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339" r:id="rId2"/>
    <p:sldId id="256"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7" r:id="rId17"/>
    <p:sldId id="272" r:id="rId18"/>
    <p:sldId id="273" r:id="rId19"/>
    <p:sldId id="274" r:id="rId20"/>
    <p:sldId id="276"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 id="311" r:id="rId55"/>
    <p:sldId id="312" r:id="rId56"/>
    <p:sldId id="313" r:id="rId57"/>
    <p:sldId id="314" r:id="rId58"/>
    <p:sldId id="315" r:id="rId59"/>
    <p:sldId id="316" r:id="rId60"/>
    <p:sldId id="317" r:id="rId61"/>
    <p:sldId id="318" r:id="rId62"/>
    <p:sldId id="319" r:id="rId63"/>
    <p:sldId id="320" r:id="rId64"/>
    <p:sldId id="321" r:id="rId65"/>
    <p:sldId id="322" r:id="rId66"/>
    <p:sldId id="323" r:id="rId67"/>
    <p:sldId id="324" r:id="rId68"/>
    <p:sldId id="325" r:id="rId69"/>
    <p:sldId id="326" r:id="rId70"/>
    <p:sldId id="328" r:id="rId71"/>
    <p:sldId id="327" r:id="rId72"/>
    <p:sldId id="330" r:id="rId73"/>
    <p:sldId id="335" r:id="rId74"/>
    <p:sldId id="331" r:id="rId75"/>
    <p:sldId id="332" r:id="rId76"/>
    <p:sldId id="333" r:id="rId77"/>
    <p:sldId id="334" r:id="rId78"/>
    <p:sldId id="336" r:id="rId79"/>
    <p:sldId id="338" r:id="rId80"/>
    <p:sldId id="341" r:id="rId81"/>
  </p:sldIdLst>
  <p:sldSz cx="12192000" cy="6858000"/>
  <p:notesSz cx="6858000" cy="9144000"/>
  <p:defaultTextStyle>
    <a:defPPr>
      <a:defRPr lang="id-ID"/>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2137">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86" d="100"/>
          <a:sy n="86" d="100"/>
        </p:scale>
        <p:origin x="562" y="67"/>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presProps" Target="presProp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id-ID"/>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a:extLst>
              <a:ext uri="{FF2B5EF4-FFF2-40B4-BE49-F238E27FC236}">
                <a16:creationId xmlns:a16="http://schemas.microsoft.com/office/drawing/2014/main" id="{2FA5D538-E98C-4934-8E38-70A2C51EE801}"/>
              </a:ext>
            </a:extLst>
          </p:cNvPr>
          <p:cNvSpPr>
            <a:spLocks noGrp="1"/>
          </p:cNvSpPr>
          <p:nvPr>
            <p:ph type="dt" sz="half" idx="10"/>
          </p:nvPr>
        </p:nvSpPr>
        <p:spPr/>
        <p:txBody>
          <a:bodyPr/>
          <a:lstStyle>
            <a:lvl1pPr>
              <a:defRPr/>
            </a:lvl1pPr>
          </a:lstStyle>
          <a:p>
            <a:pPr>
              <a:defRPr/>
            </a:pPr>
            <a:fld id="{146B7AF5-3F38-4840-871C-8D2BA1771395}" type="datetimeFigureOut">
              <a:rPr lang="id-ID"/>
              <a:pPr>
                <a:defRPr/>
              </a:pPr>
              <a:t>15/08/2021</a:t>
            </a:fld>
            <a:endParaRPr lang="id-ID"/>
          </a:p>
        </p:txBody>
      </p:sp>
      <p:sp>
        <p:nvSpPr>
          <p:cNvPr id="5" name="Footer Placeholder 4">
            <a:extLst>
              <a:ext uri="{FF2B5EF4-FFF2-40B4-BE49-F238E27FC236}">
                <a16:creationId xmlns:a16="http://schemas.microsoft.com/office/drawing/2014/main" id="{28F0E45E-FF0C-4242-BC74-E52FF2ED1B29}"/>
              </a:ext>
            </a:extLst>
          </p:cNvPr>
          <p:cNvSpPr>
            <a:spLocks noGrp="1"/>
          </p:cNvSpPr>
          <p:nvPr>
            <p:ph type="ftr" sz="quarter" idx="11"/>
          </p:nvPr>
        </p:nvSpPr>
        <p:spPr/>
        <p:txBody>
          <a:bodyPr/>
          <a:lstStyle>
            <a:lvl1pPr>
              <a:defRPr/>
            </a:lvl1pPr>
          </a:lstStyle>
          <a:p>
            <a:pPr>
              <a:defRPr/>
            </a:pPr>
            <a:endParaRPr lang="id-ID"/>
          </a:p>
        </p:txBody>
      </p:sp>
      <p:sp>
        <p:nvSpPr>
          <p:cNvPr id="6" name="Slide Number Placeholder 5">
            <a:extLst>
              <a:ext uri="{FF2B5EF4-FFF2-40B4-BE49-F238E27FC236}">
                <a16:creationId xmlns:a16="http://schemas.microsoft.com/office/drawing/2014/main" id="{DBC8C3AB-DB49-4828-A557-770FE4C58E7F}"/>
              </a:ext>
            </a:extLst>
          </p:cNvPr>
          <p:cNvSpPr>
            <a:spLocks noGrp="1"/>
          </p:cNvSpPr>
          <p:nvPr>
            <p:ph type="sldNum" sz="quarter" idx="12"/>
          </p:nvPr>
        </p:nvSpPr>
        <p:spPr/>
        <p:txBody>
          <a:bodyPr/>
          <a:lstStyle>
            <a:lvl1pPr>
              <a:defRPr/>
            </a:lvl1pPr>
          </a:lstStyle>
          <a:p>
            <a:fld id="{FA0C01A3-E4CA-4678-BE4C-71B8AF310A0A}" type="slidenum">
              <a:rPr lang="id-ID" altLang="en-US"/>
              <a:pPr/>
              <a:t>‹#›</a:t>
            </a:fld>
            <a:endParaRPr lang="id-ID" altLang="en-US"/>
          </a:p>
        </p:txBody>
      </p:sp>
    </p:spTree>
    <p:extLst>
      <p:ext uri="{BB962C8B-B14F-4D97-AF65-F5344CB8AC3E}">
        <p14:creationId xmlns:p14="http://schemas.microsoft.com/office/powerpoint/2010/main" val="1430642622"/>
      </p:ext>
    </p:extLst>
  </p:cSld>
  <p:clrMapOvr>
    <a:masterClrMapping/>
  </p:clrMapOvr>
  <p:transition spd="med" advClick="0">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326F9985-098B-48EC-832B-06A4180FDC91}"/>
              </a:ext>
            </a:extLst>
          </p:cNvPr>
          <p:cNvSpPr>
            <a:spLocks noGrp="1"/>
          </p:cNvSpPr>
          <p:nvPr>
            <p:ph type="dt" sz="half" idx="10"/>
          </p:nvPr>
        </p:nvSpPr>
        <p:spPr/>
        <p:txBody>
          <a:bodyPr/>
          <a:lstStyle>
            <a:lvl1pPr>
              <a:defRPr/>
            </a:lvl1pPr>
          </a:lstStyle>
          <a:p>
            <a:pPr>
              <a:defRPr/>
            </a:pPr>
            <a:fld id="{0036D8BA-F0C0-446F-BFD5-1F438A3DF554}" type="datetimeFigureOut">
              <a:rPr lang="id-ID"/>
              <a:pPr>
                <a:defRPr/>
              </a:pPr>
              <a:t>15/08/2021</a:t>
            </a:fld>
            <a:endParaRPr lang="id-ID"/>
          </a:p>
        </p:txBody>
      </p:sp>
      <p:sp>
        <p:nvSpPr>
          <p:cNvPr id="5" name="Footer Placeholder 4">
            <a:extLst>
              <a:ext uri="{FF2B5EF4-FFF2-40B4-BE49-F238E27FC236}">
                <a16:creationId xmlns:a16="http://schemas.microsoft.com/office/drawing/2014/main" id="{7357746D-B594-4AAB-AD6D-FC2B19BE24C8}"/>
              </a:ext>
            </a:extLst>
          </p:cNvPr>
          <p:cNvSpPr>
            <a:spLocks noGrp="1"/>
          </p:cNvSpPr>
          <p:nvPr>
            <p:ph type="ftr" sz="quarter" idx="11"/>
          </p:nvPr>
        </p:nvSpPr>
        <p:spPr/>
        <p:txBody>
          <a:bodyPr/>
          <a:lstStyle>
            <a:lvl1pPr>
              <a:defRPr/>
            </a:lvl1pPr>
          </a:lstStyle>
          <a:p>
            <a:pPr>
              <a:defRPr/>
            </a:pPr>
            <a:endParaRPr lang="id-ID"/>
          </a:p>
        </p:txBody>
      </p:sp>
      <p:sp>
        <p:nvSpPr>
          <p:cNvPr id="6" name="Slide Number Placeholder 5">
            <a:extLst>
              <a:ext uri="{FF2B5EF4-FFF2-40B4-BE49-F238E27FC236}">
                <a16:creationId xmlns:a16="http://schemas.microsoft.com/office/drawing/2014/main" id="{682FEDCB-7F62-402B-8361-EED120B9DC3A}"/>
              </a:ext>
            </a:extLst>
          </p:cNvPr>
          <p:cNvSpPr>
            <a:spLocks noGrp="1"/>
          </p:cNvSpPr>
          <p:nvPr>
            <p:ph type="sldNum" sz="quarter" idx="12"/>
          </p:nvPr>
        </p:nvSpPr>
        <p:spPr/>
        <p:txBody>
          <a:bodyPr/>
          <a:lstStyle>
            <a:lvl1pPr>
              <a:defRPr/>
            </a:lvl1pPr>
          </a:lstStyle>
          <a:p>
            <a:fld id="{A77D7861-FB01-4D41-909C-1D8907EAC771}" type="slidenum">
              <a:rPr lang="id-ID" altLang="en-US"/>
              <a:pPr/>
              <a:t>‹#›</a:t>
            </a:fld>
            <a:endParaRPr lang="id-ID" altLang="en-US"/>
          </a:p>
        </p:txBody>
      </p:sp>
    </p:spTree>
    <p:extLst>
      <p:ext uri="{BB962C8B-B14F-4D97-AF65-F5344CB8AC3E}">
        <p14:creationId xmlns:p14="http://schemas.microsoft.com/office/powerpoint/2010/main" val="2076120651"/>
      </p:ext>
    </p:extLst>
  </p:cSld>
  <p:clrMapOvr>
    <a:masterClrMapping/>
  </p:clrMapOvr>
  <p:transition spd="med" advClick="0">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6E2F49F6-E812-410E-93B4-72B3B8DFF3A7}"/>
              </a:ext>
            </a:extLst>
          </p:cNvPr>
          <p:cNvSpPr>
            <a:spLocks noGrp="1"/>
          </p:cNvSpPr>
          <p:nvPr>
            <p:ph type="dt" sz="half" idx="10"/>
          </p:nvPr>
        </p:nvSpPr>
        <p:spPr/>
        <p:txBody>
          <a:bodyPr/>
          <a:lstStyle>
            <a:lvl1pPr>
              <a:defRPr/>
            </a:lvl1pPr>
          </a:lstStyle>
          <a:p>
            <a:pPr>
              <a:defRPr/>
            </a:pPr>
            <a:fld id="{B61C456D-E655-408F-8EBA-1D4D54728195}" type="datetimeFigureOut">
              <a:rPr lang="id-ID"/>
              <a:pPr>
                <a:defRPr/>
              </a:pPr>
              <a:t>15/08/2021</a:t>
            </a:fld>
            <a:endParaRPr lang="id-ID"/>
          </a:p>
        </p:txBody>
      </p:sp>
      <p:sp>
        <p:nvSpPr>
          <p:cNvPr id="5" name="Footer Placeholder 4">
            <a:extLst>
              <a:ext uri="{FF2B5EF4-FFF2-40B4-BE49-F238E27FC236}">
                <a16:creationId xmlns:a16="http://schemas.microsoft.com/office/drawing/2014/main" id="{57FCF0AF-625C-4C8A-B8A4-D9B581F95CDF}"/>
              </a:ext>
            </a:extLst>
          </p:cNvPr>
          <p:cNvSpPr>
            <a:spLocks noGrp="1"/>
          </p:cNvSpPr>
          <p:nvPr>
            <p:ph type="ftr" sz="quarter" idx="11"/>
          </p:nvPr>
        </p:nvSpPr>
        <p:spPr/>
        <p:txBody>
          <a:bodyPr/>
          <a:lstStyle>
            <a:lvl1pPr>
              <a:defRPr/>
            </a:lvl1pPr>
          </a:lstStyle>
          <a:p>
            <a:pPr>
              <a:defRPr/>
            </a:pPr>
            <a:endParaRPr lang="id-ID"/>
          </a:p>
        </p:txBody>
      </p:sp>
      <p:sp>
        <p:nvSpPr>
          <p:cNvPr id="6" name="Slide Number Placeholder 5">
            <a:extLst>
              <a:ext uri="{FF2B5EF4-FFF2-40B4-BE49-F238E27FC236}">
                <a16:creationId xmlns:a16="http://schemas.microsoft.com/office/drawing/2014/main" id="{40D65C88-D3CC-49E6-9826-70285EE0821C}"/>
              </a:ext>
            </a:extLst>
          </p:cNvPr>
          <p:cNvSpPr>
            <a:spLocks noGrp="1"/>
          </p:cNvSpPr>
          <p:nvPr>
            <p:ph type="sldNum" sz="quarter" idx="12"/>
          </p:nvPr>
        </p:nvSpPr>
        <p:spPr/>
        <p:txBody>
          <a:bodyPr/>
          <a:lstStyle>
            <a:lvl1pPr>
              <a:defRPr/>
            </a:lvl1pPr>
          </a:lstStyle>
          <a:p>
            <a:fld id="{DD915EA0-6225-47C9-BFFD-5D6C2F8D2B5E}" type="slidenum">
              <a:rPr lang="id-ID" altLang="en-US"/>
              <a:pPr/>
              <a:t>‹#›</a:t>
            </a:fld>
            <a:endParaRPr lang="id-ID" altLang="en-US"/>
          </a:p>
        </p:txBody>
      </p:sp>
    </p:spTree>
    <p:extLst>
      <p:ext uri="{BB962C8B-B14F-4D97-AF65-F5344CB8AC3E}">
        <p14:creationId xmlns:p14="http://schemas.microsoft.com/office/powerpoint/2010/main" val="3957249046"/>
      </p:ext>
    </p:extLst>
  </p:cSld>
  <p:clrMapOvr>
    <a:masterClrMapping/>
  </p:clrMapOvr>
  <p:transition spd="med" advClick="0">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FCA2AEC9-ABDA-4D55-85E1-8F3BDB5FE3B9}"/>
              </a:ext>
            </a:extLst>
          </p:cNvPr>
          <p:cNvSpPr>
            <a:spLocks noGrp="1"/>
          </p:cNvSpPr>
          <p:nvPr>
            <p:ph type="dt" sz="half" idx="10"/>
          </p:nvPr>
        </p:nvSpPr>
        <p:spPr/>
        <p:txBody>
          <a:bodyPr/>
          <a:lstStyle>
            <a:lvl1pPr>
              <a:defRPr/>
            </a:lvl1pPr>
          </a:lstStyle>
          <a:p>
            <a:pPr>
              <a:defRPr/>
            </a:pPr>
            <a:fld id="{E6DD6927-838A-43AC-AB13-C10B3D92DF64}" type="datetimeFigureOut">
              <a:rPr lang="id-ID"/>
              <a:pPr>
                <a:defRPr/>
              </a:pPr>
              <a:t>15/08/2021</a:t>
            </a:fld>
            <a:endParaRPr lang="id-ID"/>
          </a:p>
        </p:txBody>
      </p:sp>
      <p:sp>
        <p:nvSpPr>
          <p:cNvPr id="5" name="Footer Placeholder 4">
            <a:extLst>
              <a:ext uri="{FF2B5EF4-FFF2-40B4-BE49-F238E27FC236}">
                <a16:creationId xmlns:a16="http://schemas.microsoft.com/office/drawing/2014/main" id="{A2C81A82-5559-4884-B94F-5761A4EA2993}"/>
              </a:ext>
            </a:extLst>
          </p:cNvPr>
          <p:cNvSpPr>
            <a:spLocks noGrp="1"/>
          </p:cNvSpPr>
          <p:nvPr>
            <p:ph type="ftr" sz="quarter" idx="11"/>
          </p:nvPr>
        </p:nvSpPr>
        <p:spPr/>
        <p:txBody>
          <a:bodyPr/>
          <a:lstStyle>
            <a:lvl1pPr>
              <a:defRPr/>
            </a:lvl1pPr>
          </a:lstStyle>
          <a:p>
            <a:pPr>
              <a:defRPr/>
            </a:pPr>
            <a:endParaRPr lang="id-ID"/>
          </a:p>
        </p:txBody>
      </p:sp>
      <p:sp>
        <p:nvSpPr>
          <p:cNvPr id="6" name="Slide Number Placeholder 5">
            <a:extLst>
              <a:ext uri="{FF2B5EF4-FFF2-40B4-BE49-F238E27FC236}">
                <a16:creationId xmlns:a16="http://schemas.microsoft.com/office/drawing/2014/main" id="{59D42792-0FBA-4C7E-B2B0-4656A21735F7}"/>
              </a:ext>
            </a:extLst>
          </p:cNvPr>
          <p:cNvSpPr>
            <a:spLocks noGrp="1"/>
          </p:cNvSpPr>
          <p:nvPr>
            <p:ph type="sldNum" sz="quarter" idx="12"/>
          </p:nvPr>
        </p:nvSpPr>
        <p:spPr/>
        <p:txBody>
          <a:bodyPr/>
          <a:lstStyle>
            <a:lvl1pPr>
              <a:defRPr/>
            </a:lvl1pPr>
          </a:lstStyle>
          <a:p>
            <a:fld id="{B2574182-854E-4909-A890-A13641BCA6FD}" type="slidenum">
              <a:rPr lang="id-ID" altLang="en-US"/>
              <a:pPr/>
              <a:t>‹#›</a:t>
            </a:fld>
            <a:endParaRPr lang="id-ID" altLang="en-US"/>
          </a:p>
        </p:txBody>
      </p:sp>
    </p:spTree>
    <p:extLst>
      <p:ext uri="{BB962C8B-B14F-4D97-AF65-F5344CB8AC3E}">
        <p14:creationId xmlns:p14="http://schemas.microsoft.com/office/powerpoint/2010/main" val="2394109321"/>
      </p:ext>
    </p:extLst>
  </p:cSld>
  <p:clrMapOvr>
    <a:masterClrMapping/>
  </p:clrMapOvr>
  <p:transition spd="med" advClick="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id-ID"/>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5F0A3E5-F9AE-498C-8E2C-1A1CAF7A2128}"/>
              </a:ext>
            </a:extLst>
          </p:cNvPr>
          <p:cNvSpPr>
            <a:spLocks noGrp="1"/>
          </p:cNvSpPr>
          <p:nvPr>
            <p:ph type="dt" sz="half" idx="10"/>
          </p:nvPr>
        </p:nvSpPr>
        <p:spPr/>
        <p:txBody>
          <a:bodyPr/>
          <a:lstStyle>
            <a:lvl1pPr>
              <a:defRPr/>
            </a:lvl1pPr>
          </a:lstStyle>
          <a:p>
            <a:pPr>
              <a:defRPr/>
            </a:pPr>
            <a:fld id="{DFF7F294-C7B3-41EB-80EA-CB2E40B14DBF}" type="datetimeFigureOut">
              <a:rPr lang="id-ID"/>
              <a:pPr>
                <a:defRPr/>
              </a:pPr>
              <a:t>15/08/2021</a:t>
            </a:fld>
            <a:endParaRPr lang="id-ID"/>
          </a:p>
        </p:txBody>
      </p:sp>
      <p:sp>
        <p:nvSpPr>
          <p:cNvPr id="5" name="Footer Placeholder 4">
            <a:extLst>
              <a:ext uri="{FF2B5EF4-FFF2-40B4-BE49-F238E27FC236}">
                <a16:creationId xmlns:a16="http://schemas.microsoft.com/office/drawing/2014/main" id="{A0E6DD36-44F9-461C-A3F5-15904A0CBDAF}"/>
              </a:ext>
            </a:extLst>
          </p:cNvPr>
          <p:cNvSpPr>
            <a:spLocks noGrp="1"/>
          </p:cNvSpPr>
          <p:nvPr>
            <p:ph type="ftr" sz="quarter" idx="11"/>
          </p:nvPr>
        </p:nvSpPr>
        <p:spPr/>
        <p:txBody>
          <a:bodyPr/>
          <a:lstStyle>
            <a:lvl1pPr>
              <a:defRPr/>
            </a:lvl1pPr>
          </a:lstStyle>
          <a:p>
            <a:pPr>
              <a:defRPr/>
            </a:pPr>
            <a:endParaRPr lang="id-ID"/>
          </a:p>
        </p:txBody>
      </p:sp>
      <p:sp>
        <p:nvSpPr>
          <p:cNvPr id="6" name="Slide Number Placeholder 5">
            <a:extLst>
              <a:ext uri="{FF2B5EF4-FFF2-40B4-BE49-F238E27FC236}">
                <a16:creationId xmlns:a16="http://schemas.microsoft.com/office/drawing/2014/main" id="{32918866-4BA8-41D0-BD4D-5062D2BE9430}"/>
              </a:ext>
            </a:extLst>
          </p:cNvPr>
          <p:cNvSpPr>
            <a:spLocks noGrp="1"/>
          </p:cNvSpPr>
          <p:nvPr>
            <p:ph type="sldNum" sz="quarter" idx="12"/>
          </p:nvPr>
        </p:nvSpPr>
        <p:spPr/>
        <p:txBody>
          <a:bodyPr/>
          <a:lstStyle>
            <a:lvl1pPr>
              <a:defRPr/>
            </a:lvl1pPr>
          </a:lstStyle>
          <a:p>
            <a:fld id="{CF242097-E51C-4F70-A5D0-74C460F02249}" type="slidenum">
              <a:rPr lang="id-ID" altLang="en-US"/>
              <a:pPr/>
              <a:t>‹#›</a:t>
            </a:fld>
            <a:endParaRPr lang="id-ID" altLang="en-US"/>
          </a:p>
        </p:txBody>
      </p:sp>
    </p:spTree>
    <p:extLst>
      <p:ext uri="{BB962C8B-B14F-4D97-AF65-F5344CB8AC3E}">
        <p14:creationId xmlns:p14="http://schemas.microsoft.com/office/powerpoint/2010/main" val="3440899911"/>
      </p:ext>
    </p:extLst>
  </p:cSld>
  <p:clrMapOvr>
    <a:masterClrMapping/>
  </p:clrMapOvr>
  <p:transition spd="med" advClick="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3">
            <a:extLst>
              <a:ext uri="{FF2B5EF4-FFF2-40B4-BE49-F238E27FC236}">
                <a16:creationId xmlns:a16="http://schemas.microsoft.com/office/drawing/2014/main" id="{C87D0533-AE17-4DFB-B43E-A8303F975954}"/>
              </a:ext>
            </a:extLst>
          </p:cNvPr>
          <p:cNvSpPr>
            <a:spLocks noGrp="1"/>
          </p:cNvSpPr>
          <p:nvPr>
            <p:ph type="dt" sz="half" idx="10"/>
          </p:nvPr>
        </p:nvSpPr>
        <p:spPr/>
        <p:txBody>
          <a:bodyPr/>
          <a:lstStyle>
            <a:lvl1pPr>
              <a:defRPr/>
            </a:lvl1pPr>
          </a:lstStyle>
          <a:p>
            <a:pPr>
              <a:defRPr/>
            </a:pPr>
            <a:fld id="{D3D36038-1847-46CC-B928-52D0E5D48A1F}" type="datetimeFigureOut">
              <a:rPr lang="id-ID"/>
              <a:pPr>
                <a:defRPr/>
              </a:pPr>
              <a:t>15/08/2021</a:t>
            </a:fld>
            <a:endParaRPr lang="id-ID"/>
          </a:p>
        </p:txBody>
      </p:sp>
      <p:sp>
        <p:nvSpPr>
          <p:cNvPr id="6" name="Footer Placeholder 4">
            <a:extLst>
              <a:ext uri="{FF2B5EF4-FFF2-40B4-BE49-F238E27FC236}">
                <a16:creationId xmlns:a16="http://schemas.microsoft.com/office/drawing/2014/main" id="{CF8D36CD-8F26-4DBC-8841-4C4CC7F67325}"/>
              </a:ext>
            </a:extLst>
          </p:cNvPr>
          <p:cNvSpPr>
            <a:spLocks noGrp="1"/>
          </p:cNvSpPr>
          <p:nvPr>
            <p:ph type="ftr" sz="quarter" idx="11"/>
          </p:nvPr>
        </p:nvSpPr>
        <p:spPr/>
        <p:txBody>
          <a:bodyPr/>
          <a:lstStyle>
            <a:lvl1pPr>
              <a:defRPr/>
            </a:lvl1pPr>
          </a:lstStyle>
          <a:p>
            <a:pPr>
              <a:defRPr/>
            </a:pPr>
            <a:endParaRPr lang="id-ID"/>
          </a:p>
        </p:txBody>
      </p:sp>
      <p:sp>
        <p:nvSpPr>
          <p:cNvPr id="7" name="Slide Number Placeholder 5">
            <a:extLst>
              <a:ext uri="{FF2B5EF4-FFF2-40B4-BE49-F238E27FC236}">
                <a16:creationId xmlns:a16="http://schemas.microsoft.com/office/drawing/2014/main" id="{AAEB8F4B-1926-4192-A6B7-13EFD9466278}"/>
              </a:ext>
            </a:extLst>
          </p:cNvPr>
          <p:cNvSpPr>
            <a:spLocks noGrp="1"/>
          </p:cNvSpPr>
          <p:nvPr>
            <p:ph type="sldNum" sz="quarter" idx="12"/>
          </p:nvPr>
        </p:nvSpPr>
        <p:spPr/>
        <p:txBody>
          <a:bodyPr/>
          <a:lstStyle>
            <a:lvl1pPr>
              <a:defRPr/>
            </a:lvl1pPr>
          </a:lstStyle>
          <a:p>
            <a:fld id="{EFF8371B-4FBD-47A6-AF92-1C337ADF9658}" type="slidenum">
              <a:rPr lang="id-ID" altLang="en-US"/>
              <a:pPr/>
              <a:t>‹#›</a:t>
            </a:fld>
            <a:endParaRPr lang="id-ID" altLang="en-US"/>
          </a:p>
        </p:txBody>
      </p:sp>
    </p:spTree>
    <p:extLst>
      <p:ext uri="{BB962C8B-B14F-4D97-AF65-F5344CB8AC3E}">
        <p14:creationId xmlns:p14="http://schemas.microsoft.com/office/powerpoint/2010/main" val="846903665"/>
      </p:ext>
    </p:extLst>
  </p:cSld>
  <p:clrMapOvr>
    <a:masterClrMapping/>
  </p:clrMapOvr>
  <p:transition spd="med" advClick="0">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id-ID"/>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3">
            <a:extLst>
              <a:ext uri="{FF2B5EF4-FFF2-40B4-BE49-F238E27FC236}">
                <a16:creationId xmlns:a16="http://schemas.microsoft.com/office/drawing/2014/main" id="{FD3C61EC-39E8-4E32-94B4-7212577776F8}"/>
              </a:ext>
            </a:extLst>
          </p:cNvPr>
          <p:cNvSpPr>
            <a:spLocks noGrp="1"/>
          </p:cNvSpPr>
          <p:nvPr>
            <p:ph type="dt" sz="half" idx="10"/>
          </p:nvPr>
        </p:nvSpPr>
        <p:spPr/>
        <p:txBody>
          <a:bodyPr/>
          <a:lstStyle>
            <a:lvl1pPr>
              <a:defRPr/>
            </a:lvl1pPr>
          </a:lstStyle>
          <a:p>
            <a:pPr>
              <a:defRPr/>
            </a:pPr>
            <a:fld id="{79D66B09-F1C6-4070-988F-24AC4DDE91F0}" type="datetimeFigureOut">
              <a:rPr lang="id-ID"/>
              <a:pPr>
                <a:defRPr/>
              </a:pPr>
              <a:t>15/08/2021</a:t>
            </a:fld>
            <a:endParaRPr lang="id-ID"/>
          </a:p>
        </p:txBody>
      </p:sp>
      <p:sp>
        <p:nvSpPr>
          <p:cNvPr id="8" name="Footer Placeholder 4">
            <a:extLst>
              <a:ext uri="{FF2B5EF4-FFF2-40B4-BE49-F238E27FC236}">
                <a16:creationId xmlns:a16="http://schemas.microsoft.com/office/drawing/2014/main" id="{7C55B5D7-28B0-42C4-9A07-3109B8DB2F50}"/>
              </a:ext>
            </a:extLst>
          </p:cNvPr>
          <p:cNvSpPr>
            <a:spLocks noGrp="1"/>
          </p:cNvSpPr>
          <p:nvPr>
            <p:ph type="ftr" sz="quarter" idx="11"/>
          </p:nvPr>
        </p:nvSpPr>
        <p:spPr/>
        <p:txBody>
          <a:bodyPr/>
          <a:lstStyle>
            <a:lvl1pPr>
              <a:defRPr/>
            </a:lvl1pPr>
          </a:lstStyle>
          <a:p>
            <a:pPr>
              <a:defRPr/>
            </a:pPr>
            <a:endParaRPr lang="id-ID"/>
          </a:p>
        </p:txBody>
      </p:sp>
      <p:sp>
        <p:nvSpPr>
          <p:cNvPr id="9" name="Slide Number Placeholder 5">
            <a:extLst>
              <a:ext uri="{FF2B5EF4-FFF2-40B4-BE49-F238E27FC236}">
                <a16:creationId xmlns:a16="http://schemas.microsoft.com/office/drawing/2014/main" id="{0609329D-C752-4320-8B3E-F9AB0D78B58A}"/>
              </a:ext>
            </a:extLst>
          </p:cNvPr>
          <p:cNvSpPr>
            <a:spLocks noGrp="1"/>
          </p:cNvSpPr>
          <p:nvPr>
            <p:ph type="sldNum" sz="quarter" idx="12"/>
          </p:nvPr>
        </p:nvSpPr>
        <p:spPr/>
        <p:txBody>
          <a:bodyPr/>
          <a:lstStyle>
            <a:lvl1pPr>
              <a:defRPr/>
            </a:lvl1pPr>
          </a:lstStyle>
          <a:p>
            <a:fld id="{7101B3DA-9380-4170-88ED-CB2D0437E631}" type="slidenum">
              <a:rPr lang="id-ID" altLang="en-US"/>
              <a:pPr/>
              <a:t>‹#›</a:t>
            </a:fld>
            <a:endParaRPr lang="id-ID" altLang="en-US"/>
          </a:p>
        </p:txBody>
      </p:sp>
    </p:spTree>
    <p:extLst>
      <p:ext uri="{BB962C8B-B14F-4D97-AF65-F5344CB8AC3E}">
        <p14:creationId xmlns:p14="http://schemas.microsoft.com/office/powerpoint/2010/main" val="45550274"/>
      </p:ext>
    </p:extLst>
  </p:cSld>
  <p:clrMapOvr>
    <a:masterClrMapping/>
  </p:clrMapOvr>
  <p:transition spd="med" advClick="0">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Date Placeholder 3">
            <a:extLst>
              <a:ext uri="{FF2B5EF4-FFF2-40B4-BE49-F238E27FC236}">
                <a16:creationId xmlns:a16="http://schemas.microsoft.com/office/drawing/2014/main" id="{E1B08008-3648-42F6-80AE-56171AD29BAC}"/>
              </a:ext>
            </a:extLst>
          </p:cNvPr>
          <p:cNvSpPr>
            <a:spLocks noGrp="1"/>
          </p:cNvSpPr>
          <p:nvPr>
            <p:ph type="dt" sz="half" idx="10"/>
          </p:nvPr>
        </p:nvSpPr>
        <p:spPr/>
        <p:txBody>
          <a:bodyPr/>
          <a:lstStyle>
            <a:lvl1pPr>
              <a:defRPr/>
            </a:lvl1pPr>
          </a:lstStyle>
          <a:p>
            <a:pPr>
              <a:defRPr/>
            </a:pPr>
            <a:fld id="{722ACEC3-3E10-4DD0-814B-78CBBD723CA8}" type="datetimeFigureOut">
              <a:rPr lang="id-ID"/>
              <a:pPr>
                <a:defRPr/>
              </a:pPr>
              <a:t>15/08/2021</a:t>
            </a:fld>
            <a:endParaRPr lang="id-ID"/>
          </a:p>
        </p:txBody>
      </p:sp>
      <p:sp>
        <p:nvSpPr>
          <p:cNvPr id="4" name="Footer Placeholder 4">
            <a:extLst>
              <a:ext uri="{FF2B5EF4-FFF2-40B4-BE49-F238E27FC236}">
                <a16:creationId xmlns:a16="http://schemas.microsoft.com/office/drawing/2014/main" id="{EB3BA52E-0CA9-4679-B37A-6DE22F94C53E}"/>
              </a:ext>
            </a:extLst>
          </p:cNvPr>
          <p:cNvSpPr>
            <a:spLocks noGrp="1"/>
          </p:cNvSpPr>
          <p:nvPr>
            <p:ph type="ftr" sz="quarter" idx="11"/>
          </p:nvPr>
        </p:nvSpPr>
        <p:spPr/>
        <p:txBody>
          <a:bodyPr/>
          <a:lstStyle>
            <a:lvl1pPr>
              <a:defRPr/>
            </a:lvl1pPr>
          </a:lstStyle>
          <a:p>
            <a:pPr>
              <a:defRPr/>
            </a:pPr>
            <a:endParaRPr lang="id-ID"/>
          </a:p>
        </p:txBody>
      </p:sp>
      <p:sp>
        <p:nvSpPr>
          <p:cNvPr id="5" name="Slide Number Placeholder 5">
            <a:extLst>
              <a:ext uri="{FF2B5EF4-FFF2-40B4-BE49-F238E27FC236}">
                <a16:creationId xmlns:a16="http://schemas.microsoft.com/office/drawing/2014/main" id="{CFB990BD-C18C-4487-A1E6-86AC882EBB1B}"/>
              </a:ext>
            </a:extLst>
          </p:cNvPr>
          <p:cNvSpPr>
            <a:spLocks noGrp="1"/>
          </p:cNvSpPr>
          <p:nvPr>
            <p:ph type="sldNum" sz="quarter" idx="12"/>
          </p:nvPr>
        </p:nvSpPr>
        <p:spPr/>
        <p:txBody>
          <a:bodyPr/>
          <a:lstStyle>
            <a:lvl1pPr>
              <a:defRPr/>
            </a:lvl1pPr>
          </a:lstStyle>
          <a:p>
            <a:fld id="{AED16CC2-B20D-416A-8C03-22DEA952714E}" type="slidenum">
              <a:rPr lang="id-ID" altLang="en-US"/>
              <a:pPr/>
              <a:t>‹#›</a:t>
            </a:fld>
            <a:endParaRPr lang="id-ID" altLang="en-US"/>
          </a:p>
        </p:txBody>
      </p:sp>
    </p:spTree>
    <p:extLst>
      <p:ext uri="{BB962C8B-B14F-4D97-AF65-F5344CB8AC3E}">
        <p14:creationId xmlns:p14="http://schemas.microsoft.com/office/powerpoint/2010/main" val="3089469895"/>
      </p:ext>
    </p:extLst>
  </p:cSld>
  <p:clrMapOvr>
    <a:masterClrMapping/>
  </p:clrMapOvr>
  <p:transition spd="med" advClick="0">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8452F15-57DC-48B1-8C5A-4664C2A91021}"/>
              </a:ext>
            </a:extLst>
          </p:cNvPr>
          <p:cNvSpPr>
            <a:spLocks noGrp="1"/>
          </p:cNvSpPr>
          <p:nvPr>
            <p:ph type="dt" sz="half" idx="10"/>
          </p:nvPr>
        </p:nvSpPr>
        <p:spPr/>
        <p:txBody>
          <a:bodyPr/>
          <a:lstStyle>
            <a:lvl1pPr>
              <a:defRPr/>
            </a:lvl1pPr>
          </a:lstStyle>
          <a:p>
            <a:pPr>
              <a:defRPr/>
            </a:pPr>
            <a:fld id="{7F24D586-D166-4FBA-B49E-7CB6F6213C67}" type="datetimeFigureOut">
              <a:rPr lang="id-ID"/>
              <a:pPr>
                <a:defRPr/>
              </a:pPr>
              <a:t>15/08/2021</a:t>
            </a:fld>
            <a:endParaRPr lang="id-ID"/>
          </a:p>
        </p:txBody>
      </p:sp>
      <p:sp>
        <p:nvSpPr>
          <p:cNvPr id="3" name="Footer Placeholder 4">
            <a:extLst>
              <a:ext uri="{FF2B5EF4-FFF2-40B4-BE49-F238E27FC236}">
                <a16:creationId xmlns:a16="http://schemas.microsoft.com/office/drawing/2014/main" id="{F023F596-38AC-4302-A773-7EBB28997B4B}"/>
              </a:ext>
            </a:extLst>
          </p:cNvPr>
          <p:cNvSpPr>
            <a:spLocks noGrp="1"/>
          </p:cNvSpPr>
          <p:nvPr>
            <p:ph type="ftr" sz="quarter" idx="11"/>
          </p:nvPr>
        </p:nvSpPr>
        <p:spPr/>
        <p:txBody>
          <a:bodyPr/>
          <a:lstStyle>
            <a:lvl1pPr>
              <a:defRPr/>
            </a:lvl1pPr>
          </a:lstStyle>
          <a:p>
            <a:pPr>
              <a:defRPr/>
            </a:pPr>
            <a:endParaRPr lang="id-ID"/>
          </a:p>
        </p:txBody>
      </p:sp>
      <p:sp>
        <p:nvSpPr>
          <p:cNvPr id="4" name="Slide Number Placeholder 5">
            <a:extLst>
              <a:ext uri="{FF2B5EF4-FFF2-40B4-BE49-F238E27FC236}">
                <a16:creationId xmlns:a16="http://schemas.microsoft.com/office/drawing/2014/main" id="{FBB48908-A00A-422F-93BA-6CE72F86E8CC}"/>
              </a:ext>
            </a:extLst>
          </p:cNvPr>
          <p:cNvSpPr>
            <a:spLocks noGrp="1"/>
          </p:cNvSpPr>
          <p:nvPr>
            <p:ph type="sldNum" sz="quarter" idx="12"/>
          </p:nvPr>
        </p:nvSpPr>
        <p:spPr/>
        <p:txBody>
          <a:bodyPr/>
          <a:lstStyle>
            <a:lvl1pPr>
              <a:defRPr/>
            </a:lvl1pPr>
          </a:lstStyle>
          <a:p>
            <a:fld id="{BB9DF540-95F1-4D71-8F07-431803618233}" type="slidenum">
              <a:rPr lang="id-ID" altLang="en-US"/>
              <a:pPr/>
              <a:t>‹#›</a:t>
            </a:fld>
            <a:endParaRPr lang="id-ID" altLang="en-US"/>
          </a:p>
        </p:txBody>
      </p:sp>
    </p:spTree>
    <p:extLst>
      <p:ext uri="{BB962C8B-B14F-4D97-AF65-F5344CB8AC3E}">
        <p14:creationId xmlns:p14="http://schemas.microsoft.com/office/powerpoint/2010/main" val="2378118149"/>
      </p:ext>
    </p:extLst>
  </p:cSld>
  <p:clrMapOvr>
    <a:masterClrMapping/>
  </p:clrMapOvr>
  <p:transition spd="med" advClick="0">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id-ID"/>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9D4154EB-C9DF-4590-A7BF-754DB82148E9}"/>
              </a:ext>
            </a:extLst>
          </p:cNvPr>
          <p:cNvSpPr>
            <a:spLocks noGrp="1"/>
          </p:cNvSpPr>
          <p:nvPr>
            <p:ph type="dt" sz="half" idx="10"/>
          </p:nvPr>
        </p:nvSpPr>
        <p:spPr/>
        <p:txBody>
          <a:bodyPr/>
          <a:lstStyle>
            <a:lvl1pPr>
              <a:defRPr/>
            </a:lvl1pPr>
          </a:lstStyle>
          <a:p>
            <a:pPr>
              <a:defRPr/>
            </a:pPr>
            <a:fld id="{1F367204-8CD6-4AF8-8533-26FA593647F6}" type="datetimeFigureOut">
              <a:rPr lang="id-ID"/>
              <a:pPr>
                <a:defRPr/>
              </a:pPr>
              <a:t>15/08/2021</a:t>
            </a:fld>
            <a:endParaRPr lang="id-ID"/>
          </a:p>
        </p:txBody>
      </p:sp>
      <p:sp>
        <p:nvSpPr>
          <p:cNvPr id="6" name="Footer Placeholder 4">
            <a:extLst>
              <a:ext uri="{FF2B5EF4-FFF2-40B4-BE49-F238E27FC236}">
                <a16:creationId xmlns:a16="http://schemas.microsoft.com/office/drawing/2014/main" id="{B68E5AD7-3BB7-4F8D-AA8E-A62BA9F743F0}"/>
              </a:ext>
            </a:extLst>
          </p:cNvPr>
          <p:cNvSpPr>
            <a:spLocks noGrp="1"/>
          </p:cNvSpPr>
          <p:nvPr>
            <p:ph type="ftr" sz="quarter" idx="11"/>
          </p:nvPr>
        </p:nvSpPr>
        <p:spPr/>
        <p:txBody>
          <a:bodyPr/>
          <a:lstStyle>
            <a:lvl1pPr>
              <a:defRPr/>
            </a:lvl1pPr>
          </a:lstStyle>
          <a:p>
            <a:pPr>
              <a:defRPr/>
            </a:pPr>
            <a:endParaRPr lang="id-ID"/>
          </a:p>
        </p:txBody>
      </p:sp>
      <p:sp>
        <p:nvSpPr>
          <p:cNvPr id="7" name="Slide Number Placeholder 5">
            <a:extLst>
              <a:ext uri="{FF2B5EF4-FFF2-40B4-BE49-F238E27FC236}">
                <a16:creationId xmlns:a16="http://schemas.microsoft.com/office/drawing/2014/main" id="{7EE593CF-BFC0-4803-BA24-3DAD3A30B50F}"/>
              </a:ext>
            </a:extLst>
          </p:cNvPr>
          <p:cNvSpPr>
            <a:spLocks noGrp="1"/>
          </p:cNvSpPr>
          <p:nvPr>
            <p:ph type="sldNum" sz="quarter" idx="12"/>
          </p:nvPr>
        </p:nvSpPr>
        <p:spPr/>
        <p:txBody>
          <a:bodyPr/>
          <a:lstStyle>
            <a:lvl1pPr>
              <a:defRPr/>
            </a:lvl1pPr>
          </a:lstStyle>
          <a:p>
            <a:fld id="{9C640E64-F912-4752-B5C2-ABEA1050D087}" type="slidenum">
              <a:rPr lang="id-ID" altLang="en-US"/>
              <a:pPr/>
              <a:t>‹#›</a:t>
            </a:fld>
            <a:endParaRPr lang="id-ID" altLang="en-US"/>
          </a:p>
        </p:txBody>
      </p:sp>
    </p:spTree>
    <p:extLst>
      <p:ext uri="{BB962C8B-B14F-4D97-AF65-F5344CB8AC3E}">
        <p14:creationId xmlns:p14="http://schemas.microsoft.com/office/powerpoint/2010/main" val="2556925"/>
      </p:ext>
    </p:extLst>
  </p:cSld>
  <p:clrMapOvr>
    <a:masterClrMapping/>
  </p:clrMapOvr>
  <p:transition spd="med" advClick="0">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id-ID"/>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d-ID"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907AE1FA-5D5C-4D10-990C-1AEF9F39E126}"/>
              </a:ext>
            </a:extLst>
          </p:cNvPr>
          <p:cNvSpPr>
            <a:spLocks noGrp="1"/>
          </p:cNvSpPr>
          <p:nvPr>
            <p:ph type="dt" sz="half" idx="10"/>
          </p:nvPr>
        </p:nvSpPr>
        <p:spPr/>
        <p:txBody>
          <a:bodyPr/>
          <a:lstStyle>
            <a:lvl1pPr>
              <a:defRPr/>
            </a:lvl1pPr>
          </a:lstStyle>
          <a:p>
            <a:pPr>
              <a:defRPr/>
            </a:pPr>
            <a:fld id="{8553A986-FBE9-4B56-BDE9-025C4D44451E}" type="datetimeFigureOut">
              <a:rPr lang="id-ID"/>
              <a:pPr>
                <a:defRPr/>
              </a:pPr>
              <a:t>15/08/2021</a:t>
            </a:fld>
            <a:endParaRPr lang="id-ID"/>
          </a:p>
        </p:txBody>
      </p:sp>
      <p:sp>
        <p:nvSpPr>
          <p:cNvPr id="6" name="Footer Placeholder 4">
            <a:extLst>
              <a:ext uri="{FF2B5EF4-FFF2-40B4-BE49-F238E27FC236}">
                <a16:creationId xmlns:a16="http://schemas.microsoft.com/office/drawing/2014/main" id="{15AFB273-D240-474D-8C6A-7C73BEC7CFCA}"/>
              </a:ext>
            </a:extLst>
          </p:cNvPr>
          <p:cNvSpPr>
            <a:spLocks noGrp="1"/>
          </p:cNvSpPr>
          <p:nvPr>
            <p:ph type="ftr" sz="quarter" idx="11"/>
          </p:nvPr>
        </p:nvSpPr>
        <p:spPr/>
        <p:txBody>
          <a:bodyPr/>
          <a:lstStyle>
            <a:lvl1pPr>
              <a:defRPr/>
            </a:lvl1pPr>
          </a:lstStyle>
          <a:p>
            <a:pPr>
              <a:defRPr/>
            </a:pPr>
            <a:endParaRPr lang="id-ID"/>
          </a:p>
        </p:txBody>
      </p:sp>
      <p:sp>
        <p:nvSpPr>
          <p:cNvPr id="7" name="Slide Number Placeholder 5">
            <a:extLst>
              <a:ext uri="{FF2B5EF4-FFF2-40B4-BE49-F238E27FC236}">
                <a16:creationId xmlns:a16="http://schemas.microsoft.com/office/drawing/2014/main" id="{3ADFA162-FC19-4256-B4ED-0D304023DE88}"/>
              </a:ext>
            </a:extLst>
          </p:cNvPr>
          <p:cNvSpPr>
            <a:spLocks noGrp="1"/>
          </p:cNvSpPr>
          <p:nvPr>
            <p:ph type="sldNum" sz="quarter" idx="12"/>
          </p:nvPr>
        </p:nvSpPr>
        <p:spPr/>
        <p:txBody>
          <a:bodyPr/>
          <a:lstStyle>
            <a:lvl1pPr>
              <a:defRPr/>
            </a:lvl1pPr>
          </a:lstStyle>
          <a:p>
            <a:fld id="{4DCF243A-F0B5-4C6D-B08D-83B7CA80EB7E}" type="slidenum">
              <a:rPr lang="id-ID" altLang="en-US"/>
              <a:pPr/>
              <a:t>‹#›</a:t>
            </a:fld>
            <a:endParaRPr lang="id-ID" altLang="en-US"/>
          </a:p>
        </p:txBody>
      </p:sp>
    </p:spTree>
    <p:extLst>
      <p:ext uri="{BB962C8B-B14F-4D97-AF65-F5344CB8AC3E}">
        <p14:creationId xmlns:p14="http://schemas.microsoft.com/office/powerpoint/2010/main" val="1060545393"/>
      </p:ext>
    </p:extLst>
  </p:cSld>
  <p:clrMapOvr>
    <a:masterClrMapping/>
  </p:clrMapOvr>
  <p:transition spd="med" advClick="0">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3C47AB06-9388-434C-85B3-7720BE21F64C}"/>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id-ID" altLang="en-US"/>
          </a:p>
        </p:txBody>
      </p:sp>
      <p:sp>
        <p:nvSpPr>
          <p:cNvPr id="1027" name="Text Placeholder 2">
            <a:extLst>
              <a:ext uri="{FF2B5EF4-FFF2-40B4-BE49-F238E27FC236}">
                <a16:creationId xmlns:a16="http://schemas.microsoft.com/office/drawing/2014/main" id="{46370D61-6DA4-441A-8EB8-09EE354E88CE}"/>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id-ID" altLang="en-US"/>
          </a:p>
        </p:txBody>
      </p:sp>
      <p:sp>
        <p:nvSpPr>
          <p:cNvPr id="4" name="Date Placeholder 3">
            <a:extLst>
              <a:ext uri="{FF2B5EF4-FFF2-40B4-BE49-F238E27FC236}">
                <a16:creationId xmlns:a16="http://schemas.microsoft.com/office/drawing/2014/main" id="{E7892D3D-2F10-49A3-B112-4CD815D54E7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chemeClr val="tx1">
                    <a:tint val="75000"/>
                  </a:schemeClr>
                </a:solidFill>
                <a:latin typeface="+mn-lt"/>
              </a:defRPr>
            </a:lvl1pPr>
          </a:lstStyle>
          <a:p>
            <a:pPr>
              <a:defRPr/>
            </a:pPr>
            <a:fld id="{86C7F0A2-4050-4795-813B-D79947B705AC}" type="datetimeFigureOut">
              <a:rPr lang="id-ID"/>
              <a:pPr>
                <a:defRPr/>
              </a:pPr>
              <a:t>15/08/2021</a:t>
            </a:fld>
            <a:endParaRPr lang="id-ID"/>
          </a:p>
        </p:txBody>
      </p:sp>
      <p:sp>
        <p:nvSpPr>
          <p:cNvPr id="5" name="Footer Placeholder 4">
            <a:extLst>
              <a:ext uri="{FF2B5EF4-FFF2-40B4-BE49-F238E27FC236}">
                <a16:creationId xmlns:a16="http://schemas.microsoft.com/office/drawing/2014/main" id="{9B076394-5CD3-4C5A-9CDC-8F98849BC78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id-ID"/>
          </a:p>
        </p:txBody>
      </p:sp>
      <p:sp>
        <p:nvSpPr>
          <p:cNvPr id="6" name="Slide Number Placeholder 5">
            <a:extLst>
              <a:ext uri="{FF2B5EF4-FFF2-40B4-BE49-F238E27FC236}">
                <a16:creationId xmlns:a16="http://schemas.microsoft.com/office/drawing/2014/main" id="{C425531E-C08E-40FD-A9BB-67D4409929EC}"/>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D80734B-5141-4415-8DAA-24062D4E6B9A}" type="slidenum">
              <a:rPr lang="id-ID" altLang="en-US"/>
              <a:pPr/>
              <a:t>‹#›</a:t>
            </a:fld>
            <a:endParaRPr lang="id-ID"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med" advClick="0">
    <p:push dir="u"/>
  </p:transition>
  <p:txStyles>
    <p:titleStyle>
      <a:lvl1pPr algn="l" rtl="0" fontAlgn="base">
        <a:lnSpc>
          <a:spcPct val="90000"/>
        </a:lnSpc>
        <a:spcBef>
          <a:spcPct val="0"/>
        </a:spcBef>
        <a:spcAft>
          <a:spcPct val="0"/>
        </a:spcAft>
        <a:defRPr sz="4400" kern="1200">
          <a:solidFill>
            <a:schemeClr val="tx1"/>
          </a:solidFill>
          <a:latin typeface="Poppins" panose="00000500000000000000" pitchFamily="2" charset="0"/>
          <a:ea typeface="+mj-ea"/>
          <a:cs typeface="Poppins" panose="00000500000000000000" pitchFamily="2" charset="0"/>
        </a:defRPr>
      </a:lvl1pPr>
      <a:lvl2pPr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2pPr>
      <a:lvl3pPr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3pPr>
      <a:lvl4pPr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4pPr>
      <a:lvl5pPr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5pPr>
      <a:lvl6pPr marL="457200"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6pPr>
      <a:lvl7pPr marL="914400"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7pPr>
      <a:lvl8pPr marL="1371600"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8pPr>
      <a:lvl9pPr marL="1828800" algn="l" rtl="0" fontAlgn="base">
        <a:lnSpc>
          <a:spcPct val="90000"/>
        </a:lnSpc>
        <a:spcBef>
          <a:spcPct val="0"/>
        </a:spcBef>
        <a:spcAft>
          <a:spcPct val="0"/>
        </a:spcAft>
        <a:defRPr sz="4400">
          <a:solidFill>
            <a:schemeClr val="tx1"/>
          </a:solidFill>
          <a:latin typeface="Poppins" panose="00000500000000000000" pitchFamily="50" charset="0"/>
          <a:cs typeface="Poppins" panose="00000500000000000000" pitchFamily="50" charset="0"/>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Poppins" panose="00000500000000000000" pitchFamily="2" charset="0"/>
          <a:ea typeface="+mn-ea"/>
          <a:cs typeface="Poppins" panose="00000500000000000000" pitchFamily="2" charset="0"/>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Poppins" panose="00000500000000000000" pitchFamily="2" charset="0"/>
          <a:ea typeface="+mn-ea"/>
          <a:cs typeface="Poppins" panose="00000500000000000000" pitchFamily="2" charset="0"/>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Poppins" panose="00000500000000000000" pitchFamily="2" charset="0"/>
          <a:ea typeface="+mn-ea"/>
          <a:cs typeface="Poppins" panose="00000500000000000000" pitchFamily="2" charset="0"/>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Poppins" panose="00000500000000000000" pitchFamily="2" charset="0"/>
          <a:ea typeface="+mn-ea"/>
          <a:cs typeface="Poppins" panose="00000500000000000000" pitchFamily="2" charset="0"/>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5" Type="http://schemas.openxmlformats.org/officeDocument/2006/relationships/image" Target="../media/image4.emf"/><Relationship Id="rId4" Type="http://schemas.openxmlformats.org/officeDocument/2006/relationships/image" Target="../media/image3.em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15.png"/><Relationship Id="rId4" Type="http://schemas.openxmlformats.org/officeDocument/2006/relationships/image" Target="../media/image14.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5C794C1-213F-4506-9845-7C2D4AB6302A}"/>
              </a:ext>
            </a:extLst>
          </p:cNvPr>
          <p:cNvSpPr txBox="1"/>
          <p:nvPr/>
        </p:nvSpPr>
        <p:spPr>
          <a:xfrm>
            <a:off x="2044700" y="2705100"/>
            <a:ext cx="8102600" cy="1447800"/>
          </a:xfrm>
          <a:prstGeom prst="rect">
            <a:avLst/>
          </a:prstGeom>
          <a:noFill/>
        </p:spPr>
        <p:txBody>
          <a:bodyPr wrap="none">
            <a:spAutoFit/>
          </a:bodyPr>
          <a:lstStyle/>
          <a:p>
            <a:pPr algn="ctr" eaLnBrk="1" fontAlgn="auto" hangingPunct="1">
              <a:spcBef>
                <a:spcPts val="0"/>
              </a:spcBef>
              <a:spcAft>
                <a:spcPts val="0"/>
              </a:spcAft>
              <a:defRPr/>
            </a:pPr>
            <a:r>
              <a:rPr lang="id-ID" sz="8800" b="1" spc="100" dirty="0">
                <a:solidFill>
                  <a:schemeClr val="bg1">
                    <a:lumMod val="65000"/>
                  </a:schemeClr>
                </a:solidFill>
                <a:latin typeface="Poppins" panose="00000500000000000000" pitchFamily="2" charset="0"/>
                <a:cs typeface="Poppins" panose="00000500000000000000" pitchFamily="2" charset="0"/>
              </a:rPr>
              <a:t>INFOGRAPHIC</a:t>
            </a:r>
          </a:p>
        </p:txBody>
      </p:sp>
      <p:cxnSp>
        <p:nvCxnSpPr>
          <p:cNvPr id="6" name="Straight Connector 5">
            <a:extLst>
              <a:ext uri="{FF2B5EF4-FFF2-40B4-BE49-F238E27FC236}">
                <a16:creationId xmlns:a16="http://schemas.microsoft.com/office/drawing/2014/main" id="{D06684D9-80BB-47FD-8050-C4E9039245E8}"/>
              </a:ext>
            </a:extLst>
          </p:cNvPr>
          <p:cNvCxnSpPr/>
          <p:nvPr/>
        </p:nvCxnSpPr>
        <p:spPr>
          <a:xfrm>
            <a:off x="1244600" y="4364038"/>
            <a:ext cx="4851400" cy="0"/>
          </a:xfrm>
          <a:prstGeom prst="line">
            <a:avLst/>
          </a:prstGeom>
          <a:ln w="5715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446C8F7E-C1E2-4810-90EE-94323E433803}"/>
              </a:ext>
            </a:extLst>
          </p:cNvPr>
          <p:cNvCxnSpPr/>
          <p:nvPr/>
        </p:nvCxnSpPr>
        <p:spPr>
          <a:xfrm>
            <a:off x="6096000" y="2373313"/>
            <a:ext cx="4851400" cy="0"/>
          </a:xfrm>
          <a:prstGeom prst="line">
            <a:avLst/>
          </a:prstGeom>
          <a:ln w="571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76A4E33-3AFE-4813-AE3B-94AFE85BFF9E}"/>
              </a:ext>
            </a:extLst>
          </p:cNvPr>
          <p:cNvSpPr/>
          <p:nvPr/>
        </p:nvSpPr>
        <p:spPr>
          <a:xfrm>
            <a:off x="0" y="0"/>
            <a:ext cx="2044700" cy="14462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0" name="Rectangle 9">
            <a:extLst>
              <a:ext uri="{FF2B5EF4-FFF2-40B4-BE49-F238E27FC236}">
                <a16:creationId xmlns:a16="http://schemas.microsoft.com/office/drawing/2014/main" id="{FDCAE522-0EEA-46B9-941B-D1DD17E522D9}"/>
              </a:ext>
            </a:extLst>
          </p:cNvPr>
          <p:cNvSpPr/>
          <p:nvPr/>
        </p:nvSpPr>
        <p:spPr>
          <a:xfrm>
            <a:off x="10147300" y="5411788"/>
            <a:ext cx="2044700" cy="144621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Tree>
  </p:cSld>
  <p:clrMapOvr>
    <a:masterClrMapping/>
  </p:clrMapOvr>
  <p:transition spd="slow" advClick="0" advTm="1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right)">
                                      <p:cBhvr>
                                        <p:cTn id="10" dur="750"/>
                                        <p:tgtEl>
                                          <p:spTgt spid="10"/>
                                        </p:tgtEl>
                                      </p:cBhvr>
                                    </p:animEffect>
                                  </p:childTnLst>
                                </p:cTn>
                              </p:par>
                              <p:par>
                                <p:cTn id="11" presetID="2" presetClass="entr" presetSubtype="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750" fill="hold"/>
                                        <p:tgtEl>
                                          <p:spTgt spid="7"/>
                                        </p:tgtEl>
                                        <p:attrNameLst>
                                          <p:attrName>ppt_x</p:attrName>
                                        </p:attrNameLst>
                                      </p:cBhvr>
                                      <p:tavLst>
                                        <p:tav tm="0">
                                          <p:val>
                                            <p:strVal val="#ppt_x"/>
                                          </p:val>
                                        </p:tav>
                                        <p:tav tm="100000">
                                          <p:val>
                                            <p:strVal val="#ppt_x"/>
                                          </p:val>
                                        </p:tav>
                                      </p:tavLst>
                                    </p:anim>
                                    <p:anim calcmode="lin" valueType="num">
                                      <p:cBhvr additive="base">
                                        <p:cTn id="14" dur="750" fill="hold"/>
                                        <p:tgtEl>
                                          <p:spTgt spid="7"/>
                                        </p:tgtEl>
                                        <p:attrNameLst>
                                          <p:attrName>ppt_y</p:attrName>
                                        </p:attrNameLst>
                                      </p:cBhvr>
                                      <p:tavLst>
                                        <p:tav tm="0">
                                          <p:val>
                                            <p:strVal val="0-#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750" fill="hold"/>
                                        <p:tgtEl>
                                          <p:spTgt spid="6"/>
                                        </p:tgtEl>
                                        <p:attrNameLst>
                                          <p:attrName>ppt_x</p:attrName>
                                        </p:attrNameLst>
                                      </p:cBhvr>
                                      <p:tavLst>
                                        <p:tav tm="0">
                                          <p:val>
                                            <p:strVal val="#ppt_x"/>
                                          </p:val>
                                        </p:tav>
                                        <p:tav tm="100000">
                                          <p:val>
                                            <p:strVal val="#ppt_x"/>
                                          </p:val>
                                        </p:tav>
                                      </p:tavLst>
                                    </p:anim>
                                    <p:anim calcmode="lin" valueType="num">
                                      <p:cBhvr additive="base">
                                        <p:cTn id="18" dur="750" fill="hold"/>
                                        <p:tgtEl>
                                          <p:spTgt spid="6"/>
                                        </p:tgtEl>
                                        <p:attrNameLst>
                                          <p:attrName>ppt_y</p:attrName>
                                        </p:attrNameLst>
                                      </p:cBhvr>
                                      <p:tavLst>
                                        <p:tav tm="0">
                                          <p:val>
                                            <p:strVal val="1+#ppt_h/2"/>
                                          </p:val>
                                        </p:tav>
                                        <p:tav tm="100000">
                                          <p:val>
                                            <p:strVal val="#ppt_y"/>
                                          </p:val>
                                        </p:tav>
                                      </p:tavLst>
                                    </p:anim>
                                  </p:childTnLst>
                                </p:cTn>
                              </p:par>
                              <p:par>
                                <p:cTn id="19" presetID="16" presetClass="entr" presetSubtype="37"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outVertical)">
                                      <p:cBhvr>
                                        <p:cTn id="21"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44D11058-314A-4483-A0B2-F380E2AAB80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5" name="Straight Connector 14">
            <a:extLst>
              <a:ext uri="{FF2B5EF4-FFF2-40B4-BE49-F238E27FC236}">
                <a16:creationId xmlns:a16="http://schemas.microsoft.com/office/drawing/2014/main" id="{95191BC5-E467-4FA6-9AB2-7FAC1F64821F}"/>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26D3A206-E797-4D63-9113-9C593C032243}"/>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 name="Shape 2588">
            <a:extLst>
              <a:ext uri="{FF2B5EF4-FFF2-40B4-BE49-F238E27FC236}">
                <a16:creationId xmlns:a16="http://schemas.microsoft.com/office/drawing/2014/main" id="{020535F6-9326-41BD-AB04-E8071662C0A3}"/>
              </a:ext>
            </a:extLst>
          </p:cNvPr>
          <p:cNvSpPr/>
          <p:nvPr/>
        </p:nvSpPr>
        <p:spPr>
          <a:xfrm>
            <a:off x="7129463" y="3462338"/>
            <a:ext cx="439737" cy="400050"/>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1">
              <a:lumMod val="50000"/>
              <a:lumOff val="50000"/>
            </a:schemeClr>
          </a:solidFill>
          <a:ln w="12700">
            <a:noFill/>
            <a:miter lim="400000"/>
          </a:ln>
        </p:spPr>
        <p:txBody>
          <a:bodyPr lIns="28570" tIns="28570" rIns="28570" bIns="28570" anchor="ctr"/>
          <a:lstStyle/>
          <a:p>
            <a:pPr defTabSz="342854"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01"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 name="Shape 2591">
            <a:extLst>
              <a:ext uri="{FF2B5EF4-FFF2-40B4-BE49-F238E27FC236}">
                <a16:creationId xmlns:a16="http://schemas.microsoft.com/office/drawing/2014/main" id="{A4D6B7CD-52B7-470A-9FD5-36ED7FCB56FE}"/>
              </a:ext>
            </a:extLst>
          </p:cNvPr>
          <p:cNvSpPr/>
          <p:nvPr/>
        </p:nvSpPr>
        <p:spPr>
          <a:xfrm>
            <a:off x="2120900" y="3441700"/>
            <a:ext cx="439738" cy="439738"/>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1">
              <a:lumMod val="50000"/>
              <a:lumOff val="50000"/>
            </a:schemeClr>
          </a:solidFill>
          <a:ln w="12700">
            <a:noFill/>
            <a:miter lim="400000"/>
          </a:ln>
        </p:spPr>
        <p:txBody>
          <a:bodyPr lIns="28570" tIns="28570" rIns="28570" bIns="28570" anchor="ctr"/>
          <a:lstStyle/>
          <a:p>
            <a:pPr defTabSz="342854"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01"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 name="Shape 2629">
            <a:extLst>
              <a:ext uri="{FF2B5EF4-FFF2-40B4-BE49-F238E27FC236}">
                <a16:creationId xmlns:a16="http://schemas.microsoft.com/office/drawing/2014/main" id="{D0C094ED-7A0D-48D4-BB27-D5F640B5017E}"/>
              </a:ext>
            </a:extLst>
          </p:cNvPr>
          <p:cNvSpPr/>
          <p:nvPr/>
        </p:nvSpPr>
        <p:spPr>
          <a:xfrm>
            <a:off x="4624388" y="3441700"/>
            <a:ext cx="441325" cy="439738"/>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tx1">
              <a:lumMod val="50000"/>
              <a:lumOff val="50000"/>
            </a:schemeClr>
          </a:solidFill>
          <a:ln w="12700">
            <a:noFill/>
            <a:miter lim="400000"/>
          </a:ln>
        </p:spPr>
        <p:txBody>
          <a:bodyPr lIns="28570" tIns="28570" rIns="28570" bIns="28570" anchor="ctr"/>
          <a:lstStyle/>
          <a:p>
            <a:pPr defTabSz="342854"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01"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 name="Полилиния 30">
            <a:extLst>
              <a:ext uri="{FF2B5EF4-FFF2-40B4-BE49-F238E27FC236}">
                <a16:creationId xmlns:a16="http://schemas.microsoft.com/office/drawing/2014/main" id="{AEB2182C-35F7-446D-9268-A3FB1131ABC5}"/>
              </a:ext>
            </a:extLst>
          </p:cNvPr>
          <p:cNvSpPr/>
          <p:nvPr/>
        </p:nvSpPr>
        <p:spPr>
          <a:xfrm>
            <a:off x="1327150" y="2678113"/>
            <a:ext cx="2027238" cy="3373437"/>
          </a:xfrm>
          <a:custGeom>
            <a:avLst/>
            <a:gdLst>
              <a:gd name="connsiteX0" fmla="*/ 0 w 4352925"/>
              <a:gd name="connsiteY0" fmla="*/ 6843025 h 7243169"/>
              <a:gd name="connsiteX1" fmla="*/ 4352925 w 4352925"/>
              <a:gd name="connsiteY1" fmla="*/ 6843025 h 7243169"/>
              <a:gd name="connsiteX2" fmla="*/ 4352925 w 4352925"/>
              <a:gd name="connsiteY2" fmla="*/ 7243169 h 7243169"/>
              <a:gd name="connsiteX3" fmla="*/ 0 w 4352925"/>
              <a:gd name="connsiteY3" fmla="*/ 7243169 h 7243169"/>
              <a:gd name="connsiteX4" fmla="*/ 0 w 4352925"/>
              <a:gd name="connsiteY4" fmla="*/ 5562601 h 7243169"/>
              <a:gd name="connsiteX5" fmla="*/ 4352925 w 4352925"/>
              <a:gd name="connsiteY5" fmla="*/ 5562601 h 7243169"/>
              <a:gd name="connsiteX6" fmla="*/ 4352925 w 4352925"/>
              <a:gd name="connsiteY6" fmla="*/ 5654664 h 7243169"/>
              <a:gd name="connsiteX7" fmla="*/ 4352925 w 4352925"/>
              <a:gd name="connsiteY7" fmla="*/ 5810574 h 7243169"/>
              <a:gd name="connsiteX8" fmla="*/ 4352925 w 4352925"/>
              <a:gd name="connsiteY8" fmla="*/ 6843023 h 7243169"/>
              <a:gd name="connsiteX9" fmla="*/ 0 w 4352925"/>
              <a:gd name="connsiteY9" fmla="*/ 6843023 h 7243169"/>
              <a:gd name="connsiteX10" fmla="*/ 0 w 4352925"/>
              <a:gd name="connsiteY10" fmla="*/ 5810574 h 7243169"/>
              <a:gd name="connsiteX11" fmla="*/ 0 w 4352925"/>
              <a:gd name="connsiteY11" fmla="*/ 5654664 h 7243169"/>
              <a:gd name="connsiteX12" fmla="*/ 2176463 w 4352925"/>
              <a:gd name="connsiteY12" fmla="*/ 918990 h 7243169"/>
              <a:gd name="connsiteX13" fmla="*/ 950103 w 4352925"/>
              <a:gd name="connsiteY13" fmla="*/ 2145348 h 7243169"/>
              <a:gd name="connsiteX14" fmla="*/ 2176463 w 4352925"/>
              <a:gd name="connsiteY14" fmla="*/ 3371706 h 7243169"/>
              <a:gd name="connsiteX15" fmla="*/ 3402822 w 4352925"/>
              <a:gd name="connsiteY15" fmla="*/ 2145348 h 7243169"/>
              <a:gd name="connsiteX16" fmla="*/ 2176463 w 4352925"/>
              <a:gd name="connsiteY16" fmla="*/ 918990 h 7243169"/>
              <a:gd name="connsiteX17" fmla="*/ 2176464 w 4352925"/>
              <a:gd name="connsiteY17" fmla="*/ 815759 h 7243169"/>
              <a:gd name="connsiteX18" fmla="*/ 3506056 w 4352925"/>
              <a:gd name="connsiteY18" fmla="*/ 2145349 h 7243169"/>
              <a:gd name="connsiteX19" fmla="*/ 2176464 w 4352925"/>
              <a:gd name="connsiteY19" fmla="*/ 3474941 h 7243169"/>
              <a:gd name="connsiteX20" fmla="*/ 846873 w 4352925"/>
              <a:gd name="connsiteY20" fmla="*/ 2145349 h 7243169"/>
              <a:gd name="connsiteX21" fmla="*/ 2176464 w 4352925"/>
              <a:gd name="connsiteY21" fmla="*/ 815759 h 7243169"/>
              <a:gd name="connsiteX22" fmla="*/ 2176463 w 4352925"/>
              <a:gd name="connsiteY22" fmla="*/ 741790 h 7243169"/>
              <a:gd name="connsiteX23" fmla="*/ 772904 w 4352925"/>
              <a:gd name="connsiteY23" fmla="*/ 2145348 h 7243169"/>
              <a:gd name="connsiteX24" fmla="*/ 2176463 w 4352925"/>
              <a:gd name="connsiteY24" fmla="*/ 3548906 h 7243169"/>
              <a:gd name="connsiteX25" fmla="*/ 3580022 w 4352925"/>
              <a:gd name="connsiteY25" fmla="*/ 2145348 h 7243169"/>
              <a:gd name="connsiteX26" fmla="*/ 2176463 w 4352925"/>
              <a:gd name="connsiteY26" fmla="*/ 741790 h 7243169"/>
              <a:gd name="connsiteX27" fmla="*/ 2176461 w 4352925"/>
              <a:gd name="connsiteY27" fmla="*/ 0 h 7243169"/>
              <a:gd name="connsiteX28" fmla="*/ 4352924 w 4352925"/>
              <a:gd name="connsiteY28" fmla="*/ 2176463 h 7243169"/>
              <a:gd name="connsiteX29" fmla="*/ 4352924 w 4352925"/>
              <a:gd name="connsiteY29" fmla="*/ 0 h 7243169"/>
              <a:gd name="connsiteX30" fmla="*/ 4352925 w 4352925"/>
              <a:gd name="connsiteY30" fmla="*/ 0 h 7243169"/>
              <a:gd name="connsiteX31" fmla="*/ 4352925 w 4352925"/>
              <a:gd name="connsiteY31" fmla="*/ 5562600 h 7243169"/>
              <a:gd name="connsiteX32" fmla="*/ 0 w 4352925"/>
              <a:gd name="connsiteY32" fmla="*/ 5562600 h 7243169"/>
              <a:gd name="connsiteX33" fmla="*/ 0 w 4352925"/>
              <a:gd name="connsiteY33" fmla="*/ 2176437 h 7243169"/>
              <a:gd name="connsiteX34" fmla="*/ 11237 w 4352925"/>
              <a:gd name="connsiteY34" fmla="*/ 1953932 h 7243169"/>
              <a:gd name="connsiteX35" fmla="*/ 2176461 w 4352925"/>
              <a:gd name="connsiteY35" fmla="*/ 0 h 724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52925" h="7243169">
                <a:moveTo>
                  <a:pt x="0" y="6843025"/>
                </a:moveTo>
                <a:lnTo>
                  <a:pt x="4352925" y="6843025"/>
                </a:lnTo>
                <a:lnTo>
                  <a:pt x="4352925" y="7243169"/>
                </a:lnTo>
                <a:lnTo>
                  <a:pt x="0" y="7243169"/>
                </a:lnTo>
                <a:close/>
                <a:moveTo>
                  <a:pt x="0" y="5562601"/>
                </a:moveTo>
                <a:lnTo>
                  <a:pt x="4352925" y="5562601"/>
                </a:lnTo>
                <a:lnTo>
                  <a:pt x="4352925" y="5654664"/>
                </a:lnTo>
                <a:lnTo>
                  <a:pt x="4352925" y="5810574"/>
                </a:lnTo>
                <a:lnTo>
                  <a:pt x="4352925" y="6843023"/>
                </a:lnTo>
                <a:lnTo>
                  <a:pt x="0" y="6843023"/>
                </a:lnTo>
                <a:lnTo>
                  <a:pt x="0" y="5810574"/>
                </a:lnTo>
                <a:lnTo>
                  <a:pt x="0" y="5654664"/>
                </a:lnTo>
                <a:close/>
                <a:moveTo>
                  <a:pt x="2176463" y="918990"/>
                </a:moveTo>
                <a:cubicBezTo>
                  <a:pt x="1499163" y="918990"/>
                  <a:pt x="950103" y="1468049"/>
                  <a:pt x="950103" y="2145348"/>
                </a:cubicBezTo>
                <a:cubicBezTo>
                  <a:pt x="950103" y="2822647"/>
                  <a:pt x="1499163" y="3371706"/>
                  <a:pt x="2176463" y="3371706"/>
                </a:cubicBezTo>
                <a:cubicBezTo>
                  <a:pt x="2853762" y="3371706"/>
                  <a:pt x="3402822" y="2822647"/>
                  <a:pt x="3402822" y="2145348"/>
                </a:cubicBezTo>
                <a:cubicBezTo>
                  <a:pt x="3402822" y="1468049"/>
                  <a:pt x="2853762" y="918990"/>
                  <a:pt x="2176463" y="918990"/>
                </a:cubicBezTo>
                <a:close/>
                <a:moveTo>
                  <a:pt x="2176464" y="815759"/>
                </a:moveTo>
                <a:cubicBezTo>
                  <a:pt x="2910777" y="815759"/>
                  <a:pt x="3506056" y="1411037"/>
                  <a:pt x="3506056" y="2145349"/>
                </a:cubicBezTo>
                <a:cubicBezTo>
                  <a:pt x="3506056" y="2879663"/>
                  <a:pt x="2910777" y="3474941"/>
                  <a:pt x="2176464" y="3474941"/>
                </a:cubicBezTo>
                <a:cubicBezTo>
                  <a:pt x="1442152" y="3474941"/>
                  <a:pt x="846873" y="2879663"/>
                  <a:pt x="846873" y="2145349"/>
                </a:cubicBezTo>
                <a:cubicBezTo>
                  <a:pt x="846873" y="1411037"/>
                  <a:pt x="1442152" y="815759"/>
                  <a:pt x="2176464" y="815759"/>
                </a:cubicBezTo>
                <a:close/>
                <a:moveTo>
                  <a:pt x="2176463" y="741790"/>
                </a:moveTo>
                <a:cubicBezTo>
                  <a:pt x="1401299" y="741790"/>
                  <a:pt x="772904" y="1370184"/>
                  <a:pt x="772904" y="2145348"/>
                </a:cubicBezTo>
                <a:cubicBezTo>
                  <a:pt x="772904" y="2920512"/>
                  <a:pt x="1401299" y="3548906"/>
                  <a:pt x="2176463" y="3548906"/>
                </a:cubicBezTo>
                <a:cubicBezTo>
                  <a:pt x="2951627" y="3548906"/>
                  <a:pt x="3580022" y="2920512"/>
                  <a:pt x="3580022" y="2145348"/>
                </a:cubicBezTo>
                <a:cubicBezTo>
                  <a:pt x="3580022" y="1370184"/>
                  <a:pt x="2951627" y="741790"/>
                  <a:pt x="2176463" y="741790"/>
                </a:cubicBezTo>
                <a:close/>
                <a:moveTo>
                  <a:pt x="2176461" y="0"/>
                </a:moveTo>
                <a:cubicBezTo>
                  <a:pt x="3378489" y="0"/>
                  <a:pt x="4352924" y="974435"/>
                  <a:pt x="4352924" y="2176463"/>
                </a:cubicBezTo>
                <a:lnTo>
                  <a:pt x="4352924" y="0"/>
                </a:lnTo>
                <a:lnTo>
                  <a:pt x="4352925" y="0"/>
                </a:lnTo>
                <a:lnTo>
                  <a:pt x="4352925" y="5562600"/>
                </a:lnTo>
                <a:lnTo>
                  <a:pt x="0" y="5562600"/>
                </a:lnTo>
                <a:lnTo>
                  <a:pt x="0" y="2176437"/>
                </a:lnTo>
                <a:lnTo>
                  <a:pt x="11237" y="1953932"/>
                </a:lnTo>
                <a:cubicBezTo>
                  <a:pt x="122693" y="856437"/>
                  <a:pt x="1049561" y="0"/>
                  <a:pt x="2176461" y="0"/>
                </a:cubicBezTo>
                <a:close/>
              </a:path>
            </a:pathLst>
          </a:custGeom>
          <a:solidFill>
            <a:schemeClr val="accent1">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Полилиния 31">
            <a:extLst>
              <a:ext uri="{FF2B5EF4-FFF2-40B4-BE49-F238E27FC236}">
                <a16:creationId xmlns:a16="http://schemas.microsoft.com/office/drawing/2014/main" id="{2914022C-2ABB-4E0B-9C35-3B31B5FAE545}"/>
              </a:ext>
            </a:extLst>
          </p:cNvPr>
          <p:cNvSpPr/>
          <p:nvPr/>
        </p:nvSpPr>
        <p:spPr>
          <a:xfrm>
            <a:off x="3830638" y="2678113"/>
            <a:ext cx="2028825" cy="3373437"/>
          </a:xfrm>
          <a:custGeom>
            <a:avLst/>
            <a:gdLst>
              <a:gd name="connsiteX0" fmla="*/ 0 w 4352925"/>
              <a:gd name="connsiteY0" fmla="*/ 6843025 h 7243169"/>
              <a:gd name="connsiteX1" fmla="*/ 4352925 w 4352925"/>
              <a:gd name="connsiteY1" fmla="*/ 6843025 h 7243169"/>
              <a:gd name="connsiteX2" fmla="*/ 4352925 w 4352925"/>
              <a:gd name="connsiteY2" fmla="*/ 7243169 h 7243169"/>
              <a:gd name="connsiteX3" fmla="*/ 0 w 4352925"/>
              <a:gd name="connsiteY3" fmla="*/ 7243169 h 7243169"/>
              <a:gd name="connsiteX4" fmla="*/ 0 w 4352925"/>
              <a:gd name="connsiteY4" fmla="*/ 5562601 h 7243169"/>
              <a:gd name="connsiteX5" fmla="*/ 4352925 w 4352925"/>
              <a:gd name="connsiteY5" fmla="*/ 5562601 h 7243169"/>
              <a:gd name="connsiteX6" fmla="*/ 4352925 w 4352925"/>
              <a:gd name="connsiteY6" fmla="*/ 5654664 h 7243169"/>
              <a:gd name="connsiteX7" fmla="*/ 4352925 w 4352925"/>
              <a:gd name="connsiteY7" fmla="*/ 5810574 h 7243169"/>
              <a:gd name="connsiteX8" fmla="*/ 4352925 w 4352925"/>
              <a:gd name="connsiteY8" fmla="*/ 6843023 h 7243169"/>
              <a:gd name="connsiteX9" fmla="*/ 0 w 4352925"/>
              <a:gd name="connsiteY9" fmla="*/ 6843023 h 7243169"/>
              <a:gd name="connsiteX10" fmla="*/ 0 w 4352925"/>
              <a:gd name="connsiteY10" fmla="*/ 5810574 h 7243169"/>
              <a:gd name="connsiteX11" fmla="*/ 0 w 4352925"/>
              <a:gd name="connsiteY11" fmla="*/ 5654664 h 7243169"/>
              <a:gd name="connsiteX12" fmla="*/ 2176463 w 4352925"/>
              <a:gd name="connsiteY12" fmla="*/ 918990 h 7243169"/>
              <a:gd name="connsiteX13" fmla="*/ 950103 w 4352925"/>
              <a:gd name="connsiteY13" fmla="*/ 2145348 h 7243169"/>
              <a:gd name="connsiteX14" fmla="*/ 2176463 w 4352925"/>
              <a:gd name="connsiteY14" fmla="*/ 3371706 h 7243169"/>
              <a:gd name="connsiteX15" fmla="*/ 3402822 w 4352925"/>
              <a:gd name="connsiteY15" fmla="*/ 2145348 h 7243169"/>
              <a:gd name="connsiteX16" fmla="*/ 2176463 w 4352925"/>
              <a:gd name="connsiteY16" fmla="*/ 918990 h 7243169"/>
              <a:gd name="connsiteX17" fmla="*/ 2176464 w 4352925"/>
              <a:gd name="connsiteY17" fmla="*/ 815759 h 7243169"/>
              <a:gd name="connsiteX18" fmla="*/ 3506056 w 4352925"/>
              <a:gd name="connsiteY18" fmla="*/ 2145349 h 7243169"/>
              <a:gd name="connsiteX19" fmla="*/ 2176464 w 4352925"/>
              <a:gd name="connsiteY19" fmla="*/ 3474941 h 7243169"/>
              <a:gd name="connsiteX20" fmla="*/ 846873 w 4352925"/>
              <a:gd name="connsiteY20" fmla="*/ 2145349 h 7243169"/>
              <a:gd name="connsiteX21" fmla="*/ 2176464 w 4352925"/>
              <a:gd name="connsiteY21" fmla="*/ 815759 h 7243169"/>
              <a:gd name="connsiteX22" fmla="*/ 2176463 w 4352925"/>
              <a:gd name="connsiteY22" fmla="*/ 741790 h 7243169"/>
              <a:gd name="connsiteX23" fmla="*/ 772904 w 4352925"/>
              <a:gd name="connsiteY23" fmla="*/ 2145348 h 7243169"/>
              <a:gd name="connsiteX24" fmla="*/ 2176463 w 4352925"/>
              <a:gd name="connsiteY24" fmla="*/ 3548906 h 7243169"/>
              <a:gd name="connsiteX25" fmla="*/ 3580022 w 4352925"/>
              <a:gd name="connsiteY25" fmla="*/ 2145348 h 7243169"/>
              <a:gd name="connsiteX26" fmla="*/ 2176463 w 4352925"/>
              <a:gd name="connsiteY26" fmla="*/ 741790 h 7243169"/>
              <a:gd name="connsiteX27" fmla="*/ 2176461 w 4352925"/>
              <a:gd name="connsiteY27" fmla="*/ 0 h 7243169"/>
              <a:gd name="connsiteX28" fmla="*/ 4352924 w 4352925"/>
              <a:gd name="connsiteY28" fmla="*/ 2176463 h 7243169"/>
              <a:gd name="connsiteX29" fmla="*/ 4352924 w 4352925"/>
              <a:gd name="connsiteY29" fmla="*/ 0 h 7243169"/>
              <a:gd name="connsiteX30" fmla="*/ 4352925 w 4352925"/>
              <a:gd name="connsiteY30" fmla="*/ 0 h 7243169"/>
              <a:gd name="connsiteX31" fmla="*/ 4352925 w 4352925"/>
              <a:gd name="connsiteY31" fmla="*/ 5562600 h 7243169"/>
              <a:gd name="connsiteX32" fmla="*/ 0 w 4352925"/>
              <a:gd name="connsiteY32" fmla="*/ 5562600 h 7243169"/>
              <a:gd name="connsiteX33" fmla="*/ 0 w 4352925"/>
              <a:gd name="connsiteY33" fmla="*/ 2176437 h 7243169"/>
              <a:gd name="connsiteX34" fmla="*/ 11237 w 4352925"/>
              <a:gd name="connsiteY34" fmla="*/ 1953932 h 7243169"/>
              <a:gd name="connsiteX35" fmla="*/ 2176461 w 4352925"/>
              <a:gd name="connsiteY35" fmla="*/ 0 h 724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52925" h="7243169">
                <a:moveTo>
                  <a:pt x="0" y="6843025"/>
                </a:moveTo>
                <a:lnTo>
                  <a:pt x="4352925" y="6843025"/>
                </a:lnTo>
                <a:lnTo>
                  <a:pt x="4352925" y="7243169"/>
                </a:lnTo>
                <a:lnTo>
                  <a:pt x="0" y="7243169"/>
                </a:lnTo>
                <a:close/>
                <a:moveTo>
                  <a:pt x="0" y="5562601"/>
                </a:moveTo>
                <a:lnTo>
                  <a:pt x="4352925" y="5562601"/>
                </a:lnTo>
                <a:lnTo>
                  <a:pt x="4352925" y="5654664"/>
                </a:lnTo>
                <a:lnTo>
                  <a:pt x="4352925" y="5810574"/>
                </a:lnTo>
                <a:lnTo>
                  <a:pt x="4352925" y="6843023"/>
                </a:lnTo>
                <a:lnTo>
                  <a:pt x="0" y="6843023"/>
                </a:lnTo>
                <a:lnTo>
                  <a:pt x="0" y="5810574"/>
                </a:lnTo>
                <a:lnTo>
                  <a:pt x="0" y="5654664"/>
                </a:lnTo>
                <a:close/>
                <a:moveTo>
                  <a:pt x="2176463" y="918990"/>
                </a:moveTo>
                <a:cubicBezTo>
                  <a:pt x="1499163" y="918990"/>
                  <a:pt x="950103" y="1468049"/>
                  <a:pt x="950103" y="2145348"/>
                </a:cubicBezTo>
                <a:cubicBezTo>
                  <a:pt x="950103" y="2822647"/>
                  <a:pt x="1499163" y="3371706"/>
                  <a:pt x="2176463" y="3371706"/>
                </a:cubicBezTo>
                <a:cubicBezTo>
                  <a:pt x="2853762" y="3371706"/>
                  <a:pt x="3402822" y="2822647"/>
                  <a:pt x="3402822" y="2145348"/>
                </a:cubicBezTo>
                <a:cubicBezTo>
                  <a:pt x="3402822" y="1468049"/>
                  <a:pt x="2853762" y="918990"/>
                  <a:pt x="2176463" y="918990"/>
                </a:cubicBezTo>
                <a:close/>
                <a:moveTo>
                  <a:pt x="2176464" y="815759"/>
                </a:moveTo>
                <a:cubicBezTo>
                  <a:pt x="2910777" y="815759"/>
                  <a:pt x="3506056" y="1411037"/>
                  <a:pt x="3506056" y="2145349"/>
                </a:cubicBezTo>
                <a:cubicBezTo>
                  <a:pt x="3506056" y="2879663"/>
                  <a:pt x="2910777" y="3474941"/>
                  <a:pt x="2176464" y="3474941"/>
                </a:cubicBezTo>
                <a:cubicBezTo>
                  <a:pt x="1442152" y="3474941"/>
                  <a:pt x="846873" y="2879663"/>
                  <a:pt x="846873" y="2145349"/>
                </a:cubicBezTo>
                <a:cubicBezTo>
                  <a:pt x="846873" y="1411037"/>
                  <a:pt x="1442152" y="815759"/>
                  <a:pt x="2176464" y="815759"/>
                </a:cubicBezTo>
                <a:close/>
                <a:moveTo>
                  <a:pt x="2176463" y="741790"/>
                </a:moveTo>
                <a:cubicBezTo>
                  <a:pt x="1401299" y="741790"/>
                  <a:pt x="772904" y="1370184"/>
                  <a:pt x="772904" y="2145348"/>
                </a:cubicBezTo>
                <a:cubicBezTo>
                  <a:pt x="772904" y="2920512"/>
                  <a:pt x="1401299" y="3548906"/>
                  <a:pt x="2176463" y="3548906"/>
                </a:cubicBezTo>
                <a:cubicBezTo>
                  <a:pt x="2951627" y="3548906"/>
                  <a:pt x="3580022" y="2920512"/>
                  <a:pt x="3580022" y="2145348"/>
                </a:cubicBezTo>
                <a:cubicBezTo>
                  <a:pt x="3580022" y="1370184"/>
                  <a:pt x="2951627" y="741790"/>
                  <a:pt x="2176463" y="741790"/>
                </a:cubicBezTo>
                <a:close/>
                <a:moveTo>
                  <a:pt x="2176461" y="0"/>
                </a:moveTo>
                <a:cubicBezTo>
                  <a:pt x="3378489" y="0"/>
                  <a:pt x="4352924" y="974435"/>
                  <a:pt x="4352924" y="2176463"/>
                </a:cubicBezTo>
                <a:lnTo>
                  <a:pt x="4352924" y="0"/>
                </a:lnTo>
                <a:lnTo>
                  <a:pt x="4352925" y="0"/>
                </a:lnTo>
                <a:lnTo>
                  <a:pt x="4352925" y="5562600"/>
                </a:lnTo>
                <a:lnTo>
                  <a:pt x="0" y="5562600"/>
                </a:lnTo>
                <a:lnTo>
                  <a:pt x="0" y="2176437"/>
                </a:lnTo>
                <a:lnTo>
                  <a:pt x="11237" y="1953932"/>
                </a:lnTo>
                <a:cubicBezTo>
                  <a:pt x="122693" y="856437"/>
                  <a:pt x="1049561" y="0"/>
                  <a:pt x="2176461" y="0"/>
                </a:cubicBezTo>
                <a:close/>
              </a:path>
            </a:pathLst>
          </a:custGeom>
          <a:solidFill>
            <a:schemeClr val="accent2">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 name="Полилиния 32">
            <a:extLst>
              <a:ext uri="{FF2B5EF4-FFF2-40B4-BE49-F238E27FC236}">
                <a16:creationId xmlns:a16="http://schemas.microsoft.com/office/drawing/2014/main" id="{DF2ADFE8-6DEB-4AB6-AAC6-F8030F8A0E4B}"/>
              </a:ext>
            </a:extLst>
          </p:cNvPr>
          <p:cNvSpPr/>
          <p:nvPr/>
        </p:nvSpPr>
        <p:spPr>
          <a:xfrm>
            <a:off x="6335713" y="2678113"/>
            <a:ext cx="2027237" cy="3373437"/>
          </a:xfrm>
          <a:custGeom>
            <a:avLst/>
            <a:gdLst>
              <a:gd name="connsiteX0" fmla="*/ 0 w 4352927"/>
              <a:gd name="connsiteY0" fmla="*/ 6843025 h 7243169"/>
              <a:gd name="connsiteX1" fmla="*/ 4352925 w 4352927"/>
              <a:gd name="connsiteY1" fmla="*/ 6843025 h 7243169"/>
              <a:gd name="connsiteX2" fmla="*/ 4352925 w 4352927"/>
              <a:gd name="connsiteY2" fmla="*/ 7243169 h 7243169"/>
              <a:gd name="connsiteX3" fmla="*/ 0 w 4352927"/>
              <a:gd name="connsiteY3" fmla="*/ 7243169 h 7243169"/>
              <a:gd name="connsiteX4" fmla="*/ 2 w 4352927"/>
              <a:gd name="connsiteY4" fmla="*/ 5562601 h 7243169"/>
              <a:gd name="connsiteX5" fmla="*/ 4352927 w 4352927"/>
              <a:gd name="connsiteY5" fmla="*/ 5562601 h 7243169"/>
              <a:gd name="connsiteX6" fmla="*/ 4352927 w 4352927"/>
              <a:gd name="connsiteY6" fmla="*/ 5810574 h 7243169"/>
              <a:gd name="connsiteX7" fmla="*/ 4352925 w 4352927"/>
              <a:gd name="connsiteY7" fmla="*/ 5810574 h 7243169"/>
              <a:gd name="connsiteX8" fmla="*/ 4352925 w 4352927"/>
              <a:gd name="connsiteY8" fmla="*/ 6843023 h 7243169"/>
              <a:gd name="connsiteX9" fmla="*/ 0 w 4352927"/>
              <a:gd name="connsiteY9" fmla="*/ 6843023 h 7243169"/>
              <a:gd name="connsiteX10" fmla="*/ 0 w 4352927"/>
              <a:gd name="connsiteY10" fmla="*/ 5654664 h 7243169"/>
              <a:gd name="connsiteX11" fmla="*/ 2 w 4352927"/>
              <a:gd name="connsiteY11" fmla="*/ 5654664 h 7243169"/>
              <a:gd name="connsiteX12" fmla="*/ 2176465 w 4352927"/>
              <a:gd name="connsiteY12" fmla="*/ 918990 h 7243169"/>
              <a:gd name="connsiteX13" fmla="*/ 950105 w 4352927"/>
              <a:gd name="connsiteY13" fmla="*/ 2145348 h 7243169"/>
              <a:gd name="connsiteX14" fmla="*/ 2176465 w 4352927"/>
              <a:gd name="connsiteY14" fmla="*/ 3371706 h 7243169"/>
              <a:gd name="connsiteX15" fmla="*/ 3402824 w 4352927"/>
              <a:gd name="connsiteY15" fmla="*/ 2145348 h 7243169"/>
              <a:gd name="connsiteX16" fmla="*/ 2176465 w 4352927"/>
              <a:gd name="connsiteY16" fmla="*/ 918990 h 7243169"/>
              <a:gd name="connsiteX17" fmla="*/ 2176466 w 4352927"/>
              <a:gd name="connsiteY17" fmla="*/ 815759 h 7243169"/>
              <a:gd name="connsiteX18" fmla="*/ 3506058 w 4352927"/>
              <a:gd name="connsiteY18" fmla="*/ 2145349 h 7243169"/>
              <a:gd name="connsiteX19" fmla="*/ 2176466 w 4352927"/>
              <a:gd name="connsiteY19" fmla="*/ 3474941 h 7243169"/>
              <a:gd name="connsiteX20" fmla="*/ 846875 w 4352927"/>
              <a:gd name="connsiteY20" fmla="*/ 2145349 h 7243169"/>
              <a:gd name="connsiteX21" fmla="*/ 2176466 w 4352927"/>
              <a:gd name="connsiteY21" fmla="*/ 815759 h 7243169"/>
              <a:gd name="connsiteX22" fmla="*/ 2176465 w 4352927"/>
              <a:gd name="connsiteY22" fmla="*/ 741790 h 7243169"/>
              <a:gd name="connsiteX23" fmla="*/ 772906 w 4352927"/>
              <a:gd name="connsiteY23" fmla="*/ 2145348 h 7243169"/>
              <a:gd name="connsiteX24" fmla="*/ 2176465 w 4352927"/>
              <a:gd name="connsiteY24" fmla="*/ 3548906 h 7243169"/>
              <a:gd name="connsiteX25" fmla="*/ 3580024 w 4352927"/>
              <a:gd name="connsiteY25" fmla="*/ 2145348 h 7243169"/>
              <a:gd name="connsiteX26" fmla="*/ 2176465 w 4352927"/>
              <a:gd name="connsiteY26" fmla="*/ 741790 h 7243169"/>
              <a:gd name="connsiteX27" fmla="*/ 2176463 w 4352927"/>
              <a:gd name="connsiteY27" fmla="*/ 0 h 7243169"/>
              <a:gd name="connsiteX28" fmla="*/ 4352926 w 4352927"/>
              <a:gd name="connsiteY28" fmla="*/ 2176463 h 7243169"/>
              <a:gd name="connsiteX29" fmla="*/ 4352926 w 4352927"/>
              <a:gd name="connsiteY29" fmla="*/ 0 h 7243169"/>
              <a:gd name="connsiteX30" fmla="*/ 4352927 w 4352927"/>
              <a:gd name="connsiteY30" fmla="*/ 0 h 7243169"/>
              <a:gd name="connsiteX31" fmla="*/ 4352927 w 4352927"/>
              <a:gd name="connsiteY31" fmla="*/ 5562600 h 7243169"/>
              <a:gd name="connsiteX32" fmla="*/ 2 w 4352927"/>
              <a:gd name="connsiteY32" fmla="*/ 5562600 h 7243169"/>
              <a:gd name="connsiteX33" fmla="*/ 2 w 4352927"/>
              <a:gd name="connsiteY33" fmla="*/ 2176437 h 7243169"/>
              <a:gd name="connsiteX34" fmla="*/ 11239 w 4352927"/>
              <a:gd name="connsiteY34" fmla="*/ 1953932 h 7243169"/>
              <a:gd name="connsiteX35" fmla="*/ 2176463 w 4352927"/>
              <a:gd name="connsiteY35" fmla="*/ 0 h 724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52927" h="7243169">
                <a:moveTo>
                  <a:pt x="0" y="6843025"/>
                </a:moveTo>
                <a:lnTo>
                  <a:pt x="4352925" y="6843025"/>
                </a:lnTo>
                <a:lnTo>
                  <a:pt x="4352925" y="7243169"/>
                </a:lnTo>
                <a:lnTo>
                  <a:pt x="0" y="7243169"/>
                </a:lnTo>
                <a:close/>
                <a:moveTo>
                  <a:pt x="2" y="5562601"/>
                </a:moveTo>
                <a:lnTo>
                  <a:pt x="4352927" y="5562601"/>
                </a:lnTo>
                <a:lnTo>
                  <a:pt x="4352927" y="5810574"/>
                </a:lnTo>
                <a:lnTo>
                  <a:pt x="4352925" y="5810574"/>
                </a:lnTo>
                <a:lnTo>
                  <a:pt x="4352925" y="6843023"/>
                </a:lnTo>
                <a:lnTo>
                  <a:pt x="0" y="6843023"/>
                </a:lnTo>
                <a:lnTo>
                  <a:pt x="0" y="5654664"/>
                </a:lnTo>
                <a:lnTo>
                  <a:pt x="2" y="5654664"/>
                </a:lnTo>
                <a:close/>
                <a:moveTo>
                  <a:pt x="2176465" y="918990"/>
                </a:moveTo>
                <a:cubicBezTo>
                  <a:pt x="1499165" y="918990"/>
                  <a:pt x="950105" y="1468049"/>
                  <a:pt x="950105" y="2145348"/>
                </a:cubicBezTo>
                <a:cubicBezTo>
                  <a:pt x="950105" y="2822647"/>
                  <a:pt x="1499165" y="3371706"/>
                  <a:pt x="2176465" y="3371706"/>
                </a:cubicBezTo>
                <a:cubicBezTo>
                  <a:pt x="2853764" y="3371706"/>
                  <a:pt x="3402824" y="2822647"/>
                  <a:pt x="3402824" y="2145348"/>
                </a:cubicBezTo>
                <a:cubicBezTo>
                  <a:pt x="3402824" y="1468049"/>
                  <a:pt x="2853764" y="918990"/>
                  <a:pt x="2176465" y="918990"/>
                </a:cubicBezTo>
                <a:close/>
                <a:moveTo>
                  <a:pt x="2176466" y="815759"/>
                </a:moveTo>
                <a:cubicBezTo>
                  <a:pt x="2910779" y="815759"/>
                  <a:pt x="3506058" y="1411037"/>
                  <a:pt x="3506058" y="2145349"/>
                </a:cubicBezTo>
                <a:cubicBezTo>
                  <a:pt x="3506058" y="2879663"/>
                  <a:pt x="2910779" y="3474941"/>
                  <a:pt x="2176466" y="3474941"/>
                </a:cubicBezTo>
                <a:cubicBezTo>
                  <a:pt x="1442154" y="3474941"/>
                  <a:pt x="846875" y="2879663"/>
                  <a:pt x="846875" y="2145349"/>
                </a:cubicBezTo>
                <a:cubicBezTo>
                  <a:pt x="846875" y="1411037"/>
                  <a:pt x="1442154" y="815759"/>
                  <a:pt x="2176466" y="815759"/>
                </a:cubicBezTo>
                <a:close/>
                <a:moveTo>
                  <a:pt x="2176465" y="741790"/>
                </a:moveTo>
                <a:cubicBezTo>
                  <a:pt x="1401301" y="741790"/>
                  <a:pt x="772906" y="1370184"/>
                  <a:pt x="772906" y="2145348"/>
                </a:cubicBezTo>
                <a:cubicBezTo>
                  <a:pt x="772906" y="2920512"/>
                  <a:pt x="1401301" y="3548906"/>
                  <a:pt x="2176465" y="3548906"/>
                </a:cubicBezTo>
                <a:cubicBezTo>
                  <a:pt x="2951629" y="3548906"/>
                  <a:pt x="3580024" y="2920512"/>
                  <a:pt x="3580024" y="2145348"/>
                </a:cubicBezTo>
                <a:cubicBezTo>
                  <a:pt x="3580024" y="1370184"/>
                  <a:pt x="2951629" y="741790"/>
                  <a:pt x="2176465" y="741790"/>
                </a:cubicBezTo>
                <a:close/>
                <a:moveTo>
                  <a:pt x="2176463" y="0"/>
                </a:moveTo>
                <a:cubicBezTo>
                  <a:pt x="3378491" y="0"/>
                  <a:pt x="4352926" y="974435"/>
                  <a:pt x="4352926" y="2176463"/>
                </a:cubicBezTo>
                <a:lnTo>
                  <a:pt x="4352926" y="0"/>
                </a:lnTo>
                <a:lnTo>
                  <a:pt x="4352927" y="0"/>
                </a:lnTo>
                <a:lnTo>
                  <a:pt x="4352927" y="5562600"/>
                </a:lnTo>
                <a:lnTo>
                  <a:pt x="2" y="5562600"/>
                </a:lnTo>
                <a:lnTo>
                  <a:pt x="2" y="2176437"/>
                </a:lnTo>
                <a:lnTo>
                  <a:pt x="11239" y="1953932"/>
                </a:lnTo>
                <a:cubicBezTo>
                  <a:pt x="122695" y="856437"/>
                  <a:pt x="1049563" y="0"/>
                  <a:pt x="2176463" y="0"/>
                </a:cubicBezTo>
                <a:close/>
              </a:path>
            </a:pathLst>
          </a:custGeom>
          <a:solidFill>
            <a:schemeClr val="accent4"/>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8" name="Title 1">
            <a:extLst>
              <a:ext uri="{FF2B5EF4-FFF2-40B4-BE49-F238E27FC236}">
                <a16:creationId xmlns:a16="http://schemas.microsoft.com/office/drawing/2014/main" id="{2320AD35-722D-4B4A-9076-A72997BF6162}"/>
              </a:ext>
            </a:extLst>
          </p:cNvPr>
          <p:cNvSpPr txBox="1">
            <a:spLocks noChangeArrowheads="1"/>
          </p:cNvSpPr>
          <p:nvPr/>
        </p:nvSpPr>
        <p:spPr bwMode="auto">
          <a:xfrm>
            <a:off x="1630363" y="4689475"/>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latin typeface="Poppins" panose="00000500000000000000" pitchFamily="50" charset="0"/>
                <a:ea typeface="Open Sans" panose="020B0606030504020204" pitchFamily="34" charset="0"/>
                <a:cs typeface="Poppins" panose="00000500000000000000" pitchFamily="50" charset="0"/>
              </a:rPr>
              <a:t>Process</a:t>
            </a:r>
          </a:p>
        </p:txBody>
      </p:sp>
      <p:sp>
        <p:nvSpPr>
          <p:cNvPr id="9" name="Rectangle 8">
            <a:extLst>
              <a:ext uri="{FF2B5EF4-FFF2-40B4-BE49-F238E27FC236}">
                <a16:creationId xmlns:a16="http://schemas.microsoft.com/office/drawing/2014/main" id="{5FC2C80F-E06C-4FCF-AC4E-7633807298D5}"/>
              </a:ext>
            </a:extLst>
          </p:cNvPr>
          <p:cNvSpPr/>
          <p:nvPr/>
        </p:nvSpPr>
        <p:spPr>
          <a:xfrm>
            <a:off x="1566863" y="5035550"/>
            <a:ext cx="1547812" cy="4667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a:t>
            </a:r>
          </a:p>
        </p:txBody>
      </p:sp>
      <p:sp>
        <p:nvSpPr>
          <p:cNvPr id="10" name="Title 1">
            <a:extLst>
              <a:ext uri="{FF2B5EF4-FFF2-40B4-BE49-F238E27FC236}">
                <a16:creationId xmlns:a16="http://schemas.microsoft.com/office/drawing/2014/main" id="{607648BF-FF9D-42D2-AC70-B2574CFC3777}"/>
              </a:ext>
            </a:extLst>
          </p:cNvPr>
          <p:cNvSpPr txBox="1">
            <a:spLocks noChangeArrowheads="1"/>
          </p:cNvSpPr>
          <p:nvPr/>
        </p:nvSpPr>
        <p:spPr bwMode="auto">
          <a:xfrm>
            <a:off x="4135438" y="4689475"/>
            <a:ext cx="1419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latin typeface="Poppins" panose="00000500000000000000" pitchFamily="50" charset="0"/>
                <a:ea typeface="Open Sans" panose="020B0606030504020204" pitchFamily="34" charset="0"/>
                <a:cs typeface="Poppins" panose="00000500000000000000" pitchFamily="50" charset="0"/>
              </a:rPr>
              <a:t>Process</a:t>
            </a:r>
          </a:p>
        </p:txBody>
      </p:sp>
      <p:sp>
        <p:nvSpPr>
          <p:cNvPr id="11" name="Rectangle 10">
            <a:extLst>
              <a:ext uri="{FF2B5EF4-FFF2-40B4-BE49-F238E27FC236}">
                <a16:creationId xmlns:a16="http://schemas.microsoft.com/office/drawing/2014/main" id="{29F7F05B-9CDF-4187-8BAA-56701061595F}"/>
              </a:ext>
            </a:extLst>
          </p:cNvPr>
          <p:cNvSpPr/>
          <p:nvPr/>
        </p:nvSpPr>
        <p:spPr>
          <a:xfrm>
            <a:off x="4071938" y="5035550"/>
            <a:ext cx="1546225" cy="4667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a:t>
            </a:r>
          </a:p>
        </p:txBody>
      </p:sp>
      <p:sp>
        <p:nvSpPr>
          <p:cNvPr id="12" name="Title 1">
            <a:extLst>
              <a:ext uri="{FF2B5EF4-FFF2-40B4-BE49-F238E27FC236}">
                <a16:creationId xmlns:a16="http://schemas.microsoft.com/office/drawing/2014/main" id="{4D7C2A64-2364-478E-8F9B-D4B504E124EC}"/>
              </a:ext>
            </a:extLst>
          </p:cNvPr>
          <p:cNvSpPr txBox="1">
            <a:spLocks noChangeArrowheads="1"/>
          </p:cNvSpPr>
          <p:nvPr/>
        </p:nvSpPr>
        <p:spPr bwMode="auto">
          <a:xfrm>
            <a:off x="6623050" y="4689475"/>
            <a:ext cx="14208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latin typeface="Poppins" panose="00000500000000000000" pitchFamily="50" charset="0"/>
                <a:ea typeface="Open Sans" panose="020B0606030504020204" pitchFamily="34" charset="0"/>
                <a:cs typeface="Poppins" panose="00000500000000000000" pitchFamily="50" charset="0"/>
              </a:rPr>
              <a:t>Process</a:t>
            </a:r>
          </a:p>
        </p:txBody>
      </p:sp>
      <p:sp>
        <p:nvSpPr>
          <p:cNvPr id="13" name="Rectangle 12">
            <a:extLst>
              <a:ext uri="{FF2B5EF4-FFF2-40B4-BE49-F238E27FC236}">
                <a16:creationId xmlns:a16="http://schemas.microsoft.com/office/drawing/2014/main" id="{A40B3FD4-3B70-4320-80C0-9392749EAB65}"/>
              </a:ext>
            </a:extLst>
          </p:cNvPr>
          <p:cNvSpPr/>
          <p:nvPr/>
        </p:nvSpPr>
        <p:spPr>
          <a:xfrm>
            <a:off x="6559550" y="5035550"/>
            <a:ext cx="1547813" cy="4667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a:t>
            </a:r>
          </a:p>
        </p:txBody>
      </p:sp>
      <p:sp>
        <p:nvSpPr>
          <p:cNvPr id="18" name="Полилиния 32">
            <a:extLst>
              <a:ext uri="{FF2B5EF4-FFF2-40B4-BE49-F238E27FC236}">
                <a16:creationId xmlns:a16="http://schemas.microsoft.com/office/drawing/2014/main" id="{8FD1135F-3F78-48BA-91E8-5557CCB4CBF1}"/>
              </a:ext>
            </a:extLst>
          </p:cNvPr>
          <p:cNvSpPr/>
          <p:nvPr/>
        </p:nvSpPr>
        <p:spPr>
          <a:xfrm>
            <a:off x="8837613" y="2678113"/>
            <a:ext cx="2027237" cy="3373437"/>
          </a:xfrm>
          <a:custGeom>
            <a:avLst/>
            <a:gdLst>
              <a:gd name="connsiteX0" fmla="*/ 0 w 4352927"/>
              <a:gd name="connsiteY0" fmla="*/ 6843025 h 7243169"/>
              <a:gd name="connsiteX1" fmla="*/ 4352925 w 4352927"/>
              <a:gd name="connsiteY1" fmla="*/ 6843025 h 7243169"/>
              <a:gd name="connsiteX2" fmla="*/ 4352925 w 4352927"/>
              <a:gd name="connsiteY2" fmla="*/ 7243169 h 7243169"/>
              <a:gd name="connsiteX3" fmla="*/ 0 w 4352927"/>
              <a:gd name="connsiteY3" fmla="*/ 7243169 h 7243169"/>
              <a:gd name="connsiteX4" fmla="*/ 2 w 4352927"/>
              <a:gd name="connsiteY4" fmla="*/ 5562601 h 7243169"/>
              <a:gd name="connsiteX5" fmla="*/ 4352927 w 4352927"/>
              <a:gd name="connsiteY5" fmla="*/ 5562601 h 7243169"/>
              <a:gd name="connsiteX6" fmla="*/ 4352927 w 4352927"/>
              <a:gd name="connsiteY6" fmla="*/ 5810574 h 7243169"/>
              <a:gd name="connsiteX7" fmla="*/ 4352925 w 4352927"/>
              <a:gd name="connsiteY7" fmla="*/ 5810574 h 7243169"/>
              <a:gd name="connsiteX8" fmla="*/ 4352925 w 4352927"/>
              <a:gd name="connsiteY8" fmla="*/ 6843023 h 7243169"/>
              <a:gd name="connsiteX9" fmla="*/ 0 w 4352927"/>
              <a:gd name="connsiteY9" fmla="*/ 6843023 h 7243169"/>
              <a:gd name="connsiteX10" fmla="*/ 0 w 4352927"/>
              <a:gd name="connsiteY10" fmla="*/ 5654664 h 7243169"/>
              <a:gd name="connsiteX11" fmla="*/ 2 w 4352927"/>
              <a:gd name="connsiteY11" fmla="*/ 5654664 h 7243169"/>
              <a:gd name="connsiteX12" fmla="*/ 2176465 w 4352927"/>
              <a:gd name="connsiteY12" fmla="*/ 918990 h 7243169"/>
              <a:gd name="connsiteX13" fmla="*/ 950105 w 4352927"/>
              <a:gd name="connsiteY13" fmla="*/ 2145348 h 7243169"/>
              <a:gd name="connsiteX14" fmla="*/ 2176465 w 4352927"/>
              <a:gd name="connsiteY14" fmla="*/ 3371706 h 7243169"/>
              <a:gd name="connsiteX15" fmla="*/ 3402824 w 4352927"/>
              <a:gd name="connsiteY15" fmla="*/ 2145348 h 7243169"/>
              <a:gd name="connsiteX16" fmla="*/ 2176465 w 4352927"/>
              <a:gd name="connsiteY16" fmla="*/ 918990 h 7243169"/>
              <a:gd name="connsiteX17" fmla="*/ 2176466 w 4352927"/>
              <a:gd name="connsiteY17" fmla="*/ 815759 h 7243169"/>
              <a:gd name="connsiteX18" fmla="*/ 3506058 w 4352927"/>
              <a:gd name="connsiteY18" fmla="*/ 2145349 h 7243169"/>
              <a:gd name="connsiteX19" fmla="*/ 2176466 w 4352927"/>
              <a:gd name="connsiteY19" fmla="*/ 3474941 h 7243169"/>
              <a:gd name="connsiteX20" fmla="*/ 846875 w 4352927"/>
              <a:gd name="connsiteY20" fmla="*/ 2145349 h 7243169"/>
              <a:gd name="connsiteX21" fmla="*/ 2176466 w 4352927"/>
              <a:gd name="connsiteY21" fmla="*/ 815759 h 7243169"/>
              <a:gd name="connsiteX22" fmla="*/ 2176465 w 4352927"/>
              <a:gd name="connsiteY22" fmla="*/ 741790 h 7243169"/>
              <a:gd name="connsiteX23" fmla="*/ 772906 w 4352927"/>
              <a:gd name="connsiteY23" fmla="*/ 2145348 h 7243169"/>
              <a:gd name="connsiteX24" fmla="*/ 2176465 w 4352927"/>
              <a:gd name="connsiteY24" fmla="*/ 3548906 h 7243169"/>
              <a:gd name="connsiteX25" fmla="*/ 3580024 w 4352927"/>
              <a:gd name="connsiteY25" fmla="*/ 2145348 h 7243169"/>
              <a:gd name="connsiteX26" fmla="*/ 2176465 w 4352927"/>
              <a:gd name="connsiteY26" fmla="*/ 741790 h 7243169"/>
              <a:gd name="connsiteX27" fmla="*/ 2176463 w 4352927"/>
              <a:gd name="connsiteY27" fmla="*/ 0 h 7243169"/>
              <a:gd name="connsiteX28" fmla="*/ 4352926 w 4352927"/>
              <a:gd name="connsiteY28" fmla="*/ 2176463 h 7243169"/>
              <a:gd name="connsiteX29" fmla="*/ 4352926 w 4352927"/>
              <a:gd name="connsiteY29" fmla="*/ 0 h 7243169"/>
              <a:gd name="connsiteX30" fmla="*/ 4352927 w 4352927"/>
              <a:gd name="connsiteY30" fmla="*/ 0 h 7243169"/>
              <a:gd name="connsiteX31" fmla="*/ 4352927 w 4352927"/>
              <a:gd name="connsiteY31" fmla="*/ 5562600 h 7243169"/>
              <a:gd name="connsiteX32" fmla="*/ 2 w 4352927"/>
              <a:gd name="connsiteY32" fmla="*/ 5562600 h 7243169"/>
              <a:gd name="connsiteX33" fmla="*/ 2 w 4352927"/>
              <a:gd name="connsiteY33" fmla="*/ 2176437 h 7243169"/>
              <a:gd name="connsiteX34" fmla="*/ 11239 w 4352927"/>
              <a:gd name="connsiteY34" fmla="*/ 1953932 h 7243169"/>
              <a:gd name="connsiteX35" fmla="*/ 2176463 w 4352927"/>
              <a:gd name="connsiteY35" fmla="*/ 0 h 724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52927" h="7243169">
                <a:moveTo>
                  <a:pt x="0" y="6843025"/>
                </a:moveTo>
                <a:lnTo>
                  <a:pt x="4352925" y="6843025"/>
                </a:lnTo>
                <a:lnTo>
                  <a:pt x="4352925" y="7243169"/>
                </a:lnTo>
                <a:lnTo>
                  <a:pt x="0" y="7243169"/>
                </a:lnTo>
                <a:close/>
                <a:moveTo>
                  <a:pt x="2" y="5562601"/>
                </a:moveTo>
                <a:lnTo>
                  <a:pt x="4352927" y="5562601"/>
                </a:lnTo>
                <a:lnTo>
                  <a:pt x="4352927" y="5810574"/>
                </a:lnTo>
                <a:lnTo>
                  <a:pt x="4352925" y="5810574"/>
                </a:lnTo>
                <a:lnTo>
                  <a:pt x="4352925" y="6843023"/>
                </a:lnTo>
                <a:lnTo>
                  <a:pt x="0" y="6843023"/>
                </a:lnTo>
                <a:lnTo>
                  <a:pt x="0" y="5654664"/>
                </a:lnTo>
                <a:lnTo>
                  <a:pt x="2" y="5654664"/>
                </a:lnTo>
                <a:close/>
                <a:moveTo>
                  <a:pt x="2176465" y="918990"/>
                </a:moveTo>
                <a:cubicBezTo>
                  <a:pt x="1499165" y="918990"/>
                  <a:pt x="950105" y="1468049"/>
                  <a:pt x="950105" y="2145348"/>
                </a:cubicBezTo>
                <a:cubicBezTo>
                  <a:pt x="950105" y="2822647"/>
                  <a:pt x="1499165" y="3371706"/>
                  <a:pt x="2176465" y="3371706"/>
                </a:cubicBezTo>
                <a:cubicBezTo>
                  <a:pt x="2853764" y="3371706"/>
                  <a:pt x="3402824" y="2822647"/>
                  <a:pt x="3402824" y="2145348"/>
                </a:cubicBezTo>
                <a:cubicBezTo>
                  <a:pt x="3402824" y="1468049"/>
                  <a:pt x="2853764" y="918990"/>
                  <a:pt x="2176465" y="918990"/>
                </a:cubicBezTo>
                <a:close/>
                <a:moveTo>
                  <a:pt x="2176466" y="815759"/>
                </a:moveTo>
                <a:cubicBezTo>
                  <a:pt x="2910779" y="815759"/>
                  <a:pt x="3506058" y="1411037"/>
                  <a:pt x="3506058" y="2145349"/>
                </a:cubicBezTo>
                <a:cubicBezTo>
                  <a:pt x="3506058" y="2879663"/>
                  <a:pt x="2910779" y="3474941"/>
                  <a:pt x="2176466" y="3474941"/>
                </a:cubicBezTo>
                <a:cubicBezTo>
                  <a:pt x="1442154" y="3474941"/>
                  <a:pt x="846875" y="2879663"/>
                  <a:pt x="846875" y="2145349"/>
                </a:cubicBezTo>
                <a:cubicBezTo>
                  <a:pt x="846875" y="1411037"/>
                  <a:pt x="1442154" y="815759"/>
                  <a:pt x="2176466" y="815759"/>
                </a:cubicBezTo>
                <a:close/>
                <a:moveTo>
                  <a:pt x="2176465" y="741790"/>
                </a:moveTo>
                <a:cubicBezTo>
                  <a:pt x="1401301" y="741790"/>
                  <a:pt x="772906" y="1370184"/>
                  <a:pt x="772906" y="2145348"/>
                </a:cubicBezTo>
                <a:cubicBezTo>
                  <a:pt x="772906" y="2920512"/>
                  <a:pt x="1401301" y="3548906"/>
                  <a:pt x="2176465" y="3548906"/>
                </a:cubicBezTo>
                <a:cubicBezTo>
                  <a:pt x="2951629" y="3548906"/>
                  <a:pt x="3580024" y="2920512"/>
                  <a:pt x="3580024" y="2145348"/>
                </a:cubicBezTo>
                <a:cubicBezTo>
                  <a:pt x="3580024" y="1370184"/>
                  <a:pt x="2951629" y="741790"/>
                  <a:pt x="2176465" y="741790"/>
                </a:cubicBezTo>
                <a:close/>
                <a:moveTo>
                  <a:pt x="2176463" y="0"/>
                </a:moveTo>
                <a:cubicBezTo>
                  <a:pt x="3378491" y="0"/>
                  <a:pt x="4352926" y="974435"/>
                  <a:pt x="4352926" y="2176463"/>
                </a:cubicBezTo>
                <a:lnTo>
                  <a:pt x="4352926" y="0"/>
                </a:lnTo>
                <a:lnTo>
                  <a:pt x="4352927" y="0"/>
                </a:lnTo>
                <a:lnTo>
                  <a:pt x="4352927" y="5562600"/>
                </a:lnTo>
                <a:lnTo>
                  <a:pt x="2" y="5562600"/>
                </a:lnTo>
                <a:lnTo>
                  <a:pt x="2" y="2176437"/>
                </a:lnTo>
                <a:lnTo>
                  <a:pt x="11239" y="1953932"/>
                </a:lnTo>
                <a:cubicBezTo>
                  <a:pt x="122695" y="856437"/>
                  <a:pt x="1049563" y="0"/>
                  <a:pt x="2176463" y="0"/>
                </a:cubicBezTo>
                <a:close/>
              </a:path>
            </a:pathLst>
          </a:custGeom>
          <a:solidFill>
            <a:schemeClr val="accent5"/>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9" name="Freeform 17">
            <a:extLst>
              <a:ext uri="{FF2B5EF4-FFF2-40B4-BE49-F238E27FC236}">
                <a16:creationId xmlns:a16="http://schemas.microsoft.com/office/drawing/2014/main" id="{AB353AE2-0DDC-4CCB-B884-82ACF7C15516}"/>
              </a:ext>
            </a:extLst>
          </p:cNvPr>
          <p:cNvSpPr>
            <a:spLocks noEditPoints="1"/>
          </p:cNvSpPr>
          <p:nvPr/>
        </p:nvSpPr>
        <p:spPr bwMode="auto">
          <a:xfrm>
            <a:off x="9591675" y="3368675"/>
            <a:ext cx="519113" cy="587375"/>
          </a:xfrm>
          <a:custGeom>
            <a:avLst/>
            <a:gdLst>
              <a:gd name="T0" fmla="*/ 50 w 154"/>
              <a:gd name="T1" fmla="*/ 135 h 174"/>
              <a:gd name="T2" fmla="*/ 37 w 154"/>
              <a:gd name="T3" fmla="*/ 104 h 174"/>
              <a:gd name="T4" fmla="*/ 29 w 154"/>
              <a:gd name="T5" fmla="*/ 78 h 174"/>
              <a:gd name="T6" fmla="*/ 77 w 154"/>
              <a:gd name="T7" fmla="*/ 29 h 174"/>
              <a:gd name="T8" fmla="*/ 125 w 154"/>
              <a:gd name="T9" fmla="*/ 78 h 174"/>
              <a:gd name="T10" fmla="*/ 118 w 154"/>
              <a:gd name="T11" fmla="*/ 104 h 174"/>
              <a:gd name="T12" fmla="*/ 105 w 154"/>
              <a:gd name="T13" fmla="*/ 130 h 174"/>
              <a:gd name="T14" fmla="*/ 77 w 154"/>
              <a:gd name="T15" fmla="*/ 48 h 174"/>
              <a:gd name="T16" fmla="*/ 49 w 154"/>
              <a:gd name="T17" fmla="*/ 77 h 174"/>
              <a:gd name="T18" fmla="*/ 77 w 154"/>
              <a:gd name="T19" fmla="*/ 106 h 174"/>
              <a:gd name="T20" fmla="*/ 106 w 154"/>
              <a:gd name="T21" fmla="*/ 77 h 174"/>
              <a:gd name="T22" fmla="*/ 77 w 154"/>
              <a:gd name="T23" fmla="*/ 48 h 174"/>
              <a:gd name="T24" fmla="*/ 66 w 154"/>
              <a:gd name="T25" fmla="*/ 82 h 174"/>
              <a:gd name="T26" fmla="*/ 74 w 154"/>
              <a:gd name="T27" fmla="*/ 92 h 174"/>
              <a:gd name="T28" fmla="*/ 88 w 154"/>
              <a:gd name="T29" fmla="*/ 68 h 174"/>
              <a:gd name="T30" fmla="*/ 77 w 154"/>
              <a:gd name="T31" fmla="*/ 15 h 174"/>
              <a:gd name="T32" fmla="*/ 77 w 154"/>
              <a:gd name="T33" fmla="*/ 0 h 174"/>
              <a:gd name="T34" fmla="*/ 46 w 154"/>
              <a:gd name="T35" fmla="*/ 23 h 174"/>
              <a:gd name="T36" fmla="*/ 39 w 154"/>
              <a:gd name="T37" fmla="*/ 10 h 174"/>
              <a:gd name="T38" fmla="*/ 11 w 154"/>
              <a:gd name="T39" fmla="*/ 38 h 174"/>
              <a:gd name="T40" fmla="*/ 24 w 154"/>
              <a:gd name="T41" fmla="*/ 46 h 174"/>
              <a:gd name="T42" fmla="*/ 0 w 154"/>
              <a:gd name="T43" fmla="*/ 77 h 174"/>
              <a:gd name="T44" fmla="*/ 15 w 154"/>
              <a:gd name="T45" fmla="*/ 77 h 174"/>
              <a:gd name="T46" fmla="*/ 116 w 154"/>
              <a:gd name="T47" fmla="*/ 10 h 174"/>
              <a:gd name="T48" fmla="*/ 108 w 154"/>
              <a:gd name="T49" fmla="*/ 23 h 174"/>
              <a:gd name="T50" fmla="*/ 144 w 154"/>
              <a:gd name="T51" fmla="*/ 38 h 174"/>
              <a:gd name="T52" fmla="*/ 131 w 154"/>
              <a:gd name="T53" fmla="*/ 46 h 174"/>
              <a:gd name="T54" fmla="*/ 139 w 154"/>
              <a:gd name="T55" fmla="*/ 77 h 174"/>
              <a:gd name="T56" fmla="*/ 154 w 154"/>
              <a:gd name="T57" fmla="*/ 77 h 174"/>
              <a:gd name="T58" fmla="*/ 95 w 154"/>
              <a:gd name="T59" fmla="*/ 139 h 174"/>
              <a:gd name="T60" fmla="*/ 57 w 154"/>
              <a:gd name="T61" fmla="*/ 150 h 174"/>
              <a:gd name="T62" fmla="*/ 52 w 154"/>
              <a:gd name="T63" fmla="*/ 156 h 174"/>
              <a:gd name="T64" fmla="*/ 59 w 154"/>
              <a:gd name="T65" fmla="*/ 162 h 174"/>
              <a:gd name="T66" fmla="*/ 61 w 154"/>
              <a:gd name="T67" fmla="*/ 162 h 174"/>
              <a:gd name="T68" fmla="*/ 94 w 154"/>
              <a:gd name="T69" fmla="*/ 153 h 174"/>
              <a:gd name="T70" fmla="*/ 95 w 154"/>
              <a:gd name="T71" fmla="*/ 153 h 174"/>
              <a:gd name="T72" fmla="*/ 96 w 154"/>
              <a:gd name="T73" fmla="*/ 152 h 174"/>
              <a:gd name="T74" fmla="*/ 102 w 154"/>
              <a:gd name="T75" fmla="*/ 159 h 174"/>
              <a:gd name="T76" fmla="*/ 98 w 154"/>
              <a:gd name="T77" fmla="*/ 165 h 174"/>
              <a:gd name="T78" fmla="*/ 66 w 154"/>
              <a:gd name="T7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74">
                <a:moveTo>
                  <a:pt x="50" y="135"/>
                </a:moveTo>
                <a:cubicBezTo>
                  <a:pt x="50" y="128"/>
                  <a:pt x="47" y="120"/>
                  <a:pt x="37" y="104"/>
                </a:cubicBezTo>
                <a:cubicBezTo>
                  <a:pt x="32" y="96"/>
                  <a:pt x="29" y="87"/>
                  <a:pt x="29" y="78"/>
                </a:cubicBezTo>
                <a:cubicBezTo>
                  <a:pt x="29" y="51"/>
                  <a:pt x="51" y="29"/>
                  <a:pt x="77" y="29"/>
                </a:cubicBezTo>
                <a:cubicBezTo>
                  <a:pt x="104" y="29"/>
                  <a:pt x="125" y="51"/>
                  <a:pt x="125" y="78"/>
                </a:cubicBezTo>
                <a:cubicBezTo>
                  <a:pt x="125" y="87"/>
                  <a:pt x="123" y="96"/>
                  <a:pt x="118" y="104"/>
                </a:cubicBezTo>
                <a:cubicBezTo>
                  <a:pt x="110" y="116"/>
                  <a:pt x="106" y="124"/>
                  <a:pt x="105" y="130"/>
                </a:cubicBezTo>
                <a:moveTo>
                  <a:pt x="77" y="48"/>
                </a:moveTo>
                <a:cubicBezTo>
                  <a:pt x="61" y="48"/>
                  <a:pt x="49" y="61"/>
                  <a:pt x="49" y="77"/>
                </a:cubicBezTo>
                <a:cubicBezTo>
                  <a:pt x="49" y="93"/>
                  <a:pt x="61" y="106"/>
                  <a:pt x="77" y="106"/>
                </a:cubicBezTo>
                <a:cubicBezTo>
                  <a:pt x="93" y="106"/>
                  <a:pt x="106" y="93"/>
                  <a:pt x="106" y="77"/>
                </a:cubicBezTo>
                <a:cubicBezTo>
                  <a:pt x="106" y="61"/>
                  <a:pt x="93" y="48"/>
                  <a:pt x="77" y="48"/>
                </a:cubicBezTo>
                <a:close/>
                <a:moveTo>
                  <a:pt x="66" y="82"/>
                </a:moveTo>
                <a:cubicBezTo>
                  <a:pt x="74" y="92"/>
                  <a:pt x="74" y="92"/>
                  <a:pt x="74" y="92"/>
                </a:cubicBezTo>
                <a:cubicBezTo>
                  <a:pt x="88" y="68"/>
                  <a:pt x="88" y="68"/>
                  <a:pt x="88" y="68"/>
                </a:cubicBezTo>
                <a:moveTo>
                  <a:pt x="77" y="15"/>
                </a:moveTo>
                <a:cubicBezTo>
                  <a:pt x="77" y="0"/>
                  <a:pt x="77" y="0"/>
                  <a:pt x="77" y="0"/>
                </a:cubicBezTo>
                <a:moveTo>
                  <a:pt x="46" y="23"/>
                </a:moveTo>
                <a:cubicBezTo>
                  <a:pt x="39" y="10"/>
                  <a:pt x="39" y="10"/>
                  <a:pt x="39" y="10"/>
                </a:cubicBezTo>
                <a:moveTo>
                  <a:pt x="11" y="38"/>
                </a:moveTo>
                <a:cubicBezTo>
                  <a:pt x="24" y="46"/>
                  <a:pt x="24" y="46"/>
                  <a:pt x="24" y="46"/>
                </a:cubicBezTo>
                <a:moveTo>
                  <a:pt x="0" y="77"/>
                </a:moveTo>
                <a:cubicBezTo>
                  <a:pt x="15" y="77"/>
                  <a:pt x="15" y="77"/>
                  <a:pt x="15" y="77"/>
                </a:cubicBezTo>
                <a:moveTo>
                  <a:pt x="116" y="10"/>
                </a:moveTo>
                <a:cubicBezTo>
                  <a:pt x="108" y="23"/>
                  <a:pt x="108" y="23"/>
                  <a:pt x="108" y="23"/>
                </a:cubicBezTo>
                <a:moveTo>
                  <a:pt x="144" y="38"/>
                </a:moveTo>
                <a:cubicBezTo>
                  <a:pt x="131" y="46"/>
                  <a:pt x="131" y="46"/>
                  <a:pt x="131" y="46"/>
                </a:cubicBezTo>
                <a:moveTo>
                  <a:pt x="139" y="77"/>
                </a:moveTo>
                <a:cubicBezTo>
                  <a:pt x="154" y="77"/>
                  <a:pt x="154" y="77"/>
                  <a:pt x="154" y="77"/>
                </a:cubicBezTo>
                <a:moveTo>
                  <a:pt x="95" y="139"/>
                </a:moveTo>
                <a:cubicBezTo>
                  <a:pt x="95" y="139"/>
                  <a:pt x="57" y="150"/>
                  <a:pt x="57" y="150"/>
                </a:cubicBezTo>
                <a:cubicBezTo>
                  <a:pt x="54" y="151"/>
                  <a:pt x="52" y="153"/>
                  <a:pt x="52" y="156"/>
                </a:cubicBezTo>
                <a:cubicBezTo>
                  <a:pt x="52" y="160"/>
                  <a:pt x="55" y="162"/>
                  <a:pt x="59" y="162"/>
                </a:cubicBezTo>
                <a:cubicBezTo>
                  <a:pt x="60" y="162"/>
                  <a:pt x="61" y="162"/>
                  <a:pt x="61" y="162"/>
                </a:cubicBezTo>
                <a:cubicBezTo>
                  <a:pt x="94" y="153"/>
                  <a:pt x="94" y="153"/>
                  <a:pt x="94" y="153"/>
                </a:cubicBezTo>
                <a:cubicBezTo>
                  <a:pt x="95" y="153"/>
                  <a:pt x="95" y="153"/>
                  <a:pt x="95" y="153"/>
                </a:cubicBezTo>
                <a:cubicBezTo>
                  <a:pt x="95" y="152"/>
                  <a:pt x="96" y="152"/>
                  <a:pt x="96" y="152"/>
                </a:cubicBezTo>
                <a:cubicBezTo>
                  <a:pt x="100" y="152"/>
                  <a:pt x="102" y="155"/>
                  <a:pt x="102" y="159"/>
                </a:cubicBezTo>
                <a:cubicBezTo>
                  <a:pt x="102" y="162"/>
                  <a:pt x="101" y="164"/>
                  <a:pt x="98" y="165"/>
                </a:cubicBezTo>
                <a:cubicBezTo>
                  <a:pt x="66" y="174"/>
                  <a:pt x="66" y="174"/>
                  <a:pt x="66" y="174"/>
                </a:cubicBezTo>
              </a:path>
            </a:pathLst>
          </a:custGeom>
          <a:noFill/>
          <a:ln w="26988" cap="rnd">
            <a:solidFill>
              <a:schemeClr val="bg1">
                <a:lumMod val="65000"/>
              </a:schemeClr>
            </a:solidFill>
            <a:prstDash val="solid"/>
            <a:round/>
            <a:headEnd/>
            <a:tailEnd/>
          </a:ln>
        </p:spPr>
        <p:txBody>
          <a:bodyPr/>
          <a:lstStyle/>
          <a:p>
            <a:pPr eaLnBrk="1" fontAlgn="auto" hangingPunct="1">
              <a:spcBef>
                <a:spcPts val="0"/>
              </a:spcBef>
              <a:spcAft>
                <a:spcPts val="0"/>
              </a:spcAft>
              <a:defRPr/>
            </a:pPr>
            <a:endParaRPr lang="ru-RU">
              <a:latin typeface="+mn-lt"/>
            </a:endParaRPr>
          </a:p>
        </p:txBody>
      </p:sp>
      <p:sp>
        <p:nvSpPr>
          <p:cNvPr id="20" name="Title 1">
            <a:extLst>
              <a:ext uri="{FF2B5EF4-FFF2-40B4-BE49-F238E27FC236}">
                <a16:creationId xmlns:a16="http://schemas.microsoft.com/office/drawing/2014/main" id="{EA16A6D8-0C6B-43AB-8972-8339F3474758}"/>
              </a:ext>
            </a:extLst>
          </p:cNvPr>
          <p:cNvSpPr txBox="1">
            <a:spLocks noChangeArrowheads="1"/>
          </p:cNvSpPr>
          <p:nvPr/>
        </p:nvSpPr>
        <p:spPr bwMode="auto">
          <a:xfrm>
            <a:off x="9142413" y="4689475"/>
            <a:ext cx="1419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latin typeface="Poppins" panose="00000500000000000000" pitchFamily="50" charset="0"/>
                <a:ea typeface="Open Sans" panose="020B0606030504020204" pitchFamily="34" charset="0"/>
                <a:cs typeface="Poppins" panose="00000500000000000000" pitchFamily="50" charset="0"/>
              </a:rPr>
              <a:t>Process</a:t>
            </a:r>
          </a:p>
        </p:txBody>
      </p:sp>
      <p:sp>
        <p:nvSpPr>
          <p:cNvPr id="21" name="Rectangle 20">
            <a:extLst>
              <a:ext uri="{FF2B5EF4-FFF2-40B4-BE49-F238E27FC236}">
                <a16:creationId xmlns:a16="http://schemas.microsoft.com/office/drawing/2014/main" id="{82310B82-E3DA-48B1-ABF0-69B95C9C2CE3}"/>
              </a:ext>
            </a:extLst>
          </p:cNvPr>
          <p:cNvSpPr/>
          <p:nvPr/>
        </p:nvSpPr>
        <p:spPr>
          <a:xfrm>
            <a:off x="9078913" y="5035550"/>
            <a:ext cx="1546225" cy="4667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par>
                                <p:cTn id="8" presetID="16" presetClass="entr" presetSubtype="37"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outVertical)">
                                      <p:cBhvr>
                                        <p:cTn id="10" dur="500"/>
                                        <p:tgtEl>
                                          <p:spTgt spid="1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00"/>
                                        <p:tgtEl>
                                          <p:spTgt spid="16"/>
                                        </p:tgtEl>
                                      </p:cBhvr>
                                    </p:animEffect>
                                    <p:anim calcmode="lin" valueType="num">
                                      <p:cBhvr>
                                        <p:cTn id="14" dur="1000" fill="hold"/>
                                        <p:tgtEl>
                                          <p:spTgt spid="16"/>
                                        </p:tgtEl>
                                        <p:attrNameLst>
                                          <p:attrName>ppt_x</p:attrName>
                                        </p:attrNameLst>
                                      </p:cBhvr>
                                      <p:tavLst>
                                        <p:tav tm="0">
                                          <p:val>
                                            <p:strVal val="#ppt_x"/>
                                          </p:val>
                                        </p:tav>
                                        <p:tav tm="100000">
                                          <p:val>
                                            <p:strVal val="#ppt_x"/>
                                          </p:val>
                                        </p:tav>
                                      </p:tavLst>
                                    </p:anim>
                                    <p:anim calcmode="lin" valueType="num">
                                      <p:cBhvr>
                                        <p:cTn id="15" dur="900" decel="100000" fill="hold"/>
                                        <p:tgtEl>
                                          <p:spTgt spid="1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anim calcmode="lin" valueType="num">
                                      <p:cBhvr>
                                        <p:cTn id="21" dur="500" fill="hold"/>
                                        <p:tgtEl>
                                          <p:spTgt spid="5"/>
                                        </p:tgtEl>
                                        <p:attrNameLst>
                                          <p:attrName>ppt_x</p:attrName>
                                        </p:attrNameLst>
                                      </p:cBhvr>
                                      <p:tavLst>
                                        <p:tav tm="0">
                                          <p:val>
                                            <p:strVal val="#ppt_x"/>
                                          </p:val>
                                        </p:tav>
                                        <p:tav tm="100000">
                                          <p:val>
                                            <p:strVal val="#ppt_x"/>
                                          </p:val>
                                        </p:tav>
                                      </p:tavLst>
                                    </p:anim>
                                    <p:anim calcmode="lin" valueType="num">
                                      <p:cBhvr>
                                        <p:cTn id="22" dur="500" fill="hold"/>
                                        <p:tgtEl>
                                          <p:spTgt spid="5"/>
                                        </p:tgtEl>
                                        <p:attrNameLst>
                                          <p:attrName>ppt_y</p:attrName>
                                        </p:attrNameLst>
                                      </p:cBhvr>
                                      <p:tavLst>
                                        <p:tav tm="0">
                                          <p:val>
                                            <p:strVal val="#ppt_y+.1"/>
                                          </p:val>
                                        </p:tav>
                                        <p:tav tm="100000">
                                          <p:val>
                                            <p:strVal val="#ppt_y"/>
                                          </p:val>
                                        </p:tav>
                                      </p:tavLst>
                                    </p:anim>
                                  </p:childTnLst>
                                </p:cTn>
                              </p:par>
                              <p:par>
                                <p:cTn id="23" presetID="53" presetClass="entr" presetSubtype="16"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nodeType="afterGroup">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up)">
                                      <p:cBhvr>
                                        <p:cTn id="34" dur="500"/>
                                        <p:tgtEl>
                                          <p:spTgt spid="9"/>
                                        </p:tgtEl>
                                      </p:cBhvr>
                                    </p:animEffect>
                                  </p:childTnLst>
                                </p:cTn>
                              </p:par>
                            </p:childTnLst>
                          </p:cTn>
                        </p:par>
                        <p:par>
                          <p:cTn id="35" fill="hold" nodeType="afterGroup">
                            <p:stCondLst>
                              <p:cond delay="2000"/>
                            </p:stCondLst>
                            <p:childTnLst>
                              <p:par>
                                <p:cTn id="36" presetID="42" presetClass="entr" presetSubtype="0"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500"/>
                                        <p:tgtEl>
                                          <p:spTgt spid="6"/>
                                        </p:tgtEl>
                                      </p:cBhvr>
                                    </p:animEffect>
                                    <p:anim calcmode="lin" valueType="num">
                                      <p:cBhvr>
                                        <p:cTn id="39" dur="500" fill="hold"/>
                                        <p:tgtEl>
                                          <p:spTgt spid="6"/>
                                        </p:tgtEl>
                                        <p:attrNameLst>
                                          <p:attrName>ppt_x</p:attrName>
                                        </p:attrNameLst>
                                      </p:cBhvr>
                                      <p:tavLst>
                                        <p:tav tm="0">
                                          <p:val>
                                            <p:strVal val="#ppt_x"/>
                                          </p:val>
                                        </p:tav>
                                        <p:tav tm="100000">
                                          <p:val>
                                            <p:strVal val="#ppt_x"/>
                                          </p:val>
                                        </p:tav>
                                      </p:tavLst>
                                    </p:anim>
                                    <p:anim calcmode="lin" valueType="num">
                                      <p:cBhvr>
                                        <p:cTn id="40" dur="500" fill="hold"/>
                                        <p:tgtEl>
                                          <p:spTgt spid="6"/>
                                        </p:tgtEl>
                                        <p:attrNameLst>
                                          <p:attrName>ppt_y</p:attrName>
                                        </p:attrNameLst>
                                      </p:cBhvr>
                                      <p:tavLst>
                                        <p:tav tm="0">
                                          <p:val>
                                            <p:strVal val="#ppt_y+.1"/>
                                          </p:val>
                                        </p:tav>
                                        <p:tav tm="100000">
                                          <p:val>
                                            <p:strVal val="#ppt_y"/>
                                          </p:val>
                                        </p:tav>
                                      </p:tavLst>
                                    </p:anim>
                                  </p:childTnLst>
                                </p:cTn>
                              </p:par>
                              <p:par>
                                <p:cTn id="41" presetID="53" presetClass="entr" presetSubtype="16"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500" fill="hold"/>
                                        <p:tgtEl>
                                          <p:spTgt spid="4"/>
                                        </p:tgtEl>
                                        <p:attrNameLst>
                                          <p:attrName>ppt_w</p:attrName>
                                        </p:attrNameLst>
                                      </p:cBhvr>
                                      <p:tavLst>
                                        <p:tav tm="0">
                                          <p:val>
                                            <p:fltVal val="0"/>
                                          </p:val>
                                        </p:tav>
                                        <p:tav tm="100000">
                                          <p:val>
                                            <p:strVal val="#ppt_w"/>
                                          </p:val>
                                        </p:tav>
                                      </p:tavLst>
                                    </p:anim>
                                    <p:anim calcmode="lin" valueType="num">
                                      <p:cBhvr>
                                        <p:cTn id="44" dur="500" fill="hold"/>
                                        <p:tgtEl>
                                          <p:spTgt spid="4"/>
                                        </p:tgtEl>
                                        <p:attrNameLst>
                                          <p:attrName>ppt_h</p:attrName>
                                        </p:attrNameLst>
                                      </p:cBhvr>
                                      <p:tavLst>
                                        <p:tav tm="0">
                                          <p:val>
                                            <p:fltVal val="0"/>
                                          </p:val>
                                        </p:tav>
                                        <p:tav tm="100000">
                                          <p:val>
                                            <p:strVal val="#ppt_h"/>
                                          </p:val>
                                        </p:tav>
                                      </p:tavLst>
                                    </p:anim>
                                    <p:animEffect transition="in" filter="fade">
                                      <p:cBhvr>
                                        <p:cTn id="45" dur="500"/>
                                        <p:tgtEl>
                                          <p:spTgt spid="4"/>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up)">
                                      <p:cBhvr>
                                        <p:cTn id="52" dur="500"/>
                                        <p:tgtEl>
                                          <p:spTgt spid="11"/>
                                        </p:tgtEl>
                                      </p:cBhvr>
                                    </p:animEffect>
                                  </p:childTnLst>
                                </p:cTn>
                              </p:par>
                            </p:childTnLst>
                          </p:cTn>
                        </p:par>
                        <p:par>
                          <p:cTn id="53" fill="hold" nodeType="afterGroup">
                            <p:stCondLst>
                              <p:cond delay="3000"/>
                            </p:stCondLst>
                            <p:childTnLst>
                              <p:par>
                                <p:cTn id="54" presetID="42" presetClass="entr" presetSubtype="0"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anim calcmode="lin" valueType="num">
                                      <p:cBhvr>
                                        <p:cTn id="57" dur="500" fill="hold"/>
                                        <p:tgtEl>
                                          <p:spTgt spid="7"/>
                                        </p:tgtEl>
                                        <p:attrNameLst>
                                          <p:attrName>ppt_x</p:attrName>
                                        </p:attrNameLst>
                                      </p:cBhvr>
                                      <p:tavLst>
                                        <p:tav tm="0">
                                          <p:val>
                                            <p:strVal val="#ppt_x"/>
                                          </p:val>
                                        </p:tav>
                                        <p:tav tm="100000">
                                          <p:val>
                                            <p:strVal val="#ppt_x"/>
                                          </p:val>
                                        </p:tav>
                                      </p:tavLst>
                                    </p:anim>
                                    <p:anim calcmode="lin" valueType="num">
                                      <p:cBhvr>
                                        <p:cTn id="58" dur="500" fill="hold"/>
                                        <p:tgtEl>
                                          <p:spTgt spid="7"/>
                                        </p:tgtEl>
                                        <p:attrNameLst>
                                          <p:attrName>ppt_y</p:attrName>
                                        </p:attrNameLst>
                                      </p:cBhvr>
                                      <p:tavLst>
                                        <p:tav tm="0">
                                          <p:val>
                                            <p:strVal val="#ppt_y+.1"/>
                                          </p:val>
                                        </p:tav>
                                        <p:tav tm="100000">
                                          <p:val>
                                            <p:strVal val="#ppt_y"/>
                                          </p:val>
                                        </p:tav>
                                      </p:tavLst>
                                    </p:anim>
                                  </p:childTnLst>
                                </p:cTn>
                              </p:par>
                              <p:par>
                                <p:cTn id="59" presetID="53" presetClass="entr" presetSubtype="16" fill="hold" nodeType="with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childTnLst>
                          </p:cTn>
                        </p:par>
                        <p:par>
                          <p:cTn id="64" fill="hold" nodeType="afterGroup">
                            <p:stCondLst>
                              <p:cond delay="3500"/>
                            </p:stCondLst>
                            <p:childTnLst>
                              <p:par>
                                <p:cTn id="65" presetID="10" presetClass="entr" presetSubtype="0" fill="hold" grpId="0"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500"/>
                                        <p:tgtEl>
                                          <p:spTgt spid="12"/>
                                        </p:tgtEl>
                                      </p:cBhvr>
                                    </p:animEffect>
                                  </p:childTnLst>
                                </p:cTn>
                              </p:par>
                              <p:par>
                                <p:cTn id="68" presetID="22" presetClass="entr" presetSubtype="1" fill="hold" nodeType="withEffect">
                                  <p:stCondLst>
                                    <p:cond delay="0"/>
                                  </p:stCondLst>
                                  <p:childTnLst>
                                    <p:set>
                                      <p:cBhvr>
                                        <p:cTn id="69" dur="1" fill="hold">
                                          <p:stCondLst>
                                            <p:cond delay="0"/>
                                          </p:stCondLst>
                                        </p:cTn>
                                        <p:tgtEl>
                                          <p:spTgt spid="13">
                                            <p:txEl>
                                              <p:pRg st="0" end="0"/>
                                            </p:txEl>
                                          </p:spTgt>
                                        </p:tgtEl>
                                        <p:attrNameLst>
                                          <p:attrName>style.visibility</p:attrName>
                                        </p:attrNameLst>
                                      </p:cBhvr>
                                      <p:to>
                                        <p:strVal val="visible"/>
                                      </p:to>
                                    </p:set>
                                    <p:animEffect transition="in" filter="wipe(up)">
                                      <p:cBhvr>
                                        <p:cTn id="70" dur="500"/>
                                        <p:tgtEl>
                                          <p:spTgt spid="13">
                                            <p:txEl>
                                              <p:pRg st="0" end="0"/>
                                            </p:txEl>
                                          </p:spTgt>
                                        </p:tgtEl>
                                      </p:cBhvr>
                                    </p:animEffect>
                                  </p:childTnLst>
                                </p:cTn>
                              </p:par>
                            </p:childTnLst>
                          </p:cTn>
                        </p:par>
                        <p:par>
                          <p:cTn id="71" fill="hold" nodeType="afterGroup">
                            <p:stCondLst>
                              <p:cond delay="4000"/>
                            </p:stCondLst>
                            <p:childTnLst>
                              <p:par>
                                <p:cTn id="72" presetID="42" presetClass="entr" presetSubtype="0" fill="hold"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anim calcmode="lin" valueType="num">
                                      <p:cBhvr>
                                        <p:cTn id="75" dur="500" fill="hold"/>
                                        <p:tgtEl>
                                          <p:spTgt spid="18"/>
                                        </p:tgtEl>
                                        <p:attrNameLst>
                                          <p:attrName>ppt_x</p:attrName>
                                        </p:attrNameLst>
                                      </p:cBhvr>
                                      <p:tavLst>
                                        <p:tav tm="0">
                                          <p:val>
                                            <p:strVal val="#ppt_x"/>
                                          </p:val>
                                        </p:tav>
                                        <p:tav tm="100000">
                                          <p:val>
                                            <p:strVal val="#ppt_x"/>
                                          </p:val>
                                        </p:tav>
                                      </p:tavLst>
                                    </p:anim>
                                    <p:anim calcmode="lin" valueType="num">
                                      <p:cBhvr>
                                        <p:cTn id="76" dur="500" fill="hold"/>
                                        <p:tgtEl>
                                          <p:spTgt spid="18"/>
                                        </p:tgtEl>
                                        <p:attrNameLst>
                                          <p:attrName>ppt_y</p:attrName>
                                        </p:attrNameLst>
                                      </p:cBhvr>
                                      <p:tavLst>
                                        <p:tav tm="0">
                                          <p:val>
                                            <p:strVal val="#ppt_y+.1"/>
                                          </p:val>
                                        </p:tav>
                                        <p:tav tm="100000">
                                          <p:val>
                                            <p:strVal val="#ppt_y"/>
                                          </p:val>
                                        </p:tav>
                                      </p:tavLst>
                                    </p:anim>
                                  </p:childTnLst>
                                </p:cTn>
                              </p:par>
                              <p:par>
                                <p:cTn id="77" presetID="53" presetClass="entr" presetSubtype="16"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ppt_w</p:attrName>
                                        </p:attrNameLst>
                                      </p:cBhvr>
                                      <p:tavLst>
                                        <p:tav tm="0">
                                          <p:val>
                                            <p:fltVal val="0"/>
                                          </p:val>
                                        </p:tav>
                                        <p:tav tm="100000">
                                          <p:val>
                                            <p:strVal val="#ppt_w"/>
                                          </p:val>
                                        </p:tav>
                                      </p:tavLst>
                                    </p:anim>
                                    <p:anim calcmode="lin" valueType="num">
                                      <p:cBhvr>
                                        <p:cTn id="80" dur="500" fill="hold"/>
                                        <p:tgtEl>
                                          <p:spTgt spid="19"/>
                                        </p:tgtEl>
                                        <p:attrNameLst>
                                          <p:attrName>ppt_h</p:attrName>
                                        </p:attrNameLst>
                                      </p:cBhvr>
                                      <p:tavLst>
                                        <p:tav tm="0">
                                          <p:val>
                                            <p:fltVal val="0"/>
                                          </p:val>
                                        </p:tav>
                                        <p:tav tm="100000">
                                          <p:val>
                                            <p:strVal val="#ppt_h"/>
                                          </p:val>
                                        </p:tav>
                                      </p:tavLst>
                                    </p:anim>
                                    <p:animEffect transition="in" filter="fade">
                                      <p:cBhvr>
                                        <p:cTn id="81" dur="500"/>
                                        <p:tgtEl>
                                          <p:spTgt spid="19"/>
                                        </p:tgtEl>
                                      </p:cBhvr>
                                    </p:animEffect>
                                  </p:childTnLst>
                                </p:cTn>
                              </p:par>
                            </p:childTnLst>
                          </p:cTn>
                        </p:par>
                        <p:par>
                          <p:cTn id="82" fill="hold" nodeType="afterGroup">
                            <p:stCondLst>
                              <p:cond delay="4500"/>
                            </p:stCondLst>
                            <p:childTnLst>
                              <p:par>
                                <p:cTn id="83" presetID="10" presetClass="entr" presetSubtype="0" fill="hold" grpId="0" nodeType="afterEffect">
                                  <p:stCondLst>
                                    <p:cond delay="0"/>
                                  </p:stCondLst>
                                  <p:childTnLst>
                                    <p:set>
                                      <p:cBhvr>
                                        <p:cTn id="84" dur="1" fill="hold">
                                          <p:stCondLst>
                                            <p:cond delay="0"/>
                                          </p:stCondLst>
                                        </p:cTn>
                                        <p:tgtEl>
                                          <p:spTgt spid="20"/>
                                        </p:tgtEl>
                                        <p:attrNameLst>
                                          <p:attrName>style.visibility</p:attrName>
                                        </p:attrNameLst>
                                      </p:cBhvr>
                                      <p:to>
                                        <p:strVal val="visible"/>
                                      </p:to>
                                    </p:set>
                                    <p:animEffect transition="in" filter="fade">
                                      <p:cBhvr>
                                        <p:cTn id="85" dur="500"/>
                                        <p:tgtEl>
                                          <p:spTgt spid="20"/>
                                        </p:tgtEl>
                                      </p:cBhvr>
                                    </p:animEffect>
                                  </p:childTnLst>
                                </p:cTn>
                              </p:par>
                              <p:par>
                                <p:cTn id="86" presetID="22" presetClass="entr" presetSubtype="1" fill="hold" grpId="0" nodeType="with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wipe(up)">
                                      <p:cBhvr>
                                        <p:cTn id="88" dur="500"/>
                                        <p:tgtEl>
                                          <p:spTgt spid="21"/>
                                        </p:tgtEl>
                                      </p:cBhvr>
                                    </p:animEffect>
                                  </p:childTnLst>
                                </p:cTn>
                              </p:par>
                            </p:childTnLst>
                          </p:cTn>
                        </p:par>
                        <p:par>
                          <p:cTn id="89" fill="hold" nodeType="afterGroup">
                            <p:stCondLst>
                              <p:cond delay="5000"/>
                            </p:stCondLst>
                            <p:childTnLst>
                              <p:par>
                                <p:cTn id="90" presetID="2" presetClass="exit" presetSubtype="1" fill="hold" grpId="1" nodeType="afterEffect">
                                  <p:stCondLst>
                                    <p:cond delay="250"/>
                                  </p:stCondLst>
                                  <p:childTnLst>
                                    <p:anim calcmode="lin" valueType="num">
                                      <p:cBhvr additive="base">
                                        <p:cTn id="91" dur="500"/>
                                        <p:tgtEl>
                                          <p:spTgt spid="14"/>
                                        </p:tgtEl>
                                        <p:attrNameLst>
                                          <p:attrName>ppt_x</p:attrName>
                                        </p:attrNameLst>
                                      </p:cBhvr>
                                      <p:tavLst>
                                        <p:tav tm="0">
                                          <p:val>
                                            <p:strVal val="ppt_x"/>
                                          </p:val>
                                        </p:tav>
                                        <p:tav tm="100000">
                                          <p:val>
                                            <p:strVal val="ppt_x"/>
                                          </p:val>
                                        </p:tav>
                                      </p:tavLst>
                                    </p:anim>
                                    <p:anim calcmode="lin" valueType="num">
                                      <p:cBhvr additive="base">
                                        <p:cTn id="92" dur="500"/>
                                        <p:tgtEl>
                                          <p:spTgt spid="14"/>
                                        </p:tgtEl>
                                        <p:attrNameLst>
                                          <p:attrName>ppt_y</p:attrName>
                                        </p:attrNameLst>
                                      </p:cBhvr>
                                      <p:tavLst>
                                        <p:tav tm="0">
                                          <p:val>
                                            <p:strVal val="ppt_y"/>
                                          </p:val>
                                        </p:tav>
                                        <p:tav tm="100000">
                                          <p:val>
                                            <p:strVal val="0-ppt_h/2"/>
                                          </p:val>
                                        </p:tav>
                                      </p:tavLst>
                                    </p:anim>
                                    <p:set>
                                      <p:cBhvr>
                                        <p:cTn id="93" dur="1" fill="hold">
                                          <p:stCondLst>
                                            <p:cond delay="499"/>
                                          </p:stCondLst>
                                        </p:cTn>
                                        <p:tgtEl>
                                          <p:spTgt spid="14"/>
                                        </p:tgtEl>
                                        <p:attrNameLst>
                                          <p:attrName>style.visibility</p:attrName>
                                        </p:attrNameLst>
                                      </p:cBhvr>
                                      <p:to>
                                        <p:strVal val="hidden"/>
                                      </p:to>
                                    </p:set>
                                  </p:childTnLst>
                                </p:cTn>
                              </p:par>
                              <p:par>
                                <p:cTn id="94" presetID="2" presetClass="exit" presetSubtype="1" fill="hold" nodeType="withEffect">
                                  <p:stCondLst>
                                    <p:cond delay="250"/>
                                  </p:stCondLst>
                                  <p:childTnLst>
                                    <p:anim calcmode="lin" valueType="num">
                                      <p:cBhvr additive="base">
                                        <p:cTn id="95" dur="500"/>
                                        <p:tgtEl>
                                          <p:spTgt spid="15"/>
                                        </p:tgtEl>
                                        <p:attrNameLst>
                                          <p:attrName>ppt_x</p:attrName>
                                        </p:attrNameLst>
                                      </p:cBhvr>
                                      <p:tavLst>
                                        <p:tav tm="0">
                                          <p:val>
                                            <p:strVal val="ppt_x"/>
                                          </p:val>
                                        </p:tav>
                                        <p:tav tm="100000">
                                          <p:val>
                                            <p:strVal val="ppt_x"/>
                                          </p:val>
                                        </p:tav>
                                      </p:tavLst>
                                    </p:anim>
                                    <p:anim calcmode="lin" valueType="num">
                                      <p:cBhvr additive="base">
                                        <p:cTn id="96" dur="500"/>
                                        <p:tgtEl>
                                          <p:spTgt spid="15"/>
                                        </p:tgtEl>
                                        <p:attrNameLst>
                                          <p:attrName>ppt_y</p:attrName>
                                        </p:attrNameLst>
                                      </p:cBhvr>
                                      <p:tavLst>
                                        <p:tav tm="0">
                                          <p:val>
                                            <p:strVal val="ppt_y"/>
                                          </p:val>
                                        </p:tav>
                                        <p:tav tm="100000">
                                          <p:val>
                                            <p:strVal val="0-ppt_h/2"/>
                                          </p:val>
                                        </p:tav>
                                      </p:tavLst>
                                    </p:anim>
                                    <p:set>
                                      <p:cBhvr>
                                        <p:cTn id="97" dur="1" fill="hold">
                                          <p:stCondLst>
                                            <p:cond delay="499"/>
                                          </p:stCondLst>
                                        </p:cTn>
                                        <p:tgtEl>
                                          <p:spTgt spid="15"/>
                                        </p:tgtEl>
                                        <p:attrNameLst>
                                          <p:attrName>style.visibility</p:attrName>
                                        </p:attrNameLst>
                                      </p:cBhvr>
                                      <p:to>
                                        <p:strVal val="hidden"/>
                                      </p:to>
                                    </p:set>
                                  </p:childTnLst>
                                </p:cTn>
                              </p:par>
                              <p:par>
                                <p:cTn id="98" presetID="2" presetClass="exit" presetSubtype="1" fill="hold" grpId="1" nodeType="withEffect">
                                  <p:stCondLst>
                                    <p:cond delay="250"/>
                                  </p:stCondLst>
                                  <p:childTnLst>
                                    <p:anim calcmode="lin" valueType="num">
                                      <p:cBhvr additive="base">
                                        <p:cTn id="99" dur="500"/>
                                        <p:tgtEl>
                                          <p:spTgt spid="16"/>
                                        </p:tgtEl>
                                        <p:attrNameLst>
                                          <p:attrName>ppt_x</p:attrName>
                                        </p:attrNameLst>
                                      </p:cBhvr>
                                      <p:tavLst>
                                        <p:tav tm="0">
                                          <p:val>
                                            <p:strVal val="ppt_x"/>
                                          </p:val>
                                        </p:tav>
                                        <p:tav tm="100000">
                                          <p:val>
                                            <p:strVal val="ppt_x"/>
                                          </p:val>
                                        </p:tav>
                                      </p:tavLst>
                                    </p:anim>
                                    <p:anim calcmode="lin" valueType="num">
                                      <p:cBhvr additive="base">
                                        <p:cTn id="100" dur="500"/>
                                        <p:tgtEl>
                                          <p:spTgt spid="16"/>
                                        </p:tgtEl>
                                        <p:attrNameLst>
                                          <p:attrName>ppt_y</p:attrName>
                                        </p:attrNameLst>
                                      </p:cBhvr>
                                      <p:tavLst>
                                        <p:tav tm="0">
                                          <p:val>
                                            <p:strVal val="ppt_y"/>
                                          </p:val>
                                        </p:tav>
                                        <p:tav tm="100000">
                                          <p:val>
                                            <p:strVal val="0-ppt_h/2"/>
                                          </p:val>
                                        </p:tav>
                                      </p:tavLst>
                                    </p:anim>
                                    <p:set>
                                      <p:cBhvr>
                                        <p:cTn id="101" dur="1" fill="hold">
                                          <p:stCondLst>
                                            <p:cond delay="499"/>
                                          </p:stCondLst>
                                        </p:cTn>
                                        <p:tgtEl>
                                          <p:spTgt spid="16"/>
                                        </p:tgtEl>
                                        <p:attrNameLst>
                                          <p:attrName>style.visibility</p:attrName>
                                        </p:attrNameLst>
                                      </p:cBhvr>
                                      <p:to>
                                        <p:strVal val="hidden"/>
                                      </p:to>
                                    </p:set>
                                  </p:childTnLst>
                                </p:cTn>
                              </p:par>
                              <p:par>
                                <p:cTn id="102" presetID="2" presetClass="exit" presetSubtype="1" fill="hold" nodeType="withEffect">
                                  <p:stCondLst>
                                    <p:cond delay="250"/>
                                  </p:stCondLst>
                                  <p:childTnLst>
                                    <p:anim calcmode="lin" valueType="num">
                                      <p:cBhvr additive="base">
                                        <p:cTn id="103" dur="500"/>
                                        <p:tgtEl>
                                          <p:spTgt spid="5"/>
                                        </p:tgtEl>
                                        <p:attrNameLst>
                                          <p:attrName>ppt_x</p:attrName>
                                        </p:attrNameLst>
                                      </p:cBhvr>
                                      <p:tavLst>
                                        <p:tav tm="0">
                                          <p:val>
                                            <p:strVal val="ppt_x"/>
                                          </p:val>
                                        </p:tav>
                                        <p:tav tm="100000">
                                          <p:val>
                                            <p:strVal val="ppt_x"/>
                                          </p:val>
                                        </p:tav>
                                      </p:tavLst>
                                    </p:anim>
                                    <p:anim calcmode="lin" valueType="num">
                                      <p:cBhvr additive="base">
                                        <p:cTn id="104" dur="500"/>
                                        <p:tgtEl>
                                          <p:spTgt spid="5"/>
                                        </p:tgtEl>
                                        <p:attrNameLst>
                                          <p:attrName>ppt_y</p:attrName>
                                        </p:attrNameLst>
                                      </p:cBhvr>
                                      <p:tavLst>
                                        <p:tav tm="0">
                                          <p:val>
                                            <p:strVal val="ppt_y"/>
                                          </p:val>
                                        </p:tav>
                                        <p:tav tm="100000">
                                          <p:val>
                                            <p:strVal val="0-ppt_h/2"/>
                                          </p:val>
                                        </p:tav>
                                      </p:tavLst>
                                    </p:anim>
                                    <p:set>
                                      <p:cBhvr>
                                        <p:cTn id="105" dur="1" fill="hold">
                                          <p:stCondLst>
                                            <p:cond delay="499"/>
                                          </p:stCondLst>
                                        </p:cTn>
                                        <p:tgtEl>
                                          <p:spTgt spid="5"/>
                                        </p:tgtEl>
                                        <p:attrNameLst>
                                          <p:attrName>style.visibility</p:attrName>
                                        </p:attrNameLst>
                                      </p:cBhvr>
                                      <p:to>
                                        <p:strVal val="hidden"/>
                                      </p:to>
                                    </p:set>
                                  </p:childTnLst>
                                </p:cTn>
                              </p:par>
                              <p:par>
                                <p:cTn id="106" presetID="2" presetClass="exit" presetSubtype="1" fill="hold" nodeType="withEffect">
                                  <p:stCondLst>
                                    <p:cond delay="250"/>
                                  </p:stCondLst>
                                  <p:childTnLst>
                                    <p:anim calcmode="lin" valueType="num">
                                      <p:cBhvr additive="base">
                                        <p:cTn id="107" dur="500"/>
                                        <p:tgtEl>
                                          <p:spTgt spid="3"/>
                                        </p:tgtEl>
                                        <p:attrNameLst>
                                          <p:attrName>ppt_x</p:attrName>
                                        </p:attrNameLst>
                                      </p:cBhvr>
                                      <p:tavLst>
                                        <p:tav tm="0">
                                          <p:val>
                                            <p:strVal val="ppt_x"/>
                                          </p:val>
                                        </p:tav>
                                        <p:tav tm="100000">
                                          <p:val>
                                            <p:strVal val="ppt_x"/>
                                          </p:val>
                                        </p:tav>
                                      </p:tavLst>
                                    </p:anim>
                                    <p:anim calcmode="lin" valueType="num">
                                      <p:cBhvr additive="base">
                                        <p:cTn id="108" dur="500"/>
                                        <p:tgtEl>
                                          <p:spTgt spid="3"/>
                                        </p:tgtEl>
                                        <p:attrNameLst>
                                          <p:attrName>ppt_y</p:attrName>
                                        </p:attrNameLst>
                                      </p:cBhvr>
                                      <p:tavLst>
                                        <p:tav tm="0">
                                          <p:val>
                                            <p:strVal val="ppt_y"/>
                                          </p:val>
                                        </p:tav>
                                        <p:tav tm="100000">
                                          <p:val>
                                            <p:strVal val="0-ppt_h/2"/>
                                          </p:val>
                                        </p:tav>
                                      </p:tavLst>
                                    </p:anim>
                                    <p:set>
                                      <p:cBhvr>
                                        <p:cTn id="109" dur="1" fill="hold">
                                          <p:stCondLst>
                                            <p:cond delay="499"/>
                                          </p:stCondLst>
                                        </p:cTn>
                                        <p:tgtEl>
                                          <p:spTgt spid="3"/>
                                        </p:tgtEl>
                                        <p:attrNameLst>
                                          <p:attrName>style.visibility</p:attrName>
                                        </p:attrNameLst>
                                      </p:cBhvr>
                                      <p:to>
                                        <p:strVal val="hidden"/>
                                      </p:to>
                                    </p:set>
                                  </p:childTnLst>
                                </p:cTn>
                              </p:par>
                              <p:par>
                                <p:cTn id="110" presetID="2" presetClass="exit" presetSubtype="1" fill="hold" grpId="1" nodeType="withEffect">
                                  <p:stCondLst>
                                    <p:cond delay="250"/>
                                  </p:stCondLst>
                                  <p:childTnLst>
                                    <p:anim calcmode="lin" valueType="num">
                                      <p:cBhvr additive="base">
                                        <p:cTn id="111" dur="500"/>
                                        <p:tgtEl>
                                          <p:spTgt spid="8"/>
                                        </p:tgtEl>
                                        <p:attrNameLst>
                                          <p:attrName>ppt_x</p:attrName>
                                        </p:attrNameLst>
                                      </p:cBhvr>
                                      <p:tavLst>
                                        <p:tav tm="0">
                                          <p:val>
                                            <p:strVal val="ppt_x"/>
                                          </p:val>
                                        </p:tav>
                                        <p:tav tm="100000">
                                          <p:val>
                                            <p:strVal val="ppt_x"/>
                                          </p:val>
                                        </p:tav>
                                      </p:tavLst>
                                    </p:anim>
                                    <p:anim calcmode="lin" valueType="num">
                                      <p:cBhvr additive="base">
                                        <p:cTn id="112" dur="500"/>
                                        <p:tgtEl>
                                          <p:spTgt spid="8"/>
                                        </p:tgtEl>
                                        <p:attrNameLst>
                                          <p:attrName>ppt_y</p:attrName>
                                        </p:attrNameLst>
                                      </p:cBhvr>
                                      <p:tavLst>
                                        <p:tav tm="0">
                                          <p:val>
                                            <p:strVal val="ppt_y"/>
                                          </p:val>
                                        </p:tav>
                                        <p:tav tm="100000">
                                          <p:val>
                                            <p:strVal val="0-ppt_h/2"/>
                                          </p:val>
                                        </p:tav>
                                      </p:tavLst>
                                    </p:anim>
                                    <p:set>
                                      <p:cBhvr>
                                        <p:cTn id="113" dur="1" fill="hold">
                                          <p:stCondLst>
                                            <p:cond delay="499"/>
                                          </p:stCondLst>
                                        </p:cTn>
                                        <p:tgtEl>
                                          <p:spTgt spid="8"/>
                                        </p:tgtEl>
                                        <p:attrNameLst>
                                          <p:attrName>style.visibility</p:attrName>
                                        </p:attrNameLst>
                                      </p:cBhvr>
                                      <p:to>
                                        <p:strVal val="hidden"/>
                                      </p:to>
                                    </p:set>
                                  </p:childTnLst>
                                </p:cTn>
                              </p:par>
                              <p:par>
                                <p:cTn id="114" presetID="2" presetClass="exit" presetSubtype="1" fill="hold" grpId="1" nodeType="withEffect">
                                  <p:stCondLst>
                                    <p:cond delay="250"/>
                                  </p:stCondLst>
                                  <p:childTnLst>
                                    <p:anim calcmode="lin" valueType="num">
                                      <p:cBhvr additive="base">
                                        <p:cTn id="115" dur="500"/>
                                        <p:tgtEl>
                                          <p:spTgt spid="9"/>
                                        </p:tgtEl>
                                        <p:attrNameLst>
                                          <p:attrName>ppt_x</p:attrName>
                                        </p:attrNameLst>
                                      </p:cBhvr>
                                      <p:tavLst>
                                        <p:tav tm="0">
                                          <p:val>
                                            <p:strVal val="ppt_x"/>
                                          </p:val>
                                        </p:tav>
                                        <p:tav tm="100000">
                                          <p:val>
                                            <p:strVal val="ppt_x"/>
                                          </p:val>
                                        </p:tav>
                                      </p:tavLst>
                                    </p:anim>
                                    <p:anim calcmode="lin" valueType="num">
                                      <p:cBhvr additive="base">
                                        <p:cTn id="116" dur="500"/>
                                        <p:tgtEl>
                                          <p:spTgt spid="9"/>
                                        </p:tgtEl>
                                        <p:attrNameLst>
                                          <p:attrName>ppt_y</p:attrName>
                                        </p:attrNameLst>
                                      </p:cBhvr>
                                      <p:tavLst>
                                        <p:tav tm="0">
                                          <p:val>
                                            <p:strVal val="ppt_y"/>
                                          </p:val>
                                        </p:tav>
                                        <p:tav tm="100000">
                                          <p:val>
                                            <p:strVal val="0-ppt_h/2"/>
                                          </p:val>
                                        </p:tav>
                                      </p:tavLst>
                                    </p:anim>
                                    <p:set>
                                      <p:cBhvr>
                                        <p:cTn id="117" dur="1" fill="hold">
                                          <p:stCondLst>
                                            <p:cond delay="499"/>
                                          </p:stCondLst>
                                        </p:cTn>
                                        <p:tgtEl>
                                          <p:spTgt spid="9"/>
                                        </p:tgtEl>
                                        <p:attrNameLst>
                                          <p:attrName>style.visibility</p:attrName>
                                        </p:attrNameLst>
                                      </p:cBhvr>
                                      <p:to>
                                        <p:strVal val="hidden"/>
                                      </p:to>
                                    </p:set>
                                  </p:childTnLst>
                                </p:cTn>
                              </p:par>
                              <p:par>
                                <p:cTn id="118" presetID="2" presetClass="exit" presetSubtype="1" fill="hold" nodeType="withEffect">
                                  <p:stCondLst>
                                    <p:cond delay="250"/>
                                  </p:stCondLst>
                                  <p:childTnLst>
                                    <p:anim calcmode="lin" valueType="num">
                                      <p:cBhvr additive="base">
                                        <p:cTn id="119" dur="500"/>
                                        <p:tgtEl>
                                          <p:spTgt spid="6"/>
                                        </p:tgtEl>
                                        <p:attrNameLst>
                                          <p:attrName>ppt_x</p:attrName>
                                        </p:attrNameLst>
                                      </p:cBhvr>
                                      <p:tavLst>
                                        <p:tav tm="0">
                                          <p:val>
                                            <p:strVal val="ppt_x"/>
                                          </p:val>
                                        </p:tav>
                                        <p:tav tm="100000">
                                          <p:val>
                                            <p:strVal val="ppt_x"/>
                                          </p:val>
                                        </p:tav>
                                      </p:tavLst>
                                    </p:anim>
                                    <p:anim calcmode="lin" valueType="num">
                                      <p:cBhvr additive="base">
                                        <p:cTn id="120" dur="500"/>
                                        <p:tgtEl>
                                          <p:spTgt spid="6"/>
                                        </p:tgtEl>
                                        <p:attrNameLst>
                                          <p:attrName>ppt_y</p:attrName>
                                        </p:attrNameLst>
                                      </p:cBhvr>
                                      <p:tavLst>
                                        <p:tav tm="0">
                                          <p:val>
                                            <p:strVal val="ppt_y"/>
                                          </p:val>
                                        </p:tav>
                                        <p:tav tm="100000">
                                          <p:val>
                                            <p:strVal val="0-ppt_h/2"/>
                                          </p:val>
                                        </p:tav>
                                      </p:tavLst>
                                    </p:anim>
                                    <p:set>
                                      <p:cBhvr>
                                        <p:cTn id="121" dur="1" fill="hold">
                                          <p:stCondLst>
                                            <p:cond delay="499"/>
                                          </p:stCondLst>
                                        </p:cTn>
                                        <p:tgtEl>
                                          <p:spTgt spid="6"/>
                                        </p:tgtEl>
                                        <p:attrNameLst>
                                          <p:attrName>style.visibility</p:attrName>
                                        </p:attrNameLst>
                                      </p:cBhvr>
                                      <p:to>
                                        <p:strVal val="hidden"/>
                                      </p:to>
                                    </p:set>
                                  </p:childTnLst>
                                </p:cTn>
                              </p:par>
                              <p:par>
                                <p:cTn id="122" presetID="2" presetClass="exit" presetSubtype="1" fill="hold" nodeType="withEffect">
                                  <p:stCondLst>
                                    <p:cond delay="250"/>
                                  </p:stCondLst>
                                  <p:childTnLst>
                                    <p:anim calcmode="lin" valueType="num">
                                      <p:cBhvr additive="base">
                                        <p:cTn id="123" dur="500"/>
                                        <p:tgtEl>
                                          <p:spTgt spid="4"/>
                                        </p:tgtEl>
                                        <p:attrNameLst>
                                          <p:attrName>ppt_x</p:attrName>
                                        </p:attrNameLst>
                                      </p:cBhvr>
                                      <p:tavLst>
                                        <p:tav tm="0">
                                          <p:val>
                                            <p:strVal val="ppt_x"/>
                                          </p:val>
                                        </p:tav>
                                        <p:tav tm="100000">
                                          <p:val>
                                            <p:strVal val="ppt_x"/>
                                          </p:val>
                                        </p:tav>
                                      </p:tavLst>
                                    </p:anim>
                                    <p:anim calcmode="lin" valueType="num">
                                      <p:cBhvr additive="base">
                                        <p:cTn id="124" dur="500"/>
                                        <p:tgtEl>
                                          <p:spTgt spid="4"/>
                                        </p:tgtEl>
                                        <p:attrNameLst>
                                          <p:attrName>ppt_y</p:attrName>
                                        </p:attrNameLst>
                                      </p:cBhvr>
                                      <p:tavLst>
                                        <p:tav tm="0">
                                          <p:val>
                                            <p:strVal val="ppt_y"/>
                                          </p:val>
                                        </p:tav>
                                        <p:tav tm="100000">
                                          <p:val>
                                            <p:strVal val="0-ppt_h/2"/>
                                          </p:val>
                                        </p:tav>
                                      </p:tavLst>
                                    </p:anim>
                                    <p:set>
                                      <p:cBhvr>
                                        <p:cTn id="125" dur="1" fill="hold">
                                          <p:stCondLst>
                                            <p:cond delay="499"/>
                                          </p:stCondLst>
                                        </p:cTn>
                                        <p:tgtEl>
                                          <p:spTgt spid="4"/>
                                        </p:tgtEl>
                                        <p:attrNameLst>
                                          <p:attrName>style.visibility</p:attrName>
                                        </p:attrNameLst>
                                      </p:cBhvr>
                                      <p:to>
                                        <p:strVal val="hidden"/>
                                      </p:to>
                                    </p:set>
                                  </p:childTnLst>
                                </p:cTn>
                              </p:par>
                              <p:par>
                                <p:cTn id="126" presetID="2" presetClass="exit" presetSubtype="1" fill="hold" grpId="1" nodeType="withEffect">
                                  <p:stCondLst>
                                    <p:cond delay="250"/>
                                  </p:stCondLst>
                                  <p:childTnLst>
                                    <p:anim calcmode="lin" valueType="num">
                                      <p:cBhvr additive="base">
                                        <p:cTn id="127" dur="500"/>
                                        <p:tgtEl>
                                          <p:spTgt spid="10"/>
                                        </p:tgtEl>
                                        <p:attrNameLst>
                                          <p:attrName>ppt_x</p:attrName>
                                        </p:attrNameLst>
                                      </p:cBhvr>
                                      <p:tavLst>
                                        <p:tav tm="0">
                                          <p:val>
                                            <p:strVal val="ppt_x"/>
                                          </p:val>
                                        </p:tav>
                                        <p:tav tm="100000">
                                          <p:val>
                                            <p:strVal val="ppt_x"/>
                                          </p:val>
                                        </p:tav>
                                      </p:tavLst>
                                    </p:anim>
                                    <p:anim calcmode="lin" valueType="num">
                                      <p:cBhvr additive="base">
                                        <p:cTn id="128" dur="500"/>
                                        <p:tgtEl>
                                          <p:spTgt spid="10"/>
                                        </p:tgtEl>
                                        <p:attrNameLst>
                                          <p:attrName>ppt_y</p:attrName>
                                        </p:attrNameLst>
                                      </p:cBhvr>
                                      <p:tavLst>
                                        <p:tav tm="0">
                                          <p:val>
                                            <p:strVal val="ppt_y"/>
                                          </p:val>
                                        </p:tav>
                                        <p:tav tm="100000">
                                          <p:val>
                                            <p:strVal val="0-ppt_h/2"/>
                                          </p:val>
                                        </p:tav>
                                      </p:tavLst>
                                    </p:anim>
                                    <p:set>
                                      <p:cBhvr>
                                        <p:cTn id="129" dur="1" fill="hold">
                                          <p:stCondLst>
                                            <p:cond delay="499"/>
                                          </p:stCondLst>
                                        </p:cTn>
                                        <p:tgtEl>
                                          <p:spTgt spid="10"/>
                                        </p:tgtEl>
                                        <p:attrNameLst>
                                          <p:attrName>style.visibility</p:attrName>
                                        </p:attrNameLst>
                                      </p:cBhvr>
                                      <p:to>
                                        <p:strVal val="hidden"/>
                                      </p:to>
                                    </p:set>
                                  </p:childTnLst>
                                </p:cTn>
                              </p:par>
                              <p:par>
                                <p:cTn id="130" presetID="2" presetClass="exit" presetSubtype="1" fill="hold" grpId="1" nodeType="withEffect">
                                  <p:stCondLst>
                                    <p:cond delay="250"/>
                                  </p:stCondLst>
                                  <p:childTnLst>
                                    <p:anim calcmode="lin" valueType="num">
                                      <p:cBhvr additive="base">
                                        <p:cTn id="131" dur="500"/>
                                        <p:tgtEl>
                                          <p:spTgt spid="11"/>
                                        </p:tgtEl>
                                        <p:attrNameLst>
                                          <p:attrName>ppt_x</p:attrName>
                                        </p:attrNameLst>
                                      </p:cBhvr>
                                      <p:tavLst>
                                        <p:tav tm="0">
                                          <p:val>
                                            <p:strVal val="ppt_x"/>
                                          </p:val>
                                        </p:tav>
                                        <p:tav tm="100000">
                                          <p:val>
                                            <p:strVal val="ppt_x"/>
                                          </p:val>
                                        </p:tav>
                                      </p:tavLst>
                                    </p:anim>
                                    <p:anim calcmode="lin" valueType="num">
                                      <p:cBhvr additive="base">
                                        <p:cTn id="132" dur="500"/>
                                        <p:tgtEl>
                                          <p:spTgt spid="11"/>
                                        </p:tgtEl>
                                        <p:attrNameLst>
                                          <p:attrName>ppt_y</p:attrName>
                                        </p:attrNameLst>
                                      </p:cBhvr>
                                      <p:tavLst>
                                        <p:tav tm="0">
                                          <p:val>
                                            <p:strVal val="ppt_y"/>
                                          </p:val>
                                        </p:tav>
                                        <p:tav tm="100000">
                                          <p:val>
                                            <p:strVal val="0-ppt_h/2"/>
                                          </p:val>
                                        </p:tav>
                                      </p:tavLst>
                                    </p:anim>
                                    <p:set>
                                      <p:cBhvr>
                                        <p:cTn id="133" dur="1" fill="hold">
                                          <p:stCondLst>
                                            <p:cond delay="499"/>
                                          </p:stCondLst>
                                        </p:cTn>
                                        <p:tgtEl>
                                          <p:spTgt spid="11"/>
                                        </p:tgtEl>
                                        <p:attrNameLst>
                                          <p:attrName>style.visibility</p:attrName>
                                        </p:attrNameLst>
                                      </p:cBhvr>
                                      <p:to>
                                        <p:strVal val="hidden"/>
                                      </p:to>
                                    </p:set>
                                  </p:childTnLst>
                                </p:cTn>
                              </p:par>
                              <p:par>
                                <p:cTn id="134" presetID="2" presetClass="exit" presetSubtype="1" fill="hold" nodeType="withEffect">
                                  <p:stCondLst>
                                    <p:cond delay="250"/>
                                  </p:stCondLst>
                                  <p:childTnLst>
                                    <p:anim calcmode="lin" valueType="num">
                                      <p:cBhvr additive="base">
                                        <p:cTn id="135" dur="500"/>
                                        <p:tgtEl>
                                          <p:spTgt spid="7"/>
                                        </p:tgtEl>
                                        <p:attrNameLst>
                                          <p:attrName>ppt_x</p:attrName>
                                        </p:attrNameLst>
                                      </p:cBhvr>
                                      <p:tavLst>
                                        <p:tav tm="0">
                                          <p:val>
                                            <p:strVal val="ppt_x"/>
                                          </p:val>
                                        </p:tav>
                                        <p:tav tm="100000">
                                          <p:val>
                                            <p:strVal val="ppt_x"/>
                                          </p:val>
                                        </p:tav>
                                      </p:tavLst>
                                    </p:anim>
                                    <p:anim calcmode="lin" valueType="num">
                                      <p:cBhvr additive="base">
                                        <p:cTn id="136" dur="500"/>
                                        <p:tgtEl>
                                          <p:spTgt spid="7"/>
                                        </p:tgtEl>
                                        <p:attrNameLst>
                                          <p:attrName>ppt_y</p:attrName>
                                        </p:attrNameLst>
                                      </p:cBhvr>
                                      <p:tavLst>
                                        <p:tav tm="0">
                                          <p:val>
                                            <p:strVal val="ppt_y"/>
                                          </p:val>
                                        </p:tav>
                                        <p:tav tm="100000">
                                          <p:val>
                                            <p:strVal val="0-ppt_h/2"/>
                                          </p:val>
                                        </p:tav>
                                      </p:tavLst>
                                    </p:anim>
                                    <p:set>
                                      <p:cBhvr>
                                        <p:cTn id="137" dur="1" fill="hold">
                                          <p:stCondLst>
                                            <p:cond delay="499"/>
                                          </p:stCondLst>
                                        </p:cTn>
                                        <p:tgtEl>
                                          <p:spTgt spid="7"/>
                                        </p:tgtEl>
                                        <p:attrNameLst>
                                          <p:attrName>style.visibility</p:attrName>
                                        </p:attrNameLst>
                                      </p:cBhvr>
                                      <p:to>
                                        <p:strVal val="hidden"/>
                                      </p:to>
                                    </p:set>
                                  </p:childTnLst>
                                </p:cTn>
                              </p:par>
                              <p:par>
                                <p:cTn id="138" presetID="2" presetClass="exit" presetSubtype="1" fill="hold" nodeType="withEffect">
                                  <p:stCondLst>
                                    <p:cond delay="250"/>
                                  </p:stCondLst>
                                  <p:childTnLst>
                                    <p:anim calcmode="lin" valueType="num">
                                      <p:cBhvr additive="base">
                                        <p:cTn id="139" dur="500"/>
                                        <p:tgtEl>
                                          <p:spTgt spid="2"/>
                                        </p:tgtEl>
                                        <p:attrNameLst>
                                          <p:attrName>ppt_x</p:attrName>
                                        </p:attrNameLst>
                                      </p:cBhvr>
                                      <p:tavLst>
                                        <p:tav tm="0">
                                          <p:val>
                                            <p:strVal val="ppt_x"/>
                                          </p:val>
                                        </p:tav>
                                        <p:tav tm="100000">
                                          <p:val>
                                            <p:strVal val="ppt_x"/>
                                          </p:val>
                                        </p:tav>
                                      </p:tavLst>
                                    </p:anim>
                                    <p:anim calcmode="lin" valueType="num">
                                      <p:cBhvr additive="base">
                                        <p:cTn id="140" dur="500"/>
                                        <p:tgtEl>
                                          <p:spTgt spid="2"/>
                                        </p:tgtEl>
                                        <p:attrNameLst>
                                          <p:attrName>ppt_y</p:attrName>
                                        </p:attrNameLst>
                                      </p:cBhvr>
                                      <p:tavLst>
                                        <p:tav tm="0">
                                          <p:val>
                                            <p:strVal val="ppt_y"/>
                                          </p:val>
                                        </p:tav>
                                        <p:tav tm="100000">
                                          <p:val>
                                            <p:strVal val="0-ppt_h/2"/>
                                          </p:val>
                                        </p:tav>
                                      </p:tavLst>
                                    </p:anim>
                                    <p:set>
                                      <p:cBhvr>
                                        <p:cTn id="141" dur="1" fill="hold">
                                          <p:stCondLst>
                                            <p:cond delay="499"/>
                                          </p:stCondLst>
                                        </p:cTn>
                                        <p:tgtEl>
                                          <p:spTgt spid="2"/>
                                        </p:tgtEl>
                                        <p:attrNameLst>
                                          <p:attrName>style.visibility</p:attrName>
                                        </p:attrNameLst>
                                      </p:cBhvr>
                                      <p:to>
                                        <p:strVal val="hidden"/>
                                      </p:to>
                                    </p:set>
                                  </p:childTnLst>
                                </p:cTn>
                              </p:par>
                              <p:par>
                                <p:cTn id="142" presetID="2" presetClass="exit" presetSubtype="1" fill="hold" grpId="1" nodeType="withEffect">
                                  <p:stCondLst>
                                    <p:cond delay="250"/>
                                  </p:stCondLst>
                                  <p:childTnLst>
                                    <p:anim calcmode="lin" valueType="num">
                                      <p:cBhvr additive="base">
                                        <p:cTn id="143" dur="500"/>
                                        <p:tgtEl>
                                          <p:spTgt spid="12"/>
                                        </p:tgtEl>
                                        <p:attrNameLst>
                                          <p:attrName>ppt_x</p:attrName>
                                        </p:attrNameLst>
                                      </p:cBhvr>
                                      <p:tavLst>
                                        <p:tav tm="0">
                                          <p:val>
                                            <p:strVal val="ppt_x"/>
                                          </p:val>
                                        </p:tav>
                                        <p:tav tm="100000">
                                          <p:val>
                                            <p:strVal val="ppt_x"/>
                                          </p:val>
                                        </p:tav>
                                      </p:tavLst>
                                    </p:anim>
                                    <p:anim calcmode="lin" valueType="num">
                                      <p:cBhvr additive="base">
                                        <p:cTn id="144" dur="500"/>
                                        <p:tgtEl>
                                          <p:spTgt spid="12"/>
                                        </p:tgtEl>
                                        <p:attrNameLst>
                                          <p:attrName>ppt_y</p:attrName>
                                        </p:attrNameLst>
                                      </p:cBhvr>
                                      <p:tavLst>
                                        <p:tav tm="0">
                                          <p:val>
                                            <p:strVal val="ppt_y"/>
                                          </p:val>
                                        </p:tav>
                                        <p:tav tm="100000">
                                          <p:val>
                                            <p:strVal val="0-ppt_h/2"/>
                                          </p:val>
                                        </p:tav>
                                      </p:tavLst>
                                    </p:anim>
                                    <p:set>
                                      <p:cBhvr>
                                        <p:cTn id="145" dur="1" fill="hold">
                                          <p:stCondLst>
                                            <p:cond delay="499"/>
                                          </p:stCondLst>
                                        </p:cTn>
                                        <p:tgtEl>
                                          <p:spTgt spid="12"/>
                                        </p:tgtEl>
                                        <p:attrNameLst>
                                          <p:attrName>style.visibility</p:attrName>
                                        </p:attrNameLst>
                                      </p:cBhvr>
                                      <p:to>
                                        <p:strVal val="hidden"/>
                                      </p:to>
                                    </p:set>
                                  </p:childTnLst>
                                </p:cTn>
                              </p:par>
                              <p:par>
                                <p:cTn id="146" presetID="2" presetClass="exit" presetSubtype="1" fill="hold" grpId="0" nodeType="withEffect">
                                  <p:stCondLst>
                                    <p:cond delay="250"/>
                                  </p:stCondLst>
                                  <p:childTnLst>
                                    <p:anim calcmode="lin" valueType="num">
                                      <p:cBhvr additive="base">
                                        <p:cTn id="147" dur="500"/>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48" dur="500"/>
                                        <p:tgtEl>
                                          <p:spTgt spid="13">
                                            <p:txEl>
                                              <p:pRg st="0" end="0"/>
                                            </p:txEl>
                                          </p:spTgt>
                                        </p:tgtEl>
                                        <p:attrNameLst>
                                          <p:attrName>ppt_y</p:attrName>
                                        </p:attrNameLst>
                                      </p:cBhvr>
                                      <p:tavLst>
                                        <p:tav tm="0">
                                          <p:val>
                                            <p:strVal val="ppt_y"/>
                                          </p:val>
                                        </p:tav>
                                        <p:tav tm="100000">
                                          <p:val>
                                            <p:strVal val="0-ppt_h/2"/>
                                          </p:val>
                                        </p:tav>
                                      </p:tavLst>
                                    </p:anim>
                                    <p:set>
                                      <p:cBhvr>
                                        <p:cTn id="149" dur="1" fill="hold">
                                          <p:stCondLst>
                                            <p:cond delay="499"/>
                                          </p:stCondLst>
                                        </p:cTn>
                                        <p:tgtEl>
                                          <p:spTgt spid="13">
                                            <p:txEl>
                                              <p:pRg st="0" end="0"/>
                                            </p:txEl>
                                          </p:spTgt>
                                        </p:tgtEl>
                                        <p:attrNameLst>
                                          <p:attrName>style.visibility</p:attrName>
                                        </p:attrNameLst>
                                      </p:cBhvr>
                                      <p:to>
                                        <p:strVal val="hidden"/>
                                      </p:to>
                                    </p:set>
                                  </p:childTnLst>
                                </p:cTn>
                              </p:par>
                              <p:par>
                                <p:cTn id="150" presetID="2" presetClass="exit" presetSubtype="1" fill="hold" nodeType="withEffect">
                                  <p:stCondLst>
                                    <p:cond delay="250"/>
                                  </p:stCondLst>
                                  <p:childTnLst>
                                    <p:anim calcmode="lin" valueType="num">
                                      <p:cBhvr additive="base">
                                        <p:cTn id="151" dur="500"/>
                                        <p:tgtEl>
                                          <p:spTgt spid="18"/>
                                        </p:tgtEl>
                                        <p:attrNameLst>
                                          <p:attrName>ppt_x</p:attrName>
                                        </p:attrNameLst>
                                      </p:cBhvr>
                                      <p:tavLst>
                                        <p:tav tm="0">
                                          <p:val>
                                            <p:strVal val="ppt_x"/>
                                          </p:val>
                                        </p:tav>
                                        <p:tav tm="100000">
                                          <p:val>
                                            <p:strVal val="ppt_x"/>
                                          </p:val>
                                        </p:tav>
                                      </p:tavLst>
                                    </p:anim>
                                    <p:anim calcmode="lin" valueType="num">
                                      <p:cBhvr additive="base">
                                        <p:cTn id="152" dur="500"/>
                                        <p:tgtEl>
                                          <p:spTgt spid="18"/>
                                        </p:tgtEl>
                                        <p:attrNameLst>
                                          <p:attrName>ppt_y</p:attrName>
                                        </p:attrNameLst>
                                      </p:cBhvr>
                                      <p:tavLst>
                                        <p:tav tm="0">
                                          <p:val>
                                            <p:strVal val="ppt_y"/>
                                          </p:val>
                                        </p:tav>
                                        <p:tav tm="100000">
                                          <p:val>
                                            <p:strVal val="0-ppt_h/2"/>
                                          </p:val>
                                        </p:tav>
                                      </p:tavLst>
                                    </p:anim>
                                    <p:set>
                                      <p:cBhvr>
                                        <p:cTn id="153" dur="1" fill="hold">
                                          <p:stCondLst>
                                            <p:cond delay="499"/>
                                          </p:stCondLst>
                                        </p:cTn>
                                        <p:tgtEl>
                                          <p:spTgt spid="18"/>
                                        </p:tgtEl>
                                        <p:attrNameLst>
                                          <p:attrName>style.visibility</p:attrName>
                                        </p:attrNameLst>
                                      </p:cBhvr>
                                      <p:to>
                                        <p:strVal val="hidden"/>
                                      </p:to>
                                    </p:set>
                                  </p:childTnLst>
                                </p:cTn>
                              </p:par>
                              <p:par>
                                <p:cTn id="154" presetID="2" presetClass="exit" presetSubtype="1" fill="hold" nodeType="withEffect">
                                  <p:stCondLst>
                                    <p:cond delay="250"/>
                                  </p:stCondLst>
                                  <p:childTnLst>
                                    <p:anim calcmode="lin" valueType="num">
                                      <p:cBhvr additive="base">
                                        <p:cTn id="155" dur="500"/>
                                        <p:tgtEl>
                                          <p:spTgt spid="19"/>
                                        </p:tgtEl>
                                        <p:attrNameLst>
                                          <p:attrName>ppt_x</p:attrName>
                                        </p:attrNameLst>
                                      </p:cBhvr>
                                      <p:tavLst>
                                        <p:tav tm="0">
                                          <p:val>
                                            <p:strVal val="ppt_x"/>
                                          </p:val>
                                        </p:tav>
                                        <p:tav tm="100000">
                                          <p:val>
                                            <p:strVal val="ppt_x"/>
                                          </p:val>
                                        </p:tav>
                                      </p:tavLst>
                                    </p:anim>
                                    <p:anim calcmode="lin" valueType="num">
                                      <p:cBhvr additive="base">
                                        <p:cTn id="156" dur="500"/>
                                        <p:tgtEl>
                                          <p:spTgt spid="19"/>
                                        </p:tgtEl>
                                        <p:attrNameLst>
                                          <p:attrName>ppt_y</p:attrName>
                                        </p:attrNameLst>
                                      </p:cBhvr>
                                      <p:tavLst>
                                        <p:tav tm="0">
                                          <p:val>
                                            <p:strVal val="ppt_y"/>
                                          </p:val>
                                        </p:tav>
                                        <p:tav tm="100000">
                                          <p:val>
                                            <p:strVal val="0-ppt_h/2"/>
                                          </p:val>
                                        </p:tav>
                                      </p:tavLst>
                                    </p:anim>
                                    <p:set>
                                      <p:cBhvr>
                                        <p:cTn id="157" dur="1" fill="hold">
                                          <p:stCondLst>
                                            <p:cond delay="499"/>
                                          </p:stCondLst>
                                        </p:cTn>
                                        <p:tgtEl>
                                          <p:spTgt spid="19"/>
                                        </p:tgtEl>
                                        <p:attrNameLst>
                                          <p:attrName>style.visibility</p:attrName>
                                        </p:attrNameLst>
                                      </p:cBhvr>
                                      <p:to>
                                        <p:strVal val="hidden"/>
                                      </p:to>
                                    </p:set>
                                  </p:childTnLst>
                                </p:cTn>
                              </p:par>
                              <p:par>
                                <p:cTn id="158" presetID="2" presetClass="exit" presetSubtype="1" fill="hold" grpId="1" nodeType="withEffect">
                                  <p:stCondLst>
                                    <p:cond delay="250"/>
                                  </p:stCondLst>
                                  <p:childTnLst>
                                    <p:anim calcmode="lin" valueType="num">
                                      <p:cBhvr additive="base">
                                        <p:cTn id="159" dur="500"/>
                                        <p:tgtEl>
                                          <p:spTgt spid="20"/>
                                        </p:tgtEl>
                                        <p:attrNameLst>
                                          <p:attrName>ppt_x</p:attrName>
                                        </p:attrNameLst>
                                      </p:cBhvr>
                                      <p:tavLst>
                                        <p:tav tm="0">
                                          <p:val>
                                            <p:strVal val="ppt_x"/>
                                          </p:val>
                                        </p:tav>
                                        <p:tav tm="100000">
                                          <p:val>
                                            <p:strVal val="ppt_x"/>
                                          </p:val>
                                        </p:tav>
                                      </p:tavLst>
                                    </p:anim>
                                    <p:anim calcmode="lin" valueType="num">
                                      <p:cBhvr additive="base">
                                        <p:cTn id="160" dur="500"/>
                                        <p:tgtEl>
                                          <p:spTgt spid="20"/>
                                        </p:tgtEl>
                                        <p:attrNameLst>
                                          <p:attrName>ppt_y</p:attrName>
                                        </p:attrNameLst>
                                      </p:cBhvr>
                                      <p:tavLst>
                                        <p:tav tm="0">
                                          <p:val>
                                            <p:strVal val="ppt_y"/>
                                          </p:val>
                                        </p:tav>
                                        <p:tav tm="100000">
                                          <p:val>
                                            <p:strVal val="0-ppt_h/2"/>
                                          </p:val>
                                        </p:tav>
                                      </p:tavLst>
                                    </p:anim>
                                    <p:set>
                                      <p:cBhvr>
                                        <p:cTn id="161" dur="1" fill="hold">
                                          <p:stCondLst>
                                            <p:cond delay="499"/>
                                          </p:stCondLst>
                                        </p:cTn>
                                        <p:tgtEl>
                                          <p:spTgt spid="20"/>
                                        </p:tgtEl>
                                        <p:attrNameLst>
                                          <p:attrName>style.visibility</p:attrName>
                                        </p:attrNameLst>
                                      </p:cBhvr>
                                      <p:to>
                                        <p:strVal val="hidden"/>
                                      </p:to>
                                    </p:set>
                                  </p:childTnLst>
                                </p:cTn>
                              </p:par>
                              <p:par>
                                <p:cTn id="162" presetID="2" presetClass="exit" presetSubtype="1" fill="hold" grpId="1" nodeType="withEffect">
                                  <p:stCondLst>
                                    <p:cond delay="250"/>
                                  </p:stCondLst>
                                  <p:childTnLst>
                                    <p:anim calcmode="lin" valueType="num">
                                      <p:cBhvr additive="base">
                                        <p:cTn id="163" dur="500"/>
                                        <p:tgtEl>
                                          <p:spTgt spid="21"/>
                                        </p:tgtEl>
                                        <p:attrNameLst>
                                          <p:attrName>ppt_x</p:attrName>
                                        </p:attrNameLst>
                                      </p:cBhvr>
                                      <p:tavLst>
                                        <p:tav tm="0">
                                          <p:val>
                                            <p:strVal val="ppt_x"/>
                                          </p:val>
                                        </p:tav>
                                        <p:tav tm="100000">
                                          <p:val>
                                            <p:strVal val="ppt_x"/>
                                          </p:val>
                                        </p:tav>
                                      </p:tavLst>
                                    </p:anim>
                                    <p:anim calcmode="lin" valueType="num">
                                      <p:cBhvr additive="base">
                                        <p:cTn id="164" dur="500"/>
                                        <p:tgtEl>
                                          <p:spTgt spid="21"/>
                                        </p:tgtEl>
                                        <p:attrNameLst>
                                          <p:attrName>ppt_y</p:attrName>
                                        </p:attrNameLst>
                                      </p:cBhvr>
                                      <p:tavLst>
                                        <p:tav tm="0">
                                          <p:val>
                                            <p:strVal val="ppt_y"/>
                                          </p:val>
                                        </p:tav>
                                        <p:tav tm="100000">
                                          <p:val>
                                            <p:strVal val="0-ppt_h/2"/>
                                          </p:val>
                                        </p:tav>
                                      </p:tavLst>
                                    </p:anim>
                                    <p:set>
                                      <p:cBhvr>
                                        <p:cTn id="165"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6" grpId="0"/>
      <p:bldP spid="16" grpId="1"/>
      <p:bldP spid="8" grpId="0"/>
      <p:bldP spid="8" grpId="1"/>
      <p:bldP spid="9" grpId="0"/>
      <p:bldP spid="9" grpId="1"/>
      <p:bldP spid="10" grpId="0"/>
      <p:bldP spid="10" grpId="1"/>
      <p:bldP spid="11" grpId="0"/>
      <p:bldP spid="11" grpId="1"/>
      <p:bldP spid="12" grpId="0"/>
      <p:bldP spid="12" grpId="1"/>
      <p:bldP spid="13" grpId="0" build="allAtOnce"/>
      <p:bldP spid="20" grpId="0"/>
      <p:bldP spid="20" grpId="1"/>
      <p:bldP spid="21" grpId="0"/>
      <p:bldP spid="21"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83C88E-73BF-43E3-BEE9-381F374C479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 name="Straight Connector 2">
            <a:extLst>
              <a:ext uri="{FF2B5EF4-FFF2-40B4-BE49-F238E27FC236}">
                <a16:creationId xmlns:a16="http://schemas.microsoft.com/office/drawing/2014/main" id="{388BD79A-8B2F-43A4-AB4B-0F5D5A7B1089}"/>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F3BC450B-64FE-4486-8829-8AA5827ECD1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 name="Freeform 5">
            <a:extLst>
              <a:ext uri="{FF2B5EF4-FFF2-40B4-BE49-F238E27FC236}">
                <a16:creationId xmlns:a16="http://schemas.microsoft.com/office/drawing/2014/main" id="{25611103-4583-472C-8063-D74D2F74E4C3}"/>
              </a:ext>
            </a:extLst>
          </p:cNvPr>
          <p:cNvSpPr>
            <a:spLocks/>
          </p:cNvSpPr>
          <p:nvPr/>
        </p:nvSpPr>
        <p:spPr bwMode="auto">
          <a:xfrm flipH="1">
            <a:off x="2597150" y="2409825"/>
            <a:ext cx="1970088" cy="2205038"/>
          </a:xfrm>
          <a:custGeom>
            <a:avLst/>
            <a:gdLst>
              <a:gd name="T0" fmla="*/ 134 w 3721"/>
              <a:gd name="T1" fmla="*/ 3 h 4167"/>
              <a:gd name="T2" fmla="*/ 401 w 3721"/>
              <a:gd name="T3" fmla="*/ 21 h 4167"/>
              <a:gd name="T4" fmla="*/ 666 w 3721"/>
              <a:gd name="T5" fmla="*/ 51 h 4167"/>
              <a:gd name="T6" fmla="*/ 927 w 3721"/>
              <a:gd name="T7" fmla="*/ 94 h 4167"/>
              <a:gd name="T8" fmla="*/ 1182 w 3721"/>
              <a:gd name="T9" fmla="*/ 147 h 4167"/>
              <a:gd name="T10" fmla="*/ 1433 w 3721"/>
              <a:gd name="T11" fmla="*/ 213 h 4167"/>
              <a:gd name="T12" fmla="*/ 1680 w 3721"/>
              <a:gd name="T13" fmla="*/ 291 h 4167"/>
              <a:gd name="T14" fmla="*/ 1921 w 3721"/>
              <a:gd name="T15" fmla="*/ 380 h 4167"/>
              <a:gd name="T16" fmla="*/ 2157 w 3721"/>
              <a:gd name="T17" fmla="*/ 479 h 4167"/>
              <a:gd name="T18" fmla="*/ 2387 w 3721"/>
              <a:gd name="T19" fmla="*/ 590 h 4167"/>
              <a:gd name="T20" fmla="*/ 2610 w 3721"/>
              <a:gd name="T21" fmla="*/ 709 h 4167"/>
              <a:gd name="T22" fmla="*/ 2828 w 3721"/>
              <a:gd name="T23" fmla="*/ 841 h 4167"/>
              <a:gd name="T24" fmla="*/ 3039 w 3721"/>
              <a:gd name="T25" fmla="*/ 980 h 4167"/>
              <a:gd name="T26" fmla="*/ 3244 w 3721"/>
              <a:gd name="T27" fmla="*/ 1129 h 4167"/>
              <a:gd name="T28" fmla="*/ 3440 w 3721"/>
              <a:gd name="T29" fmla="*/ 1288 h 4167"/>
              <a:gd name="T30" fmla="*/ 3628 w 3721"/>
              <a:gd name="T31" fmla="*/ 1454 h 4167"/>
              <a:gd name="T32" fmla="*/ 1092 w 3721"/>
              <a:gd name="T33" fmla="*/ 4167 h 4167"/>
              <a:gd name="T34" fmla="*/ 1036 w 3721"/>
              <a:gd name="T35" fmla="*/ 4119 h 4167"/>
              <a:gd name="T36" fmla="*/ 979 w 3721"/>
              <a:gd name="T37" fmla="*/ 4073 h 4167"/>
              <a:gd name="T38" fmla="*/ 919 w 3721"/>
              <a:gd name="T39" fmla="*/ 4029 h 4167"/>
              <a:gd name="T40" fmla="*/ 857 w 3721"/>
              <a:gd name="T41" fmla="*/ 3988 h 4167"/>
              <a:gd name="T42" fmla="*/ 794 w 3721"/>
              <a:gd name="T43" fmla="*/ 3949 h 4167"/>
              <a:gd name="T44" fmla="*/ 729 w 3721"/>
              <a:gd name="T45" fmla="*/ 3914 h 4167"/>
              <a:gd name="T46" fmla="*/ 662 w 3721"/>
              <a:gd name="T47" fmla="*/ 3880 h 4167"/>
              <a:gd name="T48" fmla="*/ 593 w 3721"/>
              <a:gd name="T49" fmla="*/ 3850 h 4167"/>
              <a:gd name="T50" fmla="*/ 524 w 3721"/>
              <a:gd name="T51" fmla="*/ 3822 h 4167"/>
              <a:gd name="T52" fmla="*/ 453 w 3721"/>
              <a:gd name="T53" fmla="*/ 3797 h 4167"/>
              <a:gd name="T54" fmla="*/ 380 w 3721"/>
              <a:gd name="T55" fmla="*/ 3776 h 4167"/>
              <a:gd name="T56" fmla="*/ 306 w 3721"/>
              <a:gd name="T57" fmla="*/ 3757 h 4167"/>
              <a:gd name="T58" fmla="*/ 231 w 3721"/>
              <a:gd name="T59" fmla="*/ 3741 h 4167"/>
              <a:gd name="T60" fmla="*/ 155 w 3721"/>
              <a:gd name="T61" fmla="*/ 3729 h 4167"/>
              <a:gd name="T62" fmla="*/ 77 w 3721"/>
              <a:gd name="T63" fmla="*/ 3720 h 4167"/>
              <a:gd name="T64" fmla="*/ 0 w 3721"/>
              <a:gd name="T65" fmla="*/ 3715 h 4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21" h="4167">
                <a:moveTo>
                  <a:pt x="0" y="0"/>
                </a:moveTo>
                <a:lnTo>
                  <a:pt x="134" y="3"/>
                </a:lnTo>
                <a:lnTo>
                  <a:pt x="269" y="10"/>
                </a:lnTo>
                <a:lnTo>
                  <a:pt x="401" y="21"/>
                </a:lnTo>
                <a:lnTo>
                  <a:pt x="535" y="34"/>
                </a:lnTo>
                <a:lnTo>
                  <a:pt x="666" y="51"/>
                </a:lnTo>
                <a:lnTo>
                  <a:pt x="796" y="71"/>
                </a:lnTo>
                <a:lnTo>
                  <a:pt x="927" y="94"/>
                </a:lnTo>
                <a:lnTo>
                  <a:pt x="1054" y="119"/>
                </a:lnTo>
                <a:lnTo>
                  <a:pt x="1182" y="147"/>
                </a:lnTo>
                <a:lnTo>
                  <a:pt x="1308" y="179"/>
                </a:lnTo>
                <a:lnTo>
                  <a:pt x="1433" y="213"/>
                </a:lnTo>
                <a:lnTo>
                  <a:pt x="1557" y="251"/>
                </a:lnTo>
                <a:lnTo>
                  <a:pt x="1680" y="291"/>
                </a:lnTo>
                <a:lnTo>
                  <a:pt x="1801" y="334"/>
                </a:lnTo>
                <a:lnTo>
                  <a:pt x="1921" y="380"/>
                </a:lnTo>
                <a:lnTo>
                  <a:pt x="2039" y="429"/>
                </a:lnTo>
                <a:lnTo>
                  <a:pt x="2157" y="479"/>
                </a:lnTo>
                <a:lnTo>
                  <a:pt x="2272" y="533"/>
                </a:lnTo>
                <a:lnTo>
                  <a:pt x="2387" y="590"/>
                </a:lnTo>
                <a:lnTo>
                  <a:pt x="2500" y="648"/>
                </a:lnTo>
                <a:lnTo>
                  <a:pt x="2610" y="709"/>
                </a:lnTo>
                <a:lnTo>
                  <a:pt x="2721" y="773"/>
                </a:lnTo>
                <a:lnTo>
                  <a:pt x="2828" y="841"/>
                </a:lnTo>
                <a:lnTo>
                  <a:pt x="2934" y="909"/>
                </a:lnTo>
                <a:lnTo>
                  <a:pt x="3039" y="980"/>
                </a:lnTo>
                <a:lnTo>
                  <a:pt x="3142" y="1054"/>
                </a:lnTo>
                <a:lnTo>
                  <a:pt x="3244" y="1129"/>
                </a:lnTo>
                <a:lnTo>
                  <a:pt x="3342" y="1207"/>
                </a:lnTo>
                <a:lnTo>
                  <a:pt x="3440" y="1288"/>
                </a:lnTo>
                <a:lnTo>
                  <a:pt x="3535" y="1370"/>
                </a:lnTo>
                <a:lnTo>
                  <a:pt x="3628" y="1454"/>
                </a:lnTo>
                <a:lnTo>
                  <a:pt x="3721" y="1541"/>
                </a:lnTo>
                <a:lnTo>
                  <a:pt x="1092" y="4167"/>
                </a:lnTo>
                <a:lnTo>
                  <a:pt x="1065" y="4143"/>
                </a:lnTo>
                <a:lnTo>
                  <a:pt x="1036" y="4119"/>
                </a:lnTo>
                <a:lnTo>
                  <a:pt x="1008" y="4096"/>
                </a:lnTo>
                <a:lnTo>
                  <a:pt x="979" y="4073"/>
                </a:lnTo>
                <a:lnTo>
                  <a:pt x="949" y="4050"/>
                </a:lnTo>
                <a:lnTo>
                  <a:pt x="919" y="4029"/>
                </a:lnTo>
                <a:lnTo>
                  <a:pt x="889" y="4008"/>
                </a:lnTo>
                <a:lnTo>
                  <a:pt x="857" y="3988"/>
                </a:lnTo>
                <a:lnTo>
                  <a:pt x="826" y="3968"/>
                </a:lnTo>
                <a:lnTo>
                  <a:pt x="794" y="3949"/>
                </a:lnTo>
                <a:lnTo>
                  <a:pt x="761" y="3931"/>
                </a:lnTo>
                <a:lnTo>
                  <a:pt x="729" y="3914"/>
                </a:lnTo>
                <a:lnTo>
                  <a:pt x="696" y="3896"/>
                </a:lnTo>
                <a:lnTo>
                  <a:pt x="662" y="3880"/>
                </a:lnTo>
                <a:lnTo>
                  <a:pt x="627" y="3865"/>
                </a:lnTo>
                <a:lnTo>
                  <a:pt x="593" y="3850"/>
                </a:lnTo>
                <a:lnTo>
                  <a:pt x="559" y="3835"/>
                </a:lnTo>
                <a:lnTo>
                  <a:pt x="524" y="3822"/>
                </a:lnTo>
                <a:lnTo>
                  <a:pt x="488" y="3810"/>
                </a:lnTo>
                <a:lnTo>
                  <a:pt x="453" y="3797"/>
                </a:lnTo>
                <a:lnTo>
                  <a:pt x="416" y="3786"/>
                </a:lnTo>
                <a:lnTo>
                  <a:pt x="380" y="3776"/>
                </a:lnTo>
                <a:lnTo>
                  <a:pt x="343" y="3765"/>
                </a:lnTo>
                <a:lnTo>
                  <a:pt x="306" y="3757"/>
                </a:lnTo>
                <a:lnTo>
                  <a:pt x="269" y="3749"/>
                </a:lnTo>
                <a:lnTo>
                  <a:pt x="231" y="3741"/>
                </a:lnTo>
                <a:lnTo>
                  <a:pt x="193" y="3734"/>
                </a:lnTo>
                <a:lnTo>
                  <a:pt x="155" y="3729"/>
                </a:lnTo>
                <a:lnTo>
                  <a:pt x="116" y="3724"/>
                </a:lnTo>
                <a:lnTo>
                  <a:pt x="77" y="3720"/>
                </a:lnTo>
                <a:lnTo>
                  <a:pt x="38" y="3717"/>
                </a:lnTo>
                <a:lnTo>
                  <a:pt x="0" y="3715"/>
                </a:lnTo>
                <a:lnTo>
                  <a:pt x="0" y="0"/>
                </a:lnTo>
                <a:close/>
              </a:path>
            </a:pathLst>
          </a:custGeom>
          <a:solidFill>
            <a:schemeClr val="accent4"/>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Freeform 6">
            <a:extLst>
              <a:ext uri="{FF2B5EF4-FFF2-40B4-BE49-F238E27FC236}">
                <a16:creationId xmlns:a16="http://schemas.microsoft.com/office/drawing/2014/main" id="{B915B284-77CF-42F1-99B3-056410755A03}"/>
              </a:ext>
            </a:extLst>
          </p:cNvPr>
          <p:cNvSpPr>
            <a:spLocks/>
          </p:cNvSpPr>
          <p:nvPr/>
        </p:nvSpPr>
        <p:spPr bwMode="auto">
          <a:xfrm flipH="1">
            <a:off x="4660900" y="3162300"/>
            <a:ext cx="1435100" cy="1452563"/>
          </a:xfrm>
          <a:custGeom>
            <a:avLst/>
            <a:gdLst>
              <a:gd name="T0" fmla="*/ 0 w 2713"/>
              <a:gd name="T1" fmla="*/ 1123 h 2741"/>
              <a:gd name="T2" fmla="*/ 135 w 2713"/>
              <a:gd name="T3" fmla="*/ 999 h 2741"/>
              <a:gd name="T4" fmla="*/ 277 w 2713"/>
              <a:gd name="T5" fmla="*/ 882 h 2741"/>
              <a:gd name="T6" fmla="*/ 423 w 2713"/>
              <a:gd name="T7" fmla="*/ 770 h 2741"/>
              <a:gd name="T8" fmla="*/ 575 w 2713"/>
              <a:gd name="T9" fmla="*/ 665 h 2741"/>
              <a:gd name="T10" fmla="*/ 731 w 2713"/>
              <a:gd name="T11" fmla="*/ 567 h 2741"/>
              <a:gd name="T12" fmla="*/ 892 w 2713"/>
              <a:gd name="T13" fmla="*/ 475 h 2741"/>
              <a:gd name="T14" fmla="*/ 1058 w 2713"/>
              <a:gd name="T15" fmla="*/ 392 h 2741"/>
              <a:gd name="T16" fmla="*/ 1228 w 2713"/>
              <a:gd name="T17" fmla="*/ 316 h 2741"/>
              <a:gd name="T18" fmla="*/ 1401 w 2713"/>
              <a:gd name="T19" fmla="*/ 247 h 2741"/>
              <a:gd name="T20" fmla="*/ 1579 w 2713"/>
              <a:gd name="T21" fmla="*/ 186 h 2741"/>
              <a:gd name="T22" fmla="*/ 1761 w 2713"/>
              <a:gd name="T23" fmla="*/ 133 h 2741"/>
              <a:gd name="T24" fmla="*/ 1944 w 2713"/>
              <a:gd name="T25" fmla="*/ 90 h 2741"/>
              <a:gd name="T26" fmla="*/ 2133 w 2713"/>
              <a:gd name="T27" fmla="*/ 53 h 2741"/>
              <a:gd name="T28" fmla="*/ 2323 w 2713"/>
              <a:gd name="T29" fmla="*/ 26 h 2741"/>
              <a:gd name="T30" fmla="*/ 2517 w 2713"/>
              <a:gd name="T31" fmla="*/ 9 h 2741"/>
              <a:gd name="T32" fmla="*/ 2713 w 2713"/>
              <a:gd name="T33" fmla="*/ 0 h 2741"/>
              <a:gd name="T34" fmla="*/ 2674 w 2713"/>
              <a:gd name="T35" fmla="*/ 2291 h 2741"/>
              <a:gd name="T36" fmla="*/ 2596 w 2713"/>
              <a:gd name="T37" fmla="*/ 2298 h 2741"/>
              <a:gd name="T38" fmla="*/ 2519 w 2713"/>
              <a:gd name="T39" fmla="*/ 2308 h 2741"/>
              <a:gd name="T40" fmla="*/ 2443 w 2713"/>
              <a:gd name="T41" fmla="*/ 2323 h 2741"/>
              <a:gd name="T42" fmla="*/ 2369 w 2713"/>
              <a:gd name="T43" fmla="*/ 2339 h 2741"/>
              <a:gd name="T44" fmla="*/ 2296 w 2713"/>
              <a:gd name="T45" fmla="*/ 2360 h 2741"/>
              <a:gd name="T46" fmla="*/ 2224 w 2713"/>
              <a:gd name="T47" fmla="*/ 2384 h 2741"/>
              <a:gd name="T48" fmla="*/ 2153 w 2713"/>
              <a:gd name="T49" fmla="*/ 2410 h 2741"/>
              <a:gd name="T50" fmla="*/ 2084 w 2713"/>
              <a:gd name="T51" fmla="*/ 2439 h 2741"/>
              <a:gd name="T52" fmla="*/ 2016 w 2713"/>
              <a:gd name="T53" fmla="*/ 2470 h 2741"/>
              <a:gd name="T54" fmla="*/ 1950 w 2713"/>
              <a:gd name="T55" fmla="*/ 2505 h 2741"/>
              <a:gd name="T56" fmla="*/ 1886 w 2713"/>
              <a:gd name="T57" fmla="*/ 2542 h 2741"/>
              <a:gd name="T58" fmla="*/ 1823 w 2713"/>
              <a:gd name="T59" fmla="*/ 2582 h 2741"/>
              <a:gd name="T60" fmla="*/ 1763 w 2713"/>
              <a:gd name="T61" fmla="*/ 2624 h 2741"/>
              <a:gd name="T62" fmla="*/ 1705 w 2713"/>
              <a:gd name="T63" fmla="*/ 2670 h 2741"/>
              <a:gd name="T64" fmla="*/ 1648 w 2713"/>
              <a:gd name="T65" fmla="*/ 2717 h 2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3" h="2741">
                <a:moveTo>
                  <a:pt x="1620" y="2741"/>
                </a:moveTo>
                <a:lnTo>
                  <a:pt x="0" y="1123"/>
                </a:lnTo>
                <a:lnTo>
                  <a:pt x="67" y="1061"/>
                </a:lnTo>
                <a:lnTo>
                  <a:pt x="135" y="999"/>
                </a:lnTo>
                <a:lnTo>
                  <a:pt x="206" y="940"/>
                </a:lnTo>
                <a:lnTo>
                  <a:pt x="277" y="882"/>
                </a:lnTo>
                <a:lnTo>
                  <a:pt x="350" y="824"/>
                </a:lnTo>
                <a:lnTo>
                  <a:pt x="423" y="770"/>
                </a:lnTo>
                <a:lnTo>
                  <a:pt x="498" y="716"/>
                </a:lnTo>
                <a:lnTo>
                  <a:pt x="575" y="665"/>
                </a:lnTo>
                <a:lnTo>
                  <a:pt x="652" y="615"/>
                </a:lnTo>
                <a:lnTo>
                  <a:pt x="731" y="567"/>
                </a:lnTo>
                <a:lnTo>
                  <a:pt x="811" y="520"/>
                </a:lnTo>
                <a:lnTo>
                  <a:pt x="892" y="475"/>
                </a:lnTo>
                <a:lnTo>
                  <a:pt x="974" y="433"/>
                </a:lnTo>
                <a:lnTo>
                  <a:pt x="1058" y="392"/>
                </a:lnTo>
                <a:lnTo>
                  <a:pt x="1142" y="353"/>
                </a:lnTo>
                <a:lnTo>
                  <a:pt x="1228" y="316"/>
                </a:lnTo>
                <a:lnTo>
                  <a:pt x="1314" y="280"/>
                </a:lnTo>
                <a:lnTo>
                  <a:pt x="1401" y="247"/>
                </a:lnTo>
                <a:lnTo>
                  <a:pt x="1490" y="215"/>
                </a:lnTo>
                <a:lnTo>
                  <a:pt x="1579" y="186"/>
                </a:lnTo>
                <a:lnTo>
                  <a:pt x="1669" y="159"/>
                </a:lnTo>
                <a:lnTo>
                  <a:pt x="1761" y="133"/>
                </a:lnTo>
                <a:lnTo>
                  <a:pt x="1852" y="110"/>
                </a:lnTo>
                <a:lnTo>
                  <a:pt x="1944" y="90"/>
                </a:lnTo>
                <a:lnTo>
                  <a:pt x="2038" y="71"/>
                </a:lnTo>
                <a:lnTo>
                  <a:pt x="2133" y="53"/>
                </a:lnTo>
                <a:lnTo>
                  <a:pt x="2228" y="39"/>
                </a:lnTo>
                <a:lnTo>
                  <a:pt x="2323" y="26"/>
                </a:lnTo>
                <a:lnTo>
                  <a:pt x="2419" y="17"/>
                </a:lnTo>
                <a:lnTo>
                  <a:pt x="2517" y="9"/>
                </a:lnTo>
                <a:lnTo>
                  <a:pt x="2615" y="3"/>
                </a:lnTo>
                <a:lnTo>
                  <a:pt x="2713" y="0"/>
                </a:lnTo>
                <a:lnTo>
                  <a:pt x="2713" y="2289"/>
                </a:lnTo>
                <a:lnTo>
                  <a:pt x="2674" y="2291"/>
                </a:lnTo>
                <a:lnTo>
                  <a:pt x="2635" y="2294"/>
                </a:lnTo>
                <a:lnTo>
                  <a:pt x="2596" y="2298"/>
                </a:lnTo>
                <a:lnTo>
                  <a:pt x="2557" y="2303"/>
                </a:lnTo>
                <a:lnTo>
                  <a:pt x="2519" y="2308"/>
                </a:lnTo>
                <a:lnTo>
                  <a:pt x="2481" y="2315"/>
                </a:lnTo>
                <a:lnTo>
                  <a:pt x="2443" y="2323"/>
                </a:lnTo>
                <a:lnTo>
                  <a:pt x="2406" y="2331"/>
                </a:lnTo>
                <a:lnTo>
                  <a:pt x="2369" y="2339"/>
                </a:lnTo>
                <a:lnTo>
                  <a:pt x="2333" y="2350"/>
                </a:lnTo>
                <a:lnTo>
                  <a:pt x="2296" y="2360"/>
                </a:lnTo>
                <a:lnTo>
                  <a:pt x="2260" y="2371"/>
                </a:lnTo>
                <a:lnTo>
                  <a:pt x="2224" y="2384"/>
                </a:lnTo>
                <a:lnTo>
                  <a:pt x="2189" y="2396"/>
                </a:lnTo>
                <a:lnTo>
                  <a:pt x="2153" y="2410"/>
                </a:lnTo>
                <a:lnTo>
                  <a:pt x="2118" y="2424"/>
                </a:lnTo>
                <a:lnTo>
                  <a:pt x="2084" y="2439"/>
                </a:lnTo>
                <a:lnTo>
                  <a:pt x="2051" y="2454"/>
                </a:lnTo>
                <a:lnTo>
                  <a:pt x="2016" y="2470"/>
                </a:lnTo>
                <a:lnTo>
                  <a:pt x="1983" y="2488"/>
                </a:lnTo>
                <a:lnTo>
                  <a:pt x="1950" y="2505"/>
                </a:lnTo>
                <a:lnTo>
                  <a:pt x="1918" y="2523"/>
                </a:lnTo>
                <a:lnTo>
                  <a:pt x="1886" y="2542"/>
                </a:lnTo>
                <a:lnTo>
                  <a:pt x="1854" y="2562"/>
                </a:lnTo>
                <a:lnTo>
                  <a:pt x="1823" y="2582"/>
                </a:lnTo>
                <a:lnTo>
                  <a:pt x="1793" y="2603"/>
                </a:lnTo>
                <a:lnTo>
                  <a:pt x="1763" y="2624"/>
                </a:lnTo>
                <a:lnTo>
                  <a:pt x="1733" y="2647"/>
                </a:lnTo>
                <a:lnTo>
                  <a:pt x="1705" y="2670"/>
                </a:lnTo>
                <a:lnTo>
                  <a:pt x="1675" y="2693"/>
                </a:lnTo>
                <a:lnTo>
                  <a:pt x="1648" y="2717"/>
                </a:lnTo>
                <a:lnTo>
                  <a:pt x="1620" y="2741"/>
                </a:lnTo>
                <a:close/>
              </a:path>
            </a:pathLst>
          </a:custGeom>
          <a:solidFill>
            <a:schemeClr val="accent2">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 name="Freeform 7">
            <a:extLst>
              <a:ext uri="{FF2B5EF4-FFF2-40B4-BE49-F238E27FC236}">
                <a16:creationId xmlns:a16="http://schemas.microsoft.com/office/drawing/2014/main" id="{935739DB-5958-4907-B838-EEDF387AE90F}"/>
              </a:ext>
            </a:extLst>
          </p:cNvPr>
          <p:cNvSpPr>
            <a:spLocks/>
          </p:cNvSpPr>
          <p:nvPr/>
        </p:nvSpPr>
        <p:spPr bwMode="auto">
          <a:xfrm flipH="1">
            <a:off x="5303838" y="4265613"/>
            <a:ext cx="828675" cy="992187"/>
          </a:xfrm>
          <a:custGeom>
            <a:avLst/>
            <a:gdLst>
              <a:gd name="T0" fmla="*/ 2 w 1563"/>
              <a:gd name="T1" fmla="*/ 1810 h 1877"/>
              <a:gd name="T2" fmla="*/ 14 w 1563"/>
              <a:gd name="T3" fmla="*/ 1675 h 1877"/>
              <a:gd name="T4" fmla="*/ 30 w 1563"/>
              <a:gd name="T5" fmla="*/ 1543 h 1877"/>
              <a:gd name="T6" fmla="*/ 53 w 1563"/>
              <a:gd name="T7" fmla="*/ 1411 h 1877"/>
              <a:gd name="T8" fmla="*/ 80 w 1563"/>
              <a:gd name="T9" fmla="*/ 1284 h 1877"/>
              <a:gd name="T10" fmla="*/ 114 w 1563"/>
              <a:gd name="T11" fmla="*/ 1157 h 1877"/>
              <a:gd name="T12" fmla="*/ 154 w 1563"/>
              <a:gd name="T13" fmla="*/ 1033 h 1877"/>
              <a:gd name="T14" fmla="*/ 199 w 1563"/>
              <a:gd name="T15" fmla="*/ 912 h 1877"/>
              <a:gd name="T16" fmla="*/ 249 w 1563"/>
              <a:gd name="T17" fmla="*/ 793 h 1877"/>
              <a:gd name="T18" fmla="*/ 304 w 1563"/>
              <a:gd name="T19" fmla="*/ 677 h 1877"/>
              <a:gd name="T20" fmla="*/ 364 w 1563"/>
              <a:gd name="T21" fmla="*/ 564 h 1877"/>
              <a:gd name="T22" fmla="*/ 429 w 1563"/>
              <a:gd name="T23" fmla="*/ 453 h 1877"/>
              <a:gd name="T24" fmla="*/ 499 w 1563"/>
              <a:gd name="T25" fmla="*/ 347 h 1877"/>
              <a:gd name="T26" fmla="*/ 573 w 1563"/>
              <a:gd name="T27" fmla="*/ 243 h 1877"/>
              <a:gd name="T28" fmla="*/ 652 w 1563"/>
              <a:gd name="T29" fmla="*/ 143 h 1877"/>
              <a:gd name="T30" fmla="*/ 735 w 1563"/>
              <a:gd name="T31" fmla="*/ 47 h 1877"/>
              <a:gd name="T32" fmla="*/ 1563 w 1563"/>
              <a:gd name="T33" fmla="*/ 785 h 1877"/>
              <a:gd name="T34" fmla="*/ 1515 w 1563"/>
              <a:gd name="T35" fmla="*/ 840 h 1877"/>
              <a:gd name="T36" fmla="*/ 1469 w 1563"/>
              <a:gd name="T37" fmla="*/ 898 h 1877"/>
              <a:gd name="T38" fmla="*/ 1425 w 1563"/>
              <a:gd name="T39" fmla="*/ 957 h 1877"/>
              <a:gd name="T40" fmla="*/ 1383 w 1563"/>
              <a:gd name="T41" fmla="*/ 1019 h 1877"/>
              <a:gd name="T42" fmla="*/ 1345 w 1563"/>
              <a:gd name="T43" fmla="*/ 1083 h 1877"/>
              <a:gd name="T44" fmla="*/ 1309 w 1563"/>
              <a:gd name="T45" fmla="*/ 1148 h 1877"/>
              <a:gd name="T46" fmla="*/ 1276 w 1563"/>
              <a:gd name="T47" fmla="*/ 1215 h 1877"/>
              <a:gd name="T48" fmla="*/ 1245 w 1563"/>
              <a:gd name="T49" fmla="*/ 1283 h 1877"/>
              <a:gd name="T50" fmla="*/ 1218 w 1563"/>
              <a:gd name="T51" fmla="*/ 1353 h 1877"/>
              <a:gd name="T52" fmla="*/ 1193 w 1563"/>
              <a:gd name="T53" fmla="*/ 1424 h 1877"/>
              <a:gd name="T54" fmla="*/ 1171 w 1563"/>
              <a:gd name="T55" fmla="*/ 1497 h 1877"/>
              <a:gd name="T56" fmla="*/ 1153 w 1563"/>
              <a:gd name="T57" fmla="*/ 1571 h 1877"/>
              <a:gd name="T58" fmla="*/ 1137 w 1563"/>
              <a:gd name="T59" fmla="*/ 1645 h 1877"/>
              <a:gd name="T60" fmla="*/ 1124 w 1563"/>
              <a:gd name="T61" fmla="*/ 1722 h 1877"/>
              <a:gd name="T62" fmla="*/ 1116 w 1563"/>
              <a:gd name="T63" fmla="*/ 1799 h 1877"/>
              <a:gd name="T64" fmla="*/ 1111 w 1563"/>
              <a:gd name="T65" fmla="*/ 1877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3" h="1877">
                <a:moveTo>
                  <a:pt x="0" y="1877"/>
                </a:moveTo>
                <a:lnTo>
                  <a:pt x="2" y="1810"/>
                </a:lnTo>
                <a:lnTo>
                  <a:pt x="7" y="1742"/>
                </a:lnTo>
                <a:lnTo>
                  <a:pt x="14" y="1675"/>
                </a:lnTo>
                <a:lnTo>
                  <a:pt x="21" y="1609"/>
                </a:lnTo>
                <a:lnTo>
                  <a:pt x="30" y="1543"/>
                </a:lnTo>
                <a:lnTo>
                  <a:pt x="40" y="1476"/>
                </a:lnTo>
                <a:lnTo>
                  <a:pt x="53" y="1411"/>
                </a:lnTo>
                <a:lnTo>
                  <a:pt x="65" y="1348"/>
                </a:lnTo>
                <a:lnTo>
                  <a:pt x="80" y="1284"/>
                </a:lnTo>
                <a:lnTo>
                  <a:pt x="97" y="1220"/>
                </a:lnTo>
                <a:lnTo>
                  <a:pt x="114" y="1157"/>
                </a:lnTo>
                <a:lnTo>
                  <a:pt x="134" y="1094"/>
                </a:lnTo>
                <a:lnTo>
                  <a:pt x="154" y="1033"/>
                </a:lnTo>
                <a:lnTo>
                  <a:pt x="176" y="972"/>
                </a:lnTo>
                <a:lnTo>
                  <a:pt x="199" y="912"/>
                </a:lnTo>
                <a:lnTo>
                  <a:pt x="223" y="851"/>
                </a:lnTo>
                <a:lnTo>
                  <a:pt x="249" y="793"/>
                </a:lnTo>
                <a:lnTo>
                  <a:pt x="276" y="734"/>
                </a:lnTo>
                <a:lnTo>
                  <a:pt x="304" y="677"/>
                </a:lnTo>
                <a:lnTo>
                  <a:pt x="333" y="620"/>
                </a:lnTo>
                <a:lnTo>
                  <a:pt x="364" y="564"/>
                </a:lnTo>
                <a:lnTo>
                  <a:pt x="396" y="508"/>
                </a:lnTo>
                <a:lnTo>
                  <a:pt x="429" y="453"/>
                </a:lnTo>
                <a:lnTo>
                  <a:pt x="463" y="400"/>
                </a:lnTo>
                <a:lnTo>
                  <a:pt x="499" y="347"/>
                </a:lnTo>
                <a:lnTo>
                  <a:pt x="535" y="295"/>
                </a:lnTo>
                <a:lnTo>
                  <a:pt x="573" y="243"/>
                </a:lnTo>
                <a:lnTo>
                  <a:pt x="612" y="193"/>
                </a:lnTo>
                <a:lnTo>
                  <a:pt x="652" y="143"/>
                </a:lnTo>
                <a:lnTo>
                  <a:pt x="693" y="95"/>
                </a:lnTo>
                <a:lnTo>
                  <a:pt x="735" y="47"/>
                </a:lnTo>
                <a:lnTo>
                  <a:pt x="779" y="0"/>
                </a:lnTo>
                <a:lnTo>
                  <a:pt x="1563" y="785"/>
                </a:lnTo>
                <a:lnTo>
                  <a:pt x="1539" y="813"/>
                </a:lnTo>
                <a:lnTo>
                  <a:pt x="1515" y="840"/>
                </a:lnTo>
                <a:lnTo>
                  <a:pt x="1492" y="870"/>
                </a:lnTo>
                <a:lnTo>
                  <a:pt x="1469" y="898"/>
                </a:lnTo>
                <a:lnTo>
                  <a:pt x="1446" y="928"/>
                </a:lnTo>
                <a:lnTo>
                  <a:pt x="1425" y="957"/>
                </a:lnTo>
                <a:lnTo>
                  <a:pt x="1404" y="988"/>
                </a:lnTo>
                <a:lnTo>
                  <a:pt x="1383" y="1019"/>
                </a:lnTo>
                <a:lnTo>
                  <a:pt x="1364" y="1051"/>
                </a:lnTo>
                <a:lnTo>
                  <a:pt x="1345" y="1083"/>
                </a:lnTo>
                <a:lnTo>
                  <a:pt x="1326" y="1115"/>
                </a:lnTo>
                <a:lnTo>
                  <a:pt x="1309" y="1148"/>
                </a:lnTo>
                <a:lnTo>
                  <a:pt x="1292" y="1181"/>
                </a:lnTo>
                <a:lnTo>
                  <a:pt x="1276" y="1215"/>
                </a:lnTo>
                <a:lnTo>
                  <a:pt x="1260" y="1248"/>
                </a:lnTo>
                <a:lnTo>
                  <a:pt x="1245" y="1283"/>
                </a:lnTo>
                <a:lnTo>
                  <a:pt x="1232" y="1318"/>
                </a:lnTo>
                <a:lnTo>
                  <a:pt x="1218" y="1353"/>
                </a:lnTo>
                <a:lnTo>
                  <a:pt x="1205" y="1389"/>
                </a:lnTo>
                <a:lnTo>
                  <a:pt x="1193" y="1424"/>
                </a:lnTo>
                <a:lnTo>
                  <a:pt x="1181" y="1461"/>
                </a:lnTo>
                <a:lnTo>
                  <a:pt x="1171" y="1497"/>
                </a:lnTo>
                <a:lnTo>
                  <a:pt x="1162" y="1534"/>
                </a:lnTo>
                <a:lnTo>
                  <a:pt x="1153" y="1571"/>
                </a:lnTo>
                <a:lnTo>
                  <a:pt x="1145" y="1608"/>
                </a:lnTo>
                <a:lnTo>
                  <a:pt x="1137" y="1645"/>
                </a:lnTo>
                <a:lnTo>
                  <a:pt x="1130" y="1684"/>
                </a:lnTo>
                <a:lnTo>
                  <a:pt x="1124" y="1722"/>
                </a:lnTo>
                <a:lnTo>
                  <a:pt x="1120" y="1760"/>
                </a:lnTo>
                <a:lnTo>
                  <a:pt x="1116" y="1799"/>
                </a:lnTo>
                <a:lnTo>
                  <a:pt x="1113" y="1838"/>
                </a:lnTo>
                <a:lnTo>
                  <a:pt x="1111" y="1877"/>
                </a:lnTo>
                <a:lnTo>
                  <a:pt x="0" y="1877"/>
                </a:lnTo>
                <a:close/>
              </a:path>
            </a:pathLst>
          </a:custGeom>
          <a:solidFill>
            <a:schemeClr val="accent1">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8" name="Freeform 8">
            <a:extLst>
              <a:ext uri="{FF2B5EF4-FFF2-40B4-BE49-F238E27FC236}">
                <a16:creationId xmlns:a16="http://schemas.microsoft.com/office/drawing/2014/main" id="{5069B00D-4CD6-492D-9F89-C994A77D9D5F}"/>
              </a:ext>
            </a:extLst>
          </p:cNvPr>
          <p:cNvSpPr>
            <a:spLocks/>
          </p:cNvSpPr>
          <p:nvPr/>
        </p:nvSpPr>
        <p:spPr bwMode="auto">
          <a:xfrm flipH="1">
            <a:off x="1006475" y="2790825"/>
            <a:ext cx="2914650" cy="2466975"/>
          </a:xfrm>
          <a:custGeom>
            <a:avLst/>
            <a:gdLst>
              <a:gd name="T0" fmla="*/ 3684 w 5509"/>
              <a:gd name="T1" fmla="*/ 114 h 4664"/>
              <a:gd name="T2" fmla="*/ 3894 w 5509"/>
              <a:gd name="T3" fmla="*/ 351 h 4664"/>
              <a:gd name="T4" fmla="*/ 4094 w 5509"/>
              <a:gd name="T5" fmla="*/ 596 h 4664"/>
              <a:gd name="T6" fmla="*/ 4281 w 5509"/>
              <a:gd name="T7" fmla="*/ 852 h 4664"/>
              <a:gd name="T8" fmla="*/ 4458 w 5509"/>
              <a:gd name="T9" fmla="*/ 1116 h 4664"/>
              <a:gd name="T10" fmla="*/ 4621 w 5509"/>
              <a:gd name="T11" fmla="*/ 1389 h 4664"/>
              <a:gd name="T12" fmla="*/ 4773 w 5509"/>
              <a:gd name="T13" fmla="*/ 1670 h 4664"/>
              <a:gd name="T14" fmla="*/ 4911 w 5509"/>
              <a:gd name="T15" fmla="*/ 1958 h 4664"/>
              <a:gd name="T16" fmla="*/ 5036 w 5509"/>
              <a:gd name="T17" fmla="*/ 2254 h 4664"/>
              <a:gd name="T18" fmla="*/ 5147 w 5509"/>
              <a:gd name="T19" fmla="*/ 2556 h 4664"/>
              <a:gd name="T20" fmla="*/ 5245 w 5509"/>
              <a:gd name="T21" fmla="*/ 2865 h 4664"/>
              <a:gd name="T22" fmla="*/ 5327 w 5509"/>
              <a:gd name="T23" fmla="*/ 3180 h 4664"/>
              <a:gd name="T24" fmla="*/ 5395 w 5509"/>
              <a:gd name="T25" fmla="*/ 3502 h 4664"/>
              <a:gd name="T26" fmla="*/ 5448 w 5509"/>
              <a:gd name="T27" fmla="*/ 3828 h 4664"/>
              <a:gd name="T28" fmla="*/ 5484 w 5509"/>
              <a:gd name="T29" fmla="*/ 4159 h 4664"/>
              <a:gd name="T30" fmla="*/ 5505 w 5509"/>
              <a:gd name="T31" fmla="*/ 4495 h 4664"/>
              <a:gd name="T32" fmla="*/ 454 w 5509"/>
              <a:gd name="T33" fmla="*/ 4664 h 4664"/>
              <a:gd name="T34" fmla="*/ 448 w 5509"/>
              <a:gd name="T35" fmla="*/ 4586 h 4664"/>
              <a:gd name="T36" fmla="*/ 439 w 5509"/>
              <a:gd name="T37" fmla="*/ 4509 h 4664"/>
              <a:gd name="T38" fmla="*/ 427 w 5509"/>
              <a:gd name="T39" fmla="*/ 4432 h 4664"/>
              <a:gd name="T40" fmla="*/ 411 w 5509"/>
              <a:gd name="T41" fmla="*/ 4357 h 4664"/>
              <a:gd name="T42" fmla="*/ 393 w 5509"/>
              <a:gd name="T43" fmla="*/ 4284 h 4664"/>
              <a:gd name="T44" fmla="*/ 371 w 5509"/>
              <a:gd name="T45" fmla="*/ 4211 h 4664"/>
              <a:gd name="T46" fmla="*/ 346 w 5509"/>
              <a:gd name="T47" fmla="*/ 4140 h 4664"/>
              <a:gd name="T48" fmla="*/ 319 w 5509"/>
              <a:gd name="T49" fmla="*/ 4070 h 4664"/>
              <a:gd name="T50" fmla="*/ 288 w 5509"/>
              <a:gd name="T51" fmla="*/ 4002 h 4664"/>
              <a:gd name="T52" fmla="*/ 255 w 5509"/>
              <a:gd name="T53" fmla="*/ 3935 h 4664"/>
              <a:gd name="T54" fmla="*/ 218 w 5509"/>
              <a:gd name="T55" fmla="*/ 3870 h 4664"/>
              <a:gd name="T56" fmla="*/ 181 w 5509"/>
              <a:gd name="T57" fmla="*/ 3806 h 4664"/>
              <a:gd name="T58" fmla="*/ 139 w 5509"/>
              <a:gd name="T59" fmla="*/ 3744 h 4664"/>
              <a:gd name="T60" fmla="*/ 95 w 5509"/>
              <a:gd name="T61" fmla="*/ 3685 h 4664"/>
              <a:gd name="T62" fmla="*/ 50 w 5509"/>
              <a:gd name="T63" fmla="*/ 3627 h 4664"/>
              <a:gd name="T64" fmla="*/ 0 w 5509"/>
              <a:gd name="T65" fmla="*/ 3572 h 4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9" h="4664">
                <a:moveTo>
                  <a:pt x="3576" y="0"/>
                </a:moveTo>
                <a:lnTo>
                  <a:pt x="3684" y="114"/>
                </a:lnTo>
                <a:lnTo>
                  <a:pt x="3791" y="231"/>
                </a:lnTo>
                <a:lnTo>
                  <a:pt x="3894" y="351"/>
                </a:lnTo>
                <a:lnTo>
                  <a:pt x="3996" y="473"/>
                </a:lnTo>
                <a:lnTo>
                  <a:pt x="4094" y="596"/>
                </a:lnTo>
                <a:lnTo>
                  <a:pt x="4189" y="723"/>
                </a:lnTo>
                <a:lnTo>
                  <a:pt x="4281" y="852"/>
                </a:lnTo>
                <a:lnTo>
                  <a:pt x="4371" y="983"/>
                </a:lnTo>
                <a:lnTo>
                  <a:pt x="4458" y="1116"/>
                </a:lnTo>
                <a:lnTo>
                  <a:pt x="4541" y="1251"/>
                </a:lnTo>
                <a:lnTo>
                  <a:pt x="4621" y="1389"/>
                </a:lnTo>
                <a:lnTo>
                  <a:pt x="4699" y="1528"/>
                </a:lnTo>
                <a:lnTo>
                  <a:pt x="4773" y="1670"/>
                </a:lnTo>
                <a:lnTo>
                  <a:pt x="4844" y="1812"/>
                </a:lnTo>
                <a:lnTo>
                  <a:pt x="4911" y="1958"/>
                </a:lnTo>
                <a:lnTo>
                  <a:pt x="4975" y="2104"/>
                </a:lnTo>
                <a:lnTo>
                  <a:pt x="5036" y="2254"/>
                </a:lnTo>
                <a:lnTo>
                  <a:pt x="5094" y="2404"/>
                </a:lnTo>
                <a:lnTo>
                  <a:pt x="5147" y="2556"/>
                </a:lnTo>
                <a:lnTo>
                  <a:pt x="5198" y="2710"/>
                </a:lnTo>
                <a:lnTo>
                  <a:pt x="5245" y="2865"/>
                </a:lnTo>
                <a:lnTo>
                  <a:pt x="5288" y="3022"/>
                </a:lnTo>
                <a:lnTo>
                  <a:pt x="5327" y="3180"/>
                </a:lnTo>
                <a:lnTo>
                  <a:pt x="5363" y="3340"/>
                </a:lnTo>
                <a:lnTo>
                  <a:pt x="5395" y="3502"/>
                </a:lnTo>
                <a:lnTo>
                  <a:pt x="5423" y="3663"/>
                </a:lnTo>
                <a:lnTo>
                  <a:pt x="5448" y="3828"/>
                </a:lnTo>
                <a:lnTo>
                  <a:pt x="5467" y="3993"/>
                </a:lnTo>
                <a:lnTo>
                  <a:pt x="5484" y="4159"/>
                </a:lnTo>
                <a:lnTo>
                  <a:pt x="5497" y="4326"/>
                </a:lnTo>
                <a:lnTo>
                  <a:pt x="5505" y="4495"/>
                </a:lnTo>
                <a:lnTo>
                  <a:pt x="5509" y="4664"/>
                </a:lnTo>
                <a:lnTo>
                  <a:pt x="454" y="4664"/>
                </a:lnTo>
                <a:lnTo>
                  <a:pt x="451" y="4625"/>
                </a:lnTo>
                <a:lnTo>
                  <a:pt x="448" y="4586"/>
                </a:lnTo>
                <a:lnTo>
                  <a:pt x="445" y="4547"/>
                </a:lnTo>
                <a:lnTo>
                  <a:pt x="439" y="4509"/>
                </a:lnTo>
                <a:lnTo>
                  <a:pt x="433" y="4471"/>
                </a:lnTo>
                <a:lnTo>
                  <a:pt x="427" y="4432"/>
                </a:lnTo>
                <a:lnTo>
                  <a:pt x="419" y="4395"/>
                </a:lnTo>
                <a:lnTo>
                  <a:pt x="411" y="4357"/>
                </a:lnTo>
                <a:lnTo>
                  <a:pt x="402" y="4321"/>
                </a:lnTo>
                <a:lnTo>
                  <a:pt x="393" y="4284"/>
                </a:lnTo>
                <a:lnTo>
                  <a:pt x="383" y="4248"/>
                </a:lnTo>
                <a:lnTo>
                  <a:pt x="371" y="4211"/>
                </a:lnTo>
                <a:lnTo>
                  <a:pt x="359" y="4176"/>
                </a:lnTo>
                <a:lnTo>
                  <a:pt x="346" y="4140"/>
                </a:lnTo>
                <a:lnTo>
                  <a:pt x="333" y="4105"/>
                </a:lnTo>
                <a:lnTo>
                  <a:pt x="319" y="4070"/>
                </a:lnTo>
                <a:lnTo>
                  <a:pt x="304" y="4035"/>
                </a:lnTo>
                <a:lnTo>
                  <a:pt x="288" y="4002"/>
                </a:lnTo>
                <a:lnTo>
                  <a:pt x="272" y="3968"/>
                </a:lnTo>
                <a:lnTo>
                  <a:pt x="255" y="3935"/>
                </a:lnTo>
                <a:lnTo>
                  <a:pt x="237" y="3902"/>
                </a:lnTo>
                <a:lnTo>
                  <a:pt x="218" y="3870"/>
                </a:lnTo>
                <a:lnTo>
                  <a:pt x="200" y="3838"/>
                </a:lnTo>
                <a:lnTo>
                  <a:pt x="181" y="3806"/>
                </a:lnTo>
                <a:lnTo>
                  <a:pt x="160" y="3775"/>
                </a:lnTo>
                <a:lnTo>
                  <a:pt x="139" y="3744"/>
                </a:lnTo>
                <a:lnTo>
                  <a:pt x="118" y="3715"/>
                </a:lnTo>
                <a:lnTo>
                  <a:pt x="95" y="3685"/>
                </a:lnTo>
                <a:lnTo>
                  <a:pt x="72" y="3657"/>
                </a:lnTo>
                <a:lnTo>
                  <a:pt x="50" y="3627"/>
                </a:lnTo>
                <a:lnTo>
                  <a:pt x="26" y="3600"/>
                </a:lnTo>
                <a:lnTo>
                  <a:pt x="0" y="3572"/>
                </a:lnTo>
                <a:lnTo>
                  <a:pt x="3576" y="0"/>
                </a:lnTo>
                <a:close/>
              </a:path>
            </a:pathLst>
          </a:custGeom>
          <a:solidFill>
            <a:schemeClr val="accent5"/>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9" name="Freeform 9">
            <a:extLst>
              <a:ext uri="{FF2B5EF4-FFF2-40B4-BE49-F238E27FC236}">
                <a16:creationId xmlns:a16="http://schemas.microsoft.com/office/drawing/2014/main" id="{FE8DDB17-9847-4052-88A7-981880F6899A}"/>
              </a:ext>
            </a:extLst>
          </p:cNvPr>
          <p:cNvSpPr>
            <a:spLocks/>
          </p:cNvSpPr>
          <p:nvPr/>
        </p:nvSpPr>
        <p:spPr bwMode="auto">
          <a:xfrm flipH="1">
            <a:off x="3765550" y="4457700"/>
            <a:ext cx="1695450" cy="1693863"/>
          </a:xfrm>
          <a:custGeom>
            <a:avLst/>
            <a:gdLst>
              <a:gd name="T0" fmla="*/ 1765 w 3202"/>
              <a:gd name="T1" fmla="*/ 8 h 3200"/>
              <a:gd name="T2" fmla="*/ 2001 w 3202"/>
              <a:gd name="T3" fmla="*/ 51 h 3200"/>
              <a:gd name="T4" fmla="*/ 2224 w 3202"/>
              <a:gd name="T5" fmla="*/ 126 h 3200"/>
              <a:gd name="T6" fmla="*/ 2432 w 3202"/>
              <a:gd name="T7" fmla="*/ 232 h 3200"/>
              <a:gd name="T8" fmla="*/ 2619 w 3202"/>
              <a:gd name="T9" fmla="*/ 365 h 3200"/>
              <a:gd name="T10" fmla="*/ 2785 w 3202"/>
              <a:gd name="T11" fmla="*/ 525 h 3200"/>
              <a:gd name="T12" fmla="*/ 2928 w 3202"/>
              <a:gd name="T13" fmla="*/ 705 h 3200"/>
              <a:gd name="T14" fmla="*/ 3045 w 3202"/>
              <a:gd name="T15" fmla="*/ 907 h 3200"/>
              <a:gd name="T16" fmla="*/ 3130 w 3202"/>
              <a:gd name="T17" fmla="*/ 1124 h 3200"/>
              <a:gd name="T18" fmla="*/ 3184 w 3202"/>
              <a:gd name="T19" fmla="*/ 1357 h 3200"/>
              <a:gd name="T20" fmla="*/ 3202 w 3202"/>
              <a:gd name="T21" fmla="*/ 1600 h 3200"/>
              <a:gd name="T22" fmla="*/ 3184 w 3202"/>
              <a:gd name="T23" fmla="*/ 1844 h 3200"/>
              <a:gd name="T24" fmla="*/ 3130 w 3202"/>
              <a:gd name="T25" fmla="*/ 2076 h 3200"/>
              <a:gd name="T26" fmla="*/ 3045 w 3202"/>
              <a:gd name="T27" fmla="*/ 2293 h 3200"/>
              <a:gd name="T28" fmla="*/ 2928 w 3202"/>
              <a:gd name="T29" fmla="*/ 2495 h 3200"/>
              <a:gd name="T30" fmla="*/ 2785 w 3202"/>
              <a:gd name="T31" fmla="*/ 2675 h 3200"/>
              <a:gd name="T32" fmla="*/ 2619 w 3202"/>
              <a:gd name="T33" fmla="*/ 2835 h 3200"/>
              <a:gd name="T34" fmla="*/ 2432 w 3202"/>
              <a:gd name="T35" fmla="*/ 2968 h 3200"/>
              <a:gd name="T36" fmla="*/ 2224 w 3202"/>
              <a:gd name="T37" fmla="*/ 3075 h 3200"/>
              <a:gd name="T38" fmla="*/ 2001 w 3202"/>
              <a:gd name="T39" fmla="*/ 3150 h 3200"/>
              <a:gd name="T40" fmla="*/ 1765 w 3202"/>
              <a:gd name="T41" fmla="*/ 3192 h 3200"/>
              <a:gd name="T42" fmla="*/ 1518 w 3202"/>
              <a:gd name="T43" fmla="*/ 3198 h 3200"/>
              <a:gd name="T44" fmla="*/ 1279 w 3202"/>
              <a:gd name="T45" fmla="*/ 3168 h 3200"/>
              <a:gd name="T46" fmla="*/ 1050 w 3202"/>
              <a:gd name="T47" fmla="*/ 3103 h 3200"/>
              <a:gd name="T48" fmla="*/ 838 w 3202"/>
              <a:gd name="T49" fmla="*/ 3007 h 3200"/>
              <a:gd name="T50" fmla="*/ 643 w 3202"/>
              <a:gd name="T51" fmla="*/ 2882 h 3200"/>
              <a:gd name="T52" fmla="*/ 469 w 3202"/>
              <a:gd name="T53" fmla="*/ 2731 h 3200"/>
              <a:gd name="T54" fmla="*/ 319 w 3202"/>
              <a:gd name="T55" fmla="*/ 2558 h 3200"/>
              <a:gd name="T56" fmla="*/ 193 w 3202"/>
              <a:gd name="T57" fmla="*/ 2363 h 3200"/>
              <a:gd name="T58" fmla="*/ 97 w 3202"/>
              <a:gd name="T59" fmla="*/ 2151 h 3200"/>
              <a:gd name="T60" fmla="*/ 32 w 3202"/>
              <a:gd name="T61" fmla="*/ 1922 h 3200"/>
              <a:gd name="T62" fmla="*/ 2 w 3202"/>
              <a:gd name="T63" fmla="*/ 1683 h 3200"/>
              <a:gd name="T64" fmla="*/ 8 w 3202"/>
              <a:gd name="T65" fmla="*/ 1437 h 3200"/>
              <a:gd name="T66" fmla="*/ 50 w 3202"/>
              <a:gd name="T67" fmla="*/ 1200 h 3200"/>
              <a:gd name="T68" fmla="*/ 126 w 3202"/>
              <a:gd name="T69" fmla="*/ 978 h 3200"/>
              <a:gd name="T70" fmla="*/ 232 w 3202"/>
              <a:gd name="T71" fmla="*/ 770 h 3200"/>
              <a:gd name="T72" fmla="*/ 365 w 3202"/>
              <a:gd name="T73" fmla="*/ 582 h 3200"/>
              <a:gd name="T74" fmla="*/ 525 w 3202"/>
              <a:gd name="T75" fmla="*/ 416 h 3200"/>
              <a:gd name="T76" fmla="*/ 706 w 3202"/>
              <a:gd name="T77" fmla="*/ 274 h 3200"/>
              <a:gd name="T78" fmla="*/ 907 w 3202"/>
              <a:gd name="T79" fmla="*/ 158 h 3200"/>
              <a:gd name="T80" fmla="*/ 1125 w 3202"/>
              <a:gd name="T81" fmla="*/ 72 h 3200"/>
              <a:gd name="T82" fmla="*/ 1357 w 3202"/>
              <a:gd name="T83" fmla="*/ 19 h 3200"/>
              <a:gd name="T84" fmla="*/ 1601 w 3202"/>
              <a:gd name="T85"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2" h="3200">
                <a:moveTo>
                  <a:pt x="1601" y="0"/>
                </a:moveTo>
                <a:lnTo>
                  <a:pt x="1684" y="3"/>
                </a:lnTo>
                <a:lnTo>
                  <a:pt x="1765" y="8"/>
                </a:lnTo>
                <a:lnTo>
                  <a:pt x="1845" y="19"/>
                </a:lnTo>
                <a:lnTo>
                  <a:pt x="1924" y="32"/>
                </a:lnTo>
                <a:lnTo>
                  <a:pt x="2001" y="51"/>
                </a:lnTo>
                <a:lnTo>
                  <a:pt x="2077" y="72"/>
                </a:lnTo>
                <a:lnTo>
                  <a:pt x="2152" y="97"/>
                </a:lnTo>
                <a:lnTo>
                  <a:pt x="2224" y="126"/>
                </a:lnTo>
                <a:lnTo>
                  <a:pt x="2295" y="158"/>
                </a:lnTo>
                <a:lnTo>
                  <a:pt x="2364" y="193"/>
                </a:lnTo>
                <a:lnTo>
                  <a:pt x="2432" y="232"/>
                </a:lnTo>
                <a:lnTo>
                  <a:pt x="2496" y="274"/>
                </a:lnTo>
                <a:lnTo>
                  <a:pt x="2558" y="319"/>
                </a:lnTo>
                <a:lnTo>
                  <a:pt x="2619" y="365"/>
                </a:lnTo>
                <a:lnTo>
                  <a:pt x="2677" y="416"/>
                </a:lnTo>
                <a:lnTo>
                  <a:pt x="2733" y="469"/>
                </a:lnTo>
                <a:lnTo>
                  <a:pt x="2785" y="525"/>
                </a:lnTo>
                <a:lnTo>
                  <a:pt x="2837" y="582"/>
                </a:lnTo>
                <a:lnTo>
                  <a:pt x="2884" y="643"/>
                </a:lnTo>
                <a:lnTo>
                  <a:pt x="2928" y="705"/>
                </a:lnTo>
                <a:lnTo>
                  <a:pt x="2970" y="770"/>
                </a:lnTo>
                <a:lnTo>
                  <a:pt x="3009" y="838"/>
                </a:lnTo>
                <a:lnTo>
                  <a:pt x="3045" y="907"/>
                </a:lnTo>
                <a:lnTo>
                  <a:pt x="3077" y="978"/>
                </a:lnTo>
                <a:lnTo>
                  <a:pt x="3105" y="1050"/>
                </a:lnTo>
                <a:lnTo>
                  <a:pt x="3130" y="1124"/>
                </a:lnTo>
                <a:lnTo>
                  <a:pt x="3152" y="1200"/>
                </a:lnTo>
                <a:lnTo>
                  <a:pt x="3169" y="1278"/>
                </a:lnTo>
                <a:lnTo>
                  <a:pt x="3184" y="1357"/>
                </a:lnTo>
                <a:lnTo>
                  <a:pt x="3194" y="1437"/>
                </a:lnTo>
                <a:lnTo>
                  <a:pt x="3200" y="1518"/>
                </a:lnTo>
                <a:lnTo>
                  <a:pt x="3202" y="1600"/>
                </a:lnTo>
                <a:lnTo>
                  <a:pt x="3200" y="1683"/>
                </a:lnTo>
                <a:lnTo>
                  <a:pt x="3194" y="1764"/>
                </a:lnTo>
                <a:lnTo>
                  <a:pt x="3184" y="1844"/>
                </a:lnTo>
                <a:lnTo>
                  <a:pt x="3169" y="1922"/>
                </a:lnTo>
                <a:lnTo>
                  <a:pt x="3152" y="2000"/>
                </a:lnTo>
                <a:lnTo>
                  <a:pt x="3130" y="2076"/>
                </a:lnTo>
                <a:lnTo>
                  <a:pt x="3105" y="2151"/>
                </a:lnTo>
                <a:lnTo>
                  <a:pt x="3077" y="2222"/>
                </a:lnTo>
                <a:lnTo>
                  <a:pt x="3045" y="2293"/>
                </a:lnTo>
                <a:lnTo>
                  <a:pt x="3009" y="2363"/>
                </a:lnTo>
                <a:lnTo>
                  <a:pt x="2970" y="2430"/>
                </a:lnTo>
                <a:lnTo>
                  <a:pt x="2928" y="2495"/>
                </a:lnTo>
                <a:lnTo>
                  <a:pt x="2884" y="2558"/>
                </a:lnTo>
                <a:lnTo>
                  <a:pt x="2837" y="2618"/>
                </a:lnTo>
                <a:lnTo>
                  <a:pt x="2785" y="2675"/>
                </a:lnTo>
                <a:lnTo>
                  <a:pt x="2733" y="2731"/>
                </a:lnTo>
                <a:lnTo>
                  <a:pt x="2677" y="2785"/>
                </a:lnTo>
                <a:lnTo>
                  <a:pt x="2619" y="2835"/>
                </a:lnTo>
                <a:lnTo>
                  <a:pt x="2558" y="2882"/>
                </a:lnTo>
                <a:lnTo>
                  <a:pt x="2496" y="2926"/>
                </a:lnTo>
                <a:lnTo>
                  <a:pt x="2432" y="2968"/>
                </a:lnTo>
                <a:lnTo>
                  <a:pt x="2364" y="3007"/>
                </a:lnTo>
                <a:lnTo>
                  <a:pt x="2295" y="3043"/>
                </a:lnTo>
                <a:lnTo>
                  <a:pt x="2224" y="3075"/>
                </a:lnTo>
                <a:lnTo>
                  <a:pt x="2152" y="3103"/>
                </a:lnTo>
                <a:lnTo>
                  <a:pt x="2077" y="3128"/>
                </a:lnTo>
                <a:lnTo>
                  <a:pt x="2001" y="3150"/>
                </a:lnTo>
                <a:lnTo>
                  <a:pt x="1924" y="3168"/>
                </a:lnTo>
                <a:lnTo>
                  <a:pt x="1845" y="3182"/>
                </a:lnTo>
                <a:lnTo>
                  <a:pt x="1765" y="3192"/>
                </a:lnTo>
                <a:lnTo>
                  <a:pt x="1684" y="3198"/>
                </a:lnTo>
                <a:lnTo>
                  <a:pt x="1601" y="3200"/>
                </a:lnTo>
                <a:lnTo>
                  <a:pt x="1518" y="3198"/>
                </a:lnTo>
                <a:lnTo>
                  <a:pt x="1437" y="3192"/>
                </a:lnTo>
                <a:lnTo>
                  <a:pt x="1357" y="3182"/>
                </a:lnTo>
                <a:lnTo>
                  <a:pt x="1279" y="3168"/>
                </a:lnTo>
                <a:lnTo>
                  <a:pt x="1201" y="3150"/>
                </a:lnTo>
                <a:lnTo>
                  <a:pt x="1125" y="3128"/>
                </a:lnTo>
                <a:lnTo>
                  <a:pt x="1050" y="3103"/>
                </a:lnTo>
                <a:lnTo>
                  <a:pt x="978" y="3075"/>
                </a:lnTo>
                <a:lnTo>
                  <a:pt x="907" y="3043"/>
                </a:lnTo>
                <a:lnTo>
                  <a:pt x="838" y="3007"/>
                </a:lnTo>
                <a:lnTo>
                  <a:pt x="771" y="2968"/>
                </a:lnTo>
                <a:lnTo>
                  <a:pt x="706" y="2926"/>
                </a:lnTo>
                <a:lnTo>
                  <a:pt x="643" y="2882"/>
                </a:lnTo>
                <a:lnTo>
                  <a:pt x="582" y="2835"/>
                </a:lnTo>
                <a:lnTo>
                  <a:pt x="525" y="2785"/>
                </a:lnTo>
                <a:lnTo>
                  <a:pt x="469" y="2731"/>
                </a:lnTo>
                <a:lnTo>
                  <a:pt x="416" y="2675"/>
                </a:lnTo>
                <a:lnTo>
                  <a:pt x="365" y="2618"/>
                </a:lnTo>
                <a:lnTo>
                  <a:pt x="319" y="2558"/>
                </a:lnTo>
                <a:lnTo>
                  <a:pt x="274" y="2495"/>
                </a:lnTo>
                <a:lnTo>
                  <a:pt x="232" y="2430"/>
                </a:lnTo>
                <a:lnTo>
                  <a:pt x="193" y="2363"/>
                </a:lnTo>
                <a:lnTo>
                  <a:pt x="158" y="2293"/>
                </a:lnTo>
                <a:lnTo>
                  <a:pt x="126" y="2222"/>
                </a:lnTo>
                <a:lnTo>
                  <a:pt x="97" y="2151"/>
                </a:lnTo>
                <a:lnTo>
                  <a:pt x="72" y="2076"/>
                </a:lnTo>
                <a:lnTo>
                  <a:pt x="50" y="2000"/>
                </a:lnTo>
                <a:lnTo>
                  <a:pt x="32" y="1922"/>
                </a:lnTo>
                <a:lnTo>
                  <a:pt x="18" y="1844"/>
                </a:lnTo>
                <a:lnTo>
                  <a:pt x="8" y="1764"/>
                </a:lnTo>
                <a:lnTo>
                  <a:pt x="2" y="1683"/>
                </a:lnTo>
                <a:lnTo>
                  <a:pt x="0" y="1600"/>
                </a:lnTo>
                <a:lnTo>
                  <a:pt x="2" y="1518"/>
                </a:lnTo>
                <a:lnTo>
                  <a:pt x="8" y="1437"/>
                </a:lnTo>
                <a:lnTo>
                  <a:pt x="18" y="1357"/>
                </a:lnTo>
                <a:lnTo>
                  <a:pt x="32" y="1278"/>
                </a:lnTo>
                <a:lnTo>
                  <a:pt x="50" y="1200"/>
                </a:lnTo>
                <a:lnTo>
                  <a:pt x="72" y="1124"/>
                </a:lnTo>
                <a:lnTo>
                  <a:pt x="97" y="1050"/>
                </a:lnTo>
                <a:lnTo>
                  <a:pt x="126" y="978"/>
                </a:lnTo>
                <a:lnTo>
                  <a:pt x="158" y="907"/>
                </a:lnTo>
                <a:lnTo>
                  <a:pt x="193" y="838"/>
                </a:lnTo>
                <a:lnTo>
                  <a:pt x="232" y="770"/>
                </a:lnTo>
                <a:lnTo>
                  <a:pt x="274" y="705"/>
                </a:lnTo>
                <a:lnTo>
                  <a:pt x="319" y="643"/>
                </a:lnTo>
                <a:lnTo>
                  <a:pt x="365" y="582"/>
                </a:lnTo>
                <a:lnTo>
                  <a:pt x="416" y="525"/>
                </a:lnTo>
                <a:lnTo>
                  <a:pt x="469" y="469"/>
                </a:lnTo>
                <a:lnTo>
                  <a:pt x="525" y="416"/>
                </a:lnTo>
                <a:lnTo>
                  <a:pt x="582" y="365"/>
                </a:lnTo>
                <a:lnTo>
                  <a:pt x="643" y="319"/>
                </a:lnTo>
                <a:lnTo>
                  <a:pt x="706" y="274"/>
                </a:lnTo>
                <a:lnTo>
                  <a:pt x="771" y="232"/>
                </a:lnTo>
                <a:lnTo>
                  <a:pt x="838" y="193"/>
                </a:lnTo>
                <a:lnTo>
                  <a:pt x="907" y="158"/>
                </a:lnTo>
                <a:lnTo>
                  <a:pt x="978" y="126"/>
                </a:lnTo>
                <a:lnTo>
                  <a:pt x="1050" y="97"/>
                </a:lnTo>
                <a:lnTo>
                  <a:pt x="1125" y="72"/>
                </a:lnTo>
                <a:lnTo>
                  <a:pt x="1201" y="51"/>
                </a:lnTo>
                <a:lnTo>
                  <a:pt x="1279" y="32"/>
                </a:lnTo>
                <a:lnTo>
                  <a:pt x="1357" y="19"/>
                </a:lnTo>
                <a:lnTo>
                  <a:pt x="1437" y="8"/>
                </a:lnTo>
                <a:lnTo>
                  <a:pt x="1518" y="3"/>
                </a:lnTo>
                <a:lnTo>
                  <a:pt x="1601" y="0"/>
                </a:ln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9" name="TextBox 18">
            <a:extLst>
              <a:ext uri="{FF2B5EF4-FFF2-40B4-BE49-F238E27FC236}">
                <a16:creationId xmlns:a16="http://schemas.microsoft.com/office/drawing/2014/main" id="{DA72BA08-0DAE-424F-AE28-C9C187B363A6}"/>
              </a:ext>
            </a:extLst>
          </p:cNvPr>
          <p:cNvSpPr txBox="1"/>
          <p:nvPr/>
        </p:nvSpPr>
        <p:spPr>
          <a:xfrm flipH="1">
            <a:off x="4056063" y="5437188"/>
            <a:ext cx="1006475" cy="268287"/>
          </a:xfrm>
          <a:prstGeom prst="rect">
            <a:avLst/>
          </a:prstGeom>
          <a:noFill/>
        </p:spPr>
        <p:txBody>
          <a:bodyPr anchor="ctr">
            <a:spAutoFit/>
          </a:bodyPr>
          <a:lstStyle/>
          <a:p>
            <a:pPr defTabSz="360000" eaLnBrk="1" fontAlgn="auto" hangingPunct="1">
              <a:spcBef>
                <a:spcPts val="0"/>
              </a:spcBef>
              <a:spcAft>
                <a:spcPts val="0"/>
              </a:spcAft>
              <a:defRPr/>
            </a:pPr>
            <a:r>
              <a:rPr lang="en-US" sz="1400" dirty="0">
                <a:solidFill>
                  <a:schemeClr val="bg1"/>
                </a:solidFill>
                <a:latin typeface="Poppins" panose="00000500000000000000" pitchFamily="50" charset="0"/>
                <a:ea typeface="Roboto Light" panose="02000000000000000000" pitchFamily="2" charset="0"/>
                <a:cs typeface="Poppins" panose="00000500000000000000" pitchFamily="50" charset="0"/>
              </a:rPr>
              <a:t>Title here</a:t>
            </a:r>
            <a:endParaRPr lang="ru-RU" sz="1400" spc="-150" dirty="0">
              <a:solidFill>
                <a:schemeClr val="bg1"/>
              </a:solidFill>
              <a:latin typeface="Roboto Light" panose="02000000000000000000" pitchFamily="2" charset="0"/>
              <a:ea typeface="Roboto Light" panose="02000000000000000000" pitchFamily="2" charset="0"/>
              <a:cs typeface="Poppins" panose="00000500000000000000" pitchFamily="50" charset="0"/>
            </a:endParaRPr>
          </a:p>
        </p:txBody>
      </p:sp>
      <p:grpSp>
        <p:nvGrpSpPr>
          <p:cNvPr id="20" name="Group 19">
            <a:extLst>
              <a:ext uri="{FF2B5EF4-FFF2-40B4-BE49-F238E27FC236}">
                <a16:creationId xmlns:a16="http://schemas.microsoft.com/office/drawing/2014/main" id="{59953984-E8DA-48FC-9B55-657FD5B7F30A}"/>
              </a:ext>
            </a:extLst>
          </p:cNvPr>
          <p:cNvGrpSpPr/>
          <p:nvPr/>
        </p:nvGrpSpPr>
        <p:grpSpPr>
          <a:xfrm flipH="1">
            <a:off x="4363868" y="4842375"/>
            <a:ext cx="498282" cy="514438"/>
            <a:chOff x="946151" y="3240088"/>
            <a:chExt cx="293688" cy="303213"/>
          </a:xfrm>
          <a:solidFill>
            <a:schemeClr val="bg1"/>
          </a:solidFill>
        </p:grpSpPr>
        <p:sp>
          <p:nvSpPr>
            <p:cNvPr id="21" name="Freeform 57">
              <a:extLst>
                <a:ext uri="{FF2B5EF4-FFF2-40B4-BE49-F238E27FC236}">
                  <a16:creationId xmlns:a16="http://schemas.microsoft.com/office/drawing/2014/main" id="{9FCF63CD-4418-44CB-B2B3-6BC664555632}"/>
                </a:ext>
              </a:extLst>
            </p:cNvPr>
            <p:cNvSpPr>
              <a:spLocks noEditPoints="1"/>
            </p:cNvSpPr>
            <p:nvPr/>
          </p:nvSpPr>
          <p:spPr bwMode="auto">
            <a:xfrm>
              <a:off x="1066801" y="3240088"/>
              <a:ext cx="173038" cy="171450"/>
            </a:xfrm>
            <a:custGeom>
              <a:avLst/>
              <a:gdLst>
                <a:gd name="T0" fmla="*/ 326 w 435"/>
                <a:gd name="T1" fmla="*/ 327 h 432"/>
                <a:gd name="T2" fmla="*/ 296 w 435"/>
                <a:gd name="T3" fmla="*/ 346 h 432"/>
                <a:gd name="T4" fmla="*/ 259 w 435"/>
                <a:gd name="T5" fmla="*/ 368 h 432"/>
                <a:gd name="T6" fmla="*/ 186 w 435"/>
                <a:gd name="T7" fmla="*/ 406 h 432"/>
                <a:gd name="T8" fmla="*/ 180 w 435"/>
                <a:gd name="T9" fmla="*/ 363 h 432"/>
                <a:gd name="T10" fmla="*/ 150 w 435"/>
                <a:gd name="T11" fmla="*/ 353 h 432"/>
                <a:gd name="T12" fmla="*/ 116 w 435"/>
                <a:gd name="T13" fmla="*/ 328 h 432"/>
                <a:gd name="T14" fmla="*/ 65 w 435"/>
                <a:gd name="T15" fmla="*/ 350 h 432"/>
                <a:gd name="T16" fmla="*/ 73 w 435"/>
                <a:gd name="T17" fmla="*/ 261 h 432"/>
                <a:gd name="T18" fmla="*/ 70 w 435"/>
                <a:gd name="T19" fmla="*/ 222 h 432"/>
                <a:gd name="T20" fmla="*/ 73 w 435"/>
                <a:gd name="T21" fmla="*/ 182 h 432"/>
                <a:gd name="T22" fmla="*/ 66 w 435"/>
                <a:gd name="T23" fmla="*/ 93 h 432"/>
                <a:gd name="T24" fmla="*/ 117 w 435"/>
                <a:gd name="T25" fmla="*/ 114 h 432"/>
                <a:gd name="T26" fmla="*/ 150 w 435"/>
                <a:gd name="T27" fmla="*/ 90 h 432"/>
                <a:gd name="T28" fmla="*/ 180 w 435"/>
                <a:gd name="T29" fmla="*/ 79 h 432"/>
                <a:gd name="T30" fmla="*/ 186 w 435"/>
                <a:gd name="T31" fmla="*/ 25 h 432"/>
                <a:gd name="T32" fmla="*/ 259 w 435"/>
                <a:gd name="T33" fmla="*/ 75 h 432"/>
                <a:gd name="T34" fmla="*/ 296 w 435"/>
                <a:gd name="T35" fmla="*/ 96 h 432"/>
                <a:gd name="T36" fmla="*/ 326 w 435"/>
                <a:gd name="T37" fmla="*/ 115 h 432"/>
                <a:gd name="T38" fmla="*/ 405 w 435"/>
                <a:gd name="T39" fmla="*/ 154 h 432"/>
                <a:gd name="T40" fmla="*/ 362 w 435"/>
                <a:gd name="T41" fmla="*/ 185 h 432"/>
                <a:gd name="T42" fmla="*/ 365 w 435"/>
                <a:gd name="T43" fmla="*/ 238 h 432"/>
                <a:gd name="T44" fmla="*/ 365 w 435"/>
                <a:gd name="T45" fmla="*/ 265 h 432"/>
                <a:gd name="T46" fmla="*/ 428 w 435"/>
                <a:gd name="T47" fmla="*/ 272 h 432"/>
                <a:gd name="T48" fmla="*/ 389 w 435"/>
                <a:gd name="T49" fmla="*/ 207 h 432"/>
                <a:gd name="T50" fmla="*/ 435 w 435"/>
                <a:gd name="T51" fmla="*/ 161 h 432"/>
                <a:gd name="T52" fmla="*/ 382 w 435"/>
                <a:gd name="T53" fmla="*/ 65 h 432"/>
                <a:gd name="T54" fmla="*/ 329 w 435"/>
                <a:gd name="T55" fmla="*/ 88 h 432"/>
                <a:gd name="T56" fmla="*/ 282 w 435"/>
                <a:gd name="T57" fmla="*/ 59 h 432"/>
                <a:gd name="T58" fmla="*/ 275 w 435"/>
                <a:gd name="T59" fmla="*/ 2 h 432"/>
                <a:gd name="T60" fmla="*/ 164 w 435"/>
                <a:gd name="T61" fmla="*/ 4 h 432"/>
                <a:gd name="T62" fmla="*/ 152 w 435"/>
                <a:gd name="T63" fmla="*/ 62 h 432"/>
                <a:gd name="T64" fmla="*/ 119 w 435"/>
                <a:gd name="T65" fmla="*/ 79 h 432"/>
                <a:gd name="T66" fmla="*/ 59 w 435"/>
                <a:gd name="T67" fmla="*/ 63 h 432"/>
                <a:gd name="T68" fmla="*/ 1 w 435"/>
                <a:gd name="T69" fmla="*/ 157 h 432"/>
                <a:gd name="T70" fmla="*/ 5 w 435"/>
                <a:gd name="T71" fmla="*/ 168 h 432"/>
                <a:gd name="T72" fmla="*/ 44 w 435"/>
                <a:gd name="T73" fmla="*/ 221 h 432"/>
                <a:gd name="T74" fmla="*/ 3 w 435"/>
                <a:gd name="T75" fmla="*/ 276 h 432"/>
                <a:gd name="T76" fmla="*/ 49 w 435"/>
                <a:gd name="T77" fmla="*/ 373 h 432"/>
                <a:gd name="T78" fmla="*/ 67 w 435"/>
                <a:gd name="T79" fmla="*/ 378 h 432"/>
                <a:gd name="T80" fmla="*/ 144 w 435"/>
                <a:gd name="T81" fmla="*/ 378 h 432"/>
                <a:gd name="T82" fmla="*/ 164 w 435"/>
                <a:gd name="T83" fmla="*/ 428 h 432"/>
                <a:gd name="T84" fmla="*/ 275 w 435"/>
                <a:gd name="T85" fmla="*/ 431 h 432"/>
                <a:gd name="T86" fmla="*/ 282 w 435"/>
                <a:gd name="T87" fmla="*/ 382 h 432"/>
                <a:gd name="T88" fmla="*/ 329 w 435"/>
                <a:gd name="T89" fmla="*/ 356 h 432"/>
                <a:gd name="T90" fmla="*/ 380 w 435"/>
                <a:gd name="T91" fmla="*/ 378 h 432"/>
                <a:gd name="T92" fmla="*/ 434 w 435"/>
                <a:gd name="T93" fmla="*/ 290 h 432"/>
                <a:gd name="T94" fmla="*/ 428 w 435"/>
                <a:gd name="T95" fmla="*/ 27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5" h="432">
                  <a:moveTo>
                    <a:pt x="369" y="350"/>
                  </a:moveTo>
                  <a:lnTo>
                    <a:pt x="335" y="329"/>
                  </a:lnTo>
                  <a:lnTo>
                    <a:pt x="330" y="327"/>
                  </a:lnTo>
                  <a:lnTo>
                    <a:pt x="326" y="327"/>
                  </a:lnTo>
                  <a:lnTo>
                    <a:pt x="323" y="328"/>
                  </a:lnTo>
                  <a:lnTo>
                    <a:pt x="319" y="330"/>
                  </a:lnTo>
                  <a:lnTo>
                    <a:pt x="309" y="339"/>
                  </a:lnTo>
                  <a:lnTo>
                    <a:pt x="296" y="346"/>
                  </a:lnTo>
                  <a:lnTo>
                    <a:pt x="281" y="355"/>
                  </a:lnTo>
                  <a:lnTo>
                    <a:pt x="264" y="363"/>
                  </a:lnTo>
                  <a:lnTo>
                    <a:pt x="261" y="364"/>
                  </a:lnTo>
                  <a:lnTo>
                    <a:pt x="259" y="368"/>
                  </a:lnTo>
                  <a:lnTo>
                    <a:pt x="257" y="371"/>
                  </a:lnTo>
                  <a:lnTo>
                    <a:pt x="256" y="374"/>
                  </a:lnTo>
                  <a:lnTo>
                    <a:pt x="256" y="406"/>
                  </a:lnTo>
                  <a:lnTo>
                    <a:pt x="186" y="406"/>
                  </a:lnTo>
                  <a:lnTo>
                    <a:pt x="186" y="374"/>
                  </a:lnTo>
                  <a:lnTo>
                    <a:pt x="186" y="370"/>
                  </a:lnTo>
                  <a:lnTo>
                    <a:pt x="183" y="367"/>
                  </a:lnTo>
                  <a:lnTo>
                    <a:pt x="180" y="363"/>
                  </a:lnTo>
                  <a:lnTo>
                    <a:pt x="176" y="361"/>
                  </a:lnTo>
                  <a:lnTo>
                    <a:pt x="166" y="359"/>
                  </a:lnTo>
                  <a:lnTo>
                    <a:pt x="158" y="356"/>
                  </a:lnTo>
                  <a:lnTo>
                    <a:pt x="150" y="353"/>
                  </a:lnTo>
                  <a:lnTo>
                    <a:pt x="144" y="349"/>
                  </a:lnTo>
                  <a:lnTo>
                    <a:pt x="132" y="341"/>
                  </a:lnTo>
                  <a:lnTo>
                    <a:pt x="120" y="330"/>
                  </a:lnTo>
                  <a:lnTo>
                    <a:pt x="116" y="328"/>
                  </a:lnTo>
                  <a:lnTo>
                    <a:pt x="112" y="327"/>
                  </a:lnTo>
                  <a:lnTo>
                    <a:pt x="108" y="327"/>
                  </a:lnTo>
                  <a:lnTo>
                    <a:pt x="105" y="329"/>
                  </a:lnTo>
                  <a:lnTo>
                    <a:pt x="65" y="350"/>
                  </a:lnTo>
                  <a:lnTo>
                    <a:pt x="30" y="289"/>
                  </a:lnTo>
                  <a:lnTo>
                    <a:pt x="67" y="268"/>
                  </a:lnTo>
                  <a:lnTo>
                    <a:pt x="71" y="265"/>
                  </a:lnTo>
                  <a:lnTo>
                    <a:pt x="73" y="261"/>
                  </a:lnTo>
                  <a:lnTo>
                    <a:pt x="74" y="257"/>
                  </a:lnTo>
                  <a:lnTo>
                    <a:pt x="73" y="254"/>
                  </a:lnTo>
                  <a:lnTo>
                    <a:pt x="71" y="238"/>
                  </a:lnTo>
                  <a:lnTo>
                    <a:pt x="70" y="222"/>
                  </a:lnTo>
                  <a:lnTo>
                    <a:pt x="71" y="206"/>
                  </a:lnTo>
                  <a:lnTo>
                    <a:pt x="74" y="189"/>
                  </a:lnTo>
                  <a:lnTo>
                    <a:pt x="74" y="185"/>
                  </a:lnTo>
                  <a:lnTo>
                    <a:pt x="73" y="182"/>
                  </a:lnTo>
                  <a:lnTo>
                    <a:pt x="71" y="179"/>
                  </a:lnTo>
                  <a:lnTo>
                    <a:pt x="67" y="175"/>
                  </a:lnTo>
                  <a:lnTo>
                    <a:pt x="31" y="154"/>
                  </a:lnTo>
                  <a:lnTo>
                    <a:pt x="66" y="93"/>
                  </a:lnTo>
                  <a:lnTo>
                    <a:pt x="105" y="114"/>
                  </a:lnTo>
                  <a:lnTo>
                    <a:pt x="108" y="116"/>
                  </a:lnTo>
                  <a:lnTo>
                    <a:pt x="112" y="115"/>
                  </a:lnTo>
                  <a:lnTo>
                    <a:pt x="117" y="114"/>
                  </a:lnTo>
                  <a:lnTo>
                    <a:pt x="120" y="112"/>
                  </a:lnTo>
                  <a:lnTo>
                    <a:pt x="132" y="101"/>
                  </a:lnTo>
                  <a:lnTo>
                    <a:pt x="144" y="93"/>
                  </a:lnTo>
                  <a:lnTo>
                    <a:pt x="150" y="90"/>
                  </a:lnTo>
                  <a:lnTo>
                    <a:pt x="158" y="86"/>
                  </a:lnTo>
                  <a:lnTo>
                    <a:pt x="166" y="83"/>
                  </a:lnTo>
                  <a:lnTo>
                    <a:pt x="176" y="80"/>
                  </a:lnTo>
                  <a:lnTo>
                    <a:pt x="180" y="79"/>
                  </a:lnTo>
                  <a:lnTo>
                    <a:pt x="183" y="76"/>
                  </a:lnTo>
                  <a:lnTo>
                    <a:pt x="186" y="72"/>
                  </a:lnTo>
                  <a:lnTo>
                    <a:pt x="186" y="68"/>
                  </a:lnTo>
                  <a:lnTo>
                    <a:pt x="186" y="25"/>
                  </a:lnTo>
                  <a:lnTo>
                    <a:pt x="256" y="25"/>
                  </a:lnTo>
                  <a:lnTo>
                    <a:pt x="256" y="68"/>
                  </a:lnTo>
                  <a:lnTo>
                    <a:pt x="257" y="71"/>
                  </a:lnTo>
                  <a:lnTo>
                    <a:pt x="259" y="75"/>
                  </a:lnTo>
                  <a:lnTo>
                    <a:pt x="261" y="78"/>
                  </a:lnTo>
                  <a:lnTo>
                    <a:pt x="264" y="80"/>
                  </a:lnTo>
                  <a:lnTo>
                    <a:pt x="281" y="88"/>
                  </a:lnTo>
                  <a:lnTo>
                    <a:pt x="296" y="96"/>
                  </a:lnTo>
                  <a:lnTo>
                    <a:pt x="309" y="105"/>
                  </a:lnTo>
                  <a:lnTo>
                    <a:pt x="319" y="112"/>
                  </a:lnTo>
                  <a:lnTo>
                    <a:pt x="323" y="114"/>
                  </a:lnTo>
                  <a:lnTo>
                    <a:pt x="326" y="115"/>
                  </a:lnTo>
                  <a:lnTo>
                    <a:pt x="330" y="115"/>
                  </a:lnTo>
                  <a:lnTo>
                    <a:pt x="335" y="113"/>
                  </a:lnTo>
                  <a:lnTo>
                    <a:pt x="369" y="93"/>
                  </a:lnTo>
                  <a:lnTo>
                    <a:pt x="405" y="154"/>
                  </a:lnTo>
                  <a:lnTo>
                    <a:pt x="368" y="175"/>
                  </a:lnTo>
                  <a:lnTo>
                    <a:pt x="365" y="179"/>
                  </a:lnTo>
                  <a:lnTo>
                    <a:pt x="363" y="182"/>
                  </a:lnTo>
                  <a:lnTo>
                    <a:pt x="362" y="185"/>
                  </a:lnTo>
                  <a:lnTo>
                    <a:pt x="362" y="189"/>
                  </a:lnTo>
                  <a:lnTo>
                    <a:pt x="364" y="206"/>
                  </a:lnTo>
                  <a:lnTo>
                    <a:pt x="365" y="222"/>
                  </a:lnTo>
                  <a:lnTo>
                    <a:pt x="365" y="238"/>
                  </a:lnTo>
                  <a:lnTo>
                    <a:pt x="362" y="254"/>
                  </a:lnTo>
                  <a:lnTo>
                    <a:pt x="362" y="257"/>
                  </a:lnTo>
                  <a:lnTo>
                    <a:pt x="363" y="261"/>
                  </a:lnTo>
                  <a:lnTo>
                    <a:pt x="365" y="265"/>
                  </a:lnTo>
                  <a:lnTo>
                    <a:pt x="368" y="268"/>
                  </a:lnTo>
                  <a:lnTo>
                    <a:pt x="405" y="289"/>
                  </a:lnTo>
                  <a:lnTo>
                    <a:pt x="369" y="350"/>
                  </a:lnTo>
                  <a:close/>
                  <a:moveTo>
                    <a:pt x="428" y="272"/>
                  </a:moveTo>
                  <a:lnTo>
                    <a:pt x="388" y="250"/>
                  </a:lnTo>
                  <a:lnTo>
                    <a:pt x="389" y="236"/>
                  </a:lnTo>
                  <a:lnTo>
                    <a:pt x="391" y="221"/>
                  </a:lnTo>
                  <a:lnTo>
                    <a:pt x="389" y="207"/>
                  </a:lnTo>
                  <a:lnTo>
                    <a:pt x="388" y="193"/>
                  </a:lnTo>
                  <a:lnTo>
                    <a:pt x="428" y="169"/>
                  </a:lnTo>
                  <a:lnTo>
                    <a:pt x="432" y="166"/>
                  </a:lnTo>
                  <a:lnTo>
                    <a:pt x="435" y="161"/>
                  </a:lnTo>
                  <a:lnTo>
                    <a:pt x="435" y="157"/>
                  </a:lnTo>
                  <a:lnTo>
                    <a:pt x="434" y="153"/>
                  </a:lnTo>
                  <a:lnTo>
                    <a:pt x="385" y="69"/>
                  </a:lnTo>
                  <a:lnTo>
                    <a:pt x="382" y="65"/>
                  </a:lnTo>
                  <a:lnTo>
                    <a:pt x="378" y="63"/>
                  </a:lnTo>
                  <a:lnTo>
                    <a:pt x="372" y="63"/>
                  </a:lnTo>
                  <a:lnTo>
                    <a:pt x="367" y="64"/>
                  </a:lnTo>
                  <a:lnTo>
                    <a:pt x="329" y="88"/>
                  </a:lnTo>
                  <a:lnTo>
                    <a:pt x="320" y="81"/>
                  </a:lnTo>
                  <a:lnTo>
                    <a:pt x="308" y="73"/>
                  </a:lnTo>
                  <a:lnTo>
                    <a:pt x="296" y="67"/>
                  </a:lnTo>
                  <a:lnTo>
                    <a:pt x="282" y="59"/>
                  </a:lnTo>
                  <a:lnTo>
                    <a:pt x="282" y="13"/>
                  </a:lnTo>
                  <a:lnTo>
                    <a:pt x="281" y="8"/>
                  </a:lnTo>
                  <a:lnTo>
                    <a:pt x="279" y="4"/>
                  </a:lnTo>
                  <a:lnTo>
                    <a:pt x="275" y="2"/>
                  </a:lnTo>
                  <a:lnTo>
                    <a:pt x="269" y="0"/>
                  </a:lnTo>
                  <a:lnTo>
                    <a:pt x="173" y="0"/>
                  </a:lnTo>
                  <a:lnTo>
                    <a:pt x="168" y="2"/>
                  </a:lnTo>
                  <a:lnTo>
                    <a:pt x="164" y="4"/>
                  </a:lnTo>
                  <a:lnTo>
                    <a:pt x="161" y="8"/>
                  </a:lnTo>
                  <a:lnTo>
                    <a:pt x="161" y="13"/>
                  </a:lnTo>
                  <a:lnTo>
                    <a:pt x="161" y="58"/>
                  </a:lnTo>
                  <a:lnTo>
                    <a:pt x="152" y="62"/>
                  </a:lnTo>
                  <a:lnTo>
                    <a:pt x="144" y="64"/>
                  </a:lnTo>
                  <a:lnTo>
                    <a:pt x="137" y="67"/>
                  </a:lnTo>
                  <a:lnTo>
                    <a:pt x="131" y="71"/>
                  </a:lnTo>
                  <a:lnTo>
                    <a:pt x="119" y="79"/>
                  </a:lnTo>
                  <a:lnTo>
                    <a:pt x="109" y="88"/>
                  </a:lnTo>
                  <a:lnTo>
                    <a:pt x="68" y="64"/>
                  </a:lnTo>
                  <a:lnTo>
                    <a:pt x="63" y="63"/>
                  </a:lnTo>
                  <a:lnTo>
                    <a:pt x="59" y="63"/>
                  </a:lnTo>
                  <a:lnTo>
                    <a:pt x="55" y="65"/>
                  </a:lnTo>
                  <a:lnTo>
                    <a:pt x="50" y="69"/>
                  </a:lnTo>
                  <a:lnTo>
                    <a:pt x="2" y="152"/>
                  </a:lnTo>
                  <a:lnTo>
                    <a:pt x="1" y="157"/>
                  </a:lnTo>
                  <a:lnTo>
                    <a:pt x="1" y="161"/>
                  </a:lnTo>
                  <a:lnTo>
                    <a:pt x="2" y="165"/>
                  </a:lnTo>
                  <a:lnTo>
                    <a:pt x="3" y="167"/>
                  </a:lnTo>
                  <a:lnTo>
                    <a:pt x="5" y="168"/>
                  </a:lnTo>
                  <a:lnTo>
                    <a:pt x="6" y="169"/>
                  </a:lnTo>
                  <a:lnTo>
                    <a:pt x="47" y="193"/>
                  </a:lnTo>
                  <a:lnTo>
                    <a:pt x="45" y="207"/>
                  </a:lnTo>
                  <a:lnTo>
                    <a:pt x="44" y="221"/>
                  </a:lnTo>
                  <a:lnTo>
                    <a:pt x="45" y="236"/>
                  </a:lnTo>
                  <a:lnTo>
                    <a:pt x="47" y="250"/>
                  </a:lnTo>
                  <a:lnTo>
                    <a:pt x="6" y="272"/>
                  </a:lnTo>
                  <a:lnTo>
                    <a:pt x="3" y="276"/>
                  </a:lnTo>
                  <a:lnTo>
                    <a:pt x="0" y="281"/>
                  </a:lnTo>
                  <a:lnTo>
                    <a:pt x="0" y="286"/>
                  </a:lnTo>
                  <a:lnTo>
                    <a:pt x="2" y="290"/>
                  </a:lnTo>
                  <a:lnTo>
                    <a:pt x="49" y="373"/>
                  </a:lnTo>
                  <a:lnTo>
                    <a:pt x="53" y="377"/>
                  </a:lnTo>
                  <a:lnTo>
                    <a:pt x="58" y="379"/>
                  </a:lnTo>
                  <a:lnTo>
                    <a:pt x="62" y="379"/>
                  </a:lnTo>
                  <a:lnTo>
                    <a:pt x="67" y="378"/>
                  </a:lnTo>
                  <a:lnTo>
                    <a:pt x="109" y="356"/>
                  </a:lnTo>
                  <a:lnTo>
                    <a:pt x="119" y="363"/>
                  </a:lnTo>
                  <a:lnTo>
                    <a:pt x="131" y="372"/>
                  </a:lnTo>
                  <a:lnTo>
                    <a:pt x="144" y="378"/>
                  </a:lnTo>
                  <a:lnTo>
                    <a:pt x="161" y="385"/>
                  </a:lnTo>
                  <a:lnTo>
                    <a:pt x="161" y="419"/>
                  </a:lnTo>
                  <a:lnTo>
                    <a:pt x="161" y="425"/>
                  </a:lnTo>
                  <a:lnTo>
                    <a:pt x="164" y="428"/>
                  </a:lnTo>
                  <a:lnTo>
                    <a:pt x="168" y="431"/>
                  </a:lnTo>
                  <a:lnTo>
                    <a:pt x="173" y="432"/>
                  </a:lnTo>
                  <a:lnTo>
                    <a:pt x="269" y="432"/>
                  </a:lnTo>
                  <a:lnTo>
                    <a:pt x="275" y="431"/>
                  </a:lnTo>
                  <a:lnTo>
                    <a:pt x="279" y="428"/>
                  </a:lnTo>
                  <a:lnTo>
                    <a:pt x="281" y="425"/>
                  </a:lnTo>
                  <a:lnTo>
                    <a:pt x="282" y="419"/>
                  </a:lnTo>
                  <a:lnTo>
                    <a:pt x="282" y="382"/>
                  </a:lnTo>
                  <a:lnTo>
                    <a:pt x="296" y="375"/>
                  </a:lnTo>
                  <a:lnTo>
                    <a:pt x="308" y="369"/>
                  </a:lnTo>
                  <a:lnTo>
                    <a:pt x="320" y="362"/>
                  </a:lnTo>
                  <a:lnTo>
                    <a:pt x="329" y="356"/>
                  </a:lnTo>
                  <a:lnTo>
                    <a:pt x="367" y="378"/>
                  </a:lnTo>
                  <a:lnTo>
                    <a:pt x="372" y="379"/>
                  </a:lnTo>
                  <a:lnTo>
                    <a:pt x="378" y="379"/>
                  </a:lnTo>
                  <a:lnTo>
                    <a:pt x="380" y="378"/>
                  </a:lnTo>
                  <a:lnTo>
                    <a:pt x="382" y="377"/>
                  </a:lnTo>
                  <a:lnTo>
                    <a:pt x="383" y="375"/>
                  </a:lnTo>
                  <a:lnTo>
                    <a:pt x="385" y="373"/>
                  </a:lnTo>
                  <a:lnTo>
                    <a:pt x="434" y="290"/>
                  </a:lnTo>
                  <a:lnTo>
                    <a:pt x="435" y="285"/>
                  </a:lnTo>
                  <a:lnTo>
                    <a:pt x="435" y="281"/>
                  </a:lnTo>
                  <a:lnTo>
                    <a:pt x="432" y="276"/>
                  </a:lnTo>
                  <a:lnTo>
                    <a:pt x="428" y="272"/>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sp>
          <p:nvSpPr>
            <p:cNvPr id="22" name="Freeform 58">
              <a:extLst>
                <a:ext uri="{FF2B5EF4-FFF2-40B4-BE49-F238E27FC236}">
                  <a16:creationId xmlns:a16="http://schemas.microsoft.com/office/drawing/2014/main" id="{1AE63004-8625-4160-924D-B35C14BBE391}"/>
                </a:ext>
              </a:extLst>
            </p:cNvPr>
            <p:cNvSpPr>
              <a:spLocks noEditPoints="1"/>
            </p:cNvSpPr>
            <p:nvPr/>
          </p:nvSpPr>
          <p:spPr bwMode="auto">
            <a:xfrm>
              <a:off x="1122363" y="3297238"/>
              <a:ext cx="61913" cy="60325"/>
            </a:xfrm>
            <a:custGeom>
              <a:avLst/>
              <a:gdLst>
                <a:gd name="T0" fmla="*/ 67 w 154"/>
                <a:gd name="T1" fmla="*/ 128 h 154"/>
                <a:gd name="T2" fmla="*/ 49 w 154"/>
                <a:gd name="T3" fmla="*/ 119 h 154"/>
                <a:gd name="T4" fmla="*/ 35 w 154"/>
                <a:gd name="T5" fmla="*/ 107 h 154"/>
                <a:gd name="T6" fmla="*/ 27 w 154"/>
                <a:gd name="T7" fmla="*/ 88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8 h 154"/>
                <a:gd name="T26" fmla="*/ 120 w 154"/>
                <a:gd name="T27" fmla="*/ 107 h 154"/>
                <a:gd name="T28" fmla="*/ 106 w 154"/>
                <a:gd name="T29" fmla="*/ 119 h 154"/>
                <a:gd name="T30" fmla="*/ 87 w 154"/>
                <a:gd name="T31" fmla="*/ 128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4 h 154"/>
                <a:gd name="T44" fmla="*/ 7 w 154"/>
                <a:gd name="T45" fmla="*/ 48 h 154"/>
                <a:gd name="T46" fmla="*/ 1 w 154"/>
                <a:gd name="T47" fmla="*/ 62 h 154"/>
                <a:gd name="T48" fmla="*/ 0 w 154"/>
                <a:gd name="T49" fmla="*/ 78 h 154"/>
                <a:gd name="T50" fmla="*/ 1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8 h 154"/>
                <a:gd name="T62" fmla="*/ 62 w 154"/>
                <a:gd name="T63" fmla="*/ 153 h 154"/>
                <a:gd name="T64" fmla="*/ 78 w 154"/>
                <a:gd name="T65" fmla="*/ 154 h 154"/>
                <a:gd name="T66" fmla="*/ 93 w 154"/>
                <a:gd name="T67" fmla="*/ 153 h 154"/>
                <a:gd name="T68" fmla="*/ 108 w 154"/>
                <a:gd name="T69" fmla="*/ 148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2 h 154"/>
                <a:gd name="T84" fmla="*/ 149 w 154"/>
                <a:gd name="T85" fmla="*/ 48 h 154"/>
                <a:gd name="T86" fmla="*/ 141 w 154"/>
                <a:gd name="T87" fmla="*/ 34 h 154"/>
                <a:gd name="T88" fmla="*/ 131 w 154"/>
                <a:gd name="T89" fmla="*/ 23 h 154"/>
                <a:gd name="T90" fmla="*/ 121 w 154"/>
                <a:gd name="T91" fmla="*/ 13 h 154"/>
                <a:gd name="T92" fmla="*/ 108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8"/>
                  </a:lnTo>
                  <a:lnTo>
                    <a:pt x="57" y="125"/>
                  </a:lnTo>
                  <a:lnTo>
                    <a:pt x="49" y="119"/>
                  </a:lnTo>
                  <a:lnTo>
                    <a:pt x="41" y="114"/>
                  </a:lnTo>
                  <a:lnTo>
                    <a:pt x="35" y="107"/>
                  </a:lnTo>
                  <a:lnTo>
                    <a:pt x="29" y="97"/>
                  </a:lnTo>
                  <a:lnTo>
                    <a:pt x="27" y="88"/>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4" y="41"/>
                  </a:lnTo>
                  <a:lnTo>
                    <a:pt x="120" y="49"/>
                  </a:lnTo>
                  <a:lnTo>
                    <a:pt x="125" y="57"/>
                  </a:lnTo>
                  <a:lnTo>
                    <a:pt x="128" y="67"/>
                  </a:lnTo>
                  <a:lnTo>
                    <a:pt x="129" y="78"/>
                  </a:lnTo>
                  <a:lnTo>
                    <a:pt x="128" y="88"/>
                  </a:lnTo>
                  <a:lnTo>
                    <a:pt x="125" y="97"/>
                  </a:lnTo>
                  <a:lnTo>
                    <a:pt x="120" y="107"/>
                  </a:lnTo>
                  <a:lnTo>
                    <a:pt x="114" y="114"/>
                  </a:lnTo>
                  <a:lnTo>
                    <a:pt x="106" y="119"/>
                  </a:lnTo>
                  <a:lnTo>
                    <a:pt x="97" y="125"/>
                  </a:lnTo>
                  <a:lnTo>
                    <a:pt x="87" y="128"/>
                  </a:lnTo>
                  <a:lnTo>
                    <a:pt x="78" y="128"/>
                  </a:lnTo>
                  <a:close/>
                  <a:moveTo>
                    <a:pt x="78" y="0"/>
                  </a:moveTo>
                  <a:lnTo>
                    <a:pt x="69" y="0"/>
                  </a:lnTo>
                  <a:lnTo>
                    <a:pt x="62" y="1"/>
                  </a:lnTo>
                  <a:lnTo>
                    <a:pt x="54" y="4"/>
                  </a:lnTo>
                  <a:lnTo>
                    <a:pt x="48" y="6"/>
                  </a:lnTo>
                  <a:lnTo>
                    <a:pt x="41" y="9"/>
                  </a:lnTo>
                  <a:lnTo>
                    <a:pt x="35" y="13"/>
                  </a:lnTo>
                  <a:lnTo>
                    <a:pt x="28" y="17"/>
                  </a:lnTo>
                  <a:lnTo>
                    <a:pt x="23" y="23"/>
                  </a:lnTo>
                  <a:lnTo>
                    <a:pt x="18" y="28"/>
                  </a:lnTo>
                  <a:lnTo>
                    <a:pt x="13" y="34"/>
                  </a:lnTo>
                  <a:lnTo>
                    <a:pt x="10" y="40"/>
                  </a:lnTo>
                  <a:lnTo>
                    <a:pt x="7" y="48"/>
                  </a:lnTo>
                  <a:lnTo>
                    <a:pt x="4" y="54"/>
                  </a:lnTo>
                  <a:lnTo>
                    <a:pt x="1" y="62"/>
                  </a:lnTo>
                  <a:lnTo>
                    <a:pt x="0" y="70"/>
                  </a:lnTo>
                  <a:lnTo>
                    <a:pt x="0" y="78"/>
                  </a:lnTo>
                  <a:lnTo>
                    <a:pt x="0" y="85"/>
                  </a:lnTo>
                  <a:lnTo>
                    <a:pt x="1" y="93"/>
                  </a:lnTo>
                  <a:lnTo>
                    <a:pt x="4" y="100"/>
                  </a:lnTo>
                  <a:lnTo>
                    <a:pt x="7" y="108"/>
                  </a:lnTo>
                  <a:lnTo>
                    <a:pt x="10" y="114"/>
                  </a:lnTo>
                  <a:lnTo>
                    <a:pt x="13" y="121"/>
                  </a:lnTo>
                  <a:lnTo>
                    <a:pt x="18" y="126"/>
                  </a:lnTo>
                  <a:lnTo>
                    <a:pt x="23" y="131"/>
                  </a:lnTo>
                  <a:lnTo>
                    <a:pt x="28" y="137"/>
                  </a:lnTo>
                  <a:lnTo>
                    <a:pt x="35" y="141"/>
                  </a:lnTo>
                  <a:lnTo>
                    <a:pt x="41" y="145"/>
                  </a:lnTo>
                  <a:lnTo>
                    <a:pt x="48" y="148"/>
                  </a:lnTo>
                  <a:lnTo>
                    <a:pt x="54" y="151"/>
                  </a:lnTo>
                  <a:lnTo>
                    <a:pt x="62" y="153"/>
                  </a:lnTo>
                  <a:lnTo>
                    <a:pt x="69" y="154"/>
                  </a:lnTo>
                  <a:lnTo>
                    <a:pt x="78" y="154"/>
                  </a:lnTo>
                  <a:lnTo>
                    <a:pt x="85" y="154"/>
                  </a:lnTo>
                  <a:lnTo>
                    <a:pt x="93" y="153"/>
                  </a:lnTo>
                  <a:lnTo>
                    <a:pt x="100" y="151"/>
                  </a:lnTo>
                  <a:lnTo>
                    <a:pt x="108" y="148"/>
                  </a:lnTo>
                  <a:lnTo>
                    <a:pt x="114" y="145"/>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2"/>
                  </a:lnTo>
                  <a:lnTo>
                    <a:pt x="151" y="54"/>
                  </a:lnTo>
                  <a:lnTo>
                    <a:pt x="149" y="48"/>
                  </a:lnTo>
                  <a:lnTo>
                    <a:pt x="145" y="40"/>
                  </a:lnTo>
                  <a:lnTo>
                    <a:pt x="141" y="34"/>
                  </a:lnTo>
                  <a:lnTo>
                    <a:pt x="137" y="28"/>
                  </a:lnTo>
                  <a:lnTo>
                    <a:pt x="131" y="23"/>
                  </a:lnTo>
                  <a:lnTo>
                    <a:pt x="126" y="17"/>
                  </a:lnTo>
                  <a:lnTo>
                    <a:pt x="121" y="13"/>
                  </a:lnTo>
                  <a:lnTo>
                    <a:pt x="114" y="9"/>
                  </a:lnTo>
                  <a:lnTo>
                    <a:pt x="108" y="6"/>
                  </a:lnTo>
                  <a:lnTo>
                    <a:pt x="100" y="4"/>
                  </a:lnTo>
                  <a:lnTo>
                    <a:pt x="93" y="1"/>
                  </a:lnTo>
                  <a:lnTo>
                    <a:pt x="85" y="0"/>
                  </a:lnTo>
                  <a:lnTo>
                    <a:pt x="78" y="0"/>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sp>
          <p:nvSpPr>
            <p:cNvPr id="23" name="Freeform 59">
              <a:extLst>
                <a:ext uri="{FF2B5EF4-FFF2-40B4-BE49-F238E27FC236}">
                  <a16:creationId xmlns:a16="http://schemas.microsoft.com/office/drawing/2014/main" id="{BD7BFD4B-27FD-4C4F-8C10-341238DAD3BE}"/>
                </a:ext>
              </a:extLst>
            </p:cNvPr>
            <p:cNvSpPr>
              <a:spLocks noEditPoints="1"/>
            </p:cNvSpPr>
            <p:nvPr/>
          </p:nvSpPr>
          <p:spPr bwMode="auto">
            <a:xfrm>
              <a:off x="946151" y="3371851"/>
              <a:ext cx="173038" cy="171450"/>
            </a:xfrm>
            <a:custGeom>
              <a:avLst/>
              <a:gdLst>
                <a:gd name="T0" fmla="*/ 362 w 435"/>
                <a:gd name="T1" fmla="*/ 176 h 434"/>
                <a:gd name="T2" fmla="*/ 364 w 435"/>
                <a:gd name="T3" fmla="*/ 229 h 434"/>
                <a:gd name="T4" fmla="*/ 365 w 435"/>
                <a:gd name="T5" fmla="*/ 256 h 434"/>
                <a:gd name="T6" fmla="*/ 334 w 435"/>
                <a:gd name="T7" fmla="*/ 319 h 434"/>
                <a:gd name="T8" fmla="*/ 319 w 435"/>
                <a:gd name="T9" fmla="*/ 321 h 434"/>
                <a:gd name="T10" fmla="*/ 264 w 435"/>
                <a:gd name="T11" fmla="*/ 354 h 434"/>
                <a:gd name="T12" fmla="*/ 256 w 435"/>
                <a:gd name="T13" fmla="*/ 365 h 434"/>
                <a:gd name="T14" fmla="*/ 185 w 435"/>
                <a:gd name="T15" fmla="*/ 362 h 434"/>
                <a:gd name="T16" fmla="*/ 166 w 435"/>
                <a:gd name="T17" fmla="*/ 350 h 434"/>
                <a:gd name="T18" fmla="*/ 132 w 435"/>
                <a:gd name="T19" fmla="*/ 332 h 434"/>
                <a:gd name="T20" fmla="*/ 108 w 435"/>
                <a:gd name="T21" fmla="*/ 318 h 434"/>
                <a:gd name="T22" fmla="*/ 67 w 435"/>
                <a:gd name="T23" fmla="*/ 259 h 434"/>
                <a:gd name="T24" fmla="*/ 73 w 435"/>
                <a:gd name="T25" fmla="*/ 245 h 434"/>
                <a:gd name="T26" fmla="*/ 73 w 435"/>
                <a:gd name="T27" fmla="*/ 180 h 434"/>
                <a:gd name="T28" fmla="*/ 67 w 435"/>
                <a:gd name="T29" fmla="*/ 166 h 434"/>
                <a:gd name="T30" fmla="*/ 108 w 435"/>
                <a:gd name="T31" fmla="*/ 106 h 434"/>
                <a:gd name="T32" fmla="*/ 132 w 435"/>
                <a:gd name="T33" fmla="*/ 92 h 434"/>
                <a:gd name="T34" fmla="*/ 166 w 435"/>
                <a:gd name="T35" fmla="*/ 74 h 434"/>
                <a:gd name="T36" fmla="*/ 185 w 435"/>
                <a:gd name="T37" fmla="*/ 63 h 434"/>
                <a:gd name="T38" fmla="*/ 256 w 435"/>
                <a:gd name="T39" fmla="*/ 60 h 434"/>
                <a:gd name="T40" fmla="*/ 264 w 435"/>
                <a:gd name="T41" fmla="*/ 71 h 434"/>
                <a:gd name="T42" fmla="*/ 319 w 435"/>
                <a:gd name="T43" fmla="*/ 103 h 434"/>
                <a:gd name="T44" fmla="*/ 334 w 435"/>
                <a:gd name="T45" fmla="*/ 105 h 434"/>
                <a:gd name="T46" fmla="*/ 435 w 435"/>
                <a:gd name="T47" fmla="*/ 153 h 434"/>
                <a:gd name="T48" fmla="*/ 383 w 435"/>
                <a:gd name="T49" fmla="*/ 58 h 434"/>
                <a:gd name="T50" fmla="*/ 375 w 435"/>
                <a:gd name="T51" fmla="*/ 54 h 434"/>
                <a:gd name="T52" fmla="*/ 328 w 435"/>
                <a:gd name="T53" fmla="*/ 78 h 434"/>
                <a:gd name="T54" fmla="*/ 282 w 435"/>
                <a:gd name="T55" fmla="*/ 51 h 434"/>
                <a:gd name="T56" fmla="*/ 275 w 435"/>
                <a:gd name="T57" fmla="*/ 1 h 434"/>
                <a:gd name="T58" fmla="*/ 164 w 435"/>
                <a:gd name="T59" fmla="*/ 4 h 434"/>
                <a:gd name="T60" fmla="*/ 151 w 435"/>
                <a:gd name="T61" fmla="*/ 52 h 434"/>
                <a:gd name="T62" fmla="*/ 119 w 435"/>
                <a:gd name="T63" fmla="*/ 70 h 434"/>
                <a:gd name="T64" fmla="*/ 58 w 435"/>
                <a:gd name="T65" fmla="*/ 54 h 434"/>
                <a:gd name="T66" fmla="*/ 0 w 435"/>
                <a:gd name="T67" fmla="*/ 148 h 434"/>
                <a:gd name="T68" fmla="*/ 4 w 435"/>
                <a:gd name="T69" fmla="*/ 159 h 434"/>
                <a:gd name="T70" fmla="*/ 44 w 435"/>
                <a:gd name="T71" fmla="*/ 213 h 434"/>
                <a:gd name="T72" fmla="*/ 2 w 435"/>
                <a:gd name="T73" fmla="*/ 267 h 434"/>
                <a:gd name="T74" fmla="*/ 49 w 435"/>
                <a:gd name="T75" fmla="*/ 365 h 434"/>
                <a:gd name="T76" fmla="*/ 66 w 435"/>
                <a:gd name="T77" fmla="*/ 369 h 434"/>
                <a:gd name="T78" fmla="*/ 137 w 435"/>
                <a:gd name="T79" fmla="*/ 366 h 434"/>
                <a:gd name="T80" fmla="*/ 160 w 435"/>
                <a:gd name="T81" fmla="*/ 421 h 434"/>
                <a:gd name="T82" fmla="*/ 173 w 435"/>
                <a:gd name="T83" fmla="*/ 434 h 434"/>
                <a:gd name="T84" fmla="*/ 281 w 435"/>
                <a:gd name="T85" fmla="*/ 426 h 434"/>
                <a:gd name="T86" fmla="*/ 308 w 435"/>
                <a:gd name="T87" fmla="*/ 360 h 434"/>
                <a:gd name="T88" fmla="*/ 369 w 435"/>
                <a:gd name="T89" fmla="*/ 371 h 434"/>
                <a:gd name="T90" fmla="*/ 380 w 435"/>
                <a:gd name="T91" fmla="*/ 371 h 434"/>
                <a:gd name="T92" fmla="*/ 434 w 435"/>
                <a:gd name="T93" fmla="*/ 281 h 434"/>
                <a:gd name="T94" fmla="*/ 428 w 435"/>
                <a:gd name="T95" fmla="*/ 263 h 434"/>
                <a:gd name="T96" fmla="*/ 390 w 435"/>
                <a:gd name="T97" fmla="*/ 199 h 434"/>
                <a:gd name="T98" fmla="*/ 433 w 435"/>
                <a:gd name="T99" fmla="*/ 15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434">
                  <a:moveTo>
                    <a:pt x="368" y="166"/>
                  </a:moveTo>
                  <a:lnTo>
                    <a:pt x="365" y="169"/>
                  </a:lnTo>
                  <a:lnTo>
                    <a:pt x="363" y="172"/>
                  </a:lnTo>
                  <a:lnTo>
                    <a:pt x="362" y="176"/>
                  </a:lnTo>
                  <a:lnTo>
                    <a:pt x="362" y="180"/>
                  </a:lnTo>
                  <a:lnTo>
                    <a:pt x="364" y="197"/>
                  </a:lnTo>
                  <a:lnTo>
                    <a:pt x="365" y="213"/>
                  </a:lnTo>
                  <a:lnTo>
                    <a:pt x="364" y="229"/>
                  </a:lnTo>
                  <a:lnTo>
                    <a:pt x="362" y="245"/>
                  </a:lnTo>
                  <a:lnTo>
                    <a:pt x="362" y="248"/>
                  </a:lnTo>
                  <a:lnTo>
                    <a:pt x="363" y="252"/>
                  </a:lnTo>
                  <a:lnTo>
                    <a:pt x="365" y="256"/>
                  </a:lnTo>
                  <a:lnTo>
                    <a:pt x="368" y="259"/>
                  </a:lnTo>
                  <a:lnTo>
                    <a:pt x="405" y="280"/>
                  </a:lnTo>
                  <a:lnTo>
                    <a:pt x="369" y="342"/>
                  </a:lnTo>
                  <a:lnTo>
                    <a:pt x="334" y="319"/>
                  </a:lnTo>
                  <a:lnTo>
                    <a:pt x="331" y="318"/>
                  </a:lnTo>
                  <a:lnTo>
                    <a:pt x="326" y="318"/>
                  </a:lnTo>
                  <a:lnTo>
                    <a:pt x="323" y="319"/>
                  </a:lnTo>
                  <a:lnTo>
                    <a:pt x="319" y="321"/>
                  </a:lnTo>
                  <a:lnTo>
                    <a:pt x="309" y="330"/>
                  </a:lnTo>
                  <a:lnTo>
                    <a:pt x="296" y="337"/>
                  </a:lnTo>
                  <a:lnTo>
                    <a:pt x="281" y="346"/>
                  </a:lnTo>
                  <a:lnTo>
                    <a:pt x="264" y="354"/>
                  </a:lnTo>
                  <a:lnTo>
                    <a:pt x="261" y="357"/>
                  </a:lnTo>
                  <a:lnTo>
                    <a:pt x="259" y="359"/>
                  </a:lnTo>
                  <a:lnTo>
                    <a:pt x="258" y="362"/>
                  </a:lnTo>
                  <a:lnTo>
                    <a:pt x="256" y="365"/>
                  </a:lnTo>
                  <a:lnTo>
                    <a:pt x="256" y="409"/>
                  </a:lnTo>
                  <a:lnTo>
                    <a:pt x="186" y="409"/>
                  </a:lnTo>
                  <a:lnTo>
                    <a:pt x="186" y="365"/>
                  </a:lnTo>
                  <a:lnTo>
                    <a:pt x="185" y="362"/>
                  </a:lnTo>
                  <a:lnTo>
                    <a:pt x="183" y="358"/>
                  </a:lnTo>
                  <a:lnTo>
                    <a:pt x="180" y="354"/>
                  </a:lnTo>
                  <a:lnTo>
                    <a:pt x="176" y="352"/>
                  </a:lnTo>
                  <a:lnTo>
                    <a:pt x="166" y="350"/>
                  </a:lnTo>
                  <a:lnTo>
                    <a:pt x="158" y="347"/>
                  </a:lnTo>
                  <a:lnTo>
                    <a:pt x="150" y="344"/>
                  </a:lnTo>
                  <a:lnTo>
                    <a:pt x="144" y="340"/>
                  </a:lnTo>
                  <a:lnTo>
                    <a:pt x="132" y="332"/>
                  </a:lnTo>
                  <a:lnTo>
                    <a:pt x="119" y="321"/>
                  </a:lnTo>
                  <a:lnTo>
                    <a:pt x="116" y="319"/>
                  </a:lnTo>
                  <a:lnTo>
                    <a:pt x="113" y="318"/>
                  </a:lnTo>
                  <a:lnTo>
                    <a:pt x="108" y="318"/>
                  </a:lnTo>
                  <a:lnTo>
                    <a:pt x="105" y="319"/>
                  </a:lnTo>
                  <a:lnTo>
                    <a:pt x="65" y="342"/>
                  </a:lnTo>
                  <a:lnTo>
                    <a:pt x="30" y="280"/>
                  </a:lnTo>
                  <a:lnTo>
                    <a:pt x="67" y="259"/>
                  </a:lnTo>
                  <a:lnTo>
                    <a:pt x="71" y="256"/>
                  </a:lnTo>
                  <a:lnTo>
                    <a:pt x="73" y="252"/>
                  </a:lnTo>
                  <a:lnTo>
                    <a:pt x="74" y="248"/>
                  </a:lnTo>
                  <a:lnTo>
                    <a:pt x="73" y="245"/>
                  </a:lnTo>
                  <a:lnTo>
                    <a:pt x="71" y="229"/>
                  </a:lnTo>
                  <a:lnTo>
                    <a:pt x="70" y="213"/>
                  </a:lnTo>
                  <a:lnTo>
                    <a:pt x="71" y="197"/>
                  </a:lnTo>
                  <a:lnTo>
                    <a:pt x="73" y="180"/>
                  </a:lnTo>
                  <a:lnTo>
                    <a:pt x="74" y="176"/>
                  </a:lnTo>
                  <a:lnTo>
                    <a:pt x="73" y="172"/>
                  </a:lnTo>
                  <a:lnTo>
                    <a:pt x="71" y="169"/>
                  </a:lnTo>
                  <a:lnTo>
                    <a:pt x="67" y="166"/>
                  </a:lnTo>
                  <a:lnTo>
                    <a:pt x="30" y="145"/>
                  </a:lnTo>
                  <a:lnTo>
                    <a:pt x="66" y="84"/>
                  </a:lnTo>
                  <a:lnTo>
                    <a:pt x="105" y="105"/>
                  </a:lnTo>
                  <a:lnTo>
                    <a:pt x="108" y="106"/>
                  </a:lnTo>
                  <a:lnTo>
                    <a:pt x="113" y="106"/>
                  </a:lnTo>
                  <a:lnTo>
                    <a:pt x="117" y="105"/>
                  </a:lnTo>
                  <a:lnTo>
                    <a:pt x="120" y="103"/>
                  </a:lnTo>
                  <a:lnTo>
                    <a:pt x="132" y="92"/>
                  </a:lnTo>
                  <a:lnTo>
                    <a:pt x="144" y="84"/>
                  </a:lnTo>
                  <a:lnTo>
                    <a:pt x="150" y="80"/>
                  </a:lnTo>
                  <a:lnTo>
                    <a:pt x="158" y="76"/>
                  </a:lnTo>
                  <a:lnTo>
                    <a:pt x="166" y="74"/>
                  </a:lnTo>
                  <a:lnTo>
                    <a:pt x="176" y="71"/>
                  </a:lnTo>
                  <a:lnTo>
                    <a:pt x="180" y="70"/>
                  </a:lnTo>
                  <a:lnTo>
                    <a:pt x="183" y="67"/>
                  </a:lnTo>
                  <a:lnTo>
                    <a:pt x="185" y="63"/>
                  </a:lnTo>
                  <a:lnTo>
                    <a:pt x="186" y="60"/>
                  </a:lnTo>
                  <a:lnTo>
                    <a:pt x="186" y="26"/>
                  </a:lnTo>
                  <a:lnTo>
                    <a:pt x="256" y="26"/>
                  </a:lnTo>
                  <a:lnTo>
                    <a:pt x="256" y="60"/>
                  </a:lnTo>
                  <a:lnTo>
                    <a:pt x="258" y="63"/>
                  </a:lnTo>
                  <a:lnTo>
                    <a:pt x="259" y="67"/>
                  </a:lnTo>
                  <a:lnTo>
                    <a:pt x="261" y="69"/>
                  </a:lnTo>
                  <a:lnTo>
                    <a:pt x="264" y="71"/>
                  </a:lnTo>
                  <a:lnTo>
                    <a:pt x="281" y="80"/>
                  </a:lnTo>
                  <a:lnTo>
                    <a:pt x="296" y="87"/>
                  </a:lnTo>
                  <a:lnTo>
                    <a:pt x="309" y="96"/>
                  </a:lnTo>
                  <a:lnTo>
                    <a:pt x="319" y="103"/>
                  </a:lnTo>
                  <a:lnTo>
                    <a:pt x="322" y="105"/>
                  </a:lnTo>
                  <a:lnTo>
                    <a:pt x="326" y="106"/>
                  </a:lnTo>
                  <a:lnTo>
                    <a:pt x="331" y="106"/>
                  </a:lnTo>
                  <a:lnTo>
                    <a:pt x="334" y="105"/>
                  </a:lnTo>
                  <a:lnTo>
                    <a:pt x="369" y="84"/>
                  </a:lnTo>
                  <a:lnTo>
                    <a:pt x="405" y="145"/>
                  </a:lnTo>
                  <a:lnTo>
                    <a:pt x="368" y="166"/>
                  </a:lnTo>
                  <a:close/>
                  <a:moveTo>
                    <a:pt x="435" y="153"/>
                  </a:moveTo>
                  <a:lnTo>
                    <a:pt x="435" y="148"/>
                  </a:lnTo>
                  <a:lnTo>
                    <a:pt x="434" y="144"/>
                  </a:lnTo>
                  <a:lnTo>
                    <a:pt x="385" y="60"/>
                  </a:lnTo>
                  <a:lnTo>
                    <a:pt x="383" y="58"/>
                  </a:lnTo>
                  <a:lnTo>
                    <a:pt x="382" y="56"/>
                  </a:lnTo>
                  <a:lnTo>
                    <a:pt x="380" y="55"/>
                  </a:lnTo>
                  <a:lnTo>
                    <a:pt x="377" y="55"/>
                  </a:lnTo>
                  <a:lnTo>
                    <a:pt x="375" y="54"/>
                  </a:lnTo>
                  <a:lnTo>
                    <a:pt x="372" y="54"/>
                  </a:lnTo>
                  <a:lnTo>
                    <a:pt x="370" y="55"/>
                  </a:lnTo>
                  <a:lnTo>
                    <a:pt x="367" y="56"/>
                  </a:lnTo>
                  <a:lnTo>
                    <a:pt x="328" y="78"/>
                  </a:lnTo>
                  <a:lnTo>
                    <a:pt x="320" y="71"/>
                  </a:lnTo>
                  <a:lnTo>
                    <a:pt x="308" y="64"/>
                  </a:lnTo>
                  <a:lnTo>
                    <a:pt x="296" y="58"/>
                  </a:lnTo>
                  <a:lnTo>
                    <a:pt x="282" y="51"/>
                  </a:lnTo>
                  <a:lnTo>
                    <a:pt x="282" y="13"/>
                  </a:lnTo>
                  <a:lnTo>
                    <a:pt x="281" y="8"/>
                  </a:lnTo>
                  <a:lnTo>
                    <a:pt x="278" y="4"/>
                  </a:lnTo>
                  <a:lnTo>
                    <a:pt x="275" y="1"/>
                  </a:lnTo>
                  <a:lnTo>
                    <a:pt x="269" y="0"/>
                  </a:lnTo>
                  <a:lnTo>
                    <a:pt x="173" y="0"/>
                  </a:lnTo>
                  <a:lnTo>
                    <a:pt x="168" y="1"/>
                  </a:lnTo>
                  <a:lnTo>
                    <a:pt x="164" y="4"/>
                  </a:lnTo>
                  <a:lnTo>
                    <a:pt x="161" y="8"/>
                  </a:lnTo>
                  <a:lnTo>
                    <a:pt x="160" y="13"/>
                  </a:lnTo>
                  <a:lnTo>
                    <a:pt x="160" y="49"/>
                  </a:lnTo>
                  <a:lnTo>
                    <a:pt x="151" y="52"/>
                  </a:lnTo>
                  <a:lnTo>
                    <a:pt x="144" y="55"/>
                  </a:lnTo>
                  <a:lnTo>
                    <a:pt x="137" y="58"/>
                  </a:lnTo>
                  <a:lnTo>
                    <a:pt x="131" y="62"/>
                  </a:lnTo>
                  <a:lnTo>
                    <a:pt x="119" y="70"/>
                  </a:lnTo>
                  <a:lnTo>
                    <a:pt x="109" y="78"/>
                  </a:lnTo>
                  <a:lnTo>
                    <a:pt x="67" y="55"/>
                  </a:lnTo>
                  <a:lnTo>
                    <a:pt x="63" y="54"/>
                  </a:lnTo>
                  <a:lnTo>
                    <a:pt x="58" y="54"/>
                  </a:lnTo>
                  <a:lnTo>
                    <a:pt x="54" y="56"/>
                  </a:lnTo>
                  <a:lnTo>
                    <a:pt x="50" y="60"/>
                  </a:lnTo>
                  <a:lnTo>
                    <a:pt x="2" y="144"/>
                  </a:lnTo>
                  <a:lnTo>
                    <a:pt x="0" y="148"/>
                  </a:lnTo>
                  <a:lnTo>
                    <a:pt x="1" y="153"/>
                  </a:lnTo>
                  <a:lnTo>
                    <a:pt x="2" y="156"/>
                  </a:lnTo>
                  <a:lnTo>
                    <a:pt x="3" y="158"/>
                  </a:lnTo>
                  <a:lnTo>
                    <a:pt x="4" y="159"/>
                  </a:lnTo>
                  <a:lnTo>
                    <a:pt x="6" y="160"/>
                  </a:lnTo>
                  <a:lnTo>
                    <a:pt x="47" y="185"/>
                  </a:lnTo>
                  <a:lnTo>
                    <a:pt x="45" y="199"/>
                  </a:lnTo>
                  <a:lnTo>
                    <a:pt x="44" y="213"/>
                  </a:lnTo>
                  <a:lnTo>
                    <a:pt x="45" y="227"/>
                  </a:lnTo>
                  <a:lnTo>
                    <a:pt x="47" y="241"/>
                  </a:lnTo>
                  <a:lnTo>
                    <a:pt x="6" y="263"/>
                  </a:lnTo>
                  <a:lnTo>
                    <a:pt x="2" y="267"/>
                  </a:lnTo>
                  <a:lnTo>
                    <a:pt x="0" y="273"/>
                  </a:lnTo>
                  <a:lnTo>
                    <a:pt x="0" y="277"/>
                  </a:lnTo>
                  <a:lnTo>
                    <a:pt x="2" y="281"/>
                  </a:lnTo>
                  <a:lnTo>
                    <a:pt x="49" y="365"/>
                  </a:lnTo>
                  <a:lnTo>
                    <a:pt x="52" y="368"/>
                  </a:lnTo>
                  <a:lnTo>
                    <a:pt x="57" y="371"/>
                  </a:lnTo>
                  <a:lnTo>
                    <a:pt x="62" y="371"/>
                  </a:lnTo>
                  <a:lnTo>
                    <a:pt x="66" y="369"/>
                  </a:lnTo>
                  <a:lnTo>
                    <a:pt x="109" y="346"/>
                  </a:lnTo>
                  <a:lnTo>
                    <a:pt x="119" y="354"/>
                  </a:lnTo>
                  <a:lnTo>
                    <a:pt x="131" y="363"/>
                  </a:lnTo>
                  <a:lnTo>
                    <a:pt x="137" y="366"/>
                  </a:lnTo>
                  <a:lnTo>
                    <a:pt x="144" y="369"/>
                  </a:lnTo>
                  <a:lnTo>
                    <a:pt x="151" y="373"/>
                  </a:lnTo>
                  <a:lnTo>
                    <a:pt x="160" y="376"/>
                  </a:lnTo>
                  <a:lnTo>
                    <a:pt x="160" y="421"/>
                  </a:lnTo>
                  <a:lnTo>
                    <a:pt x="161" y="426"/>
                  </a:lnTo>
                  <a:lnTo>
                    <a:pt x="164" y="431"/>
                  </a:lnTo>
                  <a:lnTo>
                    <a:pt x="168" y="433"/>
                  </a:lnTo>
                  <a:lnTo>
                    <a:pt x="173" y="434"/>
                  </a:lnTo>
                  <a:lnTo>
                    <a:pt x="269" y="434"/>
                  </a:lnTo>
                  <a:lnTo>
                    <a:pt x="275" y="433"/>
                  </a:lnTo>
                  <a:lnTo>
                    <a:pt x="278" y="431"/>
                  </a:lnTo>
                  <a:lnTo>
                    <a:pt x="281" y="426"/>
                  </a:lnTo>
                  <a:lnTo>
                    <a:pt x="282" y="421"/>
                  </a:lnTo>
                  <a:lnTo>
                    <a:pt x="282" y="374"/>
                  </a:lnTo>
                  <a:lnTo>
                    <a:pt x="296" y="367"/>
                  </a:lnTo>
                  <a:lnTo>
                    <a:pt x="308" y="360"/>
                  </a:lnTo>
                  <a:lnTo>
                    <a:pt x="320" y="353"/>
                  </a:lnTo>
                  <a:lnTo>
                    <a:pt x="329" y="346"/>
                  </a:lnTo>
                  <a:lnTo>
                    <a:pt x="367" y="369"/>
                  </a:lnTo>
                  <a:lnTo>
                    <a:pt x="369" y="371"/>
                  </a:lnTo>
                  <a:lnTo>
                    <a:pt x="372" y="372"/>
                  </a:lnTo>
                  <a:lnTo>
                    <a:pt x="375" y="372"/>
                  </a:lnTo>
                  <a:lnTo>
                    <a:pt x="377" y="371"/>
                  </a:lnTo>
                  <a:lnTo>
                    <a:pt x="380" y="371"/>
                  </a:lnTo>
                  <a:lnTo>
                    <a:pt x="382" y="368"/>
                  </a:lnTo>
                  <a:lnTo>
                    <a:pt x="383" y="367"/>
                  </a:lnTo>
                  <a:lnTo>
                    <a:pt x="385" y="365"/>
                  </a:lnTo>
                  <a:lnTo>
                    <a:pt x="434" y="281"/>
                  </a:lnTo>
                  <a:lnTo>
                    <a:pt x="435" y="277"/>
                  </a:lnTo>
                  <a:lnTo>
                    <a:pt x="435" y="273"/>
                  </a:lnTo>
                  <a:lnTo>
                    <a:pt x="433" y="267"/>
                  </a:lnTo>
                  <a:lnTo>
                    <a:pt x="428" y="263"/>
                  </a:lnTo>
                  <a:lnTo>
                    <a:pt x="389" y="241"/>
                  </a:lnTo>
                  <a:lnTo>
                    <a:pt x="390" y="227"/>
                  </a:lnTo>
                  <a:lnTo>
                    <a:pt x="391" y="213"/>
                  </a:lnTo>
                  <a:lnTo>
                    <a:pt x="390" y="199"/>
                  </a:lnTo>
                  <a:lnTo>
                    <a:pt x="389" y="185"/>
                  </a:lnTo>
                  <a:lnTo>
                    <a:pt x="428" y="160"/>
                  </a:lnTo>
                  <a:lnTo>
                    <a:pt x="430" y="159"/>
                  </a:lnTo>
                  <a:lnTo>
                    <a:pt x="433" y="158"/>
                  </a:lnTo>
                  <a:lnTo>
                    <a:pt x="434" y="156"/>
                  </a:lnTo>
                  <a:lnTo>
                    <a:pt x="435" y="153"/>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sp>
          <p:nvSpPr>
            <p:cNvPr id="24" name="Freeform 60">
              <a:extLst>
                <a:ext uri="{FF2B5EF4-FFF2-40B4-BE49-F238E27FC236}">
                  <a16:creationId xmlns:a16="http://schemas.microsoft.com/office/drawing/2014/main" id="{7A34D86C-7075-4841-8350-AD4AF612A390}"/>
                </a:ext>
              </a:extLst>
            </p:cNvPr>
            <p:cNvSpPr>
              <a:spLocks noEditPoints="1"/>
            </p:cNvSpPr>
            <p:nvPr/>
          </p:nvSpPr>
          <p:spPr bwMode="auto">
            <a:xfrm>
              <a:off x="1001713" y="3424238"/>
              <a:ext cx="61913" cy="61913"/>
            </a:xfrm>
            <a:custGeom>
              <a:avLst/>
              <a:gdLst>
                <a:gd name="T0" fmla="*/ 67 w 154"/>
                <a:gd name="T1" fmla="*/ 127 h 154"/>
                <a:gd name="T2" fmla="*/ 49 w 154"/>
                <a:gd name="T3" fmla="*/ 120 h 154"/>
                <a:gd name="T4" fmla="*/ 35 w 154"/>
                <a:gd name="T5" fmla="*/ 106 h 154"/>
                <a:gd name="T6" fmla="*/ 27 w 154"/>
                <a:gd name="T7" fmla="*/ 87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7 h 154"/>
                <a:gd name="T26" fmla="*/ 120 w 154"/>
                <a:gd name="T27" fmla="*/ 106 h 154"/>
                <a:gd name="T28" fmla="*/ 106 w 154"/>
                <a:gd name="T29" fmla="*/ 120 h 154"/>
                <a:gd name="T30" fmla="*/ 87 w 154"/>
                <a:gd name="T31" fmla="*/ 127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5 h 154"/>
                <a:gd name="T44" fmla="*/ 7 w 154"/>
                <a:gd name="T45" fmla="*/ 48 h 154"/>
                <a:gd name="T46" fmla="*/ 2 w 154"/>
                <a:gd name="T47" fmla="*/ 63 h 154"/>
                <a:gd name="T48" fmla="*/ 0 w 154"/>
                <a:gd name="T49" fmla="*/ 78 h 154"/>
                <a:gd name="T50" fmla="*/ 2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7 h 154"/>
                <a:gd name="T62" fmla="*/ 62 w 154"/>
                <a:gd name="T63" fmla="*/ 153 h 154"/>
                <a:gd name="T64" fmla="*/ 78 w 154"/>
                <a:gd name="T65" fmla="*/ 154 h 154"/>
                <a:gd name="T66" fmla="*/ 93 w 154"/>
                <a:gd name="T67" fmla="*/ 153 h 154"/>
                <a:gd name="T68" fmla="*/ 107 w 154"/>
                <a:gd name="T69" fmla="*/ 147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3 h 154"/>
                <a:gd name="T84" fmla="*/ 149 w 154"/>
                <a:gd name="T85" fmla="*/ 48 h 154"/>
                <a:gd name="T86" fmla="*/ 141 w 154"/>
                <a:gd name="T87" fmla="*/ 35 h 154"/>
                <a:gd name="T88" fmla="*/ 131 w 154"/>
                <a:gd name="T89" fmla="*/ 23 h 154"/>
                <a:gd name="T90" fmla="*/ 121 w 154"/>
                <a:gd name="T91" fmla="*/ 13 h 154"/>
                <a:gd name="T92" fmla="*/ 107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7"/>
                  </a:lnTo>
                  <a:lnTo>
                    <a:pt x="57" y="125"/>
                  </a:lnTo>
                  <a:lnTo>
                    <a:pt x="49" y="120"/>
                  </a:lnTo>
                  <a:lnTo>
                    <a:pt x="41" y="113"/>
                  </a:lnTo>
                  <a:lnTo>
                    <a:pt x="35" y="106"/>
                  </a:lnTo>
                  <a:lnTo>
                    <a:pt x="29" y="97"/>
                  </a:lnTo>
                  <a:lnTo>
                    <a:pt x="27" y="87"/>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3" y="41"/>
                  </a:lnTo>
                  <a:lnTo>
                    <a:pt x="120" y="49"/>
                  </a:lnTo>
                  <a:lnTo>
                    <a:pt x="125" y="57"/>
                  </a:lnTo>
                  <a:lnTo>
                    <a:pt x="128" y="67"/>
                  </a:lnTo>
                  <a:lnTo>
                    <a:pt x="129" y="78"/>
                  </a:lnTo>
                  <a:lnTo>
                    <a:pt x="128" y="87"/>
                  </a:lnTo>
                  <a:lnTo>
                    <a:pt x="125" y="97"/>
                  </a:lnTo>
                  <a:lnTo>
                    <a:pt x="120" y="106"/>
                  </a:lnTo>
                  <a:lnTo>
                    <a:pt x="113" y="113"/>
                  </a:lnTo>
                  <a:lnTo>
                    <a:pt x="106" y="120"/>
                  </a:lnTo>
                  <a:lnTo>
                    <a:pt x="97" y="125"/>
                  </a:lnTo>
                  <a:lnTo>
                    <a:pt x="87" y="127"/>
                  </a:lnTo>
                  <a:lnTo>
                    <a:pt x="78" y="128"/>
                  </a:lnTo>
                  <a:close/>
                  <a:moveTo>
                    <a:pt x="78" y="0"/>
                  </a:moveTo>
                  <a:lnTo>
                    <a:pt x="69" y="0"/>
                  </a:lnTo>
                  <a:lnTo>
                    <a:pt x="62" y="1"/>
                  </a:lnTo>
                  <a:lnTo>
                    <a:pt x="54" y="4"/>
                  </a:lnTo>
                  <a:lnTo>
                    <a:pt x="48" y="6"/>
                  </a:lnTo>
                  <a:lnTo>
                    <a:pt x="40" y="9"/>
                  </a:lnTo>
                  <a:lnTo>
                    <a:pt x="35" y="13"/>
                  </a:lnTo>
                  <a:lnTo>
                    <a:pt x="28" y="18"/>
                  </a:lnTo>
                  <a:lnTo>
                    <a:pt x="23" y="23"/>
                  </a:lnTo>
                  <a:lnTo>
                    <a:pt x="18" y="28"/>
                  </a:lnTo>
                  <a:lnTo>
                    <a:pt x="13" y="35"/>
                  </a:lnTo>
                  <a:lnTo>
                    <a:pt x="10" y="41"/>
                  </a:lnTo>
                  <a:lnTo>
                    <a:pt x="7" y="48"/>
                  </a:lnTo>
                  <a:lnTo>
                    <a:pt x="4" y="55"/>
                  </a:lnTo>
                  <a:lnTo>
                    <a:pt x="2" y="63"/>
                  </a:lnTo>
                  <a:lnTo>
                    <a:pt x="0" y="70"/>
                  </a:lnTo>
                  <a:lnTo>
                    <a:pt x="0" y="78"/>
                  </a:lnTo>
                  <a:lnTo>
                    <a:pt x="0" y="85"/>
                  </a:lnTo>
                  <a:lnTo>
                    <a:pt x="2" y="93"/>
                  </a:lnTo>
                  <a:lnTo>
                    <a:pt x="4" y="100"/>
                  </a:lnTo>
                  <a:lnTo>
                    <a:pt x="7" y="108"/>
                  </a:lnTo>
                  <a:lnTo>
                    <a:pt x="10" y="114"/>
                  </a:lnTo>
                  <a:lnTo>
                    <a:pt x="13" y="121"/>
                  </a:lnTo>
                  <a:lnTo>
                    <a:pt x="18" y="126"/>
                  </a:lnTo>
                  <a:lnTo>
                    <a:pt x="23" y="131"/>
                  </a:lnTo>
                  <a:lnTo>
                    <a:pt x="28" y="137"/>
                  </a:lnTo>
                  <a:lnTo>
                    <a:pt x="35" y="141"/>
                  </a:lnTo>
                  <a:lnTo>
                    <a:pt x="40" y="144"/>
                  </a:lnTo>
                  <a:lnTo>
                    <a:pt x="48" y="147"/>
                  </a:lnTo>
                  <a:lnTo>
                    <a:pt x="54" y="151"/>
                  </a:lnTo>
                  <a:lnTo>
                    <a:pt x="62" y="153"/>
                  </a:lnTo>
                  <a:lnTo>
                    <a:pt x="69" y="154"/>
                  </a:lnTo>
                  <a:lnTo>
                    <a:pt x="78" y="154"/>
                  </a:lnTo>
                  <a:lnTo>
                    <a:pt x="85" y="154"/>
                  </a:lnTo>
                  <a:lnTo>
                    <a:pt x="93" y="153"/>
                  </a:lnTo>
                  <a:lnTo>
                    <a:pt x="100" y="151"/>
                  </a:lnTo>
                  <a:lnTo>
                    <a:pt x="107" y="147"/>
                  </a:lnTo>
                  <a:lnTo>
                    <a:pt x="114" y="144"/>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3"/>
                  </a:lnTo>
                  <a:lnTo>
                    <a:pt x="151" y="55"/>
                  </a:lnTo>
                  <a:lnTo>
                    <a:pt x="149" y="48"/>
                  </a:lnTo>
                  <a:lnTo>
                    <a:pt x="145" y="41"/>
                  </a:lnTo>
                  <a:lnTo>
                    <a:pt x="141" y="35"/>
                  </a:lnTo>
                  <a:lnTo>
                    <a:pt x="137" y="28"/>
                  </a:lnTo>
                  <a:lnTo>
                    <a:pt x="131" y="23"/>
                  </a:lnTo>
                  <a:lnTo>
                    <a:pt x="126" y="18"/>
                  </a:lnTo>
                  <a:lnTo>
                    <a:pt x="121" y="13"/>
                  </a:lnTo>
                  <a:lnTo>
                    <a:pt x="114" y="9"/>
                  </a:lnTo>
                  <a:lnTo>
                    <a:pt x="107" y="6"/>
                  </a:lnTo>
                  <a:lnTo>
                    <a:pt x="100" y="4"/>
                  </a:lnTo>
                  <a:lnTo>
                    <a:pt x="93" y="1"/>
                  </a:lnTo>
                  <a:lnTo>
                    <a:pt x="85" y="0"/>
                  </a:lnTo>
                  <a:lnTo>
                    <a:pt x="78" y="0"/>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grpSp>
      <p:sp>
        <p:nvSpPr>
          <p:cNvPr id="29" name="Freeform 17">
            <a:extLst>
              <a:ext uri="{FF2B5EF4-FFF2-40B4-BE49-F238E27FC236}">
                <a16:creationId xmlns:a16="http://schemas.microsoft.com/office/drawing/2014/main" id="{3F4ED15F-D171-48BF-A593-47D07336F65E}"/>
              </a:ext>
            </a:extLst>
          </p:cNvPr>
          <p:cNvSpPr>
            <a:spLocks noEditPoints="1"/>
          </p:cNvSpPr>
          <p:nvPr/>
        </p:nvSpPr>
        <p:spPr bwMode="auto">
          <a:xfrm flipH="1">
            <a:off x="4999038" y="3640138"/>
            <a:ext cx="441325" cy="500062"/>
          </a:xfrm>
          <a:custGeom>
            <a:avLst/>
            <a:gdLst>
              <a:gd name="T0" fmla="*/ 143475 w 154"/>
              <a:gd name="T1" fmla="*/ 388384 h 174"/>
              <a:gd name="T2" fmla="*/ 106172 w 154"/>
              <a:gd name="T3" fmla="*/ 299200 h 174"/>
              <a:gd name="T4" fmla="*/ 83216 w 154"/>
              <a:gd name="T5" fmla="*/ 224400 h 174"/>
              <a:gd name="T6" fmla="*/ 220952 w 154"/>
              <a:gd name="T7" fmla="*/ 83431 h 174"/>
              <a:gd name="T8" fmla="*/ 358688 w 154"/>
              <a:gd name="T9" fmla="*/ 224400 h 174"/>
              <a:gd name="T10" fmla="*/ 338602 w 154"/>
              <a:gd name="T11" fmla="*/ 299200 h 174"/>
              <a:gd name="T12" fmla="*/ 301298 w 154"/>
              <a:gd name="T13" fmla="*/ 374000 h 174"/>
              <a:gd name="T14" fmla="*/ 220952 w 154"/>
              <a:gd name="T15" fmla="*/ 138092 h 174"/>
              <a:gd name="T16" fmla="*/ 140606 w 154"/>
              <a:gd name="T17" fmla="*/ 221523 h 174"/>
              <a:gd name="T18" fmla="*/ 220952 w 154"/>
              <a:gd name="T19" fmla="*/ 304953 h 174"/>
              <a:gd name="T20" fmla="*/ 304168 w 154"/>
              <a:gd name="T21" fmla="*/ 221523 h 174"/>
              <a:gd name="T22" fmla="*/ 220952 w 154"/>
              <a:gd name="T23" fmla="*/ 138092 h 174"/>
              <a:gd name="T24" fmla="*/ 189387 w 154"/>
              <a:gd name="T25" fmla="*/ 235907 h 174"/>
              <a:gd name="T26" fmla="*/ 212343 w 154"/>
              <a:gd name="T27" fmla="*/ 264677 h 174"/>
              <a:gd name="T28" fmla="*/ 252517 w 154"/>
              <a:gd name="T29" fmla="*/ 195631 h 174"/>
              <a:gd name="T30" fmla="*/ 220952 w 154"/>
              <a:gd name="T31" fmla="*/ 43154 h 174"/>
              <a:gd name="T32" fmla="*/ 220952 w 154"/>
              <a:gd name="T33" fmla="*/ 0 h 174"/>
              <a:gd name="T34" fmla="*/ 131997 w 154"/>
              <a:gd name="T35" fmla="*/ 66169 h 174"/>
              <a:gd name="T36" fmla="*/ 111911 w 154"/>
              <a:gd name="T37" fmla="*/ 28769 h 174"/>
              <a:gd name="T38" fmla="*/ 31565 w 154"/>
              <a:gd name="T39" fmla="*/ 109323 h 174"/>
              <a:gd name="T40" fmla="*/ 68868 w 154"/>
              <a:gd name="T41" fmla="*/ 132338 h 174"/>
              <a:gd name="T42" fmla="*/ 0 w 154"/>
              <a:gd name="T43" fmla="*/ 221523 h 174"/>
              <a:gd name="T44" fmla="*/ 43043 w 154"/>
              <a:gd name="T45" fmla="*/ 221523 h 174"/>
              <a:gd name="T46" fmla="*/ 332863 w 154"/>
              <a:gd name="T47" fmla="*/ 28769 h 174"/>
              <a:gd name="T48" fmla="*/ 309907 w 154"/>
              <a:gd name="T49" fmla="*/ 66169 h 174"/>
              <a:gd name="T50" fmla="*/ 413209 w 154"/>
              <a:gd name="T51" fmla="*/ 109323 h 174"/>
              <a:gd name="T52" fmla="*/ 375905 w 154"/>
              <a:gd name="T53" fmla="*/ 132338 h 174"/>
              <a:gd name="T54" fmla="*/ 398861 w 154"/>
              <a:gd name="T55" fmla="*/ 221523 h 174"/>
              <a:gd name="T56" fmla="*/ 441904 w 154"/>
              <a:gd name="T57" fmla="*/ 221523 h 174"/>
              <a:gd name="T58" fmla="*/ 272603 w 154"/>
              <a:gd name="T59" fmla="*/ 399892 h 174"/>
              <a:gd name="T60" fmla="*/ 163562 w 154"/>
              <a:gd name="T61" fmla="*/ 431538 h 174"/>
              <a:gd name="T62" fmla="*/ 149214 w 154"/>
              <a:gd name="T63" fmla="*/ 448799 h 174"/>
              <a:gd name="T64" fmla="*/ 169301 w 154"/>
              <a:gd name="T65" fmla="*/ 466061 h 174"/>
              <a:gd name="T66" fmla="*/ 175040 w 154"/>
              <a:gd name="T67" fmla="*/ 466061 h 174"/>
              <a:gd name="T68" fmla="*/ 269734 w 154"/>
              <a:gd name="T69" fmla="*/ 440169 h 174"/>
              <a:gd name="T70" fmla="*/ 272603 w 154"/>
              <a:gd name="T71" fmla="*/ 440169 h 174"/>
              <a:gd name="T72" fmla="*/ 275473 w 154"/>
              <a:gd name="T73" fmla="*/ 437292 h 174"/>
              <a:gd name="T74" fmla="*/ 292690 w 154"/>
              <a:gd name="T75" fmla="*/ 457430 h 174"/>
              <a:gd name="T76" fmla="*/ 281212 w 154"/>
              <a:gd name="T77" fmla="*/ 474692 h 174"/>
              <a:gd name="T78" fmla="*/ 189387 w 154"/>
              <a:gd name="T79" fmla="*/ 500584 h 1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174">
                <a:moveTo>
                  <a:pt x="50" y="135"/>
                </a:moveTo>
                <a:cubicBezTo>
                  <a:pt x="50" y="128"/>
                  <a:pt x="47" y="120"/>
                  <a:pt x="37" y="104"/>
                </a:cubicBezTo>
                <a:cubicBezTo>
                  <a:pt x="32" y="96"/>
                  <a:pt x="29" y="87"/>
                  <a:pt x="29" y="78"/>
                </a:cubicBezTo>
                <a:cubicBezTo>
                  <a:pt x="29" y="51"/>
                  <a:pt x="51" y="29"/>
                  <a:pt x="77" y="29"/>
                </a:cubicBezTo>
                <a:cubicBezTo>
                  <a:pt x="104" y="29"/>
                  <a:pt x="125" y="51"/>
                  <a:pt x="125" y="78"/>
                </a:cubicBezTo>
                <a:cubicBezTo>
                  <a:pt x="125" y="87"/>
                  <a:pt x="123" y="96"/>
                  <a:pt x="118" y="104"/>
                </a:cubicBezTo>
                <a:cubicBezTo>
                  <a:pt x="110" y="116"/>
                  <a:pt x="106" y="124"/>
                  <a:pt x="105" y="130"/>
                </a:cubicBezTo>
                <a:moveTo>
                  <a:pt x="77" y="48"/>
                </a:moveTo>
                <a:cubicBezTo>
                  <a:pt x="61" y="48"/>
                  <a:pt x="49" y="61"/>
                  <a:pt x="49" y="77"/>
                </a:cubicBezTo>
                <a:cubicBezTo>
                  <a:pt x="49" y="93"/>
                  <a:pt x="61" y="106"/>
                  <a:pt x="77" y="106"/>
                </a:cubicBezTo>
                <a:cubicBezTo>
                  <a:pt x="93" y="106"/>
                  <a:pt x="106" y="93"/>
                  <a:pt x="106" y="77"/>
                </a:cubicBezTo>
                <a:cubicBezTo>
                  <a:pt x="106" y="61"/>
                  <a:pt x="93" y="48"/>
                  <a:pt x="77" y="48"/>
                </a:cubicBezTo>
                <a:close/>
                <a:moveTo>
                  <a:pt x="66" y="82"/>
                </a:moveTo>
                <a:cubicBezTo>
                  <a:pt x="74" y="92"/>
                  <a:pt x="74" y="92"/>
                  <a:pt x="74" y="92"/>
                </a:cubicBezTo>
                <a:cubicBezTo>
                  <a:pt x="88" y="68"/>
                  <a:pt x="88" y="68"/>
                  <a:pt x="88" y="68"/>
                </a:cubicBezTo>
                <a:moveTo>
                  <a:pt x="77" y="15"/>
                </a:moveTo>
                <a:cubicBezTo>
                  <a:pt x="77" y="0"/>
                  <a:pt x="77" y="0"/>
                  <a:pt x="77" y="0"/>
                </a:cubicBezTo>
                <a:moveTo>
                  <a:pt x="46" y="23"/>
                </a:moveTo>
                <a:cubicBezTo>
                  <a:pt x="39" y="10"/>
                  <a:pt x="39" y="10"/>
                  <a:pt x="39" y="10"/>
                </a:cubicBezTo>
                <a:moveTo>
                  <a:pt x="11" y="38"/>
                </a:moveTo>
                <a:cubicBezTo>
                  <a:pt x="24" y="46"/>
                  <a:pt x="24" y="46"/>
                  <a:pt x="24" y="46"/>
                </a:cubicBezTo>
                <a:moveTo>
                  <a:pt x="0" y="77"/>
                </a:moveTo>
                <a:cubicBezTo>
                  <a:pt x="15" y="77"/>
                  <a:pt x="15" y="77"/>
                  <a:pt x="15" y="77"/>
                </a:cubicBezTo>
                <a:moveTo>
                  <a:pt x="116" y="10"/>
                </a:moveTo>
                <a:cubicBezTo>
                  <a:pt x="108" y="23"/>
                  <a:pt x="108" y="23"/>
                  <a:pt x="108" y="23"/>
                </a:cubicBezTo>
                <a:moveTo>
                  <a:pt x="144" y="38"/>
                </a:moveTo>
                <a:cubicBezTo>
                  <a:pt x="131" y="46"/>
                  <a:pt x="131" y="46"/>
                  <a:pt x="131" y="46"/>
                </a:cubicBezTo>
                <a:moveTo>
                  <a:pt x="139" y="77"/>
                </a:moveTo>
                <a:cubicBezTo>
                  <a:pt x="154" y="77"/>
                  <a:pt x="154" y="77"/>
                  <a:pt x="154" y="77"/>
                </a:cubicBezTo>
                <a:moveTo>
                  <a:pt x="95" y="139"/>
                </a:moveTo>
                <a:cubicBezTo>
                  <a:pt x="95" y="139"/>
                  <a:pt x="57" y="150"/>
                  <a:pt x="57" y="150"/>
                </a:cubicBezTo>
                <a:cubicBezTo>
                  <a:pt x="54" y="151"/>
                  <a:pt x="52" y="153"/>
                  <a:pt x="52" y="156"/>
                </a:cubicBezTo>
                <a:cubicBezTo>
                  <a:pt x="52" y="160"/>
                  <a:pt x="55" y="162"/>
                  <a:pt x="59" y="162"/>
                </a:cubicBezTo>
                <a:cubicBezTo>
                  <a:pt x="60" y="162"/>
                  <a:pt x="61" y="162"/>
                  <a:pt x="61" y="162"/>
                </a:cubicBezTo>
                <a:cubicBezTo>
                  <a:pt x="94" y="153"/>
                  <a:pt x="94" y="153"/>
                  <a:pt x="94" y="153"/>
                </a:cubicBezTo>
                <a:cubicBezTo>
                  <a:pt x="95" y="153"/>
                  <a:pt x="95" y="153"/>
                  <a:pt x="95" y="153"/>
                </a:cubicBezTo>
                <a:cubicBezTo>
                  <a:pt x="95" y="152"/>
                  <a:pt x="96" y="152"/>
                  <a:pt x="96" y="152"/>
                </a:cubicBezTo>
                <a:cubicBezTo>
                  <a:pt x="100" y="152"/>
                  <a:pt x="102" y="155"/>
                  <a:pt x="102" y="159"/>
                </a:cubicBezTo>
                <a:cubicBezTo>
                  <a:pt x="102" y="162"/>
                  <a:pt x="101" y="164"/>
                  <a:pt x="98" y="165"/>
                </a:cubicBezTo>
                <a:cubicBezTo>
                  <a:pt x="66" y="174"/>
                  <a:pt x="66" y="174"/>
                  <a:pt x="66" y="174"/>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30" name="Freeform 18">
            <a:extLst>
              <a:ext uri="{FF2B5EF4-FFF2-40B4-BE49-F238E27FC236}">
                <a16:creationId xmlns:a16="http://schemas.microsoft.com/office/drawing/2014/main" id="{51B35715-71C1-47C7-BF13-697B1020F846}"/>
              </a:ext>
            </a:extLst>
          </p:cNvPr>
          <p:cNvSpPr>
            <a:spLocks noEditPoints="1"/>
          </p:cNvSpPr>
          <p:nvPr/>
        </p:nvSpPr>
        <p:spPr bwMode="auto">
          <a:xfrm flipH="1">
            <a:off x="1957388" y="4024313"/>
            <a:ext cx="639762" cy="639762"/>
          </a:xfrm>
          <a:custGeom>
            <a:avLst/>
            <a:gdLst>
              <a:gd name="T0" fmla="*/ 548368 w 168"/>
              <a:gd name="T1" fmla="*/ 175173 h 168"/>
              <a:gd name="T2" fmla="*/ 597874 w 168"/>
              <a:gd name="T3" fmla="*/ 342730 h 168"/>
              <a:gd name="T4" fmla="*/ 300841 w 168"/>
              <a:gd name="T5" fmla="*/ 639763 h 168"/>
              <a:gd name="T6" fmla="*/ 0 w 168"/>
              <a:gd name="T7" fmla="*/ 342730 h 168"/>
              <a:gd name="T8" fmla="*/ 300841 w 168"/>
              <a:gd name="T9" fmla="*/ 41889 h 168"/>
              <a:gd name="T10" fmla="*/ 464590 w 168"/>
              <a:gd name="T11" fmla="*/ 91395 h 168"/>
              <a:gd name="T12" fmla="*/ 415084 w 168"/>
              <a:gd name="T13" fmla="*/ 148516 h 168"/>
              <a:gd name="T14" fmla="*/ 300841 w 168"/>
              <a:gd name="T15" fmla="*/ 114243 h 168"/>
              <a:gd name="T16" fmla="*/ 76162 w 168"/>
              <a:gd name="T17" fmla="*/ 342730 h 168"/>
              <a:gd name="T18" fmla="*/ 300841 w 168"/>
              <a:gd name="T19" fmla="*/ 567409 h 168"/>
              <a:gd name="T20" fmla="*/ 525520 w 168"/>
              <a:gd name="T21" fmla="*/ 342730 h 168"/>
              <a:gd name="T22" fmla="*/ 495055 w 168"/>
              <a:gd name="T23" fmla="*/ 228487 h 168"/>
              <a:gd name="T24" fmla="*/ 354155 w 168"/>
              <a:gd name="T25" fmla="*/ 205638 h 168"/>
              <a:gd name="T26" fmla="*/ 300841 w 168"/>
              <a:gd name="T27" fmla="*/ 194214 h 168"/>
              <a:gd name="T28" fmla="*/ 152325 w 168"/>
              <a:gd name="T29" fmla="*/ 342730 h 168"/>
              <a:gd name="T30" fmla="*/ 300841 w 168"/>
              <a:gd name="T31" fmla="*/ 487438 h 168"/>
              <a:gd name="T32" fmla="*/ 445549 w 168"/>
              <a:gd name="T33" fmla="*/ 342730 h 168"/>
              <a:gd name="T34" fmla="*/ 430317 w 168"/>
              <a:gd name="T35" fmla="*/ 277992 h 168"/>
              <a:gd name="T36" fmla="*/ 300841 w 168"/>
              <a:gd name="T37" fmla="*/ 342730 h 168"/>
              <a:gd name="T38" fmla="*/ 624531 w 168"/>
              <a:gd name="T39" fmla="*/ 19041 h 168"/>
              <a:gd name="T40" fmla="*/ 544560 w 168"/>
              <a:gd name="T41" fmla="*/ 0 h 168"/>
              <a:gd name="T42" fmla="*/ 544560 w 168"/>
              <a:gd name="T43" fmla="*/ 95203 h 168"/>
              <a:gd name="T44" fmla="*/ 639763 w 168"/>
              <a:gd name="T45" fmla="*/ 95203 h 168"/>
              <a:gd name="T46" fmla="*/ 53314 w 168"/>
              <a:gd name="T47" fmla="*/ 639763 h 168"/>
              <a:gd name="T48" fmla="*/ 110435 w 168"/>
              <a:gd name="T49" fmla="*/ 575025 h 168"/>
              <a:gd name="T50" fmla="*/ 487438 w 168"/>
              <a:gd name="T51" fmla="*/ 575025 h 168"/>
              <a:gd name="T52" fmla="*/ 548368 w 168"/>
              <a:gd name="T53" fmla="*/ 639763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68">
                <a:moveTo>
                  <a:pt x="144" y="46"/>
                </a:moveTo>
                <a:cubicBezTo>
                  <a:pt x="152" y="59"/>
                  <a:pt x="157" y="74"/>
                  <a:pt x="157" y="90"/>
                </a:cubicBezTo>
                <a:cubicBezTo>
                  <a:pt x="157" y="133"/>
                  <a:pt x="122" y="168"/>
                  <a:pt x="79" y="168"/>
                </a:cubicBezTo>
                <a:cubicBezTo>
                  <a:pt x="36" y="168"/>
                  <a:pt x="0" y="133"/>
                  <a:pt x="0" y="90"/>
                </a:cubicBezTo>
                <a:cubicBezTo>
                  <a:pt x="0" y="46"/>
                  <a:pt x="36" y="11"/>
                  <a:pt x="79" y="11"/>
                </a:cubicBezTo>
                <a:cubicBezTo>
                  <a:pt x="95" y="11"/>
                  <a:pt x="109" y="16"/>
                  <a:pt x="122" y="24"/>
                </a:cubicBezTo>
                <a:moveTo>
                  <a:pt x="109" y="39"/>
                </a:moveTo>
                <a:cubicBezTo>
                  <a:pt x="100" y="33"/>
                  <a:pt x="90" y="30"/>
                  <a:pt x="79" y="30"/>
                </a:cubicBezTo>
                <a:cubicBezTo>
                  <a:pt x="46" y="30"/>
                  <a:pt x="20" y="57"/>
                  <a:pt x="20" y="90"/>
                </a:cubicBezTo>
                <a:cubicBezTo>
                  <a:pt x="20" y="123"/>
                  <a:pt x="46" y="149"/>
                  <a:pt x="79" y="149"/>
                </a:cubicBezTo>
                <a:cubicBezTo>
                  <a:pt x="111" y="149"/>
                  <a:pt x="138" y="123"/>
                  <a:pt x="138" y="90"/>
                </a:cubicBezTo>
                <a:cubicBezTo>
                  <a:pt x="138" y="79"/>
                  <a:pt x="135" y="68"/>
                  <a:pt x="130" y="60"/>
                </a:cubicBezTo>
                <a:moveTo>
                  <a:pt x="93" y="54"/>
                </a:moveTo>
                <a:cubicBezTo>
                  <a:pt x="89" y="52"/>
                  <a:pt x="84" y="51"/>
                  <a:pt x="79" y="51"/>
                </a:cubicBezTo>
                <a:cubicBezTo>
                  <a:pt x="57" y="51"/>
                  <a:pt x="40" y="68"/>
                  <a:pt x="40" y="90"/>
                </a:cubicBezTo>
                <a:cubicBezTo>
                  <a:pt x="40" y="111"/>
                  <a:pt x="57" y="128"/>
                  <a:pt x="79" y="128"/>
                </a:cubicBezTo>
                <a:cubicBezTo>
                  <a:pt x="100" y="128"/>
                  <a:pt x="117" y="111"/>
                  <a:pt x="117" y="90"/>
                </a:cubicBezTo>
                <a:cubicBezTo>
                  <a:pt x="117" y="84"/>
                  <a:pt x="116" y="78"/>
                  <a:pt x="113" y="73"/>
                </a:cubicBezTo>
                <a:moveTo>
                  <a:pt x="79" y="90"/>
                </a:moveTo>
                <a:cubicBezTo>
                  <a:pt x="164" y="5"/>
                  <a:pt x="164" y="5"/>
                  <a:pt x="164" y="5"/>
                </a:cubicBezTo>
                <a:moveTo>
                  <a:pt x="143" y="0"/>
                </a:moveTo>
                <a:cubicBezTo>
                  <a:pt x="143" y="25"/>
                  <a:pt x="143" y="25"/>
                  <a:pt x="143" y="25"/>
                </a:cubicBezTo>
                <a:cubicBezTo>
                  <a:pt x="168" y="25"/>
                  <a:pt x="168" y="25"/>
                  <a:pt x="168" y="25"/>
                </a:cubicBezTo>
                <a:moveTo>
                  <a:pt x="14" y="168"/>
                </a:moveTo>
                <a:cubicBezTo>
                  <a:pt x="29" y="151"/>
                  <a:pt x="29" y="151"/>
                  <a:pt x="29" y="151"/>
                </a:cubicBezTo>
                <a:moveTo>
                  <a:pt x="128" y="151"/>
                </a:moveTo>
                <a:cubicBezTo>
                  <a:pt x="144" y="168"/>
                  <a:pt x="144" y="168"/>
                  <a:pt x="144" y="168"/>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31" name="Freeform 20">
            <a:extLst>
              <a:ext uri="{FF2B5EF4-FFF2-40B4-BE49-F238E27FC236}">
                <a16:creationId xmlns:a16="http://schemas.microsoft.com/office/drawing/2014/main" id="{808427F4-CF5D-4CC5-A866-CDCBA6CE4624}"/>
              </a:ext>
            </a:extLst>
          </p:cNvPr>
          <p:cNvSpPr>
            <a:spLocks noEditPoints="1"/>
          </p:cNvSpPr>
          <p:nvPr/>
        </p:nvSpPr>
        <p:spPr bwMode="auto">
          <a:xfrm flipH="1">
            <a:off x="3503613" y="3133725"/>
            <a:ext cx="644525" cy="565150"/>
          </a:xfrm>
          <a:custGeom>
            <a:avLst/>
            <a:gdLst>
              <a:gd name="T0" fmla="*/ 106785 w 169"/>
              <a:gd name="T1" fmla="*/ 309305 h 148"/>
              <a:gd name="T2" fmla="*/ 68648 w 169"/>
              <a:gd name="T3" fmla="*/ 248208 h 148"/>
              <a:gd name="T4" fmla="*/ 76275 w 169"/>
              <a:gd name="T5" fmla="*/ 213841 h 148"/>
              <a:gd name="T6" fmla="*/ 83903 w 169"/>
              <a:gd name="T7" fmla="*/ 206203 h 148"/>
              <a:gd name="T8" fmla="*/ 118226 w 169"/>
              <a:gd name="T9" fmla="*/ 213841 h 148"/>
              <a:gd name="T10" fmla="*/ 209757 w 169"/>
              <a:gd name="T11" fmla="*/ 362765 h 148"/>
              <a:gd name="T12" fmla="*/ 209757 w 169"/>
              <a:gd name="T13" fmla="*/ 473504 h 148"/>
              <a:gd name="T14" fmla="*/ 106785 w 169"/>
              <a:gd name="T15" fmla="*/ 473504 h 148"/>
              <a:gd name="T16" fmla="*/ 106785 w 169"/>
              <a:gd name="T17" fmla="*/ 435318 h 148"/>
              <a:gd name="T18" fmla="*/ 0 w 169"/>
              <a:gd name="T19" fmla="*/ 320761 h 148"/>
              <a:gd name="T20" fmla="*/ 0 w 169"/>
              <a:gd name="T21" fmla="*/ 95465 h 148"/>
              <a:gd name="T22" fmla="*/ 26696 w 169"/>
              <a:gd name="T23" fmla="*/ 68734 h 148"/>
              <a:gd name="T24" fmla="*/ 26696 w 169"/>
              <a:gd name="T25" fmla="*/ 68734 h 148"/>
              <a:gd name="T26" fmla="*/ 53393 w 169"/>
              <a:gd name="T27" fmla="*/ 95465 h 148"/>
              <a:gd name="T28" fmla="*/ 53393 w 169"/>
              <a:gd name="T29" fmla="*/ 183292 h 148"/>
              <a:gd name="T30" fmla="*/ 240267 w 169"/>
              <a:gd name="T31" fmla="*/ 565150 h 148"/>
              <a:gd name="T32" fmla="*/ 240267 w 169"/>
              <a:gd name="T33" fmla="*/ 473504 h 148"/>
              <a:gd name="T34" fmla="*/ 76275 w 169"/>
              <a:gd name="T35" fmla="*/ 473504 h 148"/>
              <a:gd name="T36" fmla="*/ 76275 w 169"/>
              <a:gd name="T37" fmla="*/ 565150 h 148"/>
              <a:gd name="T38" fmla="*/ 541554 w 169"/>
              <a:gd name="T39" fmla="*/ 309305 h 148"/>
              <a:gd name="T40" fmla="*/ 575877 w 169"/>
              <a:gd name="T41" fmla="*/ 248208 h 148"/>
              <a:gd name="T42" fmla="*/ 572064 w 169"/>
              <a:gd name="T43" fmla="*/ 213841 h 148"/>
              <a:gd name="T44" fmla="*/ 564436 w 169"/>
              <a:gd name="T45" fmla="*/ 206203 h 148"/>
              <a:gd name="T46" fmla="*/ 526299 w 169"/>
              <a:gd name="T47" fmla="*/ 213841 h 148"/>
              <a:gd name="T48" fmla="*/ 434768 w 169"/>
              <a:gd name="T49" fmla="*/ 362765 h 148"/>
              <a:gd name="T50" fmla="*/ 434768 w 169"/>
              <a:gd name="T51" fmla="*/ 473504 h 148"/>
              <a:gd name="T52" fmla="*/ 541554 w 169"/>
              <a:gd name="T53" fmla="*/ 473504 h 148"/>
              <a:gd name="T54" fmla="*/ 541554 w 169"/>
              <a:gd name="T55" fmla="*/ 435318 h 148"/>
              <a:gd name="T56" fmla="*/ 644525 w 169"/>
              <a:gd name="T57" fmla="*/ 320761 h 148"/>
              <a:gd name="T58" fmla="*/ 644525 w 169"/>
              <a:gd name="T59" fmla="*/ 95465 h 148"/>
              <a:gd name="T60" fmla="*/ 617829 w 169"/>
              <a:gd name="T61" fmla="*/ 68734 h 148"/>
              <a:gd name="T62" fmla="*/ 617829 w 169"/>
              <a:gd name="T63" fmla="*/ 68734 h 148"/>
              <a:gd name="T64" fmla="*/ 594946 w 169"/>
              <a:gd name="T65" fmla="*/ 95465 h 148"/>
              <a:gd name="T66" fmla="*/ 594946 w 169"/>
              <a:gd name="T67" fmla="*/ 183292 h 148"/>
              <a:gd name="T68" fmla="*/ 568250 w 169"/>
              <a:gd name="T69" fmla="*/ 565150 h 148"/>
              <a:gd name="T70" fmla="*/ 568250 w 169"/>
              <a:gd name="T71" fmla="*/ 473504 h 148"/>
              <a:gd name="T72" fmla="*/ 404258 w 169"/>
              <a:gd name="T73" fmla="*/ 473504 h 148"/>
              <a:gd name="T74" fmla="*/ 404258 w 169"/>
              <a:gd name="T75" fmla="*/ 565150 h 148"/>
              <a:gd name="T76" fmla="*/ 324169 w 169"/>
              <a:gd name="T77" fmla="*/ 0 h 148"/>
              <a:gd name="T78" fmla="*/ 175433 w 169"/>
              <a:gd name="T79" fmla="*/ 148925 h 148"/>
              <a:gd name="T80" fmla="*/ 324169 w 169"/>
              <a:gd name="T81" fmla="*/ 294031 h 148"/>
              <a:gd name="T82" fmla="*/ 469092 w 169"/>
              <a:gd name="T83" fmla="*/ 148925 h 148"/>
              <a:gd name="T84" fmla="*/ 324169 w 169"/>
              <a:gd name="T85" fmla="*/ 0 h 148"/>
              <a:gd name="T86" fmla="*/ 286032 w 169"/>
              <a:gd name="T87" fmla="*/ 194748 h 148"/>
              <a:gd name="T88" fmla="*/ 324169 w 169"/>
              <a:gd name="T89" fmla="*/ 221478 h 148"/>
              <a:gd name="T90" fmla="*/ 362307 w 169"/>
              <a:gd name="T91" fmla="*/ 183292 h 148"/>
              <a:gd name="T92" fmla="*/ 324169 w 169"/>
              <a:gd name="T93" fmla="*/ 148925 h 148"/>
              <a:gd name="T94" fmla="*/ 282218 w 169"/>
              <a:gd name="T95" fmla="*/ 110739 h 148"/>
              <a:gd name="T96" fmla="*/ 324169 w 169"/>
              <a:gd name="T97" fmla="*/ 76372 h 148"/>
              <a:gd name="T98" fmla="*/ 362307 w 169"/>
              <a:gd name="T99" fmla="*/ 99283 h 148"/>
              <a:gd name="T100" fmla="*/ 324169 w 169"/>
              <a:gd name="T101" fmla="*/ 76372 h 148"/>
              <a:gd name="T102" fmla="*/ 324169 w 169"/>
              <a:gd name="T103" fmla="*/ 53460 h 148"/>
              <a:gd name="T104" fmla="*/ 324169 w 169"/>
              <a:gd name="T105" fmla="*/ 240571 h 148"/>
              <a:gd name="T106" fmla="*/ 324169 w 169"/>
              <a:gd name="T107" fmla="*/ 221478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9" h="148">
                <a:moveTo>
                  <a:pt x="28" y="81"/>
                </a:moveTo>
                <a:cubicBezTo>
                  <a:pt x="18" y="65"/>
                  <a:pt x="18" y="65"/>
                  <a:pt x="18" y="65"/>
                </a:cubicBezTo>
                <a:cubicBezTo>
                  <a:pt x="16" y="62"/>
                  <a:pt x="17" y="58"/>
                  <a:pt x="20" y="56"/>
                </a:cubicBezTo>
                <a:cubicBezTo>
                  <a:pt x="22" y="54"/>
                  <a:pt x="22" y="54"/>
                  <a:pt x="22" y="54"/>
                </a:cubicBezTo>
                <a:cubicBezTo>
                  <a:pt x="25" y="52"/>
                  <a:pt x="29" y="53"/>
                  <a:pt x="31" y="56"/>
                </a:cubicBezTo>
                <a:cubicBezTo>
                  <a:pt x="55" y="95"/>
                  <a:pt x="55" y="95"/>
                  <a:pt x="55" y="95"/>
                </a:cubicBezTo>
                <a:cubicBezTo>
                  <a:pt x="55" y="124"/>
                  <a:pt x="55" y="124"/>
                  <a:pt x="55" y="124"/>
                </a:cubicBezTo>
                <a:cubicBezTo>
                  <a:pt x="28" y="124"/>
                  <a:pt x="28" y="124"/>
                  <a:pt x="28" y="124"/>
                </a:cubicBezTo>
                <a:cubicBezTo>
                  <a:pt x="28" y="114"/>
                  <a:pt x="28" y="114"/>
                  <a:pt x="28" y="114"/>
                </a:cubicBezTo>
                <a:cubicBezTo>
                  <a:pt x="0" y="84"/>
                  <a:pt x="0" y="84"/>
                  <a:pt x="0" y="84"/>
                </a:cubicBezTo>
                <a:cubicBezTo>
                  <a:pt x="0" y="25"/>
                  <a:pt x="0" y="25"/>
                  <a:pt x="0" y="25"/>
                </a:cubicBezTo>
                <a:cubicBezTo>
                  <a:pt x="0" y="22"/>
                  <a:pt x="3" y="18"/>
                  <a:pt x="7" y="18"/>
                </a:cubicBezTo>
                <a:cubicBezTo>
                  <a:pt x="7" y="18"/>
                  <a:pt x="7" y="18"/>
                  <a:pt x="7" y="18"/>
                </a:cubicBezTo>
                <a:cubicBezTo>
                  <a:pt x="11" y="18"/>
                  <a:pt x="14" y="22"/>
                  <a:pt x="14" y="25"/>
                </a:cubicBezTo>
                <a:cubicBezTo>
                  <a:pt x="14" y="48"/>
                  <a:pt x="14" y="48"/>
                  <a:pt x="14" y="48"/>
                </a:cubicBezTo>
                <a:moveTo>
                  <a:pt x="63" y="148"/>
                </a:moveTo>
                <a:cubicBezTo>
                  <a:pt x="63" y="124"/>
                  <a:pt x="63" y="124"/>
                  <a:pt x="63" y="124"/>
                </a:cubicBezTo>
                <a:cubicBezTo>
                  <a:pt x="20" y="124"/>
                  <a:pt x="20" y="124"/>
                  <a:pt x="20" y="124"/>
                </a:cubicBezTo>
                <a:cubicBezTo>
                  <a:pt x="20" y="148"/>
                  <a:pt x="20" y="148"/>
                  <a:pt x="20" y="148"/>
                </a:cubicBezTo>
                <a:moveTo>
                  <a:pt x="142" y="81"/>
                </a:moveTo>
                <a:cubicBezTo>
                  <a:pt x="151" y="65"/>
                  <a:pt x="151" y="65"/>
                  <a:pt x="151" y="65"/>
                </a:cubicBezTo>
                <a:cubicBezTo>
                  <a:pt x="153" y="62"/>
                  <a:pt x="153" y="58"/>
                  <a:pt x="150" y="56"/>
                </a:cubicBezTo>
                <a:cubicBezTo>
                  <a:pt x="148" y="54"/>
                  <a:pt x="148" y="54"/>
                  <a:pt x="148" y="54"/>
                </a:cubicBezTo>
                <a:cubicBezTo>
                  <a:pt x="144" y="52"/>
                  <a:pt x="140" y="53"/>
                  <a:pt x="138" y="56"/>
                </a:cubicBezTo>
                <a:cubicBezTo>
                  <a:pt x="114" y="95"/>
                  <a:pt x="114" y="95"/>
                  <a:pt x="114" y="95"/>
                </a:cubicBezTo>
                <a:cubicBezTo>
                  <a:pt x="114" y="124"/>
                  <a:pt x="114" y="124"/>
                  <a:pt x="114" y="124"/>
                </a:cubicBezTo>
                <a:cubicBezTo>
                  <a:pt x="142" y="124"/>
                  <a:pt x="142" y="124"/>
                  <a:pt x="142" y="124"/>
                </a:cubicBezTo>
                <a:cubicBezTo>
                  <a:pt x="142" y="114"/>
                  <a:pt x="142" y="114"/>
                  <a:pt x="142" y="114"/>
                </a:cubicBezTo>
                <a:cubicBezTo>
                  <a:pt x="169" y="84"/>
                  <a:pt x="169" y="84"/>
                  <a:pt x="169" y="84"/>
                </a:cubicBezTo>
                <a:cubicBezTo>
                  <a:pt x="169" y="25"/>
                  <a:pt x="169" y="25"/>
                  <a:pt x="169" y="25"/>
                </a:cubicBezTo>
                <a:cubicBezTo>
                  <a:pt x="169" y="22"/>
                  <a:pt x="166" y="18"/>
                  <a:pt x="162" y="18"/>
                </a:cubicBezTo>
                <a:cubicBezTo>
                  <a:pt x="162" y="18"/>
                  <a:pt x="162" y="18"/>
                  <a:pt x="162" y="18"/>
                </a:cubicBezTo>
                <a:cubicBezTo>
                  <a:pt x="159" y="18"/>
                  <a:pt x="156" y="22"/>
                  <a:pt x="156" y="25"/>
                </a:cubicBezTo>
                <a:cubicBezTo>
                  <a:pt x="156" y="48"/>
                  <a:pt x="156" y="48"/>
                  <a:pt x="156" y="48"/>
                </a:cubicBezTo>
                <a:moveTo>
                  <a:pt x="149" y="148"/>
                </a:moveTo>
                <a:cubicBezTo>
                  <a:pt x="149" y="124"/>
                  <a:pt x="149" y="124"/>
                  <a:pt x="149" y="124"/>
                </a:cubicBezTo>
                <a:cubicBezTo>
                  <a:pt x="106" y="124"/>
                  <a:pt x="106" y="124"/>
                  <a:pt x="106" y="124"/>
                </a:cubicBezTo>
                <a:cubicBezTo>
                  <a:pt x="106" y="148"/>
                  <a:pt x="106" y="148"/>
                  <a:pt x="106" y="148"/>
                </a:cubicBezTo>
                <a:moveTo>
                  <a:pt x="85" y="0"/>
                </a:moveTo>
                <a:cubicBezTo>
                  <a:pt x="63" y="0"/>
                  <a:pt x="46" y="18"/>
                  <a:pt x="46" y="39"/>
                </a:cubicBezTo>
                <a:cubicBezTo>
                  <a:pt x="46" y="60"/>
                  <a:pt x="63" y="77"/>
                  <a:pt x="85" y="77"/>
                </a:cubicBezTo>
                <a:cubicBezTo>
                  <a:pt x="106" y="77"/>
                  <a:pt x="123" y="60"/>
                  <a:pt x="123" y="39"/>
                </a:cubicBezTo>
                <a:cubicBezTo>
                  <a:pt x="123" y="18"/>
                  <a:pt x="106" y="0"/>
                  <a:pt x="85" y="0"/>
                </a:cubicBezTo>
                <a:close/>
                <a:moveTo>
                  <a:pt x="75" y="51"/>
                </a:moveTo>
                <a:cubicBezTo>
                  <a:pt x="76" y="55"/>
                  <a:pt x="80" y="58"/>
                  <a:pt x="85" y="58"/>
                </a:cubicBezTo>
                <a:cubicBezTo>
                  <a:pt x="91" y="58"/>
                  <a:pt x="95" y="54"/>
                  <a:pt x="95" y="48"/>
                </a:cubicBezTo>
                <a:cubicBezTo>
                  <a:pt x="95" y="43"/>
                  <a:pt x="91" y="39"/>
                  <a:pt x="85" y="39"/>
                </a:cubicBezTo>
                <a:cubicBezTo>
                  <a:pt x="79" y="38"/>
                  <a:pt x="74" y="35"/>
                  <a:pt x="74" y="29"/>
                </a:cubicBezTo>
                <a:cubicBezTo>
                  <a:pt x="74" y="24"/>
                  <a:pt x="79" y="20"/>
                  <a:pt x="85" y="20"/>
                </a:cubicBezTo>
                <a:cubicBezTo>
                  <a:pt x="89" y="20"/>
                  <a:pt x="93" y="23"/>
                  <a:pt x="95" y="26"/>
                </a:cubicBezTo>
                <a:moveTo>
                  <a:pt x="85" y="20"/>
                </a:moveTo>
                <a:cubicBezTo>
                  <a:pt x="85" y="14"/>
                  <a:pt x="85" y="14"/>
                  <a:pt x="85" y="14"/>
                </a:cubicBezTo>
                <a:moveTo>
                  <a:pt x="85" y="63"/>
                </a:moveTo>
                <a:cubicBezTo>
                  <a:pt x="85" y="58"/>
                  <a:pt x="85" y="58"/>
                  <a:pt x="85" y="58"/>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32" name="Shape 2588">
            <a:extLst>
              <a:ext uri="{FF2B5EF4-FFF2-40B4-BE49-F238E27FC236}">
                <a16:creationId xmlns:a16="http://schemas.microsoft.com/office/drawing/2014/main" id="{A796B7D5-3701-421A-BB9D-871101E2E7BD}"/>
              </a:ext>
            </a:extLst>
          </p:cNvPr>
          <p:cNvSpPr/>
          <p:nvPr/>
        </p:nvSpPr>
        <p:spPr>
          <a:xfrm flipH="1">
            <a:off x="5616575" y="4732338"/>
            <a:ext cx="271463" cy="247650"/>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noFill/>
            <a:miter lim="400000"/>
          </a:ln>
        </p:spPr>
        <p:txBody>
          <a:bodyPr lIns="28570" tIns="28570" rIns="28570" bIns="28570" anchor="ctr"/>
          <a:lstStyle/>
          <a:p>
            <a:pPr defTabSz="342854"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01"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3" name="Oval 32">
            <a:extLst>
              <a:ext uri="{FF2B5EF4-FFF2-40B4-BE49-F238E27FC236}">
                <a16:creationId xmlns:a16="http://schemas.microsoft.com/office/drawing/2014/main" id="{2EA886F6-CB62-495F-BE32-2181CFE705DE}"/>
              </a:ext>
            </a:extLst>
          </p:cNvPr>
          <p:cNvSpPr/>
          <p:nvPr/>
        </p:nvSpPr>
        <p:spPr>
          <a:xfrm>
            <a:off x="9713913" y="2392363"/>
            <a:ext cx="923925"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4" name="TextBox 33">
            <a:extLst>
              <a:ext uri="{FF2B5EF4-FFF2-40B4-BE49-F238E27FC236}">
                <a16:creationId xmlns:a16="http://schemas.microsoft.com/office/drawing/2014/main" id="{DAF4BDE7-562F-4D93-B01B-2D4CFF74339E}"/>
              </a:ext>
            </a:extLst>
          </p:cNvPr>
          <p:cNvSpPr txBox="1">
            <a:spLocks noChangeArrowheads="1"/>
          </p:cNvSpPr>
          <p:nvPr/>
        </p:nvSpPr>
        <p:spPr bwMode="auto">
          <a:xfrm>
            <a:off x="9426575" y="3373438"/>
            <a:ext cx="15001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35" name="Rectangle 34">
            <a:extLst>
              <a:ext uri="{FF2B5EF4-FFF2-40B4-BE49-F238E27FC236}">
                <a16:creationId xmlns:a16="http://schemas.microsoft.com/office/drawing/2014/main" id="{0E37B11C-9F49-4135-8595-C011F5F72F7A}"/>
              </a:ext>
            </a:extLst>
          </p:cNvPr>
          <p:cNvSpPr/>
          <p:nvPr/>
        </p:nvSpPr>
        <p:spPr>
          <a:xfrm>
            <a:off x="9164638" y="3613150"/>
            <a:ext cx="2032000"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36" name="Oval 35">
            <a:extLst>
              <a:ext uri="{FF2B5EF4-FFF2-40B4-BE49-F238E27FC236}">
                <a16:creationId xmlns:a16="http://schemas.microsoft.com/office/drawing/2014/main" id="{7640C350-3659-4E08-9BE2-9EE3138A68B3}"/>
              </a:ext>
            </a:extLst>
          </p:cNvPr>
          <p:cNvSpPr/>
          <p:nvPr/>
        </p:nvSpPr>
        <p:spPr>
          <a:xfrm>
            <a:off x="9713913" y="4430713"/>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7" name="TextBox 36">
            <a:extLst>
              <a:ext uri="{FF2B5EF4-FFF2-40B4-BE49-F238E27FC236}">
                <a16:creationId xmlns:a16="http://schemas.microsoft.com/office/drawing/2014/main" id="{9691FC77-284C-4C3E-9BF2-C1503C1AD49B}"/>
              </a:ext>
            </a:extLst>
          </p:cNvPr>
          <p:cNvSpPr txBox="1">
            <a:spLocks noChangeArrowheads="1"/>
          </p:cNvSpPr>
          <p:nvPr/>
        </p:nvSpPr>
        <p:spPr bwMode="auto">
          <a:xfrm>
            <a:off x="9686925" y="5421313"/>
            <a:ext cx="1020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38" name="Rectangle 37">
            <a:extLst>
              <a:ext uri="{FF2B5EF4-FFF2-40B4-BE49-F238E27FC236}">
                <a16:creationId xmlns:a16="http://schemas.microsoft.com/office/drawing/2014/main" id="{3C07D752-DFDA-4F9A-AF07-0DE7436266AA}"/>
              </a:ext>
            </a:extLst>
          </p:cNvPr>
          <p:cNvSpPr/>
          <p:nvPr/>
        </p:nvSpPr>
        <p:spPr>
          <a:xfrm>
            <a:off x="9120188" y="5665788"/>
            <a:ext cx="2152650" cy="506412"/>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39" name="Oval 38">
            <a:extLst>
              <a:ext uri="{FF2B5EF4-FFF2-40B4-BE49-F238E27FC236}">
                <a16:creationId xmlns:a16="http://schemas.microsoft.com/office/drawing/2014/main" id="{99367B83-98F9-495B-AE19-50A09D1989EF}"/>
              </a:ext>
            </a:extLst>
          </p:cNvPr>
          <p:cNvSpPr/>
          <p:nvPr/>
        </p:nvSpPr>
        <p:spPr>
          <a:xfrm>
            <a:off x="7216775" y="23923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40" name="TextBox 39">
            <a:extLst>
              <a:ext uri="{FF2B5EF4-FFF2-40B4-BE49-F238E27FC236}">
                <a16:creationId xmlns:a16="http://schemas.microsoft.com/office/drawing/2014/main" id="{FAB30233-C262-4C2C-8BA6-4B668452E89B}"/>
              </a:ext>
            </a:extLst>
          </p:cNvPr>
          <p:cNvSpPr txBox="1">
            <a:spLocks noChangeArrowheads="1"/>
          </p:cNvSpPr>
          <p:nvPr/>
        </p:nvSpPr>
        <p:spPr bwMode="auto">
          <a:xfrm>
            <a:off x="7132638" y="3373438"/>
            <a:ext cx="1092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41" name="Rectangle 40">
            <a:extLst>
              <a:ext uri="{FF2B5EF4-FFF2-40B4-BE49-F238E27FC236}">
                <a16:creationId xmlns:a16="http://schemas.microsoft.com/office/drawing/2014/main" id="{1ECAFB57-A798-4DC4-AAEA-63DB61407839}"/>
              </a:ext>
            </a:extLst>
          </p:cNvPr>
          <p:cNvSpPr/>
          <p:nvPr/>
        </p:nvSpPr>
        <p:spPr>
          <a:xfrm>
            <a:off x="6629400" y="3613150"/>
            <a:ext cx="2122488"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42" name="Oval 41">
            <a:extLst>
              <a:ext uri="{FF2B5EF4-FFF2-40B4-BE49-F238E27FC236}">
                <a16:creationId xmlns:a16="http://schemas.microsoft.com/office/drawing/2014/main" id="{16C9FF90-78B6-4CED-8CB7-5C1F3AA0A93C}"/>
              </a:ext>
            </a:extLst>
          </p:cNvPr>
          <p:cNvSpPr/>
          <p:nvPr/>
        </p:nvSpPr>
        <p:spPr>
          <a:xfrm>
            <a:off x="7216775" y="443071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43" name="TextBox 42">
            <a:extLst>
              <a:ext uri="{FF2B5EF4-FFF2-40B4-BE49-F238E27FC236}">
                <a16:creationId xmlns:a16="http://schemas.microsoft.com/office/drawing/2014/main" id="{F4A327DB-02BF-4447-9BE6-9AF78C3F0991}"/>
              </a:ext>
            </a:extLst>
          </p:cNvPr>
          <p:cNvSpPr txBox="1">
            <a:spLocks noChangeArrowheads="1"/>
          </p:cNvSpPr>
          <p:nvPr/>
        </p:nvSpPr>
        <p:spPr bwMode="auto">
          <a:xfrm>
            <a:off x="7035800" y="5437188"/>
            <a:ext cx="13160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44" name="Rectangle 43">
            <a:extLst>
              <a:ext uri="{FF2B5EF4-FFF2-40B4-BE49-F238E27FC236}">
                <a16:creationId xmlns:a16="http://schemas.microsoft.com/office/drawing/2014/main" id="{873BA3B1-967D-4502-A49A-078C0335260E}"/>
              </a:ext>
            </a:extLst>
          </p:cNvPr>
          <p:cNvSpPr/>
          <p:nvPr/>
        </p:nvSpPr>
        <p:spPr>
          <a:xfrm>
            <a:off x="6654800" y="5649913"/>
            <a:ext cx="2033588"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45" name="Group 44">
            <a:extLst>
              <a:ext uri="{FF2B5EF4-FFF2-40B4-BE49-F238E27FC236}">
                <a16:creationId xmlns:a16="http://schemas.microsoft.com/office/drawing/2014/main" id="{31C51D9B-24CB-41F7-94A9-1BD767EF64F0}"/>
              </a:ext>
            </a:extLst>
          </p:cNvPr>
          <p:cNvGrpSpPr/>
          <p:nvPr/>
        </p:nvGrpSpPr>
        <p:grpSpPr>
          <a:xfrm>
            <a:off x="7467510" y="4706822"/>
            <a:ext cx="423629" cy="370251"/>
            <a:chOff x="8296275" y="8293096"/>
            <a:chExt cx="1385888" cy="1211261"/>
          </a:xfrm>
          <a:solidFill>
            <a:schemeClr val="bg1"/>
          </a:solidFill>
        </p:grpSpPr>
        <p:sp>
          <p:nvSpPr>
            <p:cNvPr id="46" name="Freeform 8">
              <a:extLst>
                <a:ext uri="{FF2B5EF4-FFF2-40B4-BE49-F238E27FC236}">
                  <a16:creationId xmlns:a16="http://schemas.microsoft.com/office/drawing/2014/main" id="{76552D0D-7F0D-43E8-ADAA-A71C34BBFA44}"/>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7" name="Freeform 9">
              <a:extLst>
                <a:ext uri="{FF2B5EF4-FFF2-40B4-BE49-F238E27FC236}">
                  <a16:creationId xmlns:a16="http://schemas.microsoft.com/office/drawing/2014/main" id="{C601C21E-2295-42B2-888A-566B855008B5}"/>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48" name="Group 47">
            <a:extLst>
              <a:ext uri="{FF2B5EF4-FFF2-40B4-BE49-F238E27FC236}">
                <a16:creationId xmlns:a16="http://schemas.microsoft.com/office/drawing/2014/main" id="{8C506B0B-AB8E-4C8E-8DB8-CCBD68640DFF}"/>
              </a:ext>
            </a:extLst>
          </p:cNvPr>
          <p:cNvGrpSpPr/>
          <p:nvPr/>
        </p:nvGrpSpPr>
        <p:grpSpPr>
          <a:xfrm>
            <a:off x="9964641" y="2707399"/>
            <a:ext cx="432364" cy="330459"/>
            <a:chOff x="5516563" y="84138"/>
            <a:chExt cx="1414463" cy="1081087"/>
          </a:xfrm>
          <a:solidFill>
            <a:schemeClr val="bg1"/>
          </a:solidFill>
        </p:grpSpPr>
        <p:sp>
          <p:nvSpPr>
            <p:cNvPr id="49" name="Freeform 13">
              <a:extLst>
                <a:ext uri="{FF2B5EF4-FFF2-40B4-BE49-F238E27FC236}">
                  <a16:creationId xmlns:a16="http://schemas.microsoft.com/office/drawing/2014/main" id="{9CC26F4A-5D4D-4BF3-9752-0FFC4AE4E812}"/>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14">
              <a:extLst>
                <a:ext uri="{FF2B5EF4-FFF2-40B4-BE49-F238E27FC236}">
                  <a16:creationId xmlns:a16="http://schemas.microsoft.com/office/drawing/2014/main" id="{C12171EF-FAD2-4BCE-922B-16EC8D9A6337}"/>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15">
              <a:extLst>
                <a:ext uri="{FF2B5EF4-FFF2-40B4-BE49-F238E27FC236}">
                  <a16:creationId xmlns:a16="http://schemas.microsoft.com/office/drawing/2014/main" id="{6D3D14C1-4741-413A-BDAD-B30BBE6F1D21}"/>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16">
              <a:extLst>
                <a:ext uri="{FF2B5EF4-FFF2-40B4-BE49-F238E27FC236}">
                  <a16:creationId xmlns:a16="http://schemas.microsoft.com/office/drawing/2014/main" id="{527EF27C-7FB1-4EBB-AB6C-5F3220EAD8F5}"/>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17">
              <a:extLst>
                <a:ext uri="{FF2B5EF4-FFF2-40B4-BE49-F238E27FC236}">
                  <a16:creationId xmlns:a16="http://schemas.microsoft.com/office/drawing/2014/main" id="{3220F85E-8DB9-4E53-9210-4ECA6137A648}"/>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18">
              <a:extLst>
                <a:ext uri="{FF2B5EF4-FFF2-40B4-BE49-F238E27FC236}">
                  <a16:creationId xmlns:a16="http://schemas.microsoft.com/office/drawing/2014/main" id="{9955DE69-AC23-4DA8-9442-BCE200516315}"/>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19">
              <a:extLst>
                <a:ext uri="{FF2B5EF4-FFF2-40B4-BE49-F238E27FC236}">
                  <a16:creationId xmlns:a16="http://schemas.microsoft.com/office/drawing/2014/main" id="{D74861D7-1BD9-40D0-BCD1-0BE798E1C58D}"/>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56" name="Group 55">
            <a:extLst>
              <a:ext uri="{FF2B5EF4-FFF2-40B4-BE49-F238E27FC236}">
                <a16:creationId xmlns:a16="http://schemas.microsoft.com/office/drawing/2014/main" id="{7CC61860-6541-4364-982B-6AC763285F36}"/>
              </a:ext>
            </a:extLst>
          </p:cNvPr>
          <p:cNvGrpSpPr/>
          <p:nvPr/>
        </p:nvGrpSpPr>
        <p:grpSpPr>
          <a:xfrm>
            <a:off x="7478998" y="2637860"/>
            <a:ext cx="395484" cy="422173"/>
            <a:chOff x="8342313" y="10972800"/>
            <a:chExt cx="1293813" cy="1381125"/>
          </a:xfrm>
          <a:solidFill>
            <a:schemeClr val="bg1"/>
          </a:solidFill>
        </p:grpSpPr>
        <p:sp>
          <p:nvSpPr>
            <p:cNvPr id="57" name="Freeform 5">
              <a:extLst>
                <a:ext uri="{FF2B5EF4-FFF2-40B4-BE49-F238E27FC236}">
                  <a16:creationId xmlns:a16="http://schemas.microsoft.com/office/drawing/2014/main" id="{0315423E-8F35-4881-B5F0-1F81D0686EBB}"/>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8" name="Freeform 6">
              <a:extLst>
                <a:ext uri="{FF2B5EF4-FFF2-40B4-BE49-F238E27FC236}">
                  <a16:creationId xmlns:a16="http://schemas.microsoft.com/office/drawing/2014/main" id="{51E70013-4F07-4C69-AA72-DCEBE8ADDCD4}"/>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9" name="Freeform 7">
              <a:extLst>
                <a:ext uri="{FF2B5EF4-FFF2-40B4-BE49-F238E27FC236}">
                  <a16:creationId xmlns:a16="http://schemas.microsoft.com/office/drawing/2014/main" id="{020094BD-8E65-47E4-AB75-A092D0F1289A}"/>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60" name="Freeform 84">
            <a:extLst>
              <a:ext uri="{FF2B5EF4-FFF2-40B4-BE49-F238E27FC236}">
                <a16:creationId xmlns:a16="http://schemas.microsoft.com/office/drawing/2014/main" id="{0C2E9FCC-9A44-4C42-B99B-B95C70332F42}"/>
              </a:ext>
            </a:extLst>
          </p:cNvPr>
          <p:cNvSpPr>
            <a:spLocks noEditPoints="1"/>
          </p:cNvSpPr>
          <p:nvPr/>
        </p:nvSpPr>
        <p:spPr bwMode="auto">
          <a:xfrm>
            <a:off x="10017125" y="4762500"/>
            <a:ext cx="357188" cy="233363"/>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16" presetClass="entr" presetSubtype="37"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outVertical)">
                                      <p:cBhvr>
                                        <p:cTn id="10" dur="500"/>
                                        <p:tgtEl>
                                          <p:spTgt spid="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31" presetClass="entr" presetSubtype="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style.rotation</p:attrName>
                                        </p:attrNameLst>
                                      </p:cBhvr>
                                      <p:tavLst>
                                        <p:tav tm="0">
                                          <p:val>
                                            <p:fltVal val="90"/>
                                          </p:val>
                                        </p:tav>
                                        <p:tav tm="100000">
                                          <p:val>
                                            <p:fltVal val="0"/>
                                          </p:val>
                                        </p:tav>
                                      </p:tavLst>
                                    </p:anim>
                                    <p:animEffect transition="in" filter="fade">
                                      <p:cBhvr>
                                        <p:cTn id="23" dur="500"/>
                                        <p:tgtEl>
                                          <p:spTgt spid="9"/>
                                        </p:tgtEl>
                                      </p:cBhvr>
                                    </p:animEffect>
                                  </p:childTnLst>
                                </p:cTn>
                              </p:par>
                            </p:childTnLst>
                          </p:cTn>
                        </p:par>
                        <p:par>
                          <p:cTn id="24" fill="hold" nodeType="afterGroup">
                            <p:stCondLst>
                              <p:cond delay="1500"/>
                            </p:stCondLst>
                            <p:childTnLst>
                              <p:par>
                                <p:cTn id="25" presetID="10" presetClass="entr" presetSubtype="0"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nodeType="afterGroup">
                            <p:stCondLst>
                              <p:cond delay="2000"/>
                            </p:stCondLst>
                            <p:childTnLst>
                              <p:par>
                                <p:cTn id="32" presetID="53" presetClass="entr" presetSubtype="16" fill="hold"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10"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childTnLst>
                          </p:cTn>
                        </p:par>
                        <p:par>
                          <p:cTn id="40" fill="hold" nodeType="afterGroup">
                            <p:stCondLst>
                              <p:cond delay="2500"/>
                            </p:stCondLst>
                            <p:childTnLst>
                              <p:par>
                                <p:cTn id="41" presetID="53" presetClass="entr" presetSubtype="16"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Effect transition="in" filter="fade">
                                      <p:cBhvr>
                                        <p:cTn id="45" dur="500"/>
                                        <p:tgtEl>
                                          <p:spTgt spid="6"/>
                                        </p:tgtEl>
                                      </p:cBhvr>
                                    </p:animEffect>
                                  </p:childTnLst>
                                </p:cTn>
                              </p:par>
                              <p:par>
                                <p:cTn id="46" presetID="10" presetClass="entr" presetSubtype="0" fill="hold"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par>
                          <p:cTn id="49" fill="hold" nodeType="afterGroup">
                            <p:stCondLst>
                              <p:cond delay="3000"/>
                            </p:stCondLst>
                            <p:childTnLst>
                              <p:par>
                                <p:cTn id="50" presetID="53" presetClass="entr" presetSubtype="16"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p:cTn id="52" dur="500" fill="hold"/>
                                        <p:tgtEl>
                                          <p:spTgt spid="5"/>
                                        </p:tgtEl>
                                        <p:attrNameLst>
                                          <p:attrName>ppt_w</p:attrName>
                                        </p:attrNameLst>
                                      </p:cBhvr>
                                      <p:tavLst>
                                        <p:tav tm="0">
                                          <p:val>
                                            <p:fltVal val="0"/>
                                          </p:val>
                                        </p:tav>
                                        <p:tav tm="100000">
                                          <p:val>
                                            <p:strVal val="#ppt_w"/>
                                          </p:val>
                                        </p:tav>
                                      </p:tavLst>
                                    </p:anim>
                                    <p:anim calcmode="lin" valueType="num">
                                      <p:cBhvr>
                                        <p:cTn id="53" dur="500" fill="hold"/>
                                        <p:tgtEl>
                                          <p:spTgt spid="5"/>
                                        </p:tgtEl>
                                        <p:attrNameLst>
                                          <p:attrName>ppt_h</p:attrName>
                                        </p:attrNameLst>
                                      </p:cBhvr>
                                      <p:tavLst>
                                        <p:tav tm="0">
                                          <p:val>
                                            <p:fltVal val="0"/>
                                          </p:val>
                                        </p:tav>
                                        <p:tav tm="100000">
                                          <p:val>
                                            <p:strVal val="#ppt_h"/>
                                          </p:val>
                                        </p:tav>
                                      </p:tavLst>
                                    </p:anim>
                                    <p:animEffect transition="in" filter="fade">
                                      <p:cBhvr>
                                        <p:cTn id="54" dur="500"/>
                                        <p:tgtEl>
                                          <p:spTgt spid="5"/>
                                        </p:tgtEl>
                                      </p:cBhvr>
                                    </p:animEffect>
                                  </p:childTnLst>
                                </p:cTn>
                              </p:par>
                              <p:par>
                                <p:cTn id="55" presetID="10"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childTnLst>
                          </p:cTn>
                        </p:par>
                        <p:par>
                          <p:cTn id="58" fill="hold" nodeType="afterGroup">
                            <p:stCondLst>
                              <p:cond delay="3500"/>
                            </p:stCondLst>
                            <p:childTnLst>
                              <p:par>
                                <p:cTn id="59" presetID="53" presetClass="entr" presetSubtype="16" fill="hold" nodeType="after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Effect transition="in" filter="fade">
                                      <p:cBhvr>
                                        <p:cTn id="63" dur="500"/>
                                        <p:tgtEl>
                                          <p:spTgt spid="8"/>
                                        </p:tgtEl>
                                      </p:cBhvr>
                                    </p:animEffect>
                                  </p:childTnLst>
                                </p:cTn>
                              </p:par>
                              <p:par>
                                <p:cTn id="64" presetID="10" presetClass="entr" presetSubtype="0" fill="hold" nodeType="withEffect">
                                  <p:stCondLst>
                                    <p:cond delay="0"/>
                                  </p:stCondLst>
                                  <p:childTnLst>
                                    <p:set>
                                      <p:cBhvr>
                                        <p:cTn id="65" dur="1" fill="hold">
                                          <p:stCondLst>
                                            <p:cond delay="0"/>
                                          </p:stCondLst>
                                        </p:cTn>
                                        <p:tgtEl>
                                          <p:spTgt spid="30"/>
                                        </p:tgtEl>
                                        <p:attrNameLst>
                                          <p:attrName>style.visibility</p:attrName>
                                        </p:attrNameLst>
                                      </p:cBhvr>
                                      <p:to>
                                        <p:strVal val="visible"/>
                                      </p:to>
                                    </p:set>
                                    <p:animEffect transition="in" filter="fade">
                                      <p:cBhvr>
                                        <p:cTn id="66" dur="500"/>
                                        <p:tgtEl>
                                          <p:spTgt spid="30"/>
                                        </p:tgtEl>
                                      </p:cBhvr>
                                    </p:animEffect>
                                  </p:childTnLst>
                                </p:cTn>
                              </p:par>
                            </p:childTnLst>
                          </p:cTn>
                        </p:par>
                        <p:par>
                          <p:cTn id="67" fill="hold" nodeType="afterGroup">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childTnLst>
                          </p:cTn>
                        </p:par>
                        <p:par>
                          <p:cTn id="71" fill="hold" nodeType="afterGroup">
                            <p:stCondLst>
                              <p:cond delay="4500"/>
                            </p:stCondLst>
                            <p:childTnLst>
                              <p:par>
                                <p:cTn id="72" presetID="53" presetClass="entr" presetSubtype="16" fill="hold" nodeType="afterEffect">
                                  <p:stCondLst>
                                    <p:cond delay="0"/>
                                  </p:stCondLst>
                                  <p:childTnLst>
                                    <p:set>
                                      <p:cBhvr>
                                        <p:cTn id="73" dur="1" fill="hold">
                                          <p:stCondLst>
                                            <p:cond delay="0"/>
                                          </p:stCondLst>
                                        </p:cTn>
                                        <p:tgtEl>
                                          <p:spTgt spid="56"/>
                                        </p:tgtEl>
                                        <p:attrNameLst>
                                          <p:attrName>style.visibility</p:attrName>
                                        </p:attrNameLst>
                                      </p:cBhvr>
                                      <p:to>
                                        <p:strVal val="visible"/>
                                      </p:to>
                                    </p:set>
                                    <p:anim calcmode="lin" valueType="num">
                                      <p:cBhvr>
                                        <p:cTn id="74" dur="500" fill="hold"/>
                                        <p:tgtEl>
                                          <p:spTgt spid="56"/>
                                        </p:tgtEl>
                                        <p:attrNameLst>
                                          <p:attrName>ppt_w</p:attrName>
                                        </p:attrNameLst>
                                      </p:cBhvr>
                                      <p:tavLst>
                                        <p:tav tm="0">
                                          <p:val>
                                            <p:fltVal val="0"/>
                                          </p:val>
                                        </p:tav>
                                        <p:tav tm="100000">
                                          <p:val>
                                            <p:strVal val="#ppt_w"/>
                                          </p:val>
                                        </p:tav>
                                      </p:tavLst>
                                    </p:anim>
                                    <p:anim calcmode="lin" valueType="num">
                                      <p:cBhvr>
                                        <p:cTn id="75" dur="500" fill="hold"/>
                                        <p:tgtEl>
                                          <p:spTgt spid="56"/>
                                        </p:tgtEl>
                                        <p:attrNameLst>
                                          <p:attrName>ppt_h</p:attrName>
                                        </p:attrNameLst>
                                      </p:cBhvr>
                                      <p:tavLst>
                                        <p:tav tm="0">
                                          <p:val>
                                            <p:fltVal val="0"/>
                                          </p:val>
                                        </p:tav>
                                        <p:tav tm="100000">
                                          <p:val>
                                            <p:strVal val="#ppt_h"/>
                                          </p:val>
                                        </p:tav>
                                      </p:tavLst>
                                    </p:anim>
                                    <p:animEffect transition="in" filter="fade">
                                      <p:cBhvr>
                                        <p:cTn id="76" dur="500"/>
                                        <p:tgtEl>
                                          <p:spTgt spid="56"/>
                                        </p:tgtEl>
                                      </p:cBhvr>
                                    </p:animEffect>
                                  </p:childTnLst>
                                </p:cTn>
                              </p:par>
                            </p:childTnLst>
                          </p:cTn>
                        </p:par>
                        <p:par>
                          <p:cTn id="77" fill="hold" nodeType="afterGroup">
                            <p:stCondLst>
                              <p:cond delay="5000"/>
                            </p:stCondLst>
                            <p:childTnLst>
                              <p:par>
                                <p:cTn id="78" presetID="10" presetClass="entr" presetSubtype="0" fill="hold" grpId="0" nodeType="after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500"/>
                                        <p:tgtEl>
                                          <p:spTgt spid="4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childTnLst>
                          </p:cTn>
                        </p:par>
                        <p:par>
                          <p:cTn id="84" fill="hold" nodeType="afterGroup">
                            <p:stCondLst>
                              <p:cond delay="5500"/>
                            </p:stCondLst>
                            <p:childTnLst>
                              <p:par>
                                <p:cTn id="85" presetID="10" presetClass="entr" presetSubtype="0" fill="hold" grpId="0" nodeType="after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fade">
                                      <p:cBhvr>
                                        <p:cTn id="87" dur="500"/>
                                        <p:tgtEl>
                                          <p:spTgt spid="33"/>
                                        </p:tgtEl>
                                      </p:cBhvr>
                                    </p:animEffect>
                                  </p:childTnLst>
                                </p:cTn>
                              </p:par>
                            </p:childTnLst>
                          </p:cTn>
                        </p:par>
                        <p:par>
                          <p:cTn id="88" fill="hold" nodeType="afterGroup">
                            <p:stCondLst>
                              <p:cond delay="6000"/>
                            </p:stCondLst>
                            <p:childTnLst>
                              <p:par>
                                <p:cTn id="89" presetID="53" presetClass="entr" presetSubtype="16"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childTnLst>
                          </p:cTn>
                        </p:par>
                        <p:par>
                          <p:cTn id="94" fill="hold" nodeType="afterGroup">
                            <p:stCondLst>
                              <p:cond delay="6500"/>
                            </p:stCondLst>
                            <p:childTnLst>
                              <p:par>
                                <p:cTn id="95" presetID="10" presetClass="entr" presetSubtype="0" fill="hold" grpId="0" nodeType="afterEffect">
                                  <p:stCondLst>
                                    <p:cond delay="0"/>
                                  </p:stCondLst>
                                  <p:childTnLst>
                                    <p:set>
                                      <p:cBhvr>
                                        <p:cTn id="96" dur="1" fill="hold">
                                          <p:stCondLst>
                                            <p:cond delay="0"/>
                                          </p:stCondLst>
                                        </p:cTn>
                                        <p:tgtEl>
                                          <p:spTgt spid="34"/>
                                        </p:tgtEl>
                                        <p:attrNameLst>
                                          <p:attrName>style.visibility</p:attrName>
                                        </p:attrNameLst>
                                      </p:cBhvr>
                                      <p:to>
                                        <p:strVal val="visible"/>
                                      </p:to>
                                    </p:set>
                                    <p:animEffect transition="in" filter="fade">
                                      <p:cBhvr>
                                        <p:cTn id="97" dur="500"/>
                                        <p:tgtEl>
                                          <p:spTgt spid="3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5"/>
                                        </p:tgtEl>
                                        <p:attrNameLst>
                                          <p:attrName>style.visibility</p:attrName>
                                        </p:attrNameLst>
                                      </p:cBhvr>
                                      <p:to>
                                        <p:strVal val="visible"/>
                                      </p:to>
                                    </p:set>
                                    <p:animEffect transition="in" filter="fade">
                                      <p:cBhvr>
                                        <p:cTn id="100" dur="500"/>
                                        <p:tgtEl>
                                          <p:spTgt spid="35"/>
                                        </p:tgtEl>
                                      </p:cBhvr>
                                    </p:animEffect>
                                  </p:childTnLst>
                                </p:cTn>
                              </p:par>
                            </p:childTnLst>
                          </p:cTn>
                        </p:par>
                        <p:par>
                          <p:cTn id="101" fill="hold" nodeType="afterGroup">
                            <p:stCondLst>
                              <p:cond delay="7000"/>
                            </p:stCondLst>
                            <p:childTnLst>
                              <p:par>
                                <p:cTn id="102" presetID="10" presetClass="entr" presetSubtype="0" fill="hold" grpId="0" nodeType="afterEffect">
                                  <p:stCondLst>
                                    <p:cond delay="0"/>
                                  </p:stCondLst>
                                  <p:childTnLst>
                                    <p:set>
                                      <p:cBhvr>
                                        <p:cTn id="103" dur="1" fill="hold">
                                          <p:stCondLst>
                                            <p:cond delay="0"/>
                                          </p:stCondLst>
                                        </p:cTn>
                                        <p:tgtEl>
                                          <p:spTgt spid="42"/>
                                        </p:tgtEl>
                                        <p:attrNameLst>
                                          <p:attrName>style.visibility</p:attrName>
                                        </p:attrNameLst>
                                      </p:cBhvr>
                                      <p:to>
                                        <p:strVal val="visible"/>
                                      </p:to>
                                    </p:set>
                                    <p:animEffect transition="in" filter="fade">
                                      <p:cBhvr>
                                        <p:cTn id="104" dur="500"/>
                                        <p:tgtEl>
                                          <p:spTgt spid="42"/>
                                        </p:tgtEl>
                                      </p:cBhvr>
                                    </p:animEffect>
                                  </p:childTnLst>
                                </p:cTn>
                              </p:par>
                            </p:childTnLst>
                          </p:cTn>
                        </p:par>
                        <p:par>
                          <p:cTn id="105" fill="hold" nodeType="afterGroup">
                            <p:stCondLst>
                              <p:cond delay="7500"/>
                            </p:stCondLst>
                            <p:childTnLst>
                              <p:par>
                                <p:cTn id="106" presetID="53" presetClass="entr" presetSubtype="16" fill="hold" nodeType="afterEffect">
                                  <p:stCondLst>
                                    <p:cond delay="0"/>
                                  </p:stCondLst>
                                  <p:childTnLst>
                                    <p:set>
                                      <p:cBhvr>
                                        <p:cTn id="107" dur="1" fill="hold">
                                          <p:stCondLst>
                                            <p:cond delay="0"/>
                                          </p:stCondLst>
                                        </p:cTn>
                                        <p:tgtEl>
                                          <p:spTgt spid="45"/>
                                        </p:tgtEl>
                                        <p:attrNameLst>
                                          <p:attrName>style.visibility</p:attrName>
                                        </p:attrNameLst>
                                      </p:cBhvr>
                                      <p:to>
                                        <p:strVal val="visible"/>
                                      </p:to>
                                    </p:set>
                                    <p:anim calcmode="lin" valueType="num">
                                      <p:cBhvr>
                                        <p:cTn id="108" dur="500" fill="hold"/>
                                        <p:tgtEl>
                                          <p:spTgt spid="45"/>
                                        </p:tgtEl>
                                        <p:attrNameLst>
                                          <p:attrName>ppt_w</p:attrName>
                                        </p:attrNameLst>
                                      </p:cBhvr>
                                      <p:tavLst>
                                        <p:tav tm="0">
                                          <p:val>
                                            <p:fltVal val="0"/>
                                          </p:val>
                                        </p:tav>
                                        <p:tav tm="100000">
                                          <p:val>
                                            <p:strVal val="#ppt_w"/>
                                          </p:val>
                                        </p:tav>
                                      </p:tavLst>
                                    </p:anim>
                                    <p:anim calcmode="lin" valueType="num">
                                      <p:cBhvr>
                                        <p:cTn id="109" dur="500" fill="hold"/>
                                        <p:tgtEl>
                                          <p:spTgt spid="45"/>
                                        </p:tgtEl>
                                        <p:attrNameLst>
                                          <p:attrName>ppt_h</p:attrName>
                                        </p:attrNameLst>
                                      </p:cBhvr>
                                      <p:tavLst>
                                        <p:tav tm="0">
                                          <p:val>
                                            <p:fltVal val="0"/>
                                          </p:val>
                                        </p:tav>
                                        <p:tav tm="100000">
                                          <p:val>
                                            <p:strVal val="#ppt_h"/>
                                          </p:val>
                                        </p:tav>
                                      </p:tavLst>
                                    </p:anim>
                                    <p:animEffect transition="in" filter="fade">
                                      <p:cBhvr>
                                        <p:cTn id="110" dur="500"/>
                                        <p:tgtEl>
                                          <p:spTgt spid="45"/>
                                        </p:tgtEl>
                                      </p:cBhvr>
                                    </p:animEffect>
                                  </p:childTnLst>
                                </p:cTn>
                              </p:par>
                            </p:childTnLst>
                          </p:cTn>
                        </p:par>
                        <p:par>
                          <p:cTn id="111" fill="hold" nodeType="afterGroup">
                            <p:stCondLst>
                              <p:cond delay="8000"/>
                            </p:stCondLst>
                            <p:childTnLst>
                              <p:par>
                                <p:cTn id="112" presetID="10" presetClass="entr" presetSubtype="0" fill="hold" grpId="0" nodeType="afterEffect">
                                  <p:stCondLst>
                                    <p:cond delay="0"/>
                                  </p:stCondLst>
                                  <p:childTnLst>
                                    <p:set>
                                      <p:cBhvr>
                                        <p:cTn id="113" dur="1" fill="hold">
                                          <p:stCondLst>
                                            <p:cond delay="0"/>
                                          </p:stCondLst>
                                        </p:cTn>
                                        <p:tgtEl>
                                          <p:spTgt spid="43"/>
                                        </p:tgtEl>
                                        <p:attrNameLst>
                                          <p:attrName>style.visibility</p:attrName>
                                        </p:attrNameLst>
                                      </p:cBhvr>
                                      <p:to>
                                        <p:strVal val="visible"/>
                                      </p:to>
                                    </p:set>
                                    <p:animEffect transition="in" filter="fade">
                                      <p:cBhvr>
                                        <p:cTn id="114" dur="500"/>
                                        <p:tgtEl>
                                          <p:spTgt spid="43"/>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4"/>
                                        </p:tgtEl>
                                        <p:attrNameLst>
                                          <p:attrName>style.visibility</p:attrName>
                                        </p:attrNameLst>
                                      </p:cBhvr>
                                      <p:to>
                                        <p:strVal val="visible"/>
                                      </p:to>
                                    </p:set>
                                    <p:animEffect transition="in" filter="fade">
                                      <p:cBhvr>
                                        <p:cTn id="117" dur="500"/>
                                        <p:tgtEl>
                                          <p:spTgt spid="44"/>
                                        </p:tgtEl>
                                      </p:cBhvr>
                                    </p:animEffect>
                                  </p:childTnLst>
                                </p:cTn>
                              </p:par>
                            </p:childTnLst>
                          </p:cTn>
                        </p:par>
                        <p:par>
                          <p:cTn id="118" fill="hold" nodeType="afterGroup">
                            <p:stCondLst>
                              <p:cond delay="8500"/>
                            </p:stCondLst>
                            <p:childTnLst>
                              <p:par>
                                <p:cTn id="119" presetID="10" presetClass="entr" presetSubtype="0" fill="hold" grpId="0" nodeType="afterEffect">
                                  <p:stCondLst>
                                    <p:cond delay="0"/>
                                  </p:stCondLst>
                                  <p:childTnLst>
                                    <p:set>
                                      <p:cBhvr>
                                        <p:cTn id="120" dur="1" fill="hold">
                                          <p:stCondLst>
                                            <p:cond delay="0"/>
                                          </p:stCondLst>
                                        </p:cTn>
                                        <p:tgtEl>
                                          <p:spTgt spid="36"/>
                                        </p:tgtEl>
                                        <p:attrNameLst>
                                          <p:attrName>style.visibility</p:attrName>
                                        </p:attrNameLst>
                                      </p:cBhvr>
                                      <p:to>
                                        <p:strVal val="visible"/>
                                      </p:to>
                                    </p:set>
                                    <p:animEffect transition="in" filter="fade">
                                      <p:cBhvr>
                                        <p:cTn id="121" dur="500"/>
                                        <p:tgtEl>
                                          <p:spTgt spid="36"/>
                                        </p:tgtEl>
                                      </p:cBhvr>
                                    </p:animEffect>
                                  </p:childTnLst>
                                </p:cTn>
                              </p:par>
                            </p:childTnLst>
                          </p:cTn>
                        </p:par>
                        <p:par>
                          <p:cTn id="122" fill="hold" nodeType="afterGroup">
                            <p:stCondLst>
                              <p:cond delay="9000"/>
                            </p:stCondLst>
                            <p:childTnLst>
                              <p:par>
                                <p:cTn id="123" presetID="10" presetClass="entr" presetSubtype="0" fill="hold" grpId="0" nodeType="afterEffect">
                                  <p:stCondLst>
                                    <p:cond delay="0"/>
                                  </p:stCondLst>
                                  <p:childTnLst>
                                    <p:set>
                                      <p:cBhvr>
                                        <p:cTn id="124" dur="1" fill="hold">
                                          <p:stCondLst>
                                            <p:cond delay="0"/>
                                          </p:stCondLst>
                                        </p:cTn>
                                        <p:tgtEl>
                                          <p:spTgt spid="37"/>
                                        </p:tgtEl>
                                        <p:attrNameLst>
                                          <p:attrName>style.visibility</p:attrName>
                                        </p:attrNameLst>
                                      </p:cBhvr>
                                      <p:to>
                                        <p:strVal val="visible"/>
                                      </p:to>
                                    </p:set>
                                    <p:animEffect transition="in" filter="fade">
                                      <p:cBhvr>
                                        <p:cTn id="125" dur="500"/>
                                        <p:tgtEl>
                                          <p:spTgt spid="3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38"/>
                                        </p:tgtEl>
                                        <p:attrNameLst>
                                          <p:attrName>style.visibility</p:attrName>
                                        </p:attrNameLst>
                                      </p:cBhvr>
                                      <p:to>
                                        <p:strVal val="visible"/>
                                      </p:to>
                                    </p:set>
                                    <p:animEffect transition="in" filter="fade">
                                      <p:cBhvr>
                                        <p:cTn id="128" dur="500"/>
                                        <p:tgtEl>
                                          <p:spTgt spid="38"/>
                                        </p:tgtEl>
                                      </p:cBhvr>
                                    </p:animEffect>
                                  </p:childTnLst>
                                </p:cTn>
                              </p:par>
                            </p:childTnLst>
                          </p:cTn>
                        </p:par>
                        <p:par>
                          <p:cTn id="129" fill="hold" nodeType="afterGroup">
                            <p:stCondLst>
                              <p:cond delay="9500"/>
                            </p:stCondLst>
                            <p:childTnLst>
                              <p:par>
                                <p:cTn id="130" presetID="2" presetClass="exit" presetSubtype="1" fill="hold" grpId="1" nodeType="afterEffect">
                                  <p:stCondLst>
                                    <p:cond delay="250"/>
                                  </p:stCondLst>
                                  <p:childTnLst>
                                    <p:anim calcmode="lin" valueType="num">
                                      <p:cBhvr additive="base">
                                        <p:cTn id="131" dur="500"/>
                                        <p:tgtEl>
                                          <p:spTgt spid="2"/>
                                        </p:tgtEl>
                                        <p:attrNameLst>
                                          <p:attrName>ppt_x</p:attrName>
                                        </p:attrNameLst>
                                      </p:cBhvr>
                                      <p:tavLst>
                                        <p:tav tm="0">
                                          <p:val>
                                            <p:strVal val="ppt_x"/>
                                          </p:val>
                                        </p:tav>
                                        <p:tav tm="100000">
                                          <p:val>
                                            <p:strVal val="ppt_x"/>
                                          </p:val>
                                        </p:tav>
                                      </p:tavLst>
                                    </p:anim>
                                    <p:anim calcmode="lin" valueType="num">
                                      <p:cBhvr additive="base">
                                        <p:cTn id="132" dur="500"/>
                                        <p:tgtEl>
                                          <p:spTgt spid="2"/>
                                        </p:tgtEl>
                                        <p:attrNameLst>
                                          <p:attrName>ppt_y</p:attrName>
                                        </p:attrNameLst>
                                      </p:cBhvr>
                                      <p:tavLst>
                                        <p:tav tm="0">
                                          <p:val>
                                            <p:strVal val="ppt_y"/>
                                          </p:val>
                                        </p:tav>
                                        <p:tav tm="100000">
                                          <p:val>
                                            <p:strVal val="0-ppt_h/2"/>
                                          </p:val>
                                        </p:tav>
                                      </p:tavLst>
                                    </p:anim>
                                    <p:set>
                                      <p:cBhvr>
                                        <p:cTn id="133" dur="1" fill="hold">
                                          <p:stCondLst>
                                            <p:cond delay="499"/>
                                          </p:stCondLst>
                                        </p:cTn>
                                        <p:tgtEl>
                                          <p:spTgt spid="2"/>
                                        </p:tgtEl>
                                        <p:attrNameLst>
                                          <p:attrName>style.visibility</p:attrName>
                                        </p:attrNameLst>
                                      </p:cBhvr>
                                      <p:to>
                                        <p:strVal val="hidden"/>
                                      </p:to>
                                    </p:set>
                                  </p:childTnLst>
                                </p:cTn>
                              </p:par>
                              <p:par>
                                <p:cTn id="134" presetID="2" presetClass="exit" presetSubtype="1" fill="hold" nodeType="withEffect">
                                  <p:stCondLst>
                                    <p:cond delay="250"/>
                                  </p:stCondLst>
                                  <p:childTnLst>
                                    <p:anim calcmode="lin" valueType="num">
                                      <p:cBhvr additive="base">
                                        <p:cTn id="135" dur="500"/>
                                        <p:tgtEl>
                                          <p:spTgt spid="3"/>
                                        </p:tgtEl>
                                        <p:attrNameLst>
                                          <p:attrName>ppt_x</p:attrName>
                                        </p:attrNameLst>
                                      </p:cBhvr>
                                      <p:tavLst>
                                        <p:tav tm="0">
                                          <p:val>
                                            <p:strVal val="ppt_x"/>
                                          </p:val>
                                        </p:tav>
                                        <p:tav tm="100000">
                                          <p:val>
                                            <p:strVal val="ppt_x"/>
                                          </p:val>
                                        </p:tav>
                                      </p:tavLst>
                                    </p:anim>
                                    <p:anim calcmode="lin" valueType="num">
                                      <p:cBhvr additive="base">
                                        <p:cTn id="136" dur="500"/>
                                        <p:tgtEl>
                                          <p:spTgt spid="3"/>
                                        </p:tgtEl>
                                        <p:attrNameLst>
                                          <p:attrName>ppt_y</p:attrName>
                                        </p:attrNameLst>
                                      </p:cBhvr>
                                      <p:tavLst>
                                        <p:tav tm="0">
                                          <p:val>
                                            <p:strVal val="ppt_y"/>
                                          </p:val>
                                        </p:tav>
                                        <p:tav tm="100000">
                                          <p:val>
                                            <p:strVal val="0-ppt_h/2"/>
                                          </p:val>
                                        </p:tav>
                                      </p:tavLst>
                                    </p:anim>
                                    <p:set>
                                      <p:cBhvr>
                                        <p:cTn id="137" dur="1" fill="hold">
                                          <p:stCondLst>
                                            <p:cond delay="499"/>
                                          </p:stCondLst>
                                        </p:cTn>
                                        <p:tgtEl>
                                          <p:spTgt spid="3"/>
                                        </p:tgtEl>
                                        <p:attrNameLst>
                                          <p:attrName>style.visibility</p:attrName>
                                        </p:attrNameLst>
                                      </p:cBhvr>
                                      <p:to>
                                        <p:strVal val="hidden"/>
                                      </p:to>
                                    </p:set>
                                  </p:childTnLst>
                                </p:cTn>
                              </p:par>
                              <p:par>
                                <p:cTn id="138" presetID="2" presetClass="exit" presetSubtype="1" fill="hold" grpId="1" nodeType="withEffect">
                                  <p:stCondLst>
                                    <p:cond delay="250"/>
                                  </p:stCondLst>
                                  <p:childTnLst>
                                    <p:anim calcmode="lin" valueType="num">
                                      <p:cBhvr additive="base">
                                        <p:cTn id="139" dur="500"/>
                                        <p:tgtEl>
                                          <p:spTgt spid="4"/>
                                        </p:tgtEl>
                                        <p:attrNameLst>
                                          <p:attrName>ppt_x</p:attrName>
                                        </p:attrNameLst>
                                      </p:cBhvr>
                                      <p:tavLst>
                                        <p:tav tm="0">
                                          <p:val>
                                            <p:strVal val="ppt_x"/>
                                          </p:val>
                                        </p:tav>
                                        <p:tav tm="100000">
                                          <p:val>
                                            <p:strVal val="ppt_x"/>
                                          </p:val>
                                        </p:tav>
                                      </p:tavLst>
                                    </p:anim>
                                    <p:anim calcmode="lin" valueType="num">
                                      <p:cBhvr additive="base">
                                        <p:cTn id="140" dur="500"/>
                                        <p:tgtEl>
                                          <p:spTgt spid="4"/>
                                        </p:tgtEl>
                                        <p:attrNameLst>
                                          <p:attrName>ppt_y</p:attrName>
                                        </p:attrNameLst>
                                      </p:cBhvr>
                                      <p:tavLst>
                                        <p:tav tm="0">
                                          <p:val>
                                            <p:strVal val="ppt_y"/>
                                          </p:val>
                                        </p:tav>
                                        <p:tav tm="100000">
                                          <p:val>
                                            <p:strVal val="0-ppt_h/2"/>
                                          </p:val>
                                        </p:tav>
                                      </p:tavLst>
                                    </p:anim>
                                    <p:set>
                                      <p:cBhvr>
                                        <p:cTn id="141" dur="1" fill="hold">
                                          <p:stCondLst>
                                            <p:cond delay="499"/>
                                          </p:stCondLst>
                                        </p:cTn>
                                        <p:tgtEl>
                                          <p:spTgt spid="4"/>
                                        </p:tgtEl>
                                        <p:attrNameLst>
                                          <p:attrName>style.visibility</p:attrName>
                                        </p:attrNameLst>
                                      </p:cBhvr>
                                      <p:to>
                                        <p:strVal val="hidden"/>
                                      </p:to>
                                    </p:set>
                                  </p:childTnLst>
                                </p:cTn>
                              </p:par>
                              <p:par>
                                <p:cTn id="142" presetID="2" presetClass="exit" presetSubtype="1" fill="hold" nodeType="withEffect">
                                  <p:stCondLst>
                                    <p:cond delay="250"/>
                                  </p:stCondLst>
                                  <p:childTnLst>
                                    <p:anim calcmode="lin" valueType="num">
                                      <p:cBhvr additive="base">
                                        <p:cTn id="143" dur="500"/>
                                        <p:tgtEl>
                                          <p:spTgt spid="9"/>
                                        </p:tgtEl>
                                        <p:attrNameLst>
                                          <p:attrName>ppt_x</p:attrName>
                                        </p:attrNameLst>
                                      </p:cBhvr>
                                      <p:tavLst>
                                        <p:tav tm="0">
                                          <p:val>
                                            <p:strVal val="ppt_x"/>
                                          </p:val>
                                        </p:tav>
                                        <p:tav tm="100000">
                                          <p:val>
                                            <p:strVal val="ppt_x"/>
                                          </p:val>
                                        </p:tav>
                                      </p:tavLst>
                                    </p:anim>
                                    <p:anim calcmode="lin" valueType="num">
                                      <p:cBhvr additive="base">
                                        <p:cTn id="144" dur="500"/>
                                        <p:tgtEl>
                                          <p:spTgt spid="9"/>
                                        </p:tgtEl>
                                        <p:attrNameLst>
                                          <p:attrName>ppt_y</p:attrName>
                                        </p:attrNameLst>
                                      </p:cBhvr>
                                      <p:tavLst>
                                        <p:tav tm="0">
                                          <p:val>
                                            <p:strVal val="ppt_y"/>
                                          </p:val>
                                        </p:tav>
                                        <p:tav tm="100000">
                                          <p:val>
                                            <p:strVal val="0-ppt_h/2"/>
                                          </p:val>
                                        </p:tav>
                                      </p:tavLst>
                                    </p:anim>
                                    <p:set>
                                      <p:cBhvr>
                                        <p:cTn id="145" dur="1" fill="hold">
                                          <p:stCondLst>
                                            <p:cond delay="499"/>
                                          </p:stCondLst>
                                        </p:cTn>
                                        <p:tgtEl>
                                          <p:spTgt spid="9"/>
                                        </p:tgtEl>
                                        <p:attrNameLst>
                                          <p:attrName>style.visibility</p:attrName>
                                        </p:attrNameLst>
                                      </p:cBhvr>
                                      <p:to>
                                        <p:strVal val="hidden"/>
                                      </p:to>
                                    </p:set>
                                  </p:childTnLst>
                                </p:cTn>
                              </p:par>
                              <p:par>
                                <p:cTn id="146" presetID="2" presetClass="exit" presetSubtype="1" fill="hold" nodeType="withEffect">
                                  <p:stCondLst>
                                    <p:cond delay="250"/>
                                  </p:stCondLst>
                                  <p:childTnLst>
                                    <p:anim calcmode="lin" valueType="num">
                                      <p:cBhvr additive="base">
                                        <p:cTn id="147" dur="500"/>
                                        <p:tgtEl>
                                          <p:spTgt spid="20"/>
                                        </p:tgtEl>
                                        <p:attrNameLst>
                                          <p:attrName>ppt_x</p:attrName>
                                        </p:attrNameLst>
                                      </p:cBhvr>
                                      <p:tavLst>
                                        <p:tav tm="0">
                                          <p:val>
                                            <p:strVal val="ppt_x"/>
                                          </p:val>
                                        </p:tav>
                                        <p:tav tm="100000">
                                          <p:val>
                                            <p:strVal val="ppt_x"/>
                                          </p:val>
                                        </p:tav>
                                      </p:tavLst>
                                    </p:anim>
                                    <p:anim calcmode="lin" valueType="num">
                                      <p:cBhvr additive="base">
                                        <p:cTn id="148" dur="500"/>
                                        <p:tgtEl>
                                          <p:spTgt spid="20"/>
                                        </p:tgtEl>
                                        <p:attrNameLst>
                                          <p:attrName>ppt_y</p:attrName>
                                        </p:attrNameLst>
                                      </p:cBhvr>
                                      <p:tavLst>
                                        <p:tav tm="0">
                                          <p:val>
                                            <p:strVal val="ppt_y"/>
                                          </p:val>
                                        </p:tav>
                                        <p:tav tm="100000">
                                          <p:val>
                                            <p:strVal val="0-ppt_h/2"/>
                                          </p:val>
                                        </p:tav>
                                      </p:tavLst>
                                    </p:anim>
                                    <p:set>
                                      <p:cBhvr>
                                        <p:cTn id="149" dur="1" fill="hold">
                                          <p:stCondLst>
                                            <p:cond delay="499"/>
                                          </p:stCondLst>
                                        </p:cTn>
                                        <p:tgtEl>
                                          <p:spTgt spid="20"/>
                                        </p:tgtEl>
                                        <p:attrNameLst>
                                          <p:attrName>style.visibility</p:attrName>
                                        </p:attrNameLst>
                                      </p:cBhvr>
                                      <p:to>
                                        <p:strVal val="hidden"/>
                                      </p:to>
                                    </p:set>
                                  </p:childTnLst>
                                </p:cTn>
                              </p:par>
                              <p:par>
                                <p:cTn id="150" presetID="2" presetClass="exit" presetSubtype="1" fill="hold" grpId="1" nodeType="withEffect">
                                  <p:stCondLst>
                                    <p:cond delay="250"/>
                                  </p:stCondLst>
                                  <p:childTnLst>
                                    <p:anim calcmode="lin" valueType="num">
                                      <p:cBhvr additive="base">
                                        <p:cTn id="151" dur="500"/>
                                        <p:tgtEl>
                                          <p:spTgt spid="19"/>
                                        </p:tgtEl>
                                        <p:attrNameLst>
                                          <p:attrName>ppt_x</p:attrName>
                                        </p:attrNameLst>
                                      </p:cBhvr>
                                      <p:tavLst>
                                        <p:tav tm="0">
                                          <p:val>
                                            <p:strVal val="ppt_x"/>
                                          </p:val>
                                        </p:tav>
                                        <p:tav tm="100000">
                                          <p:val>
                                            <p:strVal val="ppt_x"/>
                                          </p:val>
                                        </p:tav>
                                      </p:tavLst>
                                    </p:anim>
                                    <p:anim calcmode="lin" valueType="num">
                                      <p:cBhvr additive="base">
                                        <p:cTn id="152" dur="500"/>
                                        <p:tgtEl>
                                          <p:spTgt spid="19"/>
                                        </p:tgtEl>
                                        <p:attrNameLst>
                                          <p:attrName>ppt_y</p:attrName>
                                        </p:attrNameLst>
                                      </p:cBhvr>
                                      <p:tavLst>
                                        <p:tav tm="0">
                                          <p:val>
                                            <p:strVal val="ppt_y"/>
                                          </p:val>
                                        </p:tav>
                                        <p:tav tm="100000">
                                          <p:val>
                                            <p:strVal val="0-ppt_h/2"/>
                                          </p:val>
                                        </p:tav>
                                      </p:tavLst>
                                    </p:anim>
                                    <p:set>
                                      <p:cBhvr>
                                        <p:cTn id="153" dur="1" fill="hold">
                                          <p:stCondLst>
                                            <p:cond delay="499"/>
                                          </p:stCondLst>
                                        </p:cTn>
                                        <p:tgtEl>
                                          <p:spTgt spid="19"/>
                                        </p:tgtEl>
                                        <p:attrNameLst>
                                          <p:attrName>style.visibility</p:attrName>
                                        </p:attrNameLst>
                                      </p:cBhvr>
                                      <p:to>
                                        <p:strVal val="hidden"/>
                                      </p:to>
                                    </p:set>
                                  </p:childTnLst>
                                </p:cTn>
                              </p:par>
                              <p:par>
                                <p:cTn id="154" presetID="2" presetClass="exit" presetSubtype="1" fill="hold" nodeType="withEffect">
                                  <p:stCondLst>
                                    <p:cond delay="250"/>
                                  </p:stCondLst>
                                  <p:childTnLst>
                                    <p:anim calcmode="lin" valueType="num">
                                      <p:cBhvr additive="base">
                                        <p:cTn id="155" dur="500"/>
                                        <p:tgtEl>
                                          <p:spTgt spid="7"/>
                                        </p:tgtEl>
                                        <p:attrNameLst>
                                          <p:attrName>ppt_x</p:attrName>
                                        </p:attrNameLst>
                                      </p:cBhvr>
                                      <p:tavLst>
                                        <p:tav tm="0">
                                          <p:val>
                                            <p:strVal val="ppt_x"/>
                                          </p:val>
                                        </p:tav>
                                        <p:tav tm="100000">
                                          <p:val>
                                            <p:strVal val="ppt_x"/>
                                          </p:val>
                                        </p:tav>
                                      </p:tavLst>
                                    </p:anim>
                                    <p:anim calcmode="lin" valueType="num">
                                      <p:cBhvr additive="base">
                                        <p:cTn id="156" dur="500"/>
                                        <p:tgtEl>
                                          <p:spTgt spid="7"/>
                                        </p:tgtEl>
                                        <p:attrNameLst>
                                          <p:attrName>ppt_y</p:attrName>
                                        </p:attrNameLst>
                                      </p:cBhvr>
                                      <p:tavLst>
                                        <p:tav tm="0">
                                          <p:val>
                                            <p:strVal val="ppt_y"/>
                                          </p:val>
                                        </p:tav>
                                        <p:tav tm="100000">
                                          <p:val>
                                            <p:strVal val="0-ppt_h/2"/>
                                          </p:val>
                                        </p:tav>
                                      </p:tavLst>
                                    </p:anim>
                                    <p:set>
                                      <p:cBhvr>
                                        <p:cTn id="157" dur="1" fill="hold">
                                          <p:stCondLst>
                                            <p:cond delay="499"/>
                                          </p:stCondLst>
                                        </p:cTn>
                                        <p:tgtEl>
                                          <p:spTgt spid="7"/>
                                        </p:tgtEl>
                                        <p:attrNameLst>
                                          <p:attrName>style.visibility</p:attrName>
                                        </p:attrNameLst>
                                      </p:cBhvr>
                                      <p:to>
                                        <p:strVal val="hidden"/>
                                      </p:to>
                                    </p:set>
                                  </p:childTnLst>
                                </p:cTn>
                              </p:par>
                              <p:par>
                                <p:cTn id="158" presetID="2" presetClass="exit" presetSubtype="1" fill="hold" nodeType="withEffect">
                                  <p:stCondLst>
                                    <p:cond delay="250"/>
                                  </p:stCondLst>
                                  <p:childTnLst>
                                    <p:anim calcmode="lin" valueType="num">
                                      <p:cBhvr additive="base">
                                        <p:cTn id="159" dur="500"/>
                                        <p:tgtEl>
                                          <p:spTgt spid="32"/>
                                        </p:tgtEl>
                                        <p:attrNameLst>
                                          <p:attrName>ppt_x</p:attrName>
                                        </p:attrNameLst>
                                      </p:cBhvr>
                                      <p:tavLst>
                                        <p:tav tm="0">
                                          <p:val>
                                            <p:strVal val="ppt_x"/>
                                          </p:val>
                                        </p:tav>
                                        <p:tav tm="100000">
                                          <p:val>
                                            <p:strVal val="ppt_x"/>
                                          </p:val>
                                        </p:tav>
                                      </p:tavLst>
                                    </p:anim>
                                    <p:anim calcmode="lin" valueType="num">
                                      <p:cBhvr additive="base">
                                        <p:cTn id="160" dur="500"/>
                                        <p:tgtEl>
                                          <p:spTgt spid="32"/>
                                        </p:tgtEl>
                                        <p:attrNameLst>
                                          <p:attrName>ppt_y</p:attrName>
                                        </p:attrNameLst>
                                      </p:cBhvr>
                                      <p:tavLst>
                                        <p:tav tm="0">
                                          <p:val>
                                            <p:strVal val="ppt_y"/>
                                          </p:val>
                                        </p:tav>
                                        <p:tav tm="100000">
                                          <p:val>
                                            <p:strVal val="0-ppt_h/2"/>
                                          </p:val>
                                        </p:tav>
                                      </p:tavLst>
                                    </p:anim>
                                    <p:set>
                                      <p:cBhvr>
                                        <p:cTn id="161" dur="1" fill="hold">
                                          <p:stCondLst>
                                            <p:cond delay="499"/>
                                          </p:stCondLst>
                                        </p:cTn>
                                        <p:tgtEl>
                                          <p:spTgt spid="32"/>
                                        </p:tgtEl>
                                        <p:attrNameLst>
                                          <p:attrName>style.visibility</p:attrName>
                                        </p:attrNameLst>
                                      </p:cBhvr>
                                      <p:to>
                                        <p:strVal val="hidden"/>
                                      </p:to>
                                    </p:set>
                                  </p:childTnLst>
                                </p:cTn>
                              </p:par>
                              <p:par>
                                <p:cTn id="162" presetID="2" presetClass="exit" presetSubtype="1" fill="hold" nodeType="withEffect">
                                  <p:stCondLst>
                                    <p:cond delay="250"/>
                                  </p:stCondLst>
                                  <p:childTnLst>
                                    <p:anim calcmode="lin" valueType="num">
                                      <p:cBhvr additive="base">
                                        <p:cTn id="163" dur="500"/>
                                        <p:tgtEl>
                                          <p:spTgt spid="6"/>
                                        </p:tgtEl>
                                        <p:attrNameLst>
                                          <p:attrName>ppt_x</p:attrName>
                                        </p:attrNameLst>
                                      </p:cBhvr>
                                      <p:tavLst>
                                        <p:tav tm="0">
                                          <p:val>
                                            <p:strVal val="ppt_x"/>
                                          </p:val>
                                        </p:tav>
                                        <p:tav tm="100000">
                                          <p:val>
                                            <p:strVal val="ppt_x"/>
                                          </p:val>
                                        </p:tav>
                                      </p:tavLst>
                                    </p:anim>
                                    <p:anim calcmode="lin" valueType="num">
                                      <p:cBhvr additive="base">
                                        <p:cTn id="164" dur="500"/>
                                        <p:tgtEl>
                                          <p:spTgt spid="6"/>
                                        </p:tgtEl>
                                        <p:attrNameLst>
                                          <p:attrName>ppt_y</p:attrName>
                                        </p:attrNameLst>
                                      </p:cBhvr>
                                      <p:tavLst>
                                        <p:tav tm="0">
                                          <p:val>
                                            <p:strVal val="ppt_y"/>
                                          </p:val>
                                        </p:tav>
                                        <p:tav tm="100000">
                                          <p:val>
                                            <p:strVal val="0-ppt_h/2"/>
                                          </p:val>
                                        </p:tav>
                                      </p:tavLst>
                                    </p:anim>
                                    <p:set>
                                      <p:cBhvr>
                                        <p:cTn id="165" dur="1" fill="hold">
                                          <p:stCondLst>
                                            <p:cond delay="499"/>
                                          </p:stCondLst>
                                        </p:cTn>
                                        <p:tgtEl>
                                          <p:spTgt spid="6"/>
                                        </p:tgtEl>
                                        <p:attrNameLst>
                                          <p:attrName>style.visibility</p:attrName>
                                        </p:attrNameLst>
                                      </p:cBhvr>
                                      <p:to>
                                        <p:strVal val="hidden"/>
                                      </p:to>
                                    </p:set>
                                  </p:childTnLst>
                                </p:cTn>
                              </p:par>
                              <p:par>
                                <p:cTn id="166" presetID="2" presetClass="exit" presetSubtype="1" fill="hold" nodeType="withEffect">
                                  <p:stCondLst>
                                    <p:cond delay="250"/>
                                  </p:stCondLst>
                                  <p:childTnLst>
                                    <p:anim calcmode="lin" valueType="num">
                                      <p:cBhvr additive="base">
                                        <p:cTn id="167" dur="500"/>
                                        <p:tgtEl>
                                          <p:spTgt spid="29"/>
                                        </p:tgtEl>
                                        <p:attrNameLst>
                                          <p:attrName>ppt_x</p:attrName>
                                        </p:attrNameLst>
                                      </p:cBhvr>
                                      <p:tavLst>
                                        <p:tav tm="0">
                                          <p:val>
                                            <p:strVal val="ppt_x"/>
                                          </p:val>
                                        </p:tav>
                                        <p:tav tm="100000">
                                          <p:val>
                                            <p:strVal val="ppt_x"/>
                                          </p:val>
                                        </p:tav>
                                      </p:tavLst>
                                    </p:anim>
                                    <p:anim calcmode="lin" valueType="num">
                                      <p:cBhvr additive="base">
                                        <p:cTn id="168" dur="500"/>
                                        <p:tgtEl>
                                          <p:spTgt spid="29"/>
                                        </p:tgtEl>
                                        <p:attrNameLst>
                                          <p:attrName>ppt_y</p:attrName>
                                        </p:attrNameLst>
                                      </p:cBhvr>
                                      <p:tavLst>
                                        <p:tav tm="0">
                                          <p:val>
                                            <p:strVal val="ppt_y"/>
                                          </p:val>
                                        </p:tav>
                                        <p:tav tm="100000">
                                          <p:val>
                                            <p:strVal val="0-ppt_h/2"/>
                                          </p:val>
                                        </p:tav>
                                      </p:tavLst>
                                    </p:anim>
                                    <p:set>
                                      <p:cBhvr>
                                        <p:cTn id="169" dur="1" fill="hold">
                                          <p:stCondLst>
                                            <p:cond delay="499"/>
                                          </p:stCondLst>
                                        </p:cTn>
                                        <p:tgtEl>
                                          <p:spTgt spid="29"/>
                                        </p:tgtEl>
                                        <p:attrNameLst>
                                          <p:attrName>style.visibility</p:attrName>
                                        </p:attrNameLst>
                                      </p:cBhvr>
                                      <p:to>
                                        <p:strVal val="hidden"/>
                                      </p:to>
                                    </p:set>
                                  </p:childTnLst>
                                </p:cTn>
                              </p:par>
                              <p:par>
                                <p:cTn id="170" presetID="2" presetClass="exit" presetSubtype="1" fill="hold" nodeType="withEffect">
                                  <p:stCondLst>
                                    <p:cond delay="250"/>
                                  </p:stCondLst>
                                  <p:childTnLst>
                                    <p:anim calcmode="lin" valueType="num">
                                      <p:cBhvr additive="base">
                                        <p:cTn id="171" dur="500"/>
                                        <p:tgtEl>
                                          <p:spTgt spid="5"/>
                                        </p:tgtEl>
                                        <p:attrNameLst>
                                          <p:attrName>ppt_x</p:attrName>
                                        </p:attrNameLst>
                                      </p:cBhvr>
                                      <p:tavLst>
                                        <p:tav tm="0">
                                          <p:val>
                                            <p:strVal val="ppt_x"/>
                                          </p:val>
                                        </p:tav>
                                        <p:tav tm="100000">
                                          <p:val>
                                            <p:strVal val="ppt_x"/>
                                          </p:val>
                                        </p:tav>
                                      </p:tavLst>
                                    </p:anim>
                                    <p:anim calcmode="lin" valueType="num">
                                      <p:cBhvr additive="base">
                                        <p:cTn id="172" dur="500"/>
                                        <p:tgtEl>
                                          <p:spTgt spid="5"/>
                                        </p:tgtEl>
                                        <p:attrNameLst>
                                          <p:attrName>ppt_y</p:attrName>
                                        </p:attrNameLst>
                                      </p:cBhvr>
                                      <p:tavLst>
                                        <p:tav tm="0">
                                          <p:val>
                                            <p:strVal val="ppt_y"/>
                                          </p:val>
                                        </p:tav>
                                        <p:tav tm="100000">
                                          <p:val>
                                            <p:strVal val="0-ppt_h/2"/>
                                          </p:val>
                                        </p:tav>
                                      </p:tavLst>
                                    </p:anim>
                                    <p:set>
                                      <p:cBhvr>
                                        <p:cTn id="173" dur="1" fill="hold">
                                          <p:stCondLst>
                                            <p:cond delay="499"/>
                                          </p:stCondLst>
                                        </p:cTn>
                                        <p:tgtEl>
                                          <p:spTgt spid="5"/>
                                        </p:tgtEl>
                                        <p:attrNameLst>
                                          <p:attrName>style.visibility</p:attrName>
                                        </p:attrNameLst>
                                      </p:cBhvr>
                                      <p:to>
                                        <p:strVal val="hidden"/>
                                      </p:to>
                                    </p:set>
                                  </p:childTnLst>
                                </p:cTn>
                              </p:par>
                              <p:par>
                                <p:cTn id="174" presetID="2" presetClass="exit" presetSubtype="1" fill="hold" nodeType="withEffect">
                                  <p:stCondLst>
                                    <p:cond delay="250"/>
                                  </p:stCondLst>
                                  <p:childTnLst>
                                    <p:anim calcmode="lin" valueType="num">
                                      <p:cBhvr additive="base">
                                        <p:cTn id="175" dur="500"/>
                                        <p:tgtEl>
                                          <p:spTgt spid="31"/>
                                        </p:tgtEl>
                                        <p:attrNameLst>
                                          <p:attrName>ppt_x</p:attrName>
                                        </p:attrNameLst>
                                      </p:cBhvr>
                                      <p:tavLst>
                                        <p:tav tm="0">
                                          <p:val>
                                            <p:strVal val="ppt_x"/>
                                          </p:val>
                                        </p:tav>
                                        <p:tav tm="100000">
                                          <p:val>
                                            <p:strVal val="ppt_x"/>
                                          </p:val>
                                        </p:tav>
                                      </p:tavLst>
                                    </p:anim>
                                    <p:anim calcmode="lin" valueType="num">
                                      <p:cBhvr additive="base">
                                        <p:cTn id="176" dur="500"/>
                                        <p:tgtEl>
                                          <p:spTgt spid="31"/>
                                        </p:tgtEl>
                                        <p:attrNameLst>
                                          <p:attrName>ppt_y</p:attrName>
                                        </p:attrNameLst>
                                      </p:cBhvr>
                                      <p:tavLst>
                                        <p:tav tm="0">
                                          <p:val>
                                            <p:strVal val="ppt_y"/>
                                          </p:val>
                                        </p:tav>
                                        <p:tav tm="100000">
                                          <p:val>
                                            <p:strVal val="0-ppt_h/2"/>
                                          </p:val>
                                        </p:tav>
                                      </p:tavLst>
                                    </p:anim>
                                    <p:set>
                                      <p:cBhvr>
                                        <p:cTn id="177" dur="1" fill="hold">
                                          <p:stCondLst>
                                            <p:cond delay="499"/>
                                          </p:stCondLst>
                                        </p:cTn>
                                        <p:tgtEl>
                                          <p:spTgt spid="31"/>
                                        </p:tgtEl>
                                        <p:attrNameLst>
                                          <p:attrName>style.visibility</p:attrName>
                                        </p:attrNameLst>
                                      </p:cBhvr>
                                      <p:to>
                                        <p:strVal val="hidden"/>
                                      </p:to>
                                    </p:set>
                                  </p:childTnLst>
                                </p:cTn>
                              </p:par>
                              <p:par>
                                <p:cTn id="178" presetID="2" presetClass="exit" presetSubtype="1" fill="hold" nodeType="withEffect">
                                  <p:stCondLst>
                                    <p:cond delay="250"/>
                                  </p:stCondLst>
                                  <p:childTnLst>
                                    <p:anim calcmode="lin" valueType="num">
                                      <p:cBhvr additive="base">
                                        <p:cTn id="179" dur="500"/>
                                        <p:tgtEl>
                                          <p:spTgt spid="8"/>
                                        </p:tgtEl>
                                        <p:attrNameLst>
                                          <p:attrName>ppt_x</p:attrName>
                                        </p:attrNameLst>
                                      </p:cBhvr>
                                      <p:tavLst>
                                        <p:tav tm="0">
                                          <p:val>
                                            <p:strVal val="ppt_x"/>
                                          </p:val>
                                        </p:tav>
                                        <p:tav tm="100000">
                                          <p:val>
                                            <p:strVal val="ppt_x"/>
                                          </p:val>
                                        </p:tav>
                                      </p:tavLst>
                                    </p:anim>
                                    <p:anim calcmode="lin" valueType="num">
                                      <p:cBhvr additive="base">
                                        <p:cTn id="180" dur="500"/>
                                        <p:tgtEl>
                                          <p:spTgt spid="8"/>
                                        </p:tgtEl>
                                        <p:attrNameLst>
                                          <p:attrName>ppt_y</p:attrName>
                                        </p:attrNameLst>
                                      </p:cBhvr>
                                      <p:tavLst>
                                        <p:tav tm="0">
                                          <p:val>
                                            <p:strVal val="ppt_y"/>
                                          </p:val>
                                        </p:tav>
                                        <p:tav tm="100000">
                                          <p:val>
                                            <p:strVal val="0-ppt_h/2"/>
                                          </p:val>
                                        </p:tav>
                                      </p:tavLst>
                                    </p:anim>
                                    <p:set>
                                      <p:cBhvr>
                                        <p:cTn id="181" dur="1" fill="hold">
                                          <p:stCondLst>
                                            <p:cond delay="499"/>
                                          </p:stCondLst>
                                        </p:cTn>
                                        <p:tgtEl>
                                          <p:spTgt spid="8"/>
                                        </p:tgtEl>
                                        <p:attrNameLst>
                                          <p:attrName>style.visibility</p:attrName>
                                        </p:attrNameLst>
                                      </p:cBhvr>
                                      <p:to>
                                        <p:strVal val="hidden"/>
                                      </p:to>
                                    </p:set>
                                  </p:childTnLst>
                                </p:cTn>
                              </p:par>
                              <p:par>
                                <p:cTn id="182" presetID="2" presetClass="exit" presetSubtype="1" fill="hold" nodeType="withEffect">
                                  <p:stCondLst>
                                    <p:cond delay="250"/>
                                  </p:stCondLst>
                                  <p:childTnLst>
                                    <p:anim calcmode="lin" valueType="num">
                                      <p:cBhvr additive="base">
                                        <p:cTn id="183" dur="500"/>
                                        <p:tgtEl>
                                          <p:spTgt spid="30"/>
                                        </p:tgtEl>
                                        <p:attrNameLst>
                                          <p:attrName>ppt_x</p:attrName>
                                        </p:attrNameLst>
                                      </p:cBhvr>
                                      <p:tavLst>
                                        <p:tav tm="0">
                                          <p:val>
                                            <p:strVal val="ppt_x"/>
                                          </p:val>
                                        </p:tav>
                                        <p:tav tm="100000">
                                          <p:val>
                                            <p:strVal val="ppt_x"/>
                                          </p:val>
                                        </p:tav>
                                      </p:tavLst>
                                    </p:anim>
                                    <p:anim calcmode="lin" valueType="num">
                                      <p:cBhvr additive="base">
                                        <p:cTn id="184" dur="500"/>
                                        <p:tgtEl>
                                          <p:spTgt spid="30"/>
                                        </p:tgtEl>
                                        <p:attrNameLst>
                                          <p:attrName>ppt_y</p:attrName>
                                        </p:attrNameLst>
                                      </p:cBhvr>
                                      <p:tavLst>
                                        <p:tav tm="0">
                                          <p:val>
                                            <p:strVal val="ppt_y"/>
                                          </p:val>
                                        </p:tav>
                                        <p:tav tm="100000">
                                          <p:val>
                                            <p:strVal val="0-ppt_h/2"/>
                                          </p:val>
                                        </p:tav>
                                      </p:tavLst>
                                    </p:anim>
                                    <p:set>
                                      <p:cBhvr>
                                        <p:cTn id="185" dur="1" fill="hold">
                                          <p:stCondLst>
                                            <p:cond delay="499"/>
                                          </p:stCondLst>
                                        </p:cTn>
                                        <p:tgtEl>
                                          <p:spTgt spid="30"/>
                                        </p:tgtEl>
                                        <p:attrNameLst>
                                          <p:attrName>style.visibility</p:attrName>
                                        </p:attrNameLst>
                                      </p:cBhvr>
                                      <p:to>
                                        <p:strVal val="hidden"/>
                                      </p:to>
                                    </p:set>
                                  </p:childTnLst>
                                </p:cTn>
                              </p:par>
                              <p:par>
                                <p:cTn id="186" presetID="2" presetClass="exit" presetSubtype="1" fill="hold" grpId="1" nodeType="withEffect">
                                  <p:stCondLst>
                                    <p:cond delay="250"/>
                                  </p:stCondLst>
                                  <p:childTnLst>
                                    <p:anim calcmode="lin" valueType="num">
                                      <p:cBhvr additive="base">
                                        <p:cTn id="187" dur="500"/>
                                        <p:tgtEl>
                                          <p:spTgt spid="39"/>
                                        </p:tgtEl>
                                        <p:attrNameLst>
                                          <p:attrName>ppt_x</p:attrName>
                                        </p:attrNameLst>
                                      </p:cBhvr>
                                      <p:tavLst>
                                        <p:tav tm="0">
                                          <p:val>
                                            <p:strVal val="ppt_x"/>
                                          </p:val>
                                        </p:tav>
                                        <p:tav tm="100000">
                                          <p:val>
                                            <p:strVal val="ppt_x"/>
                                          </p:val>
                                        </p:tav>
                                      </p:tavLst>
                                    </p:anim>
                                    <p:anim calcmode="lin" valueType="num">
                                      <p:cBhvr additive="base">
                                        <p:cTn id="188" dur="500"/>
                                        <p:tgtEl>
                                          <p:spTgt spid="39"/>
                                        </p:tgtEl>
                                        <p:attrNameLst>
                                          <p:attrName>ppt_y</p:attrName>
                                        </p:attrNameLst>
                                      </p:cBhvr>
                                      <p:tavLst>
                                        <p:tav tm="0">
                                          <p:val>
                                            <p:strVal val="ppt_y"/>
                                          </p:val>
                                        </p:tav>
                                        <p:tav tm="100000">
                                          <p:val>
                                            <p:strVal val="0-ppt_h/2"/>
                                          </p:val>
                                        </p:tav>
                                      </p:tavLst>
                                    </p:anim>
                                    <p:set>
                                      <p:cBhvr>
                                        <p:cTn id="189" dur="1" fill="hold">
                                          <p:stCondLst>
                                            <p:cond delay="499"/>
                                          </p:stCondLst>
                                        </p:cTn>
                                        <p:tgtEl>
                                          <p:spTgt spid="39"/>
                                        </p:tgtEl>
                                        <p:attrNameLst>
                                          <p:attrName>style.visibility</p:attrName>
                                        </p:attrNameLst>
                                      </p:cBhvr>
                                      <p:to>
                                        <p:strVal val="hidden"/>
                                      </p:to>
                                    </p:set>
                                  </p:childTnLst>
                                </p:cTn>
                              </p:par>
                              <p:par>
                                <p:cTn id="190" presetID="2" presetClass="exit" presetSubtype="1" fill="hold" nodeType="withEffect">
                                  <p:stCondLst>
                                    <p:cond delay="250"/>
                                  </p:stCondLst>
                                  <p:childTnLst>
                                    <p:anim calcmode="lin" valueType="num">
                                      <p:cBhvr additive="base">
                                        <p:cTn id="191" dur="500"/>
                                        <p:tgtEl>
                                          <p:spTgt spid="56"/>
                                        </p:tgtEl>
                                        <p:attrNameLst>
                                          <p:attrName>ppt_x</p:attrName>
                                        </p:attrNameLst>
                                      </p:cBhvr>
                                      <p:tavLst>
                                        <p:tav tm="0">
                                          <p:val>
                                            <p:strVal val="ppt_x"/>
                                          </p:val>
                                        </p:tav>
                                        <p:tav tm="100000">
                                          <p:val>
                                            <p:strVal val="ppt_x"/>
                                          </p:val>
                                        </p:tav>
                                      </p:tavLst>
                                    </p:anim>
                                    <p:anim calcmode="lin" valueType="num">
                                      <p:cBhvr additive="base">
                                        <p:cTn id="192" dur="500"/>
                                        <p:tgtEl>
                                          <p:spTgt spid="56"/>
                                        </p:tgtEl>
                                        <p:attrNameLst>
                                          <p:attrName>ppt_y</p:attrName>
                                        </p:attrNameLst>
                                      </p:cBhvr>
                                      <p:tavLst>
                                        <p:tav tm="0">
                                          <p:val>
                                            <p:strVal val="ppt_y"/>
                                          </p:val>
                                        </p:tav>
                                        <p:tav tm="100000">
                                          <p:val>
                                            <p:strVal val="0-ppt_h/2"/>
                                          </p:val>
                                        </p:tav>
                                      </p:tavLst>
                                    </p:anim>
                                    <p:set>
                                      <p:cBhvr>
                                        <p:cTn id="193" dur="1" fill="hold">
                                          <p:stCondLst>
                                            <p:cond delay="499"/>
                                          </p:stCondLst>
                                        </p:cTn>
                                        <p:tgtEl>
                                          <p:spTgt spid="56"/>
                                        </p:tgtEl>
                                        <p:attrNameLst>
                                          <p:attrName>style.visibility</p:attrName>
                                        </p:attrNameLst>
                                      </p:cBhvr>
                                      <p:to>
                                        <p:strVal val="hidden"/>
                                      </p:to>
                                    </p:set>
                                  </p:childTnLst>
                                </p:cTn>
                              </p:par>
                              <p:par>
                                <p:cTn id="194" presetID="2" presetClass="exit" presetSubtype="1" fill="hold" grpId="1" nodeType="withEffect">
                                  <p:stCondLst>
                                    <p:cond delay="250"/>
                                  </p:stCondLst>
                                  <p:childTnLst>
                                    <p:anim calcmode="lin" valueType="num">
                                      <p:cBhvr additive="base">
                                        <p:cTn id="195" dur="500"/>
                                        <p:tgtEl>
                                          <p:spTgt spid="40"/>
                                        </p:tgtEl>
                                        <p:attrNameLst>
                                          <p:attrName>ppt_x</p:attrName>
                                        </p:attrNameLst>
                                      </p:cBhvr>
                                      <p:tavLst>
                                        <p:tav tm="0">
                                          <p:val>
                                            <p:strVal val="ppt_x"/>
                                          </p:val>
                                        </p:tav>
                                        <p:tav tm="100000">
                                          <p:val>
                                            <p:strVal val="ppt_x"/>
                                          </p:val>
                                        </p:tav>
                                      </p:tavLst>
                                    </p:anim>
                                    <p:anim calcmode="lin" valueType="num">
                                      <p:cBhvr additive="base">
                                        <p:cTn id="196" dur="500"/>
                                        <p:tgtEl>
                                          <p:spTgt spid="40"/>
                                        </p:tgtEl>
                                        <p:attrNameLst>
                                          <p:attrName>ppt_y</p:attrName>
                                        </p:attrNameLst>
                                      </p:cBhvr>
                                      <p:tavLst>
                                        <p:tav tm="0">
                                          <p:val>
                                            <p:strVal val="ppt_y"/>
                                          </p:val>
                                        </p:tav>
                                        <p:tav tm="100000">
                                          <p:val>
                                            <p:strVal val="0-ppt_h/2"/>
                                          </p:val>
                                        </p:tav>
                                      </p:tavLst>
                                    </p:anim>
                                    <p:set>
                                      <p:cBhvr>
                                        <p:cTn id="197" dur="1" fill="hold">
                                          <p:stCondLst>
                                            <p:cond delay="499"/>
                                          </p:stCondLst>
                                        </p:cTn>
                                        <p:tgtEl>
                                          <p:spTgt spid="40"/>
                                        </p:tgtEl>
                                        <p:attrNameLst>
                                          <p:attrName>style.visibility</p:attrName>
                                        </p:attrNameLst>
                                      </p:cBhvr>
                                      <p:to>
                                        <p:strVal val="hidden"/>
                                      </p:to>
                                    </p:set>
                                  </p:childTnLst>
                                </p:cTn>
                              </p:par>
                              <p:par>
                                <p:cTn id="198" presetID="2" presetClass="exit" presetSubtype="1" fill="hold" grpId="1" nodeType="withEffect">
                                  <p:stCondLst>
                                    <p:cond delay="250"/>
                                  </p:stCondLst>
                                  <p:childTnLst>
                                    <p:anim calcmode="lin" valueType="num">
                                      <p:cBhvr additive="base">
                                        <p:cTn id="199" dur="500"/>
                                        <p:tgtEl>
                                          <p:spTgt spid="41"/>
                                        </p:tgtEl>
                                        <p:attrNameLst>
                                          <p:attrName>ppt_x</p:attrName>
                                        </p:attrNameLst>
                                      </p:cBhvr>
                                      <p:tavLst>
                                        <p:tav tm="0">
                                          <p:val>
                                            <p:strVal val="ppt_x"/>
                                          </p:val>
                                        </p:tav>
                                        <p:tav tm="100000">
                                          <p:val>
                                            <p:strVal val="ppt_x"/>
                                          </p:val>
                                        </p:tav>
                                      </p:tavLst>
                                    </p:anim>
                                    <p:anim calcmode="lin" valueType="num">
                                      <p:cBhvr additive="base">
                                        <p:cTn id="200" dur="500"/>
                                        <p:tgtEl>
                                          <p:spTgt spid="41"/>
                                        </p:tgtEl>
                                        <p:attrNameLst>
                                          <p:attrName>ppt_y</p:attrName>
                                        </p:attrNameLst>
                                      </p:cBhvr>
                                      <p:tavLst>
                                        <p:tav tm="0">
                                          <p:val>
                                            <p:strVal val="ppt_y"/>
                                          </p:val>
                                        </p:tav>
                                        <p:tav tm="100000">
                                          <p:val>
                                            <p:strVal val="0-ppt_h/2"/>
                                          </p:val>
                                        </p:tav>
                                      </p:tavLst>
                                    </p:anim>
                                    <p:set>
                                      <p:cBhvr>
                                        <p:cTn id="201" dur="1" fill="hold">
                                          <p:stCondLst>
                                            <p:cond delay="499"/>
                                          </p:stCondLst>
                                        </p:cTn>
                                        <p:tgtEl>
                                          <p:spTgt spid="41"/>
                                        </p:tgtEl>
                                        <p:attrNameLst>
                                          <p:attrName>style.visibility</p:attrName>
                                        </p:attrNameLst>
                                      </p:cBhvr>
                                      <p:to>
                                        <p:strVal val="hidden"/>
                                      </p:to>
                                    </p:set>
                                  </p:childTnLst>
                                </p:cTn>
                              </p:par>
                              <p:par>
                                <p:cTn id="202" presetID="2" presetClass="exit" presetSubtype="1" fill="hold" grpId="1" nodeType="withEffect">
                                  <p:stCondLst>
                                    <p:cond delay="250"/>
                                  </p:stCondLst>
                                  <p:childTnLst>
                                    <p:anim calcmode="lin" valueType="num">
                                      <p:cBhvr additive="base">
                                        <p:cTn id="203" dur="500"/>
                                        <p:tgtEl>
                                          <p:spTgt spid="33"/>
                                        </p:tgtEl>
                                        <p:attrNameLst>
                                          <p:attrName>ppt_x</p:attrName>
                                        </p:attrNameLst>
                                      </p:cBhvr>
                                      <p:tavLst>
                                        <p:tav tm="0">
                                          <p:val>
                                            <p:strVal val="ppt_x"/>
                                          </p:val>
                                        </p:tav>
                                        <p:tav tm="100000">
                                          <p:val>
                                            <p:strVal val="ppt_x"/>
                                          </p:val>
                                        </p:tav>
                                      </p:tavLst>
                                    </p:anim>
                                    <p:anim calcmode="lin" valueType="num">
                                      <p:cBhvr additive="base">
                                        <p:cTn id="204" dur="500"/>
                                        <p:tgtEl>
                                          <p:spTgt spid="33"/>
                                        </p:tgtEl>
                                        <p:attrNameLst>
                                          <p:attrName>ppt_y</p:attrName>
                                        </p:attrNameLst>
                                      </p:cBhvr>
                                      <p:tavLst>
                                        <p:tav tm="0">
                                          <p:val>
                                            <p:strVal val="ppt_y"/>
                                          </p:val>
                                        </p:tav>
                                        <p:tav tm="100000">
                                          <p:val>
                                            <p:strVal val="0-ppt_h/2"/>
                                          </p:val>
                                        </p:tav>
                                      </p:tavLst>
                                    </p:anim>
                                    <p:set>
                                      <p:cBhvr>
                                        <p:cTn id="205" dur="1" fill="hold">
                                          <p:stCondLst>
                                            <p:cond delay="499"/>
                                          </p:stCondLst>
                                        </p:cTn>
                                        <p:tgtEl>
                                          <p:spTgt spid="33"/>
                                        </p:tgtEl>
                                        <p:attrNameLst>
                                          <p:attrName>style.visibility</p:attrName>
                                        </p:attrNameLst>
                                      </p:cBhvr>
                                      <p:to>
                                        <p:strVal val="hidden"/>
                                      </p:to>
                                    </p:set>
                                  </p:childTnLst>
                                </p:cTn>
                              </p:par>
                              <p:par>
                                <p:cTn id="206" presetID="2" presetClass="exit" presetSubtype="1" fill="hold" nodeType="withEffect">
                                  <p:stCondLst>
                                    <p:cond delay="250"/>
                                  </p:stCondLst>
                                  <p:childTnLst>
                                    <p:anim calcmode="lin" valueType="num">
                                      <p:cBhvr additive="base">
                                        <p:cTn id="207" dur="500"/>
                                        <p:tgtEl>
                                          <p:spTgt spid="48"/>
                                        </p:tgtEl>
                                        <p:attrNameLst>
                                          <p:attrName>ppt_x</p:attrName>
                                        </p:attrNameLst>
                                      </p:cBhvr>
                                      <p:tavLst>
                                        <p:tav tm="0">
                                          <p:val>
                                            <p:strVal val="ppt_x"/>
                                          </p:val>
                                        </p:tav>
                                        <p:tav tm="100000">
                                          <p:val>
                                            <p:strVal val="ppt_x"/>
                                          </p:val>
                                        </p:tav>
                                      </p:tavLst>
                                    </p:anim>
                                    <p:anim calcmode="lin" valueType="num">
                                      <p:cBhvr additive="base">
                                        <p:cTn id="208" dur="500"/>
                                        <p:tgtEl>
                                          <p:spTgt spid="48"/>
                                        </p:tgtEl>
                                        <p:attrNameLst>
                                          <p:attrName>ppt_y</p:attrName>
                                        </p:attrNameLst>
                                      </p:cBhvr>
                                      <p:tavLst>
                                        <p:tav tm="0">
                                          <p:val>
                                            <p:strVal val="ppt_y"/>
                                          </p:val>
                                        </p:tav>
                                        <p:tav tm="100000">
                                          <p:val>
                                            <p:strVal val="0-ppt_h/2"/>
                                          </p:val>
                                        </p:tav>
                                      </p:tavLst>
                                    </p:anim>
                                    <p:set>
                                      <p:cBhvr>
                                        <p:cTn id="209" dur="1" fill="hold">
                                          <p:stCondLst>
                                            <p:cond delay="499"/>
                                          </p:stCondLst>
                                        </p:cTn>
                                        <p:tgtEl>
                                          <p:spTgt spid="48"/>
                                        </p:tgtEl>
                                        <p:attrNameLst>
                                          <p:attrName>style.visibility</p:attrName>
                                        </p:attrNameLst>
                                      </p:cBhvr>
                                      <p:to>
                                        <p:strVal val="hidden"/>
                                      </p:to>
                                    </p:set>
                                  </p:childTnLst>
                                </p:cTn>
                              </p:par>
                              <p:par>
                                <p:cTn id="210" presetID="2" presetClass="exit" presetSubtype="1" fill="hold" grpId="1" nodeType="withEffect">
                                  <p:stCondLst>
                                    <p:cond delay="250"/>
                                  </p:stCondLst>
                                  <p:childTnLst>
                                    <p:anim calcmode="lin" valueType="num">
                                      <p:cBhvr additive="base">
                                        <p:cTn id="211" dur="500"/>
                                        <p:tgtEl>
                                          <p:spTgt spid="34"/>
                                        </p:tgtEl>
                                        <p:attrNameLst>
                                          <p:attrName>ppt_x</p:attrName>
                                        </p:attrNameLst>
                                      </p:cBhvr>
                                      <p:tavLst>
                                        <p:tav tm="0">
                                          <p:val>
                                            <p:strVal val="ppt_x"/>
                                          </p:val>
                                        </p:tav>
                                        <p:tav tm="100000">
                                          <p:val>
                                            <p:strVal val="ppt_x"/>
                                          </p:val>
                                        </p:tav>
                                      </p:tavLst>
                                    </p:anim>
                                    <p:anim calcmode="lin" valueType="num">
                                      <p:cBhvr additive="base">
                                        <p:cTn id="212" dur="500"/>
                                        <p:tgtEl>
                                          <p:spTgt spid="34"/>
                                        </p:tgtEl>
                                        <p:attrNameLst>
                                          <p:attrName>ppt_y</p:attrName>
                                        </p:attrNameLst>
                                      </p:cBhvr>
                                      <p:tavLst>
                                        <p:tav tm="0">
                                          <p:val>
                                            <p:strVal val="ppt_y"/>
                                          </p:val>
                                        </p:tav>
                                        <p:tav tm="100000">
                                          <p:val>
                                            <p:strVal val="0-ppt_h/2"/>
                                          </p:val>
                                        </p:tav>
                                      </p:tavLst>
                                    </p:anim>
                                    <p:set>
                                      <p:cBhvr>
                                        <p:cTn id="213" dur="1" fill="hold">
                                          <p:stCondLst>
                                            <p:cond delay="499"/>
                                          </p:stCondLst>
                                        </p:cTn>
                                        <p:tgtEl>
                                          <p:spTgt spid="34"/>
                                        </p:tgtEl>
                                        <p:attrNameLst>
                                          <p:attrName>style.visibility</p:attrName>
                                        </p:attrNameLst>
                                      </p:cBhvr>
                                      <p:to>
                                        <p:strVal val="hidden"/>
                                      </p:to>
                                    </p:set>
                                  </p:childTnLst>
                                </p:cTn>
                              </p:par>
                              <p:par>
                                <p:cTn id="214" presetID="2" presetClass="exit" presetSubtype="1" fill="hold" grpId="1" nodeType="withEffect">
                                  <p:stCondLst>
                                    <p:cond delay="250"/>
                                  </p:stCondLst>
                                  <p:childTnLst>
                                    <p:anim calcmode="lin" valueType="num">
                                      <p:cBhvr additive="base">
                                        <p:cTn id="215" dur="500"/>
                                        <p:tgtEl>
                                          <p:spTgt spid="35"/>
                                        </p:tgtEl>
                                        <p:attrNameLst>
                                          <p:attrName>ppt_x</p:attrName>
                                        </p:attrNameLst>
                                      </p:cBhvr>
                                      <p:tavLst>
                                        <p:tav tm="0">
                                          <p:val>
                                            <p:strVal val="ppt_x"/>
                                          </p:val>
                                        </p:tav>
                                        <p:tav tm="100000">
                                          <p:val>
                                            <p:strVal val="ppt_x"/>
                                          </p:val>
                                        </p:tav>
                                      </p:tavLst>
                                    </p:anim>
                                    <p:anim calcmode="lin" valueType="num">
                                      <p:cBhvr additive="base">
                                        <p:cTn id="216" dur="500"/>
                                        <p:tgtEl>
                                          <p:spTgt spid="35"/>
                                        </p:tgtEl>
                                        <p:attrNameLst>
                                          <p:attrName>ppt_y</p:attrName>
                                        </p:attrNameLst>
                                      </p:cBhvr>
                                      <p:tavLst>
                                        <p:tav tm="0">
                                          <p:val>
                                            <p:strVal val="ppt_y"/>
                                          </p:val>
                                        </p:tav>
                                        <p:tav tm="100000">
                                          <p:val>
                                            <p:strVal val="0-ppt_h/2"/>
                                          </p:val>
                                        </p:tav>
                                      </p:tavLst>
                                    </p:anim>
                                    <p:set>
                                      <p:cBhvr>
                                        <p:cTn id="217" dur="1" fill="hold">
                                          <p:stCondLst>
                                            <p:cond delay="499"/>
                                          </p:stCondLst>
                                        </p:cTn>
                                        <p:tgtEl>
                                          <p:spTgt spid="35"/>
                                        </p:tgtEl>
                                        <p:attrNameLst>
                                          <p:attrName>style.visibility</p:attrName>
                                        </p:attrNameLst>
                                      </p:cBhvr>
                                      <p:to>
                                        <p:strVal val="hidden"/>
                                      </p:to>
                                    </p:set>
                                  </p:childTnLst>
                                </p:cTn>
                              </p:par>
                              <p:par>
                                <p:cTn id="218" presetID="2" presetClass="exit" presetSubtype="1" fill="hold" grpId="1" nodeType="withEffect">
                                  <p:stCondLst>
                                    <p:cond delay="250"/>
                                  </p:stCondLst>
                                  <p:childTnLst>
                                    <p:anim calcmode="lin" valueType="num">
                                      <p:cBhvr additive="base">
                                        <p:cTn id="219" dur="500"/>
                                        <p:tgtEl>
                                          <p:spTgt spid="42"/>
                                        </p:tgtEl>
                                        <p:attrNameLst>
                                          <p:attrName>ppt_x</p:attrName>
                                        </p:attrNameLst>
                                      </p:cBhvr>
                                      <p:tavLst>
                                        <p:tav tm="0">
                                          <p:val>
                                            <p:strVal val="ppt_x"/>
                                          </p:val>
                                        </p:tav>
                                        <p:tav tm="100000">
                                          <p:val>
                                            <p:strVal val="ppt_x"/>
                                          </p:val>
                                        </p:tav>
                                      </p:tavLst>
                                    </p:anim>
                                    <p:anim calcmode="lin" valueType="num">
                                      <p:cBhvr additive="base">
                                        <p:cTn id="220" dur="500"/>
                                        <p:tgtEl>
                                          <p:spTgt spid="42"/>
                                        </p:tgtEl>
                                        <p:attrNameLst>
                                          <p:attrName>ppt_y</p:attrName>
                                        </p:attrNameLst>
                                      </p:cBhvr>
                                      <p:tavLst>
                                        <p:tav tm="0">
                                          <p:val>
                                            <p:strVal val="ppt_y"/>
                                          </p:val>
                                        </p:tav>
                                        <p:tav tm="100000">
                                          <p:val>
                                            <p:strVal val="0-ppt_h/2"/>
                                          </p:val>
                                        </p:tav>
                                      </p:tavLst>
                                    </p:anim>
                                    <p:set>
                                      <p:cBhvr>
                                        <p:cTn id="221" dur="1" fill="hold">
                                          <p:stCondLst>
                                            <p:cond delay="499"/>
                                          </p:stCondLst>
                                        </p:cTn>
                                        <p:tgtEl>
                                          <p:spTgt spid="42"/>
                                        </p:tgtEl>
                                        <p:attrNameLst>
                                          <p:attrName>style.visibility</p:attrName>
                                        </p:attrNameLst>
                                      </p:cBhvr>
                                      <p:to>
                                        <p:strVal val="hidden"/>
                                      </p:to>
                                    </p:set>
                                  </p:childTnLst>
                                </p:cTn>
                              </p:par>
                              <p:par>
                                <p:cTn id="222" presetID="2" presetClass="exit" presetSubtype="1" fill="hold" nodeType="withEffect">
                                  <p:stCondLst>
                                    <p:cond delay="250"/>
                                  </p:stCondLst>
                                  <p:childTnLst>
                                    <p:anim calcmode="lin" valueType="num">
                                      <p:cBhvr additive="base">
                                        <p:cTn id="223" dur="500"/>
                                        <p:tgtEl>
                                          <p:spTgt spid="45"/>
                                        </p:tgtEl>
                                        <p:attrNameLst>
                                          <p:attrName>ppt_x</p:attrName>
                                        </p:attrNameLst>
                                      </p:cBhvr>
                                      <p:tavLst>
                                        <p:tav tm="0">
                                          <p:val>
                                            <p:strVal val="ppt_x"/>
                                          </p:val>
                                        </p:tav>
                                        <p:tav tm="100000">
                                          <p:val>
                                            <p:strVal val="ppt_x"/>
                                          </p:val>
                                        </p:tav>
                                      </p:tavLst>
                                    </p:anim>
                                    <p:anim calcmode="lin" valueType="num">
                                      <p:cBhvr additive="base">
                                        <p:cTn id="224" dur="500"/>
                                        <p:tgtEl>
                                          <p:spTgt spid="45"/>
                                        </p:tgtEl>
                                        <p:attrNameLst>
                                          <p:attrName>ppt_y</p:attrName>
                                        </p:attrNameLst>
                                      </p:cBhvr>
                                      <p:tavLst>
                                        <p:tav tm="0">
                                          <p:val>
                                            <p:strVal val="ppt_y"/>
                                          </p:val>
                                        </p:tav>
                                        <p:tav tm="100000">
                                          <p:val>
                                            <p:strVal val="0-ppt_h/2"/>
                                          </p:val>
                                        </p:tav>
                                      </p:tavLst>
                                    </p:anim>
                                    <p:set>
                                      <p:cBhvr>
                                        <p:cTn id="225" dur="1" fill="hold">
                                          <p:stCondLst>
                                            <p:cond delay="499"/>
                                          </p:stCondLst>
                                        </p:cTn>
                                        <p:tgtEl>
                                          <p:spTgt spid="45"/>
                                        </p:tgtEl>
                                        <p:attrNameLst>
                                          <p:attrName>style.visibility</p:attrName>
                                        </p:attrNameLst>
                                      </p:cBhvr>
                                      <p:to>
                                        <p:strVal val="hidden"/>
                                      </p:to>
                                    </p:set>
                                  </p:childTnLst>
                                </p:cTn>
                              </p:par>
                              <p:par>
                                <p:cTn id="226" presetID="2" presetClass="exit" presetSubtype="1" fill="hold" grpId="1" nodeType="withEffect">
                                  <p:stCondLst>
                                    <p:cond delay="250"/>
                                  </p:stCondLst>
                                  <p:childTnLst>
                                    <p:anim calcmode="lin" valueType="num">
                                      <p:cBhvr additive="base">
                                        <p:cTn id="227" dur="500"/>
                                        <p:tgtEl>
                                          <p:spTgt spid="43"/>
                                        </p:tgtEl>
                                        <p:attrNameLst>
                                          <p:attrName>ppt_x</p:attrName>
                                        </p:attrNameLst>
                                      </p:cBhvr>
                                      <p:tavLst>
                                        <p:tav tm="0">
                                          <p:val>
                                            <p:strVal val="ppt_x"/>
                                          </p:val>
                                        </p:tav>
                                        <p:tav tm="100000">
                                          <p:val>
                                            <p:strVal val="ppt_x"/>
                                          </p:val>
                                        </p:tav>
                                      </p:tavLst>
                                    </p:anim>
                                    <p:anim calcmode="lin" valueType="num">
                                      <p:cBhvr additive="base">
                                        <p:cTn id="228" dur="500"/>
                                        <p:tgtEl>
                                          <p:spTgt spid="43"/>
                                        </p:tgtEl>
                                        <p:attrNameLst>
                                          <p:attrName>ppt_y</p:attrName>
                                        </p:attrNameLst>
                                      </p:cBhvr>
                                      <p:tavLst>
                                        <p:tav tm="0">
                                          <p:val>
                                            <p:strVal val="ppt_y"/>
                                          </p:val>
                                        </p:tav>
                                        <p:tav tm="100000">
                                          <p:val>
                                            <p:strVal val="0-ppt_h/2"/>
                                          </p:val>
                                        </p:tav>
                                      </p:tavLst>
                                    </p:anim>
                                    <p:set>
                                      <p:cBhvr>
                                        <p:cTn id="229" dur="1" fill="hold">
                                          <p:stCondLst>
                                            <p:cond delay="499"/>
                                          </p:stCondLst>
                                        </p:cTn>
                                        <p:tgtEl>
                                          <p:spTgt spid="43"/>
                                        </p:tgtEl>
                                        <p:attrNameLst>
                                          <p:attrName>style.visibility</p:attrName>
                                        </p:attrNameLst>
                                      </p:cBhvr>
                                      <p:to>
                                        <p:strVal val="hidden"/>
                                      </p:to>
                                    </p:set>
                                  </p:childTnLst>
                                </p:cTn>
                              </p:par>
                              <p:par>
                                <p:cTn id="230" presetID="2" presetClass="exit" presetSubtype="1" fill="hold" grpId="1" nodeType="withEffect">
                                  <p:stCondLst>
                                    <p:cond delay="250"/>
                                  </p:stCondLst>
                                  <p:childTnLst>
                                    <p:anim calcmode="lin" valueType="num">
                                      <p:cBhvr additive="base">
                                        <p:cTn id="231" dur="500"/>
                                        <p:tgtEl>
                                          <p:spTgt spid="44"/>
                                        </p:tgtEl>
                                        <p:attrNameLst>
                                          <p:attrName>ppt_x</p:attrName>
                                        </p:attrNameLst>
                                      </p:cBhvr>
                                      <p:tavLst>
                                        <p:tav tm="0">
                                          <p:val>
                                            <p:strVal val="ppt_x"/>
                                          </p:val>
                                        </p:tav>
                                        <p:tav tm="100000">
                                          <p:val>
                                            <p:strVal val="ppt_x"/>
                                          </p:val>
                                        </p:tav>
                                      </p:tavLst>
                                    </p:anim>
                                    <p:anim calcmode="lin" valueType="num">
                                      <p:cBhvr additive="base">
                                        <p:cTn id="232" dur="500"/>
                                        <p:tgtEl>
                                          <p:spTgt spid="44"/>
                                        </p:tgtEl>
                                        <p:attrNameLst>
                                          <p:attrName>ppt_y</p:attrName>
                                        </p:attrNameLst>
                                      </p:cBhvr>
                                      <p:tavLst>
                                        <p:tav tm="0">
                                          <p:val>
                                            <p:strVal val="ppt_y"/>
                                          </p:val>
                                        </p:tav>
                                        <p:tav tm="100000">
                                          <p:val>
                                            <p:strVal val="0-ppt_h/2"/>
                                          </p:val>
                                        </p:tav>
                                      </p:tavLst>
                                    </p:anim>
                                    <p:set>
                                      <p:cBhvr>
                                        <p:cTn id="233" dur="1" fill="hold">
                                          <p:stCondLst>
                                            <p:cond delay="499"/>
                                          </p:stCondLst>
                                        </p:cTn>
                                        <p:tgtEl>
                                          <p:spTgt spid="44"/>
                                        </p:tgtEl>
                                        <p:attrNameLst>
                                          <p:attrName>style.visibility</p:attrName>
                                        </p:attrNameLst>
                                      </p:cBhvr>
                                      <p:to>
                                        <p:strVal val="hidden"/>
                                      </p:to>
                                    </p:set>
                                  </p:childTnLst>
                                </p:cTn>
                              </p:par>
                              <p:par>
                                <p:cTn id="234" presetID="2" presetClass="exit" presetSubtype="1" fill="hold" grpId="1" nodeType="withEffect">
                                  <p:stCondLst>
                                    <p:cond delay="250"/>
                                  </p:stCondLst>
                                  <p:childTnLst>
                                    <p:anim calcmode="lin" valueType="num">
                                      <p:cBhvr additive="base">
                                        <p:cTn id="235" dur="500"/>
                                        <p:tgtEl>
                                          <p:spTgt spid="36"/>
                                        </p:tgtEl>
                                        <p:attrNameLst>
                                          <p:attrName>ppt_x</p:attrName>
                                        </p:attrNameLst>
                                      </p:cBhvr>
                                      <p:tavLst>
                                        <p:tav tm="0">
                                          <p:val>
                                            <p:strVal val="ppt_x"/>
                                          </p:val>
                                        </p:tav>
                                        <p:tav tm="100000">
                                          <p:val>
                                            <p:strVal val="ppt_x"/>
                                          </p:val>
                                        </p:tav>
                                      </p:tavLst>
                                    </p:anim>
                                    <p:anim calcmode="lin" valueType="num">
                                      <p:cBhvr additive="base">
                                        <p:cTn id="236" dur="500"/>
                                        <p:tgtEl>
                                          <p:spTgt spid="36"/>
                                        </p:tgtEl>
                                        <p:attrNameLst>
                                          <p:attrName>ppt_y</p:attrName>
                                        </p:attrNameLst>
                                      </p:cBhvr>
                                      <p:tavLst>
                                        <p:tav tm="0">
                                          <p:val>
                                            <p:strVal val="ppt_y"/>
                                          </p:val>
                                        </p:tav>
                                        <p:tav tm="100000">
                                          <p:val>
                                            <p:strVal val="0-ppt_h/2"/>
                                          </p:val>
                                        </p:tav>
                                      </p:tavLst>
                                    </p:anim>
                                    <p:set>
                                      <p:cBhvr>
                                        <p:cTn id="237" dur="1" fill="hold">
                                          <p:stCondLst>
                                            <p:cond delay="499"/>
                                          </p:stCondLst>
                                        </p:cTn>
                                        <p:tgtEl>
                                          <p:spTgt spid="36"/>
                                        </p:tgtEl>
                                        <p:attrNameLst>
                                          <p:attrName>style.visibility</p:attrName>
                                        </p:attrNameLst>
                                      </p:cBhvr>
                                      <p:to>
                                        <p:strVal val="hidden"/>
                                      </p:to>
                                    </p:set>
                                  </p:childTnLst>
                                </p:cTn>
                              </p:par>
                              <p:par>
                                <p:cTn id="238" presetID="2" presetClass="exit" presetSubtype="1" fill="hold" grpId="1" nodeType="withEffect">
                                  <p:stCondLst>
                                    <p:cond delay="250"/>
                                  </p:stCondLst>
                                  <p:childTnLst>
                                    <p:anim calcmode="lin" valueType="num">
                                      <p:cBhvr additive="base">
                                        <p:cTn id="239" dur="500"/>
                                        <p:tgtEl>
                                          <p:spTgt spid="37"/>
                                        </p:tgtEl>
                                        <p:attrNameLst>
                                          <p:attrName>ppt_x</p:attrName>
                                        </p:attrNameLst>
                                      </p:cBhvr>
                                      <p:tavLst>
                                        <p:tav tm="0">
                                          <p:val>
                                            <p:strVal val="ppt_x"/>
                                          </p:val>
                                        </p:tav>
                                        <p:tav tm="100000">
                                          <p:val>
                                            <p:strVal val="ppt_x"/>
                                          </p:val>
                                        </p:tav>
                                      </p:tavLst>
                                    </p:anim>
                                    <p:anim calcmode="lin" valueType="num">
                                      <p:cBhvr additive="base">
                                        <p:cTn id="240" dur="500"/>
                                        <p:tgtEl>
                                          <p:spTgt spid="37"/>
                                        </p:tgtEl>
                                        <p:attrNameLst>
                                          <p:attrName>ppt_y</p:attrName>
                                        </p:attrNameLst>
                                      </p:cBhvr>
                                      <p:tavLst>
                                        <p:tav tm="0">
                                          <p:val>
                                            <p:strVal val="ppt_y"/>
                                          </p:val>
                                        </p:tav>
                                        <p:tav tm="100000">
                                          <p:val>
                                            <p:strVal val="0-ppt_h/2"/>
                                          </p:val>
                                        </p:tav>
                                      </p:tavLst>
                                    </p:anim>
                                    <p:set>
                                      <p:cBhvr>
                                        <p:cTn id="241" dur="1" fill="hold">
                                          <p:stCondLst>
                                            <p:cond delay="499"/>
                                          </p:stCondLst>
                                        </p:cTn>
                                        <p:tgtEl>
                                          <p:spTgt spid="37"/>
                                        </p:tgtEl>
                                        <p:attrNameLst>
                                          <p:attrName>style.visibility</p:attrName>
                                        </p:attrNameLst>
                                      </p:cBhvr>
                                      <p:to>
                                        <p:strVal val="hidden"/>
                                      </p:to>
                                    </p:set>
                                  </p:childTnLst>
                                </p:cTn>
                              </p:par>
                              <p:par>
                                <p:cTn id="242" presetID="2" presetClass="exit" presetSubtype="1" fill="hold" grpId="1" nodeType="withEffect">
                                  <p:stCondLst>
                                    <p:cond delay="250"/>
                                  </p:stCondLst>
                                  <p:childTnLst>
                                    <p:anim calcmode="lin" valueType="num">
                                      <p:cBhvr additive="base">
                                        <p:cTn id="243" dur="500"/>
                                        <p:tgtEl>
                                          <p:spTgt spid="38"/>
                                        </p:tgtEl>
                                        <p:attrNameLst>
                                          <p:attrName>ppt_x</p:attrName>
                                        </p:attrNameLst>
                                      </p:cBhvr>
                                      <p:tavLst>
                                        <p:tav tm="0">
                                          <p:val>
                                            <p:strVal val="ppt_x"/>
                                          </p:val>
                                        </p:tav>
                                        <p:tav tm="100000">
                                          <p:val>
                                            <p:strVal val="ppt_x"/>
                                          </p:val>
                                        </p:tav>
                                      </p:tavLst>
                                    </p:anim>
                                    <p:anim calcmode="lin" valueType="num">
                                      <p:cBhvr additive="base">
                                        <p:cTn id="244" dur="500"/>
                                        <p:tgtEl>
                                          <p:spTgt spid="38"/>
                                        </p:tgtEl>
                                        <p:attrNameLst>
                                          <p:attrName>ppt_y</p:attrName>
                                        </p:attrNameLst>
                                      </p:cBhvr>
                                      <p:tavLst>
                                        <p:tav tm="0">
                                          <p:val>
                                            <p:strVal val="ppt_y"/>
                                          </p:val>
                                        </p:tav>
                                        <p:tav tm="100000">
                                          <p:val>
                                            <p:strVal val="0-ppt_h/2"/>
                                          </p:val>
                                        </p:tav>
                                      </p:tavLst>
                                    </p:anim>
                                    <p:set>
                                      <p:cBhvr>
                                        <p:cTn id="245" dur="1" fill="hold">
                                          <p:stCondLst>
                                            <p:cond delay="499"/>
                                          </p:stCondLst>
                                        </p:cTn>
                                        <p:tgtEl>
                                          <p:spTgt spid="38"/>
                                        </p:tgtEl>
                                        <p:attrNameLst>
                                          <p:attrName>style.visibility</p:attrName>
                                        </p:attrNameLst>
                                      </p:cBhvr>
                                      <p:to>
                                        <p:strVal val="hidden"/>
                                      </p:to>
                                    </p:set>
                                  </p:childTnLst>
                                </p:cTn>
                              </p:par>
                              <p:par>
                                <p:cTn id="246" presetID="2" presetClass="exit" presetSubtype="1" fill="hold" nodeType="withEffect">
                                  <p:stCondLst>
                                    <p:cond delay="250"/>
                                  </p:stCondLst>
                                  <p:childTnLst>
                                    <p:anim calcmode="lin" valueType="num">
                                      <p:cBhvr additive="base">
                                        <p:cTn id="247" dur="500"/>
                                        <p:tgtEl>
                                          <p:spTgt spid="60"/>
                                        </p:tgtEl>
                                        <p:attrNameLst>
                                          <p:attrName>ppt_x</p:attrName>
                                        </p:attrNameLst>
                                      </p:cBhvr>
                                      <p:tavLst>
                                        <p:tav tm="0">
                                          <p:val>
                                            <p:strVal val="ppt_x"/>
                                          </p:val>
                                        </p:tav>
                                        <p:tav tm="100000">
                                          <p:val>
                                            <p:strVal val="ppt_x"/>
                                          </p:val>
                                        </p:tav>
                                      </p:tavLst>
                                    </p:anim>
                                    <p:anim calcmode="lin" valueType="num">
                                      <p:cBhvr additive="base">
                                        <p:cTn id="248" dur="500"/>
                                        <p:tgtEl>
                                          <p:spTgt spid="60"/>
                                        </p:tgtEl>
                                        <p:attrNameLst>
                                          <p:attrName>ppt_y</p:attrName>
                                        </p:attrNameLst>
                                      </p:cBhvr>
                                      <p:tavLst>
                                        <p:tav tm="0">
                                          <p:val>
                                            <p:strVal val="ppt_y"/>
                                          </p:val>
                                        </p:tav>
                                        <p:tav tm="100000">
                                          <p:val>
                                            <p:strVal val="0-ppt_h/2"/>
                                          </p:val>
                                        </p:tav>
                                      </p:tavLst>
                                    </p:anim>
                                    <p:set>
                                      <p:cBhvr>
                                        <p:cTn id="249" dur="1" fill="hold">
                                          <p:stCondLst>
                                            <p:cond delay="499"/>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 grpId="0"/>
      <p:bldP spid="4" grpId="1"/>
      <p:bldP spid="19" grpId="0"/>
      <p:bldP spid="19" grpId="1"/>
      <p:bldP spid="33" grpId="0" animBg="1"/>
      <p:bldP spid="33" grpId="1" animBg="1"/>
      <p:bldP spid="34" grpId="0"/>
      <p:bldP spid="34" grpId="1"/>
      <p:bldP spid="35" grpId="0"/>
      <p:bldP spid="35" grpId="1"/>
      <p:bldP spid="36" grpId="0" animBg="1"/>
      <p:bldP spid="36" grpId="1" animBg="1"/>
      <p:bldP spid="37" grpId="0"/>
      <p:bldP spid="37" grpId="1"/>
      <p:bldP spid="38" grpId="0"/>
      <p:bldP spid="38" grpId="1"/>
      <p:bldP spid="39" grpId="0" animBg="1"/>
      <p:bldP spid="39" grpId="1" animBg="1"/>
      <p:bldP spid="40" grpId="0"/>
      <p:bldP spid="40" grpId="1"/>
      <p:bldP spid="41" grpId="0"/>
      <p:bldP spid="41" grpId="1"/>
      <p:bldP spid="42" grpId="0" animBg="1"/>
      <p:bldP spid="42" grpId="1" animBg="1"/>
      <p:bldP spid="43" grpId="0"/>
      <p:bldP spid="43" grpId="1"/>
      <p:bldP spid="44" grpId="0"/>
      <p:bldP spid="44"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EC04FFA-22E3-46AD-914F-193DB041CF21}"/>
              </a:ext>
            </a:extLst>
          </p:cNvPr>
          <p:cNvGrpSpPr>
            <a:grpSpLocks/>
          </p:cNvGrpSpPr>
          <p:nvPr/>
        </p:nvGrpSpPr>
        <p:grpSpPr bwMode="auto">
          <a:xfrm>
            <a:off x="1420813" y="2844800"/>
            <a:ext cx="2238375" cy="1031875"/>
            <a:chOff x="913240" y="4930517"/>
            <a:chExt cx="2238278" cy="1032639"/>
          </a:xfrm>
        </p:grpSpPr>
        <p:sp>
          <p:nvSpPr>
            <p:cNvPr id="13339" name="TextBox 2">
              <a:extLst>
                <a:ext uri="{FF2B5EF4-FFF2-40B4-BE49-F238E27FC236}">
                  <a16:creationId xmlns:a16="http://schemas.microsoft.com/office/drawing/2014/main" id="{786EC15B-7AC8-40CF-AEFD-D86304655EDD}"/>
                </a:ext>
              </a:extLst>
            </p:cNvPr>
            <p:cNvSpPr txBox="1">
              <a:spLocks noChangeArrowheads="1"/>
            </p:cNvSpPr>
            <p:nvPr/>
          </p:nvSpPr>
          <p:spPr bwMode="auto">
            <a:xfrm>
              <a:off x="1634757" y="4930517"/>
              <a:ext cx="15167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600">
                  <a:latin typeface="Poppins" panose="00000500000000000000" pitchFamily="50" charset="0"/>
                  <a:cs typeface="Poppins" panose="00000500000000000000" pitchFamily="50" charset="0"/>
                </a:rPr>
                <a:t>WarningPass</a:t>
              </a:r>
            </a:p>
          </p:txBody>
        </p:sp>
        <p:sp>
          <p:nvSpPr>
            <p:cNvPr id="13340" name="Rectangle 3">
              <a:extLst>
                <a:ext uri="{FF2B5EF4-FFF2-40B4-BE49-F238E27FC236}">
                  <a16:creationId xmlns:a16="http://schemas.microsoft.com/office/drawing/2014/main" id="{0FAD2EA1-CF4C-4DE2-9B25-FACE526F01CF}"/>
                </a:ext>
              </a:extLst>
            </p:cNvPr>
            <p:cNvSpPr>
              <a:spLocks noChangeArrowheads="1"/>
            </p:cNvSpPr>
            <p:nvPr/>
          </p:nvSpPr>
          <p:spPr bwMode="auto">
            <a:xfrm>
              <a:off x="913240" y="5409158"/>
              <a:ext cx="216737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a:latin typeface="Poppins" panose="00000500000000000000" pitchFamily="50" charset="0"/>
                  <a:cs typeface="Poppins" panose="00000500000000000000" pitchFamily="50" charset="0"/>
                </a:rPr>
                <a:t>Suitable for all categories business and personal presentation</a:t>
              </a:r>
            </a:p>
          </p:txBody>
        </p:sp>
      </p:grpSp>
      <p:grpSp>
        <p:nvGrpSpPr>
          <p:cNvPr id="5" name="Group 4">
            <a:extLst>
              <a:ext uri="{FF2B5EF4-FFF2-40B4-BE49-F238E27FC236}">
                <a16:creationId xmlns:a16="http://schemas.microsoft.com/office/drawing/2014/main" id="{3BBF3075-3A20-4D7E-875F-CD0391CD0C6E}"/>
              </a:ext>
            </a:extLst>
          </p:cNvPr>
          <p:cNvGrpSpPr>
            <a:grpSpLocks/>
          </p:cNvGrpSpPr>
          <p:nvPr/>
        </p:nvGrpSpPr>
        <p:grpSpPr bwMode="auto">
          <a:xfrm>
            <a:off x="1458913" y="4702175"/>
            <a:ext cx="2200275" cy="1017588"/>
            <a:chOff x="1200892" y="4942201"/>
            <a:chExt cx="2199870" cy="1016940"/>
          </a:xfrm>
        </p:grpSpPr>
        <p:sp>
          <p:nvSpPr>
            <p:cNvPr id="13337" name="TextBox 5">
              <a:extLst>
                <a:ext uri="{FF2B5EF4-FFF2-40B4-BE49-F238E27FC236}">
                  <a16:creationId xmlns:a16="http://schemas.microsoft.com/office/drawing/2014/main" id="{5373B27E-84BA-4E17-B0E6-8A06A6B282F3}"/>
                </a:ext>
              </a:extLst>
            </p:cNvPr>
            <p:cNvSpPr txBox="1">
              <a:spLocks noChangeArrowheads="1"/>
            </p:cNvSpPr>
            <p:nvPr/>
          </p:nvSpPr>
          <p:spPr bwMode="auto">
            <a:xfrm>
              <a:off x="1717288" y="4942201"/>
              <a:ext cx="16834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600">
                  <a:latin typeface="Poppins" panose="00000500000000000000" pitchFamily="50" charset="0"/>
                  <a:cs typeface="Poppins" panose="00000500000000000000" pitchFamily="50" charset="0"/>
                </a:rPr>
                <a:t>Bundle Packed</a:t>
              </a:r>
            </a:p>
          </p:txBody>
        </p:sp>
        <p:sp>
          <p:nvSpPr>
            <p:cNvPr id="13338" name="Rectangle 6">
              <a:extLst>
                <a:ext uri="{FF2B5EF4-FFF2-40B4-BE49-F238E27FC236}">
                  <a16:creationId xmlns:a16="http://schemas.microsoft.com/office/drawing/2014/main" id="{CD4D2566-FA15-4741-ACB7-8C27DD09AC81}"/>
                </a:ext>
              </a:extLst>
            </p:cNvPr>
            <p:cNvSpPr>
              <a:spLocks noChangeArrowheads="1"/>
            </p:cNvSpPr>
            <p:nvPr/>
          </p:nvSpPr>
          <p:spPr bwMode="auto">
            <a:xfrm>
              <a:off x="1200892" y="5405143"/>
              <a:ext cx="216737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a:latin typeface="Poppins" panose="00000500000000000000" pitchFamily="50" charset="0"/>
                  <a:cs typeface="Poppins" panose="00000500000000000000" pitchFamily="50" charset="0"/>
                </a:rPr>
                <a:t>Suitable for all categories business and personal presentation</a:t>
              </a:r>
            </a:p>
          </p:txBody>
        </p:sp>
      </p:grpSp>
      <p:grpSp>
        <p:nvGrpSpPr>
          <p:cNvPr id="8" name="Group 7">
            <a:extLst>
              <a:ext uri="{FF2B5EF4-FFF2-40B4-BE49-F238E27FC236}">
                <a16:creationId xmlns:a16="http://schemas.microsoft.com/office/drawing/2014/main" id="{C86D5542-FE93-4428-9FE0-2BAE819DCDDE}"/>
              </a:ext>
            </a:extLst>
          </p:cNvPr>
          <p:cNvGrpSpPr>
            <a:grpSpLocks/>
          </p:cNvGrpSpPr>
          <p:nvPr/>
        </p:nvGrpSpPr>
        <p:grpSpPr bwMode="auto">
          <a:xfrm>
            <a:off x="8499475" y="2776538"/>
            <a:ext cx="2241550" cy="1100137"/>
            <a:chOff x="947867" y="4930517"/>
            <a:chExt cx="2240792" cy="963912"/>
          </a:xfrm>
        </p:grpSpPr>
        <p:sp>
          <p:nvSpPr>
            <p:cNvPr id="13335" name="TextBox 8">
              <a:extLst>
                <a:ext uri="{FF2B5EF4-FFF2-40B4-BE49-F238E27FC236}">
                  <a16:creationId xmlns:a16="http://schemas.microsoft.com/office/drawing/2014/main" id="{9186A346-BE06-4FB1-A573-2F39B2D417F3}"/>
                </a:ext>
              </a:extLst>
            </p:cNvPr>
            <p:cNvSpPr txBox="1">
              <a:spLocks noChangeArrowheads="1"/>
            </p:cNvSpPr>
            <p:nvPr/>
          </p:nvSpPr>
          <p:spPr bwMode="auto">
            <a:xfrm>
              <a:off x="947867" y="4930517"/>
              <a:ext cx="1494320" cy="296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latin typeface="Poppins" panose="00000500000000000000" pitchFamily="50" charset="0"/>
                  <a:cs typeface="Poppins" panose="00000500000000000000" pitchFamily="50" charset="0"/>
                </a:rPr>
                <a:t>PictureCloud</a:t>
              </a:r>
            </a:p>
          </p:txBody>
        </p:sp>
        <p:sp>
          <p:nvSpPr>
            <p:cNvPr id="13336" name="Rectangle 9">
              <a:extLst>
                <a:ext uri="{FF2B5EF4-FFF2-40B4-BE49-F238E27FC236}">
                  <a16:creationId xmlns:a16="http://schemas.microsoft.com/office/drawing/2014/main" id="{38B32389-502E-4298-9F5C-D284D54B3FFC}"/>
                </a:ext>
              </a:extLst>
            </p:cNvPr>
            <p:cNvSpPr>
              <a:spLocks noChangeArrowheads="1"/>
            </p:cNvSpPr>
            <p:nvPr/>
          </p:nvSpPr>
          <p:spPr bwMode="auto">
            <a:xfrm>
              <a:off x="1021280" y="5409158"/>
              <a:ext cx="2167379" cy="485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a:latin typeface="Poppins" panose="00000500000000000000" pitchFamily="50" charset="0"/>
                  <a:cs typeface="Poppins" panose="00000500000000000000" pitchFamily="50" charset="0"/>
                </a:rPr>
                <a:t>Suitable for all categories business and personal presentation</a:t>
              </a:r>
            </a:p>
          </p:txBody>
        </p:sp>
      </p:grpSp>
      <p:grpSp>
        <p:nvGrpSpPr>
          <p:cNvPr id="11" name="Group 10">
            <a:extLst>
              <a:ext uri="{FF2B5EF4-FFF2-40B4-BE49-F238E27FC236}">
                <a16:creationId xmlns:a16="http://schemas.microsoft.com/office/drawing/2014/main" id="{5BE7A404-B822-40DA-83BD-81281502A69A}"/>
              </a:ext>
            </a:extLst>
          </p:cNvPr>
          <p:cNvGrpSpPr>
            <a:grpSpLocks/>
          </p:cNvGrpSpPr>
          <p:nvPr/>
        </p:nvGrpSpPr>
        <p:grpSpPr bwMode="auto">
          <a:xfrm>
            <a:off x="8499475" y="4700588"/>
            <a:ext cx="2168525" cy="1019175"/>
            <a:chOff x="1021280" y="4930517"/>
            <a:chExt cx="2167379" cy="1019192"/>
          </a:xfrm>
        </p:grpSpPr>
        <p:sp>
          <p:nvSpPr>
            <p:cNvPr id="13333" name="TextBox 11">
              <a:extLst>
                <a:ext uri="{FF2B5EF4-FFF2-40B4-BE49-F238E27FC236}">
                  <a16:creationId xmlns:a16="http://schemas.microsoft.com/office/drawing/2014/main" id="{B32E1872-F7A4-4485-A88B-FF2256FDBBEE}"/>
                </a:ext>
              </a:extLst>
            </p:cNvPr>
            <p:cNvSpPr txBox="1">
              <a:spLocks noChangeArrowheads="1"/>
            </p:cNvSpPr>
            <p:nvPr/>
          </p:nvSpPr>
          <p:spPr bwMode="auto">
            <a:xfrm>
              <a:off x="1044849" y="4930517"/>
              <a:ext cx="13612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latin typeface="Poppins" panose="00000500000000000000" pitchFamily="50" charset="0"/>
                  <a:cs typeface="Poppins" panose="00000500000000000000" pitchFamily="50" charset="0"/>
                </a:rPr>
                <a:t>SoundCase</a:t>
              </a:r>
            </a:p>
          </p:txBody>
        </p:sp>
        <p:sp>
          <p:nvSpPr>
            <p:cNvPr id="13334" name="Rectangle 12">
              <a:extLst>
                <a:ext uri="{FF2B5EF4-FFF2-40B4-BE49-F238E27FC236}">
                  <a16:creationId xmlns:a16="http://schemas.microsoft.com/office/drawing/2014/main" id="{385FCFC8-0380-49A6-B1AB-54974453FF76}"/>
                </a:ext>
              </a:extLst>
            </p:cNvPr>
            <p:cNvSpPr>
              <a:spLocks noChangeArrowheads="1"/>
            </p:cNvSpPr>
            <p:nvPr/>
          </p:nvSpPr>
          <p:spPr bwMode="auto">
            <a:xfrm>
              <a:off x="1021280" y="5395711"/>
              <a:ext cx="216737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a:latin typeface="Poppins" panose="00000500000000000000" pitchFamily="50" charset="0"/>
                  <a:cs typeface="Poppins" panose="00000500000000000000" pitchFamily="50" charset="0"/>
                </a:rPr>
                <a:t>Suitable for all categories business and personal presentation</a:t>
              </a:r>
            </a:p>
          </p:txBody>
        </p:sp>
      </p:grpSp>
      <p:sp>
        <p:nvSpPr>
          <p:cNvPr id="23" name="Freeform 5">
            <a:extLst>
              <a:ext uri="{FF2B5EF4-FFF2-40B4-BE49-F238E27FC236}">
                <a16:creationId xmlns:a16="http://schemas.microsoft.com/office/drawing/2014/main" id="{466E78FA-0DFD-4409-BD30-21FDE4D45346}"/>
              </a:ext>
            </a:extLst>
          </p:cNvPr>
          <p:cNvSpPr>
            <a:spLocks/>
          </p:cNvSpPr>
          <p:nvPr/>
        </p:nvSpPr>
        <p:spPr bwMode="auto">
          <a:xfrm>
            <a:off x="4170363" y="4443413"/>
            <a:ext cx="1790700" cy="1790700"/>
          </a:xfrm>
          <a:custGeom>
            <a:avLst/>
            <a:gdLst>
              <a:gd name="T0" fmla="*/ 384 w 962"/>
              <a:gd name="T1" fmla="*/ 5 h 961"/>
              <a:gd name="T2" fmla="*/ 6 w 962"/>
              <a:gd name="T3" fmla="*/ 382 h 961"/>
              <a:gd name="T4" fmla="*/ 6 w 962"/>
              <a:gd name="T5" fmla="*/ 405 h 961"/>
              <a:gd name="T6" fmla="*/ 556 w 962"/>
              <a:gd name="T7" fmla="*/ 955 h 961"/>
              <a:gd name="T8" fmla="*/ 579 w 962"/>
              <a:gd name="T9" fmla="*/ 955 h 961"/>
              <a:gd name="T10" fmla="*/ 957 w 962"/>
              <a:gd name="T11" fmla="*/ 578 h 961"/>
              <a:gd name="T12" fmla="*/ 962 w 962"/>
              <a:gd name="T13" fmla="*/ 566 h 961"/>
              <a:gd name="T14" fmla="*/ 962 w 962"/>
              <a:gd name="T15" fmla="*/ 16 h 961"/>
              <a:gd name="T16" fmla="*/ 945 w 962"/>
              <a:gd name="T17" fmla="*/ 0 h 961"/>
              <a:gd name="T18" fmla="*/ 395 w 962"/>
              <a:gd name="T19" fmla="*/ 0 h 961"/>
              <a:gd name="T20" fmla="*/ 384 w 962"/>
              <a:gd name="T21" fmla="*/ 5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2" h="961">
                <a:moveTo>
                  <a:pt x="384" y="5"/>
                </a:moveTo>
                <a:cubicBezTo>
                  <a:pt x="6" y="382"/>
                  <a:pt x="6" y="382"/>
                  <a:pt x="6" y="382"/>
                </a:cubicBezTo>
                <a:cubicBezTo>
                  <a:pt x="0" y="388"/>
                  <a:pt x="0" y="399"/>
                  <a:pt x="6" y="405"/>
                </a:cubicBezTo>
                <a:cubicBezTo>
                  <a:pt x="556" y="955"/>
                  <a:pt x="556" y="955"/>
                  <a:pt x="556" y="955"/>
                </a:cubicBezTo>
                <a:cubicBezTo>
                  <a:pt x="563" y="961"/>
                  <a:pt x="573" y="961"/>
                  <a:pt x="579" y="955"/>
                </a:cubicBezTo>
                <a:cubicBezTo>
                  <a:pt x="957" y="578"/>
                  <a:pt x="957" y="578"/>
                  <a:pt x="957" y="578"/>
                </a:cubicBezTo>
                <a:cubicBezTo>
                  <a:pt x="960" y="575"/>
                  <a:pt x="962" y="570"/>
                  <a:pt x="962" y="566"/>
                </a:cubicBezTo>
                <a:cubicBezTo>
                  <a:pt x="962" y="16"/>
                  <a:pt x="962" y="16"/>
                  <a:pt x="962" y="16"/>
                </a:cubicBezTo>
                <a:cubicBezTo>
                  <a:pt x="962" y="7"/>
                  <a:pt x="954" y="0"/>
                  <a:pt x="945" y="0"/>
                </a:cubicBezTo>
                <a:cubicBezTo>
                  <a:pt x="395" y="0"/>
                  <a:pt x="395" y="0"/>
                  <a:pt x="395" y="0"/>
                </a:cubicBezTo>
                <a:cubicBezTo>
                  <a:pt x="391" y="0"/>
                  <a:pt x="387" y="2"/>
                  <a:pt x="384" y="5"/>
                </a:cubicBezTo>
                <a:close/>
              </a:path>
            </a:pathLst>
          </a:custGeom>
          <a:solidFill>
            <a:schemeClr val="accent4"/>
          </a:solidFill>
          <a:ln w="9525">
            <a:noFill/>
            <a:round/>
            <a:headEnd/>
            <a:tailEnd/>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24" name="Freeform 6">
            <a:extLst>
              <a:ext uri="{FF2B5EF4-FFF2-40B4-BE49-F238E27FC236}">
                <a16:creationId xmlns:a16="http://schemas.microsoft.com/office/drawing/2014/main" id="{E670DA7B-89A5-4443-8A76-6ADE298E1349}"/>
              </a:ext>
            </a:extLst>
          </p:cNvPr>
          <p:cNvSpPr>
            <a:spLocks/>
          </p:cNvSpPr>
          <p:nvPr/>
        </p:nvSpPr>
        <p:spPr bwMode="auto">
          <a:xfrm>
            <a:off x="6197600" y="4443413"/>
            <a:ext cx="1824038" cy="1790700"/>
          </a:xfrm>
          <a:custGeom>
            <a:avLst/>
            <a:gdLst>
              <a:gd name="T0" fmla="*/ 5 w 980"/>
              <a:gd name="T1" fmla="*/ 5 h 961"/>
              <a:gd name="T2" fmla="*/ 5 w 980"/>
              <a:gd name="T3" fmla="*/ 5 h 961"/>
              <a:gd name="T4" fmla="*/ 0 w 980"/>
              <a:gd name="T5" fmla="*/ 16 h 961"/>
              <a:gd name="T6" fmla="*/ 0 w 980"/>
              <a:gd name="T7" fmla="*/ 548 h 961"/>
              <a:gd name="T8" fmla="*/ 5 w 980"/>
              <a:gd name="T9" fmla="*/ 559 h 961"/>
              <a:gd name="T10" fmla="*/ 401 w 980"/>
              <a:gd name="T11" fmla="*/ 955 h 961"/>
              <a:gd name="T12" fmla="*/ 424 w 980"/>
              <a:gd name="T13" fmla="*/ 955 h 961"/>
              <a:gd name="T14" fmla="*/ 974 w 980"/>
              <a:gd name="T15" fmla="*/ 405 h 961"/>
              <a:gd name="T16" fmla="*/ 974 w 980"/>
              <a:gd name="T17" fmla="*/ 382 h 961"/>
              <a:gd name="T18" fmla="*/ 596 w 980"/>
              <a:gd name="T19" fmla="*/ 5 h 961"/>
              <a:gd name="T20" fmla="*/ 585 w 980"/>
              <a:gd name="T21" fmla="*/ 0 h 961"/>
              <a:gd name="T22" fmla="*/ 16 w 980"/>
              <a:gd name="T23" fmla="*/ 0 h 961"/>
              <a:gd name="T24" fmla="*/ 5 w 980"/>
              <a:gd name="T25" fmla="*/ 5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0" h="961">
                <a:moveTo>
                  <a:pt x="5" y="5"/>
                </a:moveTo>
                <a:cubicBezTo>
                  <a:pt x="5" y="5"/>
                  <a:pt x="5" y="5"/>
                  <a:pt x="5" y="5"/>
                </a:cubicBezTo>
                <a:cubicBezTo>
                  <a:pt x="2" y="8"/>
                  <a:pt x="0" y="12"/>
                  <a:pt x="0" y="16"/>
                </a:cubicBezTo>
                <a:cubicBezTo>
                  <a:pt x="0" y="548"/>
                  <a:pt x="0" y="548"/>
                  <a:pt x="0" y="548"/>
                </a:cubicBezTo>
                <a:cubicBezTo>
                  <a:pt x="0" y="552"/>
                  <a:pt x="2" y="556"/>
                  <a:pt x="5" y="559"/>
                </a:cubicBezTo>
                <a:cubicBezTo>
                  <a:pt x="401" y="955"/>
                  <a:pt x="401" y="955"/>
                  <a:pt x="401" y="955"/>
                </a:cubicBezTo>
                <a:cubicBezTo>
                  <a:pt x="407" y="961"/>
                  <a:pt x="417" y="961"/>
                  <a:pt x="424" y="955"/>
                </a:cubicBezTo>
                <a:cubicBezTo>
                  <a:pt x="974" y="405"/>
                  <a:pt x="974" y="405"/>
                  <a:pt x="974" y="405"/>
                </a:cubicBezTo>
                <a:cubicBezTo>
                  <a:pt x="980" y="399"/>
                  <a:pt x="980" y="388"/>
                  <a:pt x="974" y="382"/>
                </a:cubicBezTo>
                <a:cubicBezTo>
                  <a:pt x="596" y="5"/>
                  <a:pt x="596" y="5"/>
                  <a:pt x="596" y="5"/>
                </a:cubicBezTo>
                <a:cubicBezTo>
                  <a:pt x="593" y="2"/>
                  <a:pt x="589" y="0"/>
                  <a:pt x="585" y="0"/>
                </a:cubicBezTo>
                <a:cubicBezTo>
                  <a:pt x="16" y="0"/>
                  <a:pt x="16" y="0"/>
                  <a:pt x="16" y="0"/>
                </a:cubicBezTo>
                <a:cubicBezTo>
                  <a:pt x="12" y="0"/>
                  <a:pt x="8" y="2"/>
                  <a:pt x="5" y="5"/>
                </a:cubicBezTo>
                <a:close/>
              </a:path>
            </a:pathLst>
          </a:custGeom>
          <a:solidFill>
            <a:schemeClr val="accent5"/>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25" name="Freeform 7">
            <a:extLst>
              <a:ext uri="{FF2B5EF4-FFF2-40B4-BE49-F238E27FC236}">
                <a16:creationId xmlns:a16="http://schemas.microsoft.com/office/drawing/2014/main" id="{BB40BA8E-0217-4D78-AA4A-9D9266018B09}"/>
              </a:ext>
            </a:extLst>
          </p:cNvPr>
          <p:cNvSpPr>
            <a:spLocks/>
          </p:cNvSpPr>
          <p:nvPr/>
        </p:nvSpPr>
        <p:spPr bwMode="auto">
          <a:xfrm>
            <a:off x="6197600" y="2381250"/>
            <a:ext cx="1824038" cy="1833563"/>
          </a:xfrm>
          <a:custGeom>
            <a:avLst/>
            <a:gdLst>
              <a:gd name="T0" fmla="*/ 30 w 980"/>
              <a:gd name="T1" fmla="*/ 980 h 985"/>
              <a:gd name="T2" fmla="*/ 566 w 980"/>
              <a:gd name="T3" fmla="*/ 980 h 985"/>
              <a:gd name="T4" fmla="*/ 578 w 980"/>
              <a:gd name="T5" fmla="*/ 976 h 985"/>
              <a:gd name="T6" fmla="*/ 974 w 980"/>
              <a:gd name="T7" fmla="*/ 580 h 985"/>
              <a:gd name="T8" fmla="*/ 974 w 980"/>
              <a:gd name="T9" fmla="*/ 557 h 985"/>
              <a:gd name="T10" fmla="*/ 424 w 980"/>
              <a:gd name="T11" fmla="*/ 7 h 985"/>
              <a:gd name="T12" fmla="*/ 401 w 980"/>
              <a:gd name="T13" fmla="*/ 7 h 985"/>
              <a:gd name="T14" fmla="*/ 5 w 980"/>
              <a:gd name="T15" fmla="*/ 403 h 985"/>
              <a:gd name="T16" fmla="*/ 0 w 980"/>
              <a:gd name="T17" fmla="*/ 414 h 985"/>
              <a:gd name="T18" fmla="*/ 0 w 980"/>
              <a:gd name="T19" fmla="*/ 956 h 985"/>
              <a:gd name="T20" fmla="*/ 30 w 980"/>
              <a:gd name="T21" fmla="*/ 98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0" h="985">
                <a:moveTo>
                  <a:pt x="30" y="980"/>
                </a:moveTo>
                <a:cubicBezTo>
                  <a:pt x="566" y="980"/>
                  <a:pt x="566" y="980"/>
                  <a:pt x="566" y="980"/>
                </a:cubicBezTo>
                <a:cubicBezTo>
                  <a:pt x="571" y="980"/>
                  <a:pt x="575" y="979"/>
                  <a:pt x="578" y="976"/>
                </a:cubicBezTo>
                <a:cubicBezTo>
                  <a:pt x="974" y="580"/>
                  <a:pt x="974" y="580"/>
                  <a:pt x="974" y="580"/>
                </a:cubicBezTo>
                <a:cubicBezTo>
                  <a:pt x="980" y="573"/>
                  <a:pt x="980" y="563"/>
                  <a:pt x="974" y="557"/>
                </a:cubicBezTo>
                <a:cubicBezTo>
                  <a:pt x="424" y="7"/>
                  <a:pt x="424" y="7"/>
                  <a:pt x="424" y="7"/>
                </a:cubicBezTo>
                <a:cubicBezTo>
                  <a:pt x="417" y="0"/>
                  <a:pt x="407" y="0"/>
                  <a:pt x="401" y="7"/>
                </a:cubicBezTo>
                <a:cubicBezTo>
                  <a:pt x="5" y="403"/>
                  <a:pt x="5" y="403"/>
                  <a:pt x="5" y="403"/>
                </a:cubicBezTo>
                <a:cubicBezTo>
                  <a:pt x="2" y="406"/>
                  <a:pt x="0" y="410"/>
                  <a:pt x="0" y="414"/>
                </a:cubicBezTo>
                <a:cubicBezTo>
                  <a:pt x="0" y="956"/>
                  <a:pt x="0" y="956"/>
                  <a:pt x="0" y="956"/>
                </a:cubicBezTo>
                <a:cubicBezTo>
                  <a:pt x="0" y="985"/>
                  <a:pt x="17" y="980"/>
                  <a:pt x="30" y="980"/>
                </a:cubicBezTo>
                <a:close/>
              </a:path>
            </a:pathLst>
          </a:custGeom>
          <a:solidFill>
            <a:schemeClr val="accent2">
              <a:lumMod val="60000"/>
              <a:lumOff val="40000"/>
            </a:schemeClr>
          </a:solidFill>
          <a:ln/>
          <a:effectLst>
            <a:outerShdw blurRad="254000" dist="50800" dir="5400000" algn="ctr" rotWithShape="0">
              <a:srgbClr val="000000">
                <a:alpha val="43137"/>
              </a:srgbClr>
            </a:outerShdw>
          </a:effectLst>
        </p:spPr>
        <p:style>
          <a:lnRef idx="3">
            <a:schemeClr val="lt1"/>
          </a:lnRef>
          <a:fillRef idx="1">
            <a:schemeClr val="accent2"/>
          </a:fillRef>
          <a:effectRef idx="1">
            <a:schemeClr val="accent2"/>
          </a:effectRef>
          <a:fontRef idx="minor">
            <a:schemeClr val="lt1"/>
          </a:fontRef>
        </p:style>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26" name="Freeform 8">
            <a:extLst>
              <a:ext uri="{FF2B5EF4-FFF2-40B4-BE49-F238E27FC236}">
                <a16:creationId xmlns:a16="http://schemas.microsoft.com/office/drawing/2014/main" id="{0CECB433-AF8F-4057-B7E6-686A292A2842}"/>
              </a:ext>
            </a:extLst>
          </p:cNvPr>
          <p:cNvSpPr>
            <a:spLocks/>
          </p:cNvSpPr>
          <p:nvPr/>
        </p:nvSpPr>
        <p:spPr bwMode="auto">
          <a:xfrm>
            <a:off x="4170363" y="2381250"/>
            <a:ext cx="1790700" cy="1824038"/>
          </a:xfrm>
          <a:custGeom>
            <a:avLst/>
            <a:gdLst>
              <a:gd name="T0" fmla="*/ 957 w 962"/>
              <a:gd name="T1" fmla="*/ 976 h 980"/>
              <a:gd name="T2" fmla="*/ 957 w 962"/>
              <a:gd name="T3" fmla="*/ 976 h 980"/>
              <a:gd name="T4" fmla="*/ 962 w 962"/>
              <a:gd name="T5" fmla="*/ 964 h 980"/>
              <a:gd name="T6" fmla="*/ 962 w 962"/>
              <a:gd name="T7" fmla="*/ 396 h 980"/>
              <a:gd name="T8" fmla="*/ 957 w 962"/>
              <a:gd name="T9" fmla="*/ 384 h 980"/>
              <a:gd name="T10" fmla="*/ 579 w 962"/>
              <a:gd name="T11" fmla="*/ 7 h 980"/>
              <a:gd name="T12" fmla="*/ 556 w 962"/>
              <a:gd name="T13" fmla="*/ 7 h 980"/>
              <a:gd name="T14" fmla="*/ 6 w 962"/>
              <a:gd name="T15" fmla="*/ 557 h 980"/>
              <a:gd name="T16" fmla="*/ 6 w 962"/>
              <a:gd name="T17" fmla="*/ 580 h 980"/>
              <a:gd name="T18" fmla="*/ 402 w 962"/>
              <a:gd name="T19" fmla="*/ 976 h 980"/>
              <a:gd name="T20" fmla="*/ 414 w 962"/>
              <a:gd name="T21" fmla="*/ 980 h 980"/>
              <a:gd name="T22" fmla="*/ 945 w 962"/>
              <a:gd name="T23" fmla="*/ 980 h 980"/>
              <a:gd name="T24" fmla="*/ 957 w 962"/>
              <a:gd name="T25" fmla="*/ 97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2" h="980">
                <a:moveTo>
                  <a:pt x="957" y="976"/>
                </a:moveTo>
                <a:cubicBezTo>
                  <a:pt x="957" y="976"/>
                  <a:pt x="957" y="976"/>
                  <a:pt x="957" y="976"/>
                </a:cubicBezTo>
                <a:cubicBezTo>
                  <a:pt x="960" y="973"/>
                  <a:pt x="962" y="968"/>
                  <a:pt x="962" y="964"/>
                </a:cubicBezTo>
                <a:cubicBezTo>
                  <a:pt x="962" y="396"/>
                  <a:pt x="962" y="396"/>
                  <a:pt x="962" y="396"/>
                </a:cubicBezTo>
                <a:cubicBezTo>
                  <a:pt x="962" y="391"/>
                  <a:pt x="960" y="387"/>
                  <a:pt x="957" y="384"/>
                </a:cubicBezTo>
                <a:cubicBezTo>
                  <a:pt x="579" y="7"/>
                  <a:pt x="579" y="7"/>
                  <a:pt x="579" y="7"/>
                </a:cubicBezTo>
                <a:cubicBezTo>
                  <a:pt x="573" y="0"/>
                  <a:pt x="563" y="0"/>
                  <a:pt x="556" y="7"/>
                </a:cubicBezTo>
                <a:cubicBezTo>
                  <a:pt x="6" y="557"/>
                  <a:pt x="6" y="557"/>
                  <a:pt x="6" y="557"/>
                </a:cubicBezTo>
                <a:cubicBezTo>
                  <a:pt x="0" y="563"/>
                  <a:pt x="0" y="573"/>
                  <a:pt x="6" y="580"/>
                </a:cubicBezTo>
                <a:cubicBezTo>
                  <a:pt x="402" y="976"/>
                  <a:pt x="402" y="976"/>
                  <a:pt x="402" y="976"/>
                </a:cubicBezTo>
                <a:cubicBezTo>
                  <a:pt x="405" y="979"/>
                  <a:pt x="410" y="980"/>
                  <a:pt x="414" y="980"/>
                </a:cubicBezTo>
                <a:cubicBezTo>
                  <a:pt x="945" y="980"/>
                  <a:pt x="945" y="980"/>
                  <a:pt x="945" y="980"/>
                </a:cubicBezTo>
                <a:cubicBezTo>
                  <a:pt x="950" y="980"/>
                  <a:pt x="954" y="979"/>
                  <a:pt x="957" y="976"/>
                </a:cubicBezTo>
                <a:close/>
              </a:path>
            </a:pathLst>
          </a:custGeom>
          <a:solidFill>
            <a:schemeClr val="accent1">
              <a:lumMod val="60000"/>
              <a:lumOff val="40000"/>
            </a:schemeClr>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pic>
        <p:nvPicPr>
          <p:cNvPr id="14" name="Picture 13">
            <a:extLst>
              <a:ext uri="{FF2B5EF4-FFF2-40B4-BE49-F238E27FC236}">
                <a16:creationId xmlns:a16="http://schemas.microsoft.com/office/drawing/2014/main" id="{1AFC3AAB-51FD-444C-8B46-46E499CF4C6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8900" y="4667250"/>
            <a:ext cx="469900"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5741E320-D583-4701-A1FF-026E483E21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3900986">
            <a:off x="6539706" y="3505994"/>
            <a:ext cx="4540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a:extLst>
              <a:ext uri="{FF2B5EF4-FFF2-40B4-BE49-F238E27FC236}">
                <a16:creationId xmlns:a16="http://schemas.microsoft.com/office/drawing/2014/main" id="{82B52010-F560-4A0B-9FED-3EA80D05BE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26038" y="4686300"/>
            <a:ext cx="4603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a:extLst>
              <a:ext uri="{FF2B5EF4-FFF2-40B4-BE49-F238E27FC236}">
                <a16:creationId xmlns:a16="http://schemas.microsoft.com/office/drawing/2014/main" id="{FF75F48B-C184-40FC-8CFB-139D71E406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72063" y="3527425"/>
            <a:ext cx="5143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a:extLst>
              <a:ext uri="{FF2B5EF4-FFF2-40B4-BE49-F238E27FC236}">
                <a16:creationId xmlns:a16="http://schemas.microsoft.com/office/drawing/2014/main" id="{8DC44C8B-D492-445D-8D58-9277BC91F0C2}"/>
              </a:ext>
            </a:extLst>
          </p:cNvPr>
          <p:cNvSpPr>
            <a:spLocks noChangeArrowheads="1"/>
          </p:cNvSpPr>
          <p:nvPr/>
        </p:nvSpPr>
        <p:spPr bwMode="auto">
          <a:xfrm>
            <a:off x="4700588" y="3032125"/>
            <a:ext cx="93821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200"/>
              </a:spcBef>
            </a:pPr>
            <a:r>
              <a:rPr lang="en-US" altLang="en-US" sz="900">
                <a:solidFill>
                  <a:schemeClr val="bg1"/>
                </a:solidFill>
                <a:latin typeface="Poppins" panose="00000500000000000000" pitchFamily="50" charset="0"/>
                <a:cs typeface="Poppins" panose="00000500000000000000" pitchFamily="50" charset="0"/>
              </a:rPr>
              <a:t>Aenean in enim at nisl</a:t>
            </a:r>
          </a:p>
        </p:txBody>
      </p:sp>
      <p:sp>
        <p:nvSpPr>
          <p:cNvPr id="19" name="Rectangle 18">
            <a:extLst>
              <a:ext uri="{FF2B5EF4-FFF2-40B4-BE49-F238E27FC236}">
                <a16:creationId xmlns:a16="http://schemas.microsoft.com/office/drawing/2014/main" id="{AF96EA56-EB6C-4D38-B3BA-0FE096F06775}"/>
              </a:ext>
            </a:extLst>
          </p:cNvPr>
          <p:cNvSpPr>
            <a:spLocks noChangeArrowheads="1"/>
          </p:cNvSpPr>
          <p:nvPr/>
        </p:nvSpPr>
        <p:spPr bwMode="auto">
          <a:xfrm>
            <a:off x="6491288" y="3025775"/>
            <a:ext cx="93821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200"/>
              </a:spcBef>
            </a:pPr>
            <a:r>
              <a:rPr lang="en-US" altLang="en-US" sz="900">
                <a:solidFill>
                  <a:schemeClr val="bg1"/>
                </a:solidFill>
                <a:latin typeface="Poppins" panose="00000500000000000000" pitchFamily="50" charset="0"/>
                <a:cs typeface="Poppins" panose="00000500000000000000" pitchFamily="50" charset="0"/>
              </a:rPr>
              <a:t>Aenean in enim at nisl</a:t>
            </a:r>
          </a:p>
        </p:txBody>
      </p:sp>
      <p:sp>
        <p:nvSpPr>
          <p:cNvPr id="20" name="Rectangle 19">
            <a:extLst>
              <a:ext uri="{FF2B5EF4-FFF2-40B4-BE49-F238E27FC236}">
                <a16:creationId xmlns:a16="http://schemas.microsoft.com/office/drawing/2014/main" id="{DEFEA4B1-F29A-4CC6-A791-1C0D43702340}"/>
              </a:ext>
            </a:extLst>
          </p:cNvPr>
          <p:cNvSpPr>
            <a:spLocks noChangeArrowheads="1"/>
          </p:cNvSpPr>
          <p:nvPr/>
        </p:nvSpPr>
        <p:spPr bwMode="auto">
          <a:xfrm>
            <a:off x="4700588" y="5286375"/>
            <a:ext cx="93821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200"/>
              </a:spcBef>
            </a:pPr>
            <a:r>
              <a:rPr lang="en-US" altLang="en-US" sz="900">
                <a:solidFill>
                  <a:schemeClr val="bg1"/>
                </a:solidFill>
                <a:latin typeface="Poppins" panose="00000500000000000000" pitchFamily="50" charset="0"/>
                <a:cs typeface="Poppins" panose="00000500000000000000" pitchFamily="50" charset="0"/>
              </a:rPr>
              <a:t>Aenean in enim at nisl</a:t>
            </a:r>
          </a:p>
        </p:txBody>
      </p:sp>
      <p:sp>
        <p:nvSpPr>
          <p:cNvPr id="21" name="Rectangle 20">
            <a:extLst>
              <a:ext uri="{FF2B5EF4-FFF2-40B4-BE49-F238E27FC236}">
                <a16:creationId xmlns:a16="http://schemas.microsoft.com/office/drawing/2014/main" id="{07212CB6-838D-4EB4-A156-1F0D83DFF415}"/>
              </a:ext>
            </a:extLst>
          </p:cNvPr>
          <p:cNvSpPr>
            <a:spLocks noChangeArrowheads="1"/>
          </p:cNvSpPr>
          <p:nvPr/>
        </p:nvSpPr>
        <p:spPr bwMode="auto">
          <a:xfrm>
            <a:off x="6491288" y="5286375"/>
            <a:ext cx="93821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200"/>
              </a:spcBef>
            </a:pPr>
            <a:r>
              <a:rPr lang="en-US" altLang="en-US" sz="900">
                <a:solidFill>
                  <a:schemeClr val="bg1"/>
                </a:solidFill>
                <a:latin typeface="Poppins" panose="00000500000000000000" pitchFamily="50" charset="0"/>
                <a:cs typeface="Poppins" panose="00000500000000000000" pitchFamily="50" charset="0"/>
              </a:rPr>
              <a:t>Aenean in enim at nisl</a:t>
            </a:r>
          </a:p>
        </p:txBody>
      </p:sp>
      <p:sp>
        <p:nvSpPr>
          <p:cNvPr id="28" name="TextBox 27">
            <a:extLst>
              <a:ext uri="{FF2B5EF4-FFF2-40B4-BE49-F238E27FC236}">
                <a16:creationId xmlns:a16="http://schemas.microsoft.com/office/drawing/2014/main" id="{3F2F2B8A-A0EB-4431-A22F-24C2E89D024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9" name="Straight Connector 28">
            <a:extLst>
              <a:ext uri="{FF2B5EF4-FFF2-40B4-BE49-F238E27FC236}">
                <a16:creationId xmlns:a16="http://schemas.microsoft.com/office/drawing/2014/main" id="{A19356D6-9BB8-4B81-AC85-59E6C0626088}"/>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DE4CFD9-7553-4702-BF62-043FBB088840}"/>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16" presetClass="entr" presetSubtype="37"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barn(outVertical)">
                                      <p:cBhvr>
                                        <p:cTn id="10" dur="500"/>
                                        <p:tgtEl>
                                          <p:spTgt spid="2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900" decel="100000" fill="hold"/>
                                        <p:tgtEl>
                                          <p:spTgt spid="3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ppt_w</p:attrName>
                                        </p:attrNameLst>
                                      </p:cBhvr>
                                      <p:tavLst>
                                        <p:tav tm="0">
                                          <p:val>
                                            <p:fltVal val="0"/>
                                          </p:val>
                                        </p:tav>
                                        <p:tav tm="100000">
                                          <p:val>
                                            <p:strVal val="#ppt_w"/>
                                          </p:val>
                                        </p:tav>
                                      </p:tavLst>
                                    </p:anim>
                                    <p:anim calcmode="lin" valueType="num">
                                      <p:cBhvr>
                                        <p:cTn id="21" dur="500" fill="hold"/>
                                        <p:tgtEl>
                                          <p:spTgt spid="26"/>
                                        </p:tgtEl>
                                        <p:attrNameLst>
                                          <p:attrName>ppt_h</p:attrName>
                                        </p:attrNameLst>
                                      </p:cBhvr>
                                      <p:tavLst>
                                        <p:tav tm="0">
                                          <p:val>
                                            <p:fltVal val="0"/>
                                          </p:val>
                                        </p:tav>
                                        <p:tav tm="100000">
                                          <p:val>
                                            <p:strVal val="#ppt_h"/>
                                          </p:val>
                                        </p:tav>
                                      </p:tavLst>
                                    </p:anim>
                                    <p:animEffect transition="in" filter="fade">
                                      <p:cBhvr>
                                        <p:cTn id="22" dur="500"/>
                                        <p:tgtEl>
                                          <p:spTgt spid="26"/>
                                        </p:tgtEl>
                                      </p:cBhvr>
                                    </p:animEffect>
                                  </p:childTnLst>
                                </p:cTn>
                              </p:par>
                              <p:par>
                                <p:cTn id="23" presetID="53" presetClass="entr" presetSubtype="16"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par>
                                <p:cTn id="28" presetID="53" presetClass="entr" presetSubtype="16"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 calcmode="lin" valueType="num">
                                      <p:cBhvr>
                                        <p:cTn id="30" dur="500" fill="hold"/>
                                        <p:tgtEl>
                                          <p:spTgt spid="24"/>
                                        </p:tgtEl>
                                        <p:attrNameLst>
                                          <p:attrName>ppt_w</p:attrName>
                                        </p:attrNameLst>
                                      </p:cBhvr>
                                      <p:tavLst>
                                        <p:tav tm="0">
                                          <p:val>
                                            <p:fltVal val="0"/>
                                          </p:val>
                                        </p:tav>
                                        <p:tav tm="100000">
                                          <p:val>
                                            <p:strVal val="#ppt_w"/>
                                          </p:val>
                                        </p:tav>
                                      </p:tavLst>
                                    </p:anim>
                                    <p:anim calcmode="lin" valueType="num">
                                      <p:cBhvr>
                                        <p:cTn id="31" dur="500" fill="hold"/>
                                        <p:tgtEl>
                                          <p:spTgt spid="24"/>
                                        </p:tgtEl>
                                        <p:attrNameLst>
                                          <p:attrName>ppt_h</p:attrName>
                                        </p:attrNameLst>
                                      </p:cBhvr>
                                      <p:tavLst>
                                        <p:tav tm="0">
                                          <p:val>
                                            <p:fltVal val="0"/>
                                          </p:val>
                                        </p:tav>
                                        <p:tav tm="100000">
                                          <p:val>
                                            <p:strVal val="#ppt_h"/>
                                          </p:val>
                                        </p:tav>
                                      </p:tavLst>
                                    </p:anim>
                                    <p:animEffect transition="in" filter="fade">
                                      <p:cBhvr>
                                        <p:cTn id="32" dur="500"/>
                                        <p:tgtEl>
                                          <p:spTgt spid="24"/>
                                        </p:tgtEl>
                                      </p:cBhvr>
                                    </p:animEffect>
                                  </p:childTnLst>
                                </p:cTn>
                              </p:par>
                              <p:par>
                                <p:cTn id="33" presetID="53" presetClass="entr" presetSubtype="16"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p:cTn id="35" dur="500" fill="hold"/>
                                        <p:tgtEl>
                                          <p:spTgt spid="23"/>
                                        </p:tgtEl>
                                        <p:attrNameLst>
                                          <p:attrName>ppt_w</p:attrName>
                                        </p:attrNameLst>
                                      </p:cBhvr>
                                      <p:tavLst>
                                        <p:tav tm="0">
                                          <p:val>
                                            <p:fltVal val="0"/>
                                          </p:val>
                                        </p:tav>
                                        <p:tav tm="100000">
                                          <p:val>
                                            <p:strVal val="#ppt_w"/>
                                          </p:val>
                                        </p:tav>
                                      </p:tavLst>
                                    </p:anim>
                                    <p:anim calcmode="lin" valueType="num">
                                      <p:cBhvr>
                                        <p:cTn id="36" dur="500" fill="hold"/>
                                        <p:tgtEl>
                                          <p:spTgt spid="23"/>
                                        </p:tgtEl>
                                        <p:attrNameLst>
                                          <p:attrName>ppt_h</p:attrName>
                                        </p:attrNameLst>
                                      </p:cBhvr>
                                      <p:tavLst>
                                        <p:tav tm="0">
                                          <p:val>
                                            <p:fltVal val="0"/>
                                          </p:val>
                                        </p:tav>
                                        <p:tav tm="100000">
                                          <p:val>
                                            <p:strVal val="#ppt_h"/>
                                          </p:val>
                                        </p:tav>
                                      </p:tavLst>
                                    </p:anim>
                                    <p:animEffect transition="in" filter="fade">
                                      <p:cBhvr>
                                        <p:cTn id="37" dur="500"/>
                                        <p:tgtEl>
                                          <p:spTgt spid="23"/>
                                        </p:tgtEl>
                                      </p:cBhvr>
                                    </p:animEffect>
                                  </p:childTnLst>
                                </p:cTn>
                              </p:par>
                              <p:par>
                                <p:cTn id="38" presetID="10" presetClass="entr" presetSubtype="0" fill="hold"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ipe(left)">
                                      <p:cBhvr>
                                        <p:cTn id="43" dur="500"/>
                                        <p:tgtEl>
                                          <p:spTgt spid="18"/>
                                        </p:tgtEl>
                                      </p:cBhvr>
                                    </p:animEffect>
                                  </p:childTnLst>
                                </p:cTn>
                              </p:par>
                              <p:par>
                                <p:cTn id="44" presetID="10" presetClass="entr" presetSubtype="0" fill="hold"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right)">
                                      <p:cBhvr>
                                        <p:cTn id="49" dur="500"/>
                                        <p:tgtEl>
                                          <p:spTgt spid="19"/>
                                        </p:tgtEl>
                                      </p:cBhvr>
                                    </p:animEffect>
                                  </p:childTnLst>
                                </p:cTn>
                              </p:par>
                              <p:par>
                                <p:cTn id="50" presetID="10" presetClass="entr" presetSubtype="0" fill="hold"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500"/>
                                        <p:tgtEl>
                                          <p:spTgt spid="21"/>
                                        </p:tgtEl>
                                      </p:cBhvr>
                                    </p:animEffect>
                                  </p:childTnLst>
                                </p:cTn>
                              </p:par>
                              <p:par>
                                <p:cTn id="56" presetID="10" presetClass="entr" presetSubtype="0" fill="hold" nodeType="with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left)">
                                      <p:cBhvr>
                                        <p:cTn id="61" dur="500"/>
                                        <p:tgtEl>
                                          <p:spTgt spid="20"/>
                                        </p:tgtEl>
                                      </p:cBhvr>
                                    </p:animEffect>
                                  </p:childTnLst>
                                </p:cTn>
                              </p:par>
                            </p:childTnLst>
                          </p:cTn>
                        </p:par>
                        <p:par>
                          <p:cTn id="62" fill="hold" nodeType="afterGroup">
                            <p:stCondLst>
                              <p:cond delay="1500"/>
                            </p:stCondLst>
                            <p:childTnLst>
                              <p:par>
                                <p:cTn id="63" presetID="10" presetClass="entr" presetSubtype="0" fill="hold" nodeType="afterEffect">
                                  <p:stCondLst>
                                    <p:cond delay="0"/>
                                  </p:stCondLst>
                                  <p:childTnLst>
                                    <p:set>
                                      <p:cBhvr>
                                        <p:cTn id="64" dur="1" fill="hold">
                                          <p:stCondLst>
                                            <p:cond delay="0"/>
                                          </p:stCondLst>
                                        </p:cTn>
                                        <p:tgtEl>
                                          <p:spTgt spid="2"/>
                                        </p:tgtEl>
                                        <p:attrNameLst>
                                          <p:attrName>style.visibility</p:attrName>
                                        </p:attrNameLst>
                                      </p:cBhvr>
                                      <p:to>
                                        <p:strVal val="visible"/>
                                      </p:to>
                                    </p:set>
                                    <p:animEffect transition="in" filter="fade">
                                      <p:cBhvr>
                                        <p:cTn id="65" dur="500"/>
                                        <p:tgtEl>
                                          <p:spTgt spid="2"/>
                                        </p:tgtEl>
                                      </p:cBhvr>
                                    </p:animEffect>
                                  </p:childTnLst>
                                </p:cTn>
                              </p:par>
                              <p:par>
                                <p:cTn id="66" presetID="10" presetClass="entr" presetSubtype="0" fill="hold" nodeType="with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childTnLst>
                                </p:cTn>
                              </p:par>
                            </p:childTnLst>
                          </p:cTn>
                        </p:par>
                        <p:par>
                          <p:cTn id="69" fill="hold" nodeType="afterGroup">
                            <p:stCondLst>
                              <p:cond delay="2000"/>
                            </p:stCondLst>
                            <p:childTnLst>
                              <p:par>
                                <p:cTn id="70" presetID="10" presetClass="entr" presetSubtype="0" fill="hold" nodeType="afterEffect">
                                  <p:stCondLst>
                                    <p:cond delay="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500"/>
                                        <p:tgtEl>
                                          <p:spTgt spid="8"/>
                                        </p:tgtEl>
                                      </p:cBhvr>
                                    </p:animEffect>
                                  </p:childTnLst>
                                </p:cTn>
                              </p:par>
                              <p:par>
                                <p:cTn id="73" presetID="10" presetClass="entr" presetSubtype="0" fill="hold" nodeType="with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fade">
                                      <p:cBhvr>
                                        <p:cTn id="75" dur="500"/>
                                        <p:tgtEl>
                                          <p:spTgt spid="11"/>
                                        </p:tgtEl>
                                      </p:cBhvr>
                                    </p:animEffect>
                                  </p:childTnLst>
                                </p:cTn>
                              </p:par>
                            </p:childTnLst>
                          </p:cTn>
                        </p:par>
                        <p:par>
                          <p:cTn id="76" fill="hold" nodeType="afterGroup">
                            <p:stCondLst>
                              <p:cond delay="2500"/>
                            </p:stCondLst>
                            <p:childTnLst>
                              <p:par>
                                <p:cTn id="77" presetID="2" presetClass="exit" presetSubtype="1" fill="hold" grpId="1" nodeType="afterEffect">
                                  <p:stCondLst>
                                    <p:cond delay="0"/>
                                  </p:stCondLst>
                                  <p:childTnLst>
                                    <p:anim calcmode="lin" valueType="num">
                                      <p:cBhvr additive="base">
                                        <p:cTn id="78" dur="500"/>
                                        <p:tgtEl>
                                          <p:spTgt spid="28"/>
                                        </p:tgtEl>
                                        <p:attrNameLst>
                                          <p:attrName>ppt_x</p:attrName>
                                        </p:attrNameLst>
                                      </p:cBhvr>
                                      <p:tavLst>
                                        <p:tav tm="0">
                                          <p:val>
                                            <p:strVal val="ppt_x"/>
                                          </p:val>
                                        </p:tav>
                                        <p:tav tm="100000">
                                          <p:val>
                                            <p:strVal val="ppt_x"/>
                                          </p:val>
                                        </p:tav>
                                      </p:tavLst>
                                    </p:anim>
                                    <p:anim calcmode="lin" valueType="num">
                                      <p:cBhvr additive="base">
                                        <p:cTn id="79" dur="500"/>
                                        <p:tgtEl>
                                          <p:spTgt spid="28"/>
                                        </p:tgtEl>
                                        <p:attrNameLst>
                                          <p:attrName>ppt_y</p:attrName>
                                        </p:attrNameLst>
                                      </p:cBhvr>
                                      <p:tavLst>
                                        <p:tav tm="0">
                                          <p:val>
                                            <p:strVal val="ppt_y"/>
                                          </p:val>
                                        </p:tav>
                                        <p:tav tm="100000">
                                          <p:val>
                                            <p:strVal val="0-ppt_h/2"/>
                                          </p:val>
                                        </p:tav>
                                      </p:tavLst>
                                    </p:anim>
                                    <p:set>
                                      <p:cBhvr>
                                        <p:cTn id="80" dur="1" fill="hold">
                                          <p:stCondLst>
                                            <p:cond delay="499"/>
                                          </p:stCondLst>
                                        </p:cTn>
                                        <p:tgtEl>
                                          <p:spTgt spid="28"/>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29"/>
                                        </p:tgtEl>
                                        <p:attrNameLst>
                                          <p:attrName>ppt_x</p:attrName>
                                        </p:attrNameLst>
                                      </p:cBhvr>
                                      <p:tavLst>
                                        <p:tav tm="0">
                                          <p:val>
                                            <p:strVal val="ppt_x"/>
                                          </p:val>
                                        </p:tav>
                                        <p:tav tm="100000">
                                          <p:val>
                                            <p:strVal val="ppt_x"/>
                                          </p:val>
                                        </p:tav>
                                      </p:tavLst>
                                    </p:anim>
                                    <p:anim calcmode="lin" valueType="num">
                                      <p:cBhvr additive="base">
                                        <p:cTn id="83" dur="500"/>
                                        <p:tgtEl>
                                          <p:spTgt spid="29"/>
                                        </p:tgtEl>
                                        <p:attrNameLst>
                                          <p:attrName>ppt_y</p:attrName>
                                        </p:attrNameLst>
                                      </p:cBhvr>
                                      <p:tavLst>
                                        <p:tav tm="0">
                                          <p:val>
                                            <p:strVal val="ppt_y"/>
                                          </p:val>
                                        </p:tav>
                                        <p:tav tm="100000">
                                          <p:val>
                                            <p:strVal val="0-ppt_h/2"/>
                                          </p:val>
                                        </p:tav>
                                      </p:tavLst>
                                    </p:anim>
                                    <p:set>
                                      <p:cBhvr>
                                        <p:cTn id="84" dur="1" fill="hold">
                                          <p:stCondLst>
                                            <p:cond delay="499"/>
                                          </p:stCondLst>
                                        </p:cTn>
                                        <p:tgtEl>
                                          <p:spTgt spid="29"/>
                                        </p:tgtEl>
                                        <p:attrNameLst>
                                          <p:attrName>style.visibility</p:attrName>
                                        </p:attrNameLst>
                                      </p:cBhvr>
                                      <p:to>
                                        <p:strVal val="hidden"/>
                                      </p:to>
                                    </p:set>
                                  </p:childTnLst>
                                </p:cTn>
                              </p:par>
                              <p:par>
                                <p:cTn id="85" presetID="2" presetClass="exit" presetSubtype="1" fill="hold" grpId="1" nodeType="withEffect">
                                  <p:stCondLst>
                                    <p:cond delay="0"/>
                                  </p:stCondLst>
                                  <p:childTnLst>
                                    <p:anim calcmode="lin" valueType="num">
                                      <p:cBhvr additive="base">
                                        <p:cTn id="86" dur="500"/>
                                        <p:tgtEl>
                                          <p:spTgt spid="30"/>
                                        </p:tgtEl>
                                        <p:attrNameLst>
                                          <p:attrName>ppt_x</p:attrName>
                                        </p:attrNameLst>
                                      </p:cBhvr>
                                      <p:tavLst>
                                        <p:tav tm="0">
                                          <p:val>
                                            <p:strVal val="ppt_x"/>
                                          </p:val>
                                        </p:tav>
                                        <p:tav tm="100000">
                                          <p:val>
                                            <p:strVal val="ppt_x"/>
                                          </p:val>
                                        </p:tav>
                                      </p:tavLst>
                                    </p:anim>
                                    <p:anim calcmode="lin" valueType="num">
                                      <p:cBhvr additive="base">
                                        <p:cTn id="87" dur="500"/>
                                        <p:tgtEl>
                                          <p:spTgt spid="30"/>
                                        </p:tgtEl>
                                        <p:attrNameLst>
                                          <p:attrName>ppt_y</p:attrName>
                                        </p:attrNameLst>
                                      </p:cBhvr>
                                      <p:tavLst>
                                        <p:tav tm="0">
                                          <p:val>
                                            <p:strVal val="ppt_y"/>
                                          </p:val>
                                        </p:tav>
                                        <p:tav tm="100000">
                                          <p:val>
                                            <p:strVal val="0-ppt_h/2"/>
                                          </p:val>
                                        </p:tav>
                                      </p:tavLst>
                                    </p:anim>
                                    <p:set>
                                      <p:cBhvr>
                                        <p:cTn id="88" dur="1" fill="hold">
                                          <p:stCondLst>
                                            <p:cond delay="499"/>
                                          </p:stCondLst>
                                        </p:cTn>
                                        <p:tgtEl>
                                          <p:spTgt spid="30"/>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26"/>
                                        </p:tgtEl>
                                        <p:attrNameLst>
                                          <p:attrName>ppt_x</p:attrName>
                                        </p:attrNameLst>
                                      </p:cBhvr>
                                      <p:tavLst>
                                        <p:tav tm="0">
                                          <p:val>
                                            <p:strVal val="ppt_x"/>
                                          </p:val>
                                        </p:tav>
                                        <p:tav tm="100000">
                                          <p:val>
                                            <p:strVal val="ppt_x"/>
                                          </p:val>
                                        </p:tav>
                                      </p:tavLst>
                                    </p:anim>
                                    <p:anim calcmode="lin" valueType="num">
                                      <p:cBhvr additive="base">
                                        <p:cTn id="91" dur="500"/>
                                        <p:tgtEl>
                                          <p:spTgt spid="26"/>
                                        </p:tgtEl>
                                        <p:attrNameLst>
                                          <p:attrName>ppt_y</p:attrName>
                                        </p:attrNameLst>
                                      </p:cBhvr>
                                      <p:tavLst>
                                        <p:tav tm="0">
                                          <p:val>
                                            <p:strVal val="ppt_y"/>
                                          </p:val>
                                        </p:tav>
                                        <p:tav tm="100000">
                                          <p:val>
                                            <p:strVal val="0-ppt_h/2"/>
                                          </p:val>
                                        </p:tav>
                                      </p:tavLst>
                                    </p:anim>
                                    <p:set>
                                      <p:cBhvr>
                                        <p:cTn id="92" dur="1" fill="hold">
                                          <p:stCondLst>
                                            <p:cond delay="499"/>
                                          </p:stCondLst>
                                        </p:cTn>
                                        <p:tgtEl>
                                          <p:spTgt spid="26"/>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25"/>
                                        </p:tgtEl>
                                        <p:attrNameLst>
                                          <p:attrName>ppt_x</p:attrName>
                                        </p:attrNameLst>
                                      </p:cBhvr>
                                      <p:tavLst>
                                        <p:tav tm="0">
                                          <p:val>
                                            <p:strVal val="ppt_x"/>
                                          </p:val>
                                        </p:tav>
                                        <p:tav tm="100000">
                                          <p:val>
                                            <p:strVal val="ppt_x"/>
                                          </p:val>
                                        </p:tav>
                                      </p:tavLst>
                                    </p:anim>
                                    <p:anim calcmode="lin" valueType="num">
                                      <p:cBhvr additive="base">
                                        <p:cTn id="95" dur="500"/>
                                        <p:tgtEl>
                                          <p:spTgt spid="25"/>
                                        </p:tgtEl>
                                        <p:attrNameLst>
                                          <p:attrName>ppt_y</p:attrName>
                                        </p:attrNameLst>
                                      </p:cBhvr>
                                      <p:tavLst>
                                        <p:tav tm="0">
                                          <p:val>
                                            <p:strVal val="ppt_y"/>
                                          </p:val>
                                        </p:tav>
                                        <p:tav tm="100000">
                                          <p:val>
                                            <p:strVal val="0-ppt_h/2"/>
                                          </p:val>
                                        </p:tav>
                                      </p:tavLst>
                                    </p:anim>
                                    <p:set>
                                      <p:cBhvr>
                                        <p:cTn id="96" dur="1" fill="hold">
                                          <p:stCondLst>
                                            <p:cond delay="499"/>
                                          </p:stCondLst>
                                        </p:cTn>
                                        <p:tgtEl>
                                          <p:spTgt spid="25"/>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24"/>
                                        </p:tgtEl>
                                        <p:attrNameLst>
                                          <p:attrName>ppt_x</p:attrName>
                                        </p:attrNameLst>
                                      </p:cBhvr>
                                      <p:tavLst>
                                        <p:tav tm="0">
                                          <p:val>
                                            <p:strVal val="ppt_x"/>
                                          </p:val>
                                        </p:tav>
                                        <p:tav tm="100000">
                                          <p:val>
                                            <p:strVal val="ppt_x"/>
                                          </p:val>
                                        </p:tav>
                                      </p:tavLst>
                                    </p:anim>
                                    <p:anim calcmode="lin" valueType="num">
                                      <p:cBhvr additive="base">
                                        <p:cTn id="99" dur="500"/>
                                        <p:tgtEl>
                                          <p:spTgt spid="24"/>
                                        </p:tgtEl>
                                        <p:attrNameLst>
                                          <p:attrName>ppt_y</p:attrName>
                                        </p:attrNameLst>
                                      </p:cBhvr>
                                      <p:tavLst>
                                        <p:tav tm="0">
                                          <p:val>
                                            <p:strVal val="ppt_y"/>
                                          </p:val>
                                        </p:tav>
                                        <p:tav tm="100000">
                                          <p:val>
                                            <p:strVal val="0-ppt_h/2"/>
                                          </p:val>
                                        </p:tav>
                                      </p:tavLst>
                                    </p:anim>
                                    <p:set>
                                      <p:cBhvr>
                                        <p:cTn id="100" dur="1" fill="hold">
                                          <p:stCondLst>
                                            <p:cond delay="499"/>
                                          </p:stCondLst>
                                        </p:cTn>
                                        <p:tgtEl>
                                          <p:spTgt spid="24"/>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23"/>
                                        </p:tgtEl>
                                        <p:attrNameLst>
                                          <p:attrName>ppt_x</p:attrName>
                                        </p:attrNameLst>
                                      </p:cBhvr>
                                      <p:tavLst>
                                        <p:tav tm="0">
                                          <p:val>
                                            <p:strVal val="ppt_x"/>
                                          </p:val>
                                        </p:tav>
                                        <p:tav tm="100000">
                                          <p:val>
                                            <p:strVal val="ppt_x"/>
                                          </p:val>
                                        </p:tav>
                                      </p:tavLst>
                                    </p:anim>
                                    <p:anim calcmode="lin" valueType="num">
                                      <p:cBhvr additive="base">
                                        <p:cTn id="103" dur="500"/>
                                        <p:tgtEl>
                                          <p:spTgt spid="23"/>
                                        </p:tgtEl>
                                        <p:attrNameLst>
                                          <p:attrName>ppt_y</p:attrName>
                                        </p:attrNameLst>
                                      </p:cBhvr>
                                      <p:tavLst>
                                        <p:tav tm="0">
                                          <p:val>
                                            <p:strVal val="ppt_y"/>
                                          </p:val>
                                        </p:tav>
                                        <p:tav tm="100000">
                                          <p:val>
                                            <p:strVal val="0-ppt_h/2"/>
                                          </p:val>
                                        </p:tav>
                                      </p:tavLst>
                                    </p:anim>
                                    <p:set>
                                      <p:cBhvr>
                                        <p:cTn id="104" dur="1" fill="hold">
                                          <p:stCondLst>
                                            <p:cond delay="499"/>
                                          </p:stCondLst>
                                        </p:cTn>
                                        <p:tgtEl>
                                          <p:spTgt spid="23"/>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17"/>
                                        </p:tgtEl>
                                        <p:attrNameLst>
                                          <p:attrName>ppt_x</p:attrName>
                                        </p:attrNameLst>
                                      </p:cBhvr>
                                      <p:tavLst>
                                        <p:tav tm="0">
                                          <p:val>
                                            <p:strVal val="ppt_x"/>
                                          </p:val>
                                        </p:tav>
                                        <p:tav tm="100000">
                                          <p:val>
                                            <p:strVal val="ppt_x"/>
                                          </p:val>
                                        </p:tav>
                                      </p:tavLst>
                                    </p:anim>
                                    <p:anim calcmode="lin" valueType="num">
                                      <p:cBhvr additive="base">
                                        <p:cTn id="107" dur="500"/>
                                        <p:tgtEl>
                                          <p:spTgt spid="17"/>
                                        </p:tgtEl>
                                        <p:attrNameLst>
                                          <p:attrName>ppt_y</p:attrName>
                                        </p:attrNameLst>
                                      </p:cBhvr>
                                      <p:tavLst>
                                        <p:tav tm="0">
                                          <p:val>
                                            <p:strVal val="ppt_y"/>
                                          </p:val>
                                        </p:tav>
                                        <p:tav tm="100000">
                                          <p:val>
                                            <p:strVal val="0-ppt_h/2"/>
                                          </p:val>
                                        </p:tav>
                                      </p:tavLst>
                                    </p:anim>
                                    <p:set>
                                      <p:cBhvr>
                                        <p:cTn id="108" dur="1" fill="hold">
                                          <p:stCondLst>
                                            <p:cond delay="499"/>
                                          </p:stCondLst>
                                        </p:cTn>
                                        <p:tgtEl>
                                          <p:spTgt spid="17"/>
                                        </p:tgtEl>
                                        <p:attrNameLst>
                                          <p:attrName>style.visibility</p:attrName>
                                        </p:attrNameLst>
                                      </p:cBhvr>
                                      <p:to>
                                        <p:strVal val="hidden"/>
                                      </p:to>
                                    </p:set>
                                  </p:childTnLst>
                                </p:cTn>
                              </p:par>
                              <p:par>
                                <p:cTn id="109" presetID="2" presetClass="exit" presetSubtype="1" fill="hold" grpId="1" nodeType="withEffect">
                                  <p:stCondLst>
                                    <p:cond delay="0"/>
                                  </p:stCondLst>
                                  <p:childTnLst>
                                    <p:anim calcmode="lin" valueType="num">
                                      <p:cBhvr additive="base">
                                        <p:cTn id="110" dur="500"/>
                                        <p:tgtEl>
                                          <p:spTgt spid="18"/>
                                        </p:tgtEl>
                                        <p:attrNameLst>
                                          <p:attrName>ppt_x</p:attrName>
                                        </p:attrNameLst>
                                      </p:cBhvr>
                                      <p:tavLst>
                                        <p:tav tm="0">
                                          <p:val>
                                            <p:strVal val="ppt_x"/>
                                          </p:val>
                                        </p:tav>
                                        <p:tav tm="100000">
                                          <p:val>
                                            <p:strVal val="ppt_x"/>
                                          </p:val>
                                        </p:tav>
                                      </p:tavLst>
                                    </p:anim>
                                    <p:anim calcmode="lin" valueType="num">
                                      <p:cBhvr additive="base">
                                        <p:cTn id="111" dur="500"/>
                                        <p:tgtEl>
                                          <p:spTgt spid="18"/>
                                        </p:tgtEl>
                                        <p:attrNameLst>
                                          <p:attrName>ppt_y</p:attrName>
                                        </p:attrNameLst>
                                      </p:cBhvr>
                                      <p:tavLst>
                                        <p:tav tm="0">
                                          <p:val>
                                            <p:strVal val="ppt_y"/>
                                          </p:val>
                                        </p:tav>
                                        <p:tav tm="100000">
                                          <p:val>
                                            <p:strVal val="0-ppt_h/2"/>
                                          </p:val>
                                        </p:tav>
                                      </p:tavLst>
                                    </p:anim>
                                    <p:set>
                                      <p:cBhvr>
                                        <p:cTn id="112" dur="1" fill="hold">
                                          <p:stCondLst>
                                            <p:cond delay="499"/>
                                          </p:stCondLst>
                                        </p:cTn>
                                        <p:tgtEl>
                                          <p:spTgt spid="18"/>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15"/>
                                        </p:tgtEl>
                                        <p:attrNameLst>
                                          <p:attrName>ppt_x</p:attrName>
                                        </p:attrNameLst>
                                      </p:cBhvr>
                                      <p:tavLst>
                                        <p:tav tm="0">
                                          <p:val>
                                            <p:strVal val="ppt_x"/>
                                          </p:val>
                                        </p:tav>
                                        <p:tav tm="100000">
                                          <p:val>
                                            <p:strVal val="ppt_x"/>
                                          </p:val>
                                        </p:tav>
                                      </p:tavLst>
                                    </p:anim>
                                    <p:anim calcmode="lin" valueType="num">
                                      <p:cBhvr additive="base">
                                        <p:cTn id="115" dur="500"/>
                                        <p:tgtEl>
                                          <p:spTgt spid="15"/>
                                        </p:tgtEl>
                                        <p:attrNameLst>
                                          <p:attrName>ppt_y</p:attrName>
                                        </p:attrNameLst>
                                      </p:cBhvr>
                                      <p:tavLst>
                                        <p:tav tm="0">
                                          <p:val>
                                            <p:strVal val="ppt_y"/>
                                          </p:val>
                                        </p:tav>
                                        <p:tav tm="100000">
                                          <p:val>
                                            <p:strVal val="0-ppt_h/2"/>
                                          </p:val>
                                        </p:tav>
                                      </p:tavLst>
                                    </p:anim>
                                    <p:set>
                                      <p:cBhvr>
                                        <p:cTn id="116" dur="1" fill="hold">
                                          <p:stCondLst>
                                            <p:cond delay="499"/>
                                          </p:stCondLst>
                                        </p:cTn>
                                        <p:tgtEl>
                                          <p:spTgt spid="15"/>
                                        </p:tgtEl>
                                        <p:attrNameLst>
                                          <p:attrName>style.visibility</p:attrName>
                                        </p:attrNameLst>
                                      </p:cBhvr>
                                      <p:to>
                                        <p:strVal val="hidden"/>
                                      </p:to>
                                    </p:set>
                                  </p:childTnLst>
                                </p:cTn>
                              </p:par>
                              <p:par>
                                <p:cTn id="117" presetID="2" presetClass="exit" presetSubtype="1" fill="hold" grpId="1" nodeType="withEffect">
                                  <p:stCondLst>
                                    <p:cond delay="0"/>
                                  </p:stCondLst>
                                  <p:childTnLst>
                                    <p:anim calcmode="lin" valueType="num">
                                      <p:cBhvr additive="base">
                                        <p:cTn id="118" dur="500"/>
                                        <p:tgtEl>
                                          <p:spTgt spid="19"/>
                                        </p:tgtEl>
                                        <p:attrNameLst>
                                          <p:attrName>ppt_x</p:attrName>
                                        </p:attrNameLst>
                                      </p:cBhvr>
                                      <p:tavLst>
                                        <p:tav tm="0">
                                          <p:val>
                                            <p:strVal val="ppt_x"/>
                                          </p:val>
                                        </p:tav>
                                        <p:tav tm="100000">
                                          <p:val>
                                            <p:strVal val="ppt_x"/>
                                          </p:val>
                                        </p:tav>
                                      </p:tavLst>
                                    </p:anim>
                                    <p:anim calcmode="lin" valueType="num">
                                      <p:cBhvr additive="base">
                                        <p:cTn id="119" dur="500"/>
                                        <p:tgtEl>
                                          <p:spTgt spid="19"/>
                                        </p:tgtEl>
                                        <p:attrNameLst>
                                          <p:attrName>ppt_y</p:attrName>
                                        </p:attrNameLst>
                                      </p:cBhvr>
                                      <p:tavLst>
                                        <p:tav tm="0">
                                          <p:val>
                                            <p:strVal val="ppt_y"/>
                                          </p:val>
                                        </p:tav>
                                        <p:tav tm="100000">
                                          <p:val>
                                            <p:strVal val="0-ppt_h/2"/>
                                          </p:val>
                                        </p:tav>
                                      </p:tavLst>
                                    </p:anim>
                                    <p:set>
                                      <p:cBhvr>
                                        <p:cTn id="120" dur="1" fill="hold">
                                          <p:stCondLst>
                                            <p:cond delay="499"/>
                                          </p:stCondLst>
                                        </p:cTn>
                                        <p:tgtEl>
                                          <p:spTgt spid="19"/>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14"/>
                                        </p:tgtEl>
                                        <p:attrNameLst>
                                          <p:attrName>ppt_x</p:attrName>
                                        </p:attrNameLst>
                                      </p:cBhvr>
                                      <p:tavLst>
                                        <p:tav tm="0">
                                          <p:val>
                                            <p:strVal val="ppt_x"/>
                                          </p:val>
                                        </p:tav>
                                        <p:tav tm="100000">
                                          <p:val>
                                            <p:strVal val="ppt_x"/>
                                          </p:val>
                                        </p:tav>
                                      </p:tavLst>
                                    </p:anim>
                                    <p:anim calcmode="lin" valueType="num">
                                      <p:cBhvr additive="base">
                                        <p:cTn id="123" dur="500"/>
                                        <p:tgtEl>
                                          <p:spTgt spid="14"/>
                                        </p:tgtEl>
                                        <p:attrNameLst>
                                          <p:attrName>ppt_y</p:attrName>
                                        </p:attrNameLst>
                                      </p:cBhvr>
                                      <p:tavLst>
                                        <p:tav tm="0">
                                          <p:val>
                                            <p:strVal val="ppt_y"/>
                                          </p:val>
                                        </p:tav>
                                        <p:tav tm="100000">
                                          <p:val>
                                            <p:strVal val="0-ppt_h/2"/>
                                          </p:val>
                                        </p:tav>
                                      </p:tavLst>
                                    </p:anim>
                                    <p:set>
                                      <p:cBhvr>
                                        <p:cTn id="124" dur="1" fill="hold">
                                          <p:stCondLst>
                                            <p:cond delay="499"/>
                                          </p:stCondLst>
                                        </p:cTn>
                                        <p:tgtEl>
                                          <p:spTgt spid="14"/>
                                        </p:tgtEl>
                                        <p:attrNameLst>
                                          <p:attrName>style.visibility</p:attrName>
                                        </p:attrNameLst>
                                      </p:cBhvr>
                                      <p:to>
                                        <p:strVal val="hidden"/>
                                      </p:to>
                                    </p:set>
                                  </p:childTnLst>
                                </p:cTn>
                              </p:par>
                              <p:par>
                                <p:cTn id="125" presetID="2" presetClass="exit" presetSubtype="1" fill="hold" grpId="1" nodeType="withEffect">
                                  <p:stCondLst>
                                    <p:cond delay="0"/>
                                  </p:stCondLst>
                                  <p:childTnLst>
                                    <p:anim calcmode="lin" valueType="num">
                                      <p:cBhvr additive="base">
                                        <p:cTn id="126" dur="500"/>
                                        <p:tgtEl>
                                          <p:spTgt spid="21"/>
                                        </p:tgtEl>
                                        <p:attrNameLst>
                                          <p:attrName>ppt_x</p:attrName>
                                        </p:attrNameLst>
                                      </p:cBhvr>
                                      <p:tavLst>
                                        <p:tav tm="0">
                                          <p:val>
                                            <p:strVal val="ppt_x"/>
                                          </p:val>
                                        </p:tav>
                                        <p:tav tm="100000">
                                          <p:val>
                                            <p:strVal val="ppt_x"/>
                                          </p:val>
                                        </p:tav>
                                      </p:tavLst>
                                    </p:anim>
                                    <p:anim calcmode="lin" valueType="num">
                                      <p:cBhvr additive="base">
                                        <p:cTn id="127" dur="500"/>
                                        <p:tgtEl>
                                          <p:spTgt spid="21"/>
                                        </p:tgtEl>
                                        <p:attrNameLst>
                                          <p:attrName>ppt_y</p:attrName>
                                        </p:attrNameLst>
                                      </p:cBhvr>
                                      <p:tavLst>
                                        <p:tav tm="0">
                                          <p:val>
                                            <p:strVal val="ppt_y"/>
                                          </p:val>
                                        </p:tav>
                                        <p:tav tm="100000">
                                          <p:val>
                                            <p:strVal val="0-ppt_h/2"/>
                                          </p:val>
                                        </p:tav>
                                      </p:tavLst>
                                    </p:anim>
                                    <p:set>
                                      <p:cBhvr>
                                        <p:cTn id="128" dur="1" fill="hold">
                                          <p:stCondLst>
                                            <p:cond delay="499"/>
                                          </p:stCondLst>
                                        </p:cTn>
                                        <p:tgtEl>
                                          <p:spTgt spid="21"/>
                                        </p:tgtEl>
                                        <p:attrNameLst>
                                          <p:attrName>style.visibility</p:attrName>
                                        </p:attrNameLst>
                                      </p:cBhvr>
                                      <p:to>
                                        <p:strVal val="hidden"/>
                                      </p:to>
                                    </p:set>
                                  </p:childTnLst>
                                </p:cTn>
                              </p:par>
                              <p:par>
                                <p:cTn id="129" presetID="2" presetClass="exit" presetSubtype="1" fill="hold" nodeType="withEffect">
                                  <p:stCondLst>
                                    <p:cond delay="0"/>
                                  </p:stCondLst>
                                  <p:childTnLst>
                                    <p:anim calcmode="lin" valueType="num">
                                      <p:cBhvr additive="base">
                                        <p:cTn id="130" dur="500"/>
                                        <p:tgtEl>
                                          <p:spTgt spid="16"/>
                                        </p:tgtEl>
                                        <p:attrNameLst>
                                          <p:attrName>ppt_x</p:attrName>
                                        </p:attrNameLst>
                                      </p:cBhvr>
                                      <p:tavLst>
                                        <p:tav tm="0">
                                          <p:val>
                                            <p:strVal val="ppt_x"/>
                                          </p:val>
                                        </p:tav>
                                        <p:tav tm="100000">
                                          <p:val>
                                            <p:strVal val="ppt_x"/>
                                          </p:val>
                                        </p:tav>
                                      </p:tavLst>
                                    </p:anim>
                                    <p:anim calcmode="lin" valueType="num">
                                      <p:cBhvr additive="base">
                                        <p:cTn id="131" dur="500"/>
                                        <p:tgtEl>
                                          <p:spTgt spid="16"/>
                                        </p:tgtEl>
                                        <p:attrNameLst>
                                          <p:attrName>ppt_y</p:attrName>
                                        </p:attrNameLst>
                                      </p:cBhvr>
                                      <p:tavLst>
                                        <p:tav tm="0">
                                          <p:val>
                                            <p:strVal val="ppt_y"/>
                                          </p:val>
                                        </p:tav>
                                        <p:tav tm="100000">
                                          <p:val>
                                            <p:strVal val="0-ppt_h/2"/>
                                          </p:val>
                                        </p:tav>
                                      </p:tavLst>
                                    </p:anim>
                                    <p:set>
                                      <p:cBhvr>
                                        <p:cTn id="132" dur="1" fill="hold">
                                          <p:stCondLst>
                                            <p:cond delay="499"/>
                                          </p:stCondLst>
                                        </p:cTn>
                                        <p:tgtEl>
                                          <p:spTgt spid="16"/>
                                        </p:tgtEl>
                                        <p:attrNameLst>
                                          <p:attrName>style.visibility</p:attrName>
                                        </p:attrNameLst>
                                      </p:cBhvr>
                                      <p:to>
                                        <p:strVal val="hidden"/>
                                      </p:to>
                                    </p:set>
                                  </p:childTnLst>
                                </p:cTn>
                              </p:par>
                              <p:par>
                                <p:cTn id="133" presetID="2" presetClass="exit" presetSubtype="1" fill="hold" grpId="1" nodeType="withEffect">
                                  <p:stCondLst>
                                    <p:cond delay="0"/>
                                  </p:stCondLst>
                                  <p:childTnLst>
                                    <p:anim calcmode="lin" valueType="num">
                                      <p:cBhvr additive="base">
                                        <p:cTn id="134" dur="500"/>
                                        <p:tgtEl>
                                          <p:spTgt spid="20"/>
                                        </p:tgtEl>
                                        <p:attrNameLst>
                                          <p:attrName>ppt_x</p:attrName>
                                        </p:attrNameLst>
                                      </p:cBhvr>
                                      <p:tavLst>
                                        <p:tav tm="0">
                                          <p:val>
                                            <p:strVal val="ppt_x"/>
                                          </p:val>
                                        </p:tav>
                                        <p:tav tm="100000">
                                          <p:val>
                                            <p:strVal val="ppt_x"/>
                                          </p:val>
                                        </p:tav>
                                      </p:tavLst>
                                    </p:anim>
                                    <p:anim calcmode="lin" valueType="num">
                                      <p:cBhvr additive="base">
                                        <p:cTn id="135" dur="500"/>
                                        <p:tgtEl>
                                          <p:spTgt spid="20"/>
                                        </p:tgtEl>
                                        <p:attrNameLst>
                                          <p:attrName>ppt_y</p:attrName>
                                        </p:attrNameLst>
                                      </p:cBhvr>
                                      <p:tavLst>
                                        <p:tav tm="0">
                                          <p:val>
                                            <p:strVal val="ppt_y"/>
                                          </p:val>
                                        </p:tav>
                                        <p:tav tm="100000">
                                          <p:val>
                                            <p:strVal val="0-ppt_h/2"/>
                                          </p:val>
                                        </p:tav>
                                      </p:tavLst>
                                    </p:anim>
                                    <p:set>
                                      <p:cBhvr>
                                        <p:cTn id="136" dur="1" fill="hold">
                                          <p:stCondLst>
                                            <p:cond delay="499"/>
                                          </p:stCondLst>
                                        </p:cTn>
                                        <p:tgtEl>
                                          <p:spTgt spid="20"/>
                                        </p:tgtEl>
                                        <p:attrNameLst>
                                          <p:attrName>style.visibility</p:attrName>
                                        </p:attrNameLst>
                                      </p:cBhvr>
                                      <p:to>
                                        <p:strVal val="hidden"/>
                                      </p:to>
                                    </p:set>
                                  </p:childTnLst>
                                </p:cTn>
                              </p:par>
                              <p:par>
                                <p:cTn id="137" presetID="2" presetClass="exit" presetSubtype="1" fill="hold" nodeType="withEffect">
                                  <p:stCondLst>
                                    <p:cond delay="0"/>
                                  </p:stCondLst>
                                  <p:childTnLst>
                                    <p:anim calcmode="lin" valueType="num">
                                      <p:cBhvr additive="base">
                                        <p:cTn id="138" dur="500"/>
                                        <p:tgtEl>
                                          <p:spTgt spid="2"/>
                                        </p:tgtEl>
                                        <p:attrNameLst>
                                          <p:attrName>ppt_x</p:attrName>
                                        </p:attrNameLst>
                                      </p:cBhvr>
                                      <p:tavLst>
                                        <p:tav tm="0">
                                          <p:val>
                                            <p:strVal val="ppt_x"/>
                                          </p:val>
                                        </p:tav>
                                        <p:tav tm="100000">
                                          <p:val>
                                            <p:strVal val="ppt_x"/>
                                          </p:val>
                                        </p:tav>
                                      </p:tavLst>
                                    </p:anim>
                                    <p:anim calcmode="lin" valueType="num">
                                      <p:cBhvr additive="base">
                                        <p:cTn id="139" dur="500"/>
                                        <p:tgtEl>
                                          <p:spTgt spid="2"/>
                                        </p:tgtEl>
                                        <p:attrNameLst>
                                          <p:attrName>ppt_y</p:attrName>
                                        </p:attrNameLst>
                                      </p:cBhvr>
                                      <p:tavLst>
                                        <p:tav tm="0">
                                          <p:val>
                                            <p:strVal val="ppt_y"/>
                                          </p:val>
                                        </p:tav>
                                        <p:tav tm="100000">
                                          <p:val>
                                            <p:strVal val="0-ppt_h/2"/>
                                          </p:val>
                                        </p:tav>
                                      </p:tavLst>
                                    </p:anim>
                                    <p:set>
                                      <p:cBhvr>
                                        <p:cTn id="140" dur="1" fill="hold">
                                          <p:stCondLst>
                                            <p:cond delay="499"/>
                                          </p:stCondLst>
                                        </p:cTn>
                                        <p:tgtEl>
                                          <p:spTgt spid="2"/>
                                        </p:tgtEl>
                                        <p:attrNameLst>
                                          <p:attrName>style.visibility</p:attrName>
                                        </p:attrNameLst>
                                      </p:cBhvr>
                                      <p:to>
                                        <p:strVal val="hidden"/>
                                      </p:to>
                                    </p:set>
                                  </p:childTnLst>
                                </p:cTn>
                              </p:par>
                              <p:par>
                                <p:cTn id="141" presetID="2" presetClass="exit" presetSubtype="1" fill="hold" nodeType="withEffect">
                                  <p:stCondLst>
                                    <p:cond delay="0"/>
                                  </p:stCondLst>
                                  <p:childTnLst>
                                    <p:anim calcmode="lin" valueType="num">
                                      <p:cBhvr additive="base">
                                        <p:cTn id="142" dur="500"/>
                                        <p:tgtEl>
                                          <p:spTgt spid="5"/>
                                        </p:tgtEl>
                                        <p:attrNameLst>
                                          <p:attrName>ppt_x</p:attrName>
                                        </p:attrNameLst>
                                      </p:cBhvr>
                                      <p:tavLst>
                                        <p:tav tm="0">
                                          <p:val>
                                            <p:strVal val="ppt_x"/>
                                          </p:val>
                                        </p:tav>
                                        <p:tav tm="100000">
                                          <p:val>
                                            <p:strVal val="ppt_x"/>
                                          </p:val>
                                        </p:tav>
                                      </p:tavLst>
                                    </p:anim>
                                    <p:anim calcmode="lin" valueType="num">
                                      <p:cBhvr additive="base">
                                        <p:cTn id="143" dur="500"/>
                                        <p:tgtEl>
                                          <p:spTgt spid="5"/>
                                        </p:tgtEl>
                                        <p:attrNameLst>
                                          <p:attrName>ppt_y</p:attrName>
                                        </p:attrNameLst>
                                      </p:cBhvr>
                                      <p:tavLst>
                                        <p:tav tm="0">
                                          <p:val>
                                            <p:strVal val="ppt_y"/>
                                          </p:val>
                                        </p:tav>
                                        <p:tav tm="100000">
                                          <p:val>
                                            <p:strVal val="0-ppt_h/2"/>
                                          </p:val>
                                        </p:tav>
                                      </p:tavLst>
                                    </p:anim>
                                    <p:set>
                                      <p:cBhvr>
                                        <p:cTn id="144" dur="1" fill="hold">
                                          <p:stCondLst>
                                            <p:cond delay="499"/>
                                          </p:stCondLst>
                                        </p:cTn>
                                        <p:tgtEl>
                                          <p:spTgt spid="5"/>
                                        </p:tgtEl>
                                        <p:attrNameLst>
                                          <p:attrName>style.visibility</p:attrName>
                                        </p:attrNameLst>
                                      </p:cBhvr>
                                      <p:to>
                                        <p:strVal val="hidden"/>
                                      </p:to>
                                    </p:set>
                                  </p:childTnLst>
                                </p:cTn>
                              </p:par>
                              <p:par>
                                <p:cTn id="145" presetID="2" presetClass="exit" presetSubtype="1" fill="hold" nodeType="withEffect">
                                  <p:stCondLst>
                                    <p:cond delay="0"/>
                                  </p:stCondLst>
                                  <p:childTnLst>
                                    <p:anim calcmode="lin" valueType="num">
                                      <p:cBhvr additive="base">
                                        <p:cTn id="146" dur="500"/>
                                        <p:tgtEl>
                                          <p:spTgt spid="8"/>
                                        </p:tgtEl>
                                        <p:attrNameLst>
                                          <p:attrName>ppt_x</p:attrName>
                                        </p:attrNameLst>
                                      </p:cBhvr>
                                      <p:tavLst>
                                        <p:tav tm="0">
                                          <p:val>
                                            <p:strVal val="ppt_x"/>
                                          </p:val>
                                        </p:tav>
                                        <p:tav tm="100000">
                                          <p:val>
                                            <p:strVal val="ppt_x"/>
                                          </p:val>
                                        </p:tav>
                                      </p:tavLst>
                                    </p:anim>
                                    <p:anim calcmode="lin" valueType="num">
                                      <p:cBhvr additive="base">
                                        <p:cTn id="147" dur="500"/>
                                        <p:tgtEl>
                                          <p:spTgt spid="8"/>
                                        </p:tgtEl>
                                        <p:attrNameLst>
                                          <p:attrName>ppt_y</p:attrName>
                                        </p:attrNameLst>
                                      </p:cBhvr>
                                      <p:tavLst>
                                        <p:tav tm="0">
                                          <p:val>
                                            <p:strVal val="ppt_y"/>
                                          </p:val>
                                        </p:tav>
                                        <p:tav tm="100000">
                                          <p:val>
                                            <p:strVal val="0-ppt_h/2"/>
                                          </p:val>
                                        </p:tav>
                                      </p:tavLst>
                                    </p:anim>
                                    <p:set>
                                      <p:cBhvr>
                                        <p:cTn id="148" dur="1" fill="hold">
                                          <p:stCondLst>
                                            <p:cond delay="499"/>
                                          </p:stCondLst>
                                        </p:cTn>
                                        <p:tgtEl>
                                          <p:spTgt spid="8"/>
                                        </p:tgtEl>
                                        <p:attrNameLst>
                                          <p:attrName>style.visibility</p:attrName>
                                        </p:attrNameLst>
                                      </p:cBhvr>
                                      <p:to>
                                        <p:strVal val="hidden"/>
                                      </p:to>
                                    </p:set>
                                  </p:childTnLst>
                                </p:cTn>
                              </p:par>
                              <p:par>
                                <p:cTn id="149" presetID="2" presetClass="exit" presetSubtype="1" fill="hold" nodeType="withEffect">
                                  <p:stCondLst>
                                    <p:cond delay="0"/>
                                  </p:stCondLst>
                                  <p:childTnLst>
                                    <p:anim calcmode="lin" valueType="num">
                                      <p:cBhvr additive="base">
                                        <p:cTn id="150" dur="500"/>
                                        <p:tgtEl>
                                          <p:spTgt spid="11"/>
                                        </p:tgtEl>
                                        <p:attrNameLst>
                                          <p:attrName>ppt_x</p:attrName>
                                        </p:attrNameLst>
                                      </p:cBhvr>
                                      <p:tavLst>
                                        <p:tav tm="0">
                                          <p:val>
                                            <p:strVal val="ppt_x"/>
                                          </p:val>
                                        </p:tav>
                                        <p:tav tm="100000">
                                          <p:val>
                                            <p:strVal val="ppt_x"/>
                                          </p:val>
                                        </p:tav>
                                      </p:tavLst>
                                    </p:anim>
                                    <p:anim calcmode="lin" valueType="num">
                                      <p:cBhvr additive="base">
                                        <p:cTn id="151" dur="500"/>
                                        <p:tgtEl>
                                          <p:spTgt spid="11"/>
                                        </p:tgtEl>
                                        <p:attrNameLst>
                                          <p:attrName>ppt_y</p:attrName>
                                        </p:attrNameLst>
                                      </p:cBhvr>
                                      <p:tavLst>
                                        <p:tav tm="0">
                                          <p:val>
                                            <p:strVal val="ppt_y"/>
                                          </p:val>
                                        </p:tav>
                                        <p:tav tm="100000">
                                          <p:val>
                                            <p:strVal val="0-ppt_h/2"/>
                                          </p:val>
                                        </p:tav>
                                      </p:tavLst>
                                    </p:anim>
                                    <p:set>
                                      <p:cBhvr>
                                        <p:cTn id="15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8" grpId="1"/>
      <p:bldP spid="19" grpId="0"/>
      <p:bldP spid="19" grpId="1"/>
      <p:bldP spid="20" grpId="0"/>
      <p:bldP spid="20" grpId="1"/>
      <p:bldP spid="21" grpId="0"/>
      <p:bldP spid="21" grpId="1"/>
      <p:bldP spid="28" grpId="0"/>
      <p:bldP spid="28" grpId="1"/>
      <p:bldP spid="30" grpId="0"/>
      <p:bldP spid="30"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D28E10EB-22E8-459E-BC3C-F43EA4BD8471}"/>
              </a:ext>
            </a:extLst>
          </p:cNvPr>
          <p:cNvSpPr>
            <a:spLocks/>
          </p:cNvSpPr>
          <p:nvPr/>
        </p:nvSpPr>
        <p:spPr bwMode="auto">
          <a:xfrm>
            <a:off x="4181475" y="2411413"/>
            <a:ext cx="2398713" cy="1849437"/>
          </a:xfrm>
          <a:custGeom>
            <a:avLst/>
            <a:gdLst>
              <a:gd name="T0" fmla="*/ 5857 w 10166"/>
              <a:gd name="T1" fmla="*/ 59 h 7845"/>
              <a:gd name="T2" fmla="*/ 6831 w 10166"/>
              <a:gd name="T3" fmla="*/ 309 h 7845"/>
              <a:gd name="T4" fmla="*/ 7718 w 10166"/>
              <a:gd name="T5" fmla="*/ 737 h 7845"/>
              <a:gd name="T6" fmla="*/ 8500 w 10166"/>
              <a:gd name="T7" fmla="*/ 1322 h 7845"/>
              <a:gd name="T8" fmla="*/ 9156 w 10166"/>
              <a:gd name="T9" fmla="*/ 2044 h 7845"/>
              <a:gd name="T10" fmla="*/ 9665 w 10166"/>
              <a:gd name="T11" fmla="*/ 2882 h 7845"/>
              <a:gd name="T12" fmla="*/ 10006 w 10166"/>
              <a:gd name="T13" fmla="*/ 3817 h 7845"/>
              <a:gd name="T14" fmla="*/ 10160 w 10166"/>
              <a:gd name="T15" fmla="*/ 4826 h 7845"/>
              <a:gd name="T16" fmla="*/ 10158 w 10166"/>
              <a:gd name="T17" fmla="*/ 5372 h 7845"/>
              <a:gd name="T18" fmla="*/ 10124 w 10166"/>
              <a:gd name="T19" fmla="*/ 5744 h 7845"/>
              <a:gd name="T20" fmla="*/ 10064 w 10166"/>
              <a:gd name="T21" fmla="*/ 6108 h 7845"/>
              <a:gd name="T22" fmla="*/ 9978 w 10166"/>
              <a:gd name="T23" fmla="*/ 6462 h 7845"/>
              <a:gd name="T24" fmla="*/ 9868 w 10166"/>
              <a:gd name="T25" fmla="*/ 6808 h 7845"/>
              <a:gd name="T26" fmla="*/ 9735 w 10166"/>
              <a:gd name="T27" fmla="*/ 7141 h 7845"/>
              <a:gd name="T28" fmla="*/ 9580 w 10166"/>
              <a:gd name="T29" fmla="*/ 7463 h 7845"/>
              <a:gd name="T30" fmla="*/ 9402 w 10166"/>
              <a:gd name="T31" fmla="*/ 7771 h 7845"/>
              <a:gd name="T32" fmla="*/ 9193 w 10166"/>
              <a:gd name="T33" fmla="*/ 7647 h 7845"/>
              <a:gd name="T34" fmla="*/ 8963 w 10166"/>
              <a:gd name="T35" fmla="*/ 7395 h 7845"/>
              <a:gd name="T36" fmla="*/ 8619 w 10166"/>
              <a:gd name="T37" fmla="*/ 7069 h 7845"/>
              <a:gd name="T38" fmla="*/ 8211 w 10166"/>
              <a:gd name="T39" fmla="*/ 6748 h 7845"/>
              <a:gd name="T40" fmla="*/ 7773 w 10166"/>
              <a:gd name="T41" fmla="*/ 6467 h 7845"/>
              <a:gd name="T42" fmla="*/ 7308 w 10166"/>
              <a:gd name="T43" fmla="*/ 6228 h 7845"/>
              <a:gd name="T44" fmla="*/ 6817 w 10166"/>
              <a:gd name="T45" fmla="*/ 6034 h 7845"/>
              <a:gd name="T46" fmla="*/ 6303 w 10166"/>
              <a:gd name="T47" fmla="*/ 5889 h 7845"/>
              <a:gd name="T48" fmla="*/ 5772 w 10166"/>
              <a:gd name="T49" fmla="*/ 5793 h 7845"/>
              <a:gd name="T50" fmla="*/ 5223 w 10166"/>
              <a:gd name="T51" fmla="*/ 5752 h 7845"/>
              <a:gd name="T52" fmla="*/ 5083 w 10166"/>
              <a:gd name="T53" fmla="*/ 5749 h 7845"/>
              <a:gd name="T54" fmla="*/ 4667 w 10166"/>
              <a:gd name="T55" fmla="*/ 5766 h 7845"/>
              <a:gd name="T56" fmla="*/ 4126 w 10166"/>
              <a:gd name="T57" fmla="*/ 5835 h 7845"/>
              <a:gd name="T58" fmla="*/ 3603 w 10166"/>
              <a:gd name="T59" fmla="*/ 5955 h 7845"/>
              <a:gd name="T60" fmla="*/ 3101 w 10166"/>
              <a:gd name="T61" fmla="*/ 6125 h 7845"/>
              <a:gd name="T62" fmla="*/ 2623 w 10166"/>
              <a:gd name="T63" fmla="*/ 6342 h 7845"/>
              <a:gd name="T64" fmla="*/ 2171 w 10166"/>
              <a:gd name="T65" fmla="*/ 6602 h 7845"/>
              <a:gd name="T66" fmla="*/ 1747 w 10166"/>
              <a:gd name="T67" fmla="*/ 6903 h 7845"/>
              <a:gd name="T68" fmla="*/ 1355 w 10166"/>
              <a:gd name="T69" fmla="*/ 7242 h 7845"/>
              <a:gd name="T70" fmla="*/ 1086 w 10166"/>
              <a:gd name="T71" fmla="*/ 7518 h 7845"/>
              <a:gd name="T72" fmla="*/ 864 w 10166"/>
              <a:gd name="T73" fmla="*/ 7778 h 7845"/>
              <a:gd name="T74" fmla="*/ 673 w 10166"/>
              <a:gd name="T75" fmla="*/ 7618 h 7845"/>
              <a:gd name="T76" fmla="*/ 506 w 10166"/>
              <a:gd name="T77" fmla="*/ 7303 h 7845"/>
              <a:gd name="T78" fmla="*/ 362 w 10166"/>
              <a:gd name="T79" fmla="*/ 6975 h 7845"/>
              <a:gd name="T80" fmla="*/ 240 w 10166"/>
              <a:gd name="T81" fmla="*/ 6636 h 7845"/>
              <a:gd name="T82" fmla="*/ 142 w 10166"/>
              <a:gd name="T83" fmla="*/ 6287 h 7845"/>
              <a:gd name="T84" fmla="*/ 69 w 10166"/>
              <a:gd name="T85" fmla="*/ 5927 h 7845"/>
              <a:gd name="T86" fmla="*/ 21 w 10166"/>
              <a:gd name="T87" fmla="*/ 5559 h 7845"/>
              <a:gd name="T88" fmla="*/ 1 w 10166"/>
              <a:gd name="T89" fmla="*/ 5183 h 7845"/>
              <a:gd name="T90" fmla="*/ 59 w 10166"/>
              <a:gd name="T91" fmla="*/ 4313 h 7845"/>
              <a:gd name="T92" fmla="*/ 308 w 10166"/>
              <a:gd name="T93" fmla="*/ 3338 h 7845"/>
              <a:gd name="T94" fmla="*/ 736 w 10166"/>
              <a:gd name="T95" fmla="*/ 2450 h 7845"/>
              <a:gd name="T96" fmla="*/ 1321 w 10166"/>
              <a:gd name="T97" fmla="*/ 1667 h 7845"/>
              <a:gd name="T98" fmla="*/ 2042 w 10166"/>
              <a:gd name="T99" fmla="*/ 1011 h 7845"/>
              <a:gd name="T100" fmla="*/ 2880 w 10166"/>
              <a:gd name="T101" fmla="*/ 502 h 7845"/>
              <a:gd name="T102" fmla="*/ 3813 w 10166"/>
              <a:gd name="T103" fmla="*/ 160 h 7845"/>
              <a:gd name="T104" fmla="*/ 4821 w 10166"/>
              <a:gd name="T105" fmla="*/ 7 h 7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6" h="7845">
                <a:moveTo>
                  <a:pt x="5083" y="0"/>
                </a:moveTo>
                <a:lnTo>
                  <a:pt x="5345" y="7"/>
                </a:lnTo>
                <a:lnTo>
                  <a:pt x="5602" y="26"/>
                </a:lnTo>
                <a:lnTo>
                  <a:pt x="5857" y="59"/>
                </a:lnTo>
                <a:lnTo>
                  <a:pt x="6108" y="104"/>
                </a:lnTo>
                <a:lnTo>
                  <a:pt x="6353" y="160"/>
                </a:lnTo>
                <a:lnTo>
                  <a:pt x="6594" y="228"/>
                </a:lnTo>
                <a:lnTo>
                  <a:pt x="6831" y="309"/>
                </a:lnTo>
                <a:lnTo>
                  <a:pt x="7061" y="400"/>
                </a:lnTo>
                <a:lnTo>
                  <a:pt x="7286" y="502"/>
                </a:lnTo>
                <a:lnTo>
                  <a:pt x="7505" y="614"/>
                </a:lnTo>
                <a:lnTo>
                  <a:pt x="7718" y="737"/>
                </a:lnTo>
                <a:lnTo>
                  <a:pt x="7925" y="869"/>
                </a:lnTo>
                <a:lnTo>
                  <a:pt x="8124" y="1011"/>
                </a:lnTo>
                <a:lnTo>
                  <a:pt x="8316" y="1162"/>
                </a:lnTo>
                <a:lnTo>
                  <a:pt x="8500" y="1322"/>
                </a:lnTo>
                <a:lnTo>
                  <a:pt x="8677" y="1490"/>
                </a:lnTo>
                <a:lnTo>
                  <a:pt x="8845" y="1667"/>
                </a:lnTo>
                <a:lnTo>
                  <a:pt x="9006" y="1852"/>
                </a:lnTo>
                <a:lnTo>
                  <a:pt x="9156" y="2044"/>
                </a:lnTo>
                <a:lnTo>
                  <a:pt x="9298" y="2244"/>
                </a:lnTo>
                <a:lnTo>
                  <a:pt x="9431" y="2450"/>
                </a:lnTo>
                <a:lnTo>
                  <a:pt x="9552" y="2663"/>
                </a:lnTo>
                <a:lnTo>
                  <a:pt x="9665" y="2882"/>
                </a:lnTo>
                <a:lnTo>
                  <a:pt x="9766" y="3108"/>
                </a:lnTo>
                <a:lnTo>
                  <a:pt x="9858" y="3338"/>
                </a:lnTo>
                <a:lnTo>
                  <a:pt x="9938" y="3575"/>
                </a:lnTo>
                <a:lnTo>
                  <a:pt x="10006" y="3817"/>
                </a:lnTo>
                <a:lnTo>
                  <a:pt x="10063" y="4062"/>
                </a:lnTo>
                <a:lnTo>
                  <a:pt x="10107" y="4313"/>
                </a:lnTo>
                <a:lnTo>
                  <a:pt x="10140" y="4568"/>
                </a:lnTo>
                <a:lnTo>
                  <a:pt x="10160" y="4826"/>
                </a:lnTo>
                <a:lnTo>
                  <a:pt x="10166" y="5088"/>
                </a:lnTo>
                <a:lnTo>
                  <a:pt x="10165" y="5183"/>
                </a:lnTo>
                <a:lnTo>
                  <a:pt x="10163" y="5278"/>
                </a:lnTo>
                <a:lnTo>
                  <a:pt x="10158" y="5372"/>
                </a:lnTo>
                <a:lnTo>
                  <a:pt x="10153" y="5465"/>
                </a:lnTo>
                <a:lnTo>
                  <a:pt x="10145" y="5559"/>
                </a:lnTo>
                <a:lnTo>
                  <a:pt x="10136" y="5651"/>
                </a:lnTo>
                <a:lnTo>
                  <a:pt x="10124" y="5744"/>
                </a:lnTo>
                <a:lnTo>
                  <a:pt x="10111" y="5836"/>
                </a:lnTo>
                <a:lnTo>
                  <a:pt x="10097" y="5927"/>
                </a:lnTo>
                <a:lnTo>
                  <a:pt x="10082" y="6018"/>
                </a:lnTo>
                <a:lnTo>
                  <a:pt x="10064" y="6108"/>
                </a:lnTo>
                <a:lnTo>
                  <a:pt x="10044" y="6197"/>
                </a:lnTo>
                <a:lnTo>
                  <a:pt x="10024" y="6287"/>
                </a:lnTo>
                <a:lnTo>
                  <a:pt x="10002" y="6375"/>
                </a:lnTo>
                <a:lnTo>
                  <a:pt x="9978" y="6462"/>
                </a:lnTo>
                <a:lnTo>
                  <a:pt x="9953" y="6550"/>
                </a:lnTo>
                <a:lnTo>
                  <a:pt x="9927" y="6636"/>
                </a:lnTo>
                <a:lnTo>
                  <a:pt x="9898" y="6722"/>
                </a:lnTo>
                <a:lnTo>
                  <a:pt x="9868" y="6808"/>
                </a:lnTo>
                <a:lnTo>
                  <a:pt x="9837" y="6892"/>
                </a:lnTo>
                <a:lnTo>
                  <a:pt x="9805" y="6975"/>
                </a:lnTo>
                <a:lnTo>
                  <a:pt x="9770" y="7058"/>
                </a:lnTo>
                <a:lnTo>
                  <a:pt x="9735" y="7141"/>
                </a:lnTo>
                <a:lnTo>
                  <a:pt x="9698" y="7223"/>
                </a:lnTo>
                <a:lnTo>
                  <a:pt x="9660" y="7303"/>
                </a:lnTo>
                <a:lnTo>
                  <a:pt x="9620" y="7383"/>
                </a:lnTo>
                <a:lnTo>
                  <a:pt x="9580" y="7463"/>
                </a:lnTo>
                <a:lnTo>
                  <a:pt x="9537" y="7541"/>
                </a:lnTo>
                <a:lnTo>
                  <a:pt x="9494" y="7618"/>
                </a:lnTo>
                <a:lnTo>
                  <a:pt x="9449" y="7695"/>
                </a:lnTo>
                <a:lnTo>
                  <a:pt x="9402" y="7771"/>
                </a:lnTo>
                <a:lnTo>
                  <a:pt x="9355" y="7845"/>
                </a:lnTo>
                <a:lnTo>
                  <a:pt x="9302" y="7778"/>
                </a:lnTo>
                <a:lnTo>
                  <a:pt x="9248" y="7712"/>
                </a:lnTo>
                <a:lnTo>
                  <a:pt x="9193" y="7647"/>
                </a:lnTo>
                <a:lnTo>
                  <a:pt x="9137" y="7582"/>
                </a:lnTo>
                <a:lnTo>
                  <a:pt x="9081" y="7518"/>
                </a:lnTo>
                <a:lnTo>
                  <a:pt x="9022" y="7455"/>
                </a:lnTo>
                <a:lnTo>
                  <a:pt x="8963" y="7395"/>
                </a:lnTo>
                <a:lnTo>
                  <a:pt x="8903" y="7334"/>
                </a:lnTo>
                <a:lnTo>
                  <a:pt x="8811" y="7242"/>
                </a:lnTo>
                <a:lnTo>
                  <a:pt x="8717" y="7154"/>
                </a:lnTo>
                <a:lnTo>
                  <a:pt x="8619" y="7069"/>
                </a:lnTo>
                <a:lnTo>
                  <a:pt x="8520" y="6984"/>
                </a:lnTo>
                <a:lnTo>
                  <a:pt x="8419" y="6903"/>
                </a:lnTo>
                <a:lnTo>
                  <a:pt x="8316" y="6824"/>
                </a:lnTo>
                <a:lnTo>
                  <a:pt x="8211" y="6748"/>
                </a:lnTo>
                <a:lnTo>
                  <a:pt x="8104" y="6674"/>
                </a:lnTo>
                <a:lnTo>
                  <a:pt x="7995" y="6602"/>
                </a:lnTo>
                <a:lnTo>
                  <a:pt x="7885" y="6533"/>
                </a:lnTo>
                <a:lnTo>
                  <a:pt x="7773" y="6467"/>
                </a:lnTo>
                <a:lnTo>
                  <a:pt x="7659" y="6403"/>
                </a:lnTo>
                <a:lnTo>
                  <a:pt x="7543" y="6342"/>
                </a:lnTo>
                <a:lnTo>
                  <a:pt x="7426" y="6283"/>
                </a:lnTo>
                <a:lnTo>
                  <a:pt x="7308" y="6228"/>
                </a:lnTo>
                <a:lnTo>
                  <a:pt x="7187" y="6175"/>
                </a:lnTo>
                <a:lnTo>
                  <a:pt x="7065" y="6125"/>
                </a:lnTo>
                <a:lnTo>
                  <a:pt x="6941" y="6079"/>
                </a:lnTo>
                <a:lnTo>
                  <a:pt x="6817" y="6034"/>
                </a:lnTo>
                <a:lnTo>
                  <a:pt x="6690" y="5993"/>
                </a:lnTo>
                <a:lnTo>
                  <a:pt x="6563" y="5955"/>
                </a:lnTo>
                <a:lnTo>
                  <a:pt x="6434" y="5920"/>
                </a:lnTo>
                <a:lnTo>
                  <a:pt x="6303" y="5889"/>
                </a:lnTo>
                <a:lnTo>
                  <a:pt x="6172" y="5860"/>
                </a:lnTo>
                <a:lnTo>
                  <a:pt x="6040" y="5835"/>
                </a:lnTo>
                <a:lnTo>
                  <a:pt x="5907" y="5813"/>
                </a:lnTo>
                <a:lnTo>
                  <a:pt x="5772" y="5793"/>
                </a:lnTo>
                <a:lnTo>
                  <a:pt x="5636" y="5778"/>
                </a:lnTo>
                <a:lnTo>
                  <a:pt x="5499" y="5766"/>
                </a:lnTo>
                <a:lnTo>
                  <a:pt x="5361" y="5757"/>
                </a:lnTo>
                <a:lnTo>
                  <a:pt x="5223" y="5752"/>
                </a:lnTo>
                <a:lnTo>
                  <a:pt x="5083" y="5750"/>
                </a:lnTo>
                <a:lnTo>
                  <a:pt x="5083" y="5749"/>
                </a:lnTo>
                <a:lnTo>
                  <a:pt x="5083" y="5749"/>
                </a:lnTo>
                <a:lnTo>
                  <a:pt x="5083" y="5749"/>
                </a:lnTo>
                <a:lnTo>
                  <a:pt x="5083" y="5750"/>
                </a:lnTo>
                <a:lnTo>
                  <a:pt x="4943" y="5752"/>
                </a:lnTo>
                <a:lnTo>
                  <a:pt x="4805" y="5757"/>
                </a:lnTo>
                <a:lnTo>
                  <a:pt x="4667" y="5766"/>
                </a:lnTo>
                <a:lnTo>
                  <a:pt x="4530" y="5778"/>
                </a:lnTo>
                <a:lnTo>
                  <a:pt x="4394" y="5793"/>
                </a:lnTo>
                <a:lnTo>
                  <a:pt x="4259" y="5813"/>
                </a:lnTo>
                <a:lnTo>
                  <a:pt x="4126" y="5835"/>
                </a:lnTo>
                <a:lnTo>
                  <a:pt x="3994" y="5860"/>
                </a:lnTo>
                <a:lnTo>
                  <a:pt x="3863" y="5889"/>
                </a:lnTo>
                <a:lnTo>
                  <a:pt x="3732" y="5920"/>
                </a:lnTo>
                <a:lnTo>
                  <a:pt x="3603" y="5955"/>
                </a:lnTo>
                <a:lnTo>
                  <a:pt x="3476" y="5993"/>
                </a:lnTo>
                <a:lnTo>
                  <a:pt x="3349" y="6034"/>
                </a:lnTo>
                <a:lnTo>
                  <a:pt x="3225" y="6079"/>
                </a:lnTo>
                <a:lnTo>
                  <a:pt x="3101" y="6125"/>
                </a:lnTo>
                <a:lnTo>
                  <a:pt x="2979" y="6175"/>
                </a:lnTo>
                <a:lnTo>
                  <a:pt x="2860" y="6228"/>
                </a:lnTo>
                <a:lnTo>
                  <a:pt x="2740" y="6283"/>
                </a:lnTo>
                <a:lnTo>
                  <a:pt x="2623" y="6342"/>
                </a:lnTo>
                <a:lnTo>
                  <a:pt x="2508" y="6403"/>
                </a:lnTo>
                <a:lnTo>
                  <a:pt x="2393" y="6467"/>
                </a:lnTo>
                <a:lnTo>
                  <a:pt x="2281" y="6533"/>
                </a:lnTo>
                <a:lnTo>
                  <a:pt x="2171" y="6602"/>
                </a:lnTo>
                <a:lnTo>
                  <a:pt x="2062" y="6674"/>
                </a:lnTo>
                <a:lnTo>
                  <a:pt x="1955" y="6748"/>
                </a:lnTo>
                <a:lnTo>
                  <a:pt x="1850" y="6824"/>
                </a:lnTo>
                <a:lnTo>
                  <a:pt x="1747" y="6903"/>
                </a:lnTo>
                <a:lnTo>
                  <a:pt x="1646" y="6984"/>
                </a:lnTo>
                <a:lnTo>
                  <a:pt x="1547" y="7069"/>
                </a:lnTo>
                <a:lnTo>
                  <a:pt x="1451" y="7154"/>
                </a:lnTo>
                <a:lnTo>
                  <a:pt x="1355" y="7242"/>
                </a:lnTo>
                <a:lnTo>
                  <a:pt x="1263" y="7334"/>
                </a:lnTo>
                <a:lnTo>
                  <a:pt x="1203" y="7395"/>
                </a:lnTo>
                <a:lnTo>
                  <a:pt x="1144" y="7455"/>
                </a:lnTo>
                <a:lnTo>
                  <a:pt x="1086" y="7518"/>
                </a:lnTo>
                <a:lnTo>
                  <a:pt x="1029" y="7582"/>
                </a:lnTo>
                <a:lnTo>
                  <a:pt x="973" y="7647"/>
                </a:lnTo>
                <a:lnTo>
                  <a:pt x="918" y="7712"/>
                </a:lnTo>
                <a:lnTo>
                  <a:pt x="864" y="7778"/>
                </a:lnTo>
                <a:lnTo>
                  <a:pt x="812" y="7845"/>
                </a:lnTo>
                <a:lnTo>
                  <a:pt x="764" y="7771"/>
                </a:lnTo>
                <a:lnTo>
                  <a:pt x="718" y="7695"/>
                </a:lnTo>
                <a:lnTo>
                  <a:pt x="673" y="7618"/>
                </a:lnTo>
                <a:lnTo>
                  <a:pt x="629" y="7541"/>
                </a:lnTo>
                <a:lnTo>
                  <a:pt x="587" y="7463"/>
                </a:lnTo>
                <a:lnTo>
                  <a:pt x="546" y="7383"/>
                </a:lnTo>
                <a:lnTo>
                  <a:pt x="506" y="7303"/>
                </a:lnTo>
                <a:lnTo>
                  <a:pt x="468" y="7223"/>
                </a:lnTo>
                <a:lnTo>
                  <a:pt x="431" y="7141"/>
                </a:lnTo>
                <a:lnTo>
                  <a:pt x="396" y="7058"/>
                </a:lnTo>
                <a:lnTo>
                  <a:pt x="362" y="6975"/>
                </a:lnTo>
                <a:lnTo>
                  <a:pt x="329" y="6892"/>
                </a:lnTo>
                <a:lnTo>
                  <a:pt x="298" y="6808"/>
                </a:lnTo>
                <a:lnTo>
                  <a:pt x="268" y="6722"/>
                </a:lnTo>
                <a:lnTo>
                  <a:pt x="240" y="6636"/>
                </a:lnTo>
                <a:lnTo>
                  <a:pt x="213" y="6550"/>
                </a:lnTo>
                <a:lnTo>
                  <a:pt x="188" y="6462"/>
                </a:lnTo>
                <a:lnTo>
                  <a:pt x="164" y="6375"/>
                </a:lnTo>
                <a:lnTo>
                  <a:pt x="142" y="6287"/>
                </a:lnTo>
                <a:lnTo>
                  <a:pt x="122" y="6197"/>
                </a:lnTo>
                <a:lnTo>
                  <a:pt x="102" y="6108"/>
                </a:lnTo>
                <a:lnTo>
                  <a:pt x="85" y="6018"/>
                </a:lnTo>
                <a:lnTo>
                  <a:pt x="69" y="5927"/>
                </a:lnTo>
                <a:lnTo>
                  <a:pt x="55" y="5836"/>
                </a:lnTo>
                <a:lnTo>
                  <a:pt x="42" y="5744"/>
                </a:lnTo>
                <a:lnTo>
                  <a:pt x="30" y="5651"/>
                </a:lnTo>
                <a:lnTo>
                  <a:pt x="21" y="5559"/>
                </a:lnTo>
                <a:lnTo>
                  <a:pt x="14" y="5465"/>
                </a:lnTo>
                <a:lnTo>
                  <a:pt x="8" y="5372"/>
                </a:lnTo>
                <a:lnTo>
                  <a:pt x="3" y="5278"/>
                </a:lnTo>
                <a:lnTo>
                  <a:pt x="1" y="5183"/>
                </a:lnTo>
                <a:lnTo>
                  <a:pt x="0" y="5088"/>
                </a:lnTo>
                <a:lnTo>
                  <a:pt x="7" y="4826"/>
                </a:lnTo>
                <a:lnTo>
                  <a:pt x="26" y="4568"/>
                </a:lnTo>
                <a:lnTo>
                  <a:pt x="59" y="4313"/>
                </a:lnTo>
                <a:lnTo>
                  <a:pt x="103" y="4062"/>
                </a:lnTo>
                <a:lnTo>
                  <a:pt x="160" y="3817"/>
                </a:lnTo>
                <a:lnTo>
                  <a:pt x="228" y="3575"/>
                </a:lnTo>
                <a:lnTo>
                  <a:pt x="308" y="3338"/>
                </a:lnTo>
                <a:lnTo>
                  <a:pt x="400" y="3108"/>
                </a:lnTo>
                <a:lnTo>
                  <a:pt x="501" y="2882"/>
                </a:lnTo>
                <a:lnTo>
                  <a:pt x="614" y="2663"/>
                </a:lnTo>
                <a:lnTo>
                  <a:pt x="736" y="2450"/>
                </a:lnTo>
                <a:lnTo>
                  <a:pt x="868" y="2244"/>
                </a:lnTo>
                <a:lnTo>
                  <a:pt x="1010" y="2044"/>
                </a:lnTo>
                <a:lnTo>
                  <a:pt x="1160" y="1852"/>
                </a:lnTo>
                <a:lnTo>
                  <a:pt x="1321" y="1667"/>
                </a:lnTo>
                <a:lnTo>
                  <a:pt x="1489" y="1490"/>
                </a:lnTo>
                <a:lnTo>
                  <a:pt x="1666" y="1322"/>
                </a:lnTo>
                <a:lnTo>
                  <a:pt x="1850" y="1162"/>
                </a:lnTo>
                <a:lnTo>
                  <a:pt x="2042" y="1011"/>
                </a:lnTo>
                <a:lnTo>
                  <a:pt x="2242" y="869"/>
                </a:lnTo>
                <a:lnTo>
                  <a:pt x="2448" y="737"/>
                </a:lnTo>
                <a:lnTo>
                  <a:pt x="2661" y="614"/>
                </a:lnTo>
                <a:lnTo>
                  <a:pt x="2880" y="502"/>
                </a:lnTo>
                <a:lnTo>
                  <a:pt x="3105" y="400"/>
                </a:lnTo>
                <a:lnTo>
                  <a:pt x="3335" y="309"/>
                </a:lnTo>
                <a:lnTo>
                  <a:pt x="3572" y="228"/>
                </a:lnTo>
                <a:lnTo>
                  <a:pt x="3813" y="160"/>
                </a:lnTo>
                <a:lnTo>
                  <a:pt x="4059" y="104"/>
                </a:lnTo>
                <a:lnTo>
                  <a:pt x="4309" y="59"/>
                </a:lnTo>
                <a:lnTo>
                  <a:pt x="4564" y="26"/>
                </a:lnTo>
                <a:lnTo>
                  <a:pt x="4821" y="7"/>
                </a:lnTo>
                <a:lnTo>
                  <a:pt x="5083" y="0"/>
                </a:lnTo>
                <a:close/>
              </a:path>
            </a:pathLst>
          </a:custGeom>
          <a:solidFill>
            <a:schemeClr val="accent1">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3" name="Freeform 6">
            <a:extLst>
              <a:ext uri="{FF2B5EF4-FFF2-40B4-BE49-F238E27FC236}">
                <a16:creationId xmlns:a16="http://schemas.microsoft.com/office/drawing/2014/main" id="{A477EA6C-696F-4DE4-AAAC-6082C430F1CE}"/>
              </a:ext>
            </a:extLst>
          </p:cNvPr>
          <p:cNvSpPr>
            <a:spLocks/>
          </p:cNvSpPr>
          <p:nvPr/>
        </p:nvSpPr>
        <p:spPr bwMode="auto">
          <a:xfrm>
            <a:off x="4181475" y="3841750"/>
            <a:ext cx="1849438" cy="2400300"/>
          </a:xfrm>
          <a:custGeom>
            <a:avLst/>
            <a:gdLst>
              <a:gd name="T0" fmla="*/ 5367 w 7838"/>
              <a:gd name="T1" fmla="*/ 8 h 10175"/>
              <a:gd name="T2" fmla="*/ 5738 w 7838"/>
              <a:gd name="T3" fmla="*/ 41 h 10175"/>
              <a:gd name="T4" fmla="*/ 6102 w 7838"/>
              <a:gd name="T5" fmla="*/ 102 h 10175"/>
              <a:gd name="T6" fmla="*/ 6456 w 7838"/>
              <a:gd name="T7" fmla="*/ 187 h 10175"/>
              <a:gd name="T8" fmla="*/ 6801 w 7838"/>
              <a:gd name="T9" fmla="*/ 298 h 10175"/>
              <a:gd name="T10" fmla="*/ 7134 w 7838"/>
              <a:gd name="T11" fmla="*/ 431 h 10175"/>
              <a:gd name="T12" fmla="*/ 7456 w 7838"/>
              <a:gd name="T13" fmla="*/ 586 h 10175"/>
              <a:gd name="T14" fmla="*/ 7764 w 7838"/>
              <a:gd name="T15" fmla="*/ 764 h 10175"/>
              <a:gd name="T16" fmla="*/ 7639 w 7838"/>
              <a:gd name="T17" fmla="*/ 973 h 10175"/>
              <a:gd name="T18" fmla="*/ 7388 w 7838"/>
              <a:gd name="T19" fmla="*/ 1204 h 10175"/>
              <a:gd name="T20" fmla="*/ 7062 w 7838"/>
              <a:gd name="T21" fmla="*/ 1548 h 10175"/>
              <a:gd name="T22" fmla="*/ 6742 w 7838"/>
              <a:gd name="T23" fmla="*/ 1956 h 10175"/>
              <a:gd name="T24" fmla="*/ 6461 w 7838"/>
              <a:gd name="T25" fmla="*/ 2395 h 10175"/>
              <a:gd name="T26" fmla="*/ 6222 w 7838"/>
              <a:gd name="T27" fmla="*/ 2861 h 10175"/>
              <a:gd name="T28" fmla="*/ 6028 w 7838"/>
              <a:gd name="T29" fmla="*/ 3352 h 10175"/>
              <a:gd name="T30" fmla="*/ 5883 w 7838"/>
              <a:gd name="T31" fmla="*/ 3866 h 10175"/>
              <a:gd name="T32" fmla="*/ 5788 w 7838"/>
              <a:gd name="T33" fmla="*/ 4398 h 10175"/>
              <a:gd name="T34" fmla="*/ 5746 w 7838"/>
              <a:gd name="T35" fmla="*/ 4947 h 10175"/>
              <a:gd name="T36" fmla="*/ 5743 w 7838"/>
              <a:gd name="T37" fmla="*/ 5087 h 10175"/>
              <a:gd name="T38" fmla="*/ 5761 w 7838"/>
              <a:gd name="T39" fmla="*/ 5504 h 10175"/>
              <a:gd name="T40" fmla="*/ 5830 w 7838"/>
              <a:gd name="T41" fmla="*/ 6045 h 10175"/>
              <a:gd name="T42" fmla="*/ 5949 w 7838"/>
              <a:gd name="T43" fmla="*/ 6569 h 10175"/>
              <a:gd name="T44" fmla="*/ 6120 w 7838"/>
              <a:gd name="T45" fmla="*/ 7071 h 10175"/>
              <a:gd name="T46" fmla="*/ 6336 w 7838"/>
              <a:gd name="T47" fmla="*/ 7549 h 10175"/>
              <a:gd name="T48" fmla="*/ 6595 w 7838"/>
              <a:gd name="T49" fmla="*/ 8002 h 10175"/>
              <a:gd name="T50" fmla="*/ 6897 w 7838"/>
              <a:gd name="T51" fmla="*/ 8427 h 10175"/>
              <a:gd name="T52" fmla="*/ 7236 w 7838"/>
              <a:gd name="T53" fmla="*/ 8819 h 10175"/>
              <a:gd name="T54" fmla="*/ 7511 w 7838"/>
              <a:gd name="T55" fmla="*/ 9088 h 10175"/>
              <a:gd name="T56" fmla="*/ 7771 w 7838"/>
              <a:gd name="T57" fmla="*/ 9310 h 10175"/>
              <a:gd name="T58" fmla="*/ 7611 w 7838"/>
              <a:gd name="T59" fmla="*/ 9502 h 10175"/>
              <a:gd name="T60" fmla="*/ 7296 w 7838"/>
              <a:gd name="T61" fmla="*/ 9668 h 10175"/>
              <a:gd name="T62" fmla="*/ 6969 w 7838"/>
              <a:gd name="T63" fmla="*/ 9813 h 10175"/>
              <a:gd name="T64" fmla="*/ 6630 w 7838"/>
              <a:gd name="T65" fmla="*/ 9934 h 10175"/>
              <a:gd name="T66" fmla="*/ 6281 w 7838"/>
              <a:gd name="T67" fmla="*/ 10033 h 10175"/>
              <a:gd name="T68" fmla="*/ 5922 w 7838"/>
              <a:gd name="T69" fmla="*/ 10106 h 10175"/>
              <a:gd name="T70" fmla="*/ 5554 w 7838"/>
              <a:gd name="T71" fmla="*/ 10154 h 10175"/>
              <a:gd name="T72" fmla="*/ 5178 w 7838"/>
              <a:gd name="T73" fmla="*/ 10174 h 10175"/>
              <a:gd name="T74" fmla="*/ 4309 w 7838"/>
              <a:gd name="T75" fmla="*/ 10116 h 10175"/>
              <a:gd name="T76" fmla="*/ 3335 w 7838"/>
              <a:gd name="T77" fmla="*/ 9866 h 10175"/>
              <a:gd name="T78" fmla="*/ 2448 w 7838"/>
              <a:gd name="T79" fmla="*/ 9438 h 10175"/>
              <a:gd name="T80" fmla="*/ 1666 w 7838"/>
              <a:gd name="T81" fmla="*/ 8853 h 10175"/>
              <a:gd name="T82" fmla="*/ 1010 w 7838"/>
              <a:gd name="T83" fmla="*/ 8131 h 10175"/>
              <a:gd name="T84" fmla="*/ 501 w 7838"/>
              <a:gd name="T85" fmla="*/ 7293 h 10175"/>
              <a:gd name="T86" fmla="*/ 160 w 7838"/>
              <a:gd name="T87" fmla="*/ 6358 h 10175"/>
              <a:gd name="T88" fmla="*/ 7 w 7838"/>
              <a:gd name="T89" fmla="*/ 5349 h 10175"/>
              <a:gd name="T90" fmla="*/ 59 w 7838"/>
              <a:gd name="T91" fmla="*/ 4313 h 10175"/>
              <a:gd name="T92" fmla="*/ 308 w 7838"/>
              <a:gd name="T93" fmla="*/ 3338 h 10175"/>
              <a:gd name="T94" fmla="*/ 736 w 7838"/>
              <a:gd name="T95" fmla="*/ 2449 h 10175"/>
              <a:gd name="T96" fmla="*/ 1321 w 7838"/>
              <a:gd name="T97" fmla="*/ 1667 h 10175"/>
              <a:gd name="T98" fmla="*/ 2042 w 7838"/>
              <a:gd name="T99" fmla="*/ 1011 h 10175"/>
              <a:gd name="T100" fmla="*/ 2880 w 7838"/>
              <a:gd name="T101" fmla="*/ 501 h 10175"/>
              <a:gd name="T102" fmla="*/ 3813 w 7838"/>
              <a:gd name="T103" fmla="*/ 160 h 10175"/>
              <a:gd name="T104" fmla="*/ 4821 w 7838"/>
              <a:gd name="T105" fmla="*/ 6 h 10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38" h="10175">
                <a:moveTo>
                  <a:pt x="5083" y="0"/>
                </a:moveTo>
                <a:lnTo>
                  <a:pt x="5178" y="1"/>
                </a:lnTo>
                <a:lnTo>
                  <a:pt x="5273" y="3"/>
                </a:lnTo>
                <a:lnTo>
                  <a:pt x="5367" y="8"/>
                </a:lnTo>
                <a:lnTo>
                  <a:pt x="5460" y="13"/>
                </a:lnTo>
                <a:lnTo>
                  <a:pt x="5554" y="21"/>
                </a:lnTo>
                <a:lnTo>
                  <a:pt x="5646" y="30"/>
                </a:lnTo>
                <a:lnTo>
                  <a:pt x="5738" y="41"/>
                </a:lnTo>
                <a:lnTo>
                  <a:pt x="5831" y="54"/>
                </a:lnTo>
                <a:lnTo>
                  <a:pt x="5922" y="69"/>
                </a:lnTo>
                <a:lnTo>
                  <a:pt x="6012" y="84"/>
                </a:lnTo>
                <a:lnTo>
                  <a:pt x="6102" y="102"/>
                </a:lnTo>
                <a:lnTo>
                  <a:pt x="6192" y="121"/>
                </a:lnTo>
                <a:lnTo>
                  <a:pt x="6281" y="142"/>
                </a:lnTo>
                <a:lnTo>
                  <a:pt x="6369" y="164"/>
                </a:lnTo>
                <a:lnTo>
                  <a:pt x="6456" y="187"/>
                </a:lnTo>
                <a:lnTo>
                  <a:pt x="6544" y="213"/>
                </a:lnTo>
                <a:lnTo>
                  <a:pt x="6630" y="239"/>
                </a:lnTo>
                <a:lnTo>
                  <a:pt x="6716" y="268"/>
                </a:lnTo>
                <a:lnTo>
                  <a:pt x="6801" y="298"/>
                </a:lnTo>
                <a:lnTo>
                  <a:pt x="6886" y="328"/>
                </a:lnTo>
                <a:lnTo>
                  <a:pt x="6969" y="361"/>
                </a:lnTo>
                <a:lnTo>
                  <a:pt x="7052" y="396"/>
                </a:lnTo>
                <a:lnTo>
                  <a:pt x="7134" y="431"/>
                </a:lnTo>
                <a:lnTo>
                  <a:pt x="7216" y="468"/>
                </a:lnTo>
                <a:lnTo>
                  <a:pt x="7296" y="506"/>
                </a:lnTo>
                <a:lnTo>
                  <a:pt x="7377" y="546"/>
                </a:lnTo>
                <a:lnTo>
                  <a:pt x="7456" y="586"/>
                </a:lnTo>
                <a:lnTo>
                  <a:pt x="7534" y="629"/>
                </a:lnTo>
                <a:lnTo>
                  <a:pt x="7611" y="673"/>
                </a:lnTo>
                <a:lnTo>
                  <a:pt x="7688" y="717"/>
                </a:lnTo>
                <a:lnTo>
                  <a:pt x="7764" y="764"/>
                </a:lnTo>
                <a:lnTo>
                  <a:pt x="7838" y="812"/>
                </a:lnTo>
                <a:lnTo>
                  <a:pt x="7771" y="865"/>
                </a:lnTo>
                <a:lnTo>
                  <a:pt x="7705" y="918"/>
                </a:lnTo>
                <a:lnTo>
                  <a:pt x="7639" y="973"/>
                </a:lnTo>
                <a:lnTo>
                  <a:pt x="7575" y="1029"/>
                </a:lnTo>
                <a:lnTo>
                  <a:pt x="7511" y="1086"/>
                </a:lnTo>
                <a:lnTo>
                  <a:pt x="7449" y="1145"/>
                </a:lnTo>
                <a:lnTo>
                  <a:pt x="7388" y="1204"/>
                </a:lnTo>
                <a:lnTo>
                  <a:pt x="7327" y="1264"/>
                </a:lnTo>
                <a:lnTo>
                  <a:pt x="7236" y="1356"/>
                </a:lnTo>
                <a:lnTo>
                  <a:pt x="7147" y="1450"/>
                </a:lnTo>
                <a:lnTo>
                  <a:pt x="7062" y="1548"/>
                </a:lnTo>
                <a:lnTo>
                  <a:pt x="6978" y="1647"/>
                </a:lnTo>
                <a:lnTo>
                  <a:pt x="6897" y="1748"/>
                </a:lnTo>
                <a:lnTo>
                  <a:pt x="6818" y="1851"/>
                </a:lnTo>
                <a:lnTo>
                  <a:pt x="6742" y="1956"/>
                </a:lnTo>
                <a:lnTo>
                  <a:pt x="6667" y="2064"/>
                </a:lnTo>
                <a:lnTo>
                  <a:pt x="6595" y="2172"/>
                </a:lnTo>
                <a:lnTo>
                  <a:pt x="6526" y="2283"/>
                </a:lnTo>
                <a:lnTo>
                  <a:pt x="6461" y="2395"/>
                </a:lnTo>
                <a:lnTo>
                  <a:pt x="6397" y="2509"/>
                </a:lnTo>
                <a:lnTo>
                  <a:pt x="6336" y="2625"/>
                </a:lnTo>
                <a:lnTo>
                  <a:pt x="6277" y="2742"/>
                </a:lnTo>
                <a:lnTo>
                  <a:pt x="6222" y="2861"/>
                </a:lnTo>
                <a:lnTo>
                  <a:pt x="6169" y="2982"/>
                </a:lnTo>
                <a:lnTo>
                  <a:pt x="6120" y="3103"/>
                </a:lnTo>
                <a:lnTo>
                  <a:pt x="6073" y="3227"/>
                </a:lnTo>
                <a:lnTo>
                  <a:pt x="6028" y="3352"/>
                </a:lnTo>
                <a:lnTo>
                  <a:pt x="5988" y="3479"/>
                </a:lnTo>
                <a:lnTo>
                  <a:pt x="5949" y="3606"/>
                </a:lnTo>
                <a:lnTo>
                  <a:pt x="5915" y="3735"/>
                </a:lnTo>
                <a:lnTo>
                  <a:pt x="5883" y="3866"/>
                </a:lnTo>
                <a:lnTo>
                  <a:pt x="5855" y="3997"/>
                </a:lnTo>
                <a:lnTo>
                  <a:pt x="5830" y="4130"/>
                </a:lnTo>
                <a:lnTo>
                  <a:pt x="5807" y="4263"/>
                </a:lnTo>
                <a:lnTo>
                  <a:pt x="5788" y="4398"/>
                </a:lnTo>
                <a:lnTo>
                  <a:pt x="5773" y="4534"/>
                </a:lnTo>
                <a:lnTo>
                  <a:pt x="5761" y="4671"/>
                </a:lnTo>
                <a:lnTo>
                  <a:pt x="5752" y="4809"/>
                </a:lnTo>
                <a:lnTo>
                  <a:pt x="5746" y="4947"/>
                </a:lnTo>
                <a:lnTo>
                  <a:pt x="5744" y="5087"/>
                </a:lnTo>
                <a:lnTo>
                  <a:pt x="5743" y="5087"/>
                </a:lnTo>
                <a:lnTo>
                  <a:pt x="5743" y="5087"/>
                </a:lnTo>
                <a:lnTo>
                  <a:pt x="5743" y="5087"/>
                </a:lnTo>
                <a:lnTo>
                  <a:pt x="5744" y="5087"/>
                </a:lnTo>
                <a:lnTo>
                  <a:pt x="5746" y="5227"/>
                </a:lnTo>
                <a:lnTo>
                  <a:pt x="5752" y="5365"/>
                </a:lnTo>
                <a:lnTo>
                  <a:pt x="5761" y="5504"/>
                </a:lnTo>
                <a:lnTo>
                  <a:pt x="5773" y="5641"/>
                </a:lnTo>
                <a:lnTo>
                  <a:pt x="5788" y="5777"/>
                </a:lnTo>
                <a:lnTo>
                  <a:pt x="5807" y="5912"/>
                </a:lnTo>
                <a:lnTo>
                  <a:pt x="5830" y="6045"/>
                </a:lnTo>
                <a:lnTo>
                  <a:pt x="5855" y="6178"/>
                </a:lnTo>
                <a:lnTo>
                  <a:pt x="5883" y="6309"/>
                </a:lnTo>
                <a:lnTo>
                  <a:pt x="5915" y="6440"/>
                </a:lnTo>
                <a:lnTo>
                  <a:pt x="5949" y="6569"/>
                </a:lnTo>
                <a:lnTo>
                  <a:pt x="5988" y="6696"/>
                </a:lnTo>
                <a:lnTo>
                  <a:pt x="6028" y="6822"/>
                </a:lnTo>
                <a:lnTo>
                  <a:pt x="6073" y="6947"/>
                </a:lnTo>
                <a:lnTo>
                  <a:pt x="6120" y="7071"/>
                </a:lnTo>
                <a:lnTo>
                  <a:pt x="6169" y="7193"/>
                </a:lnTo>
                <a:lnTo>
                  <a:pt x="6222" y="7313"/>
                </a:lnTo>
                <a:lnTo>
                  <a:pt x="6277" y="7433"/>
                </a:lnTo>
                <a:lnTo>
                  <a:pt x="6336" y="7549"/>
                </a:lnTo>
                <a:lnTo>
                  <a:pt x="6397" y="7665"/>
                </a:lnTo>
                <a:lnTo>
                  <a:pt x="6461" y="7780"/>
                </a:lnTo>
                <a:lnTo>
                  <a:pt x="6526" y="7892"/>
                </a:lnTo>
                <a:lnTo>
                  <a:pt x="6595" y="8002"/>
                </a:lnTo>
                <a:lnTo>
                  <a:pt x="6667" y="8111"/>
                </a:lnTo>
                <a:lnTo>
                  <a:pt x="6742" y="8218"/>
                </a:lnTo>
                <a:lnTo>
                  <a:pt x="6818" y="8323"/>
                </a:lnTo>
                <a:lnTo>
                  <a:pt x="6897" y="8427"/>
                </a:lnTo>
                <a:lnTo>
                  <a:pt x="6978" y="8527"/>
                </a:lnTo>
                <a:lnTo>
                  <a:pt x="7062" y="8627"/>
                </a:lnTo>
                <a:lnTo>
                  <a:pt x="7147" y="8723"/>
                </a:lnTo>
                <a:lnTo>
                  <a:pt x="7236" y="8819"/>
                </a:lnTo>
                <a:lnTo>
                  <a:pt x="7327" y="8911"/>
                </a:lnTo>
                <a:lnTo>
                  <a:pt x="7388" y="8971"/>
                </a:lnTo>
                <a:lnTo>
                  <a:pt x="7449" y="9030"/>
                </a:lnTo>
                <a:lnTo>
                  <a:pt x="7511" y="9088"/>
                </a:lnTo>
                <a:lnTo>
                  <a:pt x="7575" y="9145"/>
                </a:lnTo>
                <a:lnTo>
                  <a:pt x="7639" y="9201"/>
                </a:lnTo>
                <a:lnTo>
                  <a:pt x="7705" y="9256"/>
                </a:lnTo>
                <a:lnTo>
                  <a:pt x="7771" y="9310"/>
                </a:lnTo>
                <a:lnTo>
                  <a:pt x="7838" y="9363"/>
                </a:lnTo>
                <a:lnTo>
                  <a:pt x="7764" y="9410"/>
                </a:lnTo>
                <a:lnTo>
                  <a:pt x="7688" y="9456"/>
                </a:lnTo>
                <a:lnTo>
                  <a:pt x="7611" y="9502"/>
                </a:lnTo>
                <a:lnTo>
                  <a:pt x="7534" y="9546"/>
                </a:lnTo>
                <a:lnTo>
                  <a:pt x="7456" y="9587"/>
                </a:lnTo>
                <a:lnTo>
                  <a:pt x="7377" y="9629"/>
                </a:lnTo>
                <a:lnTo>
                  <a:pt x="7296" y="9668"/>
                </a:lnTo>
                <a:lnTo>
                  <a:pt x="7216" y="9707"/>
                </a:lnTo>
                <a:lnTo>
                  <a:pt x="7134" y="9743"/>
                </a:lnTo>
                <a:lnTo>
                  <a:pt x="7052" y="9779"/>
                </a:lnTo>
                <a:lnTo>
                  <a:pt x="6969" y="9813"/>
                </a:lnTo>
                <a:lnTo>
                  <a:pt x="6886" y="9846"/>
                </a:lnTo>
                <a:lnTo>
                  <a:pt x="6801" y="9876"/>
                </a:lnTo>
                <a:lnTo>
                  <a:pt x="6716" y="9907"/>
                </a:lnTo>
                <a:lnTo>
                  <a:pt x="6630" y="9934"/>
                </a:lnTo>
                <a:lnTo>
                  <a:pt x="6544" y="9962"/>
                </a:lnTo>
                <a:lnTo>
                  <a:pt x="6456" y="9987"/>
                </a:lnTo>
                <a:lnTo>
                  <a:pt x="6369" y="10011"/>
                </a:lnTo>
                <a:lnTo>
                  <a:pt x="6281" y="10033"/>
                </a:lnTo>
                <a:lnTo>
                  <a:pt x="6192" y="10053"/>
                </a:lnTo>
                <a:lnTo>
                  <a:pt x="6102" y="10072"/>
                </a:lnTo>
                <a:lnTo>
                  <a:pt x="6012" y="10090"/>
                </a:lnTo>
                <a:lnTo>
                  <a:pt x="5922" y="10106"/>
                </a:lnTo>
                <a:lnTo>
                  <a:pt x="5831" y="10120"/>
                </a:lnTo>
                <a:lnTo>
                  <a:pt x="5738" y="10133"/>
                </a:lnTo>
                <a:lnTo>
                  <a:pt x="5646" y="10145"/>
                </a:lnTo>
                <a:lnTo>
                  <a:pt x="5554" y="10154"/>
                </a:lnTo>
                <a:lnTo>
                  <a:pt x="5460" y="10161"/>
                </a:lnTo>
                <a:lnTo>
                  <a:pt x="5367" y="10167"/>
                </a:lnTo>
                <a:lnTo>
                  <a:pt x="5273" y="10172"/>
                </a:lnTo>
                <a:lnTo>
                  <a:pt x="5178" y="10174"/>
                </a:lnTo>
                <a:lnTo>
                  <a:pt x="5083" y="10175"/>
                </a:lnTo>
                <a:lnTo>
                  <a:pt x="4821" y="10168"/>
                </a:lnTo>
                <a:lnTo>
                  <a:pt x="4564" y="10149"/>
                </a:lnTo>
                <a:lnTo>
                  <a:pt x="4309" y="10116"/>
                </a:lnTo>
                <a:lnTo>
                  <a:pt x="4059" y="10071"/>
                </a:lnTo>
                <a:lnTo>
                  <a:pt x="3813" y="10015"/>
                </a:lnTo>
                <a:lnTo>
                  <a:pt x="3572" y="9947"/>
                </a:lnTo>
                <a:lnTo>
                  <a:pt x="3335" y="9866"/>
                </a:lnTo>
                <a:lnTo>
                  <a:pt x="3105" y="9775"/>
                </a:lnTo>
                <a:lnTo>
                  <a:pt x="2880" y="9673"/>
                </a:lnTo>
                <a:lnTo>
                  <a:pt x="2661" y="9561"/>
                </a:lnTo>
                <a:lnTo>
                  <a:pt x="2448" y="9438"/>
                </a:lnTo>
                <a:lnTo>
                  <a:pt x="2242" y="9306"/>
                </a:lnTo>
                <a:lnTo>
                  <a:pt x="2042" y="9164"/>
                </a:lnTo>
                <a:lnTo>
                  <a:pt x="1850" y="9013"/>
                </a:lnTo>
                <a:lnTo>
                  <a:pt x="1666" y="8853"/>
                </a:lnTo>
                <a:lnTo>
                  <a:pt x="1489" y="8685"/>
                </a:lnTo>
                <a:lnTo>
                  <a:pt x="1321" y="8508"/>
                </a:lnTo>
                <a:lnTo>
                  <a:pt x="1160" y="8323"/>
                </a:lnTo>
                <a:lnTo>
                  <a:pt x="1010" y="8131"/>
                </a:lnTo>
                <a:lnTo>
                  <a:pt x="868" y="7931"/>
                </a:lnTo>
                <a:lnTo>
                  <a:pt x="736" y="7725"/>
                </a:lnTo>
                <a:lnTo>
                  <a:pt x="614" y="7512"/>
                </a:lnTo>
                <a:lnTo>
                  <a:pt x="501" y="7293"/>
                </a:lnTo>
                <a:lnTo>
                  <a:pt x="400" y="7067"/>
                </a:lnTo>
                <a:lnTo>
                  <a:pt x="308" y="6837"/>
                </a:lnTo>
                <a:lnTo>
                  <a:pt x="228" y="6600"/>
                </a:lnTo>
                <a:lnTo>
                  <a:pt x="160" y="6358"/>
                </a:lnTo>
                <a:lnTo>
                  <a:pt x="103" y="6113"/>
                </a:lnTo>
                <a:lnTo>
                  <a:pt x="59" y="5862"/>
                </a:lnTo>
                <a:lnTo>
                  <a:pt x="26" y="5607"/>
                </a:lnTo>
                <a:lnTo>
                  <a:pt x="7" y="5349"/>
                </a:lnTo>
                <a:lnTo>
                  <a:pt x="0" y="5087"/>
                </a:lnTo>
                <a:lnTo>
                  <a:pt x="7" y="4825"/>
                </a:lnTo>
                <a:lnTo>
                  <a:pt x="26" y="4567"/>
                </a:lnTo>
                <a:lnTo>
                  <a:pt x="59" y="4313"/>
                </a:lnTo>
                <a:lnTo>
                  <a:pt x="103" y="4062"/>
                </a:lnTo>
                <a:lnTo>
                  <a:pt x="160" y="3816"/>
                </a:lnTo>
                <a:lnTo>
                  <a:pt x="228" y="3574"/>
                </a:lnTo>
                <a:lnTo>
                  <a:pt x="308" y="3338"/>
                </a:lnTo>
                <a:lnTo>
                  <a:pt x="400" y="3107"/>
                </a:lnTo>
                <a:lnTo>
                  <a:pt x="501" y="2882"/>
                </a:lnTo>
                <a:lnTo>
                  <a:pt x="614" y="2663"/>
                </a:lnTo>
                <a:lnTo>
                  <a:pt x="736" y="2449"/>
                </a:lnTo>
                <a:lnTo>
                  <a:pt x="868" y="2242"/>
                </a:lnTo>
                <a:lnTo>
                  <a:pt x="1010" y="2043"/>
                </a:lnTo>
                <a:lnTo>
                  <a:pt x="1160" y="1851"/>
                </a:lnTo>
                <a:lnTo>
                  <a:pt x="1321" y="1667"/>
                </a:lnTo>
                <a:lnTo>
                  <a:pt x="1489" y="1490"/>
                </a:lnTo>
                <a:lnTo>
                  <a:pt x="1666" y="1321"/>
                </a:lnTo>
                <a:lnTo>
                  <a:pt x="1850" y="1161"/>
                </a:lnTo>
                <a:lnTo>
                  <a:pt x="2042" y="1011"/>
                </a:lnTo>
                <a:lnTo>
                  <a:pt x="2242" y="869"/>
                </a:lnTo>
                <a:lnTo>
                  <a:pt x="2448" y="736"/>
                </a:lnTo>
                <a:lnTo>
                  <a:pt x="2661" y="614"/>
                </a:lnTo>
                <a:lnTo>
                  <a:pt x="2880" y="501"/>
                </a:lnTo>
                <a:lnTo>
                  <a:pt x="3105" y="400"/>
                </a:lnTo>
                <a:lnTo>
                  <a:pt x="3335" y="308"/>
                </a:lnTo>
                <a:lnTo>
                  <a:pt x="3572" y="228"/>
                </a:lnTo>
                <a:lnTo>
                  <a:pt x="3813" y="160"/>
                </a:lnTo>
                <a:lnTo>
                  <a:pt x="4059" y="103"/>
                </a:lnTo>
                <a:lnTo>
                  <a:pt x="4309" y="58"/>
                </a:lnTo>
                <a:lnTo>
                  <a:pt x="4564" y="26"/>
                </a:lnTo>
                <a:lnTo>
                  <a:pt x="4821" y="6"/>
                </a:lnTo>
                <a:lnTo>
                  <a:pt x="5083" y="0"/>
                </a:lnTo>
                <a:close/>
              </a:path>
            </a:pathLst>
          </a:custGeom>
          <a:solidFill>
            <a:schemeClr val="accent5"/>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 name="Freeform 7">
            <a:extLst>
              <a:ext uri="{FF2B5EF4-FFF2-40B4-BE49-F238E27FC236}">
                <a16:creationId xmlns:a16="http://schemas.microsoft.com/office/drawing/2014/main" id="{0E52E0B8-08FE-4627-A19A-B8CA75F34712}"/>
              </a:ext>
            </a:extLst>
          </p:cNvPr>
          <p:cNvSpPr>
            <a:spLocks/>
          </p:cNvSpPr>
          <p:nvPr/>
        </p:nvSpPr>
        <p:spPr bwMode="auto">
          <a:xfrm>
            <a:off x="6161088" y="2411413"/>
            <a:ext cx="1849437" cy="2398712"/>
          </a:xfrm>
          <a:custGeom>
            <a:avLst/>
            <a:gdLst>
              <a:gd name="T0" fmla="*/ 3529 w 7838"/>
              <a:gd name="T1" fmla="*/ 59 h 10175"/>
              <a:gd name="T2" fmla="*/ 4503 w 7838"/>
              <a:gd name="T3" fmla="*/ 309 h 10175"/>
              <a:gd name="T4" fmla="*/ 5390 w 7838"/>
              <a:gd name="T5" fmla="*/ 737 h 10175"/>
              <a:gd name="T6" fmla="*/ 6172 w 7838"/>
              <a:gd name="T7" fmla="*/ 1322 h 10175"/>
              <a:gd name="T8" fmla="*/ 6828 w 7838"/>
              <a:gd name="T9" fmla="*/ 2044 h 10175"/>
              <a:gd name="T10" fmla="*/ 7337 w 7838"/>
              <a:gd name="T11" fmla="*/ 2882 h 10175"/>
              <a:gd name="T12" fmla="*/ 7678 w 7838"/>
              <a:gd name="T13" fmla="*/ 3817 h 10175"/>
              <a:gd name="T14" fmla="*/ 7831 w 7838"/>
              <a:gd name="T15" fmla="*/ 4826 h 10175"/>
              <a:gd name="T16" fmla="*/ 7779 w 7838"/>
              <a:gd name="T17" fmla="*/ 5862 h 10175"/>
              <a:gd name="T18" fmla="*/ 7530 w 7838"/>
              <a:gd name="T19" fmla="*/ 6837 h 10175"/>
              <a:gd name="T20" fmla="*/ 7102 w 7838"/>
              <a:gd name="T21" fmla="*/ 7726 h 10175"/>
              <a:gd name="T22" fmla="*/ 6517 w 7838"/>
              <a:gd name="T23" fmla="*/ 8508 h 10175"/>
              <a:gd name="T24" fmla="*/ 5796 w 7838"/>
              <a:gd name="T25" fmla="*/ 9165 h 10175"/>
              <a:gd name="T26" fmla="*/ 4958 w 7838"/>
              <a:gd name="T27" fmla="*/ 9674 h 10175"/>
              <a:gd name="T28" fmla="*/ 4025 w 7838"/>
              <a:gd name="T29" fmla="*/ 10015 h 10175"/>
              <a:gd name="T30" fmla="*/ 3017 w 7838"/>
              <a:gd name="T31" fmla="*/ 10169 h 10175"/>
              <a:gd name="T32" fmla="*/ 2471 w 7838"/>
              <a:gd name="T33" fmla="*/ 10167 h 10175"/>
              <a:gd name="T34" fmla="*/ 2100 w 7838"/>
              <a:gd name="T35" fmla="*/ 10134 h 10175"/>
              <a:gd name="T36" fmla="*/ 1736 w 7838"/>
              <a:gd name="T37" fmla="*/ 10073 h 10175"/>
              <a:gd name="T38" fmla="*/ 1382 w 7838"/>
              <a:gd name="T39" fmla="*/ 9988 h 10175"/>
              <a:gd name="T40" fmla="*/ 1037 w 7838"/>
              <a:gd name="T41" fmla="*/ 9877 h 10175"/>
              <a:gd name="T42" fmla="*/ 704 w 7838"/>
              <a:gd name="T43" fmla="*/ 9744 h 10175"/>
              <a:gd name="T44" fmla="*/ 382 w 7838"/>
              <a:gd name="T45" fmla="*/ 9589 h 10175"/>
              <a:gd name="T46" fmla="*/ 74 w 7838"/>
              <a:gd name="T47" fmla="*/ 9411 h 10175"/>
              <a:gd name="T48" fmla="*/ 198 w 7838"/>
              <a:gd name="T49" fmla="*/ 9202 h 10175"/>
              <a:gd name="T50" fmla="*/ 450 w 7838"/>
              <a:gd name="T51" fmla="*/ 8971 h 10175"/>
              <a:gd name="T52" fmla="*/ 776 w 7838"/>
              <a:gd name="T53" fmla="*/ 8627 h 10175"/>
              <a:gd name="T54" fmla="*/ 1096 w 7838"/>
              <a:gd name="T55" fmla="*/ 8219 h 10175"/>
              <a:gd name="T56" fmla="*/ 1377 w 7838"/>
              <a:gd name="T57" fmla="*/ 7780 h 10175"/>
              <a:gd name="T58" fmla="*/ 1616 w 7838"/>
              <a:gd name="T59" fmla="*/ 7314 h 10175"/>
              <a:gd name="T60" fmla="*/ 1810 w 7838"/>
              <a:gd name="T61" fmla="*/ 6823 h 10175"/>
              <a:gd name="T62" fmla="*/ 1955 w 7838"/>
              <a:gd name="T63" fmla="*/ 6309 h 10175"/>
              <a:gd name="T64" fmla="*/ 2050 w 7838"/>
              <a:gd name="T65" fmla="*/ 5777 h 10175"/>
              <a:gd name="T66" fmla="*/ 2092 w 7838"/>
              <a:gd name="T67" fmla="*/ 5228 h 10175"/>
              <a:gd name="T68" fmla="*/ 2095 w 7838"/>
              <a:gd name="T69" fmla="*/ 5088 h 10175"/>
              <a:gd name="T70" fmla="*/ 2077 w 7838"/>
              <a:gd name="T71" fmla="*/ 4671 h 10175"/>
              <a:gd name="T72" fmla="*/ 2008 w 7838"/>
              <a:gd name="T73" fmla="*/ 4130 h 10175"/>
              <a:gd name="T74" fmla="*/ 1889 w 7838"/>
              <a:gd name="T75" fmla="*/ 3606 h 10175"/>
              <a:gd name="T76" fmla="*/ 1718 w 7838"/>
              <a:gd name="T77" fmla="*/ 3105 h 10175"/>
              <a:gd name="T78" fmla="*/ 1502 w 7838"/>
              <a:gd name="T79" fmla="*/ 2626 h 10175"/>
              <a:gd name="T80" fmla="*/ 1243 w 7838"/>
              <a:gd name="T81" fmla="*/ 2173 h 10175"/>
              <a:gd name="T82" fmla="*/ 941 w 7838"/>
              <a:gd name="T83" fmla="*/ 1748 h 10175"/>
              <a:gd name="T84" fmla="*/ 602 w 7838"/>
              <a:gd name="T85" fmla="*/ 1356 h 10175"/>
              <a:gd name="T86" fmla="*/ 327 w 7838"/>
              <a:gd name="T87" fmla="*/ 1087 h 10175"/>
              <a:gd name="T88" fmla="*/ 67 w 7838"/>
              <a:gd name="T89" fmla="*/ 865 h 10175"/>
              <a:gd name="T90" fmla="*/ 227 w 7838"/>
              <a:gd name="T91" fmla="*/ 673 h 10175"/>
              <a:gd name="T92" fmla="*/ 542 w 7838"/>
              <a:gd name="T93" fmla="*/ 507 h 10175"/>
              <a:gd name="T94" fmla="*/ 869 w 7838"/>
              <a:gd name="T95" fmla="*/ 362 h 10175"/>
              <a:gd name="T96" fmla="*/ 1208 w 7838"/>
              <a:gd name="T97" fmla="*/ 241 h 10175"/>
              <a:gd name="T98" fmla="*/ 1557 w 7838"/>
              <a:gd name="T99" fmla="*/ 142 h 10175"/>
              <a:gd name="T100" fmla="*/ 1916 w 7838"/>
              <a:gd name="T101" fmla="*/ 69 h 10175"/>
              <a:gd name="T102" fmla="*/ 2284 w 7838"/>
              <a:gd name="T103" fmla="*/ 21 h 10175"/>
              <a:gd name="T104" fmla="*/ 2660 w 7838"/>
              <a:gd name="T105" fmla="*/ 1 h 10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38" h="10175">
                <a:moveTo>
                  <a:pt x="2755" y="0"/>
                </a:moveTo>
                <a:lnTo>
                  <a:pt x="3017" y="7"/>
                </a:lnTo>
                <a:lnTo>
                  <a:pt x="3274" y="26"/>
                </a:lnTo>
                <a:lnTo>
                  <a:pt x="3529" y="59"/>
                </a:lnTo>
                <a:lnTo>
                  <a:pt x="3779" y="104"/>
                </a:lnTo>
                <a:lnTo>
                  <a:pt x="4025" y="160"/>
                </a:lnTo>
                <a:lnTo>
                  <a:pt x="4266" y="228"/>
                </a:lnTo>
                <a:lnTo>
                  <a:pt x="4503" y="309"/>
                </a:lnTo>
                <a:lnTo>
                  <a:pt x="4733" y="400"/>
                </a:lnTo>
                <a:lnTo>
                  <a:pt x="4958" y="502"/>
                </a:lnTo>
                <a:lnTo>
                  <a:pt x="5177" y="614"/>
                </a:lnTo>
                <a:lnTo>
                  <a:pt x="5390" y="737"/>
                </a:lnTo>
                <a:lnTo>
                  <a:pt x="5596" y="869"/>
                </a:lnTo>
                <a:lnTo>
                  <a:pt x="5796" y="1011"/>
                </a:lnTo>
                <a:lnTo>
                  <a:pt x="5988" y="1162"/>
                </a:lnTo>
                <a:lnTo>
                  <a:pt x="6172" y="1322"/>
                </a:lnTo>
                <a:lnTo>
                  <a:pt x="6349" y="1490"/>
                </a:lnTo>
                <a:lnTo>
                  <a:pt x="6517" y="1667"/>
                </a:lnTo>
                <a:lnTo>
                  <a:pt x="6678" y="1852"/>
                </a:lnTo>
                <a:lnTo>
                  <a:pt x="6828" y="2044"/>
                </a:lnTo>
                <a:lnTo>
                  <a:pt x="6970" y="2244"/>
                </a:lnTo>
                <a:lnTo>
                  <a:pt x="7102" y="2450"/>
                </a:lnTo>
                <a:lnTo>
                  <a:pt x="7224" y="2663"/>
                </a:lnTo>
                <a:lnTo>
                  <a:pt x="7337" y="2882"/>
                </a:lnTo>
                <a:lnTo>
                  <a:pt x="7438" y="3108"/>
                </a:lnTo>
                <a:lnTo>
                  <a:pt x="7530" y="3338"/>
                </a:lnTo>
                <a:lnTo>
                  <a:pt x="7610" y="3575"/>
                </a:lnTo>
                <a:lnTo>
                  <a:pt x="7678" y="3817"/>
                </a:lnTo>
                <a:lnTo>
                  <a:pt x="7735" y="4062"/>
                </a:lnTo>
                <a:lnTo>
                  <a:pt x="7779" y="4313"/>
                </a:lnTo>
                <a:lnTo>
                  <a:pt x="7812" y="4568"/>
                </a:lnTo>
                <a:lnTo>
                  <a:pt x="7831" y="4826"/>
                </a:lnTo>
                <a:lnTo>
                  <a:pt x="7838" y="5088"/>
                </a:lnTo>
                <a:lnTo>
                  <a:pt x="7831" y="5350"/>
                </a:lnTo>
                <a:lnTo>
                  <a:pt x="7812" y="5608"/>
                </a:lnTo>
                <a:lnTo>
                  <a:pt x="7779" y="5862"/>
                </a:lnTo>
                <a:lnTo>
                  <a:pt x="7735" y="6113"/>
                </a:lnTo>
                <a:lnTo>
                  <a:pt x="7678" y="6359"/>
                </a:lnTo>
                <a:lnTo>
                  <a:pt x="7610" y="6601"/>
                </a:lnTo>
                <a:lnTo>
                  <a:pt x="7530" y="6837"/>
                </a:lnTo>
                <a:lnTo>
                  <a:pt x="7438" y="7068"/>
                </a:lnTo>
                <a:lnTo>
                  <a:pt x="7337" y="7293"/>
                </a:lnTo>
                <a:lnTo>
                  <a:pt x="7224" y="7512"/>
                </a:lnTo>
                <a:lnTo>
                  <a:pt x="7102" y="7726"/>
                </a:lnTo>
                <a:lnTo>
                  <a:pt x="6970" y="7933"/>
                </a:lnTo>
                <a:lnTo>
                  <a:pt x="6828" y="8132"/>
                </a:lnTo>
                <a:lnTo>
                  <a:pt x="6678" y="8324"/>
                </a:lnTo>
                <a:lnTo>
                  <a:pt x="6517" y="8508"/>
                </a:lnTo>
                <a:lnTo>
                  <a:pt x="6349" y="8685"/>
                </a:lnTo>
                <a:lnTo>
                  <a:pt x="6172" y="8854"/>
                </a:lnTo>
                <a:lnTo>
                  <a:pt x="5988" y="9014"/>
                </a:lnTo>
                <a:lnTo>
                  <a:pt x="5796" y="9165"/>
                </a:lnTo>
                <a:lnTo>
                  <a:pt x="5596" y="9306"/>
                </a:lnTo>
                <a:lnTo>
                  <a:pt x="5390" y="9439"/>
                </a:lnTo>
                <a:lnTo>
                  <a:pt x="5177" y="9561"/>
                </a:lnTo>
                <a:lnTo>
                  <a:pt x="4958" y="9674"/>
                </a:lnTo>
                <a:lnTo>
                  <a:pt x="4733" y="9775"/>
                </a:lnTo>
                <a:lnTo>
                  <a:pt x="4503" y="9867"/>
                </a:lnTo>
                <a:lnTo>
                  <a:pt x="4266" y="9947"/>
                </a:lnTo>
                <a:lnTo>
                  <a:pt x="4025" y="10015"/>
                </a:lnTo>
                <a:lnTo>
                  <a:pt x="3779" y="10072"/>
                </a:lnTo>
                <a:lnTo>
                  <a:pt x="3529" y="10117"/>
                </a:lnTo>
                <a:lnTo>
                  <a:pt x="3274" y="10149"/>
                </a:lnTo>
                <a:lnTo>
                  <a:pt x="3017" y="10169"/>
                </a:lnTo>
                <a:lnTo>
                  <a:pt x="2755" y="10175"/>
                </a:lnTo>
                <a:lnTo>
                  <a:pt x="2660" y="10174"/>
                </a:lnTo>
                <a:lnTo>
                  <a:pt x="2565" y="10172"/>
                </a:lnTo>
                <a:lnTo>
                  <a:pt x="2471" y="10167"/>
                </a:lnTo>
                <a:lnTo>
                  <a:pt x="2378" y="10162"/>
                </a:lnTo>
                <a:lnTo>
                  <a:pt x="2284" y="10154"/>
                </a:lnTo>
                <a:lnTo>
                  <a:pt x="2192" y="10145"/>
                </a:lnTo>
                <a:lnTo>
                  <a:pt x="2100" y="10134"/>
                </a:lnTo>
                <a:lnTo>
                  <a:pt x="2007" y="10121"/>
                </a:lnTo>
                <a:lnTo>
                  <a:pt x="1916" y="10106"/>
                </a:lnTo>
                <a:lnTo>
                  <a:pt x="1826" y="10091"/>
                </a:lnTo>
                <a:lnTo>
                  <a:pt x="1736" y="10073"/>
                </a:lnTo>
                <a:lnTo>
                  <a:pt x="1646" y="10054"/>
                </a:lnTo>
                <a:lnTo>
                  <a:pt x="1557" y="10033"/>
                </a:lnTo>
                <a:lnTo>
                  <a:pt x="1469" y="10011"/>
                </a:lnTo>
                <a:lnTo>
                  <a:pt x="1382" y="9988"/>
                </a:lnTo>
                <a:lnTo>
                  <a:pt x="1294" y="9962"/>
                </a:lnTo>
                <a:lnTo>
                  <a:pt x="1208" y="9936"/>
                </a:lnTo>
                <a:lnTo>
                  <a:pt x="1122" y="9907"/>
                </a:lnTo>
                <a:lnTo>
                  <a:pt x="1037" y="9877"/>
                </a:lnTo>
                <a:lnTo>
                  <a:pt x="952" y="9847"/>
                </a:lnTo>
                <a:lnTo>
                  <a:pt x="869" y="9814"/>
                </a:lnTo>
                <a:lnTo>
                  <a:pt x="786" y="9779"/>
                </a:lnTo>
                <a:lnTo>
                  <a:pt x="704" y="9744"/>
                </a:lnTo>
                <a:lnTo>
                  <a:pt x="622" y="9707"/>
                </a:lnTo>
                <a:lnTo>
                  <a:pt x="542" y="9669"/>
                </a:lnTo>
                <a:lnTo>
                  <a:pt x="461" y="9629"/>
                </a:lnTo>
                <a:lnTo>
                  <a:pt x="382" y="9589"/>
                </a:lnTo>
                <a:lnTo>
                  <a:pt x="304" y="9546"/>
                </a:lnTo>
                <a:lnTo>
                  <a:pt x="227" y="9502"/>
                </a:lnTo>
                <a:lnTo>
                  <a:pt x="150" y="9458"/>
                </a:lnTo>
                <a:lnTo>
                  <a:pt x="74" y="9411"/>
                </a:lnTo>
                <a:lnTo>
                  <a:pt x="0" y="9363"/>
                </a:lnTo>
                <a:lnTo>
                  <a:pt x="67" y="9310"/>
                </a:lnTo>
                <a:lnTo>
                  <a:pt x="133" y="9257"/>
                </a:lnTo>
                <a:lnTo>
                  <a:pt x="198" y="9202"/>
                </a:lnTo>
                <a:lnTo>
                  <a:pt x="263" y="9146"/>
                </a:lnTo>
                <a:lnTo>
                  <a:pt x="327" y="9089"/>
                </a:lnTo>
                <a:lnTo>
                  <a:pt x="389" y="9030"/>
                </a:lnTo>
                <a:lnTo>
                  <a:pt x="450" y="8971"/>
                </a:lnTo>
                <a:lnTo>
                  <a:pt x="511" y="8911"/>
                </a:lnTo>
                <a:lnTo>
                  <a:pt x="602" y="8819"/>
                </a:lnTo>
                <a:lnTo>
                  <a:pt x="691" y="8725"/>
                </a:lnTo>
                <a:lnTo>
                  <a:pt x="776" y="8627"/>
                </a:lnTo>
                <a:lnTo>
                  <a:pt x="860" y="8528"/>
                </a:lnTo>
                <a:lnTo>
                  <a:pt x="941" y="8427"/>
                </a:lnTo>
                <a:lnTo>
                  <a:pt x="1020" y="8324"/>
                </a:lnTo>
                <a:lnTo>
                  <a:pt x="1096" y="8219"/>
                </a:lnTo>
                <a:lnTo>
                  <a:pt x="1171" y="8112"/>
                </a:lnTo>
                <a:lnTo>
                  <a:pt x="1243" y="8003"/>
                </a:lnTo>
                <a:lnTo>
                  <a:pt x="1312" y="7892"/>
                </a:lnTo>
                <a:lnTo>
                  <a:pt x="1377" y="7780"/>
                </a:lnTo>
                <a:lnTo>
                  <a:pt x="1441" y="7666"/>
                </a:lnTo>
                <a:lnTo>
                  <a:pt x="1502" y="7550"/>
                </a:lnTo>
                <a:lnTo>
                  <a:pt x="1561" y="7433"/>
                </a:lnTo>
                <a:lnTo>
                  <a:pt x="1616" y="7314"/>
                </a:lnTo>
                <a:lnTo>
                  <a:pt x="1669" y="7193"/>
                </a:lnTo>
                <a:lnTo>
                  <a:pt x="1718" y="7072"/>
                </a:lnTo>
                <a:lnTo>
                  <a:pt x="1765" y="6948"/>
                </a:lnTo>
                <a:lnTo>
                  <a:pt x="1810" y="6823"/>
                </a:lnTo>
                <a:lnTo>
                  <a:pt x="1850" y="6697"/>
                </a:lnTo>
                <a:lnTo>
                  <a:pt x="1889" y="6569"/>
                </a:lnTo>
                <a:lnTo>
                  <a:pt x="1923" y="6440"/>
                </a:lnTo>
                <a:lnTo>
                  <a:pt x="1955" y="6309"/>
                </a:lnTo>
                <a:lnTo>
                  <a:pt x="1983" y="6178"/>
                </a:lnTo>
                <a:lnTo>
                  <a:pt x="2008" y="6045"/>
                </a:lnTo>
                <a:lnTo>
                  <a:pt x="2031" y="5912"/>
                </a:lnTo>
                <a:lnTo>
                  <a:pt x="2050" y="5777"/>
                </a:lnTo>
                <a:lnTo>
                  <a:pt x="2065" y="5641"/>
                </a:lnTo>
                <a:lnTo>
                  <a:pt x="2077" y="5504"/>
                </a:lnTo>
                <a:lnTo>
                  <a:pt x="2086" y="5366"/>
                </a:lnTo>
                <a:lnTo>
                  <a:pt x="2092" y="5228"/>
                </a:lnTo>
                <a:lnTo>
                  <a:pt x="2094" y="5088"/>
                </a:lnTo>
                <a:lnTo>
                  <a:pt x="2095" y="5088"/>
                </a:lnTo>
                <a:lnTo>
                  <a:pt x="2095" y="5088"/>
                </a:lnTo>
                <a:lnTo>
                  <a:pt x="2095" y="5088"/>
                </a:lnTo>
                <a:lnTo>
                  <a:pt x="2094" y="5088"/>
                </a:lnTo>
                <a:lnTo>
                  <a:pt x="2092" y="4948"/>
                </a:lnTo>
                <a:lnTo>
                  <a:pt x="2086" y="4810"/>
                </a:lnTo>
                <a:lnTo>
                  <a:pt x="2077" y="4671"/>
                </a:lnTo>
                <a:lnTo>
                  <a:pt x="2065" y="4534"/>
                </a:lnTo>
                <a:lnTo>
                  <a:pt x="2050" y="4398"/>
                </a:lnTo>
                <a:lnTo>
                  <a:pt x="2031" y="4264"/>
                </a:lnTo>
                <a:lnTo>
                  <a:pt x="2008" y="4130"/>
                </a:lnTo>
                <a:lnTo>
                  <a:pt x="1983" y="3997"/>
                </a:lnTo>
                <a:lnTo>
                  <a:pt x="1955" y="3866"/>
                </a:lnTo>
                <a:lnTo>
                  <a:pt x="1923" y="3735"/>
                </a:lnTo>
                <a:lnTo>
                  <a:pt x="1889" y="3606"/>
                </a:lnTo>
                <a:lnTo>
                  <a:pt x="1850" y="3479"/>
                </a:lnTo>
                <a:lnTo>
                  <a:pt x="1810" y="3353"/>
                </a:lnTo>
                <a:lnTo>
                  <a:pt x="1765" y="3228"/>
                </a:lnTo>
                <a:lnTo>
                  <a:pt x="1718" y="3105"/>
                </a:lnTo>
                <a:lnTo>
                  <a:pt x="1669" y="2982"/>
                </a:lnTo>
                <a:lnTo>
                  <a:pt x="1616" y="2862"/>
                </a:lnTo>
                <a:lnTo>
                  <a:pt x="1561" y="2742"/>
                </a:lnTo>
                <a:lnTo>
                  <a:pt x="1502" y="2626"/>
                </a:lnTo>
                <a:lnTo>
                  <a:pt x="1441" y="2510"/>
                </a:lnTo>
                <a:lnTo>
                  <a:pt x="1377" y="2395"/>
                </a:lnTo>
                <a:lnTo>
                  <a:pt x="1312" y="2283"/>
                </a:lnTo>
                <a:lnTo>
                  <a:pt x="1243" y="2173"/>
                </a:lnTo>
                <a:lnTo>
                  <a:pt x="1171" y="2064"/>
                </a:lnTo>
                <a:lnTo>
                  <a:pt x="1096" y="1957"/>
                </a:lnTo>
                <a:lnTo>
                  <a:pt x="1020" y="1852"/>
                </a:lnTo>
                <a:lnTo>
                  <a:pt x="941" y="1748"/>
                </a:lnTo>
                <a:lnTo>
                  <a:pt x="860" y="1648"/>
                </a:lnTo>
                <a:lnTo>
                  <a:pt x="776" y="1548"/>
                </a:lnTo>
                <a:lnTo>
                  <a:pt x="691" y="1452"/>
                </a:lnTo>
                <a:lnTo>
                  <a:pt x="602" y="1356"/>
                </a:lnTo>
                <a:lnTo>
                  <a:pt x="511" y="1264"/>
                </a:lnTo>
                <a:lnTo>
                  <a:pt x="450" y="1204"/>
                </a:lnTo>
                <a:lnTo>
                  <a:pt x="389" y="1145"/>
                </a:lnTo>
                <a:lnTo>
                  <a:pt x="327" y="1087"/>
                </a:lnTo>
                <a:lnTo>
                  <a:pt x="263" y="1030"/>
                </a:lnTo>
                <a:lnTo>
                  <a:pt x="199" y="974"/>
                </a:lnTo>
                <a:lnTo>
                  <a:pt x="133" y="919"/>
                </a:lnTo>
                <a:lnTo>
                  <a:pt x="67" y="865"/>
                </a:lnTo>
                <a:lnTo>
                  <a:pt x="0" y="812"/>
                </a:lnTo>
                <a:lnTo>
                  <a:pt x="74" y="765"/>
                </a:lnTo>
                <a:lnTo>
                  <a:pt x="150" y="719"/>
                </a:lnTo>
                <a:lnTo>
                  <a:pt x="227" y="673"/>
                </a:lnTo>
                <a:lnTo>
                  <a:pt x="304" y="629"/>
                </a:lnTo>
                <a:lnTo>
                  <a:pt x="382" y="588"/>
                </a:lnTo>
                <a:lnTo>
                  <a:pt x="461" y="546"/>
                </a:lnTo>
                <a:lnTo>
                  <a:pt x="542" y="507"/>
                </a:lnTo>
                <a:lnTo>
                  <a:pt x="622" y="468"/>
                </a:lnTo>
                <a:lnTo>
                  <a:pt x="704" y="432"/>
                </a:lnTo>
                <a:lnTo>
                  <a:pt x="786" y="396"/>
                </a:lnTo>
                <a:lnTo>
                  <a:pt x="869" y="362"/>
                </a:lnTo>
                <a:lnTo>
                  <a:pt x="952" y="329"/>
                </a:lnTo>
                <a:lnTo>
                  <a:pt x="1037" y="299"/>
                </a:lnTo>
                <a:lnTo>
                  <a:pt x="1122" y="268"/>
                </a:lnTo>
                <a:lnTo>
                  <a:pt x="1208" y="241"/>
                </a:lnTo>
                <a:lnTo>
                  <a:pt x="1294" y="213"/>
                </a:lnTo>
                <a:lnTo>
                  <a:pt x="1382" y="188"/>
                </a:lnTo>
                <a:lnTo>
                  <a:pt x="1469" y="164"/>
                </a:lnTo>
                <a:lnTo>
                  <a:pt x="1557" y="142"/>
                </a:lnTo>
                <a:lnTo>
                  <a:pt x="1646" y="122"/>
                </a:lnTo>
                <a:lnTo>
                  <a:pt x="1736" y="103"/>
                </a:lnTo>
                <a:lnTo>
                  <a:pt x="1826" y="85"/>
                </a:lnTo>
                <a:lnTo>
                  <a:pt x="1916" y="69"/>
                </a:lnTo>
                <a:lnTo>
                  <a:pt x="2007" y="55"/>
                </a:lnTo>
                <a:lnTo>
                  <a:pt x="2100" y="42"/>
                </a:lnTo>
                <a:lnTo>
                  <a:pt x="2192" y="30"/>
                </a:lnTo>
                <a:lnTo>
                  <a:pt x="2284" y="21"/>
                </a:lnTo>
                <a:lnTo>
                  <a:pt x="2378" y="14"/>
                </a:lnTo>
                <a:lnTo>
                  <a:pt x="2471" y="8"/>
                </a:lnTo>
                <a:lnTo>
                  <a:pt x="2565" y="3"/>
                </a:lnTo>
                <a:lnTo>
                  <a:pt x="2660" y="1"/>
                </a:lnTo>
                <a:lnTo>
                  <a:pt x="2755" y="0"/>
                </a:lnTo>
                <a:close/>
              </a:path>
            </a:pathLst>
          </a:custGeom>
          <a:solidFill>
            <a:schemeClr val="accent2">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5" name="Freeform 8">
            <a:extLst>
              <a:ext uri="{FF2B5EF4-FFF2-40B4-BE49-F238E27FC236}">
                <a16:creationId xmlns:a16="http://schemas.microsoft.com/office/drawing/2014/main" id="{25329142-1DAD-4F57-AD8F-5570E8EEF801}"/>
              </a:ext>
            </a:extLst>
          </p:cNvPr>
          <p:cNvSpPr>
            <a:spLocks/>
          </p:cNvSpPr>
          <p:nvPr/>
        </p:nvSpPr>
        <p:spPr bwMode="auto">
          <a:xfrm>
            <a:off x="5611813" y="4392613"/>
            <a:ext cx="2398712" cy="1849437"/>
          </a:xfrm>
          <a:custGeom>
            <a:avLst/>
            <a:gdLst>
              <a:gd name="T0" fmla="*/ 9493 w 10166"/>
              <a:gd name="T1" fmla="*/ 227 h 7845"/>
              <a:gd name="T2" fmla="*/ 9660 w 10166"/>
              <a:gd name="T3" fmla="*/ 542 h 7845"/>
              <a:gd name="T4" fmla="*/ 9804 w 10166"/>
              <a:gd name="T5" fmla="*/ 870 h 7845"/>
              <a:gd name="T6" fmla="*/ 9926 w 10166"/>
              <a:gd name="T7" fmla="*/ 1209 h 7845"/>
              <a:gd name="T8" fmla="*/ 10024 w 10166"/>
              <a:gd name="T9" fmla="*/ 1558 h 7845"/>
              <a:gd name="T10" fmla="*/ 10097 w 10166"/>
              <a:gd name="T11" fmla="*/ 1918 h 7845"/>
              <a:gd name="T12" fmla="*/ 10145 w 10166"/>
              <a:gd name="T13" fmla="*/ 2286 h 7845"/>
              <a:gd name="T14" fmla="*/ 10165 w 10166"/>
              <a:gd name="T15" fmla="*/ 2662 h 7845"/>
              <a:gd name="T16" fmla="*/ 10107 w 10166"/>
              <a:gd name="T17" fmla="*/ 3532 h 7845"/>
              <a:gd name="T18" fmla="*/ 9858 w 10166"/>
              <a:gd name="T19" fmla="*/ 4507 h 7845"/>
              <a:gd name="T20" fmla="*/ 9430 w 10166"/>
              <a:gd name="T21" fmla="*/ 5395 h 7845"/>
              <a:gd name="T22" fmla="*/ 8845 w 10166"/>
              <a:gd name="T23" fmla="*/ 6178 h 7845"/>
              <a:gd name="T24" fmla="*/ 8124 w 10166"/>
              <a:gd name="T25" fmla="*/ 6834 h 7845"/>
              <a:gd name="T26" fmla="*/ 7286 w 10166"/>
              <a:gd name="T27" fmla="*/ 7343 h 7845"/>
              <a:gd name="T28" fmla="*/ 6353 w 10166"/>
              <a:gd name="T29" fmla="*/ 7685 h 7845"/>
              <a:gd name="T30" fmla="*/ 5345 w 10166"/>
              <a:gd name="T31" fmla="*/ 7838 h 7845"/>
              <a:gd name="T32" fmla="*/ 4309 w 10166"/>
              <a:gd name="T33" fmla="*/ 7786 h 7845"/>
              <a:gd name="T34" fmla="*/ 3335 w 10166"/>
              <a:gd name="T35" fmla="*/ 7536 h 7845"/>
              <a:gd name="T36" fmla="*/ 2448 w 10166"/>
              <a:gd name="T37" fmla="*/ 7108 h 7845"/>
              <a:gd name="T38" fmla="*/ 1666 w 10166"/>
              <a:gd name="T39" fmla="*/ 6523 h 7845"/>
              <a:gd name="T40" fmla="*/ 1009 w 10166"/>
              <a:gd name="T41" fmla="*/ 5801 h 7845"/>
              <a:gd name="T42" fmla="*/ 501 w 10166"/>
              <a:gd name="T43" fmla="*/ 4963 h 7845"/>
              <a:gd name="T44" fmla="*/ 160 w 10166"/>
              <a:gd name="T45" fmla="*/ 4028 h 7845"/>
              <a:gd name="T46" fmla="*/ 6 w 10166"/>
              <a:gd name="T47" fmla="*/ 3019 h 7845"/>
              <a:gd name="T48" fmla="*/ 8 w 10166"/>
              <a:gd name="T49" fmla="*/ 2473 h 7845"/>
              <a:gd name="T50" fmla="*/ 42 w 10166"/>
              <a:gd name="T51" fmla="*/ 2101 h 7845"/>
              <a:gd name="T52" fmla="*/ 102 w 10166"/>
              <a:gd name="T53" fmla="*/ 1737 h 7845"/>
              <a:gd name="T54" fmla="*/ 188 w 10166"/>
              <a:gd name="T55" fmla="*/ 1383 h 7845"/>
              <a:gd name="T56" fmla="*/ 298 w 10166"/>
              <a:gd name="T57" fmla="*/ 1037 h 7845"/>
              <a:gd name="T58" fmla="*/ 431 w 10166"/>
              <a:gd name="T59" fmla="*/ 704 h 7845"/>
              <a:gd name="T60" fmla="*/ 586 w 10166"/>
              <a:gd name="T61" fmla="*/ 382 h 7845"/>
              <a:gd name="T62" fmla="*/ 764 w 10166"/>
              <a:gd name="T63" fmla="*/ 74 h 7845"/>
              <a:gd name="T64" fmla="*/ 973 w 10166"/>
              <a:gd name="T65" fmla="*/ 198 h 7845"/>
              <a:gd name="T66" fmla="*/ 1203 w 10166"/>
              <a:gd name="T67" fmla="*/ 450 h 7845"/>
              <a:gd name="T68" fmla="*/ 1547 w 10166"/>
              <a:gd name="T69" fmla="*/ 776 h 7845"/>
              <a:gd name="T70" fmla="*/ 1955 w 10166"/>
              <a:gd name="T71" fmla="*/ 1097 h 7845"/>
              <a:gd name="T72" fmla="*/ 2393 w 10166"/>
              <a:gd name="T73" fmla="*/ 1378 h 7845"/>
              <a:gd name="T74" fmla="*/ 2858 w 10166"/>
              <a:gd name="T75" fmla="*/ 1617 h 7845"/>
              <a:gd name="T76" fmla="*/ 3349 w 10166"/>
              <a:gd name="T77" fmla="*/ 1811 h 7845"/>
              <a:gd name="T78" fmla="*/ 3863 w 10166"/>
              <a:gd name="T79" fmla="*/ 1956 h 7845"/>
              <a:gd name="T80" fmla="*/ 4394 w 10166"/>
              <a:gd name="T81" fmla="*/ 2052 h 7845"/>
              <a:gd name="T82" fmla="*/ 4943 w 10166"/>
              <a:gd name="T83" fmla="*/ 2093 h 7845"/>
              <a:gd name="T84" fmla="*/ 5083 w 10166"/>
              <a:gd name="T85" fmla="*/ 2096 h 7845"/>
              <a:gd name="T86" fmla="*/ 5499 w 10166"/>
              <a:gd name="T87" fmla="*/ 2079 h 7845"/>
              <a:gd name="T88" fmla="*/ 6040 w 10166"/>
              <a:gd name="T89" fmla="*/ 2010 h 7845"/>
              <a:gd name="T90" fmla="*/ 6563 w 10166"/>
              <a:gd name="T91" fmla="*/ 1890 h 7845"/>
              <a:gd name="T92" fmla="*/ 7065 w 10166"/>
              <a:gd name="T93" fmla="*/ 1720 h 7845"/>
              <a:gd name="T94" fmla="*/ 7543 w 10166"/>
              <a:gd name="T95" fmla="*/ 1503 h 7845"/>
              <a:gd name="T96" fmla="*/ 7995 w 10166"/>
              <a:gd name="T97" fmla="*/ 1243 h 7845"/>
              <a:gd name="T98" fmla="*/ 8419 w 10166"/>
              <a:gd name="T99" fmla="*/ 942 h 7845"/>
              <a:gd name="T100" fmla="*/ 8811 w 10166"/>
              <a:gd name="T101" fmla="*/ 603 h 7845"/>
              <a:gd name="T102" fmla="*/ 9080 w 10166"/>
              <a:gd name="T103" fmla="*/ 327 h 7845"/>
              <a:gd name="T104" fmla="*/ 9302 w 10166"/>
              <a:gd name="T105" fmla="*/ 67 h 7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6" h="7845">
                <a:moveTo>
                  <a:pt x="9355" y="0"/>
                </a:moveTo>
                <a:lnTo>
                  <a:pt x="9402" y="74"/>
                </a:lnTo>
                <a:lnTo>
                  <a:pt x="9448" y="150"/>
                </a:lnTo>
                <a:lnTo>
                  <a:pt x="9493" y="227"/>
                </a:lnTo>
                <a:lnTo>
                  <a:pt x="9537" y="304"/>
                </a:lnTo>
                <a:lnTo>
                  <a:pt x="9579" y="382"/>
                </a:lnTo>
                <a:lnTo>
                  <a:pt x="9620" y="462"/>
                </a:lnTo>
                <a:lnTo>
                  <a:pt x="9660" y="542"/>
                </a:lnTo>
                <a:lnTo>
                  <a:pt x="9698" y="622"/>
                </a:lnTo>
                <a:lnTo>
                  <a:pt x="9735" y="704"/>
                </a:lnTo>
                <a:lnTo>
                  <a:pt x="9770" y="787"/>
                </a:lnTo>
                <a:lnTo>
                  <a:pt x="9804" y="870"/>
                </a:lnTo>
                <a:lnTo>
                  <a:pt x="9837" y="953"/>
                </a:lnTo>
                <a:lnTo>
                  <a:pt x="9868" y="1037"/>
                </a:lnTo>
                <a:lnTo>
                  <a:pt x="9898" y="1123"/>
                </a:lnTo>
                <a:lnTo>
                  <a:pt x="9926" y="1209"/>
                </a:lnTo>
                <a:lnTo>
                  <a:pt x="9953" y="1295"/>
                </a:lnTo>
                <a:lnTo>
                  <a:pt x="9978" y="1383"/>
                </a:lnTo>
                <a:lnTo>
                  <a:pt x="10002" y="1470"/>
                </a:lnTo>
                <a:lnTo>
                  <a:pt x="10024" y="1558"/>
                </a:lnTo>
                <a:lnTo>
                  <a:pt x="10044" y="1648"/>
                </a:lnTo>
                <a:lnTo>
                  <a:pt x="10064" y="1737"/>
                </a:lnTo>
                <a:lnTo>
                  <a:pt x="10081" y="1827"/>
                </a:lnTo>
                <a:lnTo>
                  <a:pt x="10097" y="1918"/>
                </a:lnTo>
                <a:lnTo>
                  <a:pt x="10111" y="2009"/>
                </a:lnTo>
                <a:lnTo>
                  <a:pt x="10124" y="2101"/>
                </a:lnTo>
                <a:lnTo>
                  <a:pt x="10136" y="2194"/>
                </a:lnTo>
                <a:lnTo>
                  <a:pt x="10145" y="2286"/>
                </a:lnTo>
                <a:lnTo>
                  <a:pt x="10152" y="2380"/>
                </a:lnTo>
                <a:lnTo>
                  <a:pt x="10158" y="2473"/>
                </a:lnTo>
                <a:lnTo>
                  <a:pt x="10163" y="2567"/>
                </a:lnTo>
                <a:lnTo>
                  <a:pt x="10165" y="2662"/>
                </a:lnTo>
                <a:lnTo>
                  <a:pt x="10166" y="2757"/>
                </a:lnTo>
                <a:lnTo>
                  <a:pt x="10159" y="3019"/>
                </a:lnTo>
                <a:lnTo>
                  <a:pt x="10140" y="3277"/>
                </a:lnTo>
                <a:lnTo>
                  <a:pt x="10107" y="3532"/>
                </a:lnTo>
                <a:lnTo>
                  <a:pt x="10063" y="3783"/>
                </a:lnTo>
                <a:lnTo>
                  <a:pt x="10006" y="4028"/>
                </a:lnTo>
                <a:lnTo>
                  <a:pt x="9938" y="4270"/>
                </a:lnTo>
                <a:lnTo>
                  <a:pt x="9858" y="4507"/>
                </a:lnTo>
                <a:lnTo>
                  <a:pt x="9766" y="4737"/>
                </a:lnTo>
                <a:lnTo>
                  <a:pt x="9665" y="4963"/>
                </a:lnTo>
                <a:lnTo>
                  <a:pt x="9552" y="5182"/>
                </a:lnTo>
                <a:lnTo>
                  <a:pt x="9430" y="5395"/>
                </a:lnTo>
                <a:lnTo>
                  <a:pt x="9298" y="5601"/>
                </a:lnTo>
                <a:lnTo>
                  <a:pt x="9156" y="5801"/>
                </a:lnTo>
                <a:lnTo>
                  <a:pt x="9006" y="5993"/>
                </a:lnTo>
                <a:lnTo>
                  <a:pt x="8845" y="6178"/>
                </a:lnTo>
                <a:lnTo>
                  <a:pt x="8677" y="6355"/>
                </a:lnTo>
                <a:lnTo>
                  <a:pt x="8500" y="6523"/>
                </a:lnTo>
                <a:lnTo>
                  <a:pt x="8316" y="6683"/>
                </a:lnTo>
                <a:lnTo>
                  <a:pt x="8124" y="6834"/>
                </a:lnTo>
                <a:lnTo>
                  <a:pt x="7924" y="6976"/>
                </a:lnTo>
                <a:lnTo>
                  <a:pt x="7718" y="7108"/>
                </a:lnTo>
                <a:lnTo>
                  <a:pt x="7505" y="7231"/>
                </a:lnTo>
                <a:lnTo>
                  <a:pt x="7286" y="7343"/>
                </a:lnTo>
                <a:lnTo>
                  <a:pt x="7061" y="7445"/>
                </a:lnTo>
                <a:lnTo>
                  <a:pt x="6831" y="7536"/>
                </a:lnTo>
                <a:lnTo>
                  <a:pt x="6594" y="7617"/>
                </a:lnTo>
                <a:lnTo>
                  <a:pt x="6353" y="7685"/>
                </a:lnTo>
                <a:lnTo>
                  <a:pt x="6107" y="7741"/>
                </a:lnTo>
                <a:lnTo>
                  <a:pt x="5857" y="7786"/>
                </a:lnTo>
                <a:lnTo>
                  <a:pt x="5602" y="7819"/>
                </a:lnTo>
                <a:lnTo>
                  <a:pt x="5345" y="7838"/>
                </a:lnTo>
                <a:lnTo>
                  <a:pt x="5083" y="7845"/>
                </a:lnTo>
                <a:lnTo>
                  <a:pt x="4821" y="7838"/>
                </a:lnTo>
                <a:lnTo>
                  <a:pt x="4564" y="7819"/>
                </a:lnTo>
                <a:lnTo>
                  <a:pt x="4309" y="7786"/>
                </a:lnTo>
                <a:lnTo>
                  <a:pt x="4058" y="7741"/>
                </a:lnTo>
                <a:lnTo>
                  <a:pt x="3813" y="7685"/>
                </a:lnTo>
                <a:lnTo>
                  <a:pt x="3572" y="7617"/>
                </a:lnTo>
                <a:lnTo>
                  <a:pt x="3335" y="7536"/>
                </a:lnTo>
                <a:lnTo>
                  <a:pt x="3105" y="7445"/>
                </a:lnTo>
                <a:lnTo>
                  <a:pt x="2880" y="7343"/>
                </a:lnTo>
                <a:lnTo>
                  <a:pt x="2661" y="7231"/>
                </a:lnTo>
                <a:lnTo>
                  <a:pt x="2448" y="7108"/>
                </a:lnTo>
                <a:lnTo>
                  <a:pt x="2241" y="6976"/>
                </a:lnTo>
                <a:lnTo>
                  <a:pt x="2042" y="6834"/>
                </a:lnTo>
                <a:lnTo>
                  <a:pt x="1850" y="6683"/>
                </a:lnTo>
                <a:lnTo>
                  <a:pt x="1666" y="6523"/>
                </a:lnTo>
                <a:lnTo>
                  <a:pt x="1489" y="6355"/>
                </a:lnTo>
                <a:lnTo>
                  <a:pt x="1321" y="6178"/>
                </a:lnTo>
                <a:lnTo>
                  <a:pt x="1160" y="5993"/>
                </a:lnTo>
                <a:lnTo>
                  <a:pt x="1009" y="5801"/>
                </a:lnTo>
                <a:lnTo>
                  <a:pt x="868" y="5601"/>
                </a:lnTo>
                <a:lnTo>
                  <a:pt x="735" y="5395"/>
                </a:lnTo>
                <a:lnTo>
                  <a:pt x="614" y="5182"/>
                </a:lnTo>
                <a:lnTo>
                  <a:pt x="501" y="4963"/>
                </a:lnTo>
                <a:lnTo>
                  <a:pt x="400" y="4737"/>
                </a:lnTo>
                <a:lnTo>
                  <a:pt x="308" y="4507"/>
                </a:lnTo>
                <a:lnTo>
                  <a:pt x="228" y="4270"/>
                </a:lnTo>
                <a:lnTo>
                  <a:pt x="160" y="4028"/>
                </a:lnTo>
                <a:lnTo>
                  <a:pt x="103" y="3783"/>
                </a:lnTo>
                <a:lnTo>
                  <a:pt x="59" y="3532"/>
                </a:lnTo>
                <a:lnTo>
                  <a:pt x="26" y="3277"/>
                </a:lnTo>
                <a:lnTo>
                  <a:pt x="6" y="3019"/>
                </a:lnTo>
                <a:lnTo>
                  <a:pt x="0" y="2757"/>
                </a:lnTo>
                <a:lnTo>
                  <a:pt x="1" y="2662"/>
                </a:lnTo>
                <a:lnTo>
                  <a:pt x="3" y="2567"/>
                </a:lnTo>
                <a:lnTo>
                  <a:pt x="8" y="2473"/>
                </a:lnTo>
                <a:lnTo>
                  <a:pt x="13" y="2380"/>
                </a:lnTo>
                <a:lnTo>
                  <a:pt x="21" y="2286"/>
                </a:lnTo>
                <a:lnTo>
                  <a:pt x="30" y="2194"/>
                </a:lnTo>
                <a:lnTo>
                  <a:pt x="42" y="2101"/>
                </a:lnTo>
                <a:lnTo>
                  <a:pt x="55" y="2009"/>
                </a:lnTo>
                <a:lnTo>
                  <a:pt x="69" y="1918"/>
                </a:lnTo>
                <a:lnTo>
                  <a:pt x="84" y="1827"/>
                </a:lnTo>
                <a:lnTo>
                  <a:pt x="102" y="1737"/>
                </a:lnTo>
                <a:lnTo>
                  <a:pt x="122" y="1648"/>
                </a:lnTo>
                <a:lnTo>
                  <a:pt x="142" y="1558"/>
                </a:lnTo>
                <a:lnTo>
                  <a:pt x="164" y="1470"/>
                </a:lnTo>
                <a:lnTo>
                  <a:pt x="188" y="1383"/>
                </a:lnTo>
                <a:lnTo>
                  <a:pt x="213" y="1295"/>
                </a:lnTo>
                <a:lnTo>
                  <a:pt x="239" y="1209"/>
                </a:lnTo>
                <a:lnTo>
                  <a:pt x="268" y="1123"/>
                </a:lnTo>
                <a:lnTo>
                  <a:pt x="298" y="1037"/>
                </a:lnTo>
                <a:lnTo>
                  <a:pt x="329" y="953"/>
                </a:lnTo>
                <a:lnTo>
                  <a:pt x="361" y="870"/>
                </a:lnTo>
                <a:lnTo>
                  <a:pt x="396" y="787"/>
                </a:lnTo>
                <a:lnTo>
                  <a:pt x="431" y="704"/>
                </a:lnTo>
                <a:lnTo>
                  <a:pt x="468" y="622"/>
                </a:lnTo>
                <a:lnTo>
                  <a:pt x="506" y="542"/>
                </a:lnTo>
                <a:lnTo>
                  <a:pt x="546" y="462"/>
                </a:lnTo>
                <a:lnTo>
                  <a:pt x="586" y="382"/>
                </a:lnTo>
                <a:lnTo>
                  <a:pt x="629" y="304"/>
                </a:lnTo>
                <a:lnTo>
                  <a:pt x="672" y="227"/>
                </a:lnTo>
                <a:lnTo>
                  <a:pt x="717" y="150"/>
                </a:lnTo>
                <a:lnTo>
                  <a:pt x="764" y="74"/>
                </a:lnTo>
                <a:lnTo>
                  <a:pt x="811" y="0"/>
                </a:lnTo>
                <a:lnTo>
                  <a:pt x="864" y="67"/>
                </a:lnTo>
                <a:lnTo>
                  <a:pt x="918" y="133"/>
                </a:lnTo>
                <a:lnTo>
                  <a:pt x="973" y="198"/>
                </a:lnTo>
                <a:lnTo>
                  <a:pt x="1029" y="263"/>
                </a:lnTo>
                <a:lnTo>
                  <a:pt x="1085" y="327"/>
                </a:lnTo>
                <a:lnTo>
                  <a:pt x="1144" y="390"/>
                </a:lnTo>
                <a:lnTo>
                  <a:pt x="1203" y="450"/>
                </a:lnTo>
                <a:lnTo>
                  <a:pt x="1263" y="511"/>
                </a:lnTo>
                <a:lnTo>
                  <a:pt x="1355" y="603"/>
                </a:lnTo>
                <a:lnTo>
                  <a:pt x="1449" y="691"/>
                </a:lnTo>
                <a:lnTo>
                  <a:pt x="1547" y="776"/>
                </a:lnTo>
                <a:lnTo>
                  <a:pt x="1646" y="861"/>
                </a:lnTo>
                <a:lnTo>
                  <a:pt x="1747" y="942"/>
                </a:lnTo>
                <a:lnTo>
                  <a:pt x="1850" y="1021"/>
                </a:lnTo>
                <a:lnTo>
                  <a:pt x="1955" y="1097"/>
                </a:lnTo>
                <a:lnTo>
                  <a:pt x="2061" y="1171"/>
                </a:lnTo>
                <a:lnTo>
                  <a:pt x="2171" y="1243"/>
                </a:lnTo>
                <a:lnTo>
                  <a:pt x="2281" y="1312"/>
                </a:lnTo>
                <a:lnTo>
                  <a:pt x="2393" y="1378"/>
                </a:lnTo>
                <a:lnTo>
                  <a:pt x="2507" y="1442"/>
                </a:lnTo>
                <a:lnTo>
                  <a:pt x="2623" y="1503"/>
                </a:lnTo>
                <a:lnTo>
                  <a:pt x="2740" y="1562"/>
                </a:lnTo>
                <a:lnTo>
                  <a:pt x="2858" y="1617"/>
                </a:lnTo>
                <a:lnTo>
                  <a:pt x="2979" y="1670"/>
                </a:lnTo>
                <a:lnTo>
                  <a:pt x="3101" y="1720"/>
                </a:lnTo>
                <a:lnTo>
                  <a:pt x="3225" y="1766"/>
                </a:lnTo>
                <a:lnTo>
                  <a:pt x="3349" y="1811"/>
                </a:lnTo>
                <a:lnTo>
                  <a:pt x="3475" y="1852"/>
                </a:lnTo>
                <a:lnTo>
                  <a:pt x="3603" y="1890"/>
                </a:lnTo>
                <a:lnTo>
                  <a:pt x="3732" y="1925"/>
                </a:lnTo>
                <a:lnTo>
                  <a:pt x="3863" y="1956"/>
                </a:lnTo>
                <a:lnTo>
                  <a:pt x="3994" y="1985"/>
                </a:lnTo>
                <a:lnTo>
                  <a:pt x="4126" y="2010"/>
                </a:lnTo>
                <a:lnTo>
                  <a:pt x="4259" y="2032"/>
                </a:lnTo>
                <a:lnTo>
                  <a:pt x="4394" y="2052"/>
                </a:lnTo>
                <a:lnTo>
                  <a:pt x="4530" y="2067"/>
                </a:lnTo>
                <a:lnTo>
                  <a:pt x="4667" y="2079"/>
                </a:lnTo>
                <a:lnTo>
                  <a:pt x="4805" y="2088"/>
                </a:lnTo>
                <a:lnTo>
                  <a:pt x="4943" y="2093"/>
                </a:lnTo>
                <a:lnTo>
                  <a:pt x="5083" y="2095"/>
                </a:lnTo>
                <a:lnTo>
                  <a:pt x="5083" y="2096"/>
                </a:lnTo>
                <a:lnTo>
                  <a:pt x="5083" y="2096"/>
                </a:lnTo>
                <a:lnTo>
                  <a:pt x="5083" y="2096"/>
                </a:lnTo>
                <a:lnTo>
                  <a:pt x="5083" y="2095"/>
                </a:lnTo>
                <a:lnTo>
                  <a:pt x="5223" y="2093"/>
                </a:lnTo>
                <a:lnTo>
                  <a:pt x="5361" y="2088"/>
                </a:lnTo>
                <a:lnTo>
                  <a:pt x="5499" y="2079"/>
                </a:lnTo>
                <a:lnTo>
                  <a:pt x="5636" y="2067"/>
                </a:lnTo>
                <a:lnTo>
                  <a:pt x="5772" y="2052"/>
                </a:lnTo>
                <a:lnTo>
                  <a:pt x="5906" y="2032"/>
                </a:lnTo>
                <a:lnTo>
                  <a:pt x="6040" y="2010"/>
                </a:lnTo>
                <a:lnTo>
                  <a:pt x="6172" y="1985"/>
                </a:lnTo>
                <a:lnTo>
                  <a:pt x="6303" y="1956"/>
                </a:lnTo>
                <a:lnTo>
                  <a:pt x="6434" y="1925"/>
                </a:lnTo>
                <a:lnTo>
                  <a:pt x="6563" y="1890"/>
                </a:lnTo>
                <a:lnTo>
                  <a:pt x="6690" y="1852"/>
                </a:lnTo>
                <a:lnTo>
                  <a:pt x="6817" y="1811"/>
                </a:lnTo>
                <a:lnTo>
                  <a:pt x="6941" y="1766"/>
                </a:lnTo>
                <a:lnTo>
                  <a:pt x="7065" y="1720"/>
                </a:lnTo>
                <a:lnTo>
                  <a:pt x="7187" y="1670"/>
                </a:lnTo>
                <a:lnTo>
                  <a:pt x="7306" y="1617"/>
                </a:lnTo>
                <a:lnTo>
                  <a:pt x="7426" y="1562"/>
                </a:lnTo>
                <a:lnTo>
                  <a:pt x="7543" y="1503"/>
                </a:lnTo>
                <a:lnTo>
                  <a:pt x="7658" y="1442"/>
                </a:lnTo>
                <a:lnTo>
                  <a:pt x="7773" y="1378"/>
                </a:lnTo>
                <a:lnTo>
                  <a:pt x="7885" y="1312"/>
                </a:lnTo>
                <a:lnTo>
                  <a:pt x="7995" y="1243"/>
                </a:lnTo>
                <a:lnTo>
                  <a:pt x="8104" y="1171"/>
                </a:lnTo>
                <a:lnTo>
                  <a:pt x="8211" y="1097"/>
                </a:lnTo>
                <a:lnTo>
                  <a:pt x="8316" y="1021"/>
                </a:lnTo>
                <a:lnTo>
                  <a:pt x="8419" y="942"/>
                </a:lnTo>
                <a:lnTo>
                  <a:pt x="8520" y="861"/>
                </a:lnTo>
                <a:lnTo>
                  <a:pt x="8619" y="776"/>
                </a:lnTo>
                <a:lnTo>
                  <a:pt x="8715" y="691"/>
                </a:lnTo>
                <a:lnTo>
                  <a:pt x="8811" y="603"/>
                </a:lnTo>
                <a:lnTo>
                  <a:pt x="8903" y="511"/>
                </a:lnTo>
                <a:lnTo>
                  <a:pt x="8963" y="450"/>
                </a:lnTo>
                <a:lnTo>
                  <a:pt x="9022" y="390"/>
                </a:lnTo>
                <a:lnTo>
                  <a:pt x="9080" y="327"/>
                </a:lnTo>
                <a:lnTo>
                  <a:pt x="9136" y="263"/>
                </a:lnTo>
                <a:lnTo>
                  <a:pt x="9193" y="199"/>
                </a:lnTo>
                <a:lnTo>
                  <a:pt x="9248" y="133"/>
                </a:lnTo>
                <a:lnTo>
                  <a:pt x="9302" y="67"/>
                </a:lnTo>
                <a:lnTo>
                  <a:pt x="9355" y="0"/>
                </a:lnTo>
                <a:close/>
              </a:path>
            </a:pathLst>
          </a:custGeom>
          <a:solidFill>
            <a:schemeClr val="accent4"/>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0" name="Rectangle 9">
            <a:extLst>
              <a:ext uri="{FF2B5EF4-FFF2-40B4-BE49-F238E27FC236}">
                <a16:creationId xmlns:a16="http://schemas.microsoft.com/office/drawing/2014/main" id="{AB04B213-9FB5-4F63-8BB7-5CBB9CB5D154}"/>
              </a:ext>
            </a:extLst>
          </p:cNvPr>
          <p:cNvSpPr/>
          <p:nvPr/>
        </p:nvSpPr>
        <p:spPr>
          <a:xfrm>
            <a:off x="927100" y="2935288"/>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11" name="Rectangle 10">
            <a:extLst>
              <a:ext uri="{FF2B5EF4-FFF2-40B4-BE49-F238E27FC236}">
                <a16:creationId xmlns:a16="http://schemas.microsoft.com/office/drawing/2014/main" id="{FDB33585-CC2E-47FA-A540-104DD5CA8733}"/>
              </a:ext>
            </a:extLst>
          </p:cNvPr>
          <p:cNvSpPr/>
          <p:nvPr/>
        </p:nvSpPr>
        <p:spPr>
          <a:xfrm>
            <a:off x="927100" y="3252788"/>
            <a:ext cx="2892425" cy="487362"/>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12" name="Rectangle 11">
            <a:extLst>
              <a:ext uri="{FF2B5EF4-FFF2-40B4-BE49-F238E27FC236}">
                <a16:creationId xmlns:a16="http://schemas.microsoft.com/office/drawing/2014/main" id="{5B55CCBB-2986-4721-9CD8-AA4A85E6B174}"/>
              </a:ext>
            </a:extLst>
          </p:cNvPr>
          <p:cNvSpPr/>
          <p:nvPr/>
        </p:nvSpPr>
        <p:spPr>
          <a:xfrm>
            <a:off x="927100" y="4951413"/>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13" name="Rectangle 12">
            <a:extLst>
              <a:ext uri="{FF2B5EF4-FFF2-40B4-BE49-F238E27FC236}">
                <a16:creationId xmlns:a16="http://schemas.microsoft.com/office/drawing/2014/main" id="{802360CD-53F3-4257-8210-2B4786A683CD}"/>
              </a:ext>
            </a:extLst>
          </p:cNvPr>
          <p:cNvSpPr/>
          <p:nvPr/>
        </p:nvSpPr>
        <p:spPr>
          <a:xfrm>
            <a:off x="927100" y="5267325"/>
            <a:ext cx="2892425" cy="488950"/>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14" name="Rectangle 13">
            <a:extLst>
              <a:ext uri="{FF2B5EF4-FFF2-40B4-BE49-F238E27FC236}">
                <a16:creationId xmlns:a16="http://schemas.microsoft.com/office/drawing/2014/main" id="{FFD55630-7D26-4DD5-B6E4-895D872783AA}"/>
              </a:ext>
            </a:extLst>
          </p:cNvPr>
          <p:cNvSpPr/>
          <p:nvPr/>
        </p:nvSpPr>
        <p:spPr>
          <a:xfrm>
            <a:off x="9837738" y="2935288"/>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15" name="Rectangle 14">
            <a:extLst>
              <a:ext uri="{FF2B5EF4-FFF2-40B4-BE49-F238E27FC236}">
                <a16:creationId xmlns:a16="http://schemas.microsoft.com/office/drawing/2014/main" id="{230A10A3-17F2-4EA3-9BC6-620EB574BAE1}"/>
              </a:ext>
            </a:extLst>
          </p:cNvPr>
          <p:cNvSpPr/>
          <p:nvPr/>
        </p:nvSpPr>
        <p:spPr>
          <a:xfrm>
            <a:off x="8461375" y="3252788"/>
            <a:ext cx="2892425" cy="487362"/>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16" name="Rectangle 15">
            <a:extLst>
              <a:ext uri="{FF2B5EF4-FFF2-40B4-BE49-F238E27FC236}">
                <a16:creationId xmlns:a16="http://schemas.microsoft.com/office/drawing/2014/main" id="{E0424F1F-55AA-4310-9687-6EF1FF81C253}"/>
              </a:ext>
            </a:extLst>
          </p:cNvPr>
          <p:cNvSpPr/>
          <p:nvPr/>
        </p:nvSpPr>
        <p:spPr>
          <a:xfrm>
            <a:off x="9837738" y="4951413"/>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17" name="Rectangle 16">
            <a:extLst>
              <a:ext uri="{FF2B5EF4-FFF2-40B4-BE49-F238E27FC236}">
                <a16:creationId xmlns:a16="http://schemas.microsoft.com/office/drawing/2014/main" id="{9BEEAF31-6EA3-4C25-B729-0F69C7FA2EA9}"/>
              </a:ext>
            </a:extLst>
          </p:cNvPr>
          <p:cNvSpPr/>
          <p:nvPr/>
        </p:nvSpPr>
        <p:spPr>
          <a:xfrm>
            <a:off x="8461375" y="5267325"/>
            <a:ext cx="2892425" cy="488950"/>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grpSp>
        <p:nvGrpSpPr>
          <p:cNvPr id="18" name="Group 17">
            <a:extLst>
              <a:ext uri="{FF2B5EF4-FFF2-40B4-BE49-F238E27FC236}">
                <a16:creationId xmlns:a16="http://schemas.microsoft.com/office/drawing/2014/main" id="{7024DDAD-1644-4FA3-9EEB-077E312F9930}"/>
              </a:ext>
            </a:extLst>
          </p:cNvPr>
          <p:cNvGrpSpPr/>
          <p:nvPr/>
        </p:nvGrpSpPr>
        <p:grpSpPr>
          <a:xfrm>
            <a:off x="10778891" y="4529073"/>
            <a:ext cx="395132" cy="395131"/>
            <a:chOff x="304800" y="2516188"/>
            <a:chExt cx="287338" cy="287337"/>
          </a:xfrm>
          <a:solidFill>
            <a:schemeClr val="accent5"/>
          </a:solidFill>
        </p:grpSpPr>
        <p:sp>
          <p:nvSpPr>
            <p:cNvPr id="19" name="Freeform 1029">
              <a:extLst>
                <a:ext uri="{FF2B5EF4-FFF2-40B4-BE49-F238E27FC236}">
                  <a16:creationId xmlns:a16="http://schemas.microsoft.com/office/drawing/2014/main" id="{716628D7-DEBC-4B1E-9A07-4978EAB83EAC}"/>
                </a:ext>
              </a:extLst>
            </p:cNvPr>
            <p:cNvSpPr>
              <a:spLocks noEditPoints="1"/>
            </p:cNvSpPr>
            <p:nvPr/>
          </p:nvSpPr>
          <p:spPr bwMode="auto">
            <a:xfrm>
              <a:off x="428625" y="2516188"/>
              <a:ext cx="163513" cy="211138"/>
            </a:xfrm>
            <a:custGeom>
              <a:avLst/>
              <a:gdLst>
                <a:gd name="T0" fmla="*/ 253 w 410"/>
                <a:gd name="T1" fmla="*/ 157 h 530"/>
                <a:gd name="T2" fmla="*/ 253 w 410"/>
                <a:gd name="T3" fmla="*/ 12 h 530"/>
                <a:gd name="T4" fmla="*/ 398 w 410"/>
                <a:gd name="T5" fmla="*/ 157 h 530"/>
                <a:gd name="T6" fmla="*/ 253 w 410"/>
                <a:gd name="T7" fmla="*/ 157 h 530"/>
                <a:gd name="T8" fmla="*/ 406 w 410"/>
                <a:gd name="T9" fmla="*/ 148 h 530"/>
                <a:gd name="T10" fmla="*/ 261 w 410"/>
                <a:gd name="T11" fmla="*/ 4 h 530"/>
                <a:gd name="T12" fmla="*/ 258 w 410"/>
                <a:gd name="T13" fmla="*/ 1 h 530"/>
                <a:gd name="T14" fmla="*/ 253 w 410"/>
                <a:gd name="T15" fmla="*/ 0 h 530"/>
                <a:gd name="T16" fmla="*/ 12 w 410"/>
                <a:gd name="T17" fmla="*/ 0 h 530"/>
                <a:gd name="T18" fmla="*/ 7 w 410"/>
                <a:gd name="T19" fmla="*/ 1 h 530"/>
                <a:gd name="T20" fmla="*/ 4 w 410"/>
                <a:gd name="T21" fmla="*/ 4 h 530"/>
                <a:gd name="T22" fmla="*/ 1 w 410"/>
                <a:gd name="T23" fmla="*/ 8 h 530"/>
                <a:gd name="T24" fmla="*/ 0 w 410"/>
                <a:gd name="T25" fmla="*/ 12 h 530"/>
                <a:gd name="T26" fmla="*/ 0 w 410"/>
                <a:gd name="T27" fmla="*/ 438 h 530"/>
                <a:gd name="T28" fmla="*/ 0 w 410"/>
                <a:gd name="T29" fmla="*/ 440 h 530"/>
                <a:gd name="T30" fmla="*/ 1 w 410"/>
                <a:gd name="T31" fmla="*/ 443 h 530"/>
                <a:gd name="T32" fmla="*/ 3 w 410"/>
                <a:gd name="T33" fmla="*/ 445 h 530"/>
                <a:gd name="T34" fmla="*/ 4 w 410"/>
                <a:gd name="T35" fmla="*/ 447 h 530"/>
                <a:gd name="T36" fmla="*/ 101 w 410"/>
                <a:gd name="T37" fmla="*/ 527 h 530"/>
                <a:gd name="T38" fmla="*/ 105 w 410"/>
                <a:gd name="T39" fmla="*/ 529 h 530"/>
                <a:gd name="T40" fmla="*/ 109 w 410"/>
                <a:gd name="T41" fmla="*/ 530 h 530"/>
                <a:gd name="T42" fmla="*/ 398 w 410"/>
                <a:gd name="T43" fmla="*/ 530 h 530"/>
                <a:gd name="T44" fmla="*/ 402 w 410"/>
                <a:gd name="T45" fmla="*/ 529 h 530"/>
                <a:gd name="T46" fmla="*/ 406 w 410"/>
                <a:gd name="T47" fmla="*/ 527 h 530"/>
                <a:gd name="T48" fmla="*/ 409 w 410"/>
                <a:gd name="T49" fmla="*/ 523 h 530"/>
                <a:gd name="T50" fmla="*/ 410 w 410"/>
                <a:gd name="T51" fmla="*/ 518 h 530"/>
                <a:gd name="T52" fmla="*/ 410 w 410"/>
                <a:gd name="T53" fmla="*/ 157 h 530"/>
                <a:gd name="T54" fmla="*/ 409 w 410"/>
                <a:gd name="T55" fmla="*/ 153 h 530"/>
                <a:gd name="T56" fmla="*/ 406 w 410"/>
                <a:gd name="T57" fmla="*/ 1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530">
                  <a:moveTo>
                    <a:pt x="253" y="157"/>
                  </a:moveTo>
                  <a:lnTo>
                    <a:pt x="253" y="12"/>
                  </a:lnTo>
                  <a:lnTo>
                    <a:pt x="398" y="157"/>
                  </a:lnTo>
                  <a:lnTo>
                    <a:pt x="253" y="157"/>
                  </a:lnTo>
                  <a:close/>
                  <a:moveTo>
                    <a:pt x="406" y="148"/>
                  </a:moveTo>
                  <a:lnTo>
                    <a:pt x="261" y="4"/>
                  </a:lnTo>
                  <a:lnTo>
                    <a:pt x="258" y="1"/>
                  </a:lnTo>
                  <a:lnTo>
                    <a:pt x="253" y="0"/>
                  </a:lnTo>
                  <a:lnTo>
                    <a:pt x="12" y="0"/>
                  </a:lnTo>
                  <a:lnTo>
                    <a:pt x="7" y="1"/>
                  </a:lnTo>
                  <a:lnTo>
                    <a:pt x="4" y="4"/>
                  </a:lnTo>
                  <a:lnTo>
                    <a:pt x="1" y="8"/>
                  </a:lnTo>
                  <a:lnTo>
                    <a:pt x="0" y="12"/>
                  </a:lnTo>
                  <a:lnTo>
                    <a:pt x="0" y="438"/>
                  </a:lnTo>
                  <a:lnTo>
                    <a:pt x="0" y="440"/>
                  </a:lnTo>
                  <a:lnTo>
                    <a:pt x="1" y="443"/>
                  </a:lnTo>
                  <a:lnTo>
                    <a:pt x="3" y="445"/>
                  </a:lnTo>
                  <a:lnTo>
                    <a:pt x="4" y="447"/>
                  </a:lnTo>
                  <a:lnTo>
                    <a:pt x="101" y="527"/>
                  </a:lnTo>
                  <a:lnTo>
                    <a:pt x="105" y="529"/>
                  </a:lnTo>
                  <a:lnTo>
                    <a:pt x="109" y="530"/>
                  </a:lnTo>
                  <a:lnTo>
                    <a:pt x="398" y="530"/>
                  </a:lnTo>
                  <a:lnTo>
                    <a:pt x="402" y="529"/>
                  </a:lnTo>
                  <a:lnTo>
                    <a:pt x="406" y="527"/>
                  </a:lnTo>
                  <a:lnTo>
                    <a:pt x="409" y="523"/>
                  </a:lnTo>
                  <a:lnTo>
                    <a:pt x="410" y="518"/>
                  </a:lnTo>
                  <a:lnTo>
                    <a:pt x="410" y="157"/>
                  </a:lnTo>
                  <a:lnTo>
                    <a:pt x="409" y="153"/>
                  </a:lnTo>
                  <a:lnTo>
                    <a:pt x="406" y="148"/>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20" name="Freeform 1030">
              <a:extLst>
                <a:ext uri="{FF2B5EF4-FFF2-40B4-BE49-F238E27FC236}">
                  <a16:creationId xmlns:a16="http://schemas.microsoft.com/office/drawing/2014/main" id="{AD611B67-1C82-4516-B0A4-3F41AE81C064}"/>
                </a:ext>
              </a:extLst>
            </p:cNvPr>
            <p:cNvSpPr>
              <a:spLocks/>
            </p:cNvSpPr>
            <p:nvPr/>
          </p:nvSpPr>
          <p:spPr bwMode="auto">
            <a:xfrm>
              <a:off x="304800" y="2708275"/>
              <a:ext cx="57150" cy="95250"/>
            </a:xfrm>
            <a:custGeom>
              <a:avLst/>
              <a:gdLst>
                <a:gd name="T0" fmla="*/ 133 w 145"/>
                <a:gd name="T1" fmla="*/ 0 h 241"/>
                <a:gd name="T2" fmla="*/ 11 w 145"/>
                <a:gd name="T3" fmla="*/ 0 h 241"/>
                <a:gd name="T4" fmla="*/ 7 w 145"/>
                <a:gd name="T5" fmla="*/ 1 h 241"/>
                <a:gd name="T6" fmla="*/ 3 w 145"/>
                <a:gd name="T7" fmla="*/ 3 h 241"/>
                <a:gd name="T8" fmla="*/ 0 w 145"/>
                <a:gd name="T9" fmla="*/ 8 h 241"/>
                <a:gd name="T10" fmla="*/ 0 w 145"/>
                <a:gd name="T11" fmla="*/ 12 h 241"/>
                <a:gd name="T12" fmla="*/ 0 w 145"/>
                <a:gd name="T13" fmla="*/ 229 h 241"/>
                <a:gd name="T14" fmla="*/ 0 w 145"/>
                <a:gd name="T15" fmla="*/ 234 h 241"/>
                <a:gd name="T16" fmla="*/ 3 w 145"/>
                <a:gd name="T17" fmla="*/ 237 h 241"/>
                <a:gd name="T18" fmla="*/ 7 w 145"/>
                <a:gd name="T19" fmla="*/ 240 h 241"/>
                <a:gd name="T20" fmla="*/ 11 w 145"/>
                <a:gd name="T21" fmla="*/ 241 h 241"/>
                <a:gd name="T22" fmla="*/ 133 w 145"/>
                <a:gd name="T23" fmla="*/ 241 h 241"/>
                <a:gd name="T24" fmla="*/ 138 w 145"/>
                <a:gd name="T25" fmla="*/ 240 h 241"/>
                <a:gd name="T26" fmla="*/ 142 w 145"/>
                <a:gd name="T27" fmla="*/ 237 h 241"/>
                <a:gd name="T28" fmla="*/ 144 w 145"/>
                <a:gd name="T29" fmla="*/ 234 h 241"/>
                <a:gd name="T30" fmla="*/ 145 w 145"/>
                <a:gd name="T31" fmla="*/ 229 h 241"/>
                <a:gd name="T32" fmla="*/ 145 w 145"/>
                <a:gd name="T33" fmla="*/ 12 h 241"/>
                <a:gd name="T34" fmla="*/ 144 w 145"/>
                <a:gd name="T35" fmla="*/ 8 h 241"/>
                <a:gd name="T36" fmla="*/ 142 w 145"/>
                <a:gd name="T37" fmla="*/ 3 h 241"/>
                <a:gd name="T38" fmla="*/ 138 w 145"/>
                <a:gd name="T39" fmla="*/ 1 h 241"/>
                <a:gd name="T40" fmla="*/ 133 w 145"/>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241">
                  <a:moveTo>
                    <a:pt x="133" y="0"/>
                  </a:moveTo>
                  <a:lnTo>
                    <a:pt x="11" y="0"/>
                  </a:lnTo>
                  <a:lnTo>
                    <a:pt x="7" y="1"/>
                  </a:lnTo>
                  <a:lnTo>
                    <a:pt x="3" y="3"/>
                  </a:lnTo>
                  <a:lnTo>
                    <a:pt x="0" y="8"/>
                  </a:lnTo>
                  <a:lnTo>
                    <a:pt x="0" y="12"/>
                  </a:lnTo>
                  <a:lnTo>
                    <a:pt x="0" y="229"/>
                  </a:lnTo>
                  <a:lnTo>
                    <a:pt x="0" y="234"/>
                  </a:lnTo>
                  <a:lnTo>
                    <a:pt x="3" y="237"/>
                  </a:lnTo>
                  <a:lnTo>
                    <a:pt x="7" y="240"/>
                  </a:lnTo>
                  <a:lnTo>
                    <a:pt x="11" y="241"/>
                  </a:lnTo>
                  <a:lnTo>
                    <a:pt x="133" y="241"/>
                  </a:lnTo>
                  <a:lnTo>
                    <a:pt x="138" y="240"/>
                  </a:lnTo>
                  <a:lnTo>
                    <a:pt x="142" y="237"/>
                  </a:lnTo>
                  <a:lnTo>
                    <a:pt x="144" y="234"/>
                  </a:lnTo>
                  <a:lnTo>
                    <a:pt x="145" y="229"/>
                  </a:lnTo>
                  <a:lnTo>
                    <a:pt x="145" y="12"/>
                  </a:lnTo>
                  <a:lnTo>
                    <a:pt x="144" y="8"/>
                  </a:lnTo>
                  <a:lnTo>
                    <a:pt x="142" y="3"/>
                  </a:lnTo>
                  <a:lnTo>
                    <a:pt x="138" y="1"/>
                  </a:lnTo>
                  <a:lnTo>
                    <a:pt x="133"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21" name="Freeform 1031">
              <a:extLst>
                <a:ext uri="{FF2B5EF4-FFF2-40B4-BE49-F238E27FC236}">
                  <a16:creationId xmlns:a16="http://schemas.microsoft.com/office/drawing/2014/main" id="{281648A6-3202-4B61-9372-694AB7F5904E}"/>
                </a:ext>
              </a:extLst>
            </p:cNvPr>
            <p:cNvSpPr>
              <a:spLocks/>
            </p:cNvSpPr>
            <p:nvPr/>
          </p:nvSpPr>
          <p:spPr bwMode="auto">
            <a:xfrm>
              <a:off x="368300" y="2717800"/>
              <a:ext cx="214313" cy="76200"/>
            </a:xfrm>
            <a:custGeom>
              <a:avLst/>
              <a:gdLst>
                <a:gd name="T0" fmla="*/ 301 w 540"/>
                <a:gd name="T1" fmla="*/ 72 h 193"/>
                <a:gd name="T2" fmla="*/ 246 w 540"/>
                <a:gd name="T3" fmla="*/ 72 h 193"/>
                <a:gd name="T4" fmla="*/ 245 w 540"/>
                <a:gd name="T5" fmla="*/ 71 h 193"/>
                <a:gd name="T6" fmla="*/ 243 w 540"/>
                <a:gd name="T7" fmla="*/ 70 h 193"/>
                <a:gd name="T8" fmla="*/ 236 w 540"/>
                <a:gd name="T9" fmla="*/ 62 h 193"/>
                <a:gd name="T10" fmla="*/ 225 w 540"/>
                <a:gd name="T11" fmla="*/ 52 h 193"/>
                <a:gd name="T12" fmla="*/ 214 w 540"/>
                <a:gd name="T13" fmla="*/ 42 h 193"/>
                <a:gd name="T14" fmla="*/ 200 w 540"/>
                <a:gd name="T15" fmla="*/ 31 h 193"/>
                <a:gd name="T16" fmla="*/ 184 w 540"/>
                <a:gd name="T17" fmla="*/ 22 h 193"/>
                <a:gd name="T18" fmla="*/ 165 w 540"/>
                <a:gd name="T19" fmla="*/ 13 h 193"/>
                <a:gd name="T20" fmla="*/ 155 w 540"/>
                <a:gd name="T21" fmla="*/ 9 h 193"/>
                <a:gd name="T22" fmla="*/ 144 w 540"/>
                <a:gd name="T23" fmla="*/ 5 h 193"/>
                <a:gd name="T24" fmla="*/ 133 w 540"/>
                <a:gd name="T25" fmla="*/ 2 h 193"/>
                <a:gd name="T26" fmla="*/ 120 w 540"/>
                <a:gd name="T27" fmla="*/ 0 h 193"/>
                <a:gd name="T28" fmla="*/ 119 w 540"/>
                <a:gd name="T29" fmla="*/ 0 h 193"/>
                <a:gd name="T30" fmla="*/ 118 w 540"/>
                <a:gd name="T31" fmla="*/ 0 h 193"/>
                <a:gd name="T32" fmla="*/ 12 w 540"/>
                <a:gd name="T33" fmla="*/ 0 h 193"/>
                <a:gd name="T34" fmla="*/ 7 w 540"/>
                <a:gd name="T35" fmla="*/ 1 h 193"/>
                <a:gd name="T36" fmla="*/ 4 w 540"/>
                <a:gd name="T37" fmla="*/ 4 h 193"/>
                <a:gd name="T38" fmla="*/ 1 w 540"/>
                <a:gd name="T39" fmla="*/ 8 h 193"/>
                <a:gd name="T40" fmla="*/ 0 w 540"/>
                <a:gd name="T41" fmla="*/ 12 h 193"/>
                <a:gd name="T42" fmla="*/ 0 w 540"/>
                <a:gd name="T43" fmla="*/ 180 h 193"/>
                <a:gd name="T44" fmla="*/ 1 w 540"/>
                <a:gd name="T45" fmla="*/ 185 h 193"/>
                <a:gd name="T46" fmla="*/ 4 w 540"/>
                <a:gd name="T47" fmla="*/ 190 h 193"/>
                <a:gd name="T48" fmla="*/ 7 w 540"/>
                <a:gd name="T49" fmla="*/ 192 h 193"/>
                <a:gd name="T50" fmla="*/ 12 w 540"/>
                <a:gd name="T51" fmla="*/ 193 h 193"/>
                <a:gd name="T52" fmla="*/ 528 w 540"/>
                <a:gd name="T53" fmla="*/ 193 h 193"/>
                <a:gd name="T54" fmla="*/ 533 w 540"/>
                <a:gd name="T55" fmla="*/ 192 h 193"/>
                <a:gd name="T56" fmla="*/ 536 w 540"/>
                <a:gd name="T57" fmla="*/ 190 h 193"/>
                <a:gd name="T58" fmla="*/ 539 w 540"/>
                <a:gd name="T59" fmla="*/ 185 h 193"/>
                <a:gd name="T60" fmla="*/ 540 w 540"/>
                <a:gd name="T61" fmla="*/ 180 h 193"/>
                <a:gd name="T62" fmla="*/ 540 w 540"/>
                <a:gd name="T63" fmla="*/ 175 h 193"/>
                <a:gd name="T64" fmla="*/ 539 w 540"/>
                <a:gd name="T65" fmla="*/ 169 h 193"/>
                <a:gd name="T66" fmla="*/ 537 w 540"/>
                <a:gd name="T67" fmla="*/ 163 h 193"/>
                <a:gd name="T68" fmla="*/ 535 w 540"/>
                <a:gd name="T69" fmla="*/ 158 h 193"/>
                <a:gd name="T70" fmla="*/ 532 w 540"/>
                <a:gd name="T71" fmla="*/ 153 h 193"/>
                <a:gd name="T72" fmla="*/ 528 w 540"/>
                <a:gd name="T73" fmla="*/ 147 h 193"/>
                <a:gd name="T74" fmla="*/ 524 w 540"/>
                <a:gd name="T75" fmla="*/ 142 h 193"/>
                <a:gd name="T76" fmla="*/ 519 w 540"/>
                <a:gd name="T77" fmla="*/ 137 h 193"/>
                <a:gd name="T78" fmla="*/ 511 w 540"/>
                <a:gd name="T79" fmla="*/ 129 h 193"/>
                <a:gd name="T80" fmla="*/ 502 w 540"/>
                <a:gd name="T81" fmla="*/ 122 h 193"/>
                <a:gd name="T82" fmla="*/ 493 w 540"/>
                <a:gd name="T83" fmla="*/ 116 h 193"/>
                <a:gd name="T84" fmla="*/ 481 w 540"/>
                <a:gd name="T85" fmla="*/ 110 h 193"/>
                <a:gd name="T86" fmla="*/ 469 w 540"/>
                <a:gd name="T87" fmla="*/ 104 h 193"/>
                <a:gd name="T88" fmla="*/ 457 w 540"/>
                <a:gd name="T89" fmla="*/ 99 h 193"/>
                <a:gd name="T90" fmla="*/ 444 w 540"/>
                <a:gd name="T91" fmla="*/ 94 h 193"/>
                <a:gd name="T92" fmla="*/ 429 w 540"/>
                <a:gd name="T93" fmla="*/ 90 h 193"/>
                <a:gd name="T94" fmla="*/ 415 w 540"/>
                <a:gd name="T95" fmla="*/ 86 h 193"/>
                <a:gd name="T96" fmla="*/ 400 w 540"/>
                <a:gd name="T97" fmla="*/ 82 h 193"/>
                <a:gd name="T98" fmla="*/ 384 w 540"/>
                <a:gd name="T99" fmla="*/ 79 h 193"/>
                <a:gd name="T100" fmla="*/ 368 w 540"/>
                <a:gd name="T101" fmla="*/ 76 h 193"/>
                <a:gd name="T102" fmla="*/ 352 w 540"/>
                <a:gd name="T103" fmla="*/ 75 h 193"/>
                <a:gd name="T104" fmla="*/ 335 w 540"/>
                <a:gd name="T105" fmla="*/ 73 h 193"/>
                <a:gd name="T106" fmla="*/ 318 w 540"/>
                <a:gd name="T107" fmla="*/ 72 h 193"/>
                <a:gd name="T108" fmla="*/ 301 w 540"/>
                <a:gd name="T109" fmla="*/ 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93">
                  <a:moveTo>
                    <a:pt x="301" y="72"/>
                  </a:moveTo>
                  <a:lnTo>
                    <a:pt x="246" y="72"/>
                  </a:lnTo>
                  <a:lnTo>
                    <a:pt x="245" y="71"/>
                  </a:lnTo>
                  <a:lnTo>
                    <a:pt x="243" y="70"/>
                  </a:lnTo>
                  <a:lnTo>
                    <a:pt x="236" y="62"/>
                  </a:lnTo>
                  <a:lnTo>
                    <a:pt x="225" y="52"/>
                  </a:lnTo>
                  <a:lnTo>
                    <a:pt x="214" y="42"/>
                  </a:lnTo>
                  <a:lnTo>
                    <a:pt x="200" y="31"/>
                  </a:lnTo>
                  <a:lnTo>
                    <a:pt x="184" y="22"/>
                  </a:lnTo>
                  <a:lnTo>
                    <a:pt x="165" y="13"/>
                  </a:lnTo>
                  <a:lnTo>
                    <a:pt x="155" y="9"/>
                  </a:lnTo>
                  <a:lnTo>
                    <a:pt x="144" y="5"/>
                  </a:lnTo>
                  <a:lnTo>
                    <a:pt x="133" y="2"/>
                  </a:lnTo>
                  <a:lnTo>
                    <a:pt x="120" y="0"/>
                  </a:lnTo>
                  <a:lnTo>
                    <a:pt x="119" y="0"/>
                  </a:lnTo>
                  <a:lnTo>
                    <a:pt x="118" y="0"/>
                  </a:lnTo>
                  <a:lnTo>
                    <a:pt x="12" y="0"/>
                  </a:lnTo>
                  <a:lnTo>
                    <a:pt x="7" y="1"/>
                  </a:lnTo>
                  <a:lnTo>
                    <a:pt x="4" y="4"/>
                  </a:lnTo>
                  <a:lnTo>
                    <a:pt x="1" y="8"/>
                  </a:lnTo>
                  <a:lnTo>
                    <a:pt x="0" y="12"/>
                  </a:lnTo>
                  <a:lnTo>
                    <a:pt x="0" y="180"/>
                  </a:lnTo>
                  <a:lnTo>
                    <a:pt x="1" y="185"/>
                  </a:lnTo>
                  <a:lnTo>
                    <a:pt x="4" y="190"/>
                  </a:lnTo>
                  <a:lnTo>
                    <a:pt x="7" y="192"/>
                  </a:lnTo>
                  <a:lnTo>
                    <a:pt x="12" y="193"/>
                  </a:lnTo>
                  <a:lnTo>
                    <a:pt x="528" y="193"/>
                  </a:lnTo>
                  <a:lnTo>
                    <a:pt x="533" y="192"/>
                  </a:lnTo>
                  <a:lnTo>
                    <a:pt x="536" y="190"/>
                  </a:lnTo>
                  <a:lnTo>
                    <a:pt x="539" y="185"/>
                  </a:lnTo>
                  <a:lnTo>
                    <a:pt x="540" y="180"/>
                  </a:lnTo>
                  <a:lnTo>
                    <a:pt x="540" y="175"/>
                  </a:lnTo>
                  <a:lnTo>
                    <a:pt x="539" y="169"/>
                  </a:lnTo>
                  <a:lnTo>
                    <a:pt x="537" y="163"/>
                  </a:lnTo>
                  <a:lnTo>
                    <a:pt x="535" y="158"/>
                  </a:lnTo>
                  <a:lnTo>
                    <a:pt x="532" y="153"/>
                  </a:lnTo>
                  <a:lnTo>
                    <a:pt x="528" y="147"/>
                  </a:lnTo>
                  <a:lnTo>
                    <a:pt x="524" y="142"/>
                  </a:lnTo>
                  <a:lnTo>
                    <a:pt x="519" y="137"/>
                  </a:lnTo>
                  <a:lnTo>
                    <a:pt x="511" y="129"/>
                  </a:lnTo>
                  <a:lnTo>
                    <a:pt x="502" y="122"/>
                  </a:lnTo>
                  <a:lnTo>
                    <a:pt x="493" y="116"/>
                  </a:lnTo>
                  <a:lnTo>
                    <a:pt x="481" y="110"/>
                  </a:lnTo>
                  <a:lnTo>
                    <a:pt x="469" y="104"/>
                  </a:lnTo>
                  <a:lnTo>
                    <a:pt x="457" y="99"/>
                  </a:lnTo>
                  <a:lnTo>
                    <a:pt x="444" y="94"/>
                  </a:lnTo>
                  <a:lnTo>
                    <a:pt x="429" y="90"/>
                  </a:lnTo>
                  <a:lnTo>
                    <a:pt x="415" y="86"/>
                  </a:lnTo>
                  <a:lnTo>
                    <a:pt x="400" y="82"/>
                  </a:lnTo>
                  <a:lnTo>
                    <a:pt x="384" y="79"/>
                  </a:lnTo>
                  <a:lnTo>
                    <a:pt x="368" y="76"/>
                  </a:lnTo>
                  <a:lnTo>
                    <a:pt x="352" y="75"/>
                  </a:lnTo>
                  <a:lnTo>
                    <a:pt x="335" y="73"/>
                  </a:lnTo>
                  <a:lnTo>
                    <a:pt x="318" y="72"/>
                  </a:lnTo>
                  <a:lnTo>
                    <a:pt x="301" y="72"/>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22" name="Group 21">
            <a:extLst>
              <a:ext uri="{FF2B5EF4-FFF2-40B4-BE49-F238E27FC236}">
                <a16:creationId xmlns:a16="http://schemas.microsoft.com/office/drawing/2014/main" id="{44F54786-9854-4682-9A2D-E1A0BE5AC4A1}"/>
              </a:ext>
            </a:extLst>
          </p:cNvPr>
          <p:cNvGrpSpPr/>
          <p:nvPr/>
        </p:nvGrpSpPr>
        <p:grpSpPr>
          <a:xfrm>
            <a:off x="1052565" y="4555270"/>
            <a:ext cx="368935" cy="368934"/>
            <a:chOff x="877888" y="5957888"/>
            <a:chExt cx="268288" cy="268287"/>
          </a:xfrm>
          <a:solidFill>
            <a:schemeClr val="accent4"/>
          </a:solidFill>
        </p:grpSpPr>
        <p:sp>
          <p:nvSpPr>
            <p:cNvPr id="23" name="Freeform 1013">
              <a:extLst>
                <a:ext uri="{FF2B5EF4-FFF2-40B4-BE49-F238E27FC236}">
                  <a16:creationId xmlns:a16="http://schemas.microsoft.com/office/drawing/2014/main" id="{42D98F7B-BE93-4D5A-B52E-6A0C8E066135}"/>
                </a:ext>
              </a:extLst>
            </p:cNvPr>
            <p:cNvSpPr>
              <a:spLocks noEditPoints="1"/>
            </p:cNvSpPr>
            <p:nvPr/>
          </p:nvSpPr>
          <p:spPr bwMode="auto">
            <a:xfrm>
              <a:off x="877888" y="5957888"/>
              <a:ext cx="249238" cy="219075"/>
            </a:xfrm>
            <a:custGeom>
              <a:avLst/>
              <a:gdLst>
                <a:gd name="T0" fmla="*/ 104 w 626"/>
                <a:gd name="T1" fmla="*/ 146 h 554"/>
                <a:gd name="T2" fmla="*/ 98 w 626"/>
                <a:gd name="T3" fmla="*/ 152 h 554"/>
                <a:gd name="T4" fmla="*/ 97 w 626"/>
                <a:gd name="T5" fmla="*/ 494 h 554"/>
                <a:gd name="T6" fmla="*/ 94 w 626"/>
                <a:gd name="T7" fmla="*/ 507 h 554"/>
                <a:gd name="T8" fmla="*/ 86 w 626"/>
                <a:gd name="T9" fmla="*/ 518 h 554"/>
                <a:gd name="T10" fmla="*/ 74 w 626"/>
                <a:gd name="T11" fmla="*/ 527 h 554"/>
                <a:gd name="T12" fmla="*/ 60 w 626"/>
                <a:gd name="T13" fmla="*/ 530 h 554"/>
                <a:gd name="T14" fmla="*/ 47 w 626"/>
                <a:gd name="T15" fmla="*/ 527 h 554"/>
                <a:gd name="T16" fmla="*/ 36 w 626"/>
                <a:gd name="T17" fmla="*/ 519 h 554"/>
                <a:gd name="T18" fmla="*/ 27 w 626"/>
                <a:gd name="T19" fmla="*/ 508 h 554"/>
                <a:gd name="T20" fmla="*/ 24 w 626"/>
                <a:gd name="T21" fmla="*/ 494 h 554"/>
                <a:gd name="T22" fmla="*/ 145 w 626"/>
                <a:gd name="T23" fmla="*/ 24 h 554"/>
                <a:gd name="T24" fmla="*/ 146 w 626"/>
                <a:gd name="T25" fmla="*/ 90 h 554"/>
                <a:gd name="T26" fmla="*/ 152 w 626"/>
                <a:gd name="T27" fmla="*/ 96 h 554"/>
                <a:gd name="T28" fmla="*/ 554 w 626"/>
                <a:gd name="T29" fmla="*/ 97 h 554"/>
                <a:gd name="T30" fmla="*/ 108 w 626"/>
                <a:gd name="T31" fmla="*/ 145 h 554"/>
                <a:gd name="T32" fmla="*/ 564 w 626"/>
                <a:gd name="T33" fmla="*/ 385 h 554"/>
                <a:gd name="T34" fmla="*/ 582 w 626"/>
                <a:gd name="T35" fmla="*/ 389 h 554"/>
                <a:gd name="T36" fmla="*/ 600 w 626"/>
                <a:gd name="T37" fmla="*/ 393 h 554"/>
                <a:gd name="T38" fmla="*/ 618 w 626"/>
                <a:gd name="T39" fmla="*/ 399 h 554"/>
                <a:gd name="T40" fmla="*/ 626 w 626"/>
                <a:gd name="T41" fmla="*/ 157 h 554"/>
                <a:gd name="T42" fmla="*/ 623 w 626"/>
                <a:gd name="T43" fmla="*/ 149 h 554"/>
                <a:gd name="T44" fmla="*/ 614 w 626"/>
                <a:gd name="T45" fmla="*/ 145 h 554"/>
                <a:gd name="T46" fmla="*/ 578 w 626"/>
                <a:gd name="T47" fmla="*/ 85 h 554"/>
                <a:gd name="T48" fmla="*/ 575 w 626"/>
                <a:gd name="T49" fmla="*/ 76 h 554"/>
                <a:gd name="T50" fmla="*/ 566 w 626"/>
                <a:gd name="T51" fmla="*/ 72 h 554"/>
                <a:gd name="T52" fmla="*/ 168 w 626"/>
                <a:gd name="T53" fmla="*/ 12 h 554"/>
                <a:gd name="T54" fmla="*/ 165 w 626"/>
                <a:gd name="T55" fmla="*/ 4 h 554"/>
                <a:gd name="T56" fmla="*/ 157 w 626"/>
                <a:gd name="T57" fmla="*/ 0 h 554"/>
                <a:gd name="T58" fmla="*/ 7 w 626"/>
                <a:gd name="T59" fmla="*/ 1 h 554"/>
                <a:gd name="T60" fmla="*/ 1 w 626"/>
                <a:gd name="T61" fmla="*/ 8 h 554"/>
                <a:gd name="T62" fmla="*/ 0 w 626"/>
                <a:gd name="T63" fmla="*/ 494 h 554"/>
                <a:gd name="T64" fmla="*/ 1 w 626"/>
                <a:gd name="T65" fmla="*/ 506 h 554"/>
                <a:gd name="T66" fmla="*/ 5 w 626"/>
                <a:gd name="T67" fmla="*/ 517 h 554"/>
                <a:gd name="T68" fmla="*/ 11 w 626"/>
                <a:gd name="T69" fmla="*/ 527 h 554"/>
                <a:gd name="T70" fmla="*/ 18 w 626"/>
                <a:gd name="T71" fmla="*/ 536 h 554"/>
                <a:gd name="T72" fmla="*/ 27 w 626"/>
                <a:gd name="T73" fmla="*/ 544 h 554"/>
                <a:gd name="T74" fmla="*/ 38 w 626"/>
                <a:gd name="T75" fmla="*/ 550 h 554"/>
                <a:gd name="T76" fmla="*/ 49 w 626"/>
                <a:gd name="T77" fmla="*/ 553 h 554"/>
                <a:gd name="T78" fmla="*/ 60 w 626"/>
                <a:gd name="T79" fmla="*/ 554 h 554"/>
                <a:gd name="T80" fmla="*/ 386 w 626"/>
                <a:gd name="T81" fmla="*/ 537 h 554"/>
                <a:gd name="T82" fmla="*/ 392 w 626"/>
                <a:gd name="T83" fmla="*/ 504 h 554"/>
                <a:gd name="T84" fmla="*/ 406 w 626"/>
                <a:gd name="T85" fmla="*/ 474 h 554"/>
                <a:gd name="T86" fmla="*/ 424 w 626"/>
                <a:gd name="T87" fmla="*/ 447 h 554"/>
                <a:gd name="T88" fmla="*/ 447 w 626"/>
                <a:gd name="T89" fmla="*/ 424 h 554"/>
                <a:gd name="T90" fmla="*/ 474 w 626"/>
                <a:gd name="T91" fmla="*/ 406 h 554"/>
                <a:gd name="T92" fmla="*/ 504 w 626"/>
                <a:gd name="T93" fmla="*/ 394 h 554"/>
                <a:gd name="T94" fmla="*/ 536 w 626"/>
                <a:gd name="T95" fmla="*/ 386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554">
                  <a:moveTo>
                    <a:pt x="108" y="145"/>
                  </a:moveTo>
                  <a:lnTo>
                    <a:pt x="104" y="146"/>
                  </a:lnTo>
                  <a:lnTo>
                    <a:pt x="100" y="149"/>
                  </a:lnTo>
                  <a:lnTo>
                    <a:pt x="98" y="152"/>
                  </a:lnTo>
                  <a:lnTo>
                    <a:pt x="97" y="157"/>
                  </a:lnTo>
                  <a:lnTo>
                    <a:pt x="97" y="494"/>
                  </a:lnTo>
                  <a:lnTo>
                    <a:pt x="96" y="501"/>
                  </a:lnTo>
                  <a:lnTo>
                    <a:pt x="94" y="507"/>
                  </a:lnTo>
                  <a:lnTo>
                    <a:pt x="90" y="513"/>
                  </a:lnTo>
                  <a:lnTo>
                    <a:pt x="86" y="518"/>
                  </a:lnTo>
                  <a:lnTo>
                    <a:pt x="80" y="523"/>
                  </a:lnTo>
                  <a:lnTo>
                    <a:pt x="74" y="527"/>
                  </a:lnTo>
                  <a:lnTo>
                    <a:pt x="67" y="529"/>
                  </a:lnTo>
                  <a:lnTo>
                    <a:pt x="60" y="530"/>
                  </a:lnTo>
                  <a:lnTo>
                    <a:pt x="53" y="529"/>
                  </a:lnTo>
                  <a:lnTo>
                    <a:pt x="47" y="527"/>
                  </a:lnTo>
                  <a:lnTo>
                    <a:pt x="41" y="524"/>
                  </a:lnTo>
                  <a:lnTo>
                    <a:pt x="36" y="519"/>
                  </a:lnTo>
                  <a:lnTo>
                    <a:pt x="30" y="514"/>
                  </a:lnTo>
                  <a:lnTo>
                    <a:pt x="27" y="508"/>
                  </a:lnTo>
                  <a:lnTo>
                    <a:pt x="25" y="501"/>
                  </a:lnTo>
                  <a:lnTo>
                    <a:pt x="24" y="494"/>
                  </a:lnTo>
                  <a:lnTo>
                    <a:pt x="24" y="24"/>
                  </a:lnTo>
                  <a:lnTo>
                    <a:pt x="145" y="24"/>
                  </a:lnTo>
                  <a:lnTo>
                    <a:pt x="145" y="85"/>
                  </a:lnTo>
                  <a:lnTo>
                    <a:pt x="146" y="90"/>
                  </a:lnTo>
                  <a:lnTo>
                    <a:pt x="148" y="93"/>
                  </a:lnTo>
                  <a:lnTo>
                    <a:pt x="152" y="96"/>
                  </a:lnTo>
                  <a:lnTo>
                    <a:pt x="157" y="97"/>
                  </a:lnTo>
                  <a:lnTo>
                    <a:pt x="554" y="97"/>
                  </a:lnTo>
                  <a:lnTo>
                    <a:pt x="554" y="145"/>
                  </a:lnTo>
                  <a:lnTo>
                    <a:pt x="108" y="145"/>
                  </a:lnTo>
                  <a:close/>
                  <a:moveTo>
                    <a:pt x="554" y="385"/>
                  </a:moveTo>
                  <a:lnTo>
                    <a:pt x="564" y="385"/>
                  </a:lnTo>
                  <a:lnTo>
                    <a:pt x="573" y="386"/>
                  </a:lnTo>
                  <a:lnTo>
                    <a:pt x="582" y="389"/>
                  </a:lnTo>
                  <a:lnTo>
                    <a:pt x="591" y="390"/>
                  </a:lnTo>
                  <a:lnTo>
                    <a:pt x="600" y="393"/>
                  </a:lnTo>
                  <a:lnTo>
                    <a:pt x="610" y="396"/>
                  </a:lnTo>
                  <a:lnTo>
                    <a:pt x="618" y="399"/>
                  </a:lnTo>
                  <a:lnTo>
                    <a:pt x="626" y="403"/>
                  </a:lnTo>
                  <a:lnTo>
                    <a:pt x="626" y="157"/>
                  </a:lnTo>
                  <a:lnTo>
                    <a:pt x="625" y="152"/>
                  </a:lnTo>
                  <a:lnTo>
                    <a:pt x="623" y="149"/>
                  </a:lnTo>
                  <a:lnTo>
                    <a:pt x="619" y="146"/>
                  </a:lnTo>
                  <a:lnTo>
                    <a:pt x="614" y="145"/>
                  </a:lnTo>
                  <a:lnTo>
                    <a:pt x="578" y="145"/>
                  </a:lnTo>
                  <a:lnTo>
                    <a:pt x="578" y="85"/>
                  </a:lnTo>
                  <a:lnTo>
                    <a:pt x="577" y="81"/>
                  </a:lnTo>
                  <a:lnTo>
                    <a:pt x="575" y="76"/>
                  </a:lnTo>
                  <a:lnTo>
                    <a:pt x="571" y="73"/>
                  </a:lnTo>
                  <a:lnTo>
                    <a:pt x="566" y="72"/>
                  </a:lnTo>
                  <a:lnTo>
                    <a:pt x="168" y="72"/>
                  </a:lnTo>
                  <a:lnTo>
                    <a:pt x="168" y="12"/>
                  </a:lnTo>
                  <a:lnTo>
                    <a:pt x="168" y="8"/>
                  </a:lnTo>
                  <a:lnTo>
                    <a:pt x="165" y="4"/>
                  </a:lnTo>
                  <a:lnTo>
                    <a:pt x="161" y="1"/>
                  </a:lnTo>
                  <a:lnTo>
                    <a:pt x="157" y="0"/>
                  </a:lnTo>
                  <a:lnTo>
                    <a:pt x="12" y="0"/>
                  </a:lnTo>
                  <a:lnTo>
                    <a:pt x="7" y="1"/>
                  </a:lnTo>
                  <a:lnTo>
                    <a:pt x="4" y="4"/>
                  </a:lnTo>
                  <a:lnTo>
                    <a:pt x="1" y="8"/>
                  </a:lnTo>
                  <a:lnTo>
                    <a:pt x="0" y="12"/>
                  </a:lnTo>
                  <a:lnTo>
                    <a:pt x="0" y="494"/>
                  </a:lnTo>
                  <a:lnTo>
                    <a:pt x="0" y="500"/>
                  </a:lnTo>
                  <a:lnTo>
                    <a:pt x="1" y="506"/>
                  </a:lnTo>
                  <a:lnTo>
                    <a:pt x="3" y="512"/>
                  </a:lnTo>
                  <a:lnTo>
                    <a:pt x="5" y="517"/>
                  </a:lnTo>
                  <a:lnTo>
                    <a:pt x="8" y="522"/>
                  </a:lnTo>
                  <a:lnTo>
                    <a:pt x="11" y="527"/>
                  </a:lnTo>
                  <a:lnTo>
                    <a:pt x="14" y="532"/>
                  </a:lnTo>
                  <a:lnTo>
                    <a:pt x="18" y="536"/>
                  </a:lnTo>
                  <a:lnTo>
                    <a:pt x="22" y="540"/>
                  </a:lnTo>
                  <a:lnTo>
                    <a:pt x="27" y="544"/>
                  </a:lnTo>
                  <a:lnTo>
                    <a:pt x="33" y="547"/>
                  </a:lnTo>
                  <a:lnTo>
                    <a:pt x="38" y="550"/>
                  </a:lnTo>
                  <a:lnTo>
                    <a:pt x="43" y="552"/>
                  </a:lnTo>
                  <a:lnTo>
                    <a:pt x="49" y="553"/>
                  </a:lnTo>
                  <a:lnTo>
                    <a:pt x="54" y="554"/>
                  </a:lnTo>
                  <a:lnTo>
                    <a:pt x="60" y="554"/>
                  </a:lnTo>
                  <a:lnTo>
                    <a:pt x="385" y="554"/>
                  </a:lnTo>
                  <a:lnTo>
                    <a:pt x="386" y="537"/>
                  </a:lnTo>
                  <a:lnTo>
                    <a:pt x="388" y="520"/>
                  </a:lnTo>
                  <a:lnTo>
                    <a:pt x="392" y="504"/>
                  </a:lnTo>
                  <a:lnTo>
                    <a:pt x="399" y="488"/>
                  </a:lnTo>
                  <a:lnTo>
                    <a:pt x="406" y="474"/>
                  </a:lnTo>
                  <a:lnTo>
                    <a:pt x="414" y="460"/>
                  </a:lnTo>
                  <a:lnTo>
                    <a:pt x="424" y="447"/>
                  </a:lnTo>
                  <a:lnTo>
                    <a:pt x="434" y="435"/>
                  </a:lnTo>
                  <a:lnTo>
                    <a:pt x="447" y="424"/>
                  </a:lnTo>
                  <a:lnTo>
                    <a:pt x="460" y="414"/>
                  </a:lnTo>
                  <a:lnTo>
                    <a:pt x="474" y="406"/>
                  </a:lnTo>
                  <a:lnTo>
                    <a:pt x="488" y="399"/>
                  </a:lnTo>
                  <a:lnTo>
                    <a:pt x="504" y="394"/>
                  </a:lnTo>
                  <a:lnTo>
                    <a:pt x="520" y="390"/>
                  </a:lnTo>
                  <a:lnTo>
                    <a:pt x="536" y="386"/>
                  </a:lnTo>
                  <a:lnTo>
                    <a:pt x="554" y="3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24" name="Freeform 1014">
              <a:extLst>
                <a:ext uri="{FF2B5EF4-FFF2-40B4-BE49-F238E27FC236}">
                  <a16:creationId xmlns:a16="http://schemas.microsoft.com/office/drawing/2014/main" id="{90515033-7570-40CD-8A74-6667FFF265DC}"/>
                </a:ext>
              </a:extLst>
            </p:cNvPr>
            <p:cNvSpPr>
              <a:spLocks/>
            </p:cNvSpPr>
            <p:nvPr/>
          </p:nvSpPr>
          <p:spPr bwMode="auto">
            <a:xfrm>
              <a:off x="1049338" y="6129338"/>
              <a:ext cx="88900" cy="49213"/>
            </a:xfrm>
            <a:custGeom>
              <a:avLst/>
              <a:gdLst>
                <a:gd name="T0" fmla="*/ 128 w 225"/>
                <a:gd name="T1" fmla="*/ 26 h 126"/>
                <a:gd name="T2" fmla="*/ 149 w 225"/>
                <a:gd name="T3" fmla="*/ 32 h 126"/>
                <a:gd name="T4" fmla="*/ 168 w 225"/>
                <a:gd name="T5" fmla="*/ 44 h 126"/>
                <a:gd name="T6" fmla="*/ 184 w 225"/>
                <a:gd name="T7" fmla="*/ 60 h 126"/>
                <a:gd name="T8" fmla="*/ 158 w 225"/>
                <a:gd name="T9" fmla="*/ 68 h 126"/>
                <a:gd name="T10" fmla="*/ 150 w 225"/>
                <a:gd name="T11" fmla="*/ 72 h 126"/>
                <a:gd name="T12" fmla="*/ 146 w 225"/>
                <a:gd name="T13" fmla="*/ 80 h 126"/>
                <a:gd name="T14" fmla="*/ 150 w 225"/>
                <a:gd name="T15" fmla="*/ 89 h 126"/>
                <a:gd name="T16" fmla="*/ 158 w 225"/>
                <a:gd name="T17" fmla="*/ 92 h 126"/>
                <a:gd name="T18" fmla="*/ 225 w 225"/>
                <a:gd name="T19" fmla="*/ 16 h 126"/>
                <a:gd name="T20" fmla="*/ 220 w 225"/>
                <a:gd name="T21" fmla="*/ 8 h 126"/>
                <a:gd name="T22" fmla="*/ 212 w 225"/>
                <a:gd name="T23" fmla="*/ 4 h 126"/>
                <a:gd name="T24" fmla="*/ 203 w 225"/>
                <a:gd name="T25" fmla="*/ 8 h 126"/>
                <a:gd name="T26" fmla="*/ 200 w 225"/>
                <a:gd name="T27" fmla="*/ 16 h 126"/>
                <a:gd name="T28" fmla="*/ 191 w 225"/>
                <a:gd name="T29" fmla="*/ 32 h 126"/>
                <a:gd name="T30" fmla="*/ 172 w 225"/>
                <a:gd name="T31" fmla="*/ 18 h 126"/>
                <a:gd name="T32" fmla="*/ 150 w 225"/>
                <a:gd name="T33" fmla="*/ 6 h 126"/>
                <a:gd name="T34" fmla="*/ 128 w 225"/>
                <a:gd name="T35" fmla="*/ 1 h 126"/>
                <a:gd name="T36" fmla="*/ 104 w 225"/>
                <a:gd name="T37" fmla="*/ 1 h 126"/>
                <a:gd name="T38" fmla="*/ 81 w 225"/>
                <a:gd name="T39" fmla="*/ 5 h 126"/>
                <a:gd name="T40" fmla="*/ 60 w 225"/>
                <a:gd name="T41" fmla="*/ 16 h 126"/>
                <a:gd name="T42" fmla="*/ 42 w 225"/>
                <a:gd name="T43" fmla="*/ 29 h 126"/>
                <a:gd name="T44" fmla="*/ 27 w 225"/>
                <a:gd name="T45" fmla="*/ 45 h 126"/>
                <a:gd name="T46" fmla="*/ 15 w 225"/>
                <a:gd name="T47" fmla="*/ 66 h 126"/>
                <a:gd name="T48" fmla="*/ 5 w 225"/>
                <a:gd name="T49" fmla="*/ 88 h 126"/>
                <a:gd name="T50" fmla="*/ 1 w 225"/>
                <a:gd name="T51" fmla="*/ 113 h 126"/>
                <a:gd name="T52" fmla="*/ 25 w 225"/>
                <a:gd name="T53" fmla="*/ 126 h 126"/>
                <a:gd name="T54" fmla="*/ 27 w 225"/>
                <a:gd name="T55" fmla="*/ 105 h 126"/>
                <a:gd name="T56" fmla="*/ 32 w 225"/>
                <a:gd name="T57" fmla="*/ 86 h 126"/>
                <a:gd name="T58" fmla="*/ 40 w 225"/>
                <a:gd name="T59" fmla="*/ 69 h 126"/>
                <a:gd name="T60" fmla="*/ 51 w 225"/>
                <a:gd name="T61" fmla="*/ 53 h 126"/>
                <a:gd name="T62" fmla="*/ 64 w 225"/>
                <a:gd name="T63" fmla="*/ 41 h 126"/>
                <a:gd name="T64" fmla="*/ 80 w 225"/>
                <a:gd name="T65" fmla="*/ 32 h 126"/>
                <a:gd name="T66" fmla="*/ 97 w 225"/>
                <a:gd name="T67" fmla="*/ 27 h 126"/>
                <a:gd name="T68" fmla="*/ 115 w 225"/>
                <a:gd name="T69"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126">
                  <a:moveTo>
                    <a:pt x="115" y="25"/>
                  </a:moveTo>
                  <a:lnTo>
                    <a:pt x="128" y="26"/>
                  </a:lnTo>
                  <a:lnTo>
                    <a:pt x="139" y="28"/>
                  </a:lnTo>
                  <a:lnTo>
                    <a:pt x="149" y="32"/>
                  </a:lnTo>
                  <a:lnTo>
                    <a:pt x="159" y="38"/>
                  </a:lnTo>
                  <a:lnTo>
                    <a:pt x="168" y="44"/>
                  </a:lnTo>
                  <a:lnTo>
                    <a:pt x="177" y="52"/>
                  </a:lnTo>
                  <a:lnTo>
                    <a:pt x="184" y="60"/>
                  </a:lnTo>
                  <a:lnTo>
                    <a:pt x="191" y="68"/>
                  </a:lnTo>
                  <a:lnTo>
                    <a:pt x="158" y="68"/>
                  </a:lnTo>
                  <a:lnTo>
                    <a:pt x="154" y="69"/>
                  </a:lnTo>
                  <a:lnTo>
                    <a:pt x="150" y="72"/>
                  </a:lnTo>
                  <a:lnTo>
                    <a:pt x="147" y="76"/>
                  </a:lnTo>
                  <a:lnTo>
                    <a:pt x="146" y="80"/>
                  </a:lnTo>
                  <a:lnTo>
                    <a:pt x="147" y="85"/>
                  </a:lnTo>
                  <a:lnTo>
                    <a:pt x="150" y="89"/>
                  </a:lnTo>
                  <a:lnTo>
                    <a:pt x="154" y="91"/>
                  </a:lnTo>
                  <a:lnTo>
                    <a:pt x="158" y="92"/>
                  </a:lnTo>
                  <a:lnTo>
                    <a:pt x="225" y="92"/>
                  </a:lnTo>
                  <a:lnTo>
                    <a:pt x="225" y="16"/>
                  </a:lnTo>
                  <a:lnTo>
                    <a:pt x="224" y="12"/>
                  </a:lnTo>
                  <a:lnTo>
                    <a:pt x="220" y="8"/>
                  </a:lnTo>
                  <a:lnTo>
                    <a:pt x="216" y="4"/>
                  </a:lnTo>
                  <a:lnTo>
                    <a:pt x="212" y="4"/>
                  </a:lnTo>
                  <a:lnTo>
                    <a:pt x="207" y="4"/>
                  </a:lnTo>
                  <a:lnTo>
                    <a:pt x="203" y="8"/>
                  </a:lnTo>
                  <a:lnTo>
                    <a:pt x="201" y="12"/>
                  </a:lnTo>
                  <a:lnTo>
                    <a:pt x="200" y="16"/>
                  </a:lnTo>
                  <a:lnTo>
                    <a:pt x="200" y="41"/>
                  </a:lnTo>
                  <a:lnTo>
                    <a:pt x="191" y="32"/>
                  </a:lnTo>
                  <a:lnTo>
                    <a:pt x="182" y="24"/>
                  </a:lnTo>
                  <a:lnTo>
                    <a:pt x="172" y="18"/>
                  </a:lnTo>
                  <a:lnTo>
                    <a:pt x="160" y="12"/>
                  </a:lnTo>
                  <a:lnTo>
                    <a:pt x="150" y="6"/>
                  </a:lnTo>
                  <a:lnTo>
                    <a:pt x="139" y="3"/>
                  </a:lnTo>
                  <a:lnTo>
                    <a:pt x="128" y="1"/>
                  </a:lnTo>
                  <a:lnTo>
                    <a:pt x="115" y="0"/>
                  </a:lnTo>
                  <a:lnTo>
                    <a:pt x="104" y="1"/>
                  </a:lnTo>
                  <a:lnTo>
                    <a:pt x="92" y="2"/>
                  </a:lnTo>
                  <a:lnTo>
                    <a:pt x="81" y="5"/>
                  </a:lnTo>
                  <a:lnTo>
                    <a:pt x="71" y="11"/>
                  </a:lnTo>
                  <a:lnTo>
                    <a:pt x="60" y="16"/>
                  </a:lnTo>
                  <a:lnTo>
                    <a:pt x="51" y="22"/>
                  </a:lnTo>
                  <a:lnTo>
                    <a:pt x="42" y="29"/>
                  </a:lnTo>
                  <a:lnTo>
                    <a:pt x="34" y="37"/>
                  </a:lnTo>
                  <a:lnTo>
                    <a:pt x="27" y="45"/>
                  </a:lnTo>
                  <a:lnTo>
                    <a:pt x="20" y="55"/>
                  </a:lnTo>
                  <a:lnTo>
                    <a:pt x="15" y="66"/>
                  </a:lnTo>
                  <a:lnTo>
                    <a:pt x="9" y="77"/>
                  </a:lnTo>
                  <a:lnTo>
                    <a:pt x="5" y="88"/>
                  </a:lnTo>
                  <a:lnTo>
                    <a:pt x="3" y="100"/>
                  </a:lnTo>
                  <a:lnTo>
                    <a:pt x="1" y="113"/>
                  </a:lnTo>
                  <a:lnTo>
                    <a:pt x="0" y="126"/>
                  </a:lnTo>
                  <a:lnTo>
                    <a:pt x="25" y="126"/>
                  </a:lnTo>
                  <a:lnTo>
                    <a:pt x="25" y="116"/>
                  </a:lnTo>
                  <a:lnTo>
                    <a:pt x="27" y="105"/>
                  </a:lnTo>
                  <a:lnTo>
                    <a:pt x="29" y="95"/>
                  </a:lnTo>
                  <a:lnTo>
                    <a:pt x="32" y="86"/>
                  </a:lnTo>
                  <a:lnTo>
                    <a:pt x="36" y="77"/>
                  </a:lnTo>
                  <a:lnTo>
                    <a:pt x="40" y="69"/>
                  </a:lnTo>
                  <a:lnTo>
                    <a:pt x="45" y="61"/>
                  </a:lnTo>
                  <a:lnTo>
                    <a:pt x="51" y="53"/>
                  </a:lnTo>
                  <a:lnTo>
                    <a:pt x="57" y="47"/>
                  </a:lnTo>
                  <a:lnTo>
                    <a:pt x="64" y="41"/>
                  </a:lnTo>
                  <a:lnTo>
                    <a:pt x="72" y="36"/>
                  </a:lnTo>
                  <a:lnTo>
                    <a:pt x="80" y="32"/>
                  </a:lnTo>
                  <a:lnTo>
                    <a:pt x="88" y="29"/>
                  </a:lnTo>
                  <a:lnTo>
                    <a:pt x="97" y="27"/>
                  </a:lnTo>
                  <a:lnTo>
                    <a:pt x="106" y="25"/>
                  </a:lnTo>
                  <a:lnTo>
                    <a:pt x="115" y="2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25" name="Freeform 1015">
              <a:extLst>
                <a:ext uri="{FF2B5EF4-FFF2-40B4-BE49-F238E27FC236}">
                  <a16:creationId xmlns:a16="http://schemas.microsoft.com/office/drawing/2014/main" id="{24BA6169-AB82-42FF-B845-582CB26200E0}"/>
                </a:ext>
              </a:extLst>
            </p:cNvPr>
            <p:cNvSpPr>
              <a:spLocks/>
            </p:cNvSpPr>
            <p:nvPr/>
          </p:nvSpPr>
          <p:spPr bwMode="auto">
            <a:xfrm>
              <a:off x="1052513" y="6178550"/>
              <a:ext cx="93663" cy="47625"/>
            </a:xfrm>
            <a:custGeom>
              <a:avLst/>
              <a:gdLst>
                <a:gd name="T0" fmla="*/ 211 w 236"/>
                <a:gd name="T1" fmla="*/ 10 h 120"/>
                <a:gd name="T2" fmla="*/ 208 w 236"/>
                <a:gd name="T3" fmla="*/ 28 h 120"/>
                <a:gd name="T4" fmla="*/ 201 w 236"/>
                <a:gd name="T5" fmla="*/ 46 h 120"/>
                <a:gd name="T6" fmla="*/ 191 w 236"/>
                <a:gd name="T7" fmla="*/ 61 h 120"/>
                <a:gd name="T8" fmla="*/ 179 w 236"/>
                <a:gd name="T9" fmla="*/ 74 h 120"/>
                <a:gd name="T10" fmla="*/ 164 w 236"/>
                <a:gd name="T11" fmla="*/ 84 h 120"/>
                <a:gd name="T12" fmla="*/ 146 w 236"/>
                <a:gd name="T13" fmla="*/ 92 h 120"/>
                <a:gd name="T14" fmla="*/ 128 w 236"/>
                <a:gd name="T15" fmla="*/ 96 h 120"/>
                <a:gd name="T16" fmla="*/ 106 w 236"/>
                <a:gd name="T17" fmla="*/ 96 h 120"/>
                <a:gd name="T18" fmla="*/ 83 w 236"/>
                <a:gd name="T19" fmla="*/ 91 h 120"/>
                <a:gd name="T20" fmla="*/ 62 w 236"/>
                <a:gd name="T21" fmla="*/ 82 h 120"/>
                <a:gd name="T22" fmla="*/ 43 w 236"/>
                <a:gd name="T23" fmla="*/ 69 h 120"/>
                <a:gd name="T24" fmla="*/ 67 w 236"/>
                <a:gd name="T25" fmla="*/ 62 h 120"/>
                <a:gd name="T26" fmla="*/ 75 w 236"/>
                <a:gd name="T27" fmla="*/ 59 h 120"/>
                <a:gd name="T28" fmla="*/ 79 w 236"/>
                <a:gd name="T29" fmla="*/ 50 h 120"/>
                <a:gd name="T30" fmla="*/ 75 w 236"/>
                <a:gd name="T31" fmla="*/ 42 h 120"/>
                <a:gd name="T32" fmla="*/ 67 w 236"/>
                <a:gd name="T33" fmla="*/ 39 h 120"/>
                <a:gd name="T34" fmla="*/ 0 w 236"/>
                <a:gd name="T35" fmla="*/ 96 h 120"/>
                <a:gd name="T36" fmla="*/ 3 w 236"/>
                <a:gd name="T37" fmla="*/ 105 h 120"/>
                <a:gd name="T38" fmla="*/ 13 w 236"/>
                <a:gd name="T39" fmla="*/ 108 h 120"/>
                <a:gd name="T40" fmla="*/ 21 w 236"/>
                <a:gd name="T41" fmla="*/ 105 h 120"/>
                <a:gd name="T42" fmla="*/ 25 w 236"/>
                <a:gd name="T43" fmla="*/ 96 h 120"/>
                <a:gd name="T44" fmla="*/ 34 w 236"/>
                <a:gd name="T45" fmla="*/ 93 h 120"/>
                <a:gd name="T46" fmla="*/ 55 w 236"/>
                <a:gd name="T47" fmla="*/ 106 h 120"/>
                <a:gd name="T48" fmla="*/ 79 w 236"/>
                <a:gd name="T49" fmla="*/ 115 h 120"/>
                <a:gd name="T50" fmla="*/ 105 w 236"/>
                <a:gd name="T51" fmla="*/ 119 h 120"/>
                <a:gd name="T52" fmla="*/ 131 w 236"/>
                <a:gd name="T53" fmla="*/ 119 h 120"/>
                <a:gd name="T54" fmla="*/ 153 w 236"/>
                <a:gd name="T55" fmla="*/ 115 h 120"/>
                <a:gd name="T56" fmla="*/ 175 w 236"/>
                <a:gd name="T57" fmla="*/ 106 h 120"/>
                <a:gd name="T58" fmla="*/ 194 w 236"/>
                <a:gd name="T59" fmla="*/ 93 h 120"/>
                <a:gd name="T60" fmla="*/ 209 w 236"/>
                <a:gd name="T61" fmla="*/ 76 h 120"/>
                <a:gd name="T62" fmla="*/ 223 w 236"/>
                <a:gd name="T63" fmla="*/ 58 h 120"/>
                <a:gd name="T64" fmla="*/ 231 w 236"/>
                <a:gd name="T65" fmla="*/ 35 h 120"/>
                <a:gd name="T66" fmla="*/ 236 w 236"/>
                <a:gd name="T67" fmla="*/ 12 h 120"/>
                <a:gd name="T68" fmla="*/ 212 w 236"/>
                <a:gd name="T6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120">
                  <a:moveTo>
                    <a:pt x="212" y="0"/>
                  </a:moveTo>
                  <a:lnTo>
                    <a:pt x="211" y="10"/>
                  </a:lnTo>
                  <a:lnTo>
                    <a:pt x="210" y="19"/>
                  </a:lnTo>
                  <a:lnTo>
                    <a:pt x="208" y="28"/>
                  </a:lnTo>
                  <a:lnTo>
                    <a:pt x="205" y="38"/>
                  </a:lnTo>
                  <a:lnTo>
                    <a:pt x="201" y="46"/>
                  </a:lnTo>
                  <a:lnTo>
                    <a:pt x="196" y="54"/>
                  </a:lnTo>
                  <a:lnTo>
                    <a:pt x="191" y="61"/>
                  </a:lnTo>
                  <a:lnTo>
                    <a:pt x="185" y="68"/>
                  </a:lnTo>
                  <a:lnTo>
                    <a:pt x="179" y="74"/>
                  </a:lnTo>
                  <a:lnTo>
                    <a:pt x="172" y="79"/>
                  </a:lnTo>
                  <a:lnTo>
                    <a:pt x="164" y="84"/>
                  </a:lnTo>
                  <a:lnTo>
                    <a:pt x="155" y="89"/>
                  </a:lnTo>
                  <a:lnTo>
                    <a:pt x="146" y="92"/>
                  </a:lnTo>
                  <a:lnTo>
                    <a:pt x="137" y="94"/>
                  </a:lnTo>
                  <a:lnTo>
                    <a:pt x="128" y="96"/>
                  </a:lnTo>
                  <a:lnTo>
                    <a:pt x="119" y="96"/>
                  </a:lnTo>
                  <a:lnTo>
                    <a:pt x="106" y="96"/>
                  </a:lnTo>
                  <a:lnTo>
                    <a:pt x="94" y="94"/>
                  </a:lnTo>
                  <a:lnTo>
                    <a:pt x="83" y="91"/>
                  </a:lnTo>
                  <a:lnTo>
                    <a:pt x="72" y="86"/>
                  </a:lnTo>
                  <a:lnTo>
                    <a:pt x="62" y="82"/>
                  </a:lnTo>
                  <a:lnTo>
                    <a:pt x="52" y="76"/>
                  </a:lnTo>
                  <a:lnTo>
                    <a:pt x="43" y="69"/>
                  </a:lnTo>
                  <a:lnTo>
                    <a:pt x="36" y="62"/>
                  </a:lnTo>
                  <a:lnTo>
                    <a:pt x="67" y="62"/>
                  </a:lnTo>
                  <a:lnTo>
                    <a:pt x="71" y="61"/>
                  </a:lnTo>
                  <a:lnTo>
                    <a:pt x="75" y="59"/>
                  </a:lnTo>
                  <a:lnTo>
                    <a:pt x="78" y="55"/>
                  </a:lnTo>
                  <a:lnTo>
                    <a:pt x="79" y="50"/>
                  </a:lnTo>
                  <a:lnTo>
                    <a:pt x="78" y="46"/>
                  </a:lnTo>
                  <a:lnTo>
                    <a:pt x="75" y="42"/>
                  </a:lnTo>
                  <a:lnTo>
                    <a:pt x="71" y="40"/>
                  </a:lnTo>
                  <a:lnTo>
                    <a:pt x="67" y="39"/>
                  </a:lnTo>
                  <a:lnTo>
                    <a:pt x="0" y="39"/>
                  </a:lnTo>
                  <a:lnTo>
                    <a:pt x="0" y="96"/>
                  </a:lnTo>
                  <a:lnTo>
                    <a:pt x="1" y="101"/>
                  </a:lnTo>
                  <a:lnTo>
                    <a:pt x="3" y="105"/>
                  </a:lnTo>
                  <a:lnTo>
                    <a:pt x="8" y="107"/>
                  </a:lnTo>
                  <a:lnTo>
                    <a:pt x="13" y="108"/>
                  </a:lnTo>
                  <a:lnTo>
                    <a:pt x="17" y="107"/>
                  </a:lnTo>
                  <a:lnTo>
                    <a:pt x="21" y="105"/>
                  </a:lnTo>
                  <a:lnTo>
                    <a:pt x="24" y="101"/>
                  </a:lnTo>
                  <a:lnTo>
                    <a:pt x="25" y="96"/>
                  </a:lnTo>
                  <a:lnTo>
                    <a:pt x="25" y="85"/>
                  </a:lnTo>
                  <a:lnTo>
                    <a:pt x="34" y="93"/>
                  </a:lnTo>
                  <a:lnTo>
                    <a:pt x="44" y="100"/>
                  </a:lnTo>
                  <a:lnTo>
                    <a:pt x="55" y="106"/>
                  </a:lnTo>
                  <a:lnTo>
                    <a:pt x="67" y="111"/>
                  </a:lnTo>
                  <a:lnTo>
                    <a:pt x="79" y="115"/>
                  </a:lnTo>
                  <a:lnTo>
                    <a:pt x="92" y="118"/>
                  </a:lnTo>
                  <a:lnTo>
                    <a:pt x="105" y="119"/>
                  </a:lnTo>
                  <a:lnTo>
                    <a:pt x="119" y="120"/>
                  </a:lnTo>
                  <a:lnTo>
                    <a:pt x="131" y="119"/>
                  </a:lnTo>
                  <a:lnTo>
                    <a:pt x="142" y="118"/>
                  </a:lnTo>
                  <a:lnTo>
                    <a:pt x="153" y="115"/>
                  </a:lnTo>
                  <a:lnTo>
                    <a:pt x="165" y="111"/>
                  </a:lnTo>
                  <a:lnTo>
                    <a:pt x="175" y="106"/>
                  </a:lnTo>
                  <a:lnTo>
                    <a:pt x="185" y="100"/>
                  </a:lnTo>
                  <a:lnTo>
                    <a:pt x="194" y="93"/>
                  </a:lnTo>
                  <a:lnTo>
                    <a:pt x="202" y="85"/>
                  </a:lnTo>
                  <a:lnTo>
                    <a:pt x="209" y="76"/>
                  </a:lnTo>
                  <a:lnTo>
                    <a:pt x="217" y="67"/>
                  </a:lnTo>
                  <a:lnTo>
                    <a:pt x="223" y="58"/>
                  </a:lnTo>
                  <a:lnTo>
                    <a:pt x="228" y="47"/>
                  </a:lnTo>
                  <a:lnTo>
                    <a:pt x="231" y="35"/>
                  </a:lnTo>
                  <a:lnTo>
                    <a:pt x="234" y="24"/>
                  </a:lnTo>
                  <a:lnTo>
                    <a:pt x="236" y="12"/>
                  </a:lnTo>
                  <a:lnTo>
                    <a:pt x="236" y="0"/>
                  </a:lnTo>
                  <a:lnTo>
                    <a:pt x="212"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26" name="Group 25">
            <a:extLst>
              <a:ext uri="{FF2B5EF4-FFF2-40B4-BE49-F238E27FC236}">
                <a16:creationId xmlns:a16="http://schemas.microsoft.com/office/drawing/2014/main" id="{40A00B71-035A-472D-8F2F-D2FCBFFA054A}"/>
              </a:ext>
            </a:extLst>
          </p:cNvPr>
          <p:cNvGrpSpPr/>
          <p:nvPr/>
        </p:nvGrpSpPr>
        <p:grpSpPr>
          <a:xfrm>
            <a:off x="10926755" y="2525805"/>
            <a:ext cx="379850" cy="379850"/>
            <a:chOff x="9893300" y="2497138"/>
            <a:chExt cx="276225" cy="276225"/>
          </a:xfrm>
          <a:solidFill>
            <a:schemeClr val="accent1">
              <a:lumMod val="60000"/>
              <a:lumOff val="40000"/>
            </a:schemeClr>
          </a:solidFill>
        </p:grpSpPr>
        <p:sp>
          <p:nvSpPr>
            <p:cNvPr id="27" name="Freeform 3545">
              <a:extLst>
                <a:ext uri="{FF2B5EF4-FFF2-40B4-BE49-F238E27FC236}">
                  <a16:creationId xmlns:a16="http://schemas.microsoft.com/office/drawing/2014/main" id="{D12FA5DB-3900-4AA1-B775-18E009AB7359}"/>
                </a:ext>
              </a:extLst>
            </p:cNvPr>
            <p:cNvSpPr>
              <a:spLocks noEditPoints="1"/>
            </p:cNvSpPr>
            <p:nvPr/>
          </p:nvSpPr>
          <p:spPr bwMode="auto">
            <a:xfrm>
              <a:off x="9893300" y="2497138"/>
              <a:ext cx="228600" cy="220663"/>
            </a:xfrm>
            <a:custGeom>
              <a:avLst/>
              <a:gdLst>
                <a:gd name="T0" fmla="*/ 238 w 578"/>
                <a:gd name="T1" fmla="*/ 357 h 556"/>
                <a:gd name="T2" fmla="*/ 100 w 578"/>
                <a:gd name="T3" fmla="*/ 472 h 556"/>
                <a:gd name="T4" fmla="*/ 90 w 578"/>
                <a:gd name="T5" fmla="*/ 472 h 556"/>
                <a:gd name="T6" fmla="*/ 84 w 578"/>
                <a:gd name="T7" fmla="*/ 464 h 556"/>
                <a:gd name="T8" fmla="*/ 85 w 578"/>
                <a:gd name="T9" fmla="*/ 455 h 556"/>
                <a:gd name="T10" fmla="*/ 226 w 578"/>
                <a:gd name="T11" fmla="*/ 335 h 556"/>
                <a:gd name="T12" fmla="*/ 234 w 578"/>
                <a:gd name="T13" fmla="*/ 333 h 556"/>
                <a:gd name="T14" fmla="*/ 349 w 578"/>
                <a:gd name="T15" fmla="*/ 334 h 556"/>
                <a:gd name="T16" fmla="*/ 356 w 578"/>
                <a:gd name="T17" fmla="*/ 341 h 556"/>
                <a:gd name="T18" fmla="*/ 356 w 578"/>
                <a:gd name="T19" fmla="*/ 350 h 556"/>
                <a:gd name="T20" fmla="*/ 349 w 578"/>
                <a:gd name="T21" fmla="*/ 356 h 556"/>
                <a:gd name="T22" fmla="*/ 505 w 578"/>
                <a:gd name="T23" fmla="*/ 369 h 556"/>
                <a:gd name="T24" fmla="*/ 543 w 578"/>
                <a:gd name="T25" fmla="*/ 374 h 556"/>
                <a:gd name="T26" fmla="*/ 578 w 578"/>
                <a:gd name="T27" fmla="*/ 388 h 556"/>
                <a:gd name="T28" fmla="*/ 578 w 578"/>
                <a:gd name="T29" fmla="*/ 244 h 556"/>
                <a:gd name="T30" fmla="*/ 403 w 578"/>
                <a:gd name="T31" fmla="*/ 334 h 556"/>
                <a:gd name="T32" fmla="*/ 397 w 578"/>
                <a:gd name="T33" fmla="*/ 334 h 556"/>
                <a:gd name="T34" fmla="*/ 392 w 578"/>
                <a:gd name="T35" fmla="*/ 332 h 556"/>
                <a:gd name="T36" fmla="*/ 388 w 578"/>
                <a:gd name="T37" fmla="*/ 324 h 556"/>
                <a:gd name="T38" fmla="*/ 390 w 578"/>
                <a:gd name="T39" fmla="*/ 315 h 556"/>
                <a:gd name="T40" fmla="*/ 569 w 578"/>
                <a:gd name="T41" fmla="*/ 221 h 556"/>
                <a:gd name="T42" fmla="*/ 293 w 578"/>
                <a:gd name="T43" fmla="*/ 2 h 556"/>
                <a:gd name="T44" fmla="*/ 285 w 578"/>
                <a:gd name="T45" fmla="*/ 2 h 556"/>
                <a:gd name="T46" fmla="*/ 10 w 578"/>
                <a:gd name="T47" fmla="*/ 222 h 556"/>
                <a:gd name="T48" fmla="*/ 188 w 578"/>
                <a:gd name="T49" fmla="*/ 315 h 556"/>
                <a:gd name="T50" fmla="*/ 190 w 578"/>
                <a:gd name="T51" fmla="*/ 324 h 556"/>
                <a:gd name="T52" fmla="*/ 186 w 578"/>
                <a:gd name="T53" fmla="*/ 332 h 556"/>
                <a:gd name="T54" fmla="*/ 181 w 578"/>
                <a:gd name="T55" fmla="*/ 334 h 556"/>
                <a:gd name="T56" fmla="*/ 175 w 578"/>
                <a:gd name="T57" fmla="*/ 334 h 556"/>
                <a:gd name="T58" fmla="*/ 0 w 578"/>
                <a:gd name="T59" fmla="*/ 244 h 556"/>
                <a:gd name="T60" fmla="*/ 1 w 578"/>
                <a:gd name="T61" fmla="*/ 514 h 556"/>
                <a:gd name="T62" fmla="*/ 9 w 578"/>
                <a:gd name="T63" fmla="*/ 533 h 556"/>
                <a:gd name="T64" fmla="*/ 23 w 578"/>
                <a:gd name="T65" fmla="*/ 547 h 556"/>
                <a:gd name="T66" fmla="*/ 42 w 578"/>
                <a:gd name="T67" fmla="*/ 556 h 556"/>
                <a:gd name="T68" fmla="*/ 360 w 578"/>
                <a:gd name="T69" fmla="*/ 556 h 556"/>
                <a:gd name="T70" fmla="*/ 354 w 578"/>
                <a:gd name="T71" fmla="*/ 519 h 556"/>
                <a:gd name="T72" fmla="*/ 358 w 578"/>
                <a:gd name="T73" fmla="*/ 488 h 556"/>
                <a:gd name="T74" fmla="*/ 367 w 578"/>
                <a:gd name="T75" fmla="*/ 461 h 556"/>
                <a:gd name="T76" fmla="*/ 380 w 578"/>
                <a:gd name="T77" fmla="*/ 436 h 556"/>
                <a:gd name="T78" fmla="*/ 399 w 578"/>
                <a:gd name="T79" fmla="*/ 412 h 556"/>
                <a:gd name="T80" fmla="*/ 421 w 578"/>
                <a:gd name="T81" fmla="*/ 395 h 556"/>
                <a:gd name="T82" fmla="*/ 447 w 578"/>
                <a:gd name="T83" fmla="*/ 380 h 556"/>
                <a:gd name="T84" fmla="*/ 475 w 578"/>
                <a:gd name="T85" fmla="*/ 371 h 556"/>
                <a:gd name="T86" fmla="*/ 505 w 578"/>
                <a:gd name="T87" fmla="*/ 36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8" h="556">
                  <a:moveTo>
                    <a:pt x="344" y="357"/>
                  </a:moveTo>
                  <a:lnTo>
                    <a:pt x="238" y="357"/>
                  </a:lnTo>
                  <a:lnTo>
                    <a:pt x="103" y="469"/>
                  </a:lnTo>
                  <a:lnTo>
                    <a:pt x="100" y="472"/>
                  </a:lnTo>
                  <a:lnTo>
                    <a:pt x="95" y="472"/>
                  </a:lnTo>
                  <a:lnTo>
                    <a:pt x="90" y="472"/>
                  </a:lnTo>
                  <a:lnTo>
                    <a:pt x="86" y="468"/>
                  </a:lnTo>
                  <a:lnTo>
                    <a:pt x="84" y="464"/>
                  </a:lnTo>
                  <a:lnTo>
                    <a:pt x="84" y="459"/>
                  </a:lnTo>
                  <a:lnTo>
                    <a:pt x="85" y="455"/>
                  </a:lnTo>
                  <a:lnTo>
                    <a:pt x="87" y="451"/>
                  </a:lnTo>
                  <a:lnTo>
                    <a:pt x="226" y="335"/>
                  </a:lnTo>
                  <a:lnTo>
                    <a:pt x="230" y="334"/>
                  </a:lnTo>
                  <a:lnTo>
                    <a:pt x="234" y="333"/>
                  </a:lnTo>
                  <a:lnTo>
                    <a:pt x="344" y="333"/>
                  </a:lnTo>
                  <a:lnTo>
                    <a:pt x="349" y="334"/>
                  </a:lnTo>
                  <a:lnTo>
                    <a:pt x="353" y="337"/>
                  </a:lnTo>
                  <a:lnTo>
                    <a:pt x="356" y="341"/>
                  </a:lnTo>
                  <a:lnTo>
                    <a:pt x="357" y="346"/>
                  </a:lnTo>
                  <a:lnTo>
                    <a:pt x="356" y="350"/>
                  </a:lnTo>
                  <a:lnTo>
                    <a:pt x="353" y="353"/>
                  </a:lnTo>
                  <a:lnTo>
                    <a:pt x="349" y="356"/>
                  </a:lnTo>
                  <a:lnTo>
                    <a:pt x="344" y="357"/>
                  </a:lnTo>
                  <a:close/>
                  <a:moveTo>
                    <a:pt x="505" y="369"/>
                  </a:moveTo>
                  <a:lnTo>
                    <a:pt x="525" y="370"/>
                  </a:lnTo>
                  <a:lnTo>
                    <a:pt x="543" y="374"/>
                  </a:lnTo>
                  <a:lnTo>
                    <a:pt x="561" y="379"/>
                  </a:lnTo>
                  <a:lnTo>
                    <a:pt x="578" y="388"/>
                  </a:lnTo>
                  <a:lnTo>
                    <a:pt x="578" y="346"/>
                  </a:lnTo>
                  <a:lnTo>
                    <a:pt x="578" y="244"/>
                  </a:lnTo>
                  <a:lnTo>
                    <a:pt x="406" y="334"/>
                  </a:lnTo>
                  <a:lnTo>
                    <a:pt x="403" y="334"/>
                  </a:lnTo>
                  <a:lnTo>
                    <a:pt x="399" y="335"/>
                  </a:lnTo>
                  <a:lnTo>
                    <a:pt x="397" y="334"/>
                  </a:lnTo>
                  <a:lnTo>
                    <a:pt x="394" y="333"/>
                  </a:lnTo>
                  <a:lnTo>
                    <a:pt x="392" y="332"/>
                  </a:lnTo>
                  <a:lnTo>
                    <a:pt x="389" y="329"/>
                  </a:lnTo>
                  <a:lnTo>
                    <a:pt x="388" y="324"/>
                  </a:lnTo>
                  <a:lnTo>
                    <a:pt x="388" y="320"/>
                  </a:lnTo>
                  <a:lnTo>
                    <a:pt x="390" y="315"/>
                  </a:lnTo>
                  <a:lnTo>
                    <a:pt x="394" y="312"/>
                  </a:lnTo>
                  <a:lnTo>
                    <a:pt x="569" y="221"/>
                  </a:lnTo>
                  <a:lnTo>
                    <a:pt x="297" y="3"/>
                  </a:lnTo>
                  <a:lnTo>
                    <a:pt x="293" y="2"/>
                  </a:lnTo>
                  <a:lnTo>
                    <a:pt x="289" y="0"/>
                  </a:lnTo>
                  <a:lnTo>
                    <a:pt x="285" y="2"/>
                  </a:lnTo>
                  <a:lnTo>
                    <a:pt x="281" y="3"/>
                  </a:lnTo>
                  <a:lnTo>
                    <a:pt x="10" y="222"/>
                  </a:lnTo>
                  <a:lnTo>
                    <a:pt x="184" y="312"/>
                  </a:lnTo>
                  <a:lnTo>
                    <a:pt x="188" y="315"/>
                  </a:lnTo>
                  <a:lnTo>
                    <a:pt x="190" y="320"/>
                  </a:lnTo>
                  <a:lnTo>
                    <a:pt x="190" y="324"/>
                  </a:lnTo>
                  <a:lnTo>
                    <a:pt x="189" y="329"/>
                  </a:lnTo>
                  <a:lnTo>
                    <a:pt x="186" y="332"/>
                  </a:lnTo>
                  <a:lnTo>
                    <a:pt x="184" y="333"/>
                  </a:lnTo>
                  <a:lnTo>
                    <a:pt x="181" y="334"/>
                  </a:lnTo>
                  <a:lnTo>
                    <a:pt x="179" y="335"/>
                  </a:lnTo>
                  <a:lnTo>
                    <a:pt x="175" y="334"/>
                  </a:lnTo>
                  <a:lnTo>
                    <a:pt x="172" y="334"/>
                  </a:lnTo>
                  <a:lnTo>
                    <a:pt x="0" y="244"/>
                  </a:lnTo>
                  <a:lnTo>
                    <a:pt x="0" y="502"/>
                  </a:lnTo>
                  <a:lnTo>
                    <a:pt x="1" y="514"/>
                  </a:lnTo>
                  <a:lnTo>
                    <a:pt x="4" y="524"/>
                  </a:lnTo>
                  <a:lnTo>
                    <a:pt x="9" y="533"/>
                  </a:lnTo>
                  <a:lnTo>
                    <a:pt x="15" y="541"/>
                  </a:lnTo>
                  <a:lnTo>
                    <a:pt x="23" y="547"/>
                  </a:lnTo>
                  <a:lnTo>
                    <a:pt x="32" y="552"/>
                  </a:lnTo>
                  <a:lnTo>
                    <a:pt x="42" y="556"/>
                  </a:lnTo>
                  <a:lnTo>
                    <a:pt x="54" y="556"/>
                  </a:lnTo>
                  <a:lnTo>
                    <a:pt x="360" y="556"/>
                  </a:lnTo>
                  <a:lnTo>
                    <a:pt x="356" y="538"/>
                  </a:lnTo>
                  <a:lnTo>
                    <a:pt x="354" y="519"/>
                  </a:lnTo>
                  <a:lnTo>
                    <a:pt x="356" y="504"/>
                  </a:lnTo>
                  <a:lnTo>
                    <a:pt x="358" y="488"/>
                  </a:lnTo>
                  <a:lnTo>
                    <a:pt x="362" y="474"/>
                  </a:lnTo>
                  <a:lnTo>
                    <a:pt x="367" y="461"/>
                  </a:lnTo>
                  <a:lnTo>
                    <a:pt x="374" y="447"/>
                  </a:lnTo>
                  <a:lnTo>
                    <a:pt x="380" y="436"/>
                  </a:lnTo>
                  <a:lnTo>
                    <a:pt x="389" y="424"/>
                  </a:lnTo>
                  <a:lnTo>
                    <a:pt x="399" y="412"/>
                  </a:lnTo>
                  <a:lnTo>
                    <a:pt x="410" y="403"/>
                  </a:lnTo>
                  <a:lnTo>
                    <a:pt x="421" y="395"/>
                  </a:lnTo>
                  <a:lnTo>
                    <a:pt x="434" y="387"/>
                  </a:lnTo>
                  <a:lnTo>
                    <a:pt x="447" y="380"/>
                  </a:lnTo>
                  <a:lnTo>
                    <a:pt x="461" y="375"/>
                  </a:lnTo>
                  <a:lnTo>
                    <a:pt x="475" y="371"/>
                  </a:lnTo>
                  <a:lnTo>
                    <a:pt x="489" y="370"/>
                  </a:lnTo>
                  <a:lnTo>
                    <a:pt x="505" y="369"/>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28" name="Freeform 3546">
              <a:extLst>
                <a:ext uri="{FF2B5EF4-FFF2-40B4-BE49-F238E27FC236}">
                  <a16:creationId xmlns:a16="http://schemas.microsoft.com/office/drawing/2014/main" id="{7E75684A-BF3A-40E3-AEA9-3BFCCD974B11}"/>
                </a:ext>
              </a:extLst>
            </p:cNvPr>
            <p:cNvSpPr>
              <a:spLocks noEditPoints="1"/>
            </p:cNvSpPr>
            <p:nvPr/>
          </p:nvSpPr>
          <p:spPr bwMode="auto">
            <a:xfrm>
              <a:off x="10040938" y="2649538"/>
              <a:ext cx="128587" cy="123825"/>
            </a:xfrm>
            <a:custGeom>
              <a:avLst/>
              <a:gdLst>
                <a:gd name="T0" fmla="*/ 111 w 325"/>
                <a:gd name="T1" fmla="*/ 237 h 312"/>
                <a:gd name="T2" fmla="*/ 81 w 325"/>
                <a:gd name="T3" fmla="*/ 227 h 312"/>
                <a:gd name="T4" fmla="*/ 57 w 325"/>
                <a:gd name="T5" fmla="*/ 208 h 312"/>
                <a:gd name="T6" fmla="*/ 38 w 325"/>
                <a:gd name="T7" fmla="*/ 183 h 312"/>
                <a:gd name="T8" fmla="*/ 27 w 325"/>
                <a:gd name="T9" fmla="*/ 154 h 312"/>
                <a:gd name="T10" fmla="*/ 26 w 325"/>
                <a:gd name="T11" fmla="*/ 121 h 312"/>
                <a:gd name="T12" fmla="*/ 34 w 325"/>
                <a:gd name="T13" fmla="*/ 90 h 312"/>
                <a:gd name="T14" fmla="*/ 49 w 325"/>
                <a:gd name="T15" fmla="*/ 63 h 312"/>
                <a:gd name="T16" fmla="*/ 72 w 325"/>
                <a:gd name="T17" fmla="*/ 42 h 312"/>
                <a:gd name="T18" fmla="*/ 101 w 325"/>
                <a:gd name="T19" fmla="*/ 29 h 312"/>
                <a:gd name="T20" fmla="*/ 133 w 325"/>
                <a:gd name="T21" fmla="*/ 24 h 312"/>
                <a:gd name="T22" fmla="*/ 165 w 325"/>
                <a:gd name="T23" fmla="*/ 29 h 312"/>
                <a:gd name="T24" fmla="*/ 193 w 325"/>
                <a:gd name="T25" fmla="*/ 42 h 312"/>
                <a:gd name="T26" fmla="*/ 216 w 325"/>
                <a:gd name="T27" fmla="*/ 63 h 312"/>
                <a:gd name="T28" fmla="*/ 233 w 325"/>
                <a:gd name="T29" fmla="*/ 90 h 312"/>
                <a:gd name="T30" fmla="*/ 241 w 325"/>
                <a:gd name="T31" fmla="*/ 121 h 312"/>
                <a:gd name="T32" fmla="*/ 239 w 325"/>
                <a:gd name="T33" fmla="*/ 154 h 312"/>
                <a:gd name="T34" fmla="*/ 228 w 325"/>
                <a:gd name="T35" fmla="*/ 183 h 312"/>
                <a:gd name="T36" fmla="*/ 210 w 325"/>
                <a:gd name="T37" fmla="*/ 209 h 312"/>
                <a:gd name="T38" fmla="*/ 185 w 325"/>
                <a:gd name="T39" fmla="*/ 227 h 312"/>
                <a:gd name="T40" fmla="*/ 155 w 325"/>
                <a:gd name="T41" fmla="*/ 237 h 312"/>
                <a:gd name="T42" fmla="*/ 322 w 325"/>
                <a:gd name="T43" fmla="*/ 291 h 312"/>
                <a:gd name="T44" fmla="*/ 246 w 325"/>
                <a:gd name="T45" fmla="*/ 201 h 312"/>
                <a:gd name="T46" fmla="*/ 259 w 325"/>
                <a:gd name="T47" fmla="*/ 173 h 312"/>
                <a:gd name="T48" fmla="*/ 265 w 325"/>
                <a:gd name="T49" fmla="*/ 142 h 312"/>
                <a:gd name="T50" fmla="*/ 262 w 325"/>
                <a:gd name="T51" fmla="*/ 105 h 312"/>
                <a:gd name="T52" fmla="*/ 250 w 325"/>
                <a:gd name="T53" fmla="*/ 69 h 312"/>
                <a:gd name="T54" fmla="*/ 227 w 325"/>
                <a:gd name="T55" fmla="*/ 38 h 312"/>
                <a:gd name="T56" fmla="*/ 196 w 325"/>
                <a:gd name="T57" fmla="*/ 15 h 312"/>
                <a:gd name="T58" fmla="*/ 160 w 325"/>
                <a:gd name="T59" fmla="*/ 2 h 312"/>
                <a:gd name="T60" fmla="*/ 120 w 325"/>
                <a:gd name="T61" fmla="*/ 1 h 312"/>
                <a:gd name="T62" fmla="*/ 81 w 325"/>
                <a:gd name="T63" fmla="*/ 10 h 312"/>
                <a:gd name="T64" fmla="*/ 49 w 325"/>
                <a:gd name="T65" fmla="*/ 31 h 312"/>
                <a:gd name="T66" fmla="*/ 24 w 325"/>
                <a:gd name="T67" fmla="*/ 58 h 312"/>
                <a:gd name="T68" fmla="*/ 7 w 325"/>
                <a:gd name="T69" fmla="*/ 92 h 312"/>
                <a:gd name="T70" fmla="*/ 0 w 325"/>
                <a:gd name="T71" fmla="*/ 132 h 312"/>
                <a:gd name="T72" fmla="*/ 7 w 325"/>
                <a:gd name="T73" fmla="*/ 172 h 312"/>
                <a:gd name="T74" fmla="*/ 24 w 325"/>
                <a:gd name="T75" fmla="*/ 205 h 312"/>
                <a:gd name="T76" fmla="*/ 49 w 325"/>
                <a:gd name="T77" fmla="*/ 234 h 312"/>
                <a:gd name="T78" fmla="*/ 81 w 325"/>
                <a:gd name="T79" fmla="*/ 254 h 312"/>
                <a:gd name="T80" fmla="*/ 120 w 325"/>
                <a:gd name="T81" fmla="*/ 263 h 312"/>
                <a:gd name="T82" fmla="*/ 158 w 325"/>
                <a:gd name="T83" fmla="*/ 262 h 312"/>
                <a:gd name="T84" fmla="*/ 194 w 325"/>
                <a:gd name="T85" fmla="*/ 249 h 312"/>
                <a:gd name="T86" fmla="*/ 224 w 325"/>
                <a:gd name="T87" fmla="*/ 228 h 312"/>
                <a:gd name="T88" fmla="*/ 309 w 325"/>
                <a:gd name="T89" fmla="*/ 312 h 312"/>
                <a:gd name="T90" fmla="*/ 322 w 325"/>
                <a:gd name="T91" fmla="*/ 309 h 312"/>
                <a:gd name="T92" fmla="*/ 324 w 325"/>
                <a:gd name="T93"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5" h="312">
                  <a:moveTo>
                    <a:pt x="133" y="240"/>
                  </a:moveTo>
                  <a:lnTo>
                    <a:pt x="122" y="240"/>
                  </a:lnTo>
                  <a:lnTo>
                    <a:pt x="111" y="237"/>
                  </a:lnTo>
                  <a:lnTo>
                    <a:pt x="101" y="235"/>
                  </a:lnTo>
                  <a:lnTo>
                    <a:pt x="92" y="232"/>
                  </a:lnTo>
                  <a:lnTo>
                    <a:pt x="81" y="227"/>
                  </a:lnTo>
                  <a:lnTo>
                    <a:pt x="72" y="222"/>
                  </a:lnTo>
                  <a:lnTo>
                    <a:pt x="65" y="216"/>
                  </a:lnTo>
                  <a:lnTo>
                    <a:pt x="57" y="208"/>
                  </a:lnTo>
                  <a:lnTo>
                    <a:pt x="49" y="201"/>
                  </a:lnTo>
                  <a:lnTo>
                    <a:pt x="44" y="192"/>
                  </a:lnTo>
                  <a:lnTo>
                    <a:pt x="38" y="183"/>
                  </a:lnTo>
                  <a:lnTo>
                    <a:pt x="34" y="174"/>
                  </a:lnTo>
                  <a:lnTo>
                    <a:pt x="30" y="164"/>
                  </a:lnTo>
                  <a:lnTo>
                    <a:pt x="27" y="154"/>
                  </a:lnTo>
                  <a:lnTo>
                    <a:pt x="26" y="144"/>
                  </a:lnTo>
                  <a:lnTo>
                    <a:pt x="25" y="132"/>
                  </a:lnTo>
                  <a:lnTo>
                    <a:pt x="26" y="121"/>
                  </a:lnTo>
                  <a:lnTo>
                    <a:pt x="27" y="110"/>
                  </a:lnTo>
                  <a:lnTo>
                    <a:pt x="30" y="100"/>
                  </a:lnTo>
                  <a:lnTo>
                    <a:pt x="34" y="90"/>
                  </a:lnTo>
                  <a:lnTo>
                    <a:pt x="38" y="81"/>
                  </a:lnTo>
                  <a:lnTo>
                    <a:pt x="44" y="72"/>
                  </a:lnTo>
                  <a:lnTo>
                    <a:pt x="49" y="63"/>
                  </a:lnTo>
                  <a:lnTo>
                    <a:pt x="57" y="55"/>
                  </a:lnTo>
                  <a:lnTo>
                    <a:pt x="65" y="49"/>
                  </a:lnTo>
                  <a:lnTo>
                    <a:pt x="72" y="42"/>
                  </a:lnTo>
                  <a:lnTo>
                    <a:pt x="81" y="37"/>
                  </a:lnTo>
                  <a:lnTo>
                    <a:pt x="92" y="32"/>
                  </a:lnTo>
                  <a:lnTo>
                    <a:pt x="101" y="29"/>
                  </a:lnTo>
                  <a:lnTo>
                    <a:pt x="111" y="25"/>
                  </a:lnTo>
                  <a:lnTo>
                    <a:pt x="122" y="24"/>
                  </a:lnTo>
                  <a:lnTo>
                    <a:pt x="133" y="24"/>
                  </a:lnTo>
                  <a:lnTo>
                    <a:pt x="144" y="24"/>
                  </a:lnTo>
                  <a:lnTo>
                    <a:pt x="155" y="25"/>
                  </a:lnTo>
                  <a:lnTo>
                    <a:pt x="165" y="29"/>
                  </a:lnTo>
                  <a:lnTo>
                    <a:pt x="175" y="32"/>
                  </a:lnTo>
                  <a:lnTo>
                    <a:pt x="185" y="37"/>
                  </a:lnTo>
                  <a:lnTo>
                    <a:pt x="193" y="42"/>
                  </a:lnTo>
                  <a:lnTo>
                    <a:pt x="202" y="49"/>
                  </a:lnTo>
                  <a:lnTo>
                    <a:pt x="210" y="55"/>
                  </a:lnTo>
                  <a:lnTo>
                    <a:pt x="216" y="63"/>
                  </a:lnTo>
                  <a:lnTo>
                    <a:pt x="223" y="72"/>
                  </a:lnTo>
                  <a:lnTo>
                    <a:pt x="228" y="81"/>
                  </a:lnTo>
                  <a:lnTo>
                    <a:pt x="233" y="90"/>
                  </a:lnTo>
                  <a:lnTo>
                    <a:pt x="237" y="100"/>
                  </a:lnTo>
                  <a:lnTo>
                    <a:pt x="239" y="110"/>
                  </a:lnTo>
                  <a:lnTo>
                    <a:pt x="241" y="121"/>
                  </a:lnTo>
                  <a:lnTo>
                    <a:pt x="242" y="132"/>
                  </a:lnTo>
                  <a:lnTo>
                    <a:pt x="241" y="144"/>
                  </a:lnTo>
                  <a:lnTo>
                    <a:pt x="239" y="154"/>
                  </a:lnTo>
                  <a:lnTo>
                    <a:pt x="237" y="164"/>
                  </a:lnTo>
                  <a:lnTo>
                    <a:pt x="233" y="174"/>
                  </a:lnTo>
                  <a:lnTo>
                    <a:pt x="228" y="183"/>
                  </a:lnTo>
                  <a:lnTo>
                    <a:pt x="223" y="192"/>
                  </a:lnTo>
                  <a:lnTo>
                    <a:pt x="216" y="201"/>
                  </a:lnTo>
                  <a:lnTo>
                    <a:pt x="210" y="209"/>
                  </a:lnTo>
                  <a:lnTo>
                    <a:pt x="202" y="216"/>
                  </a:lnTo>
                  <a:lnTo>
                    <a:pt x="193" y="222"/>
                  </a:lnTo>
                  <a:lnTo>
                    <a:pt x="185" y="227"/>
                  </a:lnTo>
                  <a:lnTo>
                    <a:pt x="175" y="232"/>
                  </a:lnTo>
                  <a:lnTo>
                    <a:pt x="165" y="235"/>
                  </a:lnTo>
                  <a:lnTo>
                    <a:pt x="155" y="237"/>
                  </a:lnTo>
                  <a:lnTo>
                    <a:pt x="144" y="240"/>
                  </a:lnTo>
                  <a:lnTo>
                    <a:pt x="133" y="240"/>
                  </a:lnTo>
                  <a:close/>
                  <a:moveTo>
                    <a:pt x="322" y="291"/>
                  </a:moveTo>
                  <a:lnTo>
                    <a:pt x="253" y="222"/>
                  </a:lnTo>
                  <a:lnTo>
                    <a:pt x="241" y="209"/>
                  </a:lnTo>
                  <a:lnTo>
                    <a:pt x="246" y="201"/>
                  </a:lnTo>
                  <a:lnTo>
                    <a:pt x="251" y="192"/>
                  </a:lnTo>
                  <a:lnTo>
                    <a:pt x="255" y="183"/>
                  </a:lnTo>
                  <a:lnTo>
                    <a:pt x="259" y="173"/>
                  </a:lnTo>
                  <a:lnTo>
                    <a:pt x="261" y="164"/>
                  </a:lnTo>
                  <a:lnTo>
                    <a:pt x="264" y="154"/>
                  </a:lnTo>
                  <a:lnTo>
                    <a:pt x="265" y="142"/>
                  </a:lnTo>
                  <a:lnTo>
                    <a:pt x="265" y="132"/>
                  </a:lnTo>
                  <a:lnTo>
                    <a:pt x="265" y="118"/>
                  </a:lnTo>
                  <a:lnTo>
                    <a:pt x="262" y="105"/>
                  </a:lnTo>
                  <a:lnTo>
                    <a:pt x="260" y="92"/>
                  </a:lnTo>
                  <a:lnTo>
                    <a:pt x="255" y="81"/>
                  </a:lnTo>
                  <a:lnTo>
                    <a:pt x="250" y="69"/>
                  </a:lnTo>
                  <a:lnTo>
                    <a:pt x="243" y="58"/>
                  </a:lnTo>
                  <a:lnTo>
                    <a:pt x="235" y="49"/>
                  </a:lnTo>
                  <a:lnTo>
                    <a:pt x="227" y="38"/>
                  </a:lnTo>
                  <a:lnTo>
                    <a:pt x="218" y="31"/>
                  </a:lnTo>
                  <a:lnTo>
                    <a:pt x="207" y="23"/>
                  </a:lnTo>
                  <a:lnTo>
                    <a:pt x="196" y="15"/>
                  </a:lnTo>
                  <a:lnTo>
                    <a:pt x="184" y="10"/>
                  </a:lnTo>
                  <a:lnTo>
                    <a:pt x="173" y="6"/>
                  </a:lnTo>
                  <a:lnTo>
                    <a:pt x="160" y="2"/>
                  </a:lnTo>
                  <a:lnTo>
                    <a:pt x="147" y="1"/>
                  </a:lnTo>
                  <a:lnTo>
                    <a:pt x="133" y="0"/>
                  </a:lnTo>
                  <a:lnTo>
                    <a:pt x="120" y="1"/>
                  </a:lnTo>
                  <a:lnTo>
                    <a:pt x="107" y="2"/>
                  </a:lnTo>
                  <a:lnTo>
                    <a:pt x="94" y="6"/>
                  </a:lnTo>
                  <a:lnTo>
                    <a:pt x="81" y="10"/>
                  </a:lnTo>
                  <a:lnTo>
                    <a:pt x="70" y="15"/>
                  </a:lnTo>
                  <a:lnTo>
                    <a:pt x="60" y="23"/>
                  </a:lnTo>
                  <a:lnTo>
                    <a:pt x="49" y="31"/>
                  </a:lnTo>
                  <a:lnTo>
                    <a:pt x="40" y="38"/>
                  </a:lnTo>
                  <a:lnTo>
                    <a:pt x="31" y="49"/>
                  </a:lnTo>
                  <a:lnTo>
                    <a:pt x="24" y="58"/>
                  </a:lnTo>
                  <a:lnTo>
                    <a:pt x="17" y="69"/>
                  </a:lnTo>
                  <a:lnTo>
                    <a:pt x="12" y="81"/>
                  </a:lnTo>
                  <a:lnTo>
                    <a:pt x="7" y="92"/>
                  </a:lnTo>
                  <a:lnTo>
                    <a:pt x="4" y="105"/>
                  </a:lnTo>
                  <a:lnTo>
                    <a:pt x="2" y="118"/>
                  </a:lnTo>
                  <a:lnTo>
                    <a:pt x="0" y="132"/>
                  </a:lnTo>
                  <a:lnTo>
                    <a:pt x="2" y="145"/>
                  </a:lnTo>
                  <a:lnTo>
                    <a:pt x="4" y="159"/>
                  </a:lnTo>
                  <a:lnTo>
                    <a:pt x="7" y="172"/>
                  </a:lnTo>
                  <a:lnTo>
                    <a:pt x="12" y="183"/>
                  </a:lnTo>
                  <a:lnTo>
                    <a:pt x="17" y="195"/>
                  </a:lnTo>
                  <a:lnTo>
                    <a:pt x="24" y="205"/>
                  </a:lnTo>
                  <a:lnTo>
                    <a:pt x="31" y="216"/>
                  </a:lnTo>
                  <a:lnTo>
                    <a:pt x="40" y="226"/>
                  </a:lnTo>
                  <a:lnTo>
                    <a:pt x="49" y="234"/>
                  </a:lnTo>
                  <a:lnTo>
                    <a:pt x="60" y="241"/>
                  </a:lnTo>
                  <a:lnTo>
                    <a:pt x="70" y="248"/>
                  </a:lnTo>
                  <a:lnTo>
                    <a:pt x="81" y="254"/>
                  </a:lnTo>
                  <a:lnTo>
                    <a:pt x="94" y="258"/>
                  </a:lnTo>
                  <a:lnTo>
                    <a:pt x="107" y="262"/>
                  </a:lnTo>
                  <a:lnTo>
                    <a:pt x="120" y="263"/>
                  </a:lnTo>
                  <a:lnTo>
                    <a:pt x="133" y="264"/>
                  </a:lnTo>
                  <a:lnTo>
                    <a:pt x="147" y="263"/>
                  </a:lnTo>
                  <a:lnTo>
                    <a:pt x="158" y="262"/>
                  </a:lnTo>
                  <a:lnTo>
                    <a:pt x="171" y="259"/>
                  </a:lnTo>
                  <a:lnTo>
                    <a:pt x="183" y="254"/>
                  </a:lnTo>
                  <a:lnTo>
                    <a:pt x="194" y="249"/>
                  </a:lnTo>
                  <a:lnTo>
                    <a:pt x="205" y="243"/>
                  </a:lnTo>
                  <a:lnTo>
                    <a:pt x="215" y="236"/>
                  </a:lnTo>
                  <a:lnTo>
                    <a:pt x="224" y="228"/>
                  </a:lnTo>
                  <a:lnTo>
                    <a:pt x="237" y="240"/>
                  </a:lnTo>
                  <a:lnTo>
                    <a:pt x="305" y="309"/>
                  </a:lnTo>
                  <a:lnTo>
                    <a:pt x="309" y="312"/>
                  </a:lnTo>
                  <a:lnTo>
                    <a:pt x="314" y="312"/>
                  </a:lnTo>
                  <a:lnTo>
                    <a:pt x="318" y="312"/>
                  </a:lnTo>
                  <a:lnTo>
                    <a:pt x="322" y="309"/>
                  </a:lnTo>
                  <a:lnTo>
                    <a:pt x="324" y="304"/>
                  </a:lnTo>
                  <a:lnTo>
                    <a:pt x="325" y="300"/>
                  </a:lnTo>
                  <a:lnTo>
                    <a:pt x="324" y="295"/>
                  </a:lnTo>
                  <a:lnTo>
                    <a:pt x="322" y="291"/>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29" name="Group 28">
            <a:extLst>
              <a:ext uri="{FF2B5EF4-FFF2-40B4-BE49-F238E27FC236}">
                <a16:creationId xmlns:a16="http://schemas.microsoft.com/office/drawing/2014/main" id="{AD1A2D2F-F900-474B-A614-D0CAD6AC8C6E}"/>
              </a:ext>
            </a:extLst>
          </p:cNvPr>
          <p:cNvGrpSpPr/>
          <p:nvPr/>
        </p:nvGrpSpPr>
        <p:grpSpPr>
          <a:xfrm>
            <a:off x="1133589" y="2496530"/>
            <a:ext cx="395132" cy="358020"/>
            <a:chOff x="6448425" y="796925"/>
            <a:chExt cx="287338" cy="260350"/>
          </a:xfrm>
          <a:solidFill>
            <a:schemeClr val="accent2">
              <a:lumMod val="60000"/>
              <a:lumOff val="40000"/>
            </a:schemeClr>
          </a:solidFill>
        </p:grpSpPr>
        <p:sp>
          <p:nvSpPr>
            <p:cNvPr id="30" name="Freeform 3562">
              <a:extLst>
                <a:ext uri="{FF2B5EF4-FFF2-40B4-BE49-F238E27FC236}">
                  <a16:creationId xmlns:a16="http://schemas.microsoft.com/office/drawing/2014/main" id="{D7714F2A-6823-4D57-B5C5-CAF819A5E783}"/>
                </a:ext>
              </a:extLst>
            </p:cNvPr>
            <p:cNvSpPr>
              <a:spLocks/>
            </p:cNvSpPr>
            <p:nvPr/>
          </p:nvSpPr>
          <p:spPr bwMode="auto">
            <a:xfrm>
              <a:off x="6448425" y="796925"/>
              <a:ext cx="277812" cy="161925"/>
            </a:xfrm>
            <a:custGeom>
              <a:avLst/>
              <a:gdLst>
                <a:gd name="T0" fmla="*/ 8 w 701"/>
                <a:gd name="T1" fmla="*/ 285 h 408"/>
                <a:gd name="T2" fmla="*/ 5 w 701"/>
                <a:gd name="T3" fmla="*/ 288 h 408"/>
                <a:gd name="T4" fmla="*/ 2 w 701"/>
                <a:gd name="T5" fmla="*/ 290 h 408"/>
                <a:gd name="T6" fmla="*/ 1 w 701"/>
                <a:gd name="T7" fmla="*/ 293 h 408"/>
                <a:gd name="T8" fmla="*/ 0 w 701"/>
                <a:gd name="T9" fmla="*/ 297 h 408"/>
                <a:gd name="T10" fmla="*/ 1 w 701"/>
                <a:gd name="T11" fmla="*/ 300 h 408"/>
                <a:gd name="T12" fmla="*/ 2 w 701"/>
                <a:gd name="T13" fmla="*/ 303 h 408"/>
                <a:gd name="T14" fmla="*/ 5 w 701"/>
                <a:gd name="T15" fmla="*/ 306 h 408"/>
                <a:gd name="T16" fmla="*/ 8 w 701"/>
                <a:gd name="T17" fmla="*/ 308 h 408"/>
                <a:gd name="T18" fmla="*/ 259 w 701"/>
                <a:gd name="T19" fmla="*/ 408 h 408"/>
                <a:gd name="T20" fmla="*/ 701 w 701"/>
                <a:gd name="T21" fmla="*/ 0 h 408"/>
                <a:gd name="T22" fmla="*/ 8 w 701"/>
                <a:gd name="T23" fmla="*/ 28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408">
                  <a:moveTo>
                    <a:pt x="8" y="285"/>
                  </a:moveTo>
                  <a:lnTo>
                    <a:pt x="5" y="288"/>
                  </a:lnTo>
                  <a:lnTo>
                    <a:pt x="2" y="290"/>
                  </a:lnTo>
                  <a:lnTo>
                    <a:pt x="1" y="293"/>
                  </a:lnTo>
                  <a:lnTo>
                    <a:pt x="0" y="297"/>
                  </a:lnTo>
                  <a:lnTo>
                    <a:pt x="1" y="300"/>
                  </a:lnTo>
                  <a:lnTo>
                    <a:pt x="2" y="303"/>
                  </a:lnTo>
                  <a:lnTo>
                    <a:pt x="5" y="306"/>
                  </a:lnTo>
                  <a:lnTo>
                    <a:pt x="8" y="308"/>
                  </a:lnTo>
                  <a:lnTo>
                    <a:pt x="259" y="408"/>
                  </a:lnTo>
                  <a:lnTo>
                    <a:pt x="701" y="0"/>
                  </a:lnTo>
                  <a:lnTo>
                    <a:pt x="8" y="2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31" name="Freeform 3563">
              <a:extLst>
                <a:ext uri="{FF2B5EF4-FFF2-40B4-BE49-F238E27FC236}">
                  <a16:creationId xmlns:a16="http://schemas.microsoft.com/office/drawing/2014/main" id="{22DDC3DD-3F39-40A9-AE8D-1A38723816D1}"/>
                </a:ext>
              </a:extLst>
            </p:cNvPr>
            <p:cNvSpPr>
              <a:spLocks/>
            </p:cNvSpPr>
            <p:nvPr/>
          </p:nvSpPr>
          <p:spPr bwMode="auto">
            <a:xfrm>
              <a:off x="6554788" y="800100"/>
              <a:ext cx="180975" cy="257175"/>
            </a:xfrm>
            <a:custGeom>
              <a:avLst/>
              <a:gdLst>
                <a:gd name="T0" fmla="*/ 0 w 456"/>
                <a:gd name="T1" fmla="*/ 424 h 646"/>
                <a:gd name="T2" fmla="*/ 0 w 456"/>
                <a:gd name="T3" fmla="*/ 635 h 646"/>
                <a:gd name="T4" fmla="*/ 0 w 456"/>
                <a:gd name="T5" fmla="*/ 639 h 646"/>
                <a:gd name="T6" fmla="*/ 3 w 456"/>
                <a:gd name="T7" fmla="*/ 642 h 646"/>
                <a:gd name="T8" fmla="*/ 5 w 456"/>
                <a:gd name="T9" fmla="*/ 645 h 646"/>
                <a:gd name="T10" fmla="*/ 9 w 456"/>
                <a:gd name="T11" fmla="*/ 646 h 646"/>
                <a:gd name="T12" fmla="*/ 11 w 456"/>
                <a:gd name="T13" fmla="*/ 646 h 646"/>
                <a:gd name="T14" fmla="*/ 12 w 456"/>
                <a:gd name="T15" fmla="*/ 646 h 646"/>
                <a:gd name="T16" fmla="*/ 16 w 456"/>
                <a:gd name="T17" fmla="*/ 646 h 646"/>
                <a:gd name="T18" fmla="*/ 18 w 456"/>
                <a:gd name="T19" fmla="*/ 645 h 646"/>
                <a:gd name="T20" fmla="*/ 21 w 456"/>
                <a:gd name="T21" fmla="*/ 644 h 646"/>
                <a:gd name="T22" fmla="*/ 22 w 456"/>
                <a:gd name="T23" fmla="*/ 641 h 646"/>
                <a:gd name="T24" fmla="*/ 126 w 456"/>
                <a:gd name="T25" fmla="*/ 469 h 646"/>
                <a:gd name="T26" fmla="*/ 315 w 456"/>
                <a:gd name="T27" fmla="*/ 569 h 646"/>
                <a:gd name="T28" fmla="*/ 317 w 456"/>
                <a:gd name="T29" fmla="*/ 570 h 646"/>
                <a:gd name="T30" fmla="*/ 320 w 456"/>
                <a:gd name="T31" fmla="*/ 572 h 646"/>
                <a:gd name="T32" fmla="*/ 323 w 456"/>
                <a:gd name="T33" fmla="*/ 570 h 646"/>
                <a:gd name="T34" fmla="*/ 325 w 456"/>
                <a:gd name="T35" fmla="*/ 570 h 646"/>
                <a:gd name="T36" fmla="*/ 329 w 456"/>
                <a:gd name="T37" fmla="*/ 567 h 646"/>
                <a:gd name="T38" fmla="*/ 332 w 456"/>
                <a:gd name="T39" fmla="*/ 561 h 646"/>
                <a:gd name="T40" fmla="*/ 456 w 456"/>
                <a:gd name="T41" fmla="*/ 0 h 646"/>
                <a:gd name="T42" fmla="*/ 0 w 456"/>
                <a:gd name="T43" fmla="*/ 42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6" h="646">
                  <a:moveTo>
                    <a:pt x="0" y="424"/>
                  </a:moveTo>
                  <a:lnTo>
                    <a:pt x="0" y="635"/>
                  </a:lnTo>
                  <a:lnTo>
                    <a:pt x="0" y="639"/>
                  </a:lnTo>
                  <a:lnTo>
                    <a:pt x="3" y="642"/>
                  </a:lnTo>
                  <a:lnTo>
                    <a:pt x="5" y="645"/>
                  </a:lnTo>
                  <a:lnTo>
                    <a:pt x="9" y="646"/>
                  </a:lnTo>
                  <a:lnTo>
                    <a:pt x="11" y="646"/>
                  </a:lnTo>
                  <a:lnTo>
                    <a:pt x="12" y="646"/>
                  </a:lnTo>
                  <a:lnTo>
                    <a:pt x="16" y="646"/>
                  </a:lnTo>
                  <a:lnTo>
                    <a:pt x="18" y="645"/>
                  </a:lnTo>
                  <a:lnTo>
                    <a:pt x="21" y="644"/>
                  </a:lnTo>
                  <a:lnTo>
                    <a:pt x="22" y="641"/>
                  </a:lnTo>
                  <a:lnTo>
                    <a:pt x="126" y="469"/>
                  </a:lnTo>
                  <a:lnTo>
                    <a:pt x="315" y="569"/>
                  </a:lnTo>
                  <a:lnTo>
                    <a:pt x="317" y="570"/>
                  </a:lnTo>
                  <a:lnTo>
                    <a:pt x="320" y="572"/>
                  </a:lnTo>
                  <a:lnTo>
                    <a:pt x="323" y="570"/>
                  </a:lnTo>
                  <a:lnTo>
                    <a:pt x="325" y="570"/>
                  </a:lnTo>
                  <a:lnTo>
                    <a:pt x="329" y="567"/>
                  </a:lnTo>
                  <a:lnTo>
                    <a:pt x="332" y="561"/>
                  </a:lnTo>
                  <a:lnTo>
                    <a:pt x="456" y="0"/>
                  </a:lnTo>
                  <a:lnTo>
                    <a:pt x="0" y="424"/>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39" name="Group 38">
            <a:extLst>
              <a:ext uri="{FF2B5EF4-FFF2-40B4-BE49-F238E27FC236}">
                <a16:creationId xmlns:a16="http://schemas.microsoft.com/office/drawing/2014/main" id="{F8F7DBCD-1C81-419A-86F0-A6B0082B55B8}"/>
              </a:ext>
            </a:extLst>
          </p:cNvPr>
          <p:cNvGrpSpPr>
            <a:grpSpLocks/>
          </p:cNvGrpSpPr>
          <p:nvPr/>
        </p:nvGrpSpPr>
        <p:grpSpPr bwMode="auto">
          <a:xfrm>
            <a:off x="4637088" y="2860675"/>
            <a:ext cx="1393825" cy="762000"/>
            <a:chOff x="4637461" y="2861139"/>
            <a:chExt cx="1393684" cy="761942"/>
          </a:xfrm>
        </p:grpSpPr>
        <p:sp>
          <p:nvSpPr>
            <p:cNvPr id="14367" name="Rectangle 5">
              <a:extLst>
                <a:ext uri="{FF2B5EF4-FFF2-40B4-BE49-F238E27FC236}">
                  <a16:creationId xmlns:a16="http://schemas.microsoft.com/office/drawing/2014/main" id="{47CCF203-F4D6-4FAB-9F87-2EEC5817B506}"/>
                </a:ext>
              </a:extLst>
            </p:cNvPr>
            <p:cNvSpPr>
              <a:spLocks noChangeArrowheads="1"/>
            </p:cNvSpPr>
            <p:nvPr/>
          </p:nvSpPr>
          <p:spPr bwMode="auto">
            <a:xfrm>
              <a:off x="4637461" y="3361471"/>
              <a:ext cx="13936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100">
                  <a:solidFill>
                    <a:schemeClr val="bg1"/>
                  </a:solidFill>
                  <a:latin typeface="Poppins" panose="00000500000000000000" pitchFamily="50" charset="0"/>
                  <a:cs typeface="Poppins" panose="00000500000000000000" pitchFamily="50" charset="0"/>
                </a:rPr>
                <a:t>Experiences</a:t>
              </a:r>
            </a:p>
          </p:txBody>
        </p:sp>
        <p:sp>
          <p:nvSpPr>
            <p:cNvPr id="32" name="TextBox 31">
              <a:extLst>
                <a:ext uri="{FF2B5EF4-FFF2-40B4-BE49-F238E27FC236}">
                  <a16:creationId xmlns:a16="http://schemas.microsoft.com/office/drawing/2014/main" id="{BAFA8153-7071-4B73-93ED-A282D3D9FD0E}"/>
                </a:ext>
              </a:extLst>
            </p:cNvPr>
            <p:cNvSpPr txBox="1"/>
            <p:nvPr/>
          </p:nvSpPr>
          <p:spPr>
            <a:xfrm>
              <a:off x="4977152" y="2861139"/>
              <a:ext cx="757160" cy="400020"/>
            </a:xfrm>
            <a:prstGeom prst="rect">
              <a:avLst/>
            </a:prstGeom>
            <a:noFill/>
          </p:spPr>
          <p:txBody>
            <a:bodyPr>
              <a:spAutoFit/>
            </a:bodyPr>
            <a:lstStyle/>
            <a:p>
              <a:pPr algn="ctr" defTabSz="360000" eaLnBrk="1" fontAlgn="auto" hangingPunct="1">
                <a:spcBef>
                  <a:spcPts val="0"/>
                </a:spcBef>
                <a:spcAft>
                  <a:spcPts val="0"/>
                </a:spcAft>
                <a:defRPr/>
              </a:pPr>
              <a:r>
                <a:rPr lang="ru-RU" sz="2000" b="1" dirty="0">
                  <a:solidFill>
                    <a:schemeClr val="bg1"/>
                  </a:solidFill>
                  <a:latin typeface="Roboto" panose="02000000000000000000" pitchFamily="2" charset="0"/>
                  <a:ea typeface="Roboto" panose="02000000000000000000" pitchFamily="2" charset="0"/>
                  <a:cs typeface="Poppins" panose="00000500000000000000" pitchFamily="2" charset="0"/>
                </a:rPr>
                <a:t>62%</a:t>
              </a:r>
              <a:endParaRPr lang="ru-RU" sz="2000" b="1" spc="-150" dirty="0">
                <a:solidFill>
                  <a:schemeClr val="bg1"/>
                </a:solidFill>
                <a:latin typeface="Roboto" panose="02000000000000000000" pitchFamily="2" charset="0"/>
                <a:ea typeface="Roboto" panose="02000000000000000000" pitchFamily="2" charset="0"/>
                <a:cs typeface="Poppins" panose="00000500000000000000" pitchFamily="2" charset="0"/>
              </a:endParaRPr>
            </a:p>
          </p:txBody>
        </p:sp>
      </p:grpSp>
      <p:grpSp>
        <p:nvGrpSpPr>
          <p:cNvPr id="42" name="Group 41">
            <a:extLst>
              <a:ext uri="{FF2B5EF4-FFF2-40B4-BE49-F238E27FC236}">
                <a16:creationId xmlns:a16="http://schemas.microsoft.com/office/drawing/2014/main" id="{8DF7F7EF-C743-4D61-B2AC-F62535C993E1}"/>
              </a:ext>
            </a:extLst>
          </p:cNvPr>
          <p:cNvGrpSpPr>
            <a:grpSpLocks/>
          </p:cNvGrpSpPr>
          <p:nvPr/>
        </p:nvGrpSpPr>
        <p:grpSpPr bwMode="auto">
          <a:xfrm>
            <a:off x="4219575" y="4660900"/>
            <a:ext cx="1392238" cy="744538"/>
            <a:chOff x="4218851" y="4660625"/>
            <a:chExt cx="1393684" cy="745345"/>
          </a:xfrm>
        </p:grpSpPr>
        <p:sp>
          <p:nvSpPr>
            <p:cNvPr id="14365" name="Rectangle 7">
              <a:extLst>
                <a:ext uri="{FF2B5EF4-FFF2-40B4-BE49-F238E27FC236}">
                  <a16:creationId xmlns:a16="http://schemas.microsoft.com/office/drawing/2014/main" id="{4F8C10C2-4F82-42F4-B0E3-AF778F8D39B7}"/>
                </a:ext>
              </a:extLst>
            </p:cNvPr>
            <p:cNvSpPr>
              <a:spLocks noChangeArrowheads="1"/>
            </p:cNvSpPr>
            <p:nvPr/>
          </p:nvSpPr>
          <p:spPr bwMode="auto">
            <a:xfrm>
              <a:off x="4218851" y="5144360"/>
              <a:ext cx="13936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100">
                  <a:solidFill>
                    <a:schemeClr val="bg1"/>
                  </a:solidFill>
                  <a:latin typeface="Poppins" panose="00000500000000000000" pitchFamily="50" charset="0"/>
                  <a:cs typeface="Poppins" panose="00000500000000000000" pitchFamily="50" charset="0"/>
                </a:rPr>
                <a:t>Experiences</a:t>
              </a:r>
            </a:p>
          </p:txBody>
        </p:sp>
        <p:sp>
          <p:nvSpPr>
            <p:cNvPr id="33" name="TextBox 32">
              <a:extLst>
                <a:ext uri="{FF2B5EF4-FFF2-40B4-BE49-F238E27FC236}">
                  <a16:creationId xmlns:a16="http://schemas.microsoft.com/office/drawing/2014/main" id="{3FF6D560-EEF3-48C3-A192-F7D3DCE448FB}"/>
                </a:ext>
              </a:extLst>
            </p:cNvPr>
            <p:cNvSpPr txBox="1"/>
            <p:nvPr/>
          </p:nvSpPr>
          <p:spPr>
            <a:xfrm>
              <a:off x="4576410" y="4660625"/>
              <a:ext cx="758023" cy="400484"/>
            </a:xfrm>
            <a:prstGeom prst="rect">
              <a:avLst/>
            </a:prstGeom>
            <a:noFill/>
          </p:spPr>
          <p:txBody>
            <a:bodyPr>
              <a:spAutoFit/>
            </a:bodyPr>
            <a:lstStyle/>
            <a:p>
              <a:pPr algn="ctr" defTabSz="360000" eaLnBrk="1" fontAlgn="auto" hangingPunct="1">
                <a:spcBef>
                  <a:spcPts val="0"/>
                </a:spcBef>
                <a:spcAft>
                  <a:spcPts val="0"/>
                </a:spcAft>
                <a:defRPr/>
              </a:pPr>
              <a:r>
                <a:rPr lang="ru-RU" sz="2000" b="1" dirty="0">
                  <a:solidFill>
                    <a:schemeClr val="bg1"/>
                  </a:solidFill>
                  <a:latin typeface="Roboto" panose="02000000000000000000" pitchFamily="2" charset="0"/>
                  <a:ea typeface="Roboto" panose="02000000000000000000" pitchFamily="2" charset="0"/>
                  <a:cs typeface="Poppins" panose="00000500000000000000" pitchFamily="2" charset="0"/>
                </a:rPr>
                <a:t>62%</a:t>
              </a:r>
              <a:endParaRPr lang="ru-RU" sz="2000" b="1" spc="-150" dirty="0">
                <a:solidFill>
                  <a:schemeClr val="bg1"/>
                </a:solidFill>
                <a:latin typeface="Roboto" panose="02000000000000000000" pitchFamily="2" charset="0"/>
                <a:ea typeface="Roboto" panose="02000000000000000000" pitchFamily="2" charset="0"/>
                <a:cs typeface="Poppins" panose="00000500000000000000" pitchFamily="2" charset="0"/>
              </a:endParaRPr>
            </a:p>
          </p:txBody>
        </p:sp>
      </p:grpSp>
      <p:grpSp>
        <p:nvGrpSpPr>
          <p:cNvPr id="40" name="Group 39">
            <a:extLst>
              <a:ext uri="{FF2B5EF4-FFF2-40B4-BE49-F238E27FC236}">
                <a16:creationId xmlns:a16="http://schemas.microsoft.com/office/drawing/2014/main" id="{D7985E6E-6EA7-4EF7-BAB3-ABD497A685E1}"/>
              </a:ext>
            </a:extLst>
          </p:cNvPr>
          <p:cNvGrpSpPr>
            <a:grpSpLocks/>
          </p:cNvGrpSpPr>
          <p:nvPr/>
        </p:nvGrpSpPr>
        <p:grpSpPr bwMode="auto">
          <a:xfrm>
            <a:off x="6597650" y="2860675"/>
            <a:ext cx="1393825" cy="762000"/>
            <a:chOff x="6597796" y="2861139"/>
            <a:chExt cx="1393684" cy="761942"/>
          </a:xfrm>
        </p:grpSpPr>
        <p:sp>
          <p:nvSpPr>
            <p:cNvPr id="14363" name="Rectangle 6">
              <a:extLst>
                <a:ext uri="{FF2B5EF4-FFF2-40B4-BE49-F238E27FC236}">
                  <a16:creationId xmlns:a16="http://schemas.microsoft.com/office/drawing/2014/main" id="{A0A16675-5275-4594-A95F-B07AA4FA278D}"/>
                </a:ext>
              </a:extLst>
            </p:cNvPr>
            <p:cNvSpPr>
              <a:spLocks noChangeArrowheads="1"/>
            </p:cNvSpPr>
            <p:nvPr/>
          </p:nvSpPr>
          <p:spPr bwMode="auto">
            <a:xfrm>
              <a:off x="6597796" y="3361471"/>
              <a:ext cx="13936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100">
                  <a:solidFill>
                    <a:schemeClr val="bg1"/>
                  </a:solidFill>
                  <a:latin typeface="Poppins" panose="00000500000000000000" pitchFamily="50" charset="0"/>
                  <a:cs typeface="Poppins" panose="00000500000000000000" pitchFamily="50" charset="0"/>
                </a:rPr>
                <a:t>Experiences</a:t>
              </a:r>
            </a:p>
          </p:txBody>
        </p:sp>
        <p:sp>
          <p:nvSpPr>
            <p:cNvPr id="34" name="TextBox 33">
              <a:extLst>
                <a:ext uri="{FF2B5EF4-FFF2-40B4-BE49-F238E27FC236}">
                  <a16:creationId xmlns:a16="http://schemas.microsoft.com/office/drawing/2014/main" id="{B11C63E7-54C8-462E-A2FB-F5BF1FB44113}"/>
                </a:ext>
              </a:extLst>
            </p:cNvPr>
            <p:cNvSpPr txBox="1"/>
            <p:nvPr/>
          </p:nvSpPr>
          <p:spPr>
            <a:xfrm>
              <a:off x="6907328" y="2861139"/>
              <a:ext cx="758748" cy="400020"/>
            </a:xfrm>
            <a:prstGeom prst="rect">
              <a:avLst/>
            </a:prstGeom>
            <a:noFill/>
          </p:spPr>
          <p:txBody>
            <a:bodyPr>
              <a:spAutoFit/>
            </a:bodyPr>
            <a:lstStyle/>
            <a:p>
              <a:pPr algn="ctr" defTabSz="360000" eaLnBrk="1" fontAlgn="auto" hangingPunct="1">
                <a:spcBef>
                  <a:spcPts val="0"/>
                </a:spcBef>
                <a:spcAft>
                  <a:spcPts val="0"/>
                </a:spcAft>
                <a:defRPr/>
              </a:pPr>
              <a:r>
                <a:rPr lang="ru-RU" sz="2000" b="1" dirty="0">
                  <a:solidFill>
                    <a:schemeClr val="bg1"/>
                  </a:solidFill>
                  <a:latin typeface="Roboto" panose="02000000000000000000" pitchFamily="2" charset="0"/>
                  <a:ea typeface="Roboto" panose="02000000000000000000" pitchFamily="2" charset="0"/>
                  <a:cs typeface="Poppins" panose="00000500000000000000" pitchFamily="2" charset="0"/>
                </a:rPr>
                <a:t>62%</a:t>
              </a:r>
              <a:endParaRPr lang="ru-RU" sz="2000" b="1" spc="-150" dirty="0">
                <a:solidFill>
                  <a:schemeClr val="bg1"/>
                </a:solidFill>
                <a:latin typeface="Roboto" panose="02000000000000000000" pitchFamily="2" charset="0"/>
                <a:ea typeface="Roboto" panose="02000000000000000000" pitchFamily="2" charset="0"/>
                <a:cs typeface="Poppins" panose="00000500000000000000" pitchFamily="2" charset="0"/>
              </a:endParaRPr>
            </a:p>
          </p:txBody>
        </p:sp>
      </p:grpSp>
      <p:grpSp>
        <p:nvGrpSpPr>
          <p:cNvPr id="41" name="Group 40">
            <a:extLst>
              <a:ext uri="{FF2B5EF4-FFF2-40B4-BE49-F238E27FC236}">
                <a16:creationId xmlns:a16="http://schemas.microsoft.com/office/drawing/2014/main" id="{B07BF6C8-1B49-4ECB-BAF6-A9ADA5E0A984}"/>
              </a:ext>
            </a:extLst>
          </p:cNvPr>
          <p:cNvGrpSpPr>
            <a:grpSpLocks/>
          </p:cNvGrpSpPr>
          <p:nvPr/>
        </p:nvGrpSpPr>
        <p:grpSpPr bwMode="auto">
          <a:xfrm>
            <a:off x="6115050" y="5095875"/>
            <a:ext cx="1392238" cy="788988"/>
            <a:chOff x="6114332" y="5095499"/>
            <a:chExt cx="1393684" cy="788719"/>
          </a:xfrm>
        </p:grpSpPr>
        <p:sp>
          <p:nvSpPr>
            <p:cNvPr id="14361" name="Rectangle 8">
              <a:extLst>
                <a:ext uri="{FF2B5EF4-FFF2-40B4-BE49-F238E27FC236}">
                  <a16:creationId xmlns:a16="http://schemas.microsoft.com/office/drawing/2014/main" id="{D50D7D83-9193-4F51-ABE3-2C054435FA5F}"/>
                </a:ext>
              </a:extLst>
            </p:cNvPr>
            <p:cNvSpPr>
              <a:spLocks noChangeArrowheads="1"/>
            </p:cNvSpPr>
            <p:nvPr/>
          </p:nvSpPr>
          <p:spPr bwMode="auto">
            <a:xfrm>
              <a:off x="6114332" y="5622608"/>
              <a:ext cx="13936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100">
                  <a:solidFill>
                    <a:schemeClr val="bg1"/>
                  </a:solidFill>
                  <a:latin typeface="Poppins" panose="00000500000000000000" pitchFamily="50" charset="0"/>
                  <a:cs typeface="Poppins" panose="00000500000000000000" pitchFamily="50" charset="0"/>
                </a:rPr>
                <a:t>Experiences</a:t>
              </a:r>
            </a:p>
          </p:txBody>
        </p:sp>
        <p:sp>
          <p:nvSpPr>
            <p:cNvPr id="35" name="TextBox 34">
              <a:extLst>
                <a:ext uri="{FF2B5EF4-FFF2-40B4-BE49-F238E27FC236}">
                  <a16:creationId xmlns:a16="http://schemas.microsoft.com/office/drawing/2014/main" id="{B7787FB7-6F78-4E97-85CD-752E9E6002FB}"/>
                </a:ext>
              </a:extLst>
            </p:cNvPr>
            <p:cNvSpPr txBox="1"/>
            <p:nvPr/>
          </p:nvSpPr>
          <p:spPr>
            <a:xfrm>
              <a:off x="6483015" y="5095499"/>
              <a:ext cx="758024" cy="399914"/>
            </a:xfrm>
            <a:prstGeom prst="rect">
              <a:avLst/>
            </a:prstGeom>
            <a:noFill/>
          </p:spPr>
          <p:txBody>
            <a:bodyPr>
              <a:spAutoFit/>
            </a:bodyPr>
            <a:lstStyle/>
            <a:p>
              <a:pPr algn="ctr" defTabSz="360000" eaLnBrk="1" fontAlgn="auto" hangingPunct="1">
                <a:spcBef>
                  <a:spcPts val="0"/>
                </a:spcBef>
                <a:spcAft>
                  <a:spcPts val="0"/>
                </a:spcAft>
                <a:defRPr/>
              </a:pPr>
              <a:r>
                <a:rPr lang="ru-RU" sz="2000" b="1" dirty="0">
                  <a:solidFill>
                    <a:schemeClr val="bg1"/>
                  </a:solidFill>
                  <a:latin typeface="Roboto" panose="02000000000000000000" pitchFamily="2" charset="0"/>
                  <a:ea typeface="Roboto" panose="02000000000000000000" pitchFamily="2" charset="0"/>
                  <a:cs typeface="Poppins" panose="00000500000000000000" pitchFamily="2" charset="0"/>
                </a:rPr>
                <a:t>62%</a:t>
              </a:r>
              <a:endParaRPr lang="ru-RU" sz="2000" b="1" spc="-150" dirty="0">
                <a:solidFill>
                  <a:schemeClr val="bg1"/>
                </a:solidFill>
                <a:latin typeface="Roboto" panose="02000000000000000000" pitchFamily="2" charset="0"/>
                <a:ea typeface="Roboto" panose="02000000000000000000" pitchFamily="2" charset="0"/>
                <a:cs typeface="Poppins" panose="00000500000000000000" pitchFamily="2" charset="0"/>
              </a:endParaRPr>
            </a:p>
          </p:txBody>
        </p:sp>
      </p:grpSp>
      <p:sp>
        <p:nvSpPr>
          <p:cNvPr id="36" name="TextBox 35">
            <a:extLst>
              <a:ext uri="{FF2B5EF4-FFF2-40B4-BE49-F238E27FC236}">
                <a16:creationId xmlns:a16="http://schemas.microsoft.com/office/drawing/2014/main" id="{9C679AE3-0A26-469D-8888-EB116D83D72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7" name="Straight Connector 36">
            <a:extLst>
              <a:ext uri="{FF2B5EF4-FFF2-40B4-BE49-F238E27FC236}">
                <a16:creationId xmlns:a16="http://schemas.microsoft.com/office/drawing/2014/main" id="{D266EAC1-ED5A-43F3-8932-934878752580}"/>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B231412B-B0D8-46B4-A2C1-1E80858F54E1}"/>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par>
                                <p:cTn id="8" presetID="16" presetClass="entr" presetSubtype="37"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barn(outVertical)">
                                      <p:cBhvr>
                                        <p:cTn id="10" dur="500"/>
                                        <p:tgtEl>
                                          <p:spTgt spid="37"/>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1000"/>
                                        <p:tgtEl>
                                          <p:spTgt spid="38"/>
                                        </p:tgtEl>
                                      </p:cBhvr>
                                    </p:animEffect>
                                    <p:anim calcmode="lin" valueType="num">
                                      <p:cBhvr>
                                        <p:cTn id="14" dur="1000" fill="hold"/>
                                        <p:tgtEl>
                                          <p:spTgt spid="38"/>
                                        </p:tgtEl>
                                        <p:attrNameLst>
                                          <p:attrName>ppt_x</p:attrName>
                                        </p:attrNameLst>
                                      </p:cBhvr>
                                      <p:tavLst>
                                        <p:tav tm="0">
                                          <p:val>
                                            <p:strVal val="#ppt_x"/>
                                          </p:val>
                                        </p:tav>
                                        <p:tav tm="100000">
                                          <p:val>
                                            <p:strVal val="#ppt_x"/>
                                          </p:val>
                                        </p:tav>
                                      </p:tavLst>
                                    </p:anim>
                                    <p:anim calcmode="lin" valueType="num">
                                      <p:cBhvr>
                                        <p:cTn id="15" dur="900" decel="100000" fill="hold"/>
                                        <p:tgtEl>
                                          <p:spTgt spid="3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1"/>
                                          </p:val>
                                        </p:tav>
                                        <p:tav tm="100000">
                                          <p:val>
                                            <p:strVal val="#ppt_y"/>
                                          </p:val>
                                        </p:tav>
                                      </p:tavLst>
                                    </p:anim>
                                  </p:childTnLst>
                                </p:cTn>
                              </p:par>
                              <p:par>
                                <p:cTn id="23" presetID="10" presetClass="entr" presetSubtype="0" fill="hold" nodeType="with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500"/>
                                        <p:tgtEl>
                                          <p:spTgt spid="39"/>
                                        </p:tgtEl>
                                      </p:cBhvr>
                                    </p:animEffect>
                                  </p:childTnLst>
                                </p:cTn>
                              </p:par>
                            </p:childTnLst>
                          </p:cTn>
                        </p:par>
                        <p:par>
                          <p:cTn id="26" fill="hold" nodeType="afterGroup">
                            <p:stCondLst>
                              <p:cond delay="1500"/>
                            </p:stCondLst>
                            <p:childTnLst>
                              <p:par>
                                <p:cTn id="27" presetID="42"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anim calcmode="lin" valueType="num">
                                      <p:cBhvr>
                                        <p:cTn id="30" dur="500" fill="hold"/>
                                        <p:tgtEl>
                                          <p:spTgt spid="4"/>
                                        </p:tgtEl>
                                        <p:attrNameLst>
                                          <p:attrName>ppt_x</p:attrName>
                                        </p:attrNameLst>
                                      </p:cBhvr>
                                      <p:tavLst>
                                        <p:tav tm="0">
                                          <p:val>
                                            <p:strVal val="#ppt_x"/>
                                          </p:val>
                                        </p:tav>
                                        <p:tav tm="100000">
                                          <p:val>
                                            <p:strVal val="#ppt_x"/>
                                          </p:val>
                                        </p:tav>
                                      </p:tavLst>
                                    </p:anim>
                                    <p:anim calcmode="lin" valueType="num">
                                      <p:cBhvr>
                                        <p:cTn id="31" dur="500" fill="hold"/>
                                        <p:tgtEl>
                                          <p:spTgt spid="4"/>
                                        </p:tgtEl>
                                        <p:attrNameLst>
                                          <p:attrName>ppt_y</p:attrName>
                                        </p:attrNameLst>
                                      </p:cBhvr>
                                      <p:tavLst>
                                        <p:tav tm="0">
                                          <p:val>
                                            <p:strVal val="#ppt_y+.1"/>
                                          </p:val>
                                        </p:tav>
                                        <p:tav tm="100000">
                                          <p:val>
                                            <p:strVal val="#ppt_y"/>
                                          </p:val>
                                        </p:tav>
                                      </p:tavLst>
                                    </p:anim>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childTnLst>
                                </p:cTn>
                              </p:par>
                            </p:childTnLst>
                          </p:cTn>
                        </p:par>
                        <p:par>
                          <p:cTn id="35" fill="hold" nodeType="afterGroup">
                            <p:stCondLst>
                              <p:cond delay="2000"/>
                            </p:stCondLst>
                            <p:childTnLst>
                              <p:par>
                                <p:cTn id="36" presetID="42" presetClass="entr" presetSubtype="0" fill="hold"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500"/>
                                        <p:tgtEl>
                                          <p:spTgt spid="5"/>
                                        </p:tgtEl>
                                      </p:cBhvr>
                                    </p:animEffect>
                                    <p:anim calcmode="lin" valueType="num">
                                      <p:cBhvr>
                                        <p:cTn id="39" dur="500" fill="hold"/>
                                        <p:tgtEl>
                                          <p:spTgt spid="5"/>
                                        </p:tgtEl>
                                        <p:attrNameLst>
                                          <p:attrName>ppt_x</p:attrName>
                                        </p:attrNameLst>
                                      </p:cBhvr>
                                      <p:tavLst>
                                        <p:tav tm="0">
                                          <p:val>
                                            <p:strVal val="#ppt_x"/>
                                          </p:val>
                                        </p:tav>
                                        <p:tav tm="100000">
                                          <p:val>
                                            <p:strVal val="#ppt_x"/>
                                          </p:val>
                                        </p:tav>
                                      </p:tavLst>
                                    </p:anim>
                                    <p:anim calcmode="lin" valueType="num">
                                      <p:cBhvr>
                                        <p:cTn id="40" dur="500" fill="hold"/>
                                        <p:tgtEl>
                                          <p:spTgt spid="5"/>
                                        </p:tgtEl>
                                        <p:attrNameLst>
                                          <p:attrName>ppt_y</p:attrName>
                                        </p:attrNameLst>
                                      </p:cBhvr>
                                      <p:tavLst>
                                        <p:tav tm="0">
                                          <p:val>
                                            <p:strVal val="#ppt_y+.1"/>
                                          </p:val>
                                        </p:tav>
                                        <p:tav tm="100000">
                                          <p:val>
                                            <p:strVal val="#ppt_y"/>
                                          </p:val>
                                        </p:tav>
                                      </p:tavLst>
                                    </p:anim>
                                  </p:childTnLst>
                                </p:cTn>
                              </p:par>
                              <p:par>
                                <p:cTn id="41" presetID="10" presetClass="entr" presetSubtype="0" fill="hold"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nodeType="afterGroup">
                            <p:stCondLst>
                              <p:cond delay="2500"/>
                            </p:stCondLst>
                            <p:childTnLst>
                              <p:par>
                                <p:cTn id="45" presetID="42" presetClass="entr" presetSubtype="0"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fade">
                                      <p:cBhvr>
                                        <p:cTn id="47" dur="500"/>
                                        <p:tgtEl>
                                          <p:spTgt spid="3"/>
                                        </p:tgtEl>
                                      </p:cBhvr>
                                    </p:animEffect>
                                    <p:anim calcmode="lin" valueType="num">
                                      <p:cBhvr>
                                        <p:cTn id="48" dur="500" fill="hold"/>
                                        <p:tgtEl>
                                          <p:spTgt spid="3"/>
                                        </p:tgtEl>
                                        <p:attrNameLst>
                                          <p:attrName>ppt_x</p:attrName>
                                        </p:attrNameLst>
                                      </p:cBhvr>
                                      <p:tavLst>
                                        <p:tav tm="0">
                                          <p:val>
                                            <p:strVal val="#ppt_x"/>
                                          </p:val>
                                        </p:tav>
                                        <p:tav tm="100000">
                                          <p:val>
                                            <p:strVal val="#ppt_x"/>
                                          </p:val>
                                        </p:tav>
                                      </p:tavLst>
                                    </p:anim>
                                    <p:anim calcmode="lin" valueType="num">
                                      <p:cBhvr>
                                        <p:cTn id="49" dur="500" fill="hold"/>
                                        <p:tgtEl>
                                          <p:spTgt spid="3"/>
                                        </p:tgtEl>
                                        <p:attrNameLst>
                                          <p:attrName>ppt_y</p:attrName>
                                        </p:attrNameLst>
                                      </p:cBhvr>
                                      <p:tavLst>
                                        <p:tav tm="0">
                                          <p:val>
                                            <p:strVal val="#ppt_y+.1"/>
                                          </p:val>
                                        </p:tav>
                                        <p:tav tm="100000">
                                          <p:val>
                                            <p:strVal val="#ppt_y"/>
                                          </p:val>
                                        </p:tav>
                                      </p:tavLst>
                                    </p:anim>
                                  </p:childTnLst>
                                </p:cTn>
                              </p:par>
                              <p:par>
                                <p:cTn id="50" presetID="10"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500"/>
                                        <p:tgtEl>
                                          <p:spTgt spid="42"/>
                                        </p:tgtEl>
                                      </p:cBhvr>
                                    </p:animEffect>
                                  </p:childTnLst>
                                </p:cTn>
                              </p:par>
                            </p:childTnLst>
                          </p:cTn>
                        </p:par>
                        <p:par>
                          <p:cTn id="53" fill="hold" nodeType="afterGroup">
                            <p:stCondLst>
                              <p:cond delay="3000"/>
                            </p:stCondLst>
                            <p:childTnLst>
                              <p:par>
                                <p:cTn id="54" presetID="14" presetClass="entr" presetSubtype="10" fill="hold"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randombar(horizontal)">
                                      <p:cBhvr>
                                        <p:cTn id="56" dur="500"/>
                                        <p:tgtEl>
                                          <p:spTgt spid="29"/>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par>
                                <p:cTn id="60" presetID="41" presetClass="entr" presetSubtype="0" fill="hold" grpId="0" nodeType="withEffect">
                                  <p:stCondLst>
                                    <p:cond delay="0"/>
                                  </p:stCondLst>
                                  <p:iterate type="lt">
                                    <p:tmPct val="10000"/>
                                  </p:iterate>
                                  <p:childTnLst>
                                    <p:set>
                                      <p:cBhvr>
                                        <p:cTn id="61" dur="1" fill="hold">
                                          <p:stCondLst>
                                            <p:cond delay="0"/>
                                          </p:stCondLst>
                                        </p:cTn>
                                        <p:tgtEl>
                                          <p:spTgt spid="11"/>
                                        </p:tgtEl>
                                        <p:attrNameLst>
                                          <p:attrName>style.visibility</p:attrName>
                                        </p:attrNameLst>
                                      </p:cBhvr>
                                      <p:to>
                                        <p:strVal val="visible"/>
                                      </p:to>
                                    </p:set>
                                    <p:anim calcmode="lin" valueType="num">
                                      <p:cBhvr>
                                        <p:cTn id="62" dur="1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63" dur="100" fill="hold"/>
                                        <p:tgtEl>
                                          <p:spTgt spid="11"/>
                                        </p:tgtEl>
                                        <p:attrNameLst>
                                          <p:attrName>ppt_y</p:attrName>
                                        </p:attrNameLst>
                                      </p:cBhvr>
                                      <p:tavLst>
                                        <p:tav tm="0">
                                          <p:val>
                                            <p:strVal val="#ppt_y"/>
                                          </p:val>
                                        </p:tav>
                                        <p:tav tm="100000">
                                          <p:val>
                                            <p:strVal val="#ppt_y"/>
                                          </p:val>
                                        </p:tav>
                                      </p:tavLst>
                                    </p:anim>
                                    <p:anim calcmode="lin" valueType="num">
                                      <p:cBhvr>
                                        <p:cTn id="64" dur="1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65" dur="1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66" dur="100" tmFilter="0,0; .5, 1; 1, 1"/>
                                        <p:tgtEl>
                                          <p:spTgt spid="11"/>
                                        </p:tgtEl>
                                      </p:cBhvr>
                                    </p:animEffect>
                                  </p:childTnLst>
                                </p:cTn>
                              </p:par>
                            </p:childTnLst>
                          </p:cTn>
                        </p:par>
                        <p:par>
                          <p:cTn id="67" fill="hold" nodeType="afterGroup">
                            <p:stCondLst>
                              <p:cond delay="3850"/>
                            </p:stCondLst>
                            <p:childTnLst>
                              <p:par>
                                <p:cTn id="68" presetID="14" presetClass="entr" presetSubtype="1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randombar(horizontal)">
                                      <p:cBhvr>
                                        <p:cTn id="70" dur="500"/>
                                        <p:tgtEl>
                                          <p:spTgt spid="2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wipe(left)">
                                      <p:cBhvr>
                                        <p:cTn id="73" dur="500"/>
                                        <p:tgtEl>
                                          <p:spTgt spid="12"/>
                                        </p:tgtEl>
                                      </p:cBhvr>
                                    </p:animEffect>
                                  </p:childTnLst>
                                </p:cTn>
                              </p:par>
                              <p:par>
                                <p:cTn id="74" presetID="41" presetClass="entr" presetSubtype="0" fill="hold" grpId="0" nodeType="withEffect">
                                  <p:stCondLst>
                                    <p:cond delay="0"/>
                                  </p:stCondLst>
                                  <p:iterate type="lt">
                                    <p:tmPct val="10000"/>
                                  </p:iterate>
                                  <p:childTnLst>
                                    <p:set>
                                      <p:cBhvr>
                                        <p:cTn id="75" dur="1" fill="hold">
                                          <p:stCondLst>
                                            <p:cond delay="0"/>
                                          </p:stCondLst>
                                        </p:cTn>
                                        <p:tgtEl>
                                          <p:spTgt spid="13"/>
                                        </p:tgtEl>
                                        <p:attrNameLst>
                                          <p:attrName>style.visibility</p:attrName>
                                        </p:attrNameLst>
                                      </p:cBhvr>
                                      <p:to>
                                        <p:strVal val="visible"/>
                                      </p:to>
                                    </p:set>
                                    <p:anim calcmode="lin" valueType="num">
                                      <p:cBhvr>
                                        <p:cTn id="76" dur="1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77" dur="100" fill="hold"/>
                                        <p:tgtEl>
                                          <p:spTgt spid="13"/>
                                        </p:tgtEl>
                                        <p:attrNameLst>
                                          <p:attrName>ppt_y</p:attrName>
                                        </p:attrNameLst>
                                      </p:cBhvr>
                                      <p:tavLst>
                                        <p:tav tm="0">
                                          <p:val>
                                            <p:strVal val="#ppt_y"/>
                                          </p:val>
                                        </p:tav>
                                        <p:tav tm="100000">
                                          <p:val>
                                            <p:strVal val="#ppt_y"/>
                                          </p:val>
                                        </p:tav>
                                      </p:tavLst>
                                    </p:anim>
                                    <p:anim calcmode="lin" valueType="num">
                                      <p:cBhvr>
                                        <p:cTn id="78" dur="1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79" dur="1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80" dur="100" tmFilter="0,0; .5, 1; 1, 1"/>
                                        <p:tgtEl>
                                          <p:spTgt spid="13"/>
                                        </p:tgtEl>
                                      </p:cBhvr>
                                    </p:animEffect>
                                  </p:childTnLst>
                                </p:cTn>
                              </p:par>
                            </p:childTnLst>
                          </p:cTn>
                        </p:par>
                        <p:par>
                          <p:cTn id="81" fill="hold" nodeType="afterGroup">
                            <p:stCondLst>
                              <p:cond delay="4700"/>
                            </p:stCondLst>
                            <p:childTnLst>
                              <p:par>
                                <p:cTn id="82" presetID="9" presetClass="entr" presetSubtype="0" fill="hold" nodeType="after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dissolve">
                                      <p:cBhvr>
                                        <p:cTn id="84" dur="500"/>
                                        <p:tgtEl>
                                          <p:spTgt spid="26"/>
                                        </p:tgtEl>
                                      </p:cBhvr>
                                    </p:animEffect>
                                  </p:childTnLst>
                                </p:cTn>
                              </p:par>
                              <p:par>
                                <p:cTn id="85" presetID="22" presetClass="entr" presetSubtype="2" fill="hold" grpId="0" nodeType="with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right)">
                                      <p:cBhvr>
                                        <p:cTn id="87" dur="500"/>
                                        <p:tgtEl>
                                          <p:spTgt spid="14"/>
                                        </p:tgtEl>
                                      </p:cBhvr>
                                    </p:animEffect>
                                  </p:childTnLst>
                                </p:cTn>
                              </p:par>
                              <p:par>
                                <p:cTn id="88" presetID="41" presetClass="entr" presetSubtype="0" fill="hold" grpId="0" nodeType="withEffect">
                                  <p:stCondLst>
                                    <p:cond delay="0"/>
                                  </p:stCondLst>
                                  <p:iterate type="lt">
                                    <p:tmPct val="10000"/>
                                  </p:iterate>
                                  <p:childTnLst>
                                    <p:set>
                                      <p:cBhvr>
                                        <p:cTn id="89" dur="1" fill="hold">
                                          <p:stCondLst>
                                            <p:cond delay="0"/>
                                          </p:stCondLst>
                                        </p:cTn>
                                        <p:tgtEl>
                                          <p:spTgt spid="15"/>
                                        </p:tgtEl>
                                        <p:attrNameLst>
                                          <p:attrName>style.visibility</p:attrName>
                                        </p:attrNameLst>
                                      </p:cBhvr>
                                      <p:to>
                                        <p:strVal val="visible"/>
                                      </p:to>
                                    </p:set>
                                    <p:anim calcmode="lin" valueType="num">
                                      <p:cBhvr>
                                        <p:cTn id="90" dur="1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91" dur="100" fill="hold"/>
                                        <p:tgtEl>
                                          <p:spTgt spid="15"/>
                                        </p:tgtEl>
                                        <p:attrNameLst>
                                          <p:attrName>ppt_y</p:attrName>
                                        </p:attrNameLst>
                                      </p:cBhvr>
                                      <p:tavLst>
                                        <p:tav tm="0">
                                          <p:val>
                                            <p:strVal val="#ppt_y"/>
                                          </p:val>
                                        </p:tav>
                                        <p:tav tm="100000">
                                          <p:val>
                                            <p:strVal val="#ppt_y"/>
                                          </p:val>
                                        </p:tav>
                                      </p:tavLst>
                                    </p:anim>
                                    <p:anim calcmode="lin" valueType="num">
                                      <p:cBhvr>
                                        <p:cTn id="92" dur="1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93" dur="1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94" dur="100" tmFilter="0,0; .5, 1; 1, 1"/>
                                        <p:tgtEl>
                                          <p:spTgt spid="15"/>
                                        </p:tgtEl>
                                      </p:cBhvr>
                                    </p:animEffect>
                                  </p:childTnLst>
                                </p:cTn>
                              </p:par>
                            </p:childTnLst>
                          </p:cTn>
                        </p:par>
                        <p:par>
                          <p:cTn id="95" fill="hold" nodeType="afterGroup">
                            <p:stCondLst>
                              <p:cond delay="5550"/>
                            </p:stCondLst>
                            <p:childTnLst>
                              <p:par>
                                <p:cTn id="96" presetID="9" presetClass="entr" presetSubtype="0"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Effect transition="in" filter="dissolve">
                                      <p:cBhvr>
                                        <p:cTn id="98" dur="500"/>
                                        <p:tgtEl>
                                          <p:spTgt spid="18"/>
                                        </p:tgtEl>
                                      </p:cBhvr>
                                    </p:animEffect>
                                  </p:childTnLst>
                                </p:cTn>
                              </p:par>
                              <p:par>
                                <p:cTn id="99" presetID="22" presetClass="entr" presetSubtype="2" fill="hold" grpId="0" nodeType="withEffect">
                                  <p:stCondLst>
                                    <p:cond delay="0"/>
                                  </p:stCondLst>
                                  <p:childTnLst>
                                    <p:set>
                                      <p:cBhvr>
                                        <p:cTn id="100" dur="1" fill="hold">
                                          <p:stCondLst>
                                            <p:cond delay="0"/>
                                          </p:stCondLst>
                                        </p:cTn>
                                        <p:tgtEl>
                                          <p:spTgt spid="16"/>
                                        </p:tgtEl>
                                        <p:attrNameLst>
                                          <p:attrName>style.visibility</p:attrName>
                                        </p:attrNameLst>
                                      </p:cBhvr>
                                      <p:to>
                                        <p:strVal val="visible"/>
                                      </p:to>
                                    </p:set>
                                    <p:animEffect transition="in" filter="wipe(right)">
                                      <p:cBhvr>
                                        <p:cTn id="101" dur="500"/>
                                        <p:tgtEl>
                                          <p:spTgt spid="16"/>
                                        </p:tgtEl>
                                      </p:cBhvr>
                                    </p:animEffect>
                                  </p:childTnLst>
                                </p:cTn>
                              </p:par>
                              <p:par>
                                <p:cTn id="102" presetID="41" presetClass="entr" presetSubtype="0" fill="hold" grpId="0" nodeType="withEffect">
                                  <p:stCondLst>
                                    <p:cond delay="0"/>
                                  </p:stCondLst>
                                  <p:iterate type="lt">
                                    <p:tmPct val="10000"/>
                                  </p:iterate>
                                  <p:childTnLst>
                                    <p:set>
                                      <p:cBhvr>
                                        <p:cTn id="103" dur="1" fill="hold">
                                          <p:stCondLst>
                                            <p:cond delay="0"/>
                                          </p:stCondLst>
                                        </p:cTn>
                                        <p:tgtEl>
                                          <p:spTgt spid="17"/>
                                        </p:tgtEl>
                                        <p:attrNameLst>
                                          <p:attrName>style.visibility</p:attrName>
                                        </p:attrNameLst>
                                      </p:cBhvr>
                                      <p:to>
                                        <p:strVal val="visible"/>
                                      </p:to>
                                    </p:set>
                                    <p:anim calcmode="lin" valueType="num">
                                      <p:cBhvr>
                                        <p:cTn id="104" dur="1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105" dur="100" fill="hold"/>
                                        <p:tgtEl>
                                          <p:spTgt spid="17"/>
                                        </p:tgtEl>
                                        <p:attrNameLst>
                                          <p:attrName>ppt_y</p:attrName>
                                        </p:attrNameLst>
                                      </p:cBhvr>
                                      <p:tavLst>
                                        <p:tav tm="0">
                                          <p:val>
                                            <p:strVal val="#ppt_y"/>
                                          </p:val>
                                        </p:tav>
                                        <p:tav tm="100000">
                                          <p:val>
                                            <p:strVal val="#ppt_y"/>
                                          </p:val>
                                        </p:tav>
                                      </p:tavLst>
                                    </p:anim>
                                    <p:anim calcmode="lin" valueType="num">
                                      <p:cBhvr>
                                        <p:cTn id="106" dur="1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107" dur="1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108" dur="100" tmFilter="0,0; .5, 1; 1, 1"/>
                                        <p:tgtEl>
                                          <p:spTgt spid="17"/>
                                        </p:tgtEl>
                                      </p:cBhvr>
                                    </p:animEffect>
                                  </p:childTnLst>
                                </p:cTn>
                              </p:par>
                            </p:childTnLst>
                          </p:cTn>
                        </p:par>
                        <p:par>
                          <p:cTn id="109" fill="hold" nodeType="afterGroup">
                            <p:stCondLst>
                              <p:cond delay="6400"/>
                            </p:stCondLst>
                            <p:childTnLst>
                              <p:par>
                                <p:cTn id="110" presetID="2" presetClass="exit" presetSubtype="1" fill="hold" grpId="1" nodeType="afterEffect">
                                  <p:stCondLst>
                                    <p:cond delay="0"/>
                                  </p:stCondLst>
                                  <p:childTnLst>
                                    <p:anim calcmode="lin" valueType="num">
                                      <p:cBhvr additive="base">
                                        <p:cTn id="111" dur="500"/>
                                        <p:tgtEl>
                                          <p:spTgt spid="36"/>
                                        </p:tgtEl>
                                        <p:attrNameLst>
                                          <p:attrName>ppt_x</p:attrName>
                                        </p:attrNameLst>
                                      </p:cBhvr>
                                      <p:tavLst>
                                        <p:tav tm="0">
                                          <p:val>
                                            <p:strVal val="ppt_x"/>
                                          </p:val>
                                        </p:tav>
                                        <p:tav tm="100000">
                                          <p:val>
                                            <p:strVal val="ppt_x"/>
                                          </p:val>
                                        </p:tav>
                                      </p:tavLst>
                                    </p:anim>
                                    <p:anim calcmode="lin" valueType="num">
                                      <p:cBhvr additive="base">
                                        <p:cTn id="112" dur="500"/>
                                        <p:tgtEl>
                                          <p:spTgt spid="36"/>
                                        </p:tgtEl>
                                        <p:attrNameLst>
                                          <p:attrName>ppt_y</p:attrName>
                                        </p:attrNameLst>
                                      </p:cBhvr>
                                      <p:tavLst>
                                        <p:tav tm="0">
                                          <p:val>
                                            <p:strVal val="ppt_y"/>
                                          </p:val>
                                        </p:tav>
                                        <p:tav tm="100000">
                                          <p:val>
                                            <p:strVal val="0-ppt_h/2"/>
                                          </p:val>
                                        </p:tav>
                                      </p:tavLst>
                                    </p:anim>
                                    <p:set>
                                      <p:cBhvr>
                                        <p:cTn id="113" dur="1" fill="hold">
                                          <p:stCondLst>
                                            <p:cond delay="499"/>
                                          </p:stCondLst>
                                        </p:cTn>
                                        <p:tgtEl>
                                          <p:spTgt spid="36"/>
                                        </p:tgtEl>
                                        <p:attrNameLst>
                                          <p:attrName>style.visibility</p:attrName>
                                        </p:attrNameLst>
                                      </p:cBhvr>
                                      <p:to>
                                        <p:strVal val="hidden"/>
                                      </p:to>
                                    </p:set>
                                  </p:childTnLst>
                                </p:cTn>
                              </p:par>
                              <p:par>
                                <p:cTn id="114" presetID="2" presetClass="exit" presetSubtype="1" fill="hold" nodeType="withEffect">
                                  <p:stCondLst>
                                    <p:cond delay="0"/>
                                  </p:stCondLst>
                                  <p:childTnLst>
                                    <p:anim calcmode="lin" valueType="num">
                                      <p:cBhvr additive="base">
                                        <p:cTn id="115" dur="500"/>
                                        <p:tgtEl>
                                          <p:spTgt spid="37"/>
                                        </p:tgtEl>
                                        <p:attrNameLst>
                                          <p:attrName>ppt_x</p:attrName>
                                        </p:attrNameLst>
                                      </p:cBhvr>
                                      <p:tavLst>
                                        <p:tav tm="0">
                                          <p:val>
                                            <p:strVal val="ppt_x"/>
                                          </p:val>
                                        </p:tav>
                                        <p:tav tm="100000">
                                          <p:val>
                                            <p:strVal val="ppt_x"/>
                                          </p:val>
                                        </p:tav>
                                      </p:tavLst>
                                    </p:anim>
                                    <p:anim calcmode="lin" valueType="num">
                                      <p:cBhvr additive="base">
                                        <p:cTn id="116" dur="500"/>
                                        <p:tgtEl>
                                          <p:spTgt spid="37"/>
                                        </p:tgtEl>
                                        <p:attrNameLst>
                                          <p:attrName>ppt_y</p:attrName>
                                        </p:attrNameLst>
                                      </p:cBhvr>
                                      <p:tavLst>
                                        <p:tav tm="0">
                                          <p:val>
                                            <p:strVal val="ppt_y"/>
                                          </p:val>
                                        </p:tav>
                                        <p:tav tm="100000">
                                          <p:val>
                                            <p:strVal val="0-ppt_h/2"/>
                                          </p:val>
                                        </p:tav>
                                      </p:tavLst>
                                    </p:anim>
                                    <p:set>
                                      <p:cBhvr>
                                        <p:cTn id="117" dur="1" fill="hold">
                                          <p:stCondLst>
                                            <p:cond delay="499"/>
                                          </p:stCondLst>
                                        </p:cTn>
                                        <p:tgtEl>
                                          <p:spTgt spid="37"/>
                                        </p:tgtEl>
                                        <p:attrNameLst>
                                          <p:attrName>style.visibility</p:attrName>
                                        </p:attrNameLst>
                                      </p:cBhvr>
                                      <p:to>
                                        <p:strVal val="hidden"/>
                                      </p:to>
                                    </p:set>
                                  </p:childTnLst>
                                </p:cTn>
                              </p:par>
                              <p:par>
                                <p:cTn id="118" presetID="2" presetClass="exit" presetSubtype="1" fill="hold" grpId="1" nodeType="withEffect">
                                  <p:stCondLst>
                                    <p:cond delay="0"/>
                                  </p:stCondLst>
                                  <p:childTnLst>
                                    <p:anim calcmode="lin" valueType="num">
                                      <p:cBhvr additive="base">
                                        <p:cTn id="119" dur="500"/>
                                        <p:tgtEl>
                                          <p:spTgt spid="38"/>
                                        </p:tgtEl>
                                        <p:attrNameLst>
                                          <p:attrName>ppt_x</p:attrName>
                                        </p:attrNameLst>
                                      </p:cBhvr>
                                      <p:tavLst>
                                        <p:tav tm="0">
                                          <p:val>
                                            <p:strVal val="ppt_x"/>
                                          </p:val>
                                        </p:tav>
                                        <p:tav tm="100000">
                                          <p:val>
                                            <p:strVal val="ppt_x"/>
                                          </p:val>
                                        </p:tav>
                                      </p:tavLst>
                                    </p:anim>
                                    <p:anim calcmode="lin" valueType="num">
                                      <p:cBhvr additive="base">
                                        <p:cTn id="120" dur="500"/>
                                        <p:tgtEl>
                                          <p:spTgt spid="38"/>
                                        </p:tgtEl>
                                        <p:attrNameLst>
                                          <p:attrName>ppt_y</p:attrName>
                                        </p:attrNameLst>
                                      </p:cBhvr>
                                      <p:tavLst>
                                        <p:tav tm="0">
                                          <p:val>
                                            <p:strVal val="ppt_y"/>
                                          </p:val>
                                        </p:tav>
                                        <p:tav tm="100000">
                                          <p:val>
                                            <p:strVal val="0-ppt_h/2"/>
                                          </p:val>
                                        </p:tav>
                                      </p:tavLst>
                                    </p:anim>
                                    <p:set>
                                      <p:cBhvr>
                                        <p:cTn id="121" dur="1" fill="hold">
                                          <p:stCondLst>
                                            <p:cond delay="499"/>
                                          </p:stCondLst>
                                        </p:cTn>
                                        <p:tgtEl>
                                          <p:spTgt spid="38"/>
                                        </p:tgtEl>
                                        <p:attrNameLst>
                                          <p:attrName>style.visibility</p:attrName>
                                        </p:attrNameLst>
                                      </p:cBhvr>
                                      <p:to>
                                        <p:strVal val="hidden"/>
                                      </p:to>
                                    </p:set>
                                  </p:childTnLst>
                                </p:cTn>
                              </p:par>
                              <p:par>
                                <p:cTn id="122" presetID="2" presetClass="exit" presetSubtype="1" fill="hold" nodeType="withEffect">
                                  <p:stCondLst>
                                    <p:cond delay="0"/>
                                  </p:stCondLst>
                                  <p:childTnLst>
                                    <p:anim calcmode="lin" valueType="num">
                                      <p:cBhvr additive="base">
                                        <p:cTn id="123" dur="500"/>
                                        <p:tgtEl>
                                          <p:spTgt spid="2"/>
                                        </p:tgtEl>
                                        <p:attrNameLst>
                                          <p:attrName>ppt_x</p:attrName>
                                        </p:attrNameLst>
                                      </p:cBhvr>
                                      <p:tavLst>
                                        <p:tav tm="0">
                                          <p:val>
                                            <p:strVal val="ppt_x"/>
                                          </p:val>
                                        </p:tav>
                                        <p:tav tm="100000">
                                          <p:val>
                                            <p:strVal val="ppt_x"/>
                                          </p:val>
                                        </p:tav>
                                      </p:tavLst>
                                    </p:anim>
                                    <p:anim calcmode="lin" valueType="num">
                                      <p:cBhvr additive="base">
                                        <p:cTn id="124" dur="500"/>
                                        <p:tgtEl>
                                          <p:spTgt spid="2"/>
                                        </p:tgtEl>
                                        <p:attrNameLst>
                                          <p:attrName>ppt_y</p:attrName>
                                        </p:attrNameLst>
                                      </p:cBhvr>
                                      <p:tavLst>
                                        <p:tav tm="0">
                                          <p:val>
                                            <p:strVal val="ppt_y"/>
                                          </p:val>
                                        </p:tav>
                                        <p:tav tm="100000">
                                          <p:val>
                                            <p:strVal val="0-ppt_h/2"/>
                                          </p:val>
                                        </p:tav>
                                      </p:tavLst>
                                    </p:anim>
                                    <p:set>
                                      <p:cBhvr>
                                        <p:cTn id="125" dur="1" fill="hold">
                                          <p:stCondLst>
                                            <p:cond delay="499"/>
                                          </p:stCondLst>
                                        </p:cTn>
                                        <p:tgtEl>
                                          <p:spTgt spid="2"/>
                                        </p:tgtEl>
                                        <p:attrNameLst>
                                          <p:attrName>style.visibility</p:attrName>
                                        </p:attrNameLst>
                                      </p:cBhvr>
                                      <p:to>
                                        <p:strVal val="hidden"/>
                                      </p:to>
                                    </p:set>
                                  </p:childTnLst>
                                </p:cTn>
                              </p:par>
                              <p:par>
                                <p:cTn id="126" presetID="2" presetClass="exit" presetSubtype="1" fill="hold" nodeType="withEffect">
                                  <p:stCondLst>
                                    <p:cond delay="0"/>
                                  </p:stCondLst>
                                  <p:childTnLst>
                                    <p:anim calcmode="lin" valueType="num">
                                      <p:cBhvr additive="base">
                                        <p:cTn id="127" dur="500"/>
                                        <p:tgtEl>
                                          <p:spTgt spid="39"/>
                                        </p:tgtEl>
                                        <p:attrNameLst>
                                          <p:attrName>ppt_x</p:attrName>
                                        </p:attrNameLst>
                                      </p:cBhvr>
                                      <p:tavLst>
                                        <p:tav tm="0">
                                          <p:val>
                                            <p:strVal val="ppt_x"/>
                                          </p:val>
                                        </p:tav>
                                        <p:tav tm="100000">
                                          <p:val>
                                            <p:strVal val="ppt_x"/>
                                          </p:val>
                                        </p:tav>
                                      </p:tavLst>
                                    </p:anim>
                                    <p:anim calcmode="lin" valueType="num">
                                      <p:cBhvr additive="base">
                                        <p:cTn id="128" dur="500"/>
                                        <p:tgtEl>
                                          <p:spTgt spid="39"/>
                                        </p:tgtEl>
                                        <p:attrNameLst>
                                          <p:attrName>ppt_y</p:attrName>
                                        </p:attrNameLst>
                                      </p:cBhvr>
                                      <p:tavLst>
                                        <p:tav tm="0">
                                          <p:val>
                                            <p:strVal val="ppt_y"/>
                                          </p:val>
                                        </p:tav>
                                        <p:tav tm="100000">
                                          <p:val>
                                            <p:strVal val="0-ppt_h/2"/>
                                          </p:val>
                                        </p:tav>
                                      </p:tavLst>
                                    </p:anim>
                                    <p:set>
                                      <p:cBhvr>
                                        <p:cTn id="129" dur="1" fill="hold">
                                          <p:stCondLst>
                                            <p:cond delay="499"/>
                                          </p:stCondLst>
                                        </p:cTn>
                                        <p:tgtEl>
                                          <p:spTgt spid="39"/>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4"/>
                                        </p:tgtEl>
                                        <p:attrNameLst>
                                          <p:attrName>ppt_x</p:attrName>
                                        </p:attrNameLst>
                                      </p:cBhvr>
                                      <p:tavLst>
                                        <p:tav tm="0">
                                          <p:val>
                                            <p:strVal val="ppt_x"/>
                                          </p:val>
                                        </p:tav>
                                        <p:tav tm="100000">
                                          <p:val>
                                            <p:strVal val="ppt_x"/>
                                          </p:val>
                                        </p:tav>
                                      </p:tavLst>
                                    </p:anim>
                                    <p:anim calcmode="lin" valueType="num">
                                      <p:cBhvr additive="base">
                                        <p:cTn id="132" dur="500"/>
                                        <p:tgtEl>
                                          <p:spTgt spid="4"/>
                                        </p:tgtEl>
                                        <p:attrNameLst>
                                          <p:attrName>ppt_y</p:attrName>
                                        </p:attrNameLst>
                                      </p:cBhvr>
                                      <p:tavLst>
                                        <p:tav tm="0">
                                          <p:val>
                                            <p:strVal val="ppt_y"/>
                                          </p:val>
                                        </p:tav>
                                        <p:tav tm="100000">
                                          <p:val>
                                            <p:strVal val="0-ppt_h/2"/>
                                          </p:val>
                                        </p:tav>
                                      </p:tavLst>
                                    </p:anim>
                                    <p:set>
                                      <p:cBhvr>
                                        <p:cTn id="133" dur="1" fill="hold">
                                          <p:stCondLst>
                                            <p:cond delay="499"/>
                                          </p:stCondLst>
                                        </p:cTn>
                                        <p:tgtEl>
                                          <p:spTgt spid="4"/>
                                        </p:tgtEl>
                                        <p:attrNameLst>
                                          <p:attrName>style.visibility</p:attrName>
                                        </p:attrNameLst>
                                      </p:cBhvr>
                                      <p:to>
                                        <p:strVal val="hidden"/>
                                      </p:to>
                                    </p:set>
                                  </p:childTnLst>
                                </p:cTn>
                              </p:par>
                              <p:par>
                                <p:cTn id="134" presetID="2" presetClass="exit" presetSubtype="1" fill="hold" nodeType="withEffect">
                                  <p:stCondLst>
                                    <p:cond delay="0"/>
                                  </p:stCondLst>
                                  <p:childTnLst>
                                    <p:anim calcmode="lin" valueType="num">
                                      <p:cBhvr additive="base">
                                        <p:cTn id="135" dur="500"/>
                                        <p:tgtEl>
                                          <p:spTgt spid="40"/>
                                        </p:tgtEl>
                                        <p:attrNameLst>
                                          <p:attrName>ppt_x</p:attrName>
                                        </p:attrNameLst>
                                      </p:cBhvr>
                                      <p:tavLst>
                                        <p:tav tm="0">
                                          <p:val>
                                            <p:strVal val="ppt_x"/>
                                          </p:val>
                                        </p:tav>
                                        <p:tav tm="100000">
                                          <p:val>
                                            <p:strVal val="ppt_x"/>
                                          </p:val>
                                        </p:tav>
                                      </p:tavLst>
                                    </p:anim>
                                    <p:anim calcmode="lin" valueType="num">
                                      <p:cBhvr additive="base">
                                        <p:cTn id="136" dur="500"/>
                                        <p:tgtEl>
                                          <p:spTgt spid="40"/>
                                        </p:tgtEl>
                                        <p:attrNameLst>
                                          <p:attrName>ppt_y</p:attrName>
                                        </p:attrNameLst>
                                      </p:cBhvr>
                                      <p:tavLst>
                                        <p:tav tm="0">
                                          <p:val>
                                            <p:strVal val="ppt_y"/>
                                          </p:val>
                                        </p:tav>
                                        <p:tav tm="100000">
                                          <p:val>
                                            <p:strVal val="0-ppt_h/2"/>
                                          </p:val>
                                        </p:tav>
                                      </p:tavLst>
                                    </p:anim>
                                    <p:set>
                                      <p:cBhvr>
                                        <p:cTn id="137" dur="1" fill="hold">
                                          <p:stCondLst>
                                            <p:cond delay="499"/>
                                          </p:stCondLst>
                                        </p:cTn>
                                        <p:tgtEl>
                                          <p:spTgt spid="40"/>
                                        </p:tgtEl>
                                        <p:attrNameLst>
                                          <p:attrName>style.visibility</p:attrName>
                                        </p:attrNameLst>
                                      </p:cBhvr>
                                      <p:to>
                                        <p:strVal val="hidden"/>
                                      </p:to>
                                    </p:set>
                                  </p:childTnLst>
                                </p:cTn>
                              </p:par>
                              <p:par>
                                <p:cTn id="138" presetID="2" presetClass="exit" presetSubtype="1" fill="hold" nodeType="withEffect">
                                  <p:stCondLst>
                                    <p:cond delay="0"/>
                                  </p:stCondLst>
                                  <p:childTnLst>
                                    <p:anim calcmode="lin" valueType="num">
                                      <p:cBhvr additive="base">
                                        <p:cTn id="139" dur="500"/>
                                        <p:tgtEl>
                                          <p:spTgt spid="5"/>
                                        </p:tgtEl>
                                        <p:attrNameLst>
                                          <p:attrName>ppt_x</p:attrName>
                                        </p:attrNameLst>
                                      </p:cBhvr>
                                      <p:tavLst>
                                        <p:tav tm="0">
                                          <p:val>
                                            <p:strVal val="ppt_x"/>
                                          </p:val>
                                        </p:tav>
                                        <p:tav tm="100000">
                                          <p:val>
                                            <p:strVal val="ppt_x"/>
                                          </p:val>
                                        </p:tav>
                                      </p:tavLst>
                                    </p:anim>
                                    <p:anim calcmode="lin" valueType="num">
                                      <p:cBhvr additive="base">
                                        <p:cTn id="140" dur="500"/>
                                        <p:tgtEl>
                                          <p:spTgt spid="5"/>
                                        </p:tgtEl>
                                        <p:attrNameLst>
                                          <p:attrName>ppt_y</p:attrName>
                                        </p:attrNameLst>
                                      </p:cBhvr>
                                      <p:tavLst>
                                        <p:tav tm="0">
                                          <p:val>
                                            <p:strVal val="ppt_y"/>
                                          </p:val>
                                        </p:tav>
                                        <p:tav tm="100000">
                                          <p:val>
                                            <p:strVal val="0-ppt_h/2"/>
                                          </p:val>
                                        </p:tav>
                                      </p:tavLst>
                                    </p:anim>
                                    <p:set>
                                      <p:cBhvr>
                                        <p:cTn id="141" dur="1" fill="hold">
                                          <p:stCondLst>
                                            <p:cond delay="499"/>
                                          </p:stCondLst>
                                        </p:cTn>
                                        <p:tgtEl>
                                          <p:spTgt spid="5"/>
                                        </p:tgtEl>
                                        <p:attrNameLst>
                                          <p:attrName>style.visibility</p:attrName>
                                        </p:attrNameLst>
                                      </p:cBhvr>
                                      <p:to>
                                        <p:strVal val="hidden"/>
                                      </p:to>
                                    </p:set>
                                  </p:childTnLst>
                                </p:cTn>
                              </p:par>
                              <p:par>
                                <p:cTn id="142" presetID="2" presetClass="exit" presetSubtype="1" fill="hold" nodeType="withEffect">
                                  <p:stCondLst>
                                    <p:cond delay="0"/>
                                  </p:stCondLst>
                                  <p:childTnLst>
                                    <p:anim calcmode="lin" valueType="num">
                                      <p:cBhvr additive="base">
                                        <p:cTn id="143" dur="500"/>
                                        <p:tgtEl>
                                          <p:spTgt spid="41"/>
                                        </p:tgtEl>
                                        <p:attrNameLst>
                                          <p:attrName>ppt_x</p:attrName>
                                        </p:attrNameLst>
                                      </p:cBhvr>
                                      <p:tavLst>
                                        <p:tav tm="0">
                                          <p:val>
                                            <p:strVal val="ppt_x"/>
                                          </p:val>
                                        </p:tav>
                                        <p:tav tm="100000">
                                          <p:val>
                                            <p:strVal val="ppt_x"/>
                                          </p:val>
                                        </p:tav>
                                      </p:tavLst>
                                    </p:anim>
                                    <p:anim calcmode="lin" valueType="num">
                                      <p:cBhvr additive="base">
                                        <p:cTn id="144" dur="500"/>
                                        <p:tgtEl>
                                          <p:spTgt spid="41"/>
                                        </p:tgtEl>
                                        <p:attrNameLst>
                                          <p:attrName>ppt_y</p:attrName>
                                        </p:attrNameLst>
                                      </p:cBhvr>
                                      <p:tavLst>
                                        <p:tav tm="0">
                                          <p:val>
                                            <p:strVal val="ppt_y"/>
                                          </p:val>
                                        </p:tav>
                                        <p:tav tm="100000">
                                          <p:val>
                                            <p:strVal val="0-ppt_h/2"/>
                                          </p:val>
                                        </p:tav>
                                      </p:tavLst>
                                    </p:anim>
                                    <p:set>
                                      <p:cBhvr>
                                        <p:cTn id="145" dur="1" fill="hold">
                                          <p:stCondLst>
                                            <p:cond delay="499"/>
                                          </p:stCondLst>
                                        </p:cTn>
                                        <p:tgtEl>
                                          <p:spTgt spid="41"/>
                                        </p:tgtEl>
                                        <p:attrNameLst>
                                          <p:attrName>style.visibility</p:attrName>
                                        </p:attrNameLst>
                                      </p:cBhvr>
                                      <p:to>
                                        <p:strVal val="hidden"/>
                                      </p:to>
                                    </p:set>
                                  </p:childTnLst>
                                </p:cTn>
                              </p:par>
                              <p:par>
                                <p:cTn id="146" presetID="2" presetClass="exit" presetSubtype="1" fill="hold" nodeType="withEffect">
                                  <p:stCondLst>
                                    <p:cond delay="0"/>
                                  </p:stCondLst>
                                  <p:childTnLst>
                                    <p:anim calcmode="lin" valueType="num">
                                      <p:cBhvr additive="base">
                                        <p:cTn id="147" dur="500"/>
                                        <p:tgtEl>
                                          <p:spTgt spid="3"/>
                                        </p:tgtEl>
                                        <p:attrNameLst>
                                          <p:attrName>ppt_x</p:attrName>
                                        </p:attrNameLst>
                                      </p:cBhvr>
                                      <p:tavLst>
                                        <p:tav tm="0">
                                          <p:val>
                                            <p:strVal val="ppt_x"/>
                                          </p:val>
                                        </p:tav>
                                        <p:tav tm="100000">
                                          <p:val>
                                            <p:strVal val="ppt_x"/>
                                          </p:val>
                                        </p:tav>
                                      </p:tavLst>
                                    </p:anim>
                                    <p:anim calcmode="lin" valueType="num">
                                      <p:cBhvr additive="base">
                                        <p:cTn id="148" dur="500"/>
                                        <p:tgtEl>
                                          <p:spTgt spid="3"/>
                                        </p:tgtEl>
                                        <p:attrNameLst>
                                          <p:attrName>ppt_y</p:attrName>
                                        </p:attrNameLst>
                                      </p:cBhvr>
                                      <p:tavLst>
                                        <p:tav tm="0">
                                          <p:val>
                                            <p:strVal val="ppt_y"/>
                                          </p:val>
                                        </p:tav>
                                        <p:tav tm="100000">
                                          <p:val>
                                            <p:strVal val="0-ppt_h/2"/>
                                          </p:val>
                                        </p:tav>
                                      </p:tavLst>
                                    </p:anim>
                                    <p:set>
                                      <p:cBhvr>
                                        <p:cTn id="149" dur="1" fill="hold">
                                          <p:stCondLst>
                                            <p:cond delay="499"/>
                                          </p:stCondLst>
                                        </p:cTn>
                                        <p:tgtEl>
                                          <p:spTgt spid="3"/>
                                        </p:tgtEl>
                                        <p:attrNameLst>
                                          <p:attrName>style.visibility</p:attrName>
                                        </p:attrNameLst>
                                      </p:cBhvr>
                                      <p:to>
                                        <p:strVal val="hidden"/>
                                      </p:to>
                                    </p:set>
                                  </p:childTnLst>
                                </p:cTn>
                              </p:par>
                              <p:par>
                                <p:cTn id="150" presetID="2" presetClass="exit" presetSubtype="1" fill="hold" nodeType="withEffect">
                                  <p:stCondLst>
                                    <p:cond delay="0"/>
                                  </p:stCondLst>
                                  <p:childTnLst>
                                    <p:anim calcmode="lin" valueType="num">
                                      <p:cBhvr additive="base">
                                        <p:cTn id="151" dur="500"/>
                                        <p:tgtEl>
                                          <p:spTgt spid="42"/>
                                        </p:tgtEl>
                                        <p:attrNameLst>
                                          <p:attrName>ppt_x</p:attrName>
                                        </p:attrNameLst>
                                      </p:cBhvr>
                                      <p:tavLst>
                                        <p:tav tm="0">
                                          <p:val>
                                            <p:strVal val="ppt_x"/>
                                          </p:val>
                                        </p:tav>
                                        <p:tav tm="100000">
                                          <p:val>
                                            <p:strVal val="ppt_x"/>
                                          </p:val>
                                        </p:tav>
                                      </p:tavLst>
                                    </p:anim>
                                    <p:anim calcmode="lin" valueType="num">
                                      <p:cBhvr additive="base">
                                        <p:cTn id="152" dur="500"/>
                                        <p:tgtEl>
                                          <p:spTgt spid="42"/>
                                        </p:tgtEl>
                                        <p:attrNameLst>
                                          <p:attrName>ppt_y</p:attrName>
                                        </p:attrNameLst>
                                      </p:cBhvr>
                                      <p:tavLst>
                                        <p:tav tm="0">
                                          <p:val>
                                            <p:strVal val="ppt_y"/>
                                          </p:val>
                                        </p:tav>
                                        <p:tav tm="100000">
                                          <p:val>
                                            <p:strVal val="0-ppt_h/2"/>
                                          </p:val>
                                        </p:tav>
                                      </p:tavLst>
                                    </p:anim>
                                    <p:set>
                                      <p:cBhvr>
                                        <p:cTn id="153" dur="1" fill="hold">
                                          <p:stCondLst>
                                            <p:cond delay="499"/>
                                          </p:stCondLst>
                                        </p:cTn>
                                        <p:tgtEl>
                                          <p:spTgt spid="42"/>
                                        </p:tgtEl>
                                        <p:attrNameLst>
                                          <p:attrName>style.visibility</p:attrName>
                                        </p:attrNameLst>
                                      </p:cBhvr>
                                      <p:to>
                                        <p:strVal val="hidden"/>
                                      </p:to>
                                    </p:set>
                                  </p:childTnLst>
                                </p:cTn>
                              </p:par>
                              <p:par>
                                <p:cTn id="154" presetID="2" presetClass="exit" presetSubtype="1" fill="hold" nodeType="withEffect">
                                  <p:stCondLst>
                                    <p:cond delay="0"/>
                                  </p:stCondLst>
                                  <p:childTnLst>
                                    <p:anim calcmode="lin" valueType="num">
                                      <p:cBhvr additive="base">
                                        <p:cTn id="155" dur="500"/>
                                        <p:tgtEl>
                                          <p:spTgt spid="29"/>
                                        </p:tgtEl>
                                        <p:attrNameLst>
                                          <p:attrName>ppt_x</p:attrName>
                                        </p:attrNameLst>
                                      </p:cBhvr>
                                      <p:tavLst>
                                        <p:tav tm="0">
                                          <p:val>
                                            <p:strVal val="ppt_x"/>
                                          </p:val>
                                        </p:tav>
                                        <p:tav tm="100000">
                                          <p:val>
                                            <p:strVal val="ppt_x"/>
                                          </p:val>
                                        </p:tav>
                                      </p:tavLst>
                                    </p:anim>
                                    <p:anim calcmode="lin" valueType="num">
                                      <p:cBhvr additive="base">
                                        <p:cTn id="156" dur="500"/>
                                        <p:tgtEl>
                                          <p:spTgt spid="29"/>
                                        </p:tgtEl>
                                        <p:attrNameLst>
                                          <p:attrName>ppt_y</p:attrName>
                                        </p:attrNameLst>
                                      </p:cBhvr>
                                      <p:tavLst>
                                        <p:tav tm="0">
                                          <p:val>
                                            <p:strVal val="ppt_y"/>
                                          </p:val>
                                        </p:tav>
                                        <p:tav tm="100000">
                                          <p:val>
                                            <p:strVal val="0-ppt_h/2"/>
                                          </p:val>
                                        </p:tav>
                                      </p:tavLst>
                                    </p:anim>
                                    <p:set>
                                      <p:cBhvr>
                                        <p:cTn id="157" dur="1" fill="hold">
                                          <p:stCondLst>
                                            <p:cond delay="499"/>
                                          </p:stCondLst>
                                        </p:cTn>
                                        <p:tgtEl>
                                          <p:spTgt spid="29"/>
                                        </p:tgtEl>
                                        <p:attrNameLst>
                                          <p:attrName>style.visibility</p:attrName>
                                        </p:attrNameLst>
                                      </p:cBhvr>
                                      <p:to>
                                        <p:strVal val="hidden"/>
                                      </p:to>
                                    </p:set>
                                  </p:childTnLst>
                                </p:cTn>
                              </p:par>
                              <p:par>
                                <p:cTn id="158" presetID="2" presetClass="exit" presetSubtype="1" fill="hold" grpId="1" nodeType="withEffect">
                                  <p:stCondLst>
                                    <p:cond delay="0"/>
                                  </p:stCondLst>
                                  <p:childTnLst>
                                    <p:anim calcmode="lin" valueType="num">
                                      <p:cBhvr additive="base">
                                        <p:cTn id="159" dur="500"/>
                                        <p:tgtEl>
                                          <p:spTgt spid="10"/>
                                        </p:tgtEl>
                                        <p:attrNameLst>
                                          <p:attrName>ppt_x</p:attrName>
                                        </p:attrNameLst>
                                      </p:cBhvr>
                                      <p:tavLst>
                                        <p:tav tm="0">
                                          <p:val>
                                            <p:strVal val="ppt_x"/>
                                          </p:val>
                                        </p:tav>
                                        <p:tav tm="100000">
                                          <p:val>
                                            <p:strVal val="ppt_x"/>
                                          </p:val>
                                        </p:tav>
                                      </p:tavLst>
                                    </p:anim>
                                    <p:anim calcmode="lin" valueType="num">
                                      <p:cBhvr additive="base">
                                        <p:cTn id="160" dur="500"/>
                                        <p:tgtEl>
                                          <p:spTgt spid="10"/>
                                        </p:tgtEl>
                                        <p:attrNameLst>
                                          <p:attrName>ppt_y</p:attrName>
                                        </p:attrNameLst>
                                      </p:cBhvr>
                                      <p:tavLst>
                                        <p:tav tm="0">
                                          <p:val>
                                            <p:strVal val="ppt_y"/>
                                          </p:val>
                                        </p:tav>
                                        <p:tav tm="100000">
                                          <p:val>
                                            <p:strVal val="0-ppt_h/2"/>
                                          </p:val>
                                        </p:tav>
                                      </p:tavLst>
                                    </p:anim>
                                    <p:set>
                                      <p:cBhvr>
                                        <p:cTn id="161" dur="1" fill="hold">
                                          <p:stCondLst>
                                            <p:cond delay="499"/>
                                          </p:stCondLst>
                                        </p:cTn>
                                        <p:tgtEl>
                                          <p:spTgt spid="10"/>
                                        </p:tgtEl>
                                        <p:attrNameLst>
                                          <p:attrName>style.visibility</p:attrName>
                                        </p:attrNameLst>
                                      </p:cBhvr>
                                      <p:to>
                                        <p:strVal val="hidden"/>
                                      </p:to>
                                    </p:set>
                                  </p:childTnLst>
                                </p:cTn>
                              </p:par>
                              <p:par>
                                <p:cTn id="162" presetID="2" presetClass="exit" presetSubtype="1" fill="hold" grpId="1" nodeType="withEffect">
                                  <p:stCondLst>
                                    <p:cond delay="0"/>
                                  </p:stCondLst>
                                  <p:iterate type="lt">
                                    <p:tmPct val="0"/>
                                  </p:iterate>
                                  <p:childTnLst>
                                    <p:anim calcmode="lin" valueType="num">
                                      <p:cBhvr additive="base">
                                        <p:cTn id="163" dur="500"/>
                                        <p:tgtEl>
                                          <p:spTgt spid="11"/>
                                        </p:tgtEl>
                                        <p:attrNameLst>
                                          <p:attrName>ppt_x</p:attrName>
                                        </p:attrNameLst>
                                      </p:cBhvr>
                                      <p:tavLst>
                                        <p:tav tm="0">
                                          <p:val>
                                            <p:strVal val="ppt_x"/>
                                          </p:val>
                                        </p:tav>
                                        <p:tav tm="100000">
                                          <p:val>
                                            <p:strVal val="ppt_x"/>
                                          </p:val>
                                        </p:tav>
                                      </p:tavLst>
                                    </p:anim>
                                    <p:anim calcmode="lin" valueType="num">
                                      <p:cBhvr additive="base">
                                        <p:cTn id="164" dur="500"/>
                                        <p:tgtEl>
                                          <p:spTgt spid="11"/>
                                        </p:tgtEl>
                                        <p:attrNameLst>
                                          <p:attrName>ppt_y</p:attrName>
                                        </p:attrNameLst>
                                      </p:cBhvr>
                                      <p:tavLst>
                                        <p:tav tm="0">
                                          <p:val>
                                            <p:strVal val="ppt_y"/>
                                          </p:val>
                                        </p:tav>
                                        <p:tav tm="100000">
                                          <p:val>
                                            <p:strVal val="0-ppt_h/2"/>
                                          </p:val>
                                        </p:tav>
                                      </p:tavLst>
                                    </p:anim>
                                    <p:set>
                                      <p:cBhvr>
                                        <p:cTn id="165" dur="1" fill="hold">
                                          <p:stCondLst>
                                            <p:cond delay="499"/>
                                          </p:stCondLst>
                                        </p:cTn>
                                        <p:tgtEl>
                                          <p:spTgt spid="11"/>
                                        </p:tgtEl>
                                        <p:attrNameLst>
                                          <p:attrName>style.visibility</p:attrName>
                                        </p:attrNameLst>
                                      </p:cBhvr>
                                      <p:to>
                                        <p:strVal val="hidden"/>
                                      </p:to>
                                    </p:set>
                                  </p:childTnLst>
                                </p:cTn>
                              </p:par>
                              <p:par>
                                <p:cTn id="166" presetID="2" presetClass="exit" presetSubtype="1" fill="hold" nodeType="withEffect">
                                  <p:stCondLst>
                                    <p:cond delay="0"/>
                                  </p:stCondLst>
                                  <p:childTnLst>
                                    <p:anim calcmode="lin" valueType="num">
                                      <p:cBhvr additive="base">
                                        <p:cTn id="167" dur="500"/>
                                        <p:tgtEl>
                                          <p:spTgt spid="22"/>
                                        </p:tgtEl>
                                        <p:attrNameLst>
                                          <p:attrName>ppt_x</p:attrName>
                                        </p:attrNameLst>
                                      </p:cBhvr>
                                      <p:tavLst>
                                        <p:tav tm="0">
                                          <p:val>
                                            <p:strVal val="ppt_x"/>
                                          </p:val>
                                        </p:tav>
                                        <p:tav tm="100000">
                                          <p:val>
                                            <p:strVal val="ppt_x"/>
                                          </p:val>
                                        </p:tav>
                                      </p:tavLst>
                                    </p:anim>
                                    <p:anim calcmode="lin" valueType="num">
                                      <p:cBhvr additive="base">
                                        <p:cTn id="168" dur="500"/>
                                        <p:tgtEl>
                                          <p:spTgt spid="22"/>
                                        </p:tgtEl>
                                        <p:attrNameLst>
                                          <p:attrName>ppt_y</p:attrName>
                                        </p:attrNameLst>
                                      </p:cBhvr>
                                      <p:tavLst>
                                        <p:tav tm="0">
                                          <p:val>
                                            <p:strVal val="ppt_y"/>
                                          </p:val>
                                        </p:tav>
                                        <p:tav tm="100000">
                                          <p:val>
                                            <p:strVal val="0-ppt_h/2"/>
                                          </p:val>
                                        </p:tav>
                                      </p:tavLst>
                                    </p:anim>
                                    <p:set>
                                      <p:cBhvr>
                                        <p:cTn id="169" dur="1" fill="hold">
                                          <p:stCondLst>
                                            <p:cond delay="499"/>
                                          </p:stCondLst>
                                        </p:cTn>
                                        <p:tgtEl>
                                          <p:spTgt spid="22"/>
                                        </p:tgtEl>
                                        <p:attrNameLst>
                                          <p:attrName>style.visibility</p:attrName>
                                        </p:attrNameLst>
                                      </p:cBhvr>
                                      <p:to>
                                        <p:strVal val="hidden"/>
                                      </p:to>
                                    </p:set>
                                  </p:childTnLst>
                                </p:cTn>
                              </p:par>
                              <p:par>
                                <p:cTn id="170" presetID="2" presetClass="exit" presetSubtype="1" fill="hold" grpId="1" nodeType="withEffect">
                                  <p:stCondLst>
                                    <p:cond delay="0"/>
                                  </p:stCondLst>
                                  <p:childTnLst>
                                    <p:anim calcmode="lin" valueType="num">
                                      <p:cBhvr additive="base">
                                        <p:cTn id="171" dur="500"/>
                                        <p:tgtEl>
                                          <p:spTgt spid="12"/>
                                        </p:tgtEl>
                                        <p:attrNameLst>
                                          <p:attrName>ppt_x</p:attrName>
                                        </p:attrNameLst>
                                      </p:cBhvr>
                                      <p:tavLst>
                                        <p:tav tm="0">
                                          <p:val>
                                            <p:strVal val="ppt_x"/>
                                          </p:val>
                                        </p:tav>
                                        <p:tav tm="100000">
                                          <p:val>
                                            <p:strVal val="ppt_x"/>
                                          </p:val>
                                        </p:tav>
                                      </p:tavLst>
                                    </p:anim>
                                    <p:anim calcmode="lin" valueType="num">
                                      <p:cBhvr additive="base">
                                        <p:cTn id="172" dur="500"/>
                                        <p:tgtEl>
                                          <p:spTgt spid="12"/>
                                        </p:tgtEl>
                                        <p:attrNameLst>
                                          <p:attrName>ppt_y</p:attrName>
                                        </p:attrNameLst>
                                      </p:cBhvr>
                                      <p:tavLst>
                                        <p:tav tm="0">
                                          <p:val>
                                            <p:strVal val="ppt_y"/>
                                          </p:val>
                                        </p:tav>
                                        <p:tav tm="100000">
                                          <p:val>
                                            <p:strVal val="0-ppt_h/2"/>
                                          </p:val>
                                        </p:tav>
                                      </p:tavLst>
                                    </p:anim>
                                    <p:set>
                                      <p:cBhvr>
                                        <p:cTn id="173" dur="1" fill="hold">
                                          <p:stCondLst>
                                            <p:cond delay="499"/>
                                          </p:stCondLst>
                                        </p:cTn>
                                        <p:tgtEl>
                                          <p:spTgt spid="12"/>
                                        </p:tgtEl>
                                        <p:attrNameLst>
                                          <p:attrName>style.visibility</p:attrName>
                                        </p:attrNameLst>
                                      </p:cBhvr>
                                      <p:to>
                                        <p:strVal val="hidden"/>
                                      </p:to>
                                    </p:set>
                                  </p:childTnLst>
                                </p:cTn>
                              </p:par>
                              <p:par>
                                <p:cTn id="174" presetID="2" presetClass="exit" presetSubtype="1" fill="hold" grpId="1" nodeType="withEffect">
                                  <p:stCondLst>
                                    <p:cond delay="0"/>
                                  </p:stCondLst>
                                  <p:iterate type="lt">
                                    <p:tmPct val="0"/>
                                  </p:iterate>
                                  <p:childTnLst>
                                    <p:anim calcmode="lin" valueType="num">
                                      <p:cBhvr additive="base">
                                        <p:cTn id="175" dur="500"/>
                                        <p:tgtEl>
                                          <p:spTgt spid="13"/>
                                        </p:tgtEl>
                                        <p:attrNameLst>
                                          <p:attrName>ppt_x</p:attrName>
                                        </p:attrNameLst>
                                      </p:cBhvr>
                                      <p:tavLst>
                                        <p:tav tm="0">
                                          <p:val>
                                            <p:strVal val="ppt_x"/>
                                          </p:val>
                                        </p:tav>
                                        <p:tav tm="100000">
                                          <p:val>
                                            <p:strVal val="ppt_x"/>
                                          </p:val>
                                        </p:tav>
                                      </p:tavLst>
                                    </p:anim>
                                    <p:anim calcmode="lin" valueType="num">
                                      <p:cBhvr additive="base">
                                        <p:cTn id="176" dur="500"/>
                                        <p:tgtEl>
                                          <p:spTgt spid="13"/>
                                        </p:tgtEl>
                                        <p:attrNameLst>
                                          <p:attrName>ppt_y</p:attrName>
                                        </p:attrNameLst>
                                      </p:cBhvr>
                                      <p:tavLst>
                                        <p:tav tm="0">
                                          <p:val>
                                            <p:strVal val="ppt_y"/>
                                          </p:val>
                                        </p:tav>
                                        <p:tav tm="100000">
                                          <p:val>
                                            <p:strVal val="0-ppt_h/2"/>
                                          </p:val>
                                        </p:tav>
                                      </p:tavLst>
                                    </p:anim>
                                    <p:set>
                                      <p:cBhvr>
                                        <p:cTn id="177" dur="1" fill="hold">
                                          <p:stCondLst>
                                            <p:cond delay="499"/>
                                          </p:stCondLst>
                                        </p:cTn>
                                        <p:tgtEl>
                                          <p:spTgt spid="13"/>
                                        </p:tgtEl>
                                        <p:attrNameLst>
                                          <p:attrName>style.visibility</p:attrName>
                                        </p:attrNameLst>
                                      </p:cBhvr>
                                      <p:to>
                                        <p:strVal val="hidden"/>
                                      </p:to>
                                    </p:set>
                                  </p:childTnLst>
                                </p:cTn>
                              </p:par>
                              <p:par>
                                <p:cTn id="178" presetID="2" presetClass="exit" presetSubtype="1" fill="hold" nodeType="withEffect">
                                  <p:stCondLst>
                                    <p:cond delay="0"/>
                                  </p:stCondLst>
                                  <p:childTnLst>
                                    <p:anim calcmode="lin" valueType="num">
                                      <p:cBhvr additive="base">
                                        <p:cTn id="179" dur="500"/>
                                        <p:tgtEl>
                                          <p:spTgt spid="26"/>
                                        </p:tgtEl>
                                        <p:attrNameLst>
                                          <p:attrName>ppt_x</p:attrName>
                                        </p:attrNameLst>
                                      </p:cBhvr>
                                      <p:tavLst>
                                        <p:tav tm="0">
                                          <p:val>
                                            <p:strVal val="ppt_x"/>
                                          </p:val>
                                        </p:tav>
                                        <p:tav tm="100000">
                                          <p:val>
                                            <p:strVal val="ppt_x"/>
                                          </p:val>
                                        </p:tav>
                                      </p:tavLst>
                                    </p:anim>
                                    <p:anim calcmode="lin" valueType="num">
                                      <p:cBhvr additive="base">
                                        <p:cTn id="180" dur="500"/>
                                        <p:tgtEl>
                                          <p:spTgt spid="26"/>
                                        </p:tgtEl>
                                        <p:attrNameLst>
                                          <p:attrName>ppt_y</p:attrName>
                                        </p:attrNameLst>
                                      </p:cBhvr>
                                      <p:tavLst>
                                        <p:tav tm="0">
                                          <p:val>
                                            <p:strVal val="ppt_y"/>
                                          </p:val>
                                        </p:tav>
                                        <p:tav tm="100000">
                                          <p:val>
                                            <p:strVal val="0-ppt_h/2"/>
                                          </p:val>
                                        </p:tav>
                                      </p:tavLst>
                                    </p:anim>
                                    <p:set>
                                      <p:cBhvr>
                                        <p:cTn id="181" dur="1" fill="hold">
                                          <p:stCondLst>
                                            <p:cond delay="499"/>
                                          </p:stCondLst>
                                        </p:cTn>
                                        <p:tgtEl>
                                          <p:spTgt spid="26"/>
                                        </p:tgtEl>
                                        <p:attrNameLst>
                                          <p:attrName>style.visibility</p:attrName>
                                        </p:attrNameLst>
                                      </p:cBhvr>
                                      <p:to>
                                        <p:strVal val="hidden"/>
                                      </p:to>
                                    </p:set>
                                  </p:childTnLst>
                                </p:cTn>
                              </p:par>
                              <p:par>
                                <p:cTn id="182" presetID="2" presetClass="exit" presetSubtype="1" fill="hold" grpId="1" nodeType="withEffect">
                                  <p:stCondLst>
                                    <p:cond delay="0"/>
                                  </p:stCondLst>
                                  <p:childTnLst>
                                    <p:anim calcmode="lin" valueType="num">
                                      <p:cBhvr additive="base">
                                        <p:cTn id="183" dur="500"/>
                                        <p:tgtEl>
                                          <p:spTgt spid="14"/>
                                        </p:tgtEl>
                                        <p:attrNameLst>
                                          <p:attrName>ppt_x</p:attrName>
                                        </p:attrNameLst>
                                      </p:cBhvr>
                                      <p:tavLst>
                                        <p:tav tm="0">
                                          <p:val>
                                            <p:strVal val="ppt_x"/>
                                          </p:val>
                                        </p:tav>
                                        <p:tav tm="100000">
                                          <p:val>
                                            <p:strVal val="ppt_x"/>
                                          </p:val>
                                        </p:tav>
                                      </p:tavLst>
                                    </p:anim>
                                    <p:anim calcmode="lin" valueType="num">
                                      <p:cBhvr additive="base">
                                        <p:cTn id="184" dur="500"/>
                                        <p:tgtEl>
                                          <p:spTgt spid="14"/>
                                        </p:tgtEl>
                                        <p:attrNameLst>
                                          <p:attrName>ppt_y</p:attrName>
                                        </p:attrNameLst>
                                      </p:cBhvr>
                                      <p:tavLst>
                                        <p:tav tm="0">
                                          <p:val>
                                            <p:strVal val="ppt_y"/>
                                          </p:val>
                                        </p:tav>
                                        <p:tav tm="100000">
                                          <p:val>
                                            <p:strVal val="0-ppt_h/2"/>
                                          </p:val>
                                        </p:tav>
                                      </p:tavLst>
                                    </p:anim>
                                    <p:set>
                                      <p:cBhvr>
                                        <p:cTn id="185" dur="1" fill="hold">
                                          <p:stCondLst>
                                            <p:cond delay="499"/>
                                          </p:stCondLst>
                                        </p:cTn>
                                        <p:tgtEl>
                                          <p:spTgt spid="14"/>
                                        </p:tgtEl>
                                        <p:attrNameLst>
                                          <p:attrName>style.visibility</p:attrName>
                                        </p:attrNameLst>
                                      </p:cBhvr>
                                      <p:to>
                                        <p:strVal val="hidden"/>
                                      </p:to>
                                    </p:set>
                                  </p:childTnLst>
                                </p:cTn>
                              </p:par>
                              <p:par>
                                <p:cTn id="186" presetID="2" presetClass="exit" presetSubtype="1" fill="hold" grpId="1" nodeType="withEffect">
                                  <p:stCondLst>
                                    <p:cond delay="0"/>
                                  </p:stCondLst>
                                  <p:iterate type="lt">
                                    <p:tmPct val="0"/>
                                  </p:iterate>
                                  <p:childTnLst>
                                    <p:anim calcmode="lin" valueType="num">
                                      <p:cBhvr additive="base">
                                        <p:cTn id="187" dur="500"/>
                                        <p:tgtEl>
                                          <p:spTgt spid="15"/>
                                        </p:tgtEl>
                                        <p:attrNameLst>
                                          <p:attrName>ppt_x</p:attrName>
                                        </p:attrNameLst>
                                      </p:cBhvr>
                                      <p:tavLst>
                                        <p:tav tm="0">
                                          <p:val>
                                            <p:strVal val="ppt_x"/>
                                          </p:val>
                                        </p:tav>
                                        <p:tav tm="100000">
                                          <p:val>
                                            <p:strVal val="ppt_x"/>
                                          </p:val>
                                        </p:tav>
                                      </p:tavLst>
                                    </p:anim>
                                    <p:anim calcmode="lin" valueType="num">
                                      <p:cBhvr additive="base">
                                        <p:cTn id="188" dur="500"/>
                                        <p:tgtEl>
                                          <p:spTgt spid="15"/>
                                        </p:tgtEl>
                                        <p:attrNameLst>
                                          <p:attrName>ppt_y</p:attrName>
                                        </p:attrNameLst>
                                      </p:cBhvr>
                                      <p:tavLst>
                                        <p:tav tm="0">
                                          <p:val>
                                            <p:strVal val="ppt_y"/>
                                          </p:val>
                                        </p:tav>
                                        <p:tav tm="100000">
                                          <p:val>
                                            <p:strVal val="0-ppt_h/2"/>
                                          </p:val>
                                        </p:tav>
                                      </p:tavLst>
                                    </p:anim>
                                    <p:set>
                                      <p:cBhvr>
                                        <p:cTn id="189" dur="1" fill="hold">
                                          <p:stCondLst>
                                            <p:cond delay="499"/>
                                          </p:stCondLst>
                                        </p:cTn>
                                        <p:tgtEl>
                                          <p:spTgt spid="15"/>
                                        </p:tgtEl>
                                        <p:attrNameLst>
                                          <p:attrName>style.visibility</p:attrName>
                                        </p:attrNameLst>
                                      </p:cBhvr>
                                      <p:to>
                                        <p:strVal val="hidden"/>
                                      </p:to>
                                    </p:set>
                                  </p:childTnLst>
                                </p:cTn>
                              </p:par>
                              <p:par>
                                <p:cTn id="190" presetID="2" presetClass="exit" presetSubtype="1" fill="hold" nodeType="withEffect">
                                  <p:stCondLst>
                                    <p:cond delay="0"/>
                                  </p:stCondLst>
                                  <p:childTnLst>
                                    <p:anim calcmode="lin" valueType="num">
                                      <p:cBhvr additive="base">
                                        <p:cTn id="191" dur="500"/>
                                        <p:tgtEl>
                                          <p:spTgt spid="18"/>
                                        </p:tgtEl>
                                        <p:attrNameLst>
                                          <p:attrName>ppt_x</p:attrName>
                                        </p:attrNameLst>
                                      </p:cBhvr>
                                      <p:tavLst>
                                        <p:tav tm="0">
                                          <p:val>
                                            <p:strVal val="ppt_x"/>
                                          </p:val>
                                        </p:tav>
                                        <p:tav tm="100000">
                                          <p:val>
                                            <p:strVal val="ppt_x"/>
                                          </p:val>
                                        </p:tav>
                                      </p:tavLst>
                                    </p:anim>
                                    <p:anim calcmode="lin" valueType="num">
                                      <p:cBhvr additive="base">
                                        <p:cTn id="192" dur="500"/>
                                        <p:tgtEl>
                                          <p:spTgt spid="18"/>
                                        </p:tgtEl>
                                        <p:attrNameLst>
                                          <p:attrName>ppt_y</p:attrName>
                                        </p:attrNameLst>
                                      </p:cBhvr>
                                      <p:tavLst>
                                        <p:tav tm="0">
                                          <p:val>
                                            <p:strVal val="ppt_y"/>
                                          </p:val>
                                        </p:tav>
                                        <p:tav tm="100000">
                                          <p:val>
                                            <p:strVal val="0-ppt_h/2"/>
                                          </p:val>
                                        </p:tav>
                                      </p:tavLst>
                                    </p:anim>
                                    <p:set>
                                      <p:cBhvr>
                                        <p:cTn id="193" dur="1" fill="hold">
                                          <p:stCondLst>
                                            <p:cond delay="499"/>
                                          </p:stCondLst>
                                        </p:cTn>
                                        <p:tgtEl>
                                          <p:spTgt spid="18"/>
                                        </p:tgtEl>
                                        <p:attrNameLst>
                                          <p:attrName>style.visibility</p:attrName>
                                        </p:attrNameLst>
                                      </p:cBhvr>
                                      <p:to>
                                        <p:strVal val="hidden"/>
                                      </p:to>
                                    </p:set>
                                  </p:childTnLst>
                                </p:cTn>
                              </p:par>
                              <p:par>
                                <p:cTn id="194" presetID="2" presetClass="exit" presetSubtype="1" fill="hold" grpId="1" nodeType="withEffect">
                                  <p:stCondLst>
                                    <p:cond delay="0"/>
                                  </p:stCondLst>
                                  <p:childTnLst>
                                    <p:anim calcmode="lin" valueType="num">
                                      <p:cBhvr additive="base">
                                        <p:cTn id="195" dur="500"/>
                                        <p:tgtEl>
                                          <p:spTgt spid="16"/>
                                        </p:tgtEl>
                                        <p:attrNameLst>
                                          <p:attrName>ppt_x</p:attrName>
                                        </p:attrNameLst>
                                      </p:cBhvr>
                                      <p:tavLst>
                                        <p:tav tm="0">
                                          <p:val>
                                            <p:strVal val="ppt_x"/>
                                          </p:val>
                                        </p:tav>
                                        <p:tav tm="100000">
                                          <p:val>
                                            <p:strVal val="ppt_x"/>
                                          </p:val>
                                        </p:tav>
                                      </p:tavLst>
                                    </p:anim>
                                    <p:anim calcmode="lin" valueType="num">
                                      <p:cBhvr additive="base">
                                        <p:cTn id="196" dur="500"/>
                                        <p:tgtEl>
                                          <p:spTgt spid="16"/>
                                        </p:tgtEl>
                                        <p:attrNameLst>
                                          <p:attrName>ppt_y</p:attrName>
                                        </p:attrNameLst>
                                      </p:cBhvr>
                                      <p:tavLst>
                                        <p:tav tm="0">
                                          <p:val>
                                            <p:strVal val="ppt_y"/>
                                          </p:val>
                                        </p:tav>
                                        <p:tav tm="100000">
                                          <p:val>
                                            <p:strVal val="0-ppt_h/2"/>
                                          </p:val>
                                        </p:tav>
                                      </p:tavLst>
                                    </p:anim>
                                    <p:set>
                                      <p:cBhvr>
                                        <p:cTn id="197" dur="1" fill="hold">
                                          <p:stCondLst>
                                            <p:cond delay="499"/>
                                          </p:stCondLst>
                                        </p:cTn>
                                        <p:tgtEl>
                                          <p:spTgt spid="16"/>
                                        </p:tgtEl>
                                        <p:attrNameLst>
                                          <p:attrName>style.visibility</p:attrName>
                                        </p:attrNameLst>
                                      </p:cBhvr>
                                      <p:to>
                                        <p:strVal val="hidden"/>
                                      </p:to>
                                    </p:set>
                                  </p:childTnLst>
                                </p:cTn>
                              </p:par>
                              <p:par>
                                <p:cTn id="198" presetID="2" presetClass="exit" presetSubtype="1" fill="hold" grpId="1" nodeType="withEffect">
                                  <p:stCondLst>
                                    <p:cond delay="0"/>
                                  </p:stCondLst>
                                  <p:iterate type="lt">
                                    <p:tmPct val="0"/>
                                  </p:iterate>
                                  <p:childTnLst>
                                    <p:anim calcmode="lin" valueType="num">
                                      <p:cBhvr additive="base">
                                        <p:cTn id="199" dur="500"/>
                                        <p:tgtEl>
                                          <p:spTgt spid="17"/>
                                        </p:tgtEl>
                                        <p:attrNameLst>
                                          <p:attrName>ppt_x</p:attrName>
                                        </p:attrNameLst>
                                      </p:cBhvr>
                                      <p:tavLst>
                                        <p:tav tm="0">
                                          <p:val>
                                            <p:strVal val="ppt_x"/>
                                          </p:val>
                                        </p:tav>
                                        <p:tav tm="100000">
                                          <p:val>
                                            <p:strVal val="ppt_x"/>
                                          </p:val>
                                        </p:tav>
                                      </p:tavLst>
                                    </p:anim>
                                    <p:anim calcmode="lin" valueType="num">
                                      <p:cBhvr additive="base">
                                        <p:cTn id="200" dur="500"/>
                                        <p:tgtEl>
                                          <p:spTgt spid="17"/>
                                        </p:tgtEl>
                                        <p:attrNameLst>
                                          <p:attrName>ppt_y</p:attrName>
                                        </p:attrNameLst>
                                      </p:cBhvr>
                                      <p:tavLst>
                                        <p:tav tm="0">
                                          <p:val>
                                            <p:strVal val="ppt_y"/>
                                          </p:val>
                                        </p:tav>
                                        <p:tav tm="100000">
                                          <p:val>
                                            <p:strVal val="0-ppt_h/2"/>
                                          </p:val>
                                        </p:tav>
                                      </p:tavLst>
                                    </p:anim>
                                    <p:set>
                                      <p:cBhvr>
                                        <p:cTn id="201"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1" grpId="0"/>
      <p:bldP spid="11" grpId="1"/>
      <p:bldP spid="12" grpId="0"/>
      <p:bldP spid="12" grpId="1"/>
      <p:bldP spid="13" grpId="0"/>
      <p:bldP spid="13" grpId="1"/>
      <p:bldP spid="14" grpId="0"/>
      <p:bldP spid="14" grpId="1"/>
      <p:bldP spid="15" grpId="0"/>
      <p:bldP spid="15" grpId="1"/>
      <p:bldP spid="16" grpId="0"/>
      <p:bldP spid="16" grpId="1"/>
      <p:bldP spid="17" grpId="0"/>
      <p:bldP spid="17" grpId="1"/>
      <p:bldP spid="36" grpId="0"/>
      <p:bldP spid="36" grpId="1"/>
      <p:bldP spid="38" grpId="0"/>
      <p:bldP spid="3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3">
            <a:extLst>
              <a:ext uri="{FF2B5EF4-FFF2-40B4-BE49-F238E27FC236}">
                <a16:creationId xmlns:a16="http://schemas.microsoft.com/office/drawing/2014/main" id="{A6783769-D9F8-4847-A861-68C6E01343E4}"/>
              </a:ext>
            </a:extLst>
          </p:cNvPr>
          <p:cNvSpPr>
            <a:spLocks noChangeAspect="1" noChangeArrowheads="1" noTextEdit="1"/>
          </p:cNvSpPr>
          <p:nvPr/>
        </p:nvSpPr>
        <p:spPr bwMode="auto">
          <a:xfrm>
            <a:off x="4006850" y="2400300"/>
            <a:ext cx="3638550" cy="364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ID"/>
          </a:p>
        </p:txBody>
      </p:sp>
      <p:sp>
        <p:nvSpPr>
          <p:cNvPr id="15363" name="Freeform 6">
            <a:extLst>
              <a:ext uri="{FF2B5EF4-FFF2-40B4-BE49-F238E27FC236}">
                <a16:creationId xmlns:a16="http://schemas.microsoft.com/office/drawing/2014/main" id="{7778B631-9B5B-4521-94C8-49408002D992}"/>
              </a:ext>
            </a:extLst>
          </p:cNvPr>
          <p:cNvSpPr>
            <a:spLocks/>
          </p:cNvSpPr>
          <p:nvPr/>
        </p:nvSpPr>
        <p:spPr bwMode="auto">
          <a:xfrm>
            <a:off x="4262438" y="4351338"/>
            <a:ext cx="652462" cy="1443037"/>
          </a:xfrm>
          <a:custGeom>
            <a:avLst/>
            <a:gdLst>
              <a:gd name="T0" fmla="*/ 652808 w 536"/>
              <a:gd name="T1" fmla="*/ 0 h 1184"/>
              <a:gd name="T2" fmla="*/ 326404 w 536"/>
              <a:gd name="T3" fmla="*/ 403134 h 1184"/>
              <a:gd name="T4" fmla="*/ 0 w 536"/>
              <a:gd name="T5" fmla="*/ 3654 h 1184"/>
              <a:gd name="T6" fmla="*/ 0 w 536"/>
              <a:gd name="T7" fmla="*/ 789216 h 1184"/>
              <a:gd name="T8" fmla="*/ 652808 w 536"/>
              <a:gd name="T9" fmla="*/ 1442025 h 1184"/>
              <a:gd name="T10" fmla="*/ 0 w 536"/>
              <a:gd name="T11" fmla="*/ 789216 h 1184"/>
              <a:gd name="T12" fmla="*/ 652808 w 536"/>
              <a:gd name="T13" fmla="*/ 789216 h 1184"/>
              <a:gd name="T14" fmla="*/ 652808 w 536"/>
              <a:gd name="T15" fmla="*/ 0 h 11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 h="1184">
                <a:moveTo>
                  <a:pt x="536" y="0"/>
                </a:moveTo>
                <a:lnTo>
                  <a:pt x="268" y="331"/>
                </a:lnTo>
                <a:lnTo>
                  <a:pt x="0" y="3"/>
                </a:lnTo>
                <a:lnTo>
                  <a:pt x="0" y="648"/>
                </a:lnTo>
                <a:lnTo>
                  <a:pt x="536" y="1184"/>
                </a:lnTo>
                <a:lnTo>
                  <a:pt x="0" y="648"/>
                </a:lnTo>
                <a:lnTo>
                  <a:pt x="536" y="648"/>
                </a:lnTo>
                <a:lnTo>
                  <a:pt x="5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64" name="Freeform 8">
            <a:extLst>
              <a:ext uri="{FF2B5EF4-FFF2-40B4-BE49-F238E27FC236}">
                <a16:creationId xmlns:a16="http://schemas.microsoft.com/office/drawing/2014/main" id="{4D04C546-1D46-4311-AC7C-87C4DDEBF14B}"/>
              </a:ext>
            </a:extLst>
          </p:cNvPr>
          <p:cNvSpPr>
            <a:spLocks/>
          </p:cNvSpPr>
          <p:nvPr/>
        </p:nvSpPr>
        <p:spPr bwMode="auto">
          <a:xfrm>
            <a:off x="4914900" y="2655888"/>
            <a:ext cx="784225" cy="652462"/>
          </a:xfrm>
          <a:custGeom>
            <a:avLst/>
            <a:gdLst>
              <a:gd name="T0" fmla="*/ 784344 w 644"/>
              <a:gd name="T1" fmla="*/ 0 h 536"/>
              <a:gd name="T2" fmla="*/ 0 w 644"/>
              <a:gd name="T3" fmla="*/ 0 h 536"/>
              <a:gd name="T4" fmla="*/ 0 w 644"/>
              <a:gd name="T5" fmla="*/ 652809 h 536"/>
              <a:gd name="T6" fmla="*/ 784344 w 644"/>
              <a:gd name="T7" fmla="*/ 652809 h 536"/>
              <a:gd name="T8" fmla="*/ 386082 w 644"/>
              <a:gd name="T9" fmla="*/ 326405 h 536"/>
              <a:gd name="T10" fmla="*/ 784344 w 644"/>
              <a:gd name="T11" fmla="*/ 0 h 5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4" h="536">
                <a:moveTo>
                  <a:pt x="644" y="0"/>
                </a:moveTo>
                <a:lnTo>
                  <a:pt x="0" y="0"/>
                </a:lnTo>
                <a:lnTo>
                  <a:pt x="0" y="536"/>
                </a:lnTo>
                <a:lnTo>
                  <a:pt x="644" y="536"/>
                </a:lnTo>
                <a:lnTo>
                  <a:pt x="317" y="268"/>
                </a:lnTo>
                <a:lnTo>
                  <a:pt x="6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65" name="Freeform 14">
            <a:extLst>
              <a:ext uri="{FF2B5EF4-FFF2-40B4-BE49-F238E27FC236}">
                <a16:creationId xmlns:a16="http://schemas.microsoft.com/office/drawing/2014/main" id="{0A52391E-F20A-4CE6-A0BD-F9B6E7061D7F}"/>
              </a:ext>
            </a:extLst>
          </p:cNvPr>
          <p:cNvSpPr>
            <a:spLocks/>
          </p:cNvSpPr>
          <p:nvPr/>
        </p:nvSpPr>
        <p:spPr bwMode="auto">
          <a:xfrm>
            <a:off x="4011613" y="2655888"/>
            <a:ext cx="1152525" cy="2098675"/>
          </a:xfrm>
          <a:custGeom>
            <a:avLst/>
            <a:gdLst>
              <a:gd name="T0" fmla="*/ 903701 w 947"/>
              <a:gd name="T1" fmla="*/ 0 h 1724"/>
              <a:gd name="T2" fmla="*/ 250893 w 947"/>
              <a:gd name="T3" fmla="*/ 652809 h 1724"/>
              <a:gd name="T4" fmla="*/ 250893 w 947"/>
              <a:gd name="T5" fmla="*/ 1395744 h 1724"/>
              <a:gd name="T6" fmla="*/ 0 w 947"/>
              <a:gd name="T7" fmla="*/ 1395744 h 1724"/>
              <a:gd name="T8" fmla="*/ 577297 w 947"/>
              <a:gd name="T9" fmla="*/ 2099705 h 1724"/>
              <a:gd name="T10" fmla="*/ 1153376 w 947"/>
              <a:gd name="T11" fmla="*/ 1395744 h 1724"/>
              <a:gd name="T12" fmla="*/ 903701 w 947"/>
              <a:gd name="T13" fmla="*/ 1395744 h 1724"/>
              <a:gd name="T14" fmla="*/ 903701 w 947"/>
              <a:gd name="T15" fmla="*/ 0 h 17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47" h="1724">
                <a:moveTo>
                  <a:pt x="742" y="0"/>
                </a:moveTo>
                <a:lnTo>
                  <a:pt x="206" y="536"/>
                </a:lnTo>
                <a:lnTo>
                  <a:pt x="206" y="1146"/>
                </a:lnTo>
                <a:lnTo>
                  <a:pt x="0" y="1146"/>
                </a:lnTo>
                <a:lnTo>
                  <a:pt x="474" y="1724"/>
                </a:lnTo>
                <a:lnTo>
                  <a:pt x="947" y="1146"/>
                </a:lnTo>
                <a:lnTo>
                  <a:pt x="742" y="1146"/>
                </a:lnTo>
                <a:lnTo>
                  <a:pt x="7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49" name="Group 48">
            <a:extLst>
              <a:ext uri="{FF2B5EF4-FFF2-40B4-BE49-F238E27FC236}">
                <a16:creationId xmlns:a16="http://schemas.microsoft.com/office/drawing/2014/main" id="{A468743B-5EE0-4EBE-82A2-0FB666F9470D}"/>
              </a:ext>
            </a:extLst>
          </p:cNvPr>
          <p:cNvGrpSpPr/>
          <p:nvPr/>
        </p:nvGrpSpPr>
        <p:grpSpPr>
          <a:xfrm>
            <a:off x="4010905" y="2655207"/>
            <a:ext cx="1684341" cy="2099705"/>
            <a:chOff x="3982327" y="2655207"/>
            <a:chExt cx="1684341" cy="2099705"/>
          </a:xfrm>
          <a:effectLst>
            <a:outerShdw blurRad="254000" dist="50800" dir="5400000" algn="ctr" rotWithShape="0">
              <a:srgbClr val="000000">
                <a:alpha val="43137"/>
              </a:srgbClr>
            </a:outerShdw>
          </a:effectLst>
        </p:grpSpPr>
        <p:sp>
          <p:nvSpPr>
            <p:cNvPr id="5" name="Freeform 7">
              <a:extLst>
                <a:ext uri="{FF2B5EF4-FFF2-40B4-BE49-F238E27FC236}">
                  <a16:creationId xmlns:a16="http://schemas.microsoft.com/office/drawing/2014/main" id="{B1DF18ED-91AF-4C61-9F16-8C92DABB69D2}"/>
                </a:ext>
              </a:extLst>
            </p:cNvPr>
            <p:cNvSpPr>
              <a:spLocks/>
            </p:cNvSpPr>
            <p:nvPr/>
          </p:nvSpPr>
          <p:spPr bwMode="auto">
            <a:xfrm>
              <a:off x="4882324" y="2655207"/>
              <a:ext cx="784344" cy="652809"/>
            </a:xfrm>
            <a:custGeom>
              <a:avLst/>
              <a:gdLst>
                <a:gd name="T0" fmla="*/ 644 w 644"/>
                <a:gd name="T1" fmla="*/ 0 h 536"/>
                <a:gd name="T2" fmla="*/ 0 w 644"/>
                <a:gd name="T3" fmla="*/ 0 h 536"/>
                <a:gd name="T4" fmla="*/ 0 w 644"/>
                <a:gd name="T5" fmla="*/ 536 h 536"/>
                <a:gd name="T6" fmla="*/ 644 w 644"/>
                <a:gd name="T7" fmla="*/ 536 h 536"/>
                <a:gd name="T8" fmla="*/ 317 w 644"/>
                <a:gd name="T9" fmla="*/ 268 h 536"/>
                <a:gd name="T10" fmla="*/ 644 w 644"/>
                <a:gd name="T11" fmla="*/ 0 h 536"/>
              </a:gdLst>
              <a:ahLst/>
              <a:cxnLst>
                <a:cxn ang="0">
                  <a:pos x="T0" y="T1"/>
                </a:cxn>
                <a:cxn ang="0">
                  <a:pos x="T2" y="T3"/>
                </a:cxn>
                <a:cxn ang="0">
                  <a:pos x="T4" y="T5"/>
                </a:cxn>
                <a:cxn ang="0">
                  <a:pos x="T6" y="T7"/>
                </a:cxn>
                <a:cxn ang="0">
                  <a:pos x="T8" y="T9"/>
                </a:cxn>
                <a:cxn ang="0">
                  <a:pos x="T10" y="T11"/>
                </a:cxn>
              </a:cxnLst>
              <a:rect l="0" t="0" r="r" b="b"/>
              <a:pathLst>
                <a:path w="644" h="536">
                  <a:moveTo>
                    <a:pt x="644" y="0"/>
                  </a:moveTo>
                  <a:lnTo>
                    <a:pt x="0" y="0"/>
                  </a:lnTo>
                  <a:lnTo>
                    <a:pt x="0" y="536"/>
                  </a:lnTo>
                  <a:lnTo>
                    <a:pt x="644" y="536"/>
                  </a:lnTo>
                  <a:lnTo>
                    <a:pt x="317" y="268"/>
                  </a:lnTo>
                  <a:lnTo>
                    <a:pt x="644" y="0"/>
                  </a:lnTo>
                  <a:close/>
                </a:path>
              </a:pathLst>
            </a:custGeom>
            <a:solidFill>
              <a:schemeClr val="accent1"/>
            </a:solidFill>
            <a:ln>
              <a:noFill/>
            </a:ln>
          </p:spPr>
          <p:txBody>
            <a:bodyPr/>
            <a:lstStyle/>
            <a:p>
              <a:pPr eaLnBrk="1" fontAlgn="auto" hangingPunct="1">
                <a:spcBef>
                  <a:spcPts val="0"/>
                </a:spcBef>
                <a:spcAft>
                  <a:spcPts val="0"/>
                </a:spcAft>
                <a:defRPr/>
              </a:pPr>
              <a:endParaRPr lang="en-US">
                <a:latin typeface="+mn-lt"/>
              </a:endParaRPr>
            </a:p>
          </p:txBody>
        </p:sp>
        <p:sp>
          <p:nvSpPr>
            <p:cNvPr id="8" name="Freeform 15">
              <a:extLst>
                <a:ext uri="{FF2B5EF4-FFF2-40B4-BE49-F238E27FC236}">
                  <a16:creationId xmlns:a16="http://schemas.microsoft.com/office/drawing/2014/main" id="{80B91522-041E-4374-BCA8-BCD6ADAA1F15}"/>
                </a:ext>
              </a:extLst>
            </p:cNvPr>
            <p:cNvSpPr>
              <a:spLocks/>
            </p:cNvSpPr>
            <p:nvPr/>
          </p:nvSpPr>
          <p:spPr bwMode="auto">
            <a:xfrm>
              <a:off x="3982327" y="2655207"/>
              <a:ext cx="1153376" cy="2099705"/>
            </a:xfrm>
            <a:custGeom>
              <a:avLst/>
              <a:gdLst>
                <a:gd name="T0" fmla="*/ 742 w 947"/>
                <a:gd name="T1" fmla="*/ 0 h 1724"/>
                <a:gd name="T2" fmla="*/ 206 w 947"/>
                <a:gd name="T3" fmla="*/ 536 h 1724"/>
                <a:gd name="T4" fmla="*/ 206 w 947"/>
                <a:gd name="T5" fmla="*/ 1146 h 1724"/>
                <a:gd name="T6" fmla="*/ 0 w 947"/>
                <a:gd name="T7" fmla="*/ 1146 h 1724"/>
                <a:gd name="T8" fmla="*/ 474 w 947"/>
                <a:gd name="T9" fmla="*/ 1724 h 1724"/>
                <a:gd name="T10" fmla="*/ 947 w 947"/>
                <a:gd name="T11" fmla="*/ 1146 h 1724"/>
                <a:gd name="T12" fmla="*/ 742 w 947"/>
                <a:gd name="T13" fmla="*/ 1146 h 1724"/>
                <a:gd name="T14" fmla="*/ 742 w 947"/>
                <a:gd name="T15" fmla="*/ 536 h 1724"/>
                <a:gd name="T16" fmla="*/ 742 w 947"/>
                <a:gd name="T17" fmla="*/ 0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7" h="1724">
                  <a:moveTo>
                    <a:pt x="742" y="0"/>
                  </a:moveTo>
                  <a:lnTo>
                    <a:pt x="206" y="536"/>
                  </a:lnTo>
                  <a:lnTo>
                    <a:pt x="206" y="1146"/>
                  </a:lnTo>
                  <a:lnTo>
                    <a:pt x="0" y="1146"/>
                  </a:lnTo>
                  <a:lnTo>
                    <a:pt x="474" y="1724"/>
                  </a:lnTo>
                  <a:lnTo>
                    <a:pt x="947" y="1146"/>
                  </a:lnTo>
                  <a:lnTo>
                    <a:pt x="742" y="1146"/>
                  </a:lnTo>
                  <a:lnTo>
                    <a:pt x="742" y="536"/>
                  </a:lnTo>
                  <a:lnTo>
                    <a:pt x="742"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grpSp>
      <p:sp>
        <p:nvSpPr>
          <p:cNvPr id="15367" name="Freeform 16">
            <a:extLst>
              <a:ext uri="{FF2B5EF4-FFF2-40B4-BE49-F238E27FC236}">
                <a16:creationId xmlns:a16="http://schemas.microsoft.com/office/drawing/2014/main" id="{97B8311E-1A09-4B8D-A52C-B223C3F88A1E}"/>
              </a:ext>
            </a:extLst>
          </p:cNvPr>
          <p:cNvSpPr>
            <a:spLocks/>
          </p:cNvSpPr>
          <p:nvPr/>
        </p:nvSpPr>
        <p:spPr bwMode="auto">
          <a:xfrm>
            <a:off x="4011613" y="2655888"/>
            <a:ext cx="1152525" cy="2098675"/>
          </a:xfrm>
          <a:custGeom>
            <a:avLst/>
            <a:gdLst>
              <a:gd name="T0" fmla="*/ 903701 w 947"/>
              <a:gd name="T1" fmla="*/ 0 h 1724"/>
              <a:gd name="T2" fmla="*/ 250893 w 947"/>
              <a:gd name="T3" fmla="*/ 652809 h 1724"/>
              <a:gd name="T4" fmla="*/ 250893 w 947"/>
              <a:gd name="T5" fmla="*/ 1395744 h 1724"/>
              <a:gd name="T6" fmla="*/ 0 w 947"/>
              <a:gd name="T7" fmla="*/ 1395744 h 1724"/>
              <a:gd name="T8" fmla="*/ 577297 w 947"/>
              <a:gd name="T9" fmla="*/ 2099705 h 1724"/>
              <a:gd name="T10" fmla="*/ 1153376 w 947"/>
              <a:gd name="T11" fmla="*/ 1395744 h 1724"/>
              <a:gd name="T12" fmla="*/ 903701 w 947"/>
              <a:gd name="T13" fmla="*/ 1395744 h 1724"/>
              <a:gd name="T14" fmla="*/ 903701 w 947"/>
              <a:gd name="T15" fmla="*/ 652809 h 1724"/>
              <a:gd name="T16" fmla="*/ 903701 w 947"/>
              <a:gd name="T17" fmla="*/ 0 h 17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47" h="1724">
                <a:moveTo>
                  <a:pt x="742" y="0"/>
                </a:moveTo>
                <a:lnTo>
                  <a:pt x="206" y="536"/>
                </a:lnTo>
                <a:lnTo>
                  <a:pt x="206" y="1146"/>
                </a:lnTo>
                <a:lnTo>
                  <a:pt x="0" y="1146"/>
                </a:lnTo>
                <a:lnTo>
                  <a:pt x="474" y="1724"/>
                </a:lnTo>
                <a:lnTo>
                  <a:pt x="947" y="1146"/>
                </a:lnTo>
                <a:lnTo>
                  <a:pt x="742" y="1146"/>
                </a:lnTo>
                <a:lnTo>
                  <a:pt x="742" y="536"/>
                </a:lnTo>
                <a:lnTo>
                  <a:pt x="7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68" name="Freeform 20">
            <a:extLst>
              <a:ext uri="{FF2B5EF4-FFF2-40B4-BE49-F238E27FC236}">
                <a16:creationId xmlns:a16="http://schemas.microsoft.com/office/drawing/2014/main" id="{BC7E5DB4-1A5A-4DA7-B470-5FC8D53E8B4C}"/>
              </a:ext>
            </a:extLst>
          </p:cNvPr>
          <p:cNvSpPr>
            <a:spLocks/>
          </p:cNvSpPr>
          <p:nvPr/>
        </p:nvSpPr>
        <p:spPr bwMode="auto">
          <a:xfrm>
            <a:off x="6746875" y="3308350"/>
            <a:ext cx="652463" cy="784225"/>
          </a:xfrm>
          <a:custGeom>
            <a:avLst/>
            <a:gdLst>
              <a:gd name="T0" fmla="*/ 652808 w 536"/>
              <a:gd name="T1" fmla="*/ 0 h 644"/>
              <a:gd name="T2" fmla="*/ 0 w 536"/>
              <a:gd name="T3" fmla="*/ 0 h 644"/>
              <a:gd name="T4" fmla="*/ 0 w 536"/>
              <a:gd name="T5" fmla="*/ 784345 h 644"/>
              <a:gd name="T6" fmla="*/ 326404 w 536"/>
              <a:gd name="T7" fmla="*/ 386083 h 644"/>
              <a:gd name="T8" fmla="*/ 652808 w 536"/>
              <a:gd name="T9" fmla="*/ 784345 h 644"/>
              <a:gd name="T10" fmla="*/ 652808 w 536"/>
              <a:gd name="T11" fmla="*/ 0 h 6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6" h="644">
                <a:moveTo>
                  <a:pt x="536" y="0"/>
                </a:moveTo>
                <a:lnTo>
                  <a:pt x="0" y="0"/>
                </a:lnTo>
                <a:lnTo>
                  <a:pt x="0" y="644"/>
                </a:lnTo>
                <a:lnTo>
                  <a:pt x="268" y="317"/>
                </a:lnTo>
                <a:lnTo>
                  <a:pt x="536" y="644"/>
                </a:lnTo>
                <a:lnTo>
                  <a:pt x="5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69" name="Freeform 22">
            <a:extLst>
              <a:ext uri="{FF2B5EF4-FFF2-40B4-BE49-F238E27FC236}">
                <a16:creationId xmlns:a16="http://schemas.microsoft.com/office/drawing/2014/main" id="{36B0936F-0314-4715-A04A-0BD970BD8CC2}"/>
              </a:ext>
            </a:extLst>
          </p:cNvPr>
          <p:cNvSpPr>
            <a:spLocks/>
          </p:cNvSpPr>
          <p:nvPr/>
        </p:nvSpPr>
        <p:spPr bwMode="auto">
          <a:xfrm>
            <a:off x="5300663" y="2405063"/>
            <a:ext cx="2098675" cy="1154112"/>
          </a:xfrm>
          <a:custGeom>
            <a:avLst/>
            <a:gdLst>
              <a:gd name="T0" fmla="*/ 2098487 w 1723"/>
              <a:gd name="T1" fmla="*/ 903701 h 948"/>
              <a:gd name="T2" fmla="*/ 1445679 w 1723"/>
              <a:gd name="T3" fmla="*/ 250893 h 948"/>
              <a:gd name="T4" fmla="*/ 703961 w 1723"/>
              <a:gd name="T5" fmla="*/ 250893 h 948"/>
              <a:gd name="T6" fmla="*/ 703961 w 1723"/>
              <a:gd name="T7" fmla="*/ 0 h 948"/>
              <a:gd name="T8" fmla="*/ 0 w 1723"/>
              <a:gd name="T9" fmla="*/ 577297 h 948"/>
              <a:gd name="T10" fmla="*/ 703961 w 1723"/>
              <a:gd name="T11" fmla="*/ 1154594 h 948"/>
              <a:gd name="T12" fmla="*/ 703961 w 1723"/>
              <a:gd name="T13" fmla="*/ 903701 h 948"/>
              <a:gd name="T14" fmla="*/ 2098487 w 1723"/>
              <a:gd name="T15" fmla="*/ 903701 h 9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23" h="948">
                <a:moveTo>
                  <a:pt x="1723" y="742"/>
                </a:moveTo>
                <a:lnTo>
                  <a:pt x="1187" y="206"/>
                </a:lnTo>
                <a:lnTo>
                  <a:pt x="578" y="206"/>
                </a:lnTo>
                <a:lnTo>
                  <a:pt x="578" y="0"/>
                </a:lnTo>
                <a:lnTo>
                  <a:pt x="0" y="474"/>
                </a:lnTo>
                <a:lnTo>
                  <a:pt x="578" y="948"/>
                </a:lnTo>
                <a:lnTo>
                  <a:pt x="578" y="742"/>
                </a:lnTo>
                <a:lnTo>
                  <a:pt x="1723" y="7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46" name="Group 45">
            <a:extLst>
              <a:ext uri="{FF2B5EF4-FFF2-40B4-BE49-F238E27FC236}">
                <a16:creationId xmlns:a16="http://schemas.microsoft.com/office/drawing/2014/main" id="{2A0AD9E7-CEE5-4834-A43B-23E566DC4F4B}"/>
              </a:ext>
            </a:extLst>
          </p:cNvPr>
          <p:cNvGrpSpPr/>
          <p:nvPr/>
        </p:nvGrpSpPr>
        <p:grpSpPr>
          <a:xfrm>
            <a:off x="5252586" y="2404314"/>
            <a:ext cx="2247677" cy="1681907"/>
            <a:chOff x="5224008" y="2404314"/>
            <a:chExt cx="2247677" cy="1681907"/>
          </a:xfrm>
          <a:effectLst>
            <a:outerShdw blurRad="254000" dist="50800" dir="5400000" algn="ctr" rotWithShape="0">
              <a:srgbClr val="000000">
                <a:alpha val="43137"/>
              </a:srgbClr>
            </a:outerShdw>
          </a:effectLst>
        </p:grpSpPr>
        <p:sp>
          <p:nvSpPr>
            <p:cNvPr id="10" name="Freeform 19">
              <a:extLst>
                <a:ext uri="{FF2B5EF4-FFF2-40B4-BE49-F238E27FC236}">
                  <a16:creationId xmlns:a16="http://schemas.microsoft.com/office/drawing/2014/main" id="{980B209F-DC49-4940-AE2B-DA1B75BF402B}"/>
                </a:ext>
              </a:extLst>
            </p:cNvPr>
            <p:cNvSpPr>
              <a:spLocks/>
            </p:cNvSpPr>
            <p:nvPr/>
          </p:nvSpPr>
          <p:spPr bwMode="auto">
            <a:xfrm>
              <a:off x="6818877" y="3301876"/>
              <a:ext cx="652808" cy="784345"/>
            </a:xfrm>
            <a:custGeom>
              <a:avLst/>
              <a:gdLst>
                <a:gd name="T0" fmla="*/ 536 w 536"/>
                <a:gd name="T1" fmla="*/ 0 h 644"/>
                <a:gd name="T2" fmla="*/ 0 w 536"/>
                <a:gd name="T3" fmla="*/ 0 h 644"/>
                <a:gd name="T4" fmla="*/ 0 w 536"/>
                <a:gd name="T5" fmla="*/ 644 h 644"/>
                <a:gd name="T6" fmla="*/ 268 w 536"/>
                <a:gd name="T7" fmla="*/ 317 h 644"/>
                <a:gd name="T8" fmla="*/ 536 w 536"/>
                <a:gd name="T9" fmla="*/ 644 h 644"/>
                <a:gd name="T10" fmla="*/ 536 w 536"/>
                <a:gd name="T11" fmla="*/ 0 h 644"/>
              </a:gdLst>
              <a:ahLst/>
              <a:cxnLst>
                <a:cxn ang="0">
                  <a:pos x="T0" y="T1"/>
                </a:cxn>
                <a:cxn ang="0">
                  <a:pos x="T2" y="T3"/>
                </a:cxn>
                <a:cxn ang="0">
                  <a:pos x="T4" y="T5"/>
                </a:cxn>
                <a:cxn ang="0">
                  <a:pos x="T6" y="T7"/>
                </a:cxn>
                <a:cxn ang="0">
                  <a:pos x="T8" y="T9"/>
                </a:cxn>
                <a:cxn ang="0">
                  <a:pos x="T10" y="T11"/>
                </a:cxn>
              </a:cxnLst>
              <a:rect l="0" t="0" r="r" b="b"/>
              <a:pathLst>
                <a:path w="536" h="644">
                  <a:moveTo>
                    <a:pt x="536" y="0"/>
                  </a:moveTo>
                  <a:lnTo>
                    <a:pt x="0" y="0"/>
                  </a:lnTo>
                  <a:lnTo>
                    <a:pt x="0" y="644"/>
                  </a:lnTo>
                  <a:lnTo>
                    <a:pt x="268" y="317"/>
                  </a:lnTo>
                  <a:lnTo>
                    <a:pt x="536" y="644"/>
                  </a:lnTo>
                  <a:lnTo>
                    <a:pt x="536" y="0"/>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4" name="Freeform 24">
              <a:extLst>
                <a:ext uri="{FF2B5EF4-FFF2-40B4-BE49-F238E27FC236}">
                  <a16:creationId xmlns:a16="http://schemas.microsoft.com/office/drawing/2014/main" id="{F87EF335-67E8-44F9-B0AA-E6B11945B3A0}"/>
                </a:ext>
              </a:extLst>
            </p:cNvPr>
            <p:cNvSpPr>
              <a:spLocks/>
            </p:cNvSpPr>
            <p:nvPr/>
          </p:nvSpPr>
          <p:spPr bwMode="auto">
            <a:xfrm>
              <a:off x="5224008" y="2404314"/>
              <a:ext cx="2247677" cy="1154594"/>
            </a:xfrm>
            <a:custGeom>
              <a:avLst/>
              <a:gdLst>
                <a:gd name="T0" fmla="*/ 578 w 1723"/>
                <a:gd name="T1" fmla="*/ 0 h 948"/>
                <a:gd name="T2" fmla="*/ 0 w 1723"/>
                <a:gd name="T3" fmla="*/ 474 h 948"/>
                <a:gd name="T4" fmla="*/ 578 w 1723"/>
                <a:gd name="T5" fmla="*/ 948 h 948"/>
                <a:gd name="T6" fmla="*/ 578 w 1723"/>
                <a:gd name="T7" fmla="*/ 742 h 948"/>
                <a:gd name="T8" fmla="*/ 1723 w 1723"/>
                <a:gd name="T9" fmla="*/ 742 h 948"/>
                <a:gd name="T10" fmla="*/ 1187 w 1723"/>
                <a:gd name="T11" fmla="*/ 206 h 948"/>
                <a:gd name="T12" fmla="*/ 578 w 1723"/>
                <a:gd name="T13" fmla="*/ 206 h 948"/>
                <a:gd name="T14" fmla="*/ 578 w 1723"/>
                <a:gd name="T15" fmla="*/ 0 h 9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3" h="948">
                  <a:moveTo>
                    <a:pt x="578" y="0"/>
                  </a:moveTo>
                  <a:lnTo>
                    <a:pt x="0" y="474"/>
                  </a:lnTo>
                  <a:lnTo>
                    <a:pt x="578" y="948"/>
                  </a:lnTo>
                  <a:lnTo>
                    <a:pt x="578" y="742"/>
                  </a:lnTo>
                  <a:lnTo>
                    <a:pt x="1723" y="742"/>
                  </a:lnTo>
                  <a:lnTo>
                    <a:pt x="1187" y="206"/>
                  </a:lnTo>
                  <a:lnTo>
                    <a:pt x="578" y="206"/>
                  </a:lnTo>
                  <a:lnTo>
                    <a:pt x="578" y="0"/>
                  </a:lnTo>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grpSp>
      <p:grpSp>
        <p:nvGrpSpPr>
          <p:cNvPr id="47" name="Group 46">
            <a:extLst>
              <a:ext uri="{FF2B5EF4-FFF2-40B4-BE49-F238E27FC236}">
                <a16:creationId xmlns:a16="http://schemas.microsoft.com/office/drawing/2014/main" id="{8D883142-A8B7-4ADD-A664-B34F25B39B92}"/>
              </a:ext>
            </a:extLst>
          </p:cNvPr>
          <p:cNvGrpSpPr/>
          <p:nvPr/>
        </p:nvGrpSpPr>
        <p:grpSpPr>
          <a:xfrm>
            <a:off x="5757411" y="3793968"/>
            <a:ext cx="1994963" cy="2110667"/>
            <a:chOff x="5728833" y="3793968"/>
            <a:chExt cx="1994963" cy="2110667"/>
          </a:xfrm>
          <a:effectLst>
            <a:outerShdw blurRad="254000" dist="50800" dir="5400000" algn="ctr" rotWithShape="0">
              <a:srgbClr val="000000">
                <a:alpha val="43137"/>
              </a:srgbClr>
            </a:outerShdw>
          </a:effectLst>
        </p:grpSpPr>
        <p:sp>
          <p:nvSpPr>
            <p:cNvPr id="15" name="Freeform 27">
              <a:extLst>
                <a:ext uri="{FF2B5EF4-FFF2-40B4-BE49-F238E27FC236}">
                  <a16:creationId xmlns:a16="http://schemas.microsoft.com/office/drawing/2014/main" id="{6AA7F615-64A4-4FFC-9885-D92220D38EAF}"/>
                </a:ext>
              </a:extLst>
            </p:cNvPr>
            <p:cNvSpPr>
              <a:spLocks noEditPoints="1"/>
            </p:cNvSpPr>
            <p:nvPr/>
          </p:nvSpPr>
          <p:spPr bwMode="auto">
            <a:xfrm>
              <a:off x="5728833" y="5251826"/>
              <a:ext cx="1742852" cy="652809"/>
            </a:xfrm>
            <a:custGeom>
              <a:avLst/>
              <a:gdLst>
                <a:gd name="T0" fmla="*/ 0 w 1431"/>
                <a:gd name="T1" fmla="*/ 0 h 536"/>
                <a:gd name="T2" fmla="*/ 0 w 1431"/>
                <a:gd name="T3" fmla="*/ 0 h 536"/>
                <a:gd name="T4" fmla="*/ 0 w 1431"/>
                <a:gd name="T5" fmla="*/ 0 h 536"/>
                <a:gd name="T6" fmla="*/ 0 w 1431"/>
                <a:gd name="T7" fmla="*/ 0 h 536"/>
                <a:gd name="T8" fmla="*/ 0 w 1431"/>
                <a:gd name="T9" fmla="*/ 0 h 536"/>
                <a:gd name="T10" fmla="*/ 1431 w 1431"/>
                <a:gd name="T11" fmla="*/ 0 h 536"/>
                <a:gd name="T12" fmla="*/ 1431 w 1431"/>
                <a:gd name="T13" fmla="*/ 0 h 536"/>
                <a:gd name="T14" fmla="*/ 895 w 1431"/>
                <a:gd name="T15" fmla="*/ 536 h 536"/>
                <a:gd name="T16" fmla="*/ 895 w 1431"/>
                <a:gd name="T17" fmla="*/ 0 h 536"/>
                <a:gd name="T18" fmla="*/ 251 w 1431"/>
                <a:gd name="T19" fmla="*/ 0 h 536"/>
                <a:gd name="T20" fmla="*/ 578 w 1431"/>
                <a:gd name="T21" fmla="*/ 268 h 536"/>
                <a:gd name="T22" fmla="*/ 251 w 1431"/>
                <a:gd name="T23" fmla="*/ 536 h 536"/>
                <a:gd name="T24" fmla="*/ 895 w 1431"/>
                <a:gd name="T25" fmla="*/ 536 h 536"/>
                <a:gd name="T26" fmla="*/ 1431 w 1431"/>
                <a:gd name="T2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1" h="536">
                  <a:moveTo>
                    <a:pt x="0" y="0"/>
                  </a:moveTo>
                  <a:lnTo>
                    <a:pt x="0" y="0"/>
                  </a:lnTo>
                  <a:lnTo>
                    <a:pt x="0" y="0"/>
                  </a:lnTo>
                  <a:lnTo>
                    <a:pt x="0" y="0"/>
                  </a:lnTo>
                  <a:lnTo>
                    <a:pt x="0" y="0"/>
                  </a:lnTo>
                  <a:close/>
                  <a:moveTo>
                    <a:pt x="1431" y="0"/>
                  </a:moveTo>
                  <a:lnTo>
                    <a:pt x="1431" y="0"/>
                  </a:lnTo>
                  <a:lnTo>
                    <a:pt x="895" y="536"/>
                  </a:lnTo>
                  <a:lnTo>
                    <a:pt x="895" y="0"/>
                  </a:lnTo>
                  <a:lnTo>
                    <a:pt x="251" y="0"/>
                  </a:lnTo>
                  <a:lnTo>
                    <a:pt x="578" y="268"/>
                  </a:lnTo>
                  <a:lnTo>
                    <a:pt x="251" y="536"/>
                  </a:lnTo>
                  <a:lnTo>
                    <a:pt x="895" y="536"/>
                  </a:lnTo>
                  <a:lnTo>
                    <a:pt x="1431" y="0"/>
                  </a:lnTo>
                  <a:close/>
                </a:path>
              </a:pathLst>
            </a:cu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10800000" scaled="1"/>
              <a:tileRect/>
            </a:gradFill>
            <a:ln>
              <a:noFill/>
            </a:ln>
          </p:spPr>
          <p:txBody>
            <a:bodyPr/>
            <a:lstStyle/>
            <a:p>
              <a:pPr eaLnBrk="1" fontAlgn="auto" hangingPunct="1">
                <a:spcBef>
                  <a:spcPts val="0"/>
                </a:spcBef>
                <a:spcAft>
                  <a:spcPts val="0"/>
                </a:spcAft>
                <a:defRPr/>
              </a:pPr>
              <a:endParaRPr lang="en-US">
                <a:latin typeface="+mn-lt"/>
              </a:endParaRPr>
            </a:p>
          </p:txBody>
        </p:sp>
        <p:sp>
          <p:nvSpPr>
            <p:cNvPr id="16" name="Freeform 31">
              <a:extLst>
                <a:ext uri="{FF2B5EF4-FFF2-40B4-BE49-F238E27FC236}">
                  <a16:creationId xmlns:a16="http://schemas.microsoft.com/office/drawing/2014/main" id="{33F944BC-D725-4C51-B1D0-5299963C03A0}"/>
                </a:ext>
              </a:extLst>
            </p:cNvPr>
            <p:cNvSpPr>
              <a:spLocks/>
            </p:cNvSpPr>
            <p:nvPr/>
          </p:nvSpPr>
          <p:spPr bwMode="auto">
            <a:xfrm>
              <a:off x="6570420" y="3793968"/>
              <a:ext cx="1153376" cy="2099705"/>
            </a:xfrm>
            <a:custGeom>
              <a:avLst/>
              <a:gdLst>
                <a:gd name="T0" fmla="*/ 473 w 947"/>
                <a:gd name="T1" fmla="*/ 0 h 1724"/>
                <a:gd name="T2" fmla="*/ 0 w 947"/>
                <a:gd name="T3" fmla="*/ 578 h 1724"/>
                <a:gd name="T4" fmla="*/ 205 w 947"/>
                <a:gd name="T5" fmla="*/ 578 h 1724"/>
                <a:gd name="T6" fmla="*/ 205 w 947"/>
                <a:gd name="T7" fmla="*/ 1724 h 1724"/>
                <a:gd name="T8" fmla="*/ 741 w 947"/>
                <a:gd name="T9" fmla="*/ 1188 h 1724"/>
                <a:gd name="T10" fmla="*/ 741 w 947"/>
                <a:gd name="T11" fmla="*/ 578 h 1724"/>
                <a:gd name="T12" fmla="*/ 947 w 947"/>
                <a:gd name="T13" fmla="*/ 578 h 1724"/>
                <a:gd name="T14" fmla="*/ 473 w 947"/>
                <a:gd name="T15" fmla="*/ 0 h 1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7" h="1724">
                  <a:moveTo>
                    <a:pt x="473" y="0"/>
                  </a:moveTo>
                  <a:lnTo>
                    <a:pt x="0" y="578"/>
                  </a:lnTo>
                  <a:lnTo>
                    <a:pt x="205" y="578"/>
                  </a:lnTo>
                  <a:lnTo>
                    <a:pt x="205" y="1724"/>
                  </a:lnTo>
                  <a:lnTo>
                    <a:pt x="741" y="1188"/>
                  </a:lnTo>
                  <a:lnTo>
                    <a:pt x="741" y="578"/>
                  </a:lnTo>
                  <a:lnTo>
                    <a:pt x="947" y="578"/>
                  </a:lnTo>
                  <a:lnTo>
                    <a:pt x="473" y="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grpSp>
      <p:sp>
        <p:nvSpPr>
          <p:cNvPr id="15372" name="Freeform 34">
            <a:extLst>
              <a:ext uri="{FF2B5EF4-FFF2-40B4-BE49-F238E27FC236}">
                <a16:creationId xmlns:a16="http://schemas.microsoft.com/office/drawing/2014/main" id="{FC7C6510-F438-4CF7-A417-180DB7514325}"/>
              </a:ext>
            </a:extLst>
          </p:cNvPr>
          <p:cNvSpPr>
            <a:spLocks/>
          </p:cNvSpPr>
          <p:nvPr/>
        </p:nvSpPr>
        <p:spPr bwMode="auto">
          <a:xfrm>
            <a:off x="4262438" y="4889500"/>
            <a:ext cx="2097087" cy="1155700"/>
          </a:xfrm>
          <a:custGeom>
            <a:avLst/>
            <a:gdLst>
              <a:gd name="T0" fmla="*/ 0 w 1723"/>
              <a:gd name="T1" fmla="*/ 250893 h 948"/>
              <a:gd name="T2" fmla="*/ 652808 w 1723"/>
              <a:gd name="T3" fmla="*/ 903701 h 948"/>
              <a:gd name="T4" fmla="*/ 1394526 w 1723"/>
              <a:gd name="T5" fmla="*/ 903701 h 948"/>
              <a:gd name="T6" fmla="*/ 1394526 w 1723"/>
              <a:gd name="T7" fmla="*/ 1154594 h 948"/>
              <a:gd name="T8" fmla="*/ 2098487 w 1723"/>
              <a:gd name="T9" fmla="*/ 577297 h 948"/>
              <a:gd name="T10" fmla="*/ 1394526 w 1723"/>
              <a:gd name="T11" fmla="*/ 0 h 948"/>
              <a:gd name="T12" fmla="*/ 1394526 w 1723"/>
              <a:gd name="T13" fmla="*/ 250893 h 948"/>
              <a:gd name="T14" fmla="*/ 0 w 1723"/>
              <a:gd name="T15" fmla="*/ 250893 h 9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23" h="948">
                <a:moveTo>
                  <a:pt x="0" y="206"/>
                </a:moveTo>
                <a:lnTo>
                  <a:pt x="536" y="742"/>
                </a:lnTo>
                <a:lnTo>
                  <a:pt x="1145" y="742"/>
                </a:lnTo>
                <a:lnTo>
                  <a:pt x="1145" y="948"/>
                </a:lnTo>
                <a:lnTo>
                  <a:pt x="1723" y="474"/>
                </a:lnTo>
                <a:lnTo>
                  <a:pt x="1145" y="0"/>
                </a:lnTo>
                <a:lnTo>
                  <a:pt x="1145" y="206"/>
                </a:lnTo>
                <a:lnTo>
                  <a:pt x="0"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48" name="Group 47">
            <a:extLst>
              <a:ext uri="{FF2B5EF4-FFF2-40B4-BE49-F238E27FC236}">
                <a16:creationId xmlns:a16="http://schemas.microsoft.com/office/drawing/2014/main" id="{7697C097-2516-4692-84F3-79D33DCE274B}"/>
              </a:ext>
            </a:extLst>
          </p:cNvPr>
          <p:cNvGrpSpPr/>
          <p:nvPr/>
        </p:nvGrpSpPr>
        <p:grpSpPr>
          <a:xfrm>
            <a:off x="4271541" y="4463827"/>
            <a:ext cx="2100923" cy="1689264"/>
            <a:chOff x="4242963" y="4463827"/>
            <a:chExt cx="2100923" cy="1689264"/>
          </a:xfrm>
          <a:effectLst>
            <a:outerShdw blurRad="254000" dist="50800" dir="5400000" algn="ctr" rotWithShape="0">
              <a:srgbClr val="000000">
                <a:alpha val="43137"/>
              </a:srgbClr>
            </a:outerShdw>
          </a:effectLst>
        </p:grpSpPr>
        <p:sp>
          <p:nvSpPr>
            <p:cNvPr id="3" name="Freeform 5">
              <a:extLst>
                <a:ext uri="{FF2B5EF4-FFF2-40B4-BE49-F238E27FC236}">
                  <a16:creationId xmlns:a16="http://schemas.microsoft.com/office/drawing/2014/main" id="{4C0C392B-FF6C-4C18-A433-08170E2E26CC}"/>
                </a:ext>
              </a:extLst>
            </p:cNvPr>
            <p:cNvSpPr>
              <a:spLocks/>
            </p:cNvSpPr>
            <p:nvPr/>
          </p:nvSpPr>
          <p:spPr bwMode="auto">
            <a:xfrm>
              <a:off x="4242963" y="4463827"/>
              <a:ext cx="652808" cy="1442025"/>
            </a:xfrm>
            <a:custGeom>
              <a:avLst/>
              <a:gdLst>
                <a:gd name="T0" fmla="*/ 536 w 536"/>
                <a:gd name="T1" fmla="*/ 0 h 1184"/>
                <a:gd name="T2" fmla="*/ 268 w 536"/>
                <a:gd name="T3" fmla="*/ 331 h 1184"/>
                <a:gd name="T4" fmla="*/ 0 w 536"/>
                <a:gd name="T5" fmla="*/ 3 h 1184"/>
                <a:gd name="T6" fmla="*/ 0 w 536"/>
                <a:gd name="T7" fmla="*/ 648 h 1184"/>
                <a:gd name="T8" fmla="*/ 536 w 536"/>
                <a:gd name="T9" fmla="*/ 1184 h 1184"/>
                <a:gd name="T10" fmla="*/ 0 w 536"/>
                <a:gd name="T11" fmla="*/ 648 h 1184"/>
                <a:gd name="T12" fmla="*/ 536 w 536"/>
                <a:gd name="T13" fmla="*/ 648 h 1184"/>
                <a:gd name="T14" fmla="*/ 536 w 536"/>
                <a:gd name="T15" fmla="*/ 0 h 1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1184">
                  <a:moveTo>
                    <a:pt x="536" y="0"/>
                  </a:moveTo>
                  <a:lnTo>
                    <a:pt x="268" y="331"/>
                  </a:lnTo>
                  <a:lnTo>
                    <a:pt x="0" y="3"/>
                  </a:lnTo>
                  <a:lnTo>
                    <a:pt x="0" y="648"/>
                  </a:lnTo>
                  <a:lnTo>
                    <a:pt x="536" y="1184"/>
                  </a:lnTo>
                  <a:lnTo>
                    <a:pt x="0" y="648"/>
                  </a:lnTo>
                  <a:lnTo>
                    <a:pt x="536" y="648"/>
                  </a:lnTo>
                  <a:lnTo>
                    <a:pt x="536" y="0"/>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8" name="Freeform 35">
              <a:extLst>
                <a:ext uri="{FF2B5EF4-FFF2-40B4-BE49-F238E27FC236}">
                  <a16:creationId xmlns:a16="http://schemas.microsoft.com/office/drawing/2014/main" id="{8B66BD85-5E4C-4A05-8ACA-98622C4B2F50}"/>
                </a:ext>
              </a:extLst>
            </p:cNvPr>
            <p:cNvSpPr>
              <a:spLocks/>
            </p:cNvSpPr>
            <p:nvPr/>
          </p:nvSpPr>
          <p:spPr bwMode="auto">
            <a:xfrm>
              <a:off x="4245399" y="4998497"/>
              <a:ext cx="2098487" cy="1154594"/>
            </a:xfrm>
            <a:custGeom>
              <a:avLst/>
              <a:gdLst>
                <a:gd name="T0" fmla="*/ 1145 w 1723"/>
                <a:gd name="T1" fmla="*/ 0 h 948"/>
                <a:gd name="T2" fmla="*/ 1145 w 1723"/>
                <a:gd name="T3" fmla="*/ 206 h 948"/>
                <a:gd name="T4" fmla="*/ 536 w 1723"/>
                <a:gd name="T5" fmla="*/ 206 h 948"/>
                <a:gd name="T6" fmla="*/ 0 w 1723"/>
                <a:gd name="T7" fmla="*/ 206 h 948"/>
                <a:gd name="T8" fmla="*/ 536 w 1723"/>
                <a:gd name="T9" fmla="*/ 742 h 948"/>
                <a:gd name="T10" fmla="*/ 1145 w 1723"/>
                <a:gd name="T11" fmla="*/ 742 h 948"/>
                <a:gd name="T12" fmla="*/ 1145 w 1723"/>
                <a:gd name="T13" fmla="*/ 948 h 948"/>
                <a:gd name="T14" fmla="*/ 1723 w 1723"/>
                <a:gd name="T15" fmla="*/ 474 h 948"/>
                <a:gd name="T16" fmla="*/ 1396 w 1723"/>
                <a:gd name="T17" fmla="*/ 206 h 948"/>
                <a:gd name="T18" fmla="*/ 1145 w 1723"/>
                <a:gd name="T19"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3" h="948">
                  <a:moveTo>
                    <a:pt x="1145" y="0"/>
                  </a:moveTo>
                  <a:lnTo>
                    <a:pt x="1145" y="206"/>
                  </a:lnTo>
                  <a:lnTo>
                    <a:pt x="536" y="206"/>
                  </a:lnTo>
                  <a:lnTo>
                    <a:pt x="0" y="206"/>
                  </a:lnTo>
                  <a:lnTo>
                    <a:pt x="536" y="742"/>
                  </a:lnTo>
                  <a:lnTo>
                    <a:pt x="1145" y="742"/>
                  </a:lnTo>
                  <a:lnTo>
                    <a:pt x="1145" y="948"/>
                  </a:lnTo>
                  <a:lnTo>
                    <a:pt x="1723" y="474"/>
                  </a:lnTo>
                  <a:lnTo>
                    <a:pt x="1396" y="206"/>
                  </a:lnTo>
                  <a:lnTo>
                    <a:pt x="1145"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grpSp>
      <p:sp>
        <p:nvSpPr>
          <p:cNvPr id="15374" name="Freeform 36">
            <a:extLst>
              <a:ext uri="{FF2B5EF4-FFF2-40B4-BE49-F238E27FC236}">
                <a16:creationId xmlns:a16="http://schemas.microsoft.com/office/drawing/2014/main" id="{C259C367-BA7D-4B15-BEB2-A6839D1E54A6}"/>
              </a:ext>
            </a:extLst>
          </p:cNvPr>
          <p:cNvSpPr>
            <a:spLocks/>
          </p:cNvSpPr>
          <p:nvPr/>
        </p:nvSpPr>
        <p:spPr bwMode="auto">
          <a:xfrm>
            <a:off x="4262438" y="4889500"/>
            <a:ext cx="2097087" cy="1155700"/>
          </a:xfrm>
          <a:custGeom>
            <a:avLst/>
            <a:gdLst>
              <a:gd name="T0" fmla="*/ 1394526 w 1723"/>
              <a:gd name="T1" fmla="*/ 0 h 948"/>
              <a:gd name="T2" fmla="*/ 1394526 w 1723"/>
              <a:gd name="T3" fmla="*/ 250893 h 948"/>
              <a:gd name="T4" fmla="*/ 652808 w 1723"/>
              <a:gd name="T5" fmla="*/ 250893 h 948"/>
              <a:gd name="T6" fmla="*/ 0 w 1723"/>
              <a:gd name="T7" fmla="*/ 250893 h 948"/>
              <a:gd name="T8" fmla="*/ 652808 w 1723"/>
              <a:gd name="T9" fmla="*/ 903701 h 948"/>
              <a:gd name="T10" fmla="*/ 1394526 w 1723"/>
              <a:gd name="T11" fmla="*/ 903701 h 948"/>
              <a:gd name="T12" fmla="*/ 1394526 w 1723"/>
              <a:gd name="T13" fmla="*/ 1154594 h 948"/>
              <a:gd name="T14" fmla="*/ 2098487 w 1723"/>
              <a:gd name="T15" fmla="*/ 577297 h 948"/>
              <a:gd name="T16" fmla="*/ 1700225 w 1723"/>
              <a:gd name="T17" fmla="*/ 250893 h 948"/>
              <a:gd name="T18" fmla="*/ 1394526 w 1723"/>
              <a:gd name="T19" fmla="*/ 0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3" h="948">
                <a:moveTo>
                  <a:pt x="1145" y="0"/>
                </a:moveTo>
                <a:lnTo>
                  <a:pt x="1145" y="206"/>
                </a:lnTo>
                <a:lnTo>
                  <a:pt x="536" y="206"/>
                </a:lnTo>
                <a:lnTo>
                  <a:pt x="0" y="206"/>
                </a:lnTo>
                <a:lnTo>
                  <a:pt x="536" y="742"/>
                </a:lnTo>
                <a:lnTo>
                  <a:pt x="1145" y="742"/>
                </a:lnTo>
                <a:lnTo>
                  <a:pt x="1145" y="948"/>
                </a:lnTo>
                <a:lnTo>
                  <a:pt x="1723" y="474"/>
                </a:lnTo>
                <a:lnTo>
                  <a:pt x="1396" y="206"/>
                </a:lnTo>
                <a:lnTo>
                  <a:pt x="11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1" name="Freeform 6">
            <a:extLst>
              <a:ext uri="{FF2B5EF4-FFF2-40B4-BE49-F238E27FC236}">
                <a16:creationId xmlns:a16="http://schemas.microsoft.com/office/drawing/2014/main" id="{A340B85E-1A8B-40BE-8414-A232A9335146}"/>
              </a:ext>
            </a:extLst>
          </p:cNvPr>
          <p:cNvSpPr>
            <a:spLocks noChangeAspect="1"/>
          </p:cNvSpPr>
          <p:nvPr/>
        </p:nvSpPr>
        <p:spPr bwMode="auto">
          <a:xfrm>
            <a:off x="2678113" y="3038475"/>
            <a:ext cx="1081087" cy="1079500"/>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5"/>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dirty="0">
              <a:latin typeface="+mn-lt"/>
            </a:endParaRPr>
          </a:p>
        </p:txBody>
      </p:sp>
      <p:sp>
        <p:nvSpPr>
          <p:cNvPr id="22" name="Freeform 6">
            <a:extLst>
              <a:ext uri="{FF2B5EF4-FFF2-40B4-BE49-F238E27FC236}">
                <a16:creationId xmlns:a16="http://schemas.microsoft.com/office/drawing/2014/main" id="{D1E46C6F-73A7-4645-82B5-ADD5C94F7349}"/>
              </a:ext>
            </a:extLst>
          </p:cNvPr>
          <p:cNvSpPr>
            <a:spLocks noChangeAspect="1"/>
          </p:cNvSpPr>
          <p:nvPr/>
        </p:nvSpPr>
        <p:spPr bwMode="auto">
          <a:xfrm>
            <a:off x="2651125" y="4454525"/>
            <a:ext cx="1081088" cy="1079500"/>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4"/>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a:latin typeface="+mn-lt"/>
            </a:endParaRPr>
          </a:p>
        </p:txBody>
      </p:sp>
      <p:sp>
        <p:nvSpPr>
          <p:cNvPr id="24" name="Freeform 6">
            <a:extLst>
              <a:ext uri="{FF2B5EF4-FFF2-40B4-BE49-F238E27FC236}">
                <a16:creationId xmlns:a16="http://schemas.microsoft.com/office/drawing/2014/main" id="{FDAC1543-DAC7-4038-ACE8-D01CE37935D6}"/>
              </a:ext>
            </a:extLst>
          </p:cNvPr>
          <p:cNvSpPr>
            <a:spLocks noChangeAspect="1"/>
          </p:cNvSpPr>
          <p:nvPr/>
        </p:nvSpPr>
        <p:spPr bwMode="auto">
          <a:xfrm>
            <a:off x="8045450" y="3067050"/>
            <a:ext cx="1081088" cy="1079500"/>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1">
              <a:lumMod val="60000"/>
              <a:lumOff val="40000"/>
            </a:schemeClr>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a:latin typeface="+mn-lt"/>
            </a:endParaRPr>
          </a:p>
        </p:txBody>
      </p:sp>
      <p:sp>
        <p:nvSpPr>
          <p:cNvPr id="26" name="Freeform 6">
            <a:extLst>
              <a:ext uri="{FF2B5EF4-FFF2-40B4-BE49-F238E27FC236}">
                <a16:creationId xmlns:a16="http://schemas.microsoft.com/office/drawing/2014/main" id="{F511E24F-BFCC-47ED-B6C9-238482259427}"/>
              </a:ext>
            </a:extLst>
          </p:cNvPr>
          <p:cNvSpPr>
            <a:spLocks noChangeAspect="1"/>
          </p:cNvSpPr>
          <p:nvPr/>
        </p:nvSpPr>
        <p:spPr bwMode="auto">
          <a:xfrm>
            <a:off x="8034338" y="4443413"/>
            <a:ext cx="1081087" cy="1079500"/>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2"/>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id-ID">
              <a:latin typeface="+mn-lt"/>
            </a:endParaRPr>
          </a:p>
        </p:txBody>
      </p:sp>
      <p:grpSp>
        <p:nvGrpSpPr>
          <p:cNvPr id="28" name="Group 27">
            <a:extLst>
              <a:ext uri="{FF2B5EF4-FFF2-40B4-BE49-F238E27FC236}">
                <a16:creationId xmlns:a16="http://schemas.microsoft.com/office/drawing/2014/main" id="{E02E4E1E-BE47-48EA-8175-0938949BA9B4}"/>
              </a:ext>
            </a:extLst>
          </p:cNvPr>
          <p:cNvGrpSpPr/>
          <p:nvPr/>
        </p:nvGrpSpPr>
        <p:grpSpPr>
          <a:xfrm>
            <a:off x="2911256" y="3342700"/>
            <a:ext cx="578523" cy="528910"/>
            <a:chOff x="7343775" y="3219450"/>
            <a:chExt cx="608013" cy="609601"/>
          </a:xfrm>
          <a:solidFill>
            <a:schemeClr val="bg1"/>
          </a:solidFill>
        </p:grpSpPr>
        <p:sp>
          <p:nvSpPr>
            <p:cNvPr id="29" name="Freeform 141">
              <a:extLst>
                <a:ext uri="{FF2B5EF4-FFF2-40B4-BE49-F238E27FC236}">
                  <a16:creationId xmlns:a16="http://schemas.microsoft.com/office/drawing/2014/main" id="{1E2B8260-5D68-4973-AE64-B937A5265AC6}"/>
                </a:ext>
              </a:extLst>
            </p:cNvPr>
            <p:cNvSpPr>
              <a:spLocks noEditPoints="1"/>
            </p:cNvSpPr>
            <p:nvPr/>
          </p:nvSpPr>
          <p:spPr bwMode="auto">
            <a:xfrm>
              <a:off x="7669213" y="3219450"/>
              <a:ext cx="282575" cy="280988"/>
            </a:xfrm>
            <a:custGeom>
              <a:avLst/>
              <a:gdLst>
                <a:gd name="T0" fmla="*/ 51 w 85"/>
                <a:gd name="T1" fmla="*/ 83 h 84"/>
                <a:gd name="T2" fmla="*/ 28 w 85"/>
                <a:gd name="T3" fmla="*/ 72 h 84"/>
                <a:gd name="T4" fmla="*/ 18 w 85"/>
                <a:gd name="T5" fmla="*/ 79 h 84"/>
                <a:gd name="T6" fmla="*/ 6 w 85"/>
                <a:gd name="T7" fmla="*/ 64 h 84"/>
                <a:gd name="T8" fmla="*/ 9 w 85"/>
                <a:gd name="T9" fmla="*/ 43 h 84"/>
                <a:gd name="T10" fmla="*/ 1 w 85"/>
                <a:gd name="T11" fmla="*/ 33 h 84"/>
                <a:gd name="T12" fmla="*/ 8 w 85"/>
                <a:gd name="T13" fmla="*/ 16 h 84"/>
                <a:gd name="T14" fmla="*/ 20 w 85"/>
                <a:gd name="T15" fmla="*/ 19 h 84"/>
                <a:gd name="T16" fmla="*/ 38 w 85"/>
                <a:gd name="T17" fmla="*/ 1 h 84"/>
                <a:gd name="T18" fmla="*/ 57 w 85"/>
                <a:gd name="T19" fmla="*/ 3 h 84"/>
                <a:gd name="T20" fmla="*/ 58 w 85"/>
                <a:gd name="T21" fmla="*/ 15 h 84"/>
                <a:gd name="T22" fmla="*/ 80 w 85"/>
                <a:gd name="T23" fmla="*/ 27 h 84"/>
                <a:gd name="T24" fmla="*/ 85 w 85"/>
                <a:gd name="T25" fmla="*/ 43 h 84"/>
                <a:gd name="T26" fmla="*/ 83 w 85"/>
                <a:gd name="T27" fmla="*/ 47 h 84"/>
                <a:gd name="T28" fmla="*/ 65 w 85"/>
                <a:gd name="T29" fmla="*/ 65 h 84"/>
                <a:gd name="T30" fmla="*/ 68 w 85"/>
                <a:gd name="T31" fmla="*/ 76 h 84"/>
                <a:gd name="T32" fmla="*/ 52 w 85"/>
                <a:gd name="T33" fmla="*/ 84 h 84"/>
                <a:gd name="T34" fmla="*/ 47 w 85"/>
                <a:gd name="T35" fmla="*/ 72 h 84"/>
                <a:gd name="T36" fmla="*/ 65 w 85"/>
                <a:gd name="T37" fmla="*/ 74 h 84"/>
                <a:gd name="T38" fmla="*/ 62 w 85"/>
                <a:gd name="T39" fmla="*/ 63 h 84"/>
                <a:gd name="T40" fmla="*/ 71 w 85"/>
                <a:gd name="T41" fmla="*/ 46 h 84"/>
                <a:gd name="T42" fmla="*/ 81 w 85"/>
                <a:gd name="T43" fmla="*/ 43 h 84"/>
                <a:gd name="T44" fmla="*/ 69 w 85"/>
                <a:gd name="T45" fmla="*/ 31 h 84"/>
                <a:gd name="T46" fmla="*/ 55 w 85"/>
                <a:gd name="T47" fmla="*/ 18 h 84"/>
                <a:gd name="T48" fmla="*/ 54 w 85"/>
                <a:gd name="T49" fmla="*/ 6 h 84"/>
                <a:gd name="T50" fmla="*/ 41 w 85"/>
                <a:gd name="T51" fmla="*/ 4 h 84"/>
                <a:gd name="T52" fmla="*/ 37 w 85"/>
                <a:gd name="T53" fmla="*/ 15 h 84"/>
                <a:gd name="T54" fmla="*/ 20 w 85"/>
                <a:gd name="T55" fmla="*/ 23 h 84"/>
                <a:gd name="T56" fmla="*/ 4 w 85"/>
                <a:gd name="T57" fmla="*/ 31 h 84"/>
                <a:gd name="T58" fmla="*/ 13 w 85"/>
                <a:gd name="T59" fmla="*/ 38 h 84"/>
                <a:gd name="T60" fmla="*/ 16 w 85"/>
                <a:gd name="T61" fmla="*/ 56 h 84"/>
                <a:gd name="T62" fmla="*/ 10 w 85"/>
                <a:gd name="T63" fmla="*/ 66 h 84"/>
                <a:gd name="T64" fmla="*/ 27 w 85"/>
                <a:gd name="T65" fmla="*/ 69 h 84"/>
                <a:gd name="T66" fmla="*/ 42 w 85"/>
                <a:gd name="T67" fmla="*/ 71 h 84"/>
                <a:gd name="T68" fmla="*/ 46 w 85"/>
                <a:gd name="T69"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84">
                  <a:moveTo>
                    <a:pt x="52" y="84"/>
                  </a:moveTo>
                  <a:cubicBezTo>
                    <a:pt x="51" y="84"/>
                    <a:pt x="51" y="84"/>
                    <a:pt x="51" y="83"/>
                  </a:cubicBezTo>
                  <a:cubicBezTo>
                    <a:pt x="45" y="75"/>
                    <a:pt x="45" y="75"/>
                    <a:pt x="45" y="75"/>
                  </a:cubicBezTo>
                  <a:cubicBezTo>
                    <a:pt x="39" y="75"/>
                    <a:pt x="34" y="75"/>
                    <a:pt x="28" y="72"/>
                  </a:cubicBezTo>
                  <a:cubicBezTo>
                    <a:pt x="20" y="79"/>
                    <a:pt x="20" y="79"/>
                    <a:pt x="20" y="79"/>
                  </a:cubicBezTo>
                  <a:cubicBezTo>
                    <a:pt x="20" y="79"/>
                    <a:pt x="19" y="79"/>
                    <a:pt x="18" y="79"/>
                  </a:cubicBezTo>
                  <a:cubicBezTo>
                    <a:pt x="13" y="76"/>
                    <a:pt x="9" y="71"/>
                    <a:pt x="6" y="66"/>
                  </a:cubicBezTo>
                  <a:cubicBezTo>
                    <a:pt x="5" y="66"/>
                    <a:pt x="5" y="65"/>
                    <a:pt x="6" y="64"/>
                  </a:cubicBezTo>
                  <a:cubicBezTo>
                    <a:pt x="12" y="56"/>
                    <a:pt x="12" y="56"/>
                    <a:pt x="12" y="56"/>
                  </a:cubicBezTo>
                  <a:cubicBezTo>
                    <a:pt x="10" y="52"/>
                    <a:pt x="9" y="47"/>
                    <a:pt x="9" y="43"/>
                  </a:cubicBezTo>
                  <a:cubicBezTo>
                    <a:pt x="9" y="42"/>
                    <a:pt x="9" y="40"/>
                    <a:pt x="10" y="39"/>
                  </a:cubicBezTo>
                  <a:cubicBezTo>
                    <a:pt x="1" y="33"/>
                    <a:pt x="1" y="33"/>
                    <a:pt x="1" y="33"/>
                  </a:cubicBezTo>
                  <a:cubicBezTo>
                    <a:pt x="0" y="33"/>
                    <a:pt x="0" y="32"/>
                    <a:pt x="0" y="31"/>
                  </a:cubicBezTo>
                  <a:cubicBezTo>
                    <a:pt x="2" y="26"/>
                    <a:pt x="4" y="20"/>
                    <a:pt x="8" y="16"/>
                  </a:cubicBezTo>
                  <a:cubicBezTo>
                    <a:pt x="9" y="15"/>
                    <a:pt x="10" y="15"/>
                    <a:pt x="10" y="15"/>
                  </a:cubicBezTo>
                  <a:cubicBezTo>
                    <a:pt x="20" y="19"/>
                    <a:pt x="20" y="19"/>
                    <a:pt x="20" y="19"/>
                  </a:cubicBezTo>
                  <a:cubicBezTo>
                    <a:pt x="24" y="15"/>
                    <a:pt x="30" y="12"/>
                    <a:pt x="35" y="11"/>
                  </a:cubicBezTo>
                  <a:cubicBezTo>
                    <a:pt x="38" y="1"/>
                    <a:pt x="38" y="1"/>
                    <a:pt x="38" y="1"/>
                  </a:cubicBezTo>
                  <a:cubicBezTo>
                    <a:pt x="38" y="0"/>
                    <a:pt x="39" y="0"/>
                    <a:pt x="40" y="0"/>
                  </a:cubicBezTo>
                  <a:cubicBezTo>
                    <a:pt x="46" y="0"/>
                    <a:pt x="52" y="1"/>
                    <a:pt x="57" y="3"/>
                  </a:cubicBezTo>
                  <a:cubicBezTo>
                    <a:pt x="58" y="3"/>
                    <a:pt x="58" y="4"/>
                    <a:pt x="58" y="5"/>
                  </a:cubicBezTo>
                  <a:cubicBezTo>
                    <a:pt x="58" y="15"/>
                    <a:pt x="58" y="15"/>
                    <a:pt x="58" y="15"/>
                  </a:cubicBezTo>
                  <a:cubicBezTo>
                    <a:pt x="63" y="18"/>
                    <a:pt x="67" y="22"/>
                    <a:pt x="70" y="27"/>
                  </a:cubicBezTo>
                  <a:cubicBezTo>
                    <a:pt x="80" y="27"/>
                    <a:pt x="80" y="27"/>
                    <a:pt x="80" y="27"/>
                  </a:cubicBezTo>
                  <a:cubicBezTo>
                    <a:pt x="81" y="27"/>
                    <a:pt x="82" y="27"/>
                    <a:pt x="82" y="28"/>
                  </a:cubicBezTo>
                  <a:cubicBezTo>
                    <a:pt x="84" y="33"/>
                    <a:pt x="85" y="38"/>
                    <a:pt x="85" y="43"/>
                  </a:cubicBezTo>
                  <a:cubicBezTo>
                    <a:pt x="85" y="44"/>
                    <a:pt x="85" y="44"/>
                    <a:pt x="85" y="45"/>
                  </a:cubicBezTo>
                  <a:cubicBezTo>
                    <a:pt x="84" y="46"/>
                    <a:pt x="84" y="47"/>
                    <a:pt x="83" y="47"/>
                  </a:cubicBezTo>
                  <a:cubicBezTo>
                    <a:pt x="73" y="49"/>
                    <a:pt x="73" y="49"/>
                    <a:pt x="73" y="49"/>
                  </a:cubicBezTo>
                  <a:cubicBezTo>
                    <a:pt x="72" y="55"/>
                    <a:pt x="69" y="60"/>
                    <a:pt x="65" y="65"/>
                  </a:cubicBezTo>
                  <a:cubicBezTo>
                    <a:pt x="69" y="74"/>
                    <a:pt x="69" y="74"/>
                    <a:pt x="69" y="74"/>
                  </a:cubicBezTo>
                  <a:cubicBezTo>
                    <a:pt x="69" y="75"/>
                    <a:pt x="69" y="76"/>
                    <a:pt x="68" y="76"/>
                  </a:cubicBezTo>
                  <a:cubicBezTo>
                    <a:pt x="64" y="80"/>
                    <a:pt x="58" y="83"/>
                    <a:pt x="53" y="84"/>
                  </a:cubicBezTo>
                  <a:cubicBezTo>
                    <a:pt x="52" y="84"/>
                    <a:pt x="52" y="84"/>
                    <a:pt x="52" y="84"/>
                  </a:cubicBezTo>
                  <a:moveTo>
                    <a:pt x="46" y="71"/>
                  </a:moveTo>
                  <a:cubicBezTo>
                    <a:pt x="47" y="71"/>
                    <a:pt x="47" y="71"/>
                    <a:pt x="47" y="72"/>
                  </a:cubicBezTo>
                  <a:cubicBezTo>
                    <a:pt x="53" y="80"/>
                    <a:pt x="53" y="80"/>
                    <a:pt x="53" y="80"/>
                  </a:cubicBezTo>
                  <a:cubicBezTo>
                    <a:pt x="57" y="79"/>
                    <a:pt x="61" y="77"/>
                    <a:pt x="65" y="74"/>
                  </a:cubicBezTo>
                  <a:cubicBezTo>
                    <a:pt x="61" y="65"/>
                    <a:pt x="61" y="65"/>
                    <a:pt x="61" y="65"/>
                  </a:cubicBezTo>
                  <a:cubicBezTo>
                    <a:pt x="61" y="64"/>
                    <a:pt x="61" y="63"/>
                    <a:pt x="62" y="63"/>
                  </a:cubicBezTo>
                  <a:cubicBezTo>
                    <a:pt x="66" y="59"/>
                    <a:pt x="69" y="53"/>
                    <a:pt x="70" y="48"/>
                  </a:cubicBezTo>
                  <a:cubicBezTo>
                    <a:pt x="70" y="47"/>
                    <a:pt x="70" y="46"/>
                    <a:pt x="71" y="46"/>
                  </a:cubicBezTo>
                  <a:cubicBezTo>
                    <a:pt x="81" y="44"/>
                    <a:pt x="81" y="44"/>
                    <a:pt x="81" y="44"/>
                  </a:cubicBezTo>
                  <a:cubicBezTo>
                    <a:pt x="81" y="43"/>
                    <a:pt x="81" y="43"/>
                    <a:pt x="81" y="43"/>
                  </a:cubicBezTo>
                  <a:cubicBezTo>
                    <a:pt x="81" y="39"/>
                    <a:pt x="80" y="34"/>
                    <a:pt x="79" y="30"/>
                  </a:cubicBezTo>
                  <a:cubicBezTo>
                    <a:pt x="69" y="31"/>
                    <a:pt x="69" y="31"/>
                    <a:pt x="69" y="31"/>
                  </a:cubicBezTo>
                  <a:cubicBezTo>
                    <a:pt x="68" y="31"/>
                    <a:pt x="67" y="30"/>
                    <a:pt x="67" y="30"/>
                  </a:cubicBezTo>
                  <a:cubicBezTo>
                    <a:pt x="64" y="25"/>
                    <a:pt x="60" y="20"/>
                    <a:pt x="55" y="18"/>
                  </a:cubicBezTo>
                  <a:cubicBezTo>
                    <a:pt x="54" y="17"/>
                    <a:pt x="54" y="17"/>
                    <a:pt x="54" y="16"/>
                  </a:cubicBezTo>
                  <a:cubicBezTo>
                    <a:pt x="54" y="6"/>
                    <a:pt x="54" y="6"/>
                    <a:pt x="54" y="6"/>
                  </a:cubicBezTo>
                  <a:cubicBezTo>
                    <a:pt x="50" y="4"/>
                    <a:pt x="46" y="4"/>
                    <a:pt x="42" y="4"/>
                  </a:cubicBezTo>
                  <a:cubicBezTo>
                    <a:pt x="41" y="4"/>
                    <a:pt x="41" y="4"/>
                    <a:pt x="41" y="4"/>
                  </a:cubicBezTo>
                  <a:cubicBezTo>
                    <a:pt x="39" y="13"/>
                    <a:pt x="39" y="13"/>
                    <a:pt x="39" y="13"/>
                  </a:cubicBezTo>
                  <a:cubicBezTo>
                    <a:pt x="38" y="14"/>
                    <a:pt x="38" y="15"/>
                    <a:pt x="37" y="15"/>
                  </a:cubicBezTo>
                  <a:cubicBezTo>
                    <a:pt x="31" y="16"/>
                    <a:pt x="26" y="18"/>
                    <a:pt x="22" y="22"/>
                  </a:cubicBezTo>
                  <a:cubicBezTo>
                    <a:pt x="21" y="23"/>
                    <a:pt x="20" y="23"/>
                    <a:pt x="20" y="23"/>
                  </a:cubicBezTo>
                  <a:cubicBezTo>
                    <a:pt x="10" y="19"/>
                    <a:pt x="10" y="19"/>
                    <a:pt x="10" y="19"/>
                  </a:cubicBezTo>
                  <a:cubicBezTo>
                    <a:pt x="8" y="23"/>
                    <a:pt x="6" y="27"/>
                    <a:pt x="4" y="31"/>
                  </a:cubicBezTo>
                  <a:cubicBezTo>
                    <a:pt x="13" y="37"/>
                    <a:pt x="13" y="37"/>
                    <a:pt x="13" y="37"/>
                  </a:cubicBezTo>
                  <a:cubicBezTo>
                    <a:pt x="13" y="37"/>
                    <a:pt x="14" y="38"/>
                    <a:pt x="13" y="38"/>
                  </a:cubicBezTo>
                  <a:cubicBezTo>
                    <a:pt x="13" y="40"/>
                    <a:pt x="13" y="41"/>
                    <a:pt x="13" y="43"/>
                  </a:cubicBezTo>
                  <a:cubicBezTo>
                    <a:pt x="13" y="47"/>
                    <a:pt x="14" y="52"/>
                    <a:pt x="16" y="56"/>
                  </a:cubicBezTo>
                  <a:cubicBezTo>
                    <a:pt x="16" y="56"/>
                    <a:pt x="16" y="57"/>
                    <a:pt x="16" y="58"/>
                  </a:cubicBezTo>
                  <a:cubicBezTo>
                    <a:pt x="10" y="66"/>
                    <a:pt x="10" y="66"/>
                    <a:pt x="10" y="66"/>
                  </a:cubicBezTo>
                  <a:cubicBezTo>
                    <a:pt x="12" y="69"/>
                    <a:pt x="15" y="72"/>
                    <a:pt x="19" y="75"/>
                  </a:cubicBezTo>
                  <a:cubicBezTo>
                    <a:pt x="27" y="69"/>
                    <a:pt x="27" y="69"/>
                    <a:pt x="27" y="69"/>
                  </a:cubicBezTo>
                  <a:cubicBezTo>
                    <a:pt x="28" y="68"/>
                    <a:pt x="28" y="68"/>
                    <a:pt x="29" y="68"/>
                  </a:cubicBezTo>
                  <a:cubicBezTo>
                    <a:pt x="33" y="70"/>
                    <a:pt x="37" y="71"/>
                    <a:pt x="42" y="71"/>
                  </a:cubicBezTo>
                  <a:cubicBezTo>
                    <a:pt x="43" y="71"/>
                    <a:pt x="44" y="71"/>
                    <a:pt x="46" y="71"/>
                  </a:cubicBezTo>
                  <a:cubicBezTo>
                    <a:pt x="46" y="71"/>
                    <a:pt x="46" y="71"/>
                    <a:pt x="46" y="71"/>
                  </a:cubicBezTo>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0" name="Freeform 142">
              <a:extLst>
                <a:ext uri="{FF2B5EF4-FFF2-40B4-BE49-F238E27FC236}">
                  <a16:creationId xmlns:a16="http://schemas.microsoft.com/office/drawing/2014/main" id="{19D26044-7A31-4957-B55C-2CD12347742A}"/>
                </a:ext>
              </a:extLst>
            </p:cNvPr>
            <p:cNvSpPr>
              <a:spLocks noEditPoints="1"/>
            </p:cNvSpPr>
            <p:nvPr/>
          </p:nvSpPr>
          <p:spPr bwMode="auto">
            <a:xfrm>
              <a:off x="7772400" y="3327400"/>
              <a:ext cx="69850" cy="69850"/>
            </a:xfrm>
            <a:custGeom>
              <a:avLst/>
              <a:gdLst>
                <a:gd name="T0" fmla="*/ 11 w 21"/>
                <a:gd name="T1" fmla="*/ 21 h 21"/>
                <a:gd name="T2" fmla="*/ 0 w 21"/>
                <a:gd name="T3" fmla="*/ 11 h 21"/>
                <a:gd name="T4" fmla="*/ 11 w 21"/>
                <a:gd name="T5" fmla="*/ 0 h 21"/>
                <a:gd name="T6" fmla="*/ 21 w 21"/>
                <a:gd name="T7" fmla="*/ 11 h 21"/>
                <a:gd name="T8" fmla="*/ 11 w 21"/>
                <a:gd name="T9" fmla="*/ 21 h 21"/>
                <a:gd name="T10" fmla="*/ 11 w 21"/>
                <a:gd name="T11" fmla="*/ 4 h 21"/>
                <a:gd name="T12" fmla="*/ 4 w 21"/>
                <a:gd name="T13" fmla="*/ 11 h 21"/>
                <a:gd name="T14" fmla="*/ 11 w 21"/>
                <a:gd name="T15" fmla="*/ 17 h 21"/>
                <a:gd name="T16" fmla="*/ 17 w 21"/>
                <a:gd name="T17" fmla="*/ 11 h 21"/>
                <a:gd name="T18" fmla="*/ 11 w 21"/>
                <a:gd name="T1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21"/>
                  </a:moveTo>
                  <a:cubicBezTo>
                    <a:pt x="5" y="21"/>
                    <a:pt x="0" y="17"/>
                    <a:pt x="0" y="11"/>
                  </a:cubicBezTo>
                  <a:cubicBezTo>
                    <a:pt x="0" y="5"/>
                    <a:pt x="5" y="0"/>
                    <a:pt x="11" y="0"/>
                  </a:cubicBezTo>
                  <a:cubicBezTo>
                    <a:pt x="16" y="0"/>
                    <a:pt x="21" y="5"/>
                    <a:pt x="21" y="11"/>
                  </a:cubicBezTo>
                  <a:cubicBezTo>
                    <a:pt x="21" y="17"/>
                    <a:pt x="16" y="21"/>
                    <a:pt x="11" y="21"/>
                  </a:cubicBezTo>
                  <a:moveTo>
                    <a:pt x="11" y="4"/>
                  </a:moveTo>
                  <a:cubicBezTo>
                    <a:pt x="7" y="4"/>
                    <a:pt x="4" y="7"/>
                    <a:pt x="4" y="11"/>
                  </a:cubicBezTo>
                  <a:cubicBezTo>
                    <a:pt x="4" y="14"/>
                    <a:pt x="7" y="17"/>
                    <a:pt x="11" y="17"/>
                  </a:cubicBezTo>
                  <a:cubicBezTo>
                    <a:pt x="14" y="17"/>
                    <a:pt x="17" y="14"/>
                    <a:pt x="17" y="11"/>
                  </a:cubicBezTo>
                  <a:cubicBezTo>
                    <a:pt x="17" y="7"/>
                    <a:pt x="14" y="4"/>
                    <a:pt x="11" y="4"/>
                  </a:cubicBezTo>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1" name="Freeform 143">
              <a:extLst>
                <a:ext uri="{FF2B5EF4-FFF2-40B4-BE49-F238E27FC236}">
                  <a16:creationId xmlns:a16="http://schemas.microsoft.com/office/drawing/2014/main" id="{D8110B90-7809-4D7B-B940-6B43CFE131EB}"/>
                </a:ext>
              </a:extLst>
            </p:cNvPr>
            <p:cNvSpPr>
              <a:spLocks noEditPoints="1"/>
            </p:cNvSpPr>
            <p:nvPr/>
          </p:nvSpPr>
          <p:spPr bwMode="auto">
            <a:xfrm>
              <a:off x="7343775" y="3367088"/>
              <a:ext cx="461963" cy="461963"/>
            </a:xfrm>
            <a:custGeom>
              <a:avLst/>
              <a:gdLst>
                <a:gd name="T0" fmla="*/ 69 w 139"/>
                <a:gd name="T1" fmla="*/ 139 h 139"/>
                <a:gd name="T2" fmla="*/ 63 w 139"/>
                <a:gd name="T3" fmla="*/ 122 h 139"/>
                <a:gd name="T4" fmla="*/ 30 w 139"/>
                <a:gd name="T5" fmla="*/ 125 h 139"/>
                <a:gd name="T6" fmla="*/ 15 w 139"/>
                <a:gd name="T7" fmla="*/ 112 h 139"/>
                <a:gd name="T8" fmla="*/ 24 w 139"/>
                <a:gd name="T9" fmla="*/ 97 h 139"/>
                <a:gd name="T10" fmla="*/ 1 w 139"/>
                <a:gd name="T11" fmla="*/ 72 h 139"/>
                <a:gd name="T12" fmla="*/ 0 w 139"/>
                <a:gd name="T13" fmla="*/ 69 h 139"/>
                <a:gd name="T14" fmla="*/ 4 w 139"/>
                <a:gd name="T15" fmla="*/ 50 h 139"/>
                <a:gd name="T16" fmla="*/ 31 w 139"/>
                <a:gd name="T17" fmla="*/ 32 h 139"/>
                <a:gd name="T18" fmla="*/ 25 w 139"/>
                <a:gd name="T19" fmla="*/ 15 h 139"/>
                <a:gd name="T20" fmla="*/ 43 w 139"/>
                <a:gd name="T21" fmla="*/ 6 h 139"/>
                <a:gd name="T22" fmla="*/ 70 w 139"/>
                <a:gd name="T23" fmla="*/ 15 h 139"/>
                <a:gd name="T24" fmla="*/ 82 w 139"/>
                <a:gd name="T25" fmla="*/ 1 h 139"/>
                <a:gd name="T26" fmla="*/ 102 w 139"/>
                <a:gd name="T27" fmla="*/ 7 h 139"/>
                <a:gd name="T28" fmla="*/ 100 w 139"/>
                <a:gd name="T29" fmla="*/ 25 h 139"/>
                <a:gd name="T30" fmla="*/ 130 w 139"/>
                <a:gd name="T31" fmla="*/ 37 h 139"/>
                <a:gd name="T32" fmla="*/ 138 w 139"/>
                <a:gd name="T33" fmla="*/ 56 h 139"/>
                <a:gd name="T34" fmla="*/ 123 w 139"/>
                <a:gd name="T35" fmla="*/ 65 h 139"/>
                <a:gd name="T36" fmla="*/ 121 w 139"/>
                <a:gd name="T37" fmla="*/ 85 h 139"/>
                <a:gd name="T38" fmla="*/ 133 w 139"/>
                <a:gd name="T39" fmla="*/ 98 h 139"/>
                <a:gd name="T40" fmla="*/ 121 w 139"/>
                <a:gd name="T41" fmla="*/ 114 h 139"/>
                <a:gd name="T42" fmla="*/ 90 w 139"/>
                <a:gd name="T43" fmla="*/ 118 h 139"/>
                <a:gd name="T44" fmla="*/ 88 w 139"/>
                <a:gd name="T45" fmla="*/ 136 h 139"/>
                <a:gd name="T46" fmla="*/ 43 w 139"/>
                <a:gd name="T47" fmla="*/ 111 h 139"/>
                <a:gd name="T48" fmla="*/ 64 w 139"/>
                <a:gd name="T49" fmla="*/ 118 h 139"/>
                <a:gd name="T50" fmla="*/ 70 w 139"/>
                <a:gd name="T51" fmla="*/ 135 h 139"/>
                <a:gd name="T52" fmla="*/ 86 w 139"/>
                <a:gd name="T53" fmla="*/ 117 h 139"/>
                <a:gd name="T54" fmla="*/ 104 w 139"/>
                <a:gd name="T55" fmla="*/ 104 h 139"/>
                <a:gd name="T56" fmla="*/ 121 w 139"/>
                <a:gd name="T57" fmla="*/ 110 h 139"/>
                <a:gd name="T58" fmla="*/ 117 w 139"/>
                <a:gd name="T59" fmla="*/ 87 h 139"/>
                <a:gd name="T60" fmla="*/ 119 w 139"/>
                <a:gd name="T61" fmla="*/ 69 h 139"/>
                <a:gd name="T62" fmla="*/ 120 w 139"/>
                <a:gd name="T63" fmla="*/ 62 h 139"/>
                <a:gd name="T64" fmla="*/ 129 w 139"/>
                <a:gd name="T65" fmla="*/ 40 h 139"/>
                <a:gd name="T66" fmla="*/ 112 w 139"/>
                <a:gd name="T67" fmla="*/ 42 h 139"/>
                <a:gd name="T68" fmla="*/ 96 w 139"/>
                <a:gd name="T69" fmla="*/ 25 h 139"/>
                <a:gd name="T70" fmla="*/ 85 w 139"/>
                <a:gd name="T71" fmla="*/ 4 h 139"/>
                <a:gd name="T72" fmla="*/ 75 w 139"/>
                <a:gd name="T73" fmla="*/ 19 h 139"/>
                <a:gd name="T74" fmla="*/ 54 w 139"/>
                <a:gd name="T75" fmla="*/ 22 h 139"/>
                <a:gd name="T76" fmla="*/ 41 w 139"/>
                <a:gd name="T77" fmla="*/ 9 h 139"/>
                <a:gd name="T78" fmla="*/ 35 w 139"/>
                <a:gd name="T79" fmla="*/ 32 h 139"/>
                <a:gd name="T80" fmla="*/ 23 w 139"/>
                <a:gd name="T81" fmla="*/ 52 h 139"/>
                <a:gd name="T82" fmla="*/ 5 w 139"/>
                <a:gd name="T83" fmla="*/ 54 h 139"/>
                <a:gd name="T84" fmla="*/ 19 w 139"/>
                <a:gd name="T85" fmla="*/ 73 h 139"/>
                <a:gd name="T86" fmla="*/ 28 w 139"/>
                <a:gd name="T87" fmla="*/ 96 h 139"/>
                <a:gd name="T88" fmla="*/ 19 w 139"/>
                <a:gd name="T89" fmla="*/ 111 h 139"/>
                <a:gd name="T90" fmla="*/ 42 w 139"/>
                <a:gd name="T91" fmla="*/ 1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39">
                  <a:moveTo>
                    <a:pt x="70" y="139"/>
                  </a:moveTo>
                  <a:cubicBezTo>
                    <a:pt x="69" y="139"/>
                    <a:pt x="69" y="139"/>
                    <a:pt x="69" y="139"/>
                  </a:cubicBezTo>
                  <a:cubicBezTo>
                    <a:pt x="68" y="139"/>
                    <a:pt x="67" y="138"/>
                    <a:pt x="67" y="137"/>
                  </a:cubicBezTo>
                  <a:cubicBezTo>
                    <a:pt x="63" y="122"/>
                    <a:pt x="63" y="122"/>
                    <a:pt x="63" y="122"/>
                  </a:cubicBezTo>
                  <a:cubicBezTo>
                    <a:pt x="56" y="121"/>
                    <a:pt x="49" y="119"/>
                    <a:pt x="43" y="115"/>
                  </a:cubicBezTo>
                  <a:cubicBezTo>
                    <a:pt x="30" y="125"/>
                    <a:pt x="30" y="125"/>
                    <a:pt x="30" y="125"/>
                  </a:cubicBezTo>
                  <a:cubicBezTo>
                    <a:pt x="30" y="126"/>
                    <a:pt x="29" y="126"/>
                    <a:pt x="28" y="125"/>
                  </a:cubicBezTo>
                  <a:cubicBezTo>
                    <a:pt x="23" y="121"/>
                    <a:pt x="19" y="117"/>
                    <a:pt x="15" y="112"/>
                  </a:cubicBezTo>
                  <a:cubicBezTo>
                    <a:pt x="14" y="111"/>
                    <a:pt x="14" y="110"/>
                    <a:pt x="15" y="110"/>
                  </a:cubicBezTo>
                  <a:cubicBezTo>
                    <a:pt x="24" y="97"/>
                    <a:pt x="24" y="97"/>
                    <a:pt x="24" y="97"/>
                  </a:cubicBezTo>
                  <a:cubicBezTo>
                    <a:pt x="20" y="90"/>
                    <a:pt x="18" y="83"/>
                    <a:pt x="17" y="76"/>
                  </a:cubicBezTo>
                  <a:cubicBezTo>
                    <a:pt x="1" y="72"/>
                    <a:pt x="1" y="72"/>
                    <a:pt x="1" y="72"/>
                  </a:cubicBezTo>
                  <a:cubicBezTo>
                    <a:pt x="0" y="72"/>
                    <a:pt x="0" y="71"/>
                    <a:pt x="0" y="70"/>
                  </a:cubicBezTo>
                  <a:cubicBezTo>
                    <a:pt x="0" y="70"/>
                    <a:pt x="0" y="69"/>
                    <a:pt x="0" y="69"/>
                  </a:cubicBezTo>
                  <a:cubicBezTo>
                    <a:pt x="0" y="63"/>
                    <a:pt x="0" y="57"/>
                    <a:pt x="2" y="52"/>
                  </a:cubicBezTo>
                  <a:cubicBezTo>
                    <a:pt x="2" y="51"/>
                    <a:pt x="3" y="50"/>
                    <a:pt x="4" y="50"/>
                  </a:cubicBezTo>
                  <a:cubicBezTo>
                    <a:pt x="20" y="50"/>
                    <a:pt x="20" y="50"/>
                    <a:pt x="20" y="50"/>
                  </a:cubicBezTo>
                  <a:cubicBezTo>
                    <a:pt x="22" y="43"/>
                    <a:pt x="26" y="37"/>
                    <a:pt x="31" y="32"/>
                  </a:cubicBezTo>
                  <a:cubicBezTo>
                    <a:pt x="24" y="17"/>
                    <a:pt x="24" y="17"/>
                    <a:pt x="24" y="17"/>
                  </a:cubicBezTo>
                  <a:cubicBezTo>
                    <a:pt x="24" y="17"/>
                    <a:pt x="24" y="16"/>
                    <a:pt x="25" y="15"/>
                  </a:cubicBezTo>
                  <a:cubicBezTo>
                    <a:pt x="30" y="11"/>
                    <a:pt x="35" y="8"/>
                    <a:pt x="41" y="5"/>
                  </a:cubicBezTo>
                  <a:cubicBezTo>
                    <a:pt x="41" y="5"/>
                    <a:pt x="42" y="5"/>
                    <a:pt x="43" y="6"/>
                  </a:cubicBezTo>
                  <a:cubicBezTo>
                    <a:pt x="54" y="18"/>
                    <a:pt x="54" y="18"/>
                    <a:pt x="54" y="18"/>
                  </a:cubicBezTo>
                  <a:cubicBezTo>
                    <a:pt x="59" y="16"/>
                    <a:pt x="64" y="15"/>
                    <a:pt x="70" y="15"/>
                  </a:cubicBezTo>
                  <a:cubicBezTo>
                    <a:pt x="71" y="15"/>
                    <a:pt x="73" y="15"/>
                    <a:pt x="74" y="16"/>
                  </a:cubicBezTo>
                  <a:cubicBezTo>
                    <a:pt x="82" y="1"/>
                    <a:pt x="82" y="1"/>
                    <a:pt x="82" y="1"/>
                  </a:cubicBezTo>
                  <a:cubicBezTo>
                    <a:pt x="82" y="1"/>
                    <a:pt x="83" y="0"/>
                    <a:pt x="84" y="0"/>
                  </a:cubicBezTo>
                  <a:cubicBezTo>
                    <a:pt x="90" y="2"/>
                    <a:pt x="96" y="4"/>
                    <a:pt x="102" y="7"/>
                  </a:cubicBezTo>
                  <a:cubicBezTo>
                    <a:pt x="103" y="7"/>
                    <a:pt x="103" y="8"/>
                    <a:pt x="103" y="9"/>
                  </a:cubicBezTo>
                  <a:cubicBezTo>
                    <a:pt x="100" y="25"/>
                    <a:pt x="100" y="25"/>
                    <a:pt x="100" y="25"/>
                  </a:cubicBezTo>
                  <a:cubicBezTo>
                    <a:pt x="106" y="29"/>
                    <a:pt x="111" y="34"/>
                    <a:pt x="114" y="39"/>
                  </a:cubicBezTo>
                  <a:cubicBezTo>
                    <a:pt x="130" y="37"/>
                    <a:pt x="130" y="37"/>
                    <a:pt x="130" y="37"/>
                  </a:cubicBezTo>
                  <a:cubicBezTo>
                    <a:pt x="131" y="36"/>
                    <a:pt x="132" y="37"/>
                    <a:pt x="132" y="38"/>
                  </a:cubicBezTo>
                  <a:cubicBezTo>
                    <a:pt x="135" y="43"/>
                    <a:pt x="137" y="49"/>
                    <a:pt x="138" y="56"/>
                  </a:cubicBezTo>
                  <a:cubicBezTo>
                    <a:pt x="139" y="56"/>
                    <a:pt x="138" y="57"/>
                    <a:pt x="137" y="58"/>
                  </a:cubicBezTo>
                  <a:cubicBezTo>
                    <a:pt x="123" y="65"/>
                    <a:pt x="123" y="65"/>
                    <a:pt x="123" y="65"/>
                  </a:cubicBezTo>
                  <a:cubicBezTo>
                    <a:pt x="123" y="66"/>
                    <a:pt x="123" y="68"/>
                    <a:pt x="123" y="69"/>
                  </a:cubicBezTo>
                  <a:cubicBezTo>
                    <a:pt x="123" y="74"/>
                    <a:pt x="122" y="80"/>
                    <a:pt x="121" y="85"/>
                  </a:cubicBezTo>
                  <a:cubicBezTo>
                    <a:pt x="133" y="96"/>
                    <a:pt x="133" y="96"/>
                    <a:pt x="133" y="96"/>
                  </a:cubicBezTo>
                  <a:cubicBezTo>
                    <a:pt x="133" y="96"/>
                    <a:pt x="134" y="97"/>
                    <a:pt x="133" y="98"/>
                  </a:cubicBezTo>
                  <a:cubicBezTo>
                    <a:pt x="131" y="104"/>
                    <a:pt x="127" y="109"/>
                    <a:pt x="123" y="114"/>
                  </a:cubicBezTo>
                  <a:cubicBezTo>
                    <a:pt x="123" y="115"/>
                    <a:pt x="122" y="115"/>
                    <a:pt x="121" y="114"/>
                  </a:cubicBezTo>
                  <a:cubicBezTo>
                    <a:pt x="106" y="108"/>
                    <a:pt x="106" y="108"/>
                    <a:pt x="106" y="108"/>
                  </a:cubicBezTo>
                  <a:cubicBezTo>
                    <a:pt x="101" y="112"/>
                    <a:pt x="96" y="116"/>
                    <a:pt x="90" y="118"/>
                  </a:cubicBezTo>
                  <a:cubicBezTo>
                    <a:pt x="89" y="135"/>
                    <a:pt x="89" y="135"/>
                    <a:pt x="89" y="135"/>
                  </a:cubicBezTo>
                  <a:cubicBezTo>
                    <a:pt x="89" y="135"/>
                    <a:pt x="88" y="136"/>
                    <a:pt x="88" y="136"/>
                  </a:cubicBezTo>
                  <a:cubicBezTo>
                    <a:pt x="82" y="138"/>
                    <a:pt x="76" y="139"/>
                    <a:pt x="70" y="139"/>
                  </a:cubicBezTo>
                  <a:moveTo>
                    <a:pt x="43" y="111"/>
                  </a:moveTo>
                  <a:cubicBezTo>
                    <a:pt x="44" y="111"/>
                    <a:pt x="44" y="111"/>
                    <a:pt x="44" y="112"/>
                  </a:cubicBezTo>
                  <a:cubicBezTo>
                    <a:pt x="50" y="115"/>
                    <a:pt x="57" y="117"/>
                    <a:pt x="64" y="118"/>
                  </a:cubicBezTo>
                  <a:cubicBezTo>
                    <a:pt x="65" y="118"/>
                    <a:pt x="66" y="119"/>
                    <a:pt x="66" y="120"/>
                  </a:cubicBezTo>
                  <a:cubicBezTo>
                    <a:pt x="70" y="135"/>
                    <a:pt x="70" y="135"/>
                    <a:pt x="70" y="135"/>
                  </a:cubicBezTo>
                  <a:cubicBezTo>
                    <a:pt x="75" y="135"/>
                    <a:pt x="80" y="134"/>
                    <a:pt x="85" y="133"/>
                  </a:cubicBezTo>
                  <a:cubicBezTo>
                    <a:pt x="86" y="117"/>
                    <a:pt x="86" y="117"/>
                    <a:pt x="86" y="117"/>
                  </a:cubicBezTo>
                  <a:cubicBezTo>
                    <a:pt x="86" y="116"/>
                    <a:pt x="86" y="116"/>
                    <a:pt x="87" y="115"/>
                  </a:cubicBezTo>
                  <a:cubicBezTo>
                    <a:pt x="94" y="113"/>
                    <a:pt x="99" y="109"/>
                    <a:pt x="104" y="104"/>
                  </a:cubicBezTo>
                  <a:cubicBezTo>
                    <a:pt x="105" y="104"/>
                    <a:pt x="106" y="104"/>
                    <a:pt x="106" y="104"/>
                  </a:cubicBezTo>
                  <a:cubicBezTo>
                    <a:pt x="121" y="110"/>
                    <a:pt x="121" y="110"/>
                    <a:pt x="121" y="110"/>
                  </a:cubicBezTo>
                  <a:cubicBezTo>
                    <a:pt x="124" y="106"/>
                    <a:pt x="127" y="102"/>
                    <a:pt x="129" y="98"/>
                  </a:cubicBezTo>
                  <a:cubicBezTo>
                    <a:pt x="117" y="87"/>
                    <a:pt x="117" y="87"/>
                    <a:pt x="117" y="87"/>
                  </a:cubicBezTo>
                  <a:cubicBezTo>
                    <a:pt x="117" y="86"/>
                    <a:pt x="116" y="86"/>
                    <a:pt x="117" y="85"/>
                  </a:cubicBezTo>
                  <a:cubicBezTo>
                    <a:pt x="118" y="80"/>
                    <a:pt x="119" y="74"/>
                    <a:pt x="119" y="69"/>
                  </a:cubicBezTo>
                  <a:cubicBezTo>
                    <a:pt x="119" y="67"/>
                    <a:pt x="119" y="66"/>
                    <a:pt x="119" y="64"/>
                  </a:cubicBezTo>
                  <a:cubicBezTo>
                    <a:pt x="119" y="64"/>
                    <a:pt x="119" y="63"/>
                    <a:pt x="120" y="62"/>
                  </a:cubicBezTo>
                  <a:cubicBezTo>
                    <a:pt x="134" y="55"/>
                    <a:pt x="134" y="55"/>
                    <a:pt x="134" y="55"/>
                  </a:cubicBezTo>
                  <a:cubicBezTo>
                    <a:pt x="133" y="50"/>
                    <a:pt x="132" y="45"/>
                    <a:pt x="129" y="40"/>
                  </a:cubicBezTo>
                  <a:cubicBezTo>
                    <a:pt x="114" y="43"/>
                    <a:pt x="114" y="43"/>
                    <a:pt x="114" y="43"/>
                  </a:cubicBezTo>
                  <a:cubicBezTo>
                    <a:pt x="113" y="43"/>
                    <a:pt x="112" y="43"/>
                    <a:pt x="112" y="42"/>
                  </a:cubicBezTo>
                  <a:cubicBezTo>
                    <a:pt x="108" y="36"/>
                    <a:pt x="103" y="31"/>
                    <a:pt x="97" y="27"/>
                  </a:cubicBezTo>
                  <a:cubicBezTo>
                    <a:pt x="96" y="27"/>
                    <a:pt x="96" y="26"/>
                    <a:pt x="96" y="25"/>
                  </a:cubicBezTo>
                  <a:cubicBezTo>
                    <a:pt x="99" y="9"/>
                    <a:pt x="99" y="9"/>
                    <a:pt x="99" y="9"/>
                  </a:cubicBezTo>
                  <a:cubicBezTo>
                    <a:pt x="94" y="7"/>
                    <a:pt x="90" y="6"/>
                    <a:pt x="85" y="4"/>
                  </a:cubicBezTo>
                  <a:cubicBezTo>
                    <a:pt x="77" y="18"/>
                    <a:pt x="77" y="18"/>
                    <a:pt x="77" y="18"/>
                  </a:cubicBezTo>
                  <a:cubicBezTo>
                    <a:pt x="77" y="19"/>
                    <a:pt x="76" y="20"/>
                    <a:pt x="75" y="19"/>
                  </a:cubicBezTo>
                  <a:cubicBezTo>
                    <a:pt x="73" y="19"/>
                    <a:pt x="71" y="19"/>
                    <a:pt x="70" y="19"/>
                  </a:cubicBezTo>
                  <a:cubicBezTo>
                    <a:pt x="64" y="19"/>
                    <a:pt x="59" y="20"/>
                    <a:pt x="54" y="22"/>
                  </a:cubicBezTo>
                  <a:cubicBezTo>
                    <a:pt x="53" y="22"/>
                    <a:pt x="52" y="22"/>
                    <a:pt x="52" y="21"/>
                  </a:cubicBezTo>
                  <a:cubicBezTo>
                    <a:pt x="41" y="9"/>
                    <a:pt x="41" y="9"/>
                    <a:pt x="41" y="9"/>
                  </a:cubicBezTo>
                  <a:cubicBezTo>
                    <a:pt x="36" y="11"/>
                    <a:pt x="32" y="14"/>
                    <a:pt x="28" y="17"/>
                  </a:cubicBezTo>
                  <a:cubicBezTo>
                    <a:pt x="35" y="32"/>
                    <a:pt x="35" y="32"/>
                    <a:pt x="35" y="32"/>
                  </a:cubicBezTo>
                  <a:cubicBezTo>
                    <a:pt x="35" y="32"/>
                    <a:pt x="35" y="33"/>
                    <a:pt x="34" y="34"/>
                  </a:cubicBezTo>
                  <a:cubicBezTo>
                    <a:pt x="29" y="39"/>
                    <a:pt x="25" y="45"/>
                    <a:pt x="23" y="52"/>
                  </a:cubicBezTo>
                  <a:cubicBezTo>
                    <a:pt x="23" y="53"/>
                    <a:pt x="22" y="53"/>
                    <a:pt x="21" y="53"/>
                  </a:cubicBezTo>
                  <a:cubicBezTo>
                    <a:pt x="5" y="54"/>
                    <a:pt x="5" y="54"/>
                    <a:pt x="5" y="54"/>
                  </a:cubicBezTo>
                  <a:cubicBezTo>
                    <a:pt x="4" y="59"/>
                    <a:pt x="3" y="64"/>
                    <a:pt x="3" y="69"/>
                  </a:cubicBezTo>
                  <a:cubicBezTo>
                    <a:pt x="19" y="73"/>
                    <a:pt x="19" y="73"/>
                    <a:pt x="19" y="73"/>
                  </a:cubicBezTo>
                  <a:cubicBezTo>
                    <a:pt x="20" y="73"/>
                    <a:pt x="20" y="74"/>
                    <a:pt x="20" y="75"/>
                  </a:cubicBezTo>
                  <a:cubicBezTo>
                    <a:pt x="21" y="82"/>
                    <a:pt x="24" y="89"/>
                    <a:pt x="28" y="96"/>
                  </a:cubicBezTo>
                  <a:cubicBezTo>
                    <a:pt x="28" y="96"/>
                    <a:pt x="28" y="97"/>
                    <a:pt x="28" y="98"/>
                  </a:cubicBezTo>
                  <a:cubicBezTo>
                    <a:pt x="19" y="111"/>
                    <a:pt x="19" y="111"/>
                    <a:pt x="19" y="111"/>
                  </a:cubicBezTo>
                  <a:cubicBezTo>
                    <a:pt x="22" y="115"/>
                    <a:pt x="25" y="118"/>
                    <a:pt x="29" y="121"/>
                  </a:cubicBezTo>
                  <a:cubicBezTo>
                    <a:pt x="42" y="112"/>
                    <a:pt x="42" y="112"/>
                    <a:pt x="42" y="112"/>
                  </a:cubicBezTo>
                  <a:cubicBezTo>
                    <a:pt x="43" y="111"/>
                    <a:pt x="43" y="111"/>
                    <a:pt x="43" y="111"/>
                  </a:cubicBezTo>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2" name="Freeform 144">
              <a:extLst>
                <a:ext uri="{FF2B5EF4-FFF2-40B4-BE49-F238E27FC236}">
                  <a16:creationId xmlns:a16="http://schemas.microsoft.com/office/drawing/2014/main" id="{56C7CBE4-7387-431D-B63D-AD86C990845F}"/>
                </a:ext>
              </a:extLst>
            </p:cNvPr>
            <p:cNvSpPr>
              <a:spLocks noEditPoints="1"/>
            </p:cNvSpPr>
            <p:nvPr/>
          </p:nvSpPr>
          <p:spPr bwMode="auto">
            <a:xfrm>
              <a:off x="7516813" y="3536950"/>
              <a:ext cx="115888" cy="115888"/>
            </a:xfrm>
            <a:custGeom>
              <a:avLst/>
              <a:gdLst>
                <a:gd name="T0" fmla="*/ 18 w 35"/>
                <a:gd name="T1" fmla="*/ 35 h 35"/>
                <a:gd name="T2" fmla="*/ 0 w 35"/>
                <a:gd name="T3" fmla="*/ 18 h 35"/>
                <a:gd name="T4" fmla="*/ 18 w 35"/>
                <a:gd name="T5" fmla="*/ 0 h 35"/>
                <a:gd name="T6" fmla="*/ 35 w 35"/>
                <a:gd name="T7" fmla="*/ 18 h 35"/>
                <a:gd name="T8" fmla="*/ 18 w 35"/>
                <a:gd name="T9" fmla="*/ 35 h 35"/>
                <a:gd name="T10" fmla="*/ 18 w 35"/>
                <a:gd name="T11" fmla="*/ 4 h 35"/>
                <a:gd name="T12" fmla="*/ 4 w 35"/>
                <a:gd name="T13" fmla="*/ 18 h 35"/>
                <a:gd name="T14" fmla="*/ 18 w 35"/>
                <a:gd name="T15" fmla="*/ 32 h 35"/>
                <a:gd name="T16" fmla="*/ 31 w 35"/>
                <a:gd name="T17" fmla="*/ 18 h 35"/>
                <a:gd name="T18" fmla="*/ 18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cubicBezTo>
                    <a:pt x="8" y="35"/>
                    <a:pt x="0" y="27"/>
                    <a:pt x="0" y="18"/>
                  </a:cubicBezTo>
                  <a:cubicBezTo>
                    <a:pt x="0" y="8"/>
                    <a:pt x="8" y="0"/>
                    <a:pt x="18" y="0"/>
                  </a:cubicBezTo>
                  <a:cubicBezTo>
                    <a:pt x="27" y="0"/>
                    <a:pt x="35" y="8"/>
                    <a:pt x="35" y="18"/>
                  </a:cubicBezTo>
                  <a:cubicBezTo>
                    <a:pt x="35" y="27"/>
                    <a:pt x="27" y="35"/>
                    <a:pt x="18" y="35"/>
                  </a:cubicBezTo>
                  <a:moveTo>
                    <a:pt x="18" y="4"/>
                  </a:moveTo>
                  <a:cubicBezTo>
                    <a:pt x="10" y="4"/>
                    <a:pt x="4" y="10"/>
                    <a:pt x="4" y="18"/>
                  </a:cubicBezTo>
                  <a:cubicBezTo>
                    <a:pt x="4" y="25"/>
                    <a:pt x="10" y="32"/>
                    <a:pt x="18" y="32"/>
                  </a:cubicBezTo>
                  <a:cubicBezTo>
                    <a:pt x="25" y="32"/>
                    <a:pt x="31" y="25"/>
                    <a:pt x="31" y="18"/>
                  </a:cubicBezTo>
                  <a:cubicBezTo>
                    <a:pt x="31" y="10"/>
                    <a:pt x="25" y="4"/>
                    <a:pt x="18" y="4"/>
                  </a:cubicBezTo>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15380" name="Freeform 227">
            <a:extLst>
              <a:ext uri="{FF2B5EF4-FFF2-40B4-BE49-F238E27FC236}">
                <a16:creationId xmlns:a16="http://schemas.microsoft.com/office/drawing/2014/main" id="{0C34D118-900C-4FD6-B0FC-AA82E6240DF7}"/>
              </a:ext>
            </a:extLst>
          </p:cNvPr>
          <p:cNvSpPr>
            <a:spLocks noEditPoints="1"/>
          </p:cNvSpPr>
          <p:nvPr/>
        </p:nvSpPr>
        <p:spPr bwMode="auto">
          <a:xfrm>
            <a:off x="2978150" y="4772025"/>
            <a:ext cx="447675" cy="446088"/>
          </a:xfrm>
          <a:custGeom>
            <a:avLst/>
            <a:gdLst>
              <a:gd name="T0" fmla="*/ 439207 w 793"/>
              <a:gd name="T1" fmla="*/ 161651 h 792"/>
              <a:gd name="T2" fmla="*/ 254605 w 793"/>
              <a:gd name="T3" fmla="*/ 2253 h 792"/>
              <a:gd name="T4" fmla="*/ 215087 w 793"/>
              <a:gd name="T5" fmla="*/ 563 h 792"/>
              <a:gd name="T6" fmla="*/ 98793 w 793"/>
              <a:gd name="T7" fmla="*/ 38864 h 792"/>
              <a:gd name="T8" fmla="*/ 7903 w 793"/>
              <a:gd name="T9" fmla="*/ 166720 h 792"/>
              <a:gd name="T10" fmla="*/ 55324 w 793"/>
              <a:gd name="T11" fmla="*/ 368924 h 792"/>
              <a:gd name="T12" fmla="*/ 315574 w 793"/>
              <a:gd name="T13" fmla="*/ 355969 h 792"/>
              <a:gd name="T14" fmla="*/ 388964 w 793"/>
              <a:gd name="T15" fmla="*/ 336819 h 792"/>
              <a:gd name="T16" fmla="*/ 140004 w 793"/>
              <a:gd name="T17" fmla="*/ 406098 h 792"/>
              <a:gd name="T18" fmla="*/ 104439 w 793"/>
              <a:gd name="T19" fmla="*/ 314853 h 792"/>
              <a:gd name="T20" fmla="*/ 41775 w 793"/>
              <a:gd name="T21" fmla="*/ 219101 h 792"/>
              <a:gd name="T22" fmla="*/ 84680 w 793"/>
              <a:gd name="T23" fmla="*/ 292323 h 792"/>
              <a:gd name="T24" fmla="*/ 91454 w 793"/>
              <a:gd name="T25" fmla="*/ 245574 h 792"/>
              <a:gd name="T26" fmla="*/ 16936 w 793"/>
              <a:gd name="T27" fmla="*/ 165030 h 792"/>
              <a:gd name="T28" fmla="*/ 139440 w 793"/>
              <a:gd name="T29" fmla="*/ 81107 h 792"/>
              <a:gd name="T30" fmla="*/ 40082 w 793"/>
              <a:gd name="T31" fmla="*/ 188123 h 792"/>
              <a:gd name="T32" fmla="*/ 198151 w 793"/>
              <a:gd name="T33" fmla="*/ 303588 h 792"/>
              <a:gd name="T34" fmla="*/ 140569 w 793"/>
              <a:gd name="T35" fmla="*/ 71532 h 792"/>
              <a:gd name="T36" fmla="*/ 243314 w 793"/>
              <a:gd name="T37" fmla="*/ 9012 h 792"/>
              <a:gd name="T38" fmla="*/ 213394 w 793"/>
              <a:gd name="T39" fmla="*/ 51255 h 792"/>
              <a:gd name="T40" fmla="*/ 224120 w 793"/>
              <a:gd name="T41" fmla="*/ 7885 h 792"/>
              <a:gd name="T42" fmla="*/ 384447 w 793"/>
              <a:gd name="T43" fmla="*/ 279931 h 792"/>
              <a:gd name="T44" fmla="*/ 321784 w 793"/>
              <a:gd name="T45" fmla="*/ 312036 h 792"/>
              <a:gd name="T46" fmla="*/ 269847 w 793"/>
              <a:gd name="T47" fmla="*/ 153765 h 792"/>
              <a:gd name="T48" fmla="*/ 312187 w 793"/>
              <a:gd name="T49" fmla="*/ 148133 h 792"/>
              <a:gd name="T50" fmla="*/ 371463 w 793"/>
              <a:gd name="T51" fmla="*/ 170099 h 792"/>
              <a:gd name="T52" fmla="*/ 320655 w 793"/>
              <a:gd name="T53" fmla="*/ 114338 h 792"/>
              <a:gd name="T54" fmla="*/ 283396 w 793"/>
              <a:gd name="T55" fmla="*/ 131799 h 792"/>
              <a:gd name="T56" fmla="*/ 274363 w 793"/>
              <a:gd name="T57" fmla="*/ 111522 h 792"/>
              <a:gd name="T58" fmla="*/ 439772 w 793"/>
              <a:gd name="T59" fmla="*/ 219101 h 792"/>
              <a:gd name="T60" fmla="*/ 153553 w 793"/>
              <a:gd name="T61" fmla="*/ 364981 h 792"/>
              <a:gd name="T62" fmla="*/ 207748 w 793"/>
              <a:gd name="T63" fmla="*/ 292323 h 792"/>
              <a:gd name="T64" fmla="*/ 150166 w 793"/>
              <a:gd name="T65" fmla="*/ 81107 h 792"/>
              <a:gd name="T66" fmla="*/ 291299 w 793"/>
              <a:gd name="T67" fmla="*/ 60267 h 792"/>
              <a:gd name="T68" fmla="*/ 228072 w 793"/>
              <a:gd name="T69" fmla="*/ 55761 h 792"/>
              <a:gd name="T70" fmla="*/ 258556 w 793"/>
              <a:gd name="T71" fmla="*/ 141937 h 792"/>
              <a:gd name="T72" fmla="*/ 268718 w 793"/>
              <a:gd name="T73" fmla="*/ 90119 h 792"/>
              <a:gd name="T74" fmla="*/ 239362 w 793"/>
              <a:gd name="T75" fmla="*/ 219101 h 792"/>
              <a:gd name="T76" fmla="*/ 124197 w 793"/>
              <a:gd name="T77" fmla="*/ 153765 h 792"/>
              <a:gd name="T78" fmla="*/ 275492 w 793"/>
              <a:gd name="T79" fmla="*/ 98567 h 792"/>
              <a:gd name="T80" fmla="*/ 258556 w 793"/>
              <a:gd name="T81" fmla="*/ 89556 h 792"/>
              <a:gd name="T82" fmla="*/ 300332 w 793"/>
              <a:gd name="T83" fmla="*/ 92372 h 792"/>
              <a:gd name="T84" fmla="*/ 220168 w 793"/>
              <a:gd name="T85" fmla="*/ 58014 h 792"/>
              <a:gd name="T86" fmla="*/ 95406 w 793"/>
              <a:gd name="T87" fmla="*/ 153765 h 792"/>
              <a:gd name="T88" fmla="*/ 77341 w 793"/>
              <a:gd name="T89" fmla="*/ 176858 h 792"/>
              <a:gd name="T90" fmla="*/ 228072 w 793"/>
              <a:gd name="T91" fmla="*/ 226987 h 792"/>
              <a:gd name="T92" fmla="*/ 228072 w 793"/>
              <a:gd name="T93" fmla="*/ 292323 h 792"/>
              <a:gd name="T94" fmla="*/ 317268 w 793"/>
              <a:gd name="T95" fmla="*/ 139121 h 792"/>
              <a:gd name="T96" fmla="*/ 322349 w 793"/>
              <a:gd name="T97" fmla="*/ 143627 h 792"/>
              <a:gd name="T98" fmla="*/ 336462 w 793"/>
              <a:gd name="T99" fmla="*/ 142500 h 792"/>
              <a:gd name="T100" fmla="*/ 373157 w 793"/>
              <a:gd name="T101" fmla="*/ 161651 h 792"/>
              <a:gd name="T102" fmla="*/ 298638 w 793"/>
              <a:gd name="T103" fmla="*/ 54071 h 792"/>
              <a:gd name="T104" fmla="*/ 228072 w 793"/>
              <a:gd name="T105" fmla="*/ 372866 h 792"/>
              <a:gd name="T106" fmla="*/ 313881 w 793"/>
              <a:gd name="T107" fmla="*/ 321048 h 792"/>
              <a:gd name="T108" fmla="*/ 401948 w 793"/>
              <a:gd name="T109" fmla="*/ 300208 h 792"/>
              <a:gd name="T110" fmla="*/ 393480 w 793"/>
              <a:gd name="T111" fmla="*/ 273736 h 792"/>
              <a:gd name="T112" fmla="*/ 125326 w 793"/>
              <a:gd name="T113" fmla="*/ 407224 h 792"/>
              <a:gd name="T114" fmla="*/ 308800 w 793"/>
              <a:gd name="T115" fmla="*/ 372866 h 7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93" h="792">
                <a:moveTo>
                  <a:pt x="771" y="527"/>
                </a:moveTo>
                <a:cubicBezTo>
                  <a:pt x="785" y="486"/>
                  <a:pt x="793" y="442"/>
                  <a:pt x="793" y="396"/>
                </a:cubicBezTo>
                <a:cubicBezTo>
                  <a:pt x="793" y="371"/>
                  <a:pt x="790" y="346"/>
                  <a:pt x="786" y="321"/>
                </a:cubicBezTo>
                <a:cubicBezTo>
                  <a:pt x="786" y="321"/>
                  <a:pt x="786" y="321"/>
                  <a:pt x="786" y="321"/>
                </a:cubicBezTo>
                <a:cubicBezTo>
                  <a:pt x="786" y="321"/>
                  <a:pt x="786" y="320"/>
                  <a:pt x="786" y="320"/>
                </a:cubicBezTo>
                <a:cubicBezTo>
                  <a:pt x="785" y="315"/>
                  <a:pt x="783" y="310"/>
                  <a:pt x="782" y="305"/>
                </a:cubicBezTo>
                <a:cubicBezTo>
                  <a:pt x="782" y="303"/>
                  <a:pt x="782" y="302"/>
                  <a:pt x="781" y="301"/>
                </a:cubicBezTo>
                <a:cubicBezTo>
                  <a:pt x="780" y="296"/>
                  <a:pt x="779" y="292"/>
                  <a:pt x="778" y="287"/>
                </a:cubicBezTo>
                <a:cubicBezTo>
                  <a:pt x="777" y="285"/>
                  <a:pt x="777" y="283"/>
                  <a:pt x="776" y="281"/>
                </a:cubicBezTo>
                <a:cubicBezTo>
                  <a:pt x="775" y="278"/>
                  <a:pt x="774" y="275"/>
                  <a:pt x="773" y="273"/>
                </a:cubicBezTo>
                <a:cubicBezTo>
                  <a:pt x="772" y="269"/>
                  <a:pt x="771" y="265"/>
                  <a:pt x="769" y="261"/>
                </a:cubicBezTo>
                <a:cubicBezTo>
                  <a:pt x="769" y="260"/>
                  <a:pt x="769" y="259"/>
                  <a:pt x="768" y="258"/>
                </a:cubicBezTo>
                <a:cubicBezTo>
                  <a:pt x="742" y="186"/>
                  <a:pt x="694" y="123"/>
                  <a:pt x="631" y="77"/>
                </a:cubicBezTo>
                <a:cubicBezTo>
                  <a:pt x="631" y="77"/>
                  <a:pt x="630" y="76"/>
                  <a:pt x="630" y="76"/>
                </a:cubicBezTo>
                <a:cubicBezTo>
                  <a:pt x="578" y="38"/>
                  <a:pt x="517" y="13"/>
                  <a:pt x="451" y="4"/>
                </a:cubicBezTo>
                <a:cubicBezTo>
                  <a:pt x="451" y="4"/>
                  <a:pt x="451" y="4"/>
                  <a:pt x="451" y="4"/>
                </a:cubicBezTo>
                <a:cubicBezTo>
                  <a:pt x="450" y="4"/>
                  <a:pt x="450" y="4"/>
                  <a:pt x="450" y="4"/>
                </a:cubicBezTo>
                <a:cubicBezTo>
                  <a:pt x="442" y="3"/>
                  <a:pt x="433" y="2"/>
                  <a:pt x="425" y="1"/>
                </a:cubicBezTo>
                <a:cubicBezTo>
                  <a:pt x="424" y="1"/>
                  <a:pt x="423" y="1"/>
                  <a:pt x="423" y="1"/>
                </a:cubicBezTo>
                <a:cubicBezTo>
                  <a:pt x="419" y="1"/>
                  <a:pt x="416" y="1"/>
                  <a:pt x="412" y="1"/>
                </a:cubicBezTo>
                <a:cubicBezTo>
                  <a:pt x="411" y="1"/>
                  <a:pt x="410" y="1"/>
                  <a:pt x="410" y="1"/>
                </a:cubicBezTo>
                <a:cubicBezTo>
                  <a:pt x="405" y="0"/>
                  <a:pt x="401" y="0"/>
                  <a:pt x="397" y="0"/>
                </a:cubicBezTo>
                <a:cubicBezTo>
                  <a:pt x="394" y="0"/>
                  <a:pt x="390" y="0"/>
                  <a:pt x="387" y="0"/>
                </a:cubicBezTo>
                <a:cubicBezTo>
                  <a:pt x="385" y="1"/>
                  <a:pt x="383" y="1"/>
                  <a:pt x="381" y="1"/>
                </a:cubicBezTo>
                <a:cubicBezTo>
                  <a:pt x="380" y="1"/>
                  <a:pt x="378" y="1"/>
                  <a:pt x="376" y="1"/>
                </a:cubicBezTo>
                <a:cubicBezTo>
                  <a:pt x="374" y="1"/>
                  <a:pt x="371" y="1"/>
                  <a:pt x="369" y="1"/>
                </a:cubicBezTo>
                <a:cubicBezTo>
                  <a:pt x="368" y="1"/>
                  <a:pt x="367" y="1"/>
                  <a:pt x="366" y="2"/>
                </a:cubicBezTo>
                <a:cubicBezTo>
                  <a:pt x="363" y="2"/>
                  <a:pt x="360" y="2"/>
                  <a:pt x="357" y="2"/>
                </a:cubicBezTo>
                <a:cubicBezTo>
                  <a:pt x="357" y="2"/>
                  <a:pt x="357" y="2"/>
                  <a:pt x="357" y="2"/>
                </a:cubicBezTo>
                <a:cubicBezTo>
                  <a:pt x="310" y="7"/>
                  <a:pt x="265" y="20"/>
                  <a:pt x="223" y="41"/>
                </a:cubicBezTo>
                <a:cubicBezTo>
                  <a:pt x="223" y="41"/>
                  <a:pt x="222" y="41"/>
                  <a:pt x="222" y="41"/>
                </a:cubicBezTo>
                <a:cubicBezTo>
                  <a:pt x="206" y="49"/>
                  <a:pt x="190" y="58"/>
                  <a:pt x="175" y="69"/>
                </a:cubicBezTo>
                <a:cubicBezTo>
                  <a:pt x="175" y="69"/>
                  <a:pt x="175" y="69"/>
                  <a:pt x="175" y="69"/>
                </a:cubicBezTo>
                <a:cubicBezTo>
                  <a:pt x="109" y="114"/>
                  <a:pt x="58" y="177"/>
                  <a:pt x="29" y="251"/>
                </a:cubicBezTo>
                <a:cubicBezTo>
                  <a:pt x="29" y="251"/>
                  <a:pt x="29" y="252"/>
                  <a:pt x="28" y="253"/>
                </a:cubicBezTo>
                <a:cubicBezTo>
                  <a:pt x="27" y="258"/>
                  <a:pt x="25" y="262"/>
                  <a:pt x="23" y="267"/>
                </a:cubicBezTo>
                <a:cubicBezTo>
                  <a:pt x="22" y="269"/>
                  <a:pt x="22" y="271"/>
                  <a:pt x="21" y="273"/>
                </a:cubicBezTo>
                <a:cubicBezTo>
                  <a:pt x="20" y="277"/>
                  <a:pt x="19" y="280"/>
                  <a:pt x="18" y="283"/>
                </a:cubicBezTo>
                <a:cubicBezTo>
                  <a:pt x="17" y="286"/>
                  <a:pt x="16" y="289"/>
                  <a:pt x="15" y="292"/>
                </a:cubicBezTo>
                <a:cubicBezTo>
                  <a:pt x="15" y="293"/>
                  <a:pt x="15" y="295"/>
                  <a:pt x="14" y="296"/>
                </a:cubicBezTo>
                <a:cubicBezTo>
                  <a:pt x="14" y="296"/>
                  <a:pt x="14" y="296"/>
                  <a:pt x="14" y="296"/>
                </a:cubicBezTo>
                <a:cubicBezTo>
                  <a:pt x="6" y="327"/>
                  <a:pt x="2" y="359"/>
                  <a:pt x="2" y="392"/>
                </a:cubicBezTo>
                <a:cubicBezTo>
                  <a:pt x="1" y="393"/>
                  <a:pt x="0" y="394"/>
                  <a:pt x="0" y="396"/>
                </a:cubicBezTo>
                <a:cubicBezTo>
                  <a:pt x="0" y="397"/>
                  <a:pt x="1" y="399"/>
                  <a:pt x="2" y="400"/>
                </a:cubicBezTo>
                <a:cubicBezTo>
                  <a:pt x="2" y="444"/>
                  <a:pt x="10" y="486"/>
                  <a:pt x="23" y="525"/>
                </a:cubicBezTo>
                <a:cubicBezTo>
                  <a:pt x="23" y="525"/>
                  <a:pt x="23" y="525"/>
                  <a:pt x="23" y="526"/>
                </a:cubicBezTo>
                <a:cubicBezTo>
                  <a:pt x="23" y="528"/>
                  <a:pt x="24" y="529"/>
                  <a:pt x="25" y="531"/>
                </a:cubicBezTo>
                <a:cubicBezTo>
                  <a:pt x="42" y="577"/>
                  <a:pt x="67" y="619"/>
                  <a:pt x="98" y="655"/>
                </a:cubicBezTo>
                <a:cubicBezTo>
                  <a:pt x="98" y="655"/>
                  <a:pt x="98" y="655"/>
                  <a:pt x="98" y="655"/>
                </a:cubicBezTo>
                <a:cubicBezTo>
                  <a:pt x="98" y="659"/>
                  <a:pt x="101" y="662"/>
                  <a:pt x="105" y="662"/>
                </a:cubicBezTo>
                <a:cubicBezTo>
                  <a:pt x="177" y="742"/>
                  <a:pt x="281" y="792"/>
                  <a:pt x="397" y="792"/>
                </a:cubicBezTo>
                <a:cubicBezTo>
                  <a:pt x="569" y="792"/>
                  <a:pt x="715" y="682"/>
                  <a:pt x="770" y="529"/>
                </a:cubicBezTo>
                <a:cubicBezTo>
                  <a:pt x="770" y="528"/>
                  <a:pt x="771" y="527"/>
                  <a:pt x="771" y="527"/>
                </a:cubicBezTo>
                <a:moveTo>
                  <a:pt x="684" y="648"/>
                </a:moveTo>
                <a:cubicBezTo>
                  <a:pt x="553" y="648"/>
                  <a:pt x="553" y="648"/>
                  <a:pt x="553" y="648"/>
                </a:cubicBezTo>
                <a:cubicBezTo>
                  <a:pt x="555" y="643"/>
                  <a:pt x="557" y="637"/>
                  <a:pt x="559" y="632"/>
                </a:cubicBezTo>
                <a:cubicBezTo>
                  <a:pt x="560" y="634"/>
                  <a:pt x="562" y="636"/>
                  <a:pt x="563" y="638"/>
                </a:cubicBezTo>
                <a:cubicBezTo>
                  <a:pt x="569" y="644"/>
                  <a:pt x="577" y="647"/>
                  <a:pt x="587" y="647"/>
                </a:cubicBezTo>
                <a:cubicBezTo>
                  <a:pt x="587" y="647"/>
                  <a:pt x="587" y="647"/>
                  <a:pt x="587" y="647"/>
                </a:cubicBezTo>
                <a:cubicBezTo>
                  <a:pt x="594" y="647"/>
                  <a:pt x="600" y="646"/>
                  <a:pt x="608" y="644"/>
                </a:cubicBezTo>
                <a:cubicBezTo>
                  <a:pt x="661" y="630"/>
                  <a:pt x="680" y="578"/>
                  <a:pt x="689" y="533"/>
                </a:cubicBezTo>
                <a:cubicBezTo>
                  <a:pt x="695" y="533"/>
                  <a:pt x="695" y="533"/>
                  <a:pt x="695" y="533"/>
                </a:cubicBezTo>
                <a:cubicBezTo>
                  <a:pt x="688" y="546"/>
                  <a:pt x="684" y="564"/>
                  <a:pt x="683" y="564"/>
                </a:cubicBezTo>
                <a:cubicBezTo>
                  <a:pt x="679" y="583"/>
                  <a:pt x="681" y="594"/>
                  <a:pt x="689" y="598"/>
                </a:cubicBezTo>
                <a:cubicBezTo>
                  <a:pt x="691" y="599"/>
                  <a:pt x="693" y="600"/>
                  <a:pt x="695" y="600"/>
                </a:cubicBezTo>
                <a:cubicBezTo>
                  <a:pt x="695" y="600"/>
                  <a:pt x="695" y="600"/>
                  <a:pt x="695" y="600"/>
                </a:cubicBezTo>
                <a:cubicBezTo>
                  <a:pt x="713" y="600"/>
                  <a:pt x="723" y="562"/>
                  <a:pt x="725" y="544"/>
                </a:cubicBezTo>
                <a:cubicBezTo>
                  <a:pt x="726" y="540"/>
                  <a:pt x="726" y="536"/>
                  <a:pt x="726" y="533"/>
                </a:cubicBezTo>
                <a:cubicBezTo>
                  <a:pt x="754" y="533"/>
                  <a:pt x="754" y="533"/>
                  <a:pt x="754" y="533"/>
                </a:cubicBezTo>
                <a:cubicBezTo>
                  <a:pt x="737" y="575"/>
                  <a:pt x="713" y="614"/>
                  <a:pt x="684" y="648"/>
                </a:cubicBezTo>
                <a:moveTo>
                  <a:pt x="244" y="710"/>
                </a:moveTo>
                <a:cubicBezTo>
                  <a:pt x="248" y="717"/>
                  <a:pt x="248" y="720"/>
                  <a:pt x="248" y="721"/>
                </a:cubicBezTo>
                <a:cubicBezTo>
                  <a:pt x="248" y="721"/>
                  <a:pt x="247" y="721"/>
                  <a:pt x="246" y="721"/>
                </a:cubicBezTo>
                <a:cubicBezTo>
                  <a:pt x="242" y="721"/>
                  <a:pt x="236" y="718"/>
                  <a:pt x="233" y="714"/>
                </a:cubicBezTo>
                <a:cubicBezTo>
                  <a:pt x="224" y="704"/>
                  <a:pt x="221" y="684"/>
                  <a:pt x="221" y="662"/>
                </a:cubicBezTo>
                <a:cubicBezTo>
                  <a:pt x="245" y="662"/>
                  <a:pt x="245" y="662"/>
                  <a:pt x="245" y="662"/>
                </a:cubicBezTo>
                <a:cubicBezTo>
                  <a:pt x="237" y="678"/>
                  <a:pt x="234" y="694"/>
                  <a:pt x="244" y="710"/>
                </a:cubicBezTo>
                <a:moveTo>
                  <a:pt x="41" y="533"/>
                </a:moveTo>
                <a:cubicBezTo>
                  <a:pt x="159" y="533"/>
                  <a:pt x="159" y="533"/>
                  <a:pt x="159" y="533"/>
                </a:cubicBezTo>
                <a:cubicBezTo>
                  <a:pt x="166" y="543"/>
                  <a:pt x="176" y="552"/>
                  <a:pt x="185" y="559"/>
                </a:cubicBezTo>
                <a:cubicBezTo>
                  <a:pt x="190" y="564"/>
                  <a:pt x="196" y="569"/>
                  <a:pt x="199" y="573"/>
                </a:cubicBezTo>
                <a:cubicBezTo>
                  <a:pt x="206" y="582"/>
                  <a:pt x="206" y="608"/>
                  <a:pt x="206" y="634"/>
                </a:cubicBezTo>
                <a:cubicBezTo>
                  <a:pt x="206" y="638"/>
                  <a:pt x="206" y="643"/>
                  <a:pt x="206" y="648"/>
                </a:cubicBezTo>
                <a:cubicBezTo>
                  <a:pt x="111" y="648"/>
                  <a:pt x="111" y="648"/>
                  <a:pt x="111" y="648"/>
                </a:cubicBezTo>
                <a:cubicBezTo>
                  <a:pt x="81" y="614"/>
                  <a:pt x="57" y="575"/>
                  <a:pt x="41" y="533"/>
                </a:cubicBezTo>
                <a:moveTo>
                  <a:pt x="23" y="319"/>
                </a:moveTo>
                <a:cubicBezTo>
                  <a:pt x="30" y="332"/>
                  <a:pt x="34" y="343"/>
                  <a:pt x="35" y="351"/>
                </a:cubicBezTo>
                <a:cubicBezTo>
                  <a:pt x="38" y="365"/>
                  <a:pt x="55" y="377"/>
                  <a:pt x="74" y="389"/>
                </a:cubicBezTo>
                <a:cubicBezTo>
                  <a:pt x="16" y="389"/>
                  <a:pt x="16" y="389"/>
                  <a:pt x="16" y="389"/>
                </a:cubicBezTo>
                <a:cubicBezTo>
                  <a:pt x="16" y="365"/>
                  <a:pt x="19" y="341"/>
                  <a:pt x="23" y="319"/>
                </a:cubicBezTo>
                <a:moveTo>
                  <a:pt x="97" y="403"/>
                </a:moveTo>
                <a:cubicBezTo>
                  <a:pt x="109" y="411"/>
                  <a:pt x="119" y="419"/>
                  <a:pt x="120" y="425"/>
                </a:cubicBezTo>
                <a:cubicBezTo>
                  <a:pt x="120" y="443"/>
                  <a:pt x="136" y="444"/>
                  <a:pt x="144" y="444"/>
                </a:cubicBezTo>
                <a:cubicBezTo>
                  <a:pt x="146" y="444"/>
                  <a:pt x="149" y="444"/>
                  <a:pt x="151" y="444"/>
                </a:cubicBezTo>
                <a:cubicBezTo>
                  <a:pt x="151" y="445"/>
                  <a:pt x="151" y="447"/>
                  <a:pt x="150" y="450"/>
                </a:cubicBezTo>
                <a:cubicBezTo>
                  <a:pt x="140" y="480"/>
                  <a:pt x="142" y="502"/>
                  <a:pt x="150" y="519"/>
                </a:cubicBezTo>
                <a:cubicBezTo>
                  <a:pt x="36" y="519"/>
                  <a:pt x="36" y="519"/>
                  <a:pt x="36" y="519"/>
                </a:cubicBezTo>
                <a:cubicBezTo>
                  <a:pt x="23" y="482"/>
                  <a:pt x="16" y="443"/>
                  <a:pt x="16" y="403"/>
                </a:cubicBezTo>
                <a:lnTo>
                  <a:pt x="97" y="403"/>
                </a:lnTo>
                <a:close/>
                <a:moveTo>
                  <a:pt x="220" y="634"/>
                </a:moveTo>
                <a:cubicBezTo>
                  <a:pt x="220" y="603"/>
                  <a:pt x="220" y="577"/>
                  <a:pt x="210" y="564"/>
                </a:cubicBezTo>
                <a:cubicBezTo>
                  <a:pt x="206" y="559"/>
                  <a:pt x="200" y="554"/>
                  <a:pt x="194" y="549"/>
                </a:cubicBezTo>
                <a:cubicBezTo>
                  <a:pt x="171" y="529"/>
                  <a:pt x="146" y="507"/>
                  <a:pt x="163" y="454"/>
                </a:cubicBezTo>
                <a:cubicBezTo>
                  <a:pt x="165" y="449"/>
                  <a:pt x="167" y="442"/>
                  <a:pt x="162" y="436"/>
                </a:cubicBezTo>
                <a:cubicBezTo>
                  <a:pt x="158" y="430"/>
                  <a:pt x="150" y="430"/>
                  <a:pt x="144" y="430"/>
                </a:cubicBezTo>
                <a:cubicBezTo>
                  <a:pt x="134" y="429"/>
                  <a:pt x="134" y="428"/>
                  <a:pt x="134" y="425"/>
                </a:cubicBezTo>
                <a:cubicBezTo>
                  <a:pt x="133" y="412"/>
                  <a:pt x="120" y="401"/>
                  <a:pt x="103" y="390"/>
                </a:cubicBezTo>
                <a:cubicBezTo>
                  <a:pt x="103" y="390"/>
                  <a:pt x="103" y="390"/>
                  <a:pt x="103" y="390"/>
                </a:cubicBezTo>
                <a:cubicBezTo>
                  <a:pt x="98" y="387"/>
                  <a:pt x="94" y="384"/>
                  <a:pt x="89" y="382"/>
                </a:cubicBezTo>
                <a:cubicBezTo>
                  <a:pt x="72" y="371"/>
                  <a:pt x="51" y="358"/>
                  <a:pt x="49" y="349"/>
                </a:cubicBezTo>
                <a:cubicBezTo>
                  <a:pt x="47" y="336"/>
                  <a:pt x="40" y="319"/>
                  <a:pt x="29" y="297"/>
                </a:cubicBezTo>
                <a:cubicBezTo>
                  <a:pt x="29" y="296"/>
                  <a:pt x="29" y="295"/>
                  <a:pt x="30" y="293"/>
                </a:cubicBezTo>
                <a:cubicBezTo>
                  <a:pt x="30" y="291"/>
                  <a:pt x="31" y="288"/>
                  <a:pt x="32" y="285"/>
                </a:cubicBezTo>
                <a:cubicBezTo>
                  <a:pt x="33" y="282"/>
                  <a:pt x="34" y="279"/>
                  <a:pt x="35" y="276"/>
                </a:cubicBezTo>
                <a:cubicBezTo>
                  <a:pt x="36" y="274"/>
                  <a:pt x="36" y="273"/>
                  <a:pt x="37" y="271"/>
                </a:cubicBezTo>
                <a:cubicBezTo>
                  <a:pt x="38" y="266"/>
                  <a:pt x="40" y="262"/>
                  <a:pt x="42" y="257"/>
                </a:cubicBezTo>
                <a:cubicBezTo>
                  <a:pt x="42" y="257"/>
                  <a:pt x="42" y="256"/>
                  <a:pt x="42" y="256"/>
                </a:cubicBezTo>
                <a:cubicBezTo>
                  <a:pt x="70" y="186"/>
                  <a:pt x="118" y="126"/>
                  <a:pt x="178" y="84"/>
                </a:cubicBezTo>
                <a:cubicBezTo>
                  <a:pt x="208" y="107"/>
                  <a:pt x="230" y="127"/>
                  <a:pt x="246" y="144"/>
                </a:cubicBezTo>
                <a:cubicBezTo>
                  <a:pt x="246" y="144"/>
                  <a:pt x="247" y="144"/>
                  <a:pt x="247" y="144"/>
                </a:cubicBezTo>
                <a:cubicBezTo>
                  <a:pt x="271" y="168"/>
                  <a:pt x="281" y="184"/>
                  <a:pt x="279" y="191"/>
                </a:cubicBezTo>
                <a:cubicBezTo>
                  <a:pt x="279" y="193"/>
                  <a:pt x="276" y="194"/>
                  <a:pt x="273" y="195"/>
                </a:cubicBezTo>
                <a:cubicBezTo>
                  <a:pt x="212" y="206"/>
                  <a:pt x="173" y="230"/>
                  <a:pt x="158" y="263"/>
                </a:cubicBezTo>
                <a:cubicBezTo>
                  <a:pt x="150" y="280"/>
                  <a:pt x="152" y="297"/>
                  <a:pt x="154" y="309"/>
                </a:cubicBezTo>
                <a:cubicBezTo>
                  <a:pt x="154" y="312"/>
                  <a:pt x="155" y="317"/>
                  <a:pt x="154" y="319"/>
                </a:cubicBezTo>
                <a:cubicBezTo>
                  <a:pt x="153" y="319"/>
                  <a:pt x="152" y="319"/>
                  <a:pt x="150" y="311"/>
                </a:cubicBezTo>
                <a:cubicBezTo>
                  <a:pt x="148" y="300"/>
                  <a:pt x="143" y="282"/>
                  <a:pt x="117" y="282"/>
                </a:cubicBezTo>
                <a:cubicBezTo>
                  <a:pt x="83" y="282"/>
                  <a:pt x="71" y="310"/>
                  <a:pt x="71" y="334"/>
                </a:cubicBezTo>
                <a:cubicBezTo>
                  <a:pt x="71" y="344"/>
                  <a:pt x="75" y="354"/>
                  <a:pt x="83" y="361"/>
                </a:cubicBezTo>
                <a:cubicBezTo>
                  <a:pt x="91" y="369"/>
                  <a:pt x="103" y="374"/>
                  <a:pt x="116" y="374"/>
                </a:cubicBezTo>
                <a:cubicBezTo>
                  <a:pt x="124" y="374"/>
                  <a:pt x="127" y="384"/>
                  <a:pt x="131" y="399"/>
                </a:cubicBezTo>
                <a:cubicBezTo>
                  <a:pt x="134" y="411"/>
                  <a:pt x="138" y="424"/>
                  <a:pt x="150" y="424"/>
                </a:cubicBezTo>
                <a:cubicBezTo>
                  <a:pt x="154" y="424"/>
                  <a:pt x="160" y="422"/>
                  <a:pt x="168" y="421"/>
                </a:cubicBezTo>
                <a:cubicBezTo>
                  <a:pt x="179" y="418"/>
                  <a:pt x="192" y="415"/>
                  <a:pt x="207" y="415"/>
                </a:cubicBezTo>
                <a:cubicBezTo>
                  <a:pt x="219" y="415"/>
                  <a:pt x="229" y="417"/>
                  <a:pt x="239" y="422"/>
                </a:cubicBezTo>
                <a:cubicBezTo>
                  <a:pt x="290" y="444"/>
                  <a:pt x="370" y="494"/>
                  <a:pt x="351" y="539"/>
                </a:cubicBezTo>
                <a:cubicBezTo>
                  <a:pt x="342" y="559"/>
                  <a:pt x="320" y="581"/>
                  <a:pt x="298" y="602"/>
                </a:cubicBezTo>
                <a:cubicBezTo>
                  <a:pt x="282" y="617"/>
                  <a:pt x="266" y="633"/>
                  <a:pt x="254" y="648"/>
                </a:cubicBezTo>
                <a:cubicBezTo>
                  <a:pt x="220" y="648"/>
                  <a:pt x="220" y="648"/>
                  <a:pt x="220" y="648"/>
                </a:cubicBezTo>
                <a:cubicBezTo>
                  <a:pt x="220" y="643"/>
                  <a:pt x="220" y="638"/>
                  <a:pt x="220" y="634"/>
                </a:cubicBezTo>
                <a:moveTo>
                  <a:pt x="226" y="55"/>
                </a:moveTo>
                <a:cubicBezTo>
                  <a:pt x="261" y="68"/>
                  <a:pt x="262" y="75"/>
                  <a:pt x="262" y="75"/>
                </a:cubicBezTo>
                <a:cubicBezTo>
                  <a:pt x="262" y="80"/>
                  <a:pt x="264" y="87"/>
                  <a:pt x="267" y="94"/>
                </a:cubicBezTo>
                <a:cubicBezTo>
                  <a:pt x="261" y="104"/>
                  <a:pt x="255" y="115"/>
                  <a:pt x="249" y="127"/>
                </a:cubicBezTo>
                <a:cubicBezTo>
                  <a:pt x="234" y="112"/>
                  <a:pt x="214" y="94"/>
                  <a:pt x="190" y="75"/>
                </a:cubicBezTo>
                <a:cubicBezTo>
                  <a:pt x="202" y="68"/>
                  <a:pt x="214" y="61"/>
                  <a:pt x="226" y="55"/>
                </a:cubicBezTo>
                <a:moveTo>
                  <a:pt x="397" y="14"/>
                </a:moveTo>
                <a:cubicBezTo>
                  <a:pt x="401" y="14"/>
                  <a:pt x="405" y="14"/>
                  <a:pt x="408" y="14"/>
                </a:cubicBezTo>
                <a:cubicBezTo>
                  <a:pt x="409" y="15"/>
                  <a:pt x="410" y="15"/>
                  <a:pt x="411" y="15"/>
                </a:cubicBezTo>
                <a:cubicBezTo>
                  <a:pt x="414" y="15"/>
                  <a:pt x="417" y="15"/>
                  <a:pt x="419" y="15"/>
                </a:cubicBezTo>
                <a:cubicBezTo>
                  <a:pt x="420" y="15"/>
                  <a:pt x="421" y="15"/>
                  <a:pt x="422" y="15"/>
                </a:cubicBezTo>
                <a:cubicBezTo>
                  <a:pt x="425" y="15"/>
                  <a:pt x="428" y="16"/>
                  <a:pt x="431" y="16"/>
                </a:cubicBezTo>
                <a:cubicBezTo>
                  <a:pt x="432" y="16"/>
                  <a:pt x="432" y="16"/>
                  <a:pt x="433" y="16"/>
                </a:cubicBezTo>
                <a:cubicBezTo>
                  <a:pt x="436" y="16"/>
                  <a:pt x="439" y="17"/>
                  <a:pt x="443" y="17"/>
                </a:cubicBezTo>
                <a:cubicBezTo>
                  <a:pt x="443" y="17"/>
                  <a:pt x="443" y="17"/>
                  <a:pt x="444" y="17"/>
                </a:cubicBezTo>
                <a:cubicBezTo>
                  <a:pt x="444" y="19"/>
                  <a:pt x="444" y="20"/>
                  <a:pt x="444" y="21"/>
                </a:cubicBezTo>
                <a:cubicBezTo>
                  <a:pt x="444" y="21"/>
                  <a:pt x="444" y="21"/>
                  <a:pt x="444" y="21"/>
                </a:cubicBezTo>
                <a:cubicBezTo>
                  <a:pt x="443" y="25"/>
                  <a:pt x="442" y="27"/>
                  <a:pt x="441" y="27"/>
                </a:cubicBezTo>
                <a:cubicBezTo>
                  <a:pt x="432" y="31"/>
                  <a:pt x="413" y="40"/>
                  <a:pt x="412" y="71"/>
                </a:cubicBezTo>
                <a:cubicBezTo>
                  <a:pt x="411" y="84"/>
                  <a:pt x="399" y="87"/>
                  <a:pt x="378" y="91"/>
                </a:cubicBezTo>
                <a:cubicBezTo>
                  <a:pt x="371" y="92"/>
                  <a:pt x="364" y="93"/>
                  <a:pt x="358" y="95"/>
                </a:cubicBezTo>
                <a:cubicBezTo>
                  <a:pt x="345" y="99"/>
                  <a:pt x="340" y="108"/>
                  <a:pt x="335" y="115"/>
                </a:cubicBezTo>
                <a:cubicBezTo>
                  <a:pt x="331" y="122"/>
                  <a:pt x="328" y="127"/>
                  <a:pt x="319" y="127"/>
                </a:cubicBezTo>
                <a:cubicBezTo>
                  <a:pt x="318" y="127"/>
                  <a:pt x="318" y="127"/>
                  <a:pt x="318" y="127"/>
                </a:cubicBezTo>
                <a:cubicBezTo>
                  <a:pt x="318" y="127"/>
                  <a:pt x="318" y="127"/>
                  <a:pt x="318" y="127"/>
                </a:cubicBezTo>
                <a:cubicBezTo>
                  <a:pt x="299" y="127"/>
                  <a:pt x="276" y="90"/>
                  <a:pt x="276" y="75"/>
                </a:cubicBezTo>
                <a:cubicBezTo>
                  <a:pt x="276" y="68"/>
                  <a:pt x="272" y="59"/>
                  <a:pt x="244" y="47"/>
                </a:cubicBezTo>
                <a:cubicBezTo>
                  <a:pt x="291" y="26"/>
                  <a:pt x="343" y="14"/>
                  <a:pt x="397" y="14"/>
                </a:cubicBezTo>
                <a:moveTo>
                  <a:pt x="761" y="281"/>
                </a:moveTo>
                <a:cubicBezTo>
                  <a:pt x="762" y="283"/>
                  <a:pt x="763" y="286"/>
                  <a:pt x="764" y="289"/>
                </a:cubicBezTo>
                <a:cubicBezTo>
                  <a:pt x="765" y="293"/>
                  <a:pt x="766" y="297"/>
                  <a:pt x="767" y="301"/>
                </a:cubicBezTo>
                <a:cubicBezTo>
                  <a:pt x="767" y="302"/>
                  <a:pt x="767" y="303"/>
                  <a:pt x="768" y="304"/>
                </a:cubicBezTo>
                <a:cubicBezTo>
                  <a:pt x="769" y="309"/>
                  <a:pt x="770" y="314"/>
                  <a:pt x="771" y="318"/>
                </a:cubicBezTo>
                <a:cubicBezTo>
                  <a:pt x="771" y="319"/>
                  <a:pt x="771" y="319"/>
                  <a:pt x="771" y="319"/>
                </a:cubicBezTo>
                <a:cubicBezTo>
                  <a:pt x="709" y="355"/>
                  <a:pt x="688" y="454"/>
                  <a:pt x="683" y="484"/>
                </a:cubicBezTo>
                <a:cubicBezTo>
                  <a:pt x="682" y="488"/>
                  <a:pt x="681" y="492"/>
                  <a:pt x="681" y="497"/>
                </a:cubicBezTo>
                <a:cubicBezTo>
                  <a:pt x="679" y="505"/>
                  <a:pt x="678" y="514"/>
                  <a:pt x="676" y="524"/>
                </a:cubicBezTo>
                <a:cubicBezTo>
                  <a:pt x="676" y="524"/>
                  <a:pt x="676" y="524"/>
                  <a:pt x="676" y="524"/>
                </a:cubicBezTo>
                <a:cubicBezTo>
                  <a:pt x="668" y="567"/>
                  <a:pt x="652" y="618"/>
                  <a:pt x="605" y="631"/>
                </a:cubicBezTo>
                <a:cubicBezTo>
                  <a:pt x="598" y="632"/>
                  <a:pt x="592" y="633"/>
                  <a:pt x="587" y="633"/>
                </a:cubicBezTo>
                <a:cubicBezTo>
                  <a:pt x="581" y="633"/>
                  <a:pt x="577" y="632"/>
                  <a:pt x="574" y="629"/>
                </a:cubicBezTo>
                <a:cubicBezTo>
                  <a:pt x="567" y="621"/>
                  <a:pt x="568" y="604"/>
                  <a:pt x="569" y="589"/>
                </a:cubicBezTo>
                <a:cubicBezTo>
                  <a:pt x="570" y="582"/>
                  <a:pt x="570" y="576"/>
                  <a:pt x="570" y="570"/>
                </a:cubicBezTo>
                <a:cubicBezTo>
                  <a:pt x="570" y="565"/>
                  <a:pt x="570" y="560"/>
                  <a:pt x="570" y="554"/>
                </a:cubicBezTo>
                <a:cubicBezTo>
                  <a:pt x="569" y="517"/>
                  <a:pt x="569" y="463"/>
                  <a:pt x="547" y="438"/>
                </a:cubicBezTo>
                <a:cubicBezTo>
                  <a:pt x="541" y="431"/>
                  <a:pt x="533" y="428"/>
                  <a:pt x="524" y="428"/>
                </a:cubicBezTo>
                <a:cubicBezTo>
                  <a:pt x="517" y="428"/>
                  <a:pt x="511" y="429"/>
                  <a:pt x="504" y="431"/>
                </a:cubicBezTo>
                <a:cubicBezTo>
                  <a:pt x="498" y="433"/>
                  <a:pt x="491" y="435"/>
                  <a:pt x="485" y="435"/>
                </a:cubicBezTo>
                <a:cubicBezTo>
                  <a:pt x="478" y="435"/>
                  <a:pt x="469" y="433"/>
                  <a:pt x="458" y="420"/>
                </a:cubicBezTo>
                <a:cubicBezTo>
                  <a:pt x="437" y="395"/>
                  <a:pt x="429" y="369"/>
                  <a:pt x="432" y="345"/>
                </a:cubicBezTo>
                <a:cubicBezTo>
                  <a:pt x="438" y="305"/>
                  <a:pt x="474" y="279"/>
                  <a:pt x="474" y="279"/>
                </a:cubicBezTo>
                <a:cubicBezTo>
                  <a:pt x="477" y="278"/>
                  <a:pt x="478" y="275"/>
                  <a:pt x="478" y="273"/>
                </a:cubicBezTo>
                <a:cubicBezTo>
                  <a:pt x="477" y="271"/>
                  <a:pt x="477" y="269"/>
                  <a:pt x="477" y="266"/>
                </a:cubicBezTo>
                <a:cubicBezTo>
                  <a:pt x="477" y="266"/>
                  <a:pt x="477" y="266"/>
                  <a:pt x="477" y="266"/>
                </a:cubicBezTo>
                <a:cubicBezTo>
                  <a:pt x="478" y="266"/>
                  <a:pt x="493" y="268"/>
                  <a:pt x="506" y="268"/>
                </a:cubicBezTo>
                <a:cubicBezTo>
                  <a:pt x="506" y="268"/>
                  <a:pt x="506" y="268"/>
                  <a:pt x="506" y="268"/>
                </a:cubicBezTo>
                <a:cubicBezTo>
                  <a:pt x="514" y="268"/>
                  <a:pt x="520" y="267"/>
                  <a:pt x="524" y="265"/>
                </a:cubicBezTo>
                <a:cubicBezTo>
                  <a:pt x="529" y="262"/>
                  <a:pt x="542" y="258"/>
                  <a:pt x="550" y="258"/>
                </a:cubicBezTo>
                <a:cubicBezTo>
                  <a:pt x="552" y="258"/>
                  <a:pt x="553" y="258"/>
                  <a:pt x="554" y="258"/>
                </a:cubicBezTo>
                <a:cubicBezTo>
                  <a:pt x="554" y="259"/>
                  <a:pt x="553" y="261"/>
                  <a:pt x="553" y="263"/>
                </a:cubicBezTo>
                <a:cubicBezTo>
                  <a:pt x="552" y="271"/>
                  <a:pt x="549" y="288"/>
                  <a:pt x="573" y="295"/>
                </a:cubicBezTo>
                <a:cubicBezTo>
                  <a:pt x="577" y="296"/>
                  <a:pt x="580" y="297"/>
                  <a:pt x="583" y="297"/>
                </a:cubicBezTo>
                <a:cubicBezTo>
                  <a:pt x="583" y="297"/>
                  <a:pt x="583" y="297"/>
                  <a:pt x="583" y="297"/>
                </a:cubicBezTo>
                <a:cubicBezTo>
                  <a:pt x="587" y="298"/>
                  <a:pt x="590" y="298"/>
                  <a:pt x="594" y="298"/>
                </a:cubicBezTo>
                <a:cubicBezTo>
                  <a:pt x="601" y="298"/>
                  <a:pt x="607" y="297"/>
                  <a:pt x="612" y="296"/>
                </a:cubicBezTo>
                <a:cubicBezTo>
                  <a:pt x="616" y="295"/>
                  <a:pt x="620" y="294"/>
                  <a:pt x="624" y="294"/>
                </a:cubicBezTo>
                <a:cubicBezTo>
                  <a:pt x="627" y="295"/>
                  <a:pt x="631" y="296"/>
                  <a:pt x="636" y="297"/>
                </a:cubicBezTo>
                <a:cubicBezTo>
                  <a:pt x="643" y="299"/>
                  <a:pt x="651" y="302"/>
                  <a:pt x="658" y="302"/>
                </a:cubicBezTo>
                <a:cubicBezTo>
                  <a:pt x="664" y="302"/>
                  <a:pt x="668" y="300"/>
                  <a:pt x="671" y="297"/>
                </a:cubicBezTo>
                <a:cubicBezTo>
                  <a:pt x="675" y="293"/>
                  <a:pt x="676" y="288"/>
                  <a:pt x="676" y="281"/>
                </a:cubicBezTo>
                <a:cubicBezTo>
                  <a:pt x="675" y="260"/>
                  <a:pt x="658" y="258"/>
                  <a:pt x="648" y="256"/>
                </a:cubicBezTo>
                <a:cubicBezTo>
                  <a:pt x="643" y="255"/>
                  <a:pt x="638" y="255"/>
                  <a:pt x="636" y="252"/>
                </a:cubicBezTo>
                <a:cubicBezTo>
                  <a:pt x="633" y="249"/>
                  <a:pt x="630" y="247"/>
                  <a:pt x="626" y="247"/>
                </a:cubicBezTo>
                <a:cubicBezTo>
                  <a:pt x="620" y="247"/>
                  <a:pt x="617" y="252"/>
                  <a:pt x="614" y="256"/>
                </a:cubicBezTo>
                <a:cubicBezTo>
                  <a:pt x="612" y="253"/>
                  <a:pt x="610" y="249"/>
                  <a:pt x="608" y="246"/>
                </a:cubicBezTo>
                <a:cubicBezTo>
                  <a:pt x="594" y="223"/>
                  <a:pt x="582" y="204"/>
                  <a:pt x="568" y="203"/>
                </a:cubicBezTo>
                <a:cubicBezTo>
                  <a:pt x="568" y="203"/>
                  <a:pt x="567" y="202"/>
                  <a:pt x="567" y="202"/>
                </a:cubicBezTo>
                <a:cubicBezTo>
                  <a:pt x="563" y="202"/>
                  <a:pt x="560" y="204"/>
                  <a:pt x="558" y="207"/>
                </a:cubicBezTo>
                <a:cubicBezTo>
                  <a:pt x="556" y="210"/>
                  <a:pt x="556" y="214"/>
                  <a:pt x="557" y="218"/>
                </a:cubicBezTo>
                <a:cubicBezTo>
                  <a:pt x="554" y="216"/>
                  <a:pt x="551" y="215"/>
                  <a:pt x="547" y="215"/>
                </a:cubicBezTo>
                <a:cubicBezTo>
                  <a:pt x="541" y="214"/>
                  <a:pt x="536" y="214"/>
                  <a:pt x="533" y="214"/>
                </a:cubicBezTo>
                <a:cubicBezTo>
                  <a:pt x="526" y="214"/>
                  <a:pt x="522" y="215"/>
                  <a:pt x="516" y="217"/>
                </a:cubicBezTo>
                <a:cubicBezTo>
                  <a:pt x="513" y="218"/>
                  <a:pt x="513" y="218"/>
                  <a:pt x="513" y="218"/>
                </a:cubicBezTo>
                <a:cubicBezTo>
                  <a:pt x="501" y="221"/>
                  <a:pt x="502" y="230"/>
                  <a:pt x="502" y="234"/>
                </a:cubicBezTo>
                <a:cubicBezTo>
                  <a:pt x="503" y="236"/>
                  <a:pt x="503" y="237"/>
                  <a:pt x="502" y="240"/>
                </a:cubicBezTo>
                <a:cubicBezTo>
                  <a:pt x="501" y="242"/>
                  <a:pt x="494" y="244"/>
                  <a:pt x="490" y="245"/>
                </a:cubicBezTo>
                <a:cubicBezTo>
                  <a:pt x="484" y="246"/>
                  <a:pt x="477" y="248"/>
                  <a:pt x="473" y="253"/>
                </a:cubicBezTo>
                <a:cubicBezTo>
                  <a:pt x="472" y="249"/>
                  <a:pt x="471" y="246"/>
                  <a:pt x="469" y="244"/>
                </a:cubicBezTo>
                <a:cubicBezTo>
                  <a:pt x="469" y="242"/>
                  <a:pt x="470" y="239"/>
                  <a:pt x="473" y="235"/>
                </a:cubicBezTo>
                <a:cubicBezTo>
                  <a:pt x="477" y="231"/>
                  <a:pt x="481" y="229"/>
                  <a:pt x="484" y="229"/>
                </a:cubicBezTo>
                <a:cubicBezTo>
                  <a:pt x="492" y="229"/>
                  <a:pt x="498" y="223"/>
                  <a:pt x="499" y="216"/>
                </a:cubicBezTo>
                <a:cubicBezTo>
                  <a:pt x="499" y="209"/>
                  <a:pt x="495" y="201"/>
                  <a:pt x="486" y="198"/>
                </a:cubicBezTo>
                <a:cubicBezTo>
                  <a:pt x="495" y="192"/>
                  <a:pt x="511" y="184"/>
                  <a:pt x="526" y="182"/>
                </a:cubicBezTo>
                <a:cubicBezTo>
                  <a:pt x="535" y="180"/>
                  <a:pt x="541" y="176"/>
                  <a:pt x="545" y="169"/>
                </a:cubicBezTo>
                <a:cubicBezTo>
                  <a:pt x="551" y="156"/>
                  <a:pt x="541" y="136"/>
                  <a:pt x="529" y="116"/>
                </a:cubicBezTo>
                <a:cubicBezTo>
                  <a:pt x="528" y="114"/>
                  <a:pt x="528" y="114"/>
                  <a:pt x="528" y="113"/>
                </a:cubicBezTo>
                <a:cubicBezTo>
                  <a:pt x="531" y="108"/>
                  <a:pt x="547" y="99"/>
                  <a:pt x="625" y="90"/>
                </a:cubicBezTo>
                <a:cubicBezTo>
                  <a:pt x="686" y="135"/>
                  <a:pt x="733" y="199"/>
                  <a:pt x="759" y="273"/>
                </a:cubicBezTo>
                <a:cubicBezTo>
                  <a:pt x="759" y="276"/>
                  <a:pt x="760" y="278"/>
                  <a:pt x="761" y="281"/>
                </a:cubicBezTo>
                <a:moveTo>
                  <a:pt x="779" y="389"/>
                </a:moveTo>
                <a:cubicBezTo>
                  <a:pt x="728" y="389"/>
                  <a:pt x="728" y="389"/>
                  <a:pt x="728" y="389"/>
                </a:cubicBezTo>
                <a:cubicBezTo>
                  <a:pt x="741" y="364"/>
                  <a:pt x="756" y="345"/>
                  <a:pt x="774" y="334"/>
                </a:cubicBezTo>
                <a:cubicBezTo>
                  <a:pt x="777" y="352"/>
                  <a:pt x="779" y="370"/>
                  <a:pt x="779" y="389"/>
                </a:cubicBezTo>
                <a:moveTo>
                  <a:pt x="364" y="544"/>
                </a:moveTo>
                <a:cubicBezTo>
                  <a:pt x="366" y="540"/>
                  <a:pt x="367" y="536"/>
                  <a:pt x="367" y="533"/>
                </a:cubicBezTo>
                <a:cubicBezTo>
                  <a:pt x="390" y="533"/>
                  <a:pt x="390" y="533"/>
                  <a:pt x="390" y="533"/>
                </a:cubicBezTo>
                <a:cubicBezTo>
                  <a:pt x="390" y="648"/>
                  <a:pt x="390" y="648"/>
                  <a:pt x="390" y="648"/>
                </a:cubicBezTo>
                <a:cubicBezTo>
                  <a:pt x="272" y="648"/>
                  <a:pt x="272" y="648"/>
                  <a:pt x="272" y="648"/>
                </a:cubicBezTo>
                <a:cubicBezTo>
                  <a:pt x="282" y="636"/>
                  <a:pt x="295" y="624"/>
                  <a:pt x="308" y="612"/>
                </a:cubicBezTo>
                <a:cubicBezTo>
                  <a:pt x="331" y="590"/>
                  <a:pt x="354" y="567"/>
                  <a:pt x="364" y="544"/>
                </a:cubicBezTo>
                <a:moveTo>
                  <a:pt x="368" y="519"/>
                </a:moveTo>
                <a:cubicBezTo>
                  <a:pt x="360" y="462"/>
                  <a:pt x="258" y="415"/>
                  <a:pt x="245" y="409"/>
                </a:cubicBezTo>
                <a:cubicBezTo>
                  <a:pt x="239" y="406"/>
                  <a:pt x="232" y="404"/>
                  <a:pt x="225" y="403"/>
                </a:cubicBezTo>
                <a:cubicBezTo>
                  <a:pt x="390" y="403"/>
                  <a:pt x="390" y="403"/>
                  <a:pt x="390" y="403"/>
                </a:cubicBezTo>
                <a:cubicBezTo>
                  <a:pt x="390" y="519"/>
                  <a:pt x="390" y="519"/>
                  <a:pt x="390" y="519"/>
                </a:cubicBezTo>
                <a:lnTo>
                  <a:pt x="368" y="519"/>
                </a:lnTo>
                <a:close/>
                <a:moveTo>
                  <a:pt x="266" y="144"/>
                </a:moveTo>
                <a:cubicBezTo>
                  <a:pt x="390" y="144"/>
                  <a:pt x="390" y="144"/>
                  <a:pt x="390" y="144"/>
                </a:cubicBezTo>
                <a:cubicBezTo>
                  <a:pt x="390" y="259"/>
                  <a:pt x="390" y="259"/>
                  <a:pt x="390" y="259"/>
                </a:cubicBezTo>
                <a:cubicBezTo>
                  <a:pt x="222" y="259"/>
                  <a:pt x="222" y="259"/>
                  <a:pt x="222" y="259"/>
                </a:cubicBezTo>
                <a:cubicBezTo>
                  <a:pt x="225" y="246"/>
                  <a:pt x="228" y="233"/>
                  <a:pt x="231" y="221"/>
                </a:cubicBezTo>
                <a:cubicBezTo>
                  <a:pt x="244" y="216"/>
                  <a:pt x="259" y="212"/>
                  <a:pt x="276" y="208"/>
                </a:cubicBezTo>
                <a:cubicBezTo>
                  <a:pt x="288" y="206"/>
                  <a:pt x="292" y="200"/>
                  <a:pt x="293" y="194"/>
                </a:cubicBezTo>
                <a:cubicBezTo>
                  <a:pt x="296" y="183"/>
                  <a:pt x="287" y="167"/>
                  <a:pt x="266" y="144"/>
                </a:cubicBezTo>
                <a:moveTo>
                  <a:pt x="292" y="130"/>
                </a:moveTo>
                <a:cubicBezTo>
                  <a:pt x="263" y="130"/>
                  <a:pt x="263" y="130"/>
                  <a:pt x="263" y="130"/>
                </a:cubicBezTo>
                <a:cubicBezTo>
                  <a:pt x="267" y="122"/>
                  <a:pt x="271" y="115"/>
                  <a:pt x="274" y="109"/>
                </a:cubicBezTo>
                <a:cubicBezTo>
                  <a:pt x="279" y="116"/>
                  <a:pt x="285" y="124"/>
                  <a:pt x="292" y="130"/>
                </a:cubicBezTo>
                <a:moveTo>
                  <a:pt x="447" y="40"/>
                </a:moveTo>
                <a:cubicBezTo>
                  <a:pt x="450" y="38"/>
                  <a:pt x="453" y="36"/>
                  <a:pt x="454" y="33"/>
                </a:cubicBezTo>
                <a:cubicBezTo>
                  <a:pt x="477" y="48"/>
                  <a:pt x="499" y="72"/>
                  <a:pt x="518" y="104"/>
                </a:cubicBezTo>
                <a:cubicBezTo>
                  <a:pt x="517" y="105"/>
                  <a:pt x="516" y="106"/>
                  <a:pt x="516" y="107"/>
                </a:cubicBezTo>
                <a:cubicBezTo>
                  <a:pt x="514" y="111"/>
                  <a:pt x="513" y="116"/>
                  <a:pt x="517" y="123"/>
                </a:cubicBezTo>
                <a:cubicBezTo>
                  <a:pt x="518" y="125"/>
                  <a:pt x="519" y="127"/>
                  <a:pt x="520" y="130"/>
                </a:cubicBezTo>
                <a:cubicBezTo>
                  <a:pt x="496" y="130"/>
                  <a:pt x="496" y="130"/>
                  <a:pt x="496" y="130"/>
                </a:cubicBezTo>
                <a:cubicBezTo>
                  <a:pt x="492" y="129"/>
                  <a:pt x="488" y="128"/>
                  <a:pt x="483" y="127"/>
                </a:cubicBezTo>
                <a:cubicBezTo>
                  <a:pt x="482" y="127"/>
                  <a:pt x="482" y="127"/>
                  <a:pt x="481" y="127"/>
                </a:cubicBezTo>
                <a:cubicBezTo>
                  <a:pt x="477" y="127"/>
                  <a:pt x="475" y="128"/>
                  <a:pt x="473" y="130"/>
                </a:cubicBezTo>
                <a:cubicBezTo>
                  <a:pt x="404" y="130"/>
                  <a:pt x="404" y="130"/>
                  <a:pt x="404" y="130"/>
                </a:cubicBezTo>
                <a:cubicBezTo>
                  <a:pt x="404" y="99"/>
                  <a:pt x="404" y="99"/>
                  <a:pt x="404" y="99"/>
                </a:cubicBezTo>
                <a:cubicBezTo>
                  <a:pt x="416" y="94"/>
                  <a:pt x="425" y="87"/>
                  <a:pt x="426" y="72"/>
                </a:cubicBezTo>
                <a:cubicBezTo>
                  <a:pt x="426" y="49"/>
                  <a:pt x="438" y="44"/>
                  <a:pt x="447" y="40"/>
                </a:cubicBezTo>
                <a:moveTo>
                  <a:pt x="477" y="210"/>
                </a:moveTo>
                <a:cubicBezTo>
                  <a:pt x="482" y="211"/>
                  <a:pt x="484" y="212"/>
                  <a:pt x="484" y="213"/>
                </a:cubicBezTo>
                <a:cubicBezTo>
                  <a:pt x="485" y="214"/>
                  <a:pt x="485" y="214"/>
                  <a:pt x="485" y="214"/>
                </a:cubicBezTo>
                <a:cubicBezTo>
                  <a:pt x="485" y="215"/>
                  <a:pt x="485" y="215"/>
                  <a:pt x="484" y="215"/>
                </a:cubicBezTo>
                <a:cubicBezTo>
                  <a:pt x="473" y="215"/>
                  <a:pt x="462" y="225"/>
                  <a:pt x="457" y="234"/>
                </a:cubicBezTo>
                <a:cubicBezTo>
                  <a:pt x="453" y="244"/>
                  <a:pt x="455" y="249"/>
                  <a:pt x="458" y="252"/>
                </a:cubicBezTo>
                <a:cubicBezTo>
                  <a:pt x="459" y="253"/>
                  <a:pt x="460" y="256"/>
                  <a:pt x="461" y="259"/>
                </a:cubicBezTo>
                <a:cubicBezTo>
                  <a:pt x="404" y="259"/>
                  <a:pt x="404" y="259"/>
                  <a:pt x="404" y="259"/>
                </a:cubicBezTo>
                <a:cubicBezTo>
                  <a:pt x="404" y="144"/>
                  <a:pt x="404" y="144"/>
                  <a:pt x="404" y="144"/>
                </a:cubicBezTo>
                <a:cubicBezTo>
                  <a:pt x="447" y="144"/>
                  <a:pt x="447" y="144"/>
                  <a:pt x="447" y="144"/>
                </a:cubicBezTo>
                <a:cubicBezTo>
                  <a:pt x="445" y="147"/>
                  <a:pt x="444" y="151"/>
                  <a:pt x="444" y="154"/>
                </a:cubicBezTo>
                <a:cubicBezTo>
                  <a:pt x="443" y="165"/>
                  <a:pt x="448" y="174"/>
                  <a:pt x="457" y="176"/>
                </a:cubicBezTo>
                <a:cubicBezTo>
                  <a:pt x="458" y="176"/>
                  <a:pt x="459" y="176"/>
                  <a:pt x="460" y="176"/>
                </a:cubicBezTo>
                <a:cubicBezTo>
                  <a:pt x="468" y="176"/>
                  <a:pt x="475" y="170"/>
                  <a:pt x="476" y="160"/>
                </a:cubicBezTo>
                <a:cubicBezTo>
                  <a:pt x="477" y="158"/>
                  <a:pt x="477" y="155"/>
                  <a:pt x="477" y="153"/>
                </a:cubicBezTo>
                <a:cubicBezTo>
                  <a:pt x="478" y="155"/>
                  <a:pt x="480" y="156"/>
                  <a:pt x="482" y="158"/>
                </a:cubicBezTo>
                <a:cubicBezTo>
                  <a:pt x="482" y="159"/>
                  <a:pt x="481" y="159"/>
                  <a:pt x="481" y="160"/>
                </a:cubicBezTo>
                <a:cubicBezTo>
                  <a:pt x="476" y="167"/>
                  <a:pt x="470" y="176"/>
                  <a:pt x="474" y="183"/>
                </a:cubicBezTo>
                <a:cubicBezTo>
                  <a:pt x="475" y="184"/>
                  <a:pt x="476" y="185"/>
                  <a:pt x="478" y="187"/>
                </a:cubicBezTo>
                <a:cubicBezTo>
                  <a:pt x="471" y="191"/>
                  <a:pt x="467" y="196"/>
                  <a:pt x="467" y="201"/>
                </a:cubicBezTo>
                <a:cubicBezTo>
                  <a:pt x="467" y="202"/>
                  <a:pt x="468" y="209"/>
                  <a:pt x="477" y="210"/>
                </a:cubicBezTo>
                <a:moveTo>
                  <a:pt x="424" y="389"/>
                </a:moveTo>
                <a:cubicBezTo>
                  <a:pt x="404" y="389"/>
                  <a:pt x="404" y="389"/>
                  <a:pt x="404" y="389"/>
                </a:cubicBezTo>
                <a:cubicBezTo>
                  <a:pt x="404" y="273"/>
                  <a:pt x="404" y="273"/>
                  <a:pt x="404" y="273"/>
                </a:cubicBezTo>
                <a:cubicBezTo>
                  <a:pt x="459" y="273"/>
                  <a:pt x="459" y="273"/>
                  <a:pt x="459" y="273"/>
                </a:cubicBezTo>
                <a:cubicBezTo>
                  <a:pt x="447" y="284"/>
                  <a:pt x="423" y="308"/>
                  <a:pt x="418" y="343"/>
                </a:cubicBezTo>
                <a:cubicBezTo>
                  <a:pt x="416" y="358"/>
                  <a:pt x="418" y="374"/>
                  <a:pt x="424" y="389"/>
                </a:cubicBezTo>
                <a:moveTo>
                  <a:pt x="390" y="389"/>
                </a:moveTo>
                <a:cubicBezTo>
                  <a:pt x="210" y="389"/>
                  <a:pt x="210" y="389"/>
                  <a:pt x="210" y="389"/>
                </a:cubicBezTo>
                <a:cubicBezTo>
                  <a:pt x="210" y="350"/>
                  <a:pt x="214" y="311"/>
                  <a:pt x="220" y="273"/>
                </a:cubicBezTo>
                <a:cubicBezTo>
                  <a:pt x="390" y="273"/>
                  <a:pt x="390" y="273"/>
                  <a:pt x="390" y="273"/>
                </a:cubicBezTo>
                <a:lnTo>
                  <a:pt x="390" y="389"/>
                </a:lnTo>
                <a:close/>
                <a:moveTo>
                  <a:pt x="494" y="144"/>
                </a:moveTo>
                <a:cubicBezTo>
                  <a:pt x="493" y="145"/>
                  <a:pt x="493" y="146"/>
                  <a:pt x="493" y="147"/>
                </a:cubicBezTo>
                <a:cubicBezTo>
                  <a:pt x="492" y="147"/>
                  <a:pt x="492" y="147"/>
                  <a:pt x="491" y="147"/>
                </a:cubicBezTo>
                <a:cubicBezTo>
                  <a:pt x="490" y="147"/>
                  <a:pt x="489" y="145"/>
                  <a:pt x="487" y="144"/>
                </a:cubicBezTo>
                <a:lnTo>
                  <a:pt x="494" y="144"/>
                </a:lnTo>
                <a:close/>
                <a:moveTo>
                  <a:pt x="488" y="175"/>
                </a:moveTo>
                <a:cubicBezTo>
                  <a:pt x="489" y="172"/>
                  <a:pt x="491" y="170"/>
                  <a:pt x="492" y="168"/>
                </a:cubicBezTo>
                <a:cubicBezTo>
                  <a:pt x="493" y="167"/>
                  <a:pt x="494" y="166"/>
                  <a:pt x="494" y="165"/>
                </a:cubicBezTo>
                <a:cubicBezTo>
                  <a:pt x="496" y="168"/>
                  <a:pt x="498" y="170"/>
                  <a:pt x="500" y="172"/>
                </a:cubicBezTo>
                <a:cubicBezTo>
                  <a:pt x="498" y="173"/>
                  <a:pt x="494" y="174"/>
                  <a:pt x="488" y="175"/>
                </a:cubicBezTo>
                <a:moveTo>
                  <a:pt x="463" y="158"/>
                </a:moveTo>
                <a:cubicBezTo>
                  <a:pt x="462" y="160"/>
                  <a:pt x="461" y="162"/>
                  <a:pt x="460" y="162"/>
                </a:cubicBezTo>
                <a:cubicBezTo>
                  <a:pt x="460" y="162"/>
                  <a:pt x="460" y="162"/>
                  <a:pt x="460" y="162"/>
                </a:cubicBezTo>
                <a:cubicBezTo>
                  <a:pt x="459" y="162"/>
                  <a:pt x="458" y="160"/>
                  <a:pt x="458" y="159"/>
                </a:cubicBezTo>
                <a:cubicBezTo>
                  <a:pt x="457" y="154"/>
                  <a:pt x="459" y="149"/>
                  <a:pt x="460" y="149"/>
                </a:cubicBezTo>
                <a:cubicBezTo>
                  <a:pt x="462" y="149"/>
                  <a:pt x="463" y="153"/>
                  <a:pt x="463" y="158"/>
                </a:cubicBezTo>
                <a:moveTo>
                  <a:pt x="516" y="170"/>
                </a:moveTo>
                <a:cubicBezTo>
                  <a:pt x="515" y="165"/>
                  <a:pt x="512" y="161"/>
                  <a:pt x="508" y="160"/>
                </a:cubicBezTo>
                <a:cubicBezTo>
                  <a:pt x="506" y="158"/>
                  <a:pt x="506" y="152"/>
                  <a:pt x="507" y="150"/>
                </a:cubicBezTo>
                <a:cubicBezTo>
                  <a:pt x="508" y="148"/>
                  <a:pt x="509" y="146"/>
                  <a:pt x="509" y="144"/>
                </a:cubicBezTo>
                <a:cubicBezTo>
                  <a:pt x="528" y="144"/>
                  <a:pt x="528" y="144"/>
                  <a:pt x="528" y="144"/>
                </a:cubicBezTo>
                <a:cubicBezTo>
                  <a:pt x="531" y="152"/>
                  <a:pt x="534" y="159"/>
                  <a:pt x="532" y="164"/>
                </a:cubicBezTo>
                <a:cubicBezTo>
                  <a:pt x="531" y="166"/>
                  <a:pt x="528" y="167"/>
                  <a:pt x="523" y="168"/>
                </a:cubicBezTo>
                <a:cubicBezTo>
                  <a:pt x="521" y="168"/>
                  <a:pt x="519" y="169"/>
                  <a:pt x="516" y="170"/>
                </a:cubicBezTo>
                <a:moveTo>
                  <a:pt x="390" y="130"/>
                </a:moveTo>
                <a:cubicBezTo>
                  <a:pt x="342" y="130"/>
                  <a:pt x="342" y="130"/>
                  <a:pt x="342" y="130"/>
                </a:cubicBezTo>
                <a:cubicBezTo>
                  <a:pt x="344" y="127"/>
                  <a:pt x="346" y="125"/>
                  <a:pt x="347" y="122"/>
                </a:cubicBezTo>
                <a:cubicBezTo>
                  <a:pt x="351" y="116"/>
                  <a:pt x="354" y="111"/>
                  <a:pt x="362" y="108"/>
                </a:cubicBezTo>
                <a:cubicBezTo>
                  <a:pt x="367" y="107"/>
                  <a:pt x="374" y="105"/>
                  <a:pt x="380" y="104"/>
                </a:cubicBezTo>
                <a:cubicBezTo>
                  <a:pt x="383" y="104"/>
                  <a:pt x="387" y="103"/>
                  <a:pt x="390" y="103"/>
                </a:cubicBezTo>
                <a:lnTo>
                  <a:pt x="390" y="130"/>
                </a:lnTo>
                <a:close/>
                <a:moveTo>
                  <a:pt x="208" y="259"/>
                </a:moveTo>
                <a:cubicBezTo>
                  <a:pt x="176" y="259"/>
                  <a:pt x="176" y="259"/>
                  <a:pt x="176" y="259"/>
                </a:cubicBezTo>
                <a:cubicBezTo>
                  <a:pt x="184" y="247"/>
                  <a:pt x="197" y="237"/>
                  <a:pt x="215" y="228"/>
                </a:cubicBezTo>
                <a:cubicBezTo>
                  <a:pt x="212" y="238"/>
                  <a:pt x="210" y="249"/>
                  <a:pt x="208" y="259"/>
                </a:cubicBezTo>
                <a:moveTo>
                  <a:pt x="165" y="328"/>
                </a:moveTo>
                <a:cubicBezTo>
                  <a:pt x="170" y="323"/>
                  <a:pt x="169" y="316"/>
                  <a:pt x="167" y="307"/>
                </a:cubicBezTo>
                <a:cubicBezTo>
                  <a:pt x="166" y="297"/>
                  <a:pt x="165" y="286"/>
                  <a:pt x="169" y="273"/>
                </a:cubicBezTo>
                <a:cubicBezTo>
                  <a:pt x="206" y="273"/>
                  <a:pt x="206" y="273"/>
                  <a:pt x="206" y="273"/>
                </a:cubicBezTo>
                <a:cubicBezTo>
                  <a:pt x="200" y="311"/>
                  <a:pt x="196" y="350"/>
                  <a:pt x="196" y="389"/>
                </a:cubicBezTo>
                <a:cubicBezTo>
                  <a:pt x="143" y="389"/>
                  <a:pt x="143" y="389"/>
                  <a:pt x="143" y="389"/>
                </a:cubicBezTo>
                <a:cubicBezTo>
                  <a:pt x="139" y="375"/>
                  <a:pt x="133" y="360"/>
                  <a:pt x="116" y="360"/>
                </a:cubicBezTo>
                <a:cubicBezTo>
                  <a:pt x="107" y="360"/>
                  <a:pt x="98" y="357"/>
                  <a:pt x="92" y="351"/>
                </a:cubicBezTo>
                <a:cubicBezTo>
                  <a:pt x="89" y="348"/>
                  <a:pt x="85" y="342"/>
                  <a:pt x="85" y="335"/>
                </a:cubicBezTo>
                <a:cubicBezTo>
                  <a:pt x="85" y="325"/>
                  <a:pt x="88" y="296"/>
                  <a:pt x="117" y="296"/>
                </a:cubicBezTo>
                <a:cubicBezTo>
                  <a:pt x="132" y="296"/>
                  <a:pt x="134" y="303"/>
                  <a:pt x="137" y="314"/>
                </a:cubicBezTo>
                <a:cubicBezTo>
                  <a:pt x="139" y="321"/>
                  <a:pt x="142" y="333"/>
                  <a:pt x="154" y="333"/>
                </a:cubicBezTo>
                <a:cubicBezTo>
                  <a:pt x="159" y="333"/>
                  <a:pt x="162" y="331"/>
                  <a:pt x="165" y="328"/>
                </a:cubicBezTo>
                <a:moveTo>
                  <a:pt x="186" y="403"/>
                </a:moveTo>
                <a:cubicBezTo>
                  <a:pt x="178" y="404"/>
                  <a:pt x="171" y="406"/>
                  <a:pt x="165" y="407"/>
                </a:cubicBezTo>
                <a:cubicBezTo>
                  <a:pt x="159" y="409"/>
                  <a:pt x="153" y="410"/>
                  <a:pt x="150" y="410"/>
                </a:cubicBezTo>
                <a:cubicBezTo>
                  <a:pt x="149" y="409"/>
                  <a:pt x="148" y="406"/>
                  <a:pt x="147" y="403"/>
                </a:cubicBezTo>
                <a:lnTo>
                  <a:pt x="186" y="403"/>
                </a:lnTo>
                <a:close/>
                <a:moveTo>
                  <a:pt x="404" y="403"/>
                </a:moveTo>
                <a:cubicBezTo>
                  <a:pt x="430" y="403"/>
                  <a:pt x="430" y="403"/>
                  <a:pt x="430" y="403"/>
                </a:cubicBezTo>
                <a:cubicBezTo>
                  <a:pt x="434" y="412"/>
                  <a:pt x="440" y="420"/>
                  <a:pt x="447" y="429"/>
                </a:cubicBezTo>
                <a:cubicBezTo>
                  <a:pt x="458" y="442"/>
                  <a:pt x="470" y="449"/>
                  <a:pt x="485" y="449"/>
                </a:cubicBezTo>
                <a:cubicBezTo>
                  <a:pt x="493" y="449"/>
                  <a:pt x="501" y="446"/>
                  <a:pt x="508" y="445"/>
                </a:cubicBezTo>
                <a:cubicBezTo>
                  <a:pt x="514" y="443"/>
                  <a:pt x="519" y="442"/>
                  <a:pt x="524" y="442"/>
                </a:cubicBezTo>
                <a:cubicBezTo>
                  <a:pt x="529" y="442"/>
                  <a:pt x="533" y="443"/>
                  <a:pt x="537" y="448"/>
                </a:cubicBezTo>
                <a:cubicBezTo>
                  <a:pt x="549" y="462"/>
                  <a:pt x="553" y="491"/>
                  <a:pt x="555" y="519"/>
                </a:cubicBezTo>
                <a:cubicBezTo>
                  <a:pt x="404" y="519"/>
                  <a:pt x="404" y="519"/>
                  <a:pt x="404" y="519"/>
                </a:cubicBezTo>
                <a:lnTo>
                  <a:pt x="404" y="403"/>
                </a:lnTo>
                <a:close/>
                <a:moveTo>
                  <a:pt x="516" y="232"/>
                </a:moveTo>
                <a:cubicBezTo>
                  <a:pt x="516" y="232"/>
                  <a:pt x="516" y="231"/>
                  <a:pt x="516" y="231"/>
                </a:cubicBezTo>
                <a:cubicBezTo>
                  <a:pt x="516" y="231"/>
                  <a:pt x="517" y="231"/>
                  <a:pt x="517" y="231"/>
                </a:cubicBezTo>
                <a:cubicBezTo>
                  <a:pt x="520" y="230"/>
                  <a:pt x="520" y="230"/>
                  <a:pt x="520" y="230"/>
                </a:cubicBezTo>
                <a:cubicBezTo>
                  <a:pt x="529" y="227"/>
                  <a:pt x="530" y="227"/>
                  <a:pt x="546" y="228"/>
                </a:cubicBezTo>
                <a:cubicBezTo>
                  <a:pt x="552" y="229"/>
                  <a:pt x="555" y="234"/>
                  <a:pt x="559" y="241"/>
                </a:cubicBezTo>
                <a:cubicBezTo>
                  <a:pt x="560" y="243"/>
                  <a:pt x="561" y="245"/>
                  <a:pt x="562" y="247"/>
                </a:cubicBezTo>
                <a:cubicBezTo>
                  <a:pt x="559" y="245"/>
                  <a:pt x="555" y="244"/>
                  <a:pt x="550" y="244"/>
                </a:cubicBezTo>
                <a:cubicBezTo>
                  <a:pt x="539" y="244"/>
                  <a:pt x="523" y="249"/>
                  <a:pt x="517" y="253"/>
                </a:cubicBezTo>
                <a:cubicBezTo>
                  <a:pt x="517" y="253"/>
                  <a:pt x="515" y="254"/>
                  <a:pt x="506" y="254"/>
                </a:cubicBezTo>
                <a:cubicBezTo>
                  <a:pt x="505" y="254"/>
                  <a:pt x="505" y="254"/>
                  <a:pt x="505" y="254"/>
                </a:cubicBezTo>
                <a:cubicBezTo>
                  <a:pt x="509" y="252"/>
                  <a:pt x="512" y="250"/>
                  <a:pt x="514" y="246"/>
                </a:cubicBezTo>
                <a:cubicBezTo>
                  <a:pt x="517" y="240"/>
                  <a:pt x="517" y="235"/>
                  <a:pt x="516" y="232"/>
                </a:cubicBezTo>
                <a:moveTo>
                  <a:pt x="567" y="252"/>
                </a:moveTo>
                <a:cubicBezTo>
                  <a:pt x="568" y="254"/>
                  <a:pt x="569" y="255"/>
                  <a:pt x="571" y="255"/>
                </a:cubicBezTo>
                <a:cubicBezTo>
                  <a:pt x="573" y="264"/>
                  <a:pt x="574" y="272"/>
                  <a:pt x="576" y="281"/>
                </a:cubicBezTo>
                <a:cubicBezTo>
                  <a:pt x="565" y="278"/>
                  <a:pt x="566" y="273"/>
                  <a:pt x="567" y="265"/>
                </a:cubicBezTo>
                <a:cubicBezTo>
                  <a:pt x="568" y="261"/>
                  <a:pt x="568" y="256"/>
                  <a:pt x="567" y="252"/>
                </a:cubicBezTo>
                <a:moveTo>
                  <a:pt x="590" y="284"/>
                </a:moveTo>
                <a:cubicBezTo>
                  <a:pt x="589" y="273"/>
                  <a:pt x="587" y="262"/>
                  <a:pt x="585" y="251"/>
                </a:cubicBezTo>
                <a:cubicBezTo>
                  <a:pt x="587" y="245"/>
                  <a:pt x="583" y="239"/>
                  <a:pt x="578" y="228"/>
                </a:cubicBezTo>
                <a:cubicBezTo>
                  <a:pt x="577" y="226"/>
                  <a:pt x="575" y="224"/>
                  <a:pt x="574" y="221"/>
                </a:cubicBezTo>
                <a:cubicBezTo>
                  <a:pt x="582" y="229"/>
                  <a:pt x="591" y="245"/>
                  <a:pt x="596" y="253"/>
                </a:cubicBezTo>
                <a:cubicBezTo>
                  <a:pt x="601" y="261"/>
                  <a:pt x="604" y="266"/>
                  <a:pt x="607" y="269"/>
                </a:cubicBezTo>
                <a:cubicBezTo>
                  <a:pt x="609" y="272"/>
                  <a:pt x="612" y="272"/>
                  <a:pt x="614" y="272"/>
                </a:cubicBezTo>
                <a:cubicBezTo>
                  <a:pt x="614" y="272"/>
                  <a:pt x="614" y="272"/>
                  <a:pt x="614" y="272"/>
                </a:cubicBezTo>
                <a:cubicBezTo>
                  <a:pt x="620" y="272"/>
                  <a:pt x="623" y="267"/>
                  <a:pt x="625" y="264"/>
                </a:cubicBezTo>
                <a:cubicBezTo>
                  <a:pt x="626" y="263"/>
                  <a:pt x="626" y="263"/>
                  <a:pt x="626" y="262"/>
                </a:cubicBezTo>
                <a:cubicBezTo>
                  <a:pt x="632" y="268"/>
                  <a:pt x="639" y="269"/>
                  <a:pt x="646" y="270"/>
                </a:cubicBezTo>
                <a:cubicBezTo>
                  <a:pt x="658" y="272"/>
                  <a:pt x="662" y="273"/>
                  <a:pt x="662" y="282"/>
                </a:cubicBezTo>
                <a:cubicBezTo>
                  <a:pt x="662" y="285"/>
                  <a:pt x="662" y="286"/>
                  <a:pt x="661" y="287"/>
                </a:cubicBezTo>
                <a:cubicBezTo>
                  <a:pt x="661" y="288"/>
                  <a:pt x="660" y="288"/>
                  <a:pt x="658" y="288"/>
                </a:cubicBezTo>
                <a:cubicBezTo>
                  <a:pt x="653" y="288"/>
                  <a:pt x="646" y="286"/>
                  <a:pt x="640" y="284"/>
                </a:cubicBezTo>
                <a:cubicBezTo>
                  <a:pt x="635" y="282"/>
                  <a:pt x="630" y="281"/>
                  <a:pt x="626" y="280"/>
                </a:cubicBezTo>
                <a:cubicBezTo>
                  <a:pt x="625" y="280"/>
                  <a:pt x="623" y="280"/>
                  <a:pt x="622" y="280"/>
                </a:cubicBezTo>
                <a:cubicBezTo>
                  <a:pt x="617" y="280"/>
                  <a:pt x="612" y="281"/>
                  <a:pt x="608" y="282"/>
                </a:cubicBezTo>
                <a:cubicBezTo>
                  <a:pt x="604" y="283"/>
                  <a:pt x="599" y="284"/>
                  <a:pt x="594" y="284"/>
                </a:cubicBezTo>
                <a:cubicBezTo>
                  <a:pt x="593" y="284"/>
                  <a:pt x="592" y="284"/>
                  <a:pt x="590" y="284"/>
                </a:cubicBezTo>
                <a:moveTo>
                  <a:pt x="529" y="96"/>
                </a:moveTo>
                <a:cubicBezTo>
                  <a:pt x="509" y="62"/>
                  <a:pt x="485" y="35"/>
                  <a:pt x="460" y="19"/>
                </a:cubicBezTo>
                <a:cubicBezTo>
                  <a:pt x="514" y="28"/>
                  <a:pt x="564" y="49"/>
                  <a:pt x="608" y="78"/>
                </a:cubicBezTo>
                <a:cubicBezTo>
                  <a:pt x="568" y="83"/>
                  <a:pt x="543" y="88"/>
                  <a:pt x="529" y="96"/>
                </a:cubicBezTo>
                <a:moveTo>
                  <a:pt x="390" y="662"/>
                </a:moveTo>
                <a:cubicBezTo>
                  <a:pt x="390" y="777"/>
                  <a:pt x="390" y="777"/>
                  <a:pt x="390" y="777"/>
                </a:cubicBezTo>
                <a:cubicBezTo>
                  <a:pt x="343" y="774"/>
                  <a:pt x="297" y="732"/>
                  <a:pt x="263" y="662"/>
                </a:cubicBezTo>
                <a:lnTo>
                  <a:pt x="390" y="662"/>
                </a:lnTo>
                <a:close/>
                <a:moveTo>
                  <a:pt x="404" y="662"/>
                </a:moveTo>
                <a:cubicBezTo>
                  <a:pt x="531" y="662"/>
                  <a:pt x="531" y="662"/>
                  <a:pt x="531" y="662"/>
                </a:cubicBezTo>
                <a:cubicBezTo>
                  <a:pt x="498" y="732"/>
                  <a:pt x="453" y="774"/>
                  <a:pt x="404" y="777"/>
                </a:cubicBezTo>
                <a:lnTo>
                  <a:pt x="404" y="662"/>
                </a:lnTo>
                <a:close/>
                <a:moveTo>
                  <a:pt x="404" y="648"/>
                </a:moveTo>
                <a:cubicBezTo>
                  <a:pt x="404" y="533"/>
                  <a:pt x="404" y="533"/>
                  <a:pt x="404" y="533"/>
                </a:cubicBezTo>
                <a:cubicBezTo>
                  <a:pt x="555" y="533"/>
                  <a:pt x="555" y="533"/>
                  <a:pt x="555" y="533"/>
                </a:cubicBezTo>
                <a:cubicBezTo>
                  <a:pt x="555" y="540"/>
                  <a:pt x="556" y="547"/>
                  <a:pt x="556" y="554"/>
                </a:cubicBezTo>
                <a:cubicBezTo>
                  <a:pt x="556" y="560"/>
                  <a:pt x="556" y="566"/>
                  <a:pt x="556" y="570"/>
                </a:cubicBezTo>
                <a:cubicBezTo>
                  <a:pt x="556" y="575"/>
                  <a:pt x="556" y="582"/>
                  <a:pt x="555" y="588"/>
                </a:cubicBezTo>
                <a:cubicBezTo>
                  <a:pt x="555" y="593"/>
                  <a:pt x="554" y="598"/>
                  <a:pt x="554" y="603"/>
                </a:cubicBezTo>
                <a:cubicBezTo>
                  <a:pt x="549" y="619"/>
                  <a:pt x="544" y="634"/>
                  <a:pt x="538" y="648"/>
                </a:cubicBezTo>
                <a:lnTo>
                  <a:pt x="404" y="648"/>
                </a:lnTo>
                <a:close/>
                <a:moveTo>
                  <a:pt x="704" y="572"/>
                </a:moveTo>
                <a:cubicBezTo>
                  <a:pt x="700" y="580"/>
                  <a:pt x="697" y="584"/>
                  <a:pt x="695" y="585"/>
                </a:cubicBezTo>
                <a:cubicBezTo>
                  <a:pt x="695" y="582"/>
                  <a:pt x="695" y="574"/>
                  <a:pt x="699" y="561"/>
                </a:cubicBezTo>
                <a:cubicBezTo>
                  <a:pt x="703" y="547"/>
                  <a:pt x="708" y="537"/>
                  <a:pt x="712" y="533"/>
                </a:cubicBezTo>
                <a:cubicBezTo>
                  <a:pt x="712" y="540"/>
                  <a:pt x="710" y="557"/>
                  <a:pt x="704" y="572"/>
                </a:cubicBezTo>
                <a:moveTo>
                  <a:pt x="720" y="519"/>
                </a:moveTo>
                <a:cubicBezTo>
                  <a:pt x="719" y="518"/>
                  <a:pt x="718" y="517"/>
                  <a:pt x="716" y="517"/>
                </a:cubicBezTo>
                <a:cubicBezTo>
                  <a:pt x="715" y="517"/>
                  <a:pt x="715" y="517"/>
                  <a:pt x="714" y="517"/>
                </a:cubicBezTo>
                <a:cubicBezTo>
                  <a:pt x="711" y="517"/>
                  <a:pt x="709" y="517"/>
                  <a:pt x="707" y="519"/>
                </a:cubicBezTo>
                <a:cubicBezTo>
                  <a:pt x="691" y="519"/>
                  <a:pt x="691" y="519"/>
                  <a:pt x="691" y="519"/>
                </a:cubicBezTo>
                <a:cubicBezTo>
                  <a:pt x="693" y="512"/>
                  <a:pt x="694" y="505"/>
                  <a:pt x="695" y="499"/>
                </a:cubicBezTo>
                <a:cubicBezTo>
                  <a:pt x="695" y="494"/>
                  <a:pt x="696" y="490"/>
                  <a:pt x="697" y="486"/>
                </a:cubicBezTo>
                <a:cubicBezTo>
                  <a:pt x="699" y="473"/>
                  <a:pt x="706" y="438"/>
                  <a:pt x="721" y="404"/>
                </a:cubicBezTo>
                <a:cubicBezTo>
                  <a:pt x="721" y="404"/>
                  <a:pt x="721" y="403"/>
                  <a:pt x="721" y="403"/>
                </a:cubicBezTo>
                <a:cubicBezTo>
                  <a:pt x="779" y="403"/>
                  <a:pt x="779" y="403"/>
                  <a:pt x="779" y="403"/>
                </a:cubicBezTo>
                <a:cubicBezTo>
                  <a:pt x="778" y="443"/>
                  <a:pt x="771" y="482"/>
                  <a:pt x="759" y="519"/>
                </a:cubicBezTo>
                <a:lnTo>
                  <a:pt x="720" y="519"/>
                </a:lnTo>
                <a:close/>
                <a:moveTo>
                  <a:pt x="124" y="662"/>
                </a:moveTo>
                <a:cubicBezTo>
                  <a:pt x="207" y="662"/>
                  <a:pt x="207" y="662"/>
                  <a:pt x="207" y="662"/>
                </a:cubicBezTo>
                <a:cubicBezTo>
                  <a:pt x="207" y="687"/>
                  <a:pt x="210" y="710"/>
                  <a:pt x="222" y="723"/>
                </a:cubicBezTo>
                <a:cubicBezTo>
                  <a:pt x="228" y="730"/>
                  <a:pt x="237" y="735"/>
                  <a:pt x="246" y="735"/>
                </a:cubicBezTo>
                <a:cubicBezTo>
                  <a:pt x="252" y="735"/>
                  <a:pt x="257" y="732"/>
                  <a:pt x="260" y="728"/>
                </a:cubicBezTo>
                <a:cubicBezTo>
                  <a:pt x="263" y="722"/>
                  <a:pt x="262" y="713"/>
                  <a:pt x="256" y="703"/>
                </a:cubicBezTo>
                <a:cubicBezTo>
                  <a:pt x="251" y="695"/>
                  <a:pt x="251" y="685"/>
                  <a:pt x="254" y="676"/>
                </a:cubicBezTo>
                <a:cubicBezTo>
                  <a:pt x="277" y="721"/>
                  <a:pt x="304" y="753"/>
                  <a:pt x="334" y="772"/>
                </a:cubicBezTo>
                <a:cubicBezTo>
                  <a:pt x="253" y="759"/>
                  <a:pt x="179" y="719"/>
                  <a:pt x="124" y="662"/>
                </a:cubicBezTo>
                <a:moveTo>
                  <a:pt x="460" y="773"/>
                </a:moveTo>
                <a:cubicBezTo>
                  <a:pt x="493" y="751"/>
                  <a:pt x="523" y="714"/>
                  <a:pt x="547" y="662"/>
                </a:cubicBezTo>
                <a:cubicBezTo>
                  <a:pt x="671" y="662"/>
                  <a:pt x="671" y="662"/>
                  <a:pt x="671" y="662"/>
                </a:cubicBezTo>
                <a:cubicBezTo>
                  <a:pt x="615" y="719"/>
                  <a:pt x="542" y="759"/>
                  <a:pt x="460" y="77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81" name="Freeform 129">
            <a:extLst>
              <a:ext uri="{FF2B5EF4-FFF2-40B4-BE49-F238E27FC236}">
                <a16:creationId xmlns:a16="http://schemas.microsoft.com/office/drawing/2014/main" id="{EFE0612D-030C-444E-9670-BC8D25BC93E2}"/>
              </a:ext>
            </a:extLst>
          </p:cNvPr>
          <p:cNvSpPr>
            <a:spLocks noEditPoints="1"/>
          </p:cNvSpPr>
          <p:nvPr/>
        </p:nvSpPr>
        <p:spPr bwMode="auto">
          <a:xfrm>
            <a:off x="8361363" y="3386138"/>
            <a:ext cx="473075" cy="485775"/>
          </a:xfrm>
          <a:custGeom>
            <a:avLst/>
            <a:gdLst>
              <a:gd name="T0" fmla="*/ 332526 w 574"/>
              <a:gd name="T1" fmla="*/ 0 h 581"/>
              <a:gd name="T2" fmla="*/ 192602 w 574"/>
              <a:gd name="T3" fmla="*/ 52591 h 581"/>
              <a:gd name="T4" fmla="*/ 139924 w 574"/>
              <a:gd name="T5" fmla="*/ 171964 h 581"/>
              <a:gd name="T6" fmla="*/ 0 w 574"/>
              <a:gd name="T7" fmla="*/ 223720 h 581"/>
              <a:gd name="T8" fmla="*/ 42800 w 574"/>
              <a:gd name="T9" fmla="*/ 471649 h 581"/>
              <a:gd name="T10" fmla="*/ 237048 w 574"/>
              <a:gd name="T11" fmla="*/ 471649 h 581"/>
              <a:gd name="T12" fmla="*/ 279848 w 574"/>
              <a:gd name="T13" fmla="*/ 389841 h 581"/>
              <a:gd name="T14" fmla="*/ 429650 w 574"/>
              <a:gd name="T15" fmla="*/ 379823 h 581"/>
              <a:gd name="T16" fmla="*/ 472450 w 574"/>
              <a:gd name="T17" fmla="*/ 52591 h 581"/>
              <a:gd name="T18" fmla="*/ 460927 w 574"/>
              <a:gd name="T19" fmla="*/ 274641 h 581"/>
              <a:gd name="T20" fmla="*/ 279848 w 574"/>
              <a:gd name="T21" fmla="*/ 310537 h 581"/>
              <a:gd name="T22" fmla="*/ 332526 w 574"/>
              <a:gd name="T23" fmla="*/ 254607 h 581"/>
              <a:gd name="T24" fmla="*/ 460927 w 574"/>
              <a:gd name="T25" fmla="*/ 224555 h 581"/>
              <a:gd name="T26" fmla="*/ 268325 w 574"/>
              <a:gd name="T27" fmla="*/ 245424 h 581"/>
              <a:gd name="T28" fmla="*/ 139924 w 574"/>
              <a:gd name="T29" fmla="*/ 338919 h 581"/>
              <a:gd name="T30" fmla="*/ 11523 w 574"/>
              <a:gd name="T31" fmla="*/ 245424 h 581"/>
              <a:gd name="T32" fmla="*/ 139924 w 574"/>
              <a:gd name="T33" fmla="*/ 276311 h 581"/>
              <a:gd name="T34" fmla="*/ 268325 w 574"/>
              <a:gd name="T35" fmla="*/ 245424 h 581"/>
              <a:gd name="T36" fmla="*/ 42800 w 574"/>
              <a:gd name="T37" fmla="*/ 336415 h 581"/>
              <a:gd name="T38" fmla="*/ 237048 w 574"/>
              <a:gd name="T39" fmla="*/ 336415 h 581"/>
              <a:gd name="T40" fmla="*/ 268325 w 574"/>
              <a:gd name="T41" fmla="*/ 365632 h 581"/>
              <a:gd name="T42" fmla="*/ 11523 w 574"/>
              <a:gd name="T43" fmla="*/ 365632 h 581"/>
              <a:gd name="T44" fmla="*/ 460927 w 574"/>
              <a:gd name="T45" fmla="*/ 131895 h 581"/>
              <a:gd name="T46" fmla="*/ 204125 w 574"/>
              <a:gd name="T47" fmla="*/ 131895 h 581"/>
              <a:gd name="T48" fmla="*/ 236225 w 574"/>
              <a:gd name="T49" fmla="*/ 90156 h 581"/>
              <a:gd name="T50" fmla="*/ 429650 w 574"/>
              <a:gd name="T51" fmla="*/ 90156 h 581"/>
              <a:gd name="T52" fmla="*/ 460927 w 574"/>
              <a:gd name="T53" fmla="*/ 131895 h 581"/>
              <a:gd name="T54" fmla="*/ 460927 w 574"/>
              <a:gd name="T55" fmla="*/ 52591 h 581"/>
              <a:gd name="T56" fmla="*/ 204125 w 574"/>
              <a:gd name="T57" fmla="*/ 52591 h 581"/>
              <a:gd name="T58" fmla="*/ 204125 w 574"/>
              <a:gd name="T59" fmla="*/ 152764 h 581"/>
              <a:gd name="T60" fmla="*/ 332526 w 574"/>
              <a:gd name="T61" fmla="*/ 183651 h 581"/>
              <a:gd name="T62" fmla="*/ 460927 w 574"/>
              <a:gd name="T63" fmla="*/ 152764 h 581"/>
              <a:gd name="T64" fmla="*/ 332526 w 574"/>
              <a:gd name="T65" fmla="*/ 242920 h 581"/>
              <a:gd name="T66" fmla="*/ 279848 w 574"/>
              <a:gd name="T67" fmla="*/ 223720 h 581"/>
              <a:gd name="T68" fmla="*/ 204125 w 574"/>
              <a:gd name="T69" fmla="*/ 177807 h 581"/>
              <a:gd name="T70" fmla="*/ 139924 w 574"/>
              <a:gd name="T71" fmla="*/ 183651 h 581"/>
              <a:gd name="T72" fmla="*/ 197540 w 574"/>
              <a:gd name="T73" fmla="*/ 188659 h 581"/>
              <a:gd name="T74" fmla="*/ 139924 w 574"/>
              <a:gd name="T75" fmla="*/ 264624 h 581"/>
              <a:gd name="T76" fmla="*/ 139924 w 574"/>
              <a:gd name="T77" fmla="*/ 183651 h 581"/>
              <a:gd name="T78" fmla="*/ 11523 w 574"/>
              <a:gd name="T79" fmla="*/ 433249 h 581"/>
              <a:gd name="T80" fmla="*/ 42800 w 574"/>
              <a:gd name="T81" fmla="*/ 404032 h 581"/>
              <a:gd name="T82" fmla="*/ 237048 w 574"/>
              <a:gd name="T83" fmla="*/ 404032 h 581"/>
              <a:gd name="T84" fmla="*/ 268325 w 574"/>
              <a:gd name="T85" fmla="*/ 433249 h 581"/>
              <a:gd name="T86" fmla="*/ 332526 w 574"/>
              <a:gd name="T87" fmla="*/ 382328 h 581"/>
              <a:gd name="T88" fmla="*/ 279848 w 574"/>
              <a:gd name="T89" fmla="*/ 323058 h 581"/>
              <a:gd name="T90" fmla="*/ 429650 w 574"/>
              <a:gd name="T91" fmla="*/ 312206 h 581"/>
              <a:gd name="T92" fmla="*/ 460927 w 574"/>
              <a:gd name="T93" fmla="*/ 342258 h 5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4" h="581">
                <a:moveTo>
                  <a:pt x="522" y="17"/>
                </a:moveTo>
                <a:cubicBezTo>
                  <a:pt x="490" y="6"/>
                  <a:pt x="449" y="0"/>
                  <a:pt x="404" y="0"/>
                </a:cubicBezTo>
                <a:cubicBezTo>
                  <a:pt x="360" y="0"/>
                  <a:pt x="318" y="6"/>
                  <a:pt x="287" y="17"/>
                </a:cubicBezTo>
                <a:cubicBezTo>
                  <a:pt x="252" y="29"/>
                  <a:pt x="234" y="44"/>
                  <a:pt x="234" y="63"/>
                </a:cubicBezTo>
                <a:cubicBezTo>
                  <a:pt x="234" y="210"/>
                  <a:pt x="234" y="210"/>
                  <a:pt x="234" y="210"/>
                </a:cubicBezTo>
                <a:cubicBezTo>
                  <a:pt x="214" y="208"/>
                  <a:pt x="192" y="206"/>
                  <a:pt x="170" y="206"/>
                </a:cubicBezTo>
                <a:cubicBezTo>
                  <a:pt x="126" y="206"/>
                  <a:pt x="84" y="212"/>
                  <a:pt x="52" y="223"/>
                </a:cubicBezTo>
                <a:cubicBezTo>
                  <a:pt x="18" y="234"/>
                  <a:pt x="0" y="250"/>
                  <a:pt x="0" y="268"/>
                </a:cubicBezTo>
                <a:cubicBezTo>
                  <a:pt x="0" y="519"/>
                  <a:pt x="0" y="519"/>
                  <a:pt x="0" y="519"/>
                </a:cubicBezTo>
                <a:cubicBezTo>
                  <a:pt x="0" y="537"/>
                  <a:pt x="18" y="553"/>
                  <a:pt x="52" y="565"/>
                </a:cubicBezTo>
                <a:cubicBezTo>
                  <a:pt x="84" y="575"/>
                  <a:pt x="126" y="581"/>
                  <a:pt x="170" y="581"/>
                </a:cubicBezTo>
                <a:cubicBezTo>
                  <a:pt x="214" y="581"/>
                  <a:pt x="256" y="575"/>
                  <a:pt x="288" y="565"/>
                </a:cubicBezTo>
                <a:cubicBezTo>
                  <a:pt x="322" y="553"/>
                  <a:pt x="340" y="537"/>
                  <a:pt x="340" y="519"/>
                </a:cubicBezTo>
                <a:cubicBezTo>
                  <a:pt x="340" y="467"/>
                  <a:pt x="340" y="467"/>
                  <a:pt x="340" y="467"/>
                </a:cubicBezTo>
                <a:cubicBezTo>
                  <a:pt x="360" y="470"/>
                  <a:pt x="382" y="472"/>
                  <a:pt x="404" y="472"/>
                </a:cubicBezTo>
                <a:cubicBezTo>
                  <a:pt x="449" y="472"/>
                  <a:pt x="490" y="466"/>
                  <a:pt x="522" y="455"/>
                </a:cubicBezTo>
                <a:cubicBezTo>
                  <a:pt x="556" y="444"/>
                  <a:pt x="574" y="428"/>
                  <a:pt x="574" y="410"/>
                </a:cubicBezTo>
                <a:cubicBezTo>
                  <a:pt x="574" y="63"/>
                  <a:pt x="574" y="63"/>
                  <a:pt x="574" y="63"/>
                </a:cubicBezTo>
                <a:cubicBezTo>
                  <a:pt x="574" y="44"/>
                  <a:pt x="556" y="29"/>
                  <a:pt x="522" y="17"/>
                </a:cubicBezTo>
                <a:moveTo>
                  <a:pt x="560" y="329"/>
                </a:moveTo>
                <a:cubicBezTo>
                  <a:pt x="560" y="352"/>
                  <a:pt x="496" y="377"/>
                  <a:pt x="404" y="377"/>
                </a:cubicBezTo>
                <a:cubicBezTo>
                  <a:pt x="382" y="377"/>
                  <a:pt x="360" y="375"/>
                  <a:pt x="340" y="372"/>
                </a:cubicBezTo>
                <a:cubicBezTo>
                  <a:pt x="340" y="301"/>
                  <a:pt x="340" y="301"/>
                  <a:pt x="340" y="301"/>
                </a:cubicBezTo>
                <a:cubicBezTo>
                  <a:pt x="360" y="304"/>
                  <a:pt x="382" y="305"/>
                  <a:pt x="404" y="305"/>
                </a:cubicBezTo>
                <a:cubicBezTo>
                  <a:pt x="449" y="305"/>
                  <a:pt x="490" y="300"/>
                  <a:pt x="522" y="289"/>
                </a:cubicBezTo>
                <a:cubicBezTo>
                  <a:pt x="539" y="283"/>
                  <a:pt x="552" y="276"/>
                  <a:pt x="560" y="269"/>
                </a:cubicBezTo>
                <a:lnTo>
                  <a:pt x="560" y="329"/>
                </a:lnTo>
                <a:close/>
                <a:moveTo>
                  <a:pt x="326" y="294"/>
                </a:moveTo>
                <a:cubicBezTo>
                  <a:pt x="326" y="358"/>
                  <a:pt x="326" y="358"/>
                  <a:pt x="326" y="358"/>
                </a:cubicBezTo>
                <a:cubicBezTo>
                  <a:pt x="326" y="380"/>
                  <a:pt x="262" y="406"/>
                  <a:pt x="170" y="406"/>
                </a:cubicBezTo>
                <a:cubicBezTo>
                  <a:pt x="78" y="406"/>
                  <a:pt x="14" y="380"/>
                  <a:pt x="14" y="358"/>
                </a:cubicBezTo>
                <a:cubicBezTo>
                  <a:pt x="14" y="294"/>
                  <a:pt x="14" y="294"/>
                  <a:pt x="14" y="294"/>
                </a:cubicBezTo>
                <a:cubicBezTo>
                  <a:pt x="23" y="302"/>
                  <a:pt x="36" y="308"/>
                  <a:pt x="52" y="314"/>
                </a:cubicBezTo>
                <a:cubicBezTo>
                  <a:pt x="84" y="325"/>
                  <a:pt x="126" y="331"/>
                  <a:pt x="170" y="331"/>
                </a:cubicBezTo>
                <a:cubicBezTo>
                  <a:pt x="214" y="331"/>
                  <a:pt x="256" y="325"/>
                  <a:pt x="288" y="314"/>
                </a:cubicBezTo>
                <a:cubicBezTo>
                  <a:pt x="304" y="308"/>
                  <a:pt x="317" y="302"/>
                  <a:pt x="326" y="294"/>
                </a:cubicBezTo>
                <a:moveTo>
                  <a:pt x="14" y="383"/>
                </a:moveTo>
                <a:cubicBezTo>
                  <a:pt x="23" y="391"/>
                  <a:pt x="36" y="398"/>
                  <a:pt x="52" y="403"/>
                </a:cubicBezTo>
                <a:cubicBezTo>
                  <a:pt x="84" y="414"/>
                  <a:pt x="126" y="420"/>
                  <a:pt x="170" y="420"/>
                </a:cubicBezTo>
                <a:cubicBezTo>
                  <a:pt x="214" y="420"/>
                  <a:pt x="256" y="414"/>
                  <a:pt x="288" y="403"/>
                </a:cubicBezTo>
                <a:cubicBezTo>
                  <a:pt x="304" y="398"/>
                  <a:pt x="317" y="391"/>
                  <a:pt x="326" y="383"/>
                </a:cubicBezTo>
                <a:cubicBezTo>
                  <a:pt x="326" y="438"/>
                  <a:pt x="326" y="438"/>
                  <a:pt x="326" y="438"/>
                </a:cubicBezTo>
                <a:cubicBezTo>
                  <a:pt x="326" y="461"/>
                  <a:pt x="262" y="486"/>
                  <a:pt x="170" y="486"/>
                </a:cubicBezTo>
                <a:cubicBezTo>
                  <a:pt x="78" y="486"/>
                  <a:pt x="14" y="461"/>
                  <a:pt x="14" y="438"/>
                </a:cubicBezTo>
                <a:lnTo>
                  <a:pt x="14" y="383"/>
                </a:lnTo>
                <a:close/>
                <a:moveTo>
                  <a:pt x="560" y="158"/>
                </a:moveTo>
                <a:cubicBezTo>
                  <a:pt x="560" y="180"/>
                  <a:pt x="496" y="206"/>
                  <a:pt x="404" y="206"/>
                </a:cubicBezTo>
                <a:cubicBezTo>
                  <a:pt x="312" y="206"/>
                  <a:pt x="248" y="180"/>
                  <a:pt x="248" y="158"/>
                </a:cubicBezTo>
                <a:cubicBezTo>
                  <a:pt x="248" y="89"/>
                  <a:pt x="248" y="89"/>
                  <a:pt x="248" y="89"/>
                </a:cubicBezTo>
                <a:cubicBezTo>
                  <a:pt x="257" y="96"/>
                  <a:pt x="270" y="103"/>
                  <a:pt x="287" y="108"/>
                </a:cubicBezTo>
                <a:cubicBezTo>
                  <a:pt x="318" y="119"/>
                  <a:pt x="360" y="125"/>
                  <a:pt x="404" y="125"/>
                </a:cubicBezTo>
                <a:cubicBezTo>
                  <a:pt x="449" y="125"/>
                  <a:pt x="490" y="119"/>
                  <a:pt x="522" y="108"/>
                </a:cubicBezTo>
                <a:cubicBezTo>
                  <a:pt x="539" y="103"/>
                  <a:pt x="552" y="96"/>
                  <a:pt x="560" y="89"/>
                </a:cubicBezTo>
                <a:lnTo>
                  <a:pt x="560" y="158"/>
                </a:lnTo>
                <a:close/>
                <a:moveTo>
                  <a:pt x="404" y="14"/>
                </a:moveTo>
                <a:cubicBezTo>
                  <a:pt x="496" y="14"/>
                  <a:pt x="560" y="40"/>
                  <a:pt x="560" y="63"/>
                </a:cubicBezTo>
                <a:cubicBezTo>
                  <a:pt x="560" y="85"/>
                  <a:pt x="496" y="111"/>
                  <a:pt x="404" y="111"/>
                </a:cubicBezTo>
                <a:cubicBezTo>
                  <a:pt x="312" y="111"/>
                  <a:pt x="248" y="85"/>
                  <a:pt x="248" y="63"/>
                </a:cubicBezTo>
                <a:cubicBezTo>
                  <a:pt x="248" y="40"/>
                  <a:pt x="312" y="14"/>
                  <a:pt x="404" y="14"/>
                </a:cubicBezTo>
                <a:moveTo>
                  <a:pt x="248" y="183"/>
                </a:moveTo>
                <a:cubicBezTo>
                  <a:pt x="257" y="191"/>
                  <a:pt x="270" y="198"/>
                  <a:pt x="287" y="203"/>
                </a:cubicBezTo>
                <a:cubicBezTo>
                  <a:pt x="318" y="214"/>
                  <a:pt x="360" y="220"/>
                  <a:pt x="404" y="220"/>
                </a:cubicBezTo>
                <a:cubicBezTo>
                  <a:pt x="449" y="220"/>
                  <a:pt x="490" y="214"/>
                  <a:pt x="522" y="203"/>
                </a:cubicBezTo>
                <a:cubicBezTo>
                  <a:pt x="539" y="198"/>
                  <a:pt x="552" y="191"/>
                  <a:pt x="560" y="183"/>
                </a:cubicBezTo>
                <a:cubicBezTo>
                  <a:pt x="560" y="243"/>
                  <a:pt x="560" y="243"/>
                  <a:pt x="560" y="243"/>
                </a:cubicBezTo>
                <a:cubicBezTo>
                  <a:pt x="560" y="266"/>
                  <a:pt x="496" y="291"/>
                  <a:pt x="404" y="291"/>
                </a:cubicBezTo>
                <a:cubicBezTo>
                  <a:pt x="382" y="291"/>
                  <a:pt x="360" y="290"/>
                  <a:pt x="340" y="287"/>
                </a:cubicBezTo>
                <a:cubicBezTo>
                  <a:pt x="340" y="268"/>
                  <a:pt x="340" y="268"/>
                  <a:pt x="340" y="268"/>
                </a:cubicBezTo>
                <a:cubicBezTo>
                  <a:pt x="340" y="250"/>
                  <a:pt x="322" y="234"/>
                  <a:pt x="288" y="223"/>
                </a:cubicBezTo>
                <a:cubicBezTo>
                  <a:pt x="276" y="219"/>
                  <a:pt x="262" y="215"/>
                  <a:pt x="248" y="213"/>
                </a:cubicBezTo>
                <a:lnTo>
                  <a:pt x="248" y="183"/>
                </a:lnTo>
                <a:close/>
                <a:moveTo>
                  <a:pt x="170" y="220"/>
                </a:moveTo>
                <a:cubicBezTo>
                  <a:pt x="196" y="220"/>
                  <a:pt x="219" y="222"/>
                  <a:pt x="239" y="225"/>
                </a:cubicBezTo>
                <a:cubicBezTo>
                  <a:pt x="240" y="225"/>
                  <a:pt x="240" y="226"/>
                  <a:pt x="240" y="226"/>
                </a:cubicBezTo>
                <a:cubicBezTo>
                  <a:pt x="293" y="234"/>
                  <a:pt x="326" y="252"/>
                  <a:pt x="326" y="268"/>
                </a:cubicBezTo>
                <a:cubicBezTo>
                  <a:pt x="326" y="291"/>
                  <a:pt x="262" y="317"/>
                  <a:pt x="170" y="317"/>
                </a:cubicBezTo>
                <a:cubicBezTo>
                  <a:pt x="78" y="317"/>
                  <a:pt x="14" y="291"/>
                  <a:pt x="14" y="268"/>
                </a:cubicBezTo>
                <a:cubicBezTo>
                  <a:pt x="14" y="246"/>
                  <a:pt x="78" y="220"/>
                  <a:pt x="170" y="220"/>
                </a:cubicBezTo>
                <a:moveTo>
                  <a:pt x="170" y="567"/>
                </a:moveTo>
                <a:cubicBezTo>
                  <a:pt x="78" y="567"/>
                  <a:pt x="14" y="542"/>
                  <a:pt x="14" y="519"/>
                </a:cubicBezTo>
                <a:cubicBezTo>
                  <a:pt x="14" y="464"/>
                  <a:pt x="14" y="464"/>
                  <a:pt x="14" y="464"/>
                </a:cubicBezTo>
                <a:cubicBezTo>
                  <a:pt x="23" y="472"/>
                  <a:pt x="36" y="478"/>
                  <a:pt x="52" y="484"/>
                </a:cubicBezTo>
                <a:cubicBezTo>
                  <a:pt x="84" y="495"/>
                  <a:pt x="126" y="500"/>
                  <a:pt x="170" y="500"/>
                </a:cubicBezTo>
                <a:cubicBezTo>
                  <a:pt x="214" y="500"/>
                  <a:pt x="256" y="495"/>
                  <a:pt x="288" y="484"/>
                </a:cubicBezTo>
                <a:cubicBezTo>
                  <a:pt x="304" y="478"/>
                  <a:pt x="317" y="472"/>
                  <a:pt x="326" y="464"/>
                </a:cubicBezTo>
                <a:cubicBezTo>
                  <a:pt x="326" y="519"/>
                  <a:pt x="326" y="519"/>
                  <a:pt x="326" y="519"/>
                </a:cubicBezTo>
                <a:cubicBezTo>
                  <a:pt x="326" y="542"/>
                  <a:pt x="262" y="567"/>
                  <a:pt x="170" y="567"/>
                </a:cubicBezTo>
                <a:moveTo>
                  <a:pt x="404" y="458"/>
                </a:moveTo>
                <a:cubicBezTo>
                  <a:pt x="382" y="458"/>
                  <a:pt x="360" y="456"/>
                  <a:pt x="340" y="453"/>
                </a:cubicBezTo>
                <a:cubicBezTo>
                  <a:pt x="340" y="387"/>
                  <a:pt x="340" y="387"/>
                  <a:pt x="340" y="387"/>
                </a:cubicBezTo>
                <a:cubicBezTo>
                  <a:pt x="361" y="389"/>
                  <a:pt x="382" y="391"/>
                  <a:pt x="404" y="391"/>
                </a:cubicBezTo>
                <a:cubicBezTo>
                  <a:pt x="449" y="391"/>
                  <a:pt x="490" y="385"/>
                  <a:pt x="522" y="374"/>
                </a:cubicBezTo>
                <a:cubicBezTo>
                  <a:pt x="539" y="369"/>
                  <a:pt x="552" y="362"/>
                  <a:pt x="560" y="355"/>
                </a:cubicBezTo>
                <a:cubicBezTo>
                  <a:pt x="560" y="410"/>
                  <a:pt x="560" y="410"/>
                  <a:pt x="560" y="410"/>
                </a:cubicBezTo>
                <a:cubicBezTo>
                  <a:pt x="560" y="432"/>
                  <a:pt x="496" y="458"/>
                  <a:pt x="404" y="4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382" name="Freeform 130">
            <a:extLst>
              <a:ext uri="{FF2B5EF4-FFF2-40B4-BE49-F238E27FC236}">
                <a16:creationId xmlns:a16="http://schemas.microsoft.com/office/drawing/2014/main" id="{E04F9676-17EB-4D34-B566-AE557C5CF218}"/>
              </a:ext>
            </a:extLst>
          </p:cNvPr>
          <p:cNvSpPr>
            <a:spLocks noEditPoints="1"/>
          </p:cNvSpPr>
          <p:nvPr/>
        </p:nvSpPr>
        <p:spPr bwMode="auto">
          <a:xfrm>
            <a:off x="8281988" y="4803775"/>
            <a:ext cx="587375" cy="365125"/>
          </a:xfrm>
          <a:custGeom>
            <a:avLst/>
            <a:gdLst>
              <a:gd name="T0" fmla="*/ 569954 w 773"/>
              <a:gd name="T1" fmla="*/ 4907 h 445"/>
              <a:gd name="T2" fmla="*/ 569954 w 773"/>
              <a:gd name="T3" fmla="*/ 4089 h 445"/>
              <a:gd name="T4" fmla="*/ 569195 w 773"/>
              <a:gd name="T5" fmla="*/ 2453 h 445"/>
              <a:gd name="T6" fmla="*/ 568436 w 773"/>
              <a:gd name="T7" fmla="*/ 1636 h 445"/>
              <a:gd name="T8" fmla="*/ 566918 w 773"/>
              <a:gd name="T9" fmla="*/ 818 h 445"/>
              <a:gd name="T10" fmla="*/ 566918 w 773"/>
              <a:gd name="T11" fmla="*/ 818 h 445"/>
              <a:gd name="T12" fmla="*/ 565400 w 773"/>
              <a:gd name="T13" fmla="*/ 0 h 445"/>
              <a:gd name="T14" fmla="*/ 564641 w 773"/>
              <a:gd name="T15" fmla="*/ 0 h 445"/>
              <a:gd name="T16" fmla="*/ 563123 w 773"/>
              <a:gd name="T17" fmla="*/ 818 h 445"/>
              <a:gd name="T18" fmla="*/ 561605 w 773"/>
              <a:gd name="T19" fmla="*/ 1636 h 445"/>
              <a:gd name="T20" fmla="*/ 475088 w 773"/>
              <a:gd name="T21" fmla="*/ 71149 h 445"/>
              <a:gd name="T22" fmla="*/ 481159 w 773"/>
              <a:gd name="T23" fmla="*/ 80962 h 445"/>
              <a:gd name="T24" fmla="*/ 492543 w 773"/>
              <a:gd name="T25" fmla="*/ 172556 h 445"/>
              <a:gd name="T26" fmla="*/ 440936 w 773"/>
              <a:gd name="T27" fmla="*/ 191366 h 445"/>
              <a:gd name="T28" fmla="*/ 367320 w 773"/>
              <a:gd name="T29" fmla="*/ 134937 h 445"/>
              <a:gd name="T30" fmla="*/ 283838 w 773"/>
              <a:gd name="T31" fmla="*/ 134937 h 445"/>
              <a:gd name="T32" fmla="*/ 251205 w 773"/>
              <a:gd name="T33" fmla="*/ 276417 h 445"/>
              <a:gd name="T34" fmla="*/ 213258 w 773"/>
              <a:gd name="T35" fmla="*/ 282142 h 445"/>
              <a:gd name="T36" fmla="*/ 155580 w 773"/>
              <a:gd name="T37" fmla="*/ 171738 h 445"/>
              <a:gd name="T38" fmla="*/ 72098 w 773"/>
              <a:gd name="T39" fmla="*/ 171738 h 445"/>
              <a:gd name="T40" fmla="*/ 1518 w 773"/>
              <a:gd name="T41" fmla="*/ 314854 h 445"/>
              <a:gd name="T42" fmla="*/ 6071 w 773"/>
              <a:gd name="T43" fmla="*/ 324667 h 445"/>
              <a:gd name="T44" fmla="*/ 91071 w 773"/>
              <a:gd name="T45" fmla="*/ 209357 h 445"/>
              <a:gd name="T46" fmla="*/ 137366 w 773"/>
              <a:gd name="T47" fmla="*/ 208540 h 445"/>
              <a:gd name="T48" fmla="*/ 195803 w 773"/>
              <a:gd name="T49" fmla="*/ 318943 h 445"/>
              <a:gd name="T50" fmla="*/ 279285 w 773"/>
              <a:gd name="T51" fmla="*/ 318943 h 445"/>
              <a:gd name="T52" fmla="*/ 308124 w 773"/>
              <a:gd name="T53" fmla="*/ 175827 h 445"/>
              <a:gd name="T54" fmla="*/ 362767 w 773"/>
              <a:gd name="T55" fmla="*/ 156200 h 445"/>
              <a:gd name="T56" fmla="*/ 434865 w 773"/>
              <a:gd name="T57" fmla="*/ 213446 h 445"/>
              <a:gd name="T58" fmla="*/ 518347 w 773"/>
              <a:gd name="T59" fmla="*/ 213446 h 445"/>
              <a:gd name="T60" fmla="*/ 562364 w 773"/>
              <a:gd name="T61" fmla="*/ 26987 h 445"/>
              <a:gd name="T62" fmla="*/ 580579 w 773"/>
              <a:gd name="T63" fmla="*/ 130848 h 445"/>
              <a:gd name="T64" fmla="*/ 585891 w 773"/>
              <a:gd name="T65" fmla="*/ 124306 h 445"/>
              <a:gd name="T66" fmla="*/ 113839 w 773"/>
              <a:gd name="T67" fmla="*/ 138209 h 445"/>
              <a:gd name="T68" fmla="*/ 134330 w 773"/>
              <a:gd name="T69" fmla="*/ 196273 h 445"/>
              <a:gd name="T70" fmla="*/ 134330 w 773"/>
              <a:gd name="T71" fmla="*/ 196273 h 445"/>
              <a:gd name="T72" fmla="*/ 82723 w 773"/>
              <a:gd name="T73" fmla="*/ 171738 h 445"/>
              <a:gd name="T74" fmla="*/ 237544 w 773"/>
              <a:gd name="T75" fmla="*/ 352473 h 445"/>
              <a:gd name="T76" fmla="*/ 237544 w 773"/>
              <a:gd name="T77" fmla="*/ 285413 h 445"/>
              <a:gd name="T78" fmla="*/ 325579 w 773"/>
              <a:gd name="T79" fmla="*/ 168467 h 445"/>
              <a:gd name="T80" fmla="*/ 325579 w 773"/>
              <a:gd name="T81" fmla="*/ 101407 h 445"/>
              <a:gd name="T82" fmla="*/ 325579 w 773"/>
              <a:gd name="T83" fmla="*/ 168467 h 445"/>
              <a:gd name="T84" fmla="*/ 476606 w 773"/>
              <a:gd name="T85" fmla="*/ 246976 h 445"/>
              <a:gd name="T86" fmla="*/ 476606 w 773"/>
              <a:gd name="T87" fmla="*/ 179916 h 4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8" name="TextBox 37">
            <a:extLst>
              <a:ext uri="{FF2B5EF4-FFF2-40B4-BE49-F238E27FC236}">
                <a16:creationId xmlns:a16="http://schemas.microsoft.com/office/drawing/2014/main" id="{9B8C0175-DFFB-4FC7-A27C-D68D05A03A61}"/>
              </a:ext>
            </a:extLst>
          </p:cNvPr>
          <p:cNvSpPr txBox="1">
            <a:spLocks noChangeArrowheads="1"/>
          </p:cNvSpPr>
          <p:nvPr/>
        </p:nvSpPr>
        <p:spPr bwMode="auto">
          <a:xfrm>
            <a:off x="1508125" y="3394075"/>
            <a:ext cx="996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400" b="1">
                <a:latin typeface="Poppins" panose="00000500000000000000" pitchFamily="50" charset="0"/>
                <a:cs typeface="Poppins" panose="00000500000000000000" pitchFamily="50" charset="0"/>
              </a:rPr>
              <a:t>Strength</a:t>
            </a:r>
          </a:p>
        </p:txBody>
      </p:sp>
      <p:sp>
        <p:nvSpPr>
          <p:cNvPr id="39" name="TextBox 38">
            <a:extLst>
              <a:ext uri="{FF2B5EF4-FFF2-40B4-BE49-F238E27FC236}">
                <a16:creationId xmlns:a16="http://schemas.microsoft.com/office/drawing/2014/main" id="{81CB1962-D759-4FD7-AEB0-5EC360862524}"/>
              </a:ext>
            </a:extLst>
          </p:cNvPr>
          <p:cNvSpPr txBox="1">
            <a:spLocks noChangeArrowheads="1"/>
          </p:cNvSpPr>
          <p:nvPr/>
        </p:nvSpPr>
        <p:spPr bwMode="auto">
          <a:xfrm>
            <a:off x="1631950" y="4803775"/>
            <a:ext cx="844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400" b="1">
                <a:latin typeface="Poppins" panose="00000500000000000000" pitchFamily="50" charset="0"/>
                <a:cs typeface="Poppins" panose="00000500000000000000" pitchFamily="50" charset="0"/>
              </a:rPr>
              <a:t>Thread</a:t>
            </a:r>
          </a:p>
        </p:txBody>
      </p:sp>
      <p:sp>
        <p:nvSpPr>
          <p:cNvPr id="40" name="TextBox 39">
            <a:extLst>
              <a:ext uri="{FF2B5EF4-FFF2-40B4-BE49-F238E27FC236}">
                <a16:creationId xmlns:a16="http://schemas.microsoft.com/office/drawing/2014/main" id="{43513281-4A5B-4FEF-88E3-16C07E1114C7}"/>
              </a:ext>
            </a:extLst>
          </p:cNvPr>
          <p:cNvSpPr txBox="1">
            <a:spLocks noChangeArrowheads="1"/>
          </p:cNvSpPr>
          <p:nvPr/>
        </p:nvSpPr>
        <p:spPr bwMode="auto">
          <a:xfrm>
            <a:off x="9218613" y="3394075"/>
            <a:ext cx="1146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400" b="1">
                <a:latin typeface="Poppins" panose="00000500000000000000" pitchFamily="50" charset="0"/>
                <a:cs typeface="Poppins" panose="00000500000000000000" pitchFamily="50" charset="0"/>
              </a:rPr>
              <a:t>Weakness</a:t>
            </a:r>
          </a:p>
        </p:txBody>
      </p:sp>
      <p:sp>
        <p:nvSpPr>
          <p:cNvPr id="41" name="TextBox 40">
            <a:extLst>
              <a:ext uri="{FF2B5EF4-FFF2-40B4-BE49-F238E27FC236}">
                <a16:creationId xmlns:a16="http://schemas.microsoft.com/office/drawing/2014/main" id="{760A8B7D-809F-4577-9F03-CAA9277858D1}"/>
              </a:ext>
            </a:extLst>
          </p:cNvPr>
          <p:cNvSpPr txBox="1">
            <a:spLocks noChangeArrowheads="1"/>
          </p:cNvSpPr>
          <p:nvPr/>
        </p:nvSpPr>
        <p:spPr bwMode="auto">
          <a:xfrm>
            <a:off x="9218613" y="4803775"/>
            <a:ext cx="14652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400" b="1">
                <a:latin typeface="Poppins" panose="00000500000000000000" pitchFamily="50" charset="0"/>
                <a:cs typeface="Poppins" panose="00000500000000000000" pitchFamily="50" charset="0"/>
              </a:rPr>
              <a:t>Opportunities</a:t>
            </a:r>
          </a:p>
        </p:txBody>
      </p:sp>
      <p:sp>
        <p:nvSpPr>
          <p:cNvPr id="43" name="TextBox 42">
            <a:extLst>
              <a:ext uri="{FF2B5EF4-FFF2-40B4-BE49-F238E27FC236}">
                <a16:creationId xmlns:a16="http://schemas.microsoft.com/office/drawing/2014/main" id="{C8CF74FC-5563-460A-9518-91BFC31CE18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4" name="Straight Connector 43">
            <a:extLst>
              <a:ext uri="{FF2B5EF4-FFF2-40B4-BE49-F238E27FC236}">
                <a16:creationId xmlns:a16="http://schemas.microsoft.com/office/drawing/2014/main" id="{5048DB3F-3611-4C32-8FD2-D063BED14379}"/>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A2D5A8A7-73EB-45C0-A482-4216922ACC10}"/>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par>
                                <p:cTn id="8" presetID="16" presetClass="entr" presetSubtype="37"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barn(outVertical)">
                                      <p:cBhvr>
                                        <p:cTn id="10" dur="500"/>
                                        <p:tgtEl>
                                          <p:spTgt spid="4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1000"/>
                                        <p:tgtEl>
                                          <p:spTgt spid="45"/>
                                        </p:tgtEl>
                                      </p:cBhvr>
                                    </p:animEffect>
                                    <p:anim calcmode="lin" valueType="num">
                                      <p:cBhvr>
                                        <p:cTn id="14" dur="1000" fill="hold"/>
                                        <p:tgtEl>
                                          <p:spTgt spid="45"/>
                                        </p:tgtEl>
                                        <p:attrNameLst>
                                          <p:attrName>ppt_x</p:attrName>
                                        </p:attrNameLst>
                                      </p:cBhvr>
                                      <p:tavLst>
                                        <p:tav tm="0">
                                          <p:val>
                                            <p:strVal val="#ppt_x"/>
                                          </p:val>
                                        </p:tav>
                                        <p:tav tm="100000">
                                          <p:val>
                                            <p:strVal val="#ppt_x"/>
                                          </p:val>
                                        </p:tav>
                                      </p:tavLst>
                                    </p:anim>
                                    <p:anim calcmode="lin" valueType="num">
                                      <p:cBhvr>
                                        <p:cTn id="15" dur="900" decel="100000" fill="hold"/>
                                        <p:tgtEl>
                                          <p:spTgt spid="4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0" presetClass="entr" presetSubtype="0" fill="hold" nodeType="after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500"/>
                                        <p:tgtEl>
                                          <p:spTgt spid="46"/>
                                        </p:tgtEl>
                                      </p:cBhvr>
                                    </p:animEffect>
                                  </p:childTnLst>
                                </p:cTn>
                              </p:par>
                              <p:par>
                                <p:cTn id="21" presetID="22" presetClass="entr" presetSubtype="2"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wipe(right)">
                                      <p:cBhvr>
                                        <p:cTn id="23" dur="500"/>
                                        <p:tgtEl>
                                          <p:spTgt spid="49"/>
                                        </p:tgtEl>
                                      </p:cBhvr>
                                    </p:animEffect>
                                  </p:childTnLst>
                                </p:cTn>
                              </p:par>
                              <p:par>
                                <p:cTn id="24" presetID="22" presetClass="entr" presetSubtype="1" fill="hold" nodeType="with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wipe(up)">
                                      <p:cBhvr>
                                        <p:cTn id="26" dur="500"/>
                                        <p:tgtEl>
                                          <p:spTgt spid="48"/>
                                        </p:tgtEl>
                                      </p:cBhvr>
                                    </p:animEffect>
                                  </p:childTnLst>
                                </p:cTn>
                              </p:par>
                              <p:par>
                                <p:cTn id="27" presetID="22" presetClass="entr" presetSubtype="4" fill="hold" nodeType="with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wipe(down)">
                                      <p:cBhvr>
                                        <p:cTn id="29" dur="500"/>
                                        <p:tgtEl>
                                          <p:spTgt spid="47"/>
                                        </p:tgtEl>
                                      </p:cBhvr>
                                    </p:animEffect>
                                  </p:childTnLst>
                                </p:cTn>
                              </p:par>
                            </p:childTnLst>
                          </p:cTn>
                        </p:par>
                        <p:par>
                          <p:cTn id="30" fill="hold" nodeType="afterGroup">
                            <p:stCondLst>
                              <p:cond delay="1500"/>
                            </p:stCondLst>
                            <p:childTnLst>
                              <p:par>
                                <p:cTn id="31" presetID="23" presetClass="entr" presetSubtype="16"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p:cTn id="33" dur="500" fill="hold"/>
                                        <p:tgtEl>
                                          <p:spTgt spid="24"/>
                                        </p:tgtEl>
                                        <p:attrNameLst>
                                          <p:attrName>ppt_w</p:attrName>
                                        </p:attrNameLst>
                                      </p:cBhvr>
                                      <p:tavLst>
                                        <p:tav tm="0">
                                          <p:val>
                                            <p:fltVal val="0"/>
                                          </p:val>
                                        </p:tav>
                                        <p:tav tm="100000">
                                          <p:val>
                                            <p:strVal val="#ppt_w"/>
                                          </p:val>
                                        </p:tav>
                                      </p:tavLst>
                                    </p:anim>
                                    <p:anim calcmode="lin" valueType="num">
                                      <p:cBhvr>
                                        <p:cTn id="34" dur="500" fill="hold"/>
                                        <p:tgtEl>
                                          <p:spTgt spid="24"/>
                                        </p:tgtEl>
                                        <p:attrNameLst>
                                          <p:attrName>ppt_h</p:attrName>
                                        </p:attrNameLst>
                                      </p:cBhvr>
                                      <p:tavLst>
                                        <p:tav tm="0">
                                          <p:val>
                                            <p:fltVal val="0"/>
                                          </p:val>
                                        </p:tav>
                                        <p:tav tm="100000">
                                          <p:val>
                                            <p:strVal val="#ppt_h"/>
                                          </p:val>
                                        </p:tav>
                                      </p:tavLst>
                                    </p:anim>
                                  </p:childTnLst>
                                </p:cTn>
                              </p:par>
                              <p:par>
                                <p:cTn id="35" presetID="23" presetClass="entr" presetSubtype="16"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500" fill="hold"/>
                                        <p:tgtEl>
                                          <p:spTgt spid="21"/>
                                        </p:tgtEl>
                                        <p:attrNameLst>
                                          <p:attrName>ppt_w</p:attrName>
                                        </p:attrNameLst>
                                      </p:cBhvr>
                                      <p:tavLst>
                                        <p:tav tm="0">
                                          <p:val>
                                            <p:fltVal val="0"/>
                                          </p:val>
                                        </p:tav>
                                        <p:tav tm="100000">
                                          <p:val>
                                            <p:strVal val="#ppt_w"/>
                                          </p:val>
                                        </p:tav>
                                      </p:tavLst>
                                    </p:anim>
                                    <p:anim calcmode="lin" valueType="num">
                                      <p:cBhvr>
                                        <p:cTn id="38" dur="500" fill="hold"/>
                                        <p:tgtEl>
                                          <p:spTgt spid="21"/>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childTnLst>
                                </p:cTn>
                              </p:par>
                              <p:par>
                                <p:cTn id="43" presetID="23" presetClass="entr" presetSubtype="16" fill="hold" nodeType="with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p:cTn id="45" dur="500" fill="hold"/>
                                        <p:tgtEl>
                                          <p:spTgt spid="26"/>
                                        </p:tgtEl>
                                        <p:attrNameLst>
                                          <p:attrName>ppt_w</p:attrName>
                                        </p:attrNameLst>
                                      </p:cBhvr>
                                      <p:tavLst>
                                        <p:tav tm="0">
                                          <p:val>
                                            <p:fltVal val="0"/>
                                          </p:val>
                                        </p:tav>
                                        <p:tav tm="100000">
                                          <p:val>
                                            <p:strVal val="#ppt_w"/>
                                          </p:val>
                                        </p:tav>
                                      </p:tavLst>
                                    </p:anim>
                                    <p:anim calcmode="lin" valueType="num">
                                      <p:cBhvr>
                                        <p:cTn id="46" dur="500" fill="hold"/>
                                        <p:tgtEl>
                                          <p:spTgt spid="26"/>
                                        </p:tgtEl>
                                        <p:attrNameLst>
                                          <p:attrName>ppt_h</p:attrName>
                                        </p:attrNameLst>
                                      </p:cBhvr>
                                      <p:tavLst>
                                        <p:tav tm="0">
                                          <p:val>
                                            <p:fltVal val="0"/>
                                          </p:val>
                                        </p:tav>
                                        <p:tav tm="100000">
                                          <p:val>
                                            <p:strVal val="#ppt_h"/>
                                          </p:val>
                                        </p:tav>
                                      </p:tavLst>
                                    </p:anim>
                                  </p:childTnLst>
                                </p:cTn>
                              </p:par>
                              <p:par>
                                <p:cTn id="47" presetID="10"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500"/>
                                        <p:tgtEl>
                                          <p:spTgt spid="3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Effect transition="in" filter="fade">
                                      <p:cBhvr>
                                        <p:cTn id="55" dur="500"/>
                                        <p:tgtEl>
                                          <p:spTgt spid="4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childTnLst>
                          </p:cTn>
                        </p:par>
                        <p:par>
                          <p:cTn id="59" fill="hold" nodeType="afterGroup">
                            <p:stCondLst>
                              <p:cond delay="2000"/>
                            </p:stCondLst>
                            <p:childTnLst>
                              <p:par>
                                <p:cTn id="60" presetID="2" presetClass="exit" presetSubtype="1" fill="hold" grpId="1" nodeType="afterEffect">
                                  <p:stCondLst>
                                    <p:cond delay="250"/>
                                  </p:stCondLst>
                                  <p:childTnLst>
                                    <p:anim calcmode="lin" valueType="num">
                                      <p:cBhvr additive="base">
                                        <p:cTn id="61" dur="500"/>
                                        <p:tgtEl>
                                          <p:spTgt spid="43"/>
                                        </p:tgtEl>
                                        <p:attrNameLst>
                                          <p:attrName>ppt_x</p:attrName>
                                        </p:attrNameLst>
                                      </p:cBhvr>
                                      <p:tavLst>
                                        <p:tav tm="0">
                                          <p:val>
                                            <p:strVal val="ppt_x"/>
                                          </p:val>
                                        </p:tav>
                                        <p:tav tm="100000">
                                          <p:val>
                                            <p:strVal val="ppt_x"/>
                                          </p:val>
                                        </p:tav>
                                      </p:tavLst>
                                    </p:anim>
                                    <p:anim calcmode="lin" valueType="num">
                                      <p:cBhvr additive="base">
                                        <p:cTn id="62" dur="500"/>
                                        <p:tgtEl>
                                          <p:spTgt spid="43"/>
                                        </p:tgtEl>
                                        <p:attrNameLst>
                                          <p:attrName>ppt_y</p:attrName>
                                        </p:attrNameLst>
                                      </p:cBhvr>
                                      <p:tavLst>
                                        <p:tav tm="0">
                                          <p:val>
                                            <p:strVal val="ppt_y"/>
                                          </p:val>
                                        </p:tav>
                                        <p:tav tm="100000">
                                          <p:val>
                                            <p:strVal val="0-ppt_h/2"/>
                                          </p:val>
                                        </p:tav>
                                      </p:tavLst>
                                    </p:anim>
                                    <p:set>
                                      <p:cBhvr>
                                        <p:cTn id="63" dur="1" fill="hold">
                                          <p:stCondLst>
                                            <p:cond delay="499"/>
                                          </p:stCondLst>
                                        </p:cTn>
                                        <p:tgtEl>
                                          <p:spTgt spid="43"/>
                                        </p:tgtEl>
                                        <p:attrNameLst>
                                          <p:attrName>style.visibility</p:attrName>
                                        </p:attrNameLst>
                                      </p:cBhvr>
                                      <p:to>
                                        <p:strVal val="hidden"/>
                                      </p:to>
                                    </p:set>
                                  </p:childTnLst>
                                </p:cTn>
                              </p:par>
                              <p:par>
                                <p:cTn id="64" presetID="2" presetClass="exit" presetSubtype="1" fill="hold" nodeType="withEffect">
                                  <p:stCondLst>
                                    <p:cond delay="250"/>
                                  </p:stCondLst>
                                  <p:childTnLst>
                                    <p:anim calcmode="lin" valueType="num">
                                      <p:cBhvr additive="base">
                                        <p:cTn id="65" dur="500"/>
                                        <p:tgtEl>
                                          <p:spTgt spid="44"/>
                                        </p:tgtEl>
                                        <p:attrNameLst>
                                          <p:attrName>ppt_x</p:attrName>
                                        </p:attrNameLst>
                                      </p:cBhvr>
                                      <p:tavLst>
                                        <p:tav tm="0">
                                          <p:val>
                                            <p:strVal val="ppt_x"/>
                                          </p:val>
                                        </p:tav>
                                        <p:tav tm="100000">
                                          <p:val>
                                            <p:strVal val="ppt_x"/>
                                          </p:val>
                                        </p:tav>
                                      </p:tavLst>
                                    </p:anim>
                                    <p:anim calcmode="lin" valueType="num">
                                      <p:cBhvr additive="base">
                                        <p:cTn id="66" dur="500"/>
                                        <p:tgtEl>
                                          <p:spTgt spid="44"/>
                                        </p:tgtEl>
                                        <p:attrNameLst>
                                          <p:attrName>ppt_y</p:attrName>
                                        </p:attrNameLst>
                                      </p:cBhvr>
                                      <p:tavLst>
                                        <p:tav tm="0">
                                          <p:val>
                                            <p:strVal val="ppt_y"/>
                                          </p:val>
                                        </p:tav>
                                        <p:tav tm="100000">
                                          <p:val>
                                            <p:strVal val="0-ppt_h/2"/>
                                          </p:val>
                                        </p:tav>
                                      </p:tavLst>
                                    </p:anim>
                                    <p:set>
                                      <p:cBhvr>
                                        <p:cTn id="67" dur="1" fill="hold">
                                          <p:stCondLst>
                                            <p:cond delay="499"/>
                                          </p:stCondLst>
                                        </p:cTn>
                                        <p:tgtEl>
                                          <p:spTgt spid="44"/>
                                        </p:tgtEl>
                                        <p:attrNameLst>
                                          <p:attrName>style.visibility</p:attrName>
                                        </p:attrNameLst>
                                      </p:cBhvr>
                                      <p:to>
                                        <p:strVal val="hidden"/>
                                      </p:to>
                                    </p:set>
                                  </p:childTnLst>
                                </p:cTn>
                              </p:par>
                              <p:par>
                                <p:cTn id="68" presetID="2" presetClass="exit" presetSubtype="1" fill="hold" grpId="1" nodeType="withEffect">
                                  <p:stCondLst>
                                    <p:cond delay="250"/>
                                  </p:stCondLst>
                                  <p:childTnLst>
                                    <p:anim calcmode="lin" valueType="num">
                                      <p:cBhvr additive="base">
                                        <p:cTn id="69" dur="500"/>
                                        <p:tgtEl>
                                          <p:spTgt spid="45"/>
                                        </p:tgtEl>
                                        <p:attrNameLst>
                                          <p:attrName>ppt_x</p:attrName>
                                        </p:attrNameLst>
                                      </p:cBhvr>
                                      <p:tavLst>
                                        <p:tav tm="0">
                                          <p:val>
                                            <p:strVal val="ppt_x"/>
                                          </p:val>
                                        </p:tav>
                                        <p:tav tm="100000">
                                          <p:val>
                                            <p:strVal val="ppt_x"/>
                                          </p:val>
                                        </p:tav>
                                      </p:tavLst>
                                    </p:anim>
                                    <p:anim calcmode="lin" valueType="num">
                                      <p:cBhvr additive="base">
                                        <p:cTn id="70" dur="500"/>
                                        <p:tgtEl>
                                          <p:spTgt spid="45"/>
                                        </p:tgtEl>
                                        <p:attrNameLst>
                                          <p:attrName>ppt_y</p:attrName>
                                        </p:attrNameLst>
                                      </p:cBhvr>
                                      <p:tavLst>
                                        <p:tav tm="0">
                                          <p:val>
                                            <p:strVal val="ppt_y"/>
                                          </p:val>
                                        </p:tav>
                                        <p:tav tm="100000">
                                          <p:val>
                                            <p:strVal val="0-ppt_h/2"/>
                                          </p:val>
                                        </p:tav>
                                      </p:tavLst>
                                    </p:anim>
                                    <p:set>
                                      <p:cBhvr>
                                        <p:cTn id="71" dur="1" fill="hold">
                                          <p:stCondLst>
                                            <p:cond delay="499"/>
                                          </p:stCondLst>
                                        </p:cTn>
                                        <p:tgtEl>
                                          <p:spTgt spid="45"/>
                                        </p:tgtEl>
                                        <p:attrNameLst>
                                          <p:attrName>style.visibility</p:attrName>
                                        </p:attrNameLst>
                                      </p:cBhvr>
                                      <p:to>
                                        <p:strVal val="hidden"/>
                                      </p:to>
                                    </p:set>
                                  </p:childTnLst>
                                </p:cTn>
                              </p:par>
                              <p:par>
                                <p:cTn id="72" presetID="2" presetClass="exit" presetSubtype="1" fill="hold" nodeType="withEffect">
                                  <p:stCondLst>
                                    <p:cond delay="250"/>
                                  </p:stCondLst>
                                  <p:childTnLst>
                                    <p:anim calcmode="lin" valueType="num">
                                      <p:cBhvr additive="base">
                                        <p:cTn id="73" dur="500"/>
                                        <p:tgtEl>
                                          <p:spTgt spid="46"/>
                                        </p:tgtEl>
                                        <p:attrNameLst>
                                          <p:attrName>ppt_x</p:attrName>
                                        </p:attrNameLst>
                                      </p:cBhvr>
                                      <p:tavLst>
                                        <p:tav tm="0">
                                          <p:val>
                                            <p:strVal val="ppt_x"/>
                                          </p:val>
                                        </p:tav>
                                        <p:tav tm="100000">
                                          <p:val>
                                            <p:strVal val="ppt_x"/>
                                          </p:val>
                                        </p:tav>
                                      </p:tavLst>
                                    </p:anim>
                                    <p:anim calcmode="lin" valueType="num">
                                      <p:cBhvr additive="base">
                                        <p:cTn id="74" dur="500"/>
                                        <p:tgtEl>
                                          <p:spTgt spid="46"/>
                                        </p:tgtEl>
                                        <p:attrNameLst>
                                          <p:attrName>ppt_y</p:attrName>
                                        </p:attrNameLst>
                                      </p:cBhvr>
                                      <p:tavLst>
                                        <p:tav tm="0">
                                          <p:val>
                                            <p:strVal val="ppt_y"/>
                                          </p:val>
                                        </p:tav>
                                        <p:tav tm="100000">
                                          <p:val>
                                            <p:strVal val="0-ppt_h/2"/>
                                          </p:val>
                                        </p:tav>
                                      </p:tavLst>
                                    </p:anim>
                                    <p:set>
                                      <p:cBhvr>
                                        <p:cTn id="75" dur="1" fill="hold">
                                          <p:stCondLst>
                                            <p:cond delay="499"/>
                                          </p:stCondLst>
                                        </p:cTn>
                                        <p:tgtEl>
                                          <p:spTgt spid="46"/>
                                        </p:tgtEl>
                                        <p:attrNameLst>
                                          <p:attrName>style.visibility</p:attrName>
                                        </p:attrNameLst>
                                      </p:cBhvr>
                                      <p:to>
                                        <p:strVal val="hidden"/>
                                      </p:to>
                                    </p:set>
                                  </p:childTnLst>
                                </p:cTn>
                              </p:par>
                              <p:par>
                                <p:cTn id="76" presetID="2" presetClass="exit" presetSubtype="1" fill="hold" nodeType="withEffect">
                                  <p:stCondLst>
                                    <p:cond delay="250"/>
                                  </p:stCondLst>
                                  <p:childTnLst>
                                    <p:anim calcmode="lin" valueType="num">
                                      <p:cBhvr additive="base">
                                        <p:cTn id="77" dur="500"/>
                                        <p:tgtEl>
                                          <p:spTgt spid="49"/>
                                        </p:tgtEl>
                                        <p:attrNameLst>
                                          <p:attrName>ppt_x</p:attrName>
                                        </p:attrNameLst>
                                      </p:cBhvr>
                                      <p:tavLst>
                                        <p:tav tm="0">
                                          <p:val>
                                            <p:strVal val="ppt_x"/>
                                          </p:val>
                                        </p:tav>
                                        <p:tav tm="100000">
                                          <p:val>
                                            <p:strVal val="ppt_x"/>
                                          </p:val>
                                        </p:tav>
                                      </p:tavLst>
                                    </p:anim>
                                    <p:anim calcmode="lin" valueType="num">
                                      <p:cBhvr additive="base">
                                        <p:cTn id="78" dur="500"/>
                                        <p:tgtEl>
                                          <p:spTgt spid="49"/>
                                        </p:tgtEl>
                                        <p:attrNameLst>
                                          <p:attrName>ppt_y</p:attrName>
                                        </p:attrNameLst>
                                      </p:cBhvr>
                                      <p:tavLst>
                                        <p:tav tm="0">
                                          <p:val>
                                            <p:strVal val="ppt_y"/>
                                          </p:val>
                                        </p:tav>
                                        <p:tav tm="100000">
                                          <p:val>
                                            <p:strVal val="0-ppt_h/2"/>
                                          </p:val>
                                        </p:tav>
                                      </p:tavLst>
                                    </p:anim>
                                    <p:set>
                                      <p:cBhvr>
                                        <p:cTn id="79" dur="1" fill="hold">
                                          <p:stCondLst>
                                            <p:cond delay="499"/>
                                          </p:stCondLst>
                                        </p:cTn>
                                        <p:tgtEl>
                                          <p:spTgt spid="49"/>
                                        </p:tgtEl>
                                        <p:attrNameLst>
                                          <p:attrName>style.visibility</p:attrName>
                                        </p:attrNameLst>
                                      </p:cBhvr>
                                      <p:to>
                                        <p:strVal val="hidden"/>
                                      </p:to>
                                    </p:set>
                                  </p:childTnLst>
                                </p:cTn>
                              </p:par>
                              <p:par>
                                <p:cTn id="80" presetID="2" presetClass="exit" presetSubtype="1" fill="hold" nodeType="withEffect">
                                  <p:stCondLst>
                                    <p:cond delay="250"/>
                                  </p:stCondLst>
                                  <p:childTnLst>
                                    <p:anim calcmode="lin" valueType="num">
                                      <p:cBhvr additive="base">
                                        <p:cTn id="81" dur="500"/>
                                        <p:tgtEl>
                                          <p:spTgt spid="48"/>
                                        </p:tgtEl>
                                        <p:attrNameLst>
                                          <p:attrName>ppt_x</p:attrName>
                                        </p:attrNameLst>
                                      </p:cBhvr>
                                      <p:tavLst>
                                        <p:tav tm="0">
                                          <p:val>
                                            <p:strVal val="ppt_x"/>
                                          </p:val>
                                        </p:tav>
                                        <p:tav tm="100000">
                                          <p:val>
                                            <p:strVal val="ppt_x"/>
                                          </p:val>
                                        </p:tav>
                                      </p:tavLst>
                                    </p:anim>
                                    <p:anim calcmode="lin" valueType="num">
                                      <p:cBhvr additive="base">
                                        <p:cTn id="82" dur="500"/>
                                        <p:tgtEl>
                                          <p:spTgt spid="48"/>
                                        </p:tgtEl>
                                        <p:attrNameLst>
                                          <p:attrName>ppt_y</p:attrName>
                                        </p:attrNameLst>
                                      </p:cBhvr>
                                      <p:tavLst>
                                        <p:tav tm="0">
                                          <p:val>
                                            <p:strVal val="ppt_y"/>
                                          </p:val>
                                        </p:tav>
                                        <p:tav tm="100000">
                                          <p:val>
                                            <p:strVal val="0-ppt_h/2"/>
                                          </p:val>
                                        </p:tav>
                                      </p:tavLst>
                                    </p:anim>
                                    <p:set>
                                      <p:cBhvr>
                                        <p:cTn id="83" dur="1" fill="hold">
                                          <p:stCondLst>
                                            <p:cond delay="499"/>
                                          </p:stCondLst>
                                        </p:cTn>
                                        <p:tgtEl>
                                          <p:spTgt spid="48"/>
                                        </p:tgtEl>
                                        <p:attrNameLst>
                                          <p:attrName>style.visibility</p:attrName>
                                        </p:attrNameLst>
                                      </p:cBhvr>
                                      <p:to>
                                        <p:strVal val="hidden"/>
                                      </p:to>
                                    </p:set>
                                  </p:childTnLst>
                                </p:cTn>
                              </p:par>
                              <p:par>
                                <p:cTn id="84" presetID="2" presetClass="exit" presetSubtype="1" fill="hold" nodeType="withEffect">
                                  <p:stCondLst>
                                    <p:cond delay="250"/>
                                  </p:stCondLst>
                                  <p:childTnLst>
                                    <p:anim calcmode="lin" valueType="num">
                                      <p:cBhvr additive="base">
                                        <p:cTn id="85" dur="500"/>
                                        <p:tgtEl>
                                          <p:spTgt spid="47"/>
                                        </p:tgtEl>
                                        <p:attrNameLst>
                                          <p:attrName>ppt_x</p:attrName>
                                        </p:attrNameLst>
                                      </p:cBhvr>
                                      <p:tavLst>
                                        <p:tav tm="0">
                                          <p:val>
                                            <p:strVal val="ppt_x"/>
                                          </p:val>
                                        </p:tav>
                                        <p:tav tm="100000">
                                          <p:val>
                                            <p:strVal val="ppt_x"/>
                                          </p:val>
                                        </p:tav>
                                      </p:tavLst>
                                    </p:anim>
                                    <p:anim calcmode="lin" valueType="num">
                                      <p:cBhvr additive="base">
                                        <p:cTn id="86" dur="500"/>
                                        <p:tgtEl>
                                          <p:spTgt spid="47"/>
                                        </p:tgtEl>
                                        <p:attrNameLst>
                                          <p:attrName>ppt_y</p:attrName>
                                        </p:attrNameLst>
                                      </p:cBhvr>
                                      <p:tavLst>
                                        <p:tav tm="0">
                                          <p:val>
                                            <p:strVal val="ppt_y"/>
                                          </p:val>
                                        </p:tav>
                                        <p:tav tm="100000">
                                          <p:val>
                                            <p:strVal val="0-ppt_h/2"/>
                                          </p:val>
                                        </p:tav>
                                      </p:tavLst>
                                    </p:anim>
                                    <p:set>
                                      <p:cBhvr>
                                        <p:cTn id="87" dur="1" fill="hold">
                                          <p:stCondLst>
                                            <p:cond delay="499"/>
                                          </p:stCondLst>
                                        </p:cTn>
                                        <p:tgtEl>
                                          <p:spTgt spid="47"/>
                                        </p:tgtEl>
                                        <p:attrNameLst>
                                          <p:attrName>style.visibility</p:attrName>
                                        </p:attrNameLst>
                                      </p:cBhvr>
                                      <p:to>
                                        <p:strVal val="hidden"/>
                                      </p:to>
                                    </p:set>
                                  </p:childTnLst>
                                </p:cTn>
                              </p:par>
                              <p:par>
                                <p:cTn id="88" presetID="2" presetClass="exit" presetSubtype="1" fill="hold" nodeType="withEffect">
                                  <p:stCondLst>
                                    <p:cond delay="250"/>
                                  </p:stCondLst>
                                  <p:childTnLst>
                                    <p:anim calcmode="lin" valueType="num">
                                      <p:cBhvr additive="base">
                                        <p:cTn id="89" dur="500"/>
                                        <p:tgtEl>
                                          <p:spTgt spid="24"/>
                                        </p:tgtEl>
                                        <p:attrNameLst>
                                          <p:attrName>ppt_x</p:attrName>
                                        </p:attrNameLst>
                                      </p:cBhvr>
                                      <p:tavLst>
                                        <p:tav tm="0">
                                          <p:val>
                                            <p:strVal val="ppt_x"/>
                                          </p:val>
                                        </p:tav>
                                        <p:tav tm="100000">
                                          <p:val>
                                            <p:strVal val="ppt_x"/>
                                          </p:val>
                                        </p:tav>
                                      </p:tavLst>
                                    </p:anim>
                                    <p:anim calcmode="lin" valueType="num">
                                      <p:cBhvr additive="base">
                                        <p:cTn id="90" dur="500"/>
                                        <p:tgtEl>
                                          <p:spTgt spid="24"/>
                                        </p:tgtEl>
                                        <p:attrNameLst>
                                          <p:attrName>ppt_y</p:attrName>
                                        </p:attrNameLst>
                                      </p:cBhvr>
                                      <p:tavLst>
                                        <p:tav tm="0">
                                          <p:val>
                                            <p:strVal val="ppt_y"/>
                                          </p:val>
                                        </p:tav>
                                        <p:tav tm="100000">
                                          <p:val>
                                            <p:strVal val="0-ppt_h/2"/>
                                          </p:val>
                                        </p:tav>
                                      </p:tavLst>
                                    </p:anim>
                                    <p:set>
                                      <p:cBhvr>
                                        <p:cTn id="91" dur="1" fill="hold">
                                          <p:stCondLst>
                                            <p:cond delay="499"/>
                                          </p:stCondLst>
                                        </p:cTn>
                                        <p:tgtEl>
                                          <p:spTgt spid="24"/>
                                        </p:tgtEl>
                                        <p:attrNameLst>
                                          <p:attrName>style.visibility</p:attrName>
                                        </p:attrNameLst>
                                      </p:cBhvr>
                                      <p:to>
                                        <p:strVal val="hidden"/>
                                      </p:to>
                                    </p:set>
                                  </p:childTnLst>
                                </p:cTn>
                              </p:par>
                              <p:par>
                                <p:cTn id="92" presetID="2" presetClass="exit" presetSubtype="1" fill="hold" nodeType="withEffect">
                                  <p:stCondLst>
                                    <p:cond delay="250"/>
                                  </p:stCondLst>
                                  <p:childTnLst>
                                    <p:anim calcmode="lin" valueType="num">
                                      <p:cBhvr additive="base">
                                        <p:cTn id="93" dur="500"/>
                                        <p:tgtEl>
                                          <p:spTgt spid="21"/>
                                        </p:tgtEl>
                                        <p:attrNameLst>
                                          <p:attrName>ppt_x</p:attrName>
                                        </p:attrNameLst>
                                      </p:cBhvr>
                                      <p:tavLst>
                                        <p:tav tm="0">
                                          <p:val>
                                            <p:strVal val="ppt_x"/>
                                          </p:val>
                                        </p:tav>
                                        <p:tav tm="100000">
                                          <p:val>
                                            <p:strVal val="ppt_x"/>
                                          </p:val>
                                        </p:tav>
                                      </p:tavLst>
                                    </p:anim>
                                    <p:anim calcmode="lin" valueType="num">
                                      <p:cBhvr additive="base">
                                        <p:cTn id="94" dur="500"/>
                                        <p:tgtEl>
                                          <p:spTgt spid="21"/>
                                        </p:tgtEl>
                                        <p:attrNameLst>
                                          <p:attrName>ppt_y</p:attrName>
                                        </p:attrNameLst>
                                      </p:cBhvr>
                                      <p:tavLst>
                                        <p:tav tm="0">
                                          <p:val>
                                            <p:strVal val="ppt_y"/>
                                          </p:val>
                                        </p:tav>
                                        <p:tav tm="100000">
                                          <p:val>
                                            <p:strVal val="0-ppt_h/2"/>
                                          </p:val>
                                        </p:tav>
                                      </p:tavLst>
                                    </p:anim>
                                    <p:set>
                                      <p:cBhvr>
                                        <p:cTn id="95" dur="1" fill="hold">
                                          <p:stCondLst>
                                            <p:cond delay="499"/>
                                          </p:stCondLst>
                                        </p:cTn>
                                        <p:tgtEl>
                                          <p:spTgt spid="21"/>
                                        </p:tgtEl>
                                        <p:attrNameLst>
                                          <p:attrName>style.visibility</p:attrName>
                                        </p:attrNameLst>
                                      </p:cBhvr>
                                      <p:to>
                                        <p:strVal val="hidden"/>
                                      </p:to>
                                    </p:set>
                                  </p:childTnLst>
                                </p:cTn>
                              </p:par>
                              <p:par>
                                <p:cTn id="96" presetID="2" presetClass="exit" presetSubtype="1" fill="hold" nodeType="withEffect">
                                  <p:stCondLst>
                                    <p:cond delay="250"/>
                                  </p:stCondLst>
                                  <p:childTnLst>
                                    <p:anim calcmode="lin" valueType="num">
                                      <p:cBhvr additive="base">
                                        <p:cTn id="97" dur="500"/>
                                        <p:tgtEl>
                                          <p:spTgt spid="22"/>
                                        </p:tgtEl>
                                        <p:attrNameLst>
                                          <p:attrName>ppt_x</p:attrName>
                                        </p:attrNameLst>
                                      </p:cBhvr>
                                      <p:tavLst>
                                        <p:tav tm="0">
                                          <p:val>
                                            <p:strVal val="ppt_x"/>
                                          </p:val>
                                        </p:tav>
                                        <p:tav tm="100000">
                                          <p:val>
                                            <p:strVal val="ppt_x"/>
                                          </p:val>
                                        </p:tav>
                                      </p:tavLst>
                                    </p:anim>
                                    <p:anim calcmode="lin" valueType="num">
                                      <p:cBhvr additive="base">
                                        <p:cTn id="98" dur="500"/>
                                        <p:tgtEl>
                                          <p:spTgt spid="22"/>
                                        </p:tgtEl>
                                        <p:attrNameLst>
                                          <p:attrName>ppt_y</p:attrName>
                                        </p:attrNameLst>
                                      </p:cBhvr>
                                      <p:tavLst>
                                        <p:tav tm="0">
                                          <p:val>
                                            <p:strVal val="ppt_y"/>
                                          </p:val>
                                        </p:tav>
                                        <p:tav tm="100000">
                                          <p:val>
                                            <p:strVal val="0-ppt_h/2"/>
                                          </p:val>
                                        </p:tav>
                                      </p:tavLst>
                                    </p:anim>
                                    <p:set>
                                      <p:cBhvr>
                                        <p:cTn id="99" dur="1" fill="hold">
                                          <p:stCondLst>
                                            <p:cond delay="499"/>
                                          </p:stCondLst>
                                        </p:cTn>
                                        <p:tgtEl>
                                          <p:spTgt spid="22"/>
                                        </p:tgtEl>
                                        <p:attrNameLst>
                                          <p:attrName>style.visibility</p:attrName>
                                        </p:attrNameLst>
                                      </p:cBhvr>
                                      <p:to>
                                        <p:strVal val="hidden"/>
                                      </p:to>
                                    </p:set>
                                  </p:childTnLst>
                                </p:cTn>
                              </p:par>
                              <p:par>
                                <p:cTn id="100" presetID="2" presetClass="exit" presetSubtype="1" fill="hold" nodeType="withEffect">
                                  <p:stCondLst>
                                    <p:cond delay="250"/>
                                  </p:stCondLst>
                                  <p:childTnLst>
                                    <p:anim calcmode="lin" valueType="num">
                                      <p:cBhvr additive="base">
                                        <p:cTn id="101" dur="500"/>
                                        <p:tgtEl>
                                          <p:spTgt spid="26"/>
                                        </p:tgtEl>
                                        <p:attrNameLst>
                                          <p:attrName>ppt_x</p:attrName>
                                        </p:attrNameLst>
                                      </p:cBhvr>
                                      <p:tavLst>
                                        <p:tav tm="0">
                                          <p:val>
                                            <p:strVal val="ppt_x"/>
                                          </p:val>
                                        </p:tav>
                                        <p:tav tm="100000">
                                          <p:val>
                                            <p:strVal val="ppt_x"/>
                                          </p:val>
                                        </p:tav>
                                      </p:tavLst>
                                    </p:anim>
                                    <p:anim calcmode="lin" valueType="num">
                                      <p:cBhvr additive="base">
                                        <p:cTn id="102" dur="500"/>
                                        <p:tgtEl>
                                          <p:spTgt spid="26"/>
                                        </p:tgtEl>
                                        <p:attrNameLst>
                                          <p:attrName>ppt_y</p:attrName>
                                        </p:attrNameLst>
                                      </p:cBhvr>
                                      <p:tavLst>
                                        <p:tav tm="0">
                                          <p:val>
                                            <p:strVal val="ppt_y"/>
                                          </p:val>
                                        </p:tav>
                                        <p:tav tm="100000">
                                          <p:val>
                                            <p:strVal val="0-ppt_h/2"/>
                                          </p:val>
                                        </p:tav>
                                      </p:tavLst>
                                    </p:anim>
                                    <p:set>
                                      <p:cBhvr>
                                        <p:cTn id="103" dur="1" fill="hold">
                                          <p:stCondLst>
                                            <p:cond delay="499"/>
                                          </p:stCondLst>
                                        </p:cTn>
                                        <p:tgtEl>
                                          <p:spTgt spid="26"/>
                                        </p:tgtEl>
                                        <p:attrNameLst>
                                          <p:attrName>style.visibility</p:attrName>
                                        </p:attrNameLst>
                                      </p:cBhvr>
                                      <p:to>
                                        <p:strVal val="hidden"/>
                                      </p:to>
                                    </p:set>
                                  </p:childTnLst>
                                </p:cTn>
                              </p:par>
                              <p:par>
                                <p:cTn id="104" presetID="2" presetClass="exit" presetSubtype="1" fill="hold" grpId="1" nodeType="withEffect">
                                  <p:stCondLst>
                                    <p:cond delay="250"/>
                                  </p:stCondLst>
                                  <p:childTnLst>
                                    <p:anim calcmode="lin" valueType="num">
                                      <p:cBhvr additive="base">
                                        <p:cTn id="105" dur="500"/>
                                        <p:tgtEl>
                                          <p:spTgt spid="38"/>
                                        </p:tgtEl>
                                        <p:attrNameLst>
                                          <p:attrName>ppt_x</p:attrName>
                                        </p:attrNameLst>
                                      </p:cBhvr>
                                      <p:tavLst>
                                        <p:tav tm="0">
                                          <p:val>
                                            <p:strVal val="ppt_x"/>
                                          </p:val>
                                        </p:tav>
                                        <p:tav tm="100000">
                                          <p:val>
                                            <p:strVal val="ppt_x"/>
                                          </p:val>
                                        </p:tav>
                                      </p:tavLst>
                                    </p:anim>
                                    <p:anim calcmode="lin" valueType="num">
                                      <p:cBhvr additive="base">
                                        <p:cTn id="106" dur="500"/>
                                        <p:tgtEl>
                                          <p:spTgt spid="38"/>
                                        </p:tgtEl>
                                        <p:attrNameLst>
                                          <p:attrName>ppt_y</p:attrName>
                                        </p:attrNameLst>
                                      </p:cBhvr>
                                      <p:tavLst>
                                        <p:tav tm="0">
                                          <p:val>
                                            <p:strVal val="ppt_y"/>
                                          </p:val>
                                        </p:tav>
                                        <p:tav tm="100000">
                                          <p:val>
                                            <p:strVal val="0-ppt_h/2"/>
                                          </p:val>
                                        </p:tav>
                                      </p:tavLst>
                                    </p:anim>
                                    <p:set>
                                      <p:cBhvr>
                                        <p:cTn id="107" dur="1" fill="hold">
                                          <p:stCondLst>
                                            <p:cond delay="499"/>
                                          </p:stCondLst>
                                        </p:cTn>
                                        <p:tgtEl>
                                          <p:spTgt spid="38"/>
                                        </p:tgtEl>
                                        <p:attrNameLst>
                                          <p:attrName>style.visibility</p:attrName>
                                        </p:attrNameLst>
                                      </p:cBhvr>
                                      <p:to>
                                        <p:strVal val="hidden"/>
                                      </p:to>
                                    </p:set>
                                  </p:childTnLst>
                                </p:cTn>
                              </p:par>
                              <p:par>
                                <p:cTn id="108" presetID="2" presetClass="exit" presetSubtype="1" fill="hold" grpId="1" nodeType="withEffect">
                                  <p:stCondLst>
                                    <p:cond delay="250"/>
                                  </p:stCondLst>
                                  <p:childTnLst>
                                    <p:anim calcmode="lin" valueType="num">
                                      <p:cBhvr additive="base">
                                        <p:cTn id="109" dur="500"/>
                                        <p:tgtEl>
                                          <p:spTgt spid="39"/>
                                        </p:tgtEl>
                                        <p:attrNameLst>
                                          <p:attrName>ppt_x</p:attrName>
                                        </p:attrNameLst>
                                      </p:cBhvr>
                                      <p:tavLst>
                                        <p:tav tm="0">
                                          <p:val>
                                            <p:strVal val="ppt_x"/>
                                          </p:val>
                                        </p:tav>
                                        <p:tav tm="100000">
                                          <p:val>
                                            <p:strVal val="ppt_x"/>
                                          </p:val>
                                        </p:tav>
                                      </p:tavLst>
                                    </p:anim>
                                    <p:anim calcmode="lin" valueType="num">
                                      <p:cBhvr additive="base">
                                        <p:cTn id="110" dur="500"/>
                                        <p:tgtEl>
                                          <p:spTgt spid="39"/>
                                        </p:tgtEl>
                                        <p:attrNameLst>
                                          <p:attrName>ppt_y</p:attrName>
                                        </p:attrNameLst>
                                      </p:cBhvr>
                                      <p:tavLst>
                                        <p:tav tm="0">
                                          <p:val>
                                            <p:strVal val="ppt_y"/>
                                          </p:val>
                                        </p:tav>
                                        <p:tav tm="100000">
                                          <p:val>
                                            <p:strVal val="0-ppt_h/2"/>
                                          </p:val>
                                        </p:tav>
                                      </p:tavLst>
                                    </p:anim>
                                    <p:set>
                                      <p:cBhvr>
                                        <p:cTn id="111" dur="1" fill="hold">
                                          <p:stCondLst>
                                            <p:cond delay="499"/>
                                          </p:stCondLst>
                                        </p:cTn>
                                        <p:tgtEl>
                                          <p:spTgt spid="39"/>
                                        </p:tgtEl>
                                        <p:attrNameLst>
                                          <p:attrName>style.visibility</p:attrName>
                                        </p:attrNameLst>
                                      </p:cBhvr>
                                      <p:to>
                                        <p:strVal val="hidden"/>
                                      </p:to>
                                    </p:set>
                                  </p:childTnLst>
                                </p:cTn>
                              </p:par>
                              <p:par>
                                <p:cTn id="112" presetID="2" presetClass="exit" presetSubtype="1" fill="hold" grpId="1" nodeType="withEffect">
                                  <p:stCondLst>
                                    <p:cond delay="250"/>
                                  </p:stCondLst>
                                  <p:childTnLst>
                                    <p:anim calcmode="lin" valueType="num">
                                      <p:cBhvr additive="base">
                                        <p:cTn id="113" dur="500"/>
                                        <p:tgtEl>
                                          <p:spTgt spid="40"/>
                                        </p:tgtEl>
                                        <p:attrNameLst>
                                          <p:attrName>ppt_x</p:attrName>
                                        </p:attrNameLst>
                                      </p:cBhvr>
                                      <p:tavLst>
                                        <p:tav tm="0">
                                          <p:val>
                                            <p:strVal val="ppt_x"/>
                                          </p:val>
                                        </p:tav>
                                        <p:tav tm="100000">
                                          <p:val>
                                            <p:strVal val="ppt_x"/>
                                          </p:val>
                                        </p:tav>
                                      </p:tavLst>
                                    </p:anim>
                                    <p:anim calcmode="lin" valueType="num">
                                      <p:cBhvr additive="base">
                                        <p:cTn id="114" dur="500"/>
                                        <p:tgtEl>
                                          <p:spTgt spid="40"/>
                                        </p:tgtEl>
                                        <p:attrNameLst>
                                          <p:attrName>ppt_y</p:attrName>
                                        </p:attrNameLst>
                                      </p:cBhvr>
                                      <p:tavLst>
                                        <p:tav tm="0">
                                          <p:val>
                                            <p:strVal val="ppt_y"/>
                                          </p:val>
                                        </p:tav>
                                        <p:tav tm="100000">
                                          <p:val>
                                            <p:strVal val="0-ppt_h/2"/>
                                          </p:val>
                                        </p:tav>
                                      </p:tavLst>
                                    </p:anim>
                                    <p:set>
                                      <p:cBhvr>
                                        <p:cTn id="115" dur="1" fill="hold">
                                          <p:stCondLst>
                                            <p:cond delay="499"/>
                                          </p:stCondLst>
                                        </p:cTn>
                                        <p:tgtEl>
                                          <p:spTgt spid="40"/>
                                        </p:tgtEl>
                                        <p:attrNameLst>
                                          <p:attrName>style.visibility</p:attrName>
                                        </p:attrNameLst>
                                      </p:cBhvr>
                                      <p:to>
                                        <p:strVal val="hidden"/>
                                      </p:to>
                                    </p:set>
                                  </p:childTnLst>
                                </p:cTn>
                              </p:par>
                              <p:par>
                                <p:cTn id="116" presetID="2" presetClass="exit" presetSubtype="1" fill="hold" grpId="1" nodeType="withEffect">
                                  <p:stCondLst>
                                    <p:cond delay="250"/>
                                  </p:stCondLst>
                                  <p:childTnLst>
                                    <p:anim calcmode="lin" valueType="num">
                                      <p:cBhvr additive="base">
                                        <p:cTn id="117" dur="500"/>
                                        <p:tgtEl>
                                          <p:spTgt spid="41"/>
                                        </p:tgtEl>
                                        <p:attrNameLst>
                                          <p:attrName>ppt_x</p:attrName>
                                        </p:attrNameLst>
                                      </p:cBhvr>
                                      <p:tavLst>
                                        <p:tav tm="0">
                                          <p:val>
                                            <p:strVal val="ppt_x"/>
                                          </p:val>
                                        </p:tav>
                                        <p:tav tm="100000">
                                          <p:val>
                                            <p:strVal val="ppt_x"/>
                                          </p:val>
                                        </p:tav>
                                      </p:tavLst>
                                    </p:anim>
                                    <p:anim calcmode="lin" valueType="num">
                                      <p:cBhvr additive="base">
                                        <p:cTn id="118" dur="500"/>
                                        <p:tgtEl>
                                          <p:spTgt spid="41"/>
                                        </p:tgtEl>
                                        <p:attrNameLst>
                                          <p:attrName>ppt_y</p:attrName>
                                        </p:attrNameLst>
                                      </p:cBhvr>
                                      <p:tavLst>
                                        <p:tav tm="0">
                                          <p:val>
                                            <p:strVal val="ppt_y"/>
                                          </p:val>
                                        </p:tav>
                                        <p:tav tm="100000">
                                          <p:val>
                                            <p:strVal val="0-ppt_h/2"/>
                                          </p:val>
                                        </p:tav>
                                      </p:tavLst>
                                    </p:anim>
                                    <p:set>
                                      <p:cBhvr>
                                        <p:cTn id="119"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9" grpId="0"/>
      <p:bldP spid="39" grpId="1"/>
      <p:bldP spid="40" grpId="0"/>
      <p:bldP spid="40" grpId="1"/>
      <p:bldP spid="41" grpId="0"/>
      <p:bldP spid="41" grpId="1"/>
      <p:bldP spid="43" grpId="0"/>
      <p:bldP spid="43" grpId="1"/>
      <p:bldP spid="45" grpId="0"/>
      <p:bldP spid="45"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396BFA1E-7EA2-4409-9B92-D55308E99A39}"/>
              </a:ext>
            </a:extLst>
          </p:cNvPr>
          <p:cNvSpPr>
            <a:spLocks noChangeArrowheads="1"/>
          </p:cNvSpPr>
          <p:nvPr/>
        </p:nvSpPr>
        <p:spPr bwMode="auto">
          <a:xfrm>
            <a:off x="1241425" y="2771775"/>
            <a:ext cx="2840038" cy="1135063"/>
          </a:xfrm>
          <a:custGeom>
            <a:avLst/>
            <a:gdLst>
              <a:gd name="T0" fmla="*/ 5639 w 7144"/>
              <a:gd name="T1" fmla="*/ 0 h 3558"/>
              <a:gd name="T2" fmla="*/ 0 w 7144"/>
              <a:gd name="T3" fmla="*/ 0 h 3558"/>
              <a:gd name="T4" fmla="*/ 1475 w 7144"/>
              <a:gd name="T5" fmla="*/ 1792 h 3558"/>
              <a:gd name="T6" fmla="*/ 0 w 7144"/>
              <a:gd name="T7" fmla="*/ 3557 h 3558"/>
              <a:gd name="T8" fmla="*/ 5669 w 7144"/>
              <a:gd name="T9" fmla="*/ 3557 h 3558"/>
              <a:gd name="T10" fmla="*/ 7143 w 7144"/>
              <a:gd name="T11" fmla="*/ 1792 h 3558"/>
              <a:gd name="T12" fmla="*/ 5639 w 7144"/>
              <a:gd name="T13" fmla="*/ 0 h 3558"/>
            </a:gdLst>
            <a:ahLst/>
            <a:cxnLst>
              <a:cxn ang="0">
                <a:pos x="T0" y="T1"/>
              </a:cxn>
              <a:cxn ang="0">
                <a:pos x="T2" y="T3"/>
              </a:cxn>
              <a:cxn ang="0">
                <a:pos x="T4" y="T5"/>
              </a:cxn>
              <a:cxn ang="0">
                <a:pos x="T6" y="T7"/>
              </a:cxn>
              <a:cxn ang="0">
                <a:pos x="T8" y="T9"/>
              </a:cxn>
              <a:cxn ang="0">
                <a:pos x="T10" y="T11"/>
              </a:cxn>
              <a:cxn ang="0">
                <a:pos x="T12" y="T13"/>
              </a:cxn>
            </a:cxnLst>
            <a:rect l="0" t="0" r="r" b="b"/>
            <a:pathLst>
              <a:path w="7144" h="3558">
                <a:moveTo>
                  <a:pt x="5639" y="0"/>
                </a:moveTo>
                <a:lnTo>
                  <a:pt x="0" y="0"/>
                </a:lnTo>
                <a:lnTo>
                  <a:pt x="1475" y="1792"/>
                </a:lnTo>
                <a:lnTo>
                  <a:pt x="0" y="3557"/>
                </a:lnTo>
                <a:lnTo>
                  <a:pt x="5669" y="3557"/>
                </a:lnTo>
                <a:lnTo>
                  <a:pt x="7143" y="1792"/>
                </a:lnTo>
                <a:lnTo>
                  <a:pt x="5639" y="0"/>
                </a:lnTo>
              </a:path>
            </a:pathLst>
          </a:custGeom>
          <a:solidFill>
            <a:schemeClr val="accent1">
              <a:lumMod val="60000"/>
              <a:lumOff val="40000"/>
            </a:schemeClr>
          </a:solidFill>
          <a:ln>
            <a:noFill/>
          </a:ln>
          <a:effectLst>
            <a:outerShdw blurRad="254000" dist="50800" dir="5400000" algn="ctr" rotWithShape="0">
              <a:srgbClr val="000000">
                <a:alpha val="43137"/>
              </a:srgbClr>
            </a:outerShdw>
          </a:effectLst>
        </p:spPr>
        <p:txBody>
          <a:bodyPr wrap="none" lIns="121893" tIns="60946" rIns="121893" bIns="60946" anchor="ctr"/>
          <a:lstStyle/>
          <a:p>
            <a:pPr eaLnBrk="1" fontAlgn="auto" hangingPunct="1">
              <a:spcBef>
                <a:spcPts val="0"/>
              </a:spcBef>
              <a:spcAft>
                <a:spcPts val="0"/>
              </a:spcAft>
              <a:defRPr/>
            </a:pPr>
            <a:endParaRPr lang="en-US" sz="900" dirty="0">
              <a:latin typeface="Raleway Light"/>
            </a:endParaRPr>
          </a:p>
        </p:txBody>
      </p:sp>
      <p:sp>
        <p:nvSpPr>
          <p:cNvPr id="3" name="Freeform 2">
            <a:extLst>
              <a:ext uri="{FF2B5EF4-FFF2-40B4-BE49-F238E27FC236}">
                <a16:creationId xmlns:a16="http://schemas.microsoft.com/office/drawing/2014/main" id="{D15FD95B-FE0F-44DD-A98E-6D763BDD452B}"/>
              </a:ext>
            </a:extLst>
          </p:cNvPr>
          <p:cNvSpPr>
            <a:spLocks noChangeArrowheads="1"/>
          </p:cNvSpPr>
          <p:nvPr/>
        </p:nvSpPr>
        <p:spPr bwMode="auto">
          <a:xfrm>
            <a:off x="3603625" y="2771775"/>
            <a:ext cx="2840038" cy="1135063"/>
          </a:xfrm>
          <a:custGeom>
            <a:avLst/>
            <a:gdLst>
              <a:gd name="T0" fmla="*/ 5668 w 7144"/>
              <a:gd name="T1" fmla="*/ 0 h 3558"/>
              <a:gd name="T2" fmla="*/ 0 w 7144"/>
              <a:gd name="T3" fmla="*/ 0 h 3558"/>
              <a:gd name="T4" fmla="*/ 1475 w 7144"/>
              <a:gd name="T5" fmla="*/ 1792 h 3558"/>
              <a:gd name="T6" fmla="*/ 0 w 7144"/>
              <a:gd name="T7" fmla="*/ 3557 h 3558"/>
              <a:gd name="T8" fmla="*/ 5668 w 7144"/>
              <a:gd name="T9" fmla="*/ 3557 h 3558"/>
              <a:gd name="T10" fmla="*/ 7143 w 7144"/>
              <a:gd name="T11" fmla="*/ 1792 h 3558"/>
              <a:gd name="T12" fmla="*/ 5668 w 7144"/>
              <a:gd name="T13" fmla="*/ 0 h 3558"/>
            </a:gdLst>
            <a:ahLst/>
            <a:cxnLst>
              <a:cxn ang="0">
                <a:pos x="T0" y="T1"/>
              </a:cxn>
              <a:cxn ang="0">
                <a:pos x="T2" y="T3"/>
              </a:cxn>
              <a:cxn ang="0">
                <a:pos x="T4" y="T5"/>
              </a:cxn>
              <a:cxn ang="0">
                <a:pos x="T6" y="T7"/>
              </a:cxn>
              <a:cxn ang="0">
                <a:pos x="T8" y="T9"/>
              </a:cxn>
              <a:cxn ang="0">
                <a:pos x="T10" y="T11"/>
              </a:cxn>
              <a:cxn ang="0">
                <a:pos x="T12" y="T13"/>
              </a:cxn>
            </a:cxnLst>
            <a:rect l="0" t="0" r="r" b="b"/>
            <a:pathLst>
              <a:path w="7144" h="3558">
                <a:moveTo>
                  <a:pt x="5668" y="0"/>
                </a:moveTo>
                <a:lnTo>
                  <a:pt x="0" y="0"/>
                </a:lnTo>
                <a:lnTo>
                  <a:pt x="1475" y="1792"/>
                </a:lnTo>
                <a:lnTo>
                  <a:pt x="0" y="3557"/>
                </a:lnTo>
                <a:lnTo>
                  <a:pt x="5668" y="3557"/>
                </a:lnTo>
                <a:lnTo>
                  <a:pt x="7143" y="1792"/>
                </a:lnTo>
                <a:lnTo>
                  <a:pt x="5668" y="0"/>
                </a:lnTo>
              </a:path>
            </a:pathLst>
          </a:custGeom>
          <a:solidFill>
            <a:schemeClr val="accent2">
              <a:lumMod val="60000"/>
              <a:lumOff val="40000"/>
            </a:schemeClr>
          </a:solidFill>
          <a:ln>
            <a:noFill/>
          </a:ln>
          <a:effectLst>
            <a:outerShdw blurRad="254000" dist="50800" dir="5400000" algn="ctr" rotWithShape="0">
              <a:srgbClr val="000000">
                <a:alpha val="43137"/>
              </a:srgbClr>
            </a:outerShdw>
          </a:effectLst>
        </p:spPr>
        <p:txBody>
          <a:bodyPr wrap="none" lIns="121893" tIns="60946" rIns="121893" bIns="60946" anchor="ctr"/>
          <a:lstStyle/>
          <a:p>
            <a:pPr eaLnBrk="1" fontAlgn="auto" hangingPunct="1">
              <a:spcBef>
                <a:spcPts val="0"/>
              </a:spcBef>
              <a:spcAft>
                <a:spcPts val="0"/>
              </a:spcAft>
              <a:defRPr/>
            </a:pPr>
            <a:endParaRPr lang="en-US" sz="900" dirty="0">
              <a:latin typeface="Raleway Light"/>
            </a:endParaRPr>
          </a:p>
        </p:txBody>
      </p:sp>
      <p:sp>
        <p:nvSpPr>
          <p:cNvPr id="4" name="Freeform 1">
            <a:extLst>
              <a:ext uri="{FF2B5EF4-FFF2-40B4-BE49-F238E27FC236}">
                <a16:creationId xmlns:a16="http://schemas.microsoft.com/office/drawing/2014/main" id="{3162EF39-9ECD-44F5-A879-E7153A2D2DAD}"/>
              </a:ext>
            </a:extLst>
          </p:cNvPr>
          <p:cNvSpPr>
            <a:spLocks noChangeArrowheads="1"/>
          </p:cNvSpPr>
          <p:nvPr/>
        </p:nvSpPr>
        <p:spPr bwMode="auto">
          <a:xfrm>
            <a:off x="5962650" y="2771775"/>
            <a:ext cx="2841625" cy="1135063"/>
          </a:xfrm>
          <a:custGeom>
            <a:avLst/>
            <a:gdLst>
              <a:gd name="T0" fmla="*/ 5639 w 7144"/>
              <a:gd name="T1" fmla="*/ 0 h 3558"/>
              <a:gd name="T2" fmla="*/ 0 w 7144"/>
              <a:gd name="T3" fmla="*/ 0 h 3558"/>
              <a:gd name="T4" fmla="*/ 1475 w 7144"/>
              <a:gd name="T5" fmla="*/ 1792 h 3558"/>
              <a:gd name="T6" fmla="*/ 0 w 7144"/>
              <a:gd name="T7" fmla="*/ 3557 h 3558"/>
              <a:gd name="T8" fmla="*/ 5669 w 7144"/>
              <a:gd name="T9" fmla="*/ 3557 h 3558"/>
              <a:gd name="T10" fmla="*/ 7143 w 7144"/>
              <a:gd name="T11" fmla="*/ 1792 h 3558"/>
              <a:gd name="T12" fmla="*/ 5639 w 7144"/>
              <a:gd name="T13" fmla="*/ 0 h 3558"/>
            </a:gdLst>
            <a:ahLst/>
            <a:cxnLst>
              <a:cxn ang="0">
                <a:pos x="T0" y="T1"/>
              </a:cxn>
              <a:cxn ang="0">
                <a:pos x="T2" y="T3"/>
              </a:cxn>
              <a:cxn ang="0">
                <a:pos x="T4" y="T5"/>
              </a:cxn>
              <a:cxn ang="0">
                <a:pos x="T6" y="T7"/>
              </a:cxn>
              <a:cxn ang="0">
                <a:pos x="T8" y="T9"/>
              </a:cxn>
              <a:cxn ang="0">
                <a:pos x="T10" y="T11"/>
              </a:cxn>
              <a:cxn ang="0">
                <a:pos x="T12" y="T13"/>
              </a:cxn>
            </a:cxnLst>
            <a:rect l="0" t="0" r="r" b="b"/>
            <a:pathLst>
              <a:path w="7144" h="3558">
                <a:moveTo>
                  <a:pt x="5639" y="0"/>
                </a:moveTo>
                <a:lnTo>
                  <a:pt x="0" y="0"/>
                </a:lnTo>
                <a:lnTo>
                  <a:pt x="1475" y="1792"/>
                </a:lnTo>
                <a:lnTo>
                  <a:pt x="0" y="3557"/>
                </a:lnTo>
                <a:lnTo>
                  <a:pt x="5669" y="3557"/>
                </a:lnTo>
                <a:lnTo>
                  <a:pt x="7143" y="1792"/>
                </a:lnTo>
                <a:lnTo>
                  <a:pt x="5639" y="0"/>
                </a:lnTo>
              </a:path>
            </a:pathLst>
          </a:custGeom>
          <a:solidFill>
            <a:schemeClr val="accent4"/>
          </a:solidFill>
          <a:ln>
            <a:noFill/>
          </a:ln>
          <a:effectLst>
            <a:outerShdw blurRad="254000" dist="50800" dir="5400000" algn="ctr" rotWithShape="0">
              <a:srgbClr val="000000">
                <a:alpha val="43137"/>
              </a:srgbClr>
            </a:outerShdw>
          </a:effectLst>
        </p:spPr>
        <p:txBody>
          <a:bodyPr wrap="none" lIns="121893" tIns="60946" rIns="121893" bIns="60946" anchor="ctr"/>
          <a:lstStyle/>
          <a:p>
            <a:pPr eaLnBrk="1" fontAlgn="auto" hangingPunct="1">
              <a:spcBef>
                <a:spcPts val="0"/>
              </a:spcBef>
              <a:spcAft>
                <a:spcPts val="0"/>
              </a:spcAft>
              <a:defRPr/>
            </a:pPr>
            <a:endParaRPr lang="en-US" sz="900" dirty="0">
              <a:latin typeface="Raleway Light"/>
            </a:endParaRPr>
          </a:p>
        </p:txBody>
      </p:sp>
      <p:sp>
        <p:nvSpPr>
          <p:cNvPr id="5" name="Freeform 2">
            <a:extLst>
              <a:ext uri="{FF2B5EF4-FFF2-40B4-BE49-F238E27FC236}">
                <a16:creationId xmlns:a16="http://schemas.microsoft.com/office/drawing/2014/main" id="{0952B146-E2AD-4138-89C6-9AE9B7E8B678}"/>
              </a:ext>
            </a:extLst>
          </p:cNvPr>
          <p:cNvSpPr>
            <a:spLocks noChangeArrowheads="1"/>
          </p:cNvSpPr>
          <p:nvPr/>
        </p:nvSpPr>
        <p:spPr bwMode="auto">
          <a:xfrm>
            <a:off x="8326438" y="2771775"/>
            <a:ext cx="2841625" cy="1135063"/>
          </a:xfrm>
          <a:custGeom>
            <a:avLst/>
            <a:gdLst>
              <a:gd name="T0" fmla="*/ 5668 w 7144"/>
              <a:gd name="T1" fmla="*/ 0 h 3558"/>
              <a:gd name="T2" fmla="*/ 0 w 7144"/>
              <a:gd name="T3" fmla="*/ 0 h 3558"/>
              <a:gd name="T4" fmla="*/ 1475 w 7144"/>
              <a:gd name="T5" fmla="*/ 1792 h 3558"/>
              <a:gd name="T6" fmla="*/ 0 w 7144"/>
              <a:gd name="T7" fmla="*/ 3557 h 3558"/>
              <a:gd name="T8" fmla="*/ 5668 w 7144"/>
              <a:gd name="T9" fmla="*/ 3557 h 3558"/>
              <a:gd name="T10" fmla="*/ 7143 w 7144"/>
              <a:gd name="T11" fmla="*/ 1792 h 3558"/>
              <a:gd name="T12" fmla="*/ 5668 w 7144"/>
              <a:gd name="T13" fmla="*/ 0 h 3558"/>
            </a:gdLst>
            <a:ahLst/>
            <a:cxnLst>
              <a:cxn ang="0">
                <a:pos x="T0" y="T1"/>
              </a:cxn>
              <a:cxn ang="0">
                <a:pos x="T2" y="T3"/>
              </a:cxn>
              <a:cxn ang="0">
                <a:pos x="T4" y="T5"/>
              </a:cxn>
              <a:cxn ang="0">
                <a:pos x="T6" y="T7"/>
              </a:cxn>
              <a:cxn ang="0">
                <a:pos x="T8" y="T9"/>
              </a:cxn>
              <a:cxn ang="0">
                <a:pos x="T10" y="T11"/>
              </a:cxn>
              <a:cxn ang="0">
                <a:pos x="T12" y="T13"/>
              </a:cxn>
            </a:cxnLst>
            <a:rect l="0" t="0" r="r" b="b"/>
            <a:pathLst>
              <a:path w="7144" h="3558">
                <a:moveTo>
                  <a:pt x="5668" y="0"/>
                </a:moveTo>
                <a:lnTo>
                  <a:pt x="0" y="0"/>
                </a:lnTo>
                <a:lnTo>
                  <a:pt x="1475" y="1792"/>
                </a:lnTo>
                <a:lnTo>
                  <a:pt x="0" y="3557"/>
                </a:lnTo>
                <a:lnTo>
                  <a:pt x="5668" y="3557"/>
                </a:lnTo>
                <a:lnTo>
                  <a:pt x="7143" y="1792"/>
                </a:lnTo>
                <a:lnTo>
                  <a:pt x="5668" y="0"/>
                </a:lnTo>
              </a:path>
            </a:pathLst>
          </a:custGeom>
          <a:solidFill>
            <a:schemeClr val="accent5"/>
          </a:solidFill>
          <a:ln>
            <a:noFill/>
          </a:ln>
          <a:effectLst>
            <a:outerShdw blurRad="254000" dist="50800" dir="5400000" algn="ctr" rotWithShape="0">
              <a:srgbClr val="000000">
                <a:alpha val="43137"/>
              </a:srgbClr>
            </a:outerShdw>
          </a:effectLst>
        </p:spPr>
        <p:txBody>
          <a:bodyPr wrap="none" lIns="121893" tIns="60946" rIns="121893" bIns="60946" anchor="ctr"/>
          <a:lstStyle/>
          <a:p>
            <a:pPr eaLnBrk="1" fontAlgn="auto" hangingPunct="1">
              <a:spcBef>
                <a:spcPts val="0"/>
              </a:spcBef>
              <a:spcAft>
                <a:spcPts val="0"/>
              </a:spcAft>
              <a:defRPr/>
            </a:pPr>
            <a:endParaRPr lang="en-US" sz="900" dirty="0">
              <a:latin typeface="Raleway Light"/>
            </a:endParaRPr>
          </a:p>
        </p:txBody>
      </p:sp>
      <p:sp>
        <p:nvSpPr>
          <p:cNvPr id="6" name="Freeform 127">
            <a:extLst>
              <a:ext uri="{FF2B5EF4-FFF2-40B4-BE49-F238E27FC236}">
                <a16:creationId xmlns:a16="http://schemas.microsoft.com/office/drawing/2014/main" id="{FCC11836-7AA9-4BC9-9C92-B541F07DE0AE}"/>
              </a:ext>
            </a:extLst>
          </p:cNvPr>
          <p:cNvSpPr>
            <a:spLocks noEditPoints="1"/>
          </p:cNvSpPr>
          <p:nvPr/>
        </p:nvSpPr>
        <p:spPr bwMode="auto">
          <a:xfrm>
            <a:off x="2395538" y="2981325"/>
            <a:ext cx="530225" cy="690563"/>
          </a:xfrm>
          <a:custGeom>
            <a:avLst/>
            <a:gdLst>
              <a:gd name="T0" fmla="*/ 110584 w 192"/>
              <a:gd name="T1" fmla="*/ 691178 h 256"/>
              <a:gd name="T2" fmla="*/ 221168 w 192"/>
              <a:gd name="T3" fmla="*/ 583181 h 256"/>
              <a:gd name="T4" fmla="*/ 221168 w 192"/>
              <a:gd name="T5" fmla="*/ 275391 h 256"/>
              <a:gd name="T6" fmla="*/ 486569 w 192"/>
              <a:gd name="T7" fmla="*/ 221393 h 256"/>
              <a:gd name="T8" fmla="*/ 486569 w 192"/>
              <a:gd name="T9" fmla="*/ 431986 h 256"/>
              <a:gd name="T10" fmla="*/ 420219 w 192"/>
              <a:gd name="T11" fmla="*/ 410387 h 256"/>
              <a:gd name="T12" fmla="*/ 309635 w 192"/>
              <a:gd name="T13" fmla="*/ 518384 h 256"/>
              <a:gd name="T14" fmla="*/ 420219 w 192"/>
              <a:gd name="T15" fmla="*/ 626380 h 256"/>
              <a:gd name="T16" fmla="*/ 530803 w 192"/>
              <a:gd name="T17" fmla="*/ 518384 h 256"/>
              <a:gd name="T18" fmla="*/ 530803 w 192"/>
              <a:gd name="T19" fmla="*/ 194394 h 256"/>
              <a:gd name="T20" fmla="*/ 530803 w 192"/>
              <a:gd name="T21" fmla="*/ 194394 h 256"/>
              <a:gd name="T22" fmla="*/ 530803 w 192"/>
              <a:gd name="T23" fmla="*/ 21599 h 256"/>
              <a:gd name="T24" fmla="*/ 522509 w 192"/>
              <a:gd name="T25" fmla="*/ 5400 h 256"/>
              <a:gd name="T26" fmla="*/ 503157 w 192"/>
              <a:gd name="T27" fmla="*/ 0 h 256"/>
              <a:gd name="T28" fmla="*/ 193522 w 192"/>
              <a:gd name="T29" fmla="*/ 64798 h 256"/>
              <a:gd name="T30" fmla="*/ 176934 w 192"/>
              <a:gd name="T31" fmla="*/ 86397 h 256"/>
              <a:gd name="T32" fmla="*/ 176934 w 192"/>
              <a:gd name="T33" fmla="*/ 259192 h 256"/>
              <a:gd name="T34" fmla="*/ 176934 w 192"/>
              <a:gd name="T35" fmla="*/ 259192 h 256"/>
              <a:gd name="T36" fmla="*/ 176934 w 192"/>
              <a:gd name="T37" fmla="*/ 496784 h 256"/>
              <a:gd name="T38" fmla="*/ 110584 w 192"/>
              <a:gd name="T39" fmla="*/ 475185 h 256"/>
              <a:gd name="T40" fmla="*/ 0 w 192"/>
              <a:gd name="T41" fmla="*/ 583181 h 256"/>
              <a:gd name="T42" fmla="*/ 110584 w 192"/>
              <a:gd name="T43" fmla="*/ 691178 h 256"/>
              <a:gd name="T44" fmla="*/ 420219 w 192"/>
              <a:gd name="T45" fmla="*/ 583181 h 256"/>
              <a:gd name="T46" fmla="*/ 353869 w 192"/>
              <a:gd name="T47" fmla="*/ 518384 h 256"/>
              <a:gd name="T48" fmla="*/ 420219 w 192"/>
              <a:gd name="T49" fmla="*/ 453586 h 256"/>
              <a:gd name="T50" fmla="*/ 486569 w 192"/>
              <a:gd name="T51" fmla="*/ 518384 h 256"/>
              <a:gd name="T52" fmla="*/ 420219 w 192"/>
              <a:gd name="T53" fmla="*/ 583181 h 256"/>
              <a:gd name="T54" fmla="*/ 486569 w 192"/>
              <a:gd name="T55" fmla="*/ 48598 h 256"/>
              <a:gd name="T56" fmla="*/ 486569 w 192"/>
              <a:gd name="T57" fmla="*/ 178194 h 256"/>
              <a:gd name="T58" fmla="*/ 221168 w 192"/>
              <a:gd name="T59" fmla="*/ 232193 h 256"/>
              <a:gd name="T60" fmla="*/ 221168 w 192"/>
              <a:gd name="T61" fmla="*/ 102597 h 256"/>
              <a:gd name="T62" fmla="*/ 486569 w 192"/>
              <a:gd name="T63" fmla="*/ 48598 h 256"/>
              <a:gd name="T64" fmla="*/ 110584 w 192"/>
              <a:gd name="T65" fmla="*/ 518384 h 256"/>
              <a:gd name="T66" fmla="*/ 176934 w 192"/>
              <a:gd name="T67" fmla="*/ 583181 h 256"/>
              <a:gd name="T68" fmla="*/ 110584 w 192"/>
              <a:gd name="T69" fmla="*/ 647979 h 256"/>
              <a:gd name="T70" fmla="*/ 44234 w 192"/>
              <a:gd name="T71" fmla="*/ 583181 h 256"/>
              <a:gd name="T72" fmla="*/ 110584 w 192"/>
              <a:gd name="T73" fmla="*/ 518384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7" name="Group 6">
            <a:extLst>
              <a:ext uri="{FF2B5EF4-FFF2-40B4-BE49-F238E27FC236}">
                <a16:creationId xmlns:a16="http://schemas.microsoft.com/office/drawing/2014/main" id="{1B9AB3D5-8E82-42B9-A7B9-F92ADAA7D7EF}"/>
              </a:ext>
            </a:extLst>
          </p:cNvPr>
          <p:cNvGrpSpPr/>
          <p:nvPr/>
        </p:nvGrpSpPr>
        <p:grpSpPr>
          <a:xfrm>
            <a:off x="4668851" y="3017533"/>
            <a:ext cx="708538" cy="562316"/>
            <a:chOff x="6369689" y="2031259"/>
            <a:chExt cx="386534" cy="314469"/>
          </a:xfrm>
          <a:solidFill>
            <a:schemeClr val="bg1"/>
          </a:solidFill>
        </p:grpSpPr>
        <p:sp>
          <p:nvSpPr>
            <p:cNvPr id="8" name="Freeform 42">
              <a:extLst>
                <a:ext uri="{FF2B5EF4-FFF2-40B4-BE49-F238E27FC236}">
                  <a16:creationId xmlns:a16="http://schemas.microsoft.com/office/drawing/2014/main" id="{0B03359B-B170-48BE-A5AF-AD71439C37D2}"/>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 name="Freeform 43">
              <a:extLst>
                <a:ext uri="{FF2B5EF4-FFF2-40B4-BE49-F238E27FC236}">
                  <a16:creationId xmlns:a16="http://schemas.microsoft.com/office/drawing/2014/main" id="{A733B6AA-DF4C-42DA-BFA5-F93895894326}"/>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0" name="Group 9">
            <a:extLst>
              <a:ext uri="{FF2B5EF4-FFF2-40B4-BE49-F238E27FC236}">
                <a16:creationId xmlns:a16="http://schemas.microsoft.com/office/drawing/2014/main" id="{FB4BD873-D937-4748-ABB4-20597D8DB02C}"/>
              </a:ext>
            </a:extLst>
          </p:cNvPr>
          <p:cNvGrpSpPr/>
          <p:nvPr/>
        </p:nvGrpSpPr>
        <p:grpSpPr>
          <a:xfrm>
            <a:off x="9410382" y="3031394"/>
            <a:ext cx="708538" cy="606831"/>
            <a:chOff x="6369689" y="1149437"/>
            <a:chExt cx="386534" cy="339364"/>
          </a:xfrm>
          <a:solidFill>
            <a:schemeClr val="bg1"/>
          </a:solidFill>
        </p:grpSpPr>
        <p:sp>
          <p:nvSpPr>
            <p:cNvPr id="11" name="Freeform 19">
              <a:extLst>
                <a:ext uri="{FF2B5EF4-FFF2-40B4-BE49-F238E27FC236}">
                  <a16:creationId xmlns:a16="http://schemas.microsoft.com/office/drawing/2014/main" id="{C549F13F-911D-4D6D-A0BC-49BD8E1D75D9}"/>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20">
              <a:extLst>
                <a:ext uri="{FF2B5EF4-FFF2-40B4-BE49-F238E27FC236}">
                  <a16:creationId xmlns:a16="http://schemas.microsoft.com/office/drawing/2014/main" id="{AD7CF1A9-C4F9-4774-B1C5-28D29E2B3B16}"/>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21">
              <a:extLst>
                <a:ext uri="{FF2B5EF4-FFF2-40B4-BE49-F238E27FC236}">
                  <a16:creationId xmlns:a16="http://schemas.microsoft.com/office/drawing/2014/main" id="{254963B4-E62B-4783-826D-8423E7571254}"/>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 name="Freeform 22">
              <a:extLst>
                <a:ext uri="{FF2B5EF4-FFF2-40B4-BE49-F238E27FC236}">
                  <a16:creationId xmlns:a16="http://schemas.microsoft.com/office/drawing/2014/main" id="{7CB6413F-11E8-483A-BE99-4983434C5E68}"/>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 name="Freeform 23">
              <a:extLst>
                <a:ext uri="{FF2B5EF4-FFF2-40B4-BE49-F238E27FC236}">
                  <a16:creationId xmlns:a16="http://schemas.microsoft.com/office/drawing/2014/main" id="{55CBC555-417D-4A2D-B126-0A7CA389E2D0}"/>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24">
              <a:extLst>
                <a:ext uri="{FF2B5EF4-FFF2-40B4-BE49-F238E27FC236}">
                  <a16:creationId xmlns:a16="http://schemas.microsoft.com/office/drawing/2014/main" id="{71A31B75-1745-403D-ABF1-E759795BE07D}"/>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 name="Freeform 25">
              <a:extLst>
                <a:ext uri="{FF2B5EF4-FFF2-40B4-BE49-F238E27FC236}">
                  <a16:creationId xmlns:a16="http://schemas.microsoft.com/office/drawing/2014/main" id="{B90DF825-A133-475B-A84B-9093A73B2DC2}"/>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8" name="Group 17">
            <a:extLst>
              <a:ext uri="{FF2B5EF4-FFF2-40B4-BE49-F238E27FC236}">
                <a16:creationId xmlns:a16="http://schemas.microsoft.com/office/drawing/2014/main" id="{137FD115-9F60-4F5A-BA99-84042AF5AFBC}"/>
              </a:ext>
            </a:extLst>
          </p:cNvPr>
          <p:cNvGrpSpPr/>
          <p:nvPr/>
        </p:nvGrpSpPr>
        <p:grpSpPr>
          <a:xfrm>
            <a:off x="7020797" y="2998694"/>
            <a:ext cx="708538" cy="691178"/>
            <a:chOff x="5494418" y="5479932"/>
            <a:chExt cx="386534" cy="386534"/>
          </a:xfrm>
          <a:solidFill>
            <a:schemeClr val="bg1"/>
          </a:solidFill>
        </p:grpSpPr>
        <p:sp>
          <p:nvSpPr>
            <p:cNvPr id="19" name="Freeform 185">
              <a:extLst>
                <a:ext uri="{FF2B5EF4-FFF2-40B4-BE49-F238E27FC236}">
                  <a16:creationId xmlns:a16="http://schemas.microsoft.com/office/drawing/2014/main" id="{0F64E029-B191-4165-9F39-F2C27D10D8C7}"/>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186">
              <a:extLst>
                <a:ext uri="{FF2B5EF4-FFF2-40B4-BE49-F238E27FC236}">
                  <a16:creationId xmlns:a16="http://schemas.microsoft.com/office/drawing/2014/main" id="{08981050-1109-465B-A9C2-2ABD45B291AA}"/>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187">
              <a:extLst>
                <a:ext uri="{FF2B5EF4-FFF2-40B4-BE49-F238E27FC236}">
                  <a16:creationId xmlns:a16="http://schemas.microsoft.com/office/drawing/2014/main" id="{1A8824B3-6A8A-4E49-8331-4913533B4106}"/>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188">
              <a:extLst>
                <a:ext uri="{FF2B5EF4-FFF2-40B4-BE49-F238E27FC236}">
                  <a16:creationId xmlns:a16="http://schemas.microsoft.com/office/drawing/2014/main" id="{172625D5-CB85-4AA6-8D24-A04495870547}"/>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35" name="TextBox 34">
            <a:extLst>
              <a:ext uri="{FF2B5EF4-FFF2-40B4-BE49-F238E27FC236}">
                <a16:creationId xmlns:a16="http://schemas.microsoft.com/office/drawing/2014/main" id="{0FC6B8A0-4E1E-4C8E-991C-E88858F31D1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6" name="Straight Connector 35">
            <a:extLst>
              <a:ext uri="{FF2B5EF4-FFF2-40B4-BE49-F238E27FC236}">
                <a16:creationId xmlns:a16="http://schemas.microsoft.com/office/drawing/2014/main" id="{FDE8AA91-60D4-4865-8A61-FDC7157F1A5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4E379E0D-28F0-4DB8-8F3E-2F0082634F2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8" name="Oval 37">
            <a:extLst>
              <a:ext uri="{FF2B5EF4-FFF2-40B4-BE49-F238E27FC236}">
                <a16:creationId xmlns:a16="http://schemas.microsoft.com/office/drawing/2014/main" id="{1A168198-3519-475A-B272-8DB78D419205}"/>
              </a:ext>
            </a:extLst>
          </p:cNvPr>
          <p:cNvSpPr/>
          <p:nvPr/>
        </p:nvSpPr>
        <p:spPr>
          <a:xfrm>
            <a:off x="9271000" y="43481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9" name="TextBox 38">
            <a:extLst>
              <a:ext uri="{FF2B5EF4-FFF2-40B4-BE49-F238E27FC236}">
                <a16:creationId xmlns:a16="http://schemas.microsoft.com/office/drawing/2014/main" id="{0F6D8952-D90B-4203-9A78-5A62FF7E830C}"/>
              </a:ext>
            </a:extLst>
          </p:cNvPr>
          <p:cNvSpPr txBox="1">
            <a:spLocks noChangeArrowheads="1"/>
          </p:cNvSpPr>
          <p:nvPr/>
        </p:nvSpPr>
        <p:spPr bwMode="auto">
          <a:xfrm>
            <a:off x="9186863" y="5329238"/>
            <a:ext cx="1092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40" name="Rectangle 39">
            <a:extLst>
              <a:ext uri="{FF2B5EF4-FFF2-40B4-BE49-F238E27FC236}">
                <a16:creationId xmlns:a16="http://schemas.microsoft.com/office/drawing/2014/main" id="{687985F3-725A-4AD6-B601-D28BA56A7B9A}"/>
              </a:ext>
            </a:extLst>
          </p:cNvPr>
          <p:cNvSpPr/>
          <p:nvPr/>
        </p:nvSpPr>
        <p:spPr>
          <a:xfrm>
            <a:off x="8682038" y="5567363"/>
            <a:ext cx="2122487"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41" name="Group 40">
            <a:extLst>
              <a:ext uri="{FF2B5EF4-FFF2-40B4-BE49-F238E27FC236}">
                <a16:creationId xmlns:a16="http://schemas.microsoft.com/office/drawing/2014/main" id="{D8E94AD2-56FE-446F-8563-585860EE7D9D}"/>
              </a:ext>
            </a:extLst>
          </p:cNvPr>
          <p:cNvGrpSpPr/>
          <p:nvPr/>
        </p:nvGrpSpPr>
        <p:grpSpPr>
          <a:xfrm>
            <a:off x="9531973" y="4593140"/>
            <a:ext cx="395484" cy="422173"/>
            <a:chOff x="8342313" y="10972800"/>
            <a:chExt cx="1293813" cy="1381125"/>
          </a:xfrm>
          <a:solidFill>
            <a:schemeClr val="bg1"/>
          </a:solidFill>
        </p:grpSpPr>
        <p:sp>
          <p:nvSpPr>
            <p:cNvPr id="42" name="Freeform 5">
              <a:extLst>
                <a:ext uri="{FF2B5EF4-FFF2-40B4-BE49-F238E27FC236}">
                  <a16:creationId xmlns:a16="http://schemas.microsoft.com/office/drawing/2014/main" id="{DDB85EC2-DCD2-4A17-87B8-8E63C973830B}"/>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3" name="Freeform 6">
              <a:extLst>
                <a:ext uri="{FF2B5EF4-FFF2-40B4-BE49-F238E27FC236}">
                  <a16:creationId xmlns:a16="http://schemas.microsoft.com/office/drawing/2014/main" id="{34FA20E2-EBC1-4CCF-B607-4F4F71781356}"/>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4" name="Freeform 7">
              <a:extLst>
                <a:ext uri="{FF2B5EF4-FFF2-40B4-BE49-F238E27FC236}">
                  <a16:creationId xmlns:a16="http://schemas.microsoft.com/office/drawing/2014/main" id="{147AFB3B-AF35-4AD9-A132-2D57040A43A7}"/>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45" name="Oval 44">
            <a:extLst>
              <a:ext uri="{FF2B5EF4-FFF2-40B4-BE49-F238E27FC236}">
                <a16:creationId xmlns:a16="http://schemas.microsoft.com/office/drawing/2014/main" id="{62FF68E2-A088-46EB-957B-14484AA52E62}"/>
              </a:ext>
            </a:extLst>
          </p:cNvPr>
          <p:cNvSpPr/>
          <p:nvPr/>
        </p:nvSpPr>
        <p:spPr>
          <a:xfrm>
            <a:off x="6759575" y="4348163"/>
            <a:ext cx="922338"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46" name="TextBox 45">
            <a:extLst>
              <a:ext uri="{FF2B5EF4-FFF2-40B4-BE49-F238E27FC236}">
                <a16:creationId xmlns:a16="http://schemas.microsoft.com/office/drawing/2014/main" id="{290DB0EF-6A48-4E3E-AFDB-A18B832858FE}"/>
              </a:ext>
            </a:extLst>
          </p:cNvPr>
          <p:cNvSpPr txBox="1">
            <a:spLocks noChangeArrowheads="1"/>
          </p:cNvSpPr>
          <p:nvPr/>
        </p:nvSpPr>
        <p:spPr bwMode="auto">
          <a:xfrm>
            <a:off x="6470650" y="5329238"/>
            <a:ext cx="15001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47" name="Rectangle 46">
            <a:extLst>
              <a:ext uri="{FF2B5EF4-FFF2-40B4-BE49-F238E27FC236}">
                <a16:creationId xmlns:a16="http://schemas.microsoft.com/office/drawing/2014/main" id="{86020FA5-6434-49FA-B14D-25B699143F8D}"/>
              </a:ext>
            </a:extLst>
          </p:cNvPr>
          <p:cNvSpPr/>
          <p:nvPr/>
        </p:nvSpPr>
        <p:spPr>
          <a:xfrm>
            <a:off x="6208713" y="556736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48" name="Group 47">
            <a:extLst>
              <a:ext uri="{FF2B5EF4-FFF2-40B4-BE49-F238E27FC236}">
                <a16:creationId xmlns:a16="http://schemas.microsoft.com/office/drawing/2014/main" id="{9EB32AD5-B20B-4B8C-BA35-A242DA6CBA07}"/>
              </a:ext>
            </a:extLst>
          </p:cNvPr>
          <p:cNvGrpSpPr/>
          <p:nvPr/>
        </p:nvGrpSpPr>
        <p:grpSpPr>
          <a:xfrm>
            <a:off x="7008942" y="4662679"/>
            <a:ext cx="432364" cy="330459"/>
            <a:chOff x="5516563" y="84138"/>
            <a:chExt cx="1414463" cy="1081087"/>
          </a:xfrm>
          <a:solidFill>
            <a:schemeClr val="bg1"/>
          </a:solidFill>
        </p:grpSpPr>
        <p:sp>
          <p:nvSpPr>
            <p:cNvPr id="49" name="Freeform 13">
              <a:extLst>
                <a:ext uri="{FF2B5EF4-FFF2-40B4-BE49-F238E27FC236}">
                  <a16:creationId xmlns:a16="http://schemas.microsoft.com/office/drawing/2014/main" id="{34D775D6-954D-4859-9B93-D2751ACF177A}"/>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14">
              <a:extLst>
                <a:ext uri="{FF2B5EF4-FFF2-40B4-BE49-F238E27FC236}">
                  <a16:creationId xmlns:a16="http://schemas.microsoft.com/office/drawing/2014/main" id="{EC5BE164-57FB-4B99-A38C-83153EFC9774}"/>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15">
              <a:extLst>
                <a:ext uri="{FF2B5EF4-FFF2-40B4-BE49-F238E27FC236}">
                  <a16:creationId xmlns:a16="http://schemas.microsoft.com/office/drawing/2014/main" id="{F13A7AAD-88D8-4060-BE9C-F7A04BA8466F}"/>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16">
              <a:extLst>
                <a:ext uri="{FF2B5EF4-FFF2-40B4-BE49-F238E27FC236}">
                  <a16:creationId xmlns:a16="http://schemas.microsoft.com/office/drawing/2014/main" id="{AE774245-35CA-462B-A796-916D2B7BD3E3}"/>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17">
              <a:extLst>
                <a:ext uri="{FF2B5EF4-FFF2-40B4-BE49-F238E27FC236}">
                  <a16:creationId xmlns:a16="http://schemas.microsoft.com/office/drawing/2014/main" id="{F5767272-76A6-4A0A-AD3B-D3737AFF67BC}"/>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18">
              <a:extLst>
                <a:ext uri="{FF2B5EF4-FFF2-40B4-BE49-F238E27FC236}">
                  <a16:creationId xmlns:a16="http://schemas.microsoft.com/office/drawing/2014/main" id="{9B652868-F7FD-4E73-B124-4822C2BFB107}"/>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19">
              <a:extLst>
                <a:ext uri="{FF2B5EF4-FFF2-40B4-BE49-F238E27FC236}">
                  <a16:creationId xmlns:a16="http://schemas.microsoft.com/office/drawing/2014/main" id="{01D8AECD-C888-44A9-9616-AB05FBA5B4D8}"/>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59" name="Oval 58">
            <a:extLst>
              <a:ext uri="{FF2B5EF4-FFF2-40B4-BE49-F238E27FC236}">
                <a16:creationId xmlns:a16="http://schemas.microsoft.com/office/drawing/2014/main" id="{89E2777D-1202-4652-9C07-234848D91D06}"/>
              </a:ext>
            </a:extLst>
          </p:cNvPr>
          <p:cNvSpPr/>
          <p:nvPr/>
        </p:nvSpPr>
        <p:spPr>
          <a:xfrm>
            <a:off x="1949450" y="434816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0" name="TextBox 59">
            <a:extLst>
              <a:ext uri="{FF2B5EF4-FFF2-40B4-BE49-F238E27FC236}">
                <a16:creationId xmlns:a16="http://schemas.microsoft.com/office/drawing/2014/main" id="{3FF36776-D857-48CC-9358-ED8DDFEB47CD}"/>
              </a:ext>
            </a:extLst>
          </p:cNvPr>
          <p:cNvSpPr txBox="1">
            <a:spLocks noChangeArrowheads="1"/>
          </p:cNvSpPr>
          <p:nvPr/>
        </p:nvSpPr>
        <p:spPr bwMode="auto">
          <a:xfrm>
            <a:off x="1766888" y="5354638"/>
            <a:ext cx="13160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61" name="Rectangle 60">
            <a:extLst>
              <a:ext uri="{FF2B5EF4-FFF2-40B4-BE49-F238E27FC236}">
                <a16:creationId xmlns:a16="http://schemas.microsoft.com/office/drawing/2014/main" id="{F2695BBA-6880-45FF-9D4D-2D1E15F31EF5}"/>
              </a:ext>
            </a:extLst>
          </p:cNvPr>
          <p:cNvSpPr/>
          <p:nvPr/>
        </p:nvSpPr>
        <p:spPr>
          <a:xfrm>
            <a:off x="1387475" y="556736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62" name="Group 61">
            <a:extLst>
              <a:ext uri="{FF2B5EF4-FFF2-40B4-BE49-F238E27FC236}">
                <a16:creationId xmlns:a16="http://schemas.microsoft.com/office/drawing/2014/main" id="{E902DC51-D866-43D6-AD7A-28F7411BE6CF}"/>
              </a:ext>
            </a:extLst>
          </p:cNvPr>
          <p:cNvGrpSpPr/>
          <p:nvPr/>
        </p:nvGrpSpPr>
        <p:grpSpPr>
          <a:xfrm>
            <a:off x="2199346" y="4624394"/>
            <a:ext cx="423629" cy="370251"/>
            <a:chOff x="8296275" y="8293096"/>
            <a:chExt cx="1385888" cy="1211261"/>
          </a:xfrm>
          <a:solidFill>
            <a:schemeClr val="bg1"/>
          </a:solidFill>
        </p:grpSpPr>
        <p:sp>
          <p:nvSpPr>
            <p:cNvPr id="63" name="Freeform 8">
              <a:extLst>
                <a:ext uri="{FF2B5EF4-FFF2-40B4-BE49-F238E27FC236}">
                  <a16:creationId xmlns:a16="http://schemas.microsoft.com/office/drawing/2014/main" id="{79E5811B-0BF6-4097-AE49-E09422340BF5}"/>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4" name="Freeform 9">
              <a:extLst>
                <a:ext uri="{FF2B5EF4-FFF2-40B4-BE49-F238E27FC236}">
                  <a16:creationId xmlns:a16="http://schemas.microsoft.com/office/drawing/2014/main" id="{4C3E27B1-CCBB-4F12-9606-E97F61CC4F1F}"/>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65" name="Oval 64">
            <a:extLst>
              <a:ext uri="{FF2B5EF4-FFF2-40B4-BE49-F238E27FC236}">
                <a16:creationId xmlns:a16="http://schemas.microsoft.com/office/drawing/2014/main" id="{2925E580-4BAF-4272-BD18-B52A7C667195}"/>
              </a:ext>
            </a:extLst>
          </p:cNvPr>
          <p:cNvSpPr/>
          <p:nvPr/>
        </p:nvSpPr>
        <p:spPr>
          <a:xfrm>
            <a:off x="4275138" y="4332288"/>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6" name="TextBox 65">
            <a:extLst>
              <a:ext uri="{FF2B5EF4-FFF2-40B4-BE49-F238E27FC236}">
                <a16:creationId xmlns:a16="http://schemas.microsoft.com/office/drawing/2014/main" id="{B1F177AA-9A37-4EBE-ADCE-7FC168FE9B7D}"/>
              </a:ext>
            </a:extLst>
          </p:cNvPr>
          <p:cNvSpPr txBox="1">
            <a:spLocks noChangeArrowheads="1"/>
          </p:cNvSpPr>
          <p:nvPr/>
        </p:nvSpPr>
        <p:spPr bwMode="auto">
          <a:xfrm>
            <a:off x="4248150" y="5322888"/>
            <a:ext cx="10191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67" name="Rectangle 66">
            <a:extLst>
              <a:ext uri="{FF2B5EF4-FFF2-40B4-BE49-F238E27FC236}">
                <a16:creationId xmlns:a16="http://schemas.microsoft.com/office/drawing/2014/main" id="{4EAA895B-7508-48E2-B0F4-1CA4FC138509}"/>
              </a:ext>
            </a:extLst>
          </p:cNvPr>
          <p:cNvSpPr/>
          <p:nvPr/>
        </p:nvSpPr>
        <p:spPr>
          <a:xfrm>
            <a:off x="3681413" y="5567363"/>
            <a:ext cx="215265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16412" name="Freeform 84">
            <a:extLst>
              <a:ext uri="{FF2B5EF4-FFF2-40B4-BE49-F238E27FC236}">
                <a16:creationId xmlns:a16="http://schemas.microsoft.com/office/drawing/2014/main" id="{7F37724C-8BF9-4488-B974-D5FE3B54AEF6}"/>
              </a:ext>
            </a:extLst>
          </p:cNvPr>
          <p:cNvSpPr>
            <a:spLocks noEditPoints="1"/>
          </p:cNvSpPr>
          <p:nvPr/>
        </p:nvSpPr>
        <p:spPr bwMode="auto">
          <a:xfrm>
            <a:off x="4578350" y="4665663"/>
            <a:ext cx="355600" cy="233362"/>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up)">
                                      <p:cBhvr>
                                        <p:cTn id="7" dur="500"/>
                                        <p:tgtEl>
                                          <p:spTgt spid="35"/>
                                        </p:tgtEl>
                                      </p:cBhvr>
                                    </p:animEffect>
                                  </p:childTnLst>
                                </p:cTn>
                              </p:par>
                              <p:par>
                                <p:cTn id="8" presetID="16" presetClass="entr" presetSubtype="37" fill="hold"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barn(outVertical)">
                                      <p:cBhvr>
                                        <p:cTn id="10" dur="500"/>
                                        <p:tgtEl>
                                          <p:spTgt spid="3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1000"/>
                                        <p:tgtEl>
                                          <p:spTgt spid="37"/>
                                        </p:tgtEl>
                                      </p:cBhvr>
                                    </p:animEffect>
                                    <p:anim calcmode="lin" valueType="num">
                                      <p:cBhvr>
                                        <p:cTn id="14" dur="1000" fill="hold"/>
                                        <p:tgtEl>
                                          <p:spTgt spid="37"/>
                                        </p:tgtEl>
                                        <p:attrNameLst>
                                          <p:attrName>ppt_x</p:attrName>
                                        </p:attrNameLst>
                                      </p:cBhvr>
                                      <p:tavLst>
                                        <p:tav tm="0">
                                          <p:val>
                                            <p:strVal val="#ppt_x"/>
                                          </p:val>
                                        </p:tav>
                                        <p:tav tm="100000">
                                          <p:val>
                                            <p:strVal val="#ppt_x"/>
                                          </p:val>
                                        </p:tav>
                                      </p:tavLst>
                                    </p:anim>
                                    <p:anim calcmode="lin" valueType="num">
                                      <p:cBhvr>
                                        <p:cTn id="15" dur="900" decel="100000" fill="hold"/>
                                        <p:tgtEl>
                                          <p:spTgt spid="3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nodeType="afterGroup">
                            <p:stCondLst>
                              <p:cond delay="1500"/>
                            </p:stCondLst>
                            <p:childTnLst>
                              <p:par>
                                <p:cTn id="22" presetID="10" presetClass="entr" presetSubtype="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par>
                                <p:cTn id="25" presetID="2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par>
                          <p:cTn id="28" fill="hold" nodeType="afterGroup">
                            <p:stCondLst>
                              <p:cond delay="2000"/>
                            </p:stCondLst>
                            <p:childTnLst>
                              <p:par>
                                <p:cTn id="29" presetID="10" presetClass="entr" presetSubtype="0"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22" presetClass="entr" presetSubtype="8" fill="hold"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par>
                          <p:cTn id="35" fill="hold" nodeType="afterGroup">
                            <p:stCondLst>
                              <p:cond delay="2500"/>
                            </p:stCondLst>
                            <p:childTnLst>
                              <p:par>
                                <p:cTn id="36" presetID="10" presetClass="entr" presetSubtype="0"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8"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nodeType="afterGroup">
                            <p:stCondLst>
                              <p:cond delay="3000"/>
                            </p:stCondLst>
                            <p:childTnLst>
                              <p:par>
                                <p:cTn id="43" presetID="10" presetClass="entr" presetSubtype="0"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500"/>
                                        <p:tgtEl>
                                          <p:spTgt spid="10"/>
                                        </p:tgtEl>
                                      </p:cBhvr>
                                    </p:animEffect>
                                  </p:childTnLst>
                                </p:cTn>
                              </p:par>
                            </p:childTnLst>
                          </p:cTn>
                        </p:par>
                        <p:par>
                          <p:cTn id="46" fill="hold" nodeType="afterGroup">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500"/>
                                        <p:tgtEl>
                                          <p:spTgt spid="38"/>
                                        </p:tgtEl>
                                      </p:cBhvr>
                                    </p:animEffect>
                                  </p:childTnLst>
                                </p:cTn>
                              </p:par>
                            </p:childTnLst>
                          </p:cTn>
                        </p:par>
                        <p:par>
                          <p:cTn id="50" fill="hold" nodeType="afterGroup">
                            <p:stCondLst>
                              <p:cond delay="4000"/>
                            </p:stCondLst>
                            <p:childTnLst>
                              <p:par>
                                <p:cTn id="51" presetID="53" presetClass="entr" presetSubtype="16" fill="hold" nodeType="after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p:cTn id="53" dur="500" fill="hold"/>
                                        <p:tgtEl>
                                          <p:spTgt spid="41"/>
                                        </p:tgtEl>
                                        <p:attrNameLst>
                                          <p:attrName>ppt_w</p:attrName>
                                        </p:attrNameLst>
                                      </p:cBhvr>
                                      <p:tavLst>
                                        <p:tav tm="0">
                                          <p:val>
                                            <p:fltVal val="0"/>
                                          </p:val>
                                        </p:tav>
                                        <p:tav tm="100000">
                                          <p:val>
                                            <p:strVal val="#ppt_w"/>
                                          </p:val>
                                        </p:tav>
                                      </p:tavLst>
                                    </p:anim>
                                    <p:anim calcmode="lin" valueType="num">
                                      <p:cBhvr>
                                        <p:cTn id="54" dur="500" fill="hold"/>
                                        <p:tgtEl>
                                          <p:spTgt spid="41"/>
                                        </p:tgtEl>
                                        <p:attrNameLst>
                                          <p:attrName>ppt_h</p:attrName>
                                        </p:attrNameLst>
                                      </p:cBhvr>
                                      <p:tavLst>
                                        <p:tav tm="0">
                                          <p:val>
                                            <p:fltVal val="0"/>
                                          </p:val>
                                        </p:tav>
                                        <p:tav tm="100000">
                                          <p:val>
                                            <p:strVal val="#ppt_h"/>
                                          </p:val>
                                        </p:tav>
                                      </p:tavLst>
                                    </p:anim>
                                    <p:animEffect transition="in" filter="fade">
                                      <p:cBhvr>
                                        <p:cTn id="55" dur="500"/>
                                        <p:tgtEl>
                                          <p:spTgt spid="41"/>
                                        </p:tgtEl>
                                      </p:cBhvr>
                                    </p:animEffect>
                                  </p:childTnLst>
                                </p:cTn>
                              </p:par>
                            </p:childTnLst>
                          </p:cTn>
                        </p:par>
                        <p:par>
                          <p:cTn id="56" fill="hold" nodeType="afterGroup">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childTnLst>
                          </p:cTn>
                        </p:par>
                        <p:par>
                          <p:cTn id="63" fill="hold" nodeType="afterGroup">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childTnLst>
                          </p:cTn>
                        </p:par>
                        <p:par>
                          <p:cTn id="67" fill="hold" nodeType="afterGroup">
                            <p:stCondLst>
                              <p:cond delay="5500"/>
                            </p:stCondLst>
                            <p:childTnLst>
                              <p:par>
                                <p:cTn id="68" presetID="53" presetClass="entr" presetSubtype="16" fill="hold" nodeType="afterEffect">
                                  <p:stCondLst>
                                    <p:cond delay="0"/>
                                  </p:stCondLst>
                                  <p:childTnLst>
                                    <p:set>
                                      <p:cBhvr>
                                        <p:cTn id="69" dur="1" fill="hold">
                                          <p:stCondLst>
                                            <p:cond delay="0"/>
                                          </p:stCondLst>
                                        </p:cTn>
                                        <p:tgtEl>
                                          <p:spTgt spid="48"/>
                                        </p:tgtEl>
                                        <p:attrNameLst>
                                          <p:attrName>style.visibility</p:attrName>
                                        </p:attrNameLst>
                                      </p:cBhvr>
                                      <p:to>
                                        <p:strVal val="visible"/>
                                      </p:to>
                                    </p:set>
                                    <p:anim calcmode="lin" valueType="num">
                                      <p:cBhvr>
                                        <p:cTn id="70" dur="500" fill="hold"/>
                                        <p:tgtEl>
                                          <p:spTgt spid="48"/>
                                        </p:tgtEl>
                                        <p:attrNameLst>
                                          <p:attrName>ppt_w</p:attrName>
                                        </p:attrNameLst>
                                      </p:cBhvr>
                                      <p:tavLst>
                                        <p:tav tm="0">
                                          <p:val>
                                            <p:fltVal val="0"/>
                                          </p:val>
                                        </p:tav>
                                        <p:tav tm="100000">
                                          <p:val>
                                            <p:strVal val="#ppt_w"/>
                                          </p:val>
                                        </p:tav>
                                      </p:tavLst>
                                    </p:anim>
                                    <p:anim calcmode="lin" valueType="num">
                                      <p:cBhvr>
                                        <p:cTn id="71" dur="500" fill="hold"/>
                                        <p:tgtEl>
                                          <p:spTgt spid="48"/>
                                        </p:tgtEl>
                                        <p:attrNameLst>
                                          <p:attrName>ppt_h</p:attrName>
                                        </p:attrNameLst>
                                      </p:cBhvr>
                                      <p:tavLst>
                                        <p:tav tm="0">
                                          <p:val>
                                            <p:fltVal val="0"/>
                                          </p:val>
                                        </p:tav>
                                        <p:tav tm="100000">
                                          <p:val>
                                            <p:strVal val="#ppt_h"/>
                                          </p:val>
                                        </p:tav>
                                      </p:tavLst>
                                    </p:anim>
                                    <p:animEffect transition="in" filter="fade">
                                      <p:cBhvr>
                                        <p:cTn id="72" dur="500"/>
                                        <p:tgtEl>
                                          <p:spTgt spid="48"/>
                                        </p:tgtEl>
                                      </p:cBhvr>
                                    </p:animEffect>
                                  </p:childTnLst>
                                </p:cTn>
                              </p:par>
                            </p:childTnLst>
                          </p:cTn>
                        </p:par>
                        <p:par>
                          <p:cTn id="73" fill="hold" nodeType="afterGroup">
                            <p:stCondLst>
                              <p:cond delay="6000"/>
                            </p:stCondLst>
                            <p:childTnLst>
                              <p:par>
                                <p:cTn id="74" presetID="10" presetClass="entr" presetSubtype="0"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fade">
                                      <p:cBhvr>
                                        <p:cTn id="76" dur="500"/>
                                        <p:tgtEl>
                                          <p:spTgt spid="46"/>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childTnLst>
                          </p:cTn>
                        </p:par>
                        <p:par>
                          <p:cTn id="80" fill="hold" nodeType="afterGroup">
                            <p:stCondLst>
                              <p:cond delay="65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nodeType="afterGroup">
                            <p:stCondLst>
                              <p:cond delay="7000"/>
                            </p:stCondLst>
                            <p:childTnLst>
                              <p:par>
                                <p:cTn id="85" presetID="10" presetClass="entr" presetSubtype="0" fill="hold" grpId="0" nodeType="afterEffect">
                                  <p:stCondLst>
                                    <p:cond delay="0"/>
                                  </p:stCondLst>
                                  <p:childTnLst>
                                    <p:set>
                                      <p:cBhvr>
                                        <p:cTn id="86" dur="1" fill="hold">
                                          <p:stCondLst>
                                            <p:cond delay="0"/>
                                          </p:stCondLst>
                                        </p:cTn>
                                        <p:tgtEl>
                                          <p:spTgt spid="66"/>
                                        </p:tgtEl>
                                        <p:attrNameLst>
                                          <p:attrName>style.visibility</p:attrName>
                                        </p:attrNameLst>
                                      </p:cBhvr>
                                      <p:to>
                                        <p:strVal val="visible"/>
                                      </p:to>
                                    </p:set>
                                    <p:animEffect transition="in" filter="fade">
                                      <p:cBhvr>
                                        <p:cTn id="87" dur="500"/>
                                        <p:tgtEl>
                                          <p:spTgt spid="66"/>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7"/>
                                        </p:tgtEl>
                                        <p:attrNameLst>
                                          <p:attrName>style.visibility</p:attrName>
                                        </p:attrNameLst>
                                      </p:cBhvr>
                                      <p:to>
                                        <p:strVal val="visible"/>
                                      </p:to>
                                    </p:set>
                                    <p:animEffect transition="in" filter="fade">
                                      <p:cBhvr>
                                        <p:cTn id="90" dur="500"/>
                                        <p:tgtEl>
                                          <p:spTgt spid="67"/>
                                        </p:tgtEl>
                                      </p:cBhvr>
                                    </p:animEffect>
                                  </p:childTnLst>
                                </p:cTn>
                              </p:par>
                            </p:childTnLst>
                          </p:cTn>
                        </p:par>
                        <p:par>
                          <p:cTn id="91" fill="hold" nodeType="afterGroup">
                            <p:stCondLst>
                              <p:cond delay="7500"/>
                            </p:stCondLst>
                            <p:childTnLst>
                              <p:par>
                                <p:cTn id="92" presetID="10" presetClass="entr" presetSubtype="0" fill="hold" grpId="0" nodeType="afterEffect">
                                  <p:stCondLst>
                                    <p:cond delay="0"/>
                                  </p:stCondLst>
                                  <p:childTnLst>
                                    <p:set>
                                      <p:cBhvr>
                                        <p:cTn id="93" dur="1" fill="hold">
                                          <p:stCondLst>
                                            <p:cond delay="0"/>
                                          </p:stCondLst>
                                        </p:cTn>
                                        <p:tgtEl>
                                          <p:spTgt spid="59"/>
                                        </p:tgtEl>
                                        <p:attrNameLst>
                                          <p:attrName>style.visibility</p:attrName>
                                        </p:attrNameLst>
                                      </p:cBhvr>
                                      <p:to>
                                        <p:strVal val="visible"/>
                                      </p:to>
                                    </p:set>
                                    <p:animEffect transition="in" filter="fade">
                                      <p:cBhvr>
                                        <p:cTn id="94" dur="500"/>
                                        <p:tgtEl>
                                          <p:spTgt spid="59"/>
                                        </p:tgtEl>
                                      </p:cBhvr>
                                    </p:animEffect>
                                  </p:childTnLst>
                                </p:cTn>
                              </p:par>
                            </p:childTnLst>
                          </p:cTn>
                        </p:par>
                        <p:par>
                          <p:cTn id="95" fill="hold" nodeType="afterGroup">
                            <p:stCondLst>
                              <p:cond delay="8000"/>
                            </p:stCondLst>
                            <p:childTnLst>
                              <p:par>
                                <p:cTn id="96" presetID="53" presetClass="entr" presetSubtype="16" fill="hold" nodeType="afterEffect">
                                  <p:stCondLst>
                                    <p:cond delay="0"/>
                                  </p:stCondLst>
                                  <p:childTnLst>
                                    <p:set>
                                      <p:cBhvr>
                                        <p:cTn id="97" dur="1" fill="hold">
                                          <p:stCondLst>
                                            <p:cond delay="0"/>
                                          </p:stCondLst>
                                        </p:cTn>
                                        <p:tgtEl>
                                          <p:spTgt spid="62"/>
                                        </p:tgtEl>
                                        <p:attrNameLst>
                                          <p:attrName>style.visibility</p:attrName>
                                        </p:attrNameLst>
                                      </p:cBhvr>
                                      <p:to>
                                        <p:strVal val="visible"/>
                                      </p:to>
                                    </p:set>
                                    <p:anim calcmode="lin" valueType="num">
                                      <p:cBhvr>
                                        <p:cTn id="98" dur="500" fill="hold"/>
                                        <p:tgtEl>
                                          <p:spTgt spid="62"/>
                                        </p:tgtEl>
                                        <p:attrNameLst>
                                          <p:attrName>ppt_w</p:attrName>
                                        </p:attrNameLst>
                                      </p:cBhvr>
                                      <p:tavLst>
                                        <p:tav tm="0">
                                          <p:val>
                                            <p:fltVal val="0"/>
                                          </p:val>
                                        </p:tav>
                                        <p:tav tm="100000">
                                          <p:val>
                                            <p:strVal val="#ppt_w"/>
                                          </p:val>
                                        </p:tav>
                                      </p:tavLst>
                                    </p:anim>
                                    <p:anim calcmode="lin" valueType="num">
                                      <p:cBhvr>
                                        <p:cTn id="99" dur="500" fill="hold"/>
                                        <p:tgtEl>
                                          <p:spTgt spid="62"/>
                                        </p:tgtEl>
                                        <p:attrNameLst>
                                          <p:attrName>ppt_h</p:attrName>
                                        </p:attrNameLst>
                                      </p:cBhvr>
                                      <p:tavLst>
                                        <p:tav tm="0">
                                          <p:val>
                                            <p:fltVal val="0"/>
                                          </p:val>
                                        </p:tav>
                                        <p:tav tm="100000">
                                          <p:val>
                                            <p:strVal val="#ppt_h"/>
                                          </p:val>
                                        </p:tav>
                                      </p:tavLst>
                                    </p:anim>
                                    <p:animEffect transition="in" filter="fade">
                                      <p:cBhvr>
                                        <p:cTn id="100" dur="500"/>
                                        <p:tgtEl>
                                          <p:spTgt spid="62"/>
                                        </p:tgtEl>
                                      </p:cBhvr>
                                    </p:animEffect>
                                  </p:childTnLst>
                                </p:cTn>
                              </p:par>
                            </p:childTnLst>
                          </p:cTn>
                        </p:par>
                        <p:par>
                          <p:cTn id="101" fill="hold" nodeType="afterGroup">
                            <p:stCondLst>
                              <p:cond delay="8500"/>
                            </p:stCondLst>
                            <p:childTnLst>
                              <p:par>
                                <p:cTn id="102" presetID="10" presetClass="entr" presetSubtype="0" fill="hold" grpId="0" nodeType="afterEffect">
                                  <p:stCondLst>
                                    <p:cond delay="0"/>
                                  </p:stCondLst>
                                  <p:childTnLst>
                                    <p:set>
                                      <p:cBhvr>
                                        <p:cTn id="103" dur="1" fill="hold">
                                          <p:stCondLst>
                                            <p:cond delay="0"/>
                                          </p:stCondLst>
                                        </p:cTn>
                                        <p:tgtEl>
                                          <p:spTgt spid="60"/>
                                        </p:tgtEl>
                                        <p:attrNameLst>
                                          <p:attrName>style.visibility</p:attrName>
                                        </p:attrNameLst>
                                      </p:cBhvr>
                                      <p:to>
                                        <p:strVal val="visible"/>
                                      </p:to>
                                    </p:set>
                                    <p:animEffect transition="in" filter="fade">
                                      <p:cBhvr>
                                        <p:cTn id="104" dur="500"/>
                                        <p:tgtEl>
                                          <p:spTgt spid="6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61"/>
                                        </p:tgtEl>
                                        <p:attrNameLst>
                                          <p:attrName>style.visibility</p:attrName>
                                        </p:attrNameLst>
                                      </p:cBhvr>
                                      <p:to>
                                        <p:strVal val="visible"/>
                                      </p:to>
                                    </p:set>
                                    <p:animEffect transition="in" filter="fade">
                                      <p:cBhvr>
                                        <p:cTn id="107" dur="500"/>
                                        <p:tgtEl>
                                          <p:spTgt spid="61"/>
                                        </p:tgtEl>
                                      </p:cBhvr>
                                    </p:animEffect>
                                  </p:childTnLst>
                                </p:cTn>
                              </p:par>
                            </p:childTnLst>
                          </p:cTn>
                        </p:par>
                        <p:par>
                          <p:cTn id="108" fill="hold" nodeType="afterGroup">
                            <p:stCondLst>
                              <p:cond delay="9000"/>
                            </p:stCondLst>
                            <p:childTnLst>
                              <p:par>
                                <p:cTn id="109" presetID="2" presetClass="exit" presetSubtype="1" fill="hold" grpId="1" nodeType="afterEffect">
                                  <p:stCondLst>
                                    <p:cond delay="0"/>
                                  </p:stCondLst>
                                  <p:childTnLst>
                                    <p:anim calcmode="lin" valueType="num">
                                      <p:cBhvr additive="base">
                                        <p:cTn id="110" dur="500"/>
                                        <p:tgtEl>
                                          <p:spTgt spid="35"/>
                                        </p:tgtEl>
                                        <p:attrNameLst>
                                          <p:attrName>ppt_x</p:attrName>
                                        </p:attrNameLst>
                                      </p:cBhvr>
                                      <p:tavLst>
                                        <p:tav tm="0">
                                          <p:val>
                                            <p:strVal val="ppt_x"/>
                                          </p:val>
                                        </p:tav>
                                        <p:tav tm="100000">
                                          <p:val>
                                            <p:strVal val="ppt_x"/>
                                          </p:val>
                                        </p:tav>
                                      </p:tavLst>
                                    </p:anim>
                                    <p:anim calcmode="lin" valueType="num">
                                      <p:cBhvr additive="base">
                                        <p:cTn id="111" dur="500"/>
                                        <p:tgtEl>
                                          <p:spTgt spid="35"/>
                                        </p:tgtEl>
                                        <p:attrNameLst>
                                          <p:attrName>ppt_y</p:attrName>
                                        </p:attrNameLst>
                                      </p:cBhvr>
                                      <p:tavLst>
                                        <p:tav tm="0">
                                          <p:val>
                                            <p:strVal val="ppt_y"/>
                                          </p:val>
                                        </p:tav>
                                        <p:tav tm="100000">
                                          <p:val>
                                            <p:strVal val="0-ppt_h/2"/>
                                          </p:val>
                                        </p:tav>
                                      </p:tavLst>
                                    </p:anim>
                                    <p:set>
                                      <p:cBhvr>
                                        <p:cTn id="112" dur="1" fill="hold">
                                          <p:stCondLst>
                                            <p:cond delay="499"/>
                                          </p:stCondLst>
                                        </p:cTn>
                                        <p:tgtEl>
                                          <p:spTgt spid="35"/>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36"/>
                                        </p:tgtEl>
                                        <p:attrNameLst>
                                          <p:attrName>ppt_x</p:attrName>
                                        </p:attrNameLst>
                                      </p:cBhvr>
                                      <p:tavLst>
                                        <p:tav tm="0">
                                          <p:val>
                                            <p:strVal val="ppt_x"/>
                                          </p:val>
                                        </p:tav>
                                        <p:tav tm="100000">
                                          <p:val>
                                            <p:strVal val="ppt_x"/>
                                          </p:val>
                                        </p:tav>
                                      </p:tavLst>
                                    </p:anim>
                                    <p:anim calcmode="lin" valueType="num">
                                      <p:cBhvr additive="base">
                                        <p:cTn id="115" dur="500"/>
                                        <p:tgtEl>
                                          <p:spTgt spid="36"/>
                                        </p:tgtEl>
                                        <p:attrNameLst>
                                          <p:attrName>ppt_y</p:attrName>
                                        </p:attrNameLst>
                                      </p:cBhvr>
                                      <p:tavLst>
                                        <p:tav tm="0">
                                          <p:val>
                                            <p:strVal val="ppt_y"/>
                                          </p:val>
                                        </p:tav>
                                        <p:tav tm="100000">
                                          <p:val>
                                            <p:strVal val="0-ppt_h/2"/>
                                          </p:val>
                                        </p:tav>
                                      </p:tavLst>
                                    </p:anim>
                                    <p:set>
                                      <p:cBhvr>
                                        <p:cTn id="116" dur="1" fill="hold">
                                          <p:stCondLst>
                                            <p:cond delay="499"/>
                                          </p:stCondLst>
                                        </p:cTn>
                                        <p:tgtEl>
                                          <p:spTgt spid="36"/>
                                        </p:tgtEl>
                                        <p:attrNameLst>
                                          <p:attrName>style.visibility</p:attrName>
                                        </p:attrNameLst>
                                      </p:cBhvr>
                                      <p:to>
                                        <p:strVal val="hidden"/>
                                      </p:to>
                                    </p:set>
                                  </p:childTnLst>
                                </p:cTn>
                              </p:par>
                              <p:par>
                                <p:cTn id="117" presetID="2" presetClass="exit" presetSubtype="1" fill="hold" grpId="1" nodeType="withEffect">
                                  <p:stCondLst>
                                    <p:cond delay="0"/>
                                  </p:stCondLst>
                                  <p:childTnLst>
                                    <p:anim calcmode="lin" valueType="num">
                                      <p:cBhvr additive="base">
                                        <p:cTn id="118" dur="500"/>
                                        <p:tgtEl>
                                          <p:spTgt spid="37"/>
                                        </p:tgtEl>
                                        <p:attrNameLst>
                                          <p:attrName>ppt_x</p:attrName>
                                        </p:attrNameLst>
                                      </p:cBhvr>
                                      <p:tavLst>
                                        <p:tav tm="0">
                                          <p:val>
                                            <p:strVal val="ppt_x"/>
                                          </p:val>
                                        </p:tav>
                                        <p:tav tm="100000">
                                          <p:val>
                                            <p:strVal val="ppt_x"/>
                                          </p:val>
                                        </p:tav>
                                      </p:tavLst>
                                    </p:anim>
                                    <p:anim calcmode="lin" valueType="num">
                                      <p:cBhvr additive="base">
                                        <p:cTn id="119" dur="500"/>
                                        <p:tgtEl>
                                          <p:spTgt spid="37"/>
                                        </p:tgtEl>
                                        <p:attrNameLst>
                                          <p:attrName>ppt_y</p:attrName>
                                        </p:attrNameLst>
                                      </p:cBhvr>
                                      <p:tavLst>
                                        <p:tav tm="0">
                                          <p:val>
                                            <p:strVal val="ppt_y"/>
                                          </p:val>
                                        </p:tav>
                                        <p:tav tm="100000">
                                          <p:val>
                                            <p:strVal val="0-ppt_h/2"/>
                                          </p:val>
                                        </p:tav>
                                      </p:tavLst>
                                    </p:anim>
                                    <p:set>
                                      <p:cBhvr>
                                        <p:cTn id="120" dur="1" fill="hold">
                                          <p:stCondLst>
                                            <p:cond delay="499"/>
                                          </p:stCondLst>
                                        </p:cTn>
                                        <p:tgtEl>
                                          <p:spTgt spid="37"/>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2"/>
                                        </p:tgtEl>
                                        <p:attrNameLst>
                                          <p:attrName>ppt_x</p:attrName>
                                        </p:attrNameLst>
                                      </p:cBhvr>
                                      <p:tavLst>
                                        <p:tav tm="0">
                                          <p:val>
                                            <p:strVal val="ppt_x"/>
                                          </p:val>
                                        </p:tav>
                                        <p:tav tm="100000">
                                          <p:val>
                                            <p:strVal val="ppt_x"/>
                                          </p:val>
                                        </p:tav>
                                      </p:tavLst>
                                    </p:anim>
                                    <p:anim calcmode="lin" valueType="num">
                                      <p:cBhvr additive="base">
                                        <p:cTn id="123" dur="500"/>
                                        <p:tgtEl>
                                          <p:spTgt spid="2"/>
                                        </p:tgtEl>
                                        <p:attrNameLst>
                                          <p:attrName>ppt_y</p:attrName>
                                        </p:attrNameLst>
                                      </p:cBhvr>
                                      <p:tavLst>
                                        <p:tav tm="0">
                                          <p:val>
                                            <p:strVal val="ppt_y"/>
                                          </p:val>
                                        </p:tav>
                                        <p:tav tm="100000">
                                          <p:val>
                                            <p:strVal val="0-ppt_h/2"/>
                                          </p:val>
                                        </p:tav>
                                      </p:tavLst>
                                    </p:anim>
                                    <p:set>
                                      <p:cBhvr>
                                        <p:cTn id="124" dur="1" fill="hold">
                                          <p:stCondLst>
                                            <p:cond delay="499"/>
                                          </p:stCondLst>
                                        </p:cTn>
                                        <p:tgtEl>
                                          <p:spTgt spid="2"/>
                                        </p:tgtEl>
                                        <p:attrNameLst>
                                          <p:attrName>style.visibility</p:attrName>
                                        </p:attrNameLst>
                                      </p:cBhvr>
                                      <p:to>
                                        <p:strVal val="hidden"/>
                                      </p:to>
                                    </p:set>
                                  </p:childTnLst>
                                </p:cTn>
                              </p:par>
                              <p:par>
                                <p:cTn id="125" presetID="2" presetClass="exit" presetSubtype="1" fill="hold" nodeType="withEffect">
                                  <p:stCondLst>
                                    <p:cond delay="0"/>
                                  </p:stCondLst>
                                  <p:childTnLst>
                                    <p:anim calcmode="lin" valueType="num">
                                      <p:cBhvr additive="base">
                                        <p:cTn id="126" dur="500"/>
                                        <p:tgtEl>
                                          <p:spTgt spid="6"/>
                                        </p:tgtEl>
                                        <p:attrNameLst>
                                          <p:attrName>ppt_x</p:attrName>
                                        </p:attrNameLst>
                                      </p:cBhvr>
                                      <p:tavLst>
                                        <p:tav tm="0">
                                          <p:val>
                                            <p:strVal val="ppt_x"/>
                                          </p:val>
                                        </p:tav>
                                        <p:tav tm="100000">
                                          <p:val>
                                            <p:strVal val="ppt_x"/>
                                          </p:val>
                                        </p:tav>
                                      </p:tavLst>
                                    </p:anim>
                                    <p:anim calcmode="lin" valueType="num">
                                      <p:cBhvr additive="base">
                                        <p:cTn id="127" dur="500"/>
                                        <p:tgtEl>
                                          <p:spTgt spid="6"/>
                                        </p:tgtEl>
                                        <p:attrNameLst>
                                          <p:attrName>ppt_y</p:attrName>
                                        </p:attrNameLst>
                                      </p:cBhvr>
                                      <p:tavLst>
                                        <p:tav tm="0">
                                          <p:val>
                                            <p:strVal val="ppt_y"/>
                                          </p:val>
                                        </p:tav>
                                        <p:tav tm="100000">
                                          <p:val>
                                            <p:strVal val="0-ppt_h/2"/>
                                          </p:val>
                                        </p:tav>
                                      </p:tavLst>
                                    </p:anim>
                                    <p:set>
                                      <p:cBhvr>
                                        <p:cTn id="128" dur="1" fill="hold">
                                          <p:stCondLst>
                                            <p:cond delay="499"/>
                                          </p:stCondLst>
                                        </p:cTn>
                                        <p:tgtEl>
                                          <p:spTgt spid="6"/>
                                        </p:tgtEl>
                                        <p:attrNameLst>
                                          <p:attrName>style.visibility</p:attrName>
                                        </p:attrNameLst>
                                      </p:cBhvr>
                                      <p:to>
                                        <p:strVal val="hidden"/>
                                      </p:to>
                                    </p:set>
                                  </p:childTnLst>
                                </p:cTn>
                              </p:par>
                              <p:par>
                                <p:cTn id="129" presetID="2" presetClass="exit" presetSubtype="1" fill="hold" nodeType="withEffect">
                                  <p:stCondLst>
                                    <p:cond delay="0"/>
                                  </p:stCondLst>
                                  <p:childTnLst>
                                    <p:anim calcmode="lin" valueType="num">
                                      <p:cBhvr additive="base">
                                        <p:cTn id="130" dur="500"/>
                                        <p:tgtEl>
                                          <p:spTgt spid="3"/>
                                        </p:tgtEl>
                                        <p:attrNameLst>
                                          <p:attrName>ppt_x</p:attrName>
                                        </p:attrNameLst>
                                      </p:cBhvr>
                                      <p:tavLst>
                                        <p:tav tm="0">
                                          <p:val>
                                            <p:strVal val="ppt_x"/>
                                          </p:val>
                                        </p:tav>
                                        <p:tav tm="100000">
                                          <p:val>
                                            <p:strVal val="ppt_x"/>
                                          </p:val>
                                        </p:tav>
                                      </p:tavLst>
                                    </p:anim>
                                    <p:anim calcmode="lin" valueType="num">
                                      <p:cBhvr additive="base">
                                        <p:cTn id="131" dur="500"/>
                                        <p:tgtEl>
                                          <p:spTgt spid="3"/>
                                        </p:tgtEl>
                                        <p:attrNameLst>
                                          <p:attrName>ppt_y</p:attrName>
                                        </p:attrNameLst>
                                      </p:cBhvr>
                                      <p:tavLst>
                                        <p:tav tm="0">
                                          <p:val>
                                            <p:strVal val="ppt_y"/>
                                          </p:val>
                                        </p:tav>
                                        <p:tav tm="100000">
                                          <p:val>
                                            <p:strVal val="0-ppt_h/2"/>
                                          </p:val>
                                        </p:tav>
                                      </p:tavLst>
                                    </p:anim>
                                    <p:set>
                                      <p:cBhvr>
                                        <p:cTn id="132" dur="1" fill="hold">
                                          <p:stCondLst>
                                            <p:cond delay="499"/>
                                          </p:stCondLst>
                                        </p:cTn>
                                        <p:tgtEl>
                                          <p:spTgt spid="3"/>
                                        </p:tgtEl>
                                        <p:attrNameLst>
                                          <p:attrName>style.visibility</p:attrName>
                                        </p:attrNameLst>
                                      </p:cBhvr>
                                      <p:to>
                                        <p:strVal val="hidden"/>
                                      </p:to>
                                    </p:set>
                                  </p:childTnLst>
                                </p:cTn>
                              </p:par>
                              <p:par>
                                <p:cTn id="133" presetID="2" presetClass="exit" presetSubtype="1" fill="hold" nodeType="withEffect">
                                  <p:stCondLst>
                                    <p:cond delay="0"/>
                                  </p:stCondLst>
                                  <p:childTnLst>
                                    <p:anim calcmode="lin" valueType="num">
                                      <p:cBhvr additive="base">
                                        <p:cTn id="134" dur="500"/>
                                        <p:tgtEl>
                                          <p:spTgt spid="7"/>
                                        </p:tgtEl>
                                        <p:attrNameLst>
                                          <p:attrName>ppt_x</p:attrName>
                                        </p:attrNameLst>
                                      </p:cBhvr>
                                      <p:tavLst>
                                        <p:tav tm="0">
                                          <p:val>
                                            <p:strVal val="ppt_x"/>
                                          </p:val>
                                        </p:tav>
                                        <p:tav tm="100000">
                                          <p:val>
                                            <p:strVal val="ppt_x"/>
                                          </p:val>
                                        </p:tav>
                                      </p:tavLst>
                                    </p:anim>
                                    <p:anim calcmode="lin" valueType="num">
                                      <p:cBhvr additive="base">
                                        <p:cTn id="135" dur="500"/>
                                        <p:tgtEl>
                                          <p:spTgt spid="7"/>
                                        </p:tgtEl>
                                        <p:attrNameLst>
                                          <p:attrName>ppt_y</p:attrName>
                                        </p:attrNameLst>
                                      </p:cBhvr>
                                      <p:tavLst>
                                        <p:tav tm="0">
                                          <p:val>
                                            <p:strVal val="ppt_y"/>
                                          </p:val>
                                        </p:tav>
                                        <p:tav tm="100000">
                                          <p:val>
                                            <p:strVal val="0-ppt_h/2"/>
                                          </p:val>
                                        </p:tav>
                                      </p:tavLst>
                                    </p:anim>
                                    <p:set>
                                      <p:cBhvr>
                                        <p:cTn id="136" dur="1" fill="hold">
                                          <p:stCondLst>
                                            <p:cond delay="499"/>
                                          </p:stCondLst>
                                        </p:cTn>
                                        <p:tgtEl>
                                          <p:spTgt spid="7"/>
                                        </p:tgtEl>
                                        <p:attrNameLst>
                                          <p:attrName>style.visibility</p:attrName>
                                        </p:attrNameLst>
                                      </p:cBhvr>
                                      <p:to>
                                        <p:strVal val="hidden"/>
                                      </p:to>
                                    </p:set>
                                  </p:childTnLst>
                                </p:cTn>
                              </p:par>
                              <p:par>
                                <p:cTn id="137" presetID="2" presetClass="exit" presetSubtype="1" fill="hold" nodeType="withEffect">
                                  <p:stCondLst>
                                    <p:cond delay="0"/>
                                  </p:stCondLst>
                                  <p:childTnLst>
                                    <p:anim calcmode="lin" valueType="num">
                                      <p:cBhvr additive="base">
                                        <p:cTn id="138" dur="500"/>
                                        <p:tgtEl>
                                          <p:spTgt spid="4"/>
                                        </p:tgtEl>
                                        <p:attrNameLst>
                                          <p:attrName>ppt_x</p:attrName>
                                        </p:attrNameLst>
                                      </p:cBhvr>
                                      <p:tavLst>
                                        <p:tav tm="0">
                                          <p:val>
                                            <p:strVal val="ppt_x"/>
                                          </p:val>
                                        </p:tav>
                                        <p:tav tm="100000">
                                          <p:val>
                                            <p:strVal val="ppt_x"/>
                                          </p:val>
                                        </p:tav>
                                      </p:tavLst>
                                    </p:anim>
                                    <p:anim calcmode="lin" valueType="num">
                                      <p:cBhvr additive="base">
                                        <p:cTn id="139" dur="500"/>
                                        <p:tgtEl>
                                          <p:spTgt spid="4"/>
                                        </p:tgtEl>
                                        <p:attrNameLst>
                                          <p:attrName>ppt_y</p:attrName>
                                        </p:attrNameLst>
                                      </p:cBhvr>
                                      <p:tavLst>
                                        <p:tav tm="0">
                                          <p:val>
                                            <p:strVal val="ppt_y"/>
                                          </p:val>
                                        </p:tav>
                                        <p:tav tm="100000">
                                          <p:val>
                                            <p:strVal val="0-ppt_h/2"/>
                                          </p:val>
                                        </p:tav>
                                      </p:tavLst>
                                    </p:anim>
                                    <p:set>
                                      <p:cBhvr>
                                        <p:cTn id="140" dur="1" fill="hold">
                                          <p:stCondLst>
                                            <p:cond delay="499"/>
                                          </p:stCondLst>
                                        </p:cTn>
                                        <p:tgtEl>
                                          <p:spTgt spid="4"/>
                                        </p:tgtEl>
                                        <p:attrNameLst>
                                          <p:attrName>style.visibility</p:attrName>
                                        </p:attrNameLst>
                                      </p:cBhvr>
                                      <p:to>
                                        <p:strVal val="hidden"/>
                                      </p:to>
                                    </p:set>
                                  </p:childTnLst>
                                </p:cTn>
                              </p:par>
                              <p:par>
                                <p:cTn id="141" presetID="2" presetClass="exit" presetSubtype="1" fill="hold" nodeType="withEffect">
                                  <p:stCondLst>
                                    <p:cond delay="0"/>
                                  </p:stCondLst>
                                  <p:childTnLst>
                                    <p:anim calcmode="lin" valueType="num">
                                      <p:cBhvr additive="base">
                                        <p:cTn id="142" dur="500"/>
                                        <p:tgtEl>
                                          <p:spTgt spid="18"/>
                                        </p:tgtEl>
                                        <p:attrNameLst>
                                          <p:attrName>ppt_x</p:attrName>
                                        </p:attrNameLst>
                                      </p:cBhvr>
                                      <p:tavLst>
                                        <p:tav tm="0">
                                          <p:val>
                                            <p:strVal val="ppt_x"/>
                                          </p:val>
                                        </p:tav>
                                        <p:tav tm="100000">
                                          <p:val>
                                            <p:strVal val="ppt_x"/>
                                          </p:val>
                                        </p:tav>
                                      </p:tavLst>
                                    </p:anim>
                                    <p:anim calcmode="lin" valueType="num">
                                      <p:cBhvr additive="base">
                                        <p:cTn id="143" dur="500"/>
                                        <p:tgtEl>
                                          <p:spTgt spid="18"/>
                                        </p:tgtEl>
                                        <p:attrNameLst>
                                          <p:attrName>ppt_y</p:attrName>
                                        </p:attrNameLst>
                                      </p:cBhvr>
                                      <p:tavLst>
                                        <p:tav tm="0">
                                          <p:val>
                                            <p:strVal val="ppt_y"/>
                                          </p:val>
                                        </p:tav>
                                        <p:tav tm="100000">
                                          <p:val>
                                            <p:strVal val="0-ppt_h/2"/>
                                          </p:val>
                                        </p:tav>
                                      </p:tavLst>
                                    </p:anim>
                                    <p:set>
                                      <p:cBhvr>
                                        <p:cTn id="144" dur="1" fill="hold">
                                          <p:stCondLst>
                                            <p:cond delay="499"/>
                                          </p:stCondLst>
                                        </p:cTn>
                                        <p:tgtEl>
                                          <p:spTgt spid="18"/>
                                        </p:tgtEl>
                                        <p:attrNameLst>
                                          <p:attrName>style.visibility</p:attrName>
                                        </p:attrNameLst>
                                      </p:cBhvr>
                                      <p:to>
                                        <p:strVal val="hidden"/>
                                      </p:to>
                                    </p:set>
                                  </p:childTnLst>
                                </p:cTn>
                              </p:par>
                              <p:par>
                                <p:cTn id="145" presetID="2" presetClass="exit" presetSubtype="1" fill="hold" nodeType="withEffect">
                                  <p:stCondLst>
                                    <p:cond delay="0"/>
                                  </p:stCondLst>
                                  <p:childTnLst>
                                    <p:anim calcmode="lin" valueType="num">
                                      <p:cBhvr additive="base">
                                        <p:cTn id="146" dur="500"/>
                                        <p:tgtEl>
                                          <p:spTgt spid="5"/>
                                        </p:tgtEl>
                                        <p:attrNameLst>
                                          <p:attrName>ppt_x</p:attrName>
                                        </p:attrNameLst>
                                      </p:cBhvr>
                                      <p:tavLst>
                                        <p:tav tm="0">
                                          <p:val>
                                            <p:strVal val="ppt_x"/>
                                          </p:val>
                                        </p:tav>
                                        <p:tav tm="100000">
                                          <p:val>
                                            <p:strVal val="ppt_x"/>
                                          </p:val>
                                        </p:tav>
                                      </p:tavLst>
                                    </p:anim>
                                    <p:anim calcmode="lin" valueType="num">
                                      <p:cBhvr additive="base">
                                        <p:cTn id="147" dur="500"/>
                                        <p:tgtEl>
                                          <p:spTgt spid="5"/>
                                        </p:tgtEl>
                                        <p:attrNameLst>
                                          <p:attrName>ppt_y</p:attrName>
                                        </p:attrNameLst>
                                      </p:cBhvr>
                                      <p:tavLst>
                                        <p:tav tm="0">
                                          <p:val>
                                            <p:strVal val="ppt_y"/>
                                          </p:val>
                                        </p:tav>
                                        <p:tav tm="100000">
                                          <p:val>
                                            <p:strVal val="0-ppt_h/2"/>
                                          </p:val>
                                        </p:tav>
                                      </p:tavLst>
                                    </p:anim>
                                    <p:set>
                                      <p:cBhvr>
                                        <p:cTn id="148" dur="1" fill="hold">
                                          <p:stCondLst>
                                            <p:cond delay="499"/>
                                          </p:stCondLst>
                                        </p:cTn>
                                        <p:tgtEl>
                                          <p:spTgt spid="5"/>
                                        </p:tgtEl>
                                        <p:attrNameLst>
                                          <p:attrName>style.visibility</p:attrName>
                                        </p:attrNameLst>
                                      </p:cBhvr>
                                      <p:to>
                                        <p:strVal val="hidden"/>
                                      </p:to>
                                    </p:set>
                                  </p:childTnLst>
                                </p:cTn>
                              </p:par>
                              <p:par>
                                <p:cTn id="149" presetID="2" presetClass="exit" presetSubtype="1" fill="hold" nodeType="withEffect">
                                  <p:stCondLst>
                                    <p:cond delay="0"/>
                                  </p:stCondLst>
                                  <p:childTnLst>
                                    <p:anim calcmode="lin" valueType="num">
                                      <p:cBhvr additive="base">
                                        <p:cTn id="150" dur="500"/>
                                        <p:tgtEl>
                                          <p:spTgt spid="10"/>
                                        </p:tgtEl>
                                        <p:attrNameLst>
                                          <p:attrName>ppt_x</p:attrName>
                                        </p:attrNameLst>
                                      </p:cBhvr>
                                      <p:tavLst>
                                        <p:tav tm="0">
                                          <p:val>
                                            <p:strVal val="ppt_x"/>
                                          </p:val>
                                        </p:tav>
                                        <p:tav tm="100000">
                                          <p:val>
                                            <p:strVal val="ppt_x"/>
                                          </p:val>
                                        </p:tav>
                                      </p:tavLst>
                                    </p:anim>
                                    <p:anim calcmode="lin" valueType="num">
                                      <p:cBhvr additive="base">
                                        <p:cTn id="151" dur="500"/>
                                        <p:tgtEl>
                                          <p:spTgt spid="10"/>
                                        </p:tgtEl>
                                        <p:attrNameLst>
                                          <p:attrName>ppt_y</p:attrName>
                                        </p:attrNameLst>
                                      </p:cBhvr>
                                      <p:tavLst>
                                        <p:tav tm="0">
                                          <p:val>
                                            <p:strVal val="ppt_y"/>
                                          </p:val>
                                        </p:tav>
                                        <p:tav tm="100000">
                                          <p:val>
                                            <p:strVal val="0-ppt_h/2"/>
                                          </p:val>
                                        </p:tav>
                                      </p:tavLst>
                                    </p:anim>
                                    <p:set>
                                      <p:cBhvr>
                                        <p:cTn id="152" dur="1" fill="hold">
                                          <p:stCondLst>
                                            <p:cond delay="499"/>
                                          </p:stCondLst>
                                        </p:cTn>
                                        <p:tgtEl>
                                          <p:spTgt spid="10"/>
                                        </p:tgtEl>
                                        <p:attrNameLst>
                                          <p:attrName>style.visibility</p:attrName>
                                        </p:attrNameLst>
                                      </p:cBhvr>
                                      <p:to>
                                        <p:strVal val="hidden"/>
                                      </p:to>
                                    </p:set>
                                  </p:childTnLst>
                                </p:cTn>
                              </p:par>
                              <p:par>
                                <p:cTn id="153" presetID="2" presetClass="exit" presetSubtype="1" fill="hold" grpId="1" nodeType="withEffect">
                                  <p:stCondLst>
                                    <p:cond delay="0"/>
                                  </p:stCondLst>
                                  <p:childTnLst>
                                    <p:anim calcmode="lin" valueType="num">
                                      <p:cBhvr additive="base">
                                        <p:cTn id="154" dur="500"/>
                                        <p:tgtEl>
                                          <p:spTgt spid="38"/>
                                        </p:tgtEl>
                                        <p:attrNameLst>
                                          <p:attrName>ppt_x</p:attrName>
                                        </p:attrNameLst>
                                      </p:cBhvr>
                                      <p:tavLst>
                                        <p:tav tm="0">
                                          <p:val>
                                            <p:strVal val="ppt_x"/>
                                          </p:val>
                                        </p:tav>
                                        <p:tav tm="100000">
                                          <p:val>
                                            <p:strVal val="ppt_x"/>
                                          </p:val>
                                        </p:tav>
                                      </p:tavLst>
                                    </p:anim>
                                    <p:anim calcmode="lin" valueType="num">
                                      <p:cBhvr additive="base">
                                        <p:cTn id="155" dur="500"/>
                                        <p:tgtEl>
                                          <p:spTgt spid="38"/>
                                        </p:tgtEl>
                                        <p:attrNameLst>
                                          <p:attrName>ppt_y</p:attrName>
                                        </p:attrNameLst>
                                      </p:cBhvr>
                                      <p:tavLst>
                                        <p:tav tm="0">
                                          <p:val>
                                            <p:strVal val="ppt_y"/>
                                          </p:val>
                                        </p:tav>
                                        <p:tav tm="100000">
                                          <p:val>
                                            <p:strVal val="0-ppt_h/2"/>
                                          </p:val>
                                        </p:tav>
                                      </p:tavLst>
                                    </p:anim>
                                    <p:set>
                                      <p:cBhvr>
                                        <p:cTn id="156" dur="1" fill="hold">
                                          <p:stCondLst>
                                            <p:cond delay="499"/>
                                          </p:stCondLst>
                                        </p:cTn>
                                        <p:tgtEl>
                                          <p:spTgt spid="38"/>
                                        </p:tgtEl>
                                        <p:attrNameLst>
                                          <p:attrName>style.visibility</p:attrName>
                                        </p:attrNameLst>
                                      </p:cBhvr>
                                      <p:to>
                                        <p:strVal val="hidden"/>
                                      </p:to>
                                    </p:set>
                                  </p:childTnLst>
                                </p:cTn>
                              </p:par>
                              <p:par>
                                <p:cTn id="157" presetID="2" presetClass="exit" presetSubtype="1" fill="hold" nodeType="withEffect">
                                  <p:stCondLst>
                                    <p:cond delay="0"/>
                                  </p:stCondLst>
                                  <p:childTnLst>
                                    <p:anim calcmode="lin" valueType="num">
                                      <p:cBhvr additive="base">
                                        <p:cTn id="158" dur="500"/>
                                        <p:tgtEl>
                                          <p:spTgt spid="41"/>
                                        </p:tgtEl>
                                        <p:attrNameLst>
                                          <p:attrName>ppt_x</p:attrName>
                                        </p:attrNameLst>
                                      </p:cBhvr>
                                      <p:tavLst>
                                        <p:tav tm="0">
                                          <p:val>
                                            <p:strVal val="ppt_x"/>
                                          </p:val>
                                        </p:tav>
                                        <p:tav tm="100000">
                                          <p:val>
                                            <p:strVal val="ppt_x"/>
                                          </p:val>
                                        </p:tav>
                                      </p:tavLst>
                                    </p:anim>
                                    <p:anim calcmode="lin" valueType="num">
                                      <p:cBhvr additive="base">
                                        <p:cTn id="159" dur="500"/>
                                        <p:tgtEl>
                                          <p:spTgt spid="41"/>
                                        </p:tgtEl>
                                        <p:attrNameLst>
                                          <p:attrName>ppt_y</p:attrName>
                                        </p:attrNameLst>
                                      </p:cBhvr>
                                      <p:tavLst>
                                        <p:tav tm="0">
                                          <p:val>
                                            <p:strVal val="ppt_y"/>
                                          </p:val>
                                        </p:tav>
                                        <p:tav tm="100000">
                                          <p:val>
                                            <p:strVal val="0-ppt_h/2"/>
                                          </p:val>
                                        </p:tav>
                                      </p:tavLst>
                                    </p:anim>
                                    <p:set>
                                      <p:cBhvr>
                                        <p:cTn id="160" dur="1" fill="hold">
                                          <p:stCondLst>
                                            <p:cond delay="499"/>
                                          </p:stCondLst>
                                        </p:cTn>
                                        <p:tgtEl>
                                          <p:spTgt spid="41"/>
                                        </p:tgtEl>
                                        <p:attrNameLst>
                                          <p:attrName>style.visibility</p:attrName>
                                        </p:attrNameLst>
                                      </p:cBhvr>
                                      <p:to>
                                        <p:strVal val="hidden"/>
                                      </p:to>
                                    </p:set>
                                  </p:childTnLst>
                                </p:cTn>
                              </p:par>
                              <p:par>
                                <p:cTn id="161" presetID="2" presetClass="exit" presetSubtype="1" fill="hold" grpId="1" nodeType="withEffect">
                                  <p:stCondLst>
                                    <p:cond delay="0"/>
                                  </p:stCondLst>
                                  <p:childTnLst>
                                    <p:anim calcmode="lin" valueType="num">
                                      <p:cBhvr additive="base">
                                        <p:cTn id="162" dur="500"/>
                                        <p:tgtEl>
                                          <p:spTgt spid="39"/>
                                        </p:tgtEl>
                                        <p:attrNameLst>
                                          <p:attrName>ppt_x</p:attrName>
                                        </p:attrNameLst>
                                      </p:cBhvr>
                                      <p:tavLst>
                                        <p:tav tm="0">
                                          <p:val>
                                            <p:strVal val="ppt_x"/>
                                          </p:val>
                                        </p:tav>
                                        <p:tav tm="100000">
                                          <p:val>
                                            <p:strVal val="ppt_x"/>
                                          </p:val>
                                        </p:tav>
                                      </p:tavLst>
                                    </p:anim>
                                    <p:anim calcmode="lin" valueType="num">
                                      <p:cBhvr additive="base">
                                        <p:cTn id="163" dur="500"/>
                                        <p:tgtEl>
                                          <p:spTgt spid="39"/>
                                        </p:tgtEl>
                                        <p:attrNameLst>
                                          <p:attrName>ppt_y</p:attrName>
                                        </p:attrNameLst>
                                      </p:cBhvr>
                                      <p:tavLst>
                                        <p:tav tm="0">
                                          <p:val>
                                            <p:strVal val="ppt_y"/>
                                          </p:val>
                                        </p:tav>
                                        <p:tav tm="100000">
                                          <p:val>
                                            <p:strVal val="0-ppt_h/2"/>
                                          </p:val>
                                        </p:tav>
                                      </p:tavLst>
                                    </p:anim>
                                    <p:set>
                                      <p:cBhvr>
                                        <p:cTn id="164" dur="1" fill="hold">
                                          <p:stCondLst>
                                            <p:cond delay="499"/>
                                          </p:stCondLst>
                                        </p:cTn>
                                        <p:tgtEl>
                                          <p:spTgt spid="39"/>
                                        </p:tgtEl>
                                        <p:attrNameLst>
                                          <p:attrName>style.visibility</p:attrName>
                                        </p:attrNameLst>
                                      </p:cBhvr>
                                      <p:to>
                                        <p:strVal val="hidden"/>
                                      </p:to>
                                    </p:set>
                                  </p:childTnLst>
                                </p:cTn>
                              </p:par>
                              <p:par>
                                <p:cTn id="165" presetID="2" presetClass="exit" presetSubtype="1" fill="hold" grpId="1" nodeType="withEffect">
                                  <p:stCondLst>
                                    <p:cond delay="0"/>
                                  </p:stCondLst>
                                  <p:childTnLst>
                                    <p:anim calcmode="lin" valueType="num">
                                      <p:cBhvr additive="base">
                                        <p:cTn id="166" dur="500"/>
                                        <p:tgtEl>
                                          <p:spTgt spid="40"/>
                                        </p:tgtEl>
                                        <p:attrNameLst>
                                          <p:attrName>ppt_x</p:attrName>
                                        </p:attrNameLst>
                                      </p:cBhvr>
                                      <p:tavLst>
                                        <p:tav tm="0">
                                          <p:val>
                                            <p:strVal val="ppt_x"/>
                                          </p:val>
                                        </p:tav>
                                        <p:tav tm="100000">
                                          <p:val>
                                            <p:strVal val="ppt_x"/>
                                          </p:val>
                                        </p:tav>
                                      </p:tavLst>
                                    </p:anim>
                                    <p:anim calcmode="lin" valueType="num">
                                      <p:cBhvr additive="base">
                                        <p:cTn id="167" dur="500"/>
                                        <p:tgtEl>
                                          <p:spTgt spid="40"/>
                                        </p:tgtEl>
                                        <p:attrNameLst>
                                          <p:attrName>ppt_y</p:attrName>
                                        </p:attrNameLst>
                                      </p:cBhvr>
                                      <p:tavLst>
                                        <p:tav tm="0">
                                          <p:val>
                                            <p:strVal val="ppt_y"/>
                                          </p:val>
                                        </p:tav>
                                        <p:tav tm="100000">
                                          <p:val>
                                            <p:strVal val="0-ppt_h/2"/>
                                          </p:val>
                                        </p:tav>
                                      </p:tavLst>
                                    </p:anim>
                                    <p:set>
                                      <p:cBhvr>
                                        <p:cTn id="168" dur="1" fill="hold">
                                          <p:stCondLst>
                                            <p:cond delay="499"/>
                                          </p:stCondLst>
                                        </p:cTn>
                                        <p:tgtEl>
                                          <p:spTgt spid="40"/>
                                        </p:tgtEl>
                                        <p:attrNameLst>
                                          <p:attrName>style.visibility</p:attrName>
                                        </p:attrNameLst>
                                      </p:cBhvr>
                                      <p:to>
                                        <p:strVal val="hidden"/>
                                      </p:to>
                                    </p:set>
                                  </p:childTnLst>
                                </p:cTn>
                              </p:par>
                              <p:par>
                                <p:cTn id="169" presetID="2" presetClass="exit" presetSubtype="1" fill="hold" grpId="1" nodeType="withEffect">
                                  <p:stCondLst>
                                    <p:cond delay="0"/>
                                  </p:stCondLst>
                                  <p:childTnLst>
                                    <p:anim calcmode="lin" valueType="num">
                                      <p:cBhvr additive="base">
                                        <p:cTn id="170" dur="500"/>
                                        <p:tgtEl>
                                          <p:spTgt spid="45"/>
                                        </p:tgtEl>
                                        <p:attrNameLst>
                                          <p:attrName>ppt_x</p:attrName>
                                        </p:attrNameLst>
                                      </p:cBhvr>
                                      <p:tavLst>
                                        <p:tav tm="0">
                                          <p:val>
                                            <p:strVal val="ppt_x"/>
                                          </p:val>
                                        </p:tav>
                                        <p:tav tm="100000">
                                          <p:val>
                                            <p:strVal val="ppt_x"/>
                                          </p:val>
                                        </p:tav>
                                      </p:tavLst>
                                    </p:anim>
                                    <p:anim calcmode="lin" valueType="num">
                                      <p:cBhvr additive="base">
                                        <p:cTn id="171" dur="500"/>
                                        <p:tgtEl>
                                          <p:spTgt spid="45"/>
                                        </p:tgtEl>
                                        <p:attrNameLst>
                                          <p:attrName>ppt_y</p:attrName>
                                        </p:attrNameLst>
                                      </p:cBhvr>
                                      <p:tavLst>
                                        <p:tav tm="0">
                                          <p:val>
                                            <p:strVal val="ppt_y"/>
                                          </p:val>
                                        </p:tav>
                                        <p:tav tm="100000">
                                          <p:val>
                                            <p:strVal val="0-ppt_h/2"/>
                                          </p:val>
                                        </p:tav>
                                      </p:tavLst>
                                    </p:anim>
                                    <p:set>
                                      <p:cBhvr>
                                        <p:cTn id="172" dur="1" fill="hold">
                                          <p:stCondLst>
                                            <p:cond delay="499"/>
                                          </p:stCondLst>
                                        </p:cTn>
                                        <p:tgtEl>
                                          <p:spTgt spid="45"/>
                                        </p:tgtEl>
                                        <p:attrNameLst>
                                          <p:attrName>style.visibility</p:attrName>
                                        </p:attrNameLst>
                                      </p:cBhvr>
                                      <p:to>
                                        <p:strVal val="hidden"/>
                                      </p:to>
                                    </p:set>
                                  </p:childTnLst>
                                </p:cTn>
                              </p:par>
                              <p:par>
                                <p:cTn id="173" presetID="2" presetClass="exit" presetSubtype="1" fill="hold" nodeType="withEffect">
                                  <p:stCondLst>
                                    <p:cond delay="0"/>
                                  </p:stCondLst>
                                  <p:childTnLst>
                                    <p:anim calcmode="lin" valueType="num">
                                      <p:cBhvr additive="base">
                                        <p:cTn id="174" dur="500"/>
                                        <p:tgtEl>
                                          <p:spTgt spid="48"/>
                                        </p:tgtEl>
                                        <p:attrNameLst>
                                          <p:attrName>ppt_x</p:attrName>
                                        </p:attrNameLst>
                                      </p:cBhvr>
                                      <p:tavLst>
                                        <p:tav tm="0">
                                          <p:val>
                                            <p:strVal val="ppt_x"/>
                                          </p:val>
                                        </p:tav>
                                        <p:tav tm="100000">
                                          <p:val>
                                            <p:strVal val="ppt_x"/>
                                          </p:val>
                                        </p:tav>
                                      </p:tavLst>
                                    </p:anim>
                                    <p:anim calcmode="lin" valueType="num">
                                      <p:cBhvr additive="base">
                                        <p:cTn id="175" dur="500"/>
                                        <p:tgtEl>
                                          <p:spTgt spid="48"/>
                                        </p:tgtEl>
                                        <p:attrNameLst>
                                          <p:attrName>ppt_y</p:attrName>
                                        </p:attrNameLst>
                                      </p:cBhvr>
                                      <p:tavLst>
                                        <p:tav tm="0">
                                          <p:val>
                                            <p:strVal val="ppt_y"/>
                                          </p:val>
                                        </p:tav>
                                        <p:tav tm="100000">
                                          <p:val>
                                            <p:strVal val="0-ppt_h/2"/>
                                          </p:val>
                                        </p:tav>
                                      </p:tavLst>
                                    </p:anim>
                                    <p:set>
                                      <p:cBhvr>
                                        <p:cTn id="176" dur="1" fill="hold">
                                          <p:stCondLst>
                                            <p:cond delay="499"/>
                                          </p:stCondLst>
                                        </p:cTn>
                                        <p:tgtEl>
                                          <p:spTgt spid="48"/>
                                        </p:tgtEl>
                                        <p:attrNameLst>
                                          <p:attrName>style.visibility</p:attrName>
                                        </p:attrNameLst>
                                      </p:cBhvr>
                                      <p:to>
                                        <p:strVal val="hidden"/>
                                      </p:to>
                                    </p:set>
                                  </p:childTnLst>
                                </p:cTn>
                              </p:par>
                              <p:par>
                                <p:cTn id="177" presetID="2" presetClass="exit" presetSubtype="1" fill="hold" grpId="1" nodeType="withEffect">
                                  <p:stCondLst>
                                    <p:cond delay="0"/>
                                  </p:stCondLst>
                                  <p:childTnLst>
                                    <p:anim calcmode="lin" valueType="num">
                                      <p:cBhvr additive="base">
                                        <p:cTn id="178" dur="500"/>
                                        <p:tgtEl>
                                          <p:spTgt spid="46"/>
                                        </p:tgtEl>
                                        <p:attrNameLst>
                                          <p:attrName>ppt_x</p:attrName>
                                        </p:attrNameLst>
                                      </p:cBhvr>
                                      <p:tavLst>
                                        <p:tav tm="0">
                                          <p:val>
                                            <p:strVal val="ppt_x"/>
                                          </p:val>
                                        </p:tav>
                                        <p:tav tm="100000">
                                          <p:val>
                                            <p:strVal val="ppt_x"/>
                                          </p:val>
                                        </p:tav>
                                      </p:tavLst>
                                    </p:anim>
                                    <p:anim calcmode="lin" valueType="num">
                                      <p:cBhvr additive="base">
                                        <p:cTn id="179" dur="500"/>
                                        <p:tgtEl>
                                          <p:spTgt spid="46"/>
                                        </p:tgtEl>
                                        <p:attrNameLst>
                                          <p:attrName>ppt_y</p:attrName>
                                        </p:attrNameLst>
                                      </p:cBhvr>
                                      <p:tavLst>
                                        <p:tav tm="0">
                                          <p:val>
                                            <p:strVal val="ppt_y"/>
                                          </p:val>
                                        </p:tav>
                                        <p:tav tm="100000">
                                          <p:val>
                                            <p:strVal val="0-ppt_h/2"/>
                                          </p:val>
                                        </p:tav>
                                      </p:tavLst>
                                    </p:anim>
                                    <p:set>
                                      <p:cBhvr>
                                        <p:cTn id="180" dur="1" fill="hold">
                                          <p:stCondLst>
                                            <p:cond delay="499"/>
                                          </p:stCondLst>
                                        </p:cTn>
                                        <p:tgtEl>
                                          <p:spTgt spid="46"/>
                                        </p:tgtEl>
                                        <p:attrNameLst>
                                          <p:attrName>style.visibility</p:attrName>
                                        </p:attrNameLst>
                                      </p:cBhvr>
                                      <p:to>
                                        <p:strVal val="hidden"/>
                                      </p:to>
                                    </p:set>
                                  </p:childTnLst>
                                </p:cTn>
                              </p:par>
                              <p:par>
                                <p:cTn id="181" presetID="2" presetClass="exit" presetSubtype="1" fill="hold" grpId="1" nodeType="withEffect">
                                  <p:stCondLst>
                                    <p:cond delay="0"/>
                                  </p:stCondLst>
                                  <p:childTnLst>
                                    <p:anim calcmode="lin" valueType="num">
                                      <p:cBhvr additive="base">
                                        <p:cTn id="182" dur="500"/>
                                        <p:tgtEl>
                                          <p:spTgt spid="47"/>
                                        </p:tgtEl>
                                        <p:attrNameLst>
                                          <p:attrName>ppt_x</p:attrName>
                                        </p:attrNameLst>
                                      </p:cBhvr>
                                      <p:tavLst>
                                        <p:tav tm="0">
                                          <p:val>
                                            <p:strVal val="ppt_x"/>
                                          </p:val>
                                        </p:tav>
                                        <p:tav tm="100000">
                                          <p:val>
                                            <p:strVal val="ppt_x"/>
                                          </p:val>
                                        </p:tav>
                                      </p:tavLst>
                                    </p:anim>
                                    <p:anim calcmode="lin" valueType="num">
                                      <p:cBhvr additive="base">
                                        <p:cTn id="183" dur="500"/>
                                        <p:tgtEl>
                                          <p:spTgt spid="47"/>
                                        </p:tgtEl>
                                        <p:attrNameLst>
                                          <p:attrName>ppt_y</p:attrName>
                                        </p:attrNameLst>
                                      </p:cBhvr>
                                      <p:tavLst>
                                        <p:tav tm="0">
                                          <p:val>
                                            <p:strVal val="ppt_y"/>
                                          </p:val>
                                        </p:tav>
                                        <p:tav tm="100000">
                                          <p:val>
                                            <p:strVal val="0-ppt_h/2"/>
                                          </p:val>
                                        </p:tav>
                                      </p:tavLst>
                                    </p:anim>
                                    <p:set>
                                      <p:cBhvr>
                                        <p:cTn id="184" dur="1" fill="hold">
                                          <p:stCondLst>
                                            <p:cond delay="499"/>
                                          </p:stCondLst>
                                        </p:cTn>
                                        <p:tgtEl>
                                          <p:spTgt spid="47"/>
                                        </p:tgtEl>
                                        <p:attrNameLst>
                                          <p:attrName>style.visibility</p:attrName>
                                        </p:attrNameLst>
                                      </p:cBhvr>
                                      <p:to>
                                        <p:strVal val="hidden"/>
                                      </p:to>
                                    </p:set>
                                  </p:childTnLst>
                                </p:cTn>
                              </p:par>
                              <p:par>
                                <p:cTn id="185" presetID="2" presetClass="exit" presetSubtype="1" fill="hold" grpId="1" nodeType="withEffect">
                                  <p:stCondLst>
                                    <p:cond delay="0"/>
                                  </p:stCondLst>
                                  <p:childTnLst>
                                    <p:anim calcmode="lin" valueType="num">
                                      <p:cBhvr additive="base">
                                        <p:cTn id="186" dur="500"/>
                                        <p:tgtEl>
                                          <p:spTgt spid="65"/>
                                        </p:tgtEl>
                                        <p:attrNameLst>
                                          <p:attrName>ppt_x</p:attrName>
                                        </p:attrNameLst>
                                      </p:cBhvr>
                                      <p:tavLst>
                                        <p:tav tm="0">
                                          <p:val>
                                            <p:strVal val="ppt_x"/>
                                          </p:val>
                                        </p:tav>
                                        <p:tav tm="100000">
                                          <p:val>
                                            <p:strVal val="ppt_x"/>
                                          </p:val>
                                        </p:tav>
                                      </p:tavLst>
                                    </p:anim>
                                    <p:anim calcmode="lin" valueType="num">
                                      <p:cBhvr additive="base">
                                        <p:cTn id="187" dur="500"/>
                                        <p:tgtEl>
                                          <p:spTgt spid="65"/>
                                        </p:tgtEl>
                                        <p:attrNameLst>
                                          <p:attrName>ppt_y</p:attrName>
                                        </p:attrNameLst>
                                      </p:cBhvr>
                                      <p:tavLst>
                                        <p:tav tm="0">
                                          <p:val>
                                            <p:strVal val="ppt_y"/>
                                          </p:val>
                                        </p:tav>
                                        <p:tav tm="100000">
                                          <p:val>
                                            <p:strVal val="0-ppt_h/2"/>
                                          </p:val>
                                        </p:tav>
                                      </p:tavLst>
                                    </p:anim>
                                    <p:set>
                                      <p:cBhvr>
                                        <p:cTn id="188" dur="1" fill="hold">
                                          <p:stCondLst>
                                            <p:cond delay="499"/>
                                          </p:stCondLst>
                                        </p:cTn>
                                        <p:tgtEl>
                                          <p:spTgt spid="65"/>
                                        </p:tgtEl>
                                        <p:attrNameLst>
                                          <p:attrName>style.visibility</p:attrName>
                                        </p:attrNameLst>
                                      </p:cBhvr>
                                      <p:to>
                                        <p:strVal val="hidden"/>
                                      </p:to>
                                    </p:set>
                                  </p:childTnLst>
                                </p:cTn>
                              </p:par>
                              <p:par>
                                <p:cTn id="189" presetID="2" presetClass="exit" presetSubtype="1" fill="hold" grpId="1" nodeType="withEffect">
                                  <p:stCondLst>
                                    <p:cond delay="0"/>
                                  </p:stCondLst>
                                  <p:childTnLst>
                                    <p:anim calcmode="lin" valueType="num">
                                      <p:cBhvr additive="base">
                                        <p:cTn id="190" dur="500"/>
                                        <p:tgtEl>
                                          <p:spTgt spid="66"/>
                                        </p:tgtEl>
                                        <p:attrNameLst>
                                          <p:attrName>ppt_x</p:attrName>
                                        </p:attrNameLst>
                                      </p:cBhvr>
                                      <p:tavLst>
                                        <p:tav tm="0">
                                          <p:val>
                                            <p:strVal val="ppt_x"/>
                                          </p:val>
                                        </p:tav>
                                        <p:tav tm="100000">
                                          <p:val>
                                            <p:strVal val="ppt_x"/>
                                          </p:val>
                                        </p:tav>
                                      </p:tavLst>
                                    </p:anim>
                                    <p:anim calcmode="lin" valueType="num">
                                      <p:cBhvr additive="base">
                                        <p:cTn id="191" dur="500"/>
                                        <p:tgtEl>
                                          <p:spTgt spid="66"/>
                                        </p:tgtEl>
                                        <p:attrNameLst>
                                          <p:attrName>ppt_y</p:attrName>
                                        </p:attrNameLst>
                                      </p:cBhvr>
                                      <p:tavLst>
                                        <p:tav tm="0">
                                          <p:val>
                                            <p:strVal val="ppt_y"/>
                                          </p:val>
                                        </p:tav>
                                        <p:tav tm="100000">
                                          <p:val>
                                            <p:strVal val="0-ppt_h/2"/>
                                          </p:val>
                                        </p:tav>
                                      </p:tavLst>
                                    </p:anim>
                                    <p:set>
                                      <p:cBhvr>
                                        <p:cTn id="192" dur="1" fill="hold">
                                          <p:stCondLst>
                                            <p:cond delay="499"/>
                                          </p:stCondLst>
                                        </p:cTn>
                                        <p:tgtEl>
                                          <p:spTgt spid="66"/>
                                        </p:tgtEl>
                                        <p:attrNameLst>
                                          <p:attrName>style.visibility</p:attrName>
                                        </p:attrNameLst>
                                      </p:cBhvr>
                                      <p:to>
                                        <p:strVal val="hidden"/>
                                      </p:to>
                                    </p:set>
                                  </p:childTnLst>
                                </p:cTn>
                              </p:par>
                              <p:par>
                                <p:cTn id="193" presetID="2" presetClass="exit" presetSubtype="1" fill="hold" grpId="1" nodeType="withEffect">
                                  <p:stCondLst>
                                    <p:cond delay="0"/>
                                  </p:stCondLst>
                                  <p:childTnLst>
                                    <p:anim calcmode="lin" valueType="num">
                                      <p:cBhvr additive="base">
                                        <p:cTn id="194" dur="500"/>
                                        <p:tgtEl>
                                          <p:spTgt spid="67"/>
                                        </p:tgtEl>
                                        <p:attrNameLst>
                                          <p:attrName>ppt_x</p:attrName>
                                        </p:attrNameLst>
                                      </p:cBhvr>
                                      <p:tavLst>
                                        <p:tav tm="0">
                                          <p:val>
                                            <p:strVal val="ppt_x"/>
                                          </p:val>
                                        </p:tav>
                                        <p:tav tm="100000">
                                          <p:val>
                                            <p:strVal val="ppt_x"/>
                                          </p:val>
                                        </p:tav>
                                      </p:tavLst>
                                    </p:anim>
                                    <p:anim calcmode="lin" valueType="num">
                                      <p:cBhvr additive="base">
                                        <p:cTn id="195" dur="500"/>
                                        <p:tgtEl>
                                          <p:spTgt spid="67"/>
                                        </p:tgtEl>
                                        <p:attrNameLst>
                                          <p:attrName>ppt_y</p:attrName>
                                        </p:attrNameLst>
                                      </p:cBhvr>
                                      <p:tavLst>
                                        <p:tav tm="0">
                                          <p:val>
                                            <p:strVal val="ppt_y"/>
                                          </p:val>
                                        </p:tav>
                                        <p:tav tm="100000">
                                          <p:val>
                                            <p:strVal val="0-ppt_h/2"/>
                                          </p:val>
                                        </p:tav>
                                      </p:tavLst>
                                    </p:anim>
                                    <p:set>
                                      <p:cBhvr>
                                        <p:cTn id="196" dur="1" fill="hold">
                                          <p:stCondLst>
                                            <p:cond delay="499"/>
                                          </p:stCondLst>
                                        </p:cTn>
                                        <p:tgtEl>
                                          <p:spTgt spid="67"/>
                                        </p:tgtEl>
                                        <p:attrNameLst>
                                          <p:attrName>style.visibility</p:attrName>
                                        </p:attrNameLst>
                                      </p:cBhvr>
                                      <p:to>
                                        <p:strVal val="hidden"/>
                                      </p:to>
                                    </p:set>
                                  </p:childTnLst>
                                </p:cTn>
                              </p:par>
                              <p:par>
                                <p:cTn id="197" presetID="2" presetClass="exit" presetSubtype="1" fill="hold" grpId="1" nodeType="withEffect">
                                  <p:stCondLst>
                                    <p:cond delay="0"/>
                                  </p:stCondLst>
                                  <p:childTnLst>
                                    <p:anim calcmode="lin" valueType="num">
                                      <p:cBhvr additive="base">
                                        <p:cTn id="198" dur="500"/>
                                        <p:tgtEl>
                                          <p:spTgt spid="59"/>
                                        </p:tgtEl>
                                        <p:attrNameLst>
                                          <p:attrName>ppt_x</p:attrName>
                                        </p:attrNameLst>
                                      </p:cBhvr>
                                      <p:tavLst>
                                        <p:tav tm="0">
                                          <p:val>
                                            <p:strVal val="ppt_x"/>
                                          </p:val>
                                        </p:tav>
                                        <p:tav tm="100000">
                                          <p:val>
                                            <p:strVal val="ppt_x"/>
                                          </p:val>
                                        </p:tav>
                                      </p:tavLst>
                                    </p:anim>
                                    <p:anim calcmode="lin" valueType="num">
                                      <p:cBhvr additive="base">
                                        <p:cTn id="199" dur="500"/>
                                        <p:tgtEl>
                                          <p:spTgt spid="59"/>
                                        </p:tgtEl>
                                        <p:attrNameLst>
                                          <p:attrName>ppt_y</p:attrName>
                                        </p:attrNameLst>
                                      </p:cBhvr>
                                      <p:tavLst>
                                        <p:tav tm="0">
                                          <p:val>
                                            <p:strVal val="ppt_y"/>
                                          </p:val>
                                        </p:tav>
                                        <p:tav tm="100000">
                                          <p:val>
                                            <p:strVal val="0-ppt_h/2"/>
                                          </p:val>
                                        </p:tav>
                                      </p:tavLst>
                                    </p:anim>
                                    <p:set>
                                      <p:cBhvr>
                                        <p:cTn id="200" dur="1" fill="hold">
                                          <p:stCondLst>
                                            <p:cond delay="499"/>
                                          </p:stCondLst>
                                        </p:cTn>
                                        <p:tgtEl>
                                          <p:spTgt spid="59"/>
                                        </p:tgtEl>
                                        <p:attrNameLst>
                                          <p:attrName>style.visibility</p:attrName>
                                        </p:attrNameLst>
                                      </p:cBhvr>
                                      <p:to>
                                        <p:strVal val="hidden"/>
                                      </p:to>
                                    </p:set>
                                  </p:childTnLst>
                                </p:cTn>
                              </p:par>
                              <p:par>
                                <p:cTn id="201" presetID="2" presetClass="exit" presetSubtype="1" fill="hold" nodeType="withEffect">
                                  <p:stCondLst>
                                    <p:cond delay="0"/>
                                  </p:stCondLst>
                                  <p:childTnLst>
                                    <p:anim calcmode="lin" valueType="num">
                                      <p:cBhvr additive="base">
                                        <p:cTn id="202" dur="500"/>
                                        <p:tgtEl>
                                          <p:spTgt spid="62"/>
                                        </p:tgtEl>
                                        <p:attrNameLst>
                                          <p:attrName>ppt_x</p:attrName>
                                        </p:attrNameLst>
                                      </p:cBhvr>
                                      <p:tavLst>
                                        <p:tav tm="0">
                                          <p:val>
                                            <p:strVal val="ppt_x"/>
                                          </p:val>
                                        </p:tav>
                                        <p:tav tm="100000">
                                          <p:val>
                                            <p:strVal val="ppt_x"/>
                                          </p:val>
                                        </p:tav>
                                      </p:tavLst>
                                    </p:anim>
                                    <p:anim calcmode="lin" valueType="num">
                                      <p:cBhvr additive="base">
                                        <p:cTn id="203" dur="500"/>
                                        <p:tgtEl>
                                          <p:spTgt spid="62"/>
                                        </p:tgtEl>
                                        <p:attrNameLst>
                                          <p:attrName>ppt_y</p:attrName>
                                        </p:attrNameLst>
                                      </p:cBhvr>
                                      <p:tavLst>
                                        <p:tav tm="0">
                                          <p:val>
                                            <p:strVal val="ppt_y"/>
                                          </p:val>
                                        </p:tav>
                                        <p:tav tm="100000">
                                          <p:val>
                                            <p:strVal val="0-ppt_h/2"/>
                                          </p:val>
                                        </p:tav>
                                      </p:tavLst>
                                    </p:anim>
                                    <p:set>
                                      <p:cBhvr>
                                        <p:cTn id="204" dur="1" fill="hold">
                                          <p:stCondLst>
                                            <p:cond delay="499"/>
                                          </p:stCondLst>
                                        </p:cTn>
                                        <p:tgtEl>
                                          <p:spTgt spid="62"/>
                                        </p:tgtEl>
                                        <p:attrNameLst>
                                          <p:attrName>style.visibility</p:attrName>
                                        </p:attrNameLst>
                                      </p:cBhvr>
                                      <p:to>
                                        <p:strVal val="hidden"/>
                                      </p:to>
                                    </p:set>
                                  </p:childTnLst>
                                </p:cTn>
                              </p:par>
                              <p:par>
                                <p:cTn id="205" presetID="2" presetClass="exit" presetSubtype="1" fill="hold" grpId="1" nodeType="withEffect">
                                  <p:stCondLst>
                                    <p:cond delay="0"/>
                                  </p:stCondLst>
                                  <p:childTnLst>
                                    <p:anim calcmode="lin" valueType="num">
                                      <p:cBhvr additive="base">
                                        <p:cTn id="206" dur="500"/>
                                        <p:tgtEl>
                                          <p:spTgt spid="60"/>
                                        </p:tgtEl>
                                        <p:attrNameLst>
                                          <p:attrName>ppt_x</p:attrName>
                                        </p:attrNameLst>
                                      </p:cBhvr>
                                      <p:tavLst>
                                        <p:tav tm="0">
                                          <p:val>
                                            <p:strVal val="ppt_x"/>
                                          </p:val>
                                        </p:tav>
                                        <p:tav tm="100000">
                                          <p:val>
                                            <p:strVal val="ppt_x"/>
                                          </p:val>
                                        </p:tav>
                                      </p:tavLst>
                                    </p:anim>
                                    <p:anim calcmode="lin" valueType="num">
                                      <p:cBhvr additive="base">
                                        <p:cTn id="207" dur="500"/>
                                        <p:tgtEl>
                                          <p:spTgt spid="60"/>
                                        </p:tgtEl>
                                        <p:attrNameLst>
                                          <p:attrName>ppt_y</p:attrName>
                                        </p:attrNameLst>
                                      </p:cBhvr>
                                      <p:tavLst>
                                        <p:tav tm="0">
                                          <p:val>
                                            <p:strVal val="ppt_y"/>
                                          </p:val>
                                        </p:tav>
                                        <p:tav tm="100000">
                                          <p:val>
                                            <p:strVal val="0-ppt_h/2"/>
                                          </p:val>
                                        </p:tav>
                                      </p:tavLst>
                                    </p:anim>
                                    <p:set>
                                      <p:cBhvr>
                                        <p:cTn id="208" dur="1" fill="hold">
                                          <p:stCondLst>
                                            <p:cond delay="499"/>
                                          </p:stCondLst>
                                        </p:cTn>
                                        <p:tgtEl>
                                          <p:spTgt spid="60"/>
                                        </p:tgtEl>
                                        <p:attrNameLst>
                                          <p:attrName>style.visibility</p:attrName>
                                        </p:attrNameLst>
                                      </p:cBhvr>
                                      <p:to>
                                        <p:strVal val="hidden"/>
                                      </p:to>
                                    </p:set>
                                  </p:childTnLst>
                                </p:cTn>
                              </p:par>
                              <p:par>
                                <p:cTn id="209" presetID="2" presetClass="exit" presetSubtype="1" fill="hold" grpId="1" nodeType="withEffect">
                                  <p:stCondLst>
                                    <p:cond delay="0"/>
                                  </p:stCondLst>
                                  <p:childTnLst>
                                    <p:anim calcmode="lin" valueType="num">
                                      <p:cBhvr additive="base">
                                        <p:cTn id="210" dur="500"/>
                                        <p:tgtEl>
                                          <p:spTgt spid="61"/>
                                        </p:tgtEl>
                                        <p:attrNameLst>
                                          <p:attrName>ppt_x</p:attrName>
                                        </p:attrNameLst>
                                      </p:cBhvr>
                                      <p:tavLst>
                                        <p:tav tm="0">
                                          <p:val>
                                            <p:strVal val="ppt_x"/>
                                          </p:val>
                                        </p:tav>
                                        <p:tav tm="100000">
                                          <p:val>
                                            <p:strVal val="ppt_x"/>
                                          </p:val>
                                        </p:tav>
                                      </p:tavLst>
                                    </p:anim>
                                    <p:anim calcmode="lin" valueType="num">
                                      <p:cBhvr additive="base">
                                        <p:cTn id="211" dur="500"/>
                                        <p:tgtEl>
                                          <p:spTgt spid="61"/>
                                        </p:tgtEl>
                                        <p:attrNameLst>
                                          <p:attrName>ppt_y</p:attrName>
                                        </p:attrNameLst>
                                      </p:cBhvr>
                                      <p:tavLst>
                                        <p:tav tm="0">
                                          <p:val>
                                            <p:strVal val="ppt_y"/>
                                          </p:val>
                                        </p:tav>
                                        <p:tav tm="100000">
                                          <p:val>
                                            <p:strVal val="0-ppt_h/2"/>
                                          </p:val>
                                        </p:tav>
                                      </p:tavLst>
                                    </p:anim>
                                    <p:set>
                                      <p:cBhvr>
                                        <p:cTn id="212" dur="1" fill="hold">
                                          <p:stCondLst>
                                            <p:cond delay="499"/>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5" grpId="1"/>
      <p:bldP spid="37" grpId="0"/>
      <p:bldP spid="37" grpId="1"/>
      <p:bldP spid="38" grpId="0" animBg="1"/>
      <p:bldP spid="38" grpId="1" animBg="1"/>
      <p:bldP spid="39" grpId="0"/>
      <p:bldP spid="39" grpId="1"/>
      <p:bldP spid="40" grpId="0"/>
      <p:bldP spid="40" grpId="1"/>
      <p:bldP spid="45" grpId="0" animBg="1"/>
      <p:bldP spid="45" grpId="1" animBg="1"/>
      <p:bldP spid="46" grpId="0"/>
      <p:bldP spid="46" grpId="1"/>
      <p:bldP spid="47" grpId="0"/>
      <p:bldP spid="47" grpId="1"/>
      <p:bldP spid="59" grpId="0" animBg="1"/>
      <p:bldP spid="59" grpId="1" animBg="1"/>
      <p:bldP spid="60" grpId="0"/>
      <p:bldP spid="60" grpId="1"/>
      <p:bldP spid="61" grpId="0"/>
      <p:bldP spid="61" grpId="1"/>
      <p:bldP spid="65" grpId="0" animBg="1"/>
      <p:bldP spid="65" grpId="1" animBg="1"/>
      <p:bldP spid="66" grpId="0"/>
      <p:bldP spid="66" grpId="1"/>
      <p:bldP spid="67" grpId="0"/>
      <p:bldP spid="67"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669C247-8FE0-489F-A3AD-B9D26ADEED63}"/>
              </a:ext>
            </a:extLst>
          </p:cNvPr>
          <p:cNvGrpSpPr/>
          <p:nvPr/>
        </p:nvGrpSpPr>
        <p:grpSpPr>
          <a:xfrm>
            <a:off x="905082" y="2667112"/>
            <a:ext cx="2347017" cy="1120804"/>
            <a:chOff x="905082" y="3016479"/>
            <a:chExt cx="2347017" cy="1120804"/>
          </a:xfrm>
          <a:effectLst>
            <a:outerShdw blurRad="254000" dist="50800" dir="5400000" algn="ctr" rotWithShape="0">
              <a:srgbClr val="000000">
                <a:alpha val="43137"/>
              </a:srgbClr>
            </a:outerShdw>
          </a:effectLst>
        </p:grpSpPr>
        <p:sp>
          <p:nvSpPr>
            <p:cNvPr id="66" name="Freeform: Shape 65">
              <a:extLst>
                <a:ext uri="{FF2B5EF4-FFF2-40B4-BE49-F238E27FC236}">
                  <a16:creationId xmlns:a16="http://schemas.microsoft.com/office/drawing/2014/main" id="{B96C1AC6-4D6A-4E1F-AE43-5DA1D8EBBA93}"/>
                </a:ext>
              </a:extLst>
            </p:cNvPr>
            <p:cNvSpPr/>
            <p:nvPr/>
          </p:nvSpPr>
          <p:spPr>
            <a:xfrm>
              <a:off x="1384978" y="3016479"/>
              <a:ext cx="1867121" cy="1113952"/>
            </a:xfrm>
            <a:custGeom>
              <a:avLst/>
              <a:gdLst>
                <a:gd name="connsiteX0" fmla="*/ 0 w 4321747"/>
                <a:gd name="connsiteY0" fmla="*/ 0 h 1728699"/>
                <a:gd name="connsiteX1" fmla="*/ 3457398 w 4321747"/>
                <a:gd name="connsiteY1" fmla="*/ 0 h 1728699"/>
                <a:gd name="connsiteX2" fmla="*/ 4321747 w 4321747"/>
                <a:gd name="connsiteY2" fmla="*/ 864350 h 1728699"/>
                <a:gd name="connsiteX3" fmla="*/ 3457398 w 4321747"/>
                <a:gd name="connsiteY3" fmla="*/ 1728699 h 1728699"/>
                <a:gd name="connsiteX4" fmla="*/ 0 w 4321747"/>
                <a:gd name="connsiteY4" fmla="*/ 1728699 h 1728699"/>
                <a:gd name="connsiteX5" fmla="*/ 864350 w 4321747"/>
                <a:gd name="connsiteY5" fmla="*/ 864350 h 1728699"/>
                <a:gd name="connsiteX6" fmla="*/ 0 w 4321747"/>
                <a:gd name="connsiteY6" fmla="*/ 0 h 17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1747" h="1728699">
                  <a:moveTo>
                    <a:pt x="0" y="0"/>
                  </a:moveTo>
                  <a:lnTo>
                    <a:pt x="3457398" y="0"/>
                  </a:lnTo>
                  <a:lnTo>
                    <a:pt x="4321747" y="864350"/>
                  </a:lnTo>
                  <a:lnTo>
                    <a:pt x="3457398" y="1728699"/>
                  </a:lnTo>
                  <a:lnTo>
                    <a:pt x="0" y="1728699"/>
                  </a:lnTo>
                  <a:lnTo>
                    <a:pt x="864350" y="864350"/>
                  </a:lnTo>
                  <a:lnTo>
                    <a:pt x="0" y="0"/>
                  </a:lnTo>
                  <a:close/>
                </a:path>
              </a:pathLst>
            </a:custGeom>
            <a:solidFill>
              <a:schemeClr val="accent1">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lIns="944524" tIns="26675" rIns="891174" bIns="26675" spcCol="1270" anchor="ctr"/>
            <a:lstStyle/>
            <a:p>
              <a:pPr algn="ctr" defTabSz="889178" eaLnBrk="1" fontAlgn="auto" hangingPunct="1">
                <a:lnSpc>
                  <a:spcPct val="90000"/>
                </a:lnSpc>
                <a:spcAft>
                  <a:spcPct val="35000"/>
                </a:spcAft>
                <a:defRPr/>
              </a:pPr>
              <a:r>
                <a:rPr lang="en-US" sz="1200" dirty="0">
                  <a:latin typeface="+mj-lt"/>
                </a:rPr>
                <a:t>1995</a:t>
              </a:r>
              <a:endParaRPr lang="ru-RU" sz="1000" dirty="0">
                <a:latin typeface="+mj-lt"/>
              </a:endParaRPr>
            </a:p>
          </p:txBody>
        </p:sp>
        <p:grpSp>
          <p:nvGrpSpPr>
            <p:cNvPr id="67" name="Group 66">
              <a:extLst>
                <a:ext uri="{FF2B5EF4-FFF2-40B4-BE49-F238E27FC236}">
                  <a16:creationId xmlns:a16="http://schemas.microsoft.com/office/drawing/2014/main" id="{29864B8F-4C02-4DFA-B111-C25533A8E3A0}"/>
                </a:ext>
              </a:extLst>
            </p:cNvPr>
            <p:cNvGrpSpPr/>
            <p:nvPr/>
          </p:nvGrpSpPr>
          <p:grpSpPr>
            <a:xfrm>
              <a:off x="905082" y="3023331"/>
              <a:ext cx="1061980" cy="1113952"/>
              <a:chOff x="832933" y="4651547"/>
              <a:chExt cx="1692007" cy="1692007"/>
            </a:xfrm>
          </p:grpSpPr>
          <p:sp>
            <p:nvSpPr>
              <p:cNvPr id="68" name="Oval 67">
                <a:extLst>
                  <a:ext uri="{FF2B5EF4-FFF2-40B4-BE49-F238E27FC236}">
                    <a16:creationId xmlns:a16="http://schemas.microsoft.com/office/drawing/2014/main" id="{42480435-5C17-4735-BD10-7AB990E694D0}"/>
                  </a:ext>
                </a:extLst>
              </p:cNvPr>
              <p:cNvSpPr/>
              <p:nvPr/>
            </p:nvSpPr>
            <p:spPr>
              <a:xfrm>
                <a:off x="832933" y="4651547"/>
                <a:ext cx="1692007" cy="1692007"/>
              </a:xfrm>
              <a:prstGeom prst="ellipse">
                <a:avLst/>
              </a:prstGeom>
              <a:solidFill>
                <a:schemeClr val="accent1">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sp>
            <p:nvSpPr>
              <p:cNvPr id="69" name="Oval 68">
                <a:extLst>
                  <a:ext uri="{FF2B5EF4-FFF2-40B4-BE49-F238E27FC236}">
                    <a16:creationId xmlns:a16="http://schemas.microsoft.com/office/drawing/2014/main" id="{42DFF25E-10F6-41FA-851A-7D0859A13659}"/>
                  </a:ext>
                </a:extLst>
              </p:cNvPr>
              <p:cNvSpPr/>
              <p:nvPr/>
            </p:nvSpPr>
            <p:spPr>
              <a:xfrm>
                <a:off x="965969" y="4784583"/>
                <a:ext cx="1425934" cy="1425934"/>
              </a:xfrm>
              <a:prstGeom prst="ellipse">
                <a:avLst/>
              </a:prstGeom>
              <a:solidFill>
                <a:schemeClr val="bg1"/>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grpSp>
      <p:sp>
        <p:nvSpPr>
          <p:cNvPr id="70" name="Freeform 194">
            <a:extLst>
              <a:ext uri="{FF2B5EF4-FFF2-40B4-BE49-F238E27FC236}">
                <a16:creationId xmlns:a16="http://schemas.microsoft.com/office/drawing/2014/main" id="{C8C7B33D-CE4C-4C0B-ABC5-2B14D38409AE}"/>
              </a:ext>
            </a:extLst>
          </p:cNvPr>
          <p:cNvSpPr>
            <a:spLocks noEditPoints="1"/>
          </p:cNvSpPr>
          <p:nvPr/>
        </p:nvSpPr>
        <p:spPr bwMode="auto">
          <a:xfrm>
            <a:off x="1254125" y="3059113"/>
            <a:ext cx="355600" cy="354012"/>
          </a:xfrm>
          <a:custGeom>
            <a:avLst/>
            <a:gdLst>
              <a:gd name="T0" fmla="*/ 54 w 147"/>
              <a:gd name="T1" fmla="*/ 97 h 147"/>
              <a:gd name="T2" fmla="*/ 50 w 147"/>
              <a:gd name="T3" fmla="*/ 94 h 147"/>
              <a:gd name="T4" fmla="*/ 48 w 147"/>
              <a:gd name="T5" fmla="*/ 95 h 147"/>
              <a:gd name="T6" fmla="*/ 14 w 147"/>
              <a:gd name="T7" fmla="*/ 128 h 147"/>
              <a:gd name="T8" fmla="*/ 13 w 147"/>
              <a:gd name="T9" fmla="*/ 130 h 147"/>
              <a:gd name="T10" fmla="*/ 17 w 147"/>
              <a:gd name="T11" fmla="*/ 134 h 147"/>
              <a:gd name="T12" fmla="*/ 19 w 147"/>
              <a:gd name="T13" fmla="*/ 133 h 147"/>
              <a:gd name="T14" fmla="*/ 53 w 147"/>
              <a:gd name="T15" fmla="*/ 99 h 147"/>
              <a:gd name="T16" fmla="*/ 54 w 147"/>
              <a:gd name="T17" fmla="*/ 97 h 147"/>
              <a:gd name="T18" fmla="*/ 33 w 147"/>
              <a:gd name="T19" fmla="*/ 99 h 147"/>
              <a:gd name="T20" fmla="*/ 36 w 147"/>
              <a:gd name="T21" fmla="*/ 96 h 147"/>
              <a:gd name="T22" fmla="*/ 37 w 147"/>
              <a:gd name="T23" fmla="*/ 94 h 147"/>
              <a:gd name="T24" fmla="*/ 34 w 147"/>
              <a:gd name="T25" fmla="*/ 90 h 147"/>
              <a:gd name="T26" fmla="*/ 31 w 147"/>
              <a:gd name="T27" fmla="*/ 91 h 147"/>
              <a:gd name="T28" fmla="*/ 28 w 147"/>
              <a:gd name="T29" fmla="*/ 95 h 147"/>
              <a:gd name="T30" fmla="*/ 27 w 147"/>
              <a:gd name="T31" fmla="*/ 97 h 147"/>
              <a:gd name="T32" fmla="*/ 30 w 147"/>
              <a:gd name="T33" fmla="*/ 100 h 147"/>
              <a:gd name="T34" fmla="*/ 33 w 147"/>
              <a:gd name="T35" fmla="*/ 99 h 147"/>
              <a:gd name="T36" fmla="*/ 54 w 147"/>
              <a:gd name="T37" fmla="*/ 110 h 147"/>
              <a:gd name="T38" fmla="*/ 51 w 147"/>
              <a:gd name="T39" fmla="*/ 111 h 147"/>
              <a:gd name="T40" fmla="*/ 41 w 147"/>
              <a:gd name="T41" fmla="*/ 121 h 147"/>
              <a:gd name="T42" fmla="*/ 40 w 147"/>
              <a:gd name="T43" fmla="*/ 124 h 147"/>
              <a:gd name="T44" fmla="*/ 44 w 147"/>
              <a:gd name="T45" fmla="*/ 127 h 147"/>
              <a:gd name="T46" fmla="*/ 46 w 147"/>
              <a:gd name="T47" fmla="*/ 126 h 147"/>
              <a:gd name="T48" fmla="*/ 56 w 147"/>
              <a:gd name="T49" fmla="*/ 116 h 147"/>
              <a:gd name="T50" fmla="*/ 57 w 147"/>
              <a:gd name="T51" fmla="*/ 114 h 147"/>
              <a:gd name="T52" fmla="*/ 54 w 147"/>
              <a:gd name="T53" fmla="*/ 110 h 147"/>
              <a:gd name="T54" fmla="*/ 147 w 147"/>
              <a:gd name="T55" fmla="*/ 4 h 147"/>
              <a:gd name="T56" fmla="*/ 144 w 147"/>
              <a:gd name="T57" fmla="*/ 0 h 147"/>
              <a:gd name="T58" fmla="*/ 142 w 147"/>
              <a:gd name="T59" fmla="*/ 1 h 147"/>
              <a:gd name="T60" fmla="*/ 142 w 147"/>
              <a:gd name="T61" fmla="*/ 1 h 147"/>
              <a:gd name="T62" fmla="*/ 2 w 147"/>
              <a:gd name="T63" fmla="*/ 61 h 147"/>
              <a:gd name="T64" fmla="*/ 2 w 147"/>
              <a:gd name="T65" fmla="*/ 61 h 147"/>
              <a:gd name="T66" fmla="*/ 2 w 147"/>
              <a:gd name="T67" fmla="*/ 61 h 147"/>
              <a:gd name="T68" fmla="*/ 2 w 147"/>
              <a:gd name="T69" fmla="*/ 61 h 147"/>
              <a:gd name="T70" fmla="*/ 0 w 147"/>
              <a:gd name="T71" fmla="*/ 64 h 147"/>
              <a:gd name="T72" fmla="*/ 3 w 147"/>
              <a:gd name="T73" fmla="*/ 67 h 147"/>
              <a:gd name="T74" fmla="*/ 3 w 147"/>
              <a:gd name="T75" fmla="*/ 67 h 147"/>
              <a:gd name="T76" fmla="*/ 58 w 147"/>
              <a:gd name="T77" fmla="*/ 90 h 147"/>
              <a:gd name="T78" fmla="*/ 80 w 147"/>
              <a:gd name="T79" fmla="*/ 145 h 147"/>
              <a:gd name="T80" fmla="*/ 80 w 147"/>
              <a:gd name="T81" fmla="*/ 145 h 147"/>
              <a:gd name="T82" fmla="*/ 84 w 147"/>
              <a:gd name="T83" fmla="*/ 147 h 147"/>
              <a:gd name="T84" fmla="*/ 87 w 147"/>
              <a:gd name="T85" fmla="*/ 145 h 147"/>
              <a:gd name="T86" fmla="*/ 87 w 147"/>
              <a:gd name="T87" fmla="*/ 145 h 147"/>
              <a:gd name="T88" fmla="*/ 87 w 147"/>
              <a:gd name="T89" fmla="*/ 145 h 147"/>
              <a:gd name="T90" fmla="*/ 87 w 147"/>
              <a:gd name="T91" fmla="*/ 145 h 147"/>
              <a:gd name="T92" fmla="*/ 147 w 147"/>
              <a:gd name="T93" fmla="*/ 5 h 147"/>
              <a:gd name="T94" fmla="*/ 147 w 147"/>
              <a:gd name="T95" fmla="*/ 5 h 147"/>
              <a:gd name="T96" fmla="*/ 147 w 147"/>
              <a:gd name="T97" fmla="*/ 4 h 147"/>
              <a:gd name="T98" fmla="*/ 12 w 147"/>
              <a:gd name="T99" fmla="*/ 64 h 147"/>
              <a:gd name="T100" fmla="*/ 129 w 147"/>
              <a:gd name="T101" fmla="*/ 13 h 147"/>
              <a:gd name="T102" fmla="*/ 59 w 147"/>
              <a:gd name="T103" fmla="*/ 83 h 147"/>
              <a:gd name="T104" fmla="*/ 12 w 147"/>
              <a:gd name="T105" fmla="*/ 64 h 147"/>
              <a:gd name="T106" fmla="*/ 84 w 147"/>
              <a:gd name="T107" fmla="*/ 135 h 147"/>
              <a:gd name="T108" fmla="*/ 64 w 147"/>
              <a:gd name="T109" fmla="*/ 88 h 147"/>
              <a:gd name="T110" fmla="*/ 134 w 147"/>
              <a:gd name="T111" fmla="*/ 18 h 147"/>
              <a:gd name="T112" fmla="*/ 84 w 147"/>
              <a:gd name="T113" fmla="*/ 13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147">
                <a:moveTo>
                  <a:pt x="54" y="97"/>
                </a:moveTo>
                <a:cubicBezTo>
                  <a:pt x="54" y="95"/>
                  <a:pt x="52" y="94"/>
                  <a:pt x="50" y="94"/>
                </a:cubicBezTo>
                <a:cubicBezTo>
                  <a:pt x="49" y="94"/>
                  <a:pt x="48" y="94"/>
                  <a:pt x="48" y="95"/>
                </a:cubicBezTo>
                <a:cubicBezTo>
                  <a:pt x="14" y="128"/>
                  <a:pt x="14" y="128"/>
                  <a:pt x="14" y="128"/>
                </a:cubicBezTo>
                <a:cubicBezTo>
                  <a:pt x="14" y="129"/>
                  <a:pt x="13" y="130"/>
                  <a:pt x="13" y="130"/>
                </a:cubicBezTo>
                <a:cubicBezTo>
                  <a:pt x="13" y="132"/>
                  <a:pt x="15" y="134"/>
                  <a:pt x="17" y="134"/>
                </a:cubicBezTo>
                <a:cubicBezTo>
                  <a:pt x="18" y="134"/>
                  <a:pt x="19" y="133"/>
                  <a:pt x="19" y="133"/>
                </a:cubicBezTo>
                <a:cubicBezTo>
                  <a:pt x="53" y="99"/>
                  <a:pt x="53" y="99"/>
                  <a:pt x="53" y="99"/>
                </a:cubicBezTo>
                <a:cubicBezTo>
                  <a:pt x="53" y="99"/>
                  <a:pt x="54" y="98"/>
                  <a:pt x="54" y="97"/>
                </a:cubicBezTo>
                <a:close/>
                <a:moveTo>
                  <a:pt x="33" y="99"/>
                </a:moveTo>
                <a:cubicBezTo>
                  <a:pt x="36" y="96"/>
                  <a:pt x="36" y="96"/>
                  <a:pt x="36" y="96"/>
                </a:cubicBezTo>
                <a:cubicBezTo>
                  <a:pt x="36" y="95"/>
                  <a:pt x="37" y="95"/>
                  <a:pt x="37" y="94"/>
                </a:cubicBezTo>
                <a:cubicBezTo>
                  <a:pt x="37" y="92"/>
                  <a:pt x="35" y="90"/>
                  <a:pt x="34" y="90"/>
                </a:cubicBezTo>
                <a:cubicBezTo>
                  <a:pt x="33" y="90"/>
                  <a:pt x="32" y="91"/>
                  <a:pt x="31" y="91"/>
                </a:cubicBezTo>
                <a:cubicBezTo>
                  <a:pt x="28" y="95"/>
                  <a:pt x="28" y="95"/>
                  <a:pt x="28" y="95"/>
                </a:cubicBezTo>
                <a:cubicBezTo>
                  <a:pt x="27" y="95"/>
                  <a:pt x="27" y="96"/>
                  <a:pt x="27" y="97"/>
                </a:cubicBezTo>
                <a:cubicBezTo>
                  <a:pt x="27" y="99"/>
                  <a:pt x="28" y="100"/>
                  <a:pt x="30" y="100"/>
                </a:cubicBezTo>
                <a:cubicBezTo>
                  <a:pt x="31" y="100"/>
                  <a:pt x="32" y="100"/>
                  <a:pt x="33" y="99"/>
                </a:cubicBezTo>
                <a:close/>
                <a:moveTo>
                  <a:pt x="54" y="110"/>
                </a:moveTo>
                <a:cubicBezTo>
                  <a:pt x="53" y="110"/>
                  <a:pt x="52" y="111"/>
                  <a:pt x="51" y="111"/>
                </a:cubicBezTo>
                <a:cubicBezTo>
                  <a:pt x="41" y="121"/>
                  <a:pt x="41" y="121"/>
                  <a:pt x="41" y="121"/>
                </a:cubicBezTo>
                <a:cubicBezTo>
                  <a:pt x="41" y="122"/>
                  <a:pt x="40" y="123"/>
                  <a:pt x="40" y="124"/>
                </a:cubicBezTo>
                <a:cubicBezTo>
                  <a:pt x="40" y="126"/>
                  <a:pt x="42" y="127"/>
                  <a:pt x="44" y="127"/>
                </a:cubicBezTo>
                <a:cubicBezTo>
                  <a:pt x="44" y="127"/>
                  <a:pt x="45" y="127"/>
                  <a:pt x="46" y="126"/>
                </a:cubicBezTo>
                <a:cubicBezTo>
                  <a:pt x="56" y="116"/>
                  <a:pt x="56" y="116"/>
                  <a:pt x="56" y="116"/>
                </a:cubicBezTo>
                <a:cubicBezTo>
                  <a:pt x="57" y="116"/>
                  <a:pt x="57" y="115"/>
                  <a:pt x="57" y="114"/>
                </a:cubicBezTo>
                <a:cubicBezTo>
                  <a:pt x="57" y="112"/>
                  <a:pt x="55" y="110"/>
                  <a:pt x="54" y="110"/>
                </a:cubicBezTo>
                <a:close/>
                <a:moveTo>
                  <a:pt x="147" y="4"/>
                </a:moveTo>
                <a:cubicBezTo>
                  <a:pt x="147" y="2"/>
                  <a:pt x="146" y="0"/>
                  <a:pt x="144" y="0"/>
                </a:cubicBezTo>
                <a:cubicBezTo>
                  <a:pt x="143" y="0"/>
                  <a:pt x="143" y="0"/>
                  <a:pt x="142" y="1"/>
                </a:cubicBezTo>
                <a:cubicBezTo>
                  <a:pt x="142" y="1"/>
                  <a:pt x="142" y="1"/>
                  <a:pt x="142" y="1"/>
                </a:cubicBezTo>
                <a:cubicBezTo>
                  <a:pt x="2" y="61"/>
                  <a:pt x="2" y="61"/>
                  <a:pt x="2" y="61"/>
                </a:cubicBezTo>
                <a:cubicBezTo>
                  <a:pt x="2" y="61"/>
                  <a:pt x="2" y="61"/>
                  <a:pt x="2" y="61"/>
                </a:cubicBezTo>
                <a:cubicBezTo>
                  <a:pt x="2" y="61"/>
                  <a:pt x="2" y="61"/>
                  <a:pt x="2" y="61"/>
                </a:cubicBezTo>
                <a:cubicBezTo>
                  <a:pt x="2" y="61"/>
                  <a:pt x="2" y="61"/>
                  <a:pt x="2" y="61"/>
                </a:cubicBezTo>
                <a:cubicBezTo>
                  <a:pt x="1" y="61"/>
                  <a:pt x="0" y="62"/>
                  <a:pt x="0" y="64"/>
                </a:cubicBezTo>
                <a:cubicBezTo>
                  <a:pt x="0" y="65"/>
                  <a:pt x="1" y="66"/>
                  <a:pt x="3" y="67"/>
                </a:cubicBezTo>
                <a:cubicBezTo>
                  <a:pt x="3" y="67"/>
                  <a:pt x="3" y="67"/>
                  <a:pt x="3" y="67"/>
                </a:cubicBezTo>
                <a:cubicBezTo>
                  <a:pt x="58" y="90"/>
                  <a:pt x="58" y="90"/>
                  <a:pt x="58" y="90"/>
                </a:cubicBezTo>
                <a:cubicBezTo>
                  <a:pt x="80" y="145"/>
                  <a:pt x="80" y="145"/>
                  <a:pt x="80" y="145"/>
                </a:cubicBezTo>
                <a:cubicBezTo>
                  <a:pt x="80" y="145"/>
                  <a:pt x="80" y="145"/>
                  <a:pt x="80" y="145"/>
                </a:cubicBezTo>
                <a:cubicBezTo>
                  <a:pt x="81" y="146"/>
                  <a:pt x="82" y="147"/>
                  <a:pt x="84" y="147"/>
                </a:cubicBezTo>
                <a:cubicBezTo>
                  <a:pt x="85" y="147"/>
                  <a:pt x="86" y="146"/>
                  <a:pt x="87" y="145"/>
                </a:cubicBezTo>
                <a:cubicBezTo>
                  <a:pt x="87" y="145"/>
                  <a:pt x="87" y="145"/>
                  <a:pt x="87" y="145"/>
                </a:cubicBezTo>
                <a:cubicBezTo>
                  <a:pt x="87" y="145"/>
                  <a:pt x="87" y="145"/>
                  <a:pt x="87" y="145"/>
                </a:cubicBezTo>
                <a:cubicBezTo>
                  <a:pt x="87" y="145"/>
                  <a:pt x="87" y="145"/>
                  <a:pt x="87" y="145"/>
                </a:cubicBezTo>
                <a:cubicBezTo>
                  <a:pt x="147" y="5"/>
                  <a:pt x="147" y="5"/>
                  <a:pt x="147" y="5"/>
                </a:cubicBezTo>
                <a:cubicBezTo>
                  <a:pt x="147" y="5"/>
                  <a:pt x="147" y="5"/>
                  <a:pt x="147" y="5"/>
                </a:cubicBezTo>
                <a:cubicBezTo>
                  <a:pt x="147" y="5"/>
                  <a:pt x="147" y="4"/>
                  <a:pt x="147" y="4"/>
                </a:cubicBezTo>
                <a:close/>
                <a:moveTo>
                  <a:pt x="12" y="64"/>
                </a:moveTo>
                <a:cubicBezTo>
                  <a:pt x="129" y="13"/>
                  <a:pt x="129" y="13"/>
                  <a:pt x="129" y="13"/>
                </a:cubicBezTo>
                <a:cubicBezTo>
                  <a:pt x="59" y="83"/>
                  <a:pt x="59" y="83"/>
                  <a:pt x="59" y="83"/>
                </a:cubicBezTo>
                <a:lnTo>
                  <a:pt x="12" y="64"/>
                </a:lnTo>
                <a:close/>
                <a:moveTo>
                  <a:pt x="84" y="135"/>
                </a:moveTo>
                <a:cubicBezTo>
                  <a:pt x="64" y="88"/>
                  <a:pt x="64" y="88"/>
                  <a:pt x="64" y="88"/>
                </a:cubicBezTo>
                <a:cubicBezTo>
                  <a:pt x="134" y="18"/>
                  <a:pt x="134" y="18"/>
                  <a:pt x="134" y="18"/>
                </a:cubicBezTo>
                <a:lnTo>
                  <a:pt x="84" y="135"/>
                </a:lnTo>
                <a:close/>
              </a:path>
            </a:pathLst>
          </a:custGeom>
          <a:solidFill>
            <a:schemeClr val="accent1">
              <a:lumMod val="60000"/>
              <a:lumOff val="40000"/>
            </a:schemeClr>
          </a:solidFill>
          <a:ln>
            <a:noFill/>
          </a:ln>
        </p:spPr>
        <p:txBody>
          <a:bodyPr lIns="91456" tIns="45728" rIns="91456" bIns="45728"/>
          <a:lstStyle/>
          <a:p>
            <a:pPr eaLnBrk="1" fontAlgn="auto" hangingPunct="1">
              <a:spcBef>
                <a:spcPts val="0"/>
              </a:spcBef>
              <a:spcAft>
                <a:spcPts val="0"/>
              </a:spcAft>
              <a:defRPr/>
            </a:pPr>
            <a:endParaRPr lang="en-US" sz="900" dirty="0">
              <a:latin typeface="+mn-lt"/>
            </a:endParaRPr>
          </a:p>
        </p:txBody>
      </p:sp>
      <p:grpSp>
        <p:nvGrpSpPr>
          <p:cNvPr id="3" name="Group 2">
            <a:extLst>
              <a:ext uri="{FF2B5EF4-FFF2-40B4-BE49-F238E27FC236}">
                <a16:creationId xmlns:a16="http://schemas.microsoft.com/office/drawing/2014/main" id="{83AF8BF2-1DFE-4DA9-8F18-E945ED48D846}"/>
              </a:ext>
            </a:extLst>
          </p:cNvPr>
          <p:cNvGrpSpPr/>
          <p:nvPr/>
        </p:nvGrpSpPr>
        <p:grpSpPr>
          <a:xfrm>
            <a:off x="3583355" y="2667113"/>
            <a:ext cx="2347017" cy="1120804"/>
            <a:chOff x="3583355" y="3016480"/>
            <a:chExt cx="2347017" cy="1120804"/>
          </a:xfrm>
          <a:effectLst>
            <a:outerShdw blurRad="254000" dist="50800" dir="5400000" algn="ctr" rotWithShape="0">
              <a:srgbClr val="000000">
                <a:alpha val="43137"/>
              </a:srgbClr>
            </a:outerShdw>
          </a:effectLst>
        </p:grpSpPr>
        <p:sp>
          <p:nvSpPr>
            <p:cNvPr id="71" name="Freeform: Shape 70">
              <a:extLst>
                <a:ext uri="{FF2B5EF4-FFF2-40B4-BE49-F238E27FC236}">
                  <a16:creationId xmlns:a16="http://schemas.microsoft.com/office/drawing/2014/main" id="{27231B3F-A1D2-4284-869C-E0F567FEF058}"/>
                </a:ext>
              </a:extLst>
            </p:cNvPr>
            <p:cNvSpPr/>
            <p:nvPr/>
          </p:nvSpPr>
          <p:spPr>
            <a:xfrm>
              <a:off x="4063251" y="3016480"/>
              <a:ext cx="1867121" cy="1113952"/>
            </a:xfrm>
            <a:custGeom>
              <a:avLst/>
              <a:gdLst>
                <a:gd name="connsiteX0" fmla="*/ 0 w 4321747"/>
                <a:gd name="connsiteY0" fmla="*/ 0 h 1728699"/>
                <a:gd name="connsiteX1" fmla="*/ 3457398 w 4321747"/>
                <a:gd name="connsiteY1" fmla="*/ 0 h 1728699"/>
                <a:gd name="connsiteX2" fmla="*/ 4321747 w 4321747"/>
                <a:gd name="connsiteY2" fmla="*/ 864350 h 1728699"/>
                <a:gd name="connsiteX3" fmla="*/ 3457398 w 4321747"/>
                <a:gd name="connsiteY3" fmla="*/ 1728699 h 1728699"/>
                <a:gd name="connsiteX4" fmla="*/ 0 w 4321747"/>
                <a:gd name="connsiteY4" fmla="*/ 1728699 h 1728699"/>
                <a:gd name="connsiteX5" fmla="*/ 864350 w 4321747"/>
                <a:gd name="connsiteY5" fmla="*/ 864350 h 1728699"/>
                <a:gd name="connsiteX6" fmla="*/ 0 w 4321747"/>
                <a:gd name="connsiteY6" fmla="*/ 0 h 17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1747" h="1728699">
                  <a:moveTo>
                    <a:pt x="0" y="0"/>
                  </a:moveTo>
                  <a:lnTo>
                    <a:pt x="3457398" y="0"/>
                  </a:lnTo>
                  <a:lnTo>
                    <a:pt x="4321747" y="864350"/>
                  </a:lnTo>
                  <a:lnTo>
                    <a:pt x="3457398" y="1728699"/>
                  </a:lnTo>
                  <a:lnTo>
                    <a:pt x="0" y="1728699"/>
                  </a:lnTo>
                  <a:lnTo>
                    <a:pt x="864350" y="864350"/>
                  </a:lnTo>
                  <a:lnTo>
                    <a:pt x="0" y="0"/>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lIns="944524" tIns="26675" rIns="891174" bIns="26675" spcCol="1270" anchor="ctr"/>
            <a:lstStyle/>
            <a:p>
              <a:pPr algn="ctr" defTabSz="889178" eaLnBrk="1" fontAlgn="auto" hangingPunct="1">
                <a:lnSpc>
                  <a:spcPct val="90000"/>
                </a:lnSpc>
                <a:spcAft>
                  <a:spcPct val="35000"/>
                </a:spcAft>
                <a:defRPr/>
              </a:pPr>
              <a:r>
                <a:rPr lang="en-US" sz="1200" dirty="0">
                  <a:latin typeface="+mj-lt"/>
                </a:rPr>
                <a:t>2005</a:t>
              </a:r>
              <a:endParaRPr lang="ru-RU" sz="1000" dirty="0">
                <a:latin typeface="+mj-lt"/>
              </a:endParaRPr>
            </a:p>
          </p:txBody>
        </p:sp>
        <p:sp>
          <p:nvSpPr>
            <p:cNvPr id="72" name="Oval 71">
              <a:extLst>
                <a:ext uri="{FF2B5EF4-FFF2-40B4-BE49-F238E27FC236}">
                  <a16:creationId xmlns:a16="http://schemas.microsoft.com/office/drawing/2014/main" id="{EAC7BD5A-EC36-4977-839C-84A213E4F74B}"/>
                </a:ext>
              </a:extLst>
            </p:cNvPr>
            <p:cNvSpPr/>
            <p:nvPr/>
          </p:nvSpPr>
          <p:spPr>
            <a:xfrm>
              <a:off x="3583355" y="3023332"/>
              <a:ext cx="1061980" cy="1113952"/>
            </a:xfrm>
            <a:prstGeom prst="ellipse">
              <a:avLst/>
            </a:prstGeom>
            <a:solidFill>
              <a:schemeClr val="accent2">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sp>
        <p:nvSpPr>
          <p:cNvPr id="73" name="Oval 72">
            <a:extLst>
              <a:ext uri="{FF2B5EF4-FFF2-40B4-BE49-F238E27FC236}">
                <a16:creationId xmlns:a16="http://schemas.microsoft.com/office/drawing/2014/main" id="{BF52B052-F0C8-442D-ADCC-1CCB109ADA51}"/>
              </a:ext>
            </a:extLst>
          </p:cNvPr>
          <p:cNvSpPr/>
          <p:nvPr/>
        </p:nvSpPr>
        <p:spPr>
          <a:xfrm>
            <a:off x="3667125" y="2762250"/>
            <a:ext cx="895350" cy="938213"/>
          </a:xfrm>
          <a:prstGeom prst="ellipse">
            <a:avLst/>
          </a:prstGeom>
          <a:solidFill>
            <a:schemeClr val="bg1"/>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nvGrpSpPr>
          <p:cNvPr id="4" name="Group 3">
            <a:extLst>
              <a:ext uri="{FF2B5EF4-FFF2-40B4-BE49-F238E27FC236}">
                <a16:creationId xmlns:a16="http://schemas.microsoft.com/office/drawing/2014/main" id="{EA9457AE-6A20-4D7E-AED6-DEC77CB1CAEB}"/>
              </a:ext>
            </a:extLst>
          </p:cNvPr>
          <p:cNvGrpSpPr/>
          <p:nvPr/>
        </p:nvGrpSpPr>
        <p:grpSpPr>
          <a:xfrm>
            <a:off x="6261629" y="2667113"/>
            <a:ext cx="2347017" cy="1120804"/>
            <a:chOff x="6261629" y="3016480"/>
            <a:chExt cx="2347017" cy="1120804"/>
          </a:xfrm>
          <a:effectLst>
            <a:outerShdw blurRad="254000" dist="50800" dir="5400000" algn="ctr" rotWithShape="0">
              <a:srgbClr val="000000">
                <a:alpha val="43137"/>
              </a:srgbClr>
            </a:outerShdw>
          </a:effectLst>
        </p:grpSpPr>
        <p:sp>
          <p:nvSpPr>
            <p:cNvPr id="74" name="Freeform: Shape 73">
              <a:extLst>
                <a:ext uri="{FF2B5EF4-FFF2-40B4-BE49-F238E27FC236}">
                  <a16:creationId xmlns:a16="http://schemas.microsoft.com/office/drawing/2014/main" id="{D521459E-8CB7-47A9-956E-2629950CB227}"/>
                </a:ext>
              </a:extLst>
            </p:cNvPr>
            <p:cNvSpPr/>
            <p:nvPr/>
          </p:nvSpPr>
          <p:spPr>
            <a:xfrm>
              <a:off x="6741525" y="3016480"/>
              <a:ext cx="1867121" cy="1113952"/>
            </a:xfrm>
            <a:custGeom>
              <a:avLst/>
              <a:gdLst>
                <a:gd name="connsiteX0" fmla="*/ 0 w 4321747"/>
                <a:gd name="connsiteY0" fmla="*/ 0 h 1728699"/>
                <a:gd name="connsiteX1" fmla="*/ 3457398 w 4321747"/>
                <a:gd name="connsiteY1" fmla="*/ 0 h 1728699"/>
                <a:gd name="connsiteX2" fmla="*/ 4321747 w 4321747"/>
                <a:gd name="connsiteY2" fmla="*/ 864350 h 1728699"/>
                <a:gd name="connsiteX3" fmla="*/ 3457398 w 4321747"/>
                <a:gd name="connsiteY3" fmla="*/ 1728699 h 1728699"/>
                <a:gd name="connsiteX4" fmla="*/ 0 w 4321747"/>
                <a:gd name="connsiteY4" fmla="*/ 1728699 h 1728699"/>
                <a:gd name="connsiteX5" fmla="*/ 864350 w 4321747"/>
                <a:gd name="connsiteY5" fmla="*/ 864350 h 1728699"/>
                <a:gd name="connsiteX6" fmla="*/ 0 w 4321747"/>
                <a:gd name="connsiteY6" fmla="*/ 0 h 17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1747" h="1728699">
                  <a:moveTo>
                    <a:pt x="0" y="0"/>
                  </a:moveTo>
                  <a:lnTo>
                    <a:pt x="3457398" y="0"/>
                  </a:lnTo>
                  <a:lnTo>
                    <a:pt x="4321747" y="864350"/>
                  </a:lnTo>
                  <a:lnTo>
                    <a:pt x="3457398" y="1728699"/>
                  </a:lnTo>
                  <a:lnTo>
                    <a:pt x="0" y="1728699"/>
                  </a:lnTo>
                  <a:lnTo>
                    <a:pt x="864350" y="864350"/>
                  </a:lnTo>
                  <a:lnTo>
                    <a:pt x="0" y="0"/>
                  </a:lnTo>
                  <a:close/>
                </a:path>
              </a:pathLst>
            </a:custGeom>
            <a:solidFill>
              <a:schemeClr val="accent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lIns="944524" tIns="26675" rIns="891174" bIns="26675" spcCol="1270" anchor="ctr"/>
            <a:lstStyle/>
            <a:p>
              <a:pPr algn="ctr" defTabSz="889178" eaLnBrk="1" fontAlgn="auto" hangingPunct="1">
                <a:lnSpc>
                  <a:spcPct val="90000"/>
                </a:lnSpc>
                <a:spcAft>
                  <a:spcPct val="35000"/>
                </a:spcAft>
                <a:defRPr/>
              </a:pPr>
              <a:r>
                <a:rPr lang="en-US" sz="1200" dirty="0">
                  <a:latin typeface="+mj-lt"/>
                </a:rPr>
                <a:t>2015</a:t>
              </a:r>
              <a:endParaRPr lang="ru-RU" sz="1000" dirty="0">
                <a:latin typeface="+mj-lt"/>
              </a:endParaRPr>
            </a:p>
          </p:txBody>
        </p:sp>
        <p:sp>
          <p:nvSpPr>
            <p:cNvPr id="75" name="Oval 74">
              <a:extLst>
                <a:ext uri="{FF2B5EF4-FFF2-40B4-BE49-F238E27FC236}">
                  <a16:creationId xmlns:a16="http://schemas.microsoft.com/office/drawing/2014/main" id="{E7D9F9B9-7894-494D-9C09-9ACDCB393F6B}"/>
                </a:ext>
              </a:extLst>
            </p:cNvPr>
            <p:cNvSpPr/>
            <p:nvPr/>
          </p:nvSpPr>
          <p:spPr>
            <a:xfrm>
              <a:off x="6261629" y="3023332"/>
              <a:ext cx="1061980" cy="1113952"/>
            </a:xfrm>
            <a:prstGeom prst="ellipse">
              <a:avLst/>
            </a:pr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sp>
        <p:nvSpPr>
          <p:cNvPr id="76" name="Oval 75">
            <a:extLst>
              <a:ext uri="{FF2B5EF4-FFF2-40B4-BE49-F238E27FC236}">
                <a16:creationId xmlns:a16="http://schemas.microsoft.com/office/drawing/2014/main" id="{4405AF9B-326C-4F7F-9B99-D80EF61907F9}"/>
              </a:ext>
            </a:extLst>
          </p:cNvPr>
          <p:cNvSpPr/>
          <p:nvPr/>
        </p:nvSpPr>
        <p:spPr>
          <a:xfrm>
            <a:off x="6345238" y="2762250"/>
            <a:ext cx="895350" cy="938213"/>
          </a:xfrm>
          <a:prstGeom prst="ellipse">
            <a:avLst/>
          </a:prstGeom>
          <a:solidFill>
            <a:schemeClr val="bg1"/>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nvGrpSpPr>
          <p:cNvPr id="5" name="Group 4">
            <a:extLst>
              <a:ext uri="{FF2B5EF4-FFF2-40B4-BE49-F238E27FC236}">
                <a16:creationId xmlns:a16="http://schemas.microsoft.com/office/drawing/2014/main" id="{372A9B1B-6842-4554-9A4D-852D45BA2037}"/>
              </a:ext>
            </a:extLst>
          </p:cNvPr>
          <p:cNvGrpSpPr/>
          <p:nvPr/>
        </p:nvGrpSpPr>
        <p:grpSpPr>
          <a:xfrm>
            <a:off x="8939902" y="2667113"/>
            <a:ext cx="2347017" cy="1120804"/>
            <a:chOff x="8939902" y="3016480"/>
            <a:chExt cx="2347017" cy="1120804"/>
          </a:xfrm>
          <a:effectLst>
            <a:outerShdw blurRad="254000" dist="50800" dir="5400000" algn="ctr" rotWithShape="0">
              <a:srgbClr val="000000">
                <a:alpha val="43137"/>
              </a:srgbClr>
            </a:outerShdw>
          </a:effectLst>
        </p:grpSpPr>
        <p:sp>
          <p:nvSpPr>
            <p:cNvPr id="77" name="Freeform: Shape 76">
              <a:extLst>
                <a:ext uri="{FF2B5EF4-FFF2-40B4-BE49-F238E27FC236}">
                  <a16:creationId xmlns:a16="http://schemas.microsoft.com/office/drawing/2014/main" id="{BFA7C4AE-83A7-458A-8B61-E2F06165360F}"/>
                </a:ext>
              </a:extLst>
            </p:cNvPr>
            <p:cNvSpPr/>
            <p:nvPr/>
          </p:nvSpPr>
          <p:spPr>
            <a:xfrm>
              <a:off x="9419798" y="3016480"/>
              <a:ext cx="1867121" cy="1113952"/>
            </a:xfrm>
            <a:custGeom>
              <a:avLst/>
              <a:gdLst>
                <a:gd name="connsiteX0" fmla="*/ 0 w 4321747"/>
                <a:gd name="connsiteY0" fmla="*/ 0 h 1728699"/>
                <a:gd name="connsiteX1" fmla="*/ 3457398 w 4321747"/>
                <a:gd name="connsiteY1" fmla="*/ 0 h 1728699"/>
                <a:gd name="connsiteX2" fmla="*/ 4321747 w 4321747"/>
                <a:gd name="connsiteY2" fmla="*/ 864350 h 1728699"/>
                <a:gd name="connsiteX3" fmla="*/ 3457398 w 4321747"/>
                <a:gd name="connsiteY3" fmla="*/ 1728699 h 1728699"/>
                <a:gd name="connsiteX4" fmla="*/ 0 w 4321747"/>
                <a:gd name="connsiteY4" fmla="*/ 1728699 h 1728699"/>
                <a:gd name="connsiteX5" fmla="*/ 864350 w 4321747"/>
                <a:gd name="connsiteY5" fmla="*/ 864350 h 1728699"/>
                <a:gd name="connsiteX6" fmla="*/ 0 w 4321747"/>
                <a:gd name="connsiteY6" fmla="*/ 0 h 17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1747" h="1728699">
                  <a:moveTo>
                    <a:pt x="0" y="0"/>
                  </a:moveTo>
                  <a:lnTo>
                    <a:pt x="3457398" y="0"/>
                  </a:lnTo>
                  <a:lnTo>
                    <a:pt x="4321747" y="864350"/>
                  </a:lnTo>
                  <a:lnTo>
                    <a:pt x="3457398" y="1728699"/>
                  </a:lnTo>
                  <a:lnTo>
                    <a:pt x="0" y="1728699"/>
                  </a:lnTo>
                  <a:lnTo>
                    <a:pt x="864350" y="864350"/>
                  </a:lnTo>
                  <a:lnTo>
                    <a:pt x="0" y="0"/>
                  </a:lnTo>
                  <a:close/>
                </a:path>
              </a:pathLst>
            </a:custGeom>
            <a:solidFill>
              <a:schemeClr val="accent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lIns="944524" tIns="26675" rIns="891174" bIns="26675" spcCol="1270" anchor="ctr"/>
            <a:lstStyle/>
            <a:p>
              <a:pPr algn="ctr" defTabSz="889178" eaLnBrk="1" fontAlgn="auto" hangingPunct="1">
                <a:lnSpc>
                  <a:spcPct val="90000"/>
                </a:lnSpc>
                <a:spcAft>
                  <a:spcPct val="35000"/>
                </a:spcAft>
                <a:defRPr/>
              </a:pPr>
              <a:r>
                <a:rPr lang="en-US" sz="1200" dirty="0">
                  <a:latin typeface="+mj-lt"/>
                </a:rPr>
                <a:t>2021</a:t>
              </a:r>
              <a:endParaRPr lang="ru-RU" sz="1000" dirty="0">
                <a:latin typeface="+mj-lt"/>
              </a:endParaRPr>
            </a:p>
          </p:txBody>
        </p:sp>
        <p:sp>
          <p:nvSpPr>
            <p:cNvPr id="78" name="Oval 77">
              <a:extLst>
                <a:ext uri="{FF2B5EF4-FFF2-40B4-BE49-F238E27FC236}">
                  <a16:creationId xmlns:a16="http://schemas.microsoft.com/office/drawing/2014/main" id="{ECDE298C-1C4B-4D35-9F98-281169CB9D45}"/>
                </a:ext>
              </a:extLst>
            </p:cNvPr>
            <p:cNvSpPr/>
            <p:nvPr/>
          </p:nvSpPr>
          <p:spPr>
            <a:xfrm>
              <a:off x="8939902" y="3023332"/>
              <a:ext cx="1061980" cy="1113952"/>
            </a:xfrm>
            <a:prstGeom prst="ellipse">
              <a:avLst/>
            </a:prstGeom>
            <a:solidFill>
              <a:schemeClr val="accent5"/>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grpSp>
      <p:sp>
        <p:nvSpPr>
          <p:cNvPr id="79" name="Oval 78">
            <a:extLst>
              <a:ext uri="{FF2B5EF4-FFF2-40B4-BE49-F238E27FC236}">
                <a16:creationId xmlns:a16="http://schemas.microsoft.com/office/drawing/2014/main" id="{F97447F4-0C14-4BD5-A177-F1DBD882B18A}"/>
              </a:ext>
            </a:extLst>
          </p:cNvPr>
          <p:cNvSpPr/>
          <p:nvPr/>
        </p:nvSpPr>
        <p:spPr>
          <a:xfrm>
            <a:off x="9023350" y="2762250"/>
            <a:ext cx="895350" cy="938213"/>
          </a:xfrm>
          <a:prstGeom prst="ellipse">
            <a:avLst/>
          </a:prstGeom>
          <a:solidFill>
            <a:schemeClr val="bg1"/>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900"/>
          </a:p>
        </p:txBody>
      </p:sp>
      <p:sp>
        <p:nvSpPr>
          <p:cNvPr id="80" name="Google Shape;1895;p203">
            <a:extLst>
              <a:ext uri="{FF2B5EF4-FFF2-40B4-BE49-F238E27FC236}">
                <a16:creationId xmlns:a16="http://schemas.microsoft.com/office/drawing/2014/main" id="{C0E8C5EA-55C5-406E-92D3-BDCF08C4100A}"/>
              </a:ext>
            </a:extLst>
          </p:cNvPr>
          <p:cNvSpPr/>
          <p:nvPr/>
        </p:nvSpPr>
        <p:spPr>
          <a:xfrm>
            <a:off x="9293225" y="3052763"/>
            <a:ext cx="355600" cy="355600"/>
          </a:xfrm>
          <a:custGeom>
            <a:avLst/>
            <a:gdLst/>
            <a:ahLst/>
            <a:cxnLst/>
            <a:rect l="l" t="t" r="r" b="b"/>
            <a:pathLst>
              <a:path w="147" h="147" extrusionOk="0">
                <a:moveTo>
                  <a:pt x="133" y="43"/>
                </a:moveTo>
                <a:cubicBezTo>
                  <a:pt x="133" y="10"/>
                  <a:pt x="133" y="10"/>
                  <a:pt x="133" y="10"/>
                </a:cubicBezTo>
                <a:cubicBezTo>
                  <a:pt x="133" y="4"/>
                  <a:pt x="129" y="0"/>
                  <a:pt x="123" y="0"/>
                </a:cubicBezTo>
                <a:cubicBezTo>
                  <a:pt x="118" y="0"/>
                  <a:pt x="113" y="4"/>
                  <a:pt x="113" y="10"/>
                </a:cubicBezTo>
                <a:cubicBezTo>
                  <a:pt x="113" y="12"/>
                  <a:pt x="113" y="12"/>
                  <a:pt x="113" y="12"/>
                </a:cubicBezTo>
                <a:cubicBezTo>
                  <a:pt x="16" y="41"/>
                  <a:pt x="16" y="41"/>
                  <a:pt x="16" y="41"/>
                </a:cubicBezTo>
                <a:cubicBezTo>
                  <a:pt x="15" y="40"/>
                  <a:pt x="14" y="40"/>
                  <a:pt x="13" y="40"/>
                </a:cubicBezTo>
                <a:cubicBezTo>
                  <a:pt x="6" y="40"/>
                  <a:pt x="6" y="40"/>
                  <a:pt x="6" y="40"/>
                </a:cubicBezTo>
                <a:cubicBezTo>
                  <a:pt x="3" y="40"/>
                  <a:pt x="0" y="43"/>
                  <a:pt x="0" y="47"/>
                </a:cubicBezTo>
                <a:cubicBezTo>
                  <a:pt x="0" y="80"/>
                  <a:pt x="0" y="80"/>
                  <a:pt x="0" y="80"/>
                </a:cubicBezTo>
                <a:cubicBezTo>
                  <a:pt x="0" y="84"/>
                  <a:pt x="3" y="87"/>
                  <a:pt x="6" y="87"/>
                </a:cubicBezTo>
                <a:cubicBezTo>
                  <a:pt x="13" y="87"/>
                  <a:pt x="13" y="87"/>
                  <a:pt x="13" y="87"/>
                </a:cubicBezTo>
                <a:cubicBezTo>
                  <a:pt x="14" y="87"/>
                  <a:pt x="15" y="86"/>
                  <a:pt x="16" y="86"/>
                </a:cubicBezTo>
                <a:cubicBezTo>
                  <a:pt x="20" y="87"/>
                  <a:pt x="20" y="87"/>
                  <a:pt x="20" y="87"/>
                </a:cubicBezTo>
                <a:cubicBezTo>
                  <a:pt x="33" y="144"/>
                  <a:pt x="33" y="144"/>
                  <a:pt x="33" y="144"/>
                </a:cubicBezTo>
                <a:cubicBezTo>
                  <a:pt x="33" y="144"/>
                  <a:pt x="33" y="144"/>
                  <a:pt x="33" y="144"/>
                </a:cubicBezTo>
                <a:cubicBezTo>
                  <a:pt x="33" y="146"/>
                  <a:pt x="35" y="147"/>
                  <a:pt x="36" y="147"/>
                </a:cubicBezTo>
                <a:cubicBezTo>
                  <a:pt x="63" y="147"/>
                  <a:pt x="63" y="147"/>
                  <a:pt x="63" y="147"/>
                </a:cubicBezTo>
                <a:cubicBezTo>
                  <a:pt x="65" y="147"/>
                  <a:pt x="66" y="145"/>
                  <a:pt x="66" y="143"/>
                </a:cubicBezTo>
                <a:cubicBezTo>
                  <a:pt x="66" y="143"/>
                  <a:pt x="66" y="143"/>
                  <a:pt x="66" y="143"/>
                </a:cubicBezTo>
                <a:cubicBezTo>
                  <a:pt x="66" y="143"/>
                  <a:pt x="66" y="143"/>
                  <a:pt x="66" y="143"/>
                </a:cubicBezTo>
                <a:cubicBezTo>
                  <a:pt x="56" y="97"/>
                  <a:pt x="56" y="97"/>
                  <a:pt x="56" y="97"/>
                </a:cubicBezTo>
                <a:cubicBezTo>
                  <a:pt x="113" y="114"/>
                  <a:pt x="113" y="114"/>
                  <a:pt x="113" y="114"/>
                </a:cubicBezTo>
                <a:cubicBezTo>
                  <a:pt x="113" y="117"/>
                  <a:pt x="113" y="117"/>
                  <a:pt x="113" y="117"/>
                </a:cubicBezTo>
                <a:cubicBezTo>
                  <a:pt x="113" y="122"/>
                  <a:pt x="118" y="127"/>
                  <a:pt x="123" y="127"/>
                </a:cubicBezTo>
                <a:cubicBezTo>
                  <a:pt x="129" y="127"/>
                  <a:pt x="133" y="122"/>
                  <a:pt x="133" y="117"/>
                </a:cubicBezTo>
                <a:cubicBezTo>
                  <a:pt x="133" y="83"/>
                  <a:pt x="133" y="83"/>
                  <a:pt x="133" y="83"/>
                </a:cubicBezTo>
                <a:cubicBezTo>
                  <a:pt x="141" y="83"/>
                  <a:pt x="147" y="77"/>
                  <a:pt x="147" y="70"/>
                </a:cubicBezTo>
                <a:cubicBezTo>
                  <a:pt x="147" y="57"/>
                  <a:pt x="147" y="57"/>
                  <a:pt x="147" y="57"/>
                </a:cubicBezTo>
                <a:cubicBezTo>
                  <a:pt x="147" y="49"/>
                  <a:pt x="141" y="43"/>
                  <a:pt x="133" y="43"/>
                </a:cubicBezTo>
                <a:close/>
                <a:moveTo>
                  <a:pt x="13" y="80"/>
                </a:moveTo>
                <a:cubicBezTo>
                  <a:pt x="6" y="80"/>
                  <a:pt x="6" y="80"/>
                  <a:pt x="6" y="80"/>
                </a:cubicBezTo>
                <a:cubicBezTo>
                  <a:pt x="6" y="47"/>
                  <a:pt x="6" y="47"/>
                  <a:pt x="6" y="47"/>
                </a:cubicBezTo>
                <a:cubicBezTo>
                  <a:pt x="13" y="47"/>
                  <a:pt x="13" y="47"/>
                  <a:pt x="13" y="47"/>
                </a:cubicBezTo>
                <a:lnTo>
                  <a:pt x="13" y="80"/>
                </a:lnTo>
                <a:close/>
                <a:moveTo>
                  <a:pt x="59" y="140"/>
                </a:moveTo>
                <a:cubicBezTo>
                  <a:pt x="39" y="140"/>
                  <a:pt x="39" y="140"/>
                  <a:pt x="39" y="140"/>
                </a:cubicBezTo>
                <a:cubicBezTo>
                  <a:pt x="37" y="133"/>
                  <a:pt x="37" y="133"/>
                  <a:pt x="37" y="133"/>
                </a:cubicBezTo>
                <a:cubicBezTo>
                  <a:pt x="57" y="133"/>
                  <a:pt x="57" y="133"/>
                  <a:pt x="57" y="133"/>
                </a:cubicBezTo>
                <a:lnTo>
                  <a:pt x="59" y="140"/>
                </a:lnTo>
                <a:close/>
                <a:moveTo>
                  <a:pt x="56" y="127"/>
                </a:moveTo>
                <a:cubicBezTo>
                  <a:pt x="36" y="127"/>
                  <a:pt x="36" y="127"/>
                  <a:pt x="36" y="127"/>
                </a:cubicBezTo>
                <a:cubicBezTo>
                  <a:pt x="28" y="89"/>
                  <a:pt x="28" y="89"/>
                  <a:pt x="28" y="89"/>
                </a:cubicBezTo>
                <a:cubicBezTo>
                  <a:pt x="48" y="95"/>
                  <a:pt x="48" y="95"/>
                  <a:pt x="48" y="95"/>
                </a:cubicBezTo>
                <a:lnTo>
                  <a:pt x="56" y="127"/>
                </a:lnTo>
                <a:close/>
                <a:moveTo>
                  <a:pt x="113" y="107"/>
                </a:moveTo>
                <a:cubicBezTo>
                  <a:pt x="20" y="80"/>
                  <a:pt x="20" y="80"/>
                  <a:pt x="20" y="80"/>
                </a:cubicBezTo>
                <a:cubicBezTo>
                  <a:pt x="20" y="47"/>
                  <a:pt x="20" y="47"/>
                  <a:pt x="20" y="47"/>
                </a:cubicBezTo>
                <a:cubicBezTo>
                  <a:pt x="113" y="19"/>
                  <a:pt x="113" y="19"/>
                  <a:pt x="113" y="19"/>
                </a:cubicBezTo>
                <a:lnTo>
                  <a:pt x="113" y="107"/>
                </a:lnTo>
                <a:close/>
                <a:moveTo>
                  <a:pt x="126" y="117"/>
                </a:moveTo>
                <a:cubicBezTo>
                  <a:pt x="126" y="119"/>
                  <a:pt x="125" y="120"/>
                  <a:pt x="123" y="120"/>
                </a:cubicBezTo>
                <a:cubicBezTo>
                  <a:pt x="121" y="120"/>
                  <a:pt x="120" y="119"/>
                  <a:pt x="120" y="117"/>
                </a:cubicBezTo>
                <a:cubicBezTo>
                  <a:pt x="120" y="10"/>
                  <a:pt x="120" y="10"/>
                  <a:pt x="120" y="10"/>
                </a:cubicBezTo>
                <a:cubicBezTo>
                  <a:pt x="120" y="8"/>
                  <a:pt x="121" y="6"/>
                  <a:pt x="123" y="6"/>
                </a:cubicBezTo>
                <a:cubicBezTo>
                  <a:pt x="125" y="6"/>
                  <a:pt x="126" y="8"/>
                  <a:pt x="126" y="10"/>
                </a:cubicBezTo>
                <a:lnTo>
                  <a:pt x="126" y="117"/>
                </a:lnTo>
                <a:close/>
                <a:moveTo>
                  <a:pt x="140" y="70"/>
                </a:moveTo>
                <a:cubicBezTo>
                  <a:pt x="140" y="74"/>
                  <a:pt x="137" y="77"/>
                  <a:pt x="133" y="77"/>
                </a:cubicBezTo>
                <a:cubicBezTo>
                  <a:pt x="133" y="50"/>
                  <a:pt x="133" y="50"/>
                  <a:pt x="133" y="50"/>
                </a:cubicBezTo>
                <a:cubicBezTo>
                  <a:pt x="137" y="50"/>
                  <a:pt x="140" y="53"/>
                  <a:pt x="140" y="57"/>
                </a:cubicBezTo>
                <a:lnTo>
                  <a:pt x="140" y="70"/>
                </a:lnTo>
                <a:close/>
              </a:path>
            </a:pathLst>
          </a:custGeom>
          <a:solidFill>
            <a:schemeClr val="accent5"/>
          </a:solidFill>
          <a:ln>
            <a:noFill/>
          </a:ln>
        </p:spPr>
        <p:txBody>
          <a:bodyPr spcFirstLastPara="1" lIns="91441" tIns="45708" rIns="91441" bIns="45708"/>
          <a:lstStyle/>
          <a:p>
            <a:pPr eaLnBrk="1" fontAlgn="auto" hangingPunct="1">
              <a:spcBef>
                <a:spcPts val="0"/>
              </a:spcBef>
              <a:spcAft>
                <a:spcPts val="0"/>
              </a:spcAft>
              <a:defRPr/>
            </a:pPr>
            <a:endParaRPr sz="1100" dirty="0">
              <a:solidFill>
                <a:schemeClr val="dk1"/>
              </a:solidFill>
              <a:latin typeface="Karla"/>
              <a:ea typeface="Karla"/>
              <a:cs typeface="Karla"/>
              <a:sym typeface="Karla"/>
            </a:endParaRPr>
          </a:p>
        </p:txBody>
      </p:sp>
      <p:sp>
        <p:nvSpPr>
          <p:cNvPr id="81" name="Freeform 199">
            <a:extLst>
              <a:ext uri="{FF2B5EF4-FFF2-40B4-BE49-F238E27FC236}">
                <a16:creationId xmlns:a16="http://schemas.microsoft.com/office/drawing/2014/main" id="{44268767-8BEA-457C-85EC-986006F7006B}"/>
              </a:ext>
            </a:extLst>
          </p:cNvPr>
          <p:cNvSpPr>
            <a:spLocks noEditPoints="1"/>
          </p:cNvSpPr>
          <p:nvPr/>
        </p:nvSpPr>
        <p:spPr bwMode="auto">
          <a:xfrm>
            <a:off x="6615113" y="3052763"/>
            <a:ext cx="355600" cy="355600"/>
          </a:xfrm>
          <a:custGeom>
            <a:avLst/>
            <a:gdLst>
              <a:gd name="T0" fmla="*/ 129 w 147"/>
              <a:gd name="T1" fmla="*/ 42 h 147"/>
              <a:gd name="T2" fmla="*/ 118 w 147"/>
              <a:gd name="T3" fmla="*/ 15 h 147"/>
              <a:gd name="T4" fmla="*/ 105 w 147"/>
              <a:gd name="T5" fmla="*/ 19 h 147"/>
              <a:gd name="T6" fmla="*/ 83 w 147"/>
              <a:gd name="T7" fmla="*/ 0 h 147"/>
              <a:gd name="T8" fmla="*/ 57 w 147"/>
              <a:gd name="T9" fmla="*/ 12 h 147"/>
              <a:gd name="T10" fmla="*/ 31 w 147"/>
              <a:gd name="T11" fmla="*/ 14 h 147"/>
              <a:gd name="T12" fmla="*/ 15 w 147"/>
              <a:gd name="T13" fmla="*/ 36 h 147"/>
              <a:gd name="T14" fmla="*/ 5 w 147"/>
              <a:gd name="T15" fmla="*/ 59 h 147"/>
              <a:gd name="T16" fmla="*/ 5 w 147"/>
              <a:gd name="T17" fmla="*/ 88 h 147"/>
              <a:gd name="T18" fmla="*/ 15 w 147"/>
              <a:gd name="T19" fmla="*/ 112 h 147"/>
              <a:gd name="T20" fmla="*/ 31 w 147"/>
              <a:gd name="T21" fmla="*/ 134 h 147"/>
              <a:gd name="T22" fmla="*/ 57 w 147"/>
              <a:gd name="T23" fmla="*/ 135 h 147"/>
              <a:gd name="T24" fmla="*/ 83 w 147"/>
              <a:gd name="T25" fmla="*/ 147 h 147"/>
              <a:gd name="T26" fmla="*/ 105 w 147"/>
              <a:gd name="T27" fmla="*/ 129 h 147"/>
              <a:gd name="T28" fmla="*/ 118 w 147"/>
              <a:gd name="T29" fmla="*/ 133 h 147"/>
              <a:gd name="T30" fmla="*/ 129 w 147"/>
              <a:gd name="T31" fmla="*/ 106 h 147"/>
              <a:gd name="T32" fmla="*/ 147 w 147"/>
              <a:gd name="T33" fmla="*/ 83 h 147"/>
              <a:gd name="T34" fmla="*/ 140 w 147"/>
              <a:gd name="T35" fmla="*/ 82 h 147"/>
              <a:gd name="T36" fmla="*/ 128 w 147"/>
              <a:gd name="T37" fmla="*/ 88 h 147"/>
              <a:gd name="T38" fmla="*/ 126 w 147"/>
              <a:gd name="T39" fmla="*/ 115 h 147"/>
              <a:gd name="T40" fmla="*/ 109 w 147"/>
              <a:gd name="T41" fmla="*/ 123 h 147"/>
              <a:gd name="T42" fmla="*/ 88 w 147"/>
              <a:gd name="T43" fmla="*/ 129 h 147"/>
              <a:gd name="T44" fmla="*/ 82 w 147"/>
              <a:gd name="T45" fmla="*/ 140 h 147"/>
              <a:gd name="T46" fmla="*/ 59 w 147"/>
              <a:gd name="T47" fmla="*/ 129 h 147"/>
              <a:gd name="T48" fmla="*/ 38 w 147"/>
              <a:gd name="T49" fmla="*/ 123 h 147"/>
              <a:gd name="T50" fmla="*/ 20 w 147"/>
              <a:gd name="T51" fmla="*/ 115 h 147"/>
              <a:gd name="T52" fmla="*/ 18 w 147"/>
              <a:gd name="T53" fmla="*/ 88 h 147"/>
              <a:gd name="T54" fmla="*/ 7 w 147"/>
              <a:gd name="T55" fmla="*/ 82 h 147"/>
              <a:gd name="T56" fmla="*/ 18 w 147"/>
              <a:gd name="T57" fmla="*/ 59 h 147"/>
              <a:gd name="T58" fmla="*/ 20 w 147"/>
              <a:gd name="T59" fmla="*/ 32 h 147"/>
              <a:gd name="T60" fmla="*/ 38 w 147"/>
              <a:gd name="T61" fmla="*/ 24 h 147"/>
              <a:gd name="T62" fmla="*/ 59 w 147"/>
              <a:gd name="T63" fmla="*/ 19 h 147"/>
              <a:gd name="T64" fmla="*/ 82 w 147"/>
              <a:gd name="T65" fmla="*/ 7 h 147"/>
              <a:gd name="T66" fmla="*/ 88 w 147"/>
              <a:gd name="T67" fmla="*/ 19 h 147"/>
              <a:gd name="T68" fmla="*/ 109 w 147"/>
              <a:gd name="T69" fmla="*/ 24 h 147"/>
              <a:gd name="T70" fmla="*/ 126 w 147"/>
              <a:gd name="T71" fmla="*/ 32 h 147"/>
              <a:gd name="T72" fmla="*/ 128 w 147"/>
              <a:gd name="T73" fmla="*/ 59 h 147"/>
              <a:gd name="T74" fmla="*/ 140 w 147"/>
              <a:gd name="T75" fmla="*/ 82 h 147"/>
              <a:gd name="T76" fmla="*/ 73 w 147"/>
              <a:gd name="T77" fmla="*/ 114 h 147"/>
              <a:gd name="T78" fmla="*/ 73 w 147"/>
              <a:gd name="T79" fmla="*/ 40 h 147"/>
              <a:gd name="T80" fmla="*/ 73 w 147"/>
              <a:gd name="T81" fmla="*/ 60 h 147"/>
              <a:gd name="T82" fmla="*/ 73 w 147"/>
              <a:gd name="T83" fmla="*/ 40 h 147"/>
              <a:gd name="T84" fmla="*/ 43 w 147"/>
              <a:gd name="T85" fmla="*/ 60 h 147"/>
              <a:gd name="T86" fmla="*/ 70 w 147"/>
              <a:gd name="T87" fmla="*/ 87 h 147"/>
              <a:gd name="T88" fmla="*/ 73 w 147"/>
              <a:gd name="T89" fmla="*/ 67 h 147"/>
              <a:gd name="T90" fmla="*/ 67 w 147"/>
              <a:gd name="T91" fmla="*/ 74 h 147"/>
              <a:gd name="T92" fmla="*/ 77 w 147"/>
              <a:gd name="T93" fmla="*/ 87 h 147"/>
              <a:gd name="T94" fmla="*/ 104 w 147"/>
              <a:gd name="T95" fmla="*/ 6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47">
                <a:moveTo>
                  <a:pt x="142" y="59"/>
                </a:moveTo>
                <a:cubicBezTo>
                  <a:pt x="135" y="57"/>
                  <a:pt x="135" y="57"/>
                  <a:pt x="135" y="57"/>
                </a:cubicBezTo>
                <a:cubicBezTo>
                  <a:pt x="133" y="52"/>
                  <a:pt x="131" y="47"/>
                  <a:pt x="129" y="42"/>
                </a:cubicBezTo>
                <a:cubicBezTo>
                  <a:pt x="132" y="36"/>
                  <a:pt x="132" y="36"/>
                  <a:pt x="132" y="36"/>
                </a:cubicBezTo>
                <a:cubicBezTo>
                  <a:pt x="133" y="33"/>
                  <a:pt x="134" y="31"/>
                  <a:pt x="132" y="29"/>
                </a:cubicBezTo>
                <a:cubicBezTo>
                  <a:pt x="118" y="15"/>
                  <a:pt x="118" y="15"/>
                  <a:pt x="118" y="15"/>
                </a:cubicBezTo>
                <a:cubicBezTo>
                  <a:pt x="118" y="14"/>
                  <a:pt x="117" y="14"/>
                  <a:pt x="115" y="14"/>
                </a:cubicBezTo>
                <a:cubicBezTo>
                  <a:pt x="114" y="14"/>
                  <a:pt x="113" y="14"/>
                  <a:pt x="112" y="15"/>
                </a:cubicBezTo>
                <a:cubicBezTo>
                  <a:pt x="105" y="19"/>
                  <a:pt x="105" y="19"/>
                  <a:pt x="105" y="19"/>
                </a:cubicBezTo>
                <a:cubicBezTo>
                  <a:pt x="100" y="16"/>
                  <a:pt x="95" y="14"/>
                  <a:pt x="90" y="12"/>
                </a:cubicBezTo>
                <a:cubicBezTo>
                  <a:pt x="88" y="5"/>
                  <a:pt x="88" y="5"/>
                  <a:pt x="88" y="5"/>
                </a:cubicBezTo>
                <a:cubicBezTo>
                  <a:pt x="87" y="3"/>
                  <a:pt x="86" y="0"/>
                  <a:pt x="83" y="0"/>
                </a:cubicBezTo>
                <a:cubicBezTo>
                  <a:pt x="64" y="0"/>
                  <a:pt x="64" y="0"/>
                  <a:pt x="64" y="0"/>
                </a:cubicBezTo>
                <a:cubicBezTo>
                  <a:pt x="61" y="0"/>
                  <a:pt x="59" y="3"/>
                  <a:pt x="59" y="5"/>
                </a:cubicBezTo>
                <a:cubicBezTo>
                  <a:pt x="57" y="12"/>
                  <a:pt x="57" y="12"/>
                  <a:pt x="57" y="12"/>
                </a:cubicBezTo>
                <a:cubicBezTo>
                  <a:pt x="51" y="14"/>
                  <a:pt x="46" y="16"/>
                  <a:pt x="42" y="19"/>
                </a:cubicBezTo>
                <a:cubicBezTo>
                  <a:pt x="35" y="15"/>
                  <a:pt x="35" y="15"/>
                  <a:pt x="35" y="15"/>
                </a:cubicBezTo>
                <a:cubicBezTo>
                  <a:pt x="34" y="14"/>
                  <a:pt x="33" y="14"/>
                  <a:pt x="31" y="14"/>
                </a:cubicBezTo>
                <a:cubicBezTo>
                  <a:pt x="30" y="14"/>
                  <a:pt x="29" y="14"/>
                  <a:pt x="28" y="15"/>
                </a:cubicBezTo>
                <a:cubicBezTo>
                  <a:pt x="15" y="29"/>
                  <a:pt x="15" y="29"/>
                  <a:pt x="15" y="29"/>
                </a:cubicBezTo>
                <a:cubicBezTo>
                  <a:pt x="13" y="31"/>
                  <a:pt x="13" y="33"/>
                  <a:pt x="15" y="36"/>
                </a:cubicBezTo>
                <a:cubicBezTo>
                  <a:pt x="18" y="42"/>
                  <a:pt x="18" y="42"/>
                  <a:pt x="18" y="42"/>
                </a:cubicBezTo>
                <a:cubicBezTo>
                  <a:pt x="16" y="47"/>
                  <a:pt x="13" y="52"/>
                  <a:pt x="12" y="57"/>
                </a:cubicBezTo>
                <a:cubicBezTo>
                  <a:pt x="5" y="59"/>
                  <a:pt x="5" y="59"/>
                  <a:pt x="5" y="59"/>
                </a:cubicBezTo>
                <a:cubicBezTo>
                  <a:pt x="2" y="60"/>
                  <a:pt x="0" y="61"/>
                  <a:pt x="0" y="64"/>
                </a:cubicBezTo>
                <a:cubicBezTo>
                  <a:pt x="0" y="83"/>
                  <a:pt x="0" y="83"/>
                  <a:pt x="0" y="83"/>
                </a:cubicBezTo>
                <a:cubicBezTo>
                  <a:pt x="0" y="86"/>
                  <a:pt x="2" y="88"/>
                  <a:pt x="5" y="88"/>
                </a:cubicBezTo>
                <a:cubicBezTo>
                  <a:pt x="12" y="90"/>
                  <a:pt x="12" y="90"/>
                  <a:pt x="12" y="90"/>
                </a:cubicBezTo>
                <a:cubicBezTo>
                  <a:pt x="13" y="96"/>
                  <a:pt x="16" y="101"/>
                  <a:pt x="18" y="106"/>
                </a:cubicBezTo>
                <a:cubicBezTo>
                  <a:pt x="15" y="112"/>
                  <a:pt x="15" y="112"/>
                  <a:pt x="15" y="112"/>
                </a:cubicBezTo>
                <a:cubicBezTo>
                  <a:pt x="13" y="114"/>
                  <a:pt x="13" y="117"/>
                  <a:pt x="15" y="119"/>
                </a:cubicBezTo>
                <a:cubicBezTo>
                  <a:pt x="28" y="133"/>
                  <a:pt x="28" y="133"/>
                  <a:pt x="28" y="133"/>
                </a:cubicBezTo>
                <a:cubicBezTo>
                  <a:pt x="29" y="133"/>
                  <a:pt x="30" y="134"/>
                  <a:pt x="31" y="134"/>
                </a:cubicBezTo>
                <a:cubicBezTo>
                  <a:pt x="33" y="134"/>
                  <a:pt x="34" y="133"/>
                  <a:pt x="35" y="133"/>
                </a:cubicBezTo>
                <a:cubicBezTo>
                  <a:pt x="42" y="129"/>
                  <a:pt x="42" y="129"/>
                  <a:pt x="42" y="129"/>
                </a:cubicBezTo>
                <a:cubicBezTo>
                  <a:pt x="46" y="132"/>
                  <a:pt x="51" y="134"/>
                  <a:pt x="57" y="135"/>
                </a:cubicBezTo>
                <a:cubicBezTo>
                  <a:pt x="59" y="142"/>
                  <a:pt x="59" y="142"/>
                  <a:pt x="59" y="142"/>
                </a:cubicBezTo>
                <a:cubicBezTo>
                  <a:pt x="59" y="145"/>
                  <a:pt x="61" y="147"/>
                  <a:pt x="64" y="147"/>
                </a:cubicBezTo>
                <a:cubicBezTo>
                  <a:pt x="83" y="147"/>
                  <a:pt x="83" y="147"/>
                  <a:pt x="83" y="147"/>
                </a:cubicBezTo>
                <a:cubicBezTo>
                  <a:pt x="86" y="147"/>
                  <a:pt x="87" y="145"/>
                  <a:pt x="88" y="142"/>
                </a:cubicBezTo>
                <a:cubicBezTo>
                  <a:pt x="90" y="135"/>
                  <a:pt x="90" y="135"/>
                  <a:pt x="90" y="135"/>
                </a:cubicBezTo>
                <a:cubicBezTo>
                  <a:pt x="95" y="134"/>
                  <a:pt x="100" y="132"/>
                  <a:pt x="105" y="129"/>
                </a:cubicBezTo>
                <a:cubicBezTo>
                  <a:pt x="112" y="133"/>
                  <a:pt x="112" y="133"/>
                  <a:pt x="112" y="133"/>
                </a:cubicBezTo>
                <a:cubicBezTo>
                  <a:pt x="113" y="133"/>
                  <a:pt x="114" y="134"/>
                  <a:pt x="116" y="134"/>
                </a:cubicBezTo>
                <a:cubicBezTo>
                  <a:pt x="117" y="134"/>
                  <a:pt x="118" y="133"/>
                  <a:pt x="118" y="133"/>
                </a:cubicBezTo>
                <a:cubicBezTo>
                  <a:pt x="132" y="119"/>
                  <a:pt x="132" y="119"/>
                  <a:pt x="132" y="119"/>
                </a:cubicBezTo>
                <a:cubicBezTo>
                  <a:pt x="134" y="117"/>
                  <a:pt x="134" y="114"/>
                  <a:pt x="132" y="112"/>
                </a:cubicBezTo>
                <a:cubicBezTo>
                  <a:pt x="129" y="106"/>
                  <a:pt x="129" y="106"/>
                  <a:pt x="129" y="106"/>
                </a:cubicBezTo>
                <a:cubicBezTo>
                  <a:pt x="131" y="101"/>
                  <a:pt x="133" y="96"/>
                  <a:pt x="135" y="90"/>
                </a:cubicBezTo>
                <a:cubicBezTo>
                  <a:pt x="142" y="88"/>
                  <a:pt x="142" y="88"/>
                  <a:pt x="142" y="88"/>
                </a:cubicBezTo>
                <a:cubicBezTo>
                  <a:pt x="144" y="88"/>
                  <a:pt x="147" y="86"/>
                  <a:pt x="147" y="83"/>
                </a:cubicBezTo>
                <a:cubicBezTo>
                  <a:pt x="147" y="64"/>
                  <a:pt x="147" y="64"/>
                  <a:pt x="147" y="64"/>
                </a:cubicBezTo>
                <a:cubicBezTo>
                  <a:pt x="147" y="61"/>
                  <a:pt x="144" y="60"/>
                  <a:pt x="142" y="59"/>
                </a:cubicBezTo>
                <a:close/>
                <a:moveTo>
                  <a:pt x="140" y="82"/>
                </a:moveTo>
                <a:cubicBezTo>
                  <a:pt x="140" y="82"/>
                  <a:pt x="140" y="82"/>
                  <a:pt x="140" y="82"/>
                </a:cubicBezTo>
                <a:cubicBezTo>
                  <a:pt x="133" y="84"/>
                  <a:pt x="133" y="84"/>
                  <a:pt x="133" y="84"/>
                </a:cubicBezTo>
                <a:cubicBezTo>
                  <a:pt x="131" y="84"/>
                  <a:pt x="129" y="86"/>
                  <a:pt x="128" y="88"/>
                </a:cubicBezTo>
                <a:cubicBezTo>
                  <a:pt x="127" y="93"/>
                  <a:pt x="125" y="98"/>
                  <a:pt x="123" y="102"/>
                </a:cubicBezTo>
                <a:cubicBezTo>
                  <a:pt x="122" y="104"/>
                  <a:pt x="122" y="107"/>
                  <a:pt x="123" y="109"/>
                </a:cubicBezTo>
                <a:cubicBezTo>
                  <a:pt x="126" y="115"/>
                  <a:pt x="126" y="115"/>
                  <a:pt x="126" y="115"/>
                </a:cubicBezTo>
                <a:cubicBezTo>
                  <a:pt x="115" y="127"/>
                  <a:pt x="115" y="127"/>
                  <a:pt x="115" y="127"/>
                </a:cubicBezTo>
                <a:cubicBezTo>
                  <a:pt x="115" y="127"/>
                  <a:pt x="115" y="127"/>
                  <a:pt x="115" y="127"/>
                </a:cubicBezTo>
                <a:cubicBezTo>
                  <a:pt x="109" y="123"/>
                  <a:pt x="109" y="123"/>
                  <a:pt x="109" y="123"/>
                </a:cubicBezTo>
                <a:cubicBezTo>
                  <a:pt x="108" y="122"/>
                  <a:pt x="106" y="122"/>
                  <a:pt x="105" y="122"/>
                </a:cubicBezTo>
                <a:cubicBezTo>
                  <a:pt x="104" y="122"/>
                  <a:pt x="103" y="122"/>
                  <a:pt x="102" y="123"/>
                </a:cubicBezTo>
                <a:cubicBezTo>
                  <a:pt x="98" y="125"/>
                  <a:pt x="93" y="127"/>
                  <a:pt x="88" y="129"/>
                </a:cubicBezTo>
                <a:cubicBezTo>
                  <a:pt x="86" y="129"/>
                  <a:pt x="84" y="131"/>
                  <a:pt x="83" y="134"/>
                </a:cubicBezTo>
                <a:cubicBezTo>
                  <a:pt x="82" y="140"/>
                  <a:pt x="82" y="140"/>
                  <a:pt x="82" y="140"/>
                </a:cubicBezTo>
                <a:cubicBezTo>
                  <a:pt x="82" y="140"/>
                  <a:pt x="82" y="140"/>
                  <a:pt x="82" y="140"/>
                </a:cubicBezTo>
                <a:cubicBezTo>
                  <a:pt x="65" y="140"/>
                  <a:pt x="65" y="140"/>
                  <a:pt x="65" y="140"/>
                </a:cubicBezTo>
                <a:cubicBezTo>
                  <a:pt x="63" y="134"/>
                  <a:pt x="63" y="134"/>
                  <a:pt x="63" y="134"/>
                </a:cubicBezTo>
                <a:cubicBezTo>
                  <a:pt x="63" y="131"/>
                  <a:pt x="61" y="129"/>
                  <a:pt x="59" y="129"/>
                </a:cubicBezTo>
                <a:cubicBezTo>
                  <a:pt x="54" y="127"/>
                  <a:pt x="49" y="125"/>
                  <a:pt x="45" y="123"/>
                </a:cubicBezTo>
                <a:cubicBezTo>
                  <a:pt x="44" y="122"/>
                  <a:pt x="43" y="122"/>
                  <a:pt x="42" y="122"/>
                </a:cubicBezTo>
                <a:cubicBezTo>
                  <a:pt x="40" y="122"/>
                  <a:pt x="39" y="122"/>
                  <a:pt x="38" y="123"/>
                </a:cubicBezTo>
                <a:cubicBezTo>
                  <a:pt x="32" y="127"/>
                  <a:pt x="32" y="127"/>
                  <a:pt x="32" y="127"/>
                </a:cubicBezTo>
                <a:cubicBezTo>
                  <a:pt x="32" y="127"/>
                  <a:pt x="32" y="127"/>
                  <a:pt x="32" y="127"/>
                </a:cubicBezTo>
                <a:cubicBezTo>
                  <a:pt x="20" y="115"/>
                  <a:pt x="20" y="115"/>
                  <a:pt x="20" y="115"/>
                </a:cubicBezTo>
                <a:cubicBezTo>
                  <a:pt x="24" y="109"/>
                  <a:pt x="24" y="109"/>
                  <a:pt x="24" y="109"/>
                </a:cubicBezTo>
                <a:cubicBezTo>
                  <a:pt x="25" y="107"/>
                  <a:pt x="25" y="104"/>
                  <a:pt x="24" y="102"/>
                </a:cubicBezTo>
                <a:cubicBezTo>
                  <a:pt x="22" y="98"/>
                  <a:pt x="20" y="93"/>
                  <a:pt x="18" y="88"/>
                </a:cubicBezTo>
                <a:cubicBezTo>
                  <a:pt x="18" y="86"/>
                  <a:pt x="16" y="84"/>
                  <a:pt x="14" y="84"/>
                </a:cubicBezTo>
                <a:cubicBezTo>
                  <a:pt x="7" y="82"/>
                  <a:pt x="7" y="82"/>
                  <a:pt x="7" y="82"/>
                </a:cubicBezTo>
                <a:cubicBezTo>
                  <a:pt x="7" y="82"/>
                  <a:pt x="7" y="82"/>
                  <a:pt x="7" y="82"/>
                </a:cubicBezTo>
                <a:cubicBezTo>
                  <a:pt x="7" y="65"/>
                  <a:pt x="7" y="65"/>
                  <a:pt x="7" y="65"/>
                </a:cubicBezTo>
                <a:cubicBezTo>
                  <a:pt x="14" y="64"/>
                  <a:pt x="14" y="64"/>
                  <a:pt x="14" y="64"/>
                </a:cubicBezTo>
                <a:cubicBezTo>
                  <a:pt x="16" y="63"/>
                  <a:pt x="18" y="61"/>
                  <a:pt x="18" y="59"/>
                </a:cubicBezTo>
                <a:cubicBezTo>
                  <a:pt x="20" y="54"/>
                  <a:pt x="22" y="50"/>
                  <a:pt x="24" y="45"/>
                </a:cubicBezTo>
                <a:cubicBezTo>
                  <a:pt x="25" y="43"/>
                  <a:pt x="25" y="40"/>
                  <a:pt x="24" y="38"/>
                </a:cubicBezTo>
                <a:cubicBezTo>
                  <a:pt x="20" y="32"/>
                  <a:pt x="20" y="32"/>
                  <a:pt x="20" y="32"/>
                </a:cubicBezTo>
                <a:cubicBezTo>
                  <a:pt x="20" y="32"/>
                  <a:pt x="20" y="32"/>
                  <a:pt x="20" y="32"/>
                </a:cubicBezTo>
                <a:cubicBezTo>
                  <a:pt x="32" y="21"/>
                  <a:pt x="32" y="21"/>
                  <a:pt x="32" y="21"/>
                </a:cubicBezTo>
                <a:cubicBezTo>
                  <a:pt x="38" y="24"/>
                  <a:pt x="38" y="24"/>
                  <a:pt x="38" y="24"/>
                </a:cubicBezTo>
                <a:cubicBezTo>
                  <a:pt x="39" y="25"/>
                  <a:pt x="40" y="25"/>
                  <a:pt x="42" y="25"/>
                </a:cubicBezTo>
                <a:cubicBezTo>
                  <a:pt x="43" y="25"/>
                  <a:pt x="44" y="25"/>
                  <a:pt x="45" y="24"/>
                </a:cubicBezTo>
                <a:cubicBezTo>
                  <a:pt x="49" y="22"/>
                  <a:pt x="54" y="20"/>
                  <a:pt x="59" y="19"/>
                </a:cubicBezTo>
                <a:cubicBezTo>
                  <a:pt x="61" y="18"/>
                  <a:pt x="63" y="16"/>
                  <a:pt x="63" y="14"/>
                </a:cubicBezTo>
                <a:cubicBezTo>
                  <a:pt x="65" y="7"/>
                  <a:pt x="65" y="7"/>
                  <a:pt x="65" y="7"/>
                </a:cubicBezTo>
                <a:cubicBezTo>
                  <a:pt x="82" y="7"/>
                  <a:pt x="82" y="7"/>
                  <a:pt x="82" y="7"/>
                </a:cubicBezTo>
                <a:cubicBezTo>
                  <a:pt x="82" y="7"/>
                  <a:pt x="82" y="7"/>
                  <a:pt x="82" y="7"/>
                </a:cubicBezTo>
                <a:cubicBezTo>
                  <a:pt x="83" y="14"/>
                  <a:pt x="83" y="14"/>
                  <a:pt x="83" y="14"/>
                </a:cubicBezTo>
                <a:cubicBezTo>
                  <a:pt x="84" y="16"/>
                  <a:pt x="86" y="18"/>
                  <a:pt x="88" y="19"/>
                </a:cubicBezTo>
                <a:cubicBezTo>
                  <a:pt x="93" y="20"/>
                  <a:pt x="98" y="22"/>
                  <a:pt x="102" y="24"/>
                </a:cubicBezTo>
                <a:cubicBezTo>
                  <a:pt x="103" y="25"/>
                  <a:pt x="104" y="25"/>
                  <a:pt x="105" y="25"/>
                </a:cubicBezTo>
                <a:cubicBezTo>
                  <a:pt x="106" y="25"/>
                  <a:pt x="108" y="25"/>
                  <a:pt x="109" y="24"/>
                </a:cubicBezTo>
                <a:cubicBezTo>
                  <a:pt x="115" y="21"/>
                  <a:pt x="115" y="21"/>
                  <a:pt x="115" y="21"/>
                </a:cubicBezTo>
                <a:cubicBezTo>
                  <a:pt x="126" y="32"/>
                  <a:pt x="126" y="32"/>
                  <a:pt x="126" y="32"/>
                </a:cubicBezTo>
                <a:cubicBezTo>
                  <a:pt x="126" y="32"/>
                  <a:pt x="126" y="32"/>
                  <a:pt x="126" y="32"/>
                </a:cubicBezTo>
                <a:cubicBezTo>
                  <a:pt x="123" y="38"/>
                  <a:pt x="123" y="38"/>
                  <a:pt x="123" y="38"/>
                </a:cubicBezTo>
                <a:cubicBezTo>
                  <a:pt x="122" y="40"/>
                  <a:pt x="122" y="43"/>
                  <a:pt x="123" y="45"/>
                </a:cubicBezTo>
                <a:cubicBezTo>
                  <a:pt x="125" y="50"/>
                  <a:pt x="127" y="54"/>
                  <a:pt x="128" y="59"/>
                </a:cubicBezTo>
                <a:cubicBezTo>
                  <a:pt x="129" y="61"/>
                  <a:pt x="131" y="63"/>
                  <a:pt x="133" y="64"/>
                </a:cubicBezTo>
                <a:cubicBezTo>
                  <a:pt x="140" y="65"/>
                  <a:pt x="140" y="65"/>
                  <a:pt x="140" y="65"/>
                </a:cubicBezTo>
                <a:lnTo>
                  <a:pt x="140" y="82"/>
                </a:lnTo>
                <a:close/>
                <a:moveTo>
                  <a:pt x="73" y="34"/>
                </a:moveTo>
                <a:cubicBezTo>
                  <a:pt x="51" y="34"/>
                  <a:pt x="33" y="52"/>
                  <a:pt x="33" y="74"/>
                </a:cubicBezTo>
                <a:cubicBezTo>
                  <a:pt x="33" y="96"/>
                  <a:pt x="51" y="114"/>
                  <a:pt x="73" y="114"/>
                </a:cubicBezTo>
                <a:cubicBezTo>
                  <a:pt x="96" y="114"/>
                  <a:pt x="113" y="96"/>
                  <a:pt x="113" y="74"/>
                </a:cubicBezTo>
                <a:cubicBezTo>
                  <a:pt x="113" y="52"/>
                  <a:pt x="96" y="34"/>
                  <a:pt x="73" y="34"/>
                </a:cubicBezTo>
                <a:close/>
                <a:moveTo>
                  <a:pt x="73" y="40"/>
                </a:moveTo>
                <a:cubicBezTo>
                  <a:pt x="85" y="40"/>
                  <a:pt x="95" y="46"/>
                  <a:pt x="101" y="55"/>
                </a:cubicBezTo>
                <a:cubicBezTo>
                  <a:pt x="83" y="64"/>
                  <a:pt x="83" y="64"/>
                  <a:pt x="83" y="64"/>
                </a:cubicBezTo>
                <a:cubicBezTo>
                  <a:pt x="81" y="62"/>
                  <a:pt x="77" y="60"/>
                  <a:pt x="73" y="60"/>
                </a:cubicBezTo>
                <a:cubicBezTo>
                  <a:pt x="70" y="60"/>
                  <a:pt x="66" y="62"/>
                  <a:pt x="64" y="64"/>
                </a:cubicBezTo>
                <a:cubicBezTo>
                  <a:pt x="46" y="55"/>
                  <a:pt x="46" y="55"/>
                  <a:pt x="46" y="55"/>
                </a:cubicBezTo>
                <a:cubicBezTo>
                  <a:pt x="52" y="46"/>
                  <a:pt x="62" y="40"/>
                  <a:pt x="73" y="40"/>
                </a:cubicBezTo>
                <a:close/>
                <a:moveTo>
                  <a:pt x="70" y="107"/>
                </a:moveTo>
                <a:cubicBezTo>
                  <a:pt x="53" y="105"/>
                  <a:pt x="40" y="91"/>
                  <a:pt x="40" y="74"/>
                </a:cubicBezTo>
                <a:cubicBezTo>
                  <a:pt x="40" y="69"/>
                  <a:pt x="41" y="65"/>
                  <a:pt x="43" y="60"/>
                </a:cubicBezTo>
                <a:cubicBezTo>
                  <a:pt x="61" y="70"/>
                  <a:pt x="61" y="70"/>
                  <a:pt x="61" y="70"/>
                </a:cubicBezTo>
                <a:cubicBezTo>
                  <a:pt x="60" y="71"/>
                  <a:pt x="60" y="73"/>
                  <a:pt x="60" y="74"/>
                </a:cubicBezTo>
                <a:cubicBezTo>
                  <a:pt x="60" y="80"/>
                  <a:pt x="64" y="85"/>
                  <a:pt x="70" y="87"/>
                </a:cubicBezTo>
                <a:lnTo>
                  <a:pt x="70" y="107"/>
                </a:lnTo>
                <a:close/>
                <a:moveTo>
                  <a:pt x="67" y="74"/>
                </a:moveTo>
                <a:cubicBezTo>
                  <a:pt x="67" y="70"/>
                  <a:pt x="70" y="67"/>
                  <a:pt x="73" y="67"/>
                </a:cubicBezTo>
                <a:cubicBezTo>
                  <a:pt x="77" y="67"/>
                  <a:pt x="80" y="70"/>
                  <a:pt x="80" y="74"/>
                </a:cubicBezTo>
                <a:cubicBezTo>
                  <a:pt x="80" y="77"/>
                  <a:pt x="77" y="80"/>
                  <a:pt x="73" y="80"/>
                </a:cubicBezTo>
                <a:cubicBezTo>
                  <a:pt x="70" y="80"/>
                  <a:pt x="67" y="77"/>
                  <a:pt x="67" y="74"/>
                </a:cubicBezTo>
                <a:close/>
                <a:moveTo>
                  <a:pt x="107" y="74"/>
                </a:moveTo>
                <a:cubicBezTo>
                  <a:pt x="107" y="91"/>
                  <a:pt x="94" y="105"/>
                  <a:pt x="77" y="107"/>
                </a:cubicBezTo>
                <a:cubicBezTo>
                  <a:pt x="77" y="87"/>
                  <a:pt x="77" y="87"/>
                  <a:pt x="77" y="87"/>
                </a:cubicBezTo>
                <a:cubicBezTo>
                  <a:pt x="82" y="85"/>
                  <a:pt x="87" y="80"/>
                  <a:pt x="87" y="74"/>
                </a:cubicBezTo>
                <a:cubicBezTo>
                  <a:pt x="87" y="73"/>
                  <a:pt x="87" y="71"/>
                  <a:pt x="86" y="70"/>
                </a:cubicBezTo>
                <a:cubicBezTo>
                  <a:pt x="104" y="60"/>
                  <a:pt x="104" y="60"/>
                  <a:pt x="104" y="60"/>
                </a:cubicBezTo>
                <a:cubicBezTo>
                  <a:pt x="106" y="65"/>
                  <a:pt x="107" y="69"/>
                  <a:pt x="107" y="74"/>
                </a:cubicBezTo>
                <a:close/>
              </a:path>
            </a:pathLst>
          </a:custGeom>
          <a:solidFill>
            <a:schemeClr val="accent4"/>
          </a:solidFill>
          <a:ln>
            <a:noFill/>
          </a:ln>
        </p:spPr>
        <p:txBody>
          <a:bodyPr lIns="91456" tIns="45728" rIns="91456" bIns="45728"/>
          <a:lstStyle/>
          <a:p>
            <a:pPr eaLnBrk="1" fontAlgn="auto" hangingPunct="1">
              <a:spcBef>
                <a:spcPts val="0"/>
              </a:spcBef>
              <a:spcAft>
                <a:spcPts val="0"/>
              </a:spcAft>
              <a:defRPr/>
            </a:pPr>
            <a:endParaRPr lang="en-US" sz="900" dirty="0">
              <a:latin typeface="+mn-lt"/>
            </a:endParaRPr>
          </a:p>
        </p:txBody>
      </p:sp>
      <p:sp>
        <p:nvSpPr>
          <p:cNvPr id="82" name="Google Shape;1890;p203">
            <a:extLst>
              <a:ext uri="{FF2B5EF4-FFF2-40B4-BE49-F238E27FC236}">
                <a16:creationId xmlns:a16="http://schemas.microsoft.com/office/drawing/2014/main" id="{F98EC5C1-AE46-4467-BDDA-7CAAACF0F047}"/>
              </a:ext>
            </a:extLst>
          </p:cNvPr>
          <p:cNvSpPr/>
          <p:nvPr/>
        </p:nvSpPr>
        <p:spPr>
          <a:xfrm>
            <a:off x="3937000" y="3052763"/>
            <a:ext cx="355600" cy="355600"/>
          </a:xfrm>
          <a:custGeom>
            <a:avLst/>
            <a:gdLst/>
            <a:ahLst/>
            <a:cxnLst/>
            <a:rect l="l" t="t" r="r" b="b"/>
            <a:pathLst>
              <a:path w="147" h="147" extrusionOk="0">
                <a:moveTo>
                  <a:pt x="91" y="90"/>
                </a:moveTo>
                <a:cubicBezTo>
                  <a:pt x="77" y="90"/>
                  <a:pt x="77" y="90"/>
                  <a:pt x="77" y="90"/>
                </a:cubicBezTo>
                <a:cubicBezTo>
                  <a:pt x="77" y="103"/>
                  <a:pt x="77" y="103"/>
                  <a:pt x="77" y="103"/>
                </a:cubicBezTo>
                <a:cubicBezTo>
                  <a:pt x="91" y="103"/>
                  <a:pt x="91" y="103"/>
                  <a:pt x="91" y="103"/>
                </a:cubicBezTo>
                <a:lnTo>
                  <a:pt x="91" y="90"/>
                </a:lnTo>
                <a:close/>
                <a:moveTo>
                  <a:pt x="91" y="113"/>
                </a:moveTo>
                <a:cubicBezTo>
                  <a:pt x="77" y="113"/>
                  <a:pt x="77" y="113"/>
                  <a:pt x="77" y="113"/>
                </a:cubicBezTo>
                <a:cubicBezTo>
                  <a:pt x="77" y="127"/>
                  <a:pt x="77" y="127"/>
                  <a:pt x="77" y="127"/>
                </a:cubicBezTo>
                <a:cubicBezTo>
                  <a:pt x="91" y="127"/>
                  <a:pt x="91" y="127"/>
                  <a:pt x="91" y="127"/>
                </a:cubicBezTo>
                <a:lnTo>
                  <a:pt x="91" y="113"/>
                </a:lnTo>
                <a:close/>
                <a:moveTo>
                  <a:pt x="71" y="67"/>
                </a:moveTo>
                <a:cubicBezTo>
                  <a:pt x="57" y="67"/>
                  <a:pt x="57" y="67"/>
                  <a:pt x="57" y="67"/>
                </a:cubicBezTo>
                <a:cubicBezTo>
                  <a:pt x="57" y="80"/>
                  <a:pt x="57" y="80"/>
                  <a:pt x="57" y="80"/>
                </a:cubicBezTo>
                <a:cubicBezTo>
                  <a:pt x="71" y="80"/>
                  <a:pt x="71" y="80"/>
                  <a:pt x="71" y="80"/>
                </a:cubicBezTo>
                <a:lnTo>
                  <a:pt x="71" y="67"/>
                </a:lnTo>
                <a:close/>
                <a:moveTo>
                  <a:pt x="91" y="67"/>
                </a:moveTo>
                <a:cubicBezTo>
                  <a:pt x="77" y="67"/>
                  <a:pt x="77" y="67"/>
                  <a:pt x="77" y="67"/>
                </a:cubicBezTo>
                <a:cubicBezTo>
                  <a:pt x="77" y="80"/>
                  <a:pt x="77" y="80"/>
                  <a:pt x="77" y="80"/>
                </a:cubicBezTo>
                <a:cubicBezTo>
                  <a:pt x="91" y="80"/>
                  <a:pt x="91" y="80"/>
                  <a:pt x="91" y="80"/>
                </a:cubicBezTo>
                <a:lnTo>
                  <a:pt x="91" y="67"/>
                </a:lnTo>
                <a:close/>
                <a:moveTo>
                  <a:pt x="131" y="90"/>
                </a:moveTo>
                <a:cubicBezTo>
                  <a:pt x="117" y="90"/>
                  <a:pt x="117" y="90"/>
                  <a:pt x="117" y="90"/>
                </a:cubicBezTo>
                <a:cubicBezTo>
                  <a:pt x="117" y="103"/>
                  <a:pt x="117" y="103"/>
                  <a:pt x="117" y="103"/>
                </a:cubicBezTo>
                <a:cubicBezTo>
                  <a:pt x="131" y="103"/>
                  <a:pt x="131" y="103"/>
                  <a:pt x="131" y="103"/>
                </a:cubicBezTo>
                <a:lnTo>
                  <a:pt x="131" y="90"/>
                </a:lnTo>
                <a:close/>
                <a:moveTo>
                  <a:pt x="131" y="67"/>
                </a:moveTo>
                <a:cubicBezTo>
                  <a:pt x="117" y="67"/>
                  <a:pt x="117" y="67"/>
                  <a:pt x="117" y="67"/>
                </a:cubicBezTo>
                <a:cubicBezTo>
                  <a:pt x="117" y="80"/>
                  <a:pt x="117" y="80"/>
                  <a:pt x="117" y="80"/>
                </a:cubicBezTo>
                <a:cubicBezTo>
                  <a:pt x="131" y="80"/>
                  <a:pt x="131" y="80"/>
                  <a:pt x="131" y="80"/>
                </a:cubicBezTo>
                <a:lnTo>
                  <a:pt x="131" y="67"/>
                </a:lnTo>
                <a:close/>
                <a:moveTo>
                  <a:pt x="71" y="90"/>
                </a:moveTo>
                <a:cubicBezTo>
                  <a:pt x="57" y="90"/>
                  <a:pt x="57" y="90"/>
                  <a:pt x="57" y="90"/>
                </a:cubicBezTo>
                <a:cubicBezTo>
                  <a:pt x="57" y="103"/>
                  <a:pt x="57" y="103"/>
                  <a:pt x="57" y="103"/>
                </a:cubicBezTo>
                <a:cubicBezTo>
                  <a:pt x="71" y="103"/>
                  <a:pt x="71" y="103"/>
                  <a:pt x="71" y="103"/>
                </a:cubicBezTo>
                <a:lnTo>
                  <a:pt x="71" y="90"/>
                </a:lnTo>
                <a:close/>
                <a:moveTo>
                  <a:pt x="111" y="67"/>
                </a:moveTo>
                <a:cubicBezTo>
                  <a:pt x="97" y="67"/>
                  <a:pt x="97" y="67"/>
                  <a:pt x="97" y="67"/>
                </a:cubicBezTo>
                <a:cubicBezTo>
                  <a:pt x="97" y="80"/>
                  <a:pt x="97" y="80"/>
                  <a:pt x="97" y="80"/>
                </a:cubicBezTo>
                <a:cubicBezTo>
                  <a:pt x="111" y="80"/>
                  <a:pt x="111" y="80"/>
                  <a:pt x="111" y="80"/>
                </a:cubicBezTo>
                <a:lnTo>
                  <a:pt x="111" y="67"/>
                </a:lnTo>
                <a:close/>
                <a:moveTo>
                  <a:pt x="111" y="90"/>
                </a:moveTo>
                <a:cubicBezTo>
                  <a:pt x="97" y="90"/>
                  <a:pt x="97" y="90"/>
                  <a:pt x="97" y="90"/>
                </a:cubicBezTo>
                <a:cubicBezTo>
                  <a:pt x="97" y="103"/>
                  <a:pt x="97" y="103"/>
                  <a:pt x="97" y="103"/>
                </a:cubicBezTo>
                <a:cubicBezTo>
                  <a:pt x="111" y="103"/>
                  <a:pt x="111" y="103"/>
                  <a:pt x="111" y="103"/>
                </a:cubicBezTo>
                <a:lnTo>
                  <a:pt x="111" y="90"/>
                </a:lnTo>
                <a:close/>
                <a:moveTo>
                  <a:pt x="31" y="113"/>
                </a:moveTo>
                <a:cubicBezTo>
                  <a:pt x="17" y="113"/>
                  <a:pt x="17" y="113"/>
                  <a:pt x="17" y="113"/>
                </a:cubicBezTo>
                <a:cubicBezTo>
                  <a:pt x="17" y="127"/>
                  <a:pt x="17" y="127"/>
                  <a:pt x="17" y="127"/>
                </a:cubicBezTo>
                <a:cubicBezTo>
                  <a:pt x="31" y="127"/>
                  <a:pt x="31" y="127"/>
                  <a:pt x="31" y="127"/>
                </a:cubicBezTo>
                <a:lnTo>
                  <a:pt x="31" y="113"/>
                </a:lnTo>
                <a:close/>
                <a:moveTo>
                  <a:pt x="31" y="67"/>
                </a:moveTo>
                <a:cubicBezTo>
                  <a:pt x="17" y="67"/>
                  <a:pt x="17" y="67"/>
                  <a:pt x="17" y="67"/>
                </a:cubicBezTo>
                <a:cubicBezTo>
                  <a:pt x="17" y="80"/>
                  <a:pt x="17" y="80"/>
                  <a:pt x="17" y="80"/>
                </a:cubicBezTo>
                <a:cubicBezTo>
                  <a:pt x="31" y="80"/>
                  <a:pt x="31" y="80"/>
                  <a:pt x="31" y="80"/>
                </a:cubicBezTo>
                <a:lnTo>
                  <a:pt x="31" y="67"/>
                </a:lnTo>
                <a:close/>
                <a:moveTo>
                  <a:pt x="31" y="90"/>
                </a:moveTo>
                <a:cubicBezTo>
                  <a:pt x="17" y="90"/>
                  <a:pt x="17" y="90"/>
                  <a:pt x="17" y="90"/>
                </a:cubicBezTo>
                <a:cubicBezTo>
                  <a:pt x="17" y="103"/>
                  <a:pt x="17" y="103"/>
                  <a:pt x="17" y="103"/>
                </a:cubicBezTo>
                <a:cubicBezTo>
                  <a:pt x="31" y="103"/>
                  <a:pt x="31" y="103"/>
                  <a:pt x="31" y="103"/>
                </a:cubicBezTo>
                <a:lnTo>
                  <a:pt x="31" y="90"/>
                </a:lnTo>
                <a:close/>
                <a:moveTo>
                  <a:pt x="71" y="113"/>
                </a:moveTo>
                <a:cubicBezTo>
                  <a:pt x="57" y="113"/>
                  <a:pt x="57" y="113"/>
                  <a:pt x="57" y="113"/>
                </a:cubicBezTo>
                <a:cubicBezTo>
                  <a:pt x="57" y="127"/>
                  <a:pt x="57" y="127"/>
                  <a:pt x="57" y="127"/>
                </a:cubicBezTo>
                <a:cubicBezTo>
                  <a:pt x="71" y="127"/>
                  <a:pt x="71" y="127"/>
                  <a:pt x="71" y="127"/>
                </a:cubicBezTo>
                <a:lnTo>
                  <a:pt x="71" y="113"/>
                </a:lnTo>
                <a:close/>
                <a:moveTo>
                  <a:pt x="134" y="13"/>
                </a:moveTo>
                <a:cubicBezTo>
                  <a:pt x="121" y="13"/>
                  <a:pt x="121" y="13"/>
                  <a:pt x="121" y="13"/>
                </a:cubicBezTo>
                <a:cubicBezTo>
                  <a:pt x="121" y="3"/>
                  <a:pt x="121" y="3"/>
                  <a:pt x="121" y="3"/>
                </a:cubicBezTo>
                <a:cubicBezTo>
                  <a:pt x="121" y="1"/>
                  <a:pt x="119" y="0"/>
                  <a:pt x="117" y="0"/>
                </a:cubicBezTo>
                <a:cubicBezTo>
                  <a:pt x="116" y="0"/>
                  <a:pt x="114" y="1"/>
                  <a:pt x="114" y="3"/>
                </a:cubicBezTo>
                <a:cubicBezTo>
                  <a:pt x="114" y="13"/>
                  <a:pt x="114" y="13"/>
                  <a:pt x="114" y="13"/>
                </a:cubicBezTo>
                <a:cubicBezTo>
                  <a:pt x="34" y="13"/>
                  <a:pt x="34" y="13"/>
                  <a:pt x="34" y="13"/>
                </a:cubicBezTo>
                <a:cubicBezTo>
                  <a:pt x="34" y="3"/>
                  <a:pt x="34" y="3"/>
                  <a:pt x="34" y="3"/>
                </a:cubicBezTo>
                <a:cubicBezTo>
                  <a:pt x="34" y="1"/>
                  <a:pt x="32" y="0"/>
                  <a:pt x="31" y="0"/>
                </a:cubicBezTo>
                <a:cubicBezTo>
                  <a:pt x="29" y="0"/>
                  <a:pt x="27" y="1"/>
                  <a:pt x="27" y="3"/>
                </a:cubicBezTo>
                <a:cubicBezTo>
                  <a:pt x="27" y="13"/>
                  <a:pt x="27" y="13"/>
                  <a:pt x="27" y="13"/>
                </a:cubicBezTo>
                <a:cubicBezTo>
                  <a:pt x="14" y="13"/>
                  <a:pt x="14" y="13"/>
                  <a:pt x="14" y="13"/>
                </a:cubicBezTo>
                <a:cubicBezTo>
                  <a:pt x="6" y="13"/>
                  <a:pt x="0" y="19"/>
                  <a:pt x="0" y="27"/>
                </a:cubicBezTo>
                <a:cubicBezTo>
                  <a:pt x="0" y="133"/>
                  <a:pt x="0" y="133"/>
                  <a:pt x="0" y="133"/>
                </a:cubicBezTo>
                <a:cubicBezTo>
                  <a:pt x="0" y="141"/>
                  <a:pt x="6" y="147"/>
                  <a:pt x="14" y="147"/>
                </a:cubicBezTo>
                <a:cubicBezTo>
                  <a:pt x="134" y="147"/>
                  <a:pt x="134" y="147"/>
                  <a:pt x="134" y="147"/>
                </a:cubicBezTo>
                <a:cubicBezTo>
                  <a:pt x="141" y="147"/>
                  <a:pt x="147" y="141"/>
                  <a:pt x="147" y="133"/>
                </a:cubicBezTo>
                <a:cubicBezTo>
                  <a:pt x="147" y="27"/>
                  <a:pt x="147" y="27"/>
                  <a:pt x="147" y="27"/>
                </a:cubicBezTo>
                <a:cubicBezTo>
                  <a:pt x="147" y="19"/>
                  <a:pt x="141" y="13"/>
                  <a:pt x="134" y="13"/>
                </a:cubicBezTo>
                <a:close/>
                <a:moveTo>
                  <a:pt x="141" y="133"/>
                </a:moveTo>
                <a:cubicBezTo>
                  <a:pt x="141" y="137"/>
                  <a:pt x="138" y="140"/>
                  <a:pt x="134" y="140"/>
                </a:cubicBezTo>
                <a:cubicBezTo>
                  <a:pt x="14" y="140"/>
                  <a:pt x="14" y="140"/>
                  <a:pt x="14" y="140"/>
                </a:cubicBezTo>
                <a:cubicBezTo>
                  <a:pt x="10" y="140"/>
                  <a:pt x="7" y="137"/>
                  <a:pt x="7" y="133"/>
                </a:cubicBezTo>
                <a:cubicBezTo>
                  <a:pt x="7" y="53"/>
                  <a:pt x="7" y="53"/>
                  <a:pt x="7" y="53"/>
                </a:cubicBezTo>
                <a:cubicBezTo>
                  <a:pt x="141" y="53"/>
                  <a:pt x="141" y="53"/>
                  <a:pt x="141" y="53"/>
                </a:cubicBezTo>
                <a:lnTo>
                  <a:pt x="141" y="133"/>
                </a:lnTo>
                <a:close/>
                <a:moveTo>
                  <a:pt x="141" y="47"/>
                </a:moveTo>
                <a:cubicBezTo>
                  <a:pt x="7" y="47"/>
                  <a:pt x="7" y="47"/>
                  <a:pt x="7" y="47"/>
                </a:cubicBezTo>
                <a:cubicBezTo>
                  <a:pt x="7" y="27"/>
                  <a:pt x="7" y="27"/>
                  <a:pt x="7" y="27"/>
                </a:cubicBezTo>
                <a:cubicBezTo>
                  <a:pt x="7" y="23"/>
                  <a:pt x="10" y="20"/>
                  <a:pt x="14" y="20"/>
                </a:cubicBezTo>
                <a:cubicBezTo>
                  <a:pt x="27" y="20"/>
                  <a:pt x="27" y="20"/>
                  <a:pt x="27" y="20"/>
                </a:cubicBezTo>
                <a:cubicBezTo>
                  <a:pt x="27" y="30"/>
                  <a:pt x="27" y="30"/>
                  <a:pt x="27" y="30"/>
                </a:cubicBezTo>
                <a:cubicBezTo>
                  <a:pt x="27" y="32"/>
                  <a:pt x="29" y="33"/>
                  <a:pt x="31" y="33"/>
                </a:cubicBezTo>
                <a:cubicBezTo>
                  <a:pt x="32" y="33"/>
                  <a:pt x="34" y="32"/>
                  <a:pt x="34" y="30"/>
                </a:cubicBezTo>
                <a:cubicBezTo>
                  <a:pt x="34" y="20"/>
                  <a:pt x="34" y="20"/>
                  <a:pt x="34" y="20"/>
                </a:cubicBezTo>
                <a:cubicBezTo>
                  <a:pt x="114" y="20"/>
                  <a:pt x="114" y="20"/>
                  <a:pt x="114" y="20"/>
                </a:cubicBezTo>
                <a:cubicBezTo>
                  <a:pt x="114" y="30"/>
                  <a:pt x="114" y="30"/>
                  <a:pt x="114" y="30"/>
                </a:cubicBezTo>
                <a:cubicBezTo>
                  <a:pt x="114" y="32"/>
                  <a:pt x="116" y="33"/>
                  <a:pt x="117" y="33"/>
                </a:cubicBezTo>
                <a:cubicBezTo>
                  <a:pt x="119" y="33"/>
                  <a:pt x="121" y="32"/>
                  <a:pt x="121" y="30"/>
                </a:cubicBezTo>
                <a:cubicBezTo>
                  <a:pt x="121" y="20"/>
                  <a:pt x="121" y="20"/>
                  <a:pt x="121" y="20"/>
                </a:cubicBezTo>
                <a:cubicBezTo>
                  <a:pt x="134" y="20"/>
                  <a:pt x="134" y="20"/>
                  <a:pt x="134" y="20"/>
                </a:cubicBezTo>
                <a:cubicBezTo>
                  <a:pt x="138" y="20"/>
                  <a:pt x="141" y="23"/>
                  <a:pt x="141" y="27"/>
                </a:cubicBezTo>
                <a:lnTo>
                  <a:pt x="141" y="47"/>
                </a:lnTo>
                <a:close/>
                <a:moveTo>
                  <a:pt x="51" y="67"/>
                </a:moveTo>
                <a:cubicBezTo>
                  <a:pt x="37" y="67"/>
                  <a:pt x="37" y="67"/>
                  <a:pt x="37" y="67"/>
                </a:cubicBezTo>
                <a:cubicBezTo>
                  <a:pt x="37" y="80"/>
                  <a:pt x="37" y="80"/>
                  <a:pt x="37" y="80"/>
                </a:cubicBezTo>
                <a:cubicBezTo>
                  <a:pt x="51" y="80"/>
                  <a:pt x="51" y="80"/>
                  <a:pt x="51" y="80"/>
                </a:cubicBezTo>
                <a:lnTo>
                  <a:pt x="51" y="67"/>
                </a:lnTo>
                <a:close/>
                <a:moveTo>
                  <a:pt x="51" y="90"/>
                </a:moveTo>
                <a:cubicBezTo>
                  <a:pt x="37" y="90"/>
                  <a:pt x="37" y="90"/>
                  <a:pt x="37" y="90"/>
                </a:cubicBezTo>
                <a:cubicBezTo>
                  <a:pt x="37" y="103"/>
                  <a:pt x="37" y="103"/>
                  <a:pt x="37" y="103"/>
                </a:cubicBezTo>
                <a:cubicBezTo>
                  <a:pt x="51" y="103"/>
                  <a:pt x="51" y="103"/>
                  <a:pt x="51" y="103"/>
                </a:cubicBezTo>
                <a:lnTo>
                  <a:pt x="51" y="90"/>
                </a:lnTo>
                <a:close/>
                <a:moveTo>
                  <a:pt x="51" y="113"/>
                </a:moveTo>
                <a:cubicBezTo>
                  <a:pt x="37" y="113"/>
                  <a:pt x="37" y="113"/>
                  <a:pt x="37" y="113"/>
                </a:cubicBezTo>
                <a:cubicBezTo>
                  <a:pt x="37" y="127"/>
                  <a:pt x="37" y="127"/>
                  <a:pt x="37" y="127"/>
                </a:cubicBezTo>
                <a:cubicBezTo>
                  <a:pt x="51" y="127"/>
                  <a:pt x="51" y="127"/>
                  <a:pt x="51" y="127"/>
                </a:cubicBezTo>
                <a:lnTo>
                  <a:pt x="51" y="113"/>
                </a:lnTo>
                <a:close/>
              </a:path>
            </a:pathLst>
          </a:custGeom>
          <a:solidFill>
            <a:schemeClr val="accent2">
              <a:lumMod val="60000"/>
              <a:lumOff val="40000"/>
            </a:schemeClr>
          </a:solidFill>
          <a:ln>
            <a:noFill/>
          </a:ln>
        </p:spPr>
        <p:txBody>
          <a:bodyPr spcFirstLastPara="1" lIns="91441" tIns="45708" rIns="91441" bIns="45708"/>
          <a:lstStyle/>
          <a:p>
            <a:pPr eaLnBrk="1" fontAlgn="auto" hangingPunct="1">
              <a:spcBef>
                <a:spcPts val="0"/>
              </a:spcBef>
              <a:spcAft>
                <a:spcPts val="0"/>
              </a:spcAft>
              <a:defRPr/>
            </a:pPr>
            <a:endParaRPr sz="1100" dirty="0">
              <a:solidFill>
                <a:schemeClr val="dk1"/>
              </a:solidFill>
              <a:latin typeface="Karla"/>
              <a:ea typeface="Karla"/>
              <a:cs typeface="Karla"/>
              <a:sym typeface="Karla"/>
            </a:endParaRPr>
          </a:p>
        </p:txBody>
      </p:sp>
      <p:sp>
        <p:nvSpPr>
          <p:cNvPr id="20" name="TextBox 19">
            <a:extLst>
              <a:ext uri="{FF2B5EF4-FFF2-40B4-BE49-F238E27FC236}">
                <a16:creationId xmlns:a16="http://schemas.microsoft.com/office/drawing/2014/main" id="{E9699EAB-C589-4B18-9C2D-25A7E1C4640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1" name="Straight Connector 20">
            <a:extLst>
              <a:ext uri="{FF2B5EF4-FFF2-40B4-BE49-F238E27FC236}">
                <a16:creationId xmlns:a16="http://schemas.microsoft.com/office/drawing/2014/main" id="{2B9C8B54-98E2-40A7-9F0B-F29CD9D6B1B3}"/>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41CDB84E-F998-4619-B490-70E990CBEFCE}"/>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7" name="Oval 26">
            <a:extLst>
              <a:ext uri="{FF2B5EF4-FFF2-40B4-BE49-F238E27FC236}">
                <a16:creationId xmlns:a16="http://schemas.microsoft.com/office/drawing/2014/main" id="{9BD00E51-E195-4448-8074-6523F87C17DE}"/>
              </a:ext>
            </a:extLst>
          </p:cNvPr>
          <p:cNvSpPr/>
          <p:nvPr/>
        </p:nvSpPr>
        <p:spPr>
          <a:xfrm>
            <a:off x="9271000" y="43481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28" name="TextBox 27">
            <a:extLst>
              <a:ext uri="{FF2B5EF4-FFF2-40B4-BE49-F238E27FC236}">
                <a16:creationId xmlns:a16="http://schemas.microsoft.com/office/drawing/2014/main" id="{3AE16F6B-65E5-4467-8469-4681EB381FF9}"/>
              </a:ext>
            </a:extLst>
          </p:cNvPr>
          <p:cNvSpPr txBox="1">
            <a:spLocks noChangeArrowheads="1"/>
          </p:cNvSpPr>
          <p:nvPr/>
        </p:nvSpPr>
        <p:spPr bwMode="auto">
          <a:xfrm>
            <a:off x="9186863" y="5329238"/>
            <a:ext cx="1092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29" name="Rectangle 28">
            <a:extLst>
              <a:ext uri="{FF2B5EF4-FFF2-40B4-BE49-F238E27FC236}">
                <a16:creationId xmlns:a16="http://schemas.microsoft.com/office/drawing/2014/main" id="{9EFA5206-E966-425C-BC6D-E0E56B88BAD9}"/>
              </a:ext>
            </a:extLst>
          </p:cNvPr>
          <p:cNvSpPr/>
          <p:nvPr/>
        </p:nvSpPr>
        <p:spPr>
          <a:xfrm>
            <a:off x="8682038" y="5567363"/>
            <a:ext cx="2122487"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30" name="Group 29">
            <a:extLst>
              <a:ext uri="{FF2B5EF4-FFF2-40B4-BE49-F238E27FC236}">
                <a16:creationId xmlns:a16="http://schemas.microsoft.com/office/drawing/2014/main" id="{C0810819-6485-4D43-85F8-275EDD1644F5}"/>
              </a:ext>
            </a:extLst>
          </p:cNvPr>
          <p:cNvGrpSpPr/>
          <p:nvPr/>
        </p:nvGrpSpPr>
        <p:grpSpPr>
          <a:xfrm>
            <a:off x="9531973" y="4593140"/>
            <a:ext cx="395484" cy="422173"/>
            <a:chOff x="8342313" y="10972800"/>
            <a:chExt cx="1293813" cy="1381125"/>
          </a:xfrm>
          <a:solidFill>
            <a:schemeClr val="bg1"/>
          </a:solidFill>
        </p:grpSpPr>
        <p:sp>
          <p:nvSpPr>
            <p:cNvPr id="31" name="Freeform 5">
              <a:extLst>
                <a:ext uri="{FF2B5EF4-FFF2-40B4-BE49-F238E27FC236}">
                  <a16:creationId xmlns:a16="http://schemas.microsoft.com/office/drawing/2014/main" id="{D03E25EC-56B3-4AB0-8B7D-834E6650D623}"/>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2" name="Freeform 6">
              <a:extLst>
                <a:ext uri="{FF2B5EF4-FFF2-40B4-BE49-F238E27FC236}">
                  <a16:creationId xmlns:a16="http://schemas.microsoft.com/office/drawing/2014/main" id="{66D1E696-D99C-4E87-99D0-AC8D4E6F6CFE}"/>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3" name="Freeform 7">
              <a:extLst>
                <a:ext uri="{FF2B5EF4-FFF2-40B4-BE49-F238E27FC236}">
                  <a16:creationId xmlns:a16="http://schemas.microsoft.com/office/drawing/2014/main" id="{E03D152F-64BD-45E3-AEA2-AEF73EDD51B1}"/>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34" name="Oval 33">
            <a:extLst>
              <a:ext uri="{FF2B5EF4-FFF2-40B4-BE49-F238E27FC236}">
                <a16:creationId xmlns:a16="http://schemas.microsoft.com/office/drawing/2014/main" id="{5BB7E9E5-B1C3-4E95-9B7A-29759CE94A18}"/>
              </a:ext>
            </a:extLst>
          </p:cNvPr>
          <p:cNvSpPr/>
          <p:nvPr/>
        </p:nvSpPr>
        <p:spPr>
          <a:xfrm>
            <a:off x="6759575" y="4348163"/>
            <a:ext cx="922338"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5" name="TextBox 34">
            <a:extLst>
              <a:ext uri="{FF2B5EF4-FFF2-40B4-BE49-F238E27FC236}">
                <a16:creationId xmlns:a16="http://schemas.microsoft.com/office/drawing/2014/main" id="{1975A361-AC77-4F98-860C-059EDC3AC5D1}"/>
              </a:ext>
            </a:extLst>
          </p:cNvPr>
          <p:cNvSpPr txBox="1">
            <a:spLocks noChangeArrowheads="1"/>
          </p:cNvSpPr>
          <p:nvPr/>
        </p:nvSpPr>
        <p:spPr bwMode="auto">
          <a:xfrm>
            <a:off x="6470650" y="5329238"/>
            <a:ext cx="15001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36" name="Rectangle 35">
            <a:extLst>
              <a:ext uri="{FF2B5EF4-FFF2-40B4-BE49-F238E27FC236}">
                <a16:creationId xmlns:a16="http://schemas.microsoft.com/office/drawing/2014/main" id="{E918CE44-1E85-4C49-9991-81A4813E1A28}"/>
              </a:ext>
            </a:extLst>
          </p:cNvPr>
          <p:cNvSpPr/>
          <p:nvPr/>
        </p:nvSpPr>
        <p:spPr>
          <a:xfrm>
            <a:off x="6208713" y="556736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37" name="Group 36">
            <a:extLst>
              <a:ext uri="{FF2B5EF4-FFF2-40B4-BE49-F238E27FC236}">
                <a16:creationId xmlns:a16="http://schemas.microsoft.com/office/drawing/2014/main" id="{37F863E7-85BB-4A6E-8F6A-AF3C48B6E89B}"/>
              </a:ext>
            </a:extLst>
          </p:cNvPr>
          <p:cNvGrpSpPr/>
          <p:nvPr/>
        </p:nvGrpSpPr>
        <p:grpSpPr>
          <a:xfrm>
            <a:off x="7008942" y="4662679"/>
            <a:ext cx="432364" cy="330459"/>
            <a:chOff x="5516563" y="84138"/>
            <a:chExt cx="1414463" cy="1081087"/>
          </a:xfrm>
          <a:solidFill>
            <a:schemeClr val="bg1"/>
          </a:solidFill>
        </p:grpSpPr>
        <p:sp>
          <p:nvSpPr>
            <p:cNvPr id="38" name="Freeform 13">
              <a:extLst>
                <a:ext uri="{FF2B5EF4-FFF2-40B4-BE49-F238E27FC236}">
                  <a16:creationId xmlns:a16="http://schemas.microsoft.com/office/drawing/2014/main" id="{6274A9DA-E28E-4D7E-B4EA-6FAB33089785}"/>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9" name="Freeform 14">
              <a:extLst>
                <a:ext uri="{FF2B5EF4-FFF2-40B4-BE49-F238E27FC236}">
                  <a16:creationId xmlns:a16="http://schemas.microsoft.com/office/drawing/2014/main" id="{4432F157-6737-4DAD-87D1-60440E0E1C26}"/>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0" name="Freeform 15">
              <a:extLst>
                <a:ext uri="{FF2B5EF4-FFF2-40B4-BE49-F238E27FC236}">
                  <a16:creationId xmlns:a16="http://schemas.microsoft.com/office/drawing/2014/main" id="{6AD7E1D0-C2B8-427D-B30E-B8DDE970075C}"/>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1" name="Freeform 16">
              <a:extLst>
                <a:ext uri="{FF2B5EF4-FFF2-40B4-BE49-F238E27FC236}">
                  <a16:creationId xmlns:a16="http://schemas.microsoft.com/office/drawing/2014/main" id="{224A1B15-9FAD-47BB-BE74-8D6E2F955EE3}"/>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2" name="Freeform 17">
              <a:extLst>
                <a:ext uri="{FF2B5EF4-FFF2-40B4-BE49-F238E27FC236}">
                  <a16:creationId xmlns:a16="http://schemas.microsoft.com/office/drawing/2014/main" id="{5FB990C0-6571-40F8-B854-4535F6F0F44E}"/>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3" name="Freeform 18">
              <a:extLst>
                <a:ext uri="{FF2B5EF4-FFF2-40B4-BE49-F238E27FC236}">
                  <a16:creationId xmlns:a16="http://schemas.microsoft.com/office/drawing/2014/main" id="{7CB9DB46-6FC6-4DDC-A66A-1CEC6A72D2CB}"/>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4" name="Freeform 19">
              <a:extLst>
                <a:ext uri="{FF2B5EF4-FFF2-40B4-BE49-F238E27FC236}">
                  <a16:creationId xmlns:a16="http://schemas.microsoft.com/office/drawing/2014/main" id="{36FA14C5-6871-4FC8-9E07-D2ACF1E2FBBF}"/>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45" name="Oval 44">
            <a:extLst>
              <a:ext uri="{FF2B5EF4-FFF2-40B4-BE49-F238E27FC236}">
                <a16:creationId xmlns:a16="http://schemas.microsoft.com/office/drawing/2014/main" id="{0EB87A3B-89A3-4C32-B668-E0DA944C1904}"/>
              </a:ext>
            </a:extLst>
          </p:cNvPr>
          <p:cNvSpPr/>
          <p:nvPr/>
        </p:nvSpPr>
        <p:spPr>
          <a:xfrm>
            <a:off x="1949450" y="434816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46" name="TextBox 45">
            <a:extLst>
              <a:ext uri="{FF2B5EF4-FFF2-40B4-BE49-F238E27FC236}">
                <a16:creationId xmlns:a16="http://schemas.microsoft.com/office/drawing/2014/main" id="{82792F09-B948-497B-BFFD-531F2CF99D3C}"/>
              </a:ext>
            </a:extLst>
          </p:cNvPr>
          <p:cNvSpPr txBox="1">
            <a:spLocks noChangeArrowheads="1"/>
          </p:cNvSpPr>
          <p:nvPr/>
        </p:nvSpPr>
        <p:spPr bwMode="auto">
          <a:xfrm>
            <a:off x="1766888" y="5354638"/>
            <a:ext cx="13160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47" name="Rectangle 46">
            <a:extLst>
              <a:ext uri="{FF2B5EF4-FFF2-40B4-BE49-F238E27FC236}">
                <a16:creationId xmlns:a16="http://schemas.microsoft.com/office/drawing/2014/main" id="{A32A9DCD-3BF4-4F87-89AA-B20B8F0B5D95}"/>
              </a:ext>
            </a:extLst>
          </p:cNvPr>
          <p:cNvSpPr/>
          <p:nvPr/>
        </p:nvSpPr>
        <p:spPr>
          <a:xfrm>
            <a:off x="1387475" y="556736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48" name="Group 47">
            <a:extLst>
              <a:ext uri="{FF2B5EF4-FFF2-40B4-BE49-F238E27FC236}">
                <a16:creationId xmlns:a16="http://schemas.microsoft.com/office/drawing/2014/main" id="{72709929-3EE1-43AC-88AB-F07D7EC491EA}"/>
              </a:ext>
            </a:extLst>
          </p:cNvPr>
          <p:cNvGrpSpPr/>
          <p:nvPr/>
        </p:nvGrpSpPr>
        <p:grpSpPr>
          <a:xfrm>
            <a:off x="2199346" y="4624394"/>
            <a:ext cx="423629" cy="370251"/>
            <a:chOff x="8296275" y="8293096"/>
            <a:chExt cx="1385888" cy="1211261"/>
          </a:xfrm>
          <a:solidFill>
            <a:schemeClr val="bg1"/>
          </a:solidFill>
        </p:grpSpPr>
        <p:sp>
          <p:nvSpPr>
            <p:cNvPr id="49" name="Freeform 8">
              <a:extLst>
                <a:ext uri="{FF2B5EF4-FFF2-40B4-BE49-F238E27FC236}">
                  <a16:creationId xmlns:a16="http://schemas.microsoft.com/office/drawing/2014/main" id="{93F0BBC0-415D-4B9A-A783-4D75400226F1}"/>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9">
              <a:extLst>
                <a:ext uri="{FF2B5EF4-FFF2-40B4-BE49-F238E27FC236}">
                  <a16:creationId xmlns:a16="http://schemas.microsoft.com/office/drawing/2014/main" id="{DAA4EFEE-ED98-4448-B96F-B68BB3A679AE}"/>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51" name="Oval 50">
            <a:extLst>
              <a:ext uri="{FF2B5EF4-FFF2-40B4-BE49-F238E27FC236}">
                <a16:creationId xmlns:a16="http://schemas.microsoft.com/office/drawing/2014/main" id="{B3C2237A-441E-4FE2-94B1-E140282CDEFE}"/>
              </a:ext>
            </a:extLst>
          </p:cNvPr>
          <p:cNvSpPr/>
          <p:nvPr/>
        </p:nvSpPr>
        <p:spPr>
          <a:xfrm>
            <a:off x="4275138" y="4332288"/>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52" name="TextBox 51">
            <a:extLst>
              <a:ext uri="{FF2B5EF4-FFF2-40B4-BE49-F238E27FC236}">
                <a16:creationId xmlns:a16="http://schemas.microsoft.com/office/drawing/2014/main" id="{78B35D24-94A2-494A-A05D-1F762C5D32A5}"/>
              </a:ext>
            </a:extLst>
          </p:cNvPr>
          <p:cNvSpPr txBox="1">
            <a:spLocks noChangeArrowheads="1"/>
          </p:cNvSpPr>
          <p:nvPr/>
        </p:nvSpPr>
        <p:spPr bwMode="auto">
          <a:xfrm>
            <a:off x="4248150" y="5322888"/>
            <a:ext cx="10191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53" name="Rectangle 52">
            <a:extLst>
              <a:ext uri="{FF2B5EF4-FFF2-40B4-BE49-F238E27FC236}">
                <a16:creationId xmlns:a16="http://schemas.microsoft.com/office/drawing/2014/main" id="{7FD51BD4-30A7-45BC-8515-E97126BAFA19}"/>
              </a:ext>
            </a:extLst>
          </p:cNvPr>
          <p:cNvSpPr/>
          <p:nvPr/>
        </p:nvSpPr>
        <p:spPr>
          <a:xfrm>
            <a:off x="3681413" y="5567363"/>
            <a:ext cx="215265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17439" name="Freeform 84">
            <a:extLst>
              <a:ext uri="{FF2B5EF4-FFF2-40B4-BE49-F238E27FC236}">
                <a16:creationId xmlns:a16="http://schemas.microsoft.com/office/drawing/2014/main" id="{80BA1FA1-194A-404B-A9F8-AE82E04C7ABB}"/>
              </a:ext>
            </a:extLst>
          </p:cNvPr>
          <p:cNvSpPr>
            <a:spLocks noEditPoints="1"/>
          </p:cNvSpPr>
          <p:nvPr/>
        </p:nvSpPr>
        <p:spPr bwMode="auto">
          <a:xfrm>
            <a:off x="4578350" y="4665663"/>
            <a:ext cx="355600" cy="233362"/>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16" presetClass="entr" presetSubtype="37"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barn(outVertical)">
                                      <p:cBhvr>
                                        <p:cTn id="10" dur="500"/>
                                        <p:tgtEl>
                                          <p:spTgt spid="21"/>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1000"/>
                                        <p:tgtEl>
                                          <p:spTgt spid="22"/>
                                        </p:tgtEl>
                                      </p:cBhvr>
                                    </p:animEffect>
                                    <p:anim calcmode="lin" valueType="num">
                                      <p:cBhvr>
                                        <p:cTn id="14" dur="1000" fill="hold"/>
                                        <p:tgtEl>
                                          <p:spTgt spid="22"/>
                                        </p:tgtEl>
                                        <p:attrNameLst>
                                          <p:attrName>ppt_x</p:attrName>
                                        </p:attrNameLst>
                                      </p:cBhvr>
                                      <p:tavLst>
                                        <p:tav tm="0">
                                          <p:val>
                                            <p:strVal val="#ppt_x"/>
                                          </p:val>
                                        </p:tav>
                                        <p:tav tm="100000">
                                          <p:val>
                                            <p:strVal val="#ppt_x"/>
                                          </p:val>
                                        </p:tav>
                                      </p:tavLst>
                                    </p:anim>
                                    <p:anim calcmode="lin" valueType="num">
                                      <p:cBhvr>
                                        <p:cTn id="15" dur="900" decel="100000" fill="hold"/>
                                        <p:tgtEl>
                                          <p:spTgt spid="2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nodeType="afterGroup">
                            <p:stCondLst>
                              <p:cond delay="1500"/>
                            </p:stCondLst>
                            <p:childTnLst>
                              <p:par>
                                <p:cTn id="22" presetID="53" presetClass="entr" presetSubtype="16" fill="hold" nodeType="afterEffect">
                                  <p:stCondLst>
                                    <p:cond delay="0"/>
                                  </p:stCondLst>
                                  <p:childTnLst>
                                    <p:set>
                                      <p:cBhvr>
                                        <p:cTn id="23" dur="1" fill="hold">
                                          <p:stCondLst>
                                            <p:cond delay="0"/>
                                          </p:stCondLst>
                                        </p:cTn>
                                        <p:tgtEl>
                                          <p:spTgt spid="70"/>
                                        </p:tgtEl>
                                        <p:attrNameLst>
                                          <p:attrName>style.visibility</p:attrName>
                                        </p:attrNameLst>
                                      </p:cBhvr>
                                      <p:to>
                                        <p:strVal val="visible"/>
                                      </p:to>
                                    </p:set>
                                    <p:anim calcmode="lin" valueType="num">
                                      <p:cBhvr>
                                        <p:cTn id="24" dur="500" fill="hold"/>
                                        <p:tgtEl>
                                          <p:spTgt spid="70"/>
                                        </p:tgtEl>
                                        <p:attrNameLst>
                                          <p:attrName>ppt_w</p:attrName>
                                        </p:attrNameLst>
                                      </p:cBhvr>
                                      <p:tavLst>
                                        <p:tav tm="0">
                                          <p:val>
                                            <p:fltVal val="0"/>
                                          </p:val>
                                        </p:tav>
                                        <p:tav tm="100000">
                                          <p:val>
                                            <p:strVal val="#ppt_w"/>
                                          </p:val>
                                        </p:tav>
                                      </p:tavLst>
                                    </p:anim>
                                    <p:anim calcmode="lin" valueType="num">
                                      <p:cBhvr>
                                        <p:cTn id="25" dur="500" fill="hold"/>
                                        <p:tgtEl>
                                          <p:spTgt spid="70"/>
                                        </p:tgtEl>
                                        <p:attrNameLst>
                                          <p:attrName>ppt_h</p:attrName>
                                        </p:attrNameLst>
                                      </p:cBhvr>
                                      <p:tavLst>
                                        <p:tav tm="0">
                                          <p:val>
                                            <p:fltVal val="0"/>
                                          </p:val>
                                        </p:tav>
                                        <p:tav tm="100000">
                                          <p:val>
                                            <p:strVal val="#ppt_h"/>
                                          </p:val>
                                        </p:tav>
                                      </p:tavLst>
                                    </p:anim>
                                    <p:animEffect transition="in" filter="fade">
                                      <p:cBhvr>
                                        <p:cTn id="26" dur="500"/>
                                        <p:tgtEl>
                                          <p:spTgt spid="70"/>
                                        </p:tgtEl>
                                      </p:cBhvr>
                                    </p:animEffect>
                                  </p:childTnLst>
                                </p:cTn>
                              </p:par>
                            </p:childTnLst>
                          </p:cTn>
                        </p:par>
                        <p:par>
                          <p:cTn id="27" fill="hold" nodeType="afterGroup">
                            <p:stCondLst>
                              <p:cond delay="2000"/>
                            </p:stCondLst>
                            <p:childTnLst>
                              <p:par>
                                <p:cTn id="28" presetID="22" presetClass="entr" presetSubtype="8"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left)">
                                      <p:cBhvr>
                                        <p:cTn id="30" dur="500"/>
                                        <p:tgtEl>
                                          <p:spTgt spid="3"/>
                                        </p:tgtEl>
                                      </p:cBhvr>
                                    </p:animEffect>
                                  </p:childTnLst>
                                </p:cTn>
                              </p:par>
                            </p:childTnLst>
                          </p:cTn>
                        </p:par>
                        <p:par>
                          <p:cTn id="31" fill="hold" nodeType="afterGroup">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p:cTn id="34" dur="500" fill="hold"/>
                                        <p:tgtEl>
                                          <p:spTgt spid="82"/>
                                        </p:tgtEl>
                                        <p:attrNameLst>
                                          <p:attrName>ppt_w</p:attrName>
                                        </p:attrNameLst>
                                      </p:cBhvr>
                                      <p:tavLst>
                                        <p:tav tm="0">
                                          <p:val>
                                            <p:fltVal val="0"/>
                                          </p:val>
                                        </p:tav>
                                        <p:tav tm="100000">
                                          <p:val>
                                            <p:strVal val="#ppt_w"/>
                                          </p:val>
                                        </p:tav>
                                      </p:tavLst>
                                    </p:anim>
                                    <p:anim calcmode="lin" valueType="num">
                                      <p:cBhvr>
                                        <p:cTn id="35" dur="500" fill="hold"/>
                                        <p:tgtEl>
                                          <p:spTgt spid="82"/>
                                        </p:tgtEl>
                                        <p:attrNameLst>
                                          <p:attrName>ppt_h</p:attrName>
                                        </p:attrNameLst>
                                      </p:cBhvr>
                                      <p:tavLst>
                                        <p:tav tm="0">
                                          <p:val>
                                            <p:fltVal val="0"/>
                                          </p:val>
                                        </p:tav>
                                        <p:tav tm="100000">
                                          <p:val>
                                            <p:strVal val="#ppt_h"/>
                                          </p:val>
                                        </p:tav>
                                      </p:tavLst>
                                    </p:anim>
                                    <p:animEffect transition="in" filter="fade">
                                      <p:cBhvr>
                                        <p:cTn id="36" dur="500"/>
                                        <p:tgtEl>
                                          <p:spTgt spid="82"/>
                                        </p:tgtEl>
                                      </p:cBhvr>
                                    </p:animEffect>
                                  </p:childTnLst>
                                </p:cTn>
                              </p:par>
                            </p:childTnLst>
                          </p:cTn>
                        </p:par>
                        <p:par>
                          <p:cTn id="37" fill="hold" nodeType="afterGroup">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childTnLst>
                          </p:cTn>
                        </p:par>
                        <p:par>
                          <p:cTn id="41" fill="hold" nodeType="afterGroup">
                            <p:stCondLst>
                              <p:cond delay="3500"/>
                            </p:stCondLst>
                            <p:childTnLst>
                              <p:par>
                                <p:cTn id="42" presetID="53" presetClass="entr" presetSubtype="16" fill="hold" nodeType="afterEffect">
                                  <p:stCondLst>
                                    <p:cond delay="0"/>
                                  </p:stCondLst>
                                  <p:childTnLst>
                                    <p:set>
                                      <p:cBhvr>
                                        <p:cTn id="43" dur="1" fill="hold">
                                          <p:stCondLst>
                                            <p:cond delay="0"/>
                                          </p:stCondLst>
                                        </p:cTn>
                                        <p:tgtEl>
                                          <p:spTgt spid="81"/>
                                        </p:tgtEl>
                                        <p:attrNameLst>
                                          <p:attrName>style.visibility</p:attrName>
                                        </p:attrNameLst>
                                      </p:cBhvr>
                                      <p:to>
                                        <p:strVal val="visible"/>
                                      </p:to>
                                    </p:set>
                                    <p:anim calcmode="lin" valueType="num">
                                      <p:cBhvr>
                                        <p:cTn id="44" dur="500" fill="hold"/>
                                        <p:tgtEl>
                                          <p:spTgt spid="81"/>
                                        </p:tgtEl>
                                        <p:attrNameLst>
                                          <p:attrName>ppt_w</p:attrName>
                                        </p:attrNameLst>
                                      </p:cBhvr>
                                      <p:tavLst>
                                        <p:tav tm="0">
                                          <p:val>
                                            <p:fltVal val="0"/>
                                          </p:val>
                                        </p:tav>
                                        <p:tav tm="100000">
                                          <p:val>
                                            <p:strVal val="#ppt_w"/>
                                          </p:val>
                                        </p:tav>
                                      </p:tavLst>
                                    </p:anim>
                                    <p:anim calcmode="lin" valueType="num">
                                      <p:cBhvr>
                                        <p:cTn id="45" dur="500" fill="hold"/>
                                        <p:tgtEl>
                                          <p:spTgt spid="81"/>
                                        </p:tgtEl>
                                        <p:attrNameLst>
                                          <p:attrName>ppt_h</p:attrName>
                                        </p:attrNameLst>
                                      </p:cBhvr>
                                      <p:tavLst>
                                        <p:tav tm="0">
                                          <p:val>
                                            <p:fltVal val="0"/>
                                          </p:val>
                                        </p:tav>
                                        <p:tav tm="100000">
                                          <p:val>
                                            <p:strVal val="#ppt_h"/>
                                          </p:val>
                                        </p:tav>
                                      </p:tavLst>
                                    </p:anim>
                                    <p:animEffect transition="in" filter="fade">
                                      <p:cBhvr>
                                        <p:cTn id="46" dur="500"/>
                                        <p:tgtEl>
                                          <p:spTgt spid="81"/>
                                        </p:tgtEl>
                                      </p:cBhvr>
                                    </p:animEffect>
                                  </p:childTnLst>
                                </p:cTn>
                              </p:par>
                            </p:childTnLst>
                          </p:cTn>
                        </p:par>
                        <p:par>
                          <p:cTn id="47" fill="hold" nodeType="afterGroup">
                            <p:stCondLst>
                              <p:cond delay="4000"/>
                            </p:stCondLst>
                            <p:childTnLst>
                              <p:par>
                                <p:cTn id="48" presetID="22" presetClass="entr" presetSubtype="8"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par>
                          <p:cTn id="51" fill="hold" nodeType="afterGroup">
                            <p:stCondLst>
                              <p:cond delay="4500"/>
                            </p:stCondLst>
                            <p:childTnLst>
                              <p:par>
                                <p:cTn id="52" presetID="53" presetClass="entr" presetSubtype="16" fill="hold" nodeType="afterEffect">
                                  <p:stCondLst>
                                    <p:cond delay="0"/>
                                  </p:stCondLst>
                                  <p:childTnLst>
                                    <p:set>
                                      <p:cBhvr>
                                        <p:cTn id="53" dur="1" fill="hold">
                                          <p:stCondLst>
                                            <p:cond delay="0"/>
                                          </p:stCondLst>
                                        </p:cTn>
                                        <p:tgtEl>
                                          <p:spTgt spid="80"/>
                                        </p:tgtEl>
                                        <p:attrNameLst>
                                          <p:attrName>style.visibility</p:attrName>
                                        </p:attrNameLst>
                                      </p:cBhvr>
                                      <p:to>
                                        <p:strVal val="visible"/>
                                      </p:to>
                                    </p:set>
                                    <p:anim calcmode="lin" valueType="num">
                                      <p:cBhvr>
                                        <p:cTn id="54" dur="500" fill="hold"/>
                                        <p:tgtEl>
                                          <p:spTgt spid="80"/>
                                        </p:tgtEl>
                                        <p:attrNameLst>
                                          <p:attrName>ppt_w</p:attrName>
                                        </p:attrNameLst>
                                      </p:cBhvr>
                                      <p:tavLst>
                                        <p:tav tm="0">
                                          <p:val>
                                            <p:fltVal val="0"/>
                                          </p:val>
                                        </p:tav>
                                        <p:tav tm="100000">
                                          <p:val>
                                            <p:strVal val="#ppt_w"/>
                                          </p:val>
                                        </p:tav>
                                      </p:tavLst>
                                    </p:anim>
                                    <p:anim calcmode="lin" valueType="num">
                                      <p:cBhvr>
                                        <p:cTn id="55" dur="500" fill="hold"/>
                                        <p:tgtEl>
                                          <p:spTgt spid="80"/>
                                        </p:tgtEl>
                                        <p:attrNameLst>
                                          <p:attrName>ppt_h</p:attrName>
                                        </p:attrNameLst>
                                      </p:cBhvr>
                                      <p:tavLst>
                                        <p:tav tm="0">
                                          <p:val>
                                            <p:fltVal val="0"/>
                                          </p:val>
                                        </p:tav>
                                        <p:tav tm="100000">
                                          <p:val>
                                            <p:strVal val="#ppt_h"/>
                                          </p:val>
                                        </p:tav>
                                      </p:tavLst>
                                    </p:anim>
                                    <p:animEffect transition="in" filter="fade">
                                      <p:cBhvr>
                                        <p:cTn id="56" dur="500"/>
                                        <p:tgtEl>
                                          <p:spTgt spid="80"/>
                                        </p:tgtEl>
                                      </p:cBhvr>
                                    </p:animEffect>
                                  </p:childTnLst>
                                </p:cTn>
                              </p:par>
                            </p:childTnLst>
                          </p:cTn>
                        </p:par>
                        <p:par>
                          <p:cTn id="57" fill="hold" nodeType="afterGroup">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childTnLst>
                          </p:cTn>
                        </p:par>
                        <p:par>
                          <p:cTn id="61" fill="hold" nodeType="afterGroup">
                            <p:stCondLst>
                              <p:cond delay="5500"/>
                            </p:stCondLst>
                            <p:childTnLst>
                              <p:par>
                                <p:cTn id="62" presetID="53" presetClass="entr" presetSubtype="16"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 calcmode="lin" valueType="num">
                                      <p:cBhvr>
                                        <p:cTn id="64" dur="500" fill="hold"/>
                                        <p:tgtEl>
                                          <p:spTgt spid="30"/>
                                        </p:tgtEl>
                                        <p:attrNameLst>
                                          <p:attrName>ppt_w</p:attrName>
                                        </p:attrNameLst>
                                      </p:cBhvr>
                                      <p:tavLst>
                                        <p:tav tm="0">
                                          <p:val>
                                            <p:fltVal val="0"/>
                                          </p:val>
                                        </p:tav>
                                        <p:tav tm="100000">
                                          <p:val>
                                            <p:strVal val="#ppt_w"/>
                                          </p:val>
                                        </p:tav>
                                      </p:tavLst>
                                    </p:anim>
                                    <p:anim calcmode="lin" valueType="num">
                                      <p:cBhvr>
                                        <p:cTn id="65" dur="500" fill="hold"/>
                                        <p:tgtEl>
                                          <p:spTgt spid="30"/>
                                        </p:tgtEl>
                                        <p:attrNameLst>
                                          <p:attrName>ppt_h</p:attrName>
                                        </p:attrNameLst>
                                      </p:cBhvr>
                                      <p:tavLst>
                                        <p:tav tm="0">
                                          <p:val>
                                            <p:fltVal val="0"/>
                                          </p:val>
                                        </p:tav>
                                        <p:tav tm="100000">
                                          <p:val>
                                            <p:strVal val="#ppt_h"/>
                                          </p:val>
                                        </p:tav>
                                      </p:tavLst>
                                    </p:anim>
                                    <p:animEffect transition="in" filter="fade">
                                      <p:cBhvr>
                                        <p:cTn id="66" dur="500"/>
                                        <p:tgtEl>
                                          <p:spTgt spid="30"/>
                                        </p:tgtEl>
                                      </p:cBhvr>
                                    </p:animEffect>
                                  </p:childTnLst>
                                </p:cTn>
                              </p:par>
                            </p:childTnLst>
                          </p:cTn>
                        </p:par>
                        <p:par>
                          <p:cTn id="67" fill="hold" nodeType="afterGroup">
                            <p:stCondLst>
                              <p:cond delay="60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fade">
                                      <p:cBhvr>
                                        <p:cTn id="73" dur="500"/>
                                        <p:tgtEl>
                                          <p:spTgt spid="29"/>
                                        </p:tgtEl>
                                      </p:cBhvr>
                                    </p:animEffect>
                                  </p:childTnLst>
                                </p:cTn>
                              </p:par>
                            </p:childTnLst>
                          </p:cTn>
                        </p:par>
                        <p:par>
                          <p:cTn id="74" fill="hold" nodeType="afterGroup">
                            <p:stCondLst>
                              <p:cond delay="6500"/>
                            </p:stCondLst>
                            <p:childTnLst>
                              <p:par>
                                <p:cTn id="75" presetID="10" presetClass="entr" presetSubtype="0" fill="hold" grpId="0" nodeType="afterEffect">
                                  <p:stCondLst>
                                    <p:cond delay="0"/>
                                  </p:stCondLst>
                                  <p:childTnLst>
                                    <p:set>
                                      <p:cBhvr>
                                        <p:cTn id="76" dur="1" fill="hold">
                                          <p:stCondLst>
                                            <p:cond delay="0"/>
                                          </p:stCondLst>
                                        </p:cTn>
                                        <p:tgtEl>
                                          <p:spTgt spid="34"/>
                                        </p:tgtEl>
                                        <p:attrNameLst>
                                          <p:attrName>style.visibility</p:attrName>
                                        </p:attrNameLst>
                                      </p:cBhvr>
                                      <p:to>
                                        <p:strVal val="visible"/>
                                      </p:to>
                                    </p:set>
                                    <p:animEffect transition="in" filter="fade">
                                      <p:cBhvr>
                                        <p:cTn id="77" dur="500"/>
                                        <p:tgtEl>
                                          <p:spTgt spid="34"/>
                                        </p:tgtEl>
                                      </p:cBhvr>
                                    </p:animEffect>
                                  </p:childTnLst>
                                </p:cTn>
                              </p:par>
                            </p:childTnLst>
                          </p:cTn>
                        </p:par>
                        <p:par>
                          <p:cTn id="78" fill="hold" nodeType="afterGroup">
                            <p:stCondLst>
                              <p:cond delay="7000"/>
                            </p:stCondLst>
                            <p:childTnLst>
                              <p:par>
                                <p:cTn id="79" presetID="53" presetClass="entr" presetSubtype="16"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 calcmode="lin" valueType="num">
                                      <p:cBhvr>
                                        <p:cTn id="81" dur="500" fill="hold"/>
                                        <p:tgtEl>
                                          <p:spTgt spid="37"/>
                                        </p:tgtEl>
                                        <p:attrNameLst>
                                          <p:attrName>ppt_w</p:attrName>
                                        </p:attrNameLst>
                                      </p:cBhvr>
                                      <p:tavLst>
                                        <p:tav tm="0">
                                          <p:val>
                                            <p:fltVal val="0"/>
                                          </p:val>
                                        </p:tav>
                                        <p:tav tm="100000">
                                          <p:val>
                                            <p:strVal val="#ppt_w"/>
                                          </p:val>
                                        </p:tav>
                                      </p:tavLst>
                                    </p:anim>
                                    <p:anim calcmode="lin" valueType="num">
                                      <p:cBhvr>
                                        <p:cTn id="82" dur="500" fill="hold"/>
                                        <p:tgtEl>
                                          <p:spTgt spid="37"/>
                                        </p:tgtEl>
                                        <p:attrNameLst>
                                          <p:attrName>ppt_h</p:attrName>
                                        </p:attrNameLst>
                                      </p:cBhvr>
                                      <p:tavLst>
                                        <p:tav tm="0">
                                          <p:val>
                                            <p:fltVal val="0"/>
                                          </p:val>
                                        </p:tav>
                                        <p:tav tm="100000">
                                          <p:val>
                                            <p:strVal val="#ppt_h"/>
                                          </p:val>
                                        </p:tav>
                                      </p:tavLst>
                                    </p:anim>
                                    <p:animEffect transition="in" filter="fade">
                                      <p:cBhvr>
                                        <p:cTn id="83" dur="500"/>
                                        <p:tgtEl>
                                          <p:spTgt spid="37"/>
                                        </p:tgtEl>
                                      </p:cBhvr>
                                    </p:animEffect>
                                  </p:childTnLst>
                                </p:cTn>
                              </p:par>
                            </p:childTnLst>
                          </p:cTn>
                        </p:par>
                        <p:par>
                          <p:cTn id="84" fill="hold" nodeType="afterGroup">
                            <p:stCondLst>
                              <p:cond delay="7500"/>
                            </p:stCondLst>
                            <p:childTnLst>
                              <p:par>
                                <p:cTn id="85" presetID="10"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500"/>
                                        <p:tgtEl>
                                          <p:spTgt spid="36"/>
                                        </p:tgtEl>
                                      </p:cBhvr>
                                    </p:animEffect>
                                  </p:childTnLst>
                                </p:cTn>
                              </p:par>
                            </p:childTnLst>
                          </p:cTn>
                        </p:par>
                        <p:par>
                          <p:cTn id="91" fill="hold" nodeType="afterGroup">
                            <p:stCondLst>
                              <p:cond delay="8000"/>
                            </p:stCondLst>
                            <p:childTnLst>
                              <p:par>
                                <p:cTn id="92" presetID="10" presetClass="entr" presetSubtype="0" fill="hold" grpId="0" nodeType="afterEffect">
                                  <p:stCondLst>
                                    <p:cond delay="0"/>
                                  </p:stCondLst>
                                  <p:childTnLst>
                                    <p:set>
                                      <p:cBhvr>
                                        <p:cTn id="93" dur="1" fill="hold">
                                          <p:stCondLst>
                                            <p:cond delay="0"/>
                                          </p:stCondLst>
                                        </p:cTn>
                                        <p:tgtEl>
                                          <p:spTgt spid="51"/>
                                        </p:tgtEl>
                                        <p:attrNameLst>
                                          <p:attrName>style.visibility</p:attrName>
                                        </p:attrNameLst>
                                      </p:cBhvr>
                                      <p:to>
                                        <p:strVal val="visible"/>
                                      </p:to>
                                    </p:set>
                                    <p:animEffect transition="in" filter="fade">
                                      <p:cBhvr>
                                        <p:cTn id="94" dur="500"/>
                                        <p:tgtEl>
                                          <p:spTgt spid="51"/>
                                        </p:tgtEl>
                                      </p:cBhvr>
                                    </p:animEffect>
                                  </p:childTnLst>
                                </p:cTn>
                              </p:par>
                            </p:childTnLst>
                          </p:cTn>
                        </p:par>
                        <p:par>
                          <p:cTn id="95" fill="hold" nodeType="afterGroup">
                            <p:stCondLst>
                              <p:cond delay="8500"/>
                            </p:stCondLst>
                            <p:childTnLst>
                              <p:par>
                                <p:cTn id="96" presetID="10" presetClass="entr" presetSubtype="0" fill="hold" grpId="0"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500"/>
                                        <p:tgtEl>
                                          <p:spTgt spid="5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Effect transition="in" filter="fade">
                                      <p:cBhvr>
                                        <p:cTn id="101" dur="500"/>
                                        <p:tgtEl>
                                          <p:spTgt spid="53"/>
                                        </p:tgtEl>
                                      </p:cBhvr>
                                    </p:animEffect>
                                  </p:childTnLst>
                                </p:cTn>
                              </p:par>
                            </p:childTnLst>
                          </p:cTn>
                        </p:par>
                        <p:par>
                          <p:cTn id="102" fill="hold" nodeType="afterGroup">
                            <p:stCondLst>
                              <p:cond delay="9000"/>
                            </p:stCondLst>
                            <p:childTnLst>
                              <p:par>
                                <p:cTn id="103" presetID="10" presetClass="entr" presetSubtype="0" fill="hold" grpId="0" nodeType="afterEffect">
                                  <p:stCondLst>
                                    <p:cond delay="0"/>
                                  </p:stCondLst>
                                  <p:childTnLst>
                                    <p:set>
                                      <p:cBhvr>
                                        <p:cTn id="104" dur="1" fill="hold">
                                          <p:stCondLst>
                                            <p:cond delay="0"/>
                                          </p:stCondLst>
                                        </p:cTn>
                                        <p:tgtEl>
                                          <p:spTgt spid="45"/>
                                        </p:tgtEl>
                                        <p:attrNameLst>
                                          <p:attrName>style.visibility</p:attrName>
                                        </p:attrNameLst>
                                      </p:cBhvr>
                                      <p:to>
                                        <p:strVal val="visible"/>
                                      </p:to>
                                    </p:set>
                                    <p:animEffect transition="in" filter="fade">
                                      <p:cBhvr>
                                        <p:cTn id="105" dur="500"/>
                                        <p:tgtEl>
                                          <p:spTgt spid="45"/>
                                        </p:tgtEl>
                                      </p:cBhvr>
                                    </p:animEffect>
                                  </p:childTnLst>
                                </p:cTn>
                              </p:par>
                            </p:childTnLst>
                          </p:cTn>
                        </p:par>
                        <p:par>
                          <p:cTn id="106" fill="hold" nodeType="afterGroup">
                            <p:stCondLst>
                              <p:cond delay="9500"/>
                            </p:stCondLst>
                            <p:childTnLst>
                              <p:par>
                                <p:cTn id="107" presetID="53" presetClass="entr" presetSubtype="16" fill="hold" nodeType="afterEffect">
                                  <p:stCondLst>
                                    <p:cond delay="0"/>
                                  </p:stCondLst>
                                  <p:childTnLst>
                                    <p:set>
                                      <p:cBhvr>
                                        <p:cTn id="108" dur="1" fill="hold">
                                          <p:stCondLst>
                                            <p:cond delay="0"/>
                                          </p:stCondLst>
                                        </p:cTn>
                                        <p:tgtEl>
                                          <p:spTgt spid="48"/>
                                        </p:tgtEl>
                                        <p:attrNameLst>
                                          <p:attrName>style.visibility</p:attrName>
                                        </p:attrNameLst>
                                      </p:cBhvr>
                                      <p:to>
                                        <p:strVal val="visible"/>
                                      </p:to>
                                    </p:set>
                                    <p:anim calcmode="lin" valueType="num">
                                      <p:cBhvr>
                                        <p:cTn id="109" dur="500" fill="hold"/>
                                        <p:tgtEl>
                                          <p:spTgt spid="48"/>
                                        </p:tgtEl>
                                        <p:attrNameLst>
                                          <p:attrName>ppt_w</p:attrName>
                                        </p:attrNameLst>
                                      </p:cBhvr>
                                      <p:tavLst>
                                        <p:tav tm="0">
                                          <p:val>
                                            <p:fltVal val="0"/>
                                          </p:val>
                                        </p:tav>
                                        <p:tav tm="100000">
                                          <p:val>
                                            <p:strVal val="#ppt_w"/>
                                          </p:val>
                                        </p:tav>
                                      </p:tavLst>
                                    </p:anim>
                                    <p:anim calcmode="lin" valueType="num">
                                      <p:cBhvr>
                                        <p:cTn id="110" dur="500" fill="hold"/>
                                        <p:tgtEl>
                                          <p:spTgt spid="48"/>
                                        </p:tgtEl>
                                        <p:attrNameLst>
                                          <p:attrName>ppt_h</p:attrName>
                                        </p:attrNameLst>
                                      </p:cBhvr>
                                      <p:tavLst>
                                        <p:tav tm="0">
                                          <p:val>
                                            <p:fltVal val="0"/>
                                          </p:val>
                                        </p:tav>
                                        <p:tav tm="100000">
                                          <p:val>
                                            <p:strVal val="#ppt_h"/>
                                          </p:val>
                                        </p:tav>
                                      </p:tavLst>
                                    </p:anim>
                                    <p:animEffect transition="in" filter="fade">
                                      <p:cBhvr>
                                        <p:cTn id="111" dur="500"/>
                                        <p:tgtEl>
                                          <p:spTgt spid="48"/>
                                        </p:tgtEl>
                                      </p:cBhvr>
                                    </p:animEffect>
                                  </p:childTnLst>
                                </p:cTn>
                              </p:par>
                            </p:childTnLst>
                          </p:cTn>
                        </p:par>
                        <p:par>
                          <p:cTn id="112" fill="hold" nodeType="afterGroup">
                            <p:stCondLst>
                              <p:cond delay="10000"/>
                            </p:stCondLst>
                            <p:childTnLst>
                              <p:par>
                                <p:cTn id="113" presetID="10" presetClass="entr" presetSubtype="0" fill="hold" grpId="0" nodeType="after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fade">
                                      <p:cBhvr>
                                        <p:cTn id="115" dur="500"/>
                                        <p:tgtEl>
                                          <p:spTgt spid="46"/>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7"/>
                                        </p:tgtEl>
                                        <p:attrNameLst>
                                          <p:attrName>style.visibility</p:attrName>
                                        </p:attrNameLst>
                                      </p:cBhvr>
                                      <p:to>
                                        <p:strVal val="visible"/>
                                      </p:to>
                                    </p:set>
                                    <p:animEffect transition="in" filter="fade">
                                      <p:cBhvr>
                                        <p:cTn id="118" dur="500"/>
                                        <p:tgtEl>
                                          <p:spTgt spid="47"/>
                                        </p:tgtEl>
                                      </p:cBhvr>
                                    </p:animEffect>
                                  </p:childTnLst>
                                </p:cTn>
                              </p:par>
                            </p:childTnLst>
                          </p:cTn>
                        </p:par>
                        <p:par>
                          <p:cTn id="119" fill="hold" nodeType="afterGroup">
                            <p:stCondLst>
                              <p:cond delay="10500"/>
                            </p:stCondLst>
                            <p:childTnLst>
                              <p:par>
                                <p:cTn id="120" presetID="2" presetClass="exit" presetSubtype="1" fill="hold" grpId="1" nodeType="afterEffect">
                                  <p:stCondLst>
                                    <p:cond delay="0"/>
                                  </p:stCondLst>
                                  <p:childTnLst>
                                    <p:anim calcmode="lin" valueType="num">
                                      <p:cBhvr additive="base">
                                        <p:cTn id="121" dur="500"/>
                                        <p:tgtEl>
                                          <p:spTgt spid="20"/>
                                        </p:tgtEl>
                                        <p:attrNameLst>
                                          <p:attrName>ppt_x</p:attrName>
                                        </p:attrNameLst>
                                      </p:cBhvr>
                                      <p:tavLst>
                                        <p:tav tm="0">
                                          <p:val>
                                            <p:strVal val="ppt_x"/>
                                          </p:val>
                                        </p:tav>
                                        <p:tav tm="100000">
                                          <p:val>
                                            <p:strVal val="ppt_x"/>
                                          </p:val>
                                        </p:tav>
                                      </p:tavLst>
                                    </p:anim>
                                    <p:anim calcmode="lin" valueType="num">
                                      <p:cBhvr additive="base">
                                        <p:cTn id="122" dur="500"/>
                                        <p:tgtEl>
                                          <p:spTgt spid="20"/>
                                        </p:tgtEl>
                                        <p:attrNameLst>
                                          <p:attrName>ppt_y</p:attrName>
                                        </p:attrNameLst>
                                      </p:cBhvr>
                                      <p:tavLst>
                                        <p:tav tm="0">
                                          <p:val>
                                            <p:strVal val="ppt_y"/>
                                          </p:val>
                                        </p:tav>
                                        <p:tav tm="100000">
                                          <p:val>
                                            <p:strVal val="0-ppt_h/2"/>
                                          </p:val>
                                        </p:tav>
                                      </p:tavLst>
                                    </p:anim>
                                    <p:set>
                                      <p:cBhvr>
                                        <p:cTn id="123" dur="1" fill="hold">
                                          <p:stCondLst>
                                            <p:cond delay="499"/>
                                          </p:stCondLst>
                                        </p:cTn>
                                        <p:tgtEl>
                                          <p:spTgt spid="20"/>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21"/>
                                        </p:tgtEl>
                                        <p:attrNameLst>
                                          <p:attrName>ppt_x</p:attrName>
                                        </p:attrNameLst>
                                      </p:cBhvr>
                                      <p:tavLst>
                                        <p:tav tm="0">
                                          <p:val>
                                            <p:strVal val="ppt_x"/>
                                          </p:val>
                                        </p:tav>
                                        <p:tav tm="100000">
                                          <p:val>
                                            <p:strVal val="ppt_x"/>
                                          </p:val>
                                        </p:tav>
                                      </p:tavLst>
                                    </p:anim>
                                    <p:anim calcmode="lin" valueType="num">
                                      <p:cBhvr additive="base">
                                        <p:cTn id="126" dur="500"/>
                                        <p:tgtEl>
                                          <p:spTgt spid="21"/>
                                        </p:tgtEl>
                                        <p:attrNameLst>
                                          <p:attrName>ppt_y</p:attrName>
                                        </p:attrNameLst>
                                      </p:cBhvr>
                                      <p:tavLst>
                                        <p:tav tm="0">
                                          <p:val>
                                            <p:strVal val="ppt_y"/>
                                          </p:val>
                                        </p:tav>
                                        <p:tav tm="100000">
                                          <p:val>
                                            <p:strVal val="0-ppt_h/2"/>
                                          </p:val>
                                        </p:tav>
                                      </p:tavLst>
                                    </p:anim>
                                    <p:set>
                                      <p:cBhvr>
                                        <p:cTn id="127" dur="1" fill="hold">
                                          <p:stCondLst>
                                            <p:cond delay="499"/>
                                          </p:stCondLst>
                                        </p:cTn>
                                        <p:tgtEl>
                                          <p:spTgt spid="21"/>
                                        </p:tgtEl>
                                        <p:attrNameLst>
                                          <p:attrName>style.visibility</p:attrName>
                                        </p:attrNameLst>
                                      </p:cBhvr>
                                      <p:to>
                                        <p:strVal val="hidden"/>
                                      </p:to>
                                    </p:set>
                                  </p:childTnLst>
                                </p:cTn>
                              </p:par>
                              <p:par>
                                <p:cTn id="128" presetID="2" presetClass="exit" presetSubtype="1" fill="hold" grpId="1" nodeType="withEffect">
                                  <p:stCondLst>
                                    <p:cond delay="0"/>
                                  </p:stCondLst>
                                  <p:childTnLst>
                                    <p:anim calcmode="lin" valueType="num">
                                      <p:cBhvr additive="base">
                                        <p:cTn id="129" dur="500"/>
                                        <p:tgtEl>
                                          <p:spTgt spid="22"/>
                                        </p:tgtEl>
                                        <p:attrNameLst>
                                          <p:attrName>ppt_x</p:attrName>
                                        </p:attrNameLst>
                                      </p:cBhvr>
                                      <p:tavLst>
                                        <p:tav tm="0">
                                          <p:val>
                                            <p:strVal val="ppt_x"/>
                                          </p:val>
                                        </p:tav>
                                        <p:tav tm="100000">
                                          <p:val>
                                            <p:strVal val="ppt_x"/>
                                          </p:val>
                                        </p:tav>
                                      </p:tavLst>
                                    </p:anim>
                                    <p:anim calcmode="lin" valueType="num">
                                      <p:cBhvr additive="base">
                                        <p:cTn id="130" dur="500"/>
                                        <p:tgtEl>
                                          <p:spTgt spid="22"/>
                                        </p:tgtEl>
                                        <p:attrNameLst>
                                          <p:attrName>ppt_y</p:attrName>
                                        </p:attrNameLst>
                                      </p:cBhvr>
                                      <p:tavLst>
                                        <p:tav tm="0">
                                          <p:val>
                                            <p:strVal val="ppt_y"/>
                                          </p:val>
                                        </p:tav>
                                        <p:tav tm="100000">
                                          <p:val>
                                            <p:strVal val="0-ppt_h/2"/>
                                          </p:val>
                                        </p:tav>
                                      </p:tavLst>
                                    </p:anim>
                                    <p:set>
                                      <p:cBhvr>
                                        <p:cTn id="131" dur="1" fill="hold">
                                          <p:stCondLst>
                                            <p:cond delay="499"/>
                                          </p:stCondLst>
                                        </p:cTn>
                                        <p:tgtEl>
                                          <p:spTgt spid="22"/>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2"/>
                                        </p:tgtEl>
                                        <p:attrNameLst>
                                          <p:attrName>ppt_x</p:attrName>
                                        </p:attrNameLst>
                                      </p:cBhvr>
                                      <p:tavLst>
                                        <p:tav tm="0">
                                          <p:val>
                                            <p:strVal val="ppt_x"/>
                                          </p:val>
                                        </p:tav>
                                        <p:tav tm="100000">
                                          <p:val>
                                            <p:strVal val="ppt_x"/>
                                          </p:val>
                                        </p:tav>
                                      </p:tavLst>
                                    </p:anim>
                                    <p:anim calcmode="lin" valueType="num">
                                      <p:cBhvr additive="base">
                                        <p:cTn id="134" dur="500"/>
                                        <p:tgtEl>
                                          <p:spTgt spid="2"/>
                                        </p:tgtEl>
                                        <p:attrNameLst>
                                          <p:attrName>ppt_y</p:attrName>
                                        </p:attrNameLst>
                                      </p:cBhvr>
                                      <p:tavLst>
                                        <p:tav tm="0">
                                          <p:val>
                                            <p:strVal val="ppt_y"/>
                                          </p:val>
                                        </p:tav>
                                        <p:tav tm="100000">
                                          <p:val>
                                            <p:strVal val="0-ppt_h/2"/>
                                          </p:val>
                                        </p:tav>
                                      </p:tavLst>
                                    </p:anim>
                                    <p:set>
                                      <p:cBhvr>
                                        <p:cTn id="135" dur="1" fill="hold">
                                          <p:stCondLst>
                                            <p:cond delay="499"/>
                                          </p:stCondLst>
                                        </p:cTn>
                                        <p:tgtEl>
                                          <p:spTgt spid="2"/>
                                        </p:tgtEl>
                                        <p:attrNameLst>
                                          <p:attrName>style.visibility</p:attrName>
                                        </p:attrNameLst>
                                      </p:cBhvr>
                                      <p:to>
                                        <p:strVal val="hidden"/>
                                      </p:to>
                                    </p:set>
                                  </p:childTnLst>
                                </p:cTn>
                              </p:par>
                              <p:par>
                                <p:cTn id="136" presetID="2" presetClass="exit" presetSubtype="1" fill="hold" nodeType="withEffect">
                                  <p:stCondLst>
                                    <p:cond delay="0"/>
                                  </p:stCondLst>
                                  <p:childTnLst>
                                    <p:anim calcmode="lin" valueType="num">
                                      <p:cBhvr additive="base">
                                        <p:cTn id="137" dur="500"/>
                                        <p:tgtEl>
                                          <p:spTgt spid="70"/>
                                        </p:tgtEl>
                                        <p:attrNameLst>
                                          <p:attrName>ppt_x</p:attrName>
                                        </p:attrNameLst>
                                      </p:cBhvr>
                                      <p:tavLst>
                                        <p:tav tm="0">
                                          <p:val>
                                            <p:strVal val="ppt_x"/>
                                          </p:val>
                                        </p:tav>
                                        <p:tav tm="100000">
                                          <p:val>
                                            <p:strVal val="ppt_x"/>
                                          </p:val>
                                        </p:tav>
                                      </p:tavLst>
                                    </p:anim>
                                    <p:anim calcmode="lin" valueType="num">
                                      <p:cBhvr additive="base">
                                        <p:cTn id="138" dur="500"/>
                                        <p:tgtEl>
                                          <p:spTgt spid="70"/>
                                        </p:tgtEl>
                                        <p:attrNameLst>
                                          <p:attrName>ppt_y</p:attrName>
                                        </p:attrNameLst>
                                      </p:cBhvr>
                                      <p:tavLst>
                                        <p:tav tm="0">
                                          <p:val>
                                            <p:strVal val="ppt_y"/>
                                          </p:val>
                                        </p:tav>
                                        <p:tav tm="100000">
                                          <p:val>
                                            <p:strVal val="0-ppt_h/2"/>
                                          </p:val>
                                        </p:tav>
                                      </p:tavLst>
                                    </p:anim>
                                    <p:set>
                                      <p:cBhvr>
                                        <p:cTn id="139" dur="1" fill="hold">
                                          <p:stCondLst>
                                            <p:cond delay="499"/>
                                          </p:stCondLst>
                                        </p:cTn>
                                        <p:tgtEl>
                                          <p:spTgt spid="70"/>
                                        </p:tgtEl>
                                        <p:attrNameLst>
                                          <p:attrName>style.visibility</p:attrName>
                                        </p:attrNameLst>
                                      </p:cBhvr>
                                      <p:to>
                                        <p:strVal val="hidden"/>
                                      </p:to>
                                    </p:set>
                                  </p:childTnLst>
                                </p:cTn>
                              </p:par>
                              <p:par>
                                <p:cTn id="140" presetID="2" presetClass="exit" presetSubtype="1" fill="hold" nodeType="withEffect">
                                  <p:stCondLst>
                                    <p:cond delay="0"/>
                                  </p:stCondLst>
                                  <p:childTnLst>
                                    <p:anim calcmode="lin" valueType="num">
                                      <p:cBhvr additive="base">
                                        <p:cTn id="141" dur="500"/>
                                        <p:tgtEl>
                                          <p:spTgt spid="3"/>
                                        </p:tgtEl>
                                        <p:attrNameLst>
                                          <p:attrName>ppt_x</p:attrName>
                                        </p:attrNameLst>
                                      </p:cBhvr>
                                      <p:tavLst>
                                        <p:tav tm="0">
                                          <p:val>
                                            <p:strVal val="ppt_x"/>
                                          </p:val>
                                        </p:tav>
                                        <p:tav tm="100000">
                                          <p:val>
                                            <p:strVal val="ppt_x"/>
                                          </p:val>
                                        </p:tav>
                                      </p:tavLst>
                                    </p:anim>
                                    <p:anim calcmode="lin" valueType="num">
                                      <p:cBhvr additive="base">
                                        <p:cTn id="142" dur="500"/>
                                        <p:tgtEl>
                                          <p:spTgt spid="3"/>
                                        </p:tgtEl>
                                        <p:attrNameLst>
                                          <p:attrName>ppt_y</p:attrName>
                                        </p:attrNameLst>
                                      </p:cBhvr>
                                      <p:tavLst>
                                        <p:tav tm="0">
                                          <p:val>
                                            <p:strVal val="ppt_y"/>
                                          </p:val>
                                        </p:tav>
                                        <p:tav tm="100000">
                                          <p:val>
                                            <p:strVal val="0-ppt_h/2"/>
                                          </p:val>
                                        </p:tav>
                                      </p:tavLst>
                                    </p:anim>
                                    <p:set>
                                      <p:cBhvr>
                                        <p:cTn id="143" dur="1" fill="hold">
                                          <p:stCondLst>
                                            <p:cond delay="499"/>
                                          </p:stCondLst>
                                        </p:cTn>
                                        <p:tgtEl>
                                          <p:spTgt spid="3"/>
                                        </p:tgtEl>
                                        <p:attrNameLst>
                                          <p:attrName>style.visibility</p:attrName>
                                        </p:attrNameLst>
                                      </p:cBhvr>
                                      <p:to>
                                        <p:strVal val="hidden"/>
                                      </p:to>
                                    </p:set>
                                  </p:childTnLst>
                                </p:cTn>
                              </p:par>
                              <p:par>
                                <p:cTn id="144" presetID="2" presetClass="exit" presetSubtype="1" fill="hold" nodeType="withEffect">
                                  <p:stCondLst>
                                    <p:cond delay="0"/>
                                  </p:stCondLst>
                                  <p:childTnLst>
                                    <p:anim calcmode="lin" valueType="num">
                                      <p:cBhvr additive="base">
                                        <p:cTn id="145" dur="500"/>
                                        <p:tgtEl>
                                          <p:spTgt spid="82"/>
                                        </p:tgtEl>
                                        <p:attrNameLst>
                                          <p:attrName>ppt_x</p:attrName>
                                        </p:attrNameLst>
                                      </p:cBhvr>
                                      <p:tavLst>
                                        <p:tav tm="0">
                                          <p:val>
                                            <p:strVal val="ppt_x"/>
                                          </p:val>
                                        </p:tav>
                                        <p:tav tm="100000">
                                          <p:val>
                                            <p:strVal val="ppt_x"/>
                                          </p:val>
                                        </p:tav>
                                      </p:tavLst>
                                    </p:anim>
                                    <p:anim calcmode="lin" valueType="num">
                                      <p:cBhvr additive="base">
                                        <p:cTn id="146" dur="500"/>
                                        <p:tgtEl>
                                          <p:spTgt spid="82"/>
                                        </p:tgtEl>
                                        <p:attrNameLst>
                                          <p:attrName>ppt_y</p:attrName>
                                        </p:attrNameLst>
                                      </p:cBhvr>
                                      <p:tavLst>
                                        <p:tav tm="0">
                                          <p:val>
                                            <p:strVal val="ppt_y"/>
                                          </p:val>
                                        </p:tav>
                                        <p:tav tm="100000">
                                          <p:val>
                                            <p:strVal val="0-ppt_h/2"/>
                                          </p:val>
                                        </p:tav>
                                      </p:tavLst>
                                    </p:anim>
                                    <p:set>
                                      <p:cBhvr>
                                        <p:cTn id="147" dur="1" fill="hold">
                                          <p:stCondLst>
                                            <p:cond delay="499"/>
                                          </p:stCondLst>
                                        </p:cTn>
                                        <p:tgtEl>
                                          <p:spTgt spid="82"/>
                                        </p:tgtEl>
                                        <p:attrNameLst>
                                          <p:attrName>style.visibility</p:attrName>
                                        </p:attrNameLst>
                                      </p:cBhvr>
                                      <p:to>
                                        <p:strVal val="hidden"/>
                                      </p:to>
                                    </p:set>
                                  </p:childTnLst>
                                </p:cTn>
                              </p:par>
                              <p:par>
                                <p:cTn id="148" presetID="2" presetClass="exit" presetSubtype="1" fill="hold" nodeType="withEffect">
                                  <p:stCondLst>
                                    <p:cond delay="0"/>
                                  </p:stCondLst>
                                  <p:childTnLst>
                                    <p:anim calcmode="lin" valueType="num">
                                      <p:cBhvr additive="base">
                                        <p:cTn id="149" dur="500"/>
                                        <p:tgtEl>
                                          <p:spTgt spid="4"/>
                                        </p:tgtEl>
                                        <p:attrNameLst>
                                          <p:attrName>ppt_x</p:attrName>
                                        </p:attrNameLst>
                                      </p:cBhvr>
                                      <p:tavLst>
                                        <p:tav tm="0">
                                          <p:val>
                                            <p:strVal val="ppt_x"/>
                                          </p:val>
                                        </p:tav>
                                        <p:tav tm="100000">
                                          <p:val>
                                            <p:strVal val="ppt_x"/>
                                          </p:val>
                                        </p:tav>
                                      </p:tavLst>
                                    </p:anim>
                                    <p:anim calcmode="lin" valueType="num">
                                      <p:cBhvr additive="base">
                                        <p:cTn id="150" dur="500"/>
                                        <p:tgtEl>
                                          <p:spTgt spid="4"/>
                                        </p:tgtEl>
                                        <p:attrNameLst>
                                          <p:attrName>ppt_y</p:attrName>
                                        </p:attrNameLst>
                                      </p:cBhvr>
                                      <p:tavLst>
                                        <p:tav tm="0">
                                          <p:val>
                                            <p:strVal val="ppt_y"/>
                                          </p:val>
                                        </p:tav>
                                        <p:tav tm="100000">
                                          <p:val>
                                            <p:strVal val="0-ppt_h/2"/>
                                          </p:val>
                                        </p:tav>
                                      </p:tavLst>
                                    </p:anim>
                                    <p:set>
                                      <p:cBhvr>
                                        <p:cTn id="151" dur="1" fill="hold">
                                          <p:stCondLst>
                                            <p:cond delay="499"/>
                                          </p:stCondLst>
                                        </p:cTn>
                                        <p:tgtEl>
                                          <p:spTgt spid="4"/>
                                        </p:tgtEl>
                                        <p:attrNameLst>
                                          <p:attrName>style.visibility</p:attrName>
                                        </p:attrNameLst>
                                      </p:cBhvr>
                                      <p:to>
                                        <p:strVal val="hidden"/>
                                      </p:to>
                                    </p:set>
                                  </p:childTnLst>
                                </p:cTn>
                              </p:par>
                              <p:par>
                                <p:cTn id="152" presetID="2" presetClass="exit" presetSubtype="1" fill="hold" nodeType="withEffect">
                                  <p:stCondLst>
                                    <p:cond delay="0"/>
                                  </p:stCondLst>
                                  <p:childTnLst>
                                    <p:anim calcmode="lin" valueType="num">
                                      <p:cBhvr additive="base">
                                        <p:cTn id="153" dur="500"/>
                                        <p:tgtEl>
                                          <p:spTgt spid="81"/>
                                        </p:tgtEl>
                                        <p:attrNameLst>
                                          <p:attrName>ppt_x</p:attrName>
                                        </p:attrNameLst>
                                      </p:cBhvr>
                                      <p:tavLst>
                                        <p:tav tm="0">
                                          <p:val>
                                            <p:strVal val="ppt_x"/>
                                          </p:val>
                                        </p:tav>
                                        <p:tav tm="100000">
                                          <p:val>
                                            <p:strVal val="ppt_x"/>
                                          </p:val>
                                        </p:tav>
                                      </p:tavLst>
                                    </p:anim>
                                    <p:anim calcmode="lin" valueType="num">
                                      <p:cBhvr additive="base">
                                        <p:cTn id="154" dur="500"/>
                                        <p:tgtEl>
                                          <p:spTgt spid="81"/>
                                        </p:tgtEl>
                                        <p:attrNameLst>
                                          <p:attrName>ppt_y</p:attrName>
                                        </p:attrNameLst>
                                      </p:cBhvr>
                                      <p:tavLst>
                                        <p:tav tm="0">
                                          <p:val>
                                            <p:strVal val="ppt_y"/>
                                          </p:val>
                                        </p:tav>
                                        <p:tav tm="100000">
                                          <p:val>
                                            <p:strVal val="0-ppt_h/2"/>
                                          </p:val>
                                        </p:tav>
                                      </p:tavLst>
                                    </p:anim>
                                    <p:set>
                                      <p:cBhvr>
                                        <p:cTn id="155" dur="1" fill="hold">
                                          <p:stCondLst>
                                            <p:cond delay="499"/>
                                          </p:stCondLst>
                                        </p:cTn>
                                        <p:tgtEl>
                                          <p:spTgt spid="81"/>
                                        </p:tgtEl>
                                        <p:attrNameLst>
                                          <p:attrName>style.visibility</p:attrName>
                                        </p:attrNameLst>
                                      </p:cBhvr>
                                      <p:to>
                                        <p:strVal val="hidden"/>
                                      </p:to>
                                    </p:set>
                                  </p:childTnLst>
                                </p:cTn>
                              </p:par>
                              <p:par>
                                <p:cTn id="156" presetID="2" presetClass="exit" presetSubtype="1" fill="hold" nodeType="withEffect">
                                  <p:stCondLst>
                                    <p:cond delay="0"/>
                                  </p:stCondLst>
                                  <p:childTnLst>
                                    <p:anim calcmode="lin" valueType="num">
                                      <p:cBhvr additive="base">
                                        <p:cTn id="157" dur="500"/>
                                        <p:tgtEl>
                                          <p:spTgt spid="5"/>
                                        </p:tgtEl>
                                        <p:attrNameLst>
                                          <p:attrName>ppt_x</p:attrName>
                                        </p:attrNameLst>
                                      </p:cBhvr>
                                      <p:tavLst>
                                        <p:tav tm="0">
                                          <p:val>
                                            <p:strVal val="ppt_x"/>
                                          </p:val>
                                        </p:tav>
                                        <p:tav tm="100000">
                                          <p:val>
                                            <p:strVal val="ppt_x"/>
                                          </p:val>
                                        </p:tav>
                                      </p:tavLst>
                                    </p:anim>
                                    <p:anim calcmode="lin" valueType="num">
                                      <p:cBhvr additive="base">
                                        <p:cTn id="158" dur="500"/>
                                        <p:tgtEl>
                                          <p:spTgt spid="5"/>
                                        </p:tgtEl>
                                        <p:attrNameLst>
                                          <p:attrName>ppt_y</p:attrName>
                                        </p:attrNameLst>
                                      </p:cBhvr>
                                      <p:tavLst>
                                        <p:tav tm="0">
                                          <p:val>
                                            <p:strVal val="ppt_y"/>
                                          </p:val>
                                        </p:tav>
                                        <p:tav tm="100000">
                                          <p:val>
                                            <p:strVal val="0-ppt_h/2"/>
                                          </p:val>
                                        </p:tav>
                                      </p:tavLst>
                                    </p:anim>
                                    <p:set>
                                      <p:cBhvr>
                                        <p:cTn id="159" dur="1" fill="hold">
                                          <p:stCondLst>
                                            <p:cond delay="499"/>
                                          </p:stCondLst>
                                        </p:cTn>
                                        <p:tgtEl>
                                          <p:spTgt spid="5"/>
                                        </p:tgtEl>
                                        <p:attrNameLst>
                                          <p:attrName>style.visibility</p:attrName>
                                        </p:attrNameLst>
                                      </p:cBhvr>
                                      <p:to>
                                        <p:strVal val="hidden"/>
                                      </p:to>
                                    </p:set>
                                  </p:childTnLst>
                                </p:cTn>
                              </p:par>
                              <p:par>
                                <p:cTn id="160" presetID="2" presetClass="exit" presetSubtype="1" fill="hold" nodeType="withEffect">
                                  <p:stCondLst>
                                    <p:cond delay="0"/>
                                  </p:stCondLst>
                                  <p:childTnLst>
                                    <p:anim calcmode="lin" valueType="num">
                                      <p:cBhvr additive="base">
                                        <p:cTn id="161" dur="500"/>
                                        <p:tgtEl>
                                          <p:spTgt spid="80"/>
                                        </p:tgtEl>
                                        <p:attrNameLst>
                                          <p:attrName>ppt_x</p:attrName>
                                        </p:attrNameLst>
                                      </p:cBhvr>
                                      <p:tavLst>
                                        <p:tav tm="0">
                                          <p:val>
                                            <p:strVal val="ppt_x"/>
                                          </p:val>
                                        </p:tav>
                                        <p:tav tm="100000">
                                          <p:val>
                                            <p:strVal val="ppt_x"/>
                                          </p:val>
                                        </p:tav>
                                      </p:tavLst>
                                    </p:anim>
                                    <p:anim calcmode="lin" valueType="num">
                                      <p:cBhvr additive="base">
                                        <p:cTn id="162" dur="500"/>
                                        <p:tgtEl>
                                          <p:spTgt spid="80"/>
                                        </p:tgtEl>
                                        <p:attrNameLst>
                                          <p:attrName>ppt_y</p:attrName>
                                        </p:attrNameLst>
                                      </p:cBhvr>
                                      <p:tavLst>
                                        <p:tav tm="0">
                                          <p:val>
                                            <p:strVal val="ppt_y"/>
                                          </p:val>
                                        </p:tav>
                                        <p:tav tm="100000">
                                          <p:val>
                                            <p:strVal val="0-ppt_h/2"/>
                                          </p:val>
                                        </p:tav>
                                      </p:tavLst>
                                    </p:anim>
                                    <p:set>
                                      <p:cBhvr>
                                        <p:cTn id="163" dur="1" fill="hold">
                                          <p:stCondLst>
                                            <p:cond delay="499"/>
                                          </p:stCondLst>
                                        </p:cTn>
                                        <p:tgtEl>
                                          <p:spTgt spid="80"/>
                                        </p:tgtEl>
                                        <p:attrNameLst>
                                          <p:attrName>style.visibility</p:attrName>
                                        </p:attrNameLst>
                                      </p:cBhvr>
                                      <p:to>
                                        <p:strVal val="hidden"/>
                                      </p:to>
                                    </p:set>
                                  </p:childTnLst>
                                </p:cTn>
                              </p:par>
                              <p:par>
                                <p:cTn id="164" presetID="2" presetClass="exit" presetSubtype="1" fill="hold" grpId="1" nodeType="withEffect">
                                  <p:stCondLst>
                                    <p:cond delay="0"/>
                                  </p:stCondLst>
                                  <p:childTnLst>
                                    <p:anim calcmode="lin" valueType="num">
                                      <p:cBhvr additive="base">
                                        <p:cTn id="165" dur="500"/>
                                        <p:tgtEl>
                                          <p:spTgt spid="27"/>
                                        </p:tgtEl>
                                        <p:attrNameLst>
                                          <p:attrName>ppt_x</p:attrName>
                                        </p:attrNameLst>
                                      </p:cBhvr>
                                      <p:tavLst>
                                        <p:tav tm="0">
                                          <p:val>
                                            <p:strVal val="ppt_x"/>
                                          </p:val>
                                        </p:tav>
                                        <p:tav tm="100000">
                                          <p:val>
                                            <p:strVal val="ppt_x"/>
                                          </p:val>
                                        </p:tav>
                                      </p:tavLst>
                                    </p:anim>
                                    <p:anim calcmode="lin" valueType="num">
                                      <p:cBhvr additive="base">
                                        <p:cTn id="166" dur="500"/>
                                        <p:tgtEl>
                                          <p:spTgt spid="27"/>
                                        </p:tgtEl>
                                        <p:attrNameLst>
                                          <p:attrName>ppt_y</p:attrName>
                                        </p:attrNameLst>
                                      </p:cBhvr>
                                      <p:tavLst>
                                        <p:tav tm="0">
                                          <p:val>
                                            <p:strVal val="ppt_y"/>
                                          </p:val>
                                        </p:tav>
                                        <p:tav tm="100000">
                                          <p:val>
                                            <p:strVal val="0-ppt_h/2"/>
                                          </p:val>
                                        </p:tav>
                                      </p:tavLst>
                                    </p:anim>
                                    <p:set>
                                      <p:cBhvr>
                                        <p:cTn id="167" dur="1" fill="hold">
                                          <p:stCondLst>
                                            <p:cond delay="499"/>
                                          </p:stCondLst>
                                        </p:cTn>
                                        <p:tgtEl>
                                          <p:spTgt spid="27"/>
                                        </p:tgtEl>
                                        <p:attrNameLst>
                                          <p:attrName>style.visibility</p:attrName>
                                        </p:attrNameLst>
                                      </p:cBhvr>
                                      <p:to>
                                        <p:strVal val="hidden"/>
                                      </p:to>
                                    </p:set>
                                  </p:childTnLst>
                                </p:cTn>
                              </p:par>
                              <p:par>
                                <p:cTn id="168" presetID="2" presetClass="exit" presetSubtype="1" fill="hold" nodeType="withEffect">
                                  <p:stCondLst>
                                    <p:cond delay="0"/>
                                  </p:stCondLst>
                                  <p:childTnLst>
                                    <p:anim calcmode="lin" valueType="num">
                                      <p:cBhvr additive="base">
                                        <p:cTn id="169" dur="500"/>
                                        <p:tgtEl>
                                          <p:spTgt spid="30"/>
                                        </p:tgtEl>
                                        <p:attrNameLst>
                                          <p:attrName>ppt_x</p:attrName>
                                        </p:attrNameLst>
                                      </p:cBhvr>
                                      <p:tavLst>
                                        <p:tav tm="0">
                                          <p:val>
                                            <p:strVal val="ppt_x"/>
                                          </p:val>
                                        </p:tav>
                                        <p:tav tm="100000">
                                          <p:val>
                                            <p:strVal val="ppt_x"/>
                                          </p:val>
                                        </p:tav>
                                      </p:tavLst>
                                    </p:anim>
                                    <p:anim calcmode="lin" valueType="num">
                                      <p:cBhvr additive="base">
                                        <p:cTn id="170" dur="500"/>
                                        <p:tgtEl>
                                          <p:spTgt spid="30"/>
                                        </p:tgtEl>
                                        <p:attrNameLst>
                                          <p:attrName>ppt_y</p:attrName>
                                        </p:attrNameLst>
                                      </p:cBhvr>
                                      <p:tavLst>
                                        <p:tav tm="0">
                                          <p:val>
                                            <p:strVal val="ppt_y"/>
                                          </p:val>
                                        </p:tav>
                                        <p:tav tm="100000">
                                          <p:val>
                                            <p:strVal val="0-ppt_h/2"/>
                                          </p:val>
                                        </p:tav>
                                      </p:tavLst>
                                    </p:anim>
                                    <p:set>
                                      <p:cBhvr>
                                        <p:cTn id="171" dur="1" fill="hold">
                                          <p:stCondLst>
                                            <p:cond delay="499"/>
                                          </p:stCondLst>
                                        </p:cTn>
                                        <p:tgtEl>
                                          <p:spTgt spid="30"/>
                                        </p:tgtEl>
                                        <p:attrNameLst>
                                          <p:attrName>style.visibility</p:attrName>
                                        </p:attrNameLst>
                                      </p:cBhvr>
                                      <p:to>
                                        <p:strVal val="hidden"/>
                                      </p:to>
                                    </p:set>
                                  </p:childTnLst>
                                </p:cTn>
                              </p:par>
                              <p:par>
                                <p:cTn id="172" presetID="2" presetClass="exit" presetSubtype="1" fill="hold" grpId="1" nodeType="withEffect">
                                  <p:stCondLst>
                                    <p:cond delay="0"/>
                                  </p:stCondLst>
                                  <p:childTnLst>
                                    <p:anim calcmode="lin" valueType="num">
                                      <p:cBhvr additive="base">
                                        <p:cTn id="173" dur="500"/>
                                        <p:tgtEl>
                                          <p:spTgt spid="28"/>
                                        </p:tgtEl>
                                        <p:attrNameLst>
                                          <p:attrName>ppt_x</p:attrName>
                                        </p:attrNameLst>
                                      </p:cBhvr>
                                      <p:tavLst>
                                        <p:tav tm="0">
                                          <p:val>
                                            <p:strVal val="ppt_x"/>
                                          </p:val>
                                        </p:tav>
                                        <p:tav tm="100000">
                                          <p:val>
                                            <p:strVal val="ppt_x"/>
                                          </p:val>
                                        </p:tav>
                                      </p:tavLst>
                                    </p:anim>
                                    <p:anim calcmode="lin" valueType="num">
                                      <p:cBhvr additive="base">
                                        <p:cTn id="174" dur="500"/>
                                        <p:tgtEl>
                                          <p:spTgt spid="28"/>
                                        </p:tgtEl>
                                        <p:attrNameLst>
                                          <p:attrName>ppt_y</p:attrName>
                                        </p:attrNameLst>
                                      </p:cBhvr>
                                      <p:tavLst>
                                        <p:tav tm="0">
                                          <p:val>
                                            <p:strVal val="ppt_y"/>
                                          </p:val>
                                        </p:tav>
                                        <p:tav tm="100000">
                                          <p:val>
                                            <p:strVal val="0-ppt_h/2"/>
                                          </p:val>
                                        </p:tav>
                                      </p:tavLst>
                                    </p:anim>
                                    <p:set>
                                      <p:cBhvr>
                                        <p:cTn id="175" dur="1" fill="hold">
                                          <p:stCondLst>
                                            <p:cond delay="499"/>
                                          </p:stCondLst>
                                        </p:cTn>
                                        <p:tgtEl>
                                          <p:spTgt spid="28"/>
                                        </p:tgtEl>
                                        <p:attrNameLst>
                                          <p:attrName>style.visibility</p:attrName>
                                        </p:attrNameLst>
                                      </p:cBhvr>
                                      <p:to>
                                        <p:strVal val="hidden"/>
                                      </p:to>
                                    </p:set>
                                  </p:childTnLst>
                                </p:cTn>
                              </p:par>
                              <p:par>
                                <p:cTn id="176" presetID="2" presetClass="exit" presetSubtype="1" fill="hold" grpId="1" nodeType="withEffect">
                                  <p:stCondLst>
                                    <p:cond delay="0"/>
                                  </p:stCondLst>
                                  <p:childTnLst>
                                    <p:anim calcmode="lin" valueType="num">
                                      <p:cBhvr additive="base">
                                        <p:cTn id="177" dur="500"/>
                                        <p:tgtEl>
                                          <p:spTgt spid="29"/>
                                        </p:tgtEl>
                                        <p:attrNameLst>
                                          <p:attrName>ppt_x</p:attrName>
                                        </p:attrNameLst>
                                      </p:cBhvr>
                                      <p:tavLst>
                                        <p:tav tm="0">
                                          <p:val>
                                            <p:strVal val="ppt_x"/>
                                          </p:val>
                                        </p:tav>
                                        <p:tav tm="100000">
                                          <p:val>
                                            <p:strVal val="ppt_x"/>
                                          </p:val>
                                        </p:tav>
                                      </p:tavLst>
                                    </p:anim>
                                    <p:anim calcmode="lin" valueType="num">
                                      <p:cBhvr additive="base">
                                        <p:cTn id="178" dur="500"/>
                                        <p:tgtEl>
                                          <p:spTgt spid="29"/>
                                        </p:tgtEl>
                                        <p:attrNameLst>
                                          <p:attrName>ppt_y</p:attrName>
                                        </p:attrNameLst>
                                      </p:cBhvr>
                                      <p:tavLst>
                                        <p:tav tm="0">
                                          <p:val>
                                            <p:strVal val="ppt_y"/>
                                          </p:val>
                                        </p:tav>
                                        <p:tav tm="100000">
                                          <p:val>
                                            <p:strVal val="0-ppt_h/2"/>
                                          </p:val>
                                        </p:tav>
                                      </p:tavLst>
                                    </p:anim>
                                    <p:set>
                                      <p:cBhvr>
                                        <p:cTn id="179" dur="1" fill="hold">
                                          <p:stCondLst>
                                            <p:cond delay="499"/>
                                          </p:stCondLst>
                                        </p:cTn>
                                        <p:tgtEl>
                                          <p:spTgt spid="29"/>
                                        </p:tgtEl>
                                        <p:attrNameLst>
                                          <p:attrName>style.visibility</p:attrName>
                                        </p:attrNameLst>
                                      </p:cBhvr>
                                      <p:to>
                                        <p:strVal val="hidden"/>
                                      </p:to>
                                    </p:set>
                                  </p:childTnLst>
                                </p:cTn>
                              </p:par>
                              <p:par>
                                <p:cTn id="180" presetID="2" presetClass="exit" presetSubtype="1" fill="hold" grpId="1" nodeType="withEffect">
                                  <p:stCondLst>
                                    <p:cond delay="0"/>
                                  </p:stCondLst>
                                  <p:childTnLst>
                                    <p:anim calcmode="lin" valueType="num">
                                      <p:cBhvr additive="base">
                                        <p:cTn id="181" dur="500"/>
                                        <p:tgtEl>
                                          <p:spTgt spid="34"/>
                                        </p:tgtEl>
                                        <p:attrNameLst>
                                          <p:attrName>ppt_x</p:attrName>
                                        </p:attrNameLst>
                                      </p:cBhvr>
                                      <p:tavLst>
                                        <p:tav tm="0">
                                          <p:val>
                                            <p:strVal val="ppt_x"/>
                                          </p:val>
                                        </p:tav>
                                        <p:tav tm="100000">
                                          <p:val>
                                            <p:strVal val="ppt_x"/>
                                          </p:val>
                                        </p:tav>
                                      </p:tavLst>
                                    </p:anim>
                                    <p:anim calcmode="lin" valueType="num">
                                      <p:cBhvr additive="base">
                                        <p:cTn id="182" dur="500"/>
                                        <p:tgtEl>
                                          <p:spTgt spid="34"/>
                                        </p:tgtEl>
                                        <p:attrNameLst>
                                          <p:attrName>ppt_y</p:attrName>
                                        </p:attrNameLst>
                                      </p:cBhvr>
                                      <p:tavLst>
                                        <p:tav tm="0">
                                          <p:val>
                                            <p:strVal val="ppt_y"/>
                                          </p:val>
                                        </p:tav>
                                        <p:tav tm="100000">
                                          <p:val>
                                            <p:strVal val="0-ppt_h/2"/>
                                          </p:val>
                                        </p:tav>
                                      </p:tavLst>
                                    </p:anim>
                                    <p:set>
                                      <p:cBhvr>
                                        <p:cTn id="183" dur="1" fill="hold">
                                          <p:stCondLst>
                                            <p:cond delay="499"/>
                                          </p:stCondLst>
                                        </p:cTn>
                                        <p:tgtEl>
                                          <p:spTgt spid="34"/>
                                        </p:tgtEl>
                                        <p:attrNameLst>
                                          <p:attrName>style.visibility</p:attrName>
                                        </p:attrNameLst>
                                      </p:cBhvr>
                                      <p:to>
                                        <p:strVal val="hidden"/>
                                      </p:to>
                                    </p:set>
                                  </p:childTnLst>
                                </p:cTn>
                              </p:par>
                              <p:par>
                                <p:cTn id="184" presetID="2" presetClass="exit" presetSubtype="1" fill="hold" nodeType="withEffect">
                                  <p:stCondLst>
                                    <p:cond delay="0"/>
                                  </p:stCondLst>
                                  <p:childTnLst>
                                    <p:anim calcmode="lin" valueType="num">
                                      <p:cBhvr additive="base">
                                        <p:cTn id="185" dur="500"/>
                                        <p:tgtEl>
                                          <p:spTgt spid="37"/>
                                        </p:tgtEl>
                                        <p:attrNameLst>
                                          <p:attrName>ppt_x</p:attrName>
                                        </p:attrNameLst>
                                      </p:cBhvr>
                                      <p:tavLst>
                                        <p:tav tm="0">
                                          <p:val>
                                            <p:strVal val="ppt_x"/>
                                          </p:val>
                                        </p:tav>
                                        <p:tav tm="100000">
                                          <p:val>
                                            <p:strVal val="ppt_x"/>
                                          </p:val>
                                        </p:tav>
                                      </p:tavLst>
                                    </p:anim>
                                    <p:anim calcmode="lin" valueType="num">
                                      <p:cBhvr additive="base">
                                        <p:cTn id="186" dur="500"/>
                                        <p:tgtEl>
                                          <p:spTgt spid="37"/>
                                        </p:tgtEl>
                                        <p:attrNameLst>
                                          <p:attrName>ppt_y</p:attrName>
                                        </p:attrNameLst>
                                      </p:cBhvr>
                                      <p:tavLst>
                                        <p:tav tm="0">
                                          <p:val>
                                            <p:strVal val="ppt_y"/>
                                          </p:val>
                                        </p:tav>
                                        <p:tav tm="100000">
                                          <p:val>
                                            <p:strVal val="0-ppt_h/2"/>
                                          </p:val>
                                        </p:tav>
                                      </p:tavLst>
                                    </p:anim>
                                    <p:set>
                                      <p:cBhvr>
                                        <p:cTn id="187" dur="1" fill="hold">
                                          <p:stCondLst>
                                            <p:cond delay="499"/>
                                          </p:stCondLst>
                                        </p:cTn>
                                        <p:tgtEl>
                                          <p:spTgt spid="37"/>
                                        </p:tgtEl>
                                        <p:attrNameLst>
                                          <p:attrName>style.visibility</p:attrName>
                                        </p:attrNameLst>
                                      </p:cBhvr>
                                      <p:to>
                                        <p:strVal val="hidden"/>
                                      </p:to>
                                    </p:set>
                                  </p:childTnLst>
                                </p:cTn>
                              </p:par>
                              <p:par>
                                <p:cTn id="188" presetID="2" presetClass="exit" presetSubtype="1" fill="hold" grpId="1" nodeType="withEffect">
                                  <p:stCondLst>
                                    <p:cond delay="0"/>
                                  </p:stCondLst>
                                  <p:childTnLst>
                                    <p:anim calcmode="lin" valueType="num">
                                      <p:cBhvr additive="base">
                                        <p:cTn id="189" dur="500"/>
                                        <p:tgtEl>
                                          <p:spTgt spid="35"/>
                                        </p:tgtEl>
                                        <p:attrNameLst>
                                          <p:attrName>ppt_x</p:attrName>
                                        </p:attrNameLst>
                                      </p:cBhvr>
                                      <p:tavLst>
                                        <p:tav tm="0">
                                          <p:val>
                                            <p:strVal val="ppt_x"/>
                                          </p:val>
                                        </p:tav>
                                        <p:tav tm="100000">
                                          <p:val>
                                            <p:strVal val="ppt_x"/>
                                          </p:val>
                                        </p:tav>
                                      </p:tavLst>
                                    </p:anim>
                                    <p:anim calcmode="lin" valueType="num">
                                      <p:cBhvr additive="base">
                                        <p:cTn id="190" dur="500"/>
                                        <p:tgtEl>
                                          <p:spTgt spid="35"/>
                                        </p:tgtEl>
                                        <p:attrNameLst>
                                          <p:attrName>ppt_y</p:attrName>
                                        </p:attrNameLst>
                                      </p:cBhvr>
                                      <p:tavLst>
                                        <p:tav tm="0">
                                          <p:val>
                                            <p:strVal val="ppt_y"/>
                                          </p:val>
                                        </p:tav>
                                        <p:tav tm="100000">
                                          <p:val>
                                            <p:strVal val="0-ppt_h/2"/>
                                          </p:val>
                                        </p:tav>
                                      </p:tavLst>
                                    </p:anim>
                                    <p:set>
                                      <p:cBhvr>
                                        <p:cTn id="191" dur="1" fill="hold">
                                          <p:stCondLst>
                                            <p:cond delay="499"/>
                                          </p:stCondLst>
                                        </p:cTn>
                                        <p:tgtEl>
                                          <p:spTgt spid="35"/>
                                        </p:tgtEl>
                                        <p:attrNameLst>
                                          <p:attrName>style.visibility</p:attrName>
                                        </p:attrNameLst>
                                      </p:cBhvr>
                                      <p:to>
                                        <p:strVal val="hidden"/>
                                      </p:to>
                                    </p:set>
                                  </p:childTnLst>
                                </p:cTn>
                              </p:par>
                              <p:par>
                                <p:cTn id="192" presetID="2" presetClass="exit" presetSubtype="1" fill="hold" grpId="1" nodeType="withEffect">
                                  <p:stCondLst>
                                    <p:cond delay="0"/>
                                  </p:stCondLst>
                                  <p:childTnLst>
                                    <p:anim calcmode="lin" valueType="num">
                                      <p:cBhvr additive="base">
                                        <p:cTn id="193" dur="500"/>
                                        <p:tgtEl>
                                          <p:spTgt spid="36"/>
                                        </p:tgtEl>
                                        <p:attrNameLst>
                                          <p:attrName>ppt_x</p:attrName>
                                        </p:attrNameLst>
                                      </p:cBhvr>
                                      <p:tavLst>
                                        <p:tav tm="0">
                                          <p:val>
                                            <p:strVal val="ppt_x"/>
                                          </p:val>
                                        </p:tav>
                                        <p:tav tm="100000">
                                          <p:val>
                                            <p:strVal val="ppt_x"/>
                                          </p:val>
                                        </p:tav>
                                      </p:tavLst>
                                    </p:anim>
                                    <p:anim calcmode="lin" valueType="num">
                                      <p:cBhvr additive="base">
                                        <p:cTn id="194" dur="500"/>
                                        <p:tgtEl>
                                          <p:spTgt spid="36"/>
                                        </p:tgtEl>
                                        <p:attrNameLst>
                                          <p:attrName>ppt_y</p:attrName>
                                        </p:attrNameLst>
                                      </p:cBhvr>
                                      <p:tavLst>
                                        <p:tav tm="0">
                                          <p:val>
                                            <p:strVal val="ppt_y"/>
                                          </p:val>
                                        </p:tav>
                                        <p:tav tm="100000">
                                          <p:val>
                                            <p:strVal val="0-ppt_h/2"/>
                                          </p:val>
                                        </p:tav>
                                      </p:tavLst>
                                    </p:anim>
                                    <p:set>
                                      <p:cBhvr>
                                        <p:cTn id="195" dur="1" fill="hold">
                                          <p:stCondLst>
                                            <p:cond delay="499"/>
                                          </p:stCondLst>
                                        </p:cTn>
                                        <p:tgtEl>
                                          <p:spTgt spid="36"/>
                                        </p:tgtEl>
                                        <p:attrNameLst>
                                          <p:attrName>style.visibility</p:attrName>
                                        </p:attrNameLst>
                                      </p:cBhvr>
                                      <p:to>
                                        <p:strVal val="hidden"/>
                                      </p:to>
                                    </p:set>
                                  </p:childTnLst>
                                </p:cTn>
                              </p:par>
                              <p:par>
                                <p:cTn id="196" presetID="2" presetClass="exit" presetSubtype="1" fill="hold" grpId="1" nodeType="withEffect">
                                  <p:stCondLst>
                                    <p:cond delay="0"/>
                                  </p:stCondLst>
                                  <p:childTnLst>
                                    <p:anim calcmode="lin" valueType="num">
                                      <p:cBhvr additive="base">
                                        <p:cTn id="197" dur="500"/>
                                        <p:tgtEl>
                                          <p:spTgt spid="51"/>
                                        </p:tgtEl>
                                        <p:attrNameLst>
                                          <p:attrName>ppt_x</p:attrName>
                                        </p:attrNameLst>
                                      </p:cBhvr>
                                      <p:tavLst>
                                        <p:tav tm="0">
                                          <p:val>
                                            <p:strVal val="ppt_x"/>
                                          </p:val>
                                        </p:tav>
                                        <p:tav tm="100000">
                                          <p:val>
                                            <p:strVal val="ppt_x"/>
                                          </p:val>
                                        </p:tav>
                                      </p:tavLst>
                                    </p:anim>
                                    <p:anim calcmode="lin" valueType="num">
                                      <p:cBhvr additive="base">
                                        <p:cTn id="198" dur="500"/>
                                        <p:tgtEl>
                                          <p:spTgt spid="51"/>
                                        </p:tgtEl>
                                        <p:attrNameLst>
                                          <p:attrName>ppt_y</p:attrName>
                                        </p:attrNameLst>
                                      </p:cBhvr>
                                      <p:tavLst>
                                        <p:tav tm="0">
                                          <p:val>
                                            <p:strVal val="ppt_y"/>
                                          </p:val>
                                        </p:tav>
                                        <p:tav tm="100000">
                                          <p:val>
                                            <p:strVal val="0-ppt_h/2"/>
                                          </p:val>
                                        </p:tav>
                                      </p:tavLst>
                                    </p:anim>
                                    <p:set>
                                      <p:cBhvr>
                                        <p:cTn id="199" dur="1" fill="hold">
                                          <p:stCondLst>
                                            <p:cond delay="499"/>
                                          </p:stCondLst>
                                        </p:cTn>
                                        <p:tgtEl>
                                          <p:spTgt spid="51"/>
                                        </p:tgtEl>
                                        <p:attrNameLst>
                                          <p:attrName>style.visibility</p:attrName>
                                        </p:attrNameLst>
                                      </p:cBhvr>
                                      <p:to>
                                        <p:strVal val="hidden"/>
                                      </p:to>
                                    </p:set>
                                  </p:childTnLst>
                                </p:cTn>
                              </p:par>
                              <p:par>
                                <p:cTn id="200" presetID="2" presetClass="exit" presetSubtype="1" fill="hold" grpId="1" nodeType="withEffect">
                                  <p:stCondLst>
                                    <p:cond delay="0"/>
                                  </p:stCondLst>
                                  <p:childTnLst>
                                    <p:anim calcmode="lin" valueType="num">
                                      <p:cBhvr additive="base">
                                        <p:cTn id="201" dur="500"/>
                                        <p:tgtEl>
                                          <p:spTgt spid="52"/>
                                        </p:tgtEl>
                                        <p:attrNameLst>
                                          <p:attrName>ppt_x</p:attrName>
                                        </p:attrNameLst>
                                      </p:cBhvr>
                                      <p:tavLst>
                                        <p:tav tm="0">
                                          <p:val>
                                            <p:strVal val="ppt_x"/>
                                          </p:val>
                                        </p:tav>
                                        <p:tav tm="100000">
                                          <p:val>
                                            <p:strVal val="ppt_x"/>
                                          </p:val>
                                        </p:tav>
                                      </p:tavLst>
                                    </p:anim>
                                    <p:anim calcmode="lin" valueType="num">
                                      <p:cBhvr additive="base">
                                        <p:cTn id="202" dur="500"/>
                                        <p:tgtEl>
                                          <p:spTgt spid="52"/>
                                        </p:tgtEl>
                                        <p:attrNameLst>
                                          <p:attrName>ppt_y</p:attrName>
                                        </p:attrNameLst>
                                      </p:cBhvr>
                                      <p:tavLst>
                                        <p:tav tm="0">
                                          <p:val>
                                            <p:strVal val="ppt_y"/>
                                          </p:val>
                                        </p:tav>
                                        <p:tav tm="100000">
                                          <p:val>
                                            <p:strVal val="0-ppt_h/2"/>
                                          </p:val>
                                        </p:tav>
                                      </p:tavLst>
                                    </p:anim>
                                    <p:set>
                                      <p:cBhvr>
                                        <p:cTn id="203" dur="1" fill="hold">
                                          <p:stCondLst>
                                            <p:cond delay="499"/>
                                          </p:stCondLst>
                                        </p:cTn>
                                        <p:tgtEl>
                                          <p:spTgt spid="52"/>
                                        </p:tgtEl>
                                        <p:attrNameLst>
                                          <p:attrName>style.visibility</p:attrName>
                                        </p:attrNameLst>
                                      </p:cBhvr>
                                      <p:to>
                                        <p:strVal val="hidden"/>
                                      </p:to>
                                    </p:set>
                                  </p:childTnLst>
                                </p:cTn>
                              </p:par>
                              <p:par>
                                <p:cTn id="204" presetID="2" presetClass="exit" presetSubtype="1" fill="hold" grpId="1" nodeType="withEffect">
                                  <p:stCondLst>
                                    <p:cond delay="0"/>
                                  </p:stCondLst>
                                  <p:childTnLst>
                                    <p:anim calcmode="lin" valueType="num">
                                      <p:cBhvr additive="base">
                                        <p:cTn id="205" dur="500"/>
                                        <p:tgtEl>
                                          <p:spTgt spid="53"/>
                                        </p:tgtEl>
                                        <p:attrNameLst>
                                          <p:attrName>ppt_x</p:attrName>
                                        </p:attrNameLst>
                                      </p:cBhvr>
                                      <p:tavLst>
                                        <p:tav tm="0">
                                          <p:val>
                                            <p:strVal val="ppt_x"/>
                                          </p:val>
                                        </p:tav>
                                        <p:tav tm="100000">
                                          <p:val>
                                            <p:strVal val="ppt_x"/>
                                          </p:val>
                                        </p:tav>
                                      </p:tavLst>
                                    </p:anim>
                                    <p:anim calcmode="lin" valueType="num">
                                      <p:cBhvr additive="base">
                                        <p:cTn id="206" dur="500"/>
                                        <p:tgtEl>
                                          <p:spTgt spid="53"/>
                                        </p:tgtEl>
                                        <p:attrNameLst>
                                          <p:attrName>ppt_y</p:attrName>
                                        </p:attrNameLst>
                                      </p:cBhvr>
                                      <p:tavLst>
                                        <p:tav tm="0">
                                          <p:val>
                                            <p:strVal val="ppt_y"/>
                                          </p:val>
                                        </p:tav>
                                        <p:tav tm="100000">
                                          <p:val>
                                            <p:strVal val="0-ppt_h/2"/>
                                          </p:val>
                                        </p:tav>
                                      </p:tavLst>
                                    </p:anim>
                                    <p:set>
                                      <p:cBhvr>
                                        <p:cTn id="207" dur="1" fill="hold">
                                          <p:stCondLst>
                                            <p:cond delay="499"/>
                                          </p:stCondLst>
                                        </p:cTn>
                                        <p:tgtEl>
                                          <p:spTgt spid="53"/>
                                        </p:tgtEl>
                                        <p:attrNameLst>
                                          <p:attrName>style.visibility</p:attrName>
                                        </p:attrNameLst>
                                      </p:cBhvr>
                                      <p:to>
                                        <p:strVal val="hidden"/>
                                      </p:to>
                                    </p:set>
                                  </p:childTnLst>
                                </p:cTn>
                              </p:par>
                              <p:par>
                                <p:cTn id="208" presetID="2" presetClass="exit" presetSubtype="1" fill="hold" grpId="1" nodeType="withEffect">
                                  <p:stCondLst>
                                    <p:cond delay="0"/>
                                  </p:stCondLst>
                                  <p:childTnLst>
                                    <p:anim calcmode="lin" valueType="num">
                                      <p:cBhvr additive="base">
                                        <p:cTn id="209" dur="500"/>
                                        <p:tgtEl>
                                          <p:spTgt spid="45"/>
                                        </p:tgtEl>
                                        <p:attrNameLst>
                                          <p:attrName>ppt_x</p:attrName>
                                        </p:attrNameLst>
                                      </p:cBhvr>
                                      <p:tavLst>
                                        <p:tav tm="0">
                                          <p:val>
                                            <p:strVal val="ppt_x"/>
                                          </p:val>
                                        </p:tav>
                                        <p:tav tm="100000">
                                          <p:val>
                                            <p:strVal val="ppt_x"/>
                                          </p:val>
                                        </p:tav>
                                      </p:tavLst>
                                    </p:anim>
                                    <p:anim calcmode="lin" valueType="num">
                                      <p:cBhvr additive="base">
                                        <p:cTn id="210" dur="500"/>
                                        <p:tgtEl>
                                          <p:spTgt spid="45"/>
                                        </p:tgtEl>
                                        <p:attrNameLst>
                                          <p:attrName>ppt_y</p:attrName>
                                        </p:attrNameLst>
                                      </p:cBhvr>
                                      <p:tavLst>
                                        <p:tav tm="0">
                                          <p:val>
                                            <p:strVal val="ppt_y"/>
                                          </p:val>
                                        </p:tav>
                                        <p:tav tm="100000">
                                          <p:val>
                                            <p:strVal val="0-ppt_h/2"/>
                                          </p:val>
                                        </p:tav>
                                      </p:tavLst>
                                    </p:anim>
                                    <p:set>
                                      <p:cBhvr>
                                        <p:cTn id="211" dur="1" fill="hold">
                                          <p:stCondLst>
                                            <p:cond delay="499"/>
                                          </p:stCondLst>
                                        </p:cTn>
                                        <p:tgtEl>
                                          <p:spTgt spid="45"/>
                                        </p:tgtEl>
                                        <p:attrNameLst>
                                          <p:attrName>style.visibility</p:attrName>
                                        </p:attrNameLst>
                                      </p:cBhvr>
                                      <p:to>
                                        <p:strVal val="hidden"/>
                                      </p:to>
                                    </p:set>
                                  </p:childTnLst>
                                </p:cTn>
                              </p:par>
                              <p:par>
                                <p:cTn id="212" presetID="2" presetClass="exit" presetSubtype="1" fill="hold" nodeType="withEffect">
                                  <p:stCondLst>
                                    <p:cond delay="0"/>
                                  </p:stCondLst>
                                  <p:childTnLst>
                                    <p:anim calcmode="lin" valueType="num">
                                      <p:cBhvr additive="base">
                                        <p:cTn id="213" dur="500"/>
                                        <p:tgtEl>
                                          <p:spTgt spid="48"/>
                                        </p:tgtEl>
                                        <p:attrNameLst>
                                          <p:attrName>ppt_x</p:attrName>
                                        </p:attrNameLst>
                                      </p:cBhvr>
                                      <p:tavLst>
                                        <p:tav tm="0">
                                          <p:val>
                                            <p:strVal val="ppt_x"/>
                                          </p:val>
                                        </p:tav>
                                        <p:tav tm="100000">
                                          <p:val>
                                            <p:strVal val="ppt_x"/>
                                          </p:val>
                                        </p:tav>
                                      </p:tavLst>
                                    </p:anim>
                                    <p:anim calcmode="lin" valueType="num">
                                      <p:cBhvr additive="base">
                                        <p:cTn id="214" dur="500"/>
                                        <p:tgtEl>
                                          <p:spTgt spid="48"/>
                                        </p:tgtEl>
                                        <p:attrNameLst>
                                          <p:attrName>ppt_y</p:attrName>
                                        </p:attrNameLst>
                                      </p:cBhvr>
                                      <p:tavLst>
                                        <p:tav tm="0">
                                          <p:val>
                                            <p:strVal val="ppt_y"/>
                                          </p:val>
                                        </p:tav>
                                        <p:tav tm="100000">
                                          <p:val>
                                            <p:strVal val="0-ppt_h/2"/>
                                          </p:val>
                                        </p:tav>
                                      </p:tavLst>
                                    </p:anim>
                                    <p:set>
                                      <p:cBhvr>
                                        <p:cTn id="215" dur="1" fill="hold">
                                          <p:stCondLst>
                                            <p:cond delay="499"/>
                                          </p:stCondLst>
                                        </p:cTn>
                                        <p:tgtEl>
                                          <p:spTgt spid="48"/>
                                        </p:tgtEl>
                                        <p:attrNameLst>
                                          <p:attrName>style.visibility</p:attrName>
                                        </p:attrNameLst>
                                      </p:cBhvr>
                                      <p:to>
                                        <p:strVal val="hidden"/>
                                      </p:to>
                                    </p:set>
                                  </p:childTnLst>
                                </p:cTn>
                              </p:par>
                              <p:par>
                                <p:cTn id="216" presetID="2" presetClass="exit" presetSubtype="1" fill="hold" grpId="1" nodeType="withEffect">
                                  <p:stCondLst>
                                    <p:cond delay="0"/>
                                  </p:stCondLst>
                                  <p:childTnLst>
                                    <p:anim calcmode="lin" valueType="num">
                                      <p:cBhvr additive="base">
                                        <p:cTn id="217" dur="500"/>
                                        <p:tgtEl>
                                          <p:spTgt spid="46"/>
                                        </p:tgtEl>
                                        <p:attrNameLst>
                                          <p:attrName>ppt_x</p:attrName>
                                        </p:attrNameLst>
                                      </p:cBhvr>
                                      <p:tavLst>
                                        <p:tav tm="0">
                                          <p:val>
                                            <p:strVal val="ppt_x"/>
                                          </p:val>
                                        </p:tav>
                                        <p:tav tm="100000">
                                          <p:val>
                                            <p:strVal val="ppt_x"/>
                                          </p:val>
                                        </p:tav>
                                      </p:tavLst>
                                    </p:anim>
                                    <p:anim calcmode="lin" valueType="num">
                                      <p:cBhvr additive="base">
                                        <p:cTn id="218" dur="500"/>
                                        <p:tgtEl>
                                          <p:spTgt spid="46"/>
                                        </p:tgtEl>
                                        <p:attrNameLst>
                                          <p:attrName>ppt_y</p:attrName>
                                        </p:attrNameLst>
                                      </p:cBhvr>
                                      <p:tavLst>
                                        <p:tav tm="0">
                                          <p:val>
                                            <p:strVal val="ppt_y"/>
                                          </p:val>
                                        </p:tav>
                                        <p:tav tm="100000">
                                          <p:val>
                                            <p:strVal val="0-ppt_h/2"/>
                                          </p:val>
                                        </p:tav>
                                      </p:tavLst>
                                    </p:anim>
                                    <p:set>
                                      <p:cBhvr>
                                        <p:cTn id="219" dur="1" fill="hold">
                                          <p:stCondLst>
                                            <p:cond delay="499"/>
                                          </p:stCondLst>
                                        </p:cTn>
                                        <p:tgtEl>
                                          <p:spTgt spid="46"/>
                                        </p:tgtEl>
                                        <p:attrNameLst>
                                          <p:attrName>style.visibility</p:attrName>
                                        </p:attrNameLst>
                                      </p:cBhvr>
                                      <p:to>
                                        <p:strVal val="hidden"/>
                                      </p:to>
                                    </p:set>
                                  </p:childTnLst>
                                </p:cTn>
                              </p:par>
                              <p:par>
                                <p:cTn id="220" presetID="2" presetClass="exit" presetSubtype="1" fill="hold" grpId="1" nodeType="withEffect">
                                  <p:stCondLst>
                                    <p:cond delay="0"/>
                                  </p:stCondLst>
                                  <p:childTnLst>
                                    <p:anim calcmode="lin" valueType="num">
                                      <p:cBhvr additive="base">
                                        <p:cTn id="221" dur="500"/>
                                        <p:tgtEl>
                                          <p:spTgt spid="47"/>
                                        </p:tgtEl>
                                        <p:attrNameLst>
                                          <p:attrName>ppt_x</p:attrName>
                                        </p:attrNameLst>
                                      </p:cBhvr>
                                      <p:tavLst>
                                        <p:tav tm="0">
                                          <p:val>
                                            <p:strVal val="ppt_x"/>
                                          </p:val>
                                        </p:tav>
                                        <p:tav tm="100000">
                                          <p:val>
                                            <p:strVal val="ppt_x"/>
                                          </p:val>
                                        </p:tav>
                                      </p:tavLst>
                                    </p:anim>
                                    <p:anim calcmode="lin" valueType="num">
                                      <p:cBhvr additive="base">
                                        <p:cTn id="222" dur="500"/>
                                        <p:tgtEl>
                                          <p:spTgt spid="47"/>
                                        </p:tgtEl>
                                        <p:attrNameLst>
                                          <p:attrName>ppt_y</p:attrName>
                                        </p:attrNameLst>
                                      </p:cBhvr>
                                      <p:tavLst>
                                        <p:tav tm="0">
                                          <p:val>
                                            <p:strVal val="ppt_y"/>
                                          </p:val>
                                        </p:tav>
                                        <p:tav tm="100000">
                                          <p:val>
                                            <p:strVal val="0-ppt_h/2"/>
                                          </p:val>
                                        </p:tav>
                                      </p:tavLst>
                                    </p:anim>
                                    <p:set>
                                      <p:cBhvr>
                                        <p:cTn id="223" dur="1" fill="hold">
                                          <p:stCondLst>
                                            <p:cond delay="499"/>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0" grpId="1"/>
      <p:bldP spid="22" grpId="0"/>
      <p:bldP spid="22" grpId="1"/>
      <p:bldP spid="27" grpId="0" animBg="1"/>
      <p:bldP spid="27" grpId="1" animBg="1"/>
      <p:bldP spid="28" grpId="0"/>
      <p:bldP spid="28" grpId="1"/>
      <p:bldP spid="29" grpId="0"/>
      <p:bldP spid="29" grpId="1"/>
      <p:bldP spid="34" grpId="0" animBg="1"/>
      <p:bldP spid="34" grpId="1" animBg="1"/>
      <p:bldP spid="35" grpId="0"/>
      <p:bldP spid="35" grpId="1"/>
      <p:bldP spid="36" grpId="0"/>
      <p:bldP spid="36" grpId="1"/>
      <p:bldP spid="45" grpId="0" animBg="1"/>
      <p:bldP spid="45" grpId="1" animBg="1"/>
      <p:bldP spid="46" grpId="0"/>
      <p:bldP spid="46" grpId="1"/>
      <p:bldP spid="47" grpId="0"/>
      <p:bldP spid="47" grpId="1"/>
      <p:bldP spid="51" grpId="0" animBg="1"/>
      <p:bldP spid="51" grpId="1" animBg="1"/>
      <p:bldP spid="52" grpId="0"/>
      <p:bldP spid="52" grpId="1"/>
      <p:bldP spid="53" grpId="0"/>
      <p:bldP spid="53"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6">
            <a:extLst>
              <a:ext uri="{FF2B5EF4-FFF2-40B4-BE49-F238E27FC236}">
                <a16:creationId xmlns:a16="http://schemas.microsoft.com/office/drawing/2014/main" id="{3BA8D891-15F8-4D72-98F0-3E15590B06AE}"/>
              </a:ext>
            </a:extLst>
          </p:cNvPr>
          <p:cNvSpPr>
            <a:spLocks/>
          </p:cNvSpPr>
          <p:nvPr/>
        </p:nvSpPr>
        <p:spPr bwMode="auto">
          <a:xfrm rot="19803827">
            <a:off x="6175375" y="2370138"/>
            <a:ext cx="1265238" cy="1512887"/>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chemeClr val="accent2">
              <a:lumMod val="60000"/>
              <a:lumOff val="40000"/>
            </a:schemeClr>
          </a:solidFill>
          <a:ln w="9525">
            <a:noFill/>
            <a:round/>
            <a:headEnd/>
            <a:tailEnd/>
          </a:ln>
          <a:effectLst>
            <a:outerShdw blurRad="254000" dist="50800" dir="5400000" algn="ctr" rotWithShape="0">
              <a:srgbClr val="000000">
                <a:alpha val="43137"/>
              </a:srgbClr>
            </a:outerShdw>
          </a:effectLst>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 name="Freeform 17">
            <a:extLst>
              <a:ext uri="{FF2B5EF4-FFF2-40B4-BE49-F238E27FC236}">
                <a16:creationId xmlns:a16="http://schemas.microsoft.com/office/drawing/2014/main" id="{C5BAB3E3-AD79-41C5-9C9A-747CE7C81767}"/>
              </a:ext>
            </a:extLst>
          </p:cNvPr>
          <p:cNvSpPr>
            <a:spLocks/>
          </p:cNvSpPr>
          <p:nvPr/>
        </p:nvSpPr>
        <p:spPr bwMode="auto">
          <a:xfrm rot="19803827">
            <a:off x="5935663" y="3295650"/>
            <a:ext cx="1898650" cy="1824038"/>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chemeClr val="accent5"/>
          </a:solidFill>
          <a:ln w="9525">
            <a:noFill/>
            <a:round/>
            <a:headEnd/>
            <a:tailEnd/>
          </a:ln>
          <a:effectLst>
            <a:outerShdw blurRad="254000" dist="50800" dir="5400000" algn="ctr" rotWithShape="0">
              <a:srgbClr val="000000">
                <a:alpha val="43137"/>
              </a:srgbClr>
            </a:outerShdw>
          </a:effectLst>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5" name="Freeform 18">
            <a:extLst>
              <a:ext uri="{FF2B5EF4-FFF2-40B4-BE49-F238E27FC236}">
                <a16:creationId xmlns:a16="http://schemas.microsoft.com/office/drawing/2014/main" id="{EEF5EEFE-D5DD-444E-8AAF-F13F37BF07AC}"/>
              </a:ext>
            </a:extLst>
          </p:cNvPr>
          <p:cNvSpPr>
            <a:spLocks/>
          </p:cNvSpPr>
          <p:nvPr/>
        </p:nvSpPr>
        <p:spPr bwMode="auto">
          <a:xfrm rot="19803827">
            <a:off x="4673600" y="2747963"/>
            <a:ext cx="2038350" cy="2454275"/>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chemeClr val="accent1">
              <a:lumMod val="60000"/>
              <a:lumOff val="40000"/>
            </a:schemeClr>
          </a:solidFill>
          <a:ln w="9525">
            <a:noFill/>
            <a:round/>
            <a:headEnd/>
            <a:tailEnd/>
          </a:ln>
          <a:effectLst>
            <a:outerShdw blurRad="254000" dist="50800" dir="5400000" algn="ctr" rotWithShape="0">
              <a:srgbClr val="000000">
                <a:alpha val="43137"/>
              </a:srgbClr>
            </a:outerShdw>
          </a:effectLst>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6" name="Freeform 19">
            <a:extLst>
              <a:ext uri="{FF2B5EF4-FFF2-40B4-BE49-F238E27FC236}">
                <a16:creationId xmlns:a16="http://schemas.microsoft.com/office/drawing/2014/main" id="{20926650-52CC-464A-AF37-ED3FB6C6E453}"/>
              </a:ext>
            </a:extLst>
          </p:cNvPr>
          <p:cNvSpPr>
            <a:spLocks/>
          </p:cNvSpPr>
          <p:nvPr/>
        </p:nvSpPr>
        <p:spPr bwMode="auto">
          <a:xfrm rot="19803827">
            <a:off x="5662613" y="5283200"/>
            <a:ext cx="382587" cy="720725"/>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chemeClr val="accent4"/>
          </a:solidFill>
          <a:ln w="9525">
            <a:noFill/>
            <a:round/>
            <a:headEnd/>
            <a:tailEnd/>
          </a:ln>
          <a:effectLst>
            <a:outerShdw blurRad="254000" dist="50800" dir="5400000" algn="ctr" rotWithShape="0">
              <a:srgbClr val="000000">
                <a:alpha val="43137"/>
              </a:srgbClr>
            </a:outerShdw>
          </a:effectLst>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7" name="Freeform 20">
            <a:extLst>
              <a:ext uri="{FF2B5EF4-FFF2-40B4-BE49-F238E27FC236}">
                <a16:creationId xmlns:a16="http://schemas.microsoft.com/office/drawing/2014/main" id="{AAED13CE-536E-47AD-87DE-65D650B291E0}"/>
              </a:ext>
            </a:extLst>
          </p:cNvPr>
          <p:cNvSpPr>
            <a:spLocks/>
          </p:cNvSpPr>
          <p:nvPr/>
        </p:nvSpPr>
        <p:spPr bwMode="auto">
          <a:xfrm rot="19803827">
            <a:off x="6257925" y="5354638"/>
            <a:ext cx="568325" cy="600075"/>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chemeClr val="accent4"/>
          </a:solidFill>
          <a:ln w="9525">
            <a:noFill/>
            <a:round/>
            <a:headEnd/>
            <a:tailEnd/>
          </a:ln>
          <a:effectLst>
            <a:outerShdw blurRad="254000" dist="50800" dir="5400000" algn="ctr" rotWithShape="0">
              <a:srgbClr val="000000">
                <a:alpha val="43137"/>
              </a:srgbClr>
            </a:outerShdw>
          </a:effectLst>
        </p:spPr>
        <p:txBody>
          <a:bodyPr lIns="121920" tIns="60960" rIns="121920" bIns="60960"/>
          <a:lstStyle/>
          <a:p>
            <a:pPr eaLnBrk="1" fontAlgn="auto" hangingPunct="1">
              <a:spcBef>
                <a:spcPts val="0"/>
              </a:spcBef>
              <a:spcAft>
                <a:spcPts val="0"/>
              </a:spcAft>
              <a:defRPr/>
            </a:pPr>
            <a:endParaRPr lang="en-US" sz="3200">
              <a:latin typeface="+mn-lt"/>
            </a:endParaRPr>
          </a:p>
        </p:txBody>
      </p:sp>
      <p:grpSp>
        <p:nvGrpSpPr>
          <p:cNvPr id="66" name="Group 65">
            <a:extLst>
              <a:ext uri="{FF2B5EF4-FFF2-40B4-BE49-F238E27FC236}">
                <a16:creationId xmlns:a16="http://schemas.microsoft.com/office/drawing/2014/main" id="{BFA1BC75-DF23-4F65-B5AB-B74C8599F7C5}"/>
              </a:ext>
            </a:extLst>
          </p:cNvPr>
          <p:cNvGrpSpPr>
            <a:grpSpLocks/>
          </p:cNvGrpSpPr>
          <p:nvPr/>
        </p:nvGrpSpPr>
        <p:grpSpPr bwMode="auto">
          <a:xfrm>
            <a:off x="608013" y="2679700"/>
            <a:ext cx="2973387" cy="779463"/>
            <a:chOff x="607386" y="2679150"/>
            <a:chExt cx="2973344" cy="780113"/>
          </a:xfrm>
        </p:grpSpPr>
        <p:sp>
          <p:nvSpPr>
            <p:cNvPr id="12" name="Text Placeholder 5">
              <a:extLst>
                <a:ext uri="{FF2B5EF4-FFF2-40B4-BE49-F238E27FC236}">
                  <a16:creationId xmlns:a16="http://schemas.microsoft.com/office/drawing/2014/main" id="{33900633-A88D-436B-8E9B-2CD9B38382FC}"/>
                </a:ext>
              </a:extLst>
            </p:cNvPr>
            <p:cNvSpPr txBox="1">
              <a:spLocks/>
            </p:cNvSpPr>
            <p:nvPr/>
          </p:nvSpPr>
          <p:spPr>
            <a:xfrm>
              <a:off x="607386" y="2911118"/>
              <a:ext cx="2698711" cy="54814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8466" name="TextBox 14">
              <a:extLst>
                <a:ext uri="{FF2B5EF4-FFF2-40B4-BE49-F238E27FC236}">
                  <a16:creationId xmlns:a16="http://schemas.microsoft.com/office/drawing/2014/main" id="{BB37F968-3A56-40FC-89D4-0CEA1EBDDCFE}"/>
                </a:ext>
              </a:extLst>
            </p:cNvPr>
            <p:cNvSpPr txBox="1">
              <a:spLocks noChangeArrowheads="1"/>
            </p:cNvSpPr>
            <p:nvPr/>
          </p:nvSpPr>
          <p:spPr bwMode="auto">
            <a:xfrm>
              <a:off x="1361965" y="2679150"/>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8" name="Group 67">
            <a:extLst>
              <a:ext uri="{FF2B5EF4-FFF2-40B4-BE49-F238E27FC236}">
                <a16:creationId xmlns:a16="http://schemas.microsoft.com/office/drawing/2014/main" id="{771D1EEF-D0AB-44F0-93AD-22FD6ECC832A}"/>
              </a:ext>
            </a:extLst>
          </p:cNvPr>
          <p:cNvGrpSpPr>
            <a:grpSpLocks/>
          </p:cNvGrpSpPr>
          <p:nvPr/>
        </p:nvGrpSpPr>
        <p:grpSpPr bwMode="auto">
          <a:xfrm>
            <a:off x="611188" y="3705225"/>
            <a:ext cx="2703512" cy="820738"/>
            <a:chOff x="611056" y="3704720"/>
            <a:chExt cx="2703783" cy="821901"/>
          </a:xfrm>
        </p:grpSpPr>
        <p:sp>
          <p:nvSpPr>
            <p:cNvPr id="13" name="Text Placeholder 5">
              <a:extLst>
                <a:ext uri="{FF2B5EF4-FFF2-40B4-BE49-F238E27FC236}">
                  <a16:creationId xmlns:a16="http://schemas.microsoft.com/office/drawing/2014/main" id="{45D5F396-6690-4C32-A39A-51FE5F9C08A6}"/>
                </a:ext>
              </a:extLst>
            </p:cNvPr>
            <p:cNvSpPr txBox="1">
              <a:spLocks/>
            </p:cNvSpPr>
            <p:nvPr/>
          </p:nvSpPr>
          <p:spPr>
            <a:xfrm>
              <a:off x="611056" y="3978157"/>
              <a:ext cx="2697432" cy="54846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8464" name="TextBox 15">
              <a:extLst>
                <a:ext uri="{FF2B5EF4-FFF2-40B4-BE49-F238E27FC236}">
                  <a16:creationId xmlns:a16="http://schemas.microsoft.com/office/drawing/2014/main" id="{26BFAF0E-942A-4520-9377-814EE512D622}"/>
                </a:ext>
              </a:extLst>
            </p:cNvPr>
            <p:cNvSpPr txBox="1">
              <a:spLocks noChangeArrowheads="1"/>
            </p:cNvSpPr>
            <p:nvPr/>
          </p:nvSpPr>
          <p:spPr bwMode="auto">
            <a:xfrm>
              <a:off x="1096074" y="3704720"/>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70" name="Group 69">
            <a:extLst>
              <a:ext uri="{FF2B5EF4-FFF2-40B4-BE49-F238E27FC236}">
                <a16:creationId xmlns:a16="http://schemas.microsoft.com/office/drawing/2014/main" id="{CAEF230E-B78F-4100-B962-BBFF497D5C79}"/>
              </a:ext>
            </a:extLst>
          </p:cNvPr>
          <p:cNvGrpSpPr>
            <a:grpSpLocks/>
          </p:cNvGrpSpPr>
          <p:nvPr/>
        </p:nvGrpSpPr>
        <p:grpSpPr bwMode="auto">
          <a:xfrm>
            <a:off x="603250" y="4879975"/>
            <a:ext cx="2698750" cy="808038"/>
            <a:chOff x="603392" y="4879455"/>
            <a:chExt cx="2698095" cy="808048"/>
          </a:xfrm>
        </p:grpSpPr>
        <p:sp>
          <p:nvSpPr>
            <p:cNvPr id="14" name="Text Placeholder 5">
              <a:extLst>
                <a:ext uri="{FF2B5EF4-FFF2-40B4-BE49-F238E27FC236}">
                  <a16:creationId xmlns:a16="http://schemas.microsoft.com/office/drawing/2014/main" id="{34302A20-D760-437F-9BF3-40107A066F53}"/>
                </a:ext>
              </a:extLst>
            </p:cNvPr>
            <p:cNvSpPr txBox="1">
              <a:spLocks/>
            </p:cNvSpPr>
            <p:nvPr/>
          </p:nvSpPr>
          <p:spPr>
            <a:xfrm>
              <a:off x="603392" y="5139808"/>
              <a:ext cx="2698095" cy="54769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8462" name="TextBox 16">
              <a:extLst>
                <a:ext uri="{FF2B5EF4-FFF2-40B4-BE49-F238E27FC236}">
                  <a16:creationId xmlns:a16="http://schemas.microsoft.com/office/drawing/2014/main" id="{A02291C0-B790-4112-91BC-CE5E590235B9}"/>
                </a:ext>
              </a:extLst>
            </p:cNvPr>
            <p:cNvSpPr txBox="1">
              <a:spLocks noChangeArrowheads="1"/>
            </p:cNvSpPr>
            <p:nvPr/>
          </p:nvSpPr>
          <p:spPr bwMode="auto">
            <a:xfrm>
              <a:off x="1025962" y="487945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5" name="Group 64">
            <a:extLst>
              <a:ext uri="{FF2B5EF4-FFF2-40B4-BE49-F238E27FC236}">
                <a16:creationId xmlns:a16="http://schemas.microsoft.com/office/drawing/2014/main" id="{C9D4F87A-8220-455E-89F7-BCB2166C52B2}"/>
              </a:ext>
            </a:extLst>
          </p:cNvPr>
          <p:cNvGrpSpPr/>
          <p:nvPr/>
        </p:nvGrpSpPr>
        <p:grpSpPr>
          <a:xfrm>
            <a:off x="3457940" y="2811263"/>
            <a:ext cx="711692" cy="648000"/>
            <a:chOff x="3457940" y="2811263"/>
            <a:chExt cx="711692" cy="648000"/>
          </a:xfrm>
          <a:effectLst>
            <a:outerShdw blurRad="254000" dist="50800" dir="5400000" algn="ctr" rotWithShape="0">
              <a:srgbClr val="000000">
                <a:alpha val="43137"/>
              </a:srgbClr>
            </a:outerShdw>
          </a:effectLst>
        </p:grpSpPr>
        <p:sp>
          <p:nvSpPr>
            <p:cNvPr id="9" name="Freeform 269">
              <a:extLst>
                <a:ext uri="{FF2B5EF4-FFF2-40B4-BE49-F238E27FC236}">
                  <a16:creationId xmlns:a16="http://schemas.microsoft.com/office/drawing/2014/main" id="{13478933-F0F4-406B-B18B-E7759892D35C}"/>
                </a:ext>
              </a:extLst>
            </p:cNvPr>
            <p:cNvSpPr>
              <a:spLocks noChangeAspect="1" noChangeArrowheads="1"/>
            </p:cNvSpPr>
            <p:nvPr/>
          </p:nvSpPr>
          <p:spPr bwMode="auto">
            <a:xfrm>
              <a:off x="3457940" y="281126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18" name="Group 17">
              <a:extLst>
                <a:ext uri="{FF2B5EF4-FFF2-40B4-BE49-F238E27FC236}">
                  <a16:creationId xmlns:a16="http://schemas.microsoft.com/office/drawing/2014/main" id="{2FBC2511-E2BA-43C2-A1EB-3E97D6845779}"/>
                </a:ext>
              </a:extLst>
            </p:cNvPr>
            <p:cNvGrpSpPr/>
            <p:nvPr/>
          </p:nvGrpSpPr>
          <p:grpSpPr>
            <a:xfrm>
              <a:off x="3613763" y="2994639"/>
              <a:ext cx="386534" cy="314469"/>
              <a:chOff x="6369689" y="2031259"/>
              <a:chExt cx="386534" cy="314469"/>
            </a:xfrm>
            <a:solidFill>
              <a:schemeClr val="bg1"/>
            </a:solidFill>
          </p:grpSpPr>
          <p:sp>
            <p:nvSpPr>
              <p:cNvPr id="32" name="Freeform 42">
                <a:extLst>
                  <a:ext uri="{FF2B5EF4-FFF2-40B4-BE49-F238E27FC236}">
                    <a16:creationId xmlns:a16="http://schemas.microsoft.com/office/drawing/2014/main" id="{9814634F-405D-4A37-ADF7-AF7D768E5F18}"/>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3" name="Freeform 43">
                <a:extLst>
                  <a:ext uri="{FF2B5EF4-FFF2-40B4-BE49-F238E27FC236}">
                    <a16:creationId xmlns:a16="http://schemas.microsoft.com/office/drawing/2014/main" id="{7A698E41-955F-46C8-9B42-F17CD9B87883}"/>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67" name="Group 66">
            <a:extLst>
              <a:ext uri="{FF2B5EF4-FFF2-40B4-BE49-F238E27FC236}">
                <a16:creationId xmlns:a16="http://schemas.microsoft.com/office/drawing/2014/main" id="{B4D9828B-13E2-4F5B-9C0D-7491C503E667}"/>
              </a:ext>
            </a:extLst>
          </p:cNvPr>
          <p:cNvGrpSpPr/>
          <p:nvPr/>
        </p:nvGrpSpPr>
        <p:grpSpPr>
          <a:xfrm>
            <a:off x="3461610" y="3878621"/>
            <a:ext cx="711692" cy="648000"/>
            <a:chOff x="3461610" y="3878621"/>
            <a:chExt cx="711692" cy="648000"/>
          </a:xfrm>
          <a:effectLst>
            <a:outerShdw blurRad="254000" dist="50800" dir="5400000" algn="ctr" rotWithShape="0">
              <a:srgbClr val="000000">
                <a:alpha val="43137"/>
              </a:srgbClr>
            </a:outerShdw>
          </a:effectLst>
        </p:grpSpPr>
        <p:sp>
          <p:nvSpPr>
            <p:cNvPr id="10" name="Freeform 269">
              <a:extLst>
                <a:ext uri="{FF2B5EF4-FFF2-40B4-BE49-F238E27FC236}">
                  <a16:creationId xmlns:a16="http://schemas.microsoft.com/office/drawing/2014/main" id="{141156B8-29B3-4F36-B84E-A8325F2D38CD}"/>
                </a:ext>
              </a:extLst>
            </p:cNvPr>
            <p:cNvSpPr>
              <a:spLocks noChangeAspect="1" noChangeArrowheads="1"/>
            </p:cNvSpPr>
            <p:nvPr/>
          </p:nvSpPr>
          <p:spPr bwMode="auto">
            <a:xfrm>
              <a:off x="3461610"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19" name="Group 18">
              <a:extLst>
                <a:ext uri="{FF2B5EF4-FFF2-40B4-BE49-F238E27FC236}">
                  <a16:creationId xmlns:a16="http://schemas.microsoft.com/office/drawing/2014/main" id="{4C6C5824-3742-4EF6-BC8D-D960E0661CDB}"/>
                </a:ext>
              </a:extLst>
            </p:cNvPr>
            <p:cNvGrpSpPr/>
            <p:nvPr/>
          </p:nvGrpSpPr>
          <p:grpSpPr>
            <a:xfrm>
              <a:off x="3613762" y="4026327"/>
              <a:ext cx="386534" cy="339364"/>
              <a:chOff x="6369689" y="1149437"/>
              <a:chExt cx="386534" cy="339364"/>
            </a:xfrm>
            <a:solidFill>
              <a:schemeClr val="bg1"/>
            </a:solidFill>
          </p:grpSpPr>
          <p:sp>
            <p:nvSpPr>
              <p:cNvPr id="25" name="Freeform 19">
                <a:extLst>
                  <a:ext uri="{FF2B5EF4-FFF2-40B4-BE49-F238E27FC236}">
                    <a16:creationId xmlns:a16="http://schemas.microsoft.com/office/drawing/2014/main" id="{98806A04-53E0-4167-BB35-75F3C4A782F5}"/>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20">
                <a:extLst>
                  <a:ext uri="{FF2B5EF4-FFF2-40B4-BE49-F238E27FC236}">
                    <a16:creationId xmlns:a16="http://schemas.microsoft.com/office/drawing/2014/main" id="{6F94292E-6E52-408E-BB8C-5A553172DA04}"/>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7" name="Freeform 21">
                <a:extLst>
                  <a:ext uri="{FF2B5EF4-FFF2-40B4-BE49-F238E27FC236}">
                    <a16:creationId xmlns:a16="http://schemas.microsoft.com/office/drawing/2014/main" id="{56F723F8-28FF-4B8B-84DE-A4F5D1E95747}"/>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8" name="Freeform 22">
                <a:extLst>
                  <a:ext uri="{FF2B5EF4-FFF2-40B4-BE49-F238E27FC236}">
                    <a16:creationId xmlns:a16="http://schemas.microsoft.com/office/drawing/2014/main" id="{F78028A7-639F-4358-837C-204D6A021927}"/>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9" name="Freeform 23">
                <a:extLst>
                  <a:ext uri="{FF2B5EF4-FFF2-40B4-BE49-F238E27FC236}">
                    <a16:creationId xmlns:a16="http://schemas.microsoft.com/office/drawing/2014/main" id="{CC6069F1-B322-4DA2-87DF-6D5DA090C753}"/>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0" name="Freeform 24">
                <a:extLst>
                  <a:ext uri="{FF2B5EF4-FFF2-40B4-BE49-F238E27FC236}">
                    <a16:creationId xmlns:a16="http://schemas.microsoft.com/office/drawing/2014/main" id="{19083030-6D74-4777-BD5F-2E7286DBE7CD}"/>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1" name="Freeform 25">
                <a:extLst>
                  <a:ext uri="{FF2B5EF4-FFF2-40B4-BE49-F238E27FC236}">
                    <a16:creationId xmlns:a16="http://schemas.microsoft.com/office/drawing/2014/main" id="{DD01C81D-1392-4DED-8D65-328206BF9933}"/>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69" name="Group 68">
            <a:extLst>
              <a:ext uri="{FF2B5EF4-FFF2-40B4-BE49-F238E27FC236}">
                <a16:creationId xmlns:a16="http://schemas.microsoft.com/office/drawing/2014/main" id="{9160E679-9673-4A1E-A0E7-79FDB9656FB7}"/>
              </a:ext>
            </a:extLst>
          </p:cNvPr>
          <p:cNvGrpSpPr/>
          <p:nvPr/>
        </p:nvGrpSpPr>
        <p:grpSpPr>
          <a:xfrm>
            <a:off x="3453946" y="5039503"/>
            <a:ext cx="711692" cy="648000"/>
            <a:chOff x="3453946" y="5039503"/>
            <a:chExt cx="711692" cy="648000"/>
          </a:xfrm>
          <a:effectLst>
            <a:outerShdw blurRad="254000" dist="50800" dir="5400000" algn="ctr" rotWithShape="0">
              <a:srgbClr val="000000">
                <a:alpha val="43137"/>
              </a:srgbClr>
            </a:outerShdw>
          </a:effectLst>
        </p:grpSpPr>
        <p:sp>
          <p:nvSpPr>
            <p:cNvPr id="11" name="Freeform 269">
              <a:extLst>
                <a:ext uri="{FF2B5EF4-FFF2-40B4-BE49-F238E27FC236}">
                  <a16:creationId xmlns:a16="http://schemas.microsoft.com/office/drawing/2014/main" id="{E1E21282-478C-4232-AD43-8E9C31B80BF1}"/>
                </a:ext>
              </a:extLst>
            </p:cNvPr>
            <p:cNvSpPr>
              <a:spLocks noChangeAspect="1" noChangeArrowheads="1"/>
            </p:cNvSpPr>
            <p:nvPr/>
          </p:nvSpPr>
          <p:spPr bwMode="auto">
            <a:xfrm>
              <a:off x="3453946"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20" name="Group 19">
              <a:extLst>
                <a:ext uri="{FF2B5EF4-FFF2-40B4-BE49-F238E27FC236}">
                  <a16:creationId xmlns:a16="http://schemas.microsoft.com/office/drawing/2014/main" id="{892CC1FC-EA12-4622-96BF-7D83DC93E444}"/>
                </a:ext>
              </a:extLst>
            </p:cNvPr>
            <p:cNvGrpSpPr/>
            <p:nvPr/>
          </p:nvGrpSpPr>
          <p:grpSpPr>
            <a:xfrm>
              <a:off x="3633974" y="5178134"/>
              <a:ext cx="386534" cy="386534"/>
              <a:chOff x="5494418" y="5479932"/>
              <a:chExt cx="386534" cy="386534"/>
            </a:xfrm>
            <a:solidFill>
              <a:schemeClr val="bg1"/>
            </a:solidFill>
          </p:grpSpPr>
          <p:sp>
            <p:nvSpPr>
              <p:cNvPr id="21" name="Freeform 185">
                <a:extLst>
                  <a:ext uri="{FF2B5EF4-FFF2-40B4-BE49-F238E27FC236}">
                    <a16:creationId xmlns:a16="http://schemas.microsoft.com/office/drawing/2014/main" id="{46134D6F-79AC-4295-9FCF-996599144D13}"/>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186">
                <a:extLst>
                  <a:ext uri="{FF2B5EF4-FFF2-40B4-BE49-F238E27FC236}">
                    <a16:creationId xmlns:a16="http://schemas.microsoft.com/office/drawing/2014/main" id="{C297EB9B-1CBE-4810-A057-22BF7F3904DC}"/>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3" name="Freeform 187">
                <a:extLst>
                  <a:ext uri="{FF2B5EF4-FFF2-40B4-BE49-F238E27FC236}">
                    <a16:creationId xmlns:a16="http://schemas.microsoft.com/office/drawing/2014/main" id="{E0EF26A1-36D6-41F1-904A-6444E6BF6016}"/>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188">
                <a:extLst>
                  <a:ext uri="{FF2B5EF4-FFF2-40B4-BE49-F238E27FC236}">
                    <a16:creationId xmlns:a16="http://schemas.microsoft.com/office/drawing/2014/main" id="{F9ACE87B-6B5B-453F-B925-F2E02E926F5D}"/>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35" name="Freeform 269">
            <a:extLst>
              <a:ext uri="{FF2B5EF4-FFF2-40B4-BE49-F238E27FC236}">
                <a16:creationId xmlns:a16="http://schemas.microsoft.com/office/drawing/2014/main" id="{5A86568D-205B-4A0F-943A-3072CAC43BA3}"/>
              </a:ext>
            </a:extLst>
          </p:cNvPr>
          <p:cNvSpPr>
            <a:spLocks noChangeAspect="1" noChangeArrowheads="1"/>
          </p:cNvSpPr>
          <p:nvPr/>
        </p:nvSpPr>
        <p:spPr bwMode="auto">
          <a:xfrm>
            <a:off x="8062913" y="2811463"/>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a:outerShdw blurRad="254000" dist="50800" dir="5400000" algn="ctr" rotWithShape="0">
              <a:srgbClr val="000000">
                <a:alpha val="43137"/>
              </a:srgbClr>
            </a:outerShdw>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60" name="Group 59">
            <a:extLst>
              <a:ext uri="{FF2B5EF4-FFF2-40B4-BE49-F238E27FC236}">
                <a16:creationId xmlns:a16="http://schemas.microsoft.com/office/drawing/2014/main" id="{C17BF35C-55C2-4E3F-A567-054153FA0B87}"/>
              </a:ext>
            </a:extLst>
          </p:cNvPr>
          <p:cNvGrpSpPr>
            <a:grpSpLocks/>
          </p:cNvGrpSpPr>
          <p:nvPr/>
        </p:nvGrpSpPr>
        <p:grpSpPr bwMode="auto">
          <a:xfrm>
            <a:off x="8874125" y="2797175"/>
            <a:ext cx="2711450" cy="811213"/>
            <a:chOff x="8873396" y="2797948"/>
            <a:chExt cx="2711543" cy="810399"/>
          </a:xfrm>
        </p:grpSpPr>
        <p:sp>
          <p:nvSpPr>
            <p:cNvPr id="36" name="Text Placeholder 5">
              <a:extLst>
                <a:ext uri="{FF2B5EF4-FFF2-40B4-BE49-F238E27FC236}">
                  <a16:creationId xmlns:a16="http://schemas.microsoft.com/office/drawing/2014/main" id="{BDD2AA7A-580A-4173-8CA7-80A1D0F01CC0}"/>
                </a:ext>
              </a:extLst>
            </p:cNvPr>
            <p:cNvSpPr txBox="1">
              <a:spLocks/>
            </p:cNvSpPr>
            <p:nvPr/>
          </p:nvSpPr>
          <p:spPr>
            <a:xfrm>
              <a:off x="8886096" y="305962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8460" name="TextBox 36">
              <a:extLst>
                <a:ext uri="{FF2B5EF4-FFF2-40B4-BE49-F238E27FC236}">
                  <a16:creationId xmlns:a16="http://schemas.microsoft.com/office/drawing/2014/main" id="{5081183C-2FD8-48E4-B3BB-DF7FDDCF294C}"/>
                </a:ext>
              </a:extLst>
            </p:cNvPr>
            <p:cNvSpPr txBox="1">
              <a:spLocks noChangeArrowheads="1"/>
            </p:cNvSpPr>
            <p:nvPr/>
          </p:nvSpPr>
          <p:spPr bwMode="auto">
            <a:xfrm>
              <a:off x="8873396" y="279794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2" name="Group 61">
            <a:extLst>
              <a:ext uri="{FF2B5EF4-FFF2-40B4-BE49-F238E27FC236}">
                <a16:creationId xmlns:a16="http://schemas.microsoft.com/office/drawing/2014/main" id="{0B247E76-CA7B-4B74-A76E-1B8B2A743CEB}"/>
              </a:ext>
            </a:extLst>
          </p:cNvPr>
          <p:cNvGrpSpPr>
            <a:grpSpLocks/>
          </p:cNvGrpSpPr>
          <p:nvPr/>
        </p:nvGrpSpPr>
        <p:grpSpPr bwMode="auto">
          <a:xfrm>
            <a:off x="8877300" y="3865563"/>
            <a:ext cx="2711450" cy="809625"/>
            <a:chOff x="8877066" y="3865306"/>
            <a:chExt cx="2711543" cy="810399"/>
          </a:xfrm>
        </p:grpSpPr>
        <p:sp>
          <p:nvSpPr>
            <p:cNvPr id="39" name="Text Placeholder 5">
              <a:extLst>
                <a:ext uri="{FF2B5EF4-FFF2-40B4-BE49-F238E27FC236}">
                  <a16:creationId xmlns:a16="http://schemas.microsoft.com/office/drawing/2014/main" id="{86C89D85-B156-4224-AADD-63985F8C1B7D}"/>
                </a:ext>
              </a:extLst>
            </p:cNvPr>
            <p:cNvSpPr txBox="1">
              <a:spLocks/>
            </p:cNvSpPr>
            <p:nvPr/>
          </p:nvSpPr>
          <p:spPr>
            <a:xfrm>
              <a:off x="8889766" y="4127493"/>
              <a:ext cx="2698843"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8458" name="TextBox 39">
              <a:extLst>
                <a:ext uri="{FF2B5EF4-FFF2-40B4-BE49-F238E27FC236}">
                  <a16:creationId xmlns:a16="http://schemas.microsoft.com/office/drawing/2014/main" id="{9F85D3A7-129C-4888-A89C-C3242AD70E49}"/>
                </a:ext>
              </a:extLst>
            </p:cNvPr>
            <p:cNvSpPr txBox="1">
              <a:spLocks noChangeArrowheads="1"/>
            </p:cNvSpPr>
            <p:nvPr/>
          </p:nvSpPr>
          <p:spPr bwMode="auto">
            <a:xfrm>
              <a:off x="8877066" y="3865306"/>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4" name="Group 63">
            <a:extLst>
              <a:ext uri="{FF2B5EF4-FFF2-40B4-BE49-F238E27FC236}">
                <a16:creationId xmlns:a16="http://schemas.microsoft.com/office/drawing/2014/main" id="{4327748B-4D41-4F7B-A497-DC6FAFCDB3D9}"/>
              </a:ext>
            </a:extLst>
          </p:cNvPr>
          <p:cNvGrpSpPr>
            <a:grpSpLocks/>
          </p:cNvGrpSpPr>
          <p:nvPr/>
        </p:nvGrpSpPr>
        <p:grpSpPr bwMode="auto">
          <a:xfrm>
            <a:off x="8869363" y="5026025"/>
            <a:ext cx="2711450" cy="811213"/>
            <a:chOff x="8869402" y="5026188"/>
            <a:chExt cx="2711543" cy="810399"/>
          </a:xfrm>
        </p:grpSpPr>
        <p:sp>
          <p:nvSpPr>
            <p:cNvPr id="42" name="Text Placeholder 5">
              <a:extLst>
                <a:ext uri="{FF2B5EF4-FFF2-40B4-BE49-F238E27FC236}">
                  <a16:creationId xmlns:a16="http://schemas.microsoft.com/office/drawing/2014/main" id="{7C25F95B-5017-46EB-9926-DAF7E0FDB4AE}"/>
                </a:ext>
              </a:extLst>
            </p:cNvPr>
            <p:cNvSpPr txBox="1">
              <a:spLocks/>
            </p:cNvSpPr>
            <p:nvPr/>
          </p:nvSpPr>
          <p:spPr>
            <a:xfrm>
              <a:off x="8882102" y="528786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8456" name="TextBox 42">
              <a:extLst>
                <a:ext uri="{FF2B5EF4-FFF2-40B4-BE49-F238E27FC236}">
                  <a16:creationId xmlns:a16="http://schemas.microsoft.com/office/drawing/2014/main" id="{93E565DD-ADEB-4D7B-910A-1A5942233715}"/>
                </a:ext>
              </a:extLst>
            </p:cNvPr>
            <p:cNvSpPr txBox="1">
              <a:spLocks noChangeArrowheads="1"/>
            </p:cNvSpPr>
            <p:nvPr/>
          </p:nvSpPr>
          <p:spPr bwMode="auto">
            <a:xfrm>
              <a:off x="8869402" y="502618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4" name="Group 43">
            <a:extLst>
              <a:ext uri="{FF2B5EF4-FFF2-40B4-BE49-F238E27FC236}">
                <a16:creationId xmlns:a16="http://schemas.microsoft.com/office/drawing/2014/main" id="{097735B7-776B-4353-A657-3ADC72D2D2E9}"/>
              </a:ext>
            </a:extLst>
          </p:cNvPr>
          <p:cNvGrpSpPr/>
          <p:nvPr/>
        </p:nvGrpSpPr>
        <p:grpSpPr>
          <a:xfrm>
            <a:off x="8237375" y="2965158"/>
            <a:ext cx="386534" cy="338053"/>
            <a:chOff x="2016919" y="5503517"/>
            <a:chExt cx="386534" cy="338053"/>
          </a:xfrm>
          <a:solidFill>
            <a:schemeClr val="bg1"/>
          </a:solidFill>
        </p:grpSpPr>
        <p:sp>
          <p:nvSpPr>
            <p:cNvPr id="52" name="Freeform 147">
              <a:extLst>
                <a:ext uri="{FF2B5EF4-FFF2-40B4-BE49-F238E27FC236}">
                  <a16:creationId xmlns:a16="http://schemas.microsoft.com/office/drawing/2014/main" id="{A8820033-7803-4E1A-AF9D-2884985310D3}"/>
                </a:ext>
              </a:extLst>
            </p:cNvPr>
            <p:cNvSpPr>
              <a:spLocks/>
            </p:cNvSpPr>
            <p:nvPr/>
          </p:nvSpPr>
          <p:spPr bwMode="auto">
            <a:xfrm>
              <a:off x="2016919" y="5503517"/>
              <a:ext cx="151993" cy="151993"/>
            </a:xfrm>
            <a:custGeom>
              <a:avLst/>
              <a:gdLst>
                <a:gd name="T0" fmla="*/ 8 w 101"/>
                <a:gd name="T1" fmla="*/ 80 h 100"/>
                <a:gd name="T2" fmla="*/ 16 w 101"/>
                <a:gd name="T3" fmla="*/ 72 h 100"/>
                <a:gd name="T4" fmla="*/ 16 w 101"/>
                <a:gd name="T5" fmla="*/ 27 h 100"/>
                <a:gd name="T6" fmla="*/ 86 w 101"/>
                <a:gd name="T7" fmla="*/ 98 h 100"/>
                <a:gd name="T8" fmla="*/ 92 w 101"/>
                <a:gd name="T9" fmla="*/ 100 h 100"/>
                <a:gd name="T10" fmla="*/ 98 w 101"/>
                <a:gd name="T11" fmla="*/ 98 h 100"/>
                <a:gd name="T12" fmla="*/ 98 w 101"/>
                <a:gd name="T13" fmla="*/ 86 h 100"/>
                <a:gd name="T14" fmla="*/ 27 w 101"/>
                <a:gd name="T15" fmla="*/ 16 h 100"/>
                <a:gd name="T16" fmla="*/ 72 w 101"/>
                <a:gd name="T17" fmla="*/ 16 h 100"/>
                <a:gd name="T18" fmla="*/ 80 w 101"/>
                <a:gd name="T19" fmla="*/ 8 h 100"/>
                <a:gd name="T20" fmla="*/ 72 w 101"/>
                <a:gd name="T21" fmla="*/ 0 h 100"/>
                <a:gd name="T22" fmla="*/ 8 w 101"/>
                <a:gd name="T23" fmla="*/ 0 h 100"/>
                <a:gd name="T24" fmla="*/ 0 w 101"/>
                <a:gd name="T25" fmla="*/ 8 h 100"/>
                <a:gd name="T26" fmla="*/ 0 w 101"/>
                <a:gd name="T27" fmla="*/ 72 h 100"/>
                <a:gd name="T28" fmla="*/ 8 w 101"/>
                <a:gd name="T2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3" name="Freeform 148">
              <a:extLst>
                <a:ext uri="{FF2B5EF4-FFF2-40B4-BE49-F238E27FC236}">
                  <a16:creationId xmlns:a16="http://schemas.microsoft.com/office/drawing/2014/main" id="{CECD1D0C-617B-4F1C-A8A8-3CF072513E93}"/>
                </a:ext>
              </a:extLst>
            </p:cNvPr>
            <p:cNvSpPr>
              <a:spLocks/>
            </p:cNvSpPr>
            <p:nvPr/>
          </p:nvSpPr>
          <p:spPr bwMode="auto">
            <a:xfrm>
              <a:off x="2016919" y="5689577"/>
              <a:ext cx="151993" cy="151993"/>
            </a:xfrm>
            <a:custGeom>
              <a:avLst/>
              <a:gdLst>
                <a:gd name="T0" fmla="*/ 8 w 101"/>
                <a:gd name="T1" fmla="*/ 101 h 101"/>
                <a:gd name="T2" fmla="*/ 72 w 101"/>
                <a:gd name="T3" fmla="*/ 101 h 101"/>
                <a:gd name="T4" fmla="*/ 80 w 101"/>
                <a:gd name="T5" fmla="*/ 93 h 101"/>
                <a:gd name="T6" fmla="*/ 72 w 101"/>
                <a:gd name="T7" fmla="*/ 85 h 101"/>
                <a:gd name="T8" fmla="*/ 27 w 101"/>
                <a:gd name="T9" fmla="*/ 85 h 101"/>
                <a:gd name="T10" fmla="*/ 98 w 101"/>
                <a:gd name="T11" fmla="*/ 15 h 101"/>
                <a:gd name="T12" fmla="*/ 98 w 101"/>
                <a:gd name="T13" fmla="*/ 3 h 101"/>
                <a:gd name="T14" fmla="*/ 86 w 101"/>
                <a:gd name="T15" fmla="*/ 3 h 101"/>
                <a:gd name="T16" fmla="*/ 16 w 101"/>
                <a:gd name="T17" fmla="*/ 74 h 101"/>
                <a:gd name="T18" fmla="*/ 16 w 101"/>
                <a:gd name="T19" fmla="*/ 29 h 101"/>
                <a:gd name="T20" fmla="*/ 8 w 101"/>
                <a:gd name="T21" fmla="*/ 21 h 101"/>
                <a:gd name="T22" fmla="*/ 0 w 101"/>
                <a:gd name="T23" fmla="*/ 29 h 101"/>
                <a:gd name="T24" fmla="*/ 0 w 101"/>
                <a:gd name="T25" fmla="*/ 93 h 101"/>
                <a:gd name="T26" fmla="*/ 8 w 101"/>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4" name="Freeform 149">
              <a:extLst>
                <a:ext uri="{FF2B5EF4-FFF2-40B4-BE49-F238E27FC236}">
                  <a16:creationId xmlns:a16="http://schemas.microsoft.com/office/drawing/2014/main" id="{08E9B717-A56E-44A2-B647-EDC17F745DF7}"/>
                </a:ext>
              </a:extLst>
            </p:cNvPr>
            <p:cNvSpPr>
              <a:spLocks/>
            </p:cNvSpPr>
            <p:nvPr/>
          </p:nvSpPr>
          <p:spPr bwMode="auto">
            <a:xfrm>
              <a:off x="2250150" y="5689577"/>
              <a:ext cx="153303" cy="151993"/>
            </a:xfrm>
            <a:custGeom>
              <a:avLst/>
              <a:gdLst>
                <a:gd name="T0" fmla="*/ 93 w 101"/>
                <a:gd name="T1" fmla="*/ 21 h 101"/>
                <a:gd name="T2" fmla="*/ 85 w 101"/>
                <a:gd name="T3" fmla="*/ 29 h 101"/>
                <a:gd name="T4" fmla="*/ 85 w 101"/>
                <a:gd name="T5" fmla="*/ 74 h 101"/>
                <a:gd name="T6" fmla="*/ 15 w 101"/>
                <a:gd name="T7" fmla="*/ 3 h 101"/>
                <a:gd name="T8" fmla="*/ 3 w 101"/>
                <a:gd name="T9" fmla="*/ 3 h 101"/>
                <a:gd name="T10" fmla="*/ 3 w 101"/>
                <a:gd name="T11" fmla="*/ 15 h 101"/>
                <a:gd name="T12" fmla="*/ 74 w 101"/>
                <a:gd name="T13" fmla="*/ 85 h 101"/>
                <a:gd name="T14" fmla="*/ 29 w 101"/>
                <a:gd name="T15" fmla="*/ 85 h 101"/>
                <a:gd name="T16" fmla="*/ 21 w 101"/>
                <a:gd name="T17" fmla="*/ 93 h 101"/>
                <a:gd name="T18" fmla="*/ 29 w 101"/>
                <a:gd name="T19" fmla="*/ 101 h 101"/>
                <a:gd name="T20" fmla="*/ 93 w 101"/>
                <a:gd name="T21" fmla="*/ 101 h 101"/>
                <a:gd name="T22" fmla="*/ 101 w 101"/>
                <a:gd name="T23" fmla="*/ 93 h 101"/>
                <a:gd name="T24" fmla="*/ 101 w 101"/>
                <a:gd name="T25" fmla="*/ 29 h 101"/>
                <a:gd name="T26" fmla="*/ 93 w 101"/>
                <a:gd name="T27" fmla="*/ 2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5" name="Freeform 150">
              <a:extLst>
                <a:ext uri="{FF2B5EF4-FFF2-40B4-BE49-F238E27FC236}">
                  <a16:creationId xmlns:a16="http://schemas.microsoft.com/office/drawing/2014/main" id="{12FA38A4-B38D-47D2-8A73-642F577B5C53}"/>
                </a:ext>
              </a:extLst>
            </p:cNvPr>
            <p:cNvSpPr>
              <a:spLocks/>
            </p:cNvSpPr>
            <p:nvPr/>
          </p:nvSpPr>
          <p:spPr bwMode="auto">
            <a:xfrm>
              <a:off x="2250150" y="5503517"/>
              <a:ext cx="153303" cy="151993"/>
            </a:xfrm>
            <a:custGeom>
              <a:avLst/>
              <a:gdLst>
                <a:gd name="T0" fmla="*/ 93 w 101"/>
                <a:gd name="T1" fmla="*/ 0 h 100"/>
                <a:gd name="T2" fmla="*/ 29 w 101"/>
                <a:gd name="T3" fmla="*/ 0 h 100"/>
                <a:gd name="T4" fmla="*/ 21 w 101"/>
                <a:gd name="T5" fmla="*/ 8 h 100"/>
                <a:gd name="T6" fmla="*/ 29 w 101"/>
                <a:gd name="T7" fmla="*/ 16 h 100"/>
                <a:gd name="T8" fmla="*/ 74 w 101"/>
                <a:gd name="T9" fmla="*/ 16 h 100"/>
                <a:gd name="T10" fmla="*/ 3 w 101"/>
                <a:gd name="T11" fmla="*/ 86 h 100"/>
                <a:gd name="T12" fmla="*/ 3 w 101"/>
                <a:gd name="T13" fmla="*/ 98 h 100"/>
                <a:gd name="T14" fmla="*/ 9 w 101"/>
                <a:gd name="T15" fmla="*/ 100 h 100"/>
                <a:gd name="T16" fmla="*/ 15 w 101"/>
                <a:gd name="T17" fmla="*/ 98 h 100"/>
                <a:gd name="T18" fmla="*/ 85 w 101"/>
                <a:gd name="T19" fmla="*/ 27 h 100"/>
                <a:gd name="T20" fmla="*/ 85 w 101"/>
                <a:gd name="T21" fmla="*/ 72 h 100"/>
                <a:gd name="T22" fmla="*/ 93 w 101"/>
                <a:gd name="T23" fmla="*/ 80 h 100"/>
                <a:gd name="T24" fmla="*/ 101 w 101"/>
                <a:gd name="T25" fmla="*/ 72 h 100"/>
                <a:gd name="T26" fmla="*/ 101 w 101"/>
                <a:gd name="T27" fmla="*/ 8 h 100"/>
                <a:gd name="T28" fmla="*/ 93 w 101"/>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61" name="Group 60">
            <a:extLst>
              <a:ext uri="{FF2B5EF4-FFF2-40B4-BE49-F238E27FC236}">
                <a16:creationId xmlns:a16="http://schemas.microsoft.com/office/drawing/2014/main" id="{88EA762B-62E9-4B76-8D83-13B22733849A}"/>
              </a:ext>
            </a:extLst>
          </p:cNvPr>
          <p:cNvGrpSpPr/>
          <p:nvPr/>
        </p:nvGrpSpPr>
        <p:grpSpPr>
          <a:xfrm>
            <a:off x="8066381" y="3878621"/>
            <a:ext cx="711692" cy="648000"/>
            <a:chOff x="8066381" y="3878621"/>
            <a:chExt cx="711692" cy="648000"/>
          </a:xfrm>
          <a:effectLst>
            <a:outerShdw blurRad="254000" dist="50800" dir="5400000" algn="ctr" rotWithShape="0">
              <a:srgbClr val="000000">
                <a:alpha val="43137"/>
              </a:srgbClr>
            </a:outerShdw>
          </a:effectLst>
        </p:grpSpPr>
        <p:sp>
          <p:nvSpPr>
            <p:cNvPr id="38" name="Freeform 269">
              <a:extLst>
                <a:ext uri="{FF2B5EF4-FFF2-40B4-BE49-F238E27FC236}">
                  <a16:creationId xmlns:a16="http://schemas.microsoft.com/office/drawing/2014/main" id="{4992AD2A-ECEE-4620-B719-B50EC51C3CD9}"/>
                </a:ext>
              </a:extLst>
            </p:cNvPr>
            <p:cNvSpPr>
              <a:spLocks noChangeAspect="1" noChangeArrowheads="1"/>
            </p:cNvSpPr>
            <p:nvPr/>
          </p:nvSpPr>
          <p:spPr bwMode="auto">
            <a:xfrm>
              <a:off x="8066381"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45" name="Group 44">
              <a:extLst>
                <a:ext uri="{FF2B5EF4-FFF2-40B4-BE49-F238E27FC236}">
                  <a16:creationId xmlns:a16="http://schemas.microsoft.com/office/drawing/2014/main" id="{CB448B38-9A67-41E3-A589-FEEEDB8DE8D6}"/>
                </a:ext>
              </a:extLst>
            </p:cNvPr>
            <p:cNvGrpSpPr/>
            <p:nvPr/>
          </p:nvGrpSpPr>
          <p:grpSpPr>
            <a:xfrm>
              <a:off x="8247769" y="4015181"/>
              <a:ext cx="386534" cy="386534"/>
              <a:chOff x="8103197" y="5479932"/>
              <a:chExt cx="386534" cy="386534"/>
            </a:xfrm>
            <a:solidFill>
              <a:schemeClr val="bg1"/>
            </a:solidFill>
          </p:grpSpPr>
          <p:sp>
            <p:nvSpPr>
              <p:cNvPr id="47" name="Freeform 172">
                <a:extLst>
                  <a:ext uri="{FF2B5EF4-FFF2-40B4-BE49-F238E27FC236}">
                    <a16:creationId xmlns:a16="http://schemas.microsoft.com/office/drawing/2014/main" id="{6E8CDE94-BE2F-45E1-9A8B-28B20D588406}"/>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173">
                <a:extLst>
                  <a:ext uri="{FF2B5EF4-FFF2-40B4-BE49-F238E27FC236}">
                    <a16:creationId xmlns:a16="http://schemas.microsoft.com/office/drawing/2014/main" id="{822FF93F-5BE1-470D-8E05-71AD5849E8DE}"/>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174">
                <a:extLst>
                  <a:ext uri="{FF2B5EF4-FFF2-40B4-BE49-F238E27FC236}">
                    <a16:creationId xmlns:a16="http://schemas.microsoft.com/office/drawing/2014/main" id="{D3391963-A8AC-44A0-8FCB-3B08E8568821}"/>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0" name="Freeform 175">
                <a:extLst>
                  <a:ext uri="{FF2B5EF4-FFF2-40B4-BE49-F238E27FC236}">
                    <a16:creationId xmlns:a16="http://schemas.microsoft.com/office/drawing/2014/main" id="{26409FC6-F4B7-431A-B0CE-118C1AB2F485}"/>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1" name="Freeform 176">
                <a:extLst>
                  <a:ext uri="{FF2B5EF4-FFF2-40B4-BE49-F238E27FC236}">
                    <a16:creationId xmlns:a16="http://schemas.microsoft.com/office/drawing/2014/main" id="{E98BAB61-C42B-4228-A0D6-5A81A37EA8C3}"/>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63" name="Group 62">
            <a:extLst>
              <a:ext uri="{FF2B5EF4-FFF2-40B4-BE49-F238E27FC236}">
                <a16:creationId xmlns:a16="http://schemas.microsoft.com/office/drawing/2014/main" id="{A4F62015-6210-40D7-9C6B-8569A5F3DFD4}"/>
              </a:ext>
            </a:extLst>
          </p:cNvPr>
          <p:cNvGrpSpPr/>
          <p:nvPr/>
        </p:nvGrpSpPr>
        <p:grpSpPr>
          <a:xfrm>
            <a:off x="8058717" y="5039503"/>
            <a:ext cx="711692" cy="648000"/>
            <a:chOff x="8058717" y="5039503"/>
            <a:chExt cx="711692" cy="648000"/>
          </a:xfrm>
          <a:effectLst>
            <a:outerShdw blurRad="254000" dist="50800" dir="5400000" algn="ctr" rotWithShape="0">
              <a:srgbClr val="000000">
                <a:alpha val="43137"/>
              </a:srgbClr>
            </a:outerShdw>
          </a:effectLst>
        </p:grpSpPr>
        <p:sp>
          <p:nvSpPr>
            <p:cNvPr id="41" name="Freeform 269">
              <a:extLst>
                <a:ext uri="{FF2B5EF4-FFF2-40B4-BE49-F238E27FC236}">
                  <a16:creationId xmlns:a16="http://schemas.microsoft.com/office/drawing/2014/main" id="{A185E062-6FD9-42DD-BAAC-F6BB8410BB40}"/>
                </a:ext>
              </a:extLst>
            </p:cNvPr>
            <p:cNvSpPr>
              <a:spLocks noChangeAspect="1" noChangeArrowheads="1"/>
            </p:cNvSpPr>
            <p:nvPr/>
          </p:nvSpPr>
          <p:spPr bwMode="auto">
            <a:xfrm>
              <a:off x="8058717"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46" name="Freeform 127">
              <a:extLst>
                <a:ext uri="{FF2B5EF4-FFF2-40B4-BE49-F238E27FC236}">
                  <a16:creationId xmlns:a16="http://schemas.microsoft.com/office/drawing/2014/main" id="{E94CF030-6790-453D-ADC8-ED08DCB2E1AD}"/>
                </a:ext>
              </a:extLst>
            </p:cNvPr>
            <p:cNvSpPr>
              <a:spLocks noEditPoints="1"/>
            </p:cNvSpPr>
            <p:nvPr/>
          </p:nvSpPr>
          <p:spPr bwMode="auto">
            <a:xfrm>
              <a:off x="8213178" y="5187232"/>
              <a:ext cx="384969" cy="339875"/>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p:spPr>
          <p:txBody>
            <a:bodyPr/>
            <a:lstStyle/>
            <a:p>
              <a:pPr eaLnBrk="1" fontAlgn="auto" hangingPunct="1">
                <a:spcBef>
                  <a:spcPts val="0"/>
                </a:spcBef>
                <a:spcAft>
                  <a:spcPts val="0"/>
                </a:spcAft>
                <a:defRPr/>
              </a:pPr>
              <a:endParaRPr lang="en-US">
                <a:latin typeface="+mn-lt"/>
              </a:endParaRPr>
            </a:p>
          </p:txBody>
        </p:sp>
      </p:grpSp>
      <p:sp>
        <p:nvSpPr>
          <p:cNvPr id="56" name="TextBox 55">
            <a:extLst>
              <a:ext uri="{FF2B5EF4-FFF2-40B4-BE49-F238E27FC236}">
                <a16:creationId xmlns:a16="http://schemas.microsoft.com/office/drawing/2014/main" id="{53713D2B-501E-45CE-8115-96B8D7CEC22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7" name="Straight Connector 56">
            <a:extLst>
              <a:ext uri="{FF2B5EF4-FFF2-40B4-BE49-F238E27FC236}">
                <a16:creationId xmlns:a16="http://schemas.microsoft.com/office/drawing/2014/main" id="{D24ABD3D-8638-4B1C-8922-81C532BC586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E124B6CB-DE3E-4598-8022-9FCA8924D660}"/>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par>
                                <p:cTn id="8" presetID="16" presetClass="entr" presetSubtype="37" fill="hold"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barn(outVertical)">
                                      <p:cBhvr>
                                        <p:cTn id="10" dur="500"/>
                                        <p:tgtEl>
                                          <p:spTgt spid="57"/>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1000"/>
                                        <p:tgtEl>
                                          <p:spTgt spid="58"/>
                                        </p:tgtEl>
                                      </p:cBhvr>
                                    </p:animEffect>
                                    <p:anim calcmode="lin" valueType="num">
                                      <p:cBhvr>
                                        <p:cTn id="14" dur="1000" fill="hold"/>
                                        <p:tgtEl>
                                          <p:spTgt spid="58"/>
                                        </p:tgtEl>
                                        <p:attrNameLst>
                                          <p:attrName>ppt_x</p:attrName>
                                        </p:attrNameLst>
                                      </p:cBhvr>
                                      <p:tavLst>
                                        <p:tav tm="0">
                                          <p:val>
                                            <p:strVal val="#ppt_x"/>
                                          </p:val>
                                        </p:tav>
                                        <p:tav tm="100000">
                                          <p:val>
                                            <p:strVal val="#ppt_x"/>
                                          </p:val>
                                        </p:tav>
                                      </p:tavLst>
                                    </p:anim>
                                    <p:anim calcmode="lin" valueType="num">
                                      <p:cBhvr>
                                        <p:cTn id="15" dur="900" decel="100000" fill="hold"/>
                                        <p:tgtEl>
                                          <p:spTgt spid="5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par>
                                <p:cTn id="23" presetID="10"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23" presetClass="entr" presetSubtype="16"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500"/>
                            </p:stCondLst>
                            <p:childTnLst>
                              <p:par>
                                <p:cTn id="31" presetID="22" presetClass="entr" presetSubtype="1"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up)">
                                      <p:cBhvr>
                                        <p:cTn id="33" dur="500"/>
                                        <p:tgtEl>
                                          <p:spTgt spid="6"/>
                                        </p:tgtEl>
                                      </p:cBhvr>
                                    </p:animEffect>
                                  </p:childTnLst>
                                </p:cTn>
                              </p:par>
                              <p:par>
                                <p:cTn id="34" presetID="22" presetClass="entr" presetSubtype="1"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nodeType="afterGroup">
                            <p:stCondLst>
                              <p:cond delay="2000"/>
                            </p:stCondLst>
                            <p:childTnLst>
                              <p:par>
                                <p:cTn id="38" presetID="6" presetClass="entr" presetSubtype="32"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circle(out)">
                                      <p:cBhvr>
                                        <p:cTn id="40" dur="500"/>
                                        <p:tgtEl>
                                          <p:spTgt spid="35"/>
                                        </p:tgtEl>
                                      </p:cBhvr>
                                    </p:animEffect>
                                  </p:childTnLst>
                                </p:cTn>
                              </p:par>
                              <p:par>
                                <p:cTn id="41" presetID="6" presetClass="entr" presetSubtype="32"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circle(out)">
                                      <p:cBhvr>
                                        <p:cTn id="43" dur="500"/>
                                        <p:tgtEl>
                                          <p:spTgt spid="44"/>
                                        </p:tgtEl>
                                      </p:cBhvr>
                                    </p:animEffect>
                                  </p:childTnLst>
                                </p:cTn>
                              </p:par>
                              <p:par>
                                <p:cTn id="44" presetID="22" presetClass="entr" presetSubtype="8" fill="hold"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wipe(left)">
                                      <p:cBhvr>
                                        <p:cTn id="46" dur="500"/>
                                        <p:tgtEl>
                                          <p:spTgt spid="60"/>
                                        </p:tgtEl>
                                      </p:cBhvr>
                                    </p:animEffect>
                                  </p:childTnLst>
                                </p:cTn>
                              </p:par>
                              <p:par>
                                <p:cTn id="47" presetID="6" presetClass="entr" presetSubtype="32" fill="hold"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circle(out)">
                                      <p:cBhvr>
                                        <p:cTn id="49" dur="500"/>
                                        <p:tgtEl>
                                          <p:spTgt spid="65"/>
                                        </p:tgtEl>
                                      </p:cBhvr>
                                    </p:animEffect>
                                  </p:childTnLst>
                                </p:cTn>
                              </p:par>
                              <p:par>
                                <p:cTn id="50" presetID="22" presetClass="entr" presetSubtype="2" fill="hold" nodeType="with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wipe(right)">
                                      <p:cBhvr>
                                        <p:cTn id="52" dur="500"/>
                                        <p:tgtEl>
                                          <p:spTgt spid="66"/>
                                        </p:tgtEl>
                                      </p:cBhvr>
                                    </p:animEffect>
                                  </p:childTnLst>
                                </p:cTn>
                              </p:par>
                            </p:childTnLst>
                          </p:cTn>
                        </p:par>
                        <p:par>
                          <p:cTn id="53" fill="hold" nodeType="afterGroup">
                            <p:stCondLst>
                              <p:cond delay="2500"/>
                            </p:stCondLst>
                            <p:childTnLst>
                              <p:par>
                                <p:cTn id="54" presetID="6" presetClass="entr" presetSubtype="32" fill="hold" nodeType="after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circle(out)">
                                      <p:cBhvr>
                                        <p:cTn id="56" dur="500"/>
                                        <p:tgtEl>
                                          <p:spTgt spid="61"/>
                                        </p:tgtEl>
                                      </p:cBhvr>
                                    </p:animEffect>
                                  </p:childTnLst>
                                </p:cTn>
                              </p:par>
                              <p:par>
                                <p:cTn id="57" presetID="22" presetClass="entr" presetSubtype="8" fill="hold" nodeType="with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wipe(left)">
                                      <p:cBhvr>
                                        <p:cTn id="59" dur="500"/>
                                        <p:tgtEl>
                                          <p:spTgt spid="62"/>
                                        </p:tgtEl>
                                      </p:cBhvr>
                                    </p:animEffect>
                                  </p:childTnLst>
                                </p:cTn>
                              </p:par>
                              <p:par>
                                <p:cTn id="60" presetID="6" presetClass="entr" presetSubtype="32" fill="hold" nodeType="withEffect">
                                  <p:stCondLst>
                                    <p:cond delay="0"/>
                                  </p:stCondLst>
                                  <p:childTnLst>
                                    <p:set>
                                      <p:cBhvr>
                                        <p:cTn id="61" dur="1" fill="hold">
                                          <p:stCondLst>
                                            <p:cond delay="0"/>
                                          </p:stCondLst>
                                        </p:cTn>
                                        <p:tgtEl>
                                          <p:spTgt spid="67"/>
                                        </p:tgtEl>
                                        <p:attrNameLst>
                                          <p:attrName>style.visibility</p:attrName>
                                        </p:attrNameLst>
                                      </p:cBhvr>
                                      <p:to>
                                        <p:strVal val="visible"/>
                                      </p:to>
                                    </p:set>
                                    <p:animEffect transition="in" filter="circle(out)">
                                      <p:cBhvr>
                                        <p:cTn id="62" dur="500"/>
                                        <p:tgtEl>
                                          <p:spTgt spid="67"/>
                                        </p:tgtEl>
                                      </p:cBhvr>
                                    </p:animEffect>
                                  </p:childTnLst>
                                </p:cTn>
                              </p:par>
                              <p:par>
                                <p:cTn id="63" presetID="22" presetClass="entr" presetSubtype="2" fill="hold" nodeType="withEffect">
                                  <p:stCondLst>
                                    <p:cond delay="0"/>
                                  </p:stCondLst>
                                  <p:childTnLst>
                                    <p:set>
                                      <p:cBhvr>
                                        <p:cTn id="64" dur="1" fill="hold">
                                          <p:stCondLst>
                                            <p:cond delay="0"/>
                                          </p:stCondLst>
                                        </p:cTn>
                                        <p:tgtEl>
                                          <p:spTgt spid="68"/>
                                        </p:tgtEl>
                                        <p:attrNameLst>
                                          <p:attrName>style.visibility</p:attrName>
                                        </p:attrNameLst>
                                      </p:cBhvr>
                                      <p:to>
                                        <p:strVal val="visible"/>
                                      </p:to>
                                    </p:set>
                                    <p:animEffect transition="in" filter="wipe(right)">
                                      <p:cBhvr>
                                        <p:cTn id="65" dur="500"/>
                                        <p:tgtEl>
                                          <p:spTgt spid="68"/>
                                        </p:tgtEl>
                                      </p:cBhvr>
                                    </p:animEffect>
                                  </p:childTnLst>
                                </p:cTn>
                              </p:par>
                            </p:childTnLst>
                          </p:cTn>
                        </p:par>
                        <p:par>
                          <p:cTn id="66" fill="hold" nodeType="afterGroup">
                            <p:stCondLst>
                              <p:cond delay="3000"/>
                            </p:stCondLst>
                            <p:childTnLst>
                              <p:par>
                                <p:cTn id="67" presetID="6" presetClass="entr" presetSubtype="32" fill="hold" nodeType="afterEffect">
                                  <p:stCondLst>
                                    <p:cond delay="0"/>
                                  </p:stCondLst>
                                  <p:childTnLst>
                                    <p:set>
                                      <p:cBhvr>
                                        <p:cTn id="68" dur="1" fill="hold">
                                          <p:stCondLst>
                                            <p:cond delay="0"/>
                                          </p:stCondLst>
                                        </p:cTn>
                                        <p:tgtEl>
                                          <p:spTgt spid="63"/>
                                        </p:tgtEl>
                                        <p:attrNameLst>
                                          <p:attrName>style.visibility</p:attrName>
                                        </p:attrNameLst>
                                      </p:cBhvr>
                                      <p:to>
                                        <p:strVal val="visible"/>
                                      </p:to>
                                    </p:set>
                                    <p:animEffect transition="in" filter="circle(out)">
                                      <p:cBhvr>
                                        <p:cTn id="69" dur="500"/>
                                        <p:tgtEl>
                                          <p:spTgt spid="63"/>
                                        </p:tgtEl>
                                      </p:cBhvr>
                                    </p:animEffect>
                                  </p:childTnLst>
                                </p:cTn>
                              </p:par>
                              <p:par>
                                <p:cTn id="70" presetID="22" presetClass="entr" presetSubtype="8" fill="hold" nodeType="withEffect">
                                  <p:stCondLst>
                                    <p:cond delay="0"/>
                                  </p:stCondLst>
                                  <p:childTnLst>
                                    <p:set>
                                      <p:cBhvr>
                                        <p:cTn id="71" dur="1" fill="hold">
                                          <p:stCondLst>
                                            <p:cond delay="0"/>
                                          </p:stCondLst>
                                        </p:cTn>
                                        <p:tgtEl>
                                          <p:spTgt spid="64"/>
                                        </p:tgtEl>
                                        <p:attrNameLst>
                                          <p:attrName>style.visibility</p:attrName>
                                        </p:attrNameLst>
                                      </p:cBhvr>
                                      <p:to>
                                        <p:strVal val="visible"/>
                                      </p:to>
                                    </p:set>
                                    <p:animEffect transition="in" filter="wipe(left)">
                                      <p:cBhvr>
                                        <p:cTn id="72" dur="500"/>
                                        <p:tgtEl>
                                          <p:spTgt spid="64"/>
                                        </p:tgtEl>
                                      </p:cBhvr>
                                    </p:animEffect>
                                  </p:childTnLst>
                                </p:cTn>
                              </p:par>
                              <p:par>
                                <p:cTn id="73" presetID="6" presetClass="entr" presetSubtype="32" fill="hold"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circle(out)">
                                      <p:cBhvr>
                                        <p:cTn id="75" dur="500"/>
                                        <p:tgtEl>
                                          <p:spTgt spid="69"/>
                                        </p:tgtEl>
                                      </p:cBhvr>
                                    </p:animEffect>
                                  </p:childTnLst>
                                </p:cTn>
                              </p:par>
                              <p:par>
                                <p:cTn id="76" presetID="22" presetClass="entr" presetSubtype="2" fill="hold" nodeType="withEffect">
                                  <p:stCondLst>
                                    <p:cond delay="0"/>
                                  </p:stCondLst>
                                  <p:childTnLst>
                                    <p:set>
                                      <p:cBhvr>
                                        <p:cTn id="77" dur="1" fill="hold">
                                          <p:stCondLst>
                                            <p:cond delay="0"/>
                                          </p:stCondLst>
                                        </p:cTn>
                                        <p:tgtEl>
                                          <p:spTgt spid="70"/>
                                        </p:tgtEl>
                                        <p:attrNameLst>
                                          <p:attrName>style.visibility</p:attrName>
                                        </p:attrNameLst>
                                      </p:cBhvr>
                                      <p:to>
                                        <p:strVal val="visible"/>
                                      </p:to>
                                    </p:set>
                                    <p:animEffect transition="in" filter="wipe(right)">
                                      <p:cBhvr>
                                        <p:cTn id="78" dur="500"/>
                                        <p:tgtEl>
                                          <p:spTgt spid="70"/>
                                        </p:tgtEl>
                                      </p:cBhvr>
                                    </p:animEffect>
                                  </p:childTnLst>
                                </p:cTn>
                              </p:par>
                            </p:childTnLst>
                          </p:cTn>
                        </p:par>
                        <p:par>
                          <p:cTn id="79" fill="hold" nodeType="afterGroup">
                            <p:stCondLst>
                              <p:cond delay="3500"/>
                            </p:stCondLst>
                            <p:childTnLst>
                              <p:par>
                                <p:cTn id="80" presetID="2" presetClass="exit" presetSubtype="1" fill="hold" grpId="1" nodeType="afterEffect">
                                  <p:stCondLst>
                                    <p:cond delay="0"/>
                                  </p:stCondLst>
                                  <p:childTnLst>
                                    <p:anim calcmode="lin" valueType="num">
                                      <p:cBhvr additive="base">
                                        <p:cTn id="81" dur="500"/>
                                        <p:tgtEl>
                                          <p:spTgt spid="56"/>
                                        </p:tgtEl>
                                        <p:attrNameLst>
                                          <p:attrName>ppt_x</p:attrName>
                                        </p:attrNameLst>
                                      </p:cBhvr>
                                      <p:tavLst>
                                        <p:tav tm="0">
                                          <p:val>
                                            <p:strVal val="ppt_x"/>
                                          </p:val>
                                        </p:tav>
                                        <p:tav tm="100000">
                                          <p:val>
                                            <p:strVal val="ppt_x"/>
                                          </p:val>
                                        </p:tav>
                                      </p:tavLst>
                                    </p:anim>
                                    <p:anim calcmode="lin" valueType="num">
                                      <p:cBhvr additive="base">
                                        <p:cTn id="82" dur="500"/>
                                        <p:tgtEl>
                                          <p:spTgt spid="56"/>
                                        </p:tgtEl>
                                        <p:attrNameLst>
                                          <p:attrName>ppt_y</p:attrName>
                                        </p:attrNameLst>
                                      </p:cBhvr>
                                      <p:tavLst>
                                        <p:tav tm="0">
                                          <p:val>
                                            <p:strVal val="ppt_y"/>
                                          </p:val>
                                        </p:tav>
                                        <p:tav tm="100000">
                                          <p:val>
                                            <p:strVal val="0-ppt_h/2"/>
                                          </p:val>
                                        </p:tav>
                                      </p:tavLst>
                                    </p:anim>
                                    <p:set>
                                      <p:cBhvr>
                                        <p:cTn id="83" dur="1" fill="hold">
                                          <p:stCondLst>
                                            <p:cond delay="499"/>
                                          </p:stCondLst>
                                        </p:cTn>
                                        <p:tgtEl>
                                          <p:spTgt spid="56"/>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57"/>
                                        </p:tgtEl>
                                        <p:attrNameLst>
                                          <p:attrName>ppt_x</p:attrName>
                                        </p:attrNameLst>
                                      </p:cBhvr>
                                      <p:tavLst>
                                        <p:tav tm="0">
                                          <p:val>
                                            <p:strVal val="ppt_x"/>
                                          </p:val>
                                        </p:tav>
                                        <p:tav tm="100000">
                                          <p:val>
                                            <p:strVal val="ppt_x"/>
                                          </p:val>
                                        </p:tav>
                                      </p:tavLst>
                                    </p:anim>
                                    <p:anim calcmode="lin" valueType="num">
                                      <p:cBhvr additive="base">
                                        <p:cTn id="86" dur="500"/>
                                        <p:tgtEl>
                                          <p:spTgt spid="57"/>
                                        </p:tgtEl>
                                        <p:attrNameLst>
                                          <p:attrName>ppt_y</p:attrName>
                                        </p:attrNameLst>
                                      </p:cBhvr>
                                      <p:tavLst>
                                        <p:tav tm="0">
                                          <p:val>
                                            <p:strVal val="ppt_y"/>
                                          </p:val>
                                        </p:tav>
                                        <p:tav tm="100000">
                                          <p:val>
                                            <p:strVal val="0-ppt_h/2"/>
                                          </p:val>
                                        </p:tav>
                                      </p:tavLst>
                                    </p:anim>
                                    <p:set>
                                      <p:cBhvr>
                                        <p:cTn id="87" dur="1" fill="hold">
                                          <p:stCondLst>
                                            <p:cond delay="499"/>
                                          </p:stCondLst>
                                        </p:cTn>
                                        <p:tgtEl>
                                          <p:spTgt spid="57"/>
                                        </p:tgtEl>
                                        <p:attrNameLst>
                                          <p:attrName>style.visibility</p:attrName>
                                        </p:attrNameLst>
                                      </p:cBhvr>
                                      <p:to>
                                        <p:strVal val="hidden"/>
                                      </p:to>
                                    </p:set>
                                  </p:childTnLst>
                                </p:cTn>
                              </p:par>
                              <p:par>
                                <p:cTn id="88" presetID="2" presetClass="exit" presetSubtype="1" fill="hold" grpId="1" nodeType="withEffect">
                                  <p:stCondLst>
                                    <p:cond delay="0"/>
                                  </p:stCondLst>
                                  <p:childTnLst>
                                    <p:anim calcmode="lin" valueType="num">
                                      <p:cBhvr additive="base">
                                        <p:cTn id="89" dur="500"/>
                                        <p:tgtEl>
                                          <p:spTgt spid="58"/>
                                        </p:tgtEl>
                                        <p:attrNameLst>
                                          <p:attrName>ppt_x</p:attrName>
                                        </p:attrNameLst>
                                      </p:cBhvr>
                                      <p:tavLst>
                                        <p:tav tm="0">
                                          <p:val>
                                            <p:strVal val="ppt_x"/>
                                          </p:val>
                                        </p:tav>
                                        <p:tav tm="100000">
                                          <p:val>
                                            <p:strVal val="ppt_x"/>
                                          </p:val>
                                        </p:tav>
                                      </p:tavLst>
                                    </p:anim>
                                    <p:anim calcmode="lin" valueType="num">
                                      <p:cBhvr additive="base">
                                        <p:cTn id="90" dur="500"/>
                                        <p:tgtEl>
                                          <p:spTgt spid="58"/>
                                        </p:tgtEl>
                                        <p:attrNameLst>
                                          <p:attrName>ppt_y</p:attrName>
                                        </p:attrNameLst>
                                      </p:cBhvr>
                                      <p:tavLst>
                                        <p:tav tm="0">
                                          <p:val>
                                            <p:strVal val="ppt_y"/>
                                          </p:val>
                                        </p:tav>
                                        <p:tav tm="100000">
                                          <p:val>
                                            <p:strVal val="0-ppt_h/2"/>
                                          </p:val>
                                        </p:tav>
                                      </p:tavLst>
                                    </p:anim>
                                    <p:set>
                                      <p:cBhvr>
                                        <p:cTn id="91" dur="1" fill="hold">
                                          <p:stCondLst>
                                            <p:cond delay="499"/>
                                          </p:stCondLst>
                                        </p:cTn>
                                        <p:tgtEl>
                                          <p:spTgt spid="58"/>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3"/>
                                        </p:tgtEl>
                                        <p:attrNameLst>
                                          <p:attrName>ppt_x</p:attrName>
                                        </p:attrNameLst>
                                      </p:cBhvr>
                                      <p:tavLst>
                                        <p:tav tm="0">
                                          <p:val>
                                            <p:strVal val="ppt_x"/>
                                          </p:val>
                                        </p:tav>
                                        <p:tav tm="100000">
                                          <p:val>
                                            <p:strVal val="ppt_x"/>
                                          </p:val>
                                        </p:tav>
                                      </p:tavLst>
                                    </p:anim>
                                    <p:anim calcmode="lin" valueType="num">
                                      <p:cBhvr additive="base">
                                        <p:cTn id="94" dur="500"/>
                                        <p:tgtEl>
                                          <p:spTgt spid="3"/>
                                        </p:tgtEl>
                                        <p:attrNameLst>
                                          <p:attrName>ppt_y</p:attrName>
                                        </p:attrNameLst>
                                      </p:cBhvr>
                                      <p:tavLst>
                                        <p:tav tm="0">
                                          <p:val>
                                            <p:strVal val="ppt_y"/>
                                          </p:val>
                                        </p:tav>
                                        <p:tav tm="100000">
                                          <p:val>
                                            <p:strVal val="0-ppt_h/2"/>
                                          </p:val>
                                        </p:tav>
                                      </p:tavLst>
                                    </p:anim>
                                    <p:set>
                                      <p:cBhvr>
                                        <p:cTn id="95" dur="1" fill="hold">
                                          <p:stCondLst>
                                            <p:cond delay="499"/>
                                          </p:stCondLst>
                                        </p:cTn>
                                        <p:tgtEl>
                                          <p:spTgt spid="3"/>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4"/>
                                        </p:tgtEl>
                                        <p:attrNameLst>
                                          <p:attrName>ppt_x</p:attrName>
                                        </p:attrNameLst>
                                      </p:cBhvr>
                                      <p:tavLst>
                                        <p:tav tm="0">
                                          <p:val>
                                            <p:strVal val="ppt_x"/>
                                          </p:val>
                                        </p:tav>
                                        <p:tav tm="100000">
                                          <p:val>
                                            <p:strVal val="ppt_x"/>
                                          </p:val>
                                        </p:tav>
                                      </p:tavLst>
                                    </p:anim>
                                    <p:anim calcmode="lin" valueType="num">
                                      <p:cBhvr additive="base">
                                        <p:cTn id="98" dur="500"/>
                                        <p:tgtEl>
                                          <p:spTgt spid="4"/>
                                        </p:tgtEl>
                                        <p:attrNameLst>
                                          <p:attrName>ppt_y</p:attrName>
                                        </p:attrNameLst>
                                      </p:cBhvr>
                                      <p:tavLst>
                                        <p:tav tm="0">
                                          <p:val>
                                            <p:strVal val="ppt_y"/>
                                          </p:val>
                                        </p:tav>
                                        <p:tav tm="100000">
                                          <p:val>
                                            <p:strVal val="0-ppt_h/2"/>
                                          </p:val>
                                        </p:tav>
                                      </p:tavLst>
                                    </p:anim>
                                    <p:set>
                                      <p:cBhvr>
                                        <p:cTn id="99" dur="1" fill="hold">
                                          <p:stCondLst>
                                            <p:cond delay="499"/>
                                          </p:stCondLst>
                                        </p:cTn>
                                        <p:tgtEl>
                                          <p:spTgt spid="4"/>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5"/>
                                        </p:tgtEl>
                                        <p:attrNameLst>
                                          <p:attrName>ppt_x</p:attrName>
                                        </p:attrNameLst>
                                      </p:cBhvr>
                                      <p:tavLst>
                                        <p:tav tm="0">
                                          <p:val>
                                            <p:strVal val="ppt_x"/>
                                          </p:val>
                                        </p:tav>
                                        <p:tav tm="100000">
                                          <p:val>
                                            <p:strVal val="ppt_x"/>
                                          </p:val>
                                        </p:tav>
                                      </p:tavLst>
                                    </p:anim>
                                    <p:anim calcmode="lin" valueType="num">
                                      <p:cBhvr additive="base">
                                        <p:cTn id="102" dur="500"/>
                                        <p:tgtEl>
                                          <p:spTgt spid="5"/>
                                        </p:tgtEl>
                                        <p:attrNameLst>
                                          <p:attrName>ppt_y</p:attrName>
                                        </p:attrNameLst>
                                      </p:cBhvr>
                                      <p:tavLst>
                                        <p:tav tm="0">
                                          <p:val>
                                            <p:strVal val="ppt_y"/>
                                          </p:val>
                                        </p:tav>
                                        <p:tav tm="100000">
                                          <p:val>
                                            <p:strVal val="0-ppt_h/2"/>
                                          </p:val>
                                        </p:tav>
                                      </p:tavLst>
                                    </p:anim>
                                    <p:set>
                                      <p:cBhvr>
                                        <p:cTn id="103" dur="1" fill="hold">
                                          <p:stCondLst>
                                            <p:cond delay="499"/>
                                          </p:stCondLst>
                                        </p:cTn>
                                        <p:tgtEl>
                                          <p:spTgt spid="5"/>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6"/>
                                        </p:tgtEl>
                                        <p:attrNameLst>
                                          <p:attrName>ppt_x</p:attrName>
                                        </p:attrNameLst>
                                      </p:cBhvr>
                                      <p:tavLst>
                                        <p:tav tm="0">
                                          <p:val>
                                            <p:strVal val="ppt_x"/>
                                          </p:val>
                                        </p:tav>
                                        <p:tav tm="100000">
                                          <p:val>
                                            <p:strVal val="ppt_x"/>
                                          </p:val>
                                        </p:tav>
                                      </p:tavLst>
                                    </p:anim>
                                    <p:anim calcmode="lin" valueType="num">
                                      <p:cBhvr additive="base">
                                        <p:cTn id="106" dur="500"/>
                                        <p:tgtEl>
                                          <p:spTgt spid="6"/>
                                        </p:tgtEl>
                                        <p:attrNameLst>
                                          <p:attrName>ppt_y</p:attrName>
                                        </p:attrNameLst>
                                      </p:cBhvr>
                                      <p:tavLst>
                                        <p:tav tm="0">
                                          <p:val>
                                            <p:strVal val="ppt_y"/>
                                          </p:val>
                                        </p:tav>
                                        <p:tav tm="100000">
                                          <p:val>
                                            <p:strVal val="0-ppt_h/2"/>
                                          </p:val>
                                        </p:tav>
                                      </p:tavLst>
                                    </p:anim>
                                    <p:set>
                                      <p:cBhvr>
                                        <p:cTn id="107" dur="1" fill="hold">
                                          <p:stCondLst>
                                            <p:cond delay="499"/>
                                          </p:stCondLst>
                                        </p:cTn>
                                        <p:tgtEl>
                                          <p:spTgt spid="6"/>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7"/>
                                        </p:tgtEl>
                                        <p:attrNameLst>
                                          <p:attrName>ppt_x</p:attrName>
                                        </p:attrNameLst>
                                      </p:cBhvr>
                                      <p:tavLst>
                                        <p:tav tm="0">
                                          <p:val>
                                            <p:strVal val="ppt_x"/>
                                          </p:val>
                                        </p:tav>
                                        <p:tav tm="100000">
                                          <p:val>
                                            <p:strVal val="ppt_x"/>
                                          </p:val>
                                        </p:tav>
                                      </p:tavLst>
                                    </p:anim>
                                    <p:anim calcmode="lin" valueType="num">
                                      <p:cBhvr additive="base">
                                        <p:cTn id="110" dur="500"/>
                                        <p:tgtEl>
                                          <p:spTgt spid="7"/>
                                        </p:tgtEl>
                                        <p:attrNameLst>
                                          <p:attrName>ppt_y</p:attrName>
                                        </p:attrNameLst>
                                      </p:cBhvr>
                                      <p:tavLst>
                                        <p:tav tm="0">
                                          <p:val>
                                            <p:strVal val="ppt_y"/>
                                          </p:val>
                                        </p:tav>
                                        <p:tav tm="100000">
                                          <p:val>
                                            <p:strVal val="0-ppt_h/2"/>
                                          </p:val>
                                        </p:tav>
                                      </p:tavLst>
                                    </p:anim>
                                    <p:set>
                                      <p:cBhvr>
                                        <p:cTn id="111" dur="1" fill="hold">
                                          <p:stCondLst>
                                            <p:cond delay="499"/>
                                          </p:stCondLst>
                                        </p:cTn>
                                        <p:tgtEl>
                                          <p:spTgt spid="7"/>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35"/>
                                        </p:tgtEl>
                                        <p:attrNameLst>
                                          <p:attrName>ppt_x</p:attrName>
                                        </p:attrNameLst>
                                      </p:cBhvr>
                                      <p:tavLst>
                                        <p:tav tm="0">
                                          <p:val>
                                            <p:strVal val="ppt_x"/>
                                          </p:val>
                                        </p:tav>
                                        <p:tav tm="100000">
                                          <p:val>
                                            <p:strVal val="ppt_x"/>
                                          </p:val>
                                        </p:tav>
                                      </p:tavLst>
                                    </p:anim>
                                    <p:anim calcmode="lin" valueType="num">
                                      <p:cBhvr additive="base">
                                        <p:cTn id="114" dur="500"/>
                                        <p:tgtEl>
                                          <p:spTgt spid="35"/>
                                        </p:tgtEl>
                                        <p:attrNameLst>
                                          <p:attrName>ppt_y</p:attrName>
                                        </p:attrNameLst>
                                      </p:cBhvr>
                                      <p:tavLst>
                                        <p:tav tm="0">
                                          <p:val>
                                            <p:strVal val="ppt_y"/>
                                          </p:val>
                                        </p:tav>
                                        <p:tav tm="100000">
                                          <p:val>
                                            <p:strVal val="0-ppt_h/2"/>
                                          </p:val>
                                        </p:tav>
                                      </p:tavLst>
                                    </p:anim>
                                    <p:set>
                                      <p:cBhvr>
                                        <p:cTn id="115" dur="1" fill="hold">
                                          <p:stCondLst>
                                            <p:cond delay="499"/>
                                          </p:stCondLst>
                                        </p:cTn>
                                        <p:tgtEl>
                                          <p:spTgt spid="35"/>
                                        </p:tgtEl>
                                        <p:attrNameLst>
                                          <p:attrName>style.visibility</p:attrName>
                                        </p:attrNameLst>
                                      </p:cBhvr>
                                      <p:to>
                                        <p:strVal val="hidden"/>
                                      </p:to>
                                    </p:set>
                                  </p:childTnLst>
                                </p:cTn>
                              </p:par>
                              <p:par>
                                <p:cTn id="116" presetID="2" presetClass="exit" presetSubtype="1" fill="hold" nodeType="withEffect">
                                  <p:stCondLst>
                                    <p:cond delay="0"/>
                                  </p:stCondLst>
                                  <p:childTnLst>
                                    <p:anim calcmode="lin" valueType="num">
                                      <p:cBhvr additive="base">
                                        <p:cTn id="117" dur="500"/>
                                        <p:tgtEl>
                                          <p:spTgt spid="44"/>
                                        </p:tgtEl>
                                        <p:attrNameLst>
                                          <p:attrName>ppt_x</p:attrName>
                                        </p:attrNameLst>
                                      </p:cBhvr>
                                      <p:tavLst>
                                        <p:tav tm="0">
                                          <p:val>
                                            <p:strVal val="ppt_x"/>
                                          </p:val>
                                        </p:tav>
                                        <p:tav tm="100000">
                                          <p:val>
                                            <p:strVal val="ppt_x"/>
                                          </p:val>
                                        </p:tav>
                                      </p:tavLst>
                                    </p:anim>
                                    <p:anim calcmode="lin" valueType="num">
                                      <p:cBhvr additive="base">
                                        <p:cTn id="118" dur="500"/>
                                        <p:tgtEl>
                                          <p:spTgt spid="44"/>
                                        </p:tgtEl>
                                        <p:attrNameLst>
                                          <p:attrName>ppt_y</p:attrName>
                                        </p:attrNameLst>
                                      </p:cBhvr>
                                      <p:tavLst>
                                        <p:tav tm="0">
                                          <p:val>
                                            <p:strVal val="ppt_y"/>
                                          </p:val>
                                        </p:tav>
                                        <p:tav tm="100000">
                                          <p:val>
                                            <p:strVal val="0-ppt_h/2"/>
                                          </p:val>
                                        </p:tav>
                                      </p:tavLst>
                                    </p:anim>
                                    <p:set>
                                      <p:cBhvr>
                                        <p:cTn id="119" dur="1" fill="hold">
                                          <p:stCondLst>
                                            <p:cond delay="499"/>
                                          </p:stCondLst>
                                        </p:cTn>
                                        <p:tgtEl>
                                          <p:spTgt spid="44"/>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60"/>
                                        </p:tgtEl>
                                        <p:attrNameLst>
                                          <p:attrName>ppt_x</p:attrName>
                                        </p:attrNameLst>
                                      </p:cBhvr>
                                      <p:tavLst>
                                        <p:tav tm="0">
                                          <p:val>
                                            <p:strVal val="ppt_x"/>
                                          </p:val>
                                        </p:tav>
                                        <p:tav tm="100000">
                                          <p:val>
                                            <p:strVal val="ppt_x"/>
                                          </p:val>
                                        </p:tav>
                                      </p:tavLst>
                                    </p:anim>
                                    <p:anim calcmode="lin" valueType="num">
                                      <p:cBhvr additive="base">
                                        <p:cTn id="122" dur="500"/>
                                        <p:tgtEl>
                                          <p:spTgt spid="60"/>
                                        </p:tgtEl>
                                        <p:attrNameLst>
                                          <p:attrName>ppt_y</p:attrName>
                                        </p:attrNameLst>
                                      </p:cBhvr>
                                      <p:tavLst>
                                        <p:tav tm="0">
                                          <p:val>
                                            <p:strVal val="ppt_y"/>
                                          </p:val>
                                        </p:tav>
                                        <p:tav tm="100000">
                                          <p:val>
                                            <p:strVal val="0-ppt_h/2"/>
                                          </p:val>
                                        </p:tav>
                                      </p:tavLst>
                                    </p:anim>
                                    <p:set>
                                      <p:cBhvr>
                                        <p:cTn id="123" dur="1" fill="hold">
                                          <p:stCondLst>
                                            <p:cond delay="499"/>
                                          </p:stCondLst>
                                        </p:cTn>
                                        <p:tgtEl>
                                          <p:spTgt spid="60"/>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65"/>
                                        </p:tgtEl>
                                        <p:attrNameLst>
                                          <p:attrName>ppt_x</p:attrName>
                                        </p:attrNameLst>
                                      </p:cBhvr>
                                      <p:tavLst>
                                        <p:tav tm="0">
                                          <p:val>
                                            <p:strVal val="ppt_x"/>
                                          </p:val>
                                        </p:tav>
                                        <p:tav tm="100000">
                                          <p:val>
                                            <p:strVal val="ppt_x"/>
                                          </p:val>
                                        </p:tav>
                                      </p:tavLst>
                                    </p:anim>
                                    <p:anim calcmode="lin" valueType="num">
                                      <p:cBhvr additive="base">
                                        <p:cTn id="126" dur="500"/>
                                        <p:tgtEl>
                                          <p:spTgt spid="65"/>
                                        </p:tgtEl>
                                        <p:attrNameLst>
                                          <p:attrName>ppt_y</p:attrName>
                                        </p:attrNameLst>
                                      </p:cBhvr>
                                      <p:tavLst>
                                        <p:tav tm="0">
                                          <p:val>
                                            <p:strVal val="ppt_y"/>
                                          </p:val>
                                        </p:tav>
                                        <p:tav tm="100000">
                                          <p:val>
                                            <p:strVal val="0-ppt_h/2"/>
                                          </p:val>
                                        </p:tav>
                                      </p:tavLst>
                                    </p:anim>
                                    <p:set>
                                      <p:cBhvr>
                                        <p:cTn id="127" dur="1" fill="hold">
                                          <p:stCondLst>
                                            <p:cond delay="499"/>
                                          </p:stCondLst>
                                        </p:cTn>
                                        <p:tgtEl>
                                          <p:spTgt spid="65"/>
                                        </p:tgtEl>
                                        <p:attrNameLst>
                                          <p:attrName>style.visibility</p:attrName>
                                        </p:attrNameLst>
                                      </p:cBhvr>
                                      <p:to>
                                        <p:strVal val="hidden"/>
                                      </p:to>
                                    </p:set>
                                  </p:childTnLst>
                                </p:cTn>
                              </p:par>
                              <p:par>
                                <p:cTn id="128" presetID="2" presetClass="exit" presetSubtype="1" fill="hold" nodeType="withEffect">
                                  <p:stCondLst>
                                    <p:cond delay="0"/>
                                  </p:stCondLst>
                                  <p:childTnLst>
                                    <p:anim calcmode="lin" valueType="num">
                                      <p:cBhvr additive="base">
                                        <p:cTn id="129" dur="500"/>
                                        <p:tgtEl>
                                          <p:spTgt spid="66"/>
                                        </p:tgtEl>
                                        <p:attrNameLst>
                                          <p:attrName>ppt_x</p:attrName>
                                        </p:attrNameLst>
                                      </p:cBhvr>
                                      <p:tavLst>
                                        <p:tav tm="0">
                                          <p:val>
                                            <p:strVal val="ppt_x"/>
                                          </p:val>
                                        </p:tav>
                                        <p:tav tm="100000">
                                          <p:val>
                                            <p:strVal val="ppt_x"/>
                                          </p:val>
                                        </p:tav>
                                      </p:tavLst>
                                    </p:anim>
                                    <p:anim calcmode="lin" valueType="num">
                                      <p:cBhvr additive="base">
                                        <p:cTn id="130" dur="500"/>
                                        <p:tgtEl>
                                          <p:spTgt spid="66"/>
                                        </p:tgtEl>
                                        <p:attrNameLst>
                                          <p:attrName>ppt_y</p:attrName>
                                        </p:attrNameLst>
                                      </p:cBhvr>
                                      <p:tavLst>
                                        <p:tav tm="0">
                                          <p:val>
                                            <p:strVal val="ppt_y"/>
                                          </p:val>
                                        </p:tav>
                                        <p:tav tm="100000">
                                          <p:val>
                                            <p:strVal val="0-ppt_h/2"/>
                                          </p:val>
                                        </p:tav>
                                      </p:tavLst>
                                    </p:anim>
                                    <p:set>
                                      <p:cBhvr>
                                        <p:cTn id="131" dur="1" fill="hold">
                                          <p:stCondLst>
                                            <p:cond delay="499"/>
                                          </p:stCondLst>
                                        </p:cTn>
                                        <p:tgtEl>
                                          <p:spTgt spid="66"/>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61"/>
                                        </p:tgtEl>
                                        <p:attrNameLst>
                                          <p:attrName>ppt_x</p:attrName>
                                        </p:attrNameLst>
                                      </p:cBhvr>
                                      <p:tavLst>
                                        <p:tav tm="0">
                                          <p:val>
                                            <p:strVal val="ppt_x"/>
                                          </p:val>
                                        </p:tav>
                                        <p:tav tm="100000">
                                          <p:val>
                                            <p:strVal val="ppt_x"/>
                                          </p:val>
                                        </p:tav>
                                      </p:tavLst>
                                    </p:anim>
                                    <p:anim calcmode="lin" valueType="num">
                                      <p:cBhvr additive="base">
                                        <p:cTn id="134" dur="500"/>
                                        <p:tgtEl>
                                          <p:spTgt spid="61"/>
                                        </p:tgtEl>
                                        <p:attrNameLst>
                                          <p:attrName>ppt_y</p:attrName>
                                        </p:attrNameLst>
                                      </p:cBhvr>
                                      <p:tavLst>
                                        <p:tav tm="0">
                                          <p:val>
                                            <p:strVal val="ppt_y"/>
                                          </p:val>
                                        </p:tav>
                                        <p:tav tm="100000">
                                          <p:val>
                                            <p:strVal val="0-ppt_h/2"/>
                                          </p:val>
                                        </p:tav>
                                      </p:tavLst>
                                    </p:anim>
                                    <p:set>
                                      <p:cBhvr>
                                        <p:cTn id="135" dur="1" fill="hold">
                                          <p:stCondLst>
                                            <p:cond delay="499"/>
                                          </p:stCondLst>
                                        </p:cTn>
                                        <p:tgtEl>
                                          <p:spTgt spid="61"/>
                                        </p:tgtEl>
                                        <p:attrNameLst>
                                          <p:attrName>style.visibility</p:attrName>
                                        </p:attrNameLst>
                                      </p:cBhvr>
                                      <p:to>
                                        <p:strVal val="hidden"/>
                                      </p:to>
                                    </p:set>
                                  </p:childTnLst>
                                </p:cTn>
                              </p:par>
                              <p:par>
                                <p:cTn id="136" presetID="2" presetClass="exit" presetSubtype="1" fill="hold" nodeType="withEffect">
                                  <p:stCondLst>
                                    <p:cond delay="0"/>
                                  </p:stCondLst>
                                  <p:childTnLst>
                                    <p:anim calcmode="lin" valueType="num">
                                      <p:cBhvr additive="base">
                                        <p:cTn id="137" dur="500"/>
                                        <p:tgtEl>
                                          <p:spTgt spid="62"/>
                                        </p:tgtEl>
                                        <p:attrNameLst>
                                          <p:attrName>ppt_x</p:attrName>
                                        </p:attrNameLst>
                                      </p:cBhvr>
                                      <p:tavLst>
                                        <p:tav tm="0">
                                          <p:val>
                                            <p:strVal val="ppt_x"/>
                                          </p:val>
                                        </p:tav>
                                        <p:tav tm="100000">
                                          <p:val>
                                            <p:strVal val="ppt_x"/>
                                          </p:val>
                                        </p:tav>
                                      </p:tavLst>
                                    </p:anim>
                                    <p:anim calcmode="lin" valueType="num">
                                      <p:cBhvr additive="base">
                                        <p:cTn id="138" dur="500"/>
                                        <p:tgtEl>
                                          <p:spTgt spid="62"/>
                                        </p:tgtEl>
                                        <p:attrNameLst>
                                          <p:attrName>ppt_y</p:attrName>
                                        </p:attrNameLst>
                                      </p:cBhvr>
                                      <p:tavLst>
                                        <p:tav tm="0">
                                          <p:val>
                                            <p:strVal val="ppt_y"/>
                                          </p:val>
                                        </p:tav>
                                        <p:tav tm="100000">
                                          <p:val>
                                            <p:strVal val="0-ppt_h/2"/>
                                          </p:val>
                                        </p:tav>
                                      </p:tavLst>
                                    </p:anim>
                                    <p:set>
                                      <p:cBhvr>
                                        <p:cTn id="139" dur="1" fill="hold">
                                          <p:stCondLst>
                                            <p:cond delay="499"/>
                                          </p:stCondLst>
                                        </p:cTn>
                                        <p:tgtEl>
                                          <p:spTgt spid="62"/>
                                        </p:tgtEl>
                                        <p:attrNameLst>
                                          <p:attrName>style.visibility</p:attrName>
                                        </p:attrNameLst>
                                      </p:cBhvr>
                                      <p:to>
                                        <p:strVal val="hidden"/>
                                      </p:to>
                                    </p:set>
                                  </p:childTnLst>
                                </p:cTn>
                              </p:par>
                              <p:par>
                                <p:cTn id="140" presetID="2" presetClass="exit" presetSubtype="1" fill="hold" nodeType="withEffect">
                                  <p:stCondLst>
                                    <p:cond delay="0"/>
                                  </p:stCondLst>
                                  <p:childTnLst>
                                    <p:anim calcmode="lin" valueType="num">
                                      <p:cBhvr additive="base">
                                        <p:cTn id="141" dur="500"/>
                                        <p:tgtEl>
                                          <p:spTgt spid="67"/>
                                        </p:tgtEl>
                                        <p:attrNameLst>
                                          <p:attrName>ppt_x</p:attrName>
                                        </p:attrNameLst>
                                      </p:cBhvr>
                                      <p:tavLst>
                                        <p:tav tm="0">
                                          <p:val>
                                            <p:strVal val="ppt_x"/>
                                          </p:val>
                                        </p:tav>
                                        <p:tav tm="100000">
                                          <p:val>
                                            <p:strVal val="ppt_x"/>
                                          </p:val>
                                        </p:tav>
                                      </p:tavLst>
                                    </p:anim>
                                    <p:anim calcmode="lin" valueType="num">
                                      <p:cBhvr additive="base">
                                        <p:cTn id="142" dur="500"/>
                                        <p:tgtEl>
                                          <p:spTgt spid="67"/>
                                        </p:tgtEl>
                                        <p:attrNameLst>
                                          <p:attrName>ppt_y</p:attrName>
                                        </p:attrNameLst>
                                      </p:cBhvr>
                                      <p:tavLst>
                                        <p:tav tm="0">
                                          <p:val>
                                            <p:strVal val="ppt_y"/>
                                          </p:val>
                                        </p:tav>
                                        <p:tav tm="100000">
                                          <p:val>
                                            <p:strVal val="0-ppt_h/2"/>
                                          </p:val>
                                        </p:tav>
                                      </p:tavLst>
                                    </p:anim>
                                    <p:set>
                                      <p:cBhvr>
                                        <p:cTn id="143" dur="1" fill="hold">
                                          <p:stCondLst>
                                            <p:cond delay="499"/>
                                          </p:stCondLst>
                                        </p:cTn>
                                        <p:tgtEl>
                                          <p:spTgt spid="67"/>
                                        </p:tgtEl>
                                        <p:attrNameLst>
                                          <p:attrName>style.visibility</p:attrName>
                                        </p:attrNameLst>
                                      </p:cBhvr>
                                      <p:to>
                                        <p:strVal val="hidden"/>
                                      </p:to>
                                    </p:set>
                                  </p:childTnLst>
                                </p:cTn>
                              </p:par>
                              <p:par>
                                <p:cTn id="144" presetID="2" presetClass="exit" presetSubtype="1" fill="hold" nodeType="withEffect">
                                  <p:stCondLst>
                                    <p:cond delay="0"/>
                                  </p:stCondLst>
                                  <p:childTnLst>
                                    <p:anim calcmode="lin" valueType="num">
                                      <p:cBhvr additive="base">
                                        <p:cTn id="145" dur="500"/>
                                        <p:tgtEl>
                                          <p:spTgt spid="68"/>
                                        </p:tgtEl>
                                        <p:attrNameLst>
                                          <p:attrName>ppt_x</p:attrName>
                                        </p:attrNameLst>
                                      </p:cBhvr>
                                      <p:tavLst>
                                        <p:tav tm="0">
                                          <p:val>
                                            <p:strVal val="ppt_x"/>
                                          </p:val>
                                        </p:tav>
                                        <p:tav tm="100000">
                                          <p:val>
                                            <p:strVal val="ppt_x"/>
                                          </p:val>
                                        </p:tav>
                                      </p:tavLst>
                                    </p:anim>
                                    <p:anim calcmode="lin" valueType="num">
                                      <p:cBhvr additive="base">
                                        <p:cTn id="146" dur="500"/>
                                        <p:tgtEl>
                                          <p:spTgt spid="68"/>
                                        </p:tgtEl>
                                        <p:attrNameLst>
                                          <p:attrName>ppt_y</p:attrName>
                                        </p:attrNameLst>
                                      </p:cBhvr>
                                      <p:tavLst>
                                        <p:tav tm="0">
                                          <p:val>
                                            <p:strVal val="ppt_y"/>
                                          </p:val>
                                        </p:tav>
                                        <p:tav tm="100000">
                                          <p:val>
                                            <p:strVal val="0-ppt_h/2"/>
                                          </p:val>
                                        </p:tav>
                                      </p:tavLst>
                                    </p:anim>
                                    <p:set>
                                      <p:cBhvr>
                                        <p:cTn id="147" dur="1" fill="hold">
                                          <p:stCondLst>
                                            <p:cond delay="499"/>
                                          </p:stCondLst>
                                        </p:cTn>
                                        <p:tgtEl>
                                          <p:spTgt spid="68"/>
                                        </p:tgtEl>
                                        <p:attrNameLst>
                                          <p:attrName>style.visibility</p:attrName>
                                        </p:attrNameLst>
                                      </p:cBhvr>
                                      <p:to>
                                        <p:strVal val="hidden"/>
                                      </p:to>
                                    </p:set>
                                  </p:childTnLst>
                                </p:cTn>
                              </p:par>
                              <p:par>
                                <p:cTn id="148" presetID="2" presetClass="exit" presetSubtype="1" fill="hold" nodeType="withEffect">
                                  <p:stCondLst>
                                    <p:cond delay="0"/>
                                  </p:stCondLst>
                                  <p:childTnLst>
                                    <p:anim calcmode="lin" valueType="num">
                                      <p:cBhvr additive="base">
                                        <p:cTn id="149" dur="500"/>
                                        <p:tgtEl>
                                          <p:spTgt spid="63"/>
                                        </p:tgtEl>
                                        <p:attrNameLst>
                                          <p:attrName>ppt_x</p:attrName>
                                        </p:attrNameLst>
                                      </p:cBhvr>
                                      <p:tavLst>
                                        <p:tav tm="0">
                                          <p:val>
                                            <p:strVal val="ppt_x"/>
                                          </p:val>
                                        </p:tav>
                                        <p:tav tm="100000">
                                          <p:val>
                                            <p:strVal val="ppt_x"/>
                                          </p:val>
                                        </p:tav>
                                      </p:tavLst>
                                    </p:anim>
                                    <p:anim calcmode="lin" valueType="num">
                                      <p:cBhvr additive="base">
                                        <p:cTn id="150" dur="500"/>
                                        <p:tgtEl>
                                          <p:spTgt spid="63"/>
                                        </p:tgtEl>
                                        <p:attrNameLst>
                                          <p:attrName>ppt_y</p:attrName>
                                        </p:attrNameLst>
                                      </p:cBhvr>
                                      <p:tavLst>
                                        <p:tav tm="0">
                                          <p:val>
                                            <p:strVal val="ppt_y"/>
                                          </p:val>
                                        </p:tav>
                                        <p:tav tm="100000">
                                          <p:val>
                                            <p:strVal val="0-ppt_h/2"/>
                                          </p:val>
                                        </p:tav>
                                      </p:tavLst>
                                    </p:anim>
                                    <p:set>
                                      <p:cBhvr>
                                        <p:cTn id="151" dur="1" fill="hold">
                                          <p:stCondLst>
                                            <p:cond delay="499"/>
                                          </p:stCondLst>
                                        </p:cTn>
                                        <p:tgtEl>
                                          <p:spTgt spid="63"/>
                                        </p:tgtEl>
                                        <p:attrNameLst>
                                          <p:attrName>style.visibility</p:attrName>
                                        </p:attrNameLst>
                                      </p:cBhvr>
                                      <p:to>
                                        <p:strVal val="hidden"/>
                                      </p:to>
                                    </p:set>
                                  </p:childTnLst>
                                </p:cTn>
                              </p:par>
                              <p:par>
                                <p:cTn id="152" presetID="2" presetClass="exit" presetSubtype="1" fill="hold" nodeType="withEffect">
                                  <p:stCondLst>
                                    <p:cond delay="0"/>
                                  </p:stCondLst>
                                  <p:childTnLst>
                                    <p:anim calcmode="lin" valueType="num">
                                      <p:cBhvr additive="base">
                                        <p:cTn id="153" dur="500"/>
                                        <p:tgtEl>
                                          <p:spTgt spid="64"/>
                                        </p:tgtEl>
                                        <p:attrNameLst>
                                          <p:attrName>ppt_x</p:attrName>
                                        </p:attrNameLst>
                                      </p:cBhvr>
                                      <p:tavLst>
                                        <p:tav tm="0">
                                          <p:val>
                                            <p:strVal val="ppt_x"/>
                                          </p:val>
                                        </p:tav>
                                        <p:tav tm="100000">
                                          <p:val>
                                            <p:strVal val="ppt_x"/>
                                          </p:val>
                                        </p:tav>
                                      </p:tavLst>
                                    </p:anim>
                                    <p:anim calcmode="lin" valueType="num">
                                      <p:cBhvr additive="base">
                                        <p:cTn id="154" dur="500"/>
                                        <p:tgtEl>
                                          <p:spTgt spid="64"/>
                                        </p:tgtEl>
                                        <p:attrNameLst>
                                          <p:attrName>ppt_y</p:attrName>
                                        </p:attrNameLst>
                                      </p:cBhvr>
                                      <p:tavLst>
                                        <p:tav tm="0">
                                          <p:val>
                                            <p:strVal val="ppt_y"/>
                                          </p:val>
                                        </p:tav>
                                        <p:tav tm="100000">
                                          <p:val>
                                            <p:strVal val="0-ppt_h/2"/>
                                          </p:val>
                                        </p:tav>
                                      </p:tavLst>
                                    </p:anim>
                                    <p:set>
                                      <p:cBhvr>
                                        <p:cTn id="155" dur="1" fill="hold">
                                          <p:stCondLst>
                                            <p:cond delay="499"/>
                                          </p:stCondLst>
                                        </p:cTn>
                                        <p:tgtEl>
                                          <p:spTgt spid="64"/>
                                        </p:tgtEl>
                                        <p:attrNameLst>
                                          <p:attrName>style.visibility</p:attrName>
                                        </p:attrNameLst>
                                      </p:cBhvr>
                                      <p:to>
                                        <p:strVal val="hidden"/>
                                      </p:to>
                                    </p:set>
                                  </p:childTnLst>
                                </p:cTn>
                              </p:par>
                              <p:par>
                                <p:cTn id="156" presetID="2" presetClass="exit" presetSubtype="1" fill="hold" nodeType="withEffect">
                                  <p:stCondLst>
                                    <p:cond delay="0"/>
                                  </p:stCondLst>
                                  <p:childTnLst>
                                    <p:anim calcmode="lin" valueType="num">
                                      <p:cBhvr additive="base">
                                        <p:cTn id="157" dur="500"/>
                                        <p:tgtEl>
                                          <p:spTgt spid="69"/>
                                        </p:tgtEl>
                                        <p:attrNameLst>
                                          <p:attrName>ppt_x</p:attrName>
                                        </p:attrNameLst>
                                      </p:cBhvr>
                                      <p:tavLst>
                                        <p:tav tm="0">
                                          <p:val>
                                            <p:strVal val="ppt_x"/>
                                          </p:val>
                                        </p:tav>
                                        <p:tav tm="100000">
                                          <p:val>
                                            <p:strVal val="ppt_x"/>
                                          </p:val>
                                        </p:tav>
                                      </p:tavLst>
                                    </p:anim>
                                    <p:anim calcmode="lin" valueType="num">
                                      <p:cBhvr additive="base">
                                        <p:cTn id="158" dur="500"/>
                                        <p:tgtEl>
                                          <p:spTgt spid="69"/>
                                        </p:tgtEl>
                                        <p:attrNameLst>
                                          <p:attrName>ppt_y</p:attrName>
                                        </p:attrNameLst>
                                      </p:cBhvr>
                                      <p:tavLst>
                                        <p:tav tm="0">
                                          <p:val>
                                            <p:strVal val="ppt_y"/>
                                          </p:val>
                                        </p:tav>
                                        <p:tav tm="100000">
                                          <p:val>
                                            <p:strVal val="0-ppt_h/2"/>
                                          </p:val>
                                        </p:tav>
                                      </p:tavLst>
                                    </p:anim>
                                    <p:set>
                                      <p:cBhvr>
                                        <p:cTn id="159" dur="1" fill="hold">
                                          <p:stCondLst>
                                            <p:cond delay="499"/>
                                          </p:stCondLst>
                                        </p:cTn>
                                        <p:tgtEl>
                                          <p:spTgt spid="69"/>
                                        </p:tgtEl>
                                        <p:attrNameLst>
                                          <p:attrName>style.visibility</p:attrName>
                                        </p:attrNameLst>
                                      </p:cBhvr>
                                      <p:to>
                                        <p:strVal val="hidden"/>
                                      </p:to>
                                    </p:set>
                                  </p:childTnLst>
                                </p:cTn>
                              </p:par>
                              <p:par>
                                <p:cTn id="160" presetID="2" presetClass="exit" presetSubtype="1" fill="hold" nodeType="withEffect">
                                  <p:stCondLst>
                                    <p:cond delay="0"/>
                                  </p:stCondLst>
                                  <p:childTnLst>
                                    <p:anim calcmode="lin" valueType="num">
                                      <p:cBhvr additive="base">
                                        <p:cTn id="161" dur="500"/>
                                        <p:tgtEl>
                                          <p:spTgt spid="70"/>
                                        </p:tgtEl>
                                        <p:attrNameLst>
                                          <p:attrName>ppt_x</p:attrName>
                                        </p:attrNameLst>
                                      </p:cBhvr>
                                      <p:tavLst>
                                        <p:tav tm="0">
                                          <p:val>
                                            <p:strVal val="ppt_x"/>
                                          </p:val>
                                        </p:tav>
                                        <p:tav tm="100000">
                                          <p:val>
                                            <p:strVal val="ppt_x"/>
                                          </p:val>
                                        </p:tav>
                                      </p:tavLst>
                                    </p:anim>
                                    <p:anim calcmode="lin" valueType="num">
                                      <p:cBhvr additive="base">
                                        <p:cTn id="162" dur="500"/>
                                        <p:tgtEl>
                                          <p:spTgt spid="70"/>
                                        </p:tgtEl>
                                        <p:attrNameLst>
                                          <p:attrName>ppt_y</p:attrName>
                                        </p:attrNameLst>
                                      </p:cBhvr>
                                      <p:tavLst>
                                        <p:tav tm="0">
                                          <p:val>
                                            <p:strVal val="ppt_y"/>
                                          </p:val>
                                        </p:tav>
                                        <p:tav tm="100000">
                                          <p:val>
                                            <p:strVal val="0-ppt_h/2"/>
                                          </p:val>
                                        </p:tav>
                                      </p:tavLst>
                                    </p:anim>
                                    <p:set>
                                      <p:cBhvr>
                                        <p:cTn id="163" dur="1" fill="hold">
                                          <p:stCondLst>
                                            <p:cond delay="4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6" grpId="1"/>
      <p:bldP spid="58" grpId="0"/>
      <p:bldP spid="58"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3096167-15D7-4A57-91A2-EAC8279E2E3F}"/>
              </a:ext>
            </a:extLst>
          </p:cNvPr>
          <p:cNvGrpSpPr/>
          <p:nvPr/>
        </p:nvGrpSpPr>
        <p:grpSpPr>
          <a:xfrm>
            <a:off x="4355830" y="4357879"/>
            <a:ext cx="3419460" cy="1479128"/>
            <a:chOff x="6724539" y="1872152"/>
            <a:chExt cx="2057954" cy="967954"/>
          </a:xfrm>
          <a:effectLst>
            <a:outerShdw blurRad="254000" dist="50800" dir="5400000" algn="ctr" rotWithShape="0">
              <a:srgbClr val="000000">
                <a:alpha val="43137"/>
              </a:srgbClr>
            </a:outerShdw>
          </a:effectLst>
        </p:grpSpPr>
        <p:sp>
          <p:nvSpPr>
            <p:cNvPr id="17" name="Freeform 5">
              <a:extLst>
                <a:ext uri="{FF2B5EF4-FFF2-40B4-BE49-F238E27FC236}">
                  <a16:creationId xmlns:a16="http://schemas.microsoft.com/office/drawing/2014/main" id="{D5C8B3A0-2D7B-41BE-B23B-C808AB3B5FCB}"/>
                </a:ext>
              </a:extLst>
            </p:cNvPr>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2">
                <a:lumMod val="60000"/>
                <a:lumOff val="40000"/>
              </a:schemeClr>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8" name="Oval 9">
              <a:extLst>
                <a:ext uri="{FF2B5EF4-FFF2-40B4-BE49-F238E27FC236}">
                  <a16:creationId xmlns:a16="http://schemas.microsoft.com/office/drawing/2014/main" id="{CAB8AAB0-763E-4127-BE37-9201501B7380}"/>
                </a:ext>
              </a:extLst>
            </p:cNvPr>
            <p:cNvSpPr>
              <a:spLocks noChangeArrowheads="1"/>
            </p:cNvSpPr>
            <p:nvPr/>
          </p:nvSpPr>
          <p:spPr bwMode="auto">
            <a:xfrm>
              <a:off x="6724539" y="1872152"/>
              <a:ext cx="2057954" cy="578367"/>
            </a:xfrm>
            <a:prstGeom prst="ellipse">
              <a:avLst/>
            </a:prstGeom>
            <a:solidFill>
              <a:schemeClr val="accent2"/>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9" name="Oval 17">
              <a:extLst>
                <a:ext uri="{FF2B5EF4-FFF2-40B4-BE49-F238E27FC236}">
                  <a16:creationId xmlns:a16="http://schemas.microsoft.com/office/drawing/2014/main" id="{1F66A9BC-74D1-4251-A4B0-903D5886C7A4}"/>
                </a:ext>
              </a:extLst>
            </p:cNvPr>
            <p:cNvSpPr>
              <a:spLocks noChangeArrowheads="1"/>
            </p:cNvSpPr>
            <p:nvPr/>
          </p:nvSpPr>
          <p:spPr bwMode="auto">
            <a:xfrm>
              <a:off x="7207013" y="2117595"/>
              <a:ext cx="1093006" cy="220044"/>
            </a:xfrm>
            <a:prstGeom prst="ellipse">
              <a:avLst/>
            </a:prstGeom>
            <a:solidFill>
              <a:schemeClr val="accent2">
                <a:lumMod val="50000"/>
              </a:schemeClr>
            </a:solidFill>
            <a:ln>
              <a:noFill/>
            </a:ln>
          </p:spPr>
          <p:txBody>
            <a:bodyPr/>
            <a:lstStyle/>
            <a:p>
              <a:pPr algn="ctr" eaLnBrk="1" fontAlgn="auto" hangingPunct="1">
                <a:spcBef>
                  <a:spcPts val="0"/>
                </a:spcBef>
                <a:spcAft>
                  <a:spcPts val="0"/>
                </a:spcAft>
                <a:defRPr/>
              </a:pPr>
              <a:endParaRPr lang="id-ID" sz="1351">
                <a:latin typeface="+mn-lt"/>
              </a:endParaRPr>
            </a:p>
          </p:txBody>
        </p:sp>
      </p:grpSp>
      <p:grpSp>
        <p:nvGrpSpPr>
          <p:cNvPr id="4" name="Group 3">
            <a:extLst>
              <a:ext uri="{FF2B5EF4-FFF2-40B4-BE49-F238E27FC236}">
                <a16:creationId xmlns:a16="http://schemas.microsoft.com/office/drawing/2014/main" id="{CA87FB04-1D6A-4254-B12D-CB467A2B2ABA}"/>
              </a:ext>
            </a:extLst>
          </p:cNvPr>
          <p:cNvGrpSpPr/>
          <p:nvPr/>
        </p:nvGrpSpPr>
        <p:grpSpPr>
          <a:xfrm>
            <a:off x="4560979" y="3837779"/>
            <a:ext cx="3009162" cy="1301648"/>
            <a:chOff x="6724539" y="1872152"/>
            <a:chExt cx="2057954" cy="967954"/>
          </a:xfrm>
          <a:effectLst>
            <a:outerShdw blurRad="254000" dist="50800" dir="5400000" algn="ctr" rotWithShape="0">
              <a:srgbClr val="000000">
                <a:alpha val="43137"/>
              </a:srgbClr>
            </a:outerShdw>
          </a:effectLst>
        </p:grpSpPr>
        <p:sp>
          <p:nvSpPr>
            <p:cNvPr id="14" name="Freeform 5">
              <a:extLst>
                <a:ext uri="{FF2B5EF4-FFF2-40B4-BE49-F238E27FC236}">
                  <a16:creationId xmlns:a16="http://schemas.microsoft.com/office/drawing/2014/main" id="{714F30AC-FAED-42ED-A1C6-59AF05062F5A}"/>
                </a:ext>
              </a:extLst>
            </p:cNvPr>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60000"/>
                <a:lumOff val="40000"/>
              </a:schemeClr>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5" name="Oval 14">
              <a:extLst>
                <a:ext uri="{FF2B5EF4-FFF2-40B4-BE49-F238E27FC236}">
                  <a16:creationId xmlns:a16="http://schemas.microsoft.com/office/drawing/2014/main" id="{C97DF247-EFDB-491D-A538-F5E19DECF13A}"/>
                </a:ext>
              </a:extLst>
            </p:cNvPr>
            <p:cNvSpPr>
              <a:spLocks noChangeArrowheads="1"/>
            </p:cNvSpPr>
            <p:nvPr/>
          </p:nvSpPr>
          <p:spPr bwMode="auto">
            <a:xfrm>
              <a:off x="6724539" y="1872152"/>
              <a:ext cx="2057954" cy="578367"/>
            </a:xfrm>
            <a:prstGeom prst="ellipse">
              <a:avLst/>
            </a:prstGeom>
            <a:solidFill>
              <a:schemeClr val="accent1"/>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6" name="Oval 17">
              <a:extLst>
                <a:ext uri="{FF2B5EF4-FFF2-40B4-BE49-F238E27FC236}">
                  <a16:creationId xmlns:a16="http://schemas.microsoft.com/office/drawing/2014/main" id="{13BE5A74-E3F8-4EF5-8539-C3C0AC34BCFC}"/>
                </a:ext>
              </a:extLst>
            </p:cNvPr>
            <p:cNvSpPr>
              <a:spLocks noChangeArrowheads="1"/>
            </p:cNvSpPr>
            <p:nvPr/>
          </p:nvSpPr>
          <p:spPr bwMode="auto">
            <a:xfrm>
              <a:off x="7207013" y="2117595"/>
              <a:ext cx="1093006" cy="220044"/>
            </a:xfrm>
            <a:prstGeom prst="ellipse">
              <a:avLst/>
            </a:prstGeom>
            <a:solidFill>
              <a:schemeClr val="accent3">
                <a:lumMod val="50000"/>
              </a:schemeClr>
            </a:solidFill>
            <a:ln>
              <a:noFill/>
            </a:ln>
          </p:spPr>
          <p:txBody>
            <a:bodyPr/>
            <a:lstStyle/>
            <a:p>
              <a:pPr algn="ctr" eaLnBrk="1" fontAlgn="auto" hangingPunct="1">
                <a:spcBef>
                  <a:spcPts val="0"/>
                </a:spcBef>
                <a:spcAft>
                  <a:spcPts val="0"/>
                </a:spcAft>
                <a:defRPr/>
              </a:pPr>
              <a:endParaRPr lang="id-ID" sz="1351">
                <a:latin typeface="+mn-lt"/>
              </a:endParaRPr>
            </a:p>
          </p:txBody>
        </p:sp>
      </p:grpSp>
      <p:grpSp>
        <p:nvGrpSpPr>
          <p:cNvPr id="5" name="Group 4">
            <a:extLst>
              <a:ext uri="{FF2B5EF4-FFF2-40B4-BE49-F238E27FC236}">
                <a16:creationId xmlns:a16="http://schemas.microsoft.com/office/drawing/2014/main" id="{6AF8793A-7311-445C-856D-BFE542327558}"/>
              </a:ext>
            </a:extLst>
          </p:cNvPr>
          <p:cNvGrpSpPr/>
          <p:nvPr/>
        </p:nvGrpSpPr>
        <p:grpSpPr>
          <a:xfrm>
            <a:off x="4751933" y="3361159"/>
            <a:ext cx="2660502" cy="1150831"/>
            <a:chOff x="6724539" y="1872152"/>
            <a:chExt cx="2057954" cy="967954"/>
          </a:xfrm>
          <a:effectLst>
            <a:outerShdw blurRad="254000" dist="50800" dir="5400000" algn="ctr" rotWithShape="0">
              <a:srgbClr val="000000">
                <a:alpha val="43137"/>
              </a:srgbClr>
            </a:outerShdw>
          </a:effectLst>
        </p:grpSpPr>
        <p:sp>
          <p:nvSpPr>
            <p:cNvPr id="11" name="Freeform 5">
              <a:extLst>
                <a:ext uri="{FF2B5EF4-FFF2-40B4-BE49-F238E27FC236}">
                  <a16:creationId xmlns:a16="http://schemas.microsoft.com/office/drawing/2014/main" id="{95EC400D-6449-40DE-BD7E-0A595E813016}"/>
                </a:ext>
              </a:extLst>
            </p:cNvPr>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4">
                <a:lumMod val="75000"/>
              </a:schemeClr>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2" name="Oval 9">
              <a:extLst>
                <a:ext uri="{FF2B5EF4-FFF2-40B4-BE49-F238E27FC236}">
                  <a16:creationId xmlns:a16="http://schemas.microsoft.com/office/drawing/2014/main" id="{38973132-5EF1-4350-ACB7-E5C7F722AAEE}"/>
                </a:ext>
              </a:extLst>
            </p:cNvPr>
            <p:cNvSpPr>
              <a:spLocks noChangeArrowheads="1"/>
            </p:cNvSpPr>
            <p:nvPr/>
          </p:nvSpPr>
          <p:spPr bwMode="auto">
            <a:xfrm>
              <a:off x="6724539" y="1872152"/>
              <a:ext cx="2057954" cy="578367"/>
            </a:xfrm>
            <a:prstGeom prst="ellipse">
              <a:avLst/>
            </a:prstGeom>
            <a:solidFill>
              <a:schemeClr val="accent4"/>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3" name="Oval 12">
              <a:extLst>
                <a:ext uri="{FF2B5EF4-FFF2-40B4-BE49-F238E27FC236}">
                  <a16:creationId xmlns:a16="http://schemas.microsoft.com/office/drawing/2014/main" id="{E5D718E9-DCF9-486E-B7FB-2B215F8FF94C}"/>
                </a:ext>
              </a:extLst>
            </p:cNvPr>
            <p:cNvSpPr>
              <a:spLocks noChangeArrowheads="1"/>
            </p:cNvSpPr>
            <p:nvPr/>
          </p:nvSpPr>
          <p:spPr bwMode="auto">
            <a:xfrm>
              <a:off x="7207013" y="2117595"/>
              <a:ext cx="1093006" cy="220044"/>
            </a:xfrm>
            <a:prstGeom prst="ellipse">
              <a:avLst/>
            </a:prstGeom>
            <a:solidFill>
              <a:schemeClr val="accent4">
                <a:lumMod val="50000"/>
              </a:schemeClr>
            </a:solidFill>
            <a:ln>
              <a:noFill/>
            </a:ln>
          </p:spPr>
          <p:txBody>
            <a:bodyPr/>
            <a:lstStyle/>
            <a:p>
              <a:pPr algn="ctr" eaLnBrk="1" fontAlgn="auto" hangingPunct="1">
                <a:spcBef>
                  <a:spcPts val="0"/>
                </a:spcBef>
                <a:spcAft>
                  <a:spcPts val="0"/>
                </a:spcAft>
                <a:defRPr/>
              </a:pPr>
              <a:endParaRPr lang="id-ID" sz="1351">
                <a:latin typeface="+mn-lt"/>
              </a:endParaRPr>
            </a:p>
          </p:txBody>
        </p:sp>
      </p:grpSp>
      <p:grpSp>
        <p:nvGrpSpPr>
          <p:cNvPr id="6" name="Group 5">
            <a:extLst>
              <a:ext uri="{FF2B5EF4-FFF2-40B4-BE49-F238E27FC236}">
                <a16:creationId xmlns:a16="http://schemas.microsoft.com/office/drawing/2014/main" id="{4EF3F4FB-3BB5-4D08-A941-3F0883CB7451}"/>
              </a:ext>
            </a:extLst>
          </p:cNvPr>
          <p:cNvGrpSpPr/>
          <p:nvPr/>
        </p:nvGrpSpPr>
        <p:grpSpPr>
          <a:xfrm>
            <a:off x="4944520" y="2945306"/>
            <a:ext cx="2275327" cy="984220"/>
            <a:chOff x="4955522" y="1819842"/>
            <a:chExt cx="2514366" cy="1182626"/>
          </a:xfrm>
          <a:effectLst>
            <a:outerShdw blurRad="254000" dist="50800" dir="5400000" algn="ctr" rotWithShape="0">
              <a:srgbClr val="000000">
                <a:alpha val="43137"/>
              </a:srgbClr>
            </a:outerShdw>
          </a:effectLst>
        </p:grpSpPr>
        <p:grpSp>
          <p:nvGrpSpPr>
            <p:cNvPr id="7" name="Group 6">
              <a:extLst>
                <a:ext uri="{FF2B5EF4-FFF2-40B4-BE49-F238E27FC236}">
                  <a16:creationId xmlns:a16="http://schemas.microsoft.com/office/drawing/2014/main" id="{DD50AA23-5819-481E-9295-93D7A8EE6AA2}"/>
                </a:ext>
              </a:extLst>
            </p:cNvPr>
            <p:cNvGrpSpPr/>
            <p:nvPr/>
          </p:nvGrpSpPr>
          <p:grpSpPr>
            <a:xfrm>
              <a:off x="4955522" y="1819842"/>
              <a:ext cx="2514366" cy="1182626"/>
              <a:chOff x="7064781" y="1349909"/>
              <a:chExt cx="2057954" cy="967954"/>
            </a:xfrm>
          </p:grpSpPr>
          <p:sp>
            <p:nvSpPr>
              <p:cNvPr id="9" name="Freeform 5">
                <a:extLst>
                  <a:ext uri="{FF2B5EF4-FFF2-40B4-BE49-F238E27FC236}">
                    <a16:creationId xmlns:a16="http://schemas.microsoft.com/office/drawing/2014/main" id="{28DFE00E-BFF5-4B57-B741-B9DA2682F648}"/>
                  </a:ext>
                </a:extLst>
              </p:cNvPr>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5">
                  <a:lumMod val="75000"/>
                </a:schemeClr>
              </a:solidFill>
              <a:ln>
                <a:noFill/>
              </a:ln>
            </p:spPr>
            <p:txBody>
              <a:bodyPr/>
              <a:lstStyle/>
              <a:p>
                <a:pPr algn="ctr" eaLnBrk="1" fontAlgn="auto" hangingPunct="1">
                  <a:spcBef>
                    <a:spcPts val="0"/>
                  </a:spcBef>
                  <a:spcAft>
                    <a:spcPts val="0"/>
                  </a:spcAft>
                  <a:defRPr/>
                </a:pPr>
                <a:endParaRPr lang="id-ID" sz="1351">
                  <a:latin typeface="+mn-lt"/>
                </a:endParaRPr>
              </a:p>
            </p:txBody>
          </p:sp>
          <p:sp>
            <p:nvSpPr>
              <p:cNvPr id="10" name="Oval 9">
                <a:extLst>
                  <a:ext uri="{FF2B5EF4-FFF2-40B4-BE49-F238E27FC236}">
                    <a16:creationId xmlns:a16="http://schemas.microsoft.com/office/drawing/2014/main" id="{56479B07-31CC-4007-8B6E-490FABF35AC9}"/>
                  </a:ext>
                </a:extLst>
              </p:cNvPr>
              <p:cNvSpPr>
                <a:spLocks noChangeArrowheads="1"/>
              </p:cNvSpPr>
              <p:nvPr/>
            </p:nvSpPr>
            <p:spPr bwMode="auto">
              <a:xfrm>
                <a:off x="7064781" y="1349909"/>
                <a:ext cx="2057954" cy="578367"/>
              </a:xfrm>
              <a:prstGeom prst="ellipse">
                <a:avLst/>
              </a:prstGeom>
              <a:solidFill>
                <a:schemeClr val="accent5"/>
              </a:solidFill>
              <a:ln>
                <a:noFill/>
              </a:ln>
            </p:spPr>
            <p:txBody>
              <a:bodyPr/>
              <a:lstStyle/>
              <a:p>
                <a:pPr algn="ctr" eaLnBrk="1" fontAlgn="auto" hangingPunct="1">
                  <a:spcBef>
                    <a:spcPts val="0"/>
                  </a:spcBef>
                  <a:spcAft>
                    <a:spcPts val="0"/>
                  </a:spcAft>
                  <a:defRPr/>
                </a:pPr>
                <a:endParaRPr lang="id-ID" sz="1351">
                  <a:latin typeface="+mn-lt"/>
                </a:endParaRPr>
              </a:p>
            </p:txBody>
          </p:sp>
        </p:grpSp>
        <p:sp>
          <p:nvSpPr>
            <p:cNvPr id="8" name="Oval 17">
              <a:extLst>
                <a:ext uri="{FF2B5EF4-FFF2-40B4-BE49-F238E27FC236}">
                  <a16:creationId xmlns:a16="http://schemas.microsoft.com/office/drawing/2014/main" id="{A0CE658B-0855-4798-9FB8-007D580468A6}"/>
                </a:ext>
              </a:extLst>
            </p:cNvPr>
            <p:cNvSpPr>
              <a:spLocks noChangeArrowheads="1"/>
            </p:cNvSpPr>
            <p:nvPr/>
          </p:nvSpPr>
          <p:spPr bwMode="auto">
            <a:xfrm>
              <a:off x="5431967" y="2012041"/>
              <a:ext cx="1561475" cy="314356"/>
            </a:xfrm>
            <a:prstGeom prst="ellipse">
              <a:avLst/>
            </a:prstGeom>
            <a:solidFill>
              <a:schemeClr val="accent5">
                <a:lumMod val="50000"/>
              </a:schemeClr>
            </a:solidFill>
            <a:ln>
              <a:noFill/>
            </a:ln>
          </p:spPr>
          <p:txBody>
            <a:bodyPr/>
            <a:lstStyle/>
            <a:p>
              <a:pPr algn="ctr" eaLnBrk="1" fontAlgn="auto" hangingPunct="1">
                <a:spcBef>
                  <a:spcPts val="0"/>
                </a:spcBef>
                <a:spcAft>
                  <a:spcPts val="0"/>
                </a:spcAft>
                <a:defRPr/>
              </a:pPr>
              <a:endParaRPr lang="id-ID" sz="1351">
                <a:latin typeface="+mn-lt"/>
              </a:endParaRPr>
            </a:p>
          </p:txBody>
        </p:sp>
      </p:grpSp>
      <p:sp>
        <p:nvSpPr>
          <p:cNvPr id="21" name="Rounded Rectangle 23">
            <a:extLst>
              <a:ext uri="{FF2B5EF4-FFF2-40B4-BE49-F238E27FC236}">
                <a16:creationId xmlns:a16="http://schemas.microsoft.com/office/drawing/2014/main" id="{8C6921E1-CEAD-4C00-A2D0-36E50ED972FD}"/>
              </a:ext>
            </a:extLst>
          </p:cNvPr>
          <p:cNvSpPr/>
          <p:nvPr/>
        </p:nvSpPr>
        <p:spPr>
          <a:xfrm>
            <a:off x="8267700" y="2633663"/>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22" name="Rounded Rectangle 24">
            <a:extLst>
              <a:ext uri="{FF2B5EF4-FFF2-40B4-BE49-F238E27FC236}">
                <a16:creationId xmlns:a16="http://schemas.microsoft.com/office/drawing/2014/main" id="{3D4E7CD3-5305-4D11-AD86-58B712B19F5D}"/>
              </a:ext>
            </a:extLst>
          </p:cNvPr>
          <p:cNvSpPr/>
          <p:nvPr/>
        </p:nvSpPr>
        <p:spPr>
          <a:xfrm>
            <a:off x="8267700" y="3444875"/>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23" name="Rounded Rectangle 25">
            <a:extLst>
              <a:ext uri="{FF2B5EF4-FFF2-40B4-BE49-F238E27FC236}">
                <a16:creationId xmlns:a16="http://schemas.microsoft.com/office/drawing/2014/main" id="{2BCF4BDC-BCB5-43D5-BE3F-7BB531AD2068}"/>
              </a:ext>
            </a:extLst>
          </p:cNvPr>
          <p:cNvSpPr/>
          <p:nvPr/>
        </p:nvSpPr>
        <p:spPr>
          <a:xfrm>
            <a:off x="8267700" y="4256088"/>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24" name="Rounded Rectangle 26">
            <a:extLst>
              <a:ext uri="{FF2B5EF4-FFF2-40B4-BE49-F238E27FC236}">
                <a16:creationId xmlns:a16="http://schemas.microsoft.com/office/drawing/2014/main" id="{E2C81C57-79ED-406B-83F0-22DD61CE470D}"/>
              </a:ext>
            </a:extLst>
          </p:cNvPr>
          <p:cNvSpPr/>
          <p:nvPr/>
        </p:nvSpPr>
        <p:spPr>
          <a:xfrm>
            <a:off x="8267700" y="5067300"/>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grpSp>
        <p:nvGrpSpPr>
          <p:cNvPr id="25" name="Group 24">
            <a:extLst>
              <a:ext uri="{FF2B5EF4-FFF2-40B4-BE49-F238E27FC236}">
                <a16:creationId xmlns:a16="http://schemas.microsoft.com/office/drawing/2014/main" id="{8E0B0271-2CAD-4F12-A070-030F12A99D9F}"/>
              </a:ext>
            </a:extLst>
          </p:cNvPr>
          <p:cNvGrpSpPr>
            <a:grpSpLocks/>
          </p:cNvGrpSpPr>
          <p:nvPr/>
        </p:nvGrpSpPr>
        <p:grpSpPr bwMode="auto">
          <a:xfrm>
            <a:off x="8985250" y="2527300"/>
            <a:ext cx="2711450" cy="811213"/>
            <a:chOff x="8027893" y="2583618"/>
            <a:chExt cx="2711543" cy="810399"/>
          </a:xfrm>
        </p:grpSpPr>
        <p:sp>
          <p:nvSpPr>
            <p:cNvPr id="39" name="Text Placeholder 5">
              <a:extLst>
                <a:ext uri="{FF2B5EF4-FFF2-40B4-BE49-F238E27FC236}">
                  <a16:creationId xmlns:a16="http://schemas.microsoft.com/office/drawing/2014/main" id="{87594367-8369-4454-A8A7-3BD33DD35BC0}"/>
                </a:ext>
              </a:extLst>
            </p:cNvPr>
            <p:cNvSpPr txBox="1">
              <a:spLocks/>
            </p:cNvSpPr>
            <p:nvPr/>
          </p:nvSpPr>
          <p:spPr>
            <a:xfrm>
              <a:off x="8040593" y="284529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9504" name="TextBox 39">
              <a:extLst>
                <a:ext uri="{FF2B5EF4-FFF2-40B4-BE49-F238E27FC236}">
                  <a16:creationId xmlns:a16="http://schemas.microsoft.com/office/drawing/2014/main" id="{7E48EB06-9B35-40B8-8DE4-4CEC702A069C}"/>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6" name="Group 25">
            <a:extLst>
              <a:ext uri="{FF2B5EF4-FFF2-40B4-BE49-F238E27FC236}">
                <a16:creationId xmlns:a16="http://schemas.microsoft.com/office/drawing/2014/main" id="{0D850283-4174-4825-A8B0-1E26AA6DB266}"/>
              </a:ext>
            </a:extLst>
          </p:cNvPr>
          <p:cNvGrpSpPr>
            <a:grpSpLocks/>
          </p:cNvGrpSpPr>
          <p:nvPr/>
        </p:nvGrpSpPr>
        <p:grpSpPr bwMode="auto">
          <a:xfrm>
            <a:off x="8985250" y="3349625"/>
            <a:ext cx="2711450" cy="763588"/>
            <a:chOff x="8027893" y="2583618"/>
            <a:chExt cx="2711543" cy="763946"/>
          </a:xfrm>
        </p:grpSpPr>
        <p:sp>
          <p:nvSpPr>
            <p:cNvPr id="37" name="Text Placeholder 5">
              <a:extLst>
                <a:ext uri="{FF2B5EF4-FFF2-40B4-BE49-F238E27FC236}">
                  <a16:creationId xmlns:a16="http://schemas.microsoft.com/office/drawing/2014/main" id="{902A30C2-C60F-463D-8203-A0772A7E2DF7}"/>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9502" name="TextBox 37">
              <a:extLst>
                <a:ext uri="{FF2B5EF4-FFF2-40B4-BE49-F238E27FC236}">
                  <a16:creationId xmlns:a16="http://schemas.microsoft.com/office/drawing/2014/main" id="{E3786059-3E86-477C-9303-91E482173F37}"/>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7" name="Group 26">
            <a:extLst>
              <a:ext uri="{FF2B5EF4-FFF2-40B4-BE49-F238E27FC236}">
                <a16:creationId xmlns:a16="http://schemas.microsoft.com/office/drawing/2014/main" id="{239C9B73-3573-4F4B-A3CD-176D6BE9D090}"/>
              </a:ext>
            </a:extLst>
          </p:cNvPr>
          <p:cNvGrpSpPr>
            <a:grpSpLocks/>
          </p:cNvGrpSpPr>
          <p:nvPr/>
        </p:nvGrpSpPr>
        <p:grpSpPr bwMode="auto">
          <a:xfrm>
            <a:off x="8997950" y="4156075"/>
            <a:ext cx="2711450" cy="811213"/>
            <a:chOff x="8027893" y="2583618"/>
            <a:chExt cx="2711543" cy="810399"/>
          </a:xfrm>
        </p:grpSpPr>
        <p:sp>
          <p:nvSpPr>
            <p:cNvPr id="35" name="Text Placeholder 5">
              <a:extLst>
                <a:ext uri="{FF2B5EF4-FFF2-40B4-BE49-F238E27FC236}">
                  <a16:creationId xmlns:a16="http://schemas.microsoft.com/office/drawing/2014/main" id="{7707C6B2-FC36-4974-A6EF-F2D1867D77F8}"/>
                </a:ext>
              </a:extLst>
            </p:cNvPr>
            <p:cNvSpPr txBox="1">
              <a:spLocks/>
            </p:cNvSpPr>
            <p:nvPr/>
          </p:nvSpPr>
          <p:spPr>
            <a:xfrm>
              <a:off x="8040593" y="284529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9500" name="TextBox 35">
              <a:extLst>
                <a:ext uri="{FF2B5EF4-FFF2-40B4-BE49-F238E27FC236}">
                  <a16:creationId xmlns:a16="http://schemas.microsoft.com/office/drawing/2014/main" id="{57723603-7116-440D-B51D-82355EDAACF6}"/>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8" name="Group 27">
            <a:extLst>
              <a:ext uri="{FF2B5EF4-FFF2-40B4-BE49-F238E27FC236}">
                <a16:creationId xmlns:a16="http://schemas.microsoft.com/office/drawing/2014/main" id="{F8A9F7E3-339C-4C1A-BE3D-1CAD0803B444}"/>
              </a:ext>
            </a:extLst>
          </p:cNvPr>
          <p:cNvGrpSpPr>
            <a:grpSpLocks/>
          </p:cNvGrpSpPr>
          <p:nvPr/>
        </p:nvGrpSpPr>
        <p:grpSpPr bwMode="auto">
          <a:xfrm>
            <a:off x="8997950" y="4978400"/>
            <a:ext cx="2711450" cy="763588"/>
            <a:chOff x="8027893" y="2583618"/>
            <a:chExt cx="2711543" cy="763946"/>
          </a:xfrm>
        </p:grpSpPr>
        <p:sp>
          <p:nvSpPr>
            <p:cNvPr id="33" name="Text Placeholder 5">
              <a:extLst>
                <a:ext uri="{FF2B5EF4-FFF2-40B4-BE49-F238E27FC236}">
                  <a16:creationId xmlns:a16="http://schemas.microsoft.com/office/drawing/2014/main" id="{204D1F0E-3CA9-4714-BA10-B3A545522710}"/>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9498" name="TextBox 33">
              <a:extLst>
                <a:ext uri="{FF2B5EF4-FFF2-40B4-BE49-F238E27FC236}">
                  <a16:creationId xmlns:a16="http://schemas.microsoft.com/office/drawing/2014/main" id="{23325EDF-7175-442C-8A03-714F311DAD75}"/>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29" name="Rectangle 28">
            <a:extLst>
              <a:ext uri="{FF2B5EF4-FFF2-40B4-BE49-F238E27FC236}">
                <a16:creationId xmlns:a16="http://schemas.microsoft.com/office/drawing/2014/main" id="{89C3EFBC-8737-427B-B35F-EBA47605CC21}"/>
              </a:ext>
            </a:extLst>
          </p:cNvPr>
          <p:cNvSpPr>
            <a:spLocks noChangeArrowheads="1"/>
          </p:cNvSpPr>
          <p:nvPr/>
        </p:nvSpPr>
        <p:spPr bwMode="auto">
          <a:xfrm>
            <a:off x="8285163" y="2735263"/>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5</a:t>
            </a:r>
            <a:endParaRPr lang="en-US" altLang="en-US" sz="2000">
              <a:solidFill>
                <a:srgbClr val="FFFFFF"/>
              </a:solidFill>
            </a:endParaRPr>
          </a:p>
        </p:txBody>
      </p:sp>
      <p:sp>
        <p:nvSpPr>
          <p:cNvPr id="30" name="Rectangle 29">
            <a:extLst>
              <a:ext uri="{FF2B5EF4-FFF2-40B4-BE49-F238E27FC236}">
                <a16:creationId xmlns:a16="http://schemas.microsoft.com/office/drawing/2014/main" id="{8EE2E46E-8FDB-42E7-8497-37DFB9111D57}"/>
              </a:ext>
            </a:extLst>
          </p:cNvPr>
          <p:cNvSpPr>
            <a:spLocks noChangeArrowheads="1"/>
          </p:cNvSpPr>
          <p:nvPr/>
        </p:nvSpPr>
        <p:spPr bwMode="auto">
          <a:xfrm>
            <a:off x="8277225" y="3571875"/>
            <a:ext cx="5381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06</a:t>
            </a:r>
            <a:endParaRPr lang="en-US" altLang="en-US" sz="2000">
              <a:solidFill>
                <a:srgbClr val="FFFFFF"/>
              </a:solidFill>
            </a:endParaRPr>
          </a:p>
        </p:txBody>
      </p:sp>
      <p:sp>
        <p:nvSpPr>
          <p:cNvPr id="31" name="Rectangle 30">
            <a:extLst>
              <a:ext uri="{FF2B5EF4-FFF2-40B4-BE49-F238E27FC236}">
                <a16:creationId xmlns:a16="http://schemas.microsoft.com/office/drawing/2014/main" id="{960B70AD-8692-4F1A-B8D0-2BD6A8397A85}"/>
              </a:ext>
            </a:extLst>
          </p:cNvPr>
          <p:cNvSpPr>
            <a:spLocks noChangeArrowheads="1"/>
          </p:cNvSpPr>
          <p:nvPr/>
        </p:nvSpPr>
        <p:spPr bwMode="auto">
          <a:xfrm>
            <a:off x="8293100" y="4378325"/>
            <a:ext cx="536575"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07</a:t>
            </a:r>
            <a:endParaRPr lang="en-US" altLang="en-US" sz="2000">
              <a:solidFill>
                <a:srgbClr val="FFFFFF"/>
              </a:solidFill>
            </a:endParaRPr>
          </a:p>
        </p:txBody>
      </p:sp>
      <p:sp>
        <p:nvSpPr>
          <p:cNvPr id="32" name="Rectangle 31">
            <a:extLst>
              <a:ext uri="{FF2B5EF4-FFF2-40B4-BE49-F238E27FC236}">
                <a16:creationId xmlns:a16="http://schemas.microsoft.com/office/drawing/2014/main" id="{DDAAD30A-D4E8-40BA-884F-ADF95530055A}"/>
              </a:ext>
            </a:extLst>
          </p:cNvPr>
          <p:cNvSpPr>
            <a:spLocks noChangeArrowheads="1"/>
          </p:cNvSpPr>
          <p:nvPr/>
        </p:nvSpPr>
        <p:spPr bwMode="auto">
          <a:xfrm>
            <a:off x="8285163" y="5168900"/>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08</a:t>
            </a:r>
            <a:endParaRPr lang="en-US" altLang="en-US" sz="2000">
              <a:solidFill>
                <a:srgbClr val="FFFFFF"/>
              </a:solidFill>
            </a:endParaRPr>
          </a:p>
        </p:txBody>
      </p:sp>
      <p:sp>
        <p:nvSpPr>
          <p:cNvPr id="42" name="Rounded Rectangle 44">
            <a:extLst>
              <a:ext uri="{FF2B5EF4-FFF2-40B4-BE49-F238E27FC236}">
                <a16:creationId xmlns:a16="http://schemas.microsoft.com/office/drawing/2014/main" id="{204F7C59-C2D8-4CA1-9121-B8327C5C0BBD}"/>
              </a:ext>
            </a:extLst>
          </p:cNvPr>
          <p:cNvSpPr/>
          <p:nvPr/>
        </p:nvSpPr>
        <p:spPr>
          <a:xfrm>
            <a:off x="3286125" y="2711450"/>
            <a:ext cx="555625" cy="552450"/>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43" name="Rounded Rectangle 45">
            <a:extLst>
              <a:ext uri="{FF2B5EF4-FFF2-40B4-BE49-F238E27FC236}">
                <a16:creationId xmlns:a16="http://schemas.microsoft.com/office/drawing/2014/main" id="{8F72D7A8-518B-48B4-8D3F-67ADD09BE4AB}"/>
              </a:ext>
            </a:extLst>
          </p:cNvPr>
          <p:cNvSpPr/>
          <p:nvPr/>
        </p:nvSpPr>
        <p:spPr>
          <a:xfrm>
            <a:off x="3286125" y="3524250"/>
            <a:ext cx="555625" cy="550863"/>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44" name="Rounded Rectangle 46">
            <a:extLst>
              <a:ext uri="{FF2B5EF4-FFF2-40B4-BE49-F238E27FC236}">
                <a16:creationId xmlns:a16="http://schemas.microsoft.com/office/drawing/2014/main" id="{10F7D8F3-74D7-457B-8FF8-2BBA42A0A1CF}"/>
              </a:ext>
            </a:extLst>
          </p:cNvPr>
          <p:cNvSpPr/>
          <p:nvPr/>
        </p:nvSpPr>
        <p:spPr>
          <a:xfrm>
            <a:off x="3286125" y="4335463"/>
            <a:ext cx="555625" cy="550862"/>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45" name="Rounded Rectangle 47">
            <a:extLst>
              <a:ext uri="{FF2B5EF4-FFF2-40B4-BE49-F238E27FC236}">
                <a16:creationId xmlns:a16="http://schemas.microsoft.com/office/drawing/2014/main" id="{C728CDF8-B015-4D78-9AD7-1C1C736730D0}"/>
              </a:ext>
            </a:extLst>
          </p:cNvPr>
          <p:cNvSpPr/>
          <p:nvPr/>
        </p:nvSpPr>
        <p:spPr>
          <a:xfrm>
            <a:off x="3286125" y="5146675"/>
            <a:ext cx="555625" cy="550863"/>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grpSp>
        <p:nvGrpSpPr>
          <p:cNvPr id="46" name="Group 45">
            <a:extLst>
              <a:ext uri="{FF2B5EF4-FFF2-40B4-BE49-F238E27FC236}">
                <a16:creationId xmlns:a16="http://schemas.microsoft.com/office/drawing/2014/main" id="{2CB5BF32-95B2-484D-B253-8E524F015978}"/>
              </a:ext>
            </a:extLst>
          </p:cNvPr>
          <p:cNvGrpSpPr>
            <a:grpSpLocks/>
          </p:cNvGrpSpPr>
          <p:nvPr/>
        </p:nvGrpSpPr>
        <p:grpSpPr bwMode="auto">
          <a:xfrm>
            <a:off x="482600" y="2633663"/>
            <a:ext cx="2697163" cy="811212"/>
            <a:chOff x="8041341" y="2583618"/>
            <a:chExt cx="2698095" cy="810399"/>
          </a:xfrm>
        </p:grpSpPr>
        <p:sp>
          <p:nvSpPr>
            <p:cNvPr id="60" name="Text Placeholder 5">
              <a:extLst>
                <a:ext uri="{FF2B5EF4-FFF2-40B4-BE49-F238E27FC236}">
                  <a16:creationId xmlns:a16="http://schemas.microsoft.com/office/drawing/2014/main" id="{65418C7A-5B1C-4639-A6D8-D04A92844465}"/>
                </a:ext>
              </a:extLst>
            </p:cNvPr>
            <p:cNvSpPr txBox="1">
              <a:spLocks/>
            </p:cNvSpPr>
            <p:nvPr/>
          </p:nvSpPr>
          <p:spPr>
            <a:xfrm>
              <a:off x="8041341" y="2845292"/>
              <a:ext cx="2698095" cy="54872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9496" name="TextBox 60">
              <a:extLst>
                <a:ext uri="{FF2B5EF4-FFF2-40B4-BE49-F238E27FC236}">
                  <a16:creationId xmlns:a16="http://schemas.microsoft.com/office/drawing/2014/main" id="{8F65D58C-1C89-4D57-A86D-F547A961411D}"/>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7" name="Group 46">
            <a:extLst>
              <a:ext uri="{FF2B5EF4-FFF2-40B4-BE49-F238E27FC236}">
                <a16:creationId xmlns:a16="http://schemas.microsoft.com/office/drawing/2014/main" id="{8693DC0B-E034-48B1-8756-15E6C14D8A17}"/>
              </a:ext>
            </a:extLst>
          </p:cNvPr>
          <p:cNvGrpSpPr>
            <a:grpSpLocks/>
          </p:cNvGrpSpPr>
          <p:nvPr/>
        </p:nvGrpSpPr>
        <p:grpSpPr bwMode="auto">
          <a:xfrm>
            <a:off x="482600" y="3455988"/>
            <a:ext cx="2697163" cy="763587"/>
            <a:chOff x="8041341" y="2583618"/>
            <a:chExt cx="2698095" cy="763946"/>
          </a:xfrm>
        </p:grpSpPr>
        <p:sp>
          <p:nvSpPr>
            <p:cNvPr id="58" name="Text Placeholder 5">
              <a:extLst>
                <a:ext uri="{FF2B5EF4-FFF2-40B4-BE49-F238E27FC236}">
                  <a16:creationId xmlns:a16="http://schemas.microsoft.com/office/drawing/2014/main" id="{136F8E48-D4E4-4A97-B3E3-2F6292743A8A}"/>
                </a:ext>
              </a:extLst>
            </p:cNvPr>
            <p:cNvSpPr txBox="1">
              <a:spLocks/>
            </p:cNvSpPr>
            <p:nvPr/>
          </p:nvSpPr>
          <p:spPr>
            <a:xfrm>
              <a:off x="8041341" y="2845678"/>
              <a:ext cx="2698095" cy="50188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9494" name="TextBox 58">
              <a:extLst>
                <a:ext uri="{FF2B5EF4-FFF2-40B4-BE49-F238E27FC236}">
                  <a16:creationId xmlns:a16="http://schemas.microsoft.com/office/drawing/2014/main" id="{83083871-D65F-41DB-BD2D-5B90E5CCF81C}"/>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8" name="Group 47">
            <a:extLst>
              <a:ext uri="{FF2B5EF4-FFF2-40B4-BE49-F238E27FC236}">
                <a16:creationId xmlns:a16="http://schemas.microsoft.com/office/drawing/2014/main" id="{02C6E8EE-FAC1-417F-875C-098DFF3F3121}"/>
              </a:ext>
            </a:extLst>
          </p:cNvPr>
          <p:cNvGrpSpPr>
            <a:grpSpLocks/>
          </p:cNvGrpSpPr>
          <p:nvPr/>
        </p:nvGrpSpPr>
        <p:grpSpPr bwMode="auto">
          <a:xfrm>
            <a:off x="495300" y="4233863"/>
            <a:ext cx="2698750" cy="839787"/>
            <a:chOff x="8041341" y="2555575"/>
            <a:chExt cx="2698095" cy="838442"/>
          </a:xfrm>
        </p:grpSpPr>
        <p:sp>
          <p:nvSpPr>
            <p:cNvPr id="56" name="Text Placeholder 5">
              <a:extLst>
                <a:ext uri="{FF2B5EF4-FFF2-40B4-BE49-F238E27FC236}">
                  <a16:creationId xmlns:a16="http://schemas.microsoft.com/office/drawing/2014/main" id="{17919287-8EC5-472A-B529-C8C7C41231F4}"/>
                </a:ext>
              </a:extLst>
            </p:cNvPr>
            <p:cNvSpPr txBox="1">
              <a:spLocks/>
            </p:cNvSpPr>
            <p:nvPr/>
          </p:nvSpPr>
          <p:spPr>
            <a:xfrm>
              <a:off x="8041341" y="2845622"/>
              <a:ext cx="2698095" cy="54839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9492" name="TextBox 56">
              <a:extLst>
                <a:ext uri="{FF2B5EF4-FFF2-40B4-BE49-F238E27FC236}">
                  <a16:creationId xmlns:a16="http://schemas.microsoft.com/office/drawing/2014/main" id="{DDB8E77D-91E9-4E0E-80BE-F6986920C2AC}"/>
                </a:ext>
              </a:extLst>
            </p:cNvPr>
            <p:cNvSpPr txBox="1">
              <a:spLocks noChangeArrowheads="1"/>
            </p:cNvSpPr>
            <p:nvPr/>
          </p:nvSpPr>
          <p:spPr bwMode="auto">
            <a:xfrm>
              <a:off x="8472622" y="255557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9" name="Group 48">
            <a:extLst>
              <a:ext uri="{FF2B5EF4-FFF2-40B4-BE49-F238E27FC236}">
                <a16:creationId xmlns:a16="http://schemas.microsoft.com/office/drawing/2014/main" id="{461E5116-2ECA-40EC-ABA3-3F996E4A7F36}"/>
              </a:ext>
            </a:extLst>
          </p:cNvPr>
          <p:cNvGrpSpPr>
            <a:grpSpLocks/>
          </p:cNvGrpSpPr>
          <p:nvPr/>
        </p:nvGrpSpPr>
        <p:grpSpPr bwMode="auto">
          <a:xfrm>
            <a:off x="495300" y="5121275"/>
            <a:ext cx="2698750" cy="727075"/>
            <a:chOff x="8041341" y="2620321"/>
            <a:chExt cx="2698095" cy="727243"/>
          </a:xfrm>
        </p:grpSpPr>
        <p:sp>
          <p:nvSpPr>
            <p:cNvPr id="54" name="Text Placeholder 5">
              <a:extLst>
                <a:ext uri="{FF2B5EF4-FFF2-40B4-BE49-F238E27FC236}">
                  <a16:creationId xmlns:a16="http://schemas.microsoft.com/office/drawing/2014/main" id="{48298215-5B16-441C-AF6B-822FAE4E6F5D}"/>
                </a:ext>
              </a:extLst>
            </p:cNvPr>
            <p:cNvSpPr txBox="1">
              <a:spLocks/>
            </p:cNvSpPr>
            <p:nvPr/>
          </p:nvSpPr>
          <p:spPr>
            <a:xfrm>
              <a:off x="8041341" y="2845798"/>
              <a:ext cx="2698095" cy="50176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9490" name="TextBox 54">
              <a:extLst>
                <a:ext uri="{FF2B5EF4-FFF2-40B4-BE49-F238E27FC236}">
                  <a16:creationId xmlns:a16="http://schemas.microsoft.com/office/drawing/2014/main" id="{51735C24-2324-4A2C-9741-B46CB44130D4}"/>
                </a:ext>
              </a:extLst>
            </p:cNvPr>
            <p:cNvSpPr txBox="1">
              <a:spLocks noChangeArrowheads="1"/>
            </p:cNvSpPr>
            <p:nvPr/>
          </p:nvSpPr>
          <p:spPr bwMode="auto">
            <a:xfrm>
              <a:off x="8486069" y="2620321"/>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50" name="Rectangle 49">
            <a:extLst>
              <a:ext uri="{FF2B5EF4-FFF2-40B4-BE49-F238E27FC236}">
                <a16:creationId xmlns:a16="http://schemas.microsoft.com/office/drawing/2014/main" id="{F9550088-03D8-4667-9B44-A7F629A2CA5E}"/>
              </a:ext>
            </a:extLst>
          </p:cNvPr>
          <p:cNvSpPr>
            <a:spLocks noChangeArrowheads="1"/>
          </p:cNvSpPr>
          <p:nvPr/>
        </p:nvSpPr>
        <p:spPr bwMode="auto">
          <a:xfrm>
            <a:off x="3303588" y="2813050"/>
            <a:ext cx="538162"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en-US" altLang="en-US" sz="2000">
                <a:solidFill>
                  <a:srgbClr val="FFFFFF"/>
                </a:solidFill>
              </a:rPr>
              <a:t>01</a:t>
            </a:r>
          </a:p>
        </p:txBody>
      </p:sp>
      <p:sp>
        <p:nvSpPr>
          <p:cNvPr id="51" name="Rectangle 50">
            <a:extLst>
              <a:ext uri="{FF2B5EF4-FFF2-40B4-BE49-F238E27FC236}">
                <a16:creationId xmlns:a16="http://schemas.microsoft.com/office/drawing/2014/main" id="{519ED999-643D-4C0A-B892-6F3F339B76A0}"/>
              </a:ext>
            </a:extLst>
          </p:cNvPr>
          <p:cNvSpPr>
            <a:spLocks noChangeArrowheads="1"/>
          </p:cNvSpPr>
          <p:nvPr/>
        </p:nvSpPr>
        <p:spPr bwMode="auto">
          <a:xfrm>
            <a:off x="3295650" y="3649663"/>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52" name="Rectangle 51">
            <a:extLst>
              <a:ext uri="{FF2B5EF4-FFF2-40B4-BE49-F238E27FC236}">
                <a16:creationId xmlns:a16="http://schemas.microsoft.com/office/drawing/2014/main" id="{5C579ECF-C9C7-46C5-9292-F47C575895C0}"/>
              </a:ext>
            </a:extLst>
          </p:cNvPr>
          <p:cNvSpPr>
            <a:spLocks noChangeArrowheads="1"/>
          </p:cNvSpPr>
          <p:nvPr/>
        </p:nvSpPr>
        <p:spPr bwMode="auto">
          <a:xfrm>
            <a:off x="3309938" y="4457700"/>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53" name="Rectangle 52">
            <a:extLst>
              <a:ext uri="{FF2B5EF4-FFF2-40B4-BE49-F238E27FC236}">
                <a16:creationId xmlns:a16="http://schemas.microsoft.com/office/drawing/2014/main" id="{E6CC383E-E63F-4519-89B1-5B669CD170B8}"/>
              </a:ext>
            </a:extLst>
          </p:cNvPr>
          <p:cNvSpPr>
            <a:spLocks noChangeArrowheads="1"/>
          </p:cNvSpPr>
          <p:nvPr/>
        </p:nvSpPr>
        <p:spPr bwMode="auto">
          <a:xfrm>
            <a:off x="3303588" y="5246688"/>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04</a:t>
            </a:r>
            <a:endParaRPr lang="en-US" altLang="en-US" sz="2000">
              <a:solidFill>
                <a:srgbClr val="FFFFFF"/>
              </a:solidFill>
            </a:endParaRPr>
          </a:p>
        </p:txBody>
      </p:sp>
      <p:sp>
        <p:nvSpPr>
          <p:cNvPr id="62" name="TextBox 61">
            <a:extLst>
              <a:ext uri="{FF2B5EF4-FFF2-40B4-BE49-F238E27FC236}">
                <a16:creationId xmlns:a16="http://schemas.microsoft.com/office/drawing/2014/main" id="{F46DE089-869E-4D78-B6FF-46B40E556350}"/>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63" name="Straight Connector 62">
            <a:extLst>
              <a:ext uri="{FF2B5EF4-FFF2-40B4-BE49-F238E27FC236}">
                <a16:creationId xmlns:a16="http://schemas.microsoft.com/office/drawing/2014/main" id="{D9861C00-5724-43F1-803B-B3B8CE8C935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8526681-1BF8-4922-A251-BBBB343E7C0D}"/>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up)">
                                      <p:cBhvr>
                                        <p:cTn id="7" dur="500"/>
                                        <p:tgtEl>
                                          <p:spTgt spid="62"/>
                                        </p:tgtEl>
                                      </p:cBhvr>
                                    </p:animEffect>
                                  </p:childTnLst>
                                </p:cTn>
                              </p:par>
                              <p:par>
                                <p:cTn id="8" presetID="16" presetClass="entr" presetSubtype="37" fill="hold"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barn(outVertical)">
                                      <p:cBhvr>
                                        <p:cTn id="10" dur="500"/>
                                        <p:tgtEl>
                                          <p:spTgt spid="6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1000"/>
                                        <p:tgtEl>
                                          <p:spTgt spid="64"/>
                                        </p:tgtEl>
                                      </p:cBhvr>
                                    </p:animEffect>
                                    <p:anim calcmode="lin" valueType="num">
                                      <p:cBhvr>
                                        <p:cTn id="14" dur="1000" fill="hold"/>
                                        <p:tgtEl>
                                          <p:spTgt spid="64"/>
                                        </p:tgtEl>
                                        <p:attrNameLst>
                                          <p:attrName>ppt_x</p:attrName>
                                        </p:attrNameLst>
                                      </p:cBhvr>
                                      <p:tavLst>
                                        <p:tav tm="0">
                                          <p:val>
                                            <p:strVal val="#ppt_x"/>
                                          </p:val>
                                        </p:tav>
                                        <p:tav tm="100000">
                                          <p:val>
                                            <p:strVal val="#ppt_x"/>
                                          </p:val>
                                        </p:tav>
                                      </p:tavLst>
                                    </p:anim>
                                    <p:anim calcmode="lin" valueType="num">
                                      <p:cBhvr>
                                        <p:cTn id="15" dur="900" decel="100000" fill="hold"/>
                                        <p:tgtEl>
                                          <p:spTgt spid="6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500" fill="hold"/>
                                        <p:tgtEl>
                                          <p:spTgt spid="5"/>
                                        </p:tgtEl>
                                        <p:attrNameLst>
                                          <p:attrName>ppt_x</p:attrName>
                                        </p:attrNameLst>
                                      </p:cBhvr>
                                      <p:tavLst>
                                        <p:tav tm="0">
                                          <p:val>
                                            <p:strVal val="#ppt_x"/>
                                          </p:val>
                                        </p:tav>
                                        <p:tav tm="100000">
                                          <p:val>
                                            <p:strVal val="#ppt_x"/>
                                          </p:val>
                                        </p:tav>
                                      </p:tavLst>
                                    </p:anim>
                                    <p:anim calcmode="lin" valueType="num">
                                      <p:cBhvr additive="base">
                                        <p:cTn id="29" dur="500" fill="hold"/>
                                        <p:tgtEl>
                                          <p:spTgt spid="5"/>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ppt_x"/>
                                          </p:val>
                                        </p:tav>
                                        <p:tav tm="100000">
                                          <p:val>
                                            <p:strVal val="#ppt_x"/>
                                          </p:val>
                                        </p:tav>
                                      </p:tavLst>
                                    </p:anim>
                                    <p:anim calcmode="lin" valueType="num">
                                      <p:cBhvr additive="base">
                                        <p:cTn id="33" dur="500" fill="hold"/>
                                        <p:tgtEl>
                                          <p:spTgt spid="6"/>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par>
                                <p:cTn id="38" presetID="22" presetClass="entr" presetSubtype="1" fill="hold" nodeType="with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wipe(up)">
                                      <p:cBhvr>
                                        <p:cTn id="40" dur="500"/>
                                        <p:tgtEl>
                                          <p:spTgt spid="46"/>
                                        </p:tgtEl>
                                      </p:cBhvr>
                                    </p:animEffect>
                                  </p:childTnLst>
                                </p:cTn>
                              </p:par>
                            </p:childTnLst>
                          </p:cTn>
                        </p:par>
                        <p:par>
                          <p:cTn id="41" fill="hold" nodeType="afterGroup">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500"/>
                                        <p:tgtEl>
                                          <p:spTgt spid="43"/>
                                        </p:tgtEl>
                                      </p:cBhvr>
                                    </p:animEffect>
                                  </p:childTnLst>
                                </p:cTn>
                              </p:par>
                              <p:par>
                                <p:cTn id="45" presetID="22" presetClass="entr" presetSubtype="1"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up)">
                                      <p:cBhvr>
                                        <p:cTn id="47" dur="500"/>
                                        <p:tgtEl>
                                          <p:spTgt spid="47"/>
                                        </p:tgtEl>
                                      </p:cBhvr>
                                    </p:animEffect>
                                  </p:childTnLst>
                                </p:cTn>
                              </p:par>
                            </p:childTnLst>
                          </p:cTn>
                        </p:par>
                        <p:par>
                          <p:cTn id="48" fill="hold" nodeType="afterGroup">
                            <p:stCondLst>
                              <p:cond delay="2500"/>
                            </p:stCondLst>
                            <p:childTnLst>
                              <p:par>
                                <p:cTn id="49" presetID="10" presetClass="entr" presetSubtype="0"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22" presetClass="entr" presetSubtype="1"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wipe(up)">
                                      <p:cBhvr>
                                        <p:cTn id="54" dur="500"/>
                                        <p:tgtEl>
                                          <p:spTgt spid="48"/>
                                        </p:tgtEl>
                                      </p:cBhvr>
                                    </p:animEffect>
                                  </p:childTnLst>
                                </p:cTn>
                              </p:par>
                            </p:childTnLst>
                          </p:cTn>
                        </p:par>
                        <p:par>
                          <p:cTn id="55" fill="hold" nodeType="afterGroup">
                            <p:stCondLst>
                              <p:cond delay="3000"/>
                            </p:stCondLst>
                            <p:childTnLst>
                              <p:par>
                                <p:cTn id="56" presetID="10" presetClass="entr" presetSubtype="0" fill="hold" grpId="0" nodeType="after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fade">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up)">
                                      <p:cBhvr>
                                        <p:cTn id="61" dur="500"/>
                                        <p:tgtEl>
                                          <p:spTgt spid="49"/>
                                        </p:tgtEl>
                                      </p:cBhvr>
                                    </p:animEffect>
                                  </p:childTnLst>
                                </p:cTn>
                              </p:par>
                            </p:childTnLst>
                          </p:cTn>
                        </p:par>
                        <p:par>
                          <p:cTn id="62" fill="hold" nodeType="afterGroup">
                            <p:stCondLst>
                              <p:cond delay="3500"/>
                            </p:stCondLst>
                            <p:childTnLst>
                              <p:par>
                                <p:cTn id="63" presetID="10"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500"/>
                                        <p:tgtEl>
                                          <p:spTgt spid="21"/>
                                        </p:tgtEl>
                                      </p:cBhvr>
                                    </p:animEffect>
                                  </p:childTnLst>
                                </p:cTn>
                              </p:par>
                              <p:par>
                                <p:cTn id="66" presetID="22" presetClass="entr" presetSubtype="1" fill="hold" nodeType="withEffect">
                                  <p:stCondLst>
                                    <p:cond delay="0"/>
                                  </p:stCondLst>
                                  <p:childTnLst>
                                    <p:set>
                                      <p:cBhvr>
                                        <p:cTn id="67" dur="1" fill="hold">
                                          <p:stCondLst>
                                            <p:cond delay="0"/>
                                          </p:stCondLst>
                                        </p:cTn>
                                        <p:tgtEl>
                                          <p:spTgt spid="25"/>
                                        </p:tgtEl>
                                        <p:attrNameLst>
                                          <p:attrName>style.visibility</p:attrName>
                                        </p:attrNameLst>
                                      </p:cBhvr>
                                      <p:to>
                                        <p:strVal val="visible"/>
                                      </p:to>
                                    </p:set>
                                    <p:animEffect transition="in" filter="wipe(up)">
                                      <p:cBhvr>
                                        <p:cTn id="68" dur="500"/>
                                        <p:tgtEl>
                                          <p:spTgt spid="25"/>
                                        </p:tgtEl>
                                      </p:cBhvr>
                                    </p:animEffect>
                                  </p:childTnLst>
                                </p:cTn>
                              </p:par>
                            </p:childTnLst>
                          </p:cTn>
                        </p:par>
                        <p:par>
                          <p:cTn id="69" fill="hold" nodeType="afterGroup">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500"/>
                                        <p:tgtEl>
                                          <p:spTgt spid="22"/>
                                        </p:tgtEl>
                                      </p:cBhvr>
                                    </p:animEffect>
                                  </p:childTnLst>
                                </p:cTn>
                              </p:par>
                              <p:par>
                                <p:cTn id="73" presetID="22" presetClass="entr" presetSubtype="1" fill="hold"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wipe(up)">
                                      <p:cBhvr>
                                        <p:cTn id="75" dur="500"/>
                                        <p:tgtEl>
                                          <p:spTgt spid="26"/>
                                        </p:tgtEl>
                                      </p:cBhvr>
                                    </p:animEffect>
                                  </p:childTnLst>
                                </p:cTn>
                              </p:par>
                            </p:childTnLst>
                          </p:cTn>
                        </p:par>
                        <p:par>
                          <p:cTn id="76" fill="hold" nodeType="afterGroup">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500"/>
                                        <p:tgtEl>
                                          <p:spTgt spid="23"/>
                                        </p:tgtEl>
                                      </p:cBhvr>
                                    </p:animEffect>
                                  </p:childTnLst>
                                </p:cTn>
                              </p:par>
                              <p:par>
                                <p:cTn id="80" presetID="22" presetClass="entr" presetSubtype="1" fill="hold"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wipe(up)">
                                      <p:cBhvr>
                                        <p:cTn id="82" dur="500"/>
                                        <p:tgtEl>
                                          <p:spTgt spid="27"/>
                                        </p:tgtEl>
                                      </p:cBhvr>
                                    </p:animEffect>
                                  </p:childTnLst>
                                </p:cTn>
                              </p:par>
                            </p:childTnLst>
                          </p:cTn>
                        </p:par>
                        <p:par>
                          <p:cTn id="83" fill="hold" nodeType="afterGroup">
                            <p:stCondLst>
                              <p:cond delay="5000"/>
                            </p:stCondLst>
                            <p:childTnLst>
                              <p:par>
                                <p:cTn id="84" presetID="10" presetClass="entr" presetSubtype="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Effect transition="in" filter="fade">
                                      <p:cBhvr>
                                        <p:cTn id="86" dur="500"/>
                                        <p:tgtEl>
                                          <p:spTgt spid="24"/>
                                        </p:tgtEl>
                                      </p:cBhvr>
                                    </p:animEffect>
                                  </p:childTnLst>
                                </p:cTn>
                              </p:par>
                              <p:par>
                                <p:cTn id="87" presetID="22" presetClass="entr" presetSubtype="1" fill="hold" nodeType="with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up)">
                                      <p:cBhvr>
                                        <p:cTn id="89" dur="500"/>
                                        <p:tgtEl>
                                          <p:spTgt spid="28"/>
                                        </p:tgtEl>
                                      </p:cBhvr>
                                    </p:animEffect>
                                  </p:childTnLst>
                                </p:cTn>
                              </p:par>
                            </p:childTnLst>
                          </p:cTn>
                        </p:par>
                        <p:par>
                          <p:cTn id="90" fill="hold" nodeType="afterGroup">
                            <p:stCondLst>
                              <p:cond delay="5500"/>
                            </p:stCondLst>
                            <p:childTnLst>
                              <p:par>
                                <p:cTn id="91" presetID="2" presetClass="exit" presetSubtype="1" fill="hold" grpId="1" nodeType="afterEffect">
                                  <p:stCondLst>
                                    <p:cond delay="0"/>
                                  </p:stCondLst>
                                  <p:childTnLst>
                                    <p:anim calcmode="lin" valueType="num">
                                      <p:cBhvr additive="base">
                                        <p:cTn id="92" dur="500"/>
                                        <p:tgtEl>
                                          <p:spTgt spid="62"/>
                                        </p:tgtEl>
                                        <p:attrNameLst>
                                          <p:attrName>ppt_x</p:attrName>
                                        </p:attrNameLst>
                                      </p:cBhvr>
                                      <p:tavLst>
                                        <p:tav tm="0">
                                          <p:val>
                                            <p:strVal val="ppt_x"/>
                                          </p:val>
                                        </p:tav>
                                        <p:tav tm="100000">
                                          <p:val>
                                            <p:strVal val="ppt_x"/>
                                          </p:val>
                                        </p:tav>
                                      </p:tavLst>
                                    </p:anim>
                                    <p:anim calcmode="lin" valueType="num">
                                      <p:cBhvr additive="base">
                                        <p:cTn id="93" dur="500"/>
                                        <p:tgtEl>
                                          <p:spTgt spid="62"/>
                                        </p:tgtEl>
                                        <p:attrNameLst>
                                          <p:attrName>ppt_y</p:attrName>
                                        </p:attrNameLst>
                                      </p:cBhvr>
                                      <p:tavLst>
                                        <p:tav tm="0">
                                          <p:val>
                                            <p:strVal val="ppt_y"/>
                                          </p:val>
                                        </p:tav>
                                        <p:tav tm="100000">
                                          <p:val>
                                            <p:strVal val="0-ppt_h/2"/>
                                          </p:val>
                                        </p:tav>
                                      </p:tavLst>
                                    </p:anim>
                                    <p:set>
                                      <p:cBhvr>
                                        <p:cTn id="94" dur="1" fill="hold">
                                          <p:stCondLst>
                                            <p:cond delay="499"/>
                                          </p:stCondLst>
                                        </p:cTn>
                                        <p:tgtEl>
                                          <p:spTgt spid="62"/>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63"/>
                                        </p:tgtEl>
                                        <p:attrNameLst>
                                          <p:attrName>ppt_x</p:attrName>
                                        </p:attrNameLst>
                                      </p:cBhvr>
                                      <p:tavLst>
                                        <p:tav tm="0">
                                          <p:val>
                                            <p:strVal val="ppt_x"/>
                                          </p:val>
                                        </p:tav>
                                        <p:tav tm="100000">
                                          <p:val>
                                            <p:strVal val="ppt_x"/>
                                          </p:val>
                                        </p:tav>
                                      </p:tavLst>
                                    </p:anim>
                                    <p:anim calcmode="lin" valueType="num">
                                      <p:cBhvr additive="base">
                                        <p:cTn id="97" dur="500"/>
                                        <p:tgtEl>
                                          <p:spTgt spid="63"/>
                                        </p:tgtEl>
                                        <p:attrNameLst>
                                          <p:attrName>ppt_y</p:attrName>
                                        </p:attrNameLst>
                                      </p:cBhvr>
                                      <p:tavLst>
                                        <p:tav tm="0">
                                          <p:val>
                                            <p:strVal val="ppt_y"/>
                                          </p:val>
                                        </p:tav>
                                        <p:tav tm="100000">
                                          <p:val>
                                            <p:strVal val="0-ppt_h/2"/>
                                          </p:val>
                                        </p:tav>
                                      </p:tavLst>
                                    </p:anim>
                                    <p:set>
                                      <p:cBhvr>
                                        <p:cTn id="98" dur="1" fill="hold">
                                          <p:stCondLst>
                                            <p:cond delay="499"/>
                                          </p:stCondLst>
                                        </p:cTn>
                                        <p:tgtEl>
                                          <p:spTgt spid="63"/>
                                        </p:tgtEl>
                                        <p:attrNameLst>
                                          <p:attrName>style.visibility</p:attrName>
                                        </p:attrNameLst>
                                      </p:cBhvr>
                                      <p:to>
                                        <p:strVal val="hidden"/>
                                      </p:to>
                                    </p:set>
                                  </p:childTnLst>
                                </p:cTn>
                              </p:par>
                              <p:par>
                                <p:cTn id="99" presetID="2" presetClass="exit" presetSubtype="1" fill="hold" grpId="1" nodeType="withEffect">
                                  <p:stCondLst>
                                    <p:cond delay="0"/>
                                  </p:stCondLst>
                                  <p:childTnLst>
                                    <p:anim calcmode="lin" valueType="num">
                                      <p:cBhvr additive="base">
                                        <p:cTn id="100" dur="500"/>
                                        <p:tgtEl>
                                          <p:spTgt spid="64"/>
                                        </p:tgtEl>
                                        <p:attrNameLst>
                                          <p:attrName>ppt_x</p:attrName>
                                        </p:attrNameLst>
                                      </p:cBhvr>
                                      <p:tavLst>
                                        <p:tav tm="0">
                                          <p:val>
                                            <p:strVal val="ppt_x"/>
                                          </p:val>
                                        </p:tav>
                                        <p:tav tm="100000">
                                          <p:val>
                                            <p:strVal val="ppt_x"/>
                                          </p:val>
                                        </p:tav>
                                      </p:tavLst>
                                    </p:anim>
                                    <p:anim calcmode="lin" valueType="num">
                                      <p:cBhvr additive="base">
                                        <p:cTn id="101" dur="500"/>
                                        <p:tgtEl>
                                          <p:spTgt spid="64"/>
                                        </p:tgtEl>
                                        <p:attrNameLst>
                                          <p:attrName>ppt_y</p:attrName>
                                        </p:attrNameLst>
                                      </p:cBhvr>
                                      <p:tavLst>
                                        <p:tav tm="0">
                                          <p:val>
                                            <p:strVal val="ppt_y"/>
                                          </p:val>
                                        </p:tav>
                                        <p:tav tm="100000">
                                          <p:val>
                                            <p:strVal val="0-ppt_h/2"/>
                                          </p:val>
                                        </p:tav>
                                      </p:tavLst>
                                    </p:anim>
                                    <p:set>
                                      <p:cBhvr>
                                        <p:cTn id="102" dur="1" fill="hold">
                                          <p:stCondLst>
                                            <p:cond delay="499"/>
                                          </p:stCondLst>
                                        </p:cTn>
                                        <p:tgtEl>
                                          <p:spTgt spid="64"/>
                                        </p:tgtEl>
                                        <p:attrNameLst>
                                          <p:attrName>style.visibility</p:attrName>
                                        </p:attrNameLst>
                                      </p:cBhvr>
                                      <p:to>
                                        <p:strVal val="hidden"/>
                                      </p:to>
                                    </p:set>
                                  </p:childTnLst>
                                </p:cTn>
                              </p:par>
                              <p:par>
                                <p:cTn id="103" presetID="2" presetClass="exit" presetSubtype="1" fill="hold" nodeType="withEffect">
                                  <p:stCondLst>
                                    <p:cond delay="0"/>
                                  </p:stCondLst>
                                  <p:childTnLst>
                                    <p:anim calcmode="lin" valueType="num">
                                      <p:cBhvr additive="base">
                                        <p:cTn id="104" dur="500"/>
                                        <p:tgtEl>
                                          <p:spTgt spid="3"/>
                                        </p:tgtEl>
                                        <p:attrNameLst>
                                          <p:attrName>ppt_x</p:attrName>
                                        </p:attrNameLst>
                                      </p:cBhvr>
                                      <p:tavLst>
                                        <p:tav tm="0">
                                          <p:val>
                                            <p:strVal val="ppt_x"/>
                                          </p:val>
                                        </p:tav>
                                        <p:tav tm="100000">
                                          <p:val>
                                            <p:strVal val="ppt_x"/>
                                          </p:val>
                                        </p:tav>
                                      </p:tavLst>
                                    </p:anim>
                                    <p:anim calcmode="lin" valueType="num">
                                      <p:cBhvr additive="base">
                                        <p:cTn id="105" dur="500"/>
                                        <p:tgtEl>
                                          <p:spTgt spid="3"/>
                                        </p:tgtEl>
                                        <p:attrNameLst>
                                          <p:attrName>ppt_y</p:attrName>
                                        </p:attrNameLst>
                                      </p:cBhvr>
                                      <p:tavLst>
                                        <p:tav tm="0">
                                          <p:val>
                                            <p:strVal val="ppt_y"/>
                                          </p:val>
                                        </p:tav>
                                        <p:tav tm="100000">
                                          <p:val>
                                            <p:strVal val="0-ppt_h/2"/>
                                          </p:val>
                                        </p:tav>
                                      </p:tavLst>
                                    </p:anim>
                                    <p:set>
                                      <p:cBhvr>
                                        <p:cTn id="106" dur="1" fill="hold">
                                          <p:stCondLst>
                                            <p:cond delay="499"/>
                                          </p:stCondLst>
                                        </p:cTn>
                                        <p:tgtEl>
                                          <p:spTgt spid="3"/>
                                        </p:tgtEl>
                                        <p:attrNameLst>
                                          <p:attrName>style.visibility</p:attrName>
                                        </p:attrNameLst>
                                      </p:cBhvr>
                                      <p:to>
                                        <p:strVal val="hidden"/>
                                      </p:to>
                                    </p:set>
                                  </p:childTnLst>
                                </p:cTn>
                              </p:par>
                              <p:par>
                                <p:cTn id="107" presetID="2" presetClass="exit" presetSubtype="1" fill="hold" nodeType="withEffect">
                                  <p:stCondLst>
                                    <p:cond delay="0"/>
                                  </p:stCondLst>
                                  <p:childTnLst>
                                    <p:anim calcmode="lin" valueType="num">
                                      <p:cBhvr additive="base">
                                        <p:cTn id="108" dur="500"/>
                                        <p:tgtEl>
                                          <p:spTgt spid="4"/>
                                        </p:tgtEl>
                                        <p:attrNameLst>
                                          <p:attrName>ppt_x</p:attrName>
                                        </p:attrNameLst>
                                      </p:cBhvr>
                                      <p:tavLst>
                                        <p:tav tm="0">
                                          <p:val>
                                            <p:strVal val="ppt_x"/>
                                          </p:val>
                                        </p:tav>
                                        <p:tav tm="100000">
                                          <p:val>
                                            <p:strVal val="ppt_x"/>
                                          </p:val>
                                        </p:tav>
                                      </p:tavLst>
                                    </p:anim>
                                    <p:anim calcmode="lin" valueType="num">
                                      <p:cBhvr additive="base">
                                        <p:cTn id="109" dur="500"/>
                                        <p:tgtEl>
                                          <p:spTgt spid="4"/>
                                        </p:tgtEl>
                                        <p:attrNameLst>
                                          <p:attrName>ppt_y</p:attrName>
                                        </p:attrNameLst>
                                      </p:cBhvr>
                                      <p:tavLst>
                                        <p:tav tm="0">
                                          <p:val>
                                            <p:strVal val="ppt_y"/>
                                          </p:val>
                                        </p:tav>
                                        <p:tav tm="100000">
                                          <p:val>
                                            <p:strVal val="0-ppt_h/2"/>
                                          </p:val>
                                        </p:tav>
                                      </p:tavLst>
                                    </p:anim>
                                    <p:set>
                                      <p:cBhvr>
                                        <p:cTn id="110" dur="1" fill="hold">
                                          <p:stCondLst>
                                            <p:cond delay="499"/>
                                          </p:stCondLst>
                                        </p:cTn>
                                        <p:tgtEl>
                                          <p:spTgt spid="4"/>
                                        </p:tgtEl>
                                        <p:attrNameLst>
                                          <p:attrName>style.visibility</p:attrName>
                                        </p:attrNameLst>
                                      </p:cBhvr>
                                      <p:to>
                                        <p:strVal val="hidden"/>
                                      </p:to>
                                    </p:set>
                                  </p:childTnLst>
                                </p:cTn>
                              </p:par>
                              <p:par>
                                <p:cTn id="111" presetID="2" presetClass="exit" presetSubtype="1" fill="hold" nodeType="withEffect">
                                  <p:stCondLst>
                                    <p:cond delay="0"/>
                                  </p:stCondLst>
                                  <p:childTnLst>
                                    <p:anim calcmode="lin" valueType="num">
                                      <p:cBhvr additive="base">
                                        <p:cTn id="112" dur="500"/>
                                        <p:tgtEl>
                                          <p:spTgt spid="5"/>
                                        </p:tgtEl>
                                        <p:attrNameLst>
                                          <p:attrName>ppt_x</p:attrName>
                                        </p:attrNameLst>
                                      </p:cBhvr>
                                      <p:tavLst>
                                        <p:tav tm="0">
                                          <p:val>
                                            <p:strVal val="ppt_x"/>
                                          </p:val>
                                        </p:tav>
                                        <p:tav tm="100000">
                                          <p:val>
                                            <p:strVal val="ppt_x"/>
                                          </p:val>
                                        </p:tav>
                                      </p:tavLst>
                                    </p:anim>
                                    <p:anim calcmode="lin" valueType="num">
                                      <p:cBhvr additive="base">
                                        <p:cTn id="113" dur="500"/>
                                        <p:tgtEl>
                                          <p:spTgt spid="5"/>
                                        </p:tgtEl>
                                        <p:attrNameLst>
                                          <p:attrName>ppt_y</p:attrName>
                                        </p:attrNameLst>
                                      </p:cBhvr>
                                      <p:tavLst>
                                        <p:tav tm="0">
                                          <p:val>
                                            <p:strVal val="ppt_y"/>
                                          </p:val>
                                        </p:tav>
                                        <p:tav tm="100000">
                                          <p:val>
                                            <p:strVal val="0-ppt_h/2"/>
                                          </p:val>
                                        </p:tav>
                                      </p:tavLst>
                                    </p:anim>
                                    <p:set>
                                      <p:cBhvr>
                                        <p:cTn id="114" dur="1" fill="hold">
                                          <p:stCondLst>
                                            <p:cond delay="499"/>
                                          </p:stCondLst>
                                        </p:cTn>
                                        <p:tgtEl>
                                          <p:spTgt spid="5"/>
                                        </p:tgtEl>
                                        <p:attrNameLst>
                                          <p:attrName>style.visibility</p:attrName>
                                        </p:attrNameLst>
                                      </p:cBhvr>
                                      <p:to>
                                        <p:strVal val="hidden"/>
                                      </p:to>
                                    </p:set>
                                  </p:childTnLst>
                                </p:cTn>
                              </p:par>
                              <p:par>
                                <p:cTn id="115" presetID="2" presetClass="exit" presetSubtype="1" fill="hold" nodeType="withEffect">
                                  <p:stCondLst>
                                    <p:cond delay="0"/>
                                  </p:stCondLst>
                                  <p:childTnLst>
                                    <p:anim calcmode="lin" valueType="num">
                                      <p:cBhvr additive="base">
                                        <p:cTn id="116" dur="500"/>
                                        <p:tgtEl>
                                          <p:spTgt spid="6"/>
                                        </p:tgtEl>
                                        <p:attrNameLst>
                                          <p:attrName>ppt_x</p:attrName>
                                        </p:attrNameLst>
                                      </p:cBhvr>
                                      <p:tavLst>
                                        <p:tav tm="0">
                                          <p:val>
                                            <p:strVal val="ppt_x"/>
                                          </p:val>
                                        </p:tav>
                                        <p:tav tm="100000">
                                          <p:val>
                                            <p:strVal val="ppt_x"/>
                                          </p:val>
                                        </p:tav>
                                      </p:tavLst>
                                    </p:anim>
                                    <p:anim calcmode="lin" valueType="num">
                                      <p:cBhvr additive="base">
                                        <p:cTn id="117" dur="500"/>
                                        <p:tgtEl>
                                          <p:spTgt spid="6"/>
                                        </p:tgtEl>
                                        <p:attrNameLst>
                                          <p:attrName>ppt_y</p:attrName>
                                        </p:attrNameLst>
                                      </p:cBhvr>
                                      <p:tavLst>
                                        <p:tav tm="0">
                                          <p:val>
                                            <p:strVal val="ppt_y"/>
                                          </p:val>
                                        </p:tav>
                                        <p:tav tm="100000">
                                          <p:val>
                                            <p:strVal val="0-ppt_h/2"/>
                                          </p:val>
                                        </p:tav>
                                      </p:tavLst>
                                    </p:anim>
                                    <p:set>
                                      <p:cBhvr>
                                        <p:cTn id="118" dur="1" fill="hold">
                                          <p:stCondLst>
                                            <p:cond delay="499"/>
                                          </p:stCondLst>
                                        </p:cTn>
                                        <p:tgtEl>
                                          <p:spTgt spid="6"/>
                                        </p:tgtEl>
                                        <p:attrNameLst>
                                          <p:attrName>style.visibility</p:attrName>
                                        </p:attrNameLst>
                                      </p:cBhvr>
                                      <p:to>
                                        <p:strVal val="hidden"/>
                                      </p:to>
                                    </p:set>
                                  </p:childTnLst>
                                </p:cTn>
                              </p:par>
                              <p:par>
                                <p:cTn id="119" presetID="2" presetClass="exit" presetSubtype="1" fill="hold" grpId="1" nodeType="withEffect">
                                  <p:stCondLst>
                                    <p:cond delay="0"/>
                                  </p:stCondLst>
                                  <p:childTnLst>
                                    <p:anim calcmode="lin" valueType="num">
                                      <p:cBhvr additive="base">
                                        <p:cTn id="120" dur="500"/>
                                        <p:tgtEl>
                                          <p:spTgt spid="42"/>
                                        </p:tgtEl>
                                        <p:attrNameLst>
                                          <p:attrName>ppt_x</p:attrName>
                                        </p:attrNameLst>
                                      </p:cBhvr>
                                      <p:tavLst>
                                        <p:tav tm="0">
                                          <p:val>
                                            <p:strVal val="ppt_x"/>
                                          </p:val>
                                        </p:tav>
                                        <p:tav tm="100000">
                                          <p:val>
                                            <p:strVal val="ppt_x"/>
                                          </p:val>
                                        </p:tav>
                                      </p:tavLst>
                                    </p:anim>
                                    <p:anim calcmode="lin" valueType="num">
                                      <p:cBhvr additive="base">
                                        <p:cTn id="121" dur="500"/>
                                        <p:tgtEl>
                                          <p:spTgt spid="42"/>
                                        </p:tgtEl>
                                        <p:attrNameLst>
                                          <p:attrName>ppt_y</p:attrName>
                                        </p:attrNameLst>
                                      </p:cBhvr>
                                      <p:tavLst>
                                        <p:tav tm="0">
                                          <p:val>
                                            <p:strVal val="ppt_y"/>
                                          </p:val>
                                        </p:tav>
                                        <p:tav tm="100000">
                                          <p:val>
                                            <p:strVal val="0-ppt_h/2"/>
                                          </p:val>
                                        </p:tav>
                                      </p:tavLst>
                                    </p:anim>
                                    <p:set>
                                      <p:cBhvr>
                                        <p:cTn id="122" dur="1" fill="hold">
                                          <p:stCondLst>
                                            <p:cond delay="499"/>
                                          </p:stCondLst>
                                        </p:cTn>
                                        <p:tgtEl>
                                          <p:spTgt spid="42"/>
                                        </p:tgtEl>
                                        <p:attrNameLst>
                                          <p:attrName>style.visibility</p:attrName>
                                        </p:attrNameLst>
                                      </p:cBhvr>
                                      <p:to>
                                        <p:strVal val="hidden"/>
                                      </p:to>
                                    </p:set>
                                  </p:childTnLst>
                                </p:cTn>
                              </p:par>
                              <p:par>
                                <p:cTn id="123" presetID="2" presetClass="exit" presetSubtype="1" fill="hold" nodeType="withEffect">
                                  <p:stCondLst>
                                    <p:cond delay="0"/>
                                  </p:stCondLst>
                                  <p:childTnLst>
                                    <p:anim calcmode="lin" valueType="num">
                                      <p:cBhvr additive="base">
                                        <p:cTn id="124" dur="500"/>
                                        <p:tgtEl>
                                          <p:spTgt spid="46"/>
                                        </p:tgtEl>
                                        <p:attrNameLst>
                                          <p:attrName>ppt_x</p:attrName>
                                        </p:attrNameLst>
                                      </p:cBhvr>
                                      <p:tavLst>
                                        <p:tav tm="0">
                                          <p:val>
                                            <p:strVal val="ppt_x"/>
                                          </p:val>
                                        </p:tav>
                                        <p:tav tm="100000">
                                          <p:val>
                                            <p:strVal val="ppt_x"/>
                                          </p:val>
                                        </p:tav>
                                      </p:tavLst>
                                    </p:anim>
                                    <p:anim calcmode="lin" valueType="num">
                                      <p:cBhvr additive="base">
                                        <p:cTn id="125" dur="500"/>
                                        <p:tgtEl>
                                          <p:spTgt spid="46"/>
                                        </p:tgtEl>
                                        <p:attrNameLst>
                                          <p:attrName>ppt_y</p:attrName>
                                        </p:attrNameLst>
                                      </p:cBhvr>
                                      <p:tavLst>
                                        <p:tav tm="0">
                                          <p:val>
                                            <p:strVal val="ppt_y"/>
                                          </p:val>
                                        </p:tav>
                                        <p:tav tm="100000">
                                          <p:val>
                                            <p:strVal val="0-ppt_h/2"/>
                                          </p:val>
                                        </p:tav>
                                      </p:tavLst>
                                    </p:anim>
                                    <p:set>
                                      <p:cBhvr>
                                        <p:cTn id="126" dur="1" fill="hold">
                                          <p:stCondLst>
                                            <p:cond delay="499"/>
                                          </p:stCondLst>
                                        </p:cTn>
                                        <p:tgtEl>
                                          <p:spTgt spid="46"/>
                                        </p:tgtEl>
                                        <p:attrNameLst>
                                          <p:attrName>style.visibility</p:attrName>
                                        </p:attrNameLst>
                                      </p:cBhvr>
                                      <p:to>
                                        <p:strVal val="hidden"/>
                                      </p:to>
                                    </p:set>
                                  </p:childTnLst>
                                </p:cTn>
                              </p:par>
                              <p:par>
                                <p:cTn id="127" presetID="2" presetClass="exit" presetSubtype="1" fill="hold" grpId="1" nodeType="withEffect">
                                  <p:stCondLst>
                                    <p:cond delay="0"/>
                                  </p:stCondLst>
                                  <p:childTnLst>
                                    <p:anim calcmode="lin" valueType="num">
                                      <p:cBhvr additive="base">
                                        <p:cTn id="128" dur="500"/>
                                        <p:tgtEl>
                                          <p:spTgt spid="43"/>
                                        </p:tgtEl>
                                        <p:attrNameLst>
                                          <p:attrName>ppt_x</p:attrName>
                                        </p:attrNameLst>
                                      </p:cBhvr>
                                      <p:tavLst>
                                        <p:tav tm="0">
                                          <p:val>
                                            <p:strVal val="ppt_x"/>
                                          </p:val>
                                        </p:tav>
                                        <p:tav tm="100000">
                                          <p:val>
                                            <p:strVal val="ppt_x"/>
                                          </p:val>
                                        </p:tav>
                                      </p:tavLst>
                                    </p:anim>
                                    <p:anim calcmode="lin" valueType="num">
                                      <p:cBhvr additive="base">
                                        <p:cTn id="129" dur="500"/>
                                        <p:tgtEl>
                                          <p:spTgt spid="43"/>
                                        </p:tgtEl>
                                        <p:attrNameLst>
                                          <p:attrName>ppt_y</p:attrName>
                                        </p:attrNameLst>
                                      </p:cBhvr>
                                      <p:tavLst>
                                        <p:tav tm="0">
                                          <p:val>
                                            <p:strVal val="ppt_y"/>
                                          </p:val>
                                        </p:tav>
                                        <p:tav tm="100000">
                                          <p:val>
                                            <p:strVal val="0-ppt_h/2"/>
                                          </p:val>
                                        </p:tav>
                                      </p:tavLst>
                                    </p:anim>
                                    <p:set>
                                      <p:cBhvr>
                                        <p:cTn id="130" dur="1" fill="hold">
                                          <p:stCondLst>
                                            <p:cond delay="499"/>
                                          </p:stCondLst>
                                        </p:cTn>
                                        <p:tgtEl>
                                          <p:spTgt spid="43"/>
                                        </p:tgtEl>
                                        <p:attrNameLst>
                                          <p:attrName>style.visibility</p:attrName>
                                        </p:attrNameLst>
                                      </p:cBhvr>
                                      <p:to>
                                        <p:strVal val="hidden"/>
                                      </p:to>
                                    </p:set>
                                  </p:childTnLst>
                                </p:cTn>
                              </p:par>
                              <p:par>
                                <p:cTn id="131" presetID="2" presetClass="exit" presetSubtype="1" fill="hold" nodeType="withEffect">
                                  <p:stCondLst>
                                    <p:cond delay="0"/>
                                  </p:stCondLst>
                                  <p:childTnLst>
                                    <p:anim calcmode="lin" valueType="num">
                                      <p:cBhvr additive="base">
                                        <p:cTn id="132" dur="500"/>
                                        <p:tgtEl>
                                          <p:spTgt spid="47"/>
                                        </p:tgtEl>
                                        <p:attrNameLst>
                                          <p:attrName>ppt_x</p:attrName>
                                        </p:attrNameLst>
                                      </p:cBhvr>
                                      <p:tavLst>
                                        <p:tav tm="0">
                                          <p:val>
                                            <p:strVal val="ppt_x"/>
                                          </p:val>
                                        </p:tav>
                                        <p:tav tm="100000">
                                          <p:val>
                                            <p:strVal val="ppt_x"/>
                                          </p:val>
                                        </p:tav>
                                      </p:tavLst>
                                    </p:anim>
                                    <p:anim calcmode="lin" valueType="num">
                                      <p:cBhvr additive="base">
                                        <p:cTn id="133" dur="500"/>
                                        <p:tgtEl>
                                          <p:spTgt spid="47"/>
                                        </p:tgtEl>
                                        <p:attrNameLst>
                                          <p:attrName>ppt_y</p:attrName>
                                        </p:attrNameLst>
                                      </p:cBhvr>
                                      <p:tavLst>
                                        <p:tav tm="0">
                                          <p:val>
                                            <p:strVal val="ppt_y"/>
                                          </p:val>
                                        </p:tav>
                                        <p:tav tm="100000">
                                          <p:val>
                                            <p:strVal val="0-ppt_h/2"/>
                                          </p:val>
                                        </p:tav>
                                      </p:tavLst>
                                    </p:anim>
                                    <p:set>
                                      <p:cBhvr>
                                        <p:cTn id="134" dur="1" fill="hold">
                                          <p:stCondLst>
                                            <p:cond delay="499"/>
                                          </p:stCondLst>
                                        </p:cTn>
                                        <p:tgtEl>
                                          <p:spTgt spid="47"/>
                                        </p:tgtEl>
                                        <p:attrNameLst>
                                          <p:attrName>style.visibility</p:attrName>
                                        </p:attrNameLst>
                                      </p:cBhvr>
                                      <p:to>
                                        <p:strVal val="hidden"/>
                                      </p:to>
                                    </p:set>
                                  </p:childTnLst>
                                </p:cTn>
                              </p:par>
                              <p:par>
                                <p:cTn id="135" presetID="2" presetClass="exit" presetSubtype="1" fill="hold" grpId="1" nodeType="withEffect">
                                  <p:stCondLst>
                                    <p:cond delay="0"/>
                                  </p:stCondLst>
                                  <p:childTnLst>
                                    <p:anim calcmode="lin" valueType="num">
                                      <p:cBhvr additive="base">
                                        <p:cTn id="136" dur="500"/>
                                        <p:tgtEl>
                                          <p:spTgt spid="44"/>
                                        </p:tgtEl>
                                        <p:attrNameLst>
                                          <p:attrName>ppt_x</p:attrName>
                                        </p:attrNameLst>
                                      </p:cBhvr>
                                      <p:tavLst>
                                        <p:tav tm="0">
                                          <p:val>
                                            <p:strVal val="ppt_x"/>
                                          </p:val>
                                        </p:tav>
                                        <p:tav tm="100000">
                                          <p:val>
                                            <p:strVal val="ppt_x"/>
                                          </p:val>
                                        </p:tav>
                                      </p:tavLst>
                                    </p:anim>
                                    <p:anim calcmode="lin" valueType="num">
                                      <p:cBhvr additive="base">
                                        <p:cTn id="137" dur="500"/>
                                        <p:tgtEl>
                                          <p:spTgt spid="44"/>
                                        </p:tgtEl>
                                        <p:attrNameLst>
                                          <p:attrName>ppt_y</p:attrName>
                                        </p:attrNameLst>
                                      </p:cBhvr>
                                      <p:tavLst>
                                        <p:tav tm="0">
                                          <p:val>
                                            <p:strVal val="ppt_y"/>
                                          </p:val>
                                        </p:tav>
                                        <p:tav tm="100000">
                                          <p:val>
                                            <p:strVal val="0-ppt_h/2"/>
                                          </p:val>
                                        </p:tav>
                                      </p:tavLst>
                                    </p:anim>
                                    <p:set>
                                      <p:cBhvr>
                                        <p:cTn id="138" dur="1" fill="hold">
                                          <p:stCondLst>
                                            <p:cond delay="499"/>
                                          </p:stCondLst>
                                        </p:cTn>
                                        <p:tgtEl>
                                          <p:spTgt spid="44"/>
                                        </p:tgtEl>
                                        <p:attrNameLst>
                                          <p:attrName>style.visibility</p:attrName>
                                        </p:attrNameLst>
                                      </p:cBhvr>
                                      <p:to>
                                        <p:strVal val="hidden"/>
                                      </p:to>
                                    </p:set>
                                  </p:childTnLst>
                                </p:cTn>
                              </p:par>
                              <p:par>
                                <p:cTn id="139" presetID="2" presetClass="exit" presetSubtype="1" fill="hold" nodeType="withEffect">
                                  <p:stCondLst>
                                    <p:cond delay="0"/>
                                  </p:stCondLst>
                                  <p:childTnLst>
                                    <p:anim calcmode="lin" valueType="num">
                                      <p:cBhvr additive="base">
                                        <p:cTn id="140" dur="500"/>
                                        <p:tgtEl>
                                          <p:spTgt spid="48"/>
                                        </p:tgtEl>
                                        <p:attrNameLst>
                                          <p:attrName>ppt_x</p:attrName>
                                        </p:attrNameLst>
                                      </p:cBhvr>
                                      <p:tavLst>
                                        <p:tav tm="0">
                                          <p:val>
                                            <p:strVal val="ppt_x"/>
                                          </p:val>
                                        </p:tav>
                                        <p:tav tm="100000">
                                          <p:val>
                                            <p:strVal val="ppt_x"/>
                                          </p:val>
                                        </p:tav>
                                      </p:tavLst>
                                    </p:anim>
                                    <p:anim calcmode="lin" valueType="num">
                                      <p:cBhvr additive="base">
                                        <p:cTn id="141" dur="500"/>
                                        <p:tgtEl>
                                          <p:spTgt spid="48"/>
                                        </p:tgtEl>
                                        <p:attrNameLst>
                                          <p:attrName>ppt_y</p:attrName>
                                        </p:attrNameLst>
                                      </p:cBhvr>
                                      <p:tavLst>
                                        <p:tav tm="0">
                                          <p:val>
                                            <p:strVal val="ppt_y"/>
                                          </p:val>
                                        </p:tav>
                                        <p:tav tm="100000">
                                          <p:val>
                                            <p:strVal val="0-ppt_h/2"/>
                                          </p:val>
                                        </p:tav>
                                      </p:tavLst>
                                    </p:anim>
                                    <p:set>
                                      <p:cBhvr>
                                        <p:cTn id="142" dur="1" fill="hold">
                                          <p:stCondLst>
                                            <p:cond delay="499"/>
                                          </p:stCondLst>
                                        </p:cTn>
                                        <p:tgtEl>
                                          <p:spTgt spid="48"/>
                                        </p:tgtEl>
                                        <p:attrNameLst>
                                          <p:attrName>style.visibility</p:attrName>
                                        </p:attrNameLst>
                                      </p:cBhvr>
                                      <p:to>
                                        <p:strVal val="hidden"/>
                                      </p:to>
                                    </p:set>
                                  </p:childTnLst>
                                </p:cTn>
                              </p:par>
                              <p:par>
                                <p:cTn id="143" presetID="2" presetClass="exit" presetSubtype="1" fill="hold" grpId="1" nodeType="withEffect">
                                  <p:stCondLst>
                                    <p:cond delay="0"/>
                                  </p:stCondLst>
                                  <p:childTnLst>
                                    <p:anim calcmode="lin" valueType="num">
                                      <p:cBhvr additive="base">
                                        <p:cTn id="144" dur="500"/>
                                        <p:tgtEl>
                                          <p:spTgt spid="45"/>
                                        </p:tgtEl>
                                        <p:attrNameLst>
                                          <p:attrName>ppt_x</p:attrName>
                                        </p:attrNameLst>
                                      </p:cBhvr>
                                      <p:tavLst>
                                        <p:tav tm="0">
                                          <p:val>
                                            <p:strVal val="ppt_x"/>
                                          </p:val>
                                        </p:tav>
                                        <p:tav tm="100000">
                                          <p:val>
                                            <p:strVal val="ppt_x"/>
                                          </p:val>
                                        </p:tav>
                                      </p:tavLst>
                                    </p:anim>
                                    <p:anim calcmode="lin" valueType="num">
                                      <p:cBhvr additive="base">
                                        <p:cTn id="145" dur="500"/>
                                        <p:tgtEl>
                                          <p:spTgt spid="45"/>
                                        </p:tgtEl>
                                        <p:attrNameLst>
                                          <p:attrName>ppt_y</p:attrName>
                                        </p:attrNameLst>
                                      </p:cBhvr>
                                      <p:tavLst>
                                        <p:tav tm="0">
                                          <p:val>
                                            <p:strVal val="ppt_y"/>
                                          </p:val>
                                        </p:tav>
                                        <p:tav tm="100000">
                                          <p:val>
                                            <p:strVal val="0-ppt_h/2"/>
                                          </p:val>
                                        </p:tav>
                                      </p:tavLst>
                                    </p:anim>
                                    <p:set>
                                      <p:cBhvr>
                                        <p:cTn id="146" dur="1" fill="hold">
                                          <p:stCondLst>
                                            <p:cond delay="499"/>
                                          </p:stCondLst>
                                        </p:cTn>
                                        <p:tgtEl>
                                          <p:spTgt spid="45"/>
                                        </p:tgtEl>
                                        <p:attrNameLst>
                                          <p:attrName>style.visibility</p:attrName>
                                        </p:attrNameLst>
                                      </p:cBhvr>
                                      <p:to>
                                        <p:strVal val="hidden"/>
                                      </p:to>
                                    </p:set>
                                  </p:childTnLst>
                                </p:cTn>
                              </p:par>
                              <p:par>
                                <p:cTn id="147" presetID="2" presetClass="exit" presetSubtype="1" fill="hold" nodeType="withEffect">
                                  <p:stCondLst>
                                    <p:cond delay="0"/>
                                  </p:stCondLst>
                                  <p:childTnLst>
                                    <p:anim calcmode="lin" valueType="num">
                                      <p:cBhvr additive="base">
                                        <p:cTn id="148" dur="500"/>
                                        <p:tgtEl>
                                          <p:spTgt spid="49"/>
                                        </p:tgtEl>
                                        <p:attrNameLst>
                                          <p:attrName>ppt_x</p:attrName>
                                        </p:attrNameLst>
                                      </p:cBhvr>
                                      <p:tavLst>
                                        <p:tav tm="0">
                                          <p:val>
                                            <p:strVal val="ppt_x"/>
                                          </p:val>
                                        </p:tav>
                                        <p:tav tm="100000">
                                          <p:val>
                                            <p:strVal val="ppt_x"/>
                                          </p:val>
                                        </p:tav>
                                      </p:tavLst>
                                    </p:anim>
                                    <p:anim calcmode="lin" valueType="num">
                                      <p:cBhvr additive="base">
                                        <p:cTn id="149" dur="500"/>
                                        <p:tgtEl>
                                          <p:spTgt spid="49"/>
                                        </p:tgtEl>
                                        <p:attrNameLst>
                                          <p:attrName>ppt_y</p:attrName>
                                        </p:attrNameLst>
                                      </p:cBhvr>
                                      <p:tavLst>
                                        <p:tav tm="0">
                                          <p:val>
                                            <p:strVal val="ppt_y"/>
                                          </p:val>
                                        </p:tav>
                                        <p:tav tm="100000">
                                          <p:val>
                                            <p:strVal val="0-ppt_h/2"/>
                                          </p:val>
                                        </p:tav>
                                      </p:tavLst>
                                    </p:anim>
                                    <p:set>
                                      <p:cBhvr>
                                        <p:cTn id="150" dur="1" fill="hold">
                                          <p:stCondLst>
                                            <p:cond delay="499"/>
                                          </p:stCondLst>
                                        </p:cTn>
                                        <p:tgtEl>
                                          <p:spTgt spid="49"/>
                                        </p:tgtEl>
                                        <p:attrNameLst>
                                          <p:attrName>style.visibility</p:attrName>
                                        </p:attrNameLst>
                                      </p:cBhvr>
                                      <p:to>
                                        <p:strVal val="hidden"/>
                                      </p:to>
                                    </p:set>
                                  </p:childTnLst>
                                </p:cTn>
                              </p:par>
                              <p:par>
                                <p:cTn id="151" presetID="2" presetClass="exit" presetSubtype="1" fill="hold" grpId="1" nodeType="withEffect">
                                  <p:stCondLst>
                                    <p:cond delay="0"/>
                                  </p:stCondLst>
                                  <p:childTnLst>
                                    <p:anim calcmode="lin" valueType="num">
                                      <p:cBhvr additive="base">
                                        <p:cTn id="152" dur="500"/>
                                        <p:tgtEl>
                                          <p:spTgt spid="21"/>
                                        </p:tgtEl>
                                        <p:attrNameLst>
                                          <p:attrName>ppt_x</p:attrName>
                                        </p:attrNameLst>
                                      </p:cBhvr>
                                      <p:tavLst>
                                        <p:tav tm="0">
                                          <p:val>
                                            <p:strVal val="ppt_x"/>
                                          </p:val>
                                        </p:tav>
                                        <p:tav tm="100000">
                                          <p:val>
                                            <p:strVal val="ppt_x"/>
                                          </p:val>
                                        </p:tav>
                                      </p:tavLst>
                                    </p:anim>
                                    <p:anim calcmode="lin" valueType="num">
                                      <p:cBhvr additive="base">
                                        <p:cTn id="153" dur="500"/>
                                        <p:tgtEl>
                                          <p:spTgt spid="21"/>
                                        </p:tgtEl>
                                        <p:attrNameLst>
                                          <p:attrName>ppt_y</p:attrName>
                                        </p:attrNameLst>
                                      </p:cBhvr>
                                      <p:tavLst>
                                        <p:tav tm="0">
                                          <p:val>
                                            <p:strVal val="ppt_y"/>
                                          </p:val>
                                        </p:tav>
                                        <p:tav tm="100000">
                                          <p:val>
                                            <p:strVal val="0-ppt_h/2"/>
                                          </p:val>
                                        </p:tav>
                                      </p:tavLst>
                                    </p:anim>
                                    <p:set>
                                      <p:cBhvr>
                                        <p:cTn id="154" dur="1" fill="hold">
                                          <p:stCondLst>
                                            <p:cond delay="499"/>
                                          </p:stCondLst>
                                        </p:cTn>
                                        <p:tgtEl>
                                          <p:spTgt spid="21"/>
                                        </p:tgtEl>
                                        <p:attrNameLst>
                                          <p:attrName>style.visibility</p:attrName>
                                        </p:attrNameLst>
                                      </p:cBhvr>
                                      <p:to>
                                        <p:strVal val="hidden"/>
                                      </p:to>
                                    </p:set>
                                  </p:childTnLst>
                                </p:cTn>
                              </p:par>
                              <p:par>
                                <p:cTn id="155" presetID="2" presetClass="exit" presetSubtype="1" fill="hold" nodeType="withEffect">
                                  <p:stCondLst>
                                    <p:cond delay="0"/>
                                  </p:stCondLst>
                                  <p:childTnLst>
                                    <p:anim calcmode="lin" valueType="num">
                                      <p:cBhvr additive="base">
                                        <p:cTn id="156" dur="500"/>
                                        <p:tgtEl>
                                          <p:spTgt spid="25"/>
                                        </p:tgtEl>
                                        <p:attrNameLst>
                                          <p:attrName>ppt_x</p:attrName>
                                        </p:attrNameLst>
                                      </p:cBhvr>
                                      <p:tavLst>
                                        <p:tav tm="0">
                                          <p:val>
                                            <p:strVal val="ppt_x"/>
                                          </p:val>
                                        </p:tav>
                                        <p:tav tm="100000">
                                          <p:val>
                                            <p:strVal val="ppt_x"/>
                                          </p:val>
                                        </p:tav>
                                      </p:tavLst>
                                    </p:anim>
                                    <p:anim calcmode="lin" valueType="num">
                                      <p:cBhvr additive="base">
                                        <p:cTn id="157" dur="500"/>
                                        <p:tgtEl>
                                          <p:spTgt spid="25"/>
                                        </p:tgtEl>
                                        <p:attrNameLst>
                                          <p:attrName>ppt_y</p:attrName>
                                        </p:attrNameLst>
                                      </p:cBhvr>
                                      <p:tavLst>
                                        <p:tav tm="0">
                                          <p:val>
                                            <p:strVal val="ppt_y"/>
                                          </p:val>
                                        </p:tav>
                                        <p:tav tm="100000">
                                          <p:val>
                                            <p:strVal val="0-ppt_h/2"/>
                                          </p:val>
                                        </p:tav>
                                      </p:tavLst>
                                    </p:anim>
                                    <p:set>
                                      <p:cBhvr>
                                        <p:cTn id="158" dur="1" fill="hold">
                                          <p:stCondLst>
                                            <p:cond delay="499"/>
                                          </p:stCondLst>
                                        </p:cTn>
                                        <p:tgtEl>
                                          <p:spTgt spid="25"/>
                                        </p:tgtEl>
                                        <p:attrNameLst>
                                          <p:attrName>style.visibility</p:attrName>
                                        </p:attrNameLst>
                                      </p:cBhvr>
                                      <p:to>
                                        <p:strVal val="hidden"/>
                                      </p:to>
                                    </p:set>
                                  </p:childTnLst>
                                </p:cTn>
                              </p:par>
                              <p:par>
                                <p:cTn id="159" presetID="2" presetClass="exit" presetSubtype="1" fill="hold" grpId="1" nodeType="withEffect">
                                  <p:stCondLst>
                                    <p:cond delay="0"/>
                                  </p:stCondLst>
                                  <p:childTnLst>
                                    <p:anim calcmode="lin" valueType="num">
                                      <p:cBhvr additive="base">
                                        <p:cTn id="160" dur="500"/>
                                        <p:tgtEl>
                                          <p:spTgt spid="22"/>
                                        </p:tgtEl>
                                        <p:attrNameLst>
                                          <p:attrName>ppt_x</p:attrName>
                                        </p:attrNameLst>
                                      </p:cBhvr>
                                      <p:tavLst>
                                        <p:tav tm="0">
                                          <p:val>
                                            <p:strVal val="ppt_x"/>
                                          </p:val>
                                        </p:tav>
                                        <p:tav tm="100000">
                                          <p:val>
                                            <p:strVal val="ppt_x"/>
                                          </p:val>
                                        </p:tav>
                                      </p:tavLst>
                                    </p:anim>
                                    <p:anim calcmode="lin" valueType="num">
                                      <p:cBhvr additive="base">
                                        <p:cTn id="161" dur="500"/>
                                        <p:tgtEl>
                                          <p:spTgt spid="22"/>
                                        </p:tgtEl>
                                        <p:attrNameLst>
                                          <p:attrName>ppt_y</p:attrName>
                                        </p:attrNameLst>
                                      </p:cBhvr>
                                      <p:tavLst>
                                        <p:tav tm="0">
                                          <p:val>
                                            <p:strVal val="ppt_y"/>
                                          </p:val>
                                        </p:tav>
                                        <p:tav tm="100000">
                                          <p:val>
                                            <p:strVal val="0-ppt_h/2"/>
                                          </p:val>
                                        </p:tav>
                                      </p:tavLst>
                                    </p:anim>
                                    <p:set>
                                      <p:cBhvr>
                                        <p:cTn id="162" dur="1" fill="hold">
                                          <p:stCondLst>
                                            <p:cond delay="499"/>
                                          </p:stCondLst>
                                        </p:cTn>
                                        <p:tgtEl>
                                          <p:spTgt spid="22"/>
                                        </p:tgtEl>
                                        <p:attrNameLst>
                                          <p:attrName>style.visibility</p:attrName>
                                        </p:attrNameLst>
                                      </p:cBhvr>
                                      <p:to>
                                        <p:strVal val="hidden"/>
                                      </p:to>
                                    </p:set>
                                  </p:childTnLst>
                                </p:cTn>
                              </p:par>
                              <p:par>
                                <p:cTn id="163" presetID="2" presetClass="exit" presetSubtype="1" fill="hold" nodeType="withEffect">
                                  <p:stCondLst>
                                    <p:cond delay="0"/>
                                  </p:stCondLst>
                                  <p:childTnLst>
                                    <p:anim calcmode="lin" valueType="num">
                                      <p:cBhvr additive="base">
                                        <p:cTn id="164" dur="500"/>
                                        <p:tgtEl>
                                          <p:spTgt spid="26"/>
                                        </p:tgtEl>
                                        <p:attrNameLst>
                                          <p:attrName>ppt_x</p:attrName>
                                        </p:attrNameLst>
                                      </p:cBhvr>
                                      <p:tavLst>
                                        <p:tav tm="0">
                                          <p:val>
                                            <p:strVal val="ppt_x"/>
                                          </p:val>
                                        </p:tav>
                                        <p:tav tm="100000">
                                          <p:val>
                                            <p:strVal val="ppt_x"/>
                                          </p:val>
                                        </p:tav>
                                      </p:tavLst>
                                    </p:anim>
                                    <p:anim calcmode="lin" valueType="num">
                                      <p:cBhvr additive="base">
                                        <p:cTn id="165" dur="500"/>
                                        <p:tgtEl>
                                          <p:spTgt spid="26"/>
                                        </p:tgtEl>
                                        <p:attrNameLst>
                                          <p:attrName>ppt_y</p:attrName>
                                        </p:attrNameLst>
                                      </p:cBhvr>
                                      <p:tavLst>
                                        <p:tav tm="0">
                                          <p:val>
                                            <p:strVal val="ppt_y"/>
                                          </p:val>
                                        </p:tav>
                                        <p:tav tm="100000">
                                          <p:val>
                                            <p:strVal val="0-ppt_h/2"/>
                                          </p:val>
                                        </p:tav>
                                      </p:tavLst>
                                    </p:anim>
                                    <p:set>
                                      <p:cBhvr>
                                        <p:cTn id="166" dur="1" fill="hold">
                                          <p:stCondLst>
                                            <p:cond delay="499"/>
                                          </p:stCondLst>
                                        </p:cTn>
                                        <p:tgtEl>
                                          <p:spTgt spid="26"/>
                                        </p:tgtEl>
                                        <p:attrNameLst>
                                          <p:attrName>style.visibility</p:attrName>
                                        </p:attrNameLst>
                                      </p:cBhvr>
                                      <p:to>
                                        <p:strVal val="hidden"/>
                                      </p:to>
                                    </p:set>
                                  </p:childTnLst>
                                </p:cTn>
                              </p:par>
                              <p:par>
                                <p:cTn id="167" presetID="2" presetClass="exit" presetSubtype="1" fill="hold" grpId="1" nodeType="withEffect">
                                  <p:stCondLst>
                                    <p:cond delay="0"/>
                                  </p:stCondLst>
                                  <p:childTnLst>
                                    <p:anim calcmode="lin" valueType="num">
                                      <p:cBhvr additive="base">
                                        <p:cTn id="168" dur="500"/>
                                        <p:tgtEl>
                                          <p:spTgt spid="23"/>
                                        </p:tgtEl>
                                        <p:attrNameLst>
                                          <p:attrName>ppt_x</p:attrName>
                                        </p:attrNameLst>
                                      </p:cBhvr>
                                      <p:tavLst>
                                        <p:tav tm="0">
                                          <p:val>
                                            <p:strVal val="ppt_x"/>
                                          </p:val>
                                        </p:tav>
                                        <p:tav tm="100000">
                                          <p:val>
                                            <p:strVal val="ppt_x"/>
                                          </p:val>
                                        </p:tav>
                                      </p:tavLst>
                                    </p:anim>
                                    <p:anim calcmode="lin" valueType="num">
                                      <p:cBhvr additive="base">
                                        <p:cTn id="169" dur="500"/>
                                        <p:tgtEl>
                                          <p:spTgt spid="23"/>
                                        </p:tgtEl>
                                        <p:attrNameLst>
                                          <p:attrName>ppt_y</p:attrName>
                                        </p:attrNameLst>
                                      </p:cBhvr>
                                      <p:tavLst>
                                        <p:tav tm="0">
                                          <p:val>
                                            <p:strVal val="ppt_y"/>
                                          </p:val>
                                        </p:tav>
                                        <p:tav tm="100000">
                                          <p:val>
                                            <p:strVal val="0-ppt_h/2"/>
                                          </p:val>
                                        </p:tav>
                                      </p:tavLst>
                                    </p:anim>
                                    <p:set>
                                      <p:cBhvr>
                                        <p:cTn id="170" dur="1" fill="hold">
                                          <p:stCondLst>
                                            <p:cond delay="499"/>
                                          </p:stCondLst>
                                        </p:cTn>
                                        <p:tgtEl>
                                          <p:spTgt spid="23"/>
                                        </p:tgtEl>
                                        <p:attrNameLst>
                                          <p:attrName>style.visibility</p:attrName>
                                        </p:attrNameLst>
                                      </p:cBhvr>
                                      <p:to>
                                        <p:strVal val="hidden"/>
                                      </p:to>
                                    </p:set>
                                  </p:childTnLst>
                                </p:cTn>
                              </p:par>
                              <p:par>
                                <p:cTn id="171" presetID="2" presetClass="exit" presetSubtype="1" fill="hold" nodeType="withEffect">
                                  <p:stCondLst>
                                    <p:cond delay="0"/>
                                  </p:stCondLst>
                                  <p:childTnLst>
                                    <p:anim calcmode="lin" valueType="num">
                                      <p:cBhvr additive="base">
                                        <p:cTn id="172" dur="500"/>
                                        <p:tgtEl>
                                          <p:spTgt spid="27"/>
                                        </p:tgtEl>
                                        <p:attrNameLst>
                                          <p:attrName>ppt_x</p:attrName>
                                        </p:attrNameLst>
                                      </p:cBhvr>
                                      <p:tavLst>
                                        <p:tav tm="0">
                                          <p:val>
                                            <p:strVal val="ppt_x"/>
                                          </p:val>
                                        </p:tav>
                                        <p:tav tm="100000">
                                          <p:val>
                                            <p:strVal val="ppt_x"/>
                                          </p:val>
                                        </p:tav>
                                      </p:tavLst>
                                    </p:anim>
                                    <p:anim calcmode="lin" valueType="num">
                                      <p:cBhvr additive="base">
                                        <p:cTn id="173" dur="500"/>
                                        <p:tgtEl>
                                          <p:spTgt spid="27"/>
                                        </p:tgtEl>
                                        <p:attrNameLst>
                                          <p:attrName>ppt_y</p:attrName>
                                        </p:attrNameLst>
                                      </p:cBhvr>
                                      <p:tavLst>
                                        <p:tav tm="0">
                                          <p:val>
                                            <p:strVal val="ppt_y"/>
                                          </p:val>
                                        </p:tav>
                                        <p:tav tm="100000">
                                          <p:val>
                                            <p:strVal val="0-ppt_h/2"/>
                                          </p:val>
                                        </p:tav>
                                      </p:tavLst>
                                    </p:anim>
                                    <p:set>
                                      <p:cBhvr>
                                        <p:cTn id="174" dur="1" fill="hold">
                                          <p:stCondLst>
                                            <p:cond delay="499"/>
                                          </p:stCondLst>
                                        </p:cTn>
                                        <p:tgtEl>
                                          <p:spTgt spid="27"/>
                                        </p:tgtEl>
                                        <p:attrNameLst>
                                          <p:attrName>style.visibility</p:attrName>
                                        </p:attrNameLst>
                                      </p:cBhvr>
                                      <p:to>
                                        <p:strVal val="hidden"/>
                                      </p:to>
                                    </p:set>
                                  </p:childTnLst>
                                </p:cTn>
                              </p:par>
                              <p:par>
                                <p:cTn id="175" presetID="2" presetClass="exit" presetSubtype="1" fill="hold" grpId="1" nodeType="withEffect">
                                  <p:stCondLst>
                                    <p:cond delay="0"/>
                                  </p:stCondLst>
                                  <p:childTnLst>
                                    <p:anim calcmode="lin" valueType="num">
                                      <p:cBhvr additive="base">
                                        <p:cTn id="176" dur="500"/>
                                        <p:tgtEl>
                                          <p:spTgt spid="24"/>
                                        </p:tgtEl>
                                        <p:attrNameLst>
                                          <p:attrName>ppt_x</p:attrName>
                                        </p:attrNameLst>
                                      </p:cBhvr>
                                      <p:tavLst>
                                        <p:tav tm="0">
                                          <p:val>
                                            <p:strVal val="ppt_x"/>
                                          </p:val>
                                        </p:tav>
                                        <p:tav tm="100000">
                                          <p:val>
                                            <p:strVal val="ppt_x"/>
                                          </p:val>
                                        </p:tav>
                                      </p:tavLst>
                                    </p:anim>
                                    <p:anim calcmode="lin" valueType="num">
                                      <p:cBhvr additive="base">
                                        <p:cTn id="177" dur="500"/>
                                        <p:tgtEl>
                                          <p:spTgt spid="24"/>
                                        </p:tgtEl>
                                        <p:attrNameLst>
                                          <p:attrName>ppt_y</p:attrName>
                                        </p:attrNameLst>
                                      </p:cBhvr>
                                      <p:tavLst>
                                        <p:tav tm="0">
                                          <p:val>
                                            <p:strVal val="ppt_y"/>
                                          </p:val>
                                        </p:tav>
                                        <p:tav tm="100000">
                                          <p:val>
                                            <p:strVal val="0-ppt_h/2"/>
                                          </p:val>
                                        </p:tav>
                                      </p:tavLst>
                                    </p:anim>
                                    <p:set>
                                      <p:cBhvr>
                                        <p:cTn id="178" dur="1" fill="hold">
                                          <p:stCondLst>
                                            <p:cond delay="499"/>
                                          </p:stCondLst>
                                        </p:cTn>
                                        <p:tgtEl>
                                          <p:spTgt spid="24"/>
                                        </p:tgtEl>
                                        <p:attrNameLst>
                                          <p:attrName>style.visibility</p:attrName>
                                        </p:attrNameLst>
                                      </p:cBhvr>
                                      <p:to>
                                        <p:strVal val="hidden"/>
                                      </p:to>
                                    </p:set>
                                  </p:childTnLst>
                                </p:cTn>
                              </p:par>
                              <p:par>
                                <p:cTn id="179" presetID="2" presetClass="exit" presetSubtype="1" fill="hold" nodeType="withEffect">
                                  <p:stCondLst>
                                    <p:cond delay="0"/>
                                  </p:stCondLst>
                                  <p:childTnLst>
                                    <p:anim calcmode="lin" valueType="num">
                                      <p:cBhvr additive="base">
                                        <p:cTn id="180" dur="500"/>
                                        <p:tgtEl>
                                          <p:spTgt spid="28"/>
                                        </p:tgtEl>
                                        <p:attrNameLst>
                                          <p:attrName>ppt_x</p:attrName>
                                        </p:attrNameLst>
                                      </p:cBhvr>
                                      <p:tavLst>
                                        <p:tav tm="0">
                                          <p:val>
                                            <p:strVal val="ppt_x"/>
                                          </p:val>
                                        </p:tav>
                                        <p:tav tm="100000">
                                          <p:val>
                                            <p:strVal val="ppt_x"/>
                                          </p:val>
                                        </p:tav>
                                      </p:tavLst>
                                    </p:anim>
                                    <p:anim calcmode="lin" valueType="num">
                                      <p:cBhvr additive="base">
                                        <p:cTn id="181" dur="500"/>
                                        <p:tgtEl>
                                          <p:spTgt spid="28"/>
                                        </p:tgtEl>
                                        <p:attrNameLst>
                                          <p:attrName>ppt_y</p:attrName>
                                        </p:attrNameLst>
                                      </p:cBhvr>
                                      <p:tavLst>
                                        <p:tav tm="0">
                                          <p:val>
                                            <p:strVal val="ppt_y"/>
                                          </p:val>
                                        </p:tav>
                                        <p:tav tm="100000">
                                          <p:val>
                                            <p:strVal val="0-ppt_h/2"/>
                                          </p:val>
                                        </p:tav>
                                      </p:tavLst>
                                    </p:anim>
                                    <p:set>
                                      <p:cBhvr>
                                        <p:cTn id="182" dur="1" fill="hold">
                                          <p:stCondLst>
                                            <p:cond delay="499"/>
                                          </p:stCondLst>
                                        </p:cTn>
                                        <p:tgtEl>
                                          <p:spTgt spid="28"/>
                                        </p:tgtEl>
                                        <p:attrNameLst>
                                          <p:attrName>style.visibility</p:attrName>
                                        </p:attrNameLst>
                                      </p:cBhvr>
                                      <p:to>
                                        <p:strVal val="hidden"/>
                                      </p:to>
                                    </p:set>
                                  </p:childTnLst>
                                </p:cTn>
                              </p:par>
                              <p:par>
                                <p:cTn id="183" presetID="2" presetClass="exit" presetSubtype="1" fill="hold" grpId="0" nodeType="withEffect">
                                  <p:stCondLst>
                                    <p:cond delay="0"/>
                                  </p:stCondLst>
                                  <p:childTnLst>
                                    <p:anim calcmode="lin" valueType="num">
                                      <p:cBhvr additive="base">
                                        <p:cTn id="184" dur="500"/>
                                        <p:tgtEl>
                                          <p:spTgt spid="29"/>
                                        </p:tgtEl>
                                        <p:attrNameLst>
                                          <p:attrName>ppt_x</p:attrName>
                                        </p:attrNameLst>
                                      </p:cBhvr>
                                      <p:tavLst>
                                        <p:tav tm="0">
                                          <p:val>
                                            <p:strVal val="ppt_x"/>
                                          </p:val>
                                        </p:tav>
                                        <p:tav tm="100000">
                                          <p:val>
                                            <p:strVal val="ppt_x"/>
                                          </p:val>
                                        </p:tav>
                                      </p:tavLst>
                                    </p:anim>
                                    <p:anim calcmode="lin" valueType="num">
                                      <p:cBhvr additive="base">
                                        <p:cTn id="185" dur="500"/>
                                        <p:tgtEl>
                                          <p:spTgt spid="29"/>
                                        </p:tgtEl>
                                        <p:attrNameLst>
                                          <p:attrName>ppt_y</p:attrName>
                                        </p:attrNameLst>
                                      </p:cBhvr>
                                      <p:tavLst>
                                        <p:tav tm="0">
                                          <p:val>
                                            <p:strVal val="ppt_y"/>
                                          </p:val>
                                        </p:tav>
                                        <p:tav tm="100000">
                                          <p:val>
                                            <p:strVal val="0-ppt_h/2"/>
                                          </p:val>
                                        </p:tav>
                                      </p:tavLst>
                                    </p:anim>
                                    <p:set>
                                      <p:cBhvr>
                                        <p:cTn id="186" dur="1" fill="hold">
                                          <p:stCondLst>
                                            <p:cond delay="499"/>
                                          </p:stCondLst>
                                        </p:cTn>
                                        <p:tgtEl>
                                          <p:spTgt spid="29"/>
                                        </p:tgtEl>
                                        <p:attrNameLst>
                                          <p:attrName>style.visibility</p:attrName>
                                        </p:attrNameLst>
                                      </p:cBhvr>
                                      <p:to>
                                        <p:strVal val="hidden"/>
                                      </p:to>
                                    </p:set>
                                  </p:childTnLst>
                                </p:cTn>
                              </p:par>
                              <p:par>
                                <p:cTn id="187" presetID="2" presetClass="exit" presetSubtype="1" fill="hold" grpId="0" nodeType="withEffect">
                                  <p:stCondLst>
                                    <p:cond delay="0"/>
                                  </p:stCondLst>
                                  <p:childTnLst>
                                    <p:anim calcmode="lin" valueType="num">
                                      <p:cBhvr additive="base">
                                        <p:cTn id="188" dur="500"/>
                                        <p:tgtEl>
                                          <p:spTgt spid="30"/>
                                        </p:tgtEl>
                                        <p:attrNameLst>
                                          <p:attrName>ppt_x</p:attrName>
                                        </p:attrNameLst>
                                      </p:cBhvr>
                                      <p:tavLst>
                                        <p:tav tm="0">
                                          <p:val>
                                            <p:strVal val="ppt_x"/>
                                          </p:val>
                                        </p:tav>
                                        <p:tav tm="100000">
                                          <p:val>
                                            <p:strVal val="ppt_x"/>
                                          </p:val>
                                        </p:tav>
                                      </p:tavLst>
                                    </p:anim>
                                    <p:anim calcmode="lin" valueType="num">
                                      <p:cBhvr additive="base">
                                        <p:cTn id="189" dur="500"/>
                                        <p:tgtEl>
                                          <p:spTgt spid="30"/>
                                        </p:tgtEl>
                                        <p:attrNameLst>
                                          <p:attrName>ppt_y</p:attrName>
                                        </p:attrNameLst>
                                      </p:cBhvr>
                                      <p:tavLst>
                                        <p:tav tm="0">
                                          <p:val>
                                            <p:strVal val="ppt_y"/>
                                          </p:val>
                                        </p:tav>
                                        <p:tav tm="100000">
                                          <p:val>
                                            <p:strVal val="0-ppt_h/2"/>
                                          </p:val>
                                        </p:tav>
                                      </p:tavLst>
                                    </p:anim>
                                    <p:set>
                                      <p:cBhvr>
                                        <p:cTn id="190" dur="1" fill="hold">
                                          <p:stCondLst>
                                            <p:cond delay="499"/>
                                          </p:stCondLst>
                                        </p:cTn>
                                        <p:tgtEl>
                                          <p:spTgt spid="30"/>
                                        </p:tgtEl>
                                        <p:attrNameLst>
                                          <p:attrName>style.visibility</p:attrName>
                                        </p:attrNameLst>
                                      </p:cBhvr>
                                      <p:to>
                                        <p:strVal val="hidden"/>
                                      </p:to>
                                    </p:set>
                                  </p:childTnLst>
                                </p:cTn>
                              </p:par>
                              <p:par>
                                <p:cTn id="191" presetID="2" presetClass="exit" presetSubtype="1" fill="hold" grpId="0" nodeType="withEffect">
                                  <p:stCondLst>
                                    <p:cond delay="0"/>
                                  </p:stCondLst>
                                  <p:childTnLst>
                                    <p:anim calcmode="lin" valueType="num">
                                      <p:cBhvr additive="base">
                                        <p:cTn id="192" dur="500"/>
                                        <p:tgtEl>
                                          <p:spTgt spid="31"/>
                                        </p:tgtEl>
                                        <p:attrNameLst>
                                          <p:attrName>ppt_x</p:attrName>
                                        </p:attrNameLst>
                                      </p:cBhvr>
                                      <p:tavLst>
                                        <p:tav tm="0">
                                          <p:val>
                                            <p:strVal val="ppt_x"/>
                                          </p:val>
                                        </p:tav>
                                        <p:tav tm="100000">
                                          <p:val>
                                            <p:strVal val="ppt_x"/>
                                          </p:val>
                                        </p:tav>
                                      </p:tavLst>
                                    </p:anim>
                                    <p:anim calcmode="lin" valueType="num">
                                      <p:cBhvr additive="base">
                                        <p:cTn id="193" dur="500"/>
                                        <p:tgtEl>
                                          <p:spTgt spid="31"/>
                                        </p:tgtEl>
                                        <p:attrNameLst>
                                          <p:attrName>ppt_y</p:attrName>
                                        </p:attrNameLst>
                                      </p:cBhvr>
                                      <p:tavLst>
                                        <p:tav tm="0">
                                          <p:val>
                                            <p:strVal val="ppt_y"/>
                                          </p:val>
                                        </p:tav>
                                        <p:tav tm="100000">
                                          <p:val>
                                            <p:strVal val="0-ppt_h/2"/>
                                          </p:val>
                                        </p:tav>
                                      </p:tavLst>
                                    </p:anim>
                                    <p:set>
                                      <p:cBhvr>
                                        <p:cTn id="194" dur="1" fill="hold">
                                          <p:stCondLst>
                                            <p:cond delay="499"/>
                                          </p:stCondLst>
                                        </p:cTn>
                                        <p:tgtEl>
                                          <p:spTgt spid="31"/>
                                        </p:tgtEl>
                                        <p:attrNameLst>
                                          <p:attrName>style.visibility</p:attrName>
                                        </p:attrNameLst>
                                      </p:cBhvr>
                                      <p:to>
                                        <p:strVal val="hidden"/>
                                      </p:to>
                                    </p:set>
                                  </p:childTnLst>
                                </p:cTn>
                              </p:par>
                              <p:par>
                                <p:cTn id="195" presetID="2" presetClass="exit" presetSubtype="1" fill="hold" grpId="0" nodeType="withEffect">
                                  <p:stCondLst>
                                    <p:cond delay="0"/>
                                  </p:stCondLst>
                                  <p:childTnLst>
                                    <p:anim calcmode="lin" valueType="num">
                                      <p:cBhvr additive="base">
                                        <p:cTn id="196" dur="500"/>
                                        <p:tgtEl>
                                          <p:spTgt spid="32"/>
                                        </p:tgtEl>
                                        <p:attrNameLst>
                                          <p:attrName>ppt_x</p:attrName>
                                        </p:attrNameLst>
                                      </p:cBhvr>
                                      <p:tavLst>
                                        <p:tav tm="0">
                                          <p:val>
                                            <p:strVal val="ppt_x"/>
                                          </p:val>
                                        </p:tav>
                                        <p:tav tm="100000">
                                          <p:val>
                                            <p:strVal val="ppt_x"/>
                                          </p:val>
                                        </p:tav>
                                      </p:tavLst>
                                    </p:anim>
                                    <p:anim calcmode="lin" valueType="num">
                                      <p:cBhvr additive="base">
                                        <p:cTn id="197" dur="500"/>
                                        <p:tgtEl>
                                          <p:spTgt spid="32"/>
                                        </p:tgtEl>
                                        <p:attrNameLst>
                                          <p:attrName>ppt_y</p:attrName>
                                        </p:attrNameLst>
                                      </p:cBhvr>
                                      <p:tavLst>
                                        <p:tav tm="0">
                                          <p:val>
                                            <p:strVal val="ppt_y"/>
                                          </p:val>
                                        </p:tav>
                                        <p:tav tm="100000">
                                          <p:val>
                                            <p:strVal val="0-ppt_h/2"/>
                                          </p:val>
                                        </p:tav>
                                      </p:tavLst>
                                    </p:anim>
                                    <p:set>
                                      <p:cBhvr>
                                        <p:cTn id="198" dur="1" fill="hold">
                                          <p:stCondLst>
                                            <p:cond delay="499"/>
                                          </p:stCondLst>
                                        </p:cTn>
                                        <p:tgtEl>
                                          <p:spTgt spid="32"/>
                                        </p:tgtEl>
                                        <p:attrNameLst>
                                          <p:attrName>style.visibility</p:attrName>
                                        </p:attrNameLst>
                                      </p:cBhvr>
                                      <p:to>
                                        <p:strVal val="hidden"/>
                                      </p:to>
                                    </p:set>
                                  </p:childTnLst>
                                </p:cTn>
                              </p:par>
                              <p:par>
                                <p:cTn id="199" presetID="2" presetClass="exit" presetSubtype="1" fill="hold" grpId="0" nodeType="withEffect">
                                  <p:stCondLst>
                                    <p:cond delay="0"/>
                                  </p:stCondLst>
                                  <p:childTnLst>
                                    <p:anim calcmode="lin" valueType="num">
                                      <p:cBhvr additive="base">
                                        <p:cTn id="200" dur="500"/>
                                        <p:tgtEl>
                                          <p:spTgt spid="50"/>
                                        </p:tgtEl>
                                        <p:attrNameLst>
                                          <p:attrName>ppt_x</p:attrName>
                                        </p:attrNameLst>
                                      </p:cBhvr>
                                      <p:tavLst>
                                        <p:tav tm="0">
                                          <p:val>
                                            <p:strVal val="ppt_x"/>
                                          </p:val>
                                        </p:tav>
                                        <p:tav tm="100000">
                                          <p:val>
                                            <p:strVal val="ppt_x"/>
                                          </p:val>
                                        </p:tav>
                                      </p:tavLst>
                                    </p:anim>
                                    <p:anim calcmode="lin" valueType="num">
                                      <p:cBhvr additive="base">
                                        <p:cTn id="201" dur="500"/>
                                        <p:tgtEl>
                                          <p:spTgt spid="50"/>
                                        </p:tgtEl>
                                        <p:attrNameLst>
                                          <p:attrName>ppt_y</p:attrName>
                                        </p:attrNameLst>
                                      </p:cBhvr>
                                      <p:tavLst>
                                        <p:tav tm="0">
                                          <p:val>
                                            <p:strVal val="ppt_y"/>
                                          </p:val>
                                        </p:tav>
                                        <p:tav tm="100000">
                                          <p:val>
                                            <p:strVal val="0-ppt_h/2"/>
                                          </p:val>
                                        </p:tav>
                                      </p:tavLst>
                                    </p:anim>
                                    <p:set>
                                      <p:cBhvr>
                                        <p:cTn id="202" dur="1" fill="hold">
                                          <p:stCondLst>
                                            <p:cond delay="499"/>
                                          </p:stCondLst>
                                        </p:cTn>
                                        <p:tgtEl>
                                          <p:spTgt spid="50"/>
                                        </p:tgtEl>
                                        <p:attrNameLst>
                                          <p:attrName>style.visibility</p:attrName>
                                        </p:attrNameLst>
                                      </p:cBhvr>
                                      <p:to>
                                        <p:strVal val="hidden"/>
                                      </p:to>
                                    </p:set>
                                  </p:childTnLst>
                                </p:cTn>
                              </p:par>
                              <p:par>
                                <p:cTn id="203" presetID="2" presetClass="exit" presetSubtype="1" fill="hold" grpId="0" nodeType="withEffect">
                                  <p:stCondLst>
                                    <p:cond delay="0"/>
                                  </p:stCondLst>
                                  <p:childTnLst>
                                    <p:anim calcmode="lin" valueType="num">
                                      <p:cBhvr additive="base">
                                        <p:cTn id="204" dur="500"/>
                                        <p:tgtEl>
                                          <p:spTgt spid="51"/>
                                        </p:tgtEl>
                                        <p:attrNameLst>
                                          <p:attrName>ppt_x</p:attrName>
                                        </p:attrNameLst>
                                      </p:cBhvr>
                                      <p:tavLst>
                                        <p:tav tm="0">
                                          <p:val>
                                            <p:strVal val="ppt_x"/>
                                          </p:val>
                                        </p:tav>
                                        <p:tav tm="100000">
                                          <p:val>
                                            <p:strVal val="ppt_x"/>
                                          </p:val>
                                        </p:tav>
                                      </p:tavLst>
                                    </p:anim>
                                    <p:anim calcmode="lin" valueType="num">
                                      <p:cBhvr additive="base">
                                        <p:cTn id="205" dur="500"/>
                                        <p:tgtEl>
                                          <p:spTgt spid="51"/>
                                        </p:tgtEl>
                                        <p:attrNameLst>
                                          <p:attrName>ppt_y</p:attrName>
                                        </p:attrNameLst>
                                      </p:cBhvr>
                                      <p:tavLst>
                                        <p:tav tm="0">
                                          <p:val>
                                            <p:strVal val="ppt_y"/>
                                          </p:val>
                                        </p:tav>
                                        <p:tav tm="100000">
                                          <p:val>
                                            <p:strVal val="0-ppt_h/2"/>
                                          </p:val>
                                        </p:tav>
                                      </p:tavLst>
                                    </p:anim>
                                    <p:set>
                                      <p:cBhvr>
                                        <p:cTn id="206" dur="1" fill="hold">
                                          <p:stCondLst>
                                            <p:cond delay="499"/>
                                          </p:stCondLst>
                                        </p:cTn>
                                        <p:tgtEl>
                                          <p:spTgt spid="51"/>
                                        </p:tgtEl>
                                        <p:attrNameLst>
                                          <p:attrName>style.visibility</p:attrName>
                                        </p:attrNameLst>
                                      </p:cBhvr>
                                      <p:to>
                                        <p:strVal val="hidden"/>
                                      </p:to>
                                    </p:set>
                                  </p:childTnLst>
                                </p:cTn>
                              </p:par>
                              <p:par>
                                <p:cTn id="207" presetID="2" presetClass="exit" presetSubtype="1" fill="hold" grpId="0" nodeType="withEffect">
                                  <p:stCondLst>
                                    <p:cond delay="0"/>
                                  </p:stCondLst>
                                  <p:childTnLst>
                                    <p:anim calcmode="lin" valueType="num">
                                      <p:cBhvr additive="base">
                                        <p:cTn id="208" dur="500"/>
                                        <p:tgtEl>
                                          <p:spTgt spid="52"/>
                                        </p:tgtEl>
                                        <p:attrNameLst>
                                          <p:attrName>ppt_x</p:attrName>
                                        </p:attrNameLst>
                                      </p:cBhvr>
                                      <p:tavLst>
                                        <p:tav tm="0">
                                          <p:val>
                                            <p:strVal val="ppt_x"/>
                                          </p:val>
                                        </p:tav>
                                        <p:tav tm="100000">
                                          <p:val>
                                            <p:strVal val="ppt_x"/>
                                          </p:val>
                                        </p:tav>
                                      </p:tavLst>
                                    </p:anim>
                                    <p:anim calcmode="lin" valueType="num">
                                      <p:cBhvr additive="base">
                                        <p:cTn id="209" dur="500"/>
                                        <p:tgtEl>
                                          <p:spTgt spid="52"/>
                                        </p:tgtEl>
                                        <p:attrNameLst>
                                          <p:attrName>ppt_y</p:attrName>
                                        </p:attrNameLst>
                                      </p:cBhvr>
                                      <p:tavLst>
                                        <p:tav tm="0">
                                          <p:val>
                                            <p:strVal val="ppt_y"/>
                                          </p:val>
                                        </p:tav>
                                        <p:tav tm="100000">
                                          <p:val>
                                            <p:strVal val="0-ppt_h/2"/>
                                          </p:val>
                                        </p:tav>
                                      </p:tavLst>
                                    </p:anim>
                                    <p:set>
                                      <p:cBhvr>
                                        <p:cTn id="210" dur="1" fill="hold">
                                          <p:stCondLst>
                                            <p:cond delay="499"/>
                                          </p:stCondLst>
                                        </p:cTn>
                                        <p:tgtEl>
                                          <p:spTgt spid="52"/>
                                        </p:tgtEl>
                                        <p:attrNameLst>
                                          <p:attrName>style.visibility</p:attrName>
                                        </p:attrNameLst>
                                      </p:cBhvr>
                                      <p:to>
                                        <p:strVal val="hidden"/>
                                      </p:to>
                                    </p:set>
                                  </p:childTnLst>
                                </p:cTn>
                              </p:par>
                              <p:par>
                                <p:cTn id="211" presetID="2" presetClass="exit" presetSubtype="1" fill="hold" grpId="0" nodeType="withEffect">
                                  <p:stCondLst>
                                    <p:cond delay="0"/>
                                  </p:stCondLst>
                                  <p:childTnLst>
                                    <p:anim calcmode="lin" valueType="num">
                                      <p:cBhvr additive="base">
                                        <p:cTn id="212" dur="500"/>
                                        <p:tgtEl>
                                          <p:spTgt spid="53"/>
                                        </p:tgtEl>
                                        <p:attrNameLst>
                                          <p:attrName>ppt_x</p:attrName>
                                        </p:attrNameLst>
                                      </p:cBhvr>
                                      <p:tavLst>
                                        <p:tav tm="0">
                                          <p:val>
                                            <p:strVal val="ppt_x"/>
                                          </p:val>
                                        </p:tav>
                                        <p:tav tm="100000">
                                          <p:val>
                                            <p:strVal val="ppt_x"/>
                                          </p:val>
                                        </p:tav>
                                      </p:tavLst>
                                    </p:anim>
                                    <p:anim calcmode="lin" valueType="num">
                                      <p:cBhvr additive="base">
                                        <p:cTn id="213" dur="500"/>
                                        <p:tgtEl>
                                          <p:spTgt spid="53"/>
                                        </p:tgtEl>
                                        <p:attrNameLst>
                                          <p:attrName>ppt_y</p:attrName>
                                        </p:attrNameLst>
                                      </p:cBhvr>
                                      <p:tavLst>
                                        <p:tav tm="0">
                                          <p:val>
                                            <p:strVal val="ppt_y"/>
                                          </p:val>
                                        </p:tav>
                                        <p:tav tm="100000">
                                          <p:val>
                                            <p:strVal val="0-ppt_h/2"/>
                                          </p:val>
                                        </p:tav>
                                      </p:tavLst>
                                    </p:anim>
                                    <p:set>
                                      <p:cBhvr>
                                        <p:cTn id="214" dur="1" fill="hold">
                                          <p:stCondLst>
                                            <p:cond delay="499"/>
                                          </p:stCondLst>
                                        </p:cTn>
                                        <p:tgtEl>
                                          <p:spTgt spid="5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2" grpId="0" animBg="1"/>
      <p:bldP spid="22" grpId="1" animBg="1"/>
      <p:bldP spid="23" grpId="0" animBg="1"/>
      <p:bldP spid="23" grpId="1" animBg="1"/>
      <p:bldP spid="24" grpId="0" animBg="1"/>
      <p:bldP spid="24" grpId="1" animBg="1"/>
      <p:bldP spid="29" grpId="0"/>
      <p:bldP spid="30" grpId="0"/>
      <p:bldP spid="31" grpId="0"/>
      <p:bldP spid="32" grpId="0"/>
      <p:bldP spid="42" grpId="0" animBg="1"/>
      <p:bldP spid="42" grpId="1" animBg="1"/>
      <p:bldP spid="43" grpId="0" animBg="1"/>
      <p:bldP spid="43" grpId="1" animBg="1"/>
      <p:bldP spid="44" grpId="0" animBg="1"/>
      <p:bldP spid="44" grpId="1" animBg="1"/>
      <p:bldP spid="45" grpId="0" animBg="1"/>
      <p:bldP spid="45" grpId="1" animBg="1"/>
      <p:bldP spid="50" grpId="0"/>
      <p:bldP spid="51" grpId="0"/>
      <p:bldP spid="52" grpId="0"/>
      <p:bldP spid="53" grpId="0"/>
      <p:bldP spid="62" grpId="0"/>
      <p:bldP spid="62" grpId="1"/>
      <p:bldP spid="64" grpId="0"/>
      <p:bldP spid="64"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
            <a:extLst>
              <a:ext uri="{FF2B5EF4-FFF2-40B4-BE49-F238E27FC236}">
                <a16:creationId xmlns:a16="http://schemas.microsoft.com/office/drawing/2014/main" id="{85375545-2C70-465A-93EC-C87BF625CCFB}"/>
              </a:ext>
            </a:extLst>
          </p:cNvPr>
          <p:cNvSpPr>
            <a:spLocks/>
          </p:cNvSpPr>
          <p:nvPr/>
        </p:nvSpPr>
        <p:spPr bwMode="auto">
          <a:xfrm>
            <a:off x="1416050" y="2574925"/>
            <a:ext cx="3168650" cy="1585913"/>
          </a:xfrm>
          <a:custGeom>
            <a:avLst/>
            <a:gdLst>
              <a:gd name="T0" fmla="*/ 455 w 910"/>
              <a:gd name="T1" fmla="*/ 0 h 455"/>
              <a:gd name="T2" fmla="*/ 0 w 910"/>
              <a:gd name="T3" fmla="*/ 455 h 455"/>
              <a:gd name="T4" fmla="*/ 303 w 910"/>
              <a:gd name="T5" fmla="*/ 455 h 455"/>
              <a:gd name="T6" fmla="*/ 455 w 910"/>
              <a:gd name="T7" fmla="*/ 303 h 455"/>
              <a:gd name="T8" fmla="*/ 606 w 910"/>
              <a:gd name="T9" fmla="*/ 455 h 455"/>
              <a:gd name="T10" fmla="*/ 910 w 910"/>
              <a:gd name="T11" fmla="*/ 455 h 455"/>
              <a:gd name="T12" fmla="*/ 455 w 910"/>
              <a:gd name="T13" fmla="*/ 0 h 455"/>
            </a:gdLst>
            <a:ahLst/>
            <a:cxnLst>
              <a:cxn ang="0">
                <a:pos x="T0" y="T1"/>
              </a:cxn>
              <a:cxn ang="0">
                <a:pos x="T2" y="T3"/>
              </a:cxn>
              <a:cxn ang="0">
                <a:pos x="T4" y="T5"/>
              </a:cxn>
              <a:cxn ang="0">
                <a:pos x="T6" y="T7"/>
              </a:cxn>
              <a:cxn ang="0">
                <a:pos x="T8" y="T9"/>
              </a:cxn>
              <a:cxn ang="0">
                <a:pos x="T10" y="T11"/>
              </a:cxn>
              <a:cxn ang="0">
                <a:pos x="T12" y="T13"/>
              </a:cxn>
            </a:cxnLst>
            <a:rect l="0" t="0" r="r" b="b"/>
            <a:pathLst>
              <a:path w="910" h="455">
                <a:moveTo>
                  <a:pt x="455" y="0"/>
                </a:moveTo>
                <a:cubicBezTo>
                  <a:pt x="204" y="0"/>
                  <a:pt x="0" y="204"/>
                  <a:pt x="0" y="455"/>
                </a:cubicBezTo>
                <a:cubicBezTo>
                  <a:pt x="303" y="455"/>
                  <a:pt x="303" y="455"/>
                  <a:pt x="303" y="455"/>
                </a:cubicBezTo>
                <a:cubicBezTo>
                  <a:pt x="303" y="371"/>
                  <a:pt x="371" y="303"/>
                  <a:pt x="455" y="303"/>
                </a:cubicBezTo>
                <a:cubicBezTo>
                  <a:pt x="539" y="303"/>
                  <a:pt x="606" y="371"/>
                  <a:pt x="606" y="455"/>
                </a:cubicBezTo>
                <a:cubicBezTo>
                  <a:pt x="910" y="455"/>
                  <a:pt x="910" y="455"/>
                  <a:pt x="910" y="455"/>
                </a:cubicBezTo>
                <a:cubicBezTo>
                  <a:pt x="910" y="204"/>
                  <a:pt x="706" y="0"/>
                  <a:pt x="455" y="0"/>
                </a:cubicBezTo>
                <a:close/>
              </a:path>
            </a:pathLst>
          </a:custGeom>
          <a:solidFill>
            <a:schemeClr val="accent1">
              <a:lumMod val="60000"/>
              <a:lumOff val="40000"/>
            </a:schemeClr>
          </a:solidFill>
          <a:ln>
            <a:noFill/>
          </a:ln>
          <a:effectLst>
            <a:outerShdw blurRad="254000" dist="50800" dir="5400000" algn="ctr" rotWithShape="0">
              <a:srgbClr val="000000">
                <a:alpha val="43137"/>
              </a:srgbClr>
            </a:outerShdw>
          </a:effectLst>
        </p:spPr>
        <p:txBody>
          <a:bodyPr lIns="457200" tIns="182880" rIns="457200"/>
          <a:lstStyle/>
          <a:p>
            <a:pPr algn="ctr" eaLnBrk="1" fontAlgn="auto" hangingPunct="1">
              <a:spcBef>
                <a:spcPts val="0"/>
              </a:spcBef>
              <a:spcAft>
                <a:spcPts val="0"/>
              </a:spcAft>
              <a:defRPr/>
            </a:pPr>
            <a:r>
              <a:rPr lang="en-US" sz="1600" dirty="0">
                <a:solidFill>
                  <a:srgbClr val="FFFFFF"/>
                </a:solidFill>
                <a:latin typeface="Poppins" panose="00000500000000000000" pitchFamily="2" charset="0"/>
                <a:ea typeface="Bebas Neue" charset="0"/>
                <a:cs typeface="Poppins" panose="00000500000000000000" pitchFamily="2" charset="0"/>
              </a:rPr>
              <a:t>Step 01</a:t>
            </a:r>
          </a:p>
          <a:p>
            <a:pPr algn="ctr" eaLnBrk="1" fontAlgn="auto" hangingPunct="1">
              <a:lnSpc>
                <a:spcPct val="90000"/>
              </a:lnSpc>
              <a:spcBef>
                <a:spcPts val="0"/>
              </a:spcBef>
              <a:spcAft>
                <a:spcPts val="0"/>
              </a:spcAft>
              <a:defRPr/>
            </a:pPr>
            <a:r>
              <a:rPr lang="en-US" sz="900" dirty="0" err="1">
                <a:solidFill>
                  <a:srgbClr val="FFFFFF"/>
                </a:solidFill>
                <a:latin typeface="Poppins" panose="00000500000000000000" pitchFamily="2" charset="0"/>
                <a:cs typeface="Poppins" panose="00000500000000000000" pitchFamily="2" charset="0"/>
              </a:rPr>
              <a:t>Lorem</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ipsum</a:t>
            </a:r>
            <a:r>
              <a:rPr lang="en-US" sz="900" dirty="0">
                <a:solidFill>
                  <a:srgbClr val="FFFFFF"/>
                </a:solidFill>
                <a:latin typeface="Poppins" panose="00000500000000000000" pitchFamily="2" charset="0"/>
                <a:cs typeface="Poppins" panose="00000500000000000000" pitchFamily="2" charset="0"/>
              </a:rPr>
              <a:t> dolor sit </a:t>
            </a:r>
            <a:r>
              <a:rPr lang="en-US" sz="900" dirty="0" err="1">
                <a:solidFill>
                  <a:srgbClr val="FFFFFF"/>
                </a:solidFill>
                <a:latin typeface="Poppins" panose="00000500000000000000" pitchFamily="2" charset="0"/>
                <a:cs typeface="Poppins" panose="00000500000000000000" pitchFamily="2" charset="0"/>
              </a:rPr>
              <a:t>amet</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consectetur</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adipiscing</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elit</a:t>
            </a:r>
            <a:r>
              <a:rPr lang="en-US" sz="900" dirty="0">
                <a:solidFill>
                  <a:srgbClr val="FFFFFF"/>
                </a:solidFill>
                <a:latin typeface="Poppins" panose="00000500000000000000" pitchFamily="2" charset="0"/>
                <a:cs typeface="Poppins" panose="00000500000000000000" pitchFamily="2" charset="0"/>
              </a:rPr>
              <a:t>.</a:t>
            </a:r>
          </a:p>
          <a:p>
            <a:pPr eaLnBrk="1" fontAlgn="auto" hangingPunct="1">
              <a:spcBef>
                <a:spcPts val="0"/>
              </a:spcBef>
              <a:spcAft>
                <a:spcPts val="0"/>
              </a:spcAft>
              <a:defRPr/>
            </a:pPr>
            <a:endParaRPr lang="en-US" sz="900" dirty="0">
              <a:latin typeface="Poppins" panose="00000500000000000000" pitchFamily="2" charset="0"/>
              <a:cs typeface="Poppins" panose="00000500000000000000" pitchFamily="2" charset="0"/>
            </a:endParaRPr>
          </a:p>
        </p:txBody>
      </p:sp>
      <p:sp>
        <p:nvSpPr>
          <p:cNvPr id="3" name="Freeform 15">
            <a:extLst>
              <a:ext uri="{FF2B5EF4-FFF2-40B4-BE49-F238E27FC236}">
                <a16:creationId xmlns:a16="http://schemas.microsoft.com/office/drawing/2014/main" id="{15122A3C-CBED-4749-B450-94639044B5B1}"/>
              </a:ext>
            </a:extLst>
          </p:cNvPr>
          <p:cNvSpPr>
            <a:spLocks/>
          </p:cNvSpPr>
          <p:nvPr/>
        </p:nvSpPr>
        <p:spPr bwMode="auto">
          <a:xfrm>
            <a:off x="3525838" y="4160838"/>
            <a:ext cx="3170237" cy="1582737"/>
          </a:xfrm>
          <a:custGeom>
            <a:avLst/>
            <a:gdLst>
              <a:gd name="T0" fmla="*/ 607 w 910"/>
              <a:gd name="T1" fmla="*/ 0 h 454"/>
              <a:gd name="T2" fmla="*/ 455 w 910"/>
              <a:gd name="T3" fmla="*/ 151 h 454"/>
              <a:gd name="T4" fmla="*/ 304 w 910"/>
              <a:gd name="T5" fmla="*/ 0 h 454"/>
              <a:gd name="T6" fmla="*/ 0 w 910"/>
              <a:gd name="T7" fmla="*/ 0 h 454"/>
              <a:gd name="T8" fmla="*/ 455 w 910"/>
              <a:gd name="T9" fmla="*/ 454 h 454"/>
              <a:gd name="T10" fmla="*/ 910 w 910"/>
              <a:gd name="T11" fmla="*/ 0 h 454"/>
              <a:gd name="T12" fmla="*/ 607 w 910"/>
              <a:gd name="T13" fmla="*/ 0 h 454"/>
            </a:gdLst>
            <a:ahLst/>
            <a:cxnLst>
              <a:cxn ang="0">
                <a:pos x="T0" y="T1"/>
              </a:cxn>
              <a:cxn ang="0">
                <a:pos x="T2" y="T3"/>
              </a:cxn>
              <a:cxn ang="0">
                <a:pos x="T4" y="T5"/>
              </a:cxn>
              <a:cxn ang="0">
                <a:pos x="T6" y="T7"/>
              </a:cxn>
              <a:cxn ang="0">
                <a:pos x="T8" y="T9"/>
              </a:cxn>
              <a:cxn ang="0">
                <a:pos x="T10" y="T11"/>
              </a:cxn>
              <a:cxn ang="0">
                <a:pos x="T12" y="T13"/>
              </a:cxn>
            </a:cxnLst>
            <a:rect l="0" t="0" r="r" b="b"/>
            <a:pathLst>
              <a:path w="910" h="454">
                <a:moveTo>
                  <a:pt x="607" y="0"/>
                </a:moveTo>
                <a:cubicBezTo>
                  <a:pt x="607" y="83"/>
                  <a:pt x="539" y="151"/>
                  <a:pt x="455" y="151"/>
                </a:cubicBezTo>
                <a:cubicBezTo>
                  <a:pt x="371" y="151"/>
                  <a:pt x="304" y="83"/>
                  <a:pt x="304" y="0"/>
                </a:cubicBezTo>
                <a:cubicBezTo>
                  <a:pt x="0" y="0"/>
                  <a:pt x="0" y="0"/>
                  <a:pt x="0" y="0"/>
                </a:cubicBezTo>
                <a:cubicBezTo>
                  <a:pt x="0" y="250"/>
                  <a:pt x="204" y="454"/>
                  <a:pt x="455" y="454"/>
                </a:cubicBezTo>
                <a:cubicBezTo>
                  <a:pt x="706" y="454"/>
                  <a:pt x="910" y="250"/>
                  <a:pt x="910" y="0"/>
                </a:cubicBezTo>
                <a:lnTo>
                  <a:pt x="607" y="0"/>
                </a:lnTo>
                <a:close/>
              </a:path>
            </a:pathLst>
          </a:custGeom>
          <a:solidFill>
            <a:schemeClr val="accent2">
              <a:lumMod val="60000"/>
              <a:lumOff val="40000"/>
            </a:schemeClr>
          </a:solidFill>
          <a:ln>
            <a:noFill/>
          </a:ln>
          <a:effectLst>
            <a:outerShdw blurRad="254000" dist="50800" dir="5400000" algn="ctr" rotWithShape="0">
              <a:srgbClr val="000000">
                <a:alpha val="43137"/>
              </a:srgbClr>
            </a:outerShdw>
          </a:effectLst>
        </p:spPr>
        <p:txBody>
          <a:bodyPr lIns="457200" tIns="548640" rIns="457200"/>
          <a:lstStyle/>
          <a:p>
            <a:pPr algn="ctr" eaLnBrk="1" fontAlgn="auto" hangingPunct="1">
              <a:spcBef>
                <a:spcPts val="0"/>
              </a:spcBef>
              <a:spcAft>
                <a:spcPts val="0"/>
              </a:spcAft>
              <a:defRPr/>
            </a:pPr>
            <a:r>
              <a:rPr lang="en-US" sz="1600" dirty="0">
                <a:solidFill>
                  <a:srgbClr val="FFFFFF"/>
                </a:solidFill>
                <a:latin typeface="Poppins" panose="00000500000000000000" pitchFamily="2" charset="0"/>
                <a:ea typeface="Bebas Neue" charset="0"/>
                <a:cs typeface="Poppins" panose="00000500000000000000" pitchFamily="2" charset="0"/>
              </a:rPr>
              <a:t>Step 02</a:t>
            </a:r>
          </a:p>
          <a:p>
            <a:pPr algn="ctr" eaLnBrk="1" fontAlgn="auto" hangingPunct="1">
              <a:lnSpc>
                <a:spcPct val="90000"/>
              </a:lnSpc>
              <a:spcBef>
                <a:spcPts val="0"/>
              </a:spcBef>
              <a:spcAft>
                <a:spcPts val="0"/>
              </a:spcAft>
              <a:defRPr/>
            </a:pPr>
            <a:r>
              <a:rPr lang="en-US" sz="900" dirty="0" err="1">
                <a:solidFill>
                  <a:srgbClr val="FFFFFF"/>
                </a:solidFill>
                <a:latin typeface="Poppins" panose="00000500000000000000" pitchFamily="2" charset="0"/>
                <a:cs typeface="Poppins" panose="00000500000000000000" pitchFamily="2" charset="0"/>
              </a:rPr>
              <a:t>Lorem</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ipsum</a:t>
            </a:r>
            <a:r>
              <a:rPr lang="en-US" sz="900" dirty="0">
                <a:solidFill>
                  <a:srgbClr val="FFFFFF"/>
                </a:solidFill>
                <a:latin typeface="Poppins" panose="00000500000000000000" pitchFamily="2" charset="0"/>
                <a:cs typeface="Poppins" panose="00000500000000000000" pitchFamily="2" charset="0"/>
              </a:rPr>
              <a:t> dolor sit </a:t>
            </a:r>
            <a:r>
              <a:rPr lang="en-US" sz="900" dirty="0" err="1">
                <a:solidFill>
                  <a:srgbClr val="FFFFFF"/>
                </a:solidFill>
                <a:latin typeface="Poppins" panose="00000500000000000000" pitchFamily="2" charset="0"/>
                <a:cs typeface="Poppins" panose="00000500000000000000" pitchFamily="2" charset="0"/>
              </a:rPr>
              <a:t>amet</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consectetur</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adipiscing</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elit</a:t>
            </a:r>
            <a:r>
              <a:rPr lang="en-US" sz="900" dirty="0">
                <a:solidFill>
                  <a:srgbClr val="FFFFFF"/>
                </a:solidFill>
                <a:latin typeface="Poppins" panose="00000500000000000000" pitchFamily="2" charset="0"/>
                <a:cs typeface="Poppins" panose="00000500000000000000" pitchFamily="2" charset="0"/>
              </a:rPr>
              <a:t>.</a:t>
            </a:r>
          </a:p>
        </p:txBody>
      </p:sp>
      <p:sp>
        <p:nvSpPr>
          <p:cNvPr id="4" name="Freeform 14">
            <a:extLst>
              <a:ext uri="{FF2B5EF4-FFF2-40B4-BE49-F238E27FC236}">
                <a16:creationId xmlns:a16="http://schemas.microsoft.com/office/drawing/2014/main" id="{3A2F6C56-E45A-48FC-9C3C-186FE661D7CB}"/>
              </a:ext>
            </a:extLst>
          </p:cNvPr>
          <p:cNvSpPr>
            <a:spLocks/>
          </p:cNvSpPr>
          <p:nvPr/>
        </p:nvSpPr>
        <p:spPr bwMode="auto">
          <a:xfrm>
            <a:off x="5632450" y="2574925"/>
            <a:ext cx="3170238" cy="1585913"/>
          </a:xfrm>
          <a:custGeom>
            <a:avLst/>
            <a:gdLst>
              <a:gd name="T0" fmla="*/ 455 w 910"/>
              <a:gd name="T1" fmla="*/ 0 h 455"/>
              <a:gd name="T2" fmla="*/ 0 w 910"/>
              <a:gd name="T3" fmla="*/ 455 h 455"/>
              <a:gd name="T4" fmla="*/ 303 w 910"/>
              <a:gd name="T5" fmla="*/ 455 h 455"/>
              <a:gd name="T6" fmla="*/ 455 w 910"/>
              <a:gd name="T7" fmla="*/ 303 h 455"/>
              <a:gd name="T8" fmla="*/ 606 w 910"/>
              <a:gd name="T9" fmla="*/ 455 h 455"/>
              <a:gd name="T10" fmla="*/ 910 w 910"/>
              <a:gd name="T11" fmla="*/ 455 h 455"/>
              <a:gd name="T12" fmla="*/ 455 w 910"/>
              <a:gd name="T13" fmla="*/ 0 h 455"/>
            </a:gdLst>
            <a:ahLst/>
            <a:cxnLst>
              <a:cxn ang="0">
                <a:pos x="T0" y="T1"/>
              </a:cxn>
              <a:cxn ang="0">
                <a:pos x="T2" y="T3"/>
              </a:cxn>
              <a:cxn ang="0">
                <a:pos x="T4" y="T5"/>
              </a:cxn>
              <a:cxn ang="0">
                <a:pos x="T6" y="T7"/>
              </a:cxn>
              <a:cxn ang="0">
                <a:pos x="T8" y="T9"/>
              </a:cxn>
              <a:cxn ang="0">
                <a:pos x="T10" y="T11"/>
              </a:cxn>
              <a:cxn ang="0">
                <a:pos x="T12" y="T13"/>
              </a:cxn>
            </a:cxnLst>
            <a:rect l="0" t="0" r="r" b="b"/>
            <a:pathLst>
              <a:path w="910" h="455">
                <a:moveTo>
                  <a:pt x="455" y="0"/>
                </a:moveTo>
                <a:cubicBezTo>
                  <a:pt x="204" y="0"/>
                  <a:pt x="0" y="204"/>
                  <a:pt x="0" y="455"/>
                </a:cubicBezTo>
                <a:cubicBezTo>
                  <a:pt x="303" y="455"/>
                  <a:pt x="303" y="455"/>
                  <a:pt x="303" y="455"/>
                </a:cubicBezTo>
                <a:cubicBezTo>
                  <a:pt x="303" y="371"/>
                  <a:pt x="371" y="303"/>
                  <a:pt x="455" y="303"/>
                </a:cubicBezTo>
                <a:cubicBezTo>
                  <a:pt x="539" y="303"/>
                  <a:pt x="606" y="371"/>
                  <a:pt x="606" y="455"/>
                </a:cubicBezTo>
                <a:cubicBezTo>
                  <a:pt x="910" y="455"/>
                  <a:pt x="910" y="455"/>
                  <a:pt x="910" y="455"/>
                </a:cubicBezTo>
                <a:cubicBezTo>
                  <a:pt x="910" y="204"/>
                  <a:pt x="706" y="0"/>
                  <a:pt x="455" y="0"/>
                </a:cubicBezTo>
                <a:close/>
              </a:path>
            </a:pathLst>
          </a:custGeom>
          <a:solidFill>
            <a:schemeClr val="accent4"/>
          </a:solidFill>
          <a:ln>
            <a:noFill/>
          </a:ln>
          <a:effectLst>
            <a:outerShdw blurRad="254000" dist="50800" dir="5400000" algn="ctr" rotWithShape="0">
              <a:srgbClr val="000000">
                <a:alpha val="43137"/>
              </a:srgbClr>
            </a:outerShdw>
          </a:effectLst>
        </p:spPr>
        <p:txBody>
          <a:bodyPr lIns="457200" tIns="182880" rIns="457200"/>
          <a:lstStyle/>
          <a:p>
            <a:pPr algn="ctr" eaLnBrk="1" fontAlgn="auto" hangingPunct="1">
              <a:spcBef>
                <a:spcPts val="0"/>
              </a:spcBef>
              <a:spcAft>
                <a:spcPts val="0"/>
              </a:spcAft>
              <a:defRPr/>
            </a:pPr>
            <a:r>
              <a:rPr lang="en-US" sz="1600" dirty="0">
                <a:solidFill>
                  <a:srgbClr val="FFFFFF"/>
                </a:solidFill>
                <a:latin typeface="Poppins" panose="00000500000000000000" pitchFamily="2" charset="0"/>
                <a:ea typeface="Bebas Neue" charset="0"/>
                <a:cs typeface="Poppins" panose="00000500000000000000" pitchFamily="2" charset="0"/>
              </a:rPr>
              <a:t>Step 03</a:t>
            </a:r>
          </a:p>
          <a:p>
            <a:pPr algn="ctr" eaLnBrk="1" fontAlgn="auto" hangingPunct="1">
              <a:lnSpc>
                <a:spcPct val="90000"/>
              </a:lnSpc>
              <a:spcBef>
                <a:spcPts val="0"/>
              </a:spcBef>
              <a:spcAft>
                <a:spcPts val="0"/>
              </a:spcAft>
              <a:defRPr/>
            </a:pPr>
            <a:r>
              <a:rPr lang="en-US" sz="900" dirty="0" err="1">
                <a:solidFill>
                  <a:srgbClr val="FFFFFF"/>
                </a:solidFill>
                <a:latin typeface="Poppins" panose="00000500000000000000" pitchFamily="2" charset="0"/>
                <a:cs typeface="Poppins" panose="00000500000000000000" pitchFamily="2" charset="0"/>
              </a:rPr>
              <a:t>Lorem</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ipsum</a:t>
            </a:r>
            <a:r>
              <a:rPr lang="en-US" sz="900" dirty="0">
                <a:solidFill>
                  <a:srgbClr val="FFFFFF"/>
                </a:solidFill>
                <a:latin typeface="Poppins" panose="00000500000000000000" pitchFamily="2" charset="0"/>
                <a:cs typeface="Poppins" panose="00000500000000000000" pitchFamily="2" charset="0"/>
              </a:rPr>
              <a:t> dolor sit </a:t>
            </a:r>
            <a:r>
              <a:rPr lang="en-US" sz="900" dirty="0" err="1">
                <a:solidFill>
                  <a:srgbClr val="FFFFFF"/>
                </a:solidFill>
                <a:latin typeface="Poppins" panose="00000500000000000000" pitchFamily="2" charset="0"/>
                <a:cs typeface="Poppins" panose="00000500000000000000" pitchFamily="2" charset="0"/>
              </a:rPr>
              <a:t>amet</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consectetur</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adipiscing</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elit</a:t>
            </a:r>
            <a:r>
              <a:rPr lang="en-US" sz="900" dirty="0">
                <a:solidFill>
                  <a:srgbClr val="FFFFFF"/>
                </a:solidFill>
                <a:latin typeface="Poppins" panose="00000500000000000000" pitchFamily="2" charset="0"/>
                <a:cs typeface="Poppins" panose="00000500000000000000" pitchFamily="2" charset="0"/>
              </a:rPr>
              <a:t>.</a:t>
            </a:r>
          </a:p>
        </p:txBody>
      </p:sp>
      <p:sp>
        <p:nvSpPr>
          <p:cNvPr id="5" name="Freeform 15">
            <a:extLst>
              <a:ext uri="{FF2B5EF4-FFF2-40B4-BE49-F238E27FC236}">
                <a16:creationId xmlns:a16="http://schemas.microsoft.com/office/drawing/2014/main" id="{89CD76B2-B112-4401-B905-D8C1D8E2B99C}"/>
              </a:ext>
            </a:extLst>
          </p:cNvPr>
          <p:cNvSpPr>
            <a:spLocks/>
          </p:cNvSpPr>
          <p:nvPr/>
        </p:nvSpPr>
        <p:spPr bwMode="auto">
          <a:xfrm>
            <a:off x="7742238" y="4160838"/>
            <a:ext cx="3170237" cy="1582737"/>
          </a:xfrm>
          <a:custGeom>
            <a:avLst/>
            <a:gdLst>
              <a:gd name="T0" fmla="*/ 607 w 910"/>
              <a:gd name="T1" fmla="*/ 0 h 454"/>
              <a:gd name="T2" fmla="*/ 455 w 910"/>
              <a:gd name="T3" fmla="*/ 151 h 454"/>
              <a:gd name="T4" fmla="*/ 304 w 910"/>
              <a:gd name="T5" fmla="*/ 0 h 454"/>
              <a:gd name="T6" fmla="*/ 0 w 910"/>
              <a:gd name="T7" fmla="*/ 0 h 454"/>
              <a:gd name="T8" fmla="*/ 455 w 910"/>
              <a:gd name="T9" fmla="*/ 454 h 454"/>
              <a:gd name="T10" fmla="*/ 910 w 910"/>
              <a:gd name="T11" fmla="*/ 0 h 454"/>
              <a:gd name="T12" fmla="*/ 607 w 910"/>
              <a:gd name="T13" fmla="*/ 0 h 454"/>
            </a:gdLst>
            <a:ahLst/>
            <a:cxnLst>
              <a:cxn ang="0">
                <a:pos x="T0" y="T1"/>
              </a:cxn>
              <a:cxn ang="0">
                <a:pos x="T2" y="T3"/>
              </a:cxn>
              <a:cxn ang="0">
                <a:pos x="T4" y="T5"/>
              </a:cxn>
              <a:cxn ang="0">
                <a:pos x="T6" y="T7"/>
              </a:cxn>
              <a:cxn ang="0">
                <a:pos x="T8" y="T9"/>
              </a:cxn>
              <a:cxn ang="0">
                <a:pos x="T10" y="T11"/>
              </a:cxn>
              <a:cxn ang="0">
                <a:pos x="T12" y="T13"/>
              </a:cxn>
            </a:cxnLst>
            <a:rect l="0" t="0" r="r" b="b"/>
            <a:pathLst>
              <a:path w="910" h="454">
                <a:moveTo>
                  <a:pt x="607" y="0"/>
                </a:moveTo>
                <a:cubicBezTo>
                  <a:pt x="607" y="83"/>
                  <a:pt x="539" y="151"/>
                  <a:pt x="455" y="151"/>
                </a:cubicBezTo>
                <a:cubicBezTo>
                  <a:pt x="371" y="151"/>
                  <a:pt x="304" y="83"/>
                  <a:pt x="304" y="0"/>
                </a:cubicBezTo>
                <a:cubicBezTo>
                  <a:pt x="0" y="0"/>
                  <a:pt x="0" y="0"/>
                  <a:pt x="0" y="0"/>
                </a:cubicBezTo>
                <a:cubicBezTo>
                  <a:pt x="0" y="250"/>
                  <a:pt x="204" y="454"/>
                  <a:pt x="455" y="454"/>
                </a:cubicBezTo>
                <a:cubicBezTo>
                  <a:pt x="706" y="454"/>
                  <a:pt x="910" y="250"/>
                  <a:pt x="910" y="0"/>
                </a:cubicBezTo>
                <a:lnTo>
                  <a:pt x="607" y="0"/>
                </a:lnTo>
                <a:close/>
              </a:path>
            </a:pathLst>
          </a:custGeom>
          <a:solidFill>
            <a:schemeClr val="accent5"/>
          </a:solidFill>
          <a:ln>
            <a:noFill/>
          </a:ln>
          <a:effectLst>
            <a:outerShdw blurRad="254000" dist="50800" dir="5400000" algn="ctr" rotWithShape="0">
              <a:srgbClr val="000000">
                <a:alpha val="43137"/>
              </a:srgbClr>
            </a:outerShdw>
          </a:effectLst>
        </p:spPr>
        <p:txBody>
          <a:bodyPr lIns="457200" tIns="548640" rIns="457200"/>
          <a:lstStyle/>
          <a:p>
            <a:pPr algn="ctr" eaLnBrk="1" fontAlgn="auto" hangingPunct="1">
              <a:spcBef>
                <a:spcPts val="0"/>
              </a:spcBef>
              <a:spcAft>
                <a:spcPts val="0"/>
              </a:spcAft>
              <a:defRPr/>
            </a:pPr>
            <a:r>
              <a:rPr lang="en-US" sz="1600" dirty="0">
                <a:solidFill>
                  <a:srgbClr val="FFFFFF"/>
                </a:solidFill>
                <a:latin typeface="Poppins" panose="00000500000000000000" pitchFamily="2" charset="0"/>
                <a:ea typeface="Bebas Neue" charset="0"/>
                <a:cs typeface="Poppins" panose="00000500000000000000" pitchFamily="2" charset="0"/>
              </a:rPr>
              <a:t>Step 04</a:t>
            </a:r>
          </a:p>
          <a:p>
            <a:pPr algn="ctr" eaLnBrk="1" fontAlgn="auto" hangingPunct="1">
              <a:lnSpc>
                <a:spcPct val="90000"/>
              </a:lnSpc>
              <a:spcBef>
                <a:spcPts val="0"/>
              </a:spcBef>
              <a:spcAft>
                <a:spcPts val="0"/>
              </a:spcAft>
              <a:defRPr/>
            </a:pPr>
            <a:r>
              <a:rPr lang="en-US" sz="900" dirty="0" err="1">
                <a:solidFill>
                  <a:srgbClr val="FFFFFF"/>
                </a:solidFill>
                <a:latin typeface="Poppins" panose="00000500000000000000" pitchFamily="2" charset="0"/>
                <a:cs typeface="Poppins" panose="00000500000000000000" pitchFamily="2" charset="0"/>
              </a:rPr>
              <a:t>Lorem</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ipsum</a:t>
            </a:r>
            <a:r>
              <a:rPr lang="en-US" sz="900" dirty="0">
                <a:solidFill>
                  <a:srgbClr val="FFFFFF"/>
                </a:solidFill>
                <a:latin typeface="Poppins" panose="00000500000000000000" pitchFamily="2" charset="0"/>
                <a:cs typeface="Poppins" panose="00000500000000000000" pitchFamily="2" charset="0"/>
              </a:rPr>
              <a:t> dolor sit </a:t>
            </a:r>
            <a:r>
              <a:rPr lang="en-US" sz="900" dirty="0" err="1">
                <a:solidFill>
                  <a:srgbClr val="FFFFFF"/>
                </a:solidFill>
                <a:latin typeface="Poppins" panose="00000500000000000000" pitchFamily="2" charset="0"/>
                <a:cs typeface="Poppins" panose="00000500000000000000" pitchFamily="2" charset="0"/>
              </a:rPr>
              <a:t>amet</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consectetur</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adipiscing</a:t>
            </a:r>
            <a:r>
              <a:rPr lang="en-US" sz="900" dirty="0">
                <a:solidFill>
                  <a:srgbClr val="FFFFFF"/>
                </a:solidFill>
                <a:latin typeface="Poppins" panose="00000500000000000000" pitchFamily="2" charset="0"/>
                <a:cs typeface="Poppins" panose="00000500000000000000" pitchFamily="2" charset="0"/>
              </a:rPr>
              <a:t> </a:t>
            </a:r>
            <a:r>
              <a:rPr lang="en-US" sz="900" dirty="0" err="1">
                <a:solidFill>
                  <a:srgbClr val="FFFFFF"/>
                </a:solidFill>
                <a:latin typeface="Poppins" panose="00000500000000000000" pitchFamily="2" charset="0"/>
                <a:cs typeface="Poppins" panose="00000500000000000000" pitchFamily="2" charset="0"/>
              </a:rPr>
              <a:t>elit</a:t>
            </a:r>
            <a:r>
              <a:rPr lang="en-US" sz="900" dirty="0">
                <a:solidFill>
                  <a:srgbClr val="FFFFFF"/>
                </a:solidFill>
                <a:latin typeface="Poppins" panose="00000500000000000000" pitchFamily="2" charset="0"/>
                <a:cs typeface="Poppins" panose="00000500000000000000" pitchFamily="2" charset="0"/>
              </a:rPr>
              <a:t>.</a:t>
            </a:r>
          </a:p>
        </p:txBody>
      </p:sp>
      <p:grpSp>
        <p:nvGrpSpPr>
          <p:cNvPr id="6" name="Group 5">
            <a:extLst>
              <a:ext uri="{FF2B5EF4-FFF2-40B4-BE49-F238E27FC236}">
                <a16:creationId xmlns:a16="http://schemas.microsoft.com/office/drawing/2014/main" id="{42170CDD-EFDF-4525-911F-27162E2E3F6A}"/>
              </a:ext>
            </a:extLst>
          </p:cNvPr>
          <p:cNvGrpSpPr>
            <a:grpSpLocks/>
          </p:cNvGrpSpPr>
          <p:nvPr/>
        </p:nvGrpSpPr>
        <p:grpSpPr bwMode="auto">
          <a:xfrm rot="-5400000">
            <a:off x="1675606" y="4158457"/>
            <a:ext cx="388937" cy="1200150"/>
            <a:chOff x="2057400" y="2343150"/>
            <a:chExt cx="419100" cy="1295400"/>
          </a:xfrm>
        </p:grpSpPr>
        <p:sp>
          <p:nvSpPr>
            <p:cNvPr id="7" name="Oval 6">
              <a:extLst>
                <a:ext uri="{FF2B5EF4-FFF2-40B4-BE49-F238E27FC236}">
                  <a16:creationId xmlns:a16="http://schemas.microsoft.com/office/drawing/2014/main" id="{775908ED-9C3D-48C1-AD8C-B6A341284B62}"/>
                </a:ext>
              </a:extLst>
            </p:cNvPr>
            <p:cNvSpPr/>
            <p:nvPr/>
          </p:nvSpPr>
          <p:spPr bwMode="auto">
            <a:xfrm>
              <a:off x="2245568" y="2876047"/>
              <a:ext cx="229222" cy="229608"/>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8" name="Oval 7">
              <a:extLst>
                <a:ext uri="{FF2B5EF4-FFF2-40B4-BE49-F238E27FC236}">
                  <a16:creationId xmlns:a16="http://schemas.microsoft.com/office/drawing/2014/main" id="{49D15618-0EB6-4534-8FBA-9D4A18DA5204}"/>
                </a:ext>
              </a:extLst>
            </p:cNvPr>
            <p:cNvSpPr/>
            <p:nvPr/>
          </p:nvSpPr>
          <p:spPr bwMode="auto">
            <a:xfrm>
              <a:off x="2245568" y="2343150"/>
              <a:ext cx="229222" cy="227895"/>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9" name="Oval 8">
              <a:extLst>
                <a:ext uri="{FF2B5EF4-FFF2-40B4-BE49-F238E27FC236}">
                  <a16:creationId xmlns:a16="http://schemas.microsoft.com/office/drawing/2014/main" id="{3708A8D4-DCFE-4746-A7DF-093858093C0E}"/>
                </a:ext>
              </a:extLst>
            </p:cNvPr>
            <p:cNvSpPr/>
            <p:nvPr/>
          </p:nvSpPr>
          <p:spPr bwMode="auto">
            <a:xfrm>
              <a:off x="2055689" y="2610455"/>
              <a:ext cx="229222" cy="227895"/>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0" name="Oval 9">
              <a:extLst>
                <a:ext uri="{FF2B5EF4-FFF2-40B4-BE49-F238E27FC236}">
                  <a16:creationId xmlns:a16="http://schemas.microsoft.com/office/drawing/2014/main" id="{FE415163-2806-4558-AA58-33DDD9A0F982}"/>
                </a:ext>
              </a:extLst>
            </p:cNvPr>
            <p:cNvSpPr/>
            <p:nvPr/>
          </p:nvSpPr>
          <p:spPr bwMode="auto">
            <a:xfrm>
              <a:off x="2055689" y="3143352"/>
              <a:ext cx="229222" cy="227894"/>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1" name="Oval 10">
              <a:extLst>
                <a:ext uri="{FF2B5EF4-FFF2-40B4-BE49-F238E27FC236}">
                  <a16:creationId xmlns:a16="http://schemas.microsoft.com/office/drawing/2014/main" id="{F2CA8642-F663-4223-99E7-01EEFF74BB69}"/>
                </a:ext>
              </a:extLst>
            </p:cNvPr>
            <p:cNvSpPr/>
            <p:nvPr/>
          </p:nvSpPr>
          <p:spPr bwMode="auto">
            <a:xfrm>
              <a:off x="2245568" y="3410657"/>
              <a:ext cx="229222" cy="227894"/>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82089413-743B-437F-BB61-85FC6C513F2E}"/>
              </a:ext>
            </a:extLst>
          </p:cNvPr>
          <p:cNvGrpSpPr>
            <a:grpSpLocks/>
          </p:cNvGrpSpPr>
          <p:nvPr/>
        </p:nvGrpSpPr>
        <p:grpSpPr bwMode="auto">
          <a:xfrm rot="-5400000">
            <a:off x="10127456" y="3096419"/>
            <a:ext cx="388938" cy="1200150"/>
            <a:chOff x="2057400" y="2343150"/>
            <a:chExt cx="419100" cy="1295400"/>
          </a:xfrm>
        </p:grpSpPr>
        <p:sp>
          <p:nvSpPr>
            <p:cNvPr id="13" name="Oval 12">
              <a:extLst>
                <a:ext uri="{FF2B5EF4-FFF2-40B4-BE49-F238E27FC236}">
                  <a16:creationId xmlns:a16="http://schemas.microsoft.com/office/drawing/2014/main" id="{EA361279-C60E-4B79-87A1-7A1F0D47363C}"/>
                </a:ext>
              </a:extLst>
            </p:cNvPr>
            <p:cNvSpPr/>
            <p:nvPr/>
          </p:nvSpPr>
          <p:spPr bwMode="auto">
            <a:xfrm>
              <a:off x="2245567" y="2876047"/>
              <a:ext cx="229222" cy="229608"/>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4" name="Oval 13">
              <a:extLst>
                <a:ext uri="{FF2B5EF4-FFF2-40B4-BE49-F238E27FC236}">
                  <a16:creationId xmlns:a16="http://schemas.microsoft.com/office/drawing/2014/main" id="{1BEBD9CC-5279-4490-A3E7-08DB876A2D46}"/>
                </a:ext>
              </a:extLst>
            </p:cNvPr>
            <p:cNvSpPr/>
            <p:nvPr/>
          </p:nvSpPr>
          <p:spPr bwMode="auto">
            <a:xfrm>
              <a:off x="2245567" y="2343149"/>
              <a:ext cx="229222" cy="227895"/>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5" name="Oval 14">
              <a:extLst>
                <a:ext uri="{FF2B5EF4-FFF2-40B4-BE49-F238E27FC236}">
                  <a16:creationId xmlns:a16="http://schemas.microsoft.com/office/drawing/2014/main" id="{90D8587A-1031-4CD4-8A8A-3D46186D2032}"/>
                </a:ext>
              </a:extLst>
            </p:cNvPr>
            <p:cNvSpPr/>
            <p:nvPr/>
          </p:nvSpPr>
          <p:spPr bwMode="auto">
            <a:xfrm>
              <a:off x="2055689" y="2610454"/>
              <a:ext cx="229222" cy="227895"/>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6" name="Oval 15">
              <a:extLst>
                <a:ext uri="{FF2B5EF4-FFF2-40B4-BE49-F238E27FC236}">
                  <a16:creationId xmlns:a16="http://schemas.microsoft.com/office/drawing/2014/main" id="{9AFEEA26-7A30-488C-8608-9107812774BC}"/>
                </a:ext>
              </a:extLst>
            </p:cNvPr>
            <p:cNvSpPr/>
            <p:nvPr/>
          </p:nvSpPr>
          <p:spPr bwMode="auto">
            <a:xfrm>
              <a:off x="2055690" y="3143351"/>
              <a:ext cx="229222" cy="227894"/>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sp>
          <p:nvSpPr>
            <p:cNvPr id="17" name="Oval 16">
              <a:extLst>
                <a:ext uri="{FF2B5EF4-FFF2-40B4-BE49-F238E27FC236}">
                  <a16:creationId xmlns:a16="http://schemas.microsoft.com/office/drawing/2014/main" id="{34D05727-C620-4033-B72C-480A5E84A1B2}"/>
                </a:ext>
              </a:extLst>
            </p:cNvPr>
            <p:cNvSpPr/>
            <p:nvPr/>
          </p:nvSpPr>
          <p:spPr bwMode="auto">
            <a:xfrm>
              <a:off x="2245567" y="3410656"/>
              <a:ext cx="229222" cy="227894"/>
            </a:xfrm>
            <a:prstGeom prst="ellipse">
              <a:avLst/>
            </a:prstGeom>
            <a:solidFill>
              <a:schemeClr val="accent1"/>
            </a:solidFill>
            <a:ln w="19050">
              <a:noFill/>
              <a:round/>
              <a:headEnd/>
              <a:tailEnd/>
            </a:ln>
          </p:spPr>
          <p:txBody>
            <a:bodyPr wrap="none" anchor="ctr" anchorCtr="1"/>
            <a:lstStyle/>
            <a:p>
              <a:pPr algn="ctr" eaLnBrk="1" fontAlgn="auto" hangingPunct="1">
                <a:spcBef>
                  <a:spcPts val="0"/>
                </a:spcBef>
                <a:spcAft>
                  <a:spcPts val="0"/>
                </a:spcAft>
                <a:defRPr/>
              </a:pPr>
              <a:endParaRPr lang="en-US" sz="900" b="1" dirty="0">
                <a:solidFill>
                  <a:schemeClr val="tx1">
                    <a:lumMod val="75000"/>
                    <a:lumOff val="25000"/>
                  </a:schemeClr>
                </a:solidFill>
                <a:latin typeface="Poppins" panose="00000500000000000000" pitchFamily="2" charset="0"/>
                <a:cs typeface="Poppins" panose="00000500000000000000" pitchFamily="2" charset="0"/>
              </a:endParaRPr>
            </a:p>
          </p:txBody>
        </p:sp>
      </p:grpSp>
      <p:grpSp>
        <p:nvGrpSpPr>
          <p:cNvPr id="18" name="Group 17">
            <a:extLst>
              <a:ext uri="{FF2B5EF4-FFF2-40B4-BE49-F238E27FC236}">
                <a16:creationId xmlns:a16="http://schemas.microsoft.com/office/drawing/2014/main" id="{A6409D92-2130-4FA7-A987-720BEDF0DD82}"/>
              </a:ext>
            </a:extLst>
          </p:cNvPr>
          <p:cNvGrpSpPr>
            <a:grpSpLocks/>
          </p:cNvGrpSpPr>
          <p:nvPr/>
        </p:nvGrpSpPr>
        <p:grpSpPr bwMode="auto">
          <a:xfrm>
            <a:off x="906463" y="5187950"/>
            <a:ext cx="1927225" cy="823913"/>
            <a:chOff x="1250714" y="3172688"/>
            <a:chExt cx="2079818" cy="889659"/>
          </a:xfrm>
        </p:grpSpPr>
        <p:sp>
          <p:nvSpPr>
            <p:cNvPr id="20495" name="TextBox 18">
              <a:extLst>
                <a:ext uri="{FF2B5EF4-FFF2-40B4-BE49-F238E27FC236}">
                  <a16:creationId xmlns:a16="http://schemas.microsoft.com/office/drawing/2014/main" id="{80E81F1E-A3DA-4981-A1CE-D0C4A0C5D1BF}"/>
                </a:ext>
              </a:extLst>
            </p:cNvPr>
            <p:cNvSpPr txBox="1">
              <a:spLocks noChangeArrowheads="1"/>
            </p:cNvSpPr>
            <p:nvPr/>
          </p:nvSpPr>
          <p:spPr bwMode="auto">
            <a:xfrm>
              <a:off x="1814867" y="3172688"/>
              <a:ext cx="951509" cy="29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Title here</a:t>
              </a:r>
            </a:p>
          </p:txBody>
        </p:sp>
        <p:sp>
          <p:nvSpPr>
            <p:cNvPr id="20496" name="Rectangle 19">
              <a:extLst>
                <a:ext uri="{FF2B5EF4-FFF2-40B4-BE49-F238E27FC236}">
                  <a16:creationId xmlns:a16="http://schemas.microsoft.com/office/drawing/2014/main" id="{031E5A84-84CD-4505-9CFD-2C6E899CBCF8}"/>
                </a:ext>
              </a:extLst>
            </p:cNvPr>
            <p:cNvSpPr>
              <a:spLocks noChangeArrowheads="1"/>
            </p:cNvSpPr>
            <p:nvPr/>
          </p:nvSpPr>
          <p:spPr bwMode="auto">
            <a:xfrm>
              <a:off x="1250714" y="3514478"/>
              <a:ext cx="2079818" cy="547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21" name="Group 20">
            <a:extLst>
              <a:ext uri="{FF2B5EF4-FFF2-40B4-BE49-F238E27FC236}">
                <a16:creationId xmlns:a16="http://schemas.microsoft.com/office/drawing/2014/main" id="{735DD928-59C8-4126-AA67-D85BD10D7B21}"/>
              </a:ext>
            </a:extLst>
          </p:cNvPr>
          <p:cNvGrpSpPr>
            <a:grpSpLocks/>
          </p:cNvGrpSpPr>
          <p:nvPr/>
        </p:nvGrpSpPr>
        <p:grpSpPr bwMode="auto">
          <a:xfrm>
            <a:off x="9358313" y="2395538"/>
            <a:ext cx="1927225" cy="825500"/>
            <a:chOff x="1250714" y="3172688"/>
            <a:chExt cx="2079818" cy="889659"/>
          </a:xfrm>
        </p:grpSpPr>
        <p:sp>
          <p:nvSpPr>
            <p:cNvPr id="20493" name="TextBox 21">
              <a:extLst>
                <a:ext uri="{FF2B5EF4-FFF2-40B4-BE49-F238E27FC236}">
                  <a16:creationId xmlns:a16="http://schemas.microsoft.com/office/drawing/2014/main" id="{EB65B48B-10AA-4473-9CD7-5F34031928D5}"/>
                </a:ext>
              </a:extLst>
            </p:cNvPr>
            <p:cNvSpPr txBox="1">
              <a:spLocks noChangeArrowheads="1"/>
            </p:cNvSpPr>
            <p:nvPr/>
          </p:nvSpPr>
          <p:spPr bwMode="auto">
            <a:xfrm>
              <a:off x="1814867" y="3172688"/>
              <a:ext cx="951509" cy="29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Title here</a:t>
              </a:r>
            </a:p>
          </p:txBody>
        </p:sp>
        <p:sp>
          <p:nvSpPr>
            <p:cNvPr id="20494" name="Rectangle 22">
              <a:extLst>
                <a:ext uri="{FF2B5EF4-FFF2-40B4-BE49-F238E27FC236}">
                  <a16:creationId xmlns:a16="http://schemas.microsoft.com/office/drawing/2014/main" id="{B08DFD69-4998-42A5-AF31-D65086815807}"/>
                </a:ext>
              </a:extLst>
            </p:cNvPr>
            <p:cNvSpPr>
              <a:spLocks noChangeArrowheads="1"/>
            </p:cNvSpPr>
            <p:nvPr/>
          </p:nvSpPr>
          <p:spPr bwMode="auto">
            <a:xfrm>
              <a:off x="1250714" y="3514478"/>
              <a:ext cx="2079818" cy="547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sp>
        <p:nvSpPr>
          <p:cNvPr id="25" name="TextBox 24">
            <a:extLst>
              <a:ext uri="{FF2B5EF4-FFF2-40B4-BE49-F238E27FC236}">
                <a16:creationId xmlns:a16="http://schemas.microsoft.com/office/drawing/2014/main" id="{93DFDB8B-F3F1-4AEE-A3BB-B82DC63799B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6" name="Straight Connector 25">
            <a:extLst>
              <a:ext uri="{FF2B5EF4-FFF2-40B4-BE49-F238E27FC236}">
                <a16:creationId xmlns:a16="http://schemas.microsoft.com/office/drawing/2014/main" id="{6F520C10-5AB4-485E-98BB-DB00736DA386}"/>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1B657F04-D411-48A3-A1D5-7CA785996067}"/>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par>
                                <p:cTn id="8" presetID="16" presetClass="entr" presetSubtype="37"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outVertical)">
                                      <p:cBhvr>
                                        <p:cTn id="10" dur="500"/>
                                        <p:tgtEl>
                                          <p:spTgt spid="2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1000"/>
                                        <p:tgtEl>
                                          <p:spTgt spid="27"/>
                                        </p:tgtEl>
                                      </p:cBhvr>
                                    </p:animEffect>
                                    <p:anim calcmode="lin" valueType="num">
                                      <p:cBhvr>
                                        <p:cTn id="14" dur="1000" fill="hold"/>
                                        <p:tgtEl>
                                          <p:spTgt spid="27"/>
                                        </p:tgtEl>
                                        <p:attrNameLst>
                                          <p:attrName>ppt_x</p:attrName>
                                        </p:attrNameLst>
                                      </p:cBhvr>
                                      <p:tavLst>
                                        <p:tav tm="0">
                                          <p:val>
                                            <p:strVal val="#ppt_x"/>
                                          </p:val>
                                        </p:tav>
                                        <p:tav tm="100000">
                                          <p:val>
                                            <p:strVal val="#ppt_x"/>
                                          </p:val>
                                        </p:tav>
                                      </p:tavLst>
                                    </p:anim>
                                    <p:anim calcmode="lin" valueType="num">
                                      <p:cBhvr>
                                        <p:cTn id="15" dur="900" decel="100000" fill="hold"/>
                                        <p:tgtEl>
                                          <p:spTgt spid="2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up)">
                                      <p:cBhvr>
                                        <p:cTn id="20" dur="500"/>
                                        <p:tgtEl>
                                          <p:spTgt spid="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up)">
                                      <p:cBhvr>
                                        <p:cTn id="26" dur="500"/>
                                        <p:tgtEl>
                                          <p:spTgt spid="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down)">
                                      <p:cBhvr>
                                        <p:cTn id="29" dur="500"/>
                                        <p:tgtEl>
                                          <p:spTgt spid="5"/>
                                        </p:tgtEl>
                                      </p:cBhvr>
                                    </p:animEffect>
                                  </p:childTnLst>
                                </p:cTn>
                              </p:par>
                              <p:par>
                                <p:cTn id="30" presetID="9" presetClass="entr" presetSubtype="0"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dissolve">
                                      <p:cBhvr>
                                        <p:cTn id="32" dur="500"/>
                                        <p:tgtEl>
                                          <p:spTgt spid="6"/>
                                        </p:tgtEl>
                                      </p:cBhvr>
                                    </p:animEffect>
                                  </p:childTnLst>
                                </p:cTn>
                              </p:par>
                              <p:par>
                                <p:cTn id="33" presetID="37" presetClass="entr" presetSubtype="0"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900" decel="100000" fill="hold"/>
                                        <p:tgtEl>
                                          <p:spTgt spid="18"/>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39" presetID="9" presetClass="entr" presetSubtype="0"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dissolve">
                                      <p:cBhvr>
                                        <p:cTn id="41" dur="500"/>
                                        <p:tgtEl>
                                          <p:spTgt spid="12"/>
                                        </p:tgtEl>
                                      </p:cBhvr>
                                    </p:animEffect>
                                  </p:childTnLst>
                                </p:cTn>
                              </p:par>
                              <p:par>
                                <p:cTn id="42" presetID="10" presetClass="entr" presetSubtype="0" fill="hold" nodeType="with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childTnLst>
                          </p:cTn>
                        </p:par>
                        <p:par>
                          <p:cTn id="45" fill="hold" nodeType="afterGroup">
                            <p:stCondLst>
                              <p:cond delay="2000"/>
                            </p:stCondLst>
                            <p:childTnLst>
                              <p:par>
                                <p:cTn id="46" presetID="2" presetClass="exit" presetSubtype="1" fill="hold" grpId="1" nodeType="afterEffect">
                                  <p:stCondLst>
                                    <p:cond delay="250"/>
                                  </p:stCondLst>
                                  <p:childTnLst>
                                    <p:anim calcmode="lin" valueType="num">
                                      <p:cBhvr additive="base">
                                        <p:cTn id="47" dur="500"/>
                                        <p:tgtEl>
                                          <p:spTgt spid="25"/>
                                        </p:tgtEl>
                                        <p:attrNameLst>
                                          <p:attrName>ppt_x</p:attrName>
                                        </p:attrNameLst>
                                      </p:cBhvr>
                                      <p:tavLst>
                                        <p:tav tm="0">
                                          <p:val>
                                            <p:strVal val="ppt_x"/>
                                          </p:val>
                                        </p:tav>
                                        <p:tav tm="100000">
                                          <p:val>
                                            <p:strVal val="ppt_x"/>
                                          </p:val>
                                        </p:tav>
                                      </p:tavLst>
                                    </p:anim>
                                    <p:anim calcmode="lin" valueType="num">
                                      <p:cBhvr additive="base">
                                        <p:cTn id="48" dur="500"/>
                                        <p:tgtEl>
                                          <p:spTgt spid="25"/>
                                        </p:tgtEl>
                                        <p:attrNameLst>
                                          <p:attrName>ppt_y</p:attrName>
                                        </p:attrNameLst>
                                      </p:cBhvr>
                                      <p:tavLst>
                                        <p:tav tm="0">
                                          <p:val>
                                            <p:strVal val="ppt_y"/>
                                          </p:val>
                                        </p:tav>
                                        <p:tav tm="100000">
                                          <p:val>
                                            <p:strVal val="0-ppt_h/2"/>
                                          </p:val>
                                        </p:tav>
                                      </p:tavLst>
                                    </p:anim>
                                    <p:set>
                                      <p:cBhvr>
                                        <p:cTn id="49" dur="1" fill="hold">
                                          <p:stCondLst>
                                            <p:cond delay="499"/>
                                          </p:stCondLst>
                                        </p:cTn>
                                        <p:tgtEl>
                                          <p:spTgt spid="25"/>
                                        </p:tgtEl>
                                        <p:attrNameLst>
                                          <p:attrName>style.visibility</p:attrName>
                                        </p:attrNameLst>
                                      </p:cBhvr>
                                      <p:to>
                                        <p:strVal val="hidden"/>
                                      </p:to>
                                    </p:set>
                                  </p:childTnLst>
                                </p:cTn>
                              </p:par>
                              <p:par>
                                <p:cTn id="50" presetID="2" presetClass="exit" presetSubtype="1" fill="hold" nodeType="withEffect">
                                  <p:stCondLst>
                                    <p:cond delay="250"/>
                                  </p:stCondLst>
                                  <p:childTnLst>
                                    <p:anim calcmode="lin" valueType="num">
                                      <p:cBhvr additive="base">
                                        <p:cTn id="51" dur="500"/>
                                        <p:tgtEl>
                                          <p:spTgt spid="26"/>
                                        </p:tgtEl>
                                        <p:attrNameLst>
                                          <p:attrName>ppt_x</p:attrName>
                                        </p:attrNameLst>
                                      </p:cBhvr>
                                      <p:tavLst>
                                        <p:tav tm="0">
                                          <p:val>
                                            <p:strVal val="ppt_x"/>
                                          </p:val>
                                        </p:tav>
                                        <p:tav tm="100000">
                                          <p:val>
                                            <p:strVal val="ppt_x"/>
                                          </p:val>
                                        </p:tav>
                                      </p:tavLst>
                                    </p:anim>
                                    <p:anim calcmode="lin" valueType="num">
                                      <p:cBhvr additive="base">
                                        <p:cTn id="52" dur="500"/>
                                        <p:tgtEl>
                                          <p:spTgt spid="26"/>
                                        </p:tgtEl>
                                        <p:attrNameLst>
                                          <p:attrName>ppt_y</p:attrName>
                                        </p:attrNameLst>
                                      </p:cBhvr>
                                      <p:tavLst>
                                        <p:tav tm="0">
                                          <p:val>
                                            <p:strVal val="ppt_y"/>
                                          </p:val>
                                        </p:tav>
                                        <p:tav tm="100000">
                                          <p:val>
                                            <p:strVal val="0-ppt_h/2"/>
                                          </p:val>
                                        </p:tav>
                                      </p:tavLst>
                                    </p:anim>
                                    <p:set>
                                      <p:cBhvr>
                                        <p:cTn id="53" dur="1" fill="hold">
                                          <p:stCondLst>
                                            <p:cond delay="499"/>
                                          </p:stCondLst>
                                        </p:cTn>
                                        <p:tgtEl>
                                          <p:spTgt spid="26"/>
                                        </p:tgtEl>
                                        <p:attrNameLst>
                                          <p:attrName>style.visibility</p:attrName>
                                        </p:attrNameLst>
                                      </p:cBhvr>
                                      <p:to>
                                        <p:strVal val="hidden"/>
                                      </p:to>
                                    </p:set>
                                  </p:childTnLst>
                                </p:cTn>
                              </p:par>
                              <p:par>
                                <p:cTn id="54" presetID="2" presetClass="exit" presetSubtype="1" fill="hold" grpId="1" nodeType="withEffect">
                                  <p:stCondLst>
                                    <p:cond delay="250"/>
                                  </p:stCondLst>
                                  <p:childTnLst>
                                    <p:anim calcmode="lin" valueType="num">
                                      <p:cBhvr additive="base">
                                        <p:cTn id="55" dur="500"/>
                                        <p:tgtEl>
                                          <p:spTgt spid="27"/>
                                        </p:tgtEl>
                                        <p:attrNameLst>
                                          <p:attrName>ppt_x</p:attrName>
                                        </p:attrNameLst>
                                      </p:cBhvr>
                                      <p:tavLst>
                                        <p:tav tm="0">
                                          <p:val>
                                            <p:strVal val="ppt_x"/>
                                          </p:val>
                                        </p:tav>
                                        <p:tav tm="100000">
                                          <p:val>
                                            <p:strVal val="ppt_x"/>
                                          </p:val>
                                        </p:tav>
                                      </p:tavLst>
                                    </p:anim>
                                    <p:anim calcmode="lin" valueType="num">
                                      <p:cBhvr additive="base">
                                        <p:cTn id="56" dur="500"/>
                                        <p:tgtEl>
                                          <p:spTgt spid="27"/>
                                        </p:tgtEl>
                                        <p:attrNameLst>
                                          <p:attrName>ppt_y</p:attrName>
                                        </p:attrNameLst>
                                      </p:cBhvr>
                                      <p:tavLst>
                                        <p:tav tm="0">
                                          <p:val>
                                            <p:strVal val="ppt_y"/>
                                          </p:val>
                                        </p:tav>
                                        <p:tav tm="100000">
                                          <p:val>
                                            <p:strVal val="0-ppt_h/2"/>
                                          </p:val>
                                        </p:tav>
                                      </p:tavLst>
                                    </p:anim>
                                    <p:set>
                                      <p:cBhvr>
                                        <p:cTn id="57" dur="1" fill="hold">
                                          <p:stCondLst>
                                            <p:cond delay="499"/>
                                          </p:stCondLst>
                                        </p:cTn>
                                        <p:tgtEl>
                                          <p:spTgt spid="27"/>
                                        </p:tgtEl>
                                        <p:attrNameLst>
                                          <p:attrName>style.visibility</p:attrName>
                                        </p:attrNameLst>
                                      </p:cBhvr>
                                      <p:to>
                                        <p:strVal val="hidden"/>
                                      </p:to>
                                    </p:set>
                                  </p:childTnLst>
                                </p:cTn>
                              </p:par>
                              <p:par>
                                <p:cTn id="58" presetID="2" presetClass="exit" presetSubtype="1" fill="hold" grpId="1" nodeType="withEffect">
                                  <p:stCondLst>
                                    <p:cond delay="250"/>
                                  </p:stCondLst>
                                  <p:childTnLst>
                                    <p:anim calcmode="lin" valueType="num">
                                      <p:cBhvr additive="base">
                                        <p:cTn id="59" dur="500"/>
                                        <p:tgtEl>
                                          <p:spTgt spid="2"/>
                                        </p:tgtEl>
                                        <p:attrNameLst>
                                          <p:attrName>ppt_x</p:attrName>
                                        </p:attrNameLst>
                                      </p:cBhvr>
                                      <p:tavLst>
                                        <p:tav tm="0">
                                          <p:val>
                                            <p:strVal val="ppt_x"/>
                                          </p:val>
                                        </p:tav>
                                        <p:tav tm="100000">
                                          <p:val>
                                            <p:strVal val="ppt_x"/>
                                          </p:val>
                                        </p:tav>
                                      </p:tavLst>
                                    </p:anim>
                                    <p:anim calcmode="lin" valueType="num">
                                      <p:cBhvr additive="base">
                                        <p:cTn id="60" dur="500"/>
                                        <p:tgtEl>
                                          <p:spTgt spid="2"/>
                                        </p:tgtEl>
                                        <p:attrNameLst>
                                          <p:attrName>ppt_y</p:attrName>
                                        </p:attrNameLst>
                                      </p:cBhvr>
                                      <p:tavLst>
                                        <p:tav tm="0">
                                          <p:val>
                                            <p:strVal val="ppt_y"/>
                                          </p:val>
                                        </p:tav>
                                        <p:tav tm="100000">
                                          <p:val>
                                            <p:strVal val="0-ppt_h/2"/>
                                          </p:val>
                                        </p:tav>
                                      </p:tavLst>
                                    </p:anim>
                                    <p:set>
                                      <p:cBhvr>
                                        <p:cTn id="61" dur="1" fill="hold">
                                          <p:stCondLst>
                                            <p:cond delay="499"/>
                                          </p:stCondLst>
                                        </p:cTn>
                                        <p:tgtEl>
                                          <p:spTgt spid="2"/>
                                        </p:tgtEl>
                                        <p:attrNameLst>
                                          <p:attrName>style.visibility</p:attrName>
                                        </p:attrNameLst>
                                      </p:cBhvr>
                                      <p:to>
                                        <p:strVal val="hidden"/>
                                      </p:to>
                                    </p:set>
                                  </p:childTnLst>
                                </p:cTn>
                              </p:par>
                              <p:par>
                                <p:cTn id="62" presetID="2" presetClass="exit" presetSubtype="1" fill="hold" grpId="1" nodeType="withEffect">
                                  <p:stCondLst>
                                    <p:cond delay="250"/>
                                  </p:stCondLst>
                                  <p:childTnLst>
                                    <p:anim calcmode="lin" valueType="num">
                                      <p:cBhvr additive="base">
                                        <p:cTn id="63" dur="500"/>
                                        <p:tgtEl>
                                          <p:spTgt spid="3"/>
                                        </p:tgtEl>
                                        <p:attrNameLst>
                                          <p:attrName>ppt_x</p:attrName>
                                        </p:attrNameLst>
                                      </p:cBhvr>
                                      <p:tavLst>
                                        <p:tav tm="0">
                                          <p:val>
                                            <p:strVal val="ppt_x"/>
                                          </p:val>
                                        </p:tav>
                                        <p:tav tm="100000">
                                          <p:val>
                                            <p:strVal val="ppt_x"/>
                                          </p:val>
                                        </p:tav>
                                      </p:tavLst>
                                    </p:anim>
                                    <p:anim calcmode="lin" valueType="num">
                                      <p:cBhvr additive="base">
                                        <p:cTn id="64" dur="500"/>
                                        <p:tgtEl>
                                          <p:spTgt spid="3"/>
                                        </p:tgtEl>
                                        <p:attrNameLst>
                                          <p:attrName>ppt_y</p:attrName>
                                        </p:attrNameLst>
                                      </p:cBhvr>
                                      <p:tavLst>
                                        <p:tav tm="0">
                                          <p:val>
                                            <p:strVal val="ppt_y"/>
                                          </p:val>
                                        </p:tav>
                                        <p:tav tm="100000">
                                          <p:val>
                                            <p:strVal val="0-ppt_h/2"/>
                                          </p:val>
                                        </p:tav>
                                      </p:tavLst>
                                    </p:anim>
                                    <p:set>
                                      <p:cBhvr>
                                        <p:cTn id="65" dur="1" fill="hold">
                                          <p:stCondLst>
                                            <p:cond delay="499"/>
                                          </p:stCondLst>
                                        </p:cTn>
                                        <p:tgtEl>
                                          <p:spTgt spid="3"/>
                                        </p:tgtEl>
                                        <p:attrNameLst>
                                          <p:attrName>style.visibility</p:attrName>
                                        </p:attrNameLst>
                                      </p:cBhvr>
                                      <p:to>
                                        <p:strVal val="hidden"/>
                                      </p:to>
                                    </p:set>
                                  </p:childTnLst>
                                </p:cTn>
                              </p:par>
                              <p:par>
                                <p:cTn id="66" presetID="2" presetClass="exit" presetSubtype="1" fill="hold" grpId="1" nodeType="withEffect">
                                  <p:stCondLst>
                                    <p:cond delay="250"/>
                                  </p:stCondLst>
                                  <p:childTnLst>
                                    <p:anim calcmode="lin" valueType="num">
                                      <p:cBhvr additive="base">
                                        <p:cTn id="67" dur="500"/>
                                        <p:tgtEl>
                                          <p:spTgt spid="4"/>
                                        </p:tgtEl>
                                        <p:attrNameLst>
                                          <p:attrName>ppt_x</p:attrName>
                                        </p:attrNameLst>
                                      </p:cBhvr>
                                      <p:tavLst>
                                        <p:tav tm="0">
                                          <p:val>
                                            <p:strVal val="ppt_x"/>
                                          </p:val>
                                        </p:tav>
                                        <p:tav tm="100000">
                                          <p:val>
                                            <p:strVal val="ppt_x"/>
                                          </p:val>
                                        </p:tav>
                                      </p:tavLst>
                                    </p:anim>
                                    <p:anim calcmode="lin" valueType="num">
                                      <p:cBhvr additive="base">
                                        <p:cTn id="68" dur="500"/>
                                        <p:tgtEl>
                                          <p:spTgt spid="4"/>
                                        </p:tgtEl>
                                        <p:attrNameLst>
                                          <p:attrName>ppt_y</p:attrName>
                                        </p:attrNameLst>
                                      </p:cBhvr>
                                      <p:tavLst>
                                        <p:tav tm="0">
                                          <p:val>
                                            <p:strVal val="ppt_y"/>
                                          </p:val>
                                        </p:tav>
                                        <p:tav tm="100000">
                                          <p:val>
                                            <p:strVal val="0-ppt_h/2"/>
                                          </p:val>
                                        </p:tav>
                                      </p:tavLst>
                                    </p:anim>
                                    <p:set>
                                      <p:cBhvr>
                                        <p:cTn id="69" dur="1" fill="hold">
                                          <p:stCondLst>
                                            <p:cond delay="499"/>
                                          </p:stCondLst>
                                        </p:cTn>
                                        <p:tgtEl>
                                          <p:spTgt spid="4"/>
                                        </p:tgtEl>
                                        <p:attrNameLst>
                                          <p:attrName>style.visibility</p:attrName>
                                        </p:attrNameLst>
                                      </p:cBhvr>
                                      <p:to>
                                        <p:strVal val="hidden"/>
                                      </p:to>
                                    </p:set>
                                  </p:childTnLst>
                                </p:cTn>
                              </p:par>
                              <p:par>
                                <p:cTn id="70" presetID="2" presetClass="exit" presetSubtype="1" fill="hold" grpId="1" nodeType="withEffect">
                                  <p:stCondLst>
                                    <p:cond delay="250"/>
                                  </p:stCondLst>
                                  <p:childTnLst>
                                    <p:anim calcmode="lin" valueType="num">
                                      <p:cBhvr additive="base">
                                        <p:cTn id="71" dur="500"/>
                                        <p:tgtEl>
                                          <p:spTgt spid="5"/>
                                        </p:tgtEl>
                                        <p:attrNameLst>
                                          <p:attrName>ppt_x</p:attrName>
                                        </p:attrNameLst>
                                      </p:cBhvr>
                                      <p:tavLst>
                                        <p:tav tm="0">
                                          <p:val>
                                            <p:strVal val="ppt_x"/>
                                          </p:val>
                                        </p:tav>
                                        <p:tav tm="100000">
                                          <p:val>
                                            <p:strVal val="ppt_x"/>
                                          </p:val>
                                        </p:tav>
                                      </p:tavLst>
                                    </p:anim>
                                    <p:anim calcmode="lin" valueType="num">
                                      <p:cBhvr additive="base">
                                        <p:cTn id="72" dur="500"/>
                                        <p:tgtEl>
                                          <p:spTgt spid="5"/>
                                        </p:tgtEl>
                                        <p:attrNameLst>
                                          <p:attrName>ppt_y</p:attrName>
                                        </p:attrNameLst>
                                      </p:cBhvr>
                                      <p:tavLst>
                                        <p:tav tm="0">
                                          <p:val>
                                            <p:strVal val="ppt_y"/>
                                          </p:val>
                                        </p:tav>
                                        <p:tav tm="100000">
                                          <p:val>
                                            <p:strVal val="0-ppt_h/2"/>
                                          </p:val>
                                        </p:tav>
                                      </p:tavLst>
                                    </p:anim>
                                    <p:set>
                                      <p:cBhvr>
                                        <p:cTn id="73" dur="1" fill="hold">
                                          <p:stCondLst>
                                            <p:cond delay="499"/>
                                          </p:stCondLst>
                                        </p:cTn>
                                        <p:tgtEl>
                                          <p:spTgt spid="5"/>
                                        </p:tgtEl>
                                        <p:attrNameLst>
                                          <p:attrName>style.visibility</p:attrName>
                                        </p:attrNameLst>
                                      </p:cBhvr>
                                      <p:to>
                                        <p:strVal val="hidden"/>
                                      </p:to>
                                    </p:set>
                                  </p:childTnLst>
                                </p:cTn>
                              </p:par>
                              <p:par>
                                <p:cTn id="74" presetID="2" presetClass="exit" presetSubtype="1" fill="hold" nodeType="withEffect">
                                  <p:stCondLst>
                                    <p:cond delay="250"/>
                                  </p:stCondLst>
                                  <p:childTnLst>
                                    <p:anim calcmode="lin" valueType="num">
                                      <p:cBhvr additive="base">
                                        <p:cTn id="75" dur="500"/>
                                        <p:tgtEl>
                                          <p:spTgt spid="6"/>
                                        </p:tgtEl>
                                        <p:attrNameLst>
                                          <p:attrName>ppt_x</p:attrName>
                                        </p:attrNameLst>
                                      </p:cBhvr>
                                      <p:tavLst>
                                        <p:tav tm="0">
                                          <p:val>
                                            <p:strVal val="ppt_x"/>
                                          </p:val>
                                        </p:tav>
                                        <p:tav tm="100000">
                                          <p:val>
                                            <p:strVal val="ppt_x"/>
                                          </p:val>
                                        </p:tav>
                                      </p:tavLst>
                                    </p:anim>
                                    <p:anim calcmode="lin" valueType="num">
                                      <p:cBhvr additive="base">
                                        <p:cTn id="76" dur="500"/>
                                        <p:tgtEl>
                                          <p:spTgt spid="6"/>
                                        </p:tgtEl>
                                        <p:attrNameLst>
                                          <p:attrName>ppt_y</p:attrName>
                                        </p:attrNameLst>
                                      </p:cBhvr>
                                      <p:tavLst>
                                        <p:tav tm="0">
                                          <p:val>
                                            <p:strVal val="ppt_y"/>
                                          </p:val>
                                        </p:tav>
                                        <p:tav tm="100000">
                                          <p:val>
                                            <p:strVal val="0-ppt_h/2"/>
                                          </p:val>
                                        </p:tav>
                                      </p:tavLst>
                                    </p:anim>
                                    <p:set>
                                      <p:cBhvr>
                                        <p:cTn id="77" dur="1" fill="hold">
                                          <p:stCondLst>
                                            <p:cond delay="499"/>
                                          </p:stCondLst>
                                        </p:cTn>
                                        <p:tgtEl>
                                          <p:spTgt spid="6"/>
                                        </p:tgtEl>
                                        <p:attrNameLst>
                                          <p:attrName>style.visibility</p:attrName>
                                        </p:attrNameLst>
                                      </p:cBhvr>
                                      <p:to>
                                        <p:strVal val="hidden"/>
                                      </p:to>
                                    </p:set>
                                  </p:childTnLst>
                                </p:cTn>
                              </p:par>
                              <p:par>
                                <p:cTn id="78" presetID="2" presetClass="exit" presetSubtype="1" fill="hold" nodeType="withEffect">
                                  <p:stCondLst>
                                    <p:cond delay="250"/>
                                  </p:stCondLst>
                                  <p:childTnLst>
                                    <p:anim calcmode="lin" valueType="num">
                                      <p:cBhvr additive="base">
                                        <p:cTn id="79" dur="500"/>
                                        <p:tgtEl>
                                          <p:spTgt spid="18"/>
                                        </p:tgtEl>
                                        <p:attrNameLst>
                                          <p:attrName>ppt_x</p:attrName>
                                        </p:attrNameLst>
                                      </p:cBhvr>
                                      <p:tavLst>
                                        <p:tav tm="0">
                                          <p:val>
                                            <p:strVal val="ppt_x"/>
                                          </p:val>
                                        </p:tav>
                                        <p:tav tm="100000">
                                          <p:val>
                                            <p:strVal val="ppt_x"/>
                                          </p:val>
                                        </p:tav>
                                      </p:tavLst>
                                    </p:anim>
                                    <p:anim calcmode="lin" valueType="num">
                                      <p:cBhvr additive="base">
                                        <p:cTn id="80" dur="500"/>
                                        <p:tgtEl>
                                          <p:spTgt spid="18"/>
                                        </p:tgtEl>
                                        <p:attrNameLst>
                                          <p:attrName>ppt_y</p:attrName>
                                        </p:attrNameLst>
                                      </p:cBhvr>
                                      <p:tavLst>
                                        <p:tav tm="0">
                                          <p:val>
                                            <p:strVal val="ppt_y"/>
                                          </p:val>
                                        </p:tav>
                                        <p:tav tm="100000">
                                          <p:val>
                                            <p:strVal val="0-ppt_h/2"/>
                                          </p:val>
                                        </p:tav>
                                      </p:tavLst>
                                    </p:anim>
                                    <p:set>
                                      <p:cBhvr>
                                        <p:cTn id="81" dur="1" fill="hold">
                                          <p:stCondLst>
                                            <p:cond delay="499"/>
                                          </p:stCondLst>
                                        </p:cTn>
                                        <p:tgtEl>
                                          <p:spTgt spid="18"/>
                                        </p:tgtEl>
                                        <p:attrNameLst>
                                          <p:attrName>style.visibility</p:attrName>
                                        </p:attrNameLst>
                                      </p:cBhvr>
                                      <p:to>
                                        <p:strVal val="hidden"/>
                                      </p:to>
                                    </p:set>
                                  </p:childTnLst>
                                </p:cTn>
                              </p:par>
                              <p:par>
                                <p:cTn id="82" presetID="2" presetClass="exit" presetSubtype="1" fill="hold" nodeType="withEffect">
                                  <p:stCondLst>
                                    <p:cond delay="250"/>
                                  </p:stCondLst>
                                  <p:childTnLst>
                                    <p:anim calcmode="lin" valueType="num">
                                      <p:cBhvr additive="base">
                                        <p:cTn id="83" dur="500"/>
                                        <p:tgtEl>
                                          <p:spTgt spid="12"/>
                                        </p:tgtEl>
                                        <p:attrNameLst>
                                          <p:attrName>ppt_x</p:attrName>
                                        </p:attrNameLst>
                                      </p:cBhvr>
                                      <p:tavLst>
                                        <p:tav tm="0">
                                          <p:val>
                                            <p:strVal val="ppt_x"/>
                                          </p:val>
                                        </p:tav>
                                        <p:tav tm="100000">
                                          <p:val>
                                            <p:strVal val="ppt_x"/>
                                          </p:val>
                                        </p:tav>
                                      </p:tavLst>
                                    </p:anim>
                                    <p:anim calcmode="lin" valueType="num">
                                      <p:cBhvr additive="base">
                                        <p:cTn id="84" dur="500"/>
                                        <p:tgtEl>
                                          <p:spTgt spid="12"/>
                                        </p:tgtEl>
                                        <p:attrNameLst>
                                          <p:attrName>ppt_y</p:attrName>
                                        </p:attrNameLst>
                                      </p:cBhvr>
                                      <p:tavLst>
                                        <p:tav tm="0">
                                          <p:val>
                                            <p:strVal val="ppt_y"/>
                                          </p:val>
                                        </p:tav>
                                        <p:tav tm="100000">
                                          <p:val>
                                            <p:strVal val="0-ppt_h/2"/>
                                          </p:val>
                                        </p:tav>
                                      </p:tavLst>
                                    </p:anim>
                                    <p:set>
                                      <p:cBhvr>
                                        <p:cTn id="85" dur="1" fill="hold">
                                          <p:stCondLst>
                                            <p:cond delay="499"/>
                                          </p:stCondLst>
                                        </p:cTn>
                                        <p:tgtEl>
                                          <p:spTgt spid="12"/>
                                        </p:tgtEl>
                                        <p:attrNameLst>
                                          <p:attrName>style.visibility</p:attrName>
                                        </p:attrNameLst>
                                      </p:cBhvr>
                                      <p:to>
                                        <p:strVal val="hidden"/>
                                      </p:to>
                                    </p:set>
                                  </p:childTnLst>
                                </p:cTn>
                              </p:par>
                              <p:par>
                                <p:cTn id="86" presetID="2" presetClass="exit" presetSubtype="1" fill="hold" nodeType="withEffect">
                                  <p:stCondLst>
                                    <p:cond delay="250"/>
                                  </p:stCondLst>
                                  <p:childTnLst>
                                    <p:anim calcmode="lin" valueType="num">
                                      <p:cBhvr additive="base">
                                        <p:cTn id="87" dur="500"/>
                                        <p:tgtEl>
                                          <p:spTgt spid="21"/>
                                        </p:tgtEl>
                                        <p:attrNameLst>
                                          <p:attrName>ppt_x</p:attrName>
                                        </p:attrNameLst>
                                      </p:cBhvr>
                                      <p:tavLst>
                                        <p:tav tm="0">
                                          <p:val>
                                            <p:strVal val="ppt_x"/>
                                          </p:val>
                                        </p:tav>
                                        <p:tav tm="100000">
                                          <p:val>
                                            <p:strVal val="ppt_x"/>
                                          </p:val>
                                        </p:tav>
                                      </p:tavLst>
                                    </p:anim>
                                    <p:anim calcmode="lin" valueType="num">
                                      <p:cBhvr additive="base">
                                        <p:cTn id="88" dur="500"/>
                                        <p:tgtEl>
                                          <p:spTgt spid="21"/>
                                        </p:tgtEl>
                                        <p:attrNameLst>
                                          <p:attrName>ppt_y</p:attrName>
                                        </p:attrNameLst>
                                      </p:cBhvr>
                                      <p:tavLst>
                                        <p:tav tm="0">
                                          <p:val>
                                            <p:strVal val="ppt_y"/>
                                          </p:val>
                                        </p:tav>
                                        <p:tav tm="100000">
                                          <p:val>
                                            <p:strVal val="0-ppt_h/2"/>
                                          </p:val>
                                        </p:tav>
                                      </p:tavLst>
                                    </p:anim>
                                    <p:set>
                                      <p:cBhvr>
                                        <p:cTn id="89"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25" grpId="0"/>
      <p:bldP spid="25" grpId="1"/>
      <p:bldP spid="27" grpId="0"/>
      <p:bldP spid="27"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03A158C-8CB6-4DDD-9A37-1CCC34BAD937}"/>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5" name="Rectangle 4">
            <a:extLst>
              <a:ext uri="{FF2B5EF4-FFF2-40B4-BE49-F238E27FC236}">
                <a16:creationId xmlns:a16="http://schemas.microsoft.com/office/drawing/2014/main" id="{A7B79D68-DF86-4CD5-9970-A4BB3919E000}"/>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7" name="Straight Connector 6">
            <a:extLst>
              <a:ext uri="{FF2B5EF4-FFF2-40B4-BE49-F238E27FC236}">
                <a16:creationId xmlns:a16="http://schemas.microsoft.com/office/drawing/2014/main" id="{7F365AA3-E833-422A-8768-3F761354453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 name="Freeform: Shape 7">
            <a:extLst>
              <a:ext uri="{FF2B5EF4-FFF2-40B4-BE49-F238E27FC236}">
                <a16:creationId xmlns:a16="http://schemas.microsoft.com/office/drawing/2014/main" id="{611122B3-65D6-459C-95FB-8E239735186B}"/>
              </a:ext>
            </a:extLst>
          </p:cNvPr>
          <p:cNvSpPr/>
          <p:nvPr/>
        </p:nvSpPr>
        <p:spPr>
          <a:xfrm rot="7411294">
            <a:off x="2563813" y="3551237"/>
            <a:ext cx="1549400" cy="1692275"/>
          </a:xfrm>
          <a:custGeom>
            <a:avLst/>
            <a:gdLst>
              <a:gd name="connsiteX0" fmla="*/ 2667000 w 5334000"/>
              <a:gd name="connsiteY0" fmla="*/ 5829300 h 5829300"/>
              <a:gd name="connsiteX1" fmla="*/ 0 w 5334000"/>
              <a:gd name="connsiteY1" fmla="*/ 3162300 h 5829300"/>
              <a:gd name="connsiteX2" fmla="*/ 2129507 w 5334000"/>
              <a:gd name="connsiteY2" fmla="*/ 549484 h 5829300"/>
              <a:gd name="connsiteX3" fmla="*/ 2250794 w 5334000"/>
              <a:gd name="connsiteY3" fmla="*/ 530973 h 5829300"/>
              <a:gd name="connsiteX4" fmla="*/ 2666999 w 5334000"/>
              <a:gd name="connsiteY4" fmla="*/ 0 h 5829300"/>
              <a:gd name="connsiteX5" fmla="*/ 3083204 w 5334000"/>
              <a:gd name="connsiteY5" fmla="*/ 530973 h 5829300"/>
              <a:gd name="connsiteX6" fmla="*/ 3204493 w 5334000"/>
              <a:gd name="connsiteY6" fmla="*/ 549484 h 5829300"/>
              <a:gd name="connsiteX7" fmla="*/ 5334000 w 5334000"/>
              <a:gd name="connsiteY7" fmla="*/ 3162300 h 5829300"/>
              <a:gd name="connsiteX8" fmla="*/ 2667000 w 5334000"/>
              <a:gd name="connsiteY8" fmla="*/ 5829300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0" h="5829300">
                <a:moveTo>
                  <a:pt x="2667000" y="5829300"/>
                </a:moveTo>
                <a:cubicBezTo>
                  <a:pt x="1194057" y="5829300"/>
                  <a:pt x="0" y="4635243"/>
                  <a:pt x="0" y="3162300"/>
                </a:cubicBezTo>
                <a:cubicBezTo>
                  <a:pt x="0" y="1873475"/>
                  <a:pt x="914200" y="798172"/>
                  <a:pt x="2129507" y="549484"/>
                </a:cubicBezTo>
                <a:lnTo>
                  <a:pt x="2250794" y="530973"/>
                </a:lnTo>
                <a:lnTo>
                  <a:pt x="2666999" y="0"/>
                </a:lnTo>
                <a:lnTo>
                  <a:pt x="3083204" y="530973"/>
                </a:lnTo>
                <a:lnTo>
                  <a:pt x="3204493" y="549484"/>
                </a:lnTo>
                <a:cubicBezTo>
                  <a:pt x="4419800" y="798172"/>
                  <a:pt x="5334000" y="1873475"/>
                  <a:pt x="5334000" y="3162300"/>
                </a:cubicBezTo>
                <a:cubicBezTo>
                  <a:pt x="5334000" y="4635243"/>
                  <a:pt x="4139943" y="5829300"/>
                  <a:pt x="2667000" y="5829300"/>
                </a:cubicBezTo>
                <a:close/>
              </a:path>
            </a:pathLst>
          </a:custGeom>
          <a:solidFill>
            <a:schemeClr val="accent1">
              <a:lumMod val="60000"/>
              <a:lumOff val="40000"/>
            </a:schemeClr>
          </a:solidFill>
          <a:ln w="190500">
            <a:solidFill>
              <a:schemeClr val="bg1"/>
            </a:solidFill>
          </a:ln>
          <a:effectLst>
            <a:outerShdw blurRad="762000" sx="102000" sy="102000" algn="c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9" name="Freeform: Shape 8">
            <a:extLst>
              <a:ext uri="{FF2B5EF4-FFF2-40B4-BE49-F238E27FC236}">
                <a16:creationId xmlns:a16="http://schemas.microsoft.com/office/drawing/2014/main" id="{53D9934F-6EC9-493C-ACCC-EBBCD66F8C3E}"/>
              </a:ext>
            </a:extLst>
          </p:cNvPr>
          <p:cNvSpPr/>
          <p:nvPr/>
        </p:nvSpPr>
        <p:spPr>
          <a:xfrm rot="11658822" flipH="1">
            <a:off x="6402388" y="2233613"/>
            <a:ext cx="1549400" cy="1692275"/>
          </a:xfrm>
          <a:custGeom>
            <a:avLst/>
            <a:gdLst>
              <a:gd name="connsiteX0" fmla="*/ 2667000 w 5334000"/>
              <a:gd name="connsiteY0" fmla="*/ 5829300 h 5829300"/>
              <a:gd name="connsiteX1" fmla="*/ 0 w 5334000"/>
              <a:gd name="connsiteY1" fmla="*/ 3162300 h 5829300"/>
              <a:gd name="connsiteX2" fmla="*/ 2129507 w 5334000"/>
              <a:gd name="connsiteY2" fmla="*/ 549484 h 5829300"/>
              <a:gd name="connsiteX3" fmla="*/ 2250794 w 5334000"/>
              <a:gd name="connsiteY3" fmla="*/ 530973 h 5829300"/>
              <a:gd name="connsiteX4" fmla="*/ 2666999 w 5334000"/>
              <a:gd name="connsiteY4" fmla="*/ 0 h 5829300"/>
              <a:gd name="connsiteX5" fmla="*/ 3083204 w 5334000"/>
              <a:gd name="connsiteY5" fmla="*/ 530973 h 5829300"/>
              <a:gd name="connsiteX6" fmla="*/ 3204493 w 5334000"/>
              <a:gd name="connsiteY6" fmla="*/ 549484 h 5829300"/>
              <a:gd name="connsiteX7" fmla="*/ 5334000 w 5334000"/>
              <a:gd name="connsiteY7" fmla="*/ 3162300 h 5829300"/>
              <a:gd name="connsiteX8" fmla="*/ 2667000 w 5334000"/>
              <a:gd name="connsiteY8" fmla="*/ 5829300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0" h="5829300">
                <a:moveTo>
                  <a:pt x="2667000" y="5829300"/>
                </a:moveTo>
                <a:cubicBezTo>
                  <a:pt x="1194057" y="5829300"/>
                  <a:pt x="0" y="4635243"/>
                  <a:pt x="0" y="3162300"/>
                </a:cubicBezTo>
                <a:cubicBezTo>
                  <a:pt x="0" y="1873475"/>
                  <a:pt x="914200" y="798172"/>
                  <a:pt x="2129507" y="549484"/>
                </a:cubicBezTo>
                <a:lnTo>
                  <a:pt x="2250794" y="530973"/>
                </a:lnTo>
                <a:lnTo>
                  <a:pt x="2666999" y="0"/>
                </a:lnTo>
                <a:lnTo>
                  <a:pt x="3083204" y="530973"/>
                </a:lnTo>
                <a:lnTo>
                  <a:pt x="3204493" y="549484"/>
                </a:lnTo>
                <a:cubicBezTo>
                  <a:pt x="4419800" y="798172"/>
                  <a:pt x="5334000" y="1873475"/>
                  <a:pt x="5334000" y="3162300"/>
                </a:cubicBezTo>
                <a:cubicBezTo>
                  <a:pt x="5334000" y="4635243"/>
                  <a:pt x="4139943" y="5829300"/>
                  <a:pt x="2667000" y="5829300"/>
                </a:cubicBezTo>
                <a:close/>
              </a:path>
            </a:pathLst>
          </a:custGeom>
          <a:solidFill>
            <a:schemeClr val="accent4"/>
          </a:solidFill>
          <a:ln w="190500">
            <a:solidFill>
              <a:schemeClr val="bg1"/>
            </a:solidFill>
          </a:ln>
          <a:effectLst>
            <a:outerShdw blurRad="762000" sx="102000" sy="102000" algn="c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10" name="Freeform: Shape 9">
            <a:extLst>
              <a:ext uri="{FF2B5EF4-FFF2-40B4-BE49-F238E27FC236}">
                <a16:creationId xmlns:a16="http://schemas.microsoft.com/office/drawing/2014/main" id="{C3B645C4-B065-46AB-A51A-5843AAFE09A0}"/>
              </a:ext>
            </a:extLst>
          </p:cNvPr>
          <p:cNvSpPr/>
          <p:nvPr/>
        </p:nvSpPr>
        <p:spPr>
          <a:xfrm rot="9941178">
            <a:off x="4291013" y="2233613"/>
            <a:ext cx="1547812" cy="1692275"/>
          </a:xfrm>
          <a:custGeom>
            <a:avLst/>
            <a:gdLst>
              <a:gd name="connsiteX0" fmla="*/ 2667000 w 5334000"/>
              <a:gd name="connsiteY0" fmla="*/ 5829300 h 5829300"/>
              <a:gd name="connsiteX1" fmla="*/ 0 w 5334000"/>
              <a:gd name="connsiteY1" fmla="*/ 3162300 h 5829300"/>
              <a:gd name="connsiteX2" fmla="*/ 2129507 w 5334000"/>
              <a:gd name="connsiteY2" fmla="*/ 549484 h 5829300"/>
              <a:gd name="connsiteX3" fmla="*/ 2250794 w 5334000"/>
              <a:gd name="connsiteY3" fmla="*/ 530973 h 5829300"/>
              <a:gd name="connsiteX4" fmla="*/ 2666999 w 5334000"/>
              <a:gd name="connsiteY4" fmla="*/ 0 h 5829300"/>
              <a:gd name="connsiteX5" fmla="*/ 3083204 w 5334000"/>
              <a:gd name="connsiteY5" fmla="*/ 530973 h 5829300"/>
              <a:gd name="connsiteX6" fmla="*/ 3204493 w 5334000"/>
              <a:gd name="connsiteY6" fmla="*/ 549484 h 5829300"/>
              <a:gd name="connsiteX7" fmla="*/ 5334000 w 5334000"/>
              <a:gd name="connsiteY7" fmla="*/ 3162300 h 5829300"/>
              <a:gd name="connsiteX8" fmla="*/ 2667000 w 5334000"/>
              <a:gd name="connsiteY8" fmla="*/ 5829300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0" h="5829300">
                <a:moveTo>
                  <a:pt x="2667000" y="5829300"/>
                </a:moveTo>
                <a:cubicBezTo>
                  <a:pt x="1194057" y="5829300"/>
                  <a:pt x="0" y="4635243"/>
                  <a:pt x="0" y="3162300"/>
                </a:cubicBezTo>
                <a:cubicBezTo>
                  <a:pt x="0" y="1873475"/>
                  <a:pt x="914200" y="798172"/>
                  <a:pt x="2129507" y="549484"/>
                </a:cubicBezTo>
                <a:lnTo>
                  <a:pt x="2250794" y="530973"/>
                </a:lnTo>
                <a:lnTo>
                  <a:pt x="2666999" y="0"/>
                </a:lnTo>
                <a:lnTo>
                  <a:pt x="3083204" y="530973"/>
                </a:lnTo>
                <a:lnTo>
                  <a:pt x="3204493" y="549484"/>
                </a:lnTo>
                <a:cubicBezTo>
                  <a:pt x="4419800" y="798172"/>
                  <a:pt x="5334000" y="1873475"/>
                  <a:pt x="5334000" y="3162300"/>
                </a:cubicBezTo>
                <a:cubicBezTo>
                  <a:pt x="5334000" y="4635243"/>
                  <a:pt x="4139943" y="5829300"/>
                  <a:pt x="2667000" y="5829300"/>
                </a:cubicBezTo>
                <a:close/>
              </a:path>
            </a:pathLst>
          </a:custGeom>
          <a:solidFill>
            <a:schemeClr val="accent2">
              <a:lumMod val="60000"/>
              <a:lumOff val="40000"/>
            </a:schemeClr>
          </a:solidFill>
          <a:ln w="190500">
            <a:solidFill>
              <a:schemeClr val="bg1"/>
            </a:solidFill>
          </a:ln>
          <a:effectLst>
            <a:outerShdw blurRad="762000" sx="102000" sy="102000" algn="c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11" name="Freeform: Shape 10">
            <a:extLst>
              <a:ext uri="{FF2B5EF4-FFF2-40B4-BE49-F238E27FC236}">
                <a16:creationId xmlns:a16="http://schemas.microsoft.com/office/drawing/2014/main" id="{0C46725E-0C4C-4632-AD33-F527AACC9931}"/>
              </a:ext>
            </a:extLst>
          </p:cNvPr>
          <p:cNvSpPr/>
          <p:nvPr/>
        </p:nvSpPr>
        <p:spPr>
          <a:xfrm rot="14188706" flipH="1">
            <a:off x="8078788" y="3551237"/>
            <a:ext cx="1549400" cy="1692275"/>
          </a:xfrm>
          <a:custGeom>
            <a:avLst/>
            <a:gdLst>
              <a:gd name="connsiteX0" fmla="*/ 2667000 w 5334000"/>
              <a:gd name="connsiteY0" fmla="*/ 5829300 h 5829300"/>
              <a:gd name="connsiteX1" fmla="*/ 0 w 5334000"/>
              <a:gd name="connsiteY1" fmla="*/ 3162300 h 5829300"/>
              <a:gd name="connsiteX2" fmla="*/ 2129507 w 5334000"/>
              <a:gd name="connsiteY2" fmla="*/ 549484 h 5829300"/>
              <a:gd name="connsiteX3" fmla="*/ 2250794 w 5334000"/>
              <a:gd name="connsiteY3" fmla="*/ 530973 h 5829300"/>
              <a:gd name="connsiteX4" fmla="*/ 2666999 w 5334000"/>
              <a:gd name="connsiteY4" fmla="*/ 0 h 5829300"/>
              <a:gd name="connsiteX5" fmla="*/ 3083204 w 5334000"/>
              <a:gd name="connsiteY5" fmla="*/ 530973 h 5829300"/>
              <a:gd name="connsiteX6" fmla="*/ 3204493 w 5334000"/>
              <a:gd name="connsiteY6" fmla="*/ 549484 h 5829300"/>
              <a:gd name="connsiteX7" fmla="*/ 5334000 w 5334000"/>
              <a:gd name="connsiteY7" fmla="*/ 3162300 h 5829300"/>
              <a:gd name="connsiteX8" fmla="*/ 2667000 w 5334000"/>
              <a:gd name="connsiteY8" fmla="*/ 5829300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0" h="5829300">
                <a:moveTo>
                  <a:pt x="2667000" y="5829300"/>
                </a:moveTo>
                <a:cubicBezTo>
                  <a:pt x="1194057" y="5829300"/>
                  <a:pt x="0" y="4635243"/>
                  <a:pt x="0" y="3162300"/>
                </a:cubicBezTo>
                <a:cubicBezTo>
                  <a:pt x="0" y="1873475"/>
                  <a:pt x="914200" y="798172"/>
                  <a:pt x="2129507" y="549484"/>
                </a:cubicBezTo>
                <a:lnTo>
                  <a:pt x="2250794" y="530973"/>
                </a:lnTo>
                <a:lnTo>
                  <a:pt x="2666999" y="0"/>
                </a:lnTo>
                <a:lnTo>
                  <a:pt x="3083204" y="530973"/>
                </a:lnTo>
                <a:lnTo>
                  <a:pt x="3204493" y="549484"/>
                </a:lnTo>
                <a:cubicBezTo>
                  <a:pt x="4419800" y="798172"/>
                  <a:pt x="5334000" y="1873475"/>
                  <a:pt x="5334000" y="3162300"/>
                </a:cubicBezTo>
                <a:cubicBezTo>
                  <a:pt x="5334000" y="4635243"/>
                  <a:pt x="4139943" y="5829300"/>
                  <a:pt x="2667000" y="5829300"/>
                </a:cubicBezTo>
                <a:close/>
              </a:path>
            </a:pathLst>
          </a:custGeom>
          <a:solidFill>
            <a:schemeClr val="accent5"/>
          </a:solidFill>
          <a:ln w="190500">
            <a:solidFill>
              <a:schemeClr val="bg1"/>
            </a:solidFill>
          </a:ln>
          <a:effectLst>
            <a:outerShdw blurRad="762000" sx="102000" sy="102000" algn="c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dirty="0">
              <a:cs typeface="Poppins" panose="00000500000000000000" pitchFamily="2" charset="0"/>
            </a:endParaRPr>
          </a:p>
        </p:txBody>
      </p:sp>
      <p:sp>
        <p:nvSpPr>
          <p:cNvPr id="12" name="TextBox 11">
            <a:extLst>
              <a:ext uri="{FF2B5EF4-FFF2-40B4-BE49-F238E27FC236}">
                <a16:creationId xmlns:a16="http://schemas.microsoft.com/office/drawing/2014/main" id="{D55A91E1-1050-488B-90B2-F30486367AF0}"/>
              </a:ext>
            </a:extLst>
          </p:cNvPr>
          <p:cNvSpPr txBox="1">
            <a:spLocks noChangeArrowheads="1"/>
          </p:cNvSpPr>
          <p:nvPr/>
        </p:nvSpPr>
        <p:spPr bwMode="auto">
          <a:xfrm>
            <a:off x="2690813" y="3946525"/>
            <a:ext cx="11795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50000"/>
              </a:lnSpc>
            </a:pPr>
            <a:r>
              <a:rPr lang="en-US" altLang="en-US" sz="1000" baseline="30000">
                <a:solidFill>
                  <a:schemeClr val="bg1"/>
                </a:solidFill>
                <a:latin typeface="Poppins" panose="00000500000000000000" pitchFamily="50" charset="0"/>
                <a:ea typeface="Roboto Cn"/>
                <a:cs typeface="Poppins" panose="00000500000000000000" pitchFamily="50" charset="0"/>
              </a:rPr>
              <a:t>Strategy</a:t>
            </a:r>
          </a:p>
          <a:p>
            <a:pPr algn="ctr" eaLnBrk="1" hangingPunct="1">
              <a:lnSpc>
                <a:spcPct val="150000"/>
              </a:lnSpc>
              <a:spcBef>
                <a:spcPts val="1200"/>
              </a:spcBef>
            </a:pPr>
            <a:r>
              <a:rPr lang="en-US" altLang="en-US" sz="1000" baseline="30000">
                <a:solidFill>
                  <a:schemeClr val="bg1"/>
                </a:solidFill>
                <a:latin typeface="Poppins" panose="00000500000000000000" pitchFamily="50" charset="0"/>
                <a:ea typeface="Roboto Cn"/>
                <a:cs typeface="Poppins" panose="00000500000000000000" pitchFamily="50" charset="0"/>
              </a:rPr>
              <a:t>Global professional</a:t>
            </a:r>
            <a:br>
              <a:rPr lang="en-US" altLang="en-US" sz="1000" baseline="30000">
                <a:solidFill>
                  <a:schemeClr val="bg1"/>
                </a:solidFill>
                <a:latin typeface="Poppins" panose="00000500000000000000" pitchFamily="50" charset="0"/>
                <a:ea typeface="Roboto Cn"/>
                <a:cs typeface="Poppins" panose="00000500000000000000" pitchFamily="50" charset="0"/>
              </a:rPr>
            </a:br>
            <a:r>
              <a:rPr lang="en-US" altLang="en-US" sz="1000" baseline="30000">
                <a:solidFill>
                  <a:srgbClr val="FFFFFF"/>
                </a:solidFill>
                <a:latin typeface="Poppins" panose="00000500000000000000" pitchFamily="50" charset="0"/>
                <a:ea typeface="Roboto Cn"/>
                <a:cs typeface="Poppins" panose="00000500000000000000" pitchFamily="50" charset="0"/>
              </a:rPr>
              <a:t>proactive developing</a:t>
            </a:r>
            <a:r>
              <a:rPr lang="en-US" altLang="en-US" sz="1000" baseline="30000">
                <a:solidFill>
                  <a:schemeClr val="bg1"/>
                </a:solidFill>
                <a:latin typeface="Poppins" panose="00000500000000000000" pitchFamily="50" charset="0"/>
                <a:ea typeface="Roboto Cn"/>
                <a:cs typeface="Poppins" panose="00000500000000000000" pitchFamily="50" charset="0"/>
              </a:rPr>
              <a:t> leadership before</a:t>
            </a:r>
          </a:p>
        </p:txBody>
      </p:sp>
      <p:sp>
        <p:nvSpPr>
          <p:cNvPr id="13" name="TextBox 12">
            <a:extLst>
              <a:ext uri="{FF2B5EF4-FFF2-40B4-BE49-F238E27FC236}">
                <a16:creationId xmlns:a16="http://schemas.microsoft.com/office/drawing/2014/main" id="{343ADD00-9C65-4DAE-BD90-E9AF341B7A5F}"/>
              </a:ext>
            </a:extLst>
          </p:cNvPr>
          <p:cNvSpPr txBox="1">
            <a:spLocks noChangeArrowheads="1"/>
          </p:cNvSpPr>
          <p:nvPr/>
        </p:nvSpPr>
        <p:spPr bwMode="auto">
          <a:xfrm>
            <a:off x="4437063" y="2571750"/>
            <a:ext cx="1179512"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50000"/>
              </a:lnSpc>
            </a:pPr>
            <a:r>
              <a:rPr lang="en-US" altLang="en-US" sz="1000" baseline="30000">
                <a:solidFill>
                  <a:schemeClr val="bg1"/>
                </a:solidFill>
                <a:latin typeface="Poppins" panose="00000500000000000000" pitchFamily="50" charset="0"/>
                <a:ea typeface="Roboto Cn"/>
                <a:cs typeface="Poppins" panose="00000500000000000000" pitchFamily="50" charset="0"/>
              </a:rPr>
              <a:t>Analysis</a:t>
            </a:r>
          </a:p>
          <a:p>
            <a:pPr algn="ctr" eaLnBrk="1" hangingPunct="1">
              <a:lnSpc>
                <a:spcPct val="150000"/>
              </a:lnSpc>
              <a:spcBef>
                <a:spcPts val="1200"/>
              </a:spcBef>
            </a:pPr>
            <a:r>
              <a:rPr lang="en-US" altLang="en-US" sz="1000" baseline="30000">
                <a:solidFill>
                  <a:schemeClr val="bg1"/>
                </a:solidFill>
                <a:latin typeface="Poppins" panose="00000500000000000000" pitchFamily="50" charset="0"/>
                <a:ea typeface="Roboto Cn"/>
                <a:cs typeface="Poppins" panose="00000500000000000000" pitchFamily="50" charset="0"/>
              </a:rPr>
              <a:t>Global professional</a:t>
            </a:r>
            <a:br>
              <a:rPr lang="en-US" altLang="en-US" sz="1000" baseline="30000">
                <a:solidFill>
                  <a:schemeClr val="bg1"/>
                </a:solidFill>
                <a:latin typeface="Poppins" panose="00000500000000000000" pitchFamily="50" charset="0"/>
                <a:ea typeface="Roboto Cn"/>
                <a:cs typeface="Poppins" panose="00000500000000000000" pitchFamily="50" charset="0"/>
              </a:rPr>
            </a:br>
            <a:r>
              <a:rPr lang="en-US" altLang="en-US" sz="1000" baseline="30000">
                <a:solidFill>
                  <a:srgbClr val="FFFFFF"/>
                </a:solidFill>
                <a:latin typeface="Poppins" panose="00000500000000000000" pitchFamily="50" charset="0"/>
                <a:ea typeface="Roboto Cn"/>
                <a:cs typeface="Poppins" panose="00000500000000000000" pitchFamily="50" charset="0"/>
              </a:rPr>
              <a:t>proactive developing</a:t>
            </a:r>
            <a:r>
              <a:rPr lang="en-US" altLang="en-US" sz="1000" baseline="30000">
                <a:solidFill>
                  <a:schemeClr val="bg1"/>
                </a:solidFill>
                <a:latin typeface="Poppins" panose="00000500000000000000" pitchFamily="50" charset="0"/>
                <a:ea typeface="Roboto Cn"/>
                <a:cs typeface="Poppins" panose="00000500000000000000" pitchFamily="50" charset="0"/>
              </a:rPr>
              <a:t> leadership before</a:t>
            </a:r>
          </a:p>
        </p:txBody>
      </p:sp>
      <p:sp>
        <p:nvSpPr>
          <p:cNvPr id="14" name="TextBox 13">
            <a:extLst>
              <a:ext uri="{FF2B5EF4-FFF2-40B4-BE49-F238E27FC236}">
                <a16:creationId xmlns:a16="http://schemas.microsoft.com/office/drawing/2014/main" id="{E3EBFBFE-F8E9-4665-98AF-3D8E8CD432F2}"/>
              </a:ext>
            </a:extLst>
          </p:cNvPr>
          <p:cNvSpPr txBox="1">
            <a:spLocks noChangeArrowheads="1"/>
          </p:cNvSpPr>
          <p:nvPr/>
        </p:nvSpPr>
        <p:spPr bwMode="auto">
          <a:xfrm>
            <a:off x="6588125" y="2571750"/>
            <a:ext cx="1179513"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50000"/>
              </a:lnSpc>
            </a:pPr>
            <a:r>
              <a:rPr lang="en-US" altLang="en-US" sz="1000" baseline="30000">
                <a:solidFill>
                  <a:schemeClr val="bg1"/>
                </a:solidFill>
                <a:latin typeface="Poppins" panose="00000500000000000000" pitchFamily="50" charset="0"/>
                <a:ea typeface="Roboto Cn"/>
                <a:cs typeface="Poppins" panose="00000500000000000000" pitchFamily="50" charset="0"/>
              </a:rPr>
              <a:t>Branding</a:t>
            </a:r>
          </a:p>
          <a:p>
            <a:pPr algn="ctr" eaLnBrk="1" hangingPunct="1">
              <a:lnSpc>
                <a:spcPct val="150000"/>
              </a:lnSpc>
              <a:spcBef>
                <a:spcPts val="1200"/>
              </a:spcBef>
            </a:pPr>
            <a:r>
              <a:rPr lang="en-US" altLang="en-US" sz="1000" baseline="30000">
                <a:solidFill>
                  <a:schemeClr val="bg1"/>
                </a:solidFill>
                <a:latin typeface="Poppins" panose="00000500000000000000" pitchFamily="50" charset="0"/>
                <a:ea typeface="Roboto Cn"/>
                <a:cs typeface="Poppins" panose="00000500000000000000" pitchFamily="50" charset="0"/>
              </a:rPr>
              <a:t>Global professional</a:t>
            </a:r>
            <a:br>
              <a:rPr lang="en-US" altLang="en-US" sz="1000" baseline="30000">
                <a:solidFill>
                  <a:schemeClr val="bg1"/>
                </a:solidFill>
                <a:latin typeface="Poppins" panose="00000500000000000000" pitchFamily="50" charset="0"/>
                <a:ea typeface="Roboto Cn"/>
                <a:cs typeface="Poppins" panose="00000500000000000000" pitchFamily="50" charset="0"/>
              </a:rPr>
            </a:br>
            <a:r>
              <a:rPr lang="en-US" altLang="en-US" sz="1000" baseline="30000">
                <a:solidFill>
                  <a:srgbClr val="FFFFFF"/>
                </a:solidFill>
                <a:latin typeface="Poppins" panose="00000500000000000000" pitchFamily="50" charset="0"/>
                <a:ea typeface="Roboto Cn"/>
                <a:cs typeface="Poppins" panose="00000500000000000000" pitchFamily="50" charset="0"/>
              </a:rPr>
              <a:t>proactive developing</a:t>
            </a:r>
            <a:r>
              <a:rPr lang="en-US" altLang="en-US" sz="1000" baseline="30000">
                <a:solidFill>
                  <a:schemeClr val="bg1"/>
                </a:solidFill>
                <a:latin typeface="Poppins" panose="00000500000000000000" pitchFamily="50" charset="0"/>
                <a:ea typeface="Roboto Cn"/>
                <a:cs typeface="Poppins" panose="00000500000000000000" pitchFamily="50" charset="0"/>
              </a:rPr>
              <a:t> leadership before</a:t>
            </a:r>
          </a:p>
        </p:txBody>
      </p:sp>
      <p:sp>
        <p:nvSpPr>
          <p:cNvPr id="15" name="TextBox 14">
            <a:extLst>
              <a:ext uri="{FF2B5EF4-FFF2-40B4-BE49-F238E27FC236}">
                <a16:creationId xmlns:a16="http://schemas.microsoft.com/office/drawing/2014/main" id="{E18DB1AF-2B8A-4C13-83D8-52F8E94FF3A9}"/>
              </a:ext>
            </a:extLst>
          </p:cNvPr>
          <p:cNvSpPr txBox="1">
            <a:spLocks noChangeArrowheads="1"/>
          </p:cNvSpPr>
          <p:nvPr/>
        </p:nvSpPr>
        <p:spPr bwMode="auto">
          <a:xfrm>
            <a:off x="8321675" y="3946525"/>
            <a:ext cx="1179513"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50000"/>
              </a:lnSpc>
            </a:pPr>
            <a:r>
              <a:rPr lang="en-US" altLang="en-US" sz="1000" baseline="30000">
                <a:solidFill>
                  <a:schemeClr val="bg1"/>
                </a:solidFill>
                <a:latin typeface="Poppins" panose="00000500000000000000" pitchFamily="50" charset="0"/>
                <a:ea typeface="Roboto Cn"/>
                <a:cs typeface="Poppins" panose="00000500000000000000" pitchFamily="50" charset="0"/>
              </a:rPr>
              <a:t>Marketing</a:t>
            </a:r>
          </a:p>
          <a:p>
            <a:pPr algn="ctr" eaLnBrk="1" hangingPunct="1">
              <a:lnSpc>
                <a:spcPct val="150000"/>
              </a:lnSpc>
              <a:spcBef>
                <a:spcPts val="1200"/>
              </a:spcBef>
            </a:pPr>
            <a:r>
              <a:rPr lang="en-US" altLang="en-US" sz="1000" baseline="30000">
                <a:solidFill>
                  <a:schemeClr val="bg1"/>
                </a:solidFill>
                <a:latin typeface="Poppins" panose="00000500000000000000" pitchFamily="50" charset="0"/>
                <a:ea typeface="Roboto Cn"/>
                <a:cs typeface="Poppins" panose="00000500000000000000" pitchFamily="50" charset="0"/>
              </a:rPr>
              <a:t>Global professional</a:t>
            </a:r>
            <a:br>
              <a:rPr lang="en-US" altLang="en-US" sz="1000" baseline="30000">
                <a:solidFill>
                  <a:schemeClr val="bg1"/>
                </a:solidFill>
                <a:latin typeface="Poppins" panose="00000500000000000000" pitchFamily="50" charset="0"/>
                <a:ea typeface="Roboto Cn"/>
                <a:cs typeface="Poppins" panose="00000500000000000000" pitchFamily="50" charset="0"/>
              </a:rPr>
            </a:br>
            <a:r>
              <a:rPr lang="en-US" altLang="en-US" sz="1000" baseline="30000">
                <a:solidFill>
                  <a:srgbClr val="FFFFFF"/>
                </a:solidFill>
                <a:latin typeface="Poppins" panose="00000500000000000000" pitchFamily="50" charset="0"/>
                <a:ea typeface="Roboto Cn"/>
                <a:cs typeface="Poppins" panose="00000500000000000000" pitchFamily="50" charset="0"/>
              </a:rPr>
              <a:t>proactive developing</a:t>
            </a:r>
            <a:r>
              <a:rPr lang="en-US" altLang="en-US" sz="1000" baseline="30000">
                <a:solidFill>
                  <a:schemeClr val="bg1"/>
                </a:solidFill>
                <a:latin typeface="Poppins" panose="00000500000000000000" pitchFamily="50" charset="0"/>
                <a:ea typeface="Roboto Cn"/>
                <a:cs typeface="Poppins" panose="00000500000000000000" pitchFamily="50" charset="0"/>
              </a:rPr>
              <a:t> leadership before</a:t>
            </a:r>
          </a:p>
        </p:txBody>
      </p:sp>
      <p:sp>
        <p:nvSpPr>
          <p:cNvPr id="16" name="Oval 15">
            <a:extLst>
              <a:ext uri="{FF2B5EF4-FFF2-40B4-BE49-F238E27FC236}">
                <a16:creationId xmlns:a16="http://schemas.microsoft.com/office/drawing/2014/main" id="{639A6527-0033-4115-8FD9-1335C4C70CAA}"/>
              </a:ext>
            </a:extLst>
          </p:cNvPr>
          <p:cNvSpPr/>
          <p:nvPr/>
        </p:nvSpPr>
        <p:spPr>
          <a:xfrm>
            <a:off x="4130675" y="4205288"/>
            <a:ext cx="3921125" cy="1960562"/>
          </a:xfrm>
          <a:custGeom>
            <a:avLst/>
            <a:gdLst>
              <a:gd name="connsiteX0" fmla="*/ 0 w 11857702"/>
              <a:gd name="connsiteY0" fmla="*/ 5928851 h 11857702"/>
              <a:gd name="connsiteX1" fmla="*/ 5928851 w 11857702"/>
              <a:gd name="connsiteY1" fmla="*/ 0 h 11857702"/>
              <a:gd name="connsiteX2" fmla="*/ 11857702 w 11857702"/>
              <a:gd name="connsiteY2" fmla="*/ 5928851 h 11857702"/>
              <a:gd name="connsiteX3" fmla="*/ 5928851 w 11857702"/>
              <a:gd name="connsiteY3" fmla="*/ 11857702 h 11857702"/>
              <a:gd name="connsiteX4" fmla="*/ 0 w 11857702"/>
              <a:gd name="connsiteY4" fmla="*/ 5928851 h 11857702"/>
              <a:gd name="connsiteX0" fmla="*/ 5928851 w 11857702"/>
              <a:gd name="connsiteY0" fmla="*/ 11857702 h 11949142"/>
              <a:gd name="connsiteX1" fmla="*/ 0 w 11857702"/>
              <a:gd name="connsiteY1" fmla="*/ 5928851 h 11949142"/>
              <a:gd name="connsiteX2" fmla="*/ 5928851 w 11857702"/>
              <a:gd name="connsiteY2" fmla="*/ 0 h 11949142"/>
              <a:gd name="connsiteX3" fmla="*/ 11857702 w 11857702"/>
              <a:gd name="connsiteY3" fmla="*/ 5928851 h 11949142"/>
              <a:gd name="connsiteX4" fmla="*/ 6020291 w 11857702"/>
              <a:gd name="connsiteY4" fmla="*/ 11949142 h 11949142"/>
              <a:gd name="connsiteX0" fmla="*/ 5928851 w 11857702"/>
              <a:gd name="connsiteY0" fmla="*/ 11857702 h 11857702"/>
              <a:gd name="connsiteX1" fmla="*/ 0 w 11857702"/>
              <a:gd name="connsiteY1" fmla="*/ 5928851 h 11857702"/>
              <a:gd name="connsiteX2" fmla="*/ 5928851 w 11857702"/>
              <a:gd name="connsiteY2" fmla="*/ 0 h 11857702"/>
              <a:gd name="connsiteX3" fmla="*/ 11857702 w 11857702"/>
              <a:gd name="connsiteY3" fmla="*/ 5928851 h 11857702"/>
              <a:gd name="connsiteX0" fmla="*/ 0 w 11857702"/>
              <a:gd name="connsiteY0" fmla="*/ 5928851 h 5928851"/>
              <a:gd name="connsiteX1" fmla="*/ 5928851 w 11857702"/>
              <a:gd name="connsiteY1" fmla="*/ 0 h 5928851"/>
              <a:gd name="connsiteX2" fmla="*/ 11857702 w 11857702"/>
              <a:gd name="connsiteY2" fmla="*/ 5928851 h 5928851"/>
            </a:gdLst>
            <a:ahLst/>
            <a:cxnLst>
              <a:cxn ang="0">
                <a:pos x="connsiteX0" y="connsiteY0"/>
              </a:cxn>
              <a:cxn ang="0">
                <a:pos x="connsiteX1" y="connsiteY1"/>
              </a:cxn>
              <a:cxn ang="0">
                <a:pos x="connsiteX2" y="connsiteY2"/>
              </a:cxn>
            </a:cxnLst>
            <a:rect l="l" t="t" r="r" b="b"/>
            <a:pathLst>
              <a:path w="11857702" h="5928851">
                <a:moveTo>
                  <a:pt x="0" y="5928851"/>
                </a:moveTo>
                <a:cubicBezTo>
                  <a:pt x="0" y="2654437"/>
                  <a:pt x="2654437" y="0"/>
                  <a:pt x="5928851" y="0"/>
                </a:cubicBezTo>
                <a:cubicBezTo>
                  <a:pt x="9203265" y="0"/>
                  <a:pt x="11857702" y="2654437"/>
                  <a:pt x="11857702" y="5928851"/>
                </a:cubicBezTo>
              </a:path>
            </a:pathLst>
          </a:custGeom>
          <a:noFill/>
          <a:ln w="254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grpSp>
        <p:nvGrpSpPr>
          <p:cNvPr id="38" name="Group 37">
            <a:extLst>
              <a:ext uri="{FF2B5EF4-FFF2-40B4-BE49-F238E27FC236}">
                <a16:creationId xmlns:a16="http://schemas.microsoft.com/office/drawing/2014/main" id="{DB2A0226-A7D9-4AF3-B125-C164BEE2010E}"/>
              </a:ext>
            </a:extLst>
          </p:cNvPr>
          <p:cNvGrpSpPr>
            <a:grpSpLocks/>
          </p:cNvGrpSpPr>
          <p:nvPr/>
        </p:nvGrpSpPr>
        <p:grpSpPr bwMode="auto">
          <a:xfrm>
            <a:off x="4252913" y="4905375"/>
            <a:ext cx="431800" cy="431800"/>
            <a:chOff x="4253268" y="4905699"/>
            <a:chExt cx="431364" cy="431364"/>
          </a:xfrm>
        </p:grpSpPr>
        <p:sp>
          <p:nvSpPr>
            <p:cNvPr id="18" name="Oval 17">
              <a:extLst>
                <a:ext uri="{FF2B5EF4-FFF2-40B4-BE49-F238E27FC236}">
                  <a16:creationId xmlns:a16="http://schemas.microsoft.com/office/drawing/2014/main" id="{AFACC437-6E5A-47D9-BD14-50078A875032}"/>
                </a:ext>
              </a:extLst>
            </p:cNvPr>
            <p:cNvSpPr/>
            <p:nvPr/>
          </p:nvSpPr>
          <p:spPr>
            <a:xfrm>
              <a:off x="4253268" y="4905699"/>
              <a:ext cx="431364" cy="431364"/>
            </a:xfrm>
            <a:prstGeom prst="ellipse">
              <a:avLst/>
            </a:prstGeom>
            <a:solidFill>
              <a:schemeClr val="bg1"/>
            </a:solidFill>
            <a:ln>
              <a:noFill/>
            </a:ln>
            <a:effectLst>
              <a:outerShdw blurRad="635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3099" name="TextBox 20">
              <a:extLst>
                <a:ext uri="{FF2B5EF4-FFF2-40B4-BE49-F238E27FC236}">
                  <a16:creationId xmlns:a16="http://schemas.microsoft.com/office/drawing/2014/main" id="{0D73D26E-6E9F-466A-B5A6-F7AE1241C95C}"/>
                </a:ext>
              </a:extLst>
            </p:cNvPr>
            <p:cNvSpPr txBox="1">
              <a:spLocks noChangeArrowheads="1"/>
            </p:cNvSpPr>
            <p:nvPr/>
          </p:nvSpPr>
          <p:spPr bwMode="auto">
            <a:xfrm>
              <a:off x="4309240" y="5031409"/>
              <a:ext cx="319419" cy="246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en-US" sz="1100" b="1">
                  <a:latin typeface="Poppins" panose="00000500000000000000" pitchFamily="50" charset="0"/>
                  <a:ea typeface="Roboto" panose="02000000000000000000" pitchFamily="2" charset="0"/>
                  <a:cs typeface="Poppins" panose="00000500000000000000" pitchFamily="50" charset="0"/>
                </a:rPr>
                <a:t>1</a:t>
              </a:r>
            </a:p>
          </p:txBody>
        </p:sp>
      </p:grpSp>
      <p:grpSp>
        <p:nvGrpSpPr>
          <p:cNvPr id="40" name="Group 39">
            <a:extLst>
              <a:ext uri="{FF2B5EF4-FFF2-40B4-BE49-F238E27FC236}">
                <a16:creationId xmlns:a16="http://schemas.microsoft.com/office/drawing/2014/main" id="{F0348C59-BAEE-47D8-B0A9-B7A739E69644}"/>
              </a:ext>
            </a:extLst>
          </p:cNvPr>
          <p:cNvGrpSpPr>
            <a:grpSpLocks/>
          </p:cNvGrpSpPr>
          <p:nvPr/>
        </p:nvGrpSpPr>
        <p:grpSpPr bwMode="auto">
          <a:xfrm>
            <a:off x="6650038" y="4124325"/>
            <a:ext cx="431800" cy="431800"/>
            <a:chOff x="6650466" y="4124406"/>
            <a:chExt cx="431364" cy="431364"/>
          </a:xfrm>
        </p:grpSpPr>
        <p:sp>
          <p:nvSpPr>
            <p:cNvPr id="19" name="Oval 18">
              <a:extLst>
                <a:ext uri="{FF2B5EF4-FFF2-40B4-BE49-F238E27FC236}">
                  <a16:creationId xmlns:a16="http://schemas.microsoft.com/office/drawing/2014/main" id="{C2C8C067-0C24-4D51-8AA4-6F16D337FDC8}"/>
                </a:ext>
              </a:extLst>
            </p:cNvPr>
            <p:cNvSpPr/>
            <p:nvPr/>
          </p:nvSpPr>
          <p:spPr>
            <a:xfrm>
              <a:off x="6650466" y="4124406"/>
              <a:ext cx="431364" cy="431364"/>
            </a:xfrm>
            <a:prstGeom prst="ellipse">
              <a:avLst/>
            </a:prstGeom>
            <a:solidFill>
              <a:schemeClr val="bg1"/>
            </a:solidFill>
            <a:ln>
              <a:noFill/>
            </a:ln>
            <a:effectLst>
              <a:outerShdw blurRad="635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23" name="TextBox 22">
              <a:extLst>
                <a:ext uri="{FF2B5EF4-FFF2-40B4-BE49-F238E27FC236}">
                  <a16:creationId xmlns:a16="http://schemas.microsoft.com/office/drawing/2014/main" id="{E45FF7D5-484D-4185-ABD0-66094712761F}"/>
                </a:ext>
              </a:extLst>
            </p:cNvPr>
            <p:cNvSpPr txBox="1"/>
            <p:nvPr/>
          </p:nvSpPr>
          <p:spPr>
            <a:xfrm>
              <a:off x="6705972" y="4238591"/>
              <a:ext cx="320351" cy="244228"/>
            </a:xfrm>
            <a:prstGeom prst="rect">
              <a:avLst/>
            </a:prstGeom>
            <a:noFill/>
          </p:spPr>
          <p:txBody>
            <a:bodyPr>
              <a:spAutoFit/>
            </a:bodyPr>
            <a:lstStyle/>
            <a:p>
              <a:pPr algn="ctr" eaLnBrk="1" fontAlgn="auto" hangingPunct="1">
                <a:lnSpc>
                  <a:spcPct val="90000"/>
                </a:lnSpc>
                <a:spcBef>
                  <a:spcPts val="0"/>
                </a:spcBef>
                <a:spcAft>
                  <a:spcPts val="0"/>
                </a:spcAft>
                <a:defRPr/>
              </a:pPr>
              <a:r>
                <a:rPr lang="en-US" sz="1100" b="1" dirty="0">
                  <a:latin typeface="Poppins" panose="00000500000000000000" pitchFamily="2" charset="0"/>
                  <a:ea typeface="Roboto" pitchFamily="2" charset="0"/>
                  <a:cs typeface="Poppins" panose="00000500000000000000" pitchFamily="2" charset="0"/>
                </a:rPr>
                <a:t>3</a:t>
              </a:r>
              <a:endParaRPr lang="ru-RU" sz="1100" b="1" dirty="0">
                <a:latin typeface="+mj-lt"/>
                <a:ea typeface="Roboto" pitchFamily="2" charset="0"/>
                <a:cs typeface="Poppins" panose="00000500000000000000" pitchFamily="2" charset="0"/>
              </a:endParaRPr>
            </a:p>
          </p:txBody>
        </p:sp>
      </p:grpSp>
      <p:grpSp>
        <p:nvGrpSpPr>
          <p:cNvPr id="41" name="Group 40">
            <a:extLst>
              <a:ext uri="{FF2B5EF4-FFF2-40B4-BE49-F238E27FC236}">
                <a16:creationId xmlns:a16="http://schemas.microsoft.com/office/drawing/2014/main" id="{42D44FAD-7B54-4E71-8774-8B48135958F8}"/>
              </a:ext>
            </a:extLst>
          </p:cNvPr>
          <p:cNvGrpSpPr>
            <a:grpSpLocks/>
          </p:cNvGrpSpPr>
          <p:nvPr/>
        </p:nvGrpSpPr>
        <p:grpSpPr bwMode="auto">
          <a:xfrm>
            <a:off x="7532688" y="4905375"/>
            <a:ext cx="431800" cy="431800"/>
            <a:chOff x="7532571" y="4905699"/>
            <a:chExt cx="431364" cy="431364"/>
          </a:xfrm>
        </p:grpSpPr>
        <p:sp>
          <p:nvSpPr>
            <p:cNvPr id="20" name="Oval 19">
              <a:extLst>
                <a:ext uri="{FF2B5EF4-FFF2-40B4-BE49-F238E27FC236}">
                  <a16:creationId xmlns:a16="http://schemas.microsoft.com/office/drawing/2014/main" id="{B1147B35-297A-46A4-9BF9-DAF0070B47C9}"/>
                </a:ext>
              </a:extLst>
            </p:cNvPr>
            <p:cNvSpPr/>
            <p:nvPr/>
          </p:nvSpPr>
          <p:spPr>
            <a:xfrm>
              <a:off x="7532571" y="4905699"/>
              <a:ext cx="431364" cy="431364"/>
            </a:xfrm>
            <a:prstGeom prst="ellipse">
              <a:avLst/>
            </a:prstGeom>
            <a:solidFill>
              <a:schemeClr val="bg1"/>
            </a:solidFill>
            <a:ln>
              <a:noFill/>
            </a:ln>
            <a:effectLst>
              <a:outerShdw blurRad="635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24" name="TextBox 23">
              <a:extLst>
                <a:ext uri="{FF2B5EF4-FFF2-40B4-BE49-F238E27FC236}">
                  <a16:creationId xmlns:a16="http://schemas.microsoft.com/office/drawing/2014/main" id="{3A5872AC-168D-4F5B-963E-9E41DC56460B}"/>
                </a:ext>
              </a:extLst>
            </p:cNvPr>
            <p:cNvSpPr txBox="1"/>
            <p:nvPr/>
          </p:nvSpPr>
          <p:spPr>
            <a:xfrm>
              <a:off x="7588077" y="5030985"/>
              <a:ext cx="320351" cy="245814"/>
            </a:xfrm>
            <a:prstGeom prst="rect">
              <a:avLst/>
            </a:prstGeom>
            <a:noFill/>
          </p:spPr>
          <p:txBody>
            <a:bodyPr>
              <a:spAutoFit/>
            </a:bodyPr>
            <a:lstStyle/>
            <a:p>
              <a:pPr algn="ctr" eaLnBrk="1" fontAlgn="auto" hangingPunct="1">
                <a:lnSpc>
                  <a:spcPct val="90000"/>
                </a:lnSpc>
                <a:spcBef>
                  <a:spcPts val="0"/>
                </a:spcBef>
                <a:spcAft>
                  <a:spcPts val="0"/>
                </a:spcAft>
                <a:defRPr/>
              </a:pPr>
              <a:r>
                <a:rPr lang="en-US" sz="1100" b="1" dirty="0">
                  <a:latin typeface="Poppins" panose="00000500000000000000" pitchFamily="2" charset="0"/>
                  <a:ea typeface="Roboto" pitchFamily="2" charset="0"/>
                  <a:cs typeface="Poppins" panose="00000500000000000000" pitchFamily="2" charset="0"/>
                </a:rPr>
                <a:t>4</a:t>
              </a:r>
              <a:endParaRPr lang="ru-RU" sz="1100" b="1" dirty="0">
                <a:latin typeface="+mj-lt"/>
                <a:ea typeface="Roboto" pitchFamily="2" charset="0"/>
                <a:cs typeface="Poppins" panose="00000500000000000000" pitchFamily="2" charset="0"/>
              </a:endParaRPr>
            </a:p>
          </p:txBody>
        </p:sp>
      </p:grpSp>
      <p:sp>
        <p:nvSpPr>
          <p:cNvPr id="25" name="TextBox 24">
            <a:extLst>
              <a:ext uri="{FF2B5EF4-FFF2-40B4-BE49-F238E27FC236}">
                <a16:creationId xmlns:a16="http://schemas.microsoft.com/office/drawing/2014/main" id="{9CE440CF-ECB0-43F0-A600-E94992E13E48}"/>
              </a:ext>
            </a:extLst>
          </p:cNvPr>
          <p:cNvSpPr txBox="1">
            <a:spLocks noChangeArrowheads="1"/>
          </p:cNvSpPr>
          <p:nvPr/>
        </p:nvSpPr>
        <p:spPr bwMode="auto">
          <a:xfrm>
            <a:off x="4962525" y="5421313"/>
            <a:ext cx="22669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30000"/>
              </a:lnSpc>
              <a:spcBef>
                <a:spcPts val="2400"/>
              </a:spcBef>
            </a:pPr>
            <a:r>
              <a:rPr lang="en-US" altLang="en-US" sz="1000" baseline="30000">
                <a:latin typeface="Poppins" panose="00000500000000000000" pitchFamily="50" charset="0"/>
                <a:ea typeface="Roboto Cn"/>
                <a:cs typeface="Poppins" panose="00000500000000000000" pitchFamily="50" charset="0"/>
              </a:rPr>
              <a:t>GLOBALLY PROFESSIONAL</a:t>
            </a:r>
            <a:br>
              <a:rPr lang="en-US" altLang="en-US" sz="1000" baseline="30000">
                <a:latin typeface="Poppins" panose="00000500000000000000" pitchFamily="50" charset="0"/>
                <a:ea typeface="Roboto Cn"/>
                <a:cs typeface="Poppins" panose="00000500000000000000" pitchFamily="50" charset="0"/>
              </a:rPr>
            </a:br>
            <a:r>
              <a:rPr lang="en-US" altLang="en-US" sz="1000" baseline="30000">
                <a:latin typeface="Poppins" panose="00000500000000000000" pitchFamily="50" charset="0"/>
                <a:ea typeface="Roboto Cn"/>
                <a:cs typeface="Poppins" panose="00000500000000000000" pitchFamily="50" charset="0"/>
              </a:rPr>
              <a:t>LEADERSHIP BEFORE ACTIVE COMPATIBLE CUSTOMER SERVICEHIGH  STANDARDS TOTAL LINKAGES</a:t>
            </a:r>
          </a:p>
        </p:txBody>
      </p:sp>
      <p:grpSp>
        <p:nvGrpSpPr>
          <p:cNvPr id="26" name="Group 25">
            <a:extLst>
              <a:ext uri="{FF2B5EF4-FFF2-40B4-BE49-F238E27FC236}">
                <a16:creationId xmlns:a16="http://schemas.microsoft.com/office/drawing/2014/main" id="{EF75EEEB-AEA4-4F02-A455-A15B4A459232}"/>
              </a:ext>
            </a:extLst>
          </p:cNvPr>
          <p:cNvGrpSpPr/>
          <p:nvPr/>
        </p:nvGrpSpPr>
        <p:grpSpPr>
          <a:xfrm>
            <a:off x="5854666" y="4816205"/>
            <a:ext cx="482668" cy="359956"/>
            <a:chOff x="12702241" y="3271584"/>
            <a:chExt cx="849286" cy="633367"/>
          </a:xfrm>
          <a:solidFill>
            <a:schemeClr val="tx1"/>
          </a:solidFill>
        </p:grpSpPr>
        <p:sp>
          <p:nvSpPr>
            <p:cNvPr id="27" name="Freeform 89">
              <a:extLst>
                <a:ext uri="{FF2B5EF4-FFF2-40B4-BE49-F238E27FC236}">
                  <a16:creationId xmlns:a16="http://schemas.microsoft.com/office/drawing/2014/main" id="{385957DE-AEEF-4F64-AFB6-F7851721201F}"/>
                </a:ext>
              </a:extLst>
            </p:cNvPr>
            <p:cNvSpPr>
              <a:spLocks noEditPoints="1"/>
            </p:cNvSpPr>
            <p:nvPr/>
          </p:nvSpPr>
          <p:spPr bwMode="auto">
            <a:xfrm>
              <a:off x="12925359" y="3549082"/>
              <a:ext cx="35187" cy="31189"/>
            </a:xfrm>
            <a:custGeom>
              <a:avLst/>
              <a:gdLst>
                <a:gd name="T0" fmla="*/ 9 w 9"/>
                <a:gd name="T1" fmla="*/ 4 h 8"/>
                <a:gd name="T2" fmla="*/ 4 w 9"/>
                <a:gd name="T3" fmla="*/ 8 h 8"/>
                <a:gd name="T4" fmla="*/ 0 w 9"/>
                <a:gd name="T5" fmla="*/ 4 h 8"/>
                <a:gd name="T6" fmla="*/ 4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4" y="8"/>
                  </a:cubicBezTo>
                  <a:cubicBezTo>
                    <a:pt x="2" y="8"/>
                    <a:pt x="0" y="6"/>
                    <a:pt x="0" y="4"/>
                  </a:cubicBezTo>
                  <a:cubicBezTo>
                    <a:pt x="0" y="2"/>
                    <a:pt x="2" y="0"/>
                    <a:pt x="4"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28" name="Freeform 90">
              <a:extLst>
                <a:ext uri="{FF2B5EF4-FFF2-40B4-BE49-F238E27FC236}">
                  <a16:creationId xmlns:a16="http://schemas.microsoft.com/office/drawing/2014/main" id="{72646BA3-02A0-4DEA-B00E-D3A6FB09A3A2}"/>
                </a:ext>
              </a:extLst>
            </p:cNvPr>
            <p:cNvSpPr>
              <a:spLocks noEditPoints="1"/>
            </p:cNvSpPr>
            <p:nvPr/>
          </p:nvSpPr>
          <p:spPr bwMode="auto">
            <a:xfrm>
              <a:off x="13019724" y="3603462"/>
              <a:ext cx="35187" cy="31189"/>
            </a:xfrm>
            <a:custGeom>
              <a:avLst/>
              <a:gdLst>
                <a:gd name="T0" fmla="*/ 9 w 9"/>
                <a:gd name="T1" fmla="*/ 4 h 8"/>
                <a:gd name="T2" fmla="*/ 5 w 9"/>
                <a:gd name="T3" fmla="*/ 8 h 8"/>
                <a:gd name="T4" fmla="*/ 0 w 9"/>
                <a:gd name="T5" fmla="*/ 4 h 8"/>
                <a:gd name="T6" fmla="*/ 5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5" y="8"/>
                  </a:cubicBezTo>
                  <a:cubicBezTo>
                    <a:pt x="2" y="8"/>
                    <a:pt x="0" y="6"/>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29" name="Freeform 91">
              <a:extLst>
                <a:ext uri="{FF2B5EF4-FFF2-40B4-BE49-F238E27FC236}">
                  <a16:creationId xmlns:a16="http://schemas.microsoft.com/office/drawing/2014/main" id="{DAE9E5C3-3BB1-4E9A-BDCF-8609B41D4DE2}"/>
                </a:ext>
              </a:extLst>
            </p:cNvPr>
            <p:cNvSpPr>
              <a:spLocks noEditPoints="1"/>
            </p:cNvSpPr>
            <p:nvPr/>
          </p:nvSpPr>
          <p:spPr bwMode="auto">
            <a:xfrm>
              <a:off x="13113289" y="3501899"/>
              <a:ext cx="35187" cy="31189"/>
            </a:xfrm>
            <a:custGeom>
              <a:avLst/>
              <a:gdLst>
                <a:gd name="T0" fmla="*/ 9 w 9"/>
                <a:gd name="T1" fmla="*/ 4 h 8"/>
                <a:gd name="T2" fmla="*/ 5 w 9"/>
                <a:gd name="T3" fmla="*/ 8 h 8"/>
                <a:gd name="T4" fmla="*/ 0 w 9"/>
                <a:gd name="T5" fmla="*/ 4 h 8"/>
                <a:gd name="T6" fmla="*/ 5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5" y="8"/>
                  </a:cubicBezTo>
                  <a:cubicBezTo>
                    <a:pt x="2" y="8"/>
                    <a:pt x="0" y="6"/>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0" name="Freeform 92">
              <a:extLst>
                <a:ext uri="{FF2B5EF4-FFF2-40B4-BE49-F238E27FC236}">
                  <a16:creationId xmlns:a16="http://schemas.microsoft.com/office/drawing/2014/main" id="{B8432F9D-E6A2-4FAE-B373-F1EB40571BDF}"/>
                </a:ext>
              </a:extLst>
            </p:cNvPr>
            <p:cNvSpPr>
              <a:spLocks noEditPoints="1"/>
            </p:cNvSpPr>
            <p:nvPr/>
          </p:nvSpPr>
          <p:spPr bwMode="auto">
            <a:xfrm>
              <a:off x="13206855" y="3541085"/>
              <a:ext cx="35187" cy="35187"/>
            </a:xfrm>
            <a:custGeom>
              <a:avLst/>
              <a:gdLst>
                <a:gd name="T0" fmla="*/ 9 w 9"/>
                <a:gd name="T1" fmla="*/ 4 h 9"/>
                <a:gd name="T2" fmla="*/ 4 w 9"/>
                <a:gd name="T3" fmla="*/ 9 h 9"/>
                <a:gd name="T4" fmla="*/ 0 w 9"/>
                <a:gd name="T5" fmla="*/ 4 h 9"/>
                <a:gd name="T6" fmla="*/ 4 w 9"/>
                <a:gd name="T7" fmla="*/ 0 h 9"/>
                <a:gd name="T8" fmla="*/ 9 w 9"/>
                <a:gd name="T9" fmla="*/ 4 h 9"/>
                <a:gd name="T10" fmla="*/ 9 w 9"/>
                <a:gd name="T11" fmla="*/ 4 h 9"/>
                <a:gd name="T12" fmla="*/ 9 w 9"/>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9" y="4"/>
                  </a:moveTo>
                  <a:cubicBezTo>
                    <a:pt x="9" y="7"/>
                    <a:pt x="7" y="9"/>
                    <a:pt x="4" y="9"/>
                  </a:cubicBezTo>
                  <a:cubicBezTo>
                    <a:pt x="2" y="9"/>
                    <a:pt x="0" y="7"/>
                    <a:pt x="0" y="4"/>
                  </a:cubicBezTo>
                  <a:cubicBezTo>
                    <a:pt x="0" y="2"/>
                    <a:pt x="2" y="0"/>
                    <a:pt x="4"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1" name="Freeform 93">
              <a:extLst>
                <a:ext uri="{FF2B5EF4-FFF2-40B4-BE49-F238E27FC236}">
                  <a16:creationId xmlns:a16="http://schemas.microsoft.com/office/drawing/2014/main" id="{1E911576-5C2E-4074-8AE0-422FB07623CC}"/>
                </a:ext>
              </a:extLst>
            </p:cNvPr>
            <p:cNvSpPr>
              <a:spLocks noEditPoints="1"/>
            </p:cNvSpPr>
            <p:nvPr/>
          </p:nvSpPr>
          <p:spPr bwMode="auto">
            <a:xfrm>
              <a:off x="13297221" y="3423528"/>
              <a:ext cx="35187" cy="35187"/>
            </a:xfrm>
            <a:custGeom>
              <a:avLst/>
              <a:gdLst>
                <a:gd name="T0" fmla="*/ 9 w 9"/>
                <a:gd name="T1" fmla="*/ 4 h 9"/>
                <a:gd name="T2" fmla="*/ 5 w 9"/>
                <a:gd name="T3" fmla="*/ 9 h 9"/>
                <a:gd name="T4" fmla="*/ 0 w 9"/>
                <a:gd name="T5" fmla="*/ 4 h 9"/>
                <a:gd name="T6" fmla="*/ 5 w 9"/>
                <a:gd name="T7" fmla="*/ 0 h 9"/>
                <a:gd name="T8" fmla="*/ 9 w 9"/>
                <a:gd name="T9" fmla="*/ 4 h 9"/>
                <a:gd name="T10" fmla="*/ 9 w 9"/>
                <a:gd name="T11" fmla="*/ 4 h 9"/>
                <a:gd name="T12" fmla="*/ 9 w 9"/>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9" y="4"/>
                  </a:moveTo>
                  <a:cubicBezTo>
                    <a:pt x="9" y="7"/>
                    <a:pt x="7" y="9"/>
                    <a:pt x="5" y="9"/>
                  </a:cubicBezTo>
                  <a:cubicBezTo>
                    <a:pt x="2" y="9"/>
                    <a:pt x="0" y="7"/>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2" name="Freeform 94">
              <a:extLst>
                <a:ext uri="{FF2B5EF4-FFF2-40B4-BE49-F238E27FC236}">
                  <a16:creationId xmlns:a16="http://schemas.microsoft.com/office/drawing/2014/main" id="{6789CC1C-C909-4678-96A0-510679A39A21}"/>
                </a:ext>
              </a:extLst>
            </p:cNvPr>
            <p:cNvSpPr>
              <a:spLocks noEditPoints="1"/>
            </p:cNvSpPr>
            <p:nvPr/>
          </p:nvSpPr>
          <p:spPr bwMode="auto">
            <a:xfrm>
              <a:off x="12702241" y="3271584"/>
              <a:ext cx="849286" cy="633367"/>
            </a:xfrm>
            <a:custGeom>
              <a:avLst/>
              <a:gdLst>
                <a:gd name="T0" fmla="*/ 212 w 217"/>
                <a:gd name="T1" fmla="*/ 127 h 162"/>
                <a:gd name="T2" fmla="*/ 127 w 217"/>
                <a:gd name="T3" fmla="*/ 127 h 162"/>
                <a:gd name="T4" fmla="*/ 122 w 217"/>
                <a:gd name="T5" fmla="*/ 131 h 162"/>
                <a:gd name="T6" fmla="*/ 115 w 217"/>
                <a:gd name="T7" fmla="*/ 138 h 162"/>
                <a:gd name="T8" fmla="*/ 101 w 217"/>
                <a:gd name="T9" fmla="*/ 138 h 162"/>
                <a:gd name="T10" fmla="*/ 94 w 217"/>
                <a:gd name="T11" fmla="*/ 131 h 162"/>
                <a:gd name="T12" fmla="*/ 90 w 217"/>
                <a:gd name="T13" fmla="*/ 127 h 162"/>
                <a:gd name="T14" fmla="*/ 23 w 217"/>
                <a:gd name="T15" fmla="*/ 127 h 162"/>
                <a:gd name="T16" fmla="*/ 23 w 217"/>
                <a:gd name="T17" fmla="*/ 17 h 162"/>
                <a:gd name="T18" fmla="*/ 32 w 217"/>
                <a:gd name="T19" fmla="*/ 8 h 162"/>
                <a:gd name="T20" fmla="*/ 184 w 217"/>
                <a:gd name="T21" fmla="*/ 8 h 162"/>
                <a:gd name="T22" fmla="*/ 193 w 217"/>
                <a:gd name="T23" fmla="*/ 17 h 162"/>
                <a:gd name="T24" fmla="*/ 193 w 217"/>
                <a:gd name="T25" fmla="*/ 99 h 162"/>
                <a:gd name="T26" fmla="*/ 198 w 217"/>
                <a:gd name="T27" fmla="*/ 103 h 162"/>
                <a:gd name="T28" fmla="*/ 202 w 217"/>
                <a:gd name="T29" fmla="*/ 99 h 162"/>
                <a:gd name="T30" fmla="*/ 202 w 217"/>
                <a:gd name="T31" fmla="*/ 17 h 162"/>
                <a:gd name="T32" fmla="*/ 184 w 217"/>
                <a:gd name="T33" fmla="*/ 0 h 162"/>
                <a:gd name="T34" fmla="*/ 32 w 217"/>
                <a:gd name="T35" fmla="*/ 0 h 162"/>
                <a:gd name="T36" fmla="*/ 14 w 217"/>
                <a:gd name="T37" fmla="*/ 17 h 162"/>
                <a:gd name="T38" fmla="*/ 14 w 217"/>
                <a:gd name="T39" fmla="*/ 127 h 162"/>
                <a:gd name="T40" fmla="*/ 4 w 217"/>
                <a:gd name="T41" fmla="*/ 127 h 162"/>
                <a:gd name="T42" fmla="*/ 0 w 217"/>
                <a:gd name="T43" fmla="*/ 131 h 162"/>
                <a:gd name="T44" fmla="*/ 0 w 217"/>
                <a:gd name="T45" fmla="*/ 138 h 162"/>
                <a:gd name="T46" fmla="*/ 24 w 217"/>
                <a:gd name="T47" fmla="*/ 162 h 162"/>
                <a:gd name="T48" fmla="*/ 193 w 217"/>
                <a:gd name="T49" fmla="*/ 162 h 162"/>
                <a:gd name="T50" fmla="*/ 217 w 217"/>
                <a:gd name="T51" fmla="*/ 138 h 162"/>
                <a:gd name="T52" fmla="*/ 217 w 217"/>
                <a:gd name="T53" fmla="*/ 131 h 162"/>
                <a:gd name="T54" fmla="*/ 212 w 217"/>
                <a:gd name="T55" fmla="*/ 127 h 162"/>
                <a:gd name="T56" fmla="*/ 208 w 217"/>
                <a:gd name="T57" fmla="*/ 138 h 162"/>
                <a:gd name="T58" fmla="*/ 193 w 217"/>
                <a:gd name="T59" fmla="*/ 154 h 162"/>
                <a:gd name="T60" fmla="*/ 24 w 217"/>
                <a:gd name="T61" fmla="*/ 154 h 162"/>
                <a:gd name="T62" fmla="*/ 8 w 217"/>
                <a:gd name="T63" fmla="*/ 138 h 162"/>
                <a:gd name="T64" fmla="*/ 8 w 217"/>
                <a:gd name="T65" fmla="*/ 135 h 162"/>
                <a:gd name="T66" fmla="*/ 86 w 217"/>
                <a:gd name="T67" fmla="*/ 135 h 162"/>
                <a:gd name="T68" fmla="*/ 101 w 217"/>
                <a:gd name="T69" fmla="*/ 147 h 162"/>
                <a:gd name="T70" fmla="*/ 115 w 217"/>
                <a:gd name="T71" fmla="*/ 147 h 162"/>
                <a:gd name="T72" fmla="*/ 130 w 217"/>
                <a:gd name="T73" fmla="*/ 135 h 162"/>
                <a:gd name="T74" fmla="*/ 208 w 217"/>
                <a:gd name="T75" fmla="*/ 135 h 162"/>
                <a:gd name="T76" fmla="*/ 208 w 217"/>
                <a:gd name="T77" fmla="*/ 138 h 162"/>
                <a:gd name="T78" fmla="*/ 208 w 217"/>
                <a:gd name="T79" fmla="*/ 138 h 162"/>
                <a:gd name="T80" fmla="*/ 208 w 217"/>
                <a:gd name="T81" fmla="*/ 13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62">
                  <a:moveTo>
                    <a:pt x="212" y="127"/>
                  </a:moveTo>
                  <a:cubicBezTo>
                    <a:pt x="127" y="127"/>
                    <a:pt x="127" y="127"/>
                    <a:pt x="127" y="127"/>
                  </a:cubicBezTo>
                  <a:cubicBezTo>
                    <a:pt x="124" y="127"/>
                    <a:pt x="122" y="129"/>
                    <a:pt x="122" y="131"/>
                  </a:cubicBezTo>
                  <a:cubicBezTo>
                    <a:pt x="122" y="135"/>
                    <a:pt x="119" y="138"/>
                    <a:pt x="115" y="138"/>
                  </a:cubicBezTo>
                  <a:cubicBezTo>
                    <a:pt x="101" y="138"/>
                    <a:pt x="101" y="138"/>
                    <a:pt x="101" y="138"/>
                  </a:cubicBezTo>
                  <a:cubicBezTo>
                    <a:pt x="97" y="138"/>
                    <a:pt x="94" y="135"/>
                    <a:pt x="94" y="131"/>
                  </a:cubicBezTo>
                  <a:cubicBezTo>
                    <a:pt x="94" y="129"/>
                    <a:pt x="92" y="127"/>
                    <a:pt x="90" y="127"/>
                  </a:cubicBezTo>
                  <a:cubicBezTo>
                    <a:pt x="23" y="127"/>
                    <a:pt x="23" y="127"/>
                    <a:pt x="23" y="127"/>
                  </a:cubicBezTo>
                  <a:cubicBezTo>
                    <a:pt x="23" y="17"/>
                    <a:pt x="23" y="17"/>
                    <a:pt x="23" y="17"/>
                  </a:cubicBezTo>
                  <a:cubicBezTo>
                    <a:pt x="23" y="12"/>
                    <a:pt x="27" y="8"/>
                    <a:pt x="32" y="8"/>
                  </a:cubicBezTo>
                  <a:cubicBezTo>
                    <a:pt x="184" y="8"/>
                    <a:pt x="184" y="8"/>
                    <a:pt x="184" y="8"/>
                  </a:cubicBezTo>
                  <a:cubicBezTo>
                    <a:pt x="189" y="8"/>
                    <a:pt x="193" y="12"/>
                    <a:pt x="193" y="17"/>
                  </a:cubicBezTo>
                  <a:cubicBezTo>
                    <a:pt x="193" y="99"/>
                    <a:pt x="193" y="99"/>
                    <a:pt x="193" y="99"/>
                  </a:cubicBezTo>
                  <a:cubicBezTo>
                    <a:pt x="193" y="101"/>
                    <a:pt x="195" y="103"/>
                    <a:pt x="198" y="103"/>
                  </a:cubicBezTo>
                  <a:cubicBezTo>
                    <a:pt x="200" y="103"/>
                    <a:pt x="202" y="101"/>
                    <a:pt x="202" y="99"/>
                  </a:cubicBezTo>
                  <a:cubicBezTo>
                    <a:pt x="202" y="17"/>
                    <a:pt x="202" y="17"/>
                    <a:pt x="202" y="17"/>
                  </a:cubicBezTo>
                  <a:cubicBezTo>
                    <a:pt x="202" y="8"/>
                    <a:pt x="194" y="0"/>
                    <a:pt x="184" y="0"/>
                  </a:cubicBezTo>
                  <a:cubicBezTo>
                    <a:pt x="32" y="0"/>
                    <a:pt x="32" y="0"/>
                    <a:pt x="32" y="0"/>
                  </a:cubicBezTo>
                  <a:cubicBezTo>
                    <a:pt x="22" y="0"/>
                    <a:pt x="14" y="8"/>
                    <a:pt x="14" y="17"/>
                  </a:cubicBezTo>
                  <a:cubicBezTo>
                    <a:pt x="14" y="127"/>
                    <a:pt x="14" y="127"/>
                    <a:pt x="14" y="127"/>
                  </a:cubicBezTo>
                  <a:cubicBezTo>
                    <a:pt x="4" y="127"/>
                    <a:pt x="4" y="127"/>
                    <a:pt x="4" y="127"/>
                  </a:cubicBezTo>
                  <a:cubicBezTo>
                    <a:pt x="2" y="127"/>
                    <a:pt x="0" y="129"/>
                    <a:pt x="0" y="131"/>
                  </a:cubicBezTo>
                  <a:cubicBezTo>
                    <a:pt x="0" y="138"/>
                    <a:pt x="0" y="138"/>
                    <a:pt x="0" y="138"/>
                  </a:cubicBezTo>
                  <a:cubicBezTo>
                    <a:pt x="0" y="151"/>
                    <a:pt x="11" y="162"/>
                    <a:pt x="24" y="162"/>
                  </a:cubicBezTo>
                  <a:cubicBezTo>
                    <a:pt x="193" y="162"/>
                    <a:pt x="193" y="162"/>
                    <a:pt x="193" y="162"/>
                  </a:cubicBezTo>
                  <a:cubicBezTo>
                    <a:pt x="206" y="162"/>
                    <a:pt x="217" y="151"/>
                    <a:pt x="217" y="138"/>
                  </a:cubicBezTo>
                  <a:cubicBezTo>
                    <a:pt x="217" y="131"/>
                    <a:pt x="217" y="131"/>
                    <a:pt x="217" y="131"/>
                  </a:cubicBezTo>
                  <a:cubicBezTo>
                    <a:pt x="217" y="129"/>
                    <a:pt x="215" y="127"/>
                    <a:pt x="212" y="127"/>
                  </a:cubicBezTo>
                  <a:close/>
                  <a:moveTo>
                    <a:pt x="208" y="138"/>
                  </a:moveTo>
                  <a:cubicBezTo>
                    <a:pt x="208" y="147"/>
                    <a:pt x="201" y="154"/>
                    <a:pt x="193" y="154"/>
                  </a:cubicBezTo>
                  <a:cubicBezTo>
                    <a:pt x="24" y="154"/>
                    <a:pt x="24" y="154"/>
                    <a:pt x="24" y="154"/>
                  </a:cubicBezTo>
                  <a:cubicBezTo>
                    <a:pt x="15" y="154"/>
                    <a:pt x="8" y="147"/>
                    <a:pt x="8" y="138"/>
                  </a:cubicBezTo>
                  <a:cubicBezTo>
                    <a:pt x="8" y="135"/>
                    <a:pt x="8" y="135"/>
                    <a:pt x="8" y="135"/>
                  </a:cubicBezTo>
                  <a:cubicBezTo>
                    <a:pt x="86" y="135"/>
                    <a:pt x="86" y="135"/>
                    <a:pt x="86" y="135"/>
                  </a:cubicBezTo>
                  <a:cubicBezTo>
                    <a:pt x="88" y="142"/>
                    <a:pt x="94" y="147"/>
                    <a:pt x="101" y="147"/>
                  </a:cubicBezTo>
                  <a:cubicBezTo>
                    <a:pt x="115" y="147"/>
                    <a:pt x="115" y="147"/>
                    <a:pt x="115" y="147"/>
                  </a:cubicBezTo>
                  <a:cubicBezTo>
                    <a:pt x="122" y="147"/>
                    <a:pt x="128" y="142"/>
                    <a:pt x="130" y="135"/>
                  </a:cubicBezTo>
                  <a:cubicBezTo>
                    <a:pt x="208" y="135"/>
                    <a:pt x="208" y="135"/>
                    <a:pt x="208" y="135"/>
                  </a:cubicBezTo>
                  <a:lnTo>
                    <a:pt x="208" y="138"/>
                  </a:lnTo>
                  <a:close/>
                  <a:moveTo>
                    <a:pt x="208" y="138"/>
                  </a:moveTo>
                  <a:cubicBezTo>
                    <a:pt x="208" y="138"/>
                    <a:pt x="208" y="138"/>
                    <a:pt x="208" y="138"/>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3" name="Freeform 95">
              <a:extLst>
                <a:ext uri="{FF2B5EF4-FFF2-40B4-BE49-F238E27FC236}">
                  <a16:creationId xmlns:a16="http://schemas.microsoft.com/office/drawing/2014/main" id="{ED403F31-9E1B-4E1D-88D5-E5F2A42803D4}"/>
                </a:ext>
              </a:extLst>
            </p:cNvPr>
            <p:cNvSpPr>
              <a:spLocks noEditPoints="1"/>
            </p:cNvSpPr>
            <p:nvPr/>
          </p:nvSpPr>
          <p:spPr bwMode="auto">
            <a:xfrm>
              <a:off x="12831793" y="3341958"/>
              <a:ext cx="594181" cy="391056"/>
            </a:xfrm>
            <a:custGeom>
              <a:avLst/>
              <a:gdLst>
                <a:gd name="T0" fmla="*/ 147 w 152"/>
                <a:gd name="T1" fmla="*/ 0 h 100"/>
                <a:gd name="T2" fmla="*/ 4 w 152"/>
                <a:gd name="T3" fmla="*/ 0 h 100"/>
                <a:gd name="T4" fmla="*/ 0 w 152"/>
                <a:gd name="T5" fmla="*/ 4 h 100"/>
                <a:gd name="T6" fmla="*/ 0 w 152"/>
                <a:gd name="T7" fmla="*/ 95 h 100"/>
                <a:gd name="T8" fmla="*/ 4 w 152"/>
                <a:gd name="T9" fmla="*/ 100 h 100"/>
                <a:gd name="T10" fmla="*/ 147 w 152"/>
                <a:gd name="T11" fmla="*/ 100 h 100"/>
                <a:gd name="T12" fmla="*/ 152 w 152"/>
                <a:gd name="T13" fmla="*/ 95 h 100"/>
                <a:gd name="T14" fmla="*/ 152 w 152"/>
                <a:gd name="T15" fmla="*/ 4 h 100"/>
                <a:gd name="T16" fmla="*/ 147 w 152"/>
                <a:gd name="T17" fmla="*/ 0 h 100"/>
                <a:gd name="T18" fmla="*/ 143 w 152"/>
                <a:gd name="T19" fmla="*/ 91 h 100"/>
                <a:gd name="T20" fmla="*/ 128 w 152"/>
                <a:gd name="T21" fmla="*/ 91 h 100"/>
                <a:gd name="T22" fmla="*/ 128 w 152"/>
                <a:gd name="T23" fmla="*/ 40 h 100"/>
                <a:gd name="T24" fmla="*/ 124 w 152"/>
                <a:gd name="T25" fmla="*/ 36 h 100"/>
                <a:gd name="T26" fmla="*/ 119 w 152"/>
                <a:gd name="T27" fmla="*/ 40 h 100"/>
                <a:gd name="T28" fmla="*/ 119 w 152"/>
                <a:gd name="T29" fmla="*/ 91 h 100"/>
                <a:gd name="T30" fmla="*/ 104 w 152"/>
                <a:gd name="T31" fmla="*/ 91 h 100"/>
                <a:gd name="T32" fmla="*/ 104 w 152"/>
                <a:gd name="T33" fmla="*/ 72 h 100"/>
                <a:gd name="T34" fmla="*/ 100 w 152"/>
                <a:gd name="T35" fmla="*/ 68 h 100"/>
                <a:gd name="T36" fmla="*/ 96 w 152"/>
                <a:gd name="T37" fmla="*/ 72 h 100"/>
                <a:gd name="T38" fmla="*/ 96 w 152"/>
                <a:gd name="T39" fmla="*/ 91 h 100"/>
                <a:gd name="T40" fmla="*/ 80 w 152"/>
                <a:gd name="T41" fmla="*/ 91 h 100"/>
                <a:gd name="T42" fmla="*/ 80 w 152"/>
                <a:gd name="T43" fmla="*/ 63 h 100"/>
                <a:gd name="T44" fmla="*/ 76 w 152"/>
                <a:gd name="T45" fmla="*/ 58 h 100"/>
                <a:gd name="T46" fmla="*/ 72 w 152"/>
                <a:gd name="T47" fmla="*/ 63 h 100"/>
                <a:gd name="T48" fmla="*/ 72 w 152"/>
                <a:gd name="T49" fmla="*/ 91 h 100"/>
                <a:gd name="T50" fmla="*/ 56 w 152"/>
                <a:gd name="T51" fmla="*/ 91 h 100"/>
                <a:gd name="T52" fmla="*/ 56 w 152"/>
                <a:gd name="T53" fmla="*/ 87 h 100"/>
                <a:gd name="T54" fmla="*/ 52 w 152"/>
                <a:gd name="T55" fmla="*/ 83 h 100"/>
                <a:gd name="T56" fmla="*/ 48 w 152"/>
                <a:gd name="T57" fmla="*/ 87 h 100"/>
                <a:gd name="T58" fmla="*/ 48 w 152"/>
                <a:gd name="T59" fmla="*/ 91 h 100"/>
                <a:gd name="T60" fmla="*/ 33 w 152"/>
                <a:gd name="T61" fmla="*/ 91 h 100"/>
                <a:gd name="T62" fmla="*/ 33 w 152"/>
                <a:gd name="T63" fmla="*/ 74 h 100"/>
                <a:gd name="T64" fmla="*/ 28 w 152"/>
                <a:gd name="T65" fmla="*/ 70 h 100"/>
                <a:gd name="T66" fmla="*/ 24 w 152"/>
                <a:gd name="T67" fmla="*/ 74 h 100"/>
                <a:gd name="T68" fmla="*/ 24 w 152"/>
                <a:gd name="T69" fmla="*/ 91 h 100"/>
                <a:gd name="T70" fmla="*/ 9 w 152"/>
                <a:gd name="T71" fmla="*/ 91 h 100"/>
                <a:gd name="T72" fmla="*/ 9 w 152"/>
                <a:gd name="T73" fmla="*/ 8 h 100"/>
                <a:gd name="T74" fmla="*/ 143 w 152"/>
                <a:gd name="T75" fmla="*/ 8 h 100"/>
                <a:gd name="T76" fmla="*/ 143 w 152"/>
                <a:gd name="T77" fmla="*/ 91 h 100"/>
                <a:gd name="T78" fmla="*/ 143 w 152"/>
                <a:gd name="T79" fmla="*/ 91 h 100"/>
                <a:gd name="T80" fmla="*/ 143 w 152"/>
                <a:gd name="T81"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00">
                  <a:moveTo>
                    <a:pt x="147" y="0"/>
                  </a:moveTo>
                  <a:cubicBezTo>
                    <a:pt x="4" y="0"/>
                    <a:pt x="4" y="0"/>
                    <a:pt x="4" y="0"/>
                  </a:cubicBezTo>
                  <a:cubicBezTo>
                    <a:pt x="2" y="0"/>
                    <a:pt x="0" y="2"/>
                    <a:pt x="0" y="4"/>
                  </a:cubicBezTo>
                  <a:cubicBezTo>
                    <a:pt x="0" y="95"/>
                    <a:pt x="0" y="95"/>
                    <a:pt x="0" y="95"/>
                  </a:cubicBezTo>
                  <a:cubicBezTo>
                    <a:pt x="0" y="98"/>
                    <a:pt x="2" y="100"/>
                    <a:pt x="4" y="100"/>
                  </a:cubicBezTo>
                  <a:cubicBezTo>
                    <a:pt x="147" y="100"/>
                    <a:pt x="147" y="100"/>
                    <a:pt x="147" y="100"/>
                  </a:cubicBezTo>
                  <a:cubicBezTo>
                    <a:pt x="150" y="100"/>
                    <a:pt x="152" y="98"/>
                    <a:pt x="152" y="95"/>
                  </a:cubicBezTo>
                  <a:cubicBezTo>
                    <a:pt x="152" y="4"/>
                    <a:pt x="152" y="4"/>
                    <a:pt x="152" y="4"/>
                  </a:cubicBezTo>
                  <a:cubicBezTo>
                    <a:pt x="152" y="2"/>
                    <a:pt x="150" y="0"/>
                    <a:pt x="147" y="0"/>
                  </a:cubicBezTo>
                  <a:close/>
                  <a:moveTo>
                    <a:pt x="143" y="91"/>
                  </a:moveTo>
                  <a:cubicBezTo>
                    <a:pt x="128" y="91"/>
                    <a:pt x="128" y="91"/>
                    <a:pt x="128" y="91"/>
                  </a:cubicBezTo>
                  <a:cubicBezTo>
                    <a:pt x="128" y="40"/>
                    <a:pt x="128" y="40"/>
                    <a:pt x="128" y="40"/>
                  </a:cubicBezTo>
                  <a:cubicBezTo>
                    <a:pt x="128" y="38"/>
                    <a:pt x="126" y="36"/>
                    <a:pt x="124" y="36"/>
                  </a:cubicBezTo>
                  <a:cubicBezTo>
                    <a:pt x="121" y="36"/>
                    <a:pt x="119" y="38"/>
                    <a:pt x="119" y="40"/>
                  </a:cubicBezTo>
                  <a:cubicBezTo>
                    <a:pt x="119" y="91"/>
                    <a:pt x="119" y="91"/>
                    <a:pt x="119" y="91"/>
                  </a:cubicBezTo>
                  <a:cubicBezTo>
                    <a:pt x="104" y="91"/>
                    <a:pt x="104" y="91"/>
                    <a:pt x="104" y="91"/>
                  </a:cubicBezTo>
                  <a:cubicBezTo>
                    <a:pt x="104" y="72"/>
                    <a:pt x="104" y="72"/>
                    <a:pt x="104" y="72"/>
                  </a:cubicBezTo>
                  <a:cubicBezTo>
                    <a:pt x="104" y="70"/>
                    <a:pt x="102" y="68"/>
                    <a:pt x="100" y="68"/>
                  </a:cubicBezTo>
                  <a:cubicBezTo>
                    <a:pt x="97" y="68"/>
                    <a:pt x="96" y="70"/>
                    <a:pt x="96" y="72"/>
                  </a:cubicBezTo>
                  <a:cubicBezTo>
                    <a:pt x="96" y="91"/>
                    <a:pt x="96" y="91"/>
                    <a:pt x="96" y="91"/>
                  </a:cubicBezTo>
                  <a:cubicBezTo>
                    <a:pt x="80" y="91"/>
                    <a:pt x="80" y="91"/>
                    <a:pt x="80" y="91"/>
                  </a:cubicBezTo>
                  <a:cubicBezTo>
                    <a:pt x="80" y="63"/>
                    <a:pt x="80" y="63"/>
                    <a:pt x="80" y="63"/>
                  </a:cubicBezTo>
                  <a:cubicBezTo>
                    <a:pt x="80" y="60"/>
                    <a:pt x="78" y="58"/>
                    <a:pt x="76" y="58"/>
                  </a:cubicBezTo>
                  <a:cubicBezTo>
                    <a:pt x="74" y="58"/>
                    <a:pt x="72" y="60"/>
                    <a:pt x="72" y="63"/>
                  </a:cubicBezTo>
                  <a:cubicBezTo>
                    <a:pt x="72" y="91"/>
                    <a:pt x="72" y="91"/>
                    <a:pt x="72" y="91"/>
                  </a:cubicBezTo>
                  <a:cubicBezTo>
                    <a:pt x="56" y="91"/>
                    <a:pt x="56" y="91"/>
                    <a:pt x="56" y="91"/>
                  </a:cubicBezTo>
                  <a:cubicBezTo>
                    <a:pt x="56" y="87"/>
                    <a:pt x="56" y="87"/>
                    <a:pt x="56" y="87"/>
                  </a:cubicBezTo>
                  <a:cubicBezTo>
                    <a:pt x="56" y="85"/>
                    <a:pt x="55" y="83"/>
                    <a:pt x="52" y="83"/>
                  </a:cubicBezTo>
                  <a:cubicBezTo>
                    <a:pt x="50" y="83"/>
                    <a:pt x="48" y="85"/>
                    <a:pt x="48" y="87"/>
                  </a:cubicBezTo>
                  <a:cubicBezTo>
                    <a:pt x="48" y="91"/>
                    <a:pt x="48" y="91"/>
                    <a:pt x="48" y="91"/>
                  </a:cubicBezTo>
                  <a:cubicBezTo>
                    <a:pt x="33" y="91"/>
                    <a:pt x="33" y="91"/>
                    <a:pt x="33" y="91"/>
                  </a:cubicBezTo>
                  <a:cubicBezTo>
                    <a:pt x="33" y="74"/>
                    <a:pt x="33" y="74"/>
                    <a:pt x="33" y="74"/>
                  </a:cubicBezTo>
                  <a:cubicBezTo>
                    <a:pt x="33" y="72"/>
                    <a:pt x="31" y="70"/>
                    <a:pt x="28" y="70"/>
                  </a:cubicBezTo>
                  <a:cubicBezTo>
                    <a:pt x="26" y="70"/>
                    <a:pt x="24" y="72"/>
                    <a:pt x="24" y="74"/>
                  </a:cubicBezTo>
                  <a:cubicBezTo>
                    <a:pt x="24" y="91"/>
                    <a:pt x="24" y="91"/>
                    <a:pt x="24" y="91"/>
                  </a:cubicBezTo>
                  <a:cubicBezTo>
                    <a:pt x="9" y="91"/>
                    <a:pt x="9" y="91"/>
                    <a:pt x="9" y="91"/>
                  </a:cubicBezTo>
                  <a:cubicBezTo>
                    <a:pt x="9" y="8"/>
                    <a:pt x="9" y="8"/>
                    <a:pt x="9" y="8"/>
                  </a:cubicBezTo>
                  <a:cubicBezTo>
                    <a:pt x="143" y="8"/>
                    <a:pt x="143" y="8"/>
                    <a:pt x="143" y="8"/>
                  </a:cubicBezTo>
                  <a:lnTo>
                    <a:pt x="143" y="91"/>
                  </a:lnTo>
                  <a:close/>
                  <a:moveTo>
                    <a:pt x="143" y="91"/>
                  </a:moveTo>
                  <a:cubicBezTo>
                    <a:pt x="143" y="91"/>
                    <a:pt x="143" y="91"/>
                    <a:pt x="143" y="91"/>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4" name="Freeform 96">
              <a:extLst>
                <a:ext uri="{FF2B5EF4-FFF2-40B4-BE49-F238E27FC236}">
                  <a16:creationId xmlns:a16="http://schemas.microsoft.com/office/drawing/2014/main" id="{81281A26-D553-4E7B-993D-5D46C51E30C8}"/>
                </a:ext>
              </a:extLst>
            </p:cNvPr>
            <p:cNvSpPr>
              <a:spLocks noEditPoints="1"/>
            </p:cNvSpPr>
            <p:nvPr/>
          </p:nvSpPr>
          <p:spPr bwMode="auto">
            <a:xfrm>
              <a:off x="13457162" y="3705024"/>
              <a:ext cx="31189" cy="35187"/>
            </a:xfrm>
            <a:custGeom>
              <a:avLst/>
              <a:gdLst>
                <a:gd name="T0" fmla="*/ 8 w 8"/>
                <a:gd name="T1" fmla="*/ 4 h 9"/>
                <a:gd name="T2" fmla="*/ 4 w 8"/>
                <a:gd name="T3" fmla="*/ 9 h 9"/>
                <a:gd name="T4" fmla="*/ 0 w 8"/>
                <a:gd name="T5" fmla="*/ 4 h 9"/>
                <a:gd name="T6" fmla="*/ 4 w 8"/>
                <a:gd name="T7" fmla="*/ 0 h 9"/>
                <a:gd name="T8" fmla="*/ 8 w 8"/>
                <a:gd name="T9" fmla="*/ 4 h 9"/>
                <a:gd name="T10" fmla="*/ 8 w 8"/>
                <a:gd name="T11" fmla="*/ 4 h 9"/>
                <a:gd name="T12" fmla="*/ 8 w 8"/>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4"/>
                  </a:moveTo>
                  <a:cubicBezTo>
                    <a:pt x="8" y="7"/>
                    <a:pt x="7" y="9"/>
                    <a:pt x="4" y="9"/>
                  </a:cubicBezTo>
                  <a:cubicBezTo>
                    <a:pt x="2" y="9"/>
                    <a:pt x="0" y="7"/>
                    <a:pt x="0" y="4"/>
                  </a:cubicBezTo>
                  <a:cubicBezTo>
                    <a:pt x="0" y="2"/>
                    <a:pt x="2" y="0"/>
                    <a:pt x="4" y="0"/>
                  </a:cubicBezTo>
                  <a:cubicBezTo>
                    <a:pt x="7" y="0"/>
                    <a:pt x="8" y="2"/>
                    <a:pt x="8" y="4"/>
                  </a:cubicBezTo>
                  <a:close/>
                  <a:moveTo>
                    <a:pt x="8" y="4"/>
                  </a:moveTo>
                  <a:cubicBezTo>
                    <a:pt x="8" y="4"/>
                    <a:pt x="8" y="4"/>
                    <a:pt x="8"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grpSp>
      <p:grpSp>
        <p:nvGrpSpPr>
          <p:cNvPr id="39" name="Group 38">
            <a:extLst>
              <a:ext uri="{FF2B5EF4-FFF2-40B4-BE49-F238E27FC236}">
                <a16:creationId xmlns:a16="http://schemas.microsoft.com/office/drawing/2014/main" id="{F361EE53-729C-45B7-9C78-253803E526C6}"/>
              </a:ext>
            </a:extLst>
          </p:cNvPr>
          <p:cNvGrpSpPr>
            <a:grpSpLocks/>
          </p:cNvGrpSpPr>
          <p:nvPr/>
        </p:nvGrpSpPr>
        <p:grpSpPr bwMode="auto">
          <a:xfrm>
            <a:off x="5160963" y="4124325"/>
            <a:ext cx="430212" cy="431800"/>
            <a:chOff x="5160576" y="4124406"/>
            <a:chExt cx="431364" cy="431364"/>
          </a:xfrm>
        </p:grpSpPr>
        <p:sp>
          <p:nvSpPr>
            <p:cNvPr id="17" name="Oval 16">
              <a:extLst>
                <a:ext uri="{FF2B5EF4-FFF2-40B4-BE49-F238E27FC236}">
                  <a16:creationId xmlns:a16="http://schemas.microsoft.com/office/drawing/2014/main" id="{162D229F-1565-423A-A414-DD36AD10E08F}"/>
                </a:ext>
              </a:extLst>
            </p:cNvPr>
            <p:cNvSpPr/>
            <p:nvPr/>
          </p:nvSpPr>
          <p:spPr>
            <a:xfrm>
              <a:off x="5160576" y="4124406"/>
              <a:ext cx="431364" cy="431364"/>
            </a:xfrm>
            <a:prstGeom prst="ellipse">
              <a:avLst/>
            </a:prstGeom>
            <a:solidFill>
              <a:schemeClr val="bg1"/>
            </a:solidFill>
            <a:ln>
              <a:noFill/>
            </a:ln>
            <a:effectLst>
              <a:outerShdw blurRad="635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3093" name="TextBox 35">
              <a:extLst>
                <a:ext uri="{FF2B5EF4-FFF2-40B4-BE49-F238E27FC236}">
                  <a16:creationId xmlns:a16="http://schemas.microsoft.com/office/drawing/2014/main" id="{9F7AC5B3-2BA0-4712-BAD2-F5A18F3D5247}"/>
                </a:ext>
              </a:extLst>
            </p:cNvPr>
            <p:cNvSpPr txBox="1">
              <a:spLocks noChangeArrowheads="1"/>
            </p:cNvSpPr>
            <p:nvPr/>
          </p:nvSpPr>
          <p:spPr bwMode="auto">
            <a:xfrm>
              <a:off x="5213972" y="4246460"/>
              <a:ext cx="319419" cy="246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en-US" sz="1100" b="1">
                  <a:latin typeface="Poppins" panose="00000500000000000000" pitchFamily="50" charset="0"/>
                  <a:ea typeface="Roboto" panose="02000000000000000000" pitchFamily="2" charset="0"/>
                  <a:cs typeface="Poppins" panose="00000500000000000000" pitchFamily="50" charset="0"/>
                </a:rPr>
                <a:t>2</a:t>
              </a: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anim calcmode="lin" valueType="num">
                                      <p:cBhvr>
                                        <p:cTn id="11" dur="1000" fill="hold"/>
                                        <p:tgtEl>
                                          <p:spTgt spid="5"/>
                                        </p:tgtEl>
                                        <p:attrNameLst>
                                          <p:attrName>ppt_x</p:attrName>
                                        </p:attrNameLst>
                                      </p:cBhvr>
                                      <p:tavLst>
                                        <p:tav tm="0">
                                          <p:val>
                                            <p:strVal val="#ppt_x"/>
                                          </p:val>
                                        </p:tav>
                                        <p:tav tm="100000">
                                          <p:val>
                                            <p:strVal val="#ppt_x"/>
                                          </p:val>
                                        </p:tav>
                                      </p:tavLst>
                                    </p:anim>
                                    <p:anim calcmode="lin" valueType="num">
                                      <p:cBhvr>
                                        <p:cTn id="12" dur="900" decel="100000" fill="hold"/>
                                        <p:tgtEl>
                                          <p:spTgt spid="5"/>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outVertical)">
                                      <p:cBhvr>
                                        <p:cTn id="16" dur="500"/>
                                        <p:tgtEl>
                                          <p:spTgt spid="7"/>
                                        </p:tgtEl>
                                      </p:cBhvr>
                                    </p:animEffect>
                                  </p:childTnLst>
                                </p:cTn>
                              </p:par>
                            </p:childTnLst>
                          </p:cTn>
                        </p:par>
                        <p:par>
                          <p:cTn id="17" fill="hold" nodeType="afterGroup">
                            <p:stCondLst>
                              <p:cond delay="1000"/>
                            </p:stCondLst>
                            <p:childTnLst>
                              <p:par>
                                <p:cTn id="18" presetID="2" presetClass="entr" presetSubtype="4"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nodeType="afterGroup">
                            <p:stCondLst>
                              <p:cond delay="2000"/>
                            </p:stCondLst>
                            <p:childTnLst>
                              <p:par>
                                <p:cTn id="27" presetID="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childTnLst>
                          </p:cTn>
                        </p:par>
                        <p:par>
                          <p:cTn id="35" fill="hold" nodeType="afterGroup">
                            <p:stCondLst>
                              <p:cond delay="3000"/>
                            </p:stCondLst>
                            <p:childTnLst>
                              <p:par>
                                <p:cTn id="36" presetID="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par>
                          <p:cTn id="44" fill="hold" nodeType="afterGroup">
                            <p:stCondLst>
                              <p:cond delay="4000"/>
                            </p:stCondLst>
                            <p:childTnLst>
                              <p:par>
                                <p:cTn id="45" presetID="2" presetClass="entr" presetSubtype="4"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childTnLst>
                          </p:cTn>
                        </p:par>
                        <p:par>
                          <p:cTn id="49" fill="hold" nodeType="afterGroup">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nodeType="afterGroup">
                            <p:stCondLst>
                              <p:cond delay="5000"/>
                            </p:stCondLst>
                            <p:childTnLst>
                              <p:par>
                                <p:cTn id="54" presetID="16" presetClass="entr" presetSubtype="37" fill="hold" nodeType="after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barn(outVertical)">
                                      <p:cBhvr>
                                        <p:cTn id="56" dur="500"/>
                                        <p:tgtEl>
                                          <p:spTgt spid="16"/>
                                        </p:tgtEl>
                                      </p:cBhvr>
                                    </p:animEffect>
                                  </p:childTnLst>
                                </p:cTn>
                              </p:par>
                            </p:childTnLst>
                          </p:cTn>
                        </p:par>
                        <p:par>
                          <p:cTn id="57" fill="hold" nodeType="afterGroup">
                            <p:stCondLst>
                              <p:cond delay="5500"/>
                            </p:stCondLst>
                            <p:childTnLst>
                              <p:par>
                                <p:cTn id="58" presetID="6" presetClass="entr" presetSubtype="3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circle(out)">
                                      <p:cBhvr>
                                        <p:cTn id="60" dur="500"/>
                                        <p:tgtEl>
                                          <p:spTgt spid="38"/>
                                        </p:tgtEl>
                                      </p:cBhvr>
                                    </p:animEffect>
                                  </p:childTnLst>
                                </p:cTn>
                              </p:par>
                            </p:childTnLst>
                          </p:cTn>
                        </p:par>
                        <p:par>
                          <p:cTn id="61" fill="hold" nodeType="afterGroup">
                            <p:stCondLst>
                              <p:cond delay="6000"/>
                            </p:stCondLst>
                            <p:childTnLst>
                              <p:par>
                                <p:cTn id="62" presetID="6" presetClass="entr" presetSubtype="32" fill="hold" nodeType="after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circle(out)">
                                      <p:cBhvr>
                                        <p:cTn id="64" dur="500"/>
                                        <p:tgtEl>
                                          <p:spTgt spid="39"/>
                                        </p:tgtEl>
                                      </p:cBhvr>
                                    </p:animEffect>
                                  </p:childTnLst>
                                </p:cTn>
                              </p:par>
                            </p:childTnLst>
                          </p:cTn>
                        </p:par>
                        <p:par>
                          <p:cTn id="65" fill="hold" nodeType="afterGroup">
                            <p:stCondLst>
                              <p:cond delay="6500"/>
                            </p:stCondLst>
                            <p:childTnLst>
                              <p:par>
                                <p:cTn id="66" presetID="6" presetClass="entr" presetSubtype="32"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circle(out)">
                                      <p:cBhvr>
                                        <p:cTn id="68" dur="500"/>
                                        <p:tgtEl>
                                          <p:spTgt spid="40"/>
                                        </p:tgtEl>
                                      </p:cBhvr>
                                    </p:animEffect>
                                  </p:childTnLst>
                                </p:cTn>
                              </p:par>
                            </p:childTnLst>
                          </p:cTn>
                        </p:par>
                        <p:par>
                          <p:cTn id="69" fill="hold" nodeType="afterGroup">
                            <p:stCondLst>
                              <p:cond delay="7000"/>
                            </p:stCondLst>
                            <p:childTnLst>
                              <p:par>
                                <p:cTn id="70" presetID="6" presetClass="entr" presetSubtype="32" fill="hold" nodeType="after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circle(out)">
                                      <p:cBhvr>
                                        <p:cTn id="72" dur="500"/>
                                        <p:tgtEl>
                                          <p:spTgt spid="41"/>
                                        </p:tgtEl>
                                      </p:cBhvr>
                                    </p:animEffect>
                                  </p:childTnLst>
                                </p:cTn>
                              </p:par>
                            </p:childTnLst>
                          </p:cTn>
                        </p:par>
                        <p:par>
                          <p:cTn id="73" fill="hold" nodeType="afterGroup">
                            <p:stCondLst>
                              <p:cond delay="7500"/>
                            </p:stCondLst>
                            <p:childTnLst>
                              <p:par>
                                <p:cTn id="74" presetID="23" presetClass="entr" presetSubtype="16" fill="hold" nodeType="afterEffect">
                                  <p:stCondLst>
                                    <p:cond delay="0"/>
                                  </p:stCondLst>
                                  <p:childTnLst>
                                    <p:set>
                                      <p:cBhvr>
                                        <p:cTn id="75" dur="1" fill="hold">
                                          <p:stCondLst>
                                            <p:cond delay="0"/>
                                          </p:stCondLst>
                                        </p:cTn>
                                        <p:tgtEl>
                                          <p:spTgt spid="26"/>
                                        </p:tgtEl>
                                        <p:attrNameLst>
                                          <p:attrName>style.visibility</p:attrName>
                                        </p:attrNameLst>
                                      </p:cBhvr>
                                      <p:to>
                                        <p:strVal val="visible"/>
                                      </p:to>
                                    </p:set>
                                    <p:anim calcmode="lin" valueType="num">
                                      <p:cBhvr>
                                        <p:cTn id="76" dur="250" fill="hold"/>
                                        <p:tgtEl>
                                          <p:spTgt spid="26"/>
                                        </p:tgtEl>
                                        <p:attrNameLst>
                                          <p:attrName>ppt_w</p:attrName>
                                        </p:attrNameLst>
                                      </p:cBhvr>
                                      <p:tavLst>
                                        <p:tav tm="0">
                                          <p:val>
                                            <p:fltVal val="0"/>
                                          </p:val>
                                        </p:tav>
                                        <p:tav tm="100000">
                                          <p:val>
                                            <p:strVal val="#ppt_w"/>
                                          </p:val>
                                        </p:tav>
                                      </p:tavLst>
                                    </p:anim>
                                    <p:anim calcmode="lin" valueType="num">
                                      <p:cBhvr>
                                        <p:cTn id="77" dur="250" fill="hold"/>
                                        <p:tgtEl>
                                          <p:spTgt spid="26"/>
                                        </p:tgtEl>
                                        <p:attrNameLst>
                                          <p:attrName>ppt_h</p:attrName>
                                        </p:attrNameLst>
                                      </p:cBhvr>
                                      <p:tavLst>
                                        <p:tav tm="0">
                                          <p:val>
                                            <p:fltVal val="0"/>
                                          </p:val>
                                        </p:tav>
                                        <p:tav tm="100000">
                                          <p:val>
                                            <p:strVal val="#ppt_h"/>
                                          </p:val>
                                        </p:tav>
                                      </p:tavLst>
                                    </p:anim>
                                  </p:childTnLst>
                                </p:cTn>
                              </p:par>
                              <p:par>
                                <p:cTn id="78" presetID="41" presetClass="entr" presetSubtype="0" fill="hold" grpId="0" nodeType="withEffect">
                                  <p:stCondLst>
                                    <p:cond delay="0"/>
                                  </p:stCondLst>
                                  <p:iterate type="lt">
                                    <p:tmPct val="10000"/>
                                  </p:iterate>
                                  <p:childTnLst>
                                    <p:set>
                                      <p:cBhvr>
                                        <p:cTn id="79" dur="1" fill="hold">
                                          <p:stCondLst>
                                            <p:cond delay="0"/>
                                          </p:stCondLst>
                                        </p:cTn>
                                        <p:tgtEl>
                                          <p:spTgt spid="25"/>
                                        </p:tgtEl>
                                        <p:attrNameLst>
                                          <p:attrName>style.visibility</p:attrName>
                                        </p:attrNameLst>
                                      </p:cBhvr>
                                      <p:to>
                                        <p:strVal val="visible"/>
                                      </p:to>
                                    </p:set>
                                    <p:anim calcmode="lin" valueType="num">
                                      <p:cBhvr>
                                        <p:cTn id="80" dur="2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81" dur="250" fill="hold"/>
                                        <p:tgtEl>
                                          <p:spTgt spid="25"/>
                                        </p:tgtEl>
                                        <p:attrNameLst>
                                          <p:attrName>ppt_y</p:attrName>
                                        </p:attrNameLst>
                                      </p:cBhvr>
                                      <p:tavLst>
                                        <p:tav tm="0">
                                          <p:val>
                                            <p:strVal val="#ppt_y"/>
                                          </p:val>
                                        </p:tav>
                                        <p:tav tm="100000">
                                          <p:val>
                                            <p:strVal val="#ppt_y"/>
                                          </p:val>
                                        </p:tav>
                                      </p:tavLst>
                                    </p:anim>
                                    <p:anim calcmode="lin" valueType="num">
                                      <p:cBhvr>
                                        <p:cTn id="82" dur="2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83" dur="2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84" dur="250" tmFilter="0,0; .5, 1; 1, 1"/>
                                        <p:tgtEl>
                                          <p:spTgt spid="25"/>
                                        </p:tgtEl>
                                      </p:cBhvr>
                                    </p:animEffect>
                                  </p:childTnLst>
                                </p:cTn>
                              </p:par>
                            </p:childTnLst>
                          </p:cTn>
                        </p:par>
                        <p:par>
                          <p:cTn id="85" fill="hold" nodeType="afterGroup">
                            <p:stCondLst>
                              <p:cond delay="10050"/>
                            </p:stCondLst>
                            <p:childTnLst>
                              <p:par>
                                <p:cTn id="86" presetID="2" presetClass="exit" presetSubtype="1" fill="hold" grpId="1" nodeType="afterEffect">
                                  <p:stCondLst>
                                    <p:cond delay="250"/>
                                  </p:stCondLst>
                                  <p:childTnLst>
                                    <p:anim calcmode="lin" valueType="num">
                                      <p:cBhvr additive="base">
                                        <p:cTn id="87" dur="500"/>
                                        <p:tgtEl>
                                          <p:spTgt spid="4"/>
                                        </p:tgtEl>
                                        <p:attrNameLst>
                                          <p:attrName>ppt_x</p:attrName>
                                        </p:attrNameLst>
                                      </p:cBhvr>
                                      <p:tavLst>
                                        <p:tav tm="0">
                                          <p:val>
                                            <p:strVal val="ppt_x"/>
                                          </p:val>
                                        </p:tav>
                                        <p:tav tm="100000">
                                          <p:val>
                                            <p:strVal val="ppt_x"/>
                                          </p:val>
                                        </p:tav>
                                      </p:tavLst>
                                    </p:anim>
                                    <p:anim calcmode="lin" valueType="num">
                                      <p:cBhvr additive="base">
                                        <p:cTn id="88" dur="500"/>
                                        <p:tgtEl>
                                          <p:spTgt spid="4"/>
                                        </p:tgtEl>
                                        <p:attrNameLst>
                                          <p:attrName>ppt_y</p:attrName>
                                        </p:attrNameLst>
                                      </p:cBhvr>
                                      <p:tavLst>
                                        <p:tav tm="0">
                                          <p:val>
                                            <p:strVal val="ppt_y"/>
                                          </p:val>
                                        </p:tav>
                                        <p:tav tm="100000">
                                          <p:val>
                                            <p:strVal val="0-ppt_h/2"/>
                                          </p:val>
                                        </p:tav>
                                      </p:tavLst>
                                    </p:anim>
                                    <p:set>
                                      <p:cBhvr>
                                        <p:cTn id="89" dur="1" fill="hold">
                                          <p:stCondLst>
                                            <p:cond delay="499"/>
                                          </p:stCondLst>
                                        </p:cTn>
                                        <p:tgtEl>
                                          <p:spTgt spid="4"/>
                                        </p:tgtEl>
                                        <p:attrNameLst>
                                          <p:attrName>style.visibility</p:attrName>
                                        </p:attrNameLst>
                                      </p:cBhvr>
                                      <p:to>
                                        <p:strVal val="hidden"/>
                                      </p:to>
                                    </p:set>
                                  </p:childTnLst>
                                </p:cTn>
                              </p:par>
                              <p:par>
                                <p:cTn id="90" presetID="2" presetClass="exit" presetSubtype="1" fill="hold" grpId="1" nodeType="withEffect">
                                  <p:stCondLst>
                                    <p:cond delay="250"/>
                                  </p:stCondLst>
                                  <p:childTnLst>
                                    <p:anim calcmode="lin" valueType="num">
                                      <p:cBhvr additive="base">
                                        <p:cTn id="91" dur="500"/>
                                        <p:tgtEl>
                                          <p:spTgt spid="5"/>
                                        </p:tgtEl>
                                        <p:attrNameLst>
                                          <p:attrName>ppt_x</p:attrName>
                                        </p:attrNameLst>
                                      </p:cBhvr>
                                      <p:tavLst>
                                        <p:tav tm="0">
                                          <p:val>
                                            <p:strVal val="ppt_x"/>
                                          </p:val>
                                        </p:tav>
                                        <p:tav tm="100000">
                                          <p:val>
                                            <p:strVal val="ppt_x"/>
                                          </p:val>
                                        </p:tav>
                                      </p:tavLst>
                                    </p:anim>
                                    <p:anim calcmode="lin" valueType="num">
                                      <p:cBhvr additive="base">
                                        <p:cTn id="92" dur="500"/>
                                        <p:tgtEl>
                                          <p:spTgt spid="5"/>
                                        </p:tgtEl>
                                        <p:attrNameLst>
                                          <p:attrName>ppt_y</p:attrName>
                                        </p:attrNameLst>
                                      </p:cBhvr>
                                      <p:tavLst>
                                        <p:tav tm="0">
                                          <p:val>
                                            <p:strVal val="ppt_y"/>
                                          </p:val>
                                        </p:tav>
                                        <p:tav tm="100000">
                                          <p:val>
                                            <p:strVal val="0-ppt_h/2"/>
                                          </p:val>
                                        </p:tav>
                                      </p:tavLst>
                                    </p:anim>
                                    <p:set>
                                      <p:cBhvr>
                                        <p:cTn id="93" dur="1" fill="hold">
                                          <p:stCondLst>
                                            <p:cond delay="499"/>
                                          </p:stCondLst>
                                        </p:cTn>
                                        <p:tgtEl>
                                          <p:spTgt spid="5"/>
                                        </p:tgtEl>
                                        <p:attrNameLst>
                                          <p:attrName>style.visibility</p:attrName>
                                        </p:attrNameLst>
                                      </p:cBhvr>
                                      <p:to>
                                        <p:strVal val="hidden"/>
                                      </p:to>
                                    </p:set>
                                  </p:childTnLst>
                                </p:cTn>
                              </p:par>
                              <p:par>
                                <p:cTn id="94" presetID="2" presetClass="exit" presetSubtype="1" fill="hold" nodeType="withEffect">
                                  <p:stCondLst>
                                    <p:cond delay="250"/>
                                  </p:stCondLst>
                                  <p:childTnLst>
                                    <p:anim calcmode="lin" valueType="num">
                                      <p:cBhvr additive="base">
                                        <p:cTn id="95" dur="500"/>
                                        <p:tgtEl>
                                          <p:spTgt spid="7"/>
                                        </p:tgtEl>
                                        <p:attrNameLst>
                                          <p:attrName>ppt_x</p:attrName>
                                        </p:attrNameLst>
                                      </p:cBhvr>
                                      <p:tavLst>
                                        <p:tav tm="0">
                                          <p:val>
                                            <p:strVal val="ppt_x"/>
                                          </p:val>
                                        </p:tav>
                                        <p:tav tm="100000">
                                          <p:val>
                                            <p:strVal val="ppt_x"/>
                                          </p:val>
                                        </p:tav>
                                      </p:tavLst>
                                    </p:anim>
                                    <p:anim calcmode="lin" valueType="num">
                                      <p:cBhvr additive="base">
                                        <p:cTn id="96" dur="500"/>
                                        <p:tgtEl>
                                          <p:spTgt spid="7"/>
                                        </p:tgtEl>
                                        <p:attrNameLst>
                                          <p:attrName>ppt_y</p:attrName>
                                        </p:attrNameLst>
                                      </p:cBhvr>
                                      <p:tavLst>
                                        <p:tav tm="0">
                                          <p:val>
                                            <p:strVal val="ppt_y"/>
                                          </p:val>
                                        </p:tav>
                                        <p:tav tm="100000">
                                          <p:val>
                                            <p:strVal val="0-ppt_h/2"/>
                                          </p:val>
                                        </p:tav>
                                      </p:tavLst>
                                    </p:anim>
                                    <p:set>
                                      <p:cBhvr>
                                        <p:cTn id="97" dur="1" fill="hold">
                                          <p:stCondLst>
                                            <p:cond delay="499"/>
                                          </p:stCondLst>
                                        </p:cTn>
                                        <p:tgtEl>
                                          <p:spTgt spid="7"/>
                                        </p:tgtEl>
                                        <p:attrNameLst>
                                          <p:attrName>style.visibility</p:attrName>
                                        </p:attrNameLst>
                                      </p:cBhvr>
                                      <p:to>
                                        <p:strVal val="hidden"/>
                                      </p:to>
                                    </p:set>
                                  </p:childTnLst>
                                </p:cTn>
                              </p:par>
                              <p:par>
                                <p:cTn id="98" presetID="2" presetClass="exit" presetSubtype="1" fill="hold" nodeType="withEffect">
                                  <p:stCondLst>
                                    <p:cond delay="250"/>
                                  </p:stCondLst>
                                  <p:childTnLst>
                                    <p:anim calcmode="lin" valueType="num">
                                      <p:cBhvr additive="base">
                                        <p:cTn id="99" dur="500"/>
                                        <p:tgtEl>
                                          <p:spTgt spid="8"/>
                                        </p:tgtEl>
                                        <p:attrNameLst>
                                          <p:attrName>ppt_x</p:attrName>
                                        </p:attrNameLst>
                                      </p:cBhvr>
                                      <p:tavLst>
                                        <p:tav tm="0">
                                          <p:val>
                                            <p:strVal val="ppt_x"/>
                                          </p:val>
                                        </p:tav>
                                        <p:tav tm="100000">
                                          <p:val>
                                            <p:strVal val="ppt_x"/>
                                          </p:val>
                                        </p:tav>
                                      </p:tavLst>
                                    </p:anim>
                                    <p:anim calcmode="lin" valueType="num">
                                      <p:cBhvr additive="base">
                                        <p:cTn id="100" dur="500"/>
                                        <p:tgtEl>
                                          <p:spTgt spid="8"/>
                                        </p:tgtEl>
                                        <p:attrNameLst>
                                          <p:attrName>ppt_y</p:attrName>
                                        </p:attrNameLst>
                                      </p:cBhvr>
                                      <p:tavLst>
                                        <p:tav tm="0">
                                          <p:val>
                                            <p:strVal val="ppt_y"/>
                                          </p:val>
                                        </p:tav>
                                        <p:tav tm="100000">
                                          <p:val>
                                            <p:strVal val="0-ppt_h/2"/>
                                          </p:val>
                                        </p:tav>
                                      </p:tavLst>
                                    </p:anim>
                                    <p:set>
                                      <p:cBhvr>
                                        <p:cTn id="101" dur="1" fill="hold">
                                          <p:stCondLst>
                                            <p:cond delay="499"/>
                                          </p:stCondLst>
                                        </p:cTn>
                                        <p:tgtEl>
                                          <p:spTgt spid="8"/>
                                        </p:tgtEl>
                                        <p:attrNameLst>
                                          <p:attrName>style.visibility</p:attrName>
                                        </p:attrNameLst>
                                      </p:cBhvr>
                                      <p:to>
                                        <p:strVal val="hidden"/>
                                      </p:to>
                                    </p:set>
                                  </p:childTnLst>
                                </p:cTn>
                              </p:par>
                              <p:par>
                                <p:cTn id="102" presetID="2" presetClass="exit" presetSubtype="1" fill="hold" grpId="1" nodeType="withEffect">
                                  <p:stCondLst>
                                    <p:cond delay="250"/>
                                  </p:stCondLst>
                                  <p:childTnLst>
                                    <p:anim calcmode="lin" valueType="num">
                                      <p:cBhvr additive="base">
                                        <p:cTn id="103" dur="500"/>
                                        <p:tgtEl>
                                          <p:spTgt spid="12"/>
                                        </p:tgtEl>
                                        <p:attrNameLst>
                                          <p:attrName>ppt_x</p:attrName>
                                        </p:attrNameLst>
                                      </p:cBhvr>
                                      <p:tavLst>
                                        <p:tav tm="0">
                                          <p:val>
                                            <p:strVal val="ppt_x"/>
                                          </p:val>
                                        </p:tav>
                                        <p:tav tm="100000">
                                          <p:val>
                                            <p:strVal val="ppt_x"/>
                                          </p:val>
                                        </p:tav>
                                      </p:tavLst>
                                    </p:anim>
                                    <p:anim calcmode="lin" valueType="num">
                                      <p:cBhvr additive="base">
                                        <p:cTn id="104" dur="500"/>
                                        <p:tgtEl>
                                          <p:spTgt spid="12"/>
                                        </p:tgtEl>
                                        <p:attrNameLst>
                                          <p:attrName>ppt_y</p:attrName>
                                        </p:attrNameLst>
                                      </p:cBhvr>
                                      <p:tavLst>
                                        <p:tav tm="0">
                                          <p:val>
                                            <p:strVal val="ppt_y"/>
                                          </p:val>
                                        </p:tav>
                                        <p:tav tm="100000">
                                          <p:val>
                                            <p:strVal val="0-ppt_h/2"/>
                                          </p:val>
                                        </p:tav>
                                      </p:tavLst>
                                    </p:anim>
                                    <p:set>
                                      <p:cBhvr>
                                        <p:cTn id="105" dur="1" fill="hold">
                                          <p:stCondLst>
                                            <p:cond delay="499"/>
                                          </p:stCondLst>
                                        </p:cTn>
                                        <p:tgtEl>
                                          <p:spTgt spid="12"/>
                                        </p:tgtEl>
                                        <p:attrNameLst>
                                          <p:attrName>style.visibility</p:attrName>
                                        </p:attrNameLst>
                                      </p:cBhvr>
                                      <p:to>
                                        <p:strVal val="hidden"/>
                                      </p:to>
                                    </p:set>
                                  </p:childTnLst>
                                </p:cTn>
                              </p:par>
                              <p:par>
                                <p:cTn id="106" presetID="2" presetClass="exit" presetSubtype="1" fill="hold" nodeType="withEffect">
                                  <p:stCondLst>
                                    <p:cond delay="250"/>
                                  </p:stCondLst>
                                  <p:childTnLst>
                                    <p:anim calcmode="lin" valueType="num">
                                      <p:cBhvr additive="base">
                                        <p:cTn id="107" dur="500"/>
                                        <p:tgtEl>
                                          <p:spTgt spid="10"/>
                                        </p:tgtEl>
                                        <p:attrNameLst>
                                          <p:attrName>ppt_x</p:attrName>
                                        </p:attrNameLst>
                                      </p:cBhvr>
                                      <p:tavLst>
                                        <p:tav tm="0">
                                          <p:val>
                                            <p:strVal val="ppt_x"/>
                                          </p:val>
                                        </p:tav>
                                        <p:tav tm="100000">
                                          <p:val>
                                            <p:strVal val="ppt_x"/>
                                          </p:val>
                                        </p:tav>
                                      </p:tavLst>
                                    </p:anim>
                                    <p:anim calcmode="lin" valueType="num">
                                      <p:cBhvr additive="base">
                                        <p:cTn id="108" dur="500"/>
                                        <p:tgtEl>
                                          <p:spTgt spid="10"/>
                                        </p:tgtEl>
                                        <p:attrNameLst>
                                          <p:attrName>ppt_y</p:attrName>
                                        </p:attrNameLst>
                                      </p:cBhvr>
                                      <p:tavLst>
                                        <p:tav tm="0">
                                          <p:val>
                                            <p:strVal val="ppt_y"/>
                                          </p:val>
                                        </p:tav>
                                        <p:tav tm="100000">
                                          <p:val>
                                            <p:strVal val="0-ppt_h/2"/>
                                          </p:val>
                                        </p:tav>
                                      </p:tavLst>
                                    </p:anim>
                                    <p:set>
                                      <p:cBhvr>
                                        <p:cTn id="109" dur="1" fill="hold">
                                          <p:stCondLst>
                                            <p:cond delay="499"/>
                                          </p:stCondLst>
                                        </p:cTn>
                                        <p:tgtEl>
                                          <p:spTgt spid="10"/>
                                        </p:tgtEl>
                                        <p:attrNameLst>
                                          <p:attrName>style.visibility</p:attrName>
                                        </p:attrNameLst>
                                      </p:cBhvr>
                                      <p:to>
                                        <p:strVal val="hidden"/>
                                      </p:to>
                                    </p:set>
                                  </p:childTnLst>
                                </p:cTn>
                              </p:par>
                              <p:par>
                                <p:cTn id="110" presetID="2" presetClass="exit" presetSubtype="1" fill="hold" grpId="1" nodeType="withEffect">
                                  <p:stCondLst>
                                    <p:cond delay="250"/>
                                  </p:stCondLst>
                                  <p:childTnLst>
                                    <p:anim calcmode="lin" valueType="num">
                                      <p:cBhvr additive="base">
                                        <p:cTn id="111" dur="500"/>
                                        <p:tgtEl>
                                          <p:spTgt spid="13"/>
                                        </p:tgtEl>
                                        <p:attrNameLst>
                                          <p:attrName>ppt_x</p:attrName>
                                        </p:attrNameLst>
                                      </p:cBhvr>
                                      <p:tavLst>
                                        <p:tav tm="0">
                                          <p:val>
                                            <p:strVal val="ppt_x"/>
                                          </p:val>
                                        </p:tav>
                                        <p:tav tm="100000">
                                          <p:val>
                                            <p:strVal val="ppt_x"/>
                                          </p:val>
                                        </p:tav>
                                      </p:tavLst>
                                    </p:anim>
                                    <p:anim calcmode="lin" valueType="num">
                                      <p:cBhvr additive="base">
                                        <p:cTn id="112" dur="500"/>
                                        <p:tgtEl>
                                          <p:spTgt spid="13"/>
                                        </p:tgtEl>
                                        <p:attrNameLst>
                                          <p:attrName>ppt_y</p:attrName>
                                        </p:attrNameLst>
                                      </p:cBhvr>
                                      <p:tavLst>
                                        <p:tav tm="0">
                                          <p:val>
                                            <p:strVal val="ppt_y"/>
                                          </p:val>
                                        </p:tav>
                                        <p:tav tm="100000">
                                          <p:val>
                                            <p:strVal val="0-ppt_h/2"/>
                                          </p:val>
                                        </p:tav>
                                      </p:tavLst>
                                    </p:anim>
                                    <p:set>
                                      <p:cBhvr>
                                        <p:cTn id="113" dur="1" fill="hold">
                                          <p:stCondLst>
                                            <p:cond delay="499"/>
                                          </p:stCondLst>
                                        </p:cTn>
                                        <p:tgtEl>
                                          <p:spTgt spid="13"/>
                                        </p:tgtEl>
                                        <p:attrNameLst>
                                          <p:attrName>style.visibility</p:attrName>
                                        </p:attrNameLst>
                                      </p:cBhvr>
                                      <p:to>
                                        <p:strVal val="hidden"/>
                                      </p:to>
                                    </p:set>
                                  </p:childTnLst>
                                </p:cTn>
                              </p:par>
                              <p:par>
                                <p:cTn id="114" presetID="2" presetClass="exit" presetSubtype="1" fill="hold" nodeType="withEffect">
                                  <p:stCondLst>
                                    <p:cond delay="250"/>
                                  </p:stCondLst>
                                  <p:childTnLst>
                                    <p:anim calcmode="lin" valueType="num">
                                      <p:cBhvr additive="base">
                                        <p:cTn id="115" dur="500"/>
                                        <p:tgtEl>
                                          <p:spTgt spid="9"/>
                                        </p:tgtEl>
                                        <p:attrNameLst>
                                          <p:attrName>ppt_x</p:attrName>
                                        </p:attrNameLst>
                                      </p:cBhvr>
                                      <p:tavLst>
                                        <p:tav tm="0">
                                          <p:val>
                                            <p:strVal val="ppt_x"/>
                                          </p:val>
                                        </p:tav>
                                        <p:tav tm="100000">
                                          <p:val>
                                            <p:strVal val="ppt_x"/>
                                          </p:val>
                                        </p:tav>
                                      </p:tavLst>
                                    </p:anim>
                                    <p:anim calcmode="lin" valueType="num">
                                      <p:cBhvr additive="base">
                                        <p:cTn id="116" dur="500"/>
                                        <p:tgtEl>
                                          <p:spTgt spid="9"/>
                                        </p:tgtEl>
                                        <p:attrNameLst>
                                          <p:attrName>ppt_y</p:attrName>
                                        </p:attrNameLst>
                                      </p:cBhvr>
                                      <p:tavLst>
                                        <p:tav tm="0">
                                          <p:val>
                                            <p:strVal val="ppt_y"/>
                                          </p:val>
                                        </p:tav>
                                        <p:tav tm="100000">
                                          <p:val>
                                            <p:strVal val="0-ppt_h/2"/>
                                          </p:val>
                                        </p:tav>
                                      </p:tavLst>
                                    </p:anim>
                                    <p:set>
                                      <p:cBhvr>
                                        <p:cTn id="117" dur="1" fill="hold">
                                          <p:stCondLst>
                                            <p:cond delay="499"/>
                                          </p:stCondLst>
                                        </p:cTn>
                                        <p:tgtEl>
                                          <p:spTgt spid="9"/>
                                        </p:tgtEl>
                                        <p:attrNameLst>
                                          <p:attrName>style.visibility</p:attrName>
                                        </p:attrNameLst>
                                      </p:cBhvr>
                                      <p:to>
                                        <p:strVal val="hidden"/>
                                      </p:to>
                                    </p:set>
                                  </p:childTnLst>
                                </p:cTn>
                              </p:par>
                              <p:par>
                                <p:cTn id="118" presetID="2" presetClass="exit" presetSubtype="1" fill="hold" grpId="1" nodeType="withEffect">
                                  <p:stCondLst>
                                    <p:cond delay="250"/>
                                  </p:stCondLst>
                                  <p:childTnLst>
                                    <p:anim calcmode="lin" valueType="num">
                                      <p:cBhvr additive="base">
                                        <p:cTn id="119" dur="500"/>
                                        <p:tgtEl>
                                          <p:spTgt spid="14"/>
                                        </p:tgtEl>
                                        <p:attrNameLst>
                                          <p:attrName>ppt_x</p:attrName>
                                        </p:attrNameLst>
                                      </p:cBhvr>
                                      <p:tavLst>
                                        <p:tav tm="0">
                                          <p:val>
                                            <p:strVal val="ppt_x"/>
                                          </p:val>
                                        </p:tav>
                                        <p:tav tm="100000">
                                          <p:val>
                                            <p:strVal val="ppt_x"/>
                                          </p:val>
                                        </p:tav>
                                      </p:tavLst>
                                    </p:anim>
                                    <p:anim calcmode="lin" valueType="num">
                                      <p:cBhvr additive="base">
                                        <p:cTn id="120" dur="500"/>
                                        <p:tgtEl>
                                          <p:spTgt spid="14"/>
                                        </p:tgtEl>
                                        <p:attrNameLst>
                                          <p:attrName>ppt_y</p:attrName>
                                        </p:attrNameLst>
                                      </p:cBhvr>
                                      <p:tavLst>
                                        <p:tav tm="0">
                                          <p:val>
                                            <p:strVal val="ppt_y"/>
                                          </p:val>
                                        </p:tav>
                                        <p:tav tm="100000">
                                          <p:val>
                                            <p:strVal val="0-ppt_h/2"/>
                                          </p:val>
                                        </p:tav>
                                      </p:tavLst>
                                    </p:anim>
                                    <p:set>
                                      <p:cBhvr>
                                        <p:cTn id="121" dur="1" fill="hold">
                                          <p:stCondLst>
                                            <p:cond delay="499"/>
                                          </p:stCondLst>
                                        </p:cTn>
                                        <p:tgtEl>
                                          <p:spTgt spid="14"/>
                                        </p:tgtEl>
                                        <p:attrNameLst>
                                          <p:attrName>style.visibility</p:attrName>
                                        </p:attrNameLst>
                                      </p:cBhvr>
                                      <p:to>
                                        <p:strVal val="hidden"/>
                                      </p:to>
                                    </p:set>
                                  </p:childTnLst>
                                </p:cTn>
                              </p:par>
                              <p:par>
                                <p:cTn id="122" presetID="2" presetClass="exit" presetSubtype="1" fill="hold" nodeType="withEffect">
                                  <p:stCondLst>
                                    <p:cond delay="250"/>
                                  </p:stCondLst>
                                  <p:childTnLst>
                                    <p:anim calcmode="lin" valueType="num">
                                      <p:cBhvr additive="base">
                                        <p:cTn id="123" dur="500"/>
                                        <p:tgtEl>
                                          <p:spTgt spid="11"/>
                                        </p:tgtEl>
                                        <p:attrNameLst>
                                          <p:attrName>ppt_x</p:attrName>
                                        </p:attrNameLst>
                                      </p:cBhvr>
                                      <p:tavLst>
                                        <p:tav tm="0">
                                          <p:val>
                                            <p:strVal val="ppt_x"/>
                                          </p:val>
                                        </p:tav>
                                        <p:tav tm="100000">
                                          <p:val>
                                            <p:strVal val="ppt_x"/>
                                          </p:val>
                                        </p:tav>
                                      </p:tavLst>
                                    </p:anim>
                                    <p:anim calcmode="lin" valueType="num">
                                      <p:cBhvr additive="base">
                                        <p:cTn id="124" dur="500"/>
                                        <p:tgtEl>
                                          <p:spTgt spid="11"/>
                                        </p:tgtEl>
                                        <p:attrNameLst>
                                          <p:attrName>ppt_y</p:attrName>
                                        </p:attrNameLst>
                                      </p:cBhvr>
                                      <p:tavLst>
                                        <p:tav tm="0">
                                          <p:val>
                                            <p:strVal val="ppt_y"/>
                                          </p:val>
                                        </p:tav>
                                        <p:tav tm="100000">
                                          <p:val>
                                            <p:strVal val="0-ppt_h/2"/>
                                          </p:val>
                                        </p:tav>
                                      </p:tavLst>
                                    </p:anim>
                                    <p:set>
                                      <p:cBhvr>
                                        <p:cTn id="125" dur="1" fill="hold">
                                          <p:stCondLst>
                                            <p:cond delay="499"/>
                                          </p:stCondLst>
                                        </p:cTn>
                                        <p:tgtEl>
                                          <p:spTgt spid="11"/>
                                        </p:tgtEl>
                                        <p:attrNameLst>
                                          <p:attrName>style.visibility</p:attrName>
                                        </p:attrNameLst>
                                      </p:cBhvr>
                                      <p:to>
                                        <p:strVal val="hidden"/>
                                      </p:to>
                                    </p:set>
                                  </p:childTnLst>
                                </p:cTn>
                              </p:par>
                              <p:par>
                                <p:cTn id="126" presetID="2" presetClass="exit" presetSubtype="1" fill="hold" grpId="1" nodeType="withEffect">
                                  <p:stCondLst>
                                    <p:cond delay="250"/>
                                  </p:stCondLst>
                                  <p:childTnLst>
                                    <p:anim calcmode="lin" valueType="num">
                                      <p:cBhvr additive="base">
                                        <p:cTn id="127" dur="500"/>
                                        <p:tgtEl>
                                          <p:spTgt spid="15"/>
                                        </p:tgtEl>
                                        <p:attrNameLst>
                                          <p:attrName>ppt_x</p:attrName>
                                        </p:attrNameLst>
                                      </p:cBhvr>
                                      <p:tavLst>
                                        <p:tav tm="0">
                                          <p:val>
                                            <p:strVal val="ppt_x"/>
                                          </p:val>
                                        </p:tav>
                                        <p:tav tm="100000">
                                          <p:val>
                                            <p:strVal val="ppt_x"/>
                                          </p:val>
                                        </p:tav>
                                      </p:tavLst>
                                    </p:anim>
                                    <p:anim calcmode="lin" valueType="num">
                                      <p:cBhvr additive="base">
                                        <p:cTn id="128" dur="500"/>
                                        <p:tgtEl>
                                          <p:spTgt spid="15"/>
                                        </p:tgtEl>
                                        <p:attrNameLst>
                                          <p:attrName>ppt_y</p:attrName>
                                        </p:attrNameLst>
                                      </p:cBhvr>
                                      <p:tavLst>
                                        <p:tav tm="0">
                                          <p:val>
                                            <p:strVal val="ppt_y"/>
                                          </p:val>
                                        </p:tav>
                                        <p:tav tm="100000">
                                          <p:val>
                                            <p:strVal val="0-ppt_h/2"/>
                                          </p:val>
                                        </p:tav>
                                      </p:tavLst>
                                    </p:anim>
                                    <p:set>
                                      <p:cBhvr>
                                        <p:cTn id="129" dur="1" fill="hold">
                                          <p:stCondLst>
                                            <p:cond delay="499"/>
                                          </p:stCondLst>
                                        </p:cTn>
                                        <p:tgtEl>
                                          <p:spTgt spid="15"/>
                                        </p:tgtEl>
                                        <p:attrNameLst>
                                          <p:attrName>style.visibility</p:attrName>
                                        </p:attrNameLst>
                                      </p:cBhvr>
                                      <p:to>
                                        <p:strVal val="hidden"/>
                                      </p:to>
                                    </p:set>
                                  </p:childTnLst>
                                </p:cTn>
                              </p:par>
                              <p:par>
                                <p:cTn id="130" presetID="2" presetClass="exit" presetSubtype="1" fill="hold" nodeType="withEffect">
                                  <p:stCondLst>
                                    <p:cond delay="250"/>
                                  </p:stCondLst>
                                  <p:childTnLst>
                                    <p:anim calcmode="lin" valueType="num">
                                      <p:cBhvr additive="base">
                                        <p:cTn id="131" dur="500"/>
                                        <p:tgtEl>
                                          <p:spTgt spid="16"/>
                                        </p:tgtEl>
                                        <p:attrNameLst>
                                          <p:attrName>ppt_x</p:attrName>
                                        </p:attrNameLst>
                                      </p:cBhvr>
                                      <p:tavLst>
                                        <p:tav tm="0">
                                          <p:val>
                                            <p:strVal val="ppt_x"/>
                                          </p:val>
                                        </p:tav>
                                        <p:tav tm="100000">
                                          <p:val>
                                            <p:strVal val="ppt_x"/>
                                          </p:val>
                                        </p:tav>
                                      </p:tavLst>
                                    </p:anim>
                                    <p:anim calcmode="lin" valueType="num">
                                      <p:cBhvr additive="base">
                                        <p:cTn id="132" dur="500"/>
                                        <p:tgtEl>
                                          <p:spTgt spid="16"/>
                                        </p:tgtEl>
                                        <p:attrNameLst>
                                          <p:attrName>ppt_y</p:attrName>
                                        </p:attrNameLst>
                                      </p:cBhvr>
                                      <p:tavLst>
                                        <p:tav tm="0">
                                          <p:val>
                                            <p:strVal val="ppt_y"/>
                                          </p:val>
                                        </p:tav>
                                        <p:tav tm="100000">
                                          <p:val>
                                            <p:strVal val="0-ppt_h/2"/>
                                          </p:val>
                                        </p:tav>
                                      </p:tavLst>
                                    </p:anim>
                                    <p:set>
                                      <p:cBhvr>
                                        <p:cTn id="133" dur="1" fill="hold">
                                          <p:stCondLst>
                                            <p:cond delay="499"/>
                                          </p:stCondLst>
                                        </p:cTn>
                                        <p:tgtEl>
                                          <p:spTgt spid="16"/>
                                        </p:tgtEl>
                                        <p:attrNameLst>
                                          <p:attrName>style.visibility</p:attrName>
                                        </p:attrNameLst>
                                      </p:cBhvr>
                                      <p:to>
                                        <p:strVal val="hidden"/>
                                      </p:to>
                                    </p:set>
                                  </p:childTnLst>
                                </p:cTn>
                              </p:par>
                              <p:par>
                                <p:cTn id="134" presetID="2" presetClass="exit" presetSubtype="1" fill="hold" nodeType="withEffect">
                                  <p:stCondLst>
                                    <p:cond delay="250"/>
                                  </p:stCondLst>
                                  <p:childTnLst>
                                    <p:anim calcmode="lin" valueType="num">
                                      <p:cBhvr additive="base">
                                        <p:cTn id="135" dur="500"/>
                                        <p:tgtEl>
                                          <p:spTgt spid="38"/>
                                        </p:tgtEl>
                                        <p:attrNameLst>
                                          <p:attrName>ppt_x</p:attrName>
                                        </p:attrNameLst>
                                      </p:cBhvr>
                                      <p:tavLst>
                                        <p:tav tm="0">
                                          <p:val>
                                            <p:strVal val="ppt_x"/>
                                          </p:val>
                                        </p:tav>
                                        <p:tav tm="100000">
                                          <p:val>
                                            <p:strVal val="ppt_x"/>
                                          </p:val>
                                        </p:tav>
                                      </p:tavLst>
                                    </p:anim>
                                    <p:anim calcmode="lin" valueType="num">
                                      <p:cBhvr additive="base">
                                        <p:cTn id="136" dur="500"/>
                                        <p:tgtEl>
                                          <p:spTgt spid="38"/>
                                        </p:tgtEl>
                                        <p:attrNameLst>
                                          <p:attrName>ppt_y</p:attrName>
                                        </p:attrNameLst>
                                      </p:cBhvr>
                                      <p:tavLst>
                                        <p:tav tm="0">
                                          <p:val>
                                            <p:strVal val="ppt_y"/>
                                          </p:val>
                                        </p:tav>
                                        <p:tav tm="100000">
                                          <p:val>
                                            <p:strVal val="0-ppt_h/2"/>
                                          </p:val>
                                        </p:tav>
                                      </p:tavLst>
                                    </p:anim>
                                    <p:set>
                                      <p:cBhvr>
                                        <p:cTn id="137" dur="1" fill="hold">
                                          <p:stCondLst>
                                            <p:cond delay="499"/>
                                          </p:stCondLst>
                                        </p:cTn>
                                        <p:tgtEl>
                                          <p:spTgt spid="38"/>
                                        </p:tgtEl>
                                        <p:attrNameLst>
                                          <p:attrName>style.visibility</p:attrName>
                                        </p:attrNameLst>
                                      </p:cBhvr>
                                      <p:to>
                                        <p:strVal val="hidden"/>
                                      </p:to>
                                    </p:set>
                                  </p:childTnLst>
                                </p:cTn>
                              </p:par>
                              <p:par>
                                <p:cTn id="138" presetID="2" presetClass="exit" presetSubtype="1" fill="hold" nodeType="withEffect">
                                  <p:stCondLst>
                                    <p:cond delay="250"/>
                                  </p:stCondLst>
                                  <p:childTnLst>
                                    <p:anim calcmode="lin" valueType="num">
                                      <p:cBhvr additive="base">
                                        <p:cTn id="139" dur="500"/>
                                        <p:tgtEl>
                                          <p:spTgt spid="39"/>
                                        </p:tgtEl>
                                        <p:attrNameLst>
                                          <p:attrName>ppt_x</p:attrName>
                                        </p:attrNameLst>
                                      </p:cBhvr>
                                      <p:tavLst>
                                        <p:tav tm="0">
                                          <p:val>
                                            <p:strVal val="ppt_x"/>
                                          </p:val>
                                        </p:tav>
                                        <p:tav tm="100000">
                                          <p:val>
                                            <p:strVal val="ppt_x"/>
                                          </p:val>
                                        </p:tav>
                                      </p:tavLst>
                                    </p:anim>
                                    <p:anim calcmode="lin" valueType="num">
                                      <p:cBhvr additive="base">
                                        <p:cTn id="140" dur="500"/>
                                        <p:tgtEl>
                                          <p:spTgt spid="39"/>
                                        </p:tgtEl>
                                        <p:attrNameLst>
                                          <p:attrName>ppt_y</p:attrName>
                                        </p:attrNameLst>
                                      </p:cBhvr>
                                      <p:tavLst>
                                        <p:tav tm="0">
                                          <p:val>
                                            <p:strVal val="ppt_y"/>
                                          </p:val>
                                        </p:tav>
                                        <p:tav tm="100000">
                                          <p:val>
                                            <p:strVal val="0-ppt_h/2"/>
                                          </p:val>
                                        </p:tav>
                                      </p:tavLst>
                                    </p:anim>
                                    <p:set>
                                      <p:cBhvr>
                                        <p:cTn id="141" dur="1" fill="hold">
                                          <p:stCondLst>
                                            <p:cond delay="499"/>
                                          </p:stCondLst>
                                        </p:cTn>
                                        <p:tgtEl>
                                          <p:spTgt spid="39"/>
                                        </p:tgtEl>
                                        <p:attrNameLst>
                                          <p:attrName>style.visibility</p:attrName>
                                        </p:attrNameLst>
                                      </p:cBhvr>
                                      <p:to>
                                        <p:strVal val="hidden"/>
                                      </p:to>
                                    </p:set>
                                  </p:childTnLst>
                                </p:cTn>
                              </p:par>
                              <p:par>
                                <p:cTn id="142" presetID="2" presetClass="exit" presetSubtype="1" fill="hold" nodeType="withEffect">
                                  <p:stCondLst>
                                    <p:cond delay="250"/>
                                  </p:stCondLst>
                                  <p:childTnLst>
                                    <p:anim calcmode="lin" valueType="num">
                                      <p:cBhvr additive="base">
                                        <p:cTn id="143" dur="500"/>
                                        <p:tgtEl>
                                          <p:spTgt spid="40"/>
                                        </p:tgtEl>
                                        <p:attrNameLst>
                                          <p:attrName>ppt_x</p:attrName>
                                        </p:attrNameLst>
                                      </p:cBhvr>
                                      <p:tavLst>
                                        <p:tav tm="0">
                                          <p:val>
                                            <p:strVal val="ppt_x"/>
                                          </p:val>
                                        </p:tav>
                                        <p:tav tm="100000">
                                          <p:val>
                                            <p:strVal val="ppt_x"/>
                                          </p:val>
                                        </p:tav>
                                      </p:tavLst>
                                    </p:anim>
                                    <p:anim calcmode="lin" valueType="num">
                                      <p:cBhvr additive="base">
                                        <p:cTn id="144" dur="500"/>
                                        <p:tgtEl>
                                          <p:spTgt spid="40"/>
                                        </p:tgtEl>
                                        <p:attrNameLst>
                                          <p:attrName>ppt_y</p:attrName>
                                        </p:attrNameLst>
                                      </p:cBhvr>
                                      <p:tavLst>
                                        <p:tav tm="0">
                                          <p:val>
                                            <p:strVal val="ppt_y"/>
                                          </p:val>
                                        </p:tav>
                                        <p:tav tm="100000">
                                          <p:val>
                                            <p:strVal val="0-ppt_h/2"/>
                                          </p:val>
                                        </p:tav>
                                      </p:tavLst>
                                    </p:anim>
                                    <p:set>
                                      <p:cBhvr>
                                        <p:cTn id="145" dur="1" fill="hold">
                                          <p:stCondLst>
                                            <p:cond delay="499"/>
                                          </p:stCondLst>
                                        </p:cTn>
                                        <p:tgtEl>
                                          <p:spTgt spid="40"/>
                                        </p:tgtEl>
                                        <p:attrNameLst>
                                          <p:attrName>style.visibility</p:attrName>
                                        </p:attrNameLst>
                                      </p:cBhvr>
                                      <p:to>
                                        <p:strVal val="hidden"/>
                                      </p:to>
                                    </p:set>
                                  </p:childTnLst>
                                </p:cTn>
                              </p:par>
                              <p:par>
                                <p:cTn id="146" presetID="2" presetClass="exit" presetSubtype="1" fill="hold" nodeType="withEffect">
                                  <p:stCondLst>
                                    <p:cond delay="250"/>
                                  </p:stCondLst>
                                  <p:childTnLst>
                                    <p:anim calcmode="lin" valueType="num">
                                      <p:cBhvr additive="base">
                                        <p:cTn id="147" dur="500"/>
                                        <p:tgtEl>
                                          <p:spTgt spid="41"/>
                                        </p:tgtEl>
                                        <p:attrNameLst>
                                          <p:attrName>ppt_x</p:attrName>
                                        </p:attrNameLst>
                                      </p:cBhvr>
                                      <p:tavLst>
                                        <p:tav tm="0">
                                          <p:val>
                                            <p:strVal val="ppt_x"/>
                                          </p:val>
                                        </p:tav>
                                        <p:tav tm="100000">
                                          <p:val>
                                            <p:strVal val="ppt_x"/>
                                          </p:val>
                                        </p:tav>
                                      </p:tavLst>
                                    </p:anim>
                                    <p:anim calcmode="lin" valueType="num">
                                      <p:cBhvr additive="base">
                                        <p:cTn id="148" dur="500"/>
                                        <p:tgtEl>
                                          <p:spTgt spid="41"/>
                                        </p:tgtEl>
                                        <p:attrNameLst>
                                          <p:attrName>ppt_y</p:attrName>
                                        </p:attrNameLst>
                                      </p:cBhvr>
                                      <p:tavLst>
                                        <p:tav tm="0">
                                          <p:val>
                                            <p:strVal val="ppt_y"/>
                                          </p:val>
                                        </p:tav>
                                        <p:tav tm="100000">
                                          <p:val>
                                            <p:strVal val="0-ppt_h/2"/>
                                          </p:val>
                                        </p:tav>
                                      </p:tavLst>
                                    </p:anim>
                                    <p:set>
                                      <p:cBhvr>
                                        <p:cTn id="149" dur="1" fill="hold">
                                          <p:stCondLst>
                                            <p:cond delay="499"/>
                                          </p:stCondLst>
                                        </p:cTn>
                                        <p:tgtEl>
                                          <p:spTgt spid="41"/>
                                        </p:tgtEl>
                                        <p:attrNameLst>
                                          <p:attrName>style.visibility</p:attrName>
                                        </p:attrNameLst>
                                      </p:cBhvr>
                                      <p:to>
                                        <p:strVal val="hidden"/>
                                      </p:to>
                                    </p:set>
                                  </p:childTnLst>
                                </p:cTn>
                              </p:par>
                              <p:par>
                                <p:cTn id="150" presetID="2" presetClass="exit" presetSubtype="1" fill="hold" nodeType="withEffect">
                                  <p:stCondLst>
                                    <p:cond delay="250"/>
                                  </p:stCondLst>
                                  <p:childTnLst>
                                    <p:anim calcmode="lin" valueType="num">
                                      <p:cBhvr additive="base">
                                        <p:cTn id="151" dur="500"/>
                                        <p:tgtEl>
                                          <p:spTgt spid="26"/>
                                        </p:tgtEl>
                                        <p:attrNameLst>
                                          <p:attrName>ppt_x</p:attrName>
                                        </p:attrNameLst>
                                      </p:cBhvr>
                                      <p:tavLst>
                                        <p:tav tm="0">
                                          <p:val>
                                            <p:strVal val="ppt_x"/>
                                          </p:val>
                                        </p:tav>
                                        <p:tav tm="100000">
                                          <p:val>
                                            <p:strVal val="ppt_x"/>
                                          </p:val>
                                        </p:tav>
                                      </p:tavLst>
                                    </p:anim>
                                    <p:anim calcmode="lin" valueType="num">
                                      <p:cBhvr additive="base">
                                        <p:cTn id="152" dur="500"/>
                                        <p:tgtEl>
                                          <p:spTgt spid="26"/>
                                        </p:tgtEl>
                                        <p:attrNameLst>
                                          <p:attrName>ppt_y</p:attrName>
                                        </p:attrNameLst>
                                      </p:cBhvr>
                                      <p:tavLst>
                                        <p:tav tm="0">
                                          <p:val>
                                            <p:strVal val="ppt_y"/>
                                          </p:val>
                                        </p:tav>
                                        <p:tav tm="100000">
                                          <p:val>
                                            <p:strVal val="0-ppt_h/2"/>
                                          </p:val>
                                        </p:tav>
                                      </p:tavLst>
                                    </p:anim>
                                    <p:set>
                                      <p:cBhvr>
                                        <p:cTn id="153" dur="1" fill="hold">
                                          <p:stCondLst>
                                            <p:cond delay="499"/>
                                          </p:stCondLst>
                                        </p:cTn>
                                        <p:tgtEl>
                                          <p:spTgt spid="26"/>
                                        </p:tgtEl>
                                        <p:attrNameLst>
                                          <p:attrName>style.visibility</p:attrName>
                                        </p:attrNameLst>
                                      </p:cBhvr>
                                      <p:to>
                                        <p:strVal val="hidden"/>
                                      </p:to>
                                    </p:set>
                                  </p:childTnLst>
                                </p:cTn>
                              </p:par>
                              <p:par>
                                <p:cTn id="154" presetID="2" presetClass="exit" presetSubtype="1" fill="hold" grpId="1" nodeType="withEffect">
                                  <p:stCondLst>
                                    <p:cond delay="250"/>
                                  </p:stCondLst>
                                  <p:iterate type="lt">
                                    <p:tmPct val="0"/>
                                  </p:iterate>
                                  <p:childTnLst>
                                    <p:anim calcmode="lin" valueType="num">
                                      <p:cBhvr additive="base">
                                        <p:cTn id="155" dur="500"/>
                                        <p:tgtEl>
                                          <p:spTgt spid="25"/>
                                        </p:tgtEl>
                                        <p:attrNameLst>
                                          <p:attrName>ppt_x</p:attrName>
                                        </p:attrNameLst>
                                      </p:cBhvr>
                                      <p:tavLst>
                                        <p:tav tm="0">
                                          <p:val>
                                            <p:strVal val="ppt_x"/>
                                          </p:val>
                                        </p:tav>
                                        <p:tav tm="100000">
                                          <p:val>
                                            <p:strVal val="ppt_x"/>
                                          </p:val>
                                        </p:tav>
                                      </p:tavLst>
                                    </p:anim>
                                    <p:anim calcmode="lin" valueType="num">
                                      <p:cBhvr additive="base">
                                        <p:cTn id="156" dur="500"/>
                                        <p:tgtEl>
                                          <p:spTgt spid="25"/>
                                        </p:tgtEl>
                                        <p:attrNameLst>
                                          <p:attrName>ppt_y</p:attrName>
                                        </p:attrNameLst>
                                      </p:cBhvr>
                                      <p:tavLst>
                                        <p:tav tm="0">
                                          <p:val>
                                            <p:strVal val="ppt_y"/>
                                          </p:val>
                                        </p:tav>
                                        <p:tav tm="100000">
                                          <p:val>
                                            <p:strVal val="0-ppt_h/2"/>
                                          </p:val>
                                        </p:tav>
                                      </p:tavLst>
                                    </p:anim>
                                    <p:set>
                                      <p:cBhvr>
                                        <p:cTn id="157"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P spid="12" grpId="0"/>
      <p:bldP spid="12" grpId="1"/>
      <p:bldP spid="13" grpId="0"/>
      <p:bldP spid="13" grpId="1"/>
      <p:bldP spid="14" grpId="0"/>
      <p:bldP spid="14" grpId="1"/>
      <p:bldP spid="15" grpId="0"/>
      <p:bldP spid="15" grpId="1"/>
      <p:bldP spid="25" grpId="0"/>
      <p:bldP spid="25"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96E322A5-EE00-4D92-AA65-3B611BEDC346}"/>
              </a:ext>
            </a:extLst>
          </p:cNvPr>
          <p:cNvGrpSpPr/>
          <p:nvPr/>
        </p:nvGrpSpPr>
        <p:grpSpPr>
          <a:xfrm>
            <a:off x="4630217" y="2684492"/>
            <a:ext cx="5193422" cy="1910574"/>
            <a:chOff x="4630217" y="2684492"/>
            <a:chExt cx="5193422" cy="1910574"/>
          </a:xfrm>
          <a:effectLst>
            <a:outerShdw blurRad="254000" dist="50800" dir="5400000" algn="ctr" rotWithShape="0">
              <a:srgbClr val="000000">
                <a:alpha val="43137"/>
              </a:srgbClr>
            </a:outerShdw>
          </a:effectLst>
        </p:grpSpPr>
        <p:sp>
          <p:nvSpPr>
            <p:cNvPr id="3" name="Freeform 5">
              <a:extLst>
                <a:ext uri="{FF2B5EF4-FFF2-40B4-BE49-F238E27FC236}">
                  <a16:creationId xmlns:a16="http://schemas.microsoft.com/office/drawing/2014/main" id="{E4A3D7E6-8D1F-4F79-91C6-A5F10C1D0E08}"/>
                </a:ext>
              </a:extLst>
            </p:cNvPr>
            <p:cNvSpPr>
              <a:spLocks noEditPoints="1"/>
            </p:cNvSpPr>
            <p:nvPr/>
          </p:nvSpPr>
          <p:spPr bwMode="auto">
            <a:xfrm>
              <a:off x="4630217" y="2684492"/>
              <a:ext cx="5193422" cy="1910573"/>
            </a:xfrm>
            <a:custGeom>
              <a:avLst/>
              <a:gdLst>
                <a:gd name="T0" fmla="*/ 10988 w 12332"/>
                <a:gd name="T1" fmla="*/ 1823 h 4535"/>
                <a:gd name="T2" fmla="*/ 3251 w 12332"/>
                <a:gd name="T3" fmla="*/ 1833 h 4535"/>
                <a:gd name="T4" fmla="*/ 2949 w 12332"/>
                <a:gd name="T5" fmla="*/ 1887 h 4535"/>
                <a:gd name="T6" fmla="*/ 2664 w 12332"/>
                <a:gd name="T7" fmla="*/ 1984 h 4535"/>
                <a:gd name="T8" fmla="*/ 2401 w 12332"/>
                <a:gd name="T9" fmla="*/ 2120 h 4535"/>
                <a:gd name="T10" fmla="*/ 2161 w 12332"/>
                <a:gd name="T11" fmla="*/ 2290 h 4535"/>
                <a:gd name="T12" fmla="*/ 1948 w 12332"/>
                <a:gd name="T13" fmla="*/ 2494 h 4535"/>
                <a:gd name="T14" fmla="*/ 1766 w 12332"/>
                <a:gd name="T15" fmla="*/ 2725 h 4535"/>
                <a:gd name="T16" fmla="*/ 1618 w 12332"/>
                <a:gd name="T17" fmla="*/ 2982 h 4535"/>
                <a:gd name="T18" fmla="*/ 1508 w 12332"/>
                <a:gd name="T19" fmla="*/ 3260 h 4535"/>
                <a:gd name="T20" fmla="*/ 1440 w 12332"/>
                <a:gd name="T21" fmla="*/ 3556 h 4535"/>
                <a:gd name="T22" fmla="*/ 1417 w 12332"/>
                <a:gd name="T23" fmla="*/ 3866 h 4535"/>
                <a:gd name="T24" fmla="*/ 1418 w 12332"/>
                <a:gd name="T25" fmla="*/ 3990 h 4535"/>
                <a:gd name="T26" fmla="*/ 1427 w 12332"/>
                <a:gd name="T27" fmla="*/ 4111 h 4535"/>
                <a:gd name="T28" fmla="*/ 1441 w 12332"/>
                <a:gd name="T29" fmla="*/ 4231 h 4535"/>
                <a:gd name="T30" fmla="*/ 1463 w 12332"/>
                <a:gd name="T31" fmla="*/ 4347 h 4535"/>
                <a:gd name="T32" fmla="*/ 1492 w 12332"/>
                <a:gd name="T33" fmla="*/ 4461 h 4535"/>
                <a:gd name="T34" fmla="*/ 47 w 12332"/>
                <a:gd name="T35" fmla="*/ 4535 h 4535"/>
                <a:gd name="T36" fmla="*/ 18 w 12332"/>
                <a:gd name="T37" fmla="*/ 4325 h 4535"/>
                <a:gd name="T38" fmla="*/ 3 w 12332"/>
                <a:gd name="T39" fmla="*/ 4110 h 4535"/>
                <a:gd name="T40" fmla="*/ 0 w 12332"/>
                <a:gd name="T41" fmla="*/ 3811 h 4535"/>
                <a:gd name="T42" fmla="*/ 38 w 12332"/>
                <a:gd name="T43" fmla="*/ 3294 h 4535"/>
                <a:gd name="T44" fmla="*/ 152 w 12332"/>
                <a:gd name="T45" fmla="*/ 2800 h 4535"/>
                <a:gd name="T46" fmla="*/ 336 w 12332"/>
                <a:gd name="T47" fmla="*/ 2337 h 4535"/>
                <a:gd name="T48" fmla="*/ 583 w 12332"/>
                <a:gd name="T49" fmla="*/ 1909 h 4535"/>
                <a:gd name="T50" fmla="*/ 886 w 12332"/>
                <a:gd name="T51" fmla="*/ 1523 h 4535"/>
                <a:gd name="T52" fmla="*/ 1241 w 12332"/>
                <a:gd name="T53" fmla="*/ 1184 h 4535"/>
                <a:gd name="T54" fmla="*/ 1640 w 12332"/>
                <a:gd name="T55" fmla="*/ 900 h 4535"/>
                <a:gd name="T56" fmla="*/ 2080 w 12332"/>
                <a:gd name="T57" fmla="*/ 673 h 4535"/>
                <a:gd name="T58" fmla="*/ 2555 w 12332"/>
                <a:gd name="T59" fmla="*/ 512 h 4535"/>
                <a:gd name="T60" fmla="*/ 3056 w 12332"/>
                <a:gd name="T61" fmla="*/ 423 h 4535"/>
                <a:gd name="T62" fmla="*/ 11383 w 12332"/>
                <a:gd name="T63" fmla="*/ 69 h 4535"/>
                <a:gd name="T64" fmla="*/ 12280 w 12332"/>
                <a:gd name="T65" fmla="*/ 967 h 4535"/>
                <a:gd name="T66" fmla="*/ 12300 w 12332"/>
                <a:gd name="T67" fmla="*/ 996 h 4535"/>
                <a:gd name="T68" fmla="*/ 12315 w 12332"/>
                <a:gd name="T69" fmla="*/ 1027 h 4535"/>
                <a:gd name="T70" fmla="*/ 12331 w 12332"/>
                <a:gd name="T71" fmla="*/ 1091 h 4535"/>
                <a:gd name="T72" fmla="*/ 12328 w 12332"/>
                <a:gd name="T73" fmla="*/ 1158 h 4535"/>
                <a:gd name="T74" fmla="*/ 12311 w 12332"/>
                <a:gd name="T75" fmla="*/ 1212 h 4535"/>
                <a:gd name="T76" fmla="*/ 12294 w 12332"/>
                <a:gd name="T77" fmla="*/ 1242 h 4535"/>
                <a:gd name="T78" fmla="*/ 12272 w 12332"/>
                <a:gd name="T79" fmla="*/ 1270 h 4535"/>
                <a:gd name="T80" fmla="*/ 11371 w 12332"/>
                <a:gd name="T81" fmla="*/ 2172 h 4535"/>
                <a:gd name="T82" fmla="*/ 11328 w 12332"/>
                <a:gd name="T83" fmla="*/ 2201 h 4535"/>
                <a:gd name="T84" fmla="*/ 11281 w 12332"/>
                <a:gd name="T85" fmla="*/ 2219 h 4535"/>
                <a:gd name="T86" fmla="*/ 11231 w 12332"/>
                <a:gd name="T87" fmla="*/ 2228 h 4535"/>
                <a:gd name="T88" fmla="*/ 11182 w 12332"/>
                <a:gd name="T89" fmla="*/ 2225 h 4535"/>
                <a:gd name="T90" fmla="*/ 11131 w 12332"/>
                <a:gd name="T91" fmla="*/ 2209 h 4535"/>
                <a:gd name="T92" fmla="*/ 11085 w 12332"/>
                <a:gd name="T93" fmla="*/ 2185 h 4535"/>
                <a:gd name="T94" fmla="*/ 11047 w 12332"/>
                <a:gd name="T95" fmla="*/ 2151 h 4535"/>
                <a:gd name="T96" fmla="*/ 11018 w 12332"/>
                <a:gd name="T97" fmla="*/ 2111 h 4535"/>
                <a:gd name="T98" fmla="*/ 10998 w 12332"/>
                <a:gd name="T99" fmla="*/ 2064 h 4535"/>
                <a:gd name="T100" fmla="*/ 10989 w 12332"/>
                <a:gd name="T101" fmla="*/ 2013 h 4535"/>
                <a:gd name="T102" fmla="*/ 10989 w 12332"/>
                <a:gd name="T103" fmla="*/ 215 h 4535"/>
                <a:gd name="T104" fmla="*/ 10998 w 12332"/>
                <a:gd name="T105" fmla="*/ 164 h 4535"/>
                <a:gd name="T106" fmla="*/ 11018 w 12332"/>
                <a:gd name="T107" fmla="*/ 117 h 4535"/>
                <a:gd name="T108" fmla="*/ 11047 w 12332"/>
                <a:gd name="T109" fmla="*/ 76 h 4535"/>
                <a:gd name="T110" fmla="*/ 11085 w 12332"/>
                <a:gd name="T111" fmla="*/ 43 h 4535"/>
                <a:gd name="T112" fmla="*/ 11131 w 12332"/>
                <a:gd name="T113" fmla="*/ 19 h 4535"/>
                <a:gd name="T114" fmla="*/ 11182 w 12332"/>
                <a:gd name="T115" fmla="*/ 3 h 4535"/>
                <a:gd name="T116" fmla="*/ 11231 w 12332"/>
                <a:gd name="T117" fmla="*/ 0 h 4535"/>
                <a:gd name="T118" fmla="*/ 11281 w 12332"/>
                <a:gd name="T119" fmla="*/ 8 h 4535"/>
                <a:gd name="T120" fmla="*/ 11328 w 12332"/>
                <a:gd name="T121" fmla="*/ 27 h 4535"/>
                <a:gd name="T122" fmla="*/ 11371 w 12332"/>
                <a:gd name="T123" fmla="*/ 56 h 4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32" h="4535">
                  <a:moveTo>
                    <a:pt x="3403" y="405"/>
                  </a:moveTo>
                  <a:lnTo>
                    <a:pt x="10988" y="405"/>
                  </a:lnTo>
                  <a:lnTo>
                    <a:pt x="10988" y="1823"/>
                  </a:lnTo>
                  <a:lnTo>
                    <a:pt x="3459" y="1823"/>
                  </a:lnTo>
                  <a:lnTo>
                    <a:pt x="3354" y="1825"/>
                  </a:lnTo>
                  <a:lnTo>
                    <a:pt x="3251" y="1833"/>
                  </a:lnTo>
                  <a:lnTo>
                    <a:pt x="3148" y="1846"/>
                  </a:lnTo>
                  <a:lnTo>
                    <a:pt x="3048" y="1864"/>
                  </a:lnTo>
                  <a:lnTo>
                    <a:pt x="2949" y="1887"/>
                  </a:lnTo>
                  <a:lnTo>
                    <a:pt x="2853" y="1915"/>
                  </a:lnTo>
                  <a:lnTo>
                    <a:pt x="2757" y="1947"/>
                  </a:lnTo>
                  <a:lnTo>
                    <a:pt x="2664" y="1984"/>
                  </a:lnTo>
                  <a:lnTo>
                    <a:pt x="2575" y="2025"/>
                  </a:lnTo>
                  <a:lnTo>
                    <a:pt x="2486" y="2070"/>
                  </a:lnTo>
                  <a:lnTo>
                    <a:pt x="2401" y="2120"/>
                  </a:lnTo>
                  <a:lnTo>
                    <a:pt x="2318" y="2173"/>
                  </a:lnTo>
                  <a:lnTo>
                    <a:pt x="2237" y="2230"/>
                  </a:lnTo>
                  <a:lnTo>
                    <a:pt x="2161" y="2290"/>
                  </a:lnTo>
                  <a:lnTo>
                    <a:pt x="2087" y="2355"/>
                  </a:lnTo>
                  <a:lnTo>
                    <a:pt x="2015" y="2423"/>
                  </a:lnTo>
                  <a:lnTo>
                    <a:pt x="1948" y="2494"/>
                  </a:lnTo>
                  <a:lnTo>
                    <a:pt x="1883" y="2568"/>
                  </a:lnTo>
                  <a:lnTo>
                    <a:pt x="1823" y="2646"/>
                  </a:lnTo>
                  <a:lnTo>
                    <a:pt x="1766" y="2725"/>
                  </a:lnTo>
                  <a:lnTo>
                    <a:pt x="1713" y="2808"/>
                  </a:lnTo>
                  <a:lnTo>
                    <a:pt x="1663" y="2893"/>
                  </a:lnTo>
                  <a:lnTo>
                    <a:pt x="1618" y="2982"/>
                  </a:lnTo>
                  <a:lnTo>
                    <a:pt x="1577" y="3073"/>
                  </a:lnTo>
                  <a:lnTo>
                    <a:pt x="1541" y="3166"/>
                  </a:lnTo>
                  <a:lnTo>
                    <a:pt x="1508" y="3260"/>
                  </a:lnTo>
                  <a:lnTo>
                    <a:pt x="1481" y="3357"/>
                  </a:lnTo>
                  <a:lnTo>
                    <a:pt x="1458" y="3456"/>
                  </a:lnTo>
                  <a:lnTo>
                    <a:pt x="1440" y="3556"/>
                  </a:lnTo>
                  <a:lnTo>
                    <a:pt x="1427" y="3658"/>
                  </a:lnTo>
                  <a:lnTo>
                    <a:pt x="1419" y="3762"/>
                  </a:lnTo>
                  <a:lnTo>
                    <a:pt x="1417" y="3866"/>
                  </a:lnTo>
                  <a:lnTo>
                    <a:pt x="1417" y="3910"/>
                  </a:lnTo>
                  <a:lnTo>
                    <a:pt x="1417" y="3951"/>
                  </a:lnTo>
                  <a:lnTo>
                    <a:pt x="1418" y="3990"/>
                  </a:lnTo>
                  <a:lnTo>
                    <a:pt x="1420" y="4031"/>
                  </a:lnTo>
                  <a:lnTo>
                    <a:pt x="1422" y="4071"/>
                  </a:lnTo>
                  <a:lnTo>
                    <a:pt x="1427" y="4111"/>
                  </a:lnTo>
                  <a:lnTo>
                    <a:pt x="1431" y="4151"/>
                  </a:lnTo>
                  <a:lnTo>
                    <a:pt x="1435" y="4191"/>
                  </a:lnTo>
                  <a:lnTo>
                    <a:pt x="1441" y="4231"/>
                  </a:lnTo>
                  <a:lnTo>
                    <a:pt x="1448" y="4269"/>
                  </a:lnTo>
                  <a:lnTo>
                    <a:pt x="1455" y="4308"/>
                  </a:lnTo>
                  <a:lnTo>
                    <a:pt x="1463" y="4347"/>
                  </a:lnTo>
                  <a:lnTo>
                    <a:pt x="1472" y="4384"/>
                  </a:lnTo>
                  <a:lnTo>
                    <a:pt x="1482" y="4423"/>
                  </a:lnTo>
                  <a:lnTo>
                    <a:pt x="1492" y="4461"/>
                  </a:lnTo>
                  <a:lnTo>
                    <a:pt x="1503" y="4498"/>
                  </a:lnTo>
                  <a:lnTo>
                    <a:pt x="1515" y="4535"/>
                  </a:lnTo>
                  <a:lnTo>
                    <a:pt x="47" y="4535"/>
                  </a:lnTo>
                  <a:lnTo>
                    <a:pt x="36" y="4465"/>
                  </a:lnTo>
                  <a:lnTo>
                    <a:pt x="26" y="4396"/>
                  </a:lnTo>
                  <a:lnTo>
                    <a:pt x="18" y="4325"/>
                  </a:lnTo>
                  <a:lnTo>
                    <a:pt x="12" y="4253"/>
                  </a:lnTo>
                  <a:lnTo>
                    <a:pt x="6" y="4182"/>
                  </a:lnTo>
                  <a:lnTo>
                    <a:pt x="3" y="4110"/>
                  </a:lnTo>
                  <a:lnTo>
                    <a:pt x="0" y="4037"/>
                  </a:lnTo>
                  <a:lnTo>
                    <a:pt x="0" y="3965"/>
                  </a:lnTo>
                  <a:lnTo>
                    <a:pt x="0" y="3811"/>
                  </a:lnTo>
                  <a:lnTo>
                    <a:pt x="4" y="3636"/>
                  </a:lnTo>
                  <a:lnTo>
                    <a:pt x="17" y="3464"/>
                  </a:lnTo>
                  <a:lnTo>
                    <a:pt x="38" y="3294"/>
                  </a:lnTo>
                  <a:lnTo>
                    <a:pt x="68" y="3127"/>
                  </a:lnTo>
                  <a:lnTo>
                    <a:pt x="107" y="2962"/>
                  </a:lnTo>
                  <a:lnTo>
                    <a:pt x="152" y="2800"/>
                  </a:lnTo>
                  <a:lnTo>
                    <a:pt x="206" y="2642"/>
                  </a:lnTo>
                  <a:lnTo>
                    <a:pt x="267" y="2487"/>
                  </a:lnTo>
                  <a:lnTo>
                    <a:pt x="336" y="2337"/>
                  </a:lnTo>
                  <a:lnTo>
                    <a:pt x="411" y="2191"/>
                  </a:lnTo>
                  <a:lnTo>
                    <a:pt x="493" y="2048"/>
                  </a:lnTo>
                  <a:lnTo>
                    <a:pt x="583" y="1909"/>
                  </a:lnTo>
                  <a:lnTo>
                    <a:pt x="677" y="1775"/>
                  </a:lnTo>
                  <a:lnTo>
                    <a:pt x="778" y="1647"/>
                  </a:lnTo>
                  <a:lnTo>
                    <a:pt x="886" y="1523"/>
                  </a:lnTo>
                  <a:lnTo>
                    <a:pt x="998" y="1405"/>
                  </a:lnTo>
                  <a:lnTo>
                    <a:pt x="1117" y="1292"/>
                  </a:lnTo>
                  <a:lnTo>
                    <a:pt x="1241" y="1184"/>
                  </a:lnTo>
                  <a:lnTo>
                    <a:pt x="1369" y="1084"/>
                  </a:lnTo>
                  <a:lnTo>
                    <a:pt x="1503" y="988"/>
                  </a:lnTo>
                  <a:lnTo>
                    <a:pt x="1640" y="900"/>
                  </a:lnTo>
                  <a:lnTo>
                    <a:pt x="1783" y="817"/>
                  </a:lnTo>
                  <a:lnTo>
                    <a:pt x="1930" y="742"/>
                  </a:lnTo>
                  <a:lnTo>
                    <a:pt x="2080" y="673"/>
                  </a:lnTo>
                  <a:lnTo>
                    <a:pt x="2235" y="612"/>
                  </a:lnTo>
                  <a:lnTo>
                    <a:pt x="2393" y="559"/>
                  </a:lnTo>
                  <a:lnTo>
                    <a:pt x="2555" y="512"/>
                  </a:lnTo>
                  <a:lnTo>
                    <a:pt x="2719" y="475"/>
                  </a:lnTo>
                  <a:lnTo>
                    <a:pt x="2886" y="445"/>
                  </a:lnTo>
                  <a:lnTo>
                    <a:pt x="3056" y="423"/>
                  </a:lnTo>
                  <a:lnTo>
                    <a:pt x="3229" y="410"/>
                  </a:lnTo>
                  <a:lnTo>
                    <a:pt x="3403" y="405"/>
                  </a:lnTo>
                  <a:close/>
                  <a:moveTo>
                    <a:pt x="11383" y="69"/>
                  </a:moveTo>
                  <a:lnTo>
                    <a:pt x="12265" y="950"/>
                  </a:lnTo>
                  <a:lnTo>
                    <a:pt x="12272" y="959"/>
                  </a:lnTo>
                  <a:lnTo>
                    <a:pt x="12280" y="967"/>
                  </a:lnTo>
                  <a:lnTo>
                    <a:pt x="12288" y="977"/>
                  </a:lnTo>
                  <a:lnTo>
                    <a:pt x="12294" y="986"/>
                  </a:lnTo>
                  <a:lnTo>
                    <a:pt x="12300" y="996"/>
                  </a:lnTo>
                  <a:lnTo>
                    <a:pt x="12305" y="1006"/>
                  </a:lnTo>
                  <a:lnTo>
                    <a:pt x="12311" y="1016"/>
                  </a:lnTo>
                  <a:lnTo>
                    <a:pt x="12315" y="1027"/>
                  </a:lnTo>
                  <a:lnTo>
                    <a:pt x="12322" y="1048"/>
                  </a:lnTo>
                  <a:lnTo>
                    <a:pt x="12328" y="1069"/>
                  </a:lnTo>
                  <a:lnTo>
                    <a:pt x="12331" y="1091"/>
                  </a:lnTo>
                  <a:lnTo>
                    <a:pt x="12332" y="1114"/>
                  </a:lnTo>
                  <a:lnTo>
                    <a:pt x="12331" y="1137"/>
                  </a:lnTo>
                  <a:lnTo>
                    <a:pt x="12328" y="1158"/>
                  </a:lnTo>
                  <a:lnTo>
                    <a:pt x="12322" y="1180"/>
                  </a:lnTo>
                  <a:lnTo>
                    <a:pt x="12315" y="1201"/>
                  </a:lnTo>
                  <a:lnTo>
                    <a:pt x="12311" y="1212"/>
                  </a:lnTo>
                  <a:lnTo>
                    <a:pt x="12305" y="1222"/>
                  </a:lnTo>
                  <a:lnTo>
                    <a:pt x="12300" y="1232"/>
                  </a:lnTo>
                  <a:lnTo>
                    <a:pt x="12294" y="1242"/>
                  </a:lnTo>
                  <a:lnTo>
                    <a:pt x="12288" y="1251"/>
                  </a:lnTo>
                  <a:lnTo>
                    <a:pt x="12280" y="1261"/>
                  </a:lnTo>
                  <a:lnTo>
                    <a:pt x="12272" y="1270"/>
                  </a:lnTo>
                  <a:lnTo>
                    <a:pt x="12265" y="1277"/>
                  </a:lnTo>
                  <a:lnTo>
                    <a:pt x="11383" y="2160"/>
                  </a:lnTo>
                  <a:lnTo>
                    <a:pt x="11371" y="2172"/>
                  </a:lnTo>
                  <a:lnTo>
                    <a:pt x="11356" y="2183"/>
                  </a:lnTo>
                  <a:lnTo>
                    <a:pt x="11342" y="2193"/>
                  </a:lnTo>
                  <a:lnTo>
                    <a:pt x="11328" y="2201"/>
                  </a:lnTo>
                  <a:lnTo>
                    <a:pt x="11312" y="2208"/>
                  </a:lnTo>
                  <a:lnTo>
                    <a:pt x="11297" y="2215"/>
                  </a:lnTo>
                  <a:lnTo>
                    <a:pt x="11281" y="2219"/>
                  </a:lnTo>
                  <a:lnTo>
                    <a:pt x="11264" y="2224"/>
                  </a:lnTo>
                  <a:lnTo>
                    <a:pt x="11248" y="2226"/>
                  </a:lnTo>
                  <a:lnTo>
                    <a:pt x="11231" y="2228"/>
                  </a:lnTo>
                  <a:lnTo>
                    <a:pt x="11215" y="2228"/>
                  </a:lnTo>
                  <a:lnTo>
                    <a:pt x="11198" y="2227"/>
                  </a:lnTo>
                  <a:lnTo>
                    <a:pt x="11182" y="2225"/>
                  </a:lnTo>
                  <a:lnTo>
                    <a:pt x="11164" y="2220"/>
                  </a:lnTo>
                  <a:lnTo>
                    <a:pt x="11147" y="2216"/>
                  </a:lnTo>
                  <a:lnTo>
                    <a:pt x="11131" y="2209"/>
                  </a:lnTo>
                  <a:lnTo>
                    <a:pt x="11115" y="2203"/>
                  </a:lnTo>
                  <a:lnTo>
                    <a:pt x="11100" y="2194"/>
                  </a:lnTo>
                  <a:lnTo>
                    <a:pt x="11085" y="2185"/>
                  </a:lnTo>
                  <a:lnTo>
                    <a:pt x="11071" y="2174"/>
                  </a:lnTo>
                  <a:lnTo>
                    <a:pt x="11059" y="2163"/>
                  </a:lnTo>
                  <a:lnTo>
                    <a:pt x="11047" y="2151"/>
                  </a:lnTo>
                  <a:lnTo>
                    <a:pt x="11037" y="2139"/>
                  </a:lnTo>
                  <a:lnTo>
                    <a:pt x="11027" y="2125"/>
                  </a:lnTo>
                  <a:lnTo>
                    <a:pt x="11018" y="2111"/>
                  </a:lnTo>
                  <a:lnTo>
                    <a:pt x="11010" y="2095"/>
                  </a:lnTo>
                  <a:lnTo>
                    <a:pt x="11003" y="2080"/>
                  </a:lnTo>
                  <a:lnTo>
                    <a:pt x="10998" y="2064"/>
                  </a:lnTo>
                  <a:lnTo>
                    <a:pt x="10993" y="2048"/>
                  </a:lnTo>
                  <a:lnTo>
                    <a:pt x="10990" y="2031"/>
                  </a:lnTo>
                  <a:lnTo>
                    <a:pt x="10989" y="2013"/>
                  </a:lnTo>
                  <a:lnTo>
                    <a:pt x="10988" y="1996"/>
                  </a:lnTo>
                  <a:lnTo>
                    <a:pt x="10988" y="232"/>
                  </a:lnTo>
                  <a:lnTo>
                    <a:pt x="10989" y="215"/>
                  </a:lnTo>
                  <a:lnTo>
                    <a:pt x="10990" y="197"/>
                  </a:lnTo>
                  <a:lnTo>
                    <a:pt x="10993" y="180"/>
                  </a:lnTo>
                  <a:lnTo>
                    <a:pt x="10998" y="164"/>
                  </a:lnTo>
                  <a:lnTo>
                    <a:pt x="11003" y="147"/>
                  </a:lnTo>
                  <a:lnTo>
                    <a:pt x="11010" y="132"/>
                  </a:lnTo>
                  <a:lnTo>
                    <a:pt x="11018" y="117"/>
                  </a:lnTo>
                  <a:lnTo>
                    <a:pt x="11027" y="103"/>
                  </a:lnTo>
                  <a:lnTo>
                    <a:pt x="11037" y="90"/>
                  </a:lnTo>
                  <a:lnTo>
                    <a:pt x="11047" y="76"/>
                  </a:lnTo>
                  <a:lnTo>
                    <a:pt x="11059" y="65"/>
                  </a:lnTo>
                  <a:lnTo>
                    <a:pt x="11071" y="54"/>
                  </a:lnTo>
                  <a:lnTo>
                    <a:pt x="11085" y="43"/>
                  </a:lnTo>
                  <a:lnTo>
                    <a:pt x="11100" y="34"/>
                  </a:lnTo>
                  <a:lnTo>
                    <a:pt x="11115" y="25"/>
                  </a:lnTo>
                  <a:lnTo>
                    <a:pt x="11131" y="19"/>
                  </a:lnTo>
                  <a:lnTo>
                    <a:pt x="11147" y="12"/>
                  </a:lnTo>
                  <a:lnTo>
                    <a:pt x="11164" y="7"/>
                  </a:lnTo>
                  <a:lnTo>
                    <a:pt x="11182" y="3"/>
                  </a:lnTo>
                  <a:lnTo>
                    <a:pt x="11198" y="1"/>
                  </a:lnTo>
                  <a:lnTo>
                    <a:pt x="11215" y="0"/>
                  </a:lnTo>
                  <a:lnTo>
                    <a:pt x="11231" y="0"/>
                  </a:lnTo>
                  <a:lnTo>
                    <a:pt x="11248" y="2"/>
                  </a:lnTo>
                  <a:lnTo>
                    <a:pt x="11264" y="4"/>
                  </a:lnTo>
                  <a:lnTo>
                    <a:pt x="11281" y="8"/>
                  </a:lnTo>
                  <a:lnTo>
                    <a:pt x="11297" y="13"/>
                  </a:lnTo>
                  <a:lnTo>
                    <a:pt x="11312" y="20"/>
                  </a:lnTo>
                  <a:lnTo>
                    <a:pt x="11328" y="27"/>
                  </a:lnTo>
                  <a:lnTo>
                    <a:pt x="11342" y="35"/>
                  </a:lnTo>
                  <a:lnTo>
                    <a:pt x="11356" y="45"/>
                  </a:lnTo>
                  <a:lnTo>
                    <a:pt x="11371" y="56"/>
                  </a:lnTo>
                  <a:lnTo>
                    <a:pt x="11383" y="69"/>
                  </a:lnTo>
                  <a:close/>
                </a:path>
              </a:pathLst>
            </a:custGeom>
            <a:solidFill>
              <a:schemeClr val="accent4"/>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 name="Freeform 7">
              <a:extLst>
                <a:ext uri="{FF2B5EF4-FFF2-40B4-BE49-F238E27FC236}">
                  <a16:creationId xmlns:a16="http://schemas.microsoft.com/office/drawing/2014/main" id="{8DCB5B7C-F2CD-48EA-853E-162558E5B9B5}"/>
                </a:ext>
              </a:extLst>
            </p:cNvPr>
            <p:cNvSpPr>
              <a:spLocks/>
            </p:cNvSpPr>
            <p:nvPr/>
          </p:nvSpPr>
          <p:spPr bwMode="auto">
            <a:xfrm>
              <a:off x="5226639" y="3280915"/>
              <a:ext cx="3859054" cy="1314151"/>
            </a:xfrm>
            <a:custGeom>
              <a:avLst/>
              <a:gdLst>
                <a:gd name="T0" fmla="*/ 7821 w 9165"/>
                <a:gd name="T1" fmla="*/ 232 h 3117"/>
                <a:gd name="T2" fmla="*/ 7831 w 9165"/>
                <a:gd name="T3" fmla="*/ 164 h 3117"/>
                <a:gd name="T4" fmla="*/ 7860 w 9165"/>
                <a:gd name="T5" fmla="*/ 103 h 3117"/>
                <a:gd name="T6" fmla="*/ 7904 w 9165"/>
                <a:gd name="T7" fmla="*/ 53 h 3117"/>
                <a:gd name="T8" fmla="*/ 7964 w 9165"/>
                <a:gd name="T9" fmla="*/ 18 h 3117"/>
                <a:gd name="T10" fmla="*/ 8031 w 9165"/>
                <a:gd name="T11" fmla="*/ 1 h 3117"/>
                <a:gd name="T12" fmla="*/ 8097 w 9165"/>
                <a:gd name="T13" fmla="*/ 4 h 3117"/>
                <a:gd name="T14" fmla="*/ 8160 w 9165"/>
                <a:gd name="T15" fmla="*/ 27 h 3117"/>
                <a:gd name="T16" fmla="*/ 8216 w 9165"/>
                <a:gd name="T17" fmla="*/ 69 h 3117"/>
                <a:gd name="T18" fmla="*/ 9121 w 9165"/>
                <a:gd name="T19" fmla="*/ 977 h 3117"/>
                <a:gd name="T20" fmla="*/ 9144 w 9165"/>
                <a:gd name="T21" fmla="*/ 1016 h 3117"/>
                <a:gd name="T22" fmla="*/ 9164 w 9165"/>
                <a:gd name="T23" fmla="*/ 1091 h 3117"/>
                <a:gd name="T24" fmla="*/ 9155 w 9165"/>
                <a:gd name="T25" fmla="*/ 1180 h 3117"/>
                <a:gd name="T26" fmla="*/ 9133 w 9165"/>
                <a:gd name="T27" fmla="*/ 1232 h 3117"/>
                <a:gd name="T28" fmla="*/ 9105 w 9165"/>
                <a:gd name="T29" fmla="*/ 1270 h 3117"/>
                <a:gd name="T30" fmla="*/ 8189 w 9165"/>
                <a:gd name="T31" fmla="*/ 2183 h 3117"/>
                <a:gd name="T32" fmla="*/ 8129 w 9165"/>
                <a:gd name="T33" fmla="*/ 2215 h 3117"/>
                <a:gd name="T34" fmla="*/ 8064 w 9165"/>
                <a:gd name="T35" fmla="*/ 2228 h 3117"/>
                <a:gd name="T36" fmla="*/ 7998 w 9165"/>
                <a:gd name="T37" fmla="*/ 2220 h 3117"/>
                <a:gd name="T38" fmla="*/ 7933 w 9165"/>
                <a:gd name="T39" fmla="*/ 2194 h 3117"/>
                <a:gd name="T40" fmla="*/ 7879 w 9165"/>
                <a:gd name="T41" fmla="*/ 2151 h 3117"/>
                <a:gd name="T42" fmla="*/ 7843 w 9165"/>
                <a:gd name="T43" fmla="*/ 2095 h 3117"/>
                <a:gd name="T44" fmla="*/ 7823 w 9165"/>
                <a:gd name="T45" fmla="*/ 2031 h 3117"/>
                <a:gd name="T46" fmla="*/ 7821 w 9165"/>
                <a:gd name="T47" fmla="*/ 1823 h 3117"/>
                <a:gd name="T48" fmla="*/ 1948 w 9165"/>
                <a:gd name="T49" fmla="*/ 1830 h 3117"/>
                <a:gd name="T50" fmla="*/ 1827 w 9165"/>
                <a:gd name="T51" fmla="*/ 1861 h 3117"/>
                <a:gd name="T52" fmla="*/ 1719 w 9165"/>
                <a:gd name="T53" fmla="*/ 1914 h 3117"/>
                <a:gd name="T54" fmla="*/ 1621 w 9165"/>
                <a:gd name="T55" fmla="*/ 1986 h 3117"/>
                <a:gd name="T56" fmla="*/ 1541 w 9165"/>
                <a:gd name="T57" fmla="*/ 2075 h 3117"/>
                <a:gd name="T58" fmla="*/ 1478 w 9165"/>
                <a:gd name="T59" fmla="*/ 2178 h 3117"/>
                <a:gd name="T60" fmla="*/ 1436 w 9165"/>
                <a:gd name="T61" fmla="*/ 2293 h 3117"/>
                <a:gd name="T62" fmla="*/ 1417 w 9165"/>
                <a:gd name="T63" fmla="*/ 2417 h 3117"/>
                <a:gd name="T64" fmla="*/ 1419 w 9165"/>
                <a:gd name="T65" fmla="*/ 2555 h 3117"/>
                <a:gd name="T66" fmla="*/ 1444 w 9165"/>
                <a:gd name="T67" fmla="*/ 2676 h 3117"/>
                <a:gd name="T68" fmla="*/ 1492 w 9165"/>
                <a:gd name="T69" fmla="*/ 2789 h 3117"/>
                <a:gd name="T70" fmla="*/ 1559 w 9165"/>
                <a:gd name="T71" fmla="*/ 2889 h 3117"/>
                <a:gd name="T72" fmla="*/ 1645 w 9165"/>
                <a:gd name="T73" fmla="*/ 2974 h 3117"/>
                <a:gd name="T74" fmla="*/ 1744 w 9165"/>
                <a:gd name="T75" fmla="*/ 3042 h 3117"/>
                <a:gd name="T76" fmla="*/ 1857 w 9165"/>
                <a:gd name="T77" fmla="*/ 3089 h 3117"/>
                <a:gd name="T78" fmla="*/ 1979 w 9165"/>
                <a:gd name="T79" fmla="*/ 3114 h 3117"/>
                <a:gd name="T80" fmla="*/ 86 w 9165"/>
                <a:gd name="T81" fmla="*/ 3080 h 3117"/>
                <a:gd name="T82" fmla="*/ 46 w 9165"/>
                <a:gd name="T83" fmla="*/ 2929 h 3117"/>
                <a:gd name="T84" fmla="*/ 18 w 9165"/>
                <a:gd name="T85" fmla="*/ 2773 h 3117"/>
                <a:gd name="T86" fmla="*/ 3 w 9165"/>
                <a:gd name="T87" fmla="*/ 2613 h 3117"/>
                <a:gd name="T88" fmla="*/ 0 w 9165"/>
                <a:gd name="T89" fmla="*/ 2448 h 3117"/>
                <a:gd name="T90" fmla="*/ 41 w 9165"/>
                <a:gd name="T91" fmla="*/ 2038 h 3117"/>
                <a:gd name="T92" fmla="*/ 160 w 9165"/>
                <a:gd name="T93" fmla="*/ 1655 h 3117"/>
                <a:gd name="T94" fmla="*/ 349 w 9165"/>
                <a:gd name="T95" fmla="*/ 1307 h 3117"/>
                <a:gd name="T96" fmla="*/ 598 w 9165"/>
                <a:gd name="T97" fmla="*/ 1005 h 3117"/>
                <a:gd name="T98" fmla="*/ 901 w 9165"/>
                <a:gd name="T99" fmla="*/ 755 h 3117"/>
                <a:gd name="T100" fmla="*/ 1247 w 9165"/>
                <a:gd name="T101" fmla="*/ 566 h 3117"/>
                <a:gd name="T102" fmla="*/ 1631 w 9165"/>
                <a:gd name="T103" fmla="*/ 446 h 3117"/>
                <a:gd name="T104" fmla="*/ 2042 w 9165"/>
                <a:gd name="T105" fmla="*/ 405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65" h="3117">
                  <a:moveTo>
                    <a:pt x="2042" y="405"/>
                  </a:moveTo>
                  <a:lnTo>
                    <a:pt x="7821" y="405"/>
                  </a:lnTo>
                  <a:lnTo>
                    <a:pt x="7821" y="405"/>
                  </a:lnTo>
                  <a:lnTo>
                    <a:pt x="7821" y="232"/>
                  </a:lnTo>
                  <a:lnTo>
                    <a:pt x="7822" y="215"/>
                  </a:lnTo>
                  <a:lnTo>
                    <a:pt x="7823" y="197"/>
                  </a:lnTo>
                  <a:lnTo>
                    <a:pt x="7826" y="180"/>
                  </a:lnTo>
                  <a:lnTo>
                    <a:pt x="7831" y="164"/>
                  </a:lnTo>
                  <a:lnTo>
                    <a:pt x="7836" y="147"/>
                  </a:lnTo>
                  <a:lnTo>
                    <a:pt x="7843" y="132"/>
                  </a:lnTo>
                  <a:lnTo>
                    <a:pt x="7851" y="117"/>
                  </a:lnTo>
                  <a:lnTo>
                    <a:pt x="7860" y="103"/>
                  </a:lnTo>
                  <a:lnTo>
                    <a:pt x="7869" y="90"/>
                  </a:lnTo>
                  <a:lnTo>
                    <a:pt x="7879" y="76"/>
                  </a:lnTo>
                  <a:lnTo>
                    <a:pt x="7892" y="65"/>
                  </a:lnTo>
                  <a:lnTo>
                    <a:pt x="7904" y="53"/>
                  </a:lnTo>
                  <a:lnTo>
                    <a:pt x="7918" y="43"/>
                  </a:lnTo>
                  <a:lnTo>
                    <a:pt x="7933" y="34"/>
                  </a:lnTo>
                  <a:lnTo>
                    <a:pt x="7948" y="25"/>
                  </a:lnTo>
                  <a:lnTo>
                    <a:pt x="7964" y="18"/>
                  </a:lnTo>
                  <a:lnTo>
                    <a:pt x="7980" y="12"/>
                  </a:lnTo>
                  <a:lnTo>
                    <a:pt x="7997" y="7"/>
                  </a:lnTo>
                  <a:lnTo>
                    <a:pt x="8014" y="3"/>
                  </a:lnTo>
                  <a:lnTo>
                    <a:pt x="8031" y="1"/>
                  </a:lnTo>
                  <a:lnTo>
                    <a:pt x="8048" y="0"/>
                  </a:lnTo>
                  <a:lnTo>
                    <a:pt x="8064" y="0"/>
                  </a:lnTo>
                  <a:lnTo>
                    <a:pt x="8081" y="1"/>
                  </a:lnTo>
                  <a:lnTo>
                    <a:pt x="8097" y="4"/>
                  </a:lnTo>
                  <a:lnTo>
                    <a:pt x="8114" y="8"/>
                  </a:lnTo>
                  <a:lnTo>
                    <a:pt x="8129" y="13"/>
                  </a:lnTo>
                  <a:lnTo>
                    <a:pt x="8145" y="20"/>
                  </a:lnTo>
                  <a:lnTo>
                    <a:pt x="8160" y="27"/>
                  </a:lnTo>
                  <a:lnTo>
                    <a:pt x="8175" y="35"/>
                  </a:lnTo>
                  <a:lnTo>
                    <a:pt x="8189" y="45"/>
                  </a:lnTo>
                  <a:lnTo>
                    <a:pt x="8204" y="56"/>
                  </a:lnTo>
                  <a:lnTo>
                    <a:pt x="8216" y="69"/>
                  </a:lnTo>
                  <a:lnTo>
                    <a:pt x="9097" y="950"/>
                  </a:lnTo>
                  <a:lnTo>
                    <a:pt x="9105" y="959"/>
                  </a:lnTo>
                  <a:lnTo>
                    <a:pt x="9113" y="967"/>
                  </a:lnTo>
                  <a:lnTo>
                    <a:pt x="9121" y="977"/>
                  </a:lnTo>
                  <a:lnTo>
                    <a:pt x="9127" y="986"/>
                  </a:lnTo>
                  <a:lnTo>
                    <a:pt x="9133" y="996"/>
                  </a:lnTo>
                  <a:lnTo>
                    <a:pt x="9138" y="1006"/>
                  </a:lnTo>
                  <a:lnTo>
                    <a:pt x="9144" y="1016"/>
                  </a:lnTo>
                  <a:lnTo>
                    <a:pt x="9148" y="1027"/>
                  </a:lnTo>
                  <a:lnTo>
                    <a:pt x="9155" y="1048"/>
                  </a:lnTo>
                  <a:lnTo>
                    <a:pt x="9160" y="1069"/>
                  </a:lnTo>
                  <a:lnTo>
                    <a:pt x="9164" y="1091"/>
                  </a:lnTo>
                  <a:lnTo>
                    <a:pt x="9165" y="1113"/>
                  </a:lnTo>
                  <a:lnTo>
                    <a:pt x="9164" y="1136"/>
                  </a:lnTo>
                  <a:lnTo>
                    <a:pt x="9160" y="1158"/>
                  </a:lnTo>
                  <a:lnTo>
                    <a:pt x="9155" y="1180"/>
                  </a:lnTo>
                  <a:lnTo>
                    <a:pt x="9148" y="1201"/>
                  </a:lnTo>
                  <a:lnTo>
                    <a:pt x="9144" y="1212"/>
                  </a:lnTo>
                  <a:lnTo>
                    <a:pt x="9138" y="1222"/>
                  </a:lnTo>
                  <a:lnTo>
                    <a:pt x="9133" y="1232"/>
                  </a:lnTo>
                  <a:lnTo>
                    <a:pt x="9127" y="1242"/>
                  </a:lnTo>
                  <a:lnTo>
                    <a:pt x="9121" y="1251"/>
                  </a:lnTo>
                  <a:lnTo>
                    <a:pt x="9113" y="1260"/>
                  </a:lnTo>
                  <a:lnTo>
                    <a:pt x="9105" y="1270"/>
                  </a:lnTo>
                  <a:lnTo>
                    <a:pt x="9097" y="1277"/>
                  </a:lnTo>
                  <a:lnTo>
                    <a:pt x="8216" y="2160"/>
                  </a:lnTo>
                  <a:lnTo>
                    <a:pt x="8204" y="2172"/>
                  </a:lnTo>
                  <a:lnTo>
                    <a:pt x="8189" y="2183"/>
                  </a:lnTo>
                  <a:lnTo>
                    <a:pt x="8175" y="2193"/>
                  </a:lnTo>
                  <a:lnTo>
                    <a:pt x="8160" y="2200"/>
                  </a:lnTo>
                  <a:lnTo>
                    <a:pt x="8145" y="2208"/>
                  </a:lnTo>
                  <a:lnTo>
                    <a:pt x="8129" y="2215"/>
                  </a:lnTo>
                  <a:lnTo>
                    <a:pt x="8114" y="2219"/>
                  </a:lnTo>
                  <a:lnTo>
                    <a:pt x="8097" y="2224"/>
                  </a:lnTo>
                  <a:lnTo>
                    <a:pt x="8081" y="2226"/>
                  </a:lnTo>
                  <a:lnTo>
                    <a:pt x="8064" y="2228"/>
                  </a:lnTo>
                  <a:lnTo>
                    <a:pt x="8048" y="2228"/>
                  </a:lnTo>
                  <a:lnTo>
                    <a:pt x="8031" y="2227"/>
                  </a:lnTo>
                  <a:lnTo>
                    <a:pt x="8014" y="2225"/>
                  </a:lnTo>
                  <a:lnTo>
                    <a:pt x="7998" y="2220"/>
                  </a:lnTo>
                  <a:lnTo>
                    <a:pt x="7980" y="2216"/>
                  </a:lnTo>
                  <a:lnTo>
                    <a:pt x="7964" y="2209"/>
                  </a:lnTo>
                  <a:lnTo>
                    <a:pt x="7948" y="2203"/>
                  </a:lnTo>
                  <a:lnTo>
                    <a:pt x="7933" y="2194"/>
                  </a:lnTo>
                  <a:lnTo>
                    <a:pt x="7918" y="2184"/>
                  </a:lnTo>
                  <a:lnTo>
                    <a:pt x="7904" y="2174"/>
                  </a:lnTo>
                  <a:lnTo>
                    <a:pt x="7892" y="2163"/>
                  </a:lnTo>
                  <a:lnTo>
                    <a:pt x="7879" y="2151"/>
                  </a:lnTo>
                  <a:lnTo>
                    <a:pt x="7869" y="2138"/>
                  </a:lnTo>
                  <a:lnTo>
                    <a:pt x="7860" y="2125"/>
                  </a:lnTo>
                  <a:lnTo>
                    <a:pt x="7851" y="2111"/>
                  </a:lnTo>
                  <a:lnTo>
                    <a:pt x="7843" y="2095"/>
                  </a:lnTo>
                  <a:lnTo>
                    <a:pt x="7836" y="2080"/>
                  </a:lnTo>
                  <a:lnTo>
                    <a:pt x="7831" y="2064"/>
                  </a:lnTo>
                  <a:lnTo>
                    <a:pt x="7826" y="2048"/>
                  </a:lnTo>
                  <a:lnTo>
                    <a:pt x="7823" y="2031"/>
                  </a:lnTo>
                  <a:lnTo>
                    <a:pt x="7822" y="2013"/>
                  </a:lnTo>
                  <a:lnTo>
                    <a:pt x="7821" y="1996"/>
                  </a:lnTo>
                  <a:lnTo>
                    <a:pt x="7821" y="1823"/>
                  </a:lnTo>
                  <a:lnTo>
                    <a:pt x="7821" y="1823"/>
                  </a:lnTo>
                  <a:lnTo>
                    <a:pt x="2043" y="1823"/>
                  </a:lnTo>
                  <a:lnTo>
                    <a:pt x="2011" y="1824"/>
                  </a:lnTo>
                  <a:lnTo>
                    <a:pt x="1979" y="1826"/>
                  </a:lnTo>
                  <a:lnTo>
                    <a:pt x="1948" y="1830"/>
                  </a:lnTo>
                  <a:lnTo>
                    <a:pt x="1917" y="1835"/>
                  </a:lnTo>
                  <a:lnTo>
                    <a:pt x="1887" y="1843"/>
                  </a:lnTo>
                  <a:lnTo>
                    <a:pt x="1857" y="1851"/>
                  </a:lnTo>
                  <a:lnTo>
                    <a:pt x="1827" y="1861"/>
                  </a:lnTo>
                  <a:lnTo>
                    <a:pt x="1800" y="1872"/>
                  </a:lnTo>
                  <a:lnTo>
                    <a:pt x="1772" y="1885"/>
                  </a:lnTo>
                  <a:lnTo>
                    <a:pt x="1744" y="1898"/>
                  </a:lnTo>
                  <a:lnTo>
                    <a:pt x="1719" y="1914"/>
                  </a:lnTo>
                  <a:lnTo>
                    <a:pt x="1693" y="1930"/>
                  </a:lnTo>
                  <a:lnTo>
                    <a:pt x="1668" y="1948"/>
                  </a:lnTo>
                  <a:lnTo>
                    <a:pt x="1645" y="1966"/>
                  </a:lnTo>
                  <a:lnTo>
                    <a:pt x="1621" y="1986"/>
                  </a:lnTo>
                  <a:lnTo>
                    <a:pt x="1600" y="2007"/>
                  </a:lnTo>
                  <a:lnTo>
                    <a:pt x="1579" y="2029"/>
                  </a:lnTo>
                  <a:lnTo>
                    <a:pt x="1559" y="2051"/>
                  </a:lnTo>
                  <a:lnTo>
                    <a:pt x="1541" y="2075"/>
                  </a:lnTo>
                  <a:lnTo>
                    <a:pt x="1523" y="2100"/>
                  </a:lnTo>
                  <a:lnTo>
                    <a:pt x="1507" y="2125"/>
                  </a:lnTo>
                  <a:lnTo>
                    <a:pt x="1492" y="2152"/>
                  </a:lnTo>
                  <a:lnTo>
                    <a:pt x="1478" y="2178"/>
                  </a:lnTo>
                  <a:lnTo>
                    <a:pt x="1465" y="2206"/>
                  </a:lnTo>
                  <a:lnTo>
                    <a:pt x="1454" y="2235"/>
                  </a:lnTo>
                  <a:lnTo>
                    <a:pt x="1444" y="2264"/>
                  </a:lnTo>
                  <a:lnTo>
                    <a:pt x="1436" y="2293"/>
                  </a:lnTo>
                  <a:lnTo>
                    <a:pt x="1429" y="2323"/>
                  </a:lnTo>
                  <a:lnTo>
                    <a:pt x="1423" y="2354"/>
                  </a:lnTo>
                  <a:lnTo>
                    <a:pt x="1419" y="2385"/>
                  </a:lnTo>
                  <a:lnTo>
                    <a:pt x="1417" y="2417"/>
                  </a:lnTo>
                  <a:lnTo>
                    <a:pt x="1417" y="2450"/>
                  </a:lnTo>
                  <a:lnTo>
                    <a:pt x="1417" y="2490"/>
                  </a:lnTo>
                  <a:lnTo>
                    <a:pt x="1417" y="2523"/>
                  </a:lnTo>
                  <a:lnTo>
                    <a:pt x="1419" y="2555"/>
                  </a:lnTo>
                  <a:lnTo>
                    <a:pt x="1423" y="2586"/>
                  </a:lnTo>
                  <a:lnTo>
                    <a:pt x="1429" y="2617"/>
                  </a:lnTo>
                  <a:lnTo>
                    <a:pt x="1436" y="2647"/>
                  </a:lnTo>
                  <a:lnTo>
                    <a:pt x="1444" y="2676"/>
                  </a:lnTo>
                  <a:lnTo>
                    <a:pt x="1454" y="2705"/>
                  </a:lnTo>
                  <a:lnTo>
                    <a:pt x="1465" y="2734"/>
                  </a:lnTo>
                  <a:lnTo>
                    <a:pt x="1478" y="2762"/>
                  </a:lnTo>
                  <a:lnTo>
                    <a:pt x="1492" y="2789"/>
                  </a:lnTo>
                  <a:lnTo>
                    <a:pt x="1507" y="2815"/>
                  </a:lnTo>
                  <a:lnTo>
                    <a:pt x="1523" y="2840"/>
                  </a:lnTo>
                  <a:lnTo>
                    <a:pt x="1541" y="2865"/>
                  </a:lnTo>
                  <a:lnTo>
                    <a:pt x="1559" y="2889"/>
                  </a:lnTo>
                  <a:lnTo>
                    <a:pt x="1579" y="2911"/>
                  </a:lnTo>
                  <a:lnTo>
                    <a:pt x="1600" y="2933"/>
                  </a:lnTo>
                  <a:lnTo>
                    <a:pt x="1621" y="2954"/>
                  </a:lnTo>
                  <a:lnTo>
                    <a:pt x="1645" y="2974"/>
                  </a:lnTo>
                  <a:lnTo>
                    <a:pt x="1668" y="2993"/>
                  </a:lnTo>
                  <a:lnTo>
                    <a:pt x="1693" y="3010"/>
                  </a:lnTo>
                  <a:lnTo>
                    <a:pt x="1719" y="3026"/>
                  </a:lnTo>
                  <a:lnTo>
                    <a:pt x="1744" y="3042"/>
                  </a:lnTo>
                  <a:lnTo>
                    <a:pt x="1772" y="3055"/>
                  </a:lnTo>
                  <a:lnTo>
                    <a:pt x="1800" y="3068"/>
                  </a:lnTo>
                  <a:lnTo>
                    <a:pt x="1827" y="3079"/>
                  </a:lnTo>
                  <a:lnTo>
                    <a:pt x="1857" y="3089"/>
                  </a:lnTo>
                  <a:lnTo>
                    <a:pt x="1887" y="3097"/>
                  </a:lnTo>
                  <a:lnTo>
                    <a:pt x="1917" y="3105"/>
                  </a:lnTo>
                  <a:lnTo>
                    <a:pt x="1948" y="3110"/>
                  </a:lnTo>
                  <a:lnTo>
                    <a:pt x="1979" y="3114"/>
                  </a:lnTo>
                  <a:lnTo>
                    <a:pt x="2011" y="3117"/>
                  </a:lnTo>
                  <a:lnTo>
                    <a:pt x="2043" y="3117"/>
                  </a:lnTo>
                  <a:lnTo>
                    <a:pt x="98" y="3117"/>
                  </a:lnTo>
                  <a:lnTo>
                    <a:pt x="86" y="3080"/>
                  </a:lnTo>
                  <a:lnTo>
                    <a:pt x="75" y="3043"/>
                  </a:lnTo>
                  <a:lnTo>
                    <a:pt x="65" y="3005"/>
                  </a:lnTo>
                  <a:lnTo>
                    <a:pt x="55" y="2966"/>
                  </a:lnTo>
                  <a:lnTo>
                    <a:pt x="46" y="2929"/>
                  </a:lnTo>
                  <a:lnTo>
                    <a:pt x="38" y="2890"/>
                  </a:lnTo>
                  <a:lnTo>
                    <a:pt x="31" y="2851"/>
                  </a:lnTo>
                  <a:lnTo>
                    <a:pt x="24" y="2813"/>
                  </a:lnTo>
                  <a:lnTo>
                    <a:pt x="18" y="2773"/>
                  </a:lnTo>
                  <a:lnTo>
                    <a:pt x="14" y="2733"/>
                  </a:lnTo>
                  <a:lnTo>
                    <a:pt x="10" y="2693"/>
                  </a:lnTo>
                  <a:lnTo>
                    <a:pt x="5" y="2653"/>
                  </a:lnTo>
                  <a:lnTo>
                    <a:pt x="3" y="2613"/>
                  </a:lnTo>
                  <a:lnTo>
                    <a:pt x="1" y="2572"/>
                  </a:lnTo>
                  <a:lnTo>
                    <a:pt x="0" y="2533"/>
                  </a:lnTo>
                  <a:lnTo>
                    <a:pt x="0" y="2492"/>
                  </a:lnTo>
                  <a:lnTo>
                    <a:pt x="0" y="2448"/>
                  </a:lnTo>
                  <a:lnTo>
                    <a:pt x="2" y="2344"/>
                  </a:lnTo>
                  <a:lnTo>
                    <a:pt x="10" y="2240"/>
                  </a:lnTo>
                  <a:lnTo>
                    <a:pt x="23" y="2138"/>
                  </a:lnTo>
                  <a:lnTo>
                    <a:pt x="41" y="2038"/>
                  </a:lnTo>
                  <a:lnTo>
                    <a:pt x="64" y="1939"/>
                  </a:lnTo>
                  <a:lnTo>
                    <a:pt x="91" y="1842"/>
                  </a:lnTo>
                  <a:lnTo>
                    <a:pt x="124" y="1748"/>
                  </a:lnTo>
                  <a:lnTo>
                    <a:pt x="160" y="1655"/>
                  </a:lnTo>
                  <a:lnTo>
                    <a:pt x="201" y="1564"/>
                  </a:lnTo>
                  <a:lnTo>
                    <a:pt x="246" y="1475"/>
                  </a:lnTo>
                  <a:lnTo>
                    <a:pt x="296" y="1390"/>
                  </a:lnTo>
                  <a:lnTo>
                    <a:pt x="349" y="1307"/>
                  </a:lnTo>
                  <a:lnTo>
                    <a:pt x="406" y="1228"/>
                  </a:lnTo>
                  <a:lnTo>
                    <a:pt x="466" y="1150"/>
                  </a:lnTo>
                  <a:lnTo>
                    <a:pt x="531" y="1076"/>
                  </a:lnTo>
                  <a:lnTo>
                    <a:pt x="598" y="1005"/>
                  </a:lnTo>
                  <a:lnTo>
                    <a:pt x="670" y="937"/>
                  </a:lnTo>
                  <a:lnTo>
                    <a:pt x="744" y="872"/>
                  </a:lnTo>
                  <a:lnTo>
                    <a:pt x="820" y="812"/>
                  </a:lnTo>
                  <a:lnTo>
                    <a:pt x="901" y="755"/>
                  </a:lnTo>
                  <a:lnTo>
                    <a:pt x="984" y="702"/>
                  </a:lnTo>
                  <a:lnTo>
                    <a:pt x="1069" y="652"/>
                  </a:lnTo>
                  <a:lnTo>
                    <a:pt x="1158" y="607"/>
                  </a:lnTo>
                  <a:lnTo>
                    <a:pt x="1247" y="566"/>
                  </a:lnTo>
                  <a:lnTo>
                    <a:pt x="1340" y="529"/>
                  </a:lnTo>
                  <a:lnTo>
                    <a:pt x="1436" y="497"/>
                  </a:lnTo>
                  <a:lnTo>
                    <a:pt x="1532" y="469"/>
                  </a:lnTo>
                  <a:lnTo>
                    <a:pt x="1631" y="446"/>
                  </a:lnTo>
                  <a:lnTo>
                    <a:pt x="1731" y="428"/>
                  </a:lnTo>
                  <a:lnTo>
                    <a:pt x="1834" y="415"/>
                  </a:lnTo>
                  <a:lnTo>
                    <a:pt x="1937" y="407"/>
                  </a:lnTo>
                  <a:lnTo>
                    <a:pt x="2042" y="405"/>
                  </a:lnTo>
                  <a:close/>
                </a:path>
              </a:pathLst>
            </a:custGeom>
            <a:solidFill>
              <a:schemeClr val="accent2">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 name="Rectangle 6">
              <a:extLst>
                <a:ext uri="{FF2B5EF4-FFF2-40B4-BE49-F238E27FC236}">
                  <a16:creationId xmlns:a16="http://schemas.microsoft.com/office/drawing/2014/main" id="{00B02979-6BEF-49FF-8DB9-1ADB6E953E92}"/>
                </a:ext>
              </a:extLst>
            </p:cNvPr>
            <p:cNvSpPr/>
            <p:nvPr/>
          </p:nvSpPr>
          <p:spPr>
            <a:xfrm>
              <a:off x="7736702" y="2897026"/>
              <a:ext cx="1515818" cy="388568"/>
            </a:xfrm>
            <a:prstGeom prst="rect">
              <a:avLst/>
            </a:prstGeom>
          </p:spPr>
          <p:txBody>
            <a:bodyPr>
              <a:spAutoFit/>
            </a:bodyPr>
            <a:lstStyle/>
            <a:p>
              <a:pPr algn="r" eaLnBrk="1" fontAlgn="auto" hangingPunct="1">
                <a:lnSpc>
                  <a:spcPct val="150000"/>
                </a:lnSpc>
                <a:spcBef>
                  <a:spcPts val="0"/>
                </a:spcBef>
                <a:spcAft>
                  <a:spcPts val="0"/>
                </a:spcAft>
                <a:defRPr/>
              </a:pPr>
              <a:r>
                <a:rPr lang="id-ID" sz="1400" b="1" dirty="0">
                  <a:solidFill>
                    <a:schemeClr val="bg1"/>
                  </a:solidFill>
                  <a:latin typeface="Poppins" panose="00000500000000000000" pitchFamily="50" charset="0"/>
                  <a:cs typeface="Poppins" panose="00000500000000000000" pitchFamily="50" charset="0"/>
                </a:rPr>
                <a:t>Experiences</a:t>
              </a:r>
            </a:p>
          </p:txBody>
        </p:sp>
        <p:sp>
          <p:nvSpPr>
            <p:cNvPr id="8" name="Rectangle 7">
              <a:extLst>
                <a:ext uri="{FF2B5EF4-FFF2-40B4-BE49-F238E27FC236}">
                  <a16:creationId xmlns:a16="http://schemas.microsoft.com/office/drawing/2014/main" id="{4C38339D-44DF-4235-BA36-80FD76987B1D}"/>
                </a:ext>
              </a:extLst>
            </p:cNvPr>
            <p:cNvSpPr/>
            <p:nvPr/>
          </p:nvSpPr>
          <p:spPr>
            <a:xfrm>
              <a:off x="6638372" y="3564719"/>
              <a:ext cx="1515818" cy="388568"/>
            </a:xfrm>
            <a:prstGeom prst="rect">
              <a:avLst/>
            </a:prstGeom>
          </p:spPr>
          <p:txBody>
            <a:bodyPr>
              <a:spAutoFit/>
            </a:bodyPr>
            <a:lstStyle/>
            <a:p>
              <a:pPr algn="r" eaLnBrk="1" fontAlgn="auto" hangingPunct="1">
                <a:lnSpc>
                  <a:spcPct val="150000"/>
                </a:lnSpc>
                <a:spcBef>
                  <a:spcPts val="0"/>
                </a:spcBef>
                <a:spcAft>
                  <a:spcPts val="0"/>
                </a:spcAft>
                <a:defRPr/>
              </a:pPr>
              <a:r>
                <a:rPr lang="id-ID" sz="1400" b="1" dirty="0">
                  <a:solidFill>
                    <a:schemeClr val="bg1"/>
                  </a:solidFill>
                  <a:latin typeface="Poppins" panose="00000500000000000000" pitchFamily="50" charset="0"/>
                  <a:cs typeface="Poppins" panose="00000500000000000000" pitchFamily="50" charset="0"/>
                </a:rPr>
                <a:t>Experiences</a:t>
              </a:r>
            </a:p>
          </p:txBody>
        </p:sp>
      </p:grpSp>
      <p:grpSp>
        <p:nvGrpSpPr>
          <p:cNvPr id="24" name="Group 23">
            <a:extLst>
              <a:ext uri="{FF2B5EF4-FFF2-40B4-BE49-F238E27FC236}">
                <a16:creationId xmlns:a16="http://schemas.microsoft.com/office/drawing/2014/main" id="{D45D0C86-A1A9-455B-9156-60C2149B41EE}"/>
              </a:ext>
            </a:extLst>
          </p:cNvPr>
          <p:cNvGrpSpPr/>
          <p:nvPr/>
        </p:nvGrpSpPr>
        <p:grpSpPr>
          <a:xfrm>
            <a:off x="2368361" y="4049187"/>
            <a:ext cx="5193422" cy="1910573"/>
            <a:chOff x="2368361" y="4049187"/>
            <a:chExt cx="5193422" cy="1910573"/>
          </a:xfrm>
          <a:effectLst>
            <a:outerShdw blurRad="254000" dist="50800" dir="5400000" algn="ctr" rotWithShape="0">
              <a:srgbClr val="000000">
                <a:alpha val="43137"/>
              </a:srgbClr>
            </a:outerShdw>
          </a:effectLst>
        </p:grpSpPr>
        <p:sp>
          <p:nvSpPr>
            <p:cNvPr id="4" name="Freeform 6">
              <a:extLst>
                <a:ext uri="{FF2B5EF4-FFF2-40B4-BE49-F238E27FC236}">
                  <a16:creationId xmlns:a16="http://schemas.microsoft.com/office/drawing/2014/main" id="{C2E193F0-EC77-4FF3-9314-86754E89DAE1}"/>
                </a:ext>
              </a:extLst>
            </p:cNvPr>
            <p:cNvSpPr>
              <a:spLocks noEditPoints="1"/>
            </p:cNvSpPr>
            <p:nvPr/>
          </p:nvSpPr>
          <p:spPr bwMode="auto">
            <a:xfrm>
              <a:off x="2368361" y="4049187"/>
              <a:ext cx="5193422" cy="1910573"/>
            </a:xfrm>
            <a:custGeom>
              <a:avLst/>
              <a:gdLst>
                <a:gd name="T0" fmla="*/ 1344 w 12332"/>
                <a:gd name="T1" fmla="*/ 2712 h 4535"/>
                <a:gd name="T2" fmla="*/ 9081 w 12332"/>
                <a:gd name="T3" fmla="*/ 2702 h 4535"/>
                <a:gd name="T4" fmla="*/ 9382 w 12332"/>
                <a:gd name="T5" fmla="*/ 2648 h 4535"/>
                <a:gd name="T6" fmla="*/ 9668 w 12332"/>
                <a:gd name="T7" fmla="*/ 2551 h 4535"/>
                <a:gd name="T8" fmla="*/ 9931 w 12332"/>
                <a:gd name="T9" fmla="*/ 2415 h 4535"/>
                <a:gd name="T10" fmla="*/ 10171 w 12332"/>
                <a:gd name="T11" fmla="*/ 2245 h 4535"/>
                <a:gd name="T12" fmla="*/ 10384 w 12332"/>
                <a:gd name="T13" fmla="*/ 2041 h 4535"/>
                <a:gd name="T14" fmla="*/ 10566 w 12332"/>
                <a:gd name="T15" fmla="*/ 1810 h 4535"/>
                <a:gd name="T16" fmla="*/ 10714 w 12332"/>
                <a:gd name="T17" fmla="*/ 1553 h 4535"/>
                <a:gd name="T18" fmla="*/ 10824 w 12332"/>
                <a:gd name="T19" fmla="*/ 1275 h 4535"/>
                <a:gd name="T20" fmla="*/ 10892 w 12332"/>
                <a:gd name="T21" fmla="*/ 979 h 4535"/>
                <a:gd name="T22" fmla="*/ 10915 w 12332"/>
                <a:gd name="T23" fmla="*/ 669 h 4535"/>
                <a:gd name="T24" fmla="*/ 10914 w 12332"/>
                <a:gd name="T25" fmla="*/ 545 h 4535"/>
                <a:gd name="T26" fmla="*/ 10905 w 12332"/>
                <a:gd name="T27" fmla="*/ 424 h 4535"/>
                <a:gd name="T28" fmla="*/ 10891 w 12332"/>
                <a:gd name="T29" fmla="*/ 306 h 4535"/>
                <a:gd name="T30" fmla="*/ 10869 w 12332"/>
                <a:gd name="T31" fmla="*/ 188 h 4535"/>
                <a:gd name="T32" fmla="*/ 10840 w 12332"/>
                <a:gd name="T33" fmla="*/ 74 h 4535"/>
                <a:gd name="T34" fmla="*/ 12285 w 12332"/>
                <a:gd name="T35" fmla="*/ 0 h 4535"/>
                <a:gd name="T36" fmla="*/ 12314 w 12332"/>
                <a:gd name="T37" fmla="*/ 210 h 4535"/>
                <a:gd name="T38" fmla="*/ 12329 w 12332"/>
                <a:gd name="T39" fmla="*/ 425 h 4535"/>
                <a:gd name="T40" fmla="*/ 12332 w 12332"/>
                <a:gd name="T41" fmla="*/ 724 h 4535"/>
                <a:gd name="T42" fmla="*/ 12294 w 12332"/>
                <a:gd name="T43" fmla="*/ 1241 h 4535"/>
                <a:gd name="T44" fmla="*/ 12180 w 12332"/>
                <a:gd name="T45" fmla="*/ 1735 h 4535"/>
                <a:gd name="T46" fmla="*/ 11996 w 12332"/>
                <a:gd name="T47" fmla="*/ 2198 h 4535"/>
                <a:gd name="T48" fmla="*/ 11749 w 12332"/>
                <a:gd name="T49" fmla="*/ 2626 h 4535"/>
                <a:gd name="T50" fmla="*/ 11446 w 12332"/>
                <a:gd name="T51" fmla="*/ 3012 h 4535"/>
                <a:gd name="T52" fmla="*/ 11091 w 12332"/>
                <a:gd name="T53" fmla="*/ 3351 h 4535"/>
                <a:gd name="T54" fmla="*/ 10692 w 12332"/>
                <a:gd name="T55" fmla="*/ 3635 h 4535"/>
                <a:gd name="T56" fmla="*/ 10252 w 12332"/>
                <a:gd name="T57" fmla="*/ 3862 h 4535"/>
                <a:gd name="T58" fmla="*/ 9777 w 12332"/>
                <a:gd name="T59" fmla="*/ 4023 h 4535"/>
                <a:gd name="T60" fmla="*/ 9276 w 12332"/>
                <a:gd name="T61" fmla="*/ 4112 h 4535"/>
                <a:gd name="T62" fmla="*/ 949 w 12332"/>
                <a:gd name="T63" fmla="*/ 4466 h 4535"/>
                <a:gd name="T64" fmla="*/ 52 w 12332"/>
                <a:gd name="T65" fmla="*/ 3568 h 4535"/>
                <a:gd name="T66" fmla="*/ 32 w 12332"/>
                <a:gd name="T67" fmla="*/ 3539 h 4535"/>
                <a:gd name="T68" fmla="*/ 17 w 12332"/>
                <a:gd name="T69" fmla="*/ 3508 h 4535"/>
                <a:gd name="T70" fmla="*/ 1 w 12332"/>
                <a:gd name="T71" fmla="*/ 3444 h 4535"/>
                <a:gd name="T72" fmla="*/ 4 w 12332"/>
                <a:gd name="T73" fmla="*/ 3377 h 4535"/>
                <a:gd name="T74" fmla="*/ 21 w 12332"/>
                <a:gd name="T75" fmla="*/ 3323 h 4535"/>
                <a:gd name="T76" fmla="*/ 38 w 12332"/>
                <a:gd name="T77" fmla="*/ 3293 h 4535"/>
                <a:gd name="T78" fmla="*/ 60 w 12332"/>
                <a:gd name="T79" fmla="*/ 3265 h 4535"/>
                <a:gd name="T80" fmla="*/ 961 w 12332"/>
                <a:gd name="T81" fmla="*/ 2363 h 4535"/>
                <a:gd name="T82" fmla="*/ 1004 w 12332"/>
                <a:gd name="T83" fmla="*/ 2334 h 4535"/>
                <a:gd name="T84" fmla="*/ 1051 w 12332"/>
                <a:gd name="T85" fmla="*/ 2316 h 4535"/>
                <a:gd name="T86" fmla="*/ 1101 w 12332"/>
                <a:gd name="T87" fmla="*/ 2307 h 4535"/>
                <a:gd name="T88" fmla="*/ 1151 w 12332"/>
                <a:gd name="T89" fmla="*/ 2310 h 4535"/>
                <a:gd name="T90" fmla="*/ 1201 w 12332"/>
                <a:gd name="T91" fmla="*/ 2326 h 4535"/>
                <a:gd name="T92" fmla="*/ 1247 w 12332"/>
                <a:gd name="T93" fmla="*/ 2350 h 4535"/>
                <a:gd name="T94" fmla="*/ 1285 w 12332"/>
                <a:gd name="T95" fmla="*/ 2384 h 4535"/>
                <a:gd name="T96" fmla="*/ 1314 w 12332"/>
                <a:gd name="T97" fmla="*/ 2424 h 4535"/>
                <a:gd name="T98" fmla="*/ 1334 w 12332"/>
                <a:gd name="T99" fmla="*/ 2471 h 4535"/>
                <a:gd name="T100" fmla="*/ 1343 w 12332"/>
                <a:gd name="T101" fmla="*/ 2522 h 4535"/>
                <a:gd name="T102" fmla="*/ 1343 w 12332"/>
                <a:gd name="T103" fmla="*/ 4320 h 4535"/>
                <a:gd name="T104" fmla="*/ 1334 w 12332"/>
                <a:gd name="T105" fmla="*/ 4371 h 4535"/>
                <a:gd name="T106" fmla="*/ 1314 w 12332"/>
                <a:gd name="T107" fmla="*/ 4418 h 4535"/>
                <a:gd name="T108" fmla="*/ 1285 w 12332"/>
                <a:gd name="T109" fmla="*/ 4459 h 4535"/>
                <a:gd name="T110" fmla="*/ 1247 w 12332"/>
                <a:gd name="T111" fmla="*/ 4492 h 4535"/>
                <a:gd name="T112" fmla="*/ 1201 w 12332"/>
                <a:gd name="T113" fmla="*/ 4516 h 4535"/>
                <a:gd name="T114" fmla="*/ 1151 w 12332"/>
                <a:gd name="T115" fmla="*/ 4532 h 4535"/>
                <a:gd name="T116" fmla="*/ 1101 w 12332"/>
                <a:gd name="T117" fmla="*/ 4535 h 4535"/>
                <a:gd name="T118" fmla="*/ 1051 w 12332"/>
                <a:gd name="T119" fmla="*/ 4527 h 4535"/>
                <a:gd name="T120" fmla="*/ 1004 w 12332"/>
                <a:gd name="T121" fmla="*/ 4508 h 4535"/>
                <a:gd name="T122" fmla="*/ 961 w 12332"/>
                <a:gd name="T123" fmla="*/ 4479 h 4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32" h="4535">
                  <a:moveTo>
                    <a:pt x="8929" y="4130"/>
                  </a:moveTo>
                  <a:lnTo>
                    <a:pt x="1344" y="4130"/>
                  </a:lnTo>
                  <a:lnTo>
                    <a:pt x="1344" y="2712"/>
                  </a:lnTo>
                  <a:lnTo>
                    <a:pt x="8873" y="2712"/>
                  </a:lnTo>
                  <a:lnTo>
                    <a:pt x="8978" y="2710"/>
                  </a:lnTo>
                  <a:lnTo>
                    <a:pt x="9081" y="2702"/>
                  </a:lnTo>
                  <a:lnTo>
                    <a:pt x="9184" y="2689"/>
                  </a:lnTo>
                  <a:lnTo>
                    <a:pt x="9284" y="2671"/>
                  </a:lnTo>
                  <a:lnTo>
                    <a:pt x="9382" y="2648"/>
                  </a:lnTo>
                  <a:lnTo>
                    <a:pt x="9479" y="2620"/>
                  </a:lnTo>
                  <a:lnTo>
                    <a:pt x="9575" y="2588"/>
                  </a:lnTo>
                  <a:lnTo>
                    <a:pt x="9668" y="2551"/>
                  </a:lnTo>
                  <a:lnTo>
                    <a:pt x="9757" y="2510"/>
                  </a:lnTo>
                  <a:lnTo>
                    <a:pt x="9846" y="2465"/>
                  </a:lnTo>
                  <a:lnTo>
                    <a:pt x="9931" y="2415"/>
                  </a:lnTo>
                  <a:lnTo>
                    <a:pt x="10014" y="2362"/>
                  </a:lnTo>
                  <a:lnTo>
                    <a:pt x="10093" y="2306"/>
                  </a:lnTo>
                  <a:lnTo>
                    <a:pt x="10171" y="2245"/>
                  </a:lnTo>
                  <a:lnTo>
                    <a:pt x="10245" y="2181"/>
                  </a:lnTo>
                  <a:lnTo>
                    <a:pt x="10317" y="2112"/>
                  </a:lnTo>
                  <a:lnTo>
                    <a:pt x="10384" y="2041"/>
                  </a:lnTo>
                  <a:lnTo>
                    <a:pt x="10449" y="1967"/>
                  </a:lnTo>
                  <a:lnTo>
                    <a:pt x="10509" y="1889"/>
                  </a:lnTo>
                  <a:lnTo>
                    <a:pt x="10566" y="1810"/>
                  </a:lnTo>
                  <a:lnTo>
                    <a:pt x="10619" y="1727"/>
                  </a:lnTo>
                  <a:lnTo>
                    <a:pt x="10669" y="1642"/>
                  </a:lnTo>
                  <a:lnTo>
                    <a:pt x="10714" y="1553"/>
                  </a:lnTo>
                  <a:lnTo>
                    <a:pt x="10755" y="1462"/>
                  </a:lnTo>
                  <a:lnTo>
                    <a:pt x="10791" y="1370"/>
                  </a:lnTo>
                  <a:lnTo>
                    <a:pt x="10824" y="1275"/>
                  </a:lnTo>
                  <a:lnTo>
                    <a:pt x="10851" y="1178"/>
                  </a:lnTo>
                  <a:lnTo>
                    <a:pt x="10874" y="1079"/>
                  </a:lnTo>
                  <a:lnTo>
                    <a:pt x="10892" y="979"/>
                  </a:lnTo>
                  <a:lnTo>
                    <a:pt x="10905" y="877"/>
                  </a:lnTo>
                  <a:lnTo>
                    <a:pt x="10913" y="774"/>
                  </a:lnTo>
                  <a:lnTo>
                    <a:pt x="10915" y="669"/>
                  </a:lnTo>
                  <a:lnTo>
                    <a:pt x="10915" y="625"/>
                  </a:lnTo>
                  <a:lnTo>
                    <a:pt x="10915" y="584"/>
                  </a:lnTo>
                  <a:lnTo>
                    <a:pt x="10914" y="545"/>
                  </a:lnTo>
                  <a:lnTo>
                    <a:pt x="10912" y="504"/>
                  </a:lnTo>
                  <a:lnTo>
                    <a:pt x="10910" y="464"/>
                  </a:lnTo>
                  <a:lnTo>
                    <a:pt x="10905" y="424"/>
                  </a:lnTo>
                  <a:lnTo>
                    <a:pt x="10901" y="384"/>
                  </a:lnTo>
                  <a:lnTo>
                    <a:pt x="10897" y="344"/>
                  </a:lnTo>
                  <a:lnTo>
                    <a:pt x="10891" y="306"/>
                  </a:lnTo>
                  <a:lnTo>
                    <a:pt x="10884" y="266"/>
                  </a:lnTo>
                  <a:lnTo>
                    <a:pt x="10877" y="227"/>
                  </a:lnTo>
                  <a:lnTo>
                    <a:pt x="10869" y="188"/>
                  </a:lnTo>
                  <a:lnTo>
                    <a:pt x="10860" y="151"/>
                  </a:lnTo>
                  <a:lnTo>
                    <a:pt x="10850" y="112"/>
                  </a:lnTo>
                  <a:lnTo>
                    <a:pt x="10840" y="74"/>
                  </a:lnTo>
                  <a:lnTo>
                    <a:pt x="10829" y="37"/>
                  </a:lnTo>
                  <a:lnTo>
                    <a:pt x="10817" y="0"/>
                  </a:lnTo>
                  <a:lnTo>
                    <a:pt x="12285" y="0"/>
                  </a:lnTo>
                  <a:lnTo>
                    <a:pt x="12296" y="70"/>
                  </a:lnTo>
                  <a:lnTo>
                    <a:pt x="12306" y="139"/>
                  </a:lnTo>
                  <a:lnTo>
                    <a:pt x="12314" y="210"/>
                  </a:lnTo>
                  <a:lnTo>
                    <a:pt x="12320" y="282"/>
                  </a:lnTo>
                  <a:lnTo>
                    <a:pt x="12326" y="353"/>
                  </a:lnTo>
                  <a:lnTo>
                    <a:pt x="12329" y="425"/>
                  </a:lnTo>
                  <a:lnTo>
                    <a:pt x="12332" y="498"/>
                  </a:lnTo>
                  <a:lnTo>
                    <a:pt x="12332" y="570"/>
                  </a:lnTo>
                  <a:lnTo>
                    <a:pt x="12332" y="724"/>
                  </a:lnTo>
                  <a:lnTo>
                    <a:pt x="12328" y="899"/>
                  </a:lnTo>
                  <a:lnTo>
                    <a:pt x="12315" y="1071"/>
                  </a:lnTo>
                  <a:lnTo>
                    <a:pt x="12294" y="1241"/>
                  </a:lnTo>
                  <a:lnTo>
                    <a:pt x="12264" y="1409"/>
                  </a:lnTo>
                  <a:lnTo>
                    <a:pt x="12225" y="1573"/>
                  </a:lnTo>
                  <a:lnTo>
                    <a:pt x="12180" y="1735"/>
                  </a:lnTo>
                  <a:lnTo>
                    <a:pt x="12126" y="1893"/>
                  </a:lnTo>
                  <a:lnTo>
                    <a:pt x="12065" y="2048"/>
                  </a:lnTo>
                  <a:lnTo>
                    <a:pt x="11996" y="2198"/>
                  </a:lnTo>
                  <a:lnTo>
                    <a:pt x="11921" y="2344"/>
                  </a:lnTo>
                  <a:lnTo>
                    <a:pt x="11839" y="2487"/>
                  </a:lnTo>
                  <a:lnTo>
                    <a:pt x="11749" y="2626"/>
                  </a:lnTo>
                  <a:lnTo>
                    <a:pt x="11655" y="2760"/>
                  </a:lnTo>
                  <a:lnTo>
                    <a:pt x="11554" y="2888"/>
                  </a:lnTo>
                  <a:lnTo>
                    <a:pt x="11446" y="3012"/>
                  </a:lnTo>
                  <a:lnTo>
                    <a:pt x="11334" y="3130"/>
                  </a:lnTo>
                  <a:lnTo>
                    <a:pt x="11215" y="3243"/>
                  </a:lnTo>
                  <a:lnTo>
                    <a:pt x="11091" y="3351"/>
                  </a:lnTo>
                  <a:lnTo>
                    <a:pt x="10963" y="3451"/>
                  </a:lnTo>
                  <a:lnTo>
                    <a:pt x="10829" y="3547"/>
                  </a:lnTo>
                  <a:lnTo>
                    <a:pt x="10692" y="3635"/>
                  </a:lnTo>
                  <a:lnTo>
                    <a:pt x="10549" y="3718"/>
                  </a:lnTo>
                  <a:lnTo>
                    <a:pt x="10402" y="3793"/>
                  </a:lnTo>
                  <a:lnTo>
                    <a:pt x="10252" y="3862"/>
                  </a:lnTo>
                  <a:lnTo>
                    <a:pt x="10097" y="3923"/>
                  </a:lnTo>
                  <a:lnTo>
                    <a:pt x="9939" y="3976"/>
                  </a:lnTo>
                  <a:lnTo>
                    <a:pt x="9777" y="4023"/>
                  </a:lnTo>
                  <a:lnTo>
                    <a:pt x="9613" y="4060"/>
                  </a:lnTo>
                  <a:lnTo>
                    <a:pt x="9445" y="4090"/>
                  </a:lnTo>
                  <a:lnTo>
                    <a:pt x="9276" y="4112"/>
                  </a:lnTo>
                  <a:lnTo>
                    <a:pt x="9103" y="4125"/>
                  </a:lnTo>
                  <a:lnTo>
                    <a:pt x="8929" y="4130"/>
                  </a:lnTo>
                  <a:close/>
                  <a:moveTo>
                    <a:pt x="949" y="4466"/>
                  </a:moveTo>
                  <a:lnTo>
                    <a:pt x="67" y="3585"/>
                  </a:lnTo>
                  <a:lnTo>
                    <a:pt x="60" y="3576"/>
                  </a:lnTo>
                  <a:lnTo>
                    <a:pt x="52" y="3568"/>
                  </a:lnTo>
                  <a:lnTo>
                    <a:pt x="44" y="3558"/>
                  </a:lnTo>
                  <a:lnTo>
                    <a:pt x="38" y="3549"/>
                  </a:lnTo>
                  <a:lnTo>
                    <a:pt x="32" y="3539"/>
                  </a:lnTo>
                  <a:lnTo>
                    <a:pt x="27" y="3529"/>
                  </a:lnTo>
                  <a:lnTo>
                    <a:pt x="21" y="3519"/>
                  </a:lnTo>
                  <a:lnTo>
                    <a:pt x="17" y="3508"/>
                  </a:lnTo>
                  <a:lnTo>
                    <a:pt x="10" y="3487"/>
                  </a:lnTo>
                  <a:lnTo>
                    <a:pt x="4" y="3466"/>
                  </a:lnTo>
                  <a:lnTo>
                    <a:pt x="1" y="3444"/>
                  </a:lnTo>
                  <a:lnTo>
                    <a:pt x="0" y="3421"/>
                  </a:lnTo>
                  <a:lnTo>
                    <a:pt x="1" y="3399"/>
                  </a:lnTo>
                  <a:lnTo>
                    <a:pt x="4" y="3377"/>
                  </a:lnTo>
                  <a:lnTo>
                    <a:pt x="10" y="3355"/>
                  </a:lnTo>
                  <a:lnTo>
                    <a:pt x="17" y="3334"/>
                  </a:lnTo>
                  <a:lnTo>
                    <a:pt x="21" y="3323"/>
                  </a:lnTo>
                  <a:lnTo>
                    <a:pt x="27" y="3313"/>
                  </a:lnTo>
                  <a:lnTo>
                    <a:pt x="32" y="3303"/>
                  </a:lnTo>
                  <a:lnTo>
                    <a:pt x="38" y="3293"/>
                  </a:lnTo>
                  <a:lnTo>
                    <a:pt x="44" y="3284"/>
                  </a:lnTo>
                  <a:lnTo>
                    <a:pt x="52" y="3275"/>
                  </a:lnTo>
                  <a:lnTo>
                    <a:pt x="60" y="3265"/>
                  </a:lnTo>
                  <a:lnTo>
                    <a:pt x="67" y="3258"/>
                  </a:lnTo>
                  <a:lnTo>
                    <a:pt x="949" y="2375"/>
                  </a:lnTo>
                  <a:lnTo>
                    <a:pt x="961" y="2363"/>
                  </a:lnTo>
                  <a:lnTo>
                    <a:pt x="976" y="2352"/>
                  </a:lnTo>
                  <a:lnTo>
                    <a:pt x="990" y="2342"/>
                  </a:lnTo>
                  <a:lnTo>
                    <a:pt x="1004" y="2334"/>
                  </a:lnTo>
                  <a:lnTo>
                    <a:pt x="1020" y="2327"/>
                  </a:lnTo>
                  <a:lnTo>
                    <a:pt x="1035" y="2320"/>
                  </a:lnTo>
                  <a:lnTo>
                    <a:pt x="1051" y="2316"/>
                  </a:lnTo>
                  <a:lnTo>
                    <a:pt x="1068" y="2311"/>
                  </a:lnTo>
                  <a:lnTo>
                    <a:pt x="1084" y="2309"/>
                  </a:lnTo>
                  <a:lnTo>
                    <a:pt x="1101" y="2307"/>
                  </a:lnTo>
                  <a:lnTo>
                    <a:pt x="1117" y="2307"/>
                  </a:lnTo>
                  <a:lnTo>
                    <a:pt x="1134" y="2308"/>
                  </a:lnTo>
                  <a:lnTo>
                    <a:pt x="1151" y="2310"/>
                  </a:lnTo>
                  <a:lnTo>
                    <a:pt x="1168" y="2315"/>
                  </a:lnTo>
                  <a:lnTo>
                    <a:pt x="1185" y="2319"/>
                  </a:lnTo>
                  <a:lnTo>
                    <a:pt x="1201" y="2326"/>
                  </a:lnTo>
                  <a:lnTo>
                    <a:pt x="1217" y="2332"/>
                  </a:lnTo>
                  <a:lnTo>
                    <a:pt x="1232" y="2341"/>
                  </a:lnTo>
                  <a:lnTo>
                    <a:pt x="1247" y="2350"/>
                  </a:lnTo>
                  <a:lnTo>
                    <a:pt x="1261" y="2361"/>
                  </a:lnTo>
                  <a:lnTo>
                    <a:pt x="1273" y="2372"/>
                  </a:lnTo>
                  <a:lnTo>
                    <a:pt x="1285" y="2384"/>
                  </a:lnTo>
                  <a:lnTo>
                    <a:pt x="1295" y="2396"/>
                  </a:lnTo>
                  <a:lnTo>
                    <a:pt x="1305" y="2410"/>
                  </a:lnTo>
                  <a:lnTo>
                    <a:pt x="1314" y="2424"/>
                  </a:lnTo>
                  <a:lnTo>
                    <a:pt x="1322" y="2440"/>
                  </a:lnTo>
                  <a:lnTo>
                    <a:pt x="1329" y="2455"/>
                  </a:lnTo>
                  <a:lnTo>
                    <a:pt x="1334" y="2471"/>
                  </a:lnTo>
                  <a:lnTo>
                    <a:pt x="1339" y="2487"/>
                  </a:lnTo>
                  <a:lnTo>
                    <a:pt x="1342" y="2504"/>
                  </a:lnTo>
                  <a:lnTo>
                    <a:pt x="1343" y="2522"/>
                  </a:lnTo>
                  <a:lnTo>
                    <a:pt x="1344" y="2539"/>
                  </a:lnTo>
                  <a:lnTo>
                    <a:pt x="1344" y="4303"/>
                  </a:lnTo>
                  <a:lnTo>
                    <a:pt x="1343" y="4320"/>
                  </a:lnTo>
                  <a:lnTo>
                    <a:pt x="1342" y="4338"/>
                  </a:lnTo>
                  <a:lnTo>
                    <a:pt x="1339" y="4355"/>
                  </a:lnTo>
                  <a:lnTo>
                    <a:pt x="1334" y="4371"/>
                  </a:lnTo>
                  <a:lnTo>
                    <a:pt x="1329" y="4388"/>
                  </a:lnTo>
                  <a:lnTo>
                    <a:pt x="1322" y="4403"/>
                  </a:lnTo>
                  <a:lnTo>
                    <a:pt x="1314" y="4418"/>
                  </a:lnTo>
                  <a:lnTo>
                    <a:pt x="1305" y="4432"/>
                  </a:lnTo>
                  <a:lnTo>
                    <a:pt x="1295" y="4445"/>
                  </a:lnTo>
                  <a:lnTo>
                    <a:pt x="1285" y="4459"/>
                  </a:lnTo>
                  <a:lnTo>
                    <a:pt x="1273" y="4470"/>
                  </a:lnTo>
                  <a:lnTo>
                    <a:pt x="1261" y="4481"/>
                  </a:lnTo>
                  <a:lnTo>
                    <a:pt x="1247" y="4492"/>
                  </a:lnTo>
                  <a:lnTo>
                    <a:pt x="1232" y="4501"/>
                  </a:lnTo>
                  <a:lnTo>
                    <a:pt x="1217" y="4510"/>
                  </a:lnTo>
                  <a:lnTo>
                    <a:pt x="1201" y="4516"/>
                  </a:lnTo>
                  <a:lnTo>
                    <a:pt x="1185" y="4523"/>
                  </a:lnTo>
                  <a:lnTo>
                    <a:pt x="1168" y="4528"/>
                  </a:lnTo>
                  <a:lnTo>
                    <a:pt x="1151" y="4532"/>
                  </a:lnTo>
                  <a:lnTo>
                    <a:pt x="1134" y="4534"/>
                  </a:lnTo>
                  <a:lnTo>
                    <a:pt x="1117" y="4535"/>
                  </a:lnTo>
                  <a:lnTo>
                    <a:pt x="1101" y="4535"/>
                  </a:lnTo>
                  <a:lnTo>
                    <a:pt x="1084" y="4534"/>
                  </a:lnTo>
                  <a:lnTo>
                    <a:pt x="1068" y="4531"/>
                  </a:lnTo>
                  <a:lnTo>
                    <a:pt x="1051" y="4527"/>
                  </a:lnTo>
                  <a:lnTo>
                    <a:pt x="1035" y="4522"/>
                  </a:lnTo>
                  <a:lnTo>
                    <a:pt x="1020" y="4515"/>
                  </a:lnTo>
                  <a:lnTo>
                    <a:pt x="1004" y="4508"/>
                  </a:lnTo>
                  <a:lnTo>
                    <a:pt x="990" y="4500"/>
                  </a:lnTo>
                  <a:lnTo>
                    <a:pt x="976" y="4490"/>
                  </a:lnTo>
                  <a:lnTo>
                    <a:pt x="961" y="4479"/>
                  </a:lnTo>
                  <a:lnTo>
                    <a:pt x="949" y="4466"/>
                  </a:lnTo>
                  <a:close/>
                </a:path>
              </a:pathLst>
            </a:custGeom>
            <a:solidFill>
              <a:schemeClr val="accent1">
                <a:lumMod val="60000"/>
                <a:lumOff val="40000"/>
              </a:schemeClr>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Freeform 8">
              <a:extLst>
                <a:ext uri="{FF2B5EF4-FFF2-40B4-BE49-F238E27FC236}">
                  <a16:creationId xmlns:a16="http://schemas.microsoft.com/office/drawing/2014/main" id="{084EAF59-6B9E-43ED-8D81-7AC45552F54F}"/>
                </a:ext>
              </a:extLst>
            </p:cNvPr>
            <p:cNvSpPr>
              <a:spLocks/>
            </p:cNvSpPr>
            <p:nvPr/>
          </p:nvSpPr>
          <p:spPr bwMode="auto">
            <a:xfrm>
              <a:off x="3106307" y="4049187"/>
              <a:ext cx="3859054" cy="1314151"/>
            </a:xfrm>
            <a:custGeom>
              <a:avLst/>
              <a:gdLst>
                <a:gd name="T0" fmla="*/ 1344 w 9165"/>
                <a:gd name="T1" fmla="*/ 2885 h 3117"/>
                <a:gd name="T2" fmla="*/ 1334 w 9165"/>
                <a:gd name="T3" fmla="*/ 2953 h 3117"/>
                <a:gd name="T4" fmla="*/ 1305 w 9165"/>
                <a:gd name="T5" fmla="*/ 3014 h 3117"/>
                <a:gd name="T6" fmla="*/ 1261 w 9165"/>
                <a:gd name="T7" fmla="*/ 3064 h 3117"/>
                <a:gd name="T8" fmla="*/ 1201 w 9165"/>
                <a:gd name="T9" fmla="*/ 3099 h 3117"/>
                <a:gd name="T10" fmla="*/ 1134 w 9165"/>
                <a:gd name="T11" fmla="*/ 3116 h 3117"/>
                <a:gd name="T12" fmla="*/ 1068 w 9165"/>
                <a:gd name="T13" fmla="*/ 3113 h 3117"/>
                <a:gd name="T14" fmla="*/ 1005 w 9165"/>
                <a:gd name="T15" fmla="*/ 3090 h 3117"/>
                <a:gd name="T16" fmla="*/ 949 w 9165"/>
                <a:gd name="T17" fmla="*/ 3048 h 3117"/>
                <a:gd name="T18" fmla="*/ 44 w 9165"/>
                <a:gd name="T19" fmla="*/ 2140 h 3117"/>
                <a:gd name="T20" fmla="*/ 21 w 9165"/>
                <a:gd name="T21" fmla="*/ 2101 h 3117"/>
                <a:gd name="T22" fmla="*/ 1 w 9165"/>
                <a:gd name="T23" fmla="*/ 2026 h 3117"/>
                <a:gd name="T24" fmla="*/ 10 w 9165"/>
                <a:gd name="T25" fmla="*/ 1937 h 3117"/>
                <a:gd name="T26" fmla="*/ 32 w 9165"/>
                <a:gd name="T27" fmla="*/ 1885 h 3117"/>
                <a:gd name="T28" fmla="*/ 60 w 9165"/>
                <a:gd name="T29" fmla="*/ 1849 h 3117"/>
                <a:gd name="T30" fmla="*/ 976 w 9165"/>
                <a:gd name="T31" fmla="*/ 934 h 3117"/>
                <a:gd name="T32" fmla="*/ 1036 w 9165"/>
                <a:gd name="T33" fmla="*/ 902 h 3117"/>
                <a:gd name="T34" fmla="*/ 1101 w 9165"/>
                <a:gd name="T35" fmla="*/ 890 h 3117"/>
                <a:gd name="T36" fmla="*/ 1167 w 9165"/>
                <a:gd name="T37" fmla="*/ 897 h 3117"/>
                <a:gd name="T38" fmla="*/ 1232 w 9165"/>
                <a:gd name="T39" fmla="*/ 923 h 3117"/>
                <a:gd name="T40" fmla="*/ 1286 w 9165"/>
                <a:gd name="T41" fmla="*/ 966 h 3117"/>
                <a:gd name="T42" fmla="*/ 1322 w 9165"/>
                <a:gd name="T43" fmla="*/ 1022 h 3117"/>
                <a:gd name="T44" fmla="*/ 1342 w 9165"/>
                <a:gd name="T45" fmla="*/ 1086 h 3117"/>
                <a:gd name="T46" fmla="*/ 1344 w 9165"/>
                <a:gd name="T47" fmla="*/ 1294 h 3117"/>
                <a:gd name="T48" fmla="*/ 7217 w 9165"/>
                <a:gd name="T49" fmla="*/ 1287 h 3117"/>
                <a:gd name="T50" fmla="*/ 7338 w 9165"/>
                <a:gd name="T51" fmla="*/ 1256 h 3117"/>
                <a:gd name="T52" fmla="*/ 7446 w 9165"/>
                <a:gd name="T53" fmla="*/ 1203 h 3117"/>
                <a:gd name="T54" fmla="*/ 7544 w 9165"/>
                <a:gd name="T55" fmla="*/ 1131 h 3117"/>
                <a:gd name="T56" fmla="*/ 7624 w 9165"/>
                <a:gd name="T57" fmla="*/ 1042 h 3117"/>
                <a:gd name="T58" fmla="*/ 7686 w 9165"/>
                <a:gd name="T59" fmla="*/ 939 h 3117"/>
                <a:gd name="T60" fmla="*/ 7729 w 9165"/>
                <a:gd name="T61" fmla="*/ 824 h 3117"/>
                <a:gd name="T62" fmla="*/ 7748 w 9165"/>
                <a:gd name="T63" fmla="*/ 700 h 3117"/>
                <a:gd name="T64" fmla="*/ 7746 w 9165"/>
                <a:gd name="T65" fmla="*/ 562 h 3117"/>
                <a:gd name="T66" fmla="*/ 7721 w 9165"/>
                <a:gd name="T67" fmla="*/ 441 h 3117"/>
                <a:gd name="T68" fmla="*/ 7673 w 9165"/>
                <a:gd name="T69" fmla="*/ 328 h 3117"/>
                <a:gd name="T70" fmla="*/ 7606 w 9165"/>
                <a:gd name="T71" fmla="*/ 228 h 3117"/>
                <a:gd name="T72" fmla="*/ 7520 w 9165"/>
                <a:gd name="T73" fmla="*/ 143 h 3117"/>
                <a:gd name="T74" fmla="*/ 7421 w 9165"/>
                <a:gd name="T75" fmla="*/ 75 h 3117"/>
                <a:gd name="T76" fmla="*/ 7308 w 9165"/>
                <a:gd name="T77" fmla="*/ 28 h 3117"/>
                <a:gd name="T78" fmla="*/ 7186 w 9165"/>
                <a:gd name="T79" fmla="*/ 3 h 3117"/>
                <a:gd name="T80" fmla="*/ 9079 w 9165"/>
                <a:gd name="T81" fmla="*/ 37 h 3117"/>
                <a:gd name="T82" fmla="*/ 9119 w 9165"/>
                <a:gd name="T83" fmla="*/ 188 h 3117"/>
                <a:gd name="T84" fmla="*/ 9147 w 9165"/>
                <a:gd name="T85" fmla="*/ 344 h 3117"/>
                <a:gd name="T86" fmla="*/ 9162 w 9165"/>
                <a:gd name="T87" fmla="*/ 504 h 3117"/>
                <a:gd name="T88" fmla="*/ 9165 w 9165"/>
                <a:gd name="T89" fmla="*/ 669 h 3117"/>
                <a:gd name="T90" fmla="*/ 9124 w 9165"/>
                <a:gd name="T91" fmla="*/ 1079 h 3117"/>
                <a:gd name="T92" fmla="*/ 9005 w 9165"/>
                <a:gd name="T93" fmla="*/ 1462 h 3117"/>
                <a:gd name="T94" fmla="*/ 8816 w 9165"/>
                <a:gd name="T95" fmla="*/ 1810 h 3117"/>
                <a:gd name="T96" fmla="*/ 8567 w 9165"/>
                <a:gd name="T97" fmla="*/ 2112 h 3117"/>
                <a:gd name="T98" fmla="*/ 8264 w 9165"/>
                <a:gd name="T99" fmla="*/ 2362 h 3117"/>
                <a:gd name="T100" fmla="*/ 7916 w 9165"/>
                <a:gd name="T101" fmla="*/ 2551 h 3117"/>
                <a:gd name="T102" fmla="*/ 7534 w 9165"/>
                <a:gd name="T103" fmla="*/ 2671 h 3117"/>
                <a:gd name="T104" fmla="*/ 7123 w 9165"/>
                <a:gd name="T105" fmla="*/ 2712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65" h="3117">
                  <a:moveTo>
                    <a:pt x="7123" y="2712"/>
                  </a:moveTo>
                  <a:lnTo>
                    <a:pt x="1344" y="2712"/>
                  </a:lnTo>
                  <a:lnTo>
                    <a:pt x="1344" y="2712"/>
                  </a:lnTo>
                  <a:lnTo>
                    <a:pt x="1344" y="2885"/>
                  </a:lnTo>
                  <a:lnTo>
                    <a:pt x="1343" y="2902"/>
                  </a:lnTo>
                  <a:lnTo>
                    <a:pt x="1342" y="2920"/>
                  </a:lnTo>
                  <a:lnTo>
                    <a:pt x="1339" y="2937"/>
                  </a:lnTo>
                  <a:lnTo>
                    <a:pt x="1334" y="2953"/>
                  </a:lnTo>
                  <a:lnTo>
                    <a:pt x="1329" y="2970"/>
                  </a:lnTo>
                  <a:lnTo>
                    <a:pt x="1322" y="2985"/>
                  </a:lnTo>
                  <a:lnTo>
                    <a:pt x="1314" y="3000"/>
                  </a:lnTo>
                  <a:lnTo>
                    <a:pt x="1305" y="3014"/>
                  </a:lnTo>
                  <a:lnTo>
                    <a:pt x="1296" y="3027"/>
                  </a:lnTo>
                  <a:lnTo>
                    <a:pt x="1286" y="3041"/>
                  </a:lnTo>
                  <a:lnTo>
                    <a:pt x="1273" y="3053"/>
                  </a:lnTo>
                  <a:lnTo>
                    <a:pt x="1261" y="3064"/>
                  </a:lnTo>
                  <a:lnTo>
                    <a:pt x="1247" y="3074"/>
                  </a:lnTo>
                  <a:lnTo>
                    <a:pt x="1232" y="3083"/>
                  </a:lnTo>
                  <a:lnTo>
                    <a:pt x="1217" y="3092"/>
                  </a:lnTo>
                  <a:lnTo>
                    <a:pt x="1201" y="3099"/>
                  </a:lnTo>
                  <a:lnTo>
                    <a:pt x="1185" y="3105"/>
                  </a:lnTo>
                  <a:lnTo>
                    <a:pt x="1167" y="3110"/>
                  </a:lnTo>
                  <a:lnTo>
                    <a:pt x="1151" y="3114"/>
                  </a:lnTo>
                  <a:lnTo>
                    <a:pt x="1134" y="3116"/>
                  </a:lnTo>
                  <a:lnTo>
                    <a:pt x="1117" y="3117"/>
                  </a:lnTo>
                  <a:lnTo>
                    <a:pt x="1101" y="3117"/>
                  </a:lnTo>
                  <a:lnTo>
                    <a:pt x="1083" y="3116"/>
                  </a:lnTo>
                  <a:lnTo>
                    <a:pt x="1068" y="3113"/>
                  </a:lnTo>
                  <a:lnTo>
                    <a:pt x="1051" y="3109"/>
                  </a:lnTo>
                  <a:lnTo>
                    <a:pt x="1036" y="3104"/>
                  </a:lnTo>
                  <a:lnTo>
                    <a:pt x="1020" y="3098"/>
                  </a:lnTo>
                  <a:lnTo>
                    <a:pt x="1005" y="3090"/>
                  </a:lnTo>
                  <a:lnTo>
                    <a:pt x="990" y="3082"/>
                  </a:lnTo>
                  <a:lnTo>
                    <a:pt x="976" y="3072"/>
                  </a:lnTo>
                  <a:lnTo>
                    <a:pt x="961" y="3061"/>
                  </a:lnTo>
                  <a:lnTo>
                    <a:pt x="949" y="3048"/>
                  </a:lnTo>
                  <a:lnTo>
                    <a:pt x="68" y="2167"/>
                  </a:lnTo>
                  <a:lnTo>
                    <a:pt x="60" y="2158"/>
                  </a:lnTo>
                  <a:lnTo>
                    <a:pt x="52" y="2150"/>
                  </a:lnTo>
                  <a:lnTo>
                    <a:pt x="44" y="2140"/>
                  </a:lnTo>
                  <a:lnTo>
                    <a:pt x="38" y="2131"/>
                  </a:lnTo>
                  <a:lnTo>
                    <a:pt x="32" y="2121"/>
                  </a:lnTo>
                  <a:lnTo>
                    <a:pt x="27" y="2111"/>
                  </a:lnTo>
                  <a:lnTo>
                    <a:pt x="21" y="2101"/>
                  </a:lnTo>
                  <a:lnTo>
                    <a:pt x="17" y="2091"/>
                  </a:lnTo>
                  <a:lnTo>
                    <a:pt x="10" y="2069"/>
                  </a:lnTo>
                  <a:lnTo>
                    <a:pt x="5" y="2048"/>
                  </a:lnTo>
                  <a:lnTo>
                    <a:pt x="1" y="2026"/>
                  </a:lnTo>
                  <a:lnTo>
                    <a:pt x="0" y="2004"/>
                  </a:lnTo>
                  <a:lnTo>
                    <a:pt x="1" y="1981"/>
                  </a:lnTo>
                  <a:lnTo>
                    <a:pt x="5" y="1959"/>
                  </a:lnTo>
                  <a:lnTo>
                    <a:pt x="10" y="1937"/>
                  </a:lnTo>
                  <a:lnTo>
                    <a:pt x="17" y="1916"/>
                  </a:lnTo>
                  <a:lnTo>
                    <a:pt x="21" y="1906"/>
                  </a:lnTo>
                  <a:lnTo>
                    <a:pt x="27" y="1895"/>
                  </a:lnTo>
                  <a:lnTo>
                    <a:pt x="32" y="1885"/>
                  </a:lnTo>
                  <a:lnTo>
                    <a:pt x="38" y="1876"/>
                  </a:lnTo>
                  <a:lnTo>
                    <a:pt x="44" y="1866"/>
                  </a:lnTo>
                  <a:lnTo>
                    <a:pt x="52" y="1857"/>
                  </a:lnTo>
                  <a:lnTo>
                    <a:pt x="60" y="1849"/>
                  </a:lnTo>
                  <a:lnTo>
                    <a:pt x="68" y="1840"/>
                  </a:lnTo>
                  <a:lnTo>
                    <a:pt x="949" y="957"/>
                  </a:lnTo>
                  <a:lnTo>
                    <a:pt x="961" y="945"/>
                  </a:lnTo>
                  <a:lnTo>
                    <a:pt x="976" y="934"/>
                  </a:lnTo>
                  <a:lnTo>
                    <a:pt x="990" y="924"/>
                  </a:lnTo>
                  <a:lnTo>
                    <a:pt x="1005" y="917"/>
                  </a:lnTo>
                  <a:lnTo>
                    <a:pt x="1020" y="909"/>
                  </a:lnTo>
                  <a:lnTo>
                    <a:pt x="1036" y="902"/>
                  </a:lnTo>
                  <a:lnTo>
                    <a:pt x="1051" y="898"/>
                  </a:lnTo>
                  <a:lnTo>
                    <a:pt x="1068" y="893"/>
                  </a:lnTo>
                  <a:lnTo>
                    <a:pt x="1083" y="891"/>
                  </a:lnTo>
                  <a:lnTo>
                    <a:pt x="1101" y="890"/>
                  </a:lnTo>
                  <a:lnTo>
                    <a:pt x="1117" y="889"/>
                  </a:lnTo>
                  <a:lnTo>
                    <a:pt x="1134" y="890"/>
                  </a:lnTo>
                  <a:lnTo>
                    <a:pt x="1151" y="892"/>
                  </a:lnTo>
                  <a:lnTo>
                    <a:pt x="1167" y="897"/>
                  </a:lnTo>
                  <a:lnTo>
                    <a:pt x="1185" y="901"/>
                  </a:lnTo>
                  <a:lnTo>
                    <a:pt x="1201" y="908"/>
                  </a:lnTo>
                  <a:lnTo>
                    <a:pt x="1217" y="914"/>
                  </a:lnTo>
                  <a:lnTo>
                    <a:pt x="1232" y="923"/>
                  </a:lnTo>
                  <a:lnTo>
                    <a:pt x="1247" y="933"/>
                  </a:lnTo>
                  <a:lnTo>
                    <a:pt x="1261" y="943"/>
                  </a:lnTo>
                  <a:lnTo>
                    <a:pt x="1273" y="954"/>
                  </a:lnTo>
                  <a:lnTo>
                    <a:pt x="1286" y="966"/>
                  </a:lnTo>
                  <a:lnTo>
                    <a:pt x="1296" y="979"/>
                  </a:lnTo>
                  <a:lnTo>
                    <a:pt x="1305" y="992"/>
                  </a:lnTo>
                  <a:lnTo>
                    <a:pt x="1314" y="1006"/>
                  </a:lnTo>
                  <a:lnTo>
                    <a:pt x="1322" y="1022"/>
                  </a:lnTo>
                  <a:lnTo>
                    <a:pt x="1329" y="1037"/>
                  </a:lnTo>
                  <a:lnTo>
                    <a:pt x="1334" y="1053"/>
                  </a:lnTo>
                  <a:lnTo>
                    <a:pt x="1339" y="1069"/>
                  </a:lnTo>
                  <a:lnTo>
                    <a:pt x="1342" y="1086"/>
                  </a:lnTo>
                  <a:lnTo>
                    <a:pt x="1343" y="1104"/>
                  </a:lnTo>
                  <a:lnTo>
                    <a:pt x="1344" y="1121"/>
                  </a:lnTo>
                  <a:lnTo>
                    <a:pt x="1344" y="1294"/>
                  </a:lnTo>
                  <a:lnTo>
                    <a:pt x="1344" y="1294"/>
                  </a:lnTo>
                  <a:lnTo>
                    <a:pt x="7122" y="1294"/>
                  </a:lnTo>
                  <a:lnTo>
                    <a:pt x="7154" y="1294"/>
                  </a:lnTo>
                  <a:lnTo>
                    <a:pt x="7186" y="1291"/>
                  </a:lnTo>
                  <a:lnTo>
                    <a:pt x="7217" y="1287"/>
                  </a:lnTo>
                  <a:lnTo>
                    <a:pt x="7248" y="1282"/>
                  </a:lnTo>
                  <a:lnTo>
                    <a:pt x="7278" y="1274"/>
                  </a:lnTo>
                  <a:lnTo>
                    <a:pt x="7308" y="1266"/>
                  </a:lnTo>
                  <a:lnTo>
                    <a:pt x="7338" y="1256"/>
                  </a:lnTo>
                  <a:lnTo>
                    <a:pt x="7366" y="1245"/>
                  </a:lnTo>
                  <a:lnTo>
                    <a:pt x="7393" y="1232"/>
                  </a:lnTo>
                  <a:lnTo>
                    <a:pt x="7421" y="1219"/>
                  </a:lnTo>
                  <a:lnTo>
                    <a:pt x="7446" y="1203"/>
                  </a:lnTo>
                  <a:lnTo>
                    <a:pt x="7472" y="1187"/>
                  </a:lnTo>
                  <a:lnTo>
                    <a:pt x="7497" y="1170"/>
                  </a:lnTo>
                  <a:lnTo>
                    <a:pt x="7520" y="1151"/>
                  </a:lnTo>
                  <a:lnTo>
                    <a:pt x="7544" y="1131"/>
                  </a:lnTo>
                  <a:lnTo>
                    <a:pt x="7565" y="1110"/>
                  </a:lnTo>
                  <a:lnTo>
                    <a:pt x="7586" y="1088"/>
                  </a:lnTo>
                  <a:lnTo>
                    <a:pt x="7606" y="1066"/>
                  </a:lnTo>
                  <a:lnTo>
                    <a:pt x="7624" y="1042"/>
                  </a:lnTo>
                  <a:lnTo>
                    <a:pt x="7642" y="1017"/>
                  </a:lnTo>
                  <a:lnTo>
                    <a:pt x="7658" y="992"/>
                  </a:lnTo>
                  <a:lnTo>
                    <a:pt x="7673" y="966"/>
                  </a:lnTo>
                  <a:lnTo>
                    <a:pt x="7686" y="939"/>
                  </a:lnTo>
                  <a:lnTo>
                    <a:pt x="7700" y="911"/>
                  </a:lnTo>
                  <a:lnTo>
                    <a:pt x="7711" y="882"/>
                  </a:lnTo>
                  <a:lnTo>
                    <a:pt x="7721" y="853"/>
                  </a:lnTo>
                  <a:lnTo>
                    <a:pt x="7729" y="824"/>
                  </a:lnTo>
                  <a:lnTo>
                    <a:pt x="7736" y="794"/>
                  </a:lnTo>
                  <a:lnTo>
                    <a:pt x="7742" y="763"/>
                  </a:lnTo>
                  <a:lnTo>
                    <a:pt x="7746" y="732"/>
                  </a:lnTo>
                  <a:lnTo>
                    <a:pt x="7748" y="700"/>
                  </a:lnTo>
                  <a:lnTo>
                    <a:pt x="7748" y="667"/>
                  </a:lnTo>
                  <a:lnTo>
                    <a:pt x="7748" y="627"/>
                  </a:lnTo>
                  <a:lnTo>
                    <a:pt x="7748" y="594"/>
                  </a:lnTo>
                  <a:lnTo>
                    <a:pt x="7746" y="562"/>
                  </a:lnTo>
                  <a:lnTo>
                    <a:pt x="7742" y="531"/>
                  </a:lnTo>
                  <a:lnTo>
                    <a:pt x="7736" y="500"/>
                  </a:lnTo>
                  <a:lnTo>
                    <a:pt x="7729" y="470"/>
                  </a:lnTo>
                  <a:lnTo>
                    <a:pt x="7721" y="441"/>
                  </a:lnTo>
                  <a:lnTo>
                    <a:pt x="7711" y="412"/>
                  </a:lnTo>
                  <a:lnTo>
                    <a:pt x="7700" y="383"/>
                  </a:lnTo>
                  <a:lnTo>
                    <a:pt x="7686" y="355"/>
                  </a:lnTo>
                  <a:lnTo>
                    <a:pt x="7673" y="328"/>
                  </a:lnTo>
                  <a:lnTo>
                    <a:pt x="7658" y="302"/>
                  </a:lnTo>
                  <a:lnTo>
                    <a:pt x="7642" y="277"/>
                  </a:lnTo>
                  <a:lnTo>
                    <a:pt x="7624" y="252"/>
                  </a:lnTo>
                  <a:lnTo>
                    <a:pt x="7606" y="228"/>
                  </a:lnTo>
                  <a:lnTo>
                    <a:pt x="7586" y="206"/>
                  </a:lnTo>
                  <a:lnTo>
                    <a:pt x="7565" y="184"/>
                  </a:lnTo>
                  <a:lnTo>
                    <a:pt x="7544" y="163"/>
                  </a:lnTo>
                  <a:lnTo>
                    <a:pt x="7520" y="143"/>
                  </a:lnTo>
                  <a:lnTo>
                    <a:pt x="7497" y="125"/>
                  </a:lnTo>
                  <a:lnTo>
                    <a:pt x="7472" y="107"/>
                  </a:lnTo>
                  <a:lnTo>
                    <a:pt x="7446" y="91"/>
                  </a:lnTo>
                  <a:lnTo>
                    <a:pt x="7421" y="75"/>
                  </a:lnTo>
                  <a:lnTo>
                    <a:pt x="7393" y="62"/>
                  </a:lnTo>
                  <a:lnTo>
                    <a:pt x="7366" y="49"/>
                  </a:lnTo>
                  <a:lnTo>
                    <a:pt x="7338" y="38"/>
                  </a:lnTo>
                  <a:lnTo>
                    <a:pt x="7308" y="28"/>
                  </a:lnTo>
                  <a:lnTo>
                    <a:pt x="7278" y="20"/>
                  </a:lnTo>
                  <a:lnTo>
                    <a:pt x="7248" y="12"/>
                  </a:lnTo>
                  <a:lnTo>
                    <a:pt x="7217" y="7"/>
                  </a:lnTo>
                  <a:lnTo>
                    <a:pt x="7186" y="3"/>
                  </a:lnTo>
                  <a:lnTo>
                    <a:pt x="7154" y="1"/>
                  </a:lnTo>
                  <a:lnTo>
                    <a:pt x="7122" y="0"/>
                  </a:lnTo>
                  <a:lnTo>
                    <a:pt x="9067" y="0"/>
                  </a:lnTo>
                  <a:lnTo>
                    <a:pt x="9079" y="37"/>
                  </a:lnTo>
                  <a:lnTo>
                    <a:pt x="9090" y="74"/>
                  </a:lnTo>
                  <a:lnTo>
                    <a:pt x="9100" y="112"/>
                  </a:lnTo>
                  <a:lnTo>
                    <a:pt x="9110" y="151"/>
                  </a:lnTo>
                  <a:lnTo>
                    <a:pt x="9119" y="188"/>
                  </a:lnTo>
                  <a:lnTo>
                    <a:pt x="9127" y="227"/>
                  </a:lnTo>
                  <a:lnTo>
                    <a:pt x="9134" y="266"/>
                  </a:lnTo>
                  <a:lnTo>
                    <a:pt x="9140" y="306"/>
                  </a:lnTo>
                  <a:lnTo>
                    <a:pt x="9147" y="344"/>
                  </a:lnTo>
                  <a:lnTo>
                    <a:pt x="9151" y="384"/>
                  </a:lnTo>
                  <a:lnTo>
                    <a:pt x="9155" y="424"/>
                  </a:lnTo>
                  <a:lnTo>
                    <a:pt x="9160" y="464"/>
                  </a:lnTo>
                  <a:lnTo>
                    <a:pt x="9162" y="504"/>
                  </a:lnTo>
                  <a:lnTo>
                    <a:pt x="9164" y="545"/>
                  </a:lnTo>
                  <a:lnTo>
                    <a:pt x="9165" y="584"/>
                  </a:lnTo>
                  <a:lnTo>
                    <a:pt x="9165" y="625"/>
                  </a:lnTo>
                  <a:lnTo>
                    <a:pt x="9165" y="669"/>
                  </a:lnTo>
                  <a:lnTo>
                    <a:pt x="9163" y="774"/>
                  </a:lnTo>
                  <a:lnTo>
                    <a:pt x="9155" y="877"/>
                  </a:lnTo>
                  <a:lnTo>
                    <a:pt x="9142" y="979"/>
                  </a:lnTo>
                  <a:lnTo>
                    <a:pt x="9124" y="1079"/>
                  </a:lnTo>
                  <a:lnTo>
                    <a:pt x="9101" y="1178"/>
                  </a:lnTo>
                  <a:lnTo>
                    <a:pt x="9074" y="1275"/>
                  </a:lnTo>
                  <a:lnTo>
                    <a:pt x="9041" y="1369"/>
                  </a:lnTo>
                  <a:lnTo>
                    <a:pt x="9005" y="1462"/>
                  </a:lnTo>
                  <a:lnTo>
                    <a:pt x="8964" y="1553"/>
                  </a:lnTo>
                  <a:lnTo>
                    <a:pt x="8919" y="1642"/>
                  </a:lnTo>
                  <a:lnTo>
                    <a:pt x="8869" y="1727"/>
                  </a:lnTo>
                  <a:lnTo>
                    <a:pt x="8816" y="1810"/>
                  </a:lnTo>
                  <a:lnTo>
                    <a:pt x="8759" y="1889"/>
                  </a:lnTo>
                  <a:lnTo>
                    <a:pt x="8699" y="1967"/>
                  </a:lnTo>
                  <a:lnTo>
                    <a:pt x="8634" y="2041"/>
                  </a:lnTo>
                  <a:lnTo>
                    <a:pt x="8567" y="2112"/>
                  </a:lnTo>
                  <a:lnTo>
                    <a:pt x="8495" y="2181"/>
                  </a:lnTo>
                  <a:lnTo>
                    <a:pt x="8421" y="2245"/>
                  </a:lnTo>
                  <a:lnTo>
                    <a:pt x="8343" y="2306"/>
                  </a:lnTo>
                  <a:lnTo>
                    <a:pt x="8264" y="2362"/>
                  </a:lnTo>
                  <a:lnTo>
                    <a:pt x="8181" y="2415"/>
                  </a:lnTo>
                  <a:lnTo>
                    <a:pt x="8096" y="2465"/>
                  </a:lnTo>
                  <a:lnTo>
                    <a:pt x="8007" y="2510"/>
                  </a:lnTo>
                  <a:lnTo>
                    <a:pt x="7916" y="2551"/>
                  </a:lnTo>
                  <a:lnTo>
                    <a:pt x="7825" y="2588"/>
                  </a:lnTo>
                  <a:lnTo>
                    <a:pt x="7729" y="2620"/>
                  </a:lnTo>
                  <a:lnTo>
                    <a:pt x="7632" y="2648"/>
                  </a:lnTo>
                  <a:lnTo>
                    <a:pt x="7534" y="2671"/>
                  </a:lnTo>
                  <a:lnTo>
                    <a:pt x="7433" y="2689"/>
                  </a:lnTo>
                  <a:lnTo>
                    <a:pt x="7331" y="2702"/>
                  </a:lnTo>
                  <a:lnTo>
                    <a:pt x="7228" y="2710"/>
                  </a:lnTo>
                  <a:lnTo>
                    <a:pt x="7123" y="2712"/>
                  </a:lnTo>
                  <a:close/>
                </a:path>
              </a:pathLst>
            </a:custGeom>
            <a:solidFill>
              <a:schemeClr val="accent5"/>
            </a:solidFill>
            <a:ln>
              <a:noFill/>
            </a:ln>
            <a:effectLst>
              <a:outerShdw blurRad="63500" dist="38100" dir="5400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9" name="Rectangle 8">
              <a:extLst>
                <a:ext uri="{FF2B5EF4-FFF2-40B4-BE49-F238E27FC236}">
                  <a16:creationId xmlns:a16="http://schemas.microsoft.com/office/drawing/2014/main" id="{22974082-18A4-48B9-A276-AE3537D933F7}"/>
                </a:ext>
              </a:extLst>
            </p:cNvPr>
            <p:cNvSpPr/>
            <p:nvPr/>
          </p:nvSpPr>
          <p:spPr>
            <a:xfrm>
              <a:off x="3710821" y="4679449"/>
              <a:ext cx="1515818" cy="388568"/>
            </a:xfrm>
            <a:prstGeom prst="rect">
              <a:avLst/>
            </a:prstGeom>
          </p:spPr>
          <p:txBody>
            <a:bodyPr>
              <a:spAutoFit/>
            </a:bodyPr>
            <a:lstStyle/>
            <a:p>
              <a:pPr eaLnBrk="1" fontAlgn="auto" hangingPunct="1">
                <a:lnSpc>
                  <a:spcPct val="150000"/>
                </a:lnSpc>
                <a:spcBef>
                  <a:spcPts val="0"/>
                </a:spcBef>
                <a:spcAft>
                  <a:spcPts val="0"/>
                </a:spcAft>
                <a:defRPr/>
              </a:pPr>
              <a:r>
                <a:rPr lang="id-ID" sz="1400" b="1" dirty="0">
                  <a:solidFill>
                    <a:schemeClr val="bg1"/>
                  </a:solidFill>
                  <a:latin typeface="Poppins" panose="00000500000000000000" pitchFamily="50" charset="0"/>
                  <a:cs typeface="Poppins" panose="00000500000000000000" pitchFamily="50" charset="0"/>
                </a:rPr>
                <a:t>Experiences</a:t>
              </a:r>
            </a:p>
          </p:txBody>
        </p:sp>
        <p:sp>
          <p:nvSpPr>
            <p:cNvPr id="10" name="Rectangle 9">
              <a:extLst>
                <a:ext uri="{FF2B5EF4-FFF2-40B4-BE49-F238E27FC236}">
                  <a16:creationId xmlns:a16="http://schemas.microsoft.com/office/drawing/2014/main" id="{2343EDFC-C6CF-4E06-974C-AC50588215CB}"/>
                </a:ext>
              </a:extLst>
            </p:cNvPr>
            <p:cNvSpPr/>
            <p:nvPr/>
          </p:nvSpPr>
          <p:spPr>
            <a:xfrm>
              <a:off x="3021893" y="5272981"/>
              <a:ext cx="1515818" cy="388568"/>
            </a:xfrm>
            <a:prstGeom prst="rect">
              <a:avLst/>
            </a:prstGeom>
          </p:spPr>
          <p:txBody>
            <a:bodyPr>
              <a:spAutoFit/>
            </a:bodyPr>
            <a:lstStyle/>
            <a:p>
              <a:pPr eaLnBrk="1" fontAlgn="auto" hangingPunct="1">
                <a:lnSpc>
                  <a:spcPct val="150000"/>
                </a:lnSpc>
                <a:spcBef>
                  <a:spcPts val="0"/>
                </a:spcBef>
                <a:spcAft>
                  <a:spcPts val="0"/>
                </a:spcAft>
                <a:defRPr/>
              </a:pPr>
              <a:r>
                <a:rPr lang="id-ID" sz="1400" b="1" dirty="0">
                  <a:solidFill>
                    <a:schemeClr val="bg1"/>
                  </a:solidFill>
                  <a:latin typeface="Poppins" panose="00000500000000000000" pitchFamily="50" charset="0"/>
                  <a:cs typeface="Poppins" panose="00000500000000000000" pitchFamily="50" charset="0"/>
                </a:rPr>
                <a:t>Experiences</a:t>
              </a:r>
            </a:p>
          </p:txBody>
        </p:sp>
      </p:grpSp>
      <p:sp>
        <p:nvSpPr>
          <p:cNvPr id="11" name="Rectangle 10">
            <a:extLst>
              <a:ext uri="{FF2B5EF4-FFF2-40B4-BE49-F238E27FC236}">
                <a16:creationId xmlns:a16="http://schemas.microsoft.com/office/drawing/2014/main" id="{B19F52E5-E7EC-4F7E-8490-AB59AF0C232A}"/>
              </a:ext>
            </a:extLst>
          </p:cNvPr>
          <p:cNvSpPr/>
          <p:nvPr/>
        </p:nvSpPr>
        <p:spPr>
          <a:xfrm>
            <a:off x="1514475" y="2524125"/>
            <a:ext cx="2197100" cy="554038"/>
          </a:xfrm>
          <a:prstGeom prst="rect">
            <a:avLst/>
          </a:prstGeom>
        </p:spPr>
        <p:txBody>
          <a:bodyPr>
            <a:spAutoFit/>
          </a:bodyPr>
          <a:lstStyle/>
          <a:p>
            <a:pP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12" name="Oval 11">
            <a:extLst>
              <a:ext uri="{FF2B5EF4-FFF2-40B4-BE49-F238E27FC236}">
                <a16:creationId xmlns:a16="http://schemas.microsoft.com/office/drawing/2014/main" id="{4F2652CC-AA8B-464E-AD6E-CC4F73DA5194}"/>
              </a:ext>
            </a:extLst>
          </p:cNvPr>
          <p:cNvSpPr/>
          <p:nvPr/>
        </p:nvSpPr>
        <p:spPr>
          <a:xfrm>
            <a:off x="1011238" y="2617788"/>
            <a:ext cx="279400" cy="2794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3" name="Rectangle 12">
            <a:extLst>
              <a:ext uri="{FF2B5EF4-FFF2-40B4-BE49-F238E27FC236}">
                <a16:creationId xmlns:a16="http://schemas.microsoft.com/office/drawing/2014/main" id="{7B12FD41-E9D7-4836-A196-9642B8DEA058}"/>
              </a:ext>
            </a:extLst>
          </p:cNvPr>
          <p:cNvSpPr/>
          <p:nvPr/>
        </p:nvSpPr>
        <p:spPr>
          <a:xfrm>
            <a:off x="1514475" y="3414713"/>
            <a:ext cx="2197100" cy="554037"/>
          </a:xfrm>
          <a:prstGeom prst="rect">
            <a:avLst/>
          </a:prstGeom>
        </p:spPr>
        <p:txBody>
          <a:bodyPr>
            <a:spAutoFit/>
          </a:bodyPr>
          <a:lstStyle/>
          <a:p>
            <a:pP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14" name="Oval 13">
            <a:extLst>
              <a:ext uri="{FF2B5EF4-FFF2-40B4-BE49-F238E27FC236}">
                <a16:creationId xmlns:a16="http://schemas.microsoft.com/office/drawing/2014/main" id="{63198E5E-57F1-4154-8C56-2B6BE92BB849}"/>
              </a:ext>
            </a:extLst>
          </p:cNvPr>
          <p:cNvSpPr/>
          <p:nvPr/>
        </p:nvSpPr>
        <p:spPr>
          <a:xfrm>
            <a:off x="1011238" y="3508375"/>
            <a:ext cx="279400" cy="2794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5" name="Oval 14">
            <a:extLst>
              <a:ext uri="{FF2B5EF4-FFF2-40B4-BE49-F238E27FC236}">
                <a16:creationId xmlns:a16="http://schemas.microsoft.com/office/drawing/2014/main" id="{BCB38C76-46B1-4DEB-959B-6FD441FFCD54}"/>
              </a:ext>
            </a:extLst>
          </p:cNvPr>
          <p:cNvSpPr/>
          <p:nvPr/>
        </p:nvSpPr>
        <p:spPr>
          <a:xfrm>
            <a:off x="11068050" y="4538663"/>
            <a:ext cx="279400" cy="2809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6" name="Oval 15">
            <a:extLst>
              <a:ext uri="{FF2B5EF4-FFF2-40B4-BE49-F238E27FC236}">
                <a16:creationId xmlns:a16="http://schemas.microsoft.com/office/drawing/2014/main" id="{54997890-756C-49B4-BE6F-A2D705E339D7}"/>
              </a:ext>
            </a:extLst>
          </p:cNvPr>
          <p:cNvSpPr/>
          <p:nvPr/>
        </p:nvSpPr>
        <p:spPr>
          <a:xfrm>
            <a:off x="11068050" y="5430838"/>
            <a:ext cx="279400" cy="279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17" name="Rectangle 16">
            <a:extLst>
              <a:ext uri="{FF2B5EF4-FFF2-40B4-BE49-F238E27FC236}">
                <a16:creationId xmlns:a16="http://schemas.microsoft.com/office/drawing/2014/main" id="{75EDAE4B-A679-4AF2-9AFE-D3C491B0BA93}"/>
              </a:ext>
            </a:extLst>
          </p:cNvPr>
          <p:cNvSpPr/>
          <p:nvPr/>
        </p:nvSpPr>
        <p:spPr>
          <a:xfrm>
            <a:off x="8732838" y="4471988"/>
            <a:ext cx="2197100" cy="554037"/>
          </a:xfrm>
          <a:prstGeom prst="rect">
            <a:avLst/>
          </a:prstGeom>
        </p:spPr>
        <p:txBody>
          <a:bodyPr>
            <a:spAutoFit/>
          </a:bodyPr>
          <a:lstStyle/>
          <a:p>
            <a:pPr algn="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18" name="Rectangle 17">
            <a:extLst>
              <a:ext uri="{FF2B5EF4-FFF2-40B4-BE49-F238E27FC236}">
                <a16:creationId xmlns:a16="http://schemas.microsoft.com/office/drawing/2014/main" id="{21736544-38D4-42D9-99E7-414D9AAF7612}"/>
              </a:ext>
            </a:extLst>
          </p:cNvPr>
          <p:cNvSpPr/>
          <p:nvPr/>
        </p:nvSpPr>
        <p:spPr>
          <a:xfrm>
            <a:off x="8732838" y="5362575"/>
            <a:ext cx="2197100" cy="554038"/>
          </a:xfrm>
          <a:prstGeom prst="rect">
            <a:avLst/>
          </a:prstGeom>
        </p:spPr>
        <p:txBody>
          <a:bodyPr>
            <a:spAutoFit/>
          </a:bodyPr>
          <a:lstStyle/>
          <a:p>
            <a:pPr algn="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19" name="TextBox 18">
            <a:extLst>
              <a:ext uri="{FF2B5EF4-FFF2-40B4-BE49-F238E27FC236}">
                <a16:creationId xmlns:a16="http://schemas.microsoft.com/office/drawing/2014/main" id="{F62D1E7B-A30F-41E9-BDDA-73925BD9FB3C}"/>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0" name="Straight Connector 19">
            <a:extLst>
              <a:ext uri="{FF2B5EF4-FFF2-40B4-BE49-F238E27FC236}">
                <a16:creationId xmlns:a16="http://schemas.microsoft.com/office/drawing/2014/main" id="{E8CB1939-376E-4FAF-B1A9-4445D633BA8F}"/>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1F099B78-4A5E-4970-A111-5512F4ADA118}"/>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par>
                                <p:cTn id="8" presetID="16" presetClass="entr" presetSubtype="37"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outVertical)">
                                      <p:cBhvr>
                                        <p:cTn id="10" dur="500"/>
                                        <p:tgtEl>
                                          <p:spTgt spid="20"/>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900" decel="100000" fill="hold"/>
                                        <p:tgtEl>
                                          <p:spTgt spid="2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par>
                                <p:cTn id="21" presetID="22" presetClass="entr" presetSubtype="2"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right)">
                                      <p:cBhvr>
                                        <p:cTn id="23" dur="500"/>
                                        <p:tgtEl>
                                          <p:spTgt spid="24"/>
                                        </p:tgtEl>
                                      </p:cBhvr>
                                    </p:animEffect>
                                  </p:childTnLst>
                                </p:cTn>
                              </p:par>
                            </p:childTnLst>
                          </p:cTn>
                        </p:par>
                        <p:par>
                          <p:cTn id="24" fill="hold" nodeType="afterGroup">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500"/>
                                        <p:tgtEl>
                                          <p:spTgt spid="13"/>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ipe(right)">
                                      <p:cBhvr>
                                        <p:cTn id="44" dur="500"/>
                                        <p:tgtEl>
                                          <p:spTgt spid="17"/>
                                        </p:tgtEl>
                                      </p:cBhvr>
                                    </p:animEffect>
                                  </p:childTnLst>
                                </p:cTn>
                              </p:par>
                            </p:childTnLst>
                          </p:cTn>
                        </p:par>
                        <p:par>
                          <p:cTn id="45" fill="hold" nodeType="afterGroup">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wipe(right)">
                                      <p:cBhvr>
                                        <p:cTn id="51" dur="500"/>
                                        <p:tgtEl>
                                          <p:spTgt spid="18"/>
                                        </p:tgtEl>
                                      </p:cBhvr>
                                    </p:animEffect>
                                  </p:childTnLst>
                                </p:cTn>
                              </p:par>
                            </p:childTnLst>
                          </p:cTn>
                        </p:par>
                        <p:par>
                          <p:cTn id="52" fill="hold" nodeType="afterGroup">
                            <p:stCondLst>
                              <p:cond delay="3500"/>
                            </p:stCondLst>
                            <p:childTnLst>
                              <p:par>
                                <p:cTn id="53" presetID="2" presetClass="exit" presetSubtype="1" fill="hold" grpId="1" nodeType="afterEffect">
                                  <p:stCondLst>
                                    <p:cond delay="0"/>
                                  </p:stCondLst>
                                  <p:childTnLst>
                                    <p:anim calcmode="lin" valueType="num">
                                      <p:cBhvr additive="base">
                                        <p:cTn id="54" dur="500"/>
                                        <p:tgtEl>
                                          <p:spTgt spid="19"/>
                                        </p:tgtEl>
                                        <p:attrNameLst>
                                          <p:attrName>ppt_x</p:attrName>
                                        </p:attrNameLst>
                                      </p:cBhvr>
                                      <p:tavLst>
                                        <p:tav tm="0">
                                          <p:val>
                                            <p:strVal val="ppt_x"/>
                                          </p:val>
                                        </p:tav>
                                        <p:tav tm="100000">
                                          <p:val>
                                            <p:strVal val="ppt_x"/>
                                          </p:val>
                                        </p:tav>
                                      </p:tavLst>
                                    </p:anim>
                                    <p:anim calcmode="lin" valueType="num">
                                      <p:cBhvr additive="base">
                                        <p:cTn id="55" dur="500"/>
                                        <p:tgtEl>
                                          <p:spTgt spid="19"/>
                                        </p:tgtEl>
                                        <p:attrNameLst>
                                          <p:attrName>ppt_y</p:attrName>
                                        </p:attrNameLst>
                                      </p:cBhvr>
                                      <p:tavLst>
                                        <p:tav tm="0">
                                          <p:val>
                                            <p:strVal val="ppt_y"/>
                                          </p:val>
                                        </p:tav>
                                        <p:tav tm="100000">
                                          <p:val>
                                            <p:strVal val="0-ppt_h/2"/>
                                          </p:val>
                                        </p:tav>
                                      </p:tavLst>
                                    </p:anim>
                                    <p:set>
                                      <p:cBhvr>
                                        <p:cTn id="56" dur="1" fill="hold">
                                          <p:stCondLst>
                                            <p:cond delay="499"/>
                                          </p:stCondLst>
                                        </p:cTn>
                                        <p:tgtEl>
                                          <p:spTgt spid="19"/>
                                        </p:tgtEl>
                                        <p:attrNameLst>
                                          <p:attrName>style.visibility</p:attrName>
                                        </p:attrNameLst>
                                      </p:cBhvr>
                                      <p:to>
                                        <p:strVal val="hidden"/>
                                      </p:to>
                                    </p:set>
                                  </p:childTnLst>
                                </p:cTn>
                              </p:par>
                              <p:par>
                                <p:cTn id="57" presetID="2" presetClass="exit" presetSubtype="1" fill="hold" nodeType="withEffect">
                                  <p:stCondLst>
                                    <p:cond delay="0"/>
                                  </p:stCondLst>
                                  <p:childTnLst>
                                    <p:anim calcmode="lin" valueType="num">
                                      <p:cBhvr additive="base">
                                        <p:cTn id="58" dur="500"/>
                                        <p:tgtEl>
                                          <p:spTgt spid="20"/>
                                        </p:tgtEl>
                                        <p:attrNameLst>
                                          <p:attrName>ppt_x</p:attrName>
                                        </p:attrNameLst>
                                      </p:cBhvr>
                                      <p:tavLst>
                                        <p:tav tm="0">
                                          <p:val>
                                            <p:strVal val="ppt_x"/>
                                          </p:val>
                                        </p:tav>
                                        <p:tav tm="100000">
                                          <p:val>
                                            <p:strVal val="ppt_x"/>
                                          </p:val>
                                        </p:tav>
                                      </p:tavLst>
                                    </p:anim>
                                    <p:anim calcmode="lin" valueType="num">
                                      <p:cBhvr additive="base">
                                        <p:cTn id="59" dur="500"/>
                                        <p:tgtEl>
                                          <p:spTgt spid="20"/>
                                        </p:tgtEl>
                                        <p:attrNameLst>
                                          <p:attrName>ppt_y</p:attrName>
                                        </p:attrNameLst>
                                      </p:cBhvr>
                                      <p:tavLst>
                                        <p:tav tm="0">
                                          <p:val>
                                            <p:strVal val="ppt_y"/>
                                          </p:val>
                                        </p:tav>
                                        <p:tav tm="100000">
                                          <p:val>
                                            <p:strVal val="0-ppt_h/2"/>
                                          </p:val>
                                        </p:tav>
                                      </p:tavLst>
                                    </p:anim>
                                    <p:set>
                                      <p:cBhvr>
                                        <p:cTn id="60" dur="1" fill="hold">
                                          <p:stCondLst>
                                            <p:cond delay="499"/>
                                          </p:stCondLst>
                                        </p:cTn>
                                        <p:tgtEl>
                                          <p:spTgt spid="20"/>
                                        </p:tgtEl>
                                        <p:attrNameLst>
                                          <p:attrName>style.visibility</p:attrName>
                                        </p:attrNameLst>
                                      </p:cBhvr>
                                      <p:to>
                                        <p:strVal val="hidden"/>
                                      </p:to>
                                    </p:set>
                                  </p:childTnLst>
                                </p:cTn>
                              </p:par>
                              <p:par>
                                <p:cTn id="61" presetID="2" presetClass="exit" presetSubtype="1" fill="hold" grpId="1" nodeType="withEffect">
                                  <p:stCondLst>
                                    <p:cond delay="0"/>
                                  </p:stCondLst>
                                  <p:childTnLst>
                                    <p:anim calcmode="lin" valueType="num">
                                      <p:cBhvr additive="base">
                                        <p:cTn id="62" dur="500"/>
                                        <p:tgtEl>
                                          <p:spTgt spid="21"/>
                                        </p:tgtEl>
                                        <p:attrNameLst>
                                          <p:attrName>ppt_x</p:attrName>
                                        </p:attrNameLst>
                                      </p:cBhvr>
                                      <p:tavLst>
                                        <p:tav tm="0">
                                          <p:val>
                                            <p:strVal val="ppt_x"/>
                                          </p:val>
                                        </p:tav>
                                        <p:tav tm="100000">
                                          <p:val>
                                            <p:strVal val="ppt_x"/>
                                          </p:val>
                                        </p:tav>
                                      </p:tavLst>
                                    </p:anim>
                                    <p:anim calcmode="lin" valueType="num">
                                      <p:cBhvr additive="base">
                                        <p:cTn id="63" dur="500"/>
                                        <p:tgtEl>
                                          <p:spTgt spid="21"/>
                                        </p:tgtEl>
                                        <p:attrNameLst>
                                          <p:attrName>ppt_y</p:attrName>
                                        </p:attrNameLst>
                                      </p:cBhvr>
                                      <p:tavLst>
                                        <p:tav tm="0">
                                          <p:val>
                                            <p:strVal val="ppt_y"/>
                                          </p:val>
                                        </p:tav>
                                        <p:tav tm="100000">
                                          <p:val>
                                            <p:strVal val="0-ppt_h/2"/>
                                          </p:val>
                                        </p:tav>
                                      </p:tavLst>
                                    </p:anim>
                                    <p:set>
                                      <p:cBhvr>
                                        <p:cTn id="64" dur="1" fill="hold">
                                          <p:stCondLst>
                                            <p:cond delay="499"/>
                                          </p:stCondLst>
                                        </p:cTn>
                                        <p:tgtEl>
                                          <p:spTgt spid="21"/>
                                        </p:tgtEl>
                                        <p:attrNameLst>
                                          <p:attrName>style.visibility</p:attrName>
                                        </p:attrNameLst>
                                      </p:cBhvr>
                                      <p:to>
                                        <p:strVal val="hidden"/>
                                      </p:to>
                                    </p:set>
                                  </p:childTnLst>
                                </p:cTn>
                              </p:par>
                              <p:par>
                                <p:cTn id="65" presetID="2" presetClass="exit" presetSubtype="1" fill="hold" nodeType="withEffect">
                                  <p:stCondLst>
                                    <p:cond delay="0"/>
                                  </p:stCondLst>
                                  <p:childTnLst>
                                    <p:anim calcmode="lin" valueType="num">
                                      <p:cBhvr additive="base">
                                        <p:cTn id="66" dur="500"/>
                                        <p:tgtEl>
                                          <p:spTgt spid="23"/>
                                        </p:tgtEl>
                                        <p:attrNameLst>
                                          <p:attrName>ppt_x</p:attrName>
                                        </p:attrNameLst>
                                      </p:cBhvr>
                                      <p:tavLst>
                                        <p:tav tm="0">
                                          <p:val>
                                            <p:strVal val="ppt_x"/>
                                          </p:val>
                                        </p:tav>
                                        <p:tav tm="100000">
                                          <p:val>
                                            <p:strVal val="ppt_x"/>
                                          </p:val>
                                        </p:tav>
                                      </p:tavLst>
                                    </p:anim>
                                    <p:anim calcmode="lin" valueType="num">
                                      <p:cBhvr additive="base">
                                        <p:cTn id="67" dur="500"/>
                                        <p:tgtEl>
                                          <p:spTgt spid="23"/>
                                        </p:tgtEl>
                                        <p:attrNameLst>
                                          <p:attrName>ppt_y</p:attrName>
                                        </p:attrNameLst>
                                      </p:cBhvr>
                                      <p:tavLst>
                                        <p:tav tm="0">
                                          <p:val>
                                            <p:strVal val="ppt_y"/>
                                          </p:val>
                                        </p:tav>
                                        <p:tav tm="100000">
                                          <p:val>
                                            <p:strVal val="0-ppt_h/2"/>
                                          </p:val>
                                        </p:tav>
                                      </p:tavLst>
                                    </p:anim>
                                    <p:set>
                                      <p:cBhvr>
                                        <p:cTn id="68" dur="1" fill="hold">
                                          <p:stCondLst>
                                            <p:cond delay="499"/>
                                          </p:stCondLst>
                                        </p:cTn>
                                        <p:tgtEl>
                                          <p:spTgt spid="23"/>
                                        </p:tgtEl>
                                        <p:attrNameLst>
                                          <p:attrName>style.visibility</p:attrName>
                                        </p:attrNameLst>
                                      </p:cBhvr>
                                      <p:to>
                                        <p:strVal val="hidden"/>
                                      </p:to>
                                    </p:set>
                                  </p:childTnLst>
                                </p:cTn>
                              </p:par>
                              <p:par>
                                <p:cTn id="69" presetID="2" presetClass="exit" presetSubtype="1" fill="hold" nodeType="withEffect">
                                  <p:stCondLst>
                                    <p:cond delay="0"/>
                                  </p:stCondLst>
                                  <p:childTnLst>
                                    <p:anim calcmode="lin" valueType="num">
                                      <p:cBhvr additive="base">
                                        <p:cTn id="70" dur="500"/>
                                        <p:tgtEl>
                                          <p:spTgt spid="24"/>
                                        </p:tgtEl>
                                        <p:attrNameLst>
                                          <p:attrName>ppt_x</p:attrName>
                                        </p:attrNameLst>
                                      </p:cBhvr>
                                      <p:tavLst>
                                        <p:tav tm="0">
                                          <p:val>
                                            <p:strVal val="ppt_x"/>
                                          </p:val>
                                        </p:tav>
                                        <p:tav tm="100000">
                                          <p:val>
                                            <p:strVal val="ppt_x"/>
                                          </p:val>
                                        </p:tav>
                                      </p:tavLst>
                                    </p:anim>
                                    <p:anim calcmode="lin" valueType="num">
                                      <p:cBhvr additive="base">
                                        <p:cTn id="71" dur="500"/>
                                        <p:tgtEl>
                                          <p:spTgt spid="24"/>
                                        </p:tgtEl>
                                        <p:attrNameLst>
                                          <p:attrName>ppt_y</p:attrName>
                                        </p:attrNameLst>
                                      </p:cBhvr>
                                      <p:tavLst>
                                        <p:tav tm="0">
                                          <p:val>
                                            <p:strVal val="ppt_y"/>
                                          </p:val>
                                        </p:tav>
                                        <p:tav tm="100000">
                                          <p:val>
                                            <p:strVal val="0-ppt_h/2"/>
                                          </p:val>
                                        </p:tav>
                                      </p:tavLst>
                                    </p:anim>
                                    <p:set>
                                      <p:cBhvr>
                                        <p:cTn id="72" dur="1" fill="hold">
                                          <p:stCondLst>
                                            <p:cond delay="499"/>
                                          </p:stCondLst>
                                        </p:cTn>
                                        <p:tgtEl>
                                          <p:spTgt spid="24"/>
                                        </p:tgtEl>
                                        <p:attrNameLst>
                                          <p:attrName>style.visibility</p:attrName>
                                        </p:attrNameLst>
                                      </p:cBhvr>
                                      <p:to>
                                        <p:strVal val="hidden"/>
                                      </p:to>
                                    </p:set>
                                  </p:childTnLst>
                                </p:cTn>
                              </p:par>
                              <p:par>
                                <p:cTn id="73" presetID="2" presetClass="exit" presetSubtype="1" fill="hold" grpId="1" nodeType="withEffect">
                                  <p:stCondLst>
                                    <p:cond delay="0"/>
                                  </p:stCondLst>
                                  <p:childTnLst>
                                    <p:anim calcmode="lin" valueType="num">
                                      <p:cBhvr additive="base">
                                        <p:cTn id="74" dur="500"/>
                                        <p:tgtEl>
                                          <p:spTgt spid="12"/>
                                        </p:tgtEl>
                                        <p:attrNameLst>
                                          <p:attrName>ppt_x</p:attrName>
                                        </p:attrNameLst>
                                      </p:cBhvr>
                                      <p:tavLst>
                                        <p:tav tm="0">
                                          <p:val>
                                            <p:strVal val="ppt_x"/>
                                          </p:val>
                                        </p:tav>
                                        <p:tav tm="100000">
                                          <p:val>
                                            <p:strVal val="ppt_x"/>
                                          </p:val>
                                        </p:tav>
                                      </p:tavLst>
                                    </p:anim>
                                    <p:anim calcmode="lin" valueType="num">
                                      <p:cBhvr additive="base">
                                        <p:cTn id="75" dur="500"/>
                                        <p:tgtEl>
                                          <p:spTgt spid="12"/>
                                        </p:tgtEl>
                                        <p:attrNameLst>
                                          <p:attrName>ppt_y</p:attrName>
                                        </p:attrNameLst>
                                      </p:cBhvr>
                                      <p:tavLst>
                                        <p:tav tm="0">
                                          <p:val>
                                            <p:strVal val="ppt_y"/>
                                          </p:val>
                                        </p:tav>
                                        <p:tav tm="100000">
                                          <p:val>
                                            <p:strVal val="0-ppt_h/2"/>
                                          </p:val>
                                        </p:tav>
                                      </p:tavLst>
                                    </p:anim>
                                    <p:set>
                                      <p:cBhvr>
                                        <p:cTn id="76" dur="1" fill="hold">
                                          <p:stCondLst>
                                            <p:cond delay="499"/>
                                          </p:stCondLst>
                                        </p:cTn>
                                        <p:tgtEl>
                                          <p:spTgt spid="12"/>
                                        </p:tgtEl>
                                        <p:attrNameLst>
                                          <p:attrName>style.visibility</p:attrName>
                                        </p:attrNameLst>
                                      </p:cBhvr>
                                      <p:to>
                                        <p:strVal val="hidden"/>
                                      </p:to>
                                    </p:set>
                                  </p:childTnLst>
                                </p:cTn>
                              </p:par>
                              <p:par>
                                <p:cTn id="77" presetID="2" presetClass="exit" presetSubtype="1" fill="hold" grpId="1" nodeType="withEffect">
                                  <p:stCondLst>
                                    <p:cond delay="0"/>
                                  </p:stCondLst>
                                  <p:childTnLst>
                                    <p:anim calcmode="lin" valueType="num">
                                      <p:cBhvr additive="base">
                                        <p:cTn id="78" dur="500"/>
                                        <p:tgtEl>
                                          <p:spTgt spid="11"/>
                                        </p:tgtEl>
                                        <p:attrNameLst>
                                          <p:attrName>ppt_x</p:attrName>
                                        </p:attrNameLst>
                                      </p:cBhvr>
                                      <p:tavLst>
                                        <p:tav tm="0">
                                          <p:val>
                                            <p:strVal val="ppt_x"/>
                                          </p:val>
                                        </p:tav>
                                        <p:tav tm="100000">
                                          <p:val>
                                            <p:strVal val="ppt_x"/>
                                          </p:val>
                                        </p:tav>
                                      </p:tavLst>
                                    </p:anim>
                                    <p:anim calcmode="lin" valueType="num">
                                      <p:cBhvr additive="base">
                                        <p:cTn id="79" dur="500"/>
                                        <p:tgtEl>
                                          <p:spTgt spid="11"/>
                                        </p:tgtEl>
                                        <p:attrNameLst>
                                          <p:attrName>ppt_y</p:attrName>
                                        </p:attrNameLst>
                                      </p:cBhvr>
                                      <p:tavLst>
                                        <p:tav tm="0">
                                          <p:val>
                                            <p:strVal val="ppt_y"/>
                                          </p:val>
                                        </p:tav>
                                        <p:tav tm="100000">
                                          <p:val>
                                            <p:strVal val="0-ppt_h/2"/>
                                          </p:val>
                                        </p:tav>
                                      </p:tavLst>
                                    </p:anim>
                                    <p:set>
                                      <p:cBhvr>
                                        <p:cTn id="80" dur="1" fill="hold">
                                          <p:stCondLst>
                                            <p:cond delay="499"/>
                                          </p:stCondLst>
                                        </p:cTn>
                                        <p:tgtEl>
                                          <p:spTgt spid="11"/>
                                        </p:tgtEl>
                                        <p:attrNameLst>
                                          <p:attrName>style.visibility</p:attrName>
                                        </p:attrNameLst>
                                      </p:cBhvr>
                                      <p:to>
                                        <p:strVal val="hidden"/>
                                      </p:to>
                                    </p:set>
                                  </p:childTnLst>
                                </p:cTn>
                              </p:par>
                              <p:par>
                                <p:cTn id="81" presetID="2" presetClass="exit" presetSubtype="1" fill="hold" grpId="1" nodeType="withEffect">
                                  <p:stCondLst>
                                    <p:cond delay="0"/>
                                  </p:stCondLst>
                                  <p:childTnLst>
                                    <p:anim calcmode="lin" valueType="num">
                                      <p:cBhvr additive="base">
                                        <p:cTn id="82" dur="500"/>
                                        <p:tgtEl>
                                          <p:spTgt spid="14"/>
                                        </p:tgtEl>
                                        <p:attrNameLst>
                                          <p:attrName>ppt_x</p:attrName>
                                        </p:attrNameLst>
                                      </p:cBhvr>
                                      <p:tavLst>
                                        <p:tav tm="0">
                                          <p:val>
                                            <p:strVal val="ppt_x"/>
                                          </p:val>
                                        </p:tav>
                                        <p:tav tm="100000">
                                          <p:val>
                                            <p:strVal val="ppt_x"/>
                                          </p:val>
                                        </p:tav>
                                      </p:tavLst>
                                    </p:anim>
                                    <p:anim calcmode="lin" valueType="num">
                                      <p:cBhvr additive="base">
                                        <p:cTn id="83" dur="500"/>
                                        <p:tgtEl>
                                          <p:spTgt spid="14"/>
                                        </p:tgtEl>
                                        <p:attrNameLst>
                                          <p:attrName>ppt_y</p:attrName>
                                        </p:attrNameLst>
                                      </p:cBhvr>
                                      <p:tavLst>
                                        <p:tav tm="0">
                                          <p:val>
                                            <p:strVal val="ppt_y"/>
                                          </p:val>
                                        </p:tav>
                                        <p:tav tm="100000">
                                          <p:val>
                                            <p:strVal val="0-ppt_h/2"/>
                                          </p:val>
                                        </p:tav>
                                      </p:tavLst>
                                    </p:anim>
                                    <p:set>
                                      <p:cBhvr>
                                        <p:cTn id="84" dur="1" fill="hold">
                                          <p:stCondLst>
                                            <p:cond delay="499"/>
                                          </p:stCondLst>
                                        </p:cTn>
                                        <p:tgtEl>
                                          <p:spTgt spid="14"/>
                                        </p:tgtEl>
                                        <p:attrNameLst>
                                          <p:attrName>style.visibility</p:attrName>
                                        </p:attrNameLst>
                                      </p:cBhvr>
                                      <p:to>
                                        <p:strVal val="hidden"/>
                                      </p:to>
                                    </p:set>
                                  </p:childTnLst>
                                </p:cTn>
                              </p:par>
                              <p:par>
                                <p:cTn id="85" presetID="2" presetClass="exit" presetSubtype="1" fill="hold" grpId="1" nodeType="withEffect">
                                  <p:stCondLst>
                                    <p:cond delay="0"/>
                                  </p:stCondLst>
                                  <p:childTnLst>
                                    <p:anim calcmode="lin" valueType="num">
                                      <p:cBhvr additive="base">
                                        <p:cTn id="86" dur="500"/>
                                        <p:tgtEl>
                                          <p:spTgt spid="13"/>
                                        </p:tgtEl>
                                        <p:attrNameLst>
                                          <p:attrName>ppt_x</p:attrName>
                                        </p:attrNameLst>
                                      </p:cBhvr>
                                      <p:tavLst>
                                        <p:tav tm="0">
                                          <p:val>
                                            <p:strVal val="ppt_x"/>
                                          </p:val>
                                        </p:tav>
                                        <p:tav tm="100000">
                                          <p:val>
                                            <p:strVal val="ppt_x"/>
                                          </p:val>
                                        </p:tav>
                                      </p:tavLst>
                                    </p:anim>
                                    <p:anim calcmode="lin" valueType="num">
                                      <p:cBhvr additive="base">
                                        <p:cTn id="87" dur="500"/>
                                        <p:tgtEl>
                                          <p:spTgt spid="13"/>
                                        </p:tgtEl>
                                        <p:attrNameLst>
                                          <p:attrName>ppt_y</p:attrName>
                                        </p:attrNameLst>
                                      </p:cBhvr>
                                      <p:tavLst>
                                        <p:tav tm="0">
                                          <p:val>
                                            <p:strVal val="ppt_y"/>
                                          </p:val>
                                        </p:tav>
                                        <p:tav tm="100000">
                                          <p:val>
                                            <p:strVal val="0-ppt_h/2"/>
                                          </p:val>
                                        </p:tav>
                                      </p:tavLst>
                                    </p:anim>
                                    <p:set>
                                      <p:cBhvr>
                                        <p:cTn id="88" dur="1" fill="hold">
                                          <p:stCondLst>
                                            <p:cond delay="499"/>
                                          </p:stCondLst>
                                        </p:cTn>
                                        <p:tgtEl>
                                          <p:spTgt spid="13"/>
                                        </p:tgtEl>
                                        <p:attrNameLst>
                                          <p:attrName>style.visibility</p:attrName>
                                        </p:attrNameLst>
                                      </p:cBhvr>
                                      <p:to>
                                        <p:strVal val="hidden"/>
                                      </p:to>
                                    </p:set>
                                  </p:childTnLst>
                                </p:cTn>
                              </p:par>
                              <p:par>
                                <p:cTn id="89" presetID="2" presetClass="exit" presetSubtype="1" fill="hold" grpId="1" nodeType="withEffect">
                                  <p:stCondLst>
                                    <p:cond delay="0"/>
                                  </p:stCondLst>
                                  <p:childTnLst>
                                    <p:anim calcmode="lin" valueType="num">
                                      <p:cBhvr additive="base">
                                        <p:cTn id="90" dur="500"/>
                                        <p:tgtEl>
                                          <p:spTgt spid="15"/>
                                        </p:tgtEl>
                                        <p:attrNameLst>
                                          <p:attrName>ppt_x</p:attrName>
                                        </p:attrNameLst>
                                      </p:cBhvr>
                                      <p:tavLst>
                                        <p:tav tm="0">
                                          <p:val>
                                            <p:strVal val="ppt_x"/>
                                          </p:val>
                                        </p:tav>
                                        <p:tav tm="100000">
                                          <p:val>
                                            <p:strVal val="ppt_x"/>
                                          </p:val>
                                        </p:tav>
                                      </p:tavLst>
                                    </p:anim>
                                    <p:anim calcmode="lin" valueType="num">
                                      <p:cBhvr additive="base">
                                        <p:cTn id="91" dur="500"/>
                                        <p:tgtEl>
                                          <p:spTgt spid="15"/>
                                        </p:tgtEl>
                                        <p:attrNameLst>
                                          <p:attrName>ppt_y</p:attrName>
                                        </p:attrNameLst>
                                      </p:cBhvr>
                                      <p:tavLst>
                                        <p:tav tm="0">
                                          <p:val>
                                            <p:strVal val="ppt_y"/>
                                          </p:val>
                                        </p:tav>
                                        <p:tav tm="100000">
                                          <p:val>
                                            <p:strVal val="0-ppt_h/2"/>
                                          </p:val>
                                        </p:tav>
                                      </p:tavLst>
                                    </p:anim>
                                    <p:set>
                                      <p:cBhvr>
                                        <p:cTn id="92" dur="1" fill="hold">
                                          <p:stCondLst>
                                            <p:cond delay="499"/>
                                          </p:stCondLst>
                                        </p:cTn>
                                        <p:tgtEl>
                                          <p:spTgt spid="15"/>
                                        </p:tgtEl>
                                        <p:attrNameLst>
                                          <p:attrName>style.visibility</p:attrName>
                                        </p:attrNameLst>
                                      </p:cBhvr>
                                      <p:to>
                                        <p:strVal val="hidden"/>
                                      </p:to>
                                    </p:set>
                                  </p:childTnLst>
                                </p:cTn>
                              </p:par>
                              <p:par>
                                <p:cTn id="93" presetID="2" presetClass="exit" presetSubtype="1" fill="hold" grpId="1" nodeType="withEffect">
                                  <p:stCondLst>
                                    <p:cond delay="0"/>
                                  </p:stCondLst>
                                  <p:childTnLst>
                                    <p:anim calcmode="lin" valueType="num">
                                      <p:cBhvr additive="base">
                                        <p:cTn id="94" dur="500"/>
                                        <p:tgtEl>
                                          <p:spTgt spid="17"/>
                                        </p:tgtEl>
                                        <p:attrNameLst>
                                          <p:attrName>ppt_x</p:attrName>
                                        </p:attrNameLst>
                                      </p:cBhvr>
                                      <p:tavLst>
                                        <p:tav tm="0">
                                          <p:val>
                                            <p:strVal val="ppt_x"/>
                                          </p:val>
                                        </p:tav>
                                        <p:tav tm="100000">
                                          <p:val>
                                            <p:strVal val="ppt_x"/>
                                          </p:val>
                                        </p:tav>
                                      </p:tavLst>
                                    </p:anim>
                                    <p:anim calcmode="lin" valueType="num">
                                      <p:cBhvr additive="base">
                                        <p:cTn id="95" dur="500"/>
                                        <p:tgtEl>
                                          <p:spTgt spid="17"/>
                                        </p:tgtEl>
                                        <p:attrNameLst>
                                          <p:attrName>ppt_y</p:attrName>
                                        </p:attrNameLst>
                                      </p:cBhvr>
                                      <p:tavLst>
                                        <p:tav tm="0">
                                          <p:val>
                                            <p:strVal val="ppt_y"/>
                                          </p:val>
                                        </p:tav>
                                        <p:tav tm="100000">
                                          <p:val>
                                            <p:strVal val="0-ppt_h/2"/>
                                          </p:val>
                                        </p:tav>
                                      </p:tavLst>
                                    </p:anim>
                                    <p:set>
                                      <p:cBhvr>
                                        <p:cTn id="96" dur="1" fill="hold">
                                          <p:stCondLst>
                                            <p:cond delay="499"/>
                                          </p:stCondLst>
                                        </p:cTn>
                                        <p:tgtEl>
                                          <p:spTgt spid="17"/>
                                        </p:tgtEl>
                                        <p:attrNameLst>
                                          <p:attrName>style.visibility</p:attrName>
                                        </p:attrNameLst>
                                      </p:cBhvr>
                                      <p:to>
                                        <p:strVal val="hidden"/>
                                      </p:to>
                                    </p:set>
                                  </p:childTnLst>
                                </p:cTn>
                              </p:par>
                              <p:par>
                                <p:cTn id="97" presetID="2" presetClass="exit" presetSubtype="1" fill="hold" grpId="1" nodeType="withEffect">
                                  <p:stCondLst>
                                    <p:cond delay="0"/>
                                  </p:stCondLst>
                                  <p:childTnLst>
                                    <p:anim calcmode="lin" valueType="num">
                                      <p:cBhvr additive="base">
                                        <p:cTn id="98" dur="500"/>
                                        <p:tgtEl>
                                          <p:spTgt spid="16"/>
                                        </p:tgtEl>
                                        <p:attrNameLst>
                                          <p:attrName>ppt_x</p:attrName>
                                        </p:attrNameLst>
                                      </p:cBhvr>
                                      <p:tavLst>
                                        <p:tav tm="0">
                                          <p:val>
                                            <p:strVal val="ppt_x"/>
                                          </p:val>
                                        </p:tav>
                                        <p:tav tm="100000">
                                          <p:val>
                                            <p:strVal val="ppt_x"/>
                                          </p:val>
                                        </p:tav>
                                      </p:tavLst>
                                    </p:anim>
                                    <p:anim calcmode="lin" valueType="num">
                                      <p:cBhvr additive="base">
                                        <p:cTn id="99" dur="500"/>
                                        <p:tgtEl>
                                          <p:spTgt spid="16"/>
                                        </p:tgtEl>
                                        <p:attrNameLst>
                                          <p:attrName>ppt_y</p:attrName>
                                        </p:attrNameLst>
                                      </p:cBhvr>
                                      <p:tavLst>
                                        <p:tav tm="0">
                                          <p:val>
                                            <p:strVal val="ppt_y"/>
                                          </p:val>
                                        </p:tav>
                                        <p:tav tm="100000">
                                          <p:val>
                                            <p:strVal val="0-ppt_h/2"/>
                                          </p:val>
                                        </p:tav>
                                      </p:tavLst>
                                    </p:anim>
                                    <p:set>
                                      <p:cBhvr>
                                        <p:cTn id="100" dur="1" fill="hold">
                                          <p:stCondLst>
                                            <p:cond delay="499"/>
                                          </p:stCondLst>
                                        </p:cTn>
                                        <p:tgtEl>
                                          <p:spTgt spid="16"/>
                                        </p:tgtEl>
                                        <p:attrNameLst>
                                          <p:attrName>style.visibility</p:attrName>
                                        </p:attrNameLst>
                                      </p:cBhvr>
                                      <p:to>
                                        <p:strVal val="hidden"/>
                                      </p:to>
                                    </p:set>
                                  </p:childTnLst>
                                </p:cTn>
                              </p:par>
                              <p:par>
                                <p:cTn id="101" presetID="2" presetClass="exit" presetSubtype="1" fill="hold" grpId="1" nodeType="withEffect">
                                  <p:stCondLst>
                                    <p:cond delay="0"/>
                                  </p:stCondLst>
                                  <p:childTnLst>
                                    <p:anim calcmode="lin" valueType="num">
                                      <p:cBhvr additive="base">
                                        <p:cTn id="102" dur="500"/>
                                        <p:tgtEl>
                                          <p:spTgt spid="18"/>
                                        </p:tgtEl>
                                        <p:attrNameLst>
                                          <p:attrName>ppt_x</p:attrName>
                                        </p:attrNameLst>
                                      </p:cBhvr>
                                      <p:tavLst>
                                        <p:tav tm="0">
                                          <p:val>
                                            <p:strVal val="ppt_x"/>
                                          </p:val>
                                        </p:tav>
                                        <p:tav tm="100000">
                                          <p:val>
                                            <p:strVal val="ppt_x"/>
                                          </p:val>
                                        </p:tav>
                                      </p:tavLst>
                                    </p:anim>
                                    <p:anim calcmode="lin" valueType="num">
                                      <p:cBhvr additive="base">
                                        <p:cTn id="103" dur="500"/>
                                        <p:tgtEl>
                                          <p:spTgt spid="18"/>
                                        </p:tgtEl>
                                        <p:attrNameLst>
                                          <p:attrName>ppt_y</p:attrName>
                                        </p:attrNameLst>
                                      </p:cBhvr>
                                      <p:tavLst>
                                        <p:tav tm="0">
                                          <p:val>
                                            <p:strVal val="ppt_y"/>
                                          </p:val>
                                        </p:tav>
                                        <p:tav tm="100000">
                                          <p:val>
                                            <p:strVal val="0-ppt_h/2"/>
                                          </p:val>
                                        </p:tav>
                                      </p:tavLst>
                                    </p:anim>
                                    <p:set>
                                      <p:cBhvr>
                                        <p:cTn id="104"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animBg="1"/>
      <p:bldP spid="12" grpId="1" animBg="1"/>
      <p:bldP spid="13" grpId="0"/>
      <p:bldP spid="13" grpId="1"/>
      <p:bldP spid="14" grpId="0" animBg="1"/>
      <p:bldP spid="14" grpId="1" animBg="1"/>
      <p:bldP spid="15" grpId="0" animBg="1"/>
      <p:bldP spid="15" grpId="1" animBg="1"/>
      <p:bldP spid="16" grpId="0" animBg="1"/>
      <p:bldP spid="16" grpId="1" animBg="1"/>
      <p:bldP spid="17" grpId="0"/>
      <p:bldP spid="17" grpId="1"/>
      <p:bldP spid="18" grpId="0"/>
      <p:bldP spid="18" grpId="1"/>
      <p:bldP spid="19" grpId="0"/>
      <p:bldP spid="19" grpId="1"/>
      <p:bldP spid="21" grpId="0"/>
      <p:bldP spid="21"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8E1D13-8CE1-40D0-A2CA-D709EBB5D232}"/>
              </a:ext>
            </a:extLst>
          </p:cNvPr>
          <p:cNvGrpSpPr/>
          <p:nvPr/>
        </p:nvGrpSpPr>
        <p:grpSpPr>
          <a:xfrm>
            <a:off x="1430652" y="2706717"/>
            <a:ext cx="4057286" cy="2329251"/>
            <a:chOff x="555472" y="3100644"/>
            <a:chExt cx="4057286" cy="2329251"/>
          </a:xfrm>
          <a:effectLst>
            <a:outerShdw blurRad="254000" dist="50800" dir="5400000" algn="ctr" rotWithShape="0">
              <a:srgbClr val="000000">
                <a:alpha val="43137"/>
              </a:srgbClr>
            </a:outerShdw>
          </a:effectLst>
        </p:grpSpPr>
        <p:sp>
          <p:nvSpPr>
            <p:cNvPr id="34" name="Freeform: Shape 33">
              <a:extLst>
                <a:ext uri="{FF2B5EF4-FFF2-40B4-BE49-F238E27FC236}">
                  <a16:creationId xmlns:a16="http://schemas.microsoft.com/office/drawing/2014/main" id="{7F807CD5-F718-4ADF-BF0E-ECFDE7D7182E}"/>
                </a:ext>
              </a:extLst>
            </p:cNvPr>
            <p:cNvSpPr/>
            <p:nvPr/>
          </p:nvSpPr>
          <p:spPr>
            <a:xfrm>
              <a:off x="555472" y="3100644"/>
              <a:ext cx="4057286" cy="2329251"/>
            </a:xfrm>
            <a:custGeom>
              <a:avLst/>
              <a:gdLst>
                <a:gd name="connsiteX0" fmla="*/ 2025375 w 4057286"/>
                <a:gd name="connsiteY0" fmla="*/ 1915414 h 2329251"/>
                <a:gd name="connsiteX1" fmla="*/ 2025374 w 4057286"/>
                <a:gd name="connsiteY1" fmla="*/ 1915414 h 2329251"/>
                <a:gd name="connsiteX2" fmla="*/ 2028878 w 4057286"/>
                <a:gd name="connsiteY2" fmla="*/ 1919269 h 2329251"/>
                <a:gd name="connsiteX3" fmla="*/ 2028873 w 4057286"/>
                <a:gd name="connsiteY3" fmla="*/ 1919262 h 2329251"/>
                <a:gd name="connsiteX4" fmla="*/ 3917234 w 4057286"/>
                <a:gd name="connsiteY4" fmla="*/ 1755984 h 2329251"/>
                <a:gd name="connsiteX5" fmla="*/ 3911006 w 4057286"/>
                <a:gd name="connsiteY5" fmla="*/ 1768526 h 2329251"/>
                <a:gd name="connsiteX6" fmla="*/ 3861318 w 4057286"/>
                <a:gd name="connsiteY6" fmla="*/ 1836674 h 2329251"/>
                <a:gd name="connsiteX7" fmla="*/ 4002855 w 4057286"/>
                <a:gd name="connsiteY7" fmla="*/ 1578113 h 2329251"/>
                <a:gd name="connsiteX8" fmla="*/ 3998830 w 4057286"/>
                <a:gd name="connsiteY8" fmla="*/ 1591664 h 2329251"/>
                <a:gd name="connsiteX9" fmla="*/ 3960864 w 4057286"/>
                <a:gd name="connsiteY9" fmla="*/ 1668120 h 2329251"/>
                <a:gd name="connsiteX10" fmla="*/ 4057286 w 4057286"/>
                <a:gd name="connsiteY10" fmla="*/ 1386093 h 2329251"/>
                <a:gd name="connsiteX11" fmla="*/ 4055951 w 4057286"/>
                <a:gd name="connsiteY11" fmla="*/ 1399338 h 2329251"/>
                <a:gd name="connsiteX12" fmla="*/ 4031174 w 4057286"/>
                <a:gd name="connsiteY12" fmla="*/ 1482762 h 2329251"/>
                <a:gd name="connsiteX13" fmla="*/ 1164625 w 4057286"/>
                <a:gd name="connsiteY13" fmla="*/ 0 h 2329251"/>
                <a:gd name="connsiteX14" fmla="*/ 1988139 w 4057286"/>
                <a:gd name="connsiteY14" fmla="*/ 341111 h 2329251"/>
                <a:gd name="connsiteX15" fmla="*/ 2039807 w 4057286"/>
                <a:gd name="connsiteY15" fmla="*/ 397959 h 2329251"/>
                <a:gd name="connsiteX16" fmla="*/ 2039807 w 4057286"/>
                <a:gd name="connsiteY16" fmla="*/ 397958 h 2329251"/>
                <a:gd name="connsiteX17" fmla="*/ 2063307 w 4057286"/>
                <a:gd name="connsiteY17" fmla="*/ 423815 h 2329251"/>
                <a:gd name="connsiteX18" fmla="*/ 2063317 w 4057286"/>
                <a:gd name="connsiteY18" fmla="*/ 423829 h 2329251"/>
                <a:gd name="connsiteX19" fmla="*/ 2130351 w 4057286"/>
                <a:gd name="connsiteY19" fmla="*/ 513472 h 2329251"/>
                <a:gd name="connsiteX20" fmla="*/ 2165282 w 4057286"/>
                <a:gd name="connsiteY20" fmla="*/ 570970 h 2329251"/>
                <a:gd name="connsiteX21" fmla="*/ 2174952 w 4057286"/>
                <a:gd name="connsiteY21" fmla="*/ 584925 h 2329251"/>
                <a:gd name="connsiteX22" fmla="*/ 2178897 w 4057286"/>
                <a:gd name="connsiteY22" fmla="*/ 593383 h 2329251"/>
                <a:gd name="connsiteX23" fmla="*/ 2188686 w 4057286"/>
                <a:gd name="connsiteY23" fmla="*/ 609496 h 2329251"/>
                <a:gd name="connsiteX24" fmla="*/ 2237728 w 4057286"/>
                <a:gd name="connsiteY24" fmla="*/ 711300 h 2329251"/>
                <a:gd name="connsiteX25" fmla="*/ 2251635 w 4057286"/>
                <a:gd name="connsiteY25" fmla="*/ 749298 h 2329251"/>
                <a:gd name="connsiteX26" fmla="*/ 2258582 w 4057286"/>
                <a:gd name="connsiteY26" fmla="*/ 764188 h 2329251"/>
                <a:gd name="connsiteX27" fmla="*/ 2262799 w 4057286"/>
                <a:gd name="connsiteY27" fmla="*/ 779798 h 2329251"/>
                <a:gd name="connsiteX28" fmla="*/ 2276891 w 4057286"/>
                <a:gd name="connsiteY28" fmla="*/ 818301 h 2329251"/>
                <a:gd name="connsiteX29" fmla="*/ 2305589 w 4057286"/>
                <a:gd name="connsiteY29" fmla="*/ 929912 h 2329251"/>
                <a:gd name="connsiteX30" fmla="*/ 2308500 w 4057286"/>
                <a:gd name="connsiteY30" fmla="*/ 948987 h 2329251"/>
                <a:gd name="connsiteX31" fmla="*/ 2311061 w 4057286"/>
                <a:gd name="connsiteY31" fmla="*/ 958467 h 2329251"/>
                <a:gd name="connsiteX32" fmla="*/ 2318786 w 4057286"/>
                <a:gd name="connsiteY32" fmla="*/ 1016384 h 2329251"/>
                <a:gd name="connsiteX33" fmla="*/ 2323237 w 4057286"/>
                <a:gd name="connsiteY33" fmla="*/ 1045549 h 2329251"/>
                <a:gd name="connsiteX34" fmla="*/ 2323579 w 4057286"/>
                <a:gd name="connsiteY34" fmla="*/ 1052316 h 2329251"/>
                <a:gd name="connsiteX35" fmla="*/ 2324638 w 4057286"/>
                <a:gd name="connsiteY35" fmla="*/ 1060257 h 2329251"/>
                <a:gd name="connsiteX36" fmla="*/ 2329251 w 4057286"/>
                <a:gd name="connsiteY36" fmla="*/ 1164625 h 2329251"/>
                <a:gd name="connsiteX37" fmla="*/ 2329081 w 4057286"/>
                <a:gd name="connsiteY37" fmla="*/ 1166555 h 2329251"/>
                <a:gd name="connsiteX38" fmla="*/ 2332869 w 4057286"/>
                <a:gd name="connsiteY38" fmla="*/ 1166555 h 2329251"/>
                <a:gd name="connsiteX39" fmla="*/ 2344504 w 4057286"/>
                <a:gd name="connsiteY39" fmla="*/ 1281981 h 2329251"/>
                <a:gd name="connsiteX40" fmla="*/ 2914986 w 4057286"/>
                <a:gd name="connsiteY40" fmla="*/ 1746937 h 2329251"/>
                <a:gd name="connsiteX41" fmla="*/ 3485468 w 4057286"/>
                <a:gd name="connsiteY41" fmla="*/ 1281981 h 2329251"/>
                <a:gd name="connsiteX42" fmla="*/ 3497104 w 4057286"/>
                <a:gd name="connsiteY42" fmla="*/ 1166555 h 2329251"/>
                <a:gd name="connsiteX43" fmla="*/ 3500808 w 4057286"/>
                <a:gd name="connsiteY43" fmla="*/ 1166555 h 2329251"/>
                <a:gd name="connsiteX44" fmla="*/ 3505336 w 4057286"/>
                <a:gd name="connsiteY44" fmla="*/ 1268993 h 2329251"/>
                <a:gd name="connsiteX45" fmla="*/ 3766667 w 4057286"/>
                <a:gd name="connsiteY45" fmla="*/ 1905435 h 2329251"/>
                <a:gd name="connsiteX46" fmla="*/ 3790168 w 4057286"/>
                <a:gd name="connsiteY46" fmla="*/ 1931292 h 2329251"/>
                <a:gd name="connsiteX47" fmla="*/ 3801100 w 4057286"/>
                <a:gd name="connsiteY47" fmla="*/ 1919264 h 2329251"/>
                <a:gd name="connsiteX48" fmla="*/ 3795616 w 4057286"/>
                <a:gd name="connsiteY48" fmla="*/ 1926786 h 2329251"/>
                <a:gd name="connsiteX49" fmla="*/ 2914987 w 4057286"/>
                <a:gd name="connsiteY49" fmla="*/ 2329250 h 2329251"/>
                <a:gd name="connsiteX50" fmla="*/ 2119082 w 4057286"/>
                <a:gd name="connsiteY50" fmla="*/ 2014858 h 2329251"/>
                <a:gd name="connsiteX51" fmla="*/ 2039808 w 4057286"/>
                <a:gd name="connsiteY51" fmla="*/ 1932451 h 2329251"/>
                <a:gd name="connsiteX52" fmla="*/ 1960533 w 4057286"/>
                <a:gd name="connsiteY52" fmla="*/ 2014859 h 2329251"/>
                <a:gd name="connsiteX53" fmla="*/ 1164627 w 4057286"/>
                <a:gd name="connsiteY53" fmla="*/ 2329251 h 2329251"/>
                <a:gd name="connsiteX54" fmla="*/ 23663 w 4057286"/>
                <a:gd name="connsiteY54" fmla="*/ 1399339 h 2329251"/>
                <a:gd name="connsiteX55" fmla="*/ 197 w 4057286"/>
                <a:gd name="connsiteY55" fmla="*/ 1166556 h 2329251"/>
                <a:gd name="connsiteX56" fmla="*/ 582509 w 4057286"/>
                <a:gd name="connsiteY56" fmla="*/ 1166556 h 2329251"/>
                <a:gd name="connsiteX57" fmla="*/ 594145 w 4057286"/>
                <a:gd name="connsiteY57" fmla="*/ 1281982 h 2329251"/>
                <a:gd name="connsiteX58" fmla="*/ 1164626 w 4057286"/>
                <a:gd name="connsiteY58" fmla="*/ 1746938 h 2329251"/>
                <a:gd name="connsiteX59" fmla="*/ 1735108 w 4057286"/>
                <a:gd name="connsiteY59" fmla="*/ 1281982 h 2329251"/>
                <a:gd name="connsiteX60" fmla="*/ 1746744 w 4057286"/>
                <a:gd name="connsiteY60" fmla="*/ 1166556 h 2329251"/>
                <a:gd name="connsiteX61" fmla="*/ 1750447 w 4057286"/>
                <a:gd name="connsiteY61" fmla="*/ 1166556 h 2329251"/>
                <a:gd name="connsiteX62" fmla="*/ 1750447 w 4057286"/>
                <a:gd name="connsiteY62" fmla="*/ 1166555 h 2329251"/>
                <a:gd name="connsiteX63" fmla="*/ 1746742 w 4057286"/>
                <a:gd name="connsiteY63" fmla="*/ 1166555 h 2329251"/>
                <a:gd name="connsiteX64" fmla="*/ 1746936 w 4057286"/>
                <a:gd name="connsiteY64" fmla="*/ 1164625 h 2329251"/>
                <a:gd name="connsiteX65" fmla="*/ 1164624 w 4057286"/>
                <a:gd name="connsiteY65" fmla="*/ 582313 h 2329251"/>
                <a:gd name="connsiteX66" fmla="*/ 582312 w 4057286"/>
                <a:gd name="connsiteY66" fmla="*/ 1164625 h 2329251"/>
                <a:gd name="connsiteX67" fmla="*/ 582507 w 4057286"/>
                <a:gd name="connsiteY67" fmla="*/ 1166555 h 2329251"/>
                <a:gd name="connsiteX68" fmla="*/ 195 w 4057286"/>
                <a:gd name="connsiteY68" fmla="*/ 1166555 h 2329251"/>
                <a:gd name="connsiteX69" fmla="*/ 0 w 4057286"/>
                <a:gd name="connsiteY69" fmla="*/ 1164625 h 2329251"/>
                <a:gd name="connsiteX70" fmla="*/ 1164625 w 4057286"/>
                <a:gd name="connsiteY70" fmla="*/ 0 h 232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57286" h="2329251">
                  <a:moveTo>
                    <a:pt x="2025375" y="1915414"/>
                  </a:moveTo>
                  <a:lnTo>
                    <a:pt x="2025374" y="1915414"/>
                  </a:lnTo>
                  <a:lnTo>
                    <a:pt x="2028878" y="1919269"/>
                  </a:lnTo>
                  <a:lnTo>
                    <a:pt x="2028873" y="1919262"/>
                  </a:lnTo>
                  <a:close/>
                  <a:moveTo>
                    <a:pt x="3917234" y="1755984"/>
                  </a:moveTo>
                  <a:lnTo>
                    <a:pt x="3911006" y="1768526"/>
                  </a:lnTo>
                  <a:lnTo>
                    <a:pt x="3861318" y="1836674"/>
                  </a:lnTo>
                  <a:close/>
                  <a:moveTo>
                    <a:pt x="4002855" y="1578113"/>
                  </a:moveTo>
                  <a:lnTo>
                    <a:pt x="3998830" y="1591664"/>
                  </a:lnTo>
                  <a:lnTo>
                    <a:pt x="3960864" y="1668120"/>
                  </a:lnTo>
                  <a:close/>
                  <a:moveTo>
                    <a:pt x="4057286" y="1386093"/>
                  </a:moveTo>
                  <a:lnTo>
                    <a:pt x="4055951" y="1399338"/>
                  </a:lnTo>
                  <a:lnTo>
                    <a:pt x="4031174" y="1482762"/>
                  </a:lnTo>
                  <a:close/>
                  <a:moveTo>
                    <a:pt x="1164625" y="0"/>
                  </a:moveTo>
                  <a:cubicBezTo>
                    <a:pt x="1486228" y="0"/>
                    <a:pt x="1777384" y="130355"/>
                    <a:pt x="1988139" y="341111"/>
                  </a:cubicBezTo>
                  <a:lnTo>
                    <a:pt x="2039807" y="397959"/>
                  </a:lnTo>
                  <a:lnTo>
                    <a:pt x="2039807" y="397958"/>
                  </a:lnTo>
                  <a:lnTo>
                    <a:pt x="2063307" y="423815"/>
                  </a:lnTo>
                  <a:lnTo>
                    <a:pt x="2063317" y="423829"/>
                  </a:lnTo>
                  <a:lnTo>
                    <a:pt x="2130351" y="513472"/>
                  </a:lnTo>
                  <a:lnTo>
                    <a:pt x="2165282" y="570970"/>
                  </a:lnTo>
                  <a:lnTo>
                    <a:pt x="2174952" y="584925"/>
                  </a:lnTo>
                  <a:lnTo>
                    <a:pt x="2178897" y="593383"/>
                  </a:lnTo>
                  <a:lnTo>
                    <a:pt x="2188686" y="609496"/>
                  </a:lnTo>
                  <a:cubicBezTo>
                    <a:pt x="2206615" y="642499"/>
                    <a:pt x="2222995" y="676467"/>
                    <a:pt x="2237728" y="711300"/>
                  </a:cubicBezTo>
                  <a:lnTo>
                    <a:pt x="2251635" y="749298"/>
                  </a:lnTo>
                  <a:lnTo>
                    <a:pt x="2258582" y="764188"/>
                  </a:lnTo>
                  <a:lnTo>
                    <a:pt x="2262799" y="779798"/>
                  </a:lnTo>
                  <a:lnTo>
                    <a:pt x="2276891" y="818301"/>
                  </a:lnTo>
                  <a:cubicBezTo>
                    <a:pt x="2288234" y="854769"/>
                    <a:pt x="2297832" y="892005"/>
                    <a:pt x="2305589" y="929912"/>
                  </a:cubicBezTo>
                  <a:lnTo>
                    <a:pt x="2308500" y="948987"/>
                  </a:lnTo>
                  <a:lnTo>
                    <a:pt x="2311061" y="958467"/>
                  </a:lnTo>
                  <a:lnTo>
                    <a:pt x="2318786" y="1016384"/>
                  </a:lnTo>
                  <a:lnTo>
                    <a:pt x="2323237" y="1045549"/>
                  </a:lnTo>
                  <a:lnTo>
                    <a:pt x="2323579" y="1052316"/>
                  </a:lnTo>
                  <a:lnTo>
                    <a:pt x="2324638" y="1060257"/>
                  </a:lnTo>
                  <a:cubicBezTo>
                    <a:pt x="2327692" y="1094639"/>
                    <a:pt x="2329251" y="1129450"/>
                    <a:pt x="2329251" y="1164625"/>
                  </a:cubicBezTo>
                  <a:lnTo>
                    <a:pt x="2329081" y="1166555"/>
                  </a:lnTo>
                  <a:lnTo>
                    <a:pt x="2332869" y="1166555"/>
                  </a:lnTo>
                  <a:lnTo>
                    <a:pt x="2344504" y="1281981"/>
                  </a:lnTo>
                  <a:cubicBezTo>
                    <a:pt x="2398803" y="1547331"/>
                    <a:pt x="2633584" y="1746937"/>
                    <a:pt x="2914986" y="1746937"/>
                  </a:cubicBezTo>
                  <a:cubicBezTo>
                    <a:pt x="3196388" y="1746937"/>
                    <a:pt x="3431169" y="1547331"/>
                    <a:pt x="3485468" y="1281981"/>
                  </a:cubicBezTo>
                  <a:lnTo>
                    <a:pt x="3497104" y="1166555"/>
                  </a:lnTo>
                  <a:lnTo>
                    <a:pt x="3500808" y="1166555"/>
                  </a:lnTo>
                  <a:lnTo>
                    <a:pt x="3505336" y="1268993"/>
                  </a:lnTo>
                  <a:cubicBezTo>
                    <a:pt x="3526710" y="1509663"/>
                    <a:pt x="3621294" y="1729284"/>
                    <a:pt x="3766667" y="1905435"/>
                  </a:cubicBezTo>
                  <a:lnTo>
                    <a:pt x="3790168" y="1931292"/>
                  </a:lnTo>
                  <a:lnTo>
                    <a:pt x="3801100" y="1919264"/>
                  </a:lnTo>
                  <a:lnTo>
                    <a:pt x="3795616" y="1926786"/>
                  </a:lnTo>
                  <a:cubicBezTo>
                    <a:pt x="3582070" y="2173308"/>
                    <a:pt x="3266740" y="2329250"/>
                    <a:pt x="2914987" y="2329250"/>
                  </a:cubicBezTo>
                  <a:cubicBezTo>
                    <a:pt x="2607204" y="2329250"/>
                    <a:pt x="2327306" y="2209857"/>
                    <a:pt x="2119082" y="2014858"/>
                  </a:cubicBezTo>
                  <a:lnTo>
                    <a:pt x="2039808" y="1932451"/>
                  </a:lnTo>
                  <a:lnTo>
                    <a:pt x="1960533" y="2014859"/>
                  </a:lnTo>
                  <a:cubicBezTo>
                    <a:pt x="1752309" y="2209858"/>
                    <a:pt x="1472411" y="2329251"/>
                    <a:pt x="1164627" y="2329251"/>
                  </a:cubicBezTo>
                  <a:cubicBezTo>
                    <a:pt x="601823" y="2329251"/>
                    <a:pt x="132260" y="1930039"/>
                    <a:pt x="23663" y="1399339"/>
                  </a:cubicBezTo>
                  <a:lnTo>
                    <a:pt x="197" y="1166556"/>
                  </a:lnTo>
                  <a:lnTo>
                    <a:pt x="582509" y="1166556"/>
                  </a:lnTo>
                  <a:lnTo>
                    <a:pt x="594145" y="1281982"/>
                  </a:lnTo>
                  <a:cubicBezTo>
                    <a:pt x="648443" y="1547332"/>
                    <a:pt x="883224" y="1746938"/>
                    <a:pt x="1164626" y="1746938"/>
                  </a:cubicBezTo>
                  <a:cubicBezTo>
                    <a:pt x="1446028" y="1746938"/>
                    <a:pt x="1680809" y="1547332"/>
                    <a:pt x="1735108" y="1281982"/>
                  </a:cubicBezTo>
                  <a:lnTo>
                    <a:pt x="1746744" y="1166556"/>
                  </a:lnTo>
                  <a:lnTo>
                    <a:pt x="1750447" y="1166556"/>
                  </a:lnTo>
                  <a:lnTo>
                    <a:pt x="1750447" y="1166555"/>
                  </a:lnTo>
                  <a:lnTo>
                    <a:pt x="1746742" y="1166555"/>
                  </a:lnTo>
                  <a:lnTo>
                    <a:pt x="1746936" y="1164625"/>
                  </a:lnTo>
                  <a:cubicBezTo>
                    <a:pt x="1746936" y="843023"/>
                    <a:pt x="1486226" y="582313"/>
                    <a:pt x="1164624" y="582313"/>
                  </a:cubicBezTo>
                  <a:cubicBezTo>
                    <a:pt x="843022" y="582313"/>
                    <a:pt x="582312" y="843023"/>
                    <a:pt x="582312" y="1164625"/>
                  </a:cubicBezTo>
                  <a:lnTo>
                    <a:pt x="582507" y="1166555"/>
                  </a:lnTo>
                  <a:lnTo>
                    <a:pt x="195" y="1166555"/>
                  </a:lnTo>
                  <a:lnTo>
                    <a:pt x="0" y="1164625"/>
                  </a:lnTo>
                  <a:cubicBezTo>
                    <a:pt x="0" y="521420"/>
                    <a:pt x="521420" y="0"/>
                    <a:pt x="1164625"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35" name="Freeform: Shape 34">
              <a:extLst>
                <a:ext uri="{FF2B5EF4-FFF2-40B4-BE49-F238E27FC236}">
                  <a16:creationId xmlns:a16="http://schemas.microsoft.com/office/drawing/2014/main" id="{9D8E087F-C439-4A36-B0E2-2D9D26D5262B}"/>
                </a:ext>
              </a:extLst>
            </p:cNvPr>
            <p:cNvSpPr/>
            <p:nvPr/>
          </p:nvSpPr>
          <p:spPr>
            <a:xfrm rot="10800000">
              <a:off x="555473" y="4263339"/>
              <a:ext cx="2040310" cy="1166555"/>
            </a:xfrm>
            <a:custGeom>
              <a:avLst/>
              <a:gdLst>
                <a:gd name="connsiteX0" fmla="*/ 875685 w 2040310"/>
                <a:gd name="connsiteY0" fmla="*/ 0 h 1166555"/>
                <a:gd name="connsiteX1" fmla="*/ 2040310 w 2040310"/>
                <a:gd name="connsiteY1" fmla="*/ 1164625 h 1166555"/>
                <a:gd name="connsiteX2" fmla="*/ 2040116 w 2040310"/>
                <a:gd name="connsiteY2" fmla="*/ 1166555 h 1166555"/>
                <a:gd name="connsiteX3" fmla="*/ 1457801 w 2040310"/>
                <a:gd name="connsiteY3" fmla="*/ 1166555 h 1166555"/>
                <a:gd name="connsiteX4" fmla="*/ 1457996 w 2040310"/>
                <a:gd name="connsiteY4" fmla="*/ 1164625 h 1166555"/>
                <a:gd name="connsiteX5" fmla="*/ 875684 w 2040310"/>
                <a:gd name="connsiteY5" fmla="*/ 582313 h 1166555"/>
                <a:gd name="connsiteX6" fmla="*/ 293372 w 2040310"/>
                <a:gd name="connsiteY6" fmla="*/ 1164625 h 1166555"/>
                <a:gd name="connsiteX7" fmla="*/ 293567 w 2040310"/>
                <a:gd name="connsiteY7" fmla="*/ 1166555 h 1166555"/>
                <a:gd name="connsiteX8" fmla="*/ 289864 w 2040310"/>
                <a:gd name="connsiteY8" fmla="*/ 1166555 h 1166555"/>
                <a:gd name="connsiteX9" fmla="*/ 289949 w 2040310"/>
                <a:gd name="connsiteY9" fmla="*/ 1164625 h 1166555"/>
                <a:gd name="connsiteX10" fmla="*/ 271759 w 2040310"/>
                <a:gd name="connsiteY10" fmla="*/ 958467 h 1166555"/>
                <a:gd name="connsiteX11" fmla="*/ 267623 w 2040310"/>
                <a:gd name="connsiteY11" fmla="*/ 943156 h 1166555"/>
                <a:gd name="connsiteX12" fmla="*/ 266288 w 2040310"/>
                <a:gd name="connsiteY12" fmla="*/ 929912 h 1166555"/>
                <a:gd name="connsiteX13" fmla="*/ 249014 w 2040310"/>
                <a:gd name="connsiteY13" fmla="*/ 874264 h 1166555"/>
                <a:gd name="connsiteX14" fmla="*/ 219280 w 2040310"/>
                <a:gd name="connsiteY14" fmla="*/ 764188 h 1166555"/>
                <a:gd name="connsiteX15" fmla="*/ 206024 w 2040310"/>
                <a:gd name="connsiteY15" fmla="*/ 735774 h 1166555"/>
                <a:gd name="connsiteX16" fmla="*/ 198427 w 2040310"/>
                <a:gd name="connsiteY16" fmla="*/ 711300 h 1166555"/>
                <a:gd name="connsiteX17" fmla="*/ 171234 w 2040310"/>
                <a:gd name="connsiteY17" fmla="*/ 661201 h 1166555"/>
                <a:gd name="connsiteX18" fmla="*/ 135649 w 2040310"/>
                <a:gd name="connsiteY18" fmla="*/ 584925 h 1166555"/>
                <a:gd name="connsiteX19" fmla="*/ 108811 w 2040310"/>
                <a:gd name="connsiteY19" fmla="*/ 546195 h 1166555"/>
                <a:gd name="connsiteX20" fmla="*/ 91049 w 2040310"/>
                <a:gd name="connsiteY20" fmla="*/ 513472 h 1166555"/>
                <a:gd name="connsiteX21" fmla="*/ 24005 w 2040310"/>
                <a:gd name="connsiteY21" fmla="*/ 423815 h 1166555"/>
                <a:gd name="connsiteX22" fmla="*/ 0 w 2040310"/>
                <a:gd name="connsiteY22" fmla="*/ 397403 h 1166555"/>
                <a:gd name="connsiteX23" fmla="*/ 92618 w 2040310"/>
                <a:gd name="connsiteY23" fmla="*/ 302549 h 1166555"/>
                <a:gd name="connsiteX24" fmla="*/ 875685 w 2040310"/>
                <a:gd name="connsiteY24" fmla="*/ 0 h 11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40310" h="1166555">
                  <a:moveTo>
                    <a:pt x="875685" y="0"/>
                  </a:moveTo>
                  <a:cubicBezTo>
                    <a:pt x="1518890" y="0"/>
                    <a:pt x="2040310" y="521420"/>
                    <a:pt x="2040310" y="1164625"/>
                  </a:cubicBezTo>
                  <a:lnTo>
                    <a:pt x="2040116" y="1166555"/>
                  </a:lnTo>
                  <a:lnTo>
                    <a:pt x="1457801" y="1166555"/>
                  </a:lnTo>
                  <a:lnTo>
                    <a:pt x="1457996" y="1164625"/>
                  </a:lnTo>
                  <a:cubicBezTo>
                    <a:pt x="1457996" y="843023"/>
                    <a:pt x="1197286" y="582313"/>
                    <a:pt x="875684" y="582313"/>
                  </a:cubicBezTo>
                  <a:cubicBezTo>
                    <a:pt x="554082" y="582313"/>
                    <a:pt x="293372" y="843023"/>
                    <a:pt x="293372" y="1164625"/>
                  </a:cubicBezTo>
                  <a:lnTo>
                    <a:pt x="293567" y="1166555"/>
                  </a:lnTo>
                  <a:lnTo>
                    <a:pt x="289864" y="1166555"/>
                  </a:lnTo>
                  <a:lnTo>
                    <a:pt x="289949" y="1164625"/>
                  </a:lnTo>
                  <a:cubicBezTo>
                    <a:pt x="289949" y="1094275"/>
                    <a:pt x="283711" y="1025381"/>
                    <a:pt x="271759" y="958467"/>
                  </a:cubicBezTo>
                  <a:lnTo>
                    <a:pt x="267623" y="943156"/>
                  </a:lnTo>
                  <a:lnTo>
                    <a:pt x="266288" y="929912"/>
                  </a:lnTo>
                  <a:lnTo>
                    <a:pt x="249014" y="874264"/>
                  </a:lnTo>
                  <a:lnTo>
                    <a:pt x="219280" y="764188"/>
                  </a:lnTo>
                  <a:lnTo>
                    <a:pt x="206024" y="735774"/>
                  </a:lnTo>
                  <a:lnTo>
                    <a:pt x="198427" y="711300"/>
                  </a:lnTo>
                  <a:lnTo>
                    <a:pt x="171234" y="661201"/>
                  </a:lnTo>
                  <a:lnTo>
                    <a:pt x="135649" y="584925"/>
                  </a:lnTo>
                  <a:lnTo>
                    <a:pt x="108811" y="546195"/>
                  </a:lnTo>
                  <a:lnTo>
                    <a:pt x="91049" y="513472"/>
                  </a:lnTo>
                  <a:cubicBezTo>
                    <a:pt x="70120" y="482493"/>
                    <a:pt x="47740" y="452575"/>
                    <a:pt x="24005" y="423815"/>
                  </a:cubicBezTo>
                  <a:lnTo>
                    <a:pt x="0" y="397403"/>
                  </a:lnTo>
                  <a:lnTo>
                    <a:pt x="92618" y="302549"/>
                  </a:lnTo>
                  <a:cubicBezTo>
                    <a:pt x="299440" y="114570"/>
                    <a:pt x="574183" y="0"/>
                    <a:pt x="87568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36" name="Freeform: Shape 35">
              <a:extLst>
                <a:ext uri="{FF2B5EF4-FFF2-40B4-BE49-F238E27FC236}">
                  <a16:creationId xmlns:a16="http://schemas.microsoft.com/office/drawing/2014/main" id="{51BC8F37-69E2-4EF4-A767-44CEA16630C4}"/>
                </a:ext>
              </a:extLst>
            </p:cNvPr>
            <p:cNvSpPr/>
            <p:nvPr/>
          </p:nvSpPr>
          <p:spPr>
            <a:xfrm rot="10800000">
              <a:off x="555472" y="3755339"/>
              <a:ext cx="884997" cy="1016000"/>
            </a:xfrm>
            <a:custGeom>
              <a:avLst/>
              <a:gdLst>
                <a:gd name="connsiteX0" fmla="*/ 3192 w 884997"/>
                <a:gd name="connsiteY0" fmla="*/ 0 h 1016000"/>
                <a:gd name="connsiteX1" fmla="*/ 764846 w 884997"/>
                <a:gd name="connsiteY1" fmla="*/ 0 h 1016000"/>
                <a:gd name="connsiteX2" fmla="*/ 793475 w 884997"/>
                <a:gd name="connsiteY2" fmla="*/ 52744 h 1016000"/>
                <a:gd name="connsiteX3" fmla="*/ 884997 w 884997"/>
                <a:gd name="connsiteY3" fmla="*/ 506069 h 1016000"/>
                <a:gd name="connsiteX4" fmla="*/ 884803 w 884997"/>
                <a:gd name="connsiteY4" fmla="*/ 507999 h 1016000"/>
                <a:gd name="connsiteX5" fmla="*/ 861337 w 884997"/>
                <a:gd name="connsiteY5" fmla="*/ 740782 h 1016000"/>
                <a:gd name="connsiteX6" fmla="*/ 804216 w 884997"/>
                <a:gd name="connsiteY6" fmla="*/ 933108 h 1016000"/>
                <a:gd name="connsiteX7" fmla="*/ 763054 w 884997"/>
                <a:gd name="connsiteY7" fmla="*/ 1016000 h 1016000"/>
                <a:gd name="connsiteX8" fmla="*/ 0 w 884997"/>
                <a:gd name="connsiteY8" fmla="*/ 1016000 h 1016000"/>
                <a:gd name="connsiteX9" fmla="*/ 10222 w 884997"/>
                <a:gd name="connsiteY9" fmla="*/ 1011232 h 1016000"/>
                <a:gd name="connsiteX10" fmla="*/ 290853 w 884997"/>
                <a:gd name="connsiteY10" fmla="*/ 623425 h 1016000"/>
                <a:gd name="connsiteX11" fmla="*/ 302489 w 884997"/>
                <a:gd name="connsiteY11" fmla="*/ 507999 h 1016000"/>
                <a:gd name="connsiteX12" fmla="*/ 302488 w 884997"/>
                <a:gd name="connsiteY12" fmla="*/ 507999 h 1016000"/>
                <a:gd name="connsiteX13" fmla="*/ 302683 w 884997"/>
                <a:gd name="connsiteY13" fmla="*/ 506069 h 1016000"/>
                <a:gd name="connsiteX14" fmla="*/ 45947 w 884997"/>
                <a:gd name="connsiteY14" fmla="*/ 23207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997" h="1016000">
                  <a:moveTo>
                    <a:pt x="3192" y="0"/>
                  </a:moveTo>
                  <a:lnTo>
                    <a:pt x="764846" y="0"/>
                  </a:lnTo>
                  <a:lnTo>
                    <a:pt x="793475" y="52744"/>
                  </a:lnTo>
                  <a:cubicBezTo>
                    <a:pt x="852408" y="192078"/>
                    <a:pt x="884997" y="345268"/>
                    <a:pt x="884997" y="506069"/>
                  </a:cubicBezTo>
                  <a:lnTo>
                    <a:pt x="884803" y="507999"/>
                  </a:lnTo>
                  <a:lnTo>
                    <a:pt x="861337" y="740782"/>
                  </a:lnTo>
                  <a:cubicBezTo>
                    <a:pt x="847762" y="807120"/>
                    <a:pt x="828548" y="871403"/>
                    <a:pt x="804216" y="933108"/>
                  </a:cubicBezTo>
                  <a:lnTo>
                    <a:pt x="763054" y="1016000"/>
                  </a:lnTo>
                  <a:lnTo>
                    <a:pt x="0" y="1016000"/>
                  </a:lnTo>
                  <a:lnTo>
                    <a:pt x="10222" y="1011232"/>
                  </a:lnTo>
                  <a:cubicBezTo>
                    <a:pt x="152479" y="929431"/>
                    <a:pt x="256917" y="789269"/>
                    <a:pt x="290853" y="623425"/>
                  </a:cubicBezTo>
                  <a:lnTo>
                    <a:pt x="302489" y="507999"/>
                  </a:lnTo>
                  <a:lnTo>
                    <a:pt x="302488" y="507999"/>
                  </a:lnTo>
                  <a:lnTo>
                    <a:pt x="302683" y="506069"/>
                  </a:lnTo>
                  <a:cubicBezTo>
                    <a:pt x="302683" y="305068"/>
                    <a:pt x="200843" y="127853"/>
                    <a:pt x="45947" y="2320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grpSp>
      <p:sp>
        <p:nvSpPr>
          <p:cNvPr id="4" name="Freeform: Shape 3">
            <a:extLst>
              <a:ext uri="{FF2B5EF4-FFF2-40B4-BE49-F238E27FC236}">
                <a16:creationId xmlns:a16="http://schemas.microsoft.com/office/drawing/2014/main" id="{35847983-DEA5-4C54-8EDC-424163A29EFD}"/>
              </a:ext>
            </a:extLst>
          </p:cNvPr>
          <p:cNvSpPr/>
          <p:nvPr/>
        </p:nvSpPr>
        <p:spPr>
          <a:xfrm>
            <a:off x="5219700" y="2706688"/>
            <a:ext cx="3768725" cy="2328862"/>
          </a:xfrm>
          <a:custGeom>
            <a:avLst/>
            <a:gdLst>
              <a:gd name="connsiteX0" fmla="*/ 3628292 w 3768345"/>
              <a:gd name="connsiteY0" fmla="*/ 1755985 h 2329250"/>
              <a:gd name="connsiteX1" fmla="*/ 3622064 w 3768345"/>
              <a:gd name="connsiteY1" fmla="*/ 1768526 h 2329250"/>
              <a:gd name="connsiteX2" fmla="*/ 3572381 w 3768345"/>
              <a:gd name="connsiteY2" fmla="*/ 1836668 h 2329250"/>
              <a:gd name="connsiteX3" fmla="*/ 3713913 w 3768345"/>
              <a:gd name="connsiteY3" fmla="*/ 1578113 h 2329250"/>
              <a:gd name="connsiteX4" fmla="*/ 3709889 w 3768345"/>
              <a:gd name="connsiteY4" fmla="*/ 1591664 h 2329250"/>
              <a:gd name="connsiteX5" fmla="*/ 3671925 w 3768345"/>
              <a:gd name="connsiteY5" fmla="*/ 1668116 h 2329250"/>
              <a:gd name="connsiteX6" fmla="*/ 3768345 w 3768345"/>
              <a:gd name="connsiteY6" fmla="*/ 1386094 h 2329250"/>
              <a:gd name="connsiteX7" fmla="*/ 3767010 w 3768345"/>
              <a:gd name="connsiteY7" fmla="*/ 1399338 h 2329250"/>
              <a:gd name="connsiteX8" fmla="*/ 3742233 w 3768345"/>
              <a:gd name="connsiteY8" fmla="*/ 1482761 h 2329250"/>
              <a:gd name="connsiteX9" fmla="*/ 875684 w 3768345"/>
              <a:gd name="connsiteY9" fmla="*/ 0 h 2329250"/>
              <a:gd name="connsiteX10" fmla="*/ 1699199 w 3768345"/>
              <a:gd name="connsiteY10" fmla="*/ 341111 h 2329250"/>
              <a:gd name="connsiteX11" fmla="*/ 1750865 w 3768345"/>
              <a:gd name="connsiteY11" fmla="*/ 397958 h 2329250"/>
              <a:gd name="connsiteX12" fmla="*/ 1750865 w 3768345"/>
              <a:gd name="connsiteY12" fmla="*/ 397958 h 2329250"/>
              <a:gd name="connsiteX13" fmla="*/ 1761993 w 3768345"/>
              <a:gd name="connsiteY13" fmla="*/ 410202 h 2329250"/>
              <a:gd name="connsiteX14" fmla="*/ 1774366 w 3768345"/>
              <a:gd name="connsiteY14" fmla="*/ 423815 h 2329250"/>
              <a:gd name="connsiteX15" fmla="*/ 1841410 w 3768345"/>
              <a:gd name="connsiteY15" fmla="*/ 513472 h 2329250"/>
              <a:gd name="connsiteX16" fmla="*/ 1876348 w 3768345"/>
              <a:gd name="connsiteY16" fmla="*/ 570982 h 2329250"/>
              <a:gd name="connsiteX17" fmla="*/ 1886010 w 3768345"/>
              <a:gd name="connsiteY17" fmla="*/ 584925 h 2329250"/>
              <a:gd name="connsiteX18" fmla="*/ 1889952 w 3768345"/>
              <a:gd name="connsiteY18" fmla="*/ 593376 h 2329250"/>
              <a:gd name="connsiteX19" fmla="*/ 1899745 w 3768345"/>
              <a:gd name="connsiteY19" fmla="*/ 609496 h 2329250"/>
              <a:gd name="connsiteX20" fmla="*/ 1948787 w 3768345"/>
              <a:gd name="connsiteY20" fmla="*/ 711300 h 2329250"/>
              <a:gd name="connsiteX21" fmla="*/ 1962698 w 3768345"/>
              <a:gd name="connsiteY21" fmla="*/ 749307 h 2329250"/>
              <a:gd name="connsiteX22" fmla="*/ 1969640 w 3768345"/>
              <a:gd name="connsiteY22" fmla="*/ 764188 h 2329250"/>
              <a:gd name="connsiteX23" fmla="*/ 1979483 w 3768345"/>
              <a:gd name="connsiteY23" fmla="*/ 795168 h 2329250"/>
              <a:gd name="connsiteX24" fmla="*/ 1987950 w 3768345"/>
              <a:gd name="connsiteY24" fmla="*/ 818301 h 2329250"/>
              <a:gd name="connsiteX25" fmla="*/ 1992689 w 3768345"/>
              <a:gd name="connsiteY25" fmla="*/ 836732 h 2329250"/>
              <a:gd name="connsiteX26" fmla="*/ 1999970 w 3768345"/>
              <a:gd name="connsiteY26" fmla="*/ 859647 h 2329250"/>
              <a:gd name="connsiteX27" fmla="*/ 2009404 w 3768345"/>
              <a:gd name="connsiteY27" fmla="*/ 901740 h 2329250"/>
              <a:gd name="connsiteX28" fmla="*/ 2016648 w 3768345"/>
              <a:gd name="connsiteY28" fmla="*/ 929912 h 2329250"/>
              <a:gd name="connsiteX29" fmla="*/ 2018631 w 3768345"/>
              <a:gd name="connsiteY29" fmla="*/ 942906 h 2329250"/>
              <a:gd name="connsiteX30" fmla="*/ 2022119 w 3768345"/>
              <a:gd name="connsiteY30" fmla="*/ 958467 h 2329250"/>
              <a:gd name="connsiteX31" fmla="*/ 2029837 w 3768345"/>
              <a:gd name="connsiteY31" fmla="*/ 1016331 h 2329250"/>
              <a:gd name="connsiteX32" fmla="*/ 2034296 w 3768345"/>
              <a:gd name="connsiteY32" fmla="*/ 1045549 h 2329250"/>
              <a:gd name="connsiteX33" fmla="*/ 2034639 w 3768345"/>
              <a:gd name="connsiteY33" fmla="*/ 1052329 h 2329250"/>
              <a:gd name="connsiteX34" fmla="*/ 2035696 w 3768345"/>
              <a:gd name="connsiteY34" fmla="*/ 1060257 h 2329250"/>
              <a:gd name="connsiteX35" fmla="*/ 2040309 w 3768345"/>
              <a:gd name="connsiteY35" fmla="*/ 1164625 h 2329250"/>
              <a:gd name="connsiteX36" fmla="*/ 2040139 w 3768345"/>
              <a:gd name="connsiteY36" fmla="*/ 1166555 h 2329250"/>
              <a:gd name="connsiteX37" fmla="*/ 2043928 w 3768345"/>
              <a:gd name="connsiteY37" fmla="*/ 1166555 h 2329250"/>
              <a:gd name="connsiteX38" fmla="*/ 2055564 w 3768345"/>
              <a:gd name="connsiteY38" fmla="*/ 1281981 h 2329250"/>
              <a:gd name="connsiteX39" fmla="*/ 2626045 w 3768345"/>
              <a:gd name="connsiteY39" fmla="*/ 1746937 h 2329250"/>
              <a:gd name="connsiteX40" fmla="*/ 3196526 w 3768345"/>
              <a:gd name="connsiteY40" fmla="*/ 1281981 h 2329250"/>
              <a:gd name="connsiteX41" fmla="*/ 3208162 w 3768345"/>
              <a:gd name="connsiteY41" fmla="*/ 1166555 h 2329250"/>
              <a:gd name="connsiteX42" fmla="*/ 3211868 w 3768345"/>
              <a:gd name="connsiteY42" fmla="*/ 1166555 h 2329250"/>
              <a:gd name="connsiteX43" fmla="*/ 3216396 w 3768345"/>
              <a:gd name="connsiteY43" fmla="*/ 1268993 h 2329250"/>
              <a:gd name="connsiteX44" fmla="*/ 3477727 w 3768345"/>
              <a:gd name="connsiteY44" fmla="*/ 1905435 h 2329250"/>
              <a:gd name="connsiteX45" fmla="*/ 3501227 w 3768345"/>
              <a:gd name="connsiteY45" fmla="*/ 1931292 h 2329250"/>
              <a:gd name="connsiteX46" fmla="*/ 3512158 w 3768345"/>
              <a:gd name="connsiteY46" fmla="*/ 1919265 h 2329250"/>
              <a:gd name="connsiteX47" fmla="*/ 3506674 w 3768345"/>
              <a:gd name="connsiteY47" fmla="*/ 1926786 h 2329250"/>
              <a:gd name="connsiteX48" fmla="*/ 2626046 w 3768345"/>
              <a:gd name="connsiteY48" fmla="*/ 2329250 h 2329250"/>
              <a:gd name="connsiteX49" fmla="*/ 1745418 w 3768345"/>
              <a:gd name="connsiteY49" fmla="*/ 1926786 h 2329250"/>
              <a:gd name="connsiteX50" fmla="*/ 1739937 w 3768345"/>
              <a:gd name="connsiteY50" fmla="*/ 1919268 h 2329250"/>
              <a:gd name="connsiteX51" fmla="*/ 1727364 w 3768345"/>
              <a:gd name="connsiteY51" fmla="*/ 1905435 h 2329250"/>
              <a:gd name="connsiteX52" fmla="*/ 1641064 w 3768345"/>
              <a:gd name="connsiteY52" fmla="*/ 1783663 h 2329250"/>
              <a:gd name="connsiteX53" fmla="*/ 1630028 w 3768345"/>
              <a:gd name="connsiteY53" fmla="*/ 1768526 h 2329250"/>
              <a:gd name="connsiteX54" fmla="*/ 1629304 w 3768345"/>
              <a:gd name="connsiteY54" fmla="*/ 1767069 h 2329250"/>
              <a:gd name="connsiteX55" fmla="*/ 1628208 w 3768345"/>
              <a:gd name="connsiteY55" fmla="*/ 1765521 h 2329250"/>
              <a:gd name="connsiteX56" fmla="*/ 1550199 w 3768345"/>
              <a:gd name="connsiteY56" fmla="*/ 1611409 h 2329250"/>
              <a:gd name="connsiteX57" fmla="*/ 1546633 w 3768345"/>
              <a:gd name="connsiteY57" fmla="*/ 1600585 h 2329250"/>
              <a:gd name="connsiteX58" fmla="*/ 1542204 w 3768345"/>
              <a:gd name="connsiteY58" fmla="*/ 1591664 h 2329250"/>
              <a:gd name="connsiteX59" fmla="*/ 1528560 w 3768345"/>
              <a:gd name="connsiteY59" fmla="*/ 1545726 h 2329250"/>
              <a:gd name="connsiteX60" fmla="*/ 1495440 w 3768345"/>
              <a:gd name="connsiteY60" fmla="*/ 1445198 h 2329250"/>
              <a:gd name="connsiteX61" fmla="*/ 1491256 w 3768345"/>
              <a:gd name="connsiteY61" fmla="*/ 1420125 h 2329250"/>
              <a:gd name="connsiteX62" fmla="*/ 1485082 w 3768345"/>
              <a:gd name="connsiteY62" fmla="*/ 1399338 h 2329250"/>
              <a:gd name="connsiteX63" fmla="*/ 1480957 w 3768345"/>
              <a:gd name="connsiteY63" fmla="*/ 1358413 h 2329250"/>
              <a:gd name="connsiteX64" fmla="*/ 1466033 w 3768345"/>
              <a:gd name="connsiteY64" fmla="*/ 1268993 h 2329250"/>
              <a:gd name="connsiteX65" fmla="*/ 1461506 w 3768345"/>
              <a:gd name="connsiteY65" fmla="*/ 1166555 h 2329250"/>
              <a:gd name="connsiteX66" fmla="*/ 1457801 w 3768345"/>
              <a:gd name="connsiteY66" fmla="*/ 1166555 h 2329250"/>
              <a:gd name="connsiteX67" fmla="*/ 1457995 w 3768345"/>
              <a:gd name="connsiteY67" fmla="*/ 1164625 h 2329250"/>
              <a:gd name="connsiteX68" fmla="*/ 875683 w 3768345"/>
              <a:gd name="connsiteY68" fmla="*/ 582313 h 2329250"/>
              <a:gd name="connsiteX69" fmla="*/ 293371 w 3768345"/>
              <a:gd name="connsiteY69" fmla="*/ 1164625 h 2329250"/>
              <a:gd name="connsiteX70" fmla="*/ 293566 w 3768345"/>
              <a:gd name="connsiteY70" fmla="*/ 1166555 h 2329250"/>
              <a:gd name="connsiteX71" fmla="*/ 289864 w 3768345"/>
              <a:gd name="connsiteY71" fmla="*/ 1166555 h 2329250"/>
              <a:gd name="connsiteX72" fmla="*/ 289949 w 3768345"/>
              <a:gd name="connsiteY72" fmla="*/ 1164625 h 2329250"/>
              <a:gd name="connsiteX73" fmla="*/ 271759 w 3768345"/>
              <a:gd name="connsiteY73" fmla="*/ 958467 h 2329250"/>
              <a:gd name="connsiteX74" fmla="*/ 267623 w 3768345"/>
              <a:gd name="connsiteY74" fmla="*/ 943156 h 2329250"/>
              <a:gd name="connsiteX75" fmla="*/ 266288 w 3768345"/>
              <a:gd name="connsiteY75" fmla="*/ 929912 h 2329250"/>
              <a:gd name="connsiteX76" fmla="*/ 249014 w 3768345"/>
              <a:gd name="connsiteY76" fmla="*/ 874265 h 2329250"/>
              <a:gd name="connsiteX77" fmla="*/ 219280 w 3768345"/>
              <a:gd name="connsiteY77" fmla="*/ 764188 h 2329250"/>
              <a:gd name="connsiteX78" fmla="*/ 206024 w 3768345"/>
              <a:gd name="connsiteY78" fmla="*/ 735773 h 2329250"/>
              <a:gd name="connsiteX79" fmla="*/ 198427 w 3768345"/>
              <a:gd name="connsiteY79" fmla="*/ 711300 h 2329250"/>
              <a:gd name="connsiteX80" fmla="*/ 171235 w 3768345"/>
              <a:gd name="connsiteY80" fmla="*/ 661203 h 2329250"/>
              <a:gd name="connsiteX81" fmla="*/ 135650 w 3768345"/>
              <a:gd name="connsiteY81" fmla="*/ 584925 h 2329250"/>
              <a:gd name="connsiteX82" fmla="*/ 108811 w 3768345"/>
              <a:gd name="connsiteY82" fmla="*/ 546195 h 2329250"/>
              <a:gd name="connsiteX83" fmla="*/ 91050 w 3768345"/>
              <a:gd name="connsiteY83" fmla="*/ 513472 h 2329250"/>
              <a:gd name="connsiteX84" fmla="*/ 24006 w 3768345"/>
              <a:gd name="connsiteY84" fmla="*/ 423815 h 2329250"/>
              <a:gd name="connsiteX85" fmla="*/ 13852 w 3768345"/>
              <a:gd name="connsiteY85" fmla="*/ 412643 h 2329250"/>
              <a:gd name="connsiteX86" fmla="*/ 505 w 3768345"/>
              <a:gd name="connsiteY86" fmla="*/ 397958 h 2329250"/>
              <a:gd name="connsiteX87" fmla="*/ 0 w 3768345"/>
              <a:gd name="connsiteY87" fmla="*/ 397402 h 2329250"/>
              <a:gd name="connsiteX88" fmla="*/ 92617 w 3768345"/>
              <a:gd name="connsiteY88" fmla="*/ 302549 h 2329250"/>
              <a:gd name="connsiteX89" fmla="*/ 875684 w 3768345"/>
              <a:gd name="connsiteY89" fmla="*/ 0 h 232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768345" h="2329250">
                <a:moveTo>
                  <a:pt x="3628292" y="1755985"/>
                </a:moveTo>
                <a:lnTo>
                  <a:pt x="3622064" y="1768526"/>
                </a:lnTo>
                <a:lnTo>
                  <a:pt x="3572381" y="1836668"/>
                </a:lnTo>
                <a:close/>
                <a:moveTo>
                  <a:pt x="3713913" y="1578113"/>
                </a:moveTo>
                <a:lnTo>
                  <a:pt x="3709889" y="1591664"/>
                </a:lnTo>
                <a:lnTo>
                  <a:pt x="3671925" y="1668116"/>
                </a:lnTo>
                <a:close/>
                <a:moveTo>
                  <a:pt x="3768345" y="1386094"/>
                </a:moveTo>
                <a:lnTo>
                  <a:pt x="3767010" y="1399338"/>
                </a:lnTo>
                <a:lnTo>
                  <a:pt x="3742233" y="1482761"/>
                </a:lnTo>
                <a:close/>
                <a:moveTo>
                  <a:pt x="875684" y="0"/>
                </a:moveTo>
                <a:cubicBezTo>
                  <a:pt x="1197287" y="0"/>
                  <a:pt x="1488443" y="130355"/>
                  <a:pt x="1699199" y="341111"/>
                </a:cubicBezTo>
                <a:lnTo>
                  <a:pt x="1750865" y="397958"/>
                </a:lnTo>
                <a:lnTo>
                  <a:pt x="1750865" y="397958"/>
                </a:lnTo>
                <a:lnTo>
                  <a:pt x="1761993" y="410202"/>
                </a:lnTo>
                <a:lnTo>
                  <a:pt x="1774366" y="423815"/>
                </a:lnTo>
                <a:cubicBezTo>
                  <a:pt x="1798100" y="452575"/>
                  <a:pt x="1820481" y="482493"/>
                  <a:pt x="1841410" y="513472"/>
                </a:cubicBezTo>
                <a:lnTo>
                  <a:pt x="1876348" y="570982"/>
                </a:lnTo>
                <a:lnTo>
                  <a:pt x="1886010" y="584925"/>
                </a:lnTo>
                <a:lnTo>
                  <a:pt x="1889952" y="593376"/>
                </a:lnTo>
                <a:lnTo>
                  <a:pt x="1899745" y="609496"/>
                </a:lnTo>
                <a:cubicBezTo>
                  <a:pt x="1917674" y="642499"/>
                  <a:pt x="1934054" y="676467"/>
                  <a:pt x="1948787" y="711300"/>
                </a:cubicBezTo>
                <a:lnTo>
                  <a:pt x="1962698" y="749307"/>
                </a:lnTo>
                <a:lnTo>
                  <a:pt x="1969640" y="764188"/>
                </a:lnTo>
                <a:lnTo>
                  <a:pt x="1979483" y="795168"/>
                </a:lnTo>
                <a:lnTo>
                  <a:pt x="1987950" y="818301"/>
                </a:lnTo>
                <a:lnTo>
                  <a:pt x="1992689" y="836732"/>
                </a:lnTo>
                <a:lnTo>
                  <a:pt x="1999970" y="859647"/>
                </a:lnTo>
                <a:lnTo>
                  <a:pt x="2009404" y="901740"/>
                </a:lnTo>
                <a:lnTo>
                  <a:pt x="2016648" y="929912"/>
                </a:lnTo>
                <a:lnTo>
                  <a:pt x="2018631" y="942906"/>
                </a:lnTo>
                <a:lnTo>
                  <a:pt x="2022119" y="958467"/>
                </a:lnTo>
                <a:lnTo>
                  <a:pt x="2029837" y="1016331"/>
                </a:lnTo>
                <a:lnTo>
                  <a:pt x="2034296" y="1045549"/>
                </a:lnTo>
                <a:lnTo>
                  <a:pt x="2034639" y="1052329"/>
                </a:lnTo>
                <a:lnTo>
                  <a:pt x="2035696" y="1060257"/>
                </a:lnTo>
                <a:cubicBezTo>
                  <a:pt x="2038750" y="1094639"/>
                  <a:pt x="2040309" y="1129450"/>
                  <a:pt x="2040309" y="1164625"/>
                </a:cubicBezTo>
                <a:lnTo>
                  <a:pt x="2040139" y="1166555"/>
                </a:lnTo>
                <a:lnTo>
                  <a:pt x="2043928" y="1166555"/>
                </a:lnTo>
                <a:lnTo>
                  <a:pt x="2055564" y="1281981"/>
                </a:lnTo>
                <a:cubicBezTo>
                  <a:pt x="2109862" y="1547331"/>
                  <a:pt x="2344643" y="1746937"/>
                  <a:pt x="2626045" y="1746937"/>
                </a:cubicBezTo>
                <a:cubicBezTo>
                  <a:pt x="2907447" y="1746937"/>
                  <a:pt x="3142228" y="1547331"/>
                  <a:pt x="3196526" y="1281981"/>
                </a:cubicBezTo>
                <a:lnTo>
                  <a:pt x="3208162" y="1166555"/>
                </a:lnTo>
                <a:lnTo>
                  <a:pt x="3211868" y="1166555"/>
                </a:lnTo>
                <a:lnTo>
                  <a:pt x="3216396" y="1268993"/>
                </a:lnTo>
                <a:cubicBezTo>
                  <a:pt x="3237770" y="1509663"/>
                  <a:pt x="3332354" y="1729284"/>
                  <a:pt x="3477727" y="1905435"/>
                </a:cubicBezTo>
                <a:lnTo>
                  <a:pt x="3501227" y="1931292"/>
                </a:lnTo>
                <a:lnTo>
                  <a:pt x="3512158" y="1919265"/>
                </a:lnTo>
                <a:lnTo>
                  <a:pt x="3506674" y="1926786"/>
                </a:lnTo>
                <a:cubicBezTo>
                  <a:pt x="3293129" y="2173308"/>
                  <a:pt x="2977799" y="2329250"/>
                  <a:pt x="2626046" y="2329250"/>
                </a:cubicBezTo>
                <a:cubicBezTo>
                  <a:pt x="2274294" y="2329250"/>
                  <a:pt x="1958964" y="2173308"/>
                  <a:pt x="1745418" y="1926786"/>
                </a:cubicBezTo>
                <a:lnTo>
                  <a:pt x="1739937" y="1919268"/>
                </a:lnTo>
                <a:lnTo>
                  <a:pt x="1727364" y="1905435"/>
                </a:lnTo>
                <a:lnTo>
                  <a:pt x="1641064" y="1783663"/>
                </a:lnTo>
                <a:lnTo>
                  <a:pt x="1630028" y="1768526"/>
                </a:lnTo>
                <a:lnTo>
                  <a:pt x="1629304" y="1767069"/>
                </a:lnTo>
                <a:lnTo>
                  <a:pt x="1628208" y="1765521"/>
                </a:lnTo>
                <a:cubicBezTo>
                  <a:pt x="1598563" y="1716400"/>
                  <a:pt x="1572444" y="1664913"/>
                  <a:pt x="1550199" y="1611409"/>
                </a:cubicBezTo>
                <a:lnTo>
                  <a:pt x="1546633" y="1600585"/>
                </a:lnTo>
                <a:lnTo>
                  <a:pt x="1542204" y="1591664"/>
                </a:lnTo>
                <a:lnTo>
                  <a:pt x="1528560" y="1545726"/>
                </a:lnTo>
                <a:lnTo>
                  <a:pt x="1495440" y="1445198"/>
                </a:lnTo>
                <a:lnTo>
                  <a:pt x="1491256" y="1420125"/>
                </a:lnTo>
                <a:lnTo>
                  <a:pt x="1485082" y="1399338"/>
                </a:lnTo>
                <a:lnTo>
                  <a:pt x="1480957" y="1358413"/>
                </a:lnTo>
                <a:lnTo>
                  <a:pt x="1466033" y="1268993"/>
                </a:lnTo>
                <a:lnTo>
                  <a:pt x="1461506" y="1166555"/>
                </a:lnTo>
                <a:lnTo>
                  <a:pt x="1457801" y="1166555"/>
                </a:lnTo>
                <a:lnTo>
                  <a:pt x="1457995" y="1164625"/>
                </a:lnTo>
                <a:cubicBezTo>
                  <a:pt x="1457995" y="843023"/>
                  <a:pt x="1197285" y="582313"/>
                  <a:pt x="875683" y="582313"/>
                </a:cubicBezTo>
                <a:cubicBezTo>
                  <a:pt x="554081" y="582313"/>
                  <a:pt x="293371" y="843023"/>
                  <a:pt x="293371" y="1164625"/>
                </a:cubicBezTo>
                <a:lnTo>
                  <a:pt x="293566" y="1166555"/>
                </a:lnTo>
                <a:lnTo>
                  <a:pt x="289864" y="1166555"/>
                </a:lnTo>
                <a:lnTo>
                  <a:pt x="289949" y="1164625"/>
                </a:lnTo>
                <a:cubicBezTo>
                  <a:pt x="289949" y="1094275"/>
                  <a:pt x="283712" y="1025381"/>
                  <a:pt x="271759" y="958467"/>
                </a:cubicBezTo>
                <a:lnTo>
                  <a:pt x="267623" y="943156"/>
                </a:lnTo>
                <a:lnTo>
                  <a:pt x="266288" y="929912"/>
                </a:lnTo>
                <a:lnTo>
                  <a:pt x="249014" y="874265"/>
                </a:lnTo>
                <a:lnTo>
                  <a:pt x="219280" y="764188"/>
                </a:lnTo>
                <a:lnTo>
                  <a:pt x="206024" y="735773"/>
                </a:lnTo>
                <a:lnTo>
                  <a:pt x="198427" y="711300"/>
                </a:lnTo>
                <a:lnTo>
                  <a:pt x="171235" y="661203"/>
                </a:lnTo>
                <a:lnTo>
                  <a:pt x="135650" y="584925"/>
                </a:lnTo>
                <a:lnTo>
                  <a:pt x="108811" y="546195"/>
                </a:lnTo>
                <a:lnTo>
                  <a:pt x="91050" y="513472"/>
                </a:lnTo>
                <a:cubicBezTo>
                  <a:pt x="70121" y="482493"/>
                  <a:pt x="47740" y="452575"/>
                  <a:pt x="24006" y="423815"/>
                </a:cubicBezTo>
                <a:lnTo>
                  <a:pt x="13852" y="412643"/>
                </a:lnTo>
                <a:lnTo>
                  <a:pt x="505" y="397958"/>
                </a:lnTo>
                <a:lnTo>
                  <a:pt x="0" y="397402"/>
                </a:lnTo>
                <a:lnTo>
                  <a:pt x="92617" y="302549"/>
                </a:lnTo>
                <a:cubicBezTo>
                  <a:pt x="299439" y="114570"/>
                  <a:pt x="574182" y="0"/>
                  <a:pt x="875684" y="0"/>
                </a:cubicBezTo>
                <a:close/>
              </a:path>
            </a:pathLst>
          </a:cu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5" name="Rectangle 4">
            <a:extLst>
              <a:ext uri="{FF2B5EF4-FFF2-40B4-BE49-F238E27FC236}">
                <a16:creationId xmlns:a16="http://schemas.microsoft.com/office/drawing/2014/main" id="{591037CD-9B9B-4D0B-8632-6D3D0C9F7E7C}"/>
              </a:ext>
            </a:extLst>
          </p:cNvPr>
          <p:cNvSpPr/>
          <p:nvPr/>
        </p:nvSpPr>
        <p:spPr>
          <a:xfrm>
            <a:off x="1787525" y="5348288"/>
            <a:ext cx="1616075" cy="338137"/>
          </a:xfrm>
          <a:prstGeom prst="rect">
            <a:avLst/>
          </a:prstGeom>
        </p:spPr>
        <p:txBody>
          <a:bodyPr wrap="none"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defRPr/>
            </a:pPr>
            <a:r>
              <a:rPr lang="en-US" sz="1600" b="1" cap="all" dirty="0">
                <a:solidFill>
                  <a:schemeClr val="bg2">
                    <a:lumMod val="50000"/>
                  </a:schemeClr>
                </a:solidFill>
                <a:latin typeface="Open Sans" panose="020B0606030504020204" pitchFamily="34" charset="0"/>
                <a:ea typeface="Open Sans" panose="020B0606030504020204" pitchFamily="34" charset="0"/>
                <a:cs typeface="Open Sans" panose="020B0606030504020204" pitchFamily="34" charset="0"/>
              </a:rPr>
              <a:t>Lorem Ipsum</a:t>
            </a:r>
          </a:p>
        </p:txBody>
      </p:sp>
      <p:sp>
        <p:nvSpPr>
          <p:cNvPr id="6" name="Rectangle 5">
            <a:extLst>
              <a:ext uri="{FF2B5EF4-FFF2-40B4-BE49-F238E27FC236}">
                <a16:creationId xmlns:a16="http://schemas.microsoft.com/office/drawing/2014/main" id="{2AA6A670-00F9-4A42-B709-FCE0E7CE9A71}"/>
              </a:ext>
            </a:extLst>
          </p:cNvPr>
          <p:cNvSpPr/>
          <p:nvPr/>
        </p:nvSpPr>
        <p:spPr>
          <a:xfrm>
            <a:off x="3536950" y="5348288"/>
            <a:ext cx="1617663" cy="338137"/>
          </a:xfrm>
          <a:prstGeom prst="rect">
            <a:avLst/>
          </a:prstGeom>
        </p:spPr>
        <p:txBody>
          <a:bodyPr wrap="none"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defRPr/>
            </a:pPr>
            <a:r>
              <a:rPr lang="en-US" sz="1600" b="1" cap="all" dirty="0">
                <a:solidFill>
                  <a:schemeClr val="bg2">
                    <a:lumMod val="50000"/>
                  </a:schemeClr>
                </a:solidFill>
                <a:latin typeface="Open Sans" panose="020B0606030504020204" pitchFamily="34" charset="0"/>
                <a:ea typeface="Open Sans" panose="020B0606030504020204" pitchFamily="34" charset="0"/>
                <a:cs typeface="Open Sans" panose="020B0606030504020204" pitchFamily="34" charset="0"/>
              </a:rPr>
              <a:t>Lorem Ipsum</a:t>
            </a:r>
          </a:p>
        </p:txBody>
      </p:sp>
      <p:sp>
        <p:nvSpPr>
          <p:cNvPr id="7" name="Rectangle 6">
            <a:extLst>
              <a:ext uri="{FF2B5EF4-FFF2-40B4-BE49-F238E27FC236}">
                <a16:creationId xmlns:a16="http://schemas.microsoft.com/office/drawing/2014/main" id="{21613021-000E-4446-8FAE-45057CB468DB}"/>
              </a:ext>
            </a:extLst>
          </p:cNvPr>
          <p:cNvSpPr/>
          <p:nvPr/>
        </p:nvSpPr>
        <p:spPr>
          <a:xfrm>
            <a:off x="5287963" y="5348288"/>
            <a:ext cx="1617662" cy="338137"/>
          </a:xfrm>
          <a:prstGeom prst="rect">
            <a:avLst/>
          </a:prstGeom>
        </p:spPr>
        <p:txBody>
          <a:bodyPr wrap="none"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defRPr/>
            </a:pPr>
            <a:r>
              <a:rPr lang="en-US" sz="1600" b="1" cap="all" dirty="0">
                <a:solidFill>
                  <a:schemeClr val="bg2">
                    <a:lumMod val="50000"/>
                  </a:schemeClr>
                </a:solidFill>
                <a:latin typeface="Open Sans" panose="020B0606030504020204" pitchFamily="34" charset="0"/>
                <a:ea typeface="Open Sans" panose="020B0606030504020204" pitchFamily="34" charset="0"/>
                <a:cs typeface="Open Sans" panose="020B0606030504020204" pitchFamily="34" charset="0"/>
              </a:rPr>
              <a:t>Lorem Ipsum</a:t>
            </a:r>
          </a:p>
        </p:txBody>
      </p:sp>
      <p:sp>
        <p:nvSpPr>
          <p:cNvPr id="8" name="Freeform: Shape 7">
            <a:extLst>
              <a:ext uri="{FF2B5EF4-FFF2-40B4-BE49-F238E27FC236}">
                <a16:creationId xmlns:a16="http://schemas.microsoft.com/office/drawing/2014/main" id="{C05587C7-CF9C-4A7B-AAA4-C86EA640BBF1}"/>
              </a:ext>
            </a:extLst>
          </p:cNvPr>
          <p:cNvSpPr/>
          <p:nvPr/>
        </p:nvSpPr>
        <p:spPr>
          <a:xfrm>
            <a:off x="3470275" y="2706688"/>
            <a:ext cx="3768725" cy="2328862"/>
          </a:xfrm>
          <a:custGeom>
            <a:avLst/>
            <a:gdLst>
              <a:gd name="connsiteX0" fmla="*/ 3628330 w 3768381"/>
              <a:gd name="connsiteY0" fmla="*/ 1755982 h 2329250"/>
              <a:gd name="connsiteX1" fmla="*/ 3622101 w 3768381"/>
              <a:gd name="connsiteY1" fmla="*/ 1768526 h 2329250"/>
              <a:gd name="connsiteX2" fmla="*/ 3572405 w 3768381"/>
              <a:gd name="connsiteY2" fmla="*/ 1836686 h 2329250"/>
              <a:gd name="connsiteX3" fmla="*/ 3713951 w 3768381"/>
              <a:gd name="connsiteY3" fmla="*/ 1578111 h 2329250"/>
              <a:gd name="connsiteX4" fmla="*/ 3709925 w 3768381"/>
              <a:gd name="connsiteY4" fmla="*/ 1591664 h 2329250"/>
              <a:gd name="connsiteX5" fmla="*/ 3671954 w 3768381"/>
              <a:gd name="connsiteY5" fmla="*/ 1668131 h 2329250"/>
              <a:gd name="connsiteX6" fmla="*/ 3768381 w 3768381"/>
              <a:gd name="connsiteY6" fmla="*/ 1386093 h 2329250"/>
              <a:gd name="connsiteX7" fmla="*/ 3767046 w 3768381"/>
              <a:gd name="connsiteY7" fmla="*/ 1399338 h 2329250"/>
              <a:gd name="connsiteX8" fmla="*/ 3742268 w 3768381"/>
              <a:gd name="connsiteY8" fmla="*/ 1482767 h 2329250"/>
              <a:gd name="connsiteX9" fmla="*/ 875720 w 3768381"/>
              <a:gd name="connsiteY9" fmla="*/ 0 h 2329250"/>
              <a:gd name="connsiteX10" fmla="*/ 1699235 w 3768381"/>
              <a:gd name="connsiteY10" fmla="*/ 341111 h 2329250"/>
              <a:gd name="connsiteX11" fmla="*/ 1750902 w 3768381"/>
              <a:gd name="connsiteY11" fmla="*/ 397959 h 2329250"/>
              <a:gd name="connsiteX12" fmla="*/ 1750902 w 3768381"/>
              <a:gd name="connsiteY12" fmla="*/ 397958 h 2329250"/>
              <a:gd name="connsiteX13" fmla="*/ 1774402 w 3768381"/>
              <a:gd name="connsiteY13" fmla="*/ 423815 h 2329250"/>
              <a:gd name="connsiteX14" fmla="*/ 1774411 w 3768381"/>
              <a:gd name="connsiteY14" fmla="*/ 423828 h 2329250"/>
              <a:gd name="connsiteX15" fmla="*/ 1841446 w 3768381"/>
              <a:gd name="connsiteY15" fmla="*/ 513472 h 2329250"/>
              <a:gd name="connsiteX16" fmla="*/ 1876377 w 3768381"/>
              <a:gd name="connsiteY16" fmla="*/ 570971 h 2329250"/>
              <a:gd name="connsiteX17" fmla="*/ 1886047 w 3768381"/>
              <a:gd name="connsiteY17" fmla="*/ 584925 h 2329250"/>
              <a:gd name="connsiteX18" fmla="*/ 1889992 w 3768381"/>
              <a:gd name="connsiteY18" fmla="*/ 593383 h 2329250"/>
              <a:gd name="connsiteX19" fmla="*/ 1899781 w 3768381"/>
              <a:gd name="connsiteY19" fmla="*/ 609496 h 2329250"/>
              <a:gd name="connsiteX20" fmla="*/ 1948823 w 3768381"/>
              <a:gd name="connsiteY20" fmla="*/ 711300 h 2329250"/>
              <a:gd name="connsiteX21" fmla="*/ 1962731 w 3768381"/>
              <a:gd name="connsiteY21" fmla="*/ 749298 h 2329250"/>
              <a:gd name="connsiteX22" fmla="*/ 1969677 w 3768381"/>
              <a:gd name="connsiteY22" fmla="*/ 764188 h 2329250"/>
              <a:gd name="connsiteX23" fmla="*/ 1973894 w 3768381"/>
              <a:gd name="connsiteY23" fmla="*/ 779798 h 2329250"/>
              <a:gd name="connsiteX24" fmla="*/ 1987986 w 3768381"/>
              <a:gd name="connsiteY24" fmla="*/ 818301 h 2329250"/>
              <a:gd name="connsiteX25" fmla="*/ 2016684 w 3768381"/>
              <a:gd name="connsiteY25" fmla="*/ 929912 h 2329250"/>
              <a:gd name="connsiteX26" fmla="*/ 2019595 w 3768381"/>
              <a:gd name="connsiteY26" fmla="*/ 948988 h 2329250"/>
              <a:gd name="connsiteX27" fmla="*/ 2022156 w 3768381"/>
              <a:gd name="connsiteY27" fmla="*/ 958467 h 2329250"/>
              <a:gd name="connsiteX28" fmla="*/ 2029881 w 3768381"/>
              <a:gd name="connsiteY28" fmla="*/ 1016382 h 2329250"/>
              <a:gd name="connsiteX29" fmla="*/ 2034332 w 3768381"/>
              <a:gd name="connsiteY29" fmla="*/ 1045549 h 2329250"/>
              <a:gd name="connsiteX30" fmla="*/ 2034674 w 3768381"/>
              <a:gd name="connsiteY30" fmla="*/ 1052317 h 2329250"/>
              <a:gd name="connsiteX31" fmla="*/ 2035733 w 3768381"/>
              <a:gd name="connsiteY31" fmla="*/ 1060257 h 2329250"/>
              <a:gd name="connsiteX32" fmla="*/ 2040346 w 3768381"/>
              <a:gd name="connsiteY32" fmla="*/ 1164625 h 2329250"/>
              <a:gd name="connsiteX33" fmla="*/ 2040176 w 3768381"/>
              <a:gd name="connsiteY33" fmla="*/ 1166555 h 2329250"/>
              <a:gd name="connsiteX34" fmla="*/ 2043964 w 3768381"/>
              <a:gd name="connsiteY34" fmla="*/ 1166555 h 2329250"/>
              <a:gd name="connsiteX35" fmla="*/ 2055600 w 3768381"/>
              <a:gd name="connsiteY35" fmla="*/ 1281981 h 2329250"/>
              <a:gd name="connsiteX36" fmla="*/ 2626082 w 3768381"/>
              <a:gd name="connsiteY36" fmla="*/ 1746937 h 2329250"/>
              <a:gd name="connsiteX37" fmla="*/ 3196563 w 3768381"/>
              <a:gd name="connsiteY37" fmla="*/ 1281981 h 2329250"/>
              <a:gd name="connsiteX38" fmla="*/ 3208199 w 3768381"/>
              <a:gd name="connsiteY38" fmla="*/ 1166555 h 2329250"/>
              <a:gd name="connsiteX39" fmla="*/ 3211904 w 3768381"/>
              <a:gd name="connsiteY39" fmla="*/ 1166555 h 2329250"/>
              <a:gd name="connsiteX40" fmla="*/ 3216431 w 3768381"/>
              <a:gd name="connsiteY40" fmla="*/ 1268993 h 2329250"/>
              <a:gd name="connsiteX41" fmla="*/ 3477762 w 3768381"/>
              <a:gd name="connsiteY41" fmla="*/ 1905435 h 2329250"/>
              <a:gd name="connsiteX42" fmla="*/ 3501263 w 3768381"/>
              <a:gd name="connsiteY42" fmla="*/ 1931292 h 2329250"/>
              <a:gd name="connsiteX43" fmla="*/ 3512197 w 3768381"/>
              <a:gd name="connsiteY43" fmla="*/ 1919261 h 2329250"/>
              <a:gd name="connsiteX44" fmla="*/ 3506711 w 3768381"/>
              <a:gd name="connsiteY44" fmla="*/ 1926786 h 2329250"/>
              <a:gd name="connsiteX45" fmla="*/ 2626082 w 3768381"/>
              <a:gd name="connsiteY45" fmla="*/ 2329250 h 2329250"/>
              <a:gd name="connsiteX46" fmla="*/ 1745454 w 3768381"/>
              <a:gd name="connsiteY46" fmla="*/ 1926786 h 2329250"/>
              <a:gd name="connsiteX47" fmla="*/ 1739969 w 3768381"/>
              <a:gd name="connsiteY47" fmla="*/ 1919263 h 2329250"/>
              <a:gd name="connsiteX48" fmla="*/ 1727401 w 3768381"/>
              <a:gd name="connsiteY48" fmla="*/ 1905435 h 2329250"/>
              <a:gd name="connsiteX49" fmla="*/ 1641134 w 3768381"/>
              <a:gd name="connsiteY49" fmla="*/ 1783709 h 2329250"/>
              <a:gd name="connsiteX50" fmla="*/ 1630064 w 3768381"/>
              <a:gd name="connsiteY50" fmla="*/ 1768526 h 2329250"/>
              <a:gd name="connsiteX51" fmla="*/ 1629338 w 3768381"/>
              <a:gd name="connsiteY51" fmla="*/ 1767065 h 2329250"/>
              <a:gd name="connsiteX52" fmla="*/ 1628245 w 3768381"/>
              <a:gd name="connsiteY52" fmla="*/ 1765521 h 2329250"/>
              <a:gd name="connsiteX53" fmla="*/ 1550236 w 3768381"/>
              <a:gd name="connsiteY53" fmla="*/ 1611409 h 2329250"/>
              <a:gd name="connsiteX54" fmla="*/ 1546672 w 3768381"/>
              <a:gd name="connsiteY54" fmla="*/ 1600590 h 2329250"/>
              <a:gd name="connsiteX55" fmla="*/ 1542240 w 3768381"/>
              <a:gd name="connsiteY55" fmla="*/ 1591664 h 2329250"/>
              <a:gd name="connsiteX56" fmla="*/ 1528588 w 3768381"/>
              <a:gd name="connsiteY56" fmla="*/ 1545699 h 2329250"/>
              <a:gd name="connsiteX57" fmla="*/ 1495477 w 3768381"/>
              <a:gd name="connsiteY57" fmla="*/ 1445198 h 2329250"/>
              <a:gd name="connsiteX58" fmla="*/ 1491294 w 3768381"/>
              <a:gd name="connsiteY58" fmla="*/ 1420132 h 2329250"/>
              <a:gd name="connsiteX59" fmla="*/ 1485118 w 3768381"/>
              <a:gd name="connsiteY59" fmla="*/ 1399338 h 2329250"/>
              <a:gd name="connsiteX60" fmla="*/ 1480991 w 3768381"/>
              <a:gd name="connsiteY60" fmla="*/ 1358399 h 2329250"/>
              <a:gd name="connsiteX61" fmla="*/ 1466070 w 3768381"/>
              <a:gd name="connsiteY61" fmla="*/ 1268993 h 2329250"/>
              <a:gd name="connsiteX62" fmla="*/ 1461542 w 3768381"/>
              <a:gd name="connsiteY62" fmla="*/ 1166555 h 2329250"/>
              <a:gd name="connsiteX63" fmla="*/ 1457837 w 3768381"/>
              <a:gd name="connsiteY63" fmla="*/ 1166555 h 2329250"/>
              <a:gd name="connsiteX64" fmla="*/ 1458031 w 3768381"/>
              <a:gd name="connsiteY64" fmla="*/ 1164625 h 2329250"/>
              <a:gd name="connsiteX65" fmla="*/ 875719 w 3768381"/>
              <a:gd name="connsiteY65" fmla="*/ 582313 h 2329250"/>
              <a:gd name="connsiteX66" fmla="*/ 293407 w 3768381"/>
              <a:gd name="connsiteY66" fmla="*/ 1164625 h 2329250"/>
              <a:gd name="connsiteX67" fmla="*/ 293602 w 3768381"/>
              <a:gd name="connsiteY67" fmla="*/ 1166555 h 2329250"/>
              <a:gd name="connsiteX68" fmla="*/ 289900 w 3768381"/>
              <a:gd name="connsiteY68" fmla="*/ 1166555 h 2329250"/>
              <a:gd name="connsiteX69" fmla="*/ 289985 w 3768381"/>
              <a:gd name="connsiteY69" fmla="*/ 1164627 h 2329250"/>
              <a:gd name="connsiteX70" fmla="*/ 289985 w 3768381"/>
              <a:gd name="connsiteY70" fmla="*/ 1164626 h 2329250"/>
              <a:gd name="connsiteX71" fmla="*/ 289985 w 3768381"/>
              <a:gd name="connsiteY71" fmla="*/ 1164626 h 2329250"/>
              <a:gd name="connsiteX72" fmla="*/ 289985 w 3768381"/>
              <a:gd name="connsiteY72" fmla="*/ 1164625 h 2329250"/>
              <a:gd name="connsiteX73" fmla="*/ 271795 w 3768381"/>
              <a:gd name="connsiteY73" fmla="*/ 958467 h 2329250"/>
              <a:gd name="connsiteX74" fmla="*/ 267659 w 3768381"/>
              <a:gd name="connsiteY74" fmla="*/ 943156 h 2329250"/>
              <a:gd name="connsiteX75" fmla="*/ 266324 w 3768381"/>
              <a:gd name="connsiteY75" fmla="*/ 929913 h 2329250"/>
              <a:gd name="connsiteX76" fmla="*/ 249052 w 3768381"/>
              <a:gd name="connsiteY76" fmla="*/ 874272 h 2329250"/>
              <a:gd name="connsiteX77" fmla="*/ 219316 w 3768381"/>
              <a:gd name="connsiteY77" fmla="*/ 764188 h 2329250"/>
              <a:gd name="connsiteX78" fmla="*/ 206059 w 3768381"/>
              <a:gd name="connsiteY78" fmla="*/ 735772 h 2329250"/>
              <a:gd name="connsiteX79" fmla="*/ 198463 w 3768381"/>
              <a:gd name="connsiteY79" fmla="*/ 711301 h 2329250"/>
              <a:gd name="connsiteX80" fmla="*/ 171274 w 3768381"/>
              <a:gd name="connsiteY80" fmla="*/ 661209 h 2329250"/>
              <a:gd name="connsiteX81" fmla="*/ 135686 w 3768381"/>
              <a:gd name="connsiteY81" fmla="*/ 584925 h 2329250"/>
              <a:gd name="connsiteX82" fmla="*/ 108845 w 3768381"/>
              <a:gd name="connsiteY82" fmla="*/ 546191 h 2329250"/>
              <a:gd name="connsiteX83" fmla="*/ 91086 w 3768381"/>
              <a:gd name="connsiteY83" fmla="*/ 513473 h 2329250"/>
              <a:gd name="connsiteX84" fmla="*/ 24048 w 3768381"/>
              <a:gd name="connsiteY84" fmla="*/ 423825 h 2329250"/>
              <a:gd name="connsiteX85" fmla="*/ 24041 w 3768381"/>
              <a:gd name="connsiteY85" fmla="*/ 423815 h 2329250"/>
              <a:gd name="connsiteX86" fmla="*/ 541 w 3768381"/>
              <a:gd name="connsiteY86" fmla="*/ 397958 h 2329250"/>
              <a:gd name="connsiteX87" fmla="*/ 541 w 3768381"/>
              <a:gd name="connsiteY87" fmla="*/ 397959 h 2329250"/>
              <a:gd name="connsiteX88" fmla="*/ 0 w 3768381"/>
              <a:gd name="connsiteY88" fmla="*/ 397364 h 2329250"/>
              <a:gd name="connsiteX89" fmla="*/ 79815 w 3768381"/>
              <a:gd name="connsiteY89" fmla="*/ 314393 h 2329250"/>
              <a:gd name="connsiteX90" fmla="*/ 875720 w 3768381"/>
              <a:gd name="connsiteY90" fmla="*/ 0 h 232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768381" h="2329250">
                <a:moveTo>
                  <a:pt x="3628330" y="1755982"/>
                </a:moveTo>
                <a:lnTo>
                  <a:pt x="3622101" y="1768526"/>
                </a:lnTo>
                <a:lnTo>
                  <a:pt x="3572405" y="1836686"/>
                </a:lnTo>
                <a:close/>
                <a:moveTo>
                  <a:pt x="3713951" y="1578111"/>
                </a:moveTo>
                <a:lnTo>
                  <a:pt x="3709925" y="1591664"/>
                </a:lnTo>
                <a:lnTo>
                  <a:pt x="3671954" y="1668131"/>
                </a:lnTo>
                <a:close/>
                <a:moveTo>
                  <a:pt x="3768381" y="1386093"/>
                </a:moveTo>
                <a:lnTo>
                  <a:pt x="3767046" y="1399338"/>
                </a:lnTo>
                <a:lnTo>
                  <a:pt x="3742268" y="1482767"/>
                </a:lnTo>
                <a:close/>
                <a:moveTo>
                  <a:pt x="875720" y="0"/>
                </a:moveTo>
                <a:cubicBezTo>
                  <a:pt x="1197323" y="0"/>
                  <a:pt x="1488479" y="130355"/>
                  <a:pt x="1699235" y="341111"/>
                </a:cubicBezTo>
                <a:lnTo>
                  <a:pt x="1750902" y="397959"/>
                </a:lnTo>
                <a:lnTo>
                  <a:pt x="1750902" y="397958"/>
                </a:lnTo>
                <a:lnTo>
                  <a:pt x="1774402" y="423815"/>
                </a:lnTo>
                <a:lnTo>
                  <a:pt x="1774411" y="423828"/>
                </a:lnTo>
                <a:lnTo>
                  <a:pt x="1841446" y="513472"/>
                </a:lnTo>
                <a:lnTo>
                  <a:pt x="1876377" y="570971"/>
                </a:lnTo>
                <a:lnTo>
                  <a:pt x="1886047" y="584925"/>
                </a:lnTo>
                <a:lnTo>
                  <a:pt x="1889992" y="593383"/>
                </a:lnTo>
                <a:lnTo>
                  <a:pt x="1899781" y="609496"/>
                </a:lnTo>
                <a:cubicBezTo>
                  <a:pt x="1917710" y="642499"/>
                  <a:pt x="1934090" y="676467"/>
                  <a:pt x="1948823" y="711300"/>
                </a:cubicBezTo>
                <a:lnTo>
                  <a:pt x="1962731" y="749298"/>
                </a:lnTo>
                <a:lnTo>
                  <a:pt x="1969677" y="764188"/>
                </a:lnTo>
                <a:lnTo>
                  <a:pt x="1973894" y="779798"/>
                </a:lnTo>
                <a:lnTo>
                  <a:pt x="1987986" y="818301"/>
                </a:lnTo>
                <a:cubicBezTo>
                  <a:pt x="1999329" y="854769"/>
                  <a:pt x="2008927" y="892005"/>
                  <a:pt x="2016684" y="929912"/>
                </a:cubicBezTo>
                <a:lnTo>
                  <a:pt x="2019595" y="948988"/>
                </a:lnTo>
                <a:lnTo>
                  <a:pt x="2022156" y="958467"/>
                </a:lnTo>
                <a:lnTo>
                  <a:pt x="2029881" y="1016382"/>
                </a:lnTo>
                <a:lnTo>
                  <a:pt x="2034332" y="1045549"/>
                </a:lnTo>
                <a:lnTo>
                  <a:pt x="2034674" y="1052317"/>
                </a:lnTo>
                <a:lnTo>
                  <a:pt x="2035733" y="1060257"/>
                </a:lnTo>
                <a:cubicBezTo>
                  <a:pt x="2038787" y="1094639"/>
                  <a:pt x="2040346" y="1129450"/>
                  <a:pt x="2040346" y="1164625"/>
                </a:cubicBezTo>
                <a:lnTo>
                  <a:pt x="2040176" y="1166555"/>
                </a:lnTo>
                <a:lnTo>
                  <a:pt x="2043964" y="1166555"/>
                </a:lnTo>
                <a:lnTo>
                  <a:pt x="2055600" y="1281981"/>
                </a:lnTo>
                <a:cubicBezTo>
                  <a:pt x="2109899" y="1547331"/>
                  <a:pt x="2344680" y="1746937"/>
                  <a:pt x="2626082" y="1746937"/>
                </a:cubicBezTo>
                <a:cubicBezTo>
                  <a:pt x="2907483" y="1746937"/>
                  <a:pt x="3142265" y="1547331"/>
                  <a:pt x="3196563" y="1281981"/>
                </a:cubicBezTo>
                <a:lnTo>
                  <a:pt x="3208199" y="1166555"/>
                </a:lnTo>
                <a:lnTo>
                  <a:pt x="3211904" y="1166555"/>
                </a:lnTo>
                <a:lnTo>
                  <a:pt x="3216431" y="1268993"/>
                </a:lnTo>
                <a:cubicBezTo>
                  <a:pt x="3237806" y="1509663"/>
                  <a:pt x="3332389" y="1729284"/>
                  <a:pt x="3477762" y="1905435"/>
                </a:cubicBezTo>
                <a:lnTo>
                  <a:pt x="3501263" y="1931292"/>
                </a:lnTo>
                <a:lnTo>
                  <a:pt x="3512197" y="1919261"/>
                </a:lnTo>
                <a:lnTo>
                  <a:pt x="3506711" y="1926786"/>
                </a:lnTo>
                <a:cubicBezTo>
                  <a:pt x="3293166" y="2173308"/>
                  <a:pt x="2977835" y="2329250"/>
                  <a:pt x="2626082" y="2329250"/>
                </a:cubicBezTo>
                <a:cubicBezTo>
                  <a:pt x="2274330" y="2329250"/>
                  <a:pt x="1959000" y="2173308"/>
                  <a:pt x="1745454" y="1926786"/>
                </a:cubicBezTo>
                <a:lnTo>
                  <a:pt x="1739969" y="1919263"/>
                </a:lnTo>
                <a:lnTo>
                  <a:pt x="1727401" y="1905435"/>
                </a:lnTo>
                <a:lnTo>
                  <a:pt x="1641134" y="1783709"/>
                </a:lnTo>
                <a:lnTo>
                  <a:pt x="1630064" y="1768526"/>
                </a:lnTo>
                <a:lnTo>
                  <a:pt x="1629338" y="1767065"/>
                </a:lnTo>
                <a:lnTo>
                  <a:pt x="1628245" y="1765521"/>
                </a:lnTo>
                <a:cubicBezTo>
                  <a:pt x="1598600" y="1716400"/>
                  <a:pt x="1572481" y="1664913"/>
                  <a:pt x="1550236" y="1611409"/>
                </a:cubicBezTo>
                <a:lnTo>
                  <a:pt x="1546672" y="1600590"/>
                </a:lnTo>
                <a:lnTo>
                  <a:pt x="1542240" y="1591664"/>
                </a:lnTo>
                <a:lnTo>
                  <a:pt x="1528588" y="1545699"/>
                </a:lnTo>
                <a:lnTo>
                  <a:pt x="1495477" y="1445198"/>
                </a:lnTo>
                <a:lnTo>
                  <a:pt x="1491294" y="1420132"/>
                </a:lnTo>
                <a:lnTo>
                  <a:pt x="1485118" y="1399338"/>
                </a:lnTo>
                <a:lnTo>
                  <a:pt x="1480991" y="1358399"/>
                </a:lnTo>
                <a:lnTo>
                  <a:pt x="1466070" y="1268993"/>
                </a:lnTo>
                <a:lnTo>
                  <a:pt x="1461542" y="1166555"/>
                </a:lnTo>
                <a:lnTo>
                  <a:pt x="1457837" y="1166555"/>
                </a:lnTo>
                <a:lnTo>
                  <a:pt x="1458031" y="1164625"/>
                </a:lnTo>
                <a:cubicBezTo>
                  <a:pt x="1458031" y="843023"/>
                  <a:pt x="1197321" y="582313"/>
                  <a:pt x="875719" y="582313"/>
                </a:cubicBezTo>
                <a:cubicBezTo>
                  <a:pt x="554117" y="582313"/>
                  <a:pt x="293407" y="843023"/>
                  <a:pt x="293407" y="1164625"/>
                </a:cubicBezTo>
                <a:lnTo>
                  <a:pt x="293602" y="1166555"/>
                </a:lnTo>
                <a:lnTo>
                  <a:pt x="289900" y="1166555"/>
                </a:lnTo>
                <a:lnTo>
                  <a:pt x="289985" y="1164627"/>
                </a:lnTo>
                <a:lnTo>
                  <a:pt x="289985" y="1164626"/>
                </a:lnTo>
                <a:lnTo>
                  <a:pt x="289985" y="1164626"/>
                </a:lnTo>
                <a:lnTo>
                  <a:pt x="289985" y="1164625"/>
                </a:lnTo>
                <a:cubicBezTo>
                  <a:pt x="289985" y="1094275"/>
                  <a:pt x="283747" y="1025381"/>
                  <a:pt x="271795" y="958467"/>
                </a:cubicBezTo>
                <a:lnTo>
                  <a:pt x="267659" y="943156"/>
                </a:lnTo>
                <a:lnTo>
                  <a:pt x="266324" y="929913"/>
                </a:lnTo>
                <a:lnTo>
                  <a:pt x="249052" y="874272"/>
                </a:lnTo>
                <a:lnTo>
                  <a:pt x="219316" y="764188"/>
                </a:lnTo>
                <a:lnTo>
                  <a:pt x="206059" y="735772"/>
                </a:lnTo>
                <a:lnTo>
                  <a:pt x="198463" y="711301"/>
                </a:lnTo>
                <a:lnTo>
                  <a:pt x="171274" y="661209"/>
                </a:lnTo>
                <a:lnTo>
                  <a:pt x="135686" y="584925"/>
                </a:lnTo>
                <a:lnTo>
                  <a:pt x="108845" y="546191"/>
                </a:lnTo>
                <a:lnTo>
                  <a:pt x="91086" y="513473"/>
                </a:lnTo>
                <a:lnTo>
                  <a:pt x="24048" y="423825"/>
                </a:lnTo>
                <a:lnTo>
                  <a:pt x="24041" y="423815"/>
                </a:lnTo>
                <a:lnTo>
                  <a:pt x="541" y="397958"/>
                </a:lnTo>
                <a:lnTo>
                  <a:pt x="541" y="397959"/>
                </a:lnTo>
                <a:lnTo>
                  <a:pt x="0" y="397364"/>
                </a:lnTo>
                <a:lnTo>
                  <a:pt x="79815" y="314393"/>
                </a:lnTo>
                <a:cubicBezTo>
                  <a:pt x="288039" y="119394"/>
                  <a:pt x="567937" y="0"/>
                  <a:pt x="875720" y="0"/>
                </a:cubicBezTo>
                <a:close/>
              </a:path>
            </a:pathLst>
          </a:cu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9" name="Freeform: Shape 8">
            <a:extLst>
              <a:ext uri="{FF2B5EF4-FFF2-40B4-BE49-F238E27FC236}">
                <a16:creationId xmlns:a16="http://schemas.microsoft.com/office/drawing/2014/main" id="{1DD96A4B-38FF-433D-B565-87EC2DEF5947}"/>
              </a:ext>
            </a:extLst>
          </p:cNvPr>
          <p:cNvSpPr/>
          <p:nvPr/>
        </p:nvSpPr>
        <p:spPr>
          <a:xfrm>
            <a:off x="4800600" y="3873500"/>
            <a:ext cx="420688" cy="862013"/>
          </a:xfrm>
          <a:custGeom>
            <a:avLst/>
            <a:gdLst>
              <a:gd name="connsiteX0" fmla="*/ 546742 w 632363"/>
              <a:gd name="connsiteY0" fmla="*/ 589429 h 861769"/>
              <a:gd name="connsiteX1" fmla="*/ 540514 w 632363"/>
              <a:gd name="connsiteY1" fmla="*/ 601971 h 861769"/>
              <a:gd name="connsiteX2" fmla="*/ 490826 w 632363"/>
              <a:gd name="connsiteY2" fmla="*/ 670119 h 861769"/>
              <a:gd name="connsiteX3" fmla="*/ 632363 w 632363"/>
              <a:gd name="connsiteY3" fmla="*/ 411558 h 861769"/>
              <a:gd name="connsiteX4" fmla="*/ 628338 w 632363"/>
              <a:gd name="connsiteY4" fmla="*/ 425109 h 861769"/>
              <a:gd name="connsiteX5" fmla="*/ 590372 w 632363"/>
              <a:gd name="connsiteY5" fmla="*/ 501565 h 861769"/>
              <a:gd name="connsiteX6" fmla="*/ 126612 w 632363"/>
              <a:gd name="connsiteY6" fmla="*/ 0 h 861769"/>
              <a:gd name="connsiteX7" fmla="*/ 130316 w 632363"/>
              <a:gd name="connsiteY7" fmla="*/ 0 h 861769"/>
              <a:gd name="connsiteX8" fmla="*/ 134844 w 632363"/>
              <a:gd name="connsiteY8" fmla="*/ 102438 h 861769"/>
              <a:gd name="connsiteX9" fmla="*/ 396175 w 632363"/>
              <a:gd name="connsiteY9" fmla="*/ 738880 h 861769"/>
              <a:gd name="connsiteX10" fmla="*/ 419676 w 632363"/>
              <a:gd name="connsiteY10" fmla="*/ 764737 h 861769"/>
              <a:gd name="connsiteX11" fmla="*/ 430608 w 632363"/>
              <a:gd name="connsiteY11" fmla="*/ 752709 h 861769"/>
              <a:gd name="connsiteX12" fmla="*/ 425124 w 632363"/>
              <a:gd name="connsiteY12" fmla="*/ 760231 h 861769"/>
              <a:gd name="connsiteX13" fmla="*/ 340401 w 632363"/>
              <a:gd name="connsiteY13" fmla="*/ 848303 h 861769"/>
              <a:gd name="connsiteX14" fmla="*/ 324427 w 632363"/>
              <a:gd name="connsiteY14" fmla="*/ 861769 h 861769"/>
              <a:gd name="connsiteX15" fmla="*/ 308452 w 632363"/>
              <a:gd name="connsiteY15" fmla="*/ 848303 h 861769"/>
              <a:gd name="connsiteX16" fmla="*/ 223729 w 632363"/>
              <a:gd name="connsiteY16" fmla="*/ 760231 h 861769"/>
              <a:gd name="connsiteX17" fmla="*/ 218244 w 632363"/>
              <a:gd name="connsiteY17" fmla="*/ 752708 h 861769"/>
              <a:gd name="connsiteX18" fmla="*/ 205676 w 632363"/>
              <a:gd name="connsiteY18" fmla="*/ 738880 h 861769"/>
              <a:gd name="connsiteX19" fmla="*/ 119409 w 632363"/>
              <a:gd name="connsiteY19" fmla="*/ 617154 h 861769"/>
              <a:gd name="connsiteX20" fmla="*/ 108339 w 632363"/>
              <a:gd name="connsiteY20" fmla="*/ 601971 h 861769"/>
              <a:gd name="connsiteX21" fmla="*/ 107613 w 632363"/>
              <a:gd name="connsiteY21" fmla="*/ 600510 h 861769"/>
              <a:gd name="connsiteX22" fmla="*/ 106520 w 632363"/>
              <a:gd name="connsiteY22" fmla="*/ 598966 h 861769"/>
              <a:gd name="connsiteX23" fmla="*/ 28511 w 632363"/>
              <a:gd name="connsiteY23" fmla="*/ 444854 h 861769"/>
              <a:gd name="connsiteX24" fmla="*/ 24947 w 632363"/>
              <a:gd name="connsiteY24" fmla="*/ 434035 h 861769"/>
              <a:gd name="connsiteX25" fmla="*/ 20515 w 632363"/>
              <a:gd name="connsiteY25" fmla="*/ 425109 h 861769"/>
              <a:gd name="connsiteX26" fmla="*/ 6863 w 632363"/>
              <a:gd name="connsiteY26" fmla="*/ 379144 h 861769"/>
              <a:gd name="connsiteX27" fmla="*/ 0 w 632363"/>
              <a:gd name="connsiteY27" fmla="*/ 358314 h 861769"/>
              <a:gd name="connsiteX28" fmla="*/ 42503 w 632363"/>
              <a:gd name="connsiteY28" fmla="*/ 300020 h 861769"/>
              <a:gd name="connsiteX29" fmla="*/ 114976 w 632363"/>
              <a:gd name="connsiteY29" fmla="*/ 115426 h 861769"/>
              <a:gd name="connsiteX0" fmla="*/ 546742 w 628338"/>
              <a:gd name="connsiteY0" fmla="*/ 589429 h 861769"/>
              <a:gd name="connsiteX1" fmla="*/ 540514 w 628338"/>
              <a:gd name="connsiteY1" fmla="*/ 601971 h 861769"/>
              <a:gd name="connsiteX2" fmla="*/ 490826 w 628338"/>
              <a:gd name="connsiteY2" fmla="*/ 670119 h 861769"/>
              <a:gd name="connsiteX3" fmla="*/ 546742 w 628338"/>
              <a:gd name="connsiteY3" fmla="*/ 589429 h 861769"/>
              <a:gd name="connsiteX4" fmla="*/ 590372 w 628338"/>
              <a:gd name="connsiteY4" fmla="*/ 501565 h 861769"/>
              <a:gd name="connsiteX5" fmla="*/ 628338 w 628338"/>
              <a:gd name="connsiteY5" fmla="*/ 425109 h 861769"/>
              <a:gd name="connsiteX6" fmla="*/ 590372 w 628338"/>
              <a:gd name="connsiteY6" fmla="*/ 501565 h 861769"/>
              <a:gd name="connsiteX7" fmla="*/ 126612 w 628338"/>
              <a:gd name="connsiteY7" fmla="*/ 0 h 861769"/>
              <a:gd name="connsiteX8" fmla="*/ 130316 w 628338"/>
              <a:gd name="connsiteY8" fmla="*/ 0 h 861769"/>
              <a:gd name="connsiteX9" fmla="*/ 134844 w 628338"/>
              <a:gd name="connsiteY9" fmla="*/ 102438 h 861769"/>
              <a:gd name="connsiteX10" fmla="*/ 396175 w 628338"/>
              <a:gd name="connsiteY10" fmla="*/ 738880 h 861769"/>
              <a:gd name="connsiteX11" fmla="*/ 419676 w 628338"/>
              <a:gd name="connsiteY11" fmla="*/ 764737 h 861769"/>
              <a:gd name="connsiteX12" fmla="*/ 430608 w 628338"/>
              <a:gd name="connsiteY12" fmla="*/ 752709 h 861769"/>
              <a:gd name="connsiteX13" fmla="*/ 425124 w 628338"/>
              <a:gd name="connsiteY13" fmla="*/ 760231 h 861769"/>
              <a:gd name="connsiteX14" fmla="*/ 340401 w 628338"/>
              <a:gd name="connsiteY14" fmla="*/ 848303 h 861769"/>
              <a:gd name="connsiteX15" fmla="*/ 324427 w 628338"/>
              <a:gd name="connsiteY15" fmla="*/ 861769 h 861769"/>
              <a:gd name="connsiteX16" fmla="*/ 308452 w 628338"/>
              <a:gd name="connsiteY16" fmla="*/ 848303 h 861769"/>
              <a:gd name="connsiteX17" fmla="*/ 223729 w 628338"/>
              <a:gd name="connsiteY17" fmla="*/ 760231 h 861769"/>
              <a:gd name="connsiteX18" fmla="*/ 218244 w 628338"/>
              <a:gd name="connsiteY18" fmla="*/ 752708 h 861769"/>
              <a:gd name="connsiteX19" fmla="*/ 205676 w 628338"/>
              <a:gd name="connsiteY19" fmla="*/ 738880 h 861769"/>
              <a:gd name="connsiteX20" fmla="*/ 119409 w 628338"/>
              <a:gd name="connsiteY20" fmla="*/ 617154 h 861769"/>
              <a:gd name="connsiteX21" fmla="*/ 108339 w 628338"/>
              <a:gd name="connsiteY21" fmla="*/ 601971 h 861769"/>
              <a:gd name="connsiteX22" fmla="*/ 107613 w 628338"/>
              <a:gd name="connsiteY22" fmla="*/ 600510 h 861769"/>
              <a:gd name="connsiteX23" fmla="*/ 106520 w 628338"/>
              <a:gd name="connsiteY23" fmla="*/ 598966 h 861769"/>
              <a:gd name="connsiteX24" fmla="*/ 28511 w 628338"/>
              <a:gd name="connsiteY24" fmla="*/ 444854 h 861769"/>
              <a:gd name="connsiteX25" fmla="*/ 24947 w 628338"/>
              <a:gd name="connsiteY25" fmla="*/ 434035 h 861769"/>
              <a:gd name="connsiteX26" fmla="*/ 20515 w 628338"/>
              <a:gd name="connsiteY26" fmla="*/ 425109 h 861769"/>
              <a:gd name="connsiteX27" fmla="*/ 6863 w 628338"/>
              <a:gd name="connsiteY27" fmla="*/ 379144 h 861769"/>
              <a:gd name="connsiteX28" fmla="*/ 0 w 628338"/>
              <a:gd name="connsiteY28" fmla="*/ 358314 h 861769"/>
              <a:gd name="connsiteX29" fmla="*/ 42503 w 628338"/>
              <a:gd name="connsiteY29" fmla="*/ 300020 h 861769"/>
              <a:gd name="connsiteX30" fmla="*/ 114976 w 628338"/>
              <a:gd name="connsiteY30" fmla="*/ 115426 h 861769"/>
              <a:gd name="connsiteX31" fmla="*/ 126612 w 628338"/>
              <a:gd name="connsiteY31" fmla="*/ 0 h 861769"/>
              <a:gd name="connsiteX0" fmla="*/ 546742 w 546742"/>
              <a:gd name="connsiteY0" fmla="*/ 589429 h 861769"/>
              <a:gd name="connsiteX1" fmla="*/ 540514 w 546742"/>
              <a:gd name="connsiteY1" fmla="*/ 601971 h 861769"/>
              <a:gd name="connsiteX2" fmla="*/ 490826 w 546742"/>
              <a:gd name="connsiteY2" fmla="*/ 670119 h 861769"/>
              <a:gd name="connsiteX3" fmla="*/ 546742 w 546742"/>
              <a:gd name="connsiteY3" fmla="*/ 589429 h 861769"/>
              <a:gd name="connsiteX4" fmla="*/ 126612 w 546742"/>
              <a:gd name="connsiteY4" fmla="*/ 0 h 861769"/>
              <a:gd name="connsiteX5" fmla="*/ 130316 w 546742"/>
              <a:gd name="connsiteY5" fmla="*/ 0 h 861769"/>
              <a:gd name="connsiteX6" fmla="*/ 134844 w 546742"/>
              <a:gd name="connsiteY6" fmla="*/ 102438 h 861769"/>
              <a:gd name="connsiteX7" fmla="*/ 396175 w 546742"/>
              <a:gd name="connsiteY7" fmla="*/ 738880 h 861769"/>
              <a:gd name="connsiteX8" fmla="*/ 419676 w 546742"/>
              <a:gd name="connsiteY8" fmla="*/ 764737 h 861769"/>
              <a:gd name="connsiteX9" fmla="*/ 430608 w 546742"/>
              <a:gd name="connsiteY9" fmla="*/ 752709 h 861769"/>
              <a:gd name="connsiteX10" fmla="*/ 425124 w 546742"/>
              <a:gd name="connsiteY10" fmla="*/ 760231 h 861769"/>
              <a:gd name="connsiteX11" fmla="*/ 340401 w 546742"/>
              <a:gd name="connsiteY11" fmla="*/ 848303 h 861769"/>
              <a:gd name="connsiteX12" fmla="*/ 324427 w 546742"/>
              <a:gd name="connsiteY12" fmla="*/ 861769 h 861769"/>
              <a:gd name="connsiteX13" fmla="*/ 308452 w 546742"/>
              <a:gd name="connsiteY13" fmla="*/ 848303 h 861769"/>
              <a:gd name="connsiteX14" fmla="*/ 223729 w 546742"/>
              <a:gd name="connsiteY14" fmla="*/ 760231 h 861769"/>
              <a:gd name="connsiteX15" fmla="*/ 218244 w 546742"/>
              <a:gd name="connsiteY15" fmla="*/ 752708 h 861769"/>
              <a:gd name="connsiteX16" fmla="*/ 205676 w 546742"/>
              <a:gd name="connsiteY16" fmla="*/ 738880 h 861769"/>
              <a:gd name="connsiteX17" fmla="*/ 119409 w 546742"/>
              <a:gd name="connsiteY17" fmla="*/ 617154 h 861769"/>
              <a:gd name="connsiteX18" fmla="*/ 108339 w 546742"/>
              <a:gd name="connsiteY18" fmla="*/ 601971 h 861769"/>
              <a:gd name="connsiteX19" fmla="*/ 107613 w 546742"/>
              <a:gd name="connsiteY19" fmla="*/ 600510 h 861769"/>
              <a:gd name="connsiteX20" fmla="*/ 106520 w 546742"/>
              <a:gd name="connsiteY20" fmla="*/ 598966 h 861769"/>
              <a:gd name="connsiteX21" fmla="*/ 28511 w 546742"/>
              <a:gd name="connsiteY21" fmla="*/ 444854 h 861769"/>
              <a:gd name="connsiteX22" fmla="*/ 24947 w 546742"/>
              <a:gd name="connsiteY22" fmla="*/ 434035 h 861769"/>
              <a:gd name="connsiteX23" fmla="*/ 20515 w 546742"/>
              <a:gd name="connsiteY23" fmla="*/ 425109 h 861769"/>
              <a:gd name="connsiteX24" fmla="*/ 6863 w 546742"/>
              <a:gd name="connsiteY24" fmla="*/ 379144 h 861769"/>
              <a:gd name="connsiteX25" fmla="*/ 0 w 546742"/>
              <a:gd name="connsiteY25" fmla="*/ 358314 h 861769"/>
              <a:gd name="connsiteX26" fmla="*/ 42503 w 546742"/>
              <a:gd name="connsiteY26" fmla="*/ 300020 h 861769"/>
              <a:gd name="connsiteX27" fmla="*/ 114976 w 546742"/>
              <a:gd name="connsiteY27" fmla="*/ 115426 h 861769"/>
              <a:gd name="connsiteX28" fmla="*/ 126612 w 546742"/>
              <a:gd name="connsiteY28" fmla="*/ 0 h 861769"/>
              <a:gd name="connsiteX0" fmla="*/ 490826 w 540514"/>
              <a:gd name="connsiteY0" fmla="*/ 670119 h 861769"/>
              <a:gd name="connsiteX1" fmla="*/ 540514 w 540514"/>
              <a:gd name="connsiteY1" fmla="*/ 601971 h 861769"/>
              <a:gd name="connsiteX2" fmla="*/ 490826 w 540514"/>
              <a:gd name="connsiteY2" fmla="*/ 670119 h 861769"/>
              <a:gd name="connsiteX3" fmla="*/ 126612 w 540514"/>
              <a:gd name="connsiteY3" fmla="*/ 0 h 861769"/>
              <a:gd name="connsiteX4" fmla="*/ 130316 w 540514"/>
              <a:gd name="connsiteY4" fmla="*/ 0 h 861769"/>
              <a:gd name="connsiteX5" fmla="*/ 134844 w 540514"/>
              <a:gd name="connsiteY5" fmla="*/ 102438 h 861769"/>
              <a:gd name="connsiteX6" fmla="*/ 396175 w 540514"/>
              <a:gd name="connsiteY6" fmla="*/ 738880 h 861769"/>
              <a:gd name="connsiteX7" fmla="*/ 419676 w 540514"/>
              <a:gd name="connsiteY7" fmla="*/ 764737 h 861769"/>
              <a:gd name="connsiteX8" fmla="*/ 430608 w 540514"/>
              <a:gd name="connsiteY8" fmla="*/ 752709 h 861769"/>
              <a:gd name="connsiteX9" fmla="*/ 425124 w 540514"/>
              <a:gd name="connsiteY9" fmla="*/ 760231 h 861769"/>
              <a:gd name="connsiteX10" fmla="*/ 340401 w 540514"/>
              <a:gd name="connsiteY10" fmla="*/ 848303 h 861769"/>
              <a:gd name="connsiteX11" fmla="*/ 324427 w 540514"/>
              <a:gd name="connsiteY11" fmla="*/ 861769 h 861769"/>
              <a:gd name="connsiteX12" fmla="*/ 308452 w 540514"/>
              <a:gd name="connsiteY12" fmla="*/ 848303 h 861769"/>
              <a:gd name="connsiteX13" fmla="*/ 223729 w 540514"/>
              <a:gd name="connsiteY13" fmla="*/ 760231 h 861769"/>
              <a:gd name="connsiteX14" fmla="*/ 218244 w 540514"/>
              <a:gd name="connsiteY14" fmla="*/ 752708 h 861769"/>
              <a:gd name="connsiteX15" fmla="*/ 205676 w 540514"/>
              <a:gd name="connsiteY15" fmla="*/ 738880 h 861769"/>
              <a:gd name="connsiteX16" fmla="*/ 119409 w 540514"/>
              <a:gd name="connsiteY16" fmla="*/ 617154 h 861769"/>
              <a:gd name="connsiteX17" fmla="*/ 108339 w 540514"/>
              <a:gd name="connsiteY17" fmla="*/ 601971 h 861769"/>
              <a:gd name="connsiteX18" fmla="*/ 107613 w 540514"/>
              <a:gd name="connsiteY18" fmla="*/ 600510 h 861769"/>
              <a:gd name="connsiteX19" fmla="*/ 106520 w 540514"/>
              <a:gd name="connsiteY19" fmla="*/ 598966 h 861769"/>
              <a:gd name="connsiteX20" fmla="*/ 28511 w 540514"/>
              <a:gd name="connsiteY20" fmla="*/ 444854 h 861769"/>
              <a:gd name="connsiteX21" fmla="*/ 24947 w 540514"/>
              <a:gd name="connsiteY21" fmla="*/ 434035 h 861769"/>
              <a:gd name="connsiteX22" fmla="*/ 20515 w 540514"/>
              <a:gd name="connsiteY22" fmla="*/ 425109 h 861769"/>
              <a:gd name="connsiteX23" fmla="*/ 6863 w 540514"/>
              <a:gd name="connsiteY23" fmla="*/ 379144 h 861769"/>
              <a:gd name="connsiteX24" fmla="*/ 0 w 540514"/>
              <a:gd name="connsiteY24" fmla="*/ 358314 h 861769"/>
              <a:gd name="connsiteX25" fmla="*/ 42503 w 540514"/>
              <a:gd name="connsiteY25" fmla="*/ 300020 h 861769"/>
              <a:gd name="connsiteX26" fmla="*/ 114976 w 540514"/>
              <a:gd name="connsiteY26" fmla="*/ 115426 h 861769"/>
              <a:gd name="connsiteX27" fmla="*/ 126612 w 540514"/>
              <a:gd name="connsiteY27" fmla="*/ 0 h 861769"/>
              <a:gd name="connsiteX0" fmla="*/ 126612 w 430608"/>
              <a:gd name="connsiteY0" fmla="*/ 0 h 861769"/>
              <a:gd name="connsiteX1" fmla="*/ 130316 w 430608"/>
              <a:gd name="connsiteY1" fmla="*/ 0 h 861769"/>
              <a:gd name="connsiteX2" fmla="*/ 134844 w 430608"/>
              <a:gd name="connsiteY2" fmla="*/ 102438 h 861769"/>
              <a:gd name="connsiteX3" fmla="*/ 396175 w 430608"/>
              <a:gd name="connsiteY3" fmla="*/ 738880 h 861769"/>
              <a:gd name="connsiteX4" fmla="*/ 419676 w 430608"/>
              <a:gd name="connsiteY4" fmla="*/ 764737 h 861769"/>
              <a:gd name="connsiteX5" fmla="*/ 430608 w 430608"/>
              <a:gd name="connsiteY5" fmla="*/ 752709 h 861769"/>
              <a:gd name="connsiteX6" fmla="*/ 425124 w 430608"/>
              <a:gd name="connsiteY6" fmla="*/ 760231 h 861769"/>
              <a:gd name="connsiteX7" fmla="*/ 340401 w 430608"/>
              <a:gd name="connsiteY7" fmla="*/ 848303 h 861769"/>
              <a:gd name="connsiteX8" fmla="*/ 324427 w 430608"/>
              <a:gd name="connsiteY8" fmla="*/ 861769 h 861769"/>
              <a:gd name="connsiteX9" fmla="*/ 308452 w 430608"/>
              <a:gd name="connsiteY9" fmla="*/ 848303 h 861769"/>
              <a:gd name="connsiteX10" fmla="*/ 223729 w 430608"/>
              <a:gd name="connsiteY10" fmla="*/ 760231 h 861769"/>
              <a:gd name="connsiteX11" fmla="*/ 218244 w 430608"/>
              <a:gd name="connsiteY11" fmla="*/ 752708 h 861769"/>
              <a:gd name="connsiteX12" fmla="*/ 205676 w 430608"/>
              <a:gd name="connsiteY12" fmla="*/ 738880 h 861769"/>
              <a:gd name="connsiteX13" fmla="*/ 119409 w 430608"/>
              <a:gd name="connsiteY13" fmla="*/ 617154 h 861769"/>
              <a:gd name="connsiteX14" fmla="*/ 108339 w 430608"/>
              <a:gd name="connsiteY14" fmla="*/ 601971 h 861769"/>
              <a:gd name="connsiteX15" fmla="*/ 107613 w 430608"/>
              <a:gd name="connsiteY15" fmla="*/ 600510 h 861769"/>
              <a:gd name="connsiteX16" fmla="*/ 106520 w 430608"/>
              <a:gd name="connsiteY16" fmla="*/ 598966 h 861769"/>
              <a:gd name="connsiteX17" fmla="*/ 28511 w 430608"/>
              <a:gd name="connsiteY17" fmla="*/ 444854 h 861769"/>
              <a:gd name="connsiteX18" fmla="*/ 24947 w 430608"/>
              <a:gd name="connsiteY18" fmla="*/ 434035 h 861769"/>
              <a:gd name="connsiteX19" fmla="*/ 20515 w 430608"/>
              <a:gd name="connsiteY19" fmla="*/ 425109 h 861769"/>
              <a:gd name="connsiteX20" fmla="*/ 6863 w 430608"/>
              <a:gd name="connsiteY20" fmla="*/ 379144 h 861769"/>
              <a:gd name="connsiteX21" fmla="*/ 0 w 430608"/>
              <a:gd name="connsiteY21" fmla="*/ 358314 h 861769"/>
              <a:gd name="connsiteX22" fmla="*/ 42503 w 430608"/>
              <a:gd name="connsiteY22" fmla="*/ 300020 h 861769"/>
              <a:gd name="connsiteX23" fmla="*/ 114976 w 430608"/>
              <a:gd name="connsiteY23" fmla="*/ 115426 h 861769"/>
              <a:gd name="connsiteX24" fmla="*/ 126612 w 430608"/>
              <a:gd name="connsiteY24" fmla="*/ 0 h 861769"/>
              <a:gd name="connsiteX0" fmla="*/ 126612 w 425124"/>
              <a:gd name="connsiteY0" fmla="*/ 0 h 861769"/>
              <a:gd name="connsiteX1" fmla="*/ 130316 w 425124"/>
              <a:gd name="connsiteY1" fmla="*/ 0 h 861769"/>
              <a:gd name="connsiteX2" fmla="*/ 134844 w 425124"/>
              <a:gd name="connsiteY2" fmla="*/ 102438 h 861769"/>
              <a:gd name="connsiteX3" fmla="*/ 396175 w 425124"/>
              <a:gd name="connsiteY3" fmla="*/ 738880 h 861769"/>
              <a:gd name="connsiteX4" fmla="*/ 419676 w 425124"/>
              <a:gd name="connsiteY4" fmla="*/ 764737 h 861769"/>
              <a:gd name="connsiteX5" fmla="*/ 425124 w 425124"/>
              <a:gd name="connsiteY5" fmla="*/ 760231 h 861769"/>
              <a:gd name="connsiteX6" fmla="*/ 340401 w 425124"/>
              <a:gd name="connsiteY6" fmla="*/ 848303 h 861769"/>
              <a:gd name="connsiteX7" fmla="*/ 324427 w 425124"/>
              <a:gd name="connsiteY7" fmla="*/ 861769 h 861769"/>
              <a:gd name="connsiteX8" fmla="*/ 308452 w 425124"/>
              <a:gd name="connsiteY8" fmla="*/ 848303 h 861769"/>
              <a:gd name="connsiteX9" fmla="*/ 223729 w 425124"/>
              <a:gd name="connsiteY9" fmla="*/ 760231 h 861769"/>
              <a:gd name="connsiteX10" fmla="*/ 218244 w 425124"/>
              <a:gd name="connsiteY10" fmla="*/ 752708 h 861769"/>
              <a:gd name="connsiteX11" fmla="*/ 205676 w 425124"/>
              <a:gd name="connsiteY11" fmla="*/ 738880 h 861769"/>
              <a:gd name="connsiteX12" fmla="*/ 119409 w 425124"/>
              <a:gd name="connsiteY12" fmla="*/ 617154 h 861769"/>
              <a:gd name="connsiteX13" fmla="*/ 108339 w 425124"/>
              <a:gd name="connsiteY13" fmla="*/ 601971 h 861769"/>
              <a:gd name="connsiteX14" fmla="*/ 107613 w 425124"/>
              <a:gd name="connsiteY14" fmla="*/ 600510 h 861769"/>
              <a:gd name="connsiteX15" fmla="*/ 106520 w 425124"/>
              <a:gd name="connsiteY15" fmla="*/ 598966 h 861769"/>
              <a:gd name="connsiteX16" fmla="*/ 28511 w 425124"/>
              <a:gd name="connsiteY16" fmla="*/ 444854 h 861769"/>
              <a:gd name="connsiteX17" fmla="*/ 24947 w 425124"/>
              <a:gd name="connsiteY17" fmla="*/ 434035 h 861769"/>
              <a:gd name="connsiteX18" fmla="*/ 20515 w 425124"/>
              <a:gd name="connsiteY18" fmla="*/ 425109 h 861769"/>
              <a:gd name="connsiteX19" fmla="*/ 6863 w 425124"/>
              <a:gd name="connsiteY19" fmla="*/ 379144 h 861769"/>
              <a:gd name="connsiteX20" fmla="*/ 0 w 425124"/>
              <a:gd name="connsiteY20" fmla="*/ 358314 h 861769"/>
              <a:gd name="connsiteX21" fmla="*/ 42503 w 425124"/>
              <a:gd name="connsiteY21" fmla="*/ 300020 h 861769"/>
              <a:gd name="connsiteX22" fmla="*/ 114976 w 425124"/>
              <a:gd name="connsiteY22" fmla="*/ 115426 h 861769"/>
              <a:gd name="connsiteX23" fmla="*/ 126612 w 425124"/>
              <a:gd name="connsiteY23" fmla="*/ 0 h 861769"/>
              <a:gd name="connsiteX0" fmla="*/ 126612 w 419676"/>
              <a:gd name="connsiteY0" fmla="*/ 0 h 861769"/>
              <a:gd name="connsiteX1" fmla="*/ 130316 w 419676"/>
              <a:gd name="connsiteY1" fmla="*/ 0 h 861769"/>
              <a:gd name="connsiteX2" fmla="*/ 134844 w 419676"/>
              <a:gd name="connsiteY2" fmla="*/ 102438 h 861769"/>
              <a:gd name="connsiteX3" fmla="*/ 396175 w 419676"/>
              <a:gd name="connsiteY3" fmla="*/ 738880 h 861769"/>
              <a:gd name="connsiteX4" fmla="*/ 419676 w 419676"/>
              <a:gd name="connsiteY4" fmla="*/ 764737 h 861769"/>
              <a:gd name="connsiteX5" fmla="*/ 340401 w 419676"/>
              <a:gd name="connsiteY5" fmla="*/ 848303 h 861769"/>
              <a:gd name="connsiteX6" fmla="*/ 324427 w 419676"/>
              <a:gd name="connsiteY6" fmla="*/ 861769 h 861769"/>
              <a:gd name="connsiteX7" fmla="*/ 308452 w 419676"/>
              <a:gd name="connsiteY7" fmla="*/ 848303 h 861769"/>
              <a:gd name="connsiteX8" fmla="*/ 223729 w 419676"/>
              <a:gd name="connsiteY8" fmla="*/ 760231 h 861769"/>
              <a:gd name="connsiteX9" fmla="*/ 218244 w 419676"/>
              <a:gd name="connsiteY9" fmla="*/ 752708 h 861769"/>
              <a:gd name="connsiteX10" fmla="*/ 205676 w 419676"/>
              <a:gd name="connsiteY10" fmla="*/ 738880 h 861769"/>
              <a:gd name="connsiteX11" fmla="*/ 119409 w 419676"/>
              <a:gd name="connsiteY11" fmla="*/ 617154 h 861769"/>
              <a:gd name="connsiteX12" fmla="*/ 108339 w 419676"/>
              <a:gd name="connsiteY12" fmla="*/ 601971 h 861769"/>
              <a:gd name="connsiteX13" fmla="*/ 107613 w 419676"/>
              <a:gd name="connsiteY13" fmla="*/ 600510 h 861769"/>
              <a:gd name="connsiteX14" fmla="*/ 106520 w 419676"/>
              <a:gd name="connsiteY14" fmla="*/ 598966 h 861769"/>
              <a:gd name="connsiteX15" fmla="*/ 28511 w 419676"/>
              <a:gd name="connsiteY15" fmla="*/ 444854 h 861769"/>
              <a:gd name="connsiteX16" fmla="*/ 24947 w 419676"/>
              <a:gd name="connsiteY16" fmla="*/ 434035 h 861769"/>
              <a:gd name="connsiteX17" fmla="*/ 20515 w 419676"/>
              <a:gd name="connsiteY17" fmla="*/ 425109 h 861769"/>
              <a:gd name="connsiteX18" fmla="*/ 6863 w 419676"/>
              <a:gd name="connsiteY18" fmla="*/ 379144 h 861769"/>
              <a:gd name="connsiteX19" fmla="*/ 0 w 419676"/>
              <a:gd name="connsiteY19" fmla="*/ 358314 h 861769"/>
              <a:gd name="connsiteX20" fmla="*/ 42503 w 419676"/>
              <a:gd name="connsiteY20" fmla="*/ 300020 h 861769"/>
              <a:gd name="connsiteX21" fmla="*/ 114976 w 419676"/>
              <a:gd name="connsiteY21" fmla="*/ 115426 h 861769"/>
              <a:gd name="connsiteX22" fmla="*/ 126612 w 419676"/>
              <a:gd name="connsiteY22" fmla="*/ 0 h 86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9676" h="861769">
                <a:moveTo>
                  <a:pt x="126612" y="0"/>
                </a:moveTo>
                <a:lnTo>
                  <a:pt x="130316" y="0"/>
                </a:lnTo>
                <a:lnTo>
                  <a:pt x="134844" y="102438"/>
                </a:lnTo>
                <a:cubicBezTo>
                  <a:pt x="156218" y="343108"/>
                  <a:pt x="250802" y="562729"/>
                  <a:pt x="396175" y="738880"/>
                </a:cubicBezTo>
                <a:lnTo>
                  <a:pt x="419676" y="764737"/>
                </a:lnTo>
                <a:lnTo>
                  <a:pt x="340401" y="848303"/>
                </a:lnTo>
                <a:lnTo>
                  <a:pt x="324427" y="861769"/>
                </a:lnTo>
                <a:lnTo>
                  <a:pt x="308452" y="848303"/>
                </a:lnTo>
                <a:cubicBezTo>
                  <a:pt x="278706" y="820446"/>
                  <a:pt x="250422" y="791047"/>
                  <a:pt x="223729" y="760231"/>
                </a:cubicBezTo>
                <a:lnTo>
                  <a:pt x="218244" y="752708"/>
                </a:lnTo>
                <a:lnTo>
                  <a:pt x="205676" y="738880"/>
                </a:lnTo>
                <a:lnTo>
                  <a:pt x="119409" y="617154"/>
                </a:lnTo>
                <a:lnTo>
                  <a:pt x="108339" y="601971"/>
                </a:lnTo>
                <a:lnTo>
                  <a:pt x="107613" y="600510"/>
                </a:lnTo>
                <a:lnTo>
                  <a:pt x="106520" y="598966"/>
                </a:lnTo>
                <a:cubicBezTo>
                  <a:pt x="76875" y="549845"/>
                  <a:pt x="50756" y="498358"/>
                  <a:pt x="28511" y="444854"/>
                </a:cubicBezTo>
                <a:lnTo>
                  <a:pt x="24947" y="434035"/>
                </a:lnTo>
                <a:lnTo>
                  <a:pt x="20515" y="425109"/>
                </a:lnTo>
                <a:lnTo>
                  <a:pt x="6863" y="379144"/>
                </a:lnTo>
                <a:lnTo>
                  <a:pt x="0" y="358314"/>
                </a:lnTo>
                <a:lnTo>
                  <a:pt x="42503" y="300020"/>
                </a:lnTo>
                <a:cubicBezTo>
                  <a:pt x="76546" y="243992"/>
                  <a:pt x="101401" y="181764"/>
                  <a:pt x="114976" y="115426"/>
                </a:cubicBezTo>
                <a:lnTo>
                  <a:pt x="126612" y="0"/>
                </a:lnTo>
                <a:close/>
              </a:path>
            </a:pathLst>
          </a:custGeom>
          <a:solidFill>
            <a:schemeClr val="tx1">
              <a:alpha val="26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10" name="Freeform: Shape 9">
            <a:extLst>
              <a:ext uri="{FF2B5EF4-FFF2-40B4-BE49-F238E27FC236}">
                <a16:creationId xmlns:a16="http://schemas.microsoft.com/office/drawing/2014/main" id="{F5AA7588-48F3-4C68-8291-89539B79B366}"/>
              </a:ext>
            </a:extLst>
          </p:cNvPr>
          <p:cNvSpPr/>
          <p:nvPr/>
        </p:nvSpPr>
        <p:spPr>
          <a:xfrm>
            <a:off x="6561138" y="3873500"/>
            <a:ext cx="420687" cy="855663"/>
          </a:xfrm>
          <a:custGeom>
            <a:avLst/>
            <a:gdLst>
              <a:gd name="connsiteX0" fmla="*/ 537831 w 623452"/>
              <a:gd name="connsiteY0" fmla="*/ 589427 h 856315"/>
              <a:gd name="connsiteX1" fmla="*/ 531602 w 623452"/>
              <a:gd name="connsiteY1" fmla="*/ 601971 h 856315"/>
              <a:gd name="connsiteX2" fmla="*/ 481906 w 623452"/>
              <a:gd name="connsiteY2" fmla="*/ 670131 h 856315"/>
              <a:gd name="connsiteX3" fmla="*/ 623452 w 623452"/>
              <a:gd name="connsiteY3" fmla="*/ 411556 h 856315"/>
              <a:gd name="connsiteX4" fmla="*/ 619426 w 623452"/>
              <a:gd name="connsiteY4" fmla="*/ 425109 h 856315"/>
              <a:gd name="connsiteX5" fmla="*/ 581455 w 623452"/>
              <a:gd name="connsiteY5" fmla="*/ 501576 h 856315"/>
              <a:gd name="connsiteX6" fmla="*/ 117700 w 623452"/>
              <a:gd name="connsiteY6" fmla="*/ 0 h 856315"/>
              <a:gd name="connsiteX7" fmla="*/ 121405 w 623452"/>
              <a:gd name="connsiteY7" fmla="*/ 0 h 856315"/>
              <a:gd name="connsiteX8" fmla="*/ 125932 w 623452"/>
              <a:gd name="connsiteY8" fmla="*/ 102438 h 856315"/>
              <a:gd name="connsiteX9" fmla="*/ 387263 w 623452"/>
              <a:gd name="connsiteY9" fmla="*/ 738880 h 856315"/>
              <a:gd name="connsiteX10" fmla="*/ 410764 w 623452"/>
              <a:gd name="connsiteY10" fmla="*/ 764737 h 856315"/>
              <a:gd name="connsiteX11" fmla="*/ 421698 w 623452"/>
              <a:gd name="connsiteY11" fmla="*/ 752706 h 856315"/>
              <a:gd name="connsiteX12" fmla="*/ 416212 w 623452"/>
              <a:gd name="connsiteY12" fmla="*/ 760231 h 856315"/>
              <a:gd name="connsiteX13" fmla="*/ 331489 w 623452"/>
              <a:gd name="connsiteY13" fmla="*/ 848303 h 856315"/>
              <a:gd name="connsiteX14" fmla="*/ 321984 w 623452"/>
              <a:gd name="connsiteY14" fmla="*/ 856315 h 856315"/>
              <a:gd name="connsiteX15" fmla="*/ 312479 w 623452"/>
              <a:gd name="connsiteY15" fmla="*/ 848303 h 856315"/>
              <a:gd name="connsiteX16" fmla="*/ 227756 w 623452"/>
              <a:gd name="connsiteY16" fmla="*/ 760231 h 856315"/>
              <a:gd name="connsiteX17" fmla="*/ 222272 w 623452"/>
              <a:gd name="connsiteY17" fmla="*/ 752709 h 856315"/>
              <a:gd name="connsiteX18" fmla="*/ 209703 w 623452"/>
              <a:gd name="connsiteY18" fmla="*/ 738880 h 856315"/>
              <a:gd name="connsiteX19" fmla="*/ 123422 w 623452"/>
              <a:gd name="connsiteY19" fmla="*/ 617134 h 856315"/>
              <a:gd name="connsiteX20" fmla="*/ 112366 w 623452"/>
              <a:gd name="connsiteY20" fmla="*/ 601971 h 856315"/>
              <a:gd name="connsiteX21" fmla="*/ 111642 w 623452"/>
              <a:gd name="connsiteY21" fmla="*/ 600512 h 856315"/>
              <a:gd name="connsiteX22" fmla="*/ 110547 w 623452"/>
              <a:gd name="connsiteY22" fmla="*/ 598966 h 856315"/>
              <a:gd name="connsiteX23" fmla="*/ 32538 w 623452"/>
              <a:gd name="connsiteY23" fmla="*/ 444854 h 856315"/>
              <a:gd name="connsiteX24" fmla="*/ 28973 w 623452"/>
              <a:gd name="connsiteY24" fmla="*/ 434032 h 856315"/>
              <a:gd name="connsiteX25" fmla="*/ 24542 w 623452"/>
              <a:gd name="connsiteY25" fmla="*/ 425109 h 856315"/>
              <a:gd name="connsiteX26" fmla="*/ 10896 w 623452"/>
              <a:gd name="connsiteY26" fmla="*/ 379164 h 856315"/>
              <a:gd name="connsiteX27" fmla="*/ 0 w 623452"/>
              <a:gd name="connsiteY27" fmla="*/ 346091 h 856315"/>
              <a:gd name="connsiteX28" fmla="*/ 33592 w 623452"/>
              <a:gd name="connsiteY28" fmla="*/ 300020 h 856315"/>
              <a:gd name="connsiteX29" fmla="*/ 106064 w 623452"/>
              <a:gd name="connsiteY29" fmla="*/ 115426 h 856315"/>
              <a:gd name="connsiteX0" fmla="*/ 537831 w 623452"/>
              <a:gd name="connsiteY0" fmla="*/ 589427 h 856315"/>
              <a:gd name="connsiteX1" fmla="*/ 531602 w 623452"/>
              <a:gd name="connsiteY1" fmla="*/ 601971 h 856315"/>
              <a:gd name="connsiteX2" fmla="*/ 537831 w 623452"/>
              <a:gd name="connsiteY2" fmla="*/ 589427 h 856315"/>
              <a:gd name="connsiteX3" fmla="*/ 623452 w 623452"/>
              <a:gd name="connsiteY3" fmla="*/ 411556 h 856315"/>
              <a:gd name="connsiteX4" fmla="*/ 619426 w 623452"/>
              <a:gd name="connsiteY4" fmla="*/ 425109 h 856315"/>
              <a:gd name="connsiteX5" fmla="*/ 581455 w 623452"/>
              <a:gd name="connsiteY5" fmla="*/ 501576 h 856315"/>
              <a:gd name="connsiteX6" fmla="*/ 623452 w 623452"/>
              <a:gd name="connsiteY6" fmla="*/ 411556 h 856315"/>
              <a:gd name="connsiteX7" fmla="*/ 117700 w 623452"/>
              <a:gd name="connsiteY7" fmla="*/ 0 h 856315"/>
              <a:gd name="connsiteX8" fmla="*/ 121405 w 623452"/>
              <a:gd name="connsiteY8" fmla="*/ 0 h 856315"/>
              <a:gd name="connsiteX9" fmla="*/ 125932 w 623452"/>
              <a:gd name="connsiteY9" fmla="*/ 102438 h 856315"/>
              <a:gd name="connsiteX10" fmla="*/ 387263 w 623452"/>
              <a:gd name="connsiteY10" fmla="*/ 738880 h 856315"/>
              <a:gd name="connsiteX11" fmla="*/ 410764 w 623452"/>
              <a:gd name="connsiteY11" fmla="*/ 764737 h 856315"/>
              <a:gd name="connsiteX12" fmla="*/ 421698 w 623452"/>
              <a:gd name="connsiteY12" fmla="*/ 752706 h 856315"/>
              <a:gd name="connsiteX13" fmla="*/ 416212 w 623452"/>
              <a:gd name="connsiteY13" fmla="*/ 760231 h 856315"/>
              <a:gd name="connsiteX14" fmla="*/ 331489 w 623452"/>
              <a:gd name="connsiteY14" fmla="*/ 848303 h 856315"/>
              <a:gd name="connsiteX15" fmla="*/ 321984 w 623452"/>
              <a:gd name="connsiteY15" fmla="*/ 856315 h 856315"/>
              <a:gd name="connsiteX16" fmla="*/ 312479 w 623452"/>
              <a:gd name="connsiteY16" fmla="*/ 848303 h 856315"/>
              <a:gd name="connsiteX17" fmla="*/ 227756 w 623452"/>
              <a:gd name="connsiteY17" fmla="*/ 760231 h 856315"/>
              <a:gd name="connsiteX18" fmla="*/ 222272 w 623452"/>
              <a:gd name="connsiteY18" fmla="*/ 752709 h 856315"/>
              <a:gd name="connsiteX19" fmla="*/ 209703 w 623452"/>
              <a:gd name="connsiteY19" fmla="*/ 738880 h 856315"/>
              <a:gd name="connsiteX20" fmla="*/ 123422 w 623452"/>
              <a:gd name="connsiteY20" fmla="*/ 617134 h 856315"/>
              <a:gd name="connsiteX21" fmla="*/ 112366 w 623452"/>
              <a:gd name="connsiteY21" fmla="*/ 601971 h 856315"/>
              <a:gd name="connsiteX22" fmla="*/ 111642 w 623452"/>
              <a:gd name="connsiteY22" fmla="*/ 600512 h 856315"/>
              <a:gd name="connsiteX23" fmla="*/ 110547 w 623452"/>
              <a:gd name="connsiteY23" fmla="*/ 598966 h 856315"/>
              <a:gd name="connsiteX24" fmla="*/ 32538 w 623452"/>
              <a:gd name="connsiteY24" fmla="*/ 444854 h 856315"/>
              <a:gd name="connsiteX25" fmla="*/ 28973 w 623452"/>
              <a:gd name="connsiteY25" fmla="*/ 434032 h 856315"/>
              <a:gd name="connsiteX26" fmla="*/ 24542 w 623452"/>
              <a:gd name="connsiteY26" fmla="*/ 425109 h 856315"/>
              <a:gd name="connsiteX27" fmla="*/ 10896 w 623452"/>
              <a:gd name="connsiteY27" fmla="*/ 379164 h 856315"/>
              <a:gd name="connsiteX28" fmla="*/ 0 w 623452"/>
              <a:gd name="connsiteY28" fmla="*/ 346091 h 856315"/>
              <a:gd name="connsiteX29" fmla="*/ 33592 w 623452"/>
              <a:gd name="connsiteY29" fmla="*/ 300020 h 856315"/>
              <a:gd name="connsiteX30" fmla="*/ 106064 w 623452"/>
              <a:gd name="connsiteY30" fmla="*/ 115426 h 856315"/>
              <a:gd name="connsiteX31" fmla="*/ 117700 w 623452"/>
              <a:gd name="connsiteY31" fmla="*/ 0 h 856315"/>
              <a:gd name="connsiteX0" fmla="*/ 623452 w 623452"/>
              <a:gd name="connsiteY0" fmla="*/ 411556 h 856315"/>
              <a:gd name="connsiteX1" fmla="*/ 619426 w 623452"/>
              <a:gd name="connsiteY1" fmla="*/ 425109 h 856315"/>
              <a:gd name="connsiteX2" fmla="*/ 581455 w 623452"/>
              <a:gd name="connsiteY2" fmla="*/ 501576 h 856315"/>
              <a:gd name="connsiteX3" fmla="*/ 623452 w 623452"/>
              <a:gd name="connsiteY3" fmla="*/ 411556 h 856315"/>
              <a:gd name="connsiteX4" fmla="*/ 117700 w 623452"/>
              <a:gd name="connsiteY4" fmla="*/ 0 h 856315"/>
              <a:gd name="connsiteX5" fmla="*/ 121405 w 623452"/>
              <a:gd name="connsiteY5" fmla="*/ 0 h 856315"/>
              <a:gd name="connsiteX6" fmla="*/ 125932 w 623452"/>
              <a:gd name="connsiteY6" fmla="*/ 102438 h 856315"/>
              <a:gd name="connsiteX7" fmla="*/ 387263 w 623452"/>
              <a:gd name="connsiteY7" fmla="*/ 738880 h 856315"/>
              <a:gd name="connsiteX8" fmla="*/ 410764 w 623452"/>
              <a:gd name="connsiteY8" fmla="*/ 764737 h 856315"/>
              <a:gd name="connsiteX9" fmla="*/ 421698 w 623452"/>
              <a:gd name="connsiteY9" fmla="*/ 752706 h 856315"/>
              <a:gd name="connsiteX10" fmla="*/ 416212 w 623452"/>
              <a:gd name="connsiteY10" fmla="*/ 760231 h 856315"/>
              <a:gd name="connsiteX11" fmla="*/ 331489 w 623452"/>
              <a:gd name="connsiteY11" fmla="*/ 848303 h 856315"/>
              <a:gd name="connsiteX12" fmla="*/ 321984 w 623452"/>
              <a:gd name="connsiteY12" fmla="*/ 856315 h 856315"/>
              <a:gd name="connsiteX13" fmla="*/ 312479 w 623452"/>
              <a:gd name="connsiteY13" fmla="*/ 848303 h 856315"/>
              <a:gd name="connsiteX14" fmla="*/ 227756 w 623452"/>
              <a:gd name="connsiteY14" fmla="*/ 760231 h 856315"/>
              <a:gd name="connsiteX15" fmla="*/ 222272 w 623452"/>
              <a:gd name="connsiteY15" fmla="*/ 752709 h 856315"/>
              <a:gd name="connsiteX16" fmla="*/ 209703 w 623452"/>
              <a:gd name="connsiteY16" fmla="*/ 738880 h 856315"/>
              <a:gd name="connsiteX17" fmla="*/ 123422 w 623452"/>
              <a:gd name="connsiteY17" fmla="*/ 617134 h 856315"/>
              <a:gd name="connsiteX18" fmla="*/ 112366 w 623452"/>
              <a:gd name="connsiteY18" fmla="*/ 601971 h 856315"/>
              <a:gd name="connsiteX19" fmla="*/ 111642 w 623452"/>
              <a:gd name="connsiteY19" fmla="*/ 600512 h 856315"/>
              <a:gd name="connsiteX20" fmla="*/ 110547 w 623452"/>
              <a:gd name="connsiteY20" fmla="*/ 598966 h 856315"/>
              <a:gd name="connsiteX21" fmla="*/ 32538 w 623452"/>
              <a:gd name="connsiteY21" fmla="*/ 444854 h 856315"/>
              <a:gd name="connsiteX22" fmla="*/ 28973 w 623452"/>
              <a:gd name="connsiteY22" fmla="*/ 434032 h 856315"/>
              <a:gd name="connsiteX23" fmla="*/ 24542 w 623452"/>
              <a:gd name="connsiteY23" fmla="*/ 425109 h 856315"/>
              <a:gd name="connsiteX24" fmla="*/ 10896 w 623452"/>
              <a:gd name="connsiteY24" fmla="*/ 379164 h 856315"/>
              <a:gd name="connsiteX25" fmla="*/ 0 w 623452"/>
              <a:gd name="connsiteY25" fmla="*/ 346091 h 856315"/>
              <a:gd name="connsiteX26" fmla="*/ 33592 w 623452"/>
              <a:gd name="connsiteY26" fmla="*/ 300020 h 856315"/>
              <a:gd name="connsiteX27" fmla="*/ 106064 w 623452"/>
              <a:gd name="connsiteY27" fmla="*/ 115426 h 856315"/>
              <a:gd name="connsiteX28" fmla="*/ 117700 w 623452"/>
              <a:gd name="connsiteY28" fmla="*/ 0 h 856315"/>
              <a:gd name="connsiteX0" fmla="*/ 623452 w 623452"/>
              <a:gd name="connsiteY0" fmla="*/ 411556 h 856315"/>
              <a:gd name="connsiteX1" fmla="*/ 619426 w 623452"/>
              <a:gd name="connsiteY1" fmla="*/ 425109 h 856315"/>
              <a:gd name="connsiteX2" fmla="*/ 623452 w 623452"/>
              <a:gd name="connsiteY2" fmla="*/ 411556 h 856315"/>
              <a:gd name="connsiteX3" fmla="*/ 117700 w 623452"/>
              <a:gd name="connsiteY3" fmla="*/ 0 h 856315"/>
              <a:gd name="connsiteX4" fmla="*/ 121405 w 623452"/>
              <a:gd name="connsiteY4" fmla="*/ 0 h 856315"/>
              <a:gd name="connsiteX5" fmla="*/ 125932 w 623452"/>
              <a:gd name="connsiteY5" fmla="*/ 102438 h 856315"/>
              <a:gd name="connsiteX6" fmla="*/ 387263 w 623452"/>
              <a:gd name="connsiteY6" fmla="*/ 738880 h 856315"/>
              <a:gd name="connsiteX7" fmla="*/ 410764 w 623452"/>
              <a:gd name="connsiteY7" fmla="*/ 764737 h 856315"/>
              <a:gd name="connsiteX8" fmla="*/ 421698 w 623452"/>
              <a:gd name="connsiteY8" fmla="*/ 752706 h 856315"/>
              <a:gd name="connsiteX9" fmla="*/ 416212 w 623452"/>
              <a:gd name="connsiteY9" fmla="*/ 760231 h 856315"/>
              <a:gd name="connsiteX10" fmla="*/ 331489 w 623452"/>
              <a:gd name="connsiteY10" fmla="*/ 848303 h 856315"/>
              <a:gd name="connsiteX11" fmla="*/ 321984 w 623452"/>
              <a:gd name="connsiteY11" fmla="*/ 856315 h 856315"/>
              <a:gd name="connsiteX12" fmla="*/ 312479 w 623452"/>
              <a:gd name="connsiteY12" fmla="*/ 848303 h 856315"/>
              <a:gd name="connsiteX13" fmla="*/ 227756 w 623452"/>
              <a:gd name="connsiteY13" fmla="*/ 760231 h 856315"/>
              <a:gd name="connsiteX14" fmla="*/ 222272 w 623452"/>
              <a:gd name="connsiteY14" fmla="*/ 752709 h 856315"/>
              <a:gd name="connsiteX15" fmla="*/ 209703 w 623452"/>
              <a:gd name="connsiteY15" fmla="*/ 738880 h 856315"/>
              <a:gd name="connsiteX16" fmla="*/ 123422 w 623452"/>
              <a:gd name="connsiteY16" fmla="*/ 617134 h 856315"/>
              <a:gd name="connsiteX17" fmla="*/ 112366 w 623452"/>
              <a:gd name="connsiteY17" fmla="*/ 601971 h 856315"/>
              <a:gd name="connsiteX18" fmla="*/ 111642 w 623452"/>
              <a:gd name="connsiteY18" fmla="*/ 600512 h 856315"/>
              <a:gd name="connsiteX19" fmla="*/ 110547 w 623452"/>
              <a:gd name="connsiteY19" fmla="*/ 598966 h 856315"/>
              <a:gd name="connsiteX20" fmla="*/ 32538 w 623452"/>
              <a:gd name="connsiteY20" fmla="*/ 444854 h 856315"/>
              <a:gd name="connsiteX21" fmla="*/ 28973 w 623452"/>
              <a:gd name="connsiteY21" fmla="*/ 434032 h 856315"/>
              <a:gd name="connsiteX22" fmla="*/ 24542 w 623452"/>
              <a:gd name="connsiteY22" fmla="*/ 425109 h 856315"/>
              <a:gd name="connsiteX23" fmla="*/ 10896 w 623452"/>
              <a:gd name="connsiteY23" fmla="*/ 379164 h 856315"/>
              <a:gd name="connsiteX24" fmla="*/ 0 w 623452"/>
              <a:gd name="connsiteY24" fmla="*/ 346091 h 856315"/>
              <a:gd name="connsiteX25" fmla="*/ 33592 w 623452"/>
              <a:gd name="connsiteY25" fmla="*/ 300020 h 856315"/>
              <a:gd name="connsiteX26" fmla="*/ 106064 w 623452"/>
              <a:gd name="connsiteY26" fmla="*/ 115426 h 856315"/>
              <a:gd name="connsiteX27" fmla="*/ 117700 w 623452"/>
              <a:gd name="connsiteY27" fmla="*/ 0 h 856315"/>
              <a:gd name="connsiteX0" fmla="*/ 117700 w 421698"/>
              <a:gd name="connsiteY0" fmla="*/ 0 h 856315"/>
              <a:gd name="connsiteX1" fmla="*/ 121405 w 421698"/>
              <a:gd name="connsiteY1" fmla="*/ 0 h 856315"/>
              <a:gd name="connsiteX2" fmla="*/ 125932 w 421698"/>
              <a:gd name="connsiteY2" fmla="*/ 102438 h 856315"/>
              <a:gd name="connsiteX3" fmla="*/ 387263 w 421698"/>
              <a:gd name="connsiteY3" fmla="*/ 738880 h 856315"/>
              <a:gd name="connsiteX4" fmla="*/ 410764 w 421698"/>
              <a:gd name="connsiteY4" fmla="*/ 764737 h 856315"/>
              <a:gd name="connsiteX5" fmla="*/ 421698 w 421698"/>
              <a:gd name="connsiteY5" fmla="*/ 752706 h 856315"/>
              <a:gd name="connsiteX6" fmla="*/ 416212 w 421698"/>
              <a:gd name="connsiteY6" fmla="*/ 760231 h 856315"/>
              <a:gd name="connsiteX7" fmla="*/ 331489 w 421698"/>
              <a:gd name="connsiteY7" fmla="*/ 848303 h 856315"/>
              <a:gd name="connsiteX8" fmla="*/ 321984 w 421698"/>
              <a:gd name="connsiteY8" fmla="*/ 856315 h 856315"/>
              <a:gd name="connsiteX9" fmla="*/ 312479 w 421698"/>
              <a:gd name="connsiteY9" fmla="*/ 848303 h 856315"/>
              <a:gd name="connsiteX10" fmla="*/ 227756 w 421698"/>
              <a:gd name="connsiteY10" fmla="*/ 760231 h 856315"/>
              <a:gd name="connsiteX11" fmla="*/ 222272 w 421698"/>
              <a:gd name="connsiteY11" fmla="*/ 752709 h 856315"/>
              <a:gd name="connsiteX12" fmla="*/ 209703 w 421698"/>
              <a:gd name="connsiteY12" fmla="*/ 738880 h 856315"/>
              <a:gd name="connsiteX13" fmla="*/ 123422 w 421698"/>
              <a:gd name="connsiteY13" fmla="*/ 617134 h 856315"/>
              <a:gd name="connsiteX14" fmla="*/ 112366 w 421698"/>
              <a:gd name="connsiteY14" fmla="*/ 601971 h 856315"/>
              <a:gd name="connsiteX15" fmla="*/ 111642 w 421698"/>
              <a:gd name="connsiteY15" fmla="*/ 600512 h 856315"/>
              <a:gd name="connsiteX16" fmla="*/ 110547 w 421698"/>
              <a:gd name="connsiteY16" fmla="*/ 598966 h 856315"/>
              <a:gd name="connsiteX17" fmla="*/ 32538 w 421698"/>
              <a:gd name="connsiteY17" fmla="*/ 444854 h 856315"/>
              <a:gd name="connsiteX18" fmla="*/ 28973 w 421698"/>
              <a:gd name="connsiteY18" fmla="*/ 434032 h 856315"/>
              <a:gd name="connsiteX19" fmla="*/ 24542 w 421698"/>
              <a:gd name="connsiteY19" fmla="*/ 425109 h 856315"/>
              <a:gd name="connsiteX20" fmla="*/ 10896 w 421698"/>
              <a:gd name="connsiteY20" fmla="*/ 379164 h 856315"/>
              <a:gd name="connsiteX21" fmla="*/ 0 w 421698"/>
              <a:gd name="connsiteY21" fmla="*/ 346091 h 856315"/>
              <a:gd name="connsiteX22" fmla="*/ 33592 w 421698"/>
              <a:gd name="connsiteY22" fmla="*/ 300020 h 856315"/>
              <a:gd name="connsiteX23" fmla="*/ 106064 w 421698"/>
              <a:gd name="connsiteY23" fmla="*/ 115426 h 856315"/>
              <a:gd name="connsiteX24" fmla="*/ 117700 w 421698"/>
              <a:gd name="connsiteY24" fmla="*/ 0 h 85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1698" h="856315">
                <a:moveTo>
                  <a:pt x="117700" y="0"/>
                </a:moveTo>
                <a:lnTo>
                  <a:pt x="121405" y="0"/>
                </a:lnTo>
                <a:lnTo>
                  <a:pt x="125932" y="102438"/>
                </a:lnTo>
                <a:cubicBezTo>
                  <a:pt x="147307" y="343108"/>
                  <a:pt x="241890" y="562729"/>
                  <a:pt x="387263" y="738880"/>
                </a:cubicBezTo>
                <a:lnTo>
                  <a:pt x="410764" y="764737"/>
                </a:lnTo>
                <a:lnTo>
                  <a:pt x="421698" y="752706"/>
                </a:lnTo>
                <a:lnTo>
                  <a:pt x="416212" y="760231"/>
                </a:lnTo>
                <a:cubicBezTo>
                  <a:pt x="389519" y="791047"/>
                  <a:pt x="361236" y="820446"/>
                  <a:pt x="331489" y="848303"/>
                </a:cubicBezTo>
                <a:lnTo>
                  <a:pt x="321984" y="856315"/>
                </a:lnTo>
                <a:lnTo>
                  <a:pt x="312479" y="848303"/>
                </a:lnTo>
                <a:cubicBezTo>
                  <a:pt x="282733" y="820446"/>
                  <a:pt x="254450" y="791047"/>
                  <a:pt x="227756" y="760231"/>
                </a:cubicBezTo>
                <a:lnTo>
                  <a:pt x="222272" y="752709"/>
                </a:lnTo>
                <a:lnTo>
                  <a:pt x="209703" y="738880"/>
                </a:lnTo>
                <a:lnTo>
                  <a:pt x="123422" y="617134"/>
                </a:lnTo>
                <a:lnTo>
                  <a:pt x="112366" y="601971"/>
                </a:lnTo>
                <a:lnTo>
                  <a:pt x="111642" y="600512"/>
                </a:lnTo>
                <a:lnTo>
                  <a:pt x="110547" y="598966"/>
                </a:lnTo>
                <a:cubicBezTo>
                  <a:pt x="80902" y="549845"/>
                  <a:pt x="54783" y="498358"/>
                  <a:pt x="32538" y="444854"/>
                </a:cubicBezTo>
                <a:lnTo>
                  <a:pt x="28973" y="434032"/>
                </a:lnTo>
                <a:lnTo>
                  <a:pt x="24542" y="425109"/>
                </a:lnTo>
                <a:lnTo>
                  <a:pt x="10896" y="379164"/>
                </a:lnTo>
                <a:lnTo>
                  <a:pt x="0" y="346091"/>
                </a:lnTo>
                <a:lnTo>
                  <a:pt x="33592" y="300020"/>
                </a:lnTo>
                <a:cubicBezTo>
                  <a:pt x="67635" y="243992"/>
                  <a:pt x="92490" y="181764"/>
                  <a:pt x="106064" y="115426"/>
                </a:cubicBezTo>
                <a:lnTo>
                  <a:pt x="117700" y="0"/>
                </a:lnTo>
                <a:close/>
              </a:path>
            </a:pathLst>
          </a:custGeom>
          <a:solidFill>
            <a:schemeClr val="tx1">
              <a:alpha val="26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cxnSp>
        <p:nvCxnSpPr>
          <p:cNvPr id="11" name="Straight Arrow Connector 10">
            <a:extLst>
              <a:ext uri="{FF2B5EF4-FFF2-40B4-BE49-F238E27FC236}">
                <a16:creationId xmlns:a16="http://schemas.microsoft.com/office/drawing/2014/main" id="{47D90977-BA2B-4A42-8C5A-C53DCBF5138E}"/>
              </a:ext>
            </a:extLst>
          </p:cNvPr>
          <p:cNvCxnSpPr>
            <a:cxnSpLocks/>
            <a:stCxn id="14" idx="4"/>
            <a:endCxn id="7" idx="0"/>
          </p:cNvCxnSpPr>
          <p:nvPr/>
        </p:nvCxnSpPr>
        <p:spPr>
          <a:xfrm>
            <a:off x="6096000" y="4456113"/>
            <a:ext cx="0" cy="892175"/>
          </a:xfrm>
          <a:prstGeom prst="straightConnector1">
            <a:avLst/>
          </a:prstGeom>
          <a:ln w="28575">
            <a:solidFill>
              <a:srgbClr val="012D39"/>
            </a:solidFill>
            <a:tailEnd type="triangle"/>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52160646-AC58-4EEA-9EE3-9B4FEE285025}"/>
              </a:ext>
            </a:extLst>
          </p:cNvPr>
          <p:cNvGrpSpPr/>
          <p:nvPr/>
        </p:nvGrpSpPr>
        <p:grpSpPr>
          <a:xfrm>
            <a:off x="2010061" y="3286126"/>
            <a:ext cx="1170432" cy="1170432"/>
            <a:chOff x="2010061" y="3286126"/>
            <a:chExt cx="1170432" cy="1170432"/>
          </a:xfrm>
          <a:effectLst>
            <a:outerShdw blurRad="254000" dist="50800" dir="5400000" algn="ctr" rotWithShape="0">
              <a:srgbClr val="000000">
                <a:alpha val="43137"/>
              </a:srgbClr>
            </a:outerShdw>
          </a:effectLst>
        </p:grpSpPr>
        <p:sp>
          <p:nvSpPr>
            <p:cNvPr id="12" name="Oval 11">
              <a:extLst>
                <a:ext uri="{FF2B5EF4-FFF2-40B4-BE49-F238E27FC236}">
                  <a16:creationId xmlns:a16="http://schemas.microsoft.com/office/drawing/2014/main" id="{609CCF6F-C3BA-49B4-8DD2-78DBCC0013B6}"/>
                </a:ext>
              </a:extLst>
            </p:cNvPr>
            <p:cNvSpPr/>
            <p:nvPr/>
          </p:nvSpPr>
          <p:spPr>
            <a:xfrm>
              <a:off x="2010061" y="3286126"/>
              <a:ext cx="1170432" cy="1170432"/>
            </a:xfrm>
            <a:prstGeom prst="ellipse">
              <a:avLst/>
            </a:prstGeom>
            <a:solidFill>
              <a:schemeClr val="bg1"/>
            </a:solidFill>
            <a:ln>
              <a:noFill/>
            </a:ln>
            <a:effectLst>
              <a:outerShdw blurRad="88900" dist="635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pic>
          <p:nvPicPr>
            <p:cNvPr id="15" name="Graphic 62" descr="Users">
              <a:extLst>
                <a:ext uri="{FF2B5EF4-FFF2-40B4-BE49-F238E27FC236}">
                  <a16:creationId xmlns:a16="http://schemas.microsoft.com/office/drawing/2014/main" id="{3A4C0CB4-4710-404A-A98D-7383875F19A1}"/>
                </a:ext>
              </a:extLst>
            </p:cNvPr>
            <p:cNvPicPr>
              <a:picLocks noChangeAspect="1"/>
            </p:cNvPicPr>
            <p:nvPr/>
          </p:nvPicPr>
          <p:blipFill>
            <a:blip r:embed="rId2"/>
            <a:stretch>
              <a:fillRect/>
            </a:stretch>
          </p:blipFill>
          <p:spPr>
            <a:xfrm>
              <a:off x="2255128" y="3580307"/>
              <a:ext cx="661218" cy="661218"/>
            </a:xfrm>
            <a:prstGeom prst="rect">
              <a:avLst/>
            </a:prstGeom>
          </p:spPr>
        </p:pic>
      </p:grpSp>
      <p:grpSp>
        <p:nvGrpSpPr>
          <p:cNvPr id="41" name="Group 40">
            <a:extLst>
              <a:ext uri="{FF2B5EF4-FFF2-40B4-BE49-F238E27FC236}">
                <a16:creationId xmlns:a16="http://schemas.microsoft.com/office/drawing/2014/main" id="{E57F8D4A-4BB5-4E47-AA74-CFDB8B82493F}"/>
              </a:ext>
            </a:extLst>
          </p:cNvPr>
          <p:cNvGrpSpPr/>
          <p:nvPr/>
        </p:nvGrpSpPr>
        <p:grpSpPr>
          <a:xfrm>
            <a:off x="3760422" y="3286126"/>
            <a:ext cx="1170432" cy="1170432"/>
            <a:chOff x="3760422" y="3286126"/>
            <a:chExt cx="1170432" cy="1170432"/>
          </a:xfrm>
          <a:effectLst>
            <a:outerShdw blurRad="254000" dist="50800" dir="5400000" algn="ctr" rotWithShape="0">
              <a:srgbClr val="000000">
                <a:alpha val="43137"/>
              </a:srgbClr>
            </a:outerShdw>
          </a:effectLst>
        </p:grpSpPr>
        <p:sp>
          <p:nvSpPr>
            <p:cNvPr id="13" name="Oval 12">
              <a:extLst>
                <a:ext uri="{FF2B5EF4-FFF2-40B4-BE49-F238E27FC236}">
                  <a16:creationId xmlns:a16="http://schemas.microsoft.com/office/drawing/2014/main" id="{FA793940-DC81-4F03-9194-E2CCF7F9B17E}"/>
                </a:ext>
              </a:extLst>
            </p:cNvPr>
            <p:cNvSpPr/>
            <p:nvPr/>
          </p:nvSpPr>
          <p:spPr>
            <a:xfrm>
              <a:off x="3760422" y="3286126"/>
              <a:ext cx="1170432" cy="1170432"/>
            </a:xfrm>
            <a:prstGeom prst="ellipse">
              <a:avLst/>
            </a:prstGeom>
            <a:solidFill>
              <a:schemeClr val="bg1"/>
            </a:solidFill>
            <a:ln>
              <a:noFill/>
            </a:ln>
            <a:effectLst>
              <a:outerShdw blurRad="88900" dist="635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pic>
          <p:nvPicPr>
            <p:cNvPr id="16" name="Graphic 64" descr="Puzzle">
              <a:extLst>
                <a:ext uri="{FF2B5EF4-FFF2-40B4-BE49-F238E27FC236}">
                  <a16:creationId xmlns:a16="http://schemas.microsoft.com/office/drawing/2014/main" id="{3DE56D55-3181-470B-A3AA-C46058ECE5F5}"/>
                </a:ext>
              </a:extLst>
            </p:cNvPr>
            <p:cNvPicPr>
              <a:picLocks noChangeAspect="1"/>
            </p:cNvPicPr>
            <p:nvPr/>
          </p:nvPicPr>
          <p:blipFill>
            <a:blip r:embed="rId3"/>
            <a:stretch>
              <a:fillRect/>
            </a:stretch>
          </p:blipFill>
          <p:spPr>
            <a:xfrm>
              <a:off x="4006992" y="3540733"/>
              <a:ext cx="661218" cy="661218"/>
            </a:xfrm>
            <a:prstGeom prst="rect">
              <a:avLst/>
            </a:prstGeom>
          </p:spPr>
        </p:pic>
      </p:grpSp>
      <p:grpSp>
        <p:nvGrpSpPr>
          <p:cNvPr id="42" name="Group 41">
            <a:extLst>
              <a:ext uri="{FF2B5EF4-FFF2-40B4-BE49-F238E27FC236}">
                <a16:creationId xmlns:a16="http://schemas.microsoft.com/office/drawing/2014/main" id="{06AD7222-F53B-4249-A844-0F50D687B400}"/>
              </a:ext>
            </a:extLst>
          </p:cNvPr>
          <p:cNvGrpSpPr/>
          <p:nvPr/>
        </p:nvGrpSpPr>
        <p:grpSpPr>
          <a:xfrm>
            <a:off x="5510783" y="3286126"/>
            <a:ext cx="1170432" cy="1170432"/>
            <a:chOff x="5510783" y="3286126"/>
            <a:chExt cx="1170432" cy="1170432"/>
          </a:xfrm>
          <a:effectLst>
            <a:outerShdw blurRad="254000" dist="50800" dir="5400000" algn="ctr" rotWithShape="0">
              <a:srgbClr val="000000">
                <a:alpha val="43137"/>
              </a:srgbClr>
            </a:outerShdw>
          </a:effectLst>
        </p:grpSpPr>
        <p:sp>
          <p:nvSpPr>
            <p:cNvPr id="14" name="Oval 13">
              <a:extLst>
                <a:ext uri="{FF2B5EF4-FFF2-40B4-BE49-F238E27FC236}">
                  <a16:creationId xmlns:a16="http://schemas.microsoft.com/office/drawing/2014/main" id="{897D8854-F23F-4043-9779-04A675D4D67A}"/>
                </a:ext>
              </a:extLst>
            </p:cNvPr>
            <p:cNvSpPr/>
            <p:nvPr/>
          </p:nvSpPr>
          <p:spPr>
            <a:xfrm>
              <a:off x="5510783" y="3286126"/>
              <a:ext cx="1170432" cy="1170432"/>
            </a:xfrm>
            <a:prstGeom prst="ellipse">
              <a:avLst/>
            </a:prstGeom>
            <a:solidFill>
              <a:schemeClr val="bg1"/>
            </a:solidFill>
            <a:ln>
              <a:noFill/>
            </a:ln>
            <a:effectLst>
              <a:outerShdw blurRad="88900" dist="635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pic>
          <p:nvPicPr>
            <p:cNvPr id="17" name="Graphic 65" descr="Lightbulb">
              <a:extLst>
                <a:ext uri="{FF2B5EF4-FFF2-40B4-BE49-F238E27FC236}">
                  <a16:creationId xmlns:a16="http://schemas.microsoft.com/office/drawing/2014/main" id="{0801C650-2D4E-4525-91DB-B81D2D7C8CC4}"/>
                </a:ext>
              </a:extLst>
            </p:cNvPr>
            <p:cNvPicPr>
              <a:picLocks noChangeAspect="1"/>
            </p:cNvPicPr>
            <p:nvPr/>
          </p:nvPicPr>
          <p:blipFill>
            <a:blip r:embed="rId4"/>
            <a:stretch>
              <a:fillRect/>
            </a:stretch>
          </p:blipFill>
          <p:spPr>
            <a:xfrm>
              <a:off x="5758856" y="3547029"/>
              <a:ext cx="661218" cy="661218"/>
            </a:xfrm>
            <a:prstGeom prst="rect">
              <a:avLst/>
            </a:prstGeom>
          </p:spPr>
        </p:pic>
      </p:grpSp>
      <p:sp>
        <p:nvSpPr>
          <p:cNvPr id="18" name="Freeform: Shape 17">
            <a:extLst>
              <a:ext uri="{FF2B5EF4-FFF2-40B4-BE49-F238E27FC236}">
                <a16:creationId xmlns:a16="http://schemas.microsoft.com/office/drawing/2014/main" id="{B53A5830-AEB2-4D9D-925F-AFF6B4256E9B}"/>
              </a:ext>
            </a:extLst>
          </p:cNvPr>
          <p:cNvSpPr/>
          <p:nvPr/>
        </p:nvSpPr>
        <p:spPr>
          <a:xfrm>
            <a:off x="3051175" y="3873500"/>
            <a:ext cx="419100" cy="862013"/>
          </a:xfrm>
          <a:custGeom>
            <a:avLst/>
            <a:gdLst>
              <a:gd name="connsiteX0" fmla="*/ 126613 w 420217"/>
              <a:gd name="connsiteY0" fmla="*/ 0 h 861858"/>
              <a:gd name="connsiteX1" fmla="*/ 130317 w 420217"/>
              <a:gd name="connsiteY1" fmla="*/ 0 h 861858"/>
              <a:gd name="connsiteX2" fmla="*/ 134845 w 420217"/>
              <a:gd name="connsiteY2" fmla="*/ 102438 h 861858"/>
              <a:gd name="connsiteX3" fmla="*/ 149764 w 420217"/>
              <a:gd name="connsiteY3" fmla="*/ 191829 h 861858"/>
              <a:gd name="connsiteX4" fmla="*/ 153892 w 420217"/>
              <a:gd name="connsiteY4" fmla="*/ 232783 h 861858"/>
              <a:gd name="connsiteX5" fmla="*/ 159745 w 420217"/>
              <a:gd name="connsiteY5" fmla="*/ 251639 h 861858"/>
              <a:gd name="connsiteX6" fmla="*/ 164252 w 420217"/>
              <a:gd name="connsiteY6" fmla="*/ 278644 h 861858"/>
              <a:gd name="connsiteX7" fmla="*/ 219011 w 420217"/>
              <a:gd name="connsiteY7" fmla="*/ 444854 h 861858"/>
              <a:gd name="connsiteX8" fmla="*/ 220851 w 420217"/>
              <a:gd name="connsiteY8" fmla="*/ 448489 h 861858"/>
              <a:gd name="connsiteX9" fmla="*/ 221753 w 420217"/>
              <a:gd name="connsiteY9" fmla="*/ 451395 h 861858"/>
              <a:gd name="connsiteX10" fmla="*/ 230189 w 420217"/>
              <a:gd name="connsiteY10" fmla="*/ 466937 h 861858"/>
              <a:gd name="connsiteX11" fmla="*/ 297020 w 420217"/>
              <a:gd name="connsiteY11" fmla="*/ 598967 h 861858"/>
              <a:gd name="connsiteX12" fmla="*/ 317662 w 420217"/>
              <a:gd name="connsiteY12" fmla="*/ 628094 h 861858"/>
              <a:gd name="connsiteX13" fmla="*/ 329131 w 420217"/>
              <a:gd name="connsiteY13" fmla="*/ 649223 h 861858"/>
              <a:gd name="connsiteX14" fmla="*/ 396175 w 420217"/>
              <a:gd name="connsiteY14" fmla="*/ 738880 h 861858"/>
              <a:gd name="connsiteX15" fmla="*/ 420217 w 420217"/>
              <a:gd name="connsiteY15" fmla="*/ 765333 h 861858"/>
              <a:gd name="connsiteX16" fmla="*/ 340402 w 420217"/>
              <a:gd name="connsiteY16" fmla="*/ 848303 h 861858"/>
              <a:gd name="connsiteX17" fmla="*/ 324533 w 420217"/>
              <a:gd name="connsiteY17" fmla="*/ 861858 h 861858"/>
              <a:gd name="connsiteX18" fmla="*/ 308451 w 420217"/>
              <a:gd name="connsiteY18" fmla="*/ 848302 h 861858"/>
              <a:gd name="connsiteX19" fmla="*/ 223728 w 420217"/>
              <a:gd name="connsiteY19" fmla="*/ 760230 h 861858"/>
              <a:gd name="connsiteX20" fmla="*/ 218242 w 420217"/>
              <a:gd name="connsiteY20" fmla="*/ 752706 h 861858"/>
              <a:gd name="connsiteX21" fmla="*/ 205675 w 420217"/>
              <a:gd name="connsiteY21" fmla="*/ 738879 h 861858"/>
              <a:gd name="connsiteX22" fmla="*/ 119408 w 420217"/>
              <a:gd name="connsiteY22" fmla="*/ 617153 h 861858"/>
              <a:gd name="connsiteX23" fmla="*/ 108338 w 420217"/>
              <a:gd name="connsiteY23" fmla="*/ 601970 h 861858"/>
              <a:gd name="connsiteX24" fmla="*/ 107612 w 420217"/>
              <a:gd name="connsiteY24" fmla="*/ 600509 h 861858"/>
              <a:gd name="connsiteX25" fmla="*/ 106519 w 420217"/>
              <a:gd name="connsiteY25" fmla="*/ 598965 h 861858"/>
              <a:gd name="connsiteX26" fmla="*/ 28510 w 420217"/>
              <a:gd name="connsiteY26" fmla="*/ 444853 h 861858"/>
              <a:gd name="connsiteX27" fmla="*/ 24946 w 420217"/>
              <a:gd name="connsiteY27" fmla="*/ 434034 h 861858"/>
              <a:gd name="connsiteX28" fmla="*/ 20513 w 420217"/>
              <a:gd name="connsiteY28" fmla="*/ 425108 h 861858"/>
              <a:gd name="connsiteX29" fmla="*/ 6862 w 420217"/>
              <a:gd name="connsiteY29" fmla="*/ 379144 h 861858"/>
              <a:gd name="connsiteX30" fmla="*/ 0 w 420217"/>
              <a:gd name="connsiteY30" fmla="*/ 358315 h 861858"/>
              <a:gd name="connsiteX31" fmla="*/ 42504 w 420217"/>
              <a:gd name="connsiteY31" fmla="*/ 300020 h 861858"/>
              <a:gd name="connsiteX32" fmla="*/ 114977 w 420217"/>
              <a:gd name="connsiteY32" fmla="*/ 115426 h 86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0217" h="861858">
                <a:moveTo>
                  <a:pt x="126613" y="0"/>
                </a:moveTo>
                <a:lnTo>
                  <a:pt x="130317" y="0"/>
                </a:lnTo>
                <a:lnTo>
                  <a:pt x="134845" y="102438"/>
                </a:lnTo>
                <a:lnTo>
                  <a:pt x="149764" y="191829"/>
                </a:lnTo>
                <a:lnTo>
                  <a:pt x="153892" y="232783"/>
                </a:lnTo>
                <a:lnTo>
                  <a:pt x="159745" y="251639"/>
                </a:lnTo>
                <a:lnTo>
                  <a:pt x="164252" y="278644"/>
                </a:lnTo>
                <a:cubicBezTo>
                  <a:pt x="178397" y="335830"/>
                  <a:pt x="196766" y="391350"/>
                  <a:pt x="219011" y="444854"/>
                </a:cubicBezTo>
                <a:lnTo>
                  <a:pt x="220851" y="448489"/>
                </a:lnTo>
                <a:lnTo>
                  <a:pt x="221753" y="451395"/>
                </a:lnTo>
                <a:lnTo>
                  <a:pt x="230189" y="466937"/>
                </a:lnTo>
                <a:lnTo>
                  <a:pt x="297020" y="598967"/>
                </a:lnTo>
                <a:lnTo>
                  <a:pt x="317662" y="628094"/>
                </a:lnTo>
                <a:lnTo>
                  <a:pt x="329131" y="649223"/>
                </a:lnTo>
                <a:cubicBezTo>
                  <a:pt x="350060" y="680203"/>
                  <a:pt x="372440" y="710121"/>
                  <a:pt x="396175" y="738880"/>
                </a:cubicBezTo>
                <a:lnTo>
                  <a:pt x="420217" y="765333"/>
                </a:lnTo>
                <a:lnTo>
                  <a:pt x="340402" y="848303"/>
                </a:lnTo>
                <a:lnTo>
                  <a:pt x="324533" y="861858"/>
                </a:lnTo>
                <a:lnTo>
                  <a:pt x="308451" y="848302"/>
                </a:lnTo>
                <a:cubicBezTo>
                  <a:pt x="278705" y="820445"/>
                  <a:pt x="250421" y="791045"/>
                  <a:pt x="223728" y="760230"/>
                </a:cubicBezTo>
                <a:lnTo>
                  <a:pt x="218242" y="752706"/>
                </a:lnTo>
                <a:lnTo>
                  <a:pt x="205675" y="738879"/>
                </a:lnTo>
                <a:lnTo>
                  <a:pt x="119408" y="617153"/>
                </a:lnTo>
                <a:lnTo>
                  <a:pt x="108338" y="601970"/>
                </a:lnTo>
                <a:lnTo>
                  <a:pt x="107612" y="600509"/>
                </a:lnTo>
                <a:lnTo>
                  <a:pt x="106519" y="598965"/>
                </a:lnTo>
                <a:cubicBezTo>
                  <a:pt x="76874" y="549844"/>
                  <a:pt x="50755" y="498357"/>
                  <a:pt x="28510" y="444853"/>
                </a:cubicBezTo>
                <a:lnTo>
                  <a:pt x="24946" y="434034"/>
                </a:lnTo>
                <a:lnTo>
                  <a:pt x="20513" y="425108"/>
                </a:lnTo>
                <a:lnTo>
                  <a:pt x="6862" y="379144"/>
                </a:lnTo>
                <a:lnTo>
                  <a:pt x="0" y="358315"/>
                </a:lnTo>
                <a:lnTo>
                  <a:pt x="42504" y="300020"/>
                </a:lnTo>
                <a:cubicBezTo>
                  <a:pt x="76548" y="243992"/>
                  <a:pt x="101402" y="181764"/>
                  <a:pt x="114977" y="115426"/>
                </a:cubicBezTo>
                <a:close/>
              </a:path>
            </a:pathLst>
          </a:custGeom>
          <a:solidFill>
            <a:schemeClr val="tx1">
              <a:alpha val="26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cxnSp>
        <p:nvCxnSpPr>
          <p:cNvPr id="19" name="Straight Arrow Connector 18">
            <a:extLst>
              <a:ext uri="{FF2B5EF4-FFF2-40B4-BE49-F238E27FC236}">
                <a16:creationId xmlns:a16="http://schemas.microsoft.com/office/drawing/2014/main" id="{670415E1-1477-4547-A7F8-0908492536BF}"/>
              </a:ext>
            </a:extLst>
          </p:cNvPr>
          <p:cNvCxnSpPr>
            <a:cxnSpLocks/>
            <a:stCxn id="34" idx="58"/>
            <a:endCxn id="5" idx="0"/>
          </p:cNvCxnSpPr>
          <p:nvPr/>
        </p:nvCxnSpPr>
        <p:spPr>
          <a:xfrm>
            <a:off x="2595563" y="4452938"/>
            <a:ext cx="0" cy="89535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3B5FF0A3-3C83-4DAF-A5E7-7A0FC78A27A2}"/>
              </a:ext>
            </a:extLst>
          </p:cNvPr>
          <p:cNvCxnSpPr>
            <a:cxnSpLocks/>
            <a:stCxn id="34" idx="40"/>
            <a:endCxn id="6" idx="0"/>
          </p:cNvCxnSpPr>
          <p:nvPr/>
        </p:nvCxnSpPr>
        <p:spPr>
          <a:xfrm>
            <a:off x="4344988" y="4452938"/>
            <a:ext cx="1587" cy="89535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F7FF4BB0-F298-44E1-AE22-E43C8644C251}"/>
              </a:ext>
            </a:extLst>
          </p:cNvPr>
          <p:cNvSpPr/>
          <p:nvPr/>
        </p:nvSpPr>
        <p:spPr>
          <a:xfrm>
            <a:off x="7038975" y="5348288"/>
            <a:ext cx="1617663" cy="338137"/>
          </a:xfrm>
          <a:prstGeom prst="rect">
            <a:avLst/>
          </a:prstGeom>
        </p:spPr>
        <p:txBody>
          <a:bodyPr wrap="none"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defRPr/>
            </a:pPr>
            <a:r>
              <a:rPr lang="en-US" sz="1600" b="1" cap="all" dirty="0">
                <a:solidFill>
                  <a:schemeClr val="bg2">
                    <a:lumMod val="50000"/>
                  </a:schemeClr>
                </a:solidFill>
                <a:latin typeface="Open Sans" panose="020B0606030504020204" pitchFamily="34" charset="0"/>
                <a:ea typeface="Open Sans" panose="020B0606030504020204" pitchFamily="34" charset="0"/>
                <a:cs typeface="Open Sans" panose="020B0606030504020204" pitchFamily="34" charset="0"/>
              </a:rPr>
              <a:t>Lorem Ipsum</a:t>
            </a:r>
          </a:p>
        </p:txBody>
      </p:sp>
      <p:sp>
        <p:nvSpPr>
          <p:cNvPr id="22" name="Rectangle 21">
            <a:extLst>
              <a:ext uri="{FF2B5EF4-FFF2-40B4-BE49-F238E27FC236}">
                <a16:creationId xmlns:a16="http://schemas.microsoft.com/office/drawing/2014/main" id="{7D777DB3-558D-423E-B68C-E808C0375632}"/>
              </a:ext>
            </a:extLst>
          </p:cNvPr>
          <p:cNvSpPr/>
          <p:nvPr/>
        </p:nvSpPr>
        <p:spPr>
          <a:xfrm>
            <a:off x="8789988" y="5348288"/>
            <a:ext cx="1616075" cy="338137"/>
          </a:xfrm>
          <a:prstGeom prst="rect">
            <a:avLst/>
          </a:prstGeom>
        </p:spPr>
        <p:txBody>
          <a:bodyPr wrap="none"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defRPr/>
            </a:pPr>
            <a:r>
              <a:rPr lang="en-US" sz="1600" b="1" cap="all" dirty="0">
                <a:solidFill>
                  <a:schemeClr val="bg2">
                    <a:lumMod val="50000"/>
                  </a:schemeClr>
                </a:solidFill>
                <a:latin typeface="Open Sans" panose="020B0606030504020204" pitchFamily="34" charset="0"/>
                <a:ea typeface="Open Sans" panose="020B0606030504020204" pitchFamily="34" charset="0"/>
                <a:cs typeface="Open Sans" panose="020B0606030504020204" pitchFamily="34" charset="0"/>
              </a:rPr>
              <a:t>Lorem Ipsum</a:t>
            </a:r>
          </a:p>
        </p:txBody>
      </p:sp>
      <p:sp>
        <p:nvSpPr>
          <p:cNvPr id="23" name="Freeform: Shape 22">
            <a:extLst>
              <a:ext uri="{FF2B5EF4-FFF2-40B4-BE49-F238E27FC236}">
                <a16:creationId xmlns:a16="http://schemas.microsoft.com/office/drawing/2014/main" id="{3C6E97E2-F9DA-4D03-A9AC-92A58B496811}"/>
              </a:ext>
            </a:extLst>
          </p:cNvPr>
          <p:cNvSpPr/>
          <p:nvPr/>
        </p:nvSpPr>
        <p:spPr>
          <a:xfrm>
            <a:off x="8345488" y="3873500"/>
            <a:ext cx="387350" cy="831850"/>
          </a:xfrm>
          <a:custGeom>
            <a:avLst/>
            <a:gdLst>
              <a:gd name="connsiteX0" fmla="*/ 503161 w 623540"/>
              <a:gd name="connsiteY0" fmla="*/ 589430 h 831904"/>
              <a:gd name="connsiteX1" fmla="*/ 496933 w 623540"/>
              <a:gd name="connsiteY1" fmla="*/ 601971 h 831904"/>
              <a:gd name="connsiteX2" fmla="*/ 447250 w 623540"/>
              <a:gd name="connsiteY2" fmla="*/ 670113 h 831904"/>
              <a:gd name="connsiteX3" fmla="*/ 588782 w 623540"/>
              <a:gd name="connsiteY3" fmla="*/ 411558 h 831904"/>
              <a:gd name="connsiteX4" fmla="*/ 584758 w 623540"/>
              <a:gd name="connsiteY4" fmla="*/ 425109 h 831904"/>
              <a:gd name="connsiteX5" fmla="*/ 546794 w 623540"/>
              <a:gd name="connsiteY5" fmla="*/ 501561 h 831904"/>
              <a:gd name="connsiteX6" fmla="*/ 623163 w 623540"/>
              <a:gd name="connsiteY6" fmla="*/ 293769 h 831904"/>
              <a:gd name="connsiteX7" fmla="*/ 623540 w 623540"/>
              <a:gd name="connsiteY7" fmla="*/ 294529 h 831904"/>
              <a:gd name="connsiteX8" fmla="*/ 617102 w 623540"/>
              <a:gd name="connsiteY8" fmla="*/ 316206 h 831904"/>
              <a:gd name="connsiteX9" fmla="*/ 83031 w 623540"/>
              <a:gd name="connsiteY9" fmla="*/ 0 h 831904"/>
              <a:gd name="connsiteX10" fmla="*/ 86737 w 623540"/>
              <a:gd name="connsiteY10" fmla="*/ 0 h 831904"/>
              <a:gd name="connsiteX11" fmla="*/ 91265 w 623540"/>
              <a:gd name="connsiteY11" fmla="*/ 102438 h 831904"/>
              <a:gd name="connsiteX12" fmla="*/ 352596 w 623540"/>
              <a:gd name="connsiteY12" fmla="*/ 738880 h 831904"/>
              <a:gd name="connsiteX13" fmla="*/ 376096 w 623540"/>
              <a:gd name="connsiteY13" fmla="*/ 764737 h 831904"/>
              <a:gd name="connsiteX14" fmla="*/ 387027 w 623540"/>
              <a:gd name="connsiteY14" fmla="*/ 752710 h 831904"/>
              <a:gd name="connsiteX15" fmla="*/ 381543 w 623540"/>
              <a:gd name="connsiteY15" fmla="*/ 760231 h 831904"/>
              <a:gd name="connsiteX16" fmla="*/ 312596 w 623540"/>
              <a:gd name="connsiteY16" fmla="*/ 831904 h 831904"/>
              <a:gd name="connsiteX17" fmla="*/ 243649 w 623540"/>
              <a:gd name="connsiteY17" fmla="*/ 760231 h 831904"/>
              <a:gd name="connsiteX18" fmla="*/ 238166 w 623540"/>
              <a:gd name="connsiteY18" fmla="*/ 752710 h 831904"/>
              <a:gd name="connsiteX19" fmla="*/ 225596 w 623540"/>
              <a:gd name="connsiteY19" fmla="*/ 738880 h 831904"/>
              <a:gd name="connsiteX20" fmla="*/ 139334 w 623540"/>
              <a:gd name="connsiteY20" fmla="*/ 617161 h 831904"/>
              <a:gd name="connsiteX21" fmla="*/ 128259 w 623540"/>
              <a:gd name="connsiteY21" fmla="*/ 601971 h 831904"/>
              <a:gd name="connsiteX22" fmla="*/ 127533 w 623540"/>
              <a:gd name="connsiteY22" fmla="*/ 600509 h 831904"/>
              <a:gd name="connsiteX23" fmla="*/ 126440 w 623540"/>
              <a:gd name="connsiteY23" fmla="*/ 598966 h 831904"/>
              <a:gd name="connsiteX24" fmla="*/ 48431 w 623540"/>
              <a:gd name="connsiteY24" fmla="*/ 444854 h 831904"/>
              <a:gd name="connsiteX25" fmla="*/ 44867 w 623540"/>
              <a:gd name="connsiteY25" fmla="*/ 434036 h 831904"/>
              <a:gd name="connsiteX26" fmla="*/ 40434 w 623540"/>
              <a:gd name="connsiteY26" fmla="*/ 425109 h 831904"/>
              <a:gd name="connsiteX27" fmla="*/ 26782 w 623540"/>
              <a:gd name="connsiteY27" fmla="*/ 379144 h 831904"/>
              <a:gd name="connsiteX28" fmla="*/ 0 w 623540"/>
              <a:gd name="connsiteY28" fmla="*/ 297851 h 831904"/>
              <a:gd name="connsiteX29" fmla="*/ 42835 w 623540"/>
              <a:gd name="connsiteY29" fmla="*/ 211589 h 831904"/>
              <a:gd name="connsiteX30" fmla="*/ 71395 w 623540"/>
              <a:gd name="connsiteY30" fmla="*/ 115426 h 831904"/>
              <a:gd name="connsiteX0" fmla="*/ 447250 w 623540"/>
              <a:gd name="connsiteY0" fmla="*/ 670113 h 831904"/>
              <a:gd name="connsiteX1" fmla="*/ 496933 w 623540"/>
              <a:gd name="connsiteY1" fmla="*/ 601971 h 831904"/>
              <a:gd name="connsiteX2" fmla="*/ 447250 w 623540"/>
              <a:gd name="connsiteY2" fmla="*/ 670113 h 831904"/>
              <a:gd name="connsiteX3" fmla="*/ 588782 w 623540"/>
              <a:gd name="connsiteY3" fmla="*/ 411558 h 831904"/>
              <a:gd name="connsiteX4" fmla="*/ 584758 w 623540"/>
              <a:gd name="connsiteY4" fmla="*/ 425109 h 831904"/>
              <a:gd name="connsiteX5" fmla="*/ 546794 w 623540"/>
              <a:gd name="connsiteY5" fmla="*/ 501561 h 831904"/>
              <a:gd name="connsiteX6" fmla="*/ 588782 w 623540"/>
              <a:gd name="connsiteY6" fmla="*/ 411558 h 831904"/>
              <a:gd name="connsiteX7" fmla="*/ 623163 w 623540"/>
              <a:gd name="connsiteY7" fmla="*/ 293769 h 831904"/>
              <a:gd name="connsiteX8" fmla="*/ 623540 w 623540"/>
              <a:gd name="connsiteY8" fmla="*/ 294529 h 831904"/>
              <a:gd name="connsiteX9" fmla="*/ 617102 w 623540"/>
              <a:gd name="connsiteY9" fmla="*/ 316206 h 831904"/>
              <a:gd name="connsiteX10" fmla="*/ 623163 w 623540"/>
              <a:gd name="connsiteY10" fmla="*/ 293769 h 831904"/>
              <a:gd name="connsiteX11" fmla="*/ 83031 w 623540"/>
              <a:gd name="connsiteY11" fmla="*/ 0 h 831904"/>
              <a:gd name="connsiteX12" fmla="*/ 86737 w 623540"/>
              <a:gd name="connsiteY12" fmla="*/ 0 h 831904"/>
              <a:gd name="connsiteX13" fmla="*/ 91265 w 623540"/>
              <a:gd name="connsiteY13" fmla="*/ 102438 h 831904"/>
              <a:gd name="connsiteX14" fmla="*/ 352596 w 623540"/>
              <a:gd name="connsiteY14" fmla="*/ 738880 h 831904"/>
              <a:gd name="connsiteX15" fmla="*/ 376096 w 623540"/>
              <a:gd name="connsiteY15" fmla="*/ 764737 h 831904"/>
              <a:gd name="connsiteX16" fmla="*/ 387027 w 623540"/>
              <a:gd name="connsiteY16" fmla="*/ 752710 h 831904"/>
              <a:gd name="connsiteX17" fmla="*/ 381543 w 623540"/>
              <a:gd name="connsiteY17" fmla="*/ 760231 h 831904"/>
              <a:gd name="connsiteX18" fmla="*/ 312596 w 623540"/>
              <a:gd name="connsiteY18" fmla="*/ 831904 h 831904"/>
              <a:gd name="connsiteX19" fmla="*/ 243649 w 623540"/>
              <a:gd name="connsiteY19" fmla="*/ 760231 h 831904"/>
              <a:gd name="connsiteX20" fmla="*/ 238166 w 623540"/>
              <a:gd name="connsiteY20" fmla="*/ 752710 h 831904"/>
              <a:gd name="connsiteX21" fmla="*/ 225596 w 623540"/>
              <a:gd name="connsiteY21" fmla="*/ 738880 h 831904"/>
              <a:gd name="connsiteX22" fmla="*/ 139334 w 623540"/>
              <a:gd name="connsiteY22" fmla="*/ 617161 h 831904"/>
              <a:gd name="connsiteX23" fmla="*/ 128259 w 623540"/>
              <a:gd name="connsiteY23" fmla="*/ 601971 h 831904"/>
              <a:gd name="connsiteX24" fmla="*/ 127533 w 623540"/>
              <a:gd name="connsiteY24" fmla="*/ 600509 h 831904"/>
              <a:gd name="connsiteX25" fmla="*/ 126440 w 623540"/>
              <a:gd name="connsiteY25" fmla="*/ 598966 h 831904"/>
              <a:gd name="connsiteX26" fmla="*/ 48431 w 623540"/>
              <a:gd name="connsiteY26" fmla="*/ 444854 h 831904"/>
              <a:gd name="connsiteX27" fmla="*/ 44867 w 623540"/>
              <a:gd name="connsiteY27" fmla="*/ 434036 h 831904"/>
              <a:gd name="connsiteX28" fmla="*/ 40434 w 623540"/>
              <a:gd name="connsiteY28" fmla="*/ 425109 h 831904"/>
              <a:gd name="connsiteX29" fmla="*/ 26782 w 623540"/>
              <a:gd name="connsiteY29" fmla="*/ 379144 h 831904"/>
              <a:gd name="connsiteX30" fmla="*/ 0 w 623540"/>
              <a:gd name="connsiteY30" fmla="*/ 297851 h 831904"/>
              <a:gd name="connsiteX31" fmla="*/ 42835 w 623540"/>
              <a:gd name="connsiteY31" fmla="*/ 211589 h 831904"/>
              <a:gd name="connsiteX32" fmla="*/ 71395 w 623540"/>
              <a:gd name="connsiteY32" fmla="*/ 115426 h 831904"/>
              <a:gd name="connsiteX33" fmla="*/ 83031 w 623540"/>
              <a:gd name="connsiteY33" fmla="*/ 0 h 831904"/>
              <a:gd name="connsiteX0" fmla="*/ 447250 w 623540"/>
              <a:gd name="connsiteY0" fmla="*/ 670113 h 831904"/>
              <a:gd name="connsiteX1" fmla="*/ 496933 w 623540"/>
              <a:gd name="connsiteY1" fmla="*/ 601971 h 831904"/>
              <a:gd name="connsiteX2" fmla="*/ 447250 w 623540"/>
              <a:gd name="connsiteY2" fmla="*/ 670113 h 831904"/>
              <a:gd name="connsiteX3" fmla="*/ 588782 w 623540"/>
              <a:gd name="connsiteY3" fmla="*/ 411558 h 831904"/>
              <a:gd name="connsiteX4" fmla="*/ 584758 w 623540"/>
              <a:gd name="connsiteY4" fmla="*/ 425109 h 831904"/>
              <a:gd name="connsiteX5" fmla="*/ 588782 w 623540"/>
              <a:gd name="connsiteY5" fmla="*/ 411558 h 831904"/>
              <a:gd name="connsiteX6" fmla="*/ 623163 w 623540"/>
              <a:gd name="connsiteY6" fmla="*/ 293769 h 831904"/>
              <a:gd name="connsiteX7" fmla="*/ 623540 w 623540"/>
              <a:gd name="connsiteY7" fmla="*/ 294529 h 831904"/>
              <a:gd name="connsiteX8" fmla="*/ 617102 w 623540"/>
              <a:gd name="connsiteY8" fmla="*/ 316206 h 831904"/>
              <a:gd name="connsiteX9" fmla="*/ 623163 w 623540"/>
              <a:gd name="connsiteY9" fmla="*/ 293769 h 831904"/>
              <a:gd name="connsiteX10" fmla="*/ 83031 w 623540"/>
              <a:gd name="connsiteY10" fmla="*/ 0 h 831904"/>
              <a:gd name="connsiteX11" fmla="*/ 86737 w 623540"/>
              <a:gd name="connsiteY11" fmla="*/ 0 h 831904"/>
              <a:gd name="connsiteX12" fmla="*/ 91265 w 623540"/>
              <a:gd name="connsiteY12" fmla="*/ 102438 h 831904"/>
              <a:gd name="connsiteX13" fmla="*/ 352596 w 623540"/>
              <a:gd name="connsiteY13" fmla="*/ 738880 h 831904"/>
              <a:gd name="connsiteX14" fmla="*/ 376096 w 623540"/>
              <a:gd name="connsiteY14" fmla="*/ 764737 h 831904"/>
              <a:gd name="connsiteX15" fmla="*/ 387027 w 623540"/>
              <a:gd name="connsiteY15" fmla="*/ 752710 h 831904"/>
              <a:gd name="connsiteX16" fmla="*/ 381543 w 623540"/>
              <a:gd name="connsiteY16" fmla="*/ 760231 h 831904"/>
              <a:gd name="connsiteX17" fmla="*/ 312596 w 623540"/>
              <a:gd name="connsiteY17" fmla="*/ 831904 h 831904"/>
              <a:gd name="connsiteX18" fmla="*/ 243649 w 623540"/>
              <a:gd name="connsiteY18" fmla="*/ 760231 h 831904"/>
              <a:gd name="connsiteX19" fmla="*/ 238166 w 623540"/>
              <a:gd name="connsiteY19" fmla="*/ 752710 h 831904"/>
              <a:gd name="connsiteX20" fmla="*/ 225596 w 623540"/>
              <a:gd name="connsiteY20" fmla="*/ 738880 h 831904"/>
              <a:gd name="connsiteX21" fmla="*/ 139334 w 623540"/>
              <a:gd name="connsiteY21" fmla="*/ 617161 h 831904"/>
              <a:gd name="connsiteX22" fmla="*/ 128259 w 623540"/>
              <a:gd name="connsiteY22" fmla="*/ 601971 h 831904"/>
              <a:gd name="connsiteX23" fmla="*/ 127533 w 623540"/>
              <a:gd name="connsiteY23" fmla="*/ 600509 h 831904"/>
              <a:gd name="connsiteX24" fmla="*/ 126440 w 623540"/>
              <a:gd name="connsiteY24" fmla="*/ 598966 h 831904"/>
              <a:gd name="connsiteX25" fmla="*/ 48431 w 623540"/>
              <a:gd name="connsiteY25" fmla="*/ 444854 h 831904"/>
              <a:gd name="connsiteX26" fmla="*/ 44867 w 623540"/>
              <a:gd name="connsiteY26" fmla="*/ 434036 h 831904"/>
              <a:gd name="connsiteX27" fmla="*/ 40434 w 623540"/>
              <a:gd name="connsiteY27" fmla="*/ 425109 h 831904"/>
              <a:gd name="connsiteX28" fmla="*/ 26782 w 623540"/>
              <a:gd name="connsiteY28" fmla="*/ 379144 h 831904"/>
              <a:gd name="connsiteX29" fmla="*/ 0 w 623540"/>
              <a:gd name="connsiteY29" fmla="*/ 297851 h 831904"/>
              <a:gd name="connsiteX30" fmla="*/ 42835 w 623540"/>
              <a:gd name="connsiteY30" fmla="*/ 211589 h 831904"/>
              <a:gd name="connsiteX31" fmla="*/ 71395 w 623540"/>
              <a:gd name="connsiteY31" fmla="*/ 115426 h 831904"/>
              <a:gd name="connsiteX32" fmla="*/ 83031 w 623540"/>
              <a:gd name="connsiteY32" fmla="*/ 0 h 831904"/>
              <a:gd name="connsiteX0" fmla="*/ 447250 w 623540"/>
              <a:gd name="connsiteY0" fmla="*/ 670113 h 831904"/>
              <a:gd name="connsiteX1" fmla="*/ 496933 w 623540"/>
              <a:gd name="connsiteY1" fmla="*/ 601971 h 831904"/>
              <a:gd name="connsiteX2" fmla="*/ 447250 w 623540"/>
              <a:gd name="connsiteY2" fmla="*/ 670113 h 831904"/>
              <a:gd name="connsiteX3" fmla="*/ 623163 w 623540"/>
              <a:gd name="connsiteY3" fmla="*/ 293769 h 831904"/>
              <a:gd name="connsiteX4" fmla="*/ 623540 w 623540"/>
              <a:gd name="connsiteY4" fmla="*/ 294529 h 831904"/>
              <a:gd name="connsiteX5" fmla="*/ 617102 w 623540"/>
              <a:gd name="connsiteY5" fmla="*/ 316206 h 831904"/>
              <a:gd name="connsiteX6" fmla="*/ 623163 w 623540"/>
              <a:gd name="connsiteY6" fmla="*/ 293769 h 831904"/>
              <a:gd name="connsiteX7" fmla="*/ 83031 w 623540"/>
              <a:gd name="connsiteY7" fmla="*/ 0 h 831904"/>
              <a:gd name="connsiteX8" fmla="*/ 86737 w 623540"/>
              <a:gd name="connsiteY8" fmla="*/ 0 h 831904"/>
              <a:gd name="connsiteX9" fmla="*/ 91265 w 623540"/>
              <a:gd name="connsiteY9" fmla="*/ 102438 h 831904"/>
              <a:gd name="connsiteX10" fmla="*/ 352596 w 623540"/>
              <a:gd name="connsiteY10" fmla="*/ 738880 h 831904"/>
              <a:gd name="connsiteX11" fmla="*/ 376096 w 623540"/>
              <a:gd name="connsiteY11" fmla="*/ 764737 h 831904"/>
              <a:gd name="connsiteX12" fmla="*/ 387027 w 623540"/>
              <a:gd name="connsiteY12" fmla="*/ 752710 h 831904"/>
              <a:gd name="connsiteX13" fmla="*/ 381543 w 623540"/>
              <a:gd name="connsiteY13" fmla="*/ 760231 h 831904"/>
              <a:gd name="connsiteX14" fmla="*/ 312596 w 623540"/>
              <a:gd name="connsiteY14" fmla="*/ 831904 h 831904"/>
              <a:gd name="connsiteX15" fmla="*/ 243649 w 623540"/>
              <a:gd name="connsiteY15" fmla="*/ 760231 h 831904"/>
              <a:gd name="connsiteX16" fmla="*/ 238166 w 623540"/>
              <a:gd name="connsiteY16" fmla="*/ 752710 h 831904"/>
              <a:gd name="connsiteX17" fmla="*/ 225596 w 623540"/>
              <a:gd name="connsiteY17" fmla="*/ 738880 h 831904"/>
              <a:gd name="connsiteX18" fmla="*/ 139334 w 623540"/>
              <a:gd name="connsiteY18" fmla="*/ 617161 h 831904"/>
              <a:gd name="connsiteX19" fmla="*/ 128259 w 623540"/>
              <a:gd name="connsiteY19" fmla="*/ 601971 h 831904"/>
              <a:gd name="connsiteX20" fmla="*/ 127533 w 623540"/>
              <a:gd name="connsiteY20" fmla="*/ 600509 h 831904"/>
              <a:gd name="connsiteX21" fmla="*/ 126440 w 623540"/>
              <a:gd name="connsiteY21" fmla="*/ 598966 h 831904"/>
              <a:gd name="connsiteX22" fmla="*/ 48431 w 623540"/>
              <a:gd name="connsiteY22" fmla="*/ 444854 h 831904"/>
              <a:gd name="connsiteX23" fmla="*/ 44867 w 623540"/>
              <a:gd name="connsiteY23" fmla="*/ 434036 h 831904"/>
              <a:gd name="connsiteX24" fmla="*/ 40434 w 623540"/>
              <a:gd name="connsiteY24" fmla="*/ 425109 h 831904"/>
              <a:gd name="connsiteX25" fmla="*/ 26782 w 623540"/>
              <a:gd name="connsiteY25" fmla="*/ 379144 h 831904"/>
              <a:gd name="connsiteX26" fmla="*/ 0 w 623540"/>
              <a:gd name="connsiteY26" fmla="*/ 297851 h 831904"/>
              <a:gd name="connsiteX27" fmla="*/ 42835 w 623540"/>
              <a:gd name="connsiteY27" fmla="*/ 211589 h 831904"/>
              <a:gd name="connsiteX28" fmla="*/ 71395 w 623540"/>
              <a:gd name="connsiteY28" fmla="*/ 115426 h 831904"/>
              <a:gd name="connsiteX29" fmla="*/ 83031 w 623540"/>
              <a:gd name="connsiteY29" fmla="*/ 0 h 831904"/>
              <a:gd name="connsiteX0" fmla="*/ 447250 w 623540"/>
              <a:gd name="connsiteY0" fmla="*/ 670113 h 831904"/>
              <a:gd name="connsiteX1" fmla="*/ 496933 w 623540"/>
              <a:gd name="connsiteY1" fmla="*/ 601971 h 831904"/>
              <a:gd name="connsiteX2" fmla="*/ 447250 w 623540"/>
              <a:gd name="connsiteY2" fmla="*/ 670113 h 831904"/>
              <a:gd name="connsiteX3" fmla="*/ 617102 w 623540"/>
              <a:gd name="connsiteY3" fmla="*/ 316206 h 831904"/>
              <a:gd name="connsiteX4" fmla="*/ 623540 w 623540"/>
              <a:gd name="connsiteY4" fmla="*/ 294529 h 831904"/>
              <a:gd name="connsiteX5" fmla="*/ 617102 w 623540"/>
              <a:gd name="connsiteY5" fmla="*/ 316206 h 831904"/>
              <a:gd name="connsiteX6" fmla="*/ 83031 w 623540"/>
              <a:gd name="connsiteY6" fmla="*/ 0 h 831904"/>
              <a:gd name="connsiteX7" fmla="*/ 86737 w 623540"/>
              <a:gd name="connsiteY7" fmla="*/ 0 h 831904"/>
              <a:gd name="connsiteX8" fmla="*/ 91265 w 623540"/>
              <a:gd name="connsiteY8" fmla="*/ 102438 h 831904"/>
              <a:gd name="connsiteX9" fmla="*/ 352596 w 623540"/>
              <a:gd name="connsiteY9" fmla="*/ 738880 h 831904"/>
              <a:gd name="connsiteX10" fmla="*/ 376096 w 623540"/>
              <a:gd name="connsiteY10" fmla="*/ 764737 h 831904"/>
              <a:gd name="connsiteX11" fmla="*/ 387027 w 623540"/>
              <a:gd name="connsiteY11" fmla="*/ 752710 h 831904"/>
              <a:gd name="connsiteX12" fmla="*/ 381543 w 623540"/>
              <a:gd name="connsiteY12" fmla="*/ 760231 h 831904"/>
              <a:gd name="connsiteX13" fmla="*/ 312596 w 623540"/>
              <a:gd name="connsiteY13" fmla="*/ 831904 h 831904"/>
              <a:gd name="connsiteX14" fmla="*/ 243649 w 623540"/>
              <a:gd name="connsiteY14" fmla="*/ 760231 h 831904"/>
              <a:gd name="connsiteX15" fmla="*/ 238166 w 623540"/>
              <a:gd name="connsiteY15" fmla="*/ 752710 h 831904"/>
              <a:gd name="connsiteX16" fmla="*/ 225596 w 623540"/>
              <a:gd name="connsiteY16" fmla="*/ 738880 h 831904"/>
              <a:gd name="connsiteX17" fmla="*/ 139334 w 623540"/>
              <a:gd name="connsiteY17" fmla="*/ 617161 h 831904"/>
              <a:gd name="connsiteX18" fmla="*/ 128259 w 623540"/>
              <a:gd name="connsiteY18" fmla="*/ 601971 h 831904"/>
              <a:gd name="connsiteX19" fmla="*/ 127533 w 623540"/>
              <a:gd name="connsiteY19" fmla="*/ 600509 h 831904"/>
              <a:gd name="connsiteX20" fmla="*/ 126440 w 623540"/>
              <a:gd name="connsiteY20" fmla="*/ 598966 h 831904"/>
              <a:gd name="connsiteX21" fmla="*/ 48431 w 623540"/>
              <a:gd name="connsiteY21" fmla="*/ 444854 h 831904"/>
              <a:gd name="connsiteX22" fmla="*/ 44867 w 623540"/>
              <a:gd name="connsiteY22" fmla="*/ 434036 h 831904"/>
              <a:gd name="connsiteX23" fmla="*/ 40434 w 623540"/>
              <a:gd name="connsiteY23" fmla="*/ 425109 h 831904"/>
              <a:gd name="connsiteX24" fmla="*/ 26782 w 623540"/>
              <a:gd name="connsiteY24" fmla="*/ 379144 h 831904"/>
              <a:gd name="connsiteX25" fmla="*/ 0 w 623540"/>
              <a:gd name="connsiteY25" fmla="*/ 297851 h 831904"/>
              <a:gd name="connsiteX26" fmla="*/ 42835 w 623540"/>
              <a:gd name="connsiteY26" fmla="*/ 211589 h 831904"/>
              <a:gd name="connsiteX27" fmla="*/ 71395 w 623540"/>
              <a:gd name="connsiteY27" fmla="*/ 115426 h 831904"/>
              <a:gd name="connsiteX28" fmla="*/ 83031 w 623540"/>
              <a:gd name="connsiteY28" fmla="*/ 0 h 831904"/>
              <a:gd name="connsiteX0" fmla="*/ 447250 w 496933"/>
              <a:gd name="connsiteY0" fmla="*/ 670113 h 831904"/>
              <a:gd name="connsiteX1" fmla="*/ 496933 w 496933"/>
              <a:gd name="connsiteY1" fmla="*/ 601971 h 831904"/>
              <a:gd name="connsiteX2" fmla="*/ 447250 w 496933"/>
              <a:gd name="connsiteY2" fmla="*/ 670113 h 831904"/>
              <a:gd name="connsiteX3" fmla="*/ 83031 w 496933"/>
              <a:gd name="connsiteY3" fmla="*/ 0 h 831904"/>
              <a:gd name="connsiteX4" fmla="*/ 86737 w 496933"/>
              <a:gd name="connsiteY4" fmla="*/ 0 h 831904"/>
              <a:gd name="connsiteX5" fmla="*/ 91265 w 496933"/>
              <a:gd name="connsiteY5" fmla="*/ 102438 h 831904"/>
              <a:gd name="connsiteX6" fmla="*/ 352596 w 496933"/>
              <a:gd name="connsiteY6" fmla="*/ 738880 h 831904"/>
              <a:gd name="connsiteX7" fmla="*/ 376096 w 496933"/>
              <a:gd name="connsiteY7" fmla="*/ 764737 h 831904"/>
              <a:gd name="connsiteX8" fmla="*/ 387027 w 496933"/>
              <a:gd name="connsiteY8" fmla="*/ 752710 h 831904"/>
              <a:gd name="connsiteX9" fmla="*/ 381543 w 496933"/>
              <a:gd name="connsiteY9" fmla="*/ 760231 h 831904"/>
              <a:gd name="connsiteX10" fmla="*/ 312596 w 496933"/>
              <a:gd name="connsiteY10" fmla="*/ 831904 h 831904"/>
              <a:gd name="connsiteX11" fmla="*/ 243649 w 496933"/>
              <a:gd name="connsiteY11" fmla="*/ 760231 h 831904"/>
              <a:gd name="connsiteX12" fmla="*/ 238166 w 496933"/>
              <a:gd name="connsiteY12" fmla="*/ 752710 h 831904"/>
              <a:gd name="connsiteX13" fmla="*/ 225596 w 496933"/>
              <a:gd name="connsiteY13" fmla="*/ 738880 h 831904"/>
              <a:gd name="connsiteX14" fmla="*/ 139334 w 496933"/>
              <a:gd name="connsiteY14" fmla="*/ 617161 h 831904"/>
              <a:gd name="connsiteX15" fmla="*/ 128259 w 496933"/>
              <a:gd name="connsiteY15" fmla="*/ 601971 h 831904"/>
              <a:gd name="connsiteX16" fmla="*/ 127533 w 496933"/>
              <a:gd name="connsiteY16" fmla="*/ 600509 h 831904"/>
              <a:gd name="connsiteX17" fmla="*/ 126440 w 496933"/>
              <a:gd name="connsiteY17" fmla="*/ 598966 h 831904"/>
              <a:gd name="connsiteX18" fmla="*/ 48431 w 496933"/>
              <a:gd name="connsiteY18" fmla="*/ 444854 h 831904"/>
              <a:gd name="connsiteX19" fmla="*/ 44867 w 496933"/>
              <a:gd name="connsiteY19" fmla="*/ 434036 h 831904"/>
              <a:gd name="connsiteX20" fmla="*/ 40434 w 496933"/>
              <a:gd name="connsiteY20" fmla="*/ 425109 h 831904"/>
              <a:gd name="connsiteX21" fmla="*/ 26782 w 496933"/>
              <a:gd name="connsiteY21" fmla="*/ 379144 h 831904"/>
              <a:gd name="connsiteX22" fmla="*/ 0 w 496933"/>
              <a:gd name="connsiteY22" fmla="*/ 297851 h 831904"/>
              <a:gd name="connsiteX23" fmla="*/ 42835 w 496933"/>
              <a:gd name="connsiteY23" fmla="*/ 211589 h 831904"/>
              <a:gd name="connsiteX24" fmla="*/ 71395 w 496933"/>
              <a:gd name="connsiteY24" fmla="*/ 115426 h 831904"/>
              <a:gd name="connsiteX25" fmla="*/ 83031 w 496933"/>
              <a:gd name="connsiteY25" fmla="*/ 0 h 831904"/>
              <a:gd name="connsiteX0" fmla="*/ 83031 w 387027"/>
              <a:gd name="connsiteY0" fmla="*/ 0 h 831904"/>
              <a:gd name="connsiteX1" fmla="*/ 86737 w 387027"/>
              <a:gd name="connsiteY1" fmla="*/ 0 h 831904"/>
              <a:gd name="connsiteX2" fmla="*/ 91265 w 387027"/>
              <a:gd name="connsiteY2" fmla="*/ 102438 h 831904"/>
              <a:gd name="connsiteX3" fmla="*/ 352596 w 387027"/>
              <a:gd name="connsiteY3" fmla="*/ 738880 h 831904"/>
              <a:gd name="connsiteX4" fmla="*/ 376096 w 387027"/>
              <a:gd name="connsiteY4" fmla="*/ 764737 h 831904"/>
              <a:gd name="connsiteX5" fmla="*/ 387027 w 387027"/>
              <a:gd name="connsiteY5" fmla="*/ 752710 h 831904"/>
              <a:gd name="connsiteX6" fmla="*/ 381543 w 387027"/>
              <a:gd name="connsiteY6" fmla="*/ 760231 h 831904"/>
              <a:gd name="connsiteX7" fmla="*/ 312596 w 387027"/>
              <a:gd name="connsiteY7" fmla="*/ 831904 h 831904"/>
              <a:gd name="connsiteX8" fmla="*/ 243649 w 387027"/>
              <a:gd name="connsiteY8" fmla="*/ 760231 h 831904"/>
              <a:gd name="connsiteX9" fmla="*/ 238166 w 387027"/>
              <a:gd name="connsiteY9" fmla="*/ 752710 h 831904"/>
              <a:gd name="connsiteX10" fmla="*/ 225596 w 387027"/>
              <a:gd name="connsiteY10" fmla="*/ 738880 h 831904"/>
              <a:gd name="connsiteX11" fmla="*/ 139334 w 387027"/>
              <a:gd name="connsiteY11" fmla="*/ 617161 h 831904"/>
              <a:gd name="connsiteX12" fmla="*/ 128259 w 387027"/>
              <a:gd name="connsiteY12" fmla="*/ 601971 h 831904"/>
              <a:gd name="connsiteX13" fmla="*/ 127533 w 387027"/>
              <a:gd name="connsiteY13" fmla="*/ 600509 h 831904"/>
              <a:gd name="connsiteX14" fmla="*/ 126440 w 387027"/>
              <a:gd name="connsiteY14" fmla="*/ 598966 h 831904"/>
              <a:gd name="connsiteX15" fmla="*/ 48431 w 387027"/>
              <a:gd name="connsiteY15" fmla="*/ 444854 h 831904"/>
              <a:gd name="connsiteX16" fmla="*/ 44867 w 387027"/>
              <a:gd name="connsiteY16" fmla="*/ 434036 h 831904"/>
              <a:gd name="connsiteX17" fmla="*/ 40434 w 387027"/>
              <a:gd name="connsiteY17" fmla="*/ 425109 h 831904"/>
              <a:gd name="connsiteX18" fmla="*/ 26782 w 387027"/>
              <a:gd name="connsiteY18" fmla="*/ 379144 h 831904"/>
              <a:gd name="connsiteX19" fmla="*/ 0 w 387027"/>
              <a:gd name="connsiteY19" fmla="*/ 297851 h 831904"/>
              <a:gd name="connsiteX20" fmla="*/ 42835 w 387027"/>
              <a:gd name="connsiteY20" fmla="*/ 211589 h 831904"/>
              <a:gd name="connsiteX21" fmla="*/ 71395 w 387027"/>
              <a:gd name="connsiteY21" fmla="*/ 115426 h 831904"/>
              <a:gd name="connsiteX22" fmla="*/ 83031 w 387027"/>
              <a:gd name="connsiteY22" fmla="*/ 0 h 83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7027" h="831904">
                <a:moveTo>
                  <a:pt x="83031" y="0"/>
                </a:moveTo>
                <a:lnTo>
                  <a:pt x="86737" y="0"/>
                </a:lnTo>
                <a:lnTo>
                  <a:pt x="91265" y="102438"/>
                </a:lnTo>
                <a:cubicBezTo>
                  <a:pt x="112639" y="343108"/>
                  <a:pt x="207223" y="562729"/>
                  <a:pt x="352596" y="738880"/>
                </a:cubicBezTo>
                <a:lnTo>
                  <a:pt x="376096" y="764737"/>
                </a:lnTo>
                <a:lnTo>
                  <a:pt x="387027" y="752710"/>
                </a:lnTo>
                <a:lnTo>
                  <a:pt x="381543" y="760231"/>
                </a:lnTo>
                <a:lnTo>
                  <a:pt x="312596" y="831904"/>
                </a:lnTo>
                <a:lnTo>
                  <a:pt x="243649" y="760231"/>
                </a:lnTo>
                <a:lnTo>
                  <a:pt x="238166" y="752710"/>
                </a:lnTo>
                <a:lnTo>
                  <a:pt x="225596" y="738880"/>
                </a:lnTo>
                <a:lnTo>
                  <a:pt x="139334" y="617161"/>
                </a:lnTo>
                <a:lnTo>
                  <a:pt x="128259" y="601971"/>
                </a:lnTo>
                <a:lnTo>
                  <a:pt x="127533" y="600509"/>
                </a:lnTo>
                <a:lnTo>
                  <a:pt x="126440" y="598966"/>
                </a:lnTo>
                <a:cubicBezTo>
                  <a:pt x="96795" y="549845"/>
                  <a:pt x="70676" y="498358"/>
                  <a:pt x="48431" y="444854"/>
                </a:cubicBezTo>
                <a:lnTo>
                  <a:pt x="44867" y="434036"/>
                </a:lnTo>
                <a:lnTo>
                  <a:pt x="40434" y="425109"/>
                </a:lnTo>
                <a:lnTo>
                  <a:pt x="26782" y="379144"/>
                </a:lnTo>
                <a:lnTo>
                  <a:pt x="0" y="297851"/>
                </a:lnTo>
                <a:lnTo>
                  <a:pt x="42835" y="211589"/>
                </a:lnTo>
                <a:cubicBezTo>
                  <a:pt x="55000" y="180737"/>
                  <a:pt x="64608" y="148595"/>
                  <a:pt x="71395" y="115426"/>
                </a:cubicBezTo>
                <a:lnTo>
                  <a:pt x="83031" y="0"/>
                </a:lnTo>
                <a:close/>
              </a:path>
            </a:pathLst>
          </a:custGeom>
          <a:solidFill>
            <a:schemeClr val="tx1">
              <a:alpha val="26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grpSp>
        <p:nvGrpSpPr>
          <p:cNvPr id="24" name="Group 23">
            <a:extLst>
              <a:ext uri="{FF2B5EF4-FFF2-40B4-BE49-F238E27FC236}">
                <a16:creationId xmlns:a16="http://schemas.microsoft.com/office/drawing/2014/main" id="{269FF4A1-8E21-43A8-BD86-A59386FF9FA5}"/>
              </a:ext>
            </a:extLst>
          </p:cNvPr>
          <p:cNvGrpSpPr/>
          <p:nvPr/>
        </p:nvGrpSpPr>
        <p:grpSpPr>
          <a:xfrm>
            <a:off x="6970641" y="2706717"/>
            <a:ext cx="3790707" cy="2329250"/>
            <a:chOff x="7845822" y="3100644"/>
            <a:chExt cx="3790707" cy="2329250"/>
          </a:xfrm>
          <a:effectLst>
            <a:outerShdw blurRad="254000" dist="50800" dir="5400000" algn="ctr" rotWithShape="0">
              <a:srgbClr val="000000">
                <a:alpha val="43137"/>
              </a:srgbClr>
            </a:outerShdw>
          </a:effectLst>
        </p:grpSpPr>
        <p:sp>
          <p:nvSpPr>
            <p:cNvPr id="31" name="Freeform: Shape 30">
              <a:extLst>
                <a:ext uri="{FF2B5EF4-FFF2-40B4-BE49-F238E27FC236}">
                  <a16:creationId xmlns:a16="http://schemas.microsoft.com/office/drawing/2014/main" id="{4279446E-11C4-44D5-8C5A-BBE7ED063827}"/>
                </a:ext>
              </a:extLst>
            </p:cNvPr>
            <p:cNvSpPr/>
            <p:nvPr/>
          </p:nvSpPr>
          <p:spPr>
            <a:xfrm>
              <a:off x="9596218" y="3100645"/>
              <a:ext cx="2040310" cy="1166555"/>
            </a:xfrm>
            <a:custGeom>
              <a:avLst/>
              <a:gdLst>
                <a:gd name="connsiteX0" fmla="*/ 875685 w 2040310"/>
                <a:gd name="connsiteY0" fmla="*/ 0 h 1166555"/>
                <a:gd name="connsiteX1" fmla="*/ 2040310 w 2040310"/>
                <a:gd name="connsiteY1" fmla="*/ 1164625 h 1166555"/>
                <a:gd name="connsiteX2" fmla="*/ 2040116 w 2040310"/>
                <a:gd name="connsiteY2" fmla="*/ 1166555 h 1166555"/>
                <a:gd name="connsiteX3" fmla="*/ 1457801 w 2040310"/>
                <a:gd name="connsiteY3" fmla="*/ 1166555 h 1166555"/>
                <a:gd name="connsiteX4" fmla="*/ 1457996 w 2040310"/>
                <a:gd name="connsiteY4" fmla="*/ 1164625 h 1166555"/>
                <a:gd name="connsiteX5" fmla="*/ 875684 w 2040310"/>
                <a:gd name="connsiteY5" fmla="*/ 582313 h 1166555"/>
                <a:gd name="connsiteX6" fmla="*/ 293372 w 2040310"/>
                <a:gd name="connsiteY6" fmla="*/ 1164625 h 1166555"/>
                <a:gd name="connsiteX7" fmla="*/ 293567 w 2040310"/>
                <a:gd name="connsiteY7" fmla="*/ 1166555 h 1166555"/>
                <a:gd name="connsiteX8" fmla="*/ 289864 w 2040310"/>
                <a:gd name="connsiteY8" fmla="*/ 1166555 h 1166555"/>
                <a:gd name="connsiteX9" fmla="*/ 289949 w 2040310"/>
                <a:gd name="connsiteY9" fmla="*/ 1164625 h 1166555"/>
                <a:gd name="connsiteX10" fmla="*/ 271759 w 2040310"/>
                <a:gd name="connsiteY10" fmla="*/ 958467 h 1166555"/>
                <a:gd name="connsiteX11" fmla="*/ 267623 w 2040310"/>
                <a:gd name="connsiteY11" fmla="*/ 943156 h 1166555"/>
                <a:gd name="connsiteX12" fmla="*/ 266288 w 2040310"/>
                <a:gd name="connsiteY12" fmla="*/ 929912 h 1166555"/>
                <a:gd name="connsiteX13" fmla="*/ 249014 w 2040310"/>
                <a:gd name="connsiteY13" fmla="*/ 874264 h 1166555"/>
                <a:gd name="connsiteX14" fmla="*/ 219280 w 2040310"/>
                <a:gd name="connsiteY14" fmla="*/ 764188 h 1166555"/>
                <a:gd name="connsiteX15" fmla="*/ 206024 w 2040310"/>
                <a:gd name="connsiteY15" fmla="*/ 735774 h 1166555"/>
                <a:gd name="connsiteX16" fmla="*/ 198427 w 2040310"/>
                <a:gd name="connsiteY16" fmla="*/ 711300 h 1166555"/>
                <a:gd name="connsiteX17" fmla="*/ 171234 w 2040310"/>
                <a:gd name="connsiteY17" fmla="*/ 661201 h 1166555"/>
                <a:gd name="connsiteX18" fmla="*/ 135649 w 2040310"/>
                <a:gd name="connsiteY18" fmla="*/ 584925 h 1166555"/>
                <a:gd name="connsiteX19" fmla="*/ 108811 w 2040310"/>
                <a:gd name="connsiteY19" fmla="*/ 546195 h 1166555"/>
                <a:gd name="connsiteX20" fmla="*/ 91049 w 2040310"/>
                <a:gd name="connsiteY20" fmla="*/ 513472 h 1166555"/>
                <a:gd name="connsiteX21" fmla="*/ 24005 w 2040310"/>
                <a:gd name="connsiteY21" fmla="*/ 423815 h 1166555"/>
                <a:gd name="connsiteX22" fmla="*/ 0 w 2040310"/>
                <a:gd name="connsiteY22" fmla="*/ 397403 h 1166555"/>
                <a:gd name="connsiteX23" fmla="*/ 92618 w 2040310"/>
                <a:gd name="connsiteY23" fmla="*/ 302549 h 1166555"/>
                <a:gd name="connsiteX24" fmla="*/ 875685 w 2040310"/>
                <a:gd name="connsiteY24" fmla="*/ 0 h 11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40310" h="1166555">
                  <a:moveTo>
                    <a:pt x="875685" y="0"/>
                  </a:moveTo>
                  <a:cubicBezTo>
                    <a:pt x="1518890" y="0"/>
                    <a:pt x="2040310" y="521420"/>
                    <a:pt x="2040310" y="1164625"/>
                  </a:cubicBezTo>
                  <a:lnTo>
                    <a:pt x="2040116" y="1166555"/>
                  </a:lnTo>
                  <a:lnTo>
                    <a:pt x="1457801" y="1166555"/>
                  </a:lnTo>
                  <a:lnTo>
                    <a:pt x="1457996" y="1164625"/>
                  </a:lnTo>
                  <a:cubicBezTo>
                    <a:pt x="1457996" y="843023"/>
                    <a:pt x="1197286" y="582313"/>
                    <a:pt x="875684" y="582313"/>
                  </a:cubicBezTo>
                  <a:cubicBezTo>
                    <a:pt x="554082" y="582313"/>
                    <a:pt x="293372" y="843023"/>
                    <a:pt x="293372" y="1164625"/>
                  </a:cubicBezTo>
                  <a:lnTo>
                    <a:pt x="293567" y="1166555"/>
                  </a:lnTo>
                  <a:lnTo>
                    <a:pt x="289864" y="1166555"/>
                  </a:lnTo>
                  <a:lnTo>
                    <a:pt x="289949" y="1164625"/>
                  </a:lnTo>
                  <a:cubicBezTo>
                    <a:pt x="289949" y="1094275"/>
                    <a:pt x="283711" y="1025381"/>
                    <a:pt x="271759" y="958467"/>
                  </a:cubicBezTo>
                  <a:lnTo>
                    <a:pt x="267623" y="943156"/>
                  </a:lnTo>
                  <a:lnTo>
                    <a:pt x="266288" y="929912"/>
                  </a:lnTo>
                  <a:lnTo>
                    <a:pt x="249014" y="874264"/>
                  </a:lnTo>
                  <a:lnTo>
                    <a:pt x="219280" y="764188"/>
                  </a:lnTo>
                  <a:lnTo>
                    <a:pt x="206024" y="735774"/>
                  </a:lnTo>
                  <a:lnTo>
                    <a:pt x="198427" y="711300"/>
                  </a:lnTo>
                  <a:lnTo>
                    <a:pt x="171234" y="661201"/>
                  </a:lnTo>
                  <a:lnTo>
                    <a:pt x="135649" y="584925"/>
                  </a:lnTo>
                  <a:lnTo>
                    <a:pt x="108811" y="546195"/>
                  </a:lnTo>
                  <a:lnTo>
                    <a:pt x="91049" y="513472"/>
                  </a:lnTo>
                  <a:cubicBezTo>
                    <a:pt x="70120" y="482493"/>
                    <a:pt x="47740" y="452575"/>
                    <a:pt x="24005" y="423815"/>
                  </a:cubicBezTo>
                  <a:lnTo>
                    <a:pt x="0" y="397403"/>
                  </a:lnTo>
                  <a:lnTo>
                    <a:pt x="92618" y="302549"/>
                  </a:lnTo>
                  <a:cubicBezTo>
                    <a:pt x="299440" y="114570"/>
                    <a:pt x="574183" y="0"/>
                    <a:pt x="875685"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32" name="Freeform: Shape 31">
              <a:extLst>
                <a:ext uri="{FF2B5EF4-FFF2-40B4-BE49-F238E27FC236}">
                  <a16:creationId xmlns:a16="http://schemas.microsoft.com/office/drawing/2014/main" id="{EAF5A1BD-BEAE-4F92-8053-A1FADDC6AD2E}"/>
                </a:ext>
              </a:extLst>
            </p:cNvPr>
            <p:cNvSpPr/>
            <p:nvPr/>
          </p:nvSpPr>
          <p:spPr>
            <a:xfrm>
              <a:off x="7845822" y="3100644"/>
              <a:ext cx="3790513" cy="2329250"/>
            </a:xfrm>
            <a:custGeom>
              <a:avLst/>
              <a:gdLst>
                <a:gd name="connsiteX0" fmla="*/ 875720 w 3790513"/>
                <a:gd name="connsiteY0" fmla="*/ 0 h 2329250"/>
                <a:gd name="connsiteX1" fmla="*/ 1699234 w 3790513"/>
                <a:gd name="connsiteY1" fmla="*/ 341111 h 2329250"/>
                <a:gd name="connsiteX2" fmla="*/ 1750902 w 3790513"/>
                <a:gd name="connsiteY2" fmla="*/ 397959 h 2329250"/>
                <a:gd name="connsiteX3" fmla="*/ 1774402 w 3790513"/>
                <a:gd name="connsiteY3" fmla="*/ 423815 h 2329250"/>
                <a:gd name="connsiteX4" fmla="*/ 1774411 w 3790513"/>
                <a:gd name="connsiteY4" fmla="*/ 423828 h 2329250"/>
                <a:gd name="connsiteX5" fmla="*/ 1841445 w 3790513"/>
                <a:gd name="connsiteY5" fmla="*/ 513472 h 2329250"/>
                <a:gd name="connsiteX6" fmla="*/ 1876377 w 3790513"/>
                <a:gd name="connsiteY6" fmla="*/ 570971 h 2329250"/>
                <a:gd name="connsiteX7" fmla="*/ 1886046 w 3790513"/>
                <a:gd name="connsiteY7" fmla="*/ 584925 h 2329250"/>
                <a:gd name="connsiteX8" fmla="*/ 1889992 w 3790513"/>
                <a:gd name="connsiteY8" fmla="*/ 593383 h 2329250"/>
                <a:gd name="connsiteX9" fmla="*/ 1899781 w 3790513"/>
                <a:gd name="connsiteY9" fmla="*/ 609496 h 2329250"/>
                <a:gd name="connsiteX10" fmla="*/ 1948823 w 3790513"/>
                <a:gd name="connsiteY10" fmla="*/ 711300 h 2329250"/>
                <a:gd name="connsiteX11" fmla="*/ 1962730 w 3790513"/>
                <a:gd name="connsiteY11" fmla="*/ 749298 h 2329250"/>
                <a:gd name="connsiteX12" fmla="*/ 1969677 w 3790513"/>
                <a:gd name="connsiteY12" fmla="*/ 764188 h 2329250"/>
                <a:gd name="connsiteX13" fmla="*/ 1973893 w 3790513"/>
                <a:gd name="connsiteY13" fmla="*/ 779798 h 2329250"/>
                <a:gd name="connsiteX14" fmla="*/ 1987986 w 3790513"/>
                <a:gd name="connsiteY14" fmla="*/ 818301 h 2329250"/>
                <a:gd name="connsiteX15" fmla="*/ 2016684 w 3790513"/>
                <a:gd name="connsiteY15" fmla="*/ 929912 h 2329250"/>
                <a:gd name="connsiteX16" fmla="*/ 2019595 w 3790513"/>
                <a:gd name="connsiteY16" fmla="*/ 948988 h 2329250"/>
                <a:gd name="connsiteX17" fmla="*/ 2022156 w 3790513"/>
                <a:gd name="connsiteY17" fmla="*/ 958467 h 2329250"/>
                <a:gd name="connsiteX18" fmla="*/ 2029881 w 3790513"/>
                <a:gd name="connsiteY18" fmla="*/ 1016382 h 2329250"/>
                <a:gd name="connsiteX19" fmla="*/ 2034332 w 3790513"/>
                <a:gd name="connsiteY19" fmla="*/ 1045549 h 2329250"/>
                <a:gd name="connsiteX20" fmla="*/ 2034674 w 3790513"/>
                <a:gd name="connsiteY20" fmla="*/ 1052317 h 2329250"/>
                <a:gd name="connsiteX21" fmla="*/ 2035733 w 3790513"/>
                <a:gd name="connsiteY21" fmla="*/ 1060257 h 2329250"/>
                <a:gd name="connsiteX22" fmla="*/ 2040346 w 3790513"/>
                <a:gd name="connsiteY22" fmla="*/ 1164625 h 2329250"/>
                <a:gd name="connsiteX23" fmla="*/ 2040176 w 3790513"/>
                <a:gd name="connsiteY23" fmla="*/ 1166555 h 2329250"/>
                <a:gd name="connsiteX24" fmla="*/ 2043964 w 3790513"/>
                <a:gd name="connsiteY24" fmla="*/ 1166555 h 2329250"/>
                <a:gd name="connsiteX25" fmla="*/ 2055600 w 3790513"/>
                <a:gd name="connsiteY25" fmla="*/ 1281981 h 2329250"/>
                <a:gd name="connsiteX26" fmla="*/ 2626082 w 3790513"/>
                <a:gd name="connsiteY26" fmla="*/ 1746937 h 2329250"/>
                <a:gd name="connsiteX27" fmla="*/ 3196563 w 3790513"/>
                <a:gd name="connsiteY27" fmla="*/ 1281981 h 2329250"/>
                <a:gd name="connsiteX28" fmla="*/ 3208199 w 3790513"/>
                <a:gd name="connsiteY28" fmla="*/ 1166555 h 2329250"/>
                <a:gd name="connsiteX29" fmla="*/ 3790513 w 3790513"/>
                <a:gd name="connsiteY29" fmla="*/ 1166555 h 2329250"/>
                <a:gd name="connsiteX30" fmla="*/ 3767047 w 3790513"/>
                <a:gd name="connsiteY30" fmla="*/ 1399338 h 2329250"/>
                <a:gd name="connsiteX31" fmla="*/ 2626083 w 3790513"/>
                <a:gd name="connsiteY31" fmla="*/ 2329250 h 2329250"/>
                <a:gd name="connsiteX32" fmla="*/ 1745455 w 3790513"/>
                <a:gd name="connsiteY32" fmla="*/ 1926786 h 2329250"/>
                <a:gd name="connsiteX33" fmla="*/ 1739972 w 3790513"/>
                <a:gd name="connsiteY33" fmla="*/ 1919265 h 2329250"/>
                <a:gd name="connsiteX34" fmla="*/ 1727402 w 3790513"/>
                <a:gd name="connsiteY34" fmla="*/ 1905435 h 2329250"/>
                <a:gd name="connsiteX35" fmla="*/ 1641140 w 3790513"/>
                <a:gd name="connsiteY35" fmla="*/ 1783716 h 2329250"/>
                <a:gd name="connsiteX36" fmla="*/ 1630065 w 3790513"/>
                <a:gd name="connsiteY36" fmla="*/ 1768526 h 2329250"/>
                <a:gd name="connsiteX37" fmla="*/ 1629339 w 3790513"/>
                <a:gd name="connsiteY37" fmla="*/ 1767064 h 2329250"/>
                <a:gd name="connsiteX38" fmla="*/ 1628246 w 3790513"/>
                <a:gd name="connsiteY38" fmla="*/ 1765521 h 2329250"/>
                <a:gd name="connsiteX39" fmla="*/ 1550237 w 3790513"/>
                <a:gd name="connsiteY39" fmla="*/ 1611409 h 2329250"/>
                <a:gd name="connsiteX40" fmla="*/ 1546673 w 3790513"/>
                <a:gd name="connsiteY40" fmla="*/ 1600591 h 2329250"/>
                <a:gd name="connsiteX41" fmla="*/ 1542240 w 3790513"/>
                <a:gd name="connsiteY41" fmla="*/ 1591664 h 2329250"/>
                <a:gd name="connsiteX42" fmla="*/ 1528588 w 3790513"/>
                <a:gd name="connsiteY42" fmla="*/ 1545699 h 2329250"/>
                <a:gd name="connsiteX43" fmla="*/ 1495478 w 3790513"/>
                <a:gd name="connsiteY43" fmla="*/ 1445198 h 2329250"/>
                <a:gd name="connsiteX44" fmla="*/ 1491295 w 3790513"/>
                <a:gd name="connsiteY44" fmla="*/ 1420131 h 2329250"/>
                <a:gd name="connsiteX45" fmla="*/ 1485119 w 3790513"/>
                <a:gd name="connsiteY45" fmla="*/ 1399338 h 2329250"/>
                <a:gd name="connsiteX46" fmla="*/ 1480992 w 3790513"/>
                <a:gd name="connsiteY46" fmla="*/ 1358399 h 2329250"/>
                <a:gd name="connsiteX47" fmla="*/ 1466071 w 3790513"/>
                <a:gd name="connsiteY47" fmla="*/ 1268993 h 2329250"/>
                <a:gd name="connsiteX48" fmla="*/ 1461543 w 3790513"/>
                <a:gd name="connsiteY48" fmla="*/ 1166555 h 2329250"/>
                <a:gd name="connsiteX49" fmla="*/ 1457836 w 3790513"/>
                <a:gd name="connsiteY49" fmla="*/ 1166555 h 2329250"/>
                <a:gd name="connsiteX50" fmla="*/ 1458031 w 3790513"/>
                <a:gd name="connsiteY50" fmla="*/ 1164625 h 2329250"/>
                <a:gd name="connsiteX51" fmla="*/ 875719 w 3790513"/>
                <a:gd name="connsiteY51" fmla="*/ 582313 h 2329250"/>
                <a:gd name="connsiteX52" fmla="*/ 293407 w 3790513"/>
                <a:gd name="connsiteY52" fmla="*/ 1164625 h 2329250"/>
                <a:gd name="connsiteX53" fmla="*/ 293602 w 3790513"/>
                <a:gd name="connsiteY53" fmla="*/ 1166555 h 2329250"/>
                <a:gd name="connsiteX54" fmla="*/ 289900 w 3790513"/>
                <a:gd name="connsiteY54" fmla="*/ 1166555 h 2329250"/>
                <a:gd name="connsiteX55" fmla="*/ 289985 w 3790513"/>
                <a:gd name="connsiteY55" fmla="*/ 1164627 h 2329250"/>
                <a:gd name="connsiteX56" fmla="*/ 289985 w 3790513"/>
                <a:gd name="connsiteY56" fmla="*/ 1164626 h 2329250"/>
                <a:gd name="connsiteX57" fmla="*/ 289985 w 3790513"/>
                <a:gd name="connsiteY57" fmla="*/ 1164626 h 2329250"/>
                <a:gd name="connsiteX58" fmla="*/ 289985 w 3790513"/>
                <a:gd name="connsiteY58" fmla="*/ 1164625 h 2329250"/>
                <a:gd name="connsiteX59" fmla="*/ 271795 w 3790513"/>
                <a:gd name="connsiteY59" fmla="*/ 958467 h 2329250"/>
                <a:gd name="connsiteX60" fmla="*/ 267659 w 3790513"/>
                <a:gd name="connsiteY60" fmla="*/ 943156 h 2329250"/>
                <a:gd name="connsiteX61" fmla="*/ 266324 w 3790513"/>
                <a:gd name="connsiteY61" fmla="*/ 929913 h 2329250"/>
                <a:gd name="connsiteX62" fmla="*/ 249052 w 3790513"/>
                <a:gd name="connsiteY62" fmla="*/ 874272 h 2329250"/>
                <a:gd name="connsiteX63" fmla="*/ 219316 w 3790513"/>
                <a:gd name="connsiteY63" fmla="*/ 764188 h 2329250"/>
                <a:gd name="connsiteX64" fmla="*/ 206059 w 3790513"/>
                <a:gd name="connsiteY64" fmla="*/ 735772 h 2329250"/>
                <a:gd name="connsiteX65" fmla="*/ 198463 w 3790513"/>
                <a:gd name="connsiteY65" fmla="*/ 711301 h 2329250"/>
                <a:gd name="connsiteX66" fmla="*/ 171274 w 3790513"/>
                <a:gd name="connsiteY66" fmla="*/ 661209 h 2329250"/>
                <a:gd name="connsiteX67" fmla="*/ 135686 w 3790513"/>
                <a:gd name="connsiteY67" fmla="*/ 584925 h 2329250"/>
                <a:gd name="connsiteX68" fmla="*/ 108845 w 3790513"/>
                <a:gd name="connsiteY68" fmla="*/ 546192 h 2329250"/>
                <a:gd name="connsiteX69" fmla="*/ 91086 w 3790513"/>
                <a:gd name="connsiteY69" fmla="*/ 513473 h 2329250"/>
                <a:gd name="connsiteX70" fmla="*/ 24048 w 3790513"/>
                <a:gd name="connsiteY70" fmla="*/ 423825 h 2329250"/>
                <a:gd name="connsiteX71" fmla="*/ 24041 w 3790513"/>
                <a:gd name="connsiteY71" fmla="*/ 423815 h 2329250"/>
                <a:gd name="connsiteX72" fmla="*/ 541 w 3790513"/>
                <a:gd name="connsiteY72" fmla="*/ 397958 h 2329250"/>
                <a:gd name="connsiteX73" fmla="*/ 541 w 3790513"/>
                <a:gd name="connsiteY73" fmla="*/ 397959 h 2329250"/>
                <a:gd name="connsiteX74" fmla="*/ 0 w 3790513"/>
                <a:gd name="connsiteY74" fmla="*/ 397364 h 2329250"/>
                <a:gd name="connsiteX75" fmla="*/ 79815 w 3790513"/>
                <a:gd name="connsiteY75" fmla="*/ 314393 h 2329250"/>
                <a:gd name="connsiteX76" fmla="*/ 875720 w 3790513"/>
                <a:gd name="connsiteY76" fmla="*/ 0 h 232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90513" h="2329250">
                  <a:moveTo>
                    <a:pt x="875720" y="0"/>
                  </a:moveTo>
                  <a:cubicBezTo>
                    <a:pt x="1197323" y="0"/>
                    <a:pt x="1488479" y="130355"/>
                    <a:pt x="1699234" y="341111"/>
                  </a:cubicBezTo>
                  <a:lnTo>
                    <a:pt x="1750902" y="397959"/>
                  </a:lnTo>
                  <a:lnTo>
                    <a:pt x="1774402" y="423815"/>
                  </a:lnTo>
                  <a:lnTo>
                    <a:pt x="1774411" y="423828"/>
                  </a:lnTo>
                  <a:lnTo>
                    <a:pt x="1841445" y="513472"/>
                  </a:lnTo>
                  <a:lnTo>
                    <a:pt x="1876377" y="570971"/>
                  </a:lnTo>
                  <a:lnTo>
                    <a:pt x="1886046" y="584925"/>
                  </a:lnTo>
                  <a:lnTo>
                    <a:pt x="1889992" y="593383"/>
                  </a:lnTo>
                  <a:lnTo>
                    <a:pt x="1899781" y="609496"/>
                  </a:lnTo>
                  <a:cubicBezTo>
                    <a:pt x="1917710" y="642499"/>
                    <a:pt x="1934090" y="676467"/>
                    <a:pt x="1948823" y="711300"/>
                  </a:cubicBezTo>
                  <a:lnTo>
                    <a:pt x="1962730" y="749298"/>
                  </a:lnTo>
                  <a:lnTo>
                    <a:pt x="1969677" y="764188"/>
                  </a:lnTo>
                  <a:lnTo>
                    <a:pt x="1973893" y="779798"/>
                  </a:lnTo>
                  <a:lnTo>
                    <a:pt x="1987986" y="818301"/>
                  </a:lnTo>
                  <a:cubicBezTo>
                    <a:pt x="1999328" y="854769"/>
                    <a:pt x="2008927" y="892005"/>
                    <a:pt x="2016684" y="929912"/>
                  </a:cubicBezTo>
                  <a:lnTo>
                    <a:pt x="2019595" y="948988"/>
                  </a:lnTo>
                  <a:lnTo>
                    <a:pt x="2022156" y="958467"/>
                  </a:lnTo>
                  <a:lnTo>
                    <a:pt x="2029881" y="1016382"/>
                  </a:lnTo>
                  <a:lnTo>
                    <a:pt x="2034332" y="1045549"/>
                  </a:lnTo>
                  <a:lnTo>
                    <a:pt x="2034674" y="1052317"/>
                  </a:lnTo>
                  <a:lnTo>
                    <a:pt x="2035733" y="1060257"/>
                  </a:lnTo>
                  <a:cubicBezTo>
                    <a:pt x="2038787" y="1094639"/>
                    <a:pt x="2040346" y="1129450"/>
                    <a:pt x="2040346" y="1164625"/>
                  </a:cubicBezTo>
                  <a:lnTo>
                    <a:pt x="2040176" y="1166555"/>
                  </a:lnTo>
                  <a:lnTo>
                    <a:pt x="2043964" y="1166555"/>
                  </a:lnTo>
                  <a:lnTo>
                    <a:pt x="2055600" y="1281981"/>
                  </a:lnTo>
                  <a:cubicBezTo>
                    <a:pt x="2109899" y="1547331"/>
                    <a:pt x="2344680" y="1746937"/>
                    <a:pt x="2626082" y="1746937"/>
                  </a:cubicBezTo>
                  <a:cubicBezTo>
                    <a:pt x="2907484" y="1746937"/>
                    <a:pt x="3142265" y="1547331"/>
                    <a:pt x="3196563" y="1281981"/>
                  </a:cubicBezTo>
                  <a:lnTo>
                    <a:pt x="3208199" y="1166555"/>
                  </a:lnTo>
                  <a:lnTo>
                    <a:pt x="3790513" y="1166555"/>
                  </a:lnTo>
                  <a:lnTo>
                    <a:pt x="3767047" y="1399338"/>
                  </a:lnTo>
                  <a:cubicBezTo>
                    <a:pt x="3658450" y="1930038"/>
                    <a:pt x="3188887" y="2329250"/>
                    <a:pt x="2626083" y="2329250"/>
                  </a:cubicBezTo>
                  <a:cubicBezTo>
                    <a:pt x="2274330" y="2329250"/>
                    <a:pt x="1959000" y="2173308"/>
                    <a:pt x="1745455" y="1926786"/>
                  </a:cubicBezTo>
                  <a:lnTo>
                    <a:pt x="1739972" y="1919265"/>
                  </a:lnTo>
                  <a:lnTo>
                    <a:pt x="1727402" y="1905435"/>
                  </a:lnTo>
                  <a:lnTo>
                    <a:pt x="1641140" y="1783716"/>
                  </a:lnTo>
                  <a:lnTo>
                    <a:pt x="1630065" y="1768526"/>
                  </a:lnTo>
                  <a:lnTo>
                    <a:pt x="1629339" y="1767064"/>
                  </a:lnTo>
                  <a:lnTo>
                    <a:pt x="1628246" y="1765521"/>
                  </a:lnTo>
                  <a:cubicBezTo>
                    <a:pt x="1598601" y="1716400"/>
                    <a:pt x="1572482" y="1664913"/>
                    <a:pt x="1550237" y="1611409"/>
                  </a:cubicBezTo>
                  <a:lnTo>
                    <a:pt x="1546673" y="1600591"/>
                  </a:lnTo>
                  <a:lnTo>
                    <a:pt x="1542240" y="1591664"/>
                  </a:lnTo>
                  <a:lnTo>
                    <a:pt x="1528588" y="1545699"/>
                  </a:lnTo>
                  <a:lnTo>
                    <a:pt x="1495478" y="1445198"/>
                  </a:lnTo>
                  <a:lnTo>
                    <a:pt x="1491295" y="1420131"/>
                  </a:lnTo>
                  <a:lnTo>
                    <a:pt x="1485119" y="1399338"/>
                  </a:lnTo>
                  <a:lnTo>
                    <a:pt x="1480992" y="1358399"/>
                  </a:lnTo>
                  <a:lnTo>
                    <a:pt x="1466071" y="1268993"/>
                  </a:lnTo>
                  <a:lnTo>
                    <a:pt x="1461543" y="1166555"/>
                  </a:lnTo>
                  <a:lnTo>
                    <a:pt x="1457836" y="1166555"/>
                  </a:lnTo>
                  <a:lnTo>
                    <a:pt x="1458031" y="1164625"/>
                  </a:lnTo>
                  <a:cubicBezTo>
                    <a:pt x="1458031" y="843023"/>
                    <a:pt x="1197321" y="582313"/>
                    <a:pt x="875719" y="582313"/>
                  </a:cubicBezTo>
                  <a:cubicBezTo>
                    <a:pt x="554117" y="582313"/>
                    <a:pt x="293407" y="843023"/>
                    <a:pt x="293407" y="1164625"/>
                  </a:cubicBezTo>
                  <a:lnTo>
                    <a:pt x="293602" y="1166555"/>
                  </a:lnTo>
                  <a:lnTo>
                    <a:pt x="289900" y="1166555"/>
                  </a:lnTo>
                  <a:lnTo>
                    <a:pt x="289985" y="1164627"/>
                  </a:lnTo>
                  <a:lnTo>
                    <a:pt x="289985" y="1164626"/>
                  </a:lnTo>
                  <a:lnTo>
                    <a:pt x="289985" y="1164626"/>
                  </a:lnTo>
                  <a:lnTo>
                    <a:pt x="289985" y="1164625"/>
                  </a:lnTo>
                  <a:cubicBezTo>
                    <a:pt x="289985" y="1094275"/>
                    <a:pt x="283748" y="1025381"/>
                    <a:pt x="271795" y="958467"/>
                  </a:cubicBezTo>
                  <a:lnTo>
                    <a:pt x="267659" y="943156"/>
                  </a:lnTo>
                  <a:lnTo>
                    <a:pt x="266324" y="929913"/>
                  </a:lnTo>
                  <a:lnTo>
                    <a:pt x="249052" y="874272"/>
                  </a:lnTo>
                  <a:lnTo>
                    <a:pt x="219316" y="764188"/>
                  </a:lnTo>
                  <a:lnTo>
                    <a:pt x="206059" y="735772"/>
                  </a:lnTo>
                  <a:lnTo>
                    <a:pt x="198463" y="711301"/>
                  </a:lnTo>
                  <a:lnTo>
                    <a:pt x="171274" y="661209"/>
                  </a:lnTo>
                  <a:lnTo>
                    <a:pt x="135686" y="584925"/>
                  </a:lnTo>
                  <a:lnTo>
                    <a:pt x="108845" y="546192"/>
                  </a:lnTo>
                  <a:lnTo>
                    <a:pt x="91086" y="513473"/>
                  </a:lnTo>
                  <a:lnTo>
                    <a:pt x="24048" y="423825"/>
                  </a:lnTo>
                  <a:lnTo>
                    <a:pt x="24041" y="423815"/>
                  </a:lnTo>
                  <a:lnTo>
                    <a:pt x="541" y="397958"/>
                  </a:lnTo>
                  <a:lnTo>
                    <a:pt x="541" y="397959"/>
                  </a:lnTo>
                  <a:lnTo>
                    <a:pt x="0" y="397364"/>
                  </a:lnTo>
                  <a:lnTo>
                    <a:pt x="79815" y="314393"/>
                  </a:lnTo>
                  <a:cubicBezTo>
                    <a:pt x="288039" y="119393"/>
                    <a:pt x="567936" y="0"/>
                    <a:pt x="87572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sp>
          <p:nvSpPr>
            <p:cNvPr id="33" name="Freeform: Shape 32">
              <a:extLst>
                <a:ext uri="{FF2B5EF4-FFF2-40B4-BE49-F238E27FC236}">
                  <a16:creationId xmlns:a16="http://schemas.microsoft.com/office/drawing/2014/main" id="{B9C160CC-21E1-4014-ADFE-15EE94E71BBF}"/>
                </a:ext>
              </a:extLst>
            </p:cNvPr>
            <p:cNvSpPr/>
            <p:nvPr/>
          </p:nvSpPr>
          <p:spPr>
            <a:xfrm>
              <a:off x="10751532" y="3759200"/>
              <a:ext cx="884997" cy="1016000"/>
            </a:xfrm>
            <a:custGeom>
              <a:avLst/>
              <a:gdLst>
                <a:gd name="connsiteX0" fmla="*/ 3192 w 884997"/>
                <a:gd name="connsiteY0" fmla="*/ 0 h 1016000"/>
                <a:gd name="connsiteX1" fmla="*/ 764846 w 884997"/>
                <a:gd name="connsiteY1" fmla="*/ 0 h 1016000"/>
                <a:gd name="connsiteX2" fmla="*/ 793475 w 884997"/>
                <a:gd name="connsiteY2" fmla="*/ 52744 h 1016000"/>
                <a:gd name="connsiteX3" fmla="*/ 884997 w 884997"/>
                <a:gd name="connsiteY3" fmla="*/ 506069 h 1016000"/>
                <a:gd name="connsiteX4" fmla="*/ 884803 w 884997"/>
                <a:gd name="connsiteY4" fmla="*/ 507999 h 1016000"/>
                <a:gd name="connsiteX5" fmla="*/ 861337 w 884997"/>
                <a:gd name="connsiteY5" fmla="*/ 740782 h 1016000"/>
                <a:gd name="connsiteX6" fmla="*/ 804216 w 884997"/>
                <a:gd name="connsiteY6" fmla="*/ 933108 h 1016000"/>
                <a:gd name="connsiteX7" fmla="*/ 763054 w 884997"/>
                <a:gd name="connsiteY7" fmla="*/ 1016000 h 1016000"/>
                <a:gd name="connsiteX8" fmla="*/ 0 w 884997"/>
                <a:gd name="connsiteY8" fmla="*/ 1016000 h 1016000"/>
                <a:gd name="connsiteX9" fmla="*/ 10222 w 884997"/>
                <a:gd name="connsiteY9" fmla="*/ 1011232 h 1016000"/>
                <a:gd name="connsiteX10" fmla="*/ 290853 w 884997"/>
                <a:gd name="connsiteY10" fmla="*/ 623425 h 1016000"/>
                <a:gd name="connsiteX11" fmla="*/ 302489 w 884997"/>
                <a:gd name="connsiteY11" fmla="*/ 507999 h 1016000"/>
                <a:gd name="connsiteX12" fmla="*/ 302488 w 884997"/>
                <a:gd name="connsiteY12" fmla="*/ 507999 h 1016000"/>
                <a:gd name="connsiteX13" fmla="*/ 302683 w 884997"/>
                <a:gd name="connsiteY13" fmla="*/ 506069 h 1016000"/>
                <a:gd name="connsiteX14" fmla="*/ 45947 w 884997"/>
                <a:gd name="connsiteY14" fmla="*/ 23207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997" h="1016000">
                  <a:moveTo>
                    <a:pt x="3192" y="0"/>
                  </a:moveTo>
                  <a:lnTo>
                    <a:pt x="764846" y="0"/>
                  </a:lnTo>
                  <a:lnTo>
                    <a:pt x="793475" y="52744"/>
                  </a:lnTo>
                  <a:cubicBezTo>
                    <a:pt x="852408" y="192078"/>
                    <a:pt x="884997" y="345268"/>
                    <a:pt x="884997" y="506069"/>
                  </a:cubicBezTo>
                  <a:lnTo>
                    <a:pt x="884803" y="507999"/>
                  </a:lnTo>
                  <a:lnTo>
                    <a:pt x="861337" y="740782"/>
                  </a:lnTo>
                  <a:cubicBezTo>
                    <a:pt x="847762" y="807120"/>
                    <a:pt x="828548" y="871403"/>
                    <a:pt x="804216" y="933108"/>
                  </a:cubicBezTo>
                  <a:lnTo>
                    <a:pt x="763054" y="1016000"/>
                  </a:lnTo>
                  <a:lnTo>
                    <a:pt x="0" y="1016000"/>
                  </a:lnTo>
                  <a:lnTo>
                    <a:pt x="10222" y="1011232"/>
                  </a:lnTo>
                  <a:cubicBezTo>
                    <a:pt x="152479" y="929431"/>
                    <a:pt x="256917" y="789269"/>
                    <a:pt x="290853" y="623425"/>
                  </a:cubicBezTo>
                  <a:lnTo>
                    <a:pt x="302489" y="507999"/>
                  </a:lnTo>
                  <a:lnTo>
                    <a:pt x="302488" y="507999"/>
                  </a:lnTo>
                  <a:lnTo>
                    <a:pt x="302683" y="506069"/>
                  </a:lnTo>
                  <a:cubicBezTo>
                    <a:pt x="302683" y="305068"/>
                    <a:pt x="200843" y="127853"/>
                    <a:pt x="45947" y="23207"/>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grpSp>
      <p:cxnSp>
        <p:nvCxnSpPr>
          <p:cNvPr id="25" name="Straight Arrow Connector 24">
            <a:extLst>
              <a:ext uri="{FF2B5EF4-FFF2-40B4-BE49-F238E27FC236}">
                <a16:creationId xmlns:a16="http://schemas.microsoft.com/office/drawing/2014/main" id="{DB6B0F8B-6B75-455E-A3FB-A738070839E6}"/>
              </a:ext>
            </a:extLst>
          </p:cNvPr>
          <p:cNvCxnSpPr>
            <a:cxnSpLocks/>
            <a:stCxn id="27" idx="4"/>
            <a:endCxn id="21" idx="0"/>
          </p:cNvCxnSpPr>
          <p:nvPr/>
        </p:nvCxnSpPr>
        <p:spPr>
          <a:xfrm>
            <a:off x="7847013" y="4456113"/>
            <a:ext cx="0" cy="892175"/>
          </a:xfrm>
          <a:prstGeom prst="straightConnector1">
            <a:avLst/>
          </a:prstGeom>
          <a:ln w="28575">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5781AB3A-92D6-441F-8E5A-C57653F84C6F}"/>
              </a:ext>
            </a:extLst>
          </p:cNvPr>
          <p:cNvCxnSpPr>
            <a:cxnSpLocks/>
            <a:stCxn id="28" idx="4"/>
            <a:endCxn id="22" idx="0"/>
          </p:cNvCxnSpPr>
          <p:nvPr/>
        </p:nvCxnSpPr>
        <p:spPr>
          <a:xfrm>
            <a:off x="9596438" y="4456113"/>
            <a:ext cx="1587" cy="89217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E5A0938D-131D-49D2-90D9-239C66B69CEB}"/>
              </a:ext>
            </a:extLst>
          </p:cNvPr>
          <p:cNvGrpSpPr/>
          <p:nvPr/>
        </p:nvGrpSpPr>
        <p:grpSpPr>
          <a:xfrm>
            <a:off x="7261144" y="3286126"/>
            <a:ext cx="1170432" cy="1170432"/>
            <a:chOff x="7261144" y="3286126"/>
            <a:chExt cx="1170432" cy="1170432"/>
          </a:xfrm>
          <a:effectLst>
            <a:outerShdw blurRad="254000" dist="50800" dir="5400000" algn="ctr" rotWithShape="0">
              <a:srgbClr val="000000">
                <a:alpha val="43137"/>
              </a:srgbClr>
            </a:outerShdw>
          </a:effectLst>
        </p:grpSpPr>
        <p:sp>
          <p:nvSpPr>
            <p:cNvPr id="27" name="Oval 26">
              <a:extLst>
                <a:ext uri="{FF2B5EF4-FFF2-40B4-BE49-F238E27FC236}">
                  <a16:creationId xmlns:a16="http://schemas.microsoft.com/office/drawing/2014/main" id="{FBF7C29F-3C55-4AB2-98DF-21348133B5C2}"/>
                </a:ext>
              </a:extLst>
            </p:cNvPr>
            <p:cNvSpPr/>
            <p:nvPr/>
          </p:nvSpPr>
          <p:spPr>
            <a:xfrm>
              <a:off x="7261144" y="3286126"/>
              <a:ext cx="1170432" cy="1170432"/>
            </a:xfrm>
            <a:prstGeom prst="ellipse">
              <a:avLst/>
            </a:prstGeom>
            <a:solidFill>
              <a:schemeClr val="bg1"/>
            </a:solidFill>
            <a:ln>
              <a:noFill/>
            </a:ln>
            <a:effectLst>
              <a:outerShdw blurRad="88900" dist="635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pic>
          <p:nvPicPr>
            <p:cNvPr id="29" name="Graphic 17" descr="Shopping cart">
              <a:extLst>
                <a:ext uri="{FF2B5EF4-FFF2-40B4-BE49-F238E27FC236}">
                  <a16:creationId xmlns:a16="http://schemas.microsoft.com/office/drawing/2014/main" id="{26D8C2D8-E5F5-4F87-9C2B-2BE318975646}"/>
                </a:ext>
              </a:extLst>
            </p:cNvPr>
            <p:cNvPicPr>
              <a:picLocks noChangeAspect="1"/>
            </p:cNvPicPr>
            <p:nvPr/>
          </p:nvPicPr>
          <p:blipFill>
            <a:blip r:embed="rId5"/>
            <a:stretch>
              <a:fillRect/>
            </a:stretch>
          </p:blipFill>
          <p:spPr>
            <a:xfrm>
              <a:off x="7512223" y="3540733"/>
              <a:ext cx="661218" cy="661218"/>
            </a:xfrm>
            <a:prstGeom prst="rect">
              <a:avLst/>
            </a:prstGeom>
          </p:spPr>
        </p:pic>
      </p:grpSp>
      <p:grpSp>
        <p:nvGrpSpPr>
          <p:cNvPr id="44" name="Group 43">
            <a:extLst>
              <a:ext uri="{FF2B5EF4-FFF2-40B4-BE49-F238E27FC236}">
                <a16:creationId xmlns:a16="http://schemas.microsoft.com/office/drawing/2014/main" id="{EC6709A1-B056-499F-8FEF-C03FCA9C26B3}"/>
              </a:ext>
            </a:extLst>
          </p:cNvPr>
          <p:cNvGrpSpPr/>
          <p:nvPr/>
        </p:nvGrpSpPr>
        <p:grpSpPr>
          <a:xfrm>
            <a:off x="9011506" y="3286126"/>
            <a:ext cx="1170432" cy="1170432"/>
            <a:chOff x="9011506" y="3286126"/>
            <a:chExt cx="1170432" cy="1170432"/>
          </a:xfrm>
          <a:effectLst>
            <a:outerShdw blurRad="254000" dist="50800" dir="5400000" algn="ctr" rotWithShape="0">
              <a:srgbClr val="000000">
                <a:alpha val="43137"/>
              </a:srgbClr>
            </a:outerShdw>
          </a:effectLst>
        </p:grpSpPr>
        <p:sp>
          <p:nvSpPr>
            <p:cNvPr id="28" name="Oval 27">
              <a:extLst>
                <a:ext uri="{FF2B5EF4-FFF2-40B4-BE49-F238E27FC236}">
                  <a16:creationId xmlns:a16="http://schemas.microsoft.com/office/drawing/2014/main" id="{993C4AC9-1174-4909-A4DD-6E8661DCC72E}"/>
                </a:ext>
              </a:extLst>
            </p:cNvPr>
            <p:cNvSpPr/>
            <p:nvPr/>
          </p:nvSpPr>
          <p:spPr>
            <a:xfrm>
              <a:off x="9011506" y="3286126"/>
              <a:ext cx="1170432" cy="1170432"/>
            </a:xfrm>
            <a:prstGeom prst="ellipse">
              <a:avLst/>
            </a:prstGeom>
            <a:solidFill>
              <a:schemeClr val="bg1"/>
            </a:solidFill>
            <a:ln>
              <a:noFill/>
            </a:ln>
            <a:effectLst>
              <a:outerShdw blurRad="88900" dist="635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n-US" sz="1400">
                <a:latin typeface="Open Sans" panose="020B0606030504020204" pitchFamily="34" charset="0"/>
                <a:ea typeface="Open Sans" panose="020B0606030504020204" pitchFamily="34" charset="0"/>
                <a:cs typeface="Open Sans" panose="020B0606030504020204" pitchFamily="34" charset="0"/>
              </a:endParaRPr>
            </a:p>
          </p:txBody>
        </p:sp>
        <p:pic>
          <p:nvPicPr>
            <p:cNvPr id="30" name="Graphic 19" descr="Rocket">
              <a:extLst>
                <a:ext uri="{FF2B5EF4-FFF2-40B4-BE49-F238E27FC236}">
                  <a16:creationId xmlns:a16="http://schemas.microsoft.com/office/drawing/2014/main" id="{00E1099C-0340-4525-A5B2-E947DB0EDB60}"/>
                </a:ext>
              </a:extLst>
            </p:cNvPr>
            <p:cNvPicPr>
              <a:picLocks noChangeAspect="1"/>
            </p:cNvPicPr>
            <p:nvPr/>
          </p:nvPicPr>
          <p:blipFill>
            <a:blip r:embed="rId6"/>
            <a:stretch>
              <a:fillRect/>
            </a:stretch>
          </p:blipFill>
          <p:spPr>
            <a:xfrm>
              <a:off x="9264089" y="3580307"/>
              <a:ext cx="661218" cy="661218"/>
            </a:xfrm>
            <a:prstGeom prst="rect">
              <a:avLst/>
            </a:prstGeom>
          </p:spPr>
        </p:pic>
      </p:grpSp>
      <p:sp>
        <p:nvSpPr>
          <p:cNvPr id="37" name="TextBox 36">
            <a:extLst>
              <a:ext uri="{FF2B5EF4-FFF2-40B4-BE49-F238E27FC236}">
                <a16:creationId xmlns:a16="http://schemas.microsoft.com/office/drawing/2014/main" id="{D983A505-70D8-4540-A28A-B9614320E73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8" name="Straight Connector 37">
            <a:extLst>
              <a:ext uri="{FF2B5EF4-FFF2-40B4-BE49-F238E27FC236}">
                <a16:creationId xmlns:a16="http://schemas.microsoft.com/office/drawing/2014/main" id="{3B63BE62-C0EA-4770-B823-DF18422A847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CC5EA77C-BFDD-4138-A3A7-11AC410EAE0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up)">
                                      <p:cBhvr>
                                        <p:cTn id="7" dur="500"/>
                                        <p:tgtEl>
                                          <p:spTgt spid="37"/>
                                        </p:tgtEl>
                                      </p:cBhvr>
                                    </p:animEffect>
                                  </p:childTnLst>
                                </p:cTn>
                              </p:par>
                              <p:par>
                                <p:cTn id="8" presetID="16" presetClass="entr" presetSubtype="37" fill="hold"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barn(outVertical)">
                                      <p:cBhvr>
                                        <p:cTn id="10" dur="500"/>
                                        <p:tgtEl>
                                          <p:spTgt spid="3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1000"/>
                                        <p:tgtEl>
                                          <p:spTgt spid="39"/>
                                        </p:tgtEl>
                                      </p:cBhvr>
                                    </p:animEffect>
                                    <p:anim calcmode="lin" valueType="num">
                                      <p:cBhvr>
                                        <p:cTn id="14" dur="1000" fill="hold"/>
                                        <p:tgtEl>
                                          <p:spTgt spid="39"/>
                                        </p:tgtEl>
                                        <p:attrNameLst>
                                          <p:attrName>ppt_x</p:attrName>
                                        </p:attrNameLst>
                                      </p:cBhvr>
                                      <p:tavLst>
                                        <p:tav tm="0">
                                          <p:val>
                                            <p:strVal val="#ppt_x"/>
                                          </p:val>
                                        </p:tav>
                                        <p:tav tm="100000">
                                          <p:val>
                                            <p:strVal val="#ppt_x"/>
                                          </p:val>
                                        </p:tav>
                                      </p:tavLst>
                                    </p:anim>
                                    <p:anim calcmode="lin" valueType="num">
                                      <p:cBhvr>
                                        <p:cTn id="15" dur="900" decel="100000" fill="hold"/>
                                        <p:tgtEl>
                                          <p:spTgt spid="3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left)">
                                      <p:cBhvr>
                                        <p:cTn id="20" dur="500"/>
                                        <p:tgtEl>
                                          <p:spTgt spid="3"/>
                                        </p:tgtEl>
                                      </p:cBhvr>
                                    </p:animEffect>
                                  </p:childTnLst>
                                </p:cTn>
                              </p:par>
                              <p:par>
                                <p:cTn id="21" presetID="22" presetClass="entr" presetSubtype="8"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left)">
                                      <p:cBhvr>
                                        <p:cTn id="23" dur="500"/>
                                        <p:tgtEl>
                                          <p:spTgt spid="8"/>
                                        </p:tgtEl>
                                      </p:cBhvr>
                                    </p:animEffect>
                                  </p:childTnLst>
                                </p:cTn>
                              </p:par>
                              <p:par>
                                <p:cTn id="24" presetID="22" presetClass="entr" presetSubtype="8"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left)">
                                      <p:cBhvr>
                                        <p:cTn id="26" dur="500"/>
                                        <p:tgtEl>
                                          <p:spTgt spid="4"/>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par>
                                <p:cTn id="30" presetID="10" presetClass="entr" presetSubtype="0"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par>
                                <p:cTn id="36" presetID="10" presetClass="entr" presetSubtype="0" fill="hold"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par>
                                <p:cTn id="39" presetID="10" presetClass="entr" presetSubtype="0"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par>
                          <p:cTn id="42" fill="hold" nodeType="afterGroup">
                            <p:stCondLst>
                              <p:cond delay="1500"/>
                            </p:stCondLst>
                            <p:childTnLst>
                              <p:par>
                                <p:cTn id="43" presetID="23" presetClass="entr" presetSubtype="16" fill="hold"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500" fill="hold"/>
                                        <p:tgtEl>
                                          <p:spTgt spid="40"/>
                                        </p:tgtEl>
                                        <p:attrNameLst>
                                          <p:attrName>ppt_w</p:attrName>
                                        </p:attrNameLst>
                                      </p:cBhvr>
                                      <p:tavLst>
                                        <p:tav tm="0">
                                          <p:val>
                                            <p:fltVal val="0"/>
                                          </p:val>
                                        </p:tav>
                                        <p:tav tm="100000">
                                          <p:val>
                                            <p:strVal val="#ppt_w"/>
                                          </p:val>
                                        </p:tav>
                                      </p:tavLst>
                                    </p:anim>
                                    <p:anim calcmode="lin" valueType="num">
                                      <p:cBhvr>
                                        <p:cTn id="46" dur="500" fill="hold"/>
                                        <p:tgtEl>
                                          <p:spTgt spid="40"/>
                                        </p:tgtEl>
                                        <p:attrNameLst>
                                          <p:attrName>ppt_h</p:attrName>
                                        </p:attrNameLst>
                                      </p:cBhvr>
                                      <p:tavLst>
                                        <p:tav tm="0">
                                          <p:val>
                                            <p:fltVal val="0"/>
                                          </p:val>
                                        </p:tav>
                                        <p:tav tm="100000">
                                          <p:val>
                                            <p:strVal val="#ppt_h"/>
                                          </p:val>
                                        </p:tav>
                                      </p:tavLst>
                                    </p:anim>
                                  </p:childTnLst>
                                </p:cTn>
                              </p:par>
                              <p:par>
                                <p:cTn id="47" presetID="23" presetClass="entr" presetSubtype="16" fill="hold" nodeType="with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childTnLst>
                                </p:cTn>
                              </p:par>
                              <p:par>
                                <p:cTn id="51" presetID="23" presetClass="entr" presetSubtype="16"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anim calcmode="lin" valueType="num">
                                      <p:cBhvr>
                                        <p:cTn id="53" dur="500" fill="hold"/>
                                        <p:tgtEl>
                                          <p:spTgt spid="42"/>
                                        </p:tgtEl>
                                        <p:attrNameLst>
                                          <p:attrName>ppt_w</p:attrName>
                                        </p:attrNameLst>
                                      </p:cBhvr>
                                      <p:tavLst>
                                        <p:tav tm="0">
                                          <p:val>
                                            <p:fltVal val="0"/>
                                          </p:val>
                                        </p:tav>
                                        <p:tav tm="100000">
                                          <p:val>
                                            <p:strVal val="#ppt_w"/>
                                          </p:val>
                                        </p:tav>
                                      </p:tavLst>
                                    </p:anim>
                                    <p:anim calcmode="lin" valueType="num">
                                      <p:cBhvr>
                                        <p:cTn id="54" dur="500" fill="hold"/>
                                        <p:tgtEl>
                                          <p:spTgt spid="42"/>
                                        </p:tgtEl>
                                        <p:attrNameLst>
                                          <p:attrName>ppt_h</p:attrName>
                                        </p:attrNameLst>
                                      </p:cBhvr>
                                      <p:tavLst>
                                        <p:tav tm="0">
                                          <p:val>
                                            <p:fltVal val="0"/>
                                          </p:val>
                                        </p:tav>
                                        <p:tav tm="100000">
                                          <p:val>
                                            <p:strVal val="#ppt_h"/>
                                          </p:val>
                                        </p:tav>
                                      </p:tavLst>
                                    </p:anim>
                                  </p:childTnLst>
                                </p:cTn>
                              </p:par>
                              <p:par>
                                <p:cTn id="55" presetID="23" presetClass="entr" presetSubtype="16" fill="hold" nodeType="withEffect">
                                  <p:stCondLst>
                                    <p:cond delay="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childTnLst>
                                </p:cTn>
                              </p:par>
                              <p:par>
                                <p:cTn id="59" presetID="23" presetClass="entr" presetSubtype="16" fill="hold" nodeType="withEffect">
                                  <p:stCondLst>
                                    <p:cond delay="0"/>
                                  </p:stCondLst>
                                  <p:childTnLst>
                                    <p:set>
                                      <p:cBhvr>
                                        <p:cTn id="60" dur="1" fill="hold">
                                          <p:stCondLst>
                                            <p:cond delay="0"/>
                                          </p:stCondLst>
                                        </p:cTn>
                                        <p:tgtEl>
                                          <p:spTgt spid="44"/>
                                        </p:tgtEl>
                                        <p:attrNameLst>
                                          <p:attrName>style.visibility</p:attrName>
                                        </p:attrNameLst>
                                      </p:cBhvr>
                                      <p:to>
                                        <p:strVal val="visible"/>
                                      </p:to>
                                    </p:set>
                                    <p:anim calcmode="lin" valueType="num">
                                      <p:cBhvr>
                                        <p:cTn id="61" dur="500" fill="hold"/>
                                        <p:tgtEl>
                                          <p:spTgt spid="44"/>
                                        </p:tgtEl>
                                        <p:attrNameLst>
                                          <p:attrName>ppt_w</p:attrName>
                                        </p:attrNameLst>
                                      </p:cBhvr>
                                      <p:tavLst>
                                        <p:tav tm="0">
                                          <p:val>
                                            <p:fltVal val="0"/>
                                          </p:val>
                                        </p:tav>
                                        <p:tav tm="100000">
                                          <p:val>
                                            <p:strVal val="#ppt_w"/>
                                          </p:val>
                                        </p:tav>
                                      </p:tavLst>
                                    </p:anim>
                                    <p:anim calcmode="lin" valueType="num">
                                      <p:cBhvr>
                                        <p:cTn id="62" dur="500" fill="hold"/>
                                        <p:tgtEl>
                                          <p:spTgt spid="4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2000"/>
                            </p:stCondLst>
                            <p:childTnLst>
                              <p:par>
                                <p:cTn id="64" presetID="22" presetClass="entr" presetSubtype="1" fill="hold" nodeType="after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wipe(up)">
                                      <p:cBhvr>
                                        <p:cTn id="66" dur="500"/>
                                        <p:tgtEl>
                                          <p:spTgt spid="19"/>
                                        </p:tgtEl>
                                      </p:cBhvr>
                                    </p:animEffect>
                                  </p:childTnLst>
                                </p:cTn>
                              </p:par>
                            </p:childTnLst>
                          </p:cTn>
                        </p:par>
                        <p:par>
                          <p:cTn id="67" fill="hold" nodeType="afterGroup">
                            <p:stCondLst>
                              <p:cond delay="2500"/>
                            </p:stCondLst>
                            <p:childTnLst>
                              <p:par>
                                <p:cTn id="68" presetID="22" presetClass="entr" presetSubtype="1" fill="hold" nodeType="after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wipe(up)">
                                      <p:cBhvr>
                                        <p:cTn id="70" dur="500"/>
                                        <p:tgtEl>
                                          <p:spTgt spid="20"/>
                                        </p:tgtEl>
                                      </p:cBhvr>
                                    </p:animEffect>
                                  </p:childTnLst>
                                </p:cTn>
                              </p:par>
                            </p:childTnLst>
                          </p:cTn>
                        </p:par>
                        <p:par>
                          <p:cTn id="71" fill="hold" nodeType="afterGroup">
                            <p:stCondLst>
                              <p:cond delay="3000"/>
                            </p:stCondLst>
                            <p:childTnLst>
                              <p:par>
                                <p:cTn id="72" presetID="22" presetClass="entr" presetSubtype="1" fill="hold"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wipe(up)">
                                      <p:cBhvr>
                                        <p:cTn id="74" dur="500"/>
                                        <p:tgtEl>
                                          <p:spTgt spid="11"/>
                                        </p:tgtEl>
                                      </p:cBhvr>
                                    </p:animEffect>
                                  </p:childTnLst>
                                </p:cTn>
                              </p:par>
                            </p:childTnLst>
                          </p:cTn>
                        </p:par>
                        <p:par>
                          <p:cTn id="75" fill="hold" nodeType="afterGroup">
                            <p:stCondLst>
                              <p:cond delay="3500"/>
                            </p:stCondLst>
                            <p:childTnLst>
                              <p:par>
                                <p:cTn id="76" presetID="22" presetClass="entr" presetSubtype="1" fill="hold" nodeType="after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wipe(up)">
                                      <p:cBhvr>
                                        <p:cTn id="78" dur="500"/>
                                        <p:tgtEl>
                                          <p:spTgt spid="25"/>
                                        </p:tgtEl>
                                      </p:cBhvr>
                                    </p:animEffect>
                                  </p:childTnLst>
                                </p:cTn>
                              </p:par>
                            </p:childTnLst>
                          </p:cTn>
                        </p:par>
                        <p:par>
                          <p:cTn id="79" fill="hold" nodeType="afterGroup">
                            <p:stCondLst>
                              <p:cond delay="4000"/>
                            </p:stCondLst>
                            <p:childTnLst>
                              <p:par>
                                <p:cTn id="80" presetID="22" presetClass="entr" presetSubtype="1" fill="hold" nodeType="afterEffect">
                                  <p:stCondLst>
                                    <p:cond delay="0"/>
                                  </p:stCondLst>
                                  <p:childTnLst>
                                    <p:set>
                                      <p:cBhvr>
                                        <p:cTn id="81" dur="1" fill="hold">
                                          <p:stCondLst>
                                            <p:cond delay="0"/>
                                          </p:stCondLst>
                                        </p:cTn>
                                        <p:tgtEl>
                                          <p:spTgt spid="26"/>
                                        </p:tgtEl>
                                        <p:attrNameLst>
                                          <p:attrName>style.visibility</p:attrName>
                                        </p:attrNameLst>
                                      </p:cBhvr>
                                      <p:to>
                                        <p:strVal val="visible"/>
                                      </p:to>
                                    </p:set>
                                    <p:animEffect transition="in" filter="wipe(up)">
                                      <p:cBhvr>
                                        <p:cTn id="82" dur="500"/>
                                        <p:tgtEl>
                                          <p:spTgt spid="26"/>
                                        </p:tgtEl>
                                      </p:cBhvr>
                                    </p:animEffect>
                                  </p:childTnLst>
                                </p:cTn>
                              </p:par>
                              <p:par>
                                <p:cTn id="83" presetID="37" presetClass="entr" presetSubtype="0" fill="hold" grpId="0" nodeType="withEffect">
                                  <p:stCondLst>
                                    <p:cond delay="0"/>
                                  </p:stCondLst>
                                  <p:childTnLst>
                                    <p:set>
                                      <p:cBhvr>
                                        <p:cTn id="84" dur="1" fill="hold">
                                          <p:stCondLst>
                                            <p:cond delay="0"/>
                                          </p:stCondLst>
                                        </p:cTn>
                                        <p:tgtEl>
                                          <p:spTgt spid="5"/>
                                        </p:tgtEl>
                                        <p:attrNameLst>
                                          <p:attrName>style.visibility</p:attrName>
                                        </p:attrNameLst>
                                      </p:cBhvr>
                                      <p:to>
                                        <p:strVal val="visible"/>
                                      </p:to>
                                    </p:set>
                                    <p:animEffect transition="in" filter="fade">
                                      <p:cBhvr>
                                        <p:cTn id="85" dur="1000"/>
                                        <p:tgtEl>
                                          <p:spTgt spid="5"/>
                                        </p:tgtEl>
                                      </p:cBhvr>
                                    </p:animEffect>
                                    <p:anim calcmode="lin" valueType="num">
                                      <p:cBhvr>
                                        <p:cTn id="86" dur="1000" fill="hold"/>
                                        <p:tgtEl>
                                          <p:spTgt spid="5"/>
                                        </p:tgtEl>
                                        <p:attrNameLst>
                                          <p:attrName>ppt_x</p:attrName>
                                        </p:attrNameLst>
                                      </p:cBhvr>
                                      <p:tavLst>
                                        <p:tav tm="0">
                                          <p:val>
                                            <p:strVal val="#ppt_x"/>
                                          </p:val>
                                        </p:tav>
                                        <p:tav tm="100000">
                                          <p:val>
                                            <p:strVal val="#ppt_x"/>
                                          </p:val>
                                        </p:tav>
                                      </p:tavLst>
                                    </p:anim>
                                    <p:anim calcmode="lin" valueType="num">
                                      <p:cBhvr>
                                        <p:cTn id="87" dur="900" decel="100000" fill="hold"/>
                                        <p:tgtEl>
                                          <p:spTgt spid="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89" presetID="37" presetClass="entr"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visible"/>
                                      </p:to>
                                    </p:set>
                                    <p:animEffect transition="in" filter="fade">
                                      <p:cBhvr>
                                        <p:cTn id="91" dur="1000"/>
                                        <p:tgtEl>
                                          <p:spTgt spid="6"/>
                                        </p:tgtEl>
                                      </p:cBhvr>
                                    </p:animEffect>
                                    <p:anim calcmode="lin" valueType="num">
                                      <p:cBhvr>
                                        <p:cTn id="92" dur="1000" fill="hold"/>
                                        <p:tgtEl>
                                          <p:spTgt spid="6"/>
                                        </p:tgtEl>
                                        <p:attrNameLst>
                                          <p:attrName>ppt_x</p:attrName>
                                        </p:attrNameLst>
                                      </p:cBhvr>
                                      <p:tavLst>
                                        <p:tav tm="0">
                                          <p:val>
                                            <p:strVal val="#ppt_x"/>
                                          </p:val>
                                        </p:tav>
                                        <p:tav tm="100000">
                                          <p:val>
                                            <p:strVal val="#ppt_x"/>
                                          </p:val>
                                        </p:tav>
                                      </p:tavLst>
                                    </p:anim>
                                    <p:anim calcmode="lin" valueType="num">
                                      <p:cBhvr>
                                        <p:cTn id="93" dur="900" decel="100000" fill="hold"/>
                                        <p:tgtEl>
                                          <p:spTgt spid="6"/>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95" presetID="37" presetClass="entr" presetSubtype="0" fill="hold" grpId="0" nodeType="withEffect">
                                  <p:stCondLst>
                                    <p:cond delay="0"/>
                                  </p:stCondLst>
                                  <p:childTnLst>
                                    <p:set>
                                      <p:cBhvr>
                                        <p:cTn id="96" dur="1" fill="hold">
                                          <p:stCondLst>
                                            <p:cond delay="0"/>
                                          </p:stCondLst>
                                        </p:cTn>
                                        <p:tgtEl>
                                          <p:spTgt spid="7"/>
                                        </p:tgtEl>
                                        <p:attrNameLst>
                                          <p:attrName>style.visibility</p:attrName>
                                        </p:attrNameLst>
                                      </p:cBhvr>
                                      <p:to>
                                        <p:strVal val="visible"/>
                                      </p:to>
                                    </p:set>
                                    <p:animEffect transition="in" filter="fade">
                                      <p:cBhvr>
                                        <p:cTn id="97" dur="1000"/>
                                        <p:tgtEl>
                                          <p:spTgt spid="7"/>
                                        </p:tgtEl>
                                      </p:cBhvr>
                                    </p:animEffect>
                                    <p:anim calcmode="lin" valueType="num">
                                      <p:cBhvr>
                                        <p:cTn id="98" dur="1000" fill="hold"/>
                                        <p:tgtEl>
                                          <p:spTgt spid="7"/>
                                        </p:tgtEl>
                                        <p:attrNameLst>
                                          <p:attrName>ppt_x</p:attrName>
                                        </p:attrNameLst>
                                      </p:cBhvr>
                                      <p:tavLst>
                                        <p:tav tm="0">
                                          <p:val>
                                            <p:strVal val="#ppt_x"/>
                                          </p:val>
                                        </p:tav>
                                        <p:tav tm="100000">
                                          <p:val>
                                            <p:strVal val="#ppt_x"/>
                                          </p:val>
                                        </p:tav>
                                      </p:tavLst>
                                    </p:anim>
                                    <p:anim calcmode="lin" valueType="num">
                                      <p:cBhvr>
                                        <p:cTn id="99" dur="900" decel="100000" fill="hold"/>
                                        <p:tgtEl>
                                          <p:spTgt spid="7"/>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101" presetID="37" presetClass="entr" presetSubtype="0" fill="hold" grpId="0" nodeType="withEffect">
                                  <p:stCondLst>
                                    <p:cond delay="0"/>
                                  </p:stCondLst>
                                  <p:childTnLst>
                                    <p:set>
                                      <p:cBhvr>
                                        <p:cTn id="102" dur="1" fill="hold">
                                          <p:stCondLst>
                                            <p:cond delay="0"/>
                                          </p:stCondLst>
                                        </p:cTn>
                                        <p:tgtEl>
                                          <p:spTgt spid="21"/>
                                        </p:tgtEl>
                                        <p:attrNameLst>
                                          <p:attrName>style.visibility</p:attrName>
                                        </p:attrNameLst>
                                      </p:cBhvr>
                                      <p:to>
                                        <p:strVal val="visible"/>
                                      </p:to>
                                    </p:set>
                                    <p:animEffect transition="in" filter="fade">
                                      <p:cBhvr>
                                        <p:cTn id="103" dur="1000"/>
                                        <p:tgtEl>
                                          <p:spTgt spid="21"/>
                                        </p:tgtEl>
                                      </p:cBhvr>
                                    </p:animEffect>
                                    <p:anim calcmode="lin" valueType="num">
                                      <p:cBhvr>
                                        <p:cTn id="104" dur="1000" fill="hold"/>
                                        <p:tgtEl>
                                          <p:spTgt spid="21"/>
                                        </p:tgtEl>
                                        <p:attrNameLst>
                                          <p:attrName>ppt_x</p:attrName>
                                        </p:attrNameLst>
                                      </p:cBhvr>
                                      <p:tavLst>
                                        <p:tav tm="0">
                                          <p:val>
                                            <p:strVal val="#ppt_x"/>
                                          </p:val>
                                        </p:tav>
                                        <p:tav tm="100000">
                                          <p:val>
                                            <p:strVal val="#ppt_x"/>
                                          </p:val>
                                        </p:tav>
                                      </p:tavLst>
                                    </p:anim>
                                    <p:anim calcmode="lin" valueType="num">
                                      <p:cBhvr>
                                        <p:cTn id="105" dur="900" decel="100000" fill="hold"/>
                                        <p:tgtEl>
                                          <p:spTgt spid="21"/>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107" presetID="37" presetClass="entr" presetSubtype="0" fill="hold" grpId="0" nodeType="withEffect">
                                  <p:stCondLst>
                                    <p:cond delay="0"/>
                                  </p:stCondLst>
                                  <p:childTnLst>
                                    <p:set>
                                      <p:cBhvr>
                                        <p:cTn id="108" dur="1" fill="hold">
                                          <p:stCondLst>
                                            <p:cond delay="0"/>
                                          </p:stCondLst>
                                        </p:cTn>
                                        <p:tgtEl>
                                          <p:spTgt spid="22"/>
                                        </p:tgtEl>
                                        <p:attrNameLst>
                                          <p:attrName>style.visibility</p:attrName>
                                        </p:attrNameLst>
                                      </p:cBhvr>
                                      <p:to>
                                        <p:strVal val="visible"/>
                                      </p:to>
                                    </p:set>
                                    <p:animEffect transition="in" filter="fade">
                                      <p:cBhvr>
                                        <p:cTn id="109" dur="1000"/>
                                        <p:tgtEl>
                                          <p:spTgt spid="22"/>
                                        </p:tgtEl>
                                      </p:cBhvr>
                                    </p:animEffect>
                                    <p:anim calcmode="lin" valueType="num">
                                      <p:cBhvr>
                                        <p:cTn id="110" dur="1000" fill="hold"/>
                                        <p:tgtEl>
                                          <p:spTgt spid="22"/>
                                        </p:tgtEl>
                                        <p:attrNameLst>
                                          <p:attrName>ppt_x</p:attrName>
                                        </p:attrNameLst>
                                      </p:cBhvr>
                                      <p:tavLst>
                                        <p:tav tm="0">
                                          <p:val>
                                            <p:strVal val="#ppt_x"/>
                                          </p:val>
                                        </p:tav>
                                        <p:tav tm="100000">
                                          <p:val>
                                            <p:strVal val="#ppt_x"/>
                                          </p:val>
                                        </p:tav>
                                      </p:tavLst>
                                    </p:anim>
                                    <p:anim calcmode="lin" valueType="num">
                                      <p:cBhvr>
                                        <p:cTn id="111" dur="900" decel="100000" fill="hold"/>
                                        <p:tgtEl>
                                          <p:spTgt spid="22"/>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113" fill="hold" nodeType="afterGroup">
                            <p:stCondLst>
                              <p:cond delay="5000"/>
                            </p:stCondLst>
                            <p:childTnLst>
                              <p:par>
                                <p:cTn id="114" presetID="2" presetClass="exit" presetSubtype="1" fill="hold" grpId="1" nodeType="afterEffect">
                                  <p:stCondLst>
                                    <p:cond delay="0"/>
                                  </p:stCondLst>
                                  <p:childTnLst>
                                    <p:anim calcmode="lin" valueType="num">
                                      <p:cBhvr additive="base">
                                        <p:cTn id="115" dur="500"/>
                                        <p:tgtEl>
                                          <p:spTgt spid="37"/>
                                        </p:tgtEl>
                                        <p:attrNameLst>
                                          <p:attrName>ppt_x</p:attrName>
                                        </p:attrNameLst>
                                      </p:cBhvr>
                                      <p:tavLst>
                                        <p:tav tm="0">
                                          <p:val>
                                            <p:strVal val="ppt_x"/>
                                          </p:val>
                                        </p:tav>
                                        <p:tav tm="100000">
                                          <p:val>
                                            <p:strVal val="ppt_x"/>
                                          </p:val>
                                        </p:tav>
                                      </p:tavLst>
                                    </p:anim>
                                    <p:anim calcmode="lin" valueType="num">
                                      <p:cBhvr additive="base">
                                        <p:cTn id="116" dur="500"/>
                                        <p:tgtEl>
                                          <p:spTgt spid="37"/>
                                        </p:tgtEl>
                                        <p:attrNameLst>
                                          <p:attrName>ppt_y</p:attrName>
                                        </p:attrNameLst>
                                      </p:cBhvr>
                                      <p:tavLst>
                                        <p:tav tm="0">
                                          <p:val>
                                            <p:strVal val="ppt_y"/>
                                          </p:val>
                                        </p:tav>
                                        <p:tav tm="100000">
                                          <p:val>
                                            <p:strVal val="0-ppt_h/2"/>
                                          </p:val>
                                        </p:tav>
                                      </p:tavLst>
                                    </p:anim>
                                    <p:set>
                                      <p:cBhvr>
                                        <p:cTn id="117" dur="1" fill="hold">
                                          <p:stCondLst>
                                            <p:cond delay="499"/>
                                          </p:stCondLst>
                                        </p:cTn>
                                        <p:tgtEl>
                                          <p:spTgt spid="37"/>
                                        </p:tgtEl>
                                        <p:attrNameLst>
                                          <p:attrName>style.visibility</p:attrName>
                                        </p:attrNameLst>
                                      </p:cBhvr>
                                      <p:to>
                                        <p:strVal val="hidden"/>
                                      </p:to>
                                    </p:set>
                                  </p:childTnLst>
                                </p:cTn>
                              </p:par>
                              <p:par>
                                <p:cTn id="118" presetID="2" presetClass="exit" presetSubtype="1" fill="hold" nodeType="withEffect">
                                  <p:stCondLst>
                                    <p:cond delay="250"/>
                                  </p:stCondLst>
                                  <p:childTnLst>
                                    <p:anim calcmode="lin" valueType="num">
                                      <p:cBhvr additive="base">
                                        <p:cTn id="119" dur="500"/>
                                        <p:tgtEl>
                                          <p:spTgt spid="38"/>
                                        </p:tgtEl>
                                        <p:attrNameLst>
                                          <p:attrName>ppt_x</p:attrName>
                                        </p:attrNameLst>
                                      </p:cBhvr>
                                      <p:tavLst>
                                        <p:tav tm="0">
                                          <p:val>
                                            <p:strVal val="ppt_x"/>
                                          </p:val>
                                        </p:tav>
                                        <p:tav tm="100000">
                                          <p:val>
                                            <p:strVal val="ppt_x"/>
                                          </p:val>
                                        </p:tav>
                                      </p:tavLst>
                                    </p:anim>
                                    <p:anim calcmode="lin" valueType="num">
                                      <p:cBhvr additive="base">
                                        <p:cTn id="120" dur="500"/>
                                        <p:tgtEl>
                                          <p:spTgt spid="38"/>
                                        </p:tgtEl>
                                        <p:attrNameLst>
                                          <p:attrName>ppt_y</p:attrName>
                                        </p:attrNameLst>
                                      </p:cBhvr>
                                      <p:tavLst>
                                        <p:tav tm="0">
                                          <p:val>
                                            <p:strVal val="ppt_y"/>
                                          </p:val>
                                        </p:tav>
                                        <p:tav tm="100000">
                                          <p:val>
                                            <p:strVal val="0-ppt_h/2"/>
                                          </p:val>
                                        </p:tav>
                                      </p:tavLst>
                                    </p:anim>
                                    <p:set>
                                      <p:cBhvr>
                                        <p:cTn id="121" dur="1" fill="hold">
                                          <p:stCondLst>
                                            <p:cond delay="499"/>
                                          </p:stCondLst>
                                        </p:cTn>
                                        <p:tgtEl>
                                          <p:spTgt spid="38"/>
                                        </p:tgtEl>
                                        <p:attrNameLst>
                                          <p:attrName>style.visibility</p:attrName>
                                        </p:attrNameLst>
                                      </p:cBhvr>
                                      <p:to>
                                        <p:strVal val="hidden"/>
                                      </p:to>
                                    </p:set>
                                  </p:childTnLst>
                                </p:cTn>
                              </p:par>
                              <p:par>
                                <p:cTn id="122" presetID="2" presetClass="exit" presetSubtype="1" fill="hold" grpId="1" nodeType="withEffect">
                                  <p:stCondLst>
                                    <p:cond delay="250"/>
                                  </p:stCondLst>
                                  <p:childTnLst>
                                    <p:anim calcmode="lin" valueType="num">
                                      <p:cBhvr additive="base">
                                        <p:cTn id="123" dur="500"/>
                                        <p:tgtEl>
                                          <p:spTgt spid="39"/>
                                        </p:tgtEl>
                                        <p:attrNameLst>
                                          <p:attrName>ppt_x</p:attrName>
                                        </p:attrNameLst>
                                      </p:cBhvr>
                                      <p:tavLst>
                                        <p:tav tm="0">
                                          <p:val>
                                            <p:strVal val="ppt_x"/>
                                          </p:val>
                                        </p:tav>
                                        <p:tav tm="100000">
                                          <p:val>
                                            <p:strVal val="ppt_x"/>
                                          </p:val>
                                        </p:tav>
                                      </p:tavLst>
                                    </p:anim>
                                    <p:anim calcmode="lin" valueType="num">
                                      <p:cBhvr additive="base">
                                        <p:cTn id="124" dur="500"/>
                                        <p:tgtEl>
                                          <p:spTgt spid="39"/>
                                        </p:tgtEl>
                                        <p:attrNameLst>
                                          <p:attrName>ppt_y</p:attrName>
                                        </p:attrNameLst>
                                      </p:cBhvr>
                                      <p:tavLst>
                                        <p:tav tm="0">
                                          <p:val>
                                            <p:strVal val="ppt_y"/>
                                          </p:val>
                                        </p:tav>
                                        <p:tav tm="100000">
                                          <p:val>
                                            <p:strVal val="0-ppt_h/2"/>
                                          </p:val>
                                        </p:tav>
                                      </p:tavLst>
                                    </p:anim>
                                    <p:set>
                                      <p:cBhvr>
                                        <p:cTn id="125" dur="1" fill="hold">
                                          <p:stCondLst>
                                            <p:cond delay="499"/>
                                          </p:stCondLst>
                                        </p:cTn>
                                        <p:tgtEl>
                                          <p:spTgt spid="39"/>
                                        </p:tgtEl>
                                        <p:attrNameLst>
                                          <p:attrName>style.visibility</p:attrName>
                                        </p:attrNameLst>
                                      </p:cBhvr>
                                      <p:to>
                                        <p:strVal val="hidden"/>
                                      </p:to>
                                    </p:set>
                                  </p:childTnLst>
                                </p:cTn>
                              </p:par>
                              <p:par>
                                <p:cTn id="126" presetID="2" presetClass="exit" presetSubtype="1" fill="hold" nodeType="withEffect">
                                  <p:stCondLst>
                                    <p:cond delay="250"/>
                                  </p:stCondLst>
                                  <p:childTnLst>
                                    <p:anim calcmode="lin" valueType="num">
                                      <p:cBhvr additive="base">
                                        <p:cTn id="127" dur="500"/>
                                        <p:tgtEl>
                                          <p:spTgt spid="3"/>
                                        </p:tgtEl>
                                        <p:attrNameLst>
                                          <p:attrName>ppt_x</p:attrName>
                                        </p:attrNameLst>
                                      </p:cBhvr>
                                      <p:tavLst>
                                        <p:tav tm="0">
                                          <p:val>
                                            <p:strVal val="ppt_x"/>
                                          </p:val>
                                        </p:tav>
                                        <p:tav tm="100000">
                                          <p:val>
                                            <p:strVal val="ppt_x"/>
                                          </p:val>
                                        </p:tav>
                                      </p:tavLst>
                                    </p:anim>
                                    <p:anim calcmode="lin" valueType="num">
                                      <p:cBhvr additive="base">
                                        <p:cTn id="128" dur="500"/>
                                        <p:tgtEl>
                                          <p:spTgt spid="3"/>
                                        </p:tgtEl>
                                        <p:attrNameLst>
                                          <p:attrName>ppt_y</p:attrName>
                                        </p:attrNameLst>
                                      </p:cBhvr>
                                      <p:tavLst>
                                        <p:tav tm="0">
                                          <p:val>
                                            <p:strVal val="ppt_y"/>
                                          </p:val>
                                        </p:tav>
                                        <p:tav tm="100000">
                                          <p:val>
                                            <p:strVal val="0-ppt_h/2"/>
                                          </p:val>
                                        </p:tav>
                                      </p:tavLst>
                                    </p:anim>
                                    <p:set>
                                      <p:cBhvr>
                                        <p:cTn id="129" dur="1" fill="hold">
                                          <p:stCondLst>
                                            <p:cond delay="499"/>
                                          </p:stCondLst>
                                        </p:cTn>
                                        <p:tgtEl>
                                          <p:spTgt spid="3"/>
                                        </p:tgtEl>
                                        <p:attrNameLst>
                                          <p:attrName>style.visibility</p:attrName>
                                        </p:attrNameLst>
                                      </p:cBhvr>
                                      <p:to>
                                        <p:strVal val="hidden"/>
                                      </p:to>
                                    </p:set>
                                  </p:childTnLst>
                                </p:cTn>
                              </p:par>
                              <p:par>
                                <p:cTn id="130" presetID="2" presetClass="exit" presetSubtype="1" fill="hold" nodeType="withEffect">
                                  <p:stCondLst>
                                    <p:cond delay="250"/>
                                  </p:stCondLst>
                                  <p:childTnLst>
                                    <p:anim calcmode="lin" valueType="num">
                                      <p:cBhvr additive="base">
                                        <p:cTn id="131" dur="500"/>
                                        <p:tgtEl>
                                          <p:spTgt spid="8"/>
                                        </p:tgtEl>
                                        <p:attrNameLst>
                                          <p:attrName>ppt_x</p:attrName>
                                        </p:attrNameLst>
                                      </p:cBhvr>
                                      <p:tavLst>
                                        <p:tav tm="0">
                                          <p:val>
                                            <p:strVal val="ppt_x"/>
                                          </p:val>
                                        </p:tav>
                                        <p:tav tm="100000">
                                          <p:val>
                                            <p:strVal val="ppt_x"/>
                                          </p:val>
                                        </p:tav>
                                      </p:tavLst>
                                    </p:anim>
                                    <p:anim calcmode="lin" valueType="num">
                                      <p:cBhvr additive="base">
                                        <p:cTn id="132" dur="500"/>
                                        <p:tgtEl>
                                          <p:spTgt spid="8"/>
                                        </p:tgtEl>
                                        <p:attrNameLst>
                                          <p:attrName>ppt_y</p:attrName>
                                        </p:attrNameLst>
                                      </p:cBhvr>
                                      <p:tavLst>
                                        <p:tav tm="0">
                                          <p:val>
                                            <p:strVal val="ppt_y"/>
                                          </p:val>
                                        </p:tav>
                                        <p:tav tm="100000">
                                          <p:val>
                                            <p:strVal val="0-ppt_h/2"/>
                                          </p:val>
                                        </p:tav>
                                      </p:tavLst>
                                    </p:anim>
                                    <p:set>
                                      <p:cBhvr>
                                        <p:cTn id="133" dur="1" fill="hold">
                                          <p:stCondLst>
                                            <p:cond delay="499"/>
                                          </p:stCondLst>
                                        </p:cTn>
                                        <p:tgtEl>
                                          <p:spTgt spid="8"/>
                                        </p:tgtEl>
                                        <p:attrNameLst>
                                          <p:attrName>style.visibility</p:attrName>
                                        </p:attrNameLst>
                                      </p:cBhvr>
                                      <p:to>
                                        <p:strVal val="hidden"/>
                                      </p:to>
                                    </p:set>
                                  </p:childTnLst>
                                </p:cTn>
                              </p:par>
                              <p:par>
                                <p:cTn id="134" presetID="2" presetClass="exit" presetSubtype="1" fill="hold" nodeType="withEffect">
                                  <p:stCondLst>
                                    <p:cond delay="250"/>
                                  </p:stCondLst>
                                  <p:childTnLst>
                                    <p:anim calcmode="lin" valueType="num">
                                      <p:cBhvr additive="base">
                                        <p:cTn id="135" dur="500"/>
                                        <p:tgtEl>
                                          <p:spTgt spid="4"/>
                                        </p:tgtEl>
                                        <p:attrNameLst>
                                          <p:attrName>ppt_x</p:attrName>
                                        </p:attrNameLst>
                                      </p:cBhvr>
                                      <p:tavLst>
                                        <p:tav tm="0">
                                          <p:val>
                                            <p:strVal val="ppt_x"/>
                                          </p:val>
                                        </p:tav>
                                        <p:tav tm="100000">
                                          <p:val>
                                            <p:strVal val="ppt_x"/>
                                          </p:val>
                                        </p:tav>
                                      </p:tavLst>
                                    </p:anim>
                                    <p:anim calcmode="lin" valueType="num">
                                      <p:cBhvr additive="base">
                                        <p:cTn id="136" dur="500"/>
                                        <p:tgtEl>
                                          <p:spTgt spid="4"/>
                                        </p:tgtEl>
                                        <p:attrNameLst>
                                          <p:attrName>ppt_y</p:attrName>
                                        </p:attrNameLst>
                                      </p:cBhvr>
                                      <p:tavLst>
                                        <p:tav tm="0">
                                          <p:val>
                                            <p:strVal val="ppt_y"/>
                                          </p:val>
                                        </p:tav>
                                        <p:tav tm="100000">
                                          <p:val>
                                            <p:strVal val="0-ppt_h/2"/>
                                          </p:val>
                                        </p:tav>
                                      </p:tavLst>
                                    </p:anim>
                                    <p:set>
                                      <p:cBhvr>
                                        <p:cTn id="137" dur="1" fill="hold">
                                          <p:stCondLst>
                                            <p:cond delay="499"/>
                                          </p:stCondLst>
                                        </p:cTn>
                                        <p:tgtEl>
                                          <p:spTgt spid="4"/>
                                        </p:tgtEl>
                                        <p:attrNameLst>
                                          <p:attrName>style.visibility</p:attrName>
                                        </p:attrNameLst>
                                      </p:cBhvr>
                                      <p:to>
                                        <p:strVal val="hidden"/>
                                      </p:to>
                                    </p:set>
                                  </p:childTnLst>
                                </p:cTn>
                              </p:par>
                              <p:par>
                                <p:cTn id="138" presetID="2" presetClass="exit" presetSubtype="1" fill="hold" nodeType="withEffect">
                                  <p:stCondLst>
                                    <p:cond delay="250"/>
                                  </p:stCondLst>
                                  <p:childTnLst>
                                    <p:anim calcmode="lin" valueType="num">
                                      <p:cBhvr additive="base">
                                        <p:cTn id="139" dur="500"/>
                                        <p:tgtEl>
                                          <p:spTgt spid="24"/>
                                        </p:tgtEl>
                                        <p:attrNameLst>
                                          <p:attrName>ppt_x</p:attrName>
                                        </p:attrNameLst>
                                      </p:cBhvr>
                                      <p:tavLst>
                                        <p:tav tm="0">
                                          <p:val>
                                            <p:strVal val="ppt_x"/>
                                          </p:val>
                                        </p:tav>
                                        <p:tav tm="100000">
                                          <p:val>
                                            <p:strVal val="ppt_x"/>
                                          </p:val>
                                        </p:tav>
                                      </p:tavLst>
                                    </p:anim>
                                    <p:anim calcmode="lin" valueType="num">
                                      <p:cBhvr additive="base">
                                        <p:cTn id="140" dur="500"/>
                                        <p:tgtEl>
                                          <p:spTgt spid="24"/>
                                        </p:tgtEl>
                                        <p:attrNameLst>
                                          <p:attrName>ppt_y</p:attrName>
                                        </p:attrNameLst>
                                      </p:cBhvr>
                                      <p:tavLst>
                                        <p:tav tm="0">
                                          <p:val>
                                            <p:strVal val="ppt_y"/>
                                          </p:val>
                                        </p:tav>
                                        <p:tav tm="100000">
                                          <p:val>
                                            <p:strVal val="0-ppt_h/2"/>
                                          </p:val>
                                        </p:tav>
                                      </p:tavLst>
                                    </p:anim>
                                    <p:set>
                                      <p:cBhvr>
                                        <p:cTn id="141" dur="1" fill="hold">
                                          <p:stCondLst>
                                            <p:cond delay="499"/>
                                          </p:stCondLst>
                                        </p:cTn>
                                        <p:tgtEl>
                                          <p:spTgt spid="24"/>
                                        </p:tgtEl>
                                        <p:attrNameLst>
                                          <p:attrName>style.visibility</p:attrName>
                                        </p:attrNameLst>
                                      </p:cBhvr>
                                      <p:to>
                                        <p:strVal val="hidden"/>
                                      </p:to>
                                    </p:set>
                                  </p:childTnLst>
                                </p:cTn>
                              </p:par>
                              <p:par>
                                <p:cTn id="142" presetID="2" presetClass="exit" presetSubtype="1" fill="hold" nodeType="withEffect">
                                  <p:stCondLst>
                                    <p:cond delay="250"/>
                                  </p:stCondLst>
                                  <p:childTnLst>
                                    <p:anim calcmode="lin" valueType="num">
                                      <p:cBhvr additive="base">
                                        <p:cTn id="143" dur="500"/>
                                        <p:tgtEl>
                                          <p:spTgt spid="18"/>
                                        </p:tgtEl>
                                        <p:attrNameLst>
                                          <p:attrName>ppt_x</p:attrName>
                                        </p:attrNameLst>
                                      </p:cBhvr>
                                      <p:tavLst>
                                        <p:tav tm="0">
                                          <p:val>
                                            <p:strVal val="ppt_x"/>
                                          </p:val>
                                        </p:tav>
                                        <p:tav tm="100000">
                                          <p:val>
                                            <p:strVal val="ppt_x"/>
                                          </p:val>
                                        </p:tav>
                                      </p:tavLst>
                                    </p:anim>
                                    <p:anim calcmode="lin" valueType="num">
                                      <p:cBhvr additive="base">
                                        <p:cTn id="144" dur="500"/>
                                        <p:tgtEl>
                                          <p:spTgt spid="18"/>
                                        </p:tgtEl>
                                        <p:attrNameLst>
                                          <p:attrName>ppt_y</p:attrName>
                                        </p:attrNameLst>
                                      </p:cBhvr>
                                      <p:tavLst>
                                        <p:tav tm="0">
                                          <p:val>
                                            <p:strVal val="ppt_y"/>
                                          </p:val>
                                        </p:tav>
                                        <p:tav tm="100000">
                                          <p:val>
                                            <p:strVal val="0-ppt_h/2"/>
                                          </p:val>
                                        </p:tav>
                                      </p:tavLst>
                                    </p:anim>
                                    <p:set>
                                      <p:cBhvr>
                                        <p:cTn id="145" dur="1" fill="hold">
                                          <p:stCondLst>
                                            <p:cond delay="499"/>
                                          </p:stCondLst>
                                        </p:cTn>
                                        <p:tgtEl>
                                          <p:spTgt spid="18"/>
                                        </p:tgtEl>
                                        <p:attrNameLst>
                                          <p:attrName>style.visibility</p:attrName>
                                        </p:attrNameLst>
                                      </p:cBhvr>
                                      <p:to>
                                        <p:strVal val="hidden"/>
                                      </p:to>
                                    </p:set>
                                  </p:childTnLst>
                                </p:cTn>
                              </p:par>
                              <p:par>
                                <p:cTn id="146" presetID="2" presetClass="exit" presetSubtype="1" fill="hold" nodeType="withEffect">
                                  <p:stCondLst>
                                    <p:cond delay="250"/>
                                  </p:stCondLst>
                                  <p:childTnLst>
                                    <p:anim calcmode="lin" valueType="num">
                                      <p:cBhvr additive="base">
                                        <p:cTn id="147" dur="500"/>
                                        <p:tgtEl>
                                          <p:spTgt spid="9"/>
                                        </p:tgtEl>
                                        <p:attrNameLst>
                                          <p:attrName>ppt_x</p:attrName>
                                        </p:attrNameLst>
                                      </p:cBhvr>
                                      <p:tavLst>
                                        <p:tav tm="0">
                                          <p:val>
                                            <p:strVal val="ppt_x"/>
                                          </p:val>
                                        </p:tav>
                                        <p:tav tm="100000">
                                          <p:val>
                                            <p:strVal val="ppt_x"/>
                                          </p:val>
                                        </p:tav>
                                      </p:tavLst>
                                    </p:anim>
                                    <p:anim calcmode="lin" valueType="num">
                                      <p:cBhvr additive="base">
                                        <p:cTn id="148" dur="500"/>
                                        <p:tgtEl>
                                          <p:spTgt spid="9"/>
                                        </p:tgtEl>
                                        <p:attrNameLst>
                                          <p:attrName>ppt_y</p:attrName>
                                        </p:attrNameLst>
                                      </p:cBhvr>
                                      <p:tavLst>
                                        <p:tav tm="0">
                                          <p:val>
                                            <p:strVal val="ppt_y"/>
                                          </p:val>
                                        </p:tav>
                                        <p:tav tm="100000">
                                          <p:val>
                                            <p:strVal val="0-ppt_h/2"/>
                                          </p:val>
                                        </p:tav>
                                      </p:tavLst>
                                    </p:anim>
                                    <p:set>
                                      <p:cBhvr>
                                        <p:cTn id="149" dur="1" fill="hold">
                                          <p:stCondLst>
                                            <p:cond delay="499"/>
                                          </p:stCondLst>
                                        </p:cTn>
                                        <p:tgtEl>
                                          <p:spTgt spid="9"/>
                                        </p:tgtEl>
                                        <p:attrNameLst>
                                          <p:attrName>style.visibility</p:attrName>
                                        </p:attrNameLst>
                                      </p:cBhvr>
                                      <p:to>
                                        <p:strVal val="hidden"/>
                                      </p:to>
                                    </p:set>
                                  </p:childTnLst>
                                </p:cTn>
                              </p:par>
                              <p:par>
                                <p:cTn id="150" presetID="2" presetClass="exit" presetSubtype="1" fill="hold" nodeType="withEffect">
                                  <p:stCondLst>
                                    <p:cond delay="250"/>
                                  </p:stCondLst>
                                  <p:childTnLst>
                                    <p:anim calcmode="lin" valueType="num">
                                      <p:cBhvr additive="base">
                                        <p:cTn id="151" dur="500"/>
                                        <p:tgtEl>
                                          <p:spTgt spid="10"/>
                                        </p:tgtEl>
                                        <p:attrNameLst>
                                          <p:attrName>ppt_x</p:attrName>
                                        </p:attrNameLst>
                                      </p:cBhvr>
                                      <p:tavLst>
                                        <p:tav tm="0">
                                          <p:val>
                                            <p:strVal val="ppt_x"/>
                                          </p:val>
                                        </p:tav>
                                        <p:tav tm="100000">
                                          <p:val>
                                            <p:strVal val="ppt_x"/>
                                          </p:val>
                                        </p:tav>
                                      </p:tavLst>
                                    </p:anim>
                                    <p:anim calcmode="lin" valueType="num">
                                      <p:cBhvr additive="base">
                                        <p:cTn id="152" dur="500"/>
                                        <p:tgtEl>
                                          <p:spTgt spid="10"/>
                                        </p:tgtEl>
                                        <p:attrNameLst>
                                          <p:attrName>ppt_y</p:attrName>
                                        </p:attrNameLst>
                                      </p:cBhvr>
                                      <p:tavLst>
                                        <p:tav tm="0">
                                          <p:val>
                                            <p:strVal val="ppt_y"/>
                                          </p:val>
                                        </p:tav>
                                        <p:tav tm="100000">
                                          <p:val>
                                            <p:strVal val="0-ppt_h/2"/>
                                          </p:val>
                                        </p:tav>
                                      </p:tavLst>
                                    </p:anim>
                                    <p:set>
                                      <p:cBhvr>
                                        <p:cTn id="153" dur="1" fill="hold">
                                          <p:stCondLst>
                                            <p:cond delay="499"/>
                                          </p:stCondLst>
                                        </p:cTn>
                                        <p:tgtEl>
                                          <p:spTgt spid="10"/>
                                        </p:tgtEl>
                                        <p:attrNameLst>
                                          <p:attrName>style.visibility</p:attrName>
                                        </p:attrNameLst>
                                      </p:cBhvr>
                                      <p:to>
                                        <p:strVal val="hidden"/>
                                      </p:to>
                                    </p:set>
                                  </p:childTnLst>
                                </p:cTn>
                              </p:par>
                              <p:par>
                                <p:cTn id="154" presetID="2" presetClass="exit" presetSubtype="1" fill="hold" nodeType="withEffect">
                                  <p:stCondLst>
                                    <p:cond delay="250"/>
                                  </p:stCondLst>
                                  <p:childTnLst>
                                    <p:anim calcmode="lin" valueType="num">
                                      <p:cBhvr additive="base">
                                        <p:cTn id="155" dur="500"/>
                                        <p:tgtEl>
                                          <p:spTgt spid="23"/>
                                        </p:tgtEl>
                                        <p:attrNameLst>
                                          <p:attrName>ppt_x</p:attrName>
                                        </p:attrNameLst>
                                      </p:cBhvr>
                                      <p:tavLst>
                                        <p:tav tm="0">
                                          <p:val>
                                            <p:strVal val="ppt_x"/>
                                          </p:val>
                                        </p:tav>
                                        <p:tav tm="100000">
                                          <p:val>
                                            <p:strVal val="ppt_x"/>
                                          </p:val>
                                        </p:tav>
                                      </p:tavLst>
                                    </p:anim>
                                    <p:anim calcmode="lin" valueType="num">
                                      <p:cBhvr additive="base">
                                        <p:cTn id="156" dur="500"/>
                                        <p:tgtEl>
                                          <p:spTgt spid="23"/>
                                        </p:tgtEl>
                                        <p:attrNameLst>
                                          <p:attrName>ppt_y</p:attrName>
                                        </p:attrNameLst>
                                      </p:cBhvr>
                                      <p:tavLst>
                                        <p:tav tm="0">
                                          <p:val>
                                            <p:strVal val="ppt_y"/>
                                          </p:val>
                                        </p:tav>
                                        <p:tav tm="100000">
                                          <p:val>
                                            <p:strVal val="0-ppt_h/2"/>
                                          </p:val>
                                        </p:tav>
                                      </p:tavLst>
                                    </p:anim>
                                    <p:set>
                                      <p:cBhvr>
                                        <p:cTn id="157" dur="1" fill="hold">
                                          <p:stCondLst>
                                            <p:cond delay="499"/>
                                          </p:stCondLst>
                                        </p:cTn>
                                        <p:tgtEl>
                                          <p:spTgt spid="23"/>
                                        </p:tgtEl>
                                        <p:attrNameLst>
                                          <p:attrName>style.visibility</p:attrName>
                                        </p:attrNameLst>
                                      </p:cBhvr>
                                      <p:to>
                                        <p:strVal val="hidden"/>
                                      </p:to>
                                    </p:set>
                                  </p:childTnLst>
                                </p:cTn>
                              </p:par>
                              <p:par>
                                <p:cTn id="158" presetID="2" presetClass="exit" presetSubtype="1" fill="hold" nodeType="withEffect">
                                  <p:stCondLst>
                                    <p:cond delay="250"/>
                                  </p:stCondLst>
                                  <p:childTnLst>
                                    <p:anim calcmode="lin" valueType="num">
                                      <p:cBhvr additive="base">
                                        <p:cTn id="159" dur="500"/>
                                        <p:tgtEl>
                                          <p:spTgt spid="40"/>
                                        </p:tgtEl>
                                        <p:attrNameLst>
                                          <p:attrName>ppt_x</p:attrName>
                                        </p:attrNameLst>
                                      </p:cBhvr>
                                      <p:tavLst>
                                        <p:tav tm="0">
                                          <p:val>
                                            <p:strVal val="ppt_x"/>
                                          </p:val>
                                        </p:tav>
                                        <p:tav tm="100000">
                                          <p:val>
                                            <p:strVal val="ppt_x"/>
                                          </p:val>
                                        </p:tav>
                                      </p:tavLst>
                                    </p:anim>
                                    <p:anim calcmode="lin" valueType="num">
                                      <p:cBhvr additive="base">
                                        <p:cTn id="160" dur="500"/>
                                        <p:tgtEl>
                                          <p:spTgt spid="40"/>
                                        </p:tgtEl>
                                        <p:attrNameLst>
                                          <p:attrName>ppt_y</p:attrName>
                                        </p:attrNameLst>
                                      </p:cBhvr>
                                      <p:tavLst>
                                        <p:tav tm="0">
                                          <p:val>
                                            <p:strVal val="ppt_y"/>
                                          </p:val>
                                        </p:tav>
                                        <p:tav tm="100000">
                                          <p:val>
                                            <p:strVal val="0-ppt_h/2"/>
                                          </p:val>
                                        </p:tav>
                                      </p:tavLst>
                                    </p:anim>
                                    <p:set>
                                      <p:cBhvr>
                                        <p:cTn id="161" dur="1" fill="hold">
                                          <p:stCondLst>
                                            <p:cond delay="499"/>
                                          </p:stCondLst>
                                        </p:cTn>
                                        <p:tgtEl>
                                          <p:spTgt spid="40"/>
                                        </p:tgtEl>
                                        <p:attrNameLst>
                                          <p:attrName>style.visibility</p:attrName>
                                        </p:attrNameLst>
                                      </p:cBhvr>
                                      <p:to>
                                        <p:strVal val="hidden"/>
                                      </p:to>
                                    </p:set>
                                  </p:childTnLst>
                                </p:cTn>
                              </p:par>
                              <p:par>
                                <p:cTn id="162" presetID="2" presetClass="exit" presetSubtype="1" fill="hold" nodeType="withEffect">
                                  <p:stCondLst>
                                    <p:cond delay="250"/>
                                  </p:stCondLst>
                                  <p:childTnLst>
                                    <p:anim calcmode="lin" valueType="num">
                                      <p:cBhvr additive="base">
                                        <p:cTn id="163" dur="500"/>
                                        <p:tgtEl>
                                          <p:spTgt spid="41"/>
                                        </p:tgtEl>
                                        <p:attrNameLst>
                                          <p:attrName>ppt_x</p:attrName>
                                        </p:attrNameLst>
                                      </p:cBhvr>
                                      <p:tavLst>
                                        <p:tav tm="0">
                                          <p:val>
                                            <p:strVal val="ppt_x"/>
                                          </p:val>
                                        </p:tav>
                                        <p:tav tm="100000">
                                          <p:val>
                                            <p:strVal val="ppt_x"/>
                                          </p:val>
                                        </p:tav>
                                      </p:tavLst>
                                    </p:anim>
                                    <p:anim calcmode="lin" valueType="num">
                                      <p:cBhvr additive="base">
                                        <p:cTn id="164" dur="500"/>
                                        <p:tgtEl>
                                          <p:spTgt spid="41"/>
                                        </p:tgtEl>
                                        <p:attrNameLst>
                                          <p:attrName>ppt_y</p:attrName>
                                        </p:attrNameLst>
                                      </p:cBhvr>
                                      <p:tavLst>
                                        <p:tav tm="0">
                                          <p:val>
                                            <p:strVal val="ppt_y"/>
                                          </p:val>
                                        </p:tav>
                                        <p:tav tm="100000">
                                          <p:val>
                                            <p:strVal val="0-ppt_h/2"/>
                                          </p:val>
                                        </p:tav>
                                      </p:tavLst>
                                    </p:anim>
                                    <p:set>
                                      <p:cBhvr>
                                        <p:cTn id="165" dur="1" fill="hold">
                                          <p:stCondLst>
                                            <p:cond delay="499"/>
                                          </p:stCondLst>
                                        </p:cTn>
                                        <p:tgtEl>
                                          <p:spTgt spid="41"/>
                                        </p:tgtEl>
                                        <p:attrNameLst>
                                          <p:attrName>style.visibility</p:attrName>
                                        </p:attrNameLst>
                                      </p:cBhvr>
                                      <p:to>
                                        <p:strVal val="hidden"/>
                                      </p:to>
                                    </p:set>
                                  </p:childTnLst>
                                </p:cTn>
                              </p:par>
                              <p:par>
                                <p:cTn id="166" presetID="2" presetClass="exit" presetSubtype="1" fill="hold" nodeType="withEffect">
                                  <p:stCondLst>
                                    <p:cond delay="250"/>
                                  </p:stCondLst>
                                  <p:childTnLst>
                                    <p:anim calcmode="lin" valueType="num">
                                      <p:cBhvr additive="base">
                                        <p:cTn id="167" dur="500"/>
                                        <p:tgtEl>
                                          <p:spTgt spid="42"/>
                                        </p:tgtEl>
                                        <p:attrNameLst>
                                          <p:attrName>ppt_x</p:attrName>
                                        </p:attrNameLst>
                                      </p:cBhvr>
                                      <p:tavLst>
                                        <p:tav tm="0">
                                          <p:val>
                                            <p:strVal val="ppt_x"/>
                                          </p:val>
                                        </p:tav>
                                        <p:tav tm="100000">
                                          <p:val>
                                            <p:strVal val="ppt_x"/>
                                          </p:val>
                                        </p:tav>
                                      </p:tavLst>
                                    </p:anim>
                                    <p:anim calcmode="lin" valueType="num">
                                      <p:cBhvr additive="base">
                                        <p:cTn id="168" dur="500"/>
                                        <p:tgtEl>
                                          <p:spTgt spid="42"/>
                                        </p:tgtEl>
                                        <p:attrNameLst>
                                          <p:attrName>ppt_y</p:attrName>
                                        </p:attrNameLst>
                                      </p:cBhvr>
                                      <p:tavLst>
                                        <p:tav tm="0">
                                          <p:val>
                                            <p:strVal val="ppt_y"/>
                                          </p:val>
                                        </p:tav>
                                        <p:tav tm="100000">
                                          <p:val>
                                            <p:strVal val="0-ppt_h/2"/>
                                          </p:val>
                                        </p:tav>
                                      </p:tavLst>
                                    </p:anim>
                                    <p:set>
                                      <p:cBhvr>
                                        <p:cTn id="169" dur="1" fill="hold">
                                          <p:stCondLst>
                                            <p:cond delay="499"/>
                                          </p:stCondLst>
                                        </p:cTn>
                                        <p:tgtEl>
                                          <p:spTgt spid="42"/>
                                        </p:tgtEl>
                                        <p:attrNameLst>
                                          <p:attrName>style.visibility</p:attrName>
                                        </p:attrNameLst>
                                      </p:cBhvr>
                                      <p:to>
                                        <p:strVal val="hidden"/>
                                      </p:to>
                                    </p:set>
                                  </p:childTnLst>
                                </p:cTn>
                              </p:par>
                              <p:par>
                                <p:cTn id="170" presetID="2" presetClass="exit" presetSubtype="1" fill="hold" nodeType="withEffect">
                                  <p:stCondLst>
                                    <p:cond delay="250"/>
                                  </p:stCondLst>
                                  <p:childTnLst>
                                    <p:anim calcmode="lin" valueType="num">
                                      <p:cBhvr additive="base">
                                        <p:cTn id="171" dur="500"/>
                                        <p:tgtEl>
                                          <p:spTgt spid="43"/>
                                        </p:tgtEl>
                                        <p:attrNameLst>
                                          <p:attrName>ppt_x</p:attrName>
                                        </p:attrNameLst>
                                      </p:cBhvr>
                                      <p:tavLst>
                                        <p:tav tm="0">
                                          <p:val>
                                            <p:strVal val="ppt_x"/>
                                          </p:val>
                                        </p:tav>
                                        <p:tav tm="100000">
                                          <p:val>
                                            <p:strVal val="ppt_x"/>
                                          </p:val>
                                        </p:tav>
                                      </p:tavLst>
                                    </p:anim>
                                    <p:anim calcmode="lin" valueType="num">
                                      <p:cBhvr additive="base">
                                        <p:cTn id="172" dur="500"/>
                                        <p:tgtEl>
                                          <p:spTgt spid="43"/>
                                        </p:tgtEl>
                                        <p:attrNameLst>
                                          <p:attrName>ppt_y</p:attrName>
                                        </p:attrNameLst>
                                      </p:cBhvr>
                                      <p:tavLst>
                                        <p:tav tm="0">
                                          <p:val>
                                            <p:strVal val="ppt_y"/>
                                          </p:val>
                                        </p:tav>
                                        <p:tav tm="100000">
                                          <p:val>
                                            <p:strVal val="0-ppt_h/2"/>
                                          </p:val>
                                        </p:tav>
                                      </p:tavLst>
                                    </p:anim>
                                    <p:set>
                                      <p:cBhvr>
                                        <p:cTn id="173" dur="1" fill="hold">
                                          <p:stCondLst>
                                            <p:cond delay="499"/>
                                          </p:stCondLst>
                                        </p:cTn>
                                        <p:tgtEl>
                                          <p:spTgt spid="43"/>
                                        </p:tgtEl>
                                        <p:attrNameLst>
                                          <p:attrName>style.visibility</p:attrName>
                                        </p:attrNameLst>
                                      </p:cBhvr>
                                      <p:to>
                                        <p:strVal val="hidden"/>
                                      </p:to>
                                    </p:set>
                                  </p:childTnLst>
                                </p:cTn>
                              </p:par>
                              <p:par>
                                <p:cTn id="174" presetID="2" presetClass="exit" presetSubtype="1" fill="hold" nodeType="withEffect">
                                  <p:stCondLst>
                                    <p:cond delay="250"/>
                                  </p:stCondLst>
                                  <p:childTnLst>
                                    <p:anim calcmode="lin" valueType="num">
                                      <p:cBhvr additive="base">
                                        <p:cTn id="175" dur="500"/>
                                        <p:tgtEl>
                                          <p:spTgt spid="44"/>
                                        </p:tgtEl>
                                        <p:attrNameLst>
                                          <p:attrName>ppt_x</p:attrName>
                                        </p:attrNameLst>
                                      </p:cBhvr>
                                      <p:tavLst>
                                        <p:tav tm="0">
                                          <p:val>
                                            <p:strVal val="ppt_x"/>
                                          </p:val>
                                        </p:tav>
                                        <p:tav tm="100000">
                                          <p:val>
                                            <p:strVal val="ppt_x"/>
                                          </p:val>
                                        </p:tav>
                                      </p:tavLst>
                                    </p:anim>
                                    <p:anim calcmode="lin" valueType="num">
                                      <p:cBhvr additive="base">
                                        <p:cTn id="176" dur="500"/>
                                        <p:tgtEl>
                                          <p:spTgt spid="44"/>
                                        </p:tgtEl>
                                        <p:attrNameLst>
                                          <p:attrName>ppt_y</p:attrName>
                                        </p:attrNameLst>
                                      </p:cBhvr>
                                      <p:tavLst>
                                        <p:tav tm="0">
                                          <p:val>
                                            <p:strVal val="ppt_y"/>
                                          </p:val>
                                        </p:tav>
                                        <p:tav tm="100000">
                                          <p:val>
                                            <p:strVal val="0-ppt_h/2"/>
                                          </p:val>
                                        </p:tav>
                                      </p:tavLst>
                                    </p:anim>
                                    <p:set>
                                      <p:cBhvr>
                                        <p:cTn id="177" dur="1" fill="hold">
                                          <p:stCondLst>
                                            <p:cond delay="499"/>
                                          </p:stCondLst>
                                        </p:cTn>
                                        <p:tgtEl>
                                          <p:spTgt spid="44"/>
                                        </p:tgtEl>
                                        <p:attrNameLst>
                                          <p:attrName>style.visibility</p:attrName>
                                        </p:attrNameLst>
                                      </p:cBhvr>
                                      <p:to>
                                        <p:strVal val="hidden"/>
                                      </p:to>
                                    </p:set>
                                  </p:childTnLst>
                                </p:cTn>
                              </p:par>
                              <p:par>
                                <p:cTn id="178" presetID="2" presetClass="exit" presetSubtype="1" fill="hold" nodeType="withEffect">
                                  <p:stCondLst>
                                    <p:cond delay="250"/>
                                  </p:stCondLst>
                                  <p:childTnLst>
                                    <p:anim calcmode="lin" valueType="num">
                                      <p:cBhvr additive="base">
                                        <p:cTn id="179" dur="500"/>
                                        <p:tgtEl>
                                          <p:spTgt spid="19"/>
                                        </p:tgtEl>
                                        <p:attrNameLst>
                                          <p:attrName>ppt_x</p:attrName>
                                        </p:attrNameLst>
                                      </p:cBhvr>
                                      <p:tavLst>
                                        <p:tav tm="0">
                                          <p:val>
                                            <p:strVal val="ppt_x"/>
                                          </p:val>
                                        </p:tav>
                                        <p:tav tm="100000">
                                          <p:val>
                                            <p:strVal val="ppt_x"/>
                                          </p:val>
                                        </p:tav>
                                      </p:tavLst>
                                    </p:anim>
                                    <p:anim calcmode="lin" valueType="num">
                                      <p:cBhvr additive="base">
                                        <p:cTn id="180" dur="500"/>
                                        <p:tgtEl>
                                          <p:spTgt spid="19"/>
                                        </p:tgtEl>
                                        <p:attrNameLst>
                                          <p:attrName>ppt_y</p:attrName>
                                        </p:attrNameLst>
                                      </p:cBhvr>
                                      <p:tavLst>
                                        <p:tav tm="0">
                                          <p:val>
                                            <p:strVal val="ppt_y"/>
                                          </p:val>
                                        </p:tav>
                                        <p:tav tm="100000">
                                          <p:val>
                                            <p:strVal val="0-ppt_h/2"/>
                                          </p:val>
                                        </p:tav>
                                      </p:tavLst>
                                    </p:anim>
                                    <p:set>
                                      <p:cBhvr>
                                        <p:cTn id="181" dur="1" fill="hold">
                                          <p:stCondLst>
                                            <p:cond delay="499"/>
                                          </p:stCondLst>
                                        </p:cTn>
                                        <p:tgtEl>
                                          <p:spTgt spid="19"/>
                                        </p:tgtEl>
                                        <p:attrNameLst>
                                          <p:attrName>style.visibility</p:attrName>
                                        </p:attrNameLst>
                                      </p:cBhvr>
                                      <p:to>
                                        <p:strVal val="hidden"/>
                                      </p:to>
                                    </p:set>
                                  </p:childTnLst>
                                </p:cTn>
                              </p:par>
                              <p:par>
                                <p:cTn id="182" presetID="2" presetClass="exit" presetSubtype="1" fill="hold" nodeType="withEffect">
                                  <p:stCondLst>
                                    <p:cond delay="250"/>
                                  </p:stCondLst>
                                  <p:childTnLst>
                                    <p:anim calcmode="lin" valueType="num">
                                      <p:cBhvr additive="base">
                                        <p:cTn id="183" dur="500"/>
                                        <p:tgtEl>
                                          <p:spTgt spid="20"/>
                                        </p:tgtEl>
                                        <p:attrNameLst>
                                          <p:attrName>ppt_x</p:attrName>
                                        </p:attrNameLst>
                                      </p:cBhvr>
                                      <p:tavLst>
                                        <p:tav tm="0">
                                          <p:val>
                                            <p:strVal val="ppt_x"/>
                                          </p:val>
                                        </p:tav>
                                        <p:tav tm="100000">
                                          <p:val>
                                            <p:strVal val="ppt_x"/>
                                          </p:val>
                                        </p:tav>
                                      </p:tavLst>
                                    </p:anim>
                                    <p:anim calcmode="lin" valueType="num">
                                      <p:cBhvr additive="base">
                                        <p:cTn id="184" dur="500"/>
                                        <p:tgtEl>
                                          <p:spTgt spid="20"/>
                                        </p:tgtEl>
                                        <p:attrNameLst>
                                          <p:attrName>ppt_y</p:attrName>
                                        </p:attrNameLst>
                                      </p:cBhvr>
                                      <p:tavLst>
                                        <p:tav tm="0">
                                          <p:val>
                                            <p:strVal val="ppt_y"/>
                                          </p:val>
                                        </p:tav>
                                        <p:tav tm="100000">
                                          <p:val>
                                            <p:strVal val="0-ppt_h/2"/>
                                          </p:val>
                                        </p:tav>
                                      </p:tavLst>
                                    </p:anim>
                                    <p:set>
                                      <p:cBhvr>
                                        <p:cTn id="185" dur="1" fill="hold">
                                          <p:stCondLst>
                                            <p:cond delay="499"/>
                                          </p:stCondLst>
                                        </p:cTn>
                                        <p:tgtEl>
                                          <p:spTgt spid="20"/>
                                        </p:tgtEl>
                                        <p:attrNameLst>
                                          <p:attrName>style.visibility</p:attrName>
                                        </p:attrNameLst>
                                      </p:cBhvr>
                                      <p:to>
                                        <p:strVal val="hidden"/>
                                      </p:to>
                                    </p:set>
                                  </p:childTnLst>
                                </p:cTn>
                              </p:par>
                              <p:par>
                                <p:cTn id="186" presetID="2" presetClass="exit" presetSubtype="1" fill="hold" nodeType="withEffect">
                                  <p:stCondLst>
                                    <p:cond delay="250"/>
                                  </p:stCondLst>
                                  <p:childTnLst>
                                    <p:anim calcmode="lin" valueType="num">
                                      <p:cBhvr additive="base">
                                        <p:cTn id="187" dur="500"/>
                                        <p:tgtEl>
                                          <p:spTgt spid="11"/>
                                        </p:tgtEl>
                                        <p:attrNameLst>
                                          <p:attrName>ppt_x</p:attrName>
                                        </p:attrNameLst>
                                      </p:cBhvr>
                                      <p:tavLst>
                                        <p:tav tm="0">
                                          <p:val>
                                            <p:strVal val="ppt_x"/>
                                          </p:val>
                                        </p:tav>
                                        <p:tav tm="100000">
                                          <p:val>
                                            <p:strVal val="ppt_x"/>
                                          </p:val>
                                        </p:tav>
                                      </p:tavLst>
                                    </p:anim>
                                    <p:anim calcmode="lin" valueType="num">
                                      <p:cBhvr additive="base">
                                        <p:cTn id="188" dur="500"/>
                                        <p:tgtEl>
                                          <p:spTgt spid="11"/>
                                        </p:tgtEl>
                                        <p:attrNameLst>
                                          <p:attrName>ppt_y</p:attrName>
                                        </p:attrNameLst>
                                      </p:cBhvr>
                                      <p:tavLst>
                                        <p:tav tm="0">
                                          <p:val>
                                            <p:strVal val="ppt_y"/>
                                          </p:val>
                                        </p:tav>
                                        <p:tav tm="100000">
                                          <p:val>
                                            <p:strVal val="0-ppt_h/2"/>
                                          </p:val>
                                        </p:tav>
                                      </p:tavLst>
                                    </p:anim>
                                    <p:set>
                                      <p:cBhvr>
                                        <p:cTn id="189" dur="1" fill="hold">
                                          <p:stCondLst>
                                            <p:cond delay="499"/>
                                          </p:stCondLst>
                                        </p:cTn>
                                        <p:tgtEl>
                                          <p:spTgt spid="11"/>
                                        </p:tgtEl>
                                        <p:attrNameLst>
                                          <p:attrName>style.visibility</p:attrName>
                                        </p:attrNameLst>
                                      </p:cBhvr>
                                      <p:to>
                                        <p:strVal val="hidden"/>
                                      </p:to>
                                    </p:set>
                                  </p:childTnLst>
                                </p:cTn>
                              </p:par>
                              <p:par>
                                <p:cTn id="190" presetID="2" presetClass="exit" presetSubtype="1" fill="hold" nodeType="withEffect">
                                  <p:stCondLst>
                                    <p:cond delay="250"/>
                                  </p:stCondLst>
                                  <p:childTnLst>
                                    <p:anim calcmode="lin" valueType="num">
                                      <p:cBhvr additive="base">
                                        <p:cTn id="191" dur="500"/>
                                        <p:tgtEl>
                                          <p:spTgt spid="25"/>
                                        </p:tgtEl>
                                        <p:attrNameLst>
                                          <p:attrName>ppt_x</p:attrName>
                                        </p:attrNameLst>
                                      </p:cBhvr>
                                      <p:tavLst>
                                        <p:tav tm="0">
                                          <p:val>
                                            <p:strVal val="ppt_x"/>
                                          </p:val>
                                        </p:tav>
                                        <p:tav tm="100000">
                                          <p:val>
                                            <p:strVal val="ppt_x"/>
                                          </p:val>
                                        </p:tav>
                                      </p:tavLst>
                                    </p:anim>
                                    <p:anim calcmode="lin" valueType="num">
                                      <p:cBhvr additive="base">
                                        <p:cTn id="192" dur="500"/>
                                        <p:tgtEl>
                                          <p:spTgt spid="25"/>
                                        </p:tgtEl>
                                        <p:attrNameLst>
                                          <p:attrName>ppt_y</p:attrName>
                                        </p:attrNameLst>
                                      </p:cBhvr>
                                      <p:tavLst>
                                        <p:tav tm="0">
                                          <p:val>
                                            <p:strVal val="ppt_y"/>
                                          </p:val>
                                        </p:tav>
                                        <p:tav tm="100000">
                                          <p:val>
                                            <p:strVal val="0-ppt_h/2"/>
                                          </p:val>
                                        </p:tav>
                                      </p:tavLst>
                                    </p:anim>
                                    <p:set>
                                      <p:cBhvr>
                                        <p:cTn id="193" dur="1" fill="hold">
                                          <p:stCondLst>
                                            <p:cond delay="499"/>
                                          </p:stCondLst>
                                        </p:cTn>
                                        <p:tgtEl>
                                          <p:spTgt spid="25"/>
                                        </p:tgtEl>
                                        <p:attrNameLst>
                                          <p:attrName>style.visibility</p:attrName>
                                        </p:attrNameLst>
                                      </p:cBhvr>
                                      <p:to>
                                        <p:strVal val="hidden"/>
                                      </p:to>
                                    </p:set>
                                  </p:childTnLst>
                                </p:cTn>
                              </p:par>
                              <p:par>
                                <p:cTn id="194" presetID="2" presetClass="exit" presetSubtype="1" fill="hold" nodeType="withEffect">
                                  <p:stCondLst>
                                    <p:cond delay="250"/>
                                  </p:stCondLst>
                                  <p:childTnLst>
                                    <p:anim calcmode="lin" valueType="num">
                                      <p:cBhvr additive="base">
                                        <p:cTn id="195" dur="500"/>
                                        <p:tgtEl>
                                          <p:spTgt spid="26"/>
                                        </p:tgtEl>
                                        <p:attrNameLst>
                                          <p:attrName>ppt_x</p:attrName>
                                        </p:attrNameLst>
                                      </p:cBhvr>
                                      <p:tavLst>
                                        <p:tav tm="0">
                                          <p:val>
                                            <p:strVal val="ppt_x"/>
                                          </p:val>
                                        </p:tav>
                                        <p:tav tm="100000">
                                          <p:val>
                                            <p:strVal val="ppt_x"/>
                                          </p:val>
                                        </p:tav>
                                      </p:tavLst>
                                    </p:anim>
                                    <p:anim calcmode="lin" valueType="num">
                                      <p:cBhvr additive="base">
                                        <p:cTn id="196" dur="500"/>
                                        <p:tgtEl>
                                          <p:spTgt spid="26"/>
                                        </p:tgtEl>
                                        <p:attrNameLst>
                                          <p:attrName>ppt_y</p:attrName>
                                        </p:attrNameLst>
                                      </p:cBhvr>
                                      <p:tavLst>
                                        <p:tav tm="0">
                                          <p:val>
                                            <p:strVal val="ppt_y"/>
                                          </p:val>
                                        </p:tav>
                                        <p:tav tm="100000">
                                          <p:val>
                                            <p:strVal val="0-ppt_h/2"/>
                                          </p:val>
                                        </p:tav>
                                      </p:tavLst>
                                    </p:anim>
                                    <p:set>
                                      <p:cBhvr>
                                        <p:cTn id="197" dur="1" fill="hold">
                                          <p:stCondLst>
                                            <p:cond delay="499"/>
                                          </p:stCondLst>
                                        </p:cTn>
                                        <p:tgtEl>
                                          <p:spTgt spid="26"/>
                                        </p:tgtEl>
                                        <p:attrNameLst>
                                          <p:attrName>style.visibility</p:attrName>
                                        </p:attrNameLst>
                                      </p:cBhvr>
                                      <p:to>
                                        <p:strVal val="hidden"/>
                                      </p:to>
                                    </p:set>
                                  </p:childTnLst>
                                </p:cTn>
                              </p:par>
                              <p:par>
                                <p:cTn id="198" presetID="2" presetClass="exit" presetSubtype="1" fill="hold" grpId="1" nodeType="withEffect">
                                  <p:stCondLst>
                                    <p:cond delay="250"/>
                                  </p:stCondLst>
                                  <p:childTnLst>
                                    <p:anim calcmode="lin" valueType="num">
                                      <p:cBhvr additive="base">
                                        <p:cTn id="199" dur="500"/>
                                        <p:tgtEl>
                                          <p:spTgt spid="5"/>
                                        </p:tgtEl>
                                        <p:attrNameLst>
                                          <p:attrName>ppt_x</p:attrName>
                                        </p:attrNameLst>
                                      </p:cBhvr>
                                      <p:tavLst>
                                        <p:tav tm="0">
                                          <p:val>
                                            <p:strVal val="ppt_x"/>
                                          </p:val>
                                        </p:tav>
                                        <p:tav tm="100000">
                                          <p:val>
                                            <p:strVal val="ppt_x"/>
                                          </p:val>
                                        </p:tav>
                                      </p:tavLst>
                                    </p:anim>
                                    <p:anim calcmode="lin" valueType="num">
                                      <p:cBhvr additive="base">
                                        <p:cTn id="200" dur="500"/>
                                        <p:tgtEl>
                                          <p:spTgt spid="5"/>
                                        </p:tgtEl>
                                        <p:attrNameLst>
                                          <p:attrName>ppt_y</p:attrName>
                                        </p:attrNameLst>
                                      </p:cBhvr>
                                      <p:tavLst>
                                        <p:tav tm="0">
                                          <p:val>
                                            <p:strVal val="ppt_y"/>
                                          </p:val>
                                        </p:tav>
                                        <p:tav tm="100000">
                                          <p:val>
                                            <p:strVal val="0-ppt_h/2"/>
                                          </p:val>
                                        </p:tav>
                                      </p:tavLst>
                                    </p:anim>
                                    <p:set>
                                      <p:cBhvr>
                                        <p:cTn id="201" dur="1" fill="hold">
                                          <p:stCondLst>
                                            <p:cond delay="499"/>
                                          </p:stCondLst>
                                        </p:cTn>
                                        <p:tgtEl>
                                          <p:spTgt spid="5"/>
                                        </p:tgtEl>
                                        <p:attrNameLst>
                                          <p:attrName>style.visibility</p:attrName>
                                        </p:attrNameLst>
                                      </p:cBhvr>
                                      <p:to>
                                        <p:strVal val="hidden"/>
                                      </p:to>
                                    </p:set>
                                  </p:childTnLst>
                                </p:cTn>
                              </p:par>
                              <p:par>
                                <p:cTn id="202" presetID="2" presetClass="exit" presetSubtype="1" fill="hold" grpId="1" nodeType="withEffect">
                                  <p:stCondLst>
                                    <p:cond delay="250"/>
                                  </p:stCondLst>
                                  <p:childTnLst>
                                    <p:anim calcmode="lin" valueType="num">
                                      <p:cBhvr additive="base">
                                        <p:cTn id="203" dur="500"/>
                                        <p:tgtEl>
                                          <p:spTgt spid="6"/>
                                        </p:tgtEl>
                                        <p:attrNameLst>
                                          <p:attrName>ppt_x</p:attrName>
                                        </p:attrNameLst>
                                      </p:cBhvr>
                                      <p:tavLst>
                                        <p:tav tm="0">
                                          <p:val>
                                            <p:strVal val="ppt_x"/>
                                          </p:val>
                                        </p:tav>
                                        <p:tav tm="100000">
                                          <p:val>
                                            <p:strVal val="ppt_x"/>
                                          </p:val>
                                        </p:tav>
                                      </p:tavLst>
                                    </p:anim>
                                    <p:anim calcmode="lin" valueType="num">
                                      <p:cBhvr additive="base">
                                        <p:cTn id="204" dur="500"/>
                                        <p:tgtEl>
                                          <p:spTgt spid="6"/>
                                        </p:tgtEl>
                                        <p:attrNameLst>
                                          <p:attrName>ppt_y</p:attrName>
                                        </p:attrNameLst>
                                      </p:cBhvr>
                                      <p:tavLst>
                                        <p:tav tm="0">
                                          <p:val>
                                            <p:strVal val="ppt_y"/>
                                          </p:val>
                                        </p:tav>
                                        <p:tav tm="100000">
                                          <p:val>
                                            <p:strVal val="0-ppt_h/2"/>
                                          </p:val>
                                        </p:tav>
                                      </p:tavLst>
                                    </p:anim>
                                    <p:set>
                                      <p:cBhvr>
                                        <p:cTn id="205" dur="1" fill="hold">
                                          <p:stCondLst>
                                            <p:cond delay="499"/>
                                          </p:stCondLst>
                                        </p:cTn>
                                        <p:tgtEl>
                                          <p:spTgt spid="6"/>
                                        </p:tgtEl>
                                        <p:attrNameLst>
                                          <p:attrName>style.visibility</p:attrName>
                                        </p:attrNameLst>
                                      </p:cBhvr>
                                      <p:to>
                                        <p:strVal val="hidden"/>
                                      </p:to>
                                    </p:set>
                                  </p:childTnLst>
                                </p:cTn>
                              </p:par>
                              <p:par>
                                <p:cTn id="206" presetID="2" presetClass="exit" presetSubtype="1" fill="hold" grpId="1" nodeType="withEffect">
                                  <p:stCondLst>
                                    <p:cond delay="250"/>
                                  </p:stCondLst>
                                  <p:childTnLst>
                                    <p:anim calcmode="lin" valueType="num">
                                      <p:cBhvr additive="base">
                                        <p:cTn id="207" dur="500"/>
                                        <p:tgtEl>
                                          <p:spTgt spid="7"/>
                                        </p:tgtEl>
                                        <p:attrNameLst>
                                          <p:attrName>ppt_x</p:attrName>
                                        </p:attrNameLst>
                                      </p:cBhvr>
                                      <p:tavLst>
                                        <p:tav tm="0">
                                          <p:val>
                                            <p:strVal val="ppt_x"/>
                                          </p:val>
                                        </p:tav>
                                        <p:tav tm="100000">
                                          <p:val>
                                            <p:strVal val="ppt_x"/>
                                          </p:val>
                                        </p:tav>
                                      </p:tavLst>
                                    </p:anim>
                                    <p:anim calcmode="lin" valueType="num">
                                      <p:cBhvr additive="base">
                                        <p:cTn id="208" dur="500"/>
                                        <p:tgtEl>
                                          <p:spTgt spid="7"/>
                                        </p:tgtEl>
                                        <p:attrNameLst>
                                          <p:attrName>ppt_y</p:attrName>
                                        </p:attrNameLst>
                                      </p:cBhvr>
                                      <p:tavLst>
                                        <p:tav tm="0">
                                          <p:val>
                                            <p:strVal val="ppt_y"/>
                                          </p:val>
                                        </p:tav>
                                        <p:tav tm="100000">
                                          <p:val>
                                            <p:strVal val="0-ppt_h/2"/>
                                          </p:val>
                                        </p:tav>
                                      </p:tavLst>
                                    </p:anim>
                                    <p:set>
                                      <p:cBhvr>
                                        <p:cTn id="209" dur="1" fill="hold">
                                          <p:stCondLst>
                                            <p:cond delay="499"/>
                                          </p:stCondLst>
                                        </p:cTn>
                                        <p:tgtEl>
                                          <p:spTgt spid="7"/>
                                        </p:tgtEl>
                                        <p:attrNameLst>
                                          <p:attrName>style.visibility</p:attrName>
                                        </p:attrNameLst>
                                      </p:cBhvr>
                                      <p:to>
                                        <p:strVal val="hidden"/>
                                      </p:to>
                                    </p:set>
                                  </p:childTnLst>
                                </p:cTn>
                              </p:par>
                              <p:par>
                                <p:cTn id="210" presetID="2" presetClass="exit" presetSubtype="1" fill="hold" grpId="1" nodeType="withEffect">
                                  <p:stCondLst>
                                    <p:cond delay="250"/>
                                  </p:stCondLst>
                                  <p:childTnLst>
                                    <p:anim calcmode="lin" valueType="num">
                                      <p:cBhvr additive="base">
                                        <p:cTn id="211" dur="500"/>
                                        <p:tgtEl>
                                          <p:spTgt spid="21"/>
                                        </p:tgtEl>
                                        <p:attrNameLst>
                                          <p:attrName>ppt_x</p:attrName>
                                        </p:attrNameLst>
                                      </p:cBhvr>
                                      <p:tavLst>
                                        <p:tav tm="0">
                                          <p:val>
                                            <p:strVal val="ppt_x"/>
                                          </p:val>
                                        </p:tav>
                                        <p:tav tm="100000">
                                          <p:val>
                                            <p:strVal val="ppt_x"/>
                                          </p:val>
                                        </p:tav>
                                      </p:tavLst>
                                    </p:anim>
                                    <p:anim calcmode="lin" valueType="num">
                                      <p:cBhvr additive="base">
                                        <p:cTn id="212" dur="500"/>
                                        <p:tgtEl>
                                          <p:spTgt spid="21"/>
                                        </p:tgtEl>
                                        <p:attrNameLst>
                                          <p:attrName>ppt_y</p:attrName>
                                        </p:attrNameLst>
                                      </p:cBhvr>
                                      <p:tavLst>
                                        <p:tav tm="0">
                                          <p:val>
                                            <p:strVal val="ppt_y"/>
                                          </p:val>
                                        </p:tav>
                                        <p:tav tm="100000">
                                          <p:val>
                                            <p:strVal val="0-ppt_h/2"/>
                                          </p:val>
                                        </p:tav>
                                      </p:tavLst>
                                    </p:anim>
                                    <p:set>
                                      <p:cBhvr>
                                        <p:cTn id="213" dur="1" fill="hold">
                                          <p:stCondLst>
                                            <p:cond delay="499"/>
                                          </p:stCondLst>
                                        </p:cTn>
                                        <p:tgtEl>
                                          <p:spTgt spid="21"/>
                                        </p:tgtEl>
                                        <p:attrNameLst>
                                          <p:attrName>style.visibility</p:attrName>
                                        </p:attrNameLst>
                                      </p:cBhvr>
                                      <p:to>
                                        <p:strVal val="hidden"/>
                                      </p:to>
                                    </p:set>
                                  </p:childTnLst>
                                </p:cTn>
                              </p:par>
                              <p:par>
                                <p:cTn id="214" presetID="2" presetClass="exit" presetSubtype="1" fill="hold" grpId="1" nodeType="withEffect">
                                  <p:stCondLst>
                                    <p:cond delay="250"/>
                                  </p:stCondLst>
                                  <p:childTnLst>
                                    <p:anim calcmode="lin" valueType="num">
                                      <p:cBhvr additive="base">
                                        <p:cTn id="215" dur="500"/>
                                        <p:tgtEl>
                                          <p:spTgt spid="22"/>
                                        </p:tgtEl>
                                        <p:attrNameLst>
                                          <p:attrName>ppt_x</p:attrName>
                                        </p:attrNameLst>
                                      </p:cBhvr>
                                      <p:tavLst>
                                        <p:tav tm="0">
                                          <p:val>
                                            <p:strVal val="ppt_x"/>
                                          </p:val>
                                        </p:tav>
                                        <p:tav tm="100000">
                                          <p:val>
                                            <p:strVal val="ppt_x"/>
                                          </p:val>
                                        </p:tav>
                                      </p:tavLst>
                                    </p:anim>
                                    <p:anim calcmode="lin" valueType="num">
                                      <p:cBhvr additive="base">
                                        <p:cTn id="216" dur="500"/>
                                        <p:tgtEl>
                                          <p:spTgt spid="22"/>
                                        </p:tgtEl>
                                        <p:attrNameLst>
                                          <p:attrName>ppt_y</p:attrName>
                                        </p:attrNameLst>
                                      </p:cBhvr>
                                      <p:tavLst>
                                        <p:tav tm="0">
                                          <p:val>
                                            <p:strVal val="ppt_y"/>
                                          </p:val>
                                        </p:tav>
                                        <p:tav tm="100000">
                                          <p:val>
                                            <p:strVal val="0-ppt_h/2"/>
                                          </p:val>
                                        </p:tav>
                                      </p:tavLst>
                                    </p:anim>
                                    <p:set>
                                      <p:cBhvr>
                                        <p:cTn id="217"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7" grpId="0"/>
      <p:bldP spid="7" grpId="1"/>
      <p:bldP spid="21" grpId="0"/>
      <p:bldP spid="21" grpId="1"/>
      <p:bldP spid="22" grpId="0"/>
      <p:bldP spid="22" grpId="1"/>
      <p:bldP spid="37" grpId="0"/>
      <p:bldP spid="37" grpId="1"/>
      <p:bldP spid="39" grpId="0"/>
      <p:bldP spid="39"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9663B21-D8F4-48D8-A965-7678C13B1B26}"/>
              </a:ext>
            </a:extLst>
          </p:cNvPr>
          <p:cNvGrpSpPr>
            <a:grpSpLocks/>
          </p:cNvGrpSpPr>
          <p:nvPr/>
        </p:nvGrpSpPr>
        <p:grpSpPr bwMode="auto">
          <a:xfrm>
            <a:off x="4435475" y="2557463"/>
            <a:ext cx="3208338" cy="3441700"/>
            <a:chOff x="9552938" y="3145923"/>
            <a:chExt cx="5271774" cy="6090708"/>
          </a:xfrm>
        </p:grpSpPr>
        <p:sp>
          <p:nvSpPr>
            <p:cNvPr id="4" name="Freeform 2">
              <a:extLst>
                <a:ext uri="{FF2B5EF4-FFF2-40B4-BE49-F238E27FC236}">
                  <a16:creationId xmlns:a16="http://schemas.microsoft.com/office/drawing/2014/main" id="{98AD3E3E-E4D6-44E8-9137-6B7B8AC1C39C}"/>
                </a:ext>
              </a:extLst>
            </p:cNvPr>
            <p:cNvSpPr>
              <a:spLocks noChangeArrowheads="1"/>
            </p:cNvSpPr>
            <p:nvPr/>
          </p:nvSpPr>
          <p:spPr bwMode="auto">
            <a:xfrm>
              <a:off x="9552938" y="4665790"/>
              <a:ext cx="2637192" cy="3048164"/>
            </a:xfrm>
            <a:custGeom>
              <a:avLst/>
              <a:gdLst>
                <a:gd name="T0" fmla="*/ 0 w 2750"/>
                <a:gd name="T1" fmla="*/ 0 h 3177"/>
                <a:gd name="T2" fmla="*/ 0 w 2750"/>
                <a:gd name="T3" fmla="*/ 0 h 3177"/>
                <a:gd name="T4" fmla="*/ 320 w 2750"/>
                <a:gd name="T5" fmla="*/ 1569 h 3177"/>
                <a:gd name="T6" fmla="*/ 0 w 2750"/>
                <a:gd name="T7" fmla="*/ 3176 h 3177"/>
                <a:gd name="T8" fmla="*/ 2749 w 2750"/>
                <a:gd name="T9" fmla="*/ 1589 h 3177"/>
                <a:gd name="T10" fmla="*/ 0 w 2750"/>
                <a:gd name="T11" fmla="*/ 0 h 3177"/>
              </a:gdLst>
              <a:ahLst/>
              <a:cxnLst>
                <a:cxn ang="0">
                  <a:pos x="T0" y="T1"/>
                </a:cxn>
                <a:cxn ang="0">
                  <a:pos x="T2" y="T3"/>
                </a:cxn>
                <a:cxn ang="0">
                  <a:pos x="T4" y="T5"/>
                </a:cxn>
                <a:cxn ang="0">
                  <a:pos x="T6" y="T7"/>
                </a:cxn>
                <a:cxn ang="0">
                  <a:pos x="T8" y="T9"/>
                </a:cxn>
                <a:cxn ang="0">
                  <a:pos x="T10" y="T11"/>
                </a:cxn>
              </a:cxnLst>
              <a:rect l="0" t="0" r="r" b="b"/>
              <a:pathLst>
                <a:path w="2750" h="3177">
                  <a:moveTo>
                    <a:pt x="0" y="0"/>
                  </a:moveTo>
                  <a:lnTo>
                    <a:pt x="0" y="0"/>
                  </a:lnTo>
                  <a:cubicBezTo>
                    <a:pt x="0" y="0"/>
                    <a:pt x="320" y="683"/>
                    <a:pt x="320" y="1569"/>
                  </a:cubicBezTo>
                  <a:cubicBezTo>
                    <a:pt x="320" y="2456"/>
                    <a:pt x="0" y="3176"/>
                    <a:pt x="0" y="3176"/>
                  </a:cubicBezTo>
                  <a:cubicBezTo>
                    <a:pt x="2749" y="1589"/>
                    <a:pt x="2749" y="1589"/>
                    <a:pt x="2749" y="1589"/>
                  </a:cubicBezTo>
                  <a:cubicBezTo>
                    <a:pt x="0" y="0"/>
                    <a:pt x="0" y="0"/>
                    <a:pt x="0"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 name="Freeform 3">
              <a:extLst>
                <a:ext uri="{FF2B5EF4-FFF2-40B4-BE49-F238E27FC236}">
                  <a16:creationId xmlns:a16="http://schemas.microsoft.com/office/drawing/2014/main" id="{789A9134-B68B-4C10-8713-764382604C1D}"/>
                </a:ext>
              </a:extLst>
            </p:cNvPr>
            <p:cNvSpPr>
              <a:spLocks noChangeArrowheads="1"/>
            </p:cNvSpPr>
            <p:nvPr/>
          </p:nvSpPr>
          <p:spPr bwMode="auto">
            <a:xfrm>
              <a:off x="12190130" y="4665790"/>
              <a:ext cx="2634582" cy="3048164"/>
            </a:xfrm>
            <a:custGeom>
              <a:avLst/>
              <a:gdLst>
                <a:gd name="T0" fmla="*/ 2750 w 2751"/>
                <a:gd name="T1" fmla="*/ 3176 h 3177"/>
                <a:gd name="T2" fmla="*/ 2750 w 2751"/>
                <a:gd name="T3" fmla="*/ 3176 h 3177"/>
                <a:gd name="T4" fmla="*/ 2429 w 2751"/>
                <a:gd name="T5" fmla="*/ 1607 h 3177"/>
                <a:gd name="T6" fmla="*/ 2750 w 2751"/>
                <a:gd name="T7" fmla="*/ 0 h 3177"/>
                <a:gd name="T8" fmla="*/ 0 w 2751"/>
                <a:gd name="T9" fmla="*/ 1587 h 3177"/>
                <a:gd name="T10" fmla="*/ 2750 w 2751"/>
                <a:gd name="T11" fmla="*/ 3176 h 3177"/>
              </a:gdLst>
              <a:ahLst/>
              <a:cxnLst>
                <a:cxn ang="0">
                  <a:pos x="T0" y="T1"/>
                </a:cxn>
                <a:cxn ang="0">
                  <a:pos x="T2" y="T3"/>
                </a:cxn>
                <a:cxn ang="0">
                  <a:pos x="T4" y="T5"/>
                </a:cxn>
                <a:cxn ang="0">
                  <a:pos x="T6" y="T7"/>
                </a:cxn>
                <a:cxn ang="0">
                  <a:pos x="T8" y="T9"/>
                </a:cxn>
                <a:cxn ang="0">
                  <a:pos x="T10" y="T11"/>
                </a:cxn>
              </a:cxnLst>
              <a:rect l="0" t="0" r="r" b="b"/>
              <a:pathLst>
                <a:path w="2751" h="3177">
                  <a:moveTo>
                    <a:pt x="2750" y="3176"/>
                  </a:moveTo>
                  <a:lnTo>
                    <a:pt x="2750" y="3176"/>
                  </a:lnTo>
                  <a:cubicBezTo>
                    <a:pt x="2750" y="3176"/>
                    <a:pt x="2429" y="2493"/>
                    <a:pt x="2429" y="1607"/>
                  </a:cubicBezTo>
                  <a:cubicBezTo>
                    <a:pt x="2429" y="720"/>
                    <a:pt x="2750" y="0"/>
                    <a:pt x="2750" y="0"/>
                  </a:cubicBezTo>
                  <a:cubicBezTo>
                    <a:pt x="0" y="1587"/>
                    <a:pt x="0" y="1587"/>
                    <a:pt x="0" y="1587"/>
                  </a:cubicBezTo>
                  <a:cubicBezTo>
                    <a:pt x="2750" y="3176"/>
                    <a:pt x="2750" y="3176"/>
                    <a:pt x="2750" y="3176"/>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6" name="Freeform 4">
              <a:extLst>
                <a:ext uri="{FF2B5EF4-FFF2-40B4-BE49-F238E27FC236}">
                  <a16:creationId xmlns:a16="http://schemas.microsoft.com/office/drawing/2014/main" id="{8C984CBF-CE43-44F0-A554-11C22A705204}"/>
                </a:ext>
              </a:extLst>
            </p:cNvPr>
            <p:cNvSpPr>
              <a:spLocks noChangeArrowheads="1"/>
            </p:cNvSpPr>
            <p:nvPr/>
          </p:nvSpPr>
          <p:spPr bwMode="auto">
            <a:xfrm>
              <a:off x="9552938" y="6194085"/>
              <a:ext cx="2637192" cy="3042546"/>
            </a:xfrm>
            <a:custGeom>
              <a:avLst/>
              <a:gdLst>
                <a:gd name="T0" fmla="*/ 0 w 2750"/>
                <a:gd name="T1" fmla="*/ 1587 h 3175"/>
                <a:gd name="T2" fmla="*/ 0 w 2750"/>
                <a:gd name="T3" fmla="*/ 1587 h 3175"/>
                <a:gd name="T4" fmla="*/ 1518 w 2750"/>
                <a:gd name="T5" fmla="*/ 2093 h 3175"/>
                <a:gd name="T6" fmla="*/ 2749 w 2750"/>
                <a:gd name="T7" fmla="*/ 3174 h 3175"/>
                <a:gd name="T8" fmla="*/ 2749 w 2750"/>
                <a:gd name="T9" fmla="*/ 0 h 3175"/>
                <a:gd name="T10" fmla="*/ 0 w 2750"/>
                <a:gd name="T11" fmla="*/ 1587 h 3175"/>
              </a:gdLst>
              <a:ahLst/>
              <a:cxnLst>
                <a:cxn ang="0">
                  <a:pos x="T0" y="T1"/>
                </a:cxn>
                <a:cxn ang="0">
                  <a:pos x="T2" y="T3"/>
                </a:cxn>
                <a:cxn ang="0">
                  <a:pos x="T4" y="T5"/>
                </a:cxn>
                <a:cxn ang="0">
                  <a:pos x="T6" y="T7"/>
                </a:cxn>
                <a:cxn ang="0">
                  <a:pos x="T8" y="T9"/>
                </a:cxn>
                <a:cxn ang="0">
                  <a:pos x="T10" y="T11"/>
                </a:cxn>
              </a:cxnLst>
              <a:rect l="0" t="0" r="r" b="b"/>
              <a:pathLst>
                <a:path w="2750" h="3175">
                  <a:moveTo>
                    <a:pt x="0" y="1587"/>
                  </a:moveTo>
                  <a:lnTo>
                    <a:pt x="0" y="1587"/>
                  </a:lnTo>
                  <a:cubicBezTo>
                    <a:pt x="0" y="1587"/>
                    <a:pt x="751" y="1651"/>
                    <a:pt x="1518" y="2093"/>
                  </a:cubicBezTo>
                  <a:cubicBezTo>
                    <a:pt x="2287" y="2537"/>
                    <a:pt x="2749" y="3174"/>
                    <a:pt x="2749" y="3174"/>
                  </a:cubicBezTo>
                  <a:cubicBezTo>
                    <a:pt x="2749" y="0"/>
                    <a:pt x="2749" y="0"/>
                    <a:pt x="2749" y="0"/>
                  </a:cubicBezTo>
                  <a:cubicBezTo>
                    <a:pt x="0" y="1587"/>
                    <a:pt x="0" y="1587"/>
                    <a:pt x="0" y="1587"/>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7" name="Freeform 5">
              <a:extLst>
                <a:ext uri="{FF2B5EF4-FFF2-40B4-BE49-F238E27FC236}">
                  <a16:creationId xmlns:a16="http://schemas.microsoft.com/office/drawing/2014/main" id="{7E757141-E0D1-4CA4-8C2C-B90257EEB65E}"/>
                </a:ext>
              </a:extLst>
            </p:cNvPr>
            <p:cNvSpPr>
              <a:spLocks noChangeArrowheads="1"/>
            </p:cNvSpPr>
            <p:nvPr/>
          </p:nvSpPr>
          <p:spPr bwMode="auto">
            <a:xfrm>
              <a:off x="12190130" y="3145923"/>
              <a:ext cx="2634582" cy="3042544"/>
            </a:xfrm>
            <a:custGeom>
              <a:avLst/>
              <a:gdLst>
                <a:gd name="T0" fmla="*/ 2750 w 2751"/>
                <a:gd name="T1" fmla="*/ 1587 h 3175"/>
                <a:gd name="T2" fmla="*/ 2750 w 2751"/>
                <a:gd name="T3" fmla="*/ 1587 h 3175"/>
                <a:gd name="T4" fmla="*/ 1231 w 2751"/>
                <a:gd name="T5" fmla="*/ 1081 h 3175"/>
                <a:gd name="T6" fmla="*/ 0 w 2751"/>
                <a:gd name="T7" fmla="*/ 0 h 3175"/>
                <a:gd name="T8" fmla="*/ 0 w 2751"/>
                <a:gd name="T9" fmla="*/ 3174 h 3175"/>
                <a:gd name="T10" fmla="*/ 2750 w 2751"/>
                <a:gd name="T11" fmla="*/ 1587 h 3175"/>
              </a:gdLst>
              <a:ahLst/>
              <a:cxnLst>
                <a:cxn ang="0">
                  <a:pos x="T0" y="T1"/>
                </a:cxn>
                <a:cxn ang="0">
                  <a:pos x="T2" y="T3"/>
                </a:cxn>
                <a:cxn ang="0">
                  <a:pos x="T4" y="T5"/>
                </a:cxn>
                <a:cxn ang="0">
                  <a:pos x="T6" y="T7"/>
                </a:cxn>
                <a:cxn ang="0">
                  <a:pos x="T8" y="T9"/>
                </a:cxn>
                <a:cxn ang="0">
                  <a:pos x="T10" y="T11"/>
                </a:cxn>
              </a:cxnLst>
              <a:rect l="0" t="0" r="r" b="b"/>
              <a:pathLst>
                <a:path w="2751" h="3175">
                  <a:moveTo>
                    <a:pt x="2750" y="1587"/>
                  </a:moveTo>
                  <a:lnTo>
                    <a:pt x="2750" y="1587"/>
                  </a:lnTo>
                  <a:cubicBezTo>
                    <a:pt x="2750" y="1587"/>
                    <a:pt x="2001" y="1523"/>
                    <a:pt x="1231" y="1081"/>
                  </a:cubicBezTo>
                  <a:cubicBezTo>
                    <a:pt x="464" y="637"/>
                    <a:pt x="0" y="0"/>
                    <a:pt x="0" y="0"/>
                  </a:cubicBezTo>
                  <a:cubicBezTo>
                    <a:pt x="0" y="3174"/>
                    <a:pt x="0" y="3174"/>
                    <a:pt x="0" y="3174"/>
                  </a:cubicBezTo>
                  <a:cubicBezTo>
                    <a:pt x="2750" y="1587"/>
                    <a:pt x="2750" y="1587"/>
                    <a:pt x="2750" y="1587"/>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 name="Freeform 6">
              <a:extLst>
                <a:ext uri="{FF2B5EF4-FFF2-40B4-BE49-F238E27FC236}">
                  <a16:creationId xmlns:a16="http://schemas.microsoft.com/office/drawing/2014/main" id="{176AF141-9B6E-4B6F-9E54-06909520ECAC}"/>
                </a:ext>
              </a:extLst>
            </p:cNvPr>
            <p:cNvSpPr>
              <a:spLocks noChangeArrowheads="1"/>
            </p:cNvSpPr>
            <p:nvPr/>
          </p:nvSpPr>
          <p:spPr bwMode="auto">
            <a:xfrm>
              <a:off x="12190130" y="6188467"/>
              <a:ext cx="2634582" cy="3042546"/>
            </a:xfrm>
            <a:custGeom>
              <a:avLst/>
              <a:gdLst>
                <a:gd name="T0" fmla="*/ 0 w 2751"/>
                <a:gd name="T1" fmla="*/ 3176 h 3177"/>
                <a:gd name="T2" fmla="*/ 0 w 2751"/>
                <a:gd name="T3" fmla="*/ 3176 h 3177"/>
                <a:gd name="T4" fmla="*/ 1199 w 2751"/>
                <a:gd name="T5" fmla="*/ 2115 h 3177"/>
                <a:gd name="T6" fmla="*/ 2750 w 2751"/>
                <a:gd name="T7" fmla="*/ 1589 h 3177"/>
                <a:gd name="T8" fmla="*/ 0 w 2751"/>
                <a:gd name="T9" fmla="*/ 0 h 3177"/>
                <a:gd name="T10" fmla="*/ 0 w 2751"/>
                <a:gd name="T11" fmla="*/ 3176 h 3177"/>
              </a:gdLst>
              <a:ahLst/>
              <a:cxnLst>
                <a:cxn ang="0">
                  <a:pos x="T0" y="T1"/>
                </a:cxn>
                <a:cxn ang="0">
                  <a:pos x="T2" y="T3"/>
                </a:cxn>
                <a:cxn ang="0">
                  <a:pos x="T4" y="T5"/>
                </a:cxn>
                <a:cxn ang="0">
                  <a:pos x="T6" y="T7"/>
                </a:cxn>
                <a:cxn ang="0">
                  <a:pos x="T8" y="T9"/>
                </a:cxn>
                <a:cxn ang="0">
                  <a:pos x="T10" y="T11"/>
                </a:cxn>
              </a:cxnLst>
              <a:rect l="0" t="0" r="r" b="b"/>
              <a:pathLst>
                <a:path w="2751" h="3177">
                  <a:moveTo>
                    <a:pt x="0" y="3176"/>
                  </a:moveTo>
                  <a:lnTo>
                    <a:pt x="0" y="3176"/>
                  </a:lnTo>
                  <a:cubicBezTo>
                    <a:pt x="0" y="3176"/>
                    <a:pt x="431" y="2557"/>
                    <a:pt x="1199" y="2115"/>
                  </a:cubicBezTo>
                  <a:cubicBezTo>
                    <a:pt x="1968" y="1671"/>
                    <a:pt x="2750" y="1589"/>
                    <a:pt x="2750" y="1589"/>
                  </a:cubicBezTo>
                  <a:cubicBezTo>
                    <a:pt x="0" y="0"/>
                    <a:pt x="0" y="0"/>
                    <a:pt x="0" y="0"/>
                  </a:cubicBezTo>
                  <a:cubicBezTo>
                    <a:pt x="0" y="3176"/>
                    <a:pt x="0" y="3176"/>
                    <a:pt x="0" y="3176"/>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9" name="Freeform 7">
              <a:extLst>
                <a:ext uri="{FF2B5EF4-FFF2-40B4-BE49-F238E27FC236}">
                  <a16:creationId xmlns:a16="http://schemas.microsoft.com/office/drawing/2014/main" id="{A9593567-7F0A-4AA4-9036-976E8009E404}"/>
                </a:ext>
              </a:extLst>
            </p:cNvPr>
            <p:cNvSpPr>
              <a:spLocks noChangeArrowheads="1"/>
            </p:cNvSpPr>
            <p:nvPr/>
          </p:nvSpPr>
          <p:spPr bwMode="auto">
            <a:xfrm>
              <a:off x="9552938" y="3145923"/>
              <a:ext cx="2637192" cy="3042544"/>
            </a:xfrm>
            <a:custGeom>
              <a:avLst/>
              <a:gdLst>
                <a:gd name="T0" fmla="*/ 2749 w 2750"/>
                <a:gd name="T1" fmla="*/ 0 h 3177"/>
                <a:gd name="T2" fmla="*/ 2749 w 2750"/>
                <a:gd name="T3" fmla="*/ 0 h 3177"/>
                <a:gd name="T4" fmla="*/ 1551 w 2750"/>
                <a:gd name="T5" fmla="*/ 1061 h 3177"/>
                <a:gd name="T6" fmla="*/ 0 w 2750"/>
                <a:gd name="T7" fmla="*/ 1587 h 3177"/>
                <a:gd name="T8" fmla="*/ 2749 w 2750"/>
                <a:gd name="T9" fmla="*/ 3176 h 3177"/>
                <a:gd name="T10" fmla="*/ 2749 w 2750"/>
                <a:gd name="T11" fmla="*/ 0 h 3177"/>
              </a:gdLst>
              <a:ahLst/>
              <a:cxnLst>
                <a:cxn ang="0">
                  <a:pos x="T0" y="T1"/>
                </a:cxn>
                <a:cxn ang="0">
                  <a:pos x="T2" y="T3"/>
                </a:cxn>
                <a:cxn ang="0">
                  <a:pos x="T4" y="T5"/>
                </a:cxn>
                <a:cxn ang="0">
                  <a:pos x="T6" y="T7"/>
                </a:cxn>
                <a:cxn ang="0">
                  <a:pos x="T8" y="T9"/>
                </a:cxn>
                <a:cxn ang="0">
                  <a:pos x="T10" y="T11"/>
                </a:cxn>
              </a:cxnLst>
              <a:rect l="0" t="0" r="r" b="b"/>
              <a:pathLst>
                <a:path w="2750" h="3177">
                  <a:moveTo>
                    <a:pt x="2749" y="0"/>
                  </a:moveTo>
                  <a:lnTo>
                    <a:pt x="2749" y="0"/>
                  </a:lnTo>
                  <a:cubicBezTo>
                    <a:pt x="2749" y="0"/>
                    <a:pt x="2318" y="619"/>
                    <a:pt x="1551" y="1061"/>
                  </a:cubicBezTo>
                  <a:cubicBezTo>
                    <a:pt x="782" y="1505"/>
                    <a:pt x="0" y="1587"/>
                    <a:pt x="0" y="1587"/>
                  </a:cubicBezTo>
                  <a:cubicBezTo>
                    <a:pt x="2749" y="3176"/>
                    <a:pt x="2749" y="3176"/>
                    <a:pt x="2749" y="3176"/>
                  </a:cubicBezTo>
                  <a:cubicBezTo>
                    <a:pt x="2749" y="0"/>
                    <a:pt x="2749" y="0"/>
                    <a:pt x="2749"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nvGrpSpPr>
          <p:cNvPr id="59" name="Group 58">
            <a:extLst>
              <a:ext uri="{FF2B5EF4-FFF2-40B4-BE49-F238E27FC236}">
                <a16:creationId xmlns:a16="http://schemas.microsoft.com/office/drawing/2014/main" id="{A23A6841-7E30-4917-9F62-64C4D2961A6A}"/>
              </a:ext>
            </a:extLst>
          </p:cNvPr>
          <p:cNvGrpSpPr>
            <a:grpSpLocks/>
          </p:cNvGrpSpPr>
          <p:nvPr/>
        </p:nvGrpSpPr>
        <p:grpSpPr bwMode="auto">
          <a:xfrm>
            <a:off x="4856163" y="3009900"/>
            <a:ext cx="2365375" cy="2536825"/>
            <a:chOff x="4856779" y="3010475"/>
            <a:chExt cx="2364932" cy="2535547"/>
          </a:xfrm>
        </p:grpSpPr>
        <p:grpSp>
          <p:nvGrpSpPr>
            <p:cNvPr id="23591" name="Group 9">
              <a:extLst>
                <a:ext uri="{FF2B5EF4-FFF2-40B4-BE49-F238E27FC236}">
                  <a16:creationId xmlns:a16="http://schemas.microsoft.com/office/drawing/2014/main" id="{66A22D69-53C6-4E2C-8F11-9360B33D69C7}"/>
                </a:ext>
              </a:extLst>
            </p:cNvPr>
            <p:cNvGrpSpPr>
              <a:grpSpLocks noChangeAspect="1"/>
            </p:cNvGrpSpPr>
            <p:nvPr/>
          </p:nvGrpSpPr>
          <p:grpSpPr bwMode="auto">
            <a:xfrm>
              <a:off x="4856779" y="3010475"/>
              <a:ext cx="2364932" cy="2535547"/>
              <a:chOff x="9552938" y="3145923"/>
              <a:chExt cx="5271774" cy="6090708"/>
            </a:xfrm>
          </p:grpSpPr>
          <p:sp>
            <p:nvSpPr>
              <p:cNvPr id="11" name="Freeform 2">
                <a:extLst>
                  <a:ext uri="{FF2B5EF4-FFF2-40B4-BE49-F238E27FC236}">
                    <a16:creationId xmlns:a16="http://schemas.microsoft.com/office/drawing/2014/main" id="{B5457A0D-2115-432E-B004-CD3CDEB08897}"/>
                  </a:ext>
                </a:extLst>
              </p:cNvPr>
              <p:cNvSpPr>
                <a:spLocks noChangeArrowheads="1"/>
              </p:cNvSpPr>
              <p:nvPr/>
            </p:nvSpPr>
            <p:spPr bwMode="auto">
              <a:xfrm>
                <a:off x="9552938" y="4666695"/>
                <a:ext cx="2635886" cy="3045353"/>
              </a:xfrm>
              <a:custGeom>
                <a:avLst/>
                <a:gdLst>
                  <a:gd name="T0" fmla="*/ 0 w 2750"/>
                  <a:gd name="T1" fmla="*/ 0 h 3177"/>
                  <a:gd name="T2" fmla="*/ 0 w 2750"/>
                  <a:gd name="T3" fmla="*/ 0 h 3177"/>
                  <a:gd name="T4" fmla="*/ 320 w 2750"/>
                  <a:gd name="T5" fmla="*/ 1569 h 3177"/>
                  <a:gd name="T6" fmla="*/ 0 w 2750"/>
                  <a:gd name="T7" fmla="*/ 3176 h 3177"/>
                  <a:gd name="T8" fmla="*/ 2749 w 2750"/>
                  <a:gd name="T9" fmla="*/ 1589 h 3177"/>
                  <a:gd name="T10" fmla="*/ 0 w 2750"/>
                  <a:gd name="T11" fmla="*/ 0 h 3177"/>
                </a:gdLst>
                <a:ahLst/>
                <a:cxnLst>
                  <a:cxn ang="0">
                    <a:pos x="T0" y="T1"/>
                  </a:cxn>
                  <a:cxn ang="0">
                    <a:pos x="T2" y="T3"/>
                  </a:cxn>
                  <a:cxn ang="0">
                    <a:pos x="T4" y="T5"/>
                  </a:cxn>
                  <a:cxn ang="0">
                    <a:pos x="T6" y="T7"/>
                  </a:cxn>
                  <a:cxn ang="0">
                    <a:pos x="T8" y="T9"/>
                  </a:cxn>
                  <a:cxn ang="0">
                    <a:pos x="T10" y="T11"/>
                  </a:cxn>
                </a:cxnLst>
                <a:rect l="0" t="0" r="r" b="b"/>
                <a:pathLst>
                  <a:path w="2750" h="3177">
                    <a:moveTo>
                      <a:pt x="0" y="0"/>
                    </a:moveTo>
                    <a:lnTo>
                      <a:pt x="0" y="0"/>
                    </a:lnTo>
                    <a:cubicBezTo>
                      <a:pt x="0" y="0"/>
                      <a:pt x="320" y="683"/>
                      <a:pt x="320" y="1569"/>
                    </a:cubicBezTo>
                    <a:cubicBezTo>
                      <a:pt x="320" y="2456"/>
                      <a:pt x="0" y="3176"/>
                      <a:pt x="0" y="3176"/>
                    </a:cubicBezTo>
                    <a:cubicBezTo>
                      <a:pt x="2749" y="1589"/>
                      <a:pt x="2749" y="1589"/>
                      <a:pt x="2749" y="1589"/>
                    </a:cubicBezTo>
                    <a:cubicBezTo>
                      <a:pt x="0" y="0"/>
                      <a:pt x="0" y="0"/>
                      <a:pt x="0" y="0"/>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2" name="Freeform 3">
                <a:extLst>
                  <a:ext uri="{FF2B5EF4-FFF2-40B4-BE49-F238E27FC236}">
                    <a16:creationId xmlns:a16="http://schemas.microsoft.com/office/drawing/2014/main" id="{7AF34E3B-FE76-4A7E-A130-7949BF09D949}"/>
                  </a:ext>
                </a:extLst>
              </p:cNvPr>
              <p:cNvSpPr>
                <a:spLocks noChangeArrowheads="1"/>
              </p:cNvSpPr>
              <p:nvPr/>
            </p:nvSpPr>
            <p:spPr bwMode="auto">
              <a:xfrm>
                <a:off x="12188824" y="4666695"/>
                <a:ext cx="2635888" cy="3045353"/>
              </a:xfrm>
              <a:custGeom>
                <a:avLst/>
                <a:gdLst>
                  <a:gd name="T0" fmla="*/ 2750 w 2751"/>
                  <a:gd name="T1" fmla="*/ 3176 h 3177"/>
                  <a:gd name="T2" fmla="*/ 2750 w 2751"/>
                  <a:gd name="T3" fmla="*/ 3176 h 3177"/>
                  <a:gd name="T4" fmla="*/ 2429 w 2751"/>
                  <a:gd name="T5" fmla="*/ 1607 h 3177"/>
                  <a:gd name="T6" fmla="*/ 2750 w 2751"/>
                  <a:gd name="T7" fmla="*/ 0 h 3177"/>
                  <a:gd name="T8" fmla="*/ 0 w 2751"/>
                  <a:gd name="T9" fmla="*/ 1587 h 3177"/>
                  <a:gd name="T10" fmla="*/ 2750 w 2751"/>
                  <a:gd name="T11" fmla="*/ 3176 h 3177"/>
                </a:gdLst>
                <a:ahLst/>
                <a:cxnLst>
                  <a:cxn ang="0">
                    <a:pos x="T0" y="T1"/>
                  </a:cxn>
                  <a:cxn ang="0">
                    <a:pos x="T2" y="T3"/>
                  </a:cxn>
                  <a:cxn ang="0">
                    <a:pos x="T4" y="T5"/>
                  </a:cxn>
                  <a:cxn ang="0">
                    <a:pos x="T6" y="T7"/>
                  </a:cxn>
                  <a:cxn ang="0">
                    <a:pos x="T8" y="T9"/>
                  </a:cxn>
                  <a:cxn ang="0">
                    <a:pos x="T10" y="T11"/>
                  </a:cxn>
                </a:cxnLst>
                <a:rect l="0" t="0" r="r" b="b"/>
                <a:pathLst>
                  <a:path w="2751" h="3177">
                    <a:moveTo>
                      <a:pt x="2750" y="3176"/>
                    </a:moveTo>
                    <a:lnTo>
                      <a:pt x="2750" y="3176"/>
                    </a:lnTo>
                    <a:cubicBezTo>
                      <a:pt x="2750" y="3176"/>
                      <a:pt x="2429" y="2493"/>
                      <a:pt x="2429" y="1607"/>
                    </a:cubicBezTo>
                    <a:cubicBezTo>
                      <a:pt x="2429" y="720"/>
                      <a:pt x="2750" y="0"/>
                      <a:pt x="2750" y="0"/>
                    </a:cubicBezTo>
                    <a:cubicBezTo>
                      <a:pt x="0" y="1587"/>
                      <a:pt x="0" y="1587"/>
                      <a:pt x="0" y="1587"/>
                    </a:cubicBezTo>
                    <a:cubicBezTo>
                      <a:pt x="2750" y="3176"/>
                      <a:pt x="2750" y="3176"/>
                      <a:pt x="2750" y="3176"/>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3" name="Freeform 4">
                <a:extLst>
                  <a:ext uri="{FF2B5EF4-FFF2-40B4-BE49-F238E27FC236}">
                    <a16:creationId xmlns:a16="http://schemas.microsoft.com/office/drawing/2014/main" id="{B8B6BDA8-5B66-4BE6-88F9-0FDBC8734DF1}"/>
                  </a:ext>
                </a:extLst>
              </p:cNvPr>
              <p:cNvSpPr>
                <a:spLocks noChangeArrowheads="1"/>
              </p:cNvSpPr>
              <p:nvPr/>
            </p:nvSpPr>
            <p:spPr bwMode="auto">
              <a:xfrm>
                <a:off x="9552938" y="6195088"/>
                <a:ext cx="2635886" cy="3041543"/>
              </a:xfrm>
              <a:custGeom>
                <a:avLst/>
                <a:gdLst>
                  <a:gd name="T0" fmla="*/ 0 w 2750"/>
                  <a:gd name="T1" fmla="*/ 1587 h 3175"/>
                  <a:gd name="T2" fmla="*/ 0 w 2750"/>
                  <a:gd name="T3" fmla="*/ 1587 h 3175"/>
                  <a:gd name="T4" fmla="*/ 1518 w 2750"/>
                  <a:gd name="T5" fmla="*/ 2093 h 3175"/>
                  <a:gd name="T6" fmla="*/ 2749 w 2750"/>
                  <a:gd name="T7" fmla="*/ 3174 h 3175"/>
                  <a:gd name="T8" fmla="*/ 2749 w 2750"/>
                  <a:gd name="T9" fmla="*/ 0 h 3175"/>
                  <a:gd name="T10" fmla="*/ 0 w 2750"/>
                  <a:gd name="T11" fmla="*/ 1587 h 3175"/>
                </a:gdLst>
                <a:ahLst/>
                <a:cxnLst>
                  <a:cxn ang="0">
                    <a:pos x="T0" y="T1"/>
                  </a:cxn>
                  <a:cxn ang="0">
                    <a:pos x="T2" y="T3"/>
                  </a:cxn>
                  <a:cxn ang="0">
                    <a:pos x="T4" y="T5"/>
                  </a:cxn>
                  <a:cxn ang="0">
                    <a:pos x="T6" y="T7"/>
                  </a:cxn>
                  <a:cxn ang="0">
                    <a:pos x="T8" y="T9"/>
                  </a:cxn>
                  <a:cxn ang="0">
                    <a:pos x="T10" y="T11"/>
                  </a:cxn>
                </a:cxnLst>
                <a:rect l="0" t="0" r="r" b="b"/>
                <a:pathLst>
                  <a:path w="2750" h="3175">
                    <a:moveTo>
                      <a:pt x="0" y="1587"/>
                    </a:moveTo>
                    <a:lnTo>
                      <a:pt x="0" y="1587"/>
                    </a:lnTo>
                    <a:cubicBezTo>
                      <a:pt x="0" y="1587"/>
                      <a:pt x="751" y="1651"/>
                      <a:pt x="1518" y="2093"/>
                    </a:cubicBezTo>
                    <a:cubicBezTo>
                      <a:pt x="2287" y="2537"/>
                      <a:pt x="2749" y="3174"/>
                      <a:pt x="2749" y="3174"/>
                    </a:cubicBezTo>
                    <a:cubicBezTo>
                      <a:pt x="2749" y="0"/>
                      <a:pt x="2749" y="0"/>
                      <a:pt x="2749" y="0"/>
                    </a:cubicBezTo>
                    <a:cubicBezTo>
                      <a:pt x="0" y="1587"/>
                      <a:pt x="0" y="1587"/>
                      <a:pt x="0" y="1587"/>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4" name="Freeform 5">
                <a:extLst>
                  <a:ext uri="{FF2B5EF4-FFF2-40B4-BE49-F238E27FC236}">
                    <a16:creationId xmlns:a16="http://schemas.microsoft.com/office/drawing/2014/main" id="{2AEA9237-3C23-43CD-BD66-1B2F31A82B63}"/>
                  </a:ext>
                </a:extLst>
              </p:cNvPr>
              <p:cNvSpPr>
                <a:spLocks noChangeArrowheads="1"/>
              </p:cNvSpPr>
              <p:nvPr/>
            </p:nvSpPr>
            <p:spPr bwMode="auto">
              <a:xfrm>
                <a:off x="12188824" y="3145923"/>
                <a:ext cx="2635888" cy="3041543"/>
              </a:xfrm>
              <a:custGeom>
                <a:avLst/>
                <a:gdLst>
                  <a:gd name="T0" fmla="*/ 2750 w 2751"/>
                  <a:gd name="T1" fmla="*/ 1587 h 3175"/>
                  <a:gd name="T2" fmla="*/ 2750 w 2751"/>
                  <a:gd name="T3" fmla="*/ 1587 h 3175"/>
                  <a:gd name="T4" fmla="*/ 1231 w 2751"/>
                  <a:gd name="T5" fmla="*/ 1081 h 3175"/>
                  <a:gd name="T6" fmla="*/ 0 w 2751"/>
                  <a:gd name="T7" fmla="*/ 0 h 3175"/>
                  <a:gd name="T8" fmla="*/ 0 w 2751"/>
                  <a:gd name="T9" fmla="*/ 3174 h 3175"/>
                  <a:gd name="T10" fmla="*/ 2750 w 2751"/>
                  <a:gd name="T11" fmla="*/ 1587 h 3175"/>
                </a:gdLst>
                <a:ahLst/>
                <a:cxnLst>
                  <a:cxn ang="0">
                    <a:pos x="T0" y="T1"/>
                  </a:cxn>
                  <a:cxn ang="0">
                    <a:pos x="T2" y="T3"/>
                  </a:cxn>
                  <a:cxn ang="0">
                    <a:pos x="T4" y="T5"/>
                  </a:cxn>
                  <a:cxn ang="0">
                    <a:pos x="T6" y="T7"/>
                  </a:cxn>
                  <a:cxn ang="0">
                    <a:pos x="T8" y="T9"/>
                  </a:cxn>
                  <a:cxn ang="0">
                    <a:pos x="T10" y="T11"/>
                  </a:cxn>
                </a:cxnLst>
                <a:rect l="0" t="0" r="r" b="b"/>
                <a:pathLst>
                  <a:path w="2751" h="3175">
                    <a:moveTo>
                      <a:pt x="2750" y="1587"/>
                    </a:moveTo>
                    <a:lnTo>
                      <a:pt x="2750" y="1587"/>
                    </a:lnTo>
                    <a:cubicBezTo>
                      <a:pt x="2750" y="1587"/>
                      <a:pt x="2001" y="1523"/>
                      <a:pt x="1231" y="1081"/>
                    </a:cubicBezTo>
                    <a:cubicBezTo>
                      <a:pt x="464" y="637"/>
                      <a:pt x="0" y="0"/>
                      <a:pt x="0" y="0"/>
                    </a:cubicBezTo>
                    <a:cubicBezTo>
                      <a:pt x="0" y="3174"/>
                      <a:pt x="0" y="3174"/>
                      <a:pt x="0" y="3174"/>
                    </a:cubicBezTo>
                    <a:cubicBezTo>
                      <a:pt x="2750" y="1587"/>
                      <a:pt x="2750" y="1587"/>
                      <a:pt x="2750" y="1587"/>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5" name="Freeform 6">
                <a:extLst>
                  <a:ext uri="{FF2B5EF4-FFF2-40B4-BE49-F238E27FC236}">
                    <a16:creationId xmlns:a16="http://schemas.microsoft.com/office/drawing/2014/main" id="{D29058A0-1EBA-4E72-AF1F-244110767DB5}"/>
                  </a:ext>
                </a:extLst>
              </p:cNvPr>
              <p:cNvSpPr>
                <a:spLocks noChangeArrowheads="1"/>
              </p:cNvSpPr>
              <p:nvPr/>
            </p:nvSpPr>
            <p:spPr bwMode="auto">
              <a:xfrm>
                <a:off x="12188824" y="6187466"/>
                <a:ext cx="2635888" cy="3045355"/>
              </a:xfrm>
              <a:custGeom>
                <a:avLst/>
                <a:gdLst>
                  <a:gd name="T0" fmla="*/ 0 w 2751"/>
                  <a:gd name="T1" fmla="*/ 3176 h 3177"/>
                  <a:gd name="T2" fmla="*/ 0 w 2751"/>
                  <a:gd name="T3" fmla="*/ 3176 h 3177"/>
                  <a:gd name="T4" fmla="*/ 1199 w 2751"/>
                  <a:gd name="T5" fmla="*/ 2115 h 3177"/>
                  <a:gd name="T6" fmla="*/ 2750 w 2751"/>
                  <a:gd name="T7" fmla="*/ 1589 h 3177"/>
                  <a:gd name="T8" fmla="*/ 0 w 2751"/>
                  <a:gd name="T9" fmla="*/ 0 h 3177"/>
                  <a:gd name="T10" fmla="*/ 0 w 2751"/>
                  <a:gd name="T11" fmla="*/ 3176 h 3177"/>
                </a:gdLst>
                <a:ahLst/>
                <a:cxnLst>
                  <a:cxn ang="0">
                    <a:pos x="T0" y="T1"/>
                  </a:cxn>
                  <a:cxn ang="0">
                    <a:pos x="T2" y="T3"/>
                  </a:cxn>
                  <a:cxn ang="0">
                    <a:pos x="T4" y="T5"/>
                  </a:cxn>
                  <a:cxn ang="0">
                    <a:pos x="T6" y="T7"/>
                  </a:cxn>
                  <a:cxn ang="0">
                    <a:pos x="T8" y="T9"/>
                  </a:cxn>
                  <a:cxn ang="0">
                    <a:pos x="T10" y="T11"/>
                  </a:cxn>
                </a:cxnLst>
                <a:rect l="0" t="0" r="r" b="b"/>
                <a:pathLst>
                  <a:path w="2751" h="3177">
                    <a:moveTo>
                      <a:pt x="0" y="3176"/>
                    </a:moveTo>
                    <a:lnTo>
                      <a:pt x="0" y="3176"/>
                    </a:lnTo>
                    <a:cubicBezTo>
                      <a:pt x="0" y="3176"/>
                      <a:pt x="431" y="2557"/>
                      <a:pt x="1199" y="2115"/>
                    </a:cubicBezTo>
                    <a:cubicBezTo>
                      <a:pt x="1968" y="1671"/>
                      <a:pt x="2750" y="1589"/>
                      <a:pt x="2750" y="1589"/>
                    </a:cubicBezTo>
                    <a:cubicBezTo>
                      <a:pt x="0" y="0"/>
                      <a:pt x="0" y="0"/>
                      <a:pt x="0" y="0"/>
                    </a:cubicBezTo>
                    <a:cubicBezTo>
                      <a:pt x="0" y="3176"/>
                      <a:pt x="0" y="3176"/>
                      <a:pt x="0" y="3176"/>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6" name="Freeform 7">
                <a:extLst>
                  <a:ext uri="{FF2B5EF4-FFF2-40B4-BE49-F238E27FC236}">
                    <a16:creationId xmlns:a16="http://schemas.microsoft.com/office/drawing/2014/main" id="{84880ADA-7EC9-4279-8D07-3590CD4055E8}"/>
                  </a:ext>
                </a:extLst>
              </p:cNvPr>
              <p:cNvSpPr>
                <a:spLocks noChangeArrowheads="1"/>
              </p:cNvSpPr>
              <p:nvPr/>
            </p:nvSpPr>
            <p:spPr bwMode="auto">
              <a:xfrm>
                <a:off x="9552938" y="3145923"/>
                <a:ext cx="2635886" cy="3041543"/>
              </a:xfrm>
              <a:custGeom>
                <a:avLst/>
                <a:gdLst>
                  <a:gd name="T0" fmla="*/ 2749 w 2750"/>
                  <a:gd name="T1" fmla="*/ 0 h 3177"/>
                  <a:gd name="T2" fmla="*/ 2749 w 2750"/>
                  <a:gd name="T3" fmla="*/ 0 h 3177"/>
                  <a:gd name="T4" fmla="*/ 1551 w 2750"/>
                  <a:gd name="T5" fmla="*/ 1061 h 3177"/>
                  <a:gd name="T6" fmla="*/ 0 w 2750"/>
                  <a:gd name="T7" fmla="*/ 1587 h 3177"/>
                  <a:gd name="T8" fmla="*/ 2749 w 2750"/>
                  <a:gd name="T9" fmla="*/ 3176 h 3177"/>
                  <a:gd name="T10" fmla="*/ 2749 w 2750"/>
                  <a:gd name="T11" fmla="*/ 0 h 3177"/>
                </a:gdLst>
                <a:ahLst/>
                <a:cxnLst>
                  <a:cxn ang="0">
                    <a:pos x="T0" y="T1"/>
                  </a:cxn>
                  <a:cxn ang="0">
                    <a:pos x="T2" y="T3"/>
                  </a:cxn>
                  <a:cxn ang="0">
                    <a:pos x="T4" y="T5"/>
                  </a:cxn>
                  <a:cxn ang="0">
                    <a:pos x="T6" y="T7"/>
                  </a:cxn>
                  <a:cxn ang="0">
                    <a:pos x="T8" y="T9"/>
                  </a:cxn>
                  <a:cxn ang="0">
                    <a:pos x="T10" y="T11"/>
                  </a:cxn>
                </a:cxnLst>
                <a:rect l="0" t="0" r="r" b="b"/>
                <a:pathLst>
                  <a:path w="2750" h="3177">
                    <a:moveTo>
                      <a:pt x="2749" y="0"/>
                    </a:moveTo>
                    <a:lnTo>
                      <a:pt x="2749" y="0"/>
                    </a:lnTo>
                    <a:cubicBezTo>
                      <a:pt x="2749" y="0"/>
                      <a:pt x="2318" y="619"/>
                      <a:pt x="1551" y="1061"/>
                    </a:cubicBezTo>
                    <a:cubicBezTo>
                      <a:pt x="782" y="1505"/>
                      <a:pt x="0" y="1587"/>
                      <a:pt x="0" y="1587"/>
                    </a:cubicBezTo>
                    <a:cubicBezTo>
                      <a:pt x="2749" y="3176"/>
                      <a:pt x="2749" y="3176"/>
                      <a:pt x="2749" y="3176"/>
                    </a:cubicBezTo>
                    <a:cubicBezTo>
                      <a:pt x="2749" y="0"/>
                      <a:pt x="2749" y="0"/>
                      <a:pt x="2749"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sp>
          <p:nvSpPr>
            <p:cNvPr id="17" name="Shape 2533">
              <a:extLst>
                <a:ext uri="{FF2B5EF4-FFF2-40B4-BE49-F238E27FC236}">
                  <a16:creationId xmlns:a16="http://schemas.microsoft.com/office/drawing/2014/main" id="{1320C540-6BB3-46CB-B0BE-379C47D10185}"/>
                </a:ext>
              </a:extLst>
            </p:cNvPr>
            <p:cNvSpPr/>
            <p:nvPr/>
          </p:nvSpPr>
          <p:spPr>
            <a:xfrm>
              <a:off x="5617049" y="3557887"/>
              <a:ext cx="307917" cy="312579"/>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18" name="Shape 2619">
              <a:extLst>
                <a:ext uri="{FF2B5EF4-FFF2-40B4-BE49-F238E27FC236}">
                  <a16:creationId xmlns:a16="http://schemas.microsoft.com/office/drawing/2014/main" id="{5BD22019-C40C-48CC-A28D-FD47FE31EEAA}"/>
                </a:ext>
              </a:extLst>
            </p:cNvPr>
            <p:cNvSpPr/>
            <p:nvPr/>
          </p:nvSpPr>
          <p:spPr>
            <a:xfrm>
              <a:off x="6609051" y="4164007"/>
              <a:ext cx="231732" cy="231658"/>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19" name="Shape 2570">
              <a:extLst>
                <a:ext uri="{FF2B5EF4-FFF2-40B4-BE49-F238E27FC236}">
                  <a16:creationId xmlns:a16="http://schemas.microsoft.com/office/drawing/2014/main" id="{1E558939-CD27-4531-A0AF-CA869A06FC67}"/>
                </a:ext>
              </a:extLst>
            </p:cNvPr>
            <p:cNvSpPr/>
            <p:nvPr/>
          </p:nvSpPr>
          <p:spPr>
            <a:xfrm>
              <a:off x="5237708" y="4149726"/>
              <a:ext cx="231732" cy="226899"/>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20" name="Shape 2577">
              <a:extLst>
                <a:ext uri="{FF2B5EF4-FFF2-40B4-BE49-F238E27FC236}">
                  <a16:creationId xmlns:a16="http://schemas.microsoft.com/office/drawing/2014/main" id="{75B175AB-BA67-4D1C-9CFB-CD28E0936E00}"/>
                </a:ext>
              </a:extLst>
            </p:cNvPr>
            <p:cNvSpPr/>
            <p:nvPr/>
          </p:nvSpPr>
          <p:spPr>
            <a:xfrm>
              <a:off x="6239232" y="3641982"/>
              <a:ext cx="211098" cy="23324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21" name="Shape 2599">
              <a:extLst>
                <a:ext uri="{FF2B5EF4-FFF2-40B4-BE49-F238E27FC236}">
                  <a16:creationId xmlns:a16="http://schemas.microsoft.com/office/drawing/2014/main" id="{BA3E78F0-EA7C-4608-BDAB-64A96732E160}"/>
                </a:ext>
              </a:extLst>
            </p:cNvPr>
            <p:cNvSpPr/>
            <p:nvPr/>
          </p:nvSpPr>
          <p:spPr>
            <a:xfrm>
              <a:off x="5547212" y="4676510"/>
              <a:ext cx="231732" cy="231658"/>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22" name="Shape 2613">
              <a:extLst>
                <a:ext uri="{FF2B5EF4-FFF2-40B4-BE49-F238E27FC236}">
                  <a16:creationId xmlns:a16="http://schemas.microsoft.com/office/drawing/2014/main" id="{4148306E-950C-43B5-A6E9-B570925C0495}"/>
                </a:ext>
              </a:extLst>
            </p:cNvPr>
            <p:cNvSpPr/>
            <p:nvPr/>
          </p:nvSpPr>
          <p:spPr>
            <a:xfrm>
              <a:off x="6282087" y="4728872"/>
              <a:ext cx="231732" cy="233244"/>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050">
                <a:solidFill>
                  <a:srgbClr val="FFFFFF"/>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grpSp>
      <p:grpSp>
        <p:nvGrpSpPr>
          <p:cNvPr id="23" name="Group 22">
            <a:extLst>
              <a:ext uri="{FF2B5EF4-FFF2-40B4-BE49-F238E27FC236}">
                <a16:creationId xmlns:a16="http://schemas.microsoft.com/office/drawing/2014/main" id="{7C4A4217-FF86-4A5F-9EA8-EB174070CCC5}"/>
              </a:ext>
            </a:extLst>
          </p:cNvPr>
          <p:cNvGrpSpPr>
            <a:grpSpLocks/>
          </p:cNvGrpSpPr>
          <p:nvPr/>
        </p:nvGrpSpPr>
        <p:grpSpPr bwMode="auto">
          <a:xfrm>
            <a:off x="6713538" y="2951163"/>
            <a:ext cx="1155700" cy="315912"/>
            <a:chOff x="7528087" y="2680840"/>
            <a:chExt cx="2803259" cy="316190"/>
          </a:xfrm>
        </p:grpSpPr>
        <p:cxnSp>
          <p:nvCxnSpPr>
            <p:cNvPr id="24" name="Straight Connector 23">
              <a:extLst>
                <a:ext uri="{FF2B5EF4-FFF2-40B4-BE49-F238E27FC236}">
                  <a16:creationId xmlns:a16="http://schemas.microsoft.com/office/drawing/2014/main" id="{23A3A8D2-D10E-4103-B8B3-AA24DE669AC5}"/>
                </a:ext>
              </a:extLst>
            </p:cNvPr>
            <p:cNvCxnSpPr/>
            <p:nvPr/>
          </p:nvCxnSpPr>
          <p:spPr>
            <a:xfrm flipV="1">
              <a:off x="7528087" y="2680840"/>
              <a:ext cx="496730"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F4FB3F6-59C6-4F42-8536-DC6D40373DFD}"/>
                </a:ext>
              </a:extLst>
            </p:cNvPr>
            <p:cNvCxnSpPr/>
            <p:nvPr/>
          </p:nvCxnSpPr>
          <p:spPr>
            <a:xfrm>
              <a:off x="8024817" y="2680840"/>
              <a:ext cx="2306529"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915BE348-2313-418E-B077-82DEF788CBCF}"/>
              </a:ext>
            </a:extLst>
          </p:cNvPr>
          <p:cNvGrpSpPr>
            <a:grpSpLocks/>
          </p:cNvGrpSpPr>
          <p:nvPr/>
        </p:nvGrpSpPr>
        <p:grpSpPr bwMode="auto">
          <a:xfrm>
            <a:off x="4035425" y="2817813"/>
            <a:ext cx="1214438" cy="469900"/>
            <a:chOff x="1582038" y="2697524"/>
            <a:chExt cx="2577213" cy="316190"/>
          </a:xfrm>
        </p:grpSpPr>
        <p:cxnSp>
          <p:nvCxnSpPr>
            <p:cNvPr id="27" name="Straight Connector 26">
              <a:extLst>
                <a:ext uri="{FF2B5EF4-FFF2-40B4-BE49-F238E27FC236}">
                  <a16:creationId xmlns:a16="http://schemas.microsoft.com/office/drawing/2014/main" id="{FF5676A1-60A2-443E-B30B-095D029DA33C}"/>
                </a:ext>
              </a:extLst>
            </p:cNvPr>
            <p:cNvCxnSpPr/>
            <p:nvPr/>
          </p:nvCxnSpPr>
          <p:spPr>
            <a:xfrm flipH="1" flipV="1">
              <a:off x="3660653" y="2697524"/>
              <a:ext cx="49859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FDFDA36-215C-48EB-84D1-A69E7F5CD587}"/>
                </a:ext>
              </a:extLst>
            </p:cNvPr>
            <p:cNvCxnSpPr/>
            <p:nvPr/>
          </p:nvCxnSpPr>
          <p:spPr>
            <a:xfrm flipH="1">
              <a:off x="1582038" y="2697524"/>
              <a:ext cx="2078615"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0972BA27-8FE5-4DC6-9FDF-A294ED0373E4}"/>
              </a:ext>
            </a:extLst>
          </p:cNvPr>
          <p:cNvGrpSpPr>
            <a:grpSpLocks/>
          </p:cNvGrpSpPr>
          <p:nvPr/>
        </p:nvGrpSpPr>
        <p:grpSpPr bwMode="auto">
          <a:xfrm flipV="1">
            <a:off x="6608763" y="5360988"/>
            <a:ext cx="1155700" cy="314325"/>
            <a:chOff x="7528087" y="2680840"/>
            <a:chExt cx="2803259" cy="316190"/>
          </a:xfrm>
        </p:grpSpPr>
        <p:cxnSp>
          <p:nvCxnSpPr>
            <p:cNvPr id="30" name="Straight Connector 29">
              <a:extLst>
                <a:ext uri="{FF2B5EF4-FFF2-40B4-BE49-F238E27FC236}">
                  <a16:creationId xmlns:a16="http://schemas.microsoft.com/office/drawing/2014/main" id="{29DD5518-05B5-4B6E-8816-5B11498959ED}"/>
                </a:ext>
              </a:extLst>
            </p:cNvPr>
            <p:cNvCxnSpPr/>
            <p:nvPr/>
          </p:nvCxnSpPr>
          <p:spPr>
            <a:xfrm flipV="1">
              <a:off x="7528087" y="2680840"/>
              <a:ext cx="496730"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59E5765-1CBB-4F28-82F7-BA0895A022C5}"/>
                </a:ext>
              </a:extLst>
            </p:cNvPr>
            <p:cNvCxnSpPr/>
            <p:nvPr/>
          </p:nvCxnSpPr>
          <p:spPr>
            <a:xfrm>
              <a:off x="8024817" y="2680840"/>
              <a:ext cx="2306529"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36320334-2985-445E-B5C9-113FD019D8DB}"/>
              </a:ext>
            </a:extLst>
          </p:cNvPr>
          <p:cNvGrpSpPr>
            <a:grpSpLocks/>
          </p:cNvGrpSpPr>
          <p:nvPr/>
        </p:nvGrpSpPr>
        <p:grpSpPr bwMode="auto">
          <a:xfrm flipV="1">
            <a:off x="3930650" y="5227638"/>
            <a:ext cx="1214438" cy="469900"/>
            <a:chOff x="1582038" y="2697524"/>
            <a:chExt cx="2577213" cy="316190"/>
          </a:xfrm>
        </p:grpSpPr>
        <p:cxnSp>
          <p:nvCxnSpPr>
            <p:cNvPr id="33" name="Straight Connector 32">
              <a:extLst>
                <a:ext uri="{FF2B5EF4-FFF2-40B4-BE49-F238E27FC236}">
                  <a16:creationId xmlns:a16="http://schemas.microsoft.com/office/drawing/2014/main" id="{9F796B31-2BEC-412D-B0A0-258109C09A67}"/>
                </a:ext>
              </a:extLst>
            </p:cNvPr>
            <p:cNvCxnSpPr/>
            <p:nvPr/>
          </p:nvCxnSpPr>
          <p:spPr>
            <a:xfrm flipH="1" flipV="1">
              <a:off x="3660653" y="2697524"/>
              <a:ext cx="49859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E0C6A3B-B320-4B5F-95F5-06B9866EFB86}"/>
                </a:ext>
              </a:extLst>
            </p:cNvPr>
            <p:cNvCxnSpPr/>
            <p:nvPr/>
          </p:nvCxnSpPr>
          <p:spPr>
            <a:xfrm flipH="1">
              <a:off x="1582038" y="2697524"/>
              <a:ext cx="2078615"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cxnSp>
        <p:nvCxnSpPr>
          <p:cNvPr id="35" name="Straight Connector 34">
            <a:extLst>
              <a:ext uri="{FF2B5EF4-FFF2-40B4-BE49-F238E27FC236}">
                <a16:creationId xmlns:a16="http://schemas.microsoft.com/office/drawing/2014/main" id="{94F00B3D-029D-4DE5-AC42-E6520FD3DD0B}"/>
              </a:ext>
            </a:extLst>
          </p:cNvPr>
          <p:cNvCxnSpPr/>
          <p:nvPr/>
        </p:nvCxnSpPr>
        <p:spPr>
          <a:xfrm>
            <a:off x="7289800" y="4276725"/>
            <a:ext cx="950913"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E668458-9F0A-499E-9303-97393F84738A}"/>
              </a:ext>
            </a:extLst>
          </p:cNvPr>
          <p:cNvCxnSpPr/>
          <p:nvPr/>
        </p:nvCxnSpPr>
        <p:spPr>
          <a:xfrm flipH="1">
            <a:off x="3876675" y="4187825"/>
            <a:ext cx="979488"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7724A220-E642-42E9-A679-C0217DF3BAD1}"/>
              </a:ext>
            </a:extLst>
          </p:cNvPr>
          <p:cNvGrpSpPr>
            <a:grpSpLocks/>
          </p:cNvGrpSpPr>
          <p:nvPr/>
        </p:nvGrpSpPr>
        <p:grpSpPr bwMode="auto">
          <a:xfrm>
            <a:off x="2114550" y="2476500"/>
            <a:ext cx="1728788" cy="781050"/>
            <a:chOff x="1250714" y="3185240"/>
            <a:chExt cx="2079818" cy="939941"/>
          </a:xfrm>
        </p:grpSpPr>
        <p:sp>
          <p:nvSpPr>
            <p:cNvPr id="38" name="TextBox 37">
              <a:extLst>
                <a:ext uri="{FF2B5EF4-FFF2-40B4-BE49-F238E27FC236}">
                  <a16:creationId xmlns:a16="http://schemas.microsoft.com/office/drawing/2014/main" id="{02ECB4A8-DA5F-4EE9-A6AD-4B6AED958551}"/>
                </a:ext>
              </a:extLst>
            </p:cNvPr>
            <p:cNvSpPr txBox="1"/>
            <p:nvPr/>
          </p:nvSpPr>
          <p:spPr>
            <a:xfrm>
              <a:off x="2270569" y="3185240"/>
              <a:ext cx="1059963" cy="332418"/>
            </a:xfrm>
            <a:prstGeom prst="rect">
              <a:avLst/>
            </a:prstGeom>
            <a:noFill/>
          </p:spPr>
          <p:txBody>
            <a:bodyPr wrap="none">
              <a:spAutoFit/>
            </a:bodyPr>
            <a:lstStyle/>
            <a:p>
              <a:pPr algn="r" eaLnBrk="1" fontAlgn="auto" hangingPunct="1">
                <a:spcBef>
                  <a:spcPts val="0"/>
                </a:spcBef>
                <a:spcAft>
                  <a:spcPts val="0"/>
                </a:spcAft>
                <a:defRPr/>
              </a:pPr>
              <a:r>
                <a:rPr lang="id-ID" sz="1200" dirty="0">
                  <a:solidFill>
                    <a:schemeClr val="tx1">
                      <a:lumMod val="50000"/>
                      <a:lumOff val="50000"/>
                    </a:schemeClr>
                  </a:solidFill>
                  <a:latin typeface="Poppins" panose="00000500000000000000" pitchFamily="2" charset="0"/>
                  <a:cs typeface="Poppins" panose="00000500000000000000" pitchFamily="2" charset="0"/>
                </a:rPr>
                <a:t>Title here</a:t>
              </a:r>
            </a:p>
          </p:txBody>
        </p:sp>
        <p:sp>
          <p:nvSpPr>
            <p:cNvPr id="39" name="Rectangle 38">
              <a:extLst>
                <a:ext uri="{FF2B5EF4-FFF2-40B4-BE49-F238E27FC236}">
                  <a16:creationId xmlns:a16="http://schemas.microsoft.com/office/drawing/2014/main" id="{1A984A10-1A69-4CF8-9891-0782A3DCE3A2}"/>
                </a:ext>
              </a:extLst>
            </p:cNvPr>
            <p:cNvSpPr/>
            <p:nvPr/>
          </p:nvSpPr>
          <p:spPr>
            <a:xfrm>
              <a:off x="1250714" y="3513837"/>
              <a:ext cx="2079818" cy="611344"/>
            </a:xfrm>
            <a:prstGeom prst="rect">
              <a:avLst/>
            </a:prstGeom>
          </p:spPr>
          <p:txBody>
            <a:bodyPr>
              <a:spAutoFit/>
            </a:bodyPr>
            <a:lstStyle/>
            <a:p>
              <a:pPr algn="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40" name="Group 39">
            <a:extLst>
              <a:ext uri="{FF2B5EF4-FFF2-40B4-BE49-F238E27FC236}">
                <a16:creationId xmlns:a16="http://schemas.microsoft.com/office/drawing/2014/main" id="{86B61886-6AC6-4D79-B1BF-8832732670D7}"/>
              </a:ext>
            </a:extLst>
          </p:cNvPr>
          <p:cNvGrpSpPr>
            <a:grpSpLocks/>
          </p:cNvGrpSpPr>
          <p:nvPr/>
        </p:nvGrpSpPr>
        <p:grpSpPr bwMode="auto">
          <a:xfrm>
            <a:off x="8074025" y="2592388"/>
            <a:ext cx="1771650" cy="774700"/>
            <a:chOff x="1200553" y="3192631"/>
            <a:chExt cx="2129979" cy="932550"/>
          </a:xfrm>
        </p:grpSpPr>
        <p:sp>
          <p:nvSpPr>
            <p:cNvPr id="41" name="TextBox 40">
              <a:extLst>
                <a:ext uri="{FF2B5EF4-FFF2-40B4-BE49-F238E27FC236}">
                  <a16:creationId xmlns:a16="http://schemas.microsoft.com/office/drawing/2014/main" id="{C80667C1-2FF7-4CE7-8E82-A5448C51FAED}"/>
                </a:ext>
              </a:extLst>
            </p:cNvPr>
            <p:cNvSpPr txBox="1"/>
            <p:nvPr/>
          </p:nvSpPr>
          <p:spPr>
            <a:xfrm>
              <a:off x="1200553" y="3192631"/>
              <a:ext cx="1061172" cy="332508"/>
            </a:xfrm>
            <a:prstGeom prst="rect">
              <a:avLst/>
            </a:prstGeom>
            <a:noFill/>
          </p:spPr>
          <p:txBody>
            <a:bodyPr wrap="none">
              <a:spAutoFit/>
            </a:bodyPr>
            <a:lstStyle/>
            <a:p>
              <a:pP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2" name="Rectangle 41">
              <a:extLst>
                <a:ext uri="{FF2B5EF4-FFF2-40B4-BE49-F238E27FC236}">
                  <a16:creationId xmlns:a16="http://schemas.microsoft.com/office/drawing/2014/main" id="{8EA21358-17CE-44D8-BD2F-7C315D85ADDE}"/>
                </a:ext>
              </a:extLst>
            </p:cNvPr>
            <p:cNvSpPr/>
            <p:nvPr/>
          </p:nvSpPr>
          <p:spPr>
            <a:xfrm>
              <a:off x="1250176" y="3513673"/>
              <a:ext cx="2080356" cy="611508"/>
            </a:xfrm>
            <a:prstGeom prst="rect">
              <a:avLst/>
            </a:prstGeom>
          </p:spPr>
          <p:txBody>
            <a:bodyPr>
              <a:spAutoFit/>
            </a:bodyPr>
            <a:lstStyle/>
            <a:p>
              <a:pP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43" name="Group 42">
            <a:extLst>
              <a:ext uri="{FF2B5EF4-FFF2-40B4-BE49-F238E27FC236}">
                <a16:creationId xmlns:a16="http://schemas.microsoft.com/office/drawing/2014/main" id="{A95DD594-BA65-4D38-8095-59433564C265}"/>
              </a:ext>
            </a:extLst>
          </p:cNvPr>
          <p:cNvGrpSpPr>
            <a:grpSpLocks/>
          </p:cNvGrpSpPr>
          <p:nvPr/>
        </p:nvGrpSpPr>
        <p:grpSpPr bwMode="auto">
          <a:xfrm>
            <a:off x="2057400" y="3851275"/>
            <a:ext cx="1730375" cy="781050"/>
            <a:chOff x="1250714" y="3185240"/>
            <a:chExt cx="2079818" cy="939941"/>
          </a:xfrm>
        </p:grpSpPr>
        <p:sp>
          <p:nvSpPr>
            <p:cNvPr id="44" name="TextBox 43">
              <a:extLst>
                <a:ext uri="{FF2B5EF4-FFF2-40B4-BE49-F238E27FC236}">
                  <a16:creationId xmlns:a16="http://schemas.microsoft.com/office/drawing/2014/main" id="{2B32937B-1E22-442C-99AC-49A87DEFA5D0}"/>
                </a:ext>
              </a:extLst>
            </p:cNvPr>
            <p:cNvSpPr txBox="1"/>
            <p:nvPr/>
          </p:nvSpPr>
          <p:spPr>
            <a:xfrm>
              <a:off x="2269634" y="3185240"/>
              <a:ext cx="1060898" cy="332418"/>
            </a:xfrm>
            <a:prstGeom prst="rect">
              <a:avLst/>
            </a:prstGeom>
            <a:noFill/>
          </p:spPr>
          <p:txBody>
            <a:bodyPr wrap="none">
              <a:spAutoFit/>
            </a:bodyPr>
            <a:lstStyle/>
            <a:p>
              <a:pPr algn="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5" name="Rectangle 44">
              <a:extLst>
                <a:ext uri="{FF2B5EF4-FFF2-40B4-BE49-F238E27FC236}">
                  <a16:creationId xmlns:a16="http://schemas.microsoft.com/office/drawing/2014/main" id="{BDAC6143-F71A-4FD6-9B30-D516FDD697D1}"/>
                </a:ext>
              </a:extLst>
            </p:cNvPr>
            <p:cNvSpPr/>
            <p:nvPr/>
          </p:nvSpPr>
          <p:spPr>
            <a:xfrm>
              <a:off x="1250714" y="3513837"/>
              <a:ext cx="2079818" cy="611344"/>
            </a:xfrm>
            <a:prstGeom prst="rect">
              <a:avLst/>
            </a:prstGeom>
          </p:spPr>
          <p:txBody>
            <a:bodyPr>
              <a:spAutoFit/>
            </a:bodyPr>
            <a:lstStyle/>
            <a:p>
              <a:pPr algn="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46" name="Group 45">
            <a:extLst>
              <a:ext uri="{FF2B5EF4-FFF2-40B4-BE49-F238E27FC236}">
                <a16:creationId xmlns:a16="http://schemas.microsoft.com/office/drawing/2014/main" id="{B9F8872E-1B3B-4349-ADFE-CD62A00ECD2B}"/>
              </a:ext>
            </a:extLst>
          </p:cNvPr>
          <p:cNvGrpSpPr>
            <a:grpSpLocks/>
          </p:cNvGrpSpPr>
          <p:nvPr/>
        </p:nvGrpSpPr>
        <p:grpSpPr bwMode="auto">
          <a:xfrm>
            <a:off x="8362950" y="3879850"/>
            <a:ext cx="1728788" cy="776288"/>
            <a:chOff x="1200553" y="3192631"/>
            <a:chExt cx="2079819" cy="932550"/>
          </a:xfrm>
        </p:grpSpPr>
        <p:sp>
          <p:nvSpPr>
            <p:cNvPr id="23575" name="TextBox 46">
              <a:extLst>
                <a:ext uri="{FF2B5EF4-FFF2-40B4-BE49-F238E27FC236}">
                  <a16:creationId xmlns:a16="http://schemas.microsoft.com/office/drawing/2014/main" id="{DED64205-318C-4C15-BA7A-B3A55032284E}"/>
                </a:ext>
              </a:extLst>
            </p:cNvPr>
            <p:cNvSpPr txBox="1">
              <a:spLocks noChangeArrowheads="1"/>
            </p:cNvSpPr>
            <p:nvPr/>
          </p:nvSpPr>
          <p:spPr bwMode="auto">
            <a:xfrm>
              <a:off x="1200553" y="3192631"/>
              <a:ext cx="1060636" cy="33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23576" name="Rectangle 47">
              <a:extLst>
                <a:ext uri="{FF2B5EF4-FFF2-40B4-BE49-F238E27FC236}">
                  <a16:creationId xmlns:a16="http://schemas.microsoft.com/office/drawing/2014/main" id="{C1445FA3-C548-471F-8A6E-1D91A4052A94}"/>
                </a:ext>
              </a:extLst>
            </p:cNvPr>
            <p:cNvSpPr>
              <a:spLocks noChangeArrowheads="1"/>
            </p:cNvSpPr>
            <p:nvPr/>
          </p:nvSpPr>
          <p:spPr bwMode="auto">
            <a:xfrm>
              <a:off x="1200553" y="3514478"/>
              <a:ext cx="2079819" cy="61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49" name="Group 48">
            <a:extLst>
              <a:ext uri="{FF2B5EF4-FFF2-40B4-BE49-F238E27FC236}">
                <a16:creationId xmlns:a16="http://schemas.microsoft.com/office/drawing/2014/main" id="{34A6420A-52EB-4E28-9F34-834F88FBE556}"/>
              </a:ext>
            </a:extLst>
          </p:cNvPr>
          <p:cNvGrpSpPr>
            <a:grpSpLocks/>
          </p:cNvGrpSpPr>
          <p:nvPr/>
        </p:nvGrpSpPr>
        <p:grpSpPr bwMode="auto">
          <a:xfrm>
            <a:off x="2109788" y="5292725"/>
            <a:ext cx="1728787" cy="782638"/>
            <a:chOff x="1250714" y="3185240"/>
            <a:chExt cx="2079818" cy="939941"/>
          </a:xfrm>
        </p:grpSpPr>
        <p:sp>
          <p:nvSpPr>
            <p:cNvPr id="50" name="TextBox 49">
              <a:extLst>
                <a:ext uri="{FF2B5EF4-FFF2-40B4-BE49-F238E27FC236}">
                  <a16:creationId xmlns:a16="http://schemas.microsoft.com/office/drawing/2014/main" id="{D3D381C2-77B2-4F79-85EE-B11D677EFC5D}"/>
                </a:ext>
              </a:extLst>
            </p:cNvPr>
            <p:cNvSpPr txBox="1"/>
            <p:nvPr/>
          </p:nvSpPr>
          <p:spPr>
            <a:xfrm>
              <a:off x="2270570" y="3185240"/>
              <a:ext cx="1059962" cy="333651"/>
            </a:xfrm>
            <a:prstGeom prst="rect">
              <a:avLst/>
            </a:prstGeom>
            <a:noFill/>
          </p:spPr>
          <p:txBody>
            <a:bodyPr wrap="none">
              <a:spAutoFit/>
            </a:bodyPr>
            <a:lstStyle/>
            <a:p>
              <a:pPr algn="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1" name="Rectangle 50">
              <a:extLst>
                <a:ext uri="{FF2B5EF4-FFF2-40B4-BE49-F238E27FC236}">
                  <a16:creationId xmlns:a16="http://schemas.microsoft.com/office/drawing/2014/main" id="{381336E4-67E1-413D-AE1C-67B405B28C5E}"/>
                </a:ext>
              </a:extLst>
            </p:cNvPr>
            <p:cNvSpPr/>
            <p:nvPr/>
          </p:nvSpPr>
          <p:spPr>
            <a:xfrm>
              <a:off x="1250714" y="3515078"/>
              <a:ext cx="2079818" cy="610103"/>
            </a:xfrm>
            <a:prstGeom prst="rect">
              <a:avLst/>
            </a:prstGeom>
          </p:spPr>
          <p:txBody>
            <a:bodyPr>
              <a:spAutoFit/>
            </a:bodyPr>
            <a:lstStyle/>
            <a:p>
              <a:pPr algn="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52" name="Group 51">
            <a:extLst>
              <a:ext uri="{FF2B5EF4-FFF2-40B4-BE49-F238E27FC236}">
                <a16:creationId xmlns:a16="http://schemas.microsoft.com/office/drawing/2014/main" id="{DAAC91C3-AC32-46C3-BCCD-E1226ECF90C5}"/>
              </a:ext>
            </a:extLst>
          </p:cNvPr>
          <p:cNvGrpSpPr>
            <a:grpSpLocks/>
          </p:cNvGrpSpPr>
          <p:nvPr/>
        </p:nvGrpSpPr>
        <p:grpSpPr bwMode="auto">
          <a:xfrm>
            <a:off x="7869238" y="5360988"/>
            <a:ext cx="1728787" cy="774700"/>
            <a:chOff x="1200553" y="3192631"/>
            <a:chExt cx="2079819" cy="932550"/>
          </a:xfrm>
        </p:grpSpPr>
        <p:sp>
          <p:nvSpPr>
            <p:cNvPr id="53" name="TextBox 52">
              <a:extLst>
                <a:ext uri="{FF2B5EF4-FFF2-40B4-BE49-F238E27FC236}">
                  <a16:creationId xmlns:a16="http://schemas.microsoft.com/office/drawing/2014/main" id="{96DA51FE-F043-464F-9B6E-8666CE6AC3B9}"/>
                </a:ext>
              </a:extLst>
            </p:cNvPr>
            <p:cNvSpPr txBox="1"/>
            <p:nvPr/>
          </p:nvSpPr>
          <p:spPr>
            <a:xfrm>
              <a:off x="1200553" y="3192631"/>
              <a:ext cx="1059963" cy="332508"/>
            </a:xfrm>
            <a:prstGeom prst="rect">
              <a:avLst/>
            </a:prstGeom>
            <a:noFill/>
          </p:spPr>
          <p:txBody>
            <a:bodyPr wrap="none">
              <a:spAutoFit/>
            </a:bodyPr>
            <a:lstStyle/>
            <a:p>
              <a:pP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4" name="Rectangle 53">
              <a:extLst>
                <a:ext uri="{FF2B5EF4-FFF2-40B4-BE49-F238E27FC236}">
                  <a16:creationId xmlns:a16="http://schemas.microsoft.com/office/drawing/2014/main" id="{E8554108-6A0F-4907-97D8-8EFCF308EE5B}"/>
                </a:ext>
              </a:extLst>
            </p:cNvPr>
            <p:cNvSpPr/>
            <p:nvPr/>
          </p:nvSpPr>
          <p:spPr>
            <a:xfrm>
              <a:off x="1200553" y="3513673"/>
              <a:ext cx="2079819" cy="611508"/>
            </a:xfrm>
            <a:prstGeom prst="rect">
              <a:avLst/>
            </a:prstGeom>
          </p:spPr>
          <p:txBody>
            <a:bodyPr>
              <a:spAutoFit/>
            </a:bodyPr>
            <a:lstStyle/>
            <a:p>
              <a:pP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sp>
        <p:nvSpPr>
          <p:cNvPr id="55" name="TextBox 54">
            <a:extLst>
              <a:ext uri="{FF2B5EF4-FFF2-40B4-BE49-F238E27FC236}">
                <a16:creationId xmlns:a16="http://schemas.microsoft.com/office/drawing/2014/main" id="{861C8662-8B87-4588-B3E1-789A4915A8E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6" name="Straight Connector 55">
            <a:extLst>
              <a:ext uri="{FF2B5EF4-FFF2-40B4-BE49-F238E27FC236}">
                <a16:creationId xmlns:a16="http://schemas.microsoft.com/office/drawing/2014/main" id="{58763B46-F691-4D81-B508-4A8CF1A1C28D}"/>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D79D163B-D4D9-448A-8752-2FEFD1ADC6C5}"/>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up)">
                                      <p:cBhvr>
                                        <p:cTn id="7" dur="500"/>
                                        <p:tgtEl>
                                          <p:spTgt spid="55"/>
                                        </p:tgtEl>
                                      </p:cBhvr>
                                    </p:animEffect>
                                  </p:childTnLst>
                                </p:cTn>
                              </p:par>
                              <p:par>
                                <p:cTn id="8" presetID="16" presetClass="entr" presetSubtype="37"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barn(outVertical)">
                                      <p:cBhvr>
                                        <p:cTn id="10" dur="500"/>
                                        <p:tgtEl>
                                          <p:spTgt spid="5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1000"/>
                                        <p:tgtEl>
                                          <p:spTgt spid="57"/>
                                        </p:tgtEl>
                                      </p:cBhvr>
                                    </p:animEffect>
                                    <p:anim calcmode="lin" valueType="num">
                                      <p:cBhvr>
                                        <p:cTn id="14" dur="1000" fill="hold"/>
                                        <p:tgtEl>
                                          <p:spTgt spid="57"/>
                                        </p:tgtEl>
                                        <p:attrNameLst>
                                          <p:attrName>ppt_x</p:attrName>
                                        </p:attrNameLst>
                                      </p:cBhvr>
                                      <p:tavLst>
                                        <p:tav tm="0">
                                          <p:val>
                                            <p:strVal val="#ppt_x"/>
                                          </p:val>
                                        </p:tav>
                                        <p:tav tm="100000">
                                          <p:val>
                                            <p:strVal val="#ppt_x"/>
                                          </p:val>
                                        </p:tav>
                                      </p:tavLst>
                                    </p:anim>
                                    <p:anim calcmode="lin" valueType="num">
                                      <p:cBhvr>
                                        <p:cTn id="15" dur="900" decel="100000" fill="hold"/>
                                        <p:tgtEl>
                                          <p:spTgt spid="5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8" presetClass="entr" presetSubtype="32"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amond(out)">
                                      <p:cBhvr>
                                        <p:cTn id="20" dur="500"/>
                                        <p:tgtEl>
                                          <p:spTgt spid="3"/>
                                        </p:tgtEl>
                                      </p:cBhvr>
                                    </p:animEffect>
                                  </p:childTnLst>
                                </p:cTn>
                              </p:par>
                              <p:par>
                                <p:cTn id="21" presetID="49" presetClass="entr" presetSubtype="0" decel="100000" fill="hold" nodeType="withEffect">
                                  <p:stCondLst>
                                    <p:cond delay="250"/>
                                  </p:stCondLst>
                                  <p:childTnLst>
                                    <p:set>
                                      <p:cBhvr>
                                        <p:cTn id="22" dur="1" fill="hold">
                                          <p:stCondLst>
                                            <p:cond delay="0"/>
                                          </p:stCondLst>
                                        </p:cTn>
                                        <p:tgtEl>
                                          <p:spTgt spid="59"/>
                                        </p:tgtEl>
                                        <p:attrNameLst>
                                          <p:attrName>style.visibility</p:attrName>
                                        </p:attrNameLst>
                                      </p:cBhvr>
                                      <p:to>
                                        <p:strVal val="visible"/>
                                      </p:to>
                                    </p:set>
                                    <p:anim calcmode="lin" valueType="num">
                                      <p:cBhvr>
                                        <p:cTn id="23" dur="500" fill="hold"/>
                                        <p:tgtEl>
                                          <p:spTgt spid="59"/>
                                        </p:tgtEl>
                                        <p:attrNameLst>
                                          <p:attrName>ppt_w</p:attrName>
                                        </p:attrNameLst>
                                      </p:cBhvr>
                                      <p:tavLst>
                                        <p:tav tm="0">
                                          <p:val>
                                            <p:fltVal val="0"/>
                                          </p:val>
                                        </p:tav>
                                        <p:tav tm="100000">
                                          <p:val>
                                            <p:strVal val="#ppt_w"/>
                                          </p:val>
                                        </p:tav>
                                      </p:tavLst>
                                    </p:anim>
                                    <p:anim calcmode="lin" valueType="num">
                                      <p:cBhvr>
                                        <p:cTn id="24" dur="500" fill="hold"/>
                                        <p:tgtEl>
                                          <p:spTgt spid="59"/>
                                        </p:tgtEl>
                                        <p:attrNameLst>
                                          <p:attrName>ppt_h</p:attrName>
                                        </p:attrNameLst>
                                      </p:cBhvr>
                                      <p:tavLst>
                                        <p:tav tm="0">
                                          <p:val>
                                            <p:fltVal val="0"/>
                                          </p:val>
                                        </p:tav>
                                        <p:tav tm="100000">
                                          <p:val>
                                            <p:strVal val="#ppt_h"/>
                                          </p:val>
                                        </p:tav>
                                      </p:tavLst>
                                    </p:anim>
                                    <p:anim calcmode="lin" valueType="num">
                                      <p:cBhvr>
                                        <p:cTn id="25" dur="500" fill="hold"/>
                                        <p:tgtEl>
                                          <p:spTgt spid="59"/>
                                        </p:tgtEl>
                                        <p:attrNameLst>
                                          <p:attrName>style.rotation</p:attrName>
                                        </p:attrNameLst>
                                      </p:cBhvr>
                                      <p:tavLst>
                                        <p:tav tm="0">
                                          <p:val>
                                            <p:fltVal val="360"/>
                                          </p:val>
                                        </p:tav>
                                        <p:tav tm="100000">
                                          <p:val>
                                            <p:fltVal val="0"/>
                                          </p:val>
                                        </p:tav>
                                      </p:tavLst>
                                    </p:anim>
                                    <p:animEffect transition="in" filter="fade">
                                      <p:cBhvr>
                                        <p:cTn id="26" dur="500"/>
                                        <p:tgtEl>
                                          <p:spTgt spid="59"/>
                                        </p:tgtEl>
                                      </p:cBhvr>
                                    </p:animEffect>
                                  </p:childTnLst>
                                </p:cTn>
                              </p:par>
                            </p:childTnLst>
                          </p:cTn>
                        </p:par>
                        <p:par>
                          <p:cTn id="27" fill="hold" nodeType="afterGroup">
                            <p:stCondLst>
                              <p:cond delay="1750"/>
                            </p:stCondLst>
                            <p:childTnLst>
                              <p:par>
                                <p:cTn id="28" presetID="22" presetClass="entr" presetSubtype="2" fill="hold"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wipe(right)">
                                      <p:cBhvr>
                                        <p:cTn id="30" dur="500"/>
                                        <p:tgtEl>
                                          <p:spTgt spid="26"/>
                                        </p:tgtEl>
                                      </p:cBhvr>
                                    </p:animEffect>
                                  </p:childTnLst>
                                </p:cTn>
                              </p:par>
                            </p:childTnLst>
                          </p:cTn>
                        </p:par>
                        <p:par>
                          <p:cTn id="31" fill="hold" nodeType="afterGroup">
                            <p:stCondLst>
                              <p:cond delay="2250"/>
                            </p:stCondLst>
                            <p:childTnLst>
                              <p:par>
                                <p:cTn id="32" presetID="10" presetClass="entr" presetSubtype="0"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250"/>
                                        <p:tgtEl>
                                          <p:spTgt spid="37"/>
                                        </p:tgtEl>
                                      </p:cBhvr>
                                    </p:animEffect>
                                  </p:childTnLst>
                                </p:cTn>
                              </p:par>
                            </p:childTnLst>
                          </p:cTn>
                        </p:par>
                        <p:par>
                          <p:cTn id="35" fill="hold" nodeType="afterGroup">
                            <p:stCondLst>
                              <p:cond delay="2500"/>
                            </p:stCondLst>
                            <p:childTnLst>
                              <p:par>
                                <p:cTn id="36" presetID="22" presetClass="entr" presetSubtype="2" fill="hold"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right)">
                                      <p:cBhvr>
                                        <p:cTn id="38" dur="250"/>
                                        <p:tgtEl>
                                          <p:spTgt spid="36"/>
                                        </p:tgtEl>
                                      </p:cBhvr>
                                    </p:animEffect>
                                  </p:childTnLst>
                                </p:cTn>
                              </p:par>
                            </p:childTnLst>
                          </p:cTn>
                        </p:par>
                        <p:par>
                          <p:cTn id="39" fill="hold" nodeType="afterGroup">
                            <p:stCondLst>
                              <p:cond delay="2750"/>
                            </p:stCondLst>
                            <p:childTnLst>
                              <p:par>
                                <p:cTn id="40" presetID="10"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250"/>
                                        <p:tgtEl>
                                          <p:spTgt spid="43"/>
                                        </p:tgtEl>
                                      </p:cBhvr>
                                    </p:animEffect>
                                  </p:childTnLst>
                                </p:cTn>
                              </p:par>
                            </p:childTnLst>
                          </p:cTn>
                        </p:par>
                        <p:par>
                          <p:cTn id="43" fill="hold" nodeType="afterGroup">
                            <p:stCondLst>
                              <p:cond delay="3000"/>
                            </p:stCondLst>
                            <p:childTnLst>
                              <p:par>
                                <p:cTn id="44" presetID="22" presetClass="entr" presetSubtype="2"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right)">
                                      <p:cBhvr>
                                        <p:cTn id="46" dur="250"/>
                                        <p:tgtEl>
                                          <p:spTgt spid="32"/>
                                        </p:tgtEl>
                                      </p:cBhvr>
                                    </p:animEffect>
                                  </p:childTnLst>
                                </p:cTn>
                              </p:par>
                            </p:childTnLst>
                          </p:cTn>
                        </p:par>
                        <p:par>
                          <p:cTn id="47" fill="hold" nodeType="afterGroup">
                            <p:stCondLst>
                              <p:cond delay="3250"/>
                            </p:stCondLst>
                            <p:childTnLst>
                              <p:par>
                                <p:cTn id="48" presetID="10" presetClass="entr" presetSubtype="0" fill="hold"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250"/>
                                        <p:tgtEl>
                                          <p:spTgt spid="49"/>
                                        </p:tgtEl>
                                      </p:cBhvr>
                                    </p:animEffect>
                                  </p:childTnLst>
                                </p:cTn>
                              </p:par>
                            </p:childTnLst>
                          </p:cTn>
                        </p:par>
                        <p:par>
                          <p:cTn id="51" fill="hold" nodeType="afterGroup">
                            <p:stCondLst>
                              <p:cond delay="3500"/>
                            </p:stCondLst>
                            <p:childTnLst>
                              <p:par>
                                <p:cTn id="52" presetID="22" presetClass="entr" presetSubtype="8"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wipe(left)">
                                      <p:cBhvr>
                                        <p:cTn id="54" dur="250"/>
                                        <p:tgtEl>
                                          <p:spTgt spid="23"/>
                                        </p:tgtEl>
                                      </p:cBhvr>
                                    </p:animEffect>
                                  </p:childTnLst>
                                </p:cTn>
                              </p:par>
                            </p:childTnLst>
                          </p:cTn>
                        </p:par>
                        <p:par>
                          <p:cTn id="55" fill="hold" nodeType="afterGroup">
                            <p:stCondLst>
                              <p:cond delay="375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250"/>
                                        <p:tgtEl>
                                          <p:spTgt spid="40"/>
                                        </p:tgtEl>
                                      </p:cBhvr>
                                    </p:animEffect>
                                  </p:childTnLst>
                                </p:cTn>
                              </p:par>
                            </p:childTnLst>
                          </p:cTn>
                        </p:par>
                        <p:par>
                          <p:cTn id="59" fill="hold" nodeType="afterGroup">
                            <p:stCondLst>
                              <p:cond delay="4000"/>
                            </p:stCondLst>
                            <p:childTnLst>
                              <p:par>
                                <p:cTn id="60" presetID="22" presetClass="entr" presetSubtype="8" fill="hold" nodeType="afterEffect">
                                  <p:stCondLst>
                                    <p:cond delay="0"/>
                                  </p:stCondLst>
                                  <p:childTnLst>
                                    <p:set>
                                      <p:cBhvr>
                                        <p:cTn id="61" dur="1" fill="hold">
                                          <p:stCondLst>
                                            <p:cond delay="0"/>
                                          </p:stCondLst>
                                        </p:cTn>
                                        <p:tgtEl>
                                          <p:spTgt spid="35"/>
                                        </p:tgtEl>
                                        <p:attrNameLst>
                                          <p:attrName>style.visibility</p:attrName>
                                        </p:attrNameLst>
                                      </p:cBhvr>
                                      <p:to>
                                        <p:strVal val="visible"/>
                                      </p:to>
                                    </p:set>
                                    <p:animEffect transition="in" filter="wipe(left)">
                                      <p:cBhvr>
                                        <p:cTn id="62" dur="250"/>
                                        <p:tgtEl>
                                          <p:spTgt spid="35"/>
                                        </p:tgtEl>
                                      </p:cBhvr>
                                    </p:animEffect>
                                  </p:childTnLst>
                                </p:cTn>
                              </p:par>
                            </p:childTnLst>
                          </p:cTn>
                        </p:par>
                        <p:par>
                          <p:cTn id="63" fill="hold" nodeType="afterGroup">
                            <p:stCondLst>
                              <p:cond delay="4250"/>
                            </p:stCondLst>
                            <p:childTnLst>
                              <p:par>
                                <p:cTn id="64" presetID="10" presetClass="entr" presetSubtype="0" fill="hold" nodeType="after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250"/>
                                        <p:tgtEl>
                                          <p:spTgt spid="46"/>
                                        </p:tgtEl>
                                      </p:cBhvr>
                                    </p:animEffect>
                                  </p:childTnLst>
                                </p:cTn>
                              </p:par>
                            </p:childTnLst>
                          </p:cTn>
                        </p:par>
                        <p:par>
                          <p:cTn id="67" fill="hold" nodeType="afterGroup">
                            <p:stCondLst>
                              <p:cond delay="4500"/>
                            </p:stCondLst>
                            <p:childTnLst>
                              <p:par>
                                <p:cTn id="68" presetID="22" presetClass="entr" presetSubtype="8"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wipe(left)">
                                      <p:cBhvr>
                                        <p:cTn id="70" dur="250"/>
                                        <p:tgtEl>
                                          <p:spTgt spid="29"/>
                                        </p:tgtEl>
                                      </p:cBhvr>
                                    </p:animEffect>
                                  </p:childTnLst>
                                </p:cTn>
                              </p:par>
                            </p:childTnLst>
                          </p:cTn>
                        </p:par>
                        <p:par>
                          <p:cTn id="71" fill="hold" nodeType="afterGroup">
                            <p:stCondLst>
                              <p:cond delay="4750"/>
                            </p:stCondLst>
                            <p:childTnLst>
                              <p:par>
                                <p:cTn id="72" presetID="10"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fade">
                                      <p:cBhvr>
                                        <p:cTn id="74" dur="250"/>
                                        <p:tgtEl>
                                          <p:spTgt spid="52"/>
                                        </p:tgtEl>
                                      </p:cBhvr>
                                    </p:animEffect>
                                  </p:childTnLst>
                                </p:cTn>
                              </p:par>
                            </p:childTnLst>
                          </p:cTn>
                        </p:par>
                        <p:par>
                          <p:cTn id="75" fill="hold" nodeType="afterGroup">
                            <p:stCondLst>
                              <p:cond delay="5000"/>
                            </p:stCondLst>
                            <p:childTnLst>
                              <p:par>
                                <p:cTn id="76" presetID="2" presetClass="exit" presetSubtype="1" fill="hold" grpId="1" nodeType="afterEffect">
                                  <p:stCondLst>
                                    <p:cond delay="0"/>
                                  </p:stCondLst>
                                  <p:childTnLst>
                                    <p:anim calcmode="lin" valueType="num">
                                      <p:cBhvr additive="base">
                                        <p:cTn id="77" dur="500"/>
                                        <p:tgtEl>
                                          <p:spTgt spid="55"/>
                                        </p:tgtEl>
                                        <p:attrNameLst>
                                          <p:attrName>ppt_x</p:attrName>
                                        </p:attrNameLst>
                                      </p:cBhvr>
                                      <p:tavLst>
                                        <p:tav tm="0">
                                          <p:val>
                                            <p:strVal val="ppt_x"/>
                                          </p:val>
                                        </p:tav>
                                        <p:tav tm="100000">
                                          <p:val>
                                            <p:strVal val="ppt_x"/>
                                          </p:val>
                                        </p:tav>
                                      </p:tavLst>
                                    </p:anim>
                                    <p:anim calcmode="lin" valueType="num">
                                      <p:cBhvr additive="base">
                                        <p:cTn id="78" dur="500"/>
                                        <p:tgtEl>
                                          <p:spTgt spid="55"/>
                                        </p:tgtEl>
                                        <p:attrNameLst>
                                          <p:attrName>ppt_y</p:attrName>
                                        </p:attrNameLst>
                                      </p:cBhvr>
                                      <p:tavLst>
                                        <p:tav tm="0">
                                          <p:val>
                                            <p:strVal val="ppt_y"/>
                                          </p:val>
                                        </p:tav>
                                        <p:tav tm="100000">
                                          <p:val>
                                            <p:strVal val="0-ppt_h/2"/>
                                          </p:val>
                                        </p:tav>
                                      </p:tavLst>
                                    </p:anim>
                                    <p:set>
                                      <p:cBhvr>
                                        <p:cTn id="79" dur="1" fill="hold">
                                          <p:stCondLst>
                                            <p:cond delay="499"/>
                                          </p:stCondLst>
                                        </p:cTn>
                                        <p:tgtEl>
                                          <p:spTgt spid="55"/>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56"/>
                                        </p:tgtEl>
                                        <p:attrNameLst>
                                          <p:attrName>ppt_x</p:attrName>
                                        </p:attrNameLst>
                                      </p:cBhvr>
                                      <p:tavLst>
                                        <p:tav tm="0">
                                          <p:val>
                                            <p:strVal val="ppt_x"/>
                                          </p:val>
                                        </p:tav>
                                        <p:tav tm="100000">
                                          <p:val>
                                            <p:strVal val="ppt_x"/>
                                          </p:val>
                                        </p:tav>
                                      </p:tavLst>
                                    </p:anim>
                                    <p:anim calcmode="lin" valueType="num">
                                      <p:cBhvr additive="base">
                                        <p:cTn id="82" dur="500"/>
                                        <p:tgtEl>
                                          <p:spTgt spid="56"/>
                                        </p:tgtEl>
                                        <p:attrNameLst>
                                          <p:attrName>ppt_y</p:attrName>
                                        </p:attrNameLst>
                                      </p:cBhvr>
                                      <p:tavLst>
                                        <p:tav tm="0">
                                          <p:val>
                                            <p:strVal val="ppt_y"/>
                                          </p:val>
                                        </p:tav>
                                        <p:tav tm="100000">
                                          <p:val>
                                            <p:strVal val="0-ppt_h/2"/>
                                          </p:val>
                                        </p:tav>
                                      </p:tavLst>
                                    </p:anim>
                                    <p:set>
                                      <p:cBhvr>
                                        <p:cTn id="83" dur="1" fill="hold">
                                          <p:stCondLst>
                                            <p:cond delay="499"/>
                                          </p:stCondLst>
                                        </p:cTn>
                                        <p:tgtEl>
                                          <p:spTgt spid="56"/>
                                        </p:tgtEl>
                                        <p:attrNameLst>
                                          <p:attrName>style.visibility</p:attrName>
                                        </p:attrNameLst>
                                      </p:cBhvr>
                                      <p:to>
                                        <p:strVal val="hidden"/>
                                      </p:to>
                                    </p:set>
                                  </p:childTnLst>
                                </p:cTn>
                              </p:par>
                              <p:par>
                                <p:cTn id="84" presetID="2" presetClass="exit" presetSubtype="1" fill="hold" grpId="1" nodeType="withEffect">
                                  <p:stCondLst>
                                    <p:cond delay="0"/>
                                  </p:stCondLst>
                                  <p:childTnLst>
                                    <p:anim calcmode="lin" valueType="num">
                                      <p:cBhvr additive="base">
                                        <p:cTn id="85" dur="500"/>
                                        <p:tgtEl>
                                          <p:spTgt spid="57"/>
                                        </p:tgtEl>
                                        <p:attrNameLst>
                                          <p:attrName>ppt_x</p:attrName>
                                        </p:attrNameLst>
                                      </p:cBhvr>
                                      <p:tavLst>
                                        <p:tav tm="0">
                                          <p:val>
                                            <p:strVal val="ppt_x"/>
                                          </p:val>
                                        </p:tav>
                                        <p:tav tm="100000">
                                          <p:val>
                                            <p:strVal val="ppt_x"/>
                                          </p:val>
                                        </p:tav>
                                      </p:tavLst>
                                    </p:anim>
                                    <p:anim calcmode="lin" valueType="num">
                                      <p:cBhvr additive="base">
                                        <p:cTn id="86" dur="500"/>
                                        <p:tgtEl>
                                          <p:spTgt spid="57"/>
                                        </p:tgtEl>
                                        <p:attrNameLst>
                                          <p:attrName>ppt_y</p:attrName>
                                        </p:attrNameLst>
                                      </p:cBhvr>
                                      <p:tavLst>
                                        <p:tav tm="0">
                                          <p:val>
                                            <p:strVal val="ppt_y"/>
                                          </p:val>
                                        </p:tav>
                                        <p:tav tm="100000">
                                          <p:val>
                                            <p:strVal val="0-ppt_h/2"/>
                                          </p:val>
                                        </p:tav>
                                      </p:tavLst>
                                    </p:anim>
                                    <p:set>
                                      <p:cBhvr>
                                        <p:cTn id="87" dur="1" fill="hold">
                                          <p:stCondLst>
                                            <p:cond delay="499"/>
                                          </p:stCondLst>
                                        </p:cTn>
                                        <p:tgtEl>
                                          <p:spTgt spid="57"/>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3"/>
                                        </p:tgtEl>
                                        <p:attrNameLst>
                                          <p:attrName>ppt_x</p:attrName>
                                        </p:attrNameLst>
                                      </p:cBhvr>
                                      <p:tavLst>
                                        <p:tav tm="0">
                                          <p:val>
                                            <p:strVal val="ppt_x"/>
                                          </p:val>
                                        </p:tav>
                                        <p:tav tm="100000">
                                          <p:val>
                                            <p:strVal val="ppt_x"/>
                                          </p:val>
                                        </p:tav>
                                      </p:tavLst>
                                    </p:anim>
                                    <p:anim calcmode="lin" valueType="num">
                                      <p:cBhvr additive="base">
                                        <p:cTn id="90" dur="500"/>
                                        <p:tgtEl>
                                          <p:spTgt spid="3"/>
                                        </p:tgtEl>
                                        <p:attrNameLst>
                                          <p:attrName>ppt_y</p:attrName>
                                        </p:attrNameLst>
                                      </p:cBhvr>
                                      <p:tavLst>
                                        <p:tav tm="0">
                                          <p:val>
                                            <p:strVal val="ppt_y"/>
                                          </p:val>
                                        </p:tav>
                                        <p:tav tm="100000">
                                          <p:val>
                                            <p:strVal val="0-ppt_h/2"/>
                                          </p:val>
                                        </p:tav>
                                      </p:tavLst>
                                    </p:anim>
                                    <p:set>
                                      <p:cBhvr>
                                        <p:cTn id="91" dur="1" fill="hold">
                                          <p:stCondLst>
                                            <p:cond delay="499"/>
                                          </p:stCondLst>
                                        </p:cTn>
                                        <p:tgtEl>
                                          <p:spTgt spid="3"/>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59"/>
                                        </p:tgtEl>
                                        <p:attrNameLst>
                                          <p:attrName>ppt_x</p:attrName>
                                        </p:attrNameLst>
                                      </p:cBhvr>
                                      <p:tavLst>
                                        <p:tav tm="0">
                                          <p:val>
                                            <p:strVal val="ppt_x"/>
                                          </p:val>
                                        </p:tav>
                                        <p:tav tm="100000">
                                          <p:val>
                                            <p:strVal val="ppt_x"/>
                                          </p:val>
                                        </p:tav>
                                      </p:tavLst>
                                    </p:anim>
                                    <p:anim calcmode="lin" valueType="num">
                                      <p:cBhvr additive="base">
                                        <p:cTn id="94" dur="500"/>
                                        <p:tgtEl>
                                          <p:spTgt spid="59"/>
                                        </p:tgtEl>
                                        <p:attrNameLst>
                                          <p:attrName>ppt_y</p:attrName>
                                        </p:attrNameLst>
                                      </p:cBhvr>
                                      <p:tavLst>
                                        <p:tav tm="0">
                                          <p:val>
                                            <p:strVal val="ppt_y"/>
                                          </p:val>
                                        </p:tav>
                                        <p:tav tm="100000">
                                          <p:val>
                                            <p:strVal val="0-ppt_h/2"/>
                                          </p:val>
                                        </p:tav>
                                      </p:tavLst>
                                    </p:anim>
                                    <p:set>
                                      <p:cBhvr>
                                        <p:cTn id="95" dur="1" fill="hold">
                                          <p:stCondLst>
                                            <p:cond delay="499"/>
                                          </p:stCondLst>
                                        </p:cTn>
                                        <p:tgtEl>
                                          <p:spTgt spid="59"/>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26"/>
                                        </p:tgtEl>
                                        <p:attrNameLst>
                                          <p:attrName>ppt_x</p:attrName>
                                        </p:attrNameLst>
                                      </p:cBhvr>
                                      <p:tavLst>
                                        <p:tav tm="0">
                                          <p:val>
                                            <p:strVal val="ppt_x"/>
                                          </p:val>
                                        </p:tav>
                                        <p:tav tm="100000">
                                          <p:val>
                                            <p:strVal val="ppt_x"/>
                                          </p:val>
                                        </p:tav>
                                      </p:tavLst>
                                    </p:anim>
                                    <p:anim calcmode="lin" valueType="num">
                                      <p:cBhvr additive="base">
                                        <p:cTn id="98" dur="500"/>
                                        <p:tgtEl>
                                          <p:spTgt spid="26"/>
                                        </p:tgtEl>
                                        <p:attrNameLst>
                                          <p:attrName>ppt_y</p:attrName>
                                        </p:attrNameLst>
                                      </p:cBhvr>
                                      <p:tavLst>
                                        <p:tav tm="0">
                                          <p:val>
                                            <p:strVal val="ppt_y"/>
                                          </p:val>
                                        </p:tav>
                                        <p:tav tm="100000">
                                          <p:val>
                                            <p:strVal val="0-ppt_h/2"/>
                                          </p:val>
                                        </p:tav>
                                      </p:tavLst>
                                    </p:anim>
                                    <p:set>
                                      <p:cBhvr>
                                        <p:cTn id="99" dur="1" fill="hold">
                                          <p:stCondLst>
                                            <p:cond delay="499"/>
                                          </p:stCondLst>
                                        </p:cTn>
                                        <p:tgtEl>
                                          <p:spTgt spid="26"/>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37"/>
                                        </p:tgtEl>
                                        <p:attrNameLst>
                                          <p:attrName>ppt_x</p:attrName>
                                        </p:attrNameLst>
                                      </p:cBhvr>
                                      <p:tavLst>
                                        <p:tav tm="0">
                                          <p:val>
                                            <p:strVal val="ppt_x"/>
                                          </p:val>
                                        </p:tav>
                                        <p:tav tm="100000">
                                          <p:val>
                                            <p:strVal val="ppt_x"/>
                                          </p:val>
                                        </p:tav>
                                      </p:tavLst>
                                    </p:anim>
                                    <p:anim calcmode="lin" valueType="num">
                                      <p:cBhvr additive="base">
                                        <p:cTn id="102" dur="500"/>
                                        <p:tgtEl>
                                          <p:spTgt spid="37"/>
                                        </p:tgtEl>
                                        <p:attrNameLst>
                                          <p:attrName>ppt_y</p:attrName>
                                        </p:attrNameLst>
                                      </p:cBhvr>
                                      <p:tavLst>
                                        <p:tav tm="0">
                                          <p:val>
                                            <p:strVal val="ppt_y"/>
                                          </p:val>
                                        </p:tav>
                                        <p:tav tm="100000">
                                          <p:val>
                                            <p:strVal val="0-ppt_h/2"/>
                                          </p:val>
                                        </p:tav>
                                      </p:tavLst>
                                    </p:anim>
                                    <p:set>
                                      <p:cBhvr>
                                        <p:cTn id="103" dur="1" fill="hold">
                                          <p:stCondLst>
                                            <p:cond delay="499"/>
                                          </p:stCondLst>
                                        </p:cTn>
                                        <p:tgtEl>
                                          <p:spTgt spid="37"/>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36"/>
                                        </p:tgtEl>
                                        <p:attrNameLst>
                                          <p:attrName>ppt_x</p:attrName>
                                        </p:attrNameLst>
                                      </p:cBhvr>
                                      <p:tavLst>
                                        <p:tav tm="0">
                                          <p:val>
                                            <p:strVal val="ppt_x"/>
                                          </p:val>
                                        </p:tav>
                                        <p:tav tm="100000">
                                          <p:val>
                                            <p:strVal val="ppt_x"/>
                                          </p:val>
                                        </p:tav>
                                      </p:tavLst>
                                    </p:anim>
                                    <p:anim calcmode="lin" valueType="num">
                                      <p:cBhvr additive="base">
                                        <p:cTn id="106" dur="500"/>
                                        <p:tgtEl>
                                          <p:spTgt spid="36"/>
                                        </p:tgtEl>
                                        <p:attrNameLst>
                                          <p:attrName>ppt_y</p:attrName>
                                        </p:attrNameLst>
                                      </p:cBhvr>
                                      <p:tavLst>
                                        <p:tav tm="0">
                                          <p:val>
                                            <p:strVal val="ppt_y"/>
                                          </p:val>
                                        </p:tav>
                                        <p:tav tm="100000">
                                          <p:val>
                                            <p:strVal val="0-ppt_h/2"/>
                                          </p:val>
                                        </p:tav>
                                      </p:tavLst>
                                    </p:anim>
                                    <p:set>
                                      <p:cBhvr>
                                        <p:cTn id="107" dur="1" fill="hold">
                                          <p:stCondLst>
                                            <p:cond delay="499"/>
                                          </p:stCondLst>
                                        </p:cTn>
                                        <p:tgtEl>
                                          <p:spTgt spid="36"/>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43"/>
                                        </p:tgtEl>
                                        <p:attrNameLst>
                                          <p:attrName>ppt_x</p:attrName>
                                        </p:attrNameLst>
                                      </p:cBhvr>
                                      <p:tavLst>
                                        <p:tav tm="0">
                                          <p:val>
                                            <p:strVal val="ppt_x"/>
                                          </p:val>
                                        </p:tav>
                                        <p:tav tm="100000">
                                          <p:val>
                                            <p:strVal val="ppt_x"/>
                                          </p:val>
                                        </p:tav>
                                      </p:tavLst>
                                    </p:anim>
                                    <p:anim calcmode="lin" valueType="num">
                                      <p:cBhvr additive="base">
                                        <p:cTn id="110" dur="500"/>
                                        <p:tgtEl>
                                          <p:spTgt spid="43"/>
                                        </p:tgtEl>
                                        <p:attrNameLst>
                                          <p:attrName>ppt_y</p:attrName>
                                        </p:attrNameLst>
                                      </p:cBhvr>
                                      <p:tavLst>
                                        <p:tav tm="0">
                                          <p:val>
                                            <p:strVal val="ppt_y"/>
                                          </p:val>
                                        </p:tav>
                                        <p:tav tm="100000">
                                          <p:val>
                                            <p:strVal val="0-ppt_h/2"/>
                                          </p:val>
                                        </p:tav>
                                      </p:tavLst>
                                    </p:anim>
                                    <p:set>
                                      <p:cBhvr>
                                        <p:cTn id="111" dur="1" fill="hold">
                                          <p:stCondLst>
                                            <p:cond delay="499"/>
                                          </p:stCondLst>
                                        </p:cTn>
                                        <p:tgtEl>
                                          <p:spTgt spid="43"/>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32"/>
                                        </p:tgtEl>
                                        <p:attrNameLst>
                                          <p:attrName>ppt_x</p:attrName>
                                        </p:attrNameLst>
                                      </p:cBhvr>
                                      <p:tavLst>
                                        <p:tav tm="0">
                                          <p:val>
                                            <p:strVal val="ppt_x"/>
                                          </p:val>
                                        </p:tav>
                                        <p:tav tm="100000">
                                          <p:val>
                                            <p:strVal val="ppt_x"/>
                                          </p:val>
                                        </p:tav>
                                      </p:tavLst>
                                    </p:anim>
                                    <p:anim calcmode="lin" valueType="num">
                                      <p:cBhvr additive="base">
                                        <p:cTn id="114" dur="500"/>
                                        <p:tgtEl>
                                          <p:spTgt spid="32"/>
                                        </p:tgtEl>
                                        <p:attrNameLst>
                                          <p:attrName>ppt_y</p:attrName>
                                        </p:attrNameLst>
                                      </p:cBhvr>
                                      <p:tavLst>
                                        <p:tav tm="0">
                                          <p:val>
                                            <p:strVal val="ppt_y"/>
                                          </p:val>
                                        </p:tav>
                                        <p:tav tm="100000">
                                          <p:val>
                                            <p:strVal val="0-ppt_h/2"/>
                                          </p:val>
                                        </p:tav>
                                      </p:tavLst>
                                    </p:anim>
                                    <p:set>
                                      <p:cBhvr>
                                        <p:cTn id="115" dur="1" fill="hold">
                                          <p:stCondLst>
                                            <p:cond delay="499"/>
                                          </p:stCondLst>
                                        </p:cTn>
                                        <p:tgtEl>
                                          <p:spTgt spid="32"/>
                                        </p:tgtEl>
                                        <p:attrNameLst>
                                          <p:attrName>style.visibility</p:attrName>
                                        </p:attrNameLst>
                                      </p:cBhvr>
                                      <p:to>
                                        <p:strVal val="hidden"/>
                                      </p:to>
                                    </p:set>
                                  </p:childTnLst>
                                </p:cTn>
                              </p:par>
                              <p:par>
                                <p:cTn id="116" presetID="2" presetClass="exit" presetSubtype="1" fill="hold" nodeType="withEffect">
                                  <p:stCondLst>
                                    <p:cond delay="0"/>
                                  </p:stCondLst>
                                  <p:childTnLst>
                                    <p:anim calcmode="lin" valueType="num">
                                      <p:cBhvr additive="base">
                                        <p:cTn id="117" dur="500"/>
                                        <p:tgtEl>
                                          <p:spTgt spid="49"/>
                                        </p:tgtEl>
                                        <p:attrNameLst>
                                          <p:attrName>ppt_x</p:attrName>
                                        </p:attrNameLst>
                                      </p:cBhvr>
                                      <p:tavLst>
                                        <p:tav tm="0">
                                          <p:val>
                                            <p:strVal val="ppt_x"/>
                                          </p:val>
                                        </p:tav>
                                        <p:tav tm="100000">
                                          <p:val>
                                            <p:strVal val="ppt_x"/>
                                          </p:val>
                                        </p:tav>
                                      </p:tavLst>
                                    </p:anim>
                                    <p:anim calcmode="lin" valueType="num">
                                      <p:cBhvr additive="base">
                                        <p:cTn id="118" dur="500"/>
                                        <p:tgtEl>
                                          <p:spTgt spid="49"/>
                                        </p:tgtEl>
                                        <p:attrNameLst>
                                          <p:attrName>ppt_y</p:attrName>
                                        </p:attrNameLst>
                                      </p:cBhvr>
                                      <p:tavLst>
                                        <p:tav tm="0">
                                          <p:val>
                                            <p:strVal val="ppt_y"/>
                                          </p:val>
                                        </p:tav>
                                        <p:tav tm="100000">
                                          <p:val>
                                            <p:strVal val="0-ppt_h/2"/>
                                          </p:val>
                                        </p:tav>
                                      </p:tavLst>
                                    </p:anim>
                                    <p:set>
                                      <p:cBhvr>
                                        <p:cTn id="119" dur="1" fill="hold">
                                          <p:stCondLst>
                                            <p:cond delay="499"/>
                                          </p:stCondLst>
                                        </p:cTn>
                                        <p:tgtEl>
                                          <p:spTgt spid="49"/>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23"/>
                                        </p:tgtEl>
                                        <p:attrNameLst>
                                          <p:attrName>ppt_x</p:attrName>
                                        </p:attrNameLst>
                                      </p:cBhvr>
                                      <p:tavLst>
                                        <p:tav tm="0">
                                          <p:val>
                                            <p:strVal val="ppt_x"/>
                                          </p:val>
                                        </p:tav>
                                        <p:tav tm="100000">
                                          <p:val>
                                            <p:strVal val="ppt_x"/>
                                          </p:val>
                                        </p:tav>
                                      </p:tavLst>
                                    </p:anim>
                                    <p:anim calcmode="lin" valueType="num">
                                      <p:cBhvr additive="base">
                                        <p:cTn id="122" dur="500"/>
                                        <p:tgtEl>
                                          <p:spTgt spid="23"/>
                                        </p:tgtEl>
                                        <p:attrNameLst>
                                          <p:attrName>ppt_y</p:attrName>
                                        </p:attrNameLst>
                                      </p:cBhvr>
                                      <p:tavLst>
                                        <p:tav tm="0">
                                          <p:val>
                                            <p:strVal val="ppt_y"/>
                                          </p:val>
                                        </p:tav>
                                        <p:tav tm="100000">
                                          <p:val>
                                            <p:strVal val="0-ppt_h/2"/>
                                          </p:val>
                                        </p:tav>
                                      </p:tavLst>
                                    </p:anim>
                                    <p:set>
                                      <p:cBhvr>
                                        <p:cTn id="123" dur="1" fill="hold">
                                          <p:stCondLst>
                                            <p:cond delay="499"/>
                                          </p:stCondLst>
                                        </p:cTn>
                                        <p:tgtEl>
                                          <p:spTgt spid="23"/>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40"/>
                                        </p:tgtEl>
                                        <p:attrNameLst>
                                          <p:attrName>ppt_x</p:attrName>
                                        </p:attrNameLst>
                                      </p:cBhvr>
                                      <p:tavLst>
                                        <p:tav tm="0">
                                          <p:val>
                                            <p:strVal val="ppt_x"/>
                                          </p:val>
                                        </p:tav>
                                        <p:tav tm="100000">
                                          <p:val>
                                            <p:strVal val="ppt_x"/>
                                          </p:val>
                                        </p:tav>
                                      </p:tavLst>
                                    </p:anim>
                                    <p:anim calcmode="lin" valueType="num">
                                      <p:cBhvr additive="base">
                                        <p:cTn id="126" dur="500"/>
                                        <p:tgtEl>
                                          <p:spTgt spid="40"/>
                                        </p:tgtEl>
                                        <p:attrNameLst>
                                          <p:attrName>ppt_y</p:attrName>
                                        </p:attrNameLst>
                                      </p:cBhvr>
                                      <p:tavLst>
                                        <p:tav tm="0">
                                          <p:val>
                                            <p:strVal val="ppt_y"/>
                                          </p:val>
                                        </p:tav>
                                        <p:tav tm="100000">
                                          <p:val>
                                            <p:strVal val="0-ppt_h/2"/>
                                          </p:val>
                                        </p:tav>
                                      </p:tavLst>
                                    </p:anim>
                                    <p:set>
                                      <p:cBhvr>
                                        <p:cTn id="127" dur="1" fill="hold">
                                          <p:stCondLst>
                                            <p:cond delay="499"/>
                                          </p:stCondLst>
                                        </p:cTn>
                                        <p:tgtEl>
                                          <p:spTgt spid="40"/>
                                        </p:tgtEl>
                                        <p:attrNameLst>
                                          <p:attrName>style.visibility</p:attrName>
                                        </p:attrNameLst>
                                      </p:cBhvr>
                                      <p:to>
                                        <p:strVal val="hidden"/>
                                      </p:to>
                                    </p:set>
                                  </p:childTnLst>
                                </p:cTn>
                              </p:par>
                              <p:par>
                                <p:cTn id="128" presetID="2" presetClass="exit" presetSubtype="1" fill="hold" nodeType="withEffect">
                                  <p:stCondLst>
                                    <p:cond delay="0"/>
                                  </p:stCondLst>
                                  <p:childTnLst>
                                    <p:anim calcmode="lin" valueType="num">
                                      <p:cBhvr additive="base">
                                        <p:cTn id="129" dur="500"/>
                                        <p:tgtEl>
                                          <p:spTgt spid="35"/>
                                        </p:tgtEl>
                                        <p:attrNameLst>
                                          <p:attrName>ppt_x</p:attrName>
                                        </p:attrNameLst>
                                      </p:cBhvr>
                                      <p:tavLst>
                                        <p:tav tm="0">
                                          <p:val>
                                            <p:strVal val="ppt_x"/>
                                          </p:val>
                                        </p:tav>
                                        <p:tav tm="100000">
                                          <p:val>
                                            <p:strVal val="ppt_x"/>
                                          </p:val>
                                        </p:tav>
                                      </p:tavLst>
                                    </p:anim>
                                    <p:anim calcmode="lin" valueType="num">
                                      <p:cBhvr additive="base">
                                        <p:cTn id="130" dur="500"/>
                                        <p:tgtEl>
                                          <p:spTgt spid="35"/>
                                        </p:tgtEl>
                                        <p:attrNameLst>
                                          <p:attrName>ppt_y</p:attrName>
                                        </p:attrNameLst>
                                      </p:cBhvr>
                                      <p:tavLst>
                                        <p:tav tm="0">
                                          <p:val>
                                            <p:strVal val="ppt_y"/>
                                          </p:val>
                                        </p:tav>
                                        <p:tav tm="100000">
                                          <p:val>
                                            <p:strVal val="0-ppt_h/2"/>
                                          </p:val>
                                        </p:tav>
                                      </p:tavLst>
                                    </p:anim>
                                    <p:set>
                                      <p:cBhvr>
                                        <p:cTn id="131" dur="1" fill="hold">
                                          <p:stCondLst>
                                            <p:cond delay="499"/>
                                          </p:stCondLst>
                                        </p:cTn>
                                        <p:tgtEl>
                                          <p:spTgt spid="35"/>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46"/>
                                        </p:tgtEl>
                                        <p:attrNameLst>
                                          <p:attrName>ppt_x</p:attrName>
                                        </p:attrNameLst>
                                      </p:cBhvr>
                                      <p:tavLst>
                                        <p:tav tm="0">
                                          <p:val>
                                            <p:strVal val="ppt_x"/>
                                          </p:val>
                                        </p:tav>
                                        <p:tav tm="100000">
                                          <p:val>
                                            <p:strVal val="ppt_x"/>
                                          </p:val>
                                        </p:tav>
                                      </p:tavLst>
                                    </p:anim>
                                    <p:anim calcmode="lin" valueType="num">
                                      <p:cBhvr additive="base">
                                        <p:cTn id="134" dur="500"/>
                                        <p:tgtEl>
                                          <p:spTgt spid="46"/>
                                        </p:tgtEl>
                                        <p:attrNameLst>
                                          <p:attrName>ppt_y</p:attrName>
                                        </p:attrNameLst>
                                      </p:cBhvr>
                                      <p:tavLst>
                                        <p:tav tm="0">
                                          <p:val>
                                            <p:strVal val="ppt_y"/>
                                          </p:val>
                                        </p:tav>
                                        <p:tav tm="100000">
                                          <p:val>
                                            <p:strVal val="0-ppt_h/2"/>
                                          </p:val>
                                        </p:tav>
                                      </p:tavLst>
                                    </p:anim>
                                    <p:set>
                                      <p:cBhvr>
                                        <p:cTn id="135" dur="1" fill="hold">
                                          <p:stCondLst>
                                            <p:cond delay="499"/>
                                          </p:stCondLst>
                                        </p:cTn>
                                        <p:tgtEl>
                                          <p:spTgt spid="46"/>
                                        </p:tgtEl>
                                        <p:attrNameLst>
                                          <p:attrName>style.visibility</p:attrName>
                                        </p:attrNameLst>
                                      </p:cBhvr>
                                      <p:to>
                                        <p:strVal val="hidden"/>
                                      </p:to>
                                    </p:set>
                                  </p:childTnLst>
                                </p:cTn>
                              </p:par>
                              <p:par>
                                <p:cTn id="136" presetID="2" presetClass="exit" presetSubtype="1" fill="hold" nodeType="withEffect">
                                  <p:stCondLst>
                                    <p:cond delay="0"/>
                                  </p:stCondLst>
                                  <p:childTnLst>
                                    <p:anim calcmode="lin" valueType="num">
                                      <p:cBhvr additive="base">
                                        <p:cTn id="137" dur="500"/>
                                        <p:tgtEl>
                                          <p:spTgt spid="29"/>
                                        </p:tgtEl>
                                        <p:attrNameLst>
                                          <p:attrName>ppt_x</p:attrName>
                                        </p:attrNameLst>
                                      </p:cBhvr>
                                      <p:tavLst>
                                        <p:tav tm="0">
                                          <p:val>
                                            <p:strVal val="ppt_x"/>
                                          </p:val>
                                        </p:tav>
                                        <p:tav tm="100000">
                                          <p:val>
                                            <p:strVal val="ppt_x"/>
                                          </p:val>
                                        </p:tav>
                                      </p:tavLst>
                                    </p:anim>
                                    <p:anim calcmode="lin" valueType="num">
                                      <p:cBhvr additive="base">
                                        <p:cTn id="138" dur="500"/>
                                        <p:tgtEl>
                                          <p:spTgt spid="29"/>
                                        </p:tgtEl>
                                        <p:attrNameLst>
                                          <p:attrName>ppt_y</p:attrName>
                                        </p:attrNameLst>
                                      </p:cBhvr>
                                      <p:tavLst>
                                        <p:tav tm="0">
                                          <p:val>
                                            <p:strVal val="ppt_y"/>
                                          </p:val>
                                        </p:tav>
                                        <p:tav tm="100000">
                                          <p:val>
                                            <p:strVal val="0-ppt_h/2"/>
                                          </p:val>
                                        </p:tav>
                                      </p:tavLst>
                                    </p:anim>
                                    <p:set>
                                      <p:cBhvr>
                                        <p:cTn id="139" dur="1" fill="hold">
                                          <p:stCondLst>
                                            <p:cond delay="499"/>
                                          </p:stCondLst>
                                        </p:cTn>
                                        <p:tgtEl>
                                          <p:spTgt spid="29"/>
                                        </p:tgtEl>
                                        <p:attrNameLst>
                                          <p:attrName>style.visibility</p:attrName>
                                        </p:attrNameLst>
                                      </p:cBhvr>
                                      <p:to>
                                        <p:strVal val="hidden"/>
                                      </p:to>
                                    </p:set>
                                  </p:childTnLst>
                                </p:cTn>
                              </p:par>
                              <p:par>
                                <p:cTn id="140" presetID="2" presetClass="exit" presetSubtype="1" fill="hold" nodeType="withEffect">
                                  <p:stCondLst>
                                    <p:cond delay="0"/>
                                  </p:stCondLst>
                                  <p:childTnLst>
                                    <p:anim calcmode="lin" valueType="num">
                                      <p:cBhvr additive="base">
                                        <p:cTn id="141" dur="500"/>
                                        <p:tgtEl>
                                          <p:spTgt spid="52"/>
                                        </p:tgtEl>
                                        <p:attrNameLst>
                                          <p:attrName>ppt_x</p:attrName>
                                        </p:attrNameLst>
                                      </p:cBhvr>
                                      <p:tavLst>
                                        <p:tav tm="0">
                                          <p:val>
                                            <p:strVal val="ppt_x"/>
                                          </p:val>
                                        </p:tav>
                                        <p:tav tm="100000">
                                          <p:val>
                                            <p:strVal val="ppt_x"/>
                                          </p:val>
                                        </p:tav>
                                      </p:tavLst>
                                    </p:anim>
                                    <p:anim calcmode="lin" valueType="num">
                                      <p:cBhvr additive="base">
                                        <p:cTn id="142" dur="500"/>
                                        <p:tgtEl>
                                          <p:spTgt spid="52"/>
                                        </p:tgtEl>
                                        <p:attrNameLst>
                                          <p:attrName>ppt_y</p:attrName>
                                        </p:attrNameLst>
                                      </p:cBhvr>
                                      <p:tavLst>
                                        <p:tav tm="0">
                                          <p:val>
                                            <p:strVal val="ppt_y"/>
                                          </p:val>
                                        </p:tav>
                                        <p:tav tm="100000">
                                          <p:val>
                                            <p:strVal val="0-ppt_h/2"/>
                                          </p:val>
                                        </p:tav>
                                      </p:tavLst>
                                    </p:anim>
                                    <p:set>
                                      <p:cBhvr>
                                        <p:cTn id="143" dur="1" fill="hold">
                                          <p:stCondLst>
                                            <p:cond delay="499"/>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5" grpId="1"/>
      <p:bldP spid="57" grpId="0"/>
      <p:bldP spid="57" grpId="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8">
            <a:extLst>
              <a:ext uri="{FF2B5EF4-FFF2-40B4-BE49-F238E27FC236}">
                <a16:creationId xmlns:a16="http://schemas.microsoft.com/office/drawing/2014/main" id="{5724E4A0-B141-4251-AA76-ADD026818CD2}"/>
              </a:ext>
            </a:extLst>
          </p:cNvPr>
          <p:cNvGrpSpPr>
            <a:grpSpLocks noChangeAspect="1"/>
          </p:cNvGrpSpPr>
          <p:nvPr/>
        </p:nvGrpSpPr>
        <p:grpSpPr bwMode="auto">
          <a:xfrm>
            <a:off x="4357688" y="2541588"/>
            <a:ext cx="3476625" cy="3478212"/>
            <a:chOff x="1246" y="697"/>
            <a:chExt cx="2850" cy="2850"/>
          </a:xfrm>
        </p:grpSpPr>
        <p:sp>
          <p:nvSpPr>
            <p:cNvPr id="4" name="Freeform 49">
              <a:extLst>
                <a:ext uri="{FF2B5EF4-FFF2-40B4-BE49-F238E27FC236}">
                  <a16:creationId xmlns:a16="http://schemas.microsoft.com/office/drawing/2014/main" id="{484F4A56-6C48-44F8-B207-B52DB1DC6870}"/>
                </a:ext>
              </a:extLst>
            </p:cNvPr>
            <p:cNvSpPr>
              <a:spLocks/>
            </p:cNvSpPr>
            <p:nvPr/>
          </p:nvSpPr>
          <p:spPr bwMode="auto">
            <a:xfrm>
              <a:off x="1649" y="2474"/>
              <a:ext cx="336" cy="325"/>
            </a:xfrm>
            <a:custGeom>
              <a:avLst/>
              <a:gdLst>
                <a:gd name="T0" fmla="*/ 7 w 76"/>
                <a:gd name="T1" fmla="*/ 27 h 74"/>
                <a:gd name="T2" fmla="*/ 11 w 76"/>
                <a:gd name="T3" fmla="*/ 35 h 74"/>
                <a:gd name="T4" fmla="*/ 27 w 76"/>
                <a:gd name="T5" fmla="*/ 65 h 74"/>
                <a:gd name="T6" fmla="*/ 33 w 76"/>
                <a:gd name="T7" fmla="*/ 74 h 74"/>
                <a:gd name="T8" fmla="*/ 67 w 76"/>
                <a:gd name="T9" fmla="*/ 15 h 74"/>
                <a:gd name="T10" fmla="*/ 0 w 76"/>
                <a:gd name="T11" fmla="*/ 15 h 74"/>
                <a:gd name="T12" fmla="*/ 7 w 76"/>
                <a:gd name="T13" fmla="*/ 27 h 74"/>
              </a:gdLst>
              <a:ahLst/>
              <a:cxnLst>
                <a:cxn ang="0">
                  <a:pos x="T0" y="T1"/>
                </a:cxn>
                <a:cxn ang="0">
                  <a:pos x="T2" y="T3"/>
                </a:cxn>
                <a:cxn ang="0">
                  <a:pos x="T4" y="T5"/>
                </a:cxn>
                <a:cxn ang="0">
                  <a:pos x="T6" y="T7"/>
                </a:cxn>
                <a:cxn ang="0">
                  <a:pos x="T8" y="T9"/>
                </a:cxn>
                <a:cxn ang="0">
                  <a:pos x="T10" y="T11"/>
                </a:cxn>
                <a:cxn ang="0">
                  <a:pos x="T12" y="T13"/>
                </a:cxn>
              </a:cxnLst>
              <a:rect l="0" t="0" r="r" b="b"/>
              <a:pathLst>
                <a:path w="76" h="74">
                  <a:moveTo>
                    <a:pt x="7" y="27"/>
                  </a:moveTo>
                  <a:cubicBezTo>
                    <a:pt x="8" y="30"/>
                    <a:pt x="10" y="33"/>
                    <a:pt x="11" y="35"/>
                  </a:cubicBezTo>
                  <a:cubicBezTo>
                    <a:pt x="16" y="46"/>
                    <a:pt x="22" y="55"/>
                    <a:pt x="27" y="65"/>
                  </a:cubicBezTo>
                  <a:cubicBezTo>
                    <a:pt x="29" y="68"/>
                    <a:pt x="31" y="71"/>
                    <a:pt x="33" y="74"/>
                  </a:cubicBezTo>
                  <a:cubicBezTo>
                    <a:pt x="61" y="57"/>
                    <a:pt x="76" y="31"/>
                    <a:pt x="67" y="15"/>
                  </a:cubicBezTo>
                  <a:cubicBezTo>
                    <a:pt x="58" y="0"/>
                    <a:pt x="29" y="0"/>
                    <a:pt x="0" y="15"/>
                  </a:cubicBezTo>
                  <a:cubicBezTo>
                    <a:pt x="2" y="19"/>
                    <a:pt x="5" y="23"/>
                    <a:pt x="7" y="27"/>
                  </a:cubicBez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5" name="Freeform 50">
              <a:extLst>
                <a:ext uri="{FF2B5EF4-FFF2-40B4-BE49-F238E27FC236}">
                  <a16:creationId xmlns:a16="http://schemas.microsoft.com/office/drawing/2014/main" id="{0141B1EC-7C4E-40AA-96EE-E387AA08D3A9}"/>
                </a:ext>
              </a:extLst>
            </p:cNvPr>
            <p:cNvSpPr>
              <a:spLocks/>
            </p:cNvSpPr>
            <p:nvPr/>
          </p:nvSpPr>
          <p:spPr bwMode="auto">
            <a:xfrm>
              <a:off x="1649" y="2901"/>
              <a:ext cx="292" cy="312"/>
            </a:xfrm>
            <a:custGeom>
              <a:avLst/>
              <a:gdLst>
                <a:gd name="T0" fmla="*/ 56 w 66"/>
                <a:gd name="T1" fmla="*/ 35 h 71"/>
                <a:gd name="T2" fmla="*/ 13 w 66"/>
                <a:gd name="T3" fmla="*/ 0 h 71"/>
                <a:gd name="T4" fmla="*/ 16 w 66"/>
                <a:gd name="T5" fmla="*/ 63 h 71"/>
                <a:gd name="T6" fmla="*/ 66 w 66"/>
                <a:gd name="T7" fmla="*/ 41 h 71"/>
                <a:gd name="T8" fmla="*/ 56 w 66"/>
                <a:gd name="T9" fmla="*/ 35 h 71"/>
              </a:gdLst>
              <a:ahLst/>
              <a:cxnLst>
                <a:cxn ang="0">
                  <a:pos x="T0" y="T1"/>
                </a:cxn>
                <a:cxn ang="0">
                  <a:pos x="T2" y="T3"/>
                </a:cxn>
                <a:cxn ang="0">
                  <a:pos x="T4" y="T5"/>
                </a:cxn>
                <a:cxn ang="0">
                  <a:pos x="T6" y="T7"/>
                </a:cxn>
                <a:cxn ang="0">
                  <a:pos x="T8" y="T9"/>
                </a:cxn>
              </a:cxnLst>
              <a:rect l="0" t="0" r="r" b="b"/>
              <a:pathLst>
                <a:path w="66" h="71">
                  <a:moveTo>
                    <a:pt x="56" y="35"/>
                  </a:moveTo>
                  <a:cubicBezTo>
                    <a:pt x="42" y="26"/>
                    <a:pt x="25" y="14"/>
                    <a:pt x="13" y="0"/>
                  </a:cubicBezTo>
                  <a:cubicBezTo>
                    <a:pt x="0" y="28"/>
                    <a:pt x="1" y="55"/>
                    <a:pt x="16" y="63"/>
                  </a:cubicBezTo>
                  <a:cubicBezTo>
                    <a:pt x="29" y="71"/>
                    <a:pt x="49" y="61"/>
                    <a:pt x="66" y="41"/>
                  </a:cubicBezTo>
                  <a:cubicBezTo>
                    <a:pt x="62" y="39"/>
                    <a:pt x="59" y="37"/>
                    <a:pt x="56" y="35"/>
                  </a:cubicBez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6" name="Freeform 51">
              <a:extLst>
                <a:ext uri="{FF2B5EF4-FFF2-40B4-BE49-F238E27FC236}">
                  <a16:creationId xmlns:a16="http://schemas.microsoft.com/office/drawing/2014/main" id="{2B4BBF65-F156-4624-AB60-FE32F2F11E25}"/>
                </a:ext>
              </a:extLst>
            </p:cNvPr>
            <p:cNvSpPr>
              <a:spLocks/>
            </p:cNvSpPr>
            <p:nvPr/>
          </p:nvSpPr>
          <p:spPr bwMode="auto">
            <a:xfrm>
              <a:off x="1584" y="1105"/>
              <a:ext cx="307" cy="286"/>
            </a:xfrm>
            <a:custGeom>
              <a:avLst/>
              <a:gdLst>
                <a:gd name="T0" fmla="*/ 36 w 70"/>
                <a:gd name="T1" fmla="*/ 55 h 65"/>
                <a:gd name="T2" fmla="*/ 70 w 70"/>
                <a:gd name="T3" fmla="*/ 12 h 65"/>
                <a:gd name="T4" fmla="*/ 7 w 70"/>
                <a:gd name="T5" fmla="*/ 15 h 65"/>
                <a:gd name="T6" fmla="*/ 30 w 70"/>
                <a:gd name="T7" fmla="*/ 65 h 65"/>
                <a:gd name="T8" fmla="*/ 36 w 70"/>
                <a:gd name="T9" fmla="*/ 55 h 65"/>
              </a:gdLst>
              <a:ahLst/>
              <a:cxnLst>
                <a:cxn ang="0">
                  <a:pos x="T0" y="T1"/>
                </a:cxn>
                <a:cxn ang="0">
                  <a:pos x="T2" y="T3"/>
                </a:cxn>
                <a:cxn ang="0">
                  <a:pos x="T4" y="T5"/>
                </a:cxn>
                <a:cxn ang="0">
                  <a:pos x="T6" y="T7"/>
                </a:cxn>
                <a:cxn ang="0">
                  <a:pos x="T8" y="T9"/>
                </a:cxn>
              </a:cxnLst>
              <a:rect l="0" t="0" r="r" b="b"/>
              <a:pathLst>
                <a:path w="70" h="65">
                  <a:moveTo>
                    <a:pt x="36" y="55"/>
                  </a:moveTo>
                  <a:cubicBezTo>
                    <a:pt x="45" y="41"/>
                    <a:pt x="56" y="24"/>
                    <a:pt x="70" y="12"/>
                  </a:cubicBezTo>
                  <a:cubicBezTo>
                    <a:pt x="43" y="0"/>
                    <a:pt x="16" y="0"/>
                    <a:pt x="7" y="15"/>
                  </a:cubicBezTo>
                  <a:cubicBezTo>
                    <a:pt x="0" y="28"/>
                    <a:pt x="10" y="49"/>
                    <a:pt x="30" y="65"/>
                  </a:cubicBezTo>
                  <a:cubicBezTo>
                    <a:pt x="32" y="62"/>
                    <a:pt x="34" y="58"/>
                    <a:pt x="36" y="55"/>
                  </a:cubicBez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7" name="Freeform 52">
              <a:extLst>
                <a:ext uri="{FF2B5EF4-FFF2-40B4-BE49-F238E27FC236}">
                  <a16:creationId xmlns:a16="http://schemas.microsoft.com/office/drawing/2014/main" id="{49BE96E0-87BF-4358-877E-B8054139C1C8}"/>
                </a:ext>
              </a:extLst>
            </p:cNvPr>
            <p:cNvSpPr>
              <a:spLocks/>
            </p:cNvSpPr>
            <p:nvPr/>
          </p:nvSpPr>
          <p:spPr bwMode="auto">
            <a:xfrm>
              <a:off x="3022" y="2808"/>
              <a:ext cx="325" cy="334"/>
            </a:xfrm>
            <a:custGeom>
              <a:avLst/>
              <a:gdLst>
                <a:gd name="T0" fmla="*/ 27 w 74"/>
                <a:gd name="T1" fmla="*/ 70 h 76"/>
                <a:gd name="T2" fmla="*/ 35 w 74"/>
                <a:gd name="T3" fmla="*/ 65 h 76"/>
                <a:gd name="T4" fmla="*/ 65 w 74"/>
                <a:gd name="T5" fmla="*/ 50 h 76"/>
                <a:gd name="T6" fmla="*/ 74 w 74"/>
                <a:gd name="T7" fmla="*/ 43 h 76"/>
                <a:gd name="T8" fmla="*/ 15 w 74"/>
                <a:gd name="T9" fmla="*/ 9 h 76"/>
                <a:gd name="T10" fmla="*/ 15 w 74"/>
                <a:gd name="T11" fmla="*/ 76 h 76"/>
                <a:gd name="T12" fmla="*/ 27 w 74"/>
                <a:gd name="T13" fmla="*/ 70 h 76"/>
              </a:gdLst>
              <a:ahLst/>
              <a:cxnLst>
                <a:cxn ang="0">
                  <a:pos x="T0" y="T1"/>
                </a:cxn>
                <a:cxn ang="0">
                  <a:pos x="T2" y="T3"/>
                </a:cxn>
                <a:cxn ang="0">
                  <a:pos x="T4" y="T5"/>
                </a:cxn>
                <a:cxn ang="0">
                  <a:pos x="T6" y="T7"/>
                </a:cxn>
                <a:cxn ang="0">
                  <a:pos x="T8" y="T9"/>
                </a:cxn>
                <a:cxn ang="0">
                  <a:pos x="T10" y="T11"/>
                </a:cxn>
                <a:cxn ang="0">
                  <a:pos x="T12" y="T13"/>
                </a:cxn>
              </a:cxnLst>
              <a:rect l="0" t="0" r="r" b="b"/>
              <a:pathLst>
                <a:path w="74" h="76">
                  <a:moveTo>
                    <a:pt x="27" y="70"/>
                  </a:moveTo>
                  <a:cubicBezTo>
                    <a:pt x="30" y="68"/>
                    <a:pt x="32" y="67"/>
                    <a:pt x="35" y="65"/>
                  </a:cubicBezTo>
                  <a:cubicBezTo>
                    <a:pt x="45" y="60"/>
                    <a:pt x="55" y="55"/>
                    <a:pt x="65" y="50"/>
                  </a:cubicBezTo>
                  <a:cubicBezTo>
                    <a:pt x="68" y="48"/>
                    <a:pt x="71" y="45"/>
                    <a:pt x="74" y="43"/>
                  </a:cubicBezTo>
                  <a:cubicBezTo>
                    <a:pt x="56" y="15"/>
                    <a:pt x="31" y="0"/>
                    <a:pt x="15" y="9"/>
                  </a:cubicBezTo>
                  <a:cubicBezTo>
                    <a:pt x="0" y="18"/>
                    <a:pt x="0" y="48"/>
                    <a:pt x="15" y="76"/>
                  </a:cubicBezTo>
                  <a:cubicBezTo>
                    <a:pt x="19" y="74"/>
                    <a:pt x="23" y="72"/>
                    <a:pt x="27" y="70"/>
                  </a:cubicBez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8" name="Freeform 53">
              <a:extLst>
                <a:ext uri="{FF2B5EF4-FFF2-40B4-BE49-F238E27FC236}">
                  <a16:creationId xmlns:a16="http://schemas.microsoft.com/office/drawing/2014/main" id="{06C90091-C574-4A28-A7F5-8276BA527FD0}"/>
                </a:ext>
              </a:extLst>
            </p:cNvPr>
            <p:cNvSpPr>
              <a:spLocks/>
            </p:cNvSpPr>
            <p:nvPr/>
          </p:nvSpPr>
          <p:spPr bwMode="auto">
            <a:xfrm>
              <a:off x="3357" y="1449"/>
              <a:ext cx="334" cy="326"/>
            </a:xfrm>
            <a:custGeom>
              <a:avLst/>
              <a:gdLst>
                <a:gd name="T0" fmla="*/ 69 w 76"/>
                <a:gd name="T1" fmla="*/ 46 h 74"/>
                <a:gd name="T2" fmla="*/ 65 w 76"/>
                <a:gd name="T3" fmla="*/ 38 h 74"/>
                <a:gd name="T4" fmla="*/ 49 w 76"/>
                <a:gd name="T5" fmla="*/ 9 h 74"/>
                <a:gd name="T6" fmla="*/ 43 w 76"/>
                <a:gd name="T7" fmla="*/ 0 h 74"/>
                <a:gd name="T8" fmla="*/ 9 w 76"/>
                <a:gd name="T9" fmla="*/ 58 h 74"/>
                <a:gd name="T10" fmla="*/ 76 w 76"/>
                <a:gd name="T11" fmla="*/ 59 h 74"/>
                <a:gd name="T12" fmla="*/ 69 w 76"/>
                <a:gd name="T13" fmla="*/ 46 h 74"/>
              </a:gdLst>
              <a:ahLst/>
              <a:cxnLst>
                <a:cxn ang="0">
                  <a:pos x="T0" y="T1"/>
                </a:cxn>
                <a:cxn ang="0">
                  <a:pos x="T2" y="T3"/>
                </a:cxn>
                <a:cxn ang="0">
                  <a:pos x="T4" y="T5"/>
                </a:cxn>
                <a:cxn ang="0">
                  <a:pos x="T6" y="T7"/>
                </a:cxn>
                <a:cxn ang="0">
                  <a:pos x="T8" y="T9"/>
                </a:cxn>
                <a:cxn ang="0">
                  <a:pos x="T10" y="T11"/>
                </a:cxn>
                <a:cxn ang="0">
                  <a:pos x="T12" y="T13"/>
                </a:cxn>
              </a:cxnLst>
              <a:rect l="0" t="0" r="r" b="b"/>
              <a:pathLst>
                <a:path w="76" h="74">
                  <a:moveTo>
                    <a:pt x="69" y="46"/>
                  </a:moveTo>
                  <a:cubicBezTo>
                    <a:pt x="68" y="44"/>
                    <a:pt x="66" y="41"/>
                    <a:pt x="65" y="38"/>
                  </a:cubicBezTo>
                  <a:cubicBezTo>
                    <a:pt x="60" y="28"/>
                    <a:pt x="54" y="19"/>
                    <a:pt x="49" y="9"/>
                  </a:cubicBezTo>
                  <a:cubicBezTo>
                    <a:pt x="47" y="6"/>
                    <a:pt x="45" y="3"/>
                    <a:pt x="43" y="0"/>
                  </a:cubicBezTo>
                  <a:cubicBezTo>
                    <a:pt x="15" y="17"/>
                    <a:pt x="0" y="43"/>
                    <a:pt x="9" y="58"/>
                  </a:cubicBezTo>
                  <a:cubicBezTo>
                    <a:pt x="18" y="74"/>
                    <a:pt x="47" y="74"/>
                    <a:pt x="76" y="59"/>
                  </a:cubicBezTo>
                  <a:cubicBezTo>
                    <a:pt x="74" y="55"/>
                    <a:pt x="71" y="51"/>
                    <a:pt x="69" y="46"/>
                  </a:cubicBez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9" name="Freeform 54">
              <a:extLst>
                <a:ext uri="{FF2B5EF4-FFF2-40B4-BE49-F238E27FC236}">
                  <a16:creationId xmlns:a16="http://schemas.microsoft.com/office/drawing/2014/main" id="{FD22599A-9F32-4ADD-8A08-598A588D583F}"/>
                </a:ext>
              </a:extLst>
            </p:cNvPr>
            <p:cNvSpPr>
              <a:spLocks/>
            </p:cNvSpPr>
            <p:nvPr/>
          </p:nvSpPr>
          <p:spPr bwMode="auto">
            <a:xfrm>
              <a:off x="3449" y="2852"/>
              <a:ext cx="312" cy="290"/>
            </a:xfrm>
            <a:custGeom>
              <a:avLst/>
              <a:gdLst>
                <a:gd name="T0" fmla="*/ 34 w 71"/>
                <a:gd name="T1" fmla="*/ 11 h 66"/>
                <a:gd name="T2" fmla="*/ 0 w 71"/>
                <a:gd name="T3" fmla="*/ 53 h 66"/>
                <a:gd name="T4" fmla="*/ 63 w 71"/>
                <a:gd name="T5" fmla="*/ 51 h 66"/>
                <a:gd name="T6" fmla="*/ 40 w 71"/>
                <a:gd name="T7" fmla="*/ 0 h 66"/>
                <a:gd name="T8" fmla="*/ 34 w 71"/>
                <a:gd name="T9" fmla="*/ 11 h 66"/>
              </a:gdLst>
              <a:ahLst/>
              <a:cxnLst>
                <a:cxn ang="0">
                  <a:pos x="T0" y="T1"/>
                </a:cxn>
                <a:cxn ang="0">
                  <a:pos x="T2" y="T3"/>
                </a:cxn>
                <a:cxn ang="0">
                  <a:pos x="T4" y="T5"/>
                </a:cxn>
                <a:cxn ang="0">
                  <a:pos x="T6" y="T7"/>
                </a:cxn>
                <a:cxn ang="0">
                  <a:pos x="T8" y="T9"/>
                </a:cxn>
              </a:cxnLst>
              <a:rect l="0" t="0" r="r" b="b"/>
              <a:pathLst>
                <a:path w="71" h="66">
                  <a:moveTo>
                    <a:pt x="34" y="11"/>
                  </a:moveTo>
                  <a:cubicBezTo>
                    <a:pt x="25" y="25"/>
                    <a:pt x="14" y="42"/>
                    <a:pt x="0" y="53"/>
                  </a:cubicBezTo>
                  <a:cubicBezTo>
                    <a:pt x="27" y="66"/>
                    <a:pt x="54" y="66"/>
                    <a:pt x="63" y="51"/>
                  </a:cubicBezTo>
                  <a:cubicBezTo>
                    <a:pt x="71" y="38"/>
                    <a:pt x="61" y="17"/>
                    <a:pt x="40" y="0"/>
                  </a:cubicBezTo>
                  <a:cubicBezTo>
                    <a:pt x="38" y="4"/>
                    <a:pt x="36" y="8"/>
                    <a:pt x="34" y="11"/>
                  </a:cubicBez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0" name="Freeform 55">
              <a:extLst>
                <a:ext uri="{FF2B5EF4-FFF2-40B4-BE49-F238E27FC236}">
                  <a16:creationId xmlns:a16="http://schemas.microsoft.com/office/drawing/2014/main" id="{C70A3BB9-521C-422E-9DEA-AEAC57E8208D}"/>
                </a:ext>
              </a:extLst>
            </p:cNvPr>
            <p:cNvSpPr>
              <a:spLocks/>
            </p:cNvSpPr>
            <p:nvPr/>
          </p:nvSpPr>
          <p:spPr bwMode="auto">
            <a:xfrm>
              <a:off x="2016" y="1126"/>
              <a:ext cx="331" cy="338"/>
            </a:xfrm>
            <a:custGeom>
              <a:avLst/>
              <a:gdLst>
                <a:gd name="T0" fmla="*/ 47 w 75"/>
                <a:gd name="T1" fmla="*/ 7 h 77"/>
                <a:gd name="T2" fmla="*/ 39 w 75"/>
                <a:gd name="T3" fmla="*/ 12 h 77"/>
                <a:gd name="T4" fmla="*/ 9 w 75"/>
                <a:gd name="T5" fmla="*/ 27 h 77"/>
                <a:gd name="T6" fmla="*/ 0 w 75"/>
                <a:gd name="T7" fmla="*/ 34 h 77"/>
                <a:gd name="T8" fmla="*/ 59 w 75"/>
                <a:gd name="T9" fmla="*/ 68 h 77"/>
                <a:gd name="T10" fmla="*/ 59 w 75"/>
                <a:gd name="T11" fmla="*/ 0 h 77"/>
                <a:gd name="T12" fmla="*/ 47 w 75"/>
                <a:gd name="T13" fmla="*/ 7 h 77"/>
              </a:gdLst>
              <a:ahLst/>
              <a:cxnLst>
                <a:cxn ang="0">
                  <a:pos x="T0" y="T1"/>
                </a:cxn>
                <a:cxn ang="0">
                  <a:pos x="T2" y="T3"/>
                </a:cxn>
                <a:cxn ang="0">
                  <a:pos x="T4" y="T5"/>
                </a:cxn>
                <a:cxn ang="0">
                  <a:pos x="T6" y="T7"/>
                </a:cxn>
                <a:cxn ang="0">
                  <a:pos x="T8" y="T9"/>
                </a:cxn>
                <a:cxn ang="0">
                  <a:pos x="T10" y="T11"/>
                </a:cxn>
                <a:cxn ang="0">
                  <a:pos x="T12" y="T13"/>
                </a:cxn>
              </a:cxnLst>
              <a:rect l="0" t="0" r="r" b="b"/>
              <a:pathLst>
                <a:path w="75" h="77">
                  <a:moveTo>
                    <a:pt x="47" y="7"/>
                  </a:moveTo>
                  <a:cubicBezTo>
                    <a:pt x="45" y="9"/>
                    <a:pt x="42" y="10"/>
                    <a:pt x="39" y="12"/>
                  </a:cubicBezTo>
                  <a:cubicBezTo>
                    <a:pt x="29" y="16"/>
                    <a:pt x="19" y="22"/>
                    <a:pt x="9" y="27"/>
                  </a:cubicBezTo>
                  <a:cubicBezTo>
                    <a:pt x="6" y="29"/>
                    <a:pt x="3" y="31"/>
                    <a:pt x="0" y="34"/>
                  </a:cubicBezTo>
                  <a:cubicBezTo>
                    <a:pt x="18" y="62"/>
                    <a:pt x="44" y="77"/>
                    <a:pt x="59" y="68"/>
                  </a:cubicBezTo>
                  <a:cubicBezTo>
                    <a:pt x="75" y="59"/>
                    <a:pt x="74" y="29"/>
                    <a:pt x="59" y="0"/>
                  </a:cubicBezTo>
                  <a:cubicBezTo>
                    <a:pt x="55" y="3"/>
                    <a:pt x="51" y="5"/>
                    <a:pt x="47" y="7"/>
                  </a:cubicBez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1" name="Freeform 56">
              <a:extLst>
                <a:ext uri="{FF2B5EF4-FFF2-40B4-BE49-F238E27FC236}">
                  <a16:creationId xmlns:a16="http://schemas.microsoft.com/office/drawing/2014/main" id="{DEFCEE65-7428-489D-8764-67EB8D5FC7C7}"/>
                </a:ext>
              </a:extLst>
            </p:cNvPr>
            <p:cNvSpPr>
              <a:spLocks/>
            </p:cNvSpPr>
            <p:nvPr/>
          </p:nvSpPr>
          <p:spPr bwMode="auto">
            <a:xfrm>
              <a:off x="3401" y="1053"/>
              <a:ext cx="290" cy="307"/>
            </a:xfrm>
            <a:custGeom>
              <a:avLst/>
              <a:gdLst>
                <a:gd name="T0" fmla="*/ 10 w 66"/>
                <a:gd name="T1" fmla="*/ 36 h 70"/>
                <a:gd name="T2" fmla="*/ 53 w 66"/>
                <a:gd name="T3" fmla="*/ 70 h 70"/>
                <a:gd name="T4" fmla="*/ 51 w 66"/>
                <a:gd name="T5" fmla="*/ 8 h 70"/>
                <a:gd name="T6" fmla="*/ 0 w 66"/>
                <a:gd name="T7" fmla="*/ 30 h 70"/>
                <a:gd name="T8" fmla="*/ 10 w 66"/>
                <a:gd name="T9" fmla="*/ 36 h 70"/>
              </a:gdLst>
              <a:ahLst/>
              <a:cxnLst>
                <a:cxn ang="0">
                  <a:pos x="T0" y="T1"/>
                </a:cxn>
                <a:cxn ang="0">
                  <a:pos x="T2" y="T3"/>
                </a:cxn>
                <a:cxn ang="0">
                  <a:pos x="T4" y="T5"/>
                </a:cxn>
                <a:cxn ang="0">
                  <a:pos x="T6" y="T7"/>
                </a:cxn>
                <a:cxn ang="0">
                  <a:pos x="T8" y="T9"/>
                </a:cxn>
              </a:cxnLst>
              <a:rect l="0" t="0" r="r" b="b"/>
              <a:pathLst>
                <a:path w="66" h="70">
                  <a:moveTo>
                    <a:pt x="10" y="36"/>
                  </a:moveTo>
                  <a:cubicBezTo>
                    <a:pt x="24" y="45"/>
                    <a:pt x="41" y="56"/>
                    <a:pt x="53" y="70"/>
                  </a:cubicBezTo>
                  <a:cubicBezTo>
                    <a:pt x="66" y="43"/>
                    <a:pt x="65" y="16"/>
                    <a:pt x="51" y="8"/>
                  </a:cubicBezTo>
                  <a:cubicBezTo>
                    <a:pt x="37" y="0"/>
                    <a:pt x="17" y="10"/>
                    <a:pt x="0" y="30"/>
                  </a:cubicBezTo>
                  <a:cubicBezTo>
                    <a:pt x="4" y="32"/>
                    <a:pt x="7" y="34"/>
                    <a:pt x="10" y="36"/>
                  </a:cubicBez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2" name="Freeform 57">
              <a:extLst>
                <a:ext uri="{FF2B5EF4-FFF2-40B4-BE49-F238E27FC236}">
                  <a16:creationId xmlns:a16="http://schemas.microsoft.com/office/drawing/2014/main" id="{1F7933DE-DA36-45C1-A331-F0E2ACE80BD0}"/>
                </a:ext>
              </a:extLst>
            </p:cNvPr>
            <p:cNvSpPr>
              <a:spLocks noEditPoints="1"/>
            </p:cNvSpPr>
            <p:nvPr/>
          </p:nvSpPr>
          <p:spPr bwMode="auto">
            <a:xfrm>
              <a:off x="1387" y="837"/>
              <a:ext cx="2573" cy="2573"/>
            </a:xfrm>
            <a:custGeom>
              <a:avLst/>
              <a:gdLst>
                <a:gd name="T0" fmla="*/ 292 w 585"/>
                <a:gd name="T1" fmla="*/ 585 h 585"/>
                <a:gd name="T2" fmla="*/ 0 w 585"/>
                <a:gd name="T3" fmla="*/ 292 h 585"/>
                <a:gd name="T4" fmla="*/ 292 w 585"/>
                <a:gd name="T5" fmla="*/ 0 h 585"/>
                <a:gd name="T6" fmla="*/ 585 w 585"/>
                <a:gd name="T7" fmla="*/ 292 h 585"/>
                <a:gd name="T8" fmla="*/ 292 w 585"/>
                <a:gd name="T9" fmla="*/ 585 h 585"/>
                <a:gd name="T10" fmla="*/ 292 w 585"/>
                <a:gd name="T11" fmla="*/ 78 h 585"/>
                <a:gd name="T12" fmla="*/ 78 w 585"/>
                <a:gd name="T13" fmla="*/ 292 h 585"/>
                <a:gd name="T14" fmla="*/ 292 w 585"/>
                <a:gd name="T15" fmla="*/ 507 h 585"/>
                <a:gd name="T16" fmla="*/ 506 w 585"/>
                <a:gd name="T17" fmla="*/ 292 h 585"/>
                <a:gd name="T18" fmla="*/ 292 w 585"/>
                <a:gd name="T19" fmla="*/ 7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5" h="585">
                  <a:moveTo>
                    <a:pt x="292" y="585"/>
                  </a:moveTo>
                  <a:cubicBezTo>
                    <a:pt x="131" y="585"/>
                    <a:pt x="0" y="454"/>
                    <a:pt x="0" y="292"/>
                  </a:cubicBezTo>
                  <a:cubicBezTo>
                    <a:pt x="0" y="131"/>
                    <a:pt x="131" y="0"/>
                    <a:pt x="292" y="0"/>
                  </a:cubicBezTo>
                  <a:cubicBezTo>
                    <a:pt x="453" y="0"/>
                    <a:pt x="585" y="131"/>
                    <a:pt x="585" y="292"/>
                  </a:cubicBezTo>
                  <a:cubicBezTo>
                    <a:pt x="585" y="454"/>
                    <a:pt x="453" y="585"/>
                    <a:pt x="292" y="585"/>
                  </a:cubicBezTo>
                  <a:close/>
                  <a:moveTo>
                    <a:pt x="292" y="78"/>
                  </a:moveTo>
                  <a:cubicBezTo>
                    <a:pt x="174" y="78"/>
                    <a:pt x="78" y="174"/>
                    <a:pt x="78" y="292"/>
                  </a:cubicBezTo>
                  <a:cubicBezTo>
                    <a:pt x="78" y="410"/>
                    <a:pt x="174" y="507"/>
                    <a:pt x="292" y="507"/>
                  </a:cubicBezTo>
                  <a:cubicBezTo>
                    <a:pt x="410" y="507"/>
                    <a:pt x="506" y="410"/>
                    <a:pt x="506" y="292"/>
                  </a:cubicBezTo>
                  <a:cubicBezTo>
                    <a:pt x="506" y="174"/>
                    <a:pt x="410" y="78"/>
                    <a:pt x="292" y="78"/>
                  </a:cubicBezTo>
                  <a:close/>
                </a:path>
              </a:pathLst>
            </a:custGeom>
            <a:solidFill>
              <a:schemeClr val="tx2">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3" name="Freeform 58">
              <a:extLst>
                <a:ext uri="{FF2B5EF4-FFF2-40B4-BE49-F238E27FC236}">
                  <a16:creationId xmlns:a16="http://schemas.microsoft.com/office/drawing/2014/main" id="{C6D96237-76C8-40B6-8601-5E57F87CF620}"/>
                </a:ext>
              </a:extLst>
            </p:cNvPr>
            <p:cNvSpPr>
              <a:spLocks/>
            </p:cNvSpPr>
            <p:nvPr/>
          </p:nvSpPr>
          <p:spPr bwMode="auto">
            <a:xfrm>
              <a:off x="2178" y="697"/>
              <a:ext cx="1447" cy="757"/>
            </a:xfrm>
            <a:custGeom>
              <a:avLst/>
              <a:gdLst>
                <a:gd name="T0" fmla="*/ 17 w 329"/>
                <a:gd name="T1" fmla="*/ 169 h 172"/>
                <a:gd name="T2" fmla="*/ 15 w 329"/>
                <a:gd name="T3" fmla="*/ 93 h 172"/>
                <a:gd name="T4" fmla="*/ 2 w 329"/>
                <a:gd name="T5" fmla="*/ 36 h 172"/>
                <a:gd name="T6" fmla="*/ 21 w 329"/>
                <a:gd name="T7" fmla="*/ 14 h 172"/>
                <a:gd name="T8" fmla="*/ 112 w 329"/>
                <a:gd name="T9" fmla="*/ 0 h 172"/>
                <a:gd name="T10" fmla="*/ 329 w 329"/>
                <a:gd name="T11" fmla="*/ 90 h 172"/>
                <a:gd name="T12" fmla="*/ 268 w 329"/>
                <a:gd name="T13" fmla="*/ 129 h 172"/>
                <a:gd name="T14" fmla="*/ 223 w 329"/>
                <a:gd name="T15" fmla="*/ 171 h 172"/>
                <a:gd name="T16" fmla="*/ 206 w 329"/>
                <a:gd name="T17" fmla="*/ 168 h 172"/>
                <a:gd name="T18" fmla="*/ 112 w 329"/>
                <a:gd name="T19" fmla="*/ 142 h 172"/>
                <a:gd name="T20" fmla="*/ 17 w 329"/>
                <a:gd name="T21"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172">
                  <a:moveTo>
                    <a:pt x="17" y="169"/>
                  </a:moveTo>
                  <a:cubicBezTo>
                    <a:pt x="34" y="159"/>
                    <a:pt x="33" y="125"/>
                    <a:pt x="15" y="93"/>
                  </a:cubicBezTo>
                  <a:cubicBezTo>
                    <a:pt x="4" y="73"/>
                    <a:pt x="0" y="51"/>
                    <a:pt x="2" y="36"/>
                  </a:cubicBezTo>
                  <a:cubicBezTo>
                    <a:pt x="4" y="25"/>
                    <a:pt x="11" y="17"/>
                    <a:pt x="21" y="14"/>
                  </a:cubicBezTo>
                  <a:cubicBezTo>
                    <a:pt x="50" y="5"/>
                    <a:pt x="80" y="0"/>
                    <a:pt x="112" y="0"/>
                  </a:cubicBezTo>
                  <a:cubicBezTo>
                    <a:pt x="198" y="0"/>
                    <a:pt x="271" y="32"/>
                    <a:pt x="329" y="90"/>
                  </a:cubicBezTo>
                  <a:cubicBezTo>
                    <a:pt x="313" y="80"/>
                    <a:pt x="285" y="97"/>
                    <a:pt x="268" y="129"/>
                  </a:cubicBezTo>
                  <a:cubicBezTo>
                    <a:pt x="256" y="152"/>
                    <a:pt x="238" y="168"/>
                    <a:pt x="223" y="171"/>
                  </a:cubicBezTo>
                  <a:cubicBezTo>
                    <a:pt x="217" y="172"/>
                    <a:pt x="211" y="171"/>
                    <a:pt x="206" y="168"/>
                  </a:cubicBezTo>
                  <a:cubicBezTo>
                    <a:pt x="178" y="151"/>
                    <a:pt x="146" y="142"/>
                    <a:pt x="112" y="142"/>
                  </a:cubicBezTo>
                  <a:cubicBezTo>
                    <a:pt x="78" y="142"/>
                    <a:pt x="45" y="152"/>
                    <a:pt x="17" y="169"/>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4" name="Freeform 59">
              <a:extLst>
                <a:ext uri="{FF2B5EF4-FFF2-40B4-BE49-F238E27FC236}">
                  <a16:creationId xmlns:a16="http://schemas.microsoft.com/office/drawing/2014/main" id="{7A26B174-6BE7-4E7A-84B9-776BED0442F9}"/>
                </a:ext>
              </a:extLst>
            </p:cNvPr>
            <p:cNvSpPr>
              <a:spLocks/>
            </p:cNvSpPr>
            <p:nvPr/>
          </p:nvSpPr>
          <p:spPr bwMode="auto">
            <a:xfrm>
              <a:off x="1246" y="1172"/>
              <a:ext cx="717" cy="1448"/>
            </a:xfrm>
            <a:custGeom>
              <a:avLst/>
              <a:gdLst>
                <a:gd name="T0" fmla="*/ 159 w 163"/>
                <a:gd name="T1" fmla="*/ 311 h 329"/>
                <a:gd name="T2" fmla="*/ 88 w 163"/>
                <a:gd name="T3" fmla="*/ 314 h 329"/>
                <a:gd name="T4" fmla="*/ 33 w 163"/>
                <a:gd name="T5" fmla="*/ 327 h 329"/>
                <a:gd name="T6" fmla="*/ 13 w 163"/>
                <a:gd name="T7" fmla="*/ 308 h 329"/>
                <a:gd name="T8" fmla="*/ 0 w 163"/>
                <a:gd name="T9" fmla="*/ 216 h 329"/>
                <a:gd name="T10" fmla="*/ 84 w 163"/>
                <a:gd name="T11" fmla="*/ 0 h 329"/>
                <a:gd name="T12" fmla="*/ 122 w 163"/>
                <a:gd name="T13" fmla="*/ 60 h 329"/>
                <a:gd name="T14" fmla="*/ 161 w 163"/>
                <a:gd name="T15" fmla="*/ 106 h 329"/>
                <a:gd name="T16" fmla="*/ 158 w 163"/>
                <a:gd name="T17" fmla="*/ 123 h 329"/>
                <a:gd name="T18" fmla="*/ 134 w 163"/>
                <a:gd name="T19" fmla="*/ 216 h 329"/>
                <a:gd name="T20" fmla="*/ 159 w 163"/>
                <a:gd name="T21" fmla="*/ 31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329">
                  <a:moveTo>
                    <a:pt x="159" y="311"/>
                  </a:moveTo>
                  <a:cubicBezTo>
                    <a:pt x="150" y="295"/>
                    <a:pt x="118" y="296"/>
                    <a:pt x="88" y="314"/>
                  </a:cubicBezTo>
                  <a:cubicBezTo>
                    <a:pt x="69" y="325"/>
                    <a:pt x="48" y="329"/>
                    <a:pt x="33" y="327"/>
                  </a:cubicBezTo>
                  <a:cubicBezTo>
                    <a:pt x="24" y="325"/>
                    <a:pt x="16" y="318"/>
                    <a:pt x="13" y="308"/>
                  </a:cubicBezTo>
                  <a:cubicBezTo>
                    <a:pt x="5" y="279"/>
                    <a:pt x="0" y="248"/>
                    <a:pt x="0" y="216"/>
                  </a:cubicBezTo>
                  <a:cubicBezTo>
                    <a:pt x="0" y="131"/>
                    <a:pt x="30" y="58"/>
                    <a:pt x="84" y="0"/>
                  </a:cubicBezTo>
                  <a:cubicBezTo>
                    <a:pt x="75" y="16"/>
                    <a:pt x="92" y="43"/>
                    <a:pt x="122" y="60"/>
                  </a:cubicBezTo>
                  <a:cubicBezTo>
                    <a:pt x="144" y="73"/>
                    <a:pt x="158" y="91"/>
                    <a:pt x="161" y="106"/>
                  </a:cubicBezTo>
                  <a:cubicBezTo>
                    <a:pt x="163" y="112"/>
                    <a:pt x="161" y="118"/>
                    <a:pt x="158" y="123"/>
                  </a:cubicBezTo>
                  <a:cubicBezTo>
                    <a:pt x="143" y="151"/>
                    <a:pt x="134" y="182"/>
                    <a:pt x="134" y="216"/>
                  </a:cubicBezTo>
                  <a:cubicBezTo>
                    <a:pt x="134" y="251"/>
                    <a:pt x="143" y="283"/>
                    <a:pt x="159" y="311"/>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5" name="Freeform 60">
              <a:extLst>
                <a:ext uri="{FF2B5EF4-FFF2-40B4-BE49-F238E27FC236}">
                  <a16:creationId xmlns:a16="http://schemas.microsoft.com/office/drawing/2014/main" id="{24494BCA-4D1D-494A-8FBF-164E666D960A}"/>
                </a:ext>
              </a:extLst>
            </p:cNvPr>
            <p:cNvSpPr>
              <a:spLocks/>
            </p:cNvSpPr>
            <p:nvPr/>
          </p:nvSpPr>
          <p:spPr bwMode="auto">
            <a:xfrm>
              <a:off x="1716" y="2835"/>
              <a:ext cx="1452" cy="712"/>
            </a:xfrm>
            <a:custGeom>
              <a:avLst/>
              <a:gdLst>
                <a:gd name="T0" fmla="*/ 312 w 330"/>
                <a:gd name="T1" fmla="*/ 3 h 162"/>
                <a:gd name="T2" fmla="*/ 314 w 330"/>
                <a:gd name="T3" fmla="*/ 75 h 162"/>
                <a:gd name="T4" fmla="*/ 327 w 330"/>
                <a:gd name="T5" fmla="*/ 129 h 162"/>
                <a:gd name="T6" fmla="*/ 309 w 330"/>
                <a:gd name="T7" fmla="*/ 149 h 162"/>
                <a:gd name="T8" fmla="*/ 217 w 330"/>
                <a:gd name="T9" fmla="*/ 162 h 162"/>
                <a:gd name="T10" fmla="*/ 0 w 330"/>
                <a:gd name="T11" fmla="*/ 78 h 162"/>
                <a:gd name="T12" fmla="*/ 61 w 330"/>
                <a:gd name="T13" fmla="*/ 41 h 162"/>
                <a:gd name="T14" fmla="*/ 106 w 330"/>
                <a:gd name="T15" fmla="*/ 1 h 162"/>
                <a:gd name="T16" fmla="*/ 124 w 330"/>
                <a:gd name="T17" fmla="*/ 4 h 162"/>
                <a:gd name="T18" fmla="*/ 217 w 330"/>
                <a:gd name="T19" fmla="*/ 29 h 162"/>
                <a:gd name="T20" fmla="*/ 312 w 330"/>
                <a:gd name="T21"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162">
                  <a:moveTo>
                    <a:pt x="312" y="3"/>
                  </a:moveTo>
                  <a:cubicBezTo>
                    <a:pt x="296" y="12"/>
                    <a:pt x="297" y="44"/>
                    <a:pt x="314" y="75"/>
                  </a:cubicBezTo>
                  <a:cubicBezTo>
                    <a:pt x="325" y="94"/>
                    <a:pt x="330" y="115"/>
                    <a:pt x="327" y="129"/>
                  </a:cubicBezTo>
                  <a:cubicBezTo>
                    <a:pt x="326" y="139"/>
                    <a:pt x="318" y="146"/>
                    <a:pt x="309" y="149"/>
                  </a:cubicBezTo>
                  <a:cubicBezTo>
                    <a:pt x="280" y="158"/>
                    <a:pt x="249" y="162"/>
                    <a:pt x="217" y="162"/>
                  </a:cubicBezTo>
                  <a:cubicBezTo>
                    <a:pt x="132" y="162"/>
                    <a:pt x="58" y="132"/>
                    <a:pt x="0" y="78"/>
                  </a:cubicBezTo>
                  <a:cubicBezTo>
                    <a:pt x="17" y="87"/>
                    <a:pt x="44" y="71"/>
                    <a:pt x="61" y="41"/>
                  </a:cubicBezTo>
                  <a:cubicBezTo>
                    <a:pt x="74" y="19"/>
                    <a:pt x="91" y="4"/>
                    <a:pt x="106" y="1"/>
                  </a:cubicBezTo>
                  <a:cubicBezTo>
                    <a:pt x="112" y="0"/>
                    <a:pt x="118" y="1"/>
                    <a:pt x="124" y="4"/>
                  </a:cubicBezTo>
                  <a:cubicBezTo>
                    <a:pt x="151" y="20"/>
                    <a:pt x="183" y="29"/>
                    <a:pt x="217" y="29"/>
                  </a:cubicBezTo>
                  <a:cubicBezTo>
                    <a:pt x="252" y="29"/>
                    <a:pt x="284" y="19"/>
                    <a:pt x="312" y="3"/>
                  </a:cubicBez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6" name="Freeform 61">
              <a:extLst>
                <a:ext uri="{FF2B5EF4-FFF2-40B4-BE49-F238E27FC236}">
                  <a16:creationId xmlns:a16="http://schemas.microsoft.com/office/drawing/2014/main" id="{D85CAC24-7F46-489F-B950-4ACCFF7607E9}"/>
                </a:ext>
              </a:extLst>
            </p:cNvPr>
            <p:cNvSpPr>
              <a:spLocks/>
            </p:cNvSpPr>
            <p:nvPr/>
          </p:nvSpPr>
          <p:spPr bwMode="auto">
            <a:xfrm>
              <a:off x="3383" y="1630"/>
              <a:ext cx="713" cy="1448"/>
            </a:xfrm>
            <a:custGeom>
              <a:avLst/>
              <a:gdLst>
                <a:gd name="T0" fmla="*/ 3 w 162"/>
                <a:gd name="T1" fmla="*/ 17 h 329"/>
                <a:gd name="T2" fmla="*/ 74 w 162"/>
                <a:gd name="T3" fmla="*/ 15 h 329"/>
                <a:gd name="T4" fmla="*/ 129 w 162"/>
                <a:gd name="T5" fmla="*/ 2 h 329"/>
                <a:gd name="T6" fmla="*/ 149 w 162"/>
                <a:gd name="T7" fmla="*/ 20 h 329"/>
                <a:gd name="T8" fmla="*/ 162 w 162"/>
                <a:gd name="T9" fmla="*/ 112 h 329"/>
                <a:gd name="T10" fmla="*/ 78 w 162"/>
                <a:gd name="T11" fmla="*/ 329 h 329"/>
                <a:gd name="T12" fmla="*/ 40 w 162"/>
                <a:gd name="T13" fmla="*/ 268 h 329"/>
                <a:gd name="T14" fmla="*/ 1 w 162"/>
                <a:gd name="T15" fmla="*/ 223 h 329"/>
                <a:gd name="T16" fmla="*/ 4 w 162"/>
                <a:gd name="T17" fmla="*/ 206 h 329"/>
                <a:gd name="T18" fmla="*/ 28 w 162"/>
                <a:gd name="T19" fmla="*/ 112 h 329"/>
                <a:gd name="T20" fmla="*/ 3 w 162"/>
                <a:gd name="T21" fmla="*/ 1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329">
                  <a:moveTo>
                    <a:pt x="3" y="17"/>
                  </a:moveTo>
                  <a:cubicBezTo>
                    <a:pt x="12" y="34"/>
                    <a:pt x="44" y="33"/>
                    <a:pt x="74" y="15"/>
                  </a:cubicBezTo>
                  <a:cubicBezTo>
                    <a:pt x="94" y="4"/>
                    <a:pt x="114" y="0"/>
                    <a:pt x="129" y="2"/>
                  </a:cubicBezTo>
                  <a:cubicBezTo>
                    <a:pt x="138" y="4"/>
                    <a:pt x="146" y="11"/>
                    <a:pt x="149" y="20"/>
                  </a:cubicBezTo>
                  <a:cubicBezTo>
                    <a:pt x="157" y="50"/>
                    <a:pt x="162" y="80"/>
                    <a:pt x="162" y="112"/>
                  </a:cubicBezTo>
                  <a:cubicBezTo>
                    <a:pt x="162" y="198"/>
                    <a:pt x="132" y="271"/>
                    <a:pt x="78" y="329"/>
                  </a:cubicBezTo>
                  <a:cubicBezTo>
                    <a:pt x="87" y="313"/>
                    <a:pt x="70" y="286"/>
                    <a:pt x="40" y="268"/>
                  </a:cubicBezTo>
                  <a:cubicBezTo>
                    <a:pt x="19" y="256"/>
                    <a:pt x="4" y="238"/>
                    <a:pt x="1" y="223"/>
                  </a:cubicBezTo>
                  <a:cubicBezTo>
                    <a:pt x="0" y="217"/>
                    <a:pt x="1" y="211"/>
                    <a:pt x="4" y="206"/>
                  </a:cubicBezTo>
                  <a:cubicBezTo>
                    <a:pt x="19" y="178"/>
                    <a:pt x="28" y="146"/>
                    <a:pt x="28" y="112"/>
                  </a:cubicBezTo>
                  <a:cubicBezTo>
                    <a:pt x="28" y="78"/>
                    <a:pt x="19" y="45"/>
                    <a:pt x="3" y="17"/>
                  </a:cubicBez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grpSp>
      <p:grpSp>
        <p:nvGrpSpPr>
          <p:cNvPr id="17" name="Group 16">
            <a:extLst>
              <a:ext uri="{FF2B5EF4-FFF2-40B4-BE49-F238E27FC236}">
                <a16:creationId xmlns:a16="http://schemas.microsoft.com/office/drawing/2014/main" id="{8ADD2CAB-8838-4E21-B518-B1995D4F3A56}"/>
              </a:ext>
            </a:extLst>
          </p:cNvPr>
          <p:cNvGrpSpPr>
            <a:grpSpLocks noChangeAspect="1"/>
          </p:cNvGrpSpPr>
          <p:nvPr/>
        </p:nvGrpSpPr>
        <p:grpSpPr>
          <a:xfrm>
            <a:off x="5106000" y="3292844"/>
            <a:ext cx="1980000" cy="1980000"/>
            <a:chOff x="4036060" y="2066253"/>
            <a:chExt cx="1620000" cy="1620000"/>
          </a:xfrm>
          <a:effectLst>
            <a:outerShdw blurRad="469900" dist="38100" dir="10800000" algn="r" rotWithShape="0">
              <a:prstClr val="black">
                <a:alpha val="40000"/>
              </a:prstClr>
            </a:outerShdw>
          </a:effectLst>
        </p:grpSpPr>
        <p:sp>
          <p:nvSpPr>
            <p:cNvPr id="18" name="Oval 17">
              <a:extLst>
                <a:ext uri="{FF2B5EF4-FFF2-40B4-BE49-F238E27FC236}">
                  <a16:creationId xmlns:a16="http://schemas.microsoft.com/office/drawing/2014/main" id="{DFD4AD78-2FE1-488E-B88D-2F123A5A7DA5}"/>
                </a:ext>
              </a:extLst>
            </p:cNvPr>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a:lstStyle/>
            <a:p>
              <a:pPr eaLnBrk="1" fontAlgn="auto" hangingPunct="1">
                <a:spcBef>
                  <a:spcPts val="0"/>
                </a:spcBef>
                <a:spcAft>
                  <a:spcPts val="0"/>
                </a:spcAft>
                <a:defRPr/>
              </a:pPr>
              <a:endParaRPr lang="id-ID">
                <a:latin typeface="+mn-lt"/>
              </a:endParaRPr>
            </a:p>
          </p:txBody>
        </p:sp>
        <p:sp>
          <p:nvSpPr>
            <p:cNvPr id="19" name="Oval 18">
              <a:extLst>
                <a:ext uri="{FF2B5EF4-FFF2-40B4-BE49-F238E27FC236}">
                  <a16:creationId xmlns:a16="http://schemas.microsoft.com/office/drawing/2014/main" id="{A9D8B37A-A447-4E17-ADDC-AE16D5E1B42F}"/>
                </a:ext>
              </a:extLst>
            </p:cNvPr>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a:lstStyle/>
            <a:p>
              <a:pPr eaLnBrk="1" fontAlgn="auto" hangingPunct="1">
                <a:spcBef>
                  <a:spcPts val="0"/>
                </a:spcBef>
                <a:spcAft>
                  <a:spcPts val="0"/>
                </a:spcAft>
                <a:defRPr/>
              </a:pPr>
              <a:endParaRPr lang="id-ID">
                <a:latin typeface="+mn-lt"/>
              </a:endParaRPr>
            </a:p>
          </p:txBody>
        </p:sp>
      </p:grpSp>
      <p:grpSp>
        <p:nvGrpSpPr>
          <p:cNvPr id="20" name="Group 4">
            <a:extLst>
              <a:ext uri="{FF2B5EF4-FFF2-40B4-BE49-F238E27FC236}">
                <a16:creationId xmlns:a16="http://schemas.microsoft.com/office/drawing/2014/main" id="{BF94DE67-CDB8-4E34-B065-8B862E8CC67D}"/>
              </a:ext>
            </a:extLst>
          </p:cNvPr>
          <p:cNvGrpSpPr>
            <a:grpSpLocks noChangeAspect="1"/>
          </p:cNvGrpSpPr>
          <p:nvPr/>
        </p:nvGrpSpPr>
        <p:grpSpPr bwMode="auto">
          <a:xfrm>
            <a:off x="5772150" y="4000777"/>
            <a:ext cx="647700" cy="581025"/>
            <a:chOff x="6541" y="1959"/>
            <a:chExt cx="408" cy="366"/>
          </a:xfrm>
          <a:solidFill>
            <a:schemeClr val="bg1">
              <a:lumMod val="50000"/>
            </a:schemeClr>
          </a:solidFill>
        </p:grpSpPr>
        <p:sp>
          <p:nvSpPr>
            <p:cNvPr id="21" name="Freeform 5">
              <a:extLst>
                <a:ext uri="{FF2B5EF4-FFF2-40B4-BE49-F238E27FC236}">
                  <a16:creationId xmlns:a16="http://schemas.microsoft.com/office/drawing/2014/main" id="{040DCA5D-77F5-4949-A776-BA23F0E4123E}"/>
                </a:ext>
              </a:extLst>
            </p:cNvPr>
            <p:cNvSpPr>
              <a:spLocks noEditPoints="1"/>
            </p:cNvSpPr>
            <p:nvPr/>
          </p:nvSpPr>
          <p:spPr bwMode="auto">
            <a:xfrm>
              <a:off x="6541" y="1959"/>
              <a:ext cx="408" cy="308"/>
            </a:xfrm>
            <a:custGeom>
              <a:avLst/>
              <a:gdLst>
                <a:gd name="T0" fmla="*/ 160 w 170"/>
                <a:gd name="T1" fmla="*/ 0 h 128"/>
                <a:gd name="T2" fmla="*/ 11 w 170"/>
                <a:gd name="T3" fmla="*/ 0 h 128"/>
                <a:gd name="T4" fmla="*/ 0 w 170"/>
                <a:gd name="T5" fmla="*/ 10 h 128"/>
                <a:gd name="T6" fmla="*/ 0 w 170"/>
                <a:gd name="T7" fmla="*/ 117 h 128"/>
                <a:gd name="T8" fmla="*/ 11 w 170"/>
                <a:gd name="T9" fmla="*/ 128 h 128"/>
                <a:gd name="T10" fmla="*/ 160 w 170"/>
                <a:gd name="T11" fmla="*/ 128 h 128"/>
                <a:gd name="T12" fmla="*/ 170 w 170"/>
                <a:gd name="T13" fmla="*/ 117 h 128"/>
                <a:gd name="T14" fmla="*/ 170 w 170"/>
                <a:gd name="T15" fmla="*/ 10 h 128"/>
                <a:gd name="T16" fmla="*/ 160 w 170"/>
                <a:gd name="T17" fmla="*/ 0 h 128"/>
                <a:gd name="T18" fmla="*/ 157 w 170"/>
                <a:gd name="T19" fmla="*/ 110 h 128"/>
                <a:gd name="T20" fmla="*/ 13 w 170"/>
                <a:gd name="T21" fmla="*/ 110 h 128"/>
                <a:gd name="T22" fmla="*/ 13 w 170"/>
                <a:gd name="T23" fmla="*/ 14 h 128"/>
                <a:gd name="T24" fmla="*/ 157 w 170"/>
                <a:gd name="T25" fmla="*/ 14 h 128"/>
                <a:gd name="T26" fmla="*/ 157 w 170"/>
                <a:gd name="T27" fmla="*/ 110 h 128"/>
                <a:gd name="T28" fmla="*/ 157 w 170"/>
                <a:gd name="T29" fmla="*/ 110 h 128"/>
                <a:gd name="T30" fmla="*/ 157 w 170"/>
                <a:gd name="T31"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128">
                  <a:moveTo>
                    <a:pt x="160" y="0"/>
                  </a:moveTo>
                  <a:cubicBezTo>
                    <a:pt x="11" y="0"/>
                    <a:pt x="11" y="0"/>
                    <a:pt x="11" y="0"/>
                  </a:cubicBezTo>
                  <a:cubicBezTo>
                    <a:pt x="5" y="0"/>
                    <a:pt x="0" y="4"/>
                    <a:pt x="0" y="10"/>
                  </a:cubicBezTo>
                  <a:cubicBezTo>
                    <a:pt x="0" y="117"/>
                    <a:pt x="0" y="117"/>
                    <a:pt x="0" y="117"/>
                  </a:cubicBezTo>
                  <a:cubicBezTo>
                    <a:pt x="0" y="123"/>
                    <a:pt x="5" y="128"/>
                    <a:pt x="11" y="128"/>
                  </a:cubicBezTo>
                  <a:cubicBezTo>
                    <a:pt x="160" y="128"/>
                    <a:pt x="160" y="128"/>
                    <a:pt x="160" y="128"/>
                  </a:cubicBezTo>
                  <a:cubicBezTo>
                    <a:pt x="166" y="128"/>
                    <a:pt x="170" y="123"/>
                    <a:pt x="170" y="117"/>
                  </a:cubicBezTo>
                  <a:cubicBezTo>
                    <a:pt x="170" y="10"/>
                    <a:pt x="170" y="10"/>
                    <a:pt x="170" y="10"/>
                  </a:cubicBezTo>
                  <a:cubicBezTo>
                    <a:pt x="170" y="4"/>
                    <a:pt x="166" y="0"/>
                    <a:pt x="160" y="0"/>
                  </a:cubicBezTo>
                  <a:close/>
                  <a:moveTo>
                    <a:pt x="157" y="110"/>
                  </a:moveTo>
                  <a:cubicBezTo>
                    <a:pt x="13" y="110"/>
                    <a:pt x="13" y="110"/>
                    <a:pt x="13" y="110"/>
                  </a:cubicBezTo>
                  <a:cubicBezTo>
                    <a:pt x="13" y="14"/>
                    <a:pt x="13" y="14"/>
                    <a:pt x="13" y="14"/>
                  </a:cubicBezTo>
                  <a:cubicBezTo>
                    <a:pt x="157" y="14"/>
                    <a:pt x="157" y="14"/>
                    <a:pt x="157" y="14"/>
                  </a:cubicBezTo>
                  <a:lnTo>
                    <a:pt x="157" y="110"/>
                  </a:lnTo>
                  <a:close/>
                  <a:moveTo>
                    <a:pt x="157" y="110"/>
                  </a:moveTo>
                  <a:cubicBezTo>
                    <a:pt x="157" y="110"/>
                    <a:pt x="157" y="110"/>
                    <a:pt x="157" y="110"/>
                  </a:cubicBezTo>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2" name="Freeform 6">
              <a:extLst>
                <a:ext uri="{FF2B5EF4-FFF2-40B4-BE49-F238E27FC236}">
                  <a16:creationId xmlns:a16="http://schemas.microsoft.com/office/drawing/2014/main" id="{70D6F666-79D5-4840-94D0-D89331A9280F}"/>
                </a:ext>
              </a:extLst>
            </p:cNvPr>
            <p:cNvSpPr>
              <a:spLocks noEditPoints="1"/>
            </p:cNvSpPr>
            <p:nvPr/>
          </p:nvSpPr>
          <p:spPr bwMode="auto">
            <a:xfrm>
              <a:off x="6654" y="2276"/>
              <a:ext cx="185" cy="49"/>
            </a:xfrm>
            <a:custGeom>
              <a:avLst/>
              <a:gdLst>
                <a:gd name="T0" fmla="*/ 46 w 185"/>
                <a:gd name="T1" fmla="*/ 0 h 49"/>
                <a:gd name="T2" fmla="*/ 0 w 185"/>
                <a:gd name="T3" fmla="*/ 49 h 49"/>
                <a:gd name="T4" fmla="*/ 185 w 185"/>
                <a:gd name="T5" fmla="*/ 49 h 49"/>
                <a:gd name="T6" fmla="*/ 139 w 185"/>
                <a:gd name="T7" fmla="*/ 0 h 49"/>
                <a:gd name="T8" fmla="*/ 46 w 185"/>
                <a:gd name="T9" fmla="*/ 0 h 49"/>
                <a:gd name="T10" fmla="*/ 46 w 185"/>
                <a:gd name="T11" fmla="*/ 0 h 49"/>
                <a:gd name="T12" fmla="*/ 46 w 18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85" h="49">
                  <a:moveTo>
                    <a:pt x="46" y="0"/>
                  </a:moveTo>
                  <a:lnTo>
                    <a:pt x="0" y="49"/>
                  </a:lnTo>
                  <a:lnTo>
                    <a:pt x="185" y="49"/>
                  </a:lnTo>
                  <a:lnTo>
                    <a:pt x="139" y="0"/>
                  </a:lnTo>
                  <a:lnTo>
                    <a:pt x="46" y="0"/>
                  </a:lnTo>
                  <a:close/>
                  <a:moveTo>
                    <a:pt x="46" y="0"/>
                  </a:moveTo>
                  <a:lnTo>
                    <a:pt x="46" y="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3" name="Freeform 7">
              <a:extLst>
                <a:ext uri="{FF2B5EF4-FFF2-40B4-BE49-F238E27FC236}">
                  <a16:creationId xmlns:a16="http://schemas.microsoft.com/office/drawing/2014/main" id="{A285E030-993F-4404-A01E-D40186F8B0DE}"/>
                </a:ext>
              </a:extLst>
            </p:cNvPr>
            <p:cNvSpPr>
              <a:spLocks noEditPoints="1"/>
            </p:cNvSpPr>
            <p:nvPr/>
          </p:nvSpPr>
          <p:spPr bwMode="auto">
            <a:xfrm>
              <a:off x="6654" y="2276"/>
              <a:ext cx="185" cy="49"/>
            </a:xfrm>
            <a:custGeom>
              <a:avLst/>
              <a:gdLst>
                <a:gd name="T0" fmla="*/ 46 w 185"/>
                <a:gd name="T1" fmla="*/ 0 h 49"/>
                <a:gd name="T2" fmla="*/ 0 w 185"/>
                <a:gd name="T3" fmla="*/ 49 h 49"/>
                <a:gd name="T4" fmla="*/ 185 w 185"/>
                <a:gd name="T5" fmla="*/ 49 h 49"/>
                <a:gd name="T6" fmla="*/ 139 w 185"/>
                <a:gd name="T7" fmla="*/ 0 h 49"/>
                <a:gd name="T8" fmla="*/ 46 w 185"/>
                <a:gd name="T9" fmla="*/ 0 h 49"/>
                <a:gd name="T10" fmla="*/ 46 w 185"/>
                <a:gd name="T11" fmla="*/ 0 h 49"/>
                <a:gd name="T12" fmla="*/ 46 w 18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85" h="49">
                  <a:moveTo>
                    <a:pt x="46" y="0"/>
                  </a:moveTo>
                  <a:lnTo>
                    <a:pt x="0" y="49"/>
                  </a:lnTo>
                  <a:lnTo>
                    <a:pt x="185" y="49"/>
                  </a:lnTo>
                  <a:lnTo>
                    <a:pt x="139" y="0"/>
                  </a:lnTo>
                  <a:lnTo>
                    <a:pt x="46" y="0"/>
                  </a:lnTo>
                  <a:moveTo>
                    <a:pt x="46" y="0"/>
                  </a:moveTo>
                  <a:lnTo>
                    <a:pt x="46" y="0"/>
                  </a:lnTo>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4" name="Freeform 8">
              <a:extLst>
                <a:ext uri="{FF2B5EF4-FFF2-40B4-BE49-F238E27FC236}">
                  <a16:creationId xmlns:a16="http://schemas.microsoft.com/office/drawing/2014/main" id="{CAFFE3D9-472A-493F-9E64-5F33523A181B}"/>
                </a:ext>
              </a:extLst>
            </p:cNvPr>
            <p:cNvSpPr>
              <a:spLocks noEditPoints="1"/>
            </p:cNvSpPr>
            <p:nvPr/>
          </p:nvSpPr>
          <p:spPr bwMode="auto">
            <a:xfrm>
              <a:off x="6608" y="2060"/>
              <a:ext cx="269" cy="118"/>
            </a:xfrm>
            <a:custGeom>
              <a:avLst/>
              <a:gdLst>
                <a:gd name="T0" fmla="*/ 7 w 112"/>
                <a:gd name="T1" fmla="*/ 49 h 49"/>
                <a:gd name="T2" fmla="*/ 14 w 112"/>
                <a:gd name="T3" fmla="*/ 42 h 49"/>
                <a:gd name="T4" fmla="*/ 14 w 112"/>
                <a:gd name="T5" fmla="*/ 40 h 49"/>
                <a:gd name="T6" fmla="*/ 45 w 112"/>
                <a:gd name="T7" fmla="*/ 14 h 49"/>
                <a:gd name="T8" fmla="*/ 49 w 112"/>
                <a:gd name="T9" fmla="*/ 16 h 49"/>
                <a:gd name="T10" fmla="*/ 53 w 112"/>
                <a:gd name="T11" fmla="*/ 15 h 49"/>
                <a:gd name="T12" fmla="*/ 71 w 112"/>
                <a:gd name="T13" fmla="*/ 30 h 49"/>
                <a:gd name="T14" fmla="*/ 70 w 112"/>
                <a:gd name="T15" fmla="*/ 31 h 49"/>
                <a:gd name="T16" fmla="*/ 77 w 112"/>
                <a:gd name="T17" fmla="*/ 38 h 49"/>
                <a:gd name="T18" fmla="*/ 84 w 112"/>
                <a:gd name="T19" fmla="*/ 31 h 49"/>
                <a:gd name="T20" fmla="*/ 84 w 112"/>
                <a:gd name="T21" fmla="*/ 29 h 49"/>
                <a:gd name="T22" fmla="*/ 102 w 112"/>
                <a:gd name="T23" fmla="*/ 13 h 49"/>
                <a:gd name="T24" fmla="*/ 105 w 112"/>
                <a:gd name="T25" fmla="*/ 14 h 49"/>
                <a:gd name="T26" fmla="*/ 112 w 112"/>
                <a:gd name="T27" fmla="*/ 7 h 49"/>
                <a:gd name="T28" fmla="*/ 105 w 112"/>
                <a:gd name="T29" fmla="*/ 0 h 49"/>
                <a:gd name="T30" fmla="*/ 98 w 112"/>
                <a:gd name="T31" fmla="*/ 7 h 49"/>
                <a:gd name="T32" fmla="*/ 98 w 112"/>
                <a:gd name="T33" fmla="*/ 10 h 49"/>
                <a:gd name="T34" fmla="*/ 81 w 112"/>
                <a:gd name="T35" fmla="*/ 26 h 49"/>
                <a:gd name="T36" fmla="*/ 77 w 112"/>
                <a:gd name="T37" fmla="*/ 24 h 49"/>
                <a:gd name="T38" fmla="*/ 73 w 112"/>
                <a:gd name="T39" fmla="*/ 26 h 49"/>
                <a:gd name="T40" fmla="*/ 56 w 112"/>
                <a:gd name="T41" fmla="*/ 11 h 49"/>
                <a:gd name="T42" fmla="*/ 56 w 112"/>
                <a:gd name="T43" fmla="*/ 9 h 49"/>
                <a:gd name="T44" fmla="*/ 49 w 112"/>
                <a:gd name="T45" fmla="*/ 2 h 49"/>
                <a:gd name="T46" fmla="*/ 42 w 112"/>
                <a:gd name="T47" fmla="*/ 9 h 49"/>
                <a:gd name="T48" fmla="*/ 43 w 112"/>
                <a:gd name="T49" fmla="*/ 11 h 49"/>
                <a:gd name="T50" fmla="*/ 11 w 112"/>
                <a:gd name="T51" fmla="*/ 36 h 49"/>
                <a:gd name="T52" fmla="*/ 7 w 112"/>
                <a:gd name="T53" fmla="*/ 35 h 49"/>
                <a:gd name="T54" fmla="*/ 0 w 112"/>
                <a:gd name="T55" fmla="*/ 42 h 49"/>
                <a:gd name="T56" fmla="*/ 7 w 112"/>
                <a:gd name="T57" fmla="*/ 49 h 49"/>
                <a:gd name="T58" fmla="*/ 7 w 112"/>
                <a:gd name="T59" fmla="*/ 49 h 49"/>
                <a:gd name="T60" fmla="*/ 7 w 112"/>
                <a:gd name="T6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49">
                  <a:moveTo>
                    <a:pt x="7" y="49"/>
                  </a:moveTo>
                  <a:cubicBezTo>
                    <a:pt x="11" y="49"/>
                    <a:pt x="14" y="45"/>
                    <a:pt x="14" y="42"/>
                  </a:cubicBezTo>
                  <a:cubicBezTo>
                    <a:pt x="14" y="41"/>
                    <a:pt x="14" y="40"/>
                    <a:pt x="14" y="40"/>
                  </a:cubicBezTo>
                  <a:cubicBezTo>
                    <a:pt x="23" y="33"/>
                    <a:pt x="38" y="20"/>
                    <a:pt x="45" y="14"/>
                  </a:cubicBezTo>
                  <a:cubicBezTo>
                    <a:pt x="47" y="15"/>
                    <a:pt x="48" y="16"/>
                    <a:pt x="49" y="16"/>
                  </a:cubicBezTo>
                  <a:cubicBezTo>
                    <a:pt x="51" y="16"/>
                    <a:pt x="52" y="15"/>
                    <a:pt x="53" y="15"/>
                  </a:cubicBezTo>
                  <a:cubicBezTo>
                    <a:pt x="57" y="19"/>
                    <a:pt x="65" y="25"/>
                    <a:pt x="71" y="30"/>
                  </a:cubicBezTo>
                  <a:cubicBezTo>
                    <a:pt x="71" y="30"/>
                    <a:pt x="70" y="31"/>
                    <a:pt x="70" y="31"/>
                  </a:cubicBezTo>
                  <a:cubicBezTo>
                    <a:pt x="70" y="35"/>
                    <a:pt x="73" y="38"/>
                    <a:pt x="77" y="38"/>
                  </a:cubicBezTo>
                  <a:cubicBezTo>
                    <a:pt x="81" y="38"/>
                    <a:pt x="84" y="35"/>
                    <a:pt x="84" y="31"/>
                  </a:cubicBezTo>
                  <a:cubicBezTo>
                    <a:pt x="84" y="31"/>
                    <a:pt x="84" y="30"/>
                    <a:pt x="84" y="29"/>
                  </a:cubicBezTo>
                  <a:cubicBezTo>
                    <a:pt x="102" y="13"/>
                    <a:pt x="102" y="13"/>
                    <a:pt x="102" y="13"/>
                  </a:cubicBezTo>
                  <a:cubicBezTo>
                    <a:pt x="103" y="14"/>
                    <a:pt x="104" y="14"/>
                    <a:pt x="105" y="14"/>
                  </a:cubicBezTo>
                  <a:cubicBezTo>
                    <a:pt x="109" y="14"/>
                    <a:pt x="112" y="11"/>
                    <a:pt x="112" y="7"/>
                  </a:cubicBezTo>
                  <a:cubicBezTo>
                    <a:pt x="112" y="3"/>
                    <a:pt x="109" y="0"/>
                    <a:pt x="105" y="0"/>
                  </a:cubicBezTo>
                  <a:cubicBezTo>
                    <a:pt x="101" y="0"/>
                    <a:pt x="98" y="3"/>
                    <a:pt x="98" y="7"/>
                  </a:cubicBezTo>
                  <a:cubicBezTo>
                    <a:pt x="98" y="8"/>
                    <a:pt x="98" y="9"/>
                    <a:pt x="98" y="10"/>
                  </a:cubicBezTo>
                  <a:cubicBezTo>
                    <a:pt x="93" y="14"/>
                    <a:pt x="86" y="21"/>
                    <a:pt x="81" y="26"/>
                  </a:cubicBezTo>
                  <a:cubicBezTo>
                    <a:pt x="80" y="25"/>
                    <a:pt x="79" y="24"/>
                    <a:pt x="77" y="24"/>
                  </a:cubicBezTo>
                  <a:cubicBezTo>
                    <a:pt x="76" y="24"/>
                    <a:pt x="74" y="25"/>
                    <a:pt x="73" y="26"/>
                  </a:cubicBezTo>
                  <a:cubicBezTo>
                    <a:pt x="68" y="22"/>
                    <a:pt x="61" y="16"/>
                    <a:pt x="56" y="11"/>
                  </a:cubicBezTo>
                  <a:cubicBezTo>
                    <a:pt x="56" y="11"/>
                    <a:pt x="56" y="10"/>
                    <a:pt x="56" y="9"/>
                  </a:cubicBezTo>
                  <a:cubicBezTo>
                    <a:pt x="56" y="5"/>
                    <a:pt x="53" y="2"/>
                    <a:pt x="49" y="2"/>
                  </a:cubicBezTo>
                  <a:cubicBezTo>
                    <a:pt x="46" y="2"/>
                    <a:pt x="42" y="5"/>
                    <a:pt x="42" y="9"/>
                  </a:cubicBezTo>
                  <a:cubicBezTo>
                    <a:pt x="42" y="10"/>
                    <a:pt x="43" y="11"/>
                    <a:pt x="43" y="11"/>
                  </a:cubicBezTo>
                  <a:cubicBezTo>
                    <a:pt x="11" y="36"/>
                    <a:pt x="11" y="36"/>
                    <a:pt x="11" y="36"/>
                  </a:cubicBezTo>
                  <a:cubicBezTo>
                    <a:pt x="10" y="35"/>
                    <a:pt x="9" y="35"/>
                    <a:pt x="7" y="35"/>
                  </a:cubicBezTo>
                  <a:cubicBezTo>
                    <a:pt x="4" y="35"/>
                    <a:pt x="0" y="38"/>
                    <a:pt x="0" y="42"/>
                  </a:cubicBezTo>
                  <a:cubicBezTo>
                    <a:pt x="0" y="45"/>
                    <a:pt x="4" y="49"/>
                    <a:pt x="7" y="49"/>
                  </a:cubicBezTo>
                  <a:close/>
                  <a:moveTo>
                    <a:pt x="7" y="49"/>
                  </a:moveTo>
                  <a:cubicBezTo>
                    <a:pt x="7" y="49"/>
                    <a:pt x="7" y="49"/>
                    <a:pt x="7" y="49"/>
                  </a:cubicBezTo>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25" name="TextBox 24">
            <a:extLst>
              <a:ext uri="{FF2B5EF4-FFF2-40B4-BE49-F238E27FC236}">
                <a16:creationId xmlns:a16="http://schemas.microsoft.com/office/drawing/2014/main" id="{94B7283E-53E4-4645-9125-9FCC8AF3545D}"/>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6" name="Straight Connector 25">
            <a:extLst>
              <a:ext uri="{FF2B5EF4-FFF2-40B4-BE49-F238E27FC236}">
                <a16:creationId xmlns:a16="http://schemas.microsoft.com/office/drawing/2014/main" id="{785CEEF6-93D4-4107-924F-36EE016F25F6}"/>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8BE9108D-2824-47E9-9DFB-EC41AF9A031B}"/>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8" name="Rectangle 27">
            <a:extLst>
              <a:ext uri="{FF2B5EF4-FFF2-40B4-BE49-F238E27FC236}">
                <a16:creationId xmlns:a16="http://schemas.microsoft.com/office/drawing/2014/main" id="{0727C68C-A820-47B9-A4ED-592B33D10990}"/>
              </a:ext>
            </a:extLst>
          </p:cNvPr>
          <p:cNvSpPr/>
          <p:nvPr/>
        </p:nvSpPr>
        <p:spPr>
          <a:xfrm>
            <a:off x="1760538" y="3430588"/>
            <a:ext cx="2197100" cy="554037"/>
          </a:xfrm>
          <a:prstGeom prst="rect">
            <a:avLst/>
          </a:prstGeom>
        </p:spPr>
        <p:txBody>
          <a:bodyPr>
            <a:spAutoFit/>
          </a:bodyPr>
          <a:lstStyle/>
          <a:p>
            <a:pP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29" name="Oval 28">
            <a:extLst>
              <a:ext uri="{FF2B5EF4-FFF2-40B4-BE49-F238E27FC236}">
                <a16:creationId xmlns:a16="http://schemas.microsoft.com/office/drawing/2014/main" id="{27363C0E-02AF-4347-BD47-A659C91DBCB7}"/>
              </a:ext>
            </a:extLst>
          </p:cNvPr>
          <p:cNvSpPr/>
          <p:nvPr/>
        </p:nvSpPr>
        <p:spPr>
          <a:xfrm>
            <a:off x="1258888" y="3524250"/>
            <a:ext cx="279400" cy="2794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0" name="Rectangle 29">
            <a:extLst>
              <a:ext uri="{FF2B5EF4-FFF2-40B4-BE49-F238E27FC236}">
                <a16:creationId xmlns:a16="http://schemas.microsoft.com/office/drawing/2014/main" id="{0BDECFC2-B61B-4FBE-8565-34FD084E17B0}"/>
              </a:ext>
            </a:extLst>
          </p:cNvPr>
          <p:cNvSpPr/>
          <p:nvPr/>
        </p:nvSpPr>
        <p:spPr>
          <a:xfrm>
            <a:off x="1760538" y="4321175"/>
            <a:ext cx="2197100" cy="554038"/>
          </a:xfrm>
          <a:prstGeom prst="rect">
            <a:avLst/>
          </a:prstGeom>
        </p:spPr>
        <p:txBody>
          <a:bodyPr>
            <a:spAutoFit/>
          </a:bodyPr>
          <a:lstStyle/>
          <a:p>
            <a:pP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31" name="Oval 30">
            <a:extLst>
              <a:ext uri="{FF2B5EF4-FFF2-40B4-BE49-F238E27FC236}">
                <a16:creationId xmlns:a16="http://schemas.microsoft.com/office/drawing/2014/main" id="{A20C68BE-1342-4F7C-9F2E-20D1052A03E3}"/>
              </a:ext>
            </a:extLst>
          </p:cNvPr>
          <p:cNvSpPr/>
          <p:nvPr/>
        </p:nvSpPr>
        <p:spPr>
          <a:xfrm>
            <a:off x="1258888" y="4414838"/>
            <a:ext cx="279400" cy="2794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2" name="Oval 31">
            <a:extLst>
              <a:ext uri="{FF2B5EF4-FFF2-40B4-BE49-F238E27FC236}">
                <a16:creationId xmlns:a16="http://schemas.microsoft.com/office/drawing/2014/main" id="{8743073A-E4AA-4BBD-8D51-470FF6A369E8}"/>
              </a:ext>
            </a:extLst>
          </p:cNvPr>
          <p:cNvSpPr/>
          <p:nvPr/>
        </p:nvSpPr>
        <p:spPr>
          <a:xfrm>
            <a:off x="10561638" y="3524250"/>
            <a:ext cx="280987" cy="279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3" name="Oval 32">
            <a:extLst>
              <a:ext uri="{FF2B5EF4-FFF2-40B4-BE49-F238E27FC236}">
                <a16:creationId xmlns:a16="http://schemas.microsoft.com/office/drawing/2014/main" id="{87AAEA03-A87E-4FE2-BEE7-768DB3DBEB57}"/>
              </a:ext>
            </a:extLst>
          </p:cNvPr>
          <p:cNvSpPr/>
          <p:nvPr/>
        </p:nvSpPr>
        <p:spPr>
          <a:xfrm>
            <a:off x="10561638" y="4414838"/>
            <a:ext cx="280987" cy="279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4" name="Rectangle 33">
            <a:extLst>
              <a:ext uri="{FF2B5EF4-FFF2-40B4-BE49-F238E27FC236}">
                <a16:creationId xmlns:a16="http://schemas.microsoft.com/office/drawing/2014/main" id="{49AF5909-F71C-4C99-BA76-49A2FB5025A6}"/>
              </a:ext>
            </a:extLst>
          </p:cNvPr>
          <p:cNvSpPr/>
          <p:nvPr/>
        </p:nvSpPr>
        <p:spPr>
          <a:xfrm>
            <a:off x="8226425" y="3430588"/>
            <a:ext cx="2197100" cy="554037"/>
          </a:xfrm>
          <a:prstGeom prst="rect">
            <a:avLst/>
          </a:prstGeom>
        </p:spPr>
        <p:txBody>
          <a:bodyPr>
            <a:spAutoFit/>
          </a:bodyPr>
          <a:lstStyle/>
          <a:p>
            <a:pPr algn="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
        <p:nvSpPr>
          <p:cNvPr id="35" name="Rectangle 34">
            <a:extLst>
              <a:ext uri="{FF2B5EF4-FFF2-40B4-BE49-F238E27FC236}">
                <a16:creationId xmlns:a16="http://schemas.microsoft.com/office/drawing/2014/main" id="{7AAD7E29-B53F-418A-A5D3-5DE71BB8ED87}"/>
              </a:ext>
            </a:extLst>
          </p:cNvPr>
          <p:cNvSpPr/>
          <p:nvPr/>
        </p:nvSpPr>
        <p:spPr>
          <a:xfrm>
            <a:off x="8226425" y="4321175"/>
            <a:ext cx="2197100" cy="554038"/>
          </a:xfrm>
          <a:prstGeom prst="rect">
            <a:avLst/>
          </a:prstGeom>
        </p:spPr>
        <p:txBody>
          <a:bodyPr>
            <a:spAutoFit/>
          </a:bodyPr>
          <a:lstStyle/>
          <a:p>
            <a:pPr algn="r" eaLnBrk="1" fontAlgn="auto" hangingPunct="1">
              <a:spcBef>
                <a:spcPts val="0"/>
              </a:spcBef>
              <a:spcAft>
                <a:spcPts val="0"/>
              </a:spcAft>
              <a:buClr>
                <a:srgbClr val="E24848"/>
              </a:buClr>
              <a:defRPr/>
            </a:pPr>
            <a:r>
              <a:rPr lang="en-US" sz="1000" noProof="1">
                <a:solidFill>
                  <a:schemeClr val="tx1">
                    <a:lumMod val="90000"/>
                    <a:lumOff val="1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par>
                                <p:cTn id="8" presetID="16" presetClass="entr" presetSubtype="37"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outVertical)">
                                      <p:cBhvr>
                                        <p:cTn id="10" dur="500"/>
                                        <p:tgtEl>
                                          <p:spTgt spid="2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1000"/>
                                        <p:tgtEl>
                                          <p:spTgt spid="27"/>
                                        </p:tgtEl>
                                      </p:cBhvr>
                                    </p:animEffect>
                                    <p:anim calcmode="lin" valueType="num">
                                      <p:cBhvr>
                                        <p:cTn id="14" dur="1000" fill="hold"/>
                                        <p:tgtEl>
                                          <p:spTgt spid="27"/>
                                        </p:tgtEl>
                                        <p:attrNameLst>
                                          <p:attrName>ppt_x</p:attrName>
                                        </p:attrNameLst>
                                      </p:cBhvr>
                                      <p:tavLst>
                                        <p:tav tm="0">
                                          <p:val>
                                            <p:strVal val="#ppt_x"/>
                                          </p:val>
                                        </p:tav>
                                        <p:tav tm="100000">
                                          <p:val>
                                            <p:strVal val="#ppt_x"/>
                                          </p:val>
                                        </p:tav>
                                      </p:tavLst>
                                    </p:anim>
                                    <p:anim calcmode="lin" valueType="num">
                                      <p:cBhvr>
                                        <p:cTn id="15" dur="900" decel="100000" fill="hold"/>
                                        <p:tgtEl>
                                          <p:spTgt spid="2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par>
                                <p:cTn id="17" presetID="23" presetClass="entr" presetSubtype="16"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1000" fill="hold"/>
                                        <p:tgtEl>
                                          <p:spTgt spid="17"/>
                                        </p:tgtEl>
                                        <p:attrNameLst>
                                          <p:attrName>ppt_w</p:attrName>
                                        </p:attrNameLst>
                                      </p:cBhvr>
                                      <p:tavLst>
                                        <p:tav tm="0">
                                          <p:val>
                                            <p:fltVal val="0"/>
                                          </p:val>
                                        </p:tav>
                                        <p:tav tm="100000">
                                          <p:val>
                                            <p:strVal val="#ppt_w"/>
                                          </p:val>
                                        </p:tav>
                                      </p:tavLst>
                                    </p:anim>
                                    <p:anim calcmode="lin" valueType="num">
                                      <p:cBhvr>
                                        <p:cTn id="20" dur="1000" fill="hold"/>
                                        <p:tgtEl>
                                          <p:spTgt spid="17"/>
                                        </p:tgtEl>
                                        <p:attrNameLst>
                                          <p:attrName>ppt_h</p:attrName>
                                        </p:attrNameLst>
                                      </p:cBhvr>
                                      <p:tavLst>
                                        <p:tav tm="0">
                                          <p:val>
                                            <p:fltVal val="0"/>
                                          </p:val>
                                        </p:tav>
                                        <p:tav tm="100000">
                                          <p:val>
                                            <p:strVal val="#ppt_h"/>
                                          </p:val>
                                        </p:tav>
                                      </p:tavLst>
                                    </p:anim>
                                  </p:childTnLst>
                                </p:cTn>
                              </p:par>
                              <p:par>
                                <p:cTn id="21" presetID="35"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500"/>
                                        <p:tgtEl>
                                          <p:spTgt spid="3"/>
                                        </p:tgtEl>
                                      </p:cBhvr>
                                    </p:animEffect>
                                    <p:anim calcmode="lin" valueType="num">
                                      <p:cBhvr>
                                        <p:cTn id="24" dur="1500" fill="hold"/>
                                        <p:tgtEl>
                                          <p:spTgt spid="3"/>
                                        </p:tgtEl>
                                        <p:attrNameLst>
                                          <p:attrName>style.rotation</p:attrName>
                                        </p:attrNameLst>
                                      </p:cBhvr>
                                      <p:tavLst>
                                        <p:tav tm="0">
                                          <p:val>
                                            <p:fltVal val="720"/>
                                          </p:val>
                                        </p:tav>
                                        <p:tav tm="100000">
                                          <p:val>
                                            <p:fltVal val="0"/>
                                          </p:val>
                                        </p:tav>
                                      </p:tavLst>
                                    </p:anim>
                                    <p:anim calcmode="lin" valueType="num">
                                      <p:cBhvr>
                                        <p:cTn id="25" dur="1500" fill="hold"/>
                                        <p:tgtEl>
                                          <p:spTgt spid="3"/>
                                        </p:tgtEl>
                                        <p:attrNameLst>
                                          <p:attrName>ppt_h</p:attrName>
                                        </p:attrNameLst>
                                      </p:cBhvr>
                                      <p:tavLst>
                                        <p:tav tm="0">
                                          <p:val>
                                            <p:fltVal val="0"/>
                                          </p:val>
                                        </p:tav>
                                        <p:tav tm="100000">
                                          <p:val>
                                            <p:strVal val="#ppt_h"/>
                                          </p:val>
                                        </p:tav>
                                      </p:tavLst>
                                    </p:anim>
                                    <p:anim calcmode="lin" valueType="num">
                                      <p:cBhvr>
                                        <p:cTn id="26" dur="1500" fill="hold"/>
                                        <p:tgtEl>
                                          <p:spTgt spid="3"/>
                                        </p:tgtEl>
                                        <p:attrNameLst>
                                          <p:attrName>ppt_w</p:attrName>
                                        </p:attrNameLst>
                                      </p:cBhvr>
                                      <p:tavLst>
                                        <p:tav tm="0">
                                          <p:val>
                                            <p:fltVal val="0"/>
                                          </p:val>
                                        </p:tav>
                                        <p:tav tm="100000">
                                          <p:val>
                                            <p:strVal val="#ppt_w"/>
                                          </p:val>
                                        </p:tav>
                                      </p:tavLst>
                                    </p:anim>
                                  </p:childTnLst>
                                </p:cTn>
                              </p:par>
                            </p:childTnLst>
                          </p:cTn>
                        </p:par>
                        <p:par>
                          <p:cTn id="27" fill="hold" nodeType="afterGroup">
                            <p:stCondLst>
                              <p:cond delay="1500"/>
                            </p:stCondLst>
                            <p:childTnLst>
                              <p:par>
                                <p:cTn id="28" presetID="10"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500"/>
                                        <p:tgtEl>
                                          <p:spTgt spid="28"/>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500"/>
                                        <p:tgtEl>
                                          <p:spTgt spid="3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500"/>
                                        <p:tgtEl>
                                          <p:spTgt spid="30"/>
                                        </p:tgtEl>
                                      </p:cBhvr>
                                    </p:animEffect>
                                  </p:childTnLst>
                                </p:cTn>
                              </p:par>
                            </p:childTnLst>
                          </p:cTn>
                        </p:par>
                        <p:par>
                          <p:cTn id="45" fill="hold" nodeType="afterGroup">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right)">
                                      <p:cBhvr>
                                        <p:cTn id="51" dur="500"/>
                                        <p:tgtEl>
                                          <p:spTgt spid="34"/>
                                        </p:tgtEl>
                                      </p:cBhvr>
                                    </p:animEffect>
                                  </p:childTnLst>
                                </p:cTn>
                              </p:par>
                            </p:childTnLst>
                          </p:cTn>
                        </p:par>
                        <p:par>
                          <p:cTn id="52" fill="hold" nodeType="afterGroup">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fade">
                                      <p:cBhvr>
                                        <p:cTn id="55" dur="500"/>
                                        <p:tgtEl>
                                          <p:spTgt spid="33"/>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wipe(right)">
                                      <p:cBhvr>
                                        <p:cTn id="58" dur="500"/>
                                        <p:tgtEl>
                                          <p:spTgt spid="35"/>
                                        </p:tgtEl>
                                      </p:cBhvr>
                                    </p:animEffect>
                                  </p:childTnLst>
                                </p:cTn>
                              </p:par>
                            </p:childTnLst>
                          </p:cTn>
                        </p:par>
                        <p:par>
                          <p:cTn id="59" fill="hold" nodeType="afterGroup">
                            <p:stCondLst>
                              <p:cond delay="4000"/>
                            </p:stCondLst>
                            <p:childTnLst>
                              <p:par>
                                <p:cTn id="60" presetID="2" presetClass="exit" presetSubtype="1" fill="hold" grpId="1" nodeType="afterEffect">
                                  <p:stCondLst>
                                    <p:cond delay="0"/>
                                  </p:stCondLst>
                                  <p:childTnLst>
                                    <p:anim calcmode="lin" valueType="num">
                                      <p:cBhvr additive="base">
                                        <p:cTn id="61" dur="500"/>
                                        <p:tgtEl>
                                          <p:spTgt spid="25"/>
                                        </p:tgtEl>
                                        <p:attrNameLst>
                                          <p:attrName>ppt_x</p:attrName>
                                        </p:attrNameLst>
                                      </p:cBhvr>
                                      <p:tavLst>
                                        <p:tav tm="0">
                                          <p:val>
                                            <p:strVal val="ppt_x"/>
                                          </p:val>
                                        </p:tav>
                                        <p:tav tm="100000">
                                          <p:val>
                                            <p:strVal val="ppt_x"/>
                                          </p:val>
                                        </p:tav>
                                      </p:tavLst>
                                    </p:anim>
                                    <p:anim calcmode="lin" valueType="num">
                                      <p:cBhvr additive="base">
                                        <p:cTn id="62" dur="500"/>
                                        <p:tgtEl>
                                          <p:spTgt spid="25"/>
                                        </p:tgtEl>
                                        <p:attrNameLst>
                                          <p:attrName>ppt_y</p:attrName>
                                        </p:attrNameLst>
                                      </p:cBhvr>
                                      <p:tavLst>
                                        <p:tav tm="0">
                                          <p:val>
                                            <p:strVal val="ppt_y"/>
                                          </p:val>
                                        </p:tav>
                                        <p:tav tm="100000">
                                          <p:val>
                                            <p:strVal val="0-ppt_h/2"/>
                                          </p:val>
                                        </p:tav>
                                      </p:tavLst>
                                    </p:anim>
                                    <p:set>
                                      <p:cBhvr>
                                        <p:cTn id="63" dur="1" fill="hold">
                                          <p:stCondLst>
                                            <p:cond delay="499"/>
                                          </p:stCondLst>
                                        </p:cTn>
                                        <p:tgtEl>
                                          <p:spTgt spid="25"/>
                                        </p:tgtEl>
                                        <p:attrNameLst>
                                          <p:attrName>style.visibility</p:attrName>
                                        </p:attrNameLst>
                                      </p:cBhvr>
                                      <p:to>
                                        <p:strVal val="hidden"/>
                                      </p:to>
                                    </p:set>
                                  </p:childTnLst>
                                </p:cTn>
                              </p:par>
                              <p:par>
                                <p:cTn id="64" presetID="2" presetClass="exit" presetSubtype="1" fill="hold" nodeType="withEffect">
                                  <p:stCondLst>
                                    <p:cond delay="0"/>
                                  </p:stCondLst>
                                  <p:childTnLst>
                                    <p:anim calcmode="lin" valueType="num">
                                      <p:cBhvr additive="base">
                                        <p:cTn id="65" dur="500"/>
                                        <p:tgtEl>
                                          <p:spTgt spid="26"/>
                                        </p:tgtEl>
                                        <p:attrNameLst>
                                          <p:attrName>ppt_x</p:attrName>
                                        </p:attrNameLst>
                                      </p:cBhvr>
                                      <p:tavLst>
                                        <p:tav tm="0">
                                          <p:val>
                                            <p:strVal val="ppt_x"/>
                                          </p:val>
                                        </p:tav>
                                        <p:tav tm="100000">
                                          <p:val>
                                            <p:strVal val="ppt_x"/>
                                          </p:val>
                                        </p:tav>
                                      </p:tavLst>
                                    </p:anim>
                                    <p:anim calcmode="lin" valueType="num">
                                      <p:cBhvr additive="base">
                                        <p:cTn id="66" dur="500"/>
                                        <p:tgtEl>
                                          <p:spTgt spid="26"/>
                                        </p:tgtEl>
                                        <p:attrNameLst>
                                          <p:attrName>ppt_y</p:attrName>
                                        </p:attrNameLst>
                                      </p:cBhvr>
                                      <p:tavLst>
                                        <p:tav tm="0">
                                          <p:val>
                                            <p:strVal val="ppt_y"/>
                                          </p:val>
                                        </p:tav>
                                        <p:tav tm="100000">
                                          <p:val>
                                            <p:strVal val="0-ppt_h/2"/>
                                          </p:val>
                                        </p:tav>
                                      </p:tavLst>
                                    </p:anim>
                                    <p:set>
                                      <p:cBhvr>
                                        <p:cTn id="67" dur="1" fill="hold">
                                          <p:stCondLst>
                                            <p:cond delay="499"/>
                                          </p:stCondLst>
                                        </p:cTn>
                                        <p:tgtEl>
                                          <p:spTgt spid="26"/>
                                        </p:tgtEl>
                                        <p:attrNameLst>
                                          <p:attrName>style.visibility</p:attrName>
                                        </p:attrNameLst>
                                      </p:cBhvr>
                                      <p:to>
                                        <p:strVal val="hidden"/>
                                      </p:to>
                                    </p:set>
                                  </p:childTnLst>
                                </p:cTn>
                              </p:par>
                              <p:par>
                                <p:cTn id="68" presetID="2" presetClass="exit" presetSubtype="1" fill="hold" grpId="1" nodeType="withEffect">
                                  <p:stCondLst>
                                    <p:cond delay="0"/>
                                  </p:stCondLst>
                                  <p:childTnLst>
                                    <p:anim calcmode="lin" valueType="num">
                                      <p:cBhvr additive="base">
                                        <p:cTn id="69" dur="500"/>
                                        <p:tgtEl>
                                          <p:spTgt spid="27"/>
                                        </p:tgtEl>
                                        <p:attrNameLst>
                                          <p:attrName>ppt_x</p:attrName>
                                        </p:attrNameLst>
                                      </p:cBhvr>
                                      <p:tavLst>
                                        <p:tav tm="0">
                                          <p:val>
                                            <p:strVal val="ppt_x"/>
                                          </p:val>
                                        </p:tav>
                                        <p:tav tm="100000">
                                          <p:val>
                                            <p:strVal val="ppt_x"/>
                                          </p:val>
                                        </p:tav>
                                      </p:tavLst>
                                    </p:anim>
                                    <p:anim calcmode="lin" valueType="num">
                                      <p:cBhvr additive="base">
                                        <p:cTn id="70" dur="500"/>
                                        <p:tgtEl>
                                          <p:spTgt spid="27"/>
                                        </p:tgtEl>
                                        <p:attrNameLst>
                                          <p:attrName>ppt_y</p:attrName>
                                        </p:attrNameLst>
                                      </p:cBhvr>
                                      <p:tavLst>
                                        <p:tav tm="0">
                                          <p:val>
                                            <p:strVal val="ppt_y"/>
                                          </p:val>
                                        </p:tav>
                                        <p:tav tm="100000">
                                          <p:val>
                                            <p:strVal val="0-ppt_h/2"/>
                                          </p:val>
                                        </p:tav>
                                      </p:tavLst>
                                    </p:anim>
                                    <p:set>
                                      <p:cBhvr>
                                        <p:cTn id="71" dur="1" fill="hold">
                                          <p:stCondLst>
                                            <p:cond delay="499"/>
                                          </p:stCondLst>
                                        </p:cTn>
                                        <p:tgtEl>
                                          <p:spTgt spid="27"/>
                                        </p:tgtEl>
                                        <p:attrNameLst>
                                          <p:attrName>style.visibility</p:attrName>
                                        </p:attrNameLst>
                                      </p:cBhvr>
                                      <p:to>
                                        <p:strVal val="hidden"/>
                                      </p:to>
                                    </p:set>
                                  </p:childTnLst>
                                </p:cTn>
                              </p:par>
                              <p:par>
                                <p:cTn id="72" presetID="2" presetClass="exit" presetSubtype="1" fill="hold" nodeType="withEffect">
                                  <p:stCondLst>
                                    <p:cond delay="0"/>
                                  </p:stCondLst>
                                  <p:childTnLst>
                                    <p:anim calcmode="lin" valueType="num">
                                      <p:cBhvr additive="base">
                                        <p:cTn id="73" dur="500"/>
                                        <p:tgtEl>
                                          <p:spTgt spid="17"/>
                                        </p:tgtEl>
                                        <p:attrNameLst>
                                          <p:attrName>ppt_x</p:attrName>
                                        </p:attrNameLst>
                                      </p:cBhvr>
                                      <p:tavLst>
                                        <p:tav tm="0">
                                          <p:val>
                                            <p:strVal val="ppt_x"/>
                                          </p:val>
                                        </p:tav>
                                        <p:tav tm="100000">
                                          <p:val>
                                            <p:strVal val="ppt_x"/>
                                          </p:val>
                                        </p:tav>
                                      </p:tavLst>
                                    </p:anim>
                                    <p:anim calcmode="lin" valueType="num">
                                      <p:cBhvr additive="base">
                                        <p:cTn id="74" dur="500"/>
                                        <p:tgtEl>
                                          <p:spTgt spid="17"/>
                                        </p:tgtEl>
                                        <p:attrNameLst>
                                          <p:attrName>ppt_y</p:attrName>
                                        </p:attrNameLst>
                                      </p:cBhvr>
                                      <p:tavLst>
                                        <p:tav tm="0">
                                          <p:val>
                                            <p:strVal val="ppt_y"/>
                                          </p:val>
                                        </p:tav>
                                        <p:tav tm="100000">
                                          <p:val>
                                            <p:strVal val="0-ppt_h/2"/>
                                          </p:val>
                                        </p:tav>
                                      </p:tavLst>
                                    </p:anim>
                                    <p:set>
                                      <p:cBhvr>
                                        <p:cTn id="75" dur="1" fill="hold">
                                          <p:stCondLst>
                                            <p:cond delay="499"/>
                                          </p:stCondLst>
                                        </p:cTn>
                                        <p:tgtEl>
                                          <p:spTgt spid="17"/>
                                        </p:tgtEl>
                                        <p:attrNameLst>
                                          <p:attrName>style.visibility</p:attrName>
                                        </p:attrNameLst>
                                      </p:cBhvr>
                                      <p:to>
                                        <p:strVal val="hidden"/>
                                      </p:to>
                                    </p:set>
                                  </p:childTnLst>
                                </p:cTn>
                              </p:par>
                              <p:par>
                                <p:cTn id="76" presetID="2" presetClass="exit" presetSubtype="1" fill="hold" nodeType="withEffect">
                                  <p:stCondLst>
                                    <p:cond delay="0"/>
                                  </p:stCondLst>
                                  <p:childTnLst>
                                    <p:anim calcmode="lin" valueType="num">
                                      <p:cBhvr additive="base">
                                        <p:cTn id="77" dur="500"/>
                                        <p:tgtEl>
                                          <p:spTgt spid="3"/>
                                        </p:tgtEl>
                                        <p:attrNameLst>
                                          <p:attrName>ppt_x</p:attrName>
                                        </p:attrNameLst>
                                      </p:cBhvr>
                                      <p:tavLst>
                                        <p:tav tm="0">
                                          <p:val>
                                            <p:strVal val="ppt_x"/>
                                          </p:val>
                                        </p:tav>
                                        <p:tav tm="100000">
                                          <p:val>
                                            <p:strVal val="ppt_x"/>
                                          </p:val>
                                        </p:tav>
                                      </p:tavLst>
                                    </p:anim>
                                    <p:anim calcmode="lin" valueType="num">
                                      <p:cBhvr additive="base">
                                        <p:cTn id="78" dur="500"/>
                                        <p:tgtEl>
                                          <p:spTgt spid="3"/>
                                        </p:tgtEl>
                                        <p:attrNameLst>
                                          <p:attrName>ppt_y</p:attrName>
                                        </p:attrNameLst>
                                      </p:cBhvr>
                                      <p:tavLst>
                                        <p:tav tm="0">
                                          <p:val>
                                            <p:strVal val="ppt_y"/>
                                          </p:val>
                                        </p:tav>
                                        <p:tav tm="100000">
                                          <p:val>
                                            <p:strVal val="0-ppt_h/2"/>
                                          </p:val>
                                        </p:tav>
                                      </p:tavLst>
                                    </p:anim>
                                    <p:set>
                                      <p:cBhvr>
                                        <p:cTn id="79" dur="1" fill="hold">
                                          <p:stCondLst>
                                            <p:cond delay="499"/>
                                          </p:stCondLst>
                                        </p:cTn>
                                        <p:tgtEl>
                                          <p:spTgt spid="3"/>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20"/>
                                        </p:tgtEl>
                                        <p:attrNameLst>
                                          <p:attrName>ppt_x</p:attrName>
                                        </p:attrNameLst>
                                      </p:cBhvr>
                                      <p:tavLst>
                                        <p:tav tm="0">
                                          <p:val>
                                            <p:strVal val="ppt_x"/>
                                          </p:val>
                                        </p:tav>
                                        <p:tav tm="100000">
                                          <p:val>
                                            <p:strVal val="ppt_x"/>
                                          </p:val>
                                        </p:tav>
                                      </p:tavLst>
                                    </p:anim>
                                    <p:anim calcmode="lin" valueType="num">
                                      <p:cBhvr additive="base">
                                        <p:cTn id="82" dur="500"/>
                                        <p:tgtEl>
                                          <p:spTgt spid="20"/>
                                        </p:tgtEl>
                                        <p:attrNameLst>
                                          <p:attrName>ppt_y</p:attrName>
                                        </p:attrNameLst>
                                      </p:cBhvr>
                                      <p:tavLst>
                                        <p:tav tm="0">
                                          <p:val>
                                            <p:strVal val="ppt_y"/>
                                          </p:val>
                                        </p:tav>
                                        <p:tav tm="100000">
                                          <p:val>
                                            <p:strVal val="0-ppt_h/2"/>
                                          </p:val>
                                        </p:tav>
                                      </p:tavLst>
                                    </p:anim>
                                    <p:set>
                                      <p:cBhvr>
                                        <p:cTn id="83" dur="1" fill="hold">
                                          <p:stCondLst>
                                            <p:cond delay="499"/>
                                          </p:stCondLst>
                                        </p:cTn>
                                        <p:tgtEl>
                                          <p:spTgt spid="20"/>
                                        </p:tgtEl>
                                        <p:attrNameLst>
                                          <p:attrName>style.visibility</p:attrName>
                                        </p:attrNameLst>
                                      </p:cBhvr>
                                      <p:to>
                                        <p:strVal val="hidden"/>
                                      </p:to>
                                    </p:set>
                                  </p:childTnLst>
                                </p:cTn>
                              </p:par>
                              <p:par>
                                <p:cTn id="84" presetID="2" presetClass="exit" presetSubtype="1" fill="hold" grpId="1" nodeType="withEffect">
                                  <p:stCondLst>
                                    <p:cond delay="0"/>
                                  </p:stCondLst>
                                  <p:childTnLst>
                                    <p:anim calcmode="lin" valueType="num">
                                      <p:cBhvr additive="base">
                                        <p:cTn id="85" dur="500"/>
                                        <p:tgtEl>
                                          <p:spTgt spid="29"/>
                                        </p:tgtEl>
                                        <p:attrNameLst>
                                          <p:attrName>ppt_x</p:attrName>
                                        </p:attrNameLst>
                                      </p:cBhvr>
                                      <p:tavLst>
                                        <p:tav tm="0">
                                          <p:val>
                                            <p:strVal val="ppt_x"/>
                                          </p:val>
                                        </p:tav>
                                        <p:tav tm="100000">
                                          <p:val>
                                            <p:strVal val="ppt_x"/>
                                          </p:val>
                                        </p:tav>
                                      </p:tavLst>
                                    </p:anim>
                                    <p:anim calcmode="lin" valueType="num">
                                      <p:cBhvr additive="base">
                                        <p:cTn id="86" dur="500"/>
                                        <p:tgtEl>
                                          <p:spTgt spid="29"/>
                                        </p:tgtEl>
                                        <p:attrNameLst>
                                          <p:attrName>ppt_y</p:attrName>
                                        </p:attrNameLst>
                                      </p:cBhvr>
                                      <p:tavLst>
                                        <p:tav tm="0">
                                          <p:val>
                                            <p:strVal val="ppt_y"/>
                                          </p:val>
                                        </p:tav>
                                        <p:tav tm="100000">
                                          <p:val>
                                            <p:strVal val="0-ppt_h/2"/>
                                          </p:val>
                                        </p:tav>
                                      </p:tavLst>
                                    </p:anim>
                                    <p:set>
                                      <p:cBhvr>
                                        <p:cTn id="87" dur="1" fill="hold">
                                          <p:stCondLst>
                                            <p:cond delay="499"/>
                                          </p:stCondLst>
                                        </p:cTn>
                                        <p:tgtEl>
                                          <p:spTgt spid="29"/>
                                        </p:tgtEl>
                                        <p:attrNameLst>
                                          <p:attrName>style.visibility</p:attrName>
                                        </p:attrNameLst>
                                      </p:cBhvr>
                                      <p:to>
                                        <p:strVal val="hidden"/>
                                      </p:to>
                                    </p:set>
                                  </p:childTnLst>
                                </p:cTn>
                              </p:par>
                              <p:par>
                                <p:cTn id="88" presetID="2" presetClass="exit" presetSubtype="1" fill="hold" grpId="1" nodeType="withEffect">
                                  <p:stCondLst>
                                    <p:cond delay="0"/>
                                  </p:stCondLst>
                                  <p:childTnLst>
                                    <p:anim calcmode="lin" valueType="num">
                                      <p:cBhvr additive="base">
                                        <p:cTn id="89" dur="500"/>
                                        <p:tgtEl>
                                          <p:spTgt spid="28"/>
                                        </p:tgtEl>
                                        <p:attrNameLst>
                                          <p:attrName>ppt_x</p:attrName>
                                        </p:attrNameLst>
                                      </p:cBhvr>
                                      <p:tavLst>
                                        <p:tav tm="0">
                                          <p:val>
                                            <p:strVal val="ppt_x"/>
                                          </p:val>
                                        </p:tav>
                                        <p:tav tm="100000">
                                          <p:val>
                                            <p:strVal val="ppt_x"/>
                                          </p:val>
                                        </p:tav>
                                      </p:tavLst>
                                    </p:anim>
                                    <p:anim calcmode="lin" valueType="num">
                                      <p:cBhvr additive="base">
                                        <p:cTn id="90" dur="500"/>
                                        <p:tgtEl>
                                          <p:spTgt spid="28"/>
                                        </p:tgtEl>
                                        <p:attrNameLst>
                                          <p:attrName>ppt_y</p:attrName>
                                        </p:attrNameLst>
                                      </p:cBhvr>
                                      <p:tavLst>
                                        <p:tav tm="0">
                                          <p:val>
                                            <p:strVal val="ppt_y"/>
                                          </p:val>
                                        </p:tav>
                                        <p:tav tm="100000">
                                          <p:val>
                                            <p:strVal val="0-ppt_h/2"/>
                                          </p:val>
                                        </p:tav>
                                      </p:tavLst>
                                    </p:anim>
                                    <p:set>
                                      <p:cBhvr>
                                        <p:cTn id="91" dur="1" fill="hold">
                                          <p:stCondLst>
                                            <p:cond delay="499"/>
                                          </p:stCondLst>
                                        </p:cTn>
                                        <p:tgtEl>
                                          <p:spTgt spid="28"/>
                                        </p:tgtEl>
                                        <p:attrNameLst>
                                          <p:attrName>style.visibility</p:attrName>
                                        </p:attrNameLst>
                                      </p:cBhvr>
                                      <p:to>
                                        <p:strVal val="hidden"/>
                                      </p:to>
                                    </p:set>
                                  </p:childTnLst>
                                </p:cTn>
                              </p:par>
                              <p:par>
                                <p:cTn id="92" presetID="2" presetClass="exit" presetSubtype="1" fill="hold" grpId="1" nodeType="withEffect">
                                  <p:stCondLst>
                                    <p:cond delay="0"/>
                                  </p:stCondLst>
                                  <p:childTnLst>
                                    <p:anim calcmode="lin" valueType="num">
                                      <p:cBhvr additive="base">
                                        <p:cTn id="93" dur="500"/>
                                        <p:tgtEl>
                                          <p:spTgt spid="31"/>
                                        </p:tgtEl>
                                        <p:attrNameLst>
                                          <p:attrName>ppt_x</p:attrName>
                                        </p:attrNameLst>
                                      </p:cBhvr>
                                      <p:tavLst>
                                        <p:tav tm="0">
                                          <p:val>
                                            <p:strVal val="ppt_x"/>
                                          </p:val>
                                        </p:tav>
                                        <p:tav tm="100000">
                                          <p:val>
                                            <p:strVal val="ppt_x"/>
                                          </p:val>
                                        </p:tav>
                                      </p:tavLst>
                                    </p:anim>
                                    <p:anim calcmode="lin" valueType="num">
                                      <p:cBhvr additive="base">
                                        <p:cTn id="94" dur="500"/>
                                        <p:tgtEl>
                                          <p:spTgt spid="31"/>
                                        </p:tgtEl>
                                        <p:attrNameLst>
                                          <p:attrName>ppt_y</p:attrName>
                                        </p:attrNameLst>
                                      </p:cBhvr>
                                      <p:tavLst>
                                        <p:tav tm="0">
                                          <p:val>
                                            <p:strVal val="ppt_y"/>
                                          </p:val>
                                        </p:tav>
                                        <p:tav tm="100000">
                                          <p:val>
                                            <p:strVal val="0-ppt_h/2"/>
                                          </p:val>
                                        </p:tav>
                                      </p:tavLst>
                                    </p:anim>
                                    <p:set>
                                      <p:cBhvr>
                                        <p:cTn id="95" dur="1" fill="hold">
                                          <p:stCondLst>
                                            <p:cond delay="499"/>
                                          </p:stCondLst>
                                        </p:cTn>
                                        <p:tgtEl>
                                          <p:spTgt spid="31"/>
                                        </p:tgtEl>
                                        <p:attrNameLst>
                                          <p:attrName>style.visibility</p:attrName>
                                        </p:attrNameLst>
                                      </p:cBhvr>
                                      <p:to>
                                        <p:strVal val="hidden"/>
                                      </p:to>
                                    </p:set>
                                  </p:childTnLst>
                                </p:cTn>
                              </p:par>
                              <p:par>
                                <p:cTn id="96" presetID="2" presetClass="exit" presetSubtype="1" fill="hold" grpId="1" nodeType="withEffect">
                                  <p:stCondLst>
                                    <p:cond delay="0"/>
                                  </p:stCondLst>
                                  <p:childTnLst>
                                    <p:anim calcmode="lin" valueType="num">
                                      <p:cBhvr additive="base">
                                        <p:cTn id="97" dur="500"/>
                                        <p:tgtEl>
                                          <p:spTgt spid="30"/>
                                        </p:tgtEl>
                                        <p:attrNameLst>
                                          <p:attrName>ppt_x</p:attrName>
                                        </p:attrNameLst>
                                      </p:cBhvr>
                                      <p:tavLst>
                                        <p:tav tm="0">
                                          <p:val>
                                            <p:strVal val="ppt_x"/>
                                          </p:val>
                                        </p:tav>
                                        <p:tav tm="100000">
                                          <p:val>
                                            <p:strVal val="ppt_x"/>
                                          </p:val>
                                        </p:tav>
                                      </p:tavLst>
                                    </p:anim>
                                    <p:anim calcmode="lin" valueType="num">
                                      <p:cBhvr additive="base">
                                        <p:cTn id="98" dur="500"/>
                                        <p:tgtEl>
                                          <p:spTgt spid="30"/>
                                        </p:tgtEl>
                                        <p:attrNameLst>
                                          <p:attrName>ppt_y</p:attrName>
                                        </p:attrNameLst>
                                      </p:cBhvr>
                                      <p:tavLst>
                                        <p:tav tm="0">
                                          <p:val>
                                            <p:strVal val="ppt_y"/>
                                          </p:val>
                                        </p:tav>
                                        <p:tav tm="100000">
                                          <p:val>
                                            <p:strVal val="0-ppt_h/2"/>
                                          </p:val>
                                        </p:tav>
                                      </p:tavLst>
                                    </p:anim>
                                    <p:set>
                                      <p:cBhvr>
                                        <p:cTn id="99" dur="1" fill="hold">
                                          <p:stCondLst>
                                            <p:cond delay="499"/>
                                          </p:stCondLst>
                                        </p:cTn>
                                        <p:tgtEl>
                                          <p:spTgt spid="30"/>
                                        </p:tgtEl>
                                        <p:attrNameLst>
                                          <p:attrName>style.visibility</p:attrName>
                                        </p:attrNameLst>
                                      </p:cBhvr>
                                      <p:to>
                                        <p:strVal val="hidden"/>
                                      </p:to>
                                    </p:set>
                                  </p:childTnLst>
                                </p:cTn>
                              </p:par>
                              <p:par>
                                <p:cTn id="100" presetID="2" presetClass="exit" presetSubtype="1" fill="hold" grpId="1" nodeType="withEffect">
                                  <p:stCondLst>
                                    <p:cond delay="0"/>
                                  </p:stCondLst>
                                  <p:childTnLst>
                                    <p:anim calcmode="lin" valueType="num">
                                      <p:cBhvr additive="base">
                                        <p:cTn id="101" dur="500"/>
                                        <p:tgtEl>
                                          <p:spTgt spid="32"/>
                                        </p:tgtEl>
                                        <p:attrNameLst>
                                          <p:attrName>ppt_x</p:attrName>
                                        </p:attrNameLst>
                                      </p:cBhvr>
                                      <p:tavLst>
                                        <p:tav tm="0">
                                          <p:val>
                                            <p:strVal val="ppt_x"/>
                                          </p:val>
                                        </p:tav>
                                        <p:tav tm="100000">
                                          <p:val>
                                            <p:strVal val="ppt_x"/>
                                          </p:val>
                                        </p:tav>
                                      </p:tavLst>
                                    </p:anim>
                                    <p:anim calcmode="lin" valueType="num">
                                      <p:cBhvr additive="base">
                                        <p:cTn id="102" dur="500"/>
                                        <p:tgtEl>
                                          <p:spTgt spid="32"/>
                                        </p:tgtEl>
                                        <p:attrNameLst>
                                          <p:attrName>ppt_y</p:attrName>
                                        </p:attrNameLst>
                                      </p:cBhvr>
                                      <p:tavLst>
                                        <p:tav tm="0">
                                          <p:val>
                                            <p:strVal val="ppt_y"/>
                                          </p:val>
                                        </p:tav>
                                        <p:tav tm="100000">
                                          <p:val>
                                            <p:strVal val="0-ppt_h/2"/>
                                          </p:val>
                                        </p:tav>
                                      </p:tavLst>
                                    </p:anim>
                                    <p:set>
                                      <p:cBhvr>
                                        <p:cTn id="103" dur="1" fill="hold">
                                          <p:stCondLst>
                                            <p:cond delay="499"/>
                                          </p:stCondLst>
                                        </p:cTn>
                                        <p:tgtEl>
                                          <p:spTgt spid="32"/>
                                        </p:tgtEl>
                                        <p:attrNameLst>
                                          <p:attrName>style.visibility</p:attrName>
                                        </p:attrNameLst>
                                      </p:cBhvr>
                                      <p:to>
                                        <p:strVal val="hidden"/>
                                      </p:to>
                                    </p:set>
                                  </p:childTnLst>
                                </p:cTn>
                              </p:par>
                              <p:par>
                                <p:cTn id="104" presetID="2" presetClass="exit" presetSubtype="1" fill="hold" grpId="1" nodeType="withEffect">
                                  <p:stCondLst>
                                    <p:cond delay="0"/>
                                  </p:stCondLst>
                                  <p:childTnLst>
                                    <p:anim calcmode="lin" valueType="num">
                                      <p:cBhvr additive="base">
                                        <p:cTn id="105" dur="500"/>
                                        <p:tgtEl>
                                          <p:spTgt spid="34"/>
                                        </p:tgtEl>
                                        <p:attrNameLst>
                                          <p:attrName>ppt_x</p:attrName>
                                        </p:attrNameLst>
                                      </p:cBhvr>
                                      <p:tavLst>
                                        <p:tav tm="0">
                                          <p:val>
                                            <p:strVal val="ppt_x"/>
                                          </p:val>
                                        </p:tav>
                                        <p:tav tm="100000">
                                          <p:val>
                                            <p:strVal val="ppt_x"/>
                                          </p:val>
                                        </p:tav>
                                      </p:tavLst>
                                    </p:anim>
                                    <p:anim calcmode="lin" valueType="num">
                                      <p:cBhvr additive="base">
                                        <p:cTn id="106" dur="500"/>
                                        <p:tgtEl>
                                          <p:spTgt spid="34"/>
                                        </p:tgtEl>
                                        <p:attrNameLst>
                                          <p:attrName>ppt_y</p:attrName>
                                        </p:attrNameLst>
                                      </p:cBhvr>
                                      <p:tavLst>
                                        <p:tav tm="0">
                                          <p:val>
                                            <p:strVal val="ppt_y"/>
                                          </p:val>
                                        </p:tav>
                                        <p:tav tm="100000">
                                          <p:val>
                                            <p:strVal val="0-ppt_h/2"/>
                                          </p:val>
                                        </p:tav>
                                      </p:tavLst>
                                    </p:anim>
                                    <p:set>
                                      <p:cBhvr>
                                        <p:cTn id="107" dur="1" fill="hold">
                                          <p:stCondLst>
                                            <p:cond delay="499"/>
                                          </p:stCondLst>
                                        </p:cTn>
                                        <p:tgtEl>
                                          <p:spTgt spid="34"/>
                                        </p:tgtEl>
                                        <p:attrNameLst>
                                          <p:attrName>style.visibility</p:attrName>
                                        </p:attrNameLst>
                                      </p:cBhvr>
                                      <p:to>
                                        <p:strVal val="hidden"/>
                                      </p:to>
                                    </p:set>
                                  </p:childTnLst>
                                </p:cTn>
                              </p:par>
                              <p:par>
                                <p:cTn id="108" presetID="2" presetClass="exit" presetSubtype="1" fill="hold" grpId="1" nodeType="withEffect">
                                  <p:stCondLst>
                                    <p:cond delay="0"/>
                                  </p:stCondLst>
                                  <p:childTnLst>
                                    <p:anim calcmode="lin" valueType="num">
                                      <p:cBhvr additive="base">
                                        <p:cTn id="109" dur="500"/>
                                        <p:tgtEl>
                                          <p:spTgt spid="33"/>
                                        </p:tgtEl>
                                        <p:attrNameLst>
                                          <p:attrName>ppt_x</p:attrName>
                                        </p:attrNameLst>
                                      </p:cBhvr>
                                      <p:tavLst>
                                        <p:tav tm="0">
                                          <p:val>
                                            <p:strVal val="ppt_x"/>
                                          </p:val>
                                        </p:tav>
                                        <p:tav tm="100000">
                                          <p:val>
                                            <p:strVal val="ppt_x"/>
                                          </p:val>
                                        </p:tav>
                                      </p:tavLst>
                                    </p:anim>
                                    <p:anim calcmode="lin" valueType="num">
                                      <p:cBhvr additive="base">
                                        <p:cTn id="110" dur="500"/>
                                        <p:tgtEl>
                                          <p:spTgt spid="33"/>
                                        </p:tgtEl>
                                        <p:attrNameLst>
                                          <p:attrName>ppt_y</p:attrName>
                                        </p:attrNameLst>
                                      </p:cBhvr>
                                      <p:tavLst>
                                        <p:tav tm="0">
                                          <p:val>
                                            <p:strVal val="ppt_y"/>
                                          </p:val>
                                        </p:tav>
                                        <p:tav tm="100000">
                                          <p:val>
                                            <p:strVal val="0-ppt_h/2"/>
                                          </p:val>
                                        </p:tav>
                                      </p:tavLst>
                                    </p:anim>
                                    <p:set>
                                      <p:cBhvr>
                                        <p:cTn id="111" dur="1" fill="hold">
                                          <p:stCondLst>
                                            <p:cond delay="499"/>
                                          </p:stCondLst>
                                        </p:cTn>
                                        <p:tgtEl>
                                          <p:spTgt spid="33"/>
                                        </p:tgtEl>
                                        <p:attrNameLst>
                                          <p:attrName>style.visibility</p:attrName>
                                        </p:attrNameLst>
                                      </p:cBhvr>
                                      <p:to>
                                        <p:strVal val="hidden"/>
                                      </p:to>
                                    </p:set>
                                  </p:childTnLst>
                                </p:cTn>
                              </p:par>
                              <p:par>
                                <p:cTn id="112" presetID="2" presetClass="exit" presetSubtype="1" fill="hold" grpId="1" nodeType="withEffect">
                                  <p:stCondLst>
                                    <p:cond delay="0"/>
                                  </p:stCondLst>
                                  <p:childTnLst>
                                    <p:anim calcmode="lin" valueType="num">
                                      <p:cBhvr additive="base">
                                        <p:cTn id="113" dur="500"/>
                                        <p:tgtEl>
                                          <p:spTgt spid="35"/>
                                        </p:tgtEl>
                                        <p:attrNameLst>
                                          <p:attrName>ppt_x</p:attrName>
                                        </p:attrNameLst>
                                      </p:cBhvr>
                                      <p:tavLst>
                                        <p:tav tm="0">
                                          <p:val>
                                            <p:strVal val="ppt_x"/>
                                          </p:val>
                                        </p:tav>
                                        <p:tav tm="100000">
                                          <p:val>
                                            <p:strVal val="ppt_x"/>
                                          </p:val>
                                        </p:tav>
                                      </p:tavLst>
                                    </p:anim>
                                    <p:anim calcmode="lin" valueType="num">
                                      <p:cBhvr additive="base">
                                        <p:cTn id="114" dur="500"/>
                                        <p:tgtEl>
                                          <p:spTgt spid="35"/>
                                        </p:tgtEl>
                                        <p:attrNameLst>
                                          <p:attrName>ppt_y</p:attrName>
                                        </p:attrNameLst>
                                      </p:cBhvr>
                                      <p:tavLst>
                                        <p:tav tm="0">
                                          <p:val>
                                            <p:strVal val="ppt_y"/>
                                          </p:val>
                                        </p:tav>
                                        <p:tav tm="100000">
                                          <p:val>
                                            <p:strVal val="0-ppt_h/2"/>
                                          </p:val>
                                        </p:tav>
                                      </p:tavLst>
                                    </p:anim>
                                    <p:set>
                                      <p:cBhvr>
                                        <p:cTn id="115" dur="1" fill="hold">
                                          <p:stCondLst>
                                            <p:cond delay="49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5" grpId="1"/>
      <p:bldP spid="27" grpId="0"/>
      <p:bldP spid="27" grpId="1"/>
      <p:bldP spid="28" grpId="0"/>
      <p:bldP spid="28" grpId="1"/>
      <p:bldP spid="29" grpId="0" animBg="1"/>
      <p:bldP spid="29" grpId="1" animBg="1"/>
      <p:bldP spid="30" grpId="0"/>
      <p:bldP spid="30" grpId="1"/>
      <p:bldP spid="31" grpId="0" animBg="1"/>
      <p:bldP spid="31" grpId="1" animBg="1"/>
      <p:bldP spid="32" grpId="0" animBg="1"/>
      <p:bldP spid="32" grpId="1" animBg="1"/>
      <p:bldP spid="33" grpId="0" animBg="1"/>
      <p:bldP spid="33" grpId="1" animBg="1"/>
      <p:bldP spid="34" grpId="0"/>
      <p:bldP spid="34" grpId="1"/>
      <p:bldP spid="35" grpId="0"/>
      <p:bldP spid="35"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4DD9DA6E-0FA2-4F9F-850B-9417AF971AFA}"/>
              </a:ext>
            </a:extLst>
          </p:cNvPr>
          <p:cNvCxnSpPr/>
          <p:nvPr/>
        </p:nvCxnSpPr>
        <p:spPr>
          <a:xfrm flipH="1" flipV="1">
            <a:off x="4651375" y="2870200"/>
            <a:ext cx="93821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E394444-F0C2-429D-9B76-4B0DD478B6CD}"/>
              </a:ext>
            </a:extLst>
          </p:cNvPr>
          <p:cNvCxnSpPr/>
          <p:nvPr/>
        </p:nvCxnSpPr>
        <p:spPr>
          <a:xfrm>
            <a:off x="6778625" y="2835275"/>
            <a:ext cx="974725"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2950725-0B6D-4B3D-8A46-B05DE22BA1E0}"/>
              </a:ext>
            </a:extLst>
          </p:cNvPr>
          <p:cNvCxnSpPr/>
          <p:nvPr/>
        </p:nvCxnSpPr>
        <p:spPr>
          <a:xfrm flipH="1" flipV="1">
            <a:off x="4462463" y="3779838"/>
            <a:ext cx="93821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905A949B-0B5E-48DA-87BB-657C6E52A055}"/>
              </a:ext>
            </a:extLst>
          </p:cNvPr>
          <p:cNvCxnSpPr/>
          <p:nvPr/>
        </p:nvCxnSpPr>
        <p:spPr>
          <a:xfrm>
            <a:off x="6743700" y="3765550"/>
            <a:ext cx="974725"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103C151-E78A-4CEF-965E-40AE7E9CDF0F}"/>
              </a:ext>
            </a:extLst>
          </p:cNvPr>
          <p:cNvCxnSpPr/>
          <p:nvPr/>
        </p:nvCxnSpPr>
        <p:spPr>
          <a:xfrm flipH="1" flipV="1">
            <a:off x="4462463" y="4884738"/>
            <a:ext cx="93821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618BB2B1-EB3B-445C-ACB0-DF4EFE5DA73E}"/>
              </a:ext>
            </a:extLst>
          </p:cNvPr>
          <p:cNvCxnSpPr/>
          <p:nvPr/>
        </p:nvCxnSpPr>
        <p:spPr>
          <a:xfrm>
            <a:off x="6778625" y="4884738"/>
            <a:ext cx="974725"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8846683-0339-43CE-A59E-DFAEBFE6D12C}"/>
              </a:ext>
            </a:extLst>
          </p:cNvPr>
          <p:cNvCxnSpPr/>
          <p:nvPr/>
        </p:nvCxnSpPr>
        <p:spPr>
          <a:xfrm flipH="1" flipV="1">
            <a:off x="4462463" y="5630863"/>
            <a:ext cx="93821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2662EC-D24F-44AD-AED3-571316E5C8DE}"/>
              </a:ext>
            </a:extLst>
          </p:cNvPr>
          <p:cNvCxnSpPr/>
          <p:nvPr/>
        </p:nvCxnSpPr>
        <p:spPr>
          <a:xfrm>
            <a:off x="6737350" y="5640388"/>
            <a:ext cx="97631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BB86D7E5-631C-4834-82D1-59ED51ECD2D4}"/>
              </a:ext>
            </a:extLst>
          </p:cNvPr>
          <p:cNvGrpSpPr>
            <a:grpSpLocks/>
          </p:cNvGrpSpPr>
          <p:nvPr/>
        </p:nvGrpSpPr>
        <p:grpSpPr bwMode="auto">
          <a:xfrm>
            <a:off x="7643813" y="3400425"/>
            <a:ext cx="635000" cy="633413"/>
            <a:chOff x="8472655" y="2632820"/>
            <a:chExt cx="732135" cy="732133"/>
          </a:xfrm>
        </p:grpSpPr>
        <p:sp>
          <p:nvSpPr>
            <p:cNvPr id="11" name="타원 132">
              <a:extLst>
                <a:ext uri="{FF2B5EF4-FFF2-40B4-BE49-F238E27FC236}">
                  <a16:creationId xmlns:a16="http://schemas.microsoft.com/office/drawing/2014/main" id="{BD1438C4-C856-48AC-A728-F15EF992296D}"/>
                </a:ext>
              </a:extLst>
            </p:cNvPr>
            <p:cNvSpPr/>
            <p:nvPr/>
          </p:nvSpPr>
          <p:spPr>
            <a:xfrm>
              <a:off x="8472655" y="2632820"/>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25674" name="AutoShape 137">
              <a:extLst>
                <a:ext uri="{FF2B5EF4-FFF2-40B4-BE49-F238E27FC236}">
                  <a16:creationId xmlns:a16="http://schemas.microsoft.com/office/drawing/2014/main" id="{D86AD76B-5DAF-40EA-8812-152BD7C44716}"/>
                </a:ext>
              </a:extLst>
            </p:cNvPr>
            <p:cNvSpPr>
              <a:spLocks/>
            </p:cNvSpPr>
            <p:nvPr/>
          </p:nvSpPr>
          <p:spPr bwMode="auto">
            <a:xfrm>
              <a:off x="8675062" y="2828919"/>
              <a:ext cx="341667" cy="339342"/>
            </a:xfrm>
            <a:custGeom>
              <a:avLst/>
              <a:gdLst>
                <a:gd name="T0" fmla="*/ 2147483646 w 21437"/>
                <a:gd name="T1" fmla="*/ 2147483646 h 21437"/>
                <a:gd name="T2" fmla="*/ 2147483646 w 21437"/>
                <a:gd name="T3" fmla="*/ 2147483646 h 21437"/>
                <a:gd name="T4" fmla="*/ 2147483646 w 21437"/>
                <a:gd name="T5" fmla="*/ 2011941622 h 21437"/>
                <a:gd name="T6" fmla="*/ 2147483646 w 21437"/>
                <a:gd name="T7" fmla="*/ 762726494 h 21437"/>
                <a:gd name="T8" fmla="*/ 2147483646 w 21437"/>
                <a:gd name="T9" fmla="*/ 411423040 h 21437"/>
                <a:gd name="T10" fmla="*/ 1647588944 w 21437"/>
                <a:gd name="T11" fmla="*/ 1081996882 h 21437"/>
                <a:gd name="T12" fmla="*/ 637019434 w 21437"/>
                <a:gd name="T13" fmla="*/ 105557444 h 21437"/>
                <a:gd name="T14" fmla="*/ 109218924 w 21437"/>
                <a:gd name="T15" fmla="*/ 105557444 h 21437"/>
                <a:gd name="T16" fmla="*/ 109218924 w 21437"/>
                <a:gd name="T17" fmla="*/ 615633759 h 21437"/>
                <a:gd name="T18" fmla="*/ 1119584393 w 21437"/>
                <a:gd name="T19" fmla="*/ 1592075065 h 21437"/>
                <a:gd name="T20" fmla="*/ 427277367 w 21437"/>
                <a:gd name="T21" fmla="*/ 2147483646 h 21437"/>
                <a:gd name="T22" fmla="*/ 791000050 w 21437"/>
                <a:gd name="T23" fmla="*/ 2147483646 h 21437"/>
                <a:gd name="T24" fmla="*/ 2082020694 w 21437"/>
                <a:gd name="T25" fmla="*/ 2147483646 h 21437"/>
                <a:gd name="T26" fmla="*/ 2147483646 w 21437"/>
                <a:gd name="T27" fmla="*/ 2147483646 h 21437"/>
                <a:gd name="T28" fmla="*/ 2147483646 w 21437"/>
                <a:gd name="T29" fmla="*/ 2147483646 h 21437"/>
                <a:gd name="T30" fmla="*/ 2147483646 w 21437"/>
                <a:gd name="T31" fmla="*/ 2147483646 h 21437"/>
                <a:gd name="T32" fmla="*/ 2147483646 w 21437"/>
                <a:gd name="T33" fmla="*/ 2147483646 h 21437"/>
                <a:gd name="T34" fmla="*/ 2147483646 w 21437"/>
                <a:gd name="T35" fmla="*/ 2147483646 h 21437"/>
                <a:gd name="T36" fmla="*/ 2147483646 w 21437"/>
                <a:gd name="T37" fmla="*/ 2147483646 h 21437"/>
                <a:gd name="T38" fmla="*/ 2147483646 w 21437"/>
                <a:gd name="T39" fmla="*/ 2147483646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13" name="Group 12">
            <a:extLst>
              <a:ext uri="{FF2B5EF4-FFF2-40B4-BE49-F238E27FC236}">
                <a16:creationId xmlns:a16="http://schemas.microsoft.com/office/drawing/2014/main" id="{91047688-77E3-4972-9A9F-8D79E2CDA05E}"/>
              </a:ext>
            </a:extLst>
          </p:cNvPr>
          <p:cNvGrpSpPr>
            <a:grpSpLocks/>
          </p:cNvGrpSpPr>
          <p:nvPr/>
        </p:nvGrpSpPr>
        <p:grpSpPr bwMode="auto">
          <a:xfrm>
            <a:off x="4024313" y="4479925"/>
            <a:ext cx="633412" cy="635000"/>
            <a:chOff x="2979741" y="3558779"/>
            <a:chExt cx="732135" cy="732133"/>
          </a:xfrm>
        </p:grpSpPr>
        <p:sp>
          <p:nvSpPr>
            <p:cNvPr id="14" name="타원 132">
              <a:extLst>
                <a:ext uri="{FF2B5EF4-FFF2-40B4-BE49-F238E27FC236}">
                  <a16:creationId xmlns:a16="http://schemas.microsoft.com/office/drawing/2014/main" id="{A0F280E3-C59E-4D82-9667-698A048965E0}"/>
                </a:ext>
              </a:extLst>
            </p:cNvPr>
            <p:cNvSpPr/>
            <p:nvPr/>
          </p:nvSpPr>
          <p:spPr>
            <a:xfrm>
              <a:off x="2979741" y="3558779"/>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15" name="Group 197">
              <a:extLst>
                <a:ext uri="{FF2B5EF4-FFF2-40B4-BE49-F238E27FC236}">
                  <a16:creationId xmlns:a16="http://schemas.microsoft.com/office/drawing/2014/main" id="{E5BC2663-F345-4E62-BC30-EB883FBFBEFE}"/>
                </a:ext>
              </a:extLst>
            </p:cNvPr>
            <p:cNvGrpSpPr>
              <a:grpSpLocks/>
            </p:cNvGrpSpPr>
            <p:nvPr/>
          </p:nvGrpSpPr>
          <p:grpSpPr bwMode="auto">
            <a:xfrm>
              <a:off x="3169207" y="3743495"/>
              <a:ext cx="337019" cy="341666"/>
              <a:chOff x="0" y="0"/>
              <a:chExt cx="570" cy="576"/>
            </a:xfrm>
            <a:solidFill>
              <a:srgbClr val="FFFFFF"/>
            </a:solidFill>
          </p:grpSpPr>
          <p:sp>
            <p:nvSpPr>
              <p:cNvPr id="16" name="AutoShape 195">
                <a:extLst>
                  <a:ext uri="{FF2B5EF4-FFF2-40B4-BE49-F238E27FC236}">
                    <a16:creationId xmlns:a16="http://schemas.microsoft.com/office/drawing/2014/main" id="{3DEC87CD-BEBB-490C-9668-670A5FF85816}"/>
                  </a:ext>
                </a:extLst>
              </p:cNvPr>
              <p:cNvSpPr>
                <a:spLocks/>
              </p:cNvSpPr>
              <p:nvPr/>
            </p:nvSpPr>
            <p:spPr bwMode="auto">
              <a:xfrm>
                <a:off x="376" y="248"/>
                <a:ext cx="21" cy="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6007" y="16818"/>
                      <a:pt x="8457" y="9069"/>
                      <a:pt x="0" y="0"/>
                    </a:cubicBezTo>
                    <a:cubicBezTo>
                      <a:pt x="6420" y="10388"/>
                      <a:pt x="13700" y="17478"/>
                      <a:pt x="21600" y="21600"/>
                    </a:cubicBezTo>
                    <a:close/>
                    <a:moveTo>
                      <a:pt x="2160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7" name="AutoShape 196">
                <a:extLst>
                  <a:ext uri="{FF2B5EF4-FFF2-40B4-BE49-F238E27FC236}">
                    <a16:creationId xmlns:a16="http://schemas.microsoft.com/office/drawing/2014/main" id="{48DF55B4-C82F-4DBA-ADAF-343FD6FE8E31}"/>
                  </a:ext>
                </a:extLst>
              </p:cNvPr>
              <p:cNvSpPr>
                <a:spLocks/>
              </p:cNvSpPr>
              <p:nvPr/>
            </p:nvSpPr>
            <p:spPr bwMode="auto">
              <a:xfrm>
                <a:off x="0" y="0"/>
                <a:ext cx="570" cy="576"/>
              </a:xfrm>
              <a:custGeom>
                <a:avLst/>
                <a:gdLst>
                  <a:gd name="T0" fmla="*/ 0 w 20024"/>
                  <a:gd name="T1" fmla="*/ 0 h 21059"/>
                  <a:gd name="T2" fmla="*/ 0 w 20024"/>
                  <a:gd name="T3" fmla="*/ 0 h 21059"/>
                  <a:gd name="T4" fmla="*/ 0 w 20024"/>
                  <a:gd name="T5" fmla="*/ 0 h 21059"/>
                  <a:gd name="T6" fmla="*/ 0 w 20024"/>
                  <a:gd name="T7" fmla="*/ 0 h 21059"/>
                  <a:gd name="T8" fmla="*/ 0 w 20024"/>
                  <a:gd name="T9" fmla="*/ 0 h 21059"/>
                  <a:gd name="T10" fmla="*/ 0 w 20024"/>
                  <a:gd name="T11" fmla="*/ 0 h 21059"/>
                  <a:gd name="T12" fmla="*/ 0 w 20024"/>
                  <a:gd name="T13" fmla="*/ 0 h 21059"/>
                  <a:gd name="T14" fmla="*/ 0 w 20024"/>
                  <a:gd name="T15" fmla="*/ 0 h 21059"/>
                  <a:gd name="T16" fmla="*/ 0 w 20024"/>
                  <a:gd name="T17" fmla="*/ 0 h 21059"/>
                  <a:gd name="T18" fmla="*/ 0 w 20024"/>
                  <a:gd name="T19" fmla="*/ 0 h 21059"/>
                  <a:gd name="T20" fmla="*/ 0 w 20024"/>
                  <a:gd name="T21" fmla="*/ 0 h 21059"/>
                  <a:gd name="T22" fmla="*/ 0 w 20024"/>
                  <a:gd name="T23" fmla="*/ 0 h 21059"/>
                  <a:gd name="T24" fmla="*/ 0 w 20024"/>
                  <a:gd name="T25" fmla="*/ 0 h 21059"/>
                  <a:gd name="T26" fmla="*/ 0 w 20024"/>
                  <a:gd name="T27" fmla="*/ 0 h 21059"/>
                  <a:gd name="T28" fmla="*/ 0 w 20024"/>
                  <a:gd name="T29" fmla="*/ 0 h 21059"/>
                  <a:gd name="T30" fmla="*/ 0 w 20024"/>
                  <a:gd name="T31" fmla="*/ 0 h 21059"/>
                  <a:gd name="T32" fmla="*/ 0 w 20024"/>
                  <a:gd name="T33" fmla="*/ 0 h 21059"/>
                  <a:gd name="T34" fmla="*/ 0 w 20024"/>
                  <a:gd name="T35" fmla="*/ 0 h 21059"/>
                  <a:gd name="T36" fmla="*/ 0 w 20024"/>
                  <a:gd name="T37" fmla="*/ 0 h 21059"/>
                  <a:gd name="T38" fmla="*/ 0 w 20024"/>
                  <a:gd name="T39" fmla="*/ 0 h 21059"/>
                  <a:gd name="T40" fmla="*/ 0 w 20024"/>
                  <a:gd name="T41" fmla="*/ 0 h 21059"/>
                  <a:gd name="T42" fmla="*/ 0 w 20024"/>
                  <a:gd name="T43" fmla="*/ 0 h 21059"/>
                  <a:gd name="T44" fmla="*/ 0 w 20024"/>
                  <a:gd name="T45" fmla="*/ 0 h 21059"/>
                  <a:gd name="T46" fmla="*/ 0 w 20024"/>
                  <a:gd name="T47" fmla="*/ 0 h 21059"/>
                  <a:gd name="T48" fmla="*/ 0 w 20024"/>
                  <a:gd name="T49" fmla="*/ 0 h 21059"/>
                  <a:gd name="T50" fmla="*/ 0 w 20024"/>
                  <a:gd name="T51" fmla="*/ 0 h 21059"/>
                  <a:gd name="T52" fmla="*/ 0 w 20024"/>
                  <a:gd name="T53" fmla="*/ 0 h 21059"/>
                  <a:gd name="T54" fmla="*/ 0 w 20024"/>
                  <a:gd name="T55" fmla="*/ 0 h 21059"/>
                  <a:gd name="T56" fmla="*/ 0 w 20024"/>
                  <a:gd name="T57" fmla="*/ 0 h 21059"/>
                  <a:gd name="T58" fmla="*/ 0 w 20024"/>
                  <a:gd name="T59" fmla="*/ 0 h 21059"/>
                  <a:gd name="T60" fmla="*/ 0 w 20024"/>
                  <a:gd name="T61" fmla="*/ 0 h 21059"/>
                  <a:gd name="T62" fmla="*/ 0 w 20024"/>
                  <a:gd name="T63" fmla="*/ 0 h 21059"/>
                  <a:gd name="T64" fmla="*/ 0 w 20024"/>
                  <a:gd name="T65" fmla="*/ 0 h 21059"/>
                  <a:gd name="T66" fmla="*/ 0 w 20024"/>
                  <a:gd name="T67" fmla="*/ 0 h 21059"/>
                  <a:gd name="T68" fmla="*/ 0 w 20024"/>
                  <a:gd name="T69" fmla="*/ 0 h 21059"/>
                  <a:gd name="T70" fmla="*/ 0 w 20024"/>
                  <a:gd name="T71" fmla="*/ 0 h 21059"/>
                  <a:gd name="T72" fmla="*/ 0 w 20024"/>
                  <a:gd name="T73" fmla="*/ 0 h 21059"/>
                  <a:gd name="T74" fmla="*/ 0 w 20024"/>
                  <a:gd name="T75" fmla="*/ 0 h 21059"/>
                  <a:gd name="T76" fmla="*/ 0 w 20024"/>
                  <a:gd name="T77" fmla="*/ 0 h 21059"/>
                  <a:gd name="T78" fmla="*/ 0 w 20024"/>
                  <a:gd name="T79" fmla="*/ 0 h 21059"/>
                  <a:gd name="T80" fmla="*/ 0 w 20024"/>
                  <a:gd name="T81" fmla="*/ 0 h 21059"/>
                  <a:gd name="T82" fmla="*/ 0 w 20024"/>
                  <a:gd name="T83" fmla="*/ 0 h 21059"/>
                  <a:gd name="T84" fmla="*/ 0 w 20024"/>
                  <a:gd name="T85" fmla="*/ 0 h 21059"/>
                  <a:gd name="T86" fmla="*/ 0 w 20024"/>
                  <a:gd name="T87" fmla="*/ 0 h 21059"/>
                  <a:gd name="T88" fmla="*/ 0 w 20024"/>
                  <a:gd name="T89" fmla="*/ 0 h 21059"/>
                  <a:gd name="T90" fmla="*/ 0 w 20024"/>
                  <a:gd name="T91" fmla="*/ 0 h 21059"/>
                  <a:gd name="T92" fmla="*/ 0 w 20024"/>
                  <a:gd name="T93" fmla="*/ 0 h 210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24" h="21059">
                    <a:moveTo>
                      <a:pt x="14769" y="15886"/>
                    </a:moveTo>
                    <a:lnTo>
                      <a:pt x="14493" y="15660"/>
                    </a:lnTo>
                    <a:lnTo>
                      <a:pt x="14788" y="15467"/>
                    </a:lnTo>
                    <a:lnTo>
                      <a:pt x="14936" y="15456"/>
                    </a:lnTo>
                    <a:cubicBezTo>
                      <a:pt x="15071" y="15448"/>
                      <a:pt x="17233" y="15305"/>
                      <a:pt x="18271" y="15227"/>
                    </a:cubicBezTo>
                    <a:cubicBezTo>
                      <a:pt x="19519" y="14334"/>
                      <a:pt x="19268" y="13379"/>
                      <a:pt x="18975" y="12855"/>
                    </a:cubicBezTo>
                    <a:cubicBezTo>
                      <a:pt x="18898" y="12856"/>
                      <a:pt x="18811" y="12857"/>
                      <a:pt x="18699" y="12858"/>
                    </a:cubicBezTo>
                    <a:lnTo>
                      <a:pt x="18683" y="12858"/>
                    </a:lnTo>
                    <a:lnTo>
                      <a:pt x="18682" y="12858"/>
                    </a:lnTo>
                    <a:cubicBezTo>
                      <a:pt x="18319" y="12856"/>
                      <a:pt x="15012" y="12701"/>
                      <a:pt x="14844" y="12694"/>
                    </a:cubicBezTo>
                    <a:lnTo>
                      <a:pt x="14678" y="12685"/>
                    </a:lnTo>
                    <a:lnTo>
                      <a:pt x="14386" y="12463"/>
                    </a:lnTo>
                    <a:lnTo>
                      <a:pt x="14656" y="12254"/>
                    </a:lnTo>
                    <a:lnTo>
                      <a:pt x="14818" y="12242"/>
                    </a:lnTo>
                    <a:cubicBezTo>
                      <a:pt x="14990" y="12229"/>
                      <a:pt x="18422" y="11964"/>
                      <a:pt x="18704" y="11959"/>
                    </a:cubicBezTo>
                    <a:cubicBezTo>
                      <a:pt x="19123" y="11953"/>
                      <a:pt x="19273" y="11951"/>
                      <a:pt x="19311" y="11951"/>
                    </a:cubicBezTo>
                    <a:cubicBezTo>
                      <a:pt x="19311" y="11951"/>
                      <a:pt x="19312" y="11951"/>
                      <a:pt x="19312" y="11951"/>
                    </a:cubicBezTo>
                    <a:cubicBezTo>
                      <a:pt x="19991" y="11309"/>
                      <a:pt x="20387" y="10507"/>
                      <a:pt x="19554" y="9691"/>
                    </a:cubicBezTo>
                    <a:cubicBezTo>
                      <a:pt x="18782" y="8935"/>
                      <a:pt x="15840" y="9089"/>
                      <a:pt x="13784" y="9056"/>
                    </a:cubicBezTo>
                    <a:cubicBezTo>
                      <a:pt x="13757" y="9057"/>
                      <a:pt x="13732" y="9057"/>
                      <a:pt x="13702" y="9057"/>
                    </a:cubicBezTo>
                    <a:lnTo>
                      <a:pt x="13698" y="9059"/>
                    </a:lnTo>
                    <a:cubicBezTo>
                      <a:pt x="13649" y="9059"/>
                      <a:pt x="14137" y="9054"/>
                      <a:pt x="13988" y="9048"/>
                    </a:cubicBezTo>
                    <a:cubicBezTo>
                      <a:pt x="13710" y="9040"/>
                      <a:pt x="13453" y="9028"/>
                      <a:pt x="13226" y="9009"/>
                    </a:cubicBezTo>
                    <a:cubicBezTo>
                      <a:pt x="12251" y="8958"/>
                      <a:pt x="10497" y="8968"/>
                      <a:pt x="10398" y="8964"/>
                    </a:cubicBezTo>
                    <a:lnTo>
                      <a:pt x="10343" y="8961"/>
                    </a:lnTo>
                    <a:lnTo>
                      <a:pt x="10040" y="8818"/>
                    </a:lnTo>
                    <a:lnTo>
                      <a:pt x="10340" y="8761"/>
                    </a:lnTo>
                    <a:lnTo>
                      <a:pt x="10392" y="8756"/>
                    </a:lnTo>
                    <a:cubicBezTo>
                      <a:pt x="10458" y="8750"/>
                      <a:pt x="10646" y="8743"/>
                      <a:pt x="11319" y="8672"/>
                    </a:cubicBezTo>
                    <a:cubicBezTo>
                      <a:pt x="10380" y="6546"/>
                      <a:pt x="12015" y="5309"/>
                      <a:pt x="12293" y="4218"/>
                    </a:cubicBezTo>
                    <a:cubicBezTo>
                      <a:pt x="13281" y="346"/>
                      <a:pt x="11306" y="0"/>
                      <a:pt x="11306" y="0"/>
                    </a:cubicBezTo>
                    <a:cubicBezTo>
                      <a:pt x="11306" y="0"/>
                      <a:pt x="6375" y="6964"/>
                      <a:pt x="5882" y="9217"/>
                    </a:cubicBezTo>
                    <a:cubicBezTo>
                      <a:pt x="5540" y="10780"/>
                      <a:pt x="3524" y="10650"/>
                      <a:pt x="2827" y="10619"/>
                    </a:cubicBezTo>
                    <a:cubicBezTo>
                      <a:pt x="-538" y="10467"/>
                      <a:pt x="-1213" y="19295"/>
                      <a:pt x="2526" y="20068"/>
                    </a:cubicBezTo>
                    <a:cubicBezTo>
                      <a:pt x="3273" y="20222"/>
                      <a:pt x="4127" y="19355"/>
                      <a:pt x="5727" y="20057"/>
                    </a:cubicBezTo>
                    <a:cubicBezTo>
                      <a:pt x="9239" y="21600"/>
                      <a:pt x="12279" y="20917"/>
                      <a:pt x="15069" y="20857"/>
                    </a:cubicBezTo>
                    <a:cubicBezTo>
                      <a:pt x="16961" y="20816"/>
                      <a:pt x="16824" y="19393"/>
                      <a:pt x="16651" y="18696"/>
                    </a:cubicBezTo>
                    <a:cubicBezTo>
                      <a:pt x="15741" y="18643"/>
                      <a:pt x="14834" y="18622"/>
                      <a:pt x="14748" y="18618"/>
                    </a:cubicBezTo>
                    <a:lnTo>
                      <a:pt x="14581" y="18611"/>
                    </a:lnTo>
                    <a:lnTo>
                      <a:pt x="14288" y="18403"/>
                    </a:lnTo>
                    <a:lnTo>
                      <a:pt x="14572" y="18191"/>
                    </a:lnTo>
                    <a:lnTo>
                      <a:pt x="14734" y="18179"/>
                    </a:lnTo>
                    <a:cubicBezTo>
                      <a:pt x="14837" y="18172"/>
                      <a:pt x="16113" y="18101"/>
                      <a:pt x="17172" y="18012"/>
                    </a:cubicBezTo>
                    <a:cubicBezTo>
                      <a:pt x="18121" y="17273"/>
                      <a:pt x="17881" y="16561"/>
                      <a:pt x="17661" y="16030"/>
                    </a:cubicBezTo>
                    <a:cubicBezTo>
                      <a:pt x="16564" y="15964"/>
                      <a:pt x="15065" y="15902"/>
                      <a:pt x="14953" y="15897"/>
                    </a:cubicBezTo>
                    <a:lnTo>
                      <a:pt x="14769" y="15886"/>
                    </a:lnTo>
                    <a:close/>
                    <a:moveTo>
                      <a:pt x="14769" y="15886"/>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18" name="Group 17">
            <a:extLst>
              <a:ext uri="{FF2B5EF4-FFF2-40B4-BE49-F238E27FC236}">
                <a16:creationId xmlns:a16="http://schemas.microsoft.com/office/drawing/2014/main" id="{13B3F551-9C20-4B41-B521-D4ED470A658D}"/>
              </a:ext>
            </a:extLst>
          </p:cNvPr>
          <p:cNvGrpSpPr>
            <a:grpSpLocks/>
          </p:cNvGrpSpPr>
          <p:nvPr/>
        </p:nvGrpSpPr>
        <p:grpSpPr bwMode="auto">
          <a:xfrm>
            <a:off x="4090988" y="3427413"/>
            <a:ext cx="633412" cy="633412"/>
            <a:chOff x="2979741" y="2632820"/>
            <a:chExt cx="732135" cy="732133"/>
          </a:xfrm>
        </p:grpSpPr>
        <p:sp>
          <p:nvSpPr>
            <p:cNvPr id="19" name="타원 132">
              <a:extLst>
                <a:ext uri="{FF2B5EF4-FFF2-40B4-BE49-F238E27FC236}">
                  <a16:creationId xmlns:a16="http://schemas.microsoft.com/office/drawing/2014/main" id="{75258A8C-2300-450F-843F-6FC49390FF1D}"/>
                </a:ext>
              </a:extLst>
            </p:cNvPr>
            <p:cNvSpPr/>
            <p:nvPr/>
          </p:nvSpPr>
          <p:spPr>
            <a:xfrm>
              <a:off x="2979741" y="2632820"/>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20" name="Group 220">
              <a:extLst>
                <a:ext uri="{FF2B5EF4-FFF2-40B4-BE49-F238E27FC236}">
                  <a16:creationId xmlns:a16="http://schemas.microsoft.com/office/drawing/2014/main" id="{315DE2A1-1A46-48F2-ADA6-4C7B3AA50D6B}"/>
                </a:ext>
              </a:extLst>
            </p:cNvPr>
            <p:cNvGrpSpPr>
              <a:grpSpLocks/>
            </p:cNvGrpSpPr>
            <p:nvPr/>
          </p:nvGrpSpPr>
          <p:grpSpPr bwMode="auto">
            <a:xfrm>
              <a:off x="3122321" y="2847205"/>
              <a:ext cx="339342" cy="309126"/>
              <a:chOff x="0" y="0"/>
              <a:chExt cx="575" cy="523"/>
            </a:xfrm>
            <a:solidFill>
              <a:srgbClr val="FFFFFF"/>
            </a:solidFill>
          </p:grpSpPr>
          <p:sp>
            <p:nvSpPr>
              <p:cNvPr id="21" name="AutoShape 217">
                <a:extLst>
                  <a:ext uri="{FF2B5EF4-FFF2-40B4-BE49-F238E27FC236}">
                    <a16:creationId xmlns:a16="http://schemas.microsoft.com/office/drawing/2014/main" id="{D4D8E95E-FF67-45FF-B231-7D6263DE0565}"/>
                  </a:ext>
                </a:extLst>
              </p:cNvPr>
              <p:cNvSpPr>
                <a:spLocks/>
              </p:cNvSpPr>
              <p:nvPr/>
            </p:nvSpPr>
            <p:spPr bwMode="auto">
              <a:xfrm>
                <a:off x="248" y="0"/>
                <a:ext cx="327" cy="523"/>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2" name="AutoShape 218">
                <a:extLst>
                  <a:ext uri="{FF2B5EF4-FFF2-40B4-BE49-F238E27FC236}">
                    <a16:creationId xmlns:a16="http://schemas.microsoft.com/office/drawing/2014/main" id="{71E54001-E310-49FE-AF67-997FD3F9247B}"/>
                  </a:ext>
                </a:extLst>
              </p:cNvPr>
              <p:cNvSpPr>
                <a:spLocks/>
              </p:cNvSpPr>
              <p:nvPr/>
            </p:nvSpPr>
            <p:spPr bwMode="auto">
              <a:xfrm>
                <a:off x="248" y="408"/>
                <a:ext cx="72" cy="1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0"/>
                    </a:lnTo>
                    <a:lnTo>
                      <a:pt x="0" y="11452"/>
                    </a:lnTo>
                    <a:lnTo>
                      <a:pt x="0" y="21600"/>
                    </a:lnTo>
                    <a:close/>
                    <a:moveTo>
                      <a:pt x="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3" name="AutoShape 219">
                <a:extLst>
                  <a:ext uri="{FF2B5EF4-FFF2-40B4-BE49-F238E27FC236}">
                    <a16:creationId xmlns:a16="http://schemas.microsoft.com/office/drawing/2014/main" id="{8A4827B1-B234-40D0-94C7-65262A3DF003}"/>
                  </a:ext>
                </a:extLst>
              </p:cNvPr>
              <p:cNvSpPr>
                <a:spLocks/>
              </p:cNvSpPr>
              <p:nvPr/>
            </p:nvSpPr>
            <p:spPr bwMode="auto">
              <a:xfrm>
                <a:off x="0" y="103"/>
                <a:ext cx="399" cy="341"/>
              </a:xfrm>
              <a:custGeom>
                <a:avLst/>
                <a:gdLst>
                  <a:gd name="T0" fmla="*/ 0 w 21430"/>
                  <a:gd name="T1" fmla="*/ 0 h 21600"/>
                  <a:gd name="T2" fmla="*/ 0 w 21430"/>
                  <a:gd name="T3" fmla="*/ 0 h 21600"/>
                  <a:gd name="T4" fmla="*/ 0 w 21430"/>
                  <a:gd name="T5" fmla="*/ 0 h 21600"/>
                  <a:gd name="T6" fmla="*/ 0 w 21430"/>
                  <a:gd name="T7" fmla="*/ 0 h 21600"/>
                  <a:gd name="T8" fmla="*/ 0 w 21430"/>
                  <a:gd name="T9" fmla="*/ 0 h 21600"/>
                  <a:gd name="T10" fmla="*/ 0 w 21430"/>
                  <a:gd name="T11" fmla="*/ 0 h 21600"/>
                  <a:gd name="T12" fmla="*/ 0 w 21430"/>
                  <a:gd name="T13" fmla="*/ 0 h 21600"/>
                  <a:gd name="T14" fmla="*/ 0 w 21430"/>
                  <a:gd name="T15" fmla="*/ 0 h 21600"/>
                  <a:gd name="T16" fmla="*/ 0 w 21430"/>
                  <a:gd name="T17" fmla="*/ 0 h 21600"/>
                  <a:gd name="T18" fmla="*/ 0 w 21430"/>
                  <a:gd name="T19" fmla="*/ 0 h 21600"/>
                  <a:gd name="T20" fmla="*/ 0 w 21430"/>
                  <a:gd name="T21" fmla="*/ 0 h 21600"/>
                  <a:gd name="T22" fmla="*/ 0 w 21430"/>
                  <a:gd name="T23" fmla="*/ 0 h 21600"/>
                  <a:gd name="T24" fmla="*/ 0 w 21430"/>
                  <a:gd name="T25" fmla="*/ 0 h 21600"/>
                  <a:gd name="T26" fmla="*/ 0 w 21430"/>
                  <a:gd name="T27" fmla="*/ 0 h 21600"/>
                  <a:gd name="T28" fmla="*/ 0 w 21430"/>
                  <a:gd name="T29" fmla="*/ 0 h 21600"/>
                  <a:gd name="T30" fmla="*/ 0 w 21430"/>
                  <a:gd name="T31" fmla="*/ 0 h 21600"/>
                  <a:gd name="T32" fmla="*/ 0 w 21430"/>
                  <a:gd name="T33" fmla="*/ 0 h 21600"/>
                  <a:gd name="T34" fmla="*/ 0 w 2143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30" h="2160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24" name="Group 23">
            <a:extLst>
              <a:ext uri="{FF2B5EF4-FFF2-40B4-BE49-F238E27FC236}">
                <a16:creationId xmlns:a16="http://schemas.microsoft.com/office/drawing/2014/main" id="{DF4EC913-D066-4428-B103-2C2014AE60B6}"/>
              </a:ext>
            </a:extLst>
          </p:cNvPr>
          <p:cNvGrpSpPr>
            <a:grpSpLocks/>
          </p:cNvGrpSpPr>
          <p:nvPr/>
        </p:nvGrpSpPr>
        <p:grpSpPr bwMode="auto">
          <a:xfrm>
            <a:off x="7669213" y="2506663"/>
            <a:ext cx="635000" cy="633412"/>
            <a:chOff x="8472655" y="1706861"/>
            <a:chExt cx="732135" cy="732133"/>
          </a:xfrm>
        </p:grpSpPr>
        <p:sp>
          <p:nvSpPr>
            <p:cNvPr id="25" name="타원 132">
              <a:extLst>
                <a:ext uri="{FF2B5EF4-FFF2-40B4-BE49-F238E27FC236}">
                  <a16:creationId xmlns:a16="http://schemas.microsoft.com/office/drawing/2014/main" id="{3929A59B-B25B-4D80-B421-FD26058F7AB6}"/>
                </a:ext>
              </a:extLst>
            </p:cNvPr>
            <p:cNvSpPr/>
            <p:nvPr/>
          </p:nvSpPr>
          <p:spPr>
            <a:xfrm>
              <a:off x="8472655" y="1706861"/>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25668" name="AutoShape 249">
              <a:extLst>
                <a:ext uri="{FF2B5EF4-FFF2-40B4-BE49-F238E27FC236}">
                  <a16:creationId xmlns:a16="http://schemas.microsoft.com/office/drawing/2014/main" id="{F16723AD-5CCC-466F-9691-E061F002A273}"/>
                </a:ext>
              </a:extLst>
            </p:cNvPr>
            <p:cNvSpPr>
              <a:spLocks/>
            </p:cNvSpPr>
            <p:nvPr/>
          </p:nvSpPr>
          <p:spPr bwMode="auto">
            <a:xfrm>
              <a:off x="8687943" y="1899104"/>
              <a:ext cx="339342" cy="339342"/>
            </a:xfrm>
            <a:custGeom>
              <a:avLst/>
              <a:gdLst>
                <a:gd name="T0" fmla="*/ 2147483646 w 21600"/>
                <a:gd name="T1" fmla="*/ 1123015493 h 21600"/>
                <a:gd name="T2" fmla="*/ 2147483646 w 21600"/>
                <a:gd name="T3" fmla="*/ 162247344 h 21600"/>
                <a:gd name="T4" fmla="*/ 2147483646 w 21600"/>
                <a:gd name="T5" fmla="*/ 0 h 21600"/>
                <a:gd name="T6" fmla="*/ 2147483646 w 21600"/>
                <a:gd name="T7" fmla="*/ 941610125 h 21600"/>
                <a:gd name="T8" fmla="*/ 1382739769 w 21600"/>
                <a:gd name="T9" fmla="*/ 941610125 h 21600"/>
                <a:gd name="T10" fmla="*/ 1382739769 w 21600"/>
                <a:gd name="T11" fmla="*/ 176823292 h 21600"/>
                <a:gd name="T12" fmla="*/ 768106100 w 21600"/>
                <a:gd name="T13" fmla="*/ 176823292 h 21600"/>
                <a:gd name="T14" fmla="*/ 768106100 w 21600"/>
                <a:gd name="T15" fmla="*/ 941610125 h 21600"/>
                <a:gd name="T16" fmla="*/ 0 w 21600"/>
                <a:gd name="T17" fmla="*/ 941610125 h 21600"/>
                <a:gd name="T18" fmla="*/ 0 w 21600"/>
                <a:gd name="T19" fmla="*/ 1553506953 h 21600"/>
                <a:gd name="T20" fmla="*/ 768106100 w 21600"/>
                <a:gd name="T21" fmla="*/ 1553506953 h 21600"/>
                <a:gd name="T22" fmla="*/ 768106100 w 21600"/>
                <a:gd name="T23" fmla="*/ 2147483646 h 21600"/>
                <a:gd name="T24" fmla="*/ 2147483646 w 21600"/>
                <a:gd name="T25" fmla="*/ 2147483646 h 21600"/>
                <a:gd name="T26" fmla="*/ 2147483646 w 21600"/>
                <a:gd name="T27" fmla="*/ 2147483646 h 21600"/>
                <a:gd name="T28" fmla="*/ 2147483646 w 21600"/>
                <a:gd name="T29" fmla="*/ 2147483646 h 21600"/>
                <a:gd name="T30" fmla="*/ 2147483646 w 21600"/>
                <a:gd name="T31" fmla="*/ 2147483646 h 21600"/>
                <a:gd name="T32" fmla="*/ 2147483646 w 21600"/>
                <a:gd name="T33" fmla="*/ 2147483646 h 21600"/>
                <a:gd name="T34" fmla="*/ 2147483646 w 21600"/>
                <a:gd name="T35" fmla="*/ 2147483646 h 21600"/>
                <a:gd name="T36" fmla="*/ 2147483646 w 21600"/>
                <a:gd name="T37" fmla="*/ 2147483646 h 21600"/>
                <a:gd name="T38" fmla="*/ 2147483646 w 21600"/>
                <a:gd name="T39" fmla="*/ 1123015493 h 21600"/>
                <a:gd name="T40" fmla="*/ 2147483646 w 21600"/>
                <a:gd name="T41" fmla="*/ 1123015493 h 21600"/>
                <a:gd name="T42" fmla="*/ 2147483646 w 21600"/>
                <a:gd name="T43" fmla="*/ 1553506953 h 21600"/>
                <a:gd name="T44" fmla="*/ 1382739769 w 21600"/>
                <a:gd name="T45" fmla="*/ 2147483646 h 21600"/>
                <a:gd name="T46" fmla="*/ 1382739769 w 21600"/>
                <a:gd name="T47" fmla="*/ 1553506953 h 21600"/>
                <a:gd name="T48" fmla="*/ 2147483646 w 21600"/>
                <a:gd name="T49" fmla="*/ 1553506953 h 21600"/>
                <a:gd name="T50" fmla="*/ 1526643305 w 21600"/>
                <a:gd name="T51" fmla="*/ 2147483646 h 21600"/>
                <a:gd name="T52" fmla="*/ 2147483646 w 21600"/>
                <a:gd name="T53" fmla="*/ 1735125745 h 21600"/>
                <a:gd name="T54" fmla="*/ 2147483646 w 21600"/>
                <a:gd name="T55" fmla="*/ 2147483646 h 21600"/>
                <a:gd name="T56" fmla="*/ 1526643305 w 21600"/>
                <a:gd name="T57" fmla="*/ 2147483646 h 21600"/>
                <a:gd name="T58" fmla="*/ 1526643305 w 21600"/>
                <a:gd name="T59" fmla="*/ 2147483646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27" name="Group 26">
            <a:extLst>
              <a:ext uri="{FF2B5EF4-FFF2-40B4-BE49-F238E27FC236}">
                <a16:creationId xmlns:a16="http://schemas.microsoft.com/office/drawing/2014/main" id="{0BAE2451-A90B-4FA2-8EF5-C263A9131734}"/>
              </a:ext>
            </a:extLst>
          </p:cNvPr>
          <p:cNvGrpSpPr>
            <a:grpSpLocks/>
          </p:cNvGrpSpPr>
          <p:nvPr/>
        </p:nvGrpSpPr>
        <p:grpSpPr bwMode="auto">
          <a:xfrm>
            <a:off x="7669213" y="4530725"/>
            <a:ext cx="635000" cy="633413"/>
            <a:chOff x="8472655" y="3558779"/>
            <a:chExt cx="732135" cy="732133"/>
          </a:xfrm>
        </p:grpSpPr>
        <p:sp>
          <p:nvSpPr>
            <p:cNvPr id="28" name="타원 132">
              <a:extLst>
                <a:ext uri="{FF2B5EF4-FFF2-40B4-BE49-F238E27FC236}">
                  <a16:creationId xmlns:a16="http://schemas.microsoft.com/office/drawing/2014/main" id="{0FBE4AED-91E7-4EDF-BCCD-23BA38E1FBC3}"/>
                </a:ext>
              </a:extLst>
            </p:cNvPr>
            <p:cNvSpPr/>
            <p:nvPr/>
          </p:nvSpPr>
          <p:spPr>
            <a:xfrm>
              <a:off x="8472655" y="3558779"/>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25666" name="AutoShape 250">
              <a:extLst>
                <a:ext uri="{FF2B5EF4-FFF2-40B4-BE49-F238E27FC236}">
                  <a16:creationId xmlns:a16="http://schemas.microsoft.com/office/drawing/2014/main" id="{AAAA0866-AB82-4162-AC78-F54BDE13D57E}"/>
                </a:ext>
              </a:extLst>
            </p:cNvPr>
            <p:cNvSpPr>
              <a:spLocks/>
            </p:cNvSpPr>
            <p:nvPr/>
          </p:nvSpPr>
          <p:spPr bwMode="auto">
            <a:xfrm>
              <a:off x="8667889" y="3797622"/>
              <a:ext cx="341666" cy="248696"/>
            </a:xfrm>
            <a:custGeom>
              <a:avLst/>
              <a:gdLst>
                <a:gd name="T0" fmla="*/ 2147483646 w 21600"/>
                <a:gd name="T1" fmla="*/ 110438974 h 21600"/>
                <a:gd name="T2" fmla="*/ 2067743698 w 21600"/>
                <a:gd name="T3" fmla="*/ 110438974 h 21600"/>
                <a:gd name="T4" fmla="*/ 2066028440 w 21600"/>
                <a:gd name="T5" fmla="*/ 109117489 h 21600"/>
                <a:gd name="T6" fmla="*/ 1911519593 w 21600"/>
                <a:gd name="T7" fmla="*/ 40249559 h 21600"/>
                <a:gd name="T8" fmla="*/ 1677900593 w 21600"/>
                <a:gd name="T9" fmla="*/ 0 h 21600"/>
                <a:gd name="T10" fmla="*/ 986997243 w 21600"/>
                <a:gd name="T11" fmla="*/ 0 h 21600"/>
                <a:gd name="T12" fmla="*/ 753396703 w 21600"/>
                <a:gd name="T13" fmla="*/ 40249559 h 21600"/>
                <a:gd name="T14" fmla="*/ 599107456 w 21600"/>
                <a:gd name="T15" fmla="*/ 109117489 h 21600"/>
                <a:gd name="T16" fmla="*/ 597152272 w 21600"/>
                <a:gd name="T17" fmla="*/ 110438974 h 21600"/>
                <a:gd name="T18" fmla="*/ 161410358 w 21600"/>
                <a:gd name="T19" fmla="*/ 110438974 h 21600"/>
                <a:gd name="T20" fmla="*/ 0 w 21600"/>
                <a:gd name="T21" fmla="*/ 155487007 h 21600"/>
                <a:gd name="T22" fmla="*/ 0 w 21600"/>
                <a:gd name="T23" fmla="*/ 906146466 h 21600"/>
                <a:gd name="T24" fmla="*/ 161410358 w 21600"/>
                <a:gd name="T25" fmla="*/ 951149596 h 21600"/>
                <a:gd name="T26" fmla="*/ 2147483646 w 21600"/>
                <a:gd name="T27" fmla="*/ 951149596 h 21600"/>
                <a:gd name="T28" fmla="*/ 2147483646 w 21600"/>
                <a:gd name="T29" fmla="*/ 906146466 h 21600"/>
                <a:gd name="T30" fmla="*/ 2147483646 w 21600"/>
                <a:gd name="T31" fmla="*/ 155487007 h 21600"/>
                <a:gd name="T32" fmla="*/ 2147483646 w 21600"/>
                <a:gd name="T33" fmla="*/ 110438974 h 21600"/>
                <a:gd name="T34" fmla="*/ 684661128 w 21600"/>
                <a:gd name="T35" fmla="*/ 877392833 h 21600"/>
                <a:gd name="T36" fmla="*/ 130592021 w 21600"/>
                <a:gd name="T37" fmla="*/ 877392833 h 21600"/>
                <a:gd name="T38" fmla="*/ 130592021 w 21600"/>
                <a:gd name="T39" fmla="*/ 185472503 h 21600"/>
                <a:gd name="T40" fmla="*/ 684661128 w 21600"/>
                <a:gd name="T41" fmla="*/ 185472503 h 21600"/>
                <a:gd name="T42" fmla="*/ 684661128 w 21600"/>
                <a:gd name="T43" fmla="*/ 877392833 h 21600"/>
                <a:gd name="T44" fmla="*/ 2147483646 w 21600"/>
                <a:gd name="T45" fmla="*/ 808697943 h 21600"/>
                <a:gd name="T46" fmla="*/ 1327930085 w 21600"/>
                <a:gd name="T47" fmla="*/ 531410573 h 21600"/>
                <a:gd name="T48" fmla="*/ 2147483646 w 21600"/>
                <a:gd name="T49" fmla="*/ 254167393 h 21600"/>
                <a:gd name="T50" fmla="*/ 2147483646 w 21600"/>
                <a:gd name="T51" fmla="*/ 531410573 h 21600"/>
                <a:gd name="T52" fmla="*/ 2147483646 w 21600"/>
                <a:gd name="T53" fmla="*/ 808697943 h 21600"/>
                <a:gd name="T54" fmla="*/ 2147483646 w 21600"/>
                <a:gd name="T55" fmla="*/ 411194554 h 21600"/>
                <a:gd name="T56" fmla="*/ 2147483646 w 21600"/>
                <a:gd name="T57" fmla="*/ 411194554 h 21600"/>
                <a:gd name="T58" fmla="*/ 2147483646 w 21600"/>
                <a:gd name="T59" fmla="*/ 249279181 h 21600"/>
                <a:gd name="T60" fmla="*/ 2147483646 w 21600"/>
                <a:gd name="T61" fmla="*/ 249279181 h 21600"/>
                <a:gd name="T62" fmla="*/ 2147483646 w 21600"/>
                <a:gd name="T63" fmla="*/ 411194554 h 21600"/>
                <a:gd name="T64" fmla="*/ 2147483646 w 21600"/>
                <a:gd name="T65" fmla="*/ 411194554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30" name="Group 29">
            <a:extLst>
              <a:ext uri="{FF2B5EF4-FFF2-40B4-BE49-F238E27FC236}">
                <a16:creationId xmlns:a16="http://schemas.microsoft.com/office/drawing/2014/main" id="{8C4CB786-B440-4687-8767-88186578DD09}"/>
              </a:ext>
            </a:extLst>
          </p:cNvPr>
          <p:cNvGrpSpPr>
            <a:grpSpLocks/>
          </p:cNvGrpSpPr>
          <p:nvPr/>
        </p:nvGrpSpPr>
        <p:grpSpPr bwMode="auto">
          <a:xfrm>
            <a:off x="4022725" y="5407025"/>
            <a:ext cx="633413" cy="635000"/>
            <a:chOff x="2979741" y="4484738"/>
            <a:chExt cx="732135" cy="732133"/>
          </a:xfrm>
        </p:grpSpPr>
        <p:sp>
          <p:nvSpPr>
            <p:cNvPr id="31" name="타원 132">
              <a:extLst>
                <a:ext uri="{FF2B5EF4-FFF2-40B4-BE49-F238E27FC236}">
                  <a16:creationId xmlns:a16="http://schemas.microsoft.com/office/drawing/2014/main" id="{AC3FBDA4-B887-45B0-BF82-4A5F5A1F1F6E}"/>
                </a:ext>
              </a:extLst>
            </p:cNvPr>
            <p:cNvSpPr/>
            <p:nvPr/>
          </p:nvSpPr>
          <p:spPr>
            <a:xfrm>
              <a:off x="2979741" y="4484738"/>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32" name="Group 256">
              <a:extLst>
                <a:ext uri="{FF2B5EF4-FFF2-40B4-BE49-F238E27FC236}">
                  <a16:creationId xmlns:a16="http://schemas.microsoft.com/office/drawing/2014/main" id="{1FAA973A-3492-47FF-9953-F1ABBD12826C}"/>
                </a:ext>
              </a:extLst>
            </p:cNvPr>
            <p:cNvGrpSpPr>
              <a:grpSpLocks/>
            </p:cNvGrpSpPr>
            <p:nvPr/>
          </p:nvGrpSpPr>
          <p:grpSpPr bwMode="auto">
            <a:xfrm>
              <a:off x="3164335" y="4668683"/>
              <a:ext cx="311452" cy="339342"/>
              <a:chOff x="0" y="0"/>
              <a:chExt cx="526" cy="577"/>
            </a:xfrm>
            <a:solidFill>
              <a:srgbClr val="FFFFFF"/>
            </a:solidFill>
          </p:grpSpPr>
          <p:sp>
            <p:nvSpPr>
              <p:cNvPr id="33" name="AutoShape 251">
                <a:extLst>
                  <a:ext uri="{FF2B5EF4-FFF2-40B4-BE49-F238E27FC236}">
                    <a16:creationId xmlns:a16="http://schemas.microsoft.com/office/drawing/2014/main" id="{F6EFD54B-6C51-47F1-B4CD-4ACF2BB954FD}"/>
                  </a:ext>
                </a:extLst>
              </p:cNvPr>
              <p:cNvSpPr>
                <a:spLocks/>
              </p:cNvSpPr>
              <p:nvPr/>
            </p:nvSpPr>
            <p:spPr bwMode="auto">
              <a:xfrm>
                <a:off x="0" y="0"/>
                <a:ext cx="526" cy="40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0114" y="7917"/>
                    </a:moveTo>
                    <a:lnTo>
                      <a:pt x="21600" y="0"/>
                    </a:lnTo>
                    <a:lnTo>
                      <a:pt x="15477" y="1916"/>
                    </a:lnTo>
                    <a:lnTo>
                      <a:pt x="17029" y="3924"/>
                    </a:lnTo>
                    <a:lnTo>
                      <a:pt x="11123" y="11569"/>
                    </a:lnTo>
                    <a:lnTo>
                      <a:pt x="8614" y="8321"/>
                    </a:lnTo>
                    <a:lnTo>
                      <a:pt x="0" y="19474"/>
                    </a:lnTo>
                    <a:lnTo>
                      <a:pt x="1642" y="21600"/>
                    </a:lnTo>
                    <a:lnTo>
                      <a:pt x="1642" y="21599"/>
                    </a:lnTo>
                    <a:lnTo>
                      <a:pt x="8614" y="12572"/>
                    </a:lnTo>
                    <a:lnTo>
                      <a:pt x="11123" y="15820"/>
                    </a:lnTo>
                    <a:lnTo>
                      <a:pt x="18671" y="6049"/>
                    </a:lnTo>
                    <a:lnTo>
                      <a:pt x="20114" y="7917"/>
                    </a:lnTo>
                    <a:close/>
                    <a:moveTo>
                      <a:pt x="20114" y="7917"/>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4" name="Rectangle 252">
                <a:extLst>
                  <a:ext uri="{FF2B5EF4-FFF2-40B4-BE49-F238E27FC236}">
                    <a16:creationId xmlns:a16="http://schemas.microsoft.com/office/drawing/2014/main" id="{13B75830-B061-41BA-8EEF-2EDC71AEE17C}"/>
                  </a:ext>
                </a:extLst>
              </p:cNvPr>
              <p:cNvSpPr>
                <a:spLocks/>
              </p:cNvSpPr>
              <p:nvPr/>
            </p:nvSpPr>
            <p:spPr bwMode="auto">
              <a:xfrm>
                <a:off x="48" y="440"/>
                <a:ext cx="75" cy="137"/>
              </a:xfrm>
              <a:prstGeom prst="rect">
                <a:avLst/>
              </a:pr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5" name="Rectangle 253">
                <a:extLst>
                  <a:ext uri="{FF2B5EF4-FFF2-40B4-BE49-F238E27FC236}">
                    <a16:creationId xmlns:a16="http://schemas.microsoft.com/office/drawing/2014/main" id="{95319AA1-C6DA-4DB8-8A5F-266AAFD43260}"/>
                  </a:ext>
                </a:extLst>
              </p:cNvPr>
              <p:cNvSpPr>
                <a:spLocks/>
              </p:cNvSpPr>
              <p:nvPr/>
            </p:nvSpPr>
            <p:spPr bwMode="auto">
              <a:xfrm>
                <a:off x="176" y="368"/>
                <a:ext cx="75" cy="205"/>
              </a:xfrm>
              <a:prstGeom prst="rect">
                <a:avLst/>
              </a:pr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6" name="Rectangle 254">
                <a:extLst>
                  <a:ext uri="{FF2B5EF4-FFF2-40B4-BE49-F238E27FC236}">
                    <a16:creationId xmlns:a16="http://schemas.microsoft.com/office/drawing/2014/main" id="{4BDABC12-16C1-4300-B6BF-33A75F584DCD}"/>
                  </a:ext>
                </a:extLst>
              </p:cNvPr>
              <p:cNvSpPr>
                <a:spLocks/>
              </p:cNvSpPr>
              <p:nvPr/>
            </p:nvSpPr>
            <p:spPr bwMode="auto">
              <a:xfrm>
                <a:off x="304" y="296"/>
                <a:ext cx="75" cy="275"/>
              </a:xfrm>
              <a:prstGeom prst="rect">
                <a:avLst/>
              </a:pr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7" name="Rectangle 255">
                <a:extLst>
                  <a:ext uri="{FF2B5EF4-FFF2-40B4-BE49-F238E27FC236}">
                    <a16:creationId xmlns:a16="http://schemas.microsoft.com/office/drawing/2014/main" id="{E3FFB762-A144-435E-9448-9C2DF939D6CF}"/>
                  </a:ext>
                </a:extLst>
              </p:cNvPr>
              <p:cNvSpPr>
                <a:spLocks/>
              </p:cNvSpPr>
              <p:nvPr/>
            </p:nvSpPr>
            <p:spPr bwMode="auto">
              <a:xfrm>
                <a:off x="432" y="232"/>
                <a:ext cx="75" cy="342"/>
              </a:xfrm>
              <a:prstGeom prst="rect">
                <a:avLst/>
              </a:pr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38" name="Group 37">
            <a:extLst>
              <a:ext uri="{FF2B5EF4-FFF2-40B4-BE49-F238E27FC236}">
                <a16:creationId xmlns:a16="http://schemas.microsoft.com/office/drawing/2014/main" id="{FBFB4942-6291-418C-B551-3A02357810B4}"/>
              </a:ext>
            </a:extLst>
          </p:cNvPr>
          <p:cNvGrpSpPr>
            <a:grpSpLocks/>
          </p:cNvGrpSpPr>
          <p:nvPr/>
        </p:nvGrpSpPr>
        <p:grpSpPr bwMode="auto">
          <a:xfrm>
            <a:off x="7637463" y="5370513"/>
            <a:ext cx="635000" cy="633412"/>
            <a:chOff x="8472655" y="4484738"/>
            <a:chExt cx="732135" cy="732133"/>
          </a:xfrm>
        </p:grpSpPr>
        <p:sp>
          <p:nvSpPr>
            <p:cNvPr id="39" name="타원 132">
              <a:extLst>
                <a:ext uri="{FF2B5EF4-FFF2-40B4-BE49-F238E27FC236}">
                  <a16:creationId xmlns:a16="http://schemas.microsoft.com/office/drawing/2014/main" id="{2A449512-130D-4004-BD36-13BCBD9CA2CF}"/>
                </a:ext>
              </a:extLst>
            </p:cNvPr>
            <p:cNvSpPr/>
            <p:nvPr/>
          </p:nvSpPr>
          <p:spPr>
            <a:xfrm>
              <a:off x="8472655" y="4484738"/>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40" name="Group 265">
              <a:extLst>
                <a:ext uri="{FF2B5EF4-FFF2-40B4-BE49-F238E27FC236}">
                  <a16:creationId xmlns:a16="http://schemas.microsoft.com/office/drawing/2014/main" id="{B7CCA2A5-4675-40E2-B75C-373258E507B0}"/>
                </a:ext>
              </a:extLst>
            </p:cNvPr>
            <p:cNvGrpSpPr>
              <a:grpSpLocks/>
            </p:cNvGrpSpPr>
            <p:nvPr/>
          </p:nvGrpSpPr>
          <p:grpSpPr bwMode="auto">
            <a:xfrm>
              <a:off x="8623282" y="4741824"/>
              <a:ext cx="413417" cy="208116"/>
              <a:chOff x="0" y="0"/>
              <a:chExt cx="576" cy="293"/>
            </a:xfrm>
            <a:solidFill>
              <a:srgbClr val="FFFFFF"/>
            </a:solidFill>
          </p:grpSpPr>
          <p:sp>
            <p:nvSpPr>
              <p:cNvPr id="41" name="AutoShape 262">
                <a:extLst>
                  <a:ext uri="{FF2B5EF4-FFF2-40B4-BE49-F238E27FC236}">
                    <a16:creationId xmlns:a16="http://schemas.microsoft.com/office/drawing/2014/main" id="{C904B6F7-70BC-455A-9995-A973F5718FC3}"/>
                  </a:ext>
                </a:extLst>
              </p:cNvPr>
              <p:cNvSpPr>
                <a:spLocks/>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2" name="AutoShape 263">
                <a:extLst>
                  <a:ext uri="{FF2B5EF4-FFF2-40B4-BE49-F238E27FC236}">
                    <a16:creationId xmlns:a16="http://schemas.microsoft.com/office/drawing/2014/main" id="{0D525252-B4B0-49A1-A173-4E110A85F2DD}"/>
                  </a:ext>
                </a:extLst>
              </p:cNvPr>
              <p:cNvSpPr>
                <a:spLocks/>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3" name="AutoShape 264">
                <a:extLst>
                  <a:ext uri="{FF2B5EF4-FFF2-40B4-BE49-F238E27FC236}">
                    <a16:creationId xmlns:a16="http://schemas.microsoft.com/office/drawing/2014/main" id="{0F9E1AD3-AFF3-471C-9192-6409FDDCB990}"/>
                  </a:ext>
                </a:extLst>
              </p:cNvPr>
              <p:cNvSpPr>
                <a:spLocks/>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44" name="Group 43">
            <a:extLst>
              <a:ext uri="{FF2B5EF4-FFF2-40B4-BE49-F238E27FC236}">
                <a16:creationId xmlns:a16="http://schemas.microsoft.com/office/drawing/2014/main" id="{27D36891-E443-4C9B-A79B-CEC13388B414}"/>
              </a:ext>
            </a:extLst>
          </p:cNvPr>
          <p:cNvGrpSpPr>
            <a:grpSpLocks/>
          </p:cNvGrpSpPr>
          <p:nvPr/>
        </p:nvGrpSpPr>
        <p:grpSpPr bwMode="auto">
          <a:xfrm>
            <a:off x="4137025" y="2452688"/>
            <a:ext cx="635000" cy="635000"/>
            <a:chOff x="2979741" y="1706861"/>
            <a:chExt cx="732135" cy="732133"/>
          </a:xfrm>
        </p:grpSpPr>
        <p:sp>
          <p:nvSpPr>
            <p:cNvPr id="45" name="타원 132">
              <a:extLst>
                <a:ext uri="{FF2B5EF4-FFF2-40B4-BE49-F238E27FC236}">
                  <a16:creationId xmlns:a16="http://schemas.microsoft.com/office/drawing/2014/main" id="{615C8C39-DE28-4D30-B4F8-F211A58C27D3}"/>
                </a:ext>
              </a:extLst>
            </p:cNvPr>
            <p:cNvSpPr/>
            <p:nvPr/>
          </p:nvSpPr>
          <p:spPr>
            <a:xfrm>
              <a:off x="2979741" y="1706861"/>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46" name="Group 425">
              <a:extLst>
                <a:ext uri="{FF2B5EF4-FFF2-40B4-BE49-F238E27FC236}">
                  <a16:creationId xmlns:a16="http://schemas.microsoft.com/office/drawing/2014/main" id="{7146A190-5FD5-420D-91B8-DF52C964FA3C}"/>
                </a:ext>
              </a:extLst>
            </p:cNvPr>
            <p:cNvGrpSpPr>
              <a:grpSpLocks/>
            </p:cNvGrpSpPr>
            <p:nvPr/>
          </p:nvGrpSpPr>
          <p:grpSpPr bwMode="auto">
            <a:xfrm>
              <a:off x="3184043" y="1943313"/>
              <a:ext cx="337018" cy="260317"/>
              <a:chOff x="0" y="0"/>
              <a:chExt cx="572" cy="440"/>
            </a:xfrm>
            <a:solidFill>
              <a:srgbClr val="FFFFFF"/>
            </a:solidFill>
          </p:grpSpPr>
          <p:sp>
            <p:nvSpPr>
              <p:cNvPr id="47" name="AutoShape 422">
                <a:extLst>
                  <a:ext uri="{FF2B5EF4-FFF2-40B4-BE49-F238E27FC236}">
                    <a16:creationId xmlns:a16="http://schemas.microsoft.com/office/drawing/2014/main" id="{D3B8D80C-99B2-4C6A-9EBB-5B1F58E61EC9}"/>
                  </a:ext>
                </a:extLst>
              </p:cNvPr>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8" name="AutoShape 423">
                <a:extLst>
                  <a:ext uri="{FF2B5EF4-FFF2-40B4-BE49-F238E27FC236}">
                    <a16:creationId xmlns:a16="http://schemas.microsoft.com/office/drawing/2014/main" id="{484F52D7-17DF-4756-B657-FCB4EE3F9772}"/>
                  </a:ext>
                </a:extLst>
              </p:cNvPr>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9" name="AutoShape 424">
                <a:extLst>
                  <a:ext uri="{FF2B5EF4-FFF2-40B4-BE49-F238E27FC236}">
                    <a16:creationId xmlns:a16="http://schemas.microsoft.com/office/drawing/2014/main" id="{18E0A88B-E7A0-44F2-A390-25A6D7CD088B}"/>
                  </a:ext>
                </a:extLst>
              </p:cNvPr>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50" name="Group 49">
            <a:extLst>
              <a:ext uri="{FF2B5EF4-FFF2-40B4-BE49-F238E27FC236}">
                <a16:creationId xmlns:a16="http://schemas.microsoft.com/office/drawing/2014/main" id="{94BF3CE0-8642-45F4-91F3-FEB8A4F7FA76}"/>
              </a:ext>
            </a:extLst>
          </p:cNvPr>
          <p:cNvGrpSpPr>
            <a:grpSpLocks/>
          </p:cNvGrpSpPr>
          <p:nvPr/>
        </p:nvGrpSpPr>
        <p:grpSpPr bwMode="auto">
          <a:xfrm>
            <a:off x="1979613" y="2359025"/>
            <a:ext cx="1800225" cy="793750"/>
            <a:chOff x="1250714" y="3185240"/>
            <a:chExt cx="2079818" cy="915759"/>
          </a:xfrm>
        </p:grpSpPr>
        <p:sp>
          <p:nvSpPr>
            <p:cNvPr id="25657" name="TextBox 50">
              <a:extLst>
                <a:ext uri="{FF2B5EF4-FFF2-40B4-BE49-F238E27FC236}">
                  <a16:creationId xmlns:a16="http://schemas.microsoft.com/office/drawing/2014/main" id="{7FE1444B-89E9-4384-90E6-318AF177E0B9}"/>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25658" name="Rectangle 51">
              <a:extLst>
                <a:ext uri="{FF2B5EF4-FFF2-40B4-BE49-F238E27FC236}">
                  <a16:creationId xmlns:a16="http://schemas.microsoft.com/office/drawing/2014/main" id="{8DA3009C-D3BC-47AA-B853-105E5E0CF6C6}"/>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53" name="Group 52">
            <a:extLst>
              <a:ext uri="{FF2B5EF4-FFF2-40B4-BE49-F238E27FC236}">
                <a16:creationId xmlns:a16="http://schemas.microsoft.com/office/drawing/2014/main" id="{C3081BEC-2080-4C4E-AEB4-1DBEDBD779A2}"/>
              </a:ext>
            </a:extLst>
          </p:cNvPr>
          <p:cNvGrpSpPr>
            <a:grpSpLocks/>
          </p:cNvGrpSpPr>
          <p:nvPr/>
        </p:nvGrpSpPr>
        <p:grpSpPr bwMode="auto">
          <a:xfrm>
            <a:off x="8405813" y="2416175"/>
            <a:ext cx="1844675" cy="787400"/>
            <a:chOff x="1200553" y="3192631"/>
            <a:chExt cx="2129979" cy="908367"/>
          </a:xfrm>
        </p:grpSpPr>
        <p:sp>
          <p:nvSpPr>
            <p:cNvPr id="25655" name="TextBox 53">
              <a:extLst>
                <a:ext uri="{FF2B5EF4-FFF2-40B4-BE49-F238E27FC236}">
                  <a16:creationId xmlns:a16="http://schemas.microsoft.com/office/drawing/2014/main" id="{79CF9557-286D-4A6A-8653-3F6E17CE4070}"/>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25656" name="Rectangle 54">
              <a:extLst>
                <a:ext uri="{FF2B5EF4-FFF2-40B4-BE49-F238E27FC236}">
                  <a16:creationId xmlns:a16="http://schemas.microsoft.com/office/drawing/2014/main" id="{71FDBD6C-C23B-4F42-B465-8A0D8CAD26ED}"/>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56" name="Group 55">
            <a:extLst>
              <a:ext uri="{FF2B5EF4-FFF2-40B4-BE49-F238E27FC236}">
                <a16:creationId xmlns:a16="http://schemas.microsoft.com/office/drawing/2014/main" id="{9D01845A-8712-498F-8445-CF51F92EA292}"/>
              </a:ext>
            </a:extLst>
          </p:cNvPr>
          <p:cNvGrpSpPr>
            <a:grpSpLocks/>
          </p:cNvGrpSpPr>
          <p:nvPr/>
        </p:nvGrpSpPr>
        <p:grpSpPr bwMode="auto">
          <a:xfrm>
            <a:off x="1978025" y="3355975"/>
            <a:ext cx="1801813" cy="793750"/>
            <a:chOff x="1250714" y="3185240"/>
            <a:chExt cx="2079818" cy="915759"/>
          </a:xfrm>
        </p:grpSpPr>
        <p:sp>
          <p:nvSpPr>
            <p:cNvPr id="25653" name="TextBox 56">
              <a:extLst>
                <a:ext uri="{FF2B5EF4-FFF2-40B4-BE49-F238E27FC236}">
                  <a16:creationId xmlns:a16="http://schemas.microsoft.com/office/drawing/2014/main" id="{50D98BD8-1234-4AF4-90A0-8485544DA2ED}"/>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25654" name="Rectangle 57">
              <a:extLst>
                <a:ext uri="{FF2B5EF4-FFF2-40B4-BE49-F238E27FC236}">
                  <a16:creationId xmlns:a16="http://schemas.microsoft.com/office/drawing/2014/main" id="{9D32FD5E-6D47-4AD5-9FD3-A9C9F4B77C60}"/>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59" name="Group 58">
            <a:extLst>
              <a:ext uri="{FF2B5EF4-FFF2-40B4-BE49-F238E27FC236}">
                <a16:creationId xmlns:a16="http://schemas.microsoft.com/office/drawing/2014/main" id="{DA64BFE6-B647-4DE1-BF12-DD6F22624C7C}"/>
              </a:ext>
            </a:extLst>
          </p:cNvPr>
          <p:cNvGrpSpPr>
            <a:grpSpLocks/>
          </p:cNvGrpSpPr>
          <p:nvPr/>
        </p:nvGrpSpPr>
        <p:grpSpPr bwMode="auto">
          <a:xfrm>
            <a:off x="8405813" y="3333750"/>
            <a:ext cx="1844675" cy="785813"/>
            <a:chOff x="1200553" y="3192631"/>
            <a:chExt cx="2129979" cy="908367"/>
          </a:xfrm>
        </p:grpSpPr>
        <p:sp>
          <p:nvSpPr>
            <p:cNvPr id="25651" name="TextBox 59">
              <a:extLst>
                <a:ext uri="{FF2B5EF4-FFF2-40B4-BE49-F238E27FC236}">
                  <a16:creationId xmlns:a16="http://schemas.microsoft.com/office/drawing/2014/main" id="{73782EA0-9EF2-4772-9D8F-3E656F9134D0}"/>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25652" name="Rectangle 60">
              <a:extLst>
                <a:ext uri="{FF2B5EF4-FFF2-40B4-BE49-F238E27FC236}">
                  <a16:creationId xmlns:a16="http://schemas.microsoft.com/office/drawing/2014/main" id="{60238BA4-C6EB-4260-A318-DC39BEC30A7F}"/>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2" name="Group 61">
            <a:extLst>
              <a:ext uri="{FF2B5EF4-FFF2-40B4-BE49-F238E27FC236}">
                <a16:creationId xmlns:a16="http://schemas.microsoft.com/office/drawing/2014/main" id="{35744A37-1CB9-4746-B0EF-21D00943AC12}"/>
              </a:ext>
            </a:extLst>
          </p:cNvPr>
          <p:cNvGrpSpPr>
            <a:grpSpLocks/>
          </p:cNvGrpSpPr>
          <p:nvPr/>
        </p:nvGrpSpPr>
        <p:grpSpPr bwMode="auto">
          <a:xfrm>
            <a:off x="8470900" y="4403725"/>
            <a:ext cx="1844675" cy="785813"/>
            <a:chOff x="1200553" y="3192631"/>
            <a:chExt cx="2129979" cy="908367"/>
          </a:xfrm>
        </p:grpSpPr>
        <p:sp>
          <p:nvSpPr>
            <p:cNvPr id="25649" name="TextBox 62">
              <a:extLst>
                <a:ext uri="{FF2B5EF4-FFF2-40B4-BE49-F238E27FC236}">
                  <a16:creationId xmlns:a16="http://schemas.microsoft.com/office/drawing/2014/main" id="{DD3AF2C2-5AC0-425B-9828-9A741731012B}"/>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25650" name="Rectangle 63">
              <a:extLst>
                <a:ext uri="{FF2B5EF4-FFF2-40B4-BE49-F238E27FC236}">
                  <a16:creationId xmlns:a16="http://schemas.microsoft.com/office/drawing/2014/main" id="{92BD5553-512F-44B6-AD9E-4DB5D527D960}"/>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5" name="Group 64">
            <a:extLst>
              <a:ext uri="{FF2B5EF4-FFF2-40B4-BE49-F238E27FC236}">
                <a16:creationId xmlns:a16="http://schemas.microsoft.com/office/drawing/2014/main" id="{6F3E49A0-A246-46DF-90CC-CE333E4FFFCE}"/>
              </a:ext>
            </a:extLst>
          </p:cNvPr>
          <p:cNvGrpSpPr>
            <a:grpSpLocks/>
          </p:cNvGrpSpPr>
          <p:nvPr/>
        </p:nvGrpSpPr>
        <p:grpSpPr bwMode="auto">
          <a:xfrm>
            <a:off x="8470900" y="5319713"/>
            <a:ext cx="1844675" cy="785812"/>
            <a:chOff x="1200553" y="3192631"/>
            <a:chExt cx="2129979" cy="908367"/>
          </a:xfrm>
        </p:grpSpPr>
        <p:sp>
          <p:nvSpPr>
            <p:cNvPr id="25647" name="TextBox 65">
              <a:extLst>
                <a:ext uri="{FF2B5EF4-FFF2-40B4-BE49-F238E27FC236}">
                  <a16:creationId xmlns:a16="http://schemas.microsoft.com/office/drawing/2014/main" id="{3326A4BB-194B-40AC-9B49-A42901543D13}"/>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25648" name="Rectangle 66">
              <a:extLst>
                <a:ext uri="{FF2B5EF4-FFF2-40B4-BE49-F238E27FC236}">
                  <a16:creationId xmlns:a16="http://schemas.microsoft.com/office/drawing/2014/main" id="{59D4AAE4-FFCE-4344-AC78-A4C2FD765AEB}"/>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8" name="Group 67">
            <a:extLst>
              <a:ext uri="{FF2B5EF4-FFF2-40B4-BE49-F238E27FC236}">
                <a16:creationId xmlns:a16="http://schemas.microsoft.com/office/drawing/2014/main" id="{2161CFF8-F9EA-4065-9D13-2CFBE9D593A3}"/>
              </a:ext>
            </a:extLst>
          </p:cNvPr>
          <p:cNvGrpSpPr>
            <a:grpSpLocks/>
          </p:cNvGrpSpPr>
          <p:nvPr/>
        </p:nvGrpSpPr>
        <p:grpSpPr bwMode="auto">
          <a:xfrm>
            <a:off x="1876425" y="4432300"/>
            <a:ext cx="1800225" cy="792163"/>
            <a:chOff x="1250714" y="3185240"/>
            <a:chExt cx="2079818" cy="915759"/>
          </a:xfrm>
        </p:grpSpPr>
        <p:sp>
          <p:nvSpPr>
            <p:cNvPr id="25645" name="TextBox 68">
              <a:extLst>
                <a:ext uri="{FF2B5EF4-FFF2-40B4-BE49-F238E27FC236}">
                  <a16:creationId xmlns:a16="http://schemas.microsoft.com/office/drawing/2014/main" id="{F010E4AF-0D74-4C84-A410-8FF96E33C5DF}"/>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25646" name="Rectangle 69">
              <a:extLst>
                <a:ext uri="{FF2B5EF4-FFF2-40B4-BE49-F238E27FC236}">
                  <a16:creationId xmlns:a16="http://schemas.microsoft.com/office/drawing/2014/main" id="{010C5B50-4752-4205-8A5D-F3D4C2CBFECF}"/>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71" name="Group 70">
            <a:extLst>
              <a:ext uri="{FF2B5EF4-FFF2-40B4-BE49-F238E27FC236}">
                <a16:creationId xmlns:a16="http://schemas.microsoft.com/office/drawing/2014/main" id="{406AFB10-B510-4A2D-BA3A-DB95627D6DE3}"/>
              </a:ext>
            </a:extLst>
          </p:cNvPr>
          <p:cNvGrpSpPr>
            <a:grpSpLocks/>
          </p:cNvGrpSpPr>
          <p:nvPr/>
        </p:nvGrpSpPr>
        <p:grpSpPr bwMode="auto">
          <a:xfrm>
            <a:off x="1920875" y="5383213"/>
            <a:ext cx="1801813" cy="793750"/>
            <a:chOff x="1250714" y="3185240"/>
            <a:chExt cx="2079818" cy="915759"/>
          </a:xfrm>
        </p:grpSpPr>
        <p:sp>
          <p:nvSpPr>
            <p:cNvPr id="25643" name="TextBox 71">
              <a:extLst>
                <a:ext uri="{FF2B5EF4-FFF2-40B4-BE49-F238E27FC236}">
                  <a16:creationId xmlns:a16="http://schemas.microsoft.com/office/drawing/2014/main" id="{A5A14FD8-DB44-4E56-BEA2-6DE81D9D4EE1}"/>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25644" name="Rectangle 72">
              <a:extLst>
                <a:ext uri="{FF2B5EF4-FFF2-40B4-BE49-F238E27FC236}">
                  <a16:creationId xmlns:a16="http://schemas.microsoft.com/office/drawing/2014/main" id="{17FF118B-DA9A-4251-AAA7-5DD97629F885}"/>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sp>
        <p:nvSpPr>
          <p:cNvPr id="76" name="Freeform 19">
            <a:extLst>
              <a:ext uri="{FF2B5EF4-FFF2-40B4-BE49-F238E27FC236}">
                <a16:creationId xmlns:a16="http://schemas.microsoft.com/office/drawing/2014/main" id="{8B010A39-75CA-4131-86EE-602DF18D2A16}"/>
              </a:ext>
            </a:extLst>
          </p:cNvPr>
          <p:cNvSpPr>
            <a:spLocks/>
          </p:cNvSpPr>
          <p:nvPr/>
        </p:nvSpPr>
        <p:spPr bwMode="auto">
          <a:xfrm>
            <a:off x="6007100" y="2479675"/>
            <a:ext cx="1258888" cy="4000500"/>
          </a:xfrm>
          <a:custGeom>
            <a:avLst/>
            <a:gdLst>
              <a:gd name="T0" fmla="*/ 622 w 699"/>
              <a:gd name="T1" fmla="*/ 569 h 2209"/>
              <a:gd name="T2" fmla="*/ 572 w 699"/>
              <a:gd name="T3" fmla="*/ 482 h 2209"/>
              <a:gd name="T4" fmla="*/ 424 w 699"/>
              <a:gd name="T5" fmla="*/ 369 h 2209"/>
              <a:gd name="T6" fmla="*/ 424 w 699"/>
              <a:gd name="T7" fmla="*/ 422 h 2209"/>
              <a:gd name="T8" fmla="*/ 388 w 699"/>
              <a:gd name="T9" fmla="*/ 424 h 2209"/>
              <a:gd name="T10" fmla="*/ 285 w 699"/>
              <a:gd name="T11" fmla="*/ 299 h 2209"/>
              <a:gd name="T12" fmla="*/ 401 w 699"/>
              <a:gd name="T13" fmla="*/ 386 h 2209"/>
              <a:gd name="T14" fmla="*/ 415 w 699"/>
              <a:gd name="T15" fmla="*/ 345 h 2209"/>
              <a:gd name="T16" fmla="*/ 422 w 699"/>
              <a:gd name="T17" fmla="*/ 320 h 2209"/>
              <a:gd name="T18" fmla="*/ 472 w 699"/>
              <a:gd name="T19" fmla="*/ 182 h 2209"/>
              <a:gd name="T20" fmla="*/ 418 w 699"/>
              <a:gd name="T21" fmla="*/ 42 h 2209"/>
              <a:gd name="T22" fmla="*/ 291 w 699"/>
              <a:gd name="T23" fmla="*/ 63 h 2209"/>
              <a:gd name="T24" fmla="*/ 264 w 699"/>
              <a:gd name="T25" fmla="*/ 179 h 2209"/>
              <a:gd name="T26" fmla="*/ 268 w 699"/>
              <a:gd name="T27" fmla="*/ 248 h 2209"/>
              <a:gd name="T28" fmla="*/ 273 w 699"/>
              <a:gd name="T29" fmla="*/ 302 h 2209"/>
              <a:gd name="T30" fmla="*/ 264 w 699"/>
              <a:gd name="T31" fmla="*/ 326 h 2209"/>
              <a:gd name="T32" fmla="*/ 119 w 699"/>
              <a:gd name="T33" fmla="*/ 500 h 2209"/>
              <a:gd name="T34" fmla="*/ 114 w 699"/>
              <a:gd name="T35" fmla="*/ 595 h 2209"/>
              <a:gd name="T36" fmla="*/ 164 w 699"/>
              <a:gd name="T37" fmla="*/ 847 h 2209"/>
              <a:gd name="T38" fmla="*/ 143 w 699"/>
              <a:gd name="T39" fmla="*/ 1017 h 2209"/>
              <a:gd name="T40" fmla="*/ 128 w 699"/>
              <a:gd name="T41" fmla="*/ 1146 h 2209"/>
              <a:gd name="T42" fmla="*/ 104 w 699"/>
              <a:gd name="T43" fmla="*/ 1465 h 2209"/>
              <a:gd name="T44" fmla="*/ 13 w 699"/>
              <a:gd name="T45" fmla="*/ 2010 h 2209"/>
              <a:gd name="T46" fmla="*/ 6 w 699"/>
              <a:gd name="T47" fmla="*/ 2100 h 2209"/>
              <a:gd name="T48" fmla="*/ 51 w 699"/>
              <a:gd name="T49" fmla="*/ 2177 h 2209"/>
              <a:gd name="T50" fmla="*/ 181 w 699"/>
              <a:gd name="T51" fmla="*/ 2166 h 2209"/>
              <a:gd name="T52" fmla="*/ 152 w 699"/>
              <a:gd name="T53" fmla="*/ 2088 h 2209"/>
              <a:gd name="T54" fmla="*/ 286 w 699"/>
              <a:gd name="T55" fmla="*/ 1660 h 2209"/>
              <a:gd name="T56" fmla="*/ 332 w 699"/>
              <a:gd name="T57" fmla="*/ 1953 h 2209"/>
              <a:gd name="T58" fmla="*/ 324 w 699"/>
              <a:gd name="T59" fmla="*/ 2070 h 2209"/>
              <a:gd name="T60" fmla="*/ 433 w 699"/>
              <a:gd name="T61" fmla="*/ 2091 h 2209"/>
              <a:gd name="T62" fmla="*/ 527 w 699"/>
              <a:gd name="T63" fmla="*/ 2108 h 2209"/>
              <a:gd name="T64" fmla="*/ 581 w 699"/>
              <a:gd name="T65" fmla="*/ 2067 h 2209"/>
              <a:gd name="T66" fmla="*/ 525 w 699"/>
              <a:gd name="T67" fmla="*/ 2013 h 2209"/>
              <a:gd name="T68" fmla="*/ 477 w 699"/>
              <a:gd name="T69" fmla="*/ 1888 h 2209"/>
              <a:gd name="T70" fmla="*/ 509 w 699"/>
              <a:gd name="T71" fmla="*/ 1623 h 2209"/>
              <a:gd name="T72" fmla="*/ 567 w 699"/>
              <a:gd name="T73" fmla="*/ 1190 h 2209"/>
              <a:gd name="T74" fmla="*/ 586 w 699"/>
              <a:gd name="T75" fmla="*/ 1122 h 2209"/>
              <a:gd name="T76" fmla="*/ 569 w 699"/>
              <a:gd name="T77" fmla="*/ 933 h 2209"/>
              <a:gd name="T78" fmla="*/ 569 w 699"/>
              <a:gd name="T79" fmla="*/ 784 h 2209"/>
              <a:gd name="T80" fmla="*/ 673 w 699"/>
              <a:gd name="T81" fmla="*/ 745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2209">
                <a:moveTo>
                  <a:pt x="685" y="634"/>
                </a:moveTo>
                <a:cubicBezTo>
                  <a:pt x="676" y="592"/>
                  <a:pt x="649" y="593"/>
                  <a:pt x="622" y="569"/>
                </a:cubicBezTo>
                <a:cubicBezTo>
                  <a:pt x="622" y="569"/>
                  <a:pt x="622" y="569"/>
                  <a:pt x="621" y="569"/>
                </a:cubicBezTo>
                <a:cubicBezTo>
                  <a:pt x="596" y="545"/>
                  <a:pt x="575" y="526"/>
                  <a:pt x="572" y="482"/>
                </a:cubicBezTo>
                <a:cubicBezTo>
                  <a:pt x="567" y="437"/>
                  <a:pt x="519" y="401"/>
                  <a:pt x="487" y="394"/>
                </a:cubicBezTo>
                <a:cubicBezTo>
                  <a:pt x="459" y="388"/>
                  <a:pt x="431" y="372"/>
                  <a:pt x="424" y="369"/>
                </a:cubicBezTo>
                <a:cubicBezTo>
                  <a:pt x="422" y="382"/>
                  <a:pt x="427" y="409"/>
                  <a:pt x="430" y="428"/>
                </a:cubicBezTo>
                <a:cubicBezTo>
                  <a:pt x="428" y="430"/>
                  <a:pt x="425" y="427"/>
                  <a:pt x="424" y="422"/>
                </a:cubicBezTo>
                <a:cubicBezTo>
                  <a:pt x="413" y="400"/>
                  <a:pt x="410" y="388"/>
                  <a:pt x="403" y="392"/>
                </a:cubicBezTo>
                <a:cubicBezTo>
                  <a:pt x="397" y="395"/>
                  <a:pt x="392" y="410"/>
                  <a:pt x="388" y="424"/>
                </a:cubicBezTo>
                <a:cubicBezTo>
                  <a:pt x="364" y="394"/>
                  <a:pt x="306" y="332"/>
                  <a:pt x="277" y="306"/>
                </a:cubicBezTo>
                <a:cubicBezTo>
                  <a:pt x="279" y="303"/>
                  <a:pt x="282" y="300"/>
                  <a:pt x="285" y="299"/>
                </a:cubicBezTo>
                <a:cubicBezTo>
                  <a:pt x="293" y="312"/>
                  <a:pt x="309" y="335"/>
                  <a:pt x="327" y="344"/>
                </a:cubicBezTo>
                <a:cubicBezTo>
                  <a:pt x="350" y="356"/>
                  <a:pt x="401" y="386"/>
                  <a:pt x="401" y="386"/>
                </a:cubicBezTo>
                <a:cubicBezTo>
                  <a:pt x="401" y="386"/>
                  <a:pt x="412" y="362"/>
                  <a:pt x="415" y="347"/>
                </a:cubicBezTo>
                <a:cubicBezTo>
                  <a:pt x="415" y="345"/>
                  <a:pt x="415" y="345"/>
                  <a:pt x="415" y="345"/>
                </a:cubicBezTo>
                <a:cubicBezTo>
                  <a:pt x="415" y="344"/>
                  <a:pt x="415" y="342"/>
                  <a:pt x="415" y="341"/>
                </a:cubicBezTo>
                <a:cubicBezTo>
                  <a:pt x="415" y="330"/>
                  <a:pt x="412" y="323"/>
                  <a:pt x="422" y="320"/>
                </a:cubicBezTo>
                <a:cubicBezTo>
                  <a:pt x="435" y="317"/>
                  <a:pt x="451" y="278"/>
                  <a:pt x="456" y="254"/>
                </a:cubicBezTo>
                <a:cubicBezTo>
                  <a:pt x="462" y="230"/>
                  <a:pt x="462" y="209"/>
                  <a:pt x="472" y="182"/>
                </a:cubicBezTo>
                <a:cubicBezTo>
                  <a:pt x="484" y="156"/>
                  <a:pt x="483" y="131"/>
                  <a:pt x="471" y="98"/>
                </a:cubicBezTo>
                <a:cubicBezTo>
                  <a:pt x="453" y="21"/>
                  <a:pt x="418" y="42"/>
                  <a:pt x="418" y="42"/>
                </a:cubicBezTo>
                <a:cubicBezTo>
                  <a:pt x="371" y="0"/>
                  <a:pt x="317" y="39"/>
                  <a:pt x="293" y="63"/>
                </a:cubicBezTo>
                <a:cubicBezTo>
                  <a:pt x="293" y="63"/>
                  <a:pt x="293" y="63"/>
                  <a:pt x="291" y="63"/>
                </a:cubicBezTo>
                <a:cubicBezTo>
                  <a:pt x="287" y="66"/>
                  <a:pt x="283" y="71"/>
                  <a:pt x="280" y="77"/>
                </a:cubicBezTo>
                <a:cubicBezTo>
                  <a:pt x="258" y="110"/>
                  <a:pt x="264" y="179"/>
                  <a:pt x="264" y="179"/>
                </a:cubicBezTo>
                <a:cubicBezTo>
                  <a:pt x="264" y="179"/>
                  <a:pt x="261" y="180"/>
                  <a:pt x="258" y="197"/>
                </a:cubicBezTo>
                <a:cubicBezTo>
                  <a:pt x="256" y="213"/>
                  <a:pt x="264" y="239"/>
                  <a:pt x="268" y="248"/>
                </a:cubicBezTo>
                <a:cubicBezTo>
                  <a:pt x="271" y="257"/>
                  <a:pt x="279" y="258"/>
                  <a:pt x="280" y="266"/>
                </a:cubicBezTo>
                <a:cubicBezTo>
                  <a:pt x="280" y="266"/>
                  <a:pt x="277" y="284"/>
                  <a:pt x="273" y="302"/>
                </a:cubicBezTo>
                <a:cubicBezTo>
                  <a:pt x="273" y="302"/>
                  <a:pt x="273" y="302"/>
                  <a:pt x="271" y="302"/>
                </a:cubicBezTo>
                <a:cubicBezTo>
                  <a:pt x="270" y="305"/>
                  <a:pt x="273" y="309"/>
                  <a:pt x="264" y="326"/>
                </a:cubicBezTo>
                <a:cubicBezTo>
                  <a:pt x="250" y="347"/>
                  <a:pt x="231" y="354"/>
                  <a:pt x="182" y="380"/>
                </a:cubicBezTo>
                <a:cubicBezTo>
                  <a:pt x="136" y="404"/>
                  <a:pt x="123" y="454"/>
                  <a:pt x="119" y="500"/>
                </a:cubicBezTo>
                <a:cubicBezTo>
                  <a:pt x="116" y="528"/>
                  <a:pt x="113" y="552"/>
                  <a:pt x="112" y="569"/>
                </a:cubicBezTo>
                <a:cubicBezTo>
                  <a:pt x="111" y="581"/>
                  <a:pt x="111" y="590"/>
                  <a:pt x="114" y="595"/>
                </a:cubicBezTo>
                <a:cubicBezTo>
                  <a:pt x="122" y="605"/>
                  <a:pt x="140" y="665"/>
                  <a:pt x="157" y="717"/>
                </a:cubicBezTo>
                <a:cubicBezTo>
                  <a:pt x="175" y="766"/>
                  <a:pt x="167" y="825"/>
                  <a:pt x="164" y="847"/>
                </a:cubicBezTo>
                <a:cubicBezTo>
                  <a:pt x="161" y="868"/>
                  <a:pt x="148" y="888"/>
                  <a:pt x="149" y="916"/>
                </a:cubicBezTo>
                <a:cubicBezTo>
                  <a:pt x="151" y="945"/>
                  <a:pt x="148" y="973"/>
                  <a:pt x="143" y="1017"/>
                </a:cubicBezTo>
                <a:cubicBezTo>
                  <a:pt x="141" y="1044"/>
                  <a:pt x="130" y="1086"/>
                  <a:pt x="126" y="1115"/>
                </a:cubicBezTo>
                <a:cubicBezTo>
                  <a:pt x="123" y="1132"/>
                  <a:pt x="123" y="1144"/>
                  <a:pt x="128" y="1146"/>
                </a:cubicBezTo>
                <a:cubicBezTo>
                  <a:pt x="140" y="1154"/>
                  <a:pt x="145" y="1152"/>
                  <a:pt x="145" y="1172"/>
                </a:cubicBezTo>
                <a:cubicBezTo>
                  <a:pt x="145" y="1191"/>
                  <a:pt x="136" y="1316"/>
                  <a:pt x="104" y="1465"/>
                </a:cubicBezTo>
                <a:cubicBezTo>
                  <a:pt x="93" y="1515"/>
                  <a:pt x="81" y="1586"/>
                  <a:pt x="68" y="1660"/>
                </a:cubicBezTo>
                <a:cubicBezTo>
                  <a:pt x="44" y="1807"/>
                  <a:pt x="20" y="1968"/>
                  <a:pt x="13" y="2010"/>
                </a:cubicBezTo>
                <a:cubicBezTo>
                  <a:pt x="3" y="2072"/>
                  <a:pt x="12" y="2078"/>
                  <a:pt x="12" y="2078"/>
                </a:cubicBezTo>
                <a:cubicBezTo>
                  <a:pt x="12" y="2078"/>
                  <a:pt x="12" y="2082"/>
                  <a:pt x="6" y="2100"/>
                </a:cubicBezTo>
                <a:cubicBezTo>
                  <a:pt x="0" y="2118"/>
                  <a:pt x="6" y="2130"/>
                  <a:pt x="16" y="2138"/>
                </a:cubicBezTo>
                <a:cubicBezTo>
                  <a:pt x="27" y="2145"/>
                  <a:pt x="28" y="2160"/>
                  <a:pt x="51" y="2177"/>
                </a:cubicBezTo>
                <a:cubicBezTo>
                  <a:pt x="72" y="2193"/>
                  <a:pt x="136" y="2209"/>
                  <a:pt x="163" y="2206"/>
                </a:cubicBezTo>
                <a:cubicBezTo>
                  <a:pt x="190" y="2202"/>
                  <a:pt x="182" y="2193"/>
                  <a:pt x="181" y="2166"/>
                </a:cubicBezTo>
                <a:cubicBezTo>
                  <a:pt x="179" y="2139"/>
                  <a:pt x="145" y="2100"/>
                  <a:pt x="145" y="2100"/>
                </a:cubicBezTo>
                <a:cubicBezTo>
                  <a:pt x="145" y="2100"/>
                  <a:pt x="143" y="2093"/>
                  <a:pt x="152" y="2088"/>
                </a:cubicBezTo>
                <a:cubicBezTo>
                  <a:pt x="161" y="2082"/>
                  <a:pt x="199" y="1962"/>
                  <a:pt x="231" y="1849"/>
                </a:cubicBezTo>
                <a:cubicBezTo>
                  <a:pt x="246" y="1797"/>
                  <a:pt x="268" y="1723"/>
                  <a:pt x="286" y="1660"/>
                </a:cubicBezTo>
                <a:cubicBezTo>
                  <a:pt x="332" y="1660"/>
                  <a:pt x="332" y="1660"/>
                  <a:pt x="332" y="1660"/>
                </a:cubicBezTo>
                <a:cubicBezTo>
                  <a:pt x="335" y="1726"/>
                  <a:pt x="338" y="1905"/>
                  <a:pt x="332" y="1953"/>
                </a:cubicBezTo>
                <a:cubicBezTo>
                  <a:pt x="324" y="2003"/>
                  <a:pt x="324" y="2048"/>
                  <a:pt x="324" y="2048"/>
                </a:cubicBezTo>
                <a:cubicBezTo>
                  <a:pt x="324" y="2048"/>
                  <a:pt x="324" y="2054"/>
                  <a:pt x="324" y="2070"/>
                </a:cubicBezTo>
                <a:cubicBezTo>
                  <a:pt x="324" y="2087"/>
                  <a:pt x="336" y="2087"/>
                  <a:pt x="365" y="2090"/>
                </a:cubicBezTo>
                <a:cubicBezTo>
                  <a:pt x="394" y="2093"/>
                  <a:pt x="433" y="2091"/>
                  <a:pt x="433" y="2091"/>
                </a:cubicBezTo>
                <a:cubicBezTo>
                  <a:pt x="433" y="2091"/>
                  <a:pt x="431" y="2078"/>
                  <a:pt x="448" y="2085"/>
                </a:cubicBezTo>
                <a:cubicBezTo>
                  <a:pt x="463" y="2091"/>
                  <a:pt x="496" y="2108"/>
                  <a:pt x="527" y="2108"/>
                </a:cubicBezTo>
                <a:cubicBezTo>
                  <a:pt x="557" y="2108"/>
                  <a:pt x="647" y="2121"/>
                  <a:pt x="647" y="2099"/>
                </a:cubicBezTo>
                <a:cubicBezTo>
                  <a:pt x="647" y="2076"/>
                  <a:pt x="613" y="2067"/>
                  <a:pt x="581" y="2067"/>
                </a:cubicBezTo>
                <a:cubicBezTo>
                  <a:pt x="551" y="2067"/>
                  <a:pt x="516" y="2019"/>
                  <a:pt x="516" y="2019"/>
                </a:cubicBezTo>
                <a:cubicBezTo>
                  <a:pt x="516" y="2019"/>
                  <a:pt x="516" y="2019"/>
                  <a:pt x="525" y="2013"/>
                </a:cubicBezTo>
                <a:cubicBezTo>
                  <a:pt x="533" y="2009"/>
                  <a:pt x="483" y="1971"/>
                  <a:pt x="477" y="1953"/>
                </a:cubicBezTo>
                <a:cubicBezTo>
                  <a:pt x="469" y="1935"/>
                  <a:pt x="471" y="1932"/>
                  <a:pt x="477" y="1888"/>
                </a:cubicBezTo>
                <a:cubicBezTo>
                  <a:pt x="481" y="1852"/>
                  <a:pt x="490" y="1743"/>
                  <a:pt x="502" y="1660"/>
                </a:cubicBezTo>
                <a:cubicBezTo>
                  <a:pt x="504" y="1647"/>
                  <a:pt x="506" y="1634"/>
                  <a:pt x="509" y="1623"/>
                </a:cubicBezTo>
                <a:cubicBezTo>
                  <a:pt x="522" y="1537"/>
                  <a:pt x="540" y="1454"/>
                  <a:pt x="551" y="1382"/>
                </a:cubicBezTo>
                <a:cubicBezTo>
                  <a:pt x="561" y="1309"/>
                  <a:pt x="567" y="1190"/>
                  <a:pt x="567" y="1190"/>
                </a:cubicBezTo>
                <a:cubicBezTo>
                  <a:pt x="567" y="1190"/>
                  <a:pt x="573" y="1188"/>
                  <a:pt x="584" y="1179"/>
                </a:cubicBezTo>
                <a:cubicBezTo>
                  <a:pt x="595" y="1170"/>
                  <a:pt x="592" y="1148"/>
                  <a:pt x="586" y="1122"/>
                </a:cubicBezTo>
                <a:cubicBezTo>
                  <a:pt x="585" y="1120"/>
                  <a:pt x="585" y="1118"/>
                  <a:pt x="584" y="1115"/>
                </a:cubicBezTo>
                <a:cubicBezTo>
                  <a:pt x="580" y="1079"/>
                  <a:pt x="573" y="982"/>
                  <a:pt x="569" y="933"/>
                </a:cubicBezTo>
                <a:cubicBezTo>
                  <a:pt x="563" y="880"/>
                  <a:pt x="542" y="802"/>
                  <a:pt x="542" y="802"/>
                </a:cubicBezTo>
                <a:cubicBezTo>
                  <a:pt x="542" y="802"/>
                  <a:pt x="558" y="795"/>
                  <a:pt x="569" y="784"/>
                </a:cubicBezTo>
                <a:cubicBezTo>
                  <a:pt x="579" y="775"/>
                  <a:pt x="581" y="751"/>
                  <a:pt x="581" y="751"/>
                </a:cubicBezTo>
                <a:cubicBezTo>
                  <a:pt x="581" y="751"/>
                  <a:pt x="646" y="757"/>
                  <a:pt x="673" y="745"/>
                </a:cubicBezTo>
                <a:cubicBezTo>
                  <a:pt x="699" y="735"/>
                  <a:pt x="694" y="676"/>
                  <a:pt x="685" y="634"/>
                </a:cubicBezTo>
                <a:close/>
              </a:path>
            </a:pathLst>
          </a:custGeom>
          <a:solidFill>
            <a:schemeClr val="bg1">
              <a:alpha val="31000"/>
            </a:schemeClr>
          </a:solidFill>
          <a:ln>
            <a:noFill/>
          </a:ln>
          <a:effectLst>
            <a:outerShdw blurRad="76200" dir="13500000" sy="23000" kx="1200000" algn="br" rotWithShape="0">
              <a:prstClr val="black">
                <a:alpha val="20000"/>
              </a:prstClr>
            </a:outerShdw>
          </a:effectLst>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grpSp>
        <p:nvGrpSpPr>
          <p:cNvPr id="92" name="Group 91">
            <a:extLst>
              <a:ext uri="{FF2B5EF4-FFF2-40B4-BE49-F238E27FC236}">
                <a16:creationId xmlns:a16="http://schemas.microsoft.com/office/drawing/2014/main" id="{6467FD98-DC0F-4DEC-94F6-3667F08CE1F2}"/>
              </a:ext>
            </a:extLst>
          </p:cNvPr>
          <p:cNvGrpSpPr>
            <a:grpSpLocks/>
          </p:cNvGrpSpPr>
          <p:nvPr/>
        </p:nvGrpSpPr>
        <p:grpSpPr bwMode="auto">
          <a:xfrm>
            <a:off x="5186363" y="2522538"/>
            <a:ext cx="968375" cy="3905250"/>
            <a:chOff x="5186391" y="2522743"/>
            <a:chExt cx="967601" cy="3905792"/>
          </a:xfrm>
        </p:grpSpPr>
        <p:sp>
          <p:nvSpPr>
            <p:cNvPr id="75" name="Freeform 18">
              <a:extLst>
                <a:ext uri="{FF2B5EF4-FFF2-40B4-BE49-F238E27FC236}">
                  <a16:creationId xmlns:a16="http://schemas.microsoft.com/office/drawing/2014/main" id="{CF3C4EE4-6AA4-4E63-B1E3-D343BCD77528}"/>
                </a:ext>
              </a:extLst>
            </p:cNvPr>
            <p:cNvSpPr>
              <a:spLocks/>
            </p:cNvSpPr>
            <p:nvPr/>
          </p:nvSpPr>
          <p:spPr bwMode="auto">
            <a:xfrm>
              <a:off x="5186391" y="2522743"/>
              <a:ext cx="967601" cy="3905792"/>
            </a:xfrm>
            <a:custGeom>
              <a:avLst/>
              <a:gdLst>
                <a:gd name="T0" fmla="*/ 509 w 537"/>
                <a:gd name="T1" fmla="*/ 949 h 2157"/>
                <a:gd name="T2" fmla="*/ 470 w 537"/>
                <a:gd name="T3" fmla="*/ 789 h 2157"/>
                <a:gd name="T4" fmla="*/ 481 w 537"/>
                <a:gd name="T5" fmla="*/ 681 h 2157"/>
                <a:gd name="T6" fmla="*/ 524 w 537"/>
                <a:gd name="T7" fmla="*/ 504 h 2157"/>
                <a:gd name="T8" fmla="*/ 462 w 537"/>
                <a:gd name="T9" fmla="*/ 350 h 2157"/>
                <a:gd name="T10" fmla="*/ 399 w 537"/>
                <a:gd name="T11" fmla="*/ 251 h 2157"/>
                <a:gd name="T12" fmla="*/ 339 w 537"/>
                <a:gd name="T13" fmla="*/ 43 h 2157"/>
                <a:gd name="T14" fmla="*/ 154 w 537"/>
                <a:gd name="T15" fmla="*/ 106 h 2157"/>
                <a:gd name="T16" fmla="*/ 143 w 537"/>
                <a:gd name="T17" fmla="*/ 352 h 2157"/>
                <a:gd name="T18" fmla="*/ 75 w 537"/>
                <a:gd name="T19" fmla="*/ 441 h 2157"/>
                <a:gd name="T20" fmla="*/ 42 w 537"/>
                <a:gd name="T21" fmla="*/ 584 h 2157"/>
                <a:gd name="T22" fmla="*/ 8 w 537"/>
                <a:gd name="T23" fmla="*/ 722 h 2157"/>
                <a:gd name="T24" fmla="*/ 72 w 537"/>
                <a:gd name="T25" fmla="*/ 807 h 2157"/>
                <a:gd name="T26" fmla="*/ 53 w 537"/>
                <a:gd name="T27" fmla="*/ 1001 h 2157"/>
                <a:gd name="T28" fmla="*/ 62 w 537"/>
                <a:gd name="T29" fmla="*/ 1075 h 2157"/>
                <a:gd name="T30" fmla="*/ 51 w 537"/>
                <a:gd name="T31" fmla="*/ 1412 h 2157"/>
                <a:gd name="T32" fmla="*/ 88 w 537"/>
                <a:gd name="T33" fmla="*/ 1568 h 2157"/>
                <a:gd name="T34" fmla="*/ 86 w 537"/>
                <a:gd name="T35" fmla="*/ 1664 h 2157"/>
                <a:gd name="T36" fmla="*/ 131 w 537"/>
                <a:gd name="T37" fmla="*/ 2029 h 2157"/>
                <a:gd name="T38" fmla="*/ 53 w 537"/>
                <a:gd name="T39" fmla="*/ 2139 h 2157"/>
                <a:gd name="T40" fmla="*/ 176 w 537"/>
                <a:gd name="T41" fmla="*/ 2105 h 2157"/>
                <a:gd name="T42" fmla="*/ 208 w 537"/>
                <a:gd name="T43" fmla="*/ 2079 h 2157"/>
                <a:gd name="T44" fmla="*/ 219 w 537"/>
                <a:gd name="T45" fmla="*/ 2122 h 2157"/>
                <a:gd name="T46" fmla="*/ 238 w 537"/>
                <a:gd name="T47" fmla="*/ 2029 h 2157"/>
                <a:gd name="T48" fmla="*/ 215 w 537"/>
                <a:gd name="T49" fmla="*/ 1811 h 2157"/>
                <a:gd name="T50" fmla="*/ 214 w 537"/>
                <a:gd name="T51" fmla="*/ 1635 h 2157"/>
                <a:gd name="T52" fmla="*/ 316 w 537"/>
                <a:gd name="T53" fmla="*/ 1653 h 2157"/>
                <a:gd name="T54" fmla="*/ 300 w 537"/>
                <a:gd name="T55" fmla="*/ 1954 h 2157"/>
                <a:gd name="T56" fmla="*/ 253 w 537"/>
                <a:gd name="T57" fmla="*/ 2109 h 2157"/>
                <a:gd name="T58" fmla="*/ 367 w 537"/>
                <a:gd name="T59" fmla="*/ 2120 h 2157"/>
                <a:gd name="T60" fmla="*/ 382 w 537"/>
                <a:gd name="T61" fmla="*/ 1988 h 2157"/>
                <a:gd name="T62" fmla="*/ 421 w 537"/>
                <a:gd name="T63" fmla="*/ 1761 h 2157"/>
                <a:gd name="T64" fmla="*/ 438 w 537"/>
                <a:gd name="T65" fmla="*/ 1584 h 2157"/>
                <a:gd name="T66" fmla="*/ 470 w 537"/>
                <a:gd name="T67" fmla="*/ 1341 h 2157"/>
                <a:gd name="T68" fmla="*/ 464 w 537"/>
                <a:gd name="T69" fmla="*/ 1053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2157">
                  <a:moveTo>
                    <a:pt x="496" y="995"/>
                  </a:moveTo>
                  <a:cubicBezTo>
                    <a:pt x="516" y="986"/>
                    <a:pt x="518" y="982"/>
                    <a:pt x="509" y="949"/>
                  </a:cubicBezTo>
                  <a:cubicBezTo>
                    <a:pt x="498" y="915"/>
                    <a:pt x="483" y="835"/>
                    <a:pt x="483" y="835"/>
                  </a:cubicBezTo>
                  <a:cubicBezTo>
                    <a:pt x="483" y="835"/>
                    <a:pt x="481" y="824"/>
                    <a:pt x="470" y="789"/>
                  </a:cubicBezTo>
                  <a:cubicBezTo>
                    <a:pt x="457" y="755"/>
                    <a:pt x="457" y="722"/>
                    <a:pt x="457" y="722"/>
                  </a:cubicBezTo>
                  <a:cubicBezTo>
                    <a:pt x="457" y="722"/>
                    <a:pt x="479" y="703"/>
                    <a:pt x="481" y="681"/>
                  </a:cubicBezTo>
                  <a:cubicBezTo>
                    <a:pt x="482" y="663"/>
                    <a:pt x="503" y="592"/>
                    <a:pt x="516" y="544"/>
                  </a:cubicBezTo>
                  <a:cubicBezTo>
                    <a:pt x="520" y="526"/>
                    <a:pt x="523" y="511"/>
                    <a:pt x="524" y="504"/>
                  </a:cubicBezTo>
                  <a:cubicBezTo>
                    <a:pt x="526" y="478"/>
                    <a:pt x="537" y="398"/>
                    <a:pt x="528" y="370"/>
                  </a:cubicBezTo>
                  <a:cubicBezTo>
                    <a:pt x="518" y="341"/>
                    <a:pt x="462" y="350"/>
                    <a:pt x="462" y="350"/>
                  </a:cubicBezTo>
                  <a:cubicBezTo>
                    <a:pt x="462" y="350"/>
                    <a:pt x="449" y="320"/>
                    <a:pt x="423" y="313"/>
                  </a:cubicBezTo>
                  <a:cubicBezTo>
                    <a:pt x="395" y="305"/>
                    <a:pt x="429" y="270"/>
                    <a:pt x="399" y="251"/>
                  </a:cubicBezTo>
                  <a:cubicBezTo>
                    <a:pt x="380" y="238"/>
                    <a:pt x="386" y="171"/>
                    <a:pt x="378" y="145"/>
                  </a:cubicBezTo>
                  <a:cubicBezTo>
                    <a:pt x="373" y="119"/>
                    <a:pt x="356" y="65"/>
                    <a:pt x="339" y="43"/>
                  </a:cubicBezTo>
                  <a:cubicBezTo>
                    <a:pt x="320" y="19"/>
                    <a:pt x="285" y="32"/>
                    <a:pt x="285" y="32"/>
                  </a:cubicBezTo>
                  <a:cubicBezTo>
                    <a:pt x="202" y="0"/>
                    <a:pt x="161" y="69"/>
                    <a:pt x="154" y="106"/>
                  </a:cubicBezTo>
                  <a:cubicBezTo>
                    <a:pt x="148" y="143"/>
                    <a:pt x="167" y="212"/>
                    <a:pt x="144" y="261"/>
                  </a:cubicBezTo>
                  <a:cubicBezTo>
                    <a:pt x="124" y="307"/>
                    <a:pt x="171" y="324"/>
                    <a:pt x="143" y="352"/>
                  </a:cubicBezTo>
                  <a:cubicBezTo>
                    <a:pt x="113" y="378"/>
                    <a:pt x="139" y="387"/>
                    <a:pt x="111" y="400"/>
                  </a:cubicBezTo>
                  <a:cubicBezTo>
                    <a:pt x="85" y="411"/>
                    <a:pt x="75" y="417"/>
                    <a:pt x="75" y="441"/>
                  </a:cubicBezTo>
                  <a:cubicBezTo>
                    <a:pt x="75" y="459"/>
                    <a:pt x="62" y="501"/>
                    <a:pt x="51" y="544"/>
                  </a:cubicBezTo>
                  <a:cubicBezTo>
                    <a:pt x="48" y="557"/>
                    <a:pt x="44" y="571"/>
                    <a:pt x="42" y="584"/>
                  </a:cubicBezTo>
                  <a:cubicBezTo>
                    <a:pt x="28" y="640"/>
                    <a:pt x="15" y="660"/>
                    <a:pt x="8" y="681"/>
                  </a:cubicBezTo>
                  <a:cubicBezTo>
                    <a:pt x="0" y="703"/>
                    <a:pt x="4" y="711"/>
                    <a:pt x="8" y="722"/>
                  </a:cubicBezTo>
                  <a:cubicBezTo>
                    <a:pt x="12" y="731"/>
                    <a:pt x="14" y="733"/>
                    <a:pt x="14" y="766"/>
                  </a:cubicBezTo>
                  <a:cubicBezTo>
                    <a:pt x="14" y="802"/>
                    <a:pt x="72" y="807"/>
                    <a:pt x="72" y="807"/>
                  </a:cubicBezTo>
                  <a:cubicBezTo>
                    <a:pt x="72" y="807"/>
                    <a:pt x="75" y="839"/>
                    <a:pt x="75" y="869"/>
                  </a:cubicBezTo>
                  <a:cubicBezTo>
                    <a:pt x="75" y="896"/>
                    <a:pt x="57" y="978"/>
                    <a:pt x="53" y="1001"/>
                  </a:cubicBezTo>
                  <a:cubicBezTo>
                    <a:pt x="49" y="1023"/>
                    <a:pt x="66" y="1015"/>
                    <a:pt x="66" y="1015"/>
                  </a:cubicBezTo>
                  <a:cubicBezTo>
                    <a:pt x="66" y="1015"/>
                    <a:pt x="66" y="1040"/>
                    <a:pt x="62" y="1075"/>
                  </a:cubicBezTo>
                  <a:cubicBezTo>
                    <a:pt x="62" y="1078"/>
                    <a:pt x="61" y="1083"/>
                    <a:pt x="61" y="1090"/>
                  </a:cubicBezTo>
                  <a:cubicBezTo>
                    <a:pt x="56" y="1152"/>
                    <a:pt x="51" y="1352"/>
                    <a:pt x="51" y="1412"/>
                  </a:cubicBezTo>
                  <a:cubicBezTo>
                    <a:pt x="51" y="1477"/>
                    <a:pt x="43" y="1566"/>
                    <a:pt x="51" y="1566"/>
                  </a:cubicBezTo>
                  <a:cubicBezTo>
                    <a:pt x="60" y="1566"/>
                    <a:pt x="88" y="1568"/>
                    <a:pt x="88" y="1568"/>
                  </a:cubicBezTo>
                  <a:cubicBezTo>
                    <a:pt x="88" y="1568"/>
                    <a:pt x="86" y="1596"/>
                    <a:pt x="86" y="1635"/>
                  </a:cubicBezTo>
                  <a:cubicBezTo>
                    <a:pt x="86" y="1644"/>
                    <a:pt x="86" y="1654"/>
                    <a:pt x="86" y="1664"/>
                  </a:cubicBezTo>
                  <a:cubicBezTo>
                    <a:pt x="88" y="1716"/>
                    <a:pt x="131" y="1886"/>
                    <a:pt x="141" y="1927"/>
                  </a:cubicBezTo>
                  <a:cubicBezTo>
                    <a:pt x="148" y="1969"/>
                    <a:pt x="146" y="2007"/>
                    <a:pt x="131" y="2029"/>
                  </a:cubicBezTo>
                  <a:cubicBezTo>
                    <a:pt x="118" y="2051"/>
                    <a:pt x="107" y="2079"/>
                    <a:pt x="83" y="2096"/>
                  </a:cubicBezTo>
                  <a:cubicBezTo>
                    <a:pt x="58" y="2114"/>
                    <a:pt x="49" y="2122"/>
                    <a:pt x="53" y="2139"/>
                  </a:cubicBezTo>
                  <a:cubicBezTo>
                    <a:pt x="57" y="2153"/>
                    <a:pt x="86" y="2150"/>
                    <a:pt x="131" y="2148"/>
                  </a:cubicBezTo>
                  <a:cubicBezTo>
                    <a:pt x="176" y="2146"/>
                    <a:pt x="171" y="2118"/>
                    <a:pt x="176" y="2105"/>
                  </a:cubicBezTo>
                  <a:cubicBezTo>
                    <a:pt x="182" y="2092"/>
                    <a:pt x="202" y="2059"/>
                    <a:pt x="202" y="2059"/>
                  </a:cubicBezTo>
                  <a:cubicBezTo>
                    <a:pt x="202" y="2059"/>
                    <a:pt x="208" y="2064"/>
                    <a:pt x="208" y="2079"/>
                  </a:cubicBezTo>
                  <a:cubicBezTo>
                    <a:pt x="208" y="2096"/>
                    <a:pt x="201" y="2122"/>
                    <a:pt x="201" y="2122"/>
                  </a:cubicBezTo>
                  <a:cubicBezTo>
                    <a:pt x="219" y="2122"/>
                    <a:pt x="219" y="2122"/>
                    <a:pt x="219" y="2122"/>
                  </a:cubicBezTo>
                  <a:cubicBezTo>
                    <a:pt x="219" y="2122"/>
                    <a:pt x="225" y="2120"/>
                    <a:pt x="223" y="2105"/>
                  </a:cubicBezTo>
                  <a:cubicBezTo>
                    <a:pt x="221" y="2090"/>
                    <a:pt x="230" y="2057"/>
                    <a:pt x="238" y="2029"/>
                  </a:cubicBezTo>
                  <a:cubicBezTo>
                    <a:pt x="247" y="1999"/>
                    <a:pt x="230" y="1966"/>
                    <a:pt x="219" y="1953"/>
                  </a:cubicBezTo>
                  <a:cubicBezTo>
                    <a:pt x="210" y="1941"/>
                    <a:pt x="214" y="1876"/>
                    <a:pt x="215" y="1811"/>
                  </a:cubicBezTo>
                  <a:cubicBezTo>
                    <a:pt x="219" y="1746"/>
                    <a:pt x="223" y="1676"/>
                    <a:pt x="215" y="1646"/>
                  </a:cubicBezTo>
                  <a:cubicBezTo>
                    <a:pt x="215" y="1642"/>
                    <a:pt x="214" y="1639"/>
                    <a:pt x="214" y="1635"/>
                  </a:cubicBezTo>
                  <a:cubicBezTo>
                    <a:pt x="316" y="1635"/>
                    <a:pt x="316" y="1635"/>
                    <a:pt x="316" y="1635"/>
                  </a:cubicBezTo>
                  <a:cubicBezTo>
                    <a:pt x="316" y="1641"/>
                    <a:pt x="316" y="1647"/>
                    <a:pt x="316" y="1653"/>
                  </a:cubicBezTo>
                  <a:cubicBezTo>
                    <a:pt x="316" y="1703"/>
                    <a:pt x="316" y="1737"/>
                    <a:pt x="316" y="1817"/>
                  </a:cubicBezTo>
                  <a:cubicBezTo>
                    <a:pt x="316" y="1895"/>
                    <a:pt x="309" y="1925"/>
                    <a:pt x="300" y="1954"/>
                  </a:cubicBezTo>
                  <a:cubicBezTo>
                    <a:pt x="292" y="1986"/>
                    <a:pt x="298" y="2008"/>
                    <a:pt x="288" y="2038"/>
                  </a:cubicBezTo>
                  <a:cubicBezTo>
                    <a:pt x="279" y="2070"/>
                    <a:pt x="262" y="2092"/>
                    <a:pt x="253" y="2109"/>
                  </a:cubicBezTo>
                  <a:cubicBezTo>
                    <a:pt x="242" y="2126"/>
                    <a:pt x="238" y="2153"/>
                    <a:pt x="277" y="2155"/>
                  </a:cubicBezTo>
                  <a:cubicBezTo>
                    <a:pt x="318" y="2157"/>
                    <a:pt x="367" y="2139"/>
                    <a:pt x="367" y="2120"/>
                  </a:cubicBezTo>
                  <a:cubicBezTo>
                    <a:pt x="367" y="2103"/>
                    <a:pt x="371" y="2081"/>
                    <a:pt x="384" y="2053"/>
                  </a:cubicBezTo>
                  <a:cubicBezTo>
                    <a:pt x="399" y="2023"/>
                    <a:pt x="386" y="1999"/>
                    <a:pt x="382" y="1988"/>
                  </a:cubicBezTo>
                  <a:cubicBezTo>
                    <a:pt x="376" y="1975"/>
                    <a:pt x="378" y="1962"/>
                    <a:pt x="378" y="1940"/>
                  </a:cubicBezTo>
                  <a:cubicBezTo>
                    <a:pt x="378" y="1917"/>
                    <a:pt x="399" y="1843"/>
                    <a:pt x="421" y="1761"/>
                  </a:cubicBezTo>
                  <a:cubicBezTo>
                    <a:pt x="433" y="1717"/>
                    <a:pt x="437" y="1670"/>
                    <a:pt x="438" y="1635"/>
                  </a:cubicBezTo>
                  <a:cubicBezTo>
                    <a:pt x="439" y="1605"/>
                    <a:pt x="438" y="1584"/>
                    <a:pt x="438" y="1584"/>
                  </a:cubicBezTo>
                  <a:cubicBezTo>
                    <a:pt x="455" y="1584"/>
                    <a:pt x="455" y="1584"/>
                    <a:pt x="455" y="1584"/>
                  </a:cubicBezTo>
                  <a:cubicBezTo>
                    <a:pt x="455" y="1584"/>
                    <a:pt x="457" y="1464"/>
                    <a:pt x="470" y="1341"/>
                  </a:cubicBezTo>
                  <a:cubicBezTo>
                    <a:pt x="480" y="1244"/>
                    <a:pt x="471" y="1146"/>
                    <a:pt x="466" y="1090"/>
                  </a:cubicBezTo>
                  <a:cubicBezTo>
                    <a:pt x="465" y="1073"/>
                    <a:pt x="464" y="1061"/>
                    <a:pt x="464" y="1053"/>
                  </a:cubicBezTo>
                  <a:cubicBezTo>
                    <a:pt x="464" y="1017"/>
                    <a:pt x="477" y="1002"/>
                    <a:pt x="496" y="995"/>
                  </a:cubicBezTo>
                  <a:close/>
                </a:path>
              </a:pathLst>
            </a:custGeom>
            <a:solidFill>
              <a:schemeClr val="bg1">
                <a:alpha val="31000"/>
              </a:schemeClr>
            </a:solidFill>
            <a:ln>
              <a:noFill/>
            </a:ln>
            <a:effectLst>
              <a:outerShdw blurRad="76200" dir="13500000" sy="23000" kx="1200000" algn="br" rotWithShape="0">
                <a:prstClr val="black">
                  <a:alpha val="20000"/>
                </a:prstClr>
              </a:outerShdw>
            </a:effectLst>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77" name="Freeform 7">
              <a:extLst>
                <a:ext uri="{FF2B5EF4-FFF2-40B4-BE49-F238E27FC236}">
                  <a16:creationId xmlns:a16="http://schemas.microsoft.com/office/drawing/2014/main" id="{4C5D2841-A757-4811-B3D1-AD7D6E2A12EA}"/>
                </a:ext>
              </a:extLst>
            </p:cNvPr>
            <p:cNvSpPr>
              <a:spLocks/>
            </p:cNvSpPr>
            <p:nvPr/>
          </p:nvSpPr>
          <p:spPr bwMode="auto">
            <a:xfrm>
              <a:off x="5589294" y="5328244"/>
              <a:ext cx="356902" cy="935168"/>
            </a:xfrm>
            <a:custGeom>
              <a:avLst/>
              <a:gdLst>
                <a:gd name="T0" fmla="*/ 79 w 201"/>
                <a:gd name="T1" fmla="*/ 18 h 522"/>
                <a:gd name="T2" fmla="*/ 79 w 201"/>
                <a:gd name="T3" fmla="*/ 182 h 522"/>
                <a:gd name="T4" fmla="*/ 62 w 201"/>
                <a:gd name="T5" fmla="*/ 319 h 522"/>
                <a:gd name="T6" fmla="*/ 51 w 201"/>
                <a:gd name="T7" fmla="*/ 403 h 522"/>
                <a:gd name="T8" fmla="*/ 15 w 201"/>
                <a:gd name="T9" fmla="*/ 474 h 522"/>
                <a:gd name="T10" fmla="*/ 39 w 201"/>
                <a:gd name="T11" fmla="*/ 520 h 522"/>
                <a:gd name="T12" fmla="*/ 129 w 201"/>
                <a:gd name="T13" fmla="*/ 485 h 522"/>
                <a:gd name="T14" fmla="*/ 146 w 201"/>
                <a:gd name="T15" fmla="*/ 418 h 522"/>
                <a:gd name="T16" fmla="*/ 144 w 201"/>
                <a:gd name="T17" fmla="*/ 353 h 522"/>
                <a:gd name="T18" fmla="*/ 140 w 201"/>
                <a:gd name="T19" fmla="*/ 305 h 522"/>
                <a:gd name="T20" fmla="*/ 183 w 201"/>
                <a:gd name="T21" fmla="*/ 126 h 522"/>
                <a:gd name="T22" fmla="*/ 201 w 201"/>
                <a:gd name="T23" fmla="*/ 0 h 522"/>
                <a:gd name="T24" fmla="*/ 79 w 201"/>
                <a:gd name="T25" fmla="*/ 0 h 522"/>
                <a:gd name="T26" fmla="*/ 79 w 201"/>
                <a:gd name="T27" fmla="*/ 1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1" h="522">
                  <a:moveTo>
                    <a:pt x="79" y="18"/>
                  </a:moveTo>
                  <a:cubicBezTo>
                    <a:pt x="79" y="68"/>
                    <a:pt x="79" y="102"/>
                    <a:pt x="79" y="182"/>
                  </a:cubicBezTo>
                  <a:cubicBezTo>
                    <a:pt x="79" y="260"/>
                    <a:pt x="71" y="290"/>
                    <a:pt x="62" y="319"/>
                  </a:cubicBezTo>
                  <a:cubicBezTo>
                    <a:pt x="54" y="351"/>
                    <a:pt x="60" y="373"/>
                    <a:pt x="51" y="403"/>
                  </a:cubicBezTo>
                  <a:cubicBezTo>
                    <a:pt x="41" y="435"/>
                    <a:pt x="25" y="457"/>
                    <a:pt x="15" y="474"/>
                  </a:cubicBezTo>
                  <a:cubicBezTo>
                    <a:pt x="4" y="491"/>
                    <a:pt x="0" y="518"/>
                    <a:pt x="39" y="520"/>
                  </a:cubicBezTo>
                  <a:cubicBezTo>
                    <a:pt x="81" y="522"/>
                    <a:pt x="129" y="504"/>
                    <a:pt x="129" y="485"/>
                  </a:cubicBezTo>
                  <a:cubicBezTo>
                    <a:pt x="129" y="468"/>
                    <a:pt x="133" y="446"/>
                    <a:pt x="146" y="418"/>
                  </a:cubicBezTo>
                  <a:cubicBezTo>
                    <a:pt x="161" y="388"/>
                    <a:pt x="148" y="364"/>
                    <a:pt x="144" y="353"/>
                  </a:cubicBezTo>
                  <a:cubicBezTo>
                    <a:pt x="139" y="340"/>
                    <a:pt x="140" y="327"/>
                    <a:pt x="140" y="305"/>
                  </a:cubicBezTo>
                  <a:cubicBezTo>
                    <a:pt x="140" y="282"/>
                    <a:pt x="161" y="208"/>
                    <a:pt x="183" y="126"/>
                  </a:cubicBezTo>
                  <a:cubicBezTo>
                    <a:pt x="195" y="82"/>
                    <a:pt x="199" y="35"/>
                    <a:pt x="201" y="0"/>
                  </a:cubicBezTo>
                  <a:cubicBezTo>
                    <a:pt x="79" y="0"/>
                    <a:pt x="79" y="0"/>
                    <a:pt x="79" y="0"/>
                  </a:cubicBezTo>
                  <a:cubicBezTo>
                    <a:pt x="79" y="6"/>
                    <a:pt x="79" y="12"/>
                    <a:pt x="79" y="18"/>
                  </a:cubicBezTo>
                  <a:close/>
                </a:path>
              </a:pathLst>
            </a:custGeom>
            <a:solidFill>
              <a:schemeClr val="accent5"/>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78" name="Freeform 8">
              <a:extLst>
                <a:ext uri="{FF2B5EF4-FFF2-40B4-BE49-F238E27FC236}">
                  <a16:creationId xmlns:a16="http://schemas.microsoft.com/office/drawing/2014/main" id="{70A36FC6-297E-4E39-B4DC-866D18A7CE5C}"/>
                </a:ext>
              </a:extLst>
            </p:cNvPr>
            <p:cNvSpPr>
              <a:spLocks/>
            </p:cNvSpPr>
            <p:nvPr/>
          </p:nvSpPr>
          <p:spPr bwMode="auto">
            <a:xfrm>
              <a:off x="5272047" y="2554497"/>
              <a:ext cx="864495" cy="974860"/>
            </a:xfrm>
            <a:custGeom>
              <a:avLst/>
              <a:gdLst>
                <a:gd name="T0" fmla="*/ 163 w 486"/>
                <a:gd name="T1" fmla="*/ 478 h 544"/>
                <a:gd name="T2" fmla="*/ 159 w 486"/>
                <a:gd name="T3" fmla="*/ 407 h 544"/>
                <a:gd name="T4" fmla="*/ 140 w 486"/>
                <a:gd name="T5" fmla="*/ 381 h 544"/>
                <a:gd name="T6" fmla="*/ 182 w 486"/>
                <a:gd name="T7" fmla="*/ 326 h 544"/>
                <a:gd name="T8" fmla="*/ 200 w 486"/>
                <a:gd name="T9" fmla="*/ 415 h 544"/>
                <a:gd name="T10" fmla="*/ 204 w 486"/>
                <a:gd name="T11" fmla="*/ 471 h 544"/>
                <a:gd name="T12" fmla="*/ 234 w 486"/>
                <a:gd name="T13" fmla="*/ 413 h 544"/>
                <a:gd name="T14" fmla="*/ 210 w 486"/>
                <a:gd name="T15" fmla="*/ 365 h 544"/>
                <a:gd name="T16" fmla="*/ 247 w 486"/>
                <a:gd name="T17" fmla="*/ 342 h 544"/>
                <a:gd name="T18" fmla="*/ 290 w 486"/>
                <a:gd name="T19" fmla="*/ 305 h 544"/>
                <a:gd name="T20" fmla="*/ 303 w 486"/>
                <a:gd name="T21" fmla="*/ 328 h 544"/>
                <a:gd name="T22" fmla="*/ 264 w 486"/>
                <a:gd name="T23" fmla="*/ 396 h 544"/>
                <a:gd name="T24" fmla="*/ 202 w 486"/>
                <a:gd name="T25" fmla="*/ 530 h 544"/>
                <a:gd name="T26" fmla="*/ 198 w 486"/>
                <a:gd name="T27" fmla="*/ 544 h 544"/>
                <a:gd name="T28" fmla="*/ 465 w 486"/>
                <a:gd name="T29" fmla="*/ 544 h 544"/>
                <a:gd name="T30" fmla="*/ 473 w 486"/>
                <a:gd name="T31" fmla="*/ 504 h 544"/>
                <a:gd name="T32" fmla="*/ 477 w 486"/>
                <a:gd name="T33" fmla="*/ 370 h 544"/>
                <a:gd name="T34" fmla="*/ 412 w 486"/>
                <a:gd name="T35" fmla="*/ 350 h 544"/>
                <a:gd name="T36" fmla="*/ 372 w 486"/>
                <a:gd name="T37" fmla="*/ 313 h 544"/>
                <a:gd name="T38" fmla="*/ 348 w 486"/>
                <a:gd name="T39" fmla="*/ 251 h 544"/>
                <a:gd name="T40" fmla="*/ 327 w 486"/>
                <a:gd name="T41" fmla="*/ 145 h 544"/>
                <a:gd name="T42" fmla="*/ 288 w 486"/>
                <a:gd name="T43" fmla="*/ 43 h 544"/>
                <a:gd name="T44" fmla="*/ 234 w 486"/>
                <a:gd name="T45" fmla="*/ 32 h 544"/>
                <a:gd name="T46" fmla="*/ 103 w 486"/>
                <a:gd name="T47" fmla="*/ 106 h 544"/>
                <a:gd name="T48" fmla="*/ 94 w 486"/>
                <a:gd name="T49" fmla="*/ 261 h 544"/>
                <a:gd name="T50" fmla="*/ 92 w 486"/>
                <a:gd name="T51" fmla="*/ 352 h 544"/>
                <a:gd name="T52" fmla="*/ 60 w 486"/>
                <a:gd name="T53" fmla="*/ 400 h 544"/>
                <a:gd name="T54" fmla="*/ 25 w 486"/>
                <a:gd name="T55" fmla="*/ 441 h 544"/>
                <a:gd name="T56" fmla="*/ 0 w 486"/>
                <a:gd name="T57" fmla="*/ 544 h 544"/>
                <a:gd name="T58" fmla="*/ 163 w 486"/>
                <a:gd name="T59" fmla="*/ 544 h 544"/>
                <a:gd name="T60" fmla="*/ 163 w 486"/>
                <a:gd name="T61" fmla="*/ 478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544">
                  <a:moveTo>
                    <a:pt x="163" y="478"/>
                  </a:moveTo>
                  <a:cubicBezTo>
                    <a:pt x="163" y="441"/>
                    <a:pt x="165" y="409"/>
                    <a:pt x="159" y="407"/>
                  </a:cubicBezTo>
                  <a:cubicBezTo>
                    <a:pt x="152" y="404"/>
                    <a:pt x="140" y="381"/>
                    <a:pt x="140" y="381"/>
                  </a:cubicBezTo>
                  <a:cubicBezTo>
                    <a:pt x="182" y="326"/>
                    <a:pt x="182" y="326"/>
                    <a:pt x="182" y="326"/>
                  </a:cubicBezTo>
                  <a:cubicBezTo>
                    <a:pt x="169" y="406"/>
                    <a:pt x="191" y="391"/>
                    <a:pt x="200" y="415"/>
                  </a:cubicBezTo>
                  <a:cubicBezTo>
                    <a:pt x="208" y="439"/>
                    <a:pt x="198" y="500"/>
                    <a:pt x="204" y="471"/>
                  </a:cubicBezTo>
                  <a:cubicBezTo>
                    <a:pt x="208" y="443"/>
                    <a:pt x="223" y="441"/>
                    <a:pt x="234" y="413"/>
                  </a:cubicBezTo>
                  <a:cubicBezTo>
                    <a:pt x="247" y="385"/>
                    <a:pt x="210" y="365"/>
                    <a:pt x="210" y="365"/>
                  </a:cubicBezTo>
                  <a:cubicBezTo>
                    <a:pt x="210" y="365"/>
                    <a:pt x="230" y="357"/>
                    <a:pt x="247" y="342"/>
                  </a:cubicBezTo>
                  <a:cubicBezTo>
                    <a:pt x="266" y="326"/>
                    <a:pt x="290" y="305"/>
                    <a:pt x="290" y="305"/>
                  </a:cubicBezTo>
                  <a:cubicBezTo>
                    <a:pt x="303" y="328"/>
                    <a:pt x="303" y="328"/>
                    <a:pt x="303" y="328"/>
                  </a:cubicBezTo>
                  <a:cubicBezTo>
                    <a:pt x="303" y="328"/>
                    <a:pt x="283" y="365"/>
                    <a:pt x="264" y="396"/>
                  </a:cubicBezTo>
                  <a:cubicBezTo>
                    <a:pt x="245" y="428"/>
                    <a:pt x="213" y="484"/>
                    <a:pt x="202" y="530"/>
                  </a:cubicBezTo>
                  <a:cubicBezTo>
                    <a:pt x="201" y="535"/>
                    <a:pt x="200" y="539"/>
                    <a:pt x="198" y="544"/>
                  </a:cubicBezTo>
                  <a:cubicBezTo>
                    <a:pt x="465" y="544"/>
                    <a:pt x="465" y="544"/>
                    <a:pt x="465" y="544"/>
                  </a:cubicBezTo>
                  <a:cubicBezTo>
                    <a:pt x="469" y="526"/>
                    <a:pt x="473" y="511"/>
                    <a:pt x="473" y="504"/>
                  </a:cubicBezTo>
                  <a:cubicBezTo>
                    <a:pt x="475" y="478"/>
                    <a:pt x="486" y="398"/>
                    <a:pt x="477" y="370"/>
                  </a:cubicBezTo>
                  <a:cubicBezTo>
                    <a:pt x="468" y="341"/>
                    <a:pt x="412" y="350"/>
                    <a:pt x="412" y="350"/>
                  </a:cubicBezTo>
                  <a:cubicBezTo>
                    <a:pt x="412" y="350"/>
                    <a:pt x="398" y="320"/>
                    <a:pt x="372" y="313"/>
                  </a:cubicBezTo>
                  <a:cubicBezTo>
                    <a:pt x="344" y="305"/>
                    <a:pt x="378" y="270"/>
                    <a:pt x="348" y="251"/>
                  </a:cubicBezTo>
                  <a:cubicBezTo>
                    <a:pt x="329" y="238"/>
                    <a:pt x="335" y="171"/>
                    <a:pt x="327" y="145"/>
                  </a:cubicBezTo>
                  <a:cubicBezTo>
                    <a:pt x="322" y="119"/>
                    <a:pt x="305" y="65"/>
                    <a:pt x="288" y="43"/>
                  </a:cubicBezTo>
                  <a:cubicBezTo>
                    <a:pt x="269" y="19"/>
                    <a:pt x="234" y="32"/>
                    <a:pt x="234" y="32"/>
                  </a:cubicBezTo>
                  <a:cubicBezTo>
                    <a:pt x="152" y="0"/>
                    <a:pt x="111" y="69"/>
                    <a:pt x="103" y="106"/>
                  </a:cubicBezTo>
                  <a:cubicBezTo>
                    <a:pt x="97" y="143"/>
                    <a:pt x="116" y="212"/>
                    <a:pt x="94" y="261"/>
                  </a:cubicBezTo>
                  <a:cubicBezTo>
                    <a:pt x="73" y="307"/>
                    <a:pt x="120" y="324"/>
                    <a:pt x="92" y="352"/>
                  </a:cubicBezTo>
                  <a:cubicBezTo>
                    <a:pt x="62" y="378"/>
                    <a:pt x="88" y="387"/>
                    <a:pt x="60" y="400"/>
                  </a:cubicBezTo>
                  <a:cubicBezTo>
                    <a:pt x="34" y="411"/>
                    <a:pt x="25" y="417"/>
                    <a:pt x="25" y="441"/>
                  </a:cubicBezTo>
                  <a:cubicBezTo>
                    <a:pt x="25" y="459"/>
                    <a:pt x="11" y="501"/>
                    <a:pt x="0" y="544"/>
                  </a:cubicBezTo>
                  <a:cubicBezTo>
                    <a:pt x="163" y="544"/>
                    <a:pt x="163" y="544"/>
                    <a:pt x="163" y="544"/>
                  </a:cubicBezTo>
                  <a:cubicBezTo>
                    <a:pt x="163" y="520"/>
                    <a:pt x="163" y="495"/>
                    <a:pt x="163" y="478"/>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79" name="Freeform 9">
              <a:extLst>
                <a:ext uri="{FF2B5EF4-FFF2-40B4-BE49-F238E27FC236}">
                  <a16:creationId xmlns:a16="http://schemas.microsoft.com/office/drawing/2014/main" id="{C1CD3C0E-ED8A-4558-9A10-04BBBAC57844}"/>
                </a:ext>
              </a:extLst>
            </p:cNvPr>
            <p:cNvSpPr>
              <a:spLocks/>
            </p:cNvSpPr>
            <p:nvPr/>
          </p:nvSpPr>
          <p:spPr bwMode="auto">
            <a:xfrm>
              <a:off x="5267288" y="5328244"/>
              <a:ext cx="355316" cy="928817"/>
            </a:xfrm>
            <a:custGeom>
              <a:avLst/>
              <a:gdLst>
                <a:gd name="T0" fmla="*/ 38 w 199"/>
                <a:gd name="T1" fmla="*/ 29 h 518"/>
                <a:gd name="T2" fmla="*/ 92 w 199"/>
                <a:gd name="T3" fmla="*/ 292 h 518"/>
                <a:gd name="T4" fmla="*/ 83 w 199"/>
                <a:gd name="T5" fmla="*/ 394 h 518"/>
                <a:gd name="T6" fmla="*/ 34 w 199"/>
                <a:gd name="T7" fmla="*/ 461 h 518"/>
                <a:gd name="T8" fmla="*/ 4 w 199"/>
                <a:gd name="T9" fmla="*/ 504 h 518"/>
                <a:gd name="T10" fmla="*/ 83 w 199"/>
                <a:gd name="T11" fmla="*/ 513 h 518"/>
                <a:gd name="T12" fmla="*/ 128 w 199"/>
                <a:gd name="T13" fmla="*/ 470 h 518"/>
                <a:gd name="T14" fmla="*/ 154 w 199"/>
                <a:gd name="T15" fmla="*/ 424 h 518"/>
                <a:gd name="T16" fmla="*/ 159 w 199"/>
                <a:gd name="T17" fmla="*/ 444 h 518"/>
                <a:gd name="T18" fmla="*/ 152 w 199"/>
                <a:gd name="T19" fmla="*/ 487 h 518"/>
                <a:gd name="T20" fmla="*/ 171 w 199"/>
                <a:gd name="T21" fmla="*/ 487 h 518"/>
                <a:gd name="T22" fmla="*/ 174 w 199"/>
                <a:gd name="T23" fmla="*/ 470 h 518"/>
                <a:gd name="T24" fmla="*/ 189 w 199"/>
                <a:gd name="T25" fmla="*/ 394 h 518"/>
                <a:gd name="T26" fmla="*/ 171 w 199"/>
                <a:gd name="T27" fmla="*/ 318 h 518"/>
                <a:gd name="T28" fmla="*/ 167 w 199"/>
                <a:gd name="T29" fmla="*/ 176 h 518"/>
                <a:gd name="T30" fmla="*/ 167 w 199"/>
                <a:gd name="T31" fmla="*/ 11 h 518"/>
                <a:gd name="T32" fmla="*/ 165 w 199"/>
                <a:gd name="T33" fmla="*/ 0 h 518"/>
                <a:gd name="T34" fmla="*/ 37 w 199"/>
                <a:gd name="T35" fmla="*/ 0 h 518"/>
                <a:gd name="T36" fmla="*/ 38 w 199"/>
                <a:gd name="T37" fmla="*/ 2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518">
                  <a:moveTo>
                    <a:pt x="38" y="29"/>
                  </a:moveTo>
                  <a:cubicBezTo>
                    <a:pt x="40" y="81"/>
                    <a:pt x="83" y="251"/>
                    <a:pt x="92" y="292"/>
                  </a:cubicBezTo>
                  <a:cubicBezTo>
                    <a:pt x="99" y="334"/>
                    <a:pt x="98" y="372"/>
                    <a:pt x="83" y="394"/>
                  </a:cubicBezTo>
                  <a:cubicBezTo>
                    <a:pt x="70" y="416"/>
                    <a:pt x="58" y="444"/>
                    <a:pt x="34" y="461"/>
                  </a:cubicBezTo>
                  <a:cubicBezTo>
                    <a:pt x="10" y="479"/>
                    <a:pt x="0" y="487"/>
                    <a:pt x="4" y="504"/>
                  </a:cubicBezTo>
                  <a:cubicBezTo>
                    <a:pt x="8" y="518"/>
                    <a:pt x="38" y="515"/>
                    <a:pt x="83" y="513"/>
                  </a:cubicBezTo>
                  <a:cubicBezTo>
                    <a:pt x="128" y="511"/>
                    <a:pt x="122" y="483"/>
                    <a:pt x="128" y="470"/>
                  </a:cubicBezTo>
                  <a:cubicBezTo>
                    <a:pt x="133" y="457"/>
                    <a:pt x="154" y="424"/>
                    <a:pt x="154" y="424"/>
                  </a:cubicBezTo>
                  <a:cubicBezTo>
                    <a:pt x="154" y="424"/>
                    <a:pt x="159" y="429"/>
                    <a:pt x="159" y="444"/>
                  </a:cubicBezTo>
                  <a:cubicBezTo>
                    <a:pt x="159" y="461"/>
                    <a:pt x="152" y="487"/>
                    <a:pt x="152" y="487"/>
                  </a:cubicBezTo>
                  <a:cubicBezTo>
                    <a:pt x="171" y="487"/>
                    <a:pt x="171" y="487"/>
                    <a:pt x="171" y="487"/>
                  </a:cubicBezTo>
                  <a:cubicBezTo>
                    <a:pt x="171" y="487"/>
                    <a:pt x="176" y="485"/>
                    <a:pt x="174" y="470"/>
                  </a:cubicBezTo>
                  <a:cubicBezTo>
                    <a:pt x="172" y="455"/>
                    <a:pt x="182" y="422"/>
                    <a:pt x="189" y="394"/>
                  </a:cubicBezTo>
                  <a:cubicBezTo>
                    <a:pt x="199" y="364"/>
                    <a:pt x="182" y="331"/>
                    <a:pt x="171" y="318"/>
                  </a:cubicBezTo>
                  <a:cubicBezTo>
                    <a:pt x="161" y="306"/>
                    <a:pt x="165" y="241"/>
                    <a:pt x="167" y="176"/>
                  </a:cubicBezTo>
                  <a:cubicBezTo>
                    <a:pt x="171" y="111"/>
                    <a:pt x="174" y="41"/>
                    <a:pt x="167" y="11"/>
                  </a:cubicBezTo>
                  <a:cubicBezTo>
                    <a:pt x="166" y="7"/>
                    <a:pt x="166" y="4"/>
                    <a:pt x="165" y="0"/>
                  </a:cubicBezTo>
                  <a:cubicBezTo>
                    <a:pt x="37" y="0"/>
                    <a:pt x="37" y="0"/>
                    <a:pt x="37" y="0"/>
                  </a:cubicBezTo>
                  <a:cubicBezTo>
                    <a:pt x="37" y="9"/>
                    <a:pt x="37" y="19"/>
                    <a:pt x="38" y="29"/>
                  </a:cubicBezTo>
                  <a:close/>
                </a:path>
              </a:pathLst>
            </a:custGeom>
            <a:solidFill>
              <a:schemeClr val="accent5"/>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0" name="Freeform 10">
              <a:extLst>
                <a:ext uri="{FF2B5EF4-FFF2-40B4-BE49-F238E27FC236}">
                  <a16:creationId xmlns:a16="http://schemas.microsoft.com/office/drawing/2014/main" id="{5B31ADDB-78FE-4922-81D8-BAF43CF2BCB6}"/>
                </a:ext>
              </a:extLst>
            </p:cNvPr>
            <p:cNvSpPr>
              <a:spLocks/>
            </p:cNvSpPr>
            <p:nvPr/>
          </p:nvSpPr>
          <p:spPr bwMode="auto">
            <a:xfrm>
              <a:off x="5259358" y="4402604"/>
              <a:ext cx="777253" cy="978036"/>
            </a:xfrm>
            <a:custGeom>
              <a:avLst/>
              <a:gdLst>
                <a:gd name="T0" fmla="*/ 394 w 436"/>
                <a:gd name="T1" fmla="*/ 494 h 545"/>
                <a:gd name="T2" fmla="*/ 411 w 436"/>
                <a:gd name="T3" fmla="*/ 494 h 545"/>
                <a:gd name="T4" fmla="*/ 426 w 436"/>
                <a:gd name="T5" fmla="*/ 251 h 545"/>
                <a:gd name="T6" fmla="*/ 423 w 436"/>
                <a:gd name="T7" fmla="*/ 0 h 545"/>
                <a:gd name="T8" fmla="*/ 17 w 436"/>
                <a:gd name="T9" fmla="*/ 0 h 545"/>
                <a:gd name="T10" fmla="*/ 7 w 436"/>
                <a:gd name="T11" fmla="*/ 322 h 545"/>
                <a:gd name="T12" fmla="*/ 7 w 436"/>
                <a:gd name="T13" fmla="*/ 476 h 545"/>
                <a:gd name="T14" fmla="*/ 45 w 436"/>
                <a:gd name="T15" fmla="*/ 478 h 545"/>
                <a:gd name="T16" fmla="*/ 42 w 436"/>
                <a:gd name="T17" fmla="*/ 545 h 545"/>
                <a:gd name="T18" fmla="*/ 170 w 436"/>
                <a:gd name="T19" fmla="*/ 545 h 545"/>
                <a:gd name="T20" fmla="*/ 157 w 436"/>
                <a:gd name="T21" fmla="*/ 483 h 545"/>
                <a:gd name="T22" fmla="*/ 269 w 436"/>
                <a:gd name="T23" fmla="*/ 493 h 545"/>
                <a:gd name="T24" fmla="*/ 273 w 436"/>
                <a:gd name="T25" fmla="*/ 545 h 545"/>
                <a:gd name="T26" fmla="*/ 395 w 436"/>
                <a:gd name="T27" fmla="*/ 545 h 545"/>
                <a:gd name="T28" fmla="*/ 394 w 436"/>
                <a:gd name="T29" fmla="*/ 49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6" h="545">
                  <a:moveTo>
                    <a:pt x="394" y="494"/>
                  </a:moveTo>
                  <a:cubicBezTo>
                    <a:pt x="411" y="494"/>
                    <a:pt x="411" y="494"/>
                    <a:pt x="411" y="494"/>
                  </a:cubicBezTo>
                  <a:cubicBezTo>
                    <a:pt x="411" y="494"/>
                    <a:pt x="413" y="374"/>
                    <a:pt x="426" y="251"/>
                  </a:cubicBezTo>
                  <a:cubicBezTo>
                    <a:pt x="436" y="154"/>
                    <a:pt x="427" y="56"/>
                    <a:pt x="423" y="0"/>
                  </a:cubicBezTo>
                  <a:cubicBezTo>
                    <a:pt x="17" y="0"/>
                    <a:pt x="17" y="0"/>
                    <a:pt x="17" y="0"/>
                  </a:cubicBezTo>
                  <a:cubicBezTo>
                    <a:pt x="12" y="62"/>
                    <a:pt x="7" y="262"/>
                    <a:pt x="7" y="322"/>
                  </a:cubicBezTo>
                  <a:cubicBezTo>
                    <a:pt x="7" y="387"/>
                    <a:pt x="0" y="476"/>
                    <a:pt x="7" y="476"/>
                  </a:cubicBezTo>
                  <a:cubicBezTo>
                    <a:pt x="17" y="476"/>
                    <a:pt x="45" y="478"/>
                    <a:pt x="45" y="478"/>
                  </a:cubicBezTo>
                  <a:cubicBezTo>
                    <a:pt x="45" y="478"/>
                    <a:pt x="42" y="506"/>
                    <a:pt x="42" y="545"/>
                  </a:cubicBezTo>
                  <a:cubicBezTo>
                    <a:pt x="170" y="545"/>
                    <a:pt x="170" y="545"/>
                    <a:pt x="170" y="545"/>
                  </a:cubicBezTo>
                  <a:cubicBezTo>
                    <a:pt x="164" y="516"/>
                    <a:pt x="157" y="483"/>
                    <a:pt x="157" y="483"/>
                  </a:cubicBezTo>
                  <a:cubicBezTo>
                    <a:pt x="269" y="493"/>
                    <a:pt x="269" y="493"/>
                    <a:pt x="269" y="493"/>
                  </a:cubicBezTo>
                  <a:cubicBezTo>
                    <a:pt x="269" y="493"/>
                    <a:pt x="272" y="509"/>
                    <a:pt x="273" y="545"/>
                  </a:cubicBezTo>
                  <a:cubicBezTo>
                    <a:pt x="395" y="545"/>
                    <a:pt x="395" y="545"/>
                    <a:pt x="395" y="545"/>
                  </a:cubicBezTo>
                  <a:cubicBezTo>
                    <a:pt x="395" y="515"/>
                    <a:pt x="394" y="494"/>
                    <a:pt x="394" y="494"/>
                  </a:cubicBezTo>
                  <a:close/>
                </a:path>
              </a:pathLst>
            </a:custGeom>
            <a:solidFill>
              <a:schemeClr val="accent4"/>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1" name="Freeform 11">
              <a:extLst>
                <a:ext uri="{FF2B5EF4-FFF2-40B4-BE49-F238E27FC236}">
                  <a16:creationId xmlns:a16="http://schemas.microsoft.com/office/drawing/2014/main" id="{C802E24E-A30C-48D2-8442-E7469ADFB837}"/>
                </a:ext>
              </a:extLst>
            </p:cNvPr>
            <p:cNvSpPr>
              <a:spLocks noEditPoints="1"/>
            </p:cNvSpPr>
            <p:nvPr/>
          </p:nvSpPr>
          <p:spPr bwMode="auto">
            <a:xfrm>
              <a:off x="5186391" y="3476962"/>
              <a:ext cx="923187" cy="978036"/>
            </a:xfrm>
            <a:custGeom>
              <a:avLst/>
              <a:gdLst>
                <a:gd name="T0" fmla="*/ 463 w 518"/>
                <a:gd name="T1" fmla="*/ 509 h 546"/>
                <a:gd name="T2" fmla="*/ 495 w 518"/>
                <a:gd name="T3" fmla="*/ 451 h 546"/>
                <a:gd name="T4" fmla="*/ 508 w 518"/>
                <a:gd name="T5" fmla="*/ 405 h 546"/>
                <a:gd name="T6" fmla="*/ 482 w 518"/>
                <a:gd name="T7" fmla="*/ 291 h 546"/>
                <a:gd name="T8" fmla="*/ 469 w 518"/>
                <a:gd name="T9" fmla="*/ 245 h 546"/>
                <a:gd name="T10" fmla="*/ 456 w 518"/>
                <a:gd name="T11" fmla="*/ 178 h 546"/>
                <a:gd name="T12" fmla="*/ 480 w 518"/>
                <a:gd name="T13" fmla="*/ 137 h 546"/>
                <a:gd name="T14" fmla="*/ 515 w 518"/>
                <a:gd name="T15" fmla="*/ 0 h 546"/>
                <a:gd name="T16" fmla="*/ 248 w 518"/>
                <a:gd name="T17" fmla="*/ 0 h 546"/>
                <a:gd name="T18" fmla="*/ 219 w 518"/>
                <a:gd name="T19" fmla="*/ 96 h 546"/>
                <a:gd name="T20" fmla="*/ 215 w 518"/>
                <a:gd name="T21" fmla="*/ 68 h 546"/>
                <a:gd name="T22" fmla="*/ 213 w 518"/>
                <a:gd name="T23" fmla="*/ 0 h 546"/>
                <a:gd name="T24" fmla="*/ 50 w 518"/>
                <a:gd name="T25" fmla="*/ 0 h 546"/>
                <a:gd name="T26" fmla="*/ 41 w 518"/>
                <a:gd name="T27" fmla="*/ 40 h 546"/>
                <a:gd name="T28" fmla="*/ 7 w 518"/>
                <a:gd name="T29" fmla="*/ 137 h 546"/>
                <a:gd name="T30" fmla="*/ 7 w 518"/>
                <a:gd name="T31" fmla="*/ 178 h 546"/>
                <a:gd name="T32" fmla="*/ 13 w 518"/>
                <a:gd name="T33" fmla="*/ 222 h 546"/>
                <a:gd name="T34" fmla="*/ 71 w 518"/>
                <a:gd name="T35" fmla="*/ 263 h 546"/>
                <a:gd name="T36" fmla="*/ 75 w 518"/>
                <a:gd name="T37" fmla="*/ 325 h 546"/>
                <a:gd name="T38" fmla="*/ 52 w 518"/>
                <a:gd name="T39" fmla="*/ 457 h 546"/>
                <a:gd name="T40" fmla="*/ 65 w 518"/>
                <a:gd name="T41" fmla="*/ 471 h 546"/>
                <a:gd name="T42" fmla="*/ 61 w 518"/>
                <a:gd name="T43" fmla="*/ 531 h 546"/>
                <a:gd name="T44" fmla="*/ 60 w 518"/>
                <a:gd name="T45" fmla="*/ 546 h 546"/>
                <a:gd name="T46" fmla="*/ 466 w 518"/>
                <a:gd name="T47" fmla="*/ 546 h 546"/>
                <a:gd name="T48" fmla="*/ 463 w 518"/>
                <a:gd name="T49" fmla="*/ 509 h 546"/>
                <a:gd name="T50" fmla="*/ 190 w 518"/>
                <a:gd name="T51" fmla="*/ 297 h 546"/>
                <a:gd name="T52" fmla="*/ 205 w 518"/>
                <a:gd name="T53" fmla="*/ 263 h 546"/>
                <a:gd name="T54" fmla="*/ 213 w 518"/>
                <a:gd name="T55" fmla="*/ 297 h 546"/>
                <a:gd name="T56" fmla="*/ 190 w 518"/>
                <a:gd name="T57" fmla="*/ 29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8" h="546">
                  <a:moveTo>
                    <a:pt x="463" y="509"/>
                  </a:moveTo>
                  <a:cubicBezTo>
                    <a:pt x="463" y="473"/>
                    <a:pt x="477" y="458"/>
                    <a:pt x="495" y="451"/>
                  </a:cubicBezTo>
                  <a:cubicBezTo>
                    <a:pt x="516" y="442"/>
                    <a:pt x="518" y="438"/>
                    <a:pt x="508" y="405"/>
                  </a:cubicBezTo>
                  <a:cubicBezTo>
                    <a:pt x="497" y="371"/>
                    <a:pt x="482" y="291"/>
                    <a:pt x="482" y="291"/>
                  </a:cubicBezTo>
                  <a:cubicBezTo>
                    <a:pt x="482" y="291"/>
                    <a:pt x="480" y="280"/>
                    <a:pt x="469" y="245"/>
                  </a:cubicBezTo>
                  <a:cubicBezTo>
                    <a:pt x="456" y="211"/>
                    <a:pt x="456" y="178"/>
                    <a:pt x="456" y="178"/>
                  </a:cubicBezTo>
                  <a:cubicBezTo>
                    <a:pt x="456" y="178"/>
                    <a:pt x="478" y="159"/>
                    <a:pt x="480" y="137"/>
                  </a:cubicBezTo>
                  <a:cubicBezTo>
                    <a:pt x="482" y="119"/>
                    <a:pt x="503" y="48"/>
                    <a:pt x="515" y="0"/>
                  </a:cubicBezTo>
                  <a:cubicBezTo>
                    <a:pt x="248" y="0"/>
                    <a:pt x="248" y="0"/>
                    <a:pt x="248" y="0"/>
                  </a:cubicBezTo>
                  <a:cubicBezTo>
                    <a:pt x="235" y="43"/>
                    <a:pt x="219" y="96"/>
                    <a:pt x="219" y="96"/>
                  </a:cubicBezTo>
                  <a:cubicBezTo>
                    <a:pt x="219" y="96"/>
                    <a:pt x="217" y="85"/>
                    <a:pt x="215" y="68"/>
                  </a:cubicBezTo>
                  <a:cubicBezTo>
                    <a:pt x="214" y="59"/>
                    <a:pt x="213" y="30"/>
                    <a:pt x="213" y="0"/>
                  </a:cubicBezTo>
                  <a:cubicBezTo>
                    <a:pt x="50" y="0"/>
                    <a:pt x="50" y="0"/>
                    <a:pt x="50" y="0"/>
                  </a:cubicBezTo>
                  <a:cubicBezTo>
                    <a:pt x="47" y="13"/>
                    <a:pt x="44" y="27"/>
                    <a:pt x="41" y="40"/>
                  </a:cubicBezTo>
                  <a:cubicBezTo>
                    <a:pt x="28" y="96"/>
                    <a:pt x="15" y="116"/>
                    <a:pt x="7" y="137"/>
                  </a:cubicBezTo>
                  <a:cubicBezTo>
                    <a:pt x="0" y="159"/>
                    <a:pt x="4" y="167"/>
                    <a:pt x="7" y="178"/>
                  </a:cubicBezTo>
                  <a:cubicBezTo>
                    <a:pt x="11" y="187"/>
                    <a:pt x="13" y="189"/>
                    <a:pt x="13" y="222"/>
                  </a:cubicBezTo>
                  <a:cubicBezTo>
                    <a:pt x="13" y="258"/>
                    <a:pt x="71" y="263"/>
                    <a:pt x="71" y="263"/>
                  </a:cubicBezTo>
                  <a:cubicBezTo>
                    <a:pt x="71" y="263"/>
                    <a:pt x="75" y="295"/>
                    <a:pt x="75" y="325"/>
                  </a:cubicBezTo>
                  <a:cubicBezTo>
                    <a:pt x="75" y="352"/>
                    <a:pt x="56" y="434"/>
                    <a:pt x="52" y="457"/>
                  </a:cubicBezTo>
                  <a:cubicBezTo>
                    <a:pt x="48" y="479"/>
                    <a:pt x="65" y="471"/>
                    <a:pt x="65" y="471"/>
                  </a:cubicBezTo>
                  <a:cubicBezTo>
                    <a:pt x="65" y="471"/>
                    <a:pt x="65" y="496"/>
                    <a:pt x="61" y="531"/>
                  </a:cubicBezTo>
                  <a:cubicBezTo>
                    <a:pt x="61" y="534"/>
                    <a:pt x="60" y="539"/>
                    <a:pt x="60" y="546"/>
                  </a:cubicBezTo>
                  <a:cubicBezTo>
                    <a:pt x="466" y="546"/>
                    <a:pt x="466" y="546"/>
                    <a:pt x="466" y="546"/>
                  </a:cubicBezTo>
                  <a:cubicBezTo>
                    <a:pt x="464" y="529"/>
                    <a:pt x="463" y="517"/>
                    <a:pt x="463" y="509"/>
                  </a:cubicBezTo>
                  <a:close/>
                  <a:moveTo>
                    <a:pt x="190" y="297"/>
                  </a:moveTo>
                  <a:cubicBezTo>
                    <a:pt x="205" y="263"/>
                    <a:pt x="205" y="263"/>
                    <a:pt x="205" y="263"/>
                  </a:cubicBezTo>
                  <a:cubicBezTo>
                    <a:pt x="213" y="297"/>
                    <a:pt x="213" y="297"/>
                    <a:pt x="213" y="297"/>
                  </a:cubicBezTo>
                  <a:lnTo>
                    <a:pt x="190" y="297"/>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grpSp>
      <p:grpSp>
        <p:nvGrpSpPr>
          <p:cNvPr id="91" name="Group 90">
            <a:extLst>
              <a:ext uri="{FF2B5EF4-FFF2-40B4-BE49-F238E27FC236}">
                <a16:creationId xmlns:a16="http://schemas.microsoft.com/office/drawing/2014/main" id="{C7D8BAA1-E922-475E-8285-EF716ED60A3F}"/>
              </a:ext>
            </a:extLst>
          </p:cNvPr>
          <p:cNvGrpSpPr>
            <a:grpSpLocks/>
          </p:cNvGrpSpPr>
          <p:nvPr/>
        </p:nvGrpSpPr>
        <p:grpSpPr bwMode="auto">
          <a:xfrm>
            <a:off x="5995988" y="2511425"/>
            <a:ext cx="1235075" cy="3800475"/>
            <a:chOff x="5995980" y="2511748"/>
            <a:chExt cx="1235221" cy="3799726"/>
          </a:xfrm>
        </p:grpSpPr>
        <p:sp>
          <p:nvSpPr>
            <p:cNvPr id="82" name="Freeform 12">
              <a:extLst>
                <a:ext uri="{FF2B5EF4-FFF2-40B4-BE49-F238E27FC236}">
                  <a16:creationId xmlns:a16="http://schemas.microsoft.com/office/drawing/2014/main" id="{0C5EE1DD-9D9B-4A93-980E-D0032EF1A07E}"/>
                </a:ext>
              </a:extLst>
            </p:cNvPr>
            <p:cNvSpPr>
              <a:spLocks/>
            </p:cNvSpPr>
            <p:nvPr/>
          </p:nvSpPr>
          <p:spPr bwMode="auto">
            <a:xfrm>
              <a:off x="5995980" y="5327418"/>
              <a:ext cx="511235" cy="984056"/>
            </a:xfrm>
            <a:custGeom>
              <a:avLst/>
              <a:gdLst>
                <a:gd name="T0" fmla="*/ 13 w 287"/>
                <a:gd name="T1" fmla="*/ 350 h 549"/>
                <a:gd name="T2" fmla="*/ 12 w 287"/>
                <a:gd name="T3" fmla="*/ 418 h 549"/>
                <a:gd name="T4" fmla="*/ 6 w 287"/>
                <a:gd name="T5" fmla="*/ 440 h 549"/>
                <a:gd name="T6" fmla="*/ 17 w 287"/>
                <a:gd name="T7" fmla="*/ 478 h 549"/>
                <a:gd name="T8" fmla="*/ 51 w 287"/>
                <a:gd name="T9" fmla="*/ 517 h 549"/>
                <a:gd name="T10" fmla="*/ 163 w 287"/>
                <a:gd name="T11" fmla="*/ 546 h 549"/>
                <a:gd name="T12" fmla="*/ 181 w 287"/>
                <a:gd name="T13" fmla="*/ 506 h 549"/>
                <a:gd name="T14" fmla="*/ 145 w 287"/>
                <a:gd name="T15" fmla="*/ 440 h 549"/>
                <a:gd name="T16" fmla="*/ 152 w 287"/>
                <a:gd name="T17" fmla="*/ 428 h 549"/>
                <a:gd name="T18" fmla="*/ 231 w 287"/>
                <a:gd name="T19" fmla="*/ 189 h 549"/>
                <a:gd name="T20" fmla="*/ 287 w 287"/>
                <a:gd name="T21" fmla="*/ 0 h 549"/>
                <a:gd name="T22" fmla="*/ 69 w 287"/>
                <a:gd name="T23" fmla="*/ 0 h 549"/>
                <a:gd name="T24" fmla="*/ 13 w 287"/>
                <a:gd name="T25" fmla="*/ 35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549">
                  <a:moveTo>
                    <a:pt x="13" y="350"/>
                  </a:moveTo>
                  <a:cubicBezTo>
                    <a:pt x="3" y="412"/>
                    <a:pt x="12" y="418"/>
                    <a:pt x="12" y="418"/>
                  </a:cubicBezTo>
                  <a:cubicBezTo>
                    <a:pt x="12" y="418"/>
                    <a:pt x="12" y="422"/>
                    <a:pt x="6" y="440"/>
                  </a:cubicBezTo>
                  <a:cubicBezTo>
                    <a:pt x="0" y="458"/>
                    <a:pt x="6" y="470"/>
                    <a:pt x="17" y="478"/>
                  </a:cubicBezTo>
                  <a:cubicBezTo>
                    <a:pt x="27" y="485"/>
                    <a:pt x="29" y="500"/>
                    <a:pt x="51" y="517"/>
                  </a:cubicBezTo>
                  <a:cubicBezTo>
                    <a:pt x="72" y="533"/>
                    <a:pt x="136" y="549"/>
                    <a:pt x="163" y="546"/>
                  </a:cubicBezTo>
                  <a:cubicBezTo>
                    <a:pt x="190" y="542"/>
                    <a:pt x="183" y="533"/>
                    <a:pt x="181" y="506"/>
                  </a:cubicBezTo>
                  <a:cubicBezTo>
                    <a:pt x="180" y="479"/>
                    <a:pt x="145" y="440"/>
                    <a:pt x="145" y="440"/>
                  </a:cubicBezTo>
                  <a:cubicBezTo>
                    <a:pt x="145" y="440"/>
                    <a:pt x="143" y="433"/>
                    <a:pt x="152" y="428"/>
                  </a:cubicBezTo>
                  <a:cubicBezTo>
                    <a:pt x="161" y="422"/>
                    <a:pt x="199" y="302"/>
                    <a:pt x="231" y="189"/>
                  </a:cubicBezTo>
                  <a:cubicBezTo>
                    <a:pt x="247" y="137"/>
                    <a:pt x="268" y="63"/>
                    <a:pt x="287" y="0"/>
                  </a:cubicBezTo>
                  <a:cubicBezTo>
                    <a:pt x="69" y="0"/>
                    <a:pt x="69" y="0"/>
                    <a:pt x="69" y="0"/>
                  </a:cubicBezTo>
                  <a:cubicBezTo>
                    <a:pt x="44" y="147"/>
                    <a:pt x="21" y="308"/>
                    <a:pt x="13" y="35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3" name="Freeform 13">
              <a:extLst>
                <a:ext uri="{FF2B5EF4-FFF2-40B4-BE49-F238E27FC236}">
                  <a16:creationId xmlns:a16="http://schemas.microsoft.com/office/drawing/2014/main" id="{BFA93BEA-4682-4B4B-935E-C4A4ED208564}"/>
                </a:ext>
              </a:extLst>
            </p:cNvPr>
            <p:cNvSpPr>
              <a:spLocks/>
            </p:cNvSpPr>
            <p:nvPr/>
          </p:nvSpPr>
          <p:spPr bwMode="auto">
            <a:xfrm>
              <a:off x="6184914" y="2511748"/>
              <a:ext cx="909746" cy="1018974"/>
            </a:xfrm>
            <a:custGeom>
              <a:avLst/>
              <a:gdLst>
                <a:gd name="T0" fmla="*/ 460 w 510"/>
                <a:gd name="T1" fmla="*/ 482 h 569"/>
                <a:gd name="T2" fmla="*/ 376 w 510"/>
                <a:gd name="T3" fmla="*/ 394 h 569"/>
                <a:gd name="T4" fmla="*/ 312 w 510"/>
                <a:gd name="T5" fmla="*/ 369 h 569"/>
                <a:gd name="T6" fmla="*/ 318 w 510"/>
                <a:gd name="T7" fmla="*/ 428 h 569"/>
                <a:gd name="T8" fmla="*/ 312 w 510"/>
                <a:gd name="T9" fmla="*/ 422 h 569"/>
                <a:gd name="T10" fmla="*/ 291 w 510"/>
                <a:gd name="T11" fmla="*/ 392 h 569"/>
                <a:gd name="T12" fmla="*/ 276 w 510"/>
                <a:gd name="T13" fmla="*/ 424 h 569"/>
                <a:gd name="T14" fmla="*/ 166 w 510"/>
                <a:gd name="T15" fmla="*/ 306 h 569"/>
                <a:gd name="T16" fmla="*/ 173 w 510"/>
                <a:gd name="T17" fmla="*/ 299 h 569"/>
                <a:gd name="T18" fmla="*/ 216 w 510"/>
                <a:gd name="T19" fmla="*/ 344 h 569"/>
                <a:gd name="T20" fmla="*/ 290 w 510"/>
                <a:gd name="T21" fmla="*/ 386 h 569"/>
                <a:gd name="T22" fmla="*/ 303 w 510"/>
                <a:gd name="T23" fmla="*/ 347 h 569"/>
                <a:gd name="T24" fmla="*/ 303 w 510"/>
                <a:gd name="T25" fmla="*/ 345 h 569"/>
                <a:gd name="T26" fmla="*/ 303 w 510"/>
                <a:gd name="T27" fmla="*/ 341 h 569"/>
                <a:gd name="T28" fmla="*/ 311 w 510"/>
                <a:gd name="T29" fmla="*/ 320 h 569"/>
                <a:gd name="T30" fmla="*/ 344 w 510"/>
                <a:gd name="T31" fmla="*/ 254 h 569"/>
                <a:gd name="T32" fmla="*/ 361 w 510"/>
                <a:gd name="T33" fmla="*/ 182 h 569"/>
                <a:gd name="T34" fmla="*/ 359 w 510"/>
                <a:gd name="T35" fmla="*/ 98 h 569"/>
                <a:gd name="T36" fmla="*/ 306 w 510"/>
                <a:gd name="T37" fmla="*/ 42 h 569"/>
                <a:gd name="T38" fmla="*/ 181 w 510"/>
                <a:gd name="T39" fmla="*/ 63 h 569"/>
                <a:gd name="T40" fmla="*/ 179 w 510"/>
                <a:gd name="T41" fmla="*/ 63 h 569"/>
                <a:gd name="T42" fmla="*/ 169 w 510"/>
                <a:gd name="T43" fmla="*/ 77 h 569"/>
                <a:gd name="T44" fmla="*/ 152 w 510"/>
                <a:gd name="T45" fmla="*/ 179 h 569"/>
                <a:gd name="T46" fmla="*/ 146 w 510"/>
                <a:gd name="T47" fmla="*/ 197 h 569"/>
                <a:gd name="T48" fmla="*/ 157 w 510"/>
                <a:gd name="T49" fmla="*/ 248 h 569"/>
                <a:gd name="T50" fmla="*/ 169 w 510"/>
                <a:gd name="T51" fmla="*/ 266 h 569"/>
                <a:gd name="T52" fmla="*/ 161 w 510"/>
                <a:gd name="T53" fmla="*/ 302 h 569"/>
                <a:gd name="T54" fmla="*/ 160 w 510"/>
                <a:gd name="T55" fmla="*/ 302 h 569"/>
                <a:gd name="T56" fmla="*/ 152 w 510"/>
                <a:gd name="T57" fmla="*/ 326 h 569"/>
                <a:gd name="T58" fmla="*/ 71 w 510"/>
                <a:gd name="T59" fmla="*/ 380 h 569"/>
                <a:gd name="T60" fmla="*/ 7 w 510"/>
                <a:gd name="T61" fmla="*/ 500 h 569"/>
                <a:gd name="T62" fmla="*/ 0 w 510"/>
                <a:gd name="T63" fmla="*/ 569 h 569"/>
                <a:gd name="T64" fmla="*/ 510 w 510"/>
                <a:gd name="T65" fmla="*/ 569 h 569"/>
                <a:gd name="T66" fmla="*/ 460 w 510"/>
                <a:gd name="T67" fmla="*/ 48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569">
                  <a:moveTo>
                    <a:pt x="460" y="482"/>
                  </a:moveTo>
                  <a:cubicBezTo>
                    <a:pt x="456" y="437"/>
                    <a:pt x="407" y="401"/>
                    <a:pt x="376" y="394"/>
                  </a:cubicBezTo>
                  <a:cubicBezTo>
                    <a:pt x="347" y="388"/>
                    <a:pt x="320" y="372"/>
                    <a:pt x="312" y="369"/>
                  </a:cubicBezTo>
                  <a:cubicBezTo>
                    <a:pt x="311" y="382"/>
                    <a:pt x="315" y="409"/>
                    <a:pt x="318" y="428"/>
                  </a:cubicBezTo>
                  <a:cubicBezTo>
                    <a:pt x="317" y="430"/>
                    <a:pt x="314" y="427"/>
                    <a:pt x="312" y="422"/>
                  </a:cubicBezTo>
                  <a:cubicBezTo>
                    <a:pt x="302" y="400"/>
                    <a:pt x="299" y="388"/>
                    <a:pt x="291" y="392"/>
                  </a:cubicBezTo>
                  <a:cubicBezTo>
                    <a:pt x="285" y="395"/>
                    <a:pt x="281" y="410"/>
                    <a:pt x="276" y="424"/>
                  </a:cubicBezTo>
                  <a:cubicBezTo>
                    <a:pt x="252" y="394"/>
                    <a:pt x="194" y="332"/>
                    <a:pt x="166" y="306"/>
                  </a:cubicBezTo>
                  <a:cubicBezTo>
                    <a:pt x="167" y="303"/>
                    <a:pt x="170" y="300"/>
                    <a:pt x="173" y="299"/>
                  </a:cubicBezTo>
                  <a:cubicBezTo>
                    <a:pt x="181" y="312"/>
                    <a:pt x="197" y="335"/>
                    <a:pt x="216" y="344"/>
                  </a:cubicBezTo>
                  <a:cubicBezTo>
                    <a:pt x="238" y="356"/>
                    <a:pt x="290" y="386"/>
                    <a:pt x="290" y="386"/>
                  </a:cubicBezTo>
                  <a:cubicBezTo>
                    <a:pt x="290" y="386"/>
                    <a:pt x="300" y="362"/>
                    <a:pt x="303" y="347"/>
                  </a:cubicBezTo>
                  <a:cubicBezTo>
                    <a:pt x="303" y="345"/>
                    <a:pt x="303" y="345"/>
                    <a:pt x="303" y="345"/>
                  </a:cubicBezTo>
                  <a:cubicBezTo>
                    <a:pt x="303" y="344"/>
                    <a:pt x="303" y="342"/>
                    <a:pt x="303" y="341"/>
                  </a:cubicBezTo>
                  <a:cubicBezTo>
                    <a:pt x="303" y="330"/>
                    <a:pt x="300" y="323"/>
                    <a:pt x="311" y="320"/>
                  </a:cubicBezTo>
                  <a:cubicBezTo>
                    <a:pt x="323" y="317"/>
                    <a:pt x="339" y="278"/>
                    <a:pt x="344" y="254"/>
                  </a:cubicBezTo>
                  <a:cubicBezTo>
                    <a:pt x="350" y="230"/>
                    <a:pt x="350" y="209"/>
                    <a:pt x="361" y="182"/>
                  </a:cubicBezTo>
                  <a:cubicBezTo>
                    <a:pt x="373" y="156"/>
                    <a:pt x="371" y="131"/>
                    <a:pt x="359" y="98"/>
                  </a:cubicBezTo>
                  <a:cubicBezTo>
                    <a:pt x="341" y="21"/>
                    <a:pt x="306" y="42"/>
                    <a:pt x="306" y="42"/>
                  </a:cubicBezTo>
                  <a:cubicBezTo>
                    <a:pt x="259" y="0"/>
                    <a:pt x="205" y="39"/>
                    <a:pt x="181" y="63"/>
                  </a:cubicBezTo>
                  <a:cubicBezTo>
                    <a:pt x="181" y="63"/>
                    <a:pt x="181" y="63"/>
                    <a:pt x="179" y="63"/>
                  </a:cubicBezTo>
                  <a:cubicBezTo>
                    <a:pt x="175" y="66"/>
                    <a:pt x="172" y="71"/>
                    <a:pt x="169" y="77"/>
                  </a:cubicBezTo>
                  <a:cubicBezTo>
                    <a:pt x="146" y="110"/>
                    <a:pt x="152" y="179"/>
                    <a:pt x="152" y="179"/>
                  </a:cubicBezTo>
                  <a:cubicBezTo>
                    <a:pt x="152" y="179"/>
                    <a:pt x="149" y="180"/>
                    <a:pt x="146" y="197"/>
                  </a:cubicBezTo>
                  <a:cubicBezTo>
                    <a:pt x="145" y="213"/>
                    <a:pt x="152" y="239"/>
                    <a:pt x="157" y="248"/>
                  </a:cubicBezTo>
                  <a:cubicBezTo>
                    <a:pt x="160" y="257"/>
                    <a:pt x="167" y="258"/>
                    <a:pt x="169" y="266"/>
                  </a:cubicBezTo>
                  <a:cubicBezTo>
                    <a:pt x="169" y="266"/>
                    <a:pt x="166" y="284"/>
                    <a:pt x="161" y="302"/>
                  </a:cubicBezTo>
                  <a:cubicBezTo>
                    <a:pt x="161" y="302"/>
                    <a:pt x="161" y="302"/>
                    <a:pt x="160" y="302"/>
                  </a:cubicBezTo>
                  <a:cubicBezTo>
                    <a:pt x="158" y="305"/>
                    <a:pt x="161" y="309"/>
                    <a:pt x="152" y="326"/>
                  </a:cubicBezTo>
                  <a:cubicBezTo>
                    <a:pt x="139" y="347"/>
                    <a:pt x="119" y="354"/>
                    <a:pt x="71" y="380"/>
                  </a:cubicBezTo>
                  <a:cubicBezTo>
                    <a:pt x="24" y="404"/>
                    <a:pt x="12" y="454"/>
                    <a:pt x="7" y="500"/>
                  </a:cubicBezTo>
                  <a:cubicBezTo>
                    <a:pt x="5" y="528"/>
                    <a:pt x="1" y="552"/>
                    <a:pt x="0" y="569"/>
                  </a:cubicBezTo>
                  <a:cubicBezTo>
                    <a:pt x="510" y="569"/>
                    <a:pt x="510" y="569"/>
                    <a:pt x="510" y="569"/>
                  </a:cubicBezTo>
                  <a:cubicBezTo>
                    <a:pt x="484" y="545"/>
                    <a:pt x="463" y="526"/>
                    <a:pt x="460" y="482"/>
                  </a:cubicBezTo>
                  <a:close/>
                </a:path>
              </a:pathLst>
            </a:custGeom>
            <a:solidFill>
              <a:schemeClr val="accent5"/>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4" name="Freeform 14">
              <a:extLst>
                <a:ext uri="{FF2B5EF4-FFF2-40B4-BE49-F238E27FC236}">
                  <a16:creationId xmlns:a16="http://schemas.microsoft.com/office/drawing/2014/main" id="{E026BDF5-CEF2-4B3C-9D82-7D9D88682E19}"/>
                </a:ext>
              </a:extLst>
            </p:cNvPr>
            <p:cNvSpPr>
              <a:spLocks/>
            </p:cNvSpPr>
            <p:nvPr/>
          </p:nvSpPr>
          <p:spPr bwMode="auto">
            <a:xfrm>
              <a:off x="6581836" y="5327418"/>
              <a:ext cx="576331" cy="825337"/>
            </a:xfrm>
            <a:custGeom>
              <a:avLst/>
              <a:gdLst>
                <a:gd name="T0" fmla="*/ 178 w 323"/>
                <a:gd name="T1" fmla="*/ 0 h 461"/>
                <a:gd name="T2" fmla="*/ 8 w 323"/>
                <a:gd name="T3" fmla="*/ 0 h 461"/>
                <a:gd name="T4" fmla="*/ 7 w 323"/>
                <a:gd name="T5" fmla="*/ 293 h 461"/>
                <a:gd name="T6" fmla="*/ 0 w 323"/>
                <a:gd name="T7" fmla="*/ 388 h 461"/>
                <a:gd name="T8" fmla="*/ 0 w 323"/>
                <a:gd name="T9" fmla="*/ 410 h 461"/>
                <a:gd name="T10" fmla="*/ 40 w 323"/>
                <a:gd name="T11" fmla="*/ 430 h 461"/>
                <a:gd name="T12" fmla="*/ 108 w 323"/>
                <a:gd name="T13" fmla="*/ 431 h 461"/>
                <a:gd name="T14" fmla="*/ 123 w 323"/>
                <a:gd name="T15" fmla="*/ 425 h 461"/>
                <a:gd name="T16" fmla="*/ 202 w 323"/>
                <a:gd name="T17" fmla="*/ 448 h 461"/>
                <a:gd name="T18" fmla="*/ 323 w 323"/>
                <a:gd name="T19" fmla="*/ 439 h 461"/>
                <a:gd name="T20" fmla="*/ 256 w 323"/>
                <a:gd name="T21" fmla="*/ 407 h 461"/>
                <a:gd name="T22" fmla="*/ 191 w 323"/>
                <a:gd name="T23" fmla="*/ 359 h 461"/>
                <a:gd name="T24" fmla="*/ 200 w 323"/>
                <a:gd name="T25" fmla="*/ 353 h 461"/>
                <a:gd name="T26" fmla="*/ 152 w 323"/>
                <a:gd name="T27" fmla="*/ 293 h 461"/>
                <a:gd name="T28" fmla="*/ 152 w 323"/>
                <a:gd name="T29" fmla="*/ 228 h 461"/>
                <a:gd name="T30" fmla="*/ 178 w 323"/>
                <a:gd name="T31"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3" h="461">
                  <a:moveTo>
                    <a:pt x="178" y="0"/>
                  </a:moveTo>
                  <a:cubicBezTo>
                    <a:pt x="8" y="0"/>
                    <a:pt x="8" y="0"/>
                    <a:pt x="8" y="0"/>
                  </a:cubicBezTo>
                  <a:cubicBezTo>
                    <a:pt x="10" y="66"/>
                    <a:pt x="13" y="245"/>
                    <a:pt x="7" y="293"/>
                  </a:cubicBezTo>
                  <a:cubicBezTo>
                    <a:pt x="0" y="343"/>
                    <a:pt x="0" y="388"/>
                    <a:pt x="0" y="388"/>
                  </a:cubicBezTo>
                  <a:cubicBezTo>
                    <a:pt x="0" y="388"/>
                    <a:pt x="0" y="394"/>
                    <a:pt x="0" y="410"/>
                  </a:cubicBezTo>
                  <a:cubicBezTo>
                    <a:pt x="0" y="427"/>
                    <a:pt x="12" y="427"/>
                    <a:pt x="40" y="430"/>
                  </a:cubicBezTo>
                  <a:cubicBezTo>
                    <a:pt x="69" y="433"/>
                    <a:pt x="108" y="431"/>
                    <a:pt x="108" y="431"/>
                  </a:cubicBezTo>
                  <a:cubicBezTo>
                    <a:pt x="108" y="431"/>
                    <a:pt x="107" y="418"/>
                    <a:pt x="123" y="425"/>
                  </a:cubicBezTo>
                  <a:cubicBezTo>
                    <a:pt x="139" y="431"/>
                    <a:pt x="172" y="448"/>
                    <a:pt x="202" y="448"/>
                  </a:cubicBezTo>
                  <a:cubicBezTo>
                    <a:pt x="232" y="448"/>
                    <a:pt x="323" y="461"/>
                    <a:pt x="323" y="439"/>
                  </a:cubicBezTo>
                  <a:cubicBezTo>
                    <a:pt x="323" y="416"/>
                    <a:pt x="288" y="407"/>
                    <a:pt x="256" y="407"/>
                  </a:cubicBezTo>
                  <a:cubicBezTo>
                    <a:pt x="226" y="407"/>
                    <a:pt x="191" y="359"/>
                    <a:pt x="191" y="359"/>
                  </a:cubicBezTo>
                  <a:cubicBezTo>
                    <a:pt x="191" y="359"/>
                    <a:pt x="191" y="359"/>
                    <a:pt x="200" y="353"/>
                  </a:cubicBezTo>
                  <a:cubicBezTo>
                    <a:pt x="208" y="349"/>
                    <a:pt x="158" y="311"/>
                    <a:pt x="152" y="293"/>
                  </a:cubicBezTo>
                  <a:cubicBezTo>
                    <a:pt x="145" y="275"/>
                    <a:pt x="146" y="272"/>
                    <a:pt x="152" y="228"/>
                  </a:cubicBezTo>
                  <a:cubicBezTo>
                    <a:pt x="156" y="192"/>
                    <a:pt x="166" y="83"/>
                    <a:pt x="178"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5" name="Freeform 15">
              <a:extLst>
                <a:ext uri="{FF2B5EF4-FFF2-40B4-BE49-F238E27FC236}">
                  <a16:creationId xmlns:a16="http://schemas.microsoft.com/office/drawing/2014/main" id="{42661D8D-39B8-48B3-9383-EA9FFE590F05}"/>
                </a:ext>
              </a:extLst>
            </p:cNvPr>
            <p:cNvSpPr>
              <a:spLocks/>
            </p:cNvSpPr>
            <p:nvPr/>
          </p:nvSpPr>
          <p:spPr bwMode="auto">
            <a:xfrm>
              <a:off x="6113469" y="4403675"/>
              <a:ext cx="936736" cy="977707"/>
            </a:xfrm>
            <a:custGeom>
              <a:avLst/>
              <a:gdLst>
                <a:gd name="T0" fmla="*/ 440 w 526"/>
                <a:gd name="T1" fmla="*/ 508 h 545"/>
                <a:gd name="T2" fmla="*/ 482 w 526"/>
                <a:gd name="T3" fmla="*/ 267 h 545"/>
                <a:gd name="T4" fmla="*/ 499 w 526"/>
                <a:gd name="T5" fmla="*/ 75 h 545"/>
                <a:gd name="T6" fmla="*/ 515 w 526"/>
                <a:gd name="T7" fmla="*/ 64 h 545"/>
                <a:gd name="T8" fmla="*/ 517 w 526"/>
                <a:gd name="T9" fmla="*/ 7 h 545"/>
                <a:gd name="T10" fmla="*/ 516 w 526"/>
                <a:gd name="T11" fmla="*/ 0 h 545"/>
                <a:gd name="T12" fmla="*/ 57 w 526"/>
                <a:gd name="T13" fmla="*/ 0 h 545"/>
                <a:gd name="T14" fmla="*/ 59 w 526"/>
                <a:gd name="T15" fmla="*/ 31 h 545"/>
                <a:gd name="T16" fmla="*/ 76 w 526"/>
                <a:gd name="T17" fmla="*/ 57 h 545"/>
                <a:gd name="T18" fmla="*/ 35 w 526"/>
                <a:gd name="T19" fmla="*/ 350 h 545"/>
                <a:gd name="T20" fmla="*/ 0 w 526"/>
                <a:gd name="T21" fmla="*/ 545 h 545"/>
                <a:gd name="T22" fmla="*/ 218 w 526"/>
                <a:gd name="T23" fmla="*/ 545 h 545"/>
                <a:gd name="T24" fmla="*/ 254 w 526"/>
                <a:gd name="T25" fmla="*/ 420 h 545"/>
                <a:gd name="T26" fmla="*/ 263 w 526"/>
                <a:gd name="T27" fmla="*/ 538 h 545"/>
                <a:gd name="T28" fmla="*/ 264 w 526"/>
                <a:gd name="T29" fmla="*/ 545 h 545"/>
                <a:gd name="T30" fmla="*/ 434 w 526"/>
                <a:gd name="T31" fmla="*/ 545 h 545"/>
                <a:gd name="T32" fmla="*/ 440 w 526"/>
                <a:gd name="T33" fmla="*/ 50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6" h="545">
                  <a:moveTo>
                    <a:pt x="440" y="508"/>
                  </a:moveTo>
                  <a:cubicBezTo>
                    <a:pt x="453" y="422"/>
                    <a:pt x="472" y="339"/>
                    <a:pt x="482" y="267"/>
                  </a:cubicBezTo>
                  <a:cubicBezTo>
                    <a:pt x="493" y="194"/>
                    <a:pt x="499" y="75"/>
                    <a:pt x="499" y="75"/>
                  </a:cubicBezTo>
                  <a:cubicBezTo>
                    <a:pt x="499" y="75"/>
                    <a:pt x="505" y="73"/>
                    <a:pt x="515" y="64"/>
                  </a:cubicBezTo>
                  <a:cubicBezTo>
                    <a:pt x="526" y="55"/>
                    <a:pt x="523" y="33"/>
                    <a:pt x="517" y="7"/>
                  </a:cubicBezTo>
                  <a:cubicBezTo>
                    <a:pt x="517" y="5"/>
                    <a:pt x="516" y="3"/>
                    <a:pt x="516" y="0"/>
                  </a:cubicBezTo>
                  <a:cubicBezTo>
                    <a:pt x="57" y="0"/>
                    <a:pt x="57" y="0"/>
                    <a:pt x="57" y="0"/>
                  </a:cubicBezTo>
                  <a:cubicBezTo>
                    <a:pt x="55" y="17"/>
                    <a:pt x="54" y="29"/>
                    <a:pt x="59" y="31"/>
                  </a:cubicBezTo>
                  <a:cubicBezTo>
                    <a:pt x="71" y="39"/>
                    <a:pt x="76" y="37"/>
                    <a:pt x="76" y="57"/>
                  </a:cubicBezTo>
                  <a:cubicBezTo>
                    <a:pt x="76" y="76"/>
                    <a:pt x="67" y="201"/>
                    <a:pt x="35" y="350"/>
                  </a:cubicBezTo>
                  <a:cubicBezTo>
                    <a:pt x="24" y="400"/>
                    <a:pt x="12" y="471"/>
                    <a:pt x="0" y="545"/>
                  </a:cubicBezTo>
                  <a:cubicBezTo>
                    <a:pt x="218" y="545"/>
                    <a:pt x="218" y="545"/>
                    <a:pt x="218" y="545"/>
                  </a:cubicBezTo>
                  <a:cubicBezTo>
                    <a:pt x="238" y="476"/>
                    <a:pt x="254" y="420"/>
                    <a:pt x="254" y="420"/>
                  </a:cubicBezTo>
                  <a:cubicBezTo>
                    <a:pt x="254" y="420"/>
                    <a:pt x="259" y="479"/>
                    <a:pt x="263" y="538"/>
                  </a:cubicBezTo>
                  <a:cubicBezTo>
                    <a:pt x="263" y="540"/>
                    <a:pt x="263" y="543"/>
                    <a:pt x="264" y="545"/>
                  </a:cubicBezTo>
                  <a:cubicBezTo>
                    <a:pt x="434" y="545"/>
                    <a:pt x="434" y="545"/>
                    <a:pt x="434" y="545"/>
                  </a:cubicBezTo>
                  <a:cubicBezTo>
                    <a:pt x="436" y="532"/>
                    <a:pt x="438" y="519"/>
                    <a:pt x="440" y="508"/>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sp>
          <p:nvSpPr>
            <p:cNvPr id="86" name="Freeform 16">
              <a:extLst>
                <a:ext uri="{FF2B5EF4-FFF2-40B4-BE49-F238E27FC236}">
                  <a16:creationId xmlns:a16="http://schemas.microsoft.com/office/drawing/2014/main" id="{F780FDF8-9E1C-4643-AA61-E522372A8AAE}"/>
                </a:ext>
              </a:extLst>
            </p:cNvPr>
            <p:cNvSpPr>
              <a:spLocks noEditPoints="1"/>
            </p:cNvSpPr>
            <p:nvPr/>
          </p:nvSpPr>
          <p:spPr bwMode="auto">
            <a:xfrm>
              <a:off x="6184914" y="3476758"/>
              <a:ext cx="1046287" cy="979295"/>
            </a:xfrm>
            <a:custGeom>
              <a:avLst/>
              <a:gdLst>
                <a:gd name="T0" fmla="*/ 458 w 588"/>
                <a:gd name="T1" fmla="*/ 364 h 546"/>
                <a:gd name="T2" fmla="*/ 431 w 588"/>
                <a:gd name="T3" fmla="*/ 233 h 546"/>
                <a:gd name="T4" fmla="*/ 458 w 588"/>
                <a:gd name="T5" fmla="*/ 215 h 546"/>
                <a:gd name="T6" fmla="*/ 470 w 588"/>
                <a:gd name="T7" fmla="*/ 182 h 546"/>
                <a:gd name="T8" fmla="*/ 562 w 588"/>
                <a:gd name="T9" fmla="*/ 176 h 546"/>
                <a:gd name="T10" fmla="*/ 575 w 588"/>
                <a:gd name="T11" fmla="*/ 65 h 546"/>
                <a:gd name="T12" fmla="*/ 511 w 588"/>
                <a:gd name="T13" fmla="*/ 0 h 546"/>
                <a:gd name="T14" fmla="*/ 511 w 588"/>
                <a:gd name="T15" fmla="*/ 0 h 546"/>
                <a:gd name="T16" fmla="*/ 1 w 588"/>
                <a:gd name="T17" fmla="*/ 0 h 546"/>
                <a:gd name="T18" fmla="*/ 4 w 588"/>
                <a:gd name="T19" fmla="*/ 26 h 546"/>
                <a:gd name="T20" fmla="*/ 46 w 588"/>
                <a:gd name="T21" fmla="*/ 148 h 546"/>
                <a:gd name="T22" fmla="*/ 54 w 588"/>
                <a:gd name="T23" fmla="*/ 278 h 546"/>
                <a:gd name="T24" fmla="*/ 38 w 588"/>
                <a:gd name="T25" fmla="*/ 347 h 546"/>
                <a:gd name="T26" fmla="*/ 32 w 588"/>
                <a:gd name="T27" fmla="*/ 448 h 546"/>
                <a:gd name="T28" fmla="*/ 15 w 588"/>
                <a:gd name="T29" fmla="*/ 546 h 546"/>
                <a:gd name="T30" fmla="*/ 474 w 588"/>
                <a:gd name="T31" fmla="*/ 546 h 546"/>
                <a:gd name="T32" fmla="*/ 458 w 588"/>
                <a:gd name="T33" fmla="*/ 364 h 546"/>
                <a:gd name="T34" fmla="*/ 354 w 588"/>
                <a:gd name="T35" fmla="*/ 47 h 546"/>
                <a:gd name="T36" fmla="*/ 383 w 588"/>
                <a:gd name="T37" fmla="*/ 48 h 546"/>
                <a:gd name="T38" fmla="*/ 422 w 588"/>
                <a:gd name="T39" fmla="*/ 145 h 546"/>
                <a:gd name="T40" fmla="*/ 359 w 588"/>
                <a:gd name="T41" fmla="*/ 119 h 546"/>
                <a:gd name="T42" fmla="*/ 387 w 588"/>
                <a:gd name="T43" fmla="*/ 87 h 546"/>
                <a:gd name="T44" fmla="*/ 354 w 588"/>
                <a:gd name="T45" fmla="*/ 47 h 546"/>
                <a:gd name="T46" fmla="*/ 422 w 588"/>
                <a:gd name="T47" fmla="*/ 157 h 546"/>
                <a:gd name="T48" fmla="*/ 436 w 588"/>
                <a:gd name="T49" fmla="*/ 229 h 546"/>
                <a:gd name="T50" fmla="*/ 417 w 588"/>
                <a:gd name="T51" fmla="*/ 242 h 546"/>
                <a:gd name="T52" fmla="*/ 422 w 588"/>
                <a:gd name="T53" fmla="*/ 1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8" h="546">
                  <a:moveTo>
                    <a:pt x="458" y="364"/>
                  </a:moveTo>
                  <a:cubicBezTo>
                    <a:pt x="452" y="311"/>
                    <a:pt x="431" y="233"/>
                    <a:pt x="431" y="233"/>
                  </a:cubicBezTo>
                  <a:cubicBezTo>
                    <a:pt x="431" y="233"/>
                    <a:pt x="448" y="226"/>
                    <a:pt x="458" y="215"/>
                  </a:cubicBezTo>
                  <a:cubicBezTo>
                    <a:pt x="469" y="206"/>
                    <a:pt x="470" y="182"/>
                    <a:pt x="470" y="182"/>
                  </a:cubicBezTo>
                  <a:cubicBezTo>
                    <a:pt x="470" y="182"/>
                    <a:pt x="535" y="188"/>
                    <a:pt x="562" y="176"/>
                  </a:cubicBezTo>
                  <a:cubicBezTo>
                    <a:pt x="588" y="166"/>
                    <a:pt x="584" y="107"/>
                    <a:pt x="575" y="65"/>
                  </a:cubicBezTo>
                  <a:cubicBezTo>
                    <a:pt x="565" y="23"/>
                    <a:pt x="538" y="24"/>
                    <a:pt x="511" y="0"/>
                  </a:cubicBezTo>
                  <a:cubicBezTo>
                    <a:pt x="511" y="0"/>
                    <a:pt x="511" y="0"/>
                    <a:pt x="511" y="0"/>
                  </a:cubicBezTo>
                  <a:cubicBezTo>
                    <a:pt x="1" y="0"/>
                    <a:pt x="1" y="0"/>
                    <a:pt x="1" y="0"/>
                  </a:cubicBezTo>
                  <a:cubicBezTo>
                    <a:pt x="0" y="12"/>
                    <a:pt x="1" y="21"/>
                    <a:pt x="4" y="26"/>
                  </a:cubicBezTo>
                  <a:cubicBezTo>
                    <a:pt x="11" y="36"/>
                    <a:pt x="29" y="96"/>
                    <a:pt x="46" y="148"/>
                  </a:cubicBezTo>
                  <a:cubicBezTo>
                    <a:pt x="64" y="197"/>
                    <a:pt x="57" y="256"/>
                    <a:pt x="54" y="278"/>
                  </a:cubicBezTo>
                  <a:cubicBezTo>
                    <a:pt x="50" y="299"/>
                    <a:pt x="37" y="319"/>
                    <a:pt x="38" y="347"/>
                  </a:cubicBezTo>
                  <a:cubicBezTo>
                    <a:pt x="40" y="376"/>
                    <a:pt x="37" y="404"/>
                    <a:pt x="32" y="448"/>
                  </a:cubicBezTo>
                  <a:cubicBezTo>
                    <a:pt x="30" y="475"/>
                    <a:pt x="20" y="517"/>
                    <a:pt x="15" y="546"/>
                  </a:cubicBezTo>
                  <a:cubicBezTo>
                    <a:pt x="474" y="546"/>
                    <a:pt x="474" y="546"/>
                    <a:pt x="474" y="546"/>
                  </a:cubicBezTo>
                  <a:cubicBezTo>
                    <a:pt x="469" y="510"/>
                    <a:pt x="462" y="413"/>
                    <a:pt x="458" y="364"/>
                  </a:cubicBezTo>
                  <a:close/>
                  <a:moveTo>
                    <a:pt x="354" y="47"/>
                  </a:moveTo>
                  <a:cubicBezTo>
                    <a:pt x="343" y="47"/>
                    <a:pt x="362" y="30"/>
                    <a:pt x="383" y="48"/>
                  </a:cubicBezTo>
                  <a:cubicBezTo>
                    <a:pt x="405" y="66"/>
                    <a:pt x="422" y="145"/>
                    <a:pt x="422" y="145"/>
                  </a:cubicBezTo>
                  <a:cubicBezTo>
                    <a:pt x="422" y="145"/>
                    <a:pt x="377" y="127"/>
                    <a:pt x="359" y="119"/>
                  </a:cubicBezTo>
                  <a:cubicBezTo>
                    <a:pt x="359" y="119"/>
                    <a:pt x="387" y="110"/>
                    <a:pt x="387" y="87"/>
                  </a:cubicBezTo>
                  <a:cubicBezTo>
                    <a:pt x="387" y="63"/>
                    <a:pt x="365" y="48"/>
                    <a:pt x="354" y="47"/>
                  </a:cubicBezTo>
                  <a:close/>
                  <a:moveTo>
                    <a:pt x="422" y="157"/>
                  </a:moveTo>
                  <a:cubicBezTo>
                    <a:pt x="436" y="229"/>
                    <a:pt x="436" y="229"/>
                    <a:pt x="436" y="229"/>
                  </a:cubicBezTo>
                  <a:cubicBezTo>
                    <a:pt x="417" y="242"/>
                    <a:pt x="417" y="242"/>
                    <a:pt x="417" y="242"/>
                  </a:cubicBezTo>
                  <a:cubicBezTo>
                    <a:pt x="417" y="242"/>
                    <a:pt x="421" y="182"/>
                    <a:pt x="422" y="157"/>
                  </a:cubicBezTo>
                  <a:close/>
                </a:path>
              </a:pathLst>
            </a:custGeom>
            <a:solidFill>
              <a:schemeClr val="accent4"/>
            </a:solidFill>
            <a:ln>
              <a:noFill/>
            </a:ln>
          </p:spPr>
          <p:txBody>
            <a:bodyPr/>
            <a:lstStyle/>
            <a:p>
              <a:pPr eaLnBrk="1" fontAlgn="auto" hangingPunct="1">
                <a:spcBef>
                  <a:spcPts val="0"/>
                </a:spcBef>
                <a:spcAft>
                  <a:spcPts val="0"/>
                </a:spcAft>
                <a:defRPr/>
              </a:pPr>
              <a:endParaRPr lang="id-ID" sz="1100">
                <a:latin typeface="Poppins" panose="00000500000000000000" pitchFamily="2" charset="0"/>
                <a:cs typeface="Poppins" panose="00000500000000000000" pitchFamily="2" charset="0"/>
              </a:endParaRPr>
            </a:p>
          </p:txBody>
        </p:sp>
      </p:grpSp>
      <p:sp>
        <p:nvSpPr>
          <p:cNvPr id="87" name="TextBox 86">
            <a:extLst>
              <a:ext uri="{FF2B5EF4-FFF2-40B4-BE49-F238E27FC236}">
                <a16:creationId xmlns:a16="http://schemas.microsoft.com/office/drawing/2014/main" id="{949764F1-3DB7-4A2E-A45D-41AA1348D57D}"/>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88" name="Straight Connector 87">
            <a:extLst>
              <a:ext uri="{FF2B5EF4-FFF2-40B4-BE49-F238E27FC236}">
                <a16:creationId xmlns:a16="http://schemas.microsoft.com/office/drawing/2014/main" id="{0F6F738E-CDEC-4612-98F2-175053EFFD1A}"/>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9835D997-1270-458A-A1CC-9F6803B5A9D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up)">
                                      <p:cBhvr>
                                        <p:cTn id="7" dur="500"/>
                                        <p:tgtEl>
                                          <p:spTgt spid="87"/>
                                        </p:tgtEl>
                                      </p:cBhvr>
                                    </p:animEffect>
                                  </p:childTnLst>
                                </p:cTn>
                              </p:par>
                              <p:par>
                                <p:cTn id="8" presetID="16" presetClass="entr" presetSubtype="37" fill="hold" nodeType="withEffect">
                                  <p:stCondLst>
                                    <p:cond delay="0"/>
                                  </p:stCondLst>
                                  <p:childTnLst>
                                    <p:set>
                                      <p:cBhvr>
                                        <p:cTn id="9" dur="1" fill="hold">
                                          <p:stCondLst>
                                            <p:cond delay="0"/>
                                          </p:stCondLst>
                                        </p:cTn>
                                        <p:tgtEl>
                                          <p:spTgt spid="88"/>
                                        </p:tgtEl>
                                        <p:attrNameLst>
                                          <p:attrName>style.visibility</p:attrName>
                                        </p:attrNameLst>
                                      </p:cBhvr>
                                      <p:to>
                                        <p:strVal val="visible"/>
                                      </p:to>
                                    </p:set>
                                    <p:animEffect transition="in" filter="barn(outVertical)">
                                      <p:cBhvr>
                                        <p:cTn id="10" dur="500"/>
                                        <p:tgtEl>
                                          <p:spTgt spid="8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animEffect transition="in" filter="fade">
                                      <p:cBhvr>
                                        <p:cTn id="13" dur="1000"/>
                                        <p:tgtEl>
                                          <p:spTgt spid="89"/>
                                        </p:tgtEl>
                                      </p:cBhvr>
                                    </p:animEffect>
                                    <p:anim calcmode="lin" valueType="num">
                                      <p:cBhvr>
                                        <p:cTn id="14" dur="1000" fill="hold"/>
                                        <p:tgtEl>
                                          <p:spTgt spid="89"/>
                                        </p:tgtEl>
                                        <p:attrNameLst>
                                          <p:attrName>ppt_x</p:attrName>
                                        </p:attrNameLst>
                                      </p:cBhvr>
                                      <p:tavLst>
                                        <p:tav tm="0">
                                          <p:val>
                                            <p:strVal val="#ppt_x"/>
                                          </p:val>
                                        </p:tav>
                                        <p:tav tm="100000">
                                          <p:val>
                                            <p:strVal val="#ppt_x"/>
                                          </p:val>
                                        </p:tav>
                                      </p:tavLst>
                                    </p:anim>
                                    <p:anim calcmode="lin" valueType="num">
                                      <p:cBhvr>
                                        <p:cTn id="15" dur="900" decel="100000" fill="hold"/>
                                        <p:tgtEl>
                                          <p:spTgt spid="8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8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ipe(down)">
                                      <p:cBhvr>
                                        <p:cTn id="20" dur="500"/>
                                        <p:tgtEl>
                                          <p:spTgt spid="92"/>
                                        </p:tgtEl>
                                      </p:cBhvr>
                                    </p:animEffect>
                                  </p:childTnLst>
                                </p:cTn>
                              </p:par>
                              <p:par>
                                <p:cTn id="21" presetID="22" presetClass="entr" presetSubtype="1" fill="hold" nodeType="withEffect">
                                  <p:stCondLst>
                                    <p:cond delay="0"/>
                                  </p:stCondLst>
                                  <p:childTnLst>
                                    <p:set>
                                      <p:cBhvr>
                                        <p:cTn id="22" dur="1" fill="hold">
                                          <p:stCondLst>
                                            <p:cond delay="0"/>
                                          </p:stCondLst>
                                        </p:cTn>
                                        <p:tgtEl>
                                          <p:spTgt spid="91"/>
                                        </p:tgtEl>
                                        <p:attrNameLst>
                                          <p:attrName>style.visibility</p:attrName>
                                        </p:attrNameLst>
                                      </p:cBhvr>
                                      <p:to>
                                        <p:strVal val="visible"/>
                                      </p:to>
                                    </p:set>
                                    <p:animEffect transition="in" filter="wipe(up)">
                                      <p:cBhvr>
                                        <p:cTn id="23" dur="500"/>
                                        <p:tgtEl>
                                          <p:spTgt spid="91"/>
                                        </p:tgtEl>
                                      </p:cBhvr>
                                    </p:animEffect>
                                  </p:childTnLst>
                                </p:cTn>
                              </p:par>
                            </p:childTnLst>
                          </p:cTn>
                        </p:par>
                        <p:par>
                          <p:cTn id="24" fill="hold" nodeType="afterGroup">
                            <p:stCondLst>
                              <p:cond delay="1500"/>
                            </p:stCondLst>
                            <p:childTnLst>
                              <p:par>
                                <p:cTn id="25" presetID="22" presetClass="entr" presetSubtype="2"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53" presetClass="entr" presetSubtype="16" fill="hold" nodeType="withEffect">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cBhvr>
                                        <p:cTn id="30" dur="500" fill="hold"/>
                                        <p:tgtEl>
                                          <p:spTgt spid="44"/>
                                        </p:tgtEl>
                                        <p:attrNameLst>
                                          <p:attrName>ppt_w</p:attrName>
                                        </p:attrNameLst>
                                      </p:cBhvr>
                                      <p:tavLst>
                                        <p:tav tm="0">
                                          <p:val>
                                            <p:fltVal val="0"/>
                                          </p:val>
                                        </p:tav>
                                        <p:tav tm="100000">
                                          <p:val>
                                            <p:strVal val="#ppt_w"/>
                                          </p:val>
                                        </p:tav>
                                      </p:tavLst>
                                    </p:anim>
                                    <p:anim calcmode="lin" valueType="num">
                                      <p:cBhvr>
                                        <p:cTn id="31" dur="500" fill="hold"/>
                                        <p:tgtEl>
                                          <p:spTgt spid="44"/>
                                        </p:tgtEl>
                                        <p:attrNameLst>
                                          <p:attrName>ppt_h</p:attrName>
                                        </p:attrNameLst>
                                      </p:cBhvr>
                                      <p:tavLst>
                                        <p:tav tm="0">
                                          <p:val>
                                            <p:fltVal val="0"/>
                                          </p:val>
                                        </p:tav>
                                        <p:tav tm="100000">
                                          <p:val>
                                            <p:strVal val="#ppt_h"/>
                                          </p:val>
                                        </p:tav>
                                      </p:tavLst>
                                    </p:anim>
                                    <p:animEffect transition="in" filter="fade">
                                      <p:cBhvr>
                                        <p:cTn id="32" dur="500"/>
                                        <p:tgtEl>
                                          <p:spTgt spid="44"/>
                                        </p:tgtEl>
                                      </p:cBhvr>
                                    </p:animEffect>
                                  </p:childTnLst>
                                </p:cTn>
                              </p:par>
                              <p:par>
                                <p:cTn id="33" presetID="10" presetClass="entr" presetSubtype="0" fill="hold" nodeType="with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fade">
                                      <p:cBhvr>
                                        <p:cTn id="35" dur="500"/>
                                        <p:tgtEl>
                                          <p:spTgt spid="50"/>
                                        </p:tgtEl>
                                      </p:cBhvr>
                                    </p:animEffect>
                                  </p:childTnLst>
                                </p:cTn>
                              </p:par>
                            </p:childTnLst>
                          </p:cTn>
                        </p:par>
                        <p:par>
                          <p:cTn id="36" fill="hold" nodeType="afterGroup">
                            <p:stCondLst>
                              <p:cond delay="2000"/>
                            </p:stCondLst>
                            <p:childTnLst>
                              <p:par>
                                <p:cTn id="37" presetID="22" presetClass="entr" presetSubtype="8"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par>
                                <p:cTn id="40" presetID="53" presetClass="entr" presetSubtype="16"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p:cTn id="42" dur="500" fill="hold"/>
                                        <p:tgtEl>
                                          <p:spTgt spid="24"/>
                                        </p:tgtEl>
                                        <p:attrNameLst>
                                          <p:attrName>ppt_w</p:attrName>
                                        </p:attrNameLst>
                                      </p:cBhvr>
                                      <p:tavLst>
                                        <p:tav tm="0">
                                          <p:val>
                                            <p:fltVal val="0"/>
                                          </p:val>
                                        </p:tav>
                                        <p:tav tm="100000">
                                          <p:val>
                                            <p:strVal val="#ppt_w"/>
                                          </p:val>
                                        </p:tav>
                                      </p:tavLst>
                                    </p:anim>
                                    <p:anim calcmode="lin" valueType="num">
                                      <p:cBhvr>
                                        <p:cTn id="43" dur="500" fill="hold"/>
                                        <p:tgtEl>
                                          <p:spTgt spid="24"/>
                                        </p:tgtEl>
                                        <p:attrNameLst>
                                          <p:attrName>ppt_h</p:attrName>
                                        </p:attrNameLst>
                                      </p:cBhvr>
                                      <p:tavLst>
                                        <p:tav tm="0">
                                          <p:val>
                                            <p:fltVal val="0"/>
                                          </p:val>
                                        </p:tav>
                                        <p:tav tm="100000">
                                          <p:val>
                                            <p:strVal val="#ppt_h"/>
                                          </p:val>
                                        </p:tav>
                                      </p:tavLst>
                                    </p:anim>
                                    <p:animEffect transition="in" filter="fade">
                                      <p:cBhvr>
                                        <p:cTn id="44" dur="500"/>
                                        <p:tgtEl>
                                          <p:spTgt spid="24"/>
                                        </p:tgtEl>
                                      </p:cBhvr>
                                    </p:animEffect>
                                  </p:childTnLst>
                                </p:cTn>
                              </p:par>
                              <p:par>
                                <p:cTn id="45" presetID="10" presetClass="entr" presetSubtype="0"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childTnLst>
                          </p:cTn>
                        </p:par>
                        <p:par>
                          <p:cTn id="48" fill="hold" nodeType="afterGroup">
                            <p:stCondLst>
                              <p:cond delay="2500"/>
                            </p:stCondLst>
                            <p:childTnLst>
                              <p:par>
                                <p:cTn id="49" presetID="22" presetClass="entr" presetSubtype="2"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Effect transition="in" filter="wipe(right)">
                                      <p:cBhvr>
                                        <p:cTn id="51" dur="500"/>
                                        <p:tgtEl>
                                          <p:spTgt spid="4"/>
                                        </p:tgtEl>
                                      </p:cBhvr>
                                    </p:animEffect>
                                  </p:childTnLst>
                                </p:cTn>
                              </p:par>
                              <p:par>
                                <p:cTn id="52" presetID="53" presetClass="entr" presetSubtype="16" fill="hold" nodeType="withEffect">
                                  <p:stCondLst>
                                    <p:cond delay="0"/>
                                  </p:stCondLst>
                                  <p:childTnLst>
                                    <p:set>
                                      <p:cBhvr>
                                        <p:cTn id="53" dur="1" fill="hold">
                                          <p:stCondLst>
                                            <p:cond delay="0"/>
                                          </p:stCondLst>
                                        </p:cTn>
                                        <p:tgtEl>
                                          <p:spTgt spid="18"/>
                                        </p:tgtEl>
                                        <p:attrNameLst>
                                          <p:attrName>style.visibility</p:attrName>
                                        </p:attrNameLst>
                                      </p:cBhvr>
                                      <p:to>
                                        <p:strVal val="visible"/>
                                      </p:to>
                                    </p:set>
                                    <p:anim calcmode="lin" valueType="num">
                                      <p:cBhvr>
                                        <p:cTn id="54" dur="500" fill="hold"/>
                                        <p:tgtEl>
                                          <p:spTgt spid="18"/>
                                        </p:tgtEl>
                                        <p:attrNameLst>
                                          <p:attrName>ppt_w</p:attrName>
                                        </p:attrNameLst>
                                      </p:cBhvr>
                                      <p:tavLst>
                                        <p:tav tm="0">
                                          <p:val>
                                            <p:fltVal val="0"/>
                                          </p:val>
                                        </p:tav>
                                        <p:tav tm="100000">
                                          <p:val>
                                            <p:strVal val="#ppt_w"/>
                                          </p:val>
                                        </p:tav>
                                      </p:tavLst>
                                    </p:anim>
                                    <p:anim calcmode="lin" valueType="num">
                                      <p:cBhvr>
                                        <p:cTn id="55" dur="500" fill="hold"/>
                                        <p:tgtEl>
                                          <p:spTgt spid="18"/>
                                        </p:tgtEl>
                                        <p:attrNameLst>
                                          <p:attrName>ppt_h</p:attrName>
                                        </p:attrNameLst>
                                      </p:cBhvr>
                                      <p:tavLst>
                                        <p:tav tm="0">
                                          <p:val>
                                            <p:fltVal val="0"/>
                                          </p:val>
                                        </p:tav>
                                        <p:tav tm="100000">
                                          <p:val>
                                            <p:strVal val="#ppt_h"/>
                                          </p:val>
                                        </p:tav>
                                      </p:tavLst>
                                    </p:anim>
                                    <p:animEffect transition="in" filter="fade">
                                      <p:cBhvr>
                                        <p:cTn id="56" dur="500"/>
                                        <p:tgtEl>
                                          <p:spTgt spid="18"/>
                                        </p:tgtEl>
                                      </p:cBhvr>
                                    </p:animEffect>
                                  </p:childTnLst>
                                </p:cTn>
                              </p:par>
                              <p:par>
                                <p:cTn id="57" presetID="10" presetClass="entr" presetSubtype="0" fill="hold"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childTnLst>
                          </p:cTn>
                        </p:par>
                        <p:par>
                          <p:cTn id="60" fill="hold" nodeType="afterGroup">
                            <p:stCondLst>
                              <p:cond delay="3000"/>
                            </p:stCondLst>
                            <p:childTnLst>
                              <p:par>
                                <p:cTn id="61" presetID="22" presetClass="entr" presetSubtype="8"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wipe(left)">
                                      <p:cBhvr>
                                        <p:cTn id="63" dur="500"/>
                                        <p:tgtEl>
                                          <p:spTgt spid="5"/>
                                        </p:tgtEl>
                                      </p:cBhvr>
                                    </p:animEffect>
                                  </p:childTnLst>
                                </p:cTn>
                              </p:par>
                              <p:par>
                                <p:cTn id="64" presetID="53" presetClass="entr" presetSubtype="16"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anim calcmode="lin" valueType="num">
                                      <p:cBhvr>
                                        <p:cTn id="66" dur="500" fill="hold"/>
                                        <p:tgtEl>
                                          <p:spTgt spid="10"/>
                                        </p:tgtEl>
                                        <p:attrNameLst>
                                          <p:attrName>ppt_w</p:attrName>
                                        </p:attrNameLst>
                                      </p:cBhvr>
                                      <p:tavLst>
                                        <p:tav tm="0">
                                          <p:val>
                                            <p:fltVal val="0"/>
                                          </p:val>
                                        </p:tav>
                                        <p:tav tm="100000">
                                          <p:val>
                                            <p:strVal val="#ppt_w"/>
                                          </p:val>
                                        </p:tav>
                                      </p:tavLst>
                                    </p:anim>
                                    <p:anim calcmode="lin" valueType="num">
                                      <p:cBhvr>
                                        <p:cTn id="67" dur="500" fill="hold"/>
                                        <p:tgtEl>
                                          <p:spTgt spid="10"/>
                                        </p:tgtEl>
                                        <p:attrNameLst>
                                          <p:attrName>ppt_h</p:attrName>
                                        </p:attrNameLst>
                                      </p:cBhvr>
                                      <p:tavLst>
                                        <p:tav tm="0">
                                          <p:val>
                                            <p:fltVal val="0"/>
                                          </p:val>
                                        </p:tav>
                                        <p:tav tm="100000">
                                          <p:val>
                                            <p:strVal val="#ppt_h"/>
                                          </p:val>
                                        </p:tav>
                                      </p:tavLst>
                                    </p:anim>
                                    <p:animEffect transition="in" filter="fade">
                                      <p:cBhvr>
                                        <p:cTn id="68" dur="500"/>
                                        <p:tgtEl>
                                          <p:spTgt spid="10"/>
                                        </p:tgtEl>
                                      </p:cBhvr>
                                    </p:animEffect>
                                  </p:childTnLst>
                                </p:cTn>
                              </p:par>
                              <p:par>
                                <p:cTn id="69" presetID="10" presetClass="entr" presetSubtype="0" fill="hold"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childTnLst>
                          </p:cTn>
                        </p:par>
                        <p:par>
                          <p:cTn id="72" fill="hold" nodeType="afterGroup">
                            <p:stCondLst>
                              <p:cond delay="3500"/>
                            </p:stCondLst>
                            <p:childTnLst>
                              <p:par>
                                <p:cTn id="73" presetID="22" presetClass="entr" presetSubtype="2"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right)">
                                      <p:cBhvr>
                                        <p:cTn id="75" dur="500"/>
                                        <p:tgtEl>
                                          <p:spTgt spid="6"/>
                                        </p:tgtEl>
                                      </p:cBhvr>
                                    </p:animEffect>
                                  </p:childTnLst>
                                </p:cTn>
                              </p:par>
                              <p:par>
                                <p:cTn id="76" presetID="53" presetClass="entr" presetSubtype="16" fill="hold" nodeType="withEffect">
                                  <p:stCondLst>
                                    <p:cond delay="0"/>
                                  </p:stCondLst>
                                  <p:childTnLst>
                                    <p:set>
                                      <p:cBhvr>
                                        <p:cTn id="77" dur="1" fill="hold">
                                          <p:stCondLst>
                                            <p:cond delay="0"/>
                                          </p:stCondLst>
                                        </p:cTn>
                                        <p:tgtEl>
                                          <p:spTgt spid="13"/>
                                        </p:tgtEl>
                                        <p:attrNameLst>
                                          <p:attrName>style.visibility</p:attrName>
                                        </p:attrNameLst>
                                      </p:cBhvr>
                                      <p:to>
                                        <p:strVal val="visible"/>
                                      </p:to>
                                    </p:set>
                                    <p:anim calcmode="lin" valueType="num">
                                      <p:cBhvr>
                                        <p:cTn id="78" dur="500" fill="hold"/>
                                        <p:tgtEl>
                                          <p:spTgt spid="13"/>
                                        </p:tgtEl>
                                        <p:attrNameLst>
                                          <p:attrName>ppt_w</p:attrName>
                                        </p:attrNameLst>
                                      </p:cBhvr>
                                      <p:tavLst>
                                        <p:tav tm="0">
                                          <p:val>
                                            <p:fltVal val="0"/>
                                          </p:val>
                                        </p:tav>
                                        <p:tav tm="100000">
                                          <p:val>
                                            <p:strVal val="#ppt_w"/>
                                          </p:val>
                                        </p:tav>
                                      </p:tavLst>
                                    </p:anim>
                                    <p:anim calcmode="lin" valueType="num">
                                      <p:cBhvr>
                                        <p:cTn id="79" dur="500" fill="hold"/>
                                        <p:tgtEl>
                                          <p:spTgt spid="13"/>
                                        </p:tgtEl>
                                        <p:attrNameLst>
                                          <p:attrName>ppt_h</p:attrName>
                                        </p:attrNameLst>
                                      </p:cBhvr>
                                      <p:tavLst>
                                        <p:tav tm="0">
                                          <p:val>
                                            <p:fltVal val="0"/>
                                          </p:val>
                                        </p:tav>
                                        <p:tav tm="100000">
                                          <p:val>
                                            <p:strVal val="#ppt_h"/>
                                          </p:val>
                                        </p:tav>
                                      </p:tavLst>
                                    </p:anim>
                                    <p:animEffect transition="in" filter="fade">
                                      <p:cBhvr>
                                        <p:cTn id="80" dur="500"/>
                                        <p:tgtEl>
                                          <p:spTgt spid="13"/>
                                        </p:tgtEl>
                                      </p:cBhvr>
                                    </p:animEffect>
                                  </p:childTnLst>
                                </p:cTn>
                              </p:par>
                              <p:par>
                                <p:cTn id="81" presetID="10" presetClass="entr" presetSubtype="0" fill="hold" nodeType="with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500"/>
                                        <p:tgtEl>
                                          <p:spTgt spid="68"/>
                                        </p:tgtEl>
                                      </p:cBhvr>
                                    </p:animEffect>
                                  </p:childTnLst>
                                </p:cTn>
                              </p:par>
                            </p:childTnLst>
                          </p:cTn>
                        </p:par>
                        <p:par>
                          <p:cTn id="84" fill="hold" nodeType="afterGroup">
                            <p:stCondLst>
                              <p:cond delay="4000"/>
                            </p:stCondLst>
                            <p:childTnLst>
                              <p:par>
                                <p:cTn id="85" presetID="22" presetClass="entr" presetSubtype="8"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left)">
                                      <p:cBhvr>
                                        <p:cTn id="87" dur="500"/>
                                        <p:tgtEl>
                                          <p:spTgt spid="7"/>
                                        </p:tgtEl>
                                      </p:cBhvr>
                                    </p:animEffect>
                                  </p:childTnLst>
                                </p:cTn>
                              </p:par>
                              <p:par>
                                <p:cTn id="88" presetID="53" presetClass="entr" presetSubtype="16" fill="hold" nodeType="withEffect">
                                  <p:stCondLst>
                                    <p:cond delay="0"/>
                                  </p:stCondLst>
                                  <p:childTnLst>
                                    <p:set>
                                      <p:cBhvr>
                                        <p:cTn id="89" dur="1" fill="hold">
                                          <p:stCondLst>
                                            <p:cond delay="0"/>
                                          </p:stCondLst>
                                        </p:cTn>
                                        <p:tgtEl>
                                          <p:spTgt spid="27"/>
                                        </p:tgtEl>
                                        <p:attrNameLst>
                                          <p:attrName>style.visibility</p:attrName>
                                        </p:attrNameLst>
                                      </p:cBhvr>
                                      <p:to>
                                        <p:strVal val="visible"/>
                                      </p:to>
                                    </p:set>
                                    <p:anim calcmode="lin" valueType="num">
                                      <p:cBhvr>
                                        <p:cTn id="90" dur="500" fill="hold"/>
                                        <p:tgtEl>
                                          <p:spTgt spid="27"/>
                                        </p:tgtEl>
                                        <p:attrNameLst>
                                          <p:attrName>ppt_w</p:attrName>
                                        </p:attrNameLst>
                                      </p:cBhvr>
                                      <p:tavLst>
                                        <p:tav tm="0">
                                          <p:val>
                                            <p:fltVal val="0"/>
                                          </p:val>
                                        </p:tav>
                                        <p:tav tm="100000">
                                          <p:val>
                                            <p:strVal val="#ppt_w"/>
                                          </p:val>
                                        </p:tav>
                                      </p:tavLst>
                                    </p:anim>
                                    <p:anim calcmode="lin" valueType="num">
                                      <p:cBhvr>
                                        <p:cTn id="91" dur="500" fill="hold"/>
                                        <p:tgtEl>
                                          <p:spTgt spid="27"/>
                                        </p:tgtEl>
                                        <p:attrNameLst>
                                          <p:attrName>ppt_h</p:attrName>
                                        </p:attrNameLst>
                                      </p:cBhvr>
                                      <p:tavLst>
                                        <p:tav tm="0">
                                          <p:val>
                                            <p:fltVal val="0"/>
                                          </p:val>
                                        </p:tav>
                                        <p:tav tm="100000">
                                          <p:val>
                                            <p:strVal val="#ppt_h"/>
                                          </p:val>
                                        </p:tav>
                                      </p:tavLst>
                                    </p:anim>
                                    <p:animEffect transition="in" filter="fade">
                                      <p:cBhvr>
                                        <p:cTn id="92" dur="500"/>
                                        <p:tgtEl>
                                          <p:spTgt spid="27"/>
                                        </p:tgtEl>
                                      </p:cBhvr>
                                    </p:animEffect>
                                  </p:childTnLst>
                                </p:cTn>
                              </p:par>
                              <p:par>
                                <p:cTn id="93" presetID="10" presetClass="entr" presetSubtype="0" fill="hold" nodeType="with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500"/>
                                        <p:tgtEl>
                                          <p:spTgt spid="62"/>
                                        </p:tgtEl>
                                      </p:cBhvr>
                                    </p:animEffect>
                                  </p:childTnLst>
                                </p:cTn>
                              </p:par>
                            </p:childTnLst>
                          </p:cTn>
                        </p:par>
                        <p:par>
                          <p:cTn id="96" fill="hold" nodeType="afterGroup">
                            <p:stCondLst>
                              <p:cond delay="4500"/>
                            </p:stCondLst>
                            <p:childTnLst>
                              <p:par>
                                <p:cTn id="97" presetID="22" presetClass="entr" presetSubtype="2" fill="hold" nodeType="afterEffect">
                                  <p:stCondLst>
                                    <p:cond delay="0"/>
                                  </p:stCondLst>
                                  <p:childTnLst>
                                    <p:set>
                                      <p:cBhvr>
                                        <p:cTn id="98" dur="1" fill="hold">
                                          <p:stCondLst>
                                            <p:cond delay="0"/>
                                          </p:stCondLst>
                                        </p:cTn>
                                        <p:tgtEl>
                                          <p:spTgt spid="8"/>
                                        </p:tgtEl>
                                        <p:attrNameLst>
                                          <p:attrName>style.visibility</p:attrName>
                                        </p:attrNameLst>
                                      </p:cBhvr>
                                      <p:to>
                                        <p:strVal val="visible"/>
                                      </p:to>
                                    </p:set>
                                    <p:animEffect transition="in" filter="wipe(right)">
                                      <p:cBhvr>
                                        <p:cTn id="99" dur="500"/>
                                        <p:tgtEl>
                                          <p:spTgt spid="8"/>
                                        </p:tgtEl>
                                      </p:cBhvr>
                                    </p:animEffect>
                                  </p:childTnLst>
                                </p:cTn>
                              </p:par>
                              <p:par>
                                <p:cTn id="100" presetID="53" presetClass="entr" presetSubtype="16" fill="hold" nodeType="with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par>
                                <p:cTn id="105" presetID="10" presetClass="entr" presetSubtype="0" fill="hold" nodeType="withEffect">
                                  <p:stCondLst>
                                    <p:cond delay="0"/>
                                  </p:stCondLst>
                                  <p:childTnLst>
                                    <p:set>
                                      <p:cBhvr>
                                        <p:cTn id="106" dur="1" fill="hold">
                                          <p:stCondLst>
                                            <p:cond delay="0"/>
                                          </p:stCondLst>
                                        </p:cTn>
                                        <p:tgtEl>
                                          <p:spTgt spid="71"/>
                                        </p:tgtEl>
                                        <p:attrNameLst>
                                          <p:attrName>style.visibility</p:attrName>
                                        </p:attrNameLst>
                                      </p:cBhvr>
                                      <p:to>
                                        <p:strVal val="visible"/>
                                      </p:to>
                                    </p:set>
                                    <p:animEffect transition="in" filter="fade">
                                      <p:cBhvr>
                                        <p:cTn id="107" dur="500"/>
                                        <p:tgtEl>
                                          <p:spTgt spid="71"/>
                                        </p:tgtEl>
                                      </p:cBhvr>
                                    </p:animEffect>
                                  </p:childTnLst>
                                </p:cTn>
                              </p:par>
                            </p:childTnLst>
                          </p:cTn>
                        </p:par>
                        <p:par>
                          <p:cTn id="108" fill="hold" nodeType="afterGroup">
                            <p:stCondLst>
                              <p:cond delay="5000"/>
                            </p:stCondLst>
                            <p:childTnLst>
                              <p:par>
                                <p:cTn id="109" presetID="22" presetClass="entr" presetSubtype="8" fill="hold" nodeType="afterEffect">
                                  <p:stCondLst>
                                    <p:cond delay="0"/>
                                  </p:stCondLst>
                                  <p:childTnLst>
                                    <p:set>
                                      <p:cBhvr>
                                        <p:cTn id="110" dur="1" fill="hold">
                                          <p:stCondLst>
                                            <p:cond delay="0"/>
                                          </p:stCondLst>
                                        </p:cTn>
                                        <p:tgtEl>
                                          <p:spTgt spid="9"/>
                                        </p:tgtEl>
                                        <p:attrNameLst>
                                          <p:attrName>style.visibility</p:attrName>
                                        </p:attrNameLst>
                                      </p:cBhvr>
                                      <p:to>
                                        <p:strVal val="visible"/>
                                      </p:to>
                                    </p:set>
                                    <p:animEffect transition="in" filter="wipe(left)">
                                      <p:cBhvr>
                                        <p:cTn id="111" dur="500"/>
                                        <p:tgtEl>
                                          <p:spTgt spid="9"/>
                                        </p:tgtEl>
                                      </p:cBhvr>
                                    </p:animEffect>
                                  </p:childTnLst>
                                </p:cTn>
                              </p:par>
                              <p:par>
                                <p:cTn id="112" presetID="53" presetClass="entr" presetSubtype="16" fill="hold" nodeType="withEffect">
                                  <p:stCondLst>
                                    <p:cond delay="0"/>
                                  </p:stCondLst>
                                  <p:childTnLst>
                                    <p:set>
                                      <p:cBhvr>
                                        <p:cTn id="113" dur="1" fill="hold">
                                          <p:stCondLst>
                                            <p:cond delay="0"/>
                                          </p:stCondLst>
                                        </p:cTn>
                                        <p:tgtEl>
                                          <p:spTgt spid="38"/>
                                        </p:tgtEl>
                                        <p:attrNameLst>
                                          <p:attrName>style.visibility</p:attrName>
                                        </p:attrNameLst>
                                      </p:cBhvr>
                                      <p:to>
                                        <p:strVal val="visible"/>
                                      </p:to>
                                    </p:set>
                                    <p:anim calcmode="lin" valueType="num">
                                      <p:cBhvr>
                                        <p:cTn id="114" dur="500" fill="hold"/>
                                        <p:tgtEl>
                                          <p:spTgt spid="38"/>
                                        </p:tgtEl>
                                        <p:attrNameLst>
                                          <p:attrName>ppt_w</p:attrName>
                                        </p:attrNameLst>
                                      </p:cBhvr>
                                      <p:tavLst>
                                        <p:tav tm="0">
                                          <p:val>
                                            <p:fltVal val="0"/>
                                          </p:val>
                                        </p:tav>
                                        <p:tav tm="100000">
                                          <p:val>
                                            <p:strVal val="#ppt_w"/>
                                          </p:val>
                                        </p:tav>
                                      </p:tavLst>
                                    </p:anim>
                                    <p:anim calcmode="lin" valueType="num">
                                      <p:cBhvr>
                                        <p:cTn id="115" dur="500" fill="hold"/>
                                        <p:tgtEl>
                                          <p:spTgt spid="38"/>
                                        </p:tgtEl>
                                        <p:attrNameLst>
                                          <p:attrName>ppt_h</p:attrName>
                                        </p:attrNameLst>
                                      </p:cBhvr>
                                      <p:tavLst>
                                        <p:tav tm="0">
                                          <p:val>
                                            <p:fltVal val="0"/>
                                          </p:val>
                                        </p:tav>
                                        <p:tav tm="100000">
                                          <p:val>
                                            <p:strVal val="#ppt_h"/>
                                          </p:val>
                                        </p:tav>
                                      </p:tavLst>
                                    </p:anim>
                                    <p:animEffect transition="in" filter="fade">
                                      <p:cBhvr>
                                        <p:cTn id="116" dur="500"/>
                                        <p:tgtEl>
                                          <p:spTgt spid="38"/>
                                        </p:tgtEl>
                                      </p:cBhvr>
                                    </p:animEffect>
                                  </p:childTnLst>
                                </p:cTn>
                              </p:par>
                              <p:par>
                                <p:cTn id="117" presetID="10" presetClass="entr" presetSubtype="0" fill="hold" nodeType="withEffect">
                                  <p:stCondLst>
                                    <p:cond delay="0"/>
                                  </p:stCondLst>
                                  <p:childTnLst>
                                    <p:set>
                                      <p:cBhvr>
                                        <p:cTn id="118" dur="1" fill="hold">
                                          <p:stCondLst>
                                            <p:cond delay="0"/>
                                          </p:stCondLst>
                                        </p:cTn>
                                        <p:tgtEl>
                                          <p:spTgt spid="65"/>
                                        </p:tgtEl>
                                        <p:attrNameLst>
                                          <p:attrName>style.visibility</p:attrName>
                                        </p:attrNameLst>
                                      </p:cBhvr>
                                      <p:to>
                                        <p:strVal val="visible"/>
                                      </p:to>
                                    </p:set>
                                    <p:animEffect transition="in" filter="fade">
                                      <p:cBhvr>
                                        <p:cTn id="119" dur="500"/>
                                        <p:tgtEl>
                                          <p:spTgt spid="65"/>
                                        </p:tgtEl>
                                      </p:cBhvr>
                                    </p:animEffect>
                                  </p:childTnLst>
                                </p:cTn>
                              </p:par>
                            </p:childTnLst>
                          </p:cTn>
                        </p:par>
                        <p:par>
                          <p:cTn id="120" fill="hold" nodeType="afterGroup">
                            <p:stCondLst>
                              <p:cond delay="5500"/>
                            </p:stCondLst>
                            <p:childTnLst>
                              <p:par>
                                <p:cTn id="121" presetID="2" presetClass="exit" presetSubtype="1" fill="hold" grpId="1" nodeType="afterEffect">
                                  <p:stCondLst>
                                    <p:cond delay="250"/>
                                  </p:stCondLst>
                                  <p:childTnLst>
                                    <p:anim calcmode="lin" valueType="num">
                                      <p:cBhvr additive="base">
                                        <p:cTn id="122" dur="500"/>
                                        <p:tgtEl>
                                          <p:spTgt spid="87"/>
                                        </p:tgtEl>
                                        <p:attrNameLst>
                                          <p:attrName>ppt_x</p:attrName>
                                        </p:attrNameLst>
                                      </p:cBhvr>
                                      <p:tavLst>
                                        <p:tav tm="0">
                                          <p:val>
                                            <p:strVal val="ppt_x"/>
                                          </p:val>
                                        </p:tav>
                                        <p:tav tm="100000">
                                          <p:val>
                                            <p:strVal val="ppt_x"/>
                                          </p:val>
                                        </p:tav>
                                      </p:tavLst>
                                    </p:anim>
                                    <p:anim calcmode="lin" valueType="num">
                                      <p:cBhvr additive="base">
                                        <p:cTn id="123" dur="500"/>
                                        <p:tgtEl>
                                          <p:spTgt spid="87"/>
                                        </p:tgtEl>
                                        <p:attrNameLst>
                                          <p:attrName>ppt_y</p:attrName>
                                        </p:attrNameLst>
                                      </p:cBhvr>
                                      <p:tavLst>
                                        <p:tav tm="0">
                                          <p:val>
                                            <p:strVal val="ppt_y"/>
                                          </p:val>
                                        </p:tav>
                                        <p:tav tm="100000">
                                          <p:val>
                                            <p:strVal val="0-ppt_h/2"/>
                                          </p:val>
                                        </p:tav>
                                      </p:tavLst>
                                    </p:anim>
                                    <p:set>
                                      <p:cBhvr>
                                        <p:cTn id="124" dur="1" fill="hold">
                                          <p:stCondLst>
                                            <p:cond delay="499"/>
                                          </p:stCondLst>
                                        </p:cTn>
                                        <p:tgtEl>
                                          <p:spTgt spid="87"/>
                                        </p:tgtEl>
                                        <p:attrNameLst>
                                          <p:attrName>style.visibility</p:attrName>
                                        </p:attrNameLst>
                                      </p:cBhvr>
                                      <p:to>
                                        <p:strVal val="hidden"/>
                                      </p:to>
                                    </p:set>
                                  </p:childTnLst>
                                </p:cTn>
                              </p:par>
                              <p:par>
                                <p:cTn id="125" presetID="2" presetClass="exit" presetSubtype="1" fill="hold" nodeType="withEffect">
                                  <p:stCondLst>
                                    <p:cond delay="250"/>
                                  </p:stCondLst>
                                  <p:childTnLst>
                                    <p:anim calcmode="lin" valueType="num">
                                      <p:cBhvr additive="base">
                                        <p:cTn id="126" dur="500"/>
                                        <p:tgtEl>
                                          <p:spTgt spid="88"/>
                                        </p:tgtEl>
                                        <p:attrNameLst>
                                          <p:attrName>ppt_x</p:attrName>
                                        </p:attrNameLst>
                                      </p:cBhvr>
                                      <p:tavLst>
                                        <p:tav tm="0">
                                          <p:val>
                                            <p:strVal val="ppt_x"/>
                                          </p:val>
                                        </p:tav>
                                        <p:tav tm="100000">
                                          <p:val>
                                            <p:strVal val="ppt_x"/>
                                          </p:val>
                                        </p:tav>
                                      </p:tavLst>
                                    </p:anim>
                                    <p:anim calcmode="lin" valueType="num">
                                      <p:cBhvr additive="base">
                                        <p:cTn id="127" dur="500"/>
                                        <p:tgtEl>
                                          <p:spTgt spid="88"/>
                                        </p:tgtEl>
                                        <p:attrNameLst>
                                          <p:attrName>ppt_y</p:attrName>
                                        </p:attrNameLst>
                                      </p:cBhvr>
                                      <p:tavLst>
                                        <p:tav tm="0">
                                          <p:val>
                                            <p:strVal val="ppt_y"/>
                                          </p:val>
                                        </p:tav>
                                        <p:tav tm="100000">
                                          <p:val>
                                            <p:strVal val="0-ppt_h/2"/>
                                          </p:val>
                                        </p:tav>
                                      </p:tavLst>
                                    </p:anim>
                                    <p:set>
                                      <p:cBhvr>
                                        <p:cTn id="128" dur="1" fill="hold">
                                          <p:stCondLst>
                                            <p:cond delay="499"/>
                                          </p:stCondLst>
                                        </p:cTn>
                                        <p:tgtEl>
                                          <p:spTgt spid="88"/>
                                        </p:tgtEl>
                                        <p:attrNameLst>
                                          <p:attrName>style.visibility</p:attrName>
                                        </p:attrNameLst>
                                      </p:cBhvr>
                                      <p:to>
                                        <p:strVal val="hidden"/>
                                      </p:to>
                                    </p:set>
                                  </p:childTnLst>
                                </p:cTn>
                              </p:par>
                              <p:par>
                                <p:cTn id="129" presetID="2" presetClass="exit" presetSubtype="1" fill="hold" grpId="1" nodeType="withEffect">
                                  <p:stCondLst>
                                    <p:cond delay="250"/>
                                  </p:stCondLst>
                                  <p:childTnLst>
                                    <p:anim calcmode="lin" valueType="num">
                                      <p:cBhvr additive="base">
                                        <p:cTn id="130" dur="500"/>
                                        <p:tgtEl>
                                          <p:spTgt spid="89"/>
                                        </p:tgtEl>
                                        <p:attrNameLst>
                                          <p:attrName>ppt_x</p:attrName>
                                        </p:attrNameLst>
                                      </p:cBhvr>
                                      <p:tavLst>
                                        <p:tav tm="0">
                                          <p:val>
                                            <p:strVal val="ppt_x"/>
                                          </p:val>
                                        </p:tav>
                                        <p:tav tm="100000">
                                          <p:val>
                                            <p:strVal val="ppt_x"/>
                                          </p:val>
                                        </p:tav>
                                      </p:tavLst>
                                    </p:anim>
                                    <p:anim calcmode="lin" valueType="num">
                                      <p:cBhvr additive="base">
                                        <p:cTn id="131" dur="500"/>
                                        <p:tgtEl>
                                          <p:spTgt spid="89"/>
                                        </p:tgtEl>
                                        <p:attrNameLst>
                                          <p:attrName>ppt_y</p:attrName>
                                        </p:attrNameLst>
                                      </p:cBhvr>
                                      <p:tavLst>
                                        <p:tav tm="0">
                                          <p:val>
                                            <p:strVal val="ppt_y"/>
                                          </p:val>
                                        </p:tav>
                                        <p:tav tm="100000">
                                          <p:val>
                                            <p:strVal val="0-ppt_h/2"/>
                                          </p:val>
                                        </p:tav>
                                      </p:tavLst>
                                    </p:anim>
                                    <p:set>
                                      <p:cBhvr>
                                        <p:cTn id="132" dur="1" fill="hold">
                                          <p:stCondLst>
                                            <p:cond delay="499"/>
                                          </p:stCondLst>
                                        </p:cTn>
                                        <p:tgtEl>
                                          <p:spTgt spid="89"/>
                                        </p:tgtEl>
                                        <p:attrNameLst>
                                          <p:attrName>style.visibility</p:attrName>
                                        </p:attrNameLst>
                                      </p:cBhvr>
                                      <p:to>
                                        <p:strVal val="hidden"/>
                                      </p:to>
                                    </p:set>
                                  </p:childTnLst>
                                </p:cTn>
                              </p:par>
                              <p:par>
                                <p:cTn id="133" presetID="2" presetClass="exit" presetSubtype="1" fill="hold" nodeType="withEffect">
                                  <p:stCondLst>
                                    <p:cond delay="250"/>
                                  </p:stCondLst>
                                  <p:childTnLst>
                                    <p:anim calcmode="lin" valueType="num">
                                      <p:cBhvr additive="base">
                                        <p:cTn id="134" dur="500"/>
                                        <p:tgtEl>
                                          <p:spTgt spid="92"/>
                                        </p:tgtEl>
                                        <p:attrNameLst>
                                          <p:attrName>ppt_x</p:attrName>
                                        </p:attrNameLst>
                                      </p:cBhvr>
                                      <p:tavLst>
                                        <p:tav tm="0">
                                          <p:val>
                                            <p:strVal val="ppt_x"/>
                                          </p:val>
                                        </p:tav>
                                        <p:tav tm="100000">
                                          <p:val>
                                            <p:strVal val="ppt_x"/>
                                          </p:val>
                                        </p:tav>
                                      </p:tavLst>
                                    </p:anim>
                                    <p:anim calcmode="lin" valueType="num">
                                      <p:cBhvr additive="base">
                                        <p:cTn id="135" dur="500"/>
                                        <p:tgtEl>
                                          <p:spTgt spid="92"/>
                                        </p:tgtEl>
                                        <p:attrNameLst>
                                          <p:attrName>ppt_y</p:attrName>
                                        </p:attrNameLst>
                                      </p:cBhvr>
                                      <p:tavLst>
                                        <p:tav tm="0">
                                          <p:val>
                                            <p:strVal val="ppt_y"/>
                                          </p:val>
                                        </p:tav>
                                        <p:tav tm="100000">
                                          <p:val>
                                            <p:strVal val="0-ppt_h/2"/>
                                          </p:val>
                                        </p:tav>
                                      </p:tavLst>
                                    </p:anim>
                                    <p:set>
                                      <p:cBhvr>
                                        <p:cTn id="136" dur="1" fill="hold">
                                          <p:stCondLst>
                                            <p:cond delay="499"/>
                                          </p:stCondLst>
                                        </p:cTn>
                                        <p:tgtEl>
                                          <p:spTgt spid="92"/>
                                        </p:tgtEl>
                                        <p:attrNameLst>
                                          <p:attrName>style.visibility</p:attrName>
                                        </p:attrNameLst>
                                      </p:cBhvr>
                                      <p:to>
                                        <p:strVal val="hidden"/>
                                      </p:to>
                                    </p:set>
                                  </p:childTnLst>
                                </p:cTn>
                              </p:par>
                              <p:par>
                                <p:cTn id="137" presetID="2" presetClass="exit" presetSubtype="1" fill="hold" nodeType="withEffect">
                                  <p:stCondLst>
                                    <p:cond delay="250"/>
                                  </p:stCondLst>
                                  <p:childTnLst>
                                    <p:anim calcmode="lin" valueType="num">
                                      <p:cBhvr additive="base">
                                        <p:cTn id="138" dur="500"/>
                                        <p:tgtEl>
                                          <p:spTgt spid="91"/>
                                        </p:tgtEl>
                                        <p:attrNameLst>
                                          <p:attrName>ppt_x</p:attrName>
                                        </p:attrNameLst>
                                      </p:cBhvr>
                                      <p:tavLst>
                                        <p:tav tm="0">
                                          <p:val>
                                            <p:strVal val="ppt_x"/>
                                          </p:val>
                                        </p:tav>
                                        <p:tav tm="100000">
                                          <p:val>
                                            <p:strVal val="ppt_x"/>
                                          </p:val>
                                        </p:tav>
                                      </p:tavLst>
                                    </p:anim>
                                    <p:anim calcmode="lin" valueType="num">
                                      <p:cBhvr additive="base">
                                        <p:cTn id="139" dur="500"/>
                                        <p:tgtEl>
                                          <p:spTgt spid="91"/>
                                        </p:tgtEl>
                                        <p:attrNameLst>
                                          <p:attrName>ppt_y</p:attrName>
                                        </p:attrNameLst>
                                      </p:cBhvr>
                                      <p:tavLst>
                                        <p:tav tm="0">
                                          <p:val>
                                            <p:strVal val="ppt_y"/>
                                          </p:val>
                                        </p:tav>
                                        <p:tav tm="100000">
                                          <p:val>
                                            <p:strVal val="0-ppt_h/2"/>
                                          </p:val>
                                        </p:tav>
                                      </p:tavLst>
                                    </p:anim>
                                    <p:set>
                                      <p:cBhvr>
                                        <p:cTn id="140" dur="1" fill="hold">
                                          <p:stCondLst>
                                            <p:cond delay="499"/>
                                          </p:stCondLst>
                                        </p:cTn>
                                        <p:tgtEl>
                                          <p:spTgt spid="91"/>
                                        </p:tgtEl>
                                        <p:attrNameLst>
                                          <p:attrName>style.visibility</p:attrName>
                                        </p:attrNameLst>
                                      </p:cBhvr>
                                      <p:to>
                                        <p:strVal val="hidden"/>
                                      </p:to>
                                    </p:set>
                                  </p:childTnLst>
                                </p:cTn>
                              </p:par>
                              <p:par>
                                <p:cTn id="141" presetID="2" presetClass="exit" presetSubtype="1" fill="hold" nodeType="withEffect">
                                  <p:stCondLst>
                                    <p:cond delay="250"/>
                                  </p:stCondLst>
                                  <p:childTnLst>
                                    <p:anim calcmode="lin" valueType="num">
                                      <p:cBhvr additive="base">
                                        <p:cTn id="142" dur="500"/>
                                        <p:tgtEl>
                                          <p:spTgt spid="2"/>
                                        </p:tgtEl>
                                        <p:attrNameLst>
                                          <p:attrName>ppt_x</p:attrName>
                                        </p:attrNameLst>
                                      </p:cBhvr>
                                      <p:tavLst>
                                        <p:tav tm="0">
                                          <p:val>
                                            <p:strVal val="ppt_x"/>
                                          </p:val>
                                        </p:tav>
                                        <p:tav tm="100000">
                                          <p:val>
                                            <p:strVal val="ppt_x"/>
                                          </p:val>
                                        </p:tav>
                                      </p:tavLst>
                                    </p:anim>
                                    <p:anim calcmode="lin" valueType="num">
                                      <p:cBhvr additive="base">
                                        <p:cTn id="143" dur="500"/>
                                        <p:tgtEl>
                                          <p:spTgt spid="2"/>
                                        </p:tgtEl>
                                        <p:attrNameLst>
                                          <p:attrName>ppt_y</p:attrName>
                                        </p:attrNameLst>
                                      </p:cBhvr>
                                      <p:tavLst>
                                        <p:tav tm="0">
                                          <p:val>
                                            <p:strVal val="ppt_y"/>
                                          </p:val>
                                        </p:tav>
                                        <p:tav tm="100000">
                                          <p:val>
                                            <p:strVal val="0-ppt_h/2"/>
                                          </p:val>
                                        </p:tav>
                                      </p:tavLst>
                                    </p:anim>
                                    <p:set>
                                      <p:cBhvr>
                                        <p:cTn id="144" dur="1" fill="hold">
                                          <p:stCondLst>
                                            <p:cond delay="499"/>
                                          </p:stCondLst>
                                        </p:cTn>
                                        <p:tgtEl>
                                          <p:spTgt spid="2"/>
                                        </p:tgtEl>
                                        <p:attrNameLst>
                                          <p:attrName>style.visibility</p:attrName>
                                        </p:attrNameLst>
                                      </p:cBhvr>
                                      <p:to>
                                        <p:strVal val="hidden"/>
                                      </p:to>
                                    </p:set>
                                  </p:childTnLst>
                                </p:cTn>
                              </p:par>
                              <p:par>
                                <p:cTn id="145" presetID="2" presetClass="exit" presetSubtype="1" fill="hold" nodeType="withEffect">
                                  <p:stCondLst>
                                    <p:cond delay="250"/>
                                  </p:stCondLst>
                                  <p:childTnLst>
                                    <p:anim calcmode="lin" valueType="num">
                                      <p:cBhvr additive="base">
                                        <p:cTn id="146" dur="500"/>
                                        <p:tgtEl>
                                          <p:spTgt spid="44"/>
                                        </p:tgtEl>
                                        <p:attrNameLst>
                                          <p:attrName>ppt_x</p:attrName>
                                        </p:attrNameLst>
                                      </p:cBhvr>
                                      <p:tavLst>
                                        <p:tav tm="0">
                                          <p:val>
                                            <p:strVal val="ppt_x"/>
                                          </p:val>
                                        </p:tav>
                                        <p:tav tm="100000">
                                          <p:val>
                                            <p:strVal val="ppt_x"/>
                                          </p:val>
                                        </p:tav>
                                      </p:tavLst>
                                    </p:anim>
                                    <p:anim calcmode="lin" valueType="num">
                                      <p:cBhvr additive="base">
                                        <p:cTn id="147" dur="500"/>
                                        <p:tgtEl>
                                          <p:spTgt spid="44"/>
                                        </p:tgtEl>
                                        <p:attrNameLst>
                                          <p:attrName>ppt_y</p:attrName>
                                        </p:attrNameLst>
                                      </p:cBhvr>
                                      <p:tavLst>
                                        <p:tav tm="0">
                                          <p:val>
                                            <p:strVal val="ppt_y"/>
                                          </p:val>
                                        </p:tav>
                                        <p:tav tm="100000">
                                          <p:val>
                                            <p:strVal val="0-ppt_h/2"/>
                                          </p:val>
                                        </p:tav>
                                      </p:tavLst>
                                    </p:anim>
                                    <p:set>
                                      <p:cBhvr>
                                        <p:cTn id="148" dur="1" fill="hold">
                                          <p:stCondLst>
                                            <p:cond delay="499"/>
                                          </p:stCondLst>
                                        </p:cTn>
                                        <p:tgtEl>
                                          <p:spTgt spid="44"/>
                                        </p:tgtEl>
                                        <p:attrNameLst>
                                          <p:attrName>style.visibility</p:attrName>
                                        </p:attrNameLst>
                                      </p:cBhvr>
                                      <p:to>
                                        <p:strVal val="hidden"/>
                                      </p:to>
                                    </p:set>
                                  </p:childTnLst>
                                </p:cTn>
                              </p:par>
                              <p:par>
                                <p:cTn id="149" presetID="2" presetClass="exit" presetSubtype="1" fill="hold" nodeType="withEffect">
                                  <p:stCondLst>
                                    <p:cond delay="250"/>
                                  </p:stCondLst>
                                  <p:childTnLst>
                                    <p:anim calcmode="lin" valueType="num">
                                      <p:cBhvr additive="base">
                                        <p:cTn id="150" dur="500"/>
                                        <p:tgtEl>
                                          <p:spTgt spid="50"/>
                                        </p:tgtEl>
                                        <p:attrNameLst>
                                          <p:attrName>ppt_x</p:attrName>
                                        </p:attrNameLst>
                                      </p:cBhvr>
                                      <p:tavLst>
                                        <p:tav tm="0">
                                          <p:val>
                                            <p:strVal val="ppt_x"/>
                                          </p:val>
                                        </p:tav>
                                        <p:tav tm="100000">
                                          <p:val>
                                            <p:strVal val="ppt_x"/>
                                          </p:val>
                                        </p:tav>
                                      </p:tavLst>
                                    </p:anim>
                                    <p:anim calcmode="lin" valueType="num">
                                      <p:cBhvr additive="base">
                                        <p:cTn id="151" dur="500"/>
                                        <p:tgtEl>
                                          <p:spTgt spid="50"/>
                                        </p:tgtEl>
                                        <p:attrNameLst>
                                          <p:attrName>ppt_y</p:attrName>
                                        </p:attrNameLst>
                                      </p:cBhvr>
                                      <p:tavLst>
                                        <p:tav tm="0">
                                          <p:val>
                                            <p:strVal val="ppt_y"/>
                                          </p:val>
                                        </p:tav>
                                        <p:tav tm="100000">
                                          <p:val>
                                            <p:strVal val="0-ppt_h/2"/>
                                          </p:val>
                                        </p:tav>
                                      </p:tavLst>
                                    </p:anim>
                                    <p:set>
                                      <p:cBhvr>
                                        <p:cTn id="152" dur="1" fill="hold">
                                          <p:stCondLst>
                                            <p:cond delay="499"/>
                                          </p:stCondLst>
                                        </p:cTn>
                                        <p:tgtEl>
                                          <p:spTgt spid="50"/>
                                        </p:tgtEl>
                                        <p:attrNameLst>
                                          <p:attrName>style.visibility</p:attrName>
                                        </p:attrNameLst>
                                      </p:cBhvr>
                                      <p:to>
                                        <p:strVal val="hidden"/>
                                      </p:to>
                                    </p:set>
                                  </p:childTnLst>
                                </p:cTn>
                              </p:par>
                              <p:par>
                                <p:cTn id="153" presetID="2" presetClass="exit" presetSubtype="1" fill="hold" nodeType="withEffect">
                                  <p:stCondLst>
                                    <p:cond delay="250"/>
                                  </p:stCondLst>
                                  <p:childTnLst>
                                    <p:anim calcmode="lin" valueType="num">
                                      <p:cBhvr additive="base">
                                        <p:cTn id="154" dur="500"/>
                                        <p:tgtEl>
                                          <p:spTgt spid="3"/>
                                        </p:tgtEl>
                                        <p:attrNameLst>
                                          <p:attrName>ppt_x</p:attrName>
                                        </p:attrNameLst>
                                      </p:cBhvr>
                                      <p:tavLst>
                                        <p:tav tm="0">
                                          <p:val>
                                            <p:strVal val="ppt_x"/>
                                          </p:val>
                                        </p:tav>
                                        <p:tav tm="100000">
                                          <p:val>
                                            <p:strVal val="ppt_x"/>
                                          </p:val>
                                        </p:tav>
                                      </p:tavLst>
                                    </p:anim>
                                    <p:anim calcmode="lin" valueType="num">
                                      <p:cBhvr additive="base">
                                        <p:cTn id="155" dur="500"/>
                                        <p:tgtEl>
                                          <p:spTgt spid="3"/>
                                        </p:tgtEl>
                                        <p:attrNameLst>
                                          <p:attrName>ppt_y</p:attrName>
                                        </p:attrNameLst>
                                      </p:cBhvr>
                                      <p:tavLst>
                                        <p:tav tm="0">
                                          <p:val>
                                            <p:strVal val="ppt_y"/>
                                          </p:val>
                                        </p:tav>
                                        <p:tav tm="100000">
                                          <p:val>
                                            <p:strVal val="0-ppt_h/2"/>
                                          </p:val>
                                        </p:tav>
                                      </p:tavLst>
                                    </p:anim>
                                    <p:set>
                                      <p:cBhvr>
                                        <p:cTn id="156" dur="1" fill="hold">
                                          <p:stCondLst>
                                            <p:cond delay="499"/>
                                          </p:stCondLst>
                                        </p:cTn>
                                        <p:tgtEl>
                                          <p:spTgt spid="3"/>
                                        </p:tgtEl>
                                        <p:attrNameLst>
                                          <p:attrName>style.visibility</p:attrName>
                                        </p:attrNameLst>
                                      </p:cBhvr>
                                      <p:to>
                                        <p:strVal val="hidden"/>
                                      </p:to>
                                    </p:set>
                                  </p:childTnLst>
                                </p:cTn>
                              </p:par>
                              <p:par>
                                <p:cTn id="157" presetID="2" presetClass="exit" presetSubtype="1" fill="hold" nodeType="withEffect">
                                  <p:stCondLst>
                                    <p:cond delay="250"/>
                                  </p:stCondLst>
                                  <p:childTnLst>
                                    <p:anim calcmode="lin" valueType="num">
                                      <p:cBhvr additive="base">
                                        <p:cTn id="158" dur="500"/>
                                        <p:tgtEl>
                                          <p:spTgt spid="24"/>
                                        </p:tgtEl>
                                        <p:attrNameLst>
                                          <p:attrName>ppt_x</p:attrName>
                                        </p:attrNameLst>
                                      </p:cBhvr>
                                      <p:tavLst>
                                        <p:tav tm="0">
                                          <p:val>
                                            <p:strVal val="ppt_x"/>
                                          </p:val>
                                        </p:tav>
                                        <p:tav tm="100000">
                                          <p:val>
                                            <p:strVal val="ppt_x"/>
                                          </p:val>
                                        </p:tav>
                                      </p:tavLst>
                                    </p:anim>
                                    <p:anim calcmode="lin" valueType="num">
                                      <p:cBhvr additive="base">
                                        <p:cTn id="159" dur="500"/>
                                        <p:tgtEl>
                                          <p:spTgt spid="24"/>
                                        </p:tgtEl>
                                        <p:attrNameLst>
                                          <p:attrName>ppt_y</p:attrName>
                                        </p:attrNameLst>
                                      </p:cBhvr>
                                      <p:tavLst>
                                        <p:tav tm="0">
                                          <p:val>
                                            <p:strVal val="ppt_y"/>
                                          </p:val>
                                        </p:tav>
                                        <p:tav tm="100000">
                                          <p:val>
                                            <p:strVal val="0-ppt_h/2"/>
                                          </p:val>
                                        </p:tav>
                                      </p:tavLst>
                                    </p:anim>
                                    <p:set>
                                      <p:cBhvr>
                                        <p:cTn id="160" dur="1" fill="hold">
                                          <p:stCondLst>
                                            <p:cond delay="499"/>
                                          </p:stCondLst>
                                        </p:cTn>
                                        <p:tgtEl>
                                          <p:spTgt spid="24"/>
                                        </p:tgtEl>
                                        <p:attrNameLst>
                                          <p:attrName>style.visibility</p:attrName>
                                        </p:attrNameLst>
                                      </p:cBhvr>
                                      <p:to>
                                        <p:strVal val="hidden"/>
                                      </p:to>
                                    </p:set>
                                  </p:childTnLst>
                                </p:cTn>
                              </p:par>
                              <p:par>
                                <p:cTn id="161" presetID="2" presetClass="exit" presetSubtype="1" fill="hold" nodeType="withEffect">
                                  <p:stCondLst>
                                    <p:cond delay="250"/>
                                  </p:stCondLst>
                                  <p:childTnLst>
                                    <p:anim calcmode="lin" valueType="num">
                                      <p:cBhvr additive="base">
                                        <p:cTn id="162" dur="500"/>
                                        <p:tgtEl>
                                          <p:spTgt spid="53"/>
                                        </p:tgtEl>
                                        <p:attrNameLst>
                                          <p:attrName>ppt_x</p:attrName>
                                        </p:attrNameLst>
                                      </p:cBhvr>
                                      <p:tavLst>
                                        <p:tav tm="0">
                                          <p:val>
                                            <p:strVal val="ppt_x"/>
                                          </p:val>
                                        </p:tav>
                                        <p:tav tm="100000">
                                          <p:val>
                                            <p:strVal val="ppt_x"/>
                                          </p:val>
                                        </p:tav>
                                      </p:tavLst>
                                    </p:anim>
                                    <p:anim calcmode="lin" valueType="num">
                                      <p:cBhvr additive="base">
                                        <p:cTn id="163" dur="500"/>
                                        <p:tgtEl>
                                          <p:spTgt spid="53"/>
                                        </p:tgtEl>
                                        <p:attrNameLst>
                                          <p:attrName>ppt_y</p:attrName>
                                        </p:attrNameLst>
                                      </p:cBhvr>
                                      <p:tavLst>
                                        <p:tav tm="0">
                                          <p:val>
                                            <p:strVal val="ppt_y"/>
                                          </p:val>
                                        </p:tav>
                                        <p:tav tm="100000">
                                          <p:val>
                                            <p:strVal val="0-ppt_h/2"/>
                                          </p:val>
                                        </p:tav>
                                      </p:tavLst>
                                    </p:anim>
                                    <p:set>
                                      <p:cBhvr>
                                        <p:cTn id="164" dur="1" fill="hold">
                                          <p:stCondLst>
                                            <p:cond delay="499"/>
                                          </p:stCondLst>
                                        </p:cTn>
                                        <p:tgtEl>
                                          <p:spTgt spid="53"/>
                                        </p:tgtEl>
                                        <p:attrNameLst>
                                          <p:attrName>style.visibility</p:attrName>
                                        </p:attrNameLst>
                                      </p:cBhvr>
                                      <p:to>
                                        <p:strVal val="hidden"/>
                                      </p:to>
                                    </p:set>
                                  </p:childTnLst>
                                </p:cTn>
                              </p:par>
                              <p:par>
                                <p:cTn id="165" presetID="2" presetClass="exit" presetSubtype="1" fill="hold" nodeType="withEffect">
                                  <p:stCondLst>
                                    <p:cond delay="250"/>
                                  </p:stCondLst>
                                  <p:childTnLst>
                                    <p:anim calcmode="lin" valueType="num">
                                      <p:cBhvr additive="base">
                                        <p:cTn id="166" dur="500"/>
                                        <p:tgtEl>
                                          <p:spTgt spid="4"/>
                                        </p:tgtEl>
                                        <p:attrNameLst>
                                          <p:attrName>ppt_x</p:attrName>
                                        </p:attrNameLst>
                                      </p:cBhvr>
                                      <p:tavLst>
                                        <p:tav tm="0">
                                          <p:val>
                                            <p:strVal val="ppt_x"/>
                                          </p:val>
                                        </p:tav>
                                        <p:tav tm="100000">
                                          <p:val>
                                            <p:strVal val="ppt_x"/>
                                          </p:val>
                                        </p:tav>
                                      </p:tavLst>
                                    </p:anim>
                                    <p:anim calcmode="lin" valueType="num">
                                      <p:cBhvr additive="base">
                                        <p:cTn id="167" dur="500"/>
                                        <p:tgtEl>
                                          <p:spTgt spid="4"/>
                                        </p:tgtEl>
                                        <p:attrNameLst>
                                          <p:attrName>ppt_y</p:attrName>
                                        </p:attrNameLst>
                                      </p:cBhvr>
                                      <p:tavLst>
                                        <p:tav tm="0">
                                          <p:val>
                                            <p:strVal val="ppt_y"/>
                                          </p:val>
                                        </p:tav>
                                        <p:tav tm="100000">
                                          <p:val>
                                            <p:strVal val="0-ppt_h/2"/>
                                          </p:val>
                                        </p:tav>
                                      </p:tavLst>
                                    </p:anim>
                                    <p:set>
                                      <p:cBhvr>
                                        <p:cTn id="168" dur="1" fill="hold">
                                          <p:stCondLst>
                                            <p:cond delay="499"/>
                                          </p:stCondLst>
                                        </p:cTn>
                                        <p:tgtEl>
                                          <p:spTgt spid="4"/>
                                        </p:tgtEl>
                                        <p:attrNameLst>
                                          <p:attrName>style.visibility</p:attrName>
                                        </p:attrNameLst>
                                      </p:cBhvr>
                                      <p:to>
                                        <p:strVal val="hidden"/>
                                      </p:to>
                                    </p:set>
                                  </p:childTnLst>
                                </p:cTn>
                              </p:par>
                              <p:par>
                                <p:cTn id="169" presetID="2" presetClass="exit" presetSubtype="1" fill="hold" nodeType="withEffect">
                                  <p:stCondLst>
                                    <p:cond delay="250"/>
                                  </p:stCondLst>
                                  <p:childTnLst>
                                    <p:anim calcmode="lin" valueType="num">
                                      <p:cBhvr additive="base">
                                        <p:cTn id="170" dur="500"/>
                                        <p:tgtEl>
                                          <p:spTgt spid="18"/>
                                        </p:tgtEl>
                                        <p:attrNameLst>
                                          <p:attrName>ppt_x</p:attrName>
                                        </p:attrNameLst>
                                      </p:cBhvr>
                                      <p:tavLst>
                                        <p:tav tm="0">
                                          <p:val>
                                            <p:strVal val="ppt_x"/>
                                          </p:val>
                                        </p:tav>
                                        <p:tav tm="100000">
                                          <p:val>
                                            <p:strVal val="ppt_x"/>
                                          </p:val>
                                        </p:tav>
                                      </p:tavLst>
                                    </p:anim>
                                    <p:anim calcmode="lin" valueType="num">
                                      <p:cBhvr additive="base">
                                        <p:cTn id="171" dur="500"/>
                                        <p:tgtEl>
                                          <p:spTgt spid="18"/>
                                        </p:tgtEl>
                                        <p:attrNameLst>
                                          <p:attrName>ppt_y</p:attrName>
                                        </p:attrNameLst>
                                      </p:cBhvr>
                                      <p:tavLst>
                                        <p:tav tm="0">
                                          <p:val>
                                            <p:strVal val="ppt_y"/>
                                          </p:val>
                                        </p:tav>
                                        <p:tav tm="100000">
                                          <p:val>
                                            <p:strVal val="0-ppt_h/2"/>
                                          </p:val>
                                        </p:tav>
                                      </p:tavLst>
                                    </p:anim>
                                    <p:set>
                                      <p:cBhvr>
                                        <p:cTn id="172" dur="1" fill="hold">
                                          <p:stCondLst>
                                            <p:cond delay="499"/>
                                          </p:stCondLst>
                                        </p:cTn>
                                        <p:tgtEl>
                                          <p:spTgt spid="18"/>
                                        </p:tgtEl>
                                        <p:attrNameLst>
                                          <p:attrName>style.visibility</p:attrName>
                                        </p:attrNameLst>
                                      </p:cBhvr>
                                      <p:to>
                                        <p:strVal val="hidden"/>
                                      </p:to>
                                    </p:set>
                                  </p:childTnLst>
                                </p:cTn>
                              </p:par>
                              <p:par>
                                <p:cTn id="173" presetID="2" presetClass="exit" presetSubtype="1" fill="hold" nodeType="withEffect">
                                  <p:stCondLst>
                                    <p:cond delay="250"/>
                                  </p:stCondLst>
                                  <p:childTnLst>
                                    <p:anim calcmode="lin" valueType="num">
                                      <p:cBhvr additive="base">
                                        <p:cTn id="174" dur="500"/>
                                        <p:tgtEl>
                                          <p:spTgt spid="56"/>
                                        </p:tgtEl>
                                        <p:attrNameLst>
                                          <p:attrName>ppt_x</p:attrName>
                                        </p:attrNameLst>
                                      </p:cBhvr>
                                      <p:tavLst>
                                        <p:tav tm="0">
                                          <p:val>
                                            <p:strVal val="ppt_x"/>
                                          </p:val>
                                        </p:tav>
                                        <p:tav tm="100000">
                                          <p:val>
                                            <p:strVal val="ppt_x"/>
                                          </p:val>
                                        </p:tav>
                                      </p:tavLst>
                                    </p:anim>
                                    <p:anim calcmode="lin" valueType="num">
                                      <p:cBhvr additive="base">
                                        <p:cTn id="175" dur="500"/>
                                        <p:tgtEl>
                                          <p:spTgt spid="56"/>
                                        </p:tgtEl>
                                        <p:attrNameLst>
                                          <p:attrName>ppt_y</p:attrName>
                                        </p:attrNameLst>
                                      </p:cBhvr>
                                      <p:tavLst>
                                        <p:tav tm="0">
                                          <p:val>
                                            <p:strVal val="ppt_y"/>
                                          </p:val>
                                        </p:tav>
                                        <p:tav tm="100000">
                                          <p:val>
                                            <p:strVal val="0-ppt_h/2"/>
                                          </p:val>
                                        </p:tav>
                                      </p:tavLst>
                                    </p:anim>
                                    <p:set>
                                      <p:cBhvr>
                                        <p:cTn id="176" dur="1" fill="hold">
                                          <p:stCondLst>
                                            <p:cond delay="499"/>
                                          </p:stCondLst>
                                        </p:cTn>
                                        <p:tgtEl>
                                          <p:spTgt spid="56"/>
                                        </p:tgtEl>
                                        <p:attrNameLst>
                                          <p:attrName>style.visibility</p:attrName>
                                        </p:attrNameLst>
                                      </p:cBhvr>
                                      <p:to>
                                        <p:strVal val="hidden"/>
                                      </p:to>
                                    </p:set>
                                  </p:childTnLst>
                                </p:cTn>
                              </p:par>
                              <p:par>
                                <p:cTn id="177" presetID="2" presetClass="exit" presetSubtype="1" fill="hold" nodeType="withEffect">
                                  <p:stCondLst>
                                    <p:cond delay="250"/>
                                  </p:stCondLst>
                                  <p:childTnLst>
                                    <p:anim calcmode="lin" valueType="num">
                                      <p:cBhvr additive="base">
                                        <p:cTn id="178" dur="500"/>
                                        <p:tgtEl>
                                          <p:spTgt spid="5"/>
                                        </p:tgtEl>
                                        <p:attrNameLst>
                                          <p:attrName>ppt_x</p:attrName>
                                        </p:attrNameLst>
                                      </p:cBhvr>
                                      <p:tavLst>
                                        <p:tav tm="0">
                                          <p:val>
                                            <p:strVal val="ppt_x"/>
                                          </p:val>
                                        </p:tav>
                                        <p:tav tm="100000">
                                          <p:val>
                                            <p:strVal val="ppt_x"/>
                                          </p:val>
                                        </p:tav>
                                      </p:tavLst>
                                    </p:anim>
                                    <p:anim calcmode="lin" valueType="num">
                                      <p:cBhvr additive="base">
                                        <p:cTn id="179" dur="500"/>
                                        <p:tgtEl>
                                          <p:spTgt spid="5"/>
                                        </p:tgtEl>
                                        <p:attrNameLst>
                                          <p:attrName>ppt_y</p:attrName>
                                        </p:attrNameLst>
                                      </p:cBhvr>
                                      <p:tavLst>
                                        <p:tav tm="0">
                                          <p:val>
                                            <p:strVal val="ppt_y"/>
                                          </p:val>
                                        </p:tav>
                                        <p:tav tm="100000">
                                          <p:val>
                                            <p:strVal val="0-ppt_h/2"/>
                                          </p:val>
                                        </p:tav>
                                      </p:tavLst>
                                    </p:anim>
                                    <p:set>
                                      <p:cBhvr>
                                        <p:cTn id="180" dur="1" fill="hold">
                                          <p:stCondLst>
                                            <p:cond delay="499"/>
                                          </p:stCondLst>
                                        </p:cTn>
                                        <p:tgtEl>
                                          <p:spTgt spid="5"/>
                                        </p:tgtEl>
                                        <p:attrNameLst>
                                          <p:attrName>style.visibility</p:attrName>
                                        </p:attrNameLst>
                                      </p:cBhvr>
                                      <p:to>
                                        <p:strVal val="hidden"/>
                                      </p:to>
                                    </p:set>
                                  </p:childTnLst>
                                </p:cTn>
                              </p:par>
                              <p:par>
                                <p:cTn id="181" presetID="2" presetClass="exit" presetSubtype="1" fill="hold" nodeType="withEffect">
                                  <p:stCondLst>
                                    <p:cond delay="250"/>
                                  </p:stCondLst>
                                  <p:childTnLst>
                                    <p:anim calcmode="lin" valueType="num">
                                      <p:cBhvr additive="base">
                                        <p:cTn id="182" dur="500"/>
                                        <p:tgtEl>
                                          <p:spTgt spid="10"/>
                                        </p:tgtEl>
                                        <p:attrNameLst>
                                          <p:attrName>ppt_x</p:attrName>
                                        </p:attrNameLst>
                                      </p:cBhvr>
                                      <p:tavLst>
                                        <p:tav tm="0">
                                          <p:val>
                                            <p:strVal val="ppt_x"/>
                                          </p:val>
                                        </p:tav>
                                        <p:tav tm="100000">
                                          <p:val>
                                            <p:strVal val="ppt_x"/>
                                          </p:val>
                                        </p:tav>
                                      </p:tavLst>
                                    </p:anim>
                                    <p:anim calcmode="lin" valueType="num">
                                      <p:cBhvr additive="base">
                                        <p:cTn id="183" dur="500"/>
                                        <p:tgtEl>
                                          <p:spTgt spid="10"/>
                                        </p:tgtEl>
                                        <p:attrNameLst>
                                          <p:attrName>ppt_y</p:attrName>
                                        </p:attrNameLst>
                                      </p:cBhvr>
                                      <p:tavLst>
                                        <p:tav tm="0">
                                          <p:val>
                                            <p:strVal val="ppt_y"/>
                                          </p:val>
                                        </p:tav>
                                        <p:tav tm="100000">
                                          <p:val>
                                            <p:strVal val="0-ppt_h/2"/>
                                          </p:val>
                                        </p:tav>
                                      </p:tavLst>
                                    </p:anim>
                                    <p:set>
                                      <p:cBhvr>
                                        <p:cTn id="184" dur="1" fill="hold">
                                          <p:stCondLst>
                                            <p:cond delay="499"/>
                                          </p:stCondLst>
                                        </p:cTn>
                                        <p:tgtEl>
                                          <p:spTgt spid="10"/>
                                        </p:tgtEl>
                                        <p:attrNameLst>
                                          <p:attrName>style.visibility</p:attrName>
                                        </p:attrNameLst>
                                      </p:cBhvr>
                                      <p:to>
                                        <p:strVal val="hidden"/>
                                      </p:to>
                                    </p:set>
                                  </p:childTnLst>
                                </p:cTn>
                              </p:par>
                              <p:par>
                                <p:cTn id="185" presetID="2" presetClass="exit" presetSubtype="1" fill="hold" nodeType="withEffect">
                                  <p:stCondLst>
                                    <p:cond delay="250"/>
                                  </p:stCondLst>
                                  <p:childTnLst>
                                    <p:anim calcmode="lin" valueType="num">
                                      <p:cBhvr additive="base">
                                        <p:cTn id="186" dur="500"/>
                                        <p:tgtEl>
                                          <p:spTgt spid="59"/>
                                        </p:tgtEl>
                                        <p:attrNameLst>
                                          <p:attrName>ppt_x</p:attrName>
                                        </p:attrNameLst>
                                      </p:cBhvr>
                                      <p:tavLst>
                                        <p:tav tm="0">
                                          <p:val>
                                            <p:strVal val="ppt_x"/>
                                          </p:val>
                                        </p:tav>
                                        <p:tav tm="100000">
                                          <p:val>
                                            <p:strVal val="ppt_x"/>
                                          </p:val>
                                        </p:tav>
                                      </p:tavLst>
                                    </p:anim>
                                    <p:anim calcmode="lin" valueType="num">
                                      <p:cBhvr additive="base">
                                        <p:cTn id="187" dur="500"/>
                                        <p:tgtEl>
                                          <p:spTgt spid="59"/>
                                        </p:tgtEl>
                                        <p:attrNameLst>
                                          <p:attrName>ppt_y</p:attrName>
                                        </p:attrNameLst>
                                      </p:cBhvr>
                                      <p:tavLst>
                                        <p:tav tm="0">
                                          <p:val>
                                            <p:strVal val="ppt_y"/>
                                          </p:val>
                                        </p:tav>
                                        <p:tav tm="100000">
                                          <p:val>
                                            <p:strVal val="0-ppt_h/2"/>
                                          </p:val>
                                        </p:tav>
                                      </p:tavLst>
                                    </p:anim>
                                    <p:set>
                                      <p:cBhvr>
                                        <p:cTn id="188" dur="1" fill="hold">
                                          <p:stCondLst>
                                            <p:cond delay="499"/>
                                          </p:stCondLst>
                                        </p:cTn>
                                        <p:tgtEl>
                                          <p:spTgt spid="59"/>
                                        </p:tgtEl>
                                        <p:attrNameLst>
                                          <p:attrName>style.visibility</p:attrName>
                                        </p:attrNameLst>
                                      </p:cBhvr>
                                      <p:to>
                                        <p:strVal val="hidden"/>
                                      </p:to>
                                    </p:set>
                                  </p:childTnLst>
                                </p:cTn>
                              </p:par>
                              <p:par>
                                <p:cTn id="189" presetID="2" presetClass="exit" presetSubtype="1" fill="hold" nodeType="withEffect">
                                  <p:stCondLst>
                                    <p:cond delay="250"/>
                                  </p:stCondLst>
                                  <p:childTnLst>
                                    <p:anim calcmode="lin" valueType="num">
                                      <p:cBhvr additive="base">
                                        <p:cTn id="190" dur="500"/>
                                        <p:tgtEl>
                                          <p:spTgt spid="6"/>
                                        </p:tgtEl>
                                        <p:attrNameLst>
                                          <p:attrName>ppt_x</p:attrName>
                                        </p:attrNameLst>
                                      </p:cBhvr>
                                      <p:tavLst>
                                        <p:tav tm="0">
                                          <p:val>
                                            <p:strVal val="ppt_x"/>
                                          </p:val>
                                        </p:tav>
                                        <p:tav tm="100000">
                                          <p:val>
                                            <p:strVal val="ppt_x"/>
                                          </p:val>
                                        </p:tav>
                                      </p:tavLst>
                                    </p:anim>
                                    <p:anim calcmode="lin" valueType="num">
                                      <p:cBhvr additive="base">
                                        <p:cTn id="191" dur="500"/>
                                        <p:tgtEl>
                                          <p:spTgt spid="6"/>
                                        </p:tgtEl>
                                        <p:attrNameLst>
                                          <p:attrName>ppt_y</p:attrName>
                                        </p:attrNameLst>
                                      </p:cBhvr>
                                      <p:tavLst>
                                        <p:tav tm="0">
                                          <p:val>
                                            <p:strVal val="ppt_y"/>
                                          </p:val>
                                        </p:tav>
                                        <p:tav tm="100000">
                                          <p:val>
                                            <p:strVal val="0-ppt_h/2"/>
                                          </p:val>
                                        </p:tav>
                                      </p:tavLst>
                                    </p:anim>
                                    <p:set>
                                      <p:cBhvr>
                                        <p:cTn id="192" dur="1" fill="hold">
                                          <p:stCondLst>
                                            <p:cond delay="499"/>
                                          </p:stCondLst>
                                        </p:cTn>
                                        <p:tgtEl>
                                          <p:spTgt spid="6"/>
                                        </p:tgtEl>
                                        <p:attrNameLst>
                                          <p:attrName>style.visibility</p:attrName>
                                        </p:attrNameLst>
                                      </p:cBhvr>
                                      <p:to>
                                        <p:strVal val="hidden"/>
                                      </p:to>
                                    </p:set>
                                  </p:childTnLst>
                                </p:cTn>
                              </p:par>
                              <p:par>
                                <p:cTn id="193" presetID="2" presetClass="exit" presetSubtype="1" fill="hold" nodeType="withEffect">
                                  <p:stCondLst>
                                    <p:cond delay="250"/>
                                  </p:stCondLst>
                                  <p:childTnLst>
                                    <p:anim calcmode="lin" valueType="num">
                                      <p:cBhvr additive="base">
                                        <p:cTn id="194" dur="500"/>
                                        <p:tgtEl>
                                          <p:spTgt spid="13"/>
                                        </p:tgtEl>
                                        <p:attrNameLst>
                                          <p:attrName>ppt_x</p:attrName>
                                        </p:attrNameLst>
                                      </p:cBhvr>
                                      <p:tavLst>
                                        <p:tav tm="0">
                                          <p:val>
                                            <p:strVal val="ppt_x"/>
                                          </p:val>
                                        </p:tav>
                                        <p:tav tm="100000">
                                          <p:val>
                                            <p:strVal val="ppt_x"/>
                                          </p:val>
                                        </p:tav>
                                      </p:tavLst>
                                    </p:anim>
                                    <p:anim calcmode="lin" valueType="num">
                                      <p:cBhvr additive="base">
                                        <p:cTn id="195" dur="500"/>
                                        <p:tgtEl>
                                          <p:spTgt spid="13"/>
                                        </p:tgtEl>
                                        <p:attrNameLst>
                                          <p:attrName>ppt_y</p:attrName>
                                        </p:attrNameLst>
                                      </p:cBhvr>
                                      <p:tavLst>
                                        <p:tav tm="0">
                                          <p:val>
                                            <p:strVal val="ppt_y"/>
                                          </p:val>
                                        </p:tav>
                                        <p:tav tm="100000">
                                          <p:val>
                                            <p:strVal val="0-ppt_h/2"/>
                                          </p:val>
                                        </p:tav>
                                      </p:tavLst>
                                    </p:anim>
                                    <p:set>
                                      <p:cBhvr>
                                        <p:cTn id="196" dur="1" fill="hold">
                                          <p:stCondLst>
                                            <p:cond delay="499"/>
                                          </p:stCondLst>
                                        </p:cTn>
                                        <p:tgtEl>
                                          <p:spTgt spid="13"/>
                                        </p:tgtEl>
                                        <p:attrNameLst>
                                          <p:attrName>style.visibility</p:attrName>
                                        </p:attrNameLst>
                                      </p:cBhvr>
                                      <p:to>
                                        <p:strVal val="hidden"/>
                                      </p:to>
                                    </p:set>
                                  </p:childTnLst>
                                </p:cTn>
                              </p:par>
                              <p:par>
                                <p:cTn id="197" presetID="2" presetClass="exit" presetSubtype="1" fill="hold" nodeType="withEffect">
                                  <p:stCondLst>
                                    <p:cond delay="250"/>
                                  </p:stCondLst>
                                  <p:childTnLst>
                                    <p:anim calcmode="lin" valueType="num">
                                      <p:cBhvr additive="base">
                                        <p:cTn id="198" dur="500"/>
                                        <p:tgtEl>
                                          <p:spTgt spid="68"/>
                                        </p:tgtEl>
                                        <p:attrNameLst>
                                          <p:attrName>ppt_x</p:attrName>
                                        </p:attrNameLst>
                                      </p:cBhvr>
                                      <p:tavLst>
                                        <p:tav tm="0">
                                          <p:val>
                                            <p:strVal val="ppt_x"/>
                                          </p:val>
                                        </p:tav>
                                        <p:tav tm="100000">
                                          <p:val>
                                            <p:strVal val="ppt_x"/>
                                          </p:val>
                                        </p:tav>
                                      </p:tavLst>
                                    </p:anim>
                                    <p:anim calcmode="lin" valueType="num">
                                      <p:cBhvr additive="base">
                                        <p:cTn id="199" dur="500"/>
                                        <p:tgtEl>
                                          <p:spTgt spid="68"/>
                                        </p:tgtEl>
                                        <p:attrNameLst>
                                          <p:attrName>ppt_y</p:attrName>
                                        </p:attrNameLst>
                                      </p:cBhvr>
                                      <p:tavLst>
                                        <p:tav tm="0">
                                          <p:val>
                                            <p:strVal val="ppt_y"/>
                                          </p:val>
                                        </p:tav>
                                        <p:tav tm="100000">
                                          <p:val>
                                            <p:strVal val="0-ppt_h/2"/>
                                          </p:val>
                                        </p:tav>
                                      </p:tavLst>
                                    </p:anim>
                                    <p:set>
                                      <p:cBhvr>
                                        <p:cTn id="200" dur="1" fill="hold">
                                          <p:stCondLst>
                                            <p:cond delay="499"/>
                                          </p:stCondLst>
                                        </p:cTn>
                                        <p:tgtEl>
                                          <p:spTgt spid="68"/>
                                        </p:tgtEl>
                                        <p:attrNameLst>
                                          <p:attrName>style.visibility</p:attrName>
                                        </p:attrNameLst>
                                      </p:cBhvr>
                                      <p:to>
                                        <p:strVal val="hidden"/>
                                      </p:to>
                                    </p:set>
                                  </p:childTnLst>
                                </p:cTn>
                              </p:par>
                              <p:par>
                                <p:cTn id="201" presetID="2" presetClass="exit" presetSubtype="1" fill="hold" nodeType="withEffect">
                                  <p:stCondLst>
                                    <p:cond delay="250"/>
                                  </p:stCondLst>
                                  <p:childTnLst>
                                    <p:anim calcmode="lin" valueType="num">
                                      <p:cBhvr additive="base">
                                        <p:cTn id="202" dur="500"/>
                                        <p:tgtEl>
                                          <p:spTgt spid="7"/>
                                        </p:tgtEl>
                                        <p:attrNameLst>
                                          <p:attrName>ppt_x</p:attrName>
                                        </p:attrNameLst>
                                      </p:cBhvr>
                                      <p:tavLst>
                                        <p:tav tm="0">
                                          <p:val>
                                            <p:strVal val="ppt_x"/>
                                          </p:val>
                                        </p:tav>
                                        <p:tav tm="100000">
                                          <p:val>
                                            <p:strVal val="ppt_x"/>
                                          </p:val>
                                        </p:tav>
                                      </p:tavLst>
                                    </p:anim>
                                    <p:anim calcmode="lin" valueType="num">
                                      <p:cBhvr additive="base">
                                        <p:cTn id="203" dur="500"/>
                                        <p:tgtEl>
                                          <p:spTgt spid="7"/>
                                        </p:tgtEl>
                                        <p:attrNameLst>
                                          <p:attrName>ppt_y</p:attrName>
                                        </p:attrNameLst>
                                      </p:cBhvr>
                                      <p:tavLst>
                                        <p:tav tm="0">
                                          <p:val>
                                            <p:strVal val="ppt_y"/>
                                          </p:val>
                                        </p:tav>
                                        <p:tav tm="100000">
                                          <p:val>
                                            <p:strVal val="0-ppt_h/2"/>
                                          </p:val>
                                        </p:tav>
                                      </p:tavLst>
                                    </p:anim>
                                    <p:set>
                                      <p:cBhvr>
                                        <p:cTn id="204" dur="1" fill="hold">
                                          <p:stCondLst>
                                            <p:cond delay="499"/>
                                          </p:stCondLst>
                                        </p:cTn>
                                        <p:tgtEl>
                                          <p:spTgt spid="7"/>
                                        </p:tgtEl>
                                        <p:attrNameLst>
                                          <p:attrName>style.visibility</p:attrName>
                                        </p:attrNameLst>
                                      </p:cBhvr>
                                      <p:to>
                                        <p:strVal val="hidden"/>
                                      </p:to>
                                    </p:set>
                                  </p:childTnLst>
                                </p:cTn>
                              </p:par>
                              <p:par>
                                <p:cTn id="205" presetID="2" presetClass="exit" presetSubtype="1" fill="hold" nodeType="withEffect">
                                  <p:stCondLst>
                                    <p:cond delay="250"/>
                                  </p:stCondLst>
                                  <p:childTnLst>
                                    <p:anim calcmode="lin" valueType="num">
                                      <p:cBhvr additive="base">
                                        <p:cTn id="206" dur="500"/>
                                        <p:tgtEl>
                                          <p:spTgt spid="27"/>
                                        </p:tgtEl>
                                        <p:attrNameLst>
                                          <p:attrName>ppt_x</p:attrName>
                                        </p:attrNameLst>
                                      </p:cBhvr>
                                      <p:tavLst>
                                        <p:tav tm="0">
                                          <p:val>
                                            <p:strVal val="ppt_x"/>
                                          </p:val>
                                        </p:tav>
                                        <p:tav tm="100000">
                                          <p:val>
                                            <p:strVal val="ppt_x"/>
                                          </p:val>
                                        </p:tav>
                                      </p:tavLst>
                                    </p:anim>
                                    <p:anim calcmode="lin" valueType="num">
                                      <p:cBhvr additive="base">
                                        <p:cTn id="207" dur="500"/>
                                        <p:tgtEl>
                                          <p:spTgt spid="27"/>
                                        </p:tgtEl>
                                        <p:attrNameLst>
                                          <p:attrName>ppt_y</p:attrName>
                                        </p:attrNameLst>
                                      </p:cBhvr>
                                      <p:tavLst>
                                        <p:tav tm="0">
                                          <p:val>
                                            <p:strVal val="ppt_y"/>
                                          </p:val>
                                        </p:tav>
                                        <p:tav tm="100000">
                                          <p:val>
                                            <p:strVal val="0-ppt_h/2"/>
                                          </p:val>
                                        </p:tav>
                                      </p:tavLst>
                                    </p:anim>
                                    <p:set>
                                      <p:cBhvr>
                                        <p:cTn id="208" dur="1" fill="hold">
                                          <p:stCondLst>
                                            <p:cond delay="499"/>
                                          </p:stCondLst>
                                        </p:cTn>
                                        <p:tgtEl>
                                          <p:spTgt spid="27"/>
                                        </p:tgtEl>
                                        <p:attrNameLst>
                                          <p:attrName>style.visibility</p:attrName>
                                        </p:attrNameLst>
                                      </p:cBhvr>
                                      <p:to>
                                        <p:strVal val="hidden"/>
                                      </p:to>
                                    </p:set>
                                  </p:childTnLst>
                                </p:cTn>
                              </p:par>
                              <p:par>
                                <p:cTn id="209" presetID="2" presetClass="exit" presetSubtype="1" fill="hold" nodeType="withEffect">
                                  <p:stCondLst>
                                    <p:cond delay="250"/>
                                  </p:stCondLst>
                                  <p:childTnLst>
                                    <p:anim calcmode="lin" valueType="num">
                                      <p:cBhvr additive="base">
                                        <p:cTn id="210" dur="500"/>
                                        <p:tgtEl>
                                          <p:spTgt spid="62"/>
                                        </p:tgtEl>
                                        <p:attrNameLst>
                                          <p:attrName>ppt_x</p:attrName>
                                        </p:attrNameLst>
                                      </p:cBhvr>
                                      <p:tavLst>
                                        <p:tav tm="0">
                                          <p:val>
                                            <p:strVal val="ppt_x"/>
                                          </p:val>
                                        </p:tav>
                                        <p:tav tm="100000">
                                          <p:val>
                                            <p:strVal val="ppt_x"/>
                                          </p:val>
                                        </p:tav>
                                      </p:tavLst>
                                    </p:anim>
                                    <p:anim calcmode="lin" valueType="num">
                                      <p:cBhvr additive="base">
                                        <p:cTn id="211" dur="500"/>
                                        <p:tgtEl>
                                          <p:spTgt spid="62"/>
                                        </p:tgtEl>
                                        <p:attrNameLst>
                                          <p:attrName>ppt_y</p:attrName>
                                        </p:attrNameLst>
                                      </p:cBhvr>
                                      <p:tavLst>
                                        <p:tav tm="0">
                                          <p:val>
                                            <p:strVal val="ppt_y"/>
                                          </p:val>
                                        </p:tav>
                                        <p:tav tm="100000">
                                          <p:val>
                                            <p:strVal val="0-ppt_h/2"/>
                                          </p:val>
                                        </p:tav>
                                      </p:tavLst>
                                    </p:anim>
                                    <p:set>
                                      <p:cBhvr>
                                        <p:cTn id="212" dur="1" fill="hold">
                                          <p:stCondLst>
                                            <p:cond delay="499"/>
                                          </p:stCondLst>
                                        </p:cTn>
                                        <p:tgtEl>
                                          <p:spTgt spid="62"/>
                                        </p:tgtEl>
                                        <p:attrNameLst>
                                          <p:attrName>style.visibility</p:attrName>
                                        </p:attrNameLst>
                                      </p:cBhvr>
                                      <p:to>
                                        <p:strVal val="hidden"/>
                                      </p:to>
                                    </p:set>
                                  </p:childTnLst>
                                </p:cTn>
                              </p:par>
                              <p:par>
                                <p:cTn id="213" presetID="2" presetClass="exit" presetSubtype="1" fill="hold" nodeType="withEffect">
                                  <p:stCondLst>
                                    <p:cond delay="250"/>
                                  </p:stCondLst>
                                  <p:childTnLst>
                                    <p:anim calcmode="lin" valueType="num">
                                      <p:cBhvr additive="base">
                                        <p:cTn id="214" dur="500"/>
                                        <p:tgtEl>
                                          <p:spTgt spid="8"/>
                                        </p:tgtEl>
                                        <p:attrNameLst>
                                          <p:attrName>ppt_x</p:attrName>
                                        </p:attrNameLst>
                                      </p:cBhvr>
                                      <p:tavLst>
                                        <p:tav tm="0">
                                          <p:val>
                                            <p:strVal val="ppt_x"/>
                                          </p:val>
                                        </p:tav>
                                        <p:tav tm="100000">
                                          <p:val>
                                            <p:strVal val="ppt_x"/>
                                          </p:val>
                                        </p:tav>
                                      </p:tavLst>
                                    </p:anim>
                                    <p:anim calcmode="lin" valueType="num">
                                      <p:cBhvr additive="base">
                                        <p:cTn id="215" dur="500"/>
                                        <p:tgtEl>
                                          <p:spTgt spid="8"/>
                                        </p:tgtEl>
                                        <p:attrNameLst>
                                          <p:attrName>ppt_y</p:attrName>
                                        </p:attrNameLst>
                                      </p:cBhvr>
                                      <p:tavLst>
                                        <p:tav tm="0">
                                          <p:val>
                                            <p:strVal val="ppt_y"/>
                                          </p:val>
                                        </p:tav>
                                        <p:tav tm="100000">
                                          <p:val>
                                            <p:strVal val="0-ppt_h/2"/>
                                          </p:val>
                                        </p:tav>
                                      </p:tavLst>
                                    </p:anim>
                                    <p:set>
                                      <p:cBhvr>
                                        <p:cTn id="216" dur="1" fill="hold">
                                          <p:stCondLst>
                                            <p:cond delay="499"/>
                                          </p:stCondLst>
                                        </p:cTn>
                                        <p:tgtEl>
                                          <p:spTgt spid="8"/>
                                        </p:tgtEl>
                                        <p:attrNameLst>
                                          <p:attrName>style.visibility</p:attrName>
                                        </p:attrNameLst>
                                      </p:cBhvr>
                                      <p:to>
                                        <p:strVal val="hidden"/>
                                      </p:to>
                                    </p:set>
                                  </p:childTnLst>
                                </p:cTn>
                              </p:par>
                              <p:par>
                                <p:cTn id="217" presetID="2" presetClass="exit" presetSubtype="1" fill="hold" nodeType="withEffect">
                                  <p:stCondLst>
                                    <p:cond delay="250"/>
                                  </p:stCondLst>
                                  <p:childTnLst>
                                    <p:anim calcmode="lin" valueType="num">
                                      <p:cBhvr additive="base">
                                        <p:cTn id="218" dur="500"/>
                                        <p:tgtEl>
                                          <p:spTgt spid="30"/>
                                        </p:tgtEl>
                                        <p:attrNameLst>
                                          <p:attrName>ppt_x</p:attrName>
                                        </p:attrNameLst>
                                      </p:cBhvr>
                                      <p:tavLst>
                                        <p:tav tm="0">
                                          <p:val>
                                            <p:strVal val="ppt_x"/>
                                          </p:val>
                                        </p:tav>
                                        <p:tav tm="100000">
                                          <p:val>
                                            <p:strVal val="ppt_x"/>
                                          </p:val>
                                        </p:tav>
                                      </p:tavLst>
                                    </p:anim>
                                    <p:anim calcmode="lin" valueType="num">
                                      <p:cBhvr additive="base">
                                        <p:cTn id="219" dur="500"/>
                                        <p:tgtEl>
                                          <p:spTgt spid="30"/>
                                        </p:tgtEl>
                                        <p:attrNameLst>
                                          <p:attrName>ppt_y</p:attrName>
                                        </p:attrNameLst>
                                      </p:cBhvr>
                                      <p:tavLst>
                                        <p:tav tm="0">
                                          <p:val>
                                            <p:strVal val="ppt_y"/>
                                          </p:val>
                                        </p:tav>
                                        <p:tav tm="100000">
                                          <p:val>
                                            <p:strVal val="0-ppt_h/2"/>
                                          </p:val>
                                        </p:tav>
                                      </p:tavLst>
                                    </p:anim>
                                    <p:set>
                                      <p:cBhvr>
                                        <p:cTn id="220" dur="1" fill="hold">
                                          <p:stCondLst>
                                            <p:cond delay="499"/>
                                          </p:stCondLst>
                                        </p:cTn>
                                        <p:tgtEl>
                                          <p:spTgt spid="30"/>
                                        </p:tgtEl>
                                        <p:attrNameLst>
                                          <p:attrName>style.visibility</p:attrName>
                                        </p:attrNameLst>
                                      </p:cBhvr>
                                      <p:to>
                                        <p:strVal val="hidden"/>
                                      </p:to>
                                    </p:set>
                                  </p:childTnLst>
                                </p:cTn>
                              </p:par>
                              <p:par>
                                <p:cTn id="221" presetID="2" presetClass="exit" presetSubtype="1" fill="hold" nodeType="withEffect">
                                  <p:stCondLst>
                                    <p:cond delay="250"/>
                                  </p:stCondLst>
                                  <p:childTnLst>
                                    <p:anim calcmode="lin" valueType="num">
                                      <p:cBhvr additive="base">
                                        <p:cTn id="222" dur="500"/>
                                        <p:tgtEl>
                                          <p:spTgt spid="71"/>
                                        </p:tgtEl>
                                        <p:attrNameLst>
                                          <p:attrName>ppt_x</p:attrName>
                                        </p:attrNameLst>
                                      </p:cBhvr>
                                      <p:tavLst>
                                        <p:tav tm="0">
                                          <p:val>
                                            <p:strVal val="ppt_x"/>
                                          </p:val>
                                        </p:tav>
                                        <p:tav tm="100000">
                                          <p:val>
                                            <p:strVal val="ppt_x"/>
                                          </p:val>
                                        </p:tav>
                                      </p:tavLst>
                                    </p:anim>
                                    <p:anim calcmode="lin" valueType="num">
                                      <p:cBhvr additive="base">
                                        <p:cTn id="223" dur="500"/>
                                        <p:tgtEl>
                                          <p:spTgt spid="71"/>
                                        </p:tgtEl>
                                        <p:attrNameLst>
                                          <p:attrName>ppt_y</p:attrName>
                                        </p:attrNameLst>
                                      </p:cBhvr>
                                      <p:tavLst>
                                        <p:tav tm="0">
                                          <p:val>
                                            <p:strVal val="ppt_y"/>
                                          </p:val>
                                        </p:tav>
                                        <p:tav tm="100000">
                                          <p:val>
                                            <p:strVal val="0-ppt_h/2"/>
                                          </p:val>
                                        </p:tav>
                                      </p:tavLst>
                                    </p:anim>
                                    <p:set>
                                      <p:cBhvr>
                                        <p:cTn id="224" dur="1" fill="hold">
                                          <p:stCondLst>
                                            <p:cond delay="499"/>
                                          </p:stCondLst>
                                        </p:cTn>
                                        <p:tgtEl>
                                          <p:spTgt spid="71"/>
                                        </p:tgtEl>
                                        <p:attrNameLst>
                                          <p:attrName>style.visibility</p:attrName>
                                        </p:attrNameLst>
                                      </p:cBhvr>
                                      <p:to>
                                        <p:strVal val="hidden"/>
                                      </p:to>
                                    </p:set>
                                  </p:childTnLst>
                                </p:cTn>
                              </p:par>
                              <p:par>
                                <p:cTn id="225" presetID="2" presetClass="exit" presetSubtype="1" fill="hold" nodeType="withEffect">
                                  <p:stCondLst>
                                    <p:cond delay="250"/>
                                  </p:stCondLst>
                                  <p:childTnLst>
                                    <p:anim calcmode="lin" valueType="num">
                                      <p:cBhvr additive="base">
                                        <p:cTn id="226" dur="500"/>
                                        <p:tgtEl>
                                          <p:spTgt spid="9"/>
                                        </p:tgtEl>
                                        <p:attrNameLst>
                                          <p:attrName>ppt_x</p:attrName>
                                        </p:attrNameLst>
                                      </p:cBhvr>
                                      <p:tavLst>
                                        <p:tav tm="0">
                                          <p:val>
                                            <p:strVal val="ppt_x"/>
                                          </p:val>
                                        </p:tav>
                                        <p:tav tm="100000">
                                          <p:val>
                                            <p:strVal val="ppt_x"/>
                                          </p:val>
                                        </p:tav>
                                      </p:tavLst>
                                    </p:anim>
                                    <p:anim calcmode="lin" valueType="num">
                                      <p:cBhvr additive="base">
                                        <p:cTn id="227" dur="500"/>
                                        <p:tgtEl>
                                          <p:spTgt spid="9"/>
                                        </p:tgtEl>
                                        <p:attrNameLst>
                                          <p:attrName>ppt_y</p:attrName>
                                        </p:attrNameLst>
                                      </p:cBhvr>
                                      <p:tavLst>
                                        <p:tav tm="0">
                                          <p:val>
                                            <p:strVal val="ppt_y"/>
                                          </p:val>
                                        </p:tav>
                                        <p:tav tm="100000">
                                          <p:val>
                                            <p:strVal val="0-ppt_h/2"/>
                                          </p:val>
                                        </p:tav>
                                      </p:tavLst>
                                    </p:anim>
                                    <p:set>
                                      <p:cBhvr>
                                        <p:cTn id="228" dur="1" fill="hold">
                                          <p:stCondLst>
                                            <p:cond delay="499"/>
                                          </p:stCondLst>
                                        </p:cTn>
                                        <p:tgtEl>
                                          <p:spTgt spid="9"/>
                                        </p:tgtEl>
                                        <p:attrNameLst>
                                          <p:attrName>style.visibility</p:attrName>
                                        </p:attrNameLst>
                                      </p:cBhvr>
                                      <p:to>
                                        <p:strVal val="hidden"/>
                                      </p:to>
                                    </p:set>
                                  </p:childTnLst>
                                </p:cTn>
                              </p:par>
                              <p:par>
                                <p:cTn id="229" presetID="2" presetClass="exit" presetSubtype="1" fill="hold" nodeType="withEffect">
                                  <p:stCondLst>
                                    <p:cond delay="250"/>
                                  </p:stCondLst>
                                  <p:childTnLst>
                                    <p:anim calcmode="lin" valueType="num">
                                      <p:cBhvr additive="base">
                                        <p:cTn id="230" dur="500"/>
                                        <p:tgtEl>
                                          <p:spTgt spid="38"/>
                                        </p:tgtEl>
                                        <p:attrNameLst>
                                          <p:attrName>ppt_x</p:attrName>
                                        </p:attrNameLst>
                                      </p:cBhvr>
                                      <p:tavLst>
                                        <p:tav tm="0">
                                          <p:val>
                                            <p:strVal val="ppt_x"/>
                                          </p:val>
                                        </p:tav>
                                        <p:tav tm="100000">
                                          <p:val>
                                            <p:strVal val="ppt_x"/>
                                          </p:val>
                                        </p:tav>
                                      </p:tavLst>
                                    </p:anim>
                                    <p:anim calcmode="lin" valueType="num">
                                      <p:cBhvr additive="base">
                                        <p:cTn id="231" dur="500"/>
                                        <p:tgtEl>
                                          <p:spTgt spid="38"/>
                                        </p:tgtEl>
                                        <p:attrNameLst>
                                          <p:attrName>ppt_y</p:attrName>
                                        </p:attrNameLst>
                                      </p:cBhvr>
                                      <p:tavLst>
                                        <p:tav tm="0">
                                          <p:val>
                                            <p:strVal val="ppt_y"/>
                                          </p:val>
                                        </p:tav>
                                        <p:tav tm="100000">
                                          <p:val>
                                            <p:strVal val="0-ppt_h/2"/>
                                          </p:val>
                                        </p:tav>
                                      </p:tavLst>
                                    </p:anim>
                                    <p:set>
                                      <p:cBhvr>
                                        <p:cTn id="232" dur="1" fill="hold">
                                          <p:stCondLst>
                                            <p:cond delay="499"/>
                                          </p:stCondLst>
                                        </p:cTn>
                                        <p:tgtEl>
                                          <p:spTgt spid="38"/>
                                        </p:tgtEl>
                                        <p:attrNameLst>
                                          <p:attrName>style.visibility</p:attrName>
                                        </p:attrNameLst>
                                      </p:cBhvr>
                                      <p:to>
                                        <p:strVal val="hidden"/>
                                      </p:to>
                                    </p:set>
                                  </p:childTnLst>
                                </p:cTn>
                              </p:par>
                              <p:par>
                                <p:cTn id="233" presetID="2" presetClass="exit" presetSubtype="1" fill="hold" nodeType="withEffect">
                                  <p:stCondLst>
                                    <p:cond delay="250"/>
                                  </p:stCondLst>
                                  <p:childTnLst>
                                    <p:anim calcmode="lin" valueType="num">
                                      <p:cBhvr additive="base">
                                        <p:cTn id="234" dur="500"/>
                                        <p:tgtEl>
                                          <p:spTgt spid="65"/>
                                        </p:tgtEl>
                                        <p:attrNameLst>
                                          <p:attrName>ppt_x</p:attrName>
                                        </p:attrNameLst>
                                      </p:cBhvr>
                                      <p:tavLst>
                                        <p:tav tm="0">
                                          <p:val>
                                            <p:strVal val="ppt_x"/>
                                          </p:val>
                                        </p:tav>
                                        <p:tav tm="100000">
                                          <p:val>
                                            <p:strVal val="ppt_x"/>
                                          </p:val>
                                        </p:tav>
                                      </p:tavLst>
                                    </p:anim>
                                    <p:anim calcmode="lin" valueType="num">
                                      <p:cBhvr additive="base">
                                        <p:cTn id="235" dur="500"/>
                                        <p:tgtEl>
                                          <p:spTgt spid="65"/>
                                        </p:tgtEl>
                                        <p:attrNameLst>
                                          <p:attrName>ppt_y</p:attrName>
                                        </p:attrNameLst>
                                      </p:cBhvr>
                                      <p:tavLst>
                                        <p:tav tm="0">
                                          <p:val>
                                            <p:strVal val="ppt_y"/>
                                          </p:val>
                                        </p:tav>
                                        <p:tav tm="100000">
                                          <p:val>
                                            <p:strVal val="0-ppt_h/2"/>
                                          </p:val>
                                        </p:tav>
                                      </p:tavLst>
                                    </p:anim>
                                    <p:set>
                                      <p:cBhvr>
                                        <p:cTn id="236" dur="1" fill="hold">
                                          <p:stCondLst>
                                            <p:cond delay="499"/>
                                          </p:stCondLst>
                                        </p:cTn>
                                        <p:tgtEl>
                                          <p:spTgt spid="65"/>
                                        </p:tgtEl>
                                        <p:attrNameLst>
                                          <p:attrName>style.visibility</p:attrName>
                                        </p:attrNameLst>
                                      </p:cBhvr>
                                      <p:to>
                                        <p:strVal val="hidden"/>
                                      </p:to>
                                    </p:set>
                                  </p:childTnLst>
                                </p:cTn>
                              </p:par>
                              <p:par>
                                <p:cTn id="237" presetID="2" presetClass="exit" presetSubtype="1" fill="hold" nodeType="withEffect">
                                  <p:stCondLst>
                                    <p:cond delay="250"/>
                                  </p:stCondLst>
                                  <p:childTnLst>
                                    <p:anim calcmode="lin" valueType="num">
                                      <p:cBhvr additive="base">
                                        <p:cTn id="238" dur="500"/>
                                        <p:tgtEl>
                                          <p:spTgt spid="76"/>
                                        </p:tgtEl>
                                        <p:attrNameLst>
                                          <p:attrName>ppt_x</p:attrName>
                                        </p:attrNameLst>
                                      </p:cBhvr>
                                      <p:tavLst>
                                        <p:tav tm="0">
                                          <p:val>
                                            <p:strVal val="ppt_x"/>
                                          </p:val>
                                        </p:tav>
                                        <p:tav tm="100000">
                                          <p:val>
                                            <p:strVal val="ppt_x"/>
                                          </p:val>
                                        </p:tav>
                                      </p:tavLst>
                                    </p:anim>
                                    <p:anim calcmode="lin" valueType="num">
                                      <p:cBhvr additive="base">
                                        <p:cTn id="239" dur="500"/>
                                        <p:tgtEl>
                                          <p:spTgt spid="76"/>
                                        </p:tgtEl>
                                        <p:attrNameLst>
                                          <p:attrName>ppt_y</p:attrName>
                                        </p:attrNameLst>
                                      </p:cBhvr>
                                      <p:tavLst>
                                        <p:tav tm="0">
                                          <p:val>
                                            <p:strVal val="ppt_y"/>
                                          </p:val>
                                        </p:tav>
                                        <p:tav tm="100000">
                                          <p:val>
                                            <p:strVal val="0-ppt_h/2"/>
                                          </p:val>
                                        </p:tav>
                                      </p:tavLst>
                                    </p:anim>
                                    <p:set>
                                      <p:cBhvr>
                                        <p:cTn id="240" dur="1" fill="hold">
                                          <p:stCondLst>
                                            <p:cond delay="499"/>
                                          </p:stCondLst>
                                        </p:cTn>
                                        <p:tgtEl>
                                          <p:spTgt spid="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7" grpId="1"/>
      <p:bldP spid="89" grpId="0"/>
      <p:bldP spid="89"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2CC1815-658E-479B-A13E-3AA49D7029E7}"/>
              </a:ext>
            </a:extLst>
          </p:cNvPr>
          <p:cNvGrpSpPr>
            <a:grpSpLocks noChangeAspect="1"/>
          </p:cNvGrpSpPr>
          <p:nvPr/>
        </p:nvGrpSpPr>
        <p:grpSpPr bwMode="auto">
          <a:xfrm>
            <a:off x="2206625" y="2463800"/>
            <a:ext cx="4157663" cy="3632200"/>
            <a:chOff x="1922" y="911"/>
            <a:chExt cx="3420" cy="2988"/>
          </a:xfrm>
        </p:grpSpPr>
        <p:sp>
          <p:nvSpPr>
            <p:cNvPr id="4" name="Freeform 5">
              <a:extLst>
                <a:ext uri="{FF2B5EF4-FFF2-40B4-BE49-F238E27FC236}">
                  <a16:creationId xmlns:a16="http://schemas.microsoft.com/office/drawing/2014/main" id="{EC8EC35D-560A-45C4-8459-7B3B5B03A2B3}"/>
                </a:ext>
              </a:extLst>
            </p:cNvPr>
            <p:cNvSpPr>
              <a:spLocks/>
            </p:cNvSpPr>
            <p:nvPr/>
          </p:nvSpPr>
          <p:spPr bwMode="auto">
            <a:xfrm>
              <a:off x="4081" y="1537"/>
              <a:ext cx="1261" cy="1263"/>
            </a:xfrm>
            <a:custGeom>
              <a:avLst/>
              <a:gdLst>
                <a:gd name="T0" fmla="*/ 0 w 374"/>
                <a:gd name="T1" fmla="*/ 94 h 374"/>
                <a:gd name="T2" fmla="*/ 0 w 374"/>
                <a:gd name="T3" fmla="*/ 0 h 374"/>
                <a:gd name="T4" fmla="*/ 374 w 374"/>
                <a:gd name="T5" fmla="*/ 374 h 374"/>
                <a:gd name="T6" fmla="*/ 280 w 374"/>
                <a:gd name="T7" fmla="*/ 374 h 374"/>
                <a:gd name="T8" fmla="*/ 0 w 374"/>
                <a:gd name="T9" fmla="*/ 94 h 374"/>
              </a:gdLst>
              <a:ahLst/>
              <a:cxnLst>
                <a:cxn ang="0">
                  <a:pos x="T0" y="T1"/>
                </a:cxn>
                <a:cxn ang="0">
                  <a:pos x="T2" y="T3"/>
                </a:cxn>
                <a:cxn ang="0">
                  <a:pos x="T4" y="T5"/>
                </a:cxn>
                <a:cxn ang="0">
                  <a:pos x="T6" y="T7"/>
                </a:cxn>
                <a:cxn ang="0">
                  <a:pos x="T8" y="T9"/>
                </a:cxn>
              </a:cxnLst>
              <a:rect l="0" t="0" r="r" b="b"/>
              <a:pathLst>
                <a:path w="374" h="374">
                  <a:moveTo>
                    <a:pt x="0" y="94"/>
                  </a:moveTo>
                  <a:cubicBezTo>
                    <a:pt x="0" y="0"/>
                    <a:pt x="0" y="0"/>
                    <a:pt x="0" y="0"/>
                  </a:cubicBezTo>
                  <a:cubicBezTo>
                    <a:pt x="207" y="0"/>
                    <a:pt x="374" y="168"/>
                    <a:pt x="374" y="374"/>
                  </a:cubicBezTo>
                  <a:cubicBezTo>
                    <a:pt x="280" y="374"/>
                    <a:pt x="280" y="374"/>
                    <a:pt x="280" y="374"/>
                  </a:cubicBezTo>
                  <a:cubicBezTo>
                    <a:pt x="280" y="219"/>
                    <a:pt x="155" y="94"/>
                    <a:pt x="0" y="94"/>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5" name="Freeform 6">
              <a:extLst>
                <a:ext uri="{FF2B5EF4-FFF2-40B4-BE49-F238E27FC236}">
                  <a16:creationId xmlns:a16="http://schemas.microsoft.com/office/drawing/2014/main" id="{87F05D76-4AE3-48DF-9CBC-0D5C2B4B4D77}"/>
                </a:ext>
              </a:extLst>
            </p:cNvPr>
            <p:cNvSpPr>
              <a:spLocks/>
            </p:cNvSpPr>
            <p:nvPr/>
          </p:nvSpPr>
          <p:spPr bwMode="auto">
            <a:xfrm>
              <a:off x="3134" y="1853"/>
              <a:ext cx="1891" cy="947"/>
            </a:xfrm>
            <a:custGeom>
              <a:avLst/>
              <a:gdLst>
                <a:gd name="T0" fmla="*/ 467 w 560"/>
                <a:gd name="T1" fmla="*/ 280 h 280"/>
                <a:gd name="T2" fmla="*/ 280 w 560"/>
                <a:gd name="T3" fmla="*/ 93 h 280"/>
                <a:gd name="T4" fmla="*/ 93 w 560"/>
                <a:gd name="T5" fmla="*/ 280 h 280"/>
                <a:gd name="T6" fmla="*/ 0 w 560"/>
                <a:gd name="T7" fmla="*/ 280 h 280"/>
                <a:gd name="T8" fmla="*/ 280 w 560"/>
                <a:gd name="T9" fmla="*/ 0 h 280"/>
                <a:gd name="T10" fmla="*/ 560 w 560"/>
                <a:gd name="T11" fmla="*/ 280 h 280"/>
                <a:gd name="T12" fmla="*/ 467 w 560"/>
                <a:gd name="T13" fmla="*/ 280 h 280"/>
              </a:gdLst>
              <a:ahLst/>
              <a:cxnLst>
                <a:cxn ang="0">
                  <a:pos x="T0" y="T1"/>
                </a:cxn>
                <a:cxn ang="0">
                  <a:pos x="T2" y="T3"/>
                </a:cxn>
                <a:cxn ang="0">
                  <a:pos x="T4" y="T5"/>
                </a:cxn>
                <a:cxn ang="0">
                  <a:pos x="T6" y="T7"/>
                </a:cxn>
                <a:cxn ang="0">
                  <a:pos x="T8" y="T9"/>
                </a:cxn>
                <a:cxn ang="0">
                  <a:pos x="T10" y="T11"/>
                </a:cxn>
                <a:cxn ang="0">
                  <a:pos x="T12" y="T13"/>
                </a:cxn>
              </a:cxnLst>
              <a:rect l="0" t="0" r="r" b="b"/>
              <a:pathLst>
                <a:path w="560" h="280">
                  <a:moveTo>
                    <a:pt x="467" y="280"/>
                  </a:moveTo>
                  <a:cubicBezTo>
                    <a:pt x="467" y="177"/>
                    <a:pt x="383" y="93"/>
                    <a:pt x="280" y="93"/>
                  </a:cubicBezTo>
                  <a:cubicBezTo>
                    <a:pt x="177" y="93"/>
                    <a:pt x="93" y="177"/>
                    <a:pt x="93" y="280"/>
                  </a:cubicBezTo>
                  <a:cubicBezTo>
                    <a:pt x="0" y="280"/>
                    <a:pt x="0" y="280"/>
                    <a:pt x="0" y="280"/>
                  </a:cubicBezTo>
                  <a:cubicBezTo>
                    <a:pt x="0" y="125"/>
                    <a:pt x="125" y="0"/>
                    <a:pt x="280" y="0"/>
                  </a:cubicBezTo>
                  <a:cubicBezTo>
                    <a:pt x="435" y="0"/>
                    <a:pt x="560" y="125"/>
                    <a:pt x="560" y="280"/>
                  </a:cubicBezTo>
                  <a:lnTo>
                    <a:pt x="467" y="280"/>
                  </a:lnTo>
                  <a:close/>
                </a:path>
              </a:pathLst>
            </a:custGeom>
            <a:solidFill>
              <a:schemeClr val="accent1">
                <a:lumMod val="60000"/>
                <a:lumOff val="40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6" name="Freeform 7">
              <a:extLst>
                <a:ext uri="{FF2B5EF4-FFF2-40B4-BE49-F238E27FC236}">
                  <a16:creationId xmlns:a16="http://schemas.microsoft.com/office/drawing/2014/main" id="{7F9D9AB0-D65F-4756-912E-5F2B8BEC574B}"/>
                </a:ext>
              </a:extLst>
            </p:cNvPr>
            <p:cNvSpPr>
              <a:spLocks/>
            </p:cNvSpPr>
            <p:nvPr/>
          </p:nvSpPr>
          <p:spPr bwMode="auto">
            <a:xfrm>
              <a:off x="3449" y="2167"/>
              <a:ext cx="1263" cy="1263"/>
            </a:xfrm>
            <a:custGeom>
              <a:avLst/>
              <a:gdLst>
                <a:gd name="T0" fmla="*/ 280 w 374"/>
                <a:gd name="T1" fmla="*/ 187 h 374"/>
                <a:gd name="T2" fmla="*/ 187 w 374"/>
                <a:gd name="T3" fmla="*/ 94 h 374"/>
                <a:gd name="T4" fmla="*/ 94 w 374"/>
                <a:gd name="T5" fmla="*/ 187 h 374"/>
                <a:gd name="T6" fmla="*/ 187 w 374"/>
                <a:gd name="T7" fmla="*/ 281 h 374"/>
                <a:gd name="T8" fmla="*/ 187 w 374"/>
                <a:gd name="T9" fmla="*/ 374 h 374"/>
                <a:gd name="T10" fmla="*/ 0 w 374"/>
                <a:gd name="T11" fmla="*/ 187 h 374"/>
                <a:gd name="T12" fmla="*/ 187 w 374"/>
                <a:gd name="T13" fmla="*/ 0 h 374"/>
                <a:gd name="T14" fmla="*/ 374 w 374"/>
                <a:gd name="T15" fmla="*/ 187 h 374"/>
                <a:gd name="T16" fmla="*/ 280 w 374"/>
                <a:gd name="T17" fmla="*/ 18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374">
                  <a:moveTo>
                    <a:pt x="280" y="187"/>
                  </a:moveTo>
                  <a:cubicBezTo>
                    <a:pt x="280" y="136"/>
                    <a:pt x="239" y="94"/>
                    <a:pt x="187" y="94"/>
                  </a:cubicBezTo>
                  <a:cubicBezTo>
                    <a:pt x="135" y="94"/>
                    <a:pt x="94" y="136"/>
                    <a:pt x="94" y="187"/>
                  </a:cubicBezTo>
                  <a:cubicBezTo>
                    <a:pt x="94" y="239"/>
                    <a:pt x="135" y="281"/>
                    <a:pt x="187" y="281"/>
                  </a:cubicBezTo>
                  <a:cubicBezTo>
                    <a:pt x="187" y="374"/>
                    <a:pt x="187" y="374"/>
                    <a:pt x="187" y="374"/>
                  </a:cubicBezTo>
                  <a:cubicBezTo>
                    <a:pt x="84" y="374"/>
                    <a:pt x="0" y="291"/>
                    <a:pt x="0" y="187"/>
                  </a:cubicBezTo>
                  <a:cubicBezTo>
                    <a:pt x="0" y="84"/>
                    <a:pt x="84" y="0"/>
                    <a:pt x="187" y="0"/>
                  </a:cubicBezTo>
                  <a:cubicBezTo>
                    <a:pt x="290" y="0"/>
                    <a:pt x="374" y="84"/>
                    <a:pt x="374" y="187"/>
                  </a:cubicBezTo>
                  <a:lnTo>
                    <a:pt x="280" y="187"/>
                  </a:lnTo>
                  <a:close/>
                </a:path>
              </a:pathLst>
            </a:custGeom>
            <a:solidFill>
              <a:schemeClr val="accent5"/>
            </a:solidFill>
            <a:ln>
              <a:noFill/>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7" name="Oval 6">
              <a:extLst>
                <a:ext uri="{FF2B5EF4-FFF2-40B4-BE49-F238E27FC236}">
                  <a16:creationId xmlns:a16="http://schemas.microsoft.com/office/drawing/2014/main" id="{084179D7-E8B0-4371-A073-60E28A8E5636}"/>
                </a:ext>
              </a:extLst>
            </p:cNvPr>
            <p:cNvSpPr>
              <a:spLocks noChangeArrowheads="1"/>
            </p:cNvSpPr>
            <p:nvPr/>
          </p:nvSpPr>
          <p:spPr bwMode="auto">
            <a:xfrm>
              <a:off x="3809" y="2529"/>
              <a:ext cx="541" cy="539"/>
            </a:xfrm>
            <a:prstGeom prst="ellipse">
              <a:avLst/>
            </a:prstGeom>
            <a:solidFill>
              <a:schemeClr val="accent4"/>
            </a:solidFill>
            <a:ln>
              <a:noFill/>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8" name="Line 9">
              <a:extLst>
                <a:ext uri="{FF2B5EF4-FFF2-40B4-BE49-F238E27FC236}">
                  <a16:creationId xmlns:a16="http://schemas.microsoft.com/office/drawing/2014/main" id="{D824FDDE-E6BA-419D-ADF2-D2035EEEBC16}"/>
                </a:ext>
              </a:extLst>
            </p:cNvPr>
            <p:cNvSpPr>
              <a:spLocks noChangeShapeType="1"/>
            </p:cNvSpPr>
            <p:nvPr/>
          </p:nvSpPr>
          <p:spPr bwMode="auto">
            <a:xfrm flipV="1">
              <a:off x="4081" y="911"/>
              <a:ext cx="0" cy="942"/>
            </a:xfrm>
            <a:prstGeom prst="line">
              <a:avLst/>
            </a:prstGeom>
            <a:noFill/>
            <a:ln w="38100" cap="flat">
              <a:solidFill>
                <a:schemeClr val="accent2">
                  <a:lumMod val="60000"/>
                  <a:lumOff val="40000"/>
                </a:schemeClr>
              </a:solidFill>
              <a:prstDash val="solid"/>
              <a:miter lim="800000"/>
              <a:headEnd/>
              <a:tailEnd/>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9" name="Line 10">
              <a:extLst>
                <a:ext uri="{FF2B5EF4-FFF2-40B4-BE49-F238E27FC236}">
                  <a16:creationId xmlns:a16="http://schemas.microsoft.com/office/drawing/2014/main" id="{41CF2DFA-DCE2-4130-AC03-2B393F6345A3}"/>
                </a:ext>
              </a:extLst>
            </p:cNvPr>
            <p:cNvSpPr>
              <a:spLocks noChangeShapeType="1"/>
            </p:cNvSpPr>
            <p:nvPr/>
          </p:nvSpPr>
          <p:spPr bwMode="auto">
            <a:xfrm>
              <a:off x="4081" y="3115"/>
              <a:ext cx="0" cy="784"/>
            </a:xfrm>
            <a:prstGeom prst="line">
              <a:avLst/>
            </a:prstGeom>
            <a:noFill/>
            <a:ln w="38100" cap="flat">
              <a:solidFill>
                <a:schemeClr val="accent5"/>
              </a:solidFill>
              <a:prstDash val="solid"/>
              <a:miter lim="800000"/>
              <a:headEnd/>
              <a:tailEnd/>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sp>
          <p:nvSpPr>
            <p:cNvPr id="10" name="Line 11">
              <a:extLst>
                <a:ext uri="{FF2B5EF4-FFF2-40B4-BE49-F238E27FC236}">
                  <a16:creationId xmlns:a16="http://schemas.microsoft.com/office/drawing/2014/main" id="{C7B649F4-F709-4109-91C4-56B829D77E67}"/>
                </a:ext>
              </a:extLst>
            </p:cNvPr>
            <p:cNvSpPr>
              <a:spLocks noChangeShapeType="1"/>
            </p:cNvSpPr>
            <p:nvPr/>
          </p:nvSpPr>
          <p:spPr bwMode="auto">
            <a:xfrm flipH="1">
              <a:off x="1922" y="2799"/>
              <a:ext cx="1527" cy="0"/>
            </a:xfrm>
            <a:prstGeom prst="line">
              <a:avLst/>
            </a:prstGeom>
            <a:noFill/>
            <a:ln w="38100" cap="flat">
              <a:solidFill>
                <a:schemeClr val="accent1">
                  <a:lumMod val="60000"/>
                  <a:lumOff val="40000"/>
                </a:schemeClr>
              </a:solidFill>
              <a:prstDash val="solid"/>
              <a:miter lim="800000"/>
              <a:headEnd/>
              <a:tailEnd/>
            </a:ln>
          </p:spPr>
          <p:txBody>
            <a:bodyPr/>
            <a:lstStyle/>
            <a:p>
              <a:pPr eaLnBrk="1" fontAlgn="auto" hangingPunct="1">
                <a:spcBef>
                  <a:spcPts val="0"/>
                </a:spcBef>
                <a:spcAft>
                  <a:spcPts val="0"/>
                </a:spcAft>
                <a:defRPr/>
              </a:pPr>
              <a:endParaRPr lang="en-US" sz="1200">
                <a:latin typeface="Poppins" panose="00000500000000000000" pitchFamily="2" charset="0"/>
                <a:cs typeface="Poppins" panose="00000500000000000000" pitchFamily="2" charset="0"/>
              </a:endParaRPr>
            </a:p>
          </p:txBody>
        </p:sp>
      </p:grpSp>
      <p:sp>
        <p:nvSpPr>
          <p:cNvPr id="11" name="Content Placeholder 2">
            <a:extLst>
              <a:ext uri="{FF2B5EF4-FFF2-40B4-BE49-F238E27FC236}">
                <a16:creationId xmlns:a16="http://schemas.microsoft.com/office/drawing/2014/main" id="{0DF12DB6-25B9-402E-AB6D-3E05C238F1A8}"/>
              </a:ext>
            </a:extLst>
          </p:cNvPr>
          <p:cNvSpPr txBox="1">
            <a:spLocks/>
          </p:cNvSpPr>
          <p:nvPr/>
        </p:nvSpPr>
        <p:spPr>
          <a:xfrm>
            <a:off x="4945063" y="2484438"/>
            <a:ext cx="2068512" cy="68103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1050" b="1" dirty="0">
                <a:solidFill>
                  <a:schemeClr val="bg1">
                    <a:lumMod val="50000"/>
                  </a:schemeClr>
                </a:solidFill>
                <a:latin typeface="Poppins" panose="00000500000000000000" pitchFamily="2" charset="0"/>
                <a:cs typeface="Poppins" panose="00000500000000000000" pitchFamily="2" charset="0"/>
              </a:rPr>
              <a:t>Final Project</a:t>
            </a:r>
            <a:br>
              <a:rPr lang="en-US" sz="1050" b="1" dirty="0">
                <a:solidFill>
                  <a:schemeClr val="bg1">
                    <a:lumMod val="50000"/>
                  </a:schemeClr>
                </a:solidFill>
                <a:latin typeface="Poppins" panose="00000500000000000000" pitchFamily="2" charset="0"/>
                <a:cs typeface="Poppins" panose="00000500000000000000" pitchFamily="2" charset="0"/>
              </a:rPr>
            </a:br>
            <a:r>
              <a:rPr lang="en-US" sz="900" dirty="0">
                <a:solidFill>
                  <a:schemeClr val="bg1">
                    <a:lumMod val="50000"/>
                  </a:schemeClr>
                </a:solidFill>
                <a:latin typeface="Poppins" panose="00000500000000000000" pitchFamily="2" charset="0"/>
                <a:cs typeface="Poppins" panose="00000500000000000000" pitchFamily="2" charset="0"/>
              </a:rPr>
              <a:t>Lorem ipsum dolor sit amet, consectetur adipiscing elit. </a:t>
            </a:r>
          </a:p>
        </p:txBody>
      </p:sp>
      <p:sp>
        <p:nvSpPr>
          <p:cNvPr id="12" name="Content Placeholder 2">
            <a:extLst>
              <a:ext uri="{FF2B5EF4-FFF2-40B4-BE49-F238E27FC236}">
                <a16:creationId xmlns:a16="http://schemas.microsoft.com/office/drawing/2014/main" id="{48AB3012-A747-4EF5-80A3-116A7C53B034}"/>
              </a:ext>
            </a:extLst>
          </p:cNvPr>
          <p:cNvSpPr txBox="1">
            <a:spLocks/>
          </p:cNvSpPr>
          <p:nvPr/>
        </p:nvSpPr>
        <p:spPr>
          <a:xfrm>
            <a:off x="4945063" y="5383213"/>
            <a:ext cx="2068512" cy="68262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1050" b="1" dirty="0">
                <a:solidFill>
                  <a:schemeClr val="bg1">
                    <a:lumMod val="50000"/>
                  </a:schemeClr>
                </a:solidFill>
                <a:latin typeface="Poppins" panose="00000500000000000000" pitchFamily="2" charset="0"/>
                <a:cs typeface="Poppins" panose="00000500000000000000" pitchFamily="2" charset="0"/>
              </a:rPr>
              <a:t>Photographics</a:t>
            </a:r>
            <a:br>
              <a:rPr lang="en-US" sz="1050" b="1" dirty="0">
                <a:solidFill>
                  <a:schemeClr val="bg1">
                    <a:lumMod val="50000"/>
                  </a:schemeClr>
                </a:solidFill>
                <a:latin typeface="Poppins" panose="00000500000000000000" pitchFamily="2" charset="0"/>
                <a:cs typeface="Poppins" panose="00000500000000000000" pitchFamily="2" charset="0"/>
              </a:rPr>
            </a:br>
            <a:r>
              <a:rPr lang="en-US" sz="900" dirty="0">
                <a:solidFill>
                  <a:schemeClr val="bg1">
                    <a:lumMod val="50000"/>
                  </a:schemeClr>
                </a:solidFill>
                <a:latin typeface="Poppins" panose="00000500000000000000" pitchFamily="2" charset="0"/>
                <a:cs typeface="Poppins" panose="00000500000000000000" pitchFamily="2" charset="0"/>
              </a:rPr>
              <a:t>Lorem ipsum dolor sit amet, consectetur </a:t>
            </a:r>
            <a:r>
              <a:rPr lang="en-US" sz="900" dirty="0" err="1">
                <a:solidFill>
                  <a:schemeClr val="bg1">
                    <a:lumMod val="50000"/>
                  </a:schemeClr>
                </a:solidFill>
                <a:latin typeface="Poppins" panose="00000500000000000000" pitchFamily="2" charset="0"/>
                <a:cs typeface="Poppins" panose="00000500000000000000" pitchFamily="2" charset="0"/>
              </a:rPr>
              <a:t>adipiscing</a:t>
            </a:r>
            <a:r>
              <a:rPr lang="en-US" sz="900" dirty="0">
                <a:solidFill>
                  <a:schemeClr val="bg1">
                    <a:lumMod val="50000"/>
                  </a:schemeClr>
                </a:solidFill>
                <a:latin typeface="Poppins" panose="00000500000000000000" pitchFamily="2" charset="0"/>
                <a:cs typeface="Poppins" panose="00000500000000000000" pitchFamily="2" charset="0"/>
              </a:rPr>
              <a:t> </a:t>
            </a:r>
            <a:r>
              <a:rPr lang="en-US" sz="900" dirty="0" err="1">
                <a:solidFill>
                  <a:schemeClr val="bg1">
                    <a:lumMod val="50000"/>
                  </a:schemeClr>
                </a:solidFill>
                <a:latin typeface="Poppins" panose="00000500000000000000" pitchFamily="2" charset="0"/>
                <a:cs typeface="Poppins" panose="00000500000000000000" pitchFamily="2" charset="0"/>
              </a:rPr>
              <a:t>elit</a:t>
            </a:r>
            <a:r>
              <a:rPr lang="id-ID" sz="900" dirty="0">
                <a:solidFill>
                  <a:schemeClr val="bg1">
                    <a:lumMod val="50000"/>
                  </a:schemeClr>
                </a:solidFill>
                <a:latin typeface="Poppins" panose="00000500000000000000" pitchFamily="2" charset="0"/>
                <a:cs typeface="Poppins" panose="00000500000000000000" pitchFamily="2" charset="0"/>
              </a:rPr>
              <a:t>.</a:t>
            </a:r>
            <a:endParaRPr lang="en-US" sz="900" dirty="0">
              <a:solidFill>
                <a:schemeClr val="bg1">
                  <a:lumMod val="50000"/>
                </a:schemeClr>
              </a:solidFill>
              <a:latin typeface="Poppins" panose="00000500000000000000" pitchFamily="2" charset="0"/>
              <a:cs typeface="Poppins" panose="00000500000000000000" pitchFamily="2" charset="0"/>
            </a:endParaRPr>
          </a:p>
        </p:txBody>
      </p:sp>
      <p:sp>
        <p:nvSpPr>
          <p:cNvPr id="13" name="Rectangle 12">
            <a:extLst>
              <a:ext uri="{FF2B5EF4-FFF2-40B4-BE49-F238E27FC236}">
                <a16:creationId xmlns:a16="http://schemas.microsoft.com/office/drawing/2014/main" id="{0CBFA2E7-5AFA-4680-8003-A9EE2A72DD9C}"/>
              </a:ext>
            </a:extLst>
          </p:cNvPr>
          <p:cNvSpPr/>
          <p:nvPr/>
        </p:nvSpPr>
        <p:spPr>
          <a:xfrm rot="2309964">
            <a:off x="4730150" y="3607403"/>
            <a:ext cx="1334806" cy="884304"/>
          </a:xfrm>
          <a:prstGeom prst="rect">
            <a:avLst/>
          </a:prstGeom>
          <a:noFill/>
        </p:spPr>
        <p:txBody>
          <a:bodyPr spcFirstLastPara="1" wrap="none">
            <a:prstTxWarp prst="textArchUp">
              <a:avLst>
                <a:gd name="adj" fmla="val 12958580"/>
              </a:avLst>
            </a:prstTxWarp>
            <a:spAutoFit/>
          </a:bodyPr>
          <a:lstStyle/>
          <a:p>
            <a:pPr algn="ctr" eaLnBrk="1" fontAlgn="auto" hangingPunct="1">
              <a:spcBef>
                <a:spcPts val="0"/>
              </a:spcBef>
              <a:spcAft>
                <a:spcPts val="0"/>
              </a:spcAft>
              <a:defRPr/>
            </a:pPr>
            <a:r>
              <a:rPr lang="en-US" sz="440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B</a:t>
            </a:r>
            <a:r>
              <a:rPr lang="id-ID" sz="440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usiness Succesfully</a:t>
            </a:r>
            <a:endParaRPr lang="en-US" sz="4400">
              <a:ln w="0"/>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endParaRPr>
          </a:p>
        </p:txBody>
      </p:sp>
      <p:sp>
        <p:nvSpPr>
          <p:cNvPr id="14" name="Rectangle 13">
            <a:extLst>
              <a:ext uri="{FF2B5EF4-FFF2-40B4-BE49-F238E27FC236}">
                <a16:creationId xmlns:a16="http://schemas.microsoft.com/office/drawing/2014/main" id="{AC36E1E8-1090-471F-A8FA-71D0809408E8}"/>
              </a:ext>
            </a:extLst>
          </p:cNvPr>
          <p:cNvSpPr/>
          <p:nvPr/>
        </p:nvSpPr>
        <p:spPr>
          <a:xfrm>
            <a:off x="4192907" y="3816589"/>
            <a:ext cx="1334806" cy="884304"/>
          </a:xfrm>
          <a:prstGeom prst="rect">
            <a:avLst/>
          </a:prstGeom>
          <a:noFill/>
        </p:spPr>
        <p:txBody>
          <a:bodyPr spcFirstLastPara="1" wrap="none">
            <a:prstTxWarp prst="textArchUp">
              <a:avLst>
                <a:gd name="adj" fmla="val 12478990"/>
              </a:avLst>
            </a:prstTxWarp>
            <a:spAutoFit/>
          </a:bodyPr>
          <a:lstStyle/>
          <a:p>
            <a:pPr algn="ctr" eaLnBrk="1" fontAlgn="auto" hangingPunct="1">
              <a:spcBef>
                <a:spcPts val="0"/>
              </a:spcBef>
              <a:spcAft>
                <a:spcPts val="0"/>
              </a:spcAft>
              <a:defRPr/>
            </a:pPr>
            <a:r>
              <a:rPr lang="en-US" sz="4000" dirty="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P</a:t>
            </a:r>
            <a:r>
              <a:rPr lang="id-ID" sz="4000" dirty="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rofitable Product</a:t>
            </a:r>
            <a:endParaRPr lang="en-US" sz="4000" dirty="0">
              <a:ln w="0"/>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endParaRPr>
          </a:p>
        </p:txBody>
      </p:sp>
      <p:sp>
        <p:nvSpPr>
          <p:cNvPr id="15" name="Rectangle 14">
            <a:extLst>
              <a:ext uri="{FF2B5EF4-FFF2-40B4-BE49-F238E27FC236}">
                <a16:creationId xmlns:a16="http://schemas.microsoft.com/office/drawing/2014/main" id="{A2060810-B833-4D57-B488-7F058E38E050}"/>
              </a:ext>
            </a:extLst>
          </p:cNvPr>
          <p:cNvSpPr/>
          <p:nvPr/>
        </p:nvSpPr>
        <p:spPr>
          <a:xfrm rot="19902588">
            <a:off x="4216717" y="4231205"/>
            <a:ext cx="1099599" cy="875459"/>
          </a:xfrm>
          <a:prstGeom prst="rect">
            <a:avLst/>
          </a:prstGeom>
          <a:noFill/>
        </p:spPr>
        <p:txBody>
          <a:bodyPr spcFirstLastPara="1" wrap="none">
            <a:prstTxWarp prst="textArchUp">
              <a:avLst>
                <a:gd name="adj" fmla="val 11544462"/>
              </a:avLst>
            </a:prstTxWarp>
            <a:spAutoFit/>
          </a:bodyPr>
          <a:lstStyle/>
          <a:p>
            <a:pPr algn="ctr" eaLnBrk="1" fontAlgn="auto" hangingPunct="1">
              <a:spcBef>
                <a:spcPts val="0"/>
              </a:spcBef>
              <a:spcAft>
                <a:spcPts val="0"/>
              </a:spcAft>
              <a:defRPr/>
            </a:pPr>
            <a:r>
              <a:rPr lang="en-US" sz="1200" dirty="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C</a:t>
            </a:r>
            <a:r>
              <a:rPr lang="id-ID" sz="1200" dirty="0">
                <a:ln w="0"/>
                <a:solidFill>
                  <a:schemeClr val="bg1"/>
                </a:solidFill>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rPr>
              <a:t>ircle Mission</a:t>
            </a:r>
            <a:endParaRPr lang="en-US" sz="1200" dirty="0">
              <a:ln w="0"/>
              <a:effectLst>
                <a:outerShdw blurRad="38100" dist="19050" dir="2700000" algn="tl" rotWithShape="0">
                  <a:schemeClr val="dk1">
                    <a:alpha val="40000"/>
                  </a:schemeClr>
                </a:outerShdw>
              </a:effectLst>
              <a:latin typeface="Poppins" panose="00000500000000000000" pitchFamily="2" charset="0"/>
              <a:cs typeface="Poppins" panose="00000500000000000000" pitchFamily="2" charset="0"/>
            </a:endParaRPr>
          </a:p>
        </p:txBody>
      </p:sp>
      <p:grpSp>
        <p:nvGrpSpPr>
          <p:cNvPr id="16" name="Group 15">
            <a:extLst>
              <a:ext uri="{FF2B5EF4-FFF2-40B4-BE49-F238E27FC236}">
                <a16:creationId xmlns:a16="http://schemas.microsoft.com/office/drawing/2014/main" id="{36BAD34F-655A-41EF-B85F-4C65EF5922FC}"/>
              </a:ext>
            </a:extLst>
          </p:cNvPr>
          <p:cNvGrpSpPr>
            <a:grpSpLocks/>
          </p:cNvGrpSpPr>
          <p:nvPr/>
        </p:nvGrpSpPr>
        <p:grpSpPr bwMode="auto">
          <a:xfrm>
            <a:off x="2589213" y="4894263"/>
            <a:ext cx="681037" cy="631825"/>
            <a:chOff x="3017791" y="1827256"/>
            <a:chExt cx="888439" cy="823913"/>
          </a:xfrm>
        </p:grpSpPr>
        <p:sp>
          <p:nvSpPr>
            <p:cNvPr id="17" name="TextBox 16">
              <a:extLst>
                <a:ext uri="{FF2B5EF4-FFF2-40B4-BE49-F238E27FC236}">
                  <a16:creationId xmlns:a16="http://schemas.microsoft.com/office/drawing/2014/main" id="{156BDD18-E4BD-485E-AA0C-2A1F5FC6EFF8}"/>
                </a:ext>
              </a:extLst>
            </p:cNvPr>
            <p:cNvSpPr txBox="1"/>
            <p:nvPr/>
          </p:nvSpPr>
          <p:spPr>
            <a:xfrm>
              <a:off x="3125481" y="1957674"/>
              <a:ext cx="780749" cy="602409"/>
            </a:xfrm>
            <a:prstGeom prst="rect">
              <a:avLst/>
            </a:prstGeom>
            <a:noFill/>
          </p:spPr>
          <p:txBody>
            <a:bodyPr>
              <a:spAutoFit/>
            </a:bodyPr>
            <a:lstStyle/>
            <a:p>
              <a:pPr eaLnBrk="1" fontAlgn="auto" hangingPunct="1">
                <a:spcBef>
                  <a:spcPts val="0"/>
                </a:spcBef>
                <a:spcAft>
                  <a:spcPts val="0"/>
                </a:spcAft>
                <a:defRPr/>
              </a:pPr>
              <a:r>
                <a:rPr lang="id-ID" sz="2400" spc="-151" dirty="0">
                  <a:latin typeface="Poppins" panose="00000500000000000000" pitchFamily="2" charset="0"/>
                  <a:ea typeface="Roboto Light" panose="02000000000000000000" pitchFamily="2" charset="0"/>
                  <a:cs typeface="Poppins" panose="00000500000000000000" pitchFamily="2" charset="0"/>
                </a:rPr>
                <a:t>01</a:t>
              </a:r>
              <a:endParaRPr lang="en-US" sz="2400" spc="-151" dirty="0">
                <a:latin typeface="Poppins" panose="00000500000000000000" pitchFamily="2" charset="0"/>
                <a:ea typeface="Roboto Light" panose="02000000000000000000" pitchFamily="2" charset="0"/>
                <a:cs typeface="Poppins" panose="00000500000000000000" pitchFamily="2" charset="0"/>
              </a:endParaRPr>
            </a:p>
          </p:txBody>
        </p:sp>
        <p:sp>
          <p:nvSpPr>
            <p:cNvPr id="18" name="Oval 68">
              <a:extLst>
                <a:ext uri="{FF2B5EF4-FFF2-40B4-BE49-F238E27FC236}">
                  <a16:creationId xmlns:a16="http://schemas.microsoft.com/office/drawing/2014/main" id="{888B6647-E734-4C03-9750-EC1F064B5153}"/>
                </a:ext>
              </a:extLst>
            </p:cNvPr>
            <p:cNvSpPr>
              <a:spLocks noChangeArrowheads="1"/>
            </p:cNvSpPr>
            <p:nvPr/>
          </p:nvSpPr>
          <p:spPr bwMode="auto">
            <a:xfrm>
              <a:off x="3017791" y="1827256"/>
              <a:ext cx="824240" cy="823913"/>
            </a:xfrm>
            <a:prstGeom prst="ellipse">
              <a:avLst/>
            </a:prstGeom>
            <a:noFill/>
            <a:ln w="19050">
              <a:solidFill>
                <a:schemeClr val="bg1">
                  <a:lumMod val="85000"/>
                </a:schemeClr>
              </a:solidFill>
              <a:round/>
              <a:headEnd/>
              <a:tailEnd/>
            </a:ln>
          </p:spPr>
          <p:txBody>
            <a:bodyPr/>
            <a:lstStyle/>
            <a:p>
              <a:pPr eaLnBrk="1" fontAlgn="auto" hangingPunct="1">
                <a:spcBef>
                  <a:spcPts val="0"/>
                </a:spcBef>
                <a:spcAft>
                  <a:spcPts val="0"/>
                </a:spcAft>
                <a:defRPr/>
              </a:pPr>
              <a:endParaRPr lang="en-US" sz="2400">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C320F81F-44B7-4990-9D83-8557E30A819C}"/>
              </a:ext>
            </a:extLst>
          </p:cNvPr>
          <p:cNvGrpSpPr>
            <a:grpSpLocks/>
          </p:cNvGrpSpPr>
          <p:nvPr/>
        </p:nvGrpSpPr>
        <p:grpSpPr bwMode="auto">
          <a:xfrm>
            <a:off x="3938588" y="2574925"/>
            <a:ext cx="641350" cy="630238"/>
            <a:chOff x="3017791" y="1827256"/>
            <a:chExt cx="837884" cy="823913"/>
          </a:xfrm>
        </p:grpSpPr>
        <p:sp>
          <p:nvSpPr>
            <p:cNvPr id="20" name="TextBox 19">
              <a:extLst>
                <a:ext uri="{FF2B5EF4-FFF2-40B4-BE49-F238E27FC236}">
                  <a16:creationId xmlns:a16="http://schemas.microsoft.com/office/drawing/2014/main" id="{AE66D75C-BCCC-4717-AA6F-B2862D0394BE}"/>
                </a:ext>
              </a:extLst>
            </p:cNvPr>
            <p:cNvSpPr txBox="1"/>
            <p:nvPr/>
          </p:nvSpPr>
          <p:spPr>
            <a:xfrm>
              <a:off x="3075862" y="1947626"/>
              <a:ext cx="779813" cy="601850"/>
            </a:xfrm>
            <a:prstGeom prst="rect">
              <a:avLst/>
            </a:prstGeom>
            <a:noFill/>
          </p:spPr>
          <p:txBody>
            <a:bodyPr>
              <a:spAutoFit/>
            </a:bodyPr>
            <a:lstStyle/>
            <a:p>
              <a:pPr eaLnBrk="1" fontAlgn="auto" hangingPunct="1">
                <a:spcBef>
                  <a:spcPts val="0"/>
                </a:spcBef>
                <a:spcAft>
                  <a:spcPts val="0"/>
                </a:spcAft>
                <a:defRPr/>
              </a:pPr>
              <a:r>
                <a:rPr lang="id-ID" sz="2400" spc="-151" dirty="0">
                  <a:latin typeface="Poppins" panose="00000500000000000000" pitchFamily="2" charset="0"/>
                  <a:ea typeface="Roboto Light" panose="02000000000000000000" pitchFamily="2" charset="0"/>
                  <a:cs typeface="Poppins" panose="00000500000000000000" pitchFamily="2" charset="0"/>
                </a:rPr>
                <a:t>02</a:t>
              </a:r>
              <a:endParaRPr lang="en-US" sz="2400" spc="-151" dirty="0">
                <a:latin typeface="Poppins" panose="00000500000000000000" pitchFamily="2" charset="0"/>
                <a:ea typeface="Roboto Light" panose="02000000000000000000" pitchFamily="2" charset="0"/>
                <a:cs typeface="Poppins" panose="00000500000000000000" pitchFamily="2" charset="0"/>
              </a:endParaRPr>
            </a:p>
          </p:txBody>
        </p:sp>
        <p:sp>
          <p:nvSpPr>
            <p:cNvPr id="21" name="Oval 68">
              <a:extLst>
                <a:ext uri="{FF2B5EF4-FFF2-40B4-BE49-F238E27FC236}">
                  <a16:creationId xmlns:a16="http://schemas.microsoft.com/office/drawing/2014/main" id="{8D187FFA-9F0B-4826-B289-655FA88F0400}"/>
                </a:ext>
              </a:extLst>
            </p:cNvPr>
            <p:cNvSpPr>
              <a:spLocks noChangeArrowheads="1"/>
            </p:cNvSpPr>
            <p:nvPr/>
          </p:nvSpPr>
          <p:spPr bwMode="auto">
            <a:xfrm>
              <a:off x="3017791" y="1827256"/>
              <a:ext cx="823366" cy="823913"/>
            </a:xfrm>
            <a:prstGeom prst="ellipse">
              <a:avLst/>
            </a:prstGeom>
            <a:noFill/>
            <a:ln w="19050">
              <a:solidFill>
                <a:schemeClr val="bg1">
                  <a:lumMod val="85000"/>
                </a:schemeClr>
              </a:solidFill>
              <a:round/>
              <a:headEnd/>
              <a:tailEnd/>
            </a:ln>
          </p:spPr>
          <p:txBody>
            <a:bodyPr/>
            <a:lstStyle/>
            <a:p>
              <a:pPr eaLnBrk="1" fontAlgn="auto" hangingPunct="1">
                <a:spcBef>
                  <a:spcPts val="0"/>
                </a:spcBef>
                <a:spcAft>
                  <a:spcPts val="0"/>
                </a:spcAft>
                <a:defRPr/>
              </a:pPr>
              <a:endParaRPr lang="en-US" sz="2400">
                <a:latin typeface="Poppins" panose="00000500000000000000" pitchFamily="2" charset="0"/>
                <a:cs typeface="Poppins" panose="00000500000000000000" pitchFamily="2" charset="0"/>
              </a:endParaRPr>
            </a:p>
          </p:txBody>
        </p:sp>
      </p:grpSp>
      <p:sp>
        <p:nvSpPr>
          <p:cNvPr id="22" name="Content Placeholder 2">
            <a:extLst>
              <a:ext uri="{FF2B5EF4-FFF2-40B4-BE49-F238E27FC236}">
                <a16:creationId xmlns:a16="http://schemas.microsoft.com/office/drawing/2014/main" id="{073FBCA2-C8D6-44AE-BBD3-6EFC59142144}"/>
              </a:ext>
            </a:extLst>
          </p:cNvPr>
          <p:cNvSpPr txBox="1">
            <a:spLocks/>
          </p:cNvSpPr>
          <p:nvPr/>
        </p:nvSpPr>
        <p:spPr>
          <a:xfrm>
            <a:off x="1589088" y="4073525"/>
            <a:ext cx="2068512" cy="65722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id-ID" sz="1050" b="1" dirty="0">
                <a:solidFill>
                  <a:schemeClr val="bg1">
                    <a:lumMod val="50000"/>
                  </a:schemeClr>
                </a:solidFill>
                <a:latin typeface="Poppins" panose="00000500000000000000" pitchFamily="2" charset="0"/>
                <a:cs typeface="Poppins" panose="00000500000000000000" pitchFamily="2" charset="0"/>
              </a:rPr>
              <a:t>Graphic Design</a:t>
            </a:r>
            <a:br>
              <a:rPr lang="en-US" sz="1050" b="1" dirty="0">
                <a:solidFill>
                  <a:schemeClr val="bg1">
                    <a:lumMod val="50000"/>
                  </a:schemeClr>
                </a:solidFill>
                <a:latin typeface="Poppins" panose="00000500000000000000" pitchFamily="2" charset="0"/>
                <a:cs typeface="Poppins" panose="00000500000000000000" pitchFamily="2" charset="0"/>
              </a:rPr>
            </a:br>
            <a:r>
              <a:rPr lang="en-US" sz="900" dirty="0">
                <a:solidFill>
                  <a:schemeClr val="bg1">
                    <a:lumMod val="50000"/>
                  </a:schemeClr>
                </a:solidFill>
                <a:latin typeface="Poppins" panose="00000500000000000000" pitchFamily="2" charset="0"/>
                <a:cs typeface="Poppins" panose="00000500000000000000" pitchFamily="2" charset="0"/>
              </a:rPr>
              <a:t>Lorem ipsum dolor sit amet, consectetur adipiscing elit. </a:t>
            </a:r>
          </a:p>
        </p:txBody>
      </p:sp>
      <p:sp>
        <p:nvSpPr>
          <p:cNvPr id="23" name="TextBox 22">
            <a:extLst>
              <a:ext uri="{FF2B5EF4-FFF2-40B4-BE49-F238E27FC236}">
                <a16:creationId xmlns:a16="http://schemas.microsoft.com/office/drawing/2014/main" id="{1CA60CA7-C052-46C2-B66E-DC7B63361D5C}"/>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4" name="Straight Connector 23">
            <a:extLst>
              <a:ext uri="{FF2B5EF4-FFF2-40B4-BE49-F238E27FC236}">
                <a16:creationId xmlns:a16="http://schemas.microsoft.com/office/drawing/2014/main" id="{CDDC2F38-22AA-46D3-8A0E-45D12E344928}"/>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3DBC4BA2-7CDC-410B-A66B-5866D5A9CA2C}"/>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7" name="Freeform 269">
            <a:extLst>
              <a:ext uri="{FF2B5EF4-FFF2-40B4-BE49-F238E27FC236}">
                <a16:creationId xmlns:a16="http://schemas.microsoft.com/office/drawing/2014/main" id="{87A82AA0-061B-4378-A091-853C55D23629}"/>
              </a:ext>
            </a:extLst>
          </p:cNvPr>
          <p:cNvSpPr>
            <a:spLocks noChangeAspect="1" noChangeArrowheads="1"/>
          </p:cNvSpPr>
          <p:nvPr/>
        </p:nvSpPr>
        <p:spPr bwMode="auto">
          <a:xfrm>
            <a:off x="7569200" y="2811463"/>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a:outerShdw blurRad="254000" dist="50800" dir="5400000" algn="ctr" rotWithShape="0">
              <a:srgbClr val="000000">
                <a:alpha val="43137"/>
              </a:srgbClr>
            </a:outerShdw>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28" name="Group 27">
            <a:extLst>
              <a:ext uri="{FF2B5EF4-FFF2-40B4-BE49-F238E27FC236}">
                <a16:creationId xmlns:a16="http://schemas.microsoft.com/office/drawing/2014/main" id="{3D36CDBE-F8EE-4559-9E50-9757DD6C395F}"/>
              </a:ext>
            </a:extLst>
          </p:cNvPr>
          <p:cNvGrpSpPr>
            <a:grpSpLocks/>
          </p:cNvGrpSpPr>
          <p:nvPr/>
        </p:nvGrpSpPr>
        <p:grpSpPr bwMode="auto">
          <a:xfrm>
            <a:off x="8380413" y="2797175"/>
            <a:ext cx="2711450" cy="811213"/>
            <a:chOff x="8873396" y="2797948"/>
            <a:chExt cx="2711543" cy="810399"/>
          </a:xfrm>
        </p:grpSpPr>
        <p:sp>
          <p:nvSpPr>
            <p:cNvPr id="29" name="Text Placeholder 5">
              <a:extLst>
                <a:ext uri="{FF2B5EF4-FFF2-40B4-BE49-F238E27FC236}">
                  <a16:creationId xmlns:a16="http://schemas.microsoft.com/office/drawing/2014/main" id="{5729584A-572C-4749-94C6-4C5D0D288CD1}"/>
                </a:ext>
              </a:extLst>
            </p:cNvPr>
            <p:cNvSpPr txBox="1">
              <a:spLocks/>
            </p:cNvSpPr>
            <p:nvPr/>
          </p:nvSpPr>
          <p:spPr>
            <a:xfrm>
              <a:off x="8886096" y="305962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6650" name="TextBox 29">
              <a:extLst>
                <a:ext uri="{FF2B5EF4-FFF2-40B4-BE49-F238E27FC236}">
                  <a16:creationId xmlns:a16="http://schemas.microsoft.com/office/drawing/2014/main" id="{BA603C9E-1549-40A0-992E-0E90AEB3BCE2}"/>
                </a:ext>
              </a:extLst>
            </p:cNvPr>
            <p:cNvSpPr txBox="1">
              <a:spLocks noChangeArrowheads="1"/>
            </p:cNvSpPr>
            <p:nvPr/>
          </p:nvSpPr>
          <p:spPr bwMode="auto">
            <a:xfrm>
              <a:off x="8873396" y="279794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31" name="Group 30">
            <a:extLst>
              <a:ext uri="{FF2B5EF4-FFF2-40B4-BE49-F238E27FC236}">
                <a16:creationId xmlns:a16="http://schemas.microsoft.com/office/drawing/2014/main" id="{17289202-CC92-48D0-A880-9CE73A0F4376}"/>
              </a:ext>
            </a:extLst>
          </p:cNvPr>
          <p:cNvGrpSpPr>
            <a:grpSpLocks/>
          </p:cNvGrpSpPr>
          <p:nvPr/>
        </p:nvGrpSpPr>
        <p:grpSpPr bwMode="auto">
          <a:xfrm>
            <a:off x="8383588" y="3865563"/>
            <a:ext cx="2711450" cy="809625"/>
            <a:chOff x="8877066" y="3865306"/>
            <a:chExt cx="2711543" cy="810399"/>
          </a:xfrm>
        </p:grpSpPr>
        <p:sp>
          <p:nvSpPr>
            <p:cNvPr id="32" name="Text Placeholder 5">
              <a:extLst>
                <a:ext uri="{FF2B5EF4-FFF2-40B4-BE49-F238E27FC236}">
                  <a16:creationId xmlns:a16="http://schemas.microsoft.com/office/drawing/2014/main" id="{DFB09DA0-8F38-4D3F-947E-B205BEC54BA6}"/>
                </a:ext>
              </a:extLst>
            </p:cNvPr>
            <p:cNvSpPr txBox="1">
              <a:spLocks/>
            </p:cNvSpPr>
            <p:nvPr/>
          </p:nvSpPr>
          <p:spPr>
            <a:xfrm>
              <a:off x="8889766" y="4127493"/>
              <a:ext cx="2698843"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6648" name="TextBox 32">
              <a:extLst>
                <a:ext uri="{FF2B5EF4-FFF2-40B4-BE49-F238E27FC236}">
                  <a16:creationId xmlns:a16="http://schemas.microsoft.com/office/drawing/2014/main" id="{1DDAB44A-F986-464A-A809-21EC5D702331}"/>
                </a:ext>
              </a:extLst>
            </p:cNvPr>
            <p:cNvSpPr txBox="1">
              <a:spLocks noChangeArrowheads="1"/>
            </p:cNvSpPr>
            <p:nvPr/>
          </p:nvSpPr>
          <p:spPr bwMode="auto">
            <a:xfrm>
              <a:off x="8877066" y="3865306"/>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34" name="Group 33">
            <a:extLst>
              <a:ext uri="{FF2B5EF4-FFF2-40B4-BE49-F238E27FC236}">
                <a16:creationId xmlns:a16="http://schemas.microsoft.com/office/drawing/2014/main" id="{AAD48278-6A64-485B-AA4A-10DCCF922AD3}"/>
              </a:ext>
            </a:extLst>
          </p:cNvPr>
          <p:cNvGrpSpPr>
            <a:grpSpLocks/>
          </p:cNvGrpSpPr>
          <p:nvPr/>
        </p:nvGrpSpPr>
        <p:grpSpPr bwMode="auto">
          <a:xfrm>
            <a:off x="8375650" y="5026025"/>
            <a:ext cx="2711450" cy="811213"/>
            <a:chOff x="8869402" y="5026188"/>
            <a:chExt cx="2711543" cy="810399"/>
          </a:xfrm>
        </p:grpSpPr>
        <p:sp>
          <p:nvSpPr>
            <p:cNvPr id="35" name="Text Placeholder 5">
              <a:extLst>
                <a:ext uri="{FF2B5EF4-FFF2-40B4-BE49-F238E27FC236}">
                  <a16:creationId xmlns:a16="http://schemas.microsoft.com/office/drawing/2014/main" id="{9FAFC6CA-D125-4AE6-81B5-7C8EED20B6B0}"/>
                </a:ext>
              </a:extLst>
            </p:cNvPr>
            <p:cNvSpPr txBox="1">
              <a:spLocks/>
            </p:cNvSpPr>
            <p:nvPr/>
          </p:nvSpPr>
          <p:spPr>
            <a:xfrm>
              <a:off x="8882102" y="528786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6646" name="TextBox 35">
              <a:extLst>
                <a:ext uri="{FF2B5EF4-FFF2-40B4-BE49-F238E27FC236}">
                  <a16:creationId xmlns:a16="http://schemas.microsoft.com/office/drawing/2014/main" id="{BCE9CA10-D3F5-4F0B-99DA-2E1BFCF14C76}"/>
                </a:ext>
              </a:extLst>
            </p:cNvPr>
            <p:cNvSpPr txBox="1">
              <a:spLocks noChangeArrowheads="1"/>
            </p:cNvSpPr>
            <p:nvPr/>
          </p:nvSpPr>
          <p:spPr bwMode="auto">
            <a:xfrm>
              <a:off x="8869402" y="502618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37" name="Group 36">
            <a:extLst>
              <a:ext uri="{FF2B5EF4-FFF2-40B4-BE49-F238E27FC236}">
                <a16:creationId xmlns:a16="http://schemas.microsoft.com/office/drawing/2014/main" id="{2DFBCF67-764D-474B-A41F-545357DE2A3E}"/>
              </a:ext>
            </a:extLst>
          </p:cNvPr>
          <p:cNvGrpSpPr/>
          <p:nvPr/>
        </p:nvGrpSpPr>
        <p:grpSpPr>
          <a:xfrm>
            <a:off x="7743889" y="2965158"/>
            <a:ext cx="386534" cy="338053"/>
            <a:chOff x="2016919" y="5503517"/>
            <a:chExt cx="386534" cy="338053"/>
          </a:xfrm>
          <a:solidFill>
            <a:schemeClr val="bg1"/>
          </a:solidFill>
        </p:grpSpPr>
        <p:sp>
          <p:nvSpPr>
            <p:cNvPr id="38" name="Freeform 147">
              <a:extLst>
                <a:ext uri="{FF2B5EF4-FFF2-40B4-BE49-F238E27FC236}">
                  <a16:creationId xmlns:a16="http://schemas.microsoft.com/office/drawing/2014/main" id="{97969858-2589-400B-9F9F-D281DDD1BB65}"/>
                </a:ext>
              </a:extLst>
            </p:cNvPr>
            <p:cNvSpPr>
              <a:spLocks/>
            </p:cNvSpPr>
            <p:nvPr/>
          </p:nvSpPr>
          <p:spPr bwMode="auto">
            <a:xfrm>
              <a:off x="2016919" y="5503517"/>
              <a:ext cx="151993" cy="151993"/>
            </a:xfrm>
            <a:custGeom>
              <a:avLst/>
              <a:gdLst>
                <a:gd name="T0" fmla="*/ 8 w 101"/>
                <a:gd name="T1" fmla="*/ 80 h 100"/>
                <a:gd name="T2" fmla="*/ 16 w 101"/>
                <a:gd name="T3" fmla="*/ 72 h 100"/>
                <a:gd name="T4" fmla="*/ 16 w 101"/>
                <a:gd name="T5" fmla="*/ 27 h 100"/>
                <a:gd name="T6" fmla="*/ 86 w 101"/>
                <a:gd name="T7" fmla="*/ 98 h 100"/>
                <a:gd name="T8" fmla="*/ 92 w 101"/>
                <a:gd name="T9" fmla="*/ 100 h 100"/>
                <a:gd name="T10" fmla="*/ 98 w 101"/>
                <a:gd name="T11" fmla="*/ 98 h 100"/>
                <a:gd name="T12" fmla="*/ 98 w 101"/>
                <a:gd name="T13" fmla="*/ 86 h 100"/>
                <a:gd name="T14" fmla="*/ 27 w 101"/>
                <a:gd name="T15" fmla="*/ 16 h 100"/>
                <a:gd name="T16" fmla="*/ 72 w 101"/>
                <a:gd name="T17" fmla="*/ 16 h 100"/>
                <a:gd name="T18" fmla="*/ 80 w 101"/>
                <a:gd name="T19" fmla="*/ 8 h 100"/>
                <a:gd name="T20" fmla="*/ 72 w 101"/>
                <a:gd name="T21" fmla="*/ 0 h 100"/>
                <a:gd name="T22" fmla="*/ 8 w 101"/>
                <a:gd name="T23" fmla="*/ 0 h 100"/>
                <a:gd name="T24" fmla="*/ 0 w 101"/>
                <a:gd name="T25" fmla="*/ 8 h 100"/>
                <a:gd name="T26" fmla="*/ 0 w 101"/>
                <a:gd name="T27" fmla="*/ 72 h 100"/>
                <a:gd name="T28" fmla="*/ 8 w 101"/>
                <a:gd name="T2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9" name="Freeform 148">
              <a:extLst>
                <a:ext uri="{FF2B5EF4-FFF2-40B4-BE49-F238E27FC236}">
                  <a16:creationId xmlns:a16="http://schemas.microsoft.com/office/drawing/2014/main" id="{9105029C-6224-40D8-A2C9-A5D95D251ADB}"/>
                </a:ext>
              </a:extLst>
            </p:cNvPr>
            <p:cNvSpPr>
              <a:spLocks/>
            </p:cNvSpPr>
            <p:nvPr/>
          </p:nvSpPr>
          <p:spPr bwMode="auto">
            <a:xfrm>
              <a:off x="2016919" y="5689577"/>
              <a:ext cx="151993" cy="151993"/>
            </a:xfrm>
            <a:custGeom>
              <a:avLst/>
              <a:gdLst>
                <a:gd name="T0" fmla="*/ 8 w 101"/>
                <a:gd name="T1" fmla="*/ 101 h 101"/>
                <a:gd name="T2" fmla="*/ 72 w 101"/>
                <a:gd name="T3" fmla="*/ 101 h 101"/>
                <a:gd name="T4" fmla="*/ 80 w 101"/>
                <a:gd name="T5" fmla="*/ 93 h 101"/>
                <a:gd name="T6" fmla="*/ 72 w 101"/>
                <a:gd name="T7" fmla="*/ 85 h 101"/>
                <a:gd name="T8" fmla="*/ 27 w 101"/>
                <a:gd name="T9" fmla="*/ 85 h 101"/>
                <a:gd name="T10" fmla="*/ 98 w 101"/>
                <a:gd name="T11" fmla="*/ 15 h 101"/>
                <a:gd name="T12" fmla="*/ 98 w 101"/>
                <a:gd name="T13" fmla="*/ 3 h 101"/>
                <a:gd name="T14" fmla="*/ 86 w 101"/>
                <a:gd name="T15" fmla="*/ 3 h 101"/>
                <a:gd name="T16" fmla="*/ 16 w 101"/>
                <a:gd name="T17" fmla="*/ 74 h 101"/>
                <a:gd name="T18" fmla="*/ 16 w 101"/>
                <a:gd name="T19" fmla="*/ 29 h 101"/>
                <a:gd name="T20" fmla="*/ 8 w 101"/>
                <a:gd name="T21" fmla="*/ 21 h 101"/>
                <a:gd name="T22" fmla="*/ 0 w 101"/>
                <a:gd name="T23" fmla="*/ 29 h 101"/>
                <a:gd name="T24" fmla="*/ 0 w 101"/>
                <a:gd name="T25" fmla="*/ 93 h 101"/>
                <a:gd name="T26" fmla="*/ 8 w 101"/>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0" name="Freeform 149">
              <a:extLst>
                <a:ext uri="{FF2B5EF4-FFF2-40B4-BE49-F238E27FC236}">
                  <a16:creationId xmlns:a16="http://schemas.microsoft.com/office/drawing/2014/main" id="{2CD6F403-A26F-4871-A9BC-08E39191C0D0}"/>
                </a:ext>
              </a:extLst>
            </p:cNvPr>
            <p:cNvSpPr>
              <a:spLocks/>
            </p:cNvSpPr>
            <p:nvPr/>
          </p:nvSpPr>
          <p:spPr bwMode="auto">
            <a:xfrm>
              <a:off x="2250150" y="5689577"/>
              <a:ext cx="153303" cy="151993"/>
            </a:xfrm>
            <a:custGeom>
              <a:avLst/>
              <a:gdLst>
                <a:gd name="T0" fmla="*/ 93 w 101"/>
                <a:gd name="T1" fmla="*/ 21 h 101"/>
                <a:gd name="T2" fmla="*/ 85 w 101"/>
                <a:gd name="T3" fmla="*/ 29 h 101"/>
                <a:gd name="T4" fmla="*/ 85 w 101"/>
                <a:gd name="T5" fmla="*/ 74 h 101"/>
                <a:gd name="T6" fmla="*/ 15 w 101"/>
                <a:gd name="T7" fmla="*/ 3 h 101"/>
                <a:gd name="T8" fmla="*/ 3 w 101"/>
                <a:gd name="T9" fmla="*/ 3 h 101"/>
                <a:gd name="T10" fmla="*/ 3 w 101"/>
                <a:gd name="T11" fmla="*/ 15 h 101"/>
                <a:gd name="T12" fmla="*/ 74 w 101"/>
                <a:gd name="T13" fmla="*/ 85 h 101"/>
                <a:gd name="T14" fmla="*/ 29 w 101"/>
                <a:gd name="T15" fmla="*/ 85 h 101"/>
                <a:gd name="T16" fmla="*/ 21 w 101"/>
                <a:gd name="T17" fmla="*/ 93 h 101"/>
                <a:gd name="T18" fmla="*/ 29 w 101"/>
                <a:gd name="T19" fmla="*/ 101 h 101"/>
                <a:gd name="T20" fmla="*/ 93 w 101"/>
                <a:gd name="T21" fmla="*/ 101 h 101"/>
                <a:gd name="T22" fmla="*/ 101 w 101"/>
                <a:gd name="T23" fmla="*/ 93 h 101"/>
                <a:gd name="T24" fmla="*/ 101 w 101"/>
                <a:gd name="T25" fmla="*/ 29 h 101"/>
                <a:gd name="T26" fmla="*/ 93 w 101"/>
                <a:gd name="T27" fmla="*/ 2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1" name="Freeform 150">
              <a:extLst>
                <a:ext uri="{FF2B5EF4-FFF2-40B4-BE49-F238E27FC236}">
                  <a16:creationId xmlns:a16="http://schemas.microsoft.com/office/drawing/2014/main" id="{D052D8E9-FEB1-428C-9254-CD3C358F0950}"/>
                </a:ext>
              </a:extLst>
            </p:cNvPr>
            <p:cNvSpPr>
              <a:spLocks/>
            </p:cNvSpPr>
            <p:nvPr/>
          </p:nvSpPr>
          <p:spPr bwMode="auto">
            <a:xfrm>
              <a:off x="2250150" y="5503517"/>
              <a:ext cx="153303" cy="151993"/>
            </a:xfrm>
            <a:custGeom>
              <a:avLst/>
              <a:gdLst>
                <a:gd name="T0" fmla="*/ 93 w 101"/>
                <a:gd name="T1" fmla="*/ 0 h 100"/>
                <a:gd name="T2" fmla="*/ 29 w 101"/>
                <a:gd name="T3" fmla="*/ 0 h 100"/>
                <a:gd name="T4" fmla="*/ 21 w 101"/>
                <a:gd name="T5" fmla="*/ 8 h 100"/>
                <a:gd name="T6" fmla="*/ 29 w 101"/>
                <a:gd name="T7" fmla="*/ 16 h 100"/>
                <a:gd name="T8" fmla="*/ 74 w 101"/>
                <a:gd name="T9" fmla="*/ 16 h 100"/>
                <a:gd name="T10" fmla="*/ 3 w 101"/>
                <a:gd name="T11" fmla="*/ 86 h 100"/>
                <a:gd name="T12" fmla="*/ 3 w 101"/>
                <a:gd name="T13" fmla="*/ 98 h 100"/>
                <a:gd name="T14" fmla="*/ 9 w 101"/>
                <a:gd name="T15" fmla="*/ 100 h 100"/>
                <a:gd name="T16" fmla="*/ 15 w 101"/>
                <a:gd name="T17" fmla="*/ 98 h 100"/>
                <a:gd name="T18" fmla="*/ 85 w 101"/>
                <a:gd name="T19" fmla="*/ 27 h 100"/>
                <a:gd name="T20" fmla="*/ 85 w 101"/>
                <a:gd name="T21" fmla="*/ 72 h 100"/>
                <a:gd name="T22" fmla="*/ 93 w 101"/>
                <a:gd name="T23" fmla="*/ 80 h 100"/>
                <a:gd name="T24" fmla="*/ 101 w 101"/>
                <a:gd name="T25" fmla="*/ 72 h 100"/>
                <a:gd name="T26" fmla="*/ 101 w 101"/>
                <a:gd name="T27" fmla="*/ 8 h 100"/>
                <a:gd name="T28" fmla="*/ 93 w 101"/>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42" name="Group 41">
            <a:extLst>
              <a:ext uri="{FF2B5EF4-FFF2-40B4-BE49-F238E27FC236}">
                <a16:creationId xmlns:a16="http://schemas.microsoft.com/office/drawing/2014/main" id="{17781E7C-CD1A-44B5-B885-FE3492A9F108}"/>
              </a:ext>
            </a:extLst>
          </p:cNvPr>
          <p:cNvGrpSpPr/>
          <p:nvPr/>
        </p:nvGrpSpPr>
        <p:grpSpPr>
          <a:xfrm>
            <a:off x="7572895" y="3878621"/>
            <a:ext cx="711692" cy="648000"/>
            <a:chOff x="8066381" y="3878621"/>
            <a:chExt cx="711692" cy="648000"/>
          </a:xfrm>
          <a:effectLst>
            <a:outerShdw blurRad="254000" dist="50800" dir="5400000" algn="ctr" rotWithShape="0">
              <a:srgbClr val="000000">
                <a:alpha val="43137"/>
              </a:srgbClr>
            </a:outerShdw>
          </a:effectLst>
        </p:grpSpPr>
        <p:sp>
          <p:nvSpPr>
            <p:cNvPr id="43" name="Freeform 269">
              <a:extLst>
                <a:ext uri="{FF2B5EF4-FFF2-40B4-BE49-F238E27FC236}">
                  <a16:creationId xmlns:a16="http://schemas.microsoft.com/office/drawing/2014/main" id="{814307B9-B38A-48D2-A0A2-FD64B86A69F9}"/>
                </a:ext>
              </a:extLst>
            </p:cNvPr>
            <p:cNvSpPr>
              <a:spLocks noChangeAspect="1" noChangeArrowheads="1"/>
            </p:cNvSpPr>
            <p:nvPr/>
          </p:nvSpPr>
          <p:spPr bwMode="auto">
            <a:xfrm>
              <a:off x="8066381"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44" name="Group 43">
              <a:extLst>
                <a:ext uri="{FF2B5EF4-FFF2-40B4-BE49-F238E27FC236}">
                  <a16:creationId xmlns:a16="http://schemas.microsoft.com/office/drawing/2014/main" id="{48EC8C17-AA7D-4F59-AC13-1EB7FF29BD50}"/>
                </a:ext>
              </a:extLst>
            </p:cNvPr>
            <p:cNvGrpSpPr/>
            <p:nvPr/>
          </p:nvGrpSpPr>
          <p:grpSpPr>
            <a:xfrm>
              <a:off x="8247769" y="4015181"/>
              <a:ext cx="386534" cy="386534"/>
              <a:chOff x="8103197" y="5479932"/>
              <a:chExt cx="386534" cy="386534"/>
            </a:xfrm>
            <a:solidFill>
              <a:schemeClr val="bg1"/>
            </a:solidFill>
          </p:grpSpPr>
          <p:sp>
            <p:nvSpPr>
              <p:cNvPr id="45" name="Freeform 172">
                <a:extLst>
                  <a:ext uri="{FF2B5EF4-FFF2-40B4-BE49-F238E27FC236}">
                    <a16:creationId xmlns:a16="http://schemas.microsoft.com/office/drawing/2014/main" id="{0B488CE1-CECC-490C-B378-EC3300E010FF}"/>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6" name="Freeform 173">
                <a:extLst>
                  <a:ext uri="{FF2B5EF4-FFF2-40B4-BE49-F238E27FC236}">
                    <a16:creationId xmlns:a16="http://schemas.microsoft.com/office/drawing/2014/main" id="{5C234270-9438-47E6-BEE0-EE7BC71F8769}"/>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7" name="Freeform 174">
                <a:extLst>
                  <a:ext uri="{FF2B5EF4-FFF2-40B4-BE49-F238E27FC236}">
                    <a16:creationId xmlns:a16="http://schemas.microsoft.com/office/drawing/2014/main" id="{F22EF776-9827-4CA4-8B6A-240BA7EB082E}"/>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175">
                <a:extLst>
                  <a:ext uri="{FF2B5EF4-FFF2-40B4-BE49-F238E27FC236}">
                    <a16:creationId xmlns:a16="http://schemas.microsoft.com/office/drawing/2014/main" id="{96D44C11-E50B-41D7-AD56-87758F67F5C6}"/>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176">
                <a:extLst>
                  <a:ext uri="{FF2B5EF4-FFF2-40B4-BE49-F238E27FC236}">
                    <a16:creationId xmlns:a16="http://schemas.microsoft.com/office/drawing/2014/main" id="{1AF08758-E8E5-4872-A21D-B78729796AAA}"/>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50" name="Group 49">
            <a:extLst>
              <a:ext uri="{FF2B5EF4-FFF2-40B4-BE49-F238E27FC236}">
                <a16:creationId xmlns:a16="http://schemas.microsoft.com/office/drawing/2014/main" id="{FAB1C76A-AB86-41FD-A9F0-BF6B8C52BDB0}"/>
              </a:ext>
            </a:extLst>
          </p:cNvPr>
          <p:cNvGrpSpPr/>
          <p:nvPr/>
        </p:nvGrpSpPr>
        <p:grpSpPr>
          <a:xfrm>
            <a:off x="7565231" y="5039503"/>
            <a:ext cx="711692" cy="648000"/>
            <a:chOff x="8058717" y="5039503"/>
            <a:chExt cx="711692" cy="648000"/>
          </a:xfrm>
          <a:effectLst>
            <a:outerShdw blurRad="254000" dist="50800" dir="5400000" algn="ctr" rotWithShape="0">
              <a:srgbClr val="000000">
                <a:alpha val="43137"/>
              </a:srgbClr>
            </a:outerShdw>
          </a:effectLst>
        </p:grpSpPr>
        <p:sp>
          <p:nvSpPr>
            <p:cNvPr id="51" name="Freeform 269">
              <a:extLst>
                <a:ext uri="{FF2B5EF4-FFF2-40B4-BE49-F238E27FC236}">
                  <a16:creationId xmlns:a16="http://schemas.microsoft.com/office/drawing/2014/main" id="{957C37B0-48A4-4076-B684-D02E052B23EF}"/>
                </a:ext>
              </a:extLst>
            </p:cNvPr>
            <p:cNvSpPr>
              <a:spLocks noChangeAspect="1" noChangeArrowheads="1"/>
            </p:cNvSpPr>
            <p:nvPr/>
          </p:nvSpPr>
          <p:spPr bwMode="auto">
            <a:xfrm>
              <a:off x="8058717"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52" name="Freeform 127">
              <a:extLst>
                <a:ext uri="{FF2B5EF4-FFF2-40B4-BE49-F238E27FC236}">
                  <a16:creationId xmlns:a16="http://schemas.microsoft.com/office/drawing/2014/main" id="{DDF08B92-961C-46A3-A635-63D80D4646D3}"/>
                </a:ext>
              </a:extLst>
            </p:cNvPr>
            <p:cNvSpPr>
              <a:spLocks noEditPoints="1"/>
            </p:cNvSpPr>
            <p:nvPr/>
          </p:nvSpPr>
          <p:spPr bwMode="auto">
            <a:xfrm>
              <a:off x="8213178" y="5187232"/>
              <a:ext cx="384969" cy="339875"/>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par>
                                <p:cTn id="8" presetID="16" presetClass="entr" presetSubtype="37"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barn(outVertical)">
                                      <p:cBhvr>
                                        <p:cTn id="10" dur="500"/>
                                        <p:tgtEl>
                                          <p:spTgt spid="2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900" decel="100000" fill="hold"/>
                                        <p:tgtEl>
                                          <p:spTgt spid="2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6" presetClass="entr" presetSubtype="32"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circle(out)">
                                      <p:cBhvr>
                                        <p:cTn id="20" dur="500"/>
                                        <p:tgtEl>
                                          <p:spTgt spid="27"/>
                                        </p:tgtEl>
                                      </p:cBhvr>
                                    </p:animEffect>
                                  </p:childTnLst>
                                </p:cTn>
                              </p:par>
                              <p:par>
                                <p:cTn id="21" presetID="6" presetClass="entr" presetSubtype="32"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circle(out)">
                                      <p:cBhvr>
                                        <p:cTn id="23" dur="500"/>
                                        <p:tgtEl>
                                          <p:spTgt spid="37"/>
                                        </p:tgtEl>
                                      </p:cBhvr>
                                    </p:animEffect>
                                  </p:childTnLst>
                                </p:cTn>
                              </p:par>
                              <p:par>
                                <p:cTn id="24" presetID="22" presetClass="entr" presetSubtype="8" fill="hold" nodeType="with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wipe(left)">
                                      <p:cBhvr>
                                        <p:cTn id="26" dur="500"/>
                                        <p:tgtEl>
                                          <p:spTgt spid="28"/>
                                        </p:tgtEl>
                                      </p:cBhvr>
                                    </p:animEffect>
                                  </p:childTnLst>
                                </p:cTn>
                              </p:par>
                            </p:childTnLst>
                          </p:cTn>
                        </p:par>
                        <p:par>
                          <p:cTn id="27" fill="hold" nodeType="afterGroup">
                            <p:stCondLst>
                              <p:cond delay="1500"/>
                            </p:stCondLst>
                            <p:childTnLst>
                              <p:par>
                                <p:cTn id="28" presetID="6" presetClass="entr" presetSubtype="32" fill="hold" nodeType="after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circle(out)">
                                      <p:cBhvr>
                                        <p:cTn id="30" dur="500"/>
                                        <p:tgtEl>
                                          <p:spTgt spid="42"/>
                                        </p:tgtEl>
                                      </p:cBhvr>
                                    </p:animEffect>
                                  </p:childTnLst>
                                </p:cTn>
                              </p:par>
                              <p:par>
                                <p:cTn id="31" presetID="22" presetClass="entr" presetSubtype="8"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left)">
                                      <p:cBhvr>
                                        <p:cTn id="33" dur="500"/>
                                        <p:tgtEl>
                                          <p:spTgt spid="31"/>
                                        </p:tgtEl>
                                      </p:cBhvr>
                                    </p:animEffect>
                                  </p:childTnLst>
                                </p:cTn>
                              </p:par>
                            </p:childTnLst>
                          </p:cTn>
                        </p:par>
                        <p:par>
                          <p:cTn id="34" fill="hold" nodeType="afterGroup">
                            <p:stCondLst>
                              <p:cond delay="2000"/>
                            </p:stCondLst>
                            <p:childTnLst>
                              <p:par>
                                <p:cTn id="35" presetID="6" presetClass="entr" presetSubtype="32" fill="hold" nodeType="after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circle(out)">
                                      <p:cBhvr>
                                        <p:cTn id="37" dur="500"/>
                                        <p:tgtEl>
                                          <p:spTgt spid="50"/>
                                        </p:tgtEl>
                                      </p:cBhvr>
                                    </p:animEffect>
                                  </p:childTnLst>
                                </p:cTn>
                              </p:par>
                              <p:par>
                                <p:cTn id="38" presetID="22" presetClass="entr" presetSubtype="8"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left)">
                                      <p:cBhvr>
                                        <p:cTn id="40" dur="500"/>
                                        <p:tgtEl>
                                          <p:spTgt spid="34"/>
                                        </p:tgtEl>
                                      </p:cBhvr>
                                    </p:animEffect>
                                  </p:childTnLst>
                                </p:cTn>
                              </p:par>
                            </p:childTnLst>
                          </p:cTn>
                        </p:par>
                        <p:par>
                          <p:cTn id="41" fill="hold" nodeType="afterGroup">
                            <p:stCondLst>
                              <p:cond delay="2500"/>
                            </p:stCondLst>
                            <p:childTnLst>
                              <p:par>
                                <p:cTn id="42" presetID="55" presetClass="entr" presetSubtype="0" fill="hold" nodeType="after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p:cTn id="44" dur="750" fill="hold"/>
                                        <p:tgtEl>
                                          <p:spTgt spid="3"/>
                                        </p:tgtEl>
                                        <p:attrNameLst>
                                          <p:attrName>ppt_w</p:attrName>
                                        </p:attrNameLst>
                                      </p:cBhvr>
                                      <p:tavLst>
                                        <p:tav tm="0">
                                          <p:val>
                                            <p:strVal val="#ppt_w*0.70"/>
                                          </p:val>
                                        </p:tav>
                                        <p:tav tm="100000">
                                          <p:val>
                                            <p:strVal val="#ppt_w"/>
                                          </p:val>
                                        </p:tav>
                                      </p:tavLst>
                                    </p:anim>
                                    <p:anim calcmode="lin" valueType="num">
                                      <p:cBhvr>
                                        <p:cTn id="45" dur="750" fill="hold"/>
                                        <p:tgtEl>
                                          <p:spTgt spid="3"/>
                                        </p:tgtEl>
                                        <p:attrNameLst>
                                          <p:attrName>ppt_h</p:attrName>
                                        </p:attrNameLst>
                                      </p:cBhvr>
                                      <p:tavLst>
                                        <p:tav tm="0">
                                          <p:val>
                                            <p:strVal val="#ppt_h"/>
                                          </p:val>
                                        </p:tav>
                                        <p:tav tm="100000">
                                          <p:val>
                                            <p:strVal val="#ppt_h"/>
                                          </p:val>
                                        </p:tav>
                                      </p:tavLst>
                                    </p:anim>
                                    <p:animEffect transition="in" filter="fade">
                                      <p:cBhvr>
                                        <p:cTn id="46" dur="750"/>
                                        <p:tgtEl>
                                          <p:spTgt spid="3"/>
                                        </p:tgtEl>
                                      </p:cBhvr>
                                    </p:animEffect>
                                  </p:childTnLst>
                                </p:cTn>
                              </p:par>
                              <p:par>
                                <p:cTn id="47" presetID="10" presetClass="entr" presetSubtype="0" fill="hold"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childTnLst>
                                </p:cTn>
                              </p:par>
                              <p:par>
                                <p:cTn id="50" presetID="10" presetClass="entr" presetSubtype="0" fill="hold"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par>
                                <p:cTn id="53" presetID="10" presetClass="entr" presetSubtype="0" fill="hold"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500"/>
                                        <p:tgtEl>
                                          <p:spTgt spid="15"/>
                                        </p:tgtEl>
                                      </p:cBhvr>
                                    </p:animEffect>
                                  </p:childTnLst>
                                </p:cTn>
                              </p:par>
                            </p:childTnLst>
                          </p:cTn>
                        </p:par>
                        <p:par>
                          <p:cTn id="56" fill="hold" nodeType="afterGroup">
                            <p:stCondLst>
                              <p:cond delay="3250"/>
                            </p:stCondLst>
                            <p:childTnLst>
                              <p:par>
                                <p:cTn id="57" presetID="23" presetClass="entr" presetSubtype="16" fill="hold" nodeType="after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p:cTn id="59" dur="500" fill="hold"/>
                                        <p:tgtEl>
                                          <p:spTgt spid="16"/>
                                        </p:tgtEl>
                                        <p:attrNameLst>
                                          <p:attrName>ppt_w</p:attrName>
                                        </p:attrNameLst>
                                      </p:cBhvr>
                                      <p:tavLst>
                                        <p:tav tm="0">
                                          <p:val>
                                            <p:fltVal val="0"/>
                                          </p:val>
                                        </p:tav>
                                        <p:tav tm="100000">
                                          <p:val>
                                            <p:strVal val="#ppt_w"/>
                                          </p:val>
                                        </p:tav>
                                      </p:tavLst>
                                    </p:anim>
                                    <p:anim calcmode="lin" valueType="num">
                                      <p:cBhvr>
                                        <p:cTn id="60" dur="500" fill="hold"/>
                                        <p:tgtEl>
                                          <p:spTgt spid="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3750"/>
                            </p:stCondLst>
                            <p:childTnLst>
                              <p:par>
                                <p:cTn id="62" presetID="23" presetClass="entr" presetSubtype="16"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childTnLst>
                                </p:cTn>
                              </p:par>
                              <p:par>
                                <p:cTn id="66" presetID="22" presetClass="entr" presetSubtype="1" fill="hold" grpId="0"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500"/>
                                        <p:tgtEl>
                                          <p:spTgt spid="11"/>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up)">
                                      <p:cBhvr>
                                        <p:cTn id="71" dur="500"/>
                                        <p:tgtEl>
                                          <p:spTgt spid="22"/>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wipe(up)">
                                      <p:cBhvr>
                                        <p:cTn id="74" dur="500"/>
                                        <p:tgtEl>
                                          <p:spTgt spid="12"/>
                                        </p:tgtEl>
                                      </p:cBhvr>
                                    </p:animEffect>
                                  </p:childTnLst>
                                </p:cTn>
                              </p:par>
                            </p:childTnLst>
                          </p:cTn>
                        </p:par>
                        <p:par>
                          <p:cTn id="75" fill="hold" nodeType="afterGroup">
                            <p:stCondLst>
                              <p:cond delay="4250"/>
                            </p:stCondLst>
                            <p:childTnLst>
                              <p:par>
                                <p:cTn id="76" presetID="2" presetClass="exit" presetSubtype="1" fill="hold" grpId="1" nodeType="afterEffect">
                                  <p:stCondLst>
                                    <p:cond delay="250"/>
                                  </p:stCondLst>
                                  <p:childTnLst>
                                    <p:anim calcmode="lin" valueType="num">
                                      <p:cBhvr additive="base">
                                        <p:cTn id="77" dur="500"/>
                                        <p:tgtEl>
                                          <p:spTgt spid="23"/>
                                        </p:tgtEl>
                                        <p:attrNameLst>
                                          <p:attrName>ppt_x</p:attrName>
                                        </p:attrNameLst>
                                      </p:cBhvr>
                                      <p:tavLst>
                                        <p:tav tm="0">
                                          <p:val>
                                            <p:strVal val="ppt_x"/>
                                          </p:val>
                                        </p:tav>
                                        <p:tav tm="100000">
                                          <p:val>
                                            <p:strVal val="ppt_x"/>
                                          </p:val>
                                        </p:tav>
                                      </p:tavLst>
                                    </p:anim>
                                    <p:anim calcmode="lin" valueType="num">
                                      <p:cBhvr additive="base">
                                        <p:cTn id="78" dur="500"/>
                                        <p:tgtEl>
                                          <p:spTgt spid="23"/>
                                        </p:tgtEl>
                                        <p:attrNameLst>
                                          <p:attrName>ppt_y</p:attrName>
                                        </p:attrNameLst>
                                      </p:cBhvr>
                                      <p:tavLst>
                                        <p:tav tm="0">
                                          <p:val>
                                            <p:strVal val="ppt_y"/>
                                          </p:val>
                                        </p:tav>
                                        <p:tav tm="100000">
                                          <p:val>
                                            <p:strVal val="0-ppt_h/2"/>
                                          </p:val>
                                        </p:tav>
                                      </p:tavLst>
                                    </p:anim>
                                    <p:set>
                                      <p:cBhvr>
                                        <p:cTn id="79" dur="1" fill="hold">
                                          <p:stCondLst>
                                            <p:cond delay="499"/>
                                          </p:stCondLst>
                                        </p:cTn>
                                        <p:tgtEl>
                                          <p:spTgt spid="23"/>
                                        </p:tgtEl>
                                        <p:attrNameLst>
                                          <p:attrName>style.visibility</p:attrName>
                                        </p:attrNameLst>
                                      </p:cBhvr>
                                      <p:to>
                                        <p:strVal val="hidden"/>
                                      </p:to>
                                    </p:set>
                                  </p:childTnLst>
                                </p:cTn>
                              </p:par>
                              <p:par>
                                <p:cTn id="80" presetID="2" presetClass="exit" presetSubtype="1" fill="hold" nodeType="withEffect">
                                  <p:stCondLst>
                                    <p:cond delay="250"/>
                                  </p:stCondLst>
                                  <p:childTnLst>
                                    <p:anim calcmode="lin" valueType="num">
                                      <p:cBhvr additive="base">
                                        <p:cTn id="81" dur="500"/>
                                        <p:tgtEl>
                                          <p:spTgt spid="24"/>
                                        </p:tgtEl>
                                        <p:attrNameLst>
                                          <p:attrName>ppt_x</p:attrName>
                                        </p:attrNameLst>
                                      </p:cBhvr>
                                      <p:tavLst>
                                        <p:tav tm="0">
                                          <p:val>
                                            <p:strVal val="ppt_x"/>
                                          </p:val>
                                        </p:tav>
                                        <p:tav tm="100000">
                                          <p:val>
                                            <p:strVal val="ppt_x"/>
                                          </p:val>
                                        </p:tav>
                                      </p:tavLst>
                                    </p:anim>
                                    <p:anim calcmode="lin" valueType="num">
                                      <p:cBhvr additive="base">
                                        <p:cTn id="82" dur="500"/>
                                        <p:tgtEl>
                                          <p:spTgt spid="24"/>
                                        </p:tgtEl>
                                        <p:attrNameLst>
                                          <p:attrName>ppt_y</p:attrName>
                                        </p:attrNameLst>
                                      </p:cBhvr>
                                      <p:tavLst>
                                        <p:tav tm="0">
                                          <p:val>
                                            <p:strVal val="ppt_y"/>
                                          </p:val>
                                        </p:tav>
                                        <p:tav tm="100000">
                                          <p:val>
                                            <p:strVal val="0-ppt_h/2"/>
                                          </p:val>
                                        </p:tav>
                                      </p:tavLst>
                                    </p:anim>
                                    <p:set>
                                      <p:cBhvr>
                                        <p:cTn id="83" dur="1" fill="hold">
                                          <p:stCondLst>
                                            <p:cond delay="499"/>
                                          </p:stCondLst>
                                        </p:cTn>
                                        <p:tgtEl>
                                          <p:spTgt spid="24"/>
                                        </p:tgtEl>
                                        <p:attrNameLst>
                                          <p:attrName>style.visibility</p:attrName>
                                        </p:attrNameLst>
                                      </p:cBhvr>
                                      <p:to>
                                        <p:strVal val="hidden"/>
                                      </p:to>
                                    </p:set>
                                  </p:childTnLst>
                                </p:cTn>
                              </p:par>
                              <p:par>
                                <p:cTn id="84" presetID="2" presetClass="exit" presetSubtype="1" fill="hold" grpId="1" nodeType="withEffect">
                                  <p:stCondLst>
                                    <p:cond delay="250"/>
                                  </p:stCondLst>
                                  <p:childTnLst>
                                    <p:anim calcmode="lin" valueType="num">
                                      <p:cBhvr additive="base">
                                        <p:cTn id="85" dur="500"/>
                                        <p:tgtEl>
                                          <p:spTgt spid="25"/>
                                        </p:tgtEl>
                                        <p:attrNameLst>
                                          <p:attrName>ppt_x</p:attrName>
                                        </p:attrNameLst>
                                      </p:cBhvr>
                                      <p:tavLst>
                                        <p:tav tm="0">
                                          <p:val>
                                            <p:strVal val="ppt_x"/>
                                          </p:val>
                                        </p:tav>
                                        <p:tav tm="100000">
                                          <p:val>
                                            <p:strVal val="ppt_x"/>
                                          </p:val>
                                        </p:tav>
                                      </p:tavLst>
                                    </p:anim>
                                    <p:anim calcmode="lin" valueType="num">
                                      <p:cBhvr additive="base">
                                        <p:cTn id="86" dur="500"/>
                                        <p:tgtEl>
                                          <p:spTgt spid="25"/>
                                        </p:tgtEl>
                                        <p:attrNameLst>
                                          <p:attrName>ppt_y</p:attrName>
                                        </p:attrNameLst>
                                      </p:cBhvr>
                                      <p:tavLst>
                                        <p:tav tm="0">
                                          <p:val>
                                            <p:strVal val="ppt_y"/>
                                          </p:val>
                                        </p:tav>
                                        <p:tav tm="100000">
                                          <p:val>
                                            <p:strVal val="0-ppt_h/2"/>
                                          </p:val>
                                        </p:tav>
                                      </p:tavLst>
                                    </p:anim>
                                    <p:set>
                                      <p:cBhvr>
                                        <p:cTn id="87" dur="1" fill="hold">
                                          <p:stCondLst>
                                            <p:cond delay="499"/>
                                          </p:stCondLst>
                                        </p:cTn>
                                        <p:tgtEl>
                                          <p:spTgt spid="25"/>
                                        </p:tgtEl>
                                        <p:attrNameLst>
                                          <p:attrName>style.visibility</p:attrName>
                                        </p:attrNameLst>
                                      </p:cBhvr>
                                      <p:to>
                                        <p:strVal val="hidden"/>
                                      </p:to>
                                    </p:set>
                                  </p:childTnLst>
                                </p:cTn>
                              </p:par>
                              <p:par>
                                <p:cTn id="88" presetID="2" presetClass="exit" presetSubtype="1" fill="hold" nodeType="withEffect">
                                  <p:stCondLst>
                                    <p:cond delay="250"/>
                                  </p:stCondLst>
                                  <p:childTnLst>
                                    <p:anim calcmode="lin" valueType="num">
                                      <p:cBhvr additive="base">
                                        <p:cTn id="89" dur="500"/>
                                        <p:tgtEl>
                                          <p:spTgt spid="27"/>
                                        </p:tgtEl>
                                        <p:attrNameLst>
                                          <p:attrName>ppt_x</p:attrName>
                                        </p:attrNameLst>
                                      </p:cBhvr>
                                      <p:tavLst>
                                        <p:tav tm="0">
                                          <p:val>
                                            <p:strVal val="ppt_x"/>
                                          </p:val>
                                        </p:tav>
                                        <p:tav tm="100000">
                                          <p:val>
                                            <p:strVal val="ppt_x"/>
                                          </p:val>
                                        </p:tav>
                                      </p:tavLst>
                                    </p:anim>
                                    <p:anim calcmode="lin" valueType="num">
                                      <p:cBhvr additive="base">
                                        <p:cTn id="90" dur="500"/>
                                        <p:tgtEl>
                                          <p:spTgt spid="27"/>
                                        </p:tgtEl>
                                        <p:attrNameLst>
                                          <p:attrName>ppt_y</p:attrName>
                                        </p:attrNameLst>
                                      </p:cBhvr>
                                      <p:tavLst>
                                        <p:tav tm="0">
                                          <p:val>
                                            <p:strVal val="ppt_y"/>
                                          </p:val>
                                        </p:tav>
                                        <p:tav tm="100000">
                                          <p:val>
                                            <p:strVal val="0-ppt_h/2"/>
                                          </p:val>
                                        </p:tav>
                                      </p:tavLst>
                                    </p:anim>
                                    <p:set>
                                      <p:cBhvr>
                                        <p:cTn id="91" dur="1" fill="hold">
                                          <p:stCondLst>
                                            <p:cond delay="499"/>
                                          </p:stCondLst>
                                        </p:cTn>
                                        <p:tgtEl>
                                          <p:spTgt spid="27"/>
                                        </p:tgtEl>
                                        <p:attrNameLst>
                                          <p:attrName>style.visibility</p:attrName>
                                        </p:attrNameLst>
                                      </p:cBhvr>
                                      <p:to>
                                        <p:strVal val="hidden"/>
                                      </p:to>
                                    </p:set>
                                  </p:childTnLst>
                                </p:cTn>
                              </p:par>
                              <p:par>
                                <p:cTn id="92" presetID="2" presetClass="exit" presetSubtype="1" fill="hold" nodeType="withEffect">
                                  <p:stCondLst>
                                    <p:cond delay="250"/>
                                  </p:stCondLst>
                                  <p:childTnLst>
                                    <p:anim calcmode="lin" valueType="num">
                                      <p:cBhvr additive="base">
                                        <p:cTn id="93" dur="500"/>
                                        <p:tgtEl>
                                          <p:spTgt spid="37"/>
                                        </p:tgtEl>
                                        <p:attrNameLst>
                                          <p:attrName>ppt_x</p:attrName>
                                        </p:attrNameLst>
                                      </p:cBhvr>
                                      <p:tavLst>
                                        <p:tav tm="0">
                                          <p:val>
                                            <p:strVal val="ppt_x"/>
                                          </p:val>
                                        </p:tav>
                                        <p:tav tm="100000">
                                          <p:val>
                                            <p:strVal val="ppt_x"/>
                                          </p:val>
                                        </p:tav>
                                      </p:tavLst>
                                    </p:anim>
                                    <p:anim calcmode="lin" valueType="num">
                                      <p:cBhvr additive="base">
                                        <p:cTn id="94" dur="500"/>
                                        <p:tgtEl>
                                          <p:spTgt spid="37"/>
                                        </p:tgtEl>
                                        <p:attrNameLst>
                                          <p:attrName>ppt_y</p:attrName>
                                        </p:attrNameLst>
                                      </p:cBhvr>
                                      <p:tavLst>
                                        <p:tav tm="0">
                                          <p:val>
                                            <p:strVal val="ppt_y"/>
                                          </p:val>
                                        </p:tav>
                                        <p:tav tm="100000">
                                          <p:val>
                                            <p:strVal val="0-ppt_h/2"/>
                                          </p:val>
                                        </p:tav>
                                      </p:tavLst>
                                    </p:anim>
                                    <p:set>
                                      <p:cBhvr>
                                        <p:cTn id="95" dur="1" fill="hold">
                                          <p:stCondLst>
                                            <p:cond delay="499"/>
                                          </p:stCondLst>
                                        </p:cTn>
                                        <p:tgtEl>
                                          <p:spTgt spid="37"/>
                                        </p:tgtEl>
                                        <p:attrNameLst>
                                          <p:attrName>style.visibility</p:attrName>
                                        </p:attrNameLst>
                                      </p:cBhvr>
                                      <p:to>
                                        <p:strVal val="hidden"/>
                                      </p:to>
                                    </p:set>
                                  </p:childTnLst>
                                </p:cTn>
                              </p:par>
                              <p:par>
                                <p:cTn id="96" presetID="2" presetClass="exit" presetSubtype="1" fill="hold" nodeType="withEffect">
                                  <p:stCondLst>
                                    <p:cond delay="250"/>
                                  </p:stCondLst>
                                  <p:childTnLst>
                                    <p:anim calcmode="lin" valueType="num">
                                      <p:cBhvr additive="base">
                                        <p:cTn id="97" dur="500"/>
                                        <p:tgtEl>
                                          <p:spTgt spid="28"/>
                                        </p:tgtEl>
                                        <p:attrNameLst>
                                          <p:attrName>ppt_x</p:attrName>
                                        </p:attrNameLst>
                                      </p:cBhvr>
                                      <p:tavLst>
                                        <p:tav tm="0">
                                          <p:val>
                                            <p:strVal val="ppt_x"/>
                                          </p:val>
                                        </p:tav>
                                        <p:tav tm="100000">
                                          <p:val>
                                            <p:strVal val="ppt_x"/>
                                          </p:val>
                                        </p:tav>
                                      </p:tavLst>
                                    </p:anim>
                                    <p:anim calcmode="lin" valueType="num">
                                      <p:cBhvr additive="base">
                                        <p:cTn id="98" dur="500"/>
                                        <p:tgtEl>
                                          <p:spTgt spid="28"/>
                                        </p:tgtEl>
                                        <p:attrNameLst>
                                          <p:attrName>ppt_y</p:attrName>
                                        </p:attrNameLst>
                                      </p:cBhvr>
                                      <p:tavLst>
                                        <p:tav tm="0">
                                          <p:val>
                                            <p:strVal val="ppt_y"/>
                                          </p:val>
                                        </p:tav>
                                        <p:tav tm="100000">
                                          <p:val>
                                            <p:strVal val="0-ppt_h/2"/>
                                          </p:val>
                                        </p:tav>
                                      </p:tavLst>
                                    </p:anim>
                                    <p:set>
                                      <p:cBhvr>
                                        <p:cTn id="99" dur="1" fill="hold">
                                          <p:stCondLst>
                                            <p:cond delay="499"/>
                                          </p:stCondLst>
                                        </p:cTn>
                                        <p:tgtEl>
                                          <p:spTgt spid="28"/>
                                        </p:tgtEl>
                                        <p:attrNameLst>
                                          <p:attrName>style.visibility</p:attrName>
                                        </p:attrNameLst>
                                      </p:cBhvr>
                                      <p:to>
                                        <p:strVal val="hidden"/>
                                      </p:to>
                                    </p:set>
                                  </p:childTnLst>
                                </p:cTn>
                              </p:par>
                              <p:par>
                                <p:cTn id="100" presetID="2" presetClass="exit" presetSubtype="1" fill="hold" nodeType="withEffect">
                                  <p:stCondLst>
                                    <p:cond delay="250"/>
                                  </p:stCondLst>
                                  <p:childTnLst>
                                    <p:anim calcmode="lin" valueType="num">
                                      <p:cBhvr additive="base">
                                        <p:cTn id="101" dur="500"/>
                                        <p:tgtEl>
                                          <p:spTgt spid="42"/>
                                        </p:tgtEl>
                                        <p:attrNameLst>
                                          <p:attrName>ppt_x</p:attrName>
                                        </p:attrNameLst>
                                      </p:cBhvr>
                                      <p:tavLst>
                                        <p:tav tm="0">
                                          <p:val>
                                            <p:strVal val="ppt_x"/>
                                          </p:val>
                                        </p:tav>
                                        <p:tav tm="100000">
                                          <p:val>
                                            <p:strVal val="ppt_x"/>
                                          </p:val>
                                        </p:tav>
                                      </p:tavLst>
                                    </p:anim>
                                    <p:anim calcmode="lin" valueType="num">
                                      <p:cBhvr additive="base">
                                        <p:cTn id="102" dur="500"/>
                                        <p:tgtEl>
                                          <p:spTgt spid="42"/>
                                        </p:tgtEl>
                                        <p:attrNameLst>
                                          <p:attrName>ppt_y</p:attrName>
                                        </p:attrNameLst>
                                      </p:cBhvr>
                                      <p:tavLst>
                                        <p:tav tm="0">
                                          <p:val>
                                            <p:strVal val="ppt_y"/>
                                          </p:val>
                                        </p:tav>
                                        <p:tav tm="100000">
                                          <p:val>
                                            <p:strVal val="0-ppt_h/2"/>
                                          </p:val>
                                        </p:tav>
                                      </p:tavLst>
                                    </p:anim>
                                    <p:set>
                                      <p:cBhvr>
                                        <p:cTn id="103" dur="1" fill="hold">
                                          <p:stCondLst>
                                            <p:cond delay="499"/>
                                          </p:stCondLst>
                                        </p:cTn>
                                        <p:tgtEl>
                                          <p:spTgt spid="42"/>
                                        </p:tgtEl>
                                        <p:attrNameLst>
                                          <p:attrName>style.visibility</p:attrName>
                                        </p:attrNameLst>
                                      </p:cBhvr>
                                      <p:to>
                                        <p:strVal val="hidden"/>
                                      </p:to>
                                    </p:set>
                                  </p:childTnLst>
                                </p:cTn>
                              </p:par>
                              <p:par>
                                <p:cTn id="104" presetID="2" presetClass="exit" presetSubtype="1" fill="hold" nodeType="withEffect">
                                  <p:stCondLst>
                                    <p:cond delay="250"/>
                                  </p:stCondLst>
                                  <p:childTnLst>
                                    <p:anim calcmode="lin" valueType="num">
                                      <p:cBhvr additive="base">
                                        <p:cTn id="105" dur="500"/>
                                        <p:tgtEl>
                                          <p:spTgt spid="31"/>
                                        </p:tgtEl>
                                        <p:attrNameLst>
                                          <p:attrName>ppt_x</p:attrName>
                                        </p:attrNameLst>
                                      </p:cBhvr>
                                      <p:tavLst>
                                        <p:tav tm="0">
                                          <p:val>
                                            <p:strVal val="ppt_x"/>
                                          </p:val>
                                        </p:tav>
                                        <p:tav tm="100000">
                                          <p:val>
                                            <p:strVal val="ppt_x"/>
                                          </p:val>
                                        </p:tav>
                                      </p:tavLst>
                                    </p:anim>
                                    <p:anim calcmode="lin" valueType="num">
                                      <p:cBhvr additive="base">
                                        <p:cTn id="106" dur="500"/>
                                        <p:tgtEl>
                                          <p:spTgt spid="31"/>
                                        </p:tgtEl>
                                        <p:attrNameLst>
                                          <p:attrName>ppt_y</p:attrName>
                                        </p:attrNameLst>
                                      </p:cBhvr>
                                      <p:tavLst>
                                        <p:tav tm="0">
                                          <p:val>
                                            <p:strVal val="ppt_y"/>
                                          </p:val>
                                        </p:tav>
                                        <p:tav tm="100000">
                                          <p:val>
                                            <p:strVal val="0-ppt_h/2"/>
                                          </p:val>
                                        </p:tav>
                                      </p:tavLst>
                                    </p:anim>
                                    <p:set>
                                      <p:cBhvr>
                                        <p:cTn id="107" dur="1" fill="hold">
                                          <p:stCondLst>
                                            <p:cond delay="499"/>
                                          </p:stCondLst>
                                        </p:cTn>
                                        <p:tgtEl>
                                          <p:spTgt spid="31"/>
                                        </p:tgtEl>
                                        <p:attrNameLst>
                                          <p:attrName>style.visibility</p:attrName>
                                        </p:attrNameLst>
                                      </p:cBhvr>
                                      <p:to>
                                        <p:strVal val="hidden"/>
                                      </p:to>
                                    </p:set>
                                  </p:childTnLst>
                                </p:cTn>
                              </p:par>
                              <p:par>
                                <p:cTn id="108" presetID="2" presetClass="exit" presetSubtype="1" fill="hold" nodeType="withEffect">
                                  <p:stCondLst>
                                    <p:cond delay="250"/>
                                  </p:stCondLst>
                                  <p:childTnLst>
                                    <p:anim calcmode="lin" valueType="num">
                                      <p:cBhvr additive="base">
                                        <p:cTn id="109" dur="500"/>
                                        <p:tgtEl>
                                          <p:spTgt spid="50"/>
                                        </p:tgtEl>
                                        <p:attrNameLst>
                                          <p:attrName>ppt_x</p:attrName>
                                        </p:attrNameLst>
                                      </p:cBhvr>
                                      <p:tavLst>
                                        <p:tav tm="0">
                                          <p:val>
                                            <p:strVal val="ppt_x"/>
                                          </p:val>
                                        </p:tav>
                                        <p:tav tm="100000">
                                          <p:val>
                                            <p:strVal val="ppt_x"/>
                                          </p:val>
                                        </p:tav>
                                      </p:tavLst>
                                    </p:anim>
                                    <p:anim calcmode="lin" valueType="num">
                                      <p:cBhvr additive="base">
                                        <p:cTn id="110" dur="500"/>
                                        <p:tgtEl>
                                          <p:spTgt spid="50"/>
                                        </p:tgtEl>
                                        <p:attrNameLst>
                                          <p:attrName>ppt_y</p:attrName>
                                        </p:attrNameLst>
                                      </p:cBhvr>
                                      <p:tavLst>
                                        <p:tav tm="0">
                                          <p:val>
                                            <p:strVal val="ppt_y"/>
                                          </p:val>
                                        </p:tav>
                                        <p:tav tm="100000">
                                          <p:val>
                                            <p:strVal val="0-ppt_h/2"/>
                                          </p:val>
                                        </p:tav>
                                      </p:tavLst>
                                    </p:anim>
                                    <p:set>
                                      <p:cBhvr>
                                        <p:cTn id="111" dur="1" fill="hold">
                                          <p:stCondLst>
                                            <p:cond delay="499"/>
                                          </p:stCondLst>
                                        </p:cTn>
                                        <p:tgtEl>
                                          <p:spTgt spid="50"/>
                                        </p:tgtEl>
                                        <p:attrNameLst>
                                          <p:attrName>style.visibility</p:attrName>
                                        </p:attrNameLst>
                                      </p:cBhvr>
                                      <p:to>
                                        <p:strVal val="hidden"/>
                                      </p:to>
                                    </p:set>
                                  </p:childTnLst>
                                </p:cTn>
                              </p:par>
                              <p:par>
                                <p:cTn id="112" presetID="2" presetClass="exit" presetSubtype="1" fill="hold" nodeType="withEffect">
                                  <p:stCondLst>
                                    <p:cond delay="250"/>
                                  </p:stCondLst>
                                  <p:childTnLst>
                                    <p:anim calcmode="lin" valueType="num">
                                      <p:cBhvr additive="base">
                                        <p:cTn id="113" dur="500"/>
                                        <p:tgtEl>
                                          <p:spTgt spid="34"/>
                                        </p:tgtEl>
                                        <p:attrNameLst>
                                          <p:attrName>ppt_x</p:attrName>
                                        </p:attrNameLst>
                                      </p:cBhvr>
                                      <p:tavLst>
                                        <p:tav tm="0">
                                          <p:val>
                                            <p:strVal val="ppt_x"/>
                                          </p:val>
                                        </p:tav>
                                        <p:tav tm="100000">
                                          <p:val>
                                            <p:strVal val="ppt_x"/>
                                          </p:val>
                                        </p:tav>
                                      </p:tavLst>
                                    </p:anim>
                                    <p:anim calcmode="lin" valueType="num">
                                      <p:cBhvr additive="base">
                                        <p:cTn id="114" dur="500"/>
                                        <p:tgtEl>
                                          <p:spTgt spid="34"/>
                                        </p:tgtEl>
                                        <p:attrNameLst>
                                          <p:attrName>ppt_y</p:attrName>
                                        </p:attrNameLst>
                                      </p:cBhvr>
                                      <p:tavLst>
                                        <p:tav tm="0">
                                          <p:val>
                                            <p:strVal val="ppt_y"/>
                                          </p:val>
                                        </p:tav>
                                        <p:tav tm="100000">
                                          <p:val>
                                            <p:strVal val="0-ppt_h/2"/>
                                          </p:val>
                                        </p:tav>
                                      </p:tavLst>
                                    </p:anim>
                                    <p:set>
                                      <p:cBhvr>
                                        <p:cTn id="115" dur="1" fill="hold">
                                          <p:stCondLst>
                                            <p:cond delay="499"/>
                                          </p:stCondLst>
                                        </p:cTn>
                                        <p:tgtEl>
                                          <p:spTgt spid="34"/>
                                        </p:tgtEl>
                                        <p:attrNameLst>
                                          <p:attrName>style.visibility</p:attrName>
                                        </p:attrNameLst>
                                      </p:cBhvr>
                                      <p:to>
                                        <p:strVal val="hidden"/>
                                      </p:to>
                                    </p:set>
                                  </p:childTnLst>
                                </p:cTn>
                              </p:par>
                              <p:par>
                                <p:cTn id="116" presetID="2" presetClass="exit" presetSubtype="1" fill="hold" nodeType="withEffect">
                                  <p:stCondLst>
                                    <p:cond delay="250"/>
                                  </p:stCondLst>
                                  <p:childTnLst>
                                    <p:anim calcmode="lin" valueType="num">
                                      <p:cBhvr additive="base">
                                        <p:cTn id="117" dur="500"/>
                                        <p:tgtEl>
                                          <p:spTgt spid="3"/>
                                        </p:tgtEl>
                                        <p:attrNameLst>
                                          <p:attrName>ppt_x</p:attrName>
                                        </p:attrNameLst>
                                      </p:cBhvr>
                                      <p:tavLst>
                                        <p:tav tm="0">
                                          <p:val>
                                            <p:strVal val="ppt_x"/>
                                          </p:val>
                                        </p:tav>
                                        <p:tav tm="100000">
                                          <p:val>
                                            <p:strVal val="ppt_x"/>
                                          </p:val>
                                        </p:tav>
                                      </p:tavLst>
                                    </p:anim>
                                    <p:anim calcmode="lin" valueType="num">
                                      <p:cBhvr additive="base">
                                        <p:cTn id="118" dur="500"/>
                                        <p:tgtEl>
                                          <p:spTgt spid="3"/>
                                        </p:tgtEl>
                                        <p:attrNameLst>
                                          <p:attrName>ppt_y</p:attrName>
                                        </p:attrNameLst>
                                      </p:cBhvr>
                                      <p:tavLst>
                                        <p:tav tm="0">
                                          <p:val>
                                            <p:strVal val="ppt_y"/>
                                          </p:val>
                                        </p:tav>
                                        <p:tav tm="100000">
                                          <p:val>
                                            <p:strVal val="0-ppt_h/2"/>
                                          </p:val>
                                        </p:tav>
                                      </p:tavLst>
                                    </p:anim>
                                    <p:set>
                                      <p:cBhvr>
                                        <p:cTn id="119" dur="1" fill="hold">
                                          <p:stCondLst>
                                            <p:cond delay="499"/>
                                          </p:stCondLst>
                                        </p:cTn>
                                        <p:tgtEl>
                                          <p:spTgt spid="3"/>
                                        </p:tgtEl>
                                        <p:attrNameLst>
                                          <p:attrName>style.visibility</p:attrName>
                                        </p:attrNameLst>
                                      </p:cBhvr>
                                      <p:to>
                                        <p:strVal val="hidden"/>
                                      </p:to>
                                    </p:set>
                                  </p:childTnLst>
                                </p:cTn>
                              </p:par>
                              <p:par>
                                <p:cTn id="120" presetID="2" presetClass="exit" presetSubtype="1" fill="hold" nodeType="withEffect">
                                  <p:stCondLst>
                                    <p:cond delay="250"/>
                                  </p:stCondLst>
                                  <p:childTnLst>
                                    <p:anim calcmode="lin" valueType="num">
                                      <p:cBhvr additive="base">
                                        <p:cTn id="121" dur="500"/>
                                        <p:tgtEl>
                                          <p:spTgt spid="14"/>
                                        </p:tgtEl>
                                        <p:attrNameLst>
                                          <p:attrName>ppt_x</p:attrName>
                                        </p:attrNameLst>
                                      </p:cBhvr>
                                      <p:tavLst>
                                        <p:tav tm="0">
                                          <p:val>
                                            <p:strVal val="ppt_x"/>
                                          </p:val>
                                        </p:tav>
                                        <p:tav tm="100000">
                                          <p:val>
                                            <p:strVal val="ppt_x"/>
                                          </p:val>
                                        </p:tav>
                                      </p:tavLst>
                                    </p:anim>
                                    <p:anim calcmode="lin" valueType="num">
                                      <p:cBhvr additive="base">
                                        <p:cTn id="122" dur="500"/>
                                        <p:tgtEl>
                                          <p:spTgt spid="14"/>
                                        </p:tgtEl>
                                        <p:attrNameLst>
                                          <p:attrName>ppt_y</p:attrName>
                                        </p:attrNameLst>
                                      </p:cBhvr>
                                      <p:tavLst>
                                        <p:tav tm="0">
                                          <p:val>
                                            <p:strVal val="ppt_y"/>
                                          </p:val>
                                        </p:tav>
                                        <p:tav tm="100000">
                                          <p:val>
                                            <p:strVal val="0-ppt_h/2"/>
                                          </p:val>
                                        </p:tav>
                                      </p:tavLst>
                                    </p:anim>
                                    <p:set>
                                      <p:cBhvr>
                                        <p:cTn id="123" dur="1" fill="hold">
                                          <p:stCondLst>
                                            <p:cond delay="499"/>
                                          </p:stCondLst>
                                        </p:cTn>
                                        <p:tgtEl>
                                          <p:spTgt spid="14"/>
                                        </p:tgtEl>
                                        <p:attrNameLst>
                                          <p:attrName>style.visibility</p:attrName>
                                        </p:attrNameLst>
                                      </p:cBhvr>
                                      <p:to>
                                        <p:strVal val="hidden"/>
                                      </p:to>
                                    </p:set>
                                  </p:childTnLst>
                                </p:cTn>
                              </p:par>
                              <p:par>
                                <p:cTn id="124" presetID="2" presetClass="exit" presetSubtype="1" fill="hold" nodeType="withEffect">
                                  <p:stCondLst>
                                    <p:cond delay="250"/>
                                  </p:stCondLst>
                                  <p:childTnLst>
                                    <p:anim calcmode="lin" valueType="num">
                                      <p:cBhvr additive="base">
                                        <p:cTn id="125" dur="500"/>
                                        <p:tgtEl>
                                          <p:spTgt spid="13"/>
                                        </p:tgtEl>
                                        <p:attrNameLst>
                                          <p:attrName>ppt_x</p:attrName>
                                        </p:attrNameLst>
                                      </p:cBhvr>
                                      <p:tavLst>
                                        <p:tav tm="0">
                                          <p:val>
                                            <p:strVal val="ppt_x"/>
                                          </p:val>
                                        </p:tav>
                                        <p:tav tm="100000">
                                          <p:val>
                                            <p:strVal val="ppt_x"/>
                                          </p:val>
                                        </p:tav>
                                      </p:tavLst>
                                    </p:anim>
                                    <p:anim calcmode="lin" valueType="num">
                                      <p:cBhvr additive="base">
                                        <p:cTn id="126" dur="500"/>
                                        <p:tgtEl>
                                          <p:spTgt spid="13"/>
                                        </p:tgtEl>
                                        <p:attrNameLst>
                                          <p:attrName>ppt_y</p:attrName>
                                        </p:attrNameLst>
                                      </p:cBhvr>
                                      <p:tavLst>
                                        <p:tav tm="0">
                                          <p:val>
                                            <p:strVal val="ppt_y"/>
                                          </p:val>
                                        </p:tav>
                                        <p:tav tm="100000">
                                          <p:val>
                                            <p:strVal val="0-ppt_h/2"/>
                                          </p:val>
                                        </p:tav>
                                      </p:tavLst>
                                    </p:anim>
                                    <p:set>
                                      <p:cBhvr>
                                        <p:cTn id="127" dur="1" fill="hold">
                                          <p:stCondLst>
                                            <p:cond delay="499"/>
                                          </p:stCondLst>
                                        </p:cTn>
                                        <p:tgtEl>
                                          <p:spTgt spid="13"/>
                                        </p:tgtEl>
                                        <p:attrNameLst>
                                          <p:attrName>style.visibility</p:attrName>
                                        </p:attrNameLst>
                                      </p:cBhvr>
                                      <p:to>
                                        <p:strVal val="hidden"/>
                                      </p:to>
                                    </p:set>
                                  </p:childTnLst>
                                </p:cTn>
                              </p:par>
                              <p:par>
                                <p:cTn id="128" presetID="2" presetClass="exit" presetSubtype="1" fill="hold" nodeType="withEffect">
                                  <p:stCondLst>
                                    <p:cond delay="250"/>
                                  </p:stCondLst>
                                  <p:childTnLst>
                                    <p:anim calcmode="lin" valueType="num">
                                      <p:cBhvr additive="base">
                                        <p:cTn id="129" dur="500"/>
                                        <p:tgtEl>
                                          <p:spTgt spid="15"/>
                                        </p:tgtEl>
                                        <p:attrNameLst>
                                          <p:attrName>ppt_x</p:attrName>
                                        </p:attrNameLst>
                                      </p:cBhvr>
                                      <p:tavLst>
                                        <p:tav tm="0">
                                          <p:val>
                                            <p:strVal val="ppt_x"/>
                                          </p:val>
                                        </p:tav>
                                        <p:tav tm="100000">
                                          <p:val>
                                            <p:strVal val="ppt_x"/>
                                          </p:val>
                                        </p:tav>
                                      </p:tavLst>
                                    </p:anim>
                                    <p:anim calcmode="lin" valueType="num">
                                      <p:cBhvr additive="base">
                                        <p:cTn id="130" dur="500"/>
                                        <p:tgtEl>
                                          <p:spTgt spid="15"/>
                                        </p:tgtEl>
                                        <p:attrNameLst>
                                          <p:attrName>ppt_y</p:attrName>
                                        </p:attrNameLst>
                                      </p:cBhvr>
                                      <p:tavLst>
                                        <p:tav tm="0">
                                          <p:val>
                                            <p:strVal val="ppt_y"/>
                                          </p:val>
                                        </p:tav>
                                        <p:tav tm="100000">
                                          <p:val>
                                            <p:strVal val="0-ppt_h/2"/>
                                          </p:val>
                                        </p:tav>
                                      </p:tavLst>
                                    </p:anim>
                                    <p:set>
                                      <p:cBhvr>
                                        <p:cTn id="131" dur="1" fill="hold">
                                          <p:stCondLst>
                                            <p:cond delay="499"/>
                                          </p:stCondLst>
                                        </p:cTn>
                                        <p:tgtEl>
                                          <p:spTgt spid="15"/>
                                        </p:tgtEl>
                                        <p:attrNameLst>
                                          <p:attrName>style.visibility</p:attrName>
                                        </p:attrNameLst>
                                      </p:cBhvr>
                                      <p:to>
                                        <p:strVal val="hidden"/>
                                      </p:to>
                                    </p:set>
                                  </p:childTnLst>
                                </p:cTn>
                              </p:par>
                              <p:par>
                                <p:cTn id="132" presetID="2" presetClass="exit" presetSubtype="1" fill="hold" nodeType="withEffect">
                                  <p:stCondLst>
                                    <p:cond delay="250"/>
                                  </p:stCondLst>
                                  <p:childTnLst>
                                    <p:anim calcmode="lin" valueType="num">
                                      <p:cBhvr additive="base">
                                        <p:cTn id="133" dur="500"/>
                                        <p:tgtEl>
                                          <p:spTgt spid="16"/>
                                        </p:tgtEl>
                                        <p:attrNameLst>
                                          <p:attrName>ppt_x</p:attrName>
                                        </p:attrNameLst>
                                      </p:cBhvr>
                                      <p:tavLst>
                                        <p:tav tm="0">
                                          <p:val>
                                            <p:strVal val="ppt_x"/>
                                          </p:val>
                                        </p:tav>
                                        <p:tav tm="100000">
                                          <p:val>
                                            <p:strVal val="ppt_x"/>
                                          </p:val>
                                        </p:tav>
                                      </p:tavLst>
                                    </p:anim>
                                    <p:anim calcmode="lin" valueType="num">
                                      <p:cBhvr additive="base">
                                        <p:cTn id="134" dur="500"/>
                                        <p:tgtEl>
                                          <p:spTgt spid="16"/>
                                        </p:tgtEl>
                                        <p:attrNameLst>
                                          <p:attrName>ppt_y</p:attrName>
                                        </p:attrNameLst>
                                      </p:cBhvr>
                                      <p:tavLst>
                                        <p:tav tm="0">
                                          <p:val>
                                            <p:strVal val="ppt_y"/>
                                          </p:val>
                                        </p:tav>
                                        <p:tav tm="100000">
                                          <p:val>
                                            <p:strVal val="0-ppt_h/2"/>
                                          </p:val>
                                        </p:tav>
                                      </p:tavLst>
                                    </p:anim>
                                    <p:set>
                                      <p:cBhvr>
                                        <p:cTn id="135" dur="1" fill="hold">
                                          <p:stCondLst>
                                            <p:cond delay="499"/>
                                          </p:stCondLst>
                                        </p:cTn>
                                        <p:tgtEl>
                                          <p:spTgt spid="16"/>
                                        </p:tgtEl>
                                        <p:attrNameLst>
                                          <p:attrName>style.visibility</p:attrName>
                                        </p:attrNameLst>
                                      </p:cBhvr>
                                      <p:to>
                                        <p:strVal val="hidden"/>
                                      </p:to>
                                    </p:set>
                                  </p:childTnLst>
                                </p:cTn>
                              </p:par>
                              <p:par>
                                <p:cTn id="136" presetID="2" presetClass="exit" presetSubtype="1" fill="hold" nodeType="withEffect">
                                  <p:stCondLst>
                                    <p:cond delay="250"/>
                                  </p:stCondLst>
                                  <p:childTnLst>
                                    <p:anim calcmode="lin" valueType="num">
                                      <p:cBhvr additive="base">
                                        <p:cTn id="137" dur="500"/>
                                        <p:tgtEl>
                                          <p:spTgt spid="19"/>
                                        </p:tgtEl>
                                        <p:attrNameLst>
                                          <p:attrName>ppt_x</p:attrName>
                                        </p:attrNameLst>
                                      </p:cBhvr>
                                      <p:tavLst>
                                        <p:tav tm="0">
                                          <p:val>
                                            <p:strVal val="ppt_x"/>
                                          </p:val>
                                        </p:tav>
                                        <p:tav tm="100000">
                                          <p:val>
                                            <p:strVal val="ppt_x"/>
                                          </p:val>
                                        </p:tav>
                                      </p:tavLst>
                                    </p:anim>
                                    <p:anim calcmode="lin" valueType="num">
                                      <p:cBhvr additive="base">
                                        <p:cTn id="138" dur="500"/>
                                        <p:tgtEl>
                                          <p:spTgt spid="19"/>
                                        </p:tgtEl>
                                        <p:attrNameLst>
                                          <p:attrName>ppt_y</p:attrName>
                                        </p:attrNameLst>
                                      </p:cBhvr>
                                      <p:tavLst>
                                        <p:tav tm="0">
                                          <p:val>
                                            <p:strVal val="ppt_y"/>
                                          </p:val>
                                        </p:tav>
                                        <p:tav tm="100000">
                                          <p:val>
                                            <p:strVal val="0-ppt_h/2"/>
                                          </p:val>
                                        </p:tav>
                                      </p:tavLst>
                                    </p:anim>
                                    <p:set>
                                      <p:cBhvr>
                                        <p:cTn id="139" dur="1" fill="hold">
                                          <p:stCondLst>
                                            <p:cond delay="499"/>
                                          </p:stCondLst>
                                        </p:cTn>
                                        <p:tgtEl>
                                          <p:spTgt spid="19"/>
                                        </p:tgtEl>
                                        <p:attrNameLst>
                                          <p:attrName>style.visibility</p:attrName>
                                        </p:attrNameLst>
                                      </p:cBhvr>
                                      <p:to>
                                        <p:strVal val="hidden"/>
                                      </p:to>
                                    </p:set>
                                  </p:childTnLst>
                                </p:cTn>
                              </p:par>
                              <p:par>
                                <p:cTn id="140" presetID="2" presetClass="exit" presetSubtype="1" fill="hold" grpId="1" nodeType="withEffect">
                                  <p:stCondLst>
                                    <p:cond delay="250"/>
                                  </p:stCondLst>
                                  <p:childTnLst>
                                    <p:anim calcmode="lin" valueType="num">
                                      <p:cBhvr additive="base">
                                        <p:cTn id="141" dur="500"/>
                                        <p:tgtEl>
                                          <p:spTgt spid="11"/>
                                        </p:tgtEl>
                                        <p:attrNameLst>
                                          <p:attrName>ppt_x</p:attrName>
                                        </p:attrNameLst>
                                      </p:cBhvr>
                                      <p:tavLst>
                                        <p:tav tm="0">
                                          <p:val>
                                            <p:strVal val="ppt_x"/>
                                          </p:val>
                                        </p:tav>
                                        <p:tav tm="100000">
                                          <p:val>
                                            <p:strVal val="ppt_x"/>
                                          </p:val>
                                        </p:tav>
                                      </p:tavLst>
                                    </p:anim>
                                    <p:anim calcmode="lin" valueType="num">
                                      <p:cBhvr additive="base">
                                        <p:cTn id="142" dur="500"/>
                                        <p:tgtEl>
                                          <p:spTgt spid="11"/>
                                        </p:tgtEl>
                                        <p:attrNameLst>
                                          <p:attrName>ppt_y</p:attrName>
                                        </p:attrNameLst>
                                      </p:cBhvr>
                                      <p:tavLst>
                                        <p:tav tm="0">
                                          <p:val>
                                            <p:strVal val="ppt_y"/>
                                          </p:val>
                                        </p:tav>
                                        <p:tav tm="100000">
                                          <p:val>
                                            <p:strVal val="0-ppt_h/2"/>
                                          </p:val>
                                        </p:tav>
                                      </p:tavLst>
                                    </p:anim>
                                    <p:set>
                                      <p:cBhvr>
                                        <p:cTn id="143" dur="1" fill="hold">
                                          <p:stCondLst>
                                            <p:cond delay="499"/>
                                          </p:stCondLst>
                                        </p:cTn>
                                        <p:tgtEl>
                                          <p:spTgt spid="11"/>
                                        </p:tgtEl>
                                        <p:attrNameLst>
                                          <p:attrName>style.visibility</p:attrName>
                                        </p:attrNameLst>
                                      </p:cBhvr>
                                      <p:to>
                                        <p:strVal val="hidden"/>
                                      </p:to>
                                    </p:set>
                                  </p:childTnLst>
                                </p:cTn>
                              </p:par>
                              <p:par>
                                <p:cTn id="144" presetID="2" presetClass="exit" presetSubtype="1" fill="hold" grpId="1" nodeType="withEffect">
                                  <p:stCondLst>
                                    <p:cond delay="250"/>
                                  </p:stCondLst>
                                  <p:childTnLst>
                                    <p:anim calcmode="lin" valueType="num">
                                      <p:cBhvr additive="base">
                                        <p:cTn id="145" dur="500"/>
                                        <p:tgtEl>
                                          <p:spTgt spid="22"/>
                                        </p:tgtEl>
                                        <p:attrNameLst>
                                          <p:attrName>ppt_x</p:attrName>
                                        </p:attrNameLst>
                                      </p:cBhvr>
                                      <p:tavLst>
                                        <p:tav tm="0">
                                          <p:val>
                                            <p:strVal val="ppt_x"/>
                                          </p:val>
                                        </p:tav>
                                        <p:tav tm="100000">
                                          <p:val>
                                            <p:strVal val="ppt_x"/>
                                          </p:val>
                                        </p:tav>
                                      </p:tavLst>
                                    </p:anim>
                                    <p:anim calcmode="lin" valueType="num">
                                      <p:cBhvr additive="base">
                                        <p:cTn id="146" dur="500"/>
                                        <p:tgtEl>
                                          <p:spTgt spid="22"/>
                                        </p:tgtEl>
                                        <p:attrNameLst>
                                          <p:attrName>ppt_y</p:attrName>
                                        </p:attrNameLst>
                                      </p:cBhvr>
                                      <p:tavLst>
                                        <p:tav tm="0">
                                          <p:val>
                                            <p:strVal val="ppt_y"/>
                                          </p:val>
                                        </p:tav>
                                        <p:tav tm="100000">
                                          <p:val>
                                            <p:strVal val="0-ppt_h/2"/>
                                          </p:val>
                                        </p:tav>
                                      </p:tavLst>
                                    </p:anim>
                                    <p:set>
                                      <p:cBhvr>
                                        <p:cTn id="147" dur="1" fill="hold">
                                          <p:stCondLst>
                                            <p:cond delay="499"/>
                                          </p:stCondLst>
                                        </p:cTn>
                                        <p:tgtEl>
                                          <p:spTgt spid="22"/>
                                        </p:tgtEl>
                                        <p:attrNameLst>
                                          <p:attrName>style.visibility</p:attrName>
                                        </p:attrNameLst>
                                      </p:cBhvr>
                                      <p:to>
                                        <p:strVal val="hidden"/>
                                      </p:to>
                                    </p:set>
                                  </p:childTnLst>
                                </p:cTn>
                              </p:par>
                              <p:par>
                                <p:cTn id="148" presetID="2" presetClass="exit" presetSubtype="1" fill="hold" grpId="1" nodeType="withEffect">
                                  <p:stCondLst>
                                    <p:cond delay="250"/>
                                  </p:stCondLst>
                                  <p:childTnLst>
                                    <p:anim calcmode="lin" valueType="num">
                                      <p:cBhvr additive="base">
                                        <p:cTn id="149" dur="500"/>
                                        <p:tgtEl>
                                          <p:spTgt spid="12"/>
                                        </p:tgtEl>
                                        <p:attrNameLst>
                                          <p:attrName>ppt_x</p:attrName>
                                        </p:attrNameLst>
                                      </p:cBhvr>
                                      <p:tavLst>
                                        <p:tav tm="0">
                                          <p:val>
                                            <p:strVal val="ppt_x"/>
                                          </p:val>
                                        </p:tav>
                                        <p:tav tm="100000">
                                          <p:val>
                                            <p:strVal val="ppt_x"/>
                                          </p:val>
                                        </p:tav>
                                      </p:tavLst>
                                    </p:anim>
                                    <p:anim calcmode="lin" valueType="num">
                                      <p:cBhvr additive="base">
                                        <p:cTn id="150" dur="500"/>
                                        <p:tgtEl>
                                          <p:spTgt spid="12"/>
                                        </p:tgtEl>
                                        <p:attrNameLst>
                                          <p:attrName>ppt_y</p:attrName>
                                        </p:attrNameLst>
                                      </p:cBhvr>
                                      <p:tavLst>
                                        <p:tav tm="0">
                                          <p:val>
                                            <p:strVal val="ppt_y"/>
                                          </p:val>
                                        </p:tav>
                                        <p:tav tm="100000">
                                          <p:val>
                                            <p:strVal val="0-ppt_h/2"/>
                                          </p:val>
                                        </p:tav>
                                      </p:tavLst>
                                    </p:anim>
                                    <p:set>
                                      <p:cBhvr>
                                        <p:cTn id="151"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22" grpId="0"/>
      <p:bldP spid="22" grpId="1"/>
      <p:bldP spid="23" grpId="0"/>
      <p:bldP spid="23" grpId="1"/>
      <p:bldP spid="25" grpId="0"/>
      <p:bldP spid="25"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FAD2763-F4B6-4586-9F8B-623A441744A6}"/>
              </a:ext>
            </a:extLst>
          </p:cNvPr>
          <p:cNvGrpSpPr>
            <a:grpSpLocks/>
          </p:cNvGrpSpPr>
          <p:nvPr/>
        </p:nvGrpSpPr>
        <p:grpSpPr bwMode="auto">
          <a:xfrm>
            <a:off x="4911725" y="2403475"/>
            <a:ext cx="2368550" cy="3892550"/>
            <a:chOff x="5570174" y="2397472"/>
            <a:chExt cx="2369874" cy="3893406"/>
          </a:xfrm>
        </p:grpSpPr>
        <p:sp>
          <p:nvSpPr>
            <p:cNvPr id="4" name="Freeform 5">
              <a:extLst>
                <a:ext uri="{FF2B5EF4-FFF2-40B4-BE49-F238E27FC236}">
                  <a16:creationId xmlns:a16="http://schemas.microsoft.com/office/drawing/2014/main" id="{8E799BA1-05A2-46AB-97CE-D55A0C9A7C6F}"/>
                </a:ext>
              </a:extLst>
            </p:cNvPr>
            <p:cNvSpPr>
              <a:spLocks/>
            </p:cNvSpPr>
            <p:nvPr/>
          </p:nvSpPr>
          <p:spPr bwMode="auto">
            <a:xfrm>
              <a:off x="5570174" y="5382628"/>
              <a:ext cx="1134109" cy="908250"/>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5" name="Freeform 6">
              <a:extLst>
                <a:ext uri="{FF2B5EF4-FFF2-40B4-BE49-F238E27FC236}">
                  <a16:creationId xmlns:a16="http://schemas.microsoft.com/office/drawing/2014/main" id="{DC22C378-EF17-4918-BE5F-CE60CDB4345B}"/>
                </a:ext>
              </a:extLst>
            </p:cNvPr>
            <p:cNvSpPr>
              <a:spLocks/>
            </p:cNvSpPr>
            <p:nvPr/>
          </p:nvSpPr>
          <p:spPr bwMode="auto">
            <a:xfrm>
              <a:off x="5570174" y="4885632"/>
              <a:ext cx="2369874" cy="960648"/>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6" name="Freeform 7">
              <a:extLst>
                <a:ext uri="{FF2B5EF4-FFF2-40B4-BE49-F238E27FC236}">
                  <a16:creationId xmlns:a16="http://schemas.microsoft.com/office/drawing/2014/main" id="{3AF2AD49-8DE4-4B0D-8276-0A02B213EDF3}"/>
                </a:ext>
              </a:extLst>
            </p:cNvPr>
            <p:cNvSpPr>
              <a:spLocks/>
            </p:cNvSpPr>
            <p:nvPr/>
          </p:nvSpPr>
          <p:spPr bwMode="auto">
            <a:xfrm>
              <a:off x="6704283" y="5350871"/>
              <a:ext cx="1235765" cy="940007"/>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27697" name="Freeform 8">
              <a:extLst>
                <a:ext uri="{FF2B5EF4-FFF2-40B4-BE49-F238E27FC236}">
                  <a16:creationId xmlns:a16="http://schemas.microsoft.com/office/drawing/2014/main" id="{DB0D86E0-6110-4FBB-9DF2-26B3203CB47E}"/>
                </a:ext>
              </a:extLst>
            </p:cNvPr>
            <p:cNvSpPr>
              <a:spLocks/>
            </p:cNvSpPr>
            <p:nvPr/>
          </p:nvSpPr>
          <p:spPr bwMode="auto">
            <a:xfrm>
              <a:off x="5570174" y="4545885"/>
              <a:ext cx="1133501" cy="908371"/>
            </a:xfrm>
            <a:custGeom>
              <a:avLst/>
              <a:gdLst>
                <a:gd name="T0" fmla="*/ 1133501 w 595"/>
                <a:gd name="T1" fmla="*/ 908371 h 671"/>
                <a:gd name="T2" fmla="*/ 0 w 595"/>
                <a:gd name="T3" fmla="*/ 444032 h 671"/>
                <a:gd name="T4" fmla="*/ 0 w 595"/>
                <a:gd name="T5" fmla="*/ 0 h 671"/>
                <a:gd name="T6" fmla="*/ 1133501 w 595"/>
                <a:gd name="T7" fmla="*/ 464339 h 671"/>
                <a:gd name="T8" fmla="*/ 1133501 w 595"/>
                <a:gd name="T9" fmla="*/ 908371 h 6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5" h="671">
                  <a:moveTo>
                    <a:pt x="595" y="671"/>
                  </a:moveTo>
                  <a:lnTo>
                    <a:pt x="0" y="328"/>
                  </a:lnTo>
                  <a:lnTo>
                    <a:pt x="0" y="0"/>
                  </a:lnTo>
                  <a:lnTo>
                    <a:pt x="595" y="343"/>
                  </a:lnTo>
                  <a:lnTo>
                    <a:pt x="595" y="67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8" name="Freeform 9">
              <a:extLst>
                <a:ext uri="{FF2B5EF4-FFF2-40B4-BE49-F238E27FC236}">
                  <a16:creationId xmlns:a16="http://schemas.microsoft.com/office/drawing/2014/main" id="{258826B4-0A7B-481C-A32B-D75ACDD6BC11}"/>
                </a:ext>
              </a:extLst>
            </p:cNvPr>
            <p:cNvSpPr>
              <a:spLocks/>
            </p:cNvSpPr>
            <p:nvPr/>
          </p:nvSpPr>
          <p:spPr bwMode="auto">
            <a:xfrm>
              <a:off x="5570174" y="4048835"/>
              <a:ext cx="2369874" cy="960649"/>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7699" name="Freeform 10">
              <a:extLst>
                <a:ext uri="{FF2B5EF4-FFF2-40B4-BE49-F238E27FC236}">
                  <a16:creationId xmlns:a16="http://schemas.microsoft.com/office/drawing/2014/main" id="{0E4C726F-A906-4FEC-A4CE-C7301834B1FB}"/>
                </a:ext>
              </a:extLst>
            </p:cNvPr>
            <p:cNvSpPr>
              <a:spLocks/>
            </p:cNvSpPr>
            <p:nvPr/>
          </p:nvSpPr>
          <p:spPr bwMode="auto">
            <a:xfrm>
              <a:off x="6703675" y="4514748"/>
              <a:ext cx="1236373" cy="939508"/>
            </a:xfrm>
            <a:custGeom>
              <a:avLst/>
              <a:gdLst>
                <a:gd name="T0" fmla="*/ 1236373 w 649"/>
                <a:gd name="T1" fmla="*/ 0 h 694"/>
                <a:gd name="T2" fmla="*/ 1236373 w 649"/>
                <a:gd name="T3" fmla="*/ 444033 h 694"/>
                <a:gd name="T4" fmla="*/ 0 w 649"/>
                <a:gd name="T5" fmla="*/ 939508 h 694"/>
                <a:gd name="T6" fmla="*/ 0 w 649"/>
                <a:gd name="T7" fmla="*/ 495475 h 694"/>
                <a:gd name="T8" fmla="*/ 1236373 w 649"/>
                <a:gd name="T9" fmla="*/ 0 h 6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9" h="694">
                  <a:moveTo>
                    <a:pt x="649" y="0"/>
                  </a:moveTo>
                  <a:lnTo>
                    <a:pt x="649" y="328"/>
                  </a:lnTo>
                  <a:lnTo>
                    <a:pt x="0" y="694"/>
                  </a:lnTo>
                  <a:lnTo>
                    <a:pt x="0" y="366"/>
                  </a:lnTo>
                  <a:lnTo>
                    <a:pt x="64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0" name="Freeform 11">
              <a:extLst>
                <a:ext uri="{FF2B5EF4-FFF2-40B4-BE49-F238E27FC236}">
                  <a16:creationId xmlns:a16="http://schemas.microsoft.com/office/drawing/2014/main" id="{93C67034-3B7C-44DE-AFF3-F7EEEF1AA84B}"/>
                </a:ext>
              </a:extLst>
            </p:cNvPr>
            <p:cNvSpPr>
              <a:spLocks/>
            </p:cNvSpPr>
            <p:nvPr/>
          </p:nvSpPr>
          <p:spPr bwMode="auto">
            <a:xfrm>
              <a:off x="5570174" y="3761435"/>
              <a:ext cx="1134109" cy="908250"/>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1" name="Freeform 12">
              <a:extLst>
                <a:ext uri="{FF2B5EF4-FFF2-40B4-BE49-F238E27FC236}">
                  <a16:creationId xmlns:a16="http://schemas.microsoft.com/office/drawing/2014/main" id="{E690A7A9-56D8-4AEA-ABC1-0D5FC012F0A9}"/>
                </a:ext>
              </a:extLst>
            </p:cNvPr>
            <p:cNvSpPr>
              <a:spLocks/>
            </p:cNvSpPr>
            <p:nvPr/>
          </p:nvSpPr>
          <p:spPr bwMode="auto">
            <a:xfrm>
              <a:off x="5570174" y="3264438"/>
              <a:ext cx="2369874" cy="960649"/>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12" name="Freeform 13">
              <a:extLst>
                <a:ext uri="{FF2B5EF4-FFF2-40B4-BE49-F238E27FC236}">
                  <a16:creationId xmlns:a16="http://schemas.microsoft.com/office/drawing/2014/main" id="{BC630E8F-CFBE-42DC-8FAF-61B903A99E2A}"/>
                </a:ext>
              </a:extLst>
            </p:cNvPr>
            <p:cNvSpPr>
              <a:spLocks/>
            </p:cNvSpPr>
            <p:nvPr/>
          </p:nvSpPr>
          <p:spPr bwMode="auto">
            <a:xfrm>
              <a:off x="6704283" y="3729678"/>
              <a:ext cx="1235765" cy="940007"/>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27703" name="Freeform 14">
              <a:extLst>
                <a:ext uri="{FF2B5EF4-FFF2-40B4-BE49-F238E27FC236}">
                  <a16:creationId xmlns:a16="http://schemas.microsoft.com/office/drawing/2014/main" id="{AD22DA60-340B-4FE8-9EE0-785D0CBAF106}"/>
                </a:ext>
              </a:extLst>
            </p:cNvPr>
            <p:cNvSpPr>
              <a:spLocks/>
            </p:cNvSpPr>
            <p:nvPr/>
          </p:nvSpPr>
          <p:spPr bwMode="auto">
            <a:xfrm>
              <a:off x="5570174" y="2892947"/>
              <a:ext cx="1133501" cy="908371"/>
            </a:xfrm>
            <a:custGeom>
              <a:avLst/>
              <a:gdLst>
                <a:gd name="T0" fmla="*/ 1133501 w 595"/>
                <a:gd name="T1" fmla="*/ 908371 h 671"/>
                <a:gd name="T2" fmla="*/ 0 w 595"/>
                <a:gd name="T3" fmla="*/ 444032 h 671"/>
                <a:gd name="T4" fmla="*/ 0 w 595"/>
                <a:gd name="T5" fmla="*/ 0 h 671"/>
                <a:gd name="T6" fmla="*/ 1133501 w 595"/>
                <a:gd name="T7" fmla="*/ 464339 h 671"/>
                <a:gd name="T8" fmla="*/ 1133501 w 595"/>
                <a:gd name="T9" fmla="*/ 908371 h 6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5" h="671">
                  <a:moveTo>
                    <a:pt x="595" y="671"/>
                  </a:moveTo>
                  <a:lnTo>
                    <a:pt x="0" y="328"/>
                  </a:lnTo>
                  <a:lnTo>
                    <a:pt x="0" y="0"/>
                  </a:lnTo>
                  <a:lnTo>
                    <a:pt x="595" y="343"/>
                  </a:lnTo>
                  <a:lnTo>
                    <a:pt x="595" y="6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4" name="Freeform 15">
              <a:extLst>
                <a:ext uri="{FF2B5EF4-FFF2-40B4-BE49-F238E27FC236}">
                  <a16:creationId xmlns:a16="http://schemas.microsoft.com/office/drawing/2014/main" id="{E223D65A-CB0A-4969-B3F0-D74C9B12C258}"/>
                </a:ext>
              </a:extLst>
            </p:cNvPr>
            <p:cNvSpPr>
              <a:spLocks/>
            </p:cNvSpPr>
            <p:nvPr/>
          </p:nvSpPr>
          <p:spPr bwMode="auto">
            <a:xfrm>
              <a:off x="5570174" y="2397472"/>
              <a:ext cx="2369874" cy="959061"/>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7705" name="Freeform 16">
              <a:extLst>
                <a:ext uri="{FF2B5EF4-FFF2-40B4-BE49-F238E27FC236}">
                  <a16:creationId xmlns:a16="http://schemas.microsoft.com/office/drawing/2014/main" id="{49B576A1-828B-4D11-B0AB-B06A5C86F81A}"/>
                </a:ext>
              </a:extLst>
            </p:cNvPr>
            <p:cNvSpPr>
              <a:spLocks/>
            </p:cNvSpPr>
            <p:nvPr/>
          </p:nvSpPr>
          <p:spPr bwMode="auto">
            <a:xfrm>
              <a:off x="6703675" y="2861810"/>
              <a:ext cx="1236373" cy="939508"/>
            </a:xfrm>
            <a:custGeom>
              <a:avLst/>
              <a:gdLst>
                <a:gd name="T0" fmla="*/ 1236373 w 649"/>
                <a:gd name="T1" fmla="*/ 0 h 694"/>
                <a:gd name="T2" fmla="*/ 1236373 w 649"/>
                <a:gd name="T3" fmla="*/ 444033 h 694"/>
                <a:gd name="T4" fmla="*/ 0 w 649"/>
                <a:gd name="T5" fmla="*/ 939508 h 694"/>
                <a:gd name="T6" fmla="*/ 0 w 649"/>
                <a:gd name="T7" fmla="*/ 495475 h 694"/>
                <a:gd name="T8" fmla="*/ 1236373 w 649"/>
                <a:gd name="T9" fmla="*/ 0 h 6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9" h="694">
                  <a:moveTo>
                    <a:pt x="649" y="0"/>
                  </a:moveTo>
                  <a:lnTo>
                    <a:pt x="649" y="328"/>
                  </a:lnTo>
                  <a:lnTo>
                    <a:pt x="0" y="694"/>
                  </a:lnTo>
                  <a:lnTo>
                    <a:pt x="0" y="366"/>
                  </a:lnTo>
                  <a:lnTo>
                    <a:pt x="64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16" name="TextBox 15">
            <a:extLst>
              <a:ext uri="{FF2B5EF4-FFF2-40B4-BE49-F238E27FC236}">
                <a16:creationId xmlns:a16="http://schemas.microsoft.com/office/drawing/2014/main" id="{7B841A7D-BC9B-4ABC-98AC-C3C03D16569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7" name="Straight Connector 16">
            <a:extLst>
              <a:ext uri="{FF2B5EF4-FFF2-40B4-BE49-F238E27FC236}">
                <a16:creationId xmlns:a16="http://schemas.microsoft.com/office/drawing/2014/main" id="{D2DFCA3F-807A-4C60-B962-EBDB5DA8F403}"/>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42EFAF2-2C8F-48D1-A0A8-59F534840895}"/>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5" name="Rounded Rectangle 23">
            <a:extLst>
              <a:ext uri="{FF2B5EF4-FFF2-40B4-BE49-F238E27FC236}">
                <a16:creationId xmlns:a16="http://schemas.microsoft.com/office/drawing/2014/main" id="{76854193-ACD5-4E77-B9ED-88D45BCD5547}"/>
              </a:ext>
            </a:extLst>
          </p:cNvPr>
          <p:cNvSpPr/>
          <p:nvPr/>
        </p:nvSpPr>
        <p:spPr>
          <a:xfrm>
            <a:off x="8267700" y="2808288"/>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6" name="Rounded Rectangle 24">
            <a:extLst>
              <a:ext uri="{FF2B5EF4-FFF2-40B4-BE49-F238E27FC236}">
                <a16:creationId xmlns:a16="http://schemas.microsoft.com/office/drawing/2014/main" id="{97345EB7-0BCD-42C5-82B6-B2DEB757D018}"/>
              </a:ext>
            </a:extLst>
          </p:cNvPr>
          <p:cNvSpPr/>
          <p:nvPr/>
        </p:nvSpPr>
        <p:spPr>
          <a:xfrm>
            <a:off x="8267700" y="3619500"/>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7" name="Rounded Rectangle 25">
            <a:extLst>
              <a:ext uri="{FF2B5EF4-FFF2-40B4-BE49-F238E27FC236}">
                <a16:creationId xmlns:a16="http://schemas.microsoft.com/office/drawing/2014/main" id="{DFF0637E-CC8E-400E-B1F3-BB1B14E985F9}"/>
              </a:ext>
            </a:extLst>
          </p:cNvPr>
          <p:cNvSpPr/>
          <p:nvPr/>
        </p:nvSpPr>
        <p:spPr>
          <a:xfrm>
            <a:off x="8267700" y="4430713"/>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8" name="Rounded Rectangle 26">
            <a:extLst>
              <a:ext uri="{FF2B5EF4-FFF2-40B4-BE49-F238E27FC236}">
                <a16:creationId xmlns:a16="http://schemas.microsoft.com/office/drawing/2014/main" id="{07D451F0-78A9-414D-8027-6B13FA0A1B35}"/>
              </a:ext>
            </a:extLst>
          </p:cNvPr>
          <p:cNvSpPr/>
          <p:nvPr/>
        </p:nvSpPr>
        <p:spPr>
          <a:xfrm>
            <a:off x="8267700" y="5241925"/>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grpSp>
        <p:nvGrpSpPr>
          <p:cNvPr id="39" name="Group 38">
            <a:extLst>
              <a:ext uri="{FF2B5EF4-FFF2-40B4-BE49-F238E27FC236}">
                <a16:creationId xmlns:a16="http://schemas.microsoft.com/office/drawing/2014/main" id="{98AA5BFA-44F3-4F29-A99A-F3CA75AC9308}"/>
              </a:ext>
            </a:extLst>
          </p:cNvPr>
          <p:cNvGrpSpPr>
            <a:grpSpLocks/>
          </p:cNvGrpSpPr>
          <p:nvPr/>
        </p:nvGrpSpPr>
        <p:grpSpPr bwMode="auto">
          <a:xfrm>
            <a:off x="8985250" y="2701925"/>
            <a:ext cx="2711450" cy="811213"/>
            <a:chOff x="8027893" y="2583618"/>
            <a:chExt cx="2711543" cy="810399"/>
          </a:xfrm>
        </p:grpSpPr>
        <p:sp>
          <p:nvSpPr>
            <p:cNvPr id="40" name="Text Placeholder 5">
              <a:extLst>
                <a:ext uri="{FF2B5EF4-FFF2-40B4-BE49-F238E27FC236}">
                  <a16:creationId xmlns:a16="http://schemas.microsoft.com/office/drawing/2014/main" id="{701652B8-A7AB-4646-A537-FC3F28BBDD52}"/>
                </a:ext>
              </a:extLst>
            </p:cNvPr>
            <p:cNvSpPr txBox="1">
              <a:spLocks/>
            </p:cNvSpPr>
            <p:nvPr/>
          </p:nvSpPr>
          <p:spPr>
            <a:xfrm>
              <a:off x="8040593" y="284529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7693" name="TextBox 40">
              <a:extLst>
                <a:ext uri="{FF2B5EF4-FFF2-40B4-BE49-F238E27FC236}">
                  <a16:creationId xmlns:a16="http://schemas.microsoft.com/office/drawing/2014/main" id="{86CC1E73-1382-498C-8EF9-0F53B174BDDD}"/>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2" name="Group 41">
            <a:extLst>
              <a:ext uri="{FF2B5EF4-FFF2-40B4-BE49-F238E27FC236}">
                <a16:creationId xmlns:a16="http://schemas.microsoft.com/office/drawing/2014/main" id="{08866BFB-D867-40AE-AC30-72291243B0FA}"/>
              </a:ext>
            </a:extLst>
          </p:cNvPr>
          <p:cNvGrpSpPr>
            <a:grpSpLocks/>
          </p:cNvGrpSpPr>
          <p:nvPr/>
        </p:nvGrpSpPr>
        <p:grpSpPr bwMode="auto">
          <a:xfrm>
            <a:off x="8985250" y="3524250"/>
            <a:ext cx="2711450" cy="763588"/>
            <a:chOff x="8027893" y="2583618"/>
            <a:chExt cx="2711543" cy="763946"/>
          </a:xfrm>
        </p:grpSpPr>
        <p:sp>
          <p:nvSpPr>
            <p:cNvPr id="43" name="Text Placeholder 5">
              <a:extLst>
                <a:ext uri="{FF2B5EF4-FFF2-40B4-BE49-F238E27FC236}">
                  <a16:creationId xmlns:a16="http://schemas.microsoft.com/office/drawing/2014/main" id="{BAA21B01-94D3-4318-8891-69CAEFD8A71B}"/>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7691" name="TextBox 43">
              <a:extLst>
                <a:ext uri="{FF2B5EF4-FFF2-40B4-BE49-F238E27FC236}">
                  <a16:creationId xmlns:a16="http://schemas.microsoft.com/office/drawing/2014/main" id="{84D076F0-AFD9-44E5-9530-44C6D330C0DF}"/>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5" name="Group 44">
            <a:extLst>
              <a:ext uri="{FF2B5EF4-FFF2-40B4-BE49-F238E27FC236}">
                <a16:creationId xmlns:a16="http://schemas.microsoft.com/office/drawing/2014/main" id="{8BF24206-D8BF-4F91-B691-187C9322289F}"/>
              </a:ext>
            </a:extLst>
          </p:cNvPr>
          <p:cNvGrpSpPr>
            <a:grpSpLocks/>
          </p:cNvGrpSpPr>
          <p:nvPr/>
        </p:nvGrpSpPr>
        <p:grpSpPr bwMode="auto">
          <a:xfrm>
            <a:off x="8997950" y="4330700"/>
            <a:ext cx="2711450" cy="809625"/>
            <a:chOff x="8027893" y="2583618"/>
            <a:chExt cx="2711543" cy="810399"/>
          </a:xfrm>
        </p:grpSpPr>
        <p:sp>
          <p:nvSpPr>
            <p:cNvPr id="46" name="Text Placeholder 5">
              <a:extLst>
                <a:ext uri="{FF2B5EF4-FFF2-40B4-BE49-F238E27FC236}">
                  <a16:creationId xmlns:a16="http://schemas.microsoft.com/office/drawing/2014/main" id="{9423DAE1-2873-4368-BF2B-4FC14C0905EE}"/>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7689" name="TextBox 46">
              <a:extLst>
                <a:ext uri="{FF2B5EF4-FFF2-40B4-BE49-F238E27FC236}">
                  <a16:creationId xmlns:a16="http://schemas.microsoft.com/office/drawing/2014/main" id="{C0184B3B-6664-4F68-A8C0-595F93700D2C}"/>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8" name="Group 47">
            <a:extLst>
              <a:ext uri="{FF2B5EF4-FFF2-40B4-BE49-F238E27FC236}">
                <a16:creationId xmlns:a16="http://schemas.microsoft.com/office/drawing/2014/main" id="{F5DDB515-617F-47D7-8300-F8E163B5BD80}"/>
              </a:ext>
            </a:extLst>
          </p:cNvPr>
          <p:cNvGrpSpPr>
            <a:grpSpLocks/>
          </p:cNvGrpSpPr>
          <p:nvPr/>
        </p:nvGrpSpPr>
        <p:grpSpPr bwMode="auto">
          <a:xfrm>
            <a:off x="8997950" y="5153025"/>
            <a:ext cx="2711450" cy="763588"/>
            <a:chOff x="8027893" y="2583618"/>
            <a:chExt cx="2711543" cy="763946"/>
          </a:xfrm>
        </p:grpSpPr>
        <p:sp>
          <p:nvSpPr>
            <p:cNvPr id="49" name="Text Placeholder 5">
              <a:extLst>
                <a:ext uri="{FF2B5EF4-FFF2-40B4-BE49-F238E27FC236}">
                  <a16:creationId xmlns:a16="http://schemas.microsoft.com/office/drawing/2014/main" id="{46120850-A9CD-4B02-AE14-3BBF6273C9FE}"/>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7687" name="TextBox 49">
              <a:extLst>
                <a:ext uri="{FF2B5EF4-FFF2-40B4-BE49-F238E27FC236}">
                  <a16:creationId xmlns:a16="http://schemas.microsoft.com/office/drawing/2014/main" id="{4874CC30-EB68-4DC8-9AE8-8B7BD22B624E}"/>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27662" name="Rectangle 50">
            <a:extLst>
              <a:ext uri="{FF2B5EF4-FFF2-40B4-BE49-F238E27FC236}">
                <a16:creationId xmlns:a16="http://schemas.microsoft.com/office/drawing/2014/main" id="{336CDC92-0903-47E0-AE11-55FEBAF14B2E}"/>
              </a:ext>
            </a:extLst>
          </p:cNvPr>
          <p:cNvSpPr>
            <a:spLocks noChangeArrowheads="1"/>
          </p:cNvSpPr>
          <p:nvPr/>
        </p:nvSpPr>
        <p:spPr bwMode="auto">
          <a:xfrm>
            <a:off x="8285163" y="2909888"/>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5</a:t>
            </a:r>
            <a:endParaRPr lang="en-US" altLang="en-US" sz="2000">
              <a:solidFill>
                <a:srgbClr val="FFFFFF"/>
              </a:solidFill>
            </a:endParaRPr>
          </a:p>
        </p:txBody>
      </p:sp>
      <p:sp>
        <p:nvSpPr>
          <p:cNvPr id="27663" name="Rectangle 51">
            <a:extLst>
              <a:ext uri="{FF2B5EF4-FFF2-40B4-BE49-F238E27FC236}">
                <a16:creationId xmlns:a16="http://schemas.microsoft.com/office/drawing/2014/main" id="{D9BFCBAE-657A-4600-844F-A8FE439391A1}"/>
              </a:ext>
            </a:extLst>
          </p:cNvPr>
          <p:cNvSpPr>
            <a:spLocks noChangeArrowheads="1"/>
          </p:cNvSpPr>
          <p:nvPr/>
        </p:nvSpPr>
        <p:spPr bwMode="auto">
          <a:xfrm>
            <a:off x="8277225" y="374491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06</a:t>
            </a:r>
            <a:endParaRPr lang="en-US" altLang="en-US" sz="2000">
              <a:solidFill>
                <a:srgbClr val="FFFFFF"/>
              </a:solidFill>
            </a:endParaRPr>
          </a:p>
        </p:txBody>
      </p:sp>
      <p:sp>
        <p:nvSpPr>
          <p:cNvPr id="27664" name="Rectangle 52">
            <a:extLst>
              <a:ext uri="{FF2B5EF4-FFF2-40B4-BE49-F238E27FC236}">
                <a16:creationId xmlns:a16="http://schemas.microsoft.com/office/drawing/2014/main" id="{101E7DD8-ABEC-4E58-BB58-A07924BDE496}"/>
              </a:ext>
            </a:extLst>
          </p:cNvPr>
          <p:cNvSpPr>
            <a:spLocks noChangeArrowheads="1"/>
          </p:cNvSpPr>
          <p:nvPr/>
        </p:nvSpPr>
        <p:spPr bwMode="auto">
          <a:xfrm>
            <a:off x="8293100" y="4552950"/>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07</a:t>
            </a:r>
            <a:endParaRPr lang="en-US" altLang="en-US" sz="2000">
              <a:solidFill>
                <a:srgbClr val="FFFFFF"/>
              </a:solidFill>
            </a:endParaRPr>
          </a:p>
        </p:txBody>
      </p:sp>
      <p:sp>
        <p:nvSpPr>
          <p:cNvPr id="27665" name="Rectangle 53">
            <a:extLst>
              <a:ext uri="{FF2B5EF4-FFF2-40B4-BE49-F238E27FC236}">
                <a16:creationId xmlns:a16="http://schemas.microsoft.com/office/drawing/2014/main" id="{12CF0CF2-EA2A-4A6A-9167-4F16CB688785}"/>
              </a:ext>
            </a:extLst>
          </p:cNvPr>
          <p:cNvSpPr>
            <a:spLocks noChangeArrowheads="1"/>
          </p:cNvSpPr>
          <p:nvPr/>
        </p:nvSpPr>
        <p:spPr bwMode="auto">
          <a:xfrm>
            <a:off x="8285163" y="5341938"/>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08</a:t>
            </a:r>
            <a:endParaRPr lang="en-US" altLang="en-US" sz="2000">
              <a:solidFill>
                <a:srgbClr val="FFFFFF"/>
              </a:solidFill>
            </a:endParaRPr>
          </a:p>
        </p:txBody>
      </p:sp>
      <p:sp>
        <p:nvSpPr>
          <p:cNvPr id="55" name="Rounded Rectangle 44">
            <a:extLst>
              <a:ext uri="{FF2B5EF4-FFF2-40B4-BE49-F238E27FC236}">
                <a16:creationId xmlns:a16="http://schemas.microsoft.com/office/drawing/2014/main" id="{CC97DCB6-B256-459B-BB6F-8A2DA83C6832}"/>
              </a:ext>
            </a:extLst>
          </p:cNvPr>
          <p:cNvSpPr/>
          <p:nvPr/>
        </p:nvSpPr>
        <p:spPr>
          <a:xfrm>
            <a:off x="3286125" y="2886075"/>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6" name="Rounded Rectangle 45">
            <a:extLst>
              <a:ext uri="{FF2B5EF4-FFF2-40B4-BE49-F238E27FC236}">
                <a16:creationId xmlns:a16="http://schemas.microsoft.com/office/drawing/2014/main" id="{E18C9590-5B19-40E7-87DD-7511A63F1F7D}"/>
              </a:ext>
            </a:extLst>
          </p:cNvPr>
          <p:cNvSpPr/>
          <p:nvPr/>
        </p:nvSpPr>
        <p:spPr>
          <a:xfrm>
            <a:off x="3286125" y="3697288"/>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7" name="Rounded Rectangle 46">
            <a:extLst>
              <a:ext uri="{FF2B5EF4-FFF2-40B4-BE49-F238E27FC236}">
                <a16:creationId xmlns:a16="http://schemas.microsoft.com/office/drawing/2014/main" id="{E3F64741-DA98-409F-8687-0910AB40208C}"/>
              </a:ext>
            </a:extLst>
          </p:cNvPr>
          <p:cNvSpPr/>
          <p:nvPr/>
        </p:nvSpPr>
        <p:spPr>
          <a:xfrm>
            <a:off x="3286125" y="4508500"/>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8" name="Rounded Rectangle 47">
            <a:extLst>
              <a:ext uri="{FF2B5EF4-FFF2-40B4-BE49-F238E27FC236}">
                <a16:creationId xmlns:a16="http://schemas.microsoft.com/office/drawing/2014/main" id="{DD4EA251-85DC-4EA4-A10A-DB8C153BD64F}"/>
              </a:ext>
            </a:extLst>
          </p:cNvPr>
          <p:cNvSpPr/>
          <p:nvPr/>
        </p:nvSpPr>
        <p:spPr>
          <a:xfrm>
            <a:off x="3286125" y="5319713"/>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grpSp>
        <p:nvGrpSpPr>
          <p:cNvPr id="59" name="Group 58">
            <a:extLst>
              <a:ext uri="{FF2B5EF4-FFF2-40B4-BE49-F238E27FC236}">
                <a16:creationId xmlns:a16="http://schemas.microsoft.com/office/drawing/2014/main" id="{5F86C8E1-FBDD-47F1-AF45-9FF802311D08}"/>
              </a:ext>
            </a:extLst>
          </p:cNvPr>
          <p:cNvGrpSpPr>
            <a:grpSpLocks/>
          </p:cNvGrpSpPr>
          <p:nvPr/>
        </p:nvGrpSpPr>
        <p:grpSpPr bwMode="auto">
          <a:xfrm>
            <a:off x="482600" y="2808288"/>
            <a:ext cx="2697163" cy="809625"/>
            <a:chOff x="8041341" y="2583618"/>
            <a:chExt cx="2698095" cy="810399"/>
          </a:xfrm>
        </p:grpSpPr>
        <p:sp>
          <p:nvSpPr>
            <p:cNvPr id="60" name="Text Placeholder 5">
              <a:extLst>
                <a:ext uri="{FF2B5EF4-FFF2-40B4-BE49-F238E27FC236}">
                  <a16:creationId xmlns:a16="http://schemas.microsoft.com/office/drawing/2014/main" id="{3A4AD9F2-5CC5-417D-83DD-F2583E82776E}"/>
                </a:ext>
              </a:extLst>
            </p:cNvPr>
            <p:cNvSpPr txBox="1">
              <a:spLocks/>
            </p:cNvSpPr>
            <p:nvPr/>
          </p:nvSpPr>
          <p:spPr>
            <a:xfrm>
              <a:off x="8041341" y="2845805"/>
              <a:ext cx="2698095"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7685" name="TextBox 60">
              <a:extLst>
                <a:ext uri="{FF2B5EF4-FFF2-40B4-BE49-F238E27FC236}">
                  <a16:creationId xmlns:a16="http://schemas.microsoft.com/office/drawing/2014/main" id="{FDB48001-6B04-488C-9DBC-C373EBD18DE5}"/>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2" name="Group 61">
            <a:extLst>
              <a:ext uri="{FF2B5EF4-FFF2-40B4-BE49-F238E27FC236}">
                <a16:creationId xmlns:a16="http://schemas.microsoft.com/office/drawing/2014/main" id="{42231FD5-C56A-48E0-BA7B-8131DD77F012}"/>
              </a:ext>
            </a:extLst>
          </p:cNvPr>
          <p:cNvGrpSpPr>
            <a:grpSpLocks/>
          </p:cNvGrpSpPr>
          <p:nvPr/>
        </p:nvGrpSpPr>
        <p:grpSpPr bwMode="auto">
          <a:xfrm>
            <a:off x="482600" y="3630613"/>
            <a:ext cx="2697163" cy="763587"/>
            <a:chOff x="8041341" y="2583618"/>
            <a:chExt cx="2698095" cy="763946"/>
          </a:xfrm>
        </p:grpSpPr>
        <p:sp>
          <p:nvSpPr>
            <p:cNvPr id="63" name="Text Placeholder 5">
              <a:extLst>
                <a:ext uri="{FF2B5EF4-FFF2-40B4-BE49-F238E27FC236}">
                  <a16:creationId xmlns:a16="http://schemas.microsoft.com/office/drawing/2014/main" id="{562D1A69-636D-41E7-BEE4-1EF31BA35C5F}"/>
                </a:ext>
              </a:extLst>
            </p:cNvPr>
            <p:cNvSpPr txBox="1">
              <a:spLocks/>
            </p:cNvSpPr>
            <p:nvPr/>
          </p:nvSpPr>
          <p:spPr>
            <a:xfrm>
              <a:off x="8041341" y="2845678"/>
              <a:ext cx="2698095" cy="50188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27683" name="TextBox 63">
              <a:extLst>
                <a:ext uri="{FF2B5EF4-FFF2-40B4-BE49-F238E27FC236}">
                  <a16:creationId xmlns:a16="http://schemas.microsoft.com/office/drawing/2014/main" id="{76CD91F0-9A18-4BC1-81FF-BC60E0F17AC4}"/>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5" name="Group 64">
            <a:extLst>
              <a:ext uri="{FF2B5EF4-FFF2-40B4-BE49-F238E27FC236}">
                <a16:creationId xmlns:a16="http://schemas.microsoft.com/office/drawing/2014/main" id="{F6D77D96-3072-48A3-BC73-E5F5CF407ACE}"/>
              </a:ext>
            </a:extLst>
          </p:cNvPr>
          <p:cNvGrpSpPr>
            <a:grpSpLocks/>
          </p:cNvGrpSpPr>
          <p:nvPr/>
        </p:nvGrpSpPr>
        <p:grpSpPr bwMode="auto">
          <a:xfrm>
            <a:off x="495300" y="4408488"/>
            <a:ext cx="2698750" cy="838200"/>
            <a:chOff x="8041341" y="2555575"/>
            <a:chExt cx="2698095" cy="838442"/>
          </a:xfrm>
        </p:grpSpPr>
        <p:sp>
          <p:nvSpPr>
            <p:cNvPr id="66" name="Text Placeholder 5">
              <a:extLst>
                <a:ext uri="{FF2B5EF4-FFF2-40B4-BE49-F238E27FC236}">
                  <a16:creationId xmlns:a16="http://schemas.microsoft.com/office/drawing/2014/main" id="{5781B0BF-61F4-414B-B113-A407822D3998}"/>
                </a:ext>
              </a:extLst>
            </p:cNvPr>
            <p:cNvSpPr txBox="1">
              <a:spLocks/>
            </p:cNvSpPr>
            <p:nvPr/>
          </p:nvSpPr>
          <p:spPr>
            <a:xfrm>
              <a:off x="8041341" y="2846171"/>
              <a:ext cx="2698095" cy="54784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7681" name="TextBox 66">
              <a:extLst>
                <a:ext uri="{FF2B5EF4-FFF2-40B4-BE49-F238E27FC236}">
                  <a16:creationId xmlns:a16="http://schemas.microsoft.com/office/drawing/2014/main" id="{B9322870-C2A5-4E34-B065-EAF8FED46DC6}"/>
                </a:ext>
              </a:extLst>
            </p:cNvPr>
            <p:cNvSpPr txBox="1">
              <a:spLocks noChangeArrowheads="1"/>
            </p:cNvSpPr>
            <p:nvPr/>
          </p:nvSpPr>
          <p:spPr bwMode="auto">
            <a:xfrm>
              <a:off x="8472622" y="255557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8" name="Group 67">
            <a:extLst>
              <a:ext uri="{FF2B5EF4-FFF2-40B4-BE49-F238E27FC236}">
                <a16:creationId xmlns:a16="http://schemas.microsoft.com/office/drawing/2014/main" id="{75F30964-7019-42F4-A7F0-1C431A6E3320}"/>
              </a:ext>
            </a:extLst>
          </p:cNvPr>
          <p:cNvGrpSpPr>
            <a:grpSpLocks/>
          </p:cNvGrpSpPr>
          <p:nvPr/>
        </p:nvGrpSpPr>
        <p:grpSpPr bwMode="auto">
          <a:xfrm>
            <a:off x="495300" y="5295900"/>
            <a:ext cx="2698750" cy="727075"/>
            <a:chOff x="8041341" y="2620321"/>
            <a:chExt cx="2698095" cy="727243"/>
          </a:xfrm>
        </p:grpSpPr>
        <p:sp>
          <p:nvSpPr>
            <p:cNvPr id="69" name="Text Placeholder 5">
              <a:extLst>
                <a:ext uri="{FF2B5EF4-FFF2-40B4-BE49-F238E27FC236}">
                  <a16:creationId xmlns:a16="http://schemas.microsoft.com/office/drawing/2014/main" id="{62D03451-B6C5-4F35-870C-AA8CC3E2E78E}"/>
                </a:ext>
              </a:extLst>
            </p:cNvPr>
            <p:cNvSpPr txBox="1">
              <a:spLocks/>
            </p:cNvSpPr>
            <p:nvPr/>
          </p:nvSpPr>
          <p:spPr>
            <a:xfrm>
              <a:off x="8041341" y="2845798"/>
              <a:ext cx="2698095" cy="50176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27679" name="TextBox 69">
              <a:extLst>
                <a:ext uri="{FF2B5EF4-FFF2-40B4-BE49-F238E27FC236}">
                  <a16:creationId xmlns:a16="http://schemas.microsoft.com/office/drawing/2014/main" id="{D2A6CF56-EF12-4BFC-8E06-FF951A584958}"/>
                </a:ext>
              </a:extLst>
            </p:cNvPr>
            <p:cNvSpPr txBox="1">
              <a:spLocks noChangeArrowheads="1"/>
            </p:cNvSpPr>
            <p:nvPr/>
          </p:nvSpPr>
          <p:spPr bwMode="auto">
            <a:xfrm>
              <a:off x="8486069" y="2620321"/>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27674" name="Rectangle 70">
            <a:extLst>
              <a:ext uri="{FF2B5EF4-FFF2-40B4-BE49-F238E27FC236}">
                <a16:creationId xmlns:a16="http://schemas.microsoft.com/office/drawing/2014/main" id="{FC313FC1-57CD-499F-BF74-6EA2AABCCA84}"/>
              </a:ext>
            </a:extLst>
          </p:cNvPr>
          <p:cNvSpPr>
            <a:spLocks noChangeArrowheads="1"/>
          </p:cNvSpPr>
          <p:nvPr/>
        </p:nvSpPr>
        <p:spPr bwMode="auto">
          <a:xfrm>
            <a:off x="3303588" y="2987675"/>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en-US" altLang="en-US" sz="2000">
                <a:solidFill>
                  <a:srgbClr val="FFFFFF"/>
                </a:solidFill>
              </a:rPr>
              <a:t>01</a:t>
            </a:r>
          </a:p>
        </p:txBody>
      </p:sp>
      <p:sp>
        <p:nvSpPr>
          <p:cNvPr id="27675" name="Rectangle 71">
            <a:extLst>
              <a:ext uri="{FF2B5EF4-FFF2-40B4-BE49-F238E27FC236}">
                <a16:creationId xmlns:a16="http://schemas.microsoft.com/office/drawing/2014/main" id="{4B35BEC4-6E9D-4FA6-BDD7-2A49AEF33FB5}"/>
              </a:ext>
            </a:extLst>
          </p:cNvPr>
          <p:cNvSpPr>
            <a:spLocks noChangeArrowheads="1"/>
          </p:cNvSpPr>
          <p:nvPr/>
        </p:nvSpPr>
        <p:spPr bwMode="auto">
          <a:xfrm>
            <a:off x="3295650" y="3824288"/>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27676" name="Rectangle 72">
            <a:extLst>
              <a:ext uri="{FF2B5EF4-FFF2-40B4-BE49-F238E27FC236}">
                <a16:creationId xmlns:a16="http://schemas.microsoft.com/office/drawing/2014/main" id="{F2FABCEA-0E53-4028-9C87-A9971C969854}"/>
              </a:ext>
            </a:extLst>
          </p:cNvPr>
          <p:cNvSpPr>
            <a:spLocks noChangeArrowheads="1"/>
          </p:cNvSpPr>
          <p:nvPr/>
        </p:nvSpPr>
        <p:spPr bwMode="auto">
          <a:xfrm>
            <a:off x="3309938" y="4630738"/>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27677" name="Rectangle 73">
            <a:extLst>
              <a:ext uri="{FF2B5EF4-FFF2-40B4-BE49-F238E27FC236}">
                <a16:creationId xmlns:a16="http://schemas.microsoft.com/office/drawing/2014/main" id="{70121798-A3D4-4C21-815A-3D3BD9639E37}"/>
              </a:ext>
            </a:extLst>
          </p:cNvPr>
          <p:cNvSpPr>
            <a:spLocks noChangeArrowheads="1"/>
          </p:cNvSpPr>
          <p:nvPr/>
        </p:nvSpPr>
        <p:spPr bwMode="auto">
          <a:xfrm>
            <a:off x="3303588" y="5421313"/>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04</a:t>
            </a:r>
            <a:endParaRPr lang="en-US" altLang="en-US" sz="2000">
              <a:solidFill>
                <a:srgbClr val="FFFFFF"/>
              </a:solidFill>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par>
                                <p:cTn id="8" presetID="16" presetClass="entr" presetSubtype="37"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arn(outVertical)">
                                      <p:cBhvr>
                                        <p:cTn id="10" dur="500"/>
                                        <p:tgtEl>
                                          <p:spTgt spid="17"/>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1000"/>
                                        <p:tgtEl>
                                          <p:spTgt spid="18"/>
                                        </p:tgtEl>
                                      </p:cBhvr>
                                    </p:animEffect>
                                    <p:anim calcmode="lin" valueType="num">
                                      <p:cBhvr>
                                        <p:cTn id="14" dur="1000" fill="hold"/>
                                        <p:tgtEl>
                                          <p:spTgt spid="18"/>
                                        </p:tgtEl>
                                        <p:attrNameLst>
                                          <p:attrName>ppt_x</p:attrName>
                                        </p:attrNameLst>
                                      </p:cBhvr>
                                      <p:tavLst>
                                        <p:tav tm="0">
                                          <p:val>
                                            <p:strVal val="#ppt_x"/>
                                          </p:val>
                                        </p:tav>
                                        <p:tav tm="100000">
                                          <p:val>
                                            <p:strVal val="#ppt_x"/>
                                          </p:val>
                                        </p:tav>
                                      </p:tavLst>
                                    </p:anim>
                                    <p:anim calcmode="lin" valueType="num">
                                      <p:cBhvr>
                                        <p:cTn id="15" dur="900" decel="100000" fill="hold"/>
                                        <p:tgtEl>
                                          <p:spTgt spid="1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42"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outHorizontal)">
                                      <p:cBhvr>
                                        <p:cTn id="20" dur="500"/>
                                        <p:tgtEl>
                                          <p:spTgt spid="3"/>
                                        </p:tgtEl>
                                      </p:cBhvr>
                                    </p:animEffect>
                                  </p:childTnLst>
                                </p:cTn>
                              </p:par>
                            </p:childTnLst>
                          </p:cTn>
                        </p:par>
                        <p:par>
                          <p:cTn id="21" fill="hold" nodeType="afterGroup">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500"/>
                                        <p:tgtEl>
                                          <p:spTgt spid="55"/>
                                        </p:tgtEl>
                                      </p:cBhvr>
                                    </p:animEffect>
                                  </p:childTnLst>
                                </p:cTn>
                              </p:par>
                              <p:par>
                                <p:cTn id="25" presetID="22" presetClass="entr" presetSubtype="1" fill="hold" nodeType="with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up)">
                                      <p:cBhvr>
                                        <p:cTn id="27" dur="500"/>
                                        <p:tgtEl>
                                          <p:spTgt spid="59"/>
                                        </p:tgtEl>
                                      </p:cBhvr>
                                    </p:animEffect>
                                  </p:childTnLst>
                                </p:cTn>
                              </p:par>
                            </p:childTnLst>
                          </p:cTn>
                        </p:par>
                        <p:par>
                          <p:cTn id="28" fill="hold" nodeType="afterGroup">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par>
                                <p:cTn id="32" presetID="22" presetClass="entr" presetSubtype="1" fill="hold" nodeType="with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wipe(up)">
                                      <p:cBhvr>
                                        <p:cTn id="34" dur="500"/>
                                        <p:tgtEl>
                                          <p:spTgt spid="62"/>
                                        </p:tgtEl>
                                      </p:cBhvr>
                                    </p:animEffect>
                                  </p:childTnLst>
                                </p:cTn>
                              </p:par>
                            </p:childTnLst>
                          </p:cTn>
                        </p:par>
                        <p:par>
                          <p:cTn id="35" fill="hold" nodeType="afterGroup">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fade">
                                      <p:cBhvr>
                                        <p:cTn id="38" dur="500"/>
                                        <p:tgtEl>
                                          <p:spTgt spid="57"/>
                                        </p:tgtEl>
                                      </p:cBhvr>
                                    </p:animEffect>
                                  </p:childTnLst>
                                </p:cTn>
                              </p:par>
                              <p:par>
                                <p:cTn id="39" presetID="22" presetClass="entr" presetSubtype="1" fill="hold"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up)">
                                      <p:cBhvr>
                                        <p:cTn id="41" dur="500"/>
                                        <p:tgtEl>
                                          <p:spTgt spid="65"/>
                                        </p:tgtEl>
                                      </p:cBhvr>
                                    </p:animEffect>
                                  </p:childTnLst>
                                </p:cTn>
                              </p:par>
                            </p:childTnLst>
                          </p:cTn>
                        </p:par>
                        <p:par>
                          <p:cTn id="42" fill="hold" nodeType="afterGroup">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fade">
                                      <p:cBhvr>
                                        <p:cTn id="45" dur="500"/>
                                        <p:tgtEl>
                                          <p:spTgt spid="58"/>
                                        </p:tgtEl>
                                      </p:cBhvr>
                                    </p:animEffect>
                                  </p:childTnLst>
                                </p:cTn>
                              </p:par>
                              <p:par>
                                <p:cTn id="46" presetID="22" presetClass="entr" presetSubtype="1" fill="hold" nodeType="withEffect">
                                  <p:stCondLst>
                                    <p:cond delay="0"/>
                                  </p:stCondLst>
                                  <p:childTnLst>
                                    <p:set>
                                      <p:cBhvr>
                                        <p:cTn id="47" dur="1" fill="hold">
                                          <p:stCondLst>
                                            <p:cond delay="0"/>
                                          </p:stCondLst>
                                        </p:cTn>
                                        <p:tgtEl>
                                          <p:spTgt spid="68"/>
                                        </p:tgtEl>
                                        <p:attrNameLst>
                                          <p:attrName>style.visibility</p:attrName>
                                        </p:attrNameLst>
                                      </p:cBhvr>
                                      <p:to>
                                        <p:strVal val="visible"/>
                                      </p:to>
                                    </p:set>
                                    <p:animEffect transition="in" filter="wipe(up)">
                                      <p:cBhvr>
                                        <p:cTn id="48" dur="500"/>
                                        <p:tgtEl>
                                          <p:spTgt spid="68"/>
                                        </p:tgtEl>
                                      </p:cBhvr>
                                    </p:animEffect>
                                  </p:childTnLst>
                                </p:cTn>
                              </p:par>
                            </p:childTnLst>
                          </p:cTn>
                        </p:par>
                        <p:par>
                          <p:cTn id="49" fill="hold" nodeType="afterGroup">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par>
                                <p:cTn id="53" presetID="22" presetClass="entr" presetSubtype="1" fill="hold" nodeType="with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childTnLst>
                          </p:cTn>
                        </p:par>
                        <p:par>
                          <p:cTn id="56" fill="hold" nodeType="afterGroup">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Effect transition="in" filter="fade">
                                      <p:cBhvr>
                                        <p:cTn id="59" dur="500"/>
                                        <p:tgtEl>
                                          <p:spTgt spid="36"/>
                                        </p:tgtEl>
                                      </p:cBhvr>
                                    </p:animEffect>
                                  </p:childTnLst>
                                </p:cTn>
                              </p:par>
                              <p:par>
                                <p:cTn id="60" presetID="22" presetClass="entr" presetSubtype="1" fill="hold" nodeType="with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wipe(up)">
                                      <p:cBhvr>
                                        <p:cTn id="62" dur="500"/>
                                        <p:tgtEl>
                                          <p:spTgt spid="42"/>
                                        </p:tgtEl>
                                      </p:cBhvr>
                                    </p:animEffect>
                                  </p:childTnLst>
                                </p:cTn>
                              </p:par>
                            </p:childTnLst>
                          </p:cTn>
                        </p:par>
                        <p:par>
                          <p:cTn id="63" fill="hold" nodeType="afterGroup">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fade">
                                      <p:cBhvr>
                                        <p:cTn id="66" dur="500"/>
                                        <p:tgtEl>
                                          <p:spTgt spid="37"/>
                                        </p:tgtEl>
                                      </p:cBhvr>
                                    </p:animEffect>
                                  </p:childTnLst>
                                </p:cTn>
                              </p:par>
                              <p:par>
                                <p:cTn id="67" presetID="22" presetClass="entr" presetSubtype="1" fill="hold"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wipe(up)">
                                      <p:cBhvr>
                                        <p:cTn id="69" dur="500"/>
                                        <p:tgtEl>
                                          <p:spTgt spid="45"/>
                                        </p:tgtEl>
                                      </p:cBhvr>
                                    </p:animEffect>
                                  </p:childTnLst>
                                </p:cTn>
                              </p:par>
                            </p:childTnLst>
                          </p:cTn>
                        </p:par>
                        <p:par>
                          <p:cTn id="70" fill="hold" nodeType="afterGroup">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500"/>
                                        <p:tgtEl>
                                          <p:spTgt spid="38"/>
                                        </p:tgtEl>
                                      </p:cBhvr>
                                    </p:animEffect>
                                  </p:childTnLst>
                                </p:cTn>
                              </p:par>
                              <p:par>
                                <p:cTn id="74" presetID="22" presetClass="entr" presetSubtype="1" fill="hold"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up)">
                                      <p:cBhvr>
                                        <p:cTn id="76" dur="500"/>
                                        <p:tgtEl>
                                          <p:spTgt spid="48"/>
                                        </p:tgtEl>
                                      </p:cBhvr>
                                    </p:animEffect>
                                  </p:childTnLst>
                                </p:cTn>
                              </p:par>
                            </p:childTnLst>
                          </p:cTn>
                        </p:par>
                        <p:par>
                          <p:cTn id="77" fill="hold" nodeType="afterGroup">
                            <p:stCondLst>
                              <p:cond delay="5500"/>
                            </p:stCondLst>
                            <p:childTnLst>
                              <p:par>
                                <p:cTn id="78" presetID="2" presetClass="exit" presetSubtype="1" fill="hold" grpId="1" nodeType="afterEffect">
                                  <p:stCondLst>
                                    <p:cond delay="0"/>
                                  </p:stCondLst>
                                  <p:childTnLst>
                                    <p:anim calcmode="lin" valueType="num">
                                      <p:cBhvr additive="base">
                                        <p:cTn id="79" dur="500"/>
                                        <p:tgtEl>
                                          <p:spTgt spid="16"/>
                                        </p:tgtEl>
                                        <p:attrNameLst>
                                          <p:attrName>ppt_x</p:attrName>
                                        </p:attrNameLst>
                                      </p:cBhvr>
                                      <p:tavLst>
                                        <p:tav tm="0">
                                          <p:val>
                                            <p:strVal val="ppt_x"/>
                                          </p:val>
                                        </p:tav>
                                        <p:tav tm="100000">
                                          <p:val>
                                            <p:strVal val="ppt_x"/>
                                          </p:val>
                                        </p:tav>
                                      </p:tavLst>
                                    </p:anim>
                                    <p:anim calcmode="lin" valueType="num">
                                      <p:cBhvr additive="base">
                                        <p:cTn id="80" dur="500"/>
                                        <p:tgtEl>
                                          <p:spTgt spid="16"/>
                                        </p:tgtEl>
                                        <p:attrNameLst>
                                          <p:attrName>ppt_y</p:attrName>
                                        </p:attrNameLst>
                                      </p:cBhvr>
                                      <p:tavLst>
                                        <p:tav tm="0">
                                          <p:val>
                                            <p:strVal val="ppt_y"/>
                                          </p:val>
                                        </p:tav>
                                        <p:tav tm="100000">
                                          <p:val>
                                            <p:strVal val="0-ppt_h/2"/>
                                          </p:val>
                                        </p:tav>
                                      </p:tavLst>
                                    </p:anim>
                                    <p:set>
                                      <p:cBhvr>
                                        <p:cTn id="81" dur="1" fill="hold">
                                          <p:stCondLst>
                                            <p:cond delay="499"/>
                                          </p:stCondLst>
                                        </p:cTn>
                                        <p:tgtEl>
                                          <p:spTgt spid="16"/>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17"/>
                                        </p:tgtEl>
                                        <p:attrNameLst>
                                          <p:attrName>ppt_x</p:attrName>
                                        </p:attrNameLst>
                                      </p:cBhvr>
                                      <p:tavLst>
                                        <p:tav tm="0">
                                          <p:val>
                                            <p:strVal val="ppt_x"/>
                                          </p:val>
                                        </p:tav>
                                        <p:tav tm="100000">
                                          <p:val>
                                            <p:strVal val="ppt_x"/>
                                          </p:val>
                                        </p:tav>
                                      </p:tavLst>
                                    </p:anim>
                                    <p:anim calcmode="lin" valueType="num">
                                      <p:cBhvr additive="base">
                                        <p:cTn id="84" dur="500"/>
                                        <p:tgtEl>
                                          <p:spTgt spid="17"/>
                                        </p:tgtEl>
                                        <p:attrNameLst>
                                          <p:attrName>ppt_y</p:attrName>
                                        </p:attrNameLst>
                                      </p:cBhvr>
                                      <p:tavLst>
                                        <p:tav tm="0">
                                          <p:val>
                                            <p:strVal val="ppt_y"/>
                                          </p:val>
                                        </p:tav>
                                        <p:tav tm="100000">
                                          <p:val>
                                            <p:strVal val="0-ppt_h/2"/>
                                          </p:val>
                                        </p:tav>
                                      </p:tavLst>
                                    </p:anim>
                                    <p:set>
                                      <p:cBhvr>
                                        <p:cTn id="85" dur="1" fill="hold">
                                          <p:stCondLst>
                                            <p:cond delay="499"/>
                                          </p:stCondLst>
                                        </p:cTn>
                                        <p:tgtEl>
                                          <p:spTgt spid="17"/>
                                        </p:tgtEl>
                                        <p:attrNameLst>
                                          <p:attrName>style.visibility</p:attrName>
                                        </p:attrNameLst>
                                      </p:cBhvr>
                                      <p:to>
                                        <p:strVal val="hidden"/>
                                      </p:to>
                                    </p:set>
                                  </p:childTnLst>
                                </p:cTn>
                              </p:par>
                              <p:par>
                                <p:cTn id="86" presetID="2" presetClass="exit" presetSubtype="1" fill="hold" grpId="1" nodeType="withEffect">
                                  <p:stCondLst>
                                    <p:cond delay="0"/>
                                  </p:stCondLst>
                                  <p:childTnLst>
                                    <p:anim calcmode="lin" valueType="num">
                                      <p:cBhvr additive="base">
                                        <p:cTn id="87" dur="500"/>
                                        <p:tgtEl>
                                          <p:spTgt spid="18"/>
                                        </p:tgtEl>
                                        <p:attrNameLst>
                                          <p:attrName>ppt_x</p:attrName>
                                        </p:attrNameLst>
                                      </p:cBhvr>
                                      <p:tavLst>
                                        <p:tav tm="0">
                                          <p:val>
                                            <p:strVal val="ppt_x"/>
                                          </p:val>
                                        </p:tav>
                                        <p:tav tm="100000">
                                          <p:val>
                                            <p:strVal val="ppt_x"/>
                                          </p:val>
                                        </p:tav>
                                      </p:tavLst>
                                    </p:anim>
                                    <p:anim calcmode="lin" valueType="num">
                                      <p:cBhvr additive="base">
                                        <p:cTn id="88" dur="500"/>
                                        <p:tgtEl>
                                          <p:spTgt spid="18"/>
                                        </p:tgtEl>
                                        <p:attrNameLst>
                                          <p:attrName>ppt_y</p:attrName>
                                        </p:attrNameLst>
                                      </p:cBhvr>
                                      <p:tavLst>
                                        <p:tav tm="0">
                                          <p:val>
                                            <p:strVal val="ppt_y"/>
                                          </p:val>
                                        </p:tav>
                                        <p:tav tm="100000">
                                          <p:val>
                                            <p:strVal val="0-ppt_h/2"/>
                                          </p:val>
                                        </p:tav>
                                      </p:tavLst>
                                    </p:anim>
                                    <p:set>
                                      <p:cBhvr>
                                        <p:cTn id="89" dur="1" fill="hold">
                                          <p:stCondLst>
                                            <p:cond delay="499"/>
                                          </p:stCondLst>
                                        </p:cTn>
                                        <p:tgtEl>
                                          <p:spTgt spid="18"/>
                                        </p:tgtEl>
                                        <p:attrNameLst>
                                          <p:attrName>style.visibility</p:attrName>
                                        </p:attrNameLst>
                                      </p:cBhvr>
                                      <p:to>
                                        <p:strVal val="hidden"/>
                                      </p:to>
                                    </p:set>
                                  </p:childTnLst>
                                </p:cTn>
                              </p:par>
                              <p:par>
                                <p:cTn id="90" presetID="2" presetClass="exit" presetSubtype="1" fill="hold" nodeType="withEffect">
                                  <p:stCondLst>
                                    <p:cond delay="0"/>
                                  </p:stCondLst>
                                  <p:childTnLst>
                                    <p:anim calcmode="lin" valueType="num">
                                      <p:cBhvr additive="base">
                                        <p:cTn id="91" dur="500"/>
                                        <p:tgtEl>
                                          <p:spTgt spid="3"/>
                                        </p:tgtEl>
                                        <p:attrNameLst>
                                          <p:attrName>ppt_x</p:attrName>
                                        </p:attrNameLst>
                                      </p:cBhvr>
                                      <p:tavLst>
                                        <p:tav tm="0">
                                          <p:val>
                                            <p:strVal val="ppt_x"/>
                                          </p:val>
                                        </p:tav>
                                        <p:tav tm="100000">
                                          <p:val>
                                            <p:strVal val="ppt_x"/>
                                          </p:val>
                                        </p:tav>
                                      </p:tavLst>
                                    </p:anim>
                                    <p:anim calcmode="lin" valueType="num">
                                      <p:cBhvr additive="base">
                                        <p:cTn id="92" dur="500"/>
                                        <p:tgtEl>
                                          <p:spTgt spid="3"/>
                                        </p:tgtEl>
                                        <p:attrNameLst>
                                          <p:attrName>ppt_y</p:attrName>
                                        </p:attrNameLst>
                                      </p:cBhvr>
                                      <p:tavLst>
                                        <p:tav tm="0">
                                          <p:val>
                                            <p:strVal val="ppt_y"/>
                                          </p:val>
                                        </p:tav>
                                        <p:tav tm="100000">
                                          <p:val>
                                            <p:strVal val="0-ppt_h/2"/>
                                          </p:val>
                                        </p:tav>
                                      </p:tavLst>
                                    </p:anim>
                                    <p:set>
                                      <p:cBhvr>
                                        <p:cTn id="93" dur="1" fill="hold">
                                          <p:stCondLst>
                                            <p:cond delay="499"/>
                                          </p:stCondLst>
                                        </p:cTn>
                                        <p:tgtEl>
                                          <p:spTgt spid="3"/>
                                        </p:tgtEl>
                                        <p:attrNameLst>
                                          <p:attrName>style.visibility</p:attrName>
                                        </p:attrNameLst>
                                      </p:cBhvr>
                                      <p:to>
                                        <p:strVal val="hidden"/>
                                      </p:to>
                                    </p:set>
                                  </p:childTnLst>
                                </p:cTn>
                              </p:par>
                              <p:par>
                                <p:cTn id="94" presetID="2" presetClass="exit" presetSubtype="1" fill="hold" grpId="1" nodeType="withEffect">
                                  <p:stCondLst>
                                    <p:cond delay="0"/>
                                  </p:stCondLst>
                                  <p:childTnLst>
                                    <p:anim calcmode="lin" valueType="num">
                                      <p:cBhvr additive="base">
                                        <p:cTn id="95" dur="500"/>
                                        <p:tgtEl>
                                          <p:spTgt spid="55"/>
                                        </p:tgtEl>
                                        <p:attrNameLst>
                                          <p:attrName>ppt_x</p:attrName>
                                        </p:attrNameLst>
                                      </p:cBhvr>
                                      <p:tavLst>
                                        <p:tav tm="0">
                                          <p:val>
                                            <p:strVal val="ppt_x"/>
                                          </p:val>
                                        </p:tav>
                                        <p:tav tm="100000">
                                          <p:val>
                                            <p:strVal val="ppt_x"/>
                                          </p:val>
                                        </p:tav>
                                      </p:tavLst>
                                    </p:anim>
                                    <p:anim calcmode="lin" valueType="num">
                                      <p:cBhvr additive="base">
                                        <p:cTn id="96" dur="500"/>
                                        <p:tgtEl>
                                          <p:spTgt spid="55"/>
                                        </p:tgtEl>
                                        <p:attrNameLst>
                                          <p:attrName>ppt_y</p:attrName>
                                        </p:attrNameLst>
                                      </p:cBhvr>
                                      <p:tavLst>
                                        <p:tav tm="0">
                                          <p:val>
                                            <p:strVal val="ppt_y"/>
                                          </p:val>
                                        </p:tav>
                                        <p:tav tm="100000">
                                          <p:val>
                                            <p:strVal val="0-ppt_h/2"/>
                                          </p:val>
                                        </p:tav>
                                      </p:tavLst>
                                    </p:anim>
                                    <p:set>
                                      <p:cBhvr>
                                        <p:cTn id="97" dur="1" fill="hold">
                                          <p:stCondLst>
                                            <p:cond delay="499"/>
                                          </p:stCondLst>
                                        </p:cTn>
                                        <p:tgtEl>
                                          <p:spTgt spid="55"/>
                                        </p:tgtEl>
                                        <p:attrNameLst>
                                          <p:attrName>style.visibility</p:attrName>
                                        </p:attrNameLst>
                                      </p:cBhvr>
                                      <p:to>
                                        <p:strVal val="hidden"/>
                                      </p:to>
                                    </p:set>
                                  </p:childTnLst>
                                </p:cTn>
                              </p:par>
                              <p:par>
                                <p:cTn id="98" presetID="2" presetClass="exit" presetSubtype="1" fill="hold" nodeType="withEffect">
                                  <p:stCondLst>
                                    <p:cond delay="0"/>
                                  </p:stCondLst>
                                  <p:childTnLst>
                                    <p:anim calcmode="lin" valueType="num">
                                      <p:cBhvr additive="base">
                                        <p:cTn id="99" dur="500"/>
                                        <p:tgtEl>
                                          <p:spTgt spid="59"/>
                                        </p:tgtEl>
                                        <p:attrNameLst>
                                          <p:attrName>ppt_x</p:attrName>
                                        </p:attrNameLst>
                                      </p:cBhvr>
                                      <p:tavLst>
                                        <p:tav tm="0">
                                          <p:val>
                                            <p:strVal val="ppt_x"/>
                                          </p:val>
                                        </p:tav>
                                        <p:tav tm="100000">
                                          <p:val>
                                            <p:strVal val="ppt_x"/>
                                          </p:val>
                                        </p:tav>
                                      </p:tavLst>
                                    </p:anim>
                                    <p:anim calcmode="lin" valueType="num">
                                      <p:cBhvr additive="base">
                                        <p:cTn id="100" dur="500"/>
                                        <p:tgtEl>
                                          <p:spTgt spid="59"/>
                                        </p:tgtEl>
                                        <p:attrNameLst>
                                          <p:attrName>ppt_y</p:attrName>
                                        </p:attrNameLst>
                                      </p:cBhvr>
                                      <p:tavLst>
                                        <p:tav tm="0">
                                          <p:val>
                                            <p:strVal val="ppt_y"/>
                                          </p:val>
                                        </p:tav>
                                        <p:tav tm="100000">
                                          <p:val>
                                            <p:strVal val="0-ppt_h/2"/>
                                          </p:val>
                                        </p:tav>
                                      </p:tavLst>
                                    </p:anim>
                                    <p:set>
                                      <p:cBhvr>
                                        <p:cTn id="101" dur="1" fill="hold">
                                          <p:stCondLst>
                                            <p:cond delay="499"/>
                                          </p:stCondLst>
                                        </p:cTn>
                                        <p:tgtEl>
                                          <p:spTgt spid="59"/>
                                        </p:tgtEl>
                                        <p:attrNameLst>
                                          <p:attrName>style.visibility</p:attrName>
                                        </p:attrNameLst>
                                      </p:cBhvr>
                                      <p:to>
                                        <p:strVal val="hidden"/>
                                      </p:to>
                                    </p:set>
                                  </p:childTnLst>
                                </p:cTn>
                              </p:par>
                              <p:par>
                                <p:cTn id="102" presetID="2" presetClass="exit" presetSubtype="1" fill="hold" grpId="1" nodeType="withEffect">
                                  <p:stCondLst>
                                    <p:cond delay="0"/>
                                  </p:stCondLst>
                                  <p:childTnLst>
                                    <p:anim calcmode="lin" valueType="num">
                                      <p:cBhvr additive="base">
                                        <p:cTn id="103" dur="500"/>
                                        <p:tgtEl>
                                          <p:spTgt spid="56"/>
                                        </p:tgtEl>
                                        <p:attrNameLst>
                                          <p:attrName>ppt_x</p:attrName>
                                        </p:attrNameLst>
                                      </p:cBhvr>
                                      <p:tavLst>
                                        <p:tav tm="0">
                                          <p:val>
                                            <p:strVal val="ppt_x"/>
                                          </p:val>
                                        </p:tav>
                                        <p:tav tm="100000">
                                          <p:val>
                                            <p:strVal val="ppt_x"/>
                                          </p:val>
                                        </p:tav>
                                      </p:tavLst>
                                    </p:anim>
                                    <p:anim calcmode="lin" valueType="num">
                                      <p:cBhvr additive="base">
                                        <p:cTn id="104" dur="500"/>
                                        <p:tgtEl>
                                          <p:spTgt spid="56"/>
                                        </p:tgtEl>
                                        <p:attrNameLst>
                                          <p:attrName>ppt_y</p:attrName>
                                        </p:attrNameLst>
                                      </p:cBhvr>
                                      <p:tavLst>
                                        <p:tav tm="0">
                                          <p:val>
                                            <p:strVal val="ppt_y"/>
                                          </p:val>
                                        </p:tav>
                                        <p:tav tm="100000">
                                          <p:val>
                                            <p:strVal val="0-ppt_h/2"/>
                                          </p:val>
                                        </p:tav>
                                      </p:tavLst>
                                    </p:anim>
                                    <p:set>
                                      <p:cBhvr>
                                        <p:cTn id="105" dur="1" fill="hold">
                                          <p:stCondLst>
                                            <p:cond delay="499"/>
                                          </p:stCondLst>
                                        </p:cTn>
                                        <p:tgtEl>
                                          <p:spTgt spid="56"/>
                                        </p:tgtEl>
                                        <p:attrNameLst>
                                          <p:attrName>style.visibility</p:attrName>
                                        </p:attrNameLst>
                                      </p:cBhvr>
                                      <p:to>
                                        <p:strVal val="hidden"/>
                                      </p:to>
                                    </p:set>
                                  </p:childTnLst>
                                </p:cTn>
                              </p:par>
                              <p:par>
                                <p:cTn id="106" presetID="2" presetClass="exit" presetSubtype="1" fill="hold" nodeType="withEffect">
                                  <p:stCondLst>
                                    <p:cond delay="0"/>
                                  </p:stCondLst>
                                  <p:childTnLst>
                                    <p:anim calcmode="lin" valueType="num">
                                      <p:cBhvr additive="base">
                                        <p:cTn id="107" dur="500"/>
                                        <p:tgtEl>
                                          <p:spTgt spid="62"/>
                                        </p:tgtEl>
                                        <p:attrNameLst>
                                          <p:attrName>ppt_x</p:attrName>
                                        </p:attrNameLst>
                                      </p:cBhvr>
                                      <p:tavLst>
                                        <p:tav tm="0">
                                          <p:val>
                                            <p:strVal val="ppt_x"/>
                                          </p:val>
                                        </p:tav>
                                        <p:tav tm="100000">
                                          <p:val>
                                            <p:strVal val="ppt_x"/>
                                          </p:val>
                                        </p:tav>
                                      </p:tavLst>
                                    </p:anim>
                                    <p:anim calcmode="lin" valueType="num">
                                      <p:cBhvr additive="base">
                                        <p:cTn id="108" dur="500"/>
                                        <p:tgtEl>
                                          <p:spTgt spid="62"/>
                                        </p:tgtEl>
                                        <p:attrNameLst>
                                          <p:attrName>ppt_y</p:attrName>
                                        </p:attrNameLst>
                                      </p:cBhvr>
                                      <p:tavLst>
                                        <p:tav tm="0">
                                          <p:val>
                                            <p:strVal val="ppt_y"/>
                                          </p:val>
                                        </p:tav>
                                        <p:tav tm="100000">
                                          <p:val>
                                            <p:strVal val="0-ppt_h/2"/>
                                          </p:val>
                                        </p:tav>
                                      </p:tavLst>
                                    </p:anim>
                                    <p:set>
                                      <p:cBhvr>
                                        <p:cTn id="109" dur="1" fill="hold">
                                          <p:stCondLst>
                                            <p:cond delay="499"/>
                                          </p:stCondLst>
                                        </p:cTn>
                                        <p:tgtEl>
                                          <p:spTgt spid="62"/>
                                        </p:tgtEl>
                                        <p:attrNameLst>
                                          <p:attrName>style.visibility</p:attrName>
                                        </p:attrNameLst>
                                      </p:cBhvr>
                                      <p:to>
                                        <p:strVal val="hidden"/>
                                      </p:to>
                                    </p:set>
                                  </p:childTnLst>
                                </p:cTn>
                              </p:par>
                              <p:par>
                                <p:cTn id="110" presetID="2" presetClass="exit" presetSubtype="1" fill="hold" grpId="1" nodeType="withEffect">
                                  <p:stCondLst>
                                    <p:cond delay="0"/>
                                  </p:stCondLst>
                                  <p:childTnLst>
                                    <p:anim calcmode="lin" valueType="num">
                                      <p:cBhvr additive="base">
                                        <p:cTn id="111" dur="500"/>
                                        <p:tgtEl>
                                          <p:spTgt spid="57"/>
                                        </p:tgtEl>
                                        <p:attrNameLst>
                                          <p:attrName>ppt_x</p:attrName>
                                        </p:attrNameLst>
                                      </p:cBhvr>
                                      <p:tavLst>
                                        <p:tav tm="0">
                                          <p:val>
                                            <p:strVal val="ppt_x"/>
                                          </p:val>
                                        </p:tav>
                                        <p:tav tm="100000">
                                          <p:val>
                                            <p:strVal val="ppt_x"/>
                                          </p:val>
                                        </p:tav>
                                      </p:tavLst>
                                    </p:anim>
                                    <p:anim calcmode="lin" valueType="num">
                                      <p:cBhvr additive="base">
                                        <p:cTn id="112" dur="500"/>
                                        <p:tgtEl>
                                          <p:spTgt spid="57"/>
                                        </p:tgtEl>
                                        <p:attrNameLst>
                                          <p:attrName>ppt_y</p:attrName>
                                        </p:attrNameLst>
                                      </p:cBhvr>
                                      <p:tavLst>
                                        <p:tav tm="0">
                                          <p:val>
                                            <p:strVal val="ppt_y"/>
                                          </p:val>
                                        </p:tav>
                                        <p:tav tm="100000">
                                          <p:val>
                                            <p:strVal val="0-ppt_h/2"/>
                                          </p:val>
                                        </p:tav>
                                      </p:tavLst>
                                    </p:anim>
                                    <p:set>
                                      <p:cBhvr>
                                        <p:cTn id="113" dur="1" fill="hold">
                                          <p:stCondLst>
                                            <p:cond delay="499"/>
                                          </p:stCondLst>
                                        </p:cTn>
                                        <p:tgtEl>
                                          <p:spTgt spid="57"/>
                                        </p:tgtEl>
                                        <p:attrNameLst>
                                          <p:attrName>style.visibility</p:attrName>
                                        </p:attrNameLst>
                                      </p:cBhvr>
                                      <p:to>
                                        <p:strVal val="hidden"/>
                                      </p:to>
                                    </p:set>
                                  </p:childTnLst>
                                </p:cTn>
                              </p:par>
                              <p:par>
                                <p:cTn id="114" presetID="2" presetClass="exit" presetSubtype="1" fill="hold" nodeType="withEffect">
                                  <p:stCondLst>
                                    <p:cond delay="0"/>
                                  </p:stCondLst>
                                  <p:childTnLst>
                                    <p:anim calcmode="lin" valueType="num">
                                      <p:cBhvr additive="base">
                                        <p:cTn id="115" dur="500"/>
                                        <p:tgtEl>
                                          <p:spTgt spid="65"/>
                                        </p:tgtEl>
                                        <p:attrNameLst>
                                          <p:attrName>ppt_x</p:attrName>
                                        </p:attrNameLst>
                                      </p:cBhvr>
                                      <p:tavLst>
                                        <p:tav tm="0">
                                          <p:val>
                                            <p:strVal val="ppt_x"/>
                                          </p:val>
                                        </p:tav>
                                        <p:tav tm="100000">
                                          <p:val>
                                            <p:strVal val="ppt_x"/>
                                          </p:val>
                                        </p:tav>
                                      </p:tavLst>
                                    </p:anim>
                                    <p:anim calcmode="lin" valueType="num">
                                      <p:cBhvr additive="base">
                                        <p:cTn id="116" dur="500"/>
                                        <p:tgtEl>
                                          <p:spTgt spid="65"/>
                                        </p:tgtEl>
                                        <p:attrNameLst>
                                          <p:attrName>ppt_y</p:attrName>
                                        </p:attrNameLst>
                                      </p:cBhvr>
                                      <p:tavLst>
                                        <p:tav tm="0">
                                          <p:val>
                                            <p:strVal val="ppt_y"/>
                                          </p:val>
                                        </p:tav>
                                        <p:tav tm="100000">
                                          <p:val>
                                            <p:strVal val="0-ppt_h/2"/>
                                          </p:val>
                                        </p:tav>
                                      </p:tavLst>
                                    </p:anim>
                                    <p:set>
                                      <p:cBhvr>
                                        <p:cTn id="117" dur="1" fill="hold">
                                          <p:stCondLst>
                                            <p:cond delay="499"/>
                                          </p:stCondLst>
                                        </p:cTn>
                                        <p:tgtEl>
                                          <p:spTgt spid="65"/>
                                        </p:tgtEl>
                                        <p:attrNameLst>
                                          <p:attrName>style.visibility</p:attrName>
                                        </p:attrNameLst>
                                      </p:cBhvr>
                                      <p:to>
                                        <p:strVal val="hidden"/>
                                      </p:to>
                                    </p:set>
                                  </p:childTnLst>
                                </p:cTn>
                              </p:par>
                              <p:par>
                                <p:cTn id="118" presetID="2" presetClass="exit" presetSubtype="1" fill="hold" grpId="1" nodeType="withEffect">
                                  <p:stCondLst>
                                    <p:cond delay="0"/>
                                  </p:stCondLst>
                                  <p:childTnLst>
                                    <p:anim calcmode="lin" valueType="num">
                                      <p:cBhvr additive="base">
                                        <p:cTn id="119" dur="500"/>
                                        <p:tgtEl>
                                          <p:spTgt spid="58"/>
                                        </p:tgtEl>
                                        <p:attrNameLst>
                                          <p:attrName>ppt_x</p:attrName>
                                        </p:attrNameLst>
                                      </p:cBhvr>
                                      <p:tavLst>
                                        <p:tav tm="0">
                                          <p:val>
                                            <p:strVal val="ppt_x"/>
                                          </p:val>
                                        </p:tav>
                                        <p:tav tm="100000">
                                          <p:val>
                                            <p:strVal val="ppt_x"/>
                                          </p:val>
                                        </p:tav>
                                      </p:tavLst>
                                    </p:anim>
                                    <p:anim calcmode="lin" valueType="num">
                                      <p:cBhvr additive="base">
                                        <p:cTn id="120" dur="500"/>
                                        <p:tgtEl>
                                          <p:spTgt spid="58"/>
                                        </p:tgtEl>
                                        <p:attrNameLst>
                                          <p:attrName>ppt_y</p:attrName>
                                        </p:attrNameLst>
                                      </p:cBhvr>
                                      <p:tavLst>
                                        <p:tav tm="0">
                                          <p:val>
                                            <p:strVal val="ppt_y"/>
                                          </p:val>
                                        </p:tav>
                                        <p:tav tm="100000">
                                          <p:val>
                                            <p:strVal val="0-ppt_h/2"/>
                                          </p:val>
                                        </p:tav>
                                      </p:tavLst>
                                    </p:anim>
                                    <p:set>
                                      <p:cBhvr>
                                        <p:cTn id="121" dur="1" fill="hold">
                                          <p:stCondLst>
                                            <p:cond delay="499"/>
                                          </p:stCondLst>
                                        </p:cTn>
                                        <p:tgtEl>
                                          <p:spTgt spid="58"/>
                                        </p:tgtEl>
                                        <p:attrNameLst>
                                          <p:attrName>style.visibility</p:attrName>
                                        </p:attrNameLst>
                                      </p:cBhvr>
                                      <p:to>
                                        <p:strVal val="hidden"/>
                                      </p:to>
                                    </p:set>
                                  </p:childTnLst>
                                </p:cTn>
                              </p:par>
                              <p:par>
                                <p:cTn id="122" presetID="2" presetClass="exit" presetSubtype="1" fill="hold" nodeType="withEffect">
                                  <p:stCondLst>
                                    <p:cond delay="0"/>
                                  </p:stCondLst>
                                  <p:childTnLst>
                                    <p:anim calcmode="lin" valueType="num">
                                      <p:cBhvr additive="base">
                                        <p:cTn id="123" dur="500"/>
                                        <p:tgtEl>
                                          <p:spTgt spid="68"/>
                                        </p:tgtEl>
                                        <p:attrNameLst>
                                          <p:attrName>ppt_x</p:attrName>
                                        </p:attrNameLst>
                                      </p:cBhvr>
                                      <p:tavLst>
                                        <p:tav tm="0">
                                          <p:val>
                                            <p:strVal val="ppt_x"/>
                                          </p:val>
                                        </p:tav>
                                        <p:tav tm="100000">
                                          <p:val>
                                            <p:strVal val="ppt_x"/>
                                          </p:val>
                                        </p:tav>
                                      </p:tavLst>
                                    </p:anim>
                                    <p:anim calcmode="lin" valueType="num">
                                      <p:cBhvr additive="base">
                                        <p:cTn id="124" dur="500"/>
                                        <p:tgtEl>
                                          <p:spTgt spid="68"/>
                                        </p:tgtEl>
                                        <p:attrNameLst>
                                          <p:attrName>ppt_y</p:attrName>
                                        </p:attrNameLst>
                                      </p:cBhvr>
                                      <p:tavLst>
                                        <p:tav tm="0">
                                          <p:val>
                                            <p:strVal val="ppt_y"/>
                                          </p:val>
                                        </p:tav>
                                        <p:tav tm="100000">
                                          <p:val>
                                            <p:strVal val="0-ppt_h/2"/>
                                          </p:val>
                                        </p:tav>
                                      </p:tavLst>
                                    </p:anim>
                                    <p:set>
                                      <p:cBhvr>
                                        <p:cTn id="125" dur="1" fill="hold">
                                          <p:stCondLst>
                                            <p:cond delay="499"/>
                                          </p:stCondLst>
                                        </p:cTn>
                                        <p:tgtEl>
                                          <p:spTgt spid="68"/>
                                        </p:tgtEl>
                                        <p:attrNameLst>
                                          <p:attrName>style.visibility</p:attrName>
                                        </p:attrNameLst>
                                      </p:cBhvr>
                                      <p:to>
                                        <p:strVal val="hidden"/>
                                      </p:to>
                                    </p:set>
                                  </p:childTnLst>
                                </p:cTn>
                              </p:par>
                              <p:par>
                                <p:cTn id="126" presetID="2" presetClass="exit" presetSubtype="1" fill="hold" grpId="1" nodeType="withEffect">
                                  <p:stCondLst>
                                    <p:cond delay="0"/>
                                  </p:stCondLst>
                                  <p:childTnLst>
                                    <p:anim calcmode="lin" valueType="num">
                                      <p:cBhvr additive="base">
                                        <p:cTn id="127" dur="500"/>
                                        <p:tgtEl>
                                          <p:spTgt spid="35"/>
                                        </p:tgtEl>
                                        <p:attrNameLst>
                                          <p:attrName>ppt_x</p:attrName>
                                        </p:attrNameLst>
                                      </p:cBhvr>
                                      <p:tavLst>
                                        <p:tav tm="0">
                                          <p:val>
                                            <p:strVal val="ppt_x"/>
                                          </p:val>
                                        </p:tav>
                                        <p:tav tm="100000">
                                          <p:val>
                                            <p:strVal val="ppt_x"/>
                                          </p:val>
                                        </p:tav>
                                      </p:tavLst>
                                    </p:anim>
                                    <p:anim calcmode="lin" valueType="num">
                                      <p:cBhvr additive="base">
                                        <p:cTn id="128" dur="500"/>
                                        <p:tgtEl>
                                          <p:spTgt spid="35"/>
                                        </p:tgtEl>
                                        <p:attrNameLst>
                                          <p:attrName>ppt_y</p:attrName>
                                        </p:attrNameLst>
                                      </p:cBhvr>
                                      <p:tavLst>
                                        <p:tav tm="0">
                                          <p:val>
                                            <p:strVal val="ppt_y"/>
                                          </p:val>
                                        </p:tav>
                                        <p:tav tm="100000">
                                          <p:val>
                                            <p:strVal val="0-ppt_h/2"/>
                                          </p:val>
                                        </p:tav>
                                      </p:tavLst>
                                    </p:anim>
                                    <p:set>
                                      <p:cBhvr>
                                        <p:cTn id="129" dur="1" fill="hold">
                                          <p:stCondLst>
                                            <p:cond delay="499"/>
                                          </p:stCondLst>
                                        </p:cTn>
                                        <p:tgtEl>
                                          <p:spTgt spid="35"/>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39"/>
                                        </p:tgtEl>
                                        <p:attrNameLst>
                                          <p:attrName>ppt_x</p:attrName>
                                        </p:attrNameLst>
                                      </p:cBhvr>
                                      <p:tavLst>
                                        <p:tav tm="0">
                                          <p:val>
                                            <p:strVal val="ppt_x"/>
                                          </p:val>
                                        </p:tav>
                                        <p:tav tm="100000">
                                          <p:val>
                                            <p:strVal val="ppt_x"/>
                                          </p:val>
                                        </p:tav>
                                      </p:tavLst>
                                    </p:anim>
                                    <p:anim calcmode="lin" valueType="num">
                                      <p:cBhvr additive="base">
                                        <p:cTn id="132" dur="500"/>
                                        <p:tgtEl>
                                          <p:spTgt spid="39"/>
                                        </p:tgtEl>
                                        <p:attrNameLst>
                                          <p:attrName>ppt_y</p:attrName>
                                        </p:attrNameLst>
                                      </p:cBhvr>
                                      <p:tavLst>
                                        <p:tav tm="0">
                                          <p:val>
                                            <p:strVal val="ppt_y"/>
                                          </p:val>
                                        </p:tav>
                                        <p:tav tm="100000">
                                          <p:val>
                                            <p:strVal val="0-ppt_h/2"/>
                                          </p:val>
                                        </p:tav>
                                      </p:tavLst>
                                    </p:anim>
                                    <p:set>
                                      <p:cBhvr>
                                        <p:cTn id="133" dur="1" fill="hold">
                                          <p:stCondLst>
                                            <p:cond delay="499"/>
                                          </p:stCondLst>
                                        </p:cTn>
                                        <p:tgtEl>
                                          <p:spTgt spid="39"/>
                                        </p:tgtEl>
                                        <p:attrNameLst>
                                          <p:attrName>style.visibility</p:attrName>
                                        </p:attrNameLst>
                                      </p:cBhvr>
                                      <p:to>
                                        <p:strVal val="hidden"/>
                                      </p:to>
                                    </p:set>
                                  </p:childTnLst>
                                </p:cTn>
                              </p:par>
                              <p:par>
                                <p:cTn id="134" presetID="2" presetClass="exit" presetSubtype="1" fill="hold" grpId="1" nodeType="withEffect">
                                  <p:stCondLst>
                                    <p:cond delay="0"/>
                                  </p:stCondLst>
                                  <p:childTnLst>
                                    <p:anim calcmode="lin" valueType="num">
                                      <p:cBhvr additive="base">
                                        <p:cTn id="135" dur="500"/>
                                        <p:tgtEl>
                                          <p:spTgt spid="36"/>
                                        </p:tgtEl>
                                        <p:attrNameLst>
                                          <p:attrName>ppt_x</p:attrName>
                                        </p:attrNameLst>
                                      </p:cBhvr>
                                      <p:tavLst>
                                        <p:tav tm="0">
                                          <p:val>
                                            <p:strVal val="ppt_x"/>
                                          </p:val>
                                        </p:tav>
                                        <p:tav tm="100000">
                                          <p:val>
                                            <p:strVal val="ppt_x"/>
                                          </p:val>
                                        </p:tav>
                                      </p:tavLst>
                                    </p:anim>
                                    <p:anim calcmode="lin" valueType="num">
                                      <p:cBhvr additive="base">
                                        <p:cTn id="136" dur="500"/>
                                        <p:tgtEl>
                                          <p:spTgt spid="36"/>
                                        </p:tgtEl>
                                        <p:attrNameLst>
                                          <p:attrName>ppt_y</p:attrName>
                                        </p:attrNameLst>
                                      </p:cBhvr>
                                      <p:tavLst>
                                        <p:tav tm="0">
                                          <p:val>
                                            <p:strVal val="ppt_y"/>
                                          </p:val>
                                        </p:tav>
                                        <p:tav tm="100000">
                                          <p:val>
                                            <p:strVal val="0-ppt_h/2"/>
                                          </p:val>
                                        </p:tav>
                                      </p:tavLst>
                                    </p:anim>
                                    <p:set>
                                      <p:cBhvr>
                                        <p:cTn id="137" dur="1" fill="hold">
                                          <p:stCondLst>
                                            <p:cond delay="499"/>
                                          </p:stCondLst>
                                        </p:cTn>
                                        <p:tgtEl>
                                          <p:spTgt spid="36"/>
                                        </p:tgtEl>
                                        <p:attrNameLst>
                                          <p:attrName>style.visibility</p:attrName>
                                        </p:attrNameLst>
                                      </p:cBhvr>
                                      <p:to>
                                        <p:strVal val="hidden"/>
                                      </p:to>
                                    </p:set>
                                  </p:childTnLst>
                                </p:cTn>
                              </p:par>
                              <p:par>
                                <p:cTn id="138" presetID="2" presetClass="exit" presetSubtype="1" fill="hold" nodeType="withEffect">
                                  <p:stCondLst>
                                    <p:cond delay="0"/>
                                  </p:stCondLst>
                                  <p:childTnLst>
                                    <p:anim calcmode="lin" valueType="num">
                                      <p:cBhvr additive="base">
                                        <p:cTn id="139" dur="500"/>
                                        <p:tgtEl>
                                          <p:spTgt spid="42"/>
                                        </p:tgtEl>
                                        <p:attrNameLst>
                                          <p:attrName>ppt_x</p:attrName>
                                        </p:attrNameLst>
                                      </p:cBhvr>
                                      <p:tavLst>
                                        <p:tav tm="0">
                                          <p:val>
                                            <p:strVal val="ppt_x"/>
                                          </p:val>
                                        </p:tav>
                                        <p:tav tm="100000">
                                          <p:val>
                                            <p:strVal val="ppt_x"/>
                                          </p:val>
                                        </p:tav>
                                      </p:tavLst>
                                    </p:anim>
                                    <p:anim calcmode="lin" valueType="num">
                                      <p:cBhvr additive="base">
                                        <p:cTn id="140" dur="500"/>
                                        <p:tgtEl>
                                          <p:spTgt spid="42"/>
                                        </p:tgtEl>
                                        <p:attrNameLst>
                                          <p:attrName>ppt_y</p:attrName>
                                        </p:attrNameLst>
                                      </p:cBhvr>
                                      <p:tavLst>
                                        <p:tav tm="0">
                                          <p:val>
                                            <p:strVal val="ppt_y"/>
                                          </p:val>
                                        </p:tav>
                                        <p:tav tm="100000">
                                          <p:val>
                                            <p:strVal val="0-ppt_h/2"/>
                                          </p:val>
                                        </p:tav>
                                      </p:tavLst>
                                    </p:anim>
                                    <p:set>
                                      <p:cBhvr>
                                        <p:cTn id="141" dur="1" fill="hold">
                                          <p:stCondLst>
                                            <p:cond delay="499"/>
                                          </p:stCondLst>
                                        </p:cTn>
                                        <p:tgtEl>
                                          <p:spTgt spid="42"/>
                                        </p:tgtEl>
                                        <p:attrNameLst>
                                          <p:attrName>style.visibility</p:attrName>
                                        </p:attrNameLst>
                                      </p:cBhvr>
                                      <p:to>
                                        <p:strVal val="hidden"/>
                                      </p:to>
                                    </p:set>
                                  </p:childTnLst>
                                </p:cTn>
                              </p:par>
                              <p:par>
                                <p:cTn id="142" presetID="2" presetClass="exit" presetSubtype="1" fill="hold" grpId="1" nodeType="withEffect">
                                  <p:stCondLst>
                                    <p:cond delay="0"/>
                                  </p:stCondLst>
                                  <p:childTnLst>
                                    <p:anim calcmode="lin" valueType="num">
                                      <p:cBhvr additive="base">
                                        <p:cTn id="143" dur="500"/>
                                        <p:tgtEl>
                                          <p:spTgt spid="37"/>
                                        </p:tgtEl>
                                        <p:attrNameLst>
                                          <p:attrName>ppt_x</p:attrName>
                                        </p:attrNameLst>
                                      </p:cBhvr>
                                      <p:tavLst>
                                        <p:tav tm="0">
                                          <p:val>
                                            <p:strVal val="ppt_x"/>
                                          </p:val>
                                        </p:tav>
                                        <p:tav tm="100000">
                                          <p:val>
                                            <p:strVal val="ppt_x"/>
                                          </p:val>
                                        </p:tav>
                                      </p:tavLst>
                                    </p:anim>
                                    <p:anim calcmode="lin" valueType="num">
                                      <p:cBhvr additive="base">
                                        <p:cTn id="144" dur="500"/>
                                        <p:tgtEl>
                                          <p:spTgt spid="37"/>
                                        </p:tgtEl>
                                        <p:attrNameLst>
                                          <p:attrName>ppt_y</p:attrName>
                                        </p:attrNameLst>
                                      </p:cBhvr>
                                      <p:tavLst>
                                        <p:tav tm="0">
                                          <p:val>
                                            <p:strVal val="ppt_y"/>
                                          </p:val>
                                        </p:tav>
                                        <p:tav tm="100000">
                                          <p:val>
                                            <p:strVal val="0-ppt_h/2"/>
                                          </p:val>
                                        </p:tav>
                                      </p:tavLst>
                                    </p:anim>
                                    <p:set>
                                      <p:cBhvr>
                                        <p:cTn id="145" dur="1" fill="hold">
                                          <p:stCondLst>
                                            <p:cond delay="499"/>
                                          </p:stCondLst>
                                        </p:cTn>
                                        <p:tgtEl>
                                          <p:spTgt spid="37"/>
                                        </p:tgtEl>
                                        <p:attrNameLst>
                                          <p:attrName>style.visibility</p:attrName>
                                        </p:attrNameLst>
                                      </p:cBhvr>
                                      <p:to>
                                        <p:strVal val="hidden"/>
                                      </p:to>
                                    </p:set>
                                  </p:childTnLst>
                                </p:cTn>
                              </p:par>
                              <p:par>
                                <p:cTn id="146" presetID="2" presetClass="exit" presetSubtype="1" fill="hold" nodeType="withEffect">
                                  <p:stCondLst>
                                    <p:cond delay="0"/>
                                  </p:stCondLst>
                                  <p:childTnLst>
                                    <p:anim calcmode="lin" valueType="num">
                                      <p:cBhvr additive="base">
                                        <p:cTn id="147" dur="500"/>
                                        <p:tgtEl>
                                          <p:spTgt spid="45"/>
                                        </p:tgtEl>
                                        <p:attrNameLst>
                                          <p:attrName>ppt_x</p:attrName>
                                        </p:attrNameLst>
                                      </p:cBhvr>
                                      <p:tavLst>
                                        <p:tav tm="0">
                                          <p:val>
                                            <p:strVal val="ppt_x"/>
                                          </p:val>
                                        </p:tav>
                                        <p:tav tm="100000">
                                          <p:val>
                                            <p:strVal val="ppt_x"/>
                                          </p:val>
                                        </p:tav>
                                      </p:tavLst>
                                    </p:anim>
                                    <p:anim calcmode="lin" valueType="num">
                                      <p:cBhvr additive="base">
                                        <p:cTn id="148" dur="500"/>
                                        <p:tgtEl>
                                          <p:spTgt spid="45"/>
                                        </p:tgtEl>
                                        <p:attrNameLst>
                                          <p:attrName>ppt_y</p:attrName>
                                        </p:attrNameLst>
                                      </p:cBhvr>
                                      <p:tavLst>
                                        <p:tav tm="0">
                                          <p:val>
                                            <p:strVal val="ppt_y"/>
                                          </p:val>
                                        </p:tav>
                                        <p:tav tm="100000">
                                          <p:val>
                                            <p:strVal val="0-ppt_h/2"/>
                                          </p:val>
                                        </p:tav>
                                      </p:tavLst>
                                    </p:anim>
                                    <p:set>
                                      <p:cBhvr>
                                        <p:cTn id="149" dur="1" fill="hold">
                                          <p:stCondLst>
                                            <p:cond delay="499"/>
                                          </p:stCondLst>
                                        </p:cTn>
                                        <p:tgtEl>
                                          <p:spTgt spid="45"/>
                                        </p:tgtEl>
                                        <p:attrNameLst>
                                          <p:attrName>style.visibility</p:attrName>
                                        </p:attrNameLst>
                                      </p:cBhvr>
                                      <p:to>
                                        <p:strVal val="hidden"/>
                                      </p:to>
                                    </p:set>
                                  </p:childTnLst>
                                </p:cTn>
                              </p:par>
                              <p:par>
                                <p:cTn id="150" presetID="2" presetClass="exit" presetSubtype="1" fill="hold" grpId="1" nodeType="withEffect">
                                  <p:stCondLst>
                                    <p:cond delay="0"/>
                                  </p:stCondLst>
                                  <p:childTnLst>
                                    <p:anim calcmode="lin" valueType="num">
                                      <p:cBhvr additive="base">
                                        <p:cTn id="151" dur="500"/>
                                        <p:tgtEl>
                                          <p:spTgt spid="38"/>
                                        </p:tgtEl>
                                        <p:attrNameLst>
                                          <p:attrName>ppt_x</p:attrName>
                                        </p:attrNameLst>
                                      </p:cBhvr>
                                      <p:tavLst>
                                        <p:tav tm="0">
                                          <p:val>
                                            <p:strVal val="ppt_x"/>
                                          </p:val>
                                        </p:tav>
                                        <p:tav tm="100000">
                                          <p:val>
                                            <p:strVal val="ppt_x"/>
                                          </p:val>
                                        </p:tav>
                                      </p:tavLst>
                                    </p:anim>
                                    <p:anim calcmode="lin" valueType="num">
                                      <p:cBhvr additive="base">
                                        <p:cTn id="152" dur="500"/>
                                        <p:tgtEl>
                                          <p:spTgt spid="38"/>
                                        </p:tgtEl>
                                        <p:attrNameLst>
                                          <p:attrName>ppt_y</p:attrName>
                                        </p:attrNameLst>
                                      </p:cBhvr>
                                      <p:tavLst>
                                        <p:tav tm="0">
                                          <p:val>
                                            <p:strVal val="ppt_y"/>
                                          </p:val>
                                        </p:tav>
                                        <p:tav tm="100000">
                                          <p:val>
                                            <p:strVal val="0-ppt_h/2"/>
                                          </p:val>
                                        </p:tav>
                                      </p:tavLst>
                                    </p:anim>
                                    <p:set>
                                      <p:cBhvr>
                                        <p:cTn id="153" dur="1" fill="hold">
                                          <p:stCondLst>
                                            <p:cond delay="499"/>
                                          </p:stCondLst>
                                        </p:cTn>
                                        <p:tgtEl>
                                          <p:spTgt spid="38"/>
                                        </p:tgtEl>
                                        <p:attrNameLst>
                                          <p:attrName>style.visibility</p:attrName>
                                        </p:attrNameLst>
                                      </p:cBhvr>
                                      <p:to>
                                        <p:strVal val="hidden"/>
                                      </p:to>
                                    </p:set>
                                  </p:childTnLst>
                                </p:cTn>
                              </p:par>
                              <p:par>
                                <p:cTn id="154" presetID="2" presetClass="exit" presetSubtype="1" fill="hold" nodeType="withEffect">
                                  <p:stCondLst>
                                    <p:cond delay="0"/>
                                  </p:stCondLst>
                                  <p:childTnLst>
                                    <p:anim calcmode="lin" valueType="num">
                                      <p:cBhvr additive="base">
                                        <p:cTn id="155" dur="500"/>
                                        <p:tgtEl>
                                          <p:spTgt spid="48"/>
                                        </p:tgtEl>
                                        <p:attrNameLst>
                                          <p:attrName>ppt_x</p:attrName>
                                        </p:attrNameLst>
                                      </p:cBhvr>
                                      <p:tavLst>
                                        <p:tav tm="0">
                                          <p:val>
                                            <p:strVal val="ppt_x"/>
                                          </p:val>
                                        </p:tav>
                                        <p:tav tm="100000">
                                          <p:val>
                                            <p:strVal val="ppt_x"/>
                                          </p:val>
                                        </p:tav>
                                      </p:tavLst>
                                    </p:anim>
                                    <p:anim calcmode="lin" valueType="num">
                                      <p:cBhvr additive="base">
                                        <p:cTn id="156" dur="500"/>
                                        <p:tgtEl>
                                          <p:spTgt spid="48"/>
                                        </p:tgtEl>
                                        <p:attrNameLst>
                                          <p:attrName>ppt_y</p:attrName>
                                        </p:attrNameLst>
                                      </p:cBhvr>
                                      <p:tavLst>
                                        <p:tav tm="0">
                                          <p:val>
                                            <p:strVal val="ppt_y"/>
                                          </p:val>
                                        </p:tav>
                                        <p:tav tm="100000">
                                          <p:val>
                                            <p:strVal val="0-ppt_h/2"/>
                                          </p:val>
                                        </p:tav>
                                      </p:tavLst>
                                    </p:anim>
                                    <p:set>
                                      <p:cBhvr>
                                        <p:cTn id="157" dur="1" fill="hold">
                                          <p:stCondLst>
                                            <p:cond delay="499"/>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6" grpId="1"/>
      <p:bldP spid="18" grpId="0"/>
      <p:bldP spid="18" grpId="1"/>
      <p:bldP spid="35" grpId="0" animBg="1"/>
      <p:bldP spid="35" grpId="1" animBg="1"/>
      <p:bldP spid="36" grpId="0" animBg="1"/>
      <p:bldP spid="36" grpId="1" animBg="1"/>
      <p:bldP spid="37" grpId="0" animBg="1"/>
      <p:bldP spid="37" grpId="1" animBg="1"/>
      <p:bldP spid="38" grpId="0" animBg="1"/>
      <p:bldP spid="38" grpId="1" animBg="1"/>
      <p:bldP spid="55" grpId="0" animBg="1"/>
      <p:bldP spid="55" grpId="1" animBg="1"/>
      <p:bldP spid="56" grpId="0" animBg="1"/>
      <p:bldP spid="56" grpId="1" animBg="1"/>
      <p:bldP spid="57" grpId="0" animBg="1"/>
      <p:bldP spid="57" grpId="1" animBg="1"/>
      <p:bldP spid="58" grpId="0" animBg="1"/>
      <p:bldP spid="58"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5904423-507D-4B73-B149-D03391E12D52}"/>
              </a:ext>
            </a:extLst>
          </p:cNvPr>
          <p:cNvGrpSpPr>
            <a:grpSpLocks/>
          </p:cNvGrpSpPr>
          <p:nvPr/>
        </p:nvGrpSpPr>
        <p:grpSpPr bwMode="auto">
          <a:xfrm>
            <a:off x="2025650" y="2724150"/>
            <a:ext cx="6210300" cy="3113088"/>
            <a:chOff x="2799733" y="2090500"/>
            <a:chExt cx="4011260" cy="2014771"/>
          </a:xfrm>
        </p:grpSpPr>
        <p:grpSp>
          <p:nvGrpSpPr>
            <p:cNvPr id="28686" name="Group 92">
              <a:extLst>
                <a:ext uri="{FF2B5EF4-FFF2-40B4-BE49-F238E27FC236}">
                  <a16:creationId xmlns:a16="http://schemas.microsoft.com/office/drawing/2014/main" id="{63BF84ED-FEAE-4F75-B097-516DEBE7C450}"/>
                </a:ext>
              </a:extLst>
            </p:cNvPr>
            <p:cNvGrpSpPr>
              <a:grpSpLocks/>
            </p:cNvGrpSpPr>
            <p:nvPr/>
          </p:nvGrpSpPr>
          <p:grpSpPr bwMode="auto">
            <a:xfrm rot="16200000" flipH="1">
              <a:off x="5933984" y="2522824"/>
              <a:ext cx="603897" cy="1150121"/>
              <a:chOff x="3070225" y="2066925"/>
              <a:chExt cx="3003550" cy="1009650"/>
            </a:xfrm>
          </p:grpSpPr>
          <p:sp>
            <p:nvSpPr>
              <p:cNvPr id="20" name="Freeform 6">
                <a:extLst>
                  <a:ext uri="{FF2B5EF4-FFF2-40B4-BE49-F238E27FC236}">
                    <a16:creationId xmlns:a16="http://schemas.microsoft.com/office/drawing/2014/main" id="{37B79DF4-687B-4897-A5BC-1CA0266BE78C}"/>
                  </a:ext>
                </a:extLst>
              </p:cNvPr>
              <p:cNvSpPr>
                <a:spLocks noEditPoints="1"/>
              </p:cNvSpPr>
              <p:nvPr/>
            </p:nvSpPr>
            <p:spPr bwMode="auto">
              <a:xfrm>
                <a:off x="3072222" y="2066620"/>
                <a:ext cx="2999562" cy="1009955"/>
              </a:xfrm>
              <a:custGeom>
                <a:avLst/>
                <a:gdLst/>
                <a:ahLst/>
                <a:cxnLst>
                  <a:cxn ang="0">
                    <a:pos x="24" y="114"/>
                  </a:cxn>
                  <a:cxn ang="0">
                    <a:pos x="26" y="112"/>
                  </a:cxn>
                  <a:cxn ang="0">
                    <a:pos x="37" y="102"/>
                  </a:cxn>
                  <a:cxn ang="0">
                    <a:pos x="80" y="83"/>
                  </a:cxn>
                  <a:cxn ang="0">
                    <a:pos x="235" y="50"/>
                  </a:cxn>
                  <a:cxn ang="0">
                    <a:pos x="747" y="21"/>
                  </a:cxn>
                  <a:cxn ang="0">
                    <a:pos x="747" y="21"/>
                  </a:cxn>
                  <a:cxn ang="0">
                    <a:pos x="1340" y="64"/>
                  </a:cxn>
                  <a:cxn ang="0">
                    <a:pos x="1440" y="93"/>
                  </a:cxn>
                  <a:cxn ang="0">
                    <a:pos x="1467" y="112"/>
                  </a:cxn>
                  <a:cxn ang="0">
                    <a:pos x="1472" y="124"/>
                  </a:cxn>
                  <a:cxn ang="0">
                    <a:pos x="1467" y="135"/>
                  </a:cxn>
                  <a:cxn ang="0">
                    <a:pos x="1456" y="146"/>
                  </a:cxn>
                  <a:cxn ang="0">
                    <a:pos x="1413" y="165"/>
                  </a:cxn>
                  <a:cxn ang="0">
                    <a:pos x="1258" y="197"/>
                  </a:cxn>
                  <a:cxn ang="0">
                    <a:pos x="747" y="227"/>
                  </a:cxn>
                  <a:cxn ang="0">
                    <a:pos x="153" y="183"/>
                  </a:cxn>
                  <a:cxn ang="0">
                    <a:pos x="53" y="154"/>
                  </a:cxn>
                  <a:cxn ang="0">
                    <a:pos x="26" y="135"/>
                  </a:cxn>
                  <a:cxn ang="0">
                    <a:pos x="24" y="133"/>
                  </a:cxn>
                  <a:cxn ang="0">
                    <a:pos x="21" y="124"/>
                  </a:cxn>
                  <a:cxn ang="0">
                    <a:pos x="21" y="124"/>
                  </a:cxn>
                  <a:cxn ang="0">
                    <a:pos x="24" y="114"/>
                  </a:cxn>
                  <a:cxn ang="0">
                    <a:pos x="748" y="0"/>
                  </a:cxn>
                  <a:cxn ang="0">
                    <a:pos x="748" y="0"/>
                  </a:cxn>
                  <a:cxn ang="0">
                    <a:pos x="643" y="1"/>
                  </a:cxn>
                  <a:cxn ang="0">
                    <a:pos x="88" y="66"/>
                  </a:cxn>
                  <a:cxn ang="0">
                    <a:pos x="12" y="102"/>
                  </a:cxn>
                  <a:cxn ang="0">
                    <a:pos x="0" y="124"/>
                  </a:cxn>
                  <a:cxn ang="0">
                    <a:pos x="7" y="140"/>
                  </a:cxn>
                  <a:cxn ang="0">
                    <a:pos x="355" y="473"/>
                  </a:cxn>
                  <a:cxn ang="0">
                    <a:pos x="355" y="473"/>
                  </a:cxn>
                  <a:cxn ang="0">
                    <a:pos x="359" y="475"/>
                  </a:cxn>
                  <a:cxn ang="0">
                    <a:pos x="369" y="478"/>
                  </a:cxn>
                  <a:cxn ang="0">
                    <a:pos x="404" y="482"/>
                  </a:cxn>
                  <a:cxn ang="0">
                    <a:pos x="510" y="491"/>
                  </a:cxn>
                  <a:cxn ang="0">
                    <a:pos x="721" y="500"/>
                  </a:cxn>
                  <a:cxn ang="0">
                    <a:pos x="751" y="500"/>
                  </a:cxn>
                  <a:cxn ang="0">
                    <a:pos x="751" y="500"/>
                  </a:cxn>
                  <a:cxn ang="0">
                    <a:pos x="1108" y="481"/>
                  </a:cxn>
                  <a:cxn ang="0">
                    <a:pos x="1130" y="476"/>
                  </a:cxn>
                  <a:cxn ang="0">
                    <a:pos x="1134" y="473"/>
                  </a:cxn>
                  <a:cxn ang="0">
                    <a:pos x="1134" y="473"/>
                  </a:cxn>
                  <a:cxn ang="0">
                    <a:pos x="1486" y="140"/>
                  </a:cxn>
                  <a:cxn ang="0">
                    <a:pos x="1493" y="124"/>
                  </a:cxn>
                  <a:cxn ang="0">
                    <a:pos x="1486" y="107"/>
                  </a:cxn>
                  <a:cxn ang="0">
                    <a:pos x="1401" y="65"/>
                  </a:cxn>
                  <a:cxn ang="0">
                    <a:pos x="1235" y="30"/>
                  </a:cxn>
                  <a:cxn ang="0">
                    <a:pos x="748" y="0"/>
                  </a:cxn>
                </a:cxnLst>
                <a:rect l="0" t="0" r="r" b="b"/>
                <a:pathLst>
                  <a:path w="1493" h="500">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2">
                  <a:lumMod val="60000"/>
                  <a:lumOff val="40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8692" name="Freeform 7">
                <a:extLst>
                  <a:ext uri="{FF2B5EF4-FFF2-40B4-BE49-F238E27FC236}">
                    <a16:creationId xmlns:a16="http://schemas.microsoft.com/office/drawing/2014/main" id="{23192441-7780-42DE-97C7-E86061A89754}"/>
                  </a:ext>
                </a:extLst>
              </p:cNvPr>
              <p:cNvSpPr>
                <a:spLocks/>
              </p:cNvSpPr>
              <p:nvPr/>
            </p:nvSpPr>
            <p:spPr bwMode="auto">
              <a:xfrm>
                <a:off x="3113088" y="2297113"/>
                <a:ext cx="6350" cy="38100"/>
              </a:xfrm>
              <a:custGeom>
                <a:avLst/>
                <a:gdLst>
                  <a:gd name="T0" fmla="*/ 3 w 3"/>
                  <a:gd name="T1" fmla="*/ 0 h 19"/>
                  <a:gd name="T2" fmla="*/ 0 w 3"/>
                  <a:gd name="T3" fmla="*/ 10 h 19"/>
                  <a:gd name="T4" fmla="*/ 0 w 3"/>
                  <a:gd name="T5" fmla="*/ 10 h 19"/>
                  <a:gd name="T6" fmla="*/ 3 w 3"/>
                  <a:gd name="T7" fmla="*/ 19 h 19"/>
                  <a:gd name="T8" fmla="*/ 1 w 3"/>
                  <a:gd name="T9" fmla="*/ 10 h 19"/>
                  <a:gd name="T10" fmla="*/ 3 w 3"/>
                  <a:gd name="T11" fmla="*/ 10 h 19"/>
                  <a:gd name="T12" fmla="*/ 3 w 3"/>
                  <a:gd name="T13" fmla="*/ 10 h 19"/>
                  <a:gd name="T14" fmla="*/ 1 w 3"/>
                  <a:gd name="T15" fmla="*/ 10 h 19"/>
                  <a:gd name="T16" fmla="*/ 3 w 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19">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2" name="Freeform 5">
                <a:extLst>
                  <a:ext uri="{FF2B5EF4-FFF2-40B4-BE49-F238E27FC236}">
                    <a16:creationId xmlns:a16="http://schemas.microsoft.com/office/drawing/2014/main" id="{9EDEFC8C-9911-45F2-B4BD-2A77C68F3C01}"/>
                  </a:ext>
                </a:extLst>
              </p:cNvPr>
              <p:cNvSpPr>
                <a:spLocks/>
              </p:cNvSpPr>
              <p:nvPr/>
            </p:nvSpPr>
            <p:spPr bwMode="auto">
              <a:xfrm>
                <a:off x="3123324" y="2117028"/>
                <a:ext cx="2897362" cy="400562"/>
              </a:xfrm>
              <a:custGeom>
                <a:avLst/>
                <a:gdLst/>
                <a:ahLst/>
                <a:cxnLst>
                  <a:cxn ang="0">
                    <a:pos x="721" y="0"/>
                  </a:cxn>
                  <a:cxn ang="0">
                    <a:pos x="721" y="0"/>
                  </a:cxn>
                  <a:cxn ang="0">
                    <a:pos x="721" y="0"/>
                  </a:cxn>
                  <a:cxn ang="0">
                    <a:pos x="128" y="43"/>
                  </a:cxn>
                  <a:cxn ang="0">
                    <a:pos x="28" y="72"/>
                  </a:cxn>
                  <a:cxn ang="0">
                    <a:pos x="3" y="90"/>
                  </a:cxn>
                  <a:cxn ang="0">
                    <a:pos x="0" y="99"/>
                  </a:cxn>
                  <a:cxn ang="0">
                    <a:pos x="3" y="108"/>
                  </a:cxn>
                  <a:cxn ang="0">
                    <a:pos x="13" y="117"/>
                  </a:cxn>
                  <a:cxn ang="0">
                    <a:pos x="55" y="136"/>
                  </a:cxn>
                  <a:cxn ang="0">
                    <a:pos x="210" y="168"/>
                  </a:cxn>
                  <a:cxn ang="0">
                    <a:pos x="721" y="198"/>
                  </a:cxn>
                  <a:cxn ang="0">
                    <a:pos x="721" y="198"/>
                  </a:cxn>
                  <a:cxn ang="0">
                    <a:pos x="1314" y="154"/>
                  </a:cxn>
                  <a:cxn ang="0">
                    <a:pos x="1413" y="126"/>
                  </a:cxn>
                  <a:cxn ang="0">
                    <a:pos x="1438" y="108"/>
                  </a:cxn>
                  <a:cxn ang="0">
                    <a:pos x="1442" y="99"/>
                  </a:cxn>
                  <a:cxn ang="0">
                    <a:pos x="1438" y="90"/>
                  </a:cxn>
                  <a:cxn ang="0">
                    <a:pos x="1428" y="80"/>
                  </a:cxn>
                  <a:cxn ang="0">
                    <a:pos x="1386" y="61"/>
                  </a:cxn>
                  <a:cxn ang="0">
                    <a:pos x="1232" y="29"/>
                  </a:cxn>
                  <a:cxn ang="0">
                    <a:pos x="721" y="0"/>
                  </a:cxn>
                </a:cxnLst>
                <a:rect l="0" t="0" r="r" b="b"/>
                <a:pathLst>
                  <a:path w="1442" h="198">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chemeClr val="accent5">
                  <a:lumMod val="75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4" name="Group 88">
              <a:extLst>
                <a:ext uri="{FF2B5EF4-FFF2-40B4-BE49-F238E27FC236}">
                  <a16:creationId xmlns:a16="http://schemas.microsoft.com/office/drawing/2014/main" id="{D69D27BA-46B0-41A1-9490-7EC2A917D82E}"/>
                </a:ext>
              </a:extLst>
            </p:cNvPr>
            <p:cNvGrpSpPr/>
            <p:nvPr/>
          </p:nvGrpSpPr>
          <p:grpSpPr>
            <a:xfrm rot="16200000" flipH="1">
              <a:off x="5083790" y="2519991"/>
              <a:ext cx="868617" cy="1155786"/>
              <a:chOff x="3070223" y="2066925"/>
              <a:chExt cx="3003550" cy="1009650"/>
            </a:xfrm>
            <a:effectLst>
              <a:outerShdw blurRad="50800" dist="38100" algn="l" rotWithShape="0">
                <a:prstClr val="black">
                  <a:alpha val="40000"/>
                </a:prstClr>
              </a:outerShdw>
            </a:effectLst>
          </p:grpSpPr>
          <p:sp>
            <p:nvSpPr>
              <p:cNvPr id="17" name="Freeform 6">
                <a:extLst>
                  <a:ext uri="{FF2B5EF4-FFF2-40B4-BE49-F238E27FC236}">
                    <a16:creationId xmlns:a16="http://schemas.microsoft.com/office/drawing/2014/main" id="{138494A3-AC35-42A1-B94B-372D94DBDFC2}"/>
                  </a:ext>
                </a:extLst>
              </p:cNvPr>
              <p:cNvSpPr>
                <a:spLocks noEditPoints="1"/>
              </p:cNvSpPr>
              <p:nvPr/>
            </p:nvSpPr>
            <p:spPr bwMode="auto">
              <a:xfrm>
                <a:off x="3070223" y="2066925"/>
                <a:ext cx="3003550" cy="1009650"/>
              </a:xfrm>
              <a:custGeom>
                <a:avLst/>
                <a:gdLst/>
                <a:ahLst/>
                <a:cxnLst>
                  <a:cxn ang="0">
                    <a:pos x="24" y="114"/>
                  </a:cxn>
                  <a:cxn ang="0">
                    <a:pos x="26" y="112"/>
                  </a:cxn>
                  <a:cxn ang="0">
                    <a:pos x="37" y="102"/>
                  </a:cxn>
                  <a:cxn ang="0">
                    <a:pos x="80" y="83"/>
                  </a:cxn>
                  <a:cxn ang="0">
                    <a:pos x="235" y="50"/>
                  </a:cxn>
                  <a:cxn ang="0">
                    <a:pos x="747" y="21"/>
                  </a:cxn>
                  <a:cxn ang="0">
                    <a:pos x="747" y="21"/>
                  </a:cxn>
                  <a:cxn ang="0">
                    <a:pos x="1340" y="64"/>
                  </a:cxn>
                  <a:cxn ang="0">
                    <a:pos x="1440" y="93"/>
                  </a:cxn>
                  <a:cxn ang="0">
                    <a:pos x="1467" y="112"/>
                  </a:cxn>
                  <a:cxn ang="0">
                    <a:pos x="1472" y="124"/>
                  </a:cxn>
                  <a:cxn ang="0">
                    <a:pos x="1467" y="135"/>
                  </a:cxn>
                  <a:cxn ang="0">
                    <a:pos x="1456" y="146"/>
                  </a:cxn>
                  <a:cxn ang="0">
                    <a:pos x="1413" y="165"/>
                  </a:cxn>
                  <a:cxn ang="0">
                    <a:pos x="1258" y="197"/>
                  </a:cxn>
                  <a:cxn ang="0">
                    <a:pos x="747" y="227"/>
                  </a:cxn>
                  <a:cxn ang="0">
                    <a:pos x="153" y="183"/>
                  </a:cxn>
                  <a:cxn ang="0">
                    <a:pos x="53" y="154"/>
                  </a:cxn>
                  <a:cxn ang="0">
                    <a:pos x="26" y="135"/>
                  </a:cxn>
                  <a:cxn ang="0">
                    <a:pos x="24" y="133"/>
                  </a:cxn>
                  <a:cxn ang="0">
                    <a:pos x="21" y="124"/>
                  </a:cxn>
                  <a:cxn ang="0">
                    <a:pos x="21" y="124"/>
                  </a:cxn>
                  <a:cxn ang="0">
                    <a:pos x="24" y="114"/>
                  </a:cxn>
                  <a:cxn ang="0">
                    <a:pos x="748" y="0"/>
                  </a:cxn>
                  <a:cxn ang="0">
                    <a:pos x="748" y="0"/>
                  </a:cxn>
                  <a:cxn ang="0">
                    <a:pos x="643" y="1"/>
                  </a:cxn>
                  <a:cxn ang="0">
                    <a:pos x="88" y="66"/>
                  </a:cxn>
                  <a:cxn ang="0">
                    <a:pos x="12" y="102"/>
                  </a:cxn>
                  <a:cxn ang="0">
                    <a:pos x="0" y="124"/>
                  </a:cxn>
                  <a:cxn ang="0">
                    <a:pos x="7" y="140"/>
                  </a:cxn>
                  <a:cxn ang="0">
                    <a:pos x="355" y="473"/>
                  </a:cxn>
                  <a:cxn ang="0">
                    <a:pos x="355" y="473"/>
                  </a:cxn>
                  <a:cxn ang="0">
                    <a:pos x="359" y="475"/>
                  </a:cxn>
                  <a:cxn ang="0">
                    <a:pos x="369" y="478"/>
                  </a:cxn>
                  <a:cxn ang="0">
                    <a:pos x="404" y="482"/>
                  </a:cxn>
                  <a:cxn ang="0">
                    <a:pos x="510" y="491"/>
                  </a:cxn>
                  <a:cxn ang="0">
                    <a:pos x="721" y="500"/>
                  </a:cxn>
                  <a:cxn ang="0">
                    <a:pos x="751" y="500"/>
                  </a:cxn>
                  <a:cxn ang="0">
                    <a:pos x="751" y="500"/>
                  </a:cxn>
                  <a:cxn ang="0">
                    <a:pos x="1108" y="481"/>
                  </a:cxn>
                  <a:cxn ang="0">
                    <a:pos x="1130" y="476"/>
                  </a:cxn>
                  <a:cxn ang="0">
                    <a:pos x="1134" y="473"/>
                  </a:cxn>
                  <a:cxn ang="0">
                    <a:pos x="1134" y="473"/>
                  </a:cxn>
                  <a:cxn ang="0">
                    <a:pos x="1486" y="140"/>
                  </a:cxn>
                  <a:cxn ang="0">
                    <a:pos x="1493" y="124"/>
                  </a:cxn>
                  <a:cxn ang="0">
                    <a:pos x="1486" y="107"/>
                  </a:cxn>
                  <a:cxn ang="0">
                    <a:pos x="1401" y="65"/>
                  </a:cxn>
                  <a:cxn ang="0">
                    <a:pos x="1235" y="30"/>
                  </a:cxn>
                  <a:cxn ang="0">
                    <a:pos x="748" y="0"/>
                  </a:cxn>
                </a:cxnLst>
                <a:rect l="0" t="0" r="r" b="b"/>
                <a:pathLst>
                  <a:path w="1493" h="500">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4"/>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 name="Freeform 7">
                <a:extLst>
                  <a:ext uri="{FF2B5EF4-FFF2-40B4-BE49-F238E27FC236}">
                    <a16:creationId xmlns:a16="http://schemas.microsoft.com/office/drawing/2014/main" id="{BB45164F-DCCB-4325-AD0C-0BEB4F0355DD}"/>
                  </a:ext>
                </a:extLst>
              </p:cNvPr>
              <p:cNvSpPr>
                <a:spLocks/>
              </p:cNvSpPr>
              <p:nvPr/>
            </p:nvSpPr>
            <p:spPr bwMode="auto">
              <a:xfrm>
                <a:off x="3113088" y="2297113"/>
                <a:ext cx="6350" cy="38100"/>
              </a:xfrm>
              <a:custGeom>
                <a:avLst/>
                <a:gdLst/>
                <a:ahLst/>
                <a:cxnLst>
                  <a:cxn ang="0">
                    <a:pos x="3" y="0"/>
                  </a:cxn>
                  <a:cxn ang="0">
                    <a:pos x="0" y="10"/>
                  </a:cxn>
                  <a:cxn ang="0">
                    <a:pos x="0" y="10"/>
                  </a:cxn>
                  <a:cxn ang="0">
                    <a:pos x="3" y="19"/>
                  </a:cxn>
                  <a:cxn ang="0">
                    <a:pos x="1" y="10"/>
                  </a:cxn>
                  <a:cxn ang="0">
                    <a:pos x="3" y="10"/>
                  </a:cxn>
                  <a:cxn ang="0">
                    <a:pos x="3" y="10"/>
                  </a:cxn>
                  <a:cxn ang="0">
                    <a:pos x="1" y="10"/>
                  </a:cxn>
                  <a:cxn ang="0">
                    <a:pos x="3" y="0"/>
                  </a:cxn>
                </a:cxnLst>
                <a:rect l="0" t="0" r="r" b="b"/>
                <a:pathLst>
                  <a:path w="3" h="19">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9" name="Freeform 5">
                <a:extLst>
                  <a:ext uri="{FF2B5EF4-FFF2-40B4-BE49-F238E27FC236}">
                    <a16:creationId xmlns:a16="http://schemas.microsoft.com/office/drawing/2014/main" id="{52AA7F4A-1682-47AA-8DFC-A94327682D36}"/>
                  </a:ext>
                </a:extLst>
              </p:cNvPr>
              <p:cNvSpPr>
                <a:spLocks/>
              </p:cNvSpPr>
              <p:nvPr/>
            </p:nvSpPr>
            <p:spPr bwMode="auto">
              <a:xfrm>
                <a:off x="3122613" y="2117725"/>
                <a:ext cx="2900363" cy="400050"/>
              </a:xfrm>
              <a:custGeom>
                <a:avLst/>
                <a:gdLst/>
                <a:ahLst/>
                <a:cxnLst>
                  <a:cxn ang="0">
                    <a:pos x="721" y="0"/>
                  </a:cxn>
                  <a:cxn ang="0">
                    <a:pos x="721" y="0"/>
                  </a:cxn>
                  <a:cxn ang="0">
                    <a:pos x="721" y="0"/>
                  </a:cxn>
                  <a:cxn ang="0">
                    <a:pos x="128" y="43"/>
                  </a:cxn>
                  <a:cxn ang="0">
                    <a:pos x="28" y="72"/>
                  </a:cxn>
                  <a:cxn ang="0">
                    <a:pos x="3" y="90"/>
                  </a:cxn>
                  <a:cxn ang="0">
                    <a:pos x="0" y="99"/>
                  </a:cxn>
                  <a:cxn ang="0">
                    <a:pos x="3" y="108"/>
                  </a:cxn>
                  <a:cxn ang="0">
                    <a:pos x="13" y="117"/>
                  </a:cxn>
                  <a:cxn ang="0">
                    <a:pos x="55" y="136"/>
                  </a:cxn>
                  <a:cxn ang="0">
                    <a:pos x="210" y="168"/>
                  </a:cxn>
                  <a:cxn ang="0">
                    <a:pos x="721" y="198"/>
                  </a:cxn>
                  <a:cxn ang="0">
                    <a:pos x="721" y="198"/>
                  </a:cxn>
                  <a:cxn ang="0">
                    <a:pos x="1314" y="154"/>
                  </a:cxn>
                  <a:cxn ang="0">
                    <a:pos x="1413" y="126"/>
                  </a:cxn>
                  <a:cxn ang="0">
                    <a:pos x="1438" y="108"/>
                  </a:cxn>
                  <a:cxn ang="0">
                    <a:pos x="1442" y="99"/>
                  </a:cxn>
                  <a:cxn ang="0">
                    <a:pos x="1438" y="90"/>
                  </a:cxn>
                  <a:cxn ang="0">
                    <a:pos x="1428" y="80"/>
                  </a:cxn>
                  <a:cxn ang="0">
                    <a:pos x="1386" y="61"/>
                  </a:cxn>
                  <a:cxn ang="0">
                    <a:pos x="1232" y="29"/>
                  </a:cxn>
                  <a:cxn ang="0">
                    <a:pos x="721" y="0"/>
                  </a:cxn>
                </a:cxnLst>
                <a:rect l="0" t="0" r="r" b="b"/>
                <a:pathLst>
                  <a:path w="1442" h="198">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chemeClr val="accent4">
                  <a:lumMod val="75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5" name="Group 73">
              <a:extLst>
                <a:ext uri="{FF2B5EF4-FFF2-40B4-BE49-F238E27FC236}">
                  <a16:creationId xmlns:a16="http://schemas.microsoft.com/office/drawing/2014/main" id="{79CDF9B5-A7A3-418D-A129-925EB2ED1F97}"/>
                </a:ext>
              </a:extLst>
            </p:cNvPr>
            <p:cNvGrpSpPr/>
            <p:nvPr/>
          </p:nvGrpSpPr>
          <p:grpSpPr>
            <a:xfrm rot="16200000" flipH="1">
              <a:off x="4212228" y="2526790"/>
              <a:ext cx="1156810" cy="1142189"/>
              <a:chOff x="3070225" y="2066925"/>
              <a:chExt cx="3003550" cy="1009650"/>
            </a:xfrm>
            <a:effectLst>
              <a:outerShdw blurRad="50800" dist="38100" algn="l" rotWithShape="0">
                <a:prstClr val="black">
                  <a:alpha val="40000"/>
                </a:prstClr>
              </a:outerShdw>
            </a:effectLst>
          </p:grpSpPr>
          <p:sp>
            <p:nvSpPr>
              <p:cNvPr id="14" name="Freeform 6">
                <a:extLst>
                  <a:ext uri="{FF2B5EF4-FFF2-40B4-BE49-F238E27FC236}">
                    <a16:creationId xmlns:a16="http://schemas.microsoft.com/office/drawing/2014/main" id="{012549A7-9942-43C0-8D38-7400FABD58C5}"/>
                  </a:ext>
                </a:extLst>
              </p:cNvPr>
              <p:cNvSpPr>
                <a:spLocks noEditPoints="1"/>
              </p:cNvSpPr>
              <p:nvPr/>
            </p:nvSpPr>
            <p:spPr bwMode="auto">
              <a:xfrm>
                <a:off x="3070225" y="2066925"/>
                <a:ext cx="3003550" cy="1009650"/>
              </a:xfrm>
              <a:custGeom>
                <a:avLst/>
                <a:gdLst/>
                <a:ahLst/>
                <a:cxnLst>
                  <a:cxn ang="0">
                    <a:pos x="24" y="114"/>
                  </a:cxn>
                  <a:cxn ang="0">
                    <a:pos x="26" y="112"/>
                  </a:cxn>
                  <a:cxn ang="0">
                    <a:pos x="37" y="102"/>
                  </a:cxn>
                  <a:cxn ang="0">
                    <a:pos x="80" y="83"/>
                  </a:cxn>
                  <a:cxn ang="0">
                    <a:pos x="235" y="50"/>
                  </a:cxn>
                  <a:cxn ang="0">
                    <a:pos x="747" y="21"/>
                  </a:cxn>
                  <a:cxn ang="0">
                    <a:pos x="747" y="21"/>
                  </a:cxn>
                  <a:cxn ang="0">
                    <a:pos x="1340" y="64"/>
                  </a:cxn>
                  <a:cxn ang="0">
                    <a:pos x="1440" y="93"/>
                  </a:cxn>
                  <a:cxn ang="0">
                    <a:pos x="1467" y="112"/>
                  </a:cxn>
                  <a:cxn ang="0">
                    <a:pos x="1472" y="124"/>
                  </a:cxn>
                  <a:cxn ang="0">
                    <a:pos x="1467" y="135"/>
                  </a:cxn>
                  <a:cxn ang="0">
                    <a:pos x="1456" y="146"/>
                  </a:cxn>
                  <a:cxn ang="0">
                    <a:pos x="1413" y="165"/>
                  </a:cxn>
                  <a:cxn ang="0">
                    <a:pos x="1258" y="197"/>
                  </a:cxn>
                  <a:cxn ang="0">
                    <a:pos x="747" y="227"/>
                  </a:cxn>
                  <a:cxn ang="0">
                    <a:pos x="153" y="183"/>
                  </a:cxn>
                  <a:cxn ang="0">
                    <a:pos x="53" y="154"/>
                  </a:cxn>
                  <a:cxn ang="0">
                    <a:pos x="26" y="135"/>
                  </a:cxn>
                  <a:cxn ang="0">
                    <a:pos x="24" y="133"/>
                  </a:cxn>
                  <a:cxn ang="0">
                    <a:pos x="21" y="124"/>
                  </a:cxn>
                  <a:cxn ang="0">
                    <a:pos x="21" y="124"/>
                  </a:cxn>
                  <a:cxn ang="0">
                    <a:pos x="24" y="114"/>
                  </a:cxn>
                  <a:cxn ang="0">
                    <a:pos x="748" y="0"/>
                  </a:cxn>
                  <a:cxn ang="0">
                    <a:pos x="748" y="0"/>
                  </a:cxn>
                  <a:cxn ang="0">
                    <a:pos x="643" y="1"/>
                  </a:cxn>
                  <a:cxn ang="0">
                    <a:pos x="88" y="66"/>
                  </a:cxn>
                  <a:cxn ang="0">
                    <a:pos x="12" y="102"/>
                  </a:cxn>
                  <a:cxn ang="0">
                    <a:pos x="0" y="124"/>
                  </a:cxn>
                  <a:cxn ang="0">
                    <a:pos x="7" y="140"/>
                  </a:cxn>
                  <a:cxn ang="0">
                    <a:pos x="355" y="473"/>
                  </a:cxn>
                  <a:cxn ang="0">
                    <a:pos x="355" y="473"/>
                  </a:cxn>
                  <a:cxn ang="0">
                    <a:pos x="359" y="475"/>
                  </a:cxn>
                  <a:cxn ang="0">
                    <a:pos x="369" y="478"/>
                  </a:cxn>
                  <a:cxn ang="0">
                    <a:pos x="404" y="482"/>
                  </a:cxn>
                  <a:cxn ang="0">
                    <a:pos x="510" y="491"/>
                  </a:cxn>
                  <a:cxn ang="0">
                    <a:pos x="721" y="500"/>
                  </a:cxn>
                  <a:cxn ang="0">
                    <a:pos x="751" y="500"/>
                  </a:cxn>
                  <a:cxn ang="0">
                    <a:pos x="751" y="500"/>
                  </a:cxn>
                  <a:cxn ang="0">
                    <a:pos x="1108" y="481"/>
                  </a:cxn>
                  <a:cxn ang="0">
                    <a:pos x="1130" y="476"/>
                  </a:cxn>
                  <a:cxn ang="0">
                    <a:pos x="1134" y="473"/>
                  </a:cxn>
                  <a:cxn ang="0">
                    <a:pos x="1134" y="473"/>
                  </a:cxn>
                  <a:cxn ang="0">
                    <a:pos x="1486" y="140"/>
                  </a:cxn>
                  <a:cxn ang="0">
                    <a:pos x="1493" y="124"/>
                  </a:cxn>
                  <a:cxn ang="0">
                    <a:pos x="1486" y="107"/>
                  </a:cxn>
                  <a:cxn ang="0">
                    <a:pos x="1401" y="65"/>
                  </a:cxn>
                  <a:cxn ang="0">
                    <a:pos x="1235" y="30"/>
                  </a:cxn>
                  <a:cxn ang="0">
                    <a:pos x="748" y="0"/>
                  </a:cxn>
                </a:cxnLst>
                <a:rect l="0" t="0" r="r" b="b"/>
                <a:pathLst>
                  <a:path w="1493" h="500">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5"/>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 name="Freeform 7">
                <a:extLst>
                  <a:ext uri="{FF2B5EF4-FFF2-40B4-BE49-F238E27FC236}">
                    <a16:creationId xmlns:a16="http://schemas.microsoft.com/office/drawing/2014/main" id="{B066A859-EDF2-4D16-99C1-6279BDE1E92E}"/>
                  </a:ext>
                </a:extLst>
              </p:cNvPr>
              <p:cNvSpPr>
                <a:spLocks/>
              </p:cNvSpPr>
              <p:nvPr/>
            </p:nvSpPr>
            <p:spPr bwMode="auto">
              <a:xfrm>
                <a:off x="3113088" y="2297113"/>
                <a:ext cx="6350" cy="38100"/>
              </a:xfrm>
              <a:custGeom>
                <a:avLst/>
                <a:gdLst/>
                <a:ahLst/>
                <a:cxnLst>
                  <a:cxn ang="0">
                    <a:pos x="3" y="0"/>
                  </a:cxn>
                  <a:cxn ang="0">
                    <a:pos x="0" y="10"/>
                  </a:cxn>
                  <a:cxn ang="0">
                    <a:pos x="0" y="10"/>
                  </a:cxn>
                  <a:cxn ang="0">
                    <a:pos x="3" y="19"/>
                  </a:cxn>
                  <a:cxn ang="0">
                    <a:pos x="1" y="10"/>
                  </a:cxn>
                  <a:cxn ang="0">
                    <a:pos x="3" y="10"/>
                  </a:cxn>
                  <a:cxn ang="0">
                    <a:pos x="3" y="10"/>
                  </a:cxn>
                  <a:cxn ang="0">
                    <a:pos x="1" y="10"/>
                  </a:cxn>
                  <a:cxn ang="0">
                    <a:pos x="3" y="0"/>
                  </a:cxn>
                </a:cxnLst>
                <a:rect l="0" t="0" r="r" b="b"/>
                <a:pathLst>
                  <a:path w="3" h="19">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 name="Freeform 5">
                <a:extLst>
                  <a:ext uri="{FF2B5EF4-FFF2-40B4-BE49-F238E27FC236}">
                    <a16:creationId xmlns:a16="http://schemas.microsoft.com/office/drawing/2014/main" id="{9E5B4990-E7D9-4282-A685-D6724E42684C}"/>
                  </a:ext>
                </a:extLst>
              </p:cNvPr>
              <p:cNvSpPr>
                <a:spLocks/>
              </p:cNvSpPr>
              <p:nvPr/>
            </p:nvSpPr>
            <p:spPr bwMode="auto">
              <a:xfrm>
                <a:off x="3122613" y="2117725"/>
                <a:ext cx="2900363" cy="400050"/>
              </a:xfrm>
              <a:custGeom>
                <a:avLst/>
                <a:gdLst/>
                <a:ahLst/>
                <a:cxnLst>
                  <a:cxn ang="0">
                    <a:pos x="721" y="0"/>
                  </a:cxn>
                  <a:cxn ang="0">
                    <a:pos x="721" y="0"/>
                  </a:cxn>
                  <a:cxn ang="0">
                    <a:pos x="721" y="0"/>
                  </a:cxn>
                  <a:cxn ang="0">
                    <a:pos x="128" y="43"/>
                  </a:cxn>
                  <a:cxn ang="0">
                    <a:pos x="28" y="72"/>
                  </a:cxn>
                  <a:cxn ang="0">
                    <a:pos x="3" y="90"/>
                  </a:cxn>
                  <a:cxn ang="0">
                    <a:pos x="0" y="99"/>
                  </a:cxn>
                  <a:cxn ang="0">
                    <a:pos x="3" y="108"/>
                  </a:cxn>
                  <a:cxn ang="0">
                    <a:pos x="13" y="117"/>
                  </a:cxn>
                  <a:cxn ang="0">
                    <a:pos x="55" y="136"/>
                  </a:cxn>
                  <a:cxn ang="0">
                    <a:pos x="210" y="168"/>
                  </a:cxn>
                  <a:cxn ang="0">
                    <a:pos x="721" y="198"/>
                  </a:cxn>
                  <a:cxn ang="0">
                    <a:pos x="721" y="198"/>
                  </a:cxn>
                  <a:cxn ang="0">
                    <a:pos x="1314" y="154"/>
                  </a:cxn>
                  <a:cxn ang="0">
                    <a:pos x="1413" y="126"/>
                  </a:cxn>
                  <a:cxn ang="0">
                    <a:pos x="1438" y="108"/>
                  </a:cxn>
                  <a:cxn ang="0">
                    <a:pos x="1442" y="99"/>
                  </a:cxn>
                  <a:cxn ang="0">
                    <a:pos x="1438" y="90"/>
                  </a:cxn>
                  <a:cxn ang="0">
                    <a:pos x="1428" y="80"/>
                  </a:cxn>
                  <a:cxn ang="0">
                    <a:pos x="1386" y="61"/>
                  </a:cxn>
                  <a:cxn ang="0">
                    <a:pos x="1232" y="29"/>
                  </a:cxn>
                  <a:cxn ang="0">
                    <a:pos x="721" y="0"/>
                  </a:cxn>
                </a:cxnLst>
                <a:rect l="0" t="0" r="r" b="b"/>
                <a:pathLst>
                  <a:path w="1442" h="198">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chemeClr val="accent5">
                  <a:lumMod val="50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6" name="Group 69">
              <a:extLst>
                <a:ext uri="{FF2B5EF4-FFF2-40B4-BE49-F238E27FC236}">
                  <a16:creationId xmlns:a16="http://schemas.microsoft.com/office/drawing/2014/main" id="{EE6B1D29-E55D-4388-9C5D-5A7B27E01EDE}"/>
                </a:ext>
              </a:extLst>
            </p:cNvPr>
            <p:cNvGrpSpPr/>
            <p:nvPr/>
          </p:nvGrpSpPr>
          <p:grpSpPr>
            <a:xfrm rot="16200000" flipH="1">
              <a:off x="3327984" y="2528490"/>
              <a:ext cx="1521358" cy="1138790"/>
              <a:chOff x="3070225" y="2066925"/>
              <a:chExt cx="3003550" cy="1009650"/>
            </a:xfrm>
            <a:effectLst>
              <a:outerShdw blurRad="50800" dist="38100" algn="l" rotWithShape="0">
                <a:prstClr val="black">
                  <a:alpha val="40000"/>
                </a:prstClr>
              </a:outerShdw>
            </a:effectLst>
          </p:grpSpPr>
          <p:sp>
            <p:nvSpPr>
              <p:cNvPr id="11" name="Freeform 6">
                <a:extLst>
                  <a:ext uri="{FF2B5EF4-FFF2-40B4-BE49-F238E27FC236}">
                    <a16:creationId xmlns:a16="http://schemas.microsoft.com/office/drawing/2014/main" id="{F7A2289C-2EC7-4CF2-BEE7-B509CF33FB33}"/>
                  </a:ext>
                </a:extLst>
              </p:cNvPr>
              <p:cNvSpPr>
                <a:spLocks noEditPoints="1"/>
              </p:cNvSpPr>
              <p:nvPr/>
            </p:nvSpPr>
            <p:spPr bwMode="auto">
              <a:xfrm>
                <a:off x="3070225" y="2066925"/>
                <a:ext cx="3003550" cy="1009650"/>
              </a:xfrm>
              <a:custGeom>
                <a:avLst/>
                <a:gdLst/>
                <a:ahLst/>
                <a:cxnLst>
                  <a:cxn ang="0">
                    <a:pos x="24" y="114"/>
                  </a:cxn>
                  <a:cxn ang="0">
                    <a:pos x="26" y="112"/>
                  </a:cxn>
                  <a:cxn ang="0">
                    <a:pos x="37" y="102"/>
                  </a:cxn>
                  <a:cxn ang="0">
                    <a:pos x="80" y="83"/>
                  </a:cxn>
                  <a:cxn ang="0">
                    <a:pos x="235" y="50"/>
                  </a:cxn>
                  <a:cxn ang="0">
                    <a:pos x="747" y="21"/>
                  </a:cxn>
                  <a:cxn ang="0">
                    <a:pos x="747" y="21"/>
                  </a:cxn>
                  <a:cxn ang="0">
                    <a:pos x="1340" y="64"/>
                  </a:cxn>
                  <a:cxn ang="0">
                    <a:pos x="1440" y="93"/>
                  </a:cxn>
                  <a:cxn ang="0">
                    <a:pos x="1467" y="112"/>
                  </a:cxn>
                  <a:cxn ang="0">
                    <a:pos x="1472" y="124"/>
                  </a:cxn>
                  <a:cxn ang="0">
                    <a:pos x="1467" y="135"/>
                  </a:cxn>
                  <a:cxn ang="0">
                    <a:pos x="1456" y="146"/>
                  </a:cxn>
                  <a:cxn ang="0">
                    <a:pos x="1413" y="165"/>
                  </a:cxn>
                  <a:cxn ang="0">
                    <a:pos x="1258" y="197"/>
                  </a:cxn>
                  <a:cxn ang="0">
                    <a:pos x="747" y="227"/>
                  </a:cxn>
                  <a:cxn ang="0">
                    <a:pos x="153" y="183"/>
                  </a:cxn>
                  <a:cxn ang="0">
                    <a:pos x="53" y="154"/>
                  </a:cxn>
                  <a:cxn ang="0">
                    <a:pos x="26" y="135"/>
                  </a:cxn>
                  <a:cxn ang="0">
                    <a:pos x="24" y="133"/>
                  </a:cxn>
                  <a:cxn ang="0">
                    <a:pos x="21" y="124"/>
                  </a:cxn>
                  <a:cxn ang="0">
                    <a:pos x="21" y="124"/>
                  </a:cxn>
                  <a:cxn ang="0">
                    <a:pos x="24" y="114"/>
                  </a:cxn>
                  <a:cxn ang="0">
                    <a:pos x="748" y="0"/>
                  </a:cxn>
                  <a:cxn ang="0">
                    <a:pos x="748" y="0"/>
                  </a:cxn>
                  <a:cxn ang="0">
                    <a:pos x="643" y="1"/>
                  </a:cxn>
                  <a:cxn ang="0">
                    <a:pos x="88" y="66"/>
                  </a:cxn>
                  <a:cxn ang="0">
                    <a:pos x="12" y="102"/>
                  </a:cxn>
                  <a:cxn ang="0">
                    <a:pos x="0" y="124"/>
                  </a:cxn>
                  <a:cxn ang="0">
                    <a:pos x="7" y="140"/>
                  </a:cxn>
                  <a:cxn ang="0">
                    <a:pos x="355" y="473"/>
                  </a:cxn>
                  <a:cxn ang="0">
                    <a:pos x="355" y="473"/>
                  </a:cxn>
                  <a:cxn ang="0">
                    <a:pos x="359" y="475"/>
                  </a:cxn>
                  <a:cxn ang="0">
                    <a:pos x="369" y="478"/>
                  </a:cxn>
                  <a:cxn ang="0">
                    <a:pos x="404" y="482"/>
                  </a:cxn>
                  <a:cxn ang="0">
                    <a:pos x="510" y="491"/>
                  </a:cxn>
                  <a:cxn ang="0">
                    <a:pos x="721" y="500"/>
                  </a:cxn>
                  <a:cxn ang="0">
                    <a:pos x="751" y="500"/>
                  </a:cxn>
                  <a:cxn ang="0">
                    <a:pos x="751" y="500"/>
                  </a:cxn>
                  <a:cxn ang="0">
                    <a:pos x="1108" y="481"/>
                  </a:cxn>
                  <a:cxn ang="0">
                    <a:pos x="1130" y="476"/>
                  </a:cxn>
                  <a:cxn ang="0">
                    <a:pos x="1134" y="473"/>
                  </a:cxn>
                  <a:cxn ang="0">
                    <a:pos x="1134" y="473"/>
                  </a:cxn>
                  <a:cxn ang="0">
                    <a:pos x="1486" y="140"/>
                  </a:cxn>
                  <a:cxn ang="0">
                    <a:pos x="1493" y="124"/>
                  </a:cxn>
                  <a:cxn ang="0">
                    <a:pos x="1486" y="107"/>
                  </a:cxn>
                  <a:cxn ang="0">
                    <a:pos x="1401" y="65"/>
                  </a:cxn>
                  <a:cxn ang="0">
                    <a:pos x="1235" y="30"/>
                  </a:cxn>
                  <a:cxn ang="0">
                    <a:pos x="748" y="0"/>
                  </a:cxn>
                </a:cxnLst>
                <a:rect l="0" t="0" r="r" b="b"/>
                <a:pathLst>
                  <a:path w="1493" h="500">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2">
                  <a:lumMod val="60000"/>
                  <a:lumOff val="40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2" name="Freeform 7">
                <a:extLst>
                  <a:ext uri="{FF2B5EF4-FFF2-40B4-BE49-F238E27FC236}">
                    <a16:creationId xmlns:a16="http://schemas.microsoft.com/office/drawing/2014/main" id="{5C4DBEF4-5CA1-4FC2-B4C1-619361158E5A}"/>
                  </a:ext>
                </a:extLst>
              </p:cNvPr>
              <p:cNvSpPr>
                <a:spLocks/>
              </p:cNvSpPr>
              <p:nvPr/>
            </p:nvSpPr>
            <p:spPr bwMode="auto">
              <a:xfrm>
                <a:off x="3113088" y="2297113"/>
                <a:ext cx="6350" cy="38100"/>
              </a:xfrm>
              <a:custGeom>
                <a:avLst/>
                <a:gdLst/>
                <a:ahLst/>
                <a:cxnLst>
                  <a:cxn ang="0">
                    <a:pos x="3" y="0"/>
                  </a:cxn>
                  <a:cxn ang="0">
                    <a:pos x="0" y="10"/>
                  </a:cxn>
                  <a:cxn ang="0">
                    <a:pos x="0" y="10"/>
                  </a:cxn>
                  <a:cxn ang="0">
                    <a:pos x="3" y="19"/>
                  </a:cxn>
                  <a:cxn ang="0">
                    <a:pos x="1" y="10"/>
                  </a:cxn>
                  <a:cxn ang="0">
                    <a:pos x="3" y="10"/>
                  </a:cxn>
                  <a:cxn ang="0">
                    <a:pos x="3" y="10"/>
                  </a:cxn>
                  <a:cxn ang="0">
                    <a:pos x="1" y="10"/>
                  </a:cxn>
                  <a:cxn ang="0">
                    <a:pos x="3" y="0"/>
                  </a:cxn>
                </a:cxnLst>
                <a:rect l="0" t="0" r="r" b="b"/>
                <a:pathLst>
                  <a:path w="3" h="19">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3" name="Freeform 5">
                <a:extLst>
                  <a:ext uri="{FF2B5EF4-FFF2-40B4-BE49-F238E27FC236}">
                    <a16:creationId xmlns:a16="http://schemas.microsoft.com/office/drawing/2014/main" id="{95A3BEBE-D890-45F4-B095-E0E95E35B25F}"/>
                  </a:ext>
                </a:extLst>
              </p:cNvPr>
              <p:cNvSpPr>
                <a:spLocks/>
              </p:cNvSpPr>
              <p:nvPr/>
            </p:nvSpPr>
            <p:spPr bwMode="auto">
              <a:xfrm>
                <a:off x="3122613" y="2117725"/>
                <a:ext cx="2900363" cy="400050"/>
              </a:xfrm>
              <a:custGeom>
                <a:avLst/>
                <a:gdLst/>
                <a:ahLst/>
                <a:cxnLst>
                  <a:cxn ang="0">
                    <a:pos x="721" y="0"/>
                  </a:cxn>
                  <a:cxn ang="0">
                    <a:pos x="721" y="0"/>
                  </a:cxn>
                  <a:cxn ang="0">
                    <a:pos x="721" y="0"/>
                  </a:cxn>
                  <a:cxn ang="0">
                    <a:pos x="128" y="43"/>
                  </a:cxn>
                  <a:cxn ang="0">
                    <a:pos x="28" y="72"/>
                  </a:cxn>
                  <a:cxn ang="0">
                    <a:pos x="3" y="90"/>
                  </a:cxn>
                  <a:cxn ang="0">
                    <a:pos x="0" y="99"/>
                  </a:cxn>
                  <a:cxn ang="0">
                    <a:pos x="3" y="108"/>
                  </a:cxn>
                  <a:cxn ang="0">
                    <a:pos x="13" y="117"/>
                  </a:cxn>
                  <a:cxn ang="0">
                    <a:pos x="55" y="136"/>
                  </a:cxn>
                  <a:cxn ang="0">
                    <a:pos x="210" y="168"/>
                  </a:cxn>
                  <a:cxn ang="0">
                    <a:pos x="721" y="198"/>
                  </a:cxn>
                  <a:cxn ang="0">
                    <a:pos x="721" y="198"/>
                  </a:cxn>
                  <a:cxn ang="0">
                    <a:pos x="1314" y="154"/>
                  </a:cxn>
                  <a:cxn ang="0">
                    <a:pos x="1413" y="126"/>
                  </a:cxn>
                  <a:cxn ang="0">
                    <a:pos x="1438" y="108"/>
                  </a:cxn>
                  <a:cxn ang="0">
                    <a:pos x="1442" y="99"/>
                  </a:cxn>
                  <a:cxn ang="0">
                    <a:pos x="1438" y="90"/>
                  </a:cxn>
                  <a:cxn ang="0">
                    <a:pos x="1428" y="80"/>
                  </a:cxn>
                  <a:cxn ang="0">
                    <a:pos x="1386" y="61"/>
                  </a:cxn>
                  <a:cxn ang="0">
                    <a:pos x="1232" y="29"/>
                  </a:cxn>
                  <a:cxn ang="0">
                    <a:pos x="721" y="0"/>
                  </a:cxn>
                </a:cxnLst>
                <a:rect l="0" t="0" r="r" b="b"/>
                <a:pathLst>
                  <a:path w="1442" h="198">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chemeClr val="accent2">
                  <a:lumMod val="75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7" name="Group 68">
              <a:extLst>
                <a:ext uri="{FF2B5EF4-FFF2-40B4-BE49-F238E27FC236}">
                  <a16:creationId xmlns:a16="http://schemas.microsoft.com/office/drawing/2014/main" id="{CCEF5997-E1F9-42F9-BDCB-10EABE33AF88}"/>
                </a:ext>
              </a:extLst>
            </p:cNvPr>
            <p:cNvGrpSpPr/>
            <p:nvPr/>
          </p:nvGrpSpPr>
          <p:grpSpPr>
            <a:xfrm rot="16200000" flipH="1">
              <a:off x="2366635" y="2523598"/>
              <a:ext cx="2014771" cy="1148575"/>
              <a:chOff x="3070225" y="2066925"/>
              <a:chExt cx="3003550" cy="1009650"/>
            </a:xfrm>
            <a:effectLst>
              <a:outerShdw blurRad="50800" dist="38100" algn="l" rotWithShape="0">
                <a:prstClr val="black">
                  <a:alpha val="40000"/>
                </a:prstClr>
              </a:outerShdw>
            </a:effectLst>
          </p:grpSpPr>
          <p:sp>
            <p:nvSpPr>
              <p:cNvPr id="8" name="Freeform 6">
                <a:extLst>
                  <a:ext uri="{FF2B5EF4-FFF2-40B4-BE49-F238E27FC236}">
                    <a16:creationId xmlns:a16="http://schemas.microsoft.com/office/drawing/2014/main" id="{0E62760B-74D7-48B0-9C5F-C54119C03059}"/>
                  </a:ext>
                </a:extLst>
              </p:cNvPr>
              <p:cNvSpPr>
                <a:spLocks noEditPoints="1"/>
              </p:cNvSpPr>
              <p:nvPr/>
            </p:nvSpPr>
            <p:spPr bwMode="auto">
              <a:xfrm>
                <a:off x="3070225" y="2066925"/>
                <a:ext cx="3003550" cy="1009650"/>
              </a:xfrm>
              <a:custGeom>
                <a:avLst/>
                <a:gdLst/>
                <a:ahLst/>
                <a:cxnLst>
                  <a:cxn ang="0">
                    <a:pos x="24" y="114"/>
                  </a:cxn>
                  <a:cxn ang="0">
                    <a:pos x="26" y="112"/>
                  </a:cxn>
                  <a:cxn ang="0">
                    <a:pos x="37" y="102"/>
                  </a:cxn>
                  <a:cxn ang="0">
                    <a:pos x="80" y="83"/>
                  </a:cxn>
                  <a:cxn ang="0">
                    <a:pos x="235" y="50"/>
                  </a:cxn>
                  <a:cxn ang="0">
                    <a:pos x="747" y="21"/>
                  </a:cxn>
                  <a:cxn ang="0">
                    <a:pos x="747" y="21"/>
                  </a:cxn>
                  <a:cxn ang="0">
                    <a:pos x="1340" y="64"/>
                  </a:cxn>
                  <a:cxn ang="0">
                    <a:pos x="1440" y="93"/>
                  </a:cxn>
                  <a:cxn ang="0">
                    <a:pos x="1467" y="112"/>
                  </a:cxn>
                  <a:cxn ang="0">
                    <a:pos x="1472" y="124"/>
                  </a:cxn>
                  <a:cxn ang="0">
                    <a:pos x="1467" y="135"/>
                  </a:cxn>
                  <a:cxn ang="0">
                    <a:pos x="1456" y="146"/>
                  </a:cxn>
                  <a:cxn ang="0">
                    <a:pos x="1413" y="165"/>
                  </a:cxn>
                  <a:cxn ang="0">
                    <a:pos x="1258" y="197"/>
                  </a:cxn>
                  <a:cxn ang="0">
                    <a:pos x="747" y="227"/>
                  </a:cxn>
                  <a:cxn ang="0">
                    <a:pos x="153" y="183"/>
                  </a:cxn>
                  <a:cxn ang="0">
                    <a:pos x="53" y="154"/>
                  </a:cxn>
                  <a:cxn ang="0">
                    <a:pos x="26" y="135"/>
                  </a:cxn>
                  <a:cxn ang="0">
                    <a:pos x="24" y="133"/>
                  </a:cxn>
                  <a:cxn ang="0">
                    <a:pos x="21" y="124"/>
                  </a:cxn>
                  <a:cxn ang="0">
                    <a:pos x="21" y="124"/>
                  </a:cxn>
                  <a:cxn ang="0">
                    <a:pos x="24" y="114"/>
                  </a:cxn>
                  <a:cxn ang="0">
                    <a:pos x="748" y="0"/>
                  </a:cxn>
                  <a:cxn ang="0">
                    <a:pos x="748" y="0"/>
                  </a:cxn>
                  <a:cxn ang="0">
                    <a:pos x="643" y="1"/>
                  </a:cxn>
                  <a:cxn ang="0">
                    <a:pos x="88" y="66"/>
                  </a:cxn>
                  <a:cxn ang="0">
                    <a:pos x="12" y="102"/>
                  </a:cxn>
                  <a:cxn ang="0">
                    <a:pos x="0" y="124"/>
                  </a:cxn>
                  <a:cxn ang="0">
                    <a:pos x="7" y="140"/>
                  </a:cxn>
                  <a:cxn ang="0">
                    <a:pos x="355" y="473"/>
                  </a:cxn>
                  <a:cxn ang="0">
                    <a:pos x="355" y="473"/>
                  </a:cxn>
                  <a:cxn ang="0">
                    <a:pos x="359" y="475"/>
                  </a:cxn>
                  <a:cxn ang="0">
                    <a:pos x="369" y="478"/>
                  </a:cxn>
                  <a:cxn ang="0">
                    <a:pos x="404" y="482"/>
                  </a:cxn>
                  <a:cxn ang="0">
                    <a:pos x="510" y="491"/>
                  </a:cxn>
                  <a:cxn ang="0">
                    <a:pos x="721" y="500"/>
                  </a:cxn>
                  <a:cxn ang="0">
                    <a:pos x="751" y="500"/>
                  </a:cxn>
                  <a:cxn ang="0">
                    <a:pos x="751" y="500"/>
                  </a:cxn>
                  <a:cxn ang="0">
                    <a:pos x="1108" y="481"/>
                  </a:cxn>
                  <a:cxn ang="0">
                    <a:pos x="1130" y="476"/>
                  </a:cxn>
                  <a:cxn ang="0">
                    <a:pos x="1134" y="473"/>
                  </a:cxn>
                  <a:cxn ang="0">
                    <a:pos x="1134" y="473"/>
                  </a:cxn>
                  <a:cxn ang="0">
                    <a:pos x="1486" y="140"/>
                  </a:cxn>
                  <a:cxn ang="0">
                    <a:pos x="1493" y="124"/>
                  </a:cxn>
                  <a:cxn ang="0">
                    <a:pos x="1486" y="107"/>
                  </a:cxn>
                  <a:cxn ang="0">
                    <a:pos x="1401" y="65"/>
                  </a:cxn>
                  <a:cxn ang="0">
                    <a:pos x="1235" y="30"/>
                  </a:cxn>
                  <a:cxn ang="0">
                    <a:pos x="748" y="0"/>
                  </a:cxn>
                </a:cxnLst>
                <a:rect l="0" t="0" r="r" b="b"/>
                <a:pathLst>
                  <a:path w="1493" h="500">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1">
                  <a:lumMod val="60000"/>
                  <a:lumOff val="40000"/>
                </a:schemeClr>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9" name="Freeform 7">
                <a:extLst>
                  <a:ext uri="{FF2B5EF4-FFF2-40B4-BE49-F238E27FC236}">
                    <a16:creationId xmlns:a16="http://schemas.microsoft.com/office/drawing/2014/main" id="{F8072022-1857-429A-A056-794BE1806DF4}"/>
                  </a:ext>
                </a:extLst>
              </p:cNvPr>
              <p:cNvSpPr>
                <a:spLocks/>
              </p:cNvSpPr>
              <p:nvPr/>
            </p:nvSpPr>
            <p:spPr bwMode="auto">
              <a:xfrm>
                <a:off x="3113088" y="2297113"/>
                <a:ext cx="6350" cy="38100"/>
              </a:xfrm>
              <a:custGeom>
                <a:avLst/>
                <a:gdLst/>
                <a:ahLst/>
                <a:cxnLst>
                  <a:cxn ang="0">
                    <a:pos x="3" y="0"/>
                  </a:cxn>
                  <a:cxn ang="0">
                    <a:pos x="0" y="10"/>
                  </a:cxn>
                  <a:cxn ang="0">
                    <a:pos x="0" y="10"/>
                  </a:cxn>
                  <a:cxn ang="0">
                    <a:pos x="3" y="19"/>
                  </a:cxn>
                  <a:cxn ang="0">
                    <a:pos x="1" y="10"/>
                  </a:cxn>
                  <a:cxn ang="0">
                    <a:pos x="3" y="10"/>
                  </a:cxn>
                  <a:cxn ang="0">
                    <a:pos x="3" y="10"/>
                  </a:cxn>
                  <a:cxn ang="0">
                    <a:pos x="1" y="10"/>
                  </a:cxn>
                  <a:cxn ang="0">
                    <a:pos x="3" y="0"/>
                  </a:cxn>
                </a:cxnLst>
                <a:rect l="0" t="0" r="r" b="b"/>
                <a:pathLst>
                  <a:path w="3" h="19">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0" name="Freeform 5">
                <a:extLst>
                  <a:ext uri="{FF2B5EF4-FFF2-40B4-BE49-F238E27FC236}">
                    <a16:creationId xmlns:a16="http://schemas.microsoft.com/office/drawing/2014/main" id="{946494F5-B1D4-458C-81ED-D2AF9B5B5BDF}"/>
                  </a:ext>
                </a:extLst>
              </p:cNvPr>
              <p:cNvSpPr>
                <a:spLocks/>
              </p:cNvSpPr>
              <p:nvPr/>
            </p:nvSpPr>
            <p:spPr bwMode="auto">
              <a:xfrm>
                <a:off x="3122613" y="2117725"/>
                <a:ext cx="2900363" cy="400050"/>
              </a:xfrm>
              <a:custGeom>
                <a:avLst/>
                <a:gdLst/>
                <a:ahLst/>
                <a:cxnLst>
                  <a:cxn ang="0">
                    <a:pos x="721" y="0"/>
                  </a:cxn>
                  <a:cxn ang="0">
                    <a:pos x="721" y="0"/>
                  </a:cxn>
                  <a:cxn ang="0">
                    <a:pos x="721" y="0"/>
                  </a:cxn>
                  <a:cxn ang="0">
                    <a:pos x="128" y="43"/>
                  </a:cxn>
                  <a:cxn ang="0">
                    <a:pos x="28" y="72"/>
                  </a:cxn>
                  <a:cxn ang="0">
                    <a:pos x="3" y="90"/>
                  </a:cxn>
                  <a:cxn ang="0">
                    <a:pos x="0" y="99"/>
                  </a:cxn>
                  <a:cxn ang="0">
                    <a:pos x="3" y="108"/>
                  </a:cxn>
                  <a:cxn ang="0">
                    <a:pos x="13" y="117"/>
                  </a:cxn>
                  <a:cxn ang="0">
                    <a:pos x="55" y="136"/>
                  </a:cxn>
                  <a:cxn ang="0">
                    <a:pos x="210" y="168"/>
                  </a:cxn>
                  <a:cxn ang="0">
                    <a:pos x="721" y="198"/>
                  </a:cxn>
                  <a:cxn ang="0">
                    <a:pos x="721" y="198"/>
                  </a:cxn>
                  <a:cxn ang="0">
                    <a:pos x="1314" y="154"/>
                  </a:cxn>
                  <a:cxn ang="0">
                    <a:pos x="1413" y="126"/>
                  </a:cxn>
                  <a:cxn ang="0">
                    <a:pos x="1438" y="108"/>
                  </a:cxn>
                  <a:cxn ang="0">
                    <a:pos x="1442" y="99"/>
                  </a:cxn>
                  <a:cxn ang="0">
                    <a:pos x="1438" y="90"/>
                  </a:cxn>
                  <a:cxn ang="0">
                    <a:pos x="1428" y="80"/>
                  </a:cxn>
                  <a:cxn ang="0">
                    <a:pos x="1386" y="61"/>
                  </a:cxn>
                  <a:cxn ang="0">
                    <a:pos x="1232" y="29"/>
                  </a:cxn>
                  <a:cxn ang="0">
                    <a:pos x="721" y="0"/>
                  </a:cxn>
                </a:cxnLst>
                <a:rect l="0" t="0" r="r" b="b"/>
                <a:pathLst>
                  <a:path w="1442" h="198">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chemeClr val="accent1"/>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sp>
        <p:nvSpPr>
          <p:cNvPr id="23" name="TextBox 22">
            <a:extLst>
              <a:ext uri="{FF2B5EF4-FFF2-40B4-BE49-F238E27FC236}">
                <a16:creationId xmlns:a16="http://schemas.microsoft.com/office/drawing/2014/main" id="{6D12AB35-B42F-4B50-BAC4-5E09E99F5CCC}"/>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4" name="Straight Connector 23">
            <a:extLst>
              <a:ext uri="{FF2B5EF4-FFF2-40B4-BE49-F238E27FC236}">
                <a16:creationId xmlns:a16="http://schemas.microsoft.com/office/drawing/2014/main" id="{108B28D3-BD84-4385-8772-423FDA14F25C}"/>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91570CB5-7A6A-4504-B4D5-5179968C348F}"/>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2" name="Oval 31">
            <a:extLst>
              <a:ext uri="{FF2B5EF4-FFF2-40B4-BE49-F238E27FC236}">
                <a16:creationId xmlns:a16="http://schemas.microsoft.com/office/drawing/2014/main" id="{2C839715-65D8-49C8-A9F2-2559471F4D29}"/>
              </a:ext>
            </a:extLst>
          </p:cNvPr>
          <p:cNvSpPr/>
          <p:nvPr/>
        </p:nvSpPr>
        <p:spPr>
          <a:xfrm>
            <a:off x="9159875" y="23923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3" name="TextBox 32">
            <a:extLst>
              <a:ext uri="{FF2B5EF4-FFF2-40B4-BE49-F238E27FC236}">
                <a16:creationId xmlns:a16="http://schemas.microsoft.com/office/drawing/2014/main" id="{909D281B-AF3E-4747-810E-53D2E109AA84}"/>
              </a:ext>
            </a:extLst>
          </p:cNvPr>
          <p:cNvSpPr txBox="1">
            <a:spLocks noChangeArrowheads="1"/>
          </p:cNvSpPr>
          <p:nvPr/>
        </p:nvSpPr>
        <p:spPr bwMode="auto">
          <a:xfrm>
            <a:off x="9077325" y="3373438"/>
            <a:ext cx="10906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34" name="Rectangle 33">
            <a:extLst>
              <a:ext uri="{FF2B5EF4-FFF2-40B4-BE49-F238E27FC236}">
                <a16:creationId xmlns:a16="http://schemas.microsoft.com/office/drawing/2014/main" id="{4226AD32-7F5F-4767-80AB-C7F70D6C717D}"/>
              </a:ext>
            </a:extLst>
          </p:cNvPr>
          <p:cNvSpPr/>
          <p:nvPr/>
        </p:nvSpPr>
        <p:spPr>
          <a:xfrm>
            <a:off x="8572500" y="3613150"/>
            <a:ext cx="2122488"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35" name="Oval 34">
            <a:extLst>
              <a:ext uri="{FF2B5EF4-FFF2-40B4-BE49-F238E27FC236}">
                <a16:creationId xmlns:a16="http://schemas.microsoft.com/office/drawing/2014/main" id="{BA77D3D1-906A-412D-90BD-0430C8803948}"/>
              </a:ext>
            </a:extLst>
          </p:cNvPr>
          <p:cNvSpPr/>
          <p:nvPr/>
        </p:nvSpPr>
        <p:spPr>
          <a:xfrm>
            <a:off x="9159875" y="443071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6" name="TextBox 35">
            <a:extLst>
              <a:ext uri="{FF2B5EF4-FFF2-40B4-BE49-F238E27FC236}">
                <a16:creationId xmlns:a16="http://schemas.microsoft.com/office/drawing/2014/main" id="{1B00F114-6633-4EA5-B9F8-6EE37CFF1E1C}"/>
              </a:ext>
            </a:extLst>
          </p:cNvPr>
          <p:cNvSpPr txBox="1">
            <a:spLocks noChangeArrowheads="1"/>
          </p:cNvSpPr>
          <p:nvPr/>
        </p:nvSpPr>
        <p:spPr bwMode="auto">
          <a:xfrm>
            <a:off x="8978900" y="5437188"/>
            <a:ext cx="13160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37" name="Rectangle 36">
            <a:extLst>
              <a:ext uri="{FF2B5EF4-FFF2-40B4-BE49-F238E27FC236}">
                <a16:creationId xmlns:a16="http://schemas.microsoft.com/office/drawing/2014/main" id="{9C6A4060-116B-448E-8C84-363FE78932C2}"/>
              </a:ext>
            </a:extLst>
          </p:cNvPr>
          <p:cNvSpPr/>
          <p:nvPr/>
        </p:nvSpPr>
        <p:spPr>
          <a:xfrm>
            <a:off x="8597900" y="5649913"/>
            <a:ext cx="2033588"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38" name="Group 37">
            <a:extLst>
              <a:ext uri="{FF2B5EF4-FFF2-40B4-BE49-F238E27FC236}">
                <a16:creationId xmlns:a16="http://schemas.microsoft.com/office/drawing/2014/main" id="{C2D2EEED-5A43-4770-BF8E-EA2C691BB516}"/>
              </a:ext>
            </a:extLst>
          </p:cNvPr>
          <p:cNvGrpSpPr/>
          <p:nvPr/>
        </p:nvGrpSpPr>
        <p:grpSpPr>
          <a:xfrm>
            <a:off x="9410753" y="4706822"/>
            <a:ext cx="423629" cy="370251"/>
            <a:chOff x="8296275" y="8293096"/>
            <a:chExt cx="1385888" cy="1211261"/>
          </a:xfrm>
          <a:solidFill>
            <a:schemeClr val="bg1"/>
          </a:solidFill>
        </p:grpSpPr>
        <p:sp>
          <p:nvSpPr>
            <p:cNvPr id="39" name="Freeform 8">
              <a:extLst>
                <a:ext uri="{FF2B5EF4-FFF2-40B4-BE49-F238E27FC236}">
                  <a16:creationId xmlns:a16="http://schemas.microsoft.com/office/drawing/2014/main" id="{A9E09020-4309-45C0-88E2-CE97B195183E}"/>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0" name="Freeform 9">
              <a:extLst>
                <a:ext uri="{FF2B5EF4-FFF2-40B4-BE49-F238E27FC236}">
                  <a16:creationId xmlns:a16="http://schemas.microsoft.com/office/drawing/2014/main" id="{63DD0064-93D1-46A4-94BA-54B9CA62E426}"/>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49" name="Group 48">
            <a:extLst>
              <a:ext uri="{FF2B5EF4-FFF2-40B4-BE49-F238E27FC236}">
                <a16:creationId xmlns:a16="http://schemas.microsoft.com/office/drawing/2014/main" id="{7E7C1675-DC33-4FE1-909E-7C8E35D83AD5}"/>
              </a:ext>
            </a:extLst>
          </p:cNvPr>
          <p:cNvGrpSpPr/>
          <p:nvPr/>
        </p:nvGrpSpPr>
        <p:grpSpPr>
          <a:xfrm>
            <a:off x="9422241" y="2637860"/>
            <a:ext cx="395484" cy="422173"/>
            <a:chOff x="8342313" y="10972800"/>
            <a:chExt cx="1293813" cy="1381125"/>
          </a:xfrm>
          <a:solidFill>
            <a:schemeClr val="bg1"/>
          </a:solidFill>
        </p:grpSpPr>
        <p:sp>
          <p:nvSpPr>
            <p:cNvPr id="50" name="Freeform 5">
              <a:extLst>
                <a:ext uri="{FF2B5EF4-FFF2-40B4-BE49-F238E27FC236}">
                  <a16:creationId xmlns:a16="http://schemas.microsoft.com/office/drawing/2014/main" id="{87A34C4F-1A6F-4990-A695-C21F64A8B873}"/>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6">
              <a:extLst>
                <a:ext uri="{FF2B5EF4-FFF2-40B4-BE49-F238E27FC236}">
                  <a16:creationId xmlns:a16="http://schemas.microsoft.com/office/drawing/2014/main" id="{171CA157-F954-486C-B86E-BD338DCC002C}"/>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7">
              <a:extLst>
                <a:ext uri="{FF2B5EF4-FFF2-40B4-BE49-F238E27FC236}">
                  <a16:creationId xmlns:a16="http://schemas.microsoft.com/office/drawing/2014/main" id="{D074A1C9-1F95-4DC5-9D6C-903609EA225A}"/>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par>
                                <p:cTn id="8" presetID="16" presetClass="entr" presetSubtype="37"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barn(outVertical)">
                                      <p:cBhvr>
                                        <p:cTn id="10" dur="500"/>
                                        <p:tgtEl>
                                          <p:spTgt spid="2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900" decel="100000" fill="hold"/>
                                        <p:tgtEl>
                                          <p:spTgt spid="2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250"/>
                                        <p:tgtEl>
                                          <p:spTgt spid="32"/>
                                        </p:tgtEl>
                                      </p:cBhvr>
                                    </p:animEffect>
                                  </p:childTnLst>
                                </p:cTn>
                              </p:par>
                            </p:childTnLst>
                          </p:cTn>
                        </p:par>
                        <p:par>
                          <p:cTn id="21" fill="hold" nodeType="afterGroup">
                            <p:stCondLst>
                              <p:cond delay="1250"/>
                            </p:stCondLst>
                            <p:childTnLst>
                              <p:par>
                                <p:cTn id="22" presetID="53" presetClass="entr" presetSubtype="16"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 calcmode="lin" valueType="num">
                                      <p:cBhvr>
                                        <p:cTn id="24" dur="500" fill="hold"/>
                                        <p:tgtEl>
                                          <p:spTgt spid="49"/>
                                        </p:tgtEl>
                                        <p:attrNameLst>
                                          <p:attrName>ppt_w</p:attrName>
                                        </p:attrNameLst>
                                      </p:cBhvr>
                                      <p:tavLst>
                                        <p:tav tm="0">
                                          <p:val>
                                            <p:fltVal val="0"/>
                                          </p:val>
                                        </p:tav>
                                        <p:tav tm="100000">
                                          <p:val>
                                            <p:strVal val="#ppt_w"/>
                                          </p:val>
                                        </p:tav>
                                      </p:tavLst>
                                    </p:anim>
                                    <p:anim calcmode="lin" valueType="num">
                                      <p:cBhvr>
                                        <p:cTn id="25" dur="500" fill="hold"/>
                                        <p:tgtEl>
                                          <p:spTgt spid="49"/>
                                        </p:tgtEl>
                                        <p:attrNameLst>
                                          <p:attrName>ppt_h</p:attrName>
                                        </p:attrNameLst>
                                      </p:cBhvr>
                                      <p:tavLst>
                                        <p:tav tm="0">
                                          <p:val>
                                            <p:fltVal val="0"/>
                                          </p:val>
                                        </p:tav>
                                        <p:tav tm="100000">
                                          <p:val>
                                            <p:strVal val="#ppt_h"/>
                                          </p:val>
                                        </p:tav>
                                      </p:tavLst>
                                    </p:anim>
                                    <p:animEffect transition="in" filter="fade">
                                      <p:cBhvr>
                                        <p:cTn id="26" dur="500"/>
                                        <p:tgtEl>
                                          <p:spTgt spid="49"/>
                                        </p:tgtEl>
                                      </p:cBhvr>
                                    </p:animEffect>
                                  </p:childTnLst>
                                </p:cTn>
                              </p:par>
                            </p:childTnLst>
                          </p:cTn>
                        </p:par>
                        <p:par>
                          <p:cTn id="27" fill="hold" nodeType="afterGroup">
                            <p:stCondLst>
                              <p:cond delay="1750"/>
                            </p:stCondLst>
                            <p:childTnLst>
                              <p:par>
                                <p:cTn id="28" presetID="10" presetClass="entr" presetSubtype="0" fill="hold" grpId="0"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childTnLst>
                          </p:cTn>
                        </p:par>
                        <p:par>
                          <p:cTn id="34" fill="hold" nodeType="afterGroup">
                            <p:stCondLst>
                              <p:cond delay="2250"/>
                            </p:stCondLst>
                            <p:childTnLst>
                              <p:par>
                                <p:cTn id="35" presetID="10" presetClass="entr" presetSubtype="0"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childTnLst>
                          </p:cTn>
                        </p:par>
                        <p:par>
                          <p:cTn id="38" fill="hold" nodeType="afterGroup">
                            <p:stCondLst>
                              <p:cond delay="2750"/>
                            </p:stCondLst>
                            <p:childTnLst>
                              <p:par>
                                <p:cTn id="39" presetID="53" presetClass="entr" presetSubtype="16" fill="hold" nodeType="afterEffect">
                                  <p:stCondLst>
                                    <p:cond delay="0"/>
                                  </p:stCondLst>
                                  <p:childTnLst>
                                    <p:set>
                                      <p:cBhvr>
                                        <p:cTn id="40" dur="1" fill="hold">
                                          <p:stCondLst>
                                            <p:cond delay="0"/>
                                          </p:stCondLst>
                                        </p:cTn>
                                        <p:tgtEl>
                                          <p:spTgt spid="38"/>
                                        </p:tgtEl>
                                        <p:attrNameLst>
                                          <p:attrName>style.visibility</p:attrName>
                                        </p:attrNameLst>
                                      </p:cBhvr>
                                      <p:to>
                                        <p:strVal val="visible"/>
                                      </p:to>
                                    </p:set>
                                    <p:anim calcmode="lin" valueType="num">
                                      <p:cBhvr>
                                        <p:cTn id="41" dur="500" fill="hold"/>
                                        <p:tgtEl>
                                          <p:spTgt spid="38"/>
                                        </p:tgtEl>
                                        <p:attrNameLst>
                                          <p:attrName>ppt_w</p:attrName>
                                        </p:attrNameLst>
                                      </p:cBhvr>
                                      <p:tavLst>
                                        <p:tav tm="0">
                                          <p:val>
                                            <p:fltVal val="0"/>
                                          </p:val>
                                        </p:tav>
                                        <p:tav tm="100000">
                                          <p:val>
                                            <p:strVal val="#ppt_w"/>
                                          </p:val>
                                        </p:tav>
                                      </p:tavLst>
                                    </p:anim>
                                    <p:anim calcmode="lin" valueType="num">
                                      <p:cBhvr>
                                        <p:cTn id="42" dur="500" fill="hold"/>
                                        <p:tgtEl>
                                          <p:spTgt spid="38"/>
                                        </p:tgtEl>
                                        <p:attrNameLst>
                                          <p:attrName>ppt_h</p:attrName>
                                        </p:attrNameLst>
                                      </p:cBhvr>
                                      <p:tavLst>
                                        <p:tav tm="0">
                                          <p:val>
                                            <p:fltVal val="0"/>
                                          </p:val>
                                        </p:tav>
                                        <p:tav tm="100000">
                                          <p:val>
                                            <p:strVal val="#ppt_h"/>
                                          </p:val>
                                        </p:tav>
                                      </p:tavLst>
                                    </p:anim>
                                    <p:animEffect transition="in" filter="fade">
                                      <p:cBhvr>
                                        <p:cTn id="43" dur="500"/>
                                        <p:tgtEl>
                                          <p:spTgt spid="38"/>
                                        </p:tgtEl>
                                      </p:cBhvr>
                                    </p:animEffect>
                                  </p:childTnLst>
                                </p:cTn>
                              </p:par>
                            </p:childTnLst>
                          </p:cTn>
                        </p:par>
                        <p:par>
                          <p:cTn id="44" fill="hold" nodeType="afterGroup">
                            <p:stCondLst>
                              <p:cond delay="3250"/>
                            </p:stCondLst>
                            <p:childTnLst>
                              <p:par>
                                <p:cTn id="45" presetID="10" presetClass="entr" presetSubtype="0" fill="hold" grpId="0"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500"/>
                                        <p:tgtEl>
                                          <p:spTgt spid="3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childTnLst>
                          </p:cTn>
                        </p:par>
                        <p:par>
                          <p:cTn id="51" fill="hold" nodeType="afterGroup">
                            <p:stCondLst>
                              <p:cond delay="3750"/>
                            </p:stCondLst>
                            <p:childTnLst>
                              <p:par>
                                <p:cTn id="52" presetID="22" presetClass="entr" presetSubtype="2" fill="hold" nodeType="afterEffect">
                                  <p:stCondLst>
                                    <p:cond delay="0"/>
                                  </p:stCondLst>
                                  <p:childTnLst>
                                    <p:set>
                                      <p:cBhvr>
                                        <p:cTn id="53" dur="1" fill="hold">
                                          <p:stCondLst>
                                            <p:cond delay="0"/>
                                          </p:stCondLst>
                                        </p:cTn>
                                        <p:tgtEl>
                                          <p:spTgt spid="2"/>
                                        </p:tgtEl>
                                        <p:attrNameLst>
                                          <p:attrName>style.visibility</p:attrName>
                                        </p:attrNameLst>
                                      </p:cBhvr>
                                      <p:to>
                                        <p:strVal val="visible"/>
                                      </p:to>
                                    </p:set>
                                    <p:animEffect transition="in" filter="wipe(right)">
                                      <p:cBhvr>
                                        <p:cTn id="54" dur="500"/>
                                        <p:tgtEl>
                                          <p:spTgt spid="2"/>
                                        </p:tgtEl>
                                      </p:cBhvr>
                                    </p:animEffect>
                                  </p:childTnLst>
                                </p:cTn>
                              </p:par>
                            </p:childTnLst>
                          </p:cTn>
                        </p:par>
                        <p:par>
                          <p:cTn id="55" fill="hold" nodeType="afterGroup">
                            <p:stCondLst>
                              <p:cond delay="4250"/>
                            </p:stCondLst>
                            <p:childTnLst>
                              <p:par>
                                <p:cTn id="56" presetID="2" presetClass="exit" presetSubtype="1" fill="hold" grpId="1" nodeType="afterEffect">
                                  <p:stCondLst>
                                    <p:cond delay="250"/>
                                  </p:stCondLst>
                                  <p:childTnLst>
                                    <p:anim calcmode="lin" valueType="num">
                                      <p:cBhvr additive="base">
                                        <p:cTn id="57" dur="500"/>
                                        <p:tgtEl>
                                          <p:spTgt spid="23"/>
                                        </p:tgtEl>
                                        <p:attrNameLst>
                                          <p:attrName>ppt_x</p:attrName>
                                        </p:attrNameLst>
                                      </p:cBhvr>
                                      <p:tavLst>
                                        <p:tav tm="0">
                                          <p:val>
                                            <p:strVal val="ppt_x"/>
                                          </p:val>
                                        </p:tav>
                                        <p:tav tm="100000">
                                          <p:val>
                                            <p:strVal val="ppt_x"/>
                                          </p:val>
                                        </p:tav>
                                      </p:tavLst>
                                    </p:anim>
                                    <p:anim calcmode="lin" valueType="num">
                                      <p:cBhvr additive="base">
                                        <p:cTn id="58" dur="500"/>
                                        <p:tgtEl>
                                          <p:spTgt spid="23"/>
                                        </p:tgtEl>
                                        <p:attrNameLst>
                                          <p:attrName>ppt_y</p:attrName>
                                        </p:attrNameLst>
                                      </p:cBhvr>
                                      <p:tavLst>
                                        <p:tav tm="0">
                                          <p:val>
                                            <p:strVal val="ppt_y"/>
                                          </p:val>
                                        </p:tav>
                                        <p:tav tm="100000">
                                          <p:val>
                                            <p:strVal val="0-ppt_h/2"/>
                                          </p:val>
                                        </p:tav>
                                      </p:tavLst>
                                    </p:anim>
                                    <p:set>
                                      <p:cBhvr>
                                        <p:cTn id="59" dur="1" fill="hold">
                                          <p:stCondLst>
                                            <p:cond delay="499"/>
                                          </p:stCondLst>
                                        </p:cTn>
                                        <p:tgtEl>
                                          <p:spTgt spid="23"/>
                                        </p:tgtEl>
                                        <p:attrNameLst>
                                          <p:attrName>style.visibility</p:attrName>
                                        </p:attrNameLst>
                                      </p:cBhvr>
                                      <p:to>
                                        <p:strVal val="hidden"/>
                                      </p:to>
                                    </p:set>
                                  </p:childTnLst>
                                </p:cTn>
                              </p:par>
                              <p:par>
                                <p:cTn id="60" presetID="2" presetClass="exit" presetSubtype="1" fill="hold" nodeType="withEffect">
                                  <p:stCondLst>
                                    <p:cond delay="250"/>
                                  </p:stCondLst>
                                  <p:childTnLst>
                                    <p:anim calcmode="lin" valueType="num">
                                      <p:cBhvr additive="base">
                                        <p:cTn id="61" dur="500"/>
                                        <p:tgtEl>
                                          <p:spTgt spid="24"/>
                                        </p:tgtEl>
                                        <p:attrNameLst>
                                          <p:attrName>ppt_x</p:attrName>
                                        </p:attrNameLst>
                                      </p:cBhvr>
                                      <p:tavLst>
                                        <p:tav tm="0">
                                          <p:val>
                                            <p:strVal val="ppt_x"/>
                                          </p:val>
                                        </p:tav>
                                        <p:tav tm="100000">
                                          <p:val>
                                            <p:strVal val="ppt_x"/>
                                          </p:val>
                                        </p:tav>
                                      </p:tavLst>
                                    </p:anim>
                                    <p:anim calcmode="lin" valueType="num">
                                      <p:cBhvr additive="base">
                                        <p:cTn id="62" dur="500"/>
                                        <p:tgtEl>
                                          <p:spTgt spid="24"/>
                                        </p:tgtEl>
                                        <p:attrNameLst>
                                          <p:attrName>ppt_y</p:attrName>
                                        </p:attrNameLst>
                                      </p:cBhvr>
                                      <p:tavLst>
                                        <p:tav tm="0">
                                          <p:val>
                                            <p:strVal val="ppt_y"/>
                                          </p:val>
                                        </p:tav>
                                        <p:tav tm="100000">
                                          <p:val>
                                            <p:strVal val="0-ppt_h/2"/>
                                          </p:val>
                                        </p:tav>
                                      </p:tavLst>
                                    </p:anim>
                                    <p:set>
                                      <p:cBhvr>
                                        <p:cTn id="63" dur="1" fill="hold">
                                          <p:stCondLst>
                                            <p:cond delay="499"/>
                                          </p:stCondLst>
                                        </p:cTn>
                                        <p:tgtEl>
                                          <p:spTgt spid="24"/>
                                        </p:tgtEl>
                                        <p:attrNameLst>
                                          <p:attrName>style.visibility</p:attrName>
                                        </p:attrNameLst>
                                      </p:cBhvr>
                                      <p:to>
                                        <p:strVal val="hidden"/>
                                      </p:to>
                                    </p:set>
                                  </p:childTnLst>
                                </p:cTn>
                              </p:par>
                              <p:par>
                                <p:cTn id="64" presetID="2" presetClass="exit" presetSubtype="1" fill="hold" grpId="1" nodeType="withEffect">
                                  <p:stCondLst>
                                    <p:cond delay="250"/>
                                  </p:stCondLst>
                                  <p:childTnLst>
                                    <p:anim calcmode="lin" valueType="num">
                                      <p:cBhvr additive="base">
                                        <p:cTn id="65" dur="500"/>
                                        <p:tgtEl>
                                          <p:spTgt spid="25"/>
                                        </p:tgtEl>
                                        <p:attrNameLst>
                                          <p:attrName>ppt_x</p:attrName>
                                        </p:attrNameLst>
                                      </p:cBhvr>
                                      <p:tavLst>
                                        <p:tav tm="0">
                                          <p:val>
                                            <p:strVal val="ppt_x"/>
                                          </p:val>
                                        </p:tav>
                                        <p:tav tm="100000">
                                          <p:val>
                                            <p:strVal val="ppt_x"/>
                                          </p:val>
                                        </p:tav>
                                      </p:tavLst>
                                    </p:anim>
                                    <p:anim calcmode="lin" valueType="num">
                                      <p:cBhvr additive="base">
                                        <p:cTn id="66" dur="500"/>
                                        <p:tgtEl>
                                          <p:spTgt spid="25"/>
                                        </p:tgtEl>
                                        <p:attrNameLst>
                                          <p:attrName>ppt_y</p:attrName>
                                        </p:attrNameLst>
                                      </p:cBhvr>
                                      <p:tavLst>
                                        <p:tav tm="0">
                                          <p:val>
                                            <p:strVal val="ppt_y"/>
                                          </p:val>
                                        </p:tav>
                                        <p:tav tm="100000">
                                          <p:val>
                                            <p:strVal val="0-ppt_h/2"/>
                                          </p:val>
                                        </p:tav>
                                      </p:tavLst>
                                    </p:anim>
                                    <p:set>
                                      <p:cBhvr>
                                        <p:cTn id="67" dur="1" fill="hold">
                                          <p:stCondLst>
                                            <p:cond delay="499"/>
                                          </p:stCondLst>
                                        </p:cTn>
                                        <p:tgtEl>
                                          <p:spTgt spid="25"/>
                                        </p:tgtEl>
                                        <p:attrNameLst>
                                          <p:attrName>style.visibility</p:attrName>
                                        </p:attrNameLst>
                                      </p:cBhvr>
                                      <p:to>
                                        <p:strVal val="hidden"/>
                                      </p:to>
                                    </p:set>
                                  </p:childTnLst>
                                </p:cTn>
                              </p:par>
                              <p:par>
                                <p:cTn id="68" presetID="2" presetClass="exit" presetSubtype="1" fill="hold" grpId="1" nodeType="withEffect">
                                  <p:stCondLst>
                                    <p:cond delay="250"/>
                                  </p:stCondLst>
                                  <p:childTnLst>
                                    <p:anim calcmode="lin" valueType="num">
                                      <p:cBhvr additive="base">
                                        <p:cTn id="69" dur="500"/>
                                        <p:tgtEl>
                                          <p:spTgt spid="32"/>
                                        </p:tgtEl>
                                        <p:attrNameLst>
                                          <p:attrName>ppt_x</p:attrName>
                                        </p:attrNameLst>
                                      </p:cBhvr>
                                      <p:tavLst>
                                        <p:tav tm="0">
                                          <p:val>
                                            <p:strVal val="ppt_x"/>
                                          </p:val>
                                        </p:tav>
                                        <p:tav tm="100000">
                                          <p:val>
                                            <p:strVal val="ppt_x"/>
                                          </p:val>
                                        </p:tav>
                                      </p:tavLst>
                                    </p:anim>
                                    <p:anim calcmode="lin" valueType="num">
                                      <p:cBhvr additive="base">
                                        <p:cTn id="70" dur="500"/>
                                        <p:tgtEl>
                                          <p:spTgt spid="32"/>
                                        </p:tgtEl>
                                        <p:attrNameLst>
                                          <p:attrName>ppt_y</p:attrName>
                                        </p:attrNameLst>
                                      </p:cBhvr>
                                      <p:tavLst>
                                        <p:tav tm="0">
                                          <p:val>
                                            <p:strVal val="ppt_y"/>
                                          </p:val>
                                        </p:tav>
                                        <p:tav tm="100000">
                                          <p:val>
                                            <p:strVal val="0-ppt_h/2"/>
                                          </p:val>
                                        </p:tav>
                                      </p:tavLst>
                                    </p:anim>
                                    <p:set>
                                      <p:cBhvr>
                                        <p:cTn id="71" dur="1" fill="hold">
                                          <p:stCondLst>
                                            <p:cond delay="499"/>
                                          </p:stCondLst>
                                        </p:cTn>
                                        <p:tgtEl>
                                          <p:spTgt spid="32"/>
                                        </p:tgtEl>
                                        <p:attrNameLst>
                                          <p:attrName>style.visibility</p:attrName>
                                        </p:attrNameLst>
                                      </p:cBhvr>
                                      <p:to>
                                        <p:strVal val="hidden"/>
                                      </p:to>
                                    </p:set>
                                  </p:childTnLst>
                                </p:cTn>
                              </p:par>
                              <p:par>
                                <p:cTn id="72" presetID="2" presetClass="exit" presetSubtype="1" fill="hold" nodeType="withEffect">
                                  <p:stCondLst>
                                    <p:cond delay="250"/>
                                  </p:stCondLst>
                                  <p:childTnLst>
                                    <p:anim calcmode="lin" valueType="num">
                                      <p:cBhvr additive="base">
                                        <p:cTn id="73" dur="500"/>
                                        <p:tgtEl>
                                          <p:spTgt spid="49"/>
                                        </p:tgtEl>
                                        <p:attrNameLst>
                                          <p:attrName>ppt_x</p:attrName>
                                        </p:attrNameLst>
                                      </p:cBhvr>
                                      <p:tavLst>
                                        <p:tav tm="0">
                                          <p:val>
                                            <p:strVal val="ppt_x"/>
                                          </p:val>
                                        </p:tav>
                                        <p:tav tm="100000">
                                          <p:val>
                                            <p:strVal val="ppt_x"/>
                                          </p:val>
                                        </p:tav>
                                      </p:tavLst>
                                    </p:anim>
                                    <p:anim calcmode="lin" valueType="num">
                                      <p:cBhvr additive="base">
                                        <p:cTn id="74" dur="500"/>
                                        <p:tgtEl>
                                          <p:spTgt spid="49"/>
                                        </p:tgtEl>
                                        <p:attrNameLst>
                                          <p:attrName>ppt_y</p:attrName>
                                        </p:attrNameLst>
                                      </p:cBhvr>
                                      <p:tavLst>
                                        <p:tav tm="0">
                                          <p:val>
                                            <p:strVal val="ppt_y"/>
                                          </p:val>
                                        </p:tav>
                                        <p:tav tm="100000">
                                          <p:val>
                                            <p:strVal val="0-ppt_h/2"/>
                                          </p:val>
                                        </p:tav>
                                      </p:tavLst>
                                    </p:anim>
                                    <p:set>
                                      <p:cBhvr>
                                        <p:cTn id="75" dur="1" fill="hold">
                                          <p:stCondLst>
                                            <p:cond delay="499"/>
                                          </p:stCondLst>
                                        </p:cTn>
                                        <p:tgtEl>
                                          <p:spTgt spid="49"/>
                                        </p:tgtEl>
                                        <p:attrNameLst>
                                          <p:attrName>style.visibility</p:attrName>
                                        </p:attrNameLst>
                                      </p:cBhvr>
                                      <p:to>
                                        <p:strVal val="hidden"/>
                                      </p:to>
                                    </p:set>
                                  </p:childTnLst>
                                </p:cTn>
                              </p:par>
                              <p:par>
                                <p:cTn id="76" presetID="2" presetClass="exit" presetSubtype="1" fill="hold" grpId="1" nodeType="withEffect">
                                  <p:stCondLst>
                                    <p:cond delay="250"/>
                                  </p:stCondLst>
                                  <p:childTnLst>
                                    <p:anim calcmode="lin" valueType="num">
                                      <p:cBhvr additive="base">
                                        <p:cTn id="77" dur="500"/>
                                        <p:tgtEl>
                                          <p:spTgt spid="33"/>
                                        </p:tgtEl>
                                        <p:attrNameLst>
                                          <p:attrName>ppt_x</p:attrName>
                                        </p:attrNameLst>
                                      </p:cBhvr>
                                      <p:tavLst>
                                        <p:tav tm="0">
                                          <p:val>
                                            <p:strVal val="ppt_x"/>
                                          </p:val>
                                        </p:tav>
                                        <p:tav tm="100000">
                                          <p:val>
                                            <p:strVal val="ppt_x"/>
                                          </p:val>
                                        </p:tav>
                                      </p:tavLst>
                                    </p:anim>
                                    <p:anim calcmode="lin" valueType="num">
                                      <p:cBhvr additive="base">
                                        <p:cTn id="78" dur="500"/>
                                        <p:tgtEl>
                                          <p:spTgt spid="33"/>
                                        </p:tgtEl>
                                        <p:attrNameLst>
                                          <p:attrName>ppt_y</p:attrName>
                                        </p:attrNameLst>
                                      </p:cBhvr>
                                      <p:tavLst>
                                        <p:tav tm="0">
                                          <p:val>
                                            <p:strVal val="ppt_y"/>
                                          </p:val>
                                        </p:tav>
                                        <p:tav tm="100000">
                                          <p:val>
                                            <p:strVal val="0-ppt_h/2"/>
                                          </p:val>
                                        </p:tav>
                                      </p:tavLst>
                                    </p:anim>
                                    <p:set>
                                      <p:cBhvr>
                                        <p:cTn id="79" dur="1" fill="hold">
                                          <p:stCondLst>
                                            <p:cond delay="499"/>
                                          </p:stCondLst>
                                        </p:cTn>
                                        <p:tgtEl>
                                          <p:spTgt spid="33"/>
                                        </p:tgtEl>
                                        <p:attrNameLst>
                                          <p:attrName>style.visibility</p:attrName>
                                        </p:attrNameLst>
                                      </p:cBhvr>
                                      <p:to>
                                        <p:strVal val="hidden"/>
                                      </p:to>
                                    </p:set>
                                  </p:childTnLst>
                                </p:cTn>
                              </p:par>
                              <p:par>
                                <p:cTn id="80" presetID="2" presetClass="exit" presetSubtype="1" fill="hold" grpId="1" nodeType="withEffect">
                                  <p:stCondLst>
                                    <p:cond delay="250"/>
                                  </p:stCondLst>
                                  <p:childTnLst>
                                    <p:anim calcmode="lin" valueType="num">
                                      <p:cBhvr additive="base">
                                        <p:cTn id="81" dur="500"/>
                                        <p:tgtEl>
                                          <p:spTgt spid="34"/>
                                        </p:tgtEl>
                                        <p:attrNameLst>
                                          <p:attrName>ppt_x</p:attrName>
                                        </p:attrNameLst>
                                      </p:cBhvr>
                                      <p:tavLst>
                                        <p:tav tm="0">
                                          <p:val>
                                            <p:strVal val="ppt_x"/>
                                          </p:val>
                                        </p:tav>
                                        <p:tav tm="100000">
                                          <p:val>
                                            <p:strVal val="ppt_x"/>
                                          </p:val>
                                        </p:tav>
                                      </p:tavLst>
                                    </p:anim>
                                    <p:anim calcmode="lin" valueType="num">
                                      <p:cBhvr additive="base">
                                        <p:cTn id="82" dur="500"/>
                                        <p:tgtEl>
                                          <p:spTgt spid="34"/>
                                        </p:tgtEl>
                                        <p:attrNameLst>
                                          <p:attrName>ppt_y</p:attrName>
                                        </p:attrNameLst>
                                      </p:cBhvr>
                                      <p:tavLst>
                                        <p:tav tm="0">
                                          <p:val>
                                            <p:strVal val="ppt_y"/>
                                          </p:val>
                                        </p:tav>
                                        <p:tav tm="100000">
                                          <p:val>
                                            <p:strVal val="0-ppt_h/2"/>
                                          </p:val>
                                        </p:tav>
                                      </p:tavLst>
                                    </p:anim>
                                    <p:set>
                                      <p:cBhvr>
                                        <p:cTn id="83" dur="1" fill="hold">
                                          <p:stCondLst>
                                            <p:cond delay="499"/>
                                          </p:stCondLst>
                                        </p:cTn>
                                        <p:tgtEl>
                                          <p:spTgt spid="34"/>
                                        </p:tgtEl>
                                        <p:attrNameLst>
                                          <p:attrName>style.visibility</p:attrName>
                                        </p:attrNameLst>
                                      </p:cBhvr>
                                      <p:to>
                                        <p:strVal val="hidden"/>
                                      </p:to>
                                    </p:set>
                                  </p:childTnLst>
                                </p:cTn>
                              </p:par>
                              <p:par>
                                <p:cTn id="84" presetID="2" presetClass="exit" presetSubtype="1" fill="hold" grpId="1" nodeType="withEffect">
                                  <p:stCondLst>
                                    <p:cond delay="250"/>
                                  </p:stCondLst>
                                  <p:childTnLst>
                                    <p:anim calcmode="lin" valueType="num">
                                      <p:cBhvr additive="base">
                                        <p:cTn id="85" dur="500"/>
                                        <p:tgtEl>
                                          <p:spTgt spid="35"/>
                                        </p:tgtEl>
                                        <p:attrNameLst>
                                          <p:attrName>ppt_x</p:attrName>
                                        </p:attrNameLst>
                                      </p:cBhvr>
                                      <p:tavLst>
                                        <p:tav tm="0">
                                          <p:val>
                                            <p:strVal val="ppt_x"/>
                                          </p:val>
                                        </p:tav>
                                        <p:tav tm="100000">
                                          <p:val>
                                            <p:strVal val="ppt_x"/>
                                          </p:val>
                                        </p:tav>
                                      </p:tavLst>
                                    </p:anim>
                                    <p:anim calcmode="lin" valueType="num">
                                      <p:cBhvr additive="base">
                                        <p:cTn id="86" dur="500"/>
                                        <p:tgtEl>
                                          <p:spTgt spid="35"/>
                                        </p:tgtEl>
                                        <p:attrNameLst>
                                          <p:attrName>ppt_y</p:attrName>
                                        </p:attrNameLst>
                                      </p:cBhvr>
                                      <p:tavLst>
                                        <p:tav tm="0">
                                          <p:val>
                                            <p:strVal val="ppt_y"/>
                                          </p:val>
                                        </p:tav>
                                        <p:tav tm="100000">
                                          <p:val>
                                            <p:strVal val="0-ppt_h/2"/>
                                          </p:val>
                                        </p:tav>
                                      </p:tavLst>
                                    </p:anim>
                                    <p:set>
                                      <p:cBhvr>
                                        <p:cTn id="87" dur="1" fill="hold">
                                          <p:stCondLst>
                                            <p:cond delay="499"/>
                                          </p:stCondLst>
                                        </p:cTn>
                                        <p:tgtEl>
                                          <p:spTgt spid="35"/>
                                        </p:tgtEl>
                                        <p:attrNameLst>
                                          <p:attrName>style.visibility</p:attrName>
                                        </p:attrNameLst>
                                      </p:cBhvr>
                                      <p:to>
                                        <p:strVal val="hidden"/>
                                      </p:to>
                                    </p:set>
                                  </p:childTnLst>
                                </p:cTn>
                              </p:par>
                              <p:par>
                                <p:cTn id="88" presetID="2" presetClass="exit" presetSubtype="1" fill="hold" nodeType="withEffect">
                                  <p:stCondLst>
                                    <p:cond delay="250"/>
                                  </p:stCondLst>
                                  <p:childTnLst>
                                    <p:anim calcmode="lin" valueType="num">
                                      <p:cBhvr additive="base">
                                        <p:cTn id="89" dur="500"/>
                                        <p:tgtEl>
                                          <p:spTgt spid="38"/>
                                        </p:tgtEl>
                                        <p:attrNameLst>
                                          <p:attrName>ppt_x</p:attrName>
                                        </p:attrNameLst>
                                      </p:cBhvr>
                                      <p:tavLst>
                                        <p:tav tm="0">
                                          <p:val>
                                            <p:strVal val="ppt_x"/>
                                          </p:val>
                                        </p:tav>
                                        <p:tav tm="100000">
                                          <p:val>
                                            <p:strVal val="ppt_x"/>
                                          </p:val>
                                        </p:tav>
                                      </p:tavLst>
                                    </p:anim>
                                    <p:anim calcmode="lin" valueType="num">
                                      <p:cBhvr additive="base">
                                        <p:cTn id="90" dur="500"/>
                                        <p:tgtEl>
                                          <p:spTgt spid="38"/>
                                        </p:tgtEl>
                                        <p:attrNameLst>
                                          <p:attrName>ppt_y</p:attrName>
                                        </p:attrNameLst>
                                      </p:cBhvr>
                                      <p:tavLst>
                                        <p:tav tm="0">
                                          <p:val>
                                            <p:strVal val="ppt_y"/>
                                          </p:val>
                                        </p:tav>
                                        <p:tav tm="100000">
                                          <p:val>
                                            <p:strVal val="0-ppt_h/2"/>
                                          </p:val>
                                        </p:tav>
                                      </p:tavLst>
                                    </p:anim>
                                    <p:set>
                                      <p:cBhvr>
                                        <p:cTn id="91" dur="1" fill="hold">
                                          <p:stCondLst>
                                            <p:cond delay="499"/>
                                          </p:stCondLst>
                                        </p:cTn>
                                        <p:tgtEl>
                                          <p:spTgt spid="38"/>
                                        </p:tgtEl>
                                        <p:attrNameLst>
                                          <p:attrName>style.visibility</p:attrName>
                                        </p:attrNameLst>
                                      </p:cBhvr>
                                      <p:to>
                                        <p:strVal val="hidden"/>
                                      </p:to>
                                    </p:set>
                                  </p:childTnLst>
                                </p:cTn>
                              </p:par>
                              <p:par>
                                <p:cTn id="92" presetID="2" presetClass="exit" presetSubtype="1" fill="hold" grpId="1" nodeType="withEffect">
                                  <p:stCondLst>
                                    <p:cond delay="250"/>
                                  </p:stCondLst>
                                  <p:childTnLst>
                                    <p:anim calcmode="lin" valueType="num">
                                      <p:cBhvr additive="base">
                                        <p:cTn id="93" dur="500"/>
                                        <p:tgtEl>
                                          <p:spTgt spid="36"/>
                                        </p:tgtEl>
                                        <p:attrNameLst>
                                          <p:attrName>ppt_x</p:attrName>
                                        </p:attrNameLst>
                                      </p:cBhvr>
                                      <p:tavLst>
                                        <p:tav tm="0">
                                          <p:val>
                                            <p:strVal val="ppt_x"/>
                                          </p:val>
                                        </p:tav>
                                        <p:tav tm="100000">
                                          <p:val>
                                            <p:strVal val="ppt_x"/>
                                          </p:val>
                                        </p:tav>
                                      </p:tavLst>
                                    </p:anim>
                                    <p:anim calcmode="lin" valueType="num">
                                      <p:cBhvr additive="base">
                                        <p:cTn id="94" dur="500"/>
                                        <p:tgtEl>
                                          <p:spTgt spid="36"/>
                                        </p:tgtEl>
                                        <p:attrNameLst>
                                          <p:attrName>ppt_y</p:attrName>
                                        </p:attrNameLst>
                                      </p:cBhvr>
                                      <p:tavLst>
                                        <p:tav tm="0">
                                          <p:val>
                                            <p:strVal val="ppt_y"/>
                                          </p:val>
                                        </p:tav>
                                        <p:tav tm="100000">
                                          <p:val>
                                            <p:strVal val="0-ppt_h/2"/>
                                          </p:val>
                                        </p:tav>
                                      </p:tavLst>
                                    </p:anim>
                                    <p:set>
                                      <p:cBhvr>
                                        <p:cTn id="95" dur="1" fill="hold">
                                          <p:stCondLst>
                                            <p:cond delay="499"/>
                                          </p:stCondLst>
                                        </p:cTn>
                                        <p:tgtEl>
                                          <p:spTgt spid="36"/>
                                        </p:tgtEl>
                                        <p:attrNameLst>
                                          <p:attrName>style.visibility</p:attrName>
                                        </p:attrNameLst>
                                      </p:cBhvr>
                                      <p:to>
                                        <p:strVal val="hidden"/>
                                      </p:to>
                                    </p:set>
                                  </p:childTnLst>
                                </p:cTn>
                              </p:par>
                              <p:par>
                                <p:cTn id="96" presetID="2" presetClass="exit" presetSubtype="1" fill="hold" grpId="1" nodeType="withEffect">
                                  <p:stCondLst>
                                    <p:cond delay="250"/>
                                  </p:stCondLst>
                                  <p:childTnLst>
                                    <p:anim calcmode="lin" valueType="num">
                                      <p:cBhvr additive="base">
                                        <p:cTn id="97" dur="500"/>
                                        <p:tgtEl>
                                          <p:spTgt spid="37"/>
                                        </p:tgtEl>
                                        <p:attrNameLst>
                                          <p:attrName>ppt_x</p:attrName>
                                        </p:attrNameLst>
                                      </p:cBhvr>
                                      <p:tavLst>
                                        <p:tav tm="0">
                                          <p:val>
                                            <p:strVal val="ppt_x"/>
                                          </p:val>
                                        </p:tav>
                                        <p:tav tm="100000">
                                          <p:val>
                                            <p:strVal val="ppt_x"/>
                                          </p:val>
                                        </p:tav>
                                      </p:tavLst>
                                    </p:anim>
                                    <p:anim calcmode="lin" valueType="num">
                                      <p:cBhvr additive="base">
                                        <p:cTn id="98" dur="500"/>
                                        <p:tgtEl>
                                          <p:spTgt spid="37"/>
                                        </p:tgtEl>
                                        <p:attrNameLst>
                                          <p:attrName>ppt_y</p:attrName>
                                        </p:attrNameLst>
                                      </p:cBhvr>
                                      <p:tavLst>
                                        <p:tav tm="0">
                                          <p:val>
                                            <p:strVal val="ppt_y"/>
                                          </p:val>
                                        </p:tav>
                                        <p:tav tm="100000">
                                          <p:val>
                                            <p:strVal val="0-ppt_h/2"/>
                                          </p:val>
                                        </p:tav>
                                      </p:tavLst>
                                    </p:anim>
                                    <p:set>
                                      <p:cBhvr>
                                        <p:cTn id="99" dur="1" fill="hold">
                                          <p:stCondLst>
                                            <p:cond delay="499"/>
                                          </p:stCondLst>
                                        </p:cTn>
                                        <p:tgtEl>
                                          <p:spTgt spid="37"/>
                                        </p:tgtEl>
                                        <p:attrNameLst>
                                          <p:attrName>style.visibility</p:attrName>
                                        </p:attrNameLst>
                                      </p:cBhvr>
                                      <p:to>
                                        <p:strVal val="hidden"/>
                                      </p:to>
                                    </p:set>
                                  </p:childTnLst>
                                </p:cTn>
                              </p:par>
                              <p:par>
                                <p:cTn id="100" presetID="2" presetClass="exit" presetSubtype="1" fill="hold" nodeType="withEffect">
                                  <p:stCondLst>
                                    <p:cond delay="250"/>
                                  </p:stCondLst>
                                  <p:childTnLst>
                                    <p:anim calcmode="lin" valueType="num">
                                      <p:cBhvr additive="base">
                                        <p:cTn id="101" dur="500"/>
                                        <p:tgtEl>
                                          <p:spTgt spid="2"/>
                                        </p:tgtEl>
                                        <p:attrNameLst>
                                          <p:attrName>ppt_x</p:attrName>
                                        </p:attrNameLst>
                                      </p:cBhvr>
                                      <p:tavLst>
                                        <p:tav tm="0">
                                          <p:val>
                                            <p:strVal val="ppt_x"/>
                                          </p:val>
                                        </p:tav>
                                        <p:tav tm="100000">
                                          <p:val>
                                            <p:strVal val="ppt_x"/>
                                          </p:val>
                                        </p:tav>
                                      </p:tavLst>
                                    </p:anim>
                                    <p:anim calcmode="lin" valueType="num">
                                      <p:cBhvr additive="base">
                                        <p:cTn id="102" dur="500"/>
                                        <p:tgtEl>
                                          <p:spTgt spid="2"/>
                                        </p:tgtEl>
                                        <p:attrNameLst>
                                          <p:attrName>ppt_y</p:attrName>
                                        </p:attrNameLst>
                                      </p:cBhvr>
                                      <p:tavLst>
                                        <p:tav tm="0">
                                          <p:val>
                                            <p:strVal val="ppt_y"/>
                                          </p:val>
                                        </p:tav>
                                        <p:tav tm="100000">
                                          <p:val>
                                            <p:strVal val="0-ppt_h/2"/>
                                          </p:val>
                                        </p:tav>
                                      </p:tavLst>
                                    </p:anim>
                                    <p:set>
                                      <p:cBhvr>
                                        <p:cTn id="103"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3" grpId="1"/>
      <p:bldP spid="25" grpId="0"/>
      <p:bldP spid="25" grpId="1"/>
      <p:bldP spid="32" grpId="0" animBg="1"/>
      <p:bldP spid="32" grpId="1" animBg="1"/>
      <p:bldP spid="33" grpId="0"/>
      <p:bldP spid="33" grpId="1"/>
      <p:bldP spid="34" grpId="0"/>
      <p:bldP spid="34" grpId="1"/>
      <p:bldP spid="35" grpId="0" animBg="1"/>
      <p:bldP spid="35" grpId="1" animBg="1"/>
      <p:bldP spid="36" grpId="0"/>
      <p:bldP spid="36" grpId="1"/>
      <p:bldP spid="37" grpId="0"/>
      <p:bldP spid="37"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1CAC6E2-39C3-42A6-8F4C-6C06BD11F167}"/>
              </a:ext>
            </a:extLst>
          </p:cNvPr>
          <p:cNvGrpSpPr>
            <a:grpSpLocks/>
          </p:cNvGrpSpPr>
          <p:nvPr/>
        </p:nvGrpSpPr>
        <p:grpSpPr bwMode="auto">
          <a:xfrm>
            <a:off x="1914525" y="2319338"/>
            <a:ext cx="3822700" cy="3997325"/>
            <a:chOff x="4400550" y="2119313"/>
            <a:chExt cx="2886075" cy="3017837"/>
          </a:xfrm>
        </p:grpSpPr>
        <p:sp>
          <p:nvSpPr>
            <p:cNvPr id="3" name="Freeform 6">
              <a:extLst>
                <a:ext uri="{FF2B5EF4-FFF2-40B4-BE49-F238E27FC236}">
                  <a16:creationId xmlns:a16="http://schemas.microsoft.com/office/drawing/2014/main" id="{0DADC2C0-CEDC-4038-9EEA-0D5E74231A35}"/>
                </a:ext>
              </a:extLst>
            </p:cNvPr>
            <p:cNvSpPr>
              <a:spLocks/>
            </p:cNvSpPr>
            <p:nvPr/>
          </p:nvSpPr>
          <p:spPr bwMode="auto">
            <a:xfrm>
              <a:off x="4400550" y="3733700"/>
              <a:ext cx="1444236" cy="1403450"/>
            </a:xfrm>
            <a:custGeom>
              <a:avLst/>
              <a:gdLst>
                <a:gd name="T0" fmla="*/ 910 w 910"/>
                <a:gd name="T1" fmla="*/ 884 h 884"/>
                <a:gd name="T2" fmla="*/ 910 w 910"/>
                <a:gd name="T3" fmla="*/ 614 h 884"/>
                <a:gd name="T4" fmla="*/ 0 w 910"/>
                <a:gd name="T5" fmla="*/ 0 h 884"/>
                <a:gd name="T6" fmla="*/ 0 w 910"/>
                <a:gd name="T7" fmla="*/ 270 h 884"/>
                <a:gd name="T8" fmla="*/ 910 w 910"/>
                <a:gd name="T9" fmla="*/ 884 h 884"/>
              </a:gdLst>
              <a:ahLst/>
              <a:cxnLst>
                <a:cxn ang="0">
                  <a:pos x="T0" y="T1"/>
                </a:cxn>
                <a:cxn ang="0">
                  <a:pos x="T2" y="T3"/>
                </a:cxn>
                <a:cxn ang="0">
                  <a:pos x="T4" y="T5"/>
                </a:cxn>
                <a:cxn ang="0">
                  <a:pos x="T6" y="T7"/>
                </a:cxn>
                <a:cxn ang="0">
                  <a:pos x="T8" y="T9"/>
                </a:cxn>
              </a:cxnLst>
              <a:rect l="0" t="0" r="r" b="b"/>
              <a:pathLst>
                <a:path w="910" h="884">
                  <a:moveTo>
                    <a:pt x="910" y="884"/>
                  </a:moveTo>
                  <a:lnTo>
                    <a:pt x="910" y="614"/>
                  </a:lnTo>
                  <a:lnTo>
                    <a:pt x="0" y="0"/>
                  </a:lnTo>
                  <a:lnTo>
                    <a:pt x="0" y="270"/>
                  </a:lnTo>
                  <a:lnTo>
                    <a:pt x="910" y="884"/>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4" name="Freeform 7">
              <a:extLst>
                <a:ext uri="{FF2B5EF4-FFF2-40B4-BE49-F238E27FC236}">
                  <a16:creationId xmlns:a16="http://schemas.microsoft.com/office/drawing/2014/main" id="{2E2CEF02-8EE7-41A7-A55C-55E705E556C2}"/>
                </a:ext>
              </a:extLst>
            </p:cNvPr>
            <p:cNvSpPr>
              <a:spLocks/>
            </p:cNvSpPr>
            <p:nvPr/>
          </p:nvSpPr>
          <p:spPr bwMode="auto">
            <a:xfrm>
              <a:off x="5844786" y="3733700"/>
              <a:ext cx="1441839" cy="1403450"/>
            </a:xfrm>
            <a:custGeom>
              <a:avLst/>
              <a:gdLst>
                <a:gd name="T0" fmla="*/ 0 w 908"/>
                <a:gd name="T1" fmla="*/ 884 h 884"/>
                <a:gd name="T2" fmla="*/ 0 w 908"/>
                <a:gd name="T3" fmla="*/ 614 h 884"/>
                <a:gd name="T4" fmla="*/ 908 w 908"/>
                <a:gd name="T5" fmla="*/ 0 h 884"/>
                <a:gd name="T6" fmla="*/ 908 w 908"/>
                <a:gd name="T7" fmla="*/ 270 h 884"/>
                <a:gd name="T8" fmla="*/ 0 w 908"/>
                <a:gd name="T9" fmla="*/ 884 h 884"/>
              </a:gdLst>
              <a:ahLst/>
              <a:cxnLst>
                <a:cxn ang="0">
                  <a:pos x="T0" y="T1"/>
                </a:cxn>
                <a:cxn ang="0">
                  <a:pos x="T2" y="T3"/>
                </a:cxn>
                <a:cxn ang="0">
                  <a:pos x="T4" y="T5"/>
                </a:cxn>
                <a:cxn ang="0">
                  <a:pos x="T6" y="T7"/>
                </a:cxn>
                <a:cxn ang="0">
                  <a:pos x="T8" y="T9"/>
                </a:cxn>
              </a:cxnLst>
              <a:rect l="0" t="0" r="r" b="b"/>
              <a:pathLst>
                <a:path w="908" h="884">
                  <a:moveTo>
                    <a:pt x="0" y="884"/>
                  </a:moveTo>
                  <a:lnTo>
                    <a:pt x="0" y="614"/>
                  </a:lnTo>
                  <a:lnTo>
                    <a:pt x="908" y="0"/>
                  </a:lnTo>
                  <a:lnTo>
                    <a:pt x="908" y="270"/>
                  </a:lnTo>
                  <a:lnTo>
                    <a:pt x="0" y="884"/>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5" name="Freeform 8">
              <a:extLst>
                <a:ext uri="{FF2B5EF4-FFF2-40B4-BE49-F238E27FC236}">
                  <a16:creationId xmlns:a16="http://schemas.microsoft.com/office/drawing/2014/main" id="{D9E7C394-E67E-490C-B2C5-5287461D6141}"/>
                </a:ext>
              </a:extLst>
            </p:cNvPr>
            <p:cNvSpPr>
              <a:spLocks/>
            </p:cNvSpPr>
            <p:nvPr/>
          </p:nvSpPr>
          <p:spPr bwMode="auto">
            <a:xfrm>
              <a:off x="4484448" y="3629430"/>
              <a:ext cx="157009" cy="210937"/>
            </a:xfrm>
            <a:custGeom>
              <a:avLst/>
              <a:gdLst>
                <a:gd name="T0" fmla="*/ 99 w 99"/>
                <a:gd name="T1" fmla="*/ 133 h 133"/>
                <a:gd name="T2" fmla="*/ 99 w 99"/>
                <a:gd name="T3" fmla="*/ 0 h 133"/>
                <a:gd name="T4" fmla="*/ 0 w 99"/>
                <a:gd name="T5" fmla="*/ 66 h 133"/>
                <a:gd name="T6" fmla="*/ 99 w 99"/>
                <a:gd name="T7" fmla="*/ 133 h 133"/>
              </a:gdLst>
              <a:ahLst/>
              <a:cxnLst>
                <a:cxn ang="0">
                  <a:pos x="T0" y="T1"/>
                </a:cxn>
                <a:cxn ang="0">
                  <a:pos x="T2" y="T3"/>
                </a:cxn>
                <a:cxn ang="0">
                  <a:pos x="T4" y="T5"/>
                </a:cxn>
                <a:cxn ang="0">
                  <a:pos x="T6" y="T7"/>
                </a:cxn>
              </a:cxnLst>
              <a:rect l="0" t="0" r="r" b="b"/>
              <a:pathLst>
                <a:path w="99" h="133">
                  <a:moveTo>
                    <a:pt x="99" y="133"/>
                  </a:moveTo>
                  <a:lnTo>
                    <a:pt x="99" y="0"/>
                  </a:lnTo>
                  <a:lnTo>
                    <a:pt x="0" y="66"/>
                  </a:lnTo>
                  <a:lnTo>
                    <a:pt x="99" y="133"/>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6" name="Freeform 9">
              <a:extLst>
                <a:ext uri="{FF2B5EF4-FFF2-40B4-BE49-F238E27FC236}">
                  <a16:creationId xmlns:a16="http://schemas.microsoft.com/office/drawing/2014/main" id="{B94D15F7-E994-49A6-8082-8AE8B7C9B876}"/>
                </a:ext>
              </a:extLst>
            </p:cNvPr>
            <p:cNvSpPr>
              <a:spLocks/>
            </p:cNvSpPr>
            <p:nvPr/>
          </p:nvSpPr>
          <p:spPr bwMode="auto">
            <a:xfrm>
              <a:off x="7045720" y="3629430"/>
              <a:ext cx="158207" cy="210937"/>
            </a:xfrm>
            <a:custGeom>
              <a:avLst/>
              <a:gdLst>
                <a:gd name="T0" fmla="*/ 0 w 100"/>
                <a:gd name="T1" fmla="*/ 0 h 133"/>
                <a:gd name="T2" fmla="*/ 0 w 100"/>
                <a:gd name="T3" fmla="*/ 133 h 133"/>
                <a:gd name="T4" fmla="*/ 100 w 100"/>
                <a:gd name="T5" fmla="*/ 66 h 133"/>
                <a:gd name="T6" fmla="*/ 0 w 100"/>
                <a:gd name="T7" fmla="*/ 0 h 133"/>
              </a:gdLst>
              <a:ahLst/>
              <a:cxnLst>
                <a:cxn ang="0">
                  <a:pos x="T0" y="T1"/>
                </a:cxn>
                <a:cxn ang="0">
                  <a:pos x="T2" y="T3"/>
                </a:cxn>
                <a:cxn ang="0">
                  <a:pos x="T4" y="T5"/>
                </a:cxn>
                <a:cxn ang="0">
                  <a:pos x="T6" y="T7"/>
                </a:cxn>
              </a:cxnLst>
              <a:rect l="0" t="0" r="r" b="b"/>
              <a:pathLst>
                <a:path w="100" h="133">
                  <a:moveTo>
                    <a:pt x="0" y="0"/>
                  </a:moveTo>
                  <a:lnTo>
                    <a:pt x="0" y="133"/>
                  </a:lnTo>
                  <a:lnTo>
                    <a:pt x="100" y="66"/>
                  </a:lnTo>
                  <a:lnTo>
                    <a:pt x="0" y="0"/>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7" name="Freeform 11">
              <a:extLst>
                <a:ext uri="{FF2B5EF4-FFF2-40B4-BE49-F238E27FC236}">
                  <a16:creationId xmlns:a16="http://schemas.microsoft.com/office/drawing/2014/main" id="{36A7121F-1373-432F-BCEE-CE0E72D82DAE}"/>
                </a:ext>
              </a:extLst>
            </p:cNvPr>
            <p:cNvSpPr>
              <a:spLocks/>
            </p:cNvSpPr>
            <p:nvPr/>
          </p:nvSpPr>
          <p:spPr bwMode="auto">
            <a:xfrm>
              <a:off x="4641456" y="3414897"/>
              <a:ext cx="1203330" cy="1238057"/>
            </a:xfrm>
            <a:custGeom>
              <a:avLst/>
              <a:gdLst>
                <a:gd name="T0" fmla="*/ 758 w 758"/>
                <a:gd name="T1" fmla="*/ 780 h 780"/>
                <a:gd name="T2" fmla="*/ 758 w 758"/>
                <a:gd name="T3" fmla="*/ 509 h 780"/>
                <a:gd name="T4" fmla="*/ 0 w 758"/>
                <a:gd name="T5" fmla="*/ 0 h 780"/>
                <a:gd name="T6" fmla="*/ 0 w 758"/>
                <a:gd name="T7" fmla="*/ 268 h 780"/>
                <a:gd name="T8" fmla="*/ 758 w 758"/>
                <a:gd name="T9" fmla="*/ 780 h 780"/>
              </a:gdLst>
              <a:ahLst/>
              <a:cxnLst>
                <a:cxn ang="0">
                  <a:pos x="T0" y="T1"/>
                </a:cxn>
                <a:cxn ang="0">
                  <a:pos x="T2" y="T3"/>
                </a:cxn>
                <a:cxn ang="0">
                  <a:pos x="T4" y="T5"/>
                </a:cxn>
                <a:cxn ang="0">
                  <a:pos x="T6" y="T7"/>
                </a:cxn>
                <a:cxn ang="0">
                  <a:pos x="T8" y="T9"/>
                </a:cxn>
              </a:cxnLst>
              <a:rect l="0" t="0" r="r" b="b"/>
              <a:pathLst>
                <a:path w="758" h="780">
                  <a:moveTo>
                    <a:pt x="758" y="780"/>
                  </a:moveTo>
                  <a:lnTo>
                    <a:pt x="758" y="509"/>
                  </a:lnTo>
                  <a:lnTo>
                    <a:pt x="0" y="0"/>
                  </a:lnTo>
                  <a:lnTo>
                    <a:pt x="0" y="268"/>
                  </a:lnTo>
                  <a:lnTo>
                    <a:pt x="758" y="78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8" name="Freeform 12">
              <a:extLst>
                <a:ext uri="{FF2B5EF4-FFF2-40B4-BE49-F238E27FC236}">
                  <a16:creationId xmlns:a16="http://schemas.microsoft.com/office/drawing/2014/main" id="{C567D0B5-18F7-4C52-AAA2-32FCB029308C}"/>
                </a:ext>
              </a:extLst>
            </p:cNvPr>
            <p:cNvSpPr>
              <a:spLocks/>
            </p:cNvSpPr>
            <p:nvPr/>
          </p:nvSpPr>
          <p:spPr bwMode="auto">
            <a:xfrm>
              <a:off x="5844786" y="3414897"/>
              <a:ext cx="1200933" cy="1238057"/>
            </a:xfrm>
            <a:custGeom>
              <a:avLst/>
              <a:gdLst>
                <a:gd name="T0" fmla="*/ 0 w 756"/>
                <a:gd name="T1" fmla="*/ 780 h 780"/>
                <a:gd name="T2" fmla="*/ 0 w 756"/>
                <a:gd name="T3" fmla="*/ 509 h 780"/>
                <a:gd name="T4" fmla="*/ 756 w 756"/>
                <a:gd name="T5" fmla="*/ 0 h 780"/>
                <a:gd name="T6" fmla="*/ 756 w 756"/>
                <a:gd name="T7" fmla="*/ 268 h 780"/>
                <a:gd name="T8" fmla="*/ 0 w 756"/>
                <a:gd name="T9" fmla="*/ 780 h 780"/>
              </a:gdLst>
              <a:ahLst/>
              <a:cxnLst>
                <a:cxn ang="0">
                  <a:pos x="T0" y="T1"/>
                </a:cxn>
                <a:cxn ang="0">
                  <a:pos x="T2" y="T3"/>
                </a:cxn>
                <a:cxn ang="0">
                  <a:pos x="T4" y="T5"/>
                </a:cxn>
                <a:cxn ang="0">
                  <a:pos x="T6" y="T7"/>
                </a:cxn>
                <a:cxn ang="0">
                  <a:pos x="T8" y="T9"/>
                </a:cxn>
              </a:cxnLst>
              <a:rect l="0" t="0" r="r" b="b"/>
              <a:pathLst>
                <a:path w="756" h="780">
                  <a:moveTo>
                    <a:pt x="0" y="780"/>
                  </a:moveTo>
                  <a:lnTo>
                    <a:pt x="0" y="509"/>
                  </a:lnTo>
                  <a:lnTo>
                    <a:pt x="756" y="0"/>
                  </a:lnTo>
                  <a:lnTo>
                    <a:pt x="756" y="268"/>
                  </a:lnTo>
                  <a:lnTo>
                    <a:pt x="0" y="78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9" name="Freeform 13">
              <a:extLst>
                <a:ext uri="{FF2B5EF4-FFF2-40B4-BE49-F238E27FC236}">
                  <a16:creationId xmlns:a16="http://schemas.microsoft.com/office/drawing/2014/main" id="{8803A861-1F17-45E6-B315-887347842C58}"/>
                </a:ext>
              </a:extLst>
            </p:cNvPr>
            <p:cNvSpPr>
              <a:spLocks/>
            </p:cNvSpPr>
            <p:nvPr/>
          </p:nvSpPr>
          <p:spPr bwMode="auto">
            <a:xfrm>
              <a:off x="4724155" y="3308231"/>
              <a:ext cx="154612" cy="210937"/>
            </a:xfrm>
            <a:custGeom>
              <a:avLst/>
              <a:gdLst>
                <a:gd name="T0" fmla="*/ 97 w 97"/>
                <a:gd name="T1" fmla="*/ 133 h 133"/>
                <a:gd name="T2" fmla="*/ 97 w 97"/>
                <a:gd name="T3" fmla="*/ 0 h 133"/>
                <a:gd name="T4" fmla="*/ 0 w 97"/>
                <a:gd name="T5" fmla="*/ 67 h 133"/>
                <a:gd name="T6" fmla="*/ 97 w 97"/>
                <a:gd name="T7" fmla="*/ 133 h 133"/>
              </a:gdLst>
              <a:ahLst/>
              <a:cxnLst>
                <a:cxn ang="0">
                  <a:pos x="T0" y="T1"/>
                </a:cxn>
                <a:cxn ang="0">
                  <a:pos x="T2" y="T3"/>
                </a:cxn>
                <a:cxn ang="0">
                  <a:pos x="T4" y="T5"/>
                </a:cxn>
                <a:cxn ang="0">
                  <a:pos x="T6" y="T7"/>
                </a:cxn>
              </a:cxnLst>
              <a:rect l="0" t="0" r="r" b="b"/>
              <a:pathLst>
                <a:path w="97" h="133">
                  <a:moveTo>
                    <a:pt x="97" y="133"/>
                  </a:moveTo>
                  <a:lnTo>
                    <a:pt x="97" y="0"/>
                  </a:lnTo>
                  <a:lnTo>
                    <a:pt x="0" y="67"/>
                  </a:lnTo>
                  <a:lnTo>
                    <a:pt x="97" y="133"/>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0" name="Freeform 14">
              <a:extLst>
                <a:ext uri="{FF2B5EF4-FFF2-40B4-BE49-F238E27FC236}">
                  <a16:creationId xmlns:a16="http://schemas.microsoft.com/office/drawing/2014/main" id="{03233583-322F-4A3C-98D1-DE3041695666}"/>
                </a:ext>
              </a:extLst>
            </p:cNvPr>
            <p:cNvSpPr>
              <a:spLocks/>
            </p:cNvSpPr>
            <p:nvPr/>
          </p:nvSpPr>
          <p:spPr bwMode="auto">
            <a:xfrm>
              <a:off x="6808409" y="3308231"/>
              <a:ext cx="154611" cy="210937"/>
            </a:xfrm>
            <a:custGeom>
              <a:avLst/>
              <a:gdLst>
                <a:gd name="T0" fmla="*/ 0 w 97"/>
                <a:gd name="T1" fmla="*/ 0 h 133"/>
                <a:gd name="T2" fmla="*/ 0 w 97"/>
                <a:gd name="T3" fmla="*/ 133 h 133"/>
                <a:gd name="T4" fmla="*/ 97 w 97"/>
                <a:gd name="T5" fmla="*/ 67 h 133"/>
                <a:gd name="T6" fmla="*/ 0 w 97"/>
                <a:gd name="T7" fmla="*/ 0 h 133"/>
              </a:gdLst>
              <a:ahLst/>
              <a:cxnLst>
                <a:cxn ang="0">
                  <a:pos x="T0" y="T1"/>
                </a:cxn>
                <a:cxn ang="0">
                  <a:pos x="T2" y="T3"/>
                </a:cxn>
                <a:cxn ang="0">
                  <a:pos x="T4" y="T5"/>
                </a:cxn>
                <a:cxn ang="0">
                  <a:pos x="T6" y="T7"/>
                </a:cxn>
              </a:cxnLst>
              <a:rect l="0" t="0" r="r" b="b"/>
              <a:pathLst>
                <a:path w="97" h="133">
                  <a:moveTo>
                    <a:pt x="0" y="0"/>
                  </a:moveTo>
                  <a:lnTo>
                    <a:pt x="0" y="133"/>
                  </a:lnTo>
                  <a:lnTo>
                    <a:pt x="97" y="67"/>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11" name="Freeform 16">
              <a:extLst>
                <a:ext uri="{FF2B5EF4-FFF2-40B4-BE49-F238E27FC236}">
                  <a16:creationId xmlns:a16="http://schemas.microsoft.com/office/drawing/2014/main" id="{416D7379-672A-4029-A00B-4F09337DA61B}"/>
                </a:ext>
              </a:extLst>
            </p:cNvPr>
            <p:cNvSpPr>
              <a:spLocks/>
            </p:cNvSpPr>
            <p:nvPr/>
          </p:nvSpPr>
          <p:spPr bwMode="auto">
            <a:xfrm>
              <a:off x="4878766" y="3091301"/>
              <a:ext cx="966020" cy="1076258"/>
            </a:xfrm>
            <a:custGeom>
              <a:avLst/>
              <a:gdLst>
                <a:gd name="T0" fmla="*/ 609 w 609"/>
                <a:gd name="T1" fmla="*/ 678 h 678"/>
                <a:gd name="T2" fmla="*/ 609 w 609"/>
                <a:gd name="T3" fmla="*/ 410 h 678"/>
                <a:gd name="T4" fmla="*/ 0 w 609"/>
                <a:gd name="T5" fmla="*/ 0 h 678"/>
                <a:gd name="T6" fmla="*/ 0 w 609"/>
                <a:gd name="T7" fmla="*/ 270 h 678"/>
                <a:gd name="T8" fmla="*/ 609 w 609"/>
                <a:gd name="T9" fmla="*/ 678 h 678"/>
              </a:gdLst>
              <a:ahLst/>
              <a:cxnLst>
                <a:cxn ang="0">
                  <a:pos x="T0" y="T1"/>
                </a:cxn>
                <a:cxn ang="0">
                  <a:pos x="T2" y="T3"/>
                </a:cxn>
                <a:cxn ang="0">
                  <a:pos x="T4" y="T5"/>
                </a:cxn>
                <a:cxn ang="0">
                  <a:pos x="T6" y="T7"/>
                </a:cxn>
                <a:cxn ang="0">
                  <a:pos x="T8" y="T9"/>
                </a:cxn>
              </a:cxnLst>
              <a:rect l="0" t="0" r="r" b="b"/>
              <a:pathLst>
                <a:path w="609" h="678">
                  <a:moveTo>
                    <a:pt x="609" y="678"/>
                  </a:moveTo>
                  <a:lnTo>
                    <a:pt x="609" y="410"/>
                  </a:lnTo>
                  <a:lnTo>
                    <a:pt x="0" y="0"/>
                  </a:lnTo>
                  <a:lnTo>
                    <a:pt x="0" y="270"/>
                  </a:lnTo>
                  <a:lnTo>
                    <a:pt x="609" y="678"/>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2" name="Freeform 17">
              <a:extLst>
                <a:ext uri="{FF2B5EF4-FFF2-40B4-BE49-F238E27FC236}">
                  <a16:creationId xmlns:a16="http://schemas.microsoft.com/office/drawing/2014/main" id="{BC30AA49-CE24-4056-AE96-9589A198C26F}"/>
                </a:ext>
              </a:extLst>
            </p:cNvPr>
            <p:cNvSpPr>
              <a:spLocks/>
            </p:cNvSpPr>
            <p:nvPr/>
          </p:nvSpPr>
          <p:spPr bwMode="auto">
            <a:xfrm>
              <a:off x="5844786" y="3091301"/>
              <a:ext cx="963623" cy="1076258"/>
            </a:xfrm>
            <a:custGeom>
              <a:avLst/>
              <a:gdLst>
                <a:gd name="T0" fmla="*/ 0 w 607"/>
                <a:gd name="T1" fmla="*/ 678 h 678"/>
                <a:gd name="T2" fmla="*/ 0 w 607"/>
                <a:gd name="T3" fmla="*/ 410 h 678"/>
                <a:gd name="T4" fmla="*/ 607 w 607"/>
                <a:gd name="T5" fmla="*/ 0 h 678"/>
                <a:gd name="T6" fmla="*/ 607 w 607"/>
                <a:gd name="T7" fmla="*/ 270 h 678"/>
                <a:gd name="T8" fmla="*/ 0 w 607"/>
                <a:gd name="T9" fmla="*/ 678 h 678"/>
              </a:gdLst>
              <a:ahLst/>
              <a:cxnLst>
                <a:cxn ang="0">
                  <a:pos x="T0" y="T1"/>
                </a:cxn>
                <a:cxn ang="0">
                  <a:pos x="T2" y="T3"/>
                </a:cxn>
                <a:cxn ang="0">
                  <a:pos x="T4" y="T5"/>
                </a:cxn>
                <a:cxn ang="0">
                  <a:pos x="T6" y="T7"/>
                </a:cxn>
                <a:cxn ang="0">
                  <a:pos x="T8" y="T9"/>
                </a:cxn>
              </a:cxnLst>
              <a:rect l="0" t="0" r="r" b="b"/>
              <a:pathLst>
                <a:path w="607" h="678">
                  <a:moveTo>
                    <a:pt x="0" y="678"/>
                  </a:moveTo>
                  <a:lnTo>
                    <a:pt x="0" y="410"/>
                  </a:lnTo>
                  <a:lnTo>
                    <a:pt x="607" y="0"/>
                  </a:lnTo>
                  <a:lnTo>
                    <a:pt x="607" y="270"/>
                  </a:lnTo>
                  <a:lnTo>
                    <a:pt x="0" y="678"/>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3" name="Freeform 18">
              <a:extLst>
                <a:ext uri="{FF2B5EF4-FFF2-40B4-BE49-F238E27FC236}">
                  <a16:creationId xmlns:a16="http://schemas.microsoft.com/office/drawing/2014/main" id="{6BF2C626-10F3-48D7-983C-5BCE63DEF52E}"/>
                </a:ext>
              </a:extLst>
            </p:cNvPr>
            <p:cNvSpPr>
              <a:spLocks/>
            </p:cNvSpPr>
            <p:nvPr/>
          </p:nvSpPr>
          <p:spPr bwMode="auto">
            <a:xfrm>
              <a:off x="4966259" y="2984634"/>
              <a:ext cx="153413" cy="210937"/>
            </a:xfrm>
            <a:custGeom>
              <a:avLst/>
              <a:gdLst>
                <a:gd name="T0" fmla="*/ 97 w 97"/>
                <a:gd name="T1" fmla="*/ 133 h 133"/>
                <a:gd name="T2" fmla="*/ 97 w 97"/>
                <a:gd name="T3" fmla="*/ 0 h 133"/>
                <a:gd name="T4" fmla="*/ 0 w 97"/>
                <a:gd name="T5" fmla="*/ 67 h 133"/>
                <a:gd name="T6" fmla="*/ 97 w 97"/>
                <a:gd name="T7" fmla="*/ 133 h 133"/>
              </a:gdLst>
              <a:ahLst/>
              <a:cxnLst>
                <a:cxn ang="0">
                  <a:pos x="T0" y="T1"/>
                </a:cxn>
                <a:cxn ang="0">
                  <a:pos x="T2" y="T3"/>
                </a:cxn>
                <a:cxn ang="0">
                  <a:pos x="T4" y="T5"/>
                </a:cxn>
                <a:cxn ang="0">
                  <a:pos x="T6" y="T7"/>
                </a:cxn>
              </a:cxnLst>
              <a:rect l="0" t="0" r="r" b="b"/>
              <a:pathLst>
                <a:path w="97" h="133">
                  <a:moveTo>
                    <a:pt x="97" y="133"/>
                  </a:moveTo>
                  <a:lnTo>
                    <a:pt x="97" y="0"/>
                  </a:lnTo>
                  <a:lnTo>
                    <a:pt x="0" y="67"/>
                  </a:lnTo>
                  <a:lnTo>
                    <a:pt x="97" y="133"/>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4" name="Freeform 19">
              <a:extLst>
                <a:ext uri="{FF2B5EF4-FFF2-40B4-BE49-F238E27FC236}">
                  <a16:creationId xmlns:a16="http://schemas.microsoft.com/office/drawing/2014/main" id="{E1702897-5294-4D13-BD3F-278DC8DA7ED1}"/>
                </a:ext>
              </a:extLst>
            </p:cNvPr>
            <p:cNvSpPr>
              <a:spLocks/>
            </p:cNvSpPr>
            <p:nvPr/>
          </p:nvSpPr>
          <p:spPr bwMode="auto">
            <a:xfrm>
              <a:off x="6567503" y="2984634"/>
              <a:ext cx="155810" cy="210937"/>
            </a:xfrm>
            <a:custGeom>
              <a:avLst/>
              <a:gdLst>
                <a:gd name="T0" fmla="*/ 0 w 98"/>
                <a:gd name="T1" fmla="*/ 133 h 133"/>
                <a:gd name="T2" fmla="*/ 0 w 98"/>
                <a:gd name="T3" fmla="*/ 0 h 133"/>
                <a:gd name="T4" fmla="*/ 98 w 98"/>
                <a:gd name="T5" fmla="*/ 67 h 133"/>
                <a:gd name="T6" fmla="*/ 0 w 98"/>
                <a:gd name="T7" fmla="*/ 133 h 133"/>
              </a:gdLst>
              <a:ahLst/>
              <a:cxnLst>
                <a:cxn ang="0">
                  <a:pos x="T0" y="T1"/>
                </a:cxn>
                <a:cxn ang="0">
                  <a:pos x="T2" y="T3"/>
                </a:cxn>
                <a:cxn ang="0">
                  <a:pos x="T4" y="T5"/>
                </a:cxn>
                <a:cxn ang="0">
                  <a:pos x="T6" y="T7"/>
                </a:cxn>
              </a:cxnLst>
              <a:rect l="0" t="0" r="r" b="b"/>
              <a:pathLst>
                <a:path w="98" h="133">
                  <a:moveTo>
                    <a:pt x="0" y="133"/>
                  </a:moveTo>
                  <a:lnTo>
                    <a:pt x="0" y="0"/>
                  </a:lnTo>
                  <a:lnTo>
                    <a:pt x="98" y="67"/>
                  </a:lnTo>
                  <a:lnTo>
                    <a:pt x="0" y="133"/>
                  </a:lnTo>
                  <a:close/>
                </a:path>
              </a:pathLst>
            </a:custGeom>
            <a:solidFill>
              <a:schemeClr val="accent3"/>
            </a:solidFill>
            <a:ln>
              <a:noFill/>
            </a:ln>
          </p:spPr>
          <p:txBody>
            <a:bodyPr/>
            <a:lstStyle/>
            <a:p>
              <a:pPr eaLnBrk="1" fontAlgn="auto" hangingPunct="1">
                <a:spcBef>
                  <a:spcPts val="0"/>
                </a:spcBef>
                <a:spcAft>
                  <a:spcPts val="0"/>
                </a:spcAft>
                <a:defRPr/>
              </a:pPr>
              <a:endParaRPr lang="en-US">
                <a:latin typeface="+mn-lt"/>
              </a:endParaRPr>
            </a:p>
          </p:txBody>
        </p:sp>
        <p:sp>
          <p:nvSpPr>
            <p:cNvPr id="15" name="Freeform 21">
              <a:extLst>
                <a:ext uri="{FF2B5EF4-FFF2-40B4-BE49-F238E27FC236}">
                  <a16:creationId xmlns:a16="http://schemas.microsoft.com/office/drawing/2014/main" id="{EA4A94FF-5862-4BBB-ADEA-F219BE328BA6}"/>
                </a:ext>
              </a:extLst>
            </p:cNvPr>
            <p:cNvSpPr>
              <a:spLocks/>
            </p:cNvSpPr>
            <p:nvPr/>
          </p:nvSpPr>
          <p:spPr bwMode="auto">
            <a:xfrm>
              <a:off x="5119672" y="2766506"/>
              <a:ext cx="725115" cy="918055"/>
            </a:xfrm>
            <a:custGeom>
              <a:avLst/>
              <a:gdLst>
                <a:gd name="T0" fmla="*/ 457 w 457"/>
                <a:gd name="T1" fmla="*/ 578 h 578"/>
                <a:gd name="T2" fmla="*/ 457 w 457"/>
                <a:gd name="T3" fmla="*/ 308 h 578"/>
                <a:gd name="T4" fmla="*/ 0 w 457"/>
                <a:gd name="T5" fmla="*/ 0 h 578"/>
                <a:gd name="T6" fmla="*/ 0 w 457"/>
                <a:gd name="T7" fmla="*/ 270 h 578"/>
                <a:gd name="T8" fmla="*/ 457 w 457"/>
                <a:gd name="T9" fmla="*/ 578 h 578"/>
              </a:gdLst>
              <a:ahLst/>
              <a:cxnLst>
                <a:cxn ang="0">
                  <a:pos x="T0" y="T1"/>
                </a:cxn>
                <a:cxn ang="0">
                  <a:pos x="T2" y="T3"/>
                </a:cxn>
                <a:cxn ang="0">
                  <a:pos x="T4" y="T5"/>
                </a:cxn>
                <a:cxn ang="0">
                  <a:pos x="T6" y="T7"/>
                </a:cxn>
                <a:cxn ang="0">
                  <a:pos x="T8" y="T9"/>
                </a:cxn>
              </a:cxnLst>
              <a:rect l="0" t="0" r="r" b="b"/>
              <a:pathLst>
                <a:path w="457" h="578">
                  <a:moveTo>
                    <a:pt x="457" y="578"/>
                  </a:moveTo>
                  <a:lnTo>
                    <a:pt x="457" y="308"/>
                  </a:lnTo>
                  <a:lnTo>
                    <a:pt x="0" y="0"/>
                  </a:lnTo>
                  <a:lnTo>
                    <a:pt x="0" y="270"/>
                  </a:lnTo>
                  <a:lnTo>
                    <a:pt x="457" y="578"/>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6" name="Freeform 22">
              <a:extLst>
                <a:ext uri="{FF2B5EF4-FFF2-40B4-BE49-F238E27FC236}">
                  <a16:creationId xmlns:a16="http://schemas.microsoft.com/office/drawing/2014/main" id="{EA35E517-5666-488B-8EDC-7D23F596BBD4}"/>
                </a:ext>
              </a:extLst>
            </p:cNvPr>
            <p:cNvSpPr>
              <a:spLocks/>
            </p:cNvSpPr>
            <p:nvPr/>
          </p:nvSpPr>
          <p:spPr bwMode="auto">
            <a:xfrm>
              <a:off x="5844786" y="2766506"/>
              <a:ext cx="722717" cy="918055"/>
            </a:xfrm>
            <a:custGeom>
              <a:avLst/>
              <a:gdLst>
                <a:gd name="T0" fmla="*/ 0 w 455"/>
                <a:gd name="T1" fmla="*/ 578 h 578"/>
                <a:gd name="T2" fmla="*/ 0 w 455"/>
                <a:gd name="T3" fmla="*/ 308 h 578"/>
                <a:gd name="T4" fmla="*/ 455 w 455"/>
                <a:gd name="T5" fmla="*/ 0 h 578"/>
                <a:gd name="T6" fmla="*/ 455 w 455"/>
                <a:gd name="T7" fmla="*/ 270 h 578"/>
                <a:gd name="T8" fmla="*/ 0 w 455"/>
                <a:gd name="T9" fmla="*/ 578 h 578"/>
              </a:gdLst>
              <a:ahLst/>
              <a:cxnLst>
                <a:cxn ang="0">
                  <a:pos x="T0" y="T1"/>
                </a:cxn>
                <a:cxn ang="0">
                  <a:pos x="T2" y="T3"/>
                </a:cxn>
                <a:cxn ang="0">
                  <a:pos x="T4" y="T5"/>
                </a:cxn>
                <a:cxn ang="0">
                  <a:pos x="T6" y="T7"/>
                </a:cxn>
                <a:cxn ang="0">
                  <a:pos x="T8" y="T9"/>
                </a:cxn>
              </a:cxnLst>
              <a:rect l="0" t="0" r="r" b="b"/>
              <a:pathLst>
                <a:path w="455" h="578">
                  <a:moveTo>
                    <a:pt x="0" y="578"/>
                  </a:moveTo>
                  <a:lnTo>
                    <a:pt x="0" y="308"/>
                  </a:lnTo>
                  <a:lnTo>
                    <a:pt x="455" y="0"/>
                  </a:lnTo>
                  <a:lnTo>
                    <a:pt x="455" y="270"/>
                  </a:lnTo>
                  <a:lnTo>
                    <a:pt x="0" y="578"/>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7" name="Freeform 23">
              <a:extLst>
                <a:ext uri="{FF2B5EF4-FFF2-40B4-BE49-F238E27FC236}">
                  <a16:creationId xmlns:a16="http://schemas.microsoft.com/office/drawing/2014/main" id="{0F68790B-F05B-4A81-90B6-FA1406262266}"/>
                </a:ext>
              </a:extLst>
            </p:cNvPr>
            <p:cNvSpPr>
              <a:spLocks/>
            </p:cNvSpPr>
            <p:nvPr/>
          </p:nvSpPr>
          <p:spPr bwMode="auto">
            <a:xfrm>
              <a:off x="5202371" y="2661038"/>
              <a:ext cx="158207" cy="210937"/>
            </a:xfrm>
            <a:custGeom>
              <a:avLst/>
              <a:gdLst>
                <a:gd name="T0" fmla="*/ 100 w 100"/>
                <a:gd name="T1" fmla="*/ 133 h 133"/>
                <a:gd name="T2" fmla="*/ 100 w 100"/>
                <a:gd name="T3" fmla="*/ 0 h 133"/>
                <a:gd name="T4" fmla="*/ 0 w 100"/>
                <a:gd name="T5" fmla="*/ 67 h 133"/>
                <a:gd name="T6" fmla="*/ 100 w 100"/>
                <a:gd name="T7" fmla="*/ 133 h 133"/>
              </a:gdLst>
              <a:ahLst/>
              <a:cxnLst>
                <a:cxn ang="0">
                  <a:pos x="T0" y="T1"/>
                </a:cxn>
                <a:cxn ang="0">
                  <a:pos x="T2" y="T3"/>
                </a:cxn>
                <a:cxn ang="0">
                  <a:pos x="T4" y="T5"/>
                </a:cxn>
                <a:cxn ang="0">
                  <a:pos x="T6" y="T7"/>
                </a:cxn>
              </a:cxnLst>
              <a:rect l="0" t="0" r="r" b="b"/>
              <a:pathLst>
                <a:path w="100" h="133">
                  <a:moveTo>
                    <a:pt x="100" y="133"/>
                  </a:moveTo>
                  <a:lnTo>
                    <a:pt x="100" y="0"/>
                  </a:lnTo>
                  <a:lnTo>
                    <a:pt x="0" y="67"/>
                  </a:lnTo>
                  <a:lnTo>
                    <a:pt x="100" y="133"/>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8" name="Freeform 24">
              <a:extLst>
                <a:ext uri="{FF2B5EF4-FFF2-40B4-BE49-F238E27FC236}">
                  <a16:creationId xmlns:a16="http://schemas.microsoft.com/office/drawing/2014/main" id="{3EB3C1D3-70CE-4F3D-A93F-6A79BFD2CEC3}"/>
                </a:ext>
              </a:extLst>
            </p:cNvPr>
            <p:cNvSpPr>
              <a:spLocks/>
            </p:cNvSpPr>
            <p:nvPr/>
          </p:nvSpPr>
          <p:spPr bwMode="auto">
            <a:xfrm>
              <a:off x="6327796" y="2661038"/>
              <a:ext cx="157009" cy="210937"/>
            </a:xfrm>
            <a:custGeom>
              <a:avLst/>
              <a:gdLst>
                <a:gd name="T0" fmla="*/ 0 w 99"/>
                <a:gd name="T1" fmla="*/ 133 h 133"/>
                <a:gd name="T2" fmla="*/ 0 w 99"/>
                <a:gd name="T3" fmla="*/ 0 h 133"/>
                <a:gd name="T4" fmla="*/ 99 w 99"/>
                <a:gd name="T5" fmla="*/ 67 h 133"/>
                <a:gd name="T6" fmla="*/ 0 w 99"/>
                <a:gd name="T7" fmla="*/ 133 h 133"/>
              </a:gdLst>
              <a:ahLst/>
              <a:cxnLst>
                <a:cxn ang="0">
                  <a:pos x="T0" y="T1"/>
                </a:cxn>
                <a:cxn ang="0">
                  <a:pos x="T2" y="T3"/>
                </a:cxn>
                <a:cxn ang="0">
                  <a:pos x="T4" y="T5"/>
                </a:cxn>
                <a:cxn ang="0">
                  <a:pos x="T6" y="T7"/>
                </a:cxn>
              </a:cxnLst>
              <a:rect l="0" t="0" r="r" b="b"/>
              <a:pathLst>
                <a:path w="99" h="133">
                  <a:moveTo>
                    <a:pt x="0" y="133"/>
                  </a:moveTo>
                  <a:lnTo>
                    <a:pt x="0" y="0"/>
                  </a:lnTo>
                  <a:lnTo>
                    <a:pt x="99" y="67"/>
                  </a:lnTo>
                  <a:lnTo>
                    <a:pt x="0" y="133"/>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9734" name="Freeform 25">
              <a:extLst>
                <a:ext uri="{FF2B5EF4-FFF2-40B4-BE49-F238E27FC236}">
                  <a16:creationId xmlns:a16="http://schemas.microsoft.com/office/drawing/2014/main" id="{693C86DF-9EEB-4EFF-89F7-02FCC9BC397C}"/>
                </a:ext>
              </a:extLst>
            </p:cNvPr>
            <p:cNvSpPr>
              <a:spLocks noEditPoints="1"/>
            </p:cNvSpPr>
            <p:nvPr/>
          </p:nvSpPr>
          <p:spPr bwMode="auto">
            <a:xfrm>
              <a:off x="5360988" y="2119313"/>
              <a:ext cx="966788" cy="650875"/>
            </a:xfrm>
            <a:custGeom>
              <a:avLst/>
              <a:gdLst>
                <a:gd name="T0" fmla="*/ 484188 w 609"/>
                <a:gd name="T1" fmla="*/ 0 h 410"/>
                <a:gd name="T2" fmla="*/ 0 w 609"/>
                <a:gd name="T3" fmla="*/ 323850 h 410"/>
                <a:gd name="T4" fmla="*/ 484188 w 609"/>
                <a:gd name="T5" fmla="*/ 650875 h 410"/>
                <a:gd name="T6" fmla="*/ 966788 w 609"/>
                <a:gd name="T7" fmla="*/ 323850 h 410"/>
                <a:gd name="T8" fmla="*/ 484188 w 609"/>
                <a:gd name="T9" fmla="*/ 0 h 410"/>
                <a:gd name="T10" fmla="*/ 82550 w 609"/>
                <a:gd name="T11" fmla="*/ 323850 h 410"/>
                <a:gd name="T12" fmla="*/ 484188 w 609"/>
                <a:gd name="T13" fmla="*/ 57150 h 410"/>
                <a:gd name="T14" fmla="*/ 884238 w 609"/>
                <a:gd name="T15" fmla="*/ 323850 h 410"/>
                <a:gd name="T16" fmla="*/ 484188 w 609"/>
                <a:gd name="T17" fmla="*/ 595313 h 410"/>
                <a:gd name="T18" fmla="*/ 82550 w 609"/>
                <a:gd name="T19" fmla="*/ 323850 h 4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9" h="410">
                  <a:moveTo>
                    <a:pt x="305" y="0"/>
                  </a:moveTo>
                  <a:lnTo>
                    <a:pt x="0" y="204"/>
                  </a:lnTo>
                  <a:lnTo>
                    <a:pt x="305" y="410"/>
                  </a:lnTo>
                  <a:lnTo>
                    <a:pt x="609" y="204"/>
                  </a:lnTo>
                  <a:lnTo>
                    <a:pt x="305" y="0"/>
                  </a:lnTo>
                  <a:close/>
                  <a:moveTo>
                    <a:pt x="52" y="204"/>
                  </a:moveTo>
                  <a:lnTo>
                    <a:pt x="305" y="36"/>
                  </a:lnTo>
                  <a:lnTo>
                    <a:pt x="557" y="204"/>
                  </a:lnTo>
                  <a:lnTo>
                    <a:pt x="305" y="375"/>
                  </a:lnTo>
                  <a:lnTo>
                    <a:pt x="52"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0" name="Freeform 26">
              <a:extLst>
                <a:ext uri="{FF2B5EF4-FFF2-40B4-BE49-F238E27FC236}">
                  <a16:creationId xmlns:a16="http://schemas.microsoft.com/office/drawing/2014/main" id="{935A4CE9-396D-4580-9708-4BB81F0E31A8}"/>
                </a:ext>
              </a:extLst>
            </p:cNvPr>
            <p:cNvSpPr>
              <a:spLocks/>
            </p:cNvSpPr>
            <p:nvPr/>
          </p:nvSpPr>
          <p:spPr bwMode="auto">
            <a:xfrm>
              <a:off x="5443276" y="2176841"/>
              <a:ext cx="401510" cy="538129"/>
            </a:xfrm>
            <a:custGeom>
              <a:avLst/>
              <a:gdLst>
                <a:gd name="T0" fmla="*/ 0 w 253"/>
                <a:gd name="T1" fmla="*/ 168 h 339"/>
                <a:gd name="T2" fmla="*/ 253 w 253"/>
                <a:gd name="T3" fmla="*/ 339 h 339"/>
                <a:gd name="T4" fmla="*/ 253 w 253"/>
                <a:gd name="T5" fmla="*/ 0 h 339"/>
                <a:gd name="T6" fmla="*/ 0 w 253"/>
                <a:gd name="T7" fmla="*/ 168 h 339"/>
              </a:gdLst>
              <a:ahLst/>
              <a:cxnLst>
                <a:cxn ang="0">
                  <a:pos x="T0" y="T1"/>
                </a:cxn>
                <a:cxn ang="0">
                  <a:pos x="T2" y="T3"/>
                </a:cxn>
                <a:cxn ang="0">
                  <a:pos x="T4" y="T5"/>
                </a:cxn>
                <a:cxn ang="0">
                  <a:pos x="T6" y="T7"/>
                </a:cxn>
              </a:cxnLst>
              <a:rect l="0" t="0" r="r" b="b"/>
              <a:pathLst>
                <a:path w="253" h="339">
                  <a:moveTo>
                    <a:pt x="0" y="168"/>
                  </a:moveTo>
                  <a:lnTo>
                    <a:pt x="253" y="339"/>
                  </a:lnTo>
                  <a:lnTo>
                    <a:pt x="253" y="0"/>
                  </a:lnTo>
                  <a:lnTo>
                    <a:pt x="0" y="168"/>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1" name="Freeform 27">
              <a:extLst>
                <a:ext uri="{FF2B5EF4-FFF2-40B4-BE49-F238E27FC236}">
                  <a16:creationId xmlns:a16="http://schemas.microsoft.com/office/drawing/2014/main" id="{36FA6408-BF29-44CF-9C30-59D9981B4BFE}"/>
                </a:ext>
              </a:extLst>
            </p:cNvPr>
            <p:cNvSpPr>
              <a:spLocks/>
            </p:cNvSpPr>
            <p:nvPr/>
          </p:nvSpPr>
          <p:spPr bwMode="auto">
            <a:xfrm>
              <a:off x="5844786" y="2176841"/>
              <a:ext cx="400311" cy="538129"/>
            </a:xfrm>
            <a:custGeom>
              <a:avLst/>
              <a:gdLst>
                <a:gd name="T0" fmla="*/ 0 w 252"/>
                <a:gd name="T1" fmla="*/ 0 h 339"/>
                <a:gd name="T2" fmla="*/ 0 w 252"/>
                <a:gd name="T3" fmla="*/ 339 h 339"/>
                <a:gd name="T4" fmla="*/ 252 w 252"/>
                <a:gd name="T5" fmla="*/ 168 h 339"/>
                <a:gd name="T6" fmla="*/ 0 w 252"/>
                <a:gd name="T7" fmla="*/ 0 h 339"/>
              </a:gdLst>
              <a:ahLst/>
              <a:cxnLst>
                <a:cxn ang="0">
                  <a:pos x="T0" y="T1"/>
                </a:cxn>
                <a:cxn ang="0">
                  <a:pos x="T2" y="T3"/>
                </a:cxn>
                <a:cxn ang="0">
                  <a:pos x="T4" y="T5"/>
                </a:cxn>
                <a:cxn ang="0">
                  <a:pos x="T6" y="T7"/>
                </a:cxn>
              </a:cxnLst>
              <a:rect l="0" t="0" r="r" b="b"/>
              <a:pathLst>
                <a:path w="252" h="339">
                  <a:moveTo>
                    <a:pt x="0" y="0"/>
                  </a:moveTo>
                  <a:lnTo>
                    <a:pt x="0" y="339"/>
                  </a:lnTo>
                  <a:lnTo>
                    <a:pt x="252" y="168"/>
                  </a:lnTo>
                  <a:lnTo>
                    <a:pt x="0"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2" name="Freeform 28">
              <a:extLst>
                <a:ext uri="{FF2B5EF4-FFF2-40B4-BE49-F238E27FC236}">
                  <a16:creationId xmlns:a16="http://schemas.microsoft.com/office/drawing/2014/main" id="{BDF782DB-5F30-4242-9065-71288C873016}"/>
                </a:ext>
              </a:extLst>
            </p:cNvPr>
            <p:cNvSpPr>
              <a:spLocks/>
            </p:cNvSpPr>
            <p:nvPr/>
          </p:nvSpPr>
          <p:spPr bwMode="auto">
            <a:xfrm>
              <a:off x="5360578" y="2442910"/>
              <a:ext cx="484209" cy="756257"/>
            </a:xfrm>
            <a:custGeom>
              <a:avLst/>
              <a:gdLst>
                <a:gd name="T0" fmla="*/ 305 w 305"/>
                <a:gd name="T1" fmla="*/ 476 h 476"/>
                <a:gd name="T2" fmla="*/ 305 w 305"/>
                <a:gd name="T3" fmla="*/ 206 h 476"/>
                <a:gd name="T4" fmla="*/ 0 w 305"/>
                <a:gd name="T5" fmla="*/ 0 h 476"/>
                <a:gd name="T6" fmla="*/ 0 w 305"/>
                <a:gd name="T7" fmla="*/ 270 h 476"/>
                <a:gd name="T8" fmla="*/ 305 w 305"/>
                <a:gd name="T9" fmla="*/ 476 h 476"/>
              </a:gdLst>
              <a:ahLst/>
              <a:cxnLst>
                <a:cxn ang="0">
                  <a:pos x="T0" y="T1"/>
                </a:cxn>
                <a:cxn ang="0">
                  <a:pos x="T2" y="T3"/>
                </a:cxn>
                <a:cxn ang="0">
                  <a:pos x="T4" y="T5"/>
                </a:cxn>
                <a:cxn ang="0">
                  <a:pos x="T6" y="T7"/>
                </a:cxn>
                <a:cxn ang="0">
                  <a:pos x="T8" y="T9"/>
                </a:cxn>
              </a:cxnLst>
              <a:rect l="0" t="0" r="r" b="b"/>
              <a:pathLst>
                <a:path w="305" h="476">
                  <a:moveTo>
                    <a:pt x="305" y="476"/>
                  </a:moveTo>
                  <a:lnTo>
                    <a:pt x="305" y="206"/>
                  </a:lnTo>
                  <a:lnTo>
                    <a:pt x="0" y="0"/>
                  </a:lnTo>
                  <a:lnTo>
                    <a:pt x="0" y="270"/>
                  </a:lnTo>
                  <a:lnTo>
                    <a:pt x="305" y="47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3" name="Freeform 29">
              <a:extLst>
                <a:ext uri="{FF2B5EF4-FFF2-40B4-BE49-F238E27FC236}">
                  <a16:creationId xmlns:a16="http://schemas.microsoft.com/office/drawing/2014/main" id="{4DE5B65F-8A1A-40CE-802A-37719E4D0814}"/>
                </a:ext>
              </a:extLst>
            </p:cNvPr>
            <p:cNvSpPr>
              <a:spLocks/>
            </p:cNvSpPr>
            <p:nvPr/>
          </p:nvSpPr>
          <p:spPr bwMode="auto">
            <a:xfrm>
              <a:off x="5844786" y="2442910"/>
              <a:ext cx="483010" cy="756257"/>
            </a:xfrm>
            <a:custGeom>
              <a:avLst/>
              <a:gdLst>
                <a:gd name="T0" fmla="*/ 0 w 304"/>
                <a:gd name="T1" fmla="*/ 476 h 476"/>
                <a:gd name="T2" fmla="*/ 0 w 304"/>
                <a:gd name="T3" fmla="*/ 206 h 476"/>
                <a:gd name="T4" fmla="*/ 304 w 304"/>
                <a:gd name="T5" fmla="*/ 0 h 476"/>
                <a:gd name="T6" fmla="*/ 304 w 304"/>
                <a:gd name="T7" fmla="*/ 270 h 476"/>
                <a:gd name="T8" fmla="*/ 0 w 304"/>
                <a:gd name="T9" fmla="*/ 476 h 476"/>
              </a:gdLst>
              <a:ahLst/>
              <a:cxnLst>
                <a:cxn ang="0">
                  <a:pos x="T0" y="T1"/>
                </a:cxn>
                <a:cxn ang="0">
                  <a:pos x="T2" y="T3"/>
                </a:cxn>
                <a:cxn ang="0">
                  <a:pos x="T4" y="T5"/>
                </a:cxn>
                <a:cxn ang="0">
                  <a:pos x="T6" y="T7"/>
                </a:cxn>
                <a:cxn ang="0">
                  <a:pos x="T8" y="T9"/>
                </a:cxn>
              </a:cxnLst>
              <a:rect l="0" t="0" r="r" b="b"/>
              <a:pathLst>
                <a:path w="304" h="476">
                  <a:moveTo>
                    <a:pt x="0" y="476"/>
                  </a:moveTo>
                  <a:lnTo>
                    <a:pt x="0" y="206"/>
                  </a:lnTo>
                  <a:lnTo>
                    <a:pt x="304" y="0"/>
                  </a:lnTo>
                  <a:lnTo>
                    <a:pt x="304" y="270"/>
                  </a:lnTo>
                  <a:lnTo>
                    <a:pt x="0" y="47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grpSp>
      <p:sp>
        <p:nvSpPr>
          <p:cNvPr id="24" name="TextBox 23">
            <a:extLst>
              <a:ext uri="{FF2B5EF4-FFF2-40B4-BE49-F238E27FC236}">
                <a16:creationId xmlns:a16="http://schemas.microsoft.com/office/drawing/2014/main" id="{18C3D6BB-C07B-4F62-8DA5-E2F5C6069E5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5" name="Straight Connector 24">
            <a:extLst>
              <a:ext uri="{FF2B5EF4-FFF2-40B4-BE49-F238E27FC236}">
                <a16:creationId xmlns:a16="http://schemas.microsoft.com/office/drawing/2014/main" id="{B9856C30-9543-4ADF-B6E0-DEA4981088AA}"/>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1609BAA4-7BAA-45F1-9B9A-30E57AF868A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7" name="Oval 26">
            <a:extLst>
              <a:ext uri="{FF2B5EF4-FFF2-40B4-BE49-F238E27FC236}">
                <a16:creationId xmlns:a16="http://schemas.microsoft.com/office/drawing/2014/main" id="{B76BBD6C-FAA9-482F-A117-0C0BA0CBEDDC}"/>
              </a:ext>
            </a:extLst>
          </p:cNvPr>
          <p:cNvSpPr/>
          <p:nvPr/>
        </p:nvSpPr>
        <p:spPr bwMode="auto">
          <a:xfrm>
            <a:off x="6503988" y="2487613"/>
            <a:ext cx="765175" cy="76517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28" name="Rectangle 27">
            <a:extLst>
              <a:ext uri="{FF2B5EF4-FFF2-40B4-BE49-F238E27FC236}">
                <a16:creationId xmlns:a16="http://schemas.microsoft.com/office/drawing/2014/main" id="{7D4615D5-165A-4841-9BDD-FD66E2BA24B3}"/>
              </a:ext>
            </a:extLst>
          </p:cNvPr>
          <p:cNvSpPr>
            <a:spLocks noChangeArrowheads="1"/>
          </p:cNvSpPr>
          <p:nvPr/>
        </p:nvSpPr>
        <p:spPr bwMode="auto">
          <a:xfrm>
            <a:off x="7499350" y="5148263"/>
            <a:ext cx="1270000"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rPr>
              <a:t>Final Result</a:t>
            </a:r>
            <a:endParaRPr lang="en-US"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endParaRPr>
          </a:p>
        </p:txBody>
      </p:sp>
      <p:sp>
        <p:nvSpPr>
          <p:cNvPr id="29" name="TextBox 28">
            <a:extLst>
              <a:ext uri="{FF2B5EF4-FFF2-40B4-BE49-F238E27FC236}">
                <a16:creationId xmlns:a16="http://schemas.microsoft.com/office/drawing/2014/main" id="{7EE0EB4A-332A-4FF5-A129-B17B2436CEC0}"/>
              </a:ext>
            </a:extLst>
          </p:cNvPr>
          <p:cNvSpPr txBox="1"/>
          <p:nvPr/>
        </p:nvSpPr>
        <p:spPr>
          <a:xfrm>
            <a:off x="7513638" y="5418138"/>
            <a:ext cx="3221037"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0" name="Oval 29">
            <a:extLst>
              <a:ext uri="{FF2B5EF4-FFF2-40B4-BE49-F238E27FC236}">
                <a16:creationId xmlns:a16="http://schemas.microsoft.com/office/drawing/2014/main" id="{C8C61DCE-D7B6-4D5D-816E-2F68AB06494F}"/>
              </a:ext>
            </a:extLst>
          </p:cNvPr>
          <p:cNvSpPr/>
          <p:nvPr/>
        </p:nvSpPr>
        <p:spPr bwMode="auto">
          <a:xfrm>
            <a:off x="6486525" y="5159375"/>
            <a:ext cx="765175" cy="765175"/>
          </a:xfrm>
          <a:prstGeom prst="ellipse">
            <a:avLst/>
          </a:prstGeom>
          <a:solidFill>
            <a:schemeClr val="accent5"/>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31" name="Oval 30">
            <a:extLst>
              <a:ext uri="{FF2B5EF4-FFF2-40B4-BE49-F238E27FC236}">
                <a16:creationId xmlns:a16="http://schemas.microsoft.com/office/drawing/2014/main" id="{E2865C78-32AA-4D65-A40B-C2E3D8C08175}"/>
              </a:ext>
            </a:extLst>
          </p:cNvPr>
          <p:cNvSpPr/>
          <p:nvPr/>
        </p:nvSpPr>
        <p:spPr bwMode="auto">
          <a:xfrm>
            <a:off x="6507163" y="3367088"/>
            <a:ext cx="765175" cy="76517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32" name="Oval 31">
            <a:extLst>
              <a:ext uri="{FF2B5EF4-FFF2-40B4-BE49-F238E27FC236}">
                <a16:creationId xmlns:a16="http://schemas.microsoft.com/office/drawing/2014/main" id="{150BE2BF-B300-43DF-AA54-0D3E86363C41}"/>
              </a:ext>
            </a:extLst>
          </p:cNvPr>
          <p:cNvSpPr/>
          <p:nvPr/>
        </p:nvSpPr>
        <p:spPr bwMode="auto">
          <a:xfrm>
            <a:off x="6507163" y="4259263"/>
            <a:ext cx="765175" cy="765175"/>
          </a:xfrm>
          <a:prstGeom prst="ellipse">
            <a:avLst/>
          </a:prstGeom>
          <a:solidFill>
            <a:schemeClr val="accent4"/>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33" name="Rectangle 32">
            <a:extLst>
              <a:ext uri="{FF2B5EF4-FFF2-40B4-BE49-F238E27FC236}">
                <a16:creationId xmlns:a16="http://schemas.microsoft.com/office/drawing/2014/main" id="{2C45C739-BA4A-4B4D-92E8-89BB05BBF57D}"/>
              </a:ext>
            </a:extLst>
          </p:cNvPr>
          <p:cNvSpPr>
            <a:spLocks noChangeArrowheads="1"/>
          </p:cNvSpPr>
          <p:nvPr/>
        </p:nvSpPr>
        <p:spPr bwMode="auto">
          <a:xfrm>
            <a:off x="7499350" y="2484438"/>
            <a:ext cx="1443038"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rPr>
              <a:t>Globalization</a:t>
            </a:r>
            <a:endParaRPr lang="en-US"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endParaRPr>
          </a:p>
        </p:txBody>
      </p:sp>
      <p:sp>
        <p:nvSpPr>
          <p:cNvPr id="34" name="TextBox 33">
            <a:extLst>
              <a:ext uri="{FF2B5EF4-FFF2-40B4-BE49-F238E27FC236}">
                <a16:creationId xmlns:a16="http://schemas.microsoft.com/office/drawing/2014/main" id="{E0B052BB-A2C5-4CBF-9FA2-9D0F15BE3BF3}"/>
              </a:ext>
            </a:extLst>
          </p:cNvPr>
          <p:cNvSpPr txBox="1"/>
          <p:nvPr/>
        </p:nvSpPr>
        <p:spPr>
          <a:xfrm>
            <a:off x="7513638" y="2754313"/>
            <a:ext cx="3319462"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5" name="Rectangle 34">
            <a:extLst>
              <a:ext uri="{FF2B5EF4-FFF2-40B4-BE49-F238E27FC236}">
                <a16:creationId xmlns:a16="http://schemas.microsoft.com/office/drawing/2014/main" id="{90A013DF-1013-460B-BE30-A84C412ACC93}"/>
              </a:ext>
            </a:extLst>
          </p:cNvPr>
          <p:cNvSpPr>
            <a:spLocks noChangeArrowheads="1"/>
          </p:cNvSpPr>
          <p:nvPr/>
        </p:nvSpPr>
        <p:spPr bwMode="auto">
          <a:xfrm>
            <a:off x="7499350" y="3360738"/>
            <a:ext cx="120967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rPr>
              <a:t>Marketing </a:t>
            </a:r>
            <a:endParaRPr lang="en-US"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endParaRPr>
          </a:p>
        </p:txBody>
      </p:sp>
      <p:sp>
        <p:nvSpPr>
          <p:cNvPr id="36" name="TextBox 35">
            <a:extLst>
              <a:ext uri="{FF2B5EF4-FFF2-40B4-BE49-F238E27FC236}">
                <a16:creationId xmlns:a16="http://schemas.microsoft.com/office/drawing/2014/main" id="{E744A0D5-EEF7-40FA-BDA2-8F9CAFB771E7}"/>
              </a:ext>
            </a:extLst>
          </p:cNvPr>
          <p:cNvSpPr txBox="1"/>
          <p:nvPr/>
        </p:nvSpPr>
        <p:spPr>
          <a:xfrm>
            <a:off x="7513638" y="3630613"/>
            <a:ext cx="3221037"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7" name="Rectangle 36">
            <a:extLst>
              <a:ext uri="{FF2B5EF4-FFF2-40B4-BE49-F238E27FC236}">
                <a16:creationId xmlns:a16="http://schemas.microsoft.com/office/drawing/2014/main" id="{57BDBB8B-7D6B-4688-8F3B-A6DADDBC47A1}"/>
              </a:ext>
            </a:extLst>
          </p:cNvPr>
          <p:cNvSpPr>
            <a:spLocks noChangeArrowheads="1"/>
          </p:cNvSpPr>
          <p:nvPr/>
        </p:nvSpPr>
        <p:spPr bwMode="auto">
          <a:xfrm>
            <a:off x="7499350" y="4232275"/>
            <a:ext cx="1406525"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rPr>
              <a:t>Sales Review</a:t>
            </a:r>
            <a:endParaRPr lang="en-US"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endParaRPr>
          </a:p>
        </p:txBody>
      </p:sp>
      <p:sp>
        <p:nvSpPr>
          <p:cNvPr id="38" name="TextBox 37">
            <a:extLst>
              <a:ext uri="{FF2B5EF4-FFF2-40B4-BE49-F238E27FC236}">
                <a16:creationId xmlns:a16="http://schemas.microsoft.com/office/drawing/2014/main" id="{2D99D78E-C442-4FCE-A25D-004DD3D60583}"/>
              </a:ext>
            </a:extLst>
          </p:cNvPr>
          <p:cNvSpPr txBox="1"/>
          <p:nvPr/>
        </p:nvSpPr>
        <p:spPr>
          <a:xfrm>
            <a:off x="7513638" y="4502150"/>
            <a:ext cx="3221037" cy="506413"/>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39" name="Group 38">
            <a:extLst>
              <a:ext uri="{FF2B5EF4-FFF2-40B4-BE49-F238E27FC236}">
                <a16:creationId xmlns:a16="http://schemas.microsoft.com/office/drawing/2014/main" id="{6050142C-F43F-4E37-A17F-DD2A8423D704}"/>
              </a:ext>
            </a:extLst>
          </p:cNvPr>
          <p:cNvGrpSpPr/>
          <p:nvPr/>
        </p:nvGrpSpPr>
        <p:grpSpPr>
          <a:xfrm>
            <a:off x="6685868" y="2713625"/>
            <a:ext cx="361951" cy="236537"/>
            <a:chOff x="7442200" y="661989"/>
            <a:chExt cx="361951" cy="236537"/>
          </a:xfrm>
          <a:solidFill>
            <a:schemeClr val="bg1"/>
          </a:solidFill>
        </p:grpSpPr>
        <p:sp>
          <p:nvSpPr>
            <p:cNvPr id="40" name="Freeform 201">
              <a:extLst>
                <a:ext uri="{FF2B5EF4-FFF2-40B4-BE49-F238E27FC236}">
                  <a16:creationId xmlns:a16="http://schemas.microsoft.com/office/drawing/2014/main" id="{8B4B9BE4-4B98-4397-87EE-B769494A61DD}"/>
                </a:ext>
              </a:extLst>
            </p:cNvPr>
            <p:cNvSpPr>
              <a:spLocks noEditPoints="1"/>
            </p:cNvSpPr>
            <p:nvPr/>
          </p:nvSpPr>
          <p:spPr bwMode="auto">
            <a:xfrm>
              <a:off x="7442200" y="661989"/>
              <a:ext cx="74613" cy="74613"/>
            </a:xfrm>
            <a:custGeom>
              <a:avLst/>
              <a:gdLst>
                <a:gd name="T0" fmla="*/ 33 w 65"/>
                <a:gd name="T1" fmla="*/ 0 h 66"/>
                <a:gd name="T2" fmla="*/ 0 w 65"/>
                <a:gd name="T3" fmla="*/ 33 h 66"/>
                <a:gd name="T4" fmla="*/ 33 w 65"/>
                <a:gd name="T5" fmla="*/ 66 h 66"/>
                <a:gd name="T6" fmla="*/ 65 w 65"/>
                <a:gd name="T7" fmla="*/ 33 h 66"/>
                <a:gd name="T8" fmla="*/ 33 w 65"/>
                <a:gd name="T9" fmla="*/ 0 h 66"/>
                <a:gd name="T10" fmla="*/ 33 w 65"/>
                <a:gd name="T11" fmla="*/ 58 h 66"/>
                <a:gd name="T12" fmla="*/ 8 w 65"/>
                <a:gd name="T13" fmla="*/ 33 h 66"/>
                <a:gd name="T14" fmla="*/ 33 w 65"/>
                <a:gd name="T15" fmla="*/ 8 h 66"/>
                <a:gd name="T16" fmla="*/ 57 w 65"/>
                <a:gd name="T17" fmla="*/ 33 h 66"/>
                <a:gd name="T18" fmla="*/ 33 w 65"/>
                <a:gd name="T19"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1" name="Freeform 202">
              <a:extLst>
                <a:ext uri="{FF2B5EF4-FFF2-40B4-BE49-F238E27FC236}">
                  <a16:creationId xmlns:a16="http://schemas.microsoft.com/office/drawing/2014/main" id="{D952B871-B75C-4412-8B5F-545BF24E454E}"/>
                </a:ext>
              </a:extLst>
            </p:cNvPr>
            <p:cNvSpPr>
              <a:spLocks noEditPoints="1"/>
            </p:cNvSpPr>
            <p:nvPr/>
          </p:nvSpPr>
          <p:spPr bwMode="auto">
            <a:xfrm>
              <a:off x="7442200" y="742951"/>
              <a:ext cx="74613" cy="74613"/>
            </a:xfrm>
            <a:custGeom>
              <a:avLst/>
              <a:gdLst>
                <a:gd name="T0" fmla="*/ 33 w 65"/>
                <a:gd name="T1" fmla="*/ 0 h 66"/>
                <a:gd name="T2" fmla="*/ 0 w 65"/>
                <a:gd name="T3" fmla="*/ 33 h 66"/>
                <a:gd name="T4" fmla="*/ 33 w 65"/>
                <a:gd name="T5" fmla="*/ 66 h 66"/>
                <a:gd name="T6" fmla="*/ 65 w 65"/>
                <a:gd name="T7" fmla="*/ 33 h 66"/>
                <a:gd name="T8" fmla="*/ 33 w 65"/>
                <a:gd name="T9" fmla="*/ 0 h 66"/>
                <a:gd name="T10" fmla="*/ 33 w 65"/>
                <a:gd name="T11" fmla="*/ 58 h 66"/>
                <a:gd name="T12" fmla="*/ 8 w 65"/>
                <a:gd name="T13" fmla="*/ 33 h 66"/>
                <a:gd name="T14" fmla="*/ 33 w 65"/>
                <a:gd name="T15" fmla="*/ 8 h 66"/>
                <a:gd name="T16" fmla="*/ 57 w 65"/>
                <a:gd name="T17" fmla="*/ 33 h 66"/>
                <a:gd name="T18" fmla="*/ 33 w 65"/>
                <a:gd name="T19"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2" name="Freeform 203">
              <a:extLst>
                <a:ext uri="{FF2B5EF4-FFF2-40B4-BE49-F238E27FC236}">
                  <a16:creationId xmlns:a16="http://schemas.microsoft.com/office/drawing/2014/main" id="{23923AF8-52D2-4C32-8E37-BBED07CC3B10}"/>
                </a:ext>
              </a:extLst>
            </p:cNvPr>
            <p:cNvSpPr>
              <a:spLocks noEditPoints="1"/>
            </p:cNvSpPr>
            <p:nvPr/>
          </p:nvSpPr>
          <p:spPr bwMode="auto">
            <a:xfrm>
              <a:off x="7442200" y="825501"/>
              <a:ext cx="74613" cy="73025"/>
            </a:xfrm>
            <a:custGeom>
              <a:avLst/>
              <a:gdLst>
                <a:gd name="T0" fmla="*/ 33 w 65"/>
                <a:gd name="T1" fmla="*/ 0 h 65"/>
                <a:gd name="T2" fmla="*/ 0 w 65"/>
                <a:gd name="T3" fmla="*/ 33 h 65"/>
                <a:gd name="T4" fmla="*/ 33 w 65"/>
                <a:gd name="T5" fmla="*/ 65 h 65"/>
                <a:gd name="T6" fmla="*/ 65 w 65"/>
                <a:gd name="T7" fmla="*/ 33 h 65"/>
                <a:gd name="T8" fmla="*/ 33 w 65"/>
                <a:gd name="T9" fmla="*/ 0 h 65"/>
                <a:gd name="T10" fmla="*/ 33 w 65"/>
                <a:gd name="T11" fmla="*/ 57 h 65"/>
                <a:gd name="T12" fmla="*/ 8 w 65"/>
                <a:gd name="T13" fmla="*/ 33 h 65"/>
                <a:gd name="T14" fmla="*/ 33 w 65"/>
                <a:gd name="T15" fmla="*/ 8 h 65"/>
                <a:gd name="T16" fmla="*/ 57 w 65"/>
                <a:gd name="T17" fmla="*/ 33 h 65"/>
                <a:gd name="T18" fmla="*/ 33 w 65"/>
                <a:gd name="T19"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3" name="Freeform 204">
              <a:extLst>
                <a:ext uri="{FF2B5EF4-FFF2-40B4-BE49-F238E27FC236}">
                  <a16:creationId xmlns:a16="http://schemas.microsoft.com/office/drawing/2014/main" id="{268EA03C-EE41-4E89-A483-B216404F4101}"/>
                </a:ext>
              </a:extLst>
            </p:cNvPr>
            <p:cNvSpPr>
              <a:spLocks noEditPoints="1"/>
            </p:cNvSpPr>
            <p:nvPr/>
          </p:nvSpPr>
          <p:spPr bwMode="auto">
            <a:xfrm>
              <a:off x="7542213" y="750889"/>
              <a:ext cx="261938" cy="61913"/>
            </a:xfrm>
            <a:custGeom>
              <a:avLst/>
              <a:gdLst>
                <a:gd name="T0" fmla="*/ 220 w 232"/>
                <a:gd name="T1" fmla="*/ 0 h 55"/>
                <a:gd name="T2" fmla="*/ 12 w 232"/>
                <a:gd name="T3" fmla="*/ 0 h 55"/>
                <a:gd name="T4" fmla="*/ 0 w 232"/>
                <a:gd name="T5" fmla="*/ 12 h 55"/>
                <a:gd name="T6" fmla="*/ 0 w 232"/>
                <a:gd name="T7" fmla="*/ 43 h 55"/>
                <a:gd name="T8" fmla="*/ 12 w 232"/>
                <a:gd name="T9" fmla="*/ 55 h 55"/>
                <a:gd name="T10" fmla="*/ 220 w 232"/>
                <a:gd name="T11" fmla="*/ 55 h 55"/>
                <a:gd name="T12" fmla="*/ 232 w 232"/>
                <a:gd name="T13" fmla="*/ 43 h 55"/>
                <a:gd name="T14" fmla="*/ 232 w 232"/>
                <a:gd name="T15" fmla="*/ 12 h 55"/>
                <a:gd name="T16" fmla="*/ 220 w 232"/>
                <a:gd name="T17" fmla="*/ 0 h 55"/>
                <a:gd name="T18" fmla="*/ 224 w 232"/>
                <a:gd name="T19" fmla="*/ 43 h 55"/>
                <a:gd name="T20" fmla="*/ 220 w 232"/>
                <a:gd name="T21" fmla="*/ 47 h 55"/>
                <a:gd name="T22" fmla="*/ 12 w 232"/>
                <a:gd name="T23" fmla="*/ 47 h 55"/>
                <a:gd name="T24" fmla="*/ 8 w 232"/>
                <a:gd name="T25" fmla="*/ 43 h 55"/>
                <a:gd name="T26" fmla="*/ 8 w 232"/>
                <a:gd name="T27" fmla="*/ 12 h 55"/>
                <a:gd name="T28" fmla="*/ 12 w 232"/>
                <a:gd name="T29" fmla="*/ 8 h 55"/>
                <a:gd name="T30" fmla="*/ 220 w 232"/>
                <a:gd name="T31" fmla="*/ 8 h 55"/>
                <a:gd name="T32" fmla="*/ 224 w 232"/>
                <a:gd name="T33" fmla="*/ 12 h 55"/>
                <a:gd name="T34" fmla="*/ 224 w 232"/>
                <a:gd name="T3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5">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4" name="Freeform 205">
              <a:extLst>
                <a:ext uri="{FF2B5EF4-FFF2-40B4-BE49-F238E27FC236}">
                  <a16:creationId xmlns:a16="http://schemas.microsoft.com/office/drawing/2014/main" id="{DF72FC07-DA52-400E-83F0-F5E20D494772}"/>
                </a:ext>
              </a:extLst>
            </p:cNvPr>
            <p:cNvSpPr>
              <a:spLocks noEditPoints="1"/>
            </p:cNvSpPr>
            <p:nvPr/>
          </p:nvSpPr>
          <p:spPr bwMode="auto">
            <a:xfrm>
              <a:off x="7542213" y="668339"/>
              <a:ext cx="261938" cy="61913"/>
            </a:xfrm>
            <a:custGeom>
              <a:avLst/>
              <a:gdLst>
                <a:gd name="T0" fmla="*/ 220 w 232"/>
                <a:gd name="T1" fmla="*/ 0 h 55"/>
                <a:gd name="T2" fmla="*/ 12 w 232"/>
                <a:gd name="T3" fmla="*/ 0 h 55"/>
                <a:gd name="T4" fmla="*/ 0 w 232"/>
                <a:gd name="T5" fmla="*/ 12 h 55"/>
                <a:gd name="T6" fmla="*/ 0 w 232"/>
                <a:gd name="T7" fmla="*/ 43 h 55"/>
                <a:gd name="T8" fmla="*/ 12 w 232"/>
                <a:gd name="T9" fmla="*/ 55 h 55"/>
                <a:gd name="T10" fmla="*/ 220 w 232"/>
                <a:gd name="T11" fmla="*/ 55 h 55"/>
                <a:gd name="T12" fmla="*/ 232 w 232"/>
                <a:gd name="T13" fmla="*/ 43 h 55"/>
                <a:gd name="T14" fmla="*/ 232 w 232"/>
                <a:gd name="T15" fmla="*/ 12 h 55"/>
                <a:gd name="T16" fmla="*/ 220 w 232"/>
                <a:gd name="T17" fmla="*/ 0 h 55"/>
                <a:gd name="T18" fmla="*/ 224 w 232"/>
                <a:gd name="T19" fmla="*/ 43 h 55"/>
                <a:gd name="T20" fmla="*/ 220 w 232"/>
                <a:gd name="T21" fmla="*/ 47 h 55"/>
                <a:gd name="T22" fmla="*/ 12 w 232"/>
                <a:gd name="T23" fmla="*/ 47 h 55"/>
                <a:gd name="T24" fmla="*/ 8 w 232"/>
                <a:gd name="T25" fmla="*/ 43 h 55"/>
                <a:gd name="T26" fmla="*/ 8 w 232"/>
                <a:gd name="T27" fmla="*/ 12 h 55"/>
                <a:gd name="T28" fmla="*/ 12 w 232"/>
                <a:gd name="T29" fmla="*/ 8 h 55"/>
                <a:gd name="T30" fmla="*/ 220 w 232"/>
                <a:gd name="T31" fmla="*/ 8 h 55"/>
                <a:gd name="T32" fmla="*/ 224 w 232"/>
                <a:gd name="T33" fmla="*/ 12 h 55"/>
                <a:gd name="T34" fmla="*/ 224 w 232"/>
                <a:gd name="T3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5">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5" name="Freeform 206">
              <a:extLst>
                <a:ext uri="{FF2B5EF4-FFF2-40B4-BE49-F238E27FC236}">
                  <a16:creationId xmlns:a16="http://schemas.microsoft.com/office/drawing/2014/main" id="{DEB86F31-FA1D-4F78-A219-5AE3DD152FC0}"/>
                </a:ext>
              </a:extLst>
            </p:cNvPr>
            <p:cNvSpPr>
              <a:spLocks noEditPoints="1"/>
            </p:cNvSpPr>
            <p:nvPr/>
          </p:nvSpPr>
          <p:spPr bwMode="auto">
            <a:xfrm>
              <a:off x="7542213" y="833439"/>
              <a:ext cx="261938" cy="63500"/>
            </a:xfrm>
            <a:custGeom>
              <a:avLst/>
              <a:gdLst>
                <a:gd name="T0" fmla="*/ 220 w 232"/>
                <a:gd name="T1" fmla="*/ 0 h 56"/>
                <a:gd name="T2" fmla="*/ 12 w 232"/>
                <a:gd name="T3" fmla="*/ 0 h 56"/>
                <a:gd name="T4" fmla="*/ 0 w 232"/>
                <a:gd name="T5" fmla="*/ 12 h 56"/>
                <a:gd name="T6" fmla="*/ 0 w 232"/>
                <a:gd name="T7" fmla="*/ 44 h 56"/>
                <a:gd name="T8" fmla="*/ 12 w 232"/>
                <a:gd name="T9" fmla="*/ 56 h 56"/>
                <a:gd name="T10" fmla="*/ 220 w 232"/>
                <a:gd name="T11" fmla="*/ 56 h 56"/>
                <a:gd name="T12" fmla="*/ 232 w 232"/>
                <a:gd name="T13" fmla="*/ 44 h 56"/>
                <a:gd name="T14" fmla="*/ 232 w 232"/>
                <a:gd name="T15" fmla="*/ 12 h 56"/>
                <a:gd name="T16" fmla="*/ 220 w 232"/>
                <a:gd name="T17" fmla="*/ 0 h 56"/>
                <a:gd name="T18" fmla="*/ 224 w 232"/>
                <a:gd name="T19" fmla="*/ 44 h 56"/>
                <a:gd name="T20" fmla="*/ 220 w 232"/>
                <a:gd name="T21" fmla="*/ 48 h 56"/>
                <a:gd name="T22" fmla="*/ 12 w 232"/>
                <a:gd name="T23" fmla="*/ 48 h 56"/>
                <a:gd name="T24" fmla="*/ 8 w 232"/>
                <a:gd name="T25" fmla="*/ 44 h 56"/>
                <a:gd name="T26" fmla="*/ 8 w 232"/>
                <a:gd name="T27" fmla="*/ 12 h 56"/>
                <a:gd name="T28" fmla="*/ 12 w 232"/>
                <a:gd name="T29" fmla="*/ 8 h 56"/>
                <a:gd name="T30" fmla="*/ 220 w 232"/>
                <a:gd name="T31" fmla="*/ 8 h 56"/>
                <a:gd name="T32" fmla="*/ 224 w 232"/>
                <a:gd name="T33" fmla="*/ 12 h 56"/>
                <a:gd name="T34" fmla="*/ 224 w 232"/>
                <a:gd name="T35"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6">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29715" name="Freeform 155">
            <a:extLst>
              <a:ext uri="{FF2B5EF4-FFF2-40B4-BE49-F238E27FC236}">
                <a16:creationId xmlns:a16="http://schemas.microsoft.com/office/drawing/2014/main" id="{B31156FE-8052-4DF0-A4A5-2AB9AA5C3BDB}"/>
              </a:ext>
            </a:extLst>
          </p:cNvPr>
          <p:cNvSpPr>
            <a:spLocks noEditPoints="1"/>
          </p:cNvSpPr>
          <p:nvPr/>
        </p:nvSpPr>
        <p:spPr bwMode="auto">
          <a:xfrm>
            <a:off x="6723063" y="3586163"/>
            <a:ext cx="342900" cy="285750"/>
          </a:xfrm>
          <a:custGeom>
            <a:avLst/>
            <a:gdLst>
              <a:gd name="T0" fmla="*/ 328427 w 308"/>
              <a:gd name="T1" fmla="*/ 285750 h 256"/>
              <a:gd name="T2" fmla="*/ 342900 w 308"/>
              <a:gd name="T3" fmla="*/ 84832 h 256"/>
              <a:gd name="T4" fmla="*/ 258288 w 308"/>
              <a:gd name="T5" fmla="*/ 70321 h 256"/>
              <a:gd name="T6" fmla="*/ 84612 w 308"/>
              <a:gd name="T7" fmla="*/ 70321 h 256"/>
              <a:gd name="T8" fmla="*/ 0 w 308"/>
              <a:gd name="T9" fmla="*/ 84832 h 256"/>
              <a:gd name="T10" fmla="*/ 14473 w 308"/>
              <a:gd name="T11" fmla="*/ 285750 h 256"/>
              <a:gd name="T12" fmla="*/ 11133 w 308"/>
              <a:gd name="T13" fmla="*/ 157386 h 256"/>
              <a:gd name="T14" fmla="*/ 140277 w 308"/>
              <a:gd name="T15" fmla="*/ 167432 h 256"/>
              <a:gd name="T16" fmla="*/ 328427 w 308"/>
              <a:gd name="T17" fmla="*/ 274588 h 256"/>
              <a:gd name="T18" fmla="*/ 11133 w 308"/>
              <a:gd name="T19" fmla="*/ 271239 h 256"/>
              <a:gd name="T20" fmla="*/ 140277 w 308"/>
              <a:gd name="T21" fmla="*/ 194221 h 256"/>
              <a:gd name="T22" fmla="*/ 188150 w 308"/>
              <a:gd name="T23" fmla="*/ 205383 h 256"/>
              <a:gd name="T24" fmla="*/ 331767 w 308"/>
              <a:gd name="T25" fmla="*/ 168548 h 256"/>
              <a:gd name="T26" fmla="*/ 328427 w 308"/>
              <a:gd name="T27" fmla="*/ 274588 h 256"/>
              <a:gd name="T28" fmla="*/ 151410 w 308"/>
              <a:gd name="T29" fmla="*/ 158502 h 256"/>
              <a:gd name="T30" fmla="*/ 188150 w 308"/>
              <a:gd name="T31" fmla="*/ 155153 h 256"/>
              <a:gd name="T32" fmla="*/ 191490 w 308"/>
              <a:gd name="T33" fmla="*/ 190872 h 256"/>
              <a:gd name="T34" fmla="*/ 154750 w 308"/>
              <a:gd name="T35" fmla="*/ 194221 h 256"/>
              <a:gd name="T36" fmla="*/ 331767 w 308"/>
              <a:gd name="T37" fmla="*/ 141759 h 256"/>
              <a:gd name="T38" fmla="*/ 202623 w 308"/>
              <a:gd name="T39" fmla="*/ 183059 h 256"/>
              <a:gd name="T40" fmla="*/ 331767 w 308"/>
              <a:gd name="T41" fmla="*/ 141759 h 256"/>
              <a:gd name="T42" fmla="*/ 246042 w 308"/>
              <a:gd name="T43" fmla="*/ 70321 h 256"/>
              <a:gd name="T44" fmla="*/ 171450 w 308"/>
              <a:gd name="T45" fmla="*/ 25673 h 256"/>
              <a:gd name="T46" fmla="*/ 96858 w 308"/>
              <a:gd name="T47" fmla="*/ 70321 h 256"/>
              <a:gd name="T48" fmla="*/ 221549 w 308"/>
              <a:gd name="T49" fmla="*/ 70321 h 256"/>
              <a:gd name="T50" fmla="*/ 171450 w 308"/>
              <a:gd name="T51" fmla="*/ 36835 h 256"/>
              <a:gd name="T52" fmla="*/ 14473 w 308"/>
              <a:gd name="T53" fmla="*/ 81483 h 256"/>
              <a:gd name="T54" fmla="*/ 331767 w 308"/>
              <a:gd name="T55" fmla="*/ 84832 h 256"/>
              <a:gd name="T56" fmla="*/ 201509 w 308"/>
              <a:gd name="T57" fmla="*/ 156270 h 256"/>
              <a:gd name="T58" fmla="*/ 154750 w 308"/>
              <a:gd name="T59" fmla="*/ 143991 h 256"/>
              <a:gd name="T60" fmla="*/ 11133 w 308"/>
              <a:gd name="T61" fmla="*/ 130597 h 256"/>
              <a:gd name="T62" fmla="*/ 14473 w 308"/>
              <a:gd name="T63" fmla="*/ 81483 h 2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8" h="256">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47" name="Group 46">
            <a:extLst>
              <a:ext uri="{FF2B5EF4-FFF2-40B4-BE49-F238E27FC236}">
                <a16:creationId xmlns:a16="http://schemas.microsoft.com/office/drawing/2014/main" id="{861CDB90-772F-4EA5-9B25-FE1BA709B4A6}"/>
              </a:ext>
            </a:extLst>
          </p:cNvPr>
          <p:cNvGrpSpPr/>
          <p:nvPr/>
        </p:nvGrpSpPr>
        <p:grpSpPr>
          <a:xfrm>
            <a:off x="6727144" y="4471300"/>
            <a:ext cx="320675" cy="303213"/>
            <a:chOff x="10674350" y="601664"/>
            <a:chExt cx="320675" cy="303213"/>
          </a:xfrm>
          <a:solidFill>
            <a:schemeClr val="bg1"/>
          </a:solidFill>
        </p:grpSpPr>
        <p:sp>
          <p:nvSpPr>
            <p:cNvPr id="48" name="Freeform 114">
              <a:extLst>
                <a:ext uri="{FF2B5EF4-FFF2-40B4-BE49-F238E27FC236}">
                  <a16:creationId xmlns:a16="http://schemas.microsoft.com/office/drawing/2014/main" id="{0A84BEB3-1446-4EA4-B6A5-AD559F2042F0}"/>
                </a:ext>
              </a:extLst>
            </p:cNvPr>
            <p:cNvSpPr>
              <a:spLocks noEditPoints="1"/>
            </p:cNvSpPr>
            <p:nvPr/>
          </p:nvSpPr>
          <p:spPr bwMode="auto">
            <a:xfrm>
              <a:off x="10675938" y="601664"/>
              <a:ext cx="311150" cy="244475"/>
            </a:xfrm>
            <a:custGeom>
              <a:avLst/>
              <a:gdLst>
                <a:gd name="T0" fmla="*/ 272 w 276"/>
                <a:gd name="T1" fmla="*/ 4 h 216"/>
                <a:gd name="T2" fmla="*/ 261 w 276"/>
                <a:gd name="T3" fmla="*/ 1 h 216"/>
                <a:gd name="T4" fmla="*/ 182 w 276"/>
                <a:gd name="T5" fmla="*/ 29 h 216"/>
                <a:gd name="T6" fmla="*/ 176 w 276"/>
                <a:gd name="T7" fmla="*/ 37 h 216"/>
                <a:gd name="T8" fmla="*/ 179 w 276"/>
                <a:gd name="T9" fmla="*/ 47 h 216"/>
                <a:gd name="T10" fmla="*/ 193 w 276"/>
                <a:gd name="T11" fmla="*/ 60 h 216"/>
                <a:gd name="T12" fmla="*/ 134 w 276"/>
                <a:gd name="T13" fmla="*/ 124 h 216"/>
                <a:gd name="T14" fmla="*/ 131 w 276"/>
                <a:gd name="T15" fmla="*/ 124 h 216"/>
                <a:gd name="T16" fmla="*/ 99 w 276"/>
                <a:gd name="T17" fmla="*/ 96 h 216"/>
                <a:gd name="T18" fmla="*/ 84 w 276"/>
                <a:gd name="T19" fmla="*/ 97 h 216"/>
                <a:gd name="T20" fmla="*/ 3 w 276"/>
                <a:gd name="T21" fmla="*/ 187 h 216"/>
                <a:gd name="T22" fmla="*/ 1 w 276"/>
                <a:gd name="T23" fmla="*/ 194 h 216"/>
                <a:gd name="T24" fmla="*/ 4 w 276"/>
                <a:gd name="T25" fmla="*/ 202 h 216"/>
                <a:gd name="T26" fmla="*/ 17 w 276"/>
                <a:gd name="T27" fmla="*/ 214 h 216"/>
                <a:gd name="T28" fmla="*/ 25 w 276"/>
                <a:gd name="T29" fmla="*/ 216 h 216"/>
                <a:gd name="T30" fmla="*/ 32 w 276"/>
                <a:gd name="T31" fmla="*/ 213 h 216"/>
                <a:gd name="T32" fmla="*/ 92 w 276"/>
                <a:gd name="T33" fmla="*/ 146 h 216"/>
                <a:gd name="T34" fmla="*/ 96 w 276"/>
                <a:gd name="T35" fmla="*/ 146 h 216"/>
                <a:gd name="T36" fmla="*/ 128 w 276"/>
                <a:gd name="T37" fmla="*/ 174 h 216"/>
                <a:gd name="T38" fmla="*/ 143 w 276"/>
                <a:gd name="T39" fmla="*/ 173 h 216"/>
                <a:gd name="T40" fmla="*/ 223 w 276"/>
                <a:gd name="T41" fmla="*/ 85 h 216"/>
                <a:gd name="T42" fmla="*/ 238 w 276"/>
                <a:gd name="T43" fmla="*/ 98 h 216"/>
                <a:gd name="T44" fmla="*/ 248 w 276"/>
                <a:gd name="T45" fmla="*/ 100 h 216"/>
                <a:gd name="T46" fmla="*/ 255 w 276"/>
                <a:gd name="T47" fmla="*/ 93 h 216"/>
                <a:gd name="T48" fmla="*/ 275 w 276"/>
                <a:gd name="T49" fmla="*/ 14 h 216"/>
                <a:gd name="T50" fmla="*/ 272 w 276"/>
                <a:gd name="T51" fmla="*/ 4 h 216"/>
                <a:gd name="T52" fmla="*/ 247 w 276"/>
                <a:gd name="T53" fmla="*/ 91 h 216"/>
                <a:gd name="T54" fmla="*/ 246 w 276"/>
                <a:gd name="T55" fmla="*/ 93 h 216"/>
                <a:gd name="T56" fmla="*/ 243 w 276"/>
                <a:gd name="T57" fmla="*/ 92 h 216"/>
                <a:gd name="T58" fmla="*/ 223 w 276"/>
                <a:gd name="T59" fmla="*/ 74 h 216"/>
                <a:gd name="T60" fmla="*/ 137 w 276"/>
                <a:gd name="T61" fmla="*/ 168 h 216"/>
                <a:gd name="T62" fmla="*/ 133 w 276"/>
                <a:gd name="T63" fmla="*/ 168 h 216"/>
                <a:gd name="T64" fmla="*/ 101 w 276"/>
                <a:gd name="T65" fmla="*/ 140 h 216"/>
                <a:gd name="T66" fmla="*/ 86 w 276"/>
                <a:gd name="T67" fmla="*/ 141 h 216"/>
                <a:gd name="T68" fmla="*/ 26 w 276"/>
                <a:gd name="T69" fmla="*/ 208 h 216"/>
                <a:gd name="T70" fmla="*/ 25 w 276"/>
                <a:gd name="T71" fmla="*/ 208 h 216"/>
                <a:gd name="T72" fmla="*/ 23 w 276"/>
                <a:gd name="T73" fmla="*/ 208 h 216"/>
                <a:gd name="T74" fmla="*/ 9 w 276"/>
                <a:gd name="T75" fmla="*/ 196 h 216"/>
                <a:gd name="T76" fmla="*/ 9 w 276"/>
                <a:gd name="T77" fmla="*/ 194 h 216"/>
                <a:gd name="T78" fmla="*/ 9 w 276"/>
                <a:gd name="T79" fmla="*/ 192 h 216"/>
                <a:gd name="T80" fmla="*/ 90 w 276"/>
                <a:gd name="T81" fmla="*/ 103 h 216"/>
                <a:gd name="T82" fmla="*/ 92 w 276"/>
                <a:gd name="T83" fmla="*/ 102 h 216"/>
                <a:gd name="T84" fmla="*/ 93 w 276"/>
                <a:gd name="T85" fmla="*/ 102 h 216"/>
                <a:gd name="T86" fmla="*/ 125 w 276"/>
                <a:gd name="T87" fmla="*/ 130 h 216"/>
                <a:gd name="T88" fmla="*/ 140 w 276"/>
                <a:gd name="T89" fmla="*/ 129 h 216"/>
                <a:gd name="T90" fmla="*/ 205 w 276"/>
                <a:gd name="T91" fmla="*/ 59 h 216"/>
                <a:gd name="T92" fmla="*/ 184 w 276"/>
                <a:gd name="T93" fmla="*/ 41 h 216"/>
                <a:gd name="T94" fmla="*/ 184 w 276"/>
                <a:gd name="T95" fmla="*/ 39 h 216"/>
                <a:gd name="T96" fmla="*/ 185 w 276"/>
                <a:gd name="T97" fmla="*/ 37 h 216"/>
                <a:gd name="T98" fmla="*/ 264 w 276"/>
                <a:gd name="T99" fmla="*/ 9 h 216"/>
                <a:gd name="T100" fmla="*/ 266 w 276"/>
                <a:gd name="T101" fmla="*/ 9 h 216"/>
                <a:gd name="T102" fmla="*/ 267 w 276"/>
                <a:gd name="T103" fmla="*/ 12 h 216"/>
                <a:gd name="T104" fmla="*/ 247 w 276"/>
                <a:gd name="T105" fmla="*/ 9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6" h="21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9" name="Freeform 115">
              <a:extLst>
                <a:ext uri="{FF2B5EF4-FFF2-40B4-BE49-F238E27FC236}">
                  <a16:creationId xmlns:a16="http://schemas.microsoft.com/office/drawing/2014/main" id="{344B6572-4A27-437A-8FEB-3D4BED7417F5}"/>
                </a:ext>
              </a:extLst>
            </p:cNvPr>
            <p:cNvSpPr>
              <a:spLocks noEditPoints="1"/>
            </p:cNvSpPr>
            <p:nvPr/>
          </p:nvSpPr>
          <p:spPr bwMode="auto">
            <a:xfrm>
              <a:off x="10755313" y="833439"/>
              <a:ext cx="30163" cy="71438"/>
            </a:xfrm>
            <a:custGeom>
              <a:avLst/>
              <a:gdLst>
                <a:gd name="T0" fmla="*/ 15 w 27"/>
                <a:gd name="T1" fmla="*/ 0 h 62"/>
                <a:gd name="T2" fmla="*/ 12 w 27"/>
                <a:gd name="T3" fmla="*/ 0 h 62"/>
                <a:gd name="T4" fmla="*/ 0 w 27"/>
                <a:gd name="T5" fmla="*/ 12 h 62"/>
                <a:gd name="T6" fmla="*/ 0 w 27"/>
                <a:gd name="T7" fmla="*/ 50 h 62"/>
                <a:gd name="T8" fmla="*/ 12 w 27"/>
                <a:gd name="T9" fmla="*/ 62 h 62"/>
                <a:gd name="T10" fmla="*/ 15 w 27"/>
                <a:gd name="T11" fmla="*/ 62 h 62"/>
                <a:gd name="T12" fmla="*/ 27 w 27"/>
                <a:gd name="T13" fmla="*/ 50 h 62"/>
                <a:gd name="T14" fmla="*/ 27 w 27"/>
                <a:gd name="T15" fmla="*/ 12 h 62"/>
                <a:gd name="T16" fmla="*/ 15 w 27"/>
                <a:gd name="T17" fmla="*/ 0 h 62"/>
                <a:gd name="T18" fmla="*/ 19 w 27"/>
                <a:gd name="T19" fmla="*/ 50 h 62"/>
                <a:gd name="T20" fmla="*/ 15 w 27"/>
                <a:gd name="T21" fmla="*/ 54 h 62"/>
                <a:gd name="T22" fmla="*/ 12 w 27"/>
                <a:gd name="T23" fmla="*/ 54 h 62"/>
                <a:gd name="T24" fmla="*/ 8 w 27"/>
                <a:gd name="T25" fmla="*/ 50 h 62"/>
                <a:gd name="T26" fmla="*/ 8 w 27"/>
                <a:gd name="T27" fmla="*/ 12 h 62"/>
                <a:gd name="T28" fmla="*/ 12 w 27"/>
                <a:gd name="T29" fmla="*/ 8 h 62"/>
                <a:gd name="T30" fmla="*/ 15 w 27"/>
                <a:gd name="T31" fmla="*/ 8 h 62"/>
                <a:gd name="T32" fmla="*/ 19 w 27"/>
                <a:gd name="T33" fmla="*/ 12 h 62"/>
                <a:gd name="T34" fmla="*/ 19 w 27"/>
                <a:gd name="T35"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62">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116">
              <a:extLst>
                <a:ext uri="{FF2B5EF4-FFF2-40B4-BE49-F238E27FC236}">
                  <a16:creationId xmlns:a16="http://schemas.microsoft.com/office/drawing/2014/main" id="{5B2456C9-B879-4C45-8D52-5BBF2E44F01F}"/>
                </a:ext>
              </a:extLst>
            </p:cNvPr>
            <p:cNvSpPr>
              <a:spLocks noEditPoints="1"/>
            </p:cNvSpPr>
            <p:nvPr/>
          </p:nvSpPr>
          <p:spPr bwMode="auto">
            <a:xfrm>
              <a:off x="10714038" y="858839"/>
              <a:ext cx="31750" cy="46038"/>
            </a:xfrm>
            <a:custGeom>
              <a:avLst/>
              <a:gdLst>
                <a:gd name="T0" fmla="*/ 16 w 28"/>
                <a:gd name="T1" fmla="*/ 0 h 40"/>
                <a:gd name="T2" fmla="*/ 12 w 28"/>
                <a:gd name="T3" fmla="*/ 0 h 40"/>
                <a:gd name="T4" fmla="*/ 0 w 28"/>
                <a:gd name="T5" fmla="*/ 12 h 40"/>
                <a:gd name="T6" fmla="*/ 0 w 28"/>
                <a:gd name="T7" fmla="*/ 28 h 40"/>
                <a:gd name="T8" fmla="*/ 12 w 28"/>
                <a:gd name="T9" fmla="*/ 40 h 40"/>
                <a:gd name="T10" fmla="*/ 16 w 28"/>
                <a:gd name="T11" fmla="*/ 40 h 40"/>
                <a:gd name="T12" fmla="*/ 28 w 28"/>
                <a:gd name="T13" fmla="*/ 28 h 40"/>
                <a:gd name="T14" fmla="*/ 28 w 28"/>
                <a:gd name="T15" fmla="*/ 12 h 40"/>
                <a:gd name="T16" fmla="*/ 16 w 28"/>
                <a:gd name="T17" fmla="*/ 0 h 40"/>
                <a:gd name="T18" fmla="*/ 20 w 28"/>
                <a:gd name="T19" fmla="*/ 28 h 40"/>
                <a:gd name="T20" fmla="*/ 16 w 28"/>
                <a:gd name="T21" fmla="*/ 32 h 40"/>
                <a:gd name="T22" fmla="*/ 12 w 28"/>
                <a:gd name="T23" fmla="*/ 32 h 40"/>
                <a:gd name="T24" fmla="*/ 8 w 28"/>
                <a:gd name="T25" fmla="*/ 28 h 40"/>
                <a:gd name="T26" fmla="*/ 8 w 28"/>
                <a:gd name="T27" fmla="*/ 12 h 40"/>
                <a:gd name="T28" fmla="*/ 12 w 28"/>
                <a:gd name="T29" fmla="*/ 8 h 40"/>
                <a:gd name="T30" fmla="*/ 16 w 28"/>
                <a:gd name="T31" fmla="*/ 8 h 40"/>
                <a:gd name="T32" fmla="*/ 20 w 28"/>
                <a:gd name="T33" fmla="*/ 12 h 40"/>
                <a:gd name="T34" fmla="*/ 20 w 28"/>
                <a:gd name="T3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40">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117">
              <a:extLst>
                <a:ext uri="{FF2B5EF4-FFF2-40B4-BE49-F238E27FC236}">
                  <a16:creationId xmlns:a16="http://schemas.microsoft.com/office/drawing/2014/main" id="{43995EBB-BE97-44EB-90AC-0E8A40C012DF}"/>
                </a:ext>
              </a:extLst>
            </p:cNvPr>
            <p:cNvSpPr>
              <a:spLocks noEditPoints="1"/>
            </p:cNvSpPr>
            <p:nvPr/>
          </p:nvSpPr>
          <p:spPr bwMode="auto">
            <a:xfrm>
              <a:off x="10674350" y="865189"/>
              <a:ext cx="30163" cy="39688"/>
            </a:xfrm>
            <a:custGeom>
              <a:avLst/>
              <a:gdLst>
                <a:gd name="T0" fmla="*/ 15 w 27"/>
                <a:gd name="T1" fmla="*/ 0 h 34"/>
                <a:gd name="T2" fmla="*/ 12 w 27"/>
                <a:gd name="T3" fmla="*/ 0 h 34"/>
                <a:gd name="T4" fmla="*/ 0 w 27"/>
                <a:gd name="T5" fmla="*/ 12 h 34"/>
                <a:gd name="T6" fmla="*/ 0 w 27"/>
                <a:gd name="T7" fmla="*/ 22 h 34"/>
                <a:gd name="T8" fmla="*/ 12 w 27"/>
                <a:gd name="T9" fmla="*/ 34 h 34"/>
                <a:gd name="T10" fmla="*/ 15 w 27"/>
                <a:gd name="T11" fmla="*/ 34 h 34"/>
                <a:gd name="T12" fmla="*/ 27 w 27"/>
                <a:gd name="T13" fmla="*/ 22 h 34"/>
                <a:gd name="T14" fmla="*/ 27 w 27"/>
                <a:gd name="T15" fmla="*/ 12 h 34"/>
                <a:gd name="T16" fmla="*/ 15 w 27"/>
                <a:gd name="T17" fmla="*/ 0 h 34"/>
                <a:gd name="T18" fmla="*/ 19 w 27"/>
                <a:gd name="T19" fmla="*/ 22 h 34"/>
                <a:gd name="T20" fmla="*/ 15 w 27"/>
                <a:gd name="T21" fmla="*/ 26 h 34"/>
                <a:gd name="T22" fmla="*/ 12 w 27"/>
                <a:gd name="T23" fmla="*/ 26 h 34"/>
                <a:gd name="T24" fmla="*/ 8 w 27"/>
                <a:gd name="T25" fmla="*/ 22 h 34"/>
                <a:gd name="T26" fmla="*/ 8 w 27"/>
                <a:gd name="T27" fmla="*/ 12 h 34"/>
                <a:gd name="T28" fmla="*/ 12 w 27"/>
                <a:gd name="T29" fmla="*/ 8 h 34"/>
                <a:gd name="T30" fmla="*/ 15 w 27"/>
                <a:gd name="T31" fmla="*/ 8 h 34"/>
                <a:gd name="T32" fmla="*/ 19 w 27"/>
                <a:gd name="T33" fmla="*/ 12 h 34"/>
                <a:gd name="T34" fmla="*/ 19 w 27"/>
                <a:gd name="T3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4">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118">
              <a:extLst>
                <a:ext uri="{FF2B5EF4-FFF2-40B4-BE49-F238E27FC236}">
                  <a16:creationId xmlns:a16="http://schemas.microsoft.com/office/drawing/2014/main" id="{429DEF33-FE62-42B5-985A-DA8E93AC45A5}"/>
                </a:ext>
              </a:extLst>
            </p:cNvPr>
            <p:cNvSpPr>
              <a:spLocks noEditPoints="1"/>
            </p:cNvSpPr>
            <p:nvPr/>
          </p:nvSpPr>
          <p:spPr bwMode="auto">
            <a:xfrm>
              <a:off x="10796588" y="850901"/>
              <a:ext cx="30163" cy="53975"/>
            </a:xfrm>
            <a:custGeom>
              <a:avLst/>
              <a:gdLst>
                <a:gd name="T0" fmla="*/ 15 w 27"/>
                <a:gd name="T1" fmla="*/ 0 h 47"/>
                <a:gd name="T2" fmla="*/ 12 w 27"/>
                <a:gd name="T3" fmla="*/ 0 h 47"/>
                <a:gd name="T4" fmla="*/ 0 w 27"/>
                <a:gd name="T5" fmla="*/ 12 h 47"/>
                <a:gd name="T6" fmla="*/ 0 w 27"/>
                <a:gd name="T7" fmla="*/ 35 h 47"/>
                <a:gd name="T8" fmla="*/ 12 w 27"/>
                <a:gd name="T9" fmla="*/ 47 h 47"/>
                <a:gd name="T10" fmla="*/ 15 w 27"/>
                <a:gd name="T11" fmla="*/ 47 h 47"/>
                <a:gd name="T12" fmla="*/ 27 w 27"/>
                <a:gd name="T13" fmla="*/ 35 h 47"/>
                <a:gd name="T14" fmla="*/ 27 w 27"/>
                <a:gd name="T15" fmla="*/ 12 h 47"/>
                <a:gd name="T16" fmla="*/ 15 w 27"/>
                <a:gd name="T17" fmla="*/ 0 h 47"/>
                <a:gd name="T18" fmla="*/ 19 w 27"/>
                <a:gd name="T19" fmla="*/ 35 h 47"/>
                <a:gd name="T20" fmla="*/ 15 w 27"/>
                <a:gd name="T21" fmla="*/ 39 h 47"/>
                <a:gd name="T22" fmla="*/ 12 w 27"/>
                <a:gd name="T23" fmla="*/ 39 h 47"/>
                <a:gd name="T24" fmla="*/ 8 w 27"/>
                <a:gd name="T25" fmla="*/ 35 h 47"/>
                <a:gd name="T26" fmla="*/ 8 w 27"/>
                <a:gd name="T27" fmla="*/ 12 h 47"/>
                <a:gd name="T28" fmla="*/ 12 w 27"/>
                <a:gd name="T29" fmla="*/ 8 h 47"/>
                <a:gd name="T30" fmla="*/ 15 w 27"/>
                <a:gd name="T31" fmla="*/ 8 h 47"/>
                <a:gd name="T32" fmla="*/ 19 w 27"/>
                <a:gd name="T33" fmla="*/ 12 h 47"/>
                <a:gd name="T34" fmla="*/ 19 w 27"/>
                <a:gd name="T35"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119">
              <a:extLst>
                <a:ext uri="{FF2B5EF4-FFF2-40B4-BE49-F238E27FC236}">
                  <a16:creationId xmlns:a16="http://schemas.microsoft.com/office/drawing/2014/main" id="{37AE7F3F-AD0F-4564-BE7E-038FB01507FA}"/>
                </a:ext>
              </a:extLst>
            </p:cNvPr>
            <p:cNvSpPr>
              <a:spLocks noEditPoints="1"/>
            </p:cNvSpPr>
            <p:nvPr/>
          </p:nvSpPr>
          <p:spPr bwMode="auto">
            <a:xfrm>
              <a:off x="10837863" y="819151"/>
              <a:ext cx="31750" cy="85725"/>
            </a:xfrm>
            <a:custGeom>
              <a:avLst/>
              <a:gdLst>
                <a:gd name="T0" fmla="*/ 16 w 28"/>
                <a:gd name="T1" fmla="*/ 0 h 75"/>
                <a:gd name="T2" fmla="*/ 12 w 28"/>
                <a:gd name="T3" fmla="*/ 0 h 75"/>
                <a:gd name="T4" fmla="*/ 0 w 28"/>
                <a:gd name="T5" fmla="*/ 12 h 75"/>
                <a:gd name="T6" fmla="*/ 0 w 28"/>
                <a:gd name="T7" fmla="*/ 63 h 75"/>
                <a:gd name="T8" fmla="*/ 12 w 28"/>
                <a:gd name="T9" fmla="*/ 75 h 75"/>
                <a:gd name="T10" fmla="*/ 16 w 28"/>
                <a:gd name="T11" fmla="*/ 75 h 75"/>
                <a:gd name="T12" fmla="*/ 28 w 28"/>
                <a:gd name="T13" fmla="*/ 63 h 75"/>
                <a:gd name="T14" fmla="*/ 28 w 28"/>
                <a:gd name="T15" fmla="*/ 12 h 75"/>
                <a:gd name="T16" fmla="*/ 16 w 28"/>
                <a:gd name="T17" fmla="*/ 0 h 75"/>
                <a:gd name="T18" fmla="*/ 20 w 28"/>
                <a:gd name="T19" fmla="*/ 63 h 75"/>
                <a:gd name="T20" fmla="*/ 16 w 28"/>
                <a:gd name="T21" fmla="*/ 67 h 75"/>
                <a:gd name="T22" fmla="*/ 12 w 28"/>
                <a:gd name="T23" fmla="*/ 67 h 75"/>
                <a:gd name="T24" fmla="*/ 8 w 28"/>
                <a:gd name="T25" fmla="*/ 63 h 75"/>
                <a:gd name="T26" fmla="*/ 8 w 28"/>
                <a:gd name="T27" fmla="*/ 12 h 75"/>
                <a:gd name="T28" fmla="*/ 12 w 28"/>
                <a:gd name="T29" fmla="*/ 8 h 75"/>
                <a:gd name="T30" fmla="*/ 16 w 28"/>
                <a:gd name="T31" fmla="*/ 8 h 75"/>
                <a:gd name="T32" fmla="*/ 20 w 28"/>
                <a:gd name="T33" fmla="*/ 12 h 75"/>
                <a:gd name="T34" fmla="*/ 20 w 28"/>
                <a:gd name="T35"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75">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120">
              <a:extLst>
                <a:ext uri="{FF2B5EF4-FFF2-40B4-BE49-F238E27FC236}">
                  <a16:creationId xmlns:a16="http://schemas.microsoft.com/office/drawing/2014/main" id="{678118DF-6B03-42ED-94EF-F9CC7C34A1AC}"/>
                </a:ext>
              </a:extLst>
            </p:cNvPr>
            <p:cNvSpPr>
              <a:spLocks noEditPoints="1"/>
            </p:cNvSpPr>
            <p:nvPr/>
          </p:nvSpPr>
          <p:spPr bwMode="auto">
            <a:xfrm>
              <a:off x="10880725" y="787401"/>
              <a:ext cx="31750" cy="117475"/>
            </a:xfrm>
            <a:custGeom>
              <a:avLst/>
              <a:gdLst>
                <a:gd name="T0" fmla="*/ 15 w 27"/>
                <a:gd name="T1" fmla="*/ 0 h 103"/>
                <a:gd name="T2" fmla="*/ 12 w 27"/>
                <a:gd name="T3" fmla="*/ 0 h 103"/>
                <a:gd name="T4" fmla="*/ 0 w 27"/>
                <a:gd name="T5" fmla="*/ 12 h 103"/>
                <a:gd name="T6" fmla="*/ 0 w 27"/>
                <a:gd name="T7" fmla="*/ 91 h 103"/>
                <a:gd name="T8" fmla="*/ 12 w 27"/>
                <a:gd name="T9" fmla="*/ 103 h 103"/>
                <a:gd name="T10" fmla="*/ 15 w 27"/>
                <a:gd name="T11" fmla="*/ 103 h 103"/>
                <a:gd name="T12" fmla="*/ 27 w 27"/>
                <a:gd name="T13" fmla="*/ 91 h 103"/>
                <a:gd name="T14" fmla="*/ 27 w 27"/>
                <a:gd name="T15" fmla="*/ 12 h 103"/>
                <a:gd name="T16" fmla="*/ 15 w 27"/>
                <a:gd name="T17" fmla="*/ 0 h 103"/>
                <a:gd name="T18" fmla="*/ 19 w 27"/>
                <a:gd name="T19" fmla="*/ 91 h 103"/>
                <a:gd name="T20" fmla="*/ 15 w 27"/>
                <a:gd name="T21" fmla="*/ 95 h 103"/>
                <a:gd name="T22" fmla="*/ 12 w 27"/>
                <a:gd name="T23" fmla="*/ 95 h 103"/>
                <a:gd name="T24" fmla="*/ 8 w 27"/>
                <a:gd name="T25" fmla="*/ 91 h 103"/>
                <a:gd name="T26" fmla="*/ 8 w 27"/>
                <a:gd name="T27" fmla="*/ 12 h 103"/>
                <a:gd name="T28" fmla="*/ 12 w 27"/>
                <a:gd name="T29" fmla="*/ 8 h 103"/>
                <a:gd name="T30" fmla="*/ 15 w 27"/>
                <a:gd name="T31" fmla="*/ 8 h 103"/>
                <a:gd name="T32" fmla="*/ 19 w 27"/>
                <a:gd name="T33" fmla="*/ 12 h 103"/>
                <a:gd name="T34" fmla="*/ 19 w 27"/>
                <a:gd name="T35" fmla="*/ 9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03">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121">
              <a:extLst>
                <a:ext uri="{FF2B5EF4-FFF2-40B4-BE49-F238E27FC236}">
                  <a16:creationId xmlns:a16="http://schemas.microsoft.com/office/drawing/2014/main" id="{A746150A-A552-49DB-95E5-DDCA8193DEED}"/>
                </a:ext>
              </a:extLst>
            </p:cNvPr>
            <p:cNvSpPr>
              <a:spLocks noEditPoints="1"/>
            </p:cNvSpPr>
            <p:nvPr/>
          </p:nvSpPr>
          <p:spPr bwMode="auto">
            <a:xfrm>
              <a:off x="10923588" y="773114"/>
              <a:ext cx="31750" cy="131763"/>
            </a:xfrm>
            <a:custGeom>
              <a:avLst/>
              <a:gdLst>
                <a:gd name="T0" fmla="*/ 16 w 28"/>
                <a:gd name="T1" fmla="*/ 0 h 116"/>
                <a:gd name="T2" fmla="*/ 12 w 28"/>
                <a:gd name="T3" fmla="*/ 0 h 116"/>
                <a:gd name="T4" fmla="*/ 0 w 28"/>
                <a:gd name="T5" fmla="*/ 12 h 116"/>
                <a:gd name="T6" fmla="*/ 0 w 28"/>
                <a:gd name="T7" fmla="*/ 104 h 116"/>
                <a:gd name="T8" fmla="*/ 12 w 28"/>
                <a:gd name="T9" fmla="*/ 116 h 116"/>
                <a:gd name="T10" fmla="*/ 16 w 28"/>
                <a:gd name="T11" fmla="*/ 116 h 116"/>
                <a:gd name="T12" fmla="*/ 28 w 28"/>
                <a:gd name="T13" fmla="*/ 104 h 116"/>
                <a:gd name="T14" fmla="*/ 28 w 28"/>
                <a:gd name="T15" fmla="*/ 12 h 116"/>
                <a:gd name="T16" fmla="*/ 16 w 28"/>
                <a:gd name="T17" fmla="*/ 0 h 116"/>
                <a:gd name="T18" fmla="*/ 20 w 28"/>
                <a:gd name="T19" fmla="*/ 104 h 116"/>
                <a:gd name="T20" fmla="*/ 16 w 28"/>
                <a:gd name="T21" fmla="*/ 108 h 116"/>
                <a:gd name="T22" fmla="*/ 12 w 28"/>
                <a:gd name="T23" fmla="*/ 108 h 116"/>
                <a:gd name="T24" fmla="*/ 8 w 28"/>
                <a:gd name="T25" fmla="*/ 104 h 116"/>
                <a:gd name="T26" fmla="*/ 8 w 28"/>
                <a:gd name="T27" fmla="*/ 12 h 116"/>
                <a:gd name="T28" fmla="*/ 12 w 28"/>
                <a:gd name="T29" fmla="*/ 8 h 116"/>
                <a:gd name="T30" fmla="*/ 16 w 28"/>
                <a:gd name="T31" fmla="*/ 8 h 116"/>
                <a:gd name="T32" fmla="*/ 20 w 28"/>
                <a:gd name="T33" fmla="*/ 12 h 116"/>
                <a:gd name="T34" fmla="*/ 20 w 28"/>
                <a:gd name="T35" fmla="*/ 10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16">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6" name="Freeform 122">
              <a:extLst>
                <a:ext uri="{FF2B5EF4-FFF2-40B4-BE49-F238E27FC236}">
                  <a16:creationId xmlns:a16="http://schemas.microsoft.com/office/drawing/2014/main" id="{93EDB32C-33E3-4E88-BFF0-3D02C7C3527E}"/>
                </a:ext>
              </a:extLst>
            </p:cNvPr>
            <p:cNvSpPr>
              <a:spLocks noEditPoints="1"/>
            </p:cNvSpPr>
            <p:nvPr/>
          </p:nvSpPr>
          <p:spPr bwMode="auto">
            <a:xfrm>
              <a:off x="10963275" y="741364"/>
              <a:ext cx="31750" cy="163513"/>
            </a:xfrm>
            <a:custGeom>
              <a:avLst/>
              <a:gdLst>
                <a:gd name="T0" fmla="*/ 16 w 28"/>
                <a:gd name="T1" fmla="*/ 0 h 144"/>
                <a:gd name="T2" fmla="*/ 12 w 28"/>
                <a:gd name="T3" fmla="*/ 0 h 144"/>
                <a:gd name="T4" fmla="*/ 0 w 28"/>
                <a:gd name="T5" fmla="*/ 12 h 144"/>
                <a:gd name="T6" fmla="*/ 0 w 28"/>
                <a:gd name="T7" fmla="*/ 132 h 144"/>
                <a:gd name="T8" fmla="*/ 12 w 28"/>
                <a:gd name="T9" fmla="*/ 144 h 144"/>
                <a:gd name="T10" fmla="*/ 16 w 28"/>
                <a:gd name="T11" fmla="*/ 144 h 144"/>
                <a:gd name="T12" fmla="*/ 28 w 28"/>
                <a:gd name="T13" fmla="*/ 132 h 144"/>
                <a:gd name="T14" fmla="*/ 28 w 28"/>
                <a:gd name="T15" fmla="*/ 12 h 144"/>
                <a:gd name="T16" fmla="*/ 16 w 28"/>
                <a:gd name="T17" fmla="*/ 0 h 144"/>
                <a:gd name="T18" fmla="*/ 20 w 28"/>
                <a:gd name="T19" fmla="*/ 132 h 144"/>
                <a:gd name="T20" fmla="*/ 16 w 28"/>
                <a:gd name="T21" fmla="*/ 136 h 144"/>
                <a:gd name="T22" fmla="*/ 12 w 28"/>
                <a:gd name="T23" fmla="*/ 136 h 144"/>
                <a:gd name="T24" fmla="*/ 8 w 28"/>
                <a:gd name="T25" fmla="*/ 132 h 144"/>
                <a:gd name="T26" fmla="*/ 8 w 28"/>
                <a:gd name="T27" fmla="*/ 12 h 144"/>
                <a:gd name="T28" fmla="*/ 12 w 28"/>
                <a:gd name="T29" fmla="*/ 8 h 144"/>
                <a:gd name="T30" fmla="*/ 16 w 28"/>
                <a:gd name="T31" fmla="*/ 8 h 144"/>
                <a:gd name="T32" fmla="*/ 20 w 28"/>
                <a:gd name="T33" fmla="*/ 12 h 144"/>
                <a:gd name="T34" fmla="*/ 20 w 28"/>
                <a:gd name="T35"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4">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57" name="Group 56">
            <a:extLst>
              <a:ext uri="{FF2B5EF4-FFF2-40B4-BE49-F238E27FC236}">
                <a16:creationId xmlns:a16="http://schemas.microsoft.com/office/drawing/2014/main" id="{607DAAB8-2A97-4611-A46E-1C33C0DFCECB}"/>
              </a:ext>
            </a:extLst>
          </p:cNvPr>
          <p:cNvGrpSpPr/>
          <p:nvPr/>
        </p:nvGrpSpPr>
        <p:grpSpPr>
          <a:xfrm>
            <a:off x="6723174" y="5369681"/>
            <a:ext cx="254000" cy="373062"/>
            <a:chOff x="10847388" y="3646488"/>
            <a:chExt cx="254000" cy="373062"/>
          </a:xfrm>
          <a:solidFill>
            <a:schemeClr val="bg1"/>
          </a:solidFill>
        </p:grpSpPr>
        <p:sp>
          <p:nvSpPr>
            <p:cNvPr id="58" name="Freeform 306">
              <a:extLst>
                <a:ext uri="{FF2B5EF4-FFF2-40B4-BE49-F238E27FC236}">
                  <a16:creationId xmlns:a16="http://schemas.microsoft.com/office/drawing/2014/main" id="{BC0C61A1-420B-49D5-A10C-30FA6AAB87DE}"/>
                </a:ext>
              </a:extLst>
            </p:cNvPr>
            <p:cNvSpPr>
              <a:spLocks noEditPoints="1"/>
            </p:cNvSpPr>
            <p:nvPr/>
          </p:nvSpPr>
          <p:spPr bwMode="auto">
            <a:xfrm>
              <a:off x="10847388" y="3646488"/>
              <a:ext cx="254000" cy="373062"/>
            </a:xfrm>
            <a:custGeom>
              <a:avLst/>
              <a:gdLst>
                <a:gd name="T0" fmla="*/ 117 w 235"/>
                <a:gd name="T1" fmla="*/ 0 h 345"/>
                <a:gd name="T2" fmla="*/ 0 w 235"/>
                <a:gd name="T3" fmla="*/ 117 h 345"/>
                <a:gd name="T4" fmla="*/ 55 w 235"/>
                <a:gd name="T5" fmla="*/ 217 h 345"/>
                <a:gd name="T6" fmla="*/ 55 w 235"/>
                <a:gd name="T7" fmla="*/ 341 h 345"/>
                <a:gd name="T8" fmla="*/ 57 w 235"/>
                <a:gd name="T9" fmla="*/ 344 h 345"/>
                <a:gd name="T10" fmla="*/ 60 w 235"/>
                <a:gd name="T11" fmla="*/ 344 h 345"/>
                <a:gd name="T12" fmla="*/ 117 w 235"/>
                <a:gd name="T13" fmla="*/ 289 h 345"/>
                <a:gd name="T14" fmla="*/ 174 w 235"/>
                <a:gd name="T15" fmla="*/ 344 h 345"/>
                <a:gd name="T16" fmla="*/ 176 w 235"/>
                <a:gd name="T17" fmla="*/ 344 h 345"/>
                <a:gd name="T18" fmla="*/ 177 w 235"/>
                <a:gd name="T19" fmla="*/ 344 h 345"/>
                <a:gd name="T20" fmla="*/ 179 w 235"/>
                <a:gd name="T21" fmla="*/ 341 h 345"/>
                <a:gd name="T22" fmla="*/ 179 w 235"/>
                <a:gd name="T23" fmla="*/ 217 h 345"/>
                <a:gd name="T24" fmla="*/ 235 w 235"/>
                <a:gd name="T25" fmla="*/ 117 h 345"/>
                <a:gd name="T26" fmla="*/ 117 w 235"/>
                <a:gd name="T27" fmla="*/ 0 h 345"/>
                <a:gd name="T28" fmla="*/ 225 w 235"/>
                <a:gd name="T29" fmla="*/ 117 h 345"/>
                <a:gd name="T30" fmla="*/ 117 w 235"/>
                <a:gd name="T31" fmla="*/ 225 h 345"/>
                <a:gd name="T32" fmla="*/ 10 w 235"/>
                <a:gd name="T33" fmla="*/ 117 h 345"/>
                <a:gd name="T34" fmla="*/ 117 w 235"/>
                <a:gd name="T35" fmla="*/ 9 h 345"/>
                <a:gd name="T36" fmla="*/ 225 w 235"/>
                <a:gd name="T37" fmla="*/ 117 h 345"/>
                <a:gd name="T38" fmla="*/ 65 w 235"/>
                <a:gd name="T39" fmla="*/ 222 h 345"/>
                <a:gd name="T40" fmla="*/ 117 w 235"/>
                <a:gd name="T41" fmla="*/ 234 h 345"/>
                <a:gd name="T42" fmla="*/ 169 w 235"/>
                <a:gd name="T43" fmla="*/ 222 h 345"/>
                <a:gd name="T44" fmla="*/ 169 w 235"/>
                <a:gd name="T45" fmla="*/ 326 h 345"/>
                <a:gd name="T46" fmla="*/ 119 w 235"/>
                <a:gd name="T47" fmla="*/ 278 h 345"/>
                <a:gd name="T48" fmla="*/ 115 w 235"/>
                <a:gd name="T49" fmla="*/ 278 h 345"/>
                <a:gd name="T50" fmla="*/ 65 w 235"/>
                <a:gd name="T51" fmla="*/ 326 h 345"/>
                <a:gd name="T52" fmla="*/ 65 w 235"/>
                <a:gd name="T53" fmla="*/ 22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34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9" name="Freeform 307">
              <a:extLst>
                <a:ext uri="{FF2B5EF4-FFF2-40B4-BE49-F238E27FC236}">
                  <a16:creationId xmlns:a16="http://schemas.microsoft.com/office/drawing/2014/main" id="{DFA75A7F-70CF-408E-998B-150729B337B3}"/>
                </a:ext>
              </a:extLst>
            </p:cNvPr>
            <p:cNvSpPr>
              <a:spLocks noEditPoints="1"/>
            </p:cNvSpPr>
            <p:nvPr/>
          </p:nvSpPr>
          <p:spPr bwMode="auto">
            <a:xfrm>
              <a:off x="10871200" y="3670301"/>
              <a:ext cx="204788" cy="204787"/>
            </a:xfrm>
            <a:custGeom>
              <a:avLst/>
              <a:gdLst>
                <a:gd name="T0" fmla="*/ 95 w 190"/>
                <a:gd name="T1" fmla="*/ 0 h 190"/>
                <a:gd name="T2" fmla="*/ 0 w 190"/>
                <a:gd name="T3" fmla="*/ 95 h 190"/>
                <a:gd name="T4" fmla="*/ 95 w 190"/>
                <a:gd name="T5" fmla="*/ 190 h 190"/>
                <a:gd name="T6" fmla="*/ 190 w 190"/>
                <a:gd name="T7" fmla="*/ 95 h 190"/>
                <a:gd name="T8" fmla="*/ 95 w 190"/>
                <a:gd name="T9" fmla="*/ 0 h 190"/>
                <a:gd name="T10" fmla="*/ 181 w 190"/>
                <a:gd name="T11" fmla="*/ 95 h 190"/>
                <a:gd name="T12" fmla="*/ 95 w 190"/>
                <a:gd name="T13" fmla="*/ 181 h 190"/>
                <a:gd name="T14" fmla="*/ 10 w 190"/>
                <a:gd name="T15" fmla="*/ 95 h 190"/>
                <a:gd name="T16" fmla="*/ 95 w 190"/>
                <a:gd name="T17" fmla="*/ 10 h 190"/>
                <a:gd name="T18" fmla="*/ 181 w 190"/>
                <a:gd name="T19"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0" name="Freeform 308">
              <a:extLst>
                <a:ext uri="{FF2B5EF4-FFF2-40B4-BE49-F238E27FC236}">
                  <a16:creationId xmlns:a16="http://schemas.microsoft.com/office/drawing/2014/main" id="{E1130866-4197-4895-ABE7-D306E5FED5BD}"/>
                </a:ext>
              </a:extLst>
            </p:cNvPr>
            <p:cNvSpPr>
              <a:spLocks noEditPoints="1"/>
            </p:cNvSpPr>
            <p:nvPr/>
          </p:nvSpPr>
          <p:spPr bwMode="auto">
            <a:xfrm>
              <a:off x="10918825" y="3698876"/>
              <a:ext cx="111125" cy="155575"/>
            </a:xfrm>
            <a:custGeom>
              <a:avLst/>
              <a:gdLst>
                <a:gd name="T0" fmla="*/ 91 w 103"/>
                <a:gd name="T1" fmla="*/ 71 h 145"/>
                <a:gd name="T2" fmla="*/ 77 w 103"/>
                <a:gd name="T3" fmla="*/ 64 h 145"/>
                <a:gd name="T4" fmla="*/ 59 w 103"/>
                <a:gd name="T5" fmla="*/ 60 h 145"/>
                <a:gd name="T6" fmla="*/ 59 w 103"/>
                <a:gd name="T7" fmla="*/ 21 h 145"/>
                <a:gd name="T8" fmla="*/ 71 w 103"/>
                <a:gd name="T9" fmla="*/ 27 h 145"/>
                <a:gd name="T10" fmla="*/ 78 w 103"/>
                <a:gd name="T11" fmla="*/ 39 h 145"/>
                <a:gd name="T12" fmla="*/ 78 w 103"/>
                <a:gd name="T13" fmla="*/ 40 h 145"/>
                <a:gd name="T14" fmla="*/ 100 w 103"/>
                <a:gd name="T15" fmla="*/ 37 h 145"/>
                <a:gd name="T16" fmla="*/ 99 w 103"/>
                <a:gd name="T17" fmla="*/ 36 h 145"/>
                <a:gd name="T18" fmla="*/ 84 w 103"/>
                <a:gd name="T19" fmla="*/ 14 h 145"/>
                <a:gd name="T20" fmla="*/ 59 w 103"/>
                <a:gd name="T21" fmla="*/ 7 h 145"/>
                <a:gd name="T22" fmla="*/ 59 w 103"/>
                <a:gd name="T23" fmla="*/ 0 h 145"/>
                <a:gd name="T24" fmla="*/ 45 w 103"/>
                <a:gd name="T25" fmla="*/ 0 h 145"/>
                <a:gd name="T26" fmla="*/ 45 w 103"/>
                <a:gd name="T27" fmla="*/ 7 h 145"/>
                <a:gd name="T28" fmla="*/ 18 w 103"/>
                <a:gd name="T29" fmla="*/ 14 h 145"/>
                <a:gd name="T30" fmla="*/ 3 w 103"/>
                <a:gd name="T31" fmla="*/ 40 h 145"/>
                <a:gd name="T32" fmla="*/ 8 w 103"/>
                <a:gd name="T33" fmla="*/ 56 h 145"/>
                <a:gd name="T34" fmla="*/ 22 w 103"/>
                <a:gd name="T35" fmla="*/ 67 h 145"/>
                <a:gd name="T36" fmla="*/ 45 w 103"/>
                <a:gd name="T37" fmla="*/ 74 h 145"/>
                <a:gd name="T38" fmla="*/ 45 w 103"/>
                <a:gd name="T39" fmla="*/ 116 h 145"/>
                <a:gd name="T40" fmla="*/ 28 w 103"/>
                <a:gd name="T41" fmla="*/ 108 h 145"/>
                <a:gd name="T42" fmla="*/ 21 w 103"/>
                <a:gd name="T43" fmla="*/ 92 h 145"/>
                <a:gd name="T44" fmla="*/ 21 w 103"/>
                <a:gd name="T45" fmla="*/ 91 h 145"/>
                <a:gd name="T46" fmla="*/ 0 w 103"/>
                <a:gd name="T47" fmla="*/ 94 h 145"/>
                <a:gd name="T48" fmla="*/ 0 w 103"/>
                <a:gd name="T49" fmla="*/ 95 h 145"/>
                <a:gd name="T50" fmla="*/ 7 w 103"/>
                <a:gd name="T51" fmla="*/ 115 h 145"/>
                <a:gd name="T52" fmla="*/ 23 w 103"/>
                <a:gd name="T53" fmla="*/ 126 h 145"/>
                <a:gd name="T54" fmla="*/ 45 w 103"/>
                <a:gd name="T55" fmla="*/ 131 h 145"/>
                <a:gd name="T56" fmla="*/ 45 w 103"/>
                <a:gd name="T57" fmla="*/ 145 h 145"/>
                <a:gd name="T58" fmla="*/ 59 w 103"/>
                <a:gd name="T59" fmla="*/ 145 h 145"/>
                <a:gd name="T60" fmla="*/ 59 w 103"/>
                <a:gd name="T61" fmla="*/ 131 h 145"/>
                <a:gd name="T62" fmla="*/ 90 w 103"/>
                <a:gd name="T63" fmla="*/ 120 h 145"/>
                <a:gd name="T64" fmla="*/ 103 w 103"/>
                <a:gd name="T65" fmla="*/ 94 h 145"/>
                <a:gd name="T66" fmla="*/ 100 w 103"/>
                <a:gd name="T67" fmla="*/ 81 h 145"/>
                <a:gd name="T68" fmla="*/ 91 w 103"/>
                <a:gd name="T69" fmla="*/ 71 h 145"/>
                <a:gd name="T70" fmla="*/ 81 w 103"/>
                <a:gd name="T71" fmla="*/ 95 h 145"/>
                <a:gd name="T72" fmla="*/ 75 w 103"/>
                <a:gd name="T73" fmla="*/ 110 h 145"/>
                <a:gd name="T74" fmla="*/ 59 w 103"/>
                <a:gd name="T75" fmla="*/ 116 h 145"/>
                <a:gd name="T76" fmla="*/ 59 w 103"/>
                <a:gd name="T77" fmla="*/ 76 h 145"/>
                <a:gd name="T78" fmla="*/ 77 w 103"/>
                <a:gd name="T79" fmla="*/ 84 h 145"/>
                <a:gd name="T80" fmla="*/ 81 w 103"/>
                <a:gd name="T81" fmla="*/ 95 h 145"/>
                <a:gd name="T82" fmla="*/ 29 w 103"/>
                <a:gd name="T83" fmla="*/ 50 h 145"/>
                <a:gd name="T84" fmla="*/ 24 w 103"/>
                <a:gd name="T85" fmla="*/ 39 h 145"/>
                <a:gd name="T86" fmla="*/ 30 w 103"/>
                <a:gd name="T87" fmla="*/ 27 h 145"/>
                <a:gd name="T88" fmla="*/ 45 w 103"/>
                <a:gd name="T89" fmla="*/ 21 h 145"/>
                <a:gd name="T90" fmla="*/ 45 w 103"/>
                <a:gd name="T91" fmla="*/ 57 h 145"/>
                <a:gd name="T92" fmla="*/ 29 w 103"/>
                <a:gd name="T93" fmla="*/ 5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 h="145">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par>
                                <p:cTn id="8" presetID="16" presetClass="entr" presetSubtype="37"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outVertical)">
                                      <p:cBhvr>
                                        <p:cTn id="10" dur="500"/>
                                        <p:tgtEl>
                                          <p:spTgt spid="2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1000"/>
                                        <p:tgtEl>
                                          <p:spTgt spid="26"/>
                                        </p:tgtEl>
                                      </p:cBhvr>
                                    </p:animEffect>
                                    <p:anim calcmode="lin" valueType="num">
                                      <p:cBhvr>
                                        <p:cTn id="14" dur="1000" fill="hold"/>
                                        <p:tgtEl>
                                          <p:spTgt spid="26"/>
                                        </p:tgtEl>
                                        <p:attrNameLst>
                                          <p:attrName>ppt_x</p:attrName>
                                        </p:attrNameLst>
                                      </p:cBhvr>
                                      <p:tavLst>
                                        <p:tav tm="0">
                                          <p:val>
                                            <p:strVal val="#ppt_x"/>
                                          </p:val>
                                        </p:tav>
                                        <p:tav tm="100000">
                                          <p:val>
                                            <p:strVal val="#ppt_x"/>
                                          </p:val>
                                        </p:tav>
                                      </p:tavLst>
                                    </p:anim>
                                    <p:anim calcmode="lin" valueType="num">
                                      <p:cBhvr>
                                        <p:cTn id="15" dur="900" decel="100000" fill="hold"/>
                                        <p:tgtEl>
                                          <p:spTgt spid="2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1"/>
                                          </p:val>
                                        </p:tav>
                                        <p:tav tm="100000">
                                          <p:val>
                                            <p:strVal val="#ppt_y"/>
                                          </p:val>
                                        </p:tav>
                                      </p:tavLst>
                                    </p:anim>
                                  </p:childTnLst>
                                </p:cTn>
                              </p:par>
                              <p:par>
                                <p:cTn id="23" presetID="53" presetClass="entr" presetSubtype="16"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500" fill="hold"/>
                                        <p:tgtEl>
                                          <p:spTgt spid="27"/>
                                        </p:tgtEl>
                                        <p:attrNameLst>
                                          <p:attrName>ppt_w</p:attrName>
                                        </p:attrNameLst>
                                      </p:cBhvr>
                                      <p:tavLst>
                                        <p:tav tm="0">
                                          <p:val>
                                            <p:fltVal val="0"/>
                                          </p:val>
                                        </p:tav>
                                        <p:tav tm="100000">
                                          <p:val>
                                            <p:strVal val="#ppt_w"/>
                                          </p:val>
                                        </p:tav>
                                      </p:tavLst>
                                    </p:anim>
                                    <p:anim calcmode="lin" valueType="num">
                                      <p:cBhvr>
                                        <p:cTn id="26" dur="500" fill="hold"/>
                                        <p:tgtEl>
                                          <p:spTgt spid="27"/>
                                        </p:tgtEl>
                                        <p:attrNameLst>
                                          <p:attrName>ppt_h</p:attrName>
                                        </p:attrNameLst>
                                      </p:cBhvr>
                                      <p:tavLst>
                                        <p:tav tm="0">
                                          <p:val>
                                            <p:fltVal val="0"/>
                                          </p:val>
                                        </p:tav>
                                        <p:tav tm="100000">
                                          <p:val>
                                            <p:strVal val="#ppt_h"/>
                                          </p:val>
                                        </p:tav>
                                      </p:tavLst>
                                    </p:anim>
                                    <p:animEffect transition="in" filter="fade">
                                      <p:cBhvr>
                                        <p:cTn id="27" dur="500"/>
                                        <p:tgtEl>
                                          <p:spTgt spid="27"/>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p:cTn id="35" dur="500" fill="hold"/>
                                        <p:tgtEl>
                                          <p:spTgt spid="34"/>
                                        </p:tgtEl>
                                        <p:attrNameLst>
                                          <p:attrName>ppt_w</p:attrName>
                                        </p:attrNameLst>
                                      </p:cBhvr>
                                      <p:tavLst>
                                        <p:tav tm="0">
                                          <p:val>
                                            <p:fltVal val="0"/>
                                          </p:val>
                                        </p:tav>
                                        <p:tav tm="100000">
                                          <p:val>
                                            <p:strVal val="#ppt_w"/>
                                          </p:val>
                                        </p:tav>
                                      </p:tavLst>
                                    </p:anim>
                                    <p:anim calcmode="lin" valueType="num">
                                      <p:cBhvr>
                                        <p:cTn id="36" dur="500" fill="hold"/>
                                        <p:tgtEl>
                                          <p:spTgt spid="34"/>
                                        </p:tgtEl>
                                        <p:attrNameLst>
                                          <p:attrName>ppt_h</p:attrName>
                                        </p:attrNameLst>
                                      </p:cBhvr>
                                      <p:tavLst>
                                        <p:tav tm="0">
                                          <p:val>
                                            <p:fltVal val="0"/>
                                          </p:val>
                                        </p:tav>
                                        <p:tav tm="100000">
                                          <p:val>
                                            <p:strVal val="#ppt_h"/>
                                          </p:val>
                                        </p:tav>
                                      </p:tavLst>
                                    </p:anim>
                                    <p:animEffect transition="in" filter="fade">
                                      <p:cBhvr>
                                        <p:cTn id="37" dur="500"/>
                                        <p:tgtEl>
                                          <p:spTgt spid="34"/>
                                        </p:tgtEl>
                                      </p:cBhvr>
                                    </p:animEffect>
                                  </p:childTnLst>
                                </p:cTn>
                              </p:par>
                            </p:childTnLst>
                          </p:cTn>
                        </p:par>
                        <p:par>
                          <p:cTn id="38" fill="hold" nodeType="afterGroup">
                            <p:stCondLst>
                              <p:cond delay="1500"/>
                            </p:stCondLst>
                            <p:childTnLst>
                              <p:par>
                                <p:cTn id="39" presetID="53" presetClass="entr" presetSubtype="16" fill="hold" grpId="0"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childTnLst>
                          </p:cTn>
                        </p:par>
                        <p:par>
                          <p:cTn id="54" fill="hold" nodeType="afterGroup">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p:cTn id="57" dur="500" fill="hold"/>
                                        <p:tgtEl>
                                          <p:spTgt spid="32"/>
                                        </p:tgtEl>
                                        <p:attrNameLst>
                                          <p:attrName>ppt_w</p:attrName>
                                        </p:attrNameLst>
                                      </p:cBhvr>
                                      <p:tavLst>
                                        <p:tav tm="0">
                                          <p:val>
                                            <p:fltVal val="0"/>
                                          </p:val>
                                        </p:tav>
                                        <p:tav tm="100000">
                                          <p:val>
                                            <p:strVal val="#ppt_w"/>
                                          </p:val>
                                        </p:tav>
                                      </p:tavLst>
                                    </p:anim>
                                    <p:anim calcmode="lin" valueType="num">
                                      <p:cBhvr>
                                        <p:cTn id="58" dur="500" fill="hold"/>
                                        <p:tgtEl>
                                          <p:spTgt spid="32"/>
                                        </p:tgtEl>
                                        <p:attrNameLst>
                                          <p:attrName>ppt_h</p:attrName>
                                        </p:attrNameLst>
                                      </p:cBhvr>
                                      <p:tavLst>
                                        <p:tav tm="0">
                                          <p:val>
                                            <p:fltVal val="0"/>
                                          </p:val>
                                        </p:tav>
                                        <p:tav tm="100000">
                                          <p:val>
                                            <p:strVal val="#ppt_h"/>
                                          </p:val>
                                        </p:tav>
                                      </p:tavLst>
                                    </p:anim>
                                    <p:animEffect transition="in" filter="fade">
                                      <p:cBhvr>
                                        <p:cTn id="59" dur="500"/>
                                        <p:tgtEl>
                                          <p:spTgt spid="3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p:cTn id="67" dur="500" fill="hold"/>
                                        <p:tgtEl>
                                          <p:spTgt spid="38"/>
                                        </p:tgtEl>
                                        <p:attrNameLst>
                                          <p:attrName>ppt_w</p:attrName>
                                        </p:attrNameLst>
                                      </p:cBhvr>
                                      <p:tavLst>
                                        <p:tav tm="0">
                                          <p:val>
                                            <p:fltVal val="0"/>
                                          </p:val>
                                        </p:tav>
                                        <p:tav tm="100000">
                                          <p:val>
                                            <p:strVal val="#ppt_w"/>
                                          </p:val>
                                        </p:tav>
                                      </p:tavLst>
                                    </p:anim>
                                    <p:anim calcmode="lin" valueType="num">
                                      <p:cBhvr>
                                        <p:cTn id="68" dur="500" fill="hold"/>
                                        <p:tgtEl>
                                          <p:spTgt spid="38"/>
                                        </p:tgtEl>
                                        <p:attrNameLst>
                                          <p:attrName>ppt_h</p:attrName>
                                        </p:attrNameLst>
                                      </p:cBhvr>
                                      <p:tavLst>
                                        <p:tav tm="0">
                                          <p:val>
                                            <p:fltVal val="0"/>
                                          </p:val>
                                        </p:tav>
                                        <p:tav tm="100000">
                                          <p:val>
                                            <p:strVal val="#ppt_h"/>
                                          </p:val>
                                        </p:tav>
                                      </p:tavLst>
                                    </p:anim>
                                    <p:animEffect transition="in" filter="fade">
                                      <p:cBhvr>
                                        <p:cTn id="69" dur="500"/>
                                        <p:tgtEl>
                                          <p:spTgt spid="38"/>
                                        </p:tgtEl>
                                      </p:cBhvr>
                                    </p:animEffect>
                                  </p:childTnLst>
                                </p:cTn>
                              </p:par>
                            </p:childTnLst>
                          </p:cTn>
                        </p:par>
                        <p:par>
                          <p:cTn id="70" fill="hold" nodeType="afterGroup">
                            <p:stCondLst>
                              <p:cond delay="2500"/>
                            </p:stCondLst>
                            <p:childTnLst>
                              <p:par>
                                <p:cTn id="71" presetID="53" presetClass="entr" presetSubtype="16" fill="hold" grpId="0" nodeType="after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p:cTn id="73" dur="500" fill="hold"/>
                                        <p:tgtEl>
                                          <p:spTgt spid="30"/>
                                        </p:tgtEl>
                                        <p:attrNameLst>
                                          <p:attrName>ppt_w</p:attrName>
                                        </p:attrNameLst>
                                      </p:cBhvr>
                                      <p:tavLst>
                                        <p:tav tm="0">
                                          <p:val>
                                            <p:fltVal val="0"/>
                                          </p:val>
                                        </p:tav>
                                        <p:tav tm="100000">
                                          <p:val>
                                            <p:strVal val="#ppt_w"/>
                                          </p:val>
                                        </p:tav>
                                      </p:tavLst>
                                    </p:anim>
                                    <p:anim calcmode="lin" valueType="num">
                                      <p:cBhvr>
                                        <p:cTn id="74" dur="500" fill="hold"/>
                                        <p:tgtEl>
                                          <p:spTgt spid="30"/>
                                        </p:tgtEl>
                                        <p:attrNameLst>
                                          <p:attrName>ppt_h</p:attrName>
                                        </p:attrNameLst>
                                      </p:cBhvr>
                                      <p:tavLst>
                                        <p:tav tm="0">
                                          <p:val>
                                            <p:fltVal val="0"/>
                                          </p:val>
                                        </p:tav>
                                        <p:tav tm="100000">
                                          <p:val>
                                            <p:strVal val="#ppt_h"/>
                                          </p:val>
                                        </p:tav>
                                      </p:tavLst>
                                    </p:anim>
                                    <p:animEffect transition="in" filter="fade">
                                      <p:cBhvr>
                                        <p:cTn id="75" dur="500"/>
                                        <p:tgtEl>
                                          <p:spTgt spid="3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 calcmode="lin" valueType="num">
                                      <p:cBhvr>
                                        <p:cTn id="78" dur="500" fill="hold"/>
                                        <p:tgtEl>
                                          <p:spTgt spid="28"/>
                                        </p:tgtEl>
                                        <p:attrNameLst>
                                          <p:attrName>ppt_w</p:attrName>
                                        </p:attrNameLst>
                                      </p:cBhvr>
                                      <p:tavLst>
                                        <p:tav tm="0">
                                          <p:val>
                                            <p:fltVal val="0"/>
                                          </p:val>
                                        </p:tav>
                                        <p:tav tm="100000">
                                          <p:val>
                                            <p:strVal val="#ppt_w"/>
                                          </p:val>
                                        </p:tav>
                                      </p:tavLst>
                                    </p:anim>
                                    <p:anim calcmode="lin" valueType="num">
                                      <p:cBhvr>
                                        <p:cTn id="79" dur="500" fill="hold"/>
                                        <p:tgtEl>
                                          <p:spTgt spid="28"/>
                                        </p:tgtEl>
                                        <p:attrNameLst>
                                          <p:attrName>ppt_h</p:attrName>
                                        </p:attrNameLst>
                                      </p:cBhvr>
                                      <p:tavLst>
                                        <p:tav tm="0">
                                          <p:val>
                                            <p:fltVal val="0"/>
                                          </p:val>
                                        </p:tav>
                                        <p:tav tm="100000">
                                          <p:val>
                                            <p:strVal val="#ppt_h"/>
                                          </p:val>
                                        </p:tav>
                                      </p:tavLst>
                                    </p:anim>
                                    <p:animEffect transition="in" filter="fade">
                                      <p:cBhvr>
                                        <p:cTn id="80" dur="500"/>
                                        <p:tgtEl>
                                          <p:spTgt spid="28"/>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29"/>
                                        </p:tgtEl>
                                        <p:attrNameLst>
                                          <p:attrName>style.visibility</p:attrName>
                                        </p:attrNameLst>
                                      </p:cBhvr>
                                      <p:to>
                                        <p:strVal val="visible"/>
                                      </p:to>
                                    </p:set>
                                    <p:anim calcmode="lin" valueType="num">
                                      <p:cBhvr>
                                        <p:cTn id="83" dur="500" fill="hold"/>
                                        <p:tgtEl>
                                          <p:spTgt spid="29"/>
                                        </p:tgtEl>
                                        <p:attrNameLst>
                                          <p:attrName>ppt_w</p:attrName>
                                        </p:attrNameLst>
                                      </p:cBhvr>
                                      <p:tavLst>
                                        <p:tav tm="0">
                                          <p:val>
                                            <p:fltVal val="0"/>
                                          </p:val>
                                        </p:tav>
                                        <p:tav tm="100000">
                                          <p:val>
                                            <p:strVal val="#ppt_w"/>
                                          </p:val>
                                        </p:tav>
                                      </p:tavLst>
                                    </p:anim>
                                    <p:anim calcmode="lin" valueType="num">
                                      <p:cBhvr>
                                        <p:cTn id="84" dur="500" fill="hold"/>
                                        <p:tgtEl>
                                          <p:spTgt spid="29"/>
                                        </p:tgtEl>
                                        <p:attrNameLst>
                                          <p:attrName>ppt_h</p:attrName>
                                        </p:attrNameLst>
                                      </p:cBhvr>
                                      <p:tavLst>
                                        <p:tav tm="0">
                                          <p:val>
                                            <p:fltVal val="0"/>
                                          </p:val>
                                        </p:tav>
                                        <p:tav tm="100000">
                                          <p:val>
                                            <p:strVal val="#ppt_h"/>
                                          </p:val>
                                        </p:tav>
                                      </p:tavLst>
                                    </p:anim>
                                    <p:animEffect transition="in" filter="fade">
                                      <p:cBhvr>
                                        <p:cTn id="85" dur="500"/>
                                        <p:tgtEl>
                                          <p:spTgt spid="29"/>
                                        </p:tgtEl>
                                      </p:cBhvr>
                                    </p:animEffect>
                                  </p:childTnLst>
                                </p:cTn>
                              </p:par>
                            </p:childTnLst>
                          </p:cTn>
                        </p:par>
                        <p:par>
                          <p:cTn id="86" fill="hold" nodeType="afterGroup">
                            <p:stCondLst>
                              <p:cond delay="3000"/>
                            </p:stCondLst>
                            <p:childTnLst>
                              <p:par>
                                <p:cTn id="87" presetID="2" presetClass="exit" presetSubtype="1" fill="hold" grpId="1" nodeType="afterEffect">
                                  <p:stCondLst>
                                    <p:cond delay="250"/>
                                  </p:stCondLst>
                                  <p:childTnLst>
                                    <p:anim calcmode="lin" valueType="num">
                                      <p:cBhvr additive="base">
                                        <p:cTn id="88" dur="500"/>
                                        <p:tgtEl>
                                          <p:spTgt spid="24"/>
                                        </p:tgtEl>
                                        <p:attrNameLst>
                                          <p:attrName>ppt_x</p:attrName>
                                        </p:attrNameLst>
                                      </p:cBhvr>
                                      <p:tavLst>
                                        <p:tav tm="0">
                                          <p:val>
                                            <p:strVal val="ppt_x"/>
                                          </p:val>
                                        </p:tav>
                                        <p:tav tm="100000">
                                          <p:val>
                                            <p:strVal val="ppt_x"/>
                                          </p:val>
                                        </p:tav>
                                      </p:tavLst>
                                    </p:anim>
                                    <p:anim calcmode="lin" valueType="num">
                                      <p:cBhvr additive="base">
                                        <p:cTn id="89" dur="500"/>
                                        <p:tgtEl>
                                          <p:spTgt spid="24"/>
                                        </p:tgtEl>
                                        <p:attrNameLst>
                                          <p:attrName>ppt_y</p:attrName>
                                        </p:attrNameLst>
                                      </p:cBhvr>
                                      <p:tavLst>
                                        <p:tav tm="0">
                                          <p:val>
                                            <p:strVal val="ppt_y"/>
                                          </p:val>
                                        </p:tav>
                                        <p:tav tm="100000">
                                          <p:val>
                                            <p:strVal val="0-ppt_h/2"/>
                                          </p:val>
                                        </p:tav>
                                      </p:tavLst>
                                    </p:anim>
                                    <p:set>
                                      <p:cBhvr>
                                        <p:cTn id="90" dur="1" fill="hold">
                                          <p:stCondLst>
                                            <p:cond delay="499"/>
                                          </p:stCondLst>
                                        </p:cTn>
                                        <p:tgtEl>
                                          <p:spTgt spid="24"/>
                                        </p:tgtEl>
                                        <p:attrNameLst>
                                          <p:attrName>style.visibility</p:attrName>
                                        </p:attrNameLst>
                                      </p:cBhvr>
                                      <p:to>
                                        <p:strVal val="hidden"/>
                                      </p:to>
                                    </p:set>
                                  </p:childTnLst>
                                </p:cTn>
                              </p:par>
                              <p:par>
                                <p:cTn id="91" presetID="2" presetClass="exit" presetSubtype="1" fill="hold" nodeType="withEffect">
                                  <p:stCondLst>
                                    <p:cond delay="250"/>
                                  </p:stCondLst>
                                  <p:childTnLst>
                                    <p:anim calcmode="lin" valueType="num">
                                      <p:cBhvr additive="base">
                                        <p:cTn id="92" dur="500"/>
                                        <p:tgtEl>
                                          <p:spTgt spid="25"/>
                                        </p:tgtEl>
                                        <p:attrNameLst>
                                          <p:attrName>ppt_x</p:attrName>
                                        </p:attrNameLst>
                                      </p:cBhvr>
                                      <p:tavLst>
                                        <p:tav tm="0">
                                          <p:val>
                                            <p:strVal val="ppt_x"/>
                                          </p:val>
                                        </p:tav>
                                        <p:tav tm="100000">
                                          <p:val>
                                            <p:strVal val="ppt_x"/>
                                          </p:val>
                                        </p:tav>
                                      </p:tavLst>
                                    </p:anim>
                                    <p:anim calcmode="lin" valueType="num">
                                      <p:cBhvr additive="base">
                                        <p:cTn id="93" dur="500"/>
                                        <p:tgtEl>
                                          <p:spTgt spid="25"/>
                                        </p:tgtEl>
                                        <p:attrNameLst>
                                          <p:attrName>ppt_y</p:attrName>
                                        </p:attrNameLst>
                                      </p:cBhvr>
                                      <p:tavLst>
                                        <p:tav tm="0">
                                          <p:val>
                                            <p:strVal val="ppt_y"/>
                                          </p:val>
                                        </p:tav>
                                        <p:tav tm="100000">
                                          <p:val>
                                            <p:strVal val="0-ppt_h/2"/>
                                          </p:val>
                                        </p:tav>
                                      </p:tavLst>
                                    </p:anim>
                                    <p:set>
                                      <p:cBhvr>
                                        <p:cTn id="94" dur="1" fill="hold">
                                          <p:stCondLst>
                                            <p:cond delay="499"/>
                                          </p:stCondLst>
                                        </p:cTn>
                                        <p:tgtEl>
                                          <p:spTgt spid="25"/>
                                        </p:tgtEl>
                                        <p:attrNameLst>
                                          <p:attrName>style.visibility</p:attrName>
                                        </p:attrNameLst>
                                      </p:cBhvr>
                                      <p:to>
                                        <p:strVal val="hidden"/>
                                      </p:to>
                                    </p:set>
                                  </p:childTnLst>
                                </p:cTn>
                              </p:par>
                              <p:par>
                                <p:cTn id="95" presetID="2" presetClass="exit" presetSubtype="1" fill="hold" grpId="1" nodeType="withEffect">
                                  <p:stCondLst>
                                    <p:cond delay="250"/>
                                  </p:stCondLst>
                                  <p:childTnLst>
                                    <p:anim calcmode="lin" valueType="num">
                                      <p:cBhvr additive="base">
                                        <p:cTn id="96" dur="500"/>
                                        <p:tgtEl>
                                          <p:spTgt spid="26"/>
                                        </p:tgtEl>
                                        <p:attrNameLst>
                                          <p:attrName>ppt_x</p:attrName>
                                        </p:attrNameLst>
                                      </p:cBhvr>
                                      <p:tavLst>
                                        <p:tav tm="0">
                                          <p:val>
                                            <p:strVal val="ppt_x"/>
                                          </p:val>
                                        </p:tav>
                                        <p:tav tm="100000">
                                          <p:val>
                                            <p:strVal val="ppt_x"/>
                                          </p:val>
                                        </p:tav>
                                      </p:tavLst>
                                    </p:anim>
                                    <p:anim calcmode="lin" valueType="num">
                                      <p:cBhvr additive="base">
                                        <p:cTn id="97" dur="500"/>
                                        <p:tgtEl>
                                          <p:spTgt spid="26"/>
                                        </p:tgtEl>
                                        <p:attrNameLst>
                                          <p:attrName>ppt_y</p:attrName>
                                        </p:attrNameLst>
                                      </p:cBhvr>
                                      <p:tavLst>
                                        <p:tav tm="0">
                                          <p:val>
                                            <p:strVal val="ppt_y"/>
                                          </p:val>
                                        </p:tav>
                                        <p:tav tm="100000">
                                          <p:val>
                                            <p:strVal val="0-ppt_h/2"/>
                                          </p:val>
                                        </p:tav>
                                      </p:tavLst>
                                    </p:anim>
                                    <p:set>
                                      <p:cBhvr>
                                        <p:cTn id="98" dur="1" fill="hold">
                                          <p:stCondLst>
                                            <p:cond delay="499"/>
                                          </p:stCondLst>
                                        </p:cTn>
                                        <p:tgtEl>
                                          <p:spTgt spid="26"/>
                                        </p:tgtEl>
                                        <p:attrNameLst>
                                          <p:attrName>style.visibility</p:attrName>
                                        </p:attrNameLst>
                                      </p:cBhvr>
                                      <p:to>
                                        <p:strVal val="hidden"/>
                                      </p:to>
                                    </p:set>
                                  </p:childTnLst>
                                </p:cTn>
                              </p:par>
                              <p:par>
                                <p:cTn id="99" presetID="2" presetClass="exit" presetSubtype="1" fill="hold" nodeType="withEffect">
                                  <p:stCondLst>
                                    <p:cond delay="250"/>
                                  </p:stCondLst>
                                  <p:childTnLst>
                                    <p:anim calcmode="lin" valueType="num">
                                      <p:cBhvr additive="base">
                                        <p:cTn id="100" dur="500"/>
                                        <p:tgtEl>
                                          <p:spTgt spid="2"/>
                                        </p:tgtEl>
                                        <p:attrNameLst>
                                          <p:attrName>ppt_x</p:attrName>
                                        </p:attrNameLst>
                                      </p:cBhvr>
                                      <p:tavLst>
                                        <p:tav tm="0">
                                          <p:val>
                                            <p:strVal val="ppt_x"/>
                                          </p:val>
                                        </p:tav>
                                        <p:tav tm="100000">
                                          <p:val>
                                            <p:strVal val="ppt_x"/>
                                          </p:val>
                                        </p:tav>
                                      </p:tavLst>
                                    </p:anim>
                                    <p:anim calcmode="lin" valueType="num">
                                      <p:cBhvr additive="base">
                                        <p:cTn id="101" dur="500"/>
                                        <p:tgtEl>
                                          <p:spTgt spid="2"/>
                                        </p:tgtEl>
                                        <p:attrNameLst>
                                          <p:attrName>ppt_y</p:attrName>
                                        </p:attrNameLst>
                                      </p:cBhvr>
                                      <p:tavLst>
                                        <p:tav tm="0">
                                          <p:val>
                                            <p:strVal val="ppt_y"/>
                                          </p:val>
                                        </p:tav>
                                        <p:tav tm="100000">
                                          <p:val>
                                            <p:strVal val="0-ppt_h/2"/>
                                          </p:val>
                                        </p:tav>
                                      </p:tavLst>
                                    </p:anim>
                                    <p:set>
                                      <p:cBhvr>
                                        <p:cTn id="102" dur="1" fill="hold">
                                          <p:stCondLst>
                                            <p:cond delay="499"/>
                                          </p:stCondLst>
                                        </p:cTn>
                                        <p:tgtEl>
                                          <p:spTgt spid="2"/>
                                        </p:tgtEl>
                                        <p:attrNameLst>
                                          <p:attrName>style.visibility</p:attrName>
                                        </p:attrNameLst>
                                      </p:cBhvr>
                                      <p:to>
                                        <p:strVal val="hidden"/>
                                      </p:to>
                                    </p:set>
                                  </p:childTnLst>
                                </p:cTn>
                              </p:par>
                              <p:par>
                                <p:cTn id="103" presetID="2" presetClass="exit" presetSubtype="1" fill="hold" grpId="1" nodeType="withEffect">
                                  <p:stCondLst>
                                    <p:cond delay="250"/>
                                  </p:stCondLst>
                                  <p:childTnLst>
                                    <p:anim calcmode="lin" valueType="num">
                                      <p:cBhvr additive="base">
                                        <p:cTn id="104" dur="500"/>
                                        <p:tgtEl>
                                          <p:spTgt spid="27"/>
                                        </p:tgtEl>
                                        <p:attrNameLst>
                                          <p:attrName>ppt_x</p:attrName>
                                        </p:attrNameLst>
                                      </p:cBhvr>
                                      <p:tavLst>
                                        <p:tav tm="0">
                                          <p:val>
                                            <p:strVal val="ppt_x"/>
                                          </p:val>
                                        </p:tav>
                                        <p:tav tm="100000">
                                          <p:val>
                                            <p:strVal val="ppt_x"/>
                                          </p:val>
                                        </p:tav>
                                      </p:tavLst>
                                    </p:anim>
                                    <p:anim calcmode="lin" valueType="num">
                                      <p:cBhvr additive="base">
                                        <p:cTn id="105" dur="500"/>
                                        <p:tgtEl>
                                          <p:spTgt spid="27"/>
                                        </p:tgtEl>
                                        <p:attrNameLst>
                                          <p:attrName>ppt_y</p:attrName>
                                        </p:attrNameLst>
                                      </p:cBhvr>
                                      <p:tavLst>
                                        <p:tav tm="0">
                                          <p:val>
                                            <p:strVal val="ppt_y"/>
                                          </p:val>
                                        </p:tav>
                                        <p:tav tm="100000">
                                          <p:val>
                                            <p:strVal val="0-ppt_h/2"/>
                                          </p:val>
                                        </p:tav>
                                      </p:tavLst>
                                    </p:anim>
                                    <p:set>
                                      <p:cBhvr>
                                        <p:cTn id="106" dur="1" fill="hold">
                                          <p:stCondLst>
                                            <p:cond delay="499"/>
                                          </p:stCondLst>
                                        </p:cTn>
                                        <p:tgtEl>
                                          <p:spTgt spid="27"/>
                                        </p:tgtEl>
                                        <p:attrNameLst>
                                          <p:attrName>style.visibility</p:attrName>
                                        </p:attrNameLst>
                                      </p:cBhvr>
                                      <p:to>
                                        <p:strVal val="hidden"/>
                                      </p:to>
                                    </p:set>
                                  </p:childTnLst>
                                </p:cTn>
                              </p:par>
                              <p:par>
                                <p:cTn id="107" presetID="2" presetClass="exit" presetSubtype="1" fill="hold" grpId="1" nodeType="withEffect">
                                  <p:stCondLst>
                                    <p:cond delay="250"/>
                                  </p:stCondLst>
                                  <p:childTnLst>
                                    <p:anim calcmode="lin" valueType="num">
                                      <p:cBhvr additive="base">
                                        <p:cTn id="108" dur="500"/>
                                        <p:tgtEl>
                                          <p:spTgt spid="33"/>
                                        </p:tgtEl>
                                        <p:attrNameLst>
                                          <p:attrName>ppt_x</p:attrName>
                                        </p:attrNameLst>
                                      </p:cBhvr>
                                      <p:tavLst>
                                        <p:tav tm="0">
                                          <p:val>
                                            <p:strVal val="ppt_x"/>
                                          </p:val>
                                        </p:tav>
                                        <p:tav tm="100000">
                                          <p:val>
                                            <p:strVal val="ppt_x"/>
                                          </p:val>
                                        </p:tav>
                                      </p:tavLst>
                                    </p:anim>
                                    <p:anim calcmode="lin" valueType="num">
                                      <p:cBhvr additive="base">
                                        <p:cTn id="109" dur="500"/>
                                        <p:tgtEl>
                                          <p:spTgt spid="33"/>
                                        </p:tgtEl>
                                        <p:attrNameLst>
                                          <p:attrName>ppt_y</p:attrName>
                                        </p:attrNameLst>
                                      </p:cBhvr>
                                      <p:tavLst>
                                        <p:tav tm="0">
                                          <p:val>
                                            <p:strVal val="ppt_y"/>
                                          </p:val>
                                        </p:tav>
                                        <p:tav tm="100000">
                                          <p:val>
                                            <p:strVal val="0-ppt_h/2"/>
                                          </p:val>
                                        </p:tav>
                                      </p:tavLst>
                                    </p:anim>
                                    <p:set>
                                      <p:cBhvr>
                                        <p:cTn id="110" dur="1" fill="hold">
                                          <p:stCondLst>
                                            <p:cond delay="499"/>
                                          </p:stCondLst>
                                        </p:cTn>
                                        <p:tgtEl>
                                          <p:spTgt spid="33"/>
                                        </p:tgtEl>
                                        <p:attrNameLst>
                                          <p:attrName>style.visibility</p:attrName>
                                        </p:attrNameLst>
                                      </p:cBhvr>
                                      <p:to>
                                        <p:strVal val="hidden"/>
                                      </p:to>
                                    </p:set>
                                  </p:childTnLst>
                                </p:cTn>
                              </p:par>
                              <p:par>
                                <p:cTn id="111" presetID="2" presetClass="exit" presetSubtype="1" fill="hold" grpId="1" nodeType="withEffect">
                                  <p:stCondLst>
                                    <p:cond delay="250"/>
                                  </p:stCondLst>
                                  <p:childTnLst>
                                    <p:anim calcmode="lin" valueType="num">
                                      <p:cBhvr additive="base">
                                        <p:cTn id="112" dur="500"/>
                                        <p:tgtEl>
                                          <p:spTgt spid="34"/>
                                        </p:tgtEl>
                                        <p:attrNameLst>
                                          <p:attrName>ppt_x</p:attrName>
                                        </p:attrNameLst>
                                      </p:cBhvr>
                                      <p:tavLst>
                                        <p:tav tm="0">
                                          <p:val>
                                            <p:strVal val="ppt_x"/>
                                          </p:val>
                                        </p:tav>
                                        <p:tav tm="100000">
                                          <p:val>
                                            <p:strVal val="ppt_x"/>
                                          </p:val>
                                        </p:tav>
                                      </p:tavLst>
                                    </p:anim>
                                    <p:anim calcmode="lin" valueType="num">
                                      <p:cBhvr additive="base">
                                        <p:cTn id="113" dur="500"/>
                                        <p:tgtEl>
                                          <p:spTgt spid="34"/>
                                        </p:tgtEl>
                                        <p:attrNameLst>
                                          <p:attrName>ppt_y</p:attrName>
                                        </p:attrNameLst>
                                      </p:cBhvr>
                                      <p:tavLst>
                                        <p:tav tm="0">
                                          <p:val>
                                            <p:strVal val="ppt_y"/>
                                          </p:val>
                                        </p:tav>
                                        <p:tav tm="100000">
                                          <p:val>
                                            <p:strVal val="0-ppt_h/2"/>
                                          </p:val>
                                        </p:tav>
                                      </p:tavLst>
                                    </p:anim>
                                    <p:set>
                                      <p:cBhvr>
                                        <p:cTn id="114" dur="1" fill="hold">
                                          <p:stCondLst>
                                            <p:cond delay="499"/>
                                          </p:stCondLst>
                                        </p:cTn>
                                        <p:tgtEl>
                                          <p:spTgt spid="34"/>
                                        </p:tgtEl>
                                        <p:attrNameLst>
                                          <p:attrName>style.visibility</p:attrName>
                                        </p:attrNameLst>
                                      </p:cBhvr>
                                      <p:to>
                                        <p:strVal val="hidden"/>
                                      </p:to>
                                    </p:set>
                                  </p:childTnLst>
                                </p:cTn>
                              </p:par>
                              <p:par>
                                <p:cTn id="115" presetID="2" presetClass="exit" presetSubtype="1" fill="hold" grpId="1" nodeType="withEffect">
                                  <p:stCondLst>
                                    <p:cond delay="250"/>
                                  </p:stCondLst>
                                  <p:childTnLst>
                                    <p:anim calcmode="lin" valueType="num">
                                      <p:cBhvr additive="base">
                                        <p:cTn id="116" dur="500"/>
                                        <p:tgtEl>
                                          <p:spTgt spid="31"/>
                                        </p:tgtEl>
                                        <p:attrNameLst>
                                          <p:attrName>ppt_x</p:attrName>
                                        </p:attrNameLst>
                                      </p:cBhvr>
                                      <p:tavLst>
                                        <p:tav tm="0">
                                          <p:val>
                                            <p:strVal val="ppt_x"/>
                                          </p:val>
                                        </p:tav>
                                        <p:tav tm="100000">
                                          <p:val>
                                            <p:strVal val="ppt_x"/>
                                          </p:val>
                                        </p:tav>
                                      </p:tavLst>
                                    </p:anim>
                                    <p:anim calcmode="lin" valueType="num">
                                      <p:cBhvr additive="base">
                                        <p:cTn id="117" dur="500"/>
                                        <p:tgtEl>
                                          <p:spTgt spid="31"/>
                                        </p:tgtEl>
                                        <p:attrNameLst>
                                          <p:attrName>ppt_y</p:attrName>
                                        </p:attrNameLst>
                                      </p:cBhvr>
                                      <p:tavLst>
                                        <p:tav tm="0">
                                          <p:val>
                                            <p:strVal val="ppt_y"/>
                                          </p:val>
                                        </p:tav>
                                        <p:tav tm="100000">
                                          <p:val>
                                            <p:strVal val="0-ppt_h/2"/>
                                          </p:val>
                                        </p:tav>
                                      </p:tavLst>
                                    </p:anim>
                                    <p:set>
                                      <p:cBhvr>
                                        <p:cTn id="118" dur="1" fill="hold">
                                          <p:stCondLst>
                                            <p:cond delay="499"/>
                                          </p:stCondLst>
                                        </p:cTn>
                                        <p:tgtEl>
                                          <p:spTgt spid="31"/>
                                        </p:tgtEl>
                                        <p:attrNameLst>
                                          <p:attrName>style.visibility</p:attrName>
                                        </p:attrNameLst>
                                      </p:cBhvr>
                                      <p:to>
                                        <p:strVal val="hidden"/>
                                      </p:to>
                                    </p:set>
                                  </p:childTnLst>
                                </p:cTn>
                              </p:par>
                              <p:par>
                                <p:cTn id="119" presetID="2" presetClass="exit" presetSubtype="1" fill="hold" grpId="1" nodeType="withEffect">
                                  <p:stCondLst>
                                    <p:cond delay="250"/>
                                  </p:stCondLst>
                                  <p:childTnLst>
                                    <p:anim calcmode="lin" valueType="num">
                                      <p:cBhvr additive="base">
                                        <p:cTn id="120" dur="500"/>
                                        <p:tgtEl>
                                          <p:spTgt spid="35"/>
                                        </p:tgtEl>
                                        <p:attrNameLst>
                                          <p:attrName>ppt_x</p:attrName>
                                        </p:attrNameLst>
                                      </p:cBhvr>
                                      <p:tavLst>
                                        <p:tav tm="0">
                                          <p:val>
                                            <p:strVal val="ppt_x"/>
                                          </p:val>
                                        </p:tav>
                                        <p:tav tm="100000">
                                          <p:val>
                                            <p:strVal val="ppt_x"/>
                                          </p:val>
                                        </p:tav>
                                      </p:tavLst>
                                    </p:anim>
                                    <p:anim calcmode="lin" valueType="num">
                                      <p:cBhvr additive="base">
                                        <p:cTn id="121" dur="500"/>
                                        <p:tgtEl>
                                          <p:spTgt spid="35"/>
                                        </p:tgtEl>
                                        <p:attrNameLst>
                                          <p:attrName>ppt_y</p:attrName>
                                        </p:attrNameLst>
                                      </p:cBhvr>
                                      <p:tavLst>
                                        <p:tav tm="0">
                                          <p:val>
                                            <p:strVal val="ppt_y"/>
                                          </p:val>
                                        </p:tav>
                                        <p:tav tm="100000">
                                          <p:val>
                                            <p:strVal val="0-ppt_h/2"/>
                                          </p:val>
                                        </p:tav>
                                      </p:tavLst>
                                    </p:anim>
                                    <p:set>
                                      <p:cBhvr>
                                        <p:cTn id="122" dur="1" fill="hold">
                                          <p:stCondLst>
                                            <p:cond delay="499"/>
                                          </p:stCondLst>
                                        </p:cTn>
                                        <p:tgtEl>
                                          <p:spTgt spid="35"/>
                                        </p:tgtEl>
                                        <p:attrNameLst>
                                          <p:attrName>style.visibility</p:attrName>
                                        </p:attrNameLst>
                                      </p:cBhvr>
                                      <p:to>
                                        <p:strVal val="hidden"/>
                                      </p:to>
                                    </p:set>
                                  </p:childTnLst>
                                </p:cTn>
                              </p:par>
                              <p:par>
                                <p:cTn id="123" presetID="2" presetClass="exit" presetSubtype="1" fill="hold" grpId="1" nodeType="withEffect">
                                  <p:stCondLst>
                                    <p:cond delay="250"/>
                                  </p:stCondLst>
                                  <p:childTnLst>
                                    <p:anim calcmode="lin" valueType="num">
                                      <p:cBhvr additive="base">
                                        <p:cTn id="124" dur="500"/>
                                        <p:tgtEl>
                                          <p:spTgt spid="36"/>
                                        </p:tgtEl>
                                        <p:attrNameLst>
                                          <p:attrName>ppt_x</p:attrName>
                                        </p:attrNameLst>
                                      </p:cBhvr>
                                      <p:tavLst>
                                        <p:tav tm="0">
                                          <p:val>
                                            <p:strVal val="ppt_x"/>
                                          </p:val>
                                        </p:tav>
                                        <p:tav tm="100000">
                                          <p:val>
                                            <p:strVal val="ppt_x"/>
                                          </p:val>
                                        </p:tav>
                                      </p:tavLst>
                                    </p:anim>
                                    <p:anim calcmode="lin" valueType="num">
                                      <p:cBhvr additive="base">
                                        <p:cTn id="125" dur="500"/>
                                        <p:tgtEl>
                                          <p:spTgt spid="36"/>
                                        </p:tgtEl>
                                        <p:attrNameLst>
                                          <p:attrName>ppt_y</p:attrName>
                                        </p:attrNameLst>
                                      </p:cBhvr>
                                      <p:tavLst>
                                        <p:tav tm="0">
                                          <p:val>
                                            <p:strVal val="ppt_y"/>
                                          </p:val>
                                        </p:tav>
                                        <p:tav tm="100000">
                                          <p:val>
                                            <p:strVal val="0-ppt_h/2"/>
                                          </p:val>
                                        </p:tav>
                                      </p:tavLst>
                                    </p:anim>
                                    <p:set>
                                      <p:cBhvr>
                                        <p:cTn id="126" dur="1" fill="hold">
                                          <p:stCondLst>
                                            <p:cond delay="499"/>
                                          </p:stCondLst>
                                        </p:cTn>
                                        <p:tgtEl>
                                          <p:spTgt spid="36"/>
                                        </p:tgtEl>
                                        <p:attrNameLst>
                                          <p:attrName>style.visibility</p:attrName>
                                        </p:attrNameLst>
                                      </p:cBhvr>
                                      <p:to>
                                        <p:strVal val="hidden"/>
                                      </p:to>
                                    </p:set>
                                  </p:childTnLst>
                                </p:cTn>
                              </p:par>
                              <p:par>
                                <p:cTn id="127" presetID="2" presetClass="exit" presetSubtype="1" fill="hold" grpId="1" nodeType="withEffect">
                                  <p:stCondLst>
                                    <p:cond delay="250"/>
                                  </p:stCondLst>
                                  <p:childTnLst>
                                    <p:anim calcmode="lin" valueType="num">
                                      <p:cBhvr additive="base">
                                        <p:cTn id="128" dur="500"/>
                                        <p:tgtEl>
                                          <p:spTgt spid="32"/>
                                        </p:tgtEl>
                                        <p:attrNameLst>
                                          <p:attrName>ppt_x</p:attrName>
                                        </p:attrNameLst>
                                      </p:cBhvr>
                                      <p:tavLst>
                                        <p:tav tm="0">
                                          <p:val>
                                            <p:strVal val="ppt_x"/>
                                          </p:val>
                                        </p:tav>
                                        <p:tav tm="100000">
                                          <p:val>
                                            <p:strVal val="ppt_x"/>
                                          </p:val>
                                        </p:tav>
                                      </p:tavLst>
                                    </p:anim>
                                    <p:anim calcmode="lin" valueType="num">
                                      <p:cBhvr additive="base">
                                        <p:cTn id="129" dur="500"/>
                                        <p:tgtEl>
                                          <p:spTgt spid="32"/>
                                        </p:tgtEl>
                                        <p:attrNameLst>
                                          <p:attrName>ppt_y</p:attrName>
                                        </p:attrNameLst>
                                      </p:cBhvr>
                                      <p:tavLst>
                                        <p:tav tm="0">
                                          <p:val>
                                            <p:strVal val="ppt_y"/>
                                          </p:val>
                                        </p:tav>
                                        <p:tav tm="100000">
                                          <p:val>
                                            <p:strVal val="0-ppt_h/2"/>
                                          </p:val>
                                        </p:tav>
                                      </p:tavLst>
                                    </p:anim>
                                    <p:set>
                                      <p:cBhvr>
                                        <p:cTn id="130" dur="1" fill="hold">
                                          <p:stCondLst>
                                            <p:cond delay="499"/>
                                          </p:stCondLst>
                                        </p:cTn>
                                        <p:tgtEl>
                                          <p:spTgt spid="32"/>
                                        </p:tgtEl>
                                        <p:attrNameLst>
                                          <p:attrName>style.visibility</p:attrName>
                                        </p:attrNameLst>
                                      </p:cBhvr>
                                      <p:to>
                                        <p:strVal val="hidden"/>
                                      </p:to>
                                    </p:set>
                                  </p:childTnLst>
                                </p:cTn>
                              </p:par>
                              <p:par>
                                <p:cTn id="131" presetID="2" presetClass="exit" presetSubtype="1" fill="hold" grpId="1" nodeType="withEffect">
                                  <p:stCondLst>
                                    <p:cond delay="250"/>
                                  </p:stCondLst>
                                  <p:childTnLst>
                                    <p:anim calcmode="lin" valueType="num">
                                      <p:cBhvr additive="base">
                                        <p:cTn id="132" dur="500"/>
                                        <p:tgtEl>
                                          <p:spTgt spid="37"/>
                                        </p:tgtEl>
                                        <p:attrNameLst>
                                          <p:attrName>ppt_x</p:attrName>
                                        </p:attrNameLst>
                                      </p:cBhvr>
                                      <p:tavLst>
                                        <p:tav tm="0">
                                          <p:val>
                                            <p:strVal val="ppt_x"/>
                                          </p:val>
                                        </p:tav>
                                        <p:tav tm="100000">
                                          <p:val>
                                            <p:strVal val="ppt_x"/>
                                          </p:val>
                                        </p:tav>
                                      </p:tavLst>
                                    </p:anim>
                                    <p:anim calcmode="lin" valueType="num">
                                      <p:cBhvr additive="base">
                                        <p:cTn id="133" dur="500"/>
                                        <p:tgtEl>
                                          <p:spTgt spid="37"/>
                                        </p:tgtEl>
                                        <p:attrNameLst>
                                          <p:attrName>ppt_y</p:attrName>
                                        </p:attrNameLst>
                                      </p:cBhvr>
                                      <p:tavLst>
                                        <p:tav tm="0">
                                          <p:val>
                                            <p:strVal val="ppt_y"/>
                                          </p:val>
                                        </p:tav>
                                        <p:tav tm="100000">
                                          <p:val>
                                            <p:strVal val="0-ppt_h/2"/>
                                          </p:val>
                                        </p:tav>
                                      </p:tavLst>
                                    </p:anim>
                                    <p:set>
                                      <p:cBhvr>
                                        <p:cTn id="134" dur="1" fill="hold">
                                          <p:stCondLst>
                                            <p:cond delay="499"/>
                                          </p:stCondLst>
                                        </p:cTn>
                                        <p:tgtEl>
                                          <p:spTgt spid="37"/>
                                        </p:tgtEl>
                                        <p:attrNameLst>
                                          <p:attrName>style.visibility</p:attrName>
                                        </p:attrNameLst>
                                      </p:cBhvr>
                                      <p:to>
                                        <p:strVal val="hidden"/>
                                      </p:to>
                                    </p:set>
                                  </p:childTnLst>
                                </p:cTn>
                              </p:par>
                              <p:par>
                                <p:cTn id="135" presetID="2" presetClass="exit" presetSubtype="1" fill="hold" grpId="1" nodeType="withEffect">
                                  <p:stCondLst>
                                    <p:cond delay="250"/>
                                  </p:stCondLst>
                                  <p:childTnLst>
                                    <p:anim calcmode="lin" valueType="num">
                                      <p:cBhvr additive="base">
                                        <p:cTn id="136" dur="500"/>
                                        <p:tgtEl>
                                          <p:spTgt spid="38"/>
                                        </p:tgtEl>
                                        <p:attrNameLst>
                                          <p:attrName>ppt_x</p:attrName>
                                        </p:attrNameLst>
                                      </p:cBhvr>
                                      <p:tavLst>
                                        <p:tav tm="0">
                                          <p:val>
                                            <p:strVal val="ppt_x"/>
                                          </p:val>
                                        </p:tav>
                                        <p:tav tm="100000">
                                          <p:val>
                                            <p:strVal val="ppt_x"/>
                                          </p:val>
                                        </p:tav>
                                      </p:tavLst>
                                    </p:anim>
                                    <p:anim calcmode="lin" valueType="num">
                                      <p:cBhvr additive="base">
                                        <p:cTn id="137" dur="500"/>
                                        <p:tgtEl>
                                          <p:spTgt spid="38"/>
                                        </p:tgtEl>
                                        <p:attrNameLst>
                                          <p:attrName>ppt_y</p:attrName>
                                        </p:attrNameLst>
                                      </p:cBhvr>
                                      <p:tavLst>
                                        <p:tav tm="0">
                                          <p:val>
                                            <p:strVal val="ppt_y"/>
                                          </p:val>
                                        </p:tav>
                                        <p:tav tm="100000">
                                          <p:val>
                                            <p:strVal val="0-ppt_h/2"/>
                                          </p:val>
                                        </p:tav>
                                      </p:tavLst>
                                    </p:anim>
                                    <p:set>
                                      <p:cBhvr>
                                        <p:cTn id="138" dur="1" fill="hold">
                                          <p:stCondLst>
                                            <p:cond delay="499"/>
                                          </p:stCondLst>
                                        </p:cTn>
                                        <p:tgtEl>
                                          <p:spTgt spid="38"/>
                                        </p:tgtEl>
                                        <p:attrNameLst>
                                          <p:attrName>style.visibility</p:attrName>
                                        </p:attrNameLst>
                                      </p:cBhvr>
                                      <p:to>
                                        <p:strVal val="hidden"/>
                                      </p:to>
                                    </p:set>
                                  </p:childTnLst>
                                </p:cTn>
                              </p:par>
                              <p:par>
                                <p:cTn id="139" presetID="2" presetClass="exit" presetSubtype="1" fill="hold" grpId="1" nodeType="withEffect">
                                  <p:stCondLst>
                                    <p:cond delay="250"/>
                                  </p:stCondLst>
                                  <p:childTnLst>
                                    <p:anim calcmode="lin" valueType="num">
                                      <p:cBhvr additive="base">
                                        <p:cTn id="140" dur="500"/>
                                        <p:tgtEl>
                                          <p:spTgt spid="30"/>
                                        </p:tgtEl>
                                        <p:attrNameLst>
                                          <p:attrName>ppt_x</p:attrName>
                                        </p:attrNameLst>
                                      </p:cBhvr>
                                      <p:tavLst>
                                        <p:tav tm="0">
                                          <p:val>
                                            <p:strVal val="ppt_x"/>
                                          </p:val>
                                        </p:tav>
                                        <p:tav tm="100000">
                                          <p:val>
                                            <p:strVal val="ppt_x"/>
                                          </p:val>
                                        </p:tav>
                                      </p:tavLst>
                                    </p:anim>
                                    <p:anim calcmode="lin" valueType="num">
                                      <p:cBhvr additive="base">
                                        <p:cTn id="141" dur="500"/>
                                        <p:tgtEl>
                                          <p:spTgt spid="30"/>
                                        </p:tgtEl>
                                        <p:attrNameLst>
                                          <p:attrName>ppt_y</p:attrName>
                                        </p:attrNameLst>
                                      </p:cBhvr>
                                      <p:tavLst>
                                        <p:tav tm="0">
                                          <p:val>
                                            <p:strVal val="ppt_y"/>
                                          </p:val>
                                        </p:tav>
                                        <p:tav tm="100000">
                                          <p:val>
                                            <p:strVal val="0-ppt_h/2"/>
                                          </p:val>
                                        </p:tav>
                                      </p:tavLst>
                                    </p:anim>
                                    <p:set>
                                      <p:cBhvr>
                                        <p:cTn id="142" dur="1" fill="hold">
                                          <p:stCondLst>
                                            <p:cond delay="499"/>
                                          </p:stCondLst>
                                        </p:cTn>
                                        <p:tgtEl>
                                          <p:spTgt spid="30"/>
                                        </p:tgtEl>
                                        <p:attrNameLst>
                                          <p:attrName>style.visibility</p:attrName>
                                        </p:attrNameLst>
                                      </p:cBhvr>
                                      <p:to>
                                        <p:strVal val="hidden"/>
                                      </p:to>
                                    </p:set>
                                  </p:childTnLst>
                                </p:cTn>
                              </p:par>
                              <p:par>
                                <p:cTn id="143" presetID="2" presetClass="exit" presetSubtype="1" fill="hold" grpId="1" nodeType="withEffect">
                                  <p:stCondLst>
                                    <p:cond delay="250"/>
                                  </p:stCondLst>
                                  <p:childTnLst>
                                    <p:anim calcmode="lin" valueType="num">
                                      <p:cBhvr additive="base">
                                        <p:cTn id="144" dur="500"/>
                                        <p:tgtEl>
                                          <p:spTgt spid="28"/>
                                        </p:tgtEl>
                                        <p:attrNameLst>
                                          <p:attrName>ppt_x</p:attrName>
                                        </p:attrNameLst>
                                      </p:cBhvr>
                                      <p:tavLst>
                                        <p:tav tm="0">
                                          <p:val>
                                            <p:strVal val="ppt_x"/>
                                          </p:val>
                                        </p:tav>
                                        <p:tav tm="100000">
                                          <p:val>
                                            <p:strVal val="ppt_x"/>
                                          </p:val>
                                        </p:tav>
                                      </p:tavLst>
                                    </p:anim>
                                    <p:anim calcmode="lin" valueType="num">
                                      <p:cBhvr additive="base">
                                        <p:cTn id="145" dur="500"/>
                                        <p:tgtEl>
                                          <p:spTgt spid="28"/>
                                        </p:tgtEl>
                                        <p:attrNameLst>
                                          <p:attrName>ppt_y</p:attrName>
                                        </p:attrNameLst>
                                      </p:cBhvr>
                                      <p:tavLst>
                                        <p:tav tm="0">
                                          <p:val>
                                            <p:strVal val="ppt_y"/>
                                          </p:val>
                                        </p:tav>
                                        <p:tav tm="100000">
                                          <p:val>
                                            <p:strVal val="0-ppt_h/2"/>
                                          </p:val>
                                        </p:tav>
                                      </p:tavLst>
                                    </p:anim>
                                    <p:set>
                                      <p:cBhvr>
                                        <p:cTn id="146" dur="1" fill="hold">
                                          <p:stCondLst>
                                            <p:cond delay="499"/>
                                          </p:stCondLst>
                                        </p:cTn>
                                        <p:tgtEl>
                                          <p:spTgt spid="28"/>
                                        </p:tgtEl>
                                        <p:attrNameLst>
                                          <p:attrName>style.visibility</p:attrName>
                                        </p:attrNameLst>
                                      </p:cBhvr>
                                      <p:to>
                                        <p:strVal val="hidden"/>
                                      </p:to>
                                    </p:set>
                                  </p:childTnLst>
                                </p:cTn>
                              </p:par>
                              <p:par>
                                <p:cTn id="147" presetID="2" presetClass="exit" presetSubtype="1" fill="hold" grpId="1" nodeType="withEffect">
                                  <p:stCondLst>
                                    <p:cond delay="250"/>
                                  </p:stCondLst>
                                  <p:childTnLst>
                                    <p:anim calcmode="lin" valueType="num">
                                      <p:cBhvr additive="base">
                                        <p:cTn id="148" dur="500"/>
                                        <p:tgtEl>
                                          <p:spTgt spid="29"/>
                                        </p:tgtEl>
                                        <p:attrNameLst>
                                          <p:attrName>ppt_x</p:attrName>
                                        </p:attrNameLst>
                                      </p:cBhvr>
                                      <p:tavLst>
                                        <p:tav tm="0">
                                          <p:val>
                                            <p:strVal val="ppt_x"/>
                                          </p:val>
                                        </p:tav>
                                        <p:tav tm="100000">
                                          <p:val>
                                            <p:strVal val="ppt_x"/>
                                          </p:val>
                                        </p:tav>
                                      </p:tavLst>
                                    </p:anim>
                                    <p:anim calcmode="lin" valueType="num">
                                      <p:cBhvr additive="base">
                                        <p:cTn id="149" dur="500"/>
                                        <p:tgtEl>
                                          <p:spTgt spid="29"/>
                                        </p:tgtEl>
                                        <p:attrNameLst>
                                          <p:attrName>ppt_y</p:attrName>
                                        </p:attrNameLst>
                                      </p:cBhvr>
                                      <p:tavLst>
                                        <p:tav tm="0">
                                          <p:val>
                                            <p:strVal val="ppt_y"/>
                                          </p:val>
                                        </p:tav>
                                        <p:tav tm="100000">
                                          <p:val>
                                            <p:strVal val="0-ppt_h/2"/>
                                          </p:val>
                                        </p:tav>
                                      </p:tavLst>
                                    </p:anim>
                                    <p:set>
                                      <p:cBhvr>
                                        <p:cTn id="150" dur="1" fill="hold">
                                          <p:stCondLst>
                                            <p:cond delay="4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6" grpId="0"/>
      <p:bldP spid="26" grpId="1"/>
      <p:bldP spid="27" grpId="0" animBg="1"/>
      <p:bldP spid="27" grpId="1" animBg="1"/>
      <p:bldP spid="28" grpId="0"/>
      <p:bldP spid="28" grpId="1"/>
      <p:bldP spid="29" grpId="0"/>
      <p:bldP spid="29" grpId="1"/>
      <p:bldP spid="30" grpId="0" animBg="1"/>
      <p:bldP spid="30" grpId="1" animBg="1"/>
      <p:bldP spid="31" grpId="0" animBg="1"/>
      <p:bldP spid="31" grpId="1" animBg="1"/>
      <p:bldP spid="32" grpId="0" animBg="1"/>
      <p:bldP spid="32" grpId="1" animBg="1"/>
      <p:bldP spid="33" grpId="0"/>
      <p:bldP spid="33" grpId="1"/>
      <p:bldP spid="34" grpId="0"/>
      <p:bldP spid="34" grpId="1"/>
      <p:bldP spid="35" grpId="0"/>
      <p:bldP spid="35" grpId="1"/>
      <p:bldP spid="36" grpId="0"/>
      <p:bldP spid="36" grpId="1"/>
      <p:bldP spid="37" grpId="0"/>
      <p:bldP spid="37" grpId="1"/>
      <p:bldP spid="38" grpId="0"/>
      <p:bldP spid="38"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F26CDA3-1709-4B20-9DD9-92B5CD399039}"/>
              </a:ext>
            </a:extLst>
          </p:cNvPr>
          <p:cNvGrpSpPr>
            <a:grpSpLocks/>
          </p:cNvGrpSpPr>
          <p:nvPr/>
        </p:nvGrpSpPr>
        <p:grpSpPr bwMode="auto">
          <a:xfrm>
            <a:off x="5872163" y="2571750"/>
            <a:ext cx="5099050" cy="3706813"/>
            <a:chOff x="642471" y="1696142"/>
            <a:chExt cx="5842000" cy="4297547"/>
          </a:xfrm>
        </p:grpSpPr>
        <p:grpSp>
          <p:nvGrpSpPr>
            <p:cNvPr id="30760" name="Group 2">
              <a:extLst>
                <a:ext uri="{FF2B5EF4-FFF2-40B4-BE49-F238E27FC236}">
                  <a16:creationId xmlns:a16="http://schemas.microsoft.com/office/drawing/2014/main" id="{893CFAB5-7F25-4E56-9EAE-9A8576793449}"/>
                </a:ext>
              </a:extLst>
            </p:cNvPr>
            <p:cNvGrpSpPr>
              <a:grpSpLocks/>
            </p:cNvGrpSpPr>
            <p:nvPr/>
          </p:nvGrpSpPr>
          <p:grpSpPr bwMode="auto">
            <a:xfrm>
              <a:off x="642471" y="3084600"/>
              <a:ext cx="5842000" cy="2909089"/>
              <a:chOff x="3251200" y="3199611"/>
              <a:chExt cx="5842000" cy="2909089"/>
            </a:xfrm>
          </p:grpSpPr>
          <p:sp>
            <p:nvSpPr>
              <p:cNvPr id="15" name="Freeform 12">
                <a:extLst>
                  <a:ext uri="{FF2B5EF4-FFF2-40B4-BE49-F238E27FC236}">
                    <a16:creationId xmlns:a16="http://schemas.microsoft.com/office/drawing/2014/main" id="{9220ABCA-1AB0-4A9F-947F-A58F2D39FB02}"/>
                  </a:ext>
                </a:extLst>
              </p:cNvPr>
              <p:cNvSpPr>
                <a:spLocks/>
              </p:cNvSpPr>
              <p:nvPr/>
            </p:nvSpPr>
            <p:spPr bwMode="auto">
              <a:xfrm>
                <a:off x="6172200" y="4082319"/>
                <a:ext cx="2921000" cy="202638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6" name="Freeform 16">
                <a:extLst>
                  <a:ext uri="{FF2B5EF4-FFF2-40B4-BE49-F238E27FC236}">
                    <a16:creationId xmlns:a16="http://schemas.microsoft.com/office/drawing/2014/main" id="{F1F02EAE-C9E0-44ED-96D0-F3DE5D663382}"/>
                  </a:ext>
                </a:extLst>
              </p:cNvPr>
              <p:cNvSpPr>
                <a:spLocks/>
              </p:cNvSpPr>
              <p:nvPr/>
            </p:nvSpPr>
            <p:spPr bwMode="auto">
              <a:xfrm>
                <a:off x="3251200" y="4082319"/>
                <a:ext cx="2921000" cy="202638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7" name="Parallelogram 3">
                <a:extLst>
                  <a:ext uri="{FF2B5EF4-FFF2-40B4-BE49-F238E27FC236}">
                    <a16:creationId xmlns:a16="http://schemas.microsoft.com/office/drawing/2014/main" id="{F12DE089-E65B-45A4-AE9A-609DD37170E0}"/>
                  </a:ext>
                </a:extLst>
              </p:cNvPr>
              <p:cNvSpPr/>
              <p:nvPr/>
            </p:nvSpPr>
            <p:spPr>
              <a:xfrm>
                <a:off x="3982359" y="3198883"/>
                <a:ext cx="4379681" cy="1836810"/>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solidFill>
                    <a:schemeClr val="bg1">
                      <a:lumMod val="50000"/>
                    </a:schemeClr>
                  </a:solidFill>
                </a:endParaRPr>
              </a:p>
            </p:txBody>
          </p:sp>
        </p:grpSp>
        <p:grpSp>
          <p:nvGrpSpPr>
            <p:cNvPr id="4" name="Group 3">
              <a:extLst>
                <a:ext uri="{FF2B5EF4-FFF2-40B4-BE49-F238E27FC236}">
                  <a16:creationId xmlns:a16="http://schemas.microsoft.com/office/drawing/2014/main" id="{A3165022-E8C3-4429-8D9B-C31D3A0EF539}"/>
                </a:ext>
              </a:extLst>
            </p:cNvPr>
            <p:cNvGrpSpPr/>
            <p:nvPr/>
          </p:nvGrpSpPr>
          <p:grpSpPr>
            <a:xfrm>
              <a:off x="1372722" y="2627091"/>
              <a:ext cx="4381501" cy="2293724"/>
              <a:chOff x="3981451" y="2735476"/>
              <a:chExt cx="4381501" cy="2293724"/>
            </a:xfrm>
            <a:solidFill>
              <a:schemeClr val="accent2"/>
            </a:solidFill>
          </p:grpSpPr>
          <p:sp>
            <p:nvSpPr>
              <p:cNvPr id="12" name="Freeform 11">
                <a:extLst>
                  <a:ext uri="{FF2B5EF4-FFF2-40B4-BE49-F238E27FC236}">
                    <a16:creationId xmlns:a16="http://schemas.microsoft.com/office/drawing/2014/main" id="{2921049F-4FE4-4821-93B8-DB9F0B11892E}"/>
                  </a:ext>
                </a:extLst>
              </p:cNvPr>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solidFill>
              <a:ln w="9525">
                <a:noFill/>
                <a:round/>
                <a:headEnd/>
                <a:tailEnd/>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3" name="Freeform 15">
                <a:extLst>
                  <a:ext uri="{FF2B5EF4-FFF2-40B4-BE49-F238E27FC236}">
                    <a16:creationId xmlns:a16="http://schemas.microsoft.com/office/drawing/2014/main" id="{BF17DF69-9B36-4165-9D82-BED8BDD2FF24}"/>
                  </a:ext>
                </a:extLst>
              </p:cNvPr>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2">
                  <a:lumMod val="60000"/>
                  <a:lumOff val="40000"/>
                </a:schemeClr>
              </a:solidFill>
              <a:ln w="9525">
                <a:noFill/>
                <a:round/>
                <a:headEnd/>
                <a:tailEnd/>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4" name="Parallelogram 3">
                <a:extLst>
                  <a:ext uri="{FF2B5EF4-FFF2-40B4-BE49-F238E27FC236}">
                    <a16:creationId xmlns:a16="http://schemas.microsoft.com/office/drawing/2014/main" id="{D85470F9-C01C-48F2-831D-9604F587BF99}"/>
                  </a:ext>
                </a:extLst>
              </p:cNvPr>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solidFill>
                    <a:schemeClr val="bg1">
                      <a:lumMod val="50000"/>
                    </a:schemeClr>
                  </a:solidFill>
                </a:endParaRPr>
              </a:p>
            </p:txBody>
          </p:sp>
        </p:grpSp>
        <p:grpSp>
          <p:nvGrpSpPr>
            <p:cNvPr id="30762" name="Group 4">
              <a:extLst>
                <a:ext uri="{FF2B5EF4-FFF2-40B4-BE49-F238E27FC236}">
                  <a16:creationId xmlns:a16="http://schemas.microsoft.com/office/drawing/2014/main" id="{CFC6790C-6F39-45AE-A5B2-07094977D032}"/>
                </a:ext>
              </a:extLst>
            </p:cNvPr>
            <p:cNvGrpSpPr>
              <a:grpSpLocks/>
            </p:cNvGrpSpPr>
            <p:nvPr/>
          </p:nvGrpSpPr>
          <p:grpSpPr bwMode="auto">
            <a:xfrm>
              <a:off x="2105088" y="2094914"/>
              <a:ext cx="2901363" cy="1751486"/>
              <a:chOff x="4713817" y="2196099"/>
              <a:chExt cx="2901363" cy="1751486"/>
            </a:xfrm>
          </p:grpSpPr>
          <p:sp>
            <p:nvSpPr>
              <p:cNvPr id="9" name="Freeform 9">
                <a:extLst>
                  <a:ext uri="{FF2B5EF4-FFF2-40B4-BE49-F238E27FC236}">
                    <a16:creationId xmlns:a16="http://schemas.microsoft.com/office/drawing/2014/main" id="{BE089AF6-E78A-487A-A525-FE46017AD1AE}"/>
                  </a:ext>
                </a:extLst>
              </p:cNvPr>
              <p:cNvSpPr>
                <a:spLocks/>
              </p:cNvSpPr>
              <p:nvPr/>
            </p:nvSpPr>
            <p:spPr bwMode="auto">
              <a:xfrm>
                <a:off x="6155831" y="2555610"/>
                <a:ext cx="1458681" cy="1391411"/>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0" name="Freeform 13">
                <a:extLst>
                  <a:ext uri="{FF2B5EF4-FFF2-40B4-BE49-F238E27FC236}">
                    <a16:creationId xmlns:a16="http://schemas.microsoft.com/office/drawing/2014/main" id="{8358EC1E-B2E8-4DD8-A0DC-3D91A7E18759}"/>
                  </a:ext>
                </a:extLst>
              </p:cNvPr>
              <p:cNvSpPr>
                <a:spLocks/>
              </p:cNvSpPr>
              <p:nvPr/>
            </p:nvSpPr>
            <p:spPr bwMode="auto">
              <a:xfrm>
                <a:off x="4713519" y="2555610"/>
                <a:ext cx="1458681" cy="1391411"/>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11" name="Parallelogram 3">
                <a:extLst>
                  <a:ext uri="{FF2B5EF4-FFF2-40B4-BE49-F238E27FC236}">
                    <a16:creationId xmlns:a16="http://schemas.microsoft.com/office/drawing/2014/main" id="{E7D9E0EA-688E-41BB-9F2A-654310D383AD}"/>
                  </a:ext>
                </a:extLst>
              </p:cNvPr>
              <p:cNvSpPr/>
              <p:nvPr/>
            </p:nvSpPr>
            <p:spPr>
              <a:xfrm flipV="1">
                <a:off x="5437403" y="2196715"/>
                <a:ext cx="1475050" cy="675459"/>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solidFill>
                    <a:schemeClr val="bg1">
                      <a:lumMod val="50000"/>
                    </a:schemeClr>
                  </a:solidFill>
                </a:endParaRPr>
              </a:p>
            </p:txBody>
          </p:sp>
        </p:grpSp>
        <p:grpSp>
          <p:nvGrpSpPr>
            <p:cNvPr id="30763" name="Group 5">
              <a:extLst>
                <a:ext uri="{FF2B5EF4-FFF2-40B4-BE49-F238E27FC236}">
                  <a16:creationId xmlns:a16="http://schemas.microsoft.com/office/drawing/2014/main" id="{3DB97844-97F3-4527-8CB6-8E630D364289}"/>
                </a:ext>
              </a:extLst>
            </p:cNvPr>
            <p:cNvGrpSpPr>
              <a:grpSpLocks/>
            </p:cNvGrpSpPr>
            <p:nvPr/>
          </p:nvGrpSpPr>
          <p:grpSpPr bwMode="auto">
            <a:xfrm>
              <a:off x="2833222" y="1696142"/>
              <a:ext cx="1445095" cy="1095086"/>
              <a:chOff x="5441951" y="1790701"/>
              <a:chExt cx="1445095" cy="1095086"/>
            </a:xfrm>
          </p:grpSpPr>
          <p:sp>
            <p:nvSpPr>
              <p:cNvPr id="7" name="Freeform 10">
                <a:extLst>
                  <a:ext uri="{FF2B5EF4-FFF2-40B4-BE49-F238E27FC236}">
                    <a16:creationId xmlns:a16="http://schemas.microsoft.com/office/drawing/2014/main" id="{F06F1429-5F8A-4EB1-9AC4-3E94498FB2D0}"/>
                  </a:ext>
                </a:extLst>
              </p:cNvPr>
              <p:cNvSpPr>
                <a:spLocks/>
              </p:cNvSpPr>
              <p:nvPr/>
            </p:nvSpPr>
            <p:spPr bwMode="auto">
              <a:xfrm>
                <a:off x="6157649" y="1805425"/>
                <a:ext cx="729340" cy="1080369"/>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accent4">
                  <a:lumMod val="75000"/>
                </a:schemeClr>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sp>
            <p:nvSpPr>
              <p:cNvPr id="8" name="Freeform 14">
                <a:extLst>
                  <a:ext uri="{FF2B5EF4-FFF2-40B4-BE49-F238E27FC236}">
                    <a16:creationId xmlns:a16="http://schemas.microsoft.com/office/drawing/2014/main" id="{354BF60B-AD98-4E6B-AD31-3CF05CC9EF32}"/>
                  </a:ext>
                </a:extLst>
              </p:cNvPr>
              <p:cNvSpPr>
                <a:spLocks/>
              </p:cNvSpPr>
              <p:nvPr/>
            </p:nvSpPr>
            <p:spPr bwMode="auto">
              <a:xfrm>
                <a:off x="5442858" y="1790701"/>
                <a:ext cx="729341" cy="1080369"/>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accent4"/>
              </a:solidFill>
              <a:ln>
                <a:noFill/>
              </a:ln>
            </p:spPr>
            <p:txBody>
              <a:bodyPr lIns="121920" tIns="60960" rIns="121920" bIns="60960"/>
              <a:lstStyle/>
              <a:p>
                <a:pPr eaLnBrk="1" fontAlgn="auto" hangingPunct="1">
                  <a:spcBef>
                    <a:spcPts val="0"/>
                  </a:spcBef>
                  <a:spcAft>
                    <a:spcPts val="0"/>
                  </a:spcAft>
                  <a:defRPr/>
                </a:pPr>
                <a:endParaRPr lang="en-US" sz="1200">
                  <a:solidFill>
                    <a:schemeClr val="bg1">
                      <a:lumMod val="50000"/>
                    </a:schemeClr>
                  </a:solidFill>
                  <a:latin typeface="+mn-lt"/>
                </a:endParaRPr>
              </a:p>
            </p:txBody>
          </p:sp>
        </p:grpSp>
      </p:grpSp>
      <p:grpSp>
        <p:nvGrpSpPr>
          <p:cNvPr id="18" name="Group 17">
            <a:extLst>
              <a:ext uri="{FF2B5EF4-FFF2-40B4-BE49-F238E27FC236}">
                <a16:creationId xmlns:a16="http://schemas.microsoft.com/office/drawing/2014/main" id="{9713A347-48F2-4F64-ABE8-13F587D471AD}"/>
              </a:ext>
            </a:extLst>
          </p:cNvPr>
          <p:cNvGrpSpPr>
            <a:grpSpLocks/>
          </p:cNvGrpSpPr>
          <p:nvPr/>
        </p:nvGrpSpPr>
        <p:grpSpPr bwMode="auto">
          <a:xfrm>
            <a:off x="1914525" y="2617788"/>
            <a:ext cx="3227388" cy="3540125"/>
            <a:chOff x="1914525" y="2617949"/>
            <a:chExt cx="3227486" cy="3540580"/>
          </a:xfrm>
        </p:grpSpPr>
        <p:grpSp>
          <p:nvGrpSpPr>
            <p:cNvPr id="35" name="Group 34">
              <a:extLst>
                <a:ext uri="{FF2B5EF4-FFF2-40B4-BE49-F238E27FC236}">
                  <a16:creationId xmlns:a16="http://schemas.microsoft.com/office/drawing/2014/main" id="{9200ED24-20B9-483C-81A3-B69B43F445DD}"/>
                </a:ext>
              </a:extLst>
            </p:cNvPr>
            <p:cNvGrpSpPr/>
            <p:nvPr/>
          </p:nvGrpSpPr>
          <p:grpSpPr>
            <a:xfrm>
              <a:off x="3685445" y="4763743"/>
              <a:ext cx="260962" cy="611131"/>
              <a:chOff x="5481404" y="1426062"/>
              <a:chExt cx="341669" cy="778503"/>
            </a:xfrm>
            <a:solidFill>
              <a:schemeClr val="accent1">
                <a:lumMod val="60000"/>
                <a:lumOff val="40000"/>
              </a:schemeClr>
            </a:solidFill>
          </p:grpSpPr>
          <p:sp>
            <p:nvSpPr>
              <p:cNvPr id="132" name="Freeform 1">
                <a:extLst>
                  <a:ext uri="{FF2B5EF4-FFF2-40B4-BE49-F238E27FC236}">
                    <a16:creationId xmlns:a16="http://schemas.microsoft.com/office/drawing/2014/main" id="{DEDA7042-4C4C-4418-93E2-D6BFA5558393}"/>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33" name="Freeform 2">
                <a:extLst>
                  <a:ext uri="{FF2B5EF4-FFF2-40B4-BE49-F238E27FC236}">
                    <a16:creationId xmlns:a16="http://schemas.microsoft.com/office/drawing/2014/main" id="{47203906-8A10-4AE2-AAAE-8F4C13F26E8D}"/>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36" name="Group 35">
              <a:extLst>
                <a:ext uri="{FF2B5EF4-FFF2-40B4-BE49-F238E27FC236}">
                  <a16:creationId xmlns:a16="http://schemas.microsoft.com/office/drawing/2014/main" id="{A4AA8D9A-BCE1-44AD-A98B-48CF3217B2C7}"/>
                </a:ext>
              </a:extLst>
            </p:cNvPr>
            <p:cNvGrpSpPr/>
            <p:nvPr/>
          </p:nvGrpSpPr>
          <p:grpSpPr>
            <a:xfrm>
              <a:off x="4194255" y="5239576"/>
              <a:ext cx="260962" cy="611131"/>
              <a:chOff x="5481404" y="1426062"/>
              <a:chExt cx="341669" cy="778503"/>
            </a:xfrm>
            <a:solidFill>
              <a:schemeClr val="accent1">
                <a:lumMod val="60000"/>
                <a:lumOff val="40000"/>
              </a:schemeClr>
            </a:solidFill>
          </p:grpSpPr>
          <p:sp>
            <p:nvSpPr>
              <p:cNvPr id="130" name="Freeform 1">
                <a:extLst>
                  <a:ext uri="{FF2B5EF4-FFF2-40B4-BE49-F238E27FC236}">
                    <a16:creationId xmlns:a16="http://schemas.microsoft.com/office/drawing/2014/main" id="{E44FA4AA-6598-4009-8B54-05F14AF9F2CB}"/>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31" name="Freeform 2">
                <a:extLst>
                  <a:ext uri="{FF2B5EF4-FFF2-40B4-BE49-F238E27FC236}">
                    <a16:creationId xmlns:a16="http://schemas.microsoft.com/office/drawing/2014/main" id="{C0245B61-802E-4395-9E6F-F41519E271A3}"/>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37" name="Group 36">
              <a:extLst>
                <a:ext uri="{FF2B5EF4-FFF2-40B4-BE49-F238E27FC236}">
                  <a16:creationId xmlns:a16="http://schemas.microsoft.com/office/drawing/2014/main" id="{EA1C07CF-A118-43C8-B34C-B2F9B0FFDBC5}"/>
                </a:ext>
              </a:extLst>
            </p:cNvPr>
            <p:cNvGrpSpPr/>
            <p:nvPr/>
          </p:nvGrpSpPr>
          <p:grpSpPr>
            <a:xfrm>
              <a:off x="2533309" y="2821660"/>
              <a:ext cx="260962" cy="611131"/>
              <a:chOff x="5481404" y="1426062"/>
              <a:chExt cx="341669" cy="778503"/>
            </a:xfrm>
            <a:solidFill>
              <a:schemeClr val="accent1">
                <a:lumMod val="60000"/>
                <a:lumOff val="40000"/>
              </a:schemeClr>
            </a:solidFill>
          </p:grpSpPr>
          <p:sp>
            <p:nvSpPr>
              <p:cNvPr id="128" name="Freeform 1">
                <a:extLst>
                  <a:ext uri="{FF2B5EF4-FFF2-40B4-BE49-F238E27FC236}">
                    <a16:creationId xmlns:a16="http://schemas.microsoft.com/office/drawing/2014/main" id="{CCAD8375-35DE-4ED5-919B-21633AFBB0E7}"/>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29" name="Freeform 2">
                <a:extLst>
                  <a:ext uri="{FF2B5EF4-FFF2-40B4-BE49-F238E27FC236}">
                    <a16:creationId xmlns:a16="http://schemas.microsoft.com/office/drawing/2014/main" id="{EBC9203E-C9F0-409C-9981-7C3C140CC2FC}"/>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38" name="Group 37">
              <a:extLst>
                <a:ext uri="{FF2B5EF4-FFF2-40B4-BE49-F238E27FC236}">
                  <a16:creationId xmlns:a16="http://schemas.microsoft.com/office/drawing/2014/main" id="{46B62A6C-CFF7-4637-B134-59D5C51845F9}"/>
                </a:ext>
              </a:extLst>
            </p:cNvPr>
            <p:cNvGrpSpPr/>
            <p:nvPr/>
          </p:nvGrpSpPr>
          <p:grpSpPr>
            <a:xfrm>
              <a:off x="3335228" y="3981593"/>
              <a:ext cx="235464" cy="632233"/>
              <a:chOff x="1006475" y="1212850"/>
              <a:chExt cx="585788" cy="1530350"/>
            </a:xfrm>
            <a:solidFill>
              <a:schemeClr val="accent4"/>
            </a:solidFill>
          </p:grpSpPr>
          <p:sp>
            <p:nvSpPr>
              <p:cNvPr id="126" name="Freeform 1">
                <a:extLst>
                  <a:ext uri="{FF2B5EF4-FFF2-40B4-BE49-F238E27FC236}">
                    <a16:creationId xmlns:a16="http://schemas.microsoft.com/office/drawing/2014/main" id="{2694D03B-13A1-41FA-9C40-99D64185EF5C}"/>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27" name="Freeform 2">
                <a:extLst>
                  <a:ext uri="{FF2B5EF4-FFF2-40B4-BE49-F238E27FC236}">
                    <a16:creationId xmlns:a16="http://schemas.microsoft.com/office/drawing/2014/main" id="{D64BF807-8E91-4BD3-912F-36F3D5872B3A}"/>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39" name="Group 38">
              <a:extLst>
                <a:ext uri="{FF2B5EF4-FFF2-40B4-BE49-F238E27FC236}">
                  <a16:creationId xmlns:a16="http://schemas.microsoft.com/office/drawing/2014/main" id="{DC559702-FF6A-4AD6-840A-144973DC4C7F}"/>
                </a:ext>
              </a:extLst>
            </p:cNvPr>
            <p:cNvGrpSpPr/>
            <p:nvPr/>
          </p:nvGrpSpPr>
          <p:grpSpPr>
            <a:xfrm>
              <a:off x="1914525" y="3894625"/>
              <a:ext cx="260962" cy="611131"/>
              <a:chOff x="5481404" y="1426062"/>
              <a:chExt cx="341669" cy="778503"/>
            </a:xfrm>
            <a:solidFill>
              <a:schemeClr val="accent4"/>
            </a:solidFill>
          </p:grpSpPr>
          <p:sp>
            <p:nvSpPr>
              <p:cNvPr id="124" name="Freeform 1">
                <a:extLst>
                  <a:ext uri="{FF2B5EF4-FFF2-40B4-BE49-F238E27FC236}">
                    <a16:creationId xmlns:a16="http://schemas.microsoft.com/office/drawing/2014/main" id="{7F69FCF7-A20E-4C7F-AFED-B7C2048F21A2}"/>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25" name="Freeform 2">
                <a:extLst>
                  <a:ext uri="{FF2B5EF4-FFF2-40B4-BE49-F238E27FC236}">
                    <a16:creationId xmlns:a16="http://schemas.microsoft.com/office/drawing/2014/main" id="{4FC40FCD-2D89-4B52-B957-A8139D3AA4E5}"/>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0" name="Group 39">
              <a:extLst>
                <a:ext uri="{FF2B5EF4-FFF2-40B4-BE49-F238E27FC236}">
                  <a16:creationId xmlns:a16="http://schemas.microsoft.com/office/drawing/2014/main" id="{99C7D18B-1052-4E6D-B89A-4800DC0427EA}"/>
                </a:ext>
              </a:extLst>
            </p:cNvPr>
            <p:cNvGrpSpPr/>
            <p:nvPr/>
          </p:nvGrpSpPr>
          <p:grpSpPr>
            <a:xfrm>
              <a:off x="2175487" y="4915165"/>
              <a:ext cx="260962" cy="611131"/>
              <a:chOff x="5481404" y="1426062"/>
              <a:chExt cx="341669" cy="778503"/>
            </a:xfrm>
            <a:solidFill>
              <a:schemeClr val="accent1">
                <a:lumMod val="60000"/>
                <a:lumOff val="40000"/>
              </a:schemeClr>
            </a:solidFill>
          </p:grpSpPr>
          <p:sp>
            <p:nvSpPr>
              <p:cNvPr id="122" name="Freeform 1">
                <a:extLst>
                  <a:ext uri="{FF2B5EF4-FFF2-40B4-BE49-F238E27FC236}">
                    <a16:creationId xmlns:a16="http://schemas.microsoft.com/office/drawing/2014/main" id="{20987B0F-0BEB-4B43-8876-0DE0FD600227}"/>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23" name="Freeform 2">
                <a:extLst>
                  <a:ext uri="{FF2B5EF4-FFF2-40B4-BE49-F238E27FC236}">
                    <a16:creationId xmlns:a16="http://schemas.microsoft.com/office/drawing/2014/main" id="{2D766C9A-B798-4AE5-AC7F-327CBC85C0C0}"/>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1" name="Group 40">
              <a:extLst>
                <a:ext uri="{FF2B5EF4-FFF2-40B4-BE49-F238E27FC236}">
                  <a16:creationId xmlns:a16="http://schemas.microsoft.com/office/drawing/2014/main" id="{9FDBB440-B2AB-4632-9F2E-5805B2C9DA6F}"/>
                </a:ext>
              </a:extLst>
            </p:cNvPr>
            <p:cNvGrpSpPr/>
            <p:nvPr/>
          </p:nvGrpSpPr>
          <p:grpSpPr>
            <a:xfrm>
              <a:off x="2928566" y="5471768"/>
              <a:ext cx="260962" cy="611131"/>
              <a:chOff x="5481404" y="1426062"/>
              <a:chExt cx="341669" cy="778503"/>
            </a:xfrm>
            <a:solidFill>
              <a:schemeClr val="accent1">
                <a:lumMod val="60000"/>
                <a:lumOff val="40000"/>
              </a:schemeClr>
            </a:solidFill>
          </p:grpSpPr>
          <p:sp>
            <p:nvSpPr>
              <p:cNvPr id="120" name="Freeform 1">
                <a:extLst>
                  <a:ext uri="{FF2B5EF4-FFF2-40B4-BE49-F238E27FC236}">
                    <a16:creationId xmlns:a16="http://schemas.microsoft.com/office/drawing/2014/main" id="{989E1888-B065-4BA5-8C60-F7A585547966}"/>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21" name="Freeform 2">
                <a:extLst>
                  <a:ext uri="{FF2B5EF4-FFF2-40B4-BE49-F238E27FC236}">
                    <a16:creationId xmlns:a16="http://schemas.microsoft.com/office/drawing/2014/main" id="{E0BEACFA-30A5-4A89-AC8F-AD74D3B0B0BA}"/>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2" name="Group 41">
              <a:extLst>
                <a:ext uri="{FF2B5EF4-FFF2-40B4-BE49-F238E27FC236}">
                  <a16:creationId xmlns:a16="http://schemas.microsoft.com/office/drawing/2014/main" id="{4743C15B-C18D-48A5-B976-C82FF2EE069E}"/>
                </a:ext>
              </a:extLst>
            </p:cNvPr>
            <p:cNvGrpSpPr/>
            <p:nvPr/>
          </p:nvGrpSpPr>
          <p:grpSpPr>
            <a:xfrm>
              <a:off x="2691790" y="4450825"/>
              <a:ext cx="260962" cy="611131"/>
              <a:chOff x="5481404" y="1426062"/>
              <a:chExt cx="341669" cy="778503"/>
            </a:xfrm>
            <a:solidFill>
              <a:schemeClr val="accent5"/>
            </a:solidFill>
          </p:grpSpPr>
          <p:sp>
            <p:nvSpPr>
              <p:cNvPr id="118" name="Freeform 1">
                <a:extLst>
                  <a:ext uri="{FF2B5EF4-FFF2-40B4-BE49-F238E27FC236}">
                    <a16:creationId xmlns:a16="http://schemas.microsoft.com/office/drawing/2014/main" id="{F380039F-BDC6-4AFA-A673-81DF43B7452F}"/>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19" name="Freeform 2">
                <a:extLst>
                  <a:ext uri="{FF2B5EF4-FFF2-40B4-BE49-F238E27FC236}">
                    <a16:creationId xmlns:a16="http://schemas.microsoft.com/office/drawing/2014/main" id="{F91B9C3E-7C2C-40A4-A4CE-5C253C696E54}"/>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3" name="Group 42">
              <a:extLst>
                <a:ext uri="{FF2B5EF4-FFF2-40B4-BE49-F238E27FC236}">
                  <a16:creationId xmlns:a16="http://schemas.microsoft.com/office/drawing/2014/main" id="{60FBEE23-A274-428D-9074-8BBBDDE78576}"/>
                </a:ext>
              </a:extLst>
            </p:cNvPr>
            <p:cNvGrpSpPr/>
            <p:nvPr/>
          </p:nvGrpSpPr>
          <p:grpSpPr>
            <a:xfrm>
              <a:off x="2724685" y="3591771"/>
              <a:ext cx="260962" cy="611131"/>
              <a:chOff x="5481404" y="1426062"/>
              <a:chExt cx="341669" cy="778503"/>
            </a:xfrm>
            <a:solidFill>
              <a:schemeClr val="accent4"/>
            </a:solidFill>
          </p:grpSpPr>
          <p:sp>
            <p:nvSpPr>
              <p:cNvPr id="116" name="Freeform 1">
                <a:extLst>
                  <a:ext uri="{FF2B5EF4-FFF2-40B4-BE49-F238E27FC236}">
                    <a16:creationId xmlns:a16="http://schemas.microsoft.com/office/drawing/2014/main" id="{8CFBDCB0-FAA0-4AD5-A909-CA6B2ABDE843}"/>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17" name="Freeform 2">
                <a:extLst>
                  <a:ext uri="{FF2B5EF4-FFF2-40B4-BE49-F238E27FC236}">
                    <a16:creationId xmlns:a16="http://schemas.microsoft.com/office/drawing/2014/main" id="{B9AE42C4-8F1B-4B16-B30B-E11424530874}"/>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4" name="Group 43">
              <a:extLst>
                <a:ext uri="{FF2B5EF4-FFF2-40B4-BE49-F238E27FC236}">
                  <a16:creationId xmlns:a16="http://schemas.microsoft.com/office/drawing/2014/main" id="{2AC3EBF5-9BCD-46DE-8C15-EDD69D512D26}"/>
                </a:ext>
              </a:extLst>
            </p:cNvPr>
            <p:cNvGrpSpPr/>
            <p:nvPr/>
          </p:nvGrpSpPr>
          <p:grpSpPr>
            <a:xfrm>
              <a:off x="3701241" y="3337055"/>
              <a:ext cx="260962" cy="611131"/>
              <a:chOff x="5481404" y="1426062"/>
              <a:chExt cx="341669" cy="778503"/>
            </a:xfrm>
            <a:solidFill>
              <a:schemeClr val="accent2">
                <a:lumMod val="60000"/>
                <a:lumOff val="40000"/>
              </a:schemeClr>
            </a:solidFill>
          </p:grpSpPr>
          <p:sp>
            <p:nvSpPr>
              <p:cNvPr id="114" name="Freeform 1">
                <a:extLst>
                  <a:ext uri="{FF2B5EF4-FFF2-40B4-BE49-F238E27FC236}">
                    <a16:creationId xmlns:a16="http://schemas.microsoft.com/office/drawing/2014/main" id="{DB3656CF-9EB9-4217-9512-9D1AB03E5B0E}"/>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15" name="Freeform 2">
                <a:extLst>
                  <a:ext uri="{FF2B5EF4-FFF2-40B4-BE49-F238E27FC236}">
                    <a16:creationId xmlns:a16="http://schemas.microsoft.com/office/drawing/2014/main" id="{82AE94B6-970F-46D1-928F-33C23E1D31E6}"/>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5" name="Group 44">
              <a:extLst>
                <a:ext uri="{FF2B5EF4-FFF2-40B4-BE49-F238E27FC236}">
                  <a16:creationId xmlns:a16="http://schemas.microsoft.com/office/drawing/2014/main" id="{C3AED503-F6B9-4C20-8748-37339DA31E7F}"/>
                </a:ext>
              </a:extLst>
            </p:cNvPr>
            <p:cNvGrpSpPr/>
            <p:nvPr/>
          </p:nvGrpSpPr>
          <p:grpSpPr>
            <a:xfrm>
              <a:off x="3327835" y="2625683"/>
              <a:ext cx="260962" cy="611131"/>
              <a:chOff x="5481404" y="1426062"/>
              <a:chExt cx="341669" cy="778503"/>
            </a:xfrm>
            <a:solidFill>
              <a:schemeClr val="accent5"/>
            </a:solidFill>
          </p:grpSpPr>
          <p:sp>
            <p:nvSpPr>
              <p:cNvPr id="112" name="Freeform 1">
                <a:extLst>
                  <a:ext uri="{FF2B5EF4-FFF2-40B4-BE49-F238E27FC236}">
                    <a16:creationId xmlns:a16="http://schemas.microsoft.com/office/drawing/2014/main" id="{374EFB08-754B-4DE3-B031-914DB908ECC3}"/>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13" name="Freeform 2">
                <a:extLst>
                  <a:ext uri="{FF2B5EF4-FFF2-40B4-BE49-F238E27FC236}">
                    <a16:creationId xmlns:a16="http://schemas.microsoft.com/office/drawing/2014/main" id="{6F3DEC5D-FE8A-4BEB-8E8D-FF2D9F473E56}"/>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6" name="Group 45">
              <a:extLst>
                <a:ext uri="{FF2B5EF4-FFF2-40B4-BE49-F238E27FC236}">
                  <a16:creationId xmlns:a16="http://schemas.microsoft.com/office/drawing/2014/main" id="{6F3A7935-725C-4955-A929-2404F18AA104}"/>
                </a:ext>
              </a:extLst>
            </p:cNvPr>
            <p:cNvGrpSpPr/>
            <p:nvPr/>
          </p:nvGrpSpPr>
          <p:grpSpPr>
            <a:xfrm>
              <a:off x="4653437" y="4443356"/>
              <a:ext cx="260962" cy="611131"/>
              <a:chOff x="5481404" y="1426062"/>
              <a:chExt cx="341669" cy="778503"/>
            </a:xfrm>
            <a:solidFill>
              <a:schemeClr val="accent5"/>
            </a:solidFill>
          </p:grpSpPr>
          <p:sp>
            <p:nvSpPr>
              <p:cNvPr id="110" name="Freeform 1">
                <a:extLst>
                  <a:ext uri="{FF2B5EF4-FFF2-40B4-BE49-F238E27FC236}">
                    <a16:creationId xmlns:a16="http://schemas.microsoft.com/office/drawing/2014/main" id="{E2936D16-190B-40DC-9566-F9010AC25B81}"/>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11" name="Freeform 2">
                <a:extLst>
                  <a:ext uri="{FF2B5EF4-FFF2-40B4-BE49-F238E27FC236}">
                    <a16:creationId xmlns:a16="http://schemas.microsoft.com/office/drawing/2014/main" id="{ADDB47B1-069A-4A19-A7AE-19D8D123A48C}"/>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7" name="Group 46">
              <a:extLst>
                <a:ext uri="{FF2B5EF4-FFF2-40B4-BE49-F238E27FC236}">
                  <a16:creationId xmlns:a16="http://schemas.microsoft.com/office/drawing/2014/main" id="{A36D7690-EB3D-4E20-AA5F-42172CDFCCB0}"/>
                </a:ext>
              </a:extLst>
            </p:cNvPr>
            <p:cNvGrpSpPr/>
            <p:nvPr/>
          </p:nvGrpSpPr>
          <p:grpSpPr>
            <a:xfrm>
              <a:off x="2012423" y="4450825"/>
              <a:ext cx="235464" cy="632233"/>
              <a:chOff x="1006475" y="1212850"/>
              <a:chExt cx="585788" cy="1530350"/>
            </a:xfrm>
            <a:solidFill>
              <a:schemeClr val="accent4"/>
            </a:solidFill>
          </p:grpSpPr>
          <p:sp>
            <p:nvSpPr>
              <p:cNvPr id="108" name="Freeform 1">
                <a:extLst>
                  <a:ext uri="{FF2B5EF4-FFF2-40B4-BE49-F238E27FC236}">
                    <a16:creationId xmlns:a16="http://schemas.microsoft.com/office/drawing/2014/main" id="{3675E2BD-F443-407E-BCF0-705CC0CC8EA8}"/>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09" name="Freeform 2">
                <a:extLst>
                  <a:ext uri="{FF2B5EF4-FFF2-40B4-BE49-F238E27FC236}">
                    <a16:creationId xmlns:a16="http://schemas.microsoft.com/office/drawing/2014/main" id="{8C066919-E9AE-40F8-A124-A961CD383366}"/>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8" name="Group 47">
              <a:extLst>
                <a:ext uri="{FF2B5EF4-FFF2-40B4-BE49-F238E27FC236}">
                  <a16:creationId xmlns:a16="http://schemas.microsoft.com/office/drawing/2014/main" id="{0E60E911-AB8A-4C1D-A129-F5041BB25436}"/>
                </a:ext>
              </a:extLst>
            </p:cNvPr>
            <p:cNvGrpSpPr/>
            <p:nvPr/>
          </p:nvGrpSpPr>
          <p:grpSpPr>
            <a:xfrm>
              <a:off x="2521013" y="3997304"/>
              <a:ext cx="235464" cy="632233"/>
              <a:chOff x="1006475" y="1212850"/>
              <a:chExt cx="585788" cy="1530350"/>
            </a:xfrm>
            <a:solidFill>
              <a:schemeClr val="accent1">
                <a:lumMod val="60000"/>
                <a:lumOff val="40000"/>
              </a:schemeClr>
            </a:solidFill>
          </p:grpSpPr>
          <p:sp>
            <p:nvSpPr>
              <p:cNvPr id="106" name="Freeform 1">
                <a:extLst>
                  <a:ext uri="{FF2B5EF4-FFF2-40B4-BE49-F238E27FC236}">
                    <a16:creationId xmlns:a16="http://schemas.microsoft.com/office/drawing/2014/main" id="{61E6561B-4CEF-46EF-97CC-064E3C571692}"/>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07" name="Freeform 2">
                <a:extLst>
                  <a:ext uri="{FF2B5EF4-FFF2-40B4-BE49-F238E27FC236}">
                    <a16:creationId xmlns:a16="http://schemas.microsoft.com/office/drawing/2014/main" id="{DAC67C76-ADE3-4F81-AF66-2386A238A23C}"/>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49" name="Group 48">
              <a:extLst>
                <a:ext uri="{FF2B5EF4-FFF2-40B4-BE49-F238E27FC236}">
                  <a16:creationId xmlns:a16="http://schemas.microsoft.com/office/drawing/2014/main" id="{8325EEAB-42BC-4AF6-A0A8-2C3C53B0AE15}"/>
                </a:ext>
              </a:extLst>
            </p:cNvPr>
            <p:cNvGrpSpPr/>
            <p:nvPr/>
          </p:nvGrpSpPr>
          <p:grpSpPr>
            <a:xfrm>
              <a:off x="2264687" y="3098260"/>
              <a:ext cx="235464" cy="632233"/>
              <a:chOff x="1006475" y="1212850"/>
              <a:chExt cx="585788" cy="1530350"/>
            </a:xfrm>
            <a:solidFill>
              <a:schemeClr val="accent2">
                <a:lumMod val="60000"/>
                <a:lumOff val="40000"/>
              </a:schemeClr>
            </a:solidFill>
          </p:grpSpPr>
          <p:sp>
            <p:nvSpPr>
              <p:cNvPr id="104" name="Freeform 1">
                <a:extLst>
                  <a:ext uri="{FF2B5EF4-FFF2-40B4-BE49-F238E27FC236}">
                    <a16:creationId xmlns:a16="http://schemas.microsoft.com/office/drawing/2014/main" id="{B47EDECE-83DE-42AF-B0D4-EFA2D583DB46}"/>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05" name="Freeform 2">
                <a:extLst>
                  <a:ext uri="{FF2B5EF4-FFF2-40B4-BE49-F238E27FC236}">
                    <a16:creationId xmlns:a16="http://schemas.microsoft.com/office/drawing/2014/main" id="{8E5304DC-460C-4DD8-8A40-5FE76BAC7244}"/>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0" name="Group 49">
              <a:extLst>
                <a:ext uri="{FF2B5EF4-FFF2-40B4-BE49-F238E27FC236}">
                  <a16:creationId xmlns:a16="http://schemas.microsoft.com/office/drawing/2014/main" id="{B76ED697-ED53-44F6-9829-D76C84D2B55E}"/>
                </a:ext>
              </a:extLst>
            </p:cNvPr>
            <p:cNvGrpSpPr/>
            <p:nvPr/>
          </p:nvGrpSpPr>
          <p:grpSpPr>
            <a:xfrm>
              <a:off x="2859122" y="2674590"/>
              <a:ext cx="235464" cy="632233"/>
              <a:chOff x="1006475" y="1212850"/>
              <a:chExt cx="585788" cy="1530350"/>
            </a:xfrm>
            <a:solidFill>
              <a:schemeClr val="accent5"/>
            </a:solidFill>
          </p:grpSpPr>
          <p:sp>
            <p:nvSpPr>
              <p:cNvPr id="102" name="Freeform 1">
                <a:extLst>
                  <a:ext uri="{FF2B5EF4-FFF2-40B4-BE49-F238E27FC236}">
                    <a16:creationId xmlns:a16="http://schemas.microsoft.com/office/drawing/2014/main" id="{0FBE5ED3-EB55-4B71-8559-4E0D75F410CA}"/>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03" name="Freeform 2">
                <a:extLst>
                  <a:ext uri="{FF2B5EF4-FFF2-40B4-BE49-F238E27FC236}">
                    <a16:creationId xmlns:a16="http://schemas.microsoft.com/office/drawing/2014/main" id="{5C024ED8-5E10-4B11-8283-D065218A859D}"/>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1" name="Group 50">
              <a:extLst>
                <a:ext uri="{FF2B5EF4-FFF2-40B4-BE49-F238E27FC236}">
                  <a16:creationId xmlns:a16="http://schemas.microsoft.com/office/drawing/2014/main" id="{4E477110-B885-427A-8206-7871C740CDF7}"/>
                </a:ext>
              </a:extLst>
            </p:cNvPr>
            <p:cNvGrpSpPr/>
            <p:nvPr/>
          </p:nvGrpSpPr>
          <p:grpSpPr>
            <a:xfrm>
              <a:off x="3336072" y="3306282"/>
              <a:ext cx="235464" cy="632233"/>
              <a:chOff x="1006475" y="1212850"/>
              <a:chExt cx="585788" cy="1530350"/>
            </a:xfrm>
            <a:solidFill>
              <a:schemeClr val="accent5"/>
            </a:solidFill>
          </p:grpSpPr>
          <p:sp>
            <p:nvSpPr>
              <p:cNvPr id="100" name="Freeform 1">
                <a:extLst>
                  <a:ext uri="{FF2B5EF4-FFF2-40B4-BE49-F238E27FC236}">
                    <a16:creationId xmlns:a16="http://schemas.microsoft.com/office/drawing/2014/main" id="{F907F482-B9EC-4C0B-8A02-AAC37E220230}"/>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101" name="Freeform 2">
                <a:extLst>
                  <a:ext uri="{FF2B5EF4-FFF2-40B4-BE49-F238E27FC236}">
                    <a16:creationId xmlns:a16="http://schemas.microsoft.com/office/drawing/2014/main" id="{15825801-CFEF-4213-A5B9-6350E6FB9CA3}"/>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2" name="Group 51">
              <a:extLst>
                <a:ext uri="{FF2B5EF4-FFF2-40B4-BE49-F238E27FC236}">
                  <a16:creationId xmlns:a16="http://schemas.microsoft.com/office/drawing/2014/main" id="{93709AC7-6580-4E81-BF82-9CA57652F50F}"/>
                </a:ext>
              </a:extLst>
            </p:cNvPr>
            <p:cNvGrpSpPr/>
            <p:nvPr/>
          </p:nvGrpSpPr>
          <p:grpSpPr>
            <a:xfrm>
              <a:off x="2973340" y="3288762"/>
              <a:ext cx="235464" cy="632233"/>
              <a:chOff x="1006475" y="1212850"/>
              <a:chExt cx="585788" cy="1530350"/>
            </a:xfrm>
            <a:solidFill>
              <a:schemeClr val="accent1">
                <a:lumMod val="60000"/>
                <a:lumOff val="40000"/>
              </a:schemeClr>
            </a:solidFill>
          </p:grpSpPr>
          <p:sp>
            <p:nvSpPr>
              <p:cNvPr id="98" name="Freeform 1">
                <a:extLst>
                  <a:ext uri="{FF2B5EF4-FFF2-40B4-BE49-F238E27FC236}">
                    <a16:creationId xmlns:a16="http://schemas.microsoft.com/office/drawing/2014/main" id="{E3962588-A904-4F90-956F-2C378DC29D4E}"/>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99" name="Freeform 2">
                <a:extLst>
                  <a:ext uri="{FF2B5EF4-FFF2-40B4-BE49-F238E27FC236}">
                    <a16:creationId xmlns:a16="http://schemas.microsoft.com/office/drawing/2014/main" id="{FBCD76F4-53D2-4EBF-A3E8-76BC9BC4BA5D}"/>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3" name="Group 52">
              <a:extLst>
                <a:ext uri="{FF2B5EF4-FFF2-40B4-BE49-F238E27FC236}">
                  <a16:creationId xmlns:a16="http://schemas.microsoft.com/office/drawing/2014/main" id="{4583BE62-6598-44A1-A834-6710D7492D96}"/>
                </a:ext>
              </a:extLst>
            </p:cNvPr>
            <p:cNvGrpSpPr/>
            <p:nvPr/>
          </p:nvGrpSpPr>
          <p:grpSpPr>
            <a:xfrm>
              <a:off x="3987437" y="4425062"/>
              <a:ext cx="235464" cy="632233"/>
              <a:chOff x="1006475" y="1212850"/>
              <a:chExt cx="585788" cy="1530350"/>
            </a:xfrm>
            <a:solidFill>
              <a:schemeClr val="accent4"/>
            </a:solidFill>
          </p:grpSpPr>
          <p:sp>
            <p:nvSpPr>
              <p:cNvPr id="96" name="Freeform 1">
                <a:extLst>
                  <a:ext uri="{FF2B5EF4-FFF2-40B4-BE49-F238E27FC236}">
                    <a16:creationId xmlns:a16="http://schemas.microsoft.com/office/drawing/2014/main" id="{BE8EEA82-BCE3-4E4C-A724-FEC354444DB8}"/>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97" name="Freeform 2">
                <a:extLst>
                  <a:ext uri="{FF2B5EF4-FFF2-40B4-BE49-F238E27FC236}">
                    <a16:creationId xmlns:a16="http://schemas.microsoft.com/office/drawing/2014/main" id="{C01DE658-7AD4-41CF-A2B8-3B550E4C3480}"/>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4" name="Group 53">
              <a:extLst>
                <a:ext uri="{FF2B5EF4-FFF2-40B4-BE49-F238E27FC236}">
                  <a16:creationId xmlns:a16="http://schemas.microsoft.com/office/drawing/2014/main" id="{4467B3FE-72B3-44E7-9D12-99DABD6AACF7}"/>
                </a:ext>
              </a:extLst>
            </p:cNvPr>
            <p:cNvGrpSpPr/>
            <p:nvPr/>
          </p:nvGrpSpPr>
          <p:grpSpPr>
            <a:xfrm>
              <a:off x="4398049" y="3069126"/>
              <a:ext cx="235464" cy="632233"/>
              <a:chOff x="1006475" y="1212850"/>
              <a:chExt cx="585788" cy="1530350"/>
            </a:xfrm>
            <a:solidFill>
              <a:schemeClr val="accent4"/>
            </a:solidFill>
          </p:grpSpPr>
          <p:sp>
            <p:nvSpPr>
              <p:cNvPr id="94" name="Freeform 1">
                <a:extLst>
                  <a:ext uri="{FF2B5EF4-FFF2-40B4-BE49-F238E27FC236}">
                    <a16:creationId xmlns:a16="http://schemas.microsoft.com/office/drawing/2014/main" id="{5A0A4A67-7EDE-4D2D-B8EB-4FDBCD5953A2}"/>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95" name="Freeform 2">
                <a:extLst>
                  <a:ext uri="{FF2B5EF4-FFF2-40B4-BE49-F238E27FC236}">
                    <a16:creationId xmlns:a16="http://schemas.microsoft.com/office/drawing/2014/main" id="{541956EB-19D4-41E5-BFAC-02741DFFF5D1}"/>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5" name="Group 54">
              <a:extLst>
                <a:ext uri="{FF2B5EF4-FFF2-40B4-BE49-F238E27FC236}">
                  <a16:creationId xmlns:a16="http://schemas.microsoft.com/office/drawing/2014/main" id="{7D560662-5632-4D31-8ED3-A92FD339ACA1}"/>
                </a:ext>
              </a:extLst>
            </p:cNvPr>
            <p:cNvGrpSpPr/>
            <p:nvPr/>
          </p:nvGrpSpPr>
          <p:grpSpPr>
            <a:xfrm>
              <a:off x="3310127" y="4817981"/>
              <a:ext cx="235464" cy="632233"/>
              <a:chOff x="1006475" y="1212850"/>
              <a:chExt cx="585788" cy="1530350"/>
            </a:xfrm>
            <a:solidFill>
              <a:schemeClr val="accent5"/>
            </a:solidFill>
          </p:grpSpPr>
          <p:sp>
            <p:nvSpPr>
              <p:cNvPr id="92" name="Freeform 1">
                <a:extLst>
                  <a:ext uri="{FF2B5EF4-FFF2-40B4-BE49-F238E27FC236}">
                    <a16:creationId xmlns:a16="http://schemas.microsoft.com/office/drawing/2014/main" id="{2C89DEE4-8791-4BD9-87B2-98F92A31CAF4}"/>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93" name="Freeform 2">
                <a:extLst>
                  <a:ext uri="{FF2B5EF4-FFF2-40B4-BE49-F238E27FC236}">
                    <a16:creationId xmlns:a16="http://schemas.microsoft.com/office/drawing/2014/main" id="{CCF7D551-A1FD-4792-8FD6-BD00B2A2CB4E}"/>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6" name="Group 55">
              <a:extLst>
                <a:ext uri="{FF2B5EF4-FFF2-40B4-BE49-F238E27FC236}">
                  <a16:creationId xmlns:a16="http://schemas.microsoft.com/office/drawing/2014/main" id="{2E95D801-BE1D-466E-BFFB-12EA72F1D516}"/>
                </a:ext>
              </a:extLst>
            </p:cNvPr>
            <p:cNvGrpSpPr/>
            <p:nvPr/>
          </p:nvGrpSpPr>
          <p:grpSpPr>
            <a:xfrm>
              <a:off x="2546425" y="5241337"/>
              <a:ext cx="235464" cy="632233"/>
              <a:chOff x="1006475" y="1212850"/>
              <a:chExt cx="585788" cy="1530350"/>
            </a:xfrm>
            <a:solidFill>
              <a:schemeClr val="accent5"/>
            </a:solidFill>
          </p:grpSpPr>
          <p:sp>
            <p:nvSpPr>
              <p:cNvPr id="90" name="Freeform 1">
                <a:extLst>
                  <a:ext uri="{FF2B5EF4-FFF2-40B4-BE49-F238E27FC236}">
                    <a16:creationId xmlns:a16="http://schemas.microsoft.com/office/drawing/2014/main" id="{D37DDC1C-8912-4A71-B660-C13FCEF336AE}"/>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91" name="Freeform 2">
                <a:extLst>
                  <a:ext uri="{FF2B5EF4-FFF2-40B4-BE49-F238E27FC236}">
                    <a16:creationId xmlns:a16="http://schemas.microsoft.com/office/drawing/2014/main" id="{26E0AD6D-3D1F-4A7E-BE92-3959B5D32C43}"/>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7" name="Group 56">
              <a:extLst>
                <a:ext uri="{FF2B5EF4-FFF2-40B4-BE49-F238E27FC236}">
                  <a16:creationId xmlns:a16="http://schemas.microsoft.com/office/drawing/2014/main" id="{2D21DC21-FE66-48CA-ACF5-A375EBE1FD83}"/>
                </a:ext>
              </a:extLst>
            </p:cNvPr>
            <p:cNvGrpSpPr/>
            <p:nvPr/>
          </p:nvGrpSpPr>
          <p:grpSpPr>
            <a:xfrm>
              <a:off x="3381015" y="5526296"/>
              <a:ext cx="235464" cy="632233"/>
              <a:chOff x="1006475" y="1212850"/>
              <a:chExt cx="585788" cy="1530350"/>
            </a:xfrm>
            <a:solidFill>
              <a:schemeClr val="accent2">
                <a:lumMod val="60000"/>
                <a:lumOff val="40000"/>
              </a:schemeClr>
            </a:solidFill>
          </p:grpSpPr>
          <p:sp>
            <p:nvSpPr>
              <p:cNvPr id="88" name="Freeform 1">
                <a:extLst>
                  <a:ext uri="{FF2B5EF4-FFF2-40B4-BE49-F238E27FC236}">
                    <a16:creationId xmlns:a16="http://schemas.microsoft.com/office/drawing/2014/main" id="{CA9DA1DD-F3B5-40DF-BEDC-5D03D8EDDFAA}"/>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9" name="Freeform 2">
                <a:extLst>
                  <a:ext uri="{FF2B5EF4-FFF2-40B4-BE49-F238E27FC236}">
                    <a16:creationId xmlns:a16="http://schemas.microsoft.com/office/drawing/2014/main" id="{FA82CEE3-9A01-414C-A8D7-A856D5D38C62}"/>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8" name="Group 57">
              <a:extLst>
                <a:ext uri="{FF2B5EF4-FFF2-40B4-BE49-F238E27FC236}">
                  <a16:creationId xmlns:a16="http://schemas.microsoft.com/office/drawing/2014/main" id="{FAD9FDC7-EAA2-4EC3-940F-FA32D5A6E43B}"/>
                </a:ext>
              </a:extLst>
            </p:cNvPr>
            <p:cNvGrpSpPr/>
            <p:nvPr/>
          </p:nvGrpSpPr>
          <p:grpSpPr>
            <a:xfrm>
              <a:off x="2989501" y="4746007"/>
              <a:ext cx="260962" cy="611131"/>
              <a:chOff x="5481404" y="1426062"/>
              <a:chExt cx="341669" cy="778503"/>
            </a:xfrm>
            <a:solidFill>
              <a:schemeClr val="accent2">
                <a:lumMod val="60000"/>
                <a:lumOff val="40000"/>
              </a:schemeClr>
            </a:solidFill>
          </p:grpSpPr>
          <p:sp>
            <p:nvSpPr>
              <p:cNvPr id="86" name="Freeform 1">
                <a:extLst>
                  <a:ext uri="{FF2B5EF4-FFF2-40B4-BE49-F238E27FC236}">
                    <a16:creationId xmlns:a16="http://schemas.microsoft.com/office/drawing/2014/main" id="{1989AE08-B75D-4897-8177-CA8EBAB75CBC}"/>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7" name="Freeform 2">
                <a:extLst>
                  <a:ext uri="{FF2B5EF4-FFF2-40B4-BE49-F238E27FC236}">
                    <a16:creationId xmlns:a16="http://schemas.microsoft.com/office/drawing/2014/main" id="{5BF3B76B-7C8B-4FA1-A9EF-FDEE80B5349C}"/>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59" name="Group 58">
              <a:extLst>
                <a:ext uri="{FF2B5EF4-FFF2-40B4-BE49-F238E27FC236}">
                  <a16:creationId xmlns:a16="http://schemas.microsoft.com/office/drawing/2014/main" id="{A6615F13-D385-4F11-9DC8-0AE9FECB9EAA}"/>
                </a:ext>
              </a:extLst>
            </p:cNvPr>
            <p:cNvGrpSpPr/>
            <p:nvPr/>
          </p:nvGrpSpPr>
          <p:grpSpPr>
            <a:xfrm>
              <a:off x="3754304" y="5481728"/>
              <a:ext cx="260962" cy="611131"/>
              <a:chOff x="5481404" y="1426062"/>
              <a:chExt cx="341669" cy="778503"/>
            </a:xfrm>
            <a:solidFill>
              <a:schemeClr val="accent2">
                <a:lumMod val="60000"/>
                <a:lumOff val="40000"/>
              </a:schemeClr>
            </a:solidFill>
          </p:grpSpPr>
          <p:sp>
            <p:nvSpPr>
              <p:cNvPr id="84" name="Freeform 1">
                <a:extLst>
                  <a:ext uri="{FF2B5EF4-FFF2-40B4-BE49-F238E27FC236}">
                    <a16:creationId xmlns:a16="http://schemas.microsoft.com/office/drawing/2014/main" id="{A934AB45-3189-4420-A5C4-A40DD8EF200E}"/>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5" name="Freeform 2">
                <a:extLst>
                  <a:ext uri="{FF2B5EF4-FFF2-40B4-BE49-F238E27FC236}">
                    <a16:creationId xmlns:a16="http://schemas.microsoft.com/office/drawing/2014/main" id="{FDABE512-6F2E-4387-947F-4363D9C6FACD}"/>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0" name="Group 59">
              <a:extLst>
                <a:ext uri="{FF2B5EF4-FFF2-40B4-BE49-F238E27FC236}">
                  <a16:creationId xmlns:a16="http://schemas.microsoft.com/office/drawing/2014/main" id="{A3CB6342-9F70-4889-88DF-86A97483888D}"/>
                </a:ext>
              </a:extLst>
            </p:cNvPr>
            <p:cNvGrpSpPr/>
            <p:nvPr/>
          </p:nvGrpSpPr>
          <p:grpSpPr>
            <a:xfrm>
              <a:off x="4499625" y="4903919"/>
              <a:ext cx="235464" cy="632233"/>
              <a:chOff x="1006475" y="1212850"/>
              <a:chExt cx="585788" cy="1530350"/>
            </a:xfrm>
            <a:solidFill>
              <a:schemeClr val="accent1">
                <a:lumMod val="60000"/>
                <a:lumOff val="40000"/>
              </a:schemeClr>
            </a:solidFill>
          </p:grpSpPr>
          <p:sp>
            <p:nvSpPr>
              <p:cNvPr id="82" name="Freeform 1">
                <a:extLst>
                  <a:ext uri="{FF2B5EF4-FFF2-40B4-BE49-F238E27FC236}">
                    <a16:creationId xmlns:a16="http://schemas.microsoft.com/office/drawing/2014/main" id="{BEE845C7-0BE0-4F09-89E3-0E53362D796C}"/>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3" name="Freeform 2">
                <a:extLst>
                  <a:ext uri="{FF2B5EF4-FFF2-40B4-BE49-F238E27FC236}">
                    <a16:creationId xmlns:a16="http://schemas.microsoft.com/office/drawing/2014/main" id="{585421F0-D574-4BF5-BF0C-9ADC7741746D}"/>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1" name="Group 60">
              <a:extLst>
                <a:ext uri="{FF2B5EF4-FFF2-40B4-BE49-F238E27FC236}">
                  <a16:creationId xmlns:a16="http://schemas.microsoft.com/office/drawing/2014/main" id="{4CB02745-C2D5-47BA-A371-9F366F5A32AE}"/>
                </a:ext>
              </a:extLst>
            </p:cNvPr>
            <p:cNvGrpSpPr/>
            <p:nvPr/>
          </p:nvGrpSpPr>
          <p:grpSpPr>
            <a:xfrm>
              <a:off x="3987437" y="3522013"/>
              <a:ext cx="235464" cy="632233"/>
              <a:chOff x="1006475" y="1212850"/>
              <a:chExt cx="585788" cy="1530350"/>
            </a:xfrm>
            <a:solidFill>
              <a:schemeClr val="accent1">
                <a:lumMod val="60000"/>
                <a:lumOff val="40000"/>
              </a:schemeClr>
            </a:solidFill>
          </p:grpSpPr>
          <p:sp>
            <p:nvSpPr>
              <p:cNvPr id="80" name="Freeform 1">
                <a:extLst>
                  <a:ext uri="{FF2B5EF4-FFF2-40B4-BE49-F238E27FC236}">
                    <a16:creationId xmlns:a16="http://schemas.microsoft.com/office/drawing/2014/main" id="{336D8DC5-B5CE-4004-8FA9-0715C308881B}"/>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1" name="Freeform 2">
                <a:extLst>
                  <a:ext uri="{FF2B5EF4-FFF2-40B4-BE49-F238E27FC236}">
                    <a16:creationId xmlns:a16="http://schemas.microsoft.com/office/drawing/2014/main" id="{EDC6EAA4-B095-4377-9DB9-5A1C747B843D}"/>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2" name="Group 61">
              <a:extLst>
                <a:ext uri="{FF2B5EF4-FFF2-40B4-BE49-F238E27FC236}">
                  <a16:creationId xmlns:a16="http://schemas.microsoft.com/office/drawing/2014/main" id="{D545FA46-72B4-4C45-8F05-1138EB18DEEA}"/>
                </a:ext>
              </a:extLst>
            </p:cNvPr>
            <p:cNvGrpSpPr/>
            <p:nvPr/>
          </p:nvGrpSpPr>
          <p:grpSpPr>
            <a:xfrm>
              <a:off x="4662343" y="3454723"/>
              <a:ext cx="260962" cy="611131"/>
              <a:chOff x="5481404" y="1426062"/>
              <a:chExt cx="341669" cy="778503"/>
            </a:xfrm>
            <a:solidFill>
              <a:schemeClr val="accent1">
                <a:lumMod val="60000"/>
                <a:lumOff val="40000"/>
              </a:schemeClr>
            </a:solidFill>
          </p:grpSpPr>
          <p:sp>
            <p:nvSpPr>
              <p:cNvPr id="78" name="Freeform 1">
                <a:extLst>
                  <a:ext uri="{FF2B5EF4-FFF2-40B4-BE49-F238E27FC236}">
                    <a16:creationId xmlns:a16="http://schemas.microsoft.com/office/drawing/2014/main" id="{DE87975F-A61F-46CD-97F0-68327E95F813}"/>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9" name="Freeform 2">
                <a:extLst>
                  <a:ext uri="{FF2B5EF4-FFF2-40B4-BE49-F238E27FC236}">
                    <a16:creationId xmlns:a16="http://schemas.microsoft.com/office/drawing/2014/main" id="{FBF6CA7B-C2F3-431D-8E84-9A1D6F1B7E19}"/>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3" name="Group 62">
              <a:extLst>
                <a:ext uri="{FF2B5EF4-FFF2-40B4-BE49-F238E27FC236}">
                  <a16:creationId xmlns:a16="http://schemas.microsoft.com/office/drawing/2014/main" id="{2DF34A61-CECB-421B-B2E1-4533F26AD9D4}"/>
                </a:ext>
              </a:extLst>
            </p:cNvPr>
            <p:cNvGrpSpPr/>
            <p:nvPr/>
          </p:nvGrpSpPr>
          <p:grpSpPr>
            <a:xfrm>
              <a:off x="4222901" y="3965511"/>
              <a:ext cx="260962" cy="611131"/>
              <a:chOff x="5481404" y="1426062"/>
              <a:chExt cx="341669" cy="778503"/>
            </a:xfrm>
            <a:solidFill>
              <a:schemeClr val="accent4"/>
            </a:solidFill>
          </p:grpSpPr>
          <p:sp>
            <p:nvSpPr>
              <p:cNvPr id="76" name="Freeform 1">
                <a:extLst>
                  <a:ext uri="{FF2B5EF4-FFF2-40B4-BE49-F238E27FC236}">
                    <a16:creationId xmlns:a16="http://schemas.microsoft.com/office/drawing/2014/main" id="{64F304BE-7D75-4CDF-840F-BA37AB8D6823}"/>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7" name="Freeform 2">
                <a:extLst>
                  <a:ext uri="{FF2B5EF4-FFF2-40B4-BE49-F238E27FC236}">
                    <a16:creationId xmlns:a16="http://schemas.microsoft.com/office/drawing/2014/main" id="{B7A8F4FA-3AC5-462B-ABAB-E73ADBF64145}"/>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4" name="Group 63">
              <a:extLst>
                <a:ext uri="{FF2B5EF4-FFF2-40B4-BE49-F238E27FC236}">
                  <a16:creationId xmlns:a16="http://schemas.microsoft.com/office/drawing/2014/main" id="{B36F0CA3-A296-403F-B783-03537E9FF7C6}"/>
                </a:ext>
              </a:extLst>
            </p:cNvPr>
            <p:cNvGrpSpPr/>
            <p:nvPr/>
          </p:nvGrpSpPr>
          <p:grpSpPr>
            <a:xfrm>
              <a:off x="4881049" y="3965511"/>
              <a:ext cx="260962" cy="611131"/>
              <a:chOff x="5481404" y="1426062"/>
              <a:chExt cx="341669" cy="778503"/>
            </a:xfrm>
            <a:solidFill>
              <a:schemeClr val="accent5"/>
            </a:solidFill>
          </p:grpSpPr>
          <p:sp>
            <p:nvSpPr>
              <p:cNvPr id="74" name="Freeform 1">
                <a:extLst>
                  <a:ext uri="{FF2B5EF4-FFF2-40B4-BE49-F238E27FC236}">
                    <a16:creationId xmlns:a16="http://schemas.microsoft.com/office/drawing/2014/main" id="{FE137E83-4144-4AC3-86D2-744A8007AEAE}"/>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5" name="Freeform 2">
                <a:extLst>
                  <a:ext uri="{FF2B5EF4-FFF2-40B4-BE49-F238E27FC236}">
                    <a16:creationId xmlns:a16="http://schemas.microsoft.com/office/drawing/2014/main" id="{5ABC1ED7-5487-4E03-ADD6-D4CCBC27204A}"/>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5" name="Group 64">
              <a:extLst>
                <a:ext uri="{FF2B5EF4-FFF2-40B4-BE49-F238E27FC236}">
                  <a16:creationId xmlns:a16="http://schemas.microsoft.com/office/drawing/2014/main" id="{767BB5B7-64F3-4416-95F6-5D81AD952585}"/>
                </a:ext>
              </a:extLst>
            </p:cNvPr>
            <p:cNvGrpSpPr/>
            <p:nvPr/>
          </p:nvGrpSpPr>
          <p:grpSpPr>
            <a:xfrm>
              <a:off x="1985397" y="3275654"/>
              <a:ext cx="235464" cy="632233"/>
              <a:chOff x="1006475" y="1212850"/>
              <a:chExt cx="585788" cy="1530350"/>
            </a:xfrm>
            <a:solidFill>
              <a:schemeClr val="accent1">
                <a:lumMod val="60000"/>
                <a:lumOff val="40000"/>
              </a:schemeClr>
            </a:solidFill>
          </p:grpSpPr>
          <p:sp>
            <p:nvSpPr>
              <p:cNvPr id="72" name="Freeform 1">
                <a:extLst>
                  <a:ext uri="{FF2B5EF4-FFF2-40B4-BE49-F238E27FC236}">
                    <a16:creationId xmlns:a16="http://schemas.microsoft.com/office/drawing/2014/main" id="{BD0DF663-152C-42AA-ACC3-6FF621F796B2}"/>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3" name="Freeform 2">
                <a:extLst>
                  <a:ext uri="{FF2B5EF4-FFF2-40B4-BE49-F238E27FC236}">
                    <a16:creationId xmlns:a16="http://schemas.microsoft.com/office/drawing/2014/main" id="{4F95E5B3-8A10-49F6-8A89-14EE1EBBA320}"/>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6" name="Group 65">
              <a:extLst>
                <a:ext uri="{FF2B5EF4-FFF2-40B4-BE49-F238E27FC236}">
                  <a16:creationId xmlns:a16="http://schemas.microsoft.com/office/drawing/2014/main" id="{C153A582-428A-4771-B0CC-6DF559809CA5}"/>
                </a:ext>
              </a:extLst>
            </p:cNvPr>
            <p:cNvGrpSpPr/>
            <p:nvPr/>
          </p:nvGrpSpPr>
          <p:grpSpPr>
            <a:xfrm>
              <a:off x="4163506" y="2830062"/>
              <a:ext cx="260962" cy="611131"/>
              <a:chOff x="5481404" y="1426062"/>
              <a:chExt cx="341669" cy="778503"/>
            </a:xfrm>
            <a:solidFill>
              <a:schemeClr val="accent2">
                <a:lumMod val="60000"/>
                <a:lumOff val="40000"/>
              </a:schemeClr>
            </a:solidFill>
          </p:grpSpPr>
          <p:sp>
            <p:nvSpPr>
              <p:cNvPr id="70" name="Freeform 1">
                <a:extLst>
                  <a:ext uri="{FF2B5EF4-FFF2-40B4-BE49-F238E27FC236}">
                    <a16:creationId xmlns:a16="http://schemas.microsoft.com/office/drawing/2014/main" id="{D5892F30-098E-4ED3-ABCF-B0432E702079}"/>
                  </a:ext>
                </a:extLst>
              </p:cNvPr>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1" name="Freeform 2">
                <a:extLst>
                  <a:ext uri="{FF2B5EF4-FFF2-40B4-BE49-F238E27FC236}">
                    <a16:creationId xmlns:a16="http://schemas.microsoft.com/office/drawing/2014/main" id="{03DAED99-DB50-4218-A94A-F680C235E59C}"/>
                  </a:ext>
                </a:extLst>
              </p:cNvPr>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nvGrpSpPr>
            <p:cNvPr id="67" name="Group 66">
              <a:extLst>
                <a:ext uri="{FF2B5EF4-FFF2-40B4-BE49-F238E27FC236}">
                  <a16:creationId xmlns:a16="http://schemas.microsoft.com/office/drawing/2014/main" id="{8F2A30C7-BF8A-49F1-A1A1-7EC9685F9192}"/>
                </a:ext>
              </a:extLst>
            </p:cNvPr>
            <p:cNvGrpSpPr/>
            <p:nvPr/>
          </p:nvGrpSpPr>
          <p:grpSpPr>
            <a:xfrm>
              <a:off x="3824081" y="2617949"/>
              <a:ext cx="235464" cy="632233"/>
              <a:chOff x="1006475" y="1212850"/>
              <a:chExt cx="585788" cy="1530350"/>
            </a:xfrm>
            <a:solidFill>
              <a:schemeClr val="accent4"/>
            </a:solidFill>
          </p:grpSpPr>
          <p:sp>
            <p:nvSpPr>
              <p:cNvPr id="68" name="Freeform 1">
                <a:extLst>
                  <a:ext uri="{FF2B5EF4-FFF2-40B4-BE49-F238E27FC236}">
                    <a16:creationId xmlns:a16="http://schemas.microsoft.com/office/drawing/2014/main" id="{26694250-3D60-489D-BFB4-ECD94BB92A2A}"/>
                  </a:ext>
                </a:extLst>
              </p:cNvPr>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69" name="Freeform 2">
                <a:extLst>
                  <a:ext uri="{FF2B5EF4-FFF2-40B4-BE49-F238E27FC236}">
                    <a16:creationId xmlns:a16="http://schemas.microsoft.com/office/drawing/2014/main" id="{3F2C4085-0BE7-42EC-B769-9465F8FFA80C}"/>
                  </a:ext>
                </a:extLst>
              </p:cNvPr>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grpSp>
      <p:sp>
        <p:nvSpPr>
          <p:cNvPr id="134" name="TextBox 133">
            <a:extLst>
              <a:ext uri="{FF2B5EF4-FFF2-40B4-BE49-F238E27FC236}">
                <a16:creationId xmlns:a16="http://schemas.microsoft.com/office/drawing/2014/main" id="{4459937F-A4FA-4F31-A40C-36C9422B99EC}"/>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35" name="Straight Connector 134">
            <a:extLst>
              <a:ext uri="{FF2B5EF4-FFF2-40B4-BE49-F238E27FC236}">
                <a16:creationId xmlns:a16="http://schemas.microsoft.com/office/drawing/2014/main" id="{F090D549-659E-4790-A083-4B95576BE235}"/>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36" name="Rectangle 135">
            <a:extLst>
              <a:ext uri="{FF2B5EF4-FFF2-40B4-BE49-F238E27FC236}">
                <a16:creationId xmlns:a16="http://schemas.microsoft.com/office/drawing/2014/main" id="{7DE4F326-9834-4EB5-9933-FC1950EBA3B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wipe(up)">
                                      <p:cBhvr>
                                        <p:cTn id="7" dur="500"/>
                                        <p:tgtEl>
                                          <p:spTgt spid="134"/>
                                        </p:tgtEl>
                                      </p:cBhvr>
                                    </p:animEffect>
                                  </p:childTnLst>
                                </p:cTn>
                              </p:par>
                              <p:par>
                                <p:cTn id="8" presetID="16" presetClass="entr" presetSubtype="37"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barn(outVertical)">
                                      <p:cBhvr>
                                        <p:cTn id="10" dur="500"/>
                                        <p:tgtEl>
                                          <p:spTgt spid="13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fade">
                                      <p:cBhvr>
                                        <p:cTn id="13" dur="1000"/>
                                        <p:tgtEl>
                                          <p:spTgt spid="136"/>
                                        </p:tgtEl>
                                      </p:cBhvr>
                                    </p:animEffect>
                                    <p:anim calcmode="lin" valueType="num">
                                      <p:cBhvr>
                                        <p:cTn id="14" dur="1000" fill="hold"/>
                                        <p:tgtEl>
                                          <p:spTgt spid="136"/>
                                        </p:tgtEl>
                                        <p:attrNameLst>
                                          <p:attrName>ppt_x</p:attrName>
                                        </p:attrNameLst>
                                      </p:cBhvr>
                                      <p:tavLst>
                                        <p:tav tm="0">
                                          <p:val>
                                            <p:strVal val="#ppt_x"/>
                                          </p:val>
                                        </p:tav>
                                        <p:tav tm="100000">
                                          <p:val>
                                            <p:strVal val="#ppt_x"/>
                                          </p:val>
                                        </p:tav>
                                      </p:tavLst>
                                    </p:anim>
                                    <p:anim calcmode="lin" valueType="num">
                                      <p:cBhvr>
                                        <p:cTn id="15" dur="900" decel="100000" fill="hold"/>
                                        <p:tgtEl>
                                          <p:spTgt spid="13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down)">
                                      <p:cBhvr>
                                        <p:cTn id="20" dur="5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animEffect transition="in" filter="fade">
                                      <p:cBhvr>
                                        <p:cTn id="25" dur="500"/>
                                        <p:tgtEl>
                                          <p:spTgt spid="18"/>
                                        </p:tgtEl>
                                      </p:cBhvr>
                                    </p:animEffect>
                                  </p:childTnLst>
                                </p:cTn>
                              </p:par>
                            </p:childTnLst>
                          </p:cTn>
                        </p:par>
                        <p:par>
                          <p:cTn id="26" fill="hold" nodeType="afterGroup">
                            <p:stCondLst>
                              <p:cond delay="1500"/>
                            </p:stCondLst>
                            <p:childTnLst>
                              <p:par>
                                <p:cTn id="27" presetID="2" presetClass="exit" presetSubtype="1" fill="hold" grpId="1" nodeType="afterEffect">
                                  <p:stCondLst>
                                    <p:cond delay="250"/>
                                  </p:stCondLst>
                                  <p:childTnLst>
                                    <p:anim calcmode="lin" valueType="num">
                                      <p:cBhvr additive="base">
                                        <p:cTn id="28" dur="500"/>
                                        <p:tgtEl>
                                          <p:spTgt spid="134"/>
                                        </p:tgtEl>
                                        <p:attrNameLst>
                                          <p:attrName>ppt_x</p:attrName>
                                        </p:attrNameLst>
                                      </p:cBhvr>
                                      <p:tavLst>
                                        <p:tav tm="0">
                                          <p:val>
                                            <p:strVal val="ppt_x"/>
                                          </p:val>
                                        </p:tav>
                                        <p:tav tm="100000">
                                          <p:val>
                                            <p:strVal val="ppt_x"/>
                                          </p:val>
                                        </p:tav>
                                      </p:tavLst>
                                    </p:anim>
                                    <p:anim calcmode="lin" valueType="num">
                                      <p:cBhvr additive="base">
                                        <p:cTn id="29" dur="500"/>
                                        <p:tgtEl>
                                          <p:spTgt spid="134"/>
                                        </p:tgtEl>
                                        <p:attrNameLst>
                                          <p:attrName>ppt_y</p:attrName>
                                        </p:attrNameLst>
                                      </p:cBhvr>
                                      <p:tavLst>
                                        <p:tav tm="0">
                                          <p:val>
                                            <p:strVal val="ppt_y"/>
                                          </p:val>
                                        </p:tav>
                                        <p:tav tm="100000">
                                          <p:val>
                                            <p:strVal val="0-ppt_h/2"/>
                                          </p:val>
                                        </p:tav>
                                      </p:tavLst>
                                    </p:anim>
                                    <p:set>
                                      <p:cBhvr>
                                        <p:cTn id="30" dur="1" fill="hold">
                                          <p:stCondLst>
                                            <p:cond delay="499"/>
                                          </p:stCondLst>
                                        </p:cTn>
                                        <p:tgtEl>
                                          <p:spTgt spid="134"/>
                                        </p:tgtEl>
                                        <p:attrNameLst>
                                          <p:attrName>style.visibility</p:attrName>
                                        </p:attrNameLst>
                                      </p:cBhvr>
                                      <p:to>
                                        <p:strVal val="hidden"/>
                                      </p:to>
                                    </p:set>
                                  </p:childTnLst>
                                </p:cTn>
                              </p:par>
                              <p:par>
                                <p:cTn id="31" presetID="2" presetClass="exit" presetSubtype="1" fill="hold" nodeType="withEffect">
                                  <p:stCondLst>
                                    <p:cond delay="250"/>
                                  </p:stCondLst>
                                  <p:childTnLst>
                                    <p:anim calcmode="lin" valueType="num">
                                      <p:cBhvr additive="base">
                                        <p:cTn id="32" dur="500"/>
                                        <p:tgtEl>
                                          <p:spTgt spid="135"/>
                                        </p:tgtEl>
                                        <p:attrNameLst>
                                          <p:attrName>ppt_x</p:attrName>
                                        </p:attrNameLst>
                                      </p:cBhvr>
                                      <p:tavLst>
                                        <p:tav tm="0">
                                          <p:val>
                                            <p:strVal val="ppt_x"/>
                                          </p:val>
                                        </p:tav>
                                        <p:tav tm="100000">
                                          <p:val>
                                            <p:strVal val="ppt_x"/>
                                          </p:val>
                                        </p:tav>
                                      </p:tavLst>
                                    </p:anim>
                                    <p:anim calcmode="lin" valueType="num">
                                      <p:cBhvr additive="base">
                                        <p:cTn id="33" dur="500"/>
                                        <p:tgtEl>
                                          <p:spTgt spid="135"/>
                                        </p:tgtEl>
                                        <p:attrNameLst>
                                          <p:attrName>ppt_y</p:attrName>
                                        </p:attrNameLst>
                                      </p:cBhvr>
                                      <p:tavLst>
                                        <p:tav tm="0">
                                          <p:val>
                                            <p:strVal val="ppt_y"/>
                                          </p:val>
                                        </p:tav>
                                        <p:tav tm="100000">
                                          <p:val>
                                            <p:strVal val="0-ppt_h/2"/>
                                          </p:val>
                                        </p:tav>
                                      </p:tavLst>
                                    </p:anim>
                                    <p:set>
                                      <p:cBhvr>
                                        <p:cTn id="34" dur="1" fill="hold">
                                          <p:stCondLst>
                                            <p:cond delay="499"/>
                                          </p:stCondLst>
                                        </p:cTn>
                                        <p:tgtEl>
                                          <p:spTgt spid="135"/>
                                        </p:tgtEl>
                                        <p:attrNameLst>
                                          <p:attrName>style.visibility</p:attrName>
                                        </p:attrNameLst>
                                      </p:cBhvr>
                                      <p:to>
                                        <p:strVal val="hidden"/>
                                      </p:to>
                                    </p:set>
                                  </p:childTnLst>
                                </p:cTn>
                              </p:par>
                              <p:par>
                                <p:cTn id="35" presetID="2" presetClass="exit" presetSubtype="1" fill="hold" grpId="1" nodeType="withEffect">
                                  <p:stCondLst>
                                    <p:cond delay="250"/>
                                  </p:stCondLst>
                                  <p:childTnLst>
                                    <p:anim calcmode="lin" valueType="num">
                                      <p:cBhvr additive="base">
                                        <p:cTn id="36" dur="500"/>
                                        <p:tgtEl>
                                          <p:spTgt spid="136"/>
                                        </p:tgtEl>
                                        <p:attrNameLst>
                                          <p:attrName>ppt_x</p:attrName>
                                        </p:attrNameLst>
                                      </p:cBhvr>
                                      <p:tavLst>
                                        <p:tav tm="0">
                                          <p:val>
                                            <p:strVal val="ppt_x"/>
                                          </p:val>
                                        </p:tav>
                                        <p:tav tm="100000">
                                          <p:val>
                                            <p:strVal val="ppt_x"/>
                                          </p:val>
                                        </p:tav>
                                      </p:tavLst>
                                    </p:anim>
                                    <p:anim calcmode="lin" valueType="num">
                                      <p:cBhvr additive="base">
                                        <p:cTn id="37" dur="500"/>
                                        <p:tgtEl>
                                          <p:spTgt spid="136"/>
                                        </p:tgtEl>
                                        <p:attrNameLst>
                                          <p:attrName>ppt_y</p:attrName>
                                        </p:attrNameLst>
                                      </p:cBhvr>
                                      <p:tavLst>
                                        <p:tav tm="0">
                                          <p:val>
                                            <p:strVal val="ppt_y"/>
                                          </p:val>
                                        </p:tav>
                                        <p:tav tm="100000">
                                          <p:val>
                                            <p:strVal val="0-ppt_h/2"/>
                                          </p:val>
                                        </p:tav>
                                      </p:tavLst>
                                    </p:anim>
                                    <p:set>
                                      <p:cBhvr>
                                        <p:cTn id="38" dur="1" fill="hold">
                                          <p:stCondLst>
                                            <p:cond delay="499"/>
                                          </p:stCondLst>
                                        </p:cTn>
                                        <p:tgtEl>
                                          <p:spTgt spid="136"/>
                                        </p:tgtEl>
                                        <p:attrNameLst>
                                          <p:attrName>style.visibility</p:attrName>
                                        </p:attrNameLst>
                                      </p:cBhvr>
                                      <p:to>
                                        <p:strVal val="hidden"/>
                                      </p:to>
                                    </p:set>
                                  </p:childTnLst>
                                </p:cTn>
                              </p:par>
                              <p:par>
                                <p:cTn id="39" presetID="2" presetClass="exit" presetSubtype="1" fill="hold" nodeType="withEffect">
                                  <p:stCondLst>
                                    <p:cond delay="250"/>
                                  </p:stCondLst>
                                  <p:childTnLst>
                                    <p:anim calcmode="lin" valueType="num">
                                      <p:cBhvr additive="base">
                                        <p:cTn id="40" dur="500"/>
                                        <p:tgtEl>
                                          <p:spTgt spid="2"/>
                                        </p:tgtEl>
                                        <p:attrNameLst>
                                          <p:attrName>ppt_x</p:attrName>
                                        </p:attrNameLst>
                                      </p:cBhvr>
                                      <p:tavLst>
                                        <p:tav tm="0">
                                          <p:val>
                                            <p:strVal val="ppt_x"/>
                                          </p:val>
                                        </p:tav>
                                        <p:tav tm="100000">
                                          <p:val>
                                            <p:strVal val="ppt_x"/>
                                          </p:val>
                                        </p:tav>
                                      </p:tavLst>
                                    </p:anim>
                                    <p:anim calcmode="lin" valueType="num">
                                      <p:cBhvr additive="base">
                                        <p:cTn id="41" dur="500"/>
                                        <p:tgtEl>
                                          <p:spTgt spid="2"/>
                                        </p:tgtEl>
                                        <p:attrNameLst>
                                          <p:attrName>ppt_y</p:attrName>
                                        </p:attrNameLst>
                                      </p:cBhvr>
                                      <p:tavLst>
                                        <p:tav tm="0">
                                          <p:val>
                                            <p:strVal val="ppt_y"/>
                                          </p:val>
                                        </p:tav>
                                        <p:tav tm="100000">
                                          <p:val>
                                            <p:strVal val="0-ppt_h/2"/>
                                          </p:val>
                                        </p:tav>
                                      </p:tavLst>
                                    </p:anim>
                                    <p:set>
                                      <p:cBhvr>
                                        <p:cTn id="42" dur="1" fill="hold">
                                          <p:stCondLst>
                                            <p:cond delay="499"/>
                                          </p:stCondLst>
                                        </p:cTn>
                                        <p:tgtEl>
                                          <p:spTgt spid="2"/>
                                        </p:tgtEl>
                                        <p:attrNameLst>
                                          <p:attrName>style.visibility</p:attrName>
                                        </p:attrNameLst>
                                      </p:cBhvr>
                                      <p:to>
                                        <p:strVal val="hidden"/>
                                      </p:to>
                                    </p:set>
                                  </p:childTnLst>
                                </p:cTn>
                              </p:par>
                              <p:par>
                                <p:cTn id="43" presetID="2" presetClass="exit" presetSubtype="1" fill="hold" nodeType="withEffect">
                                  <p:stCondLst>
                                    <p:cond delay="250"/>
                                  </p:stCondLst>
                                  <p:childTnLst>
                                    <p:anim calcmode="lin" valueType="num">
                                      <p:cBhvr additive="base">
                                        <p:cTn id="44" dur="500"/>
                                        <p:tgtEl>
                                          <p:spTgt spid="18"/>
                                        </p:tgtEl>
                                        <p:attrNameLst>
                                          <p:attrName>ppt_x</p:attrName>
                                        </p:attrNameLst>
                                      </p:cBhvr>
                                      <p:tavLst>
                                        <p:tav tm="0">
                                          <p:val>
                                            <p:strVal val="ppt_x"/>
                                          </p:val>
                                        </p:tav>
                                        <p:tav tm="100000">
                                          <p:val>
                                            <p:strVal val="ppt_x"/>
                                          </p:val>
                                        </p:tav>
                                      </p:tavLst>
                                    </p:anim>
                                    <p:anim calcmode="lin" valueType="num">
                                      <p:cBhvr additive="base">
                                        <p:cTn id="45" dur="500"/>
                                        <p:tgtEl>
                                          <p:spTgt spid="18"/>
                                        </p:tgtEl>
                                        <p:attrNameLst>
                                          <p:attrName>ppt_y</p:attrName>
                                        </p:attrNameLst>
                                      </p:cBhvr>
                                      <p:tavLst>
                                        <p:tav tm="0">
                                          <p:val>
                                            <p:strVal val="ppt_y"/>
                                          </p:val>
                                        </p:tav>
                                        <p:tav tm="100000">
                                          <p:val>
                                            <p:strVal val="0-ppt_h/2"/>
                                          </p:val>
                                        </p:tav>
                                      </p:tavLst>
                                    </p:anim>
                                    <p:set>
                                      <p:cBhvr>
                                        <p:cTn id="46"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4" grpId="1"/>
      <p:bldP spid="136" grpId="0"/>
      <p:bldP spid="136"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73FE9A-0EB6-4494-9961-F4E99CC7B52A}"/>
              </a:ext>
            </a:extLst>
          </p:cNvPr>
          <p:cNvGrpSpPr/>
          <p:nvPr/>
        </p:nvGrpSpPr>
        <p:grpSpPr>
          <a:xfrm>
            <a:off x="1762125" y="2500156"/>
            <a:ext cx="1609725" cy="1609725"/>
            <a:chOff x="1762125" y="2500156"/>
            <a:chExt cx="1609725" cy="1609725"/>
          </a:xfrm>
          <a:effectLst>
            <a:outerShdw blurRad="254000" dist="50800" dir="5400000" algn="ctr" rotWithShape="0">
              <a:srgbClr val="000000">
                <a:alpha val="43137"/>
              </a:srgbClr>
            </a:outerShdw>
          </a:effectLst>
        </p:grpSpPr>
        <p:sp>
          <p:nvSpPr>
            <p:cNvPr id="3" name="Teardrop 2">
              <a:extLst>
                <a:ext uri="{FF2B5EF4-FFF2-40B4-BE49-F238E27FC236}">
                  <a16:creationId xmlns:a16="http://schemas.microsoft.com/office/drawing/2014/main" id="{764A09A2-DA00-4617-96E9-4D1434BEAFB5}"/>
                </a:ext>
              </a:extLst>
            </p:cNvPr>
            <p:cNvSpPr/>
            <p:nvPr/>
          </p:nvSpPr>
          <p:spPr>
            <a:xfrm flipV="1">
              <a:off x="1762125" y="2500156"/>
              <a:ext cx="1609725" cy="1609725"/>
            </a:xfrm>
            <a:prstGeom prst="teardrop">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nvGrpSpPr>
            <p:cNvPr id="4" name="Group 3">
              <a:extLst>
                <a:ext uri="{FF2B5EF4-FFF2-40B4-BE49-F238E27FC236}">
                  <a16:creationId xmlns:a16="http://schemas.microsoft.com/office/drawing/2014/main" id="{66072DF2-7BDC-4310-B0CD-52813CA245A6}"/>
                </a:ext>
              </a:extLst>
            </p:cNvPr>
            <p:cNvGrpSpPr/>
            <p:nvPr/>
          </p:nvGrpSpPr>
          <p:grpSpPr>
            <a:xfrm>
              <a:off x="2272595" y="2933428"/>
              <a:ext cx="720000" cy="720000"/>
              <a:chOff x="2273624" y="2877185"/>
              <a:chExt cx="720000" cy="720000"/>
            </a:xfrm>
            <a:solidFill>
              <a:schemeClr val="bg1"/>
            </a:solidFill>
          </p:grpSpPr>
          <p:sp>
            <p:nvSpPr>
              <p:cNvPr id="5" name="Freeform 102">
                <a:extLst>
                  <a:ext uri="{FF2B5EF4-FFF2-40B4-BE49-F238E27FC236}">
                    <a16:creationId xmlns:a16="http://schemas.microsoft.com/office/drawing/2014/main" id="{09845886-5F67-48FE-BF94-6D4CC0D40AC8}"/>
                  </a:ext>
                </a:extLst>
              </p:cNvPr>
              <p:cNvSpPr>
                <a:spLocks noChangeAspect="1" noEditPoints="1"/>
              </p:cNvSpPr>
              <p:nvPr/>
            </p:nvSpPr>
            <p:spPr bwMode="auto">
              <a:xfrm>
                <a:off x="2273624" y="2877185"/>
                <a:ext cx="720000" cy="720000"/>
              </a:xfrm>
              <a:custGeom>
                <a:avLst/>
                <a:gdLst>
                  <a:gd name="T0" fmla="*/ 128 w 256"/>
                  <a:gd name="T1" fmla="*/ 0 h 256"/>
                  <a:gd name="T2" fmla="*/ 37 w 256"/>
                  <a:gd name="T3" fmla="*/ 37 h 256"/>
                  <a:gd name="T4" fmla="*/ 0 w 256"/>
                  <a:gd name="T5" fmla="*/ 128 h 256"/>
                  <a:gd name="T6" fmla="*/ 37 w 256"/>
                  <a:gd name="T7" fmla="*/ 219 h 256"/>
                  <a:gd name="T8" fmla="*/ 128 w 256"/>
                  <a:gd name="T9" fmla="*/ 256 h 256"/>
                  <a:gd name="T10" fmla="*/ 219 w 256"/>
                  <a:gd name="T11" fmla="*/ 219 h 256"/>
                  <a:gd name="T12" fmla="*/ 256 w 256"/>
                  <a:gd name="T13" fmla="*/ 128 h 256"/>
                  <a:gd name="T14" fmla="*/ 219 w 256"/>
                  <a:gd name="T15" fmla="*/ 37 h 256"/>
                  <a:gd name="T16" fmla="*/ 128 w 256"/>
                  <a:gd name="T17" fmla="*/ 0 h 256"/>
                  <a:gd name="T18" fmla="*/ 207 w 256"/>
                  <a:gd name="T19" fmla="*/ 207 h 256"/>
                  <a:gd name="T20" fmla="*/ 128 w 256"/>
                  <a:gd name="T21" fmla="*/ 240 h 256"/>
                  <a:gd name="T22" fmla="*/ 49 w 256"/>
                  <a:gd name="T23" fmla="*/ 207 h 256"/>
                  <a:gd name="T24" fmla="*/ 16 w 256"/>
                  <a:gd name="T25" fmla="*/ 128 h 256"/>
                  <a:gd name="T26" fmla="*/ 49 w 256"/>
                  <a:gd name="T27" fmla="*/ 49 h 256"/>
                  <a:gd name="T28" fmla="*/ 128 w 256"/>
                  <a:gd name="T29" fmla="*/ 16 h 256"/>
                  <a:gd name="T30" fmla="*/ 207 w 256"/>
                  <a:gd name="T31" fmla="*/ 49 h 256"/>
                  <a:gd name="T32" fmla="*/ 240 w 256"/>
                  <a:gd name="T33" fmla="*/ 128 h 256"/>
                  <a:gd name="T34" fmla="*/ 207 w 256"/>
                  <a:gd name="T35" fmla="*/ 20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 name="Freeform 127">
                <a:extLst>
                  <a:ext uri="{FF2B5EF4-FFF2-40B4-BE49-F238E27FC236}">
                    <a16:creationId xmlns:a16="http://schemas.microsoft.com/office/drawing/2014/main" id="{18A6D14A-DFED-4ED5-B120-722B88114F55}"/>
                  </a:ext>
                </a:extLst>
              </p:cNvPr>
              <p:cNvSpPr>
                <a:spLocks noEditPoints="1"/>
              </p:cNvSpPr>
              <p:nvPr/>
            </p:nvSpPr>
            <p:spPr bwMode="auto">
              <a:xfrm>
                <a:off x="2488837" y="3050253"/>
                <a:ext cx="289573" cy="386534"/>
              </a:xfrm>
              <a:custGeom>
                <a:avLst/>
                <a:gdLst>
                  <a:gd name="T0" fmla="*/ 40 w 192"/>
                  <a:gd name="T1" fmla="*/ 256 h 256"/>
                  <a:gd name="T2" fmla="*/ 80 w 192"/>
                  <a:gd name="T3" fmla="*/ 216 h 256"/>
                  <a:gd name="T4" fmla="*/ 80 w 192"/>
                  <a:gd name="T5" fmla="*/ 102 h 256"/>
                  <a:gd name="T6" fmla="*/ 176 w 192"/>
                  <a:gd name="T7" fmla="*/ 82 h 256"/>
                  <a:gd name="T8" fmla="*/ 176 w 192"/>
                  <a:gd name="T9" fmla="*/ 160 h 256"/>
                  <a:gd name="T10" fmla="*/ 152 w 192"/>
                  <a:gd name="T11" fmla="*/ 152 h 256"/>
                  <a:gd name="T12" fmla="*/ 112 w 192"/>
                  <a:gd name="T13" fmla="*/ 192 h 256"/>
                  <a:gd name="T14" fmla="*/ 152 w 192"/>
                  <a:gd name="T15" fmla="*/ 232 h 256"/>
                  <a:gd name="T16" fmla="*/ 192 w 192"/>
                  <a:gd name="T17" fmla="*/ 192 h 256"/>
                  <a:gd name="T18" fmla="*/ 192 w 192"/>
                  <a:gd name="T19" fmla="*/ 72 h 256"/>
                  <a:gd name="T20" fmla="*/ 192 w 192"/>
                  <a:gd name="T21" fmla="*/ 72 h 256"/>
                  <a:gd name="T22" fmla="*/ 192 w 192"/>
                  <a:gd name="T23" fmla="*/ 8 h 256"/>
                  <a:gd name="T24" fmla="*/ 189 w 192"/>
                  <a:gd name="T25" fmla="*/ 2 h 256"/>
                  <a:gd name="T26" fmla="*/ 182 w 192"/>
                  <a:gd name="T27" fmla="*/ 0 h 256"/>
                  <a:gd name="T28" fmla="*/ 70 w 192"/>
                  <a:gd name="T29" fmla="*/ 24 h 256"/>
                  <a:gd name="T30" fmla="*/ 64 w 192"/>
                  <a:gd name="T31" fmla="*/ 32 h 256"/>
                  <a:gd name="T32" fmla="*/ 64 w 192"/>
                  <a:gd name="T33" fmla="*/ 96 h 256"/>
                  <a:gd name="T34" fmla="*/ 64 w 192"/>
                  <a:gd name="T35" fmla="*/ 96 h 256"/>
                  <a:gd name="T36" fmla="*/ 64 w 192"/>
                  <a:gd name="T37" fmla="*/ 184 h 256"/>
                  <a:gd name="T38" fmla="*/ 40 w 192"/>
                  <a:gd name="T39" fmla="*/ 176 h 256"/>
                  <a:gd name="T40" fmla="*/ 0 w 192"/>
                  <a:gd name="T41" fmla="*/ 216 h 256"/>
                  <a:gd name="T42" fmla="*/ 40 w 192"/>
                  <a:gd name="T43" fmla="*/ 256 h 256"/>
                  <a:gd name="T44" fmla="*/ 152 w 192"/>
                  <a:gd name="T45" fmla="*/ 216 h 256"/>
                  <a:gd name="T46" fmla="*/ 128 w 192"/>
                  <a:gd name="T47" fmla="*/ 192 h 256"/>
                  <a:gd name="T48" fmla="*/ 152 w 192"/>
                  <a:gd name="T49" fmla="*/ 168 h 256"/>
                  <a:gd name="T50" fmla="*/ 176 w 192"/>
                  <a:gd name="T51" fmla="*/ 192 h 256"/>
                  <a:gd name="T52" fmla="*/ 152 w 192"/>
                  <a:gd name="T53" fmla="*/ 216 h 256"/>
                  <a:gd name="T54" fmla="*/ 176 w 192"/>
                  <a:gd name="T55" fmla="*/ 18 h 256"/>
                  <a:gd name="T56" fmla="*/ 176 w 192"/>
                  <a:gd name="T57" fmla="*/ 66 h 256"/>
                  <a:gd name="T58" fmla="*/ 80 w 192"/>
                  <a:gd name="T59" fmla="*/ 86 h 256"/>
                  <a:gd name="T60" fmla="*/ 80 w 192"/>
                  <a:gd name="T61" fmla="*/ 38 h 256"/>
                  <a:gd name="T62" fmla="*/ 176 w 192"/>
                  <a:gd name="T63" fmla="*/ 18 h 256"/>
                  <a:gd name="T64" fmla="*/ 40 w 192"/>
                  <a:gd name="T65" fmla="*/ 192 h 256"/>
                  <a:gd name="T66" fmla="*/ 64 w 192"/>
                  <a:gd name="T67" fmla="*/ 216 h 256"/>
                  <a:gd name="T68" fmla="*/ 40 w 192"/>
                  <a:gd name="T69" fmla="*/ 240 h 256"/>
                  <a:gd name="T70" fmla="*/ 16 w 192"/>
                  <a:gd name="T71" fmla="*/ 216 h 256"/>
                  <a:gd name="T72" fmla="*/ 40 w 192"/>
                  <a:gd name="T73"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7" name="Group 6">
            <a:extLst>
              <a:ext uri="{FF2B5EF4-FFF2-40B4-BE49-F238E27FC236}">
                <a16:creationId xmlns:a16="http://schemas.microsoft.com/office/drawing/2014/main" id="{4FF20CE0-1A5D-43F2-95F2-6CDDE4585ED9}"/>
              </a:ext>
            </a:extLst>
          </p:cNvPr>
          <p:cNvGrpSpPr/>
          <p:nvPr/>
        </p:nvGrpSpPr>
        <p:grpSpPr>
          <a:xfrm>
            <a:off x="3581400" y="2500156"/>
            <a:ext cx="1609725" cy="1609725"/>
            <a:chOff x="3581400" y="2500156"/>
            <a:chExt cx="1609725" cy="1609725"/>
          </a:xfrm>
          <a:effectLst>
            <a:outerShdw blurRad="254000" dist="50800" dir="5400000" algn="ctr" rotWithShape="0">
              <a:srgbClr val="000000">
                <a:alpha val="43137"/>
              </a:srgbClr>
            </a:outerShdw>
          </a:effectLst>
        </p:grpSpPr>
        <p:sp>
          <p:nvSpPr>
            <p:cNvPr id="8" name="Teardrop 7">
              <a:extLst>
                <a:ext uri="{FF2B5EF4-FFF2-40B4-BE49-F238E27FC236}">
                  <a16:creationId xmlns:a16="http://schemas.microsoft.com/office/drawing/2014/main" id="{8543D0CB-6D89-4B9E-8ECC-91E8B2E1E64C}"/>
                </a:ext>
              </a:extLst>
            </p:cNvPr>
            <p:cNvSpPr/>
            <p:nvPr/>
          </p:nvSpPr>
          <p:spPr>
            <a:xfrm flipH="1" flipV="1">
              <a:off x="3581400" y="2500156"/>
              <a:ext cx="1609725" cy="1609725"/>
            </a:xfrm>
            <a:prstGeom prst="teardrop">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nvGrpSpPr>
            <p:cNvPr id="9" name="Group 8">
              <a:extLst>
                <a:ext uri="{FF2B5EF4-FFF2-40B4-BE49-F238E27FC236}">
                  <a16:creationId xmlns:a16="http://schemas.microsoft.com/office/drawing/2014/main" id="{9F01AEF4-B146-4588-A842-6F60F9037774}"/>
                </a:ext>
              </a:extLst>
            </p:cNvPr>
            <p:cNvGrpSpPr/>
            <p:nvPr/>
          </p:nvGrpSpPr>
          <p:grpSpPr>
            <a:xfrm>
              <a:off x="4093436" y="2933428"/>
              <a:ext cx="720000" cy="720000"/>
              <a:chOff x="6898944" y="2882801"/>
              <a:chExt cx="720000" cy="720000"/>
            </a:xfrm>
          </p:grpSpPr>
          <p:sp>
            <p:nvSpPr>
              <p:cNvPr id="10" name="Freeform 102">
                <a:extLst>
                  <a:ext uri="{FF2B5EF4-FFF2-40B4-BE49-F238E27FC236}">
                    <a16:creationId xmlns:a16="http://schemas.microsoft.com/office/drawing/2014/main" id="{62DFEBD7-7F49-4F15-B680-70777FE92EB5}"/>
                  </a:ext>
                </a:extLst>
              </p:cNvPr>
              <p:cNvSpPr>
                <a:spLocks noChangeAspect="1" noEditPoints="1"/>
              </p:cNvSpPr>
              <p:nvPr/>
            </p:nvSpPr>
            <p:spPr bwMode="auto">
              <a:xfrm>
                <a:off x="6898944" y="2882801"/>
                <a:ext cx="720000" cy="720000"/>
              </a:xfrm>
              <a:custGeom>
                <a:avLst/>
                <a:gdLst>
                  <a:gd name="T0" fmla="*/ 128 w 256"/>
                  <a:gd name="T1" fmla="*/ 0 h 256"/>
                  <a:gd name="T2" fmla="*/ 37 w 256"/>
                  <a:gd name="T3" fmla="*/ 37 h 256"/>
                  <a:gd name="T4" fmla="*/ 0 w 256"/>
                  <a:gd name="T5" fmla="*/ 128 h 256"/>
                  <a:gd name="T6" fmla="*/ 37 w 256"/>
                  <a:gd name="T7" fmla="*/ 219 h 256"/>
                  <a:gd name="T8" fmla="*/ 128 w 256"/>
                  <a:gd name="T9" fmla="*/ 256 h 256"/>
                  <a:gd name="T10" fmla="*/ 219 w 256"/>
                  <a:gd name="T11" fmla="*/ 219 h 256"/>
                  <a:gd name="T12" fmla="*/ 256 w 256"/>
                  <a:gd name="T13" fmla="*/ 128 h 256"/>
                  <a:gd name="T14" fmla="*/ 219 w 256"/>
                  <a:gd name="T15" fmla="*/ 37 h 256"/>
                  <a:gd name="T16" fmla="*/ 128 w 256"/>
                  <a:gd name="T17" fmla="*/ 0 h 256"/>
                  <a:gd name="T18" fmla="*/ 207 w 256"/>
                  <a:gd name="T19" fmla="*/ 207 h 256"/>
                  <a:gd name="T20" fmla="*/ 128 w 256"/>
                  <a:gd name="T21" fmla="*/ 240 h 256"/>
                  <a:gd name="T22" fmla="*/ 49 w 256"/>
                  <a:gd name="T23" fmla="*/ 207 h 256"/>
                  <a:gd name="T24" fmla="*/ 16 w 256"/>
                  <a:gd name="T25" fmla="*/ 128 h 256"/>
                  <a:gd name="T26" fmla="*/ 49 w 256"/>
                  <a:gd name="T27" fmla="*/ 49 h 256"/>
                  <a:gd name="T28" fmla="*/ 128 w 256"/>
                  <a:gd name="T29" fmla="*/ 16 h 256"/>
                  <a:gd name="T30" fmla="*/ 207 w 256"/>
                  <a:gd name="T31" fmla="*/ 49 h 256"/>
                  <a:gd name="T32" fmla="*/ 240 w 256"/>
                  <a:gd name="T33" fmla="*/ 128 h 256"/>
                  <a:gd name="T34" fmla="*/ 207 w 256"/>
                  <a:gd name="T35" fmla="*/ 20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bg1"/>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11" name="Group 10">
                <a:extLst>
                  <a:ext uri="{FF2B5EF4-FFF2-40B4-BE49-F238E27FC236}">
                    <a16:creationId xmlns:a16="http://schemas.microsoft.com/office/drawing/2014/main" id="{EB66C229-6257-407F-99E6-758EF73BCDEE}"/>
                  </a:ext>
                </a:extLst>
              </p:cNvPr>
              <p:cNvGrpSpPr/>
              <p:nvPr/>
            </p:nvGrpSpPr>
            <p:grpSpPr>
              <a:xfrm>
                <a:off x="7065677" y="3095512"/>
                <a:ext cx="386534" cy="314469"/>
                <a:chOff x="6369689" y="2031259"/>
                <a:chExt cx="386534" cy="314469"/>
              </a:xfrm>
              <a:solidFill>
                <a:schemeClr val="bg1"/>
              </a:solidFill>
            </p:grpSpPr>
            <p:sp>
              <p:nvSpPr>
                <p:cNvPr id="12" name="Freeform 42">
                  <a:extLst>
                    <a:ext uri="{FF2B5EF4-FFF2-40B4-BE49-F238E27FC236}">
                      <a16:creationId xmlns:a16="http://schemas.microsoft.com/office/drawing/2014/main" id="{D689BC17-24C3-4D30-8E78-4DF23D04119D}"/>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43">
                  <a:extLst>
                    <a:ext uri="{FF2B5EF4-FFF2-40B4-BE49-F238E27FC236}">
                      <a16:creationId xmlns:a16="http://schemas.microsoft.com/office/drawing/2014/main" id="{D36C78F1-6D68-47D5-ADC3-8B25373845CB}"/>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grpSp>
        <p:nvGrpSpPr>
          <p:cNvPr id="14" name="Group 13">
            <a:extLst>
              <a:ext uri="{FF2B5EF4-FFF2-40B4-BE49-F238E27FC236}">
                <a16:creationId xmlns:a16="http://schemas.microsoft.com/office/drawing/2014/main" id="{BB305CA1-DE0D-47BA-B994-20ADA0FD3769}"/>
              </a:ext>
            </a:extLst>
          </p:cNvPr>
          <p:cNvGrpSpPr/>
          <p:nvPr/>
        </p:nvGrpSpPr>
        <p:grpSpPr>
          <a:xfrm>
            <a:off x="1762125" y="4298777"/>
            <a:ext cx="1609725" cy="1609725"/>
            <a:chOff x="1762125" y="4298777"/>
            <a:chExt cx="1609725" cy="1609725"/>
          </a:xfrm>
          <a:effectLst>
            <a:outerShdw blurRad="254000" dist="50800" dir="5400000" algn="ctr" rotWithShape="0">
              <a:srgbClr val="000000">
                <a:alpha val="43137"/>
              </a:srgbClr>
            </a:outerShdw>
          </a:effectLst>
        </p:grpSpPr>
        <p:sp>
          <p:nvSpPr>
            <p:cNvPr id="15" name="Teardrop 14">
              <a:extLst>
                <a:ext uri="{FF2B5EF4-FFF2-40B4-BE49-F238E27FC236}">
                  <a16:creationId xmlns:a16="http://schemas.microsoft.com/office/drawing/2014/main" id="{CF44D65E-66C5-4018-A052-A637582F21FC}"/>
                </a:ext>
              </a:extLst>
            </p:cNvPr>
            <p:cNvSpPr/>
            <p:nvPr/>
          </p:nvSpPr>
          <p:spPr>
            <a:xfrm>
              <a:off x="1762125" y="4298777"/>
              <a:ext cx="1609725" cy="1609725"/>
            </a:xfrm>
            <a:prstGeom prst="teardrop">
              <a:avLst/>
            </a:prstGeom>
            <a:solidFill>
              <a:schemeClr val="accent5"/>
            </a:solidFill>
            <a:ln>
              <a:noFill/>
            </a:ln>
          </p:spPr>
          <p:style>
            <a:lnRef idx="1">
              <a:schemeClr val="accent2"/>
            </a:lnRef>
            <a:fillRef idx="3">
              <a:schemeClr val="accent2"/>
            </a:fillRef>
            <a:effectRef idx="2">
              <a:schemeClr val="accent2"/>
            </a:effectRef>
            <a:fontRef idx="minor">
              <a:schemeClr val="lt1"/>
            </a:fontRef>
          </p:style>
          <p:txBody>
            <a:bodyPr anchor="ctr"/>
            <a:lstStyle/>
            <a:p>
              <a:pPr algn="ctr" eaLnBrk="1" fontAlgn="auto" hangingPunct="1">
                <a:spcBef>
                  <a:spcPts val="0"/>
                </a:spcBef>
                <a:spcAft>
                  <a:spcPts val="0"/>
                </a:spcAft>
                <a:defRPr/>
              </a:pPr>
              <a:endParaRPr lang="en-GB"/>
            </a:p>
          </p:txBody>
        </p:sp>
        <p:grpSp>
          <p:nvGrpSpPr>
            <p:cNvPr id="16" name="Group 15">
              <a:extLst>
                <a:ext uri="{FF2B5EF4-FFF2-40B4-BE49-F238E27FC236}">
                  <a16:creationId xmlns:a16="http://schemas.microsoft.com/office/drawing/2014/main" id="{598D9148-BB13-4844-9A64-B65795574078}"/>
                </a:ext>
              </a:extLst>
            </p:cNvPr>
            <p:cNvGrpSpPr/>
            <p:nvPr/>
          </p:nvGrpSpPr>
          <p:grpSpPr>
            <a:xfrm>
              <a:off x="2206987" y="4750338"/>
              <a:ext cx="720000" cy="720000"/>
              <a:chOff x="4796720" y="5051443"/>
              <a:chExt cx="720000" cy="720000"/>
            </a:xfrm>
          </p:grpSpPr>
          <p:sp>
            <p:nvSpPr>
              <p:cNvPr id="17" name="Freeform 102">
                <a:extLst>
                  <a:ext uri="{FF2B5EF4-FFF2-40B4-BE49-F238E27FC236}">
                    <a16:creationId xmlns:a16="http://schemas.microsoft.com/office/drawing/2014/main" id="{9FED343D-1F37-489D-870D-F363255AFA26}"/>
                  </a:ext>
                </a:extLst>
              </p:cNvPr>
              <p:cNvSpPr>
                <a:spLocks noChangeAspect="1" noEditPoints="1"/>
              </p:cNvSpPr>
              <p:nvPr/>
            </p:nvSpPr>
            <p:spPr bwMode="auto">
              <a:xfrm>
                <a:off x="4796720" y="5051443"/>
                <a:ext cx="720000" cy="720000"/>
              </a:xfrm>
              <a:custGeom>
                <a:avLst/>
                <a:gdLst>
                  <a:gd name="T0" fmla="*/ 128 w 256"/>
                  <a:gd name="T1" fmla="*/ 0 h 256"/>
                  <a:gd name="T2" fmla="*/ 37 w 256"/>
                  <a:gd name="T3" fmla="*/ 37 h 256"/>
                  <a:gd name="T4" fmla="*/ 0 w 256"/>
                  <a:gd name="T5" fmla="*/ 128 h 256"/>
                  <a:gd name="T6" fmla="*/ 37 w 256"/>
                  <a:gd name="T7" fmla="*/ 219 h 256"/>
                  <a:gd name="T8" fmla="*/ 128 w 256"/>
                  <a:gd name="T9" fmla="*/ 256 h 256"/>
                  <a:gd name="T10" fmla="*/ 219 w 256"/>
                  <a:gd name="T11" fmla="*/ 219 h 256"/>
                  <a:gd name="T12" fmla="*/ 256 w 256"/>
                  <a:gd name="T13" fmla="*/ 128 h 256"/>
                  <a:gd name="T14" fmla="*/ 219 w 256"/>
                  <a:gd name="T15" fmla="*/ 37 h 256"/>
                  <a:gd name="T16" fmla="*/ 128 w 256"/>
                  <a:gd name="T17" fmla="*/ 0 h 256"/>
                  <a:gd name="T18" fmla="*/ 207 w 256"/>
                  <a:gd name="T19" fmla="*/ 207 h 256"/>
                  <a:gd name="T20" fmla="*/ 128 w 256"/>
                  <a:gd name="T21" fmla="*/ 240 h 256"/>
                  <a:gd name="T22" fmla="*/ 49 w 256"/>
                  <a:gd name="T23" fmla="*/ 207 h 256"/>
                  <a:gd name="T24" fmla="*/ 16 w 256"/>
                  <a:gd name="T25" fmla="*/ 128 h 256"/>
                  <a:gd name="T26" fmla="*/ 49 w 256"/>
                  <a:gd name="T27" fmla="*/ 49 h 256"/>
                  <a:gd name="T28" fmla="*/ 128 w 256"/>
                  <a:gd name="T29" fmla="*/ 16 h 256"/>
                  <a:gd name="T30" fmla="*/ 207 w 256"/>
                  <a:gd name="T31" fmla="*/ 49 h 256"/>
                  <a:gd name="T32" fmla="*/ 240 w 256"/>
                  <a:gd name="T33" fmla="*/ 128 h 256"/>
                  <a:gd name="T34" fmla="*/ 207 w 256"/>
                  <a:gd name="T35" fmla="*/ 20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bg1"/>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18" name="Group 17">
                <a:extLst>
                  <a:ext uri="{FF2B5EF4-FFF2-40B4-BE49-F238E27FC236}">
                    <a16:creationId xmlns:a16="http://schemas.microsoft.com/office/drawing/2014/main" id="{5C7EC080-22A9-4B6B-8CD1-9E70C954CEDF}"/>
                  </a:ext>
                </a:extLst>
              </p:cNvPr>
              <p:cNvGrpSpPr/>
              <p:nvPr/>
            </p:nvGrpSpPr>
            <p:grpSpPr>
              <a:xfrm>
                <a:off x="4963453" y="5250029"/>
                <a:ext cx="386534" cy="339364"/>
                <a:chOff x="6369689" y="1149437"/>
                <a:chExt cx="386534" cy="339364"/>
              </a:xfrm>
              <a:solidFill>
                <a:schemeClr val="bg1"/>
              </a:solidFill>
            </p:grpSpPr>
            <p:sp>
              <p:nvSpPr>
                <p:cNvPr id="19" name="Freeform 19">
                  <a:extLst>
                    <a:ext uri="{FF2B5EF4-FFF2-40B4-BE49-F238E27FC236}">
                      <a16:creationId xmlns:a16="http://schemas.microsoft.com/office/drawing/2014/main" id="{3BFEB830-63AD-431B-9312-88D479AE25C1}"/>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20">
                  <a:extLst>
                    <a:ext uri="{FF2B5EF4-FFF2-40B4-BE49-F238E27FC236}">
                      <a16:creationId xmlns:a16="http://schemas.microsoft.com/office/drawing/2014/main" id="{FD023364-0379-410B-891A-D91BCF79791F}"/>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21">
                  <a:extLst>
                    <a:ext uri="{FF2B5EF4-FFF2-40B4-BE49-F238E27FC236}">
                      <a16:creationId xmlns:a16="http://schemas.microsoft.com/office/drawing/2014/main" id="{202EB4EE-8F4E-4244-83CB-6E02C4EC389A}"/>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22">
                  <a:extLst>
                    <a:ext uri="{FF2B5EF4-FFF2-40B4-BE49-F238E27FC236}">
                      <a16:creationId xmlns:a16="http://schemas.microsoft.com/office/drawing/2014/main" id="{A20CFC95-857A-4139-8CFC-EEF55FF2BA77}"/>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3" name="Freeform 23">
                  <a:extLst>
                    <a:ext uri="{FF2B5EF4-FFF2-40B4-BE49-F238E27FC236}">
                      <a16:creationId xmlns:a16="http://schemas.microsoft.com/office/drawing/2014/main" id="{F28B787D-3E2A-45C4-8C47-D9740762440F}"/>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24">
                  <a:extLst>
                    <a:ext uri="{FF2B5EF4-FFF2-40B4-BE49-F238E27FC236}">
                      <a16:creationId xmlns:a16="http://schemas.microsoft.com/office/drawing/2014/main" id="{354FE9A8-5C97-495C-9BD3-A03FB036672B}"/>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25">
                  <a:extLst>
                    <a:ext uri="{FF2B5EF4-FFF2-40B4-BE49-F238E27FC236}">
                      <a16:creationId xmlns:a16="http://schemas.microsoft.com/office/drawing/2014/main" id="{6AD24118-5511-41C5-B880-2421C5C7CDED}"/>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grpSp>
        <p:nvGrpSpPr>
          <p:cNvPr id="26" name="Group 25">
            <a:extLst>
              <a:ext uri="{FF2B5EF4-FFF2-40B4-BE49-F238E27FC236}">
                <a16:creationId xmlns:a16="http://schemas.microsoft.com/office/drawing/2014/main" id="{BA37F04B-EE94-42D7-8398-2A32B5AEC288}"/>
              </a:ext>
            </a:extLst>
          </p:cNvPr>
          <p:cNvGrpSpPr/>
          <p:nvPr/>
        </p:nvGrpSpPr>
        <p:grpSpPr>
          <a:xfrm>
            <a:off x="3581400" y="4298777"/>
            <a:ext cx="1609725" cy="1609725"/>
            <a:chOff x="3581400" y="4298777"/>
            <a:chExt cx="1609725" cy="1609725"/>
          </a:xfrm>
          <a:effectLst>
            <a:outerShdw blurRad="254000" dist="50800" dir="5400000" algn="ctr" rotWithShape="0">
              <a:srgbClr val="000000">
                <a:alpha val="43137"/>
              </a:srgbClr>
            </a:outerShdw>
          </a:effectLst>
        </p:grpSpPr>
        <p:sp>
          <p:nvSpPr>
            <p:cNvPr id="27" name="Teardrop 26">
              <a:extLst>
                <a:ext uri="{FF2B5EF4-FFF2-40B4-BE49-F238E27FC236}">
                  <a16:creationId xmlns:a16="http://schemas.microsoft.com/office/drawing/2014/main" id="{5A4303A7-136C-429F-914D-D6D0661B932A}"/>
                </a:ext>
              </a:extLst>
            </p:cNvPr>
            <p:cNvSpPr/>
            <p:nvPr/>
          </p:nvSpPr>
          <p:spPr>
            <a:xfrm flipH="1">
              <a:off x="3581400" y="4298777"/>
              <a:ext cx="1609725" cy="1609725"/>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dirty="0"/>
            </a:p>
          </p:txBody>
        </p:sp>
        <p:grpSp>
          <p:nvGrpSpPr>
            <p:cNvPr id="28" name="Group 27">
              <a:extLst>
                <a:ext uri="{FF2B5EF4-FFF2-40B4-BE49-F238E27FC236}">
                  <a16:creationId xmlns:a16="http://schemas.microsoft.com/office/drawing/2014/main" id="{8D2F61B3-4F92-45B5-992C-05947306AC5E}"/>
                </a:ext>
              </a:extLst>
            </p:cNvPr>
            <p:cNvGrpSpPr/>
            <p:nvPr/>
          </p:nvGrpSpPr>
          <p:grpSpPr>
            <a:xfrm>
              <a:off x="4093436" y="4750338"/>
              <a:ext cx="720000" cy="720000"/>
              <a:chOff x="6995250" y="5051443"/>
              <a:chExt cx="720000" cy="720000"/>
            </a:xfrm>
          </p:grpSpPr>
          <p:sp>
            <p:nvSpPr>
              <p:cNvPr id="29" name="Freeform 102">
                <a:extLst>
                  <a:ext uri="{FF2B5EF4-FFF2-40B4-BE49-F238E27FC236}">
                    <a16:creationId xmlns:a16="http://schemas.microsoft.com/office/drawing/2014/main" id="{83C02A11-907A-4575-A329-241E32D306E2}"/>
                  </a:ext>
                </a:extLst>
              </p:cNvPr>
              <p:cNvSpPr>
                <a:spLocks noChangeAspect="1" noEditPoints="1"/>
              </p:cNvSpPr>
              <p:nvPr/>
            </p:nvSpPr>
            <p:spPr bwMode="auto">
              <a:xfrm>
                <a:off x="6995250" y="5051443"/>
                <a:ext cx="720000" cy="720000"/>
              </a:xfrm>
              <a:custGeom>
                <a:avLst/>
                <a:gdLst>
                  <a:gd name="T0" fmla="*/ 128 w 256"/>
                  <a:gd name="T1" fmla="*/ 0 h 256"/>
                  <a:gd name="T2" fmla="*/ 37 w 256"/>
                  <a:gd name="T3" fmla="*/ 37 h 256"/>
                  <a:gd name="T4" fmla="*/ 0 w 256"/>
                  <a:gd name="T5" fmla="*/ 128 h 256"/>
                  <a:gd name="T6" fmla="*/ 37 w 256"/>
                  <a:gd name="T7" fmla="*/ 219 h 256"/>
                  <a:gd name="T8" fmla="*/ 128 w 256"/>
                  <a:gd name="T9" fmla="*/ 256 h 256"/>
                  <a:gd name="T10" fmla="*/ 219 w 256"/>
                  <a:gd name="T11" fmla="*/ 219 h 256"/>
                  <a:gd name="T12" fmla="*/ 256 w 256"/>
                  <a:gd name="T13" fmla="*/ 128 h 256"/>
                  <a:gd name="T14" fmla="*/ 219 w 256"/>
                  <a:gd name="T15" fmla="*/ 37 h 256"/>
                  <a:gd name="T16" fmla="*/ 128 w 256"/>
                  <a:gd name="T17" fmla="*/ 0 h 256"/>
                  <a:gd name="T18" fmla="*/ 207 w 256"/>
                  <a:gd name="T19" fmla="*/ 207 h 256"/>
                  <a:gd name="T20" fmla="*/ 128 w 256"/>
                  <a:gd name="T21" fmla="*/ 240 h 256"/>
                  <a:gd name="T22" fmla="*/ 49 w 256"/>
                  <a:gd name="T23" fmla="*/ 207 h 256"/>
                  <a:gd name="T24" fmla="*/ 16 w 256"/>
                  <a:gd name="T25" fmla="*/ 128 h 256"/>
                  <a:gd name="T26" fmla="*/ 49 w 256"/>
                  <a:gd name="T27" fmla="*/ 49 h 256"/>
                  <a:gd name="T28" fmla="*/ 128 w 256"/>
                  <a:gd name="T29" fmla="*/ 16 h 256"/>
                  <a:gd name="T30" fmla="*/ 207 w 256"/>
                  <a:gd name="T31" fmla="*/ 49 h 256"/>
                  <a:gd name="T32" fmla="*/ 240 w 256"/>
                  <a:gd name="T33" fmla="*/ 128 h 256"/>
                  <a:gd name="T34" fmla="*/ 207 w 256"/>
                  <a:gd name="T35" fmla="*/ 20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bg1"/>
              </a:solid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30" name="Group 29">
                <a:extLst>
                  <a:ext uri="{FF2B5EF4-FFF2-40B4-BE49-F238E27FC236}">
                    <a16:creationId xmlns:a16="http://schemas.microsoft.com/office/drawing/2014/main" id="{41109D1A-92F4-496A-902F-AE4A6CF68F95}"/>
                  </a:ext>
                </a:extLst>
              </p:cNvPr>
              <p:cNvGrpSpPr/>
              <p:nvPr/>
            </p:nvGrpSpPr>
            <p:grpSpPr>
              <a:xfrm>
                <a:off x="7161983" y="5218176"/>
                <a:ext cx="386534" cy="386534"/>
                <a:chOff x="5494418" y="5479932"/>
                <a:chExt cx="386534" cy="386534"/>
              </a:xfrm>
              <a:solidFill>
                <a:schemeClr val="bg1"/>
              </a:solidFill>
            </p:grpSpPr>
            <p:sp>
              <p:nvSpPr>
                <p:cNvPr id="31" name="Freeform 185">
                  <a:extLst>
                    <a:ext uri="{FF2B5EF4-FFF2-40B4-BE49-F238E27FC236}">
                      <a16:creationId xmlns:a16="http://schemas.microsoft.com/office/drawing/2014/main" id="{4456D61B-058D-4585-8D7D-D875C4F6D4EC}"/>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2" name="Freeform 186">
                  <a:extLst>
                    <a:ext uri="{FF2B5EF4-FFF2-40B4-BE49-F238E27FC236}">
                      <a16:creationId xmlns:a16="http://schemas.microsoft.com/office/drawing/2014/main" id="{D7B1F1D1-D842-4BAA-8A91-98733656C696}"/>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3" name="Freeform 187">
                  <a:extLst>
                    <a:ext uri="{FF2B5EF4-FFF2-40B4-BE49-F238E27FC236}">
                      <a16:creationId xmlns:a16="http://schemas.microsoft.com/office/drawing/2014/main" id="{E9E216B2-5269-4D34-8E1D-BF725F297752}"/>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4" name="Freeform 188">
                  <a:extLst>
                    <a:ext uri="{FF2B5EF4-FFF2-40B4-BE49-F238E27FC236}">
                      <a16:creationId xmlns:a16="http://schemas.microsoft.com/office/drawing/2014/main" id="{14B7EE5A-27A6-44B5-A0B9-8F73A022E02C}"/>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sp>
        <p:nvSpPr>
          <p:cNvPr id="35" name="TextBox 34">
            <a:extLst>
              <a:ext uri="{FF2B5EF4-FFF2-40B4-BE49-F238E27FC236}">
                <a16:creationId xmlns:a16="http://schemas.microsoft.com/office/drawing/2014/main" id="{35073BEF-B47A-4EB3-92B0-0FC79E05C1E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36" name="Rectangle 35">
            <a:extLst>
              <a:ext uri="{FF2B5EF4-FFF2-40B4-BE49-F238E27FC236}">
                <a16:creationId xmlns:a16="http://schemas.microsoft.com/office/drawing/2014/main" id="{415CFB85-E5CB-4856-8A1C-B841CD72BAF2}"/>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37" name="Straight Connector 36">
            <a:extLst>
              <a:ext uri="{FF2B5EF4-FFF2-40B4-BE49-F238E27FC236}">
                <a16:creationId xmlns:a16="http://schemas.microsoft.com/office/drawing/2014/main" id="{827EBD3F-8845-4603-8C27-09ADEDEE480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698E7B6E-2FEE-4675-9A58-649AEFDACB79}"/>
              </a:ext>
            </a:extLst>
          </p:cNvPr>
          <p:cNvSpPr/>
          <p:nvPr/>
        </p:nvSpPr>
        <p:spPr bwMode="auto">
          <a:xfrm>
            <a:off x="6376988" y="2487613"/>
            <a:ext cx="763587" cy="76517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39" name="Rectangle 38">
            <a:extLst>
              <a:ext uri="{FF2B5EF4-FFF2-40B4-BE49-F238E27FC236}">
                <a16:creationId xmlns:a16="http://schemas.microsoft.com/office/drawing/2014/main" id="{7E468DD5-E344-41B6-9EEB-D120F15B5A45}"/>
              </a:ext>
            </a:extLst>
          </p:cNvPr>
          <p:cNvSpPr>
            <a:spLocks noChangeArrowheads="1"/>
          </p:cNvSpPr>
          <p:nvPr/>
        </p:nvSpPr>
        <p:spPr bwMode="auto">
          <a:xfrm>
            <a:off x="7372350" y="5148263"/>
            <a:ext cx="1270000"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rPr>
              <a:t>Final Result</a:t>
            </a:r>
            <a:endParaRPr lang="en-US"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endParaRPr>
          </a:p>
        </p:txBody>
      </p:sp>
      <p:sp>
        <p:nvSpPr>
          <p:cNvPr id="40" name="TextBox 39">
            <a:extLst>
              <a:ext uri="{FF2B5EF4-FFF2-40B4-BE49-F238E27FC236}">
                <a16:creationId xmlns:a16="http://schemas.microsoft.com/office/drawing/2014/main" id="{9252DFDF-EC86-43DD-B5F4-F5D05CC94D06}"/>
              </a:ext>
            </a:extLst>
          </p:cNvPr>
          <p:cNvSpPr txBox="1"/>
          <p:nvPr/>
        </p:nvSpPr>
        <p:spPr>
          <a:xfrm>
            <a:off x="7386638" y="5418138"/>
            <a:ext cx="3221037"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1" name="Oval 40">
            <a:extLst>
              <a:ext uri="{FF2B5EF4-FFF2-40B4-BE49-F238E27FC236}">
                <a16:creationId xmlns:a16="http://schemas.microsoft.com/office/drawing/2014/main" id="{709B4A44-6839-48C3-8554-95C91BFAD15D}"/>
              </a:ext>
            </a:extLst>
          </p:cNvPr>
          <p:cNvSpPr/>
          <p:nvPr/>
        </p:nvSpPr>
        <p:spPr bwMode="auto">
          <a:xfrm>
            <a:off x="6359525" y="5159375"/>
            <a:ext cx="765175" cy="765175"/>
          </a:xfrm>
          <a:prstGeom prst="ellipse">
            <a:avLst/>
          </a:prstGeom>
          <a:solidFill>
            <a:schemeClr val="accent5"/>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42" name="Oval 41">
            <a:extLst>
              <a:ext uri="{FF2B5EF4-FFF2-40B4-BE49-F238E27FC236}">
                <a16:creationId xmlns:a16="http://schemas.microsoft.com/office/drawing/2014/main" id="{FF3E74EA-C97B-4E46-9043-4EFE28F18764}"/>
              </a:ext>
            </a:extLst>
          </p:cNvPr>
          <p:cNvSpPr/>
          <p:nvPr/>
        </p:nvSpPr>
        <p:spPr bwMode="auto">
          <a:xfrm>
            <a:off x="6380163" y="3367088"/>
            <a:ext cx="765175" cy="76517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43" name="Oval 42">
            <a:extLst>
              <a:ext uri="{FF2B5EF4-FFF2-40B4-BE49-F238E27FC236}">
                <a16:creationId xmlns:a16="http://schemas.microsoft.com/office/drawing/2014/main" id="{55564455-265D-49B2-8EB7-9D2EB38E51D4}"/>
              </a:ext>
            </a:extLst>
          </p:cNvPr>
          <p:cNvSpPr/>
          <p:nvPr/>
        </p:nvSpPr>
        <p:spPr bwMode="auto">
          <a:xfrm>
            <a:off x="6380163" y="4259263"/>
            <a:ext cx="765175" cy="765175"/>
          </a:xfrm>
          <a:prstGeom prst="ellipse">
            <a:avLst/>
          </a:prstGeom>
          <a:solidFill>
            <a:schemeClr val="accent4"/>
          </a:solidFill>
          <a:ln>
            <a:noFill/>
          </a:ln>
          <a:effectLst>
            <a:outerShdw blurRad="2540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defTabSz="609500" eaLnBrk="1" fontAlgn="auto" hangingPunct="1">
              <a:spcBef>
                <a:spcPts val="0"/>
              </a:spcBef>
              <a:spcAft>
                <a:spcPts val="0"/>
              </a:spcAft>
              <a:defRPr/>
            </a:pPr>
            <a:endParaRPr lang="en-US" sz="675" dirty="0">
              <a:latin typeface="Lato Light"/>
            </a:endParaRPr>
          </a:p>
        </p:txBody>
      </p:sp>
      <p:sp>
        <p:nvSpPr>
          <p:cNvPr id="44" name="Rectangle 43">
            <a:extLst>
              <a:ext uri="{FF2B5EF4-FFF2-40B4-BE49-F238E27FC236}">
                <a16:creationId xmlns:a16="http://schemas.microsoft.com/office/drawing/2014/main" id="{F9B226F8-89BE-4BAA-BADB-986565051C13}"/>
              </a:ext>
            </a:extLst>
          </p:cNvPr>
          <p:cNvSpPr>
            <a:spLocks noChangeArrowheads="1"/>
          </p:cNvSpPr>
          <p:nvPr/>
        </p:nvSpPr>
        <p:spPr bwMode="auto">
          <a:xfrm>
            <a:off x="7372350" y="2484438"/>
            <a:ext cx="1443038"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rPr>
              <a:t>Globalization</a:t>
            </a:r>
            <a:endParaRPr lang="en-US"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endParaRPr>
          </a:p>
        </p:txBody>
      </p:sp>
      <p:sp>
        <p:nvSpPr>
          <p:cNvPr id="45" name="TextBox 44">
            <a:extLst>
              <a:ext uri="{FF2B5EF4-FFF2-40B4-BE49-F238E27FC236}">
                <a16:creationId xmlns:a16="http://schemas.microsoft.com/office/drawing/2014/main" id="{A0F9DE9C-2CBC-45C5-BF85-0549AF2AF104}"/>
              </a:ext>
            </a:extLst>
          </p:cNvPr>
          <p:cNvSpPr txBox="1"/>
          <p:nvPr/>
        </p:nvSpPr>
        <p:spPr>
          <a:xfrm>
            <a:off x="7386638" y="2754313"/>
            <a:ext cx="3319462"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6" name="Rectangle 45">
            <a:extLst>
              <a:ext uri="{FF2B5EF4-FFF2-40B4-BE49-F238E27FC236}">
                <a16:creationId xmlns:a16="http://schemas.microsoft.com/office/drawing/2014/main" id="{52048DEB-0E66-4B4A-BE8A-1532F36CC28E}"/>
              </a:ext>
            </a:extLst>
          </p:cNvPr>
          <p:cNvSpPr>
            <a:spLocks noChangeArrowheads="1"/>
          </p:cNvSpPr>
          <p:nvPr/>
        </p:nvSpPr>
        <p:spPr bwMode="auto">
          <a:xfrm>
            <a:off x="7372350" y="3360738"/>
            <a:ext cx="120808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rPr>
              <a:t>Marketing </a:t>
            </a:r>
            <a:endParaRPr lang="en-US"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endParaRPr>
          </a:p>
        </p:txBody>
      </p:sp>
      <p:sp>
        <p:nvSpPr>
          <p:cNvPr id="47" name="TextBox 46">
            <a:extLst>
              <a:ext uri="{FF2B5EF4-FFF2-40B4-BE49-F238E27FC236}">
                <a16:creationId xmlns:a16="http://schemas.microsoft.com/office/drawing/2014/main" id="{29AB8DCA-390F-4805-9800-BAB37B10C24B}"/>
              </a:ext>
            </a:extLst>
          </p:cNvPr>
          <p:cNvSpPr txBox="1"/>
          <p:nvPr/>
        </p:nvSpPr>
        <p:spPr>
          <a:xfrm>
            <a:off x="7386638" y="3630613"/>
            <a:ext cx="3221037"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8" name="Rectangle 47">
            <a:extLst>
              <a:ext uri="{FF2B5EF4-FFF2-40B4-BE49-F238E27FC236}">
                <a16:creationId xmlns:a16="http://schemas.microsoft.com/office/drawing/2014/main" id="{92BA4DD7-5F82-4D00-A1D3-E4140C9E7E67}"/>
              </a:ext>
            </a:extLst>
          </p:cNvPr>
          <p:cNvSpPr>
            <a:spLocks noChangeArrowheads="1"/>
          </p:cNvSpPr>
          <p:nvPr/>
        </p:nvSpPr>
        <p:spPr bwMode="auto">
          <a:xfrm>
            <a:off x="7372350" y="4232275"/>
            <a:ext cx="1406525"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rPr>
              <a:t>Sales Review</a:t>
            </a:r>
            <a:endParaRPr lang="en-US"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endParaRPr>
          </a:p>
        </p:txBody>
      </p:sp>
      <p:sp>
        <p:nvSpPr>
          <p:cNvPr id="49" name="TextBox 48">
            <a:extLst>
              <a:ext uri="{FF2B5EF4-FFF2-40B4-BE49-F238E27FC236}">
                <a16:creationId xmlns:a16="http://schemas.microsoft.com/office/drawing/2014/main" id="{04F7D155-19B5-4BF3-B3FA-9BF871DA98C1}"/>
              </a:ext>
            </a:extLst>
          </p:cNvPr>
          <p:cNvSpPr txBox="1"/>
          <p:nvPr/>
        </p:nvSpPr>
        <p:spPr>
          <a:xfrm>
            <a:off x="7386638" y="4502150"/>
            <a:ext cx="3221037" cy="506413"/>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50" name="Group 49">
            <a:extLst>
              <a:ext uri="{FF2B5EF4-FFF2-40B4-BE49-F238E27FC236}">
                <a16:creationId xmlns:a16="http://schemas.microsoft.com/office/drawing/2014/main" id="{E263065D-A9F4-4E98-A6EC-5396F0B54F5B}"/>
              </a:ext>
            </a:extLst>
          </p:cNvPr>
          <p:cNvGrpSpPr/>
          <p:nvPr/>
        </p:nvGrpSpPr>
        <p:grpSpPr>
          <a:xfrm>
            <a:off x="6558331" y="2713625"/>
            <a:ext cx="361951" cy="236537"/>
            <a:chOff x="7442200" y="661989"/>
            <a:chExt cx="361951" cy="236537"/>
          </a:xfrm>
          <a:solidFill>
            <a:schemeClr val="bg1"/>
          </a:solidFill>
        </p:grpSpPr>
        <p:sp>
          <p:nvSpPr>
            <p:cNvPr id="51" name="Freeform 201">
              <a:extLst>
                <a:ext uri="{FF2B5EF4-FFF2-40B4-BE49-F238E27FC236}">
                  <a16:creationId xmlns:a16="http://schemas.microsoft.com/office/drawing/2014/main" id="{B35FDE82-B83A-4EEF-BA50-07F735EA0568}"/>
                </a:ext>
              </a:extLst>
            </p:cNvPr>
            <p:cNvSpPr>
              <a:spLocks noEditPoints="1"/>
            </p:cNvSpPr>
            <p:nvPr/>
          </p:nvSpPr>
          <p:spPr bwMode="auto">
            <a:xfrm>
              <a:off x="7442200" y="661989"/>
              <a:ext cx="74613" cy="74613"/>
            </a:xfrm>
            <a:custGeom>
              <a:avLst/>
              <a:gdLst>
                <a:gd name="T0" fmla="*/ 33 w 65"/>
                <a:gd name="T1" fmla="*/ 0 h 66"/>
                <a:gd name="T2" fmla="*/ 0 w 65"/>
                <a:gd name="T3" fmla="*/ 33 h 66"/>
                <a:gd name="T4" fmla="*/ 33 w 65"/>
                <a:gd name="T5" fmla="*/ 66 h 66"/>
                <a:gd name="T6" fmla="*/ 65 w 65"/>
                <a:gd name="T7" fmla="*/ 33 h 66"/>
                <a:gd name="T8" fmla="*/ 33 w 65"/>
                <a:gd name="T9" fmla="*/ 0 h 66"/>
                <a:gd name="T10" fmla="*/ 33 w 65"/>
                <a:gd name="T11" fmla="*/ 58 h 66"/>
                <a:gd name="T12" fmla="*/ 8 w 65"/>
                <a:gd name="T13" fmla="*/ 33 h 66"/>
                <a:gd name="T14" fmla="*/ 33 w 65"/>
                <a:gd name="T15" fmla="*/ 8 h 66"/>
                <a:gd name="T16" fmla="*/ 57 w 65"/>
                <a:gd name="T17" fmla="*/ 33 h 66"/>
                <a:gd name="T18" fmla="*/ 33 w 65"/>
                <a:gd name="T19"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202">
              <a:extLst>
                <a:ext uri="{FF2B5EF4-FFF2-40B4-BE49-F238E27FC236}">
                  <a16:creationId xmlns:a16="http://schemas.microsoft.com/office/drawing/2014/main" id="{31B9F517-7C83-41A4-B031-AFD8AC2F6E23}"/>
                </a:ext>
              </a:extLst>
            </p:cNvPr>
            <p:cNvSpPr>
              <a:spLocks noEditPoints="1"/>
            </p:cNvSpPr>
            <p:nvPr/>
          </p:nvSpPr>
          <p:spPr bwMode="auto">
            <a:xfrm>
              <a:off x="7442200" y="742951"/>
              <a:ext cx="74613" cy="74613"/>
            </a:xfrm>
            <a:custGeom>
              <a:avLst/>
              <a:gdLst>
                <a:gd name="T0" fmla="*/ 33 w 65"/>
                <a:gd name="T1" fmla="*/ 0 h 66"/>
                <a:gd name="T2" fmla="*/ 0 w 65"/>
                <a:gd name="T3" fmla="*/ 33 h 66"/>
                <a:gd name="T4" fmla="*/ 33 w 65"/>
                <a:gd name="T5" fmla="*/ 66 h 66"/>
                <a:gd name="T6" fmla="*/ 65 w 65"/>
                <a:gd name="T7" fmla="*/ 33 h 66"/>
                <a:gd name="T8" fmla="*/ 33 w 65"/>
                <a:gd name="T9" fmla="*/ 0 h 66"/>
                <a:gd name="T10" fmla="*/ 33 w 65"/>
                <a:gd name="T11" fmla="*/ 58 h 66"/>
                <a:gd name="T12" fmla="*/ 8 w 65"/>
                <a:gd name="T13" fmla="*/ 33 h 66"/>
                <a:gd name="T14" fmla="*/ 33 w 65"/>
                <a:gd name="T15" fmla="*/ 8 h 66"/>
                <a:gd name="T16" fmla="*/ 57 w 65"/>
                <a:gd name="T17" fmla="*/ 33 h 66"/>
                <a:gd name="T18" fmla="*/ 33 w 65"/>
                <a:gd name="T19"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203">
              <a:extLst>
                <a:ext uri="{FF2B5EF4-FFF2-40B4-BE49-F238E27FC236}">
                  <a16:creationId xmlns:a16="http://schemas.microsoft.com/office/drawing/2014/main" id="{BE3AC9DD-AEAD-4BC6-A566-9D602000C3C2}"/>
                </a:ext>
              </a:extLst>
            </p:cNvPr>
            <p:cNvSpPr>
              <a:spLocks noEditPoints="1"/>
            </p:cNvSpPr>
            <p:nvPr/>
          </p:nvSpPr>
          <p:spPr bwMode="auto">
            <a:xfrm>
              <a:off x="7442200" y="825501"/>
              <a:ext cx="74613" cy="73025"/>
            </a:xfrm>
            <a:custGeom>
              <a:avLst/>
              <a:gdLst>
                <a:gd name="T0" fmla="*/ 33 w 65"/>
                <a:gd name="T1" fmla="*/ 0 h 65"/>
                <a:gd name="T2" fmla="*/ 0 w 65"/>
                <a:gd name="T3" fmla="*/ 33 h 65"/>
                <a:gd name="T4" fmla="*/ 33 w 65"/>
                <a:gd name="T5" fmla="*/ 65 h 65"/>
                <a:gd name="T6" fmla="*/ 65 w 65"/>
                <a:gd name="T7" fmla="*/ 33 h 65"/>
                <a:gd name="T8" fmla="*/ 33 w 65"/>
                <a:gd name="T9" fmla="*/ 0 h 65"/>
                <a:gd name="T10" fmla="*/ 33 w 65"/>
                <a:gd name="T11" fmla="*/ 57 h 65"/>
                <a:gd name="T12" fmla="*/ 8 w 65"/>
                <a:gd name="T13" fmla="*/ 33 h 65"/>
                <a:gd name="T14" fmla="*/ 33 w 65"/>
                <a:gd name="T15" fmla="*/ 8 h 65"/>
                <a:gd name="T16" fmla="*/ 57 w 65"/>
                <a:gd name="T17" fmla="*/ 33 h 65"/>
                <a:gd name="T18" fmla="*/ 33 w 65"/>
                <a:gd name="T19"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204">
              <a:extLst>
                <a:ext uri="{FF2B5EF4-FFF2-40B4-BE49-F238E27FC236}">
                  <a16:creationId xmlns:a16="http://schemas.microsoft.com/office/drawing/2014/main" id="{55BB8525-1B61-4B10-BF0B-35DF5D3CD387}"/>
                </a:ext>
              </a:extLst>
            </p:cNvPr>
            <p:cNvSpPr>
              <a:spLocks noEditPoints="1"/>
            </p:cNvSpPr>
            <p:nvPr/>
          </p:nvSpPr>
          <p:spPr bwMode="auto">
            <a:xfrm>
              <a:off x="7542213" y="750889"/>
              <a:ext cx="261938" cy="61913"/>
            </a:xfrm>
            <a:custGeom>
              <a:avLst/>
              <a:gdLst>
                <a:gd name="T0" fmla="*/ 220 w 232"/>
                <a:gd name="T1" fmla="*/ 0 h 55"/>
                <a:gd name="T2" fmla="*/ 12 w 232"/>
                <a:gd name="T3" fmla="*/ 0 h 55"/>
                <a:gd name="T4" fmla="*/ 0 w 232"/>
                <a:gd name="T5" fmla="*/ 12 h 55"/>
                <a:gd name="T6" fmla="*/ 0 w 232"/>
                <a:gd name="T7" fmla="*/ 43 h 55"/>
                <a:gd name="T8" fmla="*/ 12 w 232"/>
                <a:gd name="T9" fmla="*/ 55 h 55"/>
                <a:gd name="T10" fmla="*/ 220 w 232"/>
                <a:gd name="T11" fmla="*/ 55 h 55"/>
                <a:gd name="T12" fmla="*/ 232 w 232"/>
                <a:gd name="T13" fmla="*/ 43 h 55"/>
                <a:gd name="T14" fmla="*/ 232 w 232"/>
                <a:gd name="T15" fmla="*/ 12 h 55"/>
                <a:gd name="T16" fmla="*/ 220 w 232"/>
                <a:gd name="T17" fmla="*/ 0 h 55"/>
                <a:gd name="T18" fmla="*/ 224 w 232"/>
                <a:gd name="T19" fmla="*/ 43 h 55"/>
                <a:gd name="T20" fmla="*/ 220 w 232"/>
                <a:gd name="T21" fmla="*/ 47 h 55"/>
                <a:gd name="T22" fmla="*/ 12 w 232"/>
                <a:gd name="T23" fmla="*/ 47 h 55"/>
                <a:gd name="T24" fmla="*/ 8 w 232"/>
                <a:gd name="T25" fmla="*/ 43 h 55"/>
                <a:gd name="T26" fmla="*/ 8 w 232"/>
                <a:gd name="T27" fmla="*/ 12 h 55"/>
                <a:gd name="T28" fmla="*/ 12 w 232"/>
                <a:gd name="T29" fmla="*/ 8 h 55"/>
                <a:gd name="T30" fmla="*/ 220 w 232"/>
                <a:gd name="T31" fmla="*/ 8 h 55"/>
                <a:gd name="T32" fmla="*/ 224 w 232"/>
                <a:gd name="T33" fmla="*/ 12 h 55"/>
                <a:gd name="T34" fmla="*/ 224 w 232"/>
                <a:gd name="T3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5">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205">
              <a:extLst>
                <a:ext uri="{FF2B5EF4-FFF2-40B4-BE49-F238E27FC236}">
                  <a16:creationId xmlns:a16="http://schemas.microsoft.com/office/drawing/2014/main" id="{EF9FB745-4FA5-4FB9-B447-8A47807E8EF7}"/>
                </a:ext>
              </a:extLst>
            </p:cNvPr>
            <p:cNvSpPr>
              <a:spLocks noEditPoints="1"/>
            </p:cNvSpPr>
            <p:nvPr/>
          </p:nvSpPr>
          <p:spPr bwMode="auto">
            <a:xfrm>
              <a:off x="7542213" y="668339"/>
              <a:ext cx="261938" cy="61913"/>
            </a:xfrm>
            <a:custGeom>
              <a:avLst/>
              <a:gdLst>
                <a:gd name="T0" fmla="*/ 220 w 232"/>
                <a:gd name="T1" fmla="*/ 0 h 55"/>
                <a:gd name="T2" fmla="*/ 12 w 232"/>
                <a:gd name="T3" fmla="*/ 0 h 55"/>
                <a:gd name="T4" fmla="*/ 0 w 232"/>
                <a:gd name="T5" fmla="*/ 12 h 55"/>
                <a:gd name="T6" fmla="*/ 0 w 232"/>
                <a:gd name="T7" fmla="*/ 43 h 55"/>
                <a:gd name="T8" fmla="*/ 12 w 232"/>
                <a:gd name="T9" fmla="*/ 55 h 55"/>
                <a:gd name="T10" fmla="*/ 220 w 232"/>
                <a:gd name="T11" fmla="*/ 55 h 55"/>
                <a:gd name="T12" fmla="*/ 232 w 232"/>
                <a:gd name="T13" fmla="*/ 43 h 55"/>
                <a:gd name="T14" fmla="*/ 232 w 232"/>
                <a:gd name="T15" fmla="*/ 12 h 55"/>
                <a:gd name="T16" fmla="*/ 220 w 232"/>
                <a:gd name="T17" fmla="*/ 0 h 55"/>
                <a:gd name="T18" fmla="*/ 224 w 232"/>
                <a:gd name="T19" fmla="*/ 43 h 55"/>
                <a:gd name="T20" fmla="*/ 220 w 232"/>
                <a:gd name="T21" fmla="*/ 47 h 55"/>
                <a:gd name="T22" fmla="*/ 12 w 232"/>
                <a:gd name="T23" fmla="*/ 47 h 55"/>
                <a:gd name="T24" fmla="*/ 8 w 232"/>
                <a:gd name="T25" fmla="*/ 43 h 55"/>
                <a:gd name="T26" fmla="*/ 8 w 232"/>
                <a:gd name="T27" fmla="*/ 12 h 55"/>
                <a:gd name="T28" fmla="*/ 12 w 232"/>
                <a:gd name="T29" fmla="*/ 8 h 55"/>
                <a:gd name="T30" fmla="*/ 220 w 232"/>
                <a:gd name="T31" fmla="*/ 8 h 55"/>
                <a:gd name="T32" fmla="*/ 224 w 232"/>
                <a:gd name="T33" fmla="*/ 12 h 55"/>
                <a:gd name="T34" fmla="*/ 224 w 232"/>
                <a:gd name="T3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5">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6" name="Freeform 206">
              <a:extLst>
                <a:ext uri="{FF2B5EF4-FFF2-40B4-BE49-F238E27FC236}">
                  <a16:creationId xmlns:a16="http://schemas.microsoft.com/office/drawing/2014/main" id="{1E611B9D-43C6-4545-A0EC-4DF4CD805B5C}"/>
                </a:ext>
              </a:extLst>
            </p:cNvPr>
            <p:cNvSpPr>
              <a:spLocks noEditPoints="1"/>
            </p:cNvSpPr>
            <p:nvPr/>
          </p:nvSpPr>
          <p:spPr bwMode="auto">
            <a:xfrm>
              <a:off x="7542213" y="833439"/>
              <a:ext cx="261938" cy="63500"/>
            </a:xfrm>
            <a:custGeom>
              <a:avLst/>
              <a:gdLst>
                <a:gd name="T0" fmla="*/ 220 w 232"/>
                <a:gd name="T1" fmla="*/ 0 h 56"/>
                <a:gd name="T2" fmla="*/ 12 w 232"/>
                <a:gd name="T3" fmla="*/ 0 h 56"/>
                <a:gd name="T4" fmla="*/ 0 w 232"/>
                <a:gd name="T5" fmla="*/ 12 h 56"/>
                <a:gd name="T6" fmla="*/ 0 w 232"/>
                <a:gd name="T7" fmla="*/ 44 h 56"/>
                <a:gd name="T8" fmla="*/ 12 w 232"/>
                <a:gd name="T9" fmla="*/ 56 h 56"/>
                <a:gd name="T10" fmla="*/ 220 w 232"/>
                <a:gd name="T11" fmla="*/ 56 h 56"/>
                <a:gd name="T12" fmla="*/ 232 w 232"/>
                <a:gd name="T13" fmla="*/ 44 h 56"/>
                <a:gd name="T14" fmla="*/ 232 w 232"/>
                <a:gd name="T15" fmla="*/ 12 h 56"/>
                <a:gd name="T16" fmla="*/ 220 w 232"/>
                <a:gd name="T17" fmla="*/ 0 h 56"/>
                <a:gd name="T18" fmla="*/ 224 w 232"/>
                <a:gd name="T19" fmla="*/ 44 h 56"/>
                <a:gd name="T20" fmla="*/ 220 w 232"/>
                <a:gd name="T21" fmla="*/ 48 h 56"/>
                <a:gd name="T22" fmla="*/ 12 w 232"/>
                <a:gd name="T23" fmla="*/ 48 h 56"/>
                <a:gd name="T24" fmla="*/ 8 w 232"/>
                <a:gd name="T25" fmla="*/ 44 h 56"/>
                <a:gd name="T26" fmla="*/ 8 w 232"/>
                <a:gd name="T27" fmla="*/ 12 h 56"/>
                <a:gd name="T28" fmla="*/ 12 w 232"/>
                <a:gd name="T29" fmla="*/ 8 h 56"/>
                <a:gd name="T30" fmla="*/ 220 w 232"/>
                <a:gd name="T31" fmla="*/ 8 h 56"/>
                <a:gd name="T32" fmla="*/ 224 w 232"/>
                <a:gd name="T33" fmla="*/ 12 h 56"/>
                <a:gd name="T34" fmla="*/ 224 w 232"/>
                <a:gd name="T35"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56">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4118" name="Freeform 155">
            <a:extLst>
              <a:ext uri="{FF2B5EF4-FFF2-40B4-BE49-F238E27FC236}">
                <a16:creationId xmlns:a16="http://schemas.microsoft.com/office/drawing/2014/main" id="{27AF608F-0B67-4679-B362-B52BB6849C84}"/>
              </a:ext>
            </a:extLst>
          </p:cNvPr>
          <p:cNvSpPr>
            <a:spLocks noEditPoints="1"/>
          </p:cNvSpPr>
          <p:nvPr/>
        </p:nvSpPr>
        <p:spPr bwMode="auto">
          <a:xfrm>
            <a:off x="6596063" y="3586163"/>
            <a:ext cx="342900" cy="285750"/>
          </a:xfrm>
          <a:custGeom>
            <a:avLst/>
            <a:gdLst>
              <a:gd name="T0" fmla="*/ 328427 w 308"/>
              <a:gd name="T1" fmla="*/ 285750 h 256"/>
              <a:gd name="T2" fmla="*/ 342900 w 308"/>
              <a:gd name="T3" fmla="*/ 84832 h 256"/>
              <a:gd name="T4" fmla="*/ 258288 w 308"/>
              <a:gd name="T5" fmla="*/ 70321 h 256"/>
              <a:gd name="T6" fmla="*/ 84612 w 308"/>
              <a:gd name="T7" fmla="*/ 70321 h 256"/>
              <a:gd name="T8" fmla="*/ 0 w 308"/>
              <a:gd name="T9" fmla="*/ 84832 h 256"/>
              <a:gd name="T10" fmla="*/ 14473 w 308"/>
              <a:gd name="T11" fmla="*/ 285750 h 256"/>
              <a:gd name="T12" fmla="*/ 11133 w 308"/>
              <a:gd name="T13" fmla="*/ 157386 h 256"/>
              <a:gd name="T14" fmla="*/ 140277 w 308"/>
              <a:gd name="T15" fmla="*/ 167432 h 256"/>
              <a:gd name="T16" fmla="*/ 328427 w 308"/>
              <a:gd name="T17" fmla="*/ 274588 h 256"/>
              <a:gd name="T18" fmla="*/ 11133 w 308"/>
              <a:gd name="T19" fmla="*/ 271239 h 256"/>
              <a:gd name="T20" fmla="*/ 140277 w 308"/>
              <a:gd name="T21" fmla="*/ 194221 h 256"/>
              <a:gd name="T22" fmla="*/ 188150 w 308"/>
              <a:gd name="T23" fmla="*/ 205383 h 256"/>
              <a:gd name="T24" fmla="*/ 331767 w 308"/>
              <a:gd name="T25" fmla="*/ 168548 h 256"/>
              <a:gd name="T26" fmla="*/ 328427 w 308"/>
              <a:gd name="T27" fmla="*/ 274588 h 256"/>
              <a:gd name="T28" fmla="*/ 151410 w 308"/>
              <a:gd name="T29" fmla="*/ 158502 h 256"/>
              <a:gd name="T30" fmla="*/ 188150 w 308"/>
              <a:gd name="T31" fmla="*/ 155153 h 256"/>
              <a:gd name="T32" fmla="*/ 191490 w 308"/>
              <a:gd name="T33" fmla="*/ 190872 h 256"/>
              <a:gd name="T34" fmla="*/ 154750 w 308"/>
              <a:gd name="T35" fmla="*/ 194221 h 256"/>
              <a:gd name="T36" fmla="*/ 331767 w 308"/>
              <a:gd name="T37" fmla="*/ 141759 h 256"/>
              <a:gd name="T38" fmla="*/ 202623 w 308"/>
              <a:gd name="T39" fmla="*/ 183059 h 256"/>
              <a:gd name="T40" fmla="*/ 331767 w 308"/>
              <a:gd name="T41" fmla="*/ 141759 h 256"/>
              <a:gd name="T42" fmla="*/ 246042 w 308"/>
              <a:gd name="T43" fmla="*/ 70321 h 256"/>
              <a:gd name="T44" fmla="*/ 171450 w 308"/>
              <a:gd name="T45" fmla="*/ 25673 h 256"/>
              <a:gd name="T46" fmla="*/ 96858 w 308"/>
              <a:gd name="T47" fmla="*/ 70321 h 256"/>
              <a:gd name="T48" fmla="*/ 221549 w 308"/>
              <a:gd name="T49" fmla="*/ 70321 h 256"/>
              <a:gd name="T50" fmla="*/ 171450 w 308"/>
              <a:gd name="T51" fmla="*/ 36835 h 256"/>
              <a:gd name="T52" fmla="*/ 14473 w 308"/>
              <a:gd name="T53" fmla="*/ 81483 h 256"/>
              <a:gd name="T54" fmla="*/ 331767 w 308"/>
              <a:gd name="T55" fmla="*/ 84832 h 256"/>
              <a:gd name="T56" fmla="*/ 201509 w 308"/>
              <a:gd name="T57" fmla="*/ 156270 h 256"/>
              <a:gd name="T58" fmla="*/ 154750 w 308"/>
              <a:gd name="T59" fmla="*/ 143991 h 256"/>
              <a:gd name="T60" fmla="*/ 11133 w 308"/>
              <a:gd name="T61" fmla="*/ 130597 h 256"/>
              <a:gd name="T62" fmla="*/ 14473 w 308"/>
              <a:gd name="T63" fmla="*/ 81483 h 2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8" h="256">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58" name="Group 57">
            <a:extLst>
              <a:ext uri="{FF2B5EF4-FFF2-40B4-BE49-F238E27FC236}">
                <a16:creationId xmlns:a16="http://schemas.microsoft.com/office/drawing/2014/main" id="{6CBE961C-D66D-4CA8-AEF5-7AEF512D2169}"/>
              </a:ext>
            </a:extLst>
          </p:cNvPr>
          <p:cNvGrpSpPr/>
          <p:nvPr/>
        </p:nvGrpSpPr>
        <p:grpSpPr>
          <a:xfrm>
            <a:off x="6599607" y="4471300"/>
            <a:ext cx="320675" cy="303213"/>
            <a:chOff x="10674350" y="601664"/>
            <a:chExt cx="320675" cy="303213"/>
          </a:xfrm>
          <a:solidFill>
            <a:schemeClr val="bg1"/>
          </a:solidFill>
        </p:grpSpPr>
        <p:sp>
          <p:nvSpPr>
            <p:cNvPr id="59" name="Freeform 114">
              <a:extLst>
                <a:ext uri="{FF2B5EF4-FFF2-40B4-BE49-F238E27FC236}">
                  <a16:creationId xmlns:a16="http://schemas.microsoft.com/office/drawing/2014/main" id="{D7CEC3FF-4A27-41DB-8E0B-15FEDD6A0BCF}"/>
                </a:ext>
              </a:extLst>
            </p:cNvPr>
            <p:cNvSpPr>
              <a:spLocks noEditPoints="1"/>
            </p:cNvSpPr>
            <p:nvPr/>
          </p:nvSpPr>
          <p:spPr bwMode="auto">
            <a:xfrm>
              <a:off x="10675938" y="601664"/>
              <a:ext cx="311150" cy="244475"/>
            </a:xfrm>
            <a:custGeom>
              <a:avLst/>
              <a:gdLst>
                <a:gd name="T0" fmla="*/ 272 w 276"/>
                <a:gd name="T1" fmla="*/ 4 h 216"/>
                <a:gd name="T2" fmla="*/ 261 w 276"/>
                <a:gd name="T3" fmla="*/ 1 h 216"/>
                <a:gd name="T4" fmla="*/ 182 w 276"/>
                <a:gd name="T5" fmla="*/ 29 h 216"/>
                <a:gd name="T6" fmla="*/ 176 w 276"/>
                <a:gd name="T7" fmla="*/ 37 h 216"/>
                <a:gd name="T8" fmla="*/ 179 w 276"/>
                <a:gd name="T9" fmla="*/ 47 h 216"/>
                <a:gd name="T10" fmla="*/ 193 w 276"/>
                <a:gd name="T11" fmla="*/ 60 h 216"/>
                <a:gd name="T12" fmla="*/ 134 w 276"/>
                <a:gd name="T13" fmla="*/ 124 h 216"/>
                <a:gd name="T14" fmla="*/ 131 w 276"/>
                <a:gd name="T15" fmla="*/ 124 h 216"/>
                <a:gd name="T16" fmla="*/ 99 w 276"/>
                <a:gd name="T17" fmla="*/ 96 h 216"/>
                <a:gd name="T18" fmla="*/ 84 w 276"/>
                <a:gd name="T19" fmla="*/ 97 h 216"/>
                <a:gd name="T20" fmla="*/ 3 w 276"/>
                <a:gd name="T21" fmla="*/ 187 h 216"/>
                <a:gd name="T22" fmla="*/ 1 w 276"/>
                <a:gd name="T23" fmla="*/ 194 h 216"/>
                <a:gd name="T24" fmla="*/ 4 w 276"/>
                <a:gd name="T25" fmla="*/ 202 h 216"/>
                <a:gd name="T26" fmla="*/ 17 w 276"/>
                <a:gd name="T27" fmla="*/ 214 h 216"/>
                <a:gd name="T28" fmla="*/ 25 w 276"/>
                <a:gd name="T29" fmla="*/ 216 h 216"/>
                <a:gd name="T30" fmla="*/ 32 w 276"/>
                <a:gd name="T31" fmla="*/ 213 h 216"/>
                <a:gd name="T32" fmla="*/ 92 w 276"/>
                <a:gd name="T33" fmla="*/ 146 h 216"/>
                <a:gd name="T34" fmla="*/ 96 w 276"/>
                <a:gd name="T35" fmla="*/ 146 h 216"/>
                <a:gd name="T36" fmla="*/ 128 w 276"/>
                <a:gd name="T37" fmla="*/ 174 h 216"/>
                <a:gd name="T38" fmla="*/ 143 w 276"/>
                <a:gd name="T39" fmla="*/ 173 h 216"/>
                <a:gd name="T40" fmla="*/ 223 w 276"/>
                <a:gd name="T41" fmla="*/ 85 h 216"/>
                <a:gd name="T42" fmla="*/ 238 w 276"/>
                <a:gd name="T43" fmla="*/ 98 h 216"/>
                <a:gd name="T44" fmla="*/ 248 w 276"/>
                <a:gd name="T45" fmla="*/ 100 h 216"/>
                <a:gd name="T46" fmla="*/ 255 w 276"/>
                <a:gd name="T47" fmla="*/ 93 h 216"/>
                <a:gd name="T48" fmla="*/ 275 w 276"/>
                <a:gd name="T49" fmla="*/ 14 h 216"/>
                <a:gd name="T50" fmla="*/ 272 w 276"/>
                <a:gd name="T51" fmla="*/ 4 h 216"/>
                <a:gd name="T52" fmla="*/ 247 w 276"/>
                <a:gd name="T53" fmla="*/ 91 h 216"/>
                <a:gd name="T54" fmla="*/ 246 w 276"/>
                <a:gd name="T55" fmla="*/ 93 h 216"/>
                <a:gd name="T56" fmla="*/ 243 w 276"/>
                <a:gd name="T57" fmla="*/ 92 h 216"/>
                <a:gd name="T58" fmla="*/ 223 w 276"/>
                <a:gd name="T59" fmla="*/ 74 h 216"/>
                <a:gd name="T60" fmla="*/ 137 w 276"/>
                <a:gd name="T61" fmla="*/ 168 h 216"/>
                <a:gd name="T62" fmla="*/ 133 w 276"/>
                <a:gd name="T63" fmla="*/ 168 h 216"/>
                <a:gd name="T64" fmla="*/ 101 w 276"/>
                <a:gd name="T65" fmla="*/ 140 h 216"/>
                <a:gd name="T66" fmla="*/ 86 w 276"/>
                <a:gd name="T67" fmla="*/ 141 h 216"/>
                <a:gd name="T68" fmla="*/ 26 w 276"/>
                <a:gd name="T69" fmla="*/ 208 h 216"/>
                <a:gd name="T70" fmla="*/ 25 w 276"/>
                <a:gd name="T71" fmla="*/ 208 h 216"/>
                <a:gd name="T72" fmla="*/ 23 w 276"/>
                <a:gd name="T73" fmla="*/ 208 h 216"/>
                <a:gd name="T74" fmla="*/ 9 w 276"/>
                <a:gd name="T75" fmla="*/ 196 h 216"/>
                <a:gd name="T76" fmla="*/ 9 w 276"/>
                <a:gd name="T77" fmla="*/ 194 h 216"/>
                <a:gd name="T78" fmla="*/ 9 w 276"/>
                <a:gd name="T79" fmla="*/ 192 h 216"/>
                <a:gd name="T80" fmla="*/ 90 w 276"/>
                <a:gd name="T81" fmla="*/ 103 h 216"/>
                <a:gd name="T82" fmla="*/ 92 w 276"/>
                <a:gd name="T83" fmla="*/ 102 h 216"/>
                <a:gd name="T84" fmla="*/ 93 w 276"/>
                <a:gd name="T85" fmla="*/ 102 h 216"/>
                <a:gd name="T86" fmla="*/ 125 w 276"/>
                <a:gd name="T87" fmla="*/ 130 h 216"/>
                <a:gd name="T88" fmla="*/ 140 w 276"/>
                <a:gd name="T89" fmla="*/ 129 h 216"/>
                <a:gd name="T90" fmla="*/ 205 w 276"/>
                <a:gd name="T91" fmla="*/ 59 h 216"/>
                <a:gd name="T92" fmla="*/ 184 w 276"/>
                <a:gd name="T93" fmla="*/ 41 h 216"/>
                <a:gd name="T94" fmla="*/ 184 w 276"/>
                <a:gd name="T95" fmla="*/ 39 h 216"/>
                <a:gd name="T96" fmla="*/ 185 w 276"/>
                <a:gd name="T97" fmla="*/ 37 h 216"/>
                <a:gd name="T98" fmla="*/ 264 w 276"/>
                <a:gd name="T99" fmla="*/ 9 h 216"/>
                <a:gd name="T100" fmla="*/ 266 w 276"/>
                <a:gd name="T101" fmla="*/ 9 h 216"/>
                <a:gd name="T102" fmla="*/ 267 w 276"/>
                <a:gd name="T103" fmla="*/ 12 h 216"/>
                <a:gd name="T104" fmla="*/ 247 w 276"/>
                <a:gd name="T105" fmla="*/ 9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6" h="21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0" name="Freeform 115">
              <a:extLst>
                <a:ext uri="{FF2B5EF4-FFF2-40B4-BE49-F238E27FC236}">
                  <a16:creationId xmlns:a16="http://schemas.microsoft.com/office/drawing/2014/main" id="{9FEC9D69-22F6-4F53-9357-3C2B3CD65D24}"/>
                </a:ext>
              </a:extLst>
            </p:cNvPr>
            <p:cNvSpPr>
              <a:spLocks noEditPoints="1"/>
            </p:cNvSpPr>
            <p:nvPr/>
          </p:nvSpPr>
          <p:spPr bwMode="auto">
            <a:xfrm>
              <a:off x="10755313" y="833439"/>
              <a:ext cx="30163" cy="71438"/>
            </a:xfrm>
            <a:custGeom>
              <a:avLst/>
              <a:gdLst>
                <a:gd name="T0" fmla="*/ 15 w 27"/>
                <a:gd name="T1" fmla="*/ 0 h 62"/>
                <a:gd name="T2" fmla="*/ 12 w 27"/>
                <a:gd name="T3" fmla="*/ 0 h 62"/>
                <a:gd name="T4" fmla="*/ 0 w 27"/>
                <a:gd name="T5" fmla="*/ 12 h 62"/>
                <a:gd name="T6" fmla="*/ 0 w 27"/>
                <a:gd name="T7" fmla="*/ 50 h 62"/>
                <a:gd name="T8" fmla="*/ 12 w 27"/>
                <a:gd name="T9" fmla="*/ 62 h 62"/>
                <a:gd name="T10" fmla="*/ 15 w 27"/>
                <a:gd name="T11" fmla="*/ 62 h 62"/>
                <a:gd name="T12" fmla="*/ 27 w 27"/>
                <a:gd name="T13" fmla="*/ 50 h 62"/>
                <a:gd name="T14" fmla="*/ 27 w 27"/>
                <a:gd name="T15" fmla="*/ 12 h 62"/>
                <a:gd name="T16" fmla="*/ 15 w 27"/>
                <a:gd name="T17" fmla="*/ 0 h 62"/>
                <a:gd name="T18" fmla="*/ 19 w 27"/>
                <a:gd name="T19" fmla="*/ 50 h 62"/>
                <a:gd name="T20" fmla="*/ 15 w 27"/>
                <a:gd name="T21" fmla="*/ 54 h 62"/>
                <a:gd name="T22" fmla="*/ 12 w 27"/>
                <a:gd name="T23" fmla="*/ 54 h 62"/>
                <a:gd name="T24" fmla="*/ 8 w 27"/>
                <a:gd name="T25" fmla="*/ 50 h 62"/>
                <a:gd name="T26" fmla="*/ 8 w 27"/>
                <a:gd name="T27" fmla="*/ 12 h 62"/>
                <a:gd name="T28" fmla="*/ 12 w 27"/>
                <a:gd name="T29" fmla="*/ 8 h 62"/>
                <a:gd name="T30" fmla="*/ 15 w 27"/>
                <a:gd name="T31" fmla="*/ 8 h 62"/>
                <a:gd name="T32" fmla="*/ 19 w 27"/>
                <a:gd name="T33" fmla="*/ 12 h 62"/>
                <a:gd name="T34" fmla="*/ 19 w 27"/>
                <a:gd name="T35"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62">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1" name="Freeform 116">
              <a:extLst>
                <a:ext uri="{FF2B5EF4-FFF2-40B4-BE49-F238E27FC236}">
                  <a16:creationId xmlns:a16="http://schemas.microsoft.com/office/drawing/2014/main" id="{3090C925-E9E5-48AF-86E8-EAE6B70A356C}"/>
                </a:ext>
              </a:extLst>
            </p:cNvPr>
            <p:cNvSpPr>
              <a:spLocks noEditPoints="1"/>
            </p:cNvSpPr>
            <p:nvPr/>
          </p:nvSpPr>
          <p:spPr bwMode="auto">
            <a:xfrm>
              <a:off x="10714038" y="858839"/>
              <a:ext cx="31750" cy="46038"/>
            </a:xfrm>
            <a:custGeom>
              <a:avLst/>
              <a:gdLst>
                <a:gd name="T0" fmla="*/ 16 w 28"/>
                <a:gd name="T1" fmla="*/ 0 h 40"/>
                <a:gd name="T2" fmla="*/ 12 w 28"/>
                <a:gd name="T3" fmla="*/ 0 h 40"/>
                <a:gd name="T4" fmla="*/ 0 w 28"/>
                <a:gd name="T5" fmla="*/ 12 h 40"/>
                <a:gd name="T6" fmla="*/ 0 w 28"/>
                <a:gd name="T7" fmla="*/ 28 h 40"/>
                <a:gd name="T8" fmla="*/ 12 w 28"/>
                <a:gd name="T9" fmla="*/ 40 h 40"/>
                <a:gd name="T10" fmla="*/ 16 w 28"/>
                <a:gd name="T11" fmla="*/ 40 h 40"/>
                <a:gd name="T12" fmla="*/ 28 w 28"/>
                <a:gd name="T13" fmla="*/ 28 h 40"/>
                <a:gd name="T14" fmla="*/ 28 w 28"/>
                <a:gd name="T15" fmla="*/ 12 h 40"/>
                <a:gd name="T16" fmla="*/ 16 w 28"/>
                <a:gd name="T17" fmla="*/ 0 h 40"/>
                <a:gd name="T18" fmla="*/ 20 w 28"/>
                <a:gd name="T19" fmla="*/ 28 h 40"/>
                <a:gd name="T20" fmla="*/ 16 w 28"/>
                <a:gd name="T21" fmla="*/ 32 h 40"/>
                <a:gd name="T22" fmla="*/ 12 w 28"/>
                <a:gd name="T23" fmla="*/ 32 h 40"/>
                <a:gd name="T24" fmla="*/ 8 w 28"/>
                <a:gd name="T25" fmla="*/ 28 h 40"/>
                <a:gd name="T26" fmla="*/ 8 w 28"/>
                <a:gd name="T27" fmla="*/ 12 h 40"/>
                <a:gd name="T28" fmla="*/ 12 w 28"/>
                <a:gd name="T29" fmla="*/ 8 h 40"/>
                <a:gd name="T30" fmla="*/ 16 w 28"/>
                <a:gd name="T31" fmla="*/ 8 h 40"/>
                <a:gd name="T32" fmla="*/ 20 w 28"/>
                <a:gd name="T33" fmla="*/ 12 h 40"/>
                <a:gd name="T34" fmla="*/ 20 w 28"/>
                <a:gd name="T3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40">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2" name="Freeform 117">
              <a:extLst>
                <a:ext uri="{FF2B5EF4-FFF2-40B4-BE49-F238E27FC236}">
                  <a16:creationId xmlns:a16="http://schemas.microsoft.com/office/drawing/2014/main" id="{8D06106B-037D-4863-92D4-239FC78BD525}"/>
                </a:ext>
              </a:extLst>
            </p:cNvPr>
            <p:cNvSpPr>
              <a:spLocks noEditPoints="1"/>
            </p:cNvSpPr>
            <p:nvPr/>
          </p:nvSpPr>
          <p:spPr bwMode="auto">
            <a:xfrm>
              <a:off x="10674350" y="865189"/>
              <a:ext cx="30163" cy="39688"/>
            </a:xfrm>
            <a:custGeom>
              <a:avLst/>
              <a:gdLst>
                <a:gd name="T0" fmla="*/ 15 w 27"/>
                <a:gd name="T1" fmla="*/ 0 h 34"/>
                <a:gd name="T2" fmla="*/ 12 w 27"/>
                <a:gd name="T3" fmla="*/ 0 h 34"/>
                <a:gd name="T4" fmla="*/ 0 w 27"/>
                <a:gd name="T5" fmla="*/ 12 h 34"/>
                <a:gd name="T6" fmla="*/ 0 w 27"/>
                <a:gd name="T7" fmla="*/ 22 h 34"/>
                <a:gd name="T8" fmla="*/ 12 w 27"/>
                <a:gd name="T9" fmla="*/ 34 h 34"/>
                <a:gd name="T10" fmla="*/ 15 w 27"/>
                <a:gd name="T11" fmla="*/ 34 h 34"/>
                <a:gd name="T12" fmla="*/ 27 w 27"/>
                <a:gd name="T13" fmla="*/ 22 h 34"/>
                <a:gd name="T14" fmla="*/ 27 w 27"/>
                <a:gd name="T15" fmla="*/ 12 h 34"/>
                <a:gd name="T16" fmla="*/ 15 w 27"/>
                <a:gd name="T17" fmla="*/ 0 h 34"/>
                <a:gd name="T18" fmla="*/ 19 w 27"/>
                <a:gd name="T19" fmla="*/ 22 h 34"/>
                <a:gd name="T20" fmla="*/ 15 w 27"/>
                <a:gd name="T21" fmla="*/ 26 h 34"/>
                <a:gd name="T22" fmla="*/ 12 w 27"/>
                <a:gd name="T23" fmla="*/ 26 h 34"/>
                <a:gd name="T24" fmla="*/ 8 w 27"/>
                <a:gd name="T25" fmla="*/ 22 h 34"/>
                <a:gd name="T26" fmla="*/ 8 w 27"/>
                <a:gd name="T27" fmla="*/ 12 h 34"/>
                <a:gd name="T28" fmla="*/ 12 w 27"/>
                <a:gd name="T29" fmla="*/ 8 h 34"/>
                <a:gd name="T30" fmla="*/ 15 w 27"/>
                <a:gd name="T31" fmla="*/ 8 h 34"/>
                <a:gd name="T32" fmla="*/ 19 w 27"/>
                <a:gd name="T33" fmla="*/ 12 h 34"/>
                <a:gd name="T34" fmla="*/ 19 w 27"/>
                <a:gd name="T3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4">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3" name="Freeform 118">
              <a:extLst>
                <a:ext uri="{FF2B5EF4-FFF2-40B4-BE49-F238E27FC236}">
                  <a16:creationId xmlns:a16="http://schemas.microsoft.com/office/drawing/2014/main" id="{97CDAFD3-A101-40D6-9801-E2FB12BCCEBE}"/>
                </a:ext>
              </a:extLst>
            </p:cNvPr>
            <p:cNvSpPr>
              <a:spLocks noEditPoints="1"/>
            </p:cNvSpPr>
            <p:nvPr/>
          </p:nvSpPr>
          <p:spPr bwMode="auto">
            <a:xfrm>
              <a:off x="10796588" y="850901"/>
              <a:ext cx="30163" cy="53975"/>
            </a:xfrm>
            <a:custGeom>
              <a:avLst/>
              <a:gdLst>
                <a:gd name="T0" fmla="*/ 15 w 27"/>
                <a:gd name="T1" fmla="*/ 0 h 47"/>
                <a:gd name="T2" fmla="*/ 12 w 27"/>
                <a:gd name="T3" fmla="*/ 0 h 47"/>
                <a:gd name="T4" fmla="*/ 0 w 27"/>
                <a:gd name="T5" fmla="*/ 12 h 47"/>
                <a:gd name="T6" fmla="*/ 0 w 27"/>
                <a:gd name="T7" fmla="*/ 35 h 47"/>
                <a:gd name="T8" fmla="*/ 12 w 27"/>
                <a:gd name="T9" fmla="*/ 47 h 47"/>
                <a:gd name="T10" fmla="*/ 15 w 27"/>
                <a:gd name="T11" fmla="*/ 47 h 47"/>
                <a:gd name="T12" fmla="*/ 27 w 27"/>
                <a:gd name="T13" fmla="*/ 35 h 47"/>
                <a:gd name="T14" fmla="*/ 27 w 27"/>
                <a:gd name="T15" fmla="*/ 12 h 47"/>
                <a:gd name="T16" fmla="*/ 15 w 27"/>
                <a:gd name="T17" fmla="*/ 0 h 47"/>
                <a:gd name="T18" fmla="*/ 19 w 27"/>
                <a:gd name="T19" fmla="*/ 35 h 47"/>
                <a:gd name="T20" fmla="*/ 15 w 27"/>
                <a:gd name="T21" fmla="*/ 39 h 47"/>
                <a:gd name="T22" fmla="*/ 12 w 27"/>
                <a:gd name="T23" fmla="*/ 39 h 47"/>
                <a:gd name="T24" fmla="*/ 8 w 27"/>
                <a:gd name="T25" fmla="*/ 35 h 47"/>
                <a:gd name="T26" fmla="*/ 8 w 27"/>
                <a:gd name="T27" fmla="*/ 12 h 47"/>
                <a:gd name="T28" fmla="*/ 12 w 27"/>
                <a:gd name="T29" fmla="*/ 8 h 47"/>
                <a:gd name="T30" fmla="*/ 15 w 27"/>
                <a:gd name="T31" fmla="*/ 8 h 47"/>
                <a:gd name="T32" fmla="*/ 19 w 27"/>
                <a:gd name="T33" fmla="*/ 12 h 47"/>
                <a:gd name="T34" fmla="*/ 19 w 27"/>
                <a:gd name="T35"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4" name="Freeform 119">
              <a:extLst>
                <a:ext uri="{FF2B5EF4-FFF2-40B4-BE49-F238E27FC236}">
                  <a16:creationId xmlns:a16="http://schemas.microsoft.com/office/drawing/2014/main" id="{C537AB8E-E0B2-4729-A2A0-350067480463}"/>
                </a:ext>
              </a:extLst>
            </p:cNvPr>
            <p:cNvSpPr>
              <a:spLocks noEditPoints="1"/>
            </p:cNvSpPr>
            <p:nvPr/>
          </p:nvSpPr>
          <p:spPr bwMode="auto">
            <a:xfrm>
              <a:off x="10837863" y="819151"/>
              <a:ext cx="31750" cy="85725"/>
            </a:xfrm>
            <a:custGeom>
              <a:avLst/>
              <a:gdLst>
                <a:gd name="T0" fmla="*/ 16 w 28"/>
                <a:gd name="T1" fmla="*/ 0 h 75"/>
                <a:gd name="T2" fmla="*/ 12 w 28"/>
                <a:gd name="T3" fmla="*/ 0 h 75"/>
                <a:gd name="T4" fmla="*/ 0 w 28"/>
                <a:gd name="T5" fmla="*/ 12 h 75"/>
                <a:gd name="T6" fmla="*/ 0 w 28"/>
                <a:gd name="T7" fmla="*/ 63 h 75"/>
                <a:gd name="T8" fmla="*/ 12 w 28"/>
                <a:gd name="T9" fmla="*/ 75 h 75"/>
                <a:gd name="T10" fmla="*/ 16 w 28"/>
                <a:gd name="T11" fmla="*/ 75 h 75"/>
                <a:gd name="T12" fmla="*/ 28 w 28"/>
                <a:gd name="T13" fmla="*/ 63 h 75"/>
                <a:gd name="T14" fmla="*/ 28 w 28"/>
                <a:gd name="T15" fmla="*/ 12 h 75"/>
                <a:gd name="T16" fmla="*/ 16 w 28"/>
                <a:gd name="T17" fmla="*/ 0 h 75"/>
                <a:gd name="T18" fmla="*/ 20 w 28"/>
                <a:gd name="T19" fmla="*/ 63 h 75"/>
                <a:gd name="T20" fmla="*/ 16 w 28"/>
                <a:gd name="T21" fmla="*/ 67 h 75"/>
                <a:gd name="T22" fmla="*/ 12 w 28"/>
                <a:gd name="T23" fmla="*/ 67 h 75"/>
                <a:gd name="T24" fmla="*/ 8 w 28"/>
                <a:gd name="T25" fmla="*/ 63 h 75"/>
                <a:gd name="T26" fmla="*/ 8 w 28"/>
                <a:gd name="T27" fmla="*/ 12 h 75"/>
                <a:gd name="T28" fmla="*/ 12 w 28"/>
                <a:gd name="T29" fmla="*/ 8 h 75"/>
                <a:gd name="T30" fmla="*/ 16 w 28"/>
                <a:gd name="T31" fmla="*/ 8 h 75"/>
                <a:gd name="T32" fmla="*/ 20 w 28"/>
                <a:gd name="T33" fmla="*/ 12 h 75"/>
                <a:gd name="T34" fmla="*/ 20 w 28"/>
                <a:gd name="T35"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75">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5" name="Freeform 120">
              <a:extLst>
                <a:ext uri="{FF2B5EF4-FFF2-40B4-BE49-F238E27FC236}">
                  <a16:creationId xmlns:a16="http://schemas.microsoft.com/office/drawing/2014/main" id="{961EE5D0-A5E5-4EC7-8B2F-33EB12AD569A}"/>
                </a:ext>
              </a:extLst>
            </p:cNvPr>
            <p:cNvSpPr>
              <a:spLocks noEditPoints="1"/>
            </p:cNvSpPr>
            <p:nvPr/>
          </p:nvSpPr>
          <p:spPr bwMode="auto">
            <a:xfrm>
              <a:off x="10880725" y="787401"/>
              <a:ext cx="31750" cy="117475"/>
            </a:xfrm>
            <a:custGeom>
              <a:avLst/>
              <a:gdLst>
                <a:gd name="T0" fmla="*/ 15 w 27"/>
                <a:gd name="T1" fmla="*/ 0 h 103"/>
                <a:gd name="T2" fmla="*/ 12 w 27"/>
                <a:gd name="T3" fmla="*/ 0 h 103"/>
                <a:gd name="T4" fmla="*/ 0 w 27"/>
                <a:gd name="T5" fmla="*/ 12 h 103"/>
                <a:gd name="T6" fmla="*/ 0 w 27"/>
                <a:gd name="T7" fmla="*/ 91 h 103"/>
                <a:gd name="T8" fmla="*/ 12 w 27"/>
                <a:gd name="T9" fmla="*/ 103 h 103"/>
                <a:gd name="T10" fmla="*/ 15 w 27"/>
                <a:gd name="T11" fmla="*/ 103 h 103"/>
                <a:gd name="T12" fmla="*/ 27 w 27"/>
                <a:gd name="T13" fmla="*/ 91 h 103"/>
                <a:gd name="T14" fmla="*/ 27 w 27"/>
                <a:gd name="T15" fmla="*/ 12 h 103"/>
                <a:gd name="T16" fmla="*/ 15 w 27"/>
                <a:gd name="T17" fmla="*/ 0 h 103"/>
                <a:gd name="T18" fmla="*/ 19 w 27"/>
                <a:gd name="T19" fmla="*/ 91 h 103"/>
                <a:gd name="T20" fmla="*/ 15 w 27"/>
                <a:gd name="T21" fmla="*/ 95 h 103"/>
                <a:gd name="T22" fmla="*/ 12 w 27"/>
                <a:gd name="T23" fmla="*/ 95 h 103"/>
                <a:gd name="T24" fmla="*/ 8 w 27"/>
                <a:gd name="T25" fmla="*/ 91 h 103"/>
                <a:gd name="T26" fmla="*/ 8 w 27"/>
                <a:gd name="T27" fmla="*/ 12 h 103"/>
                <a:gd name="T28" fmla="*/ 12 w 27"/>
                <a:gd name="T29" fmla="*/ 8 h 103"/>
                <a:gd name="T30" fmla="*/ 15 w 27"/>
                <a:gd name="T31" fmla="*/ 8 h 103"/>
                <a:gd name="T32" fmla="*/ 19 w 27"/>
                <a:gd name="T33" fmla="*/ 12 h 103"/>
                <a:gd name="T34" fmla="*/ 19 w 27"/>
                <a:gd name="T35" fmla="*/ 9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03">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6" name="Freeform 121">
              <a:extLst>
                <a:ext uri="{FF2B5EF4-FFF2-40B4-BE49-F238E27FC236}">
                  <a16:creationId xmlns:a16="http://schemas.microsoft.com/office/drawing/2014/main" id="{B140834D-4196-4494-9C9E-DDDCC824E572}"/>
                </a:ext>
              </a:extLst>
            </p:cNvPr>
            <p:cNvSpPr>
              <a:spLocks noEditPoints="1"/>
            </p:cNvSpPr>
            <p:nvPr/>
          </p:nvSpPr>
          <p:spPr bwMode="auto">
            <a:xfrm>
              <a:off x="10923588" y="773114"/>
              <a:ext cx="31750" cy="131763"/>
            </a:xfrm>
            <a:custGeom>
              <a:avLst/>
              <a:gdLst>
                <a:gd name="T0" fmla="*/ 16 w 28"/>
                <a:gd name="T1" fmla="*/ 0 h 116"/>
                <a:gd name="T2" fmla="*/ 12 w 28"/>
                <a:gd name="T3" fmla="*/ 0 h 116"/>
                <a:gd name="T4" fmla="*/ 0 w 28"/>
                <a:gd name="T5" fmla="*/ 12 h 116"/>
                <a:gd name="T6" fmla="*/ 0 w 28"/>
                <a:gd name="T7" fmla="*/ 104 h 116"/>
                <a:gd name="T8" fmla="*/ 12 w 28"/>
                <a:gd name="T9" fmla="*/ 116 h 116"/>
                <a:gd name="T10" fmla="*/ 16 w 28"/>
                <a:gd name="T11" fmla="*/ 116 h 116"/>
                <a:gd name="T12" fmla="*/ 28 w 28"/>
                <a:gd name="T13" fmla="*/ 104 h 116"/>
                <a:gd name="T14" fmla="*/ 28 w 28"/>
                <a:gd name="T15" fmla="*/ 12 h 116"/>
                <a:gd name="T16" fmla="*/ 16 w 28"/>
                <a:gd name="T17" fmla="*/ 0 h 116"/>
                <a:gd name="T18" fmla="*/ 20 w 28"/>
                <a:gd name="T19" fmla="*/ 104 h 116"/>
                <a:gd name="T20" fmla="*/ 16 w 28"/>
                <a:gd name="T21" fmla="*/ 108 h 116"/>
                <a:gd name="T22" fmla="*/ 12 w 28"/>
                <a:gd name="T23" fmla="*/ 108 h 116"/>
                <a:gd name="T24" fmla="*/ 8 w 28"/>
                <a:gd name="T25" fmla="*/ 104 h 116"/>
                <a:gd name="T26" fmla="*/ 8 w 28"/>
                <a:gd name="T27" fmla="*/ 12 h 116"/>
                <a:gd name="T28" fmla="*/ 12 w 28"/>
                <a:gd name="T29" fmla="*/ 8 h 116"/>
                <a:gd name="T30" fmla="*/ 16 w 28"/>
                <a:gd name="T31" fmla="*/ 8 h 116"/>
                <a:gd name="T32" fmla="*/ 20 w 28"/>
                <a:gd name="T33" fmla="*/ 12 h 116"/>
                <a:gd name="T34" fmla="*/ 20 w 28"/>
                <a:gd name="T35" fmla="*/ 10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16">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7" name="Freeform 122">
              <a:extLst>
                <a:ext uri="{FF2B5EF4-FFF2-40B4-BE49-F238E27FC236}">
                  <a16:creationId xmlns:a16="http://schemas.microsoft.com/office/drawing/2014/main" id="{F78997BA-2BCA-4E23-BDF9-36C60C1F5814}"/>
                </a:ext>
              </a:extLst>
            </p:cNvPr>
            <p:cNvSpPr>
              <a:spLocks noEditPoints="1"/>
            </p:cNvSpPr>
            <p:nvPr/>
          </p:nvSpPr>
          <p:spPr bwMode="auto">
            <a:xfrm>
              <a:off x="10963275" y="741364"/>
              <a:ext cx="31750" cy="163513"/>
            </a:xfrm>
            <a:custGeom>
              <a:avLst/>
              <a:gdLst>
                <a:gd name="T0" fmla="*/ 16 w 28"/>
                <a:gd name="T1" fmla="*/ 0 h 144"/>
                <a:gd name="T2" fmla="*/ 12 w 28"/>
                <a:gd name="T3" fmla="*/ 0 h 144"/>
                <a:gd name="T4" fmla="*/ 0 w 28"/>
                <a:gd name="T5" fmla="*/ 12 h 144"/>
                <a:gd name="T6" fmla="*/ 0 w 28"/>
                <a:gd name="T7" fmla="*/ 132 h 144"/>
                <a:gd name="T8" fmla="*/ 12 w 28"/>
                <a:gd name="T9" fmla="*/ 144 h 144"/>
                <a:gd name="T10" fmla="*/ 16 w 28"/>
                <a:gd name="T11" fmla="*/ 144 h 144"/>
                <a:gd name="T12" fmla="*/ 28 w 28"/>
                <a:gd name="T13" fmla="*/ 132 h 144"/>
                <a:gd name="T14" fmla="*/ 28 w 28"/>
                <a:gd name="T15" fmla="*/ 12 h 144"/>
                <a:gd name="T16" fmla="*/ 16 w 28"/>
                <a:gd name="T17" fmla="*/ 0 h 144"/>
                <a:gd name="T18" fmla="*/ 20 w 28"/>
                <a:gd name="T19" fmla="*/ 132 h 144"/>
                <a:gd name="T20" fmla="*/ 16 w 28"/>
                <a:gd name="T21" fmla="*/ 136 h 144"/>
                <a:gd name="T22" fmla="*/ 12 w 28"/>
                <a:gd name="T23" fmla="*/ 136 h 144"/>
                <a:gd name="T24" fmla="*/ 8 w 28"/>
                <a:gd name="T25" fmla="*/ 132 h 144"/>
                <a:gd name="T26" fmla="*/ 8 w 28"/>
                <a:gd name="T27" fmla="*/ 12 h 144"/>
                <a:gd name="T28" fmla="*/ 12 w 28"/>
                <a:gd name="T29" fmla="*/ 8 h 144"/>
                <a:gd name="T30" fmla="*/ 16 w 28"/>
                <a:gd name="T31" fmla="*/ 8 h 144"/>
                <a:gd name="T32" fmla="*/ 20 w 28"/>
                <a:gd name="T33" fmla="*/ 12 h 144"/>
                <a:gd name="T34" fmla="*/ 20 w 28"/>
                <a:gd name="T35"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4">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68" name="Group 67">
            <a:extLst>
              <a:ext uri="{FF2B5EF4-FFF2-40B4-BE49-F238E27FC236}">
                <a16:creationId xmlns:a16="http://schemas.microsoft.com/office/drawing/2014/main" id="{F22C66FE-A1A4-4BD6-AF5F-4772B7D5ED47}"/>
              </a:ext>
            </a:extLst>
          </p:cNvPr>
          <p:cNvGrpSpPr/>
          <p:nvPr/>
        </p:nvGrpSpPr>
        <p:grpSpPr>
          <a:xfrm>
            <a:off x="6595637" y="5369681"/>
            <a:ext cx="254000" cy="373062"/>
            <a:chOff x="10847388" y="3646488"/>
            <a:chExt cx="254000" cy="373062"/>
          </a:xfrm>
          <a:solidFill>
            <a:schemeClr val="bg1"/>
          </a:solidFill>
        </p:grpSpPr>
        <p:sp>
          <p:nvSpPr>
            <p:cNvPr id="69" name="Freeform 306">
              <a:extLst>
                <a:ext uri="{FF2B5EF4-FFF2-40B4-BE49-F238E27FC236}">
                  <a16:creationId xmlns:a16="http://schemas.microsoft.com/office/drawing/2014/main" id="{AF839B57-DDF8-4492-87AC-9B2822A986BE}"/>
                </a:ext>
              </a:extLst>
            </p:cNvPr>
            <p:cNvSpPr>
              <a:spLocks noEditPoints="1"/>
            </p:cNvSpPr>
            <p:nvPr/>
          </p:nvSpPr>
          <p:spPr bwMode="auto">
            <a:xfrm>
              <a:off x="10847388" y="3646488"/>
              <a:ext cx="254000" cy="373062"/>
            </a:xfrm>
            <a:custGeom>
              <a:avLst/>
              <a:gdLst>
                <a:gd name="T0" fmla="*/ 117 w 235"/>
                <a:gd name="T1" fmla="*/ 0 h 345"/>
                <a:gd name="T2" fmla="*/ 0 w 235"/>
                <a:gd name="T3" fmla="*/ 117 h 345"/>
                <a:gd name="T4" fmla="*/ 55 w 235"/>
                <a:gd name="T5" fmla="*/ 217 h 345"/>
                <a:gd name="T6" fmla="*/ 55 w 235"/>
                <a:gd name="T7" fmla="*/ 341 h 345"/>
                <a:gd name="T8" fmla="*/ 57 w 235"/>
                <a:gd name="T9" fmla="*/ 344 h 345"/>
                <a:gd name="T10" fmla="*/ 60 w 235"/>
                <a:gd name="T11" fmla="*/ 344 h 345"/>
                <a:gd name="T12" fmla="*/ 117 w 235"/>
                <a:gd name="T13" fmla="*/ 289 h 345"/>
                <a:gd name="T14" fmla="*/ 174 w 235"/>
                <a:gd name="T15" fmla="*/ 344 h 345"/>
                <a:gd name="T16" fmla="*/ 176 w 235"/>
                <a:gd name="T17" fmla="*/ 344 h 345"/>
                <a:gd name="T18" fmla="*/ 177 w 235"/>
                <a:gd name="T19" fmla="*/ 344 h 345"/>
                <a:gd name="T20" fmla="*/ 179 w 235"/>
                <a:gd name="T21" fmla="*/ 341 h 345"/>
                <a:gd name="T22" fmla="*/ 179 w 235"/>
                <a:gd name="T23" fmla="*/ 217 h 345"/>
                <a:gd name="T24" fmla="*/ 235 w 235"/>
                <a:gd name="T25" fmla="*/ 117 h 345"/>
                <a:gd name="T26" fmla="*/ 117 w 235"/>
                <a:gd name="T27" fmla="*/ 0 h 345"/>
                <a:gd name="T28" fmla="*/ 225 w 235"/>
                <a:gd name="T29" fmla="*/ 117 h 345"/>
                <a:gd name="T30" fmla="*/ 117 w 235"/>
                <a:gd name="T31" fmla="*/ 225 h 345"/>
                <a:gd name="T32" fmla="*/ 10 w 235"/>
                <a:gd name="T33" fmla="*/ 117 h 345"/>
                <a:gd name="T34" fmla="*/ 117 w 235"/>
                <a:gd name="T35" fmla="*/ 9 h 345"/>
                <a:gd name="T36" fmla="*/ 225 w 235"/>
                <a:gd name="T37" fmla="*/ 117 h 345"/>
                <a:gd name="T38" fmla="*/ 65 w 235"/>
                <a:gd name="T39" fmla="*/ 222 h 345"/>
                <a:gd name="T40" fmla="*/ 117 w 235"/>
                <a:gd name="T41" fmla="*/ 234 h 345"/>
                <a:gd name="T42" fmla="*/ 169 w 235"/>
                <a:gd name="T43" fmla="*/ 222 h 345"/>
                <a:gd name="T44" fmla="*/ 169 w 235"/>
                <a:gd name="T45" fmla="*/ 326 h 345"/>
                <a:gd name="T46" fmla="*/ 119 w 235"/>
                <a:gd name="T47" fmla="*/ 278 h 345"/>
                <a:gd name="T48" fmla="*/ 115 w 235"/>
                <a:gd name="T49" fmla="*/ 278 h 345"/>
                <a:gd name="T50" fmla="*/ 65 w 235"/>
                <a:gd name="T51" fmla="*/ 326 h 345"/>
                <a:gd name="T52" fmla="*/ 65 w 235"/>
                <a:gd name="T53" fmla="*/ 22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34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0" name="Freeform 307">
              <a:extLst>
                <a:ext uri="{FF2B5EF4-FFF2-40B4-BE49-F238E27FC236}">
                  <a16:creationId xmlns:a16="http://schemas.microsoft.com/office/drawing/2014/main" id="{EE714EFF-F6A3-4284-8215-B5EDAEBEEB9C}"/>
                </a:ext>
              </a:extLst>
            </p:cNvPr>
            <p:cNvSpPr>
              <a:spLocks noEditPoints="1"/>
            </p:cNvSpPr>
            <p:nvPr/>
          </p:nvSpPr>
          <p:spPr bwMode="auto">
            <a:xfrm>
              <a:off x="10871200" y="3670301"/>
              <a:ext cx="204788" cy="204787"/>
            </a:xfrm>
            <a:custGeom>
              <a:avLst/>
              <a:gdLst>
                <a:gd name="T0" fmla="*/ 95 w 190"/>
                <a:gd name="T1" fmla="*/ 0 h 190"/>
                <a:gd name="T2" fmla="*/ 0 w 190"/>
                <a:gd name="T3" fmla="*/ 95 h 190"/>
                <a:gd name="T4" fmla="*/ 95 w 190"/>
                <a:gd name="T5" fmla="*/ 190 h 190"/>
                <a:gd name="T6" fmla="*/ 190 w 190"/>
                <a:gd name="T7" fmla="*/ 95 h 190"/>
                <a:gd name="T8" fmla="*/ 95 w 190"/>
                <a:gd name="T9" fmla="*/ 0 h 190"/>
                <a:gd name="T10" fmla="*/ 181 w 190"/>
                <a:gd name="T11" fmla="*/ 95 h 190"/>
                <a:gd name="T12" fmla="*/ 95 w 190"/>
                <a:gd name="T13" fmla="*/ 181 h 190"/>
                <a:gd name="T14" fmla="*/ 10 w 190"/>
                <a:gd name="T15" fmla="*/ 95 h 190"/>
                <a:gd name="T16" fmla="*/ 95 w 190"/>
                <a:gd name="T17" fmla="*/ 10 h 190"/>
                <a:gd name="T18" fmla="*/ 181 w 190"/>
                <a:gd name="T19"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1" name="Freeform 308">
              <a:extLst>
                <a:ext uri="{FF2B5EF4-FFF2-40B4-BE49-F238E27FC236}">
                  <a16:creationId xmlns:a16="http://schemas.microsoft.com/office/drawing/2014/main" id="{130D57CB-E714-4D02-921B-5BD48B0DF849}"/>
                </a:ext>
              </a:extLst>
            </p:cNvPr>
            <p:cNvSpPr>
              <a:spLocks noEditPoints="1"/>
            </p:cNvSpPr>
            <p:nvPr/>
          </p:nvSpPr>
          <p:spPr bwMode="auto">
            <a:xfrm>
              <a:off x="10918825" y="3698876"/>
              <a:ext cx="111125" cy="155575"/>
            </a:xfrm>
            <a:custGeom>
              <a:avLst/>
              <a:gdLst>
                <a:gd name="T0" fmla="*/ 91 w 103"/>
                <a:gd name="T1" fmla="*/ 71 h 145"/>
                <a:gd name="T2" fmla="*/ 77 w 103"/>
                <a:gd name="T3" fmla="*/ 64 h 145"/>
                <a:gd name="T4" fmla="*/ 59 w 103"/>
                <a:gd name="T5" fmla="*/ 60 h 145"/>
                <a:gd name="T6" fmla="*/ 59 w 103"/>
                <a:gd name="T7" fmla="*/ 21 h 145"/>
                <a:gd name="T8" fmla="*/ 71 w 103"/>
                <a:gd name="T9" fmla="*/ 27 h 145"/>
                <a:gd name="T10" fmla="*/ 78 w 103"/>
                <a:gd name="T11" fmla="*/ 39 h 145"/>
                <a:gd name="T12" fmla="*/ 78 w 103"/>
                <a:gd name="T13" fmla="*/ 40 h 145"/>
                <a:gd name="T14" fmla="*/ 100 w 103"/>
                <a:gd name="T15" fmla="*/ 37 h 145"/>
                <a:gd name="T16" fmla="*/ 99 w 103"/>
                <a:gd name="T17" fmla="*/ 36 h 145"/>
                <a:gd name="T18" fmla="*/ 84 w 103"/>
                <a:gd name="T19" fmla="*/ 14 h 145"/>
                <a:gd name="T20" fmla="*/ 59 w 103"/>
                <a:gd name="T21" fmla="*/ 7 h 145"/>
                <a:gd name="T22" fmla="*/ 59 w 103"/>
                <a:gd name="T23" fmla="*/ 0 h 145"/>
                <a:gd name="T24" fmla="*/ 45 w 103"/>
                <a:gd name="T25" fmla="*/ 0 h 145"/>
                <a:gd name="T26" fmla="*/ 45 w 103"/>
                <a:gd name="T27" fmla="*/ 7 h 145"/>
                <a:gd name="T28" fmla="*/ 18 w 103"/>
                <a:gd name="T29" fmla="*/ 14 h 145"/>
                <a:gd name="T30" fmla="*/ 3 w 103"/>
                <a:gd name="T31" fmla="*/ 40 h 145"/>
                <a:gd name="T32" fmla="*/ 8 w 103"/>
                <a:gd name="T33" fmla="*/ 56 h 145"/>
                <a:gd name="T34" fmla="*/ 22 w 103"/>
                <a:gd name="T35" fmla="*/ 67 h 145"/>
                <a:gd name="T36" fmla="*/ 45 w 103"/>
                <a:gd name="T37" fmla="*/ 74 h 145"/>
                <a:gd name="T38" fmla="*/ 45 w 103"/>
                <a:gd name="T39" fmla="*/ 116 h 145"/>
                <a:gd name="T40" fmla="*/ 28 w 103"/>
                <a:gd name="T41" fmla="*/ 108 h 145"/>
                <a:gd name="T42" fmla="*/ 21 w 103"/>
                <a:gd name="T43" fmla="*/ 92 h 145"/>
                <a:gd name="T44" fmla="*/ 21 w 103"/>
                <a:gd name="T45" fmla="*/ 91 h 145"/>
                <a:gd name="T46" fmla="*/ 0 w 103"/>
                <a:gd name="T47" fmla="*/ 94 h 145"/>
                <a:gd name="T48" fmla="*/ 0 w 103"/>
                <a:gd name="T49" fmla="*/ 95 h 145"/>
                <a:gd name="T50" fmla="*/ 7 w 103"/>
                <a:gd name="T51" fmla="*/ 115 h 145"/>
                <a:gd name="T52" fmla="*/ 23 w 103"/>
                <a:gd name="T53" fmla="*/ 126 h 145"/>
                <a:gd name="T54" fmla="*/ 45 w 103"/>
                <a:gd name="T55" fmla="*/ 131 h 145"/>
                <a:gd name="T56" fmla="*/ 45 w 103"/>
                <a:gd name="T57" fmla="*/ 145 h 145"/>
                <a:gd name="T58" fmla="*/ 59 w 103"/>
                <a:gd name="T59" fmla="*/ 145 h 145"/>
                <a:gd name="T60" fmla="*/ 59 w 103"/>
                <a:gd name="T61" fmla="*/ 131 h 145"/>
                <a:gd name="T62" fmla="*/ 90 w 103"/>
                <a:gd name="T63" fmla="*/ 120 h 145"/>
                <a:gd name="T64" fmla="*/ 103 w 103"/>
                <a:gd name="T65" fmla="*/ 94 h 145"/>
                <a:gd name="T66" fmla="*/ 100 w 103"/>
                <a:gd name="T67" fmla="*/ 81 h 145"/>
                <a:gd name="T68" fmla="*/ 91 w 103"/>
                <a:gd name="T69" fmla="*/ 71 h 145"/>
                <a:gd name="T70" fmla="*/ 81 w 103"/>
                <a:gd name="T71" fmla="*/ 95 h 145"/>
                <a:gd name="T72" fmla="*/ 75 w 103"/>
                <a:gd name="T73" fmla="*/ 110 h 145"/>
                <a:gd name="T74" fmla="*/ 59 w 103"/>
                <a:gd name="T75" fmla="*/ 116 h 145"/>
                <a:gd name="T76" fmla="*/ 59 w 103"/>
                <a:gd name="T77" fmla="*/ 76 h 145"/>
                <a:gd name="T78" fmla="*/ 77 w 103"/>
                <a:gd name="T79" fmla="*/ 84 h 145"/>
                <a:gd name="T80" fmla="*/ 81 w 103"/>
                <a:gd name="T81" fmla="*/ 95 h 145"/>
                <a:gd name="T82" fmla="*/ 29 w 103"/>
                <a:gd name="T83" fmla="*/ 50 h 145"/>
                <a:gd name="T84" fmla="*/ 24 w 103"/>
                <a:gd name="T85" fmla="*/ 39 h 145"/>
                <a:gd name="T86" fmla="*/ 30 w 103"/>
                <a:gd name="T87" fmla="*/ 27 h 145"/>
                <a:gd name="T88" fmla="*/ 45 w 103"/>
                <a:gd name="T89" fmla="*/ 21 h 145"/>
                <a:gd name="T90" fmla="*/ 45 w 103"/>
                <a:gd name="T91" fmla="*/ 57 h 145"/>
                <a:gd name="T92" fmla="*/ 29 w 103"/>
                <a:gd name="T93" fmla="*/ 5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 h="145">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Tree>
  </p:cSld>
  <p:clrMapOvr>
    <a:masterClrMapping/>
  </p:clrMapOvr>
  <p:transition spd="slow" advClick="0" advTm="0">
    <p:push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up)">
                                      <p:cBhvr>
                                        <p:cTn id="7" dur="500"/>
                                        <p:tgtEl>
                                          <p:spTgt spid="35"/>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1000"/>
                                        <p:tgtEl>
                                          <p:spTgt spid="36"/>
                                        </p:tgtEl>
                                      </p:cBhvr>
                                    </p:animEffect>
                                    <p:anim calcmode="lin" valueType="num">
                                      <p:cBhvr>
                                        <p:cTn id="11" dur="1000" fill="hold"/>
                                        <p:tgtEl>
                                          <p:spTgt spid="36"/>
                                        </p:tgtEl>
                                        <p:attrNameLst>
                                          <p:attrName>ppt_x</p:attrName>
                                        </p:attrNameLst>
                                      </p:cBhvr>
                                      <p:tavLst>
                                        <p:tav tm="0">
                                          <p:val>
                                            <p:strVal val="#ppt_x"/>
                                          </p:val>
                                        </p:tav>
                                        <p:tav tm="100000">
                                          <p:val>
                                            <p:strVal val="#ppt_x"/>
                                          </p:val>
                                        </p:tav>
                                      </p:tavLst>
                                    </p:anim>
                                    <p:anim calcmode="lin" valueType="num">
                                      <p:cBhvr>
                                        <p:cTn id="12" dur="900" decel="100000" fill="hold"/>
                                        <p:tgtEl>
                                          <p:spTgt spid="36"/>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barn(outVertical)">
                                      <p:cBhvr>
                                        <p:cTn id="16" dur="500"/>
                                        <p:tgtEl>
                                          <p:spTgt spid="37"/>
                                        </p:tgtEl>
                                      </p:cBhvr>
                                    </p:animEffect>
                                  </p:childTnLst>
                                </p:cTn>
                              </p:par>
                            </p:childTnLst>
                          </p:cTn>
                        </p:par>
                        <p:par>
                          <p:cTn id="17" fill="hold" nodeType="afterGroup">
                            <p:stCondLst>
                              <p:cond delay="1000"/>
                            </p:stCondLst>
                            <p:childTnLst>
                              <p:par>
                                <p:cTn id="18" presetID="2" presetClass="entr" presetSubtype="9"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0-#ppt_h/2"/>
                                          </p:val>
                                        </p:tav>
                                        <p:tav tm="100000">
                                          <p:val>
                                            <p:strVal val="#ppt_y"/>
                                          </p:val>
                                        </p:tav>
                                      </p:tavLst>
                                    </p:anim>
                                  </p:childTnLst>
                                </p:cTn>
                              </p:par>
                              <p:par>
                                <p:cTn id="22" presetID="2" presetClass="entr" presetSubtype="3"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1+#ppt_w/2"/>
                                          </p:val>
                                        </p:tav>
                                        <p:tav tm="100000">
                                          <p:val>
                                            <p:strVal val="#ppt_x"/>
                                          </p:val>
                                        </p:tav>
                                      </p:tavLst>
                                    </p:anim>
                                    <p:anim calcmode="lin" valueType="num">
                                      <p:cBhvr additive="base">
                                        <p:cTn id="25" dur="500" fill="hold"/>
                                        <p:tgtEl>
                                          <p:spTgt spid="7"/>
                                        </p:tgtEl>
                                        <p:attrNameLst>
                                          <p:attrName>ppt_y</p:attrName>
                                        </p:attrNameLst>
                                      </p:cBhvr>
                                      <p:tavLst>
                                        <p:tav tm="0">
                                          <p:val>
                                            <p:strVal val="0-#ppt_h/2"/>
                                          </p:val>
                                        </p:tav>
                                        <p:tav tm="100000">
                                          <p:val>
                                            <p:strVal val="#ppt_y"/>
                                          </p:val>
                                        </p:tav>
                                      </p:tavLst>
                                    </p:anim>
                                  </p:childTnLst>
                                </p:cTn>
                              </p:par>
                              <p:par>
                                <p:cTn id="26" presetID="2" presetClass="entr" presetSubtype="1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6"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500" fill="hold"/>
                                        <p:tgtEl>
                                          <p:spTgt spid="26"/>
                                        </p:tgtEl>
                                        <p:attrNameLst>
                                          <p:attrName>ppt_x</p:attrName>
                                        </p:attrNameLst>
                                      </p:cBhvr>
                                      <p:tavLst>
                                        <p:tav tm="0">
                                          <p:val>
                                            <p:strVal val="1+#ppt_w/2"/>
                                          </p:val>
                                        </p:tav>
                                        <p:tav tm="100000">
                                          <p:val>
                                            <p:strVal val="#ppt_x"/>
                                          </p:val>
                                        </p:tav>
                                      </p:tavLst>
                                    </p:anim>
                                    <p:anim calcmode="lin" valueType="num">
                                      <p:cBhvr additive="base">
                                        <p:cTn id="33" dur="500" fill="hold"/>
                                        <p:tgtEl>
                                          <p:spTgt spid="26"/>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15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 calcmode="lin" valueType="num">
                                      <p:cBhvr>
                                        <p:cTn id="42" dur="500" fill="hold"/>
                                        <p:tgtEl>
                                          <p:spTgt spid="44"/>
                                        </p:tgtEl>
                                        <p:attrNameLst>
                                          <p:attrName>ppt_w</p:attrName>
                                        </p:attrNameLst>
                                      </p:cBhvr>
                                      <p:tavLst>
                                        <p:tav tm="0">
                                          <p:val>
                                            <p:fltVal val="0"/>
                                          </p:val>
                                        </p:tav>
                                        <p:tav tm="100000">
                                          <p:val>
                                            <p:strVal val="#ppt_w"/>
                                          </p:val>
                                        </p:tav>
                                      </p:tavLst>
                                    </p:anim>
                                    <p:anim calcmode="lin" valueType="num">
                                      <p:cBhvr>
                                        <p:cTn id="43" dur="500" fill="hold"/>
                                        <p:tgtEl>
                                          <p:spTgt spid="44"/>
                                        </p:tgtEl>
                                        <p:attrNameLst>
                                          <p:attrName>ppt_h</p:attrName>
                                        </p:attrNameLst>
                                      </p:cBhvr>
                                      <p:tavLst>
                                        <p:tav tm="0">
                                          <p:val>
                                            <p:fltVal val="0"/>
                                          </p:val>
                                        </p:tav>
                                        <p:tav tm="100000">
                                          <p:val>
                                            <p:strVal val="#ppt_h"/>
                                          </p:val>
                                        </p:tav>
                                      </p:tavLst>
                                    </p:anim>
                                    <p:animEffect transition="in" filter="fade">
                                      <p:cBhvr>
                                        <p:cTn id="44" dur="500"/>
                                        <p:tgtEl>
                                          <p:spTgt spid="44"/>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500" fill="hold"/>
                                        <p:tgtEl>
                                          <p:spTgt spid="45"/>
                                        </p:tgtEl>
                                        <p:attrNameLst>
                                          <p:attrName>ppt_w</p:attrName>
                                        </p:attrNameLst>
                                      </p:cBhvr>
                                      <p:tavLst>
                                        <p:tav tm="0">
                                          <p:val>
                                            <p:fltVal val="0"/>
                                          </p:val>
                                        </p:tav>
                                        <p:tav tm="100000">
                                          <p:val>
                                            <p:strVal val="#ppt_w"/>
                                          </p:val>
                                        </p:tav>
                                      </p:tavLst>
                                    </p:anim>
                                    <p:anim calcmode="lin" valueType="num">
                                      <p:cBhvr>
                                        <p:cTn id="48" dur="500" fill="hold"/>
                                        <p:tgtEl>
                                          <p:spTgt spid="45"/>
                                        </p:tgtEl>
                                        <p:attrNameLst>
                                          <p:attrName>ppt_h</p:attrName>
                                        </p:attrNameLst>
                                      </p:cBhvr>
                                      <p:tavLst>
                                        <p:tav tm="0">
                                          <p:val>
                                            <p:fltVal val="0"/>
                                          </p:val>
                                        </p:tav>
                                        <p:tav tm="100000">
                                          <p:val>
                                            <p:strVal val="#ppt_h"/>
                                          </p:val>
                                        </p:tav>
                                      </p:tavLst>
                                    </p:anim>
                                    <p:animEffect transition="in" filter="fade">
                                      <p:cBhvr>
                                        <p:cTn id="49" dur="500"/>
                                        <p:tgtEl>
                                          <p:spTgt spid="45"/>
                                        </p:tgtEl>
                                      </p:cBhvr>
                                    </p:animEffect>
                                  </p:childTnLst>
                                </p:cTn>
                              </p:par>
                            </p:childTnLst>
                          </p:cTn>
                        </p:par>
                        <p:par>
                          <p:cTn id="50" fill="hold" nodeType="afterGroup">
                            <p:stCondLst>
                              <p:cond delay="2000"/>
                            </p:stCondLst>
                            <p:childTnLst>
                              <p:par>
                                <p:cTn id="51" presetID="53" presetClass="entr" presetSubtype="16" fill="hold" grpId="0" nodeType="afterEffect">
                                  <p:stCondLst>
                                    <p:cond delay="0"/>
                                  </p:stCondLst>
                                  <p:childTnLst>
                                    <p:set>
                                      <p:cBhvr>
                                        <p:cTn id="52" dur="1" fill="hold">
                                          <p:stCondLst>
                                            <p:cond delay="0"/>
                                          </p:stCondLst>
                                        </p:cTn>
                                        <p:tgtEl>
                                          <p:spTgt spid="42"/>
                                        </p:tgtEl>
                                        <p:attrNameLst>
                                          <p:attrName>style.visibility</p:attrName>
                                        </p:attrNameLst>
                                      </p:cBhvr>
                                      <p:to>
                                        <p:strVal val="visible"/>
                                      </p:to>
                                    </p:set>
                                    <p:anim calcmode="lin" valueType="num">
                                      <p:cBhvr>
                                        <p:cTn id="53" dur="500" fill="hold"/>
                                        <p:tgtEl>
                                          <p:spTgt spid="42"/>
                                        </p:tgtEl>
                                        <p:attrNameLst>
                                          <p:attrName>ppt_w</p:attrName>
                                        </p:attrNameLst>
                                      </p:cBhvr>
                                      <p:tavLst>
                                        <p:tav tm="0">
                                          <p:val>
                                            <p:fltVal val="0"/>
                                          </p:val>
                                        </p:tav>
                                        <p:tav tm="100000">
                                          <p:val>
                                            <p:strVal val="#ppt_w"/>
                                          </p:val>
                                        </p:tav>
                                      </p:tavLst>
                                    </p:anim>
                                    <p:anim calcmode="lin" valueType="num">
                                      <p:cBhvr>
                                        <p:cTn id="54" dur="500" fill="hold"/>
                                        <p:tgtEl>
                                          <p:spTgt spid="42"/>
                                        </p:tgtEl>
                                        <p:attrNameLst>
                                          <p:attrName>ppt_h</p:attrName>
                                        </p:attrNameLst>
                                      </p:cBhvr>
                                      <p:tavLst>
                                        <p:tav tm="0">
                                          <p:val>
                                            <p:fltVal val="0"/>
                                          </p:val>
                                        </p:tav>
                                        <p:tav tm="100000">
                                          <p:val>
                                            <p:strVal val="#ppt_h"/>
                                          </p:val>
                                        </p:tav>
                                      </p:tavLst>
                                    </p:anim>
                                    <p:animEffect transition="in" filter="fade">
                                      <p:cBhvr>
                                        <p:cTn id="55" dur="500"/>
                                        <p:tgtEl>
                                          <p:spTgt spid="4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 calcmode="lin" valueType="num">
                                      <p:cBhvr>
                                        <p:cTn id="58" dur="500" fill="hold"/>
                                        <p:tgtEl>
                                          <p:spTgt spid="46"/>
                                        </p:tgtEl>
                                        <p:attrNameLst>
                                          <p:attrName>ppt_w</p:attrName>
                                        </p:attrNameLst>
                                      </p:cBhvr>
                                      <p:tavLst>
                                        <p:tav tm="0">
                                          <p:val>
                                            <p:fltVal val="0"/>
                                          </p:val>
                                        </p:tav>
                                        <p:tav tm="100000">
                                          <p:val>
                                            <p:strVal val="#ppt_w"/>
                                          </p:val>
                                        </p:tav>
                                      </p:tavLst>
                                    </p:anim>
                                    <p:anim calcmode="lin" valueType="num">
                                      <p:cBhvr>
                                        <p:cTn id="59" dur="500" fill="hold"/>
                                        <p:tgtEl>
                                          <p:spTgt spid="46"/>
                                        </p:tgtEl>
                                        <p:attrNameLst>
                                          <p:attrName>ppt_h</p:attrName>
                                        </p:attrNameLst>
                                      </p:cBhvr>
                                      <p:tavLst>
                                        <p:tav tm="0">
                                          <p:val>
                                            <p:fltVal val="0"/>
                                          </p:val>
                                        </p:tav>
                                        <p:tav tm="100000">
                                          <p:val>
                                            <p:strVal val="#ppt_h"/>
                                          </p:val>
                                        </p:tav>
                                      </p:tavLst>
                                    </p:anim>
                                    <p:animEffect transition="in" filter="fade">
                                      <p:cBhvr>
                                        <p:cTn id="60" dur="500"/>
                                        <p:tgtEl>
                                          <p:spTgt spid="46"/>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 calcmode="lin" valueType="num">
                                      <p:cBhvr>
                                        <p:cTn id="63" dur="500" fill="hold"/>
                                        <p:tgtEl>
                                          <p:spTgt spid="47"/>
                                        </p:tgtEl>
                                        <p:attrNameLst>
                                          <p:attrName>ppt_w</p:attrName>
                                        </p:attrNameLst>
                                      </p:cBhvr>
                                      <p:tavLst>
                                        <p:tav tm="0">
                                          <p:val>
                                            <p:fltVal val="0"/>
                                          </p:val>
                                        </p:tav>
                                        <p:tav tm="100000">
                                          <p:val>
                                            <p:strVal val="#ppt_w"/>
                                          </p:val>
                                        </p:tav>
                                      </p:tavLst>
                                    </p:anim>
                                    <p:anim calcmode="lin" valueType="num">
                                      <p:cBhvr>
                                        <p:cTn id="64" dur="500" fill="hold"/>
                                        <p:tgtEl>
                                          <p:spTgt spid="47"/>
                                        </p:tgtEl>
                                        <p:attrNameLst>
                                          <p:attrName>ppt_h</p:attrName>
                                        </p:attrNameLst>
                                      </p:cBhvr>
                                      <p:tavLst>
                                        <p:tav tm="0">
                                          <p:val>
                                            <p:fltVal val="0"/>
                                          </p:val>
                                        </p:tav>
                                        <p:tav tm="100000">
                                          <p:val>
                                            <p:strVal val="#ppt_h"/>
                                          </p:val>
                                        </p:tav>
                                      </p:tavLst>
                                    </p:anim>
                                    <p:animEffect transition="in" filter="fade">
                                      <p:cBhvr>
                                        <p:cTn id="65" dur="500"/>
                                        <p:tgtEl>
                                          <p:spTgt spid="47"/>
                                        </p:tgtEl>
                                      </p:cBhvr>
                                    </p:animEffect>
                                  </p:childTnLst>
                                </p:cTn>
                              </p:par>
                            </p:childTnLst>
                          </p:cTn>
                        </p:par>
                        <p:par>
                          <p:cTn id="66" fill="hold" nodeType="afterGroup">
                            <p:stCondLst>
                              <p:cond delay="2500"/>
                            </p:stCondLst>
                            <p:childTnLst>
                              <p:par>
                                <p:cTn id="67" presetID="53" presetClass="entr" presetSubtype="16" fill="hold" grpId="0" nodeType="after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p:cTn id="69" dur="500" fill="hold"/>
                                        <p:tgtEl>
                                          <p:spTgt spid="43"/>
                                        </p:tgtEl>
                                        <p:attrNameLst>
                                          <p:attrName>ppt_w</p:attrName>
                                        </p:attrNameLst>
                                      </p:cBhvr>
                                      <p:tavLst>
                                        <p:tav tm="0">
                                          <p:val>
                                            <p:fltVal val="0"/>
                                          </p:val>
                                        </p:tav>
                                        <p:tav tm="100000">
                                          <p:val>
                                            <p:strVal val="#ppt_w"/>
                                          </p:val>
                                        </p:tav>
                                      </p:tavLst>
                                    </p:anim>
                                    <p:anim calcmode="lin" valueType="num">
                                      <p:cBhvr>
                                        <p:cTn id="70" dur="500" fill="hold"/>
                                        <p:tgtEl>
                                          <p:spTgt spid="43"/>
                                        </p:tgtEl>
                                        <p:attrNameLst>
                                          <p:attrName>ppt_h</p:attrName>
                                        </p:attrNameLst>
                                      </p:cBhvr>
                                      <p:tavLst>
                                        <p:tav tm="0">
                                          <p:val>
                                            <p:fltVal val="0"/>
                                          </p:val>
                                        </p:tav>
                                        <p:tav tm="100000">
                                          <p:val>
                                            <p:strVal val="#ppt_h"/>
                                          </p:val>
                                        </p:tav>
                                      </p:tavLst>
                                    </p:anim>
                                    <p:animEffect transition="in" filter="fade">
                                      <p:cBhvr>
                                        <p:cTn id="71" dur="500"/>
                                        <p:tgtEl>
                                          <p:spTgt spid="43"/>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48"/>
                                        </p:tgtEl>
                                        <p:attrNameLst>
                                          <p:attrName>style.visibility</p:attrName>
                                        </p:attrNameLst>
                                      </p:cBhvr>
                                      <p:to>
                                        <p:strVal val="visible"/>
                                      </p:to>
                                    </p:set>
                                    <p:anim calcmode="lin" valueType="num">
                                      <p:cBhvr>
                                        <p:cTn id="74" dur="500" fill="hold"/>
                                        <p:tgtEl>
                                          <p:spTgt spid="48"/>
                                        </p:tgtEl>
                                        <p:attrNameLst>
                                          <p:attrName>ppt_w</p:attrName>
                                        </p:attrNameLst>
                                      </p:cBhvr>
                                      <p:tavLst>
                                        <p:tav tm="0">
                                          <p:val>
                                            <p:fltVal val="0"/>
                                          </p:val>
                                        </p:tav>
                                        <p:tav tm="100000">
                                          <p:val>
                                            <p:strVal val="#ppt_w"/>
                                          </p:val>
                                        </p:tav>
                                      </p:tavLst>
                                    </p:anim>
                                    <p:anim calcmode="lin" valueType="num">
                                      <p:cBhvr>
                                        <p:cTn id="75" dur="500" fill="hold"/>
                                        <p:tgtEl>
                                          <p:spTgt spid="48"/>
                                        </p:tgtEl>
                                        <p:attrNameLst>
                                          <p:attrName>ppt_h</p:attrName>
                                        </p:attrNameLst>
                                      </p:cBhvr>
                                      <p:tavLst>
                                        <p:tav tm="0">
                                          <p:val>
                                            <p:fltVal val="0"/>
                                          </p:val>
                                        </p:tav>
                                        <p:tav tm="100000">
                                          <p:val>
                                            <p:strVal val="#ppt_h"/>
                                          </p:val>
                                        </p:tav>
                                      </p:tavLst>
                                    </p:anim>
                                    <p:animEffect transition="in" filter="fade">
                                      <p:cBhvr>
                                        <p:cTn id="76" dur="500"/>
                                        <p:tgtEl>
                                          <p:spTgt spid="48"/>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anim calcmode="lin" valueType="num">
                                      <p:cBhvr>
                                        <p:cTn id="79" dur="500" fill="hold"/>
                                        <p:tgtEl>
                                          <p:spTgt spid="49"/>
                                        </p:tgtEl>
                                        <p:attrNameLst>
                                          <p:attrName>ppt_w</p:attrName>
                                        </p:attrNameLst>
                                      </p:cBhvr>
                                      <p:tavLst>
                                        <p:tav tm="0">
                                          <p:val>
                                            <p:fltVal val="0"/>
                                          </p:val>
                                        </p:tav>
                                        <p:tav tm="100000">
                                          <p:val>
                                            <p:strVal val="#ppt_w"/>
                                          </p:val>
                                        </p:tav>
                                      </p:tavLst>
                                    </p:anim>
                                    <p:anim calcmode="lin" valueType="num">
                                      <p:cBhvr>
                                        <p:cTn id="80" dur="500" fill="hold"/>
                                        <p:tgtEl>
                                          <p:spTgt spid="49"/>
                                        </p:tgtEl>
                                        <p:attrNameLst>
                                          <p:attrName>ppt_h</p:attrName>
                                        </p:attrNameLst>
                                      </p:cBhvr>
                                      <p:tavLst>
                                        <p:tav tm="0">
                                          <p:val>
                                            <p:fltVal val="0"/>
                                          </p:val>
                                        </p:tav>
                                        <p:tav tm="100000">
                                          <p:val>
                                            <p:strVal val="#ppt_h"/>
                                          </p:val>
                                        </p:tav>
                                      </p:tavLst>
                                    </p:anim>
                                    <p:animEffect transition="in" filter="fade">
                                      <p:cBhvr>
                                        <p:cTn id="81" dur="500"/>
                                        <p:tgtEl>
                                          <p:spTgt spid="49"/>
                                        </p:tgtEl>
                                      </p:cBhvr>
                                    </p:animEffect>
                                  </p:childTnLst>
                                </p:cTn>
                              </p:par>
                            </p:childTnLst>
                          </p:cTn>
                        </p:par>
                        <p:par>
                          <p:cTn id="82" fill="hold" nodeType="afterGroup">
                            <p:stCondLst>
                              <p:cond delay="3000"/>
                            </p:stCondLst>
                            <p:childTnLst>
                              <p:par>
                                <p:cTn id="83" presetID="53" presetClass="entr" presetSubtype="16" fill="hold" grpId="0" nodeType="afterEffect">
                                  <p:stCondLst>
                                    <p:cond delay="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39"/>
                                        </p:tgtEl>
                                        <p:attrNameLst>
                                          <p:attrName>style.visibility</p:attrName>
                                        </p:attrNameLst>
                                      </p:cBhvr>
                                      <p:to>
                                        <p:strVal val="visible"/>
                                      </p:to>
                                    </p:set>
                                    <p:anim calcmode="lin" valueType="num">
                                      <p:cBhvr>
                                        <p:cTn id="90" dur="500" fill="hold"/>
                                        <p:tgtEl>
                                          <p:spTgt spid="39"/>
                                        </p:tgtEl>
                                        <p:attrNameLst>
                                          <p:attrName>ppt_w</p:attrName>
                                        </p:attrNameLst>
                                      </p:cBhvr>
                                      <p:tavLst>
                                        <p:tav tm="0">
                                          <p:val>
                                            <p:fltVal val="0"/>
                                          </p:val>
                                        </p:tav>
                                        <p:tav tm="100000">
                                          <p:val>
                                            <p:strVal val="#ppt_w"/>
                                          </p:val>
                                        </p:tav>
                                      </p:tavLst>
                                    </p:anim>
                                    <p:anim calcmode="lin" valueType="num">
                                      <p:cBhvr>
                                        <p:cTn id="91" dur="500" fill="hold"/>
                                        <p:tgtEl>
                                          <p:spTgt spid="39"/>
                                        </p:tgtEl>
                                        <p:attrNameLst>
                                          <p:attrName>ppt_h</p:attrName>
                                        </p:attrNameLst>
                                      </p:cBhvr>
                                      <p:tavLst>
                                        <p:tav tm="0">
                                          <p:val>
                                            <p:fltVal val="0"/>
                                          </p:val>
                                        </p:tav>
                                        <p:tav tm="100000">
                                          <p:val>
                                            <p:strVal val="#ppt_h"/>
                                          </p:val>
                                        </p:tav>
                                      </p:tavLst>
                                    </p:anim>
                                    <p:animEffect transition="in" filter="fade">
                                      <p:cBhvr>
                                        <p:cTn id="92" dur="500"/>
                                        <p:tgtEl>
                                          <p:spTgt spid="39"/>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500" fill="hold"/>
                                        <p:tgtEl>
                                          <p:spTgt spid="40"/>
                                        </p:tgtEl>
                                        <p:attrNameLst>
                                          <p:attrName>ppt_w</p:attrName>
                                        </p:attrNameLst>
                                      </p:cBhvr>
                                      <p:tavLst>
                                        <p:tav tm="0">
                                          <p:val>
                                            <p:fltVal val="0"/>
                                          </p:val>
                                        </p:tav>
                                        <p:tav tm="100000">
                                          <p:val>
                                            <p:strVal val="#ppt_w"/>
                                          </p:val>
                                        </p:tav>
                                      </p:tavLst>
                                    </p:anim>
                                    <p:anim calcmode="lin" valueType="num">
                                      <p:cBhvr>
                                        <p:cTn id="96" dur="500" fill="hold"/>
                                        <p:tgtEl>
                                          <p:spTgt spid="40"/>
                                        </p:tgtEl>
                                        <p:attrNameLst>
                                          <p:attrName>ppt_h</p:attrName>
                                        </p:attrNameLst>
                                      </p:cBhvr>
                                      <p:tavLst>
                                        <p:tav tm="0">
                                          <p:val>
                                            <p:fltVal val="0"/>
                                          </p:val>
                                        </p:tav>
                                        <p:tav tm="100000">
                                          <p:val>
                                            <p:strVal val="#ppt_h"/>
                                          </p:val>
                                        </p:tav>
                                      </p:tavLst>
                                    </p:anim>
                                    <p:animEffect transition="in" filter="fade">
                                      <p:cBhvr>
                                        <p:cTn id="97" dur="500"/>
                                        <p:tgtEl>
                                          <p:spTgt spid="40"/>
                                        </p:tgtEl>
                                      </p:cBhvr>
                                    </p:animEffect>
                                  </p:childTnLst>
                                </p:cTn>
                              </p:par>
                            </p:childTnLst>
                          </p:cTn>
                        </p:par>
                        <p:par>
                          <p:cTn id="98" fill="hold" nodeType="afterGroup">
                            <p:stCondLst>
                              <p:cond delay="3500"/>
                            </p:stCondLst>
                            <p:childTnLst>
                              <p:par>
                                <p:cTn id="99" presetID="2" presetClass="exit" presetSubtype="1" fill="hold" grpId="1" nodeType="afterEffect">
                                  <p:stCondLst>
                                    <p:cond delay="250"/>
                                  </p:stCondLst>
                                  <p:childTnLst>
                                    <p:anim calcmode="lin" valueType="num">
                                      <p:cBhvr additive="base">
                                        <p:cTn id="100" dur="500"/>
                                        <p:tgtEl>
                                          <p:spTgt spid="35"/>
                                        </p:tgtEl>
                                        <p:attrNameLst>
                                          <p:attrName>ppt_x</p:attrName>
                                        </p:attrNameLst>
                                      </p:cBhvr>
                                      <p:tavLst>
                                        <p:tav tm="0">
                                          <p:val>
                                            <p:strVal val="ppt_x"/>
                                          </p:val>
                                        </p:tav>
                                        <p:tav tm="100000">
                                          <p:val>
                                            <p:strVal val="ppt_x"/>
                                          </p:val>
                                        </p:tav>
                                      </p:tavLst>
                                    </p:anim>
                                    <p:anim calcmode="lin" valueType="num">
                                      <p:cBhvr additive="base">
                                        <p:cTn id="101" dur="500"/>
                                        <p:tgtEl>
                                          <p:spTgt spid="35"/>
                                        </p:tgtEl>
                                        <p:attrNameLst>
                                          <p:attrName>ppt_y</p:attrName>
                                        </p:attrNameLst>
                                      </p:cBhvr>
                                      <p:tavLst>
                                        <p:tav tm="0">
                                          <p:val>
                                            <p:strVal val="ppt_y"/>
                                          </p:val>
                                        </p:tav>
                                        <p:tav tm="100000">
                                          <p:val>
                                            <p:strVal val="0-ppt_h/2"/>
                                          </p:val>
                                        </p:tav>
                                      </p:tavLst>
                                    </p:anim>
                                    <p:set>
                                      <p:cBhvr>
                                        <p:cTn id="102" dur="1" fill="hold">
                                          <p:stCondLst>
                                            <p:cond delay="499"/>
                                          </p:stCondLst>
                                        </p:cTn>
                                        <p:tgtEl>
                                          <p:spTgt spid="35"/>
                                        </p:tgtEl>
                                        <p:attrNameLst>
                                          <p:attrName>style.visibility</p:attrName>
                                        </p:attrNameLst>
                                      </p:cBhvr>
                                      <p:to>
                                        <p:strVal val="hidden"/>
                                      </p:to>
                                    </p:set>
                                  </p:childTnLst>
                                </p:cTn>
                              </p:par>
                              <p:par>
                                <p:cTn id="103" presetID="2" presetClass="exit" presetSubtype="1" fill="hold" grpId="1" nodeType="withEffect">
                                  <p:stCondLst>
                                    <p:cond delay="250"/>
                                  </p:stCondLst>
                                  <p:childTnLst>
                                    <p:anim calcmode="lin" valueType="num">
                                      <p:cBhvr additive="base">
                                        <p:cTn id="104" dur="500"/>
                                        <p:tgtEl>
                                          <p:spTgt spid="36"/>
                                        </p:tgtEl>
                                        <p:attrNameLst>
                                          <p:attrName>ppt_x</p:attrName>
                                        </p:attrNameLst>
                                      </p:cBhvr>
                                      <p:tavLst>
                                        <p:tav tm="0">
                                          <p:val>
                                            <p:strVal val="ppt_x"/>
                                          </p:val>
                                        </p:tav>
                                        <p:tav tm="100000">
                                          <p:val>
                                            <p:strVal val="ppt_x"/>
                                          </p:val>
                                        </p:tav>
                                      </p:tavLst>
                                    </p:anim>
                                    <p:anim calcmode="lin" valueType="num">
                                      <p:cBhvr additive="base">
                                        <p:cTn id="105" dur="500"/>
                                        <p:tgtEl>
                                          <p:spTgt spid="36"/>
                                        </p:tgtEl>
                                        <p:attrNameLst>
                                          <p:attrName>ppt_y</p:attrName>
                                        </p:attrNameLst>
                                      </p:cBhvr>
                                      <p:tavLst>
                                        <p:tav tm="0">
                                          <p:val>
                                            <p:strVal val="ppt_y"/>
                                          </p:val>
                                        </p:tav>
                                        <p:tav tm="100000">
                                          <p:val>
                                            <p:strVal val="0-ppt_h/2"/>
                                          </p:val>
                                        </p:tav>
                                      </p:tavLst>
                                    </p:anim>
                                    <p:set>
                                      <p:cBhvr>
                                        <p:cTn id="106" dur="1" fill="hold">
                                          <p:stCondLst>
                                            <p:cond delay="499"/>
                                          </p:stCondLst>
                                        </p:cTn>
                                        <p:tgtEl>
                                          <p:spTgt spid="36"/>
                                        </p:tgtEl>
                                        <p:attrNameLst>
                                          <p:attrName>style.visibility</p:attrName>
                                        </p:attrNameLst>
                                      </p:cBhvr>
                                      <p:to>
                                        <p:strVal val="hidden"/>
                                      </p:to>
                                    </p:set>
                                  </p:childTnLst>
                                </p:cTn>
                              </p:par>
                              <p:par>
                                <p:cTn id="107" presetID="2" presetClass="exit" presetSubtype="1" fill="hold" nodeType="withEffect">
                                  <p:stCondLst>
                                    <p:cond delay="250"/>
                                  </p:stCondLst>
                                  <p:childTnLst>
                                    <p:anim calcmode="lin" valueType="num">
                                      <p:cBhvr additive="base">
                                        <p:cTn id="108" dur="500"/>
                                        <p:tgtEl>
                                          <p:spTgt spid="37"/>
                                        </p:tgtEl>
                                        <p:attrNameLst>
                                          <p:attrName>ppt_x</p:attrName>
                                        </p:attrNameLst>
                                      </p:cBhvr>
                                      <p:tavLst>
                                        <p:tav tm="0">
                                          <p:val>
                                            <p:strVal val="ppt_x"/>
                                          </p:val>
                                        </p:tav>
                                        <p:tav tm="100000">
                                          <p:val>
                                            <p:strVal val="ppt_x"/>
                                          </p:val>
                                        </p:tav>
                                      </p:tavLst>
                                    </p:anim>
                                    <p:anim calcmode="lin" valueType="num">
                                      <p:cBhvr additive="base">
                                        <p:cTn id="109" dur="500"/>
                                        <p:tgtEl>
                                          <p:spTgt spid="37"/>
                                        </p:tgtEl>
                                        <p:attrNameLst>
                                          <p:attrName>ppt_y</p:attrName>
                                        </p:attrNameLst>
                                      </p:cBhvr>
                                      <p:tavLst>
                                        <p:tav tm="0">
                                          <p:val>
                                            <p:strVal val="ppt_y"/>
                                          </p:val>
                                        </p:tav>
                                        <p:tav tm="100000">
                                          <p:val>
                                            <p:strVal val="0-ppt_h/2"/>
                                          </p:val>
                                        </p:tav>
                                      </p:tavLst>
                                    </p:anim>
                                    <p:set>
                                      <p:cBhvr>
                                        <p:cTn id="110" dur="1" fill="hold">
                                          <p:stCondLst>
                                            <p:cond delay="499"/>
                                          </p:stCondLst>
                                        </p:cTn>
                                        <p:tgtEl>
                                          <p:spTgt spid="37"/>
                                        </p:tgtEl>
                                        <p:attrNameLst>
                                          <p:attrName>style.visibility</p:attrName>
                                        </p:attrNameLst>
                                      </p:cBhvr>
                                      <p:to>
                                        <p:strVal val="hidden"/>
                                      </p:to>
                                    </p:set>
                                  </p:childTnLst>
                                </p:cTn>
                              </p:par>
                              <p:par>
                                <p:cTn id="111" presetID="2" presetClass="exit" presetSubtype="1" fill="hold" nodeType="withEffect">
                                  <p:stCondLst>
                                    <p:cond delay="250"/>
                                  </p:stCondLst>
                                  <p:childTnLst>
                                    <p:anim calcmode="lin" valueType="num">
                                      <p:cBhvr additive="base">
                                        <p:cTn id="112" dur="500"/>
                                        <p:tgtEl>
                                          <p:spTgt spid="2"/>
                                        </p:tgtEl>
                                        <p:attrNameLst>
                                          <p:attrName>ppt_x</p:attrName>
                                        </p:attrNameLst>
                                      </p:cBhvr>
                                      <p:tavLst>
                                        <p:tav tm="0">
                                          <p:val>
                                            <p:strVal val="ppt_x"/>
                                          </p:val>
                                        </p:tav>
                                        <p:tav tm="100000">
                                          <p:val>
                                            <p:strVal val="ppt_x"/>
                                          </p:val>
                                        </p:tav>
                                      </p:tavLst>
                                    </p:anim>
                                    <p:anim calcmode="lin" valueType="num">
                                      <p:cBhvr additive="base">
                                        <p:cTn id="113" dur="500"/>
                                        <p:tgtEl>
                                          <p:spTgt spid="2"/>
                                        </p:tgtEl>
                                        <p:attrNameLst>
                                          <p:attrName>ppt_y</p:attrName>
                                        </p:attrNameLst>
                                      </p:cBhvr>
                                      <p:tavLst>
                                        <p:tav tm="0">
                                          <p:val>
                                            <p:strVal val="ppt_y"/>
                                          </p:val>
                                        </p:tav>
                                        <p:tav tm="100000">
                                          <p:val>
                                            <p:strVal val="0-ppt_h/2"/>
                                          </p:val>
                                        </p:tav>
                                      </p:tavLst>
                                    </p:anim>
                                    <p:set>
                                      <p:cBhvr>
                                        <p:cTn id="114" dur="1" fill="hold">
                                          <p:stCondLst>
                                            <p:cond delay="499"/>
                                          </p:stCondLst>
                                        </p:cTn>
                                        <p:tgtEl>
                                          <p:spTgt spid="2"/>
                                        </p:tgtEl>
                                        <p:attrNameLst>
                                          <p:attrName>style.visibility</p:attrName>
                                        </p:attrNameLst>
                                      </p:cBhvr>
                                      <p:to>
                                        <p:strVal val="hidden"/>
                                      </p:to>
                                    </p:set>
                                  </p:childTnLst>
                                </p:cTn>
                              </p:par>
                              <p:par>
                                <p:cTn id="115" presetID="2" presetClass="exit" presetSubtype="1" fill="hold" nodeType="withEffect">
                                  <p:stCondLst>
                                    <p:cond delay="250"/>
                                  </p:stCondLst>
                                  <p:childTnLst>
                                    <p:anim calcmode="lin" valueType="num">
                                      <p:cBhvr additive="base">
                                        <p:cTn id="116" dur="500"/>
                                        <p:tgtEl>
                                          <p:spTgt spid="7"/>
                                        </p:tgtEl>
                                        <p:attrNameLst>
                                          <p:attrName>ppt_x</p:attrName>
                                        </p:attrNameLst>
                                      </p:cBhvr>
                                      <p:tavLst>
                                        <p:tav tm="0">
                                          <p:val>
                                            <p:strVal val="ppt_x"/>
                                          </p:val>
                                        </p:tav>
                                        <p:tav tm="100000">
                                          <p:val>
                                            <p:strVal val="ppt_x"/>
                                          </p:val>
                                        </p:tav>
                                      </p:tavLst>
                                    </p:anim>
                                    <p:anim calcmode="lin" valueType="num">
                                      <p:cBhvr additive="base">
                                        <p:cTn id="117" dur="500"/>
                                        <p:tgtEl>
                                          <p:spTgt spid="7"/>
                                        </p:tgtEl>
                                        <p:attrNameLst>
                                          <p:attrName>ppt_y</p:attrName>
                                        </p:attrNameLst>
                                      </p:cBhvr>
                                      <p:tavLst>
                                        <p:tav tm="0">
                                          <p:val>
                                            <p:strVal val="ppt_y"/>
                                          </p:val>
                                        </p:tav>
                                        <p:tav tm="100000">
                                          <p:val>
                                            <p:strVal val="0-ppt_h/2"/>
                                          </p:val>
                                        </p:tav>
                                      </p:tavLst>
                                    </p:anim>
                                    <p:set>
                                      <p:cBhvr>
                                        <p:cTn id="118" dur="1" fill="hold">
                                          <p:stCondLst>
                                            <p:cond delay="499"/>
                                          </p:stCondLst>
                                        </p:cTn>
                                        <p:tgtEl>
                                          <p:spTgt spid="7"/>
                                        </p:tgtEl>
                                        <p:attrNameLst>
                                          <p:attrName>style.visibility</p:attrName>
                                        </p:attrNameLst>
                                      </p:cBhvr>
                                      <p:to>
                                        <p:strVal val="hidden"/>
                                      </p:to>
                                    </p:set>
                                  </p:childTnLst>
                                </p:cTn>
                              </p:par>
                              <p:par>
                                <p:cTn id="119" presetID="2" presetClass="exit" presetSubtype="1" fill="hold" nodeType="withEffect">
                                  <p:stCondLst>
                                    <p:cond delay="250"/>
                                  </p:stCondLst>
                                  <p:childTnLst>
                                    <p:anim calcmode="lin" valueType="num">
                                      <p:cBhvr additive="base">
                                        <p:cTn id="120" dur="500"/>
                                        <p:tgtEl>
                                          <p:spTgt spid="14"/>
                                        </p:tgtEl>
                                        <p:attrNameLst>
                                          <p:attrName>ppt_x</p:attrName>
                                        </p:attrNameLst>
                                      </p:cBhvr>
                                      <p:tavLst>
                                        <p:tav tm="0">
                                          <p:val>
                                            <p:strVal val="ppt_x"/>
                                          </p:val>
                                        </p:tav>
                                        <p:tav tm="100000">
                                          <p:val>
                                            <p:strVal val="ppt_x"/>
                                          </p:val>
                                        </p:tav>
                                      </p:tavLst>
                                    </p:anim>
                                    <p:anim calcmode="lin" valueType="num">
                                      <p:cBhvr additive="base">
                                        <p:cTn id="121" dur="500"/>
                                        <p:tgtEl>
                                          <p:spTgt spid="14"/>
                                        </p:tgtEl>
                                        <p:attrNameLst>
                                          <p:attrName>ppt_y</p:attrName>
                                        </p:attrNameLst>
                                      </p:cBhvr>
                                      <p:tavLst>
                                        <p:tav tm="0">
                                          <p:val>
                                            <p:strVal val="ppt_y"/>
                                          </p:val>
                                        </p:tav>
                                        <p:tav tm="100000">
                                          <p:val>
                                            <p:strVal val="0-ppt_h/2"/>
                                          </p:val>
                                        </p:tav>
                                      </p:tavLst>
                                    </p:anim>
                                    <p:set>
                                      <p:cBhvr>
                                        <p:cTn id="122" dur="1" fill="hold">
                                          <p:stCondLst>
                                            <p:cond delay="499"/>
                                          </p:stCondLst>
                                        </p:cTn>
                                        <p:tgtEl>
                                          <p:spTgt spid="14"/>
                                        </p:tgtEl>
                                        <p:attrNameLst>
                                          <p:attrName>style.visibility</p:attrName>
                                        </p:attrNameLst>
                                      </p:cBhvr>
                                      <p:to>
                                        <p:strVal val="hidden"/>
                                      </p:to>
                                    </p:set>
                                  </p:childTnLst>
                                </p:cTn>
                              </p:par>
                              <p:par>
                                <p:cTn id="123" presetID="2" presetClass="exit" presetSubtype="1" fill="hold" nodeType="withEffect">
                                  <p:stCondLst>
                                    <p:cond delay="250"/>
                                  </p:stCondLst>
                                  <p:childTnLst>
                                    <p:anim calcmode="lin" valueType="num">
                                      <p:cBhvr additive="base">
                                        <p:cTn id="124" dur="500"/>
                                        <p:tgtEl>
                                          <p:spTgt spid="26"/>
                                        </p:tgtEl>
                                        <p:attrNameLst>
                                          <p:attrName>ppt_x</p:attrName>
                                        </p:attrNameLst>
                                      </p:cBhvr>
                                      <p:tavLst>
                                        <p:tav tm="0">
                                          <p:val>
                                            <p:strVal val="ppt_x"/>
                                          </p:val>
                                        </p:tav>
                                        <p:tav tm="100000">
                                          <p:val>
                                            <p:strVal val="ppt_x"/>
                                          </p:val>
                                        </p:tav>
                                      </p:tavLst>
                                    </p:anim>
                                    <p:anim calcmode="lin" valueType="num">
                                      <p:cBhvr additive="base">
                                        <p:cTn id="125" dur="500"/>
                                        <p:tgtEl>
                                          <p:spTgt spid="26"/>
                                        </p:tgtEl>
                                        <p:attrNameLst>
                                          <p:attrName>ppt_y</p:attrName>
                                        </p:attrNameLst>
                                      </p:cBhvr>
                                      <p:tavLst>
                                        <p:tav tm="0">
                                          <p:val>
                                            <p:strVal val="ppt_y"/>
                                          </p:val>
                                        </p:tav>
                                        <p:tav tm="100000">
                                          <p:val>
                                            <p:strVal val="0-ppt_h/2"/>
                                          </p:val>
                                        </p:tav>
                                      </p:tavLst>
                                    </p:anim>
                                    <p:set>
                                      <p:cBhvr>
                                        <p:cTn id="126" dur="1" fill="hold">
                                          <p:stCondLst>
                                            <p:cond delay="499"/>
                                          </p:stCondLst>
                                        </p:cTn>
                                        <p:tgtEl>
                                          <p:spTgt spid="26"/>
                                        </p:tgtEl>
                                        <p:attrNameLst>
                                          <p:attrName>style.visibility</p:attrName>
                                        </p:attrNameLst>
                                      </p:cBhvr>
                                      <p:to>
                                        <p:strVal val="hidden"/>
                                      </p:to>
                                    </p:set>
                                  </p:childTnLst>
                                </p:cTn>
                              </p:par>
                              <p:par>
                                <p:cTn id="127" presetID="2" presetClass="exit" presetSubtype="1" fill="hold" grpId="1" nodeType="withEffect">
                                  <p:stCondLst>
                                    <p:cond delay="250"/>
                                  </p:stCondLst>
                                  <p:childTnLst>
                                    <p:anim calcmode="lin" valueType="num">
                                      <p:cBhvr additive="base">
                                        <p:cTn id="128" dur="500"/>
                                        <p:tgtEl>
                                          <p:spTgt spid="38"/>
                                        </p:tgtEl>
                                        <p:attrNameLst>
                                          <p:attrName>ppt_x</p:attrName>
                                        </p:attrNameLst>
                                      </p:cBhvr>
                                      <p:tavLst>
                                        <p:tav tm="0">
                                          <p:val>
                                            <p:strVal val="ppt_x"/>
                                          </p:val>
                                        </p:tav>
                                        <p:tav tm="100000">
                                          <p:val>
                                            <p:strVal val="ppt_x"/>
                                          </p:val>
                                        </p:tav>
                                      </p:tavLst>
                                    </p:anim>
                                    <p:anim calcmode="lin" valueType="num">
                                      <p:cBhvr additive="base">
                                        <p:cTn id="129" dur="500"/>
                                        <p:tgtEl>
                                          <p:spTgt spid="38"/>
                                        </p:tgtEl>
                                        <p:attrNameLst>
                                          <p:attrName>ppt_y</p:attrName>
                                        </p:attrNameLst>
                                      </p:cBhvr>
                                      <p:tavLst>
                                        <p:tav tm="0">
                                          <p:val>
                                            <p:strVal val="ppt_y"/>
                                          </p:val>
                                        </p:tav>
                                        <p:tav tm="100000">
                                          <p:val>
                                            <p:strVal val="0-ppt_h/2"/>
                                          </p:val>
                                        </p:tav>
                                      </p:tavLst>
                                    </p:anim>
                                    <p:set>
                                      <p:cBhvr>
                                        <p:cTn id="130" dur="1" fill="hold">
                                          <p:stCondLst>
                                            <p:cond delay="499"/>
                                          </p:stCondLst>
                                        </p:cTn>
                                        <p:tgtEl>
                                          <p:spTgt spid="38"/>
                                        </p:tgtEl>
                                        <p:attrNameLst>
                                          <p:attrName>style.visibility</p:attrName>
                                        </p:attrNameLst>
                                      </p:cBhvr>
                                      <p:to>
                                        <p:strVal val="hidden"/>
                                      </p:to>
                                    </p:set>
                                  </p:childTnLst>
                                </p:cTn>
                              </p:par>
                              <p:par>
                                <p:cTn id="131" presetID="2" presetClass="exit" presetSubtype="1" fill="hold" grpId="1" nodeType="withEffect">
                                  <p:stCondLst>
                                    <p:cond delay="250"/>
                                  </p:stCondLst>
                                  <p:childTnLst>
                                    <p:anim calcmode="lin" valueType="num">
                                      <p:cBhvr additive="base">
                                        <p:cTn id="132" dur="500"/>
                                        <p:tgtEl>
                                          <p:spTgt spid="44"/>
                                        </p:tgtEl>
                                        <p:attrNameLst>
                                          <p:attrName>ppt_x</p:attrName>
                                        </p:attrNameLst>
                                      </p:cBhvr>
                                      <p:tavLst>
                                        <p:tav tm="0">
                                          <p:val>
                                            <p:strVal val="ppt_x"/>
                                          </p:val>
                                        </p:tav>
                                        <p:tav tm="100000">
                                          <p:val>
                                            <p:strVal val="ppt_x"/>
                                          </p:val>
                                        </p:tav>
                                      </p:tavLst>
                                    </p:anim>
                                    <p:anim calcmode="lin" valueType="num">
                                      <p:cBhvr additive="base">
                                        <p:cTn id="133" dur="500"/>
                                        <p:tgtEl>
                                          <p:spTgt spid="44"/>
                                        </p:tgtEl>
                                        <p:attrNameLst>
                                          <p:attrName>ppt_y</p:attrName>
                                        </p:attrNameLst>
                                      </p:cBhvr>
                                      <p:tavLst>
                                        <p:tav tm="0">
                                          <p:val>
                                            <p:strVal val="ppt_y"/>
                                          </p:val>
                                        </p:tav>
                                        <p:tav tm="100000">
                                          <p:val>
                                            <p:strVal val="0-ppt_h/2"/>
                                          </p:val>
                                        </p:tav>
                                      </p:tavLst>
                                    </p:anim>
                                    <p:set>
                                      <p:cBhvr>
                                        <p:cTn id="134" dur="1" fill="hold">
                                          <p:stCondLst>
                                            <p:cond delay="499"/>
                                          </p:stCondLst>
                                        </p:cTn>
                                        <p:tgtEl>
                                          <p:spTgt spid="44"/>
                                        </p:tgtEl>
                                        <p:attrNameLst>
                                          <p:attrName>style.visibility</p:attrName>
                                        </p:attrNameLst>
                                      </p:cBhvr>
                                      <p:to>
                                        <p:strVal val="hidden"/>
                                      </p:to>
                                    </p:set>
                                  </p:childTnLst>
                                </p:cTn>
                              </p:par>
                              <p:par>
                                <p:cTn id="135" presetID="2" presetClass="exit" presetSubtype="1" fill="hold" grpId="1" nodeType="withEffect">
                                  <p:stCondLst>
                                    <p:cond delay="250"/>
                                  </p:stCondLst>
                                  <p:childTnLst>
                                    <p:anim calcmode="lin" valueType="num">
                                      <p:cBhvr additive="base">
                                        <p:cTn id="136" dur="500"/>
                                        <p:tgtEl>
                                          <p:spTgt spid="45"/>
                                        </p:tgtEl>
                                        <p:attrNameLst>
                                          <p:attrName>ppt_x</p:attrName>
                                        </p:attrNameLst>
                                      </p:cBhvr>
                                      <p:tavLst>
                                        <p:tav tm="0">
                                          <p:val>
                                            <p:strVal val="ppt_x"/>
                                          </p:val>
                                        </p:tav>
                                        <p:tav tm="100000">
                                          <p:val>
                                            <p:strVal val="ppt_x"/>
                                          </p:val>
                                        </p:tav>
                                      </p:tavLst>
                                    </p:anim>
                                    <p:anim calcmode="lin" valueType="num">
                                      <p:cBhvr additive="base">
                                        <p:cTn id="137" dur="500"/>
                                        <p:tgtEl>
                                          <p:spTgt spid="45"/>
                                        </p:tgtEl>
                                        <p:attrNameLst>
                                          <p:attrName>ppt_y</p:attrName>
                                        </p:attrNameLst>
                                      </p:cBhvr>
                                      <p:tavLst>
                                        <p:tav tm="0">
                                          <p:val>
                                            <p:strVal val="ppt_y"/>
                                          </p:val>
                                        </p:tav>
                                        <p:tav tm="100000">
                                          <p:val>
                                            <p:strVal val="0-ppt_h/2"/>
                                          </p:val>
                                        </p:tav>
                                      </p:tavLst>
                                    </p:anim>
                                    <p:set>
                                      <p:cBhvr>
                                        <p:cTn id="138" dur="1" fill="hold">
                                          <p:stCondLst>
                                            <p:cond delay="499"/>
                                          </p:stCondLst>
                                        </p:cTn>
                                        <p:tgtEl>
                                          <p:spTgt spid="45"/>
                                        </p:tgtEl>
                                        <p:attrNameLst>
                                          <p:attrName>style.visibility</p:attrName>
                                        </p:attrNameLst>
                                      </p:cBhvr>
                                      <p:to>
                                        <p:strVal val="hidden"/>
                                      </p:to>
                                    </p:set>
                                  </p:childTnLst>
                                </p:cTn>
                              </p:par>
                              <p:par>
                                <p:cTn id="139" presetID="2" presetClass="exit" presetSubtype="1" fill="hold" grpId="1" nodeType="withEffect">
                                  <p:stCondLst>
                                    <p:cond delay="250"/>
                                  </p:stCondLst>
                                  <p:childTnLst>
                                    <p:anim calcmode="lin" valueType="num">
                                      <p:cBhvr additive="base">
                                        <p:cTn id="140" dur="500"/>
                                        <p:tgtEl>
                                          <p:spTgt spid="42"/>
                                        </p:tgtEl>
                                        <p:attrNameLst>
                                          <p:attrName>ppt_x</p:attrName>
                                        </p:attrNameLst>
                                      </p:cBhvr>
                                      <p:tavLst>
                                        <p:tav tm="0">
                                          <p:val>
                                            <p:strVal val="ppt_x"/>
                                          </p:val>
                                        </p:tav>
                                        <p:tav tm="100000">
                                          <p:val>
                                            <p:strVal val="ppt_x"/>
                                          </p:val>
                                        </p:tav>
                                      </p:tavLst>
                                    </p:anim>
                                    <p:anim calcmode="lin" valueType="num">
                                      <p:cBhvr additive="base">
                                        <p:cTn id="141" dur="500"/>
                                        <p:tgtEl>
                                          <p:spTgt spid="42"/>
                                        </p:tgtEl>
                                        <p:attrNameLst>
                                          <p:attrName>ppt_y</p:attrName>
                                        </p:attrNameLst>
                                      </p:cBhvr>
                                      <p:tavLst>
                                        <p:tav tm="0">
                                          <p:val>
                                            <p:strVal val="ppt_y"/>
                                          </p:val>
                                        </p:tav>
                                        <p:tav tm="100000">
                                          <p:val>
                                            <p:strVal val="0-ppt_h/2"/>
                                          </p:val>
                                        </p:tav>
                                      </p:tavLst>
                                    </p:anim>
                                    <p:set>
                                      <p:cBhvr>
                                        <p:cTn id="142" dur="1" fill="hold">
                                          <p:stCondLst>
                                            <p:cond delay="499"/>
                                          </p:stCondLst>
                                        </p:cTn>
                                        <p:tgtEl>
                                          <p:spTgt spid="42"/>
                                        </p:tgtEl>
                                        <p:attrNameLst>
                                          <p:attrName>style.visibility</p:attrName>
                                        </p:attrNameLst>
                                      </p:cBhvr>
                                      <p:to>
                                        <p:strVal val="hidden"/>
                                      </p:to>
                                    </p:set>
                                  </p:childTnLst>
                                </p:cTn>
                              </p:par>
                              <p:par>
                                <p:cTn id="143" presetID="2" presetClass="exit" presetSubtype="1" fill="hold" grpId="1" nodeType="withEffect">
                                  <p:stCondLst>
                                    <p:cond delay="250"/>
                                  </p:stCondLst>
                                  <p:childTnLst>
                                    <p:anim calcmode="lin" valueType="num">
                                      <p:cBhvr additive="base">
                                        <p:cTn id="144" dur="500"/>
                                        <p:tgtEl>
                                          <p:spTgt spid="46"/>
                                        </p:tgtEl>
                                        <p:attrNameLst>
                                          <p:attrName>ppt_x</p:attrName>
                                        </p:attrNameLst>
                                      </p:cBhvr>
                                      <p:tavLst>
                                        <p:tav tm="0">
                                          <p:val>
                                            <p:strVal val="ppt_x"/>
                                          </p:val>
                                        </p:tav>
                                        <p:tav tm="100000">
                                          <p:val>
                                            <p:strVal val="ppt_x"/>
                                          </p:val>
                                        </p:tav>
                                      </p:tavLst>
                                    </p:anim>
                                    <p:anim calcmode="lin" valueType="num">
                                      <p:cBhvr additive="base">
                                        <p:cTn id="145" dur="500"/>
                                        <p:tgtEl>
                                          <p:spTgt spid="46"/>
                                        </p:tgtEl>
                                        <p:attrNameLst>
                                          <p:attrName>ppt_y</p:attrName>
                                        </p:attrNameLst>
                                      </p:cBhvr>
                                      <p:tavLst>
                                        <p:tav tm="0">
                                          <p:val>
                                            <p:strVal val="ppt_y"/>
                                          </p:val>
                                        </p:tav>
                                        <p:tav tm="100000">
                                          <p:val>
                                            <p:strVal val="0-ppt_h/2"/>
                                          </p:val>
                                        </p:tav>
                                      </p:tavLst>
                                    </p:anim>
                                    <p:set>
                                      <p:cBhvr>
                                        <p:cTn id="146" dur="1" fill="hold">
                                          <p:stCondLst>
                                            <p:cond delay="499"/>
                                          </p:stCondLst>
                                        </p:cTn>
                                        <p:tgtEl>
                                          <p:spTgt spid="46"/>
                                        </p:tgtEl>
                                        <p:attrNameLst>
                                          <p:attrName>style.visibility</p:attrName>
                                        </p:attrNameLst>
                                      </p:cBhvr>
                                      <p:to>
                                        <p:strVal val="hidden"/>
                                      </p:to>
                                    </p:set>
                                  </p:childTnLst>
                                </p:cTn>
                              </p:par>
                              <p:par>
                                <p:cTn id="147" presetID="2" presetClass="exit" presetSubtype="1" fill="hold" grpId="1" nodeType="withEffect">
                                  <p:stCondLst>
                                    <p:cond delay="250"/>
                                  </p:stCondLst>
                                  <p:childTnLst>
                                    <p:anim calcmode="lin" valueType="num">
                                      <p:cBhvr additive="base">
                                        <p:cTn id="148" dur="500"/>
                                        <p:tgtEl>
                                          <p:spTgt spid="47"/>
                                        </p:tgtEl>
                                        <p:attrNameLst>
                                          <p:attrName>ppt_x</p:attrName>
                                        </p:attrNameLst>
                                      </p:cBhvr>
                                      <p:tavLst>
                                        <p:tav tm="0">
                                          <p:val>
                                            <p:strVal val="ppt_x"/>
                                          </p:val>
                                        </p:tav>
                                        <p:tav tm="100000">
                                          <p:val>
                                            <p:strVal val="ppt_x"/>
                                          </p:val>
                                        </p:tav>
                                      </p:tavLst>
                                    </p:anim>
                                    <p:anim calcmode="lin" valueType="num">
                                      <p:cBhvr additive="base">
                                        <p:cTn id="149" dur="500"/>
                                        <p:tgtEl>
                                          <p:spTgt spid="47"/>
                                        </p:tgtEl>
                                        <p:attrNameLst>
                                          <p:attrName>ppt_y</p:attrName>
                                        </p:attrNameLst>
                                      </p:cBhvr>
                                      <p:tavLst>
                                        <p:tav tm="0">
                                          <p:val>
                                            <p:strVal val="ppt_y"/>
                                          </p:val>
                                        </p:tav>
                                        <p:tav tm="100000">
                                          <p:val>
                                            <p:strVal val="0-ppt_h/2"/>
                                          </p:val>
                                        </p:tav>
                                      </p:tavLst>
                                    </p:anim>
                                    <p:set>
                                      <p:cBhvr>
                                        <p:cTn id="150" dur="1" fill="hold">
                                          <p:stCondLst>
                                            <p:cond delay="499"/>
                                          </p:stCondLst>
                                        </p:cTn>
                                        <p:tgtEl>
                                          <p:spTgt spid="47"/>
                                        </p:tgtEl>
                                        <p:attrNameLst>
                                          <p:attrName>style.visibility</p:attrName>
                                        </p:attrNameLst>
                                      </p:cBhvr>
                                      <p:to>
                                        <p:strVal val="hidden"/>
                                      </p:to>
                                    </p:set>
                                  </p:childTnLst>
                                </p:cTn>
                              </p:par>
                              <p:par>
                                <p:cTn id="151" presetID="2" presetClass="exit" presetSubtype="1" fill="hold" grpId="1" nodeType="withEffect">
                                  <p:stCondLst>
                                    <p:cond delay="250"/>
                                  </p:stCondLst>
                                  <p:childTnLst>
                                    <p:anim calcmode="lin" valueType="num">
                                      <p:cBhvr additive="base">
                                        <p:cTn id="152" dur="500"/>
                                        <p:tgtEl>
                                          <p:spTgt spid="43"/>
                                        </p:tgtEl>
                                        <p:attrNameLst>
                                          <p:attrName>ppt_x</p:attrName>
                                        </p:attrNameLst>
                                      </p:cBhvr>
                                      <p:tavLst>
                                        <p:tav tm="0">
                                          <p:val>
                                            <p:strVal val="ppt_x"/>
                                          </p:val>
                                        </p:tav>
                                        <p:tav tm="100000">
                                          <p:val>
                                            <p:strVal val="ppt_x"/>
                                          </p:val>
                                        </p:tav>
                                      </p:tavLst>
                                    </p:anim>
                                    <p:anim calcmode="lin" valueType="num">
                                      <p:cBhvr additive="base">
                                        <p:cTn id="153" dur="500"/>
                                        <p:tgtEl>
                                          <p:spTgt spid="43"/>
                                        </p:tgtEl>
                                        <p:attrNameLst>
                                          <p:attrName>ppt_y</p:attrName>
                                        </p:attrNameLst>
                                      </p:cBhvr>
                                      <p:tavLst>
                                        <p:tav tm="0">
                                          <p:val>
                                            <p:strVal val="ppt_y"/>
                                          </p:val>
                                        </p:tav>
                                        <p:tav tm="100000">
                                          <p:val>
                                            <p:strVal val="0-ppt_h/2"/>
                                          </p:val>
                                        </p:tav>
                                      </p:tavLst>
                                    </p:anim>
                                    <p:set>
                                      <p:cBhvr>
                                        <p:cTn id="154" dur="1" fill="hold">
                                          <p:stCondLst>
                                            <p:cond delay="499"/>
                                          </p:stCondLst>
                                        </p:cTn>
                                        <p:tgtEl>
                                          <p:spTgt spid="43"/>
                                        </p:tgtEl>
                                        <p:attrNameLst>
                                          <p:attrName>style.visibility</p:attrName>
                                        </p:attrNameLst>
                                      </p:cBhvr>
                                      <p:to>
                                        <p:strVal val="hidden"/>
                                      </p:to>
                                    </p:set>
                                  </p:childTnLst>
                                </p:cTn>
                              </p:par>
                              <p:par>
                                <p:cTn id="155" presetID="2" presetClass="exit" presetSubtype="1" fill="hold" grpId="1" nodeType="withEffect">
                                  <p:stCondLst>
                                    <p:cond delay="250"/>
                                  </p:stCondLst>
                                  <p:childTnLst>
                                    <p:anim calcmode="lin" valueType="num">
                                      <p:cBhvr additive="base">
                                        <p:cTn id="156" dur="500"/>
                                        <p:tgtEl>
                                          <p:spTgt spid="48"/>
                                        </p:tgtEl>
                                        <p:attrNameLst>
                                          <p:attrName>ppt_x</p:attrName>
                                        </p:attrNameLst>
                                      </p:cBhvr>
                                      <p:tavLst>
                                        <p:tav tm="0">
                                          <p:val>
                                            <p:strVal val="ppt_x"/>
                                          </p:val>
                                        </p:tav>
                                        <p:tav tm="100000">
                                          <p:val>
                                            <p:strVal val="ppt_x"/>
                                          </p:val>
                                        </p:tav>
                                      </p:tavLst>
                                    </p:anim>
                                    <p:anim calcmode="lin" valueType="num">
                                      <p:cBhvr additive="base">
                                        <p:cTn id="157" dur="500"/>
                                        <p:tgtEl>
                                          <p:spTgt spid="48"/>
                                        </p:tgtEl>
                                        <p:attrNameLst>
                                          <p:attrName>ppt_y</p:attrName>
                                        </p:attrNameLst>
                                      </p:cBhvr>
                                      <p:tavLst>
                                        <p:tav tm="0">
                                          <p:val>
                                            <p:strVal val="ppt_y"/>
                                          </p:val>
                                        </p:tav>
                                        <p:tav tm="100000">
                                          <p:val>
                                            <p:strVal val="0-ppt_h/2"/>
                                          </p:val>
                                        </p:tav>
                                      </p:tavLst>
                                    </p:anim>
                                    <p:set>
                                      <p:cBhvr>
                                        <p:cTn id="158" dur="1" fill="hold">
                                          <p:stCondLst>
                                            <p:cond delay="499"/>
                                          </p:stCondLst>
                                        </p:cTn>
                                        <p:tgtEl>
                                          <p:spTgt spid="48"/>
                                        </p:tgtEl>
                                        <p:attrNameLst>
                                          <p:attrName>style.visibility</p:attrName>
                                        </p:attrNameLst>
                                      </p:cBhvr>
                                      <p:to>
                                        <p:strVal val="hidden"/>
                                      </p:to>
                                    </p:set>
                                  </p:childTnLst>
                                </p:cTn>
                              </p:par>
                              <p:par>
                                <p:cTn id="159" presetID="2" presetClass="exit" presetSubtype="1" fill="hold" grpId="1" nodeType="withEffect">
                                  <p:stCondLst>
                                    <p:cond delay="250"/>
                                  </p:stCondLst>
                                  <p:childTnLst>
                                    <p:anim calcmode="lin" valueType="num">
                                      <p:cBhvr additive="base">
                                        <p:cTn id="160" dur="500"/>
                                        <p:tgtEl>
                                          <p:spTgt spid="49"/>
                                        </p:tgtEl>
                                        <p:attrNameLst>
                                          <p:attrName>ppt_x</p:attrName>
                                        </p:attrNameLst>
                                      </p:cBhvr>
                                      <p:tavLst>
                                        <p:tav tm="0">
                                          <p:val>
                                            <p:strVal val="ppt_x"/>
                                          </p:val>
                                        </p:tav>
                                        <p:tav tm="100000">
                                          <p:val>
                                            <p:strVal val="ppt_x"/>
                                          </p:val>
                                        </p:tav>
                                      </p:tavLst>
                                    </p:anim>
                                    <p:anim calcmode="lin" valueType="num">
                                      <p:cBhvr additive="base">
                                        <p:cTn id="161" dur="500"/>
                                        <p:tgtEl>
                                          <p:spTgt spid="49"/>
                                        </p:tgtEl>
                                        <p:attrNameLst>
                                          <p:attrName>ppt_y</p:attrName>
                                        </p:attrNameLst>
                                      </p:cBhvr>
                                      <p:tavLst>
                                        <p:tav tm="0">
                                          <p:val>
                                            <p:strVal val="ppt_y"/>
                                          </p:val>
                                        </p:tav>
                                        <p:tav tm="100000">
                                          <p:val>
                                            <p:strVal val="0-ppt_h/2"/>
                                          </p:val>
                                        </p:tav>
                                      </p:tavLst>
                                    </p:anim>
                                    <p:set>
                                      <p:cBhvr>
                                        <p:cTn id="162" dur="1" fill="hold">
                                          <p:stCondLst>
                                            <p:cond delay="499"/>
                                          </p:stCondLst>
                                        </p:cTn>
                                        <p:tgtEl>
                                          <p:spTgt spid="49"/>
                                        </p:tgtEl>
                                        <p:attrNameLst>
                                          <p:attrName>style.visibility</p:attrName>
                                        </p:attrNameLst>
                                      </p:cBhvr>
                                      <p:to>
                                        <p:strVal val="hidden"/>
                                      </p:to>
                                    </p:set>
                                  </p:childTnLst>
                                </p:cTn>
                              </p:par>
                              <p:par>
                                <p:cTn id="163" presetID="2" presetClass="exit" presetSubtype="1" fill="hold" grpId="1" nodeType="withEffect">
                                  <p:stCondLst>
                                    <p:cond delay="250"/>
                                  </p:stCondLst>
                                  <p:childTnLst>
                                    <p:anim calcmode="lin" valueType="num">
                                      <p:cBhvr additive="base">
                                        <p:cTn id="164" dur="500"/>
                                        <p:tgtEl>
                                          <p:spTgt spid="41"/>
                                        </p:tgtEl>
                                        <p:attrNameLst>
                                          <p:attrName>ppt_x</p:attrName>
                                        </p:attrNameLst>
                                      </p:cBhvr>
                                      <p:tavLst>
                                        <p:tav tm="0">
                                          <p:val>
                                            <p:strVal val="ppt_x"/>
                                          </p:val>
                                        </p:tav>
                                        <p:tav tm="100000">
                                          <p:val>
                                            <p:strVal val="ppt_x"/>
                                          </p:val>
                                        </p:tav>
                                      </p:tavLst>
                                    </p:anim>
                                    <p:anim calcmode="lin" valueType="num">
                                      <p:cBhvr additive="base">
                                        <p:cTn id="165" dur="500"/>
                                        <p:tgtEl>
                                          <p:spTgt spid="41"/>
                                        </p:tgtEl>
                                        <p:attrNameLst>
                                          <p:attrName>ppt_y</p:attrName>
                                        </p:attrNameLst>
                                      </p:cBhvr>
                                      <p:tavLst>
                                        <p:tav tm="0">
                                          <p:val>
                                            <p:strVal val="ppt_y"/>
                                          </p:val>
                                        </p:tav>
                                        <p:tav tm="100000">
                                          <p:val>
                                            <p:strVal val="0-ppt_h/2"/>
                                          </p:val>
                                        </p:tav>
                                      </p:tavLst>
                                    </p:anim>
                                    <p:set>
                                      <p:cBhvr>
                                        <p:cTn id="166" dur="1" fill="hold">
                                          <p:stCondLst>
                                            <p:cond delay="499"/>
                                          </p:stCondLst>
                                        </p:cTn>
                                        <p:tgtEl>
                                          <p:spTgt spid="41"/>
                                        </p:tgtEl>
                                        <p:attrNameLst>
                                          <p:attrName>style.visibility</p:attrName>
                                        </p:attrNameLst>
                                      </p:cBhvr>
                                      <p:to>
                                        <p:strVal val="hidden"/>
                                      </p:to>
                                    </p:set>
                                  </p:childTnLst>
                                </p:cTn>
                              </p:par>
                              <p:par>
                                <p:cTn id="167" presetID="2" presetClass="exit" presetSubtype="1" fill="hold" grpId="1" nodeType="withEffect">
                                  <p:stCondLst>
                                    <p:cond delay="250"/>
                                  </p:stCondLst>
                                  <p:childTnLst>
                                    <p:anim calcmode="lin" valueType="num">
                                      <p:cBhvr additive="base">
                                        <p:cTn id="168" dur="500"/>
                                        <p:tgtEl>
                                          <p:spTgt spid="39"/>
                                        </p:tgtEl>
                                        <p:attrNameLst>
                                          <p:attrName>ppt_x</p:attrName>
                                        </p:attrNameLst>
                                      </p:cBhvr>
                                      <p:tavLst>
                                        <p:tav tm="0">
                                          <p:val>
                                            <p:strVal val="ppt_x"/>
                                          </p:val>
                                        </p:tav>
                                        <p:tav tm="100000">
                                          <p:val>
                                            <p:strVal val="ppt_x"/>
                                          </p:val>
                                        </p:tav>
                                      </p:tavLst>
                                    </p:anim>
                                    <p:anim calcmode="lin" valueType="num">
                                      <p:cBhvr additive="base">
                                        <p:cTn id="169" dur="500"/>
                                        <p:tgtEl>
                                          <p:spTgt spid="39"/>
                                        </p:tgtEl>
                                        <p:attrNameLst>
                                          <p:attrName>ppt_y</p:attrName>
                                        </p:attrNameLst>
                                      </p:cBhvr>
                                      <p:tavLst>
                                        <p:tav tm="0">
                                          <p:val>
                                            <p:strVal val="ppt_y"/>
                                          </p:val>
                                        </p:tav>
                                        <p:tav tm="100000">
                                          <p:val>
                                            <p:strVal val="0-ppt_h/2"/>
                                          </p:val>
                                        </p:tav>
                                      </p:tavLst>
                                    </p:anim>
                                    <p:set>
                                      <p:cBhvr>
                                        <p:cTn id="170" dur="1" fill="hold">
                                          <p:stCondLst>
                                            <p:cond delay="499"/>
                                          </p:stCondLst>
                                        </p:cTn>
                                        <p:tgtEl>
                                          <p:spTgt spid="39"/>
                                        </p:tgtEl>
                                        <p:attrNameLst>
                                          <p:attrName>style.visibility</p:attrName>
                                        </p:attrNameLst>
                                      </p:cBhvr>
                                      <p:to>
                                        <p:strVal val="hidden"/>
                                      </p:to>
                                    </p:set>
                                  </p:childTnLst>
                                </p:cTn>
                              </p:par>
                              <p:par>
                                <p:cTn id="171" presetID="2" presetClass="exit" presetSubtype="1" fill="hold" grpId="1" nodeType="withEffect">
                                  <p:stCondLst>
                                    <p:cond delay="250"/>
                                  </p:stCondLst>
                                  <p:childTnLst>
                                    <p:anim calcmode="lin" valueType="num">
                                      <p:cBhvr additive="base">
                                        <p:cTn id="172" dur="500"/>
                                        <p:tgtEl>
                                          <p:spTgt spid="40"/>
                                        </p:tgtEl>
                                        <p:attrNameLst>
                                          <p:attrName>ppt_x</p:attrName>
                                        </p:attrNameLst>
                                      </p:cBhvr>
                                      <p:tavLst>
                                        <p:tav tm="0">
                                          <p:val>
                                            <p:strVal val="ppt_x"/>
                                          </p:val>
                                        </p:tav>
                                        <p:tav tm="100000">
                                          <p:val>
                                            <p:strVal val="ppt_x"/>
                                          </p:val>
                                        </p:tav>
                                      </p:tavLst>
                                    </p:anim>
                                    <p:anim calcmode="lin" valueType="num">
                                      <p:cBhvr additive="base">
                                        <p:cTn id="173" dur="500"/>
                                        <p:tgtEl>
                                          <p:spTgt spid="40"/>
                                        </p:tgtEl>
                                        <p:attrNameLst>
                                          <p:attrName>ppt_y</p:attrName>
                                        </p:attrNameLst>
                                      </p:cBhvr>
                                      <p:tavLst>
                                        <p:tav tm="0">
                                          <p:val>
                                            <p:strVal val="ppt_y"/>
                                          </p:val>
                                        </p:tav>
                                        <p:tav tm="100000">
                                          <p:val>
                                            <p:strVal val="0-ppt_h/2"/>
                                          </p:val>
                                        </p:tav>
                                      </p:tavLst>
                                    </p:anim>
                                    <p:set>
                                      <p:cBhvr>
                                        <p:cTn id="174"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5" grpId="1"/>
      <p:bldP spid="36" grpId="0"/>
      <p:bldP spid="36" grpId="1"/>
      <p:bldP spid="38" grpId="0" animBg="1"/>
      <p:bldP spid="38" grpId="1" animBg="1"/>
      <p:bldP spid="39" grpId="0"/>
      <p:bldP spid="39" grpId="1"/>
      <p:bldP spid="40" grpId="0"/>
      <p:bldP spid="40" grpId="1"/>
      <p:bldP spid="41" grpId="0" animBg="1"/>
      <p:bldP spid="41" grpId="1" animBg="1"/>
      <p:bldP spid="42" grpId="0" animBg="1"/>
      <p:bldP spid="42" grpId="1" animBg="1"/>
      <p:bldP spid="43" grpId="0" animBg="1"/>
      <p:bldP spid="43" grpId="1" animBg="1"/>
      <p:bldP spid="44" grpId="0"/>
      <p:bldP spid="44" grpId="1"/>
      <p:bldP spid="45" grpId="0"/>
      <p:bldP spid="45" grpId="1"/>
      <p:bldP spid="46" grpId="0"/>
      <p:bldP spid="46" grpId="1"/>
      <p:bldP spid="47" grpId="0"/>
      <p:bldP spid="47" grpId="1"/>
      <p:bldP spid="48" grpId="0"/>
      <p:bldP spid="48" grpId="1"/>
      <p:bldP spid="49" grpId="0"/>
      <p:bldP spid="49"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1">
            <a:extLst>
              <a:ext uri="{FF2B5EF4-FFF2-40B4-BE49-F238E27FC236}">
                <a16:creationId xmlns:a16="http://schemas.microsoft.com/office/drawing/2014/main" id="{D13CD9CB-4255-4F3C-8950-0FCED7C8534F}"/>
              </a:ext>
            </a:extLst>
          </p:cNvPr>
          <p:cNvGrpSpPr>
            <a:grpSpLocks noChangeAspect="1"/>
          </p:cNvGrpSpPr>
          <p:nvPr/>
        </p:nvGrpSpPr>
        <p:grpSpPr bwMode="auto">
          <a:xfrm>
            <a:off x="2157413" y="2268538"/>
            <a:ext cx="3808412" cy="4046537"/>
            <a:chOff x="924" y="404"/>
            <a:chExt cx="3257" cy="3460"/>
          </a:xfrm>
        </p:grpSpPr>
        <p:sp>
          <p:nvSpPr>
            <p:cNvPr id="31762" name="AutoShape 150">
              <a:extLst>
                <a:ext uri="{FF2B5EF4-FFF2-40B4-BE49-F238E27FC236}">
                  <a16:creationId xmlns:a16="http://schemas.microsoft.com/office/drawing/2014/main" id="{7E3968C2-CDF1-4815-80EE-64D561EA7716}"/>
                </a:ext>
              </a:extLst>
            </p:cNvPr>
            <p:cNvSpPr>
              <a:spLocks noChangeAspect="1" noChangeArrowheads="1" noTextEdit="1"/>
            </p:cNvSpPr>
            <p:nvPr/>
          </p:nvSpPr>
          <p:spPr bwMode="auto">
            <a:xfrm>
              <a:off x="926" y="406"/>
              <a:ext cx="3253" cy="3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ID"/>
            </a:p>
          </p:txBody>
        </p:sp>
        <p:sp>
          <p:nvSpPr>
            <p:cNvPr id="4" name="Freeform 152">
              <a:extLst>
                <a:ext uri="{FF2B5EF4-FFF2-40B4-BE49-F238E27FC236}">
                  <a16:creationId xmlns:a16="http://schemas.microsoft.com/office/drawing/2014/main" id="{79CE049E-941D-462B-A9A7-46E916BC7D6F}"/>
                </a:ext>
              </a:extLst>
            </p:cNvPr>
            <p:cNvSpPr>
              <a:spLocks/>
            </p:cNvSpPr>
            <p:nvPr/>
          </p:nvSpPr>
          <p:spPr bwMode="auto">
            <a:xfrm>
              <a:off x="1828" y="673"/>
              <a:ext cx="724" cy="490"/>
            </a:xfrm>
            <a:custGeom>
              <a:avLst/>
              <a:gdLst>
                <a:gd name="T0" fmla="*/ 0 w 724"/>
                <a:gd name="T1" fmla="*/ 0 h 490"/>
                <a:gd name="T2" fmla="*/ 0 w 724"/>
                <a:gd name="T3" fmla="*/ 114 h 490"/>
                <a:gd name="T4" fmla="*/ 500 w 724"/>
                <a:gd name="T5" fmla="*/ 336 h 490"/>
                <a:gd name="T6" fmla="*/ 526 w 724"/>
                <a:gd name="T7" fmla="*/ 490 h 490"/>
                <a:gd name="T8" fmla="*/ 724 w 724"/>
                <a:gd name="T9" fmla="*/ 398 h 490"/>
                <a:gd name="T10" fmla="*/ 722 w 724"/>
                <a:gd name="T11" fmla="*/ 306 h 490"/>
                <a:gd name="T12" fmla="*/ 0 w 724"/>
                <a:gd name="T13" fmla="*/ 0 h 490"/>
              </a:gdLst>
              <a:ahLst/>
              <a:cxnLst>
                <a:cxn ang="0">
                  <a:pos x="T0" y="T1"/>
                </a:cxn>
                <a:cxn ang="0">
                  <a:pos x="T2" y="T3"/>
                </a:cxn>
                <a:cxn ang="0">
                  <a:pos x="T4" y="T5"/>
                </a:cxn>
                <a:cxn ang="0">
                  <a:pos x="T6" y="T7"/>
                </a:cxn>
                <a:cxn ang="0">
                  <a:pos x="T8" y="T9"/>
                </a:cxn>
                <a:cxn ang="0">
                  <a:pos x="T10" y="T11"/>
                </a:cxn>
                <a:cxn ang="0">
                  <a:pos x="T12" y="T13"/>
                </a:cxn>
              </a:cxnLst>
              <a:rect l="0" t="0" r="r" b="b"/>
              <a:pathLst>
                <a:path w="724" h="490">
                  <a:moveTo>
                    <a:pt x="0" y="0"/>
                  </a:moveTo>
                  <a:lnTo>
                    <a:pt x="0" y="114"/>
                  </a:lnTo>
                  <a:lnTo>
                    <a:pt x="500" y="336"/>
                  </a:lnTo>
                  <a:lnTo>
                    <a:pt x="526" y="490"/>
                  </a:lnTo>
                  <a:lnTo>
                    <a:pt x="724" y="398"/>
                  </a:lnTo>
                  <a:lnTo>
                    <a:pt x="722" y="306"/>
                  </a:lnTo>
                  <a:lnTo>
                    <a:pt x="0" y="0"/>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5" name="Freeform 153">
              <a:extLst>
                <a:ext uri="{FF2B5EF4-FFF2-40B4-BE49-F238E27FC236}">
                  <a16:creationId xmlns:a16="http://schemas.microsoft.com/office/drawing/2014/main" id="{0DC7BDB7-2986-444A-9D45-9B2076EC3E31}"/>
                </a:ext>
              </a:extLst>
            </p:cNvPr>
            <p:cNvSpPr>
              <a:spLocks/>
            </p:cNvSpPr>
            <p:nvPr/>
          </p:nvSpPr>
          <p:spPr bwMode="auto">
            <a:xfrm>
              <a:off x="1698" y="2327"/>
              <a:ext cx="274" cy="1018"/>
            </a:xfrm>
            <a:custGeom>
              <a:avLst/>
              <a:gdLst>
                <a:gd name="T0" fmla="*/ 31 w 274"/>
                <a:gd name="T1" fmla="*/ 1018 h 1018"/>
                <a:gd name="T2" fmla="*/ 274 w 274"/>
                <a:gd name="T3" fmla="*/ 890 h 1018"/>
                <a:gd name="T4" fmla="*/ 220 w 274"/>
                <a:gd name="T5" fmla="*/ 0 h 1018"/>
                <a:gd name="T6" fmla="*/ 0 w 274"/>
                <a:gd name="T7" fmla="*/ 125 h 1018"/>
                <a:gd name="T8" fmla="*/ 31 w 274"/>
                <a:gd name="T9" fmla="*/ 1018 h 1018"/>
              </a:gdLst>
              <a:ahLst/>
              <a:cxnLst>
                <a:cxn ang="0">
                  <a:pos x="T0" y="T1"/>
                </a:cxn>
                <a:cxn ang="0">
                  <a:pos x="T2" y="T3"/>
                </a:cxn>
                <a:cxn ang="0">
                  <a:pos x="T4" y="T5"/>
                </a:cxn>
                <a:cxn ang="0">
                  <a:pos x="T6" y="T7"/>
                </a:cxn>
                <a:cxn ang="0">
                  <a:pos x="T8" y="T9"/>
                </a:cxn>
              </a:cxnLst>
              <a:rect l="0" t="0" r="r" b="b"/>
              <a:pathLst>
                <a:path w="274" h="1018">
                  <a:moveTo>
                    <a:pt x="31" y="1018"/>
                  </a:moveTo>
                  <a:lnTo>
                    <a:pt x="274" y="890"/>
                  </a:lnTo>
                  <a:lnTo>
                    <a:pt x="220" y="0"/>
                  </a:lnTo>
                  <a:lnTo>
                    <a:pt x="0" y="125"/>
                  </a:lnTo>
                  <a:lnTo>
                    <a:pt x="31" y="1018"/>
                  </a:ln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6" name="Freeform 154">
              <a:extLst>
                <a:ext uri="{FF2B5EF4-FFF2-40B4-BE49-F238E27FC236}">
                  <a16:creationId xmlns:a16="http://schemas.microsoft.com/office/drawing/2014/main" id="{904400E7-0D71-4B51-A20C-D20E54B812CF}"/>
                </a:ext>
              </a:extLst>
            </p:cNvPr>
            <p:cNvSpPr>
              <a:spLocks/>
            </p:cNvSpPr>
            <p:nvPr/>
          </p:nvSpPr>
          <p:spPr bwMode="auto">
            <a:xfrm>
              <a:off x="1646" y="1009"/>
              <a:ext cx="828" cy="1342"/>
            </a:xfrm>
            <a:custGeom>
              <a:avLst/>
              <a:gdLst>
                <a:gd name="T0" fmla="*/ 45 w 828"/>
                <a:gd name="T1" fmla="*/ 1343 h 1343"/>
                <a:gd name="T2" fmla="*/ 213 w 828"/>
                <a:gd name="T3" fmla="*/ 1264 h 1343"/>
                <a:gd name="T4" fmla="*/ 194 w 828"/>
                <a:gd name="T5" fmla="*/ 476 h 1343"/>
                <a:gd name="T6" fmla="*/ 828 w 828"/>
                <a:gd name="T7" fmla="*/ 112 h 1343"/>
                <a:gd name="T8" fmla="*/ 828 w 828"/>
                <a:gd name="T9" fmla="*/ 0 h 1343"/>
                <a:gd name="T10" fmla="*/ 0 w 828"/>
                <a:gd name="T11" fmla="*/ 348 h 1343"/>
                <a:gd name="T12" fmla="*/ 45 w 828"/>
                <a:gd name="T13" fmla="*/ 1343 h 1343"/>
              </a:gdLst>
              <a:ahLst/>
              <a:cxnLst>
                <a:cxn ang="0">
                  <a:pos x="T0" y="T1"/>
                </a:cxn>
                <a:cxn ang="0">
                  <a:pos x="T2" y="T3"/>
                </a:cxn>
                <a:cxn ang="0">
                  <a:pos x="T4" y="T5"/>
                </a:cxn>
                <a:cxn ang="0">
                  <a:pos x="T6" y="T7"/>
                </a:cxn>
                <a:cxn ang="0">
                  <a:pos x="T8" y="T9"/>
                </a:cxn>
                <a:cxn ang="0">
                  <a:pos x="T10" y="T11"/>
                </a:cxn>
                <a:cxn ang="0">
                  <a:pos x="T12" y="T13"/>
                </a:cxn>
              </a:cxnLst>
              <a:rect l="0" t="0" r="r" b="b"/>
              <a:pathLst>
                <a:path w="828" h="1343">
                  <a:moveTo>
                    <a:pt x="45" y="1343"/>
                  </a:moveTo>
                  <a:lnTo>
                    <a:pt x="213" y="1264"/>
                  </a:lnTo>
                  <a:lnTo>
                    <a:pt x="194" y="476"/>
                  </a:lnTo>
                  <a:lnTo>
                    <a:pt x="828" y="112"/>
                  </a:lnTo>
                  <a:lnTo>
                    <a:pt x="828" y="0"/>
                  </a:lnTo>
                  <a:lnTo>
                    <a:pt x="0" y="348"/>
                  </a:lnTo>
                  <a:lnTo>
                    <a:pt x="45" y="1343"/>
                  </a:lnTo>
                  <a:close/>
                </a:path>
              </a:pathLst>
            </a:custGeom>
            <a:solidFill>
              <a:schemeClr val="accent1">
                <a:lumMod val="5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7" name="Freeform 155">
              <a:extLst>
                <a:ext uri="{FF2B5EF4-FFF2-40B4-BE49-F238E27FC236}">
                  <a16:creationId xmlns:a16="http://schemas.microsoft.com/office/drawing/2014/main" id="{7801D5CC-41CC-45FC-A3E7-581B66F066F0}"/>
                </a:ext>
              </a:extLst>
            </p:cNvPr>
            <p:cNvSpPr>
              <a:spLocks/>
            </p:cNvSpPr>
            <p:nvPr/>
          </p:nvSpPr>
          <p:spPr bwMode="auto">
            <a:xfrm>
              <a:off x="3050" y="2314"/>
              <a:ext cx="362" cy="1032"/>
            </a:xfrm>
            <a:custGeom>
              <a:avLst/>
              <a:gdLst>
                <a:gd name="T0" fmla="*/ 362 w 362"/>
                <a:gd name="T1" fmla="*/ 132 h 1032"/>
                <a:gd name="T2" fmla="*/ 106 w 362"/>
                <a:gd name="T3" fmla="*/ 0 h 1032"/>
                <a:gd name="T4" fmla="*/ 0 w 362"/>
                <a:gd name="T5" fmla="*/ 38 h 1032"/>
                <a:gd name="T6" fmla="*/ 30 w 362"/>
                <a:gd name="T7" fmla="*/ 196 h 1032"/>
                <a:gd name="T8" fmla="*/ 146 w 362"/>
                <a:gd name="T9" fmla="*/ 258 h 1032"/>
                <a:gd name="T10" fmla="*/ 258 w 362"/>
                <a:gd name="T11" fmla="*/ 999 h 1032"/>
                <a:gd name="T12" fmla="*/ 324 w 362"/>
                <a:gd name="T13" fmla="*/ 1032 h 1032"/>
                <a:gd name="T14" fmla="*/ 362 w 362"/>
                <a:gd name="T15" fmla="*/ 132 h 10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032">
                  <a:moveTo>
                    <a:pt x="362" y="132"/>
                  </a:moveTo>
                  <a:lnTo>
                    <a:pt x="106" y="0"/>
                  </a:lnTo>
                  <a:lnTo>
                    <a:pt x="0" y="38"/>
                  </a:lnTo>
                  <a:lnTo>
                    <a:pt x="30" y="196"/>
                  </a:lnTo>
                  <a:lnTo>
                    <a:pt x="146" y="258"/>
                  </a:lnTo>
                  <a:lnTo>
                    <a:pt x="258" y="999"/>
                  </a:lnTo>
                  <a:lnTo>
                    <a:pt x="324" y="1032"/>
                  </a:lnTo>
                  <a:lnTo>
                    <a:pt x="362" y="132"/>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8" name="Freeform 156">
              <a:extLst>
                <a:ext uri="{FF2B5EF4-FFF2-40B4-BE49-F238E27FC236}">
                  <a16:creationId xmlns:a16="http://schemas.microsoft.com/office/drawing/2014/main" id="{C636F050-4AF3-439E-80FB-0E2B7C4E9374}"/>
                </a:ext>
              </a:extLst>
            </p:cNvPr>
            <p:cNvSpPr>
              <a:spLocks/>
            </p:cNvSpPr>
            <p:nvPr/>
          </p:nvSpPr>
          <p:spPr bwMode="auto">
            <a:xfrm>
              <a:off x="2545" y="673"/>
              <a:ext cx="730" cy="470"/>
            </a:xfrm>
            <a:custGeom>
              <a:avLst/>
              <a:gdLst>
                <a:gd name="T0" fmla="*/ 5 w 730"/>
                <a:gd name="T1" fmla="*/ 306 h 469"/>
                <a:gd name="T2" fmla="*/ 730 w 730"/>
                <a:gd name="T3" fmla="*/ 0 h 469"/>
                <a:gd name="T4" fmla="*/ 730 w 730"/>
                <a:gd name="T5" fmla="*/ 86 h 469"/>
                <a:gd name="T6" fmla="*/ 145 w 730"/>
                <a:gd name="T7" fmla="*/ 336 h 469"/>
                <a:gd name="T8" fmla="*/ 150 w 730"/>
                <a:gd name="T9" fmla="*/ 469 h 469"/>
                <a:gd name="T10" fmla="*/ 0 w 730"/>
                <a:gd name="T11" fmla="*/ 436 h 469"/>
                <a:gd name="T12" fmla="*/ 5 w 730"/>
                <a:gd name="T13" fmla="*/ 306 h 469"/>
              </a:gdLst>
              <a:ahLst/>
              <a:cxnLst>
                <a:cxn ang="0">
                  <a:pos x="T0" y="T1"/>
                </a:cxn>
                <a:cxn ang="0">
                  <a:pos x="T2" y="T3"/>
                </a:cxn>
                <a:cxn ang="0">
                  <a:pos x="T4" y="T5"/>
                </a:cxn>
                <a:cxn ang="0">
                  <a:pos x="T6" y="T7"/>
                </a:cxn>
                <a:cxn ang="0">
                  <a:pos x="T8" y="T9"/>
                </a:cxn>
                <a:cxn ang="0">
                  <a:pos x="T10" y="T11"/>
                </a:cxn>
                <a:cxn ang="0">
                  <a:pos x="T12" y="T13"/>
                </a:cxn>
              </a:cxnLst>
              <a:rect l="0" t="0" r="r" b="b"/>
              <a:pathLst>
                <a:path w="730" h="469">
                  <a:moveTo>
                    <a:pt x="5" y="306"/>
                  </a:moveTo>
                  <a:lnTo>
                    <a:pt x="730" y="0"/>
                  </a:lnTo>
                  <a:lnTo>
                    <a:pt x="730" y="86"/>
                  </a:lnTo>
                  <a:lnTo>
                    <a:pt x="145" y="336"/>
                  </a:lnTo>
                  <a:lnTo>
                    <a:pt x="150" y="469"/>
                  </a:lnTo>
                  <a:lnTo>
                    <a:pt x="0" y="436"/>
                  </a:lnTo>
                  <a:lnTo>
                    <a:pt x="5" y="306"/>
                  </a:ln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9" name="Freeform 157">
              <a:extLst>
                <a:ext uri="{FF2B5EF4-FFF2-40B4-BE49-F238E27FC236}">
                  <a16:creationId xmlns:a16="http://schemas.microsoft.com/office/drawing/2014/main" id="{E7F65AEC-6885-414A-AD25-EB24BC266F76}"/>
                </a:ext>
              </a:extLst>
            </p:cNvPr>
            <p:cNvSpPr>
              <a:spLocks/>
            </p:cNvSpPr>
            <p:nvPr/>
          </p:nvSpPr>
          <p:spPr bwMode="auto">
            <a:xfrm>
              <a:off x="1764" y="2380"/>
              <a:ext cx="1572" cy="554"/>
            </a:xfrm>
            <a:custGeom>
              <a:avLst/>
              <a:gdLst>
                <a:gd name="T0" fmla="*/ 0 w 1572"/>
                <a:gd name="T1" fmla="*/ 111 h 554"/>
                <a:gd name="T2" fmla="*/ 192 w 1572"/>
                <a:gd name="T3" fmla="*/ 0 h 554"/>
                <a:gd name="T4" fmla="*/ 1468 w 1572"/>
                <a:gd name="T5" fmla="*/ 57 h 554"/>
                <a:gd name="T6" fmla="*/ 1572 w 1572"/>
                <a:gd name="T7" fmla="*/ 111 h 554"/>
                <a:gd name="T8" fmla="*/ 788 w 1572"/>
                <a:gd name="T9" fmla="*/ 554 h 554"/>
                <a:gd name="T10" fmla="*/ 0 w 1572"/>
                <a:gd name="T11" fmla="*/ 111 h 554"/>
              </a:gdLst>
              <a:ahLst/>
              <a:cxnLst>
                <a:cxn ang="0">
                  <a:pos x="T0" y="T1"/>
                </a:cxn>
                <a:cxn ang="0">
                  <a:pos x="T2" y="T3"/>
                </a:cxn>
                <a:cxn ang="0">
                  <a:pos x="T4" y="T5"/>
                </a:cxn>
                <a:cxn ang="0">
                  <a:pos x="T6" y="T7"/>
                </a:cxn>
                <a:cxn ang="0">
                  <a:pos x="T8" y="T9"/>
                </a:cxn>
                <a:cxn ang="0">
                  <a:pos x="T10" y="T11"/>
                </a:cxn>
              </a:cxnLst>
              <a:rect l="0" t="0" r="r" b="b"/>
              <a:pathLst>
                <a:path w="1572" h="554">
                  <a:moveTo>
                    <a:pt x="0" y="111"/>
                  </a:moveTo>
                  <a:lnTo>
                    <a:pt x="192" y="0"/>
                  </a:lnTo>
                  <a:lnTo>
                    <a:pt x="1468" y="57"/>
                  </a:lnTo>
                  <a:lnTo>
                    <a:pt x="1572" y="111"/>
                  </a:lnTo>
                  <a:lnTo>
                    <a:pt x="788" y="554"/>
                  </a:lnTo>
                  <a:lnTo>
                    <a:pt x="0" y="111"/>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0" name="Freeform 158">
              <a:extLst>
                <a:ext uri="{FF2B5EF4-FFF2-40B4-BE49-F238E27FC236}">
                  <a16:creationId xmlns:a16="http://schemas.microsoft.com/office/drawing/2014/main" id="{3551C3D0-262B-495E-B54C-0E4FEF1C7BCE}"/>
                </a:ext>
              </a:extLst>
            </p:cNvPr>
            <p:cNvSpPr>
              <a:spLocks/>
            </p:cNvSpPr>
            <p:nvPr/>
          </p:nvSpPr>
          <p:spPr bwMode="auto">
            <a:xfrm>
              <a:off x="3246" y="1911"/>
              <a:ext cx="855" cy="535"/>
            </a:xfrm>
            <a:custGeom>
              <a:avLst/>
              <a:gdLst>
                <a:gd name="T0" fmla="*/ 855 w 855"/>
                <a:gd name="T1" fmla="*/ 152 h 535"/>
                <a:gd name="T2" fmla="*/ 578 w 855"/>
                <a:gd name="T3" fmla="*/ 0 h 535"/>
                <a:gd name="T4" fmla="*/ 0 w 855"/>
                <a:gd name="T5" fmla="*/ 228 h 535"/>
                <a:gd name="T6" fmla="*/ 76 w 855"/>
                <a:gd name="T7" fmla="*/ 490 h 535"/>
                <a:gd name="T8" fmla="*/ 166 w 855"/>
                <a:gd name="T9" fmla="*/ 535 h 535"/>
                <a:gd name="T10" fmla="*/ 855 w 855"/>
                <a:gd name="T11" fmla="*/ 152 h 535"/>
              </a:gdLst>
              <a:ahLst/>
              <a:cxnLst>
                <a:cxn ang="0">
                  <a:pos x="T0" y="T1"/>
                </a:cxn>
                <a:cxn ang="0">
                  <a:pos x="T2" y="T3"/>
                </a:cxn>
                <a:cxn ang="0">
                  <a:pos x="T4" y="T5"/>
                </a:cxn>
                <a:cxn ang="0">
                  <a:pos x="T6" y="T7"/>
                </a:cxn>
                <a:cxn ang="0">
                  <a:pos x="T8" y="T9"/>
                </a:cxn>
                <a:cxn ang="0">
                  <a:pos x="T10" y="T11"/>
                </a:cxn>
              </a:cxnLst>
              <a:rect l="0" t="0" r="r" b="b"/>
              <a:pathLst>
                <a:path w="855" h="535">
                  <a:moveTo>
                    <a:pt x="855" y="152"/>
                  </a:moveTo>
                  <a:lnTo>
                    <a:pt x="578" y="0"/>
                  </a:lnTo>
                  <a:lnTo>
                    <a:pt x="0" y="228"/>
                  </a:lnTo>
                  <a:lnTo>
                    <a:pt x="76" y="490"/>
                  </a:lnTo>
                  <a:lnTo>
                    <a:pt x="166" y="535"/>
                  </a:lnTo>
                  <a:lnTo>
                    <a:pt x="855" y="152"/>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1" name="Freeform 159">
              <a:extLst>
                <a:ext uri="{FF2B5EF4-FFF2-40B4-BE49-F238E27FC236}">
                  <a16:creationId xmlns:a16="http://schemas.microsoft.com/office/drawing/2014/main" id="{1F175041-E8C3-4A8A-A6B5-84FFA1F18D7C}"/>
                </a:ext>
              </a:extLst>
            </p:cNvPr>
            <p:cNvSpPr>
              <a:spLocks/>
            </p:cNvSpPr>
            <p:nvPr/>
          </p:nvSpPr>
          <p:spPr bwMode="auto">
            <a:xfrm>
              <a:off x="1010" y="1922"/>
              <a:ext cx="775" cy="532"/>
            </a:xfrm>
            <a:custGeom>
              <a:avLst/>
              <a:gdLst>
                <a:gd name="T0" fmla="*/ 0 w 776"/>
                <a:gd name="T1" fmla="*/ 142 h 532"/>
                <a:gd name="T2" fmla="*/ 265 w 776"/>
                <a:gd name="T3" fmla="*/ 0 h 532"/>
                <a:gd name="T4" fmla="*/ 682 w 776"/>
                <a:gd name="T5" fmla="*/ 431 h 532"/>
                <a:gd name="T6" fmla="*/ 776 w 776"/>
                <a:gd name="T7" fmla="*/ 386 h 532"/>
                <a:gd name="T8" fmla="*/ 776 w 776"/>
                <a:gd name="T9" fmla="*/ 483 h 532"/>
                <a:gd name="T10" fmla="*/ 689 w 776"/>
                <a:gd name="T11" fmla="*/ 532 h 532"/>
                <a:gd name="T12" fmla="*/ 0 w 776"/>
                <a:gd name="T13" fmla="*/ 142 h 532"/>
              </a:gdLst>
              <a:ahLst/>
              <a:cxnLst>
                <a:cxn ang="0">
                  <a:pos x="T0" y="T1"/>
                </a:cxn>
                <a:cxn ang="0">
                  <a:pos x="T2" y="T3"/>
                </a:cxn>
                <a:cxn ang="0">
                  <a:pos x="T4" y="T5"/>
                </a:cxn>
                <a:cxn ang="0">
                  <a:pos x="T6" y="T7"/>
                </a:cxn>
                <a:cxn ang="0">
                  <a:pos x="T8" y="T9"/>
                </a:cxn>
                <a:cxn ang="0">
                  <a:pos x="T10" y="T11"/>
                </a:cxn>
                <a:cxn ang="0">
                  <a:pos x="T12" y="T13"/>
                </a:cxn>
              </a:cxnLst>
              <a:rect l="0" t="0" r="r" b="b"/>
              <a:pathLst>
                <a:path w="776" h="532">
                  <a:moveTo>
                    <a:pt x="0" y="142"/>
                  </a:moveTo>
                  <a:lnTo>
                    <a:pt x="265" y="0"/>
                  </a:lnTo>
                  <a:lnTo>
                    <a:pt x="682" y="431"/>
                  </a:lnTo>
                  <a:lnTo>
                    <a:pt x="776" y="386"/>
                  </a:lnTo>
                  <a:lnTo>
                    <a:pt x="776" y="483"/>
                  </a:lnTo>
                  <a:lnTo>
                    <a:pt x="689" y="532"/>
                  </a:lnTo>
                  <a:lnTo>
                    <a:pt x="0" y="142"/>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2" name="Freeform 160">
              <a:extLst>
                <a:ext uri="{FF2B5EF4-FFF2-40B4-BE49-F238E27FC236}">
                  <a16:creationId xmlns:a16="http://schemas.microsoft.com/office/drawing/2014/main" id="{6EB3CCCA-6B8A-4838-95A5-50D4504F941D}"/>
                </a:ext>
              </a:extLst>
            </p:cNvPr>
            <p:cNvSpPr>
              <a:spLocks/>
            </p:cNvSpPr>
            <p:nvPr/>
          </p:nvSpPr>
          <p:spPr bwMode="auto">
            <a:xfrm>
              <a:off x="1020" y="2051"/>
              <a:ext cx="721" cy="1284"/>
            </a:xfrm>
            <a:custGeom>
              <a:avLst/>
              <a:gdLst>
                <a:gd name="T0" fmla="*/ 59 w 720"/>
                <a:gd name="T1" fmla="*/ 868 h 1283"/>
                <a:gd name="T2" fmla="*/ 720 w 720"/>
                <a:gd name="T3" fmla="*/ 1283 h 1283"/>
                <a:gd name="T4" fmla="*/ 689 w 720"/>
                <a:gd name="T5" fmla="*/ 390 h 1283"/>
                <a:gd name="T6" fmla="*/ 0 w 720"/>
                <a:gd name="T7" fmla="*/ 0 h 1283"/>
                <a:gd name="T8" fmla="*/ 59 w 720"/>
                <a:gd name="T9" fmla="*/ 868 h 1283"/>
              </a:gdLst>
              <a:ahLst/>
              <a:cxnLst>
                <a:cxn ang="0">
                  <a:pos x="T0" y="T1"/>
                </a:cxn>
                <a:cxn ang="0">
                  <a:pos x="T2" y="T3"/>
                </a:cxn>
                <a:cxn ang="0">
                  <a:pos x="T4" y="T5"/>
                </a:cxn>
                <a:cxn ang="0">
                  <a:pos x="T6" y="T7"/>
                </a:cxn>
                <a:cxn ang="0">
                  <a:pos x="T8" y="T9"/>
                </a:cxn>
              </a:cxnLst>
              <a:rect l="0" t="0" r="r" b="b"/>
              <a:pathLst>
                <a:path w="720" h="1283">
                  <a:moveTo>
                    <a:pt x="59" y="868"/>
                  </a:moveTo>
                  <a:lnTo>
                    <a:pt x="720" y="1283"/>
                  </a:lnTo>
                  <a:lnTo>
                    <a:pt x="689" y="390"/>
                  </a:lnTo>
                  <a:lnTo>
                    <a:pt x="0" y="0"/>
                  </a:lnTo>
                  <a:lnTo>
                    <a:pt x="59" y="868"/>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3" name="Freeform 161">
              <a:extLst>
                <a:ext uri="{FF2B5EF4-FFF2-40B4-BE49-F238E27FC236}">
                  <a16:creationId xmlns:a16="http://schemas.microsoft.com/office/drawing/2014/main" id="{EC0A9D24-2B03-41FD-BD8F-EE4B1A897FBB}"/>
                </a:ext>
              </a:extLst>
            </p:cNvPr>
            <p:cNvSpPr>
              <a:spLocks/>
            </p:cNvSpPr>
            <p:nvPr/>
          </p:nvSpPr>
          <p:spPr bwMode="auto">
            <a:xfrm>
              <a:off x="924" y="1018"/>
              <a:ext cx="767" cy="1334"/>
            </a:xfrm>
            <a:custGeom>
              <a:avLst/>
              <a:gdLst>
                <a:gd name="T0" fmla="*/ 68 w 767"/>
                <a:gd name="T1" fmla="*/ 949 h 1335"/>
                <a:gd name="T2" fmla="*/ 767 w 767"/>
                <a:gd name="T3" fmla="*/ 1335 h 1335"/>
                <a:gd name="T4" fmla="*/ 722 w 767"/>
                <a:gd name="T5" fmla="*/ 340 h 1335"/>
                <a:gd name="T6" fmla="*/ 0 w 767"/>
                <a:gd name="T7" fmla="*/ 0 h 1335"/>
                <a:gd name="T8" fmla="*/ 68 w 767"/>
                <a:gd name="T9" fmla="*/ 949 h 1335"/>
              </a:gdLst>
              <a:ahLst/>
              <a:cxnLst>
                <a:cxn ang="0">
                  <a:pos x="T0" y="T1"/>
                </a:cxn>
                <a:cxn ang="0">
                  <a:pos x="T2" y="T3"/>
                </a:cxn>
                <a:cxn ang="0">
                  <a:pos x="T4" y="T5"/>
                </a:cxn>
                <a:cxn ang="0">
                  <a:pos x="T6" y="T7"/>
                </a:cxn>
                <a:cxn ang="0">
                  <a:pos x="T8" y="T9"/>
                </a:cxn>
              </a:cxnLst>
              <a:rect l="0" t="0" r="r" b="b"/>
              <a:pathLst>
                <a:path w="767" h="1335">
                  <a:moveTo>
                    <a:pt x="68" y="949"/>
                  </a:moveTo>
                  <a:lnTo>
                    <a:pt x="767" y="1335"/>
                  </a:lnTo>
                  <a:lnTo>
                    <a:pt x="722" y="340"/>
                  </a:lnTo>
                  <a:lnTo>
                    <a:pt x="0" y="0"/>
                  </a:lnTo>
                  <a:lnTo>
                    <a:pt x="68" y="949"/>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4" name="Freeform 162">
              <a:extLst>
                <a:ext uri="{FF2B5EF4-FFF2-40B4-BE49-F238E27FC236}">
                  <a16:creationId xmlns:a16="http://schemas.microsoft.com/office/drawing/2014/main" id="{87ACA8F5-E91B-4CBE-9AF1-BA3C43F9FB36}"/>
                </a:ext>
              </a:extLst>
            </p:cNvPr>
            <p:cNvSpPr>
              <a:spLocks/>
            </p:cNvSpPr>
            <p:nvPr/>
          </p:nvSpPr>
          <p:spPr bwMode="auto">
            <a:xfrm>
              <a:off x="2635" y="1018"/>
              <a:ext cx="824" cy="1334"/>
            </a:xfrm>
            <a:custGeom>
              <a:avLst/>
              <a:gdLst>
                <a:gd name="T0" fmla="*/ 0 w 824"/>
                <a:gd name="T1" fmla="*/ 0 h 1335"/>
                <a:gd name="T2" fmla="*/ 0 w 824"/>
                <a:gd name="T3" fmla="*/ 113 h 1335"/>
                <a:gd name="T4" fmla="*/ 654 w 824"/>
                <a:gd name="T5" fmla="*/ 402 h 1335"/>
                <a:gd name="T6" fmla="*/ 654 w 824"/>
                <a:gd name="T7" fmla="*/ 1282 h 1335"/>
                <a:gd name="T8" fmla="*/ 777 w 824"/>
                <a:gd name="T9" fmla="*/ 1335 h 1335"/>
                <a:gd name="T10" fmla="*/ 824 w 824"/>
                <a:gd name="T11" fmla="*/ 343 h 1335"/>
                <a:gd name="T12" fmla="*/ 0 w 824"/>
                <a:gd name="T13" fmla="*/ 0 h 1335"/>
              </a:gdLst>
              <a:ahLst/>
              <a:cxnLst>
                <a:cxn ang="0">
                  <a:pos x="T0" y="T1"/>
                </a:cxn>
                <a:cxn ang="0">
                  <a:pos x="T2" y="T3"/>
                </a:cxn>
                <a:cxn ang="0">
                  <a:pos x="T4" y="T5"/>
                </a:cxn>
                <a:cxn ang="0">
                  <a:pos x="T6" y="T7"/>
                </a:cxn>
                <a:cxn ang="0">
                  <a:pos x="T8" y="T9"/>
                </a:cxn>
                <a:cxn ang="0">
                  <a:pos x="T10" y="T11"/>
                </a:cxn>
                <a:cxn ang="0">
                  <a:pos x="T12" y="T13"/>
                </a:cxn>
              </a:cxnLst>
              <a:rect l="0" t="0" r="r" b="b"/>
              <a:pathLst>
                <a:path w="824" h="1335">
                  <a:moveTo>
                    <a:pt x="0" y="0"/>
                  </a:moveTo>
                  <a:lnTo>
                    <a:pt x="0" y="113"/>
                  </a:lnTo>
                  <a:lnTo>
                    <a:pt x="654" y="402"/>
                  </a:lnTo>
                  <a:lnTo>
                    <a:pt x="654" y="1282"/>
                  </a:lnTo>
                  <a:lnTo>
                    <a:pt x="777" y="1335"/>
                  </a:lnTo>
                  <a:lnTo>
                    <a:pt x="824" y="343"/>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5" name="Freeform 163">
              <a:extLst>
                <a:ext uri="{FF2B5EF4-FFF2-40B4-BE49-F238E27FC236}">
                  <a16:creationId xmlns:a16="http://schemas.microsoft.com/office/drawing/2014/main" id="{CF40CB4E-3DDB-4436-9703-4A22E12CEF18}"/>
                </a:ext>
              </a:extLst>
            </p:cNvPr>
            <p:cNvSpPr>
              <a:spLocks/>
            </p:cNvSpPr>
            <p:nvPr/>
          </p:nvSpPr>
          <p:spPr bwMode="auto">
            <a:xfrm>
              <a:off x="1729" y="1398"/>
              <a:ext cx="823" cy="1425"/>
            </a:xfrm>
            <a:custGeom>
              <a:avLst/>
              <a:gdLst>
                <a:gd name="T0" fmla="*/ 0 w 823"/>
                <a:gd name="T1" fmla="*/ 0 h 1425"/>
                <a:gd name="T2" fmla="*/ 35 w 823"/>
                <a:gd name="T3" fmla="*/ 996 h 1425"/>
                <a:gd name="T4" fmla="*/ 823 w 823"/>
                <a:gd name="T5" fmla="*/ 1425 h 1425"/>
                <a:gd name="T6" fmla="*/ 823 w 823"/>
                <a:gd name="T7" fmla="*/ 390 h 1425"/>
                <a:gd name="T8" fmla="*/ 0 w 823"/>
                <a:gd name="T9" fmla="*/ 0 h 1425"/>
              </a:gdLst>
              <a:ahLst/>
              <a:cxnLst>
                <a:cxn ang="0">
                  <a:pos x="T0" y="T1"/>
                </a:cxn>
                <a:cxn ang="0">
                  <a:pos x="T2" y="T3"/>
                </a:cxn>
                <a:cxn ang="0">
                  <a:pos x="T4" y="T5"/>
                </a:cxn>
                <a:cxn ang="0">
                  <a:pos x="T6" y="T7"/>
                </a:cxn>
                <a:cxn ang="0">
                  <a:pos x="T8" y="T9"/>
                </a:cxn>
              </a:cxnLst>
              <a:rect l="0" t="0" r="r" b="b"/>
              <a:pathLst>
                <a:path w="823" h="1425">
                  <a:moveTo>
                    <a:pt x="0" y="0"/>
                  </a:moveTo>
                  <a:lnTo>
                    <a:pt x="35" y="996"/>
                  </a:lnTo>
                  <a:lnTo>
                    <a:pt x="823" y="1425"/>
                  </a:lnTo>
                  <a:lnTo>
                    <a:pt x="823" y="390"/>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6" name="Freeform 164">
              <a:extLst>
                <a:ext uri="{FF2B5EF4-FFF2-40B4-BE49-F238E27FC236}">
                  <a16:creationId xmlns:a16="http://schemas.microsoft.com/office/drawing/2014/main" id="{DFB8A758-D2F2-4D79-A271-2327A07FB4A0}"/>
                </a:ext>
              </a:extLst>
            </p:cNvPr>
            <p:cNvSpPr>
              <a:spLocks/>
            </p:cNvSpPr>
            <p:nvPr/>
          </p:nvSpPr>
          <p:spPr bwMode="auto">
            <a:xfrm>
              <a:off x="1764" y="2492"/>
              <a:ext cx="787" cy="1372"/>
            </a:xfrm>
            <a:custGeom>
              <a:avLst/>
              <a:gdLst>
                <a:gd name="T0" fmla="*/ 788 w 788"/>
                <a:gd name="T1" fmla="*/ 1373 h 1373"/>
                <a:gd name="T2" fmla="*/ 788 w 788"/>
                <a:gd name="T3" fmla="*/ 443 h 1373"/>
                <a:gd name="T4" fmla="*/ 0 w 788"/>
                <a:gd name="T5" fmla="*/ 0 h 1373"/>
                <a:gd name="T6" fmla="*/ 38 w 788"/>
                <a:gd name="T7" fmla="*/ 900 h 1373"/>
                <a:gd name="T8" fmla="*/ 788 w 788"/>
                <a:gd name="T9" fmla="*/ 1373 h 1373"/>
              </a:gdLst>
              <a:ahLst/>
              <a:cxnLst>
                <a:cxn ang="0">
                  <a:pos x="T0" y="T1"/>
                </a:cxn>
                <a:cxn ang="0">
                  <a:pos x="T2" y="T3"/>
                </a:cxn>
                <a:cxn ang="0">
                  <a:pos x="T4" y="T5"/>
                </a:cxn>
                <a:cxn ang="0">
                  <a:pos x="T6" y="T7"/>
                </a:cxn>
                <a:cxn ang="0">
                  <a:pos x="T8" y="T9"/>
                </a:cxn>
              </a:cxnLst>
              <a:rect l="0" t="0" r="r" b="b"/>
              <a:pathLst>
                <a:path w="788" h="1373">
                  <a:moveTo>
                    <a:pt x="788" y="1373"/>
                  </a:moveTo>
                  <a:lnTo>
                    <a:pt x="788" y="443"/>
                  </a:lnTo>
                  <a:lnTo>
                    <a:pt x="0" y="0"/>
                  </a:lnTo>
                  <a:lnTo>
                    <a:pt x="38" y="900"/>
                  </a:lnTo>
                  <a:lnTo>
                    <a:pt x="788" y="137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7" name="Freeform 165">
              <a:extLst>
                <a:ext uri="{FF2B5EF4-FFF2-40B4-BE49-F238E27FC236}">
                  <a16:creationId xmlns:a16="http://schemas.microsoft.com/office/drawing/2014/main" id="{2C103102-457A-473F-962B-A0F97E969656}"/>
                </a:ext>
              </a:extLst>
            </p:cNvPr>
            <p:cNvSpPr>
              <a:spLocks/>
            </p:cNvSpPr>
            <p:nvPr/>
          </p:nvSpPr>
          <p:spPr bwMode="auto">
            <a:xfrm>
              <a:off x="2552" y="2492"/>
              <a:ext cx="785" cy="1372"/>
            </a:xfrm>
            <a:custGeom>
              <a:avLst/>
              <a:gdLst>
                <a:gd name="T0" fmla="*/ 0 w 784"/>
                <a:gd name="T1" fmla="*/ 443 h 1373"/>
                <a:gd name="T2" fmla="*/ 784 w 784"/>
                <a:gd name="T3" fmla="*/ 0 h 1373"/>
                <a:gd name="T4" fmla="*/ 753 w 784"/>
                <a:gd name="T5" fmla="*/ 900 h 1373"/>
                <a:gd name="T6" fmla="*/ 0 w 784"/>
                <a:gd name="T7" fmla="*/ 1373 h 1373"/>
                <a:gd name="T8" fmla="*/ 0 w 784"/>
                <a:gd name="T9" fmla="*/ 443 h 1373"/>
              </a:gdLst>
              <a:ahLst/>
              <a:cxnLst>
                <a:cxn ang="0">
                  <a:pos x="T0" y="T1"/>
                </a:cxn>
                <a:cxn ang="0">
                  <a:pos x="T2" y="T3"/>
                </a:cxn>
                <a:cxn ang="0">
                  <a:pos x="T4" y="T5"/>
                </a:cxn>
                <a:cxn ang="0">
                  <a:pos x="T6" y="T7"/>
                </a:cxn>
                <a:cxn ang="0">
                  <a:pos x="T8" y="T9"/>
                </a:cxn>
              </a:cxnLst>
              <a:rect l="0" t="0" r="r" b="b"/>
              <a:pathLst>
                <a:path w="784" h="1373">
                  <a:moveTo>
                    <a:pt x="0" y="443"/>
                  </a:moveTo>
                  <a:lnTo>
                    <a:pt x="784" y="0"/>
                  </a:lnTo>
                  <a:lnTo>
                    <a:pt x="753" y="900"/>
                  </a:lnTo>
                  <a:lnTo>
                    <a:pt x="0" y="1373"/>
                  </a:lnTo>
                  <a:lnTo>
                    <a:pt x="0" y="443"/>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8" name="Freeform 166">
              <a:extLst>
                <a:ext uri="{FF2B5EF4-FFF2-40B4-BE49-F238E27FC236}">
                  <a16:creationId xmlns:a16="http://schemas.microsoft.com/office/drawing/2014/main" id="{7C1FA1F4-CB07-42C8-B73C-DA8913514C9C}"/>
                </a:ext>
              </a:extLst>
            </p:cNvPr>
            <p:cNvSpPr>
              <a:spLocks/>
            </p:cNvSpPr>
            <p:nvPr/>
          </p:nvSpPr>
          <p:spPr bwMode="auto">
            <a:xfrm>
              <a:off x="2552" y="1398"/>
              <a:ext cx="823" cy="1425"/>
            </a:xfrm>
            <a:custGeom>
              <a:avLst/>
              <a:gdLst>
                <a:gd name="T0" fmla="*/ 0 w 822"/>
                <a:gd name="T1" fmla="*/ 390 h 1425"/>
                <a:gd name="T2" fmla="*/ 822 w 822"/>
                <a:gd name="T3" fmla="*/ 0 h 1425"/>
                <a:gd name="T4" fmla="*/ 784 w 822"/>
                <a:gd name="T5" fmla="*/ 996 h 1425"/>
                <a:gd name="T6" fmla="*/ 0 w 822"/>
                <a:gd name="T7" fmla="*/ 1425 h 1425"/>
                <a:gd name="T8" fmla="*/ 0 w 822"/>
                <a:gd name="T9" fmla="*/ 390 h 1425"/>
              </a:gdLst>
              <a:ahLst/>
              <a:cxnLst>
                <a:cxn ang="0">
                  <a:pos x="T0" y="T1"/>
                </a:cxn>
                <a:cxn ang="0">
                  <a:pos x="T2" y="T3"/>
                </a:cxn>
                <a:cxn ang="0">
                  <a:pos x="T4" y="T5"/>
                </a:cxn>
                <a:cxn ang="0">
                  <a:pos x="T6" y="T7"/>
                </a:cxn>
                <a:cxn ang="0">
                  <a:pos x="T8" y="T9"/>
                </a:cxn>
              </a:cxnLst>
              <a:rect l="0" t="0" r="r" b="b"/>
              <a:pathLst>
                <a:path w="822" h="1425">
                  <a:moveTo>
                    <a:pt x="0" y="390"/>
                  </a:moveTo>
                  <a:lnTo>
                    <a:pt x="822" y="0"/>
                  </a:lnTo>
                  <a:lnTo>
                    <a:pt x="784" y="996"/>
                  </a:lnTo>
                  <a:lnTo>
                    <a:pt x="0" y="1425"/>
                  </a:lnTo>
                  <a:lnTo>
                    <a:pt x="0" y="390"/>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19" name="Freeform 167">
              <a:extLst>
                <a:ext uri="{FF2B5EF4-FFF2-40B4-BE49-F238E27FC236}">
                  <a16:creationId xmlns:a16="http://schemas.microsoft.com/office/drawing/2014/main" id="{2B4FECDF-05CA-4F71-9689-2C59802333C5}"/>
                </a:ext>
              </a:extLst>
            </p:cNvPr>
            <p:cNvSpPr>
              <a:spLocks/>
            </p:cNvSpPr>
            <p:nvPr/>
          </p:nvSpPr>
          <p:spPr bwMode="auto">
            <a:xfrm>
              <a:off x="3413" y="1018"/>
              <a:ext cx="768" cy="1334"/>
            </a:xfrm>
            <a:custGeom>
              <a:avLst/>
              <a:gdLst>
                <a:gd name="T0" fmla="*/ 47 w 769"/>
                <a:gd name="T1" fmla="*/ 343 h 1335"/>
                <a:gd name="T2" fmla="*/ 0 w 769"/>
                <a:gd name="T3" fmla="*/ 1335 h 1335"/>
                <a:gd name="T4" fmla="*/ 698 w 769"/>
                <a:gd name="T5" fmla="*/ 946 h 1335"/>
                <a:gd name="T6" fmla="*/ 769 w 769"/>
                <a:gd name="T7" fmla="*/ 0 h 1335"/>
                <a:gd name="T8" fmla="*/ 47 w 769"/>
                <a:gd name="T9" fmla="*/ 343 h 1335"/>
              </a:gdLst>
              <a:ahLst/>
              <a:cxnLst>
                <a:cxn ang="0">
                  <a:pos x="T0" y="T1"/>
                </a:cxn>
                <a:cxn ang="0">
                  <a:pos x="T2" y="T3"/>
                </a:cxn>
                <a:cxn ang="0">
                  <a:pos x="T4" y="T5"/>
                </a:cxn>
                <a:cxn ang="0">
                  <a:pos x="T6" y="T7"/>
                </a:cxn>
                <a:cxn ang="0">
                  <a:pos x="T8" y="T9"/>
                </a:cxn>
              </a:cxnLst>
              <a:rect l="0" t="0" r="r" b="b"/>
              <a:pathLst>
                <a:path w="769" h="1335">
                  <a:moveTo>
                    <a:pt x="47" y="343"/>
                  </a:moveTo>
                  <a:lnTo>
                    <a:pt x="0" y="1335"/>
                  </a:lnTo>
                  <a:lnTo>
                    <a:pt x="698" y="946"/>
                  </a:lnTo>
                  <a:lnTo>
                    <a:pt x="769" y="0"/>
                  </a:lnTo>
                  <a:lnTo>
                    <a:pt x="47" y="343"/>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20" name="Freeform 168">
              <a:extLst>
                <a:ext uri="{FF2B5EF4-FFF2-40B4-BE49-F238E27FC236}">
                  <a16:creationId xmlns:a16="http://schemas.microsoft.com/office/drawing/2014/main" id="{E9E2A1CA-DDB6-4D46-B078-4D5081485BE9}"/>
                </a:ext>
              </a:extLst>
            </p:cNvPr>
            <p:cNvSpPr>
              <a:spLocks/>
            </p:cNvSpPr>
            <p:nvPr/>
          </p:nvSpPr>
          <p:spPr bwMode="auto">
            <a:xfrm>
              <a:off x="3375" y="2063"/>
              <a:ext cx="726" cy="1283"/>
            </a:xfrm>
            <a:custGeom>
              <a:avLst/>
              <a:gdLst>
                <a:gd name="T0" fmla="*/ 0 w 727"/>
                <a:gd name="T1" fmla="*/ 1283 h 1283"/>
                <a:gd name="T2" fmla="*/ 38 w 727"/>
                <a:gd name="T3" fmla="*/ 383 h 1283"/>
                <a:gd name="T4" fmla="*/ 727 w 727"/>
                <a:gd name="T5" fmla="*/ 0 h 1283"/>
                <a:gd name="T6" fmla="*/ 663 w 727"/>
                <a:gd name="T7" fmla="*/ 864 h 1283"/>
                <a:gd name="T8" fmla="*/ 0 w 727"/>
                <a:gd name="T9" fmla="*/ 1283 h 1283"/>
              </a:gdLst>
              <a:ahLst/>
              <a:cxnLst>
                <a:cxn ang="0">
                  <a:pos x="T0" y="T1"/>
                </a:cxn>
                <a:cxn ang="0">
                  <a:pos x="T2" y="T3"/>
                </a:cxn>
                <a:cxn ang="0">
                  <a:pos x="T4" y="T5"/>
                </a:cxn>
                <a:cxn ang="0">
                  <a:pos x="T6" y="T7"/>
                </a:cxn>
                <a:cxn ang="0">
                  <a:pos x="T8" y="T9"/>
                </a:cxn>
              </a:cxnLst>
              <a:rect l="0" t="0" r="r" b="b"/>
              <a:pathLst>
                <a:path w="727" h="1283">
                  <a:moveTo>
                    <a:pt x="0" y="1283"/>
                  </a:moveTo>
                  <a:lnTo>
                    <a:pt x="38" y="383"/>
                  </a:lnTo>
                  <a:lnTo>
                    <a:pt x="727" y="0"/>
                  </a:lnTo>
                  <a:lnTo>
                    <a:pt x="663" y="864"/>
                  </a:lnTo>
                  <a:lnTo>
                    <a:pt x="0" y="1283"/>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21" name="Freeform 169">
              <a:extLst>
                <a:ext uri="{FF2B5EF4-FFF2-40B4-BE49-F238E27FC236}">
                  <a16:creationId xmlns:a16="http://schemas.microsoft.com/office/drawing/2014/main" id="{2B719C75-716F-49BD-A0C3-9EA2CC49ED6B}"/>
                </a:ext>
              </a:extLst>
            </p:cNvPr>
            <p:cNvSpPr>
              <a:spLocks/>
            </p:cNvSpPr>
            <p:nvPr/>
          </p:nvSpPr>
          <p:spPr bwMode="auto">
            <a:xfrm>
              <a:off x="1729" y="1047"/>
              <a:ext cx="1645" cy="741"/>
            </a:xfrm>
            <a:custGeom>
              <a:avLst/>
              <a:gdLst>
                <a:gd name="T0" fmla="*/ 0 w 1645"/>
                <a:gd name="T1" fmla="*/ 351 h 741"/>
                <a:gd name="T2" fmla="*/ 823 w 1645"/>
                <a:gd name="T3" fmla="*/ 0 h 741"/>
                <a:gd name="T4" fmla="*/ 1645 w 1645"/>
                <a:gd name="T5" fmla="*/ 351 h 741"/>
                <a:gd name="T6" fmla="*/ 823 w 1645"/>
                <a:gd name="T7" fmla="*/ 741 h 741"/>
                <a:gd name="T8" fmla="*/ 0 w 1645"/>
                <a:gd name="T9" fmla="*/ 351 h 741"/>
              </a:gdLst>
              <a:ahLst/>
              <a:cxnLst>
                <a:cxn ang="0">
                  <a:pos x="T0" y="T1"/>
                </a:cxn>
                <a:cxn ang="0">
                  <a:pos x="T2" y="T3"/>
                </a:cxn>
                <a:cxn ang="0">
                  <a:pos x="T4" y="T5"/>
                </a:cxn>
                <a:cxn ang="0">
                  <a:pos x="T6" y="T7"/>
                </a:cxn>
                <a:cxn ang="0">
                  <a:pos x="T8" y="T9"/>
                </a:cxn>
              </a:cxnLst>
              <a:rect l="0" t="0" r="r" b="b"/>
              <a:pathLst>
                <a:path w="1645" h="741">
                  <a:moveTo>
                    <a:pt x="0" y="351"/>
                  </a:moveTo>
                  <a:lnTo>
                    <a:pt x="823" y="0"/>
                  </a:lnTo>
                  <a:lnTo>
                    <a:pt x="1645" y="351"/>
                  </a:lnTo>
                  <a:lnTo>
                    <a:pt x="823" y="741"/>
                  </a:lnTo>
                  <a:lnTo>
                    <a:pt x="0" y="351"/>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22" name="Freeform 170">
              <a:extLst>
                <a:ext uri="{FF2B5EF4-FFF2-40B4-BE49-F238E27FC236}">
                  <a16:creationId xmlns:a16="http://schemas.microsoft.com/office/drawing/2014/main" id="{5D0951B3-B2C6-4BDA-9031-928E7C6F1102}"/>
                </a:ext>
              </a:extLst>
            </p:cNvPr>
            <p:cNvSpPr>
              <a:spLocks/>
            </p:cNvSpPr>
            <p:nvPr/>
          </p:nvSpPr>
          <p:spPr bwMode="auto">
            <a:xfrm>
              <a:off x="924" y="704"/>
              <a:ext cx="1550" cy="653"/>
            </a:xfrm>
            <a:custGeom>
              <a:avLst/>
              <a:gdLst>
                <a:gd name="T0" fmla="*/ 0 w 1550"/>
                <a:gd name="T1" fmla="*/ 313 h 653"/>
                <a:gd name="T2" fmla="*/ 819 w 1550"/>
                <a:gd name="T3" fmla="*/ 0 h 653"/>
                <a:gd name="T4" fmla="*/ 1550 w 1550"/>
                <a:gd name="T5" fmla="*/ 305 h 653"/>
                <a:gd name="T6" fmla="*/ 722 w 1550"/>
                <a:gd name="T7" fmla="*/ 653 h 653"/>
                <a:gd name="T8" fmla="*/ 0 w 1550"/>
                <a:gd name="T9" fmla="*/ 313 h 653"/>
              </a:gdLst>
              <a:ahLst/>
              <a:cxnLst>
                <a:cxn ang="0">
                  <a:pos x="T0" y="T1"/>
                </a:cxn>
                <a:cxn ang="0">
                  <a:pos x="T2" y="T3"/>
                </a:cxn>
                <a:cxn ang="0">
                  <a:pos x="T4" y="T5"/>
                </a:cxn>
                <a:cxn ang="0">
                  <a:pos x="T6" y="T7"/>
                </a:cxn>
                <a:cxn ang="0">
                  <a:pos x="T8" y="T9"/>
                </a:cxn>
              </a:cxnLst>
              <a:rect l="0" t="0" r="r" b="b"/>
              <a:pathLst>
                <a:path w="1550" h="653">
                  <a:moveTo>
                    <a:pt x="0" y="313"/>
                  </a:moveTo>
                  <a:lnTo>
                    <a:pt x="819" y="0"/>
                  </a:lnTo>
                  <a:lnTo>
                    <a:pt x="1550" y="305"/>
                  </a:lnTo>
                  <a:lnTo>
                    <a:pt x="722" y="653"/>
                  </a:lnTo>
                  <a:lnTo>
                    <a:pt x="0" y="31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23" name="Freeform 171">
              <a:extLst>
                <a:ext uri="{FF2B5EF4-FFF2-40B4-BE49-F238E27FC236}">
                  <a16:creationId xmlns:a16="http://schemas.microsoft.com/office/drawing/2014/main" id="{B48574B0-C538-489B-9812-BF5C4ECF679B}"/>
                </a:ext>
              </a:extLst>
            </p:cNvPr>
            <p:cNvSpPr>
              <a:spLocks/>
            </p:cNvSpPr>
            <p:nvPr/>
          </p:nvSpPr>
          <p:spPr bwMode="auto">
            <a:xfrm>
              <a:off x="2635" y="704"/>
              <a:ext cx="1546" cy="656"/>
            </a:xfrm>
            <a:custGeom>
              <a:avLst/>
              <a:gdLst>
                <a:gd name="T0" fmla="*/ 824 w 1546"/>
                <a:gd name="T1" fmla="*/ 656 h 656"/>
                <a:gd name="T2" fmla="*/ 0 w 1546"/>
                <a:gd name="T3" fmla="*/ 313 h 656"/>
                <a:gd name="T4" fmla="*/ 732 w 1546"/>
                <a:gd name="T5" fmla="*/ 0 h 656"/>
                <a:gd name="T6" fmla="*/ 1546 w 1546"/>
                <a:gd name="T7" fmla="*/ 313 h 656"/>
                <a:gd name="T8" fmla="*/ 824 w 1546"/>
                <a:gd name="T9" fmla="*/ 656 h 656"/>
              </a:gdLst>
              <a:ahLst/>
              <a:cxnLst>
                <a:cxn ang="0">
                  <a:pos x="T0" y="T1"/>
                </a:cxn>
                <a:cxn ang="0">
                  <a:pos x="T2" y="T3"/>
                </a:cxn>
                <a:cxn ang="0">
                  <a:pos x="T4" y="T5"/>
                </a:cxn>
                <a:cxn ang="0">
                  <a:pos x="T6" y="T7"/>
                </a:cxn>
                <a:cxn ang="0">
                  <a:pos x="T8" y="T9"/>
                </a:cxn>
              </a:cxnLst>
              <a:rect l="0" t="0" r="r" b="b"/>
              <a:pathLst>
                <a:path w="1546" h="656">
                  <a:moveTo>
                    <a:pt x="824" y="656"/>
                  </a:moveTo>
                  <a:lnTo>
                    <a:pt x="0" y="313"/>
                  </a:lnTo>
                  <a:lnTo>
                    <a:pt x="732" y="0"/>
                  </a:lnTo>
                  <a:lnTo>
                    <a:pt x="1546" y="313"/>
                  </a:lnTo>
                  <a:lnTo>
                    <a:pt x="824" y="656"/>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Roboto Thin" charset="0"/>
              </a:endParaRPr>
            </a:p>
          </p:txBody>
        </p:sp>
        <p:sp>
          <p:nvSpPr>
            <p:cNvPr id="24" name="Freeform 172">
              <a:extLst>
                <a:ext uri="{FF2B5EF4-FFF2-40B4-BE49-F238E27FC236}">
                  <a16:creationId xmlns:a16="http://schemas.microsoft.com/office/drawing/2014/main" id="{DAA8D5E5-A85E-42A6-AFCE-2D761514C1CE}"/>
                </a:ext>
              </a:extLst>
            </p:cNvPr>
            <p:cNvSpPr>
              <a:spLocks/>
            </p:cNvSpPr>
            <p:nvPr/>
          </p:nvSpPr>
          <p:spPr bwMode="auto">
            <a:xfrm>
              <a:off x="1823" y="404"/>
              <a:ext cx="1459" cy="577"/>
            </a:xfrm>
            <a:custGeom>
              <a:avLst/>
              <a:gdLst>
                <a:gd name="T0" fmla="*/ 727 w 1459"/>
                <a:gd name="T1" fmla="*/ 0 h 577"/>
                <a:gd name="T2" fmla="*/ 1459 w 1459"/>
                <a:gd name="T3" fmla="*/ 269 h 577"/>
                <a:gd name="T4" fmla="*/ 727 w 1459"/>
                <a:gd name="T5" fmla="*/ 577 h 577"/>
                <a:gd name="T6" fmla="*/ 0 w 1459"/>
                <a:gd name="T7" fmla="*/ 269 h 577"/>
                <a:gd name="T8" fmla="*/ 727 w 1459"/>
                <a:gd name="T9" fmla="*/ 0 h 577"/>
              </a:gdLst>
              <a:ahLst/>
              <a:cxnLst>
                <a:cxn ang="0">
                  <a:pos x="T0" y="T1"/>
                </a:cxn>
                <a:cxn ang="0">
                  <a:pos x="T2" y="T3"/>
                </a:cxn>
                <a:cxn ang="0">
                  <a:pos x="T4" y="T5"/>
                </a:cxn>
                <a:cxn ang="0">
                  <a:pos x="T6" y="T7"/>
                </a:cxn>
                <a:cxn ang="0">
                  <a:pos x="T8" y="T9"/>
                </a:cxn>
              </a:cxnLst>
              <a:rect l="0" t="0" r="r" b="b"/>
              <a:pathLst>
                <a:path w="1459" h="577">
                  <a:moveTo>
                    <a:pt x="727" y="0"/>
                  </a:moveTo>
                  <a:lnTo>
                    <a:pt x="1459" y="269"/>
                  </a:lnTo>
                  <a:lnTo>
                    <a:pt x="727" y="577"/>
                  </a:lnTo>
                  <a:lnTo>
                    <a:pt x="0" y="269"/>
                  </a:lnTo>
                  <a:lnTo>
                    <a:pt x="727"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dirty="0">
                <a:latin typeface="Roboto Thin" charset="0"/>
              </a:endParaRPr>
            </a:p>
          </p:txBody>
        </p:sp>
      </p:grpSp>
      <p:sp>
        <p:nvSpPr>
          <p:cNvPr id="25" name="TextBox 24">
            <a:extLst>
              <a:ext uri="{FF2B5EF4-FFF2-40B4-BE49-F238E27FC236}">
                <a16:creationId xmlns:a16="http://schemas.microsoft.com/office/drawing/2014/main" id="{821959B5-88B9-40BD-A61E-DF54FEF6129A}"/>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6" name="Straight Connector 25">
            <a:extLst>
              <a:ext uri="{FF2B5EF4-FFF2-40B4-BE49-F238E27FC236}">
                <a16:creationId xmlns:a16="http://schemas.microsoft.com/office/drawing/2014/main" id="{9E512413-8156-4A88-9986-7E08BA444485}"/>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7036D7B6-82ED-4AC5-AF54-83E63D2C2E28}"/>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8" name="Oval Callout 5">
            <a:extLst>
              <a:ext uri="{FF2B5EF4-FFF2-40B4-BE49-F238E27FC236}">
                <a16:creationId xmlns:a16="http://schemas.microsoft.com/office/drawing/2014/main" id="{EC2CE0EB-ECF4-4E37-B4DA-052126C528A8}"/>
              </a:ext>
            </a:extLst>
          </p:cNvPr>
          <p:cNvSpPr/>
          <p:nvPr/>
        </p:nvSpPr>
        <p:spPr>
          <a:xfrm rot="1946687">
            <a:off x="6873875" y="2233613"/>
            <a:ext cx="1208088" cy="1255712"/>
          </a:xfrm>
          <a:prstGeom prst="wedgeEllipseCallout">
            <a:avLst/>
          </a:prstGeom>
          <a:solidFill>
            <a:schemeClr val="accent4"/>
          </a:solidFill>
          <a:ln w="63500">
            <a:solidFill>
              <a:schemeClr val="accent4"/>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9" name="Oval Callout 6">
            <a:extLst>
              <a:ext uri="{FF2B5EF4-FFF2-40B4-BE49-F238E27FC236}">
                <a16:creationId xmlns:a16="http://schemas.microsoft.com/office/drawing/2014/main" id="{1ADD5560-C881-4534-8CCA-0E067DE5F793}"/>
              </a:ext>
            </a:extLst>
          </p:cNvPr>
          <p:cNvSpPr/>
          <p:nvPr/>
        </p:nvSpPr>
        <p:spPr>
          <a:xfrm rot="3754492">
            <a:off x="7252494" y="3191669"/>
            <a:ext cx="1227137" cy="1235075"/>
          </a:xfrm>
          <a:prstGeom prst="wedgeEllipseCallout">
            <a:avLst/>
          </a:prstGeom>
          <a:solidFill>
            <a:schemeClr val="accent5"/>
          </a:solidFill>
          <a:ln w="63500">
            <a:solidFill>
              <a:schemeClr val="accent5"/>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30" name="Oval Callout 7">
            <a:extLst>
              <a:ext uri="{FF2B5EF4-FFF2-40B4-BE49-F238E27FC236}">
                <a16:creationId xmlns:a16="http://schemas.microsoft.com/office/drawing/2014/main" id="{83759719-455B-4902-9D15-648CA51E8EBA}"/>
              </a:ext>
            </a:extLst>
          </p:cNvPr>
          <p:cNvSpPr/>
          <p:nvPr/>
        </p:nvSpPr>
        <p:spPr>
          <a:xfrm rot="4886451">
            <a:off x="7251700" y="4075113"/>
            <a:ext cx="1228725" cy="1235075"/>
          </a:xfrm>
          <a:prstGeom prst="wedgeEllipseCallout">
            <a:avLst/>
          </a:prstGeom>
          <a:solidFill>
            <a:schemeClr val="accent2"/>
          </a:solidFill>
          <a:ln w="63500">
            <a:solidFill>
              <a:schemeClr val="accent2"/>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31" name="Oval Callout 8">
            <a:extLst>
              <a:ext uri="{FF2B5EF4-FFF2-40B4-BE49-F238E27FC236}">
                <a16:creationId xmlns:a16="http://schemas.microsoft.com/office/drawing/2014/main" id="{7C4D69F9-BCFC-4CB5-8C24-04953C4FAD42}"/>
              </a:ext>
            </a:extLst>
          </p:cNvPr>
          <p:cNvSpPr/>
          <p:nvPr/>
        </p:nvSpPr>
        <p:spPr>
          <a:xfrm rot="6512479">
            <a:off x="6838950" y="4926013"/>
            <a:ext cx="1228725" cy="1235075"/>
          </a:xfrm>
          <a:prstGeom prst="wedgeEllipseCallout">
            <a:avLst/>
          </a:prstGeom>
          <a:solidFill>
            <a:schemeClr val="accent1"/>
          </a:solidFill>
          <a:ln w="63500">
            <a:solidFill>
              <a:schemeClr val="accent1"/>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32" name="TextBox 31">
            <a:extLst>
              <a:ext uri="{FF2B5EF4-FFF2-40B4-BE49-F238E27FC236}">
                <a16:creationId xmlns:a16="http://schemas.microsoft.com/office/drawing/2014/main" id="{B09B4AE3-E8C3-4309-A1C1-6CB4E8F81678}"/>
              </a:ext>
            </a:extLst>
          </p:cNvPr>
          <p:cNvSpPr txBox="1">
            <a:spLocks noChangeArrowheads="1"/>
          </p:cNvSpPr>
          <p:nvPr/>
        </p:nvSpPr>
        <p:spPr bwMode="auto">
          <a:xfrm>
            <a:off x="7224713" y="4600575"/>
            <a:ext cx="12811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33" name="TextBox 32">
            <a:extLst>
              <a:ext uri="{FF2B5EF4-FFF2-40B4-BE49-F238E27FC236}">
                <a16:creationId xmlns:a16="http://schemas.microsoft.com/office/drawing/2014/main" id="{3B541217-3B3E-4A9C-8447-BEE7F4D3B64B}"/>
              </a:ext>
            </a:extLst>
          </p:cNvPr>
          <p:cNvSpPr txBox="1">
            <a:spLocks noChangeArrowheads="1"/>
          </p:cNvSpPr>
          <p:nvPr/>
        </p:nvSpPr>
        <p:spPr bwMode="auto">
          <a:xfrm>
            <a:off x="7261225" y="3668713"/>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34" name="TextBox 33">
            <a:extLst>
              <a:ext uri="{FF2B5EF4-FFF2-40B4-BE49-F238E27FC236}">
                <a16:creationId xmlns:a16="http://schemas.microsoft.com/office/drawing/2014/main" id="{C64E685E-68CE-4536-95B3-D74D9DF1029C}"/>
              </a:ext>
            </a:extLst>
          </p:cNvPr>
          <p:cNvSpPr txBox="1">
            <a:spLocks noChangeArrowheads="1"/>
          </p:cNvSpPr>
          <p:nvPr/>
        </p:nvSpPr>
        <p:spPr bwMode="auto">
          <a:xfrm>
            <a:off x="6816725" y="2749550"/>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35" name="TextBox 34">
            <a:extLst>
              <a:ext uri="{FF2B5EF4-FFF2-40B4-BE49-F238E27FC236}">
                <a16:creationId xmlns:a16="http://schemas.microsoft.com/office/drawing/2014/main" id="{775279D4-0B72-4F36-9609-B3E0196FCD85}"/>
              </a:ext>
            </a:extLst>
          </p:cNvPr>
          <p:cNvSpPr txBox="1">
            <a:spLocks noChangeArrowheads="1"/>
          </p:cNvSpPr>
          <p:nvPr/>
        </p:nvSpPr>
        <p:spPr bwMode="auto">
          <a:xfrm>
            <a:off x="6811963" y="5481638"/>
            <a:ext cx="12811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36" name="Text Placeholder 5">
            <a:extLst>
              <a:ext uri="{FF2B5EF4-FFF2-40B4-BE49-F238E27FC236}">
                <a16:creationId xmlns:a16="http://schemas.microsoft.com/office/drawing/2014/main" id="{86DE47AE-0CE1-4288-8D99-3B4EBB90F42A}"/>
              </a:ext>
            </a:extLst>
          </p:cNvPr>
          <p:cNvSpPr txBox="1">
            <a:spLocks/>
          </p:cNvSpPr>
          <p:nvPr/>
        </p:nvSpPr>
        <p:spPr>
          <a:xfrm>
            <a:off x="8324850" y="2384425"/>
            <a:ext cx="2433638"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bg1">
                  <a:lumMod val="50000"/>
                </a:schemeClr>
              </a:solidFill>
              <a:latin typeface="Poppins" panose="00000500000000000000" pitchFamily="2" charset="0"/>
              <a:cs typeface="Poppins" panose="00000500000000000000" pitchFamily="2" charset="0"/>
            </a:endParaRPr>
          </a:p>
        </p:txBody>
      </p:sp>
      <p:sp>
        <p:nvSpPr>
          <p:cNvPr id="37" name="Text Placeholder 5">
            <a:extLst>
              <a:ext uri="{FF2B5EF4-FFF2-40B4-BE49-F238E27FC236}">
                <a16:creationId xmlns:a16="http://schemas.microsoft.com/office/drawing/2014/main" id="{69F154F1-B02E-4943-9C84-08F4808B5308}"/>
              </a:ext>
            </a:extLst>
          </p:cNvPr>
          <p:cNvSpPr txBox="1">
            <a:spLocks/>
          </p:cNvSpPr>
          <p:nvPr/>
        </p:nvSpPr>
        <p:spPr>
          <a:xfrm>
            <a:off x="8569325" y="3430588"/>
            <a:ext cx="2435225"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38" name="Text Placeholder 5">
            <a:extLst>
              <a:ext uri="{FF2B5EF4-FFF2-40B4-BE49-F238E27FC236}">
                <a16:creationId xmlns:a16="http://schemas.microsoft.com/office/drawing/2014/main" id="{ECB33AEF-11DD-43D3-AC04-6E004D4EBEFB}"/>
              </a:ext>
            </a:extLst>
          </p:cNvPr>
          <p:cNvSpPr txBox="1">
            <a:spLocks/>
          </p:cNvSpPr>
          <p:nvPr/>
        </p:nvSpPr>
        <p:spPr>
          <a:xfrm>
            <a:off x="8637588" y="4421188"/>
            <a:ext cx="2433637"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39" name="Text Placeholder 5">
            <a:extLst>
              <a:ext uri="{FF2B5EF4-FFF2-40B4-BE49-F238E27FC236}">
                <a16:creationId xmlns:a16="http://schemas.microsoft.com/office/drawing/2014/main" id="{06BDE8AB-EC13-48E5-B010-AACC43AA3FFB}"/>
              </a:ext>
            </a:extLst>
          </p:cNvPr>
          <p:cNvSpPr txBox="1">
            <a:spLocks/>
          </p:cNvSpPr>
          <p:nvPr/>
        </p:nvSpPr>
        <p:spPr>
          <a:xfrm>
            <a:off x="8505825" y="5426075"/>
            <a:ext cx="2433638"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par>
                                <p:cTn id="8" presetID="16" presetClass="entr" presetSubtype="37"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outVertical)">
                                      <p:cBhvr>
                                        <p:cTn id="10" dur="500"/>
                                        <p:tgtEl>
                                          <p:spTgt spid="2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1000"/>
                                        <p:tgtEl>
                                          <p:spTgt spid="27"/>
                                        </p:tgtEl>
                                      </p:cBhvr>
                                    </p:animEffect>
                                    <p:anim calcmode="lin" valueType="num">
                                      <p:cBhvr>
                                        <p:cTn id="14" dur="1000" fill="hold"/>
                                        <p:tgtEl>
                                          <p:spTgt spid="27"/>
                                        </p:tgtEl>
                                        <p:attrNameLst>
                                          <p:attrName>ppt_x</p:attrName>
                                        </p:attrNameLst>
                                      </p:cBhvr>
                                      <p:tavLst>
                                        <p:tav tm="0">
                                          <p:val>
                                            <p:strVal val="#ppt_x"/>
                                          </p:val>
                                        </p:tav>
                                        <p:tav tm="100000">
                                          <p:val>
                                            <p:strVal val="#ppt_x"/>
                                          </p:val>
                                        </p:tav>
                                      </p:tavLst>
                                    </p:anim>
                                    <p:anim calcmode="lin" valueType="num">
                                      <p:cBhvr>
                                        <p:cTn id="15" dur="900" decel="100000" fill="hold"/>
                                        <p:tgtEl>
                                          <p:spTgt spid="2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1000" fill="hold"/>
                                        <p:tgtEl>
                                          <p:spTgt spid="2"/>
                                        </p:tgtEl>
                                        <p:attrNameLst>
                                          <p:attrName>ppt_x</p:attrName>
                                        </p:attrNameLst>
                                      </p:cBhvr>
                                      <p:tavLst>
                                        <p:tav tm="0">
                                          <p:val>
                                            <p:strVal val="#ppt_x"/>
                                          </p:val>
                                        </p:tav>
                                        <p:tav tm="100000">
                                          <p:val>
                                            <p:strVal val="#ppt_x"/>
                                          </p:val>
                                        </p:tav>
                                      </p:tavLst>
                                    </p:anim>
                                    <p:anim calcmode="lin" valueType="num">
                                      <p:cBhvr additive="base">
                                        <p:cTn id="21" dur="1000" fill="hold"/>
                                        <p:tgtEl>
                                          <p:spTgt spid="2"/>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ppt_x"/>
                                          </p:val>
                                        </p:tav>
                                        <p:tav tm="100000">
                                          <p:val>
                                            <p:strVal val="#ppt_x"/>
                                          </p:val>
                                        </p:tav>
                                      </p:tavLst>
                                    </p:anim>
                                    <p:anim calcmode="lin" valueType="num">
                                      <p:cBhvr additive="base">
                                        <p:cTn id="26" dur="500" fill="hold"/>
                                        <p:tgtEl>
                                          <p:spTgt spid="28"/>
                                        </p:tgtEl>
                                        <p:attrNameLst>
                                          <p:attrName>ppt_y</p:attrName>
                                        </p:attrNameLst>
                                      </p:cBhvr>
                                      <p:tavLst>
                                        <p:tav tm="0">
                                          <p:val>
                                            <p:strVal val="1+#ppt_h/2"/>
                                          </p:val>
                                        </p:tav>
                                        <p:tav tm="100000">
                                          <p:val>
                                            <p:strVal val="#ppt_y"/>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2" presetClass="entr" presetSubtype="4"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ppt_x"/>
                                          </p:val>
                                        </p:tav>
                                        <p:tav tm="100000">
                                          <p:val>
                                            <p:strVal val="#ppt_x"/>
                                          </p:val>
                                        </p:tav>
                                      </p:tavLst>
                                    </p:anim>
                                    <p:anim calcmode="lin" valueType="num">
                                      <p:cBhvr additive="base">
                                        <p:cTn id="33" dur="500" fill="hold"/>
                                        <p:tgtEl>
                                          <p:spTgt spid="29"/>
                                        </p:tgtEl>
                                        <p:attrNameLst>
                                          <p:attrName>ppt_y</p:attrName>
                                        </p:attrNameLst>
                                      </p:cBhvr>
                                      <p:tavLst>
                                        <p:tav tm="0">
                                          <p:val>
                                            <p:strVal val="1+#ppt_h/2"/>
                                          </p:val>
                                        </p:tav>
                                        <p:tav tm="100000">
                                          <p:val>
                                            <p:strVal val="#ppt_y"/>
                                          </p:val>
                                        </p:tav>
                                      </p:tavLst>
                                    </p:anim>
                                  </p:childTnLst>
                                </p:cTn>
                              </p:par>
                              <p:par>
                                <p:cTn id="34" presetID="10" presetClass="entr" presetSubtype="0" fill="hold" grpId="0"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par>
                                <p:cTn id="37" presetID="2" presetClass="entr" presetSubtype="4"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ppt_x"/>
                                          </p:val>
                                        </p:tav>
                                        <p:tav tm="100000">
                                          <p:val>
                                            <p:strVal val="#ppt_x"/>
                                          </p:val>
                                        </p:tav>
                                      </p:tavLst>
                                    </p:anim>
                                    <p:anim calcmode="lin" valueType="num">
                                      <p:cBhvr additive="base">
                                        <p:cTn id="40" dur="500" fill="hold"/>
                                        <p:tgtEl>
                                          <p:spTgt spid="30"/>
                                        </p:tgtEl>
                                        <p:attrNameLst>
                                          <p:attrName>ppt_y</p:attrName>
                                        </p:attrNameLst>
                                      </p:cBhvr>
                                      <p:tavLst>
                                        <p:tav tm="0">
                                          <p:val>
                                            <p:strVal val="1+#ppt_h/2"/>
                                          </p:val>
                                        </p:tav>
                                        <p:tav tm="100000">
                                          <p:val>
                                            <p:strVal val="#ppt_y"/>
                                          </p:val>
                                        </p:tav>
                                      </p:tavLst>
                                    </p:anim>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2" presetClass="entr" presetSubtype="4" fill="hold" grpId="0" nodeType="with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additive="base">
                                        <p:cTn id="46" dur="500" fill="hold"/>
                                        <p:tgtEl>
                                          <p:spTgt spid="31"/>
                                        </p:tgtEl>
                                        <p:attrNameLst>
                                          <p:attrName>ppt_x</p:attrName>
                                        </p:attrNameLst>
                                      </p:cBhvr>
                                      <p:tavLst>
                                        <p:tav tm="0">
                                          <p:val>
                                            <p:strVal val="#ppt_x"/>
                                          </p:val>
                                        </p:tav>
                                        <p:tav tm="100000">
                                          <p:val>
                                            <p:strVal val="#ppt_x"/>
                                          </p:val>
                                        </p:tav>
                                      </p:tavLst>
                                    </p:anim>
                                    <p:anim calcmode="lin" valueType="num">
                                      <p:cBhvr additive="base">
                                        <p:cTn id="47" dur="500" fill="hold"/>
                                        <p:tgtEl>
                                          <p:spTgt spid="31"/>
                                        </p:tgtEl>
                                        <p:attrNameLst>
                                          <p:attrName>ppt_y</p:attrName>
                                        </p:attrNameLst>
                                      </p:cBhvr>
                                      <p:tavLst>
                                        <p:tav tm="0">
                                          <p:val>
                                            <p:strVal val="1+#ppt_h/2"/>
                                          </p:val>
                                        </p:tav>
                                        <p:tav tm="100000">
                                          <p:val>
                                            <p:strVal val="#ppt_y"/>
                                          </p:val>
                                        </p:tav>
                                      </p:tavLst>
                                    </p:anim>
                                  </p:childTnLst>
                                </p:cTn>
                              </p:par>
                              <p:par>
                                <p:cTn id="48" presetID="10" presetClass="entr" presetSubtype="0" fill="hold" grpId="0" nodeType="with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childTnLst>
                          </p:cTn>
                        </p:par>
                        <p:par>
                          <p:cTn id="51" fill="hold" nodeType="afterGroup">
                            <p:stCondLst>
                              <p:cond delay="2500"/>
                            </p:stCondLst>
                            <p:childTnLst>
                              <p:par>
                                <p:cTn id="52" presetID="22" presetClass="entr" presetSubtype="8"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wipe(left)">
                                      <p:cBhvr>
                                        <p:cTn id="54" dur="500"/>
                                        <p:tgtEl>
                                          <p:spTgt spid="36"/>
                                        </p:tgtEl>
                                      </p:cBhvr>
                                    </p:animEffect>
                                  </p:childTnLst>
                                </p:cTn>
                              </p:par>
                            </p:childTnLst>
                          </p:cTn>
                        </p:par>
                        <p:par>
                          <p:cTn id="55" fill="hold" nodeType="afterGroup">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childTnLst>
                          </p:cTn>
                        </p:par>
                        <p:par>
                          <p:cTn id="59" fill="hold" nodeType="afterGroup">
                            <p:stCondLst>
                              <p:cond delay="3500"/>
                            </p:stCondLst>
                            <p:childTnLst>
                              <p:par>
                                <p:cTn id="60" presetID="22" presetClass="entr" presetSubtype="8" fill="hold" grpId="0" nodeType="afterEffect">
                                  <p:stCondLst>
                                    <p:cond delay="0"/>
                                  </p:stCondLst>
                                  <p:childTnLst>
                                    <p:set>
                                      <p:cBhvr>
                                        <p:cTn id="61" dur="1" fill="hold">
                                          <p:stCondLst>
                                            <p:cond delay="0"/>
                                          </p:stCondLst>
                                        </p:cTn>
                                        <p:tgtEl>
                                          <p:spTgt spid="38"/>
                                        </p:tgtEl>
                                        <p:attrNameLst>
                                          <p:attrName>style.visibility</p:attrName>
                                        </p:attrNameLst>
                                      </p:cBhvr>
                                      <p:to>
                                        <p:strVal val="visible"/>
                                      </p:to>
                                    </p:set>
                                    <p:animEffect transition="in" filter="wipe(left)">
                                      <p:cBhvr>
                                        <p:cTn id="62" dur="500"/>
                                        <p:tgtEl>
                                          <p:spTgt spid="38"/>
                                        </p:tgtEl>
                                      </p:cBhvr>
                                    </p:animEffect>
                                  </p:childTnLst>
                                </p:cTn>
                              </p:par>
                            </p:childTnLst>
                          </p:cTn>
                        </p:par>
                        <p:par>
                          <p:cTn id="63" fill="hold" nodeType="afterGroup">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39"/>
                                        </p:tgtEl>
                                        <p:attrNameLst>
                                          <p:attrName>style.visibility</p:attrName>
                                        </p:attrNameLst>
                                      </p:cBhvr>
                                      <p:to>
                                        <p:strVal val="visible"/>
                                      </p:to>
                                    </p:set>
                                    <p:animEffect transition="in" filter="wipe(left)">
                                      <p:cBhvr>
                                        <p:cTn id="66" dur="500"/>
                                        <p:tgtEl>
                                          <p:spTgt spid="39"/>
                                        </p:tgtEl>
                                      </p:cBhvr>
                                    </p:animEffect>
                                  </p:childTnLst>
                                </p:cTn>
                              </p:par>
                            </p:childTnLst>
                          </p:cTn>
                        </p:par>
                        <p:par>
                          <p:cTn id="67" fill="hold" nodeType="afterGroup">
                            <p:stCondLst>
                              <p:cond delay="4500"/>
                            </p:stCondLst>
                            <p:childTnLst>
                              <p:par>
                                <p:cTn id="68" presetID="2" presetClass="exit" presetSubtype="1" fill="hold" grpId="1" nodeType="afterEffect">
                                  <p:stCondLst>
                                    <p:cond delay="250"/>
                                  </p:stCondLst>
                                  <p:childTnLst>
                                    <p:anim calcmode="lin" valueType="num">
                                      <p:cBhvr additive="base">
                                        <p:cTn id="69" dur="500"/>
                                        <p:tgtEl>
                                          <p:spTgt spid="25"/>
                                        </p:tgtEl>
                                        <p:attrNameLst>
                                          <p:attrName>ppt_x</p:attrName>
                                        </p:attrNameLst>
                                      </p:cBhvr>
                                      <p:tavLst>
                                        <p:tav tm="0">
                                          <p:val>
                                            <p:strVal val="ppt_x"/>
                                          </p:val>
                                        </p:tav>
                                        <p:tav tm="100000">
                                          <p:val>
                                            <p:strVal val="ppt_x"/>
                                          </p:val>
                                        </p:tav>
                                      </p:tavLst>
                                    </p:anim>
                                    <p:anim calcmode="lin" valueType="num">
                                      <p:cBhvr additive="base">
                                        <p:cTn id="70" dur="500"/>
                                        <p:tgtEl>
                                          <p:spTgt spid="25"/>
                                        </p:tgtEl>
                                        <p:attrNameLst>
                                          <p:attrName>ppt_y</p:attrName>
                                        </p:attrNameLst>
                                      </p:cBhvr>
                                      <p:tavLst>
                                        <p:tav tm="0">
                                          <p:val>
                                            <p:strVal val="ppt_y"/>
                                          </p:val>
                                        </p:tav>
                                        <p:tav tm="100000">
                                          <p:val>
                                            <p:strVal val="0-ppt_h/2"/>
                                          </p:val>
                                        </p:tav>
                                      </p:tavLst>
                                    </p:anim>
                                    <p:set>
                                      <p:cBhvr>
                                        <p:cTn id="71" dur="1" fill="hold">
                                          <p:stCondLst>
                                            <p:cond delay="499"/>
                                          </p:stCondLst>
                                        </p:cTn>
                                        <p:tgtEl>
                                          <p:spTgt spid="25"/>
                                        </p:tgtEl>
                                        <p:attrNameLst>
                                          <p:attrName>style.visibility</p:attrName>
                                        </p:attrNameLst>
                                      </p:cBhvr>
                                      <p:to>
                                        <p:strVal val="hidden"/>
                                      </p:to>
                                    </p:set>
                                  </p:childTnLst>
                                </p:cTn>
                              </p:par>
                              <p:par>
                                <p:cTn id="72" presetID="2" presetClass="exit" presetSubtype="1" fill="hold" nodeType="withEffect">
                                  <p:stCondLst>
                                    <p:cond delay="250"/>
                                  </p:stCondLst>
                                  <p:childTnLst>
                                    <p:anim calcmode="lin" valueType="num">
                                      <p:cBhvr additive="base">
                                        <p:cTn id="73" dur="500"/>
                                        <p:tgtEl>
                                          <p:spTgt spid="26"/>
                                        </p:tgtEl>
                                        <p:attrNameLst>
                                          <p:attrName>ppt_x</p:attrName>
                                        </p:attrNameLst>
                                      </p:cBhvr>
                                      <p:tavLst>
                                        <p:tav tm="0">
                                          <p:val>
                                            <p:strVal val="ppt_x"/>
                                          </p:val>
                                        </p:tav>
                                        <p:tav tm="100000">
                                          <p:val>
                                            <p:strVal val="ppt_x"/>
                                          </p:val>
                                        </p:tav>
                                      </p:tavLst>
                                    </p:anim>
                                    <p:anim calcmode="lin" valueType="num">
                                      <p:cBhvr additive="base">
                                        <p:cTn id="74" dur="500"/>
                                        <p:tgtEl>
                                          <p:spTgt spid="26"/>
                                        </p:tgtEl>
                                        <p:attrNameLst>
                                          <p:attrName>ppt_y</p:attrName>
                                        </p:attrNameLst>
                                      </p:cBhvr>
                                      <p:tavLst>
                                        <p:tav tm="0">
                                          <p:val>
                                            <p:strVal val="ppt_y"/>
                                          </p:val>
                                        </p:tav>
                                        <p:tav tm="100000">
                                          <p:val>
                                            <p:strVal val="0-ppt_h/2"/>
                                          </p:val>
                                        </p:tav>
                                      </p:tavLst>
                                    </p:anim>
                                    <p:set>
                                      <p:cBhvr>
                                        <p:cTn id="75" dur="1" fill="hold">
                                          <p:stCondLst>
                                            <p:cond delay="499"/>
                                          </p:stCondLst>
                                        </p:cTn>
                                        <p:tgtEl>
                                          <p:spTgt spid="26"/>
                                        </p:tgtEl>
                                        <p:attrNameLst>
                                          <p:attrName>style.visibility</p:attrName>
                                        </p:attrNameLst>
                                      </p:cBhvr>
                                      <p:to>
                                        <p:strVal val="hidden"/>
                                      </p:to>
                                    </p:set>
                                  </p:childTnLst>
                                </p:cTn>
                              </p:par>
                              <p:par>
                                <p:cTn id="76" presetID="2" presetClass="exit" presetSubtype="1" fill="hold" grpId="1" nodeType="withEffect">
                                  <p:stCondLst>
                                    <p:cond delay="250"/>
                                  </p:stCondLst>
                                  <p:childTnLst>
                                    <p:anim calcmode="lin" valueType="num">
                                      <p:cBhvr additive="base">
                                        <p:cTn id="77" dur="500"/>
                                        <p:tgtEl>
                                          <p:spTgt spid="27"/>
                                        </p:tgtEl>
                                        <p:attrNameLst>
                                          <p:attrName>ppt_x</p:attrName>
                                        </p:attrNameLst>
                                      </p:cBhvr>
                                      <p:tavLst>
                                        <p:tav tm="0">
                                          <p:val>
                                            <p:strVal val="ppt_x"/>
                                          </p:val>
                                        </p:tav>
                                        <p:tav tm="100000">
                                          <p:val>
                                            <p:strVal val="ppt_x"/>
                                          </p:val>
                                        </p:tav>
                                      </p:tavLst>
                                    </p:anim>
                                    <p:anim calcmode="lin" valueType="num">
                                      <p:cBhvr additive="base">
                                        <p:cTn id="78" dur="500"/>
                                        <p:tgtEl>
                                          <p:spTgt spid="27"/>
                                        </p:tgtEl>
                                        <p:attrNameLst>
                                          <p:attrName>ppt_y</p:attrName>
                                        </p:attrNameLst>
                                      </p:cBhvr>
                                      <p:tavLst>
                                        <p:tav tm="0">
                                          <p:val>
                                            <p:strVal val="ppt_y"/>
                                          </p:val>
                                        </p:tav>
                                        <p:tav tm="100000">
                                          <p:val>
                                            <p:strVal val="0-ppt_h/2"/>
                                          </p:val>
                                        </p:tav>
                                      </p:tavLst>
                                    </p:anim>
                                    <p:set>
                                      <p:cBhvr>
                                        <p:cTn id="79" dur="1" fill="hold">
                                          <p:stCondLst>
                                            <p:cond delay="499"/>
                                          </p:stCondLst>
                                        </p:cTn>
                                        <p:tgtEl>
                                          <p:spTgt spid="27"/>
                                        </p:tgtEl>
                                        <p:attrNameLst>
                                          <p:attrName>style.visibility</p:attrName>
                                        </p:attrNameLst>
                                      </p:cBhvr>
                                      <p:to>
                                        <p:strVal val="hidden"/>
                                      </p:to>
                                    </p:set>
                                  </p:childTnLst>
                                </p:cTn>
                              </p:par>
                              <p:par>
                                <p:cTn id="80" presetID="2" presetClass="exit" presetSubtype="1" fill="hold" nodeType="withEffect">
                                  <p:stCondLst>
                                    <p:cond delay="250"/>
                                  </p:stCondLst>
                                  <p:childTnLst>
                                    <p:anim calcmode="lin" valueType="num">
                                      <p:cBhvr additive="base">
                                        <p:cTn id="81" dur="500"/>
                                        <p:tgtEl>
                                          <p:spTgt spid="2"/>
                                        </p:tgtEl>
                                        <p:attrNameLst>
                                          <p:attrName>ppt_x</p:attrName>
                                        </p:attrNameLst>
                                      </p:cBhvr>
                                      <p:tavLst>
                                        <p:tav tm="0">
                                          <p:val>
                                            <p:strVal val="ppt_x"/>
                                          </p:val>
                                        </p:tav>
                                        <p:tav tm="100000">
                                          <p:val>
                                            <p:strVal val="ppt_x"/>
                                          </p:val>
                                        </p:tav>
                                      </p:tavLst>
                                    </p:anim>
                                    <p:anim calcmode="lin" valueType="num">
                                      <p:cBhvr additive="base">
                                        <p:cTn id="82" dur="500"/>
                                        <p:tgtEl>
                                          <p:spTgt spid="2"/>
                                        </p:tgtEl>
                                        <p:attrNameLst>
                                          <p:attrName>ppt_y</p:attrName>
                                        </p:attrNameLst>
                                      </p:cBhvr>
                                      <p:tavLst>
                                        <p:tav tm="0">
                                          <p:val>
                                            <p:strVal val="ppt_y"/>
                                          </p:val>
                                        </p:tav>
                                        <p:tav tm="100000">
                                          <p:val>
                                            <p:strVal val="0-ppt_h/2"/>
                                          </p:val>
                                        </p:tav>
                                      </p:tavLst>
                                    </p:anim>
                                    <p:set>
                                      <p:cBhvr>
                                        <p:cTn id="83" dur="1" fill="hold">
                                          <p:stCondLst>
                                            <p:cond delay="499"/>
                                          </p:stCondLst>
                                        </p:cTn>
                                        <p:tgtEl>
                                          <p:spTgt spid="2"/>
                                        </p:tgtEl>
                                        <p:attrNameLst>
                                          <p:attrName>style.visibility</p:attrName>
                                        </p:attrNameLst>
                                      </p:cBhvr>
                                      <p:to>
                                        <p:strVal val="hidden"/>
                                      </p:to>
                                    </p:set>
                                  </p:childTnLst>
                                </p:cTn>
                              </p:par>
                              <p:par>
                                <p:cTn id="84" presetID="2" presetClass="exit" presetSubtype="1" fill="hold" grpId="1" nodeType="withEffect">
                                  <p:stCondLst>
                                    <p:cond delay="250"/>
                                  </p:stCondLst>
                                  <p:childTnLst>
                                    <p:anim calcmode="lin" valueType="num">
                                      <p:cBhvr additive="base">
                                        <p:cTn id="85" dur="500"/>
                                        <p:tgtEl>
                                          <p:spTgt spid="28"/>
                                        </p:tgtEl>
                                        <p:attrNameLst>
                                          <p:attrName>ppt_x</p:attrName>
                                        </p:attrNameLst>
                                      </p:cBhvr>
                                      <p:tavLst>
                                        <p:tav tm="0">
                                          <p:val>
                                            <p:strVal val="ppt_x"/>
                                          </p:val>
                                        </p:tav>
                                        <p:tav tm="100000">
                                          <p:val>
                                            <p:strVal val="ppt_x"/>
                                          </p:val>
                                        </p:tav>
                                      </p:tavLst>
                                    </p:anim>
                                    <p:anim calcmode="lin" valueType="num">
                                      <p:cBhvr additive="base">
                                        <p:cTn id="86" dur="500"/>
                                        <p:tgtEl>
                                          <p:spTgt spid="28"/>
                                        </p:tgtEl>
                                        <p:attrNameLst>
                                          <p:attrName>ppt_y</p:attrName>
                                        </p:attrNameLst>
                                      </p:cBhvr>
                                      <p:tavLst>
                                        <p:tav tm="0">
                                          <p:val>
                                            <p:strVal val="ppt_y"/>
                                          </p:val>
                                        </p:tav>
                                        <p:tav tm="100000">
                                          <p:val>
                                            <p:strVal val="0-ppt_h/2"/>
                                          </p:val>
                                        </p:tav>
                                      </p:tavLst>
                                    </p:anim>
                                    <p:set>
                                      <p:cBhvr>
                                        <p:cTn id="87" dur="1" fill="hold">
                                          <p:stCondLst>
                                            <p:cond delay="499"/>
                                          </p:stCondLst>
                                        </p:cTn>
                                        <p:tgtEl>
                                          <p:spTgt spid="28"/>
                                        </p:tgtEl>
                                        <p:attrNameLst>
                                          <p:attrName>style.visibility</p:attrName>
                                        </p:attrNameLst>
                                      </p:cBhvr>
                                      <p:to>
                                        <p:strVal val="hidden"/>
                                      </p:to>
                                    </p:set>
                                  </p:childTnLst>
                                </p:cTn>
                              </p:par>
                              <p:par>
                                <p:cTn id="88" presetID="2" presetClass="exit" presetSubtype="1" fill="hold" grpId="1" nodeType="withEffect">
                                  <p:stCondLst>
                                    <p:cond delay="250"/>
                                  </p:stCondLst>
                                  <p:childTnLst>
                                    <p:anim calcmode="lin" valueType="num">
                                      <p:cBhvr additive="base">
                                        <p:cTn id="89" dur="500"/>
                                        <p:tgtEl>
                                          <p:spTgt spid="34"/>
                                        </p:tgtEl>
                                        <p:attrNameLst>
                                          <p:attrName>ppt_x</p:attrName>
                                        </p:attrNameLst>
                                      </p:cBhvr>
                                      <p:tavLst>
                                        <p:tav tm="0">
                                          <p:val>
                                            <p:strVal val="ppt_x"/>
                                          </p:val>
                                        </p:tav>
                                        <p:tav tm="100000">
                                          <p:val>
                                            <p:strVal val="ppt_x"/>
                                          </p:val>
                                        </p:tav>
                                      </p:tavLst>
                                    </p:anim>
                                    <p:anim calcmode="lin" valueType="num">
                                      <p:cBhvr additive="base">
                                        <p:cTn id="90" dur="500"/>
                                        <p:tgtEl>
                                          <p:spTgt spid="34"/>
                                        </p:tgtEl>
                                        <p:attrNameLst>
                                          <p:attrName>ppt_y</p:attrName>
                                        </p:attrNameLst>
                                      </p:cBhvr>
                                      <p:tavLst>
                                        <p:tav tm="0">
                                          <p:val>
                                            <p:strVal val="ppt_y"/>
                                          </p:val>
                                        </p:tav>
                                        <p:tav tm="100000">
                                          <p:val>
                                            <p:strVal val="0-ppt_h/2"/>
                                          </p:val>
                                        </p:tav>
                                      </p:tavLst>
                                    </p:anim>
                                    <p:set>
                                      <p:cBhvr>
                                        <p:cTn id="91" dur="1" fill="hold">
                                          <p:stCondLst>
                                            <p:cond delay="499"/>
                                          </p:stCondLst>
                                        </p:cTn>
                                        <p:tgtEl>
                                          <p:spTgt spid="34"/>
                                        </p:tgtEl>
                                        <p:attrNameLst>
                                          <p:attrName>style.visibility</p:attrName>
                                        </p:attrNameLst>
                                      </p:cBhvr>
                                      <p:to>
                                        <p:strVal val="hidden"/>
                                      </p:to>
                                    </p:set>
                                  </p:childTnLst>
                                </p:cTn>
                              </p:par>
                              <p:par>
                                <p:cTn id="92" presetID="2" presetClass="exit" presetSubtype="1" fill="hold" grpId="1" nodeType="withEffect">
                                  <p:stCondLst>
                                    <p:cond delay="250"/>
                                  </p:stCondLst>
                                  <p:childTnLst>
                                    <p:anim calcmode="lin" valueType="num">
                                      <p:cBhvr additive="base">
                                        <p:cTn id="93" dur="500"/>
                                        <p:tgtEl>
                                          <p:spTgt spid="29"/>
                                        </p:tgtEl>
                                        <p:attrNameLst>
                                          <p:attrName>ppt_x</p:attrName>
                                        </p:attrNameLst>
                                      </p:cBhvr>
                                      <p:tavLst>
                                        <p:tav tm="0">
                                          <p:val>
                                            <p:strVal val="ppt_x"/>
                                          </p:val>
                                        </p:tav>
                                        <p:tav tm="100000">
                                          <p:val>
                                            <p:strVal val="ppt_x"/>
                                          </p:val>
                                        </p:tav>
                                      </p:tavLst>
                                    </p:anim>
                                    <p:anim calcmode="lin" valueType="num">
                                      <p:cBhvr additive="base">
                                        <p:cTn id="94" dur="500"/>
                                        <p:tgtEl>
                                          <p:spTgt spid="29"/>
                                        </p:tgtEl>
                                        <p:attrNameLst>
                                          <p:attrName>ppt_y</p:attrName>
                                        </p:attrNameLst>
                                      </p:cBhvr>
                                      <p:tavLst>
                                        <p:tav tm="0">
                                          <p:val>
                                            <p:strVal val="ppt_y"/>
                                          </p:val>
                                        </p:tav>
                                        <p:tav tm="100000">
                                          <p:val>
                                            <p:strVal val="0-ppt_h/2"/>
                                          </p:val>
                                        </p:tav>
                                      </p:tavLst>
                                    </p:anim>
                                    <p:set>
                                      <p:cBhvr>
                                        <p:cTn id="95" dur="1" fill="hold">
                                          <p:stCondLst>
                                            <p:cond delay="499"/>
                                          </p:stCondLst>
                                        </p:cTn>
                                        <p:tgtEl>
                                          <p:spTgt spid="29"/>
                                        </p:tgtEl>
                                        <p:attrNameLst>
                                          <p:attrName>style.visibility</p:attrName>
                                        </p:attrNameLst>
                                      </p:cBhvr>
                                      <p:to>
                                        <p:strVal val="hidden"/>
                                      </p:to>
                                    </p:set>
                                  </p:childTnLst>
                                </p:cTn>
                              </p:par>
                              <p:par>
                                <p:cTn id="96" presetID="2" presetClass="exit" presetSubtype="1" fill="hold" grpId="1" nodeType="withEffect">
                                  <p:stCondLst>
                                    <p:cond delay="250"/>
                                  </p:stCondLst>
                                  <p:childTnLst>
                                    <p:anim calcmode="lin" valueType="num">
                                      <p:cBhvr additive="base">
                                        <p:cTn id="97" dur="500"/>
                                        <p:tgtEl>
                                          <p:spTgt spid="33"/>
                                        </p:tgtEl>
                                        <p:attrNameLst>
                                          <p:attrName>ppt_x</p:attrName>
                                        </p:attrNameLst>
                                      </p:cBhvr>
                                      <p:tavLst>
                                        <p:tav tm="0">
                                          <p:val>
                                            <p:strVal val="ppt_x"/>
                                          </p:val>
                                        </p:tav>
                                        <p:tav tm="100000">
                                          <p:val>
                                            <p:strVal val="ppt_x"/>
                                          </p:val>
                                        </p:tav>
                                      </p:tavLst>
                                    </p:anim>
                                    <p:anim calcmode="lin" valueType="num">
                                      <p:cBhvr additive="base">
                                        <p:cTn id="98" dur="500"/>
                                        <p:tgtEl>
                                          <p:spTgt spid="33"/>
                                        </p:tgtEl>
                                        <p:attrNameLst>
                                          <p:attrName>ppt_y</p:attrName>
                                        </p:attrNameLst>
                                      </p:cBhvr>
                                      <p:tavLst>
                                        <p:tav tm="0">
                                          <p:val>
                                            <p:strVal val="ppt_y"/>
                                          </p:val>
                                        </p:tav>
                                        <p:tav tm="100000">
                                          <p:val>
                                            <p:strVal val="0-ppt_h/2"/>
                                          </p:val>
                                        </p:tav>
                                      </p:tavLst>
                                    </p:anim>
                                    <p:set>
                                      <p:cBhvr>
                                        <p:cTn id="99" dur="1" fill="hold">
                                          <p:stCondLst>
                                            <p:cond delay="499"/>
                                          </p:stCondLst>
                                        </p:cTn>
                                        <p:tgtEl>
                                          <p:spTgt spid="33"/>
                                        </p:tgtEl>
                                        <p:attrNameLst>
                                          <p:attrName>style.visibility</p:attrName>
                                        </p:attrNameLst>
                                      </p:cBhvr>
                                      <p:to>
                                        <p:strVal val="hidden"/>
                                      </p:to>
                                    </p:set>
                                  </p:childTnLst>
                                </p:cTn>
                              </p:par>
                              <p:par>
                                <p:cTn id="100" presetID="2" presetClass="exit" presetSubtype="1" fill="hold" grpId="1" nodeType="withEffect">
                                  <p:stCondLst>
                                    <p:cond delay="250"/>
                                  </p:stCondLst>
                                  <p:childTnLst>
                                    <p:anim calcmode="lin" valueType="num">
                                      <p:cBhvr additive="base">
                                        <p:cTn id="101" dur="500"/>
                                        <p:tgtEl>
                                          <p:spTgt spid="30"/>
                                        </p:tgtEl>
                                        <p:attrNameLst>
                                          <p:attrName>ppt_x</p:attrName>
                                        </p:attrNameLst>
                                      </p:cBhvr>
                                      <p:tavLst>
                                        <p:tav tm="0">
                                          <p:val>
                                            <p:strVal val="ppt_x"/>
                                          </p:val>
                                        </p:tav>
                                        <p:tav tm="100000">
                                          <p:val>
                                            <p:strVal val="ppt_x"/>
                                          </p:val>
                                        </p:tav>
                                      </p:tavLst>
                                    </p:anim>
                                    <p:anim calcmode="lin" valueType="num">
                                      <p:cBhvr additive="base">
                                        <p:cTn id="102" dur="500"/>
                                        <p:tgtEl>
                                          <p:spTgt spid="30"/>
                                        </p:tgtEl>
                                        <p:attrNameLst>
                                          <p:attrName>ppt_y</p:attrName>
                                        </p:attrNameLst>
                                      </p:cBhvr>
                                      <p:tavLst>
                                        <p:tav tm="0">
                                          <p:val>
                                            <p:strVal val="ppt_y"/>
                                          </p:val>
                                        </p:tav>
                                        <p:tav tm="100000">
                                          <p:val>
                                            <p:strVal val="0-ppt_h/2"/>
                                          </p:val>
                                        </p:tav>
                                      </p:tavLst>
                                    </p:anim>
                                    <p:set>
                                      <p:cBhvr>
                                        <p:cTn id="103" dur="1" fill="hold">
                                          <p:stCondLst>
                                            <p:cond delay="499"/>
                                          </p:stCondLst>
                                        </p:cTn>
                                        <p:tgtEl>
                                          <p:spTgt spid="30"/>
                                        </p:tgtEl>
                                        <p:attrNameLst>
                                          <p:attrName>style.visibility</p:attrName>
                                        </p:attrNameLst>
                                      </p:cBhvr>
                                      <p:to>
                                        <p:strVal val="hidden"/>
                                      </p:to>
                                    </p:set>
                                  </p:childTnLst>
                                </p:cTn>
                              </p:par>
                              <p:par>
                                <p:cTn id="104" presetID="2" presetClass="exit" presetSubtype="1" fill="hold" grpId="1" nodeType="withEffect">
                                  <p:stCondLst>
                                    <p:cond delay="250"/>
                                  </p:stCondLst>
                                  <p:childTnLst>
                                    <p:anim calcmode="lin" valueType="num">
                                      <p:cBhvr additive="base">
                                        <p:cTn id="105" dur="500"/>
                                        <p:tgtEl>
                                          <p:spTgt spid="32"/>
                                        </p:tgtEl>
                                        <p:attrNameLst>
                                          <p:attrName>ppt_x</p:attrName>
                                        </p:attrNameLst>
                                      </p:cBhvr>
                                      <p:tavLst>
                                        <p:tav tm="0">
                                          <p:val>
                                            <p:strVal val="ppt_x"/>
                                          </p:val>
                                        </p:tav>
                                        <p:tav tm="100000">
                                          <p:val>
                                            <p:strVal val="ppt_x"/>
                                          </p:val>
                                        </p:tav>
                                      </p:tavLst>
                                    </p:anim>
                                    <p:anim calcmode="lin" valueType="num">
                                      <p:cBhvr additive="base">
                                        <p:cTn id="106" dur="500"/>
                                        <p:tgtEl>
                                          <p:spTgt spid="32"/>
                                        </p:tgtEl>
                                        <p:attrNameLst>
                                          <p:attrName>ppt_y</p:attrName>
                                        </p:attrNameLst>
                                      </p:cBhvr>
                                      <p:tavLst>
                                        <p:tav tm="0">
                                          <p:val>
                                            <p:strVal val="ppt_y"/>
                                          </p:val>
                                        </p:tav>
                                        <p:tav tm="100000">
                                          <p:val>
                                            <p:strVal val="0-ppt_h/2"/>
                                          </p:val>
                                        </p:tav>
                                      </p:tavLst>
                                    </p:anim>
                                    <p:set>
                                      <p:cBhvr>
                                        <p:cTn id="107" dur="1" fill="hold">
                                          <p:stCondLst>
                                            <p:cond delay="499"/>
                                          </p:stCondLst>
                                        </p:cTn>
                                        <p:tgtEl>
                                          <p:spTgt spid="32"/>
                                        </p:tgtEl>
                                        <p:attrNameLst>
                                          <p:attrName>style.visibility</p:attrName>
                                        </p:attrNameLst>
                                      </p:cBhvr>
                                      <p:to>
                                        <p:strVal val="hidden"/>
                                      </p:to>
                                    </p:set>
                                  </p:childTnLst>
                                </p:cTn>
                              </p:par>
                              <p:par>
                                <p:cTn id="108" presetID="2" presetClass="exit" presetSubtype="1" fill="hold" grpId="1" nodeType="withEffect">
                                  <p:stCondLst>
                                    <p:cond delay="250"/>
                                  </p:stCondLst>
                                  <p:childTnLst>
                                    <p:anim calcmode="lin" valueType="num">
                                      <p:cBhvr additive="base">
                                        <p:cTn id="109" dur="500"/>
                                        <p:tgtEl>
                                          <p:spTgt spid="31"/>
                                        </p:tgtEl>
                                        <p:attrNameLst>
                                          <p:attrName>ppt_x</p:attrName>
                                        </p:attrNameLst>
                                      </p:cBhvr>
                                      <p:tavLst>
                                        <p:tav tm="0">
                                          <p:val>
                                            <p:strVal val="ppt_x"/>
                                          </p:val>
                                        </p:tav>
                                        <p:tav tm="100000">
                                          <p:val>
                                            <p:strVal val="ppt_x"/>
                                          </p:val>
                                        </p:tav>
                                      </p:tavLst>
                                    </p:anim>
                                    <p:anim calcmode="lin" valueType="num">
                                      <p:cBhvr additive="base">
                                        <p:cTn id="110" dur="500"/>
                                        <p:tgtEl>
                                          <p:spTgt spid="31"/>
                                        </p:tgtEl>
                                        <p:attrNameLst>
                                          <p:attrName>ppt_y</p:attrName>
                                        </p:attrNameLst>
                                      </p:cBhvr>
                                      <p:tavLst>
                                        <p:tav tm="0">
                                          <p:val>
                                            <p:strVal val="ppt_y"/>
                                          </p:val>
                                        </p:tav>
                                        <p:tav tm="100000">
                                          <p:val>
                                            <p:strVal val="0-ppt_h/2"/>
                                          </p:val>
                                        </p:tav>
                                      </p:tavLst>
                                    </p:anim>
                                    <p:set>
                                      <p:cBhvr>
                                        <p:cTn id="111" dur="1" fill="hold">
                                          <p:stCondLst>
                                            <p:cond delay="499"/>
                                          </p:stCondLst>
                                        </p:cTn>
                                        <p:tgtEl>
                                          <p:spTgt spid="31"/>
                                        </p:tgtEl>
                                        <p:attrNameLst>
                                          <p:attrName>style.visibility</p:attrName>
                                        </p:attrNameLst>
                                      </p:cBhvr>
                                      <p:to>
                                        <p:strVal val="hidden"/>
                                      </p:to>
                                    </p:set>
                                  </p:childTnLst>
                                </p:cTn>
                              </p:par>
                              <p:par>
                                <p:cTn id="112" presetID="2" presetClass="exit" presetSubtype="1" fill="hold" grpId="1" nodeType="withEffect">
                                  <p:stCondLst>
                                    <p:cond delay="250"/>
                                  </p:stCondLst>
                                  <p:childTnLst>
                                    <p:anim calcmode="lin" valueType="num">
                                      <p:cBhvr additive="base">
                                        <p:cTn id="113" dur="500"/>
                                        <p:tgtEl>
                                          <p:spTgt spid="35"/>
                                        </p:tgtEl>
                                        <p:attrNameLst>
                                          <p:attrName>ppt_x</p:attrName>
                                        </p:attrNameLst>
                                      </p:cBhvr>
                                      <p:tavLst>
                                        <p:tav tm="0">
                                          <p:val>
                                            <p:strVal val="ppt_x"/>
                                          </p:val>
                                        </p:tav>
                                        <p:tav tm="100000">
                                          <p:val>
                                            <p:strVal val="ppt_x"/>
                                          </p:val>
                                        </p:tav>
                                      </p:tavLst>
                                    </p:anim>
                                    <p:anim calcmode="lin" valueType="num">
                                      <p:cBhvr additive="base">
                                        <p:cTn id="114" dur="500"/>
                                        <p:tgtEl>
                                          <p:spTgt spid="35"/>
                                        </p:tgtEl>
                                        <p:attrNameLst>
                                          <p:attrName>ppt_y</p:attrName>
                                        </p:attrNameLst>
                                      </p:cBhvr>
                                      <p:tavLst>
                                        <p:tav tm="0">
                                          <p:val>
                                            <p:strVal val="ppt_y"/>
                                          </p:val>
                                        </p:tav>
                                        <p:tav tm="100000">
                                          <p:val>
                                            <p:strVal val="0-ppt_h/2"/>
                                          </p:val>
                                        </p:tav>
                                      </p:tavLst>
                                    </p:anim>
                                    <p:set>
                                      <p:cBhvr>
                                        <p:cTn id="115" dur="1" fill="hold">
                                          <p:stCondLst>
                                            <p:cond delay="499"/>
                                          </p:stCondLst>
                                        </p:cTn>
                                        <p:tgtEl>
                                          <p:spTgt spid="35"/>
                                        </p:tgtEl>
                                        <p:attrNameLst>
                                          <p:attrName>style.visibility</p:attrName>
                                        </p:attrNameLst>
                                      </p:cBhvr>
                                      <p:to>
                                        <p:strVal val="hidden"/>
                                      </p:to>
                                    </p:set>
                                  </p:childTnLst>
                                </p:cTn>
                              </p:par>
                              <p:par>
                                <p:cTn id="116" presetID="2" presetClass="exit" presetSubtype="1" fill="hold" grpId="1" nodeType="withEffect">
                                  <p:stCondLst>
                                    <p:cond delay="250"/>
                                  </p:stCondLst>
                                  <p:childTnLst>
                                    <p:anim calcmode="lin" valueType="num">
                                      <p:cBhvr additive="base">
                                        <p:cTn id="117" dur="500"/>
                                        <p:tgtEl>
                                          <p:spTgt spid="36"/>
                                        </p:tgtEl>
                                        <p:attrNameLst>
                                          <p:attrName>ppt_x</p:attrName>
                                        </p:attrNameLst>
                                      </p:cBhvr>
                                      <p:tavLst>
                                        <p:tav tm="0">
                                          <p:val>
                                            <p:strVal val="ppt_x"/>
                                          </p:val>
                                        </p:tav>
                                        <p:tav tm="100000">
                                          <p:val>
                                            <p:strVal val="ppt_x"/>
                                          </p:val>
                                        </p:tav>
                                      </p:tavLst>
                                    </p:anim>
                                    <p:anim calcmode="lin" valueType="num">
                                      <p:cBhvr additive="base">
                                        <p:cTn id="118" dur="500"/>
                                        <p:tgtEl>
                                          <p:spTgt spid="36"/>
                                        </p:tgtEl>
                                        <p:attrNameLst>
                                          <p:attrName>ppt_y</p:attrName>
                                        </p:attrNameLst>
                                      </p:cBhvr>
                                      <p:tavLst>
                                        <p:tav tm="0">
                                          <p:val>
                                            <p:strVal val="ppt_y"/>
                                          </p:val>
                                        </p:tav>
                                        <p:tav tm="100000">
                                          <p:val>
                                            <p:strVal val="0-ppt_h/2"/>
                                          </p:val>
                                        </p:tav>
                                      </p:tavLst>
                                    </p:anim>
                                    <p:set>
                                      <p:cBhvr>
                                        <p:cTn id="119" dur="1" fill="hold">
                                          <p:stCondLst>
                                            <p:cond delay="499"/>
                                          </p:stCondLst>
                                        </p:cTn>
                                        <p:tgtEl>
                                          <p:spTgt spid="36"/>
                                        </p:tgtEl>
                                        <p:attrNameLst>
                                          <p:attrName>style.visibility</p:attrName>
                                        </p:attrNameLst>
                                      </p:cBhvr>
                                      <p:to>
                                        <p:strVal val="hidden"/>
                                      </p:to>
                                    </p:set>
                                  </p:childTnLst>
                                </p:cTn>
                              </p:par>
                              <p:par>
                                <p:cTn id="120" presetID="2" presetClass="exit" presetSubtype="1" fill="hold" grpId="1" nodeType="withEffect">
                                  <p:stCondLst>
                                    <p:cond delay="250"/>
                                  </p:stCondLst>
                                  <p:childTnLst>
                                    <p:anim calcmode="lin" valueType="num">
                                      <p:cBhvr additive="base">
                                        <p:cTn id="121" dur="500"/>
                                        <p:tgtEl>
                                          <p:spTgt spid="37"/>
                                        </p:tgtEl>
                                        <p:attrNameLst>
                                          <p:attrName>ppt_x</p:attrName>
                                        </p:attrNameLst>
                                      </p:cBhvr>
                                      <p:tavLst>
                                        <p:tav tm="0">
                                          <p:val>
                                            <p:strVal val="ppt_x"/>
                                          </p:val>
                                        </p:tav>
                                        <p:tav tm="100000">
                                          <p:val>
                                            <p:strVal val="ppt_x"/>
                                          </p:val>
                                        </p:tav>
                                      </p:tavLst>
                                    </p:anim>
                                    <p:anim calcmode="lin" valueType="num">
                                      <p:cBhvr additive="base">
                                        <p:cTn id="122" dur="500"/>
                                        <p:tgtEl>
                                          <p:spTgt spid="37"/>
                                        </p:tgtEl>
                                        <p:attrNameLst>
                                          <p:attrName>ppt_y</p:attrName>
                                        </p:attrNameLst>
                                      </p:cBhvr>
                                      <p:tavLst>
                                        <p:tav tm="0">
                                          <p:val>
                                            <p:strVal val="ppt_y"/>
                                          </p:val>
                                        </p:tav>
                                        <p:tav tm="100000">
                                          <p:val>
                                            <p:strVal val="0-ppt_h/2"/>
                                          </p:val>
                                        </p:tav>
                                      </p:tavLst>
                                    </p:anim>
                                    <p:set>
                                      <p:cBhvr>
                                        <p:cTn id="123" dur="1" fill="hold">
                                          <p:stCondLst>
                                            <p:cond delay="499"/>
                                          </p:stCondLst>
                                        </p:cTn>
                                        <p:tgtEl>
                                          <p:spTgt spid="37"/>
                                        </p:tgtEl>
                                        <p:attrNameLst>
                                          <p:attrName>style.visibility</p:attrName>
                                        </p:attrNameLst>
                                      </p:cBhvr>
                                      <p:to>
                                        <p:strVal val="hidden"/>
                                      </p:to>
                                    </p:set>
                                  </p:childTnLst>
                                </p:cTn>
                              </p:par>
                              <p:par>
                                <p:cTn id="124" presetID="2" presetClass="exit" presetSubtype="1" fill="hold" grpId="1" nodeType="withEffect">
                                  <p:stCondLst>
                                    <p:cond delay="250"/>
                                  </p:stCondLst>
                                  <p:childTnLst>
                                    <p:anim calcmode="lin" valueType="num">
                                      <p:cBhvr additive="base">
                                        <p:cTn id="125" dur="500"/>
                                        <p:tgtEl>
                                          <p:spTgt spid="38"/>
                                        </p:tgtEl>
                                        <p:attrNameLst>
                                          <p:attrName>ppt_x</p:attrName>
                                        </p:attrNameLst>
                                      </p:cBhvr>
                                      <p:tavLst>
                                        <p:tav tm="0">
                                          <p:val>
                                            <p:strVal val="ppt_x"/>
                                          </p:val>
                                        </p:tav>
                                        <p:tav tm="100000">
                                          <p:val>
                                            <p:strVal val="ppt_x"/>
                                          </p:val>
                                        </p:tav>
                                      </p:tavLst>
                                    </p:anim>
                                    <p:anim calcmode="lin" valueType="num">
                                      <p:cBhvr additive="base">
                                        <p:cTn id="126" dur="500"/>
                                        <p:tgtEl>
                                          <p:spTgt spid="38"/>
                                        </p:tgtEl>
                                        <p:attrNameLst>
                                          <p:attrName>ppt_y</p:attrName>
                                        </p:attrNameLst>
                                      </p:cBhvr>
                                      <p:tavLst>
                                        <p:tav tm="0">
                                          <p:val>
                                            <p:strVal val="ppt_y"/>
                                          </p:val>
                                        </p:tav>
                                        <p:tav tm="100000">
                                          <p:val>
                                            <p:strVal val="0-ppt_h/2"/>
                                          </p:val>
                                        </p:tav>
                                      </p:tavLst>
                                    </p:anim>
                                    <p:set>
                                      <p:cBhvr>
                                        <p:cTn id="127" dur="1" fill="hold">
                                          <p:stCondLst>
                                            <p:cond delay="499"/>
                                          </p:stCondLst>
                                        </p:cTn>
                                        <p:tgtEl>
                                          <p:spTgt spid="38"/>
                                        </p:tgtEl>
                                        <p:attrNameLst>
                                          <p:attrName>style.visibility</p:attrName>
                                        </p:attrNameLst>
                                      </p:cBhvr>
                                      <p:to>
                                        <p:strVal val="hidden"/>
                                      </p:to>
                                    </p:set>
                                  </p:childTnLst>
                                </p:cTn>
                              </p:par>
                              <p:par>
                                <p:cTn id="128" presetID="2" presetClass="exit" presetSubtype="1" fill="hold" grpId="1" nodeType="withEffect">
                                  <p:stCondLst>
                                    <p:cond delay="250"/>
                                  </p:stCondLst>
                                  <p:childTnLst>
                                    <p:anim calcmode="lin" valueType="num">
                                      <p:cBhvr additive="base">
                                        <p:cTn id="129" dur="500"/>
                                        <p:tgtEl>
                                          <p:spTgt spid="39"/>
                                        </p:tgtEl>
                                        <p:attrNameLst>
                                          <p:attrName>ppt_x</p:attrName>
                                        </p:attrNameLst>
                                      </p:cBhvr>
                                      <p:tavLst>
                                        <p:tav tm="0">
                                          <p:val>
                                            <p:strVal val="ppt_x"/>
                                          </p:val>
                                        </p:tav>
                                        <p:tav tm="100000">
                                          <p:val>
                                            <p:strVal val="ppt_x"/>
                                          </p:val>
                                        </p:tav>
                                      </p:tavLst>
                                    </p:anim>
                                    <p:anim calcmode="lin" valueType="num">
                                      <p:cBhvr additive="base">
                                        <p:cTn id="130" dur="500"/>
                                        <p:tgtEl>
                                          <p:spTgt spid="39"/>
                                        </p:tgtEl>
                                        <p:attrNameLst>
                                          <p:attrName>ppt_y</p:attrName>
                                        </p:attrNameLst>
                                      </p:cBhvr>
                                      <p:tavLst>
                                        <p:tav tm="0">
                                          <p:val>
                                            <p:strVal val="ppt_y"/>
                                          </p:val>
                                        </p:tav>
                                        <p:tav tm="100000">
                                          <p:val>
                                            <p:strVal val="0-ppt_h/2"/>
                                          </p:val>
                                        </p:tav>
                                      </p:tavLst>
                                    </p:anim>
                                    <p:set>
                                      <p:cBhvr>
                                        <p:cTn id="131"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5" grpId="1"/>
      <p:bldP spid="27" grpId="0"/>
      <p:bldP spid="27" grpId="1"/>
      <p:bldP spid="28" grpId="0" animBg="1"/>
      <p:bldP spid="28" grpId="1" animBg="1"/>
      <p:bldP spid="29" grpId="0" animBg="1"/>
      <p:bldP spid="29" grpId="1" animBg="1"/>
      <p:bldP spid="30" grpId="0" animBg="1"/>
      <p:bldP spid="30" grpId="1" animBg="1"/>
      <p:bldP spid="31" grpId="0" animBg="1"/>
      <p:bldP spid="31" grpId="1" animBg="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34372EF7-3543-4737-AA8D-7680684E9E92}"/>
              </a:ext>
            </a:extLst>
          </p:cNvPr>
          <p:cNvGrpSpPr>
            <a:grpSpLocks/>
          </p:cNvGrpSpPr>
          <p:nvPr/>
        </p:nvGrpSpPr>
        <p:grpSpPr bwMode="auto">
          <a:xfrm>
            <a:off x="1784350" y="2373313"/>
            <a:ext cx="4311650" cy="3870325"/>
            <a:chOff x="695325" y="1638202"/>
            <a:chExt cx="5044913" cy="4527648"/>
          </a:xfrm>
        </p:grpSpPr>
        <p:grpSp>
          <p:nvGrpSpPr>
            <p:cNvPr id="32790" name="Group 1">
              <a:extLst>
                <a:ext uri="{FF2B5EF4-FFF2-40B4-BE49-F238E27FC236}">
                  <a16:creationId xmlns:a16="http://schemas.microsoft.com/office/drawing/2014/main" id="{61D3AF8E-4BA8-4787-8FF9-5E84748C62C5}"/>
                </a:ext>
              </a:extLst>
            </p:cNvPr>
            <p:cNvGrpSpPr>
              <a:grpSpLocks/>
            </p:cNvGrpSpPr>
            <p:nvPr/>
          </p:nvGrpSpPr>
          <p:grpSpPr bwMode="auto">
            <a:xfrm flipH="1">
              <a:off x="695325" y="1638202"/>
              <a:ext cx="5044913" cy="4527648"/>
              <a:chOff x="1828800" y="590550"/>
              <a:chExt cx="4524375" cy="3943350"/>
            </a:xfrm>
          </p:grpSpPr>
          <p:sp>
            <p:nvSpPr>
              <p:cNvPr id="32796" name="Freeform 6">
                <a:extLst>
                  <a:ext uri="{FF2B5EF4-FFF2-40B4-BE49-F238E27FC236}">
                    <a16:creationId xmlns:a16="http://schemas.microsoft.com/office/drawing/2014/main" id="{B6E486C7-4C27-4A73-B281-F0DB22FF406E}"/>
                  </a:ext>
                </a:extLst>
              </p:cNvPr>
              <p:cNvSpPr>
                <a:spLocks/>
              </p:cNvSpPr>
              <p:nvPr/>
            </p:nvSpPr>
            <p:spPr bwMode="auto">
              <a:xfrm>
                <a:off x="3155950" y="3676650"/>
                <a:ext cx="2168525" cy="742950"/>
              </a:xfrm>
              <a:custGeom>
                <a:avLst/>
                <a:gdLst>
                  <a:gd name="T0" fmla="*/ 1206 w 1366"/>
                  <a:gd name="T1" fmla="*/ 0 h 468"/>
                  <a:gd name="T2" fmla="*/ 0 w 1366"/>
                  <a:gd name="T3" fmla="*/ 0 h 468"/>
                  <a:gd name="T4" fmla="*/ 0 w 1366"/>
                  <a:gd name="T5" fmla="*/ 468 h 468"/>
                  <a:gd name="T6" fmla="*/ 1206 w 1366"/>
                  <a:gd name="T7" fmla="*/ 468 h 468"/>
                  <a:gd name="T8" fmla="*/ 1366 w 1366"/>
                  <a:gd name="T9" fmla="*/ 235 h 468"/>
                  <a:gd name="T10" fmla="*/ 1206 w 1366"/>
                  <a:gd name="T11" fmla="*/ 0 h 4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6" h="468">
                    <a:moveTo>
                      <a:pt x="1206" y="0"/>
                    </a:moveTo>
                    <a:lnTo>
                      <a:pt x="0" y="0"/>
                    </a:lnTo>
                    <a:lnTo>
                      <a:pt x="0" y="468"/>
                    </a:lnTo>
                    <a:lnTo>
                      <a:pt x="1206" y="468"/>
                    </a:lnTo>
                    <a:lnTo>
                      <a:pt x="1366" y="235"/>
                    </a:lnTo>
                    <a:lnTo>
                      <a:pt x="12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4" name="Freeform 7">
                <a:extLst>
                  <a:ext uri="{FF2B5EF4-FFF2-40B4-BE49-F238E27FC236}">
                    <a16:creationId xmlns:a16="http://schemas.microsoft.com/office/drawing/2014/main" id="{9A5473C3-6DAD-4B22-83AA-9503F8894F4D}"/>
                  </a:ext>
                </a:extLst>
              </p:cNvPr>
              <p:cNvSpPr>
                <a:spLocks/>
              </p:cNvSpPr>
              <p:nvPr/>
            </p:nvSpPr>
            <p:spPr bwMode="auto">
              <a:xfrm>
                <a:off x="3363022" y="3560193"/>
                <a:ext cx="1997322" cy="714914"/>
              </a:xfrm>
              <a:custGeom>
                <a:avLst/>
                <a:gdLst/>
                <a:ahLst/>
                <a:cxnLst>
                  <a:cxn ang="0">
                    <a:pos x="1098" y="0"/>
                  </a:cxn>
                  <a:cxn ang="0">
                    <a:pos x="125" y="0"/>
                  </a:cxn>
                  <a:cxn ang="0">
                    <a:pos x="96" y="12"/>
                  </a:cxn>
                  <a:cxn ang="0">
                    <a:pos x="96" y="391"/>
                  </a:cxn>
                  <a:cxn ang="0">
                    <a:pos x="96" y="391"/>
                  </a:cxn>
                  <a:cxn ang="0">
                    <a:pos x="95" y="391"/>
                  </a:cxn>
                  <a:cxn ang="0">
                    <a:pos x="0" y="468"/>
                  </a:cxn>
                  <a:cxn ang="0">
                    <a:pos x="1098" y="468"/>
                  </a:cxn>
                  <a:cxn ang="0">
                    <a:pos x="1258" y="235"/>
                  </a:cxn>
                  <a:cxn ang="0">
                    <a:pos x="1098" y="0"/>
                  </a:cxn>
                </a:cxnLst>
                <a:rect l="0" t="0" r="r" b="b"/>
                <a:pathLst>
                  <a:path w="1258" h="468">
                    <a:moveTo>
                      <a:pt x="1098" y="0"/>
                    </a:moveTo>
                    <a:lnTo>
                      <a:pt x="125" y="0"/>
                    </a:lnTo>
                    <a:lnTo>
                      <a:pt x="96" y="12"/>
                    </a:lnTo>
                    <a:lnTo>
                      <a:pt x="96" y="391"/>
                    </a:lnTo>
                    <a:lnTo>
                      <a:pt x="96" y="391"/>
                    </a:lnTo>
                    <a:lnTo>
                      <a:pt x="95" y="391"/>
                    </a:lnTo>
                    <a:lnTo>
                      <a:pt x="0" y="468"/>
                    </a:lnTo>
                    <a:lnTo>
                      <a:pt x="1098" y="468"/>
                    </a:lnTo>
                    <a:lnTo>
                      <a:pt x="1258" y="235"/>
                    </a:lnTo>
                    <a:lnTo>
                      <a:pt x="1098" y="0"/>
                    </a:lnTo>
                    <a:close/>
                  </a:path>
                </a:pathLst>
              </a:custGeom>
              <a:solidFill>
                <a:schemeClr val="accent5"/>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798" name="Freeform 8">
                <a:extLst>
                  <a:ext uri="{FF2B5EF4-FFF2-40B4-BE49-F238E27FC236}">
                    <a16:creationId xmlns:a16="http://schemas.microsoft.com/office/drawing/2014/main" id="{F69EE2E1-C883-4186-A416-4B45D2809B0E}"/>
                  </a:ext>
                </a:extLst>
              </p:cNvPr>
              <p:cNvSpPr>
                <a:spLocks/>
              </p:cNvSpPr>
              <p:nvPr/>
            </p:nvSpPr>
            <p:spPr bwMode="auto">
              <a:xfrm>
                <a:off x="3327400" y="3676650"/>
                <a:ext cx="1997075" cy="742950"/>
              </a:xfrm>
              <a:custGeom>
                <a:avLst/>
                <a:gdLst>
                  <a:gd name="T0" fmla="*/ 1098 w 1258"/>
                  <a:gd name="T1" fmla="*/ 0 h 468"/>
                  <a:gd name="T2" fmla="*/ 125 w 1258"/>
                  <a:gd name="T3" fmla="*/ 0 h 468"/>
                  <a:gd name="T4" fmla="*/ 96 w 1258"/>
                  <a:gd name="T5" fmla="*/ 12 h 468"/>
                  <a:gd name="T6" fmla="*/ 96 w 1258"/>
                  <a:gd name="T7" fmla="*/ 391 h 468"/>
                  <a:gd name="T8" fmla="*/ 96 w 1258"/>
                  <a:gd name="T9" fmla="*/ 391 h 468"/>
                  <a:gd name="T10" fmla="*/ 95 w 1258"/>
                  <a:gd name="T11" fmla="*/ 391 h 468"/>
                  <a:gd name="T12" fmla="*/ 0 w 1258"/>
                  <a:gd name="T13" fmla="*/ 468 h 468"/>
                  <a:gd name="T14" fmla="*/ 1098 w 1258"/>
                  <a:gd name="T15" fmla="*/ 468 h 468"/>
                  <a:gd name="T16" fmla="*/ 1258 w 1258"/>
                  <a:gd name="T17" fmla="*/ 235 h 468"/>
                  <a:gd name="T18" fmla="*/ 1098 w 1258"/>
                  <a:gd name="T19" fmla="*/ 0 h 4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58" h="468">
                    <a:moveTo>
                      <a:pt x="1098" y="0"/>
                    </a:moveTo>
                    <a:lnTo>
                      <a:pt x="125" y="0"/>
                    </a:lnTo>
                    <a:lnTo>
                      <a:pt x="96" y="12"/>
                    </a:lnTo>
                    <a:lnTo>
                      <a:pt x="96" y="391"/>
                    </a:lnTo>
                    <a:lnTo>
                      <a:pt x="95" y="391"/>
                    </a:lnTo>
                    <a:lnTo>
                      <a:pt x="0" y="468"/>
                    </a:lnTo>
                    <a:lnTo>
                      <a:pt x="1098" y="468"/>
                    </a:lnTo>
                    <a:lnTo>
                      <a:pt x="1258" y="235"/>
                    </a:lnTo>
                    <a:lnTo>
                      <a:pt x="10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799" name="Freeform 10">
                <a:extLst>
                  <a:ext uri="{FF2B5EF4-FFF2-40B4-BE49-F238E27FC236}">
                    <a16:creationId xmlns:a16="http://schemas.microsoft.com/office/drawing/2014/main" id="{352B6BD6-19C0-4E2B-A552-B83C0B45D060}"/>
                  </a:ext>
                </a:extLst>
              </p:cNvPr>
              <p:cNvSpPr>
                <a:spLocks/>
              </p:cNvSpPr>
              <p:nvPr/>
            </p:nvSpPr>
            <p:spPr bwMode="auto">
              <a:xfrm>
                <a:off x="2474913" y="2935288"/>
                <a:ext cx="3375025" cy="741363"/>
              </a:xfrm>
              <a:custGeom>
                <a:avLst/>
                <a:gdLst>
                  <a:gd name="T0" fmla="*/ 1965 w 2126"/>
                  <a:gd name="T1" fmla="*/ 0 h 467"/>
                  <a:gd name="T2" fmla="*/ 0 w 2126"/>
                  <a:gd name="T3" fmla="*/ 0 h 467"/>
                  <a:gd name="T4" fmla="*/ 0 w 2126"/>
                  <a:gd name="T5" fmla="*/ 467 h 467"/>
                  <a:gd name="T6" fmla="*/ 1965 w 2126"/>
                  <a:gd name="T7" fmla="*/ 467 h 467"/>
                  <a:gd name="T8" fmla="*/ 2126 w 2126"/>
                  <a:gd name="T9" fmla="*/ 234 h 467"/>
                  <a:gd name="T10" fmla="*/ 1965 w 2126"/>
                  <a:gd name="T11" fmla="*/ 0 h 4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6" h="467">
                    <a:moveTo>
                      <a:pt x="1965" y="0"/>
                    </a:moveTo>
                    <a:lnTo>
                      <a:pt x="0" y="0"/>
                    </a:lnTo>
                    <a:lnTo>
                      <a:pt x="0" y="467"/>
                    </a:lnTo>
                    <a:lnTo>
                      <a:pt x="1965" y="467"/>
                    </a:lnTo>
                    <a:lnTo>
                      <a:pt x="2126" y="234"/>
                    </a:lnTo>
                    <a:lnTo>
                      <a:pt x="19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7" name="Freeform 11">
                <a:extLst>
                  <a:ext uri="{FF2B5EF4-FFF2-40B4-BE49-F238E27FC236}">
                    <a16:creationId xmlns:a16="http://schemas.microsoft.com/office/drawing/2014/main" id="{0F8D206D-6827-4044-BB16-C20EC1FB77C0}"/>
                  </a:ext>
                </a:extLst>
              </p:cNvPr>
              <p:cNvSpPr>
                <a:spLocks/>
              </p:cNvSpPr>
              <p:nvPr/>
            </p:nvSpPr>
            <p:spPr bwMode="auto">
              <a:xfrm>
                <a:off x="3516278" y="2935857"/>
                <a:ext cx="2323823" cy="635658"/>
              </a:xfrm>
              <a:custGeom>
                <a:avLst/>
                <a:gdLst/>
                <a:ahLst/>
                <a:cxnLst>
                  <a:cxn ang="0">
                    <a:pos x="1303" y="0"/>
                  </a:cxn>
                  <a:cxn ang="0">
                    <a:pos x="175" y="0"/>
                  </a:cxn>
                  <a:cxn ang="0">
                    <a:pos x="175" y="405"/>
                  </a:cxn>
                  <a:cxn ang="0">
                    <a:pos x="0" y="467"/>
                  </a:cxn>
                  <a:cxn ang="0">
                    <a:pos x="1303" y="467"/>
                  </a:cxn>
                  <a:cxn ang="0">
                    <a:pos x="1464" y="234"/>
                  </a:cxn>
                  <a:cxn ang="0">
                    <a:pos x="1303" y="0"/>
                  </a:cxn>
                </a:cxnLst>
                <a:rect l="0" t="0" r="r" b="b"/>
                <a:pathLst>
                  <a:path w="1464" h="467">
                    <a:moveTo>
                      <a:pt x="1303" y="0"/>
                    </a:moveTo>
                    <a:lnTo>
                      <a:pt x="175" y="0"/>
                    </a:lnTo>
                    <a:lnTo>
                      <a:pt x="175" y="405"/>
                    </a:lnTo>
                    <a:lnTo>
                      <a:pt x="0" y="467"/>
                    </a:lnTo>
                    <a:lnTo>
                      <a:pt x="1303" y="467"/>
                    </a:lnTo>
                    <a:lnTo>
                      <a:pt x="1464" y="234"/>
                    </a:lnTo>
                    <a:lnTo>
                      <a:pt x="1303" y="0"/>
                    </a:lnTo>
                    <a:close/>
                  </a:path>
                </a:pathLst>
              </a:custGeom>
              <a:solidFill>
                <a:schemeClr val="accent4"/>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01" name="Freeform 12">
                <a:extLst>
                  <a:ext uri="{FF2B5EF4-FFF2-40B4-BE49-F238E27FC236}">
                    <a16:creationId xmlns:a16="http://schemas.microsoft.com/office/drawing/2014/main" id="{A02B613F-45E5-4503-AB80-668869FE19C9}"/>
                  </a:ext>
                </a:extLst>
              </p:cNvPr>
              <p:cNvSpPr>
                <a:spLocks/>
              </p:cNvSpPr>
              <p:nvPr/>
            </p:nvSpPr>
            <p:spPr bwMode="auto">
              <a:xfrm>
                <a:off x="3525838" y="2935288"/>
                <a:ext cx="2324100" cy="741363"/>
              </a:xfrm>
              <a:custGeom>
                <a:avLst/>
                <a:gdLst>
                  <a:gd name="T0" fmla="*/ 1303 w 1464"/>
                  <a:gd name="T1" fmla="*/ 0 h 467"/>
                  <a:gd name="T2" fmla="*/ 175 w 1464"/>
                  <a:gd name="T3" fmla="*/ 0 h 467"/>
                  <a:gd name="T4" fmla="*/ 175 w 1464"/>
                  <a:gd name="T5" fmla="*/ 405 h 467"/>
                  <a:gd name="T6" fmla="*/ 0 w 1464"/>
                  <a:gd name="T7" fmla="*/ 467 h 467"/>
                  <a:gd name="T8" fmla="*/ 1303 w 1464"/>
                  <a:gd name="T9" fmla="*/ 467 h 467"/>
                  <a:gd name="T10" fmla="*/ 1464 w 1464"/>
                  <a:gd name="T11" fmla="*/ 234 h 467"/>
                  <a:gd name="T12" fmla="*/ 1303 w 1464"/>
                  <a:gd name="T13" fmla="*/ 0 h 4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4" h="467">
                    <a:moveTo>
                      <a:pt x="1303" y="0"/>
                    </a:moveTo>
                    <a:lnTo>
                      <a:pt x="175" y="0"/>
                    </a:lnTo>
                    <a:lnTo>
                      <a:pt x="175" y="405"/>
                    </a:lnTo>
                    <a:lnTo>
                      <a:pt x="0" y="467"/>
                    </a:lnTo>
                    <a:lnTo>
                      <a:pt x="1303" y="467"/>
                    </a:lnTo>
                    <a:lnTo>
                      <a:pt x="1464" y="234"/>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02" name="Freeform 13">
                <a:extLst>
                  <a:ext uri="{FF2B5EF4-FFF2-40B4-BE49-F238E27FC236}">
                    <a16:creationId xmlns:a16="http://schemas.microsoft.com/office/drawing/2014/main" id="{F1C6E5FC-E1B7-4CAF-A127-0708A4F44929}"/>
                  </a:ext>
                </a:extLst>
              </p:cNvPr>
              <p:cNvSpPr>
                <a:spLocks/>
              </p:cNvSpPr>
              <p:nvPr/>
            </p:nvSpPr>
            <p:spPr bwMode="auto">
              <a:xfrm>
                <a:off x="2978150" y="2189163"/>
                <a:ext cx="3375025" cy="746125"/>
              </a:xfrm>
              <a:custGeom>
                <a:avLst/>
                <a:gdLst>
                  <a:gd name="T0" fmla="*/ 1965 w 2126"/>
                  <a:gd name="T1" fmla="*/ 0 h 470"/>
                  <a:gd name="T2" fmla="*/ 0 w 2126"/>
                  <a:gd name="T3" fmla="*/ 0 h 470"/>
                  <a:gd name="T4" fmla="*/ 0 w 2126"/>
                  <a:gd name="T5" fmla="*/ 470 h 470"/>
                  <a:gd name="T6" fmla="*/ 1965 w 2126"/>
                  <a:gd name="T7" fmla="*/ 470 h 470"/>
                  <a:gd name="T8" fmla="*/ 2126 w 2126"/>
                  <a:gd name="T9" fmla="*/ 235 h 470"/>
                  <a:gd name="T10" fmla="*/ 1965 w 2126"/>
                  <a:gd name="T11" fmla="*/ 0 h 4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6" h="470">
                    <a:moveTo>
                      <a:pt x="1965" y="0"/>
                    </a:moveTo>
                    <a:lnTo>
                      <a:pt x="0" y="0"/>
                    </a:lnTo>
                    <a:lnTo>
                      <a:pt x="0" y="470"/>
                    </a:lnTo>
                    <a:lnTo>
                      <a:pt x="1965" y="470"/>
                    </a:lnTo>
                    <a:lnTo>
                      <a:pt x="2126" y="235"/>
                    </a:lnTo>
                    <a:lnTo>
                      <a:pt x="1965" y="0"/>
                    </a:lnTo>
                    <a:close/>
                  </a:path>
                </a:pathLst>
              </a:custGeom>
              <a:solidFill>
                <a:srgbClr val="AAA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03" name="Freeform 14">
                <a:extLst>
                  <a:ext uri="{FF2B5EF4-FFF2-40B4-BE49-F238E27FC236}">
                    <a16:creationId xmlns:a16="http://schemas.microsoft.com/office/drawing/2014/main" id="{355A69C3-B982-479A-A815-133D3A7E7DA0}"/>
                  </a:ext>
                </a:extLst>
              </p:cNvPr>
              <p:cNvSpPr>
                <a:spLocks/>
              </p:cNvSpPr>
              <p:nvPr/>
            </p:nvSpPr>
            <p:spPr bwMode="auto">
              <a:xfrm>
                <a:off x="2978150" y="2189163"/>
                <a:ext cx="3375025" cy="746125"/>
              </a:xfrm>
              <a:custGeom>
                <a:avLst/>
                <a:gdLst>
                  <a:gd name="T0" fmla="*/ 1965 w 2126"/>
                  <a:gd name="T1" fmla="*/ 0 h 470"/>
                  <a:gd name="T2" fmla="*/ 0 w 2126"/>
                  <a:gd name="T3" fmla="*/ 0 h 470"/>
                  <a:gd name="T4" fmla="*/ 0 w 2126"/>
                  <a:gd name="T5" fmla="*/ 470 h 470"/>
                  <a:gd name="T6" fmla="*/ 1965 w 2126"/>
                  <a:gd name="T7" fmla="*/ 470 h 470"/>
                  <a:gd name="T8" fmla="*/ 2126 w 2126"/>
                  <a:gd name="T9" fmla="*/ 235 h 470"/>
                  <a:gd name="T10" fmla="*/ 1965 w 2126"/>
                  <a:gd name="T11" fmla="*/ 0 h 4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6" h="470">
                    <a:moveTo>
                      <a:pt x="1965" y="0"/>
                    </a:moveTo>
                    <a:lnTo>
                      <a:pt x="0" y="0"/>
                    </a:lnTo>
                    <a:lnTo>
                      <a:pt x="0" y="470"/>
                    </a:lnTo>
                    <a:lnTo>
                      <a:pt x="1965" y="470"/>
                    </a:lnTo>
                    <a:lnTo>
                      <a:pt x="2126" y="235"/>
                    </a:lnTo>
                    <a:lnTo>
                      <a:pt x="19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1" name="Freeform 15">
                <a:extLst>
                  <a:ext uri="{FF2B5EF4-FFF2-40B4-BE49-F238E27FC236}">
                    <a16:creationId xmlns:a16="http://schemas.microsoft.com/office/drawing/2014/main" id="{B56EC470-53D4-45AB-80F2-826B0E531E3C}"/>
                  </a:ext>
                </a:extLst>
              </p:cNvPr>
              <p:cNvSpPr>
                <a:spLocks/>
              </p:cNvSpPr>
              <p:nvPr/>
            </p:nvSpPr>
            <p:spPr bwMode="auto">
              <a:xfrm>
                <a:off x="3759488" y="2188593"/>
                <a:ext cx="2593687" cy="747263"/>
              </a:xfrm>
              <a:custGeom>
                <a:avLst/>
                <a:gdLst/>
                <a:ahLst/>
                <a:cxnLst>
                  <a:cxn ang="0">
                    <a:pos x="1473" y="0"/>
                  </a:cxn>
                  <a:cxn ang="0">
                    <a:pos x="1158" y="0"/>
                  </a:cxn>
                  <a:cxn ang="0">
                    <a:pos x="1158" y="0"/>
                  </a:cxn>
                  <a:cxn ang="0">
                    <a:pos x="0" y="0"/>
                  </a:cxn>
                  <a:cxn ang="0">
                    <a:pos x="0" y="450"/>
                  </a:cxn>
                  <a:cxn ang="0">
                    <a:pos x="28" y="453"/>
                  </a:cxn>
                  <a:cxn ang="0">
                    <a:pos x="28" y="470"/>
                  </a:cxn>
                  <a:cxn ang="0">
                    <a:pos x="1473" y="470"/>
                  </a:cxn>
                  <a:cxn ang="0">
                    <a:pos x="1634" y="235"/>
                  </a:cxn>
                  <a:cxn ang="0">
                    <a:pos x="1473" y="0"/>
                  </a:cxn>
                </a:cxnLst>
                <a:rect l="0" t="0" r="r" b="b"/>
                <a:pathLst>
                  <a:path w="1634" h="470">
                    <a:moveTo>
                      <a:pt x="1473" y="0"/>
                    </a:moveTo>
                    <a:lnTo>
                      <a:pt x="1158" y="0"/>
                    </a:lnTo>
                    <a:lnTo>
                      <a:pt x="1158" y="0"/>
                    </a:lnTo>
                    <a:lnTo>
                      <a:pt x="0" y="0"/>
                    </a:lnTo>
                    <a:lnTo>
                      <a:pt x="0" y="450"/>
                    </a:lnTo>
                    <a:lnTo>
                      <a:pt x="28" y="453"/>
                    </a:lnTo>
                    <a:lnTo>
                      <a:pt x="28" y="470"/>
                    </a:lnTo>
                    <a:lnTo>
                      <a:pt x="1473" y="470"/>
                    </a:lnTo>
                    <a:lnTo>
                      <a:pt x="1634" y="235"/>
                    </a:lnTo>
                    <a:lnTo>
                      <a:pt x="1473" y="0"/>
                    </a:lnTo>
                    <a:close/>
                  </a:path>
                </a:pathLst>
              </a:custGeom>
              <a:solidFill>
                <a:schemeClr val="accent5"/>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05" name="Freeform 16">
                <a:extLst>
                  <a:ext uri="{FF2B5EF4-FFF2-40B4-BE49-F238E27FC236}">
                    <a16:creationId xmlns:a16="http://schemas.microsoft.com/office/drawing/2014/main" id="{26D62D18-0D2B-4DD0-8F9C-FF7B578CEE52}"/>
                  </a:ext>
                </a:extLst>
              </p:cNvPr>
              <p:cNvSpPr>
                <a:spLocks/>
              </p:cNvSpPr>
              <p:nvPr/>
            </p:nvSpPr>
            <p:spPr bwMode="auto">
              <a:xfrm>
                <a:off x="3759200" y="2189163"/>
                <a:ext cx="2593975" cy="746125"/>
              </a:xfrm>
              <a:custGeom>
                <a:avLst/>
                <a:gdLst>
                  <a:gd name="T0" fmla="*/ 1473 w 1634"/>
                  <a:gd name="T1" fmla="*/ 0 h 470"/>
                  <a:gd name="T2" fmla="*/ 1158 w 1634"/>
                  <a:gd name="T3" fmla="*/ 0 h 470"/>
                  <a:gd name="T4" fmla="*/ 1158 w 1634"/>
                  <a:gd name="T5" fmla="*/ 0 h 470"/>
                  <a:gd name="T6" fmla="*/ 0 w 1634"/>
                  <a:gd name="T7" fmla="*/ 0 h 470"/>
                  <a:gd name="T8" fmla="*/ 0 w 1634"/>
                  <a:gd name="T9" fmla="*/ 450 h 470"/>
                  <a:gd name="T10" fmla="*/ 28 w 1634"/>
                  <a:gd name="T11" fmla="*/ 453 h 470"/>
                  <a:gd name="T12" fmla="*/ 28 w 1634"/>
                  <a:gd name="T13" fmla="*/ 470 h 470"/>
                  <a:gd name="T14" fmla="*/ 1473 w 1634"/>
                  <a:gd name="T15" fmla="*/ 470 h 470"/>
                  <a:gd name="T16" fmla="*/ 1634 w 1634"/>
                  <a:gd name="T17" fmla="*/ 235 h 470"/>
                  <a:gd name="T18" fmla="*/ 1473 w 1634"/>
                  <a:gd name="T19" fmla="*/ 0 h 4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34" h="470">
                    <a:moveTo>
                      <a:pt x="1473" y="0"/>
                    </a:moveTo>
                    <a:lnTo>
                      <a:pt x="1158" y="0"/>
                    </a:lnTo>
                    <a:lnTo>
                      <a:pt x="0" y="0"/>
                    </a:lnTo>
                    <a:lnTo>
                      <a:pt x="0" y="450"/>
                    </a:lnTo>
                    <a:lnTo>
                      <a:pt x="28" y="453"/>
                    </a:lnTo>
                    <a:lnTo>
                      <a:pt x="28" y="470"/>
                    </a:lnTo>
                    <a:lnTo>
                      <a:pt x="1473" y="470"/>
                    </a:lnTo>
                    <a:lnTo>
                      <a:pt x="1634" y="235"/>
                    </a:lnTo>
                    <a:lnTo>
                      <a:pt x="14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06" name="Freeform 17">
                <a:extLst>
                  <a:ext uri="{FF2B5EF4-FFF2-40B4-BE49-F238E27FC236}">
                    <a16:creationId xmlns:a16="http://schemas.microsoft.com/office/drawing/2014/main" id="{41DE5342-4E0B-456B-9E4A-5D7F3E277E8F}"/>
                  </a:ext>
                </a:extLst>
              </p:cNvPr>
              <p:cNvSpPr>
                <a:spLocks/>
              </p:cNvSpPr>
              <p:nvPr/>
            </p:nvSpPr>
            <p:spPr bwMode="auto">
              <a:xfrm>
                <a:off x="2474913" y="1447800"/>
                <a:ext cx="3376613" cy="741363"/>
              </a:xfrm>
              <a:custGeom>
                <a:avLst/>
                <a:gdLst>
                  <a:gd name="T0" fmla="*/ 1967 w 2127"/>
                  <a:gd name="T1" fmla="*/ 0 h 467"/>
                  <a:gd name="T2" fmla="*/ 0 w 2127"/>
                  <a:gd name="T3" fmla="*/ 0 h 467"/>
                  <a:gd name="T4" fmla="*/ 0 w 2127"/>
                  <a:gd name="T5" fmla="*/ 467 h 467"/>
                  <a:gd name="T6" fmla="*/ 1967 w 2127"/>
                  <a:gd name="T7" fmla="*/ 467 h 467"/>
                  <a:gd name="T8" fmla="*/ 2127 w 2127"/>
                  <a:gd name="T9" fmla="*/ 234 h 467"/>
                  <a:gd name="T10" fmla="*/ 1967 w 2127"/>
                  <a:gd name="T11" fmla="*/ 0 h 4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7" h="467">
                    <a:moveTo>
                      <a:pt x="1967" y="0"/>
                    </a:moveTo>
                    <a:lnTo>
                      <a:pt x="0" y="0"/>
                    </a:lnTo>
                    <a:lnTo>
                      <a:pt x="0" y="467"/>
                    </a:lnTo>
                    <a:lnTo>
                      <a:pt x="1967" y="467"/>
                    </a:lnTo>
                    <a:lnTo>
                      <a:pt x="2127" y="234"/>
                    </a:lnTo>
                    <a:lnTo>
                      <a:pt x="1967" y="0"/>
                    </a:lnTo>
                    <a:close/>
                  </a:path>
                </a:pathLst>
              </a:custGeom>
              <a:solidFill>
                <a:srgbClr val="B7B9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07" name="Freeform 18">
                <a:extLst>
                  <a:ext uri="{FF2B5EF4-FFF2-40B4-BE49-F238E27FC236}">
                    <a16:creationId xmlns:a16="http://schemas.microsoft.com/office/drawing/2014/main" id="{8FC50689-00B2-48B1-A882-76BF8793CF1E}"/>
                  </a:ext>
                </a:extLst>
              </p:cNvPr>
              <p:cNvSpPr>
                <a:spLocks/>
              </p:cNvSpPr>
              <p:nvPr/>
            </p:nvSpPr>
            <p:spPr bwMode="auto">
              <a:xfrm>
                <a:off x="2474913" y="1447800"/>
                <a:ext cx="3376613" cy="741363"/>
              </a:xfrm>
              <a:custGeom>
                <a:avLst/>
                <a:gdLst>
                  <a:gd name="T0" fmla="*/ 1967 w 2127"/>
                  <a:gd name="T1" fmla="*/ 0 h 467"/>
                  <a:gd name="T2" fmla="*/ 0 w 2127"/>
                  <a:gd name="T3" fmla="*/ 0 h 467"/>
                  <a:gd name="T4" fmla="*/ 0 w 2127"/>
                  <a:gd name="T5" fmla="*/ 467 h 467"/>
                  <a:gd name="T6" fmla="*/ 1967 w 2127"/>
                  <a:gd name="T7" fmla="*/ 467 h 467"/>
                  <a:gd name="T8" fmla="*/ 2127 w 2127"/>
                  <a:gd name="T9" fmla="*/ 234 h 467"/>
                  <a:gd name="T10" fmla="*/ 1967 w 2127"/>
                  <a:gd name="T11" fmla="*/ 0 h 4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7" h="467">
                    <a:moveTo>
                      <a:pt x="1967" y="0"/>
                    </a:moveTo>
                    <a:lnTo>
                      <a:pt x="0" y="0"/>
                    </a:lnTo>
                    <a:lnTo>
                      <a:pt x="0" y="467"/>
                    </a:lnTo>
                    <a:lnTo>
                      <a:pt x="1967" y="467"/>
                    </a:lnTo>
                    <a:lnTo>
                      <a:pt x="2127" y="234"/>
                    </a:lnTo>
                    <a:lnTo>
                      <a:pt x="19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5" name="Freeform 19">
                <a:extLst>
                  <a:ext uri="{FF2B5EF4-FFF2-40B4-BE49-F238E27FC236}">
                    <a16:creationId xmlns:a16="http://schemas.microsoft.com/office/drawing/2014/main" id="{E6C41FB0-95FD-49F3-8CCC-6161808E7624}"/>
                  </a:ext>
                </a:extLst>
              </p:cNvPr>
              <p:cNvSpPr>
                <a:spLocks/>
              </p:cNvSpPr>
              <p:nvPr/>
            </p:nvSpPr>
            <p:spPr bwMode="auto">
              <a:xfrm>
                <a:off x="3254744" y="1447800"/>
                <a:ext cx="2597017" cy="740793"/>
              </a:xfrm>
              <a:custGeom>
                <a:avLst/>
                <a:gdLst/>
                <a:ahLst/>
                <a:cxnLst>
                  <a:cxn ang="0">
                    <a:pos x="1474" y="0"/>
                  </a:cxn>
                  <a:cxn ang="0">
                    <a:pos x="1145" y="0"/>
                  </a:cxn>
                  <a:cxn ang="0">
                    <a:pos x="1145" y="0"/>
                  </a:cxn>
                  <a:cxn ang="0">
                    <a:pos x="0" y="0"/>
                  </a:cxn>
                  <a:cxn ang="0">
                    <a:pos x="0" y="467"/>
                  </a:cxn>
                  <a:cxn ang="0">
                    <a:pos x="1474" y="467"/>
                  </a:cxn>
                  <a:cxn ang="0">
                    <a:pos x="1636" y="234"/>
                  </a:cxn>
                  <a:cxn ang="0">
                    <a:pos x="1474" y="0"/>
                  </a:cxn>
                </a:cxnLst>
                <a:rect l="0" t="0" r="r" b="b"/>
                <a:pathLst>
                  <a:path w="1636" h="467">
                    <a:moveTo>
                      <a:pt x="1474" y="0"/>
                    </a:moveTo>
                    <a:lnTo>
                      <a:pt x="1145" y="0"/>
                    </a:lnTo>
                    <a:lnTo>
                      <a:pt x="1145" y="0"/>
                    </a:lnTo>
                    <a:lnTo>
                      <a:pt x="0" y="0"/>
                    </a:lnTo>
                    <a:lnTo>
                      <a:pt x="0" y="467"/>
                    </a:lnTo>
                    <a:lnTo>
                      <a:pt x="1474" y="467"/>
                    </a:lnTo>
                    <a:lnTo>
                      <a:pt x="1636" y="234"/>
                    </a:lnTo>
                    <a:lnTo>
                      <a:pt x="1474" y="0"/>
                    </a:lnTo>
                    <a:close/>
                  </a:path>
                </a:pathLst>
              </a:custGeom>
              <a:solidFill>
                <a:schemeClr val="accent2">
                  <a:lumMod val="60000"/>
                  <a:lumOff val="40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09" name="Freeform 20">
                <a:extLst>
                  <a:ext uri="{FF2B5EF4-FFF2-40B4-BE49-F238E27FC236}">
                    <a16:creationId xmlns:a16="http://schemas.microsoft.com/office/drawing/2014/main" id="{F761987C-AB40-48BE-8133-E8C4BEBE1B9E}"/>
                  </a:ext>
                </a:extLst>
              </p:cNvPr>
              <p:cNvSpPr>
                <a:spLocks/>
              </p:cNvSpPr>
              <p:nvPr/>
            </p:nvSpPr>
            <p:spPr bwMode="auto">
              <a:xfrm>
                <a:off x="3254375" y="1447800"/>
                <a:ext cx="2597150" cy="741363"/>
              </a:xfrm>
              <a:custGeom>
                <a:avLst/>
                <a:gdLst>
                  <a:gd name="T0" fmla="*/ 1474 w 1636"/>
                  <a:gd name="T1" fmla="*/ 0 h 467"/>
                  <a:gd name="T2" fmla="*/ 1145 w 1636"/>
                  <a:gd name="T3" fmla="*/ 0 h 467"/>
                  <a:gd name="T4" fmla="*/ 1145 w 1636"/>
                  <a:gd name="T5" fmla="*/ 0 h 467"/>
                  <a:gd name="T6" fmla="*/ 0 w 1636"/>
                  <a:gd name="T7" fmla="*/ 0 h 467"/>
                  <a:gd name="T8" fmla="*/ 0 w 1636"/>
                  <a:gd name="T9" fmla="*/ 467 h 467"/>
                  <a:gd name="T10" fmla="*/ 1474 w 1636"/>
                  <a:gd name="T11" fmla="*/ 467 h 467"/>
                  <a:gd name="T12" fmla="*/ 1636 w 1636"/>
                  <a:gd name="T13" fmla="*/ 234 h 467"/>
                  <a:gd name="T14" fmla="*/ 1474 w 1636"/>
                  <a:gd name="T15" fmla="*/ 0 h 4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36" h="467">
                    <a:moveTo>
                      <a:pt x="1474" y="0"/>
                    </a:moveTo>
                    <a:lnTo>
                      <a:pt x="1145" y="0"/>
                    </a:lnTo>
                    <a:lnTo>
                      <a:pt x="0" y="0"/>
                    </a:lnTo>
                    <a:lnTo>
                      <a:pt x="0" y="467"/>
                    </a:lnTo>
                    <a:lnTo>
                      <a:pt x="1474" y="467"/>
                    </a:lnTo>
                    <a:lnTo>
                      <a:pt x="1636" y="234"/>
                    </a:lnTo>
                    <a:lnTo>
                      <a:pt x="1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10" name="Freeform 21">
                <a:extLst>
                  <a:ext uri="{FF2B5EF4-FFF2-40B4-BE49-F238E27FC236}">
                    <a16:creationId xmlns:a16="http://schemas.microsoft.com/office/drawing/2014/main" id="{1203EA72-CB89-4845-8770-33AD76F7AEB1}"/>
                  </a:ext>
                </a:extLst>
              </p:cNvPr>
              <p:cNvSpPr>
                <a:spLocks/>
              </p:cNvSpPr>
              <p:nvPr/>
            </p:nvSpPr>
            <p:spPr bwMode="auto">
              <a:xfrm>
                <a:off x="3155950" y="757238"/>
                <a:ext cx="2171700" cy="690563"/>
              </a:xfrm>
              <a:custGeom>
                <a:avLst/>
                <a:gdLst>
                  <a:gd name="T0" fmla="*/ 1207 w 1368"/>
                  <a:gd name="T1" fmla="*/ 0 h 435"/>
                  <a:gd name="T2" fmla="*/ 0 w 1368"/>
                  <a:gd name="T3" fmla="*/ 0 h 435"/>
                  <a:gd name="T4" fmla="*/ 0 w 1368"/>
                  <a:gd name="T5" fmla="*/ 435 h 435"/>
                  <a:gd name="T6" fmla="*/ 1207 w 1368"/>
                  <a:gd name="T7" fmla="*/ 435 h 435"/>
                  <a:gd name="T8" fmla="*/ 1368 w 1368"/>
                  <a:gd name="T9" fmla="*/ 217 h 435"/>
                  <a:gd name="T10" fmla="*/ 1207 w 1368"/>
                  <a:gd name="T11" fmla="*/ 0 h 4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8" h="435">
                    <a:moveTo>
                      <a:pt x="1207" y="0"/>
                    </a:moveTo>
                    <a:lnTo>
                      <a:pt x="0" y="0"/>
                    </a:lnTo>
                    <a:lnTo>
                      <a:pt x="0" y="435"/>
                    </a:lnTo>
                    <a:lnTo>
                      <a:pt x="1207" y="435"/>
                    </a:lnTo>
                    <a:lnTo>
                      <a:pt x="1368" y="217"/>
                    </a:lnTo>
                    <a:lnTo>
                      <a:pt x="1207" y="0"/>
                    </a:lnTo>
                    <a:close/>
                  </a:path>
                </a:pathLst>
              </a:custGeom>
              <a:solidFill>
                <a:srgbClr val="B87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11" name="Freeform 22">
                <a:extLst>
                  <a:ext uri="{FF2B5EF4-FFF2-40B4-BE49-F238E27FC236}">
                    <a16:creationId xmlns:a16="http://schemas.microsoft.com/office/drawing/2014/main" id="{E9F29E89-EB32-45B3-9E10-ECA32DE45F25}"/>
                  </a:ext>
                </a:extLst>
              </p:cNvPr>
              <p:cNvSpPr>
                <a:spLocks/>
              </p:cNvSpPr>
              <p:nvPr/>
            </p:nvSpPr>
            <p:spPr bwMode="auto">
              <a:xfrm>
                <a:off x="3155950" y="757238"/>
                <a:ext cx="2171700" cy="690563"/>
              </a:xfrm>
              <a:custGeom>
                <a:avLst/>
                <a:gdLst>
                  <a:gd name="T0" fmla="*/ 1207 w 1368"/>
                  <a:gd name="T1" fmla="*/ 0 h 435"/>
                  <a:gd name="T2" fmla="*/ 0 w 1368"/>
                  <a:gd name="T3" fmla="*/ 0 h 435"/>
                  <a:gd name="T4" fmla="*/ 0 w 1368"/>
                  <a:gd name="T5" fmla="*/ 435 h 435"/>
                  <a:gd name="T6" fmla="*/ 1207 w 1368"/>
                  <a:gd name="T7" fmla="*/ 435 h 435"/>
                  <a:gd name="T8" fmla="*/ 1368 w 1368"/>
                  <a:gd name="T9" fmla="*/ 217 h 435"/>
                  <a:gd name="T10" fmla="*/ 1207 w 1368"/>
                  <a:gd name="T11" fmla="*/ 0 h 4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8" h="435">
                    <a:moveTo>
                      <a:pt x="1207" y="0"/>
                    </a:moveTo>
                    <a:lnTo>
                      <a:pt x="0" y="0"/>
                    </a:lnTo>
                    <a:lnTo>
                      <a:pt x="0" y="435"/>
                    </a:lnTo>
                    <a:lnTo>
                      <a:pt x="1207" y="435"/>
                    </a:lnTo>
                    <a:lnTo>
                      <a:pt x="1368" y="217"/>
                    </a:lnTo>
                    <a:lnTo>
                      <a:pt x="1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9" name="Freeform 23">
                <a:extLst>
                  <a:ext uri="{FF2B5EF4-FFF2-40B4-BE49-F238E27FC236}">
                    <a16:creationId xmlns:a16="http://schemas.microsoft.com/office/drawing/2014/main" id="{4A2B5851-442C-4132-8A5A-1380AF38ED2C}"/>
                  </a:ext>
                </a:extLst>
              </p:cNvPr>
              <p:cNvSpPr>
                <a:spLocks/>
              </p:cNvSpPr>
              <p:nvPr/>
            </p:nvSpPr>
            <p:spPr bwMode="auto">
              <a:xfrm>
                <a:off x="3156460" y="757147"/>
                <a:ext cx="2170568" cy="690653"/>
              </a:xfrm>
              <a:custGeom>
                <a:avLst/>
                <a:gdLst/>
                <a:ahLst/>
                <a:cxnLst>
                  <a:cxn ang="0">
                    <a:pos x="1206" y="0"/>
                  </a:cxn>
                  <a:cxn ang="0">
                    <a:pos x="0" y="0"/>
                  </a:cxn>
                  <a:cxn ang="0">
                    <a:pos x="0" y="435"/>
                  </a:cxn>
                  <a:cxn ang="0">
                    <a:pos x="1206" y="435"/>
                  </a:cxn>
                  <a:cxn ang="0">
                    <a:pos x="1368" y="217"/>
                  </a:cxn>
                  <a:cxn ang="0">
                    <a:pos x="1206" y="0"/>
                  </a:cxn>
                </a:cxnLst>
                <a:rect l="0" t="0" r="r" b="b"/>
                <a:pathLst>
                  <a:path w="1368" h="435">
                    <a:moveTo>
                      <a:pt x="1206" y="0"/>
                    </a:moveTo>
                    <a:lnTo>
                      <a:pt x="0" y="0"/>
                    </a:lnTo>
                    <a:lnTo>
                      <a:pt x="0" y="435"/>
                    </a:lnTo>
                    <a:lnTo>
                      <a:pt x="1206" y="435"/>
                    </a:lnTo>
                    <a:lnTo>
                      <a:pt x="1368" y="217"/>
                    </a:lnTo>
                    <a:lnTo>
                      <a:pt x="1206" y="0"/>
                    </a:lnTo>
                    <a:close/>
                  </a:path>
                </a:pathLst>
              </a:custGeom>
              <a:solidFill>
                <a:schemeClr val="accent1">
                  <a:lumMod val="60000"/>
                  <a:lumOff val="40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13" name="Freeform 24">
                <a:extLst>
                  <a:ext uri="{FF2B5EF4-FFF2-40B4-BE49-F238E27FC236}">
                    <a16:creationId xmlns:a16="http://schemas.microsoft.com/office/drawing/2014/main" id="{47B511E6-BF40-4660-BE92-80CFEDEB2455}"/>
                  </a:ext>
                </a:extLst>
              </p:cNvPr>
              <p:cNvSpPr>
                <a:spLocks/>
              </p:cNvSpPr>
              <p:nvPr/>
            </p:nvSpPr>
            <p:spPr bwMode="auto">
              <a:xfrm>
                <a:off x="3155950" y="757238"/>
                <a:ext cx="2171700" cy="690563"/>
              </a:xfrm>
              <a:custGeom>
                <a:avLst/>
                <a:gdLst>
                  <a:gd name="T0" fmla="*/ 1206 w 1368"/>
                  <a:gd name="T1" fmla="*/ 0 h 435"/>
                  <a:gd name="T2" fmla="*/ 0 w 1368"/>
                  <a:gd name="T3" fmla="*/ 0 h 435"/>
                  <a:gd name="T4" fmla="*/ 0 w 1368"/>
                  <a:gd name="T5" fmla="*/ 435 h 435"/>
                  <a:gd name="T6" fmla="*/ 1206 w 1368"/>
                  <a:gd name="T7" fmla="*/ 435 h 435"/>
                  <a:gd name="T8" fmla="*/ 1368 w 1368"/>
                  <a:gd name="T9" fmla="*/ 217 h 435"/>
                  <a:gd name="T10" fmla="*/ 1206 w 1368"/>
                  <a:gd name="T11" fmla="*/ 0 h 4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8" h="435">
                    <a:moveTo>
                      <a:pt x="1206" y="0"/>
                    </a:moveTo>
                    <a:lnTo>
                      <a:pt x="0" y="0"/>
                    </a:lnTo>
                    <a:lnTo>
                      <a:pt x="0" y="435"/>
                    </a:lnTo>
                    <a:lnTo>
                      <a:pt x="1206" y="435"/>
                    </a:lnTo>
                    <a:lnTo>
                      <a:pt x="1368" y="217"/>
                    </a:lnTo>
                    <a:lnTo>
                      <a:pt x="12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1" name="Freeform 25">
                <a:extLst>
                  <a:ext uri="{FF2B5EF4-FFF2-40B4-BE49-F238E27FC236}">
                    <a16:creationId xmlns:a16="http://schemas.microsoft.com/office/drawing/2014/main" id="{5EE6A6D6-300E-48C4-8953-9982317D5579}"/>
                  </a:ext>
                </a:extLst>
              </p:cNvPr>
              <p:cNvSpPr>
                <a:spLocks/>
              </p:cNvSpPr>
              <p:nvPr/>
            </p:nvSpPr>
            <p:spPr bwMode="auto">
              <a:xfrm>
                <a:off x="2446820" y="590550"/>
                <a:ext cx="278193" cy="1227646"/>
              </a:xfrm>
              <a:custGeom>
                <a:avLst/>
                <a:gdLst/>
                <a:ahLst/>
                <a:cxnLst>
                  <a:cxn ang="0">
                    <a:pos x="176" y="773"/>
                  </a:cxn>
                  <a:cxn ang="0">
                    <a:pos x="0" y="711"/>
                  </a:cxn>
                  <a:cxn ang="0">
                    <a:pos x="0" y="149"/>
                  </a:cxn>
                  <a:cxn ang="0">
                    <a:pos x="176" y="0"/>
                  </a:cxn>
                  <a:cxn ang="0">
                    <a:pos x="176" y="773"/>
                  </a:cxn>
                </a:cxnLst>
                <a:rect l="0" t="0" r="r" b="b"/>
                <a:pathLst>
                  <a:path w="176" h="773">
                    <a:moveTo>
                      <a:pt x="176" y="773"/>
                    </a:moveTo>
                    <a:lnTo>
                      <a:pt x="0" y="711"/>
                    </a:lnTo>
                    <a:lnTo>
                      <a:pt x="0" y="149"/>
                    </a:lnTo>
                    <a:lnTo>
                      <a:pt x="176" y="0"/>
                    </a:lnTo>
                    <a:lnTo>
                      <a:pt x="176" y="773"/>
                    </a:lnTo>
                    <a:close/>
                  </a:path>
                </a:pathLst>
              </a:custGeom>
              <a:solidFill>
                <a:schemeClr val="accent1">
                  <a:lumMod val="60000"/>
                  <a:lumOff val="40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15" name="Freeform 26">
                <a:extLst>
                  <a:ext uri="{FF2B5EF4-FFF2-40B4-BE49-F238E27FC236}">
                    <a16:creationId xmlns:a16="http://schemas.microsoft.com/office/drawing/2014/main" id="{5FB00F2C-A65E-41BD-BE58-EA273337F22E}"/>
                  </a:ext>
                </a:extLst>
              </p:cNvPr>
              <p:cNvSpPr>
                <a:spLocks/>
              </p:cNvSpPr>
              <p:nvPr/>
            </p:nvSpPr>
            <p:spPr bwMode="auto">
              <a:xfrm>
                <a:off x="2725738" y="590550"/>
                <a:ext cx="754063" cy="1227138"/>
              </a:xfrm>
              <a:custGeom>
                <a:avLst/>
                <a:gdLst>
                  <a:gd name="T0" fmla="*/ 0 w 475"/>
                  <a:gd name="T1" fmla="*/ 773 h 773"/>
                  <a:gd name="T2" fmla="*/ 475 w 475"/>
                  <a:gd name="T3" fmla="*/ 711 h 773"/>
                  <a:gd name="T4" fmla="*/ 475 w 475"/>
                  <a:gd name="T5" fmla="*/ 105 h 773"/>
                  <a:gd name="T6" fmla="*/ 0 w 475"/>
                  <a:gd name="T7" fmla="*/ 0 h 773"/>
                  <a:gd name="T8" fmla="*/ 0 w 475"/>
                  <a:gd name="T9" fmla="*/ 773 h 7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773">
                    <a:moveTo>
                      <a:pt x="0" y="773"/>
                    </a:moveTo>
                    <a:lnTo>
                      <a:pt x="475" y="711"/>
                    </a:lnTo>
                    <a:lnTo>
                      <a:pt x="475" y="105"/>
                    </a:lnTo>
                    <a:lnTo>
                      <a:pt x="0" y="0"/>
                    </a:lnTo>
                    <a:lnTo>
                      <a:pt x="0" y="77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3" name="Freeform 27">
                <a:extLst>
                  <a:ext uri="{FF2B5EF4-FFF2-40B4-BE49-F238E27FC236}">
                    <a16:creationId xmlns:a16="http://schemas.microsoft.com/office/drawing/2014/main" id="{F439945E-42DD-4A27-8689-B38781EB0323}"/>
                  </a:ext>
                </a:extLst>
              </p:cNvPr>
              <p:cNvSpPr>
                <a:spLocks/>
              </p:cNvSpPr>
              <p:nvPr/>
            </p:nvSpPr>
            <p:spPr bwMode="auto">
              <a:xfrm>
                <a:off x="2123650" y="1289290"/>
                <a:ext cx="716304" cy="1015760"/>
              </a:xfrm>
              <a:custGeom>
                <a:avLst/>
                <a:gdLst/>
                <a:ahLst/>
                <a:cxnLst>
                  <a:cxn ang="0">
                    <a:pos x="451" y="640"/>
                  </a:cxn>
                  <a:cxn ang="0">
                    <a:pos x="0" y="584"/>
                  </a:cxn>
                  <a:cxn ang="0">
                    <a:pos x="0" y="162"/>
                  </a:cxn>
                  <a:cxn ang="0">
                    <a:pos x="451" y="0"/>
                  </a:cxn>
                  <a:cxn ang="0">
                    <a:pos x="451" y="640"/>
                  </a:cxn>
                </a:cxnLst>
                <a:rect l="0" t="0" r="r" b="b"/>
                <a:pathLst>
                  <a:path w="451" h="640">
                    <a:moveTo>
                      <a:pt x="451" y="640"/>
                    </a:moveTo>
                    <a:lnTo>
                      <a:pt x="0" y="584"/>
                    </a:lnTo>
                    <a:lnTo>
                      <a:pt x="0" y="162"/>
                    </a:lnTo>
                    <a:lnTo>
                      <a:pt x="451" y="0"/>
                    </a:lnTo>
                    <a:lnTo>
                      <a:pt x="451" y="640"/>
                    </a:lnTo>
                    <a:close/>
                  </a:path>
                </a:pathLst>
              </a:custGeom>
              <a:solidFill>
                <a:schemeClr val="accent2">
                  <a:lumMod val="60000"/>
                  <a:lumOff val="40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17" name="Freeform 28">
                <a:extLst>
                  <a:ext uri="{FF2B5EF4-FFF2-40B4-BE49-F238E27FC236}">
                    <a16:creationId xmlns:a16="http://schemas.microsoft.com/office/drawing/2014/main" id="{F836E287-955B-4FF6-8DF9-6A71DF7BFDB7}"/>
                  </a:ext>
                </a:extLst>
              </p:cNvPr>
              <p:cNvSpPr>
                <a:spLocks/>
              </p:cNvSpPr>
              <p:nvPr/>
            </p:nvSpPr>
            <p:spPr bwMode="auto">
              <a:xfrm>
                <a:off x="2840038" y="1289050"/>
                <a:ext cx="963613" cy="1016000"/>
              </a:xfrm>
              <a:custGeom>
                <a:avLst/>
                <a:gdLst>
                  <a:gd name="T0" fmla="*/ 0 w 607"/>
                  <a:gd name="T1" fmla="*/ 640 h 640"/>
                  <a:gd name="T2" fmla="*/ 607 w 607"/>
                  <a:gd name="T3" fmla="*/ 584 h 640"/>
                  <a:gd name="T4" fmla="*/ 607 w 607"/>
                  <a:gd name="T5" fmla="*/ 103 h 640"/>
                  <a:gd name="T6" fmla="*/ 0 w 607"/>
                  <a:gd name="T7" fmla="*/ 0 h 640"/>
                  <a:gd name="T8" fmla="*/ 0 w 607"/>
                  <a:gd name="T9" fmla="*/ 640 h 6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7" h="640">
                    <a:moveTo>
                      <a:pt x="0" y="640"/>
                    </a:moveTo>
                    <a:lnTo>
                      <a:pt x="607" y="584"/>
                    </a:lnTo>
                    <a:lnTo>
                      <a:pt x="607" y="103"/>
                    </a:lnTo>
                    <a:lnTo>
                      <a:pt x="0" y="0"/>
                    </a:lnTo>
                    <a:lnTo>
                      <a:pt x="0" y="6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5" name="Freeform 31">
                <a:extLst>
                  <a:ext uri="{FF2B5EF4-FFF2-40B4-BE49-F238E27FC236}">
                    <a16:creationId xmlns:a16="http://schemas.microsoft.com/office/drawing/2014/main" id="{AD857554-71CD-4265-9364-6C01E26EE94A}"/>
                  </a:ext>
                </a:extLst>
              </p:cNvPr>
              <p:cNvSpPr>
                <a:spLocks/>
              </p:cNvSpPr>
              <p:nvPr/>
            </p:nvSpPr>
            <p:spPr bwMode="auto">
              <a:xfrm>
                <a:off x="2501792" y="3267434"/>
                <a:ext cx="737959" cy="1227647"/>
              </a:xfrm>
              <a:custGeom>
                <a:avLst/>
                <a:gdLst/>
                <a:ahLst/>
                <a:cxnLst>
                  <a:cxn ang="0">
                    <a:pos x="465" y="0"/>
                  </a:cxn>
                  <a:cxn ang="0">
                    <a:pos x="0" y="62"/>
                  </a:cxn>
                  <a:cxn ang="0">
                    <a:pos x="0" y="668"/>
                  </a:cxn>
                  <a:cxn ang="0">
                    <a:pos x="465" y="773"/>
                  </a:cxn>
                  <a:cxn ang="0">
                    <a:pos x="465" y="0"/>
                  </a:cxn>
                </a:cxnLst>
                <a:rect l="0" t="0" r="r" b="b"/>
                <a:pathLst>
                  <a:path w="465" h="773">
                    <a:moveTo>
                      <a:pt x="465" y="0"/>
                    </a:moveTo>
                    <a:lnTo>
                      <a:pt x="0" y="62"/>
                    </a:lnTo>
                    <a:lnTo>
                      <a:pt x="0" y="668"/>
                    </a:lnTo>
                    <a:lnTo>
                      <a:pt x="465" y="773"/>
                    </a:lnTo>
                    <a:lnTo>
                      <a:pt x="465" y="0"/>
                    </a:lnTo>
                    <a:close/>
                  </a:path>
                </a:pathLst>
              </a:custGeom>
              <a:solidFill>
                <a:schemeClr val="accent5"/>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19" name="Rectangle 33">
                <a:extLst>
                  <a:ext uri="{FF2B5EF4-FFF2-40B4-BE49-F238E27FC236}">
                    <a16:creationId xmlns:a16="http://schemas.microsoft.com/office/drawing/2014/main" id="{39BDEFF4-3560-4296-A550-73A060FD3A3B}"/>
                  </a:ext>
                </a:extLst>
              </p:cNvPr>
              <p:cNvSpPr>
                <a:spLocks noChangeArrowheads="1"/>
              </p:cNvSpPr>
              <p:nvPr/>
            </p:nvSpPr>
            <p:spPr bwMode="auto">
              <a:xfrm>
                <a:off x="3479800" y="3695700"/>
                <a:ext cx="1588" cy="601663"/>
              </a:xfrm>
              <a:prstGeom prst="rect">
                <a:avLst/>
              </a:prstGeom>
              <a:solidFill>
                <a:srgbClr val="BCC44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sz="1000">
                  <a:latin typeface="Poppins" panose="00000500000000000000" pitchFamily="50" charset="0"/>
                  <a:cs typeface="Poppins" panose="00000500000000000000" pitchFamily="50" charset="0"/>
                </a:endParaRPr>
              </a:p>
            </p:txBody>
          </p:sp>
          <p:sp>
            <p:nvSpPr>
              <p:cNvPr id="32820" name="Rectangle 34">
                <a:extLst>
                  <a:ext uri="{FF2B5EF4-FFF2-40B4-BE49-F238E27FC236}">
                    <a16:creationId xmlns:a16="http://schemas.microsoft.com/office/drawing/2014/main" id="{3E4E7F7E-C61A-4924-881C-27B464271164}"/>
                  </a:ext>
                </a:extLst>
              </p:cNvPr>
              <p:cNvSpPr>
                <a:spLocks noChangeArrowheads="1"/>
              </p:cNvSpPr>
              <p:nvPr/>
            </p:nvSpPr>
            <p:spPr bwMode="auto">
              <a:xfrm>
                <a:off x="3479800" y="3695700"/>
                <a:ext cx="1588"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sz="1000">
                  <a:latin typeface="Poppins" panose="00000500000000000000" pitchFamily="50" charset="0"/>
                  <a:cs typeface="Poppins" panose="00000500000000000000" pitchFamily="50" charset="0"/>
                </a:endParaRPr>
              </a:p>
            </p:txBody>
          </p:sp>
          <p:sp>
            <p:nvSpPr>
              <p:cNvPr id="32821" name="Freeform 29">
                <a:extLst>
                  <a:ext uri="{FF2B5EF4-FFF2-40B4-BE49-F238E27FC236}">
                    <a16:creationId xmlns:a16="http://schemas.microsoft.com/office/drawing/2014/main" id="{F4281A14-50E3-42A2-86D9-4F9EBC0ABF16}"/>
                  </a:ext>
                </a:extLst>
              </p:cNvPr>
              <p:cNvSpPr>
                <a:spLocks/>
              </p:cNvSpPr>
              <p:nvPr/>
            </p:nvSpPr>
            <p:spPr bwMode="auto">
              <a:xfrm>
                <a:off x="3184525" y="4419600"/>
                <a:ext cx="142875" cy="114300"/>
              </a:xfrm>
              <a:custGeom>
                <a:avLst/>
                <a:gdLst>
                  <a:gd name="T0" fmla="*/ 90 w 90"/>
                  <a:gd name="T1" fmla="*/ 0 h 72"/>
                  <a:gd name="T2" fmla="*/ 86 w 90"/>
                  <a:gd name="T3" fmla="*/ 0 h 72"/>
                  <a:gd name="T4" fmla="*/ 0 w 90"/>
                  <a:gd name="T5" fmla="*/ 66 h 72"/>
                  <a:gd name="T6" fmla="*/ 0 w 90"/>
                  <a:gd name="T7" fmla="*/ 72 h 72"/>
                  <a:gd name="T8" fmla="*/ 90 w 90"/>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72">
                    <a:moveTo>
                      <a:pt x="90" y="0"/>
                    </a:moveTo>
                    <a:lnTo>
                      <a:pt x="86" y="0"/>
                    </a:lnTo>
                    <a:lnTo>
                      <a:pt x="0" y="66"/>
                    </a:lnTo>
                    <a:lnTo>
                      <a:pt x="0" y="7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22" name="Freeform 30">
                <a:extLst>
                  <a:ext uri="{FF2B5EF4-FFF2-40B4-BE49-F238E27FC236}">
                    <a16:creationId xmlns:a16="http://schemas.microsoft.com/office/drawing/2014/main" id="{A7D53ACC-5544-45AE-9F98-5B438D4C80FE}"/>
                  </a:ext>
                </a:extLst>
              </p:cNvPr>
              <p:cNvSpPr>
                <a:spLocks/>
              </p:cNvSpPr>
              <p:nvPr/>
            </p:nvSpPr>
            <p:spPr bwMode="auto">
              <a:xfrm>
                <a:off x="3321050" y="4297363"/>
                <a:ext cx="157163" cy="122238"/>
              </a:xfrm>
              <a:custGeom>
                <a:avLst/>
                <a:gdLst>
                  <a:gd name="T0" fmla="*/ 99 w 99"/>
                  <a:gd name="T1" fmla="*/ 0 h 77"/>
                  <a:gd name="T2" fmla="*/ 0 w 99"/>
                  <a:gd name="T3" fmla="*/ 77 h 77"/>
                  <a:gd name="T4" fmla="*/ 4 w 99"/>
                  <a:gd name="T5" fmla="*/ 77 h 77"/>
                  <a:gd name="T6" fmla="*/ 99 w 99"/>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77">
                    <a:moveTo>
                      <a:pt x="99" y="0"/>
                    </a:moveTo>
                    <a:lnTo>
                      <a:pt x="0" y="77"/>
                    </a:lnTo>
                    <a:lnTo>
                      <a:pt x="4" y="77"/>
                    </a:lnTo>
                    <a:lnTo>
                      <a:pt x="99" y="0"/>
                    </a:lnTo>
                    <a:close/>
                  </a:path>
                </a:pathLst>
              </a:custGeom>
              <a:solidFill>
                <a:srgbClr val="BCC4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23" name="Freeform 31">
                <a:extLst>
                  <a:ext uri="{FF2B5EF4-FFF2-40B4-BE49-F238E27FC236}">
                    <a16:creationId xmlns:a16="http://schemas.microsoft.com/office/drawing/2014/main" id="{60D3BBEF-4E0B-4076-8A84-BDC8664A3C58}"/>
                  </a:ext>
                </a:extLst>
              </p:cNvPr>
              <p:cNvSpPr>
                <a:spLocks/>
              </p:cNvSpPr>
              <p:nvPr/>
            </p:nvSpPr>
            <p:spPr bwMode="auto">
              <a:xfrm>
                <a:off x="3321050" y="4297363"/>
                <a:ext cx="157163" cy="122238"/>
              </a:xfrm>
              <a:custGeom>
                <a:avLst/>
                <a:gdLst>
                  <a:gd name="T0" fmla="*/ 99 w 99"/>
                  <a:gd name="T1" fmla="*/ 0 h 77"/>
                  <a:gd name="T2" fmla="*/ 0 w 99"/>
                  <a:gd name="T3" fmla="*/ 77 h 77"/>
                  <a:gd name="T4" fmla="*/ 4 w 99"/>
                  <a:gd name="T5" fmla="*/ 77 h 77"/>
                  <a:gd name="T6" fmla="*/ 99 w 99"/>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77">
                    <a:moveTo>
                      <a:pt x="99" y="0"/>
                    </a:moveTo>
                    <a:lnTo>
                      <a:pt x="0" y="77"/>
                    </a:lnTo>
                    <a:lnTo>
                      <a:pt x="4" y="77"/>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1" name="Freeform 32">
                <a:extLst>
                  <a:ext uri="{FF2B5EF4-FFF2-40B4-BE49-F238E27FC236}">
                    <a16:creationId xmlns:a16="http://schemas.microsoft.com/office/drawing/2014/main" id="{0DAB0EED-6E72-493F-A867-0C8B9F112475}"/>
                  </a:ext>
                </a:extLst>
              </p:cNvPr>
              <p:cNvSpPr>
                <a:spLocks/>
              </p:cNvSpPr>
              <p:nvPr/>
            </p:nvSpPr>
            <p:spPr bwMode="auto">
              <a:xfrm>
                <a:off x="3231423" y="3671797"/>
                <a:ext cx="296516" cy="828136"/>
              </a:xfrm>
              <a:custGeom>
                <a:avLst/>
                <a:gdLst/>
                <a:ahLst/>
                <a:cxnLst>
                  <a:cxn ang="0">
                    <a:pos x="186" y="0"/>
                  </a:cxn>
                  <a:cxn ang="0">
                    <a:pos x="0" y="66"/>
                  </a:cxn>
                  <a:cxn ang="0">
                    <a:pos x="0" y="522"/>
                  </a:cxn>
                  <a:cxn ang="0">
                    <a:pos x="86" y="456"/>
                  </a:cxn>
                  <a:cxn ang="0">
                    <a:pos x="185" y="379"/>
                  </a:cxn>
                  <a:cxn ang="0">
                    <a:pos x="186" y="379"/>
                  </a:cxn>
                  <a:cxn ang="0">
                    <a:pos x="186" y="0"/>
                  </a:cxn>
                </a:cxnLst>
                <a:rect l="0" t="0" r="r" b="b"/>
                <a:pathLst>
                  <a:path w="186" h="522">
                    <a:moveTo>
                      <a:pt x="186" y="0"/>
                    </a:moveTo>
                    <a:lnTo>
                      <a:pt x="0" y="66"/>
                    </a:lnTo>
                    <a:lnTo>
                      <a:pt x="0" y="522"/>
                    </a:lnTo>
                    <a:lnTo>
                      <a:pt x="86" y="456"/>
                    </a:lnTo>
                    <a:lnTo>
                      <a:pt x="185" y="379"/>
                    </a:lnTo>
                    <a:lnTo>
                      <a:pt x="186" y="379"/>
                    </a:lnTo>
                    <a:lnTo>
                      <a:pt x="186" y="0"/>
                    </a:lnTo>
                    <a:close/>
                  </a:path>
                </a:pathLst>
              </a:custGeom>
              <a:solidFill>
                <a:schemeClr val="accent5">
                  <a:lumMod val="75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25" name="Freeform 33">
                <a:extLst>
                  <a:ext uri="{FF2B5EF4-FFF2-40B4-BE49-F238E27FC236}">
                    <a16:creationId xmlns:a16="http://schemas.microsoft.com/office/drawing/2014/main" id="{A930FEB9-8111-410C-8D5F-20D1F613774C}"/>
                  </a:ext>
                </a:extLst>
              </p:cNvPr>
              <p:cNvSpPr>
                <a:spLocks/>
              </p:cNvSpPr>
              <p:nvPr/>
            </p:nvSpPr>
            <p:spPr bwMode="auto">
              <a:xfrm>
                <a:off x="3184525" y="3695700"/>
                <a:ext cx="295275" cy="828675"/>
              </a:xfrm>
              <a:custGeom>
                <a:avLst/>
                <a:gdLst>
                  <a:gd name="T0" fmla="*/ 186 w 186"/>
                  <a:gd name="T1" fmla="*/ 0 h 522"/>
                  <a:gd name="T2" fmla="*/ 0 w 186"/>
                  <a:gd name="T3" fmla="*/ 66 h 522"/>
                  <a:gd name="T4" fmla="*/ 0 w 186"/>
                  <a:gd name="T5" fmla="*/ 522 h 522"/>
                  <a:gd name="T6" fmla="*/ 86 w 186"/>
                  <a:gd name="T7" fmla="*/ 456 h 522"/>
                  <a:gd name="T8" fmla="*/ 185 w 186"/>
                  <a:gd name="T9" fmla="*/ 379 h 522"/>
                  <a:gd name="T10" fmla="*/ 186 w 186"/>
                  <a:gd name="T11" fmla="*/ 379 h 522"/>
                  <a:gd name="T12" fmla="*/ 186 w 186"/>
                  <a:gd name="T13" fmla="*/ 0 h 5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6" h="522">
                    <a:moveTo>
                      <a:pt x="186" y="0"/>
                    </a:moveTo>
                    <a:lnTo>
                      <a:pt x="0" y="66"/>
                    </a:lnTo>
                    <a:lnTo>
                      <a:pt x="0" y="522"/>
                    </a:lnTo>
                    <a:lnTo>
                      <a:pt x="86" y="456"/>
                    </a:lnTo>
                    <a:lnTo>
                      <a:pt x="185" y="379"/>
                    </a:lnTo>
                    <a:lnTo>
                      <a:pt x="186" y="379"/>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26" name="Freeform 34">
                <a:extLst>
                  <a:ext uri="{FF2B5EF4-FFF2-40B4-BE49-F238E27FC236}">
                    <a16:creationId xmlns:a16="http://schemas.microsoft.com/office/drawing/2014/main" id="{6F7B7EA0-D9D1-4C53-9F5C-6CF923096C52}"/>
                  </a:ext>
                </a:extLst>
              </p:cNvPr>
              <p:cNvSpPr>
                <a:spLocks/>
              </p:cNvSpPr>
              <p:nvPr/>
            </p:nvSpPr>
            <p:spPr bwMode="auto">
              <a:xfrm>
                <a:off x="3084513" y="2819400"/>
                <a:ext cx="719138" cy="1016000"/>
              </a:xfrm>
              <a:custGeom>
                <a:avLst/>
                <a:gdLst>
                  <a:gd name="T0" fmla="*/ 0 w 453"/>
                  <a:gd name="T1" fmla="*/ 0 h 640"/>
                  <a:gd name="T2" fmla="*/ 453 w 453"/>
                  <a:gd name="T3" fmla="*/ 56 h 640"/>
                  <a:gd name="T4" fmla="*/ 453 w 453"/>
                  <a:gd name="T5" fmla="*/ 478 h 640"/>
                  <a:gd name="T6" fmla="*/ 0 w 453"/>
                  <a:gd name="T7" fmla="*/ 640 h 640"/>
                  <a:gd name="T8" fmla="*/ 0 w 453"/>
                  <a:gd name="T9" fmla="*/ 0 h 6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3" h="640">
                    <a:moveTo>
                      <a:pt x="0" y="0"/>
                    </a:moveTo>
                    <a:lnTo>
                      <a:pt x="453" y="56"/>
                    </a:lnTo>
                    <a:lnTo>
                      <a:pt x="453" y="478"/>
                    </a:lnTo>
                    <a:lnTo>
                      <a:pt x="0" y="640"/>
                    </a:lnTo>
                    <a:lnTo>
                      <a:pt x="0" y="0"/>
                    </a:lnTo>
                    <a:close/>
                  </a:path>
                </a:pathLst>
              </a:custGeom>
              <a:solidFill>
                <a:srgbClr val="B7B9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827" name="Freeform 35">
                <a:extLst>
                  <a:ext uri="{FF2B5EF4-FFF2-40B4-BE49-F238E27FC236}">
                    <a16:creationId xmlns:a16="http://schemas.microsoft.com/office/drawing/2014/main" id="{D4FFA784-43C7-4A8D-8B6C-B5D7DB99404D}"/>
                  </a:ext>
                </a:extLst>
              </p:cNvPr>
              <p:cNvSpPr>
                <a:spLocks/>
              </p:cNvSpPr>
              <p:nvPr/>
            </p:nvSpPr>
            <p:spPr bwMode="auto">
              <a:xfrm>
                <a:off x="3084513" y="2819400"/>
                <a:ext cx="719138" cy="1016000"/>
              </a:xfrm>
              <a:custGeom>
                <a:avLst/>
                <a:gdLst>
                  <a:gd name="T0" fmla="*/ 0 w 453"/>
                  <a:gd name="T1" fmla="*/ 0 h 640"/>
                  <a:gd name="T2" fmla="*/ 453 w 453"/>
                  <a:gd name="T3" fmla="*/ 56 h 640"/>
                  <a:gd name="T4" fmla="*/ 453 w 453"/>
                  <a:gd name="T5" fmla="*/ 478 h 640"/>
                  <a:gd name="T6" fmla="*/ 0 w 453"/>
                  <a:gd name="T7" fmla="*/ 640 h 640"/>
                  <a:gd name="T8" fmla="*/ 0 w 453"/>
                  <a:gd name="T9" fmla="*/ 0 h 6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3" h="640">
                    <a:moveTo>
                      <a:pt x="0" y="0"/>
                    </a:moveTo>
                    <a:lnTo>
                      <a:pt x="453" y="56"/>
                    </a:lnTo>
                    <a:lnTo>
                      <a:pt x="453" y="478"/>
                    </a:lnTo>
                    <a:lnTo>
                      <a:pt x="0" y="6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5" name="Freeform 36">
                <a:extLst>
                  <a:ext uri="{FF2B5EF4-FFF2-40B4-BE49-F238E27FC236}">
                    <a16:creationId xmlns:a16="http://schemas.microsoft.com/office/drawing/2014/main" id="{86242F02-EC0A-442A-8A30-3F11B4459B74}"/>
                  </a:ext>
                </a:extLst>
              </p:cNvPr>
              <p:cNvSpPr>
                <a:spLocks/>
              </p:cNvSpPr>
              <p:nvPr/>
            </p:nvSpPr>
            <p:spPr bwMode="auto">
              <a:xfrm>
                <a:off x="2123650" y="2819400"/>
                <a:ext cx="961180" cy="1015760"/>
              </a:xfrm>
              <a:custGeom>
                <a:avLst/>
                <a:gdLst/>
                <a:ahLst/>
                <a:cxnLst>
                  <a:cxn ang="0">
                    <a:pos x="605" y="0"/>
                  </a:cxn>
                  <a:cxn ang="0">
                    <a:pos x="0" y="56"/>
                  </a:cxn>
                  <a:cxn ang="0">
                    <a:pos x="0" y="537"/>
                  </a:cxn>
                  <a:cxn ang="0">
                    <a:pos x="605" y="640"/>
                  </a:cxn>
                  <a:cxn ang="0">
                    <a:pos x="605" y="0"/>
                  </a:cxn>
                </a:cxnLst>
                <a:rect l="0" t="0" r="r" b="b"/>
                <a:pathLst>
                  <a:path w="605" h="640">
                    <a:moveTo>
                      <a:pt x="605" y="0"/>
                    </a:moveTo>
                    <a:lnTo>
                      <a:pt x="0" y="56"/>
                    </a:lnTo>
                    <a:lnTo>
                      <a:pt x="0" y="537"/>
                    </a:lnTo>
                    <a:lnTo>
                      <a:pt x="605" y="640"/>
                    </a:lnTo>
                    <a:lnTo>
                      <a:pt x="605" y="0"/>
                    </a:lnTo>
                    <a:close/>
                  </a:path>
                </a:pathLst>
              </a:custGeom>
              <a:solidFill>
                <a:schemeClr val="accent4"/>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6" name="Freeform 37">
                <a:extLst>
                  <a:ext uri="{FF2B5EF4-FFF2-40B4-BE49-F238E27FC236}">
                    <a16:creationId xmlns:a16="http://schemas.microsoft.com/office/drawing/2014/main" id="{AACA3915-D954-4273-8E16-CBC7D571286F}"/>
                  </a:ext>
                </a:extLst>
              </p:cNvPr>
              <p:cNvSpPr>
                <a:spLocks/>
              </p:cNvSpPr>
              <p:nvPr/>
            </p:nvSpPr>
            <p:spPr bwMode="auto">
              <a:xfrm>
                <a:off x="3084830" y="2819400"/>
                <a:ext cx="719635" cy="1015760"/>
              </a:xfrm>
              <a:custGeom>
                <a:avLst/>
                <a:gdLst/>
                <a:ahLst/>
                <a:cxnLst>
                  <a:cxn ang="0">
                    <a:pos x="0" y="0"/>
                  </a:cxn>
                  <a:cxn ang="0">
                    <a:pos x="0" y="640"/>
                  </a:cxn>
                  <a:cxn ang="0">
                    <a:pos x="453" y="478"/>
                  </a:cxn>
                  <a:cxn ang="0">
                    <a:pos x="453" y="73"/>
                  </a:cxn>
                  <a:cxn ang="0">
                    <a:pos x="453" y="73"/>
                  </a:cxn>
                  <a:cxn ang="0">
                    <a:pos x="453" y="56"/>
                  </a:cxn>
                  <a:cxn ang="0">
                    <a:pos x="425" y="53"/>
                  </a:cxn>
                  <a:cxn ang="0">
                    <a:pos x="0" y="0"/>
                  </a:cxn>
                </a:cxnLst>
                <a:rect l="0" t="0" r="r" b="b"/>
                <a:pathLst>
                  <a:path w="453" h="640">
                    <a:moveTo>
                      <a:pt x="0" y="0"/>
                    </a:moveTo>
                    <a:lnTo>
                      <a:pt x="0" y="640"/>
                    </a:lnTo>
                    <a:lnTo>
                      <a:pt x="453" y="478"/>
                    </a:lnTo>
                    <a:lnTo>
                      <a:pt x="453" y="73"/>
                    </a:lnTo>
                    <a:lnTo>
                      <a:pt x="453" y="73"/>
                    </a:lnTo>
                    <a:lnTo>
                      <a:pt x="453" y="56"/>
                    </a:lnTo>
                    <a:lnTo>
                      <a:pt x="425" y="53"/>
                    </a:lnTo>
                    <a:lnTo>
                      <a:pt x="0" y="0"/>
                    </a:lnTo>
                    <a:close/>
                  </a:path>
                </a:pathLst>
              </a:custGeom>
              <a:solidFill>
                <a:schemeClr val="accent4">
                  <a:lumMod val="75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2830" name="Freeform 38">
                <a:extLst>
                  <a:ext uri="{FF2B5EF4-FFF2-40B4-BE49-F238E27FC236}">
                    <a16:creationId xmlns:a16="http://schemas.microsoft.com/office/drawing/2014/main" id="{C123CA70-AEB2-4CDC-BECC-EEA7A599E5C5}"/>
                  </a:ext>
                </a:extLst>
              </p:cNvPr>
              <p:cNvSpPr>
                <a:spLocks/>
              </p:cNvSpPr>
              <p:nvPr/>
            </p:nvSpPr>
            <p:spPr bwMode="auto">
              <a:xfrm>
                <a:off x="3084513" y="2819400"/>
                <a:ext cx="719138" cy="1016000"/>
              </a:xfrm>
              <a:custGeom>
                <a:avLst/>
                <a:gdLst>
                  <a:gd name="T0" fmla="*/ 0 w 453"/>
                  <a:gd name="T1" fmla="*/ 0 h 640"/>
                  <a:gd name="T2" fmla="*/ 0 w 453"/>
                  <a:gd name="T3" fmla="*/ 640 h 640"/>
                  <a:gd name="T4" fmla="*/ 453 w 453"/>
                  <a:gd name="T5" fmla="*/ 478 h 640"/>
                  <a:gd name="T6" fmla="*/ 453 w 453"/>
                  <a:gd name="T7" fmla="*/ 73 h 640"/>
                  <a:gd name="T8" fmla="*/ 453 w 453"/>
                  <a:gd name="T9" fmla="*/ 73 h 640"/>
                  <a:gd name="T10" fmla="*/ 453 w 453"/>
                  <a:gd name="T11" fmla="*/ 56 h 640"/>
                  <a:gd name="T12" fmla="*/ 425 w 453"/>
                  <a:gd name="T13" fmla="*/ 53 h 640"/>
                  <a:gd name="T14" fmla="*/ 0 w 453"/>
                  <a:gd name="T15" fmla="*/ 0 h 6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3" h="640">
                    <a:moveTo>
                      <a:pt x="0" y="0"/>
                    </a:moveTo>
                    <a:lnTo>
                      <a:pt x="0" y="640"/>
                    </a:lnTo>
                    <a:lnTo>
                      <a:pt x="453" y="478"/>
                    </a:lnTo>
                    <a:lnTo>
                      <a:pt x="453" y="73"/>
                    </a:lnTo>
                    <a:lnTo>
                      <a:pt x="453" y="56"/>
                    </a:lnTo>
                    <a:lnTo>
                      <a:pt x="425" y="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8" name="Freeform 39">
                <a:extLst>
                  <a:ext uri="{FF2B5EF4-FFF2-40B4-BE49-F238E27FC236}">
                    <a16:creationId xmlns:a16="http://schemas.microsoft.com/office/drawing/2014/main" id="{FAE5FEC1-EF79-491C-A9D6-86A3C3AB0B64}"/>
                  </a:ext>
                </a:extLst>
              </p:cNvPr>
              <p:cNvSpPr>
                <a:spLocks/>
              </p:cNvSpPr>
              <p:nvPr/>
            </p:nvSpPr>
            <p:spPr bwMode="auto">
              <a:xfrm>
                <a:off x="1828800" y="2089928"/>
                <a:ext cx="1119433" cy="942976"/>
              </a:xfrm>
              <a:custGeom>
                <a:avLst/>
                <a:gdLst/>
                <a:ahLst/>
                <a:cxnLst>
                  <a:cxn ang="0">
                    <a:pos x="705" y="594"/>
                  </a:cxn>
                  <a:cxn ang="0">
                    <a:pos x="0" y="531"/>
                  </a:cxn>
                  <a:cxn ang="0">
                    <a:pos x="0" y="63"/>
                  </a:cxn>
                  <a:cxn ang="0">
                    <a:pos x="705" y="0"/>
                  </a:cxn>
                  <a:cxn ang="0">
                    <a:pos x="705" y="594"/>
                  </a:cxn>
                </a:cxnLst>
                <a:rect l="0" t="0" r="r" b="b"/>
                <a:pathLst>
                  <a:path w="705" h="594">
                    <a:moveTo>
                      <a:pt x="705" y="594"/>
                    </a:moveTo>
                    <a:lnTo>
                      <a:pt x="0" y="531"/>
                    </a:lnTo>
                    <a:lnTo>
                      <a:pt x="0" y="63"/>
                    </a:lnTo>
                    <a:lnTo>
                      <a:pt x="705" y="0"/>
                    </a:lnTo>
                    <a:lnTo>
                      <a:pt x="705" y="594"/>
                    </a:lnTo>
                    <a:close/>
                  </a:path>
                </a:pathLst>
              </a:custGeom>
              <a:solidFill>
                <a:schemeClr val="accent5"/>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sp>
            <p:nvSpPr>
              <p:cNvPr id="39" name="Freeform 40">
                <a:extLst>
                  <a:ext uri="{FF2B5EF4-FFF2-40B4-BE49-F238E27FC236}">
                    <a16:creationId xmlns:a16="http://schemas.microsoft.com/office/drawing/2014/main" id="{46E09589-7F1B-4CE2-8EAB-C4B83023CB50}"/>
                  </a:ext>
                </a:extLst>
              </p:cNvPr>
              <p:cNvSpPr>
                <a:spLocks/>
              </p:cNvSpPr>
              <p:nvPr/>
            </p:nvSpPr>
            <p:spPr bwMode="auto">
              <a:xfrm>
                <a:off x="2948233" y="2089928"/>
                <a:ext cx="1147751" cy="942976"/>
              </a:xfrm>
              <a:custGeom>
                <a:avLst/>
                <a:gdLst/>
                <a:ahLst/>
                <a:cxnLst>
                  <a:cxn ang="0">
                    <a:pos x="0" y="594"/>
                  </a:cxn>
                  <a:cxn ang="0">
                    <a:pos x="723" y="531"/>
                  </a:cxn>
                  <a:cxn ang="0">
                    <a:pos x="723" y="63"/>
                  </a:cxn>
                  <a:cxn ang="0">
                    <a:pos x="0" y="0"/>
                  </a:cxn>
                  <a:cxn ang="0">
                    <a:pos x="0" y="594"/>
                  </a:cxn>
                </a:cxnLst>
                <a:rect l="0" t="0" r="r" b="b"/>
                <a:pathLst>
                  <a:path w="723" h="594">
                    <a:moveTo>
                      <a:pt x="0" y="594"/>
                    </a:moveTo>
                    <a:lnTo>
                      <a:pt x="723" y="531"/>
                    </a:lnTo>
                    <a:lnTo>
                      <a:pt x="723" y="63"/>
                    </a:lnTo>
                    <a:lnTo>
                      <a:pt x="0" y="0"/>
                    </a:lnTo>
                    <a:lnTo>
                      <a:pt x="0" y="594"/>
                    </a:lnTo>
                    <a:close/>
                  </a:path>
                </a:pathLst>
              </a:custGeom>
              <a:solidFill>
                <a:schemeClr val="accent5">
                  <a:lumMod val="75000"/>
                </a:schemeClr>
              </a:solidFill>
              <a:ln w="9525">
                <a:noFill/>
                <a:round/>
                <a:headEnd/>
                <a:tailEnd/>
              </a:ln>
            </p:spPr>
            <p:txBody>
              <a:bodyPr/>
              <a:lstStyle/>
              <a:p>
                <a:pPr eaLnBrk="1" fontAlgn="auto" hangingPunct="1">
                  <a:spcBef>
                    <a:spcPts val="0"/>
                  </a:spcBef>
                  <a:spcAft>
                    <a:spcPts val="0"/>
                  </a:spcAft>
                  <a:defRPr/>
                </a:pPr>
                <a:endParaRPr lang="en-US" sz="1000">
                  <a:latin typeface="Poppins" panose="00000500000000000000" pitchFamily="2" charset="0"/>
                  <a:cs typeface="Poppins" panose="00000500000000000000" pitchFamily="2" charset="0"/>
                </a:endParaRPr>
              </a:p>
            </p:txBody>
          </p:sp>
        </p:grpSp>
        <p:sp>
          <p:nvSpPr>
            <p:cNvPr id="32791" name="TextBox 39">
              <a:extLst>
                <a:ext uri="{FF2B5EF4-FFF2-40B4-BE49-F238E27FC236}">
                  <a16:creationId xmlns:a16="http://schemas.microsoft.com/office/drawing/2014/main" id="{27171E39-BBD5-4098-95EF-E76CB8DCAE86}"/>
                </a:ext>
              </a:extLst>
            </p:cNvPr>
            <p:cNvSpPr txBox="1">
              <a:spLocks noChangeArrowheads="1"/>
            </p:cNvSpPr>
            <p:nvPr/>
          </p:nvSpPr>
          <p:spPr bwMode="auto">
            <a:xfrm>
              <a:off x="1517738" y="2846800"/>
              <a:ext cx="2020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900">
                  <a:solidFill>
                    <a:schemeClr val="bg1"/>
                  </a:solidFill>
                  <a:latin typeface="Poppins" panose="00000500000000000000" pitchFamily="50" charset="0"/>
                  <a:ea typeface="Lato Light" pitchFamily="34" charset="0"/>
                  <a:cs typeface="Poppins" panose="00000500000000000000" pitchFamily="50" charset="0"/>
                </a:rPr>
                <a:t>Entrepreneurial activities differ substantially</a:t>
              </a:r>
            </a:p>
          </p:txBody>
        </p:sp>
        <p:sp>
          <p:nvSpPr>
            <p:cNvPr id="32792" name="TextBox 40">
              <a:extLst>
                <a:ext uri="{FF2B5EF4-FFF2-40B4-BE49-F238E27FC236}">
                  <a16:creationId xmlns:a16="http://schemas.microsoft.com/office/drawing/2014/main" id="{182C4C22-DE6A-47E2-9699-8A06ECC2799C}"/>
                </a:ext>
              </a:extLst>
            </p:cNvPr>
            <p:cNvSpPr txBox="1">
              <a:spLocks noChangeArrowheads="1"/>
            </p:cNvSpPr>
            <p:nvPr/>
          </p:nvSpPr>
          <p:spPr bwMode="auto">
            <a:xfrm>
              <a:off x="2009119" y="1963300"/>
              <a:ext cx="2020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900">
                  <a:solidFill>
                    <a:schemeClr val="bg1"/>
                  </a:solidFill>
                  <a:latin typeface="Poppins" panose="00000500000000000000" pitchFamily="50" charset="0"/>
                  <a:ea typeface="Lato Light" pitchFamily="34" charset="0"/>
                  <a:cs typeface="Poppins" panose="00000500000000000000" pitchFamily="50" charset="0"/>
                </a:rPr>
                <a:t>Entrepreneurial activities differ substantially</a:t>
              </a:r>
            </a:p>
          </p:txBody>
        </p:sp>
        <p:sp>
          <p:nvSpPr>
            <p:cNvPr id="32793" name="TextBox 41">
              <a:extLst>
                <a:ext uri="{FF2B5EF4-FFF2-40B4-BE49-F238E27FC236}">
                  <a16:creationId xmlns:a16="http://schemas.microsoft.com/office/drawing/2014/main" id="{5C131694-62F3-420A-96C6-124B9768C914}"/>
                </a:ext>
              </a:extLst>
            </p:cNvPr>
            <p:cNvSpPr txBox="1">
              <a:spLocks noChangeArrowheads="1"/>
            </p:cNvSpPr>
            <p:nvPr/>
          </p:nvSpPr>
          <p:spPr bwMode="auto">
            <a:xfrm>
              <a:off x="1181047" y="3636553"/>
              <a:ext cx="2020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900">
                  <a:solidFill>
                    <a:schemeClr val="bg1"/>
                  </a:solidFill>
                  <a:latin typeface="Poppins" panose="00000500000000000000" pitchFamily="50" charset="0"/>
                  <a:ea typeface="Lato Light" pitchFamily="34" charset="0"/>
                  <a:cs typeface="Poppins" panose="00000500000000000000" pitchFamily="50" charset="0"/>
                </a:rPr>
                <a:t>Entrepreneurial activities differ substantially</a:t>
              </a:r>
            </a:p>
          </p:txBody>
        </p:sp>
        <p:sp>
          <p:nvSpPr>
            <p:cNvPr id="32794" name="TextBox 42">
              <a:extLst>
                <a:ext uri="{FF2B5EF4-FFF2-40B4-BE49-F238E27FC236}">
                  <a16:creationId xmlns:a16="http://schemas.microsoft.com/office/drawing/2014/main" id="{4D61BB9B-ABAA-447A-B196-2B5CFE537A64}"/>
                </a:ext>
              </a:extLst>
            </p:cNvPr>
            <p:cNvSpPr txBox="1">
              <a:spLocks noChangeArrowheads="1"/>
            </p:cNvSpPr>
            <p:nvPr/>
          </p:nvSpPr>
          <p:spPr bwMode="auto">
            <a:xfrm>
              <a:off x="1481349" y="4434285"/>
              <a:ext cx="2020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900">
                  <a:solidFill>
                    <a:schemeClr val="bg1"/>
                  </a:solidFill>
                  <a:latin typeface="Poppins" panose="00000500000000000000" pitchFamily="50" charset="0"/>
                  <a:ea typeface="Lato Light" pitchFamily="34" charset="0"/>
                  <a:cs typeface="Poppins" panose="00000500000000000000" pitchFamily="50" charset="0"/>
                </a:rPr>
                <a:t>Entrepreneurial activities differ substantially</a:t>
              </a:r>
            </a:p>
          </p:txBody>
        </p:sp>
        <p:sp>
          <p:nvSpPr>
            <p:cNvPr id="32795" name="TextBox 43">
              <a:extLst>
                <a:ext uri="{FF2B5EF4-FFF2-40B4-BE49-F238E27FC236}">
                  <a16:creationId xmlns:a16="http://schemas.microsoft.com/office/drawing/2014/main" id="{928BD513-B4F8-495F-BAEB-B7866BB4BDA9}"/>
                </a:ext>
              </a:extLst>
            </p:cNvPr>
            <p:cNvSpPr txBox="1">
              <a:spLocks noChangeArrowheads="1"/>
            </p:cNvSpPr>
            <p:nvPr/>
          </p:nvSpPr>
          <p:spPr bwMode="auto">
            <a:xfrm>
              <a:off x="1890208" y="5259506"/>
              <a:ext cx="2020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900">
                  <a:solidFill>
                    <a:schemeClr val="bg1"/>
                  </a:solidFill>
                  <a:latin typeface="Poppins" panose="00000500000000000000" pitchFamily="50" charset="0"/>
                  <a:ea typeface="Lato Light" pitchFamily="34" charset="0"/>
                  <a:cs typeface="Poppins" panose="00000500000000000000" pitchFamily="50" charset="0"/>
                </a:rPr>
                <a:t>Entrepreneurial activities differ substantially</a:t>
              </a:r>
            </a:p>
          </p:txBody>
        </p:sp>
      </p:grpSp>
      <p:sp>
        <p:nvSpPr>
          <p:cNvPr id="45" name="TextBox 44">
            <a:extLst>
              <a:ext uri="{FF2B5EF4-FFF2-40B4-BE49-F238E27FC236}">
                <a16:creationId xmlns:a16="http://schemas.microsoft.com/office/drawing/2014/main" id="{D9F8DFB0-D3A9-4F83-8BF8-C9B072C0D6E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6" name="Straight Connector 45">
            <a:extLst>
              <a:ext uri="{FF2B5EF4-FFF2-40B4-BE49-F238E27FC236}">
                <a16:creationId xmlns:a16="http://schemas.microsoft.com/office/drawing/2014/main" id="{973D3EDD-CF4B-47C4-BC0D-319F3190D15E}"/>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8886F599-8746-48D9-B843-1402B8B8BE61}"/>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0" name="Oval 49">
            <a:extLst>
              <a:ext uri="{FF2B5EF4-FFF2-40B4-BE49-F238E27FC236}">
                <a16:creationId xmlns:a16="http://schemas.microsoft.com/office/drawing/2014/main" id="{333E1BFA-2B96-4B7E-BDFC-FFF1D894F83B}"/>
              </a:ext>
            </a:extLst>
          </p:cNvPr>
          <p:cNvSpPr/>
          <p:nvPr/>
        </p:nvSpPr>
        <p:spPr>
          <a:xfrm>
            <a:off x="9583738" y="2392363"/>
            <a:ext cx="923925"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51" name="TextBox 50">
            <a:extLst>
              <a:ext uri="{FF2B5EF4-FFF2-40B4-BE49-F238E27FC236}">
                <a16:creationId xmlns:a16="http://schemas.microsoft.com/office/drawing/2014/main" id="{507A6D2C-762A-42A0-B047-9B6910804DBD}"/>
              </a:ext>
            </a:extLst>
          </p:cNvPr>
          <p:cNvSpPr txBox="1">
            <a:spLocks noChangeArrowheads="1"/>
          </p:cNvSpPr>
          <p:nvPr/>
        </p:nvSpPr>
        <p:spPr bwMode="auto">
          <a:xfrm>
            <a:off x="9294813" y="3373438"/>
            <a:ext cx="15017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52" name="Rectangle 51">
            <a:extLst>
              <a:ext uri="{FF2B5EF4-FFF2-40B4-BE49-F238E27FC236}">
                <a16:creationId xmlns:a16="http://schemas.microsoft.com/office/drawing/2014/main" id="{A8754C47-D27C-45EC-B724-2874B426F123}"/>
              </a:ext>
            </a:extLst>
          </p:cNvPr>
          <p:cNvSpPr/>
          <p:nvPr/>
        </p:nvSpPr>
        <p:spPr>
          <a:xfrm>
            <a:off x="9034463" y="3613150"/>
            <a:ext cx="2032000"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53" name="Oval 52">
            <a:extLst>
              <a:ext uri="{FF2B5EF4-FFF2-40B4-BE49-F238E27FC236}">
                <a16:creationId xmlns:a16="http://schemas.microsoft.com/office/drawing/2014/main" id="{E3CC33E6-6A31-46DD-B747-9D739F319B9E}"/>
              </a:ext>
            </a:extLst>
          </p:cNvPr>
          <p:cNvSpPr/>
          <p:nvPr/>
        </p:nvSpPr>
        <p:spPr>
          <a:xfrm>
            <a:off x="9583738" y="4430713"/>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54" name="TextBox 53">
            <a:extLst>
              <a:ext uri="{FF2B5EF4-FFF2-40B4-BE49-F238E27FC236}">
                <a16:creationId xmlns:a16="http://schemas.microsoft.com/office/drawing/2014/main" id="{61C94C80-92AF-44EC-AACA-49AAAFD2BB05}"/>
              </a:ext>
            </a:extLst>
          </p:cNvPr>
          <p:cNvSpPr txBox="1">
            <a:spLocks noChangeArrowheads="1"/>
          </p:cNvSpPr>
          <p:nvPr/>
        </p:nvSpPr>
        <p:spPr bwMode="auto">
          <a:xfrm>
            <a:off x="9556750" y="5421313"/>
            <a:ext cx="10191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55" name="Rectangle 54">
            <a:extLst>
              <a:ext uri="{FF2B5EF4-FFF2-40B4-BE49-F238E27FC236}">
                <a16:creationId xmlns:a16="http://schemas.microsoft.com/office/drawing/2014/main" id="{5D7BE3CC-300D-472F-8CF9-480D500F698B}"/>
              </a:ext>
            </a:extLst>
          </p:cNvPr>
          <p:cNvSpPr/>
          <p:nvPr/>
        </p:nvSpPr>
        <p:spPr>
          <a:xfrm>
            <a:off x="8990013" y="5665788"/>
            <a:ext cx="2152650" cy="506412"/>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56" name="Oval 55">
            <a:extLst>
              <a:ext uri="{FF2B5EF4-FFF2-40B4-BE49-F238E27FC236}">
                <a16:creationId xmlns:a16="http://schemas.microsoft.com/office/drawing/2014/main" id="{84F5D631-6B92-449C-90A7-8118D32C89B1}"/>
              </a:ext>
            </a:extLst>
          </p:cNvPr>
          <p:cNvSpPr/>
          <p:nvPr/>
        </p:nvSpPr>
        <p:spPr>
          <a:xfrm>
            <a:off x="7086600" y="23923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57" name="TextBox 56">
            <a:extLst>
              <a:ext uri="{FF2B5EF4-FFF2-40B4-BE49-F238E27FC236}">
                <a16:creationId xmlns:a16="http://schemas.microsoft.com/office/drawing/2014/main" id="{0D1915B4-01F2-4517-9993-2D138CE93854}"/>
              </a:ext>
            </a:extLst>
          </p:cNvPr>
          <p:cNvSpPr txBox="1">
            <a:spLocks noChangeArrowheads="1"/>
          </p:cNvSpPr>
          <p:nvPr/>
        </p:nvSpPr>
        <p:spPr bwMode="auto">
          <a:xfrm>
            <a:off x="7002463" y="3373438"/>
            <a:ext cx="1092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58" name="Rectangle 57">
            <a:extLst>
              <a:ext uri="{FF2B5EF4-FFF2-40B4-BE49-F238E27FC236}">
                <a16:creationId xmlns:a16="http://schemas.microsoft.com/office/drawing/2014/main" id="{0C71EE64-194B-457F-B2DC-F8003AC97276}"/>
              </a:ext>
            </a:extLst>
          </p:cNvPr>
          <p:cNvSpPr/>
          <p:nvPr/>
        </p:nvSpPr>
        <p:spPr>
          <a:xfrm>
            <a:off x="6499225" y="3613150"/>
            <a:ext cx="2122488"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59" name="Oval 58">
            <a:extLst>
              <a:ext uri="{FF2B5EF4-FFF2-40B4-BE49-F238E27FC236}">
                <a16:creationId xmlns:a16="http://schemas.microsoft.com/office/drawing/2014/main" id="{7C6802AD-0C88-4B74-9E10-CB3DDECFB21B}"/>
              </a:ext>
            </a:extLst>
          </p:cNvPr>
          <p:cNvSpPr/>
          <p:nvPr/>
        </p:nvSpPr>
        <p:spPr>
          <a:xfrm>
            <a:off x="7086600" y="443071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0" name="TextBox 59">
            <a:extLst>
              <a:ext uri="{FF2B5EF4-FFF2-40B4-BE49-F238E27FC236}">
                <a16:creationId xmlns:a16="http://schemas.microsoft.com/office/drawing/2014/main" id="{AA257025-563E-494A-8142-76594B95C952}"/>
              </a:ext>
            </a:extLst>
          </p:cNvPr>
          <p:cNvSpPr txBox="1">
            <a:spLocks noChangeArrowheads="1"/>
          </p:cNvSpPr>
          <p:nvPr/>
        </p:nvSpPr>
        <p:spPr bwMode="auto">
          <a:xfrm>
            <a:off x="6904038" y="5437188"/>
            <a:ext cx="13176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61" name="Rectangle 60">
            <a:extLst>
              <a:ext uri="{FF2B5EF4-FFF2-40B4-BE49-F238E27FC236}">
                <a16:creationId xmlns:a16="http://schemas.microsoft.com/office/drawing/2014/main" id="{37790922-E3D4-40DD-A200-64595EF1351E}"/>
              </a:ext>
            </a:extLst>
          </p:cNvPr>
          <p:cNvSpPr/>
          <p:nvPr/>
        </p:nvSpPr>
        <p:spPr>
          <a:xfrm>
            <a:off x="6524625" y="564991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62" name="Group 61">
            <a:extLst>
              <a:ext uri="{FF2B5EF4-FFF2-40B4-BE49-F238E27FC236}">
                <a16:creationId xmlns:a16="http://schemas.microsoft.com/office/drawing/2014/main" id="{A3143FEE-6BB6-477B-9651-C98CB8B0EBD0}"/>
              </a:ext>
            </a:extLst>
          </p:cNvPr>
          <p:cNvGrpSpPr/>
          <p:nvPr/>
        </p:nvGrpSpPr>
        <p:grpSpPr>
          <a:xfrm>
            <a:off x="7336884" y="4706822"/>
            <a:ext cx="423629" cy="370251"/>
            <a:chOff x="8296275" y="8293096"/>
            <a:chExt cx="1385888" cy="1211261"/>
          </a:xfrm>
          <a:solidFill>
            <a:schemeClr val="bg1"/>
          </a:solidFill>
        </p:grpSpPr>
        <p:sp>
          <p:nvSpPr>
            <p:cNvPr id="63" name="Freeform 8">
              <a:extLst>
                <a:ext uri="{FF2B5EF4-FFF2-40B4-BE49-F238E27FC236}">
                  <a16:creationId xmlns:a16="http://schemas.microsoft.com/office/drawing/2014/main" id="{EC3F2EDA-3767-4F9A-853D-252EE76C62B5}"/>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4" name="Freeform 9">
              <a:extLst>
                <a:ext uri="{FF2B5EF4-FFF2-40B4-BE49-F238E27FC236}">
                  <a16:creationId xmlns:a16="http://schemas.microsoft.com/office/drawing/2014/main" id="{BE00A784-D2C3-487A-956E-D75921F55A0A}"/>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65" name="Group 64">
            <a:extLst>
              <a:ext uri="{FF2B5EF4-FFF2-40B4-BE49-F238E27FC236}">
                <a16:creationId xmlns:a16="http://schemas.microsoft.com/office/drawing/2014/main" id="{B7605F93-6BB8-4AAC-88FA-7AAB1EE5425F}"/>
              </a:ext>
            </a:extLst>
          </p:cNvPr>
          <p:cNvGrpSpPr/>
          <p:nvPr/>
        </p:nvGrpSpPr>
        <p:grpSpPr>
          <a:xfrm>
            <a:off x="9834015" y="2707399"/>
            <a:ext cx="432364" cy="330459"/>
            <a:chOff x="5516563" y="84138"/>
            <a:chExt cx="1414463" cy="1081087"/>
          </a:xfrm>
          <a:solidFill>
            <a:schemeClr val="bg1"/>
          </a:solidFill>
        </p:grpSpPr>
        <p:sp>
          <p:nvSpPr>
            <p:cNvPr id="66" name="Freeform 13">
              <a:extLst>
                <a:ext uri="{FF2B5EF4-FFF2-40B4-BE49-F238E27FC236}">
                  <a16:creationId xmlns:a16="http://schemas.microsoft.com/office/drawing/2014/main" id="{9EF9B605-C9E1-4534-822F-5B33190779B4}"/>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7" name="Freeform 14">
              <a:extLst>
                <a:ext uri="{FF2B5EF4-FFF2-40B4-BE49-F238E27FC236}">
                  <a16:creationId xmlns:a16="http://schemas.microsoft.com/office/drawing/2014/main" id="{460DF197-BA56-4A83-BCDA-32737D39DA22}"/>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8" name="Freeform 15">
              <a:extLst>
                <a:ext uri="{FF2B5EF4-FFF2-40B4-BE49-F238E27FC236}">
                  <a16:creationId xmlns:a16="http://schemas.microsoft.com/office/drawing/2014/main" id="{109D224C-C2F6-4E24-832E-0BFB12552AF4}"/>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9" name="Freeform 16">
              <a:extLst>
                <a:ext uri="{FF2B5EF4-FFF2-40B4-BE49-F238E27FC236}">
                  <a16:creationId xmlns:a16="http://schemas.microsoft.com/office/drawing/2014/main" id="{88E37BD0-DA9C-4A7D-821C-3D1D8408B810}"/>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0" name="Freeform 17">
              <a:extLst>
                <a:ext uri="{FF2B5EF4-FFF2-40B4-BE49-F238E27FC236}">
                  <a16:creationId xmlns:a16="http://schemas.microsoft.com/office/drawing/2014/main" id="{15800F60-A59A-427B-ABF8-01DB9FD44894}"/>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1" name="Freeform 18">
              <a:extLst>
                <a:ext uri="{FF2B5EF4-FFF2-40B4-BE49-F238E27FC236}">
                  <a16:creationId xmlns:a16="http://schemas.microsoft.com/office/drawing/2014/main" id="{8976439C-A86C-42CB-BBCA-B219C73113F8}"/>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2" name="Freeform 19">
              <a:extLst>
                <a:ext uri="{FF2B5EF4-FFF2-40B4-BE49-F238E27FC236}">
                  <a16:creationId xmlns:a16="http://schemas.microsoft.com/office/drawing/2014/main" id="{F22EE47F-EA3C-4C68-9538-308646DE6705}"/>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73" name="Group 72">
            <a:extLst>
              <a:ext uri="{FF2B5EF4-FFF2-40B4-BE49-F238E27FC236}">
                <a16:creationId xmlns:a16="http://schemas.microsoft.com/office/drawing/2014/main" id="{A27B4EDD-F4E6-420C-8993-72D9912488C3}"/>
              </a:ext>
            </a:extLst>
          </p:cNvPr>
          <p:cNvGrpSpPr/>
          <p:nvPr/>
        </p:nvGrpSpPr>
        <p:grpSpPr>
          <a:xfrm>
            <a:off x="7348372" y="2637860"/>
            <a:ext cx="395484" cy="422173"/>
            <a:chOff x="8342313" y="10972800"/>
            <a:chExt cx="1293813" cy="1381125"/>
          </a:xfrm>
          <a:solidFill>
            <a:schemeClr val="bg1"/>
          </a:solidFill>
        </p:grpSpPr>
        <p:sp>
          <p:nvSpPr>
            <p:cNvPr id="74" name="Freeform 5">
              <a:extLst>
                <a:ext uri="{FF2B5EF4-FFF2-40B4-BE49-F238E27FC236}">
                  <a16:creationId xmlns:a16="http://schemas.microsoft.com/office/drawing/2014/main" id="{7314F11B-3EE9-4FEF-9730-CA43567A6851}"/>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5" name="Freeform 6">
              <a:extLst>
                <a:ext uri="{FF2B5EF4-FFF2-40B4-BE49-F238E27FC236}">
                  <a16:creationId xmlns:a16="http://schemas.microsoft.com/office/drawing/2014/main" id="{FE77C617-F161-4B3F-9839-3B6CFBEA1EE4}"/>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6" name="Freeform 7">
              <a:extLst>
                <a:ext uri="{FF2B5EF4-FFF2-40B4-BE49-F238E27FC236}">
                  <a16:creationId xmlns:a16="http://schemas.microsoft.com/office/drawing/2014/main" id="{F8ECC717-94CD-4D18-9C38-5A90BEDB9D12}"/>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32789" name="Freeform 84">
            <a:extLst>
              <a:ext uri="{FF2B5EF4-FFF2-40B4-BE49-F238E27FC236}">
                <a16:creationId xmlns:a16="http://schemas.microsoft.com/office/drawing/2014/main" id="{D7CF0058-DA79-43AE-8E6A-A5A963B8CD05}"/>
              </a:ext>
            </a:extLst>
          </p:cNvPr>
          <p:cNvSpPr>
            <a:spLocks noEditPoints="1"/>
          </p:cNvSpPr>
          <p:nvPr/>
        </p:nvSpPr>
        <p:spPr bwMode="auto">
          <a:xfrm>
            <a:off x="9886950" y="4762500"/>
            <a:ext cx="355600" cy="233363"/>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up)">
                                      <p:cBhvr>
                                        <p:cTn id="7" dur="500"/>
                                        <p:tgtEl>
                                          <p:spTgt spid="45"/>
                                        </p:tgtEl>
                                      </p:cBhvr>
                                    </p:animEffect>
                                  </p:childTnLst>
                                </p:cTn>
                              </p:par>
                              <p:par>
                                <p:cTn id="8" presetID="16" presetClass="entr" presetSubtype="37" fill="hold"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barn(outVertical)">
                                      <p:cBhvr>
                                        <p:cTn id="10" dur="500"/>
                                        <p:tgtEl>
                                          <p:spTgt spid="4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1000"/>
                                        <p:tgtEl>
                                          <p:spTgt spid="47"/>
                                        </p:tgtEl>
                                      </p:cBhvr>
                                    </p:animEffect>
                                    <p:anim calcmode="lin" valueType="num">
                                      <p:cBhvr>
                                        <p:cTn id="14" dur="1000" fill="hold"/>
                                        <p:tgtEl>
                                          <p:spTgt spid="47"/>
                                        </p:tgtEl>
                                        <p:attrNameLst>
                                          <p:attrName>ppt_x</p:attrName>
                                        </p:attrNameLst>
                                      </p:cBhvr>
                                      <p:tavLst>
                                        <p:tav tm="0">
                                          <p:val>
                                            <p:strVal val="#ppt_x"/>
                                          </p:val>
                                        </p:tav>
                                        <p:tav tm="100000">
                                          <p:val>
                                            <p:strVal val="#ppt_x"/>
                                          </p:val>
                                        </p:tav>
                                      </p:tavLst>
                                    </p:anim>
                                    <p:anim calcmode="lin" valueType="num">
                                      <p:cBhvr>
                                        <p:cTn id="15" dur="900" decel="100000" fill="hold"/>
                                        <p:tgtEl>
                                          <p:spTgt spid="4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500"/>
                                        <p:tgtEl>
                                          <p:spTgt spid="56"/>
                                        </p:tgtEl>
                                      </p:cBhvr>
                                    </p:animEffect>
                                  </p:childTnLst>
                                </p:cTn>
                              </p:par>
                            </p:childTnLst>
                          </p:cTn>
                        </p:par>
                        <p:par>
                          <p:cTn id="21" fill="hold" nodeType="afterGroup">
                            <p:stCondLst>
                              <p:cond delay="1500"/>
                            </p:stCondLst>
                            <p:childTnLst>
                              <p:par>
                                <p:cTn id="22" presetID="53" presetClass="entr" presetSubtype="16" fill="hold" nodeType="after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p:cTn id="24" dur="500" fill="hold"/>
                                        <p:tgtEl>
                                          <p:spTgt spid="73"/>
                                        </p:tgtEl>
                                        <p:attrNameLst>
                                          <p:attrName>ppt_w</p:attrName>
                                        </p:attrNameLst>
                                      </p:cBhvr>
                                      <p:tavLst>
                                        <p:tav tm="0">
                                          <p:val>
                                            <p:fltVal val="0"/>
                                          </p:val>
                                        </p:tav>
                                        <p:tav tm="100000">
                                          <p:val>
                                            <p:strVal val="#ppt_w"/>
                                          </p:val>
                                        </p:tav>
                                      </p:tavLst>
                                    </p:anim>
                                    <p:anim calcmode="lin" valueType="num">
                                      <p:cBhvr>
                                        <p:cTn id="25" dur="500" fill="hold"/>
                                        <p:tgtEl>
                                          <p:spTgt spid="73"/>
                                        </p:tgtEl>
                                        <p:attrNameLst>
                                          <p:attrName>ppt_h</p:attrName>
                                        </p:attrNameLst>
                                      </p:cBhvr>
                                      <p:tavLst>
                                        <p:tav tm="0">
                                          <p:val>
                                            <p:fltVal val="0"/>
                                          </p:val>
                                        </p:tav>
                                        <p:tav tm="100000">
                                          <p:val>
                                            <p:strVal val="#ppt_h"/>
                                          </p:val>
                                        </p:tav>
                                      </p:tavLst>
                                    </p:anim>
                                    <p:animEffect transition="in" filter="fade">
                                      <p:cBhvr>
                                        <p:cTn id="26" dur="500"/>
                                        <p:tgtEl>
                                          <p:spTgt spid="73"/>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animEffect transition="in" filter="fade">
                                      <p:cBhvr>
                                        <p:cTn id="33" dur="500"/>
                                        <p:tgtEl>
                                          <p:spTgt spid="58"/>
                                        </p:tgtEl>
                                      </p:cBhvr>
                                    </p:animEffect>
                                  </p:childTnLst>
                                </p:cTn>
                              </p:par>
                            </p:childTnLst>
                          </p:cTn>
                        </p:par>
                        <p:par>
                          <p:cTn id="34" fill="hold" nodeType="afterGroup">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fade">
                                      <p:cBhvr>
                                        <p:cTn id="37" dur="500"/>
                                        <p:tgtEl>
                                          <p:spTgt spid="50"/>
                                        </p:tgtEl>
                                      </p:cBhvr>
                                    </p:animEffect>
                                  </p:childTnLst>
                                </p:cTn>
                              </p:par>
                            </p:childTnLst>
                          </p:cTn>
                        </p:par>
                        <p:par>
                          <p:cTn id="38" fill="hold" nodeType="afterGroup">
                            <p:stCondLst>
                              <p:cond delay="3000"/>
                            </p:stCondLst>
                            <p:childTnLst>
                              <p:par>
                                <p:cTn id="39" presetID="53" presetClass="entr" presetSubtype="16"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 calcmode="lin" valueType="num">
                                      <p:cBhvr>
                                        <p:cTn id="41" dur="500" fill="hold"/>
                                        <p:tgtEl>
                                          <p:spTgt spid="65"/>
                                        </p:tgtEl>
                                        <p:attrNameLst>
                                          <p:attrName>ppt_w</p:attrName>
                                        </p:attrNameLst>
                                      </p:cBhvr>
                                      <p:tavLst>
                                        <p:tav tm="0">
                                          <p:val>
                                            <p:fltVal val="0"/>
                                          </p:val>
                                        </p:tav>
                                        <p:tav tm="100000">
                                          <p:val>
                                            <p:strVal val="#ppt_w"/>
                                          </p:val>
                                        </p:tav>
                                      </p:tavLst>
                                    </p:anim>
                                    <p:anim calcmode="lin" valueType="num">
                                      <p:cBhvr>
                                        <p:cTn id="42" dur="500" fill="hold"/>
                                        <p:tgtEl>
                                          <p:spTgt spid="65"/>
                                        </p:tgtEl>
                                        <p:attrNameLst>
                                          <p:attrName>ppt_h</p:attrName>
                                        </p:attrNameLst>
                                      </p:cBhvr>
                                      <p:tavLst>
                                        <p:tav tm="0">
                                          <p:val>
                                            <p:fltVal val="0"/>
                                          </p:val>
                                        </p:tav>
                                        <p:tav tm="100000">
                                          <p:val>
                                            <p:strVal val="#ppt_h"/>
                                          </p:val>
                                        </p:tav>
                                      </p:tavLst>
                                    </p:anim>
                                    <p:animEffect transition="in" filter="fade">
                                      <p:cBhvr>
                                        <p:cTn id="43" dur="500"/>
                                        <p:tgtEl>
                                          <p:spTgt spid="65"/>
                                        </p:tgtEl>
                                      </p:cBhvr>
                                    </p:animEffect>
                                  </p:childTnLst>
                                </p:cTn>
                              </p:par>
                            </p:childTnLst>
                          </p:cTn>
                        </p:par>
                        <p:par>
                          <p:cTn id="44" fill="hold" nodeType="afterGroup">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500"/>
                                        <p:tgtEl>
                                          <p:spTgt spid="5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fade">
                                      <p:cBhvr>
                                        <p:cTn id="50" dur="500"/>
                                        <p:tgtEl>
                                          <p:spTgt spid="52"/>
                                        </p:tgtEl>
                                      </p:cBhvr>
                                    </p:animEffect>
                                  </p:childTnLst>
                                </p:cTn>
                              </p:par>
                            </p:childTnLst>
                          </p:cTn>
                        </p:par>
                        <p:par>
                          <p:cTn id="51" fill="hold" nodeType="afterGroup">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59"/>
                                        </p:tgtEl>
                                        <p:attrNameLst>
                                          <p:attrName>style.visibility</p:attrName>
                                        </p:attrNameLst>
                                      </p:cBhvr>
                                      <p:to>
                                        <p:strVal val="visible"/>
                                      </p:to>
                                    </p:set>
                                    <p:animEffect transition="in" filter="fade">
                                      <p:cBhvr>
                                        <p:cTn id="54" dur="500"/>
                                        <p:tgtEl>
                                          <p:spTgt spid="59"/>
                                        </p:tgtEl>
                                      </p:cBhvr>
                                    </p:animEffect>
                                  </p:childTnLst>
                                </p:cTn>
                              </p:par>
                            </p:childTnLst>
                          </p:cTn>
                        </p:par>
                        <p:par>
                          <p:cTn id="55" fill="hold" nodeType="afterGroup">
                            <p:stCondLst>
                              <p:cond delay="4500"/>
                            </p:stCondLst>
                            <p:childTnLst>
                              <p:par>
                                <p:cTn id="56" presetID="53" presetClass="entr" presetSubtype="16"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 calcmode="lin" valueType="num">
                                      <p:cBhvr>
                                        <p:cTn id="58" dur="500" fill="hold"/>
                                        <p:tgtEl>
                                          <p:spTgt spid="62"/>
                                        </p:tgtEl>
                                        <p:attrNameLst>
                                          <p:attrName>ppt_w</p:attrName>
                                        </p:attrNameLst>
                                      </p:cBhvr>
                                      <p:tavLst>
                                        <p:tav tm="0">
                                          <p:val>
                                            <p:fltVal val="0"/>
                                          </p:val>
                                        </p:tav>
                                        <p:tav tm="100000">
                                          <p:val>
                                            <p:strVal val="#ppt_w"/>
                                          </p:val>
                                        </p:tav>
                                      </p:tavLst>
                                    </p:anim>
                                    <p:anim calcmode="lin" valueType="num">
                                      <p:cBhvr>
                                        <p:cTn id="59" dur="500" fill="hold"/>
                                        <p:tgtEl>
                                          <p:spTgt spid="62"/>
                                        </p:tgtEl>
                                        <p:attrNameLst>
                                          <p:attrName>ppt_h</p:attrName>
                                        </p:attrNameLst>
                                      </p:cBhvr>
                                      <p:tavLst>
                                        <p:tav tm="0">
                                          <p:val>
                                            <p:fltVal val="0"/>
                                          </p:val>
                                        </p:tav>
                                        <p:tav tm="100000">
                                          <p:val>
                                            <p:strVal val="#ppt_h"/>
                                          </p:val>
                                        </p:tav>
                                      </p:tavLst>
                                    </p:anim>
                                    <p:animEffect transition="in" filter="fade">
                                      <p:cBhvr>
                                        <p:cTn id="60" dur="500"/>
                                        <p:tgtEl>
                                          <p:spTgt spid="62"/>
                                        </p:tgtEl>
                                      </p:cBhvr>
                                    </p:animEffect>
                                  </p:childTnLst>
                                </p:cTn>
                              </p:par>
                            </p:childTnLst>
                          </p:cTn>
                        </p:par>
                        <p:par>
                          <p:cTn id="61" fill="hold" nodeType="afterGroup">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60"/>
                                        </p:tgtEl>
                                        <p:attrNameLst>
                                          <p:attrName>style.visibility</p:attrName>
                                        </p:attrNameLst>
                                      </p:cBhvr>
                                      <p:to>
                                        <p:strVal val="visible"/>
                                      </p:to>
                                    </p:set>
                                    <p:animEffect transition="in" filter="fade">
                                      <p:cBhvr>
                                        <p:cTn id="64" dur="500"/>
                                        <p:tgtEl>
                                          <p:spTgt spid="6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500"/>
                                        <p:tgtEl>
                                          <p:spTgt spid="61"/>
                                        </p:tgtEl>
                                      </p:cBhvr>
                                    </p:animEffect>
                                  </p:childTnLst>
                                </p:cTn>
                              </p:par>
                            </p:childTnLst>
                          </p:cTn>
                        </p:par>
                        <p:par>
                          <p:cTn id="68" fill="hold" nodeType="afterGroup">
                            <p:stCondLst>
                              <p:cond delay="5500"/>
                            </p:stCondLst>
                            <p:childTnLst>
                              <p:par>
                                <p:cTn id="69" presetID="10" presetClass="entr" presetSubtype="0" fill="hold" grpId="0" nodeType="after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500"/>
                                        <p:tgtEl>
                                          <p:spTgt spid="53"/>
                                        </p:tgtEl>
                                      </p:cBhvr>
                                    </p:animEffect>
                                  </p:childTnLst>
                                </p:cTn>
                              </p:par>
                            </p:childTnLst>
                          </p:cTn>
                        </p:par>
                        <p:par>
                          <p:cTn id="72" fill="hold" nodeType="afterGroup">
                            <p:stCondLst>
                              <p:cond delay="6000"/>
                            </p:stCondLst>
                            <p:childTnLst>
                              <p:par>
                                <p:cTn id="73" presetID="10" presetClass="entr" presetSubtype="0" fill="hold" grpId="0" nodeType="after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500"/>
                                        <p:tgtEl>
                                          <p:spTgt spid="55"/>
                                        </p:tgtEl>
                                      </p:cBhvr>
                                    </p:animEffect>
                                  </p:childTnLst>
                                </p:cTn>
                              </p:par>
                            </p:childTnLst>
                          </p:cTn>
                        </p:par>
                        <p:par>
                          <p:cTn id="79" fill="hold" nodeType="afterGroup">
                            <p:stCondLst>
                              <p:cond delay="6500"/>
                            </p:stCondLst>
                            <p:childTnLst>
                              <p:par>
                                <p:cTn id="80" presetID="42" presetClass="entr" presetSubtype="0" fill="hold" nodeType="after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anim calcmode="lin" valueType="num">
                                      <p:cBhvr>
                                        <p:cTn id="83" dur="500" fill="hold"/>
                                        <p:tgtEl>
                                          <p:spTgt spid="48"/>
                                        </p:tgtEl>
                                        <p:attrNameLst>
                                          <p:attrName>ppt_x</p:attrName>
                                        </p:attrNameLst>
                                      </p:cBhvr>
                                      <p:tavLst>
                                        <p:tav tm="0">
                                          <p:val>
                                            <p:strVal val="#ppt_x"/>
                                          </p:val>
                                        </p:tav>
                                        <p:tav tm="100000">
                                          <p:val>
                                            <p:strVal val="#ppt_x"/>
                                          </p:val>
                                        </p:tav>
                                      </p:tavLst>
                                    </p:anim>
                                    <p:anim calcmode="lin" valueType="num">
                                      <p:cBhvr>
                                        <p:cTn id="84" dur="500" fill="hold"/>
                                        <p:tgtEl>
                                          <p:spTgt spid="48"/>
                                        </p:tgtEl>
                                        <p:attrNameLst>
                                          <p:attrName>ppt_y</p:attrName>
                                        </p:attrNameLst>
                                      </p:cBhvr>
                                      <p:tavLst>
                                        <p:tav tm="0">
                                          <p:val>
                                            <p:strVal val="#ppt_y+.1"/>
                                          </p:val>
                                        </p:tav>
                                        <p:tav tm="100000">
                                          <p:val>
                                            <p:strVal val="#ppt_y"/>
                                          </p:val>
                                        </p:tav>
                                      </p:tavLst>
                                    </p:anim>
                                  </p:childTnLst>
                                </p:cTn>
                              </p:par>
                              <p:par>
                                <p:cTn id="85" presetID="32" presetClass="emph" presetSubtype="0" fill="hold" nodeType="withEffect">
                                  <p:stCondLst>
                                    <p:cond delay="0"/>
                                  </p:stCondLst>
                                  <p:childTnLst>
                                    <p:animRot by="120000">
                                      <p:cBhvr>
                                        <p:cTn id="86" dur="100" fill="hold">
                                          <p:stCondLst>
                                            <p:cond delay="0"/>
                                          </p:stCondLst>
                                        </p:cTn>
                                        <p:tgtEl>
                                          <p:spTgt spid="48"/>
                                        </p:tgtEl>
                                        <p:attrNameLst>
                                          <p:attrName>r</p:attrName>
                                        </p:attrNameLst>
                                      </p:cBhvr>
                                    </p:animRot>
                                    <p:animRot by="-240000">
                                      <p:cBhvr>
                                        <p:cTn id="87" dur="200" fill="hold">
                                          <p:stCondLst>
                                            <p:cond delay="200"/>
                                          </p:stCondLst>
                                        </p:cTn>
                                        <p:tgtEl>
                                          <p:spTgt spid="48"/>
                                        </p:tgtEl>
                                        <p:attrNameLst>
                                          <p:attrName>r</p:attrName>
                                        </p:attrNameLst>
                                      </p:cBhvr>
                                    </p:animRot>
                                    <p:animRot by="240000">
                                      <p:cBhvr>
                                        <p:cTn id="88" dur="200" fill="hold">
                                          <p:stCondLst>
                                            <p:cond delay="400"/>
                                          </p:stCondLst>
                                        </p:cTn>
                                        <p:tgtEl>
                                          <p:spTgt spid="48"/>
                                        </p:tgtEl>
                                        <p:attrNameLst>
                                          <p:attrName>r</p:attrName>
                                        </p:attrNameLst>
                                      </p:cBhvr>
                                    </p:animRot>
                                    <p:animRot by="-240000">
                                      <p:cBhvr>
                                        <p:cTn id="89" dur="200" fill="hold">
                                          <p:stCondLst>
                                            <p:cond delay="600"/>
                                          </p:stCondLst>
                                        </p:cTn>
                                        <p:tgtEl>
                                          <p:spTgt spid="48"/>
                                        </p:tgtEl>
                                        <p:attrNameLst>
                                          <p:attrName>r</p:attrName>
                                        </p:attrNameLst>
                                      </p:cBhvr>
                                    </p:animRot>
                                    <p:animRot by="120000">
                                      <p:cBhvr>
                                        <p:cTn id="90" dur="200" fill="hold">
                                          <p:stCondLst>
                                            <p:cond delay="800"/>
                                          </p:stCondLst>
                                        </p:cTn>
                                        <p:tgtEl>
                                          <p:spTgt spid="48"/>
                                        </p:tgtEl>
                                        <p:attrNameLst>
                                          <p:attrName>r</p:attrName>
                                        </p:attrNameLst>
                                      </p:cBhvr>
                                    </p:animRot>
                                  </p:childTnLst>
                                </p:cTn>
                              </p:par>
                            </p:childTnLst>
                          </p:cTn>
                        </p:par>
                        <p:par>
                          <p:cTn id="91" fill="hold" nodeType="afterGroup">
                            <p:stCondLst>
                              <p:cond delay="7500"/>
                            </p:stCondLst>
                            <p:childTnLst>
                              <p:par>
                                <p:cTn id="92" presetID="2" presetClass="exit" presetSubtype="1" fill="hold" grpId="1" nodeType="afterEffect">
                                  <p:stCondLst>
                                    <p:cond delay="0"/>
                                  </p:stCondLst>
                                  <p:childTnLst>
                                    <p:anim calcmode="lin" valueType="num">
                                      <p:cBhvr additive="base">
                                        <p:cTn id="93" dur="500"/>
                                        <p:tgtEl>
                                          <p:spTgt spid="45"/>
                                        </p:tgtEl>
                                        <p:attrNameLst>
                                          <p:attrName>ppt_x</p:attrName>
                                        </p:attrNameLst>
                                      </p:cBhvr>
                                      <p:tavLst>
                                        <p:tav tm="0">
                                          <p:val>
                                            <p:strVal val="ppt_x"/>
                                          </p:val>
                                        </p:tav>
                                        <p:tav tm="100000">
                                          <p:val>
                                            <p:strVal val="ppt_x"/>
                                          </p:val>
                                        </p:tav>
                                      </p:tavLst>
                                    </p:anim>
                                    <p:anim calcmode="lin" valueType="num">
                                      <p:cBhvr additive="base">
                                        <p:cTn id="94" dur="500"/>
                                        <p:tgtEl>
                                          <p:spTgt spid="45"/>
                                        </p:tgtEl>
                                        <p:attrNameLst>
                                          <p:attrName>ppt_y</p:attrName>
                                        </p:attrNameLst>
                                      </p:cBhvr>
                                      <p:tavLst>
                                        <p:tav tm="0">
                                          <p:val>
                                            <p:strVal val="ppt_y"/>
                                          </p:val>
                                        </p:tav>
                                        <p:tav tm="100000">
                                          <p:val>
                                            <p:strVal val="0-ppt_h/2"/>
                                          </p:val>
                                        </p:tav>
                                      </p:tavLst>
                                    </p:anim>
                                    <p:set>
                                      <p:cBhvr>
                                        <p:cTn id="95" dur="1" fill="hold">
                                          <p:stCondLst>
                                            <p:cond delay="499"/>
                                          </p:stCondLst>
                                        </p:cTn>
                                        <p:tgtEl>
                                          <p:spTgt spid="45"/>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46"/>
                                        </p:tgtEl>
                                        <p:attrNameLst>
                                          <p:attrName>ppt_x</p:attrName>
                                        </p:attrNameLst>
                                      </p:cBhvr>
                                      <p:tavLst>
                                        <p:tav tm="0">
                                          <p:val>
                                            <p:strVal val="ppt_x"/>
                                          </p:val>
                                        </p:tav>
                                        <p:tav tm="100000">
                                          <p:val>
                                            <p:strVal val="ppt_x"/>
                                          </p:val>
                                        </p:tav>
                                      </p:tavLst>
                                    </p:anim>
                                    <p:anim calcmode="lin" valueType="num">
                                      <p:cBhvr additive="base">
                                        <p:cTn id="98" dur="500"/>
                                        <p:tgtEl>
                                          <p:spTgt spid="46"/>
                                        </p:tgtEl>
                                        <p:attrNameLst>
                                          <p:attrName>ppt_y</p:attrName>
                                        </p:attrNameLst>
                                      </p:cBhvr>
                                      <p:tavLst>
                                        <p:tav tm="0">
                                          <p:val>
                                            <p:strVal val="ppt_y"/>
                                          </p:val>
                                        </p:tav>
                                        <p:tav tm="100000">
                                          <p:val>
                                            <p:strVal val="0-ppt_h/2"/>
                                          </p:val>
                                        </p:tav>
                                      </p:tavLst>
                                    </p:anim>
                                    <p:set>
                                      <p:cBhvr>
                                        <p:cTn id="99" dur="1" fill="hold">
                                          <p:stCondLst>
                                            <p:cond delay="499"/>
                                          </p:stCondLst>
                                        </p:cTn>
                                        <p:tgtEl>
                                          <p:spTgt spid="46"/>
                                        </p:tgtEl>
                                        <p:attrNameLst>
                                          <p:attrName>style.visibility</p:attrName>
                                        </p:attrNameLst>
                                      </p:cBhvr>
                                      <p:to>
                                        <p:strVal val="hidden"/>
                                      </p:to>
                                    </p:set>
                                  </p:childTnLst>
                                </p:cTn>
                              </p:par>
                              <p:par>
                                <p:cTn id="100" presetID="2" presetClass="exit" presetSubtype="1" fill="hold" grpId="1" nodeType="withEffect">
                                  <p:stCondLst>
                                    <p:cond delay="0"/>
                                  </p:stCondLst>
                                  <p:childTnLst>
                                    <p:anim calcmode="lin" valueType="num">
                                      <p:cBhvr additive="base">
                                        <p:cTn id="101" dur="500"/>
                                        <p:tgtEl>
                                          <p:spTgt spid="47"/>
                                        </p:tgtEl>
                                        <p:attrNameLst>
                                          <p:attrName>ppt_x</p:attrName>
                                        </p:attrNameLst>
                                      </p:cBhvr>
                                      <p:tavLst>
                                        <p:tav tm="0">
                                          <p:val>
                                            <p:strVal val="ppt_x"/>
                                          </p:val>
                                        </p:tav>
                                        <p:tav tm="100000">
                                          <p:val>
                                            <p:strVal val="ppt_x"/>
                                          </p:val>
                                        </p:tav>
                                      </p:tavLst>
                                    </p:anim>
                                    <p:anim calcmode="lin" valueType="num">
                                      <p:cBhvr additive="base">
                                        <p:cTn id="102" dur="500"/>
                                        <p:tgtEl>
                                          <p:spTgt spid="47"/>
                                        </p:tgtEl>
                                        <p:attrNameLst>
                                          <p:attrName>ppt_y</p:attrName>
                                        </p:attrNameLst>
                                      </p:cBhvr>
                                      <p:tavLst>
                                        <p:tav tm="0">
                                          <p:val>
                                            <p:strVal val="ppt_y"/>
                                          </p:val>
                                        </p:tav>
                                        <p:tav tm="100000">
                                          <p:val>
                                            <p:strVal val="0-ppt_h/2"/>
                                          </p:val>
                                        </p:tav>
                                      </p:tavLst>
                                    </p:anim>
                                    <p:set>
                                      <p:cBhvr>
                                        <p:cTn id="103" dur="1" fill="hold">
                                          <p:stCondLst>
                                            <p:cond delay="499"/>
                                          </p:stCondLst>
                                        </p:cTn>
                                        <p:tgtEl>
                                          <p:spTgt spid="47"/>
                                        </p:tgtEl>
                                        <p:attrNameLst>
                                          <p:attrName>style.visibility</p:attrName>
                                        </p:attrNameLst>
                                      </p:cBhvr>
                                      <p:to>
                                        <p:strVal val="hidden"/>
                                      </p:to>
                                    </p:set>
                                  </p:childTnLst>
                                </p:cTn>
                              </p:par>
                              <p:par>
                                <p:cTn id="104" presetID="2" presetClass="exit" presetSubtype="1" fill="hold" grpId="1" nodeType="withEffect">
                                  <p:stCondLst>
                                    <p:cond delay="0"/>
                                  </p:stCondLst>
                                  <p:childTnLst>
                                    <p:anim calcmode="lin" valueType="num">
                                      <p:cBhvr additive="base">
                                        <p:cTn id="105" dur="500"/>
                                        <p:tgtEl>
                                          <p:spTgt spid="56"/>
                                        </p:tgtEl>
                                        <p:attrNameLst>
                                          <p:attrName>ppt_x</p:attrName>
                                        </p:attrNameLst>
                                      </p:cBhvr>
                                      <p:tavLst>
                                        <p:tav tm="0">
                                          <p:val>
                                            <p:strVal val="ppt_x"/>
                                          </p:val>
                                        </p:tav>
                                        <p:tav tm="100000">
                                          <p:val>
                                            <p:strVal val="ppt_x"/>
                                          </p:val>
                                        </p:tav>
                                      </p:tavLst>
                                    </p:anim>
                                    <p:anim calcmode="lin" valueType="num">
                                      <p:cBhvr additive="base">
                                        <p:cTn id="106" dur="500"/>
                                        <p:tgtEl>
                                          <p:spTgt spid="56"/>
                                        </p:tgtEl>
                                        <p:attrNameLst>
                                          <p:attrName>ppt_y</p:attrName>
                                        </p:attrNameLst>
                                      </p:cBhvr>
                                      <p:tavLst>
                                        <p:tav tm="0">
                                          <p:val>
                                            <p:strVal val="ppt_y"/>
                                          </p:val>
                                        </p:tav>
                                        <p:tav tm="100000">
                                          <p:val>
                                            <p:strVal val="0-ppt_h/2"/>
                                          </p:val>
                                        </p:tav>
                                      </p:tavLst>
                                    </p:anim>
                                    <p:set>
                                      <p:cBhvr>
                                        <p:cTn id="107" dur="1" fill="hold">
                                          <p:stCondLst>
                                            <p:cond delay="499"/>
                                          </p:stCondLst>
                                        </p:cTn>
                                        <p:tgtEl>
                                          <p:spTgt spid="56"/>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73"/>
                                        </p:tgtEl>
                                        <p:attrNameLst>
                                          <p:attrName>ppt_x</p:attrName>
                                        </p:attrNameLst>
                                      </p:cBhvr>
                                      <p:tavLst>
                                        <p:tav tm="0">
                                          <p:val>
                                            <p:strVal val="ppt_x"/>
                                          </p:val>
                                        </p:tav>
                                        <p:tav tm="100000">
                                          <p:val>
                                            <p:strVal val="ppt_x"/>
                                          </p:val>
                                        </p:tav>
                                      </p:tavLst>
                                    </p:anim>
                                    <p:anim calcmode="lin" valueType="num">
                                      <p:cBhvr additive="base">
                                        <p:cTn id="110" dur="500"/>
                                        <p:tgtEl>
                                          <p:spTgt spid="73"/>
                                        </p:tgtEl>
                                        <p:attrNameLst>
                                          <p:attrName>ppt_y</p:attrName>
                                        </p:attrNameLst>
                                      </p:cBhvr>
                                      <p:tavLst>
                                        <p:tav tm="0">
                                          <p:val>
                                            <p:strVal val="ppt_y"/>
                                          </p:val>
                                        </p:tav>
                                        <p:tav tm="100000">
                                          <p:val>
                                            <p:strVal val="0-ppt_h/2"/>
                                          </p:val>
                                        </p:tav>
                                      </p:tavLst>
                                    </p:anim>
                                    <p:set>
                                      <p:cBhvr>
                                        <p:cTn id="111" dur="1" fill="hold">
                                          <p:stCondLst>
                                            <p:cond delay="499"/>
                                          </p:stCondLst>
                                        </p:cTn>
                                        <p:tgtEl>
                                          <p:spTgt spid="73"/>
                                        </p:tgtEl>
                                        <p:attrNameLst>
                                          <p:attrName>style.visibility</p:attrName>
                                        </p:attrNameLst>
                                      </p:cBhvr>
                                      <p:to>
                                        <p:strVal val="hidden"/>
                                      </p:to>
                                    </p:set>
                                  </p:childTnLst>
                                </p:cTn>
                              </p:par>
                              <p:par>
                                <p:cTn id="112" presetID="2" presetClass="exit" presetSubtype="1" fill="hold" grpId="1" nodeType="withEffect">
                                  <p:stCondLst>
                                    <p:cond delay="0"/>
                                  </p:stCondLst>
                                  <p:childTnLst>
                                    <p:anim calcmode="lin" valueType="num">
                                      <p:cBhvr additive="base">
                                        <p:cTn id="113" dur="500"/>
                                        <p:tgtEl>
                                          <p:spTgt spid="57"/>
                                        </p:tgtEl>
                                        <p:attrNameLst>
                                          <p:attrName>ppt_x</p:attrName>
                                        </p:attrNameLst>
                                      </p:cBhvr>
                                      <p:tavLst>
                                        <p:tav tm="0">
                                          <p:val>
                                            <p:strVal val="ppt_x"/>
                                          </p:val>
                                        </p:tav>
                                        <p:tav tm="100000">
                                          <p:val>
                                            <p:strVal val="ppt_x"/>
                                          </p:val>
                                        </p:tav>
                                      </p:tavLst>
                                    </p:anim>
                                    <p:anim calcmode="lin" valueType="num">
                                      <p:cBhvr additive="base">
                                        <p:cTn id="114" dur="500"/>
                                        <p:tgtEl>
                                          <p:spTgt spid="57"/>
                                        </p:tgtEl>
                                        <p:attrNameLst>
                                          <p:attrName>ppt_y</p:attrName>
                                        </p:attrNameLst>
                                      </p:cBhvr>
                                      <p:tavLst>
                                        <p:tav tm="0">
                                          <p:val>
                                            <p:strVal val="ppt_y"/>
                                          </p:val>
                                        </p:tav>
                                        <p:tav tm="100000">
                                          <p:val>
                                            <p:strVal val="0-ppt_h/2"/>
                                          </p:val>
                                        </p:tav>
                                      </p:tavLst>
                                    </p:anim>
                                    <p:set>
                                      <p:cBhvr>
                                        <p:cTn id="115" dur="1" fill="hold">
                                          <p:stCondLst>
                                            <p:cond delay="499"/>
                                          </p:stCondLst>
                                        </p:cTn>
                                        <p:tgtEl>
                                          <p:spTgt spid="57"/>
                                        </p:tgtEl>
                                        <p:attrNameLst>
                                          <p:attrName>style.visibility</p:attrName>
                                        </p:attrNameLst>
                                      </p:cBhvr>
                                      <p:to>
                                        <p:strVal val="hidden"/>
                                      </p:to>
                                    </p:set>
                                  </p:childTnLst>
                                </p:cTn>
                              </p:par>
                              <p:par>
                                <p:cTn id="116" presetID="2" presetClass="exit" presetSubtype="1" fill="hold" grpId="1" nodeType="withEffect">
                                  <p:stCondLst>
                                    <p:cond delay="0"/>
                                  </p:stCondLst>
                                  <p:childTnLst>
                                    <p:anim calcmode="lin" valueType="num">
                                      <p:cBhvr additive="base">
                                        <p:cTn id="117" dur="500"/>
                                        <p:tgtEl>
                                          <p:spTgt spid="58"/>
                                        </p:tgtEl>
                                        <p:attrNameLst>
                                          <p:attrName>ppt_x</p:attrName>
                                        </p:attrNameLst>
                                      </p:cBhvr>
                                      <p:tavLst>
                                        <p:tav tm="0">
                                          <p:val>
                                            <p:strVal val="ppt_x"/>
                                          </p:val>
                                        </p:tav>
                                        <p:tav tm="100000">
                                          <p:val>
                                            <p:strVal val="ppt_x"/>
                                          </p:val>
                                        </p:tav>
                                      </p:tavLst>
                                    </p:anim>
                                    <p:anim calcmode="lin" valueType="num">
                                      <p:cBhvr additive="base">
                                        <p:cTn id="118" dur="500"/>
                                        <p:tgtEl>
                                          <p:spTgt spid="58"/>
                                        </p:tgtEl>
                                        <p:attrNameLst>
                                          <p:attrName>ppt_y</p:attrName>
                                        </p:attrNameLst>
                                      </p:cBhvr>
                                      <p:tavLst>
                                        <p:tav tm="0">
                                          <p:val>
                                            <p:strVal val="ppt_y"/>
                                          </p:val>
                                        </p:tav>
                                        <p:tav tm="100000">
                                          <p:val>
                                            <p:strVal val="0-ppt_h/2"/>
                                          </p:val>
                                        </p:tav>
                                      </p:tavLst>
                                    </p:anim>
                                    <p:set>
                                      <p:cBhvr>
                                        <p:cTn id="119" dur="1" fill="hold">
                                          <p:stCondLst>
                                            <p:cond delay="499"/>
                                          </p:stCondLst>
                                        </p:cTn>
                                        <p:tgtEl>
                                          <p:spTgt spid="58"/>
                                        </p:tgtEl>
                                        <p:attrNameLst>
                                          <p:attrName>style.visibility</p:attrName>
                                        </p:attrNameLst>
                                      </p:cBhvr>
                                      <p:to>
                                        <p:strVal val="hidden"/>
                                      </p:to>
                                    </p:set>
                                  </p:childTnLst>
                                </p:cTn>
                              </p:par>
                              <p:par>
                                <p:cTn id="120" presetID="2" presetClass="exit" presetSubtype="1" fill="hold" grpId="1" nodeType="withEffect">
                                  <p:stCondLst>
                                    <p:cond delay="0"/>
                                  </p:stCondLst>
                                  <p:childTnLst>
                                    <p:anim calcmode="lin" valueType="num">
                                      <p:cBhvr additive="base">
                                        <p:cTn id="121" dur="500"/>
                                        <p:tgtEl>
                                          <p:spTgt spid="50"/>
                                        </p:tgtEl>
                                        <p:attrNameLst>
                                          <p:attrName>ppt_x</p:attrName>
                                        </p:attrNameLst>
                                      </p:cBhvr>
                                      <p:tavLst>
                                        <p:tav tm="0">
                                          <p:val>
                                            <p:strVal val="ppt_x"/>
                                          </p:val>
                                        </p:tav>
                                        <p:tav tm="100000">
                                          <p:val>
                                            <p:strVal val="ppt_x"/>
                                          </p:val>
                                        </p:tav>
                                      </p:tavLst>
                                    </p:anim>
                                    <p:anim calcmode="lin" valueType="num">
                                      <p:cBhvr additive="base">
                                        <p:cTn id="122" dur="500"/>
                                        <p:tgtEl>
                                          <p:spTgt spid="50"/>
                                        </p:tgtEl>
                                        <p:attrNameLst>
                                          <p:attrName>ppt_y</p:attrName>
                                        </p:attrNameLst>
                                      </p:cBhvr>
                                      <p:tavLst>
                                        <p:tav tm="0">
                                          <p:val>
                                            <p:strVal val="ppt_y"/>
                                          </p:val>
                                        </p:tav>
                                        <p:tav tm="100000">
                                          <p:val>
                                            <p:strVal val="0-ppt_h/2"/>
                                          </p:val>
                                        </p:tav>
                                      </p:tavLst>
                                    </p:anim>
                                    <p:set>
                                      <p:cBhvr>
                                        <p:cTn id="123" dur="1" fill="hold">
                                          <p:stCondLst>
                                            <p:cond delay="499"/>
                                          </p:stCondLst>
                                        </p:cTn>
                                        <p:tgtEl>
                                          <p:spTgt spid="50"/>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65"/>
                                        </p:tgtEl>
                                        <p:attrNameLst>
                                          <p:attrName>ppt_x</p:attrName>
                                        </p:attrNameLst>
                                      </p:cBhvr>
                                      <p:tavLst>
                                        <p:tav tm="0">
                                          <p:val>
                                            <p:strVal val="ppt_x"/>
                                          </p:val>
                                        </p:tav>
                                        <p:tav tm="100000">
                                          <p:val>
                                            <p:strVal val="ppt_x"/>
                                          </p:val>
                                        </p:tav>
                                      </p:tavLst>
                                    </p:anim>
                                    <p:anim calcmode="lin" valueType="num">
                                      <p:cBhvr additive="base">
                                        <p:cTn id="126" dur="500"/>
                                        <p:tgtEl>
                                          <p:spTgt spid="65"/>
                                        </p:tgtEl>
                                        <p:attrNameLst>
                                          <p:attrName>ppt_y</p:attrName>
                                        </p:attrNameLst>
                                      </p:cBhvr>
                                      <p:tavLst>
                                        <p:tav tm="0">
                                          <p:val>
                                            <p:strVal val="ppt_y"/>
                                          </p:val>
                                        </p:tav>
                                        <p:tav tm="100000">
                                          <p:val>
                                            <p:strVal val="0-ppt_h/2"/>
                                          </p:val>
                                        </p:tav>
                                      </p:tavLst>
                                    </p:anim>
                                    <p:set>
                                      <p:cBhvr>
                                        <p:cTn id="127" dur="1" fill="hold">
                                          <p:stCondLst>
                                            <p:cond delay="499"/>
                                          </p:stCondLst>
                                        </p:cTn>
                                        <p:tgtEl>
                                          <p:spTgt spid="65"/>
                                        </p:tgtEl>
                                        <p:attrNameLst>
                                          <p:attrName>style.visibility</p:attrName>
                                        </p:attrNameLst>
                                      </p:cBhvr>
                                      <p:to>
                                        <p:strVal val="hidden"/>
                                      </p:to>
                                    </p:set>
                                  </p:childTnLst>
                                </p:cTn>
                              </p:par>
                              <p:par>
                                <p:cTn id="128" presetID="2" presetClass="exit" presetSubtype="1" fill="hold" grpId="1" nodeType="withEffect">
                                  <p:stCondLst>
                                    <p:cond delay="0"/>
                                  </p:stCondLst>
                                  <p:childTnLst>
                                    <p:anim calcmode="lin" valueType="num">
                                      <p:cBhvr additive="base">
                                        <p:cTn id="129" dur="500"/>
                                        <p:tgtEl>
                                          <p:spTgt spid="51"/>
                                        </p:tgtEl>
                                        <p:attrNameLst>
                                          <p:attrName>ppt_x</p:attrName>
                                        </p:attrNameLst>
                                      </p:cBhvr>
                                      <p:tavLst>
                                        <p:tav tm="0">
                                          <p:val>
                                            <p:strVal val="ppt_x"/>
                                          </p:val>
                                        </p:tav>
                                        <p:tav tm="100000">
                                          <p:val>
                                            <p:strVal val="ppt_x"/>
                                          </p:val>
                                        </p:tav>
                                      </p:tavLst>
                                    </p:anim>
                                    <p:anim calcmode="lin" valueType="num">
                                      <p:cBhvr additive="base">
                                        <p:cTn id="130" dur="500"/>
                                        <p:tgtEl>
                                          <p:spTgt spid="51"/>
                                        </p:tgtEl>
                                        <p:attrNameLst>
                                          <p:attrName>ppt_y</p:attrName>
                                        </p:attrNameLst>
                                      </p:cBhvr>
                                      <p:tavLst>
                                        <p:tav tm="0">
                                          <p:val>
                                            <p:strVal val="ppt_y"/>
                                          </p:val>
                                        </p:tav>
                                        <p:tav tm="100000">
                                          <p:val>
                                            <p:strVal val="0-ppt_h/2"/>
                                          </p:val>
                                        </p:tav>
                                      </p:tavLst>
                                    </p:anim>
                                    <p:set>
                                      <p:cBhvr>
                                        <p:cTn id="131" dur="1" fill="hold">
                                          <p:stCondLst>
                                            <p:cond delay="499"/>
                                          </p:stCondLst>
                                        </p:cTn>
                                        <p:tgtEl>
                                          <p:spTgt spid="51"/>
                                        </p:tgtEl>
                                        <p:attrNameLst>
                                          <p:attrName>style.visibility</p:attrName>
                                        </p:attrNameLst>
                                      </p:cBhvr>
                                      <p:to>
                                        <p:strVal val="hidden"/>
                                      </p:to>
                                    </p:set>
                                  </p:childTnLst>
                                </p:cTn>
                              </p:par>
                              <p:par>
                                <p:cTn id="132" presetID="2" presetClass="exit" presetSubtype="1" fill="hold" grpId="1" nodeType="withEffect">
                                  <p:stCondLst>
                                    <p:cond delay="0"/>
                                  </p:stCondLst>
                                  <p:childTnLst>
                                    <p:anim calcmode="lin" valueType="num">
                                      <p:cBhvr additive="base">
                                        <p:cTn id="133" dur="500"/>
                                        <p:tgtEl>
                                          <p:spTgt spid="52"/>
                                        </p:tgtEl>
                                        <p:attrNameLst>
                                          <p:attrName>ppt_x</p:attrName>
                                        </p:attrNameLst>
                                      </p:cBhvr>
                                      <p:tavLst>
                                        <p:tav tm="0">
                                          <p:val>
                                            <p:strVal val="ppt_x"/>
                                          </p:val>
                                        </p:tav>
                                        <p:tav tm="100000">
                                          <p:val>
                                            <p:strVal val="ppt_x"/>
                                          </p:val>
                                        </p:tav>
                                      </p:tavLst>
                                    </p:anim>
                                    <p:anim calcmode="lin" valueType="num">
                                      <p:cBhvr additive="base">
                                        <p:cTn id="134" dur="500"/>
                                        <p:tgtEl>
                                          <p:spTgt spid="52"/>
                                        </p:tgtEl>
                                        <p:attrNameLst>
                                          <p:attrName>ppt_y</p:attrName>
                                        </p:attrNameLst>
                                      </p:cBhvr>
                                      <p:tavLst>
                                        <p:tav tm="0">
                                          <p:val>
                                            <p:strVal val="ppt_y"/>
                                          </p:val>
                                        </p:tav>
                                        <p:tav tm="100000">
                                          <p:val>
                                            <p:strVal val="0-ppt_h/2"/>
                                          </p:val>
                                        </p:tav>
                                      </p:tavLst>
                                    </p:anim>
                                    <p:set>
                                      <p:cBhvr>
                                        <p:cTn id="135" dur="1" fill="hold">
                                          <p:stCondLst>
                                            <p:cond delay="499"/>
                                          </p:stCondLst>
                                        </p:cTn>
                                        <p:tgtEl>
                                          <p:spTgt spid="52"/>
                                        </p:tgtEl>
                                        <p:attrNameLst>
                                          <p:attrName>style.visibility</p:attrName>
                                        </p:attrNameLst>
                                      </p:cBhvr>
                                      <p:to>
                                        <p:strVal val="hidden"/>
                                      </p:to>
                                    </p:set>
                                  </p:childTnLst>
                                </p:cTn>
                              </p:par>
                              <p:par>
                                <p:cTn id="136" presetID="2" presetClass="exit" presetSubtype="1" fill="hold" grpId="1" nodeType="withEffect">
                                  <p:stCondLst>
                                    <p:cond delay="0"/>
                                  </p:stCondLst>
                                  <p:childTnLst>
                                    <p:anim calcmode="lin" valueType="num">
                                      <p:cBhvr additive="base">
                                        <p:cTn id="137" dur="500"/>
                                        <p:tgtEl>
                                          <p:spTgt spid="59"/>
                                        </p:tgtEl>
                                        <p:attrNameLst>
                                          <p:attrName>ppt_x</p:attrName>
                                        </p:attrNameLst>
                                      </p:cBhvr>
                                      <p:tavLst>
                                        <p:tav tm="0">
                                          <p:val>
                                            <p:strVal val="ppt_x"/>
                                          </p:val>
                                        </p:tav>
                                        <p:tav tm="100000">
                                          <p:val>
                                            <p:strVal val="ppt_x"/>
                                          </p:val>
                                        </p:tav>
                                      </p:tavLst>
                                    </p:anim>
                                    <p:anim calcmode="lin" valueType="num">
                                      <p:cBhvr additive="base">
                                        <p:cTn id="138" dur="500"/>
                                        <p:tgtEl>
                                          <p:spTgt spid="59"/>
                                        </p:tgtEl>
                                        <p:attrNameLst>
                                          <p:attrName>ppt_y</p:attrName>
                                        </p:attrNameLst>
                                      </p:cBhvr>
                                      <p:tavLst>
                                        <p:tav tm="0">
                                          <p:val>
                                            <p:strVal val="ppt_y"/>
                                          </p:val>
                                        </p:tav>
                                        <p:tav tm="100000">
                                          <p:val>
                                            <p:strVal val="0-ppt_h/2"/>
                                          </p:val>
                                        </p:tav>
                                      </p:tavLst>
                                    </p:anim>
                                    <p:set>
                                      <p:cBhvr>
                                        <p:cTn id="139" dur="1" fill="hold">
                                          <p:stCondLst>
                                            <p:cond delay="499"/>
                                          </p:stCondLst>
                                        </p:cTn>
                                        <p:tgtEl>
                                          <p:spTgt spid="59"/>
                                        </p:tgtEl>
                                        <p:attrNameLst>
                                          <p:attrName>style.visibility</p:attrName>
                                        </p:attrNameLst>
                                      </p:cBhvr>
                                      <p:to>
                                        <p:strVal val="hidden"/>
                                      </p:to>
                                    </p:set>
                                  </p:childTnLst>
                                </p:cTn>
                              </p:par>
                              <p:par>
                                <p:cTn id="140" presetID="2" presetClass="exit" presetSubtype="1" fill="hold" nodeType="withEffect">
                                  <p:stCondLst>
                                    <p:cond delay="0"/>
                                  </p:stCondLst>
                                  <p:childTnLst>
                                    <p:anim calcmode="lin" valueType="num">
                                      <p:cBhvr additive="base">
                                        <p:cTn id="141" dur="500"/>
                                        <p:tgtEl>
                                          <p:spTgt spid="62"/>
                                        </p:tgtEl>
                                        <p:attrNameLst>
                                          <p:attrName>ppt_x</p:attrName>
                                        </p:attrNameLst>
                                      </p:cBhvr>
                                      <p:tavLst>
                                        <p:tav tm="0">
                                          <p:val>
                                            <p:strVal val="ppt_x"/>
                                          </p:val>
                                        </p:tav>
                                        <p:tav tm="100000">
                                          <p:val>
                                            <p:strVal val="ppt_x"/>
                                          </p:val>
                                        </p:tav>
                                      </p:tavLst>
                                    </p:anim>
                                    <p:anim calcmode="lin" valueType="num">
                                      <p:cBhvr additive="base">
                                        <p:cTn id="142" dur="500"/>
                                        <p:tgtEl>
                                          <p:spTgt spid="62"/>
                                        </p:tgtEl>
                                        <p:attrNameLst>
                                          <p:attrName>ppt_y</p:attrName>
                                        </p:attrNameLst>
                                      </p:cBhvr>
                                      <p:tavLst>
                                        <p:tav tm="0">
                                          <p:val>
                                            <p:strVal val="ppt_y"/>
                                          </p:val>
                                        </p:tav>
                                        <p:tav tm="100000">
                                          <p:val>
                                            <p:strVal val="0-ppt_h/2"/>
                                          </p:val>
                                        </p:tav>
                                      </p:tavLst>
                                    </p:anim>
                                    <p:set>
                                      <p:cBhvr>
                                        <p:cTn id="143" dur="1" fill="hold">
                                          <p:stCondLst>
                                            <p:cond delay="499"/>
                                          </p:stCondLst>
                                        </p:cTn>
                                        <p:tgtEl>
                                          <p:spTgt spid="62"/>
                                        </p:tgtEl>
                                        <p:attrNameLst>
                                          <p:attrName>style.visibility</p:attrName>
                                        </p:attrNameLst>
                                      </p:cBhvr>
                                      <p:to>
                                        <p:strVal val="hidden"/>
                                      </p:to>
                                    </p:set>
                                  </p:childTnLst>
                                </p:cTn>
                              </p:par>
                              <p:par>
                                <p:cTn id="144" presetID="2" presetClass="exit" presetSubtype="1" fill="hold" grpId="1" nodeType="withEffect">
                                  <p:stCondLst>
                                    <p:cond delay="0"/>
                                  </p:stCondLst>
                                  <p:childTnLst>
                                    <p:anim calcmode="lin" valueType="num">
                                      <p:cBhvr additive="base">
                                        <p:cTn id="145" dur="500"/>
                                        <p:tgtEl>
                                          <p:spTgt spid="60"/>
                                        </p:tgtEl>
                                        <p:attrNameLst>
                                          <p:attrName>ppt_x</p:attrName>
                                        </p:attrNameLst>
                                      </p:cBhvr>
                                      <p:tavLst>
                                        <p:tav tm="0">
                                          <p:val>
                                            <p:strVal val="ppt_x"/>
                                          </p:val>
                                        </p:tav>
                                        <p:tav tm="100000">
                                          <p:val>
                                            <p:strVal val="ppt_x"/>
                                          </p:val>
                                        </p:tav>
                                      </p:tavLst>
                                    </p:anim>
                                    <p:anim calcmode="lin" valueType="num">
                                      <p:cBhvr additive="base">
                                        <p:cTn id="146" dur="500"/>
                                        <p:tgtEl>
                                          <p:spTgt spid="60"/>
                                        </p:tgtEl>
                                        <p:attrNameLst>
                                          <p:attrName>ppt_y</p:attrName>
                                        </p:attrNameLst>
                                      </p:cBhvr>
                                      <p:tavLst>
                                        <p:tav tm="0">
                                          <p:val>
                                            <p:strVal val="ppt_y"/>
                                          </p:val>
                                        </p:tav>
                                        <p:tav tm="100000">
                                          <p:val>
                                            <p:strVal val="0-ppt_h/2"/>
                                          </p:val>
                                        </p:tav>
                                      </p:tavLst>
                                    </p:anim>
                                    <p:set>
                                      <p:cBhvr>
                                        <p:cTn id="147" dur="1" fill="hold">
                                          <p:stCondLst>
                                            <p:cond delay="499"/>
                                          </p:stCondLst>
                                        </p:cTn>
                                        <p:tgtEl>
                                          <p:spTgt spid="60"/>
                                        </p:tgtEl>
                                        <p:attrNameLst>
                                          <p:attrName>style.visibility</p:attrName>
                                        </p:attrNameLst>
                                      </p:cBhvr>
                                      <p:to>
                                        <p:strVal val="hidden"/>
                                      </p:to>
                                    </p:set>
                                  </p:childTnLst>
                                </p:cTn>
                              </p:par>
                              <p:par>
                                <p:cTn id="148" presetID="2" presetClass="exit" presetSubtype="1" fill="hold" grpId="1" nodeType="withEffect">
                                  <p:stCondLst>
                                    <p:cond delay="0"/>
                                  </p:stCondLst>
                                  <p:childTnLst>
                                    <p:anim calcmode="lin" valueType="num">
                                      <p:cBhvr additive="base">
                                        <p:cTn id="149" dur="500"/>
                                        <p:tgtEl>
                                          <p:spTgt spid="61"/>
                                        </p:tgtEl>
                                        <p:attrNameLst>
                                          <p:attrName>ppt_x</p:attrName>
                                        </p:attrNameLst>
                                      </p:cBhvr>
                                      <p:tavLst>
                                        <p:tav tm="0">
                                          <p:val>
                                            <p:strVal val="ppt_x"/>
                                          </p:val>
                                        </p:tav>
                                        <p:tav tm="100000">
                                          <p:val>
                                            <p:strVal val="ppt_x"/>
                                          </p:val>
                                        </p:tav>
                                      </p:tavLst>
                                    </p:anim>
                                    <p:anim calcmode="lin" valueType="num">
                                      <p:cBhvr additive="base">
                                        <p:cTn id="150" dur="500"/>
                                        <p:tgtEl>
                                          <p:spTgt spid="61"/>
                                        </p:tgtEl>
                                        <p:attrNameLst>
                                          <p:attrName>ppt_y</p:attrName>
                                        </p:attrNameLst>
                                      </p:cBhvr>
                                      <p:tavLst>
                                        <p:tav tm="0">
                                          <p:val>
                                            <p:strVal val="ppt_y"/>
                                          </p:val>
                                        </p:tav>
                                        <p:tav tm="100000">
                                          <p:val>
                                            <p:strVal val="0-ppt_h/2"/>
                                          </p:val>
                                        </p:tav>
                                      </p:tavLst>
                                    </p:anim>
                                    <p:set>
                                      <p:cBhvr>
                                        <p:cTn id="151" dur="1" fill="hold">
                                          <p:stCondLst>
                                            <p:cond delay="499"/>
                                          </p:stCondLst>
                                        </p:cTn>
                                        <p:tgtEl>
                                          <p:spTgt spid="61"/>
                                        </p:tgtEl>
                                        <p:attrNameLst>
                                          <p:attrName>style.visibility</p:attrName>
                                        </p:attrNameLst>
                                      </p:cBhvr>
                                      <p:to>
                                        <p:strVal val="hidden"/>
                                      </p:to>
                                    </p:set>
                                  </p:childTnLst>
                                </p:cTn>
                              </p:par>
                              <p:par>
                                <p:cTn id="152" presetID="2" presetClass="exit" presetSubtype="1" fill="hold" grpId="1" nodeType="withEffect">
                                  <p:stCondLst>
                                    <p:cond delay="0"/>
                                  </p:stCondLst>
                                  <p:childTnLst>
                                    <p:anim calcmode="lin" valueType="num">
                                      <p:cBhvr additive="base">
                                        <p:cTn id="153" dur="500"/>
                                        <p:tgtEl>
                                          <p:spTgt spid="53"/>
                                        </p:tgtEl>
                                        <p:attrNameLst>
                                          <p:attrName>ppt_x</p:attrName>
                                        </p:attrNameLst>
                                      </p:cBhvr>
                                      <p:tavLst>
                                        <p:tav tm="0">
                                          <p:val>
                                            <p:strVal val="ppt_x"/>
                                          </p:val>
                                        </p:tav>
                                        <p:tav tm="100000">
                                          <p:val>
                                            <p:strVal val="ppt_x"/>
                                          </p:val>
                                        </p:tav>
                                      </p:tavLst>
                                    </p:anim>
                                    <p:anim calcmode="lin" valueType="num">
                                      <p:cBhvr additive="base">
                                        <p:cTn id="154" dur="500"/>
                                        <p:tgtEl>
                                          <p:spTgt spid="53"/>
                                        </p:tgtEl>
                                        <p:attrNameLst>
                                          <p:attrName>ppt_y</p:attrName>
                                        </p:attrNameLst>
                                      </p:cBhvr>
                                      <p:tavLst>
                                        <p:tav tm="0">
                                          <p:val>
                                            <p:strVal val="ppt_y"/>
                                          </p:val>
                                        </p:tav>
                                        <p:tav tm="100000">
                                          <p:val>
                                            <p:strVal val="0-ppt_h/2"/>
                                          </p:val>
                                        </p:tav>
                                      </p:tavLst>
                                    </p:anim>
                                    <p:set>
                                      <p:cBhvr>
                                        <p:cTn id="155" dur="1" fill="hold">
                                          <p:stCondLst>
                                            <p:cond delay="499"/>
                                          </p:stCondLst>
                                        </p:cTn>
                                        <p:tgtEl>
                                          <p:spTgt spid="53"/>
                                        </p:tgtEl>
                                        <p:attrNameLst>
                                          <p:attrName>style.visibility</p:attrName>
                                        </p:attrNameLst>
                                      </p:cBhvr>
                                      <p:to>
                                        <p:strVal val="hidden"/>
                                      </p:to>
                                    </p:set>
                                  </p:childTnLst>
                                </p:cTn>
                              </p:par>
                              <p:par>
                                <p:cTn id="156" presetID="2" presetClass="exit" presetSubtype="1" fill="hold" grpId="1" nodeType="withEffect">
                                  <p:stCondLst>
                                    <p:cond delay="0"/>
                                  </p:stCondLst>
                                  <p:childTnLst>
                                    <p:anim calcmode="lin" valueType="num">
                                      <p:cBhvr additive="base">
                                        <p:cTn id="157" dur="500"/>
                                        <p:tgtEl>
                                          <p:spTgt spid="54"/>
                                        </p:tgtEl>
                                        <p:attrNameLst>
                                          <p:attrName>ppt_x</p:attrName>
                                        </p:attrNameLst>
                                      </p:cBhvr>
                                      <p:tavLst>
                                        <p:tav tm="0">
                                          <p:val>
                                            <p:strVal val="ppt_x"/>
                                          </p:val>
                                        </p:tav>
                                        <p:tav tm="100000">
                                          <p:val>
                                            <p:strVal val="ppt_x"/>
                                          </p:val>
                                        </p:tav>
                                      </p:tavLst>
                                    </p:anim>
                                    <p:anim calcmode="lin" valueType="num">
                                      <p:cBhvr additive="base">
                                        <p:cTn id="158" dur="500"/>
                                        <p:tgtEl>
                                          <p:spTgt spid="54"/>
                                        </p:tgtEl>
                                        <p:attrNameLst>
                                          <p:attrName>ppt_y</p:attrName>
                                        </p:attrNameLst>
                                      </p:cBhvr>
                                      <p:tavLst>
                                        <p:tav tm="0">
                                          <p:val>
                                            <p:strVal val="ppt_y"/>
                                          </p:val>
                                        </p:tav>
                                        <p:tav tm="100000">
                                          <p:val>
                                            <p:strVal val="0-ppt_h/2"/>
                                          </p:val>
                                        </p:tav>
                                      </p:tavLst>
                                    </p:anim>
                                    <p:set>
                                      <p:cBhvr>
                                        <p:cTn id="159" dur="1" fill="hold">
                                          <p:stCondLst>
                                            <p:cond delay="499"/>
                                          </p:stCondLst>
                                        </p:cTn>
                                        <p:tgtEl>
                                          <p:spTgt spid="54"/>
                                        </p:tgtEl>
                                        <p:attrNameLst>
                                          <p:attrName>style.visibility</p:attrName>
                                        </p:attrNameLst>
                                      </p:cBhvr>
                                      <p:to>
                                        <p:strVal val="hidden"/>
                                      </p:to>
                                    </p:set>
                                  </p:childTnLst>
                                </p:cTn>
                              </p:par>
                              <p:par>
                                <p:cTn id="160" presetID="2" presetClass="exit" presetSubtype="1" fill="hold" grpId="1" nodeType="withEffect">
                                  <p:stCondLst>
                                    <p:cond delay="0"/>
                                  </p:stCondLst>
                                  <p:childTnLst>
                                    <p:anim calcmode="lin" valueType="num">
                                      <p:cBhvr additive="base">
                                        <p:cTn id="161" dur="500"/>
                                        <p:tgtEl>
                                          <p:spTgt spid="55"/>
                                        </p:tgtEl>
                                        <p:attrNameLst>
                                          <p:attrName>ppt_x</p:attrName>
                                        </p:attrNameLst>
                                      </p:cBhvr>
                                      <p:tavLst>
                                        <p:tav tm="0">
                                          <p:val>
                                            <p:strVal val="ppt_x"/>
                                          </p:val>
                                        </p:tav>
                                        <p:tav tm="100000">
                                          <p:val>
                                            <p:strVal val="ppt_x"/>
                                          </p:val>
                                        </p:tav>
                                      </p:tavLst>
                                    </p:anim>
                                    <p:anim calcmode="lin" valueType="num">
                                      <p:cBhvr additive="base">
                                        <p:cTn id="162" dur="500"/>
                                        <p:tgtEl>
                                          <p:spTgt spid="55"/>
                                        </p:tgtEl>
                                        <p:attrNameLst>
                                          <p:attrName>ppt_y</p:attrName>
                                        </p:attrNameLst>
                                      </p:cBhvr>
                                      <p:tavLst>
                                        <p:tav tm="0">
                                          <p:val>
                                            <p:strVal val="ppt_y"/>
                                          </p:val>
                                        </p:tav>
                                        <p:tav tm="100000">
                                          <p:val>
                                            <p:strVal val="0-ppt_h/2"/>
                                          </p:val>
                                        </p:tav>
                                      </p:tavLst>
                                    </p:anim>
                                    <p:set>
                                      <p:cBhvr>
                                        <p:cTn id="163" dur="1" fill="hold">
                                          <p:stCondLst>
                                            <p:cond delay="499"/>
                                          </p:stCondLst>
                                        </p:cTn>
                                        <p:tgtEl>
                                          <p:spTgt spid="55"/>
                                        </p:tgtEl>
                                        <p:attrNameLst>
                                          <p:attrName>style.visibility</p:attrName>
                                        </p:attrNameLst>
                                      </p:cBhvr>
                                      <p:to>
                                        <p:strVal val="hidden"/>
                                      </p:to>
                                    </p:set>
                                  </p:childTnLst>
                                </p:cTn>
                              </p:par>
                              <p:par>
                                <p:cTn id="164" presetID="2" presetClass="exit" presetSubtype="1" fill="hold" nodeType="withEffect">
                                  <p:stCondLst>
                                    <p:cond delay="0"/>
                                  </p:stCondLst>
                                  <p:childTnLst>
                                    <p:anim calcmode="lin" valueType="num">
                                      <p:cBhvr additive="base">
                                        <p:cTn id="165" dur="500"/>
                                        <p:tgtEl>
                                          <p:spTgt spid="48"/>
                                        </p:tgtEl>
                                        <p:attrNameLst>
                                          <p:attrName>ppt_x</p:attrName>
                                        </p:attrNameLst>
                                      </p:cBhvr>
                                      <p:tavLst>
                                        <p:tav tm="0">
                                          <p:val>
                                            <p:strVal val="ppt_x"/>
                                          </p:val>
                                        </p:tav>
                                        <p:tav tm="100000">
                                          <p:val>
                                            <p:strVal val="ppt_x"/>
                                          </p:val>
                                        </p:tav>
                                      </p:tavLst>
                                    </p:anim>
                                    <p:anim calcmode="lin" valueType="num">
                                      <p:cBhvr additive="base">
                                        <p:cTn id="166" dur="500"/>
                                        <p:tgtEl>
                                          <p:spTgt spid="48"/>
                                        </p:tgtEl>
                                        <p:attrNameLst>
                                          <p:attrName>ppt_y</p:attrName>
                                        </p:attrNameLst>
                                      </p:cBhvr>
                                      <p:tavLst>
                                        <p:tav tm="0">
                                          <p:val>
                                            <p:strVal val="ppt_y"/>
                                          </p:val>
                                        </p:tav>
                                        <p:tav tm="100000">
                                          <p:val>
                                            <p:strVal val="0-ppt_h/2"/>
                                          </p:val>
                                        </p:tav>
                                      </p:tavLst>
                                    </p:anim>
                                    <p:set>
                                      <p:cBhvr>
                                        <p:cTn id="167" dur="1" fill="hold">
                                          <p:stCondLst>
                                            <p:cond delay="499"/>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5" grpId="1"/>
      <p:bldP spid="47" grpId="0"/>
      <p:bldP spid="47" grpId="1"/>
      <p:bldP spid="50" grpId="0" animBg="1"/>
      <p:bldP spid="50" grpId="1" animBg="1"/>
      <p:bldP spid="51" grpId="0"/>
      <p:bldP spid="51" grpId="1"/>
      <p:bldP spid="52" grpId="0"/>
      <p:bldP spid="52" grpId="1"/>
      <p:bldP spid="53" grpId="0" animBg="1"/>
      <p:bldP spid="53" grpId="1" animBg="1"/>
      <p:bldP spid="54" grpId="0"/>
      <p:bldP spid="54" grpId="1"/>
      <p:bldP spid="55" grpId="0"/>
      <p:bldP spid="55" grpId="1"/>
      <p:bldP spid="56" grpId="0" animBg="1"/>
      <p:bldP spid="56" grpId="1" animBg="1"/>
      <p:bldP spid="57" grpId="0"/>
      <p:bldP spid="57" grpId="1"/>
      <p:bldP spid="58" grpId="0"/>
      <p:bldP spid="58" grpId="1"/>
      <p:bldP spid="59" grpId="0" animBg="1"/>
      <p:bldP spid="59" grpId="1" animBg="1"/>
      <p:bldP spid="60" grpId="0"/>
      <p:bldP spid="60" grpId="1"/>
      <p:bldP spid="61" grpId="0"/>
      <p:bldP spid="61"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9BE6A9A7-61AB-4828-B41A-0EC2AC9A9FBA}"/>
              </a:ext>
            </a:extLst>
          </p:cNvPr>
          <p:cNvSpPr/>
          <p:nvPr/>
        </p:nvSpPr>
        <p:spPr>
          <a:xfrm>
            <a:off x="7751763" y="1473200"/>
            <a:ext cx="1766887" cy="277813"/>
          </a:xfrm>
          <a:prstGeom prst="rect">
            <a:avLst/>
          </a:prstGeom>
        </p:spPr>
        <p:txBody>
          <a:bodyPr wrap="none">
            <a:spAutoFit/>
          </a:bodyPr>
          <a:lstStyle/>
          <a:p>
            <a:pPr eaLnBrk="1" fontAlgn="auto" hangingPunct="1">
              <a:spcBef>
                <a:spcPts val="0"/>
              </a:spcBef>
              <a:spcAft>
                <a:spcPts val="0"/>
              </a:spcAft>
              <a:defRPr/>
            </a:pPr>
            <a:r>
              <a:rPr lang="en-US" sz="1200" b="1" spc="600" dirty="0">
                <a:solidFill>
                  <a:schemeClr val="tx2"/>
                </a:solidFill>
                <a:latin typeface="+mj-lt"/>
                <a:ea typeface="Montserrat" charset="0"/>
                <a:cs typeface="Montserrat" charset="0"/>
              </a:rPr>
              <a:t>TITLE HERE</a:t>
            </a:r>
          </a:p>
        </p:txBody>
      </p:sp>
      <p:grpSp>
        <p:nvGrpSpPr>
          <p:cNvPr id="55" name="Group 54">
            <a:extLst>
              <a:ext uri="{FF2B5EF4-FFF2-40B4-BE49-F238E27FC236}">
                <a16:creationId xmlns:a16="http://schemas.microsoft.com/office/drawing/2014/main" id="{AF27E4C5-4F26-4B7F-B816-4DD9EE1BE50E}"/>
              </a:ext>
            </a:extLst>
          </p:cNvPr>
          <p:cNvGrpSpPr>
            <a:grpSpLocks/>
          </p:cNvGrpSpPr>
          <p:nvPr/>
        </p:nvGrpSpPr>
        <p:grpSpPr bwMode="auto">
          <a:xfrm>
            <a:off x="5289550" y="2395538"/>
            <a:ext cx="5257800" cy="3770312"/>
            <a:chOff x="4814766" y="2067594"/>
            <a:chExt cx="5257857" cy="3771397"/>
          </a:xfrm>
        </p:grpSpPr>
        <p:grpSp>
          <p:nvGrpSpPr>
            <p:cNvPr id="2" name="Group 1">
              <a:extLst>
                <a:ext uri="{FF2B5EF4-FFF2-40B4-BE49-F238E27FC236}">
                  <a16:creationId xmlns:a16="http://schemas.microsoft.com/office/drawing/2014/main" id="{F01A9225-FC2F-4FA5-AA16-670EC736AA57}"/>
                </a:ext>
              </a:extLst>
            </p:cNvPr>
            <p:cNvGrpSpPr/>
            <p:nvPr/>
          </p:nvGrpSpPr>
          <p:grpSpPr>
            <a:xfrm>
              <a:off x="4814766" y="4435144"/>
              <a:ext cx="2369874" cy="1403847"/>
              <a:chOff x="4808051" y="1842051"/>
              <a:chExt cx="2369874" cy="1403847"/>
            </a:xfrm>
            <a:solidFill>
              <a:schemeClr val="accent1">
                <a:lumMod val="60000"/>
                <a:lumOff val="40000"/>
              </a:schemeClr>
            </a:solidFill>
          </p:grpSpPr>
          <p:sp>
            <p:nvSpPr>
              <p:cNvPr id="3" name="Freeform 17">
                <a:extLst>
                  <a:ext uri="{FF2B5EF4-FFF2-40B4-BE49-F238E27FC236}">
                    <a16:creationId xmlns:a16="http://schemas.microsoft.com/office/drawing/2014/main" id="{FFF19358-CF72-41DC-9763-15A1AEC4C999}"/>
                  </a:ext>
                </a:extLst>
              </p:cNvPr>
              <p:cNvSpPr>
                <a:spLocks/>
              </p:cNvSpPr>
              <p:nvPr/>
            </p:nvSpPr>
            <p:spPr bwMode="auto">
              <a:xfrm>
                <a:off x="4808051" y="2337526"/>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 name="Freeform 18">
                <a:extLst>
                  <a:ext uri="{FF2B5EF4-FFF2-40B4-BE49-F238E27FC236}">
                    <a16:creationId xmlns:a16="http://schemas.microsoft.com/office/drawing/2014/main" id="{120D5C38-D42B-4EF6-9A32-D77A791D32CF}"/>
                  </a:ext>
                </a:extLst>
              </p:cNvPr>
              <p:cNvSpPr>
                <a:spLocks/>
              </p:cNvSpPr>
              <p:nvPr/>
            </p:nvSpPr>
            <p:spPr bwMode="auto">
              <a:xfrm>
                <a:off x="4808051" y="1842051"/>
                <a:ext cx="2369874" cy="959814"/>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 name="Freeform 19">
                <a:extLst>
                  <a:ext uri="{FF2B5EF4-FFF2-40B4-BE49-F238E27FC236}">
                    <a16:creationId xmlns:a16="http://schemas.microsoft.com/office/drawing/2014/main" id="{0C75EC2F-E9C5-4C9D-A59D-167B450A9B17}"/>
                  </a:ext>
                </a:extLst>
              </p:cNvPr>
              <p:cNvSpPr>
                <a:spLocks/>
              </p:cNvSpPr>
              <p:nvPr/>
            </p:nvSpPr>
            <p:spPr bwMode="auto">
              <a:xfrm>
                <a:off x="5941552" y="2306390"/>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6" name="Group 5">
              <a:extLst>
                <a:ext uri="{FF2B5EF4-FFF2-40B4-BE49-F238E27FC236}">
                  <a16:creationId xmlns:a16="http://schemas.microsoft.com/office/drawing/2014/main" id="{767126BA-E2AD-42A4-97A2-7159EC855209}"/>
                </a:ext>
              </a:extLst>
            </p:cNvPr>
            <p:cNvGrpSpPr/>
            <p:nvPr/>
          </p:nvGrpSpPr>
          <p:grpSpPr>
            <a:xfrm>
              <a:off x="5948267" y="3629088"/>
              <a:ext cx="2369874" cy="1405200"/>
              <a:chOff x="4808051" y="4299121"/>
              <a:chExt cx="2369874" cy="1405200"/>
            </a:xfrm>
            <a:solidFill>
              <a:schemeClr val="accent2">
                <a:lumMod val="60000"/>
                <a:lumOff val="40000"/>
              </a:schemeClr>
            </a:solidFill>
          </p:grpSpPr>
          <p:sp>
            <p:nvSpPr>
              <p:cNvPr id="7" name="Freeform 9">
                <a:extLst>
                  <a:ext uri="{FF2B5EF4-FFF2-40B4-BE49-F238E27FC236}">
                    <a16:creationId xmlns:a16="http://schemas.microsoft.com/office/drawing/2014/main" id="{DC839DBF-AD50-4625-A8AD-3D38DFC87502}"/>
                  </a:ext>
                </a:extLst>
              </p:cNvPr>
              <p:cNvSpPr>
                <a:spLocks/>
              </p:cNvSpPr>
              <p:nvPr/>
            </p:nvSpPr>
            <p:spPr bwMode="auto">
              <a:xfrm>
                <a:off x="4808051" y="4795950"/>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 name="Freeform 10">
                <a:extLst>
                  <a:ext uri="{FF2B5EF4-FFF2-40B4-BE49-F238E27FC236}">
                    <a16:creationId xmlns:a16="http://schemas.microsoft.com/office/drawing/2014/main" id="{83111A7B-0324-478C-B4D3-AFB710E47E53}"/>
                  </a:ext>
                </a:extLst>
              </p:cNvPr>
              <p:cNvSpPr>
                <a:spLocks/>
              </p:cNvSpPr>
              <p:nvPr/>
            </p:nvSpPr>
            <p:spPr bwMode="auto">
              <a:xfrm>
                <a:off x="4808051" y="4299121"/>
                <a:ext cx="2369874" cy="961168"/>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 name="Freeform 11">
                <a:extLst>
                  <a:ext uri="{FF2B5EF4-FFF2-40B4-BE49-F238E27FC236}">
                    <a16:creationId xmlns:a16="http://schemas.microsoft.com/office/drawing/2014/main" id="{3DC0D4C2-631A-419D-8880-5EAC647B58F6}"/>
                  </a:ext>
                </a:extLst>
              </p:cNvPr>
              <p:cNvSpPr>
                <a:spLocks/>
              </p:cNvSpPr>
              <p:nvPr/>
            </p:nvSpPr>
            <p:spPr bwMode="auto">
              <a:xfrm>
                <a:off x="5941552" y="4764813"/>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0" name="Group 9">
              <a:extLst>
                <a:ext uri="{FF2B5EF4-FFF2-40B4-BE49-F238E27FC236}">
                  <a16:creationId xmlns:a16="http://schemas.microsoft.com/office/drawing/2014/main" id="{993F2C83-ED5B-4AA6-848F-F2CD64BB3A86}"/>
                </a:ext>
              </a:extLst>
            </p:cNvPr>
            <p:cNvGrpSpPr/>
            <p:nvPr/>
          </p:nvGrpSpPr>
          <p:grpSpPr>
            <a:xfrm>
              <a:off x="6851226" y="2859762"/>
              <a:ext cx="2369874" cy="1405200"/>
              <a:chOff x="4808051" y="5135743"/>
              <a:chExt cx="2369874" cy="1405200"/>
            </a:xfrm>
            <a:solidFill>
              <a:schemeClr val="accent5"/>
            </a:solidFill>
          </p:grpSpPr>
          <p:sp>
            <p:nvSpPr>
              <p:cNvPr id="11" name="Freeform 5">
                <a:extLst>
                  <a:ext uri="{FF2B5EF4-FFF2-40B4-BE49-F238E27FC236}">
                    <a16:creationId xmlns:a16="http://schemas.microsoft.com/office/drawing/2014/main" id="{3423E935-3FAF-469D-9F40-A1ACFCC1F3F7}"/>
                  </a:ext>
                </a:extLst>
              </p:cNvPr>
              <p:cNvSpPr>
                <a:spLocks/>
              </p:cNvSpPr>
              <p:nvPr/>
            </p:nvSpPr>
            <p:spPr bwMode="auto">
              <a:xfrm>
                <a:off x="4808051" y="5632572"/>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6">
                <a:extLst>
                  <a:ext uri="{FF2B5EF4-FFF2-40B4-BE49-F238E27FC236}">
                    <a16:creationId xmlns:a16="http://schemas.microsoft.com/office/drawing/2014/main" id="{8A7D2426-4D60-4524-A69E-B0080BB67786}"/>
                  </a:ext>
                </a:extLst>
              </p:cNvPr>
              <p:cNvSpPr>
                <a:spLocks/>
              </p:cNvSpPr>
              <p:nvPr/>
            </p:nvSpPr>
            <p:spPr bwMode="auto">
              <a:xfrm>
                <a:off x="4808051" y="5135743"/>
                <a:ext cx="2369874" cy="961168"/>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7">
                <a:extLst>
                  <a:ext uri="{FF2B5EF4-FFF2-40B4-BE49-F238E27FC236}">
                    <a16:creationId xmlns:a16="http://schemas.microsoft.com/office/drawing/2014/main" id="{DEA889BF-9B22-4F5B-A533-4F207232E991}"/>
                  </a:ext>
                </a:extLst>
              </p:cNvPr>
              <p:cNvSpPr>
                <a:spLocks/>
              </p:cNvSpPr>
              <p:nvPr/>
            </p:nvSpPr>
            <p:spPr bwMode="auto">
              <a:xfrm>
                <a:off x="5941552" y="5601435"/>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4" name="Group 13">
              <a:extLst>
                <a:ext uri="{FF2B5EF4-FFF2-40B4-BE49-F238E27FC236}">
                  <a16:creationId xmlns:a16="http://schemas.microsoft.com/office/drawing/2014/main" id="{FF45BC18-1D5C-492E-8146-A617E6F1762E}"/>
                </a:ext>
              </a:extLst>
            </p:cNvPr>
            <p:cNvGrpSpPr/>
            <p:nvPr/>
          </p:nvGrpSpPr>
          <p:grpSpPr>
            <a:xfrm>
              <a:off x="7702749" y="2099823"/>
              <a:ext cx="2369874" cy="1403847"/>
              <a:chOff x="4808051" y="3515295"/>
              <a:chExt cx="2369874" cy="1403847"/>
            </a:xfrm>
            <a:solidFill>
              <a:schemeClr val="accent4"/>
            </a:solidFill>
          </p:grpSpPr>
          <p:sp>
            <p:nvSpPr>
              <p:cNvPr id="15" name="Freeform 11">
                <a:extLst>
                  <a:ext uri="{FF2B5EF4-FFF2-40B4-BE49-F238E27FC236}">
                    <a16:creationId xmlns:a16="http://schemas.microsoft.com/office/drawing/2014/main" id="{E7F2AA97-2763-4DF2-8E67-951BF7E0F53C}"/>
                  </a:ext>
                </a:extLst>
              </p:cNvPr>
              <p:cNvSpPr>
                <a:spLocks/>
              </p:cNvSpPr>
              <p:nvPr/>
            </p:nvSpPr>
            <p:spPr bwMode="auto">
              <a:xfrm>
                <a:off x="4808051" y="4010770"/>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12">
                <a:extLst>
                  <a:ext uri="{FF2B5EF4-FFF2-40B4-BE49-F238E27FC236}">
                    <a16:creationId xmlns:a16="http://schemas.microsoft.com/office/drawing/2014/main" id="{D9711251-C8AB-4D48-AA2F-5AA8171DF2CE}"/>
                  </a:ext>
                </a:extLst>
              </p:cNvPr>
              <p:cNvSpPr>
                <a:spLocks/>
              </p:cNvSpPr>
              <p:nvPr/>
            </p:nvSpPr>
            <p:spPr bwMode="auto">
              <a:xfrm>
                <a:off x="4808051" y="3515295"/>
                <a:ext cx="2369874" cy="959814"/>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 name="Freeform 13">
                <a:extLst>
                  <a:ext uri="{FF2B5EF4-FFF2-40B4-BE49-F238E27FC236}">
                    <a16:creationId xmlns:a16="http://schemas.microsoft.com/office/drawing/2014/main" id="{CFE67539-76E2-43BF-BDF1-101D4801035D}"/>
                  </a:ext>
                </a:extLst>
              </p:cNvPr>
              <p:cNvSpPr>
                <a:spLocks/>
              </p:cNvSpPr>
              <p:nvPr/>
            </p:nvSpPr>
            <p:spPr bwMode="auto">
              <a:xfrm>
                <a:off x="5941552" y="3979634"/>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27" name="Rectangle 26">
              <a:extLst>
                <a:ext uri="{FF2B5EF4-FFF2-40B4-BE49-F238E27FC236}">
                  <a16:creationId xmlns:a16="http://schemas.microsoft.com/office/drawing/2014/main" id="{99542BEE-3994-477F-A54D-52C1B4658C8A}"/>
                </a:ext>
              </a:extLst>
            </p:cNvPr>
            <p:cNvSpPr/>
            <p:nvPr/>
          </p:nvSpPr>
          <p:spPr>
            <a:xfrm>
              <a:off x="6302270" y="2067594"/>
              <a:ext cx="1766906" cy="276304"/>
            </a:xfrm>
            <a:prstGeom prst="rect">
              <a:avLst/>
            </a:prstGeom>
          </p:spPr>
          <p:txBody>
            <a:bodyPr wrap="none">
              <a:spAutoFit/>
            </a:bodyPr>
            <a:lstStyle/>
            <a:p>
              <a:pPr eaLnBrk="1" fontAlgn="auto" hangingPunct="1">
                <a:spcBef>
                  <a:spcPts val="0"/>
                </a:spcBef>
                <a:spcAft>
                  <a:spcPts val="0"/>
                </a:spcAft>
                <a:defRPr/>
              </a:pPr>
              <a:r>
                <a:rPr lang="en-US" sz="1200" b="1" spc="600" dirty="0">
                  <a:solidFill>
                    <a:schemeClr val="tx2"/>
                  </a:solidFill>
                  <a:latin typeface="+mj-lt"/>
                  <a:ea typeface="Montserrat" charset="0"/>
                  <a:cs typeface="Montserrat" charset="0"/>
                </a:rPr>
                <a:t>TITLE HERE</a:t>
              </a:r>
            </a:p>
          </p:txBody>
        </p:sp>
        <p:sp>
          <p:nvSpPr>
            <p:cNvPr id="28" name="Rectangle 27">
              <a:extLst>
                <a:ext uri="{FF2B5EF4-FFF2-40B4-BE49-F238E27FC236}">
                  <a16:creationId xmlns:a16="http://schemas.microsoft.com/office/drawing/2014/main" id="{2F21918D-5E3A-4DCC-A80A-87F1A0EA8D14}"/>
                </a:ext>
              </a:extLst>
            </p:cNvPr>
            <p:cNvSpPr/>
            <p:nvPr/>
          </p:nvSpPr>
          <p:spPr>
            <a:xfrm>
              <a:off x="5333885" y="2771058"/>
              <a:ext cx="1766906" cy="277893"/>
            </a:xfrm>
            <a:prstGeom prst="rect">
              <a:avLst/>
            </a:prstGeom>
          </p:spPr>
          <p:txBody>
            <a:bodyPr wrap="none">
              <a:spAutoFit/>
            </a:bodyPr>
            <a:lstStyle/>
            <a:p>
              <a:pPr eaLnBrk="1" fontAlgn="auto" hangingPunct="1">
                <a:spcBef>
                  <a:spcPts val="0"/>
                </a:spcBef>
                <a:spcAft>
                  <a:spcPts val="0"/>
                </a:spcAft>
                <a:defRPr/>
              </a:pPr>
              <a:r>
                <a:rPr lang="en-US" sz="1200" b="1" spc="600" dirty="0">
                  <a:solidFill>
                    <a:schemeClr val="tx2"/>
                  </a:solidFill>
                  <a:latin typeface="+mj-lt"/>
                  <a:ea typeface="Montserrat" charset="0"/>
                  <a:cs typeface="Montserrat" charset="0"/>
                </a:rPr>
                <a:t>TITLE HERE</a:t>
              </a:r>
            </a:p>
          </p:txBody>
        </p:sp>
      </p:grpSp>
      <p:sp>
        <p:nvSpPr>
          <p:cNvPr id="29" name="Rectangle 28">
            <a:extLst>
              <a:ext uri="{FF2B5EF4-FFF2-40B4-BE49-F238E27FC236}">
                <a16:creationId xmlns:a16="http://schemas.microsoft.com/office/drawing/2014/main" id="{602B1BC0-998F-4AC4-A6B7-8187A29D0D72}"/>
              </a:ext>
            </a:extLst>
          </p:cNvPr>
          <p:cNvSpPr/>
          <p:nvPr/>
        </p:nvSpPr>
        <p:spPr>
          <a:xfrm>
            <a:off x="4406900" y="3486150"/>
            <a:ext cx="1766888" cy="276225"/>
          </a:xfrm>
          <a:prstGeom prst="rect">
            <a:avLst/>
          </a:prstGeom>
        </p:spPr>
        <p:txBody>
          <a:bodyPr wrap="none">
            <a:spAutoFit/>
          </a:bodyPr>
          <a:lstStyle/>
          <a:p>
            <a:pPr eaLnBrk="1" fontAlgn="auto" hangingPunct="1">
              <a:spcBef>
                <a:spcPts val="0"/>
              </a:spcBef>
              <a:spcAft>
                <a:spcPts val="0"/>
              </a:spcAft>
              <a:defRPr/>
            </a:pPr>
            <a:r>
              <a:rPr lang="en-US" sz="1200" b="1" spc="600" dirty="0">
                <a:solidFill>
                  <a:schemeClr val="tx2"/>
                </a:solidFill>
                <a:latin typeface="+mj-lt"/>
                <a:ea typeface="Montserrat" charset="0"/>
                <a:cs typeface="Montserrat" charset="0"/>
              </a:rPr>
              <a:t>TITLE HERE</a:t>
            </a:r>
          </a:p>
        </p:txBody>
      </p:sp>
      <p:sp>
        <p:nvSpPr>
          <p:cNvPr id="52" name="TextBox 51">
            <a:extLst>
              <a:ext uri="{FF2B5EF4-FFF2-40B4-BE49-F238E27FC236}">
                <a16:creationId xmlns:a16="http://schemas.microsoft.com/office/drawing/2014/main" id="{534759CA-EA94-45F3-ADF1-1EB342EB430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3" name="Straight Connector 52">
            <a:extLst>
              <a:ext uri="{FF2B5EF4-FFF2-40B4-BE49-F238E27FC236}">
                <a16:creationId xmlns:a16="http://schemas.microsoft.com/office/drawing/2014/main" id="{0729C15A-1109-443A-8390-48F5EBD8262E}"/>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DA159D84-CA81-4295-AFD5-84DB1E40644E}"/>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6" name="Rounded Rectangle 44">
            <a:extLst>
              <a:ext uri="{FF2B5EF4-FFF2-40B4-BE49-F238E27FC236}">
                <a16:creationId xmlns:a16="http://schemas.microsoft.com/office/drawing/2014/main" id="{FB568924-C63F-4F32-B96E-6CCED29D45FB}"/>
              </a:ext>
            </a:extLst>
          </p:cNvPr>
          <p:cNvSpPr/>
          <p:nvPr/>
        </p:nvSpPr>
        <p:spPr>
          <a:xfrm>
            <a:off x="3741738" y="2697163"/>
            <a:ext cx="555625" cy="550862"/>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7" name="Rounded Rectangle 45">
            <a:extLst>
              <a:ext uri="{FF2B5EF4-FFF2-40B4-BE49-F238E27FC236}">
                <a16:creationId xmlns:a16="http://schemas.microsoft.com/office/drawing/2014/main" id="{6884B72F-F169-41CB-8FBE-3D09F6ACF838}"/>
              </a:ext>
            </a:extLst>
          </p:cNvPr>
          <p:cNvSpPr/>
          <p:nvPr/>
        </p:nvSpPr>
        <p:spPr>
          <a:xfrm>
            <a:off x="3741738" y="3508375"/>
            <a:ext cx="555625" cy="550863"/>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8" name="Rounded Rectangle 46">
            <a:extLst>
              <a:ext uri="{FF2B5EF4-FFF2-40B4-BE49-F238E27FC236}">
                <a16:creationId xmlns:a16="http://schemas.microsoft.com/office/drawing/2014/main" id="{8AF2DC9D-7F85-4EE5-B2BB-7312CB61DFD4}"/>
              </a:ext>
            </a:extLst>
          </p:cNvPr>
          <p:cNvSpPr/>
          <p:nvPr/>
        </p:nvSpPr>
        <p:spPr>
          <a:xfrm>
            <a:off x="3741738" y="4319588"/>
            <a:ext cx="555625" cy="550862"/>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9" name="Rounded Rectangle 47">
            <a:extLst>
              <a:ext uri="{FF2B5EF4-FFF2-40B4-BE49-F238E27FC236}">
                <a16:creationId xmlns:a16="http://schemas.microsoft.com/office/drawing/2014/main" id="{4F50F6A3-84DC-44E5-96DE-57D44FDB4CE1}"/>
              </a:ext>
            </a:extLst>
          </p:cNvPr>
          <p:cNvSpPr/>
          <p:nvPr/>
        </p:nvSpPr>
        <p:spPr>
          <a:xfrm>
            <a:off x="3741738" y="5130800"/>
            <a:ext cx="555625" cy="550863"/>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grpSp>
        <p:nvGrpSpPr>
          <p:cNvPr id="60" name="Group 59">
            <a:extLst>
              <a:ext uri="{FF2B5EF4-FFF2-40B4-BE49-F238E27FC236}">
                <a16:creationId xmlns:a16="http://schemas.microsoft.com/office/drawing/2014/main" id="{03B0222A-D48D-4D37-91B7-16D6C335806A}"/>
              </a:ext>
            </a:extLst>
          </p:cNvPr>
          <p:cNvGrpSpPr>
            <a:grpSpLocks/>
          </p:cNvGrpSpPr>
          <p:nvPr/>
        </p:nvGrpSpPr>
        <p:grpSpPr bwMode="auto">
          <a:xfrm>
            <a:off x="938213" y="2619375"/>
            <a:ext cx="2697162" cy="809625"/>
            <a:chOff x="8041341" y="2583618"/>
            <a:chExt cx="2698095" cy="810399"/>
          </a:xfrm>
        </p:grpSpPr>
        <p:sp>
          <p:nvSpPr>
            <p:cNvPr id="61" name="Text Placeholder 5">
              <a:extLst>
                <a:ext uri="{FF2B5EF4-FFF2-40B4-BE49-F238E27FC236}">
                  <a16:creationId xmlns:a16="http://schemas.microsoft.com/office/drawing/2014/main" id="{E5A1AC70-3D75-40DA-AFB0-422ADD0F69BA}"/>
                </a:ext>
              </a:extLst>
            </p:cNvPr>
            <p:cNvSpPr txBox="1">
              <a:spLocks/>
            </p:cNvSpPr>
            <p:nvPr/>
          </p:nvSpPr>
          <p:spPr>
            <a:xfrm>
              <a:off x="8041341" y="2845806"/>
              <a:ext cx="2698095"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33819" name="TextBox 61">
              <a:extLst>
                <a:ext uri="{FF2B5EF4-FFF2-40B4-BE49-F238E27FC236}">
                  <a16:creationId xmlns:a16="http://schemas.microsoft.com/office/drawing/2014/main" id="{06C8D423-641D-4EB3-AAB7-A9781D1F2E0B}"/>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3" name="Group 62">
            <a:extLst>
              <a:ext uri="{FF2B5EF4-FFF2-40B4-BE49-F238E27FC236}">
                <a16:creationId xmlns:a16="http://schemas.microsoft.com/office/drawing/2014/main" id="{52D54C3A-EEE5-461A-90CC-3353E7E452F4}"/>
              </a:ext>
            </a:extLst>
          </p:cNvPr>
          <p:cNvGrpSpPr>
            <a:grpSpLocks/>
          </p:cNvGrpSpPr>
          <p:nvPr/>
        </p:nvGrpSpPr>
        <p:grpSpPr bwMode="auto">
          <a:xfrm>
            <a:off x="938213" y="3440113"/>
            <a:ext cx="2697162" cy="765175"/>
            <a:chOff x="8041341" y="2583618"/>
            <a:chExt cx="2698095" cy="763946"/>
          </a:xfrm>
        </p:grpSpPr>
        <p:sp>
          <p:nvSpPr>
            <p:cNvPr id="64" name="Text Placeholder 5">
              <a:extLst>
                <a:ext uri="{FF2B5EF4-FFF2-40B4-BE49-F238E27FC236}">
                  <a16:creationId xmlns:a16="http://schemas.microsoft.com/office/drawing/2014/main" id="{D6D68159-BF0A-4302-893E-BCF61EC992B2}"/>
                </a:ext>
              </a:extLst>
            </p:cNvPr>
            <p:cNvSpPr txBox="1">
              <a:spLocks/>
            </p:cNvSpPr>
            <p:nvPr/>
          </p:nvSpPr>
          <p:spPr>
            <a:xfrm>
              <a:off x="8041341" y="2846720"/>
              <a:ext cx="2698095" cy="50084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33817" name="TextBox 64">
              <a:extLst>
                <a:ext uri="{FF2B5EF4-FFF2-40B4-BE49-F238E27FC236}">
                  <a16:creationId xmlns:a16="http://schemas.microsoft.com/office/drawing/2014/main" id="{8F8F6C0D-4C0D-4866-9EED-A716DD0F6104}"/>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6" name="Group 65">
            <a:extLst>
              <a:ext uri="{FF2B5EF4-FFF2-40B4-BE49-F238E27FC236}">
                <a16:creationId xmlns:a16="http://schemas.microsoft.com/office/drawing/2014/main" id="{4BADEF2E-0B56-454E-86AE-FD916029A0E5}"/>
              </a:ext>
            </a:extLst>
          </p:cNvPr>
          <p:cNvGrpSpPr>
            <a:grpSpLocks/>
          </p:cNvGrpSpPr>
          <p:nvPr/>
        </p:nvGrpSpPr>
        <p:grpSpPr bwMode="auto">
          <a:xfrm>
            <a:off x="950913" y="4219575"/>
            <a:ext cx="2698750" cy="838200"/>
            <a:chOff x="8041341" y="2555575"/>
            <a:chExt cx="2698095" cy="838442"/>
          </a:xfrm>
        </p:grpSpPr>
        <p:sp>
          <p:nvSpPr>
            <p:cNvPr id="67" name="Text Placeholder 5">
              <a:extLst>
                <a:ext uri="{FF2B5EF4-FFF2-40B4-BE49-F238E27FC236}">
                  <a16:creationId xmlns:a16="http://schemas.microsoft.com/office/drawing/2014/main" id="{82B5AD60-FD5E-458B-8E8D-DDF487B51639}"/>
                </a:ext>
              </a:extLst>
            </p:cNvPr>
            <p:cNvSpPr txBox="1">
              <a:spLocks/>
            </p:cNvSpPr>
            <p:nvPr/>
          </p:nvSpPr>
          <p:spPr>
            <a:xfrm>
              <a:off x="8041341" y="2846172"/>
              <a:ext cx="2698095" cy="54784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33815" name="TextBox 67">
              <a:extLst>
                <a:ext uri="{FF2B5EF4-FFF2-40B4-BE49-F238E27FC236}">
                  <a16:creationId xmlns:a16="http://schemas.microsoft.com/office/drawing/2014/main" id="{A8C5EDC8-6554-4DFB-A84B-8F57B67C499D}"/>
                </a:ext>
              </a:extLst>
            </p:cNvPr>
            <p:cNvSpPr txBox="1">
              <a:spLocks noChangeArrowheads="1"/>
            </p:cNvSpPr>
            <p:nvPr/>
          </p:nvSpPr>
          <p:spPr bwMode="auto">
            <a:xfrm>
              <a:off x="8472622" y="255557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9" name="Group 68">
            <a:extLst>
              <a:ext uri="{FF2B5EF4-FFF2-40B4-BE49-F238E27FC236}">
                <a16:creationId xmlns:a16="http://schemas.microsoft.com/office/drawing/2014/main" id="{A356CAA5-BC0C-49A7-B451-1BD982BF36EC}"/>
              </a:ext>
            </a:extLst>
          </p:cNvPr>
          <p:cNvGrpSpPr>
            <a:grpSpLocks/>
          </p:cNvGrpSpPr>
          <p:nvPr/>
        </p:nvGrpSpPr>
        <p:grpSpPr bwMode="auto">
          <a:xfrm>
            <a:off x="950913" y="5105400"/>
            <a:ext cx="2698750" cy="727075"/>
            <a:chOff x="8041341" y="2620321"/>
            <a:chExt cx="2698095" cy="727243"/>
          </a:xfrm>
        </p:grpSpPr>
        <p:sp>
          <p:nvSpPr>
            <p:cNvPr id="70" name="Text Placeholder 5">
              <a:extLst>
                <a:ext uri="{FF2B5EF4-FFF2-40B4-BE49-F238E27FC236}">
                  <a16:creationId xmlns:a16="http://schemas.microsoft.com/office/drawing/2014/main" id="{0D9D6161-E3F2-47B4-B10A-6A568BA933DF}"/>
                </a:ext>
              </a:extLst>
            </p:cNvPr>
            <p:cNvSpPr txBox="1">
              <a:spLocks/>
            </p:cNvSpPr>
            <p:nvPr/>
          </p:nvSpPr>
          <p:spPr>
            <a:xfrm>
              <a:off x="8041341" y="2845798"/>
              <a:ext cx="2698095" cy="50176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33813" name="TextBox 70">
              <a:extLst>
                <a:ext uri="{FF2B5EF4-FFF2-40B4-BE49-F238E27FC236}">
                  <a16:creationId xmlns:a16="http://schemas.microsoft.com/office/drawing/2014/main" id="{B5E91585-142E-4170-ABB9-AC65F06C2A37}"/>
                </a:ext>
              </a:extLst>
            </p:cNvPr>
            <p:cNvSpPr txBox="1">
              <a:spLocks noChangeArrowheads="1"/>
            </p:cNvSpPr>
            <p:nvPr/>
          </p:nvSpPr>
          <p:spPr bwMode="auto">
            <a:xfrm>
              <a:off x="8486069" y="2620321"/>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72" name="Rectangle 71">
            <a:extLst>
              <a:ext uri="{FF2B5EF4-FFF2-40B4-BE49-F238E27FC236}">
                <a16:creationId xmlns:a16="http://schemas.microsoft.com/office/drawing/2014/main" id="{F4C2DEE4-8863-4DDA-832A-F0FC04B55EEE}"/>
              </a:ext>
            </a:extLst>
          </p:cNvPr>
          <p:cNvSpPr>
            <a:spLocks noChangeArrowheads="1"/>
          </p:cNvSpPr>
          <p:nvPr/>
        </p:nvSpPr>
        <p:spPr bwMode="auto">
          <a:xfrm>
            <a:off x="3759200" y="2797175"/>
            <a:ext cx="538163"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en-US" altLang="en-US" sz="2000">
                <a:solidFill>
                  <a:srgbClr val="FFFFFF"/>
                </a:solidFill>
              </a:rPr>
              <a:t>01</a:t>
            </a:r>
          </a:p>
        </p:txBody>
      </p:sp>
      <p:sp>
        <p:nvSpPr>
          <p:cNvPr id="73" name="Rectangle 72">
            <a:extLst>
              <a:ext uri="{FF2B5EF4-FFF2-40B4-BE49-F238E27FC236}">
                <a16:creationId xmlns:a16="http://schemas.microsoft.com/office/drawing/2014/main" id="{3CD0BDFC-FBB0-4944-A27D-7640AB3B3255}"/>
              </a:ext>
            </a:extLst>
          </p:cNvPr>
          <p:cNvSpPr>
            <a:spLocks noChangeArrowheads="1"/>
          </p:cNvSpPr>
          <p:nvPr/>
        </p:nvSpPr>
        <p:spPr bwMode="auto">
          <a:xfrm>
            <a:off x="3751263" y="3633788"/>
            <a:ext cx="536575"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74" name="Rectangle 73">
            <a:extLst>
              <a:ext uri="{FF2B5EF4-FFF2-40B4-BE49-F238E27FC236}">
                <a16:creationId xmlns:a16="http://schemas.microsoft.com/office/drawing/2014/main" id="{C75F8AFA-D50C-4634-9AB3-FA1FA26BC695}"/>
              </a:ext>
            </a:extLst>
          </p:cNvPr>
          <p:cNvSpPr>
            <a:spLocks noChangeArrowheads="1"/>
          </p:cNvSpPr>
          <p:nvPr/>
        </p:nvSpPr>
        <p:spPr bwMode="auto">
          <a:xfrm>
            <a:off x="3765550" y="4441825"/>
            <a:ext cx="5381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75" name="Rectangle 74">
            <a:extLst>
              <a:ext uri="{FF2B5EF4-FFF2-40B4-BE49-F238E27FC236}">
                <a16:creationId xmlns:a16="http://schemas.microsoft.com/office/drawing/2014/main" id="{88A3B776-BF8E-4107-AD72-0A2912ADD30C}"/>
              </a:ext>
            </a:extLst>
          </p:cNvPr>
          <p:cNvSpPr>
            <a:spLocks noChangeArrowheads="1"/>
          </p:cNvSpPr>
          <p:nvPr/>
        </p:nvSpPr>
        <p:spPr bwMode="auto">
          <a:xfrm>
            <a:off x="3759200" y="523081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04</a:t>
            </a:r>
            <a:endParaRPr lang="en-US" altLang="en-US" sz="2000">
              <a:solidFill>
                <a:srgbClr val="FFFFFF"/>
              </a:solidFill>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up)">
                                      <p:cBhvr>
                                        <p:cTn id="7" dur="500"/>
                                        <p:tgtEl>
                                          <p:spTgt spid="52"/>
                                        </p:tgtEl>
                                      </p:cBhvr>
                                    </p:animEffect>
                                  </p:childTnLst>
                                </p:cTn>
                              </p:par>
                              <p:par>
                                <p:cTn id="8" presetID="16" presetClass="entr" presetSubtype="37"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barn(outVertical)">
                                      <p:cBhvr>
                                        <p:cTn id="10" dur="500"/>
                                        <p:tgtEl>
                                          <p:spTgt spid="5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1000"/>
                                        <p:tgtEl>
                                          <p:spTgt spid="54"/>
                                        </p:tgtEl>
                                      </p:cBhvr>
                                    </p:animEffect>
                                    <p:anim calcmode="lin" valueType="num">
                                      <p:cBhvr>
                                        <p:cTn id="14" dur="1000" fill="hold"/>
                                        <p:tgtEl>
                                          <p:spTgt spid="54"/>
                                        </p:tgtEl>
                                        <p:attrNameLst>
                                          <p:attrName>ppt_x</p:attrName>
                                        </p:attrNameLst>
                                      </p:cBhvr>
                                      <p:tavLst>
                                        <p:tav tm="0">
                                          <p:val>
                                            <p:strVal val="#ppt_x"/>
                                          </p:val>
                                        </p:tav>
                                        <p:tav tm="100000">
                                          <p:val>
                                            <p:strVal val="#ppt_x"/>
                                          </p:val>
                                        </p:tav>
                                      </p:tavLst>
                                    </p:anim>
                                    <p:anim calcmode="lin" valueType="num">
                                      <p:cBhvr>
                                        <p:cTn id="15" dur="900" decel="100000" fill="hold"/>
                                        <p:tgtEl>
                                          <p:spTgt spid="5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42"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outHorizontal)">
                                      <p:cBhvr>
                                        <p:cTn id="20" dur="500"/>
                                        <p:tgtEl>
                                          <p:spTgt spid="55"/>
                                        </p:tgtEl>
                                      </p:cBhvr>
                                    </p:animEffect>
                                  </p:childTnLst>
                                </p:cTn>
                              </p:par>
                            </p:childTnLst>
                          </p:cTn>
                        </p:par>
                        <p:par>
                          <p:cTn id="21" fill="hold" nodeType="afterGroup">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56"/>
                                        </p:tgtEl>
                                        <p:attrNameLst>
                                          <p:attrName>style.visibility</p:attrName>
                                        </p:attrNameLst>
                                      </p:cBhvr>
                                      <p:to>
                                        <p:strVal val="visible"/>
                                      </p:to>
                                    </p:set>
                                    <p:animEffect transition="in" filter="fade">
                                      <p:cBhvr>
                                        <p:cTn id="24" dur="500"/>
                                        <p:tgtEl>
                                          <p:spTgt spid="56"/>
                                        </p:tgtEl>
                                      </p:cBhvr>
                                    </p:animEffect>
                                  </p:childTnLst>
                                </p:cTn>
                              </p:par>
                              <p:par>
                                <p:cTn id="25" presetID="22" presetClass="entr" presetSubtype="1" fill="hold" nodeType="with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wipe(up)">
                                      <p:cBhvr>
                                        <p:cTn id="27" dur="500"/>
                                        <p:tgtEl>
                                          <p:spTgt spid="60"/>
                                        </p:tgtEl>
                                      </p:cBhvr>
                                    </p:animEffect>
                                  </p:childTnLst>
                                </p:cTn>
                              </p:par>
                            </p:childTnLst>
                          </p:cTn>
                        </p:par>
                        <p:par>
                          <p:cTn id="28" fill="hold" nodeType="afterGroup">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fade">
                                      <p:cBhvr>
                                        <p:cTn id="31" dur="500"/>
                                        <p:tgtEl>
                                          <p:spTgt spid="57"/>
                                        </p:tgtEl>
                                      </p:cBhvr>
                                    </p:animEffect>
                                  </p:childTnLst>
                                </p:cTn>
                              </p:par>
                              <p:par>
                                <p:cTn id="32" presetID="22" presetClass="entr" presetSubtype="1" fill="hold"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wipe(up)">
                                      <p:cBhvr>
                                        <p:cTn id="34" dur="500"/>
                                        <p:tgtEl>
                                          <p:spTgt spid="63"/>
                                        </p:tgtEl>
                                      </p:cBhvr>
                                    </p:animEffect>
                                  </p:childTnLst>
                                </p:cTn>
                              </p:par>
                            </p:childTnLst>
                          </p:cTn>
                        </p:par>
                        <p:par>
                          <p:cTn id="35" fill="hold" nodeType="afterGroup">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58"/>
                                        </p:tgtEl>
                                        <p:attrNameLst>
                                          <p:attrName>style.visibility</p:attrName>
                                        </p:attrNameLst>
                                      </p:cBhvr>
                                      <p:to>
                                        <p:strVal val="visible"/>
                                      </p:to>
                                    </p:set>
                                    <p:animEffect transition="in" filter="fade">
                                      <p:cBhvr>
                                        <p:cTn id="38" dur="500"/>
                                        <p:tgtEl>
                                          <p:spTgt spid="58"/>
                                        </p:tgtEl>
                                      </p:cBhvr>
                                    </p:animEffect>
                                  </p:childTnLst>
                                </p:cTn>
                              </p:par>
                              <p:par>
                                <p:cTn id="39" presetID="22" presetClass="entr" presetSubtype="1"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animEffect transition="in" filter="wipe(up)">
                                      <p:cBhvr>
                                        <p:cTn id="41" dur="500"/>
                                        <p:tgtEl>
                                          <p:spTgt spid="66"/>
                                        </p:tgtEl>
                                      </p:cBhvr>
                                    </p:animEffect>
                                  </p:childTnLst>
                                </p:cTn>
                              </p:par>
                            </p:childTnLst>
                          </p:cTn>
                        </p:par>
                        <p:par>
                          <p:cTn id="42" fill="hold" nodeType="afterGroup">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fade">
                                      <p:cBhvr>
                                        <p:cTn id="45" dur="500"/>
                                        <p:tgtEl>
                                          <p:spTgt spid="59"/>
                                        </p:tgtEl>
                                      </p:cBhvr>
                                    </p:animEffect>
                                  </p:childTnLst>
                                </p:cTn>
                              </p:par>
                              <p:par>
                                <p:cTn id="46" presetID="22" presetClass="entr" presetSubtype="1" fill="hold" nodeType="with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wipe(up)">
                                      <p:cBhvr>
                                        <p:cTn id="48" dur="500"/>
                                        <p:tgtEl>
                                          <p:spTgt spid="69"/>
                                        </p:tgtEl>
                                      </p:cBhvr>
                                    </p:animEffect>
                                  </p:childTnLst>
                                </p:cTn>
                              </p:par>
                            </p:childTnLst>
                          </p:cTn>
                        </p:par>
                        <p:par>
                          <p:cTn id="49" fill="hold" nodeType="afterGroup">
                            <p:stCondLst>
                              <p:cond delay="3500"/>
                            </p:stCondLst>
                            <p:childTnLst>
                              <p:par>
                                <p:cTn id="50" presetID="2" presetClass="exit" presetSubtype="1" fill="hold" grpId="1" nodeType="afterEffect">
                                  <p:stCondLst>
                                    <p:cond delay="0"/>
                                  </p:stCondLst>
                                  <p:childTnLst>
                                    <p:anim calcmode="lin" valueType="num">
                                      <p:cBhvr additive="base">
                                        <p:cTn id="51" dur="500"/>
                                        <p:tgtEl>
                                          <p:spTgt spid="52"/>
                                        </p:tgtEl>
                                        <p:attrNameLst>
                                          <p:attrName>ppt_x</p:attrName>
                                        </p:attrNameLst>
                                      </p:cBhvr>
                                      <p:tavLst>
                                        <p:tav tm="0">
                                          <p:val>
                                            <p:strVal val="ppt_x"/>
                                          </p:val>
                                        </p:tav>
                                        <p:tav tm="100000">
                                          <p:val>
                                            <p:strVal val="ppt_x"/>
                                          </p:val>
                                        </p:tav>
                                      </p:tavLst>
                                    </p:anim>
                                    <p:anim calcmode="lin" valueType="num">
                                      <p:cBhvr additive="base">
                                        <p:cTn id="52" dur="500"/>
                                        <p:tgtEl>
                                          <p:spTgt spid="52"/>
                                        </p:tgtEl>
                                        <p:attrNameLst>
                                          <p:attrName>ppt_y</p:attrName>
                                        </p:attrNameLst>
                                      </p:cBhvr>
                                      <p:tavLst>
                                        <p:tav tm="0">
                                          <p:val>
                                            <p:strVal val="ppt_y"/>
                                          </p:val>
                                        </p:tav>
                                        <p:tav tm="100000">
                                          <p:val>
                                            <p:strVal val="0-ppt_h/2"/>
                                          </p:val>
                                        </p:tav>
                                      </p:tavLst>
                                    </p:anim>
                                    <p:set>
                                      <p:cBhvr>
                                        <p:cTn id="53" dur="1" fill="hold">
                                          <p:stCondLst>
                                            <p:cond delay="499"/>
                                          </p:stCondLst>
                                        </p:cTn>
                                        <p:tgtEl>
                                          <p:spTgt spid="52"/>
                                        </p:tgtEl>
                                        <p:attrNameLst>
                                          <p:attrName>style.visibility</p:attrName>
                                        </p:attrNameLst>
                                      </p:cBhvr>
                                      <p:to>
                                        <p:strVal val="hidden"/>
                                      </p:to>
                                    </p:set>
                                  </p:childTnLst>
                                </p:cTn>
                              </p:par>
                              <p:par>
                                <p:cTn id="54" presetID="2" presetClass="exit" presetSubtype="1" fill="hold" nodeType="withEffect">
                                  <p:stCondLst>
                                    <p:cond delay="0"/>
                                  </p:stCondLst>
                                  <p:childTnLst>
                                    <p:anim calcmode="lin" valueType="num">
                                      <p:cBhvr additive="base">
                                        <p:cTn id="55" dur="500"/>
                                        <p:tgtEl>
                                          <p:spTgt spid="53"/>
                                        </p:tgtEl>
                                        <p:attrNameLst>
                                          <p:attrName>ppt_x</p:attrName>
                                        </p:attrNameLst>
                                      </p:cBhvr>
                                      <p:tavLst>
                                        <p:tav tm="0">
                                          <p:val>
                                            <p:strVal val="ppt_x"/>
                                          </p:val>
                                        </p:tav>
                                        <p:tav tm="100000">
                                          <p:val>
                                            <p:strVal val="ppt_x"/>
                                          </p:val>
                                        </p:tav>
                                      </p:tavLst>
                                    </p:anim>
                                    <p:anim calcmode="lin" valueType="num">
                                      <p:cBhvr additive="base">
                                        <p:cTn id="56" dur="500"/>
                                        <p:tgtEl>
                                          <p:spTgt spid="53"/>
                                        </p:tgtEl>
                                        <p:attrNameLst>
                                          <p:attrName>ppt_y</p:attrName>
                                        </p:attrNameLst>
                                      </p:cBhvr>
                                      <p:tavLst>
                                        <p:tav tm="0">
                                          <p:val>
                                            <p:strVal val="ppt_y"/>
                                          </p:val>
                                        </p:tav>
                                        <p:tav tm="100000">
                                          <p:val>
                                            <p:strVal val="0-ppt_h/2"/>
                                          </p:val>
                                        </p:tav>
                                      </p:tavLst>
                                    </p:anim>
                                    <p:set>
                                      <p:cBhvr>
                                        <p:cTn id="57" dur="1" fill="hold">
                                          <p:stCondLst>
                                            <p:cond delay="499"/>
                                          </p:stCondLst>
                                        </p:cTn>
                                        <p:tgtEl>
                                          <p:spTgt spid="53"/>
                                        </p:tgtEl>
                                        <p:attrNameLst>
                                          <p:attrName>style.visibility</p:attrName>
                                        </p:attrNameLst>
                                      </p:cBhvr>
                                      <p:to>
                                        <p:strVal val="hidden"/>
                                      </p:to>
                                    </p:set>
                                  </p:childTnLst>
                                </p:cTn>
                              </p:par>
                              <p:par>
                                <p:cTn id="58" presetID="2" presetClass="exit" presetSubtype="1" fill="hold" grpId="1" nodeType="withEffect">
                                  <p:stCondLst>
                                    <p:cond delay="0"/>
                                  </p:stCondLst>
                                  <p:childTnLst>
                                    <p:anim calcmode="lin" valueType="num">
                                      <p:cBhvr additive="base">
                                        <p:cTn id="59" dur="500"/>
                                        <p:tgtEl>
                                          <p:spTgt spid="54"/>
                                        </p:tgtEl>
                                        <p:attrNameLst>
                                          <p:attrName>ppt_x</p:attrName>
                                        </p:attrNameLst>
                                      </p:cBhvr>
                                      <p:tavLst>
                                        <p:tav tm="0">
                                          <p:val>
                                            <p:strVal val="ppt_x"/>
                                          </p:val>
                                        </p:tav>
                                        <p:tav tm="100000">
                                          <p:val>
                                            <p:strVal val="ppt_x"/>
                                          </p:val>
                                        </p:tav>
                                      </p:tavLst>
                                    </p:anim>
                                    <p:anim calcmode="lin" valueType="num">
                                      <p:cBhvr additive="base">
                                        <p:cTn id="60" dur="500"/>
                                        <p:tgtEl>
                                          <p:spTgt spid="54"/>
                                        </p:tgtEl>
                                        <p:attrNameLst>
                                          <p:attrName>ppt_y</p:attrName>
                                        </p:attrNameLst>
                                      </p:cBhvr>
                                      <p:tavLst>
                                        <p:tav tm="0">
                                          <p:val>
                                            <p:strVal val="ppt_y"/>
                                          </p:val>
                                        </p:tav>
                                        <p:tav tm="100000">
                                          <p:val>
                                            <p:strVal val="0-ppt_h/2"/>
                                          </p:val>
                                        </p:tav>
                                      </p:tavLst>
                                    </p:anim>
                                    <p:set>
                                      <p:cBhvr>
                                        <p:cTn id="61" dur="1" fill="hold">
                                          <p:stCondLst>
                                            <p:cond delay="499"/>
                                          </p:stCondLst>
                                        </p:cTn>
                                        <p:tgtEl>
                                          <p:spTgt spid="54"/>
                                        </p:tgtEl>
                                        <p:attrNameLst>
                                          <p:attrName>style.visibility</p:attrName>
                                        </p:attrNameLst>
                                      </p:cBhvr>
                                      <p:to>
                                        <p:strVal val="hidden"/>
                                      </p:to>
                                    </p:set>
                                  </p:childTnLst>
                                </p:cTn>
                              </p:par>
                              <p:par>
                                <p:cTn id="62" presetID="2" presetClass="exit" presetSubtype="1" fill="hold" nodeType="withEffect">
                                  <p:stCondLst>
                                    <p:cond delay="0"/>
                                  </p:stCondLst>
                                  <p:childTnLst>
                                    <p:anim calcmode="lin" valueType="num">
                                      <p:cBhvr additive="base">
                                        <p:cTn id="63" dur="500"/>
                                        <p:tgtEl>
                                          <p:spTgt spid="55"/>
                                        </p:tgtEl>
                                        <p:attrNameLst>
                                          <p:attrName>ppt_x</p:attrName>
                                        </p:attrNameLst>
                                      </p:cBhvr>
                                      <p:tavLst>
                                        <p:tav tm="0">
                                          <p:val>
                                            <p:strVal val="ppt_x"/>
                                          </p:val>
                                        </p:tav>
                                        <p:tav tm="100000">
                                          <p:val>
                                            <p:strVal val="ppt_x"/>
                                          </p:val>
                                        </p:tav>
                                      </p:tavLst>
                                    </p:anim>
                                    <p:anim calcmode="lin" valueType="num">
                                      <p:cBhvr additive="base">
                                        <p:cTn id="64" dur="500"/>
                                        <p:tgtEl>
                                          <p:spTgt spid="55"/>
                                        </p:tgtEl>
                                        <p:attrNameLst>
                                          <p:attrName>ppt_y</p:attrName>
                                        </p:attrNameLst>
                                      </p:cBhvr>
                                      <p:tavLst>
                                        <p:tav tm="0">
                                          <p:val>
                                            <p:strVal val="ppt_y"/>
                                          </p:val>
                                        </p:tav>
                                        <p:tav tm="100000">
                                          <p:val>
                                            <p:strVal val="0-ppt_h/2"/>
                                          </p:val>
                                        </p:tav>
                                      </p:tavLst>
                                    </p:anim>
                                    <p:set>
                                      <p:cBhvr>
                                        <p:cTn id="65" dur="1" fill="hold">
                                          <p:stCondLst>
                                            <p:cond delay="499"/>
                                          </p:stCondLst>
                                        </p:cTn>
                                        <p:tgtEl>
                                          <p:spTgt spid="55"/>
                                        </p:tgtEl>
                                        <p:attrNameLst>
                                          <p:attrName>style.visibility</p:attrName>
                                        </p:attrNameLst>
                                      </p:cBhvr>
                                      <p:to>
                                        <p:strVal val="hidden"/>
                                      </p:to>
                                    </p:set>
                                  </p:childTnLst>
                                </p:cTn>
                              </p:par>
                              <p:par>
                                <p:cTn id="66" presetID="2" presetClass="exit" presetSubtype="1" fill="hold" grpId="1" nodeType="withEffect">
                                  <p:stCondLst>
                                    <p:cond delay="0"/>
                                  </p:stCondLst>
                                  <p:childTnLst>
                                    <p:anim calcmode="lin" valueType="num">
                                      <p:cBhvr additive="base">
                                        <p:cTn id="67" dur="500"/>
                                        <p:tgtEl>
                                          <p:spTgt spid="56"/>
                                        </p:tgtEl>
                                        <p:attrNameLst>
                                          <p:attrName>ppt_x</p:attrName>
                                        </p:attrNameLst>
                                      </p:cBhvr>
                                      <p:tavLst>
                                        <p:tav tm="0">
                                          <p:val>
                                            <p:strVal val="ppt_x"/>
                                          </p:val>
                                        </p:tav>
                                        <p:tav tm="100000">
                                          <p:val>
                                            <p:strVal val="ppt_x"/>
                                          </p:val>
                                        </p:tav>
                                      </p:tavLst>
                                    </p:anim>
                                    <p:anim calcmode="lin" valueType="num">
                                      <p:cBhvr additive="base">
                                        <p:cTn id="68" dur="500"/>
                                        <p:tgtEl>
                                          <p:spTgt spid="56"/>
                                        </p:tgtEl>
                                        <p:attrNameLst>
                                          <p:attrName>ppt_y</p:attrName>
                                        </p:attrNameLst>
                                      </p:cBhvr>
                                      <p:tavLst>
                                        <p:tav tm="0">
                                          <p:val>
                                            <p:strVal val="ppt_y"/>
                                          </p:val>
                                        </p:tav>
                                        <p:tav tm="100000">
                                          <p:val>
                                            <p:strVal val="0-ppt_h/2"/>
                                          </p:val>
                                        </p:tav>
                                      </p:tavLst>
                                    </p:anim>
                                    <p:set>
                                      <p:cBhvr>
                                        <p:cTn id="69" dur="1" fill="hold">
                                          <p:stCondLst>
                                            <p:cond delay="499"/>
                                          </p:stCondLst>
                                        </p:cTn>
                                        <p:tgtEl>
                                          <p:spTgt spid="56"/>
                                        </p:tgtEl>
                                        <p:attrNameLst>
                                          <p:attrName>style.visibility</p:attrName>
                                        </p:attrNameLst>
                                      </p:cBhvr>
                                      <p:to>
                                        <p:strVal val="hidden"/>
                                      </p:to>
                                    </p:set>
                                  </p:childTnLst>
                                </p:cTn>
                              </p:par>
                              <p:par>
                                <p:cTn id="70" presetID="2" presetClass="exit" presetSubtype="1" fill="hold" nodeType="withEffect">
                                  <p:stCondLst>
                                    <p:cond delay="0"/>
                                  </p:stCondLst>
                                  <p:childTnLst>
                                    <p:anim calcmode="lin" valueType="num">
                                      <p:cBhvr additive="base">
                                        <p:cTn id="71" dur="500"/>
                                        <p:tgtEl>
                                          <p:spTgt spid="60"/>
                                        </p:tgtEl>
                                        <p:attrNameLst>
                                          <p:attrName>ppt_x</p:attrName>
                                        </p:attrNameLst>
                                      </p:cBhvr>
                                      <p:tavLst>
                                        <p:tav tm="0">
                                          <p:val>
                                            <p:strVal val="ppt_x"/>
                                          </p:val>
                                        </p:tav>
                                        <p:tav tm="100000">
                                          <p:val>
                                            <p:strVal val="ppt_x"/>
                                          </p:val>
                                        </p:tav>
                                      </p:tavLst>
                                    </p:anim>
                                    <p:anim calcmode="lin" valueType="num">
                                      <p:cBhvr additive="base">
                                        <p:cTn id="72" dur="500"/>
                                        <p:tgtEl>
                                          <p:spTgt spid="60"/>
                                        </p:tgtEl>
                                        <p:attrNameLst>
                                          <p:attrName>ppt_y</p:attrName>
                                        </p:attrNameLst>
                                      </p:cBhvr>
                                      <p:tavLst>
                                        <p:tav tm="0">
                                          <p:val>
                                            <p:strVal val="ppt_y"/>
                                          </p:val>
                                        </p:tav>
                                        <p:tav tm="100000">
                                          <p:val>
                                            <p:strVal val="0-ppt_h/2"/>
                                          </p:val>
                                        </p:tav>
                                      </p:tavLst>
                                    </p:anim>
                                    <p:set>
                                      <p:cBhvr>
                                        <p:cTn id="73" dur="1" fill="hold">
                                          <p:stCondLst>
                                            <p:cond delay="499"/>
                                          </p:stCondLst>
                                        </p:cTn>
                                        <p:tgtEl>
                                          <p:spTgt spid="60"/>
                                        </p:tgtEl>
                                        <p:attrNameLst>
                                          <p:attrName>style.visibility</p:attrName>
                                        </p:attrNameLst>
                                      </p:cBhvr>
                                      <p:to>
                                        <p:strVal val="hidden"/>
                                      </p:to>
                                    </p:set>
                                  </p:childTnLst>
                                </p:cTn>
                              </p:par>
                              <p:par>
                                <p:cTn id="74" presetID="2" presetClass="exit" presetSubtype="1" fill="hold" grpId="1" nodeType="withEffect">
                                  <p:stCondLst>
                                    <p:cond delay="0"/>
                                  </p:stCondLst>
                                  <p:childTnLst>
                                    <p:anim calcmode="lin" valueType="num">
                                      <p:cBhvr additive="base">
                                        <p:cTn id="75" dur="500"/>
                                        <p:tgtEl>
                                          <p:spTgt spid="57"/>
                                        </p:tgtEl>
                                        <p:attrNameLst>
                                          <p:attrName>ppt_x</p:attrName>
                                        </p:attrNameLst>
                                      </p:cBhvr>
                                      <p:tavLst>
                                        <p:tav tm="0">
                                          <p:val>
                                            <p:strVal val="ppt_x"/>
                                          </p:val>
                                        </p:tav>
                                        <p:tav tm="100000">
                                          <p:val>
                                            <p:strVal val="ppt_x"/>
                                          </p:val>
                                        </p:tav>
                                      </p:tavLst>
                                    </p:anim>
                                    <p:anim calcmode="lin" valueType="num">
                                      <p:cBhvr additive="base">
                                        <p:cTn id="76" dur="500"/>
                                        <p:tgtEl>
                                          <p:spTgt spid="57"/>
                                        </p:tgtEl>
                                        <p:attrNameLst>
                                          <p:attrName>ppt_y</p:attrName>
                                        </p:attrNameLst>
                                      </p:cBhvr>
                                      <p:tavLst>
                                        <p:tav tm="0">
                                          <p:val>
                                            <p:strVal val="ppt_y"/>
                                          </p:val>
                                        </p:tav>
                                        <p:tav tm="100000">
                                          <p:val>
                                            <p:strVal val="0-ppt_h/2"/>
                                          </p:val>
                                        </p:tav>
                                      </p:tavLst>
                                    </p:anim>
                                    <p:set>
                                      <p:cBhvr>
                                        <p:cTn id="77" dur="1" fill="hold">
                                          <p:stCondLst>
                                            <p:cond delay="499"/>
                                          </p:stCondLst>
                                        </p:cTn>
                                        <p:tgtEl>
                                          <p:spTgt spid="57"/>
                                        </p:tgtEl>
                                        <p:attrNameLst>
                                          <p:attrName>style.visibility</p:attrName>
                                        </p:attrNameLst>
                                      </p:cBhvr>
                                      <p:to>
                                        <p:strVal val="hidden"/>
                                      </p:to>
                                    </p:set>
                                  </p:childTnLst>
                                </p:cTn>
                              </p:par>
                              <p:par>
                                <p:cTn id="78" presetID="2" presetClass="exit" presetSubtype="1" fill="hold" nodeType="withEffect">
                                  <p:stCondLst>
                                    <p:cond delay="0"/>
                                  </p:stCondLst>
                                  <p:childTnLst>
                                    <p:anim calcmode="lin" valueType="num">
                                      <p:cBhvr additive="base">
                                        <p:cTn id="79" dur="500"/>
                                        <p:tgtEl>
                                          <p:spTgt spid="63"/>
                                        </p:tgtEl>
                                        <p:attrNameLst>
                                          <p:attrName>ppt_x</p:attrName>
                                        </p:attrNameLst>
                                      </p:cBhvr>
                                      <p:tavLst>
                                        <p:tav tm="0">
                                          <p:val>
                                            <p:strVal val="ppt_x"/>
                                          </p:val>
                                        </p:tav>
                                        <p:tav tm="100000">
                                          <p:val>
                                            <p:strVal val="ppt_x"/>
                                          </p:val>
                                        </p:tav>
                                      </p:tavLst>
                                    </p:anim>
                                    <p:anim calcmode="lin" valueType="num">
                                      <p:cBhvr additive="base">
                                        <p:cTn id="80" dur="500"/>
                                        <p:tgtEl>
                                          <p:spTgt spid="63"/>
                                        </p:tgtEl>
                                        <p:attrNameLst>
                                          <p:attrName>ppt_y</p:attrName>
                                        </p:attrNameLst>
                                      </p:cBhvr>
                                      <p:tavLst>
                                        <p:tav tm="0">
                                          <p:val>
                                            <p:strVal val="ppt_y"/>
                                          </p:val>
                                        </p:tav>
                                        <p:tav tm="100000">
                                          <p:val>
                                            <p:strVal val="0-ppt_h/2"/>
                                          </p:val>
                                        </p:tav>
                                      </p:tavLst>
                                    </p:anim>
                                    <p:set>
                                      <p:cBhvr>
                                        <p:cTn id="81" dur="1" fill="hold">
                                          <p:stCondLst>
                                            <p:cond delay="499"/>
                                          </p:stCondLst>
                                        </p:cTn>
                                        <p:tgtEl>
                                          <p:spTgt spid="63"/>
                                        </p:tgtEl>
                                        <p:attrNameLst>
                                          <p:attrName>style.visibility</p:attrName>
                                        </p:attrNameLst>
                                      </p:cBhvr>
                                      <p:to>
                                        <p:strVal val="hidden"/>
                                      </p:to>
                                    </p:set>
                                  </p:childTnLst>
                                </p:cTn>
                              </p:par>
                              <p:par>
                                <p:cTn id="82" presetID="2" presetClass="exit" presetSubtype="1" fill="hold" grpId="1" nodeType="withEffect">
                                  <p:stCondLst>
                                    <p:cond delay="0"/>
                                  </p:stCondLst>
                                  <p:childTnLst>
                                    <p:anim calcmode="lin" valueType="num">
                                      <p:cBhvr additive="base">
                                        <p:cTn id="83" dur="500"/>
                                        <p:tgtEl>
                                          <p:spTgt spid="58"/>
                                        </p:tgtEl>
                                        <p:attrNameLst>
                                          <p:attrName>ppt_x</p:attrName>
                                        </p:attrNameLst>
                                      </p:cBhvr>
                                      <p:tavLst>
                                        <p:tav tm="0">
                                          <p:val>
                                            <p:strVal val="ppt_x"/>
                                          </p:val>
                                        </p:tav>
                                        <p:tav tm="100000">
                                          <p:val>
                                            <p:strVal val="ppt_x"/>
                                          </p:val>
                                        </p:tav>
                                      </p:tavLst>
                                    </p:anim>
                                    <p:anim calcmode="lin" valueType="num">
                                      <p:cBhvr additive="base">
                                        <p:cTn id="84" dur="500"/>
                                        <p:tgtEl>
                                          <p:spTgt spid="58"/>
                                        </p:tgtEl>
                                        <p:attrNameLst>
                                          <p:attrName>ppt_y</p:attrName>
                                        </p:attrNameLst>
                                      </p:cBhvr>
                                      <p:tavLst>
                                        <p:tav tm="0">
                                          <p:val>
                                            <p:strVal val="ppt_y"/>
                                          </p:val>
                                        </p:tav>
                                        <p:tav tm="100000">
                                          <p:val>
                                            <p:strVal val="0-ppt_h/2"/>
                                          </p:val>
                                        </p:tav>
                                      </p:tavLst>
                                    </p:anim>
                                    <p:set>
                                      <p:cBhvr>
                                        <p:cTn id="85" dur="1" fill="hold">
                                          <p:stCondLst>
                                            <p:cond delay="499"/>
                                          </p:stCondLst>
                                        </p:cTn>
                                        <p:tgtEl>
                                          <p:spTgt spid="58"/>
                                        </p:tgtEl>
                                        <p:attrNameLst>
                                          <p:attrName>style.visibility</p:attrName>
                                        </p:attrNameLst>
                                      </p:cBhvr>
                                      <p:to>
                                        <p:strVal val="hidden"/>
                                      </p:to>
                                    </p:set>
                                  </p:childTnLst>
                                </p:cTn>
                              </p:par>
                              <p:par>
                                <p:cTn id="86" presetID="2" presetClass="exit" presetSubtype="1" fill="hold" nodeType="withEffect">
                                  <p:stCondLst>
                                    <p:cond delay="0"/>
                                  </p:stCondLst>
                                  <p:childTnLst>
                                    <p:anim calcmode="lin" valueType="num">
                                      <p:cBhvr additive="base">
                                        <p:cTn id="87" dur="500"/>
                                        <p:tgtEl>
                                          <p:spTgt spid="66"/>
                                        </p:tgtEl>
                                        <p:attrNameLst>
                                          <p:attrName>ppt_x</p:attrName>
                                        </p:attrNameLst>
                                      </p:cBhvr>
                                      <p:tavLst>
                                        <p:tav tm="0">
                                          <p:val>
                                            <p:strVal val="ppt_x"/>
                                          </p:val>
                                        </p:tav>
                                        <p:tav tm="100000">
                                          <p:val>
                                            <p:strVal val="ppt_x"/>
                                          </p:val>
                                        </p:tav>
                                      </p:tavLst>
                                    </p:anim>
                                    <p:anim calcmode="lin" valueType="num">
                                      <p:cBhvr additive="base">
                                        <p:cTn id="88" dur="500"/>
                                        <p:tgtEl>
                                          <p:spTgt spid="66"/>
                                        </p:tgtEl>
                                        <p:attrNameLst>
                                          <p:attrName>ppt_y</p:attrName>
                                        </p:attrNameLst>
                                      </p:cBhvr>
                                      <p:tavLst>
                                        <p:tav tm="0">
                                          <p:val>
                                            <p:strVal val="ppt_y"/>
                                          </p:val>
                                        </p:tav>
                                        <p:tav tm="100000">
                                          <p:val>
                                            <p:strVal val="0-ppt_h/2"/>
                                          </p:val>
                                        </p:tav>
                                      </p:tavLst>
                                    </p:anim>
                                    <p:set>
                                      <p:cBhvr>
                                        <p:cTn id="89" dur="1" fill="hold">
                                          <p:stCondLst>
                                            <p:cond delay="499"/>
                                          </p:stCondLst>
                                        </p:cTn>
                                        <p:tgtEl>
                                          <p:spTgt spid="66"/>
                                        </p:tgtEl>
                                        <p:attrNameLst>
                                          <p:attrName>style.visibility</p:attrName>
                                        </p:attrNameLst>
                                      </p:cBhvr>
                                      <p:to>
                                        <p:strVal val="hidden"/>
                                      </p:to>
                                    </p:set>
                                  </p:childTnLst>
                                </p:cTn>
                              </p:par>
                              <p:par>
                                <p:cTn id="90" presetID="2" presetClass="exit" presetSubtype="1" fill="hold" grpId="1" nodeType="withEffect">
                                  <p:stCondLst>
                                    <p:cond delay="0"/>
                                  </p:stCondLst>
                                  <p:childTnLst>
                                    <p:anim calcmode="lin" valueType="num">
                                      <p:cBhvr additive="base">
                                        <p:cTn id="91" dur="500"/>
                                        <p:tgtEl>
                                          <p:spTgt spid="59"/>
                                        </p:tgtEl>
                                        <p:attrNameLst>
                                          <p:attrName>ppt_x</p:attrName>
                                        </p:attrNameLst>
                                      </p:cBhvr>
                                      <p:tavLst>
                                        <p:tav tm="0">
                                          <p:val>
                                            <p:strVal val="ppt_x"/>
                                          </p:val>
                                        </p:tav>
                                        <p:tav tm="100000">
                                          <p:val>
                                            <p:strVal val="ppt_x"/>
                                          </p:val>
                                        </p:tav>
                                      </p:tavLst>
                                    </p:anim>
                                    <p:anim calcmode="lin" valueType="num">
                                      <p:cBhvr additive="base">
                                        <p:cTn id="92" dur="500"/>
                                        <p:tgtEl>
                                          <p:spTgt spid="59"/>
                                        </p:tgtEl>
                                        <p:attrNameLst>
                                          <p:attrName>ppt_y</p:attrName>
                                        </p:attrNameLst>
                                      </p:cBhvr>
                                      <p:tavLst>
                                        <p:tav tm="0">
                                          <p:val>
                                            <p:strVal val="ppt_y"/>
                                          </p:val>
                                        </p:tav>
                                        <p:tav tm="100000">
                                          <p:val>
                                            <p:strVal val="0-ppt_h/2"/>
                                          </p:val>
                                        </p:tav>
                                      </p:tavLst>
                                    </p:anim>
                                    <p:set>
                                      <p:cBhvr>
                                        <p:cTn id="93" dur="1" fill="hold">
                                          <p:stCondLst>
                                            <p:cond delay="499"/>
                                          </p:stCondLst>
                                        </p:cTn>
                                        <p:tgtEl>
                                          <p:spTgt spid="59"/>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69"/>
                                        </p:tgtEl>
                                        <p:attrNameLst>
                                          <p:attrName>ppt_x</p:attrName>
                                        </p:attrNameLst>
                                      </p:cBhvr>
                                      <p:tavLst>
                                        <p:tav tm="0">
                                          <p:val>
                                            <p:strVal val="ppt_x"/>
                                          </p:val>
                                        </p:tav>
                                        <p:tav tm="100000">
                                          <p:val>
                                            <p:strVal val="ppt_x"/>
                                          </p:val>
                                        </p:tav>
                                      </p:tavLst>
                                    </p:anim>
                                    <p:anim calcmode="lin" valueType="num">
                                      <p:cBhvr additive="base">
                                        <p:cTn id="96" dur="500"/>
                                        <p:tgtEl>
                                          <p:spTgt spid="69"/>
                                        </p:tgtEl>
                                        <p:attrNameLst>
                                          <p:attrName>ppt_y</p:attrName>
                                        </p:attrNameLst>
                                      </p:cBhvr>
                                      <p:tavLst>
                                        <p:tav tm="0">
                                          <p:val>
                                            <p:strVal val="ppt_y"/>
                                          </p:val>
                                        </p:tav>
                                        <p:tav tm="100000">
                                          <p:val>
                                            <p:strVal val="0-ppt_h/2"/>
                                          </p:val>
                                        </p:tav>
                                      </p:tavLst>
                                    </p:anim>
                                    <p:set>
                                      <p:cBhvr>
                                        <p:cTn id="97" dur="1" fill="hold">
                                          <p:stCondLst>
                                            <p:cond delay="499"/>
                                          </p:stCondLst>
                                        </p:cTn>
                                        <p:tgtEl>
                                          <p:spTgt spid="69"/>
                                        </p:tgtEl>
                                        <p:attrNameLst>
                                          <p:attrName>style.visibility</p:attrName>
                                        </p:attrNameLst>
                                      </p:cBhvr>
                                      <p:to>
                                        <p:strVal val="hidden"/>
                                      </p:to>
                                    </p:set>
                                  </p:childTnLst>
                                </p:cTn>
                              </p:par>
                              <p:par>
                                <p:cTn id="98" presetID="2" presetClass="exit" presetSubtype="1" fill="hold" grpId="0" nodeType="withEffect">
                                  <p:stCondLst>
                                    <p:cond delay="0"/>
                                  </p:stCondLst>
                                  <p:childTnLst>
                                    <p:anim calcmode="lin" valueType="num">
                                      <p:cBhvr additive="base">
                                        <p:cTn id="99" dur="500"/>
                                        <p:tgtEl>
                                          <p:spTgt spid="26"/>
                                        </p:tgtEl>
                                        <p:attrNameLst>
                                          <p:attrName>ppt_x</p:attrName>
                                        </p:attrNameLst>
                                      </p:cBhvr>
                                      <p:tavLst>
                                        <p:tav tm="0">
                                          <p:val>
                                            <p:strVal val="ppt_x"/>
                                          </p:val>
                                        </p:tav>
                                        <p:tav tm="100000">
                                          <p:val>
                                            <p:strVal val="ppt_x"/>
                                          </p:val>
                                        </p:tav>
                                      </p:tavLst>
                                    </p:anim>
                                    <p:anim calcmode="lin" valueType="num">
                                      <p:cBhvr additive="base">
                                        <p:cTn id="100" dur="500"/>
                                        <p:tgtEl>
                                          <p:spTgt spid="26"/>
                                        </p:tgtEl>
                                        <p:attrNameLst>
                                          <p:attrName>ppt_y</p:attrName>
                                        </p:attrNameLst>
                                      </p:cBhvr>
                                      <p:tavLst>
                                        <p:tav tm="0">
                                          <p:val>
                                            <p:strVal val="ppt_y"/>
                                          </p:val>
                                        </p:tav>
                                        <p:tav tm="100000">
                                          <p:val>
                                            <p:strVal val="0-ppt_h/2"/>
                                          </p:val>
                                        </p:tav>
                                      </p:tavLst>
                                    </p:anim>
                                    <p:set>
                                      <p:cBhvr>
                                        <p:cTn id="101" dur="1" fill="hold">
                                          <p:stCondLst>
                                            <p:cond delay="499"/>
                                          </p:stCondLst>
                                        </p:cTn>
                                        <p:tgtEl>
                                          <p:spTgt spid="26"/>
                                        </p:tgtEl>
                                        <p:attrNameLst>
                                          <p:attrName>style.visibility</p:attrName>
                                        </p:attrNameLst>
                                      </p:cBhvr>
                                      <p:to>
                                        <p:strVal val="hidden"/>
                                      </p:to>
                                    </p:set>
                                  </p:childTnLst>
                                </p:cTn>
                              </p:par>
                              <p:par>
                                <p:cTn id="102" presetID="2" presetClass="exit" presetSubtype="1" fill="hold" grpId="0" nodeType="withEffect">
                                  <p:stCondLst>
                                    <p:cond delay="0"/>
                                  </p:stCondLst>
                                  <p:childTnLst>
                                    <p:anim calcmode="lin" valueType="num">
                                      <p:cBhvr additive="base">
                                        <p:cTn id="103" dur="500"/>
                                        <p:tgtEl>
                                          <p:spTgt spid="29"/>
                                        </p:tgtEl>
                                        <p:attrNameLst>
                                          <p:attrName>ppt_x</p:attrName>
                                        </p:attrNameLst>
                                      </p:cBhvr>
                                      <p:tavLst>
                                        <p:tav tm="0">
                                          <p:val>
                                            <p:strVal val="ppt_x"/>
                                          </p:val>
                                        </p:tav>
                                        <p:tav tm="100000">
                                          <p:val>
                                            <p:strVal val="ppt_x"/>
                                          </p:val>
                                        </p:tav>
                                      </p:tavLst>
                                    </p:anim>
                                    <p:anim calcmode="lin" valueType="num">
                                      <p:cBhvr additive="base">
                                        <p:cTn id="104" dur="500"/>
                                        <p:tgtEl>
                                          <p:spTgt spid="29"/>
                                        </p:tgtEl>
                                        <p:attrNameLst>
                                          <p:attrName>ppt_y</p:attrName>
                                        </p:attrNameLst>
                                      </p:cBhvr>
                                      <p:tavLst>
                                        <p:tav tm="0">
                                          <p:val>
                                            <p:strVal val="ppt_y"/>
                                          </p:val>
                                        </p:tav>
                                        <p:tav tm="100000">
                                          <p:val>
                                            <p:strVal val="0-ppt_h/2"/>
                                          </p:val>
                                        </p:tav>
                                      </p:tavLst>
                                    </p:anim>
                                    <p:set>
                                      <p:cBhvr>
                                        <p:cTn id="105" dur="1" fill="hold">
                                          <p:stCondLst>
                                            <p:cond delay="499"/>
                                          </p:stCondLst>
                                        </p:cTn>
                                        <p:tgtEl>
                                          <p:spTgt spid="29"/>
                                        </p:tgtEl>
                                        <p:attrNameLst>
                                          <p:attrName>style.visibility</p:attrName>
                                        </p:attrNameLst>
                                      </p:cBhvr>
                                      <p:to>
                                        <p:strVal val="hidden"/>
                                      </p:to>
                                    </p:set>
                                  </p:childTnLst>
                                </p:cTn>
                              </p:par>
                              <p:par>
                                <p:cTn id="106" presetID="2" presetClass="exit" presetSubtype="1" fill="hold" grpId="0" nodeType="withEffect">
                                  <p:stCondLst>
                                    <p:cond delay="0"/>
                                  </p:stCondLst>
                                  <p:childTnLst>
                                    <p:anim calcmode="lin" valueType="num">
                                      <p:cBhvr additive="base">
                                        <p:cTn id="107" dur="500"/>
                                        <p:tgtEl>
                                          <p:spTgt spid="72"/>
                                        </p:tgtEl>
                                        <p:attrNameLst>
                                          <p:attrName>ppt_x</p:attrName>
                                        </p:attrNameLst>
                                      </p:cBhvr>
                                      <p:tavLst>
                                        <p:tav tm="0">
                                          <p:val>
                                            <p:strVal val="ppt_x"/>
                                          </p:val>
                                        </p:tav>
                                        <p:tav tm="100000">
                                          <p:val>
                                            <p:strVal val="ppt_x"/>
                                          </p:val>
                                        </p:tav>
                                      </p:tavLst>
                                    </p:anim>
                                    <p:anim calcmode="lin" valueType="num">
                                      <p:cBhvr additive="base">
                                        <p:cTn id="108" dur="500"/>
                                        <p:tgtEl>
                                          <p:spTgt spid="72"/>
                                        </p:tgtEl>
                                        <p:attrNameLst>
                                          <p:attrName>ppt_y</p:attrName>
                                        </p:attrNameLst>
                                      </p:cBhvr>
                                      <p:tavLst>
                                        <p:tav tm="0">
                                          <p:val>
                                            <p:strVal val="ppt_y"/>
                                          </p:val>
                                        </p:tav>
                                        <p:tav tm="100000">
                                          <p:val>
                                            <p:strVal val="0-ppt_h/2"/>
                                          </p:val>
                                        </p:tav>
                                      </p:tavLst>
                                    </p:anim>
                                    <p:set>
                                      <p:cBhvr>
                                        <p:cTn id="109" dur="1" fill="hold">
                                          <p:stCondLst>
                                            <p:cond delay="499"/>
                                          </p:stCondLst>
                                        </p:cTn>
                                        <p:tgtEl>
                                          <p:spTgt spid="72"/>
                                        </p:tgtEl>
                                        <p:attrNameLst>
                                          <p:attrName>style.visibility</p:attrName>
                                        </p:attrNameLst>
                                      </p:cBhvr>
                                      <p:to>
                                        <p:strVal val="hidden"/>
                                      </p:to>
                                    </p:set>
                                  </p:childTnLst>
                                </p:cTn>
                              </p:par>
                              <p:par>
                                <p:cTn id="110" presetID="2" presetClass="exit" presetSubtype="1" fill="hold" grpId="0" nodeType="withEffect">
                                  <p:stCondLst>
                                    <p:cond delay="0"/>
                                  </p:stCondLst>
                                  <p:childTnLst>
                                    <p:anim calcmode="lin" valueType="num">
                                      <p:cBhvr additive="base">
                                        <p:cTn id="111" dur="500"/>
                                        <p:tgtEl>
                                          <p:spTgt spid="73"/>
                                        </p:tgtEl>
                                        <p:attrNameLst>
                                          <p:attrName>ppt_x</p:attrName>
                                        </p:attrNameLst>
                                      </p:cBhvr>
                                      <p:tavLst>
                                        <p:tav tm="0">
                                          <p:val>
                                            <p:strVal val="ppt_x"/>
                                          </p:val>
                                        </p:tav>
                                        <p:tav tm="100000">
                                          <p:val>
                                            <p:strVal val="ppt_x"/>
                                          </p:val>
                                        </p:tav>
                                      </p:tavLst>
                                    </p:anim>
                                    <p:anim calcmode="lin" valueType="num">
                                      <p:cBhvr additive="base">
                                        <p:cTn id="112" dur="500"/>
                                        <p:tgtEl>
                                          <p:spTgt spid="73"/>
                                        </p:tgtEl>
                                        <p:attrNameLst>
                                          <p:attrName>ppt_y</p:attrName>
                                        </p:attrNameLst>
                                      </p:cBhvr>
                                      <p:tavLst>
                                        <p:tav tm="0">
                                          <p:val>
                                            <p:strVal val="ppt_y"/>
                                          </p:val>
                                        </p:tav>
                                        <p:tav tm="100000">
                                          <p:val>
                                            <p:strVal val="0-ppt_h/2"/>
                                          </p:val>
                                        </p:tav>
                                      </p:tavLst>
                                    </p:anim>
                                    <p:set>
                                      <p:cBhvr>
                                        <p:cTn id="113" dur="1" fill="hold">
                                          <p:stCondLst>
                                            <p:cond delay="499"/>
                                          </p:stCondLst>
                                        </p:cTn>
                                        <p:tgtEl>
                                          <p:spTgt spid="73"/>
                                        </p:tgtEl>
                                        <p:attrNameLst>
                                          <p:attrName>style.visibility</p:attrName>
                                        </p:attrNameLst>
                                      </p:cBhvr>
                                      <p:to>
                                        <p:strVal val="hidden"/>
                                      </p:to>
                                    </p:set>
                                  </p:childTnLst>
                                </p:cTn>
                              </p:par>
                              <p:par>
                                <p:cTn id="114" presetID="2" presetClass="exit" presetSubtype="1" fill="hold" grpId="0" nodeType="withEffect">
                                  <p:stCondLst>
                                    <p:cond delay="0"/>
                                  </p:stCondLst>
                                  <p:childTnLst>
                                    <p:anim calcmode="lin" valueType="num">
                                      <p:cBhvr additive="base">
                                        <p:cTn id="115" dur="500"/>
                                        <p:tgtEl>
                                          <p:spTgt spid="74"/>
                                        </p:tgtEl>
                                        <p:attrNameLst>
                                          <p:attrName>ppt_x</p:attrName>
                                        </p:attrNameLst>
                                      </p:cBhvr>
                                      <p:tavLst>
                                        <p:tav tm="0">
                                          <p:val>
                                            <p:strVal val="ppt_x"/>
                                          </p:val>
                                        </p:tav>
                                        <p:tav tm="100000">
                                          <p:val>
                                            <p:strVal val="ppt_x"/>
                                          </p:val>
                                        </p:tav>
                                      </p:tavLst>
                                    </p:anim>
                                    <p:anim calcmode="lin" valueType="num">
                                      <p:cBhvr additive="base">
                                        <p:cTn id="116" dur="500"/>
                                        <p:tgtEl>
                                          <p:spTgt spid="74"/>
                                        </p:tgtEl>
                                        <p:attrNameLst>
                                          <p:attrName>ppt_y</p:attrName>
                                        </p:attrNameLst>
                                      </p:cBhvr>
                                      <p:tavLst>
                                        <p:tav tm="0">
                                          <p:val>
                                            <p:strVal val="ppt_y"/>
                                          </p:val>
                                        </p:tav>
                                        <p:tav tm="100000">
                                          <p:val>
                                            <p:strVal val="0-ppt_h/2"/>
                                          </p:val>
                                        </p:tav>
                                      </p:tavLst>
                                    </p:anim>
                                    <p:set>
                                      <p:cBhvr>
                                        <p:cTn id="117" dur="1" fill="hold">
                                          <p:stCondLst>
                                            <p:cond delay="499"/>
                                          </p:stCondLst>
                                        </p:cTn>
                                        <p:tgtEl>
                                          <p:spTgt spid="74"/>
                                        </p:tgtEl>
                                        <p:attrNameLst>
                                          <p:attrName>style.visibility</p:attrName>
                                        </p:attrNameLst>
                                      </p:cBhvr>
                                      <p:to>
                                        <p:strVal val="hidden"/>
                                      </p:to>
                                    </p:set>
                                  </p:childTnLst>
                                </p:cTn>
                              </p:par>
                              <p:par>
                                <p:cTn id="118" presetID="2" presetClass="exit" presetSubtype="1" fill="hold" grpId="0" nodeType="withEffect">
                                  <p:stCondLst>
                                    <p:cond delay="0"/>
                                  </p:stCondLst>
                                  <p:childTnLst>
                                    <p:anim calcmode="lin" valueType="num">
                                      <p:cBhvr additive="base">
                                        <p:cTn id="119" dur="500"/>
                                        <p:tgtEl>
                                          <p:spTgt spid="75"/>
                                        </p:tgtEl>
                                        <p:attrNameLst>
                                          <p:attrName>ppt_x</p:attrName>
                                        </p:attrNameLst>
                                      </p:cBhvr>
                                      <p:tavLst>
                                        <p:tav tm="0">
                                          <p:val>
                                            <p:strVal val="ppt_x"/>
                                          </p:val>
                                        </p:tav>
                                        <p:tav tm="100000">
                                          <p:val>
                                            <p:strVal val="ppt_x"/>
                                          </p:val>
                                        </p:tav>
                                      </p:tavLst>
                                    </p:anim>
                                    <p:anim calcmode="lin" valueType="num">
                                      <p:cBhvr additive="base">
                                        <p:cTn id="120" dur="500"/>
                                        <p:tgtEl>
                                          <p:spTgt spid="75"/>
                                        </p:tgtEl>
                                        <p:attrNameLst>
                                          <p:attrName>ppt_y</p:attrName>
                                        </p:attrNameLst>
                                      </p:cBhvr>
                                      <p:tavLst>
                                        <p:tav tm="0">
                                          <p:val>
                                            <p:strVal val="ppt_y"/>
                                          </p:val>
                                        </p:tav>
                                        <p:tav tm="100000">
                                          <p:val>
                                            <p:strVal val="0-ppt_h/2"/>
                                          </p:val>
                                        </p:tav>
                                      </p:tavLst>
                                    </p:anim>
                                    <p:set>
                                      <p:cBhvr>
                                        <p:cTn id="121" dur="1" fill="hold">
                                          <p:stCondLst>
                                            <p:cond delay="499"/>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P spid="52" grpId="0"/>
      <p:bldP spid="52" grpId="1"/>
      <p:bldP spid="54" grpId="0"/>
      <p:bldP spid="54" grpId="1"/>
      <p:bldP spid="56" grpId="0" animBg="1"/>
      <p:bldP spid="56" grpId="1" animBg="1"/>
      <p:bldP spid="57" grpId="0" animBg="1"/>
      <p:bldP spid="57" grpId="1" animBg="1"/>
      <p:bldP spid="58" grpId="0" animBg="1"/>
      <p:bldP spid="58" grpId="1" animBg="1"/>
      <p:bldP spid="59" grpId="0" animBg="1"/>
      <p:bldP spid="59" grpId="1" animBg="1"/>
      <p:bldP spid="72" grpId="0"/>
      <p:bldP spid="73" grpId="0"/>
      <p:bldP spid="74" grpId="0"/>
      <p:bldP spid="7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07E1C304-C599-486A-BA5A-F9184F2B3065}"/>
              </a:ext>
            </a:extLst>
          </p:cNvPr>
          <p:cNvGrpSpPr>
            <a:grpSpLocks/>
          </p:cNvGrpSpPr>
          <p:nvPr/>
        </p:nvGrpSpPr>
        <p:grpSpPr bwMode="auto">
          <a:xfrm>
            <a:off x="695325" y="2646363"/>
            <a:ext cx="2870200" cy="3198812"/>
            <a:chOff x="695325" y="2645798"/>
            <a:chExt cx="2869814" cy="3199419"/>
          </a:xfrm>
        </p:grpSpPr>
        <p:sp>
          <p:nvSpPr>
            <p:cNvPr id="6" name="Diamond 5">
              <a:extLst>
                <a:ext uri="{FF2B5EF4-FFF2-40B4-BE49-F238E27FC236}">
                  <a16:creationId xmlns:a16="http://schemas.microsoft.com/office/drawing/2014/main" id="{82651BBC-0C58-42CB-A1AC-32A29EB6F87B}"/>
                </a:ext>
              </a:extLst>
            </p:cNvPr>
            <p:cNvSpPr/>
            <p:nvPr/>
          </p:nvSpPr>
          <p:spPr>
            <a:xfrm>
              <a:off x="695325" y="2645798"/>
              <a:ext cx="2869814" cy="3199419"/>
            </a:xfrm>
            <a:prstGeom prst="diamon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pic>
          <p:nvPicPr>
            <p:cNvPr id="34846" name="Picture 15">
              <a:extLst>
                <a:ext uri="{FF2B5EF4-FFF2-40B4-BE49-F238E27FC236}">
                  <a16:creationId xmlns:a16="http://schemas.microsoft.com/office/drawing/2014/main" id="{E0884F12-044E-415F-893E-6BEB5E7BB6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3342" y="3445653"/>
              <a:ext cx="652500" cy="58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47" name="Rectangle 16">
              <a:extLst>
                <a:ext uri="{FF2B5EF4-FFF2-40B4-BE49-F238E27FC236}">
                  <a16:creationId xmlns:a16="http://schemas.microsoft.com/office/drawing/2014/main" id="{31512AF5-E0FB-464B-B7B5-7CDCA11A8B6E}"/>
                </a:ext>
              </a:extLst>
            </p:cNvPr>
            <p:cNvSpPr>
              <a:spLocks noChangeArrowheads="1"/>
            </p:cNvSpPr>
            <p:nvPr/>
          </p:nvSpPr>
          <p:spPr bwMode="auto">
            <a:xfrm>
              <a:off x="1489854" y="4128385"/>
              <a:ext cx="11920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200"/>
                </a:spcBef>
              </a:pPr>
              <a:r>
                <a:rPr lang="en-US" altLang="en-US" sz="1200">
                  <a:solidFill>
                    <a:schemeClr val="bg1"/>
                  </a:solidFill>
                </a:rPr>
                <a:t>Aenean in enim at nisl sollicitudin mollis pretium</a:t>
              </a:r>
            </a:p>
          </p:txBody>
        </p:sp>
      </p:grpSp>
      <p:grpSp>
        <p:nvGrpSpPr>
          <p:cNvPr id="45" name="Group 44">
            <a:extLst>
              <a:ext uri="{FF2B5EF4-FFF2-40B4-BE49-F238E27FC236}">
                <a16:creationId xmlns:a16="http://schemas.microsoft.com/office/drawing/2014/main" id="{4A026D10-0FA3-41E7-A666-697A648E5086}"/>
              </a:ext>
            </a:extLst>
          </p:cNvPr>
          <p:cNvGrpSpPr>
            <a:grpSpLocks/>
          </p:cNvGrpSpPr>
          <p:nvPr/>
        </p:nvGrpSpPr>
        <p:grpSpPr bwMode="auto">
          <a:xfrm>
            <a:off x="2670175" y="2646363"/>
            <a:ext cx="1849438" cy="3198812"/>
            <a:chOff x="2670442" y="2645798"/>
            <a:chExt cx="1849931" cy="3199419"/>
          </a:xfrm>
        </p:grpSpPr>
        <p:grpSp>
          <p:nvGrpSpPr>
            <p:cNvPr id="3" name="Group 2">
              <a:extLst>
                <a:ext uri="{FF2B5EF4-FFF2-40B4-BE49-F238E27FC236}">
                  <a16:creationId xmlns:a16="http://schemas.microsoft.com/office/drawing/2014/main" id="{323CCABC-D6DD-4A22-9D23-673E2349749C}"/>
                </a:ext>
              </a:extLst>
            </p:cNvPr>
            <p:cNvGrpSpPr/>
            <p:nvPr/>
          </p:nvGrpSpPr>
          <p:grpSpPr>
            <a:xfrm>
              <a:off x="2670442" y="2645798"/>
              <a:ext cx="1849931" cy="3199419"/>
              <a:chOff x="3581400" y="1798638"/>
              <a:chExt cx="1516063" cy="2359024"/>
            </a:xfrm>
            <a:solidFill>
              <a:schemeClr val="accent2">
                <a:lumMod val="60000"/>
                <a:lumOff val="40000"/>
              </a:schemeClr>
            </a:solidFill>
          </p:grpSpPr>
          <p:sp>
            <p:nvSpPr>
              <p:cNvPr id="4" name="Freeform 5">
                <a:extLst>
                  <a:ext uri="{FF2B5EF4-FFF2-40B4-BE49-F238E27FC236}">
                    <a16:creationId xmlns:a16="http://schemas.microsoft.com/office/drawing/2014/main" id="{0A7D94D3-9EDA-4AC0-934A-B7BA68786E2E}"/>
                  </a:ext>
                </a:extLst>
              </p:cNvPr>
              <p:cNvSpPr>
                <a:spLocks/>
              </p:cNvSpPr>
              <p:nvPr/>
            </p:nvSpPr>
            <p:spPr bwMode="auto">
              <a:xfrm>
                <a:off x="3581400" y="1798638"/>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 name="Freeform 6">
                <a:extLst>
                  <a:ext uri="{FF2B5EF4-FFF2-40B4-BE49-F238E27FC236}">
                    <a16:creationId xmlns:a16="http://schemas.microsoft.com/office/drawing/2014/main" id="{410A96DD-486B-4F79-8F72-EB899FCCA08D}"/>
                  </a:ext>
                </a:extLst>
              </p:cNvPr>
              <p:cNvSpPr>
                <a:spLocks/>
              </p:cNvSpPr>
              <p:nvPr/>
            </p:nvSpPr>
            <p:spPr bwMode="auto">
              <a:xfrm flipV="1">
                <a:off x="3581400" y="2978150"/>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grpSp>
        <p:sp>
          <p:nvSpPr>
            <p:cNvPr id="18" name="Shape 2625">
              <a:extLst>
                <a:ext uri="{FF2B5EF4-FFF2-40B4-BE49-F238E27FC236}">
                  <a16:creationId xmlns:a16="http://schemas.microsoft.com/office/drawing/2014/main" id="{6FEF0575-4F6C-4877-A1F0-B7747D3AFC42}"/>
                </a:ext>
              </a:extLst>
            </p:cNvPr>
            <p:cNvSpPr/>
            <p:nvPr/>
          </p:nvSpPr>
          <p:spPr>
            <a:xfrm>
              <a:off x="3862973" y="3927153"/>
              <a:ext cx="279474" cy="22864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46" name="Group 45">
            <a:extLst>
              <a:ext uri="{FF2B5EF4-FFF2-40B4-BE49-F238E27FC236}">
                <a16:creationId xmlns:a16="http://schemas.microsoft.com/office/drawing/2014/main" id="{98BA504C-0A2A-4681-8C4A-3AC9E88DAF9F}"/>
              </a:ext>
            </a:extLst>
          </p:cNvPr>
          <p:cNvGrpSpPr>
            <a:grpSpLocks/>
          </p:cNvGrpSpPr>
          <p:nvPr/>
        </p:nvGrpSpPr>
        <p:grpSpPr bwMode="auto">
          <a:xfrm>
            <a:off x="3625850" y="2646363"/>
            <a:ext cx="1849438" cy="3198812"/>
            <a:chOff x="3625677" y="2645798"/>
            <a:chExt cx="1849931" cy="3199419"/>
          </a:xfrm>
        </p:grpSpPr>
        <p:grpSp>
          <p:nvGrpSpPr>
            <p:cNvPr id="7" name="Group 6">
              <a:extLst>
                <a:ext uri="{FF2B5EF4-FFF2-40B4-BE49-F238E27FC236}">
                  <a16:creationId xmlns:a16="http://schemas.microsoft.com/office/drawing/2014/main" id="{2ED56089-C7D4-428A-8E7E-2AF3EEB7EE62}"/>
                </a:ext>
              </a:extLst>
            </p:cNvPr>
            <p:cNvGrpSpPr/>
            <p:nvPr/>
          </p:nvGrpSpPr>
          <p:grpSpPr>
            <a:xfrm>
              <a:off x="3625677" y="2645798"/>
              <a:ext cx="1849931" cy="3199419"/>
              <a:chOff x="3581400" y="1798638"/>
              <a:chExt cx="1516063" cy="2359024"/>
            </a:xfrm>
            <a:solidFill>
              <a:schemeClr val="accent4"/>
            </a:solidFill>
          </p:grpSpPr>
          <p:sp>
            <p:nvSpPr>
              <p:cNvPr id="8" name="Freeform 5">
                <a:extLst>
                  <a:ext uri="{FF2B5EF4-FFF2-40B4-BE49-F238E27FC236}">
                    <a16:creationId xmlns:a16="http://schemas.microsoft.com/office/drawing/2014/main" id="{477DB0B0-04DE-4264-8C50-76C3FAB65875}"/>
                  </a:ext>
                </a:extLst>
              </p:cNvPr>
              <p:cNvSpPr>
                <a:spLocks/>
              </p:cNvSpPr>
              <p:nvPr/>
            </p:nvSpPr>
            <p:spPr bwMode="auto">
              <a:xfrm>
                <a:off x="3581400" y="1798638"/>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 name="Freeform 5">
                <a:extLst>
                  <a:ext uri="{FF2B5EF4-FFF2-40B4-BE49-F238E27FC236}">
                    <a16:creationId xmlns:a16="http://schemas.microsoft.com/office/drawing/2014/main" id="{81454D63-30CE-4102-9BEB-5B2E4BD1E2B6}"/>
                  </a:ext>
                </a:extLst>
              </p:cNvPr>
              <p:cNvSpPr>
                <a:spLocks/>
              </p:cNvSpPr>
              <p:nvPr/>
            </p:nvSpPr>
            <p:spPr bwMode="auto">
              <a:xfrm flipV="1">
                <a:off x="3581400" y="2978150"/>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grpSp>
        <p:sp>
          <p:nvSpPr>
            <p:cNvPr id="19" name="Shape 2551">
              <a:extLst>
                <a:ext uri="{FF2B5EF4-FFF2-40B4-BE49-F238E27FC236}">
                  <a16:creationId xmlns:a16="http://schemas.microsoft.com/office/drawing/2014/main" id="{0A9B139D-3695-4838-83DA-0755F8E87DED}"/>
                </a:ext>
              </a:extLst>
            </p:cNvPr>
            <p:cNvSpPr/>
            <p:nvPr/>
          </p:nvSpPr>
          <p:spPr>
            <a:xfrm>
              <a:off x="4737223" y="3876343"/>
              <a:ext cx="279474" cy="279453"/>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47" name="Group 46">
            <a:extLst>
              <a:ext uri="{FF2B5EF4-FFF2-40B4-BE49-F238E27FC236}">
                <a16:creationId xmlns:a16="http://schemas.microsoft.com/office/drawing/2014/main" id="{9E633208-82B9-406D-9B93-70AF4261D90A}"/>
              </a:ext>
            </a:extLst>
          </p:cNvPr>
          <p:cNvGrpSpPr>
            <a:grpSpLocks/>
          </p:cNvGrpSpPr>
          <p:nvPr/>
        </p:nvGrpSpPr>
        <p:grpSpPr bwMode="auto">
          <a:xfrm>
            <a:off x="4581525" y="2646363"/>
            <a:ext cx="1849438" cy="3198812"/>
            <a:chOff x="4580911" y="2645798"/>
            <a:chExt cx="1849931" cy="3199419"/>
          </a:xfrm>
        </p:grpSpPr>
        <p:grpSp>
          <p:nvGrpSpPr>
            <p:cNvPr id="10" name="Group 9">
              <a:extLst>
                <a:ext uri="{FF2B5EF4-FFF2-40B4-BE49-F238E27FC236}">
                  <a16:creationId xmlns:a16="http://schemas.microsoft.com/office/drawing/2014/main" id="{F8B5E253-B3C6-4336-A3B3-A92587FF55AA}"/>
                </a:ext>
              </a:extLst>
            </p:cNvPr>
            <p:cNvGrpSpPr/>
            <p:nvPr/>
          </p:nvGrpSpPr>
          <p:grpSpPr>
            <a:xfrm>
              <a:off x="4580911" y="2645798"/>
              <a:ext cx="1849931" cy="3199419"/>
              <a:chOff x="3581400" y="1798638"/>
              <a:chExt cx="1516063" cy="2359024"/>
            </a:xfrm>
            <a:solidFill>
              <a:schemeClr val="accent5"/>
            </a:solidFill>
          </p:grpSpPr>
          <p:sp>
            <p:nvSpPr>
              <p:cNvPr id="11" name="Freeform 5">
                <a:extLst>
                  <a:ext uri="{FF2B5EF4-FFF2-40B4-BE49-F238E27FC236}">
                    <a16:creationId xmlns:a16="http://schemas.microsoft.com/office/drawing/2014/main" id="{0983FF8E-DA8D-4809-A791-8090A7775871}"/>
                  </a:ext>
                </a:extLst>
              </p:cNvPr>
              <p:cNvSpPr>
                <a:spLocks/>
              </p:cNvSpPr>
              <p:nvPr/>
            </p:nvSpPr>
            <p:spPr bwMode="auto">
              <a:xfrm>
                <a:off x="3581400" y="1798638"/>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5">
                <a:extLst>
                  <a:ext uri="{FF2B5EF4-FFF2-40B4-BE49-F238E27FC236}">
                    <a16:creationId xmlns:a16="http://schemas.microsoft.com/office/drawing/2014/main" id="{51E1E3AF-7BA5-49FD-8BAF-15BDBFAB4A51}"/>
                  </a:ext>
                </a:extLst>
              </p:cNvPr>
              <p:cNvSpPr>
                <a:spLocks/>
              </p:cNvSpPr>
              <p:nvPr/>
            </p:nvSpPr>
            <p:spPr bwMode="auto">
              <a:xfrm flipV="1">
                <a:off x="3581400" y="2978150"/>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grpSp>
        <p:sp>
          <p:nvSpPr>
            <p:cNvPr id="20" name="Shape 2591">
              <a:extLst>
                <a:ext uri="{FF2B5EF4-FFF2-40B4-BE49-F238E27FC236}">
                  <a16:creationId xmlns:a16="http://schemas.microsoft.com/office/drawing/2014/main" id="{C5B58F67-CF84-46D0-AB17-8DDE7AB8CCFB}"/>
                </a:ext>
              </a:extLst>
            </p:cNvPr>
            <p:cNvSpPr/>
            <p:nvPr/>
          </p:nvSpPr>
          <p:spPr>
            <a:xfrm>
              <a:off x="5632116" y="3876343"/>
              <a:ext cx="279474" cy="279453"/>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48" name="Group 47">
            <a:extLst>
              <a:ext uri="{FF2B5EF4-FFF2-40B4-BE49-F238E27FC236}">
                <a16:creationId xmlns:a16="http://schemas.microsoft.com/office/drawing/2014/main" id="{F8104075-F21E-4586-9CFE-EDF96617116C}"/>
              </a:ext>
            </a:extLst>
          </p:cNvPr>
          <p:cNvGrpSpPr>
            <a:grpSpLocks/>
          </p:cNvGrpSpPr>
          <p:nvPr/>
        </p:nvGrpSpPr>
        <p:grpSpPr bwMode="auto">
          <a:xfrm>
            <a:off x="5535613" y="2646363"/>
            <a:ext cx="1851025" cy="3198812"/>
            <a:chOff x="5536147" y="2645798"/>
            <a:chExt cx="1849931" cy="3199419"/>
          </a:xfrm>
        </p:grpSpPr>
        <p:grpSp>
          <p:nvGrpSpPr>
            <p:cNvPr id="13" name="Group 12">
              <a:extLst>
                <a:ext uri="{FF2B5EF4-FFF2-40B4-BE49-F238E27FC236}">
                  <a16:creationId xmlns:a16="http://schemas.microsoft.com/office/drawing/2014/main" id="{2157B2D4-2982-4AF8-9E5F-2ED33C4DAB2B}"/>
                </a:ext>
              </a:extLst>
            </p:cNvPr>
            <p:cNvGrpSpPr/>
            <p:nvPr/>
          </p:nvGrpSpPr>
          <p:grpSpPr>
            <a:xfrm>
              <a:off x="5536147" y="2645798"/>
              <a:ext cx="1849931" cy="3199419"/>
              <a:chOff x="3581400" y="1798638"/>
              <a:chExt cx="1516063" cy="2359024"/>
            </a:xfrm>
            <a:solidFill>
              <a:schemeClr val="accent1">
                <a:lumMod val="60000"/>
                <a:lumOff val="40000"/>
              </a:schemeClr>
            </a:solidFill>
          </p:grpSpPr>
          <p:sp>
            <p:nvSpPr>
              <p:cNvPr id="14" name="Freeform 5">
                <a:extLst>
                  <a:ext uri="{FF2B5EF4-FFF2-40B4-BE49-F238E27FC236}">
                    <a16:creationId xmlns:a16="http://schemas.microsoft.com/office/drawing/2014/main" id="{7DB3E395-8B55-401A-B1A3-36E60A1796AD}"/>
                  </a:ext>
                </a:extLst>
              </p:cNvPr>
              <p:cNvSpPr>
                <a:spLocks/>
              </p:cNvSpPr>
              <p:nvPr/>
            </p:nvSpPr>
            <p:spPr bwMode="auto">
              <a:xfrm>
                <a:off x="3581400" y="1798638"/>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 name="Freeform 5">
                <a:extLst>
                  <a:ext uri="{FF2B5EF4-FFF2-40B4-BE49-F238E27FC236}">
                    <a16:creationId xmlns:a16="http://schemas.microsoft.com/office/drawing/2014/main" id="{73CF0A65-6E59-4597-8D6C-BF42FC18197F}"/>
                  </a:ext>
                </a:extLst>
              </p:cNvPr>
              <p:cNvSpPr>
                <a:spLocks/>
              </p:cNvSpPr>
              <p:nvPr/>
            </p:nvSpPr>
            <p:spPr bwMode="auto">
              <a:xfrm flipV="1">
                <a:off x="3581400" y="2978150"/>
                <a:ext cx="1516063" cy="1179512"/>
              </a:xfrm>
              <a:custGeom>
                <a:avLst/>
                <a:gdLst>
                  <a:gd name="T0" fmla="*/ 0 w 955"/>
                  <a:gd name="T1" fmla="*/ 215 h 743"/>
                  <a:gd name="T2" fmla="*/ 215 w 955"/>
                  <a:gd name="T3" fmla="*/ 0 h 743"/>
                  <a:gd name="T4" fmla="*/ 955 w 955"/>
                  <a:gd name="T5" fmla="*/ 743 h 743"/>
                  <a:gd name="T6" fmla="*/ 526 w 955"/>
                  <a:gd name="T7" fmla="*/ 743 h 743"/>
                  <a:gd name="T8" fmla="*/ 0 w 955"/>
                  <a:gd name="T9" fmla="*/ 215 h 743"/>
                </a:gdLst>
                <a:ahLst/>
                <a:cxnLst>
                  <a:cxn ang="0">
                    <a:pos x="T0" y="T1"/>
                  </a:cxn>
                  <a:cxn ang="0">
                    <a:pos x="T2" y="T3"/>
                  </a:cxn>
                  <a:cxn ang="0">
                    <a:pos x="T4" y="T5"/>
                  </a:cxn>
                  <a:cxn ang="0">
                    <a:pos x="T6" y="T7"/>
                  </a:cxn>
                  <a:cxn ang="0">
                    <a:pos x="T8" y="T9"/>
                  </a:cxn>
                </a:cxnLst>
                <a:rect l="0" t="0" r="r" b="b"/>
                <a:pathLst>
                  <a:path w="955" h="743">
                    <a:moveTo>
                      <a:pt x="0" y="215"/>
                    </a:moveTo>
                    <a:lnTo>
                      <a:pt x="215" y="0"/>
                    </a:lnTo>
                    <a:lnTo>
                      <a:pt x="955" y="743"/>
                    </a:lnTo>
                    <a:lnTo>
                      <a:pt x="526" y="743"/>
                    </a:lnTo>
                    <a:lnTo>
                      <a:pt x="0" y="215"/>
                    </a:lnTo>
                    <a:close/>
                  </a:path>
                </a:pathLst>
              </a:custGeom>
              <a:grpFill/>
              <a:ln>
                <a:noFill/>
              </a:ln>
            </p:spPr>
            <p:txBody>
              <a:bodyPr/>
              <a:lstStyle/>
              <a:p>
                <a:pPr eaLnBrk="1" fontAlgn="auto" hangingPunct="1">
                  <a:spcBef>
                    <a:spcPts val="0"/>
                  </a:spcBef>
                  <a:spcAft>
                    <a:spcPts val="0"/>
                  </a:spcAft>
                  <a:defRPr/>
                </a:pPr>
                <a:endParaRPr lang="en-US" dirty="0">
                  <a:latin typeface="+mn-lt"/>
                </a:endParaRPr>
              </a:p>
            </p:txBody>
          </p:sp>
        </p:grpSp>
        <p:sp>
          <p:nvSpPr>
            <p:cNvPr id="21" name="Shape 2633">
              <a:extLst>
                <a:ext uri="{FF2B5EF4-FFF2-40B4-BE49-F238E27FC236}">
                  <a16:creationId xmlns:a16="http://schemas.microsoft.com/office/drawing/2014/main" id="{AA34B2BC-5CEE-46E6-90E4-2A1A55FAE8B4}"/>
                </a:ext>
              </a:extLst>
            </p:cNvPr>
            <p:cNvSpPr/>
            <p:nvPr/>
          </p:nvSpPr>
          <p:spPr>
            <a:xfrm>
              <a:off x="6629288" y="3876343"/>
              <a:ext cx="279235" cy="27945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2" name="Rectangle 21">
            <a:extLst>
              <a:ext uri="{FF2B5EF4-FFF2-40B4-BE49-F238E27FC236}">
                <a16:creationId xmlns:a16="http://schemas.microsoft.com/office/drawing/2014/main" id="{AA90A5E0-28FD-4849-A82F-859AA3E3D252}"/>
              </a:ext>
            </a:extLst>
          </p:cNvPr>
          <p:cNvSpPr>
            <a:spLocks noChangeArrowheads="1"/>
          </p:cNvSpPr>
          <p:nvPr/>
        </p:nvSpPr>
        <p:spPr bwMode="auto">
          <a:xfrm>
            <a:off x="3636963" y="4398963"/>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01</a:t>
            </a:r>
          </a:p>
        </p:txBody>
      </p:sp>
      <p:sp>
        <p:nvSpPr>
          <p:cNvPr id="23" name="Rectangle 22">
            <a:extLst>
              <a:ext uri="{FF2B5EF4-FFF2-40B4-BE49-F238E27FC236}">
                <a16:creationId xmlns:a16="http://schemas.microsoft.com/office/drawing/2014/main" id="{3937763F-5230-4EA8-AC28-84B6C2A29B9E}"/>
              </a:ext>
            </a:extLst>
          </p:cNvPr>
          <p:cNvSpPr>
            <a:spLocks noChangeArrowheads="1"/>
          </p:cNvSpPr>
          <p:nvPr/>
        </p:nvSpPr>
        <p:spPr bwMode="auto">
          <a:xfrm>
            <a:off x="4489450" y="439896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24" name="Rectangle 23">
            <a:extLst>
              <a:ext uri="{FF2B5EF4-FFF2-40B4-BE49-F238E27FC236}">
                <a16:creationId xmlns:a16="http://schemas.microsoft.com/office/drawing/2014/main" id="{8AC8B12C-1686-4067-956E-7A9EF4DBAA42}"/>
              </a:ext>
            </a:extLst>
          </p:cNvPr>
          <p:cNvSpPr>
            <a:spLocks noChangeArrowheads="1"/>
          </p:cNvSpPr>
          <p:nvPr/>
        </p:nvSpPr>
        <p:spPr bwMode="auto">
          <a:xfrm>
            <a:off x="5495925" y="439896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3</a:t>
            </a:r>
            <a:endParaRPr lang="en-US" altLang="en-US" sz="2000">
              <a:solidFill>
                <a:srgbClr val="FFFFFF"/>
              </a:solidFill>
            </a:endParaRPr>
          </a:p>
        </p:txBody>
      </p:sp>
      <p:sp>
        <p:nvSpPr>
          <p:cNvPr id="25" name="Rectangle 24">
            <a:extLst>
              <a:ext uri="{FF2B5EF4-FFF2-40B4-BE49-F238E27FC236}">
                <a16:creationId xmlns:a16="http://schemas.microsoft.com/office/drawing/2014/main" id="{787A8635-D88B-483D-98F9-B4E90942136D}"/>
              </a:ext>
            </a:extLst>
          </p:cNvPr>
          <p:cNvSpPr>
            <a:spLocks noChangeArrowheads="1"/>
          </p:cNvSpPr>
          <p:nvPr/>
        </p:nvSpPr>
        <p:spPr bwMode="auto">
          <a:xfrm>
            <a:off x="6432550" y="439896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04</a:t>
            </a:r>
            <a:endParaRPr lang="en-US" altLang="en-US" sz="2000">
              <a:solidFill>
                <a:srgbClr val="FFFFFF"/>
              </a:solidFill>
            </a:endParaRPr>
          </a:p>
        </p:txBody>
      </p:sp>
      <p:sp>
        <p:nvSpPr>
          <p:cNvPr id="26" name="Rectangle 25">
            <a:extLst>
              <a:ext uri="{FF2B5EF4-FFF2-40B4-BE49-F238E27FC236}">
                <a16:creationId xmlns:a16="http://schemas.microsoft.com/office/drawing/2014/main" id="{4CDBA320-58B8-4AB5-BB81-881E3BA46A7D}"/>
              </a:ext>
            </a:extLst>
          </p:cNvPr>
          <p:cNvSpPr>
            <a:spLocks noChangeArrowheads="1"/>
          </p:cNvSpPr>
          <p:nvPr/>
        </p:nvSpPr>
        <p:spPr bwMode="auto">
          <a:xfrm>
            <a:off x="7781925" y="2719388"/>
            <a:ext cx="3813175"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just" eaLnBrk="1" hangingPunct="1">
              <a:lnSpc>
                <a:spcPts val="1650"/>
              </a:lnSpc>
              <a:spcAft>
                <a:spcPts val="1500"/>
              </a:spcAft>
            </a:pPr>
            <a:r>
              <a:rPr lang="en-US" altLang="en-US" sz="900">
                <a:latin typeface="Poppins" panose="00000500000000000000" pitchFamily="50" charset="0"/>
                <a:ea typeface="Times New Roman" panose="02020603050405020304" pitchFamily="18" charset="0"/>
                <a:cs typeface="Poppins" panose="00000500000000000000" pitchFamily="50" charset="0"/>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p>
        </p:txBody>
      </p:sp>
      <p:sp>
        <p:nvSpPr>
          <p:cNvPr id="27" name="Freeform 29">
            <a:extLst>
              <a:ext uri="{FF2B5EF4-FFF2-40B4-BE49-F238E27FC236}">
                <a16:creationId xmlns:a16="http://schemas.microsoft.com/office/drawing/2014/main" id="{04F3EC26-0E4D-4919-AD3B-1223ECD68A66}"/>
              </a:ext>
            </a:extLst>
          </p:cNvPr>
          <p:cNvSpPr>
            <a:spLocks noEditPoints="1"/>
          </p:cNvSpPr>
          <p:nvPr/>
        </p:nvSpPr>
        <p:spPr bwMode="auto">
          <a:xfrm>
            <a:off x="8996363" y="4422775"/>
            <a:ext cx="481012"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8" name="Freeform 18">
            <a:extLst>
              <a:ext uri="{FF2B5EF4-FFF2-40B4-BE49-F238E27FC236}">
                <a16:creationId xmlns:a16="http://schemas.microsoft.com/office/drawing/2014/main" id="{A15FE4A5-252A-4FBA-B22D-3072D188BEE9}"/>
              </a:ext>
            </a:extLst>
          </p:cNvPr>
          <p:cNvSpPr>
            <a:spLocks noEditPoints="1"/>
          </p:cNvSpPr>
          <p:nvPr/>
        </p:nvSpPr>
        <p:spPr bwMode="auto">
          <a:xfrm>
            <a:off x="10071100" y="4416425"/>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29" name="Group 28">
            <a:extLst>
              <a:ext uri="{FF2B5EF4-FFF2-40B4-BE49-F238E27FC236}">
                <a16:creationId xmlns:a16="http://schemas.microsoft.com/office/drawing/2014/main" id="{0E03924F-2FE4-4E41-AE62-A74FCD811173}"/>
              </a:ext>
            </a:extLst>
          </p:cNvPr>
          <p:cNvGrpSpPr/>
          <p:nvPr/>
        </p:nvGrpSpPr>
        <p:grpSpPr>
          <a:xfrm>
            <a:off x="7874171" y="4437484"/>
            <a:ext cx="488950" cy="481013"/>
            <a:chOff x="7141104" y="1923522"/>
            <a:chExt cx="488950" cy="481013"/>
          </a:xfrm>
          <a:solidFill>
            <a:schemeClr val="accent2">
              <a:lumMod val="60000"/>
              <a:lumOff val="40000"/>
            </a:schemeClr>
          </a:solidFill>
        </p:grpSpPr>
        <p:sp>
          <p:nvSpPr>
            <p:cNvPr id="30" name="Freeform 58">
              <a:extLst>
                <a:ext uri="{FF2B5EF4-FFF2-40B4-BE49-F238E27FC236}">
                  <a16:creationId xmlns:a16="http://schemas.microsoft.com/office/drawing/2014/main" id="{549EB51B-7905-46B9-83DE-2A82DA8F96B0}"/>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1" name="Freeform 59">
              <a:extLst>
                <a:ext uri="{FF2B5EF4-FFF2-40B4-BE49-F238E27FC236}">
                  <a16:creationId xmlns:a16="http://schemas.microsoft.com/office/drawing/2014/main" id="{8ECC1973-ACAD-4347-B0C6-1067B90EAED1}"/>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2" name="Freeform 60">
              <a:extLst>
                <a:ext uri="{FF2B5EF4-FFF2-40B4-BE49-F238E27FC236}">
                  <a16:creationId xmlns:a16="http://schemas.microsoft.com/office/drawing/2014/main" id="{50019F1B-3EB1-415D-8593-ACA0C21232EA}"/>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33" name="Group 32">
            <a:extLst>
              <a:ext uri="{FF2B5EF4-FFF2-40B4-BE49-F238E27FC236}">
                <a16:creationId xmlns:a16="http://schemas.microsoft.com/office/drawing/2014/main" id="{1D5AF59F-1F9A-4015-A254-45226A07D3A8}"/>
              </a:ext>
            </a:extLst>
          </p:cNvPr>
          <p:cNvGrpSpPr/>
          <p:nvPr/>
        </p:nvGrpSpPr>
        <p:grpSpPr>
          <a:xfrm>
            <a:off x="11017553" y="4435331"/>
            <a:ext cx="488950" cy="482600"/>
            <a:chOff x="5157788" y="2905126"/>
            <a:chExt cx="488950" cy="482600"/>
          </a:xfrm>
          <a:solidFill>
            <a:schemeClr val="accent5"/>
          </a:solidFill>
        </p:grpSpPr>
        <p:sp>
          <p:nvSpPr>
            <p:cNvPr id="34" name="Freeform 53">
              <a:extLst>
                <a:ext uri="{FF2B5EF4-FFF2-40B4-BE49-F238E27FC236}">
                  <a16:creationId xmlns:a16="http://schemas.microsoft.com/office/drawing/2014/main" id="{D1E9B32A-05E5-46EF-85F0-D8BEB5FE17ED}"/>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5" name="Freeform 54">
              <a:extLst>
                <a:ext uri="{FF2B5EF4-FFF2-40B4-BE49-F238E27FC236}">
                  <a16:creationId xmlns:a16="http://schemas.microsoft.com/office/drawing/2014/main" id="{BB176EEC-C98B-4C62-8E35-88BAE3674F8E}"/>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6" name="Freeform 55">
              <a:extLst>
                <a:ext uri="{FF2B5EF4-FFF2-40B4-BE49-F238E27FC236}">
                  <a16:creationId xmlns:a16="http://schemas.microsoft.com/office/drawing/2014/main" id="{05F4E4FD-5F67-4DCF-AF44-6C4CCEEA8094}"/>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7" name="Freeform 56">
              <a:extLst>
                <a:ext uri="{FF2B5EF4-FFF2-40B4-BE49-F238E27FC236}">
                  <a16:creationId xmlns:a16="http://schemas.microsoft.com/office/drawing/2014/main" id="{E89E13CF-D42E-485E-ABA2-92A6925653CD}"/>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38" name="TextBox 37">
            <a:extLst>
              <a:ext uri="{FF2B5EF4-FFF2-40B4-BE49-F238E27FC236}">
                <a16:creationId xmlns:a16="http://schemas.microsoft.com/office/drawing/2014/main" id="{F76DDEED-DB0E-410C-ADED-743C10B01448}"/>
              </a:ext>
            </a:extLst>
          </p:cNvPr>
          <p:cNvSpPr txBox="1"/>
          <p:nvPr/>
        </p:nvSpPr>
        <p:spPr>
          <a:xfrm>
            <a:off x="9070975" y="5316538"/>
            <a:ext cx="2525713" cy="488950"/>
          </a:xfrm>
          <a:prstGeom prst="rect">
            <a:avLst/>
          </a:prstGeom>
          <a:noFill/>
        </p:spPr>
        <p:txBody>
          <a:bodyPr>
            <a:spAutoFit/>
          </a:bodyPr>
          <a:lstStyle/>
          <a:p>
            <a:pPr algn="just"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39" name="TextBox 38">
            <a:extLst>
              <a:ext uri="{FF2B5EF4-FFF2-40B4-BE49-F238E27FC236}">
                <a16:creationId xmlns:a16="http://schemas.microsoft.com/office/drawing/2014/main" id="{86F56023-CD35-4DFB-934B-BAEE823A130E}"/>
              </a:ext>
            </a:extLst>
          </p:cNvPr>
          <p:cNvSpPr txBox="1"/>
          <p:nvPr/>
        </p:nvSpPr>
        <p:spPr>
          <a:xfrm>
            <a:off x="7672388" y="5207000"/>
            <a:ext cx="1049337" cy="708025"/>
          </a:xfrm>
          <a:prstGeom prst="rect">
            <a:avLst/>
          </a:prstGeom>
          <a:noFill/>
        </p:spPr>
        <p:txBody>
          <a:bodyPr wrap="none">
            <a:spAutoFit/>
          </a:bodyPr>
          <a:lstStyle/>
          <a:p>
            <a:pPr eaLnBrk="1" fontAlgn="auto" hangingPunct="1">
              <a:spcBef>
                <a:spcPts val="0"/>
              </a:spcBef>
              <a:spcAft>
                <a:spcPts val="0"/>
              </a:spcAft>
              <a:defRPr/>
            </a:pPr>
            <a:r>
              <a:rPr lang="id-ID" sz="4000" b="1">
                <a:latin typeface="+mj-lt"/>
              </a:rPr>
              <a:t>68%</a:t>
            </a:r>
            <a:endParaRPr lang="id-ID" sz="4000" b="1" dirty="0">
              <a:latin typeface="+mj-lt"/>
            </a:endParaRPr>
          </a:p>
        </p:txBody>
      </p:sp>
      <p:sp>
        <p:nvSpPr>
          <p:cNvPr id="41" name="TextBox 40">
            <a:extLst>
              <a:ext uri="{FF2B5EF4-FFF2-40B4-BE49-F238E27FC236}">
                <a16:creationId xmlns:a16="http://schemas.microsoft.com/office/drawing/2014/main" id="{871F655B-A062-4B50-BDC9-44D05ACFB0A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2" name="Straight Connector 41">
            <a:extLst>
              <a:ext uri="{FF2B5EF4-FFF2-40B4-BE49-F238E27FC236}">
                <a16:creationId xmlns:a16="http://schemas.microsoft.com/office/drawing/2014/main" id="{EE233B81-8322-46AD-9DEC-8B66A1F7FF2F}"/>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13EF0CB8-9E9C-4E17-9BDE-7251D1E3EBD2}"/>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16" presetClass="entr" presetSubtype="37"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barn(outVertical)">
                                      <p:cBhvr>
                                        <p:cTn id="10" dur="500"/>
                                        <p:tgtEl>
                                          <p:spTgt spid="4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900" decel="100000" fill="hold"/>
                                        <p:tgtEl>
                                          <p:spTgt spid="4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8"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500" fill="hold"/>
                                        <p:tgtEl>
                                          <p:spTgt spid="44"/>
                                        </p:tgtEl>
                                        <p:attrNameLst>
                                          <p:attrName>ppt_x</p:attrName>
                                        </p:attrNameLst>
                                      </p:cBhvr>
                                      <p:tavLst>
                                        <p:tav tm="0">
                                          <p:val>
                                            <p:strVal val="0-#ppt_w/2"/>
                                          </p:val>
                                        </p:tav>
                                        <p:tav tm="100000">
                                          <p:val>
                                            <p:strVal val="#ppt_x"/>
                                          </p:val>
                                        </p:tav>
                                      </p:tavLst>
                                    </p:anim>
                                    <p:anim calcmode="lin" valueType="num">
                                      <p:cBhvr additive="base">
                                        <p:cTn id="21" dur="500" fill="hold"/>
                                        <p:tgtEl>
                                          <p:spTgt spid="44"/>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additive="base">
                                        <p:cTn id="28" dur="500" fill="hold"/>
                                        <p:tgtEl>
                                          <p:spTgt spid="46"/>
                                        </p:tgtEl>
                                        <p:attrNameLst>
                                          <p:attrName>ppt_x</p:attrName>
                                        </p:attrNameLst>
                                      </p:cBhvr>
                                      <p:tavLst>
                                        <p:tav tm="0">
                                          <p:val>
                                            <p:strVal val="0-#ppt_w/2"/>
                                          </p:val>
                                        </p:tav>
                                        <p:tav tm="100000">
                                          <p:val>
                                            <p:strVal val="#ppt_x"/>
                                          </p:val>
                                        </p:tav>
                                      </p:tavLst>
                                    </p:anim>
                                    <p:anim calcmode="lin" valueType="num">
                                      <p:cBhvr additive="base">
                                        <p:cTn id="29" dur="500" fill="hold"/>
                                        <p:tgtEl>
                                          <p:spTgt spid="46"/>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additive="base">
                                        <p:cTn id="32" dur="500" fill="hold"/>
                                        <p:tgtEl>
                                          <p:spTgt spid="47"/>
                                        </p:tgtEl>
                                        <p:attrNameLst>
                                          <p:attrName>ppt_x</p:attrName>
                                        </p:attrNameLst>
                                      </p:cBhvr>
                                      <p:tavLst>
                                        <p:tav tm="0">
                                          <p:val>
                                            <p:strVal val="0-#ppt_w/2"/>
                                          </p:val>
                                        </p:tav>
                                        <p:tav tm="100000">
                                          <p:val>
                                            <p:strVal val="#ppt_x"/>
                                          </p:val>
                                        </p:tav>
                                      </p:tavLst>
                                    </p:anim>
                                    <p:anim calcmode="lin" valueType="num">
                                      <p:cBhvr additive="base">
                                        <p:cTn id="33" dur="500" fill="hold"/>
                                        <p:tgtEl>
                                          <p:spTgt spid="47"/>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stCondLst>
                                    <p:cond delay="0"/>
                                  </p:stCondLst>
                                  <p:childTnLst>
                                    <p:set>
                                      <p:cBhvr>
                                        <p:cTn id="35" dur="1" fill="hold">
                                          <p:stCondLst>
                                            <p:cond delay="0"/>
                                          </p:stCondLst>
                                        </p:cTn>
                                        <p:tgtEl>
                                          <p:spTgt spid="48"/>
                                        </p:tgtEl>
                                        <p:attrNameLst>
                                          <p:attrName>style.visibility</p:attrName>
                                        </p:attrNameLst>
                                      </p:cBhvr>
                                      <p:to>
                                        <p:strVal val="visible"/>
                                      </p:to>
                                    </p:set>
                                    <p:anim calcmode="lin" valueType="num">
                                      <p:cBhvr additive="base">
                                        <p:cTn id="36" dur="500" fill="hold"/>
                                        <p:tgtEl>
                                          <p:spTgt spid="48"/>
                                        </p:tgtEl>
                                        <p:attrNameLst>
                                          <p:attrName>ppt_x</p:attrName>
                                        </p:attrNameLst>
                                      </p:cBhvr>
                                      <p:tavLst>
                                        <p:tav tm="0">
                                          <p:val>
                                            <p:strVal val="0-#ppt_w/2"/>
                                          </p:val>
                                        </p:tav>
                                        <p:tav tm="100000">
                                          <p:val>
                                            <p:strVal val="#ppt_x"/>
                                          </p:val>
                                        </p:tav>
                                      </p:tavLst>
                                    </p:anim>
                                    <p:anim calcmode="lin" valueType="num">
                                      <p:cBhvr additive="base">
                                        <p:cTn id="37" dur="500" fill="hold"/>
                                        <p:tgtEl>
                                          <p:spTgt spid="48"/>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1500"/>
                            </p:stCondLst>
                            <p:childTnLst>
                              <p:par>
                                <p:cTn id="39" presetID="22" presetClass="entr" presetSubtype="1"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up)">
                                      <p:cBhvr>
                                        <p:cTn id="41" dur="500"/>
                                        <p:tgtEl>
                                          <p:spTgt spid="26"/>
                                        </p:tgtEl>
                                      </p:cBhvr>
                                    </p:animEffect>
                                  </p:childTnLst>
                                </p:cTn>
                              </p:par>
                            </p:childTnLst>
                          </p:cTn>
                        </p:par>
                        <p:par>
                          <p:cTn id="42" fill="hold" nodeType="afterGroup">
                            <p:stCondLst>
                              <p:cond delay="2000"/>
                            </p:stCondLst>
                            <p:childTnLst>
                              <p:par>
                                <p:cTn id="43" presetID="10" presetClass="entr" presetSubtype="0" fill="hold" nodeType="after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500"/>
                                        <p:tgtEl>
                                          <p:spTgt spid="29"/>
                                        </p:tgtEl>
                                      </p:cBhvr>
                                    </p:animEffect>
                                  </p:childTnLst>
                                </p:cTn>
                              </p:par>
                            </p:childTnLst>
                          </p:cTn>
                        </p:par>
                        <p:par>
                          <p:cTn id="46" fill="hold" nodeType="afterGroup">
                            <p:stCondLst>
                              <p:cond delay="2500"/>
                            </p:stCondLst>
                            <p:childTnLst>
                              <p:par>
                                <p:cTn id="47" presetID="10" presetClass="entr" presetSubtype="0" fill="hold"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fade">
                                      <p:cBhvr>
                                        <p:cTn id="49" dur="500"/>
                                        <p:tgtEl>
                                          <p:spTgt spid="27"/>
                                        </p:tgtEl>
                                      </p:cBhvr>
                                    </p:animEffect>
                                  </p:childTnLst>
                                </p:cTn>
                              </p:par>
                            </p:childTnLst>
                          </p:cTn>
                        </p:par>
                        <p:par>
                          <p:cTn id="50" fill="hold" nodeType="afterGroup">
                            <p:stCondLst>
                              <p:cond delay="3000"/>
                            </p:stCondLst>
                            <p:childTnLst>
                              <p:par>
                                <p:cTn id="51" presetID="10" presetClass="entr" presetSubtype="0" fill="hold" nodeType="after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childTnLst>
                          </p:cTn>
                        </p:par>
                        <p:par>
                          <p:cTn id="54" fill="hold" nodeType="afterGroup">
                            <p:stCondLst>
                              <p:cond delay="3500"/>
                            </p:stCondLst>
                            <p:childTnLst>
                              <p:par>
                                <p:cTn id="55" presetID="10" presetClass="entr" presetSubtype="0"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nodeType="afterGroup">
                            <p:stCondLst>
                              <p:cond delay="4000"/>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39"/>
                                        </p:tgtEl>
                                        <p:attrNameLst>
                                          <p:attrName>style.visibility</p:attrName>
                                        </p:attrNameLst>
                                      </p:cBhvr>
                                      <p:to>
                                        <p:strVal val="visible"/>
                                      </p:to>
                                    </p:set>
                                    <p:anim calcmode="lin" valueType="num">
                                      <p:cBhvr>
                                        <p:cTn id="61" dur="25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62" dur="250" fill="hold"/>
                                        <p:tgtEl>
                                          <p:spTgt spid="39"/>
                                        </p:tgtEl>
                                        <p:attrNameLst>
                                          <p:attrName>ppt_y</p:attrName>
                                        </p:attrNameLst>
                                      </p:cBhvr>
                                      <p:tavLst>
                                        <p:tav tm="0">
                                          <p:val>
                                            <p:strVal val="#ppt_y"/>
                                          </p:val>
                                        </p:tav>
                                        <p:tav tm="100000">
                                          <p:val>
                                            <p:strVal val="#ppt_y"/>
                                          </p:val>
                                        </p:tav>
                                      </p:tavLst>
                                    </p:anim>
                                    <p:anim calcmode="lin" valueType="num">
                                      <p:cBhvr>
                                        <p:cTn id="63" dur="25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64" dur="25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65" dur="250" tmFilter="0,0; .5, 1; 1, 1"/>
                                        <p:tgtEl>
                                          <p:spTgt spid="39"/>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wipe(left)">
                                      <p:cBhvr>
                                        <p:cTn id="68" dur="500"/>
                                        <p:tgtEl>
                                          <p:spTgt spid="38"/>
                                        </p:tgtEl>
                                      </p:cBhvr>
                                    </p:animEffect>
                                  </p:childTnLst>
                                </p:cTn>
                              </p:par>
                            </p:childTnLst>
                          </p:cTn>
                        </p:par>
                        <p:par>
                          <p:cTn id="69" fill="hold" nodeType="afterGroup">
                            <p:stCondLst>
                              <p:cond delay="4500"/>
                            </p:stCondLst>
                            <p:childTnLst>
                              <p:par>
                                <p:cTn id="70" presetID="2" presetClass="exit" presetSubtype="1" fill="hold" grpId="1" nodeType="afterEffect">
                                  <p:stCondLst>
                                    <p:cond delay="0"/>
                                  </p:stCondLst>
                                  <p:childTnLst>
                                    <p:anim calcmode="lin" valueType="num">
                                      <p:cBhvr additive="base">
                                        <p:cTn id="71" dur="500"/>
                                        <p:tgtEl>
                                          <p:spTgt spid="41"/>
                                        </p:tgtEl>
                                        <p:attrNameLst>
                                          <p:attrName>ppt_x</p:attrName>
                                        </p:attrNameLst>
                                      </p:cBhvr>
                                      <p:tavLst>
                                        <p:tav tm="0">
                                          <p:val>
                                            <p:strVal val="ppt_x"/>
                                          </p:val>
                                        </p:tav>
                                        <p:tav tm="100000">
                                          <p:val>
                                            <p:strVal val="ppt_x"/>
                                          </p:val>
                                        </p:tav>
                                      </p:tavLst>
                                    </p:anim>
                                    <p:anim calcmode="lin" valueType="num">
                                      <p:cBhvr additive="base">
                                        <p:cTn id="72" dur="500"/>
                                        <p:tgtEl>
                                          <p:spTgt spid="41"/>
                                        </p:tgtEl>
                                        <p:attrNameLst>
                                          <p:attrName>ppt_y</p:attrName>
                                        </p:attrNameLst>
                                      </p:cBhvr>
                                      <p:tavLst>
                                        <p:tav tm="0">
                                          <p:val>
                                            <p:strVal val="ppt_y"/>
                                          </p:val>
                                        </p:tav>
                                        <p:tav tm="100000">
                                          <p:val>
                                            <p:strVal val="0-ppt_h/2"/>
                                          </p:val>
                                        </p:tav>
                                      </p:tavLst>
                                    </p:anim>
                                    <p:set>
                                      <p:cBhvr>
                                        <p:cTn id="73" dur="1" fill="hold">
                                          <p:stCondLst>
                                            <p:cond delay="499"/>
                                          </p:stCondLst>
                                        </p:cTn>
                                        <p:tgtEl>
                                          <p:spTgt spid="41"/>
                                        </p:tgtEl>
                                        <p:attrNameLst>
                                          <p:attrName>style.visibility</p:attrName>
                                        </p:attrNameLst>
                                      </p:cBhvr>
                                      <p:to>
                                        <p:strVal val="hidden"/>
                                      </p:to>
                                    </p:set>
                                  </p:childTnLst>
                                </p:cTn>
                              </p:par>
                              <p:par>
                                <p:cTn id="74" presetID="2" presetClass="exit" presetSubtype="1" fill="hold" nodeType="withEffect">
                                  <p:stCondLst>
                                    <p:cond delay="0"/>
                                  </p:stCondLst>
                                  <p:childTnLst>
                                    <p:anim calcmode="lin" valueType="num">
                                      <p:cBhvr additive="base">
                                        <p:cTn id="75" dur="500"/>
                                        <p:tgtEl>
                                          <p:spTgt spid="42"/>
                                        </p:tgtEl>
                                        <p:attrNameLst>
                                          <p:attrName>ppt_x</p:attrName>
                                        </p:attrNameLst>
                                      </p:cBhvr>
                                      <p:tavLst>
                                        <p:tav tm="0">
                                          <p:val>
                                            <p:strVal val="ppt_x"/>
                                          </p:val>
                                        </p:tav>
                                        <p:tav tm="100000">
                                          <p:val>
                                            <p:strVal val="ppt_x"/>
                                          </p:val>
                                        </p:tav>
                                      </p:tavLst>
                                    </p:anim>
                                    <p:anim calcmode="lin" valueType="num">
                                      <p:cBhvr additive="base">
                                        <p:cTn id="76" dur="500"/>
                                        <p:tgtEl>
                                          <p:spTgt spid="42"/>
                                        </p:tgtEl>
                                        <p:attrNameLst>
                                          <p:attrName>ppt_y</p:attrName>
                                        </p:attrNameLst>
                                      </p:cBhvr>
                                      <p:tavLst>
                                        <p:tav tm="0">
                                          <p:val>
                                            <p:strVal val="ppt_y"/>
                                          </p:val>
                                        </p:tav>
                                        <p:tav tm="100000">
                                          <p:val>
                                            <p:strVal val="0-ppt_h/2"/>
                                          </p:val>
                                        </p:tav>
                                      </p:tavLst>
                                    </p:anim>
                                    <p:set>
                                      <p:cBhvr>
                                        <p:cTn id="77" dur="1" fill="hold">
                                          <p:stCondLst>
                                            <p:cond delay="499"/>
                                          </p:stCondLst>
                                        </p:cTn>
                                        <p:tgtEl>
                                          <p:spTgt spid="42"/>
                                        </p:tgtEl>
                                        <p:attrNameLst>
                                          <p:attrName>style.visibility</p:attrName>
                                        </p:attrNameLst>
                                      </p:cBhvr>
                                      <p:to>
                                        <p:strVal val="hidden"/>
                                      </p:to>
                                    </p:set>
                                  </p:childTnLst>
                                </p:cTn>
                              </p:par>
                              <p:par>
                                <p:cTn id="78" presetID="2" presetClass="exit" presetSubtype="1" fill="hold" grpId="1" nodeType="withEffect">
                                  <p:stCondLst>
                                    <p:cond delay="0"/>
                                  </p:stCondLst>
                                  <p:childTnLst>
                                    <p:anim calcmode="lin" valueType="num">
                                      <p:cBhvr additive="base">
                                        <p:cTn id="79" dur="500"/>
                                        <p:tgtEl>
                                          <p:spTgt spid="43"/>
                                        </p:tgtEl>
                                        <p:attrNameLst>
                                          <p:attrName>ppt_x</p:attrName>
                                        </p:attrNameLst>
                                      </p:cBhvr>
                                      <p:tavLst>
                                        <p:tav tm="0">
                                          <p:val>
                                            <p:strVal val="ppt_x"/>
                                          </p:val>
                                        </p:tav>
                                        <p:tav tm="100000">
                                          <p:val>
                                            <p:strVal val="ppt_x"/>
                                          </p:val>
                                        </p:tav>
                                      </p:tavLst>
                                    </p:anim>
                                    <p:anim calcmode="lin" valueType="num">
                                      <p:cBhvr additive="base">
                                        <p:cTn id="80" dur="500"/>
                                        <p:tgtEl>
                                          <p:spTgt spid="43"/>
                                        </p:tgtEl>
                                        <p:attrNameLst>
                                          <p:attrName>ppt_y</p:attrName>
                                        </p:attrNameLst>
                                      </p:cBhvr>
                                      <p:tavLst>
                                        <p:tav tm="0">
                                          <p:val>
                                            <p:strVal val="ppt_y"/>
                                          </p:val>
                                        </p:tav>
                                        <p:tav tm="100000">
                                          <p:val>
                                            <p:strVal val="0-ppt_h/2"/>
                                          </p:val>
                                        </p:tav>
                                      </p:tavLst>
                                    </p:anim>
                                    <p:set>
                                      <p:cBhvr>
                                        <p:cTn id="81" dur="1" fill="hold">
                                          <p:stCondLst>
                                            <p:cond delay="499"/>
                                          </p:stCondLst>
                                        </p:cTn>
                                        <p:tgtEl>
                                          <p:spTgt spid="43"/>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44"/>
                                        </p:tgtEl>
                                        <p:attrNameLst>
                                          <p:attrName>ppt_x</p:attrName>
                                        </p:attrNameLst>
                                      </p:cBhvr>
                                      <p:tavLst>
                                        <p:tav tm="0">
                                          <p:val>
                                            <p:strVal val="ppt_x"/>
                                          </p:val>
                                        </p:tav>
                                        <p:tav tm="100000">
                                          <p:val>
                                            <p:strVal val="ppt_x"/>
                                          </p:val>
                                        </p:tav>
                                      </p:tavLst>
                                    </p:anim>
                                    <p:anim calcmode="lin" valueType="num">
                                      <p:cBhvr additive="base">
                                        <p:cTn id="84" dur="500"/>
                                        <p:tgtEl>
                                          <p:spTgt spid="44"/>
                                        </p:tgtEl>
                                        <p:attrNameLst>
                                          <p:attrName>ppt_y</p:attrName>
                                        </p:attrNameLst>
                                      </p:cBhvr>
                                      <p:tavLst>
                                        <p:tav tm="0">
                                          <p:val>
                                            <p:strVal val="ppt_y"/>
                                          </p:val>
                                        </p:tav>
                                        <p:tav tm="100000">
                                          <p:val>
                                            <p:strVal val="0-ppt_h/2"/>
                                          </p:val>
                                        </p:tav>
                                      </p:tavLst>
                                    </p:anim>
                                    <p:set>
                                      <p:cBhvr>
                                        <p:cTn id="85" dur="1" fill="hold">
                                          <p:stCondLst>
                                            <p:cond delay="499"/>
                                          </p:stCondLst>
                                        </p:cTn>
                                        <p:tgtEl>
                                          <p:spTgt spid="44"/>
                                        </p:tgtEl>
                                        <p:attrNameLst>
                                          <p:attrName>style.visibility</p:attrName>
                                        </p:attrNameLst>
                                      </p:cBhvr>
                                      <p:to>
                                        <p:strVal val="hidden"/>
                                      </p:to>
                                    </p:set>
                                  </p:childTnLst>
                                </p:cTn>
                              </p:par>
                              <p:par>
                                <p:cTn id="86" presetID="2" presetClass="exit" presetSubtype="1" fill="hold" nodeType="withEffect">
                                  <p:stCondLst>
                                    <p:cond delay="0"/>
                                  </p:stCondLst>
                                  <p:childTnLst>
                                    <p:anim calcmode="lin" valueType="num">
                                      <p:cBhvr additive="base">
                                        <p:cTn id="87" dur="500"/>
                                        <p:tgtEl>
                                          <p:spTgt spid="45"/>
                                        </p:tgtEl>
                                        <p:attrNameLst>
                                          <p:attrName>ppt_x</p:attrName>
                                        </p:attrNameLst>
                                      </p:cBhvr>
                                      <p:tavLst>
                                        <p:tav tm="0">
                                          <p:val>
                                            <p:strVal val="ppt_x"/>
                                          </p:val>
                                        </p:tav>
                                        <p:tav tm="100000">
                                          <p:val>
                                            <p:strVal val="ppt_x"/>
                                          </p:val>
                                        </p:tav>
                                      </p:tavLst>
                                    </p:anim>
                                    <p:anim calcmode="lin" valueType="num">
                                      <p:cBhvr additive="base">
                                        <p:cTn id="88" dur="500"/>
                                        <p:tgtEl>
                                          <p:spTgt spid="45"/>
                                        </p:tgtEl>
                                        <p:attrNameLst>
                                          <p:attrName>ppt_y</p:attrName>
                                        </p:attrNameLst>
                                      </p:cBhvr>
                                      <p:tavLst>
                                        <p:tav tm="0">
                                          <p:val>
                                            <p:strVal val="ppt_y"/>
                                          </p:val>
                                        </p:tav>
                                        <p:tav tm="100000">
                                          <p:val>
                                            <p:strVal val="0-ppt_h/2"/>
                                          </p:val>
                                        </p:tav>
                                      </p:tavLst>
                                    </p:anim>
                                    <p:set>
                                      <p:cBhvr>
                                        <p:cTn id="89" dur="1" fill="hold">
                                          <p:stCondLst>
                                            <p:cond delay="499"/>
                                          </p:stCondLst>
                                        </p:cTn>
                                        <p:tgtEl>
                                          <p:spTgt spid="45"/>
                                        </p:tgtEl>
                                        <p:attrNameLst>
                                          <p:attrName>style.visibility</p:attrName>
                                        </p:attrNameLst>
                                      </p:cBhvr>
                                      <p:to>
                                        <p:strVal val="hidden"/>
                                      </p:to>
                                    </p:set>
                                  </p:childTnLst>
                                </p:cTn>
                              </p:par>
                              <p:par>
                                <p:cTn id="90" presetID="2" presetClass="exit" presetSubtype="1" fill="hold" nodeType="withEffect">
                                  <p:stCondLst>
                                    <p:cond delay="0"/>
                                  </p:stCondLst>
                                  <p:childTnLst>
                                    <p:anim calcmode="lin" valueType="num">
                                      <p:cBhvr additive="base">
                                        <p:cTn id="91" dur="500"/>
                                        <p:tgtEl>
                                          <p:spTgt spid="46"/>
                                        </p:tgtEl>
                                        <p:attrNameLst>
                                          <p:attrName>ppt_x</p:attrName>
                                        </p:attrNameLst>
                                      </p:cBhvr>
                                      <p:tavLst>
                                        <p:tav tm="0">
                                          <p:val>
                                            <p:strVal val="ppt_x"/>
                                          </p:val>
                                        </p:tav>
                                        <p:tav tm="100000">
                                          <p:val>
                                            <p:strVal val="ppt_x"/>
                                          </p:val>
                                        </p:tav>
                                      </p:tavLst>
                                    </p:anim>
                                    <p:anim calcmode="lin" valueType="num">
                                      <p:cBhvr additive="base">
                                        <p:cTn id="92" dur="500"/>
                                        <p:tgtEl>
                                          <p:spTgt spid="46"/>
                                        </p:tgtEl>
                                        <p:attrNameLst>
                                          <p:attrName>ppt_y</p:attrName>
                                        </p:attrNameLst>
                                      </p:cBhvr>
                                      <p:tavLst>
                                        <p:tav tm="0">
                                          <p:val>
                                            <p:strVal val="ppt_y"/>
                                          </p:val>
                                        </p:tav>
                                        <p:tav tm="100000">
                                          <p:val>
                                            <p:strVal val="0-ppt_h/2"/>
                                          </p:val>
                                        </p:tav>
                                      </p:tavLst>
                                    </p:anim>
                                    <p:set>
                                      <p:cBhvr>
                                        <p:cTn id="93" dur="1" fill="hold">
                                          <p:stCondLst>
                                            <p:cond delay="499"/>
                                          </p:stCondLst>
                                        </p:cTn>
                                        <p:tgtEl>
                                          <p:spTgt spid="46"/>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47"/>
                                        </p:tgtEl>
                                        <p:attrNameLst>
                                          <p:attrName>ppt_x</p:attrName>
                                        </p:attrNameLst>
                                      </p:cBhvr>
                                      <p:tavLst>
                                        <p:tav tm="0">
                                          <p:val>
                                            <p:strVal val="ppt_x"/>
                                          </p:val>
                                        </p:tav>
                                        <p:tav tm="100000">
                                          <p:val>
                                            <p:strVal val="ppt_x"/>
                                          </p:val>
                                        </p:tav>
                                      </p:tavLst>
                                    </p:anim>
                                    <p:anim calcmode="lin" valueType="num">
                                      <p:cBhvr additive="base">
                                        <p:cTn id="96" dur="500"/>
                                        <p:tgtEl>
                                          <p:spTgt spid="47"/>
                                        </p:tgtEl>
                                        <p:attrNameLst>
                                          <p:attrName>ppt_y</p:attrName>
                                        </p:attrNameLst>
                                      </p:cBhvr>
                                      <p:tavLst>
                                        <p:tav tm="0">
                                          <p:val>
                                            <p:strVal val="ppt_y"/>
                                          </p:val>
                                        </p:tav>
                                        <p:tav tm="100000">
                                          <p:val>
                                            <p:strVal val="0-ppt_h/2"/>
                                          </p:val>
                                        </p:tav>
                                      </p:tavLst>
                                    </p:anim>
                                    <p:set>
                                      <p:cBhvr>
                                        <p:cTn id="97" dur="1" fill="hold">
                                          <p:stCondLst>
                                            <p:cond delay="499"/>
                                          </p:stCondLst>
                                        </p:cTn>
                                        <p:tgtEl>
                                          <p:spTgt spid="47"/>
                                        </p:tgtEl>
                                        <p:attrNameLst>
                                          <p:attrName>style.visibility</p:attrName>
                                        </p:attrNameLst>
                                      </p:cBhvr>
                                      <p:to>
                                        <p:strVal val="hidden"/>
                                      </p:to>
                                    </p:set>
                                  </p:childTnLst>
                                </p:cTn>
                              </p:par>
                              <p:par>
                                <p:cTn id="98" presetID="2" presetClass="exit" presetSubtype="1" fill="hold" nodeType="withEffect">
                                  <p:stCondLst>
                                    <p:cond delay="0"/>
                                  </p:stCondLst>
                                  <p:childTnLst>
                                    <p:anim calcmode="lin" valueType="num">
                                      <p:cBhvr additive="base">
                                        <p:cTn id="99" dur="500"/>
                                        <p:tgtEl>
                                          <p:spTgt spid="48"/>
                                        </p:tgtEl>
                                        <p:attrNameLst>
                                          <p:attrName>ppt_x</p:attrName>
                                        </p:attrNameLst>
                                      </p:cBhvr>
                                      <p:tavLst>
                                        <p:tav tm="0">
                                          <p:val>
                                            <p:strVal val="ppt_x"/>
                                          </p:val>
                                        </p:tav>
                                        <p:tav tm="100000">
                                          <p:val>
                                            <p:strVal val="ppt_x"/>
                                          </p:val>
                                        </p:tav>
                                      </p:tavLst>
                                    </p:anim>
                                    <p:anim calcmode="lin" valueType="num">
                                      <p:cBhvr additive="base">
                                        <p:cTn id="100" dur="500"/>
                                        <p:tgtEl>
                                          <p:spTgt spid="48"/>
                                        </p:tgtEl>
                                        <p:attrNameLst>
                                          <p:attrName>ppt_y</p:attrName>
                                        </p:attrNameLst>
                                      </p:cBhvr>
                                      <p:tavLst>
                                        <p:tav tm="0">
                                          <p:val>
                                            <p:strVal val="ppt_y"/>
                                          </p:val>
                                        </p:tav>
                                        <p:tav tm="100000">
                                          <p:val>
                                            <p:strVal val="0-ppt_h/2"/>
                                          </p:val>
                                        </p:tav>
                                      </p:tavLst>
                                    </p:anim>
                                    <p:set>
                                      <p:cBhvr>
                                        <p:cTn id="101" dur="1" fill="hold">
                                          <p:stCondLst>
                                            <p:cond delay="499"/>
                                          </p:stCondLst>
                                        </p:cTn>
                                        <p:tgtEl>
                                          <p:spTgt spid="48"/>
                                        </p:tgtEl>
                                        <p:attrNameLst>
                                          <p:attrName>style.visibility</p:attrName>
                                        </p:attrNameLst>
                                      </p:cBhvr>
                                      <p:to>
                                        <p:strVal val="hidden"/>
                                      </p:to>
                                    </p:set>
                                  </p:childTnLst>
                                </p:cTn>
                              </p:par>
                              <p:par>
                                <p:cTn id="102" presetID="2" presetClass="exit" presetSubtype="1" fill="hold" grpId="1" nodeType="withEffect">
                                  <p:stCondLst>
                                    <p:cond delay="0"/>
                                  </p:stCondLst>
                                  <p:childTnLst>
                                    <p:anim calcmode="lin" valueType="num">
                                      <p:cBhvr additive="base">
                                        <p:cTn id="103" dur="500"/>
                                        <p:tgtEl>
                                          <p:spTgt spid="26"/>
                                        </p:tgtEl>
                                        <p:attrNameLst>
                                          <p:attrName>ppt_x</p:attrName>
                                        </p:attrNameLst>
                                      </p:cBhvr>
                                      <p:tavLst>
                                        <p:tav tm="0">
                                          <p:val>
                                            <p:strVal val="ppt_x"/>
                                          </p:val>
                                        </p:tav>
                                        <p:tav tm="100000">
                                          <p:val>
                                            <p:strVal val="ppt_x"/>
                                          </p:val>
                                        </p:tav>
                                      </p:tavLst>
                                    </p:anim>
                                    <p:anim calcmode="lin" valueType="num">
                                      <p:cBhvr additive="base">
                                        <p:cTn id="104" dur="500"/>
                                        <p:tgtEl>
                                          <p:spTgt spid="26"/>
                                        </p:tgtEl>
                                        <p:attrNameLst>
                                          <p:attrName>ppt_y</p:attrName>
                                        </p:attrNameLst>
                                      </p:cBhvr>
                                      <p:tavLst>
                                        <p:tav tm="0">
                                          <p:val>
                                            <p:strVal val="ppt_y"/>
                                          </p:val>
                                        </p:tav>
                                        <p:tav tm="100000">
                                          <p:val>
                                            <p:strVal val="0-ppt_h/2"/>
                                          </p:val>
                                        </p:tav>
                                      </p:tavLst>
                                    </p:anim>
                                    <p:set>
                                      <p:cBhvr>
                                        <p:cTn id="105" dur="1" fill="hold">
                                          <p:stCondLst>
                                            <p:cond delay="499"/>
                                          </p:stCondLst>
                                        </p:cTn>
                                        <p:tgtEl>
                                          <p:spTgt spid="26"/>
                                        </p:tgtEl>
                                        <p:attrNameLst>
                                          <p:attrName>style.visibility</p:attrName>
                                        </p:attrNameLst>
                                      </p:cBhvr>
                                      <p:to>
                                        <p:strVal val="hidden"/>
                                      </p:to>
                                    </p:set>
                                  </p:childTnLst>
                                </p:cTn>
                              </p:par>
                              <p:par>
                                <p:cTn id="106" presetID="2" presetClass="exit" presetSubtype="1" fill="hold" nodeType="withEffect">
                                  <p:stCondLst>
                                    <p:cond delay="0"/>
                                  </p:stCondLst>
                                  <p:childTnLst>
                                    <p:anim calcmode="lin" valueType="num">
                                      <p:cBhvr additive="base">
                                        <p:cTn id="107" dur="500"/>
                                        <p:tgtEl>
                                          <p:spTgt spid="29"/>
                                        </p:tgtEl>
                                        <p:attrNameLst>
                                          <p:attrName>ppt_x</p:attrName>
                                        </p:attrNameLst>
                                      </p:cBhvr>
                                      <p:tavLst>
                                        <p:tav tm="0">
                                          <p:val>
                                            <p:strVal val="ppt_x"/>
                                          </p:val>
                                        </p:tav>
                                        <p:tav tm="100000">
                                          <p:val>
                                            <p:strVal val="ppt_x"/>
                                          </p:val>
                                        </p:tav>
                                      </p:tavLst>
                                    </p:anim>
                                    <p:anim calcmode="lin" valueType="num">
                                      <p:cBhvr additive="base">
                                        <p:cTn id="108" dur="500"/>
                                        <p:tgtEl>
                                          <p:spTgt spid="29"/>
                                        </p:tgtEl>
                                        <p:attrNameLst>
                                          <p:attrName>ppt_y</p:attrName>
                                        </p:attrNameLst>
                                      </p:cBhvr>
                                      <p:tavLst>
                                        <p:tav tm="0">
                                          <p:val>
                                            <p:strVal val="ppt_y"/>
                                          </p:val>
                                        </p:tav>
                                        <p:tav tm="100000">
                                          <p:val>
                                            <p:strVal val="0-ppt_h/2"/>
                                          </p:val>
                                        </p:tav>
                                      </p:tavLst>
                                    </p:anim>
                                    <p:set>
                                      <p:cBhvr>
                                        <p:cTn id="109" dur="1" fill="hold">
                                          <p:stCondLst>
                                            <p:cond delay="499"/>
                                          </p:stCondLst>
                                        </p:cTn>
                                        <p:tgtEl>
                                          <p:spTgt spid="29"/>
                                        </p:tgtEl>
                                        <p:attrNameLst>
                                          <p:attrName>style.visibility</p:attrName>
                                        </p:attrNameLst>
                                      </p:cBhvr>
                                      <p:to>
                                        <p:strVal val="hidden"/>
                                      </p:to>
                                    </p:set>
                                  </p:childTnLst>
                                </p:cTn>
                              </p:par>
                              <p:par>
                                <p:cTn id="110" presetID="2" presetClass="exit" presetSubtype="1" fill="hold" nodeType="withEffect">
                                  <p:stCondLst>
                                    <p:cond delay="0"/>
                                  </p:stCondLst>
                                  <p:childTnLst>
                                    <p:anim calcmode="lin" valueType="num">
                                      <p:cBhvr additive="base">
                                        <p:cTn id="111" dur="500"/>
                                        <p:tgtEl>
                                          <p:spTgt spid="27"/>
                                        </p:tgtEl>
                                        <p:attrNameLst>
                                          <p:attrName>ppt_x</p:attrName>
                                        </p:attrNameLst>
                                      </p:cBhvr>
                                      <p:tavLst>
                                        <p:tav tm="0">
                                          <p:val>
                                            <p:strVal val="ppt_x"/>
                                          </p:val>
                                        </p:tav>
                                        <p:tav tm="100000">
                                          <p:val>
                                            <p:strVal val="ppt_x"/>
                                          </p:val>
                                        </p:tav>
                                      </p:tavLst>
                                    </p:anim>
                                    <p:anim calcmode="lin" valueType="num">
                                      <p:cBhvr additive="base">
                                        <p:cTn id="112" dur="500"/>
                                        <p:tgtEl>
                                          <p:spTgt spid="27"/>
                                        </p:tgtEl>
                                        <p:attrNameLst>
                                          <p:attrName>ppt_y</p:attrName>
                                        </p:attrNameLst>
                                      </p:cBhvr>
                                      <p:tavLst>
                                        <p:tav tm="0">
                                          <p:val>
                                            <p:strVal val="ppt_y"/>
                                          </p:val>
                                        </p:tav>
                                        <p:tav tm="100000">
                                          <p:val>
                                            <p:strVal val="0-ppt_h/2"/>
                                          </p:val>
                                        </p:tav>
                                      </p:tavLst>
                                    </p:anim>
                                    <p:set>
                                      <p:cBhvr>
                                        <p:cTn id="113" dur="1" fill="hold">
                                          <p:stCondLst>
                                            <p:cond delay="499"/>
                                          </p:stCondLst>
                                        </p:cTn>
                                        <p:tgtEl>
                                          <p:spTgt spid="27"/>
                                        </p:tgtEl>
                                        <p:attrNameLst>
                                          <p:attrName>style.visibility</p:attrName>
                                        </p:attrNameLst>
                                      </p:cBhvr>
                                      <p:to>
                                        <p:strVal val="hidden"/>
                                      </p:to>
                                    </p:set>
                                  </p:childTnLst>
                                </p:cTn>
                              </p:par>
                              <p:par>
                                <p:cTn id="114" presetID="2" presetClass="exit" presetSubtype="1" fill="hold" nodeType="withEffect">
                                  <p:stCondLst>
                                    <p:cond delay="0"/>
                                  </p:stCondLst>
                                  <p:childTnLst>
                                    <p:anim calcmode="lin" valueType="num">
                                      <p:cBhvr additive="base">
                                        <p:cTn id="115" dur="500"/>
                                        <p:tgtEl>
                                          <p:spTgt spid="28"/>
                                        </p:tgtEl>
                                        <p:attrNameLst>
                                          <p:attrName>ppt_x</p:attrName>
                                        </p:attrNameLst>
                                      </p:cBhvr>
                                      <p:tavLst>
                                        <p:tav tm="0">
                                          <p:val>
                                            <p:strVal val="ppt_x"/>
                                          </p:val>
                                        </p:tav>
                                        <p:tav tm="100000">
                                          <p:val>
                                            <p:strVal val="ppt_x"/>
                                          </p:val>
                                        </p:tav>
                                      </p:tavLst>
                                    </p:anim>
                                    <p:anim calcmode="lin" valueType="num">
                                      <p:cBhvr additive="base">
                                        <p:cTn id="116" dur="500"/>
                                        <p:tgtEl>
                                          <p:spTgt spid="28"/>
                                        </p:tgtEl>
                                        <p:attrNameLst>
                                          <p:attrName>ppt_y</p:attrName>
                                        </p:attrNameLst>
                                      </p:cBhvr>
                                      <p:tavLst>
                                        <p:tav tm="0">
                                          <p:val>
                                            <p:strVal val="ppt_y"/>
                                          </p:val>
                                        </p:tav>
                                        <p:tav tm="100000">
                                          <p:val>
                                            <p:strVal val="0-ppt_h/2"/>
                                          </p:val>
                                        </p:tav>
                                      </p:tavLst>
                                    </p:anim>
                                    <p:set>
                                      <p:cBhvr>
                                        <p:cTn id="117" dur="1" fill="hold">
                                          <p:stCondLst>
                                            <p:cond delay="499"/>
                                          </p:stCondLst>
                                        </p:cTn>
                                        <p:tgtEl>
                                          <p:spTgt spid="28"/>
                                        </p:tgtEl>
                                        <p:attrNameLst>
                                          <p:attrName>style.visibility</p:attrName>
                                        </p:attrNameLst>
                                      </p:cBhvr>
                                      <p:to>
                                        <p:strVal val="hidden"/>
                                      </p:to>
                                    </p:set>
                                  </p:childTnLst>
                                </p:cTn>
                              </p:par>
                              <p:par>
                                <p:cTn id="118" presetID="2" presetClass="exit" presetSubtype="1" fill="hold" nodeType="withEffect">
                                  <p:stCondLst>
                                    <p:cond delay="0"/>
                                  </p:stCondLst>
                                  <p:childTnLst>
                                    <p:anim calcmode="lin" valueType="num">
                                      <p:cBhvr additive="base">
                                        <p:cTn id="119" dur="500"/>
                                        <p:tgtEl>
                                          <p:spTgt spid="33"/>
                                        </p:tgtEl>
                                        <p:attrNameLst>
                                          <p:attrName>ppt_x</p:attrName>
                                        </p:attrNameLst>
                                      </p:cBhvr>
                                      <p:tavLst>
                                        <p:tav tm="0">
                                          <p:val>
                                            <p:strVal val="ppt_x"/>
                                          </p:val>
                                        </p:tav>
                                        <p:tav tm="100000">
                                          <p:val>
                                            <p:strVal val="ppt_x"/>
                                          </p:val>
                                        </p:tav>
                                      </p:tavLst>
                                    </p:anim>
                                    <p:anim calcmode="lin" valueType="num">
                                      <p:cBhvr additive="base">
                                        <p:cTn id="120" dur="500"/>
                                        <p:tgtEl>
                                          <p:spTgt spid="33"/>
                                        </p:tgtEl>
                                        <p:attrNameLst>
                                          <p:attrName>ppt_y</p:attrName>
                                        </p:attrNameLst>
                                      </p:cBhvr>
                                      <p:tavLst>
                                        <p:tav tm="0">
                                          <p:val>
                                            <p:strVal val="ppt_y"/>
                                          </p:val>
                                        </p:tav>
                                        <p:tav tm="100000">
                                          <p:val>
                                            <p:strVal val="0-ppt_h/2"/>
                                          </p:val>
                                        </p:tav>
                                      </p:tavLst>
                                    </p:anim>
                                    <p:set>
                                      <p:cBhvr>
                                        <p:cTn id="121" dur="1" fill="hold">
                                          <p:stCondLst>
                                            <p:cond delay="499"/>
                                          </p:stCondLst>
                                        </p:cTn>
                                        <p:tgtEl>
                                          <p:spTgt spid="33"/>
                                        </p:tgtEl>
                                        <p:attrNameLst>
                                          <p:attrName>style.visibility</p:attrName>
                                        </p:attrNameLst>
                                      </p:cBhvr>
                                      <p:to>
                                        <p:strVal val="hidden"/>
                                      </p:to>
                                    </p:set>
                                  </p:childTnLst>
                                </p:cTn>
                              </p:par>
                              <p:par>
                                <p:cTn id="122" presetID="2" presetClass="exit" presetSubtype="1" fill="hold" grpId="1" nodeType="withEffect">
                                  <p:stCondLst>
                                    <p:cond delay="0"/>
                                  </p:stCondLst>
                                  <p:iterate type="lt">
                                    <p:tmPct val="0"/>
                                  </p:iterate>
                                  <p:childTnLst>
                                    <p:anim calcmode="lin" valueType="num">
                                      <p:cBhvr additive="base">
                                        <p:cTn id="123" dur="500"/>
                                        <p:tgtEl>
                                          <p:spTgt spid="39"/>
                                        </p:tgtEl>
                                        <p:attrNameLst>
                                          <p:attrName>ppt_x</p:attrName>
                                        </p:attrNameLst>
                                      </p:cBhvr>
                                      <p:tavLst>
                                        <p:tav tm="0">
                                          <p:val>
                                            <p:strVal val="ppt_x"/>
                                          </p:val>
                                        </p:tav>
                                        <p:tav tm="100000">
                                          <p:val>
                                            <p:strVal val="ppt_x"/>
                                          </p:val>
                                        </p:tav>
                                      </p:tavLst>
                                    </p:anim>
                                    <p:anim calcmode="lin" valueType="num">
                                      <p:cBhvr additive="base">
                                        <p:cTn id="124" dur="500"/>
                                        <p:tgtEl>
                                          <p:spTgt spid="39"/>
                                        </p:tgtEl>
                                        <p:attrNameLst>
                                          <p:attrName>ppt_y</p:attrName>
                                        </p:attrNameLst>
                                      </p:cBhvr>
                                      <p:tavLst>
                                        <p:tav tm="0">
                                          <p:val>
                                            <p:strVal val="ppt_y"/>
                                          </p:val>
                                        </p:tav>
                                        <p:tav tm="100000">
                                          <p:val>
                                            <p:strVal val="0-ppt_h/2"/>
                                          </p:val>
                                        </p:tav>
                                      </p:tavLst>
                                    </p:anim>
                                    <p:set>
                                      <p:cBhvr>
                                        <p:cTn id="125" dur="1" fill="hold">
                                          <p:stCondLst>
                                            <p:cond delay="499"/>
                                          </p:stCondLst>
                                        </p:cTn>
                                        <p:tgtEl>
                                          <p:spTgt spid="39"/>
                                        </p:tgtEl>
                                        <p:attrNameLst>
                                          <p:attrName>style.visibility</p:attrName>
                                        </p:attrNameLst>
                                      </p:cBhvr>
                                      <p:to>
                                        <p:strVal val="hidden"/>
                                      </p:to>
                                    </p:set>
                                  </p:childTnLst>
                                </p:cTn>
                              </p:par>
                              <p:par>
                                <p:cTn id="126" presetID="2" presetClass="exit" presetSubtype="1" fill="hold" grpId="1" nodeType="withEffect">
                                  <p:stCondLst>
                                    <p:cond delay="0"/>
                                  </p:stCondLst>
                                  <p:childTnLst>
                                    <p:anim calcmode="lin" valueType="num">
                                      <p:cBhvr additive="base">
                                        <p:cTn id="127" dur="500"/>
                                        <p:tgtEl>
                                          <p:spTgt spid="38"/>
                                        </p:tgtEl>
                                        <p:attrNameLst>
                                          <p:attrName>ppt_x</p:attrName>
                                        </p:attrNameLst>
                                      </p:cBhvr>
                                      <p:tavLst>
                                        <p:tav tm="0">
                                          <p:val>
                                            <p:strVal val="ppt_x"/>
                                          </p:val>
                                        </p:tav>
                                        <p:tav tm="100000">
                                          <p:val>
                                            <p:strVal val="ppt_x"/>
                                          </p:val>
                                        </p:tav>
                                      </p:tavLst>
                                    </p:anim>
                                    <p:anim calcmode="lin" valueType="num">
                                      <p:cBhvr additive="base">
                                        <p:cTn id="128" dur="500"/>
                                        <p:tgtEl>
                                          <p:spTgt spid="38"/>
                                        </p:tgtEl>
                                        <p:attrNameLst>
                                          <p:attrName>ppt_y</p:attrName>
                                        </p:attrNameLst>
                                      </p:cBhvr>
                                      <p:tavLst>
                                        <p:tav tm="0">
                                          <p:val>
                                            <p:strVal val="ppt_y"/>
                                          </p:val>
                                        </p:tav>
                                        <p:tav tm="100000">
                                          <p:val>
                                            <p:strVal val="0-ppt_h/2"/>
                                          </p:val>
                                        </p:tav>
                                      </p:tavLst>
                                    </p:anim>
                                    <p:set>
                                      <p:cBhvr>
                                        <p:cTn id="129" dur="1" fill="hold">
                                          <p:stCondLst>
                                            <p:cond delay="499"/>
                                          </p:stCondLst>
                                        </p:cTn>
                                        <p:tgtEl>
                                          <p:spTgt spid="38"/>
                                        </p:tgtEl>
                                        <p:attrNameLst>
                                          <p:attrName>style.visibility</p:attrName>
                                        </p:attrNameLst>
                                      </p:cBhvr>
                                      <p:to>
                                        <p:strVal val="hidden"/>
                                      </p:to>
                                    </p:set>
                                  </p:childTnLst>
                                </p:cTn>
                              </p:par>
                              <p:par>
                                <p:cTn id="130" presetID="2" presetClass="exit" presetSubtype="1" fill="hold" grpId="0" nodeType="withEffect">
                                  <p:stCondLst>
                                    <p:cond delay="0"/>
                                  </p:stCondLst>
                                  <p:childTnLst>
                                    <p:anim calcmode="lin" valueType="num">
                                      <p:cBhvr additive="base">
                                        <p:cTn id="131" dur="500"/>
                                        <p:tgtEl>
                                          <p:spTgt spid="22"/>
                                        </p:tgtEl>
                                        <p:attrNameLst>
                                          <p:attrName>ppt_x</p:attrName>
                                        </p:attrNameLst>
                                      </p:cBhvr>
                                      <p:tavLst>
                                        <p:tav tm="0">
                                          <p:val>
                                            <p:strVal val="ppt_x"/>
                                          </p:val>
                                        </p:tav>
                                        <p:tav tm="100000">
                                          <p:val>
                                            <p:strVal val="ppt_x"/>
                                          </p:val>
                                        </p:tav>
                                      </p:tavLst>
                                    </p:anim>
                                    <p:anim calcmode="lin" valueType="num">
                                      <p:cBhvr additive="base">
                                        <p:cTn id="132" dur="500"/>
                                        <p:tgtEl>
                                          <p:spTgt spid="22"/>
                                        </p:tgtEl>
                                        <p:attrNameLst>
                                          <p:attrName>ppt_y</p:attrName>
                                        </p:attrNameLst>
                                      </p:cBhvr>
                                      <p:tavLst>
                                        <p:tav tm="0">
                                          <p:val>
                                            <p:strVal val="ppt_y"/>
                                          </p:val>
                                        </p:tav>
                                        <p:tav tm="100000">
                                          <p:val>
                                            <p:strVal val="0-ppt_h/2"/>
                                          </p:val>
                                        </p:tav>
                                      </p:tavLst>
                                    </p:anim>
                                    <p:set>
                                      <p:cBhvr>
                                        <p:cTn id="133" dur="1" fill="hold">
                                          <p:stCondLst>
                                            <p:cond delay="499"/>
                                          </p:stCondLst>
                                        </p:cTn>
                                        <p:tgtEl>
                                          <p:spTgt spid="22"/>
                                        </p:tgtEl>
                                        <p:attrNameLst>
                                          <p:attrName>style.visibility</p:attrName>
                                        </p:attrNameLst>
                                      </p:cBhvr>
                                      <p:to>
                                        <p:strVal val="hidden"/>
                                      </p:to>
                                    </p:set>
                                  </p:childTnLst>
                                </p:cTn>
                              </p:par>
                              <p:par>
                                <p:cTn id="134" presetID="2" presetClass="exit" presetSubtype="1" fill="hold" grpId="0" nodeType="withEffect">
                                  <p:stCondLst>
                                    <p:cond delay="0"/>
                                  </p:stCondLst>
                                  <p:childTnLst>
                                    <p:anim calcmode="lin" valueType="num">
                                      <p:cBhvr additive="base">
                                        <p:cTn id="135" dur="500"/>
                                        <p:tgtEl>
                                          <p:spTgt spid="23"/>
                                        </p:tgtEl>
                                        <p:attrNameLst>
                                          <p:attrName>ppt_x</p:attrName>
                                        </p:attrNameLst>
                                      </p:cBhvr>
                                      <p:tavLst>
                                        <p:tav tm="0">
                                          <p:val>
                                            <p:strVal val="ppt_x"/>
                                          </p:val>
                                        </p:tav>
                                        <p:tav tm="100000">
                                          <p:val>
                                            <p:strVal val="ppt_x"/>
                                          </p:val>
                                        </p:tav>
                                      </p:tavLst>
                                    </p:anim>
                                    <p:anim calcmode="lin" valueType="num">
                                      <p:cBhvr additive="base">
                                        <p:cTn id="136" dur="500"/>
                                        <p:tgtEl>
                                          <p:spTgt spid="23"/>
                                        </p:tgtEl>
                                        <p:attrNameLst>
                                          <p:attrName>ppt_y</p:attrName>
                                        </p:attrNameLst>
                                      </p:cBhvr>
                                      <p:tavLst>
                                        <p:tav tm="0">
                                          <p:val>
                                            <p:strVal val="ppt_y"/>
                                          </p:val>
                                        </p:tav>
                                        <p:tav tm="100000">
                                          <p:val>
                                            <p:strVal val="0-ppt_h/2"/>
                                          </p:val>
                                        </p:tav>
                                      </p:tavLst>
                                    </p:anim>
                                    <p:set>
                                      <p:cBhvr>
                                        <p:cTn id="137" dur="1" fill="hold">
                                          <p:stCondLst>
                                            <p:cond delay="499"/>
                                          </p:stCondLst>
                                        </p:cTn>
                                        <p:tgtEl>
                                          <p:spTgt spid="23"/>
                                        </p:tgtEl>
                                        <p:attrNameLst>
                                          <p:attrName>style.visibility</p:attrName>
                                        </p:attrNameLst>
                                      </p:cBhvr>
                                      <p:to>
                                        <p:strVal val="hidden"/>
                                      </p:to>
                                    </p:set>
                                  </p:childTnLst>
                                </p:cTn>
                              </p:par>
                              <p:par>
                                <p:cTn id="138" presetID="2" presetClass="exit" presetSubtype="1" fill="hold" grpId="0" nodeType="withEffect">
                                  <p:stCondLst>
                                    <p:cond delay="0"/>
                                  </p:stCondLst>
                                  <p:childTnLst>
                                    <p:anim calcmode="lin" valueType="num">
                                      <p:cBhvr additive="base">
                                        <p:cTn id="139" dur="500"/>
                                        <p:tgtEl>
                                          <p:spTgt spid="24"/>
                                        </p:tgtEl>
                                        <p:attrNameLst>
                                          <p:attrName>ppt_x</p:attrName>
                                        </p:attrNameLst>
                                      </p:cBhvr>
                                      <p:tavLst>
                                        <p:tav tm="0">
                                          <p:val>
                                            <p:strVal val="ppt_x"/>
                                          </p:val>
                                        </p:tav>
                                        <p:tav tm="100000">
                                          <p:val>
                                            <p:strVal val="ppt_x"/>
                                          </p:val>
                                        </p:tav>
                                      </p:tavLst>
                                    </p:anim>
                                    <p:anim calcmode="lin" valueType="num">
                                      <p:cBhvr additive="base">
                                        <p:cTn id="140" dur="500"/>
                                        <p:tgtEl>
                                          <p:spTgt spid="24"/>
                                        </p:tgtEl>
                                        <p:attrNameLst>
                                          <p:attrName>ppt_y</p:attrName>
                                        </p:attrNameLst>
                                      </p:cBhvr>
                                      <p:tavLst>
                                        <p:tav tm="0">
                                          <p:val>
                                            <p:strVal val="ppt_y"/>
                                          </p:val>
                                        </p:tav>
                                        <p:tav tm="100000">
                                          <p:val>
                                            <p:strVal val="0-ppt_h/2"/>
                                          </p:val>
                                        </p:tav>
                                      </p:tavLst>
                                    </p:anim>
                                    <p:set>
                                      <p:cBhvr>
                                        <p:cTn id="141" dur="1" fill="hold">
                                          <p:stCondLst>
                                            <p:cond delay="499"/>
                                          </p:stCondLst>
                                        </p:cTn>
                                        <p:tgtEl>
                                          <p:spTgt spid="24"/>
                                        </p:tgtEl>
                                        <p:attrNameLst>
                                          <p:attrName>style.visibility</p:attrName>
                                        </p:attrNameLst>
                                      </p:cBhvr>
                                      <p:to>
                                        <p:strVal val="hidden"/>
                                      </p:to>
                                    </p:set>
                                  </p:childTnLst>
                                </p:cTn>
                              </p:par>
                              <p:par>
                                <p:cTn id="142" presetID="2" presetClass="exit" presetSubtype="1" fill="hold" grpId="0" nodeType="withEffect">
                                  <p:stCondLst>
                                    <p:cond delay="0"/>
                                  </p:stCondLst>
                                  <p:childTnLst>
                                    <p:anim calcmode="lin" valueType="num">
                                      <p:cBhvr additive="base">
                                        <p:cTn id="143" dur="500"/>
                                        <p:tgtEl>
                                          <p:spTgt spid="25"/>
                                        </p:tgtEl>
                                        <p:attrNameLst>
                                          <p:attrName>ppt_x</p:attrName>
                                        </p:attrNameLst>
                                      </p:cBhvr>
                                      <p:tavLst>
                                        <p:tav tm="0">
                                          <p:val>
                                            <p:strVal val="ppt_x"/>
                                          </p:val>
                                        </p:tav>
                                        <p:tav tm="100000">
                                          <p:val>
                                            <p:strVal val="ppt_x"/>
                                          </p:val>
                                        </p:tav>
                                      </p:tavLst>
                                    </p:anim>
                                    <p:anim calcmode="lin" valueType="num">
                                      <p:cBhvr additive="base">
                                        <p:cTn id="144" dur="500"/>
                                        <p:tgtEl>
                                          <p:spTgt spid="25"/>
                                        </p:tgtEl>
                                        <p:attrNameLst>
                                          <p:attrName>ppt_y</p:attrName>
                                        </p:attrNameLst>
                                      </p:cBhvr>
                                      <p:tavLst>
                                        <p:tav tm="0">
                                          <p:val>
                                            <p:strVal val="ppt_y"/>
                                          </p:val>
                                        </p:tav>
                                        <p:tav tm="100000">
                                          <p:val>
                                            <p:strVal val="0-ppt_h/2"/>
                                          </p:val>
                                        </p:tav>
                                      </p:tavLst>
                                    </p:anim>
                                    <p:set>
                                      <p:cBhvr>
                                        <p:cTn id="145"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6" grpId="1"/>
      <p:bldP spid="38" grpId="0"/>
      <p:bldP spid="38" grpId="1"/>
      <p:bldP spid="39" grpId="0"/>
      <p:bldP spid="39" grpId="1"/>
      <p:bldP spid="41" grpId="0"/>
      <p:bldP spid="41" grpId="1"/>
      <p:bldP spid="43" grpId="0"/>
      <p:bldP spid="43"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D31053B-C26C-4BC5-885C-8E0A692E8510}"/>
              </a:ext>
            </a:extLst>
          </p:cNvPr>
          <p:cNvGrpSpPr>
            <a:grpSpLocks/>
          </p:cNvGrpSpPr>
          <p:nvPr/>
        </p:nvGrpSpPr>
        <p:grpSpPr bwMode="auto">
          <a:xfrm>
            <a:off x="3522663" y="2894013"/>
            <a:ext cx="5802312" cy="3332162"/>
            <a:chOff x="2474705" y="1986864"/>
            <a:chExt cx="4272414" cy="2138148"/>
          </a:xfrm>
        </p:grpSpPr>
        <p:grpSp>
          <p:nvGrpSpPr>
            <p:cNvPr id="35867" name="Group 2">
              <a:extLst>
                <a:ext uri="{FF2B5EF4-FFF2-40B4-BE49-F238E27FC236}">
                  <a16:creationId xmlns:a16="http://schemas.microsoft.com/office/drawing/2014/main" id="{27425356-D11A-4BB6-BA75-EBBA88DA55DA}"/>
                </a:ext>
              </a:extLst>
            </p:cNvPr>
            <p:cNvGrpSpPr>
              <a:grpSpLocks/>
            </p:cNvGrpSpPr>
            <p:nvPr/>
          </p:nvGrpSpPr>
          <p:grpSpPr bwMode="auto">
            <a:xfrm>
              <a:off x="4387649" y="1986864"/>
              <a:ext cx="1132493" cy="917645"/>
              <a:chOff x="4919663" y="1693863"/>
              <a:chExt cx="1389062" cy="1125540"/>
            </a:xfrm>
          </p:grpSpPr>
          <p:sp>
            <p:nvSpPr>
              <p:cNvPr id="21" name="Freeform 23">
                <a:extLst>
                  <a:ext uri="{FF2B5EF4-FFF2-40B4-BE49-F238E27FC236}">
                    <a16:creationId xmlns:a16="http://schemas.microsoft.com/office/drawing/2014/main" id="{746F12FB-9699-4CAC-8D58-C9FCE73B6438}"/>
                  </a:ext>
                </a:extLst>
              </p:cNvPr>
              <p:cNvSpPr>
                <a:spLocks/>
              </p:cNvSpPr>
              <p:nvPr/>
            </p:nvSpPr>
            <p:spPr bwMode="auto">
              <a:xfrm>
                <a:off x="4920378" y="2076188"/>
                <a:ext cx="996453" cy="743410"/>
              </a:xfrm>
              <a:custGeom>
                <a:avLst/>
                <a:gdLst>
                  <a:gd name="T0" fmla="*/ 0 w 423"/>
                  <a:gd name="T1" fmla="*/ 229 h 315"/>
                  <a:gd name="T2" fmla="*/ 0 w 423"/>
                  <a:gd name="T3" fmla="*/ 13 h 315"/>
                  <a:gd name="T4" fmla="*/ 423 w 423"/>
                  <a:gd name="T5" fmla="*/ 100 h 315"/>
                  <a:gd name="T6" fmla="*/ 423 w 423"/>
                  <a:gd name="T7" fmla="*/ 315 h 315"/>
                  <a:gd name="T8" fmla="*/ 0 w 423"/>
                  <a:gd name="T9" fmla="*/ 229 h 315"/>
                </a:gdLst>
                <a:ahLst/>
                <a:cxnLst>
                  <a:cxn ang="0">
                    <a:pos x="T0" y="T1"/>
                  </a:cxn>
                  <a:cxn ang="0">
                    <a:pos x="T2" y="T3"/>
                  </a:cxn>
                  <a:cxn ang="0">
                    <a:pos x="T4" y="T5"/>
                  </a:cxn>
                  <a:cxn ang="0">
                    <a:pos x="T6" y="T7"/>
                  </a:cxn>
                  <a:cxn ang="0">
                    <a:pos x="T8" y="T9"/>
                  </a:cxn>
                </a:cxnLst>
                <a:rect l="0" t="0" r="r" b="b"/>
                <a:pathLst>
                  <a:path w="423" h="315">
                    <a:moveTo>
                      <a:pt x="0" y="229"/>
                    </a:moveTo>
                    <a:cubicBezTo>
                      <a:pt x="0" y="13"/>
                      <a:pt x="0" y="13"/>
                      <a:pt x="0" y="13"/>
                    </a:cubicBezTo>
                    <a:cubicBezTo>
                      <a:pt x="0" y="13"/>
                      <a:pt x="244" y="0"/>
                      <a:pt x="423" y="100"/>
                    </a:cubicBezTo>
                    <a:cubicBezTo>
                      <a:pt x="423" y="315"/>
                      <a:pt x="423" y="315"/>
                      <a:pt x="423" y="315"/>
                    </a:cubicBezTo>
                    <a:cubicBezTo>
                      <a:pt x="423" y="315"/>
                      <a:pt x="255" y="219"/>
                      <a:pt x="0" y="229"/>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22" name="Freeform 24">
                <a:extLst>
                  <a:ext uri="{FF2B5EF4-FFF2-40B4-BE49-F238E27FC236}">
                    <a16:creationId xmlns:a16="http://schemas.microsoft.com/office/drawing/2014/main" id="{04080837-F22F-4570-8ADC-18AC84B78F10}"/>
                  </a:ext>
                </a:extLst>
              </p:cNvPr>
              <p:cNvSpPr>
                <a:spLocks/>
              </p:cNvSpPr>
              <p:nvPr/>
            </p:nvSpPr>
            <p:spPr bwMode="auto">
              <a:xfrm>
                <a:off x="4920378" y="1693863"/>
                <a:ext cx="1383565" cy="617218"/>
              </a:xfrm>
              <a:custGeom>
                <a:avLst/>
                <a:gdLst>
                  <a:gd name="T0" fmla="*/ 0 w 587"/>
                  <a:gd name="T1" fmla="*/ 175 h 262"/>
                  <a:gd name="T2" fmla="*/ 0 w 587"/>
                  <a:gd name="T3" fmla="*/ 0 h 262"/>
                  <a:gd name="T4" fmla="*/ 587 w 587"/>
                  <a:gd name="T5" fmla="*/ 104 h 262"/>
                  <a:gd name="T6" fmla="*/ 423 w 587"/>
                  <a:gd name="T7" fmla="*/ 262 h 262"/>
                  <a:gd name="T8" fmla="*/ 0 w 587"/>
                  <a:gd name="T9" fmla="*/ 175 h 262"/>
                </a:gdLst>
                <a:ahLst/>
                <a:cxnLst>
                  <a:cxn ang="0">
                    <a:pos x="T0" y="T1"/>
                  </a:cxn>
                  <a:cxn ang="0">
                    <a:pos x="T2" y="T3"/>
                  </a:cxn>
                  <a:cxn ang="0">
                    <a:pos x="T4" y="T5"/>
                  </a:cxn>
                  <a:cxn ang="0">
                    <a:pos x="T6" y="T7"/>
                  </a:cxn>
                  <a:cxn ang="0">
                    <a:pos x="T8" y="T9"/>
                  </a:cxn>
                </a:cxnLst>
                <a:rect l="0" t="0" r="r" b="b"/>
                <a:pathLst>
                  <a:path w="587" h="262">
                    <a:moveTo>
                      <a:pt x="0" y="175"/>
                    </a:moveTo>
                    <a:cubicBezTo>
                      <a:pt x="0" y="0"/>
                      <a:pt x="0" y="0"/>
                      <a:pt x="0" y="0"/>
                    </a:cubicBezTo>
                    <a:cubicBezTo>
                      <a:pt x="0" y="0"/>
                      <a:pt x="367" y="7"/>
                      <a:pt x="587" y="104"/>
                    </a:cubicBezTo>
                    <a:cubicBezTo>
                      <a:pt x="423" y="262"/>
                      <a:pt x="423" y="262"/>
                      <a:pt x="423" y="262"/>
                    </a:cubicBezTo>
                    <a:cubicBezTo>
                      <a:pt x="423" y="262"/>
                      <a:pt x="269" y="168"/>
                      <a:pt x="0" y="175"/>
                    </a:cubicBezTo>
                    <a:close/>
                  </a:path>
                </a:pathLst>
              </a:custGeom>
              <a:solidFill>
                <a:schemeClr val="accent4"/>
              </a:solidFill>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23" name="Parallelogram 27">
                <a:extLst>
                  <a:ext uri="{FF2B5EF4-FFF2-40B4-BE49-F238E27FC236}">
                    <a16:creationId xmlns:a16="http://schemas.microsoft.com/office/drawing/2014/main" id="{3FB318C7-90FD-439D-B8C7-4441577D4AB4}"/>
                  </a:ext>
                </a:extLst>
              </p:cNvPr>
              <p:cNvSpPr/>
              <p:nvPr/>
            </p:nvSpPr>
            <p:spPr>
              <a:xfrm rot="16200000" flipH="1">
                <a:off x="5672739" y="2184093"/>
                <a:ext cx="879598" cy="391412"/>
              </a:xfrm>
              <a:custGeom>
                <a:avLst/>
                <a:gdLst>
                  <a:gd name="connsiteX0" fmla="*/ 0 w 660404"/>
                  <a:gd name="connsiteY0" fmla="*/ 388936 h 388936"/>
                  <a:gd name="connsiteX1" fmla="*/ 156453 w 660404"/>
                  <a:gd name="connsiteY1" fmla="*/ 0 h 388936"/>
                  <a:gd name="connsiteX2" fmla="*/ 660404 w 660404"/>
                  <a:gd name="connsiteY2" fmla="*/ 0 h 388936"/>
                  <a:gd name="connsiteX3" fmla="*/ 503951 w 660404"/>
                  <a:gd name="connsiteY3" fmla="*/ 388936 h 388936"/>
                  <a:gd name="connsiteX4" fmla="*/ 0 w 660404"/>
                  <a:gd name="connsiteY4" fmla="*/ 388936 h 388936"/>
                  <a:gd name="connsiteX0" fmla="*/ 0 w 879479"/>
                  <a:gd name="connsiteY0" fmla="*/ 392111 h 392111"/>
                  <a:gd name="connsiteX1" fmla="*/ 375528 w 879479"/>
                  <a:gd name="connsiteY1" fmla="*/ 0 h 392111"/>
                  <a:gd name="connsiteX2" fmla="*/ 879479 w 879479"/>
                  <a:gd name="connsiteY2" fmla="*/ 0 h 392111"/>
                  <a:gd name="connsiteX3" fmla="*/ 723026 w 879479"/>
                  <a:gd name="connsiteY3" fmla="*/ 388936 h 392111"/>
                  <a:gd name="connsiteX4" fmla="*/ 0 w 879479"/>
                  <a:gd name="connsiteY4" fmla="*/ 392111 h 392111"/>
                  <a:gd name="connsiteX0" fmla="*/ 0 w 879479"/>
                  <a:gd name="connsiteY0" fmla="*/ 392111 h 392111"/>
                  <a:gd name="connsiteX1" fmla="*/ 375528 w 879479"/>
                  <a:gd name="connsiteY1" fmla="*/ 0 h 392111"/>
                  <a:gd name="connsiteX2" fmla="*/ 879479 w 879479"/>
                  <a:gd name="connsiteY2" fmla="*/ 0 h 392111"/>
                  <a:gd name="connsiteX3" fmla="*/ 564276 w 879479"/>
                  <a:gd name="connsiteY3" fmla="*/ 382586 h 392111"/>
                  <a:gd name="connsiteX4" fmla="*/ 0 w 879479"/>
                  <a:gd name="connsiteY4" fmla="*/ 392111 h 392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79" h="392111">
                    <a:moveTo>
                      <a:pt x="0" y="392111"/>
                    </a:moveTo>
                    <a:lnTo>
                      <a:pt x="375528" y="0"/>
                    </a:lnTo>
                    <a:lnTo>
                      <a:pt x="879479" y="0"/>
                    </a:lnTo>
                    <a:lnTo>
                      <a:pt x="564276" y="382586"/>
                    </a:lnTo>
                    <a:lnTo>
                      <a:pt x="0" y="392111"/>
                    </a:lnTo>
                    <a:close/>
                  </a:path>
                </a:pathLst>
              </a:custGeom>
              <a:ln>
                <a:noFill/>
              </a:ln>
            </p:spPr>
            <p:style>
              <a:lnRef idx="0">
                <a:schemeClr val="accent5"/>
              </a:lnRef>
              <a:fillRef idx="3">
                <a:schemeClr val="accent5"/>
              </a:fillRef>
              <a:effectRef idx="3">
                <a:schemeClr val="accent5"/>
              </a:effectRef>
              <a:fontRef idx="minor">
                <a:schemeClr val="lt1"/>
              </a:fontRef>
            </p:style>
            <p:txBody>
              <a:bodyPr anchor="ctr"/>
              <a:lstStyle/>
              <a:p>
                <a:pPr algn="ctr" eaLnBrk="1" fontAlgn="auto" hangingPunct="1">
                  <a:spcBef>
                    <a:spcPts val="0"/>
                  </a:spcBef>
                  <a:spcAft>
                    <a:spcPts val="0"/>
                  </a:spcAft>
                  <a:defRPr/>
                </a:pPr>
                <a:endParaRPr lang="en-US">
                  <a:solidFill>
                    <a:schemeClr val="tx1">
                      <a:lumMod val="50000"/>
                      <a:lumOff val="50000"/>
                    </a:schemeClr>
                  </a:solidFill>
                </a:endParaRPr>
              </a:p>
            </p:txBody>
          </p:sp>
        </p:grpSp>
        <p:grpSp>
          <p:nvGrpSpPr>
            <p:cNvPr id="35868" name="Group 3">
              <a:extLst>
                <a:ext uri="{FF2B5EF4-FFF2-40B4-BE49-F238E27FC236}">
                  <a16:creationId xmlns:a16="http://schemas.microsoft.com/office/drawing/2014/main" id="{BC9B1713-A266-43E1-A34F-119BF80B4465}"/>
                </a:ext>
              </a:extLst>
            </p:cNvPr>
            <p:cNvGrpSpPr>
              <a:grpSpLocks/>
            </p:cNvGrpSpPr>
            <p:nvPr/>
          </p:nvGrpSpPr>
          <p:grpSpPr bwMode="auto">
            <a:xfrm>
              <a:off x="4716396" y="2133118"/>
              <a:ext cx="2030723" cy="1991894"/>
              <a:chOff x="5322888" y="1873251"/>
              <a:chExt cx="2490788" cy="2443162"/>
            </a:xfrm>
          </p:grpSpPr>
          <p:sp>
            <p:nvSpPr>
              <p:cNvPr id="17" name="Freeform 16">
                <a:extLst>
                  <a:ext uri="{FF2B5EF4-FFF2-40B4-BE49-F238E27FC236}">
                    <a16:creationId xmlns:a16="http://schemas.microsoft.com/office/drawing/2014/main" id="{F653BAF8-F73E-439D-8927-2C335ED8C5E6}"/>
                  </a:ext>
                </a:extLst>
              </p:cNvPr>
              <p:cNvSpPr>
                <a:spLocks/>
              </p:cNvSpPr>
              <p:nvPr/>
            </p:nvSpPr>
            <p:spPr bwMode="auto">
              <a:xfrm>
                <a:off x="5323260" y="1873781"/>
                <a:ext cx="2490416" cy="1639250"/>
              </a:xfrm>
              <a:custGeom>
                <a:avLst/>
                <a:gdLst>
                  <a:gd name="T0" fmla="*/ 250 w 1057"/>
                  <a:gd name="T1" fmla="*/ 101 h 695"/>
                  <a:gd name="T2" fmla="*/ 473 w 1057"/>
                  <a:gd name="T3" fmla="*/ 0 h 695"/>
                  <a:gd name="T4" fmla="*/ 529 w 1057"/>
                  <a:gd name="T5" fmla="*/ 613 h 695"/>
                  <a:gd name="T6" fmla="*/ 598 w 1057"/>
                  <a:gd name="T7" fmla="*/ 652 h 695"/>
                  <a:gd name="T8" fmla="*/ 0 w 1057"/>
                  <a:gd name="T9" fmla="*/ 695 h 695"/>
                  <a:gd name="T10" fmla="*/ 196 w 1057"/>
                  <a:gd name="T11" fmla="*/ 444 h 695"/>
                  <a:gd name="T12" fmla="*/ 270 w 1057"/>
                  <a:gd name="T13" fmla="*/ 483 h 695"/>
                  <a:gd name="T14" fmla="*/ 250 w 1057"/>
                  <a:gd name="T15" fmla="*/ 101 h 6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7" h="695">
                    <a:moveTo>
                      <a:pt x="250" y="101"/>
                    </a:moveTo>
                    <a:cubicBezTo>
                      <a:pt x="473" y="0"/>
                      <a:pt x="473" y="0"/>
                      <a:pt x="473" y="0"/>
                    </a:cubicBezTo>
                    <a:cubicBezTo>
                      <a:pt x="473" y="0"/>
                      <a:pt x="1057" y="250"/>
                      <a:pt x="529" y="613"/>
                    </a:cubicBezTo>
                    <a:cubicBezTo>
                      <a:pt x="598" y="652"/>
                      <a:pt x="598" y="652"/>
                      <a:pt x="598" y="652"/>
                    </a:cubicBezTo>
                    <a:cubicBezTo>
                      <a:pt x="0" y="695"/>
                      <a:pt x="0" y="695"/>
                      <a:pt x="0" y="695"/>
                    </a:cubicBezTo>
                    <a:cubicBezTo>
                      <a:pt x="196" y="444"/>
                      <a:pt x="196" y="444"/>
                      <a:pt x="196" y="444"/>
                    </a:cubicBezTo>
                    <a:cubicBezTo>
                      <a:pt x="270" y="483"/>
                      <a:pt x="270" y="483"/>
                      <a:pt x="270" y="483"/>
                    </a:cubicBezTo>
                    <a:cubicBezTo>
                      <a:pt x="270" y="483"/>
                      <a:pt x="594" y="291"/>
                      <a:pt x="250" y="101"/>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8" name="Freeform 17">
                <a:extLst>
                  <a:ext uri="{FF2B5EF4-FFF2-40B4-BE49-F238E27FC236}">
                    <a16:creationId xmlns:a16="http://schemas.microsoft.com/office/drawing/2014/main" id="{23A24EC1-2CBB-438A-BAB1-EAA4A5CBF372}"/>
                  </a:ext>
                </a:extLst>
              </p:cNvPr>
              <p:cNvSpPr>
                <a:spLocks/>
              </p:cNvSpPr>
              <p:nvPr/>
            </p:nvSpPr>
            <p:spPr bwMode="auto">
              <a:xfrm>
                <a:off x="5912529" y="2112421"/>
                <a:ext cx="718307" cy="812129"/>
              </a:xfrm>
              <a:custGeom>
                <a:avLst/>
                <a:gdLst>
                  <a:gd name="T0" fmla="*/ 71 w 305"/>
                  <a:gd name="T1" fmla="*/ 344 h 344"/>
                  <a:gd name="T2" fmla="*/ 2 w 305"/>
                  <a:gd name="T3" fmla="*/ 300 h 344"/>
                  <a:gd name="T4" fmla="*/ 0 w 305"/>
                  <a:gd name="T5" fmla="*/ 0 h 344"/>
                  <a:gd name="T6" fmla="*/ 71 w 305"/>
                  <a:gd name="T7" fmla="*/ 344 h 344"/>
                </a:gdLst>
                <a:ahLst/>
                <a:cxnLst>
                  <a:cxn ang="0">
                    <a:pos x="T0" y="T1"/>
                  </a:cxn>
                  <a:cxn ang="0">
                    <a:pos x="T2" y="T3"/>
                  </a:cxn>
                  <a:cxn ang="0">
                    <a:pos x="T4" y="T5"/>
                  </a:cxn>
                  <a:cxn ang="0">
                    <a:pos x="T6" y="T7"/>
                  </a:cxn>
                </a:cxnLst>
                <a:rect l="0" t="0" r="r" b="b"/>
                <a:pathLst>
                  <a:path w="305" h="344">
                    <a:moveTo>
                      <a:pt x="71" y="344"/>
                    </a:moveTo>
                    <a:cubicBezTo>
                      <a:pt x="71" y="344"/>
                      <a:pt x="60" y="327"/>
                      <a:pt x="2" y="300"/>
                    </a:cubicBezTo>
                    <a:cubicBezTo>
                      <a:pt x="0" y="0"/>
                      <a:pt x="0" y="0"/>
                      <a:pt x="0" y="0"/>
                    </a:cubicBezTo>
                    <a:cubicBezTo>
                      <a:pt x="0" y="0"/>
                      <a:pt x="305" y="139"/>
                      <a:pt x="71" y="344"/>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9" name="Freeform 18">
                <a:extLst>
                  <a:ext uri="{FF2B5EF4-FFF2-40B4-BE49-F238E27FC236}">
                    <a16:creationId xmlns:a16="http://schemas.microsoft.com/office/drawing/2014/main" id="{16ACCE29-A50A-49CB-B8A0-5B1F8772BBCB}"/>
                  </a:ext>
                </a:extLst>
              </p:cNvPr>
              <p:cNvSpPr>
                <a:spLocks/>
              </p:cNvSpPr>
              <p:nvPr/>
            </p:nvSpPr>
            <p:spPr bwMode="auto">
              <a:xfrm>
                <a:off x="6567751" y="2662170"/>
                <a:ext cx="526184" cy="1323145"/>
              </a:xfrm>
              <a:custGeom>
                <a:avLst/>
                <a:gdLst>
                  <a:gd name="T0" fmla="*/ 69 w 224"/>
                  <a:gd name="T1" fmla="*/ 317 h 561"/>
                  <a:gd name="T2" fmla="*/ 0 w 224"/>
                  <a:gd name="T3" fmla="*/ 279 h 561"/>
                  <a:gd name="T4" fmla="*/ 220 w 224"/>
                  <a:gd name="T5" fmla="*/ 0 h 561"/>
                  <a:gd name="T6" fmla="*/ 214 w 224"/>
                  <a:gd name="T7" fmla="*/ 285 h 561"/>
                  <a:gd name="T8" fmla="*/ 66 w 224"/>
                  <a:gd name="T9" fmla="*/ 561 h 561"/>
                  <a:gd name="T10" fmla="*/ 69 w 224"/>
                  <a:gd name="T11" fmla="*/ 317 h 561"/>
                </a:gdLst>
                <a:ahLst/>
                <a:cxnLst>
                  <a:cxn ang="0">
                    <a:pos x="T0" y="T1"/>
                  </a:cxn>
                  <a:cxn ang="0">
                    <a:pos x="T2" y="T3"/>
                  </a:cxn>
                  <a:cxn ang="0">
                    <a:pos x="T4" y="T5"/>
                  </a:cxn>
                  <a:cxn ang="0">
                    <a:pos x="T6" y="T7"/>
                  </a:cxn>
                  <a:cxn ang="0">
                    <a:pos x="T8" y="T9"/>
                  </a:cxn>
                  <a:cxn ang="0">
                    <a:pos x="T10" y="T11"/>
                  </a:cxn>
                </a:cxnLst>
                <a:rect l="0" t="0" r="r" b="b"/>
                <a:pathLst>
                  <a:path w="224" h="561">
                    <a:moveTo>
                      <a:pt x="69" y="317"/>
                    </a:moveTo>
                    <a:cubicBezTo>
                      <a:pt x="0" y="279"/>
                      <a:pt x="0" y="279"/>
                      <a:pt x="0" y="279"/>
                    </a:cubicBezTo>
                    <a:cubicBezTo>
                      <a:pt x="0" y="279"/>
                      <a:pt x="202" y="151"/>
                      <a:pt x="220" y="0"/>
                    </a:cubicBezTo>
                    <a:cubicBezTo>
                      <a:pt x="220" y="0"/>
                      <a:pt x="224" y="182"/>
                      <a:pt x="214" y="285"/>
                    </a:cubicBezTo>
                    <a:cubicBezTo>
                      <a:pt x="200" y="427"/>
                      <a:pt x="118" y="532"/>
                      <a:pt x="66" y="561"/>
                    </a:cubicBezTo>
                    <a:lnTo>
                      <a:pt x="69" y="317"/>
                    </a:ln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20" name="Freeform 19">
                <a:extLst>
                  <a:ext uri="{FF2B5EF4-FFF2-40B4-BE49-F238E27FC236}">
                    <a16:creationId xmlns:a16="http://schemas.microsoft.com/office/drawing/2014/main" id="{C9283BBA-25BD-440D-BFF4-4498121F75B2}"/>
                  </a:ext>
                </a:extLst>
              </p:cNvPr>
              <p:cNvSpPr>
                <a:spLocks/>
              </p:cNvSpPr>
              <p:nvPr/>
            </p:nvSpPr>
            <p:spPr bwMode="auto">
              <a:xfrm>
                <a:off x="5323260" y="3411827"/>
                <a:ext cx="1409372" cy="904586"/>
              </a:xfrm>
              <a:custGeom>
                <a:avLst/>
                <a:gdLst>
                  <a:gd name="T0" fmla="*/ 0 w 888"/>
                  <a:gd name="T1" fmla="*/ 64 h 570"/>
                  <a:gd name="T2" fmla="*/ 888 w 888"/>
                  <a:gd name="T3" fmla="*/ 0 h 570"/>
                  <a:gd name="T4" fmla="*/ 888 w 888"/>
                  <a:gd name="T5" fmla="*/ 503 h 570"/>
                  <a:gd name="T6" fmla="*/ 16 w 888"/>
                  <a:gd name="T7" fmla="*/ 570 h 570"/>
                  <a:gd name="T8" fmla="*/ 0 w 888"/>
                  <a:gd name="T9" fmla="*/ 64 h 570"/>
                </a:gdLst>
                <a:ahLst/>
                <a:cxnLst>
                  <a:cxn ang="0">
                    <a:pos x="T0" y="T1"/>
                  </a:cxn>
                  <a:cxn ang="0">
                    <a:pos x="T2" y="T3"/>
                  </a:cxn>
                  <a:cxn ang="0">
                    <a:pos x="T4" y="T5"/>
                  </a:cxn>
                  <a:cxn ang="0">
                    <a:pos x="T6" y="T7"/>
                  </a:cxn>
                  <a:cxn ang="0">
                    <a:pos x="T8" y="T9"/>
                  </a:cxn>
                </a:cxnLst>
                <a:rect l="0" t="0" r="r" b="b"/>
                <a:pathLst>
                  <a:path w="888" h="570">
                    <a:moveTo>
                      <a:pt x="0" y="64"/>
                    </a:moveTo>
                    <a:lnTo>
                      <a:pt x="888" y="0"/>
                    </a:lnTo>
                    <a:lnTo>
                      <a:pt x="888" y="503"/>
                    </a:lnTo>
                    <a:lnTo>
                      <a:pt x="16" y="570"/>
                    </a:lnTo>
                    <a:lnTo>
                      <a:pt x="0" y="64"/>
                    </a:lnTo>
                    <a:close/>
                  </a:path>
                </a:pathLst>
              </a:custGeom>
              <a:solidFill>
                <a:schemeClr val="accent1">
                  <a:lumMod val="60000"/>
                  <a:lumOff val="40000"/>
                </a:schemeClr>
              </a:solidFill>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grpSp>
        <p:grpSp>
          <p:nvGrpSpPr>
            <p:cNvPr id="35869" name="Group 4">
              <a:extLst>
                <a:ext uri="{FF2B5EF4-FFF2-40B4-BE49-F238E27FC236}">
                  <a16:creationId xmlns:a16="http://schemas.microsoft.com/office/drawing/2014/main" id="{0FB8C099-AD0C-44EB-BE4B-43A5F6B69D31}"/>
                </a:ext>
              </a:extLst>
            </p:cNvPr>
            <p:cNvGrpSpPr>
              <a:grpSpLocks/>
            </p:cNvGrpSpPr>
            <p:nvPr/>
          </p:nvGrpSpPr>
          <p:grpSpPr bwMode="auto">
            <a:xfrm>
              <a:off x="3097884" y="2082641"/>
              <a:ext cx="1291060" cy="824456"/>
              <a:chOff x="3058972" y="2082641"/>
              <a:chExt cx="1291060" cy="824456"/>
            </a:xfrm>
          </p:grpSpPr>
          <p:sp>
            <p:nvSpPr>
              <p:cNvPr id="14" name="Freeform 11">
                <a:extLst>
                  <a:ext uri="{FF2B5EF4-FFF2-40B4-BE49-F238E27FC236}">
                    <a16:creationId xmlns:a16="http://schemas.microsoft.com/office/drawing/2014/main" id="{514B8F73-95FA-4FB7-8B8B-7C34BBD25FE2}"/>
                  </a:ext>
                </a:extLst>
              </p:cNvPr>
              <p:cNvSpPr>
                <a:spLocks/>
              </p:cNvSpPr>
              <p:nvPr/>
            </p:nvSpPr>
            <p:spPr bwMode="auto">
              <a:xfrm>
                <a:off x="3528736" y="2421828"/>
                <a:ext cx="820584" cy="484878"/>
              </a:xfrm>
              <a:custGeom>
                <a:avLst/>
                <a:gdLst>
                  <a:gd name="T0" fmla="*/ 2 w 427"/>
                  <a:gd name="T1" fmla="*/ 252 h 252"/>
                  <a:gd name="T2" fmla="*/ 0 w 427"/>
                  <a:gd name="T3" fmla="*/ 91 h 252"/>
                  <a:gd name="T4" fmla="*/ 427 w 427"/>
                  <a:gd name="T5" fmla="*/ 6 h 252"/>
                  <a:gd name="T6" fmla="*/ 427 w 427"/>
                  <a:gd name="T7" fmla="*/ 165 h 252"/>
                  <a:gd name="T8" fmla="*/ 2 w 427"/>
                  <a:gd name="T9" fmla="*/ 252 h 252"/>
                </a:gdLst>
                <a:ahLst/>
                <a:cxnLst>
                  <a:cxn ang="0">
                    <a:pos x="T0" y="T1"/>
                  </a:cxn>
                  <a:cxn ang="0">
                    <a:pos x="T2" y="T3"/>
                  </a:cxn>
                  <a:cxn ang="0">
                    <a:pos x="T4" y="T5"/>
                  </a:cxn>
                  <a:cxn ang="0">
                    <a:pos x="T6" y="T7"/>
                  </a:cxn>
                  <a:cxn ang="0">
                    <a:pos x="T8" y="T9"/>
                  </a:cxn>
                </a:cxnLst>
                <a:rect l="0" t="0" r="r" b="b"/>
                <a:pathLst>
                  <a:path w="427" h="252">
                    <a:moveTo>
                      <a:pt x="2" y="252"/>
                    </a:moveTo>
                    <a:cubicBezTo>
                      <a:pt x="0" y="91"/>
                      <a:pt x="0" y="91"/>
                      <a:pt x="0" y="91"/>
                    </a:cubicBezTo>
                    <a:cubicBezTo>
                      <a:pt x="0" y="91"/>
                      <a:pt x="156" y="0"/>
                      <a:pt x="427" y="6"/>
                    </a:cubicBezTo>
                    <a:cubicBezTo>
                      <a:pt x="427" y="165"/>
                      <a:pt x="427" y="165"/>
                      <a:pt x="427" y="165"/>
                    </a:cubicBezTo>
                    <a:cubicBezTo>
                      <a:pt x="427" y="165"/>
                      <a:pt x="189" y="154"/>
                      <a:pt x="2" y="252"/>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5" name="Freeform 12">
                <a:extLst>
                  <a:ext uri="{FF2B5EF4-FFF2-40B4-BE49-F238E27FC236}">
                    <a16:creationId xmlns:a16="http://schemas.microsoft.com/office/drawing/2014/main" id="{9B0427D5-13F5-4A81-BACC-75FF6EF45489}"/>
                  </a:ext>
                </a:extLst>
              </p:cNvPr>
              <p:cNvSpPr>
                <a:spLocks/>
              </p:cNvSpPr>
              <p:nvPr/>
            </p:nvSpPr>
            <p:spPr bwMode="auto">
              <a:xfrm>
                <a:off x="3068180" y="2082617"/>
                <a:ext cx="1282309" cy="513400"/>
              </a:xfrm>
              <a:custGeom>
                <a:avLst/>
                <a:gdLst>
                  <a:gd name="T0" fmla="*/ 667 w 667"/>
                  <a:gd name="T1" fmla="*/ 182 h 267"/>
                  <a:gd name="T2" fmla="*/ 666 w 667"/>
                  <a:gd name="T3" fmla="*/ 5 h 267"/>
                  <a:gd name="T4" fmla="*/ 0 w 667"/>
                  <a:gd name="T5" fmla="*/ 149 h 267"/>
                  <a:gd name="T6" fmla="*/ 241 w 667"/>
                  <a:gd name="T7" fmla="*/ 267 h 267"/>
                  <a:gd name="T8" fmla="*/ 667 w 667"/>
                  <a:gd name="T9" fmla="*/ 182 h 267"/>
                </a:gdLst>
                <a:ahLst/>
                <a:cxnLst>
                  <a:cxn ang="0">
                    <a:pos x="T0" y="T1"/>
                  </a:cxn>
                  <a:cxn ang="0">
                    <a:pos x="T2" y="T3"/>
                  </a:cxn>
                  <a:cxn ang="0">
                    <a:pos x="T4" y="T5"/>
                  </a:cxn>
                  <a:cxn ang="0">
                    <a:pos x="T6" y="T7"/>
                  </a:cxn>
                  <a:cxn ang="0">
                    <a:pos x="T8" y="T9"/>
                  </a:cxn>
                </a:cxnLst>
                <a:rect l="0" t="0" r="r" b="b"/>
                <a:pathLst>
                  <a:path w="667" h="267">
                    <a:moveTo>
                      <a:pt x="667" y="182"/>
                    </a:moveTo>
                    <a:cubicBezTo>
                      <a:pt x="666" y="5"/>
                      <a:pt x="666" y="5"/>
                      <a:pt x="666" y="5"/>
                    </a:cubicBezTo>
                    <a:cubicBezTo>
                      <a:pt x="666" y="5"/>
                      <a:pt x="265" y="0"/>
                      <a:pt x="0" y="149"/>
                    </a:cubicBezTo>
                    <a:cubicBezTo>
                      <a:pt x="241" y="267"/>
                      <a:pt x="241" y="267"/>
                      <a:pt x="241" y="267"/>
                    </a:cubicBezTo>
                    <a:cubicBezTo>
                      <a:pt x="241" y="267"/>
                      <a:pt x="394" y="176"/>
                      <a:pt x="667" y="182"/>
                    </a:cubicBezTo>
                    <a:close/>
                  </a:path>
                </a:pathLst>
              </a:custGeom>
              <a:solidFill>
                <a:schemeClr val="accent4"/>
              </a:solidFill>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6" name="Freeform 13">
                <a:extLst>
                  <a:ext uri="{FF2B5EF4-FFF2-40B4-BE49-F238E27FC236}">
                    <a16:creationId xmlns:a16="http://schemas.microsoft.com/office/drawing/2014/main" id="{A6649F76-C17C-475C-8535-41EEA5C7C0FE}"/>
                  </a:ext>
                </a:extLst>
              </p:cNvPr>
              <p:cNvSpPr>
                <a:spLocks/>
              </p:cNvSpPr>
              <p:nvPr/>
            </p:nvSpPr>
            <p:spPr bwMode="auto">
              <a:xfrm>
                <a:off x="3058828" y="2367840"/>
                <a:ext cx="475752" cy="537848"/>
              </a:xfrm>
              <a:custGeom>
                <a:avLst/>
                <a:gdLst>
                  <a:gd name="T0" fmla="*/ 1 w 361"/>
                  <a:gd name="T1" fmla="*/ 0 h 263"/>
                  <a:gd name="T2" fmla="*/ 358 w 361"/>
                  <a:gd name="T3" fmla="*/ 175 h 263"/>
                  <a:gd name="T4" fmla="*/ 361 w 361"/>
                  <a:gd name="T5" fmla="*/ 263 h 263"/>
                  <a:gd name="T6" fmla="*/ 0 w 361"/>
                  <a:gd name="T7" fmla="*/ 79 h 263"/>
                  <a:gd name="T8" fmla="*/ 1 w 361"/>
                  <a:gd name="T9" fmla="*/ 0 h 263"/>
                  <a:gd name="connsiteX0" fmla="*/ 28 w 10042"/>
                  <a:gd name="connsiteY0" fmla="*/ 0 h 15646"/>
                  <a:gd name="connsiteX1" fmla="*/ 9917 w 10042"/>
                  <a:gd name="connsiteY1" fmla="*/ 6654 h 15646"/>
                  <a:gd name="connsiteX2" fmla="*/ 10042 w 10042"/>
                  <a:gd name="connsiteY2" fmla="*/ 15646 h 15646"/>
                  <a:gd name="connsiteX3" fmla="*/ 0 w 10042"/>
                  <a:gd name="connsiteY3" fmla="*/ 3004 h 15646"/>
                  <a:gd name="connsiteX4" fmla="*/ 28 w 10042"/>
                  <a:gd name="connsiteY4" fmla="*/ 0 h 15646"/>
                  <a:gd name="connsiteX0" fmla="*/ 153 w 10167"/>
                  <a:gd name="connsiteY0" fmla="*/ 0 h 15646"/>
                  <a:gd name="connsiteX1" fmla="*/ 10042 w 10167"/>
                  <a:gd name="connsiteY1" fmla="*/ 6654 h 15646"/>
                  <a:gd name="connsiteX2" fmla="*/ 10167 w 10167"/>
                  <a:gd name="connsiteY2" fmla="*/ 15646 h 15646"/>
                  <a:gd name="connsiteX3" fmla="*/ 0 w 10167"/>
                  <a:gd name="connsiteY3" fmla="*/ 10361 h 15646"/>
                  <a:gd name="connsiteX4" fmla="*/ 153 w 10167"/>
                  <a:gd name="connsiteY4" fmla="*/ 0 h 15646"/>
                  <a:gd name="connsiteX0" fmla="*/ 153 w 10167"/>
                  <a:gd name="connsiteY0" fmla="*/ 0 h 15646"/>
                  <a:gd name="connsiteX1" fmla="*/ 10042 w 10167"/>
                  <a:gd name="connsiteY1" fmla="*/ 6654 h 15646"/>
                  <a:gd name="connsiteX2" fmla="*/ 10167 w 10167"/>
                  <a:gd name="connsiteY2" fmla="*/ 15646 h 15646"/>
                  <a:gd name="connsiteX3" fmla="*/ 0 w 10167"/>
                  <a:gd name="connsiteY3" fmla="*/ 9049 h 15646"/>
                  <a:gd name="connsiteX4" fmla="*/ 153 w 10167"/>
                  <a:gd name="connsiteY4" fmla="*/ 0 h 15646"/>
                  <a:gd name="connsiteX0" fmla="*/ 153 w 10167"/>
                  <a:gd name="connsiteY0" fmla="*/ 0 h 14391"/>
                  <a:gd name="connsiteX1" fmla="*/ 10042 w 10167"/>
                  <a:gd name="connsiteY1" fmla="*/ 6654 h 14391"/>
                  <a:gd name="connsiteX2" fmla="*/ 10167 w 10167"/>
                  <a:gd name="connsiteY2" fmla="*/ 14391 h 14391"/>
                  <a:gd name="connsiteX3" fmla="*/ 0 w 10167"/>
                  <a:gd name="connsiteY3" fmla="*/ 9049 h 14391"/>
                  <a:gd name="connsiteX4" fmla="*/ 153 w 10167"/>
                  <a:gd name="connsiteY4" fmla="*/ 0 h 14391"/>
                  <a:gd name="connsiteX0" fmla="*/ 153 w 10167"/>
                  <a:gd name="connsiteY0" fmla="*/ 0 h 15817"/>
                  <a:gd name="connsiteX1" fmla="*/ 10042 w 10167"/>
                  <a:gd name="connsiteY1" fmla="*/ 6654 h 15817"/>
                  <a:gd name="connsiteX2" fmla="*/ 10167 w 10167"/>
                  <a:gd name="connsiteY2" fmla="*/ 15817 h 15817"/>
                  <a:gd name="connsiteX3" fmla="*/ 0 w 10167"/>
                  <a:gd name="connsiteY3" fmla="*/ 9049 h 15817"/>
                  <a:gd name="connsiteX4" fmla="*/ 153 w 10167"/>
                  <a:gd name="connsiteY4" fmla="*/ 0 h 15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7" h="15817">
                    <a:moveTo>
                      <a:pt x="153" y="0"/>
                    </a:moveTo>
                    <a:lnTo>
                      <a:pt x="10042" y="6654"/>
                    </a:lnTo>
                    <a:cubicBezTo>
                      <a:pt x="10084" y="9651"/>
                      <a:pt x="10125" y="12820"/>
                      <a:pt x="10167" y="15817"/>
                    </a:cubicBezTo>
                    <a:lnTo>
                      <a:pt x="0" y="9049"/>
                    </a:lnTo>
                    <a:cubicBezTo>
                      <a:pt x="9" y="8048"/>
                      <a:pt x="144" y="1001"/>
                      <a:pt x="153" y="0"/>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grpSp>
        <p:grpSp>
          <p:nvGrpSpPr>
            <p:cNvPr id="35870" name="Group 5">
              <a:extLst>
                <a:ext uri="{FF2B5EF4-FFF2-40B4-BE49-F238E27FC236}">
                  <a16:creationId xmlns:a16="http://schemas.microsoft.com/office/drawing/2014/main" id="{5334D78A-E4FA-47C5-9EB7-805E045AC1A8}"/>
                </a:ext>
              </a:extLst>
            </p:cNvPr>
            <p:cNvGrpSpPr>
              <a:grpSpLocks/>
            </p:cNvGrpSpPr>
            <p:nvPr/>
          </p:nvGrpSpPr>
          <p:grpSpPr bwMode="auto">
            <a:xfrm>
              <a:off x="2566599" y="2472219"/>
              <a:ext cx="1004360" cy="768801"/>
              <a:chOff x="2686051" y="2289176"/>
              <a:chExt cx="1231900" cy="942975"/>
            </a:xfrm>
          </p:grpSpPr>
          <p:sp>
            <p:nvSpPr>
              <p:cNvPr id="11" name="Rectangle 8">
                <a:extLst>
                  <a:ext uri="{FF2B5EF4-FFF2-40B4-BE49-F238E27FC236}">
                    <a16:creationId xmlns:a16="http://schemas.microsoft.com/office/drawing/2014/main" id="{0917573C-30A0-4D4E-AC14-E43766729F56}"/>
                  </a:ext>
                </a:extLst>
              </p:cNvPr>
              <p:cNvSpPr>
                <a:spLocks noChangeArrowheads="1"/>
              </p:cNvSpPr>
              <p:nvPr/>
            </p:nvSpPr>
            <p:spPr bwMode="auto">
              <a:xfrm>
                <a:off x="2686604" y="3079479"/>
                <a:ext cx="804331" cy="152430"/>
              </a:xfrm>
              <a:prstGeom prst="rect">
                <a:avLst/>
              </a:pr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2" name="Freeform 9">
                <a:extLst>
                  <a:ext uri="{FF2B5EF4-FFF2-40B4-BE49-F238E27FC236}">
                    <a16:creationId xmlns:a16="http://schemas.microsoft.com/office/drawing/2014/main" id="{6CE628C3-C668-4795-BD07-53D2A0D49B43}"/>
                  </a:ext>
                </a:extLst>
              </p:cNvPr>
              <p:cNvSpPr>
                <a:spLocks/>
              </p:cNvSpPr>
              <p:nvPr/>
            </p:nvSpPr>
            <p:spPr bwMode="auto">
              <a:xfrm>
                <a:off x="3490935" y="2580957"/>
                <a:ext cx="427256" cy="650952"/>
              </a:xfrm>
              <a:custGeom>
                <a:avLst/>
                <a:gdLst>
                  <a:gd name="T0" fmla="*/ 0 w 181"/>
                  <a:gd name="T1" fmla="*/ 211 h 276"/>
                  <a:gd name="T2" fmla="*/ 181 w 181"/>
                  <a:gd name="T3" fmla="*/ 0 h 276"/>
                  <a:gd name="T4" fmla="*/ 181 w 181"/>
                  <a:gd name="T5" fmla="*/ 102 h 276"/>
                  <a:gd name="T6" fmla="*/ 0 w 181"/>
                  <a:gd name="T7" fmla="*/ 276 h 276"/>
                  <a:gd name="T8" fmla="*/ 0 w 181"/>
                  <a:gd name="T9" fmla="*/ 211 h 276"/>
                </a:gdLst>
                <a:ahLst/>
                <a:cxnLst>
                  <a:cxn ang="0">
                    <a:pos x="T0" y="T1"/>
                  </a:cxn>
                  <a:cxn ang="0">
                    <a:pos x="T2" y="T3"/>
                  </a:cxn>
                  <a:cxn ang="0">
                    <a:pos x="T4" y="T5"/>
                  </a:cxn>
                  <a:cxn ang="0">
                    <a:pos x="T6" y="T7"/>
                  </a:cxn>
                  <a:cxn ang="0">
                    <a:pos x="T8" y="T9"/>
                  </a:cxn>
                </a:cxnLst>
                <a:rect l="0" t="0" r="r" b="b"/>
                <a:pathLst>
                  <a:path w="181" h="276">
                    <a:moveTo>
                      <a:pt x="0" y="211"/>
                    </a:moveTo>
                    <a:cubicBezTo>
                      <a:pt x="0" y="211"/>
                      <a:pt x="7" y="70"/>
                      <a:pt x="181" y="0"/>
                    </a:cubicBezTo>
                    <a:cubicBezTo>
                      <a:pt x="181" y="102"/>
                      <a:pt x="181" y="102"/>
                      <a:pt x="181" y="102"/>
                    </a:cubicBezTo>
                    <a:cubicBezTo>
                      <a:pt x="181" y="102"/>
                      <a:pt x="79" y="138"/>
                      <a:pt x="0" y="276"/>
                    </a:cubicBezTo>
                    <a:lnTo>
                      <a:pt x="0" y="211"/>
                    </a:ln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3" name="Freeform 10">
                <a:extLst>
                  <a:ext uri="{FF2B5EF4-FFF2-40B4-BE49-F238E27FC236}">
                    <a16:creationId xmlns:a16="http://schemas.microsoft.com/office/drawing/2014/main" id="{294B1FFF-6313-4C7E-AF2F-E4B464059A84}"/>
                  </a:ext>
                </a:extLst>
              </p:cNvPr>
              <p:cNvSpPr>
                <a:spLocks/>
              </p:cNvSpPr>
              <p:nvPr/>
            </p:nvSpPr>
            <p:spPr bwMode="auto">
              <a:xfrm>
                <a:off x="2686604" y="2288590"/>
                <a:ext cx="1231588" cy="790889"/>
              </a:xfrm>
              <a:custGeom>
                <a:avLst/>
                <a:gdLst>
                  <a:gd name="T0" fmla="*/ 522 w 522"/>
                  <a:gd name="T1" fmla="*/ 124 h 335"/>
                  <a:gd name="T2" fmla="*/ 279 w 522"/>
                  <a:gd name="T3" fmla="*/ 0 h 335"/>
                  <a:gd name="T4" fmla="*/ 0 w 522"/>
                  <a:gd name="T5" fmla="*/ 335 h 335"/>
                  <a:gd name="T6" fmla="*/ 341 w 522"/>
                  <a:gd name="T7" fmla="*/ 335 h 335"/>
                  <a:gd name="T8" fmla="*/ 522 w 522"/>
                  <a:gd name="T9" fmla="*/ 124 h 335"/>
                </a:gdLst>
                <a:ahLst/>
                <a:cxnLst>
                  <a:cxn ang="0">
                    <a:pos x="T0" y="T1"/>
                  </a:cxn>
                  <a:cxn ang="0">
                    <a:pos x="T2" y="T3"/>
                  </a:cxn>
                  <a:cxn ang="0">
                    <a:pos x="T4" y="T5"/>
                  </a:cxn>
                  <a:cxn ang="0">
                    <a:pos x="T6" y="T7"/>
                  </a:cxn>
                  <a:cxn ang="0">
                    <a:pos x="T8" y="T9"/>
                  </a:cxn>
                </a:cxnLst>
                <a:rect l="0" t="0" r="r" b="b"/>
                <a:pathLst>
                  <a:path w="522" h="335">
                    <a:moveTo>
                      <a:pt x="522" y="124"/>
                    </a:moveTo>
                    <a:cubicBezTo>
                      <a:pt x="279" y="0"/>
                      <a:pt x="279" y="0"/>
                      <a:pt x="279" y="0"/>
                    </a:cubicBezTo>
                    <a:cubicBezTo>
                      <a:pt x="279" y="0"/>
                      <a:pt x="12" y="115"/>
                      <a:pt x="0" y="335"/>
                    </a:cubicBezTo>
                    <a:cubicBezTo>
                      <a:pt x="341" y="335"/>
                      <a:pt x="341" y="335"/>
                      <a:pt x="341" y="335"/>
                    </a:cubicBezTo>
                    <a:cubicBezTo>
                      <a:pt x="341" y="335"/>
                      <a:pt x="352" y="193"/>
                      <a:pt x="522" y="124"/>
                    </a:cubicBezTo>
                    <a:close/>
                  </a:path>
                </a:pathLst>
              </a:custGeom>
              <a:solidFill>
                <a:schemeClr val="accent2">
                  <a:lumMod val="60000"/>
                  <a:lumOff val="40000"/>
                </a:schemeClr>
              </a:solidFill>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grpSp>
        <p:grpSp>
          <p:nvGrpSpPr>
            <p:cNvPr id="35871" name="Group 6">
              <a:extLst>
                <a:ext uri="{FF2B5EF4-FFF2-40B4-BE49-F238E27FC236}">
                  <a16:creationId xmlns:a16="http://schemas.microsoft.com/office/drawing/2014/main" id="{E2C88F94-4245-49A3-970C-2E8AF748ECB0}"/>
                </a:ext>
              </a:extLst>
            </p:cNvPr>
            <p:cNvGrpSpPr>
              <a:grpSpLocks/>
            </p:cNvGrpSpPr>
            <p:nvPr/>
          </p:nvGrpSpPr>
          <p:grpSpPr bwMode="auto">
            <a:xfrm>
              <a:off x="2474705" y="3241020"/>
              <a:ext cx="1092372" cy="754565"/>
              <a:chOff x="2573338" y="3232151"/>
              <a:chExt cx="1339851" cy="925513"/>
            </a:xfrm>
          </p:grpSpPr>
          <p:sp>
            <p:nvSpPr>
              <p:cNvPr id="8" name="Freeform 5">
                <a:extLst>
                  <a:ext uri="{FF2B5EF4-FFF2-40B4-BE49-F238E27FC236}">
                    <a16:creationId xmlns:a16="http://schemas.microsoft.com/office/drawing/2014/main" id="{49074455-18C3-437C-932B-193310EF3021}"/>
                  </a:ext>
                </a:extLst>
              </p:cNvPr>
              <p:cNvSpPr>
                <a:spLocks/>
              </p:cNvSpPr>
              <p:nvPr/>
            </p:nvSpPr>
            <p:spPr bwMode="auto">
              <a:xfrm>
                <a:off x="3340391" y="3740427"/>
                <a:ext cx="573498" cy="417309"/>
              </a:xfrm>
              <a:custGeom>
                <a:avLst/>
                <a:gdLst>
                  <a:gd name="T0" fmla="*/ 0 w 361"/>
                  <a:gd name="T1" fmla="*/ 183 h 263"/>
                  <a:gd name="T2" fmla="*/ 0 w 361"/>
                  <a:gd name="T3" fmla="*/ 263 h 263"/>
                  <a:gd name="T4" fmla="*/ 361 w 361"/>
                  <a:gd name="T5" fmla="*/ 82 h 263"/>
                  <a:gd name="T6" fmla="*/ 356 w 361"/>
                  <a:gd name="T7" fmla="*/ 0 h 263"/>
                  <a:gd name="T8" fmla="*/ 0 w 361"/>
                  <a:gd name="T9" fmla="*/ 183 h 263"/>
                </a:gdLst>
                <a:ahLst/>
                <a:cxnLst>
                  <a:cxn ang="0">
                    <a:pos x="T0" y="T1"/>
                  </a:cxn>
                  <a:cxn ang="0">
                    <a:pos x="T2" y="T3"/>
                  </a:cxn>
                  <a:cxn ang="0">
                    <a:pos x="T4" y="T5"/>
                  </a:cxn>
                  <a:cxn ang="0">
                    <a:pos x="T6" y="T7"/>
                  </a:cxn>
                  <a:cxn ang="0">
                    <a:pos x="T8" y="T9"/>
                  </a:cxn>
                </a:cxnLst>
                <a:rect l="0" t="0" r="r" b="b"/>
                <a:pathLst>
                  <a:path w="361" h="263">
                    <a:moveTo>
                      <a:pt x="0" y="183"/>
                    </a:moveTo>
                    <a:lnTo>
                      <a:pt x="0" y="263"/>
                    </a:lnTo>
                    <a:lnTo>
                      <a:pt x="361" y="82"/>
                    </a:lnTo>
                    <a:lnTo>
                      <a:pt x="356" y="0"/>
                    </a:lnTo>
                    <a:lnTo>
                      <a:pt x="0" y="183"/>
                    </a:ln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9" name="Freeform 6">
                <a:extLst>
                  <a:ext uri="{FF2B5EF4-FFF2-40B4-BE49-F238E27FC236}">
                    <a16:creationId xmlns:a16="http://schemas.microsoft.com/office/drawing/2014/main" id="{A1BC4DC4-95AA-4416-B26B-2469559280E4}"/>
                  </a:ext>
                </a:extLst>
              </p:cNvPr>
              <p:cNvSpPr>
                <a:spLocks/>
              </p:cNvSpPr>
              <p:nvPr/>
            </p:nvSpPr>
            <p:spPr bwMode="auto">
              <a:xfrm>
                <a:off x="2686603" y="3231909"/>
                <a:ext cx="1218683" cy="798385"/>
              </a:xfrm>
              <a:custGeom>
                <a:avLst/>
                <a:gdLst>
                  <a:gd name="T0" fmla="*/ 517 w 517"/>
                  <a:gd name="T1" fmla="*/ 215 h 338"/>
                  <a:gd name="T2" fmla="*/ 341 w 517"/>
                  <a:gd name="T3" fmla="*/ 0 h 338"/>
                  <a:gd name="T4" fmla="*/ 0 w 517"/>
                  <a:gd name="T5" fmla="*/ 0 h 338"/>
                  <a:gd name="T6" fmla="*/ 277 w 517"/>
                  <a:gd name="T7" fmla="*/ 338 h 338"/>
                  <a:gd name="T8" fmla="*/ 517 w 517"/>
                  <a:gd name="T9" fmla="*/ 215 h 338"/>
                </a:gdLst>
                <a:ahLst/>
                <a:cxnLst>
                  <a:cxn ang="0">
                    <a:pos x="T0" y="T1"/>
                  </a:cxn>
                  <a:cxn ang="0">
                    <a:pos x="T2" y="T3"/>
                  </a:cxn>
                  <a:cxn ang="0">
                    <a:pos x="T4" y="T5"/>
                  </a:cxn>
                  <a:cxn ang="0">
                    <a:pos x="T6" y="T7"/>
                  </a:cxn>
                  <a:cxn ang="0">
                    <a:pos x="T8" y="T9"/>
                  </a:cxn>
                </a:cxnLst>
                <a:rect l="0" t="0" r="r" b="b"/>
                <a:pathLst>
                  <a:path w="517" h="338">
                    <a:moveTo>
                      <a:pt x="517" y="215"/>
                    </a:moveTo>
                    <a:cubicBezTo>
                      <a:pt x="517" y="215"/>
                      <a:pt x="342" y="141"/>
                      <a:pt x="341" y="0"/>
                    </a:cubicBezTo>
                    <a:cubicBezTo>
                      <a:pt x="0" y="0"/>
                      <a:pt x="0" y="0"/>
                      <a:pt x="0" y="0"/>
                    </a:cubicBezTo>
                    <a:cubicBezTo>
                      <a:pt x="0" y="0"/>
                      <a:pt x="28" y="173"/>
                      <a:pt x="277" y="338"/>
                    </a:cubicBezTo>
                    <a:lnTo>
                      <a:pt x="517" y="215"/>
                    </a:lnTo>
                    <a:close/>
                  </a:path>
                </a:pathLst>
              </a:custGeom>
              <a:solidFill>
                <a:schemeClr val="accent1">
                  <a:lumMod val="60000"/>
                  <a:lumOff val="40000"/>
                </a:schemeClr>
              </a:solidFill>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sp>
            <p:nvSpPr>
              <p:cNvPr id="10" name="Freeform 7">
                <a:extLst>
                  <a:ext uri="{FF2B5EF4-FFF2-40B4-BE49-F238E27FC236}">
                    <a16:creationId xmlns:a16="http://schemas.microsoft.com/office/drawing/2014/main" id="{1121F4F3-A169-4414-866C-CD70B1019324}"/>
                  </a:ext>
                </a:extLst>
              </p:cNvPr>
              <p:cNvSpPr>
                <a:spLocks/>
              </p:cNvSpPr>
              <p:nvPr/>
            </p:nvSpPr>
            <p:spPr bwMode="auto">
              <a:xfrm>
                <a:off x="2573338" y="3231909"/>
                <a:ext cx="767053" cy="925826"/>
              </a:xfrm>
              <a:custGeom>
                <a:avLst/>
                <a:gdLst>
                  <a:gd name="T0" fmla="*/ 325 w 325"/>
                  <a:gd name="T1" fmla="*/ 392 h 392"/>
                  <a:gd name="T2" fmla="*/ 325 w 325"/>
                  <a:gd name="T3" fmla="*/ 338 h 392"/>
                  <a:gd name="T4" fmla="*/ 48 w 325"/>
                  <a:gd name="T5" fmla="*/ 0 h 392"/>
                  <a:gd name="T6" fmla="*/ 325 w 325"/>
                  <a:gd name="T7" fmla="*/ 392 h 392"/>
                </a:gdLst>
                <a:ahLst/>
                <a:cxnLst>
                  <a:cxn ang="0">
                    <a:pos x="T0" y="T1"/>
                  </a:cxn>
                  <a:cxn ang="0">
                    <a:pos x="T2" y="T3"/>
                  </a:cxn>
                  <a:cxn ang="0">
                    <a:pos x="T4" y="T5"/>
                  </a:cxn>
                  <a:cxn ang="0">
                    <a:pos x="T6" y="T7"/>
                  </a:cxn>
                </a:cxnLst>
                <a:rect l="0" t="0" r="r" b="b"/>
                <a:pathLst>
                  <a:path w="325" h="392">
                    <a:moveTo>
                      <a:pt x="325" y="392"/>
                    </a:moveTo>
                    <a:cubicBezTo>
                      <a:pt x="325" y="338"/>
                      <a:pt x="325" y="338"/>
                      <a:pt x="325" y="338"/>
                    </a:cubicBezTo>
                    <a:cubicBezTo>
                      <a:pt x="325" y="338"/>
                      <a:pt x="103" y="205"/>
                      <a:pt x="48" y="0"/>
                    </a:cubicBezTo>
                    <a:cubicBezTo>
                      <a:pt x="48" y="0"/>
                      <a:pt x="0" y="215"/>
                      <a:pt x="325" y="392"/>
                    </a:cubicBezTo>
                    <a:close/>
                  </a:path>
                </a:pathLst>
              </a:custGeom>
              <a:ln>
                <a:noFill/>
              </a:ln>
            </p:spPr>
            <p:style>
              <a:lnRef idx="0">
                <a:schemeClr val="accent5"/>
              </a:lnRef>
              <a:fillRef idx="3">
                <a:schemeClr val="accent5"/>
              </a:fillRef>
              <a:effectRef idx="3">
                <a:schemeClr val="accent5"/>
              </a:effectRef>
              <a:fontRef idx="minor">
                <a:schemeClr val="lt1"/>
              </a:fontRef>
            </p:style>
            <p:txBody>
              <a:bodyPr/>
              <a:lstStyle/>
              <a:p>
                <a:pPr eaLnBrk="1" fontAlgn="auto" hangingPunct="1">
                  <a:spcBef>
                    <a:spcPts val="0"/>
                  </a:spcBef>
                  <a:spcAft>
                    <a:spcPts val="0"/>
                  </a:spcAft>
                  <a:defRPr/>
                </a:pPr>
                <a:endParaRPr lang="en-US">
                  <a:solidFill>
                    <a:schemeClr val="tx1">
                      <a:lumMod val="50000"/>
                      <a:lumOff val="50000"/>
                    </a:schemeClr>
                  </a:solidFill>
                </a:endParaRPr>
              </a:p>
            </p:txBody>
          </p:sp>
        </p:grpSp>
      </p:grpSp>
      <p:grpSp>
        <p:nvGrpSpPr>
          <p:cNvPr id="24" name="Group 23">
            <a:extLst>
              <a:ext uri="{FF2B5EF4-FFF2-40B4-BE49-F238E27FC236}">
                <a16:creationId xmlns:a16="http://schemas.microsoft.com/office/drawing/2014/main" id="{4D8FF8CB-3ECC-4AB3-BE56-EB381A1748A6}"/>
              </a:ext>
            </a:extLst>
          </p:cNvPr>
          <p:cNvGrpSpPr>
            <a:grpSpLocks/>
          </p:cNvGrpSpPr>
          <p:nvPr/>
        </p:nvGrpSpPr>
        <p:grpSpPr bwMode="auto">
          <a:xfrm>
            <a:off x="2817813" y="3559175"/>
            <a:ext cx="1311275" cy="506413"/>
            <a:chOff x="1582038" y="2697524"/>
            <a:chExt cx="2577213" cy="316190"/>
          </a:xfrm>
        </p:grpSpPr>
        <p:cxnSp>
          <p:nvCxnSpPr>
            <p:cNvPr id="25" name="Straight Connector 24">
              <a:extLst>
                <a:ext uri="{FF2B5EF4-FFF2-40B4-BE49-F238E27FC236}">
                  <a16:creationId xmlns:a16="http://schemas.microsoft.com/office/drawing/2014/main" id="{D783E2BE-965C-48A5-8ADD-45E0AC21C0C6}"/>
                </a:ext>
              </a:extLst>
            </p:cNvPr>
            <p:cNvCxnSpPr/>
            <p:nvPr/>
          </p:nvCxnSpPr>
          <p:spPr>
            <a:xfrm flipH="1" flipV="1">
              <a:off x="3660033" y="2697524"/>
              <a:ext cx="49921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0062BF9-62AB-45C7-B566-90B2F2D4A102}"/>
                </a:ext>
              </a:extLst>
            </p:cNvPr>
            <p:cNvCxnSpPr/>
            <p:nvPr/>
          </p:nvCxnSpPr>
          <p:spPr>
            <a:xfrm flipH="1">
              <a:off x="1582038" y="2697524"/>
              <a:ext cx="2077995"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D64E752E-8FA2-42F5-BE6A-145215E1A706}"/>
              </a:ext>
            </a:extLst>
          </p:cNvPr>
          <p:cNvGrpSpPr>
            <a:grpSpLocks/>
          </p:cNvGrpSpPr>
          <p:nvPr/>
        </p:nvGrpSpPr>
        <p:grpSpPr bwMode="auto">
          <a:xfrm>
            <a:off x="8110538" y="3387725"/>
            <a:ext cx="1247775" cy="339725"/>
            <a:chOff x="7528087" y="2680840"/>
            <a:chExt cx="2803259" cy="316190"/>
          </a:xfrm>
        </p:grpSpPr>
        <p:cxnSp>
          <p:nvCxnSpPr>
            <p:cNvPr id="28" name="Straight Connector 27">
              <a:extLst>
                <a:ext uri="{FF2B5EF4-FFF2-40B4-BE49-F238E27FC236}">
                  <a16:creationId xmlns:a16="http://schemas.microsoft.com/office/drawing/2014/main" id="{E2F6BA5B-E783-4EBF-81A9-4DA94692CCFC}"/>
                </a:ext>
              </a:extLst>
            </p:cNvPr>
            <p:cNvCxnSpPr/>
            <p:nvPr/>
          </p:nvCxnSpPr>
          <p:spPr>
            <a:xfrm flipV="1">
              <a:off x="7528087" y="2680840"/>
              <a:ext cx="49930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92A3984-C352-4A1F-B253-746F1B5C13B7}"/>
                </a:ext>
              </a:extLst>
            </p:cNvPr>
            <p:cNvCxnSpPr/>
            <p:nvPr/>
          </p:nvCxnSpPr>
          <p:spPr>
            <a:xfrm>
              <a:off x="8027395" y="2680840"/>
              <a:ext cx="2303951"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C08876DB-4AD2-4CD3-9109-4F9E0FCF50D7}"/>
              </a:ext>
            </a:extLst>
          </p:cNvPr>
          <p:cNvGrpSpPr>
            <a:grpSpLocks/>
          </p:cNvGrpSpPr>
          <p:nvPr/>
        </p:nvGrpSpPr>
        <p:grpSpPr bwMode="auto">
          <a:xfrm>
            <a:off x="2852738" y="4879975"/>
            <a:ext cx="1309687" cy="506413"/>
            <a:chOff x="1582038" y="2697524"/>
            <a:chExt cx="2577213" cy="316190"/>
          </a:xfrm>
        </p:grpSpPr>
        <p:cxnSp>
          <p:nvCxnSpPr>
            <p:cNvPr id="31" name="Straight Connector 30">
              <a:extLst>
                <a:ext uri="{FF2B5EF4-FFF2-40B4-BE49-F238E27FC236}">
                  <a16:creationId xmlns:a16="http://schemas.microsoft.com/office/drawing/2014/main" id="{FD030A50-BBD8-42ED-A5A4-BC7093D2496F}"/>
                </a:ext>
              </a:extLst>
            </p:cNvPr>
            <p:cNvCxnSpPr/>
            <p:nvPr/>
          </p:nvCxnSpPr>
          <p:spPr>
            <a:xfrm flipH="1" flipV="1">
              <a:off x="3662553" y="2697524"/>
              <a:ext cx="49669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24504B7-E72D-4872-AB9A-EEA56E86C4C2}"/>
                </a:ext>
              </a:extLst>
            </p:cNvPr>
            <p:cNvCxnSpPr/>
            <p:nvPr/>
          </p:nvCxnSpPr>
          <p:spPr>
            <a:xfrm flipH="1">
              <a:off x="1582038" y="2697524"/>
              <a:ext cx="2080515"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DC76334-C898-4C9F-AE31-927E472F8E34}"/>
              </a:ext>
            </a:extLst>
          </p:cNvPr>
          <p:cNvGrpSpPr>
            <a:grpSpLocks/>
          </p:cNvGrpSpPr>
          <p:nvPr/>
        </p:nvGrpSpPr>
        <p:grpSpPr bwMode="auto">
          <a:xfrm>
            <a:off x="6767513" y="2776538"/>
            <a:ext cx="1247775" cy="341312"/>
            <a:chOff x="7528087" y="2680840"/>
            <a:chExt cx="2803259" cy="316190"/>
          </a:xfrm>
        </p:grpSpPr>
        <p:cxnSp>
          <p:nvCxnSpPr>
            <p:cNvPr id="34" name="Straight Connector 33">
              <a:extLst>
                <a:ext uri="{FF2B5EF4-FFF2-40B4-BE49-F238E27FC236}">
                  <a16:creationId xmlns:a16="http://schemas.microsoft.com/office/drawing/2014/main" id="{37195A7F-63BF-4F53-B1E5-4643595E49AB}"/>
                </a:ext>
              </a:extLst>
            </p:cNvPr>
            <p:cNvCxnSpPr/>
            <p:nvPr/>
          </p:nvCxnSpPr>
          <p:spPr>
            <a:xfrm flipV="1">
              <a:off x="7528087" y="2680840"/>
              <a:ext cx="499308"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26C31EC-E79C-4E6D-962D-717FDCEFBEF7}"/>
                </a:ext>
              </a:extLst>
            </p:cNvPr>
            <p:cNvCxnSpPr/>
            <p:nvPr/>
          </p:nvCxnSpPr>
          <p:spPr>
            <a:xfrm>
              <a:off x="8027395" y="2680840"/>
              <a:ext cx="2303951"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05E9BF07-4308-4701-BE58-577E3E6BA56F}"/>
              </a:ext>
            </a:extLst>
          </p:cNvPr>
          <p:cNvGrpSpPr>
            <a:grpSpLocks/>
          </p:cNvGrpSpPr>
          <p:nvPr/>
        </p:nvGrpSpPr>
        <p:grpSpPr bwMode="auto">
          <a:xfrm>
            <a:off x="4146550" y="2670175"/>
            <a:ext cx="1309688" cy="506413"/>
            <a:chOff x="1582038" y="2697524"/>
            <a:chExt cx="2577213" cy="316190"/>
          </a:xfrm>
        </p:grpSpPr>
        <p:cxnSp>
          <p:nvCxnSpPr>
            <p:cNvPr id="37" name="Straight Connector 36">
              <a:extLst>
                <a:ext uri="{FF2B5EF4-FFF2-40B4-BE49-F238E27FC236}">
                  <a16:creationId xmlns:a16="http://schemas.microsoft.com/office/drawing/2014/main" id="{396EAD8D-3E15-43EA-9B13-DAA02D565938}"/>
                </a:ext>
              </a:extLst>
            </p:cNvPr>
            <p:cNvCxnSpPr/>
            <p:nvPr/>
          </p:nvCxnSpPr>
          <p:spPr>
            <a:xfrm flipH="1" flipV="1">
              <a:off x="3662551" y="2697524"/>
              <a:ext cx="496700"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3B29E3F-393E-4171-ACAC-08779D83D94A}"/>
                </a:ext>
              </a:extLst>
            </p:cNvPr>
            <p:cNvCxnSpPr/>
            <p:nvPr/>
          </p:nvCxnSpPr>
          <p:spPr>
            <a:xfrm flipH="1">
              <a:off x="1582038" y="2697524"/>
              <a:ext cx="2080513"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39" name="Content Placeholder 2">
            <a:extLst>
              <a:ext uri="{FF2B5EF4-FFF2-40B4-BE49-F238E27FC236}">
                <a16:creationId xmlns:a16="http://schemas.microsoft.com/office/drawing/2014/main" id="{8E7F41C4-0705-4DAA-8F7B-E297F618BF89}"/>
              </a:ext>
            </a:extLst>
          </p:cNvPr>
          <p:cNvSpPr txBox="1">
            <a:spLocks/>
          </p:cNvSpPr>
          <p:nvPr/>
        </p:nvSpPr>
        <p:spPr>
          <a:xfrm>
            <a:off x="1236663" y="3309938"/>
            <a:ext cx="1509712" cy="67945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elit</a:t>
            </a:r>
            <a:r>
              <a:rPr lang="en-US" sz="900">
                <a:solidFill>
                  <a:schemeClr val="tx1">
                    <a:lumMod val="50000"/>
                    <a:lumOff val="50000"/>
                  </a:schemeClr>
                </a:solidFill>
                <a:latin typeface="Poppins" panose="00000500000000000000" pitchFamily="2" charset="0"/>
                <a:cs typeface="Poppins" panose="00000500000000000000" pitchFamily="2" charset="0"/>
              </a:rPr>
              <a:t>. </a:t>
            </a:r>
            <a:endParaRPr lang="en-US"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0" name="Content Placeholder 2">
            <a:extLst>
              <a:ext uri="{FF2B5EF4-FFF2-40B4-BE49-F238E27FC236}">
                <a16:creationId xmlns:a16="http://schemas.microsoft.com/office/drawing/2014/main" id="{D54CBE41-DDD1-4E62-89D4-92F31E3674ED}"/>
              </a:ext>
            </a:extLst>
          </p:cNvPr>
          <p:cNvSpPr txBox="1">
            <a:spLocks/>
          </p:cNvSpPr>
          <p:nvPr/>
        </p:nvSpPr>
        <p:spPr>
          <a:xfrm>
            <a:off x="9547225" y="3176588"/>
            <a:ext cx="1687513" cy="696912"/>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elit</a:t>
            </a:r>
            <a:r>
              <a:rPr lang="en-US" sz="900">
                <a:solidFill>
                  <a:schemeClr val="tx1">
                    <a:lumMod val="50000"/>
                    <a:lumOff val="50000"/>
                  </a:schemeClr>
                </a:solidFill>
                <a:latin typeface="Poppins" panose="00000500000000000000" pitchFamily="2" charset="0"/>
                <a:cs typeface="Poppins" panose="00000500000000000000" pitchFamily="2" charset="0"/>
              </a:rPr>
              <a:t>. </a:t>
            </a:r>
            <a:endParaRPr lang="en-US"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1" name="Content Placeholder 2">
            <a:extLst>
              <a:ext uri="{FF2B5EF4-FFF2-40B4-BE49-F238E27FC236}">
                <a16:creationId xmlns:a16="http://schemas.microsoft.com/office/drawing/2014/main" id="{745329E6-4A43-4AC4-8C23-2FC0AFA2D637}"/>
              </a:ext>
            </a:extLst>
          </p:cNvPr>
          <p:cNvSpPr txBox="1">
            <a:spLocks/>
          </p:cNvSpPr>
          <p:nvPr/>
        </p:nvSpPr>
        <p:spPr>
          <a:xfrm>
            <a:off x="8237538" y="2433638"/>
            <a:ext cx="1687512" cy="696912"/>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elit</a:t>
            </a:r>
            <a:r>
              <a:rPr lang="en-US" sz="900">
                <a:solidFill>
                  <a:schemeClr val="tx1">
                    <a:lumMod val="50000"/>
                    <a:lumOff val="50000"/>
                  </a:schemeClr>
                </a:solidFill>
                <a:latin typeface="Poppins" panose="00000500000000000000" pitchFamily="2" charset="0"/>
                <a:cs typeface="Poppins" panose="00000500000000000000" pitchFamily="2" charset="0"/>
              </a:rPr>
              <a:t>. </a:t>
            </a:r>
            <a:endParaRPr lang="en-US"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2" name="Content Placeholder 2">
            <a:extLst>
              <a:ext uri="{FF2B5EF4-FFF2-40B4-BE49-F238E27FC236}">
                <a16:creationId xmlns:a16="http://schemas.microsoft.com/office/drawing/2014/main" id="{6930A680-66A8-46C5-9296-5BAE6B11529B}"/>
              </a:ext>
            </a:extLst>
          </p:cNvPr>
          <p:cNvSpPr txBox="1">
            <a:spLocks/>
          </p:cNvSpPr>
          <p:nvPr/>
        </p:nvSpPr>
        <p:spPr>
          <a:xfrm>
            <a:off x="2536825" y="2335213"/>
            <a:ext cx="1509713" cy="67945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elit</a:t>
            </a:r>
            <a:r>
              <a:rPr lang="en-US" sz="900">
                <a:solidFill>
                  <a:schemeClr val="tx1">
                    <a:lumMod val="50000"/>
                    <a:lumOff val="50000"/>
                  </a:schemeClr>
                </a:solidFill>
                <a:latin typeface="Poppins" panose="00000500000000000000" pitchFamily="2" charset="0"/>
                <a:cs typeface="Poppins" panose="00000500000000000000" pitchFamily="2" charset="0"/>
              </a:rPr>
              <a:t>. </a:t>
            </a:r>
            <a:endParaRPr lang="en-US"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3" name="Content Placeholder 2">
            <a:extLst>
              <a:ext uri="{FF2B5EF4-FFF2-40B4-BE49-F238E27FC236}">
                <a16:creationId xmlns:a16="http://schemas.microsoft.com/office/drawing/2014/main" id="{1C5B2ACD-951F-4774-94A1-2B0BFDA3619A}"/>
              </a:ext>
            </a:extLst>
          </p:cNvPr>
          <p:cNvSpPr txBox="1">
            <a:spLocks/>
          </p:cNvSpPr>
          <p:nvPr/>
        </p:nvSpPr>
        <p:spPr>
          <a:xfrm>
            <a:off x="1290638" y="4540250"/>
            <a:ext cx="1508125" cy="67945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amet, consectetur adipiscing elit</a:t>
            </a:r>
            <a:r>
              <a:rPr lang="en-US" sz="900">
                <a:solidFill>
                  <a:schemeClr val="tx1">
                    <a:lumMod val="50000"/>
                    <a:lumOff val="50000"/>
                  </a:schemeClr>
                </a:solidFill>
                <a:latin typeface="Poppins" panose="00000500000000000000" pitchFamily="2" charset="0"/>
                <a:cs typeface="Poppins" panose="00000500000000000000" pitchFamily="2" charset="0"/>
              </a:rPr>
              <a:t>. </a:t>
            </a:r>
            <a:endParaRPr lang="en-US"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4" name="Shape 2784">
            <a:extLst>
              <a:ext uri="{FF2B5EF4-FFF2-40B4-BE49-F238E27FC236}">
                <a16:creationId xmlns:a16="http://schemas.microsoft.com/office/drawing/2014/main" id="{D308B328-6FA0-4CBD-980E-6E188C86B9A2}"/>
              </a:ext>
            </a:extLst>
          </p:cNvPr>
          <p:cNvSpPr/>
          <p:nvPr/>
        </p:nvSpPr>
        <p:spPr>
          <a:xfrm>
            <a:off x="7092950" y="5419725"/>
            <a:ext cx="444500" cy="40957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solidFill>
                <a:schemeClr val="tx1">
                  <a:lumMod val="50000"/>
                  <a:lumOff val="50000"/>
                </a:schemeClr>
              </a:solidFill>
              <a:effectLst>
                <a:outerShdw blurRad="38100" dist="12700" dir="5400000" rotWithShape="0">
                  <a:srgbClr val="000000">
                    <a:alpha val="50000"/>
                  </a:srgbClr>
                </a:outerShdw>
              </a:effectLst>
              <a:latin typeface="Poppins" panose="00000500000000000000" pitchFamily="2" charset="0"/>
              <a:ea typeface="Gill Sans"/>
              <a:cs typeface="Poppins" panose="00000500000000000000" pitchFamily="2" charset="0"/>
              <a:sym typeface="Gill Sans"/>
            </a:endParaRPr>
          </a:p>
        </p:txBody>
      </p:sp>
      <p:sp>
        <p:nvSpPr>
          <p:cNvPr id="45" name="TextBox 44">
            <a:extLst>
              <a:ext uri="{FF2B5EF4-FFF2-40B4-BE49-F238E27FC236}">
                <a16:creationId xmlns:a16="http://schemas.microsoft.com/office/drawing/2014/main" id="{CB44D1BD-3649-4837-8B7A-4F409DD3791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6" name="Straight Connector 45">
            <a:extLst>
              <a:ext uri="{FF2B5EF4-FFF2-40B4-BE49-F238E27FC236}">
                <a16:creationId xmlns:a16="http://schemas.microsoft.com/office/drawing/2014/main" id="{E2D5CF70-D4A3-46E5-9B38-8DC2358F2AFE}"/>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0A51D1E1-0A29-469C-A3AC-92A3E54688DE}"/>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up)">
                                      <p:cBhvr>
                                        <p:cTn id="7" dur="500"/>
                                        <p:tgtEl>
                                          <p:spTgt spid="45"/>
                                        </p:tgtEl>
                                      </p:cBhvr>
                                    </p:animEffect>
                                  </p:childTnLst>
                                </p:cTn>
                              </p:par>
                              <p:par>
                                <p:cTn id="8" presetID="16" presetClass="entr" presetSubtype="37" fill="hold"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barn(outVertical)">
                                      <p:cBhvr>
                                        <p:cTn id="10" dur="500"/>
                                        <p:tgtEl>
                                          <p:spTgt spid="4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1000"/>
                                        <p:tgtEl>
                                          <p:spTgt spid="47"/>
                                        </p:tgtEl>
                                      </p:cBhvr>
                                    </p:animEffect>
                                    <p:anim calcmode="lin" valueType="num">
                                      <p:cBhvr>
                                        <p:cTn id="14" dur="1000" fill="hold"/>
                                        <p:tgtEl>
                                          <p:spTgt spid="47"/>
                                        </p:tgtEl>
                                        <p:attrNameLst>
                                          <p:attrName>ppt_x</p:attrName>
                                        </p:attrNameLst>
                                      </p:cBhvr>
                                      <p:tavLst>
                                        <p:tav tm="0">
                                          <p:val>
                                            <p:strVal val="#ppt_x"/>
                                          </p:val>
                                        </p:tav>
                                        <p:tav tm="100000">
                                          <p:val>
                                            <p:strVal val="#ppt_x"/>
                                          </p:val>
                                        </p:tav>
                                      </p:tavLst>
                                    </p:anim>
                                    <p:anim calcmode="lin" valueType="num">
                                      <p:cBhvr>
                                        <p:cTn id="15" dur="900" decel="100000" fill="hold"/>
                                        <p:tgtEl>
                                          <p:spTgt spid="4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6" presetClass="entr" presetSubtype="3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circle(out)">
                                      <p:cBhvr>
                                        <p:cTn id="20" dur="500"/>
                                        <p:tgtEl>
                                          <p:spTgt spid="2"/>
                                        </p:tgtEl>
                                      </p:cBhvr>
                                    </p:animEffect>
                                  </p:childTnLst>
                                </p:cTn>
                              </p:par>
                            </p:childTnLst>
                          </p:cTn>
                        </p:par>
                        <p:par>
                          <p:cTn id="21" fill="hold" nodeType="afterGroup">
                            <p:stCondLst>
                              <p:cond delay="1500"/>
                            </p:stCondLst>
                            <p:childTnLst>
                              <p:par>
                                <p:cTn id="22" presetID="22" presetClass="entr" presetSubtype="2" fill="hold" nodeType="after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wipe(right)">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childTnLst>
                          </p:cTn>
                        </p:par>
                        <p:par>
                          <p:cTn id="28" fill="hold" nodeType="afterGroup">
                            <p:stCondLst>
                              <p:cond delay="2000"/>
                            </p:stCondLst>
                            <p:childTnLst>
                              <p:par>
                                <p:cTn id="29" presetID="22" presetClass="entr" presetSubtype="2" fill="hold"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right)">
                                      <p:cBhvr>
                                        <p:cTn id="31" dur="500"/>
                                        <p:tgtEl>
                                          <p:spTgt spid="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childTnLst>
                          </p:cTn>
                        </p:par>
                        <p:par>
                          <p:cTn id="35" fill="hold" nodeType="afterGroup">
                            <p:stCondLst>
                              <p:cond delay="2500"/>
                            </p:stCondLst>
                            <p:childTnLst>
                              <p:par>
                                <p:cTn id="36" presetID="22" presetClass="entr" presetSubtype="2" fill="hold"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right)">
                                      <p:cBhvr>
                                        <p:cTn id="38" dur="500"/>
                                        <p:tgtEl>
                                          <p:spTgt spid="3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2"/>
                                        </p:tgtEl>
                                        <p:attrNameLst>
                                          <p:attrName>style.visibility</p:attrName>
                                        </p:attrNameLst>
                                      </p:cBhvr>
                                      <p:to>
                                        <p:strVal val="visible"/>
                                      </p:to>
                                    </p:set>
                                    <p:animEffect transition="in" filter="fade">
                                      <p:cBhvr>
                                        <p:cTn id="41" dur="500"/>
                                        <p:tgtEl>
                                          <p:spTgt spid="42"/>
                                        </p:tgtEl>
                                      </p:cBhvr>
                                    </p:animEffect>
                                  </p:childTnLst>
                                </p:cTn>
                              </p:par>
                            </p:childTnLst>
                          </p:cTn>
                        </p:par>
                        <p:par>
                          <p:cTn id="42" fill="hold" nodeType="afterGroup">
                            <p:stCondLst>
                              <p:cond delay="3000"/>
                            </p:stCondLst>
                            <p:childTnLst>
                              <p:par>
                                <p:cTn id="43" presetID="22" presetClass="entr" presetSubtype="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wipe(left)">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childTnLst>
                          </p:cTn>
                        </p:par>
                        <p:par>
                          <p:cTn id="49" fill="hold" nodeType="afterGroup">
                            <p:stCondLst>
                              <p:cond delay="3500"/>
                            </p:stCondLst>
                            <p:childTnLst>
                              <p:par>
                                <p:cTn id="50" presetID="22" presetClass="entr" presetSubtype="8" fill="hold" nodeType="after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Effect transition="in" filter="fade">
                                      <p:cBhvr>
                                        <p:cTn id="55" dur="500"/>
                                        <p:tgtEl>
                                          <p:spTgt spid="40"/>
                                        </p:tgtEl>
                                      </p:cBhvr>
                                    </p:animEffect>
                                  </p:childTnLst>
                                </p:cTn>
                              </p:par>
                            </p:childTnLst>
                          </p:cTn>
                        </p:par>
                        <p:par>
                          <p:cTn id="56" fill="hold" nodeType="afterGroup">
                            <p:stCondLst>
                              <p:cond delay="4000"/>
                            </p:stCondLst>
                            <p:childTnLst>
                              <p:par>
                                <p:cTn id="57" presetID="2" presetClass="exit" presetSubtype="1" fill="hold" grpId="1" nodeType="afterEffect">
                                  <p:stCondLst>
                                    <p:cond delay="0"/>
                                  </p:stCondLst>
                                  <p:childTnLst>
                                    <p:anim calcmode="lin" valueType="num">
                                      <p:cBhvr additive="base">
                                        <p:cTn id="58" dur="500"/>
                                        <p:tgtEl>
                                          <p:spTgt spid="45"/>
                                        </p:tgtEl>
                                        <p:attrNameLst>
                                          <p:attrName>ppt_x</p:attrName>
                                        </p:attrNameLst>
                                      </p:cBhvr>
                                      <p:tavLst>
                                        <p:tav tm="0">
                                          <p:val>
                                            <p:strVal val="ppt_x"/>
                                          </p:val>
                                        </p:tav>
                                        <p:tav tm="100000">
                                          <p:val>
                                            <p:strVal val="ppt_x"/>
                                          </p:val>
                                        </p:tav>
                                      </p:tavLst>
                                    </p:anim>
                                    <p:anim calcmode="lin" valueType="num">
                                      <p:cBhvr additive="base">
                                        <p:cTn id="59" dur="500"/>
                                        <p:tgtEl>
                                          <p:spTgt spid="45"/>
                                        </p:tgtEl>
                                        <p:attrNameLst>
                                          <p:attrName>ppt_y</p:attrName>
                                        </p:attrNameLst>
                                      </p:cBhvr>
                                      <p:tavLst>
                                        <p:tav tm="0">
                                          <p:val>
                                            <p:strVal val="ppt_y"/>
                                          </p:val>
                                        </p:tav>
                                        <p:tav tm="100000">
                                          <p:val>
                                            <p:strVal val="0-ppt_h/2"/>
                                          </p:val>
                                        </p:tav>
                                      </p:tavLst>
                                    </p:anim>
                                    <p:set>
                                      <p:cBhvr>
                                        <p:cTn id="60" dur="1" fill="hold">
                                          <p:stCondLst>
                                            <p:cond delay="499"/>
                                          </p:stCondLst>
                                        </p:cTn>
                                        <p:tgtEl>
                                          <p:spTgt spid="45"/>
                                        </p:tgtEl>
                                        <p:attrNameLst>
                                          <p:attrName>style.visibility</p:attrName>
                                        </p:attrNameLst>
                                      </p:cBhvr>
                                      <p:to>
                                        <p:strVal val="hidden"/>
                                      </p:to>
                                    </p:set>
                                  </p:childTnLst>
                                </p:cTn>
                              </p:par>
                              <p:par>
                                <p:cTn id="61" presetID="2" presetClass="exit" presetSubtype="1" fill="hold" nodeType="withEffect">
                                  <p:stCondLst>
                                    <p:cond delay="0"/>
                                  </p:stCondLst>
                                  <p:childTnLst>
                                    <p:anim calcmode="lin" valueType="num">
                                      <p:cBhvr additive="base">
                                        <p:cTn id="62" dur="500"/>
                                        <p:tgtEl>
                                          <p:spTgt spid="46"/>
                                        </p:tgtEl>
                                        <p:attrNameLst>
                                          <p:attrName>ppt_x</p:attrName>
                                        </p:attrNameLst>
                                      </p:cBhvr>
                                      <p:tavLst>
                                        <p:tav tm="0">
                                          <p:val>
                                            <p:strVal val="ppt_x"/>
                                          </p:val>
                                        </p:tav>
                                        <p:tav tm="100000">
                                          <p:val>
                                            <p:strVal val="ppt_x"/>
                                          </p:val>
                                        </p:tav>
                                      </p:tavLst>
                                    </p:anim>
                                    <p:anim calcmode="lin" valueType="num">
                                      <p:cBhvr additive="base">
                                        <p:cTn id="63" dur="500"/>
                                        <p:tgtEl>
                                          <p:spTgt spid="46"/>
                                        </p:tgtEl>
                                        <p:attrNameLst>
                                          <p:attrName>ppt_y</p:attrName>
                                        </p:attrNameLst>
                                      </p:cBhvr>
                                      <p:tavLst>
                                        <p:tav tm="0">
                                          <p:val>
                                            <p:strVal val="ppt_y"/>
                                          </p:val>
                                        </p:tav>
                                        <p:tav tm="100000">
                                          <p:val>
                                            <p:strVal val="0-ppt_h/2"/>
                                          </p:val>
                                        </p:tav>
                                      </p:tavLst>
                                    </p:anim>
                                    <p:set>
                                      <p:cBhvr>
                                        <p:cTn id="64" dur="1" fill="hold">
                                          <p:stCondLst>
                                            <p:cond delay="499"/>
                                          </p:stCondLst>
                                        </p:cTn>
                                        <p:tgtEl>
                                          <p:spTgt spid="46"/>
                                        </p:tgtEl>
                                        <p:attrNameLst>
                                          <p:attrName>style.visibility</p:attrName>
                                        </p:attrNameLst>
                                      </p:cBhvr>
                                      <p:to>
                                        <p:strVal val="hidden"/>
                                      </p:to>
                                    </p:set>
                                  </p:childTnLst>
                                </p:cTn>
                              </p:par>
                              <p:par>
                                <p:cTn id="65" presetID="2" presetClass="exit" presetSubtype="1" fill="hold" grpId="1" nodeType="withEffect">
                                  <p:stCondLst>
                                    <p:cond delay="0"/>
                                  </p:stCondLst>
                                  <p:childTnLst>
                                    <p:anim calcmode="lin" valueType="num">
                                      <p:cBhvr additive="base">
                                        <p:cTn id="66" dur="500"/>
                                        <p:tgtEl>
                                          <p:spTgt spid="47"/>
                                        </p:tgtEl>
                                        <p:attrNameLst>
                                          <p:attrName>ppt_x</p:attrName>
                                        </p:attrNameLst>
                                      </p:cBhvr>
                                      <p:tavLst>
                                        <p:tav tm="0">
                                          <p:val>
                                            <p:strVal val="ppt_x"/>
                                          </p:val>
                                        </p:tav>
                                        <p:tav tm="100000">
                                          <p:val>
                                            <p:strVal val="ppt_x"/>
                                          </p:val>
                                        </p:tav>
                                      </p:tavLst>
                                    </p:anim>
                                    <p:anim calcmode="lin" valueType="num">
                                      <p:cBhvr additive="base">
                                        <p:cTn id="67" dur="500"/>
                                        <p:tgtEl>
                                          <p:spTgt spid="47"/>
                                        </p:tgtEl>
                                        <p:attrNameLst>
                                          <p:attrName>ppt_y</p:attrName>
                                        </p:attrNameLst>
                                      </p:cBhvr>
                                      <p:tavLst>
                                        <p:tav tm="0">
                                          <p:val>
                                            <p:strVal val="ppt_y"/>
                                          </p:val>
                                        </p:tav>
                                        <p:tav tm="100000">
                                          <p:val>
                                            <p:strVal val="0-ppt_h/2"/>
                                          </p:val>
                                        </p:tav>
                                      </p:tavLst>
                                    </p:anim>
                                    <p:set>
                                      <p:cBhvr>
                                        <p:cTn id="68" dur="1" fill="hold">
                                          <p:stCondLst>
                                            <p:cond delay="499"/>
                                          </p:stCondLst>
                                        </p:cTn>
                                        <p:tgtEl>
                                          <p:spTgt spid="47"/>
                                        </p:tgtEl>
                                        <p:attrNameLst>
                                          <p:attrName>style.visibility</p:attrName>
                                        </p:attrNameLst>
                                      </p:cBhvr>
                                      <p:to>
                                        <p:strVal val="hidden"/>
                                      </p:to>
                                    </p:set>
                                  </p:childTnLst>
                                </p:cTn>
                              </p:par>
                              <p:par>
                                <p:cTn id="69" presetID="2" presetClass="exit" presetSubtype="1" fill="hold" nodeType="withEffect">
                                  <p:stCondLst>
                                    <p:cond delay="0"/>
                                  </p:stCondLst>
                                  <p:childTnLst>
                                    <p:anim calcmode="lin" valueType="num">
                                      <p:cBhvr additive="base">
                                        <p:cTn id="70" dur="500"/>
                                        <p:tgtEl>
                                          <p:spTgt spid="2"/>
                                        </p:tgtEl>
                                        <p:attrNameLst>
                                          <p:attrName>ppt_x</p:attrName>
                                        </p:attrNameLst>
                                      </p:cBhvr>
                                      <p:tavLst>
                                        <p:tav tm="0">
                                          <p:val>
                                            <p:strVal val="ppt_x"/>
                                          </p:val>
                                        </p:tav>
                                        <p:tav tm="100000">
                                          <p:val>
                                            <p:strVal val="ppt_x"/>
                                          </p:val>
                                        </p:tav>
                                      </p:tavLst>
                                    </p:anim>
                                    <p:anim calcmode="lin" valueType="num">
                                      <p:cBhvr additive="base">
                                        <p:cTn id="71" dur="500"/>
                                        <p:tgtEl>
                                          <p:spTgt spid="2"/>
                                        </p:tgtEl>
                                        <p:attrNameLst>
                                          <p:attrName>ppt_y</p:attrName>
                                        </p:attrNameLst>
                                      </p:cBhvr>
                                      <p:tavLst>
                                        <p:tav tm="0">
                                          <p:val>
                                            <p:strVal val="ppt_y"/>
                                          </p:val>
                                        </p:tav>
                                        <p:tav tm="100000">
                                          <p:val>
                                            <p:strVal val="0-ppt_h/2"/>
                                          </p:val>
                                        </p:tav>
                                      </p:tavLst>
                                    </p:anim>
                                    <p:set>
                                      <p:cBhvr>
                                        <p:cTn id="72" dur="1" fill="hold">
                                          <p:stCondLst>
                                            <p:cond delay="499"/>
                                          </p:stCondLst>
                                        </p:cTn>
                                        <p:tgtEl>
                                          <p:spTgt spid="2"/>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30"/>
                                        </p:tgtEl>
                                        <p:attrNameLst>
                                          <p:attrName>ppt_x</p:attrName>
                                        </p:attrNameLst>
                                      </p:cBhvr>
                                      <p:tavLst>
                                        <p:tav tm="0">
                                          <p:val>
                                            <p:strVal val="ppt_x"/>
                                          </p:val>
                                        </p:tav>
                                        <p:tav tm="100000">
                                          <p:val>
                                            <p:strVal val="ppt_x"/>
                                          </p:val>
                                        </p:tav>
                                      </p:tavLst>
                                    </p:anim>
                                    <p:anim calcmode="lin" valueType="num">
                                      <p:cBhvr additive="base">
                                        <p:cTn id="75" dur="500"/>
                                        <p:tgtEl>
                                          <p:spTgt spid="30"/>
                                        </p:tgtEl>
                                        <p:attrNameLst>
                                          <p:attrName>ppt_y</p:attrName>
                                        </p:attrNameLst>
                                      </p:cBhvr>
                                      <p:tavLst>
                                        <p:tav tm="0">
                                          <p:val>
                                            <p:strVal val="ppt_y"/>
                                          </p:val>
                                        </p:tav>
                                        <p:tav tm="100000">
                                          <p:val>
                                            <p:strVal val="0-ppt_h/2"/>
                                          </p:val>
                                        </p:tav>
                                      </p:tavLst>
                                    </p:anim>
                                    <p:set>
                                      <p:cBhvr>
                                        <p:cTn id="76" dur="1" fill="hold">
                                          <p:stCondLst>
                                            <p:cond delay="499"/>
                                          </p:stCondLst>
                                        </p:cTn>
                                        <p:tgtEl>
                                          <p:spTgt spid="30"/>
                                        </p:tgtEl>
                                        <p:attrNameLst>
                                          <p:attrName>style.visibility</p:attrName>
                                        </p:attrNameLst>
                                      </p:cBhvr>
                                      <p:to>
                                        <p:strVal val="hidden"/>
                                      </p:to>
                                    </p:set>
                                  </p:childTnLst>
                                </p:cTn>
                              </p:par>
                              <p:par>
                                <p:cTn id="77" presetID="2" presetClass="exit" presetSubtype="1" fill="hold" grpId="1" nodeType="withEffect">
                                  <p:stCondLst>
                                    <p:cond delay="0"/>
                                  </p:stCondLst>
                                  <p:childTnLst>
                                    <p:anim calcmode="lin" valueType="num">
                                      <p:cBhvr additive="base">
                                        <p:cTn id="78" dur="500"/>
                                        <p:tgtEl>
                                          <p:spTgt spid="43"/>
                                        </p:tgtEl>
                                        <p:attrNameLst>
                                          <p:attrName>ppt_x</p:attrName>
                                        </p:attrNameLst>
                                      </p:cBhvr>
                                      <p:tavLst>
                                        <p:tav tm="0">
                                          <p:val>
                                            <p:strVal val="ppt_x"/>
                                          </p:val>
                                        </p:tav>
                                        <p:tav tm="100000">
                                          <p:val>
                                            <p:strVal val="ppt_x"/>
                                          </p:val>
                                        </p:tav>
                                      </p:tavLst>
                                    </p:anim>
                                    <p:anim calcmode="lin" valueType="num">
                                      <p:cBhvr additive="base">
                                        <p:cTn id="79" dur="500"/>
                                        <p:tgtEl>
                                          <p:spTgt spid="43"/>
                                        </p:tgtEl>
                                        <p:attrNameLst>
                                          <p:attrName>ppt_y</p:attrName>
                                        </p:attrNameLst>
                                      </p:cBhvr>
                                      <p:tavLst>
                                        <p:tav tm="0">
                                          <p:val>
                                            <p:strVal val="ppt_y"/>
                                          </p:val>
                                        </p:tav>
                                        <p:tav tm="100000">
                                          <p:val>
                                            <p:strVal val="0-ppt_h/2"/>
                                          </p:val>
                                        </p:tav>
                                      </p:tavLst>
                                    </p:anim>
                                    <p:set>
                                      <p:cBhvr>
                                        <p:cTn id="80" dur="1" fill="hold">
                                          <p:stCondLst>
                                            <p:cond delay="499"/>
                                          </p:stCondLst>
                                        </p:cTn>
                                        <p:tgtEl>
                                          <p:spTgt spid="43"/>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24"/>
                                        </p:tgtEl>
                                        <p:attrNameLst>
                                          <p:attrName>ppt_x</p:attrName>
                                        </p:attrNameLst>
                                      </p:cBhvr>
                                      <p:tavLst>
                                        <p:tav tm="0">
                                          <p:val>
                                            <p:strVal val="ppt_x"/>
                                          </p:val>
                                        </p:tav>
                                        <p:tav tm="100000">
                                          <p:val>
                                            <p:strVal val="ppt_x"/>
                                          </p:val>
                                        </p:tav>
                                      </p:tavLst>
                                    </p:anim>
                                    <p:anim calcmode="lin" valueType="num">
                                      <p:cBhvr additive="base">
                                        <p:cTn id="83" dur="500"/>
                                        <p:tgtEl>
                                          <p:spTgt spid="24"/>
                                        </p:tgtEl>
                                        <p:attrNameLst>
                                          <p:attrName>ppt_y</p:attrName>
                                        </p:attrNameLst>
                                      </p:cBhvr>
                                      <p:tavLst>
                                        <p:tav tm="0">
                                          <p:val>
                                            <p:strVal val="ppt_y"/>
                                          </p:val>
                                        </p:tav>
                                        <p:tav tm="100000">
                                          <p:val>
                                            <p:strVal val="0-ppt_h/2"/>
                                          </p:val>
                                        </p:tav>
                                      </p:tavLst>
                                    </p:anim>
                                    <p:set>
                                      <p:cBhvr>
                                        <p:cTn id="84" dur="1" fill="hold">
                                          <p:stCondLst>
                                            <p:cond delay="499"/>
                                          </p:stCondLst>
                                        </p:cTn>
                                        <p:tgtEl>
                                          <p:spTgt spid="24"/>
                                        </p:tgtEl>
                                        <p:attrNameLst>
                                          <p:attrName>style.visibility</p:attrName>
                                        </p:attrNameLst>
                                      </p:cBhvr>
                                      <p:to>
                                        <p:strVal val="hidden"/>
                                      </p:to>
                                    </p:set>
                                  </p:childTnLst>
                                </p:cTn>
                              </p:par>
                              <p:par>
                                <p:cTn id="85" presetID="2" presetClass="exit" presetSubtype="1" fill="hold" grpId="1" nodeType="withEffect">
                                  <p:stCondLst>
                                    <p:cond delay="0"/>
                                  </p:stCondLst>
                                  <p:childTnLst>
                                    <p:anim calcmode="lin" valueType="num">
                                      <p:cBhvr additive="base">
                                        <p:cTn id="86" dur="500"/>
                                        <p:tgtEl>
                                          <p:spTgt spid="39"/>
                                        </p:tgtEl>
                                        <p:attrNameLst>
                                          <p:attrName>ppt_x</p:attrName>
                                        </p:attrNameLst>
                                      </p:cBhvr>
                                      <p:tavLst>
                                        <p:tav tm="0">
                                          <p:val>
                                            <p:strVal val="ppt_x"/>
                                          </p:val>
                                        </p:tav>
                                        <p:tav tm="100000">
                                          <p:val>
                                            <p:strVal val="ppt_x"/>
                                          </p:val>
                                        </p:tav>
                                      </p:tavLst>
                                    </p:anim>
                                    <p:anim calcmode="lin" valueType="num">
                                      <p:cBhvr additive="base">
                                        <p:cTn id="87" dur="500"/>
                                        <p:tgtEl>
                                          <p:spTgt spid="39"/>
                                        </p:tgtEl>
                                        <p:attrNameLst>
                                          <p:attrName>ppt_y</p:attrName>
                                        </p:attrNameLst>
                                      </p:cBhvr>
                                      <p:tavLst>
                                        <p:tav tm="0">
                                          <p:val>
                                            <p:strVal val="ppt_y"/>
                                          </p:val>
                                        </p:tav>
                                        <p:tav tm="100000">
                                          <p:val>
                                            <p:strVal val="0-ppt_h/2"/>
                                          </p:val>
                                        </p:tav>
                                      </p:tavLst>
                                    </p:anim>
                                    <p:set>
                                      <p:cBhvr>
                                        <p:cTn id="88" dur="1" fill="hold">
                                          <p:stCondLst>
                                            <p:cond delay="499"/>
                                          </p:stCondLst>
                                        </p:cTn>
                                        <p:tgtEl>
                                          <p:spTgt spid="39"/>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36"/>
                                        </p:tgtEl>
                                        <p:attrNameLst>
                                          <p:attrName>ppt_x</p:attrName>
                                        </p:attrNameLst>
                                      </p:cBhvr>
                                      <p:tavLst>
                                        <p:tav tm="0">
                                          <p:val>
                                            <p:strVal val="ppt_x"/>
                                          </p:val>
                                        </p:tav>
                                        <p:tav tm="100000">
                                          <p:val>
                                            <p:strVal val="ppt_x"/>
                                          </p:val>
                                        </p:tav>
                                      </p:tavLst>
                                    </p:anim>
                                    <p:anim calcmode="lin" valueType="num">
                                      <p:cBhvr additive="base">
                                        <p:cTn id="91" dur="500"/>
                                        <p:tgtEl>
                                          <p:spTgt spid="36"/>
                                        </p:tgtEl>
                                        <p:attrNameLst>
                                          <p:attrName>ppt_y</p:attrName>
                                        </p:attrNameLst>
                                      </p:cBhvr>
                                      <p:tavLst>
                                        <p:tav tm="0">
                                          <p:val>
                                            <p:strVal val="ppt_y"/>
                                          </p:val>
                                        </p:tav>
                                        <p:tav tm="100000">
                                          <p:val>
                                            <p:strVal val="0-ppt_h/2"/>
                                          </p:val>
                                        </p:tav>
                                      </p:tavLst>
                                    </p:anim>
                                    <p:set>
                                      <p:cBhvr>
                                        <p:cTn id="92" dur="1" fill="hold">
                                          <p:stCondLst>
                                            <p:cond delay="499"/>
                                          </p:stCondLst>
                                        </p:cTn>
                                        <p:tgtEl>
                                          <p:spTgt spid="36"/>
                                        </p:tgtEl>
                                        <p:attrNameLst>
                                          <p:attrName>style.visibility</p:attrName>
                                        </p:attrNameLst>
                                      </p:cBhvr>
                                      <p:to>
                                        <p:strVal val="hidden"/>
                                      </p:to>
                                    </p:set>
                                  </p:childTnLst>
                                </p:cTn>
                              </p:par>
                              <p:par>
                                <p:cTn id="93" presetID="2" presetClass="exit" presetSubtype="1" fill="hold" grpId="1" nodeType="withEffect">
                                  <p:stCondLst>
                                    <p:cond delay="0"/>
                                  </p:stCondLst>
                                  <p:childTnLst>
                                    <p:anim calcmode="lin" valueType="num">
                                      <p:cBhvr additive="base">
                                        <p:cTn id="94" dur="500"/>
                                        <p:tgtEl>
                                          <p:spTgt spid="42"/>
                                        </p:tgtEl>
                                        <p:attrNameLst>
                                          <p:attrName>ppt_x</p:attrName>
                                        </p:attrNameLst>
                                      </p:cBhvr>
                                      <p:tavLst>
                                        <p:tav tm="0">
                                          <p:val>
                                            <p:strVal val="ppt_x"/>
                                          </p:val>
                                        </p:tav>
                                        <p:tav tm="100000">
                                          <p:val>
                                            <p:strVal val="ppt_x"/>
                                          </p:val>
                                        </p:tav>
                                      </p:tavLst>
                                    </p:anim>
                                    <p:anim calcmode="lin" valueType="num">
                                      <p:cBhvr additive="base">
                                        <p:cTn id="95" dur="500"/>
                                        <p:tgtEl>
                                          <p:spTgt spid="42"/>
                                        </p:tgtEl>
                                        <p:attrNameLst>
                                          <p:attrName>ppt_y</p:attrName>
                                        </p:attrNameLst>
                                      </p:cBhvr>
                                      <p:tavLst>
                                        <p:tav tm="0">
                                          <p:val>
                                            <p:strVal val="ppt_y"/>
                                          </p:val>
                                        </p:tav>
                                        <p:tav tm="100000">
                                          <p:val>
                                            <p:strVal val="0-ppt_h/2"/>
                                          </p:val>
                                        </p:tav>
                                      </p:tavLst>
                                    </p:anim>
                                    <p:set>
                                      <p:cBhvr>
                                        <p:cTn id="96" dur="1" fill="hold">
                                          <p:stCondLst>
                                            <p:cond delay="499"/>
                                          </p:stCondLst>
                                        </p:cTn>
                                        <p:tgtEl>
                                          <p:spTgt spid="42"/>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33"/>
                                        </p:tgtEl>
                                        <p:attrNameLst>
                                          <p:attrName>ppt_x</p:attrName>
                                        </p:attrNameLst>
                                      </p:cBhvr>
                                      <p:tavLst>
                                        <p:tav tm="0">
                                          <p:val>
                                            <p:strVal val="ppt_x"/>
                                          </p:val>
                                        </p:tav>
                                        <p:tav tm="100000">
                                          <p:val>
                                            <p:strVal val="ppt_x"/>
                                          </p:val>
                                        </p:tav>
                                      </p:tavLst>
                                    </p:anim>
                                    <p:anim calcmode="lin" valueType="num">
                                      <p:cBhvr additive="base">
                                        <p:cTn id="99" dur="500"/>
                                        <p:tgtEl>
                                          <p:spTgt spid="33"/>
                                        </p:tgtEl>
                                        <p:attrNameLst>
                                          <p:attrName>ppt_y</p:attrName>
                                        </p:attrNameLst>
                                      </p:cBhvr>
                                      <p:tavLst>
                                        <p:tav tm="0">
                                          <p:val>
                                            <p:strVal val="ppt_y"/>
                                          </p:val>
                                        </p:tav>
                                        <p:tav tm="100000">
                                          <p:val>
                                            <p:strVal val="0-ppt_h/2"/>
                                          </p:val>
                                        </p:tav>
                                      </p:tavLst>
                                    </p:anim>
                                    <p:set>
                                      <p:cBhvr>
                                        <p:cTn id="100" dur="1" fill="hold">
                                          <p:stCondLst>
                                            <p:cond delay="499"/>
                                          </p:stCondLst>
                                        </p:cTn>
                                        <p:tgtEl>
                                          <p:spTgt spid="33"/>
                                        </p:tgtEl>
                                        <p:attrNameLst>
                                          <p:attrName>style.visibility</p:attrName>
                                        </p:attrNameLst>
                                      </p:cBhvr>
                                      <p:to>
                                        <p:strVal val="hidden"/>
                                      </p:to>
                                    </p:set>
                                  </p:childTnLst>
                                </p:cTn>
                              </p:par>
                              <p:par>
                                <p:cTn id="101" presetID="2" presetClass="exit" presetSubtype="1" fill="hold" grpId="1" nodeType="withEffect">
                                  <p:stCondLst>
                                    <p:cond delay="0"/>
                                  </p:stCondLst>
                                  <p:childTnLst>
                                    <p:anim calcmode="lin" valueType="num">
                                      <p:cBhvr additive="base">
                                        <p:cTn id="102" dur="500"/>
                                        <p:tgtEl>
                                          <p:spTgt spid="41"/>
                                        </p:tgtEl>
                                        <p:attrNameLst>
                                          <p:attrName>ppt_x</p:attrName>
                                        </p:attrNameLst>
                                      </p:cBhvr>
                                      <p:tavLst>
                                        <p:tav tm="0">
                                          <p:val>
                                            <p:strVal val="ppt_x"/>
                                          </p:val>
                                        </p:tav>
                                        <p:tav tm="100000">
                                          <p:val>
                                            <p:strVal val="ppt_x"/>
                                          </p:val>
                                        </p:tav>
                                      </p:tavLst>
                                    </p:anim>
                                    <p:anim calcmode="lin" valueType="num">
                                      <p:cBhvr additive="base">
                                        <p:cTn id="103" dur="500"/>
                                        <p:tgtEl>
                                          <p:spTgt spid="41"/>
                                        </p:tgtEl>
                                        <p:attrNameLst>
                                          <p:attrName>ppt_y</p:attrName>
                                        </p:attrNameLst>
                                      </p:cBhvr>
                                      <p:tavLst>
                                        <p:tav tm="0">
                                          <p:val>
                                            <p:strVal val="ppt_y"/>
                                          </p:val>
                                        </p:tav>
                                        <p:tav tm="100000">
                                          <p:val>
                                            <p:strVal val="0-ppt_h/2"/>
                                          </p:val>
                                        </p:tav>
                                      </p:tavLst>
                                    </p:anim>
                                    <p:set>
                                      <p:cBhvr>
                                        <p:cTn id="104" dur="1" fill="hold">
                                          <p:stCondLst>
                                            <p:cond delay="499"/>
                                          </p:stCondLst>
                                        </p:cTn>
                                        <p:tgtEl>
                                          <p:spTgt spid="41"/>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27"/>
                                        </p:tgtEl>
                                        <p:attrNameLst>
                                          <p:attrName>ppt_x</p:attrName>
                                        </p:attrNameLst>
                                      </p:cBhvr>
                                      <p:tavLst>
                                        <p:tav tm="0">
                                          <p:val>
                                            <p:strVal val="ppt_x"/>
                                          </p:val>
                                        </p:tav>
                                        <p:tav tm="100000">
                                          <p:val>
                                            <p:strVal val="ppt_x"/>
                                          </p:val>
                                        </p:tav>
                                      </p:tavLst>
                                    </p:anim>
                                    <p:anim calcmode="lin" valueType="num">
                                      <p:cBhvr additive="base">
                                        <p:cTn id="107" dur="500"/>
                                        <p:tgtEl>
                                          <p:spTgt spid="27"/>
                                        </p:tgtEl>
                                        <p:attrNameLst>
                                          <p:attrName>ppt_y</p:attrName>
                                        </p:attrNameLst>
                                      </p:cBhvr>
                                      <p:tavLst>
                                        <p:tav tm="0">
                                          <p:val>
                                            <p:strVal val="ppt_y"/>
                                          </p:val>
                                        </p:tav>
                                        <p:tav tm="100000">
                                          <p:val>
                                            <p:strVal val="0-ppt_h/2"/>
                                          </p:val>
                                        </p:tav>
                                      </p:tavLst>
                                    </p:anim>
                                    <p:set>
                                      <p:cBhvr>
                                        <p:cTn id="108" dur="1" fill="hold">
                                          <p:stCondLst>
                                            <p:cond delay="499"/>
                                          </p:stCondLst>
                                        </p:cTn>
                                        <p:tgtEl>
                                          <p:spTgt spid="27"/>
                                        </p:tgtEl>
                                        <p:attrNameLst>
                                          <p:attrName>style.visibility</p:attrName>
                                        </p:attrNameLst>
                                      </p:cBhvr>
                                      <p:to>
                                        <p:strVal val="hidden"/>
                                      </p:to>
                                    </p:set>
                                  </p:childTnLst>
                                </p:cTn>
                              </p:par>
                              <p:par>
                                <p:cTn id="109" presetID="2" presetClass="exit" presetSubtype="1" fill="hold" grpId="1" nodeType="withEffect">
                                  <p:stCondLst>
                                    <p:cond delay="0"/>
                                  </p:stCondLst>
                                  <p:childTnLst>
                                    <p:anim calcmode="lin" valueType="num">
                                      <p:cBhvr additive="base">
                                        <p:cTn id="110" dur="500"/>
                                        <p:tgtEl>
                                          <p:spTgt spid="40"/>
                                        </p:tgtEl>
                                        <p:attrNameLst>
                                          <p:attrName>ppt_x</p:attrName>
                                        </p:attrNameLst>
                                      </p:cBhvr>
                                      <p:tavLst>
                                        <p:tav tm="0">
                                          <p:val>
                                            <p:strVal val="ppt_x"/>
                                          </p:val>
                                        </p:tav>
                                        <p:tav tm="100000">
                                          <p:val>
                                            <p:strVal val="ppt_x"/>
                                          </p:val>
                                        </p:tav>
                                      </p:tavLst>
                                    </p:anim>
                                    <p:anim calcmode="lin" valueType="num">
                                      <p:cBhvr additive="base">
                                        <p:cTn id="111" dur="500"/>
                                        <p:tgtEl>
                                          <p:spTgt spid="40"/>
                                        </p:tgtEl>
                                        <p:attrNameLst>
                                          <p:attrName>ppt_y</p:attrName>
                                        </p:attrNameLst>
                                      </p:cBhvr>
                                      <p:tavLst>
                                        <p:tav tm="0">
                                          <p:val>
                                            <p:strVal val="ppt_y"/>
                                          </p:val>
                                        </p:tav>
                                        <p:tav tm="100000">
                                          <p:val>
                                            <p:strVal val="0-ppt_h/2"/>
                                          </p:val>
                                        </p:tav>
                                      </p:tavLst>
                                    </p:anim>
                                    <p:set>
                                      <p:cBhvr>
                                        <p:cTn id="112" dur="1" fill="hold">
                                          <p:stCondLst>
                                            <p:cond delay="499"/>
                                          </p:stCondLst>
                                        </p:cTn>
                                        <p:tgtEl>
                                          <p:spTgt spid="40"/>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44"/>
                                        </p:tgtEl>
                                        <p:attrNameLst>
                                          <p:attrName>ppt_x</p:attrName>
                                        </p:attrNameLst>
                                      </p:cBhvr>
                                      <p:tavLst>
                                        <p:tav tm="0">
                                          <p:val>
                                            <p:strVal val="ppt_x"/>
                                          </p:val>
                                        </p:tav>
                                        <p:tav tm="100000">
                                          <p:val>
                                            <p:strVal val="ppt_x"/>
                                          </p:val>
                                        </p:tav>
                                      </p:tavLst>
                                    </p:anim>
                                    <p:anim calcmode="lin" valueType="num">
                                      <p:cBhvr additive="base">
                                        <p:cTn id="115" dur="500"/>
                                        <p:tgtEl>
                                          <p:spTgt spid="44"/>
                                        </p:tgtEl>
                                        <p:attrNameLst>
                                          <p:attrName>ppt_y</p:attrName>
                                        </p:attrNameLst>
                                      </p:cBhvr>
                                      <p:tavLst>
                                        <p:tav tm="0">
                                          <p:val>
                                            <p:strVal val="ppt_y"/>
                                          </p:val>
                                        </p:tav>
                                        <p:tav tm="100000">
                                          <p:val>
                                            <p:strVal val="0-ppt_h/2"/>
                                          </p:val>
                                        </p:tav>
                                      </p:tavLst>
                                    </p:anim>
                                    <p:set>
                                      <p:cBhvr>
                                        <p:cTn id="116" dur="1" fill="hold">
                                          <p:stCondLst>
                                            <p:cond delay="4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P spid="40" grpId="0"/>
      <p:bldP spid="40" grpId="1"/>
      <p:bldP spid="41" grpId="0"/>
      <p:bldP spid="41" grpId="1"/>
      <p:bldP spid="42" grpId="0"/>
      <p:bldP spid="42" grpId="1"/>
      <p:bldP spid="43" grpId="0"/>
      <p:bldP spid="43" grpId="1"/>
      <p:bldP spid="45" grpId="0"/>
      <p:bldP spid="45" grpId="1"/>
      <p:bldP spid="47" grpId="0"/>
      <p:bldP spid="47"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8821069-14E2-4EEE-B47F-BE60E61C92A3}"/>
              </a:ext>
            </a:extLst>
          </p:cNvPr>
          <p:cNvGrpSpPr>
            <a:grpSpLocks/>
          </p:cNvGrpSpPr>
          <p:nvPr/>
        </p:nvGrpSpPr>
        <p:grpSpPr bwMode="auto">
          <a:xfrm>
            <a:off x="3832225" y="2544763"/>
            <a:ext cx="1673225" cy="2482850"/>
            <a:chOff x="5048467" y="4578218"/>
            <a:chExt cx="2858796" cy="4361770"/>
          </a:xfrm>
        </p:grpSpPr>
        <p:sp>
          <p:nvSpPr>
            <p:cNvPr id="3" name="Freeform 59">
              <a:extLst>
                <a:ext uri="{FF2B5EF4-FFF2-40B4-BE49-F238E27FC236}">
                  <a16:creationId xmlns:a16="http://schemas.microsoft.com/office/drawing/2014/main" id="{EBCD3C92-726B-469F-9763-3D127CB8000B}"/>
                </a:ext>
              </a:extLst>
            </p:cNvPr>
            <p:cNvSpPr>
              <a:spLocks noChangeArrowheads="1"/>
            </p:cNvSpPr>
            <p:nvPr/>
          </p:nvSpPr>
          <p:spPr bwMode="auto">
            <a:xfrm>
              <a:off x="5048467" y="5746748"/>
              <a:ext cx="2858796" cy="3193240"/>
            </a:xfrm>
            <a:custGeom>
              <a:avLst/>
              <a:gdLst>
                <a:gd name="G0" fmla="+- 1 0 0"/>
                <a:gd name="G1" fmla="+- 1 0 0"/>
                <a:gd name="G2" fmla="+- 1 0 0"/>
                <a:gd name="G3" fmla="+- 1 0 0"/>
                <a:gd name="G4" fmla="+- 1 0 0"/>
                <a:gd name="G5" fmla="+- 1 0 0"/>
                <a:gd name="G6" fmla="+- 2509 0 0"/>
                <a:gd name="G7" fmla="+- 2408 0 0"/>
                <a:gd name="G8" fmla="+- 2313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G26" fmla="+- 1 0 0"/>
                <a:gd name="G27" fmla="+- 1 0 0"/>
                <a:gd name="G28" fmla="+- 1 0 0"/>
                <a:gd name="G29" fmla="+- 1 0 0"/>
                <a:gd name="G30" fmla="+- 1 0 0"/>
                <a:gd name="G31" fmla="+- 1 0 0"/>
                <a:gd name="G32" fmla="+- 1 0 0"/>
                <a:gd name="G33" fmla="+- 1 0 0"/>
                <a:gd name="G34" fmla="+- 1 0 0"/>
                <a:gd name="G35" fmla="+- 1 0 0"/>
                <a:gd name="G36" fmla="+- 1 0 0"/>
                <a:gd name="G37" fmla="+- 1 0 0"/>
                <a:gd name="G38" fmla="+- 1 0 0"/>
                <a:gd name="G39" fmla="+- 1 0 0"/>
                <a:gd name="G40" fmla="+- 1 0 0"/>
                <a:gd name="G41" fmla="+- 1 0 0"/>
                <a:gd name="G42" fmla="+- 1 0 0"/>
                <a:gd name="G43" fmla="+- 1 0 0"/>
                <a:gd name="G44" fmla="+- 1 0 0"/>
                <a:gd name="G45" fmla="+- 1 0 0"/>
                <a:gd name="G46" fmla="+- 1 0 0"/>
                <a:gd name="G47" fmla="+- 1 0 0"/>
                <a:gd name="G48" fmla="+- 1 0 0"/>
                <a:gd name="G49" fmla="+- 1 0 0"/>
                <a:gd name="G50" fmla="+- 1 0 0"/>
                <a:gd name="G51" fmla="+- 1 0 0"/>
                <a:gd name="G52" fmla="+- 1 0 0"/>
                <a:gd name="G53" fmla="+- 1 0 0"/>
                <a:gd name="G54" fmla="+- 1 0 0"/>
                <a:gd name="G55" fmla="+- 1 0 0"/>
                <a:gd name="G56" fmla="+- 1 0 0"/>
                <a:gd name="G57" fmla="*/ 1 0 0"/>
                <a:gd name="T0" fmla="*/ 2315 256 1"/>
                <a:gd name="T1" fmla="*/ 0 256 1"/>
                <a:gd name="G58" fmla="+- 0 T0 T1"/>
                <a:gd name="G59" fmla="sin G57 G58"/>
                <a:gd name="G60" fmla="*/ 1 0 0"/>
                <a:gd name="T2" fmla="*/ 2410 256 1"/>
                <a:gd name="T3" fmla="*/ 0 256 1"/>
                <a:gd name="G61" fmla="+- 0 T2 T3"/>
                <a:gd name="G62" fmla="sin G60 G61"/>
                <a:gd name="G63" fmla="*/ 1 0 0"/>
                <a:gd name="T4" fmla="*/ 2511 256 1"/>
                <a:gd name="T5" fmla="*/ 0 256 1"/>
                <a:gd name="G64" fmla="+- 0 T4 T5"/>
                <a:gd name="G65" fmla="sin G63 G64"/>
                <a:gd name="G66" fmla="+- 1 0 0"/>
                <a:gd name="G67" fmla="+- 1 0 0"/>
                <a:gd name="T6" fmla="*/ 471 w 2314"/>
                <a:gd name="T7" fmla="*/ 585 h 2586"/>
                <a:gd name="T8" fmla="*/ 471 w 2314"/>
                <a:gd name="T9" fmla="*/ 585 h 2586"/>
                <a:gd name="T10" fmla="*/ 53 w 2314"/>
                <a:gd name="T11" fmla="*/ 584 h 2586"/>
                <a:gd name="T12" fmla="*/ 0 w 2314"/>
                <a:gd name="T13" fmla="*/ 545 h 2586"/>
                <a:gd name="T14" fmla="*/ 11 w 2314"/>
                <a:gd name="T15" fmla="*/ 507 h 2586"/>
                <a:gd name="T16" fmla="*/ 183 w 2314"/>
                <a:gd name="T17" fmla="*/ 224 h 2586"/>
                <a:gd name="T18" fmla="*/ 183 w 2314"/>
                <a:gd name="T19" fmla="*/ 40 h 2586"/>
                <a:gd name="T20" fmla="*/ 165 w 2314"/>
                <a:gd name="T21" fmla="*/ 7 h 2586"/>
                <a:gd name="T22" fmla="*/ 178 w 2314"/>
                <a:gd name="T23" fmla="*/ 1 h 2586"/>
                <a:gd name="T24" fmla="*/ 180 w 2314"/>
                <a:gd name="T25" fmla="*/ 1 h 2586"/>
                <a:gd name="T26" fmla="*/ 188 w 2314"/>
                <a:gd name="T27" fmla="*/ 0 h 2586"/>
                <a:gd name="T28" fmla="*/ 199 w 2314"/>
                <a:gd name="T29" fmla="*/ 1 h 2586"/>
                <a:gd name="T30" fmla="*/ 327 w 2314"/>
                <a:gd name="T31" fmla="*/ 1 h 2586"/>
                <a:gd name="T32" fmla="*/ 338 w 2314"/>
                <a:gd name="T33" fmla="*/ 0 h 2586"/>
                <a:gd name="T34" fmla="*/ 345 w 2314"/>
                <a:gd name="T35" fmla="*/ 1 h 2586"/>
                <a:gd name="T36" fmla="*/ 347 w 2314"/>
                <a:gd name="T37" fmla="*/ 1 h 2586"/>
                <a:gd name="T38" fmla="*/ 361 w 2314"/>
                <a:gd name="T39" fmla="*/ 8 h 2586"/>
                <a:gd name="T40" fmla="*/ 343 w 2314"/>
                <a:gd name="T41" fmla="*/ 40 h 2586"/>
                <a:gd name="T42" fmla="*/ 342 w 2314"/>
                <a:gd name="T43" fmla="*/ 224 h 2586"/>
                <a:gd name="T44" fmla="*/ 513 w 2314"/>
                <a:gd name="T45" fmla="*/ 508 h 2586"/>
                <a:gd name="T46" fmla="*/ 524 w 2314"/>
                <a:gd name="T47" fmla="*/ 545 h 2586"/>
                <a:gd name="T48" fmla="*/ 471 w 2314"/>
                <a:gd name="T49" fmla="*/ 585 h 2586"/>
              </a:gdLst>
              <a:ahLst/>
              <a:cxnLst>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4" h="2586">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chemeClr val="bg1">
                <a:lumMod val="85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 name="Freeform 60">
              <a:extLst>
                <a:ext uri="{FF2B5EF4-FFF2-40B4-BE49-F238E27FC236}">
                  <a16:creationId xmlns:a16="http://schemas.microsoft.com/office/drawing/2014/main" id="{C223E638-63C4-4B66-88B4-525207609B59}"/>
                </a:ext>
              </a:extLst>
            </p:cNvPr>
            <p:cNvSpPr>
              <a:spLocks noChangeArrowheads="1"/>
            </p:cNvSpPr>
            <p:nvPr/>
          </p:nvSpPr>
          <p:spPr bwMode="auto">
            <a:xfrm>
              <a:off x="5241043" y="7249942"/>
              <a:ext cx="2503480" cy="1586858"/>
            </a:xfrm>
            <a:custGeom>
              <a:avLst/>
              <a:gdLst>
                <a:gd name="G0" fmla="+- 1 0 0"/>
                <a:gd name="G1" fmla="+- 1 0 0"/>
                <a:gd name="G2" fmla="+- 1 0 0"/>
                <a:gd name="G3" fmla="+- 1 0 0"/>
                <a:gd name="G4" fmla="+- 1 0 0"/>
                <a:gd name="G5" fmla="+- 1 0 0"/>
                <a:gd name="G6" fmla="+- 1104 0 0"/>
                <a:gd name="G7" fmla="+- 1 0 0"/>
                <a:gd name="G8" fmla="+- 1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T0" fmla="*/ 161 w 2027"/>
                <a:gd name="T1" fmla="*/ 0 h 1287"/>
                <a:gd name="T2" fmla="*/ 161 w 2027"/>
                <a:gd name="T3" fmla="*/ 0 h 1287"/>
                <a:gd name="T4" fmla="*/ 11 w 2027"/>
                <a:gd name="T5" fmla="*/ 229 h 1287"/>
                <a:gd name="T6" fmla="*/ 5 w 2027"/>
                <a:gd name="T7" fmla="*/ 265 h 1287"/>
                <a:gd name="T8" fmla="*/ 63 w 2027"/>
                <a:gd name="T9" fmla="*/ 289 h 1287"/>
                <a:gd name="T10" fmla="*/ 414 w 2027"/>
                <a:gd name="T11" fmla="*/ 290 h 1287"/>
                <a:gd name="T12" fmla="*/ 453 w 2027"/>
                <a:gd name="T13" fmla="*/ 266 h 1287"/>
                <a:gd name="T14" fmla="*/ 430 w 2027"/>
                <a:gd name="T15" fmla="*/ 201 h 1287"/>
                <a:gd name="T16" fmla="*/ 307 w 2027"/>
                <a:gd name="T17" fmla="*/ 0 h 1287"/>
                <a:gd name="T18" fmla="*/ 161 w 2027"/>
                <a:gd name="T19" fmla="*/ 0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7" h="128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nvGrpSpPr>
            <p:cNvPr id="5" name="Group 4">
              <a:extLst>
                <a:ext uri="{FF2B5EF4-FFF2-40B4-BE49-F238E27FC236}">
                  <a16:creationId xmlns:a16="http://schemas.microsoft.com/office/drawing/2014/main" id="{9795A936-F8BB-4A3D-8887-B9202143A526}"/>
                </a:ext>
              </a:extLst>
            </p:cNvPr>
            <p:cNvGrpSpPr/>
            <p:nvPr/>
          </p:nvGrpSpPr>
          <p:grpSpPr>
            <a:xfrm>
              <a:off x="5606014" y="7584450"/>
              <a:ext cx="1585184" cy="1054915"/>
              <a:chOff x="5606014" y="7584450"/>
              <a:chExt cx="1585184" cy="1054915"/>
            </a:xfrm>
            <a:solidFill>
              <a:schemeClr val="bg1"/>
            </a:solidFill>
          </p:grpSpPr>
          <p:sp>
            <p:nvSpPr>
              <p:cNvPr id="10" name="Freeform 61">
                <a:extLst>
                  <a:ext uri="{FF2B5EF4-FFF2-40B4-BE49-F238E27FC236}">
                    <a16:creationId xmlns:a16="http://schemas.microsoft.com/office/drawing/2014/main" id="{A0EFD364-BE09-41EF-BF54-FFB822A5DDF4}"/>
                  </a:ext>
                </a:extLst>
              </p:cNvPr>
              <p:cNvSpPr>
                <a:spLocks noChangeArrowheads="1"/>
              </p:cNvSpPr>
              <p:nvPr/>
            </p:nvSpPr>
            <p:spPr bwMode="auto">
              <a:xfrm>
                <a:off x="6229155" y="7584450"/>
                <a:ext cx="142120" cy="136647"/>
              </a:xfrm>
              <a:custGeom>
                <a:avLst/>
                <a:gdLst>
                  <a:gd name="G0" fmla="+- 59 0 0"/>
                  <a:gd name="G1" fmla="+- 59 0 0"/>
                  <a:gd name="G2" fmla="+- 25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7"/>
                  <a:gd name="T2" fmla="*/ 0 w 124"/>
                  <a:gd name="T3" fmla="*/ 13 h 117"/>
                  <a:gd name="T4" fmla="*/ 14 w 124"/>
                  <a:gd name="T5" fmla="*/ 0 h 117"/>
                  <a:gd name="T6" fmla="*/ 27 w 124"/>
                  <a:gd name="T7" fmla="*/ 13 h 117"/>
                  <a:gd name="T8" fmla="*/ 14 w 124"/>
                  <a:gd name="T9" fmla="*/ 26 h 117"/>
                  <a:gd name="T10" fmla="*/ 0 w 124"/>
                  <a:gd name="T11" fmla="*/ 13 h 117"/>
                </a:gdLst>
                <a:ahLst/>
                <a:cxnLst>
                  <a:cxn ang="0">
                    <a:pos x="T0" y="T1"/>
                  </a:cxn>
                  <a:cxn ang="0">
                    <a:pos x="T2" y="T3"/>
                  </a:cxn>
                  <a:cxn ang="0">
                    <a:pos x="T4" y="T5"/>
                  </a:cxn>
                  <a:cxn ang="0">
                    <a:pos x="T6" y="T7"/>
                  </a:cxn>
                  <a:cxn ang="0">
                    <a:pos x="T8" y="T9"/>
                  </a:cxn>
                  <a:cxn ang="0">
                    <a:pos x="T10" y="T11"/>
                  </a:cxn>
                </a:cxnLst>
                <a:rect l="0" t="0" r="r" b="b"/>
                <a:pathLst>
                  <a:path w="124" h="117">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1" name="Freeform 62">
                <a:extLst>
                  <a:ext uri="{FF2B5EF4-FFF2-40B4-BE49-F238E27FC236}">
                    <a16:creationId xmlns:a16="http://schemas.microsoft.com/office/drawing/2014/main" id="{64EC63FF-216F-4E36-8DE1-E71C3B1BAD6E}"/>
                  </a:ext>
                </a:extLst>
              </p:cNvPr>
              <p:cNvSpPr>
                <a:spLocks noChangeArrowheads="1"/>
              </p:cNvSpPr>
              <p:nvPr/>
            </p:nvSpPr>
            <p:spPr bwMode="auto">
              <a:xfrm>
                <a:off x="7049078" y="8469923"/>
                <a:ext cx="142120" cy="136647"/>
              </a:xfrm>
              <a:custGeom>
                <a:avLst/>
                <a:gdLst>
                  <a:gd name="G0" fmla="+- 59 0 0"/>
                  <a:gd name="G1" fmla="+- 59 0 0"/>
                  <a:gd name="G2" fmla="+- 26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9"/>
                  <a:gd name="T2" fmla="*/ 0 w 124"/>
                  <a:gd name="T3" fmla="*/ 13 h 119"/>
                  <a:gd name="T4" fmla="*/ 13 w 124"/>
                  <a:gd name="T5" fmla="*/ 0 h 119"/>
                  <a:gd name="T6" fmla="*/ 27 w 124"/>
                  <a:gd name="T7" fmla="*/ 13 h 119"/>
                  <a:gd name="T8" fmla="*/ 13 w 124"/>
                  <a:gd name="T9" fmla="*/ 26 h 119"/>
                  <a:gd name="T10" fmla="*/ 0 w 124"/>
                  <a:gd name="T11" fmla="*/ 13 h 119"/>
                </a:gdLst>
                <a:ahLst/>
                <a:cxnLst>
                  <a:cxn ang="0">
                    <a:pos x="T0" y="T1"/>
                  </a:cxn>
                  <a:cxn ang="0">
                    <a:pos x="T2" y="T3"/>
                  </a:cxn>
                  <a:cxn ang="0">
                    <a:pos x="T4" y="T5"/>
                  </a:cxn>
                  <a:cxn ang="0">
                    <a:pos x="T6" y="T7"/>
                  </a:cxn>
                  <a:cxn ang="0">
                    <a:pos x="T8" y="T9"/>
                  </a:cxn>
                  <a:cxn ang="0">
                    <a:pos x="T10" y="T11"/>
                  </a:cxn>
                </a:cxnLst>
                <a:rect l="0" t="0" r="r" b="b"/>
                <a:pathLst>
                  <a:path w="124" h="119">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2" name="Freeform 63">
                <a:extLst>
                  <a:ext uri="{FF2B5EF4-FFF2-40B4-BE49-F238E27FC236}">
                    <a16:creationId xmlns:a16="http://schemas.microsoft.com/office/drawing/2014/main" id="{5B75FD9A-EC88-410A-AD1C-C0BF18CC8189}"/>
                  </a:ext>
                </a:extLst>
              </p:cNvPr>
              <p:cNvSpPr>
                <a:spLocks noChangeArrowheads="1"/>
              </p:cNvSpPr>
              <p:nvPr/>
            </p:nvSpPr>
            <p:spPr bwMode="auto">
              <a:xfrm>
                <a:off x="5606014" y="8442593"/>
                <a:ext cx="207714" cy="196772"/>
              </a:xfrm>
              <a:custGeom>
                <a:avLst/>
                <a:gdLst>
                  <a:gd name="G0" fmla="+- 82 0 0"/>
                  <a:gd name="G1" fmla="+- 82 0 0"/>
                  <a:gd name="G2" fmla="+- 37 0 0"/>
                  <a:gd name="G3" fmla="+- 1 0 0"/>
                  <a:gd name="G4" fmla="+- 1 0 0"/>
                  <a:gd name="G5" fmla="+- 1 0 0"/>
                  <a:gd name="G6" fmla="+- 1 0 0"/>
                  <a:gd name="G7" fmla="+- 1 0 0"/>
                  <a:gd name="G8" fmla="+- 1 0 0"/>
                  <a:gd name="G9" fmla="+- 1 0 0"/>
                  <a:gd name="G10" fmla="+- 1 0 0"/>
                  <a:gd name="G11" fmla="+- 1 0 0"/>
                  <a:gd name="G12" fmla="+- 128 0 0"/>
                  <a:gd name="G13" fmla="+- 82 0 0"/>
                  <a:gd name="T0" fmla="*/ 0 w 175"/>
                  <a:gd name="T1" fmla="*/ 18 h 166"/>
                  <a:gd name="T2" fmla="*/ 0 w 175"/>
                  <a:gd name="T3" fmla="*/ 18 h 166"/>
                  <a:gd name="T4" fmla="*/ 20 w 175"/>
                  <a:gd name="T5" fmla="*/ 0 h 166"/>
                  <a:gd name="T6" fmla="*/ 39 w 175"/>
                  <a:gd name="T7" fmla="*/ 18 h 166"/>
                  <a:gd name="T8" fmla="*/ 20 w 175"/>
                  <a:gd name="T9" fmla="*/ 37 h 166"/>
                  <a:gd name="T10" fmla="*/ 0 w 175"/>
                  <a:gd name="T11" fmla="*/ 18 h 166"/>
                </a:gdLst>
                <a:ahLst/>
                <a:cxnLst>
                  <a:cxn ang="0">
                    <a:pos x="T0" y="T1"/>
                  </a:cxn>
                  <a:cxn ang="0">
                    <a:pos x="T2" y="T3"/>
                  </a:cxn>
                  <a:cxn ang="0">
                    <a:pos x="T4" y="T5"/>
                  </a:cxn>
                  <a:cxn ang="0">
                    <a:pos x="T6" y="T7"/>
                  </a:cxn>
                  <a:cxn ang="0">
                    <a:pos x="T8" y="T9"/>
                  </a:cxn>
                  <a:cxn ang="0">
                    <a:pos x="T10" y="T11"/>
                  </a:cxn>
                </a:cxnLst>
                <a:rect l="0" t="0" r="r" b="b"/>
                <a:pathLst>
                  <a:path w="175" h="166">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3" name="Freeform 64">
                <a:extLst>
                  <a:ext uri="{FF2B5EF4-FFF2-40B4-BE49-F238E27FC236}">
                    <a16:creationId xmlns:a16="http://schemas.microsoft.com/office/drawing/2014/main" id="{92D6F366-D1B4-49FC-B164-F8D4C29725AD}"/>
                  </a:ext>
                </a:extLst>
              </p:cNvPr>
              <p:cNvSpPr>
                <a:spLocks noChangeArrowheads="1"/>
              </p:cNvSpPr>
              <p:nvPr/>
            </p:nvSpPr>
            <p:spPr bwMode="auto">
              <a:xfrm>
                <a:off x="6158095" y="8158368"/>
                <a:ext cx="103857" cy="98386"/>
              </a:xfrm>
              <a:custGeom>
                <a:avLst/>
                <a:gdLst>
                  <a:gd name="G0" fmla="+- 44 0 0"/>
                  <a:gd name="G1" fmla="+- 44 0 0"/>
                  <a:gd name="G2" fmla="+- 18 0 0"/>
                  <a:gd name="G3" fmla="+- 1 0 0"/>
                  <a:gd name="G4" fmla="+- 1 0 0"/>
                  <a:gd name="G5" fmla="+- 1 0 0"/>
                  <a:gd name="G6" fmla="+- 1 0 0"/>
                  <a:gd name="G7" fmla="+- 1 0 0"/>
                  <a:gd name="G8" fmla="+- 1 0 0"/>
                  <a:gd name="G9" fmla="+- 1 0 0"/>
                  <a:gd name="G10" fmla="+- 1 0 0"/>
                  <a:gd name="G11" fmla="+- 1 0 0"/>
                  <a:gd name="G12" fmla="+- 67 0 0"/>
                  <a:gd name="G13" fmla="+- 44 0 0"/>
                  <a:gd name="T0" fmla="*/ 0 w 92"/>
                  <a:gd name="T1" fmla="*/ 10 h 88"/>
                  <a:gd name="T2" fmla="*/ 0 w 92"/>
                  <a:gd name="T3" fmla="*/ 10 h 88"/>
                  <a:gd name="T4" fmla="*/ 10 w 92"/>
                  <a:gd name="T5" fmla="*/ 0 h 88"/>
                  <a:gd name="T6" fmla="*/ 20 w 92"/>
                  <a:gd name="T7" fmla="*/ 10 h 88"/>
                  <a:gd name="T8" fmla="*/ 10 w 92"/>
                  <a:gd name="T9" fmla="*/ 19 h 88"/>
                  <a:gd name="T10" fmla="*/ 0 w 92"/>
                  <a:gd name="T11" fmla="*/ 10 h 88"/>
                </a:gdLst>
                <a:ahLst/>
                <a:cxnLst>
                  <a:cxn ang="0">
                    <a:pos x="T0" y="T1"/>
                  </a:cxn>
                  <a:cxn ang="0">
                    <a:pos x="T2" y="T3"/>
                  </a:cxn>
                  <a:cxn ang="0">
                    <a:pos x="T4" y="T5"/>
                  </a:cxn>
                  <a:cxn ang="0">
                    <a:pos x="T6" y="T7"/>
                  </a:cxn>
                  <a:cxn ang="0">
                    <a:pos x="T8" y="T9"/>
                  </a:cxn>
                  <a:cxn ang="0">
                    <a:pos x="T10" y="T11"/>
                  </a:cxn>
                </a:cxnLst>
                <a:rect l="0" t="0" r="r" b="b"/>
                <a:pathLst>
                  <a:path w="92" h="88">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4" name="Freeform 65">
                <a:extLst>
                  <a:ext uri="{FF2B5EF4-FFF2-40B4-BE49-F238E27FC236}">
                    <a16:creationId xmlns:a16="http://schemas.microsoft.com/office/drawing/2014/main" id="{9CDE5AC3-D8F0-491B-BFB2-00416EE86A40}"/>
                  </a:ext>
                </a:extLst>
              </p:cNvPr>
              <p:cNvSpPr>
                <a:spLocks noChangeArrowheads="1"/>
              </p:cNvSpPr>
              <p:nvPr/>
            </p:nvSpPr>
            <p:spPr bwMode="auto">
              <a:xfrm>
                <a:off x="6633650" y="7764824"/>
                <a:ext cx="327969" cy="317021"/>
              </a:xfrm>
              <a:custGeom>
                <a:avLst/>
                <a:gdLst>
                  <a:gd name="G0" fmla="+- 130 0 0"/>
                  <a:gd name="G1" fmla="+- 130 0 0"/>
                  <a:gd name="G2" fmla="+- 57 0 0"/>
                  <a:gd name="G3" fmla="+- 1 0 0"/>
                  <a:gd name="G4" fmla="+- 1 0 0"/>
                  <a:gd name="G5" fmla="+- 1 0 0"/>
                  <a:gd name="G6" fmla="+- 1 0 0"/>
                  <a:gd name="G7" fmla="+- 1 0 0"/>
                  <a:gd name="G8" fmla="+- 1 0 0"/>
                  <a:gd name="G9" fmla="+- 1 0 0"/>
                  <a:gd name="G10" fmla="+- 1 0 0"/>
                  <a:gd name="G11" fmla="+- 1 0 0"/>
                  <a:gd name="G12" fmla="+- 202 0 0"/>
                  <a:gd name="G13" fmla="+- 130 0 0"/>
                  <a:gd name="T0" fmla="*/ 0 w 275"/>
                  <a:gd name="T1" fmla="*/ 29 h 263"/>
                  <a:gd name="T2" fmla="*/ 0 w 275"/>
                  <a:gd name="T3" fmla="*/ 29 h 263"/>
                  <a:gd name="T4" fmla="*/ 30 w 275"/>
                  <a:gd name="T5" fmla="*/ 0 h 263"/>
                  <a:gd name="T6" fmla="*/ 61 w 275"/>
                  <a:gd name="T7" fmla="*/ 29 h 263"/>
                  <a:gd name="T8" fmla="*/ 30 w 275"/>
                  <a:gd name="T9" fmla="*/ 59 h 263"/>
                  <a:gd name="T10" fmla="*/ 0 w 275"/>
                  <a:gd name="T11" fmla="*/ 29 h 263"/>
                </a:gdLst>
                <a:ahLst/>
                <a:cxnLst>
                  <a:cxn ang="0">
                    <a:pos x="T0" y="T1"/>
                  </a:cxn>
                  <a:cxn ang="0">
                    <a:pos x="T2" y="T3"/>
                  </a:cxn>
                  <a:cxn ang="0">
                    <a:pos x="T4" y="T5"/>
                  </a:cxn>
                  <a:cxn ang="0">
                    <a:pos x="T6" y="T7"/>
                  </a:cxn>
                  <a:cxn ang="0">
                    <a:pos x="T8" y="T9"/>
                  </a:cxn>
                  <a:cxn ang="0">
                    <a:pos x="T10" y="T11"/>
                  </a:cxn>
                </a:cxnLst>
                <a:rect l="0" t="0" r="r" b="b"/>
                <a:pathLst>
                  <a:path w="275" h="263">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nvGrpSpPr>
            <p:cNvPr id="36909" name="Group 5">
              <a:extLst>
                <a:ext uri="{FF2B5EF4-FFF2-40B4-BE49-F238E27FC236}">
                  <a16:creationId xmlns:a16="http://schemas.microsoft.com/office/drawing/2014/main" id="{D3874255-9E0B-4E89-BE58-AB942DE8FD43}"/>
                </a:ext>
              </a:extLst>
            </p:cNvPr>
            <p:cNvGrpSpPr>
              <a:grpSpLocks/>
            </p:cNvGrpSpPr>
            <p:nvPr/>
          </p:nvGrpSpPr>
          <p:grpSpPr bwMode="auto">
            <a:xfrm>
              <a:off x="6010509" y="4578218"/>
              <a:ext cx="880050" cy="901870"/>
              <a:chOff x="6010509" y="4578218"/>
              <a:chExt cx="880050" cy="901870"/>
            </a:xfrm>
          </p:grpSpPr>
          <p:sp>
            <p:nvSpPr>
              <p:cNvPr id="7" name="Freeform 67">
                <a:extLst>
                  <a:ext uri="{FF2B5EF4-FFF2-40B4-BE49-F238E27FC236}">
                    <a16:creationId xmlns:a16="http://schemas.microsoft.com/office/drawing/2014/main" id="{01ABF6BB-C3E2-485C-B7ED-CCCAFCEF073E}"/>
                  </a:ext>
                </a:extLst>
              </p:cNvPr>
              <p:cNvSpPr>
                <a:spLocks noChangeArrowheads="1"/>
              </p:cNvSpPr>
              <p:nvPr/>
            </p:nvSpPr>
            <p:spPr bwMode="auto">
              <a:xfrm>
                <a:off x="6480576" y="5194555"/>
                <a:ext cx="295645" cy="284463"/>
              </a:xfrm>
              <a:custGeom>
                <a:avLst/>
                <a:gdLst>
                  <a:gd name="G0" fmla="+- 118 0 0"/>
                  <a:gd name="G1" fmla="+- 118 0 0"/>
                  <a:gd name="G2" fmla="+- 54 0 0"/>
                  <a:gd name="G3" fmla="+- 1 0 0"/>
                  <a:gd name="G4" fmla="+- 1 0 0"/>
                  <a:gd name="G5" fmla="+- 1 0 0"/>
                  <a:gd name="G6" fmla="+- 1 0 0"/>
                  <a:gd name="G7" fmla="+- 1 0 0"/>
                  <a:gd name="G8" fmla="+- 1 0 0"/>
                  <a:gd name="G9" fmla="+- 1 0 0"/>
                  <a:gd name="G10" fmla="+- 1 0 0"/>
                  <a:gd name="G11" fmla="+- 1 0 0"/>
                  <a:gd name="G12" fmla="+- 184 0 0"/>
                  <a:gd name="G13" fmla="+- 118 0 0"/>
                  <a:gd name="T0" fmla="*/ 0 w 247"/>
                  <a:gd name="T1" fmla="*/ 26 h 237"/>
                  <a:gd name="T2" fmla="*/ 0 w 247"/>
                  <a:gd name="T3" fmla="*/ 26 h 237"/>
                  <a:gd name="T4" fmla="*/ 27 w 247"/>
                  <a:gd name="T5" fmla="*/ 0 h 237"/>
                  <a:gd name="T6" fmla="*/ 55 w 247"/>
                  <a:gd name="T7" fmla="*/ 26 h 237"/>
                  <a:gd name="T8" fmla="*/ 27 w 247"/>
                  <a:gd name="T9" fmla="*/ 53 h 237"/>
                  <a:gd name="T10" fmla="*/ 0 w 247"/>
                  <a:gd name="T11" fmla="*/ 26 h 237"/>
                </a:gdLst>
                <a:ahLst/>
                <a:cxnLst>
                  <a:cxn ang="0">
                    <a:pos x="T0" y="T1"/>
                  </a:cxn>
                  <a:cxn ang="0">
                    <a:pos x="T2" y="T3"/>
                  </a:cxn>
                  <a:cxn ang="0">
                    <a:pos x="T4" y="T5"/>
                  </a:cxn>
                  <a:cxn ang="0">
                    <a:pos x="T6" y="T7"/>
                  </a:cxn>
                  <a:cxn ang="0">
                    <a:pos x="T8" y="T9"/>
                  </a:cxn>
                  <a:cxn ang="0">
                    <a:pos x="T10" y="T11"/>
                  </a:cxn>
                </a:cxnLst>
                <a:rect l="0" t="0" r="r" b="b"/>
                <a:pathLst>
                  <a:path w="247" h="23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 name="Freeform 69">
                <a:extLst>
                  <a:ext uri="{FF2B5EF4-FFF2-40B4-BE49-F238E27FC236}">
                    <a16:creationId xmlns:a16="http://schemas.microsoft.com/office/drawing/2014/main" id="{881C2E90-F8D1-40D3-A06E-F2DAAB602EFC}"/>
                  </a:ext>
                </a:extLst>
              </p:cNvPr>
              <p:cNvSpPr>
                <a:spLocks noChangeArrowheads="1"/>
              </p:cNvSpPr>
              <p:nvPr/>
            </p:nvSpPr>
            <p:spPr bwMode="auto">
              <a:xfrm>
                <a:off x="6011344" y="4686983"/>
                <a:ext cx="393287" cy="376497"/>
              </a:xfrm>
              <a:custGeom>
                <a:avLst/>
                <a:gdLst>
                  <a:gd name="G0" fmla="+- 155 0 0"/>
                  <a:gd name="G1" fmla="+- 155 0 0"/>
                  <a:gd name="G2" fmla="+- 69 0 0"/>
                  <a:gd name="G3" fmla="+- 1 0 0"/>
                  <a:gd name="G4" fmla="+- 1 0 0"/>
                  <a:gd name="G5" fmla="+- 1 0 0"/>
                  <a:gd name="G6" fmla="+- 1 0 0"/>
                  <a:gd name="G7" fmla="+- 1 0 0"/>
                  <a:gd name="G8" fmla="+- 1 0 0"/>
                  <a:gd name="G9" fmla="+- 1 0 0"/>
                  <a:gd name="G10" fmla="+- 1 0 0"/>
                  <a:gd name="G11" fmla="+- 1 0 0"/>
                  <a:gd name="G12" fmla="+- 242 0 0"/>
                  <a:gd name="G13" fmla="+- 155 0 0"/>
                  <a:gd name="T0" fmla="*/ 0 w 325"/>
                  <a:gd name="T1" fmla="*/ 35 h 312"/>
                  <a:gd name="T2" fmla="*/ 0 w 325"/>
                  <a:gd name="T3" fmla="*/ 35 h 312"/>
                  <a:gd name="T4" fmla="*/ 36 w 325"/>
                  <a:gd name="T5" fmla="*/ 0 h 312"/>
                  <a:gd name="T6" fmla="*/ 73 w 325"/>
                  <a:gd name="T7" fmla="*/ 35 h 312"/>
                  <a:gd name="T8" fmla="*/ 36 w 325"/>
                  <a:gd name="T9" fmla="*/ 70 h 312"/>
                  <a:gd name="T10" fmla="*/ 0 w 325"/>
                  <a:gd name="T11" fmla="*/ 35 h 312"/>
                </a:gdLst>
                <a:ahLst/>
                <a:cxnLst>
                  <a:cxn ang="0">
                    <a:pos x="T0" y="T1"/>
                  </a:cxn>
                  <a:cxn ang="0">
                    <a:pos x="T2" y="T3"/>
                  </a:cxn>
                  <a:cxn ang="0">
                    <a:pos x="T4" y="T5"/>
                  </a:cxn>
                  <a:cxn ang="0">
                    <a:pos x="T6" y="T7"/>
                  </a:cxn>
                  <a:cxn ang="0">
                    <a:pos x="T8" y="T9"/>
                  </a:cxn>
                  <a:cxn ang="0">
                    <a:pos x="T10" y="T11"/>
                  </a:cxn>
                </a:cxnLst>
                <a:rect l="0" t="0" r="r" b="b"/>
                <a:pathLst>
                  <a:path w="325" h="312">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9" name="Freeform 71">
                <a:extLst>
                  <a:ext uri="{FF2B5EF4-FFF2-40B4-BE49-F238E27FC236}">
                    <a16:creationId xmlns:a16="http://schemas.microsoft.com/office/drawing/2014/main" id="{98EC8132-731C-4FA1-9E22-532955C53243}"/>
                  </a:ext>
                </a:extLst>
              </p:cNvPr>
              <p:cNvSpPr>
                <a:spLocks noChangeArrowheads="1"/>
              </p:cNvSpPr>
              <p:nvPr/>
            </p:nvSpPr>
            <p:spPr bwMode="auto">
              <a:xfrm>
                <a:off x="6665015" y="4578218"/>
                <a:ext cx="225124" cy="211953"/>
              </a:xfrm>
              <a:custGeom>
                <a:avLst/>
                <a:gdLst>
                  <a:gd name="G0" fmla="+- 91 0 0"/>
                  <a:gd name="G1" fmla="+- 91 0 0"/>
                  <a:gd name="G2" fmla="+- 41 0 0"/>
                  <a:gd name="G3" fmla="+- 1 0 0"/>
                  <a:gd name="G4" fmla="+- 1 0 0"/>
                  <a:gd name="G5" fmla="+- 1 0 0"/>
                  <a:gd name="G6" fmla="+- 1 0 0"/>
                  <a:gd name="G7" fmla="+- 1 0 0"/>
                  <a:gd name="G8" fmla="+- 1 0 0"/>
                  <a:gd name="G9" fmla="+- 1 0 0"/>
                  <a:gd name="G10" fmla="+- 1 0 0"/>
                  <a:gd name="G11" fmla="+- 1 0 0"/>
                  <a:gd name="G12" fmla="+- 142 0 0"/>
                  <a:gd name="G13" fmla="+- 91 0 0"/>
                  <a:gd name="T0" fmla="*/ 0 w 190"/>
                  <a:gd name="T1" fmla="*/ 20 h 183"/>
                  <a:gd name="T2" fmla="*/ 0 w 190"/>
                  <a:gd name="T3" fmla="*/ 20 h 183"/>
                  <a:gd name="T4" fmla="*/ 21 w 190"/>
                  <a:gd name="T5" fmla="*/ 0 h 183"/>
                  <a:gd name="T6" fmla="*/ 42 w 190"/>
                  <a:gd name="T7" fmla="*/ 20 h 183"/>
                  <a:gd name="T8" fmla="*/ 21 w 190"/>
                  <a:gd name="T9" fmla="*/ 40 h 183"/>
                  <a:gd name="T10" fmla="*/ 0 w 190"/>
                  <a:gd name="T11" fmla="*/ 20 h 183"/>
                </a:gdLst>
                <a:ahLst/>
                <a:cxnLst>
                  <a:cxn ang="0">
                    <a:pos x="T0" y="T1"/>
                  </a:cxn>
                  <a:cxn ang="0">
                    <a:pos x="T2" y="T3"/>
                  </a:cxn>
                  <a:cxn ang="0">
                    <a:pos x="T4" y="T5"/>
                  </a:cxn>
                  <a:cxn ang="0">
                    <a:pos x="T6" y="T7"/>
                  </a:cxn>
                  <a:cxn ang="0">
                    <a:pos x="T8" y="T9"/>
                  </a:cxn>
                  <a:cxn ang="0">
                    <a:pos x="T10" y="T11"/>
                  </a:cxn>
                </a:cxnLst>
                <a:rect l="0" t="0" r="r" b="b"/>
                <a:pathLst>
                  <a:path w="190" h="183">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15" name="Group 14">
            <a:extLst>
              <a:ext uri="{FF2B5EF4-FFF2-40B4-BE49-F238E27FC236}">
                <a16:creationId xmlns:a16="http://schemas.microsoft.com/office/drawing/2014/main" id="{D0804EF1-121E-4506-B7A8-B72B6D5C072B}"/>
              </a:ext>
            </a:extLst>
          </p:cNvPr>
          <p:cNvGrpSpPr>
            <a:grpSpLocks/>
          </p:cNvGrpSpPr>
          <p:nvPr/>
        </p:nvGrpSpPr>
        <p:grpSpPr bwMode="auto">
          <a:xfrm>
            <a:off x="6343650" y="2544763"/>
            <a:ext cx="1673225" cy="2482850"/>
            <a:chOff x="5048467" y="4578218"/>
            <a:chExt cx="2858796" cy="4361770"/>
          </a:xfrm>
        </p:grpSpPr>
        <p:sp>
          <p:nvSpPr>
            <p:cNvPr id="16" name="Freeform 59">
              <a:extLst>
                <a:ext uri="{FF2B5EF4-FFF2-40B4-BE49-F238E27FC236}">
                  <a16:creationId xmlns:a16="http://schemas.microsoft.com/office/drawing/2014/main" id="{2BA6C733-FA18-46A9-9117-E89C20B88480}"/>
                </a:ext>
              </a:extLst>
            </p:cNvPr>
            <p:cNvSpPr>
              <a:spLocks noChangeArrowheads="1"/>
            </p:cNvSpPr>
            <p:nvPr/>
          </p:nvSpPr>
          <p:spPr bwMode="auto">
            <a:xfrm>
              <a:off x="5048467" y="5746748"/>
              <a:ext cx="2858796" cy="3193240"/>
            </a:xfrm>
            <a:custGeom>
              <a:avLst/>
              <a:gdLst>
                <a:gd name="G0" fmla="+- 1 0 0"/>
                <a:gd name="G1" fmla="+- 1 0 0"/>
                <a:gd name="G2" fmla="+- 1 0 0"/>
                <a:gd name="G3" fmla="+- 1 0 0"/>
                <a:gd name="G4" fmla="+- 1 0 0"/>
                <a:gd name="G5" fmla="+- 1 0 0"/>
                <a:gd name="G6" fmla="+- 2509 0 0"/>
                <a:gd name="G7" fmla="+- 2408 0 0"/>
                <a:gd name="G8" fmla="+- 2313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G26" fmla="+- 1 0 0"/>
                <a:gd name="G27" fmla="+- 1 0 0"/>
                <a:gd name="G28" fmla="+- 1 0 0"/>
                <a:gd name="G29" fmla="+- 1 0 0"/>
                <a:gd name="G30" fmla="+- 1 0 0"/>
                <a:gd name="G31" fmla="+- 1 0 0"/>
                <a:gd name="G32" fmla="+- 1 0 0"/>
                <a:gd name="G33" fmla="+- 1 0 0"/>
                <a:gd name="G34" fmla="+- 1 0 0"/>
                <a:gd name="G35" fmla="+- 1 0 0"/>
                <a:gd name="G36" fmla="+- 1 0 0"/>
                <a:gd name="G37" fmla="+- 1 0 0"/>
                <a:gd name="G38" fmla="+- 1 0 0"/>
                <a:gd name="G39" fmla="+- 1 0 0"/>
                <a:gd name="G40" fmla="+- 1 0 0"/>
                <a:gd name="G41" fmla="+- 1 0 0"/>
                <a:gd name="G42" fmla="+- 1 0 0"/>
                <a:gd name="G43" fmla="+- 1 0 0"/>
                <a:gd name="G44" fmla="+- 1 0 0"/>
                <a:gd name="G45" fmla="+- 1 0 0"/>
                <a:gd name="G46" fmla="+- 1 0 0"/>
                <a:gd name="G47" fmla="+- 1 0 0"/>
                <a:gd name="G48" fmla="+- 1 0 0"/>
                <a:gd name="G49" fmla="+- 1 0 0"/>
                <a:gd name="G50" fmla="+- 1 0 0"/>
                <a:gd name="G51" fmla="+- 1 0 0"/>
                <a:gd name="G52" fmla="+- 1 0 0"/>
                <a:gd name="G53" fmla="+- 1 0 0"/>
                <a:gd name="G54" fmla="+- 1 0 0"/>
                <a:gd name="G55" fmla="+- 1 0 0"/>
                <a:gd name="G56" fmla="+- 1 0 0"/>
                <a:gd name="G57" fmla="*/ 1 0 0"/>
                <a:gd name="T0" fmla="*/ 2315 256 1"/>
                <a:gd name="T1" fmla="*/ 0 256 1"/>
                <a:gd name="G58" fmla="+- 0 T0 T1"/>
                <a:gd name="G59" fmla="sin G57 G58"/>
                <a:gd name="G60" fmla="*/ 1 0 0"/>
                <a:gd name="T2" fmla="*/ 2410 256 1"/>
                <a:gd name="T3" fmla="*/ 0 256 1"/>
                <a:gd name="G61" fmla="+- 0 T2 T3"/>
                <a:gd name="G62" fmla="sin G60 G61"/>
                <a:gd name="G63" fmla="*/ 1 0 0"/>
                <a:gd name="T4" fmla="*/ 2511 256 1"/>
                <a:gd name="T5" fmla="*/ 0 256 1"/>
                <a:gd name="G64" fmla="+- 0 T4 T5"/>
                <a:gd name="G65" fmla="sin G63 G64"/>
                <a:gd name="G66" fmla="+- 1 0 0"/>
                <a:gd name="G67" fmla="+- 1 0 0"/>
                <a:gd name="T6" fmla="*/ 471 w 2314"/>
                <a:gd name="T7" fmla="*/ 585 h 2586"/>
                <a:gd name="T8" fmla="*/ 471 w 2314"/>
                <a:gd name="T9" fmla="*/ 585 h 2586"/>
                <a:gd name="T10" fmla="*/ 53 w 2314"/>
                <a:gd name="T11" fmla="*/ 584 h 2586"/>
                <a:gd name="T12" fmla="*/ 0 w 2314"/>
                <a:gd name="T13" fmla="*/ 545 h 2586"/>
                <a:gd name="T14" fmla="*/ 11 w 2314"/>
                <a:gd name="T15" fmla="*/ 507 h 2586"/>
                <a:gd name="T16" fmla="*/ 183 w 2314"/>
                <a:gd name="T17" fmla="*/ 224 h 2586"/>
                <a:gd name="T18" fmla="*/ 183 w 2314"/>
                <a:gd name="T19" fmla="*/ 40 h 2586"/>
                <a:gd name="T20" fmla="*/ 165 w 2314"/>
                <a:gd name="T21" fmla="*/ 7 h 2586"/>
                <a:gd name="T22" fmla="*/ 178 w 2314"/>
                <a:gd name="T23" fmla="*/ 1 h 2586"/>
                <a:gd name="T24" fmla="*/ 180 w 2314"/>
                <a:gd name="T25" fmla="*/ 1 h 2586"/>
                <a:gd name="T26" fmla="*/ 188 w 2314"/>
                <a:gd name="T27" fmla="*/ 0 h 2586"/>
                <a:gd name="T28" fmla="*/ 199 w 2314"/>
                <a:gd name="T29" fmla="*/ 1 h 2586"/>
                <a:gd name="T30" fmla="*/ 327 w 2314"/>
                <a:gd name="T31" fmla="*/ 1 h 2586"/>
                <a:gd name="T32" fmla="*/ 338 w 2314"/>
                <a:gd name="T33" fmla="*/ 0 h 2586"/>
                <a:gd name="T34" fmla="*/ 345 w 2314"/>
                <a:gd name="T35" fmla="*/ 1 h 2586"/>
                <a:gd name="T36" fmla="*/ 347 w 2314"/>
                <a:gd name="T37" fmla="*/ 1 h 2586"/>
                <a:gd name="T38" fmla="*/ 361 w 2314"/>
                <a:gd name="T39" fmla="*/ 8 h 2586"/>
                <a:gd name="T40" fmla="*/ 343 w 2314"/>
                <a:gd name="T41" fmla="*/ 40 h 2586"/>
                <a:gd name="T42" fmla="*/ 342 w 2314"/>
                <a:gd name="T43" fmla="*/ 224 h 2586"/>
                <a:gd name="T44" fmla="*/ 513 w 2314"/>
                <a:gd name="T45" fmla="*/ 508 h 2586"/>
                <a:gd name="T46" fmla="*/ 524 w 2314"/>
                <a:gd name="T47" fmla="*/ 545 h 2586"/>
                <a:gd name="T48" fmla="*/ 471 w 2314"/>
                <a:gd name="T49" fmla="*/ 585 h 2586"/>
              </a:gdLst>
              <a:ahLst/>
              <a:cxnLst>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4" h="2586">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chemeClr val="bg1">
                <a:lumMod val="85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17" name="Freeform 60">
              <a:extLst>
                <a:ext uri="{FF2B5EF4-FFF2-40B4-BE49-F238E27FC236}">
                  <a16:creationId xmlns:a16="http://schemas.microsoft.com/office/drawing/2014/main" id="{F817B4D4-DDB9-469F-93A3-C0592E186259}"/>
                </a:ext>
              </a:extLst>
            </p:cNvPr>
            <p:cNvSpPr>
              <a:spLocks noChangeArrowheads="1"/>
            </p:cNvSpPr>
            <p:nvPr/>
          </p:nvSpPr>
          <p:spPr bwMode="auto">
            <a:xfrm>
              <a:off x="5241043" y="7249942"/>
              <a:ext cx="2503480" cy="1586858"/>
            </a:xfrm>
            <a:custGeom>
              <a:avLst/>
              <a:gdLst>
                <a:gd name="G0" fmla="+- 1 0 0"/>
                <a:gd name="G1" fmla="+- 1 0 0"/>
                <a:gd name="G2" fmla="+- 1 0 0"/>
                <a:gd name="G3" fmla="+- 1 0 0"/>
                <a:gd name="G4" fmla="+- 1 0 0"/>
                <a:gd name="G5" fmla="+- 1 0 0"/>
                <a:gd name="G6" fmla="+- 1104 0 0"/>
                <a:gd name="G7" fmla="+- 1 0 0"/>
                <a:gd name="G8" fmla="+- 1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T0" fmla="*/ 161 w 2027"/>
                <a:gd name="T1" fmla="*/ 0 h 1287"/>
                <a:gd name="T2" fmla="*/ 161 w 2027"/>
                <a:gd name="T3" fmla="*/ 0 h 1287"/>
                <a:gd name="T4" fmla="*/ 11 w 2027"/>
                <a:gd name="T5" fmla="*/ 229 h 1287"/>
                <a:gd name="T6" fmla="*/ 5 w 2027"/>
                <a:gd name="T7" fmla="*/ 265 h 1287"/>
                <a:gd name="T8" fmla="*/ 63 w 2027"/>
                <a:gd name="T9" fmla="*/ 289 h 1287"/>
                <a:gd name="T10" fmla="*/ 414 w 2027"/>
                <a:gd name="T11" fmla="*/ 290 h 1287"/>
                <a:gd name="T12" fmla="*/ 453 w 2027"/>
                <a:gd name="T13" fmla="*/ 266 h 1287"/>
                <a:gd name="T14" fmla="*/ 430 w 2027"/>
                <a:gd name="T15" fmla="*/ 201 h 1287"/>
                <a:gd name="T16" fmla="*/ 307 w 2027"/>
                <a:gd name="T17" fmla="*/ 0 h 1287"/>
                <a:gd name="T18" fmla="*/ 161 w 2027"/>
                <a:gd name="T19" fmla="*/ 0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7" h="128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nvGrpSpPr>
            <p:cNvPr id="18" name="Group 17">
              <a:extLst>
                <a:ext uri="{FF2B5EF4-FFF2-40B4-BE49-F238E27FC236}">
                  <a16:creationId xmlns:a16="http://schemas.microsoft.com/office/drawing/2014/main" id="{89A95A4D-E45D-4438-A0C2-E33C72C290AD}"/>
                </a:ext>
              </a:extLst>
            </p:cNvPr>
            <p:cNvGrpSpPr/>
            <p:nvPr/>
          </p:nvGrpSpPr>
          <p:grpSpPr>
            <a:xfrm>
              <a:off x="5606014" y="7584450"/>
              <a:ext cx="1585184" cy="1054915"/>
              <a:chOff x="5606014" y="7584450"/>
              <a:chExt cx="1585184" cy="1054915"/>
            </a:xfrm>
            <a:solidFill>
              <a:schemeClr val="bg1"/>
            </a:solidFill>
          </p:grpSpPr>
          <p:sp>
            <p:nvSpPr>
              <p:cNvPr id="23" name="Freeform 61">
                <a:extLst>
                  <a:ext uri="{FF2B5EF4-FFF2-40B4-BE49-F238E27FC236}">
                    <a16:creationId xmlns:a16="http://schemas.microsoft.com/office/drawing/2014/main" id="{E4BFDF50-19E5-4CE2-AD96-3AEA6628A103}"/>
                  </a:ext>
                </a:extLst>
              </p:cNvPr>
              <p:cNvSpPr>
                <a:spLocks noChangeArrowheads="1"/>
              </p:cNvSpPr>
              <p:nvPr/>
            </p:nvSpPr>
            <p:spPr bwMode="auto">
              <a:xfrm>
                <a:off x="6229155" y="7584450"/>
                <a:ext cx="142120" cy="136647"/>
              </a:xfrm>
              <a:custGeom>
                <a:avLst/>
                <a:gdLst>
                  <a:gd name="G0" fmla="+- 59 0 0"/>
                  <a:gd name="G1" fmla="+- 59 0 0"/>
                  <a:gd name="G2" fmla="+- 25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7"/>
                  <a:gd name="T2" fmla="*/ 0 w 124"/>
                  <a:gd name="T3" fmla="*/ 13 h 117"/>
                  <a:gd name="T4" fmla="*/ 14 w 124"/>
                  <a:gd name="T5" fmla="*/ 0 h 117"/>
                  <a:gd name="T6" fmla="*/ 27 w 124"/>
                  <a:gd name="T7" fmla="*/ 13 h 117"/>
                  <a:gd name="T8" fmla="*/ 14 w 124"/>
                  <a:gd name="T9" fmla="*/ 26 h 117"/>
                  <a:gd name="T10" fmla="*/ 0 w 124"/>
                  <a:gd name="T11" fmla="*/ 13 h 117"/>
                </a:gdLst>
                <a:ahLst/>
                <a:cxnLst>
                  <a:cxn ang="0">
                    <a:pos x="T0" y="T1"/>
                  </a:cxn>
                  <a:cxn ang="0">
                    <a:pos x="T2" y="T3"/>
                  </a:cxn>
                  <a:cxn ang="0">
                    <a:pos x="T4" y="T5"/>
                  </a:cxn>
                  <a:cxn ang="0">
                    <a:pos x="T6" y="T7"/>
                  </a:cxn>
                  <a:cxn ang="0">
                    <a:pos x="T8" y="T9"/>
                  </a:cxn>
                  <a:cxn ang="0">
                    <a:pos x="T10" y="T11"/>
                  </a:cxn>
                </a:cxnLst>
                <a:rect l="0" t="0" r="r" b="b"/>
                <a:pathLst>
                  <a:path w="124" h="117">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4" name="Freeform 62">
                <a:extLst>
                  <a:ext uri="{FF2B5EF4-FFF2-40B4-BE49-F238E27FC236}">
                    <a16:creationId xmlns:a16="http://schemas.microsoft.com/office/drawing/2014/main" id="{EBF04B31-DD08-4BFB-91DE-C271B48B893C}"/>
                  </a:ext>
                </a:extLst>
              </p:cNvPr>
              <p:cNvSpPr>
                <a:spLocks noChangeArrowheads="1"/>
              </p:cNvSpPr>
              <p:nvPr/>
            </p:nvSpPr>
            <p:spPr bwMode="auto">
              <a:xfrm>
                <a:off x="7049078" y="8469923"/>
                <a:ext cx="142120" cy="136647"/>
              </a:xfrm>
              <a:custGeom>
                <a:avLst/>
                <a:gdLst>
                  <a:gd name="G0" fmla="+- 59 0 0"/>
                  <a:gd name="G1" fmla="+- 59 0 0"/>
                  <a:gd name="G2" fmla="+- 26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9"/>
                  <a:gd name="T2" fmla="*/ 0 w 124"/>
                  <a:gd name="T3" fmla="*/ 13 h 119"/>
                  <a:gd name="T4" fmla="*/ 13 w 124"/>
                  <a:gd name="T5" fmla="*/ 0 h 119"/>
                  <a:gd name="T6" fmla="*/ 27 w 124"/>
                  <a:gd name="T7" fmla="*/ 13 h 119"/>
                  <a:gd name="T8" fmla="*/ 13 w 124"/>
                  <a:gd name="T9" fmla="*/ 26 h 119"/>
                  <a:gd name="T10" fmla="*/ 0 w 124"/>
                  <a:gd name="T11" fmla="*/ 13 h 119"/>
                </a:gdLst>
                <a:ahLst/>
                <a:cxnLst>
                  <a:cxn ang="0">
                    <a:pos x="T0" y="T1"/>
                  </a:cxn>
                  <a:cxn ang="0">
                    <a:pos x="T2" y="T3"/>
                  </a:cxn>
                  <a:cxn ang="0">
                    <a:pos x="T4" y="T5"/>
                  </a:cxn>
                  <a:cxn ang="0">
                    <a:pos x="T6" y="T7"/>
                  </a:cxn>
                  <a:cxn ang="0">
                    <a:pos x="T8" y="T9"/>
                  </a:cxn>
                  <a:cxn ang="0">
                    <a:pos x="T10" y="T11"/>
                  </a:cxn>
                </a:cxnLst>
                <a:rect l="0" t="0" r="r" b="b"/>
                <a:pathLst>
                  <a:path w="124" h="119">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5" name="Freeform 63">
                <a:extLst>
                  <a:ext uri="{FF2B5EF4-FFF2-40B4-BE49-F238E27FC236}">
                    <a16:creationId xmlns:a16="http://schemas.microsoft.com/office/drawing/2014/main" id="{24F55453-741D-4713-A1EA-085E3FB2686B}"/>
                  </a:ext>
                </a:extLst>
              </p:cNvPr>
              <p:cNvSpPr>
                <a:spLocks noChangeArrowheads="1"/>
              </p:cNvSpPr>
              <p:nvPr/>
            </p:nvSpPr>
            <p:spPr bwMode="auto">
              <a:xfrm>
                <a:off x="5606014" y="8442593"/>
                <a:ext cx="207714" cy="196772"/>
              </a:xfrm>
              <a:custGeom>
                <a:avLst/>
                <a:gdLst>
                  <a:gd name="G0" fmla="+- 82 0 0"/>
                  <a:gd name="G1" fmla="+- 82 0 0"/>
                  <a:gd name="G2" fmla="+- 37 0 0"/>
                  <a:gd name="G3" fmla="+- 1 0 0"/>
                  <a:gd name="G4" fmla="+- 1 0 0"/>
                  <a:gd name="G5" fmla="+- 1 0 0"/>
                  <a:gd name="G6" fmla="+- 1 0 0"/>
                  <a:gd name="G7" fmla="+- 1 0 0"/>
                  <a:gd name="G8" fmla="+- 1 0 0"/>
                  <a:gd name="G9" fmla="+- 1 0 0"/>
                  <a:gd name="G10" fmla="+- 1 0 0"/>
                  <a:gd name="G11" fmla="+- 1 0 0"/>
                  <a:gd name="G12" fmla="+- 128 0 0"/>
                  <a:gd name="G13" fmla="+- 82 0 0"/>
                  <a:gd name="T0" fmla="*/ 0 w 175"/>
                  <a:gd name="T1" fmla="*/ 18 h 166"/>
                  <a:gd name="T2" fmla="*/ 0 w 175"/>
                  <a:gd name="T3" fmla="*/ 18 h 166"/>
                  <a:gd name="T4" fmla="*/ 20 w 175"/>
                  <a:gd name="T5" fmla="*/ 0 h 166"/>
                  <a:gd name="T6" fmla="*/ 39 w 175"/>
                  <a:gd name="T7" fmla="*/ 18 h 166"/>
                  <a:gd name="T8" fmla="*/ 20 w 175"/>
                  <a:gd name="T9" fmla="*/ 37 h 166"/>
                  <a:gd name="T10" fmla="*/ 0 w 175"/>
                  <a:gd name="T11" fmla="*/ 18 h 166"/>
                </a:gdLst>
                <a:ahLst/>
                <a:cxnLst>
                  <a:cxn ang="0">
                    <a:pos x="T0" y="T1"/>
                  </a:cxn>
                  <a:cxn ang="0">
                    <a:pos x="T2" y="T3"/>
                  </a:cxn>
                  <a:cxn ang="0">
                    <a:pos x="T4" y="T5"/>
                  </a:cxn>
                  <a:cxn ang="0">
                    <a:pos x="T6" y="T7"/>
                  </a:cxn>
                  <a:cxn ang="0">
                    <a:pos x="T8" y="T9"/>
                  </a:cxn>
                  <a:cxn ang="0">
                    <a:pos x="T10" y="T11"/>
                  </a:cxn>
                </a:cxnLst>
                <a:rect l="0" t="0" r="r" b="b"/>
                <a:pathLst>
                  <a:path w="175" h="166">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6" name="Freeform 64">
                <a:extLst>
                  <a:ext uri="{FF2B5EF4-FFF2-40B4-BE49-F238E27FC236}">
                    <a16:creationId xmlns:a16="http://schemas.microsoft.com/office/drawing/2014/main" id="{85A46667-1C47-43C6-9412-2007E79021D1}"/>
                  </a:ext>
                </a:extLst>
              </p:cNvPr>
              <p:cNvSpPr>
                <a:spLocks noChangeArrowheads="1"/>
              </p:cNvSpPr>
              <p:nvPr/>
            </p:nvSpPr>
            <p:spPr bwMode="auto">
              <a:xfrm>
                <a:off x="6158095" y="8158368"/>
                <a:ext cx="103857" cy="98386"/>
              </a:xfrm>
              <a:custGeom>
                <a:avLst/>
                <a:gdLst>
                  <a:gd name="G0" fmla="+- 44 0 0"/>
                  <a:gd name="G1" fmla="+- 44 0 0"/>
                  <a:gd name="G2" fmla="+- 18 0 0"/>
                  <a:gd name="G3" fmla="+- 1 0 0"/>
                  <a:gd name="G4" fmla="+- 1 0 0"/>
                  <a:gd name="G5" fmla="+- 1 0 0"/>
                  <a:gd name="G6" fmla="+- 1 0 0"/>
                  <a:gd name="G7" fmla="+- 1 0 0"/>
                  <a:gd name="G8" fmla="+- 1 0 0"/>
                  <a:gd name="G9" fmla="+- 1 0 0"/>
                  <a:gd name="G10" fmla="+- 1 0 0"/>
                  <a:gd name="G11" fmla="+- 1 0 0"/>
                  <a:gd name="G12" fmla="+- 67 0 0"/>
                  <a:gd name="G13" fmla="+- 44 0 0"/>
                  <a:gd name="T0" fmla="*/ 0 w 92"/>
                  <a:gd name="T1" fmla="*/ 10 h 88"/>
                  <a:gd name="T2" fmla="*/ 0 w 92"/>
                  <a:gd name="T3" fmla="*/ 10 h 88"/>
                  <a:gd name="T4" fmla="*/ 10 w 92"/>
                  <a:gd name="T5" fmla="*/ 0 h 88"/>
                  <a:gd name="T6" fmla="*/ 20 w 92"/>
                  <a:gd name="T7" fmla="*/ 10 h 88"/>
                  <a:gd name="T8" fmla="*/ 10 w 92"/>
                  <a:gd name="T9" fmla="*/ 19 h 88"/>
                  <a:gd name="T10" fmla="*/ 0 w 92"/>
                  <a:gd name="T11" fmla="*/ 10 h 88"/>
                </a:gdLst>
                <a:ahLst/>
                <a:cxnLst>
                  <a:cxn ang="0">
                    <a:pos x="T0" y="T1"/>
                  </a:cxn>
                  <a:cxn ang="0">
                    <a:pos x="T2" y="T3"/>
                  </a:cxn>
                  <a:cxn ang="0">
                    <a:pos x="T4" y="T5"/>
                  </a:cxn>
                  <a:cxn ang="0">
                    <a:pos x="T6" y="T7"/>
                  </a:cxn>
                  <a:cxn ang="0">
                    <a:pos x="T8" y="T9"/>
                  </a:cxn>
                  <a:cxn ang="0">
                    <a:pos x="T10" y="T11"/>
                  </a:cxn>
                </a:cxnLst>
                <a:rect l="0" t="0" r="r" b="b"/>
                <a:pathLst>
                  <a:path w="92" h="88">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7" name="Freeform 65">
                <a:extLst>
                  <a:ext uri="{FF2B5EF4-FFF2-40B4-BE49-F238E27FC236}">
                    <a16:creationId xmlns:a16="http://schemas.microsoft.com/office/drawing/2014/main" id="{02615276-46E4-4590-9F56-1BE1BE6BF006}"/>
                  </a:ext>
                </a:extLst>
              </p:cNvPr>
              <p:cNvSpPr>
                <a:spLocks noChangeArrowheads="1"/>
              </p:cNvSpPr>
              <p:nvPr/>
            </p:nvSpPr>
            <p:spPr bwMode="auto">
              <a:xfrm>
                <a:off x="6633650" y="7764824"/>
                <a:ext cx="327969" cy="317021"/>
              </a:xfrm>
              <a:custGeom>
                <a:avLst/>
                <a:gdLst>
                  <a:gd name="G0" fmla="+- 130 0 0"/>
                  <a:gd name="G1" fmla="+- 130 0 0"/>
                  <a:gd name="G2" fmla="+- 57 0 0"/>
                  <a:gd name="G3" fmla="+- 1 0 0"/>
                  <a:gd name="G4" fmla="+- 1 0 0"/>
                  <a:gd name="G5" fmla="+- 1 0 0"/>
                  <a:gd name="G6" fmla="+- 1 0 0"/>
                  <a:gd name="G7" fmla="+- 1 0 0"/>
                  <a:gd name="G8" fmla="+- 1 0 0"/>
                  <a:gd name="G9" fmla="+- 1 0 0"/>
                  <a:gd name="G10" fmla="+- 1 0 0"/>
                  <a:gd name="G11" fmla="+- 1 0 0"/>
                  <a:gd name="G12" fmla="+- 202 0 0"/>
                  <a:gd name="G13" fmla="+- 130 0 0"/>
                  <a:gd name="T0" fmla="*/ 0 w 275"/>
                  <a:gd name="T1" fmla="*/ 29 h 263"/>
                  <a:gd name="T2" fmla="*/ 0 w 275"/>
                  <a:gd name="T3" fmla="*/ 29 h 263"/>
                  <a:gd name="T4" fmla="*/ 30 w 275"/>
                  <a:gd name="T5" fmla="*/ 0 h 263"/>
                  <a:gd name="T6" fmla="*/ 61 w 275"/>
                  <a:gd name="T7" fmla="*/ 29 h 263"/>
                  <a:gd name="T8" fmla="*/ 30 w 275"/>
                  <a:gd name="T9" fmla="*/ 59 h 263"/>
                  <a:gd name="T10" fmla="*/ 0 w 275"/>
                  <a:gd name="T11" fmla="*/ 29 h 263"/>
                </a:gdLst>
                <a:ahLst/>
                <a:cxnLst>
                  <a:cxn ang="0">
                    <a:pos x="T0" y="T1"/>
                  </a:cxn>
                  <a:cxn ang="0">
                    <a:pos x="T2" y="T3"/>
                  </a:cxn>
                  <a:cxn ang="0">
                    <a:pos x="T4" y="T5"/>
                  </a:cxn>
                  <a:cxn ang="0">
                    <a:pos x="T6" y="T7"/>
                  </a:cxn>
                  <a:cxn ang="0">
                    <a:pos x="T8" y="T9"/>
                  </a:cxn>
                  <a:cxn ang="0">
                    <a:pos x="T10" y="T11"/>
                  </a:cxn>
                </a:cxnLst>
                <a:rect l="0" t="0" r="r" b="b"/>
                <a:pathLst>
                  <a:path w="275" h="263">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nvGrpSpPr>
            <p:cNvPr id="36902" name="Group 18">
              <a:extLst>
                <a:ext uri="{FF2B5EF4-FFF2-40B4-BE49-F238E27FC236}">
                  <a16:creationId xmlns:a16="http://schemas.microsoft.com/office/drawing/2014/main" id="{F9473462-CC29-4120-944F-B77EC46F4CED}"/>
                </a:ext>
              </a:extLst>
            </p:cNvPr>
            <p:cNvGrpSpPr>
              <a:grpSpLocks/>
            </p:cNvGrpSpPr>
            <p:nvPr/>
          </p:nvGrpSpPr>
          <p:grpSpPr bwMode="auto">
            <a:xfrm>
              <a:off x="6010509" y="4578218"/>
              <a:ext cx="880050" cy="901870"/>
              <a:chOff x="6010509" y="4578218"/>
              <a:chExt cx="880050" cy="901870"/>
            </a:xfrm>
          </p:grpSpPr>
          <p:sp>
            <p:nvSpPr>
              <p:cNvPr id="20" name="Freeform 67">
                <a:extLst>
                  <a:ext uri="{FF2B5EF4-FFF2-40B4-BE49-F238E27FC236}">
                    <a16:creationId xmlns:a16="http://schemas.microsoft.com/office/drawing/2014/main" id="{BA053C78-F1B1-47E8-BCDA-E54B8FD80F51}"/>
                  </a:ext>
                </a:extLst>
              </p:cNvPr>
              <p:cNvSpPr>
                <a:spLocks noChangeArrowheads="1"/>
              </p:cNvSpPr>
              <p:nvPr/>
            </p:nvSpPr>
            <p:spPr bwMode="auto">
              <a:xfrm>
                <a:off x="6480576" y="5194555"/>
                <a:ext cx="295645" cy="284463"/>
              </a:xfrm>
              <a:custGeom>
                <a:avLst/>
                <a:gdLst>
                  <a:gd name="G0" fmla="+- 118 0 0"/>
                  <a:gd name="G1" fmla="+- 118 0 0"/>
                  <a:gd name="G2" fmla="+- 54 0 0"/>
                  <a:gd name="G3" fmla="+- 1 0 0"/>
                  <a:gd name="G4" fmla="+- 1 0 0"/>
                  <a:gd name="G5" fmla="+- 1 0 0"/>
                  <a:gd name="G6" fmla="+- 1 0 0"/>
                  <a:gd name="G7" fmla="+- 1 0 0"/>
                  <a:gd name="G8" fmla="+- 1 0 0"/>
                  <a:gd name="G9" fmla="+- 1 0 0"/>
                  <a:gd name="G10" fmla="+- 1 0 0"/>
                  <a:gd name="G11" fmla="+- 1 0 0"/>
                  <a:gd name="G12" fmla="+- 184 0 0"/>
                  <a:gd name="G13" fmla="+- 118 0 0"/>
                  <a:gd name="T0" fmla="*/ 0 w 247"/>
                  <a:gd name="T1" fmla="*/ 26 h 237"/>
                  <a:gd name="T2" fmla="*/ 0 w 247"/>
                  <a:gd name="T3" fmla="*/ 26 h 237"/>
                  <a:gd name="T4" fmla="*/ 27 w 247"/>
                  <a:gd name="T5" fmla="*/ 0 h 237"/>
                  <a:gd name="T6" fmla="*/ 55 w 247"/>
                  <a:gd name="T7" fmla="*/ 26 h 237"/>
                  <a:gd name="T8" fmla="*/ 27 w 247"/>
                  <a:gd name="T9" fmla="*/ 53 h 237"/>
                  <a:gd name="T10" fmla="*/ 0 w 247"/>
                  <a:gd name="T11" fmla="*/ 26 h 237"/>
                </a:gdLst>
                <a:ahLst/>
                <a:cxnLst>
                  <a:cxn ang="0">
                    <a:pos x="T0" y="T1"/>
                  </a:cxn>
                  <a:cxn ang="0">
                    <a:pos x="T2" y="T3"/>
                  </a:cxn>
                  <a:cxn ang="0">
                    <a:pos x="T4" y="T5"/>
                  </a:cxn>
                  <a:cxn ang="0">
                    <a:pos x="T6" y="T7"/>
                  </a:cxn>
                  <a:cxn ang="0">
                    <a:pos x="T8" y="T9"/>
                  </a:cxn>
                  <a:cxn ang="0">
                    <a:pos x="T10" y="T11"/>
                  </a:cxn>
                </a:cxnLst>
                <a:rect l="0" t="0" r="r" b="b"/>
                <a:pathLst>
                  <a:path w="247" h="23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1" name="Freeform 69">
                <a:extLst>
                  <a:ext uri="{FF2B5EF4-FFF2-40B4-BE49-F238E27FC236}">
                    <a16:creationId xmlns:a16="http://schemas.microsoft.com/office/drawing/2014/main" id="{35BE1AA0-8A10-4BB9-93F8-3ECDC1CDB4AC}"/>
                  </a:ext>
                </a:extLst>
              </p:cNvPr>
              <p:cNvSpPr>
                <a:spLocks noChangeArrowheads="1"/>
              </p:cNvSpPr>
              <p:nvPr/>
            </p:nvSpPr>
            <p:spPr bwMode="auto">
              <a:xfrm>
                <a:off x="6011344" y="4686983"/>
                <a:ext cx="393287" cy="376497"/>
              </a:xfrm>
              <a:custGeom>
                <a:avLst/>
                <a:gdLst>
                  <a:gd name="G0" fmla="+- 155 0 0"/>
                  <a:gd name="G1" fmla="+- 155 0 0"/>
                  <a:gd name="G2" fmla="+- 69 0 0"/>
                  <a:gd name="G3" fmla="+- 1 0 0"/>
                  <a:gd name="G4" fmla="+- 1 0 0"/>
                  <a:gd name="G5" fmla="+- 1 0 0"/>
                  <a:gd name="G6" fmla="+- 1 0 0"/>
                  <a:gd name="G7" fmla="+- 1 0 0"/>
                  <a:gd name="G8" fmla="+- 1 0 0"/>
                  <a:gd name="G9" fmla="+- 1 0 0"/>
                  <a:gd name="G10" fmla="+- 1 0 0"/>
                  <a:gd name="G11" fmla="+- 1 0 0"/>
                  <a:gd name="G12" fmla="+- 242 0 0"/>
                  <a:gd name="G13" fmla="+- 155 0 0"/>
                  <a:gd name="T0" fmla="*/ 0 w 325"/>
                  <a:gd name="T1" fmla="*/ 35 h 312"/>
                  <a:gd name="T2" fmla="*/ 0 w 325"/>
                  <a:gd name="T3" fmla="*/ 35 h 312"/>
                  <a:gd name="T4" fmla="*/ 36 w 325"/>
                  <a:gd name="T5" fmla="*/ 0 h 312"/>
                  <a:gd name="T6" fmla="*/ 73 w 325"/>
                  <a:gd name="T7" fmla="*/ 35 h 312"/>
                  <a:gd name="T8" fmla="*/ 36 w 325"/>
                  <a:gd name="T9" fmla="*/ 70 h 312"/>
                  <a:gd name="T10" fmla="*/ 0 w 325"/>
                  <a:gd name="T11" fmla="*/ 35 h 312"/>
                </a:gdLst>
                <a:ahLst/>
                <a:cxnLst>
                  <a:cxn ang="0">
                    <a:pos x="T0" y="T1"/>
                  </a:cxn>
                  <a:cxn ang="0">
                    <a:pos x="T2" y="T3"/>
                  </a:cxn>
                  <a:cxn ang="0">
                    <a:pos x="T4" y="T5"/>
                  </a:cxn>
                  <a:cxn ang="0">
                    <a:pos x="T6" y="T7"/>
                  </a:cxn>
                  <a:cxn ang="0">
                    <a:pos x="T8" y="T9"/>
                  </a:cxn>
                  <a:cxn ang="0">
                    <a:pos x="T10" y="T11"/>
                  </a:cxn>
                </a:cxnLst>
                <a:rect l="0" t="0" r="r" b="b"/>
                <a:pathLst>
                  <a:path w="325" h="312">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22" name="Freeform 71">
                <a:extLst>
                  <a:ext uri="{FF2B5EF4-FFF2-40B4-BE49-F238E27FC236}">
                    <a16:creationId xmlns:a16="http://schemas.microsoft.com/office/drawing/2014/main" id="{D7BB5E00-3349-4185-9C47-24E89B59D3AF}"/>
                  </a:ext>
                </a:extLst>
              </p:cNvPr>
              <p:cNvSpPr>
                <a:spLocks noChangeArrowheads="1"/>
              </p:cNvSpPr>
              <p:nvPr/>
            </p:nvSpPr>
            <p:spPr bwMode="auto">
              <a:xfrm>
                <a:off x="6665015" y="4578218"/>
                <a:ext cx="225124" cy="211953"/>
              </a:xfrm>
              <a:custGeom>
                <a:avLst/>
                <a:gdLst>
                  <a:gd name="G0" fmla="+- 91 0 0"/>
                  <a:gd name="G1" fmla="+- 91 0 0"/>
                  <a:gd name="G2" fmla="+- 41 0 0"/>
                  <a:gd name="G3" fmla="+- 1 0 0"/>
                  <a:gd name="G4" fmla="+- 1 0 0"/>
                  <a:gd name="G5" fmla="+- 1 0 0"/>
                  <a:gd name="G6" fmla="+- 1 0 0"/>
                  <a:gd name="G7" fmla="+- 1 0 0"/>
                  <a:gd name="G8" fmla="+- 1 0 0"/>
                  <a:gd name="G9" fmla="+- 1 0 0"/>
                  <a:gd name="G10" fmla="+- 1 0 0"/>
                  <a:gd name="G11" fmla="+- 1 0 0"/>
                  <a:gd name="G12" fmla="+- 142 0 0"/>
                  <a:gd name="G13" fmla="+- 91 0 0"/>
                  <a:gd name="T0" fmla="*/ 0 w 190"/>
                  <a:gd name="T1" fmla="*/ 20 h 183"/>
                  <a:gd name="T2" fmla="*/ 0 w 190"/>
                  <a:gd name="T3" fmla="*/ 20 h 183"/>
                  <a:gd name="T4" fmla="*/ 21 w 190"/>
                  <a:gd name="T5" fmla="*/ 0 h 183"/>
                  <a:gd name="T6" fmla="*/ 42 w 190"/>
                  <a:gd name="T7" fmla="*/ 20 h 183"/>
                  <a:gd name="T8" fmla="*/ 21 w 190"/>
                  <a:gd name="T9" fmla="*/ 40 h 183"/>
                  <a:gd name="T10" fmla="*/ 0 w 190"/>
                  <a:gd name="T11" fmla="*/ 20 h 183"/>
                </a:gdLst>
                <a:ahLst/>
                <a:cxnLst>
                  <a:cxn ang="0">
                    <a:pos x="T0" y="T1"/>
                  </a:cxn>
                  <a:cxn ang="0">
                    <a:pos x="T2" y="T3"/>
                  </a:cxn>
                  <a:cxn ang="0">
                    <a:pos x="T4" y="T5"/>
                  </a:cxn>
                  <a:cxn ang="0">
                    <a:pos x="T6" y="T7"/>
                  </a:cxn>
                  <a:cxn ang="0">
                    <a:pos x="T8" y="T9"/>
                  </a:cxn>
                  <a:cxn ang="0">
                    <a:pos x="T10" y="T11"/>
                  </a:cxn>
                </a:cxnLst>
                <a:rect l="0" t="0" r="r" b="b"/>
                <a:pathLst>
                  <a:path w="190" h="183">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28" name="Group 27">
            <a:extLst>
              <a:ext uri="{FF2B5EF4-FFF2-40B4-BE49-F238E27FC236}">
                <a16:creationId xmlns:a16="http://schemas.microsoft.com/office/drawing/2014/main" id="{3CFB22A9-DD49-49BD-9D1B-B50E7D8369E5}"/>
              </a:ext>
            </a:extLst>
          </p:cNvPr>
          <p:cNvGrpSpPr>
            <a:grpSpLocks/>
          </p:cNvGrpSpPr>
          <p:nvPr/>
        </p:nvGrpSpPr>
        <p:grpSpPr bwMode="auto">
          <a:xfrm>
            <a:off x="1316038" y="2544763"/>
            <a:ext cx="1673225" cy="2482850"/>
            <a:chOff x="5048467" y="4578218"/>
            <a:chExt cx="2858796" cy="4361770"/>
          </a:xfrm>
        </p:grpSpPr>
        <p:sp>
          <p:nvSpPr>
            <p:cNvPr id="29" name="Freeform 59">
              <a:extLst>
                <a:ext uri="{FF2B5EF4-FFF2-40B4-BE49-F238E27FC236}">
                  <a16:creationId xmlns:a16="http://schemas.microsoft.com/office/drawing/2014/main" id="{013B936A-62CB-4E3A-B31D-45F54F2344F0}"/>
                </a:ext>
              </a:extLst>
            </p:cNvPr>
            <p:cNvSpPr>
              <a:spLocks noChangeArrowheads="1"/>
            </p:cNvSpPr>
            <p:nvPr/>
          </p:nvSpPr>
          <p:spPr bwMode="auto">
            <a:xfrm>
              <a:off x="5048467" y="5746748"/>
              <a:ext cx="2858796" cy="3193240"/>
            </a:xfrm>
            <a:custGeom>
              <a:avLst/>
              <a:gdLst>
                <a:gd name="G0" fmla="+- 1 0 0"/>
                <a:gd name="G1" fmla="+- 1 0 0"/>
                <a:gd name="G2" fmla="+- 1 0 0"/>
                <a:gd name="G3" fmla="+- 1 0 0"/>
                <a:gd name="G4" fmla="+- 1 0 0"/>
                <a:gd name="G5" fmla="+- 1 0 0"/>
                <a:gd name="G6" fmla="+- 2509 0 0"/>
                <a:gd name="G7" fmla="+- 2408 0 0"/>
                <a:gd name="G8" fmla="+- 2313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G26" fmla="+- 1 0 0"/>
                <a:gd name="G27" fmla="+- 1 0 0"/>
                <a:gd name="G28" fmla="+- 1 0 0"/>
                <a:gd name="G29" fmla="+- 1 0 0"/>
                <a:gd name="G30" fmla="+- 1 0 0"/>
                <a:gd name="G31" fmla="+- 1 0 0"/>
                <a:gd name="G32" fmla="+- 1 0 0"/>
                <a:gd name="G33" fmla="+- 1 0 0"/>
                <a:gd name="G34" fmla="+- 1 0 0"/>
                <a:gd name="G35" fmla="+- 1 0 0"/>
                <a:gd name="G36" fmla="+- 1 0 0"/>
                <a:gd name="G37" fmla="+- 1 0 0"/>
                <a:gd name="G38" fmla="+- 1 0 0"/>
                <a:gd name="G39" fmla="+- 1 0 0"/>
                <a:gd name="G40" fmla="+- 1 0 0"/>
                <a:gd name="G41" fmla="+- 1 0 0"/>
                <a:gd name="G42" fmla="+- 1 0 0"/>
                <a:gd name="G43" fmla="+- 1 0 0"/>
                <a:gd name="G44" fmla="+- 1 0 0"/>
                <a:gd name="G45" fmla="+- 1 0 0"/>
                <a:gd name="G46" fmla="+- 1 0 0"/>
                <a:gd name="G47" fmla="+- 1 0 0"/>
                <a:gd name="G48" fmla="+- 1 0 0"/>
                <a:gd name="G49" fmla="+- 1 0 0"/>
                <a:gd name="G50" fmla="+- 1 0 0"/>
                <a:gd name="G51" fmla="+- 1 0 0"/>
                <a:gd name="G52" fmla="+- 1 0 0"/>
                <a:gd name="G53" fmla="+- 1 0 0"/>
                <a:gd name="G54" fmla="+- 1 0 0"/>
                <a:gd name="G55" fmla="+- 1 0 0"/>
                <a:gd name="G56" fmla="+- 1 0 0"/>
                <a:gd name="G57" fmla="*/ 1 0 0"/>
                <a:gd name="T0" fmla="*/ 2315 256 1"/>
                <a:gd name="T1" fmla="*/ 0 256 1"/>
                <a:gd name="G58" fmla="+- 0 T0 T1"/>
                <a:gd name="G59" fmla="sin G57 G58"/>
                <a:gd name="G60" fmla="*/ 1 0 0"/>
                <a:gd name="T2" fmla="*/ 2410 256 1"/>
                <a:gd name="T3" fmla="*/ 0 256 1"/>
                <a:gd name="G61" fmla="+- 0 T2 T3"/>
                <a:gd name="G62" fmla="sin G60 G61"/>
                <a:gd name="G63" fmla="*/ 1 0 0"/>
                <a:gd name="T4" fmla="*/ 2511 256 1"/>
                <a:gd name="T5" fmla="*/ 0 256 1"/>
                <a:gd name="G64" fmla="+- 0 T4 T5"/>
                <a:gd name="G65" fmla="sin G63 G64"/>
                <a:gd name="G66" fmla="+- 1 0 0"/>
                <a:gd name="G67" fmla="+- 1 0 0"/>
                <a:gd name="T6" fmla="*/ 471 w 2314"/>
                <a:gd name="T7" fmla="*/ 585 h 2586"/>
                <a:gd name="T8" fmla="*/ 471 w 2314"/>
                <a:gd name="T9" fmla="*/ 585 h 2586"/>
                <a:gd name="T10" fmla="*/ 53 w 2314"/>
                <a:gd name="T11" fmla="*/ 584 h 2586"/>
                <a:gd name="T12" fmla="*/ 0 w 2314"/>
                <a:gd name="T13" fmla="*/ 545 h 2586"/>
                <a:gd name="T14" fmla="*/ 11 w 2314"/>
                <a:gd name="T15" fmla="*/ 507 h 2586"/>
                <a:gd name="T16" fmla="*/ 183 w 2314"/>
                <a:gd name="T17" fmla="*/ 224 h 2586"/>
                <a:gd name="T18" fmla="*/ 183 w 2314"/>
                <a:gd name="T19" fmla="*/ 40 h 2586"/>
                <a:gd name="T20" fmla="*/ 165 w 2314"/>
                <a:gd name="T21" fmla="*/ 7 h 2586"/>
                <a:gd name="T22" fmla="*/ 178 w 2314"/>
                <a:gd name="T23" fmla="*/ 1 h 2586"/>
                <a:gd name="T24" fmla="*/ 180 w 2314"/>
                <a:gd name="T25" fmla="*/ 1 h 2586"/>
                <a:gd name="T26" fmla="*/ 188 w 2314"/>
                <a:gd name="T27" fmla="*/ 0 h 2586"/>
                <a:gd name="T28" fmla="*/ 199 w 2314"/>
                <a:gd name="T29" fmla="*/ 1 h 2586"/>
                <a:gd name="T30" fmla="*/ 327 w 2314"/>
                <a:gd name="T31" fmla="*/ 1 h 2586"/>
                <a:gd name="T32" fmla="*/ 338 w 2314"/>
                <a:gd name="T33" fmla="*/ 0 h 2586"/>
                <a:gd name="T34" fmla="*/ 345 w 2314"/>
                <a:gd name="T35" fmla="*/ 1 h 2586"/>
                <a:gd name="T36" fmla="*/ 347 w 2314"/>
                <a:gd name="T37" fmla="*/ 1 h 2586"/>
                <a:gd name="T38" fmla="*/ 361 w 2314"/>
                <a:gd name="T39" fmla="*/ 8 h 2586"/>
                <a:gd name="T40" fmla="*/ 343 w 2314"/>
                <a:gd name="T41" fmla="*/ 40 h 2586"/>
                <a:gd name="T42" fmla="*/ 342 w 2314"/>
                <a:gd name="T43" fmla="*/ 224 h 2586"/>
                <a:gd name="T44" fmla="*/ 513 w 2314"/>
                <a:gd name="T45" fmla="*/ 508 h 2586"/>
                <a:gd name="T46" fmla="*/ 524 w 2314"/>
                <a:gd name="T47" fmla="*/ 545 h 2586"/>
                <a:gd name="T48" fmla="*/ 471 w 2314"/>
                <a:gd name="T49" fmla="*/ 585 h 2586"/>
              </a:gdLst>
              <a:ahLst/>
              <a:cxnLst>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4" h="2586">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chemeClr val="bg1">
                <a:lumMod val="85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0" name="Freeform 60">
              <a:extLst>
                <a:ext uri="{FF2B5EF4-FFF2-40B4-BE49-F238E27FC236}">
                  <a16:creationId xmlns:a16="http://schemas.microsoft.com/office/drawing/2014/main" id="{C7E2F223-1A00-4ECC-BE43-C1C6F18CFC5E}"/>
                </a:ext>
              </a:extLst>
            </p:cNvPr>
            <p:cNvSpPr>
              <a:spLocks noChangeArrowheads="1"/>
            </p:cNvSpPr>
            <p:nvPr/>
          </p:nvSpPr>
          <p:spPr bwMode="auto">
            <a:xfrm>
              <a:off x="5241042" y="7249942"/>
              <a:ext cx="2503482" cy="1586858"/>
            </a:xfrm>
            <a:custGeom>
              <a:avLst/>
              <a:gdLst>
                <a:gd name="G0" fmla="+- 1 0 0"/>
                <a:gd name="G1" fmla="+- 1 0 0"/>
                <a:gd name="G2" fmla="+- 1 0 0"/>
                <a:gd name="G3" fmla="+- 1 0 0"/>
                <a:gd name="G4" fmla="+- 1 0 0"/>
                <a:gd name="G5" fmla="+- 1 0 0"/>
                <a:gd name="G6" fmla="+- 1104 0 0"/>
                <a:gd name="G7" fmla="+- 1 0 0"/>
                <a:gd name="G8" fmla="+- 1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T0" fmla="*/ 161 w 2027"/>
                <a:gd name="T1" fmla="*/ 0 h 1287"/>
                <a:gd name="T2" fmla="*/ 161 w 2027"/>
                <a:gd name="T3" fmla="*/ 0 h 1287"/>
                <a:gd name="T4" fmla="*/ 11 w 2027"/>
                <a:gd name="T5" fmla="*/ 229 h 1287"/>
                <a:gd name="T6" fmla="*/ 5 w 2027"/>
                <a:gd name="T7" fmla="*/ 265 h 1287"/>
                <a:gd name="T8" fmla="*/ 63 w 2027"/>
                <a:gd name="T9" fmla="*/ 289 h 1287"/>
                <a:gd name="T10" fmla="*/ 414 w 2027"/>
                <a:gd name="T11" fmla="*/ 290 h 1287"/>
                <a:gd name="T12" fmla="*/ 453 w 2027"/>
                <a:gd name="T13" fmla="*/ 266 h 1287"/>
                <a:gd name="T14" fmla="*/ 430 w 2027"/>
                <a:gd name="T15" fmla="*/ 201 h 1287"/>
                <a:gd name="T16" fmla="*/ 307 w 2027"/>
                <a:gd name="T17" fmla="*/ 0 h 1287"/>
                <a:gd name="T18" fmla="*/ 161 w 2027"/>
                <a:gd name="T19" fmla="*/ 0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7" h="128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nvGrpSpPr>
            <p:cNvPr id="31" name="Group 30">
              <a:extLst>
                <a:ext uri="{FF2B5EF4-FFF2-40B4-BE49-F238E27FC236}">
                  <a16:creationId xmlns:a16="http://schemas.microsoft.com/office/drawing/2014/main" id="{743C0669-AEA1-4087-8119-BD237849A8EA}"/>
                </a:ext>
              </a:extLst>
            </p:cNvPr>
            <p:cNvGrpSpPr/>
            <p:nvPr/>
          </p:nvGrpSpPr>
          <p:grpSpPr>
            <a:xfrm>
              <a:off x="5606014" y="7584450"/>
              <a:ext cx="1585184" cy="1054915"/>
              <a:chOff x="5606014" y="7584450"/>
              <a:chExt cx="1585184" cy="1054915"/>
            </a:xfrm>
            <a:solidFill>
              <a:schemeClr val="bg1"/>
            </a:solidFill>
          </p:grpSpPr>
          <p:sp>
            <p:nvSpPr>
              <p:cNvPr id="36" name="Freeform 61">
                <a:extLst>
                  <a:ext uri="{FF2B5EF4-FFF2-40B4-BE49-F238E27FC236}">
                    <a16:creationId xmlns:a16="http://schemas.microsoft.com/office/drawing/2014/main" id="{AA75F8AE-4FEC-4724-AD19-DCE14524D160}"/>
                  </a:ext>
                </a:extLst>
              </p:cNvPr>
              <p:cNvSpPr>
                <a:spLocks noChangeArrowheads="1"/>
              </p:cNvSpPr>
              <p:nvPr/>
            </p:nvSpPr>
            <p:spPr bwMode="auto">
              <a:xfrm>
                <a:off x="6229155" y="7584450"/>
                <a:ext cx="142120" cy="136647"/>
              </a:xfrm>
              <a:custGeom>
                <a:avLst/>
                <a:gdLst>
                  <a:gd name="G0" fmla="+- 59 0 0"/>
                  <a:gd name="G1" fmla="+- 59 0 0"/>
                  <a:gd name="G2" fmla="+- 25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7"/>
                  <a:gd name="T2" fmla="*/ 0 w 124"/>
                  <a:gd name="T3" fmla="*/ 13 h 117"/>
                  <a:gd name="T4" fmla="*/ 14 w 124"/>
                  <a:gd name="T5" fmla="*/ 0 h 117"/>
                  <a:gd name="T6" fmla="*/ 27 w 124"/>
                  <a:gd name="T7" fmla="*/ 13 h 117"/>
                  <a:gd name="T8" fmla="*/ 14 w 124"/>
                  <a:gd name="T9" fmla="*/ 26 h 117"/>
                  <a:gd name="T10" fmla="*/ 0 w 124"/>
                  <a:gd name="T11" fmla="*/ 13 h 117"/>
                </a:gdLst>
                <a:ahLst/>
                <a:cxnLst>
                  <a:cxn ang="0">
                    <a:pos x="T0" y="T1"/>
                  </a:cxn>
                  <a:cxn ang="0">
                    <a:pos x="T2" y="T3"/>
                  </a:cxn>
                  <a:cxn ang="0">
                    <a:pos x="T4" y="T5"/>
                  </a:cxn>
                  <a:cxn ang="0">
                    <a:pos x="T6" y="T7"/>
                  </a:cxn>
                  <a:cxn ang="0">
                    <a:pos x="T8" y="T9"/>
                  </a:cxn>
                  <a:cxn ang="0">
                    <a:pos x="T10" y="T11"/>
                  </a:cxn>
                </a:cxnLst>
                <a:rect l="0" t="0" r="r" b="b"/>
                <a:pathLst>
                  <a:path w="124" h="117">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7" name="Freeform 62">
                <a:extLst>
                  <a:ext uri="{FF2B5EF4-FFF2-40B4-BE49-F238E27FC236}">
                    <a16:creationId xmlns:a16="http://schemas.microsoft.com/office/drawing/2014/main" id="{531169BE-8FED-4E7F-BE33-0F4FA3588EF0}"/>
                  </a:ext>
                </a:extLst>
              </p:cNvPr>
              <p:cNvSpPr>
                <a:spLocks noChangeArrowheads="1"/>
              </p:cNvSpPr>
              <p:nvPr/>
            </p:nvSpPr>
            <p:spPr bwMode="auto">
              <a:xfrm>
                <a:off x="7049078" y="8469923"/>
                <a:ext cx="142120" cy="136647"/>
              </a:xfrm>
              <a:custGeom>
                <a:avLst/>
                <a:gdLst>
                  <a:gd name="G0" fmla="+- 59 0 0"/>
                  <a:gd name="G1" fmla="+- 59 0 0"/>
                  <a:gd name="G2" fmla="+- 26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9"/>
                  <a:gd name="T2" fmla="*/ 0 w 124"/>
                  <a:gd name="T3" fmla="*/ 13 h 119"/>
                  <a:gd name="T4" fmla="*/ 13 w 124"/>
                  <a:gd name="T5" fmla="*/ 0 h 119"/>
                  <a:gd name="T6" fmla="*/ 27 w 124"/>
                  <a:gd name="T7" fmla="*/ 13 h 119"/>
                  <a:gd name="T8" fmla="*/ 13 w 124"/>
                  <a:gd name="T9" fmla="*/ 26 h 119"/>
                  <a:gd name="T10" fmla="*/ 0 w 124"/>
                  <a:gd name="T11" fmla="*/ 13 h 119"/>
                </a:gdLst>
                <a:ahLst/>
                <a:cxnLst>
                  <a:cxn ang="0">
                    <a:pos x="T0" y="T1"/>
                  </a:cxn>
                  <a:cxn ang="0">
                    <a:pos x="T2" y="T3"/>
                  </a:cxn>
                  <a:cxn ang="0">
                    <a:pos x="T4" y="T5"/>
                  </a:cxn>
                  <a:cxn ang="0">
                    <a:pos x="T6" y="T7"/>
                  </a:cxn>
                  <a:cxn ang="0">
                    <a:pos x="T8" y="T9"/>
                  </a:cxn>
                  <a:cxn ang="0">
                    <a:pos x="T10" y="T11"/>
                  </a:cxn>
                </a:cxnLst>
                <a:rect l="0" t="0" r="r" b="b"/>
                <a:pathLst>
                  <a:path w="124" h="119">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8" name="Freeform 63">
                <a:extLst>
                  <a:ext uri="{FF2B5EF4-FFF2-40B4-BE49-F238E27FC236}">
                    <a16:creationId xmlns:a16="http://schemas.microsoft.com/office/drawing/2014/main" id="{14DC0DA4-E11C-44F0-9247-37016C042032}"/>
                  </a:ext>
                </a:extLst>
              </p:cNvPr>
              <p:cNvSpPr>
                <a:spLocks noChangeArrowheads="1"/>
              </p:cNvSpPr>
              <p:nvPr/>
            </p:nvSpPr>
            <p:spPr bwMode="auto">
              <a:xfrm>
                <a:off x="5606014" y="8442593"/>
                <a:ext cx="207714" cy="196772"/>
              </a:xfrm>
              <a:custGeom>
                <a:avLst/>
                <a:gdLst>
                  <a:gd name="G0" fmla="+- 82 0 0"/>
                  <a:gd name="G1" fmla="+- 82 0 0"/>
                  <a:gd name="G2" fmla="+- 37 0 0"/>
                  <a:gd name="G3" fmla="+- 1 0 0"/>
                  <a:gd name="G4" fmla="+- 1 0 0"/>
                  <a:gd name="G5" fmla="+- 1 0 0"/>
                  <a:gd name="G6" fmla="+- 1 0 0"/>
                  <a:gd name="G7" fmla="+- 1 0 0"/>
                  <a:gd name="G8" fmla="+- 1 0 0"/>
                  <a:gd name="G9" fmla="+- 1 0 0"/>
                  <a:gd name="G10" fmla="+- 1 0 0"/>
                  <a:gd name="G11" fmla="+- 1 0 0"/>
                  <a:gd name="G12" fmla="+- 128 0 0"/>
                  <a:gd name="G13" fmla="+- 82 0 0"/>
                  <a:gd name="T0" fmla="*/ 0 w 175"/>
                  <a:gd name="T1" fmla="*/ 18 h 166"/>
                  <a:gd name="T2" fmla="*/ 0 w 175"/>
                  <a:gd name="T3" fmla="*/ 18 h 166"/>
                  <a:gd name="T4" fmla="*/ 20 w 175"/>
                  <a:gd name="T5" fmla="*/ 0 h 166"/>
                  <a:gd name="T6" fmla="*/ 39 w 175"/>
                  <a:gd name="T7" fmla="*/ 18 h 166"/>
                  <a:gd name="T8" fmla="*/ 20 w 175"/>
                  <a:gd name="T9" fmla="*/ 37 h 166"/>
                  <a:gd name="T10" fmla="*/ 0 w 175"/>
                  <a:gd name="T11" fmla="*/ 18 h 166"/>
                </a:gdLst>
                <a:ahLst/>
                <a:cxnLst>
                  <a:cxn ang="0">
                    <a:pos x="T0" y="T1"/>
                  </a:cxn>
                  <a:cxn ang="0">
                    <a:pos x="T2" y="T3"/>
                  </a:cxn>
                  <a:cxn ang="0">
                    <a:pos x="T4" y="T5"/>
                  </a:cxn>
                  <a:cxn ang="0">
                    <a:pos x="T6" y="T7"/>
                  </a:cxn>
                  <a:cxn ang="0">
                    <a:pos x="T8" y="T9"/>
                  </a:cxn>
                  <a:cxn ang="0">
                    <a:pos x="T10" y="T11"/>
                  </a:cxn>
                </a:cxnLst>
                <a:rect l="0" t="0" r="r" b="b"/>
                <a:pathLst>
                  <a:path w="175" h="166">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9" name="Freeform 64">
                <a:extLst>
                  <a:ext uri="{FF2B5EF4-FFF2-40B4-BE49-F238E27FC236}">
                    <a16:creationId xmlns:a16="http://schemas.microsoft.com/office/drawing/2014/main" id="{25356DE7-C544-4515-880B-1F9773938539}"/>
                  </a:ext>
                </a:extLst>
              </p:cNvPr>
              <p:cNvSpPr>
                <a:spLocks noChangeArrowheads="1"/>
              </p:cNvSpPr>
              <p:nvPr/>
            </p:nvSpPr>
            <p:spPr bwMode="auto">
              <a:xfrm>
                <a:off x="6158095" y="8158368"/>
                <a:ext cx="103857" cy="98386"/>
              </a:xfrm>
              <a:custGeom>
                <a:avLst/>
                <a:gdLst>
                  <a:gd name="G0" fmla="+- 44 0 0"/>
                  <a:gd name="G1" fmla="+- 44 0 0"/>
                  <a:gd name="G2" fmla="+- 18 0 0"/>
                  <a:gd name="G3" fmla="+- 1 0 0"/>
                  <a:gd name="G4" fmla="+- 1 0 0"/>
                  <a:gd name="G5" fmla="+- 1 0 0"/>
                  <a:gd name="G6" fmla="+- 1 0 0"/>
                  <a:gd name="G7" fmla="+- 1 0 0"/>
                  <a:gd name="G8" fmla="+- 1 0 0"/>
                  <a:gd name="G9" fmla="+- 1 0 0"/>
                  <a:gd name="G10" fmla="+- 1 0 0"/>
                  <a:gd name="G11" fmla="+- 1 0 0"/>
                  <a:gd name="G12" fmla="+- 67 0 0"/>
                  <a:gd name="G13" fmla="+- 44 0 0"/>
                  <a:gd name="T0" fmla="*/ 0 w 92"/>
                  <a:gd name="T1" fmla="*/ 10 h 88"/>
                  <a:gd name="T2" fmla="*/ 0 w 92"/>
                  <a:gd name="T3" fmla="*/ 10 h 88"/>
                  <a:gd name="T4" fmla="*/ 10 w 92"/>
                  <a:gd name="T5" fmla="*/ 0 h 88"/>
                  <a:gd name="T6" fmla="*/ 20 w 92"/>
                  <a:gd name="T7" fmla="*/ 10 h 88"/>
                  <a:gd name="T8" fmla="*/ 10 w 92"/>
                  <a:gd name="T9" fmla="*/ 19 h 88"/>
                  <a:gd name="T10" fmla="*/ 0 w 92"/>
                  <a:gd name="T11" fmla="*/ 10 h 88"/>
                </a:gdLst>
                <a:ahLst/>
                <a:cxnLst>
                  <a:cxn ang="0">
                    <a:pos x="T0" y="T1"/>
                  </a:cxn>
                  <a:cxn ang="0">
                    <a:pos x="T2" y="T3"/>
                  </a:cxn>
                  <a:cxn ang="0">
                    <a:pos x="T4" y="T5"/>
                  </a:cxn>
                  <a:cxn ang="0">
                    <a:pos x="T6" y="T7"/>
                  </a:cxn>
                  <a:cxn ang="0">
                    <a:pos x="T8" y="T9"/>
                  </a:cxn>
                  <a:cxn ang="0">
                    <a:pos x="T10" y="T11"/>
                  </a:cxn>
                </a:cxnLst>
                <a:rect l="0" t="0" r="r" b="b"/>
                <a:pathLst>
                  <a:path w="92" h="88">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0" name="Freeform 65">
                <a:extLst>
                  <a:ext uri="{FF2B5EF4-FFF2-40B4-BE49-F238E27FC236}">
                    <a16:creationId xmlns:a16="http://schemas.microsoft.com/office/drawing/2014/main" id="{8B56D691-B21B-4B89-82A4-A96E0FEE7B46}"/>
                  </a:ext>
                </a:extLst>
              </p:cNvPr>
              <p:cNvSpPr>
                <a:spLocks noChangeArrowheads="1"/>
              </p:cNvSpPr>
              <p:nvPr/>
            </p:nvSpPr>
            <p:spPr bwMode="auto">
              <a:xfrm>
                <a:off x="6633650" y="7764824"/>
                <a:ext cx="327969" cy="317021"/>
              </a:xfrm>
              <a:custGeom>
                <a:avLst/>
                <a:gdLst>
                  <a:gd name="G0" fmla="+- 130 0 0"/>
                  <a:gd name="G1" fmla="+- 130 0 0"/>
                  <a:gd name="G2" fmla="+- 57 0 0"/>
                  <a:gd name="G3" fmla="+- 1 0 0"/>
                  <a:gd name="G4" fmla="+- 1 0 0"/>
                  <a:gd name="G5" fmla="+- 1 0 0"/>
                  <a:gd name="G6" fmla="+- 1 0 0"/>
                  <a:gd name="G7" fmla="+- 1 0 0"/>
                  <a:gd name="G8" fmla="+- 1 0 0"/>
                  <a:gd name="G9" fmla="+- 1 0 0"/>
                  <a:gd name="G10" fmla="+- 1 0 0"/>
                  <a:gd name="G11" fmla="+- 1 0 0"/>
                  <a:gd name="G12" fmla="+- 202 0 0"/>
                  <a:gd name="G13" fmla="+- 130 0 0"/>
                  <a:gd name="T0" fmla="*/ 0 w 275"/>
                  <a:gd name="T1" fmla="*/ 29 h 263"/>
                  <a:gd name="T2" fmla="*/ 0 w 275"/>
                  <a:gd name="T3" fmla="*/ 29 h 263"/>
                  <a:gd name="T4" fmla="*/ 30 w 275"/>
                  <a:gd name="T5" fmla="*/ 0 h 263"/>
                  <a:gd name="T6" fmla="*/ 61 w 275"/>
                  <a:gd name="T7" fmla="*/ 29 h 263"/>
                  <a:gd name="T8" fmla="*/ 30 w 275"/>
                  <a:gd name="T9" fmla="*/ 59 h 263"/>
                  <a:gd name="T10" fmla="*/ 0 w 275"/>
                  <a:gd name="T11" fmla="*/ 29 h 263"/>
                </a:gdLst>
                <a:ahLst/>
                <a:cxnLst>
                  <a:cxn ang="0">
                    <a:pos x="T0" y="T1"/>
                  </a:cxn>
                  <a:cxn ang="0">
                    <a:pos x="T2" y="T3"/>
                  </a:cxn>
                  <a:cxn ang="0">
                    <a:pos x="T4" y="T5"/>
                  </a:cxn>
                  <a:cxn ang="0">
                    <a:pos x="T6" y="T7"/>
                  </a:cxn>
                  <a:cxn ang="0">
                    <a:pos x="T8" y="T9"/>
                  </a:cxn>
                  <a:cxn ang="0">
                    <a:pos x="T10" y="T11"/>
                  </a:cxn>
                </a:cxnLst>
                <a:rect l="0" t="0" r="r" b="b"/>
                <a:pathLst>
                  <a:path w="275" h="263">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nvGrpSpPr>
            <p:cNvPr id="36895" name="Group 31">
              <a:extLst>
                <a:ext uri="{FF2B5EF4-FFF2-40B4-BE49-F238E27FC236}">
                  <a16:creationId xmlns:a16="http://schemas.microsoft.com/office/drawing/2014/main" id="{65AB21B2-754B-4D94-8D62-558F6404268A}"/>
                </a:ext>
              </a:extLst>
            </p:cNvPr>
            <p:cNvGrpSpPr>
              <a:grpSpLocks/>
            </p:cNvGrpSpPr>
            <p:nvPr/>
          </p:nvGrpSpPr>
          <p:grpSpPr bwMode="auto">
            <a:xfrm>
              <a:off x="6010509" y="4578218"/>
              <a:ext cx="880050" cy="901870"/>
              <a:chOff x="6010509" y="4578218"/>
              <a:chExt cx="880050" cy="901870"/>
            </a:xfrm>
          </p:grpSpPr>
          <p:sp>
            <p:nvSpPr>
              <p:cNvPr id="33" name="Freeform 67">
                <a:extLst>
                  <a:ext uri="{FF2B5EF4-FFF2-40B4-BE49-F238E27FC236}">
                    <a16:creationId xmlns:a16="http://schemas.microsoft.com/office/drawing/2014/main" id="{8D4417BB-E3B8-4AC5-9B35-20530E834E3E}"/>
                  </a:ext>
                </a:extLst>
              </p:cNvPr>
              <p:cNvSpPr>
                <a:spLocks noChangeArrowheads="1"/>
              </p:cNvSpPr>
              <p:nvPr/>
            </p:nvSpPr>
            <p:spPr bwMode="auto">
              <a:xfrm>
                <a:off x="6480576" y="5194555"/>
                <a:ext cx="295643" cy="284463"/>
              </a:xfrm>
              <a:custGeom>
                <a:avLst/>
                <a:gdLst>
                  <a:gd name="G0" fmla="+- 118 0 0"/>
                  <a:gd name="G1" fmla="+- 118 0 0"/>
                  <a:gd name="G2" fmla="+- 54 0 0"/>
                  <a:gd name="G3" fmla="+- 1 0 0"/>
                  <a:gd name="G4" fmla="+- 1 0 0"/>
                  <a:gd name="G5" fmla="+- 1 0 0"/>
                  <a:gd name="G6" fmla="+- 1 0 0"/>
                  <a:gd name="G7" fmla="+- 1 0 0"/>
                  <a:gd name="G8" fmla="+- 1 0 0"/>
                  <a:gd name="G9" fmla="+- 1 0 0"/>
                  <a:gd name="G10" fmla="+- 1 0 0"/>
                  <a:gd name="G11" fmla="+- 1 0 0"/>
                  <a:gd name="G12" fmla="+- 184 0 0"/>
                  <a:gd name="G13" fmla="+- 118 0 0"/>
                  <a:gd name="T0" fmla="*/ 0 w 247"/>
                  <a:gd name="T1" fmla="*/ 26 h 237"/>
                  <a:gd name="T2" fmla="*/ 0 w 247"/>
                  <a:gd name="T3" fmla="*/ 26 h 237"/>
                  <a:gd name="T4" fmla="*/ 27 w 247"/>
                  <a:gd name="T5" fmla="*/ 0 h 237"/>
                  <a:gd name="T6" fmla="*/ 55 w 247"/>
                  <a:gd name="T7" fmla="*/ 26 h 237"/>
                  <a:gd name="T8" fmla="*/ 27 w 247"/>
                  <a:gd name="T9" fmla="*/ 53 h 237"/>
                  <a:gd name="T10" fmla="*/ 0 w 247"/>
                  <a:gd name="T11" fmla="*/ 26 h 237"/>
                </a:gdLst>
                <a:ahLst/>
                <a:cxnLst>
                  <a:cxn ang="0">
                    <a:pos x="T0" y="T1"/>
                  </a:cxn>
                  <a:cxn ang="0">
                    <a:pos x="T2" y="T3"/>
                  </a:cxn>
                  <a:cxn ang="0">
                    <a:pos x="T4" y="T5"/>
                  </a:cxn>
                  <a:cxn ang="0">
                    <a:pos x="T6" y="T7"/>
                  </a:cxn>
                  <a:cxn ang="0">
                    <a:pos x="T8" y="T9"/>
                  </a:cxn>
                  <a:cxn ang="0">
                    <a:pos x="T10" y="T11"/>
                  </a:cxn>
                </a:cxnLst>
                <a:rect l="0" t="0" r="r" b="b"/>
                <a:pathLst>
                  <a:path w="247" h="23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4" name="Freeform 69">
                <a:extLst>
                  <a:ext uri="{FF2B5EF4-FFF2-40B4-BE49-F238E27FC236}">
                    <a16:creationId xmlns:a16="http://schemas.microsoft.com/office/drawing/2014/main" id="{7F041DEE-0056-403A-9EBA-33A469AD9A75}"/>
                  </a:ext>
                </a:extLst>
              </p:cNvPr>
              <p:cNvSpPr>
                <a:spLocks noChangeArrowheads="1"/>
              </p:cNvSpPr>
              <p:nvPr/>
            </p:nvSpPr>
            <p:spPr bwMode="auto">
              <a:xfrm>
                <a:off x="6011343" y="4686983"/>
                <a:ext cx="393288" cy="376497"/>
              </a:xfrm>
              <a:custGeom>
                <a:avLst/>
                <a:gdLst>
                  <a:gd name="G0" fmla="+- 155 0 0"/>
                  <a:gd name="G1" fmla="+- 155 0 0"/>
                  <a:gd name="G2" fmla="+- 69 0 0"/>
                  <a:gd name="G3" fmla="+- 1 0 0"/>
                  <a:gd name="G4" fmla="+- 1 0 0"/>
                  <a:gd name="G5" fmla="+- 1 0 0"/>
                  <a:gd name="G6" fmla="+- 1 0 0"/>
                  <a:gd name="G7" fmla="+- 1 0 0"/>
                  <a:gd name="G8" fmla="+- 1 0 0"/>
                  <a:gd name="G9" fmla="+- 1 0 0"/>
                  <a:gd name="G10" fmla="+- 1 0 0"/>
                  <a:gd name="G11" fmla="+- 1 0 0"/>
                  <a:gd name="G12" fmla="+- 242 0 0"/>
                  <a:gd name="G13" fmla="+- 155 0 0"/>
                  <a:gd name="T0" fmla="*/ 0 w 325"/>
                  <a:gd name="T1" fmla="*/ 35 h 312"/>
                  <a:gd name="T2" fmla="*/ 0 w 325"/>
                  <a:gd name="T3" fmla="*/ 35 h 312"/>
                  <a:gd name="T4" fmla="*/ 36 w 325"/>
                  <a:gd name="T5" fmla="*/ 0 h 312"/>
                  <a:gd name="T6" fmla="*/ 73 w 325"/>
                  <a:gd name="T7" fmla="*/ 35 h 312"/>
                  <a:gd name="T8" fmla="*/ 36 w 325"/>
                  <a:gd name="T9" fmla="*/ 70 h 312"/>
                  <a:gd name="T10" fmla="*/ 0 w 325"/>
                  <a:gd name="T11" fmla="*/ 35 h 312"/>
                </a:gdLst>
                <a:ahLst/>
                <a:cxnLst>
                  <a:cxn ang="0">
                    <a:pos x="T0" y="T1"/>
                  </a:cxn>
                  <a:cxn ang="0">
                    <a:pos x="T2" y="T3"/>
                  </a:cxn>
                  <a:cxn ang="0">
                    <a:pos x="T4" y="T5"/>
                  </a:cxn>
                  <a:cxn ang="0">
                    <a:pos x="T6" y="T7"/>
                  </a:cxn>
                  <a:cxn ang="0">
                    <a:pos x="T8" y="T9"/>
                  </a:cxn>
                  <a:cxn ang="0">
                    <a:pos x="T10" y="T11"/>
                  </a:cxn>
                </a:cxnLst>
                <a:rect l="0" t="0" r="r" b="b"/>
                <a:pathLst>
                  <a:path w="325" h="312">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35" name="Freeform 71">
                <a:extLst>
                  <a:ext uri="{FF2B5EF4-FFF2-40B4-BE49-F238E27FC236}">
                    <a16:creationId xmlns:a16="http://schemas.microsoft.com/office/drawing/2014/main" id="{EAB3D917-467D-4B34-942E-F947B8635CD8}"/>
                  </a:ext>
                </a:extLst>
              </p:cNvPr>
              <p:cNvSpPr>
                <a:spLocks noChangeArrowheads="1"/>
              </p:cNvSpPr>
              <p:nvPr/>
            </p:nvSpPr>
            <p:spPr bwMode="auto">
              <a:xfrm>
                <a:off x="6665015" y="4578218"/>
                <a:ext cx="225122" cy="211953"/>
              </a:xfrm>
              <a:custGeom>
                <a:avLst/>
                <a:gdLst>
                  <a:gd name="G0" fmla="+- 91 0 0"/>
                  <a:gd name="G1" fmla="+- 91 0 0"/>
                  <a:gd name="G2" fmla="+- 41 0 0"/>
                  <a:gd name="G3" fmla="+- 1 0 0"/>
                  <a:gd name="G4" fmla="+- 1 0 0"/>
                  <a:gd name="G5" fmla="+- 1 0 0"/>
                  <a:gd name="G6" fmla="+- 1 0 0"/>
                  <a:gd name="G7" fmla="+- 1 0 0"/>
                  <a:gd name="G8" fmla="+- 1 0 0"/>
                  <a:gd name="G9" fmla="+- 1 0 0"/>
                  <a:gd name="G10" fmla="+- 1 0 0"/>
                  <a:gd name="G11" fmla="+- 1 0 0"/>
                  <a:gd name="G12" fmla="+- 142 0 0"/>
                  <a:gd name="G13" fmla="+- 91 0 0"/>
                  <a:gd name="T0" fmla="*/ 0 w 190"/>
                  <a:gd name="T1" fmla="*/ 20 h 183"/>
                  <a:gd name="T2" fmla="*/ 0 w 190"/>
                  <a:gd name="T3" fmla="*/ 20 h 183"/>
                  <a:gd name="T4" fmla="*/ 21 w 190"/>
                  <a:gd name="T5" fmla="*/ 0 h 183"/>
                  <a:gd name="T6" fmla="*/ 42 w 190"/>
                  <a:gd name="T7" fmla="*/ 20 h 183"/>
                  <a:gd name="T8" fmla="*/ 21 w 190"/>
                  <a:gd name="T9" fmla="*/ 40 h 183"/>
                  <a:gd name="T10" fmla="*/ 0 w 190"/>
                  <a:gd name="T11" fmla="*/ 20 h 183"/>
                </a:gdLst>
                <a:ahLst/>
                <a:cxnLst>
                  <a:cxn ang="0">
                    <a:pos x="T0" y="T1"/>
                  </a:cxn>
                  <a:cxn ang="0">
                    <a:pos x="T2" y="T3"/>
                  </a:cxn>
                  <a:cxn ang="0">
                    <a:pos x="T4" y="T5"/>
                  </a:cxn>
                  <a:cxn ang="0">
                    <a:pos x="T6" y="T7"/>
                  </a:cxn>
                  <a:cxn ang="0">
                    <a:pos x="T8" y="T9"/>
                  </a:cxn>
                  <a:cxn ang="0">
                    <a:pos x="T10" y="T11"/>
                  </a:cxn>
                </a:cxnLst>
                <a:rect l="0" t="0" r="r" b="b"/>
                <a:pathLst>
                  <a:path w="190" h="183">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41" name="Group 40">
            <a:extLst>
              <a:ext uri="{FF2B5EF4-FFF2-40B4-BE49-F238E27FC236}">
                <a16:creationId xmlns:a16="http://schemas.microsoft.com/office/drawing/2014/main" id="{A3C51802-65E2-47E8-ADD1-EC18D38413D8}"/>
              </a:ext>
            </a:extLst>
          </p:cNvPr>
          <p:cNvGrpSpPr>
            <a:grpSpLocks/>
          </p:cNvGrpSpPr>
          <p:nvPr/>
        </p:nvGrpSpPr>
        <p:grpSpPr bwMode="auto">
          <a:xfrm>
            <a:off x="8855075" y="2544763"/>
            <a:ext cx="1673225" cy="2482850"/>
            <a:chOff x="5048467" y="4578218"/>
            <a:chExt cx="2858796" cy="4361770"/>
          </a:xfrm>
        </p:grpSpPr>
        <p:sp>
          <p:nvSpPr>
            <p:cNvPr id="42" name="Freeform 59">
              <a:extLst>
                <a:ext uri="{FF2B5EF4-FFF2-40B4-BE49-F238E27FC236}">
                  <a16:creationId xmlns:a16="http://schemas.microsoft.com/office/drawing/2014/main" id="{976E6523-0EEB-4B80-A309-E65F05C01949}"/>
                </a:ext>
              </a:extLst>
            </p:cNvPr>
            <p:cNvSpPr>
              <a:spLocks noChangeArrowheads="1"/>
            </p:cNvSpPr>
            <p:nvPr/>
          </p:nvSpPr>
          <p:spPr bwMode="auto">
            <a:xfrm>
              <a:off x="5048467" y="5746748"/>
              <a:ext cx="2858796" cy="3193240"/>
            </a:xfrm>
            <a:custGeom>
              <a:avLst/>
              <a:gdLst>
                <a:gd name="G0" fmla="+- 1 0 0"/>
                <a:gd name="G1" fmla="+- 1 0 0"/>
                <a:gd name="G2" fmla="+- 1 0 0"/>
                <a:gd name="G3" fmla="+- 1 0 0"/>
                <a:gd name="G4" fmla="+- 1 0 0"/>
                <a:gd name="G5" fmla="+- 1 0 0"/>
                <a:gd name="G6" fmla="+- 2509 0 0"/>
                <a:gd name="G7" fmla="+- 2408 0 0"/>
                <a:gd name="G8" fmla="+- 2313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G26" fmla="+- 1 0 0"/>
                <a:gd name="G27" fmla="+- 1 0 0"/>
                <a:gd name="G28" fmla="+- 1 0 0"/>
                <a:gd name="G29" fmla="+- 1 0 0"/>
                <a:gd name="G30" fmla="+- 1 0 0"/>
                <a:gd name="G31" fmla="+- 1 0 0"/>
                <a:gd name="G32" fmla="+- 1 0 0"/>
                <a:gd name="G33" fmla="+- 1 0 0"/>
                <a:gd name="G34" fmla="+- 1 0 0"/>
                <a:gd name="G35" fmla="+- 1 0 0"/>
                <a:gd name="G36" fmla="+- 1 0 0"/>
                <a:gd name="G37" fmla="+- 1 0 0"/>
                <a:gd name="G38" fmla="+- 1 0 0"/>
                <a:gd name="G39" fmla="+- 1 0 0"/>
                <a:gd name="G40" fmla="+- 1 0 0"/>
                <a:gd name="G41" fmla="+- 1 0 0"/>
                <a:gd name="G42" fmla="+- 1 0 0"/>
                <a:gd name="G43" fmla="+- 1 0 0"/>
                <a:gd name="G44" fmla="+- 1 0 0"/>
                <a:gd name="G45" fmla="+- 1 0 0"/>
                <a:gd name="G46" fmla="+- 1 0 0"/>
                <a:gd name="G47" fmla="+- 1 0 0"/>
                <a:gd name="G48" fmla="+- 1 0 0"/>
                <a:gd name="G49" fmla="+- 1 0 0"/>
                <a:gd name="G50" fmla="+- 1 0 0"/>
                <a:gd name="G51" fmla="+- 1 0 0"/>
                <a:gd name="G52" fmla="+- 1 0 0"/>
                <a:gd name="G53" fmla="+- 1 0 0"/>
                <a:gd name="G54" fmla="+- 1 0 0"/>
                <a:gd name="G55" fmla="+- 1 0 0"/>
                <a:gd name="G56" fmla="+- 1 0 0"/>
                <a:gd name="G57" fmla="*/ 1 0 0"/>
                <a:gd name="T0" fmla="*/ 2315 256 1"/>
                <a:gd name="T1" fmla="*/ 0 256 1"/>
                <a:gd name="G58" fmla="+- 0 T0 T1"/>
                <a:gd name="G59" fmla="sin G57 G58"/>
                <a:gd name="G60" fmla="*/ 1 0 0"/>
                <a:gd name="T2" fmla="*/ 2410 256 1"/>
                <a:gd name="T3" fmla="*/ 0 256 1"/>
                <a:gd name="G61" fmla="+- 0 T2 T3"/>
                <a:gd name="G62" fmla="sin G60 G61"/>
                <a:gd name="G63" fmla="*/ 1 0 0"/>
                <a:gd name="T4" fmla="*/ 2511 256 1"/>
                <a:gd name="T5" fmla="*/ 0 256 1"/>
                <a:gd name="G64" fmla="+- 0 T4 T5"/>
                <a:gd name="G65" fmla="sin G63 G64"/>
                <a:gd name="G66" fmla="+- 1 0 0"/>
                <a:gd name="G67" fmla="+- 1 0 0"/>
                <a:gd name="T6" fmla="*/ 471 w 2314"/>
                <a:gd name="T7" fmla="*/ 585 h 2586"/>
                <a:gd name="T8" fmla="*/ 471 w 2314"/>
                <a:gd name="T9" fmla="*/ 585 h 2586"/>
                <a:gd name="T10" fmla="*/ 53 w 2314"/>
                <a:gd name="T11" fmla="*/ 584 h 2586"/>
                <a:gd name="T12" fmla="*/ 0 w 2314"/>
                <a:gd name="T13" fmla="*/ 545 h 2586"/>
                <a:gd name="T14" fmla="*/ 11 w 2314"/>
                <a:gd name="T15" fmla="*/ 507 h 2586"/>
                <a:gd name="T16" fmla="*/ 183 w 2314"/>
                <a:gd name="T17" fmla="*/ 224 h 2586"/>
                <a:gd name="T18" fmla="*/ 183 w 2314"/>
                <a:gd name="T19" fmla="*/ 40 h 2586"/>
                <a:gd name="T20" fmla="*/ 165 w 2314"/>
                <a:gd name="T21" fmla="*/ 7 h 2586"/>
                <a:gd name="T22" fmla="*/ 178 w 2314"/>
                <a:gd name="T23" fmla="*/ 1 h 2586"/>
                <a:gd name="T24" fmla="*/ 180 w 2314"/>
                <a:gd name="T25" fmla="*/ 1 h 2586"/>
                <a:gd name="T26" fmla="*/ 188 w 2314"/>
                <a:gd name="T27" fmla="*/ 0 h 2586"/>
                <a:gd name="T28" fmla="*/ 199 w 2314"/>
                <a:gd name="T29" fmla="*/ 1 h 2586"/>
                <a:gd name="T30" fmla="*/ 327 w 2314"/>
                <a:gd name="T31" fmla="*/ 1 h 2586"/>
                <a:gd name="T32" fmla="*/ 338 w 2314"/>
                <a:gd name="T33" fmla="*/ 0 h 2586"/>
                <a:gd name="T34" fmla="*/ 345 w 2314"/>
                <a:gd name="T35" fmla="*/ 1 h 2586"/>
                <a:gd name="T36" fmla="*/ 347 w 2314"/>
                <a:gd name="T37" fmla="*/ 1 h 2586"/>
                <a:gd name="T38" fmla="*/ 361 w 2314"/>
                <a:gd name="T39" fmla="*/ 8 h 2586"/>
                <a:gd name="T40" fmla="*/ 343 w 2314"/>
                <a:gd name="T41" fmla="*/ 40 h 2586"/>
                <a:gd name="T42" fmla="*/ 342 w 2314"/>
                <a:gd name="T43" fmla="*/ 224 h 2586"/>
                <a:gd name="T44" fmla="*/ 513 w 2314"/>
                <a:gd name="T45" fmla="*/ 508 h 2586"/>
                <a:gd name="T46" fmla="*/ 524 w 2314"/>
                <a:gd name="T47" fmla="*/ 545 h 2586"/>
                <a:gd name="T48" fmla="*/ 471 w 2314"/>
                <a:gd name="T49" fmla="*/ 585 h 2586"/>
              </a:gdLst>
              <a:ahLst/>
              <a:cxnLst>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4" h="2586">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chemeClr val="bg1">
                <a:lumMod val="85000"/>
              </a:schemeClr>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3" name="Freeform 60">
              <a:extLst>
                <a:ext uri="{FF2B5EF4-FFF2-40B4-BE49-F238E27FC236}">
                  <a16:creationId xmlns:a16="http://schemas.microsoft.com/office/drawing/2014/main" id="{C28FF7D9-6015-4854-8597-C893CA5A7D6D}"/>
                </a:ext>
              </a:extLst>
            </p:cNvPr>
            <p:cNvSpPr>
              <a:spLocks noChangeArrowheads="1"/>
            </p:cNvSpPr>
            <p:nvPr/>
          </p:nvSpPr>
          <p:spPr bwMode="auto">
            <a:xfrm>
              <a:off x="5241043" y="7249942"/>
              <a:ext cx="2503480" cy="1586858"/>
            </a:xfrm>
            <a:custGeom>
              <a:avLst/>
              <a:gdLst>
                <a:gd name="G0" fmla="+- 1 0 0"/>
                <a:gd name="G1" fmla="+- 1 0 0"/>
                <a:gd name="G2" fmla="+- 1 0 0"/>
                <a:gd name="G3" fmla="+- 1 0 0"/>
                <a:gd name="G4" fmla="+- 1 0 0"/>
                <a:gd name="G5" fmla="+- 1 0 0"/>
                <a:gd name="G6" fmla="+- 1104 0 0"/>
                <a:gd name="G7" fmla="+- 1 0 0"/>
                <a:gd name="G8" fmla="+- 1 0 0"/>
                <a:gd name="G9" fmla="+- 1 0 0"/>
                <a:gd name="G10" fmla="+- 1 0 0"/>
                <a:gd name="G11" fmla="+- 1 0 0"/>
                <a:gd name="G12" fmla="+- 1 0 0"/>
                <a:gd name="G13" fmla="+- 1 0 0"/>
                <a:gd name="G14" fmla="+- 1 0 0"/>
                <a:gd name="G15" fmla="+- 1 0 0"/>
                <a:gd name="G16" fmla="+- 1 0 0"/>
                <a:gd name="G17" fmla="+- 1 0 0"/>
                <a:gd name="G18" fmla="+- 1 0 0"/>
                <a:gd name="G19" fmla="+- 1 0 0"/>
                <a:gd name="G20" fmla="+- 1 0 0"/>
                <a:gd name="G21" fmla="+- 1 0 0"/>
                <a:gd name="G22" fmla="+- 1 0 0"/>
                <a:gd name="G23" fmla="+- 1 0 0"/>
                <a:gd name="G24" fmla="+- 1 0 0"/>
                <a:gd name="G25" fmla="+- 1 0 0"/>
                <a:gd name="T0" fmla="*/ 161 w 2027"/>
                <a:gd name="T1" fmla="*/ 0 h 1287"/>
                <a:gd name="T2" fmla="*/ 161 w 2027"/>
                <a:gd name="T3" fmla="*/ 0 h 1287"/>
                <a:gd name="T4" fmla="*/ 11 w 2027"/>
                <a:gd name="T5" fmla="*/ 229 h 1287"/>
                <a:gd name="T6" fmla="*/ 5 w 2027"/>
                <a:gd name="T7" fmla="*/ 265 h 1287"/>
                <a:gd name="T8" fmla="*/ 63 w 2027"/>
                <a:gd name="T9" fmla="*/ 289 h 1287"/>
                <a:gd name="T10" fmla="*/ 414 w 2027"/>
                <a:gd name="T11" fmla="*/ 290 h 1287"/>
                <a:gd name="T12" fmla="*/ 453 w 2027"/>
                <a:gd name="T13" fmla="*/ 266 h 1287"/>
                <a:gd name="T14" fmla="*/ 430 w 2027"/>
                <a:gd name="T15" fmla="*/ 201 h 1287"/>
                <a:gd name="T16" fmla="*/ 307 w 2027"/>
                <a:gd name="T17" fmla="*/ 0 h 1287"/>
                <a:gd name="T18" fmla="*/ 161 w 2027"/>
                <a:gd name="T19" fmla="*/ 0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7" h="128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nvGrpSpPr>
            <p:cNvPr id="44" name="Group 43">
              <a:extLst>
                <a:ext uri="{FF2B5EF4-FFF2-40B4-BE49-F238E27FC236}">
                  <a16:creationId xmlns:a16="http://schemas.microsoft.com/office/drawing/2014/main" id="{3AB9597D-19FD-4FAA-811F-F738F31DCB1C}"/>
                </a:ext>
              </a:extLst>
            </p:cNvPr>
            <p:cNvGrpSpPr/>
            <p:nvPr/>
          </p:nvGrpSpPr>
          <p:grpSpPr>
            <a:xfrm>
              <a:off x="5606014" y="7584450"/>
              <a:ext cx="1585184" cy="1054915"/>
              <a:chOff x="5606014" y="7584450"/>
              <a:chExt cx="1585184" cy="1054915"/>
            </a:xfrm>
            <a:solidFill>
              <a:schemeClr val="bg1"/>
            </a:solidFill>
          </p:grpSpPr>
          <p:sp>
            <p:nvSpPr>
              <p:cNvPr id="49" name="Freeform 61">
                <a:extLst>
                  <a:ext uri="{FF2B5EF4-FFF2-40B4-BE49-F238E27FC236}">
                    <a16:creationId xmlns:a16="http://schemas.microsoft.com/office/drawing/2014/main" id="{59A0C120-A6D8-4BD2-8951-C426E84D5F06}"/>
                  </a:ext>
                </a:extLst>
              </p:cNvPr>
              <p:cNvSpPr>
                <a:spLocks noChangeArrowheads="1"/>
              </p:cNvSpPr>
              <p:nvPr/>
            </p:nvSpPr>
            <p:spPr bwMode="auto">
              <a:xfrm>
                <a:off x="6229155" y="7584450"/>
                <a:ext cx="142120" cy="136647"/>
              </a:xfrm>
              <a:custGeom>
                <a:avLst/>
                <a:gdLst>
                  <a:gd name="G0" fmla="+- 59 0 0"/>
                  <a:gd name="G1" fmla="+- 59 0 0"/>
                  <a:gd name="G2" fmla="+- 25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7"/>
                  <a:gd name="T2" fmla="*/ 0 w 124"/>
                  <a:gd name="T3" fmla="*/ 13 h 117"/>
                  <a:gd name="T4" fmla="*/ 14 w 124"/>
                  <a:gd name="T5" fmla="*/ 0 h 117"/>
                  <a:gd name="T6" fmla="*/ 27 w 124"/>
                  <a:gd name="T7" fmla="*/ 13 h 117"/>
                  <a:gd name="T8" fmla="*/ 14 w 124"/>
                  <a:gd name="T9" fmla="*/ 26 h 117"/>
                  <a:gd name="T10" fmla="*/ 0 w 124"/>
                  <a:gd name="T11" fmla="*/ 13 h 117"/>
                </a:gdLst>
                <a:ahLst/>
                <a:cxnLst>
                  <a:cxn ang="0">
                    <a:pos x="T0" y="T1"/>
                  </a:cxn>
                  <a:cxn ang="0">
                    <a:pos x="T2" y="T3"/>
                  </a:cxn>
                  <a:cxn ang="0">
                    <a:pos x="T4" y="T5"/>
                  </a:cxn>
                  <a:cxn ang="0">
                    <a:pos x="T6" y="T7"/>
                  </a:cxn>
                  <a:cxn ang="0">
                    <a:pos x="T8" y="T9"/>
                  </a:cxn>
                  <a:cxn ang="0">
                    <a:pos x="T10" y="T11"/>
                  </a:cxn>
                </a:cxnLst>
                <a:rect l="0" t="0" r="r" b="b"/>
                <a:pathLst>
                  <a:path w="124" h="117">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0" name="Freeform 62">
                <a:extLst>
                  <a:ext uri="{FF2B5EF4-FFF2-40B4-BE49-F238E27FC236}">
                    <a16:creationId xmlns:a16="http://schemas.microsoft.com/office/drawing/2014/main" id="{82099FFA-0868-4368-A4BF-A05577069DC1}"/>
                  </a:ext>
                </a:extLst>
              </p:cNvPr>
              <p:cNvSpPr>
                <a:spLocks noChangeArrowheads="1"/>
              </p:cNvSpPr>
              <p:nvPr/>
            </p:nvSpPr>
            <p:spPr bwMode="auto">
              <a:xfrm>
                <a:off x="7049078" y="8469923"/>
                <a:ext cx="142120" cy="136647"/>
              </a:xfrm>
              <a:custGeom>
                <a:avLst/>
                <a:gdLst>
                  <a:gd name="G0" fmla="+- 59 0 0"/>
                  <a:gd name="G1" fmla="+- 59 0 0"/>
                  <a:gd name="G2" fmla="+- 26 0 0"/>
                  <a:gd name="G3" fmla="+- 1 0 0"/>
                  <a:gd name="G4" fmla="+- 1 0 0"/>
                  <a:gd name="G5" fmla="+- 1 0 0"/>
                  <a:gd name="G6" fmla="+- 1 0 0"/>
                  <a:gd name="G7" fmla="+- 1 0 0"/>
                  <a:gd name="G8" fmla="+- 1 0 0"/>
                  <a:gd name="G9" fmla="+- 1 0 0"/>
                  <a:gd name="G10" fmla="+- 1 0 0"/>
                  <a:gd name="G11" fmla="+- 1 0 0"/>
                  <a:gd name="G12" fmla="+- 91 0 0"/>
                  <a:gd name="G13" fmla="+- 59 0 0"/>
                  <a:gd name="T0" fmla="*/ 0 w 124"/>
                  <a:gd name="T1" fmla="*/ 13 h 119"/>
                  <a:gd name="T2" fmla="*/ 0 w 124"/>
                  <a:gd name="T3" fmla="*/ 13 h 119"/>
                  <a:gd name="T4" fmla="*/ 13 w 124"/>
                  <a:gd name="T5" fmla="*/ 0 h 119"/>
                  <a:gd name="T6" fmla="*/ 27 w 124"/>
                  <a:gd name="T7" fmla="*/ 13 h 119"/>
                  <a:gd name="T8" fmla="*/ 13 w 124"/>
                  <a:gd name="T9" fmla="*/ 26 h 119"/>
                  <a:gd name="T10" fmla="*/ 0 w 124"/>
                  <a:gd name="T11" fmla="*/ 13 h 119"/>
                </a:gdLst>
                <a:ahLst/>
                <a:cxnLst>
                  <a:cxn ang="0">
                    <a:pos x="T0" y="T1"/>
                  </a:cxn>
                  <a:cxn ang="0">
                    <a:pos x="T2" y="T3"/>
                  </a:cxn>
                  <a:cxn ang="0">
                    <a:pos x="T4" y="T5"/>
                  </a:cxn>
                  <a:cxn ang="0">
                    <a:pos x="T6" y="T7"/>
                  </a:cxn>
                  <a:cxn ang="0">
                    <a:pos x="T8" y="T9"/>
                  </a:cxn>
                  <a:cxn ang="0">
                    <a:pos x="T10" y="T11"/>
                  </a:cxn>
                </a:cxnLst>
                <a:rect l="0" t="0" r="r" b="b"/>
                <a:pathLst>
                  <a:path w="124" h="119">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1" name="Freeform 63">
                <a:extLst>
                  <a:ext uri="{FF2B5EF4-FFF2-40B4-BE49-F238E27FC236}">
                    <a16:creationId xmlns:a16="http://schemas.microsoft.com/office/drawing/2014/main" id="{C2FD8F16-1DFA-4DD5-9731-820D609E770A}"/>
                  </a:ext>
                </a:extLst>
              </p:cNvPr>
              <p:cNvSpPr>
                <a:spLocks noChangeArrowheads="1"/>
              </p:cNvSpPr>
              <p:nvPr/>
            </p:nvSpPr>
            <p:spPr bwMode="auto">
              <a:xfrm>
                <a:off x="5606014" y="8442593"/>
                <a:ext cx="207714" cy="196772"/>
              </a:xfrm>
              <a:custGeom>
                <a:avLst/>
                <a:gdLst>
                  <a:gd name="G0" fmla="+- 82 0 0"/>
                  <a:gd name="G1" fmla="+- 82 0 0"/>
                  <a:gd name="G2" fmla="+- 37 0 0"/>
                  <a:gd name="G3" fmla="+- 1 0 0"/>
                  <a:gd name="G4" fmla="+- 1 0 0"/>
                  <a:gd name="G5" fmla="+- 1 0 0"/>
                  <a:gd name="G6" fmla="+- 1 0 0"/>
                  <a:gd name="G7" fmla="+- 1 0 0"/>
                  <a:gd name="G8" fmla="+- 1 0 0"/>
                  <a:gd name="G9" fmla="+- 1 0 0"/>
                  <a:gd name="G10" fmla="+- 1 0 0"/>
                  <a:gd name="G11" fmla="+- 1 0 0"/>
                  <a:gd name="G12" fmla="+- 128 0 0"/>
                  <a:gd name="G13" fmla="+- 82 0 0"/>
                  <a:gd name="T0" fmla="*/ 0 w 175"/>
                  <a:gd name="T1" fmla="*/ 18 h 166"/>
                  <a:gd name="T2" fmla="*/ 0 w 175"/>
                  <a:gd name="T3" fmla="*/ 18 h 166"/>
                  <a:gd name="T4" fmla="*/ 20 w 175"/>
                  <a:gd name="T5" fmla="*/ 0 h 166"/>
                  <a:gd name="T6" fmla="*/ 39 w 175"/>
                  <a:gd name="T7" fmla="*/ 18 h 166"/>
                  <a:gd name="T8" fmla="*/ 20 w 175"/>
                  <a:gd name="T9" fmla="*/ 37 h 166"/>
                  <a:gd name="T10" fmla="*/ 0 w 175"/>
                  <a:gd name="T11" fmla="*/ 18 h 166"/>
                </a:gdLst>
                <a:ahLst/>
                <a:cxnLst>
                  <a:cxn ang="0">
                    <a:pos x="T0" y="T1"/>
                  </a:cxn>
                  <a:cxn ang="0">
                    <a:pos x="T2" y="T3"/>
                  </a:cxn>
                  <a:cxn ang="0">
                    <a:pos x="T4" y="T5"/>
                  </a:cxn>
                  <a:cxn ang="0">
                    <a:pos x="T6" y="T7"/>
                  </a:cxn>
                  <a:cxn ang="0">
                    <a:pos x="T8" y="T9"/>
                  </a:cxn>
                  <a:cxn ang="0">
                    <a:pos x="T10" y="T11"/>
                  </a:cxn>
                </a:cxnLst>
                <a:rect l="0" t="0" r="r" b="b"/>
                <a:pathLst>
                  <a:path w="175" h="166">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2" name="Freeform 64">
                <a:extLst>
                  <a:ext uri="{FF2B5EF4-FFF2-40B4-BE49-F238E27FC236}">
                    <a16:creationId xmlns:a16="http://schemas.microsoft.com/office/drawing/2014/main" id="{85A930D2-3D77-47F5-9DA2-663CBD486943}"/>
                  </a:ext>
                </a:extLst>
              </p:cNvPr>
              <p:cNvSpPr>
                <a:spLocks noChangeArrowheads="1"/>
              </p:cNvSpPr>
              <p:nvPr/>
            </p:nvSpPr>
            <p:spPr bwMode="auto">
              <a:xfrm>
                <a:off x="6158095" y="8158368"/>
                <a:ext cx="103857" cy="98386"/>
              </a:xfrm>
              <a:custGeom>
                <a:avLst/>
                <a:gdLst>
                  <a:gd name="G0" fmla="+- 44 0 0"/>
                  <a:gd name="G1" fmla="+- 44 0 0"/>
                  <a:gd name="G2" fmla="+- 18 0 0"/>
                  <a:gd name="G3" fmla="+- 1 0 0"/>
                  <a:gd name="G4" fmla="+- 1 0 0"/>
                  <a:gd name="G5" fmla="+- 1 0 0"/>
                  <a:gd name="G6" fmla="+- 1 0 0"/>
                  <a:gd name="G7" fmla="+- 1 0 0"/>
                  <a:gd name="G8" fmla="+- 1 0 0"/>
                  <a:gd name="G9" fmla="+- 1 0 0"/>
                  <a:gd name="G10" fmla="+- 1 0 0"/>
                  <a:gd name="G11" fmla="+- 1 0 0"/>
                  <a:gd name="G12" fmla="+- 67 0 0"/>
                  <a:gd name="G13" fmla="+- 44 0 0"/>
                  <a:gd name="T0" fmla="*/ 0 w 92"/>
                  <a:gd name="T1" fmla="*/ 10 h 88"/>
                  <a:gd name="T2" fmla="*/ 0 w 92"/>
                  <a:gd name="T3" fmla="*/ 10 h 88"/>
                  <a:gd name="T4" fmla="*/ 10 w 92"/>
                  <a:gd name="T5" fmla="*/ 0 h 88"/>
                  <a:gd name="T6" fmla="*/ 20 w 92"/>
                  <a:gd name="T7" fmla="*/ 10 h 88"/>
                  <a:gd name="T8" fmla="*/ 10 w 92"/>
                  <a:gd name="T9" fmla="*/ 19 h 88"/>
                  <a:gd name="T10" fmla="*/ 0 w 92"/>
                  <a:gd name="T11" fmla="*/ 10 h 88"/>
                </a:gdLst>
                <a:ahLst/>
                <a:cxnLst>
                  <a:cxn ang="0">
                    <a:pos x="T0" y="T1"/>
                  </a:cxn>
                  <a:cxn ang="0">
                    <a:pos x="T2" y="T3"/>
                  </a:cxn>
                  <a:cxn ang="0">
                    <a:pos x="T4" y="T5"/>
                  </a:cxn>
                  <a:cxn ang="0">
                    <a:pos x="T6" y="T7"/>
                  </a:cxn>
                  <a:cxn ang="0">
                    <a:pos x="T8" y="T9"/>
                  </a:cxn>
                  <a:cxn ang="0">
                    <a:pos x="T10" y="T11"/>
                  </a:cxn>
                </a:cxnLst>
                <a:rect l="0" t="0" r="r" b="b"/>
                <a:pathLst>
                  <a:path w="92" h="88">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3" name="Freeform 65">
                <a:extLst>
                  <a:ext uri="{FF2B5EF4-FFF2-40B4-BE49-F238E27FC236}">
                    <a16:creationId xmlns:a16="http://schemas.microsoft.com/office/drawing/2014/main" id="{7FDE3F46-7E4C-4A33-A997-EFBDDBE503DB}"/>
                  </a:ext>
                </a:extLst>
              </p:cNvPr>
              <p:cNvSpPr>
                <a:spLocks noChangeArrowheads="1"/>
              </p:cNvSpPr>
              <p:nvPr/>
            </p:nvSpPr>
            <p:spPr bwMode="auto">
              <a:xfrm>
                <a:off x="6633650" y="7764824"/>
                <a:ext cx="327969" cy="317021"/>
              </a:xfrm>
              <a:custGeom>
                <a:avLst/>
                <a:gdLst>
                  <a:gd name="G0" fmla="+- 130 0 0"/>
                  <a:gd name="G1" fmla="+- 130 0 0"/>
                  <a:gd name="G2" fmla="+- 57 0 0"/>
                  <a:gd name="G3" fmla="+- 1 0 0"/>
                  <a:gd name="G4" fmla="+- 1 0 0"/>
                  <a:gd name="G5" fmla="+- 1 0 0"/>
                  <a:gd name="G6" fmla="+- 1 0 0"/>
                  <a:gd name="G7" fmla="+- 1 0 0"/>
                  <a:gd name="G8" fmla="+- 1 0 0"/>
                  <a:gd name="G9" fmla="+- 1 0 0"/>
                  <a:gd name="G10" fmla="+- 1 0 0"/>
                  <a:gd name="G11" fmla="+- 1 0 0"/>
                  <a:gd name="G12" fmla="+- 202 0 0"/>
                  <a:gd name="G13" fmla="+- 130 0 0"/>
                  <a:gd name="T0" fmla="*/ 0 w 275"/>
                  <a:gd name="T1" fmla="*/ 29 h 263"/>
                  <a:gd name="T2" fmla="*/ 0 w 275"/>
                  <a:gd name="T3" fmla="*/ 29 h 263"/>
                  <a:gd name="T4" fmla="*/ 30 w 275"/>
                  <a:gd name="T5" fmla="*/ 0 h 263"/>
                  <a:gd name="T6" fmla="*/ 61 w 275"/>
                  <a:gd name="T7" fmla="*/ 29 h 263"/>
                  <a:gd name="T8" fmla="*/ 30 w 275"/>
                  <a:gd name="T9" fmla="*/ 59 h 263"/>
                  <a:gd name="T10" fmla="*/ 0 w 275"/>
                  <a:gd name="T11" fmla="*/ 29 h 263"/>
                </a:gdLst>
                <a:ahLst/>
                <a:cxnLst>
                  <a:cxn ang="0">
                    <a:pos x="T0" y="T1"/>
                  </a:cxn>
                  <a:cxn ang="0">
                    <a:pos x="T2" y="T3"/>
                  </a:cxn>
                  <a:cxn ang="0">
                    <a:pos x="T4" y="T5"/>
                  </a:cxn>
                  <a:cxn ang="0">
                    <a:pos x="T6" y="T7"/>
                  </a:cxn>
                  <a:cxn ang="0">
                    <a:pos x="T8" y="T9"/>
                  </a:cxn>
                  <a:cxn ang="0">
                    <a:pos x="T10" y="T11"/>
                  </a:cxn>
                </a:cxnLst>
                <a:rect l="0" t="0" r="r" b="b"/>
                <a:pathLst>
                  <a:path w="275" h="263">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grp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nvGrpSpPr>
            <p:cNvPr id="36888" name="Group 44">
              <a:extLst>
                <a:ext uri="{FF2B5EF4-FFF2-40B4-BE49-F238E27FC236}">
                  <a16:creationId xmlns:a16="http://schemas.microsoft.com/office/drawing/2014/main" id="{F58CB558-1838-4868-88E2-2F9A71C1593F}"/>
                </a:ext>
              </a:extLst>
            </p:cNvPr>
            <p:cNvGrpSpPr>
              <a:grpSpLocks/>
            </p:cNvGrpSpPr>
            <p:nvPr/>
          </p:nvGrpSpPr>
          <p:grpSpPr bwMode="auto">
            <a:xfrm>
              <a:off x="6010509" y="4578218"/>
              <a:ext cx="880050" cy="901870"/>
              <a:chOff x="6010509" y="4578218"/>
              <a:chExt cx="880050" cy="901870"/>
            </a:xfrm>
          </p:grpSpPr>
          <p:sp>
            <p:nvSpPr>
              <p:cNvPr id="46" name="Freeform 67">
                <a:extLst>
                  <a:ext uri="{FF2B5EF4-FFF2-40B4-BE49-F238E27FC236}">
                    <a16:creationId xmlns:a16="http://schemas.microsoft.com/office/drawing/2014/main" id="{A7DFD12A-6A15-45B3-8808-E77FC1BBA222}"/>
                  </a:ext>
                </a:extLst>
              </p:cNvPr>
              <p:cNvSpPr>
                <a:spLocks noChangeArrowheads="1"/>
              </p:cNvSpPr>
              <p:nvPr/>
            </p:nvSpPr>
            <p:spPr bwMode="auto">
              <a:xfrm>
                <a:off x="6480576" y="5194555"/>
                <a:ext cx="295645" cy="284463"/>
              </a:xfrm>
              <a:custGeom>
                <a:avLst/>
                <a:gdLst>
                  <a:gd name="G0" fmla="+- 118 0 0"/>
                  <a:gd name="G1" fmla="+- 118 0 0"/>
                  <a:gd name="G2" fmla="+- 54 0 0"/>
                  <a:gd name="G3" fmla="+- 1 0 0"/>
                  <a:gd name="G4" fmla="+- 1 0 0"/>
                  <a:gd name="G5" fmla="+- 1 0 0"/>
                  <a:gd name="G6" fmla="+- 1 0 0"/>
                  <a:gd name="G7" fmla="+- 1 0 0"/>
                  <a:gd name="G8" fmla="+- 1 0 0"/>
                  <a:gd name="G9" fmla="+- 1 0 0"/>
                  <a:gd name="G10" fmla="+- 1 0 0"/>
                  <a:gd name="G11" fmla="+- 1 0 0"/>
                  <a:gd name="G12" fmla="+- 184 0 0"/>
                  <a:gd name="G13" fmla="+- 118 0 0"/>
                  <a:gd name="T0" fmla="*/ 0 w 247"/>
                  <a:gd name="T1" fmla="*/ 26 h 237"/>
                  <a:gd name="T2" fmla="*/ 0 w 247"/>
                  <a:gd name="T3" fmla="*/ 26 h 237"/>
                  <a:gd name="T4" fmla="*/ 27 w 247"/>
                  <a:gd name="T5" fmla="*/ 0 h 237"/>
                  <a:gd name="T6" fmla="*/ 55 w 247"/>
                  <a:gd name="T7" fmla="*/ 26 h 237"/>
                  <a:gd name="T8" fmla="*/ 27 w 247"/>
                  <a:gd name="T9" fmla="*/ 53 h 237"/>
                  <a:gd name="T10" fmla="*/ 0 w 247"/>
                  <a:gd name="T11" fmla="*/ 26 h 237"/>
                </a:gdLst>
                <a:ahLst/>
                <a:cxnLst>
                  <a:cxn ang="0">
                    <a:pos x="T0" y="T1"/>
                  </a:cxn>
                  <a:cxn ang="0">
                    <a:pos x="T2" y="T3"/>
                  </a:cxn>
                  <a:cxn ang="0">
                    <a:pos x="T4" y="T5"/>
                  </a:cxn>
                  <a:cxn ang="0">
                    <a:pos x="T6" y="T7"/>
                  </a:cxn>
                  <a:cxn ang="0">
                    <a:pos x="T8" y="T9"/>
                  </a:cxn>
                  <a:cxn ang="0">
                    <a:pos x="T10" y="T11"/>
                  </a:cxn>
                </a:cxnLst>
                <a:rect l="0" t="0" r="r" b="b"/>
                <a:pathLst>
                  <a:path w="247" h="23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7" name="Freeform 69">
                <a:extLst>
                  <a:ext uri="{FF2B5EF4-FFF2-40B4-BE49-F238E27FC236}">
                    <a16:creationId xmlns:a16="http://schemas.microsoft.com/office/drawing/2014/main" id="{44040E51-A699-4226-8F94-7F56A132F19D}"/>
                  </a:ext>
                </a:extLst>
              </p:cNvPr>
              <p:cNvSpPr>
                <a:spLocks noChangeArrowheads="1"/>
              </p:cNvSpPr>
              <p:nvPr/>
            </p:nvSpPr>
            <p:spPr bwMode="auto">
              <a:xfrm>
                <a:off x="6011344" y="4686983"/>
                <a:ext cx="393287" cy="376497"/>
              </a:xfrm>
              <a:custGeom>
                <a:avLst/>
                <a:gdLst>
                  <a:gd name="G0" fmla="+- 155 0 0"/>
                  <a:gd name="G1" fmla="+- 155 0 0"/>
                  <a:gd name="G2" fmla="+- 69 0 0"/>
                  <a:gd name="G3" fmla="+- 1 0 0"/>
                  <a:gd name="G4" fmla="+- 1 0 0"/>
                  <a:gd name="G5" fmla="+- 1 0 0"/>
                  <a:gd name="G6" fmla="+- 1 0 0"/>
                  <a:gd name="G7" fmla="+- 1 0 0"/>
                  <a:gd name="G8" fmla="+- 1 0 0"/>
                  <a:gd name="G9" fmla="+- 1 0 0"/>
                  <a:gd name="G10" fmla="+- 1 0 0"/>
                  <a:gd name="G11" fmla="+- 1 0 0"/>
                  <a:gd name="G12" fmla="+- 242 0 0"/>
                  <a:gd name="G13" fmla="+- 155 0 0"/>
                  <a:gd name="T0" fmla="*/ 0 w 325"/>
                  <a:gd name="T1" fmla="*/ 35 h 312"/>
                  <a:gd name="T2" fmla="*/ 0 w 325"/>
                  <a:gd name="T3" fmla="*/ 35 h 312"/>
                  <a:gd name="T4" fmla="*/ 36 w 325"/>
                  <a:gd name="T5" fmla="*/ 0 h 312"/>
                  <a:gd name="T6" fmla="*/ 73 w 325"/>
                  <a:gd name="T7" fmla="*/ 35 h 312"/>
                  <a:gd name="T8" fmla="*/ 36 w 325"/>
                  <a:gd name="T9" fmla="*/ 70 h 312"/>
                  <a:gd name="T10" fmla="*/ 0 w 325"/>
                  <a:gd name="T11" fmla="*/ 35 h 312"/>
                </a:gdLst>
                <a:ahLst/>
                <a:cxnLst>
                  <a:cxn ang="0">
                    <a:pos x="T0" y="T1"/>
                  </a:cxn>
                  <a:cxn ang="0">
                    <a:pos x="T2" y="T3"/>
                  </a:cxn>
                  <a:cxn ang="0">
                    <a:pos x="T4" y="T5"/>
                  </a:cxn>
                  <a:cxn ang="0">
                    <a:pos x="T6" y="T7"/>
                  </a:cxn>
                  <a:cxn ang="0">
                    <a:pos x="T8" y="T9"/>
                  </a:cxn>
                  <a:cxn ang="0">
                    <a:pos x="T10" y="T11"/>
                  </a:cxn>
                </a:cxnLst>
                <a:rect l="0" t="0" r="r" b="b"/>
                <a:pathLst>
                  <a:path w="325" h="312">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48" name="Freeform 71">
                <a:extLst>
                  <a:ext uri="{FF2B5EF4-FFF2-40B4-BE49-F238E27FC236}">
                    <a16:creationId xmlns:a16="http://schemas.microsoft.com/office/drawing/2014/main" id="{F8A69829-5F4A-4299-BC25-320F8D921BE1}"/>
                  </a:ext>
                </a:extLst>
              </p:cNvPr>
              <p:cNvSpPr>
                <a:spLocks noChangeArrowheads="1"/>
              </p:cNvSpPr>
              <p:nvPr/>
            </p:nvSpPr>
            <p:spPr bwMode="auto">
              <a:xfrm>
                <a:off x="6665015" y="4578218"/>
                <a:ext cx="225124" cy="211953"/>
              </a:xfrm>
              <a:custGeom>
                <a:avLst/>
                <a:gdLst>
                  <a:gd name="G0" fmla="+- 91 0 0"/>
                  <a:gd name="G1" fmla="+- 91 0 0"/>
                  <a:gd name="G2" fmla="+- 41 0 0"/>
                  <a:gd name="G3" fmla="+- 1 0 0"/>
                  <a:gd name="G4" fmla="+- 1 0 0"/>
                  <a:gd name="G5" fmla="+- 1 0 0"/>
                  <a:gd name="G6" fmla="+- 1 0 0"/>
                  <a:gd name="G7" fmla="+- 1 0 0"/>
                  <a:gd name="G8" fmla="+- 1 0 0"/>
                  <a:gd name="G9" fmla="+- 1 0 0"/>
                  <a:gd name="G10" fmla="+- 1 0 0"/>
                  <a:gd name="G11" fmla="+- 1 0 0"/>
                  <a:gd name="G12" fmla="+- 142 0 0"/>
                  <a:gd name="G13" fmla="+- 91 0 0"/>
                  <a:gd name="T0" fmla="*/ 0 w 190"/>
                  <a:gd name="T1" fmla="*/ 20 h 183"/>
                  <a:gd name="T2" fmla="*/ 0 w 190"/>
                  <a:gd name="T3" fmla="*/ 20 h 183"/>
                  <a:gd name="T4" fmla="*/ 21 w 190"/>
                  <a:gd name="T5" fmla="*/ 0 h 183"/>
                  <a:gd name="T6" fmla="*/ 42 w 190"/>
                  <a:gd name="T7" fmla="*/ 20 h 183"/>
                  <a:gd name="T8" fmla="*/ 21 w 190"/>
                  <a:gd name="T9" fmla="*/ 40 h 183"/>
                  <a:gd name="T10" fmla="*/ 0 w 190"/>
                  <a:gd name="T11" fmla="*/ 20 h 183"/>
                </a:gdLst>
                <a:ahLst/>
                <a:cxnLst>
                  <a:cxn ang="0">
                    <a:pos x="T0" y="T1"/>
                  </a:cxn>
                  <a:cxn ang="0">
                    <a:pos x="T2" y="T3"/>
                  </a:cxn>
                  <a:cxn ang="0">
                    <a:pos x="T4" y="T5"/>
                  </a:cxn>
                  <a:cxn ang="0">
                    <a:pos x="T6" y="T7"/>
                  </a:cxn>
                  <a:cxn ang="0">
                    <a:pos x="T8" y="T9"/>
                  </a:cxn>
                  <a:cxn ang="0">
                    <a:pos x="T10" y="T11"/>
                  </a:cxn>
                </a:cxnLst>
                <a:rect l="0" t="0" r="r" b="b"/>
                <a:pathLst>
                  <a:path w="190" h="183">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54" name="Group 53">
            <a:extLst>
              <a:ext uri="{FF2B5EF4-FFF2-40B4-BE49-F238E27FC236}">
                <a16:creationId xmlns:a16="http://schemas.microsoft.com/office/drawing/2014/main" id="{ADBA5CF6-25C7-4489-8E8C-E01BEDB66177}"/>
              </a:ext>
            </a:extLst>
          </p:cNvPr>
          <p:cNvGrpSpPr>
            <a:grpSpLocks/>
          </p:cNvGrpSpPr>
          <p:nvPr/>
        </p:nvGrpSpPr>
        <p:grpSpPr bwMode="auto">
          <a:xfrm>
            <a:off x="1050925" y="5400675"/>
            <a:ext cx="2079625" cy="819150"/>
            <a:chOff x="1250714" y="3172688"/>
            <a:chExt cx="2079818" cy="900404"/>
          </a:xfrm>
        </p:grpSpPr>
        <p:sp>
          <p:nvSpPr>
            <p:cNvPr id="55" name="TextBox 54">
              <a:extLst>
                <a:ext uri="{FF2B5EF4-FFF2-40B4-BE49-F238E27FC236}">
                  <a16:creationId xmlns:a16="http://schemas.microsoft.com/office/drawing/2014/main" id="{54C0A375-5550-4D4E-A8F0-AA36FD5457A8}"/>
                </a:ext>
              </a:extLst>
            </p:cNvPr>
            <p:cNvSpPr txBox="1"/>
            <p:nvPr/>
          </p:nvSpPr>
          <p:spPr>
            <a:xfrm>
              <a:off x="1849258" y="3172688"/>
              <a:ext cx="882732" cy="305370"/>
            </a:xfrm>
            <a:prstGeom prst="rect">
              <a:avLst/>
            </a:prstGeom>
            <a:noFill/>
          </p:spPr>
          <p:txBody>
            <a:bodyPr wrap="none">
              <a:spAutoFit/>
            </a:bodyPr>
            <a:lstStyle/>
            <a:p>
              <a:pPr algn="ct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6" name="Rectangle 55">
              <a:extLst>
                <a:ext uri="{FF2B5EF4-FFF2-40B4-BE49-F238E27FC236}">
                  <a16:creationId xmlns:a16="http://schemas.microsoft.com/office/drawing/2014/main" id="{CB5499AB-BEAE-4AC0-96EB-C2BAEF1A0A39}"/>
                </a:ext>
              </a:extLst>
            </p:cNvPr>
            <p:cNvSpPr/>
            <p:nvPr/>
          </p:nvSpPr>
          <p:spPr>
            <a:xfrm>
              <a:off x="1250714" y="3514702"/>
              <a:ext cx="2079818" cy="558390"/>
            </a:xfrm>
            <a:prstGeom prst="rect">
              <a:avLst/>
            </a:prstGeom>
          </p:spPr>
          <p:txBody>
            <a:bodyPr>
              <a:spAutoFit/>
            </a:bodyPr>
            <a:lstStyle/>
            <a:p>
              <a:pPr algn="ct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57" name="Group 56">
            <a:extLst>
              <a:ext uri="{FF2B5EF4-FFF2-40B4-BE49-F238E27FC236}">
                <a16:creationId xmlns:a16="http://schemas.microsoft.com/office/drawing/2014/main" id="{04E912D3-B014-4867-8879-802DAE912A03}"/>
              </a:ext>
            </a:extLst>
          </p:cNvPr>
          <p:cNvGrpSpPr>
            <a:grpSpLocks/>
          </p:cNvGrpSpPr>
          <p:nvPr/>
        </p:nvGrpSpPr>
        <p:grpSpPr bwMode="auto">
          <a:xfrm>
            <a:off x="3586163" y="5397500"/>
            <a:ext cx="2079625" cy="819150"/>
            <a:chOff x="1250714" y="3172688"/>
            <a:chExt cx="2079818" cy="900404"/>
          </a:xfrm>
        </p:grpSpPr>
        <p:sp>
          <p:nvSpPr>
            <p:cNvPr id="58" name="TextBox 57">
              <a:extLst>
                <a:ext uri="{FF2B5EF4-FFF2-40B4-BE49-F238E27FC236}">
                  <a16:creationId xmlns:a16="http://schemas.microsoft.com/office/drawing/2014/main" id="{22BFA706-1A10-48FA-A635-3FBAB8AF3A41}"/>
                </a:ext>
              </a:extLst>
            </p:cNvPr>
            <p:cNvSpPr txBox="1"/>
            <p:nvPr/>
          </p:nvSpPr>
          <p:spPr>
            <a:xfrm>
              <a:off x="1849257" y="3172688"/>
              <a:ext cx="882732" cy="305370"/>
            </a:xfrm>
            <a:prstGeom prst="rect">
              <a:avLst/>
            </a:prstGeom>
            <a:noFill/>
          </p:spPr>
          <p:txBody>
            <a:bodyPr wrap="none">
              <a:spAutoFit/>
            </a:bodyPr>
            <a:lstStyle/>
            <a:p>
              <a:pPr algn="ctr" eaLnBrk="1" fontAlgn="auto" hangingPunct="1">
                <a:spcBef>
                  <a:spcPts val="0"/>
                </a:spcBef>
                <a:spcAft>
                  <a:spcPts val="0"/>
                </a:spcAft>
                <a:defRPr/>
              </a:pPr>
              <a:r>
                <a:rPr lang="id-ID" sz="1200" dirty="0">
                  <a:solidFill>
                    <a:schemeClr val="tx1">
                      <a:lumMod val="50000"/>
                      <a:lumOff val="50000"/>
                    </a:schemeClr>
                  </a:solidFill>
                  <a:latin typeface="Poppins" panose="00000500000000000000" pitchFamily="2" charset="0"/>
                  <a:cs typeface="Poppins" panose="00000500000000000000" pitchFamily="2" charset="0"/>
                </a:rPr>
                <a:t>Title here</a:t>
              </a:r>
            </a:p>
          </p:txBody>
        </p:sp>
        <p:sp>
          <p:nvSpPr>
            <p:cNvPr id="59" name="Rectangle 58">
              <a:extLst>
                <a:ext uri="{FF2B5EF4-FFF2-40B4-BE49-F238E27FC236}">
                  <a16:creationId xmlns:a16="http://schemas.microsoft.com/office/drawing/2014/main" id="{9DFC3CAB-0EB6-46AA-9EE0-16D4E80EDD9A}"/>
                </a:ext>
              </a:extLst>
            </p:cNvPr>
            <p:cNvSpPr/>
            <p:nvPr/>
          </p:nvSpPr>
          <p:spPr>
            <a:xfrm>
              <a:off x="1250714" y="3514702"/>
              <a:ext cx="2079818" cy="558390"/>
            </a:xfrm>
            <a:prstGeom prst="rect">
              <a:avLst/>
            </a:prstGeom>
          </p:spPr>
          <p:txBody>
            <a:bodyPr>
              <a:spAutoFit/>
            </a:bodyPr>
            <a:lstStyle/>
            <a:p>
              <a:pPr algn="ct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60" name="Group 59">
            <a:extLst>
              <a:ext uri="{FF2B5EF4-FFF2-40B4-BE49-F238E27FC236}">
                <a16:creationId xmlns:a16="http://schemas.microsoft.com/office/drawing/2014/main" id="{563E5C52-D1CB-4827-BD97-304F011BE383}"/>
              </a:ext>
            </a:extLst>
          </p:cNvPr>
          <p:cNvGrpSpPr>
            <a:grpSpLocks/>
          </p:cNvGrpSpPr>
          <p:nvPr/>
        </p:nvGrpSpPr>
        <p:grpSpPr bwMode="auto">
          <a:xfrm>
            <a:off x="8659813" y="5400675"/>
            <a:ext cx="2079625" cy="819150"/>
            <a:chOff x="1250714" y="3172688"/>
            <a:chExt cx="2079818" cy="900404"/>
          </a:xfrm>
        </p:grpSpPr>
        <p:sp>
          <p:nvSpPr>
            <p:cNvPr id="61" name="TextBox 60">
              <a:extLst>
                <a:ext uri="{FF2B5EF4-FFF2-40B4-BE49-F238E27FC236}">
                  <a16:creationId xmlns:a16="http://schemas.microsoft.com/office/drawing/2014/main" id="{EA6EB67C-CF19-4ED4-A00B-61B844954D80}"/>
                </a:ext>
              </a:extLst>
            </p:cNvPr>
            <p:cNvSpPr txBox="1"/>
            <p:nvPr/>
          </p:nvSpPr>
          <p:spPr>
            <a:xfrm>
              <a:off x="1849257" y="3172688"/>
              <a:ext cx="882732" cy="305370"/>
            </a:xfrm>
            <a:prstGeom prst="rect">
              <a:avLst/>
            </a:prstGeom>
            <a:noFill/>
          </p:spPr>
          <p:txBody>
            <a:bodyPr wrap="none">
              <a:spAutoFit/>
            </a:bodyPr>
            <a:lstStyle/>
            <a:p>
              <a:pPr algn="ct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2" name="Rectangle 61">
              <a:extLst>
                <a:ext uri="{FF2B5EF4-FFF2-40B4-BE49-F238E27FC236}">
                  <a16:creationId xmlns:a16="http://schemas.microsoft.com/office/drawing/2014/main" id="{C3CE1943-E7FD-447C-A160-F1658EFB4956}"/>
                </a:ext>
              </a:extLst>
            </p:cNvPr>
            <p:cNvSpPr/>
            <p:nvPr/>
          </p:nvSpPr>
          <p:spPr>
            <a:xfrm>
              <a:off x="1250714" y="3514702"/>
              <a:ext cx="2079818" cy="558390"/>
            </a:xfrm>
            <a:prstGeom prst="rect">
              <a:avLst/>
            </a:prstGeom>
          </p:spPr>
          <p:txBody>
            <a:bodyPr>
              <a:spAutoFit/>
            </a:bodyPr>
            <a:lstStyle/>
            <a:p>
              <a:pPr algn="ct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grpSp>
        <p:nvGrpSpPr>
          <p:cNvPr id="63" name="Group 62">
            <a:extLst>
              <a:ext uri="{FF2B5EF4-FFF2-40B4-BE49-F238E27FC236}">
                <a16:creationId xmlns:a16="http://schemas.microsoft.com/office/drawing/2014/main" id="{3E7C42DE-559C-4E09-9341-DBE0D6BEC349}"/>
              </a:ext>
            </a:extLst>
          </p:cNvPr>
          <p:cNvGrpSpPr>
            <a:grpSpLocks/>
          </p:cNvGrpSpPr>
          <p:nvPr/>
        </p:nvGrpSpPr>
        <p:grpSpPr bwMode="auto">
          <a:xfrm>
            <a:off x="6249988" y="5397500"/>
            <a:ext cx="2081212" cy="819150"/>
            <a:chOff x="1250714" y="3172688"/>
            <a:chExt cx="2079818" cy="900404"/>
          </a:xfrm>
        </p:grpSpPr>
        <p:sp>
          <p:nvSpPr>
            <p:cNvPr id="64" name="TextBox 63">
              <a:extLst>
                <a:ext uri="{FF2B5EF4-FFF2-40B4-BE49-F238E27FC236}">
                  <a16:creationId xmlns:a16="http://schemas.microsoft.com/office/drawing/2014/main" id="{CC1B839A-2FA6-4C0A-8B69-AA1E0DFBE252}"/>
                </a:ext>
              </a:extLst>
            </p:cNvPr>
            <p:cNvSpPr txBox="1"/>
            <p:nvPr/>
          </p:nvSpPr>
          <p:spPr>
            <a:xfrm>
              <a:off x="1850387" y="3172688"/>
              <a:ext cx="880472" cy="305370"/>
            </a:xfrm>
            <a:prstGeom prst="rect">
              <a:avLst/>
            </a:prstGeom>
            <a:noFill/>
          </p:spPr>
          <p:txBody>
            <a:bodyPr wrap="none">
              <a:spAutoFit/>
            </a:bodyPr>
            <a:lstStyle/>
            <a:p>
              <a:pPr algn="ctr" eaLnBrk="1" fontAlgn="auto" hangingPunct="1">
                <a:spcBef>
                  <a:spcPts val="0"/>
                </a:spcBef>
                <a:spcAft>
                  <a:spcPts val="0"/>
                </a:spcAft>
                <a:defRPr/>
              </a:pPr>
              <a:r>
                <a:rPr lang="id-ID" sz="1200">
                  <a:solidFill>
                    <a:schemeClr val="tx1">
                      <a:lumMod val="50000"/>
                      <a:lumOff val="50000"/>
                    </a:schemeClr>
                  </a:solidFill>
                  <a:latin typeface="Poppins" panose="00000500000000000000" pitchFamily="2" charset="0"/>
                  <a:cs typeface="Poppins" panose="00000500000000000000" pitchFamily="2" charset="0"/>
                </a:rPr>
                <a:t>Title here</a:t>
              </a:r>
              <a:endParaRPr lang="id-ID" sz="12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5" name="Rectangle 64">
              <a:extLst>
                <a:ext uri="{FF2B5EF4-FFF2-40B4-BE49-F238E27FC236}">
                  <a16:creationId xmlns:a16="http://schemas.microsoft.com/office/drawing/2014/main" id="{47B775A4-5897-4305-900D-BDBE594A76E5}"/>
                </a:ext>
              </a:extLst>
            </p:cNvPr>
            <p:cNvSpPr/>
            <p:nvPr/>
          </p:nvSpPr>
          <p:spPr>
            <a:xfrm>
              <a:off x="1250714" y="3514702"/>
              <a:ext cx="2079818" cy="558390"/>
            </a:xfrm>
            <a:prstGeom prst="rect">
              <a:avLst/>
            </a:prstGeom>
          </p:spPr>
          <p:txBody>
            <a:bodyPr>
              <a:spAutoFit/>
            </a:bodyPr>
            <a:lstStyle/>
            <a:p>
              <a:pPr algn="ctr" eaLnBrk="1" fontAlgn="auto" hangingPunct="1">
                <a:spcBef>
                  <a:spcPts val="0"/>
                </a:spcBef>
                <a:spcAft>
                  <a:spcPts val="0"/>
                </a:spcAft>
                <a:defRPr/>
              </a:pPr>
              <a:r>
                <a:rPr lang="id-ID" sz="900" dirty="0">
                  <a:solidFill>
                    <a:schemeClr val="tx1">
                      <a:lumMod val="50000"/>
                      <a:lumOff val="50000"/>
                    </a:schemeClr>
                  </a:solidFill>
                  <a:latin typeface="Poppins" panose="00000500000000000000" pitchFamily="2" charset="0"/>
                  <a:cs typeface="Poppins" panose="00000500000000000000" pitchFamily="2" charset="0"/>
                </a:rPr>
                <a:t>Suitable for all categories business and personal presentation</a:t>
              </a:r>
            </a:p>
          </p:txBody>
        </p:sp>
      </p:grpSp>
      <p:sp>
        <p:nvSpPr>
          <p:cNvPr id="66" name="TextBox 65">
            <a:extLst>
              <a:ext uri="{FF2B5EF4-FFF2-40B4-BE49-F238E27FC236}">
                <a16:creationId xmlns:a16="http://schemas.microsoft.com/office/drawing/2014/main" id="{CAA16CA7-C32F-4CD3-907F-15E5AB312E9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67" name="Straight Connector 66">
            <a:extLst>
              <a:ext uri="{FF2B5EF4-FFF2-40B4-BE49-F238E27FC236}">
                <a16:creationId xmlns:a16="http://schemas.microsoft.com/office/drawing/2014/main" id="{6CE8F637-F23A-4E56-85FA-476B93A283C7}"/>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401A8869-B97D-48A1-8360-133DAC2F4DA4}"/>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up)">
                                      <p:cBhvr>
                                        <p:cTn id="7" dur="500"/>
                                        <p:tgtEl>
                                          <p:spTgt spid="66"/>
                                        </p:tgtEl>
                                      </p:cBhvr>
                                    </p:animEffect>
                                  </p:childTnLst>
                                </p:cTn>
                              </p:par>
                              <p:par>
                                <p:cTn id="8" presetID="16" presetClass="entr" presetSubtype="37"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barn(outVertical)">
                                      <p:cBhvr>
                                        <p:cTn id="10" dur="500"/>
                                        <p:tgtEl>
                                          <p:spTgt spid="67"/>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1000"/>
                                        <p:tgtEl>
                                          <p:spTgt spid="68"/>
                                        </p:tgtEl>
                                      </p:cBhvr>
                                    </p:animEffect>
                                    <p:anim calcmode="lin" valueType="num">
                                      <p:cBhvr>
                                        <p:cTn id="14" dur="1000" fill="hold"/>
                                        <p:tgtEl>
                                          <p:spTgt spid="68"/>
                                        </p:tgtEl>
                                        <p:attrNameLst>
                                          <p:attrName>ppt_x</p:attrName>
                                        </p:attrNameLst>
                                      </p:cBhvr>
                                      <p:tavLst>
                                        <p:tav tm="0">
                                          <p:val>
                                            <p:strVal val="#ppt_x"/>
                                          </p:val>
                                        </p:tav>
                                        <p:tav tm="100000">
                                          <p:val>
                                            <p:strVal val="#ppt_x"/>
                                          </p:val>
                                        </p:tav>
                                      </p:tavLst>
                                    </p:anim>
                                    <p:anim calcmode="lin" valueType="num">
                                      <p:cBhvr>
                                        <p:cTn id="15" dur="900" decel="100000" fill="hold"/>
                                        <p:tgtEl>
                                          <p:spTgt spid="6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4"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down)">
                                      <p:cBhvr>
                                        <p:cTn id="20" dur="500"/>
                                        <p:tgtEl>
                                          <p:spTgt spid="28"/>
                                        </p:tgtEl>
                                      </p:cBhvr>
                                    </p:animEffect>
                                  </p:childTnLst>
                                </p:cTn>
                              </p:par>
                            </p:childTnLst>
                          </p:cTn>
                        </p:par>
                        <p:par>
                          <p:cTn id="21" fill="hold" nodeType="afterGroup">
                            <p:stCondLst>
                              <p:cond delay="15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nodeType="afterGroup">
                            <p:stCondLst>
                              <p:cond delay="2000"/>
                            </p:stCondLst>
                            <p:childTnLst>
                              <p:par>
                                <p:cTn id="26" presetID="22" presetClass="entr" presetSubtype="4"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childTnLst>
                          </p:cTn>
                        </p:par>
                        <p:par>
                          <p:cTn id="29" fill="hold" nodeType="afterGroup">
                            <p:stCondLst>
                              <p:cond delay="2500"/>
                            </p:stCondLst>
                            <p:childTnLst>
                              <p:par>
                                <p:cTn id="30" presetID="22" presetClass="entr" presetSubtype="4" fill="hold"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wipe(down)">
                                      <p:cBhvr>
                                        <p:cTn id="32" dur="500"/>
                                        <p:tgtEl>
                                          <p:spTgt spid="41"/>
                                        </p:tgtEl>
                                      </p:cBhvr>
                                    </p:animEffect>
                                  </p:childTnLst>
                                </p:cTn>
                              </p:par>
                            </p:childTnLst>
                          </p:cTn>
                        </p:par>
                        <p:par>
                          <p:cTn id="33" fill="hold" nodeType="afterGroup">
                            <p:stCondLst>
                              <p:cond delay="3000"/>
                            </p:stCondLst>
                            <p:childTnLst>
                              <p:par>
                                <p:cTn id="34" presetID="10" presetClass="entr" presetSubtype="0" fill="hold" nodeType="afterEffect">
                                  <p:stCondLst>
                                    <p:cond delay="0"/>
                                  </p:stCondLst>
                                  <p:childTnLst>
                                    <p:set>
                                      <p:cBhvr>
                                        <p:cTn id="35" dur="1" fill="hold">
                                          <p:stCondLst>
                                            <p:cond delay="0"/>
                                          </p:stCondLst>
                                        </p:cTn>
                                        <p:tgtEl>
                                          <p:spTgt spid="54"/>
                                        </p:tgtEl>
                                        <p:attrNameLst>
                                          <p:attrName>style.visibility</p:attrName>
                                        </p:attrNameLst>
                                      </p:cBhvr>
                                      <p:to>
                                        <p:strVal val="visible"/>
                                      </p:to>
                                    </p:set>
                                    <p:animEffect transition="in" filter="fade">
                                      <p:cBhvr>
                                        <p:cTn id="36" dur="500"/>
                                        <p:tgtEl>
                                          <p:spTgt spid="54"/>
                                        </p:tgtEl>
                                      </p:cBhvr>
                                    </p:animEffect>
                                  </p:childTnLst>
                                </p:cTn>
                              </p:par>
                              <p:par>
                                <p:cTn id="37" presetID="10" presetClass="entr" presetSubtype="0" fill="hold" nodeType="with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fade">
                                      <p:cBhvr>
                                        <p:cTn id="39" dur="500"/>
                                        <p:tgtEl>
                                          <p:spTgt spid="57"/>
                                        </p:tgtEl>
                                      </p:cBhvr>
                                    </p:animEffect>
                                  </p:childTnLst>
                                </p:cTn>
                              </p:par>
                              <p:par>
                                <p:cTn id="40" presetID="10" presetClass="entr" presetSubtype="0" fill="hold" nodeType="with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fade">
                                      <p:cBhvr>
                                        <p:cTn id="42" dur="500"/>
                                        <p:tgtEl>
                                          <p:spTgt spid="63"/>
                                        </p:tgtEl>
                                      </p:cBhvr>
                                    </p:animEffect>
                                  </p:childTnLst>
                                </p:cTn>
                              </p:par>
                              <p:par>
                                <p:cTn id="43" presetID="10" presetClass="entr" presetSubtype="0" fill="hold" nodeType="withEffect">
                                  <p:stCondLst>
                                    <p:cond delay="0"/>
                                  </p:stCondLst>
                                  <p:childTnLst>
                                    <p:set>
                                      <p:cBhvr>
                                        <p:cTn id="44" dur="1" fill="hold">
                                          <p:stCondLst>
                                            <p:cond delay="0"/>
                                          </p:stCondLst>
                                        </p:cTn>
                                        <p:tgtEl>
                                          <p:spTgt spid="60"/>
                                        </p:tgtEl>
                                        <p:attrNameLst>
                                          <p:attrName>style.visibility</p:attrName>
                                        </p:attrNameLst>
                                      </p:cBhvr>
                                      <p:to>
                                        <p:strVal val="visible"/>
                                      </p:to>
                                    </p:set>
                                    <p:animEffect transition="in" filter="fade">
                                      <p:cBhvr>
                                        <p:cTn id="45" dur="500"/>
                                        <p:tgtEl>
                                          <p:spTgt spid="60"/>
                                        </p:tgtEl>
                                      </p:cBhvr>
                                    </p:animEffect>
                                  </p:childTnLst>
                                </p:cTn>
                              </p:par>
                            </p:childTnLst>
                          </p:cTn>
                        </p:par>
                        <p:par>
                          <p:cTn id="46" fill="hold" nodeType="afterGroup">
                            <p:stCondLst>
                              <p:cond delay="3500"/>
                            </p:stCondLst>
                            <p:childTnLst>
                              <p:par>
                                <p:cTn id="47" presetID="2" presetClass="exit" presetSubtype="1" fill="hold" grpId="1" nodeType="afterEffect">
                                  <p:stCondLst>
                                    <p:cond delay="0"/>
                                  </p:stCondLst>
                                  <p:childTnLst>
                                    <p:anim calcmode="lin" valueType="num">
                                      <p:cBhvr additive="base">
                                        <p:cTn id="48" dur="500"/>
                                        <p:tgtEl>
                                          <p:spTgt spid="66"/>
                                        </p:tgtEl>
                                        <p:attrNameLst>
                                          <p:attrName>ppt_x</p:attrName>
                                        </p:attrNameLst>
                                      </p:cBhvr>
                                      <p:tavLst>
                                        <p:tav tm="0">
                                          <p:val>
                                            <p:strVal val="ppt_x"/>
                                          </p:val>
                                        </p:tav>
                                        <p:tav tm="100000">
                                          <p:val>
                                            <p:strVal val="ppt_x"/>
                                          </p:val>
                                        </p:tav>
                                      </p:tavLst>
                                    </p:anim>
                                    <p:anim calcmode="lin" valueType="num">
                                      <p:cBhvr additive="base">
                                        <p:cTn id="49" dur="500"/>
                                        <p:tgtEl>
                                          <p:spTgt spid="66"/>
                                        </p:tgtEl>
                                        <p:attrNameLst>
                                          <p:attrName>ppt_y</p:attrName>
                                        </p:attrNameLst>
                                      </p:cBhvr>
                                      <p:tavLst>
                                        <p:tav tm="0">
                                          <p:val>
                                            <p:strVal val="ppt_y"/>
                                          </p:val>
                                        </p:tav>
                                        <p:tav tm="100000">
                                          <p:val>
                                            <p:strVal val="0-ppt_h/2"/>
                                          </p:val>
                                        </p:tav>
                                      </p:tavLst>
                                    </p:anim>
                                    <p:set>
                                      <p:cBhvr>
                                        <p:cTn id="50" dur="1" fill="hold">
                                          <p:stCondLst>
                                            <p:cond delay="499"/>
                                          </p:stCondLst>
                                        </p:cTn>
                                        <p:tgtEl>
                                          <p:spTgt spid="66"/>
                                        </p:tgtEl>
                                        <p:attrNameLst>
                                          <p:attrName>style.visibility</p:attrName>
                                        </p:attrNameLst>
                                      </p:cBhvr>
                                      <p:to>
                                        <p:strVal val="hidden"/>
                                      </p:to>
                                    </p:set>
                                  </p:childTnLst>
                                </p:cTn>
                              </p:par>
                              <p:par>
                                <p:cTn id="51" presetID="2" presetClass="exit" presetSubtype="1" fill="hold" nodeType="withEffect">
                                  <p:stCondLst>
                                    <p:cond delay="0"/>
                                  </p:stCondLst>
                                  <p:childTnLst>
                                    <p:anim calcmode="lin" valueType="num">
                                      <p:cBhvr additive="base">
                                        <p:cTn id="52" dur="500"/>
                                        <p:tgtEl>
                                          <p:spTgt spid="67"/>
                                        </p:tgtEl>
                                        <p:attrNameLst>
                                          <p:attrName>ppt_x</p:attrName>
                                        </p:attrNameLst>
                                      </p:cBhvr>
                                      <p:tavLst>
                                        <p:tav tm="0">
                                          <p:val>
                                            <p:strVal val="ppt_x"/>
                                          </p:val>
                                        </p:tav>
                                        <p:tav tm="100000">
                                          <p:val>
                                            <p:strVal val="ppt_x"/>
                                          </p:val>
                                        </p:tav>
                                      </p:tavLst>
                                    </p:anim>
                                    <p:anim calcmode="lin" valueType="num">
                                      <p:cBhvr additive="base">
                                        <p:cTn id="53" dur="500"/>
                                        <p:tgtEl>
                                          <p:spTgt spid="67"/>
                                        </p:tgtEl>
                                        <p:attrNameLst>
                                          <p:attrName>ppt_y</p:attrName>
                                        </p:attrNameLst>
                                      </p:cBhvr>
                                      <p:tavLst>
                                        <p:tav tm="0">
                                          <p:val>
                                            <p:strVal val="ppt_y"/>
                                          </p:val>
                                        </p:tav>
                                        <p:tav tm="100000">
                                          <p:val>
                                            <p:strVal val="0-ppt_h/2"/>
                                          </p:val>
                                        </p:tav>
                                      </p:tavLst>
                                    </p:anim>
                                    <p:set>
                                      <p:cBhvr>
                                        <p:cTn id="54" dur="1" fill="hold">
                                          <p:stCondLst>
                                            <p:cond delay="499"/>
                                          </p:stCondLst>
                                        </p:cTn>
                                        <p:tgtEl>
                                          <p:spTgt spid="67"/>
                                        </p:tgtEl>
                                        <p:attrNameLst>
                                          <p:attrName>style.visibility</p:attrName>
                                        </p:attrNameLst>
                                      </p:cBhvr>
                                      <p:to>
                                        <p:strVal val="hidden"/>
                                      </p:to>
                                    </p:set>
                                  </p:childTnLst>
                                </p:cTn>
                              </p:par>
                              <p:par>
                                <p:cTn id="55" presetID="2" presetClass="exit" presetSubtype="1" fill="hold" grpId="1" nodeType="withEffect">
                                  <p:stCondLst>
                                    <p:cond delay="0"/>
                                  </p:stCondLst>
                                  <p:childTnLst>
                                    <p:anim calcmode="lin" valueType="num">
                                      <p:cBhvr additive="base">
                                        <p:cTn id="56" dur="500"/>
                                        <p:tgtEl>
                                          <p:spTgt spid="68"/>
                                        </p:tgtEl>
                                        <p:attrNameLst>
                                          <p:attrName>ppt_x</p:attrName>
                                        </p:attrNameLst>
                                      </p:cBhvr>
                                      <p:tavLst>
                                        <p:tav tm="0">
                                          <p:val>
                                            <p:strVal val="ppt_x"/>
                                          </p:val>
                                        </p:tav>
                                        <p:tav tm="100000">
                                          <p:val>
                                            <p:strVal val="ppt_x"/>
                                          </p:val>
                                        </p:tav>
                                      </p:tavLst>
                                    </p:anim>
                                    <p:anim calcmode="lin" valueType="num">
                                      <p:cBhvr additive="base">
                                        <p:cTn id="57" dur="500"/>
                                        <p:tgtEl>
                                          <p:spTgt spid="68"/>
                                        </p:tgtEl>
                                        <p:attrNameLst>
                                          <p:attrName>ppt_y</p:attrName>
                                        </p:attrNameLst>
                                      </p:cBhvr>
                                      <p:tavLst>
                                        <p:tav tm="0">
                                          <p:val>
                                            <p:strVal val="ppt_y"/>
                                          </p:val>
                                        </p:tav>
                                        <p:tav tm="100000">
                                          <p:val>
                                            <p:strVal val="0-ppt_h/2"/>
                                          </p:val>
                                        </p:tav>
                                      </p:tavLst>
                                    </p:anim>
                                    <p:set>
                                      <p:cBhvr>
                                        <p:cTn id="58" dur="1" fill="hold">
                                          <p:stCondLst>
                                            <p:cond delay="499"/>
                                          </p:stCondLst>
                                        </p:cTn>
                                        <p:tgtEl>
                                          <p:spTgt spid="68"/>
                                        </p:tgtEl>
                                        <p:attrNameLst>
                                          <p:attrName>style.visibility</p:attrName>
                                        </p:attrNameLst>
                                      </p:cBhvr>
                                      <p:to>
                                        <p:strVal val="hidden"/>
                                      </p:to>
                                    </p:set>
                                  </p:childTnLst>
                                </p:cTn>
                              </p:par>
                              <p:par>
                                <p:cTn id="59" presetID="2" presetClass="exit" presetSubtype="1" fill="hold" nodeType="withEffect">
                                  <p:stCondLst>
                                    <p:cond delay="0"/>
                                  </p:stCondLst>
                                  <p:childTnLst>
                                    <p:anim calcmode="lin" valueType="num">
                                      <p:cBhvr additive="base">
                                        <p:cTn id="60" dur="500"/>
                                        <p:tgtEl>
                                          <p:spTgt spid="28"/>
                                        </p:tgtEl>
                                        <p:attrNameLst>
                                          <p:attrName>ppt_x</p:attrName>
                                        </p:attrNameLst>
                                      </p:cBhvr>
                                      <p:tavLst>
                                        <p:tav tm="0">
                                          <p:val>
                                            <p:strVal val="ppt_x"/>
                                          </p:val>
                                        </p:tav>
                                        <p:tav tm="100000">
                                          <p:val>
                                            <p:strVal val="ppt_x"/>
                                          </p:val>
                                        </p:tav>
                                      </p:tavLst>
                                    </p:anim>
                                    <p:anim calcmode="lin" valueType="num">
                                      <p:cBhvr additive="base">
                                        <p:cTn id="61" dur="500"/>
                                        <p:tgtEl>
                                          <p:spTgt spid="28"/>
                                        </p:tgtEl>
                                        <p:attrNameLst>
                                          <p:attrName>ppt_y</p:attrName>
                                        </p:attrNameLst>
                                      </p:cBhvr>
                                      <p:tavLst>
                                        <p:tav tm="0">
                                          <p:val>
                                            <p:strVal val="ppt_y"/>
                                          </p:val>
                                        </p:tav>
                                        <p:tav tm="100000">
                                          <p:val>
                                            <p:strVal val="0-ppt_h/2"/>
                                          </p:val>
                                        </p:tav>
                                      </p:tavLst>
                                    </p:anim>
                                    <p:set>
                                      <p:cBhvr>
                                        <p:cTn id="62" dur="1" fill="hold">
                                          <p:stCondLst>
                                            <p:cond delay="499"/>
                                          </p:stCondLst>
                                        </p:cTn>
                                        <p:tgtEl>
                                          <p:spTgt spid="28"/>
                                        </p:tgtEl>
                                        <p:attrNameLst>
                                          <p:attrName>style.visibility</p:attrName>
                                        </p:attrNameLst>
                                      </p:cBhvr>
                                      <p:to>
                                        <p:strVal val="hidden"/>
                                      </p:to>
                                    </p:set>
                                  </p:childTnLst>
                                </p:cTn>
                              </p:par>
                              <p:par>
                                <p:cTn id="63" presetID="2" presetClass="exit" presetSubtype="1" fill="hold" nodeType="withEffect">
                                  <p:stCondLst>
                                    <p:cond delay="0"/>
                                  </p:stCondLst>
                                  <p:childTnLst>
                                    <p:anim calcmode="lin" valueType="num">
                                      <p:cBhvr additive="base">
                                        <p:cTn id="64" dur="500"/>
                                        <p:tgtEl>
                                          <p:spTgt spid="2"/>
                                        </p:tgtEl>
                                        <p:attrNameLst>
                                          <p:attrName>ppt_x</p:attrName>
                                        </p:attrNameLst>
                                      </p:cBhvr>
                                      <p:tavLst>
                                        <p:tav tm="0">
                                          <p:val>
                                            <p:strVal val="ppt_x"/>
                                          </p:val>
                                        </p:tav>
                                        <p:tav tm="100000">
                                          <p:val>
                                            <p:strVal val="ppt_x"/>
                                          </p:val>
                                        </p:tav>
                                      </p:tavLst>
                                    </p:anim>
                                    <p:anim calcmode="lin" valueType="num">
                                      <p:cBhvr additive="base">
                                        <p:cTn id="65" dur="500"/>
                                        <p:tgtEl>
                                          <p:spTgt spid="2"/>
                                        </p:tgtEl>
                                        <p:attrNameLst>
                                          <p:attrName>ppt_y</p:attrName>
                                        </p:attrNameLst>
                                      </p:cBhvr>
                                      <p:tavLst>
                                        <p:tav tm="0">
                                          <p:val>
                                            <p:strVal val="ppt_y"/>
                                          </p:val>
                                        </p:tav>
                                        <p:tav tm="100000">
                                          <p:val>
                                            <p:strVal val="0-ppt_h/2"/>
                                          </p:val>
                                        </p:tav>
                                      </p:tavLst>
                                    </p:anim>
                                    <p:set>
                                      <p:cBhvr>
                                        <p:cTn id="66" dur="1" fill="hold">
                                          <p:stCondLst>
                                            <p:cond delay="499"/>
                                          </p:stCondLst>
                                        </p:cTn>
                                        <p:tgtEl>
                                          <p:spTgt spid="2"/>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15"/>
                                        </p:tgtEl>
                                        <p:attrNameLst>
                                          <p:attrName>ppt_x</p:attrName>
                                        </p:attrNameLst>
                                      </p:cBhvr>
                                      <p:tavLst>
                                        <p:tav tm="0">
                                          <p:val>
                                            <p:strVal val="ppt_x"/>
                                          </p:val>
                                        </p:tav>
                                        <p:tav tm="100000">
                                          <p:val>
                                            <p:strVal val="ppt_x"/>
                                          </p:val>
                                        </p:tav>
                                      </p:tavLst>
                                    </p:anim>
                                    <p:anim calcmode="lin" valueType="num">
                                      <p:cBhvr additive="base">
                                        <p:cTn id="69" dur="500"/>
                                        <p:tgtEl>
                                          <p:spTgt spid="15"/>
                                        </p:tgtEl>
                                        <p:attrNameLst>
                                          <p:attrName>ppt_y</p:attrName>
                                        </p:attrNameLst>
                                      </p:cBhvr>
                                      <p:tavLst>
                                        <p:tav tm="0">
                                          <p:val>
                                            <p:strVal val="ppt_y"/>
                                          </p:val>
                                        </p:tav>
                                        <p:tav tm="100000">
                                          <p:val>
                                            <p:strVal val="0-ppt_h/2"/>
                                          </p:val>
                                        </p:tav>
                                      </p:tavLst>
                                    </p:anim>
                                    <p:set>
                                      <p:cBhvr>
                                        <p:cTn id="70" dur="1" fill="hold">
                                          <p:stCondLst>
                                            <p:cond delay="499"/>
                                          </p:stCondLst>
                                        </p:cTn>
                                        <p:tgtEl>
                                          <p:spTgt spid="15"/>
                                        </p:tgtEl>
                                        <p:attrNameLst>
                                          <p:attrName>style.visibility</p:attrName>
                                        </p:attrNameLst>
                                      </p:cBhvr>
                                      <p:to>
                                        <p:strVal val="hidden"/>
                                      </p:to>
                                    </p:set>
                                  </p:childTnLst>
                                </p:cTn>
                              </p:par>
                              <p:par>
                                <p:cTn id="71" presetID="2" presetClass="exit" presetSubtype="1" fill="hold" nodeType="withEffect">
                                  <p:stCondLst>
                                    <p:cond delay="0"/>
                                  </p:stCondLst>
                                  <p:childTnLst>
                                    <p:anim calcmode="lin" valueType="num">
                                      <p:cBhvr additive="base">
                                        <p:cTn id="72" dur="500"/>
                                        <p:tgtEl>
                                          <p:spTgt spid="41"/>
                                        </p:tgtEl>
                                        <p:attrNameLst>
                                          <p:attrName>ppt_x</p:attrName>
                                        </p:attrNameLst>
                                      </p:cBhvr>
                                      <p:tavLst>
                                        <p:tav tm="0">
                                          <p:val>
                                            <p:strVal val="ppt_x"/>
                                          </p:val>
                                        </p:tav>
                                        <p:tav tm="100000">
                                          <p:val>
                                            <p:strVal val="ppt_x"/>
                                          </p:val>
                                        </p:tav>
                                      </p:tavLst>
                                    </p:anim>
                                    <p:anim calcmode="lin" valueType="num">
                                      <p:cBhvr additive="base">
                                        <p:cTn id="73" dur="500"/>
                                        <p:tgtEl>
                                          <p:spTgt spid="41"/>
                                        </p:tgtEl>
                                        <p:attrNameLst>
                                          <p:attrName>ppt_y</p:attrName>
                                        </p:attrNameLst>
                                      </p:cBhvr>
                                      <p:tavLst>
                                        <p:tav tm="0">
                                          <p:val>
                                            <p:strVal val="ppt_y"/>
                                          </p:val>
                                        </p:tav>
                                        <p:tav tm="100000">
                                          <p:val>
                                            <p:strVal val="0-ppt_h/2"/>
                                          </p:val>
                                        </p:tav>
                                      </p:tavLst>
                                    </p:anim>
                                    <p:set>
                                      <p:cBhvr>
                                        <p:cTn id="74" dur="1" fill="hold">
                                          <p:stCondLst>
                                            <p:cond delay="499"/>
                                          </p:stCondLst>
                                        </p:cTn>
                                        <p:tgtEl>
                                          <p:spTgt spid="41"/>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54"/>
                                        </p:tgtEl>
                                        <p:attrNameLst>
                                          <p:attrName>ppt_x</p:attrName>
                                        </p:attrNameLst>
                                      </p:cBhvr>
                                      <p:tavLst>
                                        <p:tav tm="0">
                                          <p:val>
                                            <p:strVal val="ppt_x"/>
                                          </p:val>
                                        </p:tav>
                                        <p:tav tm="100000">
                                          <p:val>
                                            <p:strVal val="ppt_x"/>
                                          </p:val>
                                        </p:tav>
                                      </p:tavLst>
                                    </p:anim>
                                    <p:anim calcmode="lin" valueType="num">
                                      <p:cBhvr additive="base">
                                        <p:cTn id="77" dur="500"/>
                                        <p:tgtEl>
                                          <p:spTgt spid="54"/>
                                        </p:tgtEl>
                                        <p:attrNameLst>
                                          <p:attrName>ppt_y</p:attrName>
                                        </p:attrNameLst>
                                      </p:cBhvr>
                                      <p:tavLst>
                                        <p:tav tm="0">
                                          <p:val>
                                            <p:strVal val="ppt_y"/>
                                          </p:val>
                                        </p:tav>
                                        <p:tav tm="100000">
                                          <p:val>
                                            <p:strVal val="0-ppt_h/2"/>
                                          </p:val>
                                        </p:tav>
                                      </p:tavLst>
                                    </p:anim>
                                    <p:set>
                                      <p:cBhvr>
                                        <p:cTn id="78" dur="1" fill="hold">
                                          <p:stCondLst>
                                            <p:cond delay="499"/>
                                          </p:stCondLst>
                                        </p:cTn>
                                        <p:tgtEl>
                                          <p:spTgt spid="54"/>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57"/>
                                        </p:tgtEl>
                                        <p:attrNameLst>
                                          <p:attrName>ppt_x</p:attrName>
                                        </p:attrNameLst>
                                      </p:cBhvr>
                                      <p:tavLst>
                                        <p:tav tm="0">
                                          <p:val>
                                            <p:strVal val="ppt_x"/>
                                          </p:val>
                                        </p:tav>
                                        <p:tav tm="100000">
                                          <p:val>
                                            <p:strVal val="ppt_x"/>
                                          </p:val>
                                        </p:tav>
                                      </p:tavLst>
                                    </p:anim>
                                    <p:anim calcmode="lin" valueType="num">
                                      <p:cBhvr additive="base">
                                        <p:cTn id="81" dur="500"/>
                                        <p:tgtEl>
                                          <p:spTgt spid="57"/>
                                        </p:tgtEl>
                                        <p:attrNameLst>
                                          <p:attrName>ppt_y</p:attrName>
                                        </p:attrNameLst>
                                      </p:cBhvr>
                                      <p:tavLst>
                                        <p:tav tm="0">
                                          <p:val>
                                            <p:strVal val="ppt_y"/>
                                          </p:val>
                                        </p:tav>
                                        <p:tav tm="100000">
                                          <p:val>
                                            <p:strVal val="0-ppt_h/2"/>
                                          </p:val>
                                        </p:tav>
                                      </p:tavLst>
                                    </p:anim>
                                    <p:set>
                                      <p:cBhvr>
                                        <p:cTn id="82" dur="1" fill="hold">
                                          <p:stCondLst>
                                            <p:cond delay="499"/>
                                          </p:stCondLst>
                                        </p:cTn>
                                        <p:tgtEl>
                                          <p:spTgt spid="57"/>
                                        </p:tgtEl>
                                        <p:attrNameLst>
                                          <p:attrName>style.visibility</p:attrName>
                                        </p:attrNameLst>
                                      </p:cBhvr>
                                      <p:to>
                                        <p:strVal val="hidden"/>
                                      </p:to>
                                    </p:set>
                                  </p:childTnLst>
                                </p:cTn>
                              </p:par>
                              <p:par>
                                <p:cTn id="83" presetID="2" presetClass="exit" presetSubtype="1" fill="hold" nodeType="withEffect">
                                  <p:stCondLst>
                                    <p:cond delay="0"/>
                                  </p:stCondLst>
                                  <p:childTnLst>
                                    <p:anim calcmode="lin" valueType="num">
                                      <p:cBhvr additive="base">
                                        <p:cTn id="84" dur="500"/>
                                        <p:tgtEl>
                                          <p:spTgt spid="63"/>
                                        </p:tgtEl>
                                        <p:attrNameLst>
                                          <p:attrName>ppt_x</p:attrName>
                                        </p:attrNameLst>
                                      </p:cBhvr>
                                      <p:tavLst>
                                        <p:tav tm="0">
                                          <p:val>
                                            <p:strVal val="ppt_x"/>
                                          </p:val>
                                        </p:tav>
                                        <p:tav tm="100000">
                                          <p:val>
                                            <p:strVal val="ppt_x"/>
                                          </p:val>
                                        </p:tav>
                                      </p:tavLst>
                                    </p:anim>
                                    <p:anim calcmode="lin" valueType="num">
                                      <p:cBhvr additive="base">
                                        <p:cTn id="85" dur="500"/>
                                        <p:tgtEl>
                                          <p:spTgt spid="63"/>
                                        </p:tgtEl>
                                        <p:attrNameLst>
                                          <p:attrName>ppt_y</p:attrName>
                                        </p:attrNameLst>
                                      </p:cBhvr>
                                      <p:tavLst>
                                        <p:tav tm="0">
                                          <p:val>
                                            <p:strVal val="ppt_y"/>
                                          </p:val>
                                        </p:tav>
                                        <p:tav tm="100000">
                                          <p:val>
                                            <p:strVal val="0-ppt_h/2"/>
                                          </p:val>
                                        </p:tav>
                                      </p:tavLst>
                                    </p:anim>
                                    <p:set>
                                      <p:cBhvr>
                                        <p:cTn id="86" dur="1" fill="hold">
                                          <p:stCondLst>
                                            <p:cond delay="499"/>
                                          </p:stCondLst>
                                        </p:cTn>
                                        <p:tgtEl>
                                          <p:spTgt spid="63"/>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60"/>
                                        </p:tgtEl>
                                        <p:attrNameLst>
                                          <p:attrName>ppt_x</p:attrName>
                                        </p:attrNameLst>
                                      </p:cBhvr>
                                      <p:tavLst>
                                        <p:tav tm="0">
                                          <p:val>
                                            <p:strVal val="ppt_x"/>
                                          </p:val>
                                        </p:tav>
                                        <p:tav tm="100000">
                                          <p:val>
                                            <p:strVal val="ppt_x"/>
                                          </p:val>
                                        </p:tav>
                                      </p:tavLst>
                                    </p:anim>
                                    <p:anim calcmode="lin" valueType="num">
                                      <p:cBhvr additive="base">
                                        <p:cTn id="89" dur="500"/>
                                        <p:tgtEl>
                                          <p:spTgt spid="60"/>
                                        </p:tgtEl>
                                        <p:attrNameLst>
                                          <p:attrName>ppt_y</p:attrName>
                                        </p:attrNameLst>
                                      </p:cBhvr>
                                      <p:tavLst>
                                        <p:tav tm="0">
                                          <p:val>
                                            <p:strVal val="ppt_y"/>
                                          </p:val>
                                        </p:tav>
                                        <p:tav tm="100000">
                                          <p:val>
                                            <p:strVal val="0-ppt_h/2"/>
                                          </p:val>
                                        </p:tav>
                                      </p:tavLst>
                                    </p:anim>
                                    <p:set>
                                      <p:cBhvr>
                                        <p:cTn id="90" dur="1" fill="hold">
                                          <p:stCondLst>
                                            <p:cond delay="499"/>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6" grpId="1"/>
      <p:bldP spid="68" grpId="0"/>
      <p:bldP spid="68"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682C008-2AD1-402F-A42E-4969469EAE45}"/>
              </a:ext>
            </a:extLst>
          </p:cNvPr>
          <p:cNvGrpSpPr>
            <a:grpSpLocks noChangeAspect="1"/>
          </p:cNvGrpSpPr>
          <p:nvPr/>
        </p:nvGrpSpPr>
        <p:grpSpPr bwMode="auto">
          <a:xfrm flipH="1">
            <a:off x="6488113" y="2740025"/>
            <a:ext cx="4267200" cy="2932113"/>
            <a:chOff x="1693" y="1019"/>
            <a:chExt cx="3313" cy="2277"/>
          </a:xfrm>
        </p:grpSpPr>
        <p:sp>
          <p:nvSpPr>
            <p:cNvPr id="3" name="Freeform 5">
              <a:extLst>
                <a:ext uri="{FF2B5EF4-FFF2-40B4-BE49-F238E27FC236}">
                  <a16:creationId xmlns:a16="http://schemas.microsoft.com/office/drawing/2014/main" id="{33D769EB-7E36-4D88-84D6-D848148FD5FD}"/>
                </a:ext>
              </a:extLst>
            </p:cNvPr>
            <p:cNvSpPr>
              <a:spLocks/>
            </p:cNvSpPr>
            <p:nvPr/>
          </p:nvSpPr>
          <p:spPr bwMode="auto">
            <a:xfrm>
              <a:off x="4117" y="1370"/>
              <a:ext cx="889" cy="1563"/>
            </a:xfrm>
            <a:custGeom>
              <a:avLst/>
              <a:gdLst>
                <a:gd name="T0" fmla="*/ 602 w 889"/>
                <a:gd name="T1" fmla="*/ 0 h 1563"/>
                <a:gd name="T2" fmla="*/ 0 w 889"/>
                <a:gd name="T3" fmla="*/ 765 h 1563"/>
                <a:gd name="T4" fmla="*/ 602 w 889"/>
                <a:gd name="T5" fmla="*/ 1563 h 1563"/>
                <a:gd name="T6" fmla="*/ 889 w 889"/>
                <a:gd name="T7" fmla="*/ 1509 h 1563"/>
                <a:gd name="T8" fmla="*/ 360 w 889"/>
                <a:gd name="T9" fmla="*/ 765 h 1563"/>
                <a:gd name="T10" fmla="*/ 866 w 889"/>
                <a:gd name="T11" fmla="*/ 65 h 1563"/>
                <a:gd name="T12" fmla="*/ 602 w 889"/>
                <a:gd name="T13" fmla="*/ 0 h 1563"/>
              </a:gdLst>
              <a:ahLst/>
              <a:cxnLst>
                <a:cxn ang="0">
                  <a:pos x="T0" y="T1"/>
                </a:cxn>
                <a:cxn ang="0">
                  <a:pos x="T2" y="T3"/>
                </a:cxn>
                <a:cxn ang="0">
                  <a:pos x="T4" y="T5"/>
                </a:cxn>
                <a:cxn ang="0">
                  <a:pos x="T6" y="T7"/>
                </a:cxn>
                <a:cxn ang="0">
                  <a:pos x="T8" y="T9"/>
                </a:cxn>
                <a:cxn ang="0">
                  <a:pos x="T10" y="T11"/>
                </a:cxn>
                <a:cxn ang="0">
                  <a:pos x="T12" y="T13"/>
                </a:cxn>
              </a:cxnLst>
              <a:rect l="0" t="0" r="r" b="b"/>
              <a:pathLst>
                <a:path w="889" h="1563">
                  <a:moveTo>
                    <a:pt x="602" y="0"/>
                  </a:moveTo>
                  <a:lnTo>
                    <a:pt x="0" y="765"/>
                  </a:lnTo>
                  <a:lnTo>
                    <a:pt x="602" y="1563"/>
                  </a:lnTo>
                  <a:lnTo>
                    <a:pt x="889" y="1509"/>
                  </a:lnTo>
                  <a:lnTo>
                    <a:pt x="360" y="765"/>
                  </a:lnTo>
                  <a:lnTo>
                    <a:pt x="866" y="65"/>
                  </a:lnTo>
                  <a:lnTo>
                    <a:pt x="602" y="0"/>
                  </a:lnTo>
                  <a:close/>
                </a:path>
              </a:pathLst>
            </a:custGeom>
            <a:solidFill>
              <a:schemeClr val="accent5"/>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4" name="Freeform 6">
              <a:extLst>
                <a:ext uri="{FF2B5EF4-FFF2-40B4-BE49-F238E27FC236}">
                  <a16:creationId xmlns:a16="http://schemas.microsoft.com/office/drawing/2014/main" id="{CAA061D5-C233-462C-8159-E200715CF2B0}"/>
                </a:ext>
              </a:extLst>
            </p:cNvPr>
            <p:cNvSpPr>
              <a:spLocks/>
            </p:cNvSpPr>
            <p:nvPr/>
          </p:nvSpPr>
          <p:spPr bwMode="auto">
            <a:xfrm>
              <a:off x="3912" y="1369"/>
              <a:ext cx="809" cy="773"/>
            </a:xfrm>
            <a:custGeom>
              <a:avLst/>
              <a:gdLst>
                <a:gd name="T0" fmla="*/ 809 w 809"/>
                <a:gd name="T1" fmla="*/ 0 h 773"/>
                <a:gd name="T2" fmla="*/ 515 w 809"/>
                <a:gd name="T3" fmla="*/ 133 h 773"/>
                <a:gd name="T4" fmla="*/ 0 w 809"/>
                <a:gd name="T5" fmla="*/ 773 h 773"/>
                <a:gd name="T6" fmla="*/ 206 w 809"/>
                <a:gd name="T7" fmla="*/ 770 h 773"/>
                <a:gd name="T8" fmla="*/ 809 w 809"/>
                <a:gd name="T9" fmla="*/ 0 h 773"/>
              </a:gdLst>
              <a:ahLst/>
              <a:cxnLst>
                <a:cxn ang="0">
                  <a:pos x="T0" y="T1"/>
                </a:cxn>
                <a:cxn ang="0">
                  <a:pos x="T2" y="T3"/>
                </a:cxn>
                <a:cxn ang="0">
                  <a:pos x="T4" y="T5"/>
                </a:cxn>
                <a:cxn ang="0">
                  <a:pos x="T6" y="T7"/>
                </a:cxn>
                <a:cxn ang="0">
                  <a:pos x="T8" y="T9"/>
                </a:cxn>
              </a:cxnLst>
              <a:rect l="0" t="0" r="r" b="b"/>
              <a:pathLst>
                <a:path w="809" h="773">
                  <a:moveTo>
                    <a:pt x="809" y="0"/>
                  </a:moveTo>
                  <a:lnTo>
                    <a:pt x="515" y="133"/>
                  </a:lnTo>
                  <a:lnTo>
                    <a:pt x="0" y="773"/>
                  </a:lnTo>
                  <a:lnTo>
                    <a:pt x="206" y="770"/>
                  </a:lnTo>
                  <a:lnTo>
                    <a:pt x="809" y="0"/>
                  </a:lnTo>
                  <a:close/>
                </a:path>
              </a:pathLst>
            </a:custGeom>
            <a:solidFill>
              <a:schemeClr val="accent1">
                <a:lumMod val="75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5" name="Freeform 7">
              <a:extLst>
                <a:ext uri="{FF2B5EF4-FFF2-40B4-BE49-F238E27FC236}">
                  <a16:creationId xmlns:a16="http://schemas.microsoft.com/office/drawing/2014/main" id="{AEEB0990-43B2-4A87-A5ED-C2FE01D98D5D}"/>
                </a:ext>
              </a:extLst>
            </p:cNvPr>
            <p:cNvSpPr>
              <a:spLocks/>
            </p:cNvSpPr>
            <p:nvPr/>
          </p:nvSpPr>
          <p:spPr bwMode="auto">
            <a:xfrm>
              <a:off x="3921" y="2135"/>
              <a:ext cx="807" cy="799"/>
            </a:xfrm>
            <a:custGeom>
              <a:avLst/>
              <a:gdLst>
                <a:gd name="T0" fmla="*/ 0 w 807"/>
                <a:gd name="T1" fmla="*/ 7 h 798"/>
                <a:gd name="T2" fmla="*/ 565 w 807"/>
                <a:gd name="T3" fmla="*/ 714 h 798"/>
                <a:gd name="T4" fmla="*/ 807 w 807"/>
                <a:gd name="T5" fmla="*/ 798 h 798"/>
                <a:gd name="T6" fmla="*/ 205 w 807"/>
                <a:gd name="T7" fmla="*/ 0 h 798"/>
                <a:gd name="T8" fmla="*/ 0 w 807"/>
                <a:gd name="T9" fmla="*/ 7 h 798"/>
              </a:gdLst>
              <a:ahLst/>
              <a:cxnLst>
                <a:cxn ang="0">
                  <a:pos x="T0" y="T1"/>
                </a:cxn>
                <a:cxn ang="0">
                  <a:pos x="T2" y="T3"/>
                </a:cxn>
                <a:cxn ang="0">
                  <a:pos x="T4" y="T5"/>
                </a:cxn>
                <a:cxn ang="0">
                  <a:pos x="T6" y="T7"/>
                </a:cxn>
                <a:cxn ang="0">
                  <a:pos x="T8" y="T9"/>
                </a:cxn>
              </a:cxnLst>
              <a:rect l="0" t="0" r="r" b="b"/>
              <a:pathLst>
                <a:path w="807" h="798">
                  <a:moveTo>
                    <a:pt x="0" y="7"/>
                  </a:moveTo>
                  <a:lnTo>
                    <a:pt x="565" y="714"/>
                  </a:lnTo>
                  <a:lnTo>
                    <a:pt x="807" y="798"/>
                  </a:lnTo>
                  <a:lnTo>
                    <a:pt x="205" y="0"/>
                  </a:lnTo>
                  <a:lnTo>
                    <a:pt x="0" y="7"/>
                  </a:lnTo>
                  <a:close/>
                </a:path>
              </a:pathLst>
            </a:custGeom>
            <a:solidFill>
              <a:schemeClr val="accent1">
                <a:lumMod val="75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6" name="Freeform 8">
              <a:extLst>
                <a:ext uri="{FF2B5EF4-FFF2-40B4-BE49-F238E27FC236}">
                  <a16:creationId xmlns:a16="http://schemas.microsoft.com/office/drawing/2014/main" id="{38B8E541-F3B6-4A93-A098-5BCA17A112EC}"/>
                </a:ext>
              </a:extLst>
            </p:cNvPr>
            <p:cNvSpPr>
              <a:spLocks/>
            </p:cNvSpPr>
            <p:nvPr/>
          </p:nvSpPr>
          <p:spPr bwMode="auto">
            <a:xfrm>
              <a:off x="3585" y="1275"/>
              <a:ext cx="997" cy="1753"/>
            </a:xfrm>
            <a:custGeom>
              <a:avLst/>
              <a:gdLst>
                <a:gd name="T0" fmla="*/ 675 w 997"/>
                <a:gd name="T1" fmla="*/ 0 h 1753"/>
                <a:gd name="T2" fmla="*/ 0 w 997"/>
                <a:gd name="T3" fmla="*/ 859 h 1753"/>
                <a:gd name="T4" fmla="*/ 675 w 997"/>
                <a:gd name="T5" fmla="*/ 1753 h 1753"/>
                <a:gd name="T6" fmla="*/ 997 w 997"/>
                <a:gd name="T7" fmla="*/ 1692 h 1753"/>
                <a:gd name="T8" fmla="*/ 405 w 997"/>
                <a:gd name="T9" fmla="*/ 859 h 1753"/>
                <a:gd name="T10" fmla="*/ 971 w 997"/>
                <a:gd name="T11" fmla="*/ 74 h 1753"/>
                <a:gd name="T12" fmla="*/ 675 w 997"/>
                <a:gd name="T13" fmla="*/ 0 h 1753"/>
              </a:gdLst>
              <a:ahLst/>
              <a:cxnLst>
                <a:cxn ang="0">
                  <a:pos x="T0" y="T1"/>
                </a:cxn>
                <a:cxn ang="0">
                  <a:pos x="T2" y="T3"/>
                </a:cxn>
                <a:cxn ang="0">
                  <a:pos x="T4" y="T5"/>
                </a:cxn>
                <a:cxn ang="0">
                  <a:pos x="T6" y="T7"/>
                </a:cxn>
                <a:cxn ang="0">
                  <a:pos x="T8" y="T9"/>
                </a:cxn>
                <a:cxn ang="0">
                  <a:pos x="T10" y="T11"/>
                </a:cxn>
                <a:cxn ang="0">
                  <a:pos x="T12" y="T13"/>
                </a:cxn>
              </a:cxnLst>
              <a:rect l="0" t="0" r="r" b="b"/>
              <a:pathLst>
                <a:path w="997" h="1753">
                  <a:moveTo>
                    <a:pt x="675" y="0"/>
                  </a:moveTo>
                  <a:lnTo>
                    <a:pt x="0" y="859"/>
                  </a:lnTo>
                  <a:lnTo>
                    <a:pt x="675" y="1753"/>
                  </a:lnTo>
                  <a:lnTo>
                    <a:pt x="997" y="1692"/>
                  </a:lnTo>
                  <a:lnTo>
                    <a:pt x="405" y="859"/>
                  </a:lnTo>
                  <a:lnTo>
                    <a:pt x="971" y="74"/>
                  </a:lnTo>
                  <a:lnTo>
                    <a:pt x="675" y="0"/>
                  </a:lnTo>
                  <a:close/>
                </a:path>
              </a:pathLst>
            </a:custGeom>
            <a:solidFill>
              <a:schemeClr val="accent2">
                <a:lumMod val="60000"/>
                <a:lumOff val="40000"/>
              </a:schemeClr>
            </a:solid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7" name="Freeform 9">
              <a:extLst>
                <a:ext uri="{FF2B5EF4-FFF2-40B4-BE49-F238E27FC236}">
                  <a16:creationId xmlns:a16="http://schemas.microsoft.com/office/drawing/2014/main" id="{45B14664-68EF-47C8-8D37-6EDDB0006757}"/>
                </a:ext>
              </a:extLst>
            </p:cNvPr>
            <p:cNvSpPr>
              <a:spLocks/>
            </p:cNvSpPr>
            <p:nvPr/>
          </p:nvSpPr>
          <p:spPr bwMode="auto">
            <a:xfrm>
              <a:off x="3354" y="1274"/>
              <a:ext cx="908" cy="868"/>
            </a:xfrm>
            <a:custGeom>
              <a:avLst/>
              <a:gdLst>
                <a:gd name="T0" fmla="*/ 909 w 909"/>
                <a:gd name="T1" fmla="*/ 0 h 868"/>
                <a:gd name="T2" fmla="*/ 578 w 909"/>
                <a:gd name="T3" fmla="*/ 148 h 868"/>
                <a:gd name="T4" fmla="*/ 0 w 909"/>
                <a:gd name="T5" fmla="*/ 868 h 868"/>
                <a:gd name="T6" fmla="*/ 233 w 909"/>
                <a:gd name="T7" fmla="*/ 863 h 868"/>
                <a:gd name="T8" fmla="*/ 909 w 909"/>
                <a:gd name="T9" fmla="*/ 0 h 868"/>
              </a:gdLst>
              <a:ahLst/>
              <a:cxnLst>
                <a:cxn ang="0">
                  <a:pos x="T0" y="T1"/>
                </a:cxn>
                <a:cxn ang="0">
                  <a:pos x="T2" y="T3"/>
                </a:cxn>
                <a:cxn ang="0">
                  <a:pos x="T4" y="T5"/>
                </a:cxn>
                <a:cxn ang="0">
                  <a:pos x="T6" y="T7"/>
                </a:cxn>
                <a:cxn ang="0">
                  <a:pos x="T8" y="T9"/>
                </a:cxn>
              </a:cxnLst>
              <a:rect l="0" t="0" r="r" b="b"/>
              <a:pathLst>
                <a:path w="909" h="868">
                  <a:moveTo>
                    <a:pt x="909" y="0"/>
                  </a:moveTo>
                  <a:lnTo>
                    <a:pt x="578" y="148"/>
                  </a:lnTo>
                  <a:lnTo>
                    <a:pt x="0" y="868"/>
                  </a:lnTo>
                  <a:lnTo>
                    <a:pt x="233" y="863"/>
                  </a:lnTo>
                  <a:lnTo>
                    <a:pt x="909" y="0"/>
                  </a:lnTo>
                  <a:close/>
                </a:path>
              </a:pathLst>
            </a:custGeom>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8" name="Freeform 10">
              <a:extLst>
                <a:ext uri="{FF2B5EF4-FFF2-40B4-BE49-F238E27FC236}">
                  <a16:creationId xmlns:a16="http://schemas.microsoft.com/office/drawing/2014/main" id="{0DA1395B-6F75-4106-9B0C-A0B1FB1E8D74}"/>
                </a:ext>
              </a:extLst>
            </p:cNvPr>
            <p:cNvSpPr>
              <a:spLocks/>
            </p:cNvSpPr>
            <p:nvPr/>
          </p:nvSpPr>
          <p:spPr bwMode="auto">
            <a:xfrm>
              <a:off x="3356" y="2133"/>
              <a:ext cx="905" cy="895"/>
            </a:xfrm>
            <a:custGeom>
              <a:avLst/>
              <a:gdLst>
                <a:gd name="T0" fmla="*/ 0 w 904"/>
                <a:gd name="T1" fmla="*/ 8 h 894"/>
                <a:gd name="T2" fmla="*/ 633 w 904"/>
                <a:gd name="T3" fmla="*/ 799 h 894"/>
                <a:gd name="T4" fmla="*/ 904 w 904"/>
                <a:gd name="T5" fmla="*/ 894 h 894"/>
                <a:gd name="T6" fmla="*/ 229 w 904"/>
                <a:gd name="T7" fmla="*/ 0 h 894"/>
                <a:gd name="T8" fmla="*/ 0 w 904"/>
                <a:gd name="T9" fmla="*/ 8 h 894"/>
              </a:gdLst>
              <a:ahLst/>
              <a:cxnLst>
                <a:cxn ang="0">
                  <a:pos x="T0" y="T1"/>
                </a:cxn>
                <a:cxn ang="0">
                  <a:pos x="T2" y="T3"/>
                </a:cxn>
                <a:cxn ang="0">
                  <a:pos x="T4" y="T5"/>
                </a:cxn>
                <a:cxn ang="0">
                  <a:pos x="T6" y="T7"/>
                </a:cxn>
                <a:cxn ang="0">
                  <a:pos x="T8" y="T9"/>
                </a:cxn>
              </a:cxnLst>
              <a:rect l="0" t="0" r="r" b="b"/>
              <a:pathLst>
                <a:path w="904" h="894">
                  <a:moveTo>
                    <a:pt x="0" y="8"/>
                  </a:moveTo>
                  <a:lnTo>
                    <a:pt x="633" y="799"/>
                  </a:lnTo>
                  <a:lnTo>
                    <a:pt x="904" y="894"/>
                  </a:lnTo>
                  <a:lnTo>
                    <a:pt x="229" y="0"/>
                  </a:lnTo>
                  <a:lnTo>
                    <a:pt x="0" y="8"/>
                  </a:lnTo>
                  <a:close/>
                </a:path>
              </a:pathLst>
            </a:custGeom>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9" name="Freeform 11">
              <a:extLst>
                <a:ext uri="{FF2B5EF4-FFF2-40B4-BE49-F238E27FC236}">
                  <a16:creationId xmlns:a16="http://schemas.microsoft.com/office/drawing/2014/main" id="{E4EAE362-514F-41E7-8483-1776B39EF4C4}"/>
                </a:ext>
              </a:extLst>
            </p:cNvPr>
            <p:cNvSpPr>
              <a:spLocks/>
            </p:cNvSpPr>
            <p:nvPr/>
          </p:nvSpPr>
          <p:spPr bwMode="auto">
            <a:xfrm>
              <a:off x="2951" y="1161"/>
              <a:ext cx="1129" cy="1982"/>
            </a:xfrm>
            <a:custGeom>
              <a:avLst/>
              <a:gdLst>
                <a:gd name="T0" fmla="*/ 764 w 1128"/>
                <a:gd name="T1" fmla="*/ 0 h 1982"/>
                <a:gd name="T2" fmla="*/ 0 w 1128"/>
                <a:gd name="T3" fmla="*/ 969 h 1982"/>
                <a:gd name="T4" fmla="*/ 763 w 1128"/>
                <a:gd name="T5" fmla="*/ 1982 h 1982"/>
                <a:gd name="T6" fmla="*/ 1128 w 1128"/>
                <a:gd name="T7" fmla="*/ 1912 h 1982"/>
                <a:gd name="T8" fmla="*/ 458 w 1128"/>
                <a:gd name="T9" fmla="*/ 969 h 1982"/>
                <a:gd name="T10" fmla="*/ 1098 w 1128"/>
                <a:gd name="T11" fmla="*/ 83 h 1982"/>
                <a:gd name="T12" fmla="*/ 764 w 1128"/>
                <a:gd name="T13" fmla="*/ 0 h 1982"/>
              </a:gdLst>
              <a:ahLst/>
              <a:cxnLst>
                <a:cxn ang="0">
                  <a:pos x="T0" y="T1"/>
                </a:cxn>
                <a:cxn ang="0">
                  <a:pos x="T2" y="T3"/>
                </a:cxn>
                <a:cxn ang="0">
                  <a:pos x="T4" y="T5"/>
                </a:cxn>
                <a:cxn ang="0">
                  <a:pos x="T6" y="T7"/>
                </a:cxn>
                <a:cxn ang="0">
                  <a:pos x="T8" y="T9"/>
                </a:cxn>
                <a:cxn ang="0">
                  <a:pos x="T10" y="T11"/>
                </a:cxn>
                <a:cxn ang="0">
                  <a:pos x="T12" y="T13"/>
                </a:cxn>
              </a:cxnLst>
              <a:rect l="0" t="0" r="r" b="b"/>
              <a:pathLst>
                <a:path w="1128" h="1982">
                  <a:moveTo>
                    <a:pt x="764" y="0"/>
                  </a:moveTo>
                  <a:lnTo>
                    <a:pt x="0" y="969"/>
                  </a:lnTo>
                  <a:lnTo>
                    <a:pt x="763" y="1982"/>
                  </a:lnTo>
                  <a:lnTo>
                    <a:pt x="1128" y="1912"/>
                  </a:lnTo>
                  <a:lnTo>
                    <a:pt x="458" y="969"/>
                  </a:lnTo>
                  <a:lnTo>
                    <a:pt x="1098" y="83"/>
                  </a:lnTo>
                  <a:lnTo>
                    <a:pt x="764" y="0"/>
                  </a:lnTo>
                  <a:close/>
                </a:path>
              </a:pathLst>
            </a:custGeom>
            <a:solidFill>
              <a:schemeClr val="accent1">
                <a:lumMod val="60000"/>
                <a:lumOff val="40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10" name="Freeform 12">
              <a:extLst>
                <a:ext uri="{FF2B5EF4-FFF2-40B4-BE49-F238E27FC236}">
                  <a16:creationId xmlns:a16="http://schemas.microsoft.com/office/drawing/2014/main" id="{8B5A5EB0-A9D3-4388-BFFB-62B7B5A64FF7}"/>
                </a:ext>
              </a:extLst>
            </p:cNvPr>
            <p:cNvSpPr>
              <a:spLocks/>
            </p:cNvSpPr>
            <p:nvPr/>
          </p:nvSpPr>
          <p:spPr bwMode="auto">
            <a:xfrm>
              <a:off x="2691" y="1160"/>
              <a:ext cx="1027" cy="980"/>
            </a:xfrm>
            <a:custGeom>
              <a:avLst/>
              <a:gdLst>
                <a:gd name="T0" fmla="*/ 1027 w 1027"/>
                <a:gd name="T1" fmla="*/ 0 h 981"/>
                <a:gd name="T2" fmla="*/ 655 w 1027"/>
                <a:gd name="T3" fmla="*/ 168 h 981"/>
                <a:gd name="T4" fmla="*/ 0 w 1027"/>
                <a:gd name="T5" fmla="*/ 981 h 981"/>
                <a:gd name="T6" fmla="*/ 262 w 1027"/>
                <a:gd name="T7" fmla="*/ 976 h 981"/>
                <a:gd name="T8" fmla="*/ 1027 w 1027"/>
                <a:gd name="T9" fmla="*/ 0 h 981"/>
              </a:gdLst>
              <a:ahLst/>
              <a:cxnLst>
                <a:cxn ang="0">
                  <a:pos x="T0" y="T1"/>
                </a:cxn>
                <a:cxn ang="0">
                  <a:pos x="T2" y="T3"/>
                </a:cxn>
                <a:cxn ang="0">
                  <a:pos x="T4" y="T5"/>
                </a:cxn>
                <a:cxn ang="0">
                  <a:pos x="T6" y="T7"/>
                </a:cxn>
                <a:cxn ang="0">
                  <a:pos x="T8" y="T9"/>
                </a:cxn>
              </a:cxnLst>
              <a:rect l="0" t="0" r="r" b="b"/>
              <a:pathLst>
                <a:path w="1027" h="981">
                  <a:moveTo>
                    <a:pt x="1027" y="0"/>
                  </a:moveTo>
                  <a:lnTo>
                    <a:pt x="655" y="168"/>
                  </a:lnTo>
                  <a:lnTo>
                    <a:pt x="0" y="981"/>
                  </a:lnTo>
                  <a:lnTo>
                    <a:pt x="262" y="976"/>
                  </a:lnTo>
                  <a:lnTo>
                    <a:pt x="1027" y="0"/>
                  </a:lnTo>
                  <a:close/>
                </a:path>
              </a:pathLst>
            </a:custGeom>
            <a:solidFill>
              <a:schemeClr val="accent1"/>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11" name="Freeform 13">
              <a:extLst>
                <a:ext uri="{FF2B5EF4-FFF2-40B4-BE49-F238E27FC236}">
                  <a16:creationId xmlns:a16="http://schemas.microsoft.com/office/drawing/2014/main" id="{D6912B27-D970-487D-B18A-344C4E3098D8}"/>
                </a:ext>
              </a:extLst>
            </p:cNvPr>
            <p:cNvSpPr>
              <a:spLocks/>
            </p:cNvSpPr>
            <p:nvPr/>
          </p:nvSpPr>
          <p:spPr bwMode="auto">
            <a:xfrm>
              <a:off x="2693" y="2130"/>
              <a:ext cx="1023" cy="1013"/>
            </a:xfrm>
            <a:custGeom>
              <a:avLst/>
              <a:gdLst>
                <a:gd name="T0" fmla="*/ 0 w 1023"/>
                <a:gd name="T1" fmla="*/ 10 h 1013"/>
                <a:gd name="T2" fmla="*/ 717 w 1023"/>
                <a:gd name="T3" fmla="*/ 907 h 1013"/>
                <a:gd name="T4" fmla="*/ 1023 w 1023"/>
                <a:gd name="T5" fmla="*/ 1013 h 1013"/>
                <a:gd name="T6" fmla="*/ 260 w 1023"/>
                <a:gd name="T7" fmla="*/ 0 h 1013"/>
                <a:gd name="T8" fmla="*/ 0 w 1023"/>
                <a:gd name="T9" fmla="*/ 10 h 1013"/>
              </a:gdLst>
              <a:ahLst/>
              <a:cxnLst>
                <a:cxn ang="0">
                  <a:pos x="T0" y="T1"/>
                </a:cxn>
                <a:cxn ang="0">
                  <a:pos x="T2" y="T3"/>
                </a:cxn>
                <a:cxn ang="0">
                  <a:pos x="T4" y="T5"/>
                </a:cxn>
                <a:cxn ang="0">
                  <a:pos x="T6" y="T7"/>
                </a:cxn>
                <a:cxn ang="0">
                  <a:pos x="T8" y="T9"/>
                </a:cxn>
              </a:cxnLst>
              <a:rect l="0" t="0" r="r" b="b"/>
              <a:pathLst>
                <a:path w="1023" h="1013">
                  <a:moveTo>
                    <a:pt x="0" y="10"/>
                  </a:moveTo>
                  <a:lnTo>
                    <a:pt x="717" y="907"/>
                  </a:lnTo>
                  <a:lnTo>
                    <a:pt x="1023" y="1013"/>
                  </a:lnTo>
                  <a:lnTo>
                    <a:pt x="260" y="0"/>
                  </a:lnTo>
                  <a:lnTo>
                    <a:pt x="0" y="10"/>
                  </a:lnTo>
                  <a:close/>
                </a:path>
              </a:pathLst>
            </a:custGeom>
            <a:solidFill>
              <a:schemeClr val="accent1"/>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12" name="Freeform 14">
              <a:extLst>
                <a:ext uri="{FF2B5EF4-FFF2-40B4-BE49-F238E27FC236}">
                  <a16:creationId xmlns:a16="http://schemas.microsoft.com/office/drawing/2014/main" id="{A81E1722-CF54-4190-B2E6-65FA0C6323E6}"/>
                </a:ext>
              </a:extLst>
            </p:cNvPr>
            <p:cNvSpPr>
              <a:spLocks/>
            </p:cNvSpPr>
            <p:nvPr/>
          </p:nvSpPr>
          <p:spPr bwMode="auto">
            <a:xfrm>
              <a:off x="2269" y="1021"/>
              <a:ext cx="1294" cy="2275"/>
            </a:xfrm>
            <a:custGeom>
              <a:avLst/>
              <a:gdLst>
                <a:gd name="T0" fmla="*/ 876 w 1295"/>
                <a:gd name="T1" fmla="*/ 0 h 2275"/>
                <a:gd name="T2" fmla="*/ 0 w 1295"/>
                <a:gd name="T3" fmla="*/ 1114 h 2275"/>
                <a:gd name="T4" fmla="*/ 876 w 1295"/>
                <a:gd name="T5" fmla="*/ 2275 h 2275"/>
                <a:gd name="T6" fmla="*/ 1295 w 1295"/>
                <a:gd name="T7" fmla="*/ 2197 h 2275"/>
                <a:gd name="T8" fmla="*/ 527 w 1295"/>
                <a:gd name="T9" fmla="*/ 1114 h 2275"/>
                <a:gd name="T10" fmla="*/ 1262 w 1295"/>
                <a:gd name="T11" fmla="*/ 96 h 2275"/>
                <a:gd name="T12" fmla="*/ 876 w 1295"/>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1295" h="2275">
                  <a:moveTo>
                    <a:pt x="876" y="0"/>
                  </a:moveTo>
                  <a:lnTo>
                    <a:pt x="0" y="1114"/>
                  </a:lnTo>
                  <a:lnTo>
                    <a:pt x="876" y="2275"/>
                  </a:lnTo>
                  <a:lnTo>
                    <a:pt x="1295" y="2197"/>
                  </a:lnTo>
                  <a:lnTo>
                    <a:pt x="527" y="1114"/>
                  </a:lnTo>
                  <a:lnTo>
                    <a:pt x="1262" y="96"/>
                  </a:lnTo>
                  <a:lnTo>
                    <a:pt x="876" y="0"/>
                  </a:lnTo>
                  <a:close/>
                </a:path>
              </a:pathLst>
            </a:custGeom>
            <a:solidFill>
              <a:schemeClr val="accent4"/>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13" name="Freeform 15">
              <a:extLst>
                <a:ext uri="{FF2B5EF4-FFF2-40B4-BE49-F238E27FC236}">
                  <a16:creationId xmlns:a16="http://schemas.microsoft.com/office/drawing/2014/main" id="{77E52DD7-1A40-4FB0-A10A-40D20FEC8024}"/>
                </a:ext>
              </a:extLst>
            </p:cNvPr>
            <p:cNvSpPr>
              <a:spLocks/>
            </p:cNvSpPr>
            <p:nvPr/>
          </p:nvSpPr>
          <p:spPr bwMode="auto">
            <a:xfrm>
              <a:off x="1693" y="1019"/>
              <a:ext cx="1456" cy="1126"/>
            </a:xfrm>
            <a:custGeom>
              <a:avLst/>
              <a:gdLst>
                <a:gd name="T0" fmla="*/ 1455 w 1455"/>
                <a:gd name="T1" fmla="*/ 0 h 1126"/>
                <a:gd name="T2" fmla="*/ 821 w 1455"/>
                <a:gd name="T3" fmla="*/ 293 h 1126"/>
                <a:gd name="T4" fmla="*/ 0 w 1455"/>
                <a:gd name="T5" fmla="*/ 1126 h 1126"/>
                <a:gd name="T6" fmla="*/ 577 w 1455"/>
                <a:gd name="T7" fmla="*/ 1121 h 1126"/>
                <a:gd name="T8" fmla="*/ 1455 w 1455"/>
                <a:gd name="T9" fmla="*/ 0 h 1126"/>
              </a:gdLst>
              <a:ahLst/>
              <a:cxnLst>
                <a:cxn ang="0">
                  <a:pos x="T0" y="T1"/>
                </a:cxn>
                <a:cxn ang="0">
                  <a:pos x="T2" y="T3"/>
                </a:cxn>
                <a:cxn ang="0">
                  <a:pos x="T4" y="T5"/>
                </a:cxn>
                <a:cxn ang="0">
                  <a:pos x="T6" y="T7"/>
                </a:cxn>
                <a:cxn ang="0">
                  <a:pos x="T8" y="T9"/>
                </a:cxn>
              </a:cxnLst>
              <a:rect l="0" t="0" r="r" b="b"/>
              <a:pathLst>
                <a:path w="1455" h="1126">
                  <a:moveTo>
                    <a:pt x="1455" y="0"/>
                  </a:moveTo>
                  <a:lnTo>
                    <a:pt x="821" y="293"/>
                  </a:lnTo>
                  <a:lnTo>
                    <a:pt x="0" y="1126"/>
                  </a:lnTo>
                  <a:lnTo>
                    <a:pt x="577" y="1121"/>
                  </a:lnTo>
                  <a:lnTo>
                    <a:pt x="1455" y="0"/>
                  </a:lnTo>
                  <a:close/>
                </a:path>
              </a:pathLst>
            </a:custGeom>
            <a:solidFill>
              <a:schemeClr val="accent4">
                <a:lumMod val="75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sp>
          <p:nvSpPr>
            <p:cNvPr id="14" name="Freeform 16">
              <a:extLst>
                <a:ext uri="{FF2B5EF4-FFF2-40B4-BE49-F238E27FC236}">
                  <a16:creationId xmlns:a16="http://schemas.microsoft.com/office/drawing/2014/main" id="{96AF2566-E365-432B-B1E5-F50252BA24D8}"/>
                </a:ext>
              </a:extLst>
            </p:cNvPr>
            <p:cNvSpPr>
              <a:spLocks/>
            </p:cNvSpPr>
            <p:nvPr/>
          </p:nvSpPr>
          <p:spPr bwMode="auto">
            <a:xfrm>
              <a:off x="1695" y="2135"/>
              <a:ext cx="1448" cy="1161"/>
            </a:xfrm>
            <a:custGeom>
              <a:avLst/>
              <a:gdLst>
                <a:gd name="T0" fmla="*/ 0 w 1449"/>
                <a:gd name="T1" fmla="*/ 10 h 1161"/>
                <a:gd name="T2" fmla="*/ 823 w 1449"/>
                <a:gd name="T3" fmla="*/ 938 h 1161"/>
                <a:gd name="T4" fmla="*/ 1449 w 1449"/>
                <a:gd name="T5" fmla="*/ 1161 h 1161"/>
                <a:gd name="T6" fmla="*/ 573 w 1449"/>
                <a:gd name="T7" fmla="*/ 0 h 1161"/>
                <a:gd name="T8" fmla="*/ 0 w 1449"/>
                <a:gd name="T9" fmla="*/ 10 h 1161"/>
              </a:gdLst>
              <a:ahLst/>
              <a:cxnLst>
                <a:cxn ang="0">
                  <a:pos x="T0" y="T1"/>
                </a:cxn>
                <a:cxn ang="0">
                  <a:pos x="T2" y="T3"/>
                </a:cxn>
                <a:cxn ang="0">
                  <a:pos x="T4" y="T5"/>
                </a:cxn>
                <a:cxn ang="0">
                  <a:pos x="T6" y="T7"/>
                </a:cxn>
                <a:cxn ang="0">
                  <a:pos x="T8" y="T9"/>
                </a:cxn>
              </a:cxnLst>
              <a:rect l="0" t="0" r="r" b="b"/>
              <a:pathLst>
                <a:path w="1449" h="1161">
                  <a:moveTo>
                    <a:pt x="0" y="10"/>
                  </a:moveTo>
                  <a:lnTo>
                    <a:pt x="823" y="938"/>
                  </a:lnTo>
                  <a:lnTo>
                    <a:pt x="1449" y="1161"/>
                  </a:lnTo>
                  <a:lnTo>
                    <a:pt x="573" y="0"/>
                  </a:lnTo>
                  <a:lnTo>
                    <a:pt x="0" y="10"/>
                  </a:lnTo>
                  <a:close/>
                </a:path>
              </a:pathLst>
            </a:custGeom>
            <a:solidFill>
              <a:schemeClr val="accent4">
                <a:lumMod val="75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id-ID"/>
            </a:p>
          </p:txBody>
        </p:sp>
      </p:grpSp>
      <p:sp>
        <p:nvSpPr>
          <p:cNvPr id="15" name="TextBox 14">
            <a:extLst>
              <a:ext uri="{FF2B5EF4-FFF2-40B4-BE49-F238E27FC236}">
                <a16:creationId xmlns:a16="http://schemas.microsoft.com/office/drawing/2014/main" id="{85DE0829-D183-4E33-8E93-1B3D62A74741}"/>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6" name="Straight Connector 15">
            <a:extLst>
              <a:ext uri="{FF2B5EF4-FFF2-40B4-BE49-F238E27FC236}">
                <a16:creationId xmlns:a16="http://schemas.microsoft.com/office/drawing/2014/main" id="{61AB4342-9EB6-4B44-93F4-3E9BE8BFD405}"/>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F26D8BDA-BFA7-4A40-A0D4-461E9593BDF3}"/>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18" name="Oval Callout 5">
            <a:extLst>
              <a:ext uri="{FF2B5EF4-FFF2-40B4-BE49-F238E27FC236}">
                <a16:creationId xmlns:a16="http://schemas.microsoft.com/office/drawing/2014/main" id="{708AAB28-2BF7-41D5-A033-B153EE575121}"/>
              </a:ext>
            </a:extLst>
          </p:cNvPr>
          <p:cNvSpPr/>
          <p:nvPr/>
        </p:nvSpPr>
        <p:spPr>
          <a:xfrm rot="1946687">
            <a:off x="1677988" y="2233613"/>
            <a:ext cx="1209675" cy="1255712"/>
          </a:xfrm>
          <a:prstGeom prst="wedgeEllipseCallout">
            <a:avLst/>
          </a:prstGeom>
          <a:solidFill>
            <a:schemeClr val="accent4"/>
          </a:solidFill>
          <a:ln w="63500">
            <a:solidFill>
              <a:schemeClr val="accent4"/>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19" name="Oval Callout 6">
            <a:extLst>
              <a:ext uri="{FF2B5EF4-FFF2-40B4-BE49-F238E27FC236}">
                <a16:creationId xmlns:a16="http://schemas.microsoft.com/office/drawing/2014/main" id="{1B71C06A-4753-4C36-96CA-DE051A5832FA}"/>
              </a:ext>
            </a:extLst>
          </p:cNvPr>
          <p:cNvSpPr/>
          <p:nvPr/>
        </p:nvSpPr>
        <p:spPr>
          <a:xfrm rot="3754492">
            <a:off x="2058194" y="3191669"/>
            <a:ext cx="1227137" cy="1235075"/>
          </a:xfrm>
          <a:prstGeom prst="wedgeEllipseCallout">
            <a:avLst/>
          </a:prstGeom>
          <a:solidFill>
            <a:schemeClr val="accent5"/>
          </a:solidFill>
          <a:ln w="63500">
            <a:solidFill>
              <a:schemeClr val="accent5"/>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0" name="Oval Callout 7">
            <a:extLst>
              <a:ext uri="{FF2B5EF4-FFF2-40B4-BE49-F238E27FC236}">
                <a16:creationId xmlns:a16="http://schemas.microsoft.com/office/drawing/2014/main" id="{A933E17F-BB34-452C-9885-125826A20FDF}"/>
              </a:ext>
            </a:extLst>
          </p:cNvPr>
          <p:cNvSpPr/>
          <p:nvPr/>
        </p:nvSpPr>
        <p:spPr>
          <a:xfrm rot="4886451">
            <a:off x="2057400" y="4075113"/>
            <a:ext cx="1228725" cy="1235075"/>
          </a:xfrm>
          <a:prstGeom prst="wedgeEllipseCallout">
            <a:avLst/>
          </a:prstGeom>
          <a:solidFill>
            <a:schemeClr val="accent2"/>
          </a:solidFill>
          <a:ln w="63500">
            <a:solidFill>
              <a:schemeClr val="accent2"/>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1" name="Oval Callout 8">
            <a:extLst>
              <a:ext uri="{FF2B5EF4-FFF2-40B4-BE49-F238E27FC236}">
                <a16:creationId xmlns:a16="http://schemas.microsoft.com/office/drawing/2014/main" id="{BF336712-4E1F-43F1-84F4-84A2489B382D}"/>
              </a:ext>
            </a:extLst>
          </p:cNvPr>
          <p:cNvSpPr/>
          <p:nvPr/>
        </p:nvSpPr>
        <p:spPr>
          <a:xfrm rot="6512479">
            <a:off x="1643063" y="4926013"/>
            <a:ext cx="1228725" cy="1235075"/>
          </a:xfrm>
          <a:prstGeom prst="wedgeEllipseCallout">
            <a:avLst/>
          </a:prstGeom>
          <a:solidFill>
            <a:schemeClr val="accent1"/>
          </a:solidFill>
          <a:ln w="63500">
            <a:solidFill>
              <a:schemeClr val="accent1"/>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2" name="TextBox 21">
            <a:extLst>
              <a:ext uri="{FF2B5EF4-FFF2-40B4-BE49-F238E27FC236}">
                <a16:creationId xmlns:a16="http://schemas.microsoft.com/office/drawing/2014/main" id="{27F6E3BF-E70E-4A37-889D-2E84D2DEE54F}"/>
              </a:ext>
            </a:extLst>
          </p:cNvPr>
          <p:cNvSpPr txBox="1">
            <a:spLocks noChangeArrowheads="1"/>
          </p:cNvSpPr>
          <p:nvPr/>
        </p:nvSpPr>
        <p:spPr bwMode="auto">
          <a:xfrm>
            <a:off x="2030413" y="4600575"/>
            <a:ext cx="12795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3" name="TextBox 22">
            <a:extLst>
              <a:ext uri="{FF2B5EF4-FFF2-40B4-BE49-F238E27FC236}">
                <a16:creationId xmlns:a16="http://schemas.microsoft.com/office/drawing/2014/main" id="{75198785-BDF3-4419-A459-DAB7B920E156}"/>
              </a:ext>
            </a:extLst>
          </p:cNvPr>
          <p:cNvSpPr txBox="1">
            <a:spLocks noChangeArrowheads="1"/>
          </p:cNvSpPr>
          <p:nvPr/>
        </p:nvSpPr>
        <p:spPr bwMode="auto">
          <a:xfrm>
            <a:off x="2066925" y="3668713"/>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4" name="TextBox 23">
            <a:extLst>
              <a:ext uri="{FF2B5EF4-FFF2-40B4-BE49-F238E27FC236}">
                <a16:creationId xmlns:a16="http://schemas.microsoft.com/office/drawing/2014/main" id="{EE151E96-EAFE-44A7-8350-3CBED32DB556}"/>
              </a:ext>
            </a:extLst>
          </p:cNvPr>
          <p:cNvSpPr txBox="1">
            <a:spLocks noChangeArrowheads="1"/>
          </p:cNvSpPr>
          <p:nvPr/>
        </p:nvSpPr>
        <p:spPr bwMode="auto">
          <a:xfrm>
            <a:off x="1622425" y="2749550"/>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5" name="TextBox 24">
            <a:extLst>
              <a:ext uri="{FF2B5EF4-FFF2-40B4-BE49-F238E27FC236}">
                <a16:creationId xmlns:a16="http://schemas.microsoft.com/office/drawing/2014/main" id="{4D8892FC-B2FA-4CD8-8770-C656E872334E}"/>
              </a:ext>
            </a:extLst>
          </p:cNvPr>
          <p:cNvSpPr txBox="1">
            <a:spLocks noChangeArrowheads="1"/>
          </p:cNvSpPr>
          <p:nvPr/>
        </p:nvSpPr>
        <p:spPr bwMode="auto">
          <a:xfrm>
            <a:off x="1617663" y="5481638"/>
            <a:ext cx="12811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6" name="Text Placeholder 5">
            <a:extLst>
              <a:ext uri="{FF2B5EF4-FFF2-40B4-BE49-F238E27FC236}">
                <a16:creationId xmlns:a16="http://schemas.microsoft.com/office/drawing/2014/main" id="{CF712B58-1DEE-4783-A53B-EE303A03A759}"/>
              </a:ext>
            </a:extLst>
          </p:cNvPr>
          <p:cNvSpPr txBox="1">
            <a:spLocks/>
          </p:cNvSpPr>
          <p:nvPr/>
        </p:nvSpPr>
        <p:spPr>
          <a:xfrm>
            <a:off x="3128963" y="2384425"/>
            <a:ext cx="2435225"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bg1">
                  <a:lumMod val="50000"/>
                </a:schemeClr>
              </a:solidFill>
              <a:latin typeface="Poppins" panose="00000500000000000000" pitchFamily="2" charset="0"/>
              <a:cs typeface="Poppins" panose="00000500000000000000" pitchFamily="2" charset="0"/>
            </a:endParaRPr>
          </a:p>
        </p:txBody>
      </p:sp>
      <p:sp>
        <p:nvSpPr>
          <p:cNvPr id="27" name="Text Placeholder 5">
            <a:extLst>
              <a:ext uri="{FF2B5EF4-FFF2-40B4-BE49-F238E27FC236}">
                <a16:creationId xmlns:a16="http://schemas.microsoft.com/office/drawing/2014/main" id="{A29BCE45-F816-425C-A5CC-31F35EBA77B4}"/>
              </a:ext>
            </a:extLst>
          </p:cNvPr>
          <p:cNvSpPr txBox="1">
            <a:spLocks/>
          </p:cNvSpPr>
          <p:nvPr/>
        </p:nvSpPr>
        <p:spPr>
          <a:xfrm>
            <a:off x="3375025" y="3430588"/>
            <a:ext cx="2433638"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28" name="Text Placeholder 5">
            <a:extLst>
              <a:ext uri="{FF2B5EF4-FFF2-40B4-BE49-F238E27FC236}">
                <a16:creationId xmlns:a16="http://schemas.microsoft.com/office/drawing/2014/main" id="{CD7B23AA-BB6E-41D6-B373-7ED764465436}"/>
              </a:ext>
            </a:extLst>
          </p:cNvPr>
          <p:cNvSpPr txBox="1">
            <a:spLocks/>
          </p:cNvSpPr>
          <p:nvPr/>
        </p:nvSpPr>
        <p:spPr>
          <a:xfrm>
            <a:off x="3443288" y="4421188"/>
            <a:ext cx="2433637"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29" name="Text Placeholder 5">
            <a:extLst>
              <a:ext uri="{FF2B5EF4-FFF2-40B4-BE49-F238E27FC236}">
                <a16:creationId xmlns:a16="http://schemas.microsoft.com/office/drawing/2014/main" id="{26C1D8B0-E9AA-4FED-8877-DB3708C1DEE8}"/>
              </a:ext>
            </a:extLst>
          </p:cNvPr>
          <p:cNvSpPr txBox="1">
            <a:spLocks/>
          </p:cNvSpPr>
          <p:nvPr/>
        </p:nvSpPr>
        <p:spPr>
          <a:xfrm>
            <a:off x="3309938" y="5426075"/>
            <a:ext cx="2435225"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900" decel="100000" fill="hold"/>
                                        <p:tgtEl>
                                          <p:spTgt spid="1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4"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additive="base">
                                        <p:cTn id="20" dur="500" fill="hold"/>
                                        <p:tgtEl>
                                          <p:spTgt spid="18"/>
                                        </p:tgtEl>
                                        <p:attrNameLst>
                                          <p:attrName>ppt_x</p:attrName>
                                        </p:attrNameLst>
                                      </p:cBhvr>
                                      <p:tavLst>
                                        <p:tav tm="0">
                                          <p:val>
                                            <p:strVal val="#ppt_x"/>
                                          </p:val>
                                        </p:tav>
                                        <p:tav tm="100000">
                                          <p:val>
                                            <p:strVal val="#ppt_x"/>
                                          </p:val>
                                        </p:tav>
                                      </p:tavLst>
                                    </p:anim>
                                    <p:anim calcmode="lin" valueType="num">
                                      <p:cBhvr additive="base">
                                        <p:cTn id="21" dur="500" fill="hold"/>
                                        <p:tgtEl>
                                          <p:spTgt spid="18"/>
                                        </p:tgtEl>
                                        <p:attrNameLst>
                                          <p:attrName>ppt_y</p:attrName>
                                        </p:attrNameLst>
                                      </p:cBhvr>
                                      <p:tavLst>
                                        <p:tav tm="0">
                                          <p:val>
                                            <p:strVal val="1+#ppt_h/2"/>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 presetClass="entr" presetSubtype="4"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ppt_x"/>
                                          </p:val>
                                        </p:tav>
                                        <p:tav tm="100000">
                                          <p:val>
                                            <p:strVal val="#ppt_x"/>
                                          </p:val>
                                        </p:tav>
                                      </p:tavLst>
                                    </p:anim>
                                    <p:anim calcmode="lin" valueType="num">
                                      <p:cBhvr additive="base">
                                        <p:cTn id="28" dur="500" fill="hold"/>
                                        <p:tgtEl>
                                          <p:spTgt spid="19"/>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2" presetClass="entr" presetSubtype="4"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500" fill="hold"/>
                                        <p:tgtEl>
                                          <p:spTgt spid="20"/>
                                        </p:tgtEl>
                                        <p:attrNameLst>
                                          <p:attrName>ppt_x</p:attrName>
                                        </p:attrNameLst>
                                      </p:cBhvr>
                                      <p:tavLst>
                                        <p:tav tm="0">
                                          <p:val>
                                            <p:strVal val="#ppt_x"/>
                                          </p:val>
                                        </p:tav>
                                        <p:tav tm="100000">
                                          <p:val>
                                            <p:strVal val="#ppt_x"/>
                                          </p:val>
                                        </p:tav>
                                      </p:tavLst>
                                    </p:anim>
                                    <p:anim calcmode="lin" valueType="num">
                                      <p:cBhvr additive="base">
                                        <p:cTn id="35" dur="500" fill="hold"/>
                                        <p:tgtEl>
                                          <p:spTgt spid="20"/>
                                        </p:tgtEl>
                                        <p:attrNameLst>
                                          <p:attrName>ppt_y</p:attrName>
                                        </p:attrNameLst>
                                      </p:cBhvr>
                                      <p:tavLst>
                                        <p:tav tm="0">
                                          <p:val>
                                            <p:strVal val="1+#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500"/>
                                        <p:tgtEl>
                                          <p:spTgt spid="22"/>
                                        </p:tgtEl>
                                      </p:cBhvr>
                                    </p:animEffect>
                                  </p:childTnLst>
                                </p:cTn>
                              </p:par>
                              <p:par>
                                <p:cTn id="39" presetID="2" presetClass="entr" presetSubtype="4"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nodeType="afterGroup">
                            <p:stCondLst>
                              <p:cond delay="1500"/>
                            </p:stCondLst>
                            <p:childTnLst>
                              <p:par>
                                <p:cTn id="47" presetID="22" presetClass="entr" presetSubtype="8"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nodeType="afterGroup">
                            <p:stCondLst>
                              <p:cond delay="2000"/>
                            </p:stCondLst>
                            <p:childTnLst>
                              <p:par>
                                <p:cTn id="51" presetID="22" presetClass="entr" presetSubtype="8"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childTnLst>
                          </p:cTn>
                        </p:par>
                        <p:par>
                          <p:cTn id="54" fill="hold" nodeType="afterGroup">
                            <p:stCondLst>
                              <p:cond delay="2500"/>
                            </p:stCondLst>
                            <p:childTnLst>
                              <p:par>
                                <p:cTn id="55" presetID="22" presetClass="entr" presetSubtype="8" fill="hold" grpId="0" nodeType="after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wipe(left)">
                                      <p:cBhvr>
                                        <p:cTn id="57" dur="500"/>
                                        <p:tgtEl>
                                          <p:spTgt spid="27"/>
                                        </p:tgtEl>
                                      </p:cBhvr>
                                    </p:animEffect>
                                  </p:childTnLst>
                                </p:cTn>
                              </p:par>
                            </p:childTnLst>
                          </p:cTn>
                        </p:par>
                        <p:par>
                          <p:cTn id="58" fill="hold" nodeType="afterGroup">
                            <p:stCondLst>
                              <p:cond delay="3000"/>
                            </p:stCondLst>
                            <p:childTnLst>
                              <p:par>
                                <p:cTn id="59" presetID="22" presetClass="entr" presetSubtype="8"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wipe(left)">
                                      <p:cBhvr>
                                        <p:cTn id="61" dur="500"/>
                                        <p:tgtEl>
                                          <p:spTgt spid="28"/>
                                        </p:tgtEl>
                                      </p:cBhvr>
                                    </p:animEffect>
                                  </p:childTnLst>
                                </p:cTn>
                              </p:par>
                            </p:childTnLst>
                          </p:cTn>
                        </p:par>
                        <p:par>
                          <p:cTn id="62" fill="hold" nodeType="afterGroup">
                            <p:stCondLst>
                              <p:cond delay="3500"/>
                            </p:stCondLst>
                            <p:childTnLst>
                              <p:par>
                                <p:cTn id="63" presetID="22" presetClass="entr" presetSubtype="8" fill="hold" grpId="0" nodeType="after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wipe(left)">
                                      <p:cBhvr>
                                        <p:cTn id="65" dur="500"/>
                                        <p:tgtEl>
                                          <p:spTgt spid="29"/>
                                        </p:tgtEl>
                                      </p:cBhvr>
                                    </p:animEffect>
                                  </p:childTnLst>
                                </p:cTn>
                              </p:par>
                            </p:childTnLst>
                          </p:cTn>
                        </p:par>
                        <p:par>
                          <p:cTn id="66" fill="hold" nodeType="afterGroup">
                            <p:stCondLst>
                              <p:cond delay="4000"/>
                            </p:stCondLst>
                            <p:childTnLst>
                              <p:par>
                                <p:cTn id="67" presetID="2" presetClass="exit" presetSubtype="1" fill="hold" grpId="1" nodeType="afterEffect">
                                  <p:stCondLst>
                                    <p:cond delay="0"/>
                                  </p:stCondLst>
                                  <p:childTnLst>
                                    <p:anim calcmode="lin" valueType="num">
                                      <p:cBhvr additive="base">
                                        <p:cTn id="68" dur="500"/>
                                        <p:tgtEl>
                                          <p:spTgt spid="15"/>
                                        </p:tgtEl>
                                        <p:attrNameLst>
                                          <p:attrName>ppt_x</p:attrName>
                                        </p:attrNameLst>
                                      </p:cBhvr>
                                      <p:tavLst>
                                        <p:tav tm="0">
                                          <p:val>
                                            <p:strVal val="ppt_x"/>
                                          </p:val>
                                        </p:tav>
                                        <p:tav tm="100000">
                                          <p:val>
                                            <p:strVal val="ppt_x"/>
                                          </p:val>
                                        </p:tav>
                                      </p:tavLst>
                                    </p:anim>
                                    <p:anim calcmode="lin" valueType="num">
                                      <p:cBhvr additive="base">
                                        <p:cTn id="69" dur="500"/>
                                        <p:tgtEl>
                                          <p:spTgt spid="15"/>
                                        </p:tgtEl>
                                        <p:attrNameLst>
                                          <p:attrName>ppt_y</p:attrName>
                                        </p:attrNameLst>
                                      </p:cBhvr>
                                      <p:tavLst>
                                        <p:tav tm="0">
                                          <p:val>
                                            <p:strVal val="ppt_y"/>
                                          </p:val>
                                        </p:tav>
                                        <p:tav tm="100000">
                                          <p:val>
                                            <p:strVal val="0-ppt_h/2"/>
                                          </p:val>
                                        </p:tav>
                                      </p:tavLst>
                                    </p:anim>
                                    <p:set>
                                      <p:cBhvr>
                                        <p:cTn id="70" dur="1" fill="hold">
                                          <p:stCondLst>
                                            <p:cond delay="499"/>
                                          </p:stCondLst>
                                        </p:cTn>
                                        <p:tgtEl>
                                          <p:spTgt spid="15"/>
                                        </p:tgtEl>
                                        <p:attrNameLst>
                                          <p:attrName>style.visibility</p:attrName>
                                        </p:attrNameLst>
                                      </p:cBhvr>
                                      <p:to>
                                        <p:strVal val="hidden"/>
                                      </p:to>
                                    </p:set>
                                  </p:childTnLst>
                                </p:cTn>
                              </p:par>
                              <p:par>
                                <p:cTn id="71" presetID="2" presetClass="exit" presetSubtype="1" fill="hold" nodeType="withEffect">
                                  <p:stCondLst>
                                    <p:cond delay="0"/>
                                  </p:stCondLst>
                                  <p:childTnLst>
                                    <p:anim calcmode="lin" valueType="num">
                                      <p:cBhvr additive="base">
                                        <p:cTn id="72" dur="500"/>
                                        <p:tgtEl>
                                          <p:spTgt spid="16"/>
                                        </p:tgtEl>
                                        <p:attrNameLst>
                                          <p:attrName>ppt_x</p:attrName>
                                        </p:attrNameLst>
                                      </p:cBhvr>
                                      <p:tavLst>
                                        <p:tav tm="0">
                                          <p:val>
                                            <p:strVal val="ppt_x"/>
                                          </p:val>
                                        </p:tav>
                                        <p:tav tm="100000">
                                          <p:val>
                                            <p:strVal val="ppt_x"/>
                                          </p:val>
                                        </p:tav>
                                      </p:tavLst>
                                    </p:anim>
                                    <p:anim calcmode="lin" valueType="num">
                                      <p:cBhvr additive="base">
                                        <p:cTn id="73" dur="500"/>
                                        <p:tgtEl>
                                          <p:spTgt spid="16"/>
                                        </p:tgtEl>
                                        <p:attrNameLst>
                                          <p:attrName>ppt_y</p:attrName>
                                        </p:attrNameLst>
                                      </p:cBhvr>
                                      <p:tavLst>
                                        <p:tav tm="0">
                                          <p:val>
                                            <p:strVal val="ppt_y"/>
                                          </p:val>
                                        </p:tav>
                                        <p:tav tm="100000">
                                          <p:val>
                                            <p:strVal val="0-ppt_h/2"/>
                                          </p:val>
                                        </p:tav>
                                      </p:tavLst>
                                    </p:anim>
                                    <p:set>
                                      <p:cBhvr>
                                        <p:cTn id="74" dur="1" fill="hold">
                                          <p:stCondLst>
                                            <p:cond delay="499"/>
                                          </p:stCondLst>
                                        </p:cTn>
                                        <p:tgtEl>
                                          <p:spTgt spid="16"/>
                                        </p:tgtEl>
                                        <p:attrNameLst>
                                          <p:attrName>style.visibility</p:attrName>
                                        </p:attrNameLst>
                                      </p:cBhvr>
                                      <p:to>
                                        <p:strVal val="hidden"/>
                                      </p:to>
                                    </p:set>
                                  </p:childTnLst>
                                </p:cTn>
                              </p:par>
                              <p:par>
                                <p:cTn id="75" presetID="2" presetClass="exit" presetSubtype="1" fill="hold" grpId="1" nodeType="withEffect">
                                  <p:stCondLst>
                                    <p:cond delay="0"/>
                                  </p:stCondLst>
                                  <p:childTnLst>
                                    <p:anim calcmode="lin" valueType="num">
                                      <p:cBhvr additive="base">
                                        <p:cTn id="76" dur="500"/>
                                        <p:tgtEl>
                                          <p:spTgt spid="17"/>
                                        </p:tgtEl>
                                        <p:attrNameLst>
                                          <p:attrName>ppt_x</p:attrName>
                                        </p:attrNameLst>
                                      </p:cBhvr>
                                      <p:tavLst>
                                        <p:tav tm="0">
                                          <p:val>
                                            <p:strVal val="ppt_x"/>
                                          </p:val>
                                        </p:tav>
                                        <p:tav tm="100000">
                                          <p:val>
                                            <p:strVal val="ppt_x"/>
                                          </p:val>
                                        </p:tav>
                                      </p:tavLst>
                                    </p:anim>
                                    <p:anim calcmode="lin" valueType="num">
                                      <p:cBhvr additive="base">
                                        <p:cTn id="77" dur="500"/>
                                        <p:tgtEl>
                                          <p:spTgt spid="17"/>
                                        </p:tgtEl>
                                        <p:attrNameLst>
                                          <p:attrName>ppt_y</p:attrName>
                                        </p:attrNameLst>
                                      </p:cBhvr>
                                      <p:tavLst>
                                        <p:tav tm="0">
                                          <p:val>
                                            <p:strVal val="ppt_y"/>
                                          </p:val>
                                        </p:tav>
                                        <p:tav tm="100000">
                                          <p:val>
                                            <p:strVal val="0-ppt_h/2"/>
                                          </p:val>
                                        </p:tav>
                                      </p:tavLst>
                                    </p:anim>
                                    <p:set>
                                      <p:cBhvr>
                                        <p:cTn id="78" dur="1" fill="hold">
                                          <p:stCondLst>
                                            <p:cond delay="499"/>
                                          </p:stCondLst>
                                        </p:cTn>
                                        <p:tgtEl>
                                          <p:spTgt spid="17"/>
                                        </p:tgtEl>
                                        <p:attrNameLst>
                                          <p:attrName>style.visibility</p:attrName>
                                        </p:attrNameLst>
                                      </p:cBhvr>
                                      <p:to>
                                        <p:strVal val="hidden"/>
                                      </p:to>
                                    </p:set>
                                  </p:childTnLst>
                                </p:cTn>
                              </p:par>
                              <p:par>
                                <p:cTn id="79" presetID="2" presetClass="exit" presetSubtype="1" fill="hold" grpId="1" nodeType="withEffect">
                                  <p:stCondLst>
                                    <p:cond delay="0"/>
                                  </p:stCondLst>
                                  <p:childTnLst>
                                    <p:anim calcmode="lin" valueType="num">
                                      <p:cBhvr additive="base">
                                        <p:cTn id="80" dur="500"/>
                                        <p:tgtEl>
                                          <p:spTgt spid="18"/>
                                        </p:tgtEl>
                                        <p:attrNameLst>
                                          <p:attrName>ppt_x</p:attrName>
                                        </p:attrNameLst>
                                      </p:cBhvr>
                                      <p:tavLst>
                                        <p:tav tm="0">
                                          <p:val>
                                            <p:strVal val="ppt_x"/>
                                          </p:val>
                                        </p:tav>
                                        <p:tav tm="100000">
                                          <p:val>
                                            <p:strVal val="ppt_x"/>
                                          </p:val>
                                        </p:tav>
                                      </p:tavLst>
                                    </p:anim>
                                    <p:anim calcmode="lin" valueType="num">
                                      <p:cBhvr additive="base">
                                        <p:cTn id="81" dur="500"/>
                                        <p:tgtEl>
                                          <p:spTgt spid="18"/>
                                        </p:tgtEl>
                                        <p:attrNameLst>
                                          <p:attrName>ppt_y</p:attrName>
                                        </p:attrNameLst>
                                      </p:cBhvr>
                                      <p:tavLst>
                                        <p:tav tm="0">
                                          <p:val>
                                            <p:strVal val="ppt_y"/>
                                          </p:val>
                                        </p:tav>
                                        <p:tav tm="100000">
                                          <p:val>
                                            <p:strVal val="0-ppt_h/2"/>
                                          </p:val>
                                        </p:tav>
                                      </p:tavLst>
                                    </p:anim>
                                    <p:set>
                                      <p:cBhvr>
                                        <p:cTn id="82" dur="1" fill="hold">
                                          <p:stCondLst>
                                            <p:cond delay="499"/>
                                          </p:stCondLst>
                                        </p:cTn>
                                        <p:tgtEl>
                                          <p:spTgt spid="18"/>
                                        </p:tgtEl>
                                        <p:attrNameLst>
                                          <p:attrName>style.visibility</p:attrName>
                                        </p:attrNameLst>
                                      </p:cBhvr>
                                      <p:to>
                                        <p:strVal val="hidden"/>
                                      </p:to>
                                    </p:set>
                                  </p:childTnLst>
                                </p:cTn>
                              </p:par>
                              <p:par>
                                <p:cTn id="83" presetID="2" presetClass="exit" presetSubtype="1" fill="hold" grpId="1" nodeType="withEffect">
                                  <p:stCondLst>
                                    <p:cond delay="0"/>
                                  </p:stCondLst>
                                  <p:childTnLst>
                                    <p:anim calcmode="lin" valueType="num">
                                      <p:cBhvr additive="base">
                                        <p:cTn id="84" dur="500"/>
                                        <p:tgtEl>
                                          <p:spTgt spid="24"/>
                                        </p:tgtEl>
                                        <p:attrNameLst>
                                          <p:attrName>ppt_x</p:attrName>
                                        </p:attrNameLst>
                                      </p:cBhvr>
                                      <p:tavLst>
                                        <p:tav tm="0">
                                          <p:val>
                                            <p:strVal val="ppt_x"/>
                                          </p:val>
                                        </p:tav>
                                        <p:tav tm="100000">
                                          <p:val>
                                            <p:strVal val="ppt_x"/>
                                          </p:val>
                                        </p:tav>
                                      </p:tavLst>
                                    </p:anim>
                                    <p:anim calcmode="lin" valueType="num">
                                      <p:cBhvr additive="base">
                                        <p:cTn id="85" dur="500"/>
                                        <p:tgtEl>
                                          <p:spTgt spid="24"/>
                                        </p:tgtEl>
                                        <p:attrNameLst>
                                          <p:attrName>ppt_y</p:attrName>
                                        </p:attrNameLst>
                                      </p:cBhvr>
                                      <p:tavLst>
                                        <p:tav tm="0">
                                          <p:val>
                                            <p:strVal val="ppt_y"/>
                                          </p:val>
                                        </p:tav>
                                        <p:tav tm="100000">
                                          <p:val>
                                            <p:strVal val="0-ppt_h/2"/>
                                          </p:val>
                                        </p:tav>
                                      </p:tavLst>
                                    </p:anim>
                                    <p:set>
                                      <p:cBhvr>
                                        <p:cTn id="86" dur="1" fill="hold">
                                          <p:stCondLst>
                                            <p:cond delay="499"/>
                                          </p:stCondLst>
                                        </p:cTn>
                                        <p:tgtEl>
                                          <p:spTgt spid="24"/>
                                        </p:tgtEl>
                                        <p:attrNameLst>
                                          <p:attrName>style.visibility</p:attrName>
                                        </p:attrNameLst>
                                      </p:cBhvr>
                                      <p:to>
                                        <p:strVal val="hidden"/>
                                      </p:to>
                                    </p:set>
                                  </p:childTnLst>
                                </p:cTn>
                              </p:par>
                              <p:par>
                                <p:cTn id="87" presetID="2" presetClass="exit" presetSubtype="1" fill="hold" grpId="1" nodeType="withEffect">
                                  <p:stCondLst>
                                    <p:cond delay="0"/>
                                  </p:stCondLst>
                                  <p:childTnLst>
                                    <p:anim calcmode="lin" valueType="num">
                                      <p:cBhvr additive="base">
                                        <p:cTn id="88" dur="500"/>
                                        <p:tgtEl>
                                          <p:spTgt spid="19"/>
                                        </p:tgtEl>
                                        <p:attrNameLst>
                                          <p:attrName>ppt_x</p:attrName>
                                        </p:attrNameLst>
                                      </p:cBhvr>
                                      <p:tavLst>
                                        <p:tav tm="0">
                                          <p:val>
                                            <p:strVal val="ppt_x"/>
                                          </p:val>
                                        </p:tav>
                                        <p:tav tm="100000">
                                          <p:val>
                                            <p:strVal val="ppt_x"/>
                                          </p:val>
                                        </p:tav>
                                      </p:tavLst>
                                    </p:anim>
                                    <p:anim calcmode="lin" valueType="num">
                                      <p:cBhvr additive="base">
                                        <p:cTn id="89" dur="500"/>
                                        <p:tgtEl>
                                          <p:spTgt spid="19"/>
                                        </p:tgtEl>
                                        <p:attrNameLst>
                                          <p:attrName>ppt_y</p:attrName>
                                        </p:attrNameLst>
                                      </p:cBhvr>
                                      <p:tavLst>
                                        <p:tav tm="0">
                                          <p:val>
                                            <p:strVal val="ppt_y"/>
                                          </p:val>
                                        </p:tav>
                                        <p:tav tm="100000">
                                          <p:val>
                                            <p:strVal val="0-ppt_h/2"/>
                                          </p:val>
                                        </p:tav>
                                      </p:tavLst>
                                    </p:anim>
                                    <p:set>
                                      <p:cBhvr>
                                        <p:cTn id="90" dur="1" fill="hold">
                                          <p:stCondLst>
                                            <p:cond delay="499"/>
                                          </p:stCondLst>
                                        </p:cTn>
                                        <p:tgtEl>
                                          <p:spTgt spid="19"/>
                                        </p:tgtEl>
                                        <p:attrNameLst>
                                          <p:attrName>style.visibility</p:attrName>
                                        </p:attrNameLst>
                                      </p:cBhvr>
                                      <p:to>
                                        <p:strVal val="hidden"/>
                                      </p:to>
                                    </p:set>
                                  </p:childTnLst>
                                </p:cTn>
                              </p:par>
                              <p:par>
                                <p:cTn id="91" presetID="2" presetClass="exit" presetSubtype="1" fill="hold" grpId="1" nodeType="withEffect">
                                  <p:stCondLst>
                                    <p:cond delay="0"/>
                                  </p:stCondLst>
                                  <p:childTnLst>
                                    <p:anim calcmode="lin" valueType="num">
                                      <p:cBhvr additive="base">
                                        <p:cTn id="92" dur="500"/>
                                        <p:tgtEl>
                                          <p:spTgt spid="23"/>
                                        </p:tgtEl>
                                        <p:attrNameLst>
                                          <p:attrName>ppt_x</p:attrName>
                                        </p:attrNameLst>
                                      </p:cBhvr>
                                      <p:tavLst>
                                        <p:tav tm="0">
                                          <p:val>
                                            <p:strVal val="ppt_x"/>
                                          </p:val>
                                        </p:tav>
                                        <p:tav tm="100000">
                                          <p:val>
                                            <p:strVal val="ppt_x"/>
                                          </p:val>
                                        </p:tav>
                                      </p:tavLst>
                                    </p:anim>
                                    <p:anim calcmode="lin" valueType="num">
                                      <p:cBhvr additive="base">
                                        <p:cTn id="93" dur="500"/>
                                        <p:tgtEl>
                                          <p:spTgt spid="23"/>
                                        </p:tgtEl>
                                        <p:attrNameLst>
                                          <p:attrName>ppt_y</p:attrName>
                                        </p:attrNameLst>
                                      </p:cBhvr>
                                      <p:tavLst>
                                        <p:tav tm="0">
                                          <p:val>
                                            <p:strVal val="ppt_y"/>
                                          </p:val>
                                        </p:tav>
                                        <p:tav tm="100000">
                                          <p:val>
                                            <p:strVal val="0-ppt_h/2"/>
                                          </p:val>
                                        </p:tav>
                                      </p:tavLst>
                                    </p:anim>
                                    <p:set>
                                      <p:cBhvr>
                                        <p:cTn id="94" dur="1" fill="hold">
                                          <p:stCondLst>
                                            <p:cond delay="499"/>
                                          </p:stCondLst>
                                        </p:cTn>
                                        <p:tgtEl>
                                          <p:spTgt spid="23"/>
                                        </p:tgtEl>
                                        <p:attrNameLst>
                                          <p:attrName>style.visibility</p:attrName>
                                        </p:attrNameLst>
                                      </p:cBhvr>
                                      <p:to>
                                        <p:strVal val="hidden"/>
                                      </p:to>
                                    </p:set>
                                  </p:childTnLst>
                                </p:cTn>
                              </p:par>
                              <p:par>
                                <p:cTn id="95" presetID="2" presetClass="exit" presetSubtype="1" fill="hold" grpId="1" nodeType="withEffect">
                                  <p:stCondLst>
                                    <p:cond delay="0"/>
                                  </p:stCondLst>
                                  <p:childTnLst>
                                    <p:anim calcmode="lin" valueType="num">
                                      <p:cBhvr additive="base">
                                        <p:cTn id="96" dur="500"/>
                                        <p:tgtEl>
                                          <p:spTgt spid="20"/>
                                        </p:tgtEl>
                                        <p:attrNameLst>
                                          <p:attrName>ppt_x</p:attrName>
                                        </p:attrNameLst>
                                      </p:cBhvr>
                                      <p:tavLst>
                                        <p:tav tm="0">
                                          <p:val>
                                            <p:strVal val="ppt_x"/>
                                          </p:val>
                                        </p:tav>
                                        <p:tav tm="100000">
                                          <p:val>
                                            <p:strVal val="ppt_x"/>
                                          </p:val>
                                        </p:tav>
                                      </p:tavLst>
                                    </p:anim>
                                    <p:anim calcmode="lin" valueType="num">
                                      <p:cBhvr additive="base">
                                        <p:cTn id="97" dur="500"/>
                                        <p:tgtEl>
                                          <p:spTgt spid="20"/>
                                        </p:tgtEl>
                                        <p:attrNameLst>
                                          <p:attrName>ppt_y</p:attrName>
                                        </p:attrNameLst>
                                      </p:cBhvr>
                                      <p:tavLst>
                                        <p:tav tm="0">
                                          <p:val>
                                            <p:strVal val="ppt_y"/>
                                          </p:val>
                                        </p:tav>
                                        <p:tav tm="100000">
                                          <p:val>
                                            <p:strVal val="0-ppt_h/2"/>
                                          </p:val>
                                        </p:tav>
                                      </p:tavLst>
                                    </p:anim>
                                    <p:set>
                                      <p:cBhvr>
                                        <p:cTn id="98" dur="1" fill="hold">
                                          <p:stCondLst>
                                            <p:cond delay="499"/>
                                          </p:stCondLst>
                                        </p:cTn>
                                        <p:tgtEl>
                                          <p:spTgt spid="20"/>
                                        </p:tgtEl>
                                        <p:attrNameLst>
                                          <p:attrName>style.visibility</p:attrName>
                                        </p:attrNameLst>
                                      </p:cBhvr>
                                      <p:to>
                                        <p:strVal val="hidden"/>
                                      </p:to>
                                    </p:set>
                                  </p:childTnLst>
                                </p:cTn>
                              </p:par>
                              <p:par>
                                <p:cTn id="99" presetID="2" presetClass="exit" presetSubtype="1" fill="hold" grpId="1" nodeType="withEffect">
                                  <p:stCondLst>
                                    <p:cond delay="0"/>
                                  </p:stCondLst>
                                  <p:childTnLst>
                                    <p:anim calcmode="lin" valueType="num">
                                      <p:cBhvr additive="base">
                                        <p:cTn id="100" dur="500"/>
                                        <p:tgtEl>
                                          <p:spTgt spid="22"/>
                                        </p:tgtEl>
                                        <p:attrNameLst>
                                          <p:attrName>ppt_x</p:attrName>
                                        </p:attrNameLst>
                                      </p:cBhvr>
                                      <p:tavLst>
                                        <p:tav tm="0">
                                          <p:val>
                                            <p:strVal val="ppt_x"/>
                                          </p:val>
                                        </p:tav>
                                        <p:tav tm="100000">
                                          <p:val>
                                            <p:strVal val="ppt_x"/>
                                          </p:val>
                                        </p:tav>
                                      </p:tavLst>
                                    </p:anim>
                                    <p:anim calcmode="lin" valueType="num">
                                      <p:cBhvr additive="base">
                                        <p:cTn id="101" dur="500"/>
                                        <p:tgtEl>
                                          <p:spTgt spid="22"/>
                                        </p:tgtEl>
                                        <p:attrNameLst>
                                          <p:attrName>ppt_y</p:attrName>
                                        </p:attrNameLst>
                                      </p:cBhvr>
                                      <p:tavLst>
                                        <p:tav tm="0">
                                          <p:val>
                                            <p:strVal val="ppt_y"/>
                                          </p:val>
                                        </p:tav>
                                        <p:tav tm="100000">
                                          <p:val>
                                            <p:strVal val="0-ppt_h/2"/>
                                          </p:val>
                                        </p:tav>
                                      </p:tavLst>
                                    </p:anim>
                                    <p:set>
                                      <p:cBhvr>
                                        <p:cTn id="102" dur="1" fill="hold">
                                          <p:stCondLst>
                                            <p:cond delay="499"/>
                                          </p:stCondLst>
                                        </p:cTn>
                                        <p:tgtEl>
                                          <p:spTgt spid="22"/>
                                        </p:tgtEl>
                                        <p:attrNameLst>
                                          <p:attrName>style.visibility</p:attrName>
                                        </p:attrNameLst>
                                      </p:cBhvr>
                                      <p:to>
                                        <p:strVal val="hidden"/>
                                      </p:to>
                                    </p:set>
                                  </p:childTnLst>
                                </p:cTn>
                              </p:par>
                              <p:par>
                                <p:cTn id="103" presetID="2" presetClass="exit" presetSubtype="1" fill="hold" grpId="1" nodeType="withEffect">
                                  <p:stCondLst>
                                    <p:cond delay="0"/>
                                  </p:stCondLst>
                                  <p:childTnLst>
                                    <p:anim calcmode="lin" valueType="num">
                                      <p:cBhvr additive="base">
                                        <p:cTn id="104" dur="500"/>
                                        <p:tgtEl>
                                          <p:spTgt spid="21"/>
                                        </p:tgtEl>
                                        <p:attrNameLst>
                                          <p:attrName>ppt_x</p:attrName>
                                        </p:attrNameLst>
                                      </p:cBhvr>
                                      <p:tavLst>
                                        <p:tav tm="0">
                                          <p:val>
                                            <p:strVal val="ppt_x"/>
                                          </p:val>
                                        </p:tav>
                                        <p:tav tm="100000">
                                          <p:val>
                                            <p:strVal val="ppt_x"/>
                                          </p:val>
                                        </p:tav>
                                      </p:tavLst>
                                    </p:anim>
                                    <p:anim calcmode="lin" valueType="num">
                                      <p:cBhvr additive="base">
                                        <p:cTn id="105" dur="500"/>
                                        <p:tgtEl>
                                          <p:spTgt spid="21"/>
                                        </p:tgtEl>
                                        <p:attrNameLst>
                                          <p:attrName>ppt_y</p:attrName>
                                        </p:attrNameLst>
                                      </p:cBhvr>
                                      <p:tavLst>
                                        <p:tav tm="0">
                                          <p:val>
                                            <p:strVal val="ppt_y"/>
                                          </p:val>
                                        </p:tav>
                                        <p:tav tm="100000">
                                          <p:val>
                                            <p:strVal val="0-ppt_h/2"/>
                                          </p:val>
                                        </p:tav>
                                      </p:tavLst>
                                    </p:anim>
                                    <p:set>
                                      <p:cBhvr>
                                        <p:cTn id="106" dur="1" fill="hold">
                                          <p:stCondLst>
                                            <p:cond delay="499"/>
                                          </p:stCondLst>
                                        </p:cTn>
                                        <p:tgtEl>
                                          <p:spTgt spid="21"/>
                                        </p:tgtEl>
                                        <p:attrNameLst>
                                          <p:attrName>style.visibility</p:attrName>
                                        </p:attrNameLst>
                                      </p:cBhvr>
                                      <p:to>
                                        <p:strVal val="hidden"/>
                                      </p:to>
                                    </p:set>
                                  </p:childTnLst>
                                </p:cTn>
                              </p:par>
                              <p:par>
                                <p:cTn id="107" presetID="2" presetClass="exit" presetSubtype="1" fill="hold" grpId="1" nodeType="withEffect">
                                  <p:stCondLst>
                                    <p:cond delay="0"/>
                                  </p:stCondLst>
                                  <p:childTnLst>
                                    <p:anim calcmode="lin" valueType="num">
                                      <p:cBhvr additive="base">
                                        <p:cTn id="108" dur="500"/>
                                        <p:tgtEl>
                                          <p:spTgt spid="25"/>
                                        </p:tgtEl>
                                        <p:attrNameLst>
                                          <p:attrName>ppt_x</p:attrName>
                                        </p:attrNameLst>
                                      </p:cBhvr>
                                      <p:tavLst>
                                        <p:tav tm="0">
                                          <p:val>
                                            <p:strVal val="ppt_x"/>
                                          </p:val>
                                        </p:tav>
                                        <p:tav tm="100000">
                                          <p:val>
                                            <p:strVal val="ppt_x"/>
                                          </p:val>
                                        </p:tav>
                                      </p:tavLst>
                                    </p:anim>
                                    <p:anim calcmode="lin" valueType="num">
                                      <p:cBhvr additive="base">
                                        <p:cTn id="109" dur="500"/>
                                        <p:tgtEl>
                                          <p:spTgt spid="25"/>
                                        </p:tgtEl>
                                        <p:attrNameLst>
                                          <p:attrName>ppt_y</p:attrName>
                                        </p:attrNameLst>
                                      </p:cBhvr>
                                      <p:tavLst>
                                        <p:tav tm="0">
                                          <p:val>
                                            <p:strVal val="ppt_y"/>
                                          </p:val>
                                        </p:tav>
                                        <p:tav tm="100000">
                                          <p:val>
                                            <p:strVal val="0-ppt_h/2"/>
                                          </p:val>
                                        </p:tav>
                                      </p:tavLst>
                                    </p:anim>
                                    <p:set>
                                      <p:cBhvr>
                                        <p:cTn id="110" dur="1" fill="hold">
                                          <p:stCondLst>
                                            <p:cond delay="499"/>
                                          </p:stCondLst>
                                        </p:cTn>
                                        <p:tgtEl>
                                          <p:spTgt spid="25"/>
                                        </p:tgtEl>
                                        <p:attrNameLst>
                                          <p:attrName>style.visibility</p:attrName>
                                        </p:attrNameLst>
                                      </p:cBhvr>
                                      <p:to>
                                        <p:strVal val="hidden"/>
                                      </p:to>
                                    </p:set>
                                  </p:childTnLst>
                                </p:cTn>
                              </p:par>
                              <p:par>
                                <p:cTn id="111" presetID="2" presetClass="exit" presetSubtype="1" fill="hold" nodeType="withEffect">
                                  <p:stCondLst>
                                    <p:cond delay="0"/>
                                  </p:stCondLst>
                                  <p:childTnLst>
                                    <p:anim calcmode="lin" valueType="num">
                                      <p:cBhvr additive="base">
                                        <p:cTn id="112" dur="500"/>
                                        <p:tgtEl>
                                          <p:spTgt spid="2"/>
                                        </p:tgtEl>
                                        <p:attrNameLst>
                                          <p:attrName>ppt_x</p:attrName>
                                        </p:attrNameLst>
                                      </p:cBhvr>
                                      <p:tavLst>
                                        <p:tav tm="0">
                                          <p:val>
                                            <p:strVal val="ppt_x"/>
                                          </p:val>
                                        </p:tav>
                                        <p:tav tm="100000">
                                          <p:val>
                                            <p:strVal val="ppt_x"/>
                                          </p:val>
                                        </p:tav>
                                      </p:tavLst>
                                    </p:anim>
                                    <p:anim calcmode="lin" valueType="num">
                                      <p:cBhvr additive="base">
                                        <p:cTn id="113" dur="500"/>
                                        <p:tgtEl>
                                          <p:spTgt spid="2"/>
                                        </p:tgtEl>
                                        <p:attrNameLst>
                                          <p:attrName>ppt_y</p:attrName>
                                        </p:attrNameLst>
                                      </p:cBhvr>
                                      <p:tavLst>
                                        <p:tav tm="0">
                                          <p:val>
                                            <p:strVal val="ppt_y"/>
                                          </p:val>
                                        </p:tav>
                                        <p:tav tm="100000">
                                          <p:val>
                                            <p:strVal val="0-ppt_h/2"/>
                                          </p:val>
                                        </p:tav>
                                      </p:tavLst>
                                    </p:anim>
                                    <p:set>
                                      <p:cBhvr>
                                        <p:cTn id="114" dur="1" fill="hold">
                                          <p:stCondLst>
                                            <p:cond delay="499"/>
                                          </p:stCondLst>
                                        </p:cTn>
                                        <p:tgtEl>
                                          <p:spTgt spid="2"/>
                                        </p:tgtEl>
                                        <p:attrNameLst>
                                          <p:attrName>style.visibility</p:attrName>
                                        </p:attrNameLst>
                                      </p:cBhvr>
                                      <p:to>
                                        <p:strVal val="hidden"/>
                                      </p:to>
                                    </p:set>
                                  </p:childTnLst>
                                </p:cTn>
                              </p:par>
                              <p:par>
                                <p:cTn id="115" presetID="2" presetClass="exit" presetSubtype="1" fill="hold" grpId="1" nodeType="withEffect">
                                  <p:stCondLst>
                                    <p:cond delay="0"/>
                                  </p:stCondLst>
                                  <p:childTnLst>
                                    <p:anim calcmode="lin" valueType="num">
                                      <p:cBhvr additive="base">
                                        <p:cTn id="116" dur="500"/>
                                        <p:tgtEl>
                                          <p:spTgt spid="26"/>
                                        </p:tgtEl>
                                        <p:attrNameLst>
                                          <p:attrName>ppt_x</p:attrName>
                                        </p:attrNameLst>
                                      </p:cBhvr>
                                      <p:tavLst>
                                        <p:tav tm="0">
                                          <p:val>
                                            <p:strVal val="ppt_x"/>
                                          </p:val>
                                        </p:tav>
                                        <p:tav tm="100000">
                                          <p:val>
                                            <p:strVal val="ppt_x"/>
                                          </p:val>
                                        </p:tav>
                                      </p:tavLst>
                                    </p:anim>
                                    <p:anim calcmode="lin" valueType="num">
                                      <p:cBhvr additive="base">
                                        <p:cTn id="117" dur="500"/>
                                        <p:tgtEl>
                                          <p:spTgt spid="26"/>
                                        </p:tgtEl>
                                        <p:attrNameLst>
                                          <p:attrName>ppt_y</p:attrName>
                                        </p:attrNameLst>
                                      </p:cBhvr>
                                      <p:tavLst>
                                        <p:tav tm="0">
                                          <p:val>
                                            <p:strVal val="ppt_y"/>
                                          </p:val>
                                        </p:tav>
                                        <p:tav tm="100000">
                                          <p:val>
                                            <p:strVal val="0-ppt_h/2"/>
                                          </p:val>
                                        </p:tav>
                                      </p:tavLst>
                                    </p:anim>
                                    <p:set>
                                      <p:cBhvr>
                                        <p:cTn id="118" dur="1" fill="hold">
                                          <p:stCondLst>
                                            <p:cond delay="499"/>
                                          </p:stCondLst>
                                        </p:cTn>
                                        <p:tgtEl>
                                          <p:spTgt spid="26"/>
                                        </p:tgtEl>
                                        <p:attrNameLst>
                                          <p:attrName>style.visibility</p:attrName>
                                        </p:attrNameLst>
                                      </p:cBhvr>
                                      <p:to>
                                        <p:strVal val="hidden"/>
                                      </p:to>
                                    </p:set>
                                  </p:childTnLst>
                                </p:cTn>
                              </p:par>
                              <p:par>
                                <p:cTn id="119" presetID="2" presetClass="exit" presetSubtype="1" fill="hold" grpId="1" nodeType="withEffect">
                                  <p:stCondLst>
                                    <p:cond delay="0"/>
                                  </p:stCondLst>
                                  <p:childTnLst>
                                    <p:anim calcmode="lin" valueType="num">
                                      <p:cBhvr additive="base">
                                        <p:cTn id="120" dur="500"/>
                                        <p:tgtEl>
                                          <p:spTgt spid="27"/>
                                        </p:tgtEl>
                                        <p:attrNameLst>
                                          <p:attrName>ppt_x</p:attrName>
                                        </p:attrNameLst>
                                      </p:cBhvr>
                                      <p:tavLst>
                                        <p:tav tm="0">
                                          <p:val>
                                            <p:strVal val="ppt_x"/>
                                          </p:val>
                                        </p:tav>
                                        <p:tav tm="100000">
                                          <p:val>
                                            <p:strVal val="ppt_x"/>
                                          </p:val>
                                        </p:tav>
                                      </p:tavLst>
                                    </p:anim>
                                    <p:anim calcmode="lin" valueType="num">
                                      <p:cBhvr additive="base">
                                        <p:cTn id="121" dur="500"/>
                                        <p:tgtEl>
                                          <p:spTgt spid="27"/>
                                        </p:tgtEl>
                                        <p:attrNameLst>
                                          <p:attrName>ppt_y</p:attrName>
                                        </p:attrNameLst>
                                      </p:cBhvr>
                                      <p:tavLst>
                                        <p:tav tm="0">
                                          <p:val>
                                            <p:strVal val="ppt_y"/>
                                          </p:val>
                                        </p:tav>
                                        <p:tav tm="100000">
                                          <p:val>
                                            <p:strVal val="0-ppt_h/2"/>
                                          </p:val>
                                        </p:tav>
                                      </p:tavLst>
                                    </p:anim>
                                    <p:set>
                                      <p:cBhvr>
                                        <p:cTn id="122" dur="1" fill="hold">
                                          <p:stCondLst>
                                            <p:cond delay="499"/>
                                          </p:stCondLst>
                                        </p:cTn>
                                        <p:tgtEl>
                                          <p:spTgt spid="27"/>
                                        </p:tgtEl>
                                        <p:attrNameLst>
                                          <p:attrName>style.visibility</p:attrName>
                                        </p:attrNameLst>
                                      </p:cBhvr>
                                      <p:to>
                                        <p:strVal val="hidden"/>
                                      </p:to>
                                    </p:set>
                                  </p:childTnLst>
                                </p:cTn>
                              </p:par>
                              <p:par>
                                <p:cTn id="123" presetID="2" presetClass="exit" presetSubtype="1" fill="hold" grpId="1" nodeType="withEffect">
                                  <p:stCondLst>
                                    <p:cond delay="0"/>
                                  </p:stCondLst>
                                  <p:childTnLst>
                                    <p:anim calcmode="lin" valueType="num">
                                      <p:cBhvr additive="base">
                                        <p:cTn id="124" dur="500"/>
                                        <p:tgtEl>
                                          <p:spTgt spid="28"/>
                                        </p:tgtEl>
                                        <p:attrNameLst>
                                          <p:attrName>ppt_x</p:attrName>
                                        </p:attrNameLst>
                                      </p:cBhvr>
                                      <p:tavLst>
                                        <p:tav tm="0">
                                          <p:val>
                                            <p:strVal val="ppt_x"/>
                                          </p:val>
                                        </p:tav>
                                        <p:tav tm="100000">
                                          <p:val>
                                            <p:strVal val="ppt_x"/>
                                          </p:val>
                                        </p:tav>
                                      </p:tavLst>
                                    </p:anim>
                                    <p:anim calcmode="lin" valueType="num">
                                      <p:cBhvr additive="base">
                                        <p:cTn id="125" dur="500"/>
                                        <p:tgtEl>
                                          <p:spTgt spid="28"/>
                                        </p:tgtEl>
                                        <p:attrNameLst>
                                          <p:attrName>ppt_y</p:attrName>
                                        </p:attrNameLst>
                                      </p:cBhvr>
                                      <p:tavLst>
                                        <p:tav tm="0">
                                          <p:val>
                                            <p:strVal val="ppt_y"/>
                                          </p:val>
                                        </p:tav>
                                        <p:tav tm="100000">
                                          <p:val>
                                            <p:strVal val="0-ppt_h/2"/>
                                          </p:val>
                                        </p:tav>
                                      </p:tavLst>
                                    </p:anim>
                                    <p:set>
                                      <p:cBhvr>
                                        <p:cTn id="126" dur="1" fill="hold">
                                          <p:stCondLst>
                                            <p:cond delay="499"/>
                                          </p:stCondLst>
                                        </p:cTn>
                                        <p:tgtEl>
                                          <p:spTgt spid="28"/>
                                        </p:tgtEl>
                                        <p:attrNameLst>
                                          <p:attrName>style.visibility</p:attrName>
                                        </p:attrNameLst>
                                      </p:cBhvr>
                                      <p:to>
                                        <p:strVal val="hidden"/>
                                      </p:to>
                                    </p:set>
                                  </p:childTnLst>
                                </p:cTn>
                              </p:par>
                              <p:par>
                                <p:cTn id="127" presetID="2" presetClass="exit" presetSubtype="1" fill="hold" grpId="1" nodeType="withEffect">
                                  <p:stCondLst>
                                    <p:cond delay="0"/>
                                  </p:stCondLst>
                                  <p:childTnLst>
                                    <p:anim calcmode="lin" valueType="num">
                                      <p:cBhvr additive="base">
                                        <p:cTn id="128" dur="500"/>
                                        <p:tgtEl>
                                          <p:spTgt spid="29"/>
                                        </p:tgtEl>
                                        <p:attrNameLst>
                                          <p:attrName>ppt_x</p:attrName>
                                        </p:attrNameLst>
                                      </p:cBhvr>
                                      <p:tavLst>
                                        <p:tav tm="0">
                                          <p:val>
                                            <p:strVal val="ppt_x"/>
                                          </p:val>
                                        </p:tav>
                                        <p:tav tm="100000">
                                          <p:val>
                                            <p:strVal val="ppt_x"/>
                                          </p:val>
                                        </p:tav>
                                      </p:tavLst>
                                    </p:anim>
                                    <p:anim calcmode="lin" valueType="num">
                                      <p:cBhvr additive="base">
                                        <p:cTn id="129" dur="500"/>
                                        <p:tgtEl>
                                          <p:spTgt spid="29"/>
                                        </p:tgtEl>
                                        <p:attrNameLst>
                                          <p:attrName>ppt_y</p:attrName>
                                        </p:attrNameLst>
                                      </p:cBhvr>
                                      <p:tavLst>
                                        <p:tav tm="0">
                                          <p:val>
                                            <p:strVal val="ppt_y"/>
                                          </p:val>
                                        </p:tav>
                                        <p:tav tm="100000">
                                          <p:val>
                                            <p:strVal val="0-ppt_h/2"/>
                                          </p:val>
                                        </p:tav>
                                      </p:tavLst>
                                    </p:anim>
                                    <p:set>
                                      <p:cBhvr>
                                        <p:cTn id="130" dur="1" fill="hold">
                                          <p:stCondLst>
                                            <p:cond delay="4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31">
            <a:extLst>
              <a:ext uri="{FF2B5EF4-FFF2-40B4-BE49-F238E27FC236}">
                <a16:creationId xmlns:a16="http://schemas.microsoft.com/office/drawing/2014/main" id="{895777CD-72C4-4E01-9665-0B35CC9DD7FA}"/>
              </a:ext>
            </a:extLst>
          </p:cNvPr>
          <p:cNvSpPr>
            <a:spLocks/>
          </p:cNvSpPr>
          <p:nvPr/>
        </p:nvSpPr>
        <p:spPr bwMode="auto">
          <a:xfrm>
            <a:off x="3273425" y="4260850"/>
            <a:ext cx="814388" cy="955675"/>
          </a:xfrm>
          <a:custGeom>
            <a:avLst/>
            <a:gdLst>
              <a:gd name="T0" fmla="*/ 578876 w 149"/>
              <a:gd name="T1" fmla="*/ 0 h 175"/>
              <a:gd name="T2" fmla="*/ 808242 w 149"/>
              <a:gd name="T3" fmla="*/ 431611 h 175"/>
              <a:gd name="T4" fmla="*/ 289438 w 149"/>
              <a:gd name="T5" fmla="*/ 956101 h 175"/>
              <a:gd name="T6" fmla="*/ 0 w 149"/>
              <a:gd name="T7" fmla="*/ 868686 h 175"/>
              <a:gd name="T8" fmla="*/ 289438 w 149"/>
              <a:gd name="T9" fmla="*/ 956101 h 175"/>
              <a:gd name="T10" fmla="*/ 813703 w 149"/>
              <a:gd name="T11" fmla="*/ 437075 h 175"/>
              <a:gd name="T12" fmla="*/ 578876 w 149"/>
              <a:gd name="T13" fmla="*/ 0 h 1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 h="175">
                <a:moveTo>
                  <a:pt x="106" y="0"/>
                </a:moveTo>
                <a:cubicBezTo>
                  <a:pt x="132" y="17"/>
                  <a:pt x="148" y="46"/>
                  <a:pt x="148" y="79"/>
                </a:cubicBezTo>
                <a:cubicBezTo>
                  <a:pt x="148" y="132"/>
                  <a:pt x="106" y="175"/>
                  <a:pt x="53" y="175"/>
                </a:cubicBezTo>
                <a:cubicBezTo>
                  <a:pt x="33" y="175"/>
                  <a:pt x="15" y="169"/>
                  <a:pt x="0" y="159"/>
                </a:cubicBezTo>
                <a:cubicBezTo>
                  <a:pt x="15" y="169"/>
                  <a:pt x="33" y="175"/>
                  <a:pt x="53" y="175"/>
                </a:cubicBezTo>
                <a:cubicBezTo>
                  <a:pt x="106" y="175"/>
                  <a:pt x="149" y="132"/>
                  <a:pt x="149" y="80"/>
                </a:cubicBezTo>
                <a:cubicBezTo>
                  <a:pt x="149" y="46"/>
                  <a:pt x="132" y="17"/>
                  <a:pt x="106" y="0"/>
                </a:cubicBezTo>
              </a:path>
            </a:pathLst>
          </a:custGeom>
          <a:solidFill>
            <a:srgbClr val="DBDB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40" name="Group 39">
            <a:extLst>
              <a:ext uri="{FF2B5EF4-FFF2-40B4-BE49-F238E27FC236}">
                <a16:creationId xmlns:a16="http://schemas.microsoft.com/office/drawing/2014/main" id="{BA31563E-69CE-4149-A4E0-E26DAED0745B}"/>
              </a:ext>
            </a:extLst>
          </p:cNvPr>
          <p:cNvGrpSpPr>
            <a:grpSpLocks/>
          </p:cNvGrpSpPr>
          <p:nvPr/>
        </p:nvGrpSpPr>
        <p:grpSpPr bwMode="auto">
          <a:xfrm>
            <a:off x="2433638" y="3224213"/>
            <a:ext cx="2189162" cy="1041400"/>
            <a:chOff x="2832201" y="3224087"/>
            <a:chExt cx="2189088" cy="1041992"/>
          </a:xfrm>
        </p:grpSpPr>
        <p:sp>
          <p:nvSpPr>
            <p:cNvPr id="8" name="Rectangle 7">
              <a:extLst>
                <a:ext uri="{FF2B5EF4-FFF2-40B4-BE49-F238E27FC236}">
                  <a16:creationId xmlns:a16="http://schemas.microsoft.com/office/drawing/2014/main" id="{A118DD85-B841-461F-A989-6DB367C139B5}"/>
                </a:ext>
              </a:extLst>
            </p:cNvPr>
            <p:cNvSpPr>
              <a:spLocks noChangeArrowheads="1"/>
            </p:cNvSpPr>
            <p:nvPr/>
          </p:nvSpPr>
          <p:spPr bwMode="auto">
            <a:xfrm>
              <a:off x="3622749" y="3529060"/>
              <a:ext cx="1076289" cy="425692"/>
            </a:xfrm>
            <a:prstGeom prst="rect">
              <a:avLst/>
            </a:pr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8971" name="Rectangle 8">
              <a:extLst>
                <a:ext uri="{FF2B5EF4-FFF2-40B4-BE49-F238E27FC236}">
                  <a16:creationId xmlns:a16="http://schemas.microsoft.com/office/drawing/2014/main" id="{BF476A41-35E7-4D51-800B-DA2C04925B41}"/>
                </a:ext>
              </a:extLst>
            </p:cNvPr>
            <p:cNvSpPr>
              <a:spLocks noChangeArrowheads="1"/>
            </p:cNvSpPr>
            <p:nvPr/>
          </p:nvSpPr>
          <p:spPr bwMode="auto">
            <a:xfrm>
              <a:off x="3623301" y="3529226"/>
              <a:ext cx="1075897" cy="426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sp>
          <p:nvSpPr>
            <p:cNvPr id="38972" name="Freeform 11">
              <a:extLst>
                <a:ext uri="{FF2B5EF4-FFF2-40B4-BE49-F238E27FC236}">
                  <a16:creationId xmlns:a16="http://schemas.microsoft.com/office/drawing/2014/main" id="{B7BD319F-F36D-4FEF-945A-4BB81B2B9F69}"/>
                </a:ext>
              </a:extLst>
            </p:cNvPr>
            <p:cNvSpPr>
              <a:spLocks/>
            </p:cNvSpPr>
            <p:nvPr/>
          </p:nvSpPr>
          <p:spPr bwMode="auto">
            <a:xfrm>
              <a:off x="4660773" y="3328061"/>
              <a:ext cx="360516" cy="834045"/>
            </a:xfrm>
            <a:custGeom>
              <a:avLst/>
              <a:gdLst>
                <a:gd name="T0" fmla="*/ 360516 w 319"/>
                <a:gd name="T1" fmla="*/ 414762 h 738"/>
                <a:gd name="T2" fmla="*/ 0 w 319"/>
                <a:gd name="T3" fmla="*/ 834045 h 738"/>
                <a:gd name="T4" fmla="*/ 0 w 319"/>
                <a:gd name="T5" fmla="*/ 414762 h 738"/>
                <a:gd name="T6" fmla="*/ 0 w 319"/>
                <a:gd name="T7" fmla="*/ 0 h 738"/>
                <a:gd name="T8" fmla="*/ 360516 w 319"/>
                <a:gd name="T9" fmla="*/ 414762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8">
                  <a:moveTo>
                    <a:pt x="319" y="367"/>
                  </a:moveTo>
                  <a:lnTo>
                    <a:pt x="0" y="738"/>
                  </a:lnTo>
                  <a:lnTo>
                    <a:pt x="0" y="367"/>
                  </a:lnTo>
                  <a:lnTo>
                    <a:pt x="0" y="0"/>
                  </a:lnTo>
                  <a:lnTo>
                    <a:pt x="319" y="367"/>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8973" name="Freeform 12">
              <a:extLst>
                <a:ext uri="{FF2B5EF4-FFF2-40B4-BE49-F238E27FC236}">
                  <a16:creationId xmlns:a16="http://schemas.microsoft.com/office/drawing/2014/main" id="{A37F0B39-7970-4E8D-BFB2-A90368B9C0CB}"/>
                </a:ext>
              </a:extLst>
            </p:cNvPr>
            <p:cNvSpPr>
              <a:spLocks/>
            </p:cNvSpPr>
            <p:nvPr/>
          </p:nvSpPr>
          <p:spPr bwMode="auto">
            <a:xfrm>
              <a:off x="4660773" y="3328061"/>
              <a:ext cx="360516" cy="834045"/>
            </a:xfrm>
            <a:custGeom>
              <a:avLst/>
              <a:gdLst>
                <a:gd name="T0" fmla="*/ 360516 w 319"/>
                <a:gd name="T1" fmla="*/ 414762 h 738"/>
                <a:gd name="T2" fmla="*/ 0 w 319"/>
                <a:gd name="T3" fmla="*/ 834045 h 738"/>
                <a:gd name="T4" fmla="*/ 0 w 319"/>
                <a:gd name="T5" fmla="*/ 414762 h 738"/>
                <a:gd name="T6" fmla="*/ 0 w 319"/>
                <a:gd name="T7" fmla="*/ 0 h 738"/>
                <a:gd name="T8" fmla="*/ 360516 w 319"/>
                <a:gd name="T9" fmla="*/ 414762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8">
                  <a:moveTo>
                    <a:pt x="319" y="367"/>
                  </a:moveTo>
                  <a:lnTo>
                    <a:pt x="0" y="738"/>
                  </a:lnTo>
                  <a:lnTo>
                    <a:pt x="0" y="367"/>
                  </a:lnTo>
                  <a:lnTo>
                    <a:pt x="0" y="0"/>
                  </a:lnTo>
                  <a:lnTo>
                    <a:pt x="319" y="3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2" name="Oval 11">
              <a:extLst>
                <a:ext uri="{FF2B5EF4-FFF2-40B4-BE49-F238E27FC236}">
                  <a16:creationId xmlns:a16="http://schemas.microsoft.com/office/drawing/2014/main" id="{0605217C-1120-4A04-A07A-827BF1C13120}"/>
                </a:ext>
              </a:extLst>
            </p:cNvPr>
            <p:cNvSpPr>
              <a:spLocks noChangeArrowheads="1"/>
            </p:cNvSpPr>
            <p:nvPr/>
          </p:nvSpPr>
          <p:spPr bwMode="auto">
            <a:xfrm>
              <a:off x="2832201" y="3224087"/>
              <a:ext cx="1041365" cy="1041992"/>
            </a:xfrm>
            <a:prstGeom prst="ellipse">
              <a:avLst/>
            </a:pr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3" name="Freeform 24">
              <a:extLst>
                <a:ext uri="{FF2B5EF4-FFF2-40B4-BE49-F238E27FC236}">
                  <a16:creationId xmlns:a16="http://schemas.microsoft.com/office/drawing/2014/main" id="{9B887AD3-2600-4FAB-A13B-7DC5A0E8573F}"/>
                </a:ext>
              </a:extLst>
            </p:cNvPr>
            <p:cNvSpPr>
              <a:spLocks/>
            </p:cNvSpPr>
            <p:nvPr/>
          </p:nvSpPr>
          <p:spPr bwMode="auto">
            <a:xfrm>
              <a:off x="4660939" y="3327333"/>
              <a:ext cx="360350" cy="835500"/>
            </a:xfrm>
            <a:custGeom>
              <a:avLst/>
              <a:gdLst>
                <a:gd name="T0" fmla="*/ 0 w 319"/>
                <a:gd name="T1" fmla="*/ 0 h 738"/>
                <a:gd name="T2" fmla="*/ 0 w 319"/>
                <a:gd name="T3" fmla="*/ 367 h 738"/>
                <a:gd name="T4" fmla="*/ 0 w 319"/>
                <a:gd name="T5" fmla="*/ 738 h 738"/>
                <a:gd name="T6" fmla="*/ 319 w 319"/>
                <a:gd name="T7" fmla="*/ 367 h 738"/>
                <a:gd name="T8" fmla="*/ 0 w 319"/>
                <a:gd name="T9" fmla="*/ 0 h 738"/>
              </a:gdLst>
              <a:ahLst/>
              <a:cxnLst>
                <a:cxn ang="0">
                  <a:pos x="T0" y="T1"/>
                </a:cxn>
                <a:cxn ang="0">
                  <a:pos x="T2" y="T3"/>
                </a:cxn>
                <a:cxn ang="0">
                  <a:pos x="T4" y="T5"/>
                </a:cxn>
                <a:cxn ang="0">
                  <a:pos x="T6" y="T7"/>
                </a:cxn>
                <a:cxn ang="0">
                  <a:pos x="T8" y="T9"/>
                </a:cxn>
              </a:cxnLst>
              <a:rect l="0" t="0" r="r" b="b"/>
              <a:pathLst>
                <a:path w="319" h="738">
                  <a:moveTo>
                    <a:pt x="0" y="0"/>
                  </a:moveTo>
                  <a:lnTo>
                    <a:pt x="0" y="367"/>
                  </a:lnTo>
                  <a:lnTo>
                    <a:pt x="0" y="738"/>
                  </a:lnTo>
                  <a:lnTo>
                    <a:pt x="319" y="367"/>
                  </a:lnTo>
                  <a:lnTo>
                    <a:pt x="0"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8976" name="Freeform 25">
              <a:extLst>
                <a:ext uri="{FF2B5EF4-FFF2-40B4-BE49-F238E27FC236}">
                  <a16:creationId xmlns:a16="http://schemas.microsoft.com/office/drawing/2014/main" id="{35BB5DC2-2B79-4E52-ADB0-31C7A2DBE74A}"/>
                </a:ext>
              </a:extLst>
            </p:cNvPr>
            <p:cNvSpPr>
              <a:spLocks/>
            </p:cNvSpPr>
            <p:nvPr/>
          </p:nvSpPr>
          <p:spPr bwMode="auto">
            <a:xfrm>
              <a:off x="4660773" y="3328061"/>
              <a:ext cx="360516" cy="834045"/>
            </a:xfrm>
            <a:custGeom>
              <a:avLst/>
              <a:gdLst>
                <a:gd name="T0" fmla="*/ 0 w 319"/>
                <a:gd name="T1" fmla="*/ 0 h 738"/>
                <a:gd name="T2" fmla="*/ 0 w 319"/>
                <a:gd name="T3" fmla="*/ 414762 h 738"/>
                <a:gd name="T4" fmla="*/ 0 w 319"/>
                <a:gd name="T5" fmla="*/ 834045 h 738"/>
                <a:gd name="T6" fmla="*/ 360516 w 319"/>
                <a:gd name="T7" fmla="*/ 414762 h 738"/>
                <a:gd name="T8" fmla="*/ 0 w 319"/>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8">
                  <a:moveTo>
                    <a:pt x="0" y="0"/>
                  </a:moveTo>
                  <a:lnTo>
                    <a:pt x="0" y="367"/>
                  </a:lnTo>
                  <a:lnTo>
                    <a:pt x="0" y="738"/>
                  </a:lnTo>
                  <a:lnTo>
                    <a:pt x="319" y="36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1" name="Shape 2753">
              <a:extLst>
                <a:ext uri="{FF2B5EF4-FFF2-40B4-BE49-F238E27FC236}">
                  <a16:creationId xmlns:a16="http://schemas.microsoft.com/office/drawing/2014/main" id="{455BE07E-5804-4500-ACD2-DF5ED4ED771C}"/>
                </a:ext>
              </a:extLst>
            </p:cNvPr>
            <p:cNvSpPr/>
            <p:nvPr/>
          </p:nvSpPr>
          <p:spPr>
            <a:xfrm>
              <a:off x="3119528" y="3587831"/>
              <a:ext cx="361938" cy="406631"/>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9" name="Group 38">
            <a:extLst>
              <a:ext uri="{FF2B5EF4-FFF2-40B4-BE49-F238E27FC236}">
                <a16:creationId xmlns:a16="http://schemas.microsoft.com/office/drawing/2014/main" id="{DE13F1A7-7D0D-4F44-8607-AB4F46B727B6}"/>
              </a:ext>
            </a:extLst>
          </p:cNvPr>
          <p:cNvGrpSpPr>
            <a:grpSpLocks/>
          </p:cNvGrpSpPr>
          <p:nvPr/>
        </p:nvGrpSpPr>
        <p:grpSpPr bwMode="auto">
          <a:xfrm>
            <a:off x="1516063" y="2268538"/>
            <a:ext cx="2565400" cy="1047750"/>
            <a:chOff x="1914525" y="2269116"/>
            <a:chExt cx="2566555" cy="1047643"/>
          </a:xfrm>
        </p:grpSpPr>
        <p:sp>
          <p:nvSpPr>
            <p:cNvPr id="3" name="Rectangle 2">
              <a:extLst>
                <a:ext uri="{FF2B5EF4-FFF2-40B4-BE49-F238E27FC236}">
                  <a16:creationId xmlns:a16="http://schemas.microsoft.com/office/drawing/2014/main" id="{5711CEC1-F823-4288-8146-12073195C384}"/>
                </a:ext>
              </a:extLst>
            </p:cNvPr>
            <p:cNvSpPr>
              <a:spLocks noChangeArrowheads="1"/>
            </p:cNvSpPr>
            <p:nvPr/>
          </p:nvSpPr>
          <p:spPr bwMode="auto">
            <a:xfrm>
              <a:off x="2236932" y="2580234"/>
              <a:ext cx="1457981" cy="425407"/>
            </a:xfrm>
            <a:prstGeom prst="rect">
              <a:avLst/>
            </a:pr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8963" name="Rectangle 3">
              <a:extLst>
                <a:ext uri="{FF2B5EF4-FFF2-40B4-BE49-F238E27FC236}">
                  <a16:creationId xmlns:a16="http://schemas.microsoft.com/office/drawing/2014/main" id="{4C54AD8E-154D-4B52-B744-D841617D6A08}"/>
                </a:ext>
              </a:extLst>
            </p:cNvPr>
            <p:cNvSpPr>
              <a:spLocks noChangeArrowheads="1"/>
            </p:cNvSpPr>
            <p:nvPr/>
          </p:nvSpPr>
          <p:spPr bwMode="auto">
            <a:xfrm>
              <a:off x="2236615" y="2579905"/>
              <a:ext cx="1457885" cy="426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sp>
          <p:nvSpPr>
            <p:cNvPr id="38964" name="Freeform 6">
              <a:extLst>
                <a:ext uri="{FF2B5EF4-FFF2-40B4-BE49-F238E27FC236}">
                  <a16:creationId xmlns:a16="http://schemas.microsoft.com/office/drawing/2014/main" id="{DA203242-8D90-4E50-82F7-E048D414AFBA}"/>
                </a:ext>
              </a:extLst>
            </p:cNvPr>
            <p:cNvSpPr>
              <a:spLocks/>
            </p:cNvSpPr>
            <p:nvPr/>
          </p:nvSpPr>
          <p:spPr bwMode="auto">
            <a:xfrm>
              <a:off x="1914525" y="2377610"/>
              <a:ext cx="360516" cy="829525"/>
            </a:xfrm>
            <a:custGeom>
              <a:avLst/>
              <a:gdLst>
                <a:gd name="T0" fmla="*/ 0 w 319"/>
                <a:gd name="T1" fmla="*/ 414763 h 734"/>
                <a:gd name="T2" fmla="*/ 360516 w 319"/>
                <a:gd name="T3" fmla="*/ 829525 h 734"/>
                <a:gd name="T4" fmla="*/ 360516 w 319"/>
                <a:gd name="T5" fmla="*/ 414763 h 734"/>
                <a:gd name="T6" fmla="*/ 360516 w 319"/>
                <a:gd name="T7" fmla="*/ 0 h 734"/>
                <a:gd name="T8" fmla="*/ 0 w 319"/>
                <a:gd name="T9" fmla="*/ 414763 h 7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4">
                  <a:moveTo>
                    <a:pt x="0" y="367"/>
                  </a:moveTo>
                  <a:lnTo>
                    <a:pt x="319" y="734"/>
                  </a:lnTo>
                  <a:lnTo>
                    <a:pt x="319" y="367"/>
                  </a:lnTo>
                  <a:lnTo>
                    <a:pt x="319" y="0"/>
                  </a:lnTo>
                  <a:lnTo>
                    <a:pt x="0" y="367"/>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8965" name="Freeform 7">
              <a:extLst>
                <a:ext uri="{FF2B5EF4-FFF2-40B4-BE49-F238E27FC236}">
                  <a16:creationId xmlns:a16="http://schemas.microsoft.com/office/drawing/2014/main" id="{13BF949E-8BE1-4578-8D0B-72B3B9CCF7EB}"/>
                </a:ext>
              </a:extLst>
            </p:cNvPr>
            <p:cNvSpPr>
              <a:spLocks/>
            </p:cNvSpPr>
            <p:nvPr/>
          </p:nvSpPr>
          <p:spPr bwMode="auto">
            <a:xfrm>
              <a:off x="1914525" y="2377610"/>
              <a:ext cx="360516" cy="829525"/>
            </a:xfrm>
            <a:custGeom>
              <a:avLst/>
              <a:gdLst>
                <a:gd name="T0" fmla="*/ 0 w 319"/>
                <a:gd name="T1" fmla="*/ 414763 h 734"/>
                <a:gd name="T2" fmla="*/ 360516 w 319"/>
                <a:gd name="T3" fmla="*/ 829525 h 734"/>
                <a:gd name="T4" fmla="*/ 360516 w 319"/>
                <a:gd name="T5" fmla="*/ 414763 h 734"/>
                <a:gd name="T6" fmla="*/ 360516 w 319"/>
                <a:gd name="T7" fmla="*/ 0 h 734"/>
                <a:gd name="T8" fmla="*/ 0 w 319"/>
                <a:gd name="T9" fmla="*/ 414763 h 7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4">
                  <a:moveTo>
                    <a:pt x="0" y="367"/>
                  </a:moveTo>
                  <a:lnTo>
                    <a:pt x="319" y="734"/>
                  </a:lnTo>
                  <a:lnTo>
                    <a:pt x="319" y="367"/>
                  </a:lnTo>
                  <a:lnTo>
                    <a:pt x="319" y="0"/>
                  </a:lnTo>
                  <a:lnTo>
                    <a:pt x="0" y="3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7" name="Oval 6">
              <a:extLst>
                <a:ext uri="{FF2B5EF4-FFF2-40B4-BE49-F238E27FC236}">
                  <a16:creationId xmlns:a16="http://schemas.microsoft.com/office/drawing/2014/main" id="{6D5BF804-80FC-4A96-BFE4-6614B426DAEF}"/>
                </a:ext>
              </a:extLst>
            </p:cNvPr>
            <p:cNvSpPr>
              <a:spLocks noChangeArrowheads="1"/>
            </p:cNvSpPr>
            <p:nvPr/>
          </p:nvSpPr>
          <p:spPr bwMode="auto">
            <a:xfrm>
              <a:off x="3437622" y="2269116"/>
              <a:ext cx="1043458" cy="1047643"/>
            </a:xfrm>
            <a:prstGeom prst="ellipse">
              <a:avLst/>
            </a:pr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21" name="Freeform 22">
              <a:extLst>
                <a:ext uri="{FF2B5EF4-FFF2-40B4-BE49-F238E27FC236}">
                  <a16:creationId xmlns:a16="http://schemas.microsoft.com/office/drawing/2014/main" id="{8AA0A8AF-707A-4527-AF45-F0FBCA37B7CB}"/>
                </a:ext>
              </a:extLst>
            </p:cNvPr>
            <p:cNvSpPr>
              <a:spLocks/>
            </p:cNvSpPr>
            <p:nvPr/>
          </p:nvSpPr>
          <p:spPr bwMode="auto">
            <a:xfrm>
              <a:off x="1914525" y="2377055"/>
              <a:ext cx="360524" cy="830177"/>
            </a:xfrm>
            <a:custGeom>
              <a:avLst/>
              <a:gdLst>
                <a:gd name="T0" fmla="*/ 319 w 319"/>
                <a:gd name="T1" fmla="*/ 0 h 734"/>
                <a:gd name="T2" fmla="*/ 0 w 319"/>
                <a:gd name="T3" fmla="*/ 367 h 734"/>
                <a:gd name="T4" fmla="*/ 319 w 319"/>
                <a:gd name="T5" fmla="*/ 734 h 734"/>
                <a:gd name="T6" fmla="*/ 319 w 319"/>
                <a:gd name="T7" fmla="*/ 556 h 734"/>
                <a:gd name="T8" fmla="*/ 319 w 319"/>
                <a:gd name="T9" fmla="*/ 367 h 734"/>
                <a:gd name="T10" fmla="*/ 319 w 319"/>
                <a:gd name="T11" fmla="*/ 179 h 734"/>
                <a:gd name="T12" fmla="*/ 319 w 319"/>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319" h="734">
                  <a:moveTo>
                    <a:pt x="319" y="0"/>
                  </a:moveTo>
                  <a:lnTo>
                    <a:pt x="0" y="367"/>
                  </a:lnTo>
                  <a:lnTo>
                    <a:pt x="319" y="734"/>
                  </a:lnTo>
                  <a:lnTo>
                    <a:pt x="319" y="556"/>
                  </a:lnTo>
                  <a:lnTo>
                    <a:pt x="319" y="367"/>
                  </a:lnTo>
                  <a:lnTo>
                    <a:pt x="319" y="179"/>
                  </a:lnTo>
                  <a:lnTo>
                    <a:pt x="319"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8968" name="Freeform 23">
              <a:extLst>
                <a:ext uri="{FF2B5EF4-FFF2-40B4-BE49-F238E27FC236}">
                  <a16:creationId xmlns:a16="http://schemas.microsoft.com/office/drawing/2014/main" id="{A65DCC40-52FB-4AF3-B805-188E04305FB2}"/>
                </a:ext>
              </a:extLst>
            </p:cNvPr>
            <p:cNvSpPr>
              <a:spLocks/>
            </p:cNvSpPr>
            <p:nvPr/>
          </p:nvSpPr>
          <p:spPr bwMode="auto">
            <a:xfrm>
              <a:off x="1914525" y="2377610"/>
              <a:ext cx="360516" cy="829525"/>
            </a:xfrm>
            <a:custGeom>
              <a:avLst/>
              <a:gdLst>
                <a:gd name="T0" fmla="*/ 360516 w 319"/>
                <a:gd name="T1" fmla="*/ 0 h 734"/>
                <a:gd name="T2" fmla="*/ 0 w 319"/>
                <a:gd name="T3" fmla="*/ 414763 h 734"/>
                <a:gd name="T4" fmla="*/ 360516 w 319"/>
                <a:gd name="T5" fmla="*/ 829525 h 734"/>
                <a:gd name="T6" fmla="*/ 360516 w 319"/>
                <a:gd name="T7" fmla="*/ 628360 h 734"/>
                <a:gd name="T8" fmla="*/ 360516 w 319"/>
                <a:gd name="T9" fmla="*/ 414763 h 734"/>
                <a:gd name="T10" fmla="*/ 360516 w 319"/>
                <a:gd name="T11" fmla="*/ 202296 h 734"/>
                <a:gd name="T12" fmla="*/ 360516 w 319"/>
                <a:gd name="T13" fmla="*/ 0 h 7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734">
                  <a:moveTo>
                    <a:pt x="319" y="0"/>
                  </a:moveTo>
                  <a:lnTo>
                    <a:pt x="0" y="367"/>
                  </a:lnTo>
                  <a:lnTo>
                    <a:pt x="319" y="734"/>
                  </a:lnTo>
                  <a:lnTo>
                    <a:pt x="319" y="556"/>
                  </a:lnTo>
                  <a:lnTo>
                    <a:pt x="319" y="367"/>
                  </a:lnTo>
                  <a:lnTo>
                    <a:pt x="319" y="179"/>
                  </a:lnTo>
                  <a:lnTo>
                    <a:pt x="3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 name="Shape 2787">
              <a:extLst>
                <a:ext uri="{FF2B5EF4-FFF2-40B4-BE49-F238E27FC236}">
                  <a16:creationId xmlns:a16="http://schemas.microsoft.com/office/drawing/2014/main" id="{0DC45DFD-4955-42F7-9AC4-435FE9CAA0A1}"/>
                </a:ext>
              </a:extLst>
            </p:cNvPr>
            <p:cNvSpPr/>
            <p:nvPr/>
          </p:nvSpPr>
          <p:spPr>
            <a:xfrm>
              <a:off x="3799735" y="2569122"/>
              <a:ext cx="441524" cy="407946"/>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42" name="Group 41">
            <a:extLst>
              <a:ext uri="{FF2B5EF4-FFF2-40B4-BE49-F238E27FC236}">
                <a16:creationId xmlns:a16="http://schemas.microsoft.com/office/drawing/2014/main" id="{D8B7F06C-D448-4393-9AAE-12BFFDD81830}"/>
              </a:ext>
            </a:extLst>
          </p:cNvPr>
          <p:cNvGrpSpPr>
            <a:grpSpLocks/>
          </p:cNvGrpSpPr>
          <p:nvPr/>
        </p:nvGrpSpPr>
        <p:grpSpPr bwMode="auto">
          <a:xfrm>
            <a:off x="2433638" y="5122863"/>
            <a:ext cx="2560637" cy="1042987"/>
            <a:chOff x="2832201" y="5122727"/>
            <a:chExt cx="2560905" cy="1043123"/>
          </a:xfrm>
        </p:grpSpPr>
        <p:sp>
          <p:nvSpPr>
            <p:cNvPr id="13" name="Rectangle 12">
              <a:extLst>
                <a:ext uri="{FF2B5EF4-FFF2-40B4-BE49-F238E27FC236}">
                  <a16:creationId xmlns:a16="http://schemas.microsoft.com/office/drawing/2014/main" id="{9C331C72-223A-4B2A-85FA-C73E4E1954FC}"/>
                </a:ext>
              </a:extLst>
            </p:cNvPr>
            <p:cNvSpPr>
              <a:spLocks noChangeArrowheads="1"/>
            </p:cNvSpPr>
            <p:nvPr/>
          </p:nvSpPr>
          <p:spPr bwMode="auto">
            <a:xfrm>
              <a:off x="3659375" y="5427567"/>
              <a:ext cx="1447952" cy="420742"/>
            </a:xfrm>
            <a:prstGeom prst="rect">
              <a:avLst/>
            </a:pr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8956" name="Rectangle 13">
              <a:extLst>
                <a:ext uri="{FF2B5EF4-FFF2-40B4-BE49-F238E27FC236}">
                  <a16:creationId xmlns:a16="http://schemas.microsoft.com/office/drawing/2014/main" id="{A6A3D349-9CD3-47C7-B41C-4724A3203980}"/>
                </a:ext>
              </a:extLst>
            </p:cNvPr>
            <p:cNvSpPr>
              <a:spLocks noChangeArrowheads="1"/>
            </p:cNvSpPr>
            <p:nvPr/>
          </p:nvSpPr>
          <p:spPr bwMode="auto">
            <a:xfrm>
              <a:off x="3623301" y="5434647"/>
              <a:ext cx="1447713" cy="420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sp>
          <p:nvSpPr>
            <p:cNvPr id="15" name="Freeform 16">
              <a:extLst>
                <a:ext uri="{FF2B5EF4-FFF2-40B4-BE49-F238E27FC236}">
                  <a16:creationId xmlns:a16="http://schemas.microsoft.com/office/drawing/2014/main" id="{7B59DA91-7C6D-4FC7-81BF-0BB1AF1C647A}"/>
                </a:ext>
              </a:extLst>
            </p:cNvPr>
            <p:cNvSpPr>
              <a:spLocks/>
            </p:cNvSpPr>
            <p:nvPr/>
          </p:nvSpPr>
          <p:spPr bwMode="auto">
            <a:xfrm>
              <a:off x="5032706" y="5225927"/>
              <a:ext cx="360400" cy="836722"/>
            </a:xfrm>
            <a:custGeom>
              <a:avLst/>
              <a:gdLst>
                <a:gd name="T0" fmla="*/ 319 w 319"/>
                <a:gd name="T1" fmla="*/ 367 h 739"/>
                <a:gd name="T2" fmla="*/ 0 w 319"/>
                <a:gd name="T3" fmla="*/ 739 h 739"/>
                <a:gd name="T4" fmla="*/ 0 w 319"/>
                <a:gd name="T5" fmla="*/ 367 h 739"/>
                <a:gd name="T6" fmla="*/ 0 w 319"/>
                <a:gd name="T7" fmla="*/ 0 h 739"/>
                <a:gd name="T8" fmla="*/ 319 w 319"/>
                <a:gd name="T9" fmla="*/ 367 h 739"/>
              </a:gdLst>
              <a:ahLst/>
              <a:cxnLst>
                <a:cxn ang="0">
                  <a:pos x="T0" y="T1"/>
                </a:cxn>
                <a:cxn ang="0">
                  <a:pos x="T2" y="T3"/>
                </a:cxn>
                <a:cxn ang="0">
                  <a:pos x="T4" y="T5"/>
                </a:cxn>
                <a:cxn ang="0">
                  <a:pos x="T6" y="T7"/>
                </a:cxn>
                <a:cxn ang="0">
                  <a:pos x="T8" y="T9"/>
                </a:cxn>
              </a:cxnLst>
              <a:rect l="0" t="0" r="r" b="b"/>
              <a:pathLst>
                <a:path w="319" h="739">
                  <a:moveTo>
                    <a:pt x="319" y="367"/>
                  </a:moveTo>
                  <a:lnTo>
                    <a:pt x="0" y="739"/>
                  </a:lnTo>
                  <a:lnTo>
                    <a:pt x="0" y="367"/>
                  </a:lnTo>
                  <a:lnTo>
                    <a:pt x="0" y="0"/>
                  </a:lnTo>
                  <a:lnTo>
                    <a:pt x="319" y="367"/>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16" name="Oval 15">
              <a:extLst>
                <a:ext uri="{FF2B5EF4-FFF2-40B4-BE49-F238E27FC236}">
                  <a16:creationId xmlns:a16="http://schemas.microsoft.com/office/drawing/2014/main" id="{F5DFED3C-6DDB-49B1-826B-6BC8CA4B6A0E}"/>
                </a:ext>
              </a:extLst>
            </p:cNvPr>
            <p:cNvSpPr>
              <a:spLocks noChangeArrowheads="1"/>
            </p:cNvSpPr>
            <p:nvPr/>
          </p:nvSpPr>
          <p:spPr bwMode="auto">
            <a:xfrm>
              <a:off x="2832201" y="5122727"/>
              <a:ext cx="1041509" cy="1043123"/>
            </a:xfrm>
            <a:prstGeom prst="ellipse">
              <a:avLst/>
            </a:pr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25" name="Freeform 26">
              <a:extLst>
                <a:ext uri="{FF2B5EF4-FFF2-40B4-BE49-F238E27FC236}">
                  <a16:creationId xmlns:a16="http://schemas.microsoft.com/office/drawing/2014/main" id="{0CF9060B-67A9-46FC-8B52-781113C6A3F8}"/>
                </a:ext>
              </a:extLst>
            </p:cNvPr>
            <p:cNvSpPr>
              <a:spLocks/>
            </p:cNvSpPr>
            <p:nvPr/>
          </p:nvSpPr>
          <p:spPr bwMode="auto">
            <a:xfrm>
              <a:off x="5032706" y="5225927"/>
              <a:ext cx="360400" cy="836722"/>
            </a:xfrm>
            <a:custGeom>
              <a:avLst/>
              <a:gdLst>
                <a:gd name="T0" fmla="*/ 0 w 319"/>
                <a:gd name="T1" fmla="*/ 0 h 739"/>
                <a:gd name="T2" fmla="*/ 0 w 319"/>
                <a:gd name="T3" fmla="*/ 367 h 739"/>
                <a:gd name="T4" fmla="*/ 0 w 319"/>
                <a:gd name="T5" fmla="*/ 739 h 739"/>
                <a:gd name="T6" fmla="*/ 319 w 319"/>
                <a:gd name="T7" fmla="*/ 367 h 739"/>
                <a:gd name="T8" fmla="*/ 0 w 319"/>
                <a:gd name="T9" fmla="*/ 0 h 739"/>
              </a:gdLst>
              <a:ahLst/>
              <a:cxnLst>
                <a:cxn ang="0">
                  <a:pos x="T0" y="T1"/>
                </a:cxn>
                <a:cxn ang="0">
                  <a:pos x="T2" y="T3"/>
                </a:cxn>
                <a:cxn ang="0">
                  <a:pos x="T4" y="T5"/>
                </a:cxn>
                <a:cxn ang="0">
                  <a:pos x="T6" y="T7"/>
                </a:cxn>
                <a:cxn ang="0">
                  <a:pos x="T8" y="T9"/>
                </a:cxn>
              </a:cxnLst>
              <a:rect l="0" t="0" r="r" b="b"/>
              <a:pathLst>
                <a:path w="319" h="739">
                  <a:moveTo>
                    <a:pt x="0" y="0"/>
                  </a:moveTo>
                  <a:lnTo>
                    <a:pt x="0" y="367"/>
                  </a:lnTo>
                  <a:lnTo>
                    <a:pt x="0" y="739"/>
                  </a:lnTo>
                  <a:lnTo>
                    <a:pt x="319" y="367"/>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8960" name="Freeform 27">
              <a:extLst>
                <a:ext uri="{FF2B5EF4-FFF2-40B4-BE49-F238E27FC236}">
                  <a16:creationId xmlns:a16="http://schemas.microsoft.com/office/drawing/2014/main" id="{95F8BBE6-464B-458E-83C4-302A560F64A6}"/>
                </a:ext>
              </a:extLst>
            </p:cNvPr>
            <p:cNvSpPr>
              <a:spLocks/>
            </p:cNvSpPr>
            <p:nvPr/>
          </p:nvSpPr>
          <p:spPr bwMode="auto">
            <a:xfrm>
              <a:off x="5032590" y="5226701"/>
              <a:ext cx="360516" cy="835176"/>
            </a:xfrm>
            <a:custGeom>
              <a:avLst/>
              <a:gdLst>
                <a:gd name="T0" fmla="*/ 0 w 319"/>
                <a:gd name="T1" fmla="*/ 0 h 739"/>
                <a:gd name="T2" fmla="*/ 0 w 319"/>
                <a:gd name="T3" fmla="*/ 414763 h 739"/>
                <a:gd name="T4" fmla="*/ 0 w 319"/>
                <a:gd name="T5" fmla="*/ 835176 h 739"/>
                <a:gd name="T6" fmla="*/ 360516 w 319"/>
                <a:gd name="T7" fmla="*/ 414763 h 739"/>
                <a:gd name="T8" fmla="*/ 0 w 319"/>
                <a:gd name="T9" fmla="*/ 0 h 7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9">
                  <a:moveTo>
                    <a:pt x="0" y="0"/>
                  </a:moveTo>
                  <a:lnTo>
                    <a:pt x="0" y="367"/>
                  </a:lnTo>
                  <a:lnTo>
                    <a:pt x="0" y="739"/>
                  </a:lnTo>
                  <a:lnTo>
                    <a:pt x="319" y="36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3" name="Shape 2774">
              <a:extLst>
                <a:ext uri="{FF2B5EF4-FFF2-40B4-BE49-F238E27FC236}">
                  <a16:creationId xmlns:a16="http://schemas.microsoft.com/office/drawing/2014/main" id="{031537E6-360A-48DD-90A1-F18B91142E95}"/>
                </a:ext>
              </a:extLst>
            </p:cNvPr>
            <p:cNvSpPr/>
            <p:nvPr/>
          </p:nvSpPr>
          <p:spPr>
            <a:xfrm>
              <a:off x="3132269" y="5440268"/>
              <a:ext cx="442959" cy="40804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41" name="Group 40">
            <a:extLst>
              <a:ext uri="{FF2B5EF4-FFF2-40B4-BE49-F238E27FC236}">
                <a16:creationId xmlns:a16="http://schemas.microsoft.com/office/drawing/2014/main" id="{809C4C71-7ADA-47C2-ABF3-7924B84772CB}"/>
              </a:ext>
            </a:extLst>
          </p:cNvPr>
          <p:cNvGrpSpPr>
            <a:grpSpLocks/>
          </p:cNvGrpSpPr>
          <p:nvPr/>
        </p:nvGrpSpPr>
        <p:grpSpPr bwMode="auto">
          <a:xfrm>
            <a:off x="1695450" y="4173538"/>
            <a:ext cx="2386013" cy="1042987"/>
            <a:chOff x="2094218" y="4173407"/>
            <a:chExt cx="2386862" cy="1043123"/>
          </a:xfrm>
        </p:grpSpPr>
        <p:sp>
          <p:nvSpPr>
            <p:cNvPr id="17" name="Rectangle 16">
              <a:extLst>
                <a:ext uri="{FF2B5EF4-FFF2-40B4-BE49-F238E27FC236}">
                  <a16:creationId xmlns:a16="http://schemas.microsoft.com/office/drawing/2014/main" id="{33FB9CAC-525B-4E5E-83F8-EAB2AB7EBD2D}"/>
                </a:ext>
              </a:extLst>
            </p:cNvPr>
            <p:cNvSpPr>
              <a:spLocks noChangeArrowheads="1"/>
            </p:cNvSpPr>
            <p:nvPr/>
          </p:nvSpPr>
          <p:spPr bwMode="auto">
            <a:xfrm>
              <a:off x="2416596" y="4479834"/>
              <a:ext cx="1278392" cy="425505"/>
            </a:xfrm>
            <a:prstGeom prst="rect">
              <a:avLst/>
            </a:pr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38948" name="Rectangle 17">
              <a:extLst>
                <a:ext uri="{FF2B5EF4-FFF2-40B4-BE49-F238E27FC236}">
                  <a16:creationId xmlns:a16="http://schemas.microsoft.com/office/drawing/2014/main" id="{064FA74B-5136-4E05-92E9-D62FBB3D9B44}"/>
                </a:ext>
              </a:extLst>
            </p:cNvPr>
            <p:cNvSpPr>
              <a:spLocks noChangeArrowheads="1"/>
            </p:cNvSpPr>
            <p:nvPr/>
          </p:nvSpPr>
          <p:spPr bwMode="auto">
            <a:xfrm>
              <a:off x="2416309" y="4479676"/>
              <a:ext cx="1278192" cy="424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sp>
          <p:nvSpPr>
            <p:cNvPr id="38949" name="Freeform 20">
              <a:extLst>
                <a:ext uri="{FF2B5EF4-FFF2-40B4-BE49-F238E27FC236}">
                  <a16:creationId xmlns:a16="http://schemas.microsoft.com/office/drawing/2014/main" id="{A87DBD4E-55CC-4EE3-8789-813C14906B31}"/>
                </a:ext>
              </a:extLst>
            </p:cNvPr>
            <p:cNvSpPr>
              <a:spLocks/>
            </p:cNvSpPr>
            <p:nvPr/>
          </p:nvSpPr>
          <p:spPr bwMode="auto">
            <a:xfrm>
              <a:off x="2094218" y="4277381"/>
              <a:ext cx="360516" cy="835176"/>
            </a:xfrm>
            <a:custGeom>
              <a:avLst/>
              <a:gdLst>
                <a:gd name="T0" fmla="*/ 0 w 319"/>
                <a:gd name="T1" fmla="*/ 414763 h 739"/>
                <a:gd name="T2" fmla="*/ 360516 w 319"/>
                <a:gd name="T3" fmla="*/ 835176 h 739"/>
                <a:gd name="T4" fmla="*/ 360516 w 319"/>
                <a:gd name="T5" fmla="*/ 414763 h 739"/>
                <a:gd name="T6" fmla="*/ 360516 w 319"/>
                <a:gd name="T7" fmla="*/ 0 h 739"/>
                <a:gd name="T8" fmla="*/ 0 w 319"/>
                <a:gd name="T9" fmla="*/ 414763 h 7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9">
                  <a:moveTo>
                    <a:pt x="0" y="367"/>
                  </a:moveTo>
                  <a:lnTo>
                    <a:pt x="319" y="739"/>
                  </a:lnTo>
                  <a:lnTo>
                    <a:pt x="319" y="367"/>
                  </a:lnTo>
                  <a:lnTo>
                    <a:pt x="319" y="0"/>
                  </a:lnTo>
                  <a:lnTo>
                    <a:pt x="0" y="367"/>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8950" name="Freeform 21">
              <a:extLst>
                <a:ext uri="{FF2B5EF4-FFF2-40B4-BE49-F238E27FC236}">
                  <a16:creationId xmlns:a16="http://schemas.microsoft.com/office/drawing/2014/main" id="{D97664AD-B0E0-4178-A4A4-8EF9914C5BD1}"/>
                </a:ext>
              </a:extLst>
            </p:cNvPr>
            <p:cNvSpPr>
              <a:spLocks/>
            </p:cNvSpPr>
            <p:nvPr/>
          </p:nvSpPr>
          <p:spPr bwMode="auto">
            <a:xfrm>
              <a:off x="2094218" y="4277381"/>
              <a:ext cx="360516" cy="835176"/>
            </a:xfrm>
            <a:custGeom>
              <a:avLst/>
              <a:gdLst>
                <a:gd name="T0" fmla="*/ 0 w 319"/>
                <a:gd name="T1" fmla="*/ 414763 h 739"/>
                <a:gd name="T2" fmla="*/ 360516 w 319"/>
                <a:gd name="T3" fmla="*/ 835176 h 739"/>
                <a:gd name="T4" fmla="*/ 360516 w 319"/>
                <a:gd name="T5" fmla="*/ 414763 h 739"/>
                <a:gd name="T6" fmla="*/ 360516 w 319"/>
                <a:gd name="T7" fmla="*/ 0 h 739"/>
                <a:gd name="T8" fmla="*/ 0 w 319"/>
                <a:gd name="T9" fmla="*/ 414763 h 7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739">
                  <a:moveTo>
                    <a:pt x="0" y="367"/>
                  </a:moveTo>
                  <a:lnTo>
                    <a:pt x="319" y="739"/>
                  </a:lnTo>
                  <a:lnTo>
                    <a:pt x="319" y="367"/>
                  </a:lnTo>
                  <a:lnTo>
                    <a:pt x="319" y="0"/>
                  </a:lnTo>
                  <a:lnTo>
                    <a:pt x="0" y="3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7" name="Freeform 28">
              <a:extLst>
                <a:ext uri="{FF2B5EF4-FFF2-40B4-BE49-F238E27FC236}">
                  <a16:creationId xmlns:a16="http://schemas.microsoft.com/office/drawing/2014/main" id="{4B902C7A-7C6B-44B9-A0F2-7695FDA32EBC}"/>
                </a:ext>
              </a:extLst>
            </p:cNvPr>
            <p:cNvSpPr>
              <a:spLocks/>
            </p:cNvSpPr>
            <p:nvPr/>
          </p:nvSpPr>
          <p:spPr bwMode="auto">
            <a:xfrm>
              <a:off x="2094218" y="4276607"/>
              <a:ext cx="360491" cy="836722"/>
            </a:xfrm>
            <a:custGeom>
              <a:avLst/>
              <a:gdLst>
                <a:gd name="T0" fmla="*/ 319 w 319"/>
                <a:gd name="T1" fmla="*/ 0 h 739"/>
                <a:gd name="T2" fmla="*/ 0 w 319"/>
                <a:gd name="T3" fmla="*/ 367 h 739"/>
                <a:gd name="T4" fmla="*/ 319 w 319"/>
                <a:gd name="T5" fmla="*/ 739 h 739"/>
                <a:gd name="T6" fmla="*/ 319 w 319"/>
                <a:gd name="T7" fmla="*/ 555 h 739"/>
                <a:gd name="T8" fmla="*/ 319 w 319"/>
                <a:gd name="T9" fmla="*/ 367 h 739"/>
                <a:gd name="T10" fmla="*/ 319 w 319"/>
                <a:gd name="T11" fmla="*/ 179 h 739"/>
                <a:gd name="T12" fmla="*/ 319 w 319"/>
                <a:gd name="T13" fmla="*/ 0 h 739"/>
              </a:gdLst>
              <a:ahLst/>
              <a:cxnLst>
                <a:cxn ang="0">
                  <a:pos x="T0" y="T1"/>
                </a:cxn>
                <a:cxn ang="0">
                  <a:pos x="T2" y="T3"/>
                </a:cxn>
                <a:cxn ang="0">
                  <a:pos x="T4" y="T5"/>
                </a:cxn>
                <a:cxn ang="0">
                  <a:pos x="T6" y="T7"/>
                </a:cxn>
                <a:cxn ang="0">
                  <a:pos x="T8" y="T9"/>
                </a:cxn>
                <a:cxn ang="0">
                  <a:pos x="T10" y="T11"/>
                </a:cxn>
                <a:cxn ang="0">
                  <a:pos x="T12" y="T13"/>
                </a:cxn>
              </a:cxnLst>
              <a:rect l="0" t="0" r="r" b="b"/>
              <a:pathLst>
                <a:path w="319" h="739">
                  <a:moveTo>
                    <a:pt x="319" y="0"/>
                  </a:moveTo>
                  <a:lnTo>
                    <a:pt x="0" y="367"/>
                  </a:lnTo>
                  <a:lnTo>
                    <a:pt x="319" y="739"/>
                  </a:lnTo>
                  <a:lnTo>
                    <a:pt x="319" y="555"/>
                  </a:lnTo>
                  <a:lnTo>
                    <a:pt x="319" y="367"/>
                  </a:lnTo>
                  <a:lnTo>
                    <a:pt x="319" y="179"/>
                  </a:lnTo>
                  <a:lnTo>
                    <a:pt x="319" y="0"/>
                  </a:lnTo>
                  <a:close/>
                </a:path>
              </a:pathLst>
            </a:custGeom>
            <a:solidFill>
              <a:schemeClr val="accent3"/>
            </a:solidFill>
            <a:ln>
              <a:noFill/>
            </a:ln>
          </p:spPr>
          <p:txBody>
            <a:bodyPr/>
            <a:lstStyle/>
            <a:p>
              <a:pPr eaLnBrk="1" fontAlgn="auto" hangingPunct="1">
                <a:spcBef>
                  <a:spcPts val="0"/>
                </a:spcBef>
                <a:spcAft>
                  <a:spcPts val="0"/>
                </a:spcAft>
                <a:defRPr/>
              </a:pPr>
              <a:endParaRPr lang="en-US">
                <a:latin typeface="+mn-lt"/>
              </a:endParaRPr>
            </a:p>
          </p:txBody>
        </p:sp>
        <p:sp>
          <p:nvSpPr>
            <p:cNvPr id="28" name="Freeform 29">
              <a:extLst>
                <a:ext uri="{FF2B5EF4-FFF2-40B4-BE49-F238E27FC236}">
                  <a16:creationId xmlns:a16="http://schemas.microsoft.com/office/drawing/2014/main" id="{65CDC455-A67F-42DB-9A11-A545D854189B}"/>
                </a:ext>
              </a:extLst>
            </p:cNvPr>
            <p:cNvSpPr>
              <a:spLocks/>
            </p:cNvSpPr>
            <p:nvPr/>
          </p:nvSpPr>
          <p:spPr bwMode="auto">
            <a:xfrm>
              <a:off x="2094218" y="4276607"/>
              <a:ext cx="360491" cy="836722"/>
            </a:xfrm>
            <a:custGeom>
              <a:avLst/>
              <a:gdLst>
                <a:gd name="T0" fmla="*/ 319 w 319"/>
                <a:gd name="T1" fmla="*/ 0 h 739"/>
                <a:gd name="T2" fmla="*/ 0 w 319"/>
                <a:gd name="T3" fmla="*/ 367 h 739"/>
                <a:gd name="T4" fmla="*/ 319 w 319"/>
                <a:gd name="T5" fmla="*/ 739 h 739"/>
                <a:gd name="T6" fmla="*/ 319 w 319"/>
                <a:gd name="T7" fmla="*/ 555 h 739"/>
                <a:gd name="T8" fmla="*/ 319 w 319"/>
                <a:gd name="T9" fmla="*/ 367 h 739"/>
                <a:gd name="T10" fmla="*/ 319 w 319"/>
                <a:gd name="T11" fmla="*/ 179 h 739"/>
                <a:gd name="T12" fmla="*/ 319 w 319"/>
                <a:gd name="T13" fmla="*/ 0 h 739"/>
              </a:gdLst>
              <a:ahLst/>
              <a:cxnLst>
                <a:cxn ang="0">
                  <a:pos x="T0" y="T1"/>
                </a:cxn>
                <a:cxn ang="0">
                  <a:pos x="T2" y="T3"/>
                </a:cxn>
                <a:cxn ang="0">
                  <a:pos x="T4" y="T5"/>
                </a:cxn>
                <a:cxn ang="0">
                  <a:pos x="T6" y="T7"/>
                </a:cxn>
                <a:cxn ang="0">
                  <a:pos x="T8" y="T9"/>
                </a:cxn>
                <a:cxn ang="0">
                  <a:pos x="T10" y="T11"/>
                </a:cxn>
                <a:cxn ang="0">
                  <a:pos x="T12" y="T13"/>
                </a:cxn>
              </a:cxnLst>
              <a:rect l="0" t="0" r="r" b="b"/>
              <a:pathLst>
                <a:path w="319" h="739">
                  <a:moveTo>
                    <a:pt x="319" y="0"/>
                  </a:moveTo>
                  <a:lnTo>
                    <a:pt x="0" y="367"/>
                  </a:lnTo>
                  <a:lnTo>
                    <a:pt x="319" y="739"/>
                  </a:lnTo>
                  <a:lnTo>
                    <a:pt x="319" y="555"/>
                  </a:lnTo>
                  <a:lnTo>
                    <a:pt x="319" y="367"/>
                  </a:lnTo>
                  <a:lnTo>
                    <a:pt x="319" y="179"/>
                  </a:lnTo>
                  <a:lnTo>
                    <a:pt x="319" y="0"/>
                  </a:lnTo>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29" name="Oval 28">
              <a:extLst>
                <a:ext uri="{FF2B5EF4-FFF2-40B4-BE49-F238E27FC236}">
                  <a16:creationId xmlns:a16="http://schemas.microsoft.com/office/drawing/2014/main" id="{67A3D4EB-6231-4979-B184-DA4F72AC10E5}"/>
                </a:ext>
              </a:extLst>
            </p:cNvPr>
            <p:cNvSpPr>
              <a:spLocks noChangeArrowheads="1"/>
            </p:cNvSpPr>
            <p:nvPr/>
          </p:nvSpPr>
          <p:spPr bwMode="auto">
            <a:xfrm>
              <a:off x="3437721" y="4173407"/>
              <a:ext cx="1043359" cy="1043123"/>
            </a:xfrm>
            <a:prstGeom prst="ellipse">
              <a:avLst/>
            </a:pr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34" name="Shape 2784">
              <a:extLst>
                <a:ext uri="{FF2B5EF4-FFF2-40B4-BE49-F238E27FC236}">
                  <a16:creationId xmlns:a16="http://schemas.microsoft.com/office/drawing/2014/main" id="{7F6F8169-62CC-49A7-BCC3-44E6D2056C4E}"/>
                </a:ext>
              </a:extLst>
            </p:cNvPr>
            <p:cNvSpPr/>
            <p:nvPr/>
          </p:nvSpPr>
          <p:spPr>
            <a:xfrm>
              <a:off x="3737866" y="4495711"/>
              <a:ext cx="443070" cy="40804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5" name="TextBox 34">
            <a:extLst>
              <a:ext uri="{FF2B5EF4-FFF2-40B4-BE49-F238E27FC236}">
                <a16:creationId xmlns:a16="http://schemas.microsoft.com/office/drawing/2014/main" id="{4644988C-F581-49EE-BD14-B9BDCF893FF0}"/>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6" name="Straight Connector 35">
            <a:extLst>
              <a:ext uri="{FF2B5EF4-FFF2-40B4-BE49-F238E27FC236}">
                <a16:creationId xmlns:a16="http://schemas.microsoft.com/office/drawing/2014/main" id="{2D102106-C8CE-4B99-A955-AE388142C610}"/>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0D79E202-3E16-4678-991D-644F4FB2894E}"/>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3" name="Rectangle 42">
            <a:extLst>
              <a:ext uri="{FF2B5EF4-FFF2-40B4-BE49-F238E27FC236}">
                <a16:creationId xmlns:a16="http://schemas.microsoft.com/office/drawing/2014/main" id="{2A3F9667-3ED9-4617-89EE-AD78A7DE8DC5}"/>
              </a:ext>
            </a:extLst>
          </p:cNvPr>
          <p:cNvSpPr/>
          <p:nvPr/>
        </p:nvSpPr>
        <p:spPr>
          <a:xfrm>
            <a:off x="5605463" y="2657475"/>
            <a:ext cx="5178425" cy="696913"/>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grpSp>
        <p:nvGrpSpPr>
          <p:cNvPr id="46" name="Group 45">
            <a:extLst>
              <a:ext uri="{FF2B5EF4-FFF2-40B4-BE49-F238E27FC236}">
                <a16:creationId xmlns:a16="http://schemas.microsoft.com/office/drawing/2014/main" id="{F4D3B867-234C-4046-AA0D-5436E2889366}"/>
              </a:ext>
            </a:extLst>
          </p:cNvPr>
          <p:cNvGrpSpPr>
            <a:grpSpLocks/>
          </p:cNvGrpSpPr>
          <p:nvPr/>
        </p:nvGrpSpPr>
        <p:grpSpPr bwMode="auto">
          <a:xfrm>
            <a:off x="6373813" y="3716338"/>
            <a:ext cx="2217737" cy="811212"/>
            <a:chOff x="8027893" y="2583618"/>
            <a:chExt cx="2218765" cy="810399"/>
          </a:xfrm>
        </p:grpSpPr>
        <p:sp>
          <p:nvSpPr>
            <p:cNvPr id="38945" name="Text Placeholder 5">
              <a:extLst>
                <a:ext uri="{FF2B5EF4-FFF2-40B4-BE49-F238E27FC236}">
                  <a16:creationId xmlns:a16="http://schemas.microsoft.com/office/drawing/2014/main" id="{184E665A-526D-41D3-969B-029BAE638FE8}"/>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38946" name="TextBox 47">
              <a:extLst>
                <a:ext uri="{FF2B5EF4-FFF2-40B4-BE49-F238E27FC236}">
                  <a16:creationId xmlns:a16="http://schemas.microsoft.com/office/drawing/2014/main" id="{7964917F-E047-47AE-976C-05C5B992C1C1}"/>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49" name="Group 48">
            <a:extLst>
              <a:ext uri="{FF2B5EF4-FFF2-40B4-BE49-F238E27FC236}">
                <a16:creationId xmlns:a16="http://schemas.microsoft.com/office/drawing/2014/main" id="{CF009362-9DDD-49AC-8171-3FF447EE0CF5}"/>
              </a:ext>
            </a:extLst>
          </p:cNvPr>
          <p:cNvGrpSpPr>
            <a:grpSpLocks/>
          </p:cNvGrpSpPr>
          <p:nvPr/>
        </p:nvGrpSpPr>
        <p:grpSpPr bwMode="auto">
          <a:xfrm>
            <a:off x="6373813" y="4968875"/>
            <a:ext cx="2217737" cy="763588"/>
            <a:chOff x="8027893" y="2583618"/>
            <a:chExt cx="2218765" cy="763946"/>
          </a:xfrm>
        </p:grpSpPr>
        <p:sp>
          <p:nvSpPr>
            <p:cNvPr id="38943" name="Text Placeholder 5">
              <a:extLst>
                <a:ext uri="{FF2B5EF4-FFF2-40B4-BE49-F238E27FC236}">
                  <a16:creationId xmlns:a16="http://schemas.microsoft.com/office/drawing/2014/main" id="{FC6F26CA-0CC2-4117-8A60-6CE7D9C77E56}"/>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38944" name="TextBox 50">
              <a:extLst>
                <a:ext uri="{FF2B5EF4-FFF2-40B4-BE49-F238E27FC236}">
                  <a16:creationId xmlns:a16="http://schemas.microsoft.com/office/drawing/2014/main" id="{8FE3DA0C-B0F3-40CE-A5B5-EC2724EBCA1B}"/>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54" name="Group 53">
            <a:extLst>
              <a:ext uri="{FF2B5EF4-FFF2-40B4-BE49-F238E27FC236}">
                <a16:creationId xmlns:a16="http://schemas.microsoft.com/office/drawing/2014/main" id="{2A1FAD4D-6FBD-472D-8A5E-4E7ABF3E467B}"/>
              </a:ext>
            </a:extLst>
          </p:cNvPr>
          <p:cNvGrpSpPr>
            <a:grpSpLocks/>
          </p:cNvGrpSpPr>
          <p:nvPr/>
        </p:nvGrpSpPr>
        <p:grpSpPr bwMode="auto">
          <a:xfrm>
            <a:off x="9556750" y="3716338"/>
            <a:ext cx="2217738" cy="811212"/>
            <a:chOff x="8027893" y="2583618"/>
            <a:chExt cx="2218765" cy="810399"/>
          </a:xfrm>
        </p:grpSpPr>
        <p:sp>
          <p:nvSpPr>
            <p:cNvPr id="38941" name="Text Placeholder 5">
              <a:extLst>
                <a:ext uri="{FF2B5EF4-FFF2-40B4-BE49-F238E27FC236}">
                  <a16:creationId xmlns:a16="http://schemas.microsoft.com/office/drawing/2014/main" id="{04E793FA-7458-46AA-A73A-EF1858D7AD8A}"/>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38942" name="TextBox 55">
              <a:extLst>
                <a:ext uri="{FF2B5EF4-FFF2-40B4-BE49-F238E27FC236}">
                  <a16:creationId xmlns:a16="http://schemas.microsoft.com/office/drawing/2014/main" id="{DFFD63A9-A0AE-49A6-A8B8-783F16DE0890}"/>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57" name="Group 56">
            <a:extLst>
              <a:ext uri="{FF2B5EF4-FFF2-40B4-BE49-F238E27FC236}">
                <a16:creationId xmlns:a16="http://schemas.microsoft.com/office/drawing/2014/main" id="{9EE50B2D-20B0-4E5B-BDD8-C23D3BB0B2FA}"/>
              </a:ext>
            </a:extLst>
          </p:cNvPr>
          <p:cNvGrpSpPr>
            <a:grpSpLocks/>
          </p:cNvGrpSpPr>
          <p:nvPr/>
        </p:nvGrpSpPr>
        <p:grpSpPr bwMode="auto">
          <a:xfrm>
            <a:off x="9556750" y="4968875"/>
            <a:ext cx="2217738" cy="763588"/>
            <a:chOff x="8027893" y="2583618"/>
            <a:chExt cx="2218765" cy="763946"/>
          </a:xfrm>
        </p:grpSpPr>
        <p:sp>
          <p:nvSpPr>
            <p:cNvPr id="38939" name="Text Placeholder 5">
              <a:extLst>
                <a:ext uri="{FF2B5EF4-FFF2-40B4-BE49-F238E27FC236}">
                  <a16:creationId xmlns:a16="http://schemas.microsoft.com/office/drawing/2014/main" id="{40DAA48A-27B7-4A95-B3F7-E9E0FE2004FE}"/>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38940" name="TextBox 58">
              <a:extLst>
                <a:ext uri="{FF2B5EF4-FFF2-40B4-BE49-F238E27FC236}">
                  <a16:creationId xmlns:a16="http://schemas.microsoft.com/office/drawing/2014/main" id="{3CA69E9F-70F2-418C-96E7-672DD5C74E7B}"/>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64" name="Group 63">
            <a:extLst>
              <a:ext uri="{FF2B5EF4-FFF2-40B4-BE49-F238E27FC236}">
                <a16:creationId xmlns:a16="http://schemas.microsoft.com/office/drawing/2014/main" id="{8DCB45DD-B462-4C96-A7B9-5C293217FB84}"/>
              </a:ext>
            </a:extLst>
          </p:cNvPr>
          <p:cNvGrpSpPr>
            <a:grpSpLocks/>
          </p:cNvGrpSpPr>
          <p:nvPr/>
        </p:nvGrpSpPr>
        <p:grpSpPr bwMode="auto">
          <a:xfrm>
            <a:off x="5656263" y="3822700"/>
            <a:ext cx="555625" cy="550863"/>
            <a:chOff x="5656500" y="3822918"/>
            <a:chExt cx="555387" cy="550931"/>
          </a:xfrm>
        </p:grpSpPr>
        <p:sp>
          <p:nvSpPr>
            <p:cNvPr id="44" name="Rounded Rectangle 26">
              <a:extLst>
                <a:ext uri="{FF2B5EF4-FFF2-40B4-BE49-F238E27FC236}">
                  <a16:creationId xmlns:a16="http://schemas.microsoft.com/office/drawing/2014/main" id="{7E3BDD11-6DF1-4371-B9DD-9950BC216216}"/>
                </a:ext>
              </a:extLst>
            </p:cNvPr>
            <p:cNvSpPr/>
            <p:nvPr/>
          </p:nvSpPr>
          <p:spPr>
            <a:xfrm>
              <a:off x="5656500" y="382291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38938" name="Freeform 107">
              <a:extLst>
                <a:ext uri="{FF2B5EF4-FFF2-40B4-BE49-F238E27FC236}">
                  <a16:creationId xmlns:a16="http://schemas.microsoft.com/office/drawing/2014/main" id="{852B2329-C450-4B17-8DD0-D96FEFEB1204}"/>
                </a:ext>
              </a:extLst>
            </p:cNvPr>
            <p:cNvSpPr>
              <a:spLocks noEditPoints="1"/>
            </p:cNvSpPr>
            <p:nvPr/>
          </p:nvSpPr>
          <p:spPr bwMode="auto">
            <a:xfrm>
              <a:off x="5782982" y="3956272"/>
              <a:ext cx="339725" cy="296863"/>
            </a:xfrm>
            <a:custGeom>
              <a:avLst/>
              <a:gdLst>
                <a:gd name="T0" fmla="*/ 232145 w 300"/>
                <a:gd name="T1" fmla="*/ 0 h 262"/>
                <a:gd name="T2" fmla="*/ 125698 w 300"/>
                <a:gd name="T3" fmla="*/ 106508 h 262"/>
                <a:gd name="T4" fmla="*/ 139287 w 300"/>
                <a:gd name="T5" fmla="*/ 159762 h 262"/>
                <a:gd name="T6" fmla="*/ 91726 w 300"/>
                <a:gd name="T7" fmla="*/ 198286 h 262"/>
                <a:gd name="T8" fmla="*/ 81534 w 300"/>
                <a:gd name="T9" fmla="*/ 199419 h 262"/>
                <a:gd name="T10" fmla="*/ 77004 w 300"/>
                <a:gd name="T11" fmla="*/ 208484 h 262"/>
                <a:gd name="T12" fmla="*/ 67945 w 300"/>
                <a:gd name="T13" fmla="*/ 210750 h 262"/>
                <a:gd name="T14" fmla="*/ 64548 w 300"/>
                <a:gd name="T15" fmla="*/ 220948 h 262"/>
                <a:gd name="T16" fmla="*/ 6795 w 300"/>
                <a:gd name="T17" fmla="*/ 268536 h 262"/>
                <a:gd name="T18" fmla="*/ 5662 w 300"/>
                <a:gd name="T19" fmla="*/ 287798 h 262"/>
                <a:gd name="T20" fmla="*/ 9059 w 300"/>
                <a:gd name="T21" fmla="*/ 292331 h 262"/>
                <a:gd name="T22" fmla="*/ 18119 w 300"/>
                <a:gd name="T23" fmla="*/ 296863 h 262"/>
                <a:gd name="T24" fmla="*/ 20384 w 300"/>
                <a:gd name="T25" fmla="*/ 296863 h 262"/>
                <a:gd name="T26" fmla="*/ 28310 w 300"/>
                <a:gd name="T27" fmla="*/ 294597 h 262"/>
                <a:gd name="T28" fmla="*/ 86064 w 300"/>
                <a:gd name="T29" fmla="*/ 247008 h 262"/>
                <a:gd name="T30" fmla="*/ 96255 w 300"/>
                <a:gd name="T31" fmla="*/ 244742 h 262"/>
                <a:gd name="T32" fmla="*/ 100785 w 300"/>
                <a:gd name="T33" fmla="*/ 236811 h 262"/>
                <a:gd name="T34" fmla="*/ 109844 w 300"/>
                <a:gd name="T35" fmla="*/ 234544 h 262"/>
                <a:gd name="T36" fmla="*/ 113242 w 300"/>
                <a:gd name="T37" fmla="*/ 226613 h 262"/>
                <a:gd name="T38" fmla="*/ 113242 w 300"/>
                <a:gd name="T39" fmla="*/ 224347 h 262"/>
                <a:gd name="T40" fmla="*/ 159671 w 300"/>
                <a:gd name="T41" fmla="*/ 185823 h 262"/>
                <a:gd name="T42" fmla="*/ 232145 w 300"/>
                <a:gd name="T43" fmla="*/ 214149 h 262"/>
                <a:gd name="T44" fmla="*/ 339725 w 300"/>
                <a:gd name="T45" fmla="*/ 106508 h 262"/>
                <a:gd name="T46" fmla="*/ 232145 w 300"/>
                <a:gd name="T47" fmla="*/ 0 h 262"/>
                <a:gd name="T48" fmla="*/ 87196 w 300"/>
                <a:gd name="T49" fmla="*/ 209617 h 262"/>
                <a:gd name="T50" fmla="*/ 87196 w 300"/>
                <a:gd name="T51" fmla="*/ 206218 h 262"/>
                <a:gd name="T52" fmla="*/ 88329 w 300"/>
                <a:gd name="T53" fmla="*/ 206218 h 262"/>
                <a:gd name="T54" fmla="*/ 89461 w 300"/>
                <a:gd name="T55" fmla="*/ 207351 h 262"/>
                <a:gd name="T56" fmla="*/ 104182 w 300"/>
                <a:gd name="T57" fmla="*/ 224347 h 262"/>
                <a:gd name="T58" fmla="*/ 104182 w 300"/>
                <a:gd name="T59" fmla="*/ 225480 h 262"/>
                <a:gd name="T60" fmla="*/ 104182 w 300"/>
                <a:gd name="T61" fmla="*/ 226613 h 262"/>
                <a:gd name="T62" fmla="*/ 100785 w 300"/>
                <a:gd name="T63" fmla="*/ 226613 h 262"/>
                <a:gd name="T64" fmla="*/ 87196 w 300"/>
                <a:gd name="T65" fmla="*/ 209617 h 262"/>
                <a:gd name="T66" fmla="*/ 98520 w 300"/>
                <a:gd name="T67" fmla="*/ 203952 h 262"/>
                <a:gd name="T68" fmla="*/ 143817 w 300"/>
                <a:gd name="T69" fmla="*/ 166561 h 262"/>
                <a:gd name="T70" fmla="*/ 154009 w 300"/>
                <a:gd name="T71" fmla="*/ 179024 h 262"/>
                <a:gd name="T72" fmla="*/ 108712 w 300"/>
                <a:gd name="T73" fmla="*/ 216415 h 262"/>
                <a:gd name="T74" fmla="*/ 98520 w 300"/>
                <a:gd name="T75" fmla="*/ 203952 h 262"/>
                <a:gd name="T76" fmla="*/ 134758 w 300"/>
                <a:gd name="T77" fmla="*/ 106508 h 262"/>
                <a:gd name="T78" fmla="*/ 232145 w 300"/>
                <a:gd name="T79" fmla="*/ 9065 h 262"/>
                <a:gd name="T80" fmla="*/ 330666 w 300"/>
                <a:gd name="T81" fmla="*/ 106508 h 262"/>
                <a:gd name="T82" fmla="*/ 232145 w 300"/>
                <a:gd name="T83" fmla="*/ 205085 h 262"/>
                <a:gd name="T84" fmla="*/ 134758 w 300"/>
                <a:gd name="T85" fmla="*/ 106508 h 262"/>
                <a:gd name="T86" fmla="*/ 12457 w 300"/>
                <a:gd name="T87" fmla="*/ 275335 h 262"/>
                <a:gd name="T88" fmla="*/ 69077 w 300"/>
                <a:gd name="T89" fmla="*/ 228879 h 262"/>
                <a:gd name="T90" fmla="*/ 79269 w 300"/>
                <a:gd name="T91" fmla="*/ 240210 h 262"/>
                <a:gd name="T92" fmla="*/ 22648 w 300"/>
                <a:gd name="T93" fmla="*/ 286665 h 262"/>
                <a:gd name="T94" fmla="*/ 19251 w 300"/>
                <a:gd name="T95" fmla="*/ 287798 h 262"/>
                <a:gd name="T96" fmla="*/ 15854 w 300"/>
                <a:gd name="T97" fmla="*/ 286665 h 262"/>
                <a:gd name="T98" fmla="*/ 12457 w 300"/>
                <a:gd name="T99" fmla="*/ 281000 h 262"/>
                <a:gd name="T100" fmla="*/ 12457 w 300"/>
                <a:gd name="T101" fmla="*/ 275335 h 262"/>
                <a:gd name="T102" fmla="*/ 90593 w 300"/>
                <a:gd name="T103" fmla="*/ 235677 h 262"/>
                <a:gd name="T104" fmla="*/ 90593 w 300"/>
                <a:gd name="T105" fmla="*/ 237944 h 262"/>
                <a:gd name="T106" fmla="*/ 88329 w 300"/>
                <a:gd name="T107" fmla="*/ 237944 h 262"/>
                <a:gd name="T108" fmla="*/ 73607 w 300"/>
                <a:gd name="T109" fmla="*/ 219815 h 262"/>
                <a:gd name="T110" fmla="*/ 73607 w 300"/>
                <a:gd name="T111" fmla="*/ 217548 h 262"/>
                <a:gd name="T112" fmla="*/ 74740 w 300"/>
                <a:gd name="T113" fmla="*/ 216415 h 262"/>
                <a:gd name="T114" fmla="*/ 77004 w 300"/>
                <a:gd name="T115" fmla="*/ 217548 h 262"/>
                <a:gd name="T116" fmla="*/ 90593 w 300"/>
                <a:gd name="T117" fmla="*/ 235677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0" h="262">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5" name="Group 64">
            <a:extLst>
              <a:ext uri="{FF2B5EF4-FFF2-40B4-BE49-F238E27FC236}">
                <a16:creationId xmlns:a16="http://schemas.microsoft.com/office/drawing/2014/main" id="{9150EF98-65BD-4F9F-A0BD-64BEBBB08C4B}"/>
              </a:ext>
            </a:extLst>
          </p:cNvPr>
          <p:cNvGrpSpPr>
            <a:grpSpLocks/>
          </p:cNvGrpSpPr>
          <p:nvPr/>
        </p:nvGrpSpPr>
        <p:grpSpPr bwMode="auto">
          <a:xfrm>
            <a:off x="5656263" y="5064125"/>
            <a:ext cx="555625" cy="550863"/>
            <a:chOff x="5656500" y="5064527"/>
            <a:chExt cx="555387" cy="550931"/>
          </a:xfrm>
        </p:grpSpPr>
        <p:sp>
          <p:nvSpPr>
            <p:cNvPr id="45" name="Rounded Rectangle 27">
              <a:extLst>
                <a:ext uri="{FF2B5EF4-FFF2-40B4-BE49-F238E27FC236}">
                  <a16:creationId xmlns:a16="http://schemas.microsoft.com/office/drawing/2014/main" id="{EF2770D0-7D02-411D-999D-75FFD0421966}"/>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38936" name="Freeform 181">
              <a:extLst>
                <a:ext uri="{FF2B5EF4-FFF2-40B4-BE49-F238E27FC236}">
                  <a16:creationId xmlns:a16="http://schemas.microsoft.com/office/drawing/2014/main" id="{004682B0-DB5F-479C-A88A-94D586EFDFD8}"/>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6" name="Group 65">
            <a:extLst>
              <a:ext uri="{FF2B5EF4-FFF2-40B4-BE49-F238E27FC236}">
                <a16:creationId xmlns:a16="http://schemas.microsoft.com/office/drawing/2014/main" id="{591CE85B-C9FE-4635-9A9F-CB9535999D36}"/>
              </a:ext>
            </a:extLst>
          </p:cNvPr>
          <p:cNvGrpSpPr>
            <a:grpSpLocks/>
          </p:cNvGrpSpPr>
          <p:nvPr/>
        </p:nvGrpSpPr>
        <p:grpSpPr bwMode="auto">
          <a:xfrm>
            <a:off x="8839200" y="3822700"/>
            <a:ext cx="555625" cy="550863"/>
            <a:chOff x="8839255" y="3822918"/>
            <a:chExt cx="555387" cy="550931"/>
          </a:xfrm>
        </p:grpSpPr>
        <p:sp>
          <p:nvSpPr>
            <p:cNvPr id="52" name="Rounded Rectangle 36">
              <a:extLst>
                <a:ext uri="{FF2B5EF4-FFF2-40B4-BE49-F238E27FC236}">
                  <a16:creationId xmlns:a16="http://schemas.microsoft.com/office/drawing/2014/main" id="{81C74995-2378-4DFC-96FA-96D85B89D255}"/>
                </a:ext>
              </a:extLst>
            </p:cNvPr>
            <p:cNvSpPr/>
            <p:nvPr/>
          </p:nvSpPr>
          <p:spPr>
            <a:xfrm>
              <a:off x="8839255" y="3822918"/>
              <a:ext cx="555387" cy="550931"/>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38934" name="Freeform 301">
              <a:extLst>
                <a:ext uri="{FF2B5EF4-FFF2-40B4-BE49-F238E27FC236}">
                  <a16:creationId xmlns:a16="http://schemas.microsoft.com/office/drawing/2014/main" id="{DBE21F8B-D91C-4688-9D93-9242A7BB926E}"/>
                </a:ext>
              </a:extLst>
            </p:cNvPr>
            <p:cNvSpPr>
              <a:spLocks noEditPoints="1"/>
            </p:cNvSpPr>
            <p:nvPr/>
          </p:nvSpPr>
          <p:spPr bwMode="auto">
            <a:xfrm>
              <a:off x="8946601" y="3992814"/>
              <a:ext cx="377825" cy="211137"/>
            </a:xfrm>
            <a:custGeom>
              <a:avLst/>
              <a:gdLst>
                <a:gd name="T0" fmla="*/ 320775 w 351"/>
                <a:gd name="T1" fmla="*/ 94796 h 196"/>
                <a:gd name="T2" fmla="*/ 304628 w 351"/>
                <a:gd name="T3" fmla="*/ 71097 h 196"/>
                <a:gd name="T4" fmla="*/ 181916 w 351"/>
                <a:gd name="T5" fmla="*/ 0 h 196"/>
                <a:gd name="T6" fmla="*/ 134553 w 351"/>
                <a:gd name="T7" fmla="*/ 2154 h 196"/>
                <a:gd name="T8" fmla="*/ 53821 w 351"/>
                <a:gd name="T9" fmla="*/ 43089 h 196"/>
                <a:gd name="T10" fmla="*/ 18299 w 351"/>
                <a:gd name="T11" fmla="*/ 70020 h 196"/>
                <a:gd name="T12" fmla="*/ 81808 w 351"/>
                <a:gd name="T13" fmla="*/ 204674 h 196"/>
                <a:gd name="T14" fmla="*/ 173304 w 351"/>
                <a:gd name="T15" fmla="*/ 203596 h 196"/>
                <a:gd name="T16" fmla="*/ 186221 w 351"/>
                <a:gd name="T17" fmla="*/ 207905 h 196"/>
                <a:gd name="T18" fmla="*/ 273412 w 351"/>
                <a:gd name="T19" fmla="*/ 203596 h 196"/>
                <a:gd name="T20" fmla="*/ 285252 w 351"/>
                <a:gd name="T21" fmla="*/ 207905 h 196"/>
                <a:gd name="T22" fmla="*/ 373519 w 351"/>
                <a:gd name="T23" fmla="*/ 203596 h 196"/>
                <a:gd name="T24" fmla="*/ 299246 w 351"/>
                <a:gd name="T25" fmla="*/ 159430 h 196"/>
                <a:gd name="T26" fmla="*/ 365984 w 351"/>
                <a:gd name="T27" fmla="*/ 190670 h 196"/>
                <a:gd name="T28" fmla="*/ 291711 w 351"/>
                <a:gd name="T29" fmla="*/ 199287 h 196"/>
                <a:gd name="T30" fmla="*/ 259418 w 351"/>
                <a:gd name="T31" fmla="*/ 200365 h 196"/>
                <a:gd name="T32" fmla="*/ 188374 w 351"/>
                <a:gd name="T33" fmla="*/ 189592 h 196"/>
                <a:gd name="T34" fmla="*/ 258342 w 351"/>
                <a:gd name="T35" fmla="*/ 159430 h 196"/>
                <a:gd name="T36" fmla="*/ 103337 w 351"/>
                <a:gd name="T37" fmla="*/ 143272 h 196"/>
                <a:gd name="T38" fmla="*/ 31216 w 351"/>
                <a:gd name="T39" fmla="*/ 76483 h 196"/>
                <a:gd name="T40" fmla="*/ 134553 w 351"/>
                <a:gd name="T41" fmla="*/ 138963 h 196"/>
                <a:gd name="T42" fmla="*/ 142088 w 351"/>
                <a:gd name="T43" fmla="*/ 89410 h 196"/>
                <a:gd name="T44" fmla="*/ 74273 w 351"/>
                <a:gd name="T45" fmla="*/ 15081 h 196"/>
                <a:gd name="T46" fmla="*/ 235737 w 351"/>
                <a:gd name="T47" fmla="*/ 140040 h 196"/>
                <a:gd name="T48" fmla="*/ 223896 w 351"/>
                <a:gd name="T49" fmla="*/ 137885 h 196"/>
                <a:gd name="T50" fmla="*/ 200215 w 351"/>
                <a:gd name="T51" fmla="*/ 144349 h 196"/>
                <a:gd name="T52" fmla="*/ 218514 w 351"/>
                <a:gd name="T53" fmla="*/ 123881 h 196"/>
                <a:gd name="T54" fmla="*/ 147470 w 351"/>
                <a:gd name="T55" fmla="*/ 133576 h 196"/>
                <a:gd name="T56" fmla="*/ 142088 w 351"/>
                <a:gd name="T57" fmla="*/ 127113 h 196"/>
                <a:gd name="T58" fmla="*/ 155005 w 351"/>
                <a:gd name="T59" fmla="*/ 88333 h 196"/>
                <a:gd name="T60" fmla="*/ 209903 w 351"/>
                <a:gd name="T61" fmla="*/ 91565 h 196"/>
                <a:gd name="T62" fmla="*/ 246501 w 351"/>
                <a:gd name="T63" fmla="*/ 133576 h 196"/>
                <a:gd name="T64" fmla="*/ 240043 w 351"/>
                <a:gd name="T65" fmla="*/ 127113 h 196"/>
                <a:gd name="T66" fmla="*/ 258342 w 351"/>
                <a:gd name="T67" fmla="*/ 87256 h 196"/>
                <a:gd name="T68" fmla="*/ 303552 w 351"/>
                <a:gd name="T69" fmla="*/ 88333 h 196"/>
                <a:gd name="T70" fmla="*/ 311087 w 351"/>
                <a:gd name="T71" fmla="*/ 98028 h 196"/>
                <a:gd name="T72" fmla="*/ 258342 w 351"/>
                <a:gd name="T73" fmla="*/ 77561 h 196"/>
                <a:gd name="T74" fmla="*/ 229278 w 351"/>
                <a:gd name="T75" fmla="*/ 10772 h 196"/>
                <a:gd name="T76" fmla="*/ 242196 w 351"/>
                <a:gd name="T77" fmla="*/ 89410 h 196"/>
                <a:gd name="T78" fmla="*/ 218514 w 351"/>
                <a:gd name="T79" fmla="*/ 87256 h 196"/>
                <a:gd name="T80" fmla="*/ 175457 w 351"/>
                <a:gd name="T81" fmla="*/ 12927 h 196"/>
                <a:gd name="T82" fmla="*/ 152852 w 351"/>
                <a:gd name="T83" fmla="*/ 78638 h 196"/>
                <a:gd name="T84" fmla="*/ 195909 w 351"/>
                <a:gd name="T85" fmla="*/ 77561 h 196"/>
                <a:gd name="T86" fmla="*/ 99031 w 351"/>
                <a:gd name="T87" fmla="*/ 158353 h 196"/>
                <a:gd name="T88" fmla="*/ 156082 w 351"/>
                <a:gd name="T89" fmla="*/ 156198 h 196"/>
                <a:gd name="T90" fmla="*/ 164693 w 351"/>
                <a:gd name="T91" fmla="*/ 197133 h 196"/>
                <a:gd name="T92" fmla="*/ 88267 w 351"/>
                <a:gd name="T93" fmla="*/ 192824 h 196"/>
                <a:gd name="T94" fmla="*/ 189451 w 351"/>
                <a:gd name="T95" fmla="*/ 156198 h 196"/>
                <a:gd name="T96" fmla="*/ 167922 w 351"/>
                <a:gd name="T97" fmla="*/ 157276 h 196"/>
                <a:gd name="T98" fmla="*/ 258342 w 351"/>
                <a:gd name="T99" fmla="*/ 144349 h 196"/>
                <a:gd name="T100" fmla="*/ 278794 w 351"/>
                <a:gd name="T101" fmla="*/ 186361 h 196"/>
                <a:gd name="T102" fmla="*/ 258342 w 351"/>
                <a:gd name="T103" fmla="*/ 144349 h 196"/>
                <a:gd name="T104" fmla="*/ 343379 w 351"/>
                <a:gd name="T105" fmla="*/ 143272 h 196"/>
                <a:gd name="T106" fmla="*/ 301399 w 351"/>
                <a:gd name="T107" fmla="*/ 144349 h 196"/>
                <a:gd name="T108" fmla="*/ 90420 w 351"/>
                <a:gd name="T109" fmla="*/ 150812 h 196"/>
                <a:gd name="T110" fmla="*/ 12917 w 351"/>
                <a:gd name="T111" fmla="*/ 120650 h 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196">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7" name="Group 66">
            <a:extLst>
              <a:ext uri="{FF2B5EF4-FFF2-40B4-BE49-F238E27FC236}">
                <a16:creationId xmlns:a16="http://schemas.microsoft.com/office/drawing/2014/main" id="{858A2592-7422-4B7E-9E63-C8624BCEE7B2}"/>
              </a:ext>
            </a:extLst>
          </p:cNvPr>
          <p:cNvGrpSpPr>
            <a:grpSpLocks/>
          </p:cNvGrpSpPr>
          <p:nvPr/>
        </p:nvGrpSpPr>
        <p:grpSpPr bwMode="auto">
          <a:xfrm>
            <a:off x="8839200" y="5064125"/>
            <a:ext cx="555625" cy="550863"/>
            <a:chOff x="8839255" y="5064527"/>
            <a:chExt cx="555387" cy="550931"/>
          </a:xfrm>
        </p:grpSpPr>
        <p:sp>
          <p:nvSpPr>
            <p:cNvPr id="53" name="Rounded Rectangle 37">
              <a:extLst>
                <a:ext uri="{FF2B5EF4-FFF2-40B4-BE49-F238E27FC236}">
                  <a16:creationId xmlns:a16="http://schemas.microsoft.com/office/drawing/2014/main" id="{652F6B98-214F-4422-91D0-EFE604E8EC55}"/>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38932" name="Freeform 69">
              <a:extLst>
                <a:ext uri="{FF2B5EF4-FFF2-40B4-BE49-F238E27FC236}">
                  <a16:creationId xmlns:a16="http://schemas.microsoft.com/office/drawing/2014/main" id="{DE3D7518-8700-4B51-996B-61985CA42CCE}"/>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up)">
                                      <p:cBhvr>
                                        <p:cTn id="7" dur="500"/>
                                        <p:tgtEl>
                                          <p:spTgt spid="35"/>
                                        </p:tgtEl>
                                      </p:cBhvr>
                                    </p:animEffect>
                                  </p:childTnLst>
                                </p:cTn>
                              </p:par>
                              <p:par>
                                <p:cTn id="8" presetID="16" presetClass="entr" presetSubtype="37" fill="hold"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barn(outVertical)">
                                      <p:cBhvr>
                                        <p:cTn id="10" dur="500"/>
                                        <p:tgtEl>
                                          <p:spTgt spid="3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1000"/>
                                        <p:tgtEl>
                                          <p:spTgt spid="37"/>
                                        </p:tgtEl>
                                      </p:cBhvr>
                                    </p:animEffect>
                                    <p:anim calcmode="lin" valueType="num">
                                      <p:cBhvr>
                                        <p:cTn id="14" dur="1000" fill="hold"/>
                                        <p:tgtEl>
                                          <p:spTgt spid="37"/>
                                        </p:tgtEl>
                                        <p:attrNameLst>
                                          <p:attrName>ppt_x</p:attrName>
                                        </p:attrNameLst>
                                      </p:cBhvr>
                                      <p:tavLst>
                                        <p:tav tm="0">
                                          <p:val>
                                            <p:strVal val="#ppt_x"/>
                                          </p:val>
                                        </p:tav>
                                        <p:tav tm="100000">
                                          <p:val>
                                            <p:strVal val="#ppt_x"/>
                                          </p:val>
                                        </p:tav>
                                      </p:tavLst>
                                    </p:anim>
                                    <p:anim calcmode="lin" valueType="num">
                                      <p:cBhvr>
                                        <p:cTn id="15" dur="900" decel="100000" fill="hold"/>
                                        <p:tgtEl>
                                          <p:spTgt spid="3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2"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 calcmode="lin" valueType="num">
                                      <p:cBhvr additive="base">
                                        <p:cTn id="20" dur="500" fill="hold"/>
                                        <p:tgtEl>
                                          <p:spTgt spid="39"/>
                                        </p:tgtEl>
                                        <p:attrNameLst>
                                          <p:attrName>ppt_x</p:attrName>
                                        </p:attrNameLst>
                                      </p:cBhvr>
                                      <p:tavLst>
                                        <p:tav tm="0">
                                          <p:val>
                                            <p:strVal val="1+#ppt_w/2"/>
                                          </p:val>
                                        </p:tav>
                                        <p:tav tm="100000">
                                          <p:val>
                                            <p:strVal val="#ppt_x"/>
                                          </p:val>
                                        </p:tav>
                                      </p:tavLst>
                                    </p:anim>
                                    <p:anim calcmode="lin" valueType="num">
                                      <p:cBhvr additive="base">
                                        <p:cTn id="21" dur="500" fill="hold"/>
                                        <p:tgtEl>
                                          <p:spTgt spid="39"/>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500" fill="hold"/>
                                        <p:tgtEl>
                                          <p:spTgt spid="40"/>
                                        </p:tgtEl>
                                        <p:attrNameLst>
                                          <p:attrName>ppt_x</p:attrName>
                                        </p:attrNameLst>
                                      </p:cBhvr>
                                      <p:tavLst>
                                        <p:tav tm="0">
                                          <p:val>
                                            <p:strVal val="0-#ppt_w/2"/>
                                          </p:val>
                                        </p:tav>
                                        <p:tav tm="100000">
                                          <p:val>
                                            <p:strVal val="#ppt_x"/>
                                          </p:val>
                                        </p:tav>
                                      </p:tavLst>
                                    </p:anim>
                                    <p:anim calcmode="lin" valueType="num">
                                      <p:cBhvr additive="base">
                                        <p:cTn id="25" dur="500" fill="hold"/>
                                        <p:tgtEl>
                                          <p:spTgt spid="40"/>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1"/>
                                        </p:tgtEl>
                                        <p:attrNameLst>
                                          <p:attrName>style.visibility</p:attrName>
                                        </p:attrNameLst>
                                      </p:cBhvr>
                                      <p:to>
                                        <p:strVal val="visible"/>
                                      </p:to>
                                    </p:set>
                                    <p:anim calcmode="lin" valueType="num">
                                      <p:cBhvr additive="base">
                                        <p:cTn id="28" dur="500" fill="hold"/>
                                        <p:tgtEl>
                                          <p:spTgt spid="41"/>
                                        </p:tgtEl>
                                        <p:attrNameLst>
                                          <p:attrName>ppt_x</p:attrName>
                                        </p:attrNameLst>
                                      </p:cBhvr>
                                      <p:tavLst>
                                        <p:tav tm="0">
                                          <p:val>
                                            <p:strVal val="1+#ppt_w/2"/>
                                          </p:val>
                                        </p:tav>
                                        <p:tav tm="100000">
                                          <p:val>
                                            <p:strVal val="#ppt_x"/>
                                          </p:val>
                                        </p:tav>
                                      </p:tavLst>
                                    </p:anim>
                                    <p:anim calcmode="lin" valueType="num">
                                      <p:cBhvr additive="base">
                                        <p:cTn id="29" dur="500" fill="hold"/>
                                        <p:tgtEl>
                                          <p:spTgt spid="41"/>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500" fill="hold"/>
                                        <p:tgtEl>
                                          <p:spTgt spid="42"/>
                                        </p:tgtEl>
                                        <p:attrNameLst>
                                          <p:attrName>ppt_x</p:attrName>
                                        </p:attrNameLst>
                                      </p:cBhvr>
                                      <p:tavLst>
                                        <p:tav tm="0">
                                          <p:val>
                                            <p:strVal val="0-#ppt_w/2"/>
                                          </p:val>
                                        </p:tav>
                                        <p:tav tm="100000">
                                          <p:val>
                                            <p:strVal val="#ppt_x"/>
                                          </p:val>
                                        </p:tav>
                                      </p:tavLst>
                                    </p:anim>
                                    <p:anim calcmode="lin" valueType="num">
                                      <p:cBhvr additive="base">
                                        <p:cTn id="33" dur="500" fill="hold"/>
                                        <p:tgtEl>
                                          <p:spTgt spid="42"/>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1500"/>
                            </p:stCondLst>
                            <p:childTnLst>
                              <p:par>
                                <p:cTn id="35" presetID="22" presetClass="entr" presetSubtype="1" fill="hold" grpId="0"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500"/>
                                        <p:tgtEl>
                                          <p:spTgt spid="43"/>
                                        </p:tgtEl>
                                      </p:cBhvr>
                                    </p:animEffect>
                                  </p:childTnLst>
                                </p:cTn>
                              </p:par>
                            </p:childTnLst>
                          </p:cTn>
                        </p:par>
                        <p:par>
                          <p:cTn id="38" fill="hold" nodeType="afterGroup">
                            <p:stCondLst>
                              <p:cond delay="2000"/>
                            </p:stCondLst>
                            <p:childTnLst>
                              <p:par>
                                <p:cTn id="39" presetID="53" presetClass="entr" presetSubtype="16" fill="hold" nodeType="afterEffect">
                                  <p:stCondLst>
                                    <p:cond delay="0"/>
                                  </p:stCondLst>
                                  <p:childTnLst>
                                    <p:set>
                                      <p:cBhvr>
                                        <p:cTn id="40" dur="1" fill="hold">
                                          <p:stCondLst>
                                            <p:cond delay="0"/>
                                          </p:stCondLst>
                                        </p:cTn>
                                        <p:tgtEl>
                                          <p:spTgt spid="64"/>
                                        </p:tgtEl>
                                        <p:attrNameLst>
                                          <p:attrName>style.visibility</p:attrName>
                                        </p:attrNameLst>
                                      </p:cBhvr>
                                      <p:to>
                                        <p:strVal val="visible"/>
                                      </p:to>
                                    </p:set>
                                    <p:anim calcmode="lin" valueType="num">
                                      <p:cBhvr>
                                        <p:cTn id="41" dur="500" fill="hold"/>
                                        <p:tgtEl>
                                          <p:spTgt spid="64"/>
                                        </p:tgtEl>
                                        <p:attrNameLst>
                                          <p:attrName>ppt_w</p:attrName>
                                        </p:attrNameLst>
                                      </p:cBhvr>
                                      <p:tavLst>
                                        <p:tav tm="0">
                                          <p:val>
                                            <p:fltVal val="0"/>
                                          </p:val>
                                        </p:tav>
                                        <p:tav tm="100000">
                                          <p:val>
                                            <p:strVal val="#ppt_w"/>
                                          </p:val>
                                        </p:tav>
                                      </p:tavLst>
                                    </p:anim>
                                    <p:anim calcmode="lin" valueType="num">
                                      <p:cBhvr>
                                        <p:cTn id="42" dur="500" fill="hold"/>
                                        <p:tgtEl>
                                          <p:spTgt spid="64"/>
                                        </p:tgtEl>
                                        <p:attrNameLst>
                                          <p:attrName>ppt_h</p:attrName>
                                        </p:attrNameLst>
                                      </p:cBhvr>
                                      <p:tavLst>
                                        <p:tav tm="0">
                                          <p:val>
                                            <p:fltVal val="0"/>
                                          </p:val>
                                        </p:tav>
                                        <p:tav tm="100000">
                                          <p:val>
                                            <p:strVal val="#ppt_h"/>
                                          </p:val>
                                        </p:tav>
                                      </p:tavLst>
                                    </p:anim>
                                    <p:animEffect transition="in" filter="fade">
                                      <p:cBhvr>
                                        <p:cTn id="43" dur="5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par>
                          <p:cTn id="47" fill="hold" nodeType="afterGroup">
                            <p:stCondLst>
                              <p:cond delay="2500"/>
                            </p:stCondLst>
                            <p:childTnLst>
                              <p:par>
                                <p:cTn id="48" presetID="53" presetClass="entr" presetSubtype="16"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 calcmode="lin" valueType="num">
                                      <p:cBhvr>
                                        <p:cTn id="50" dur="500" fill="hold"/>
                                        <p:tgtEl>
                                          <p:spTgt spid="65"/>
                                        </p:tgtEl>
                                        <p:attrNameLst>
                                          <p:attrName>ppt_w</p:attrName>
                                        </p:attrNameLst>
                                      </p:cBhvr>
                                      <p:tavLst>
                                        <p:tav tm="0">
                                          <p:val>
                                            <p:fltVal val="0"/>
                                          </p:val>
                                        </p:tav>
                                        <p:tav tm="100000">
                                          <p:val>
                                            <p:strVal val="#ppt_w"/>
                                          </p:val>
                                        </p:tav>
                                      </p:tavLst>
                                    </p:anim>
                                    <p:anim calcmode="lin" valueType="num">
                                      <p:cBhvr>
                                        <p:cTn id="51" dur="500" fill="hold"/>
                                        <p:tgtEl>
                                          <p:spTgt spid="65"/>
                                        </p:tgtEl>
                                        <p:attrNameLst>
                                          <p:attrName>ppt_h</p:attrName>
                                        </p:attrNameLst>
                                      </p:cBhvr>
                                      <p:tavLst>
                                        <p:tav tm="0">
                                          <p:val>
                                            <p:fltVal val="0"/>
                                          </p:val>
                                        </p:tav>
                                        <p:tav tm="100000">
                                          <p:val>
                                            <p:strVal val="#ppt_h"/>
                                          </p:val>
                                        </p:tav>
                                      </p:tavLst>
                                    </p:anim>
                                    <p:animEffect transition="in" filter="fade">
                                      <p:cBhvr>
                                        <p:cTn id="52" dur="500"/>
                                        <p:tgtEl>
                                          <p:spTgt spid="65"/>
                                        </p:tgtEl>
                                      </p:cBhvr>
                                    </p:animEffect>
                                  </p:childTnLst>
                                </p:cTn>
                              </p:par>
                              <p:par>
                                <p:cTn id="53" presetID="10" presetClass="entr" presetSubtype="0" fill="hold" nodeType="withEffect">
                                  <p:stCondLst>
                                    <p:cond delay="0"/>
                                  </p:st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childTnLst>
                          </p:cTn>
                        </p:par>
                        <p:par>
                          <p:cTn id="56" fill="hold" nodeType="afterGroup">
                            <p:stCondLst>
                              <p:cond delay="3000"/>
                            </p:stCondLst>
                            <p:childTnLst>
                              <p:par>
                                <p:cTn id="57" presetID="53" presetClass="entr" presetSubtype="16"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 calcmode="lin" valueType="num">
                                      <p:cBhvr>
                                        <p:cTn id="59" dur="500" fill="hold"/>
                                        <p:tgtEl>
                                          <p:spTgt spid="66"/>
                                        </p:tgtEl>
                                        <p:attrNameLst>
                                          <p:attrName>ppt_w</p:attrName>
                                        </p:attrNameLst>
                                      </p:cBhvr>
                                      <p:tavLst>
                                        <p:tav tm="0">
                                          <p:val>
                                            <p:fltVal val="0"/>
                                          </p:val>
                                        </p:tav>
                                        <p:tav tm="100000">
                                          <p:val>
                                            <p:strVal val="#ppt_w"/>
                                          </p:val>
                                        </p:tav>
                                      </p:tavLst>
                                    </p:anim>
                                    <p:anim calcmode="lin" valueType="num">
                                      <p:cBhvr>
                                        <p:cTn id="60" dur="500" fill="hold"/>
                                        <p:tgtEl>
                                          <p:spTgt spid="66"/>
                                        </p:tgtEl>
                                        <p:attrNameLst>
                                          <p:attrName>ppt_h</p:attrName>
                                        </p:attrNameLst>
                                      </p:cBhvr>
                                      <p:tavLst>
                                        <p:tav tm="0">
                                          <p:val>
                                            <p:fltVal val="0"/>
                                          </p:val>
                                        </p:tav>
                                        <p:tav tm="100000">
                                          <p:val>
                                            <p:strVal val="#ppt_h"/>
                                          </p:val>
                                        </p:tav>
                                      </p:tavLst>
                                    </p:anim>
                                    <p:animEffect transition="in" filter="fade">
                                      <p:cBhvr>
                                        <p:cTn id="61" dur="5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54"/>
                                        </p:tgtEl>
                                        <p:attrNameLst>
                                          <p:attrName>style.visibility</p:attrName>
                                        </p:attrNameLst>
                                      </p:cBhvr>
                                      <p:to>
                                        <p:strVal val="visible"/>
                                      </p:to>
                                    </p:set>
                                    <p:animEffect transition="in" filter="fade">
                                      <p:cBhvr>
                                        <p:cTn id="64" dur="500"/>
                                        <p:tgtEl>
                                          <p:spTgt spid="54"/>
                                        </p:tgtEl>
                                      </p:cBhvr>
                                    </p:animEffect>
                                  </p:childTnLst>
                                </p:cTn>
                              </p:par>
                            </p:childTnLst>
                          </p:cTn>
                        </p:par>
                        <p:par>
                          <p:cTn id="65" fill="hold" nodeType="afterGroup">
                            <p:stCondLst>
                              <p:cond delay="3500"/>
                            </p:stCondLst>
                            <p:childTnLst>
                              <p:par>
                                <p:cTn id="66" presetID="53" presetClass="entr" presetSubtype="16" fill="hold" nodeType="afterEffect">
                                  <p:stCondLst>
                                    <p:cond delay="0"/>
                                  </p:stCondLst>
                                  <p:childTnLst>
                                    <p:set>
                                      <p:cBhvr>
                                        <p:cTn id="67" dur="1" fill="hold">
                                          <p:stCondLst>
                                            <p:cond delay="0"/>
                                          </p:stCondLst>
                                        </p:cTn>
                                        <p:tgtEl>
                                          <p:spTgt spid="67"/>
                                        </p:tgtEl>
                                        <p:attrNameLst>
                                          <p:attrName>style.visibility</p:attrName>
                                        </p:attrNameLst>
                                      </p:cBhvr>
                                      <p:to>
                                        <p:strVal val="visible"/>
                                      </p:to>
                                    </p:set>
                                    <p:anim calcmode="lin" valueType="num">
                                      <p:cBhvr>
                                        <p:cTn id="68" dur="500" fill="hold"/>
                                        <p:tgtEl>
                                          <p:spTgt spid="67"/>
                                        </p:tgtEl>
                                        <p:attrNameLst>
                                          <p:attrName>ppt_w</p:attrName>
                                        </p:attrNameLst>
                                      </p:cBhvr>
                                      <p:tavLst>
                                        <p:tav tm="0">
                                          <p:val>
                                            <p:fltVal val="0"/>
                                          </p:val>
                                        </p:tav>
                                        <p:tav tm="100000">
                                          <p:val>
                                            <p:strVal val="#ppt_w"/>
                                          </p:val>
                                        </p:tav>
                                      </p:tavLst>
                                    </p:anim>
                                    <p:anim calcmode="lin" valueType="num">
                                      <p:cBhvr>
                                        <p:cTn id="69" dur="500" fill="hold"/>
                                        <p:tgtEl>
                                          <p:spTgt spid="67"/>
                                        </p:tgtEl>
                                        <p:attrNameLst>
                                          <p:attrName>ppt_h</p:attrName>
                                        </p:attrNameLst>
                                      </p:cBhvr>
                                      <p:tavLst>
                                        <p:tav tm="0">
                                          <p:val>
                                            <p:fltVal val="0"/>
                                          </p:val>
                                        </p:tav>
                                        <p:tav tm="100000">
                                          <p:val>
                                            <p:strVal val="#ppt_h"/>
                                          </p:val>
                                        </p:tav>
                                      </p:tavLst>
                                    </p:anim>
                                    <p:animEffect transition="in" filter="fade">
                                      <p:cBhvr>
                                        <p:cTn id="70" dur="500"/>
                                        <p:tgtEl>
                                          <p:spTgt spid="67"/>
                                        </p:tgtEl>
                                      </p:cBhvr>
                                    </p:animEffect>
                                  </p:childTnLst>
                                </p:cTn>
                              </p:par>
                              <p:par>
                                <p:cTn id="71" presetID="10" presetClass="entr" presetSubtype="0" fill="hold" nodeType="with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nodeType="afterGroup">
                            <p:stCondLst>
                              <p:cond delay="4000"/>
                            </p:stCondLst>
                            <p:childTnLst>
                              <p:par>
                                <p:cTn id="75" presetID="2" presetClass="exit" presetSubtype="1" fill="hold" grpId="1" nodeType="afterEffect">
                                  <p:stCondLst>
                                    <p:cond delay="0"/>
                                  </p:stCondLst>
                                  <p:childTnLst>
                                    <p:anim calcmode="lin" valueType="num">
                                      <p:cBhvr additive="base">
                                        <p:cTn id="76" dur="500"/>
                                        <p:tgtEl>
                                          <p:spTgt spid="35"/>
                                        </p:tgtEl>
                                        <p:attrNameLst>
                                          <p:attrName>ppt_x</p:attrName>
                                        </p:attrNameLst>
                                      </p:cBhvr>
                                      <p:tavLst>
                                        <p:tav tm="0">
                                          <p:val>
                                            <p:strVal val="ppt_x"/>
                                          </p:val>
                                        </p:tav>
                                        <p:tav tm="100000">
                                          <p:val>
                                            <p:strVal val="ppt_x"/>
                                          </p:val>
                                        </p:tav>
                                      </p:tavLst>
                                    </p:anim>
                                    <p:anim calcmode="lin" valueType="num">
                                      <p:cBhvr additive="base">
                                        <p:cTn id="77" dur="500"/>
                                        <p:tgtEl>
                                          <p:spTgt spid="35"/>
                                        </p:tgtEl>
                                        <p:attrNameLst>
                                          <p:attrName>ppt_y</p:attrName>
                                        </p:attrNameLst>
                                      </p:cBhvr>
                                      <p:tavLst>
                                        <p:tav tm="0">
                                          <p:val>
                                            <p:strVal val="ppt_y"/>
                                          </p:val>
                                        </p:tav>
                                        <p:tav tm="100000">
                                          <p:val>
                                            <p:strVal val="0-ppt_h/2"/>
                                          </p:val>
                                        </p:tav>
                                      </p:tavLst>
                                    </p:anim>
                                    <p:set>
                                      <p:cBhvr>
                                        <p:cTn id="78" dur="1" fill="hold">
                                          <p:stCondLst>
                                            <p:cond delay="499"/>
                                          </p:stCondLst>
                                        </p:cTn>
                                        <p:tgtEl>
                                          <p:spTgt spid="35"/>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36"/>
                                        </p:tgtEl>
                                        <p:attrNameLst>
                                          <p:attrName>ppt_x</p:attrName>
                                        </p:attrNameLst>
                                      </p:cBhvr>
                                      <p:tavLst>
                                        <p:tav tm="0">
                                          <p:val>
                                            <p:strVal val="ppt_x"/>
                                          </p:val>
                                        </p:tav>
                                        <p:tav tm="100000">
                                          <p:val>
                                            <p:strVal val="ppt_x"/>
                                          </p:val>
                                        </p:tav>
                                      </p:tavLst>
                                    </p:anim>
                                    <p:anim calcmode="lin" valueType="num">
                                      <p:cBhvr additive="base">
                                        <p:cTn id="81" dur="500"/>
                                        <p:tgtEl>
                                          <p:spTgt spid="36"/>
                                        </p:tgtEl>
                                        <p:attrNameLst>
                                          <p:attrName>ppt_y</p:attrName>
                                        </p:attrNameLst>
                                      </p:cBhvr>
                                      <p:tavLst>
                                        <p:tav tm="0">
                                          <p:val>
                                            <p:strVal val="ppt_y"/>
                                          </p:val>
                                        </p:tav>
                                        <p:tav tm="100000">
                                          <p:val>
                                            <p:strVal val="0-ppt_h/2"/>
                                          </p:val>
                                        </p:tav>
                                      </p:tavLst>
                                    </p:anim>
                                    <p:set>
                                      <p:cBhvr>
                                        <p:cTn id="82" dur="1" fill="hold">
                                          <p:stCondLst>
                                            <p:cond delay="499"/>
                                          </p:stCondLst>
                                        </p:cTn>
                                        <p:tgtEl>
                                          <p:spTgt spid="36"/>
                                        </p:tgtEl>
                                        <p:attrNameLst>
                                          <p:attrName>style.visibility</p:attrName>
                                        </p:attrNameLst>
                                      </p:cBhvr>
                                      <p:to>
                                        <p:strVal val="hidden"/>
                                      </p:to>
                                    </p:set>
                                  </p:childTnLst>
                                </p:cTn>
                              </p:par>
                              <p:par>
                                <p:cTn id="83" presetID="2" presetClass="exit" presetSubtype="1" fill="hold" grpId="1" nodeType="withEffect">
                                  <p:stCondLst>
                                    <p:cond delay="0"/>
                                  </p:stCondLst>
                                  <p:childTnLst>
                                    <p:anim calcmode="lin" valueType="num">
                                      <p:cBhvr additive="base">
                                        <p:cTn id="84" dur="500"/>
                                        <p:tgtEl>
                                          <p:spTgt spid="37"/>
                                        </p:tgtEl>
                                        <p:attrNameLst>
                                          <p:attrName>ppt_x</p:attrName>
                                        </p:attrNameLst>
                                      </p:cBhvr>
                                      <p:tavLst>
                                        <p:tav tm="0">
                                          <p:val>
                                            <p:strVal val="ppt_x"/>
                                          </p:val>
                                        </p:tav>
                                        <p:tav tm="100000">
                                          <p:val>
                                            <p:strVal val="ppt_x"/>
                                          </p:val>
                                        </p:tav>
                                      </p:tavLst>
                                    </p:anim>
                                    <p:anim calcmode="lin" valueType="num">
                                      <p:cBhvr additive="base">
                                        <p:cTn id="85" dur="500"/>
                                        <p:tgtEl>
                                          <p:spTgt spid="37"/>
                                        </p:tgtEl>
                                        <p:attrNameLst>
                                          <p:attrName>ppt_y</p:attrName>
                                        </p:attrNameLst>
                                      </p:cBhvr>
                                      <p:tavLst>
                                        <p:tav tm="0">
                                          <p:val>
                                            <p:strVal val="ppt_y"/>
                                          </p:val>
                                        </p:tav>
                                        <p:tav tm="100000">
                                          <p:val>
                                            <p:strVal val="0-ppt_h/2"/>
                                          </p:val>
                                        </p:tav>
                                      </p:tavLst>
                                    </p:anim>
                                    <p:set>
                                      <p:cBhvr>
                                        <p:cTn id="86" dur="1" fill="hold">
                                          <p:stCondLst>
                                            <p:cond delay="499"/>
                                          </p:stCondLst>
                                        </p:cTn>
                                        <p:tgtEl>
                                          <p:spTgt spid="37"/>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39"/>
                                        </p:tgtEl>
                                        <p:attrNameLst>
                                          <p:attrName>ppt_x</p:attrName>
                                        </p:attrNameLst>
                                      </p:cBhvr>
                                      <p:tavLst>
                                        <p:tav tm="0">
                                          <p:val>
                                            <p:strVal val="ppt_x"/>
                                          </p:val>
                                        </p:tav>
                                        <p:tav tm="100000">
                                          <p:val>
                                            <p:strVal val="ppt_x"/>
                                          </p:val>
                                        </p:tav>
                                      </p:tavLst>
                                    </p:anim>
                                    <p:anim calcmode="lin" valueType="num">
                                      <p:cBhvr additive="base">
                                        <p:cTn id="89" dur="500"/>
                                        <p:tgtEl>
                                          <p:spTgt spid="39"/>
                                        </p:tgtEl>
                                        <p:attrNameLst>
                                          <p:attrName>ppt_y</p:attrName>
                                        </p:attrNameLst>
                                      </p:cBhvr>
                                      <p:tavLst>
                                        <p:tav tm="0">
                                          <p:val>
                                            <p:strVal val="ppt_y"/>
                                          </p:val>
                                        </p:tav>
                                        <p:tav tm="100000">
                                          <p:val>
                                            <p:strVal val="0-ppt_h/2"/>
                                          </p:val>
                                        </p:tav>
                                      </p:tavLst>
                                    </p:anim>
                                    <p:set>
                                      <p:cBhvr>
                                        <p:cTn id="90" dur="1" fill="hold">
                                          <p:stCondLst>
                                            <p:cond delay="499"/>
                                          </p:stCondLst>
                                        </p:cTn>
                                        <p:tgtEl>
                                          <p:spTgt spid="39"/>
                                        </p:tgtEl>
                                        <p:attrNameLst>
                                          <p:attrName>style.visibility</p:attrName>
                                        </p:attrNameLst>
                                      </p:cBhvr>
                                      <p:to>
                                        <p:strVal val="hidden"/>
                                      </p:to>
                                    </p:set>
                                  </p:childTnLst>
                                </p:cTn>
                              </p:par>
                              <p:par>
                                <p:cTn id="91" presetID="2" presetClass="exit" presetSubtype="1" fill="hold" nodeType="withEffect">
                                  <p:stCondLst>
                                    <p:cond delay="0"/>
                                  </p:stCondLst>
                                  <p:childTnLst>
                                    <p:anim calcmode="lin" valueType="num">
                                      <p:cBhvr additive="base">
                                        <p:cTn id="92" dur="500"/>
                                        <p:tgtEl>
                                          <p:spTgt spid="40"/>
                                        </p:tgtEl>
                                        <p:attrNameLst>
                                          <p:attrName>ppt_x</p:attrName>
                                        </p:attrNameLst>
                                      </p:cBhvr>
                                      <p:tavLst>
                                        <p:tav tm="0">
                                          <p:val>
                                            <p:strVal val="ppt_x"/>
                                          </p:val>
                                        </p:tav>
                                        <p:tav tm="100000">
                                          <p:val>
                                            <p:strVal val="ppt_x"/>
                                          </p:val>
                                        </p:tav>
                                      </p:tavLst>
                                    </p:anim>
                                    <p:anim calcmode="lin" valueType="num">
                                      <p:cBhvr additive="base">
                                        <p:cTn id="93" dur="500"/>
                                        <p:tgtEl>
                                          <p:spTgt spid="40"/>
                                        </p:tgtEl>
                                        <p:attrNameLst>
                                          <p:attrName>ppt_y</p:attrName>
                                        </p:attrNameLst>
                                      </p:cBhvr>
                                      <p:tavLst>
                                        <p:tav tm="0">
                                          <p:val>
                                            <p:strVal val="ppt_y"/>
                                          </p:val>
                                        </p:tav>
                                        <p:tav tm="100000">
                                          <p:val>
                                            <p:strVal val="0-ppt_h/2"/>
                                          </p:val>
                                        </p:tav>
                                      </p:tavLst>
                                    </p:anim>
                                    <p:set>
                                      <p:cBhvr>
                                        <p:cTn id="94" dur="1" fill="hold">
                                          <p:stCondLst>
                                            <p:cond delay="499"/>
                                          </p:stCondLst>
                                        </p:cTn>
                                        <p:tgtEl>
                                          <p:spTgt spid="40"/>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41"/>
                                        </p:tgtEl>
                                        <p:attrNameLst>
                                          <p:attrName>ppt_x</p:attrName>
                                        </p:attrNameLst>
                                      </p:cBhvr>
                                      <p:tavLst>
                                        <p:tav tm="0">
                                          <p:val>
                                            <p:strVal val="ppt_x"/>
                                          </p:val>
                                        </p:tav>
                                        <p:tav tm="100000">
                                          <p:val>
                                            <p:strVal val="ppt_x"/>
                                          </p:val>
                                        </p:tav>
                                      </p:tavLst>
                                    </p:anim>
                                    <p:anim calcmode="lin" valueType="num">
                                      <p:cBhvr additive="base">
                                        <p:cTn id="97" dur="500"/>
                                        <p:tgtEl>
                                          <p:spTgt spid="41"/>
                                        </p:tgtEl>
                                        <p:attrNameLst>
                                          <p:attrName>ppt_y</p:attrName>
                                        </p:attrNameLst>
                                      </p:cBhvr>
                                      <p:tavLst>
                                        <p:tav tm="0">
                                          <p:val>
                                            <p:strVal val="ppt_y"/>
                                          </p:val>
                                        </p:tav>
                                        <p:tav tm="100000">
                                          <p:val>
                                            <p:strVal val="0-ppt_h/2"/>
                                          </p:val>
                                        </p:tav>
                                      </p:tavLst>
                                    </p:anim>
                                    <p:set>
                                      <p:cBhvr>
                                        <p:cTn id="98" dur="1" fill="hold">
                                          <p:stCondLst>
                                            <p:cond delay="499"/>
                                          </p:stCondLst>
                                        </p:cTn>
                                        <p:tgtEl>
                                          <p:spTgt spid="41"/>
                                        </p:tgtEl>
                                        <p:attrNameLst>
                                          <p:attrName>style.visibility</p:attrName>
                                        </p:attrNameLst>
                                      </p:cBhvr>
                                      <p:to>
                                        <p:strVal val="hidden"/>
                                      </p:to>
                                    </p:set>
                                  </p:childTnLst>
                                </p:cTn>
                              </p:par>
                              <p:par>
                                <p:cTn id="99" presetID="2" presetClass="exit" presetSubtype="1" fill="hold" nodeType="withEffect">
                                  <p:stCondLst>
                                    <p:cond delay="0"/>
                                  </p:stCondLst>
                                  <p:childTnLst>
                                    <p:anim calcmode="lin" valueType="num">
                                      <p:cBhvr additive="base">
                                        <p:cTn id="100" dur="500"/>
                                        <p:tgtEl>
                                          <p:spTgt spid="42"/>
                                        </p:tgtEl>
                                        <p:attrNameLst>
                                          <p:attrName>ppt_x</p:attrName>
                                        </p:attrNameLst>
                                      </p:cBhvr>
                                      <p:tavLst>
                                        <p:tav tm="0">
                                          <p:val>
                                            <p:strVal val="ppt_x"/>
                                          </p:val>
                                        </p:tav>
                                        <p:tav tm="100000">
                                          <p:val>
                                            <p:strVal val="ppt_x"/>
                                          </p:val>
                                        </p:tav>
                                      </p:tavLst>
                                    </p:anim>
                                    <p:anim calcmode="lin" valueType="num">
                                      <p:cBhvr additive="base">
                                        <p:cTn id="101" dur="500"/>
                                        <p:tgtEl>
                                          <p:spTgt spid="42"/>
                                        </p:tgtEl>
                                        <p:attrNameLst>
                                          <p:attrName>ppt_y</p:attrName>
                                        </p:attrNameLst>
                                      </p:cBhvr>
                                      <p:tavLst>
                                        <p:tav tm="0">
                                          <p:val>
                                            <p:strVal val="ppt_y"/>
                                          </p:val>
                                        </p:tav>
                                        <p:tav tm="100000">
                                          <p:val>
                                            <p:strVal val="0-ppt_h/2"/>
                                          </p:val>
                                        </p:tav>
                                      </p:tavLst>
                                    </p:anim>
                                    <p:set>
                                      <p:cBhvr>
                                        <p:cTn id="102" dur="1" fill="hold">
                                          <p:stCondLst>
                                            <p:cond delay="499"/>
                                          </p:stCondLst>
                                        </p:cTn>
                                        <p:tgtEl>
                                          <p:spTgt spid="42"/>
                                        </p:tgtEl>
                                        <p:attrNameLst>
                                          <p:attrName>style.visibility</p:attrName>
                                        </p:attrNameLst>
                                      </p:cBhvr>
                                      <p:to>
                                        <p:strVal val="hidden"/>
                                      </p:to>
                                    </p:set>
                                  </p:childTnLst>
                                </p:cTn>
                              </p:par>
                              <p:par>
                                <p:cTn id="103" presetID="2" presetClass="exit" presetSubtype="1" fill="hold" grpId="1" nodeType="withEffect">
                                  <p:stCondLst>
                                    <p:cond delay="0"/>
                                  </p:stCondLst>
                                  <p:childTnLst>
                                    <p:anim calcmode="lin" valueType="num">
                                      <p:cBhvr additive="base">
                                        <p:cTn id="104" dur="500"/>
                                        <p:tgtEl>
                                          <p:spTgt spid="43"/>
                                        </p:tgtEl>
                                        <p:attrNameLst>
                                          <p:attrName>ppt_x</p:attrName>
                                        </p:attrNameLst>
                                      </p:cBhvr>
                                      <p:tavLst>
                                        <p:tav tm="0">
                                          <p:val>
                                            <p:strVal val="ppt_x"/>
                                          </p:val>
                                        </p:tav>
                                        <p:tav tm="100000">
                                          <p:val>
                                            <p:strVal val="ppt_x"/>
                                          </p:val>
                                        </p:tav>
                                      </p:tavLst>
                                    </p:anim>
                                    <p:anim calcmode="lin" valueType="num">
                                      <p:cBhvr additive="base">
                                        <p:cTn id="105" dur="500"/>
                                        <p:tgtEl>
                                          <p:spTgt spid="43"/>
                                        </p:tgtEl>
                                        <p:attrNameLst>
                                          <p:attrName>ppt_y</p:attrName>
                                        </p:attrNameLst>
                                      </p:cBhvr>
                                      <p:tavLst>
                                        <p:tav tm="0">
                                          <p:val>
                                            <p:strVal val="ppt_y"/>
                                          </p:val>
                                        </p:tav>
                                        <p:tav tm="100000">
                                          <p:val>
                                            <p:strVal val="0-ppt_h/2"/>
                                          </p:val>
                                        </p:tav>
                                      </p:tavLst>
                                    </p:anim>
                                    <p:set>
                                      <p:cBhvr>
                                        <p:cTn id="106" dur="1" fill="hold">
                                          <p:stCondLst>
                                            <p:cond delay="499"/>
                                          </p:stCondLst>
                                        </p:cTn>
                                        <p:tgtEl>
                                          <p:spTgt spid="43"/>
                                        </p:tgtEl>
                                        <p:attrNameLst>
                                          <p:attrName>style.visibility</p:attrName>
                                        </p:attrNameLst>
                                      </p:cBhvr>
                                      <p:to>
                                        <p:strVal val="hidden"/>
                                      </p:to>
                                    </p:set>
                                  </p:childTnLst>
                                </p:cTn>
                              </p:par>
                              <p:par>
                                <p:cTn id="107" presetID="2" presetClass="exit" presetSubtype="1" fill="hold" nodeType="withEffect">
                                  <p:stCondLst>
                                    <p:cond delay="0"/>
                                  </p:stCondLst>
                                  <p:childTnLst>
                                    <p:anim calcmode="lin" valueType="num">
                                      <p:cBhvr additive="base">
                                        <p:cTn id="108" dur="500"/>
                                        <p:tgtEl>
                                          <p:spTgt spid="64"/>
                                        </p:tgtEl>
                                        <p:attrNameLst>
                                          <p:attrName>ppt_x</p:attrName>
                                        </p:attrNameLst>
                                      </p:cBhvr>
                                      <p:tavLst>
                                        <p:tav tm="0">
                                          <p:val>
                                            <p:strVal val="ppt_x"/>
                                          </p:val>
                                        </p:tav>
                                        <p:tav tm="100000">
                                          <p:val>
                                            <p:strVal val="ppt_x"/>
                                          </p:val>
                                        </p:tav>
                                      </p:tavLst>
                                    </p:anim>
                                    <p:anim calcmode="lin" valueType="num">
                                      <p:cBhvr additive="base">
                                        <p:cTn id="109" dur="500"/>
                                        <p:tgtEl>
                                          <p:spTgt spid="64"/>
                                        </p:tgtEl>
                                        <p:attrNameLst>
                                          <p:attrName>ppt_y</p:attrName>
                                        </p:attrNameLst>
                                      </p:cBhvr>
                                      <p:tavLst>
                                        <p:tav tm="0">
                                          <p:val>
                                            <p:strVal val="ppt_y"/>
                                          </p:val>
                                        </p:tav>
                                        <p:tav tm="100000">
                                          <p:val>
                                            <p:strVal val="0-ppt_h/2"/>
                                          </p:val>
                                        </p:tav>
                                      </p:tavLst>
                                    </p:anim>
                                    <p:set>
                                      <p:cBhvr>
                                        <p:cTn id="110" dur="1" fill="hold">
                                          <p:stCondLst>
                                            <p:cond delay="499"/>
                                          </p:stCondLst>
                                        </p:cTn>
                                        <p:tgtEl>
                                          <p:spTgt spid="64"/>
                                        </p:tgtEl>
                                        <p:attrNameLst>
                                          <p:attrName>style.visibility</p:attrName>
                                        </p:attrNameLst>
                                      </p:cBhvr>
                                      <p:to>
                                        <p:strVal val="hidden"/>
                                      </p:to>
                                    </p:set>
                                  </p:childTnLst>
                                </p:cTn>
                              </p:par>
                              <p:par>
                                <p:cTn id="111" presetID="2" presetClass="exit" presetSubtype="1" fill="hold" nodeType="withEffect">
                                  <p:stCondLst>
                                    <p:cond delay="0"/>
                                  </p:stCondLst>
                                  <p:childTnLst>
                                    <p:anim calcmode="lin" valueType="num">
                                      <p:cBhvr additive="base">
                                        <p:cTn id="112" dur="500"/>
                                        <p:tgtEl>
                                          <p:spTgt spid="46"/>
                                        </p:tgtEl>
                                        <p:attrNameLst>
                                          <p:attrName>ppt_x</p:attrName>
                                        </p:attrNameLst>
                                      </p:cBhvr>
                                      <p:tavLst>
                                        <p:tav tm="0">
                                          <p:val>
                                            <p:strVal val="ppt_x"/>
                                          </p:val>
                                        </p:tav>
                                        <p:tav tm="100000">
                                          <p:val>
                                            <p:strVal val="ppt_x"/>
                                          </p:val>
                                        </p:tav>
                                      </p:tavLst>
                                    </p:anim>
                                    <p:anim calcmode="lin" valueType="num">
                                      <p:cBhvr additive="base">
                                        <p:cTn id="113" dur="500"/>
                                        <p:tgtEl>
                                          <p:spTgt spid="46"/>
                                        </p:tgtEl>
                                        <p:attrNameLst>
                                          <p:attrName>ppt_y</p:attrName>
                                        </p:attrNameLst>
                                      </p:cBhvr>
                                      <p:tavLst>
                                        <p:tav tm="0">
                                          <p:val>
                                            <p:strVal val="ppt_y"/>
                                          </p:val>
                                        </p:tav>
                                        <p:tav tm="100000">
                                          <p:val>
                                            <p:strVal val="0-ppt_h/2"/>
                                          </p:val>
                                        </p:tav>
                                      </p:tavLst>
                                    </p:anim>
                                    <p:set>
                                      <p:cBhvr>
                                        <p:cTn id="114" dur="1" fill="hold">
                                          <p:stCondLst>
                                            <p:cond delay="499"/>
                                          </p:stCondLst>
                                        </p:cTn>
                                        <p:tgtEl>
                                          <p:spTgt spid="46"/>
                                        </p:tgtEl>
                                        <p:attrNameLst>
                                          <p:attrName>style.visibility</p:attrName>
                                        </p:attrNameLst>
                                      </p:cBhvr>
                                      <p:to>
                                        <p:strVal val="hidden"/>
                                      </p:to>
                                    </p:set>
                                  </p:childTnLst>
                                </p:cTn>
                              </p:par>
                              <p:par>
                                <p:cTn id="115" presetID="2" presetClass="exit" presetSubtype="1" fill="hold" nodeType="withEffect">
                                  <p:stCondLst>
                                    <p:cond delay="0"/>
                                  </p:stCondLst>
                                  <p:childTnLst>
                                    <p:anim calcmode="lin" valueType="num">
                                      <p:cBhvr additive="base">
                                        <p:cTn id="116" dur="500"/>
                                        <p:tgtEl>
                                          <p:spTgt spid="65"/>
                                        </p:tgtEl>
                                        <p:attrNameLst>
                                          <p:attrName>ppt_x</p:attrName>
                                        </p:attrNameLst>
                                      </p:cBhvr>
                                      <p:tavLst>
                                        <p:tav tm="0">
                                          <p:val>
                                            <p:strVal val="ppt_x"/>
                                          </p:val>
                                        </p:tav>
                                        <p:tav tm="100000">
                                          <p:val>
                                            <p:strVal val="ppt_x"/>
                                          </p:val>
                                        </p:tav>
                                      </p:tavLst>
                                    </p:anim>
                                    <p:anim calcmode="lin" valueType="num">
                                      <p:cBhvr additive="base">
                                        <p:cTn id="117" dur="500"/>
                                        <p:tgtEl>
                                          <p:spTgt spid="65"/>
                                        </p:tgtEl>
                                        <p:attrNameLst>
                                          <p:attrName>ppt_y</p:attrName>
                                        </p:attrNameLst>
                                      </p:cBhvr>
                                      <p:tavLst>
                                        <p:tav tm="0">
                                          <p:val>
                                            <p:strVal val="ppt_y"/>
                                          </p:val>
                                        </p:tav>
                                        <p:tav tm="100000">
                                          <p:val>
                                            <p:strVal val="0-ppt_h/2"/>
                                          </p:val>
                                        </p:tav>
                                      </p:tavLst>
                                    </p:anim>
                                    <p:set>
                                      <p:cBhvr>
                                        <p:cTn id="118" dur="1" fill="hold">
                                          <p:stCondLst>
                                            <p:cond delay="499"/>
                                          </p:stCondLst>
                                        </p:cTn>
                                        <p:tgtEl>
                                          <p:spTgt spid="65"/>
                                        </p:tgtEl>
                                        <p:attrNameLst>
                                          <p:attrName>style.visibility</p:attrName>
                                        </p:attrNameLst>
                                      </p:cBhvr>
                                      <p:to>
                                        <p:strVal val="hidden"/>
                                      </p:to>
                                    </p:set>
                                  </p:childTnLst>
                                </p:cTn>
                              </p:par>
                              <p:par>
                                <p:cTn id="119" presetID="2" presetClass="exit" presetSubtype="1" fill="hold" nodeType="withEffect">
                                  <p:stCondLst>
                                    <p:cond delay="0"/>
                                  </p:stCondLst>
                                  <p:childTnLst>
                                    <p:anim calcmode="lin" valueType="num">
                                      <p:cBhvr additive="base">
                                        <p:cTn id="120" dur="500"/>
                                        <p:tgtEl>
                                          <p:spTgt spid="49"/>
                                        </p:tgtEl>
                                        <p:attrNameLst>
                                          <p:attrName>ppt_x</p:attrName>
                                        </p:attrNameLst>
                                      </p:cBhvr>
                                      <p:tavLst>
                                        <p:tav tm="0">
                                          <p:val>
                                            <p:strVal val="ppt_x"/>
                                          </p:val>
                                        </p:tav>
                                        <p:tav tm="100000">
                                          <p:val>
                                            <p:strVal val="ppt_x"/>
                                          </p:val>
                                        </p:tav>
                                      </p:tavLst>
                                    </p:anim>
                                    <p:anim calcmode="lin" valueType="num">
                                      <p:cBhvr additive="base">
                                        <p:cTn id="121" dur="500"/>
                                        <p:tgtEl>
                                          <p:spTgt spid="49"/>
                                        </p:tgtEl>
                                        <p:attrNameLst>
                                          <p:attrName>ppt_y</p:attrName>
                                        </p:attrNameLst>
                                      </p:cBhvr>
                                      <p:tavLst>
                                        <p:tav tm="0">
                                          <p:val>
                                            <p:strVal val="ppt_y"/>
                                          </p:val>
                                        </p:tav>
                                        <p:tav tm="100000">
                                          <p:val>
                                            <p:strVal val="0-ppt_h/2"/>
                                          </p:val>
                                        </p:tav>
                                      </p:tavLst>
                                    </p:anim>
                                    <p:set>
                                      <p:cBhvr>
                                        <p:cTn id="122" dur="1" fill="hold">
                                          <p:stCondLst>
                                            <p:cond delay="499"/>
                                          </p:stCondLst>
                                        </p:cTn>
                                        <p:tgtEl>
                                          <p:spTgt spid="49"/>
                                        </p:tgtEl>
                                        <p:attrNameLst>
                                          <p:attrName>style.visibility</p:attrName>
                                        </p:attrNameLst>
                                      </p:cBhvr>
                                      <p:to>
                                        <p:strVal val="hidden"/>
                                      </p:to>
                                    </p:set>
                                  </p:childTnLst>
                                </p:cTn>
                              </p:par>
                              <p:par>
                                <p:cTn id="123" presetID="2" presetClass="exit" presetSubtype="1" fill="hold" nodeType="withEffect">
                                  <p:stCondLst>
                                    <p:cond delay="0"/>
                                  </p:stCondLst>
                                  <p:childTnLst>
                                    <p:anim calcmode="lin" valueType="num">
                                      <p:cBhvr additive="base">
                                        <p:cTn id="124" dur="500"/>
                                        <p:tgtEl>
                                          <p:spTgt spid="66"/>
                                        </p:tgtEl>
                                        <p:attrNameLst>
                                          <p:attrName>ppt_x</p:attrName>
                                        </p:attrNameLst>
                                      </p:cBhvr>
                                      <p:tavLst>
                                        <p:tav tm="0">
                                          <p:val>
                                            <p:strVal val="ppt_x"/>
                                          </p:val>
                                        </p:tav>
                                        <p:tav tm="100000">
                                          <p:val>
                                            <p:strVal val="ppt_x"/>
                                          </p:val>
                                        </p:tav>
                                      </p:tavLst>
                                    </p:anim>
                                    <p:anim calcmode="lin" valueType="num">
                                      <p:cBhvr additive="base">
                                        <p:cTn id="125" dur="500"/>
                                        <p:tgtEl>
                                          <p:spTgt spid="66"/>
                                        </p:tgtEl>
                                        <p:attrNameLst>
                                          <p:attrName>ppt_y</p:attrName>
                                        </p:attrNameLst>
                                      </p:cBhvr>
                                      <p:tavLst>
                                        <p:tav tm="0">
                                          <p:val>
                                            <p:strVal val="ppt_y"/>
                                          </p:val>
                                        </p:tav>
                                        <p:tav tm="100000">
                                          <p:val>
                                            <p:strVal val="0-ppt_h/2"/>
                                          </p:val>
                                        </p:tav>
                                      </p:tavLst>
                                    </p:anim>
                                    <p:set>
                                      <p:cBhvr>
                                        <p:cTn id="126" dur="1" fill="hold">
                                          <p:stCondLst>
                                            <p:cond delay="499"/>
                                          </p:stCondLst>
                                        </p:cTn>
                                        <p:tgtEl>
                                          <p:spTgt spid="66"/>
                                        </p:tgtEl>
                                        <p:attrNameLst>
                                          <p:attrName>style.visibility</p:attrName>
                                        </p:attrNameLst>
                                      </p:cBhvr>
                                      <p:to>
                                        <p:strVal val="hidden"/>
                                      </p:to>
                                    </p:set>
                                  </p:childTnLst>
                                </p:cTn>
                              </p:par>
                              <p:par>
                                <p:cTn id="127" presetID="2" presetClass="exit" presetSubtype="1" fill="hold" nodeType="withEffect">
                                  <p:stCondLst>
                                    <p:cond delay="0"/>
                                  </p:stCondLst>
                                  <p:childTnLst>
                                    <p:anim calcmode="lin" valueType="num">
                                      <p:cBhvr additive="base">
                                        <p:cTn id="128" dur="500"/>
                                        <p:tgtEl>
                                          <p:spTgt spid="54"/>
                                        </p:tgtEl>
                                        <p:attrNameLst>
                                          <p:attrName>ppt_x</p:attrName>
                                        </p:attrNameLst>
                                      </p:cBhvr>
                                      <p:tavLst>
                                        <p:tav tm="0">
                                          <p:val>
                                            <p:strVal val="ppt_x"/>
                                          </p:val>
                                        </p:tav>
                                        <p:tav tm="100000">
                                          <p:val>
                                            <p:strVal val="ppt_x"/>
                                          </p:val>
                                        </p:tav>
                                      </p:tavLst>
                                    </p:anim>
                                    <p:anim calcmode="lin" valueType="num">
                                      <p:cBhvr additive="base">
                                        <p:cTn id="129" dur="500"/>
                                        <p:tgtEl>
                                          <p:spTgt spid="54"/>
                                        </p:tgtEl>
                                        <p:attrNameLst>
                                          <p:attrName>ppt_y</p:attrName>
                                        </p:attrNameLst>
                                      </p:cBhvr>
                                      <p:tavLst>
                                        <p:tav tm="0">
                                          <p:val>
                                            <p:strVal val="ppt_y"/>
                                          </p:val>
                                        </p:tav>
                                        <p:tav tm="100000">
                                          <p:val>
                                            <p:strVal val="0-ppt_h/2"/>
                                          </p:val>
                                        </p:tav>
                                      </p:tavLst>
                                    </p:anim>
                                    <p:set>
                                      <p:cBhvr>
                                        <p:cTn id="130" dur="1" fill="hold">
                                          <p:stCondLst>
                                            <p:cond delay="499"/>
                                          </p:stCondLst>
                                        </p:cTn>
                                        <p:tgtEl>
                                          <p:spTgt spid="54"/>
                                        </p:tgtEl>
                                        <p:attrNameLst>
                                          <p:attrName>style.visibility</p:attrName>
                                        </p:attrNameLst>
                                      </p:cBhvr>
                                      <p:to>
                                        <p:strVal val="hidden"/>
                                      </p:to>
                                    </p:set>
                                  </p:childTnLst>
                                </p:cTn>
                              </p:par>
                              <p:par>
                                <p:cTn id="131" presetID="2" presetClass="exit" presetSubtype="1" fill="hold" nodeType="withEffect">
                                  <p:stCondLst>
                                    <p:cond delay="0"/>
                                  </p:stCondLst>
                                  <p:childTnLst>
                                    <p:anim calcmode="lin" valueType="num">
                                      <p:cBhvr additive="base">
                                        <p:cTn id="132" dur="500"/>
                                        <p:tgtEl>
                                          <p:spTgt spid="67"/>
                                        </p:tgtEl>
                                        <p:attrNameLst>
                                          <p:attrName>ppt_x</p:attrName>
                                        </p:attrNameLst>
                                      </p:cBhvr>
                                      <p:tavLst>
                                        <p:tav tm="0">
                                          <p:val>
                                            <p:strVal val="ppt_x"/>
                                          </p:val>
                                        </p:tav>
                                        <p:tav tm="100000">
                                          <p:val>
                                            <p:strVal val="ppt_x"/>
                                          </p:val>
                                        </p:tav>
                                      </p:tavLst>
                                    </p:anim>
                                    <p:anim calcmode="lin" valueType="num">
                                      <p:cBhvr additive="base">
                                        <p:cTn id="133" dur="500"/>
                                        <p:tgtEl>
                                          <p:spTgt spid="67"/>
                                        </p:tgtEl>
                                        <p:attrNameLst>
                                          <p:attrName>ppt_y</p:attrName>
                                        </p:attrNameLst>
                                      </p:cBhvr>
                                      <p:tavLst>
                                        <p:tav tm="0">
                                          <p:val>
                                            <p:strVal val="ppt_y"/>
                                          </p:val>
                                        </p:tav>
                                        <p:tav tm="100000">
                                          <p:val>
                                            <p:strVal val="0-ppt_h/2"/>
                                          </p:val>
                                        </p:tav>
                                      </p:tavLst>
                                    </p:anim>
                                    <p:set>
                                      <p:cBhvr>
                                        <p:cTn id="134" dur="1" fill="hold">
                                          <p:stCondLst>
                                            <p:cond delay="499"/>
                                          </p:stCondLst>
                                        </p:cTn>
                                        <p:tgtEl>
                                          <p:spTgt spid="67"/>
                                        </p:tgtEl>
                                        <p:attrNameLst>
                                          <p:attrName>style.visibility</p:attrName>
                                        </p:attrNameLst>
                                      </p:cBhvr>
                                      <p:to>
                                        <p:strVal val="hidden"/>
                                      </p:to>
                                    </p:set>
                                  </p:childTnLst>
                                </p:cTn>
                              </p:par>
                              <p:par>
                                <p:cTn id="135" presetID="2" presetClass="exit" presetSubtype="1" fill="hold" nodeType="withEffect">
                                  <p:stCondLst>
                                    <p:cond delay="0"/>
                                  </p:stCondLst>
                                  <p:childTnLst>
                                    <p:anim calcmode="lin" valueType="num">
                                      <p:cBhvr additive="base">
                                        <p:cTn id="136" dur="500"/>
                                        <p:tgtEl>
                                          <p:spTgt spid="57"/>
                                        </p:tgtEl>
                                        <p:attrNameLst>
                                          <p:attrName>ppt_x</p:attrName>
                                        </p:attrNameLst>
                                      </p:cBhvr>
                                      <p:tavLst>
                                        <p:tav tm="0">
                                          <p:val>
                                            <p:strVal val="ppt_x"/>
                                          </p:val>
                                        </p:tav>
                                        <p:tav tm="100000">
                                          <p:val>
                                            <p:strVal val="ppt_x"/>
                                          </p:val>
                                        </p:tav>
                                      </p:tavLst>
                                    </p:anim>
                                    <p:anim calcmode="lin" valueType="num">
                                      <p:cBhvr additive="base">
                                        <p:cTn id="137" dur="500"/>
                                        <p:tgtEl>
                                          <p:spTgt spid="57"/>
                                        </p:tgtEl>
                                        <p:attrNameLst>
                                          <p:attrName>ppt_y</p:attrName>
                                        </p:attrNameLst>
                                      </p:cBhvr>
                                      <p:tavLst>
                                        <p:tav tm="0">
                                          <p:val>
                                            <p:strVal val="ppt_y"/>
                                          </p:val>
                                        </p:tav>
                                        <p:tav tm="100000">
                                          <p:val>
                                            <p:strVal val="0-ppt_h/2"/>
                                          </p:val>
                                        </p:tav>
                                      </p:tavLst>
                                    </p:anim>
                                    <p:set>
                                      <p:cBhvr>
                                        <p:cTn id="138" dur="1" fill="hold">
                                          <p:stCondLst>
                                            <p:cond delay="499"/>
                                          </p:stCondLst>
                                        </p:cTn>
                                        <p:tgtEl>
                                          <p:spTgt spid="57"/>
                                        </p:tgtEl>
                                        <p:attrNameLst>
                                          <p:attrName>style.visibility</p:attrName>
                                        </p:attrNameLst>
                                      </p:cBhvr>
                                      <p:to>
                                        <p:strVal val="hidden"/>
                                      </p:to>
                                    </p:set>
                                  </p:childTnLst>
                                </p:cTn>
                              </p:par>
                              <p:par>
                                <p:cTn id="139" presetID="2" presetClass="exit" presetSubtype="1" fill="hold" nodeType="withEffect">
                                  <p:stCondLst>
                                    <p:cond delay="0"/>
                                  </p:stCondLst>
                                  <p:childTnLst>
                                    <p:anim calcmode="lin" valueType="num">
                                      <p:cBhvr additive="base">
                                        <p:cTn id="140" dur="500"/>
                                        <p:tgtEl>
                                          <p:spTgt spid="30"/>
                                        </p:tgtEl>
                                        <p:attrNameLst>
                                          <p:attrName>ppt_x</p:attrName>
                                        </p:attrNameLst>
                                      </p:cBhvr>
                                      <p:tavLst>
                                        <p:tav tm="0">
                                          <p:val>
                                            <p:strVal val="ppt_x"/>
                                          </p:val>
                                        </p:tav>
                                        <p:tav tm="100000">
                                          <p:val>
                                            <p:strVal val="ppt_x"/>
                                          </p:val>
                                        </p:tav>
                                      </p:tavLst>
                                    </p:anim>
                                    <p:anim calcmode="lin" valueType="num">
                                      <p:cBhvr additive="base">
                                        <p:cTn id="141" dur="500"/>
                                        <p:tgtEl>
                                          <p:spTgt spid="30"/>
                                        </p:tgtEl>
                                        <p:attrNameLst>
                                          <p:attrName>ppt_y</p:attrName>
                                        </p:attrNameLst>
                                      </p:cBhvr>
                                      <p:tavLst>
                                        <p:tav tm="0">
                                          <p:val>
                                            <p:strVal val="ppt_y"/>
                                          </p:val>
                                        </p:tav>
                                        <p:tav tm="100000">
                                          <p:val>
                                            <p:strVal val="0-ppt_h/2"/>
                                          </p:val>
                                        </p:tav>
                                      </p:tavLst>
                                    </p:anim>
                                    <p:set>
                                      <p:cBhvr>
                                        <p:cTn id="142" dur="1" fill="hold">
                                          <p:stCondLst>
                                            <p:cond delay="4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5" grpId="1"/>
      <p:bldP spid="37" grpId="0"/>
      <p:bldP spid="37" grpId="1"/>
      <p:bldP spid="43" grpId="0"/>
      <p:bldP spid="43"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97CF2F5-196C-439B-903E-9D3A816380FF}"/>
              </a:ext>
            </a:extLst>
          </p:cNvPr>
          <p:cNvGrpSpPr/>
          <p:nvPr/>
        </p:nvGrpSpPr>
        <p:grpSpPr>
          <a:xfrm>
            <a:off x="1613488" y="4738856"/>
            <a:ext cx="2970727" cy="1425925"/>
            <a:chOff x="6213792" y="4111943"/>
            <a:chExt cx="3403577" cy="818663"/>
          </a:xfrm>
          <a:solidFill>
            <a:schemeClr val="accent5"/>
          </a:solidFill>
        </p:grpSpPr>
        <p:sp>
          <p:nvSpPr>
            <p:cNvPr id="3" name="Freeform 23">
              <a:extLst>
                <a:ext uri="{FF2B5EF4-FFF2-40B4-BE49-F238E27FC236}">
                  <a16:creationId xmlns:a16="http://schemas.microsoft.com/office/drawing/2014/main" id="{06EE430E-2B16-420F-AFB9-49879EA8E6FB}"/>
                </a:ext>
              </a:extLst>
            </p:cNvPr>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5">
                <a:lumMod val="5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4" name="Freeform 24">
              <a:extLst>
                <a:ext uri="{FF2B5EF4-FFF2-40B4-BE49-F238E27FC236}">
                  <a16:creationId xmlns:a16="http://schemas.microsoft.com/office/drawing/2014/main" id="{09F1AA50-3580-49E9-8991-8C54DAB4533F}"/>
                </a:ext>
              </a:extLst>
            </p:cNvPr>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5" name="Freeform 25">
              <a:extLst>
                <a:ext uri="{FF2B5EF4-FFF2-40B4-BE49-F238E27FC236}">
                  <a16:creationId xmlns:a16="http://schemas.microsoft.com/office/drawing/2014/main" id="{8E7C6E7F-BA37-4C03-9311-0D0209E047B7}"/>
                </a:ext>
              </a:extLst>
            </p:cNvPr>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grpFill/>
            <a:ln>
              <a:noFill/>
            </a:ln>
          </p:spPr>
          <p:txBody>
            <a:bodyPr/>
            <a:lstStyle/>
            <a:p>
              <a:pPr eaLnBrk="1" fontAlgn="auto" hangingPunct="1">
                <a:spcBef>
                  <a:spcPts val="0"/>
                </a:spcBef>
                <a:spcAft>
                  <a:spcPts val="0"/>
                </a:spcAft>
                <a:defRPr/>
              </a:pPr>
              <a:endParaRPr lang="id-ID" sz="1351">
                <a:latin typeface="+mn-lt"/>
              </a:endParaRPr>
            </a:p>
          </p:txBody>
        </p:sp>
        <p:sp>
          <p:nvSpPr>
            <p:cNvPr id="6" name="Freeform 26">
              <a:extLst>
                <a:ext uri="{FF2B5EF4-FFF2-40B4-BE49-F238E27FC236}">
                  <a16:creationId xmlns:a16="http://schemas.microsoft.com/office/drawing/2014/main" id="{7821778D-64C6-4E2A-A1A8-8D5218304D95}"/>
                </a:ext>
              </a:extLst>
            </p:cNvPr>
            <p:cNvSpPr>
              <a:spLocks/>
            </p:cNvSpPr>
            <p:nvPr/>
          </p:nvSpPr>
          <p:spPr bwMode="auto">
            <a:xfrm>
              <a:off x="7602546" y="4273023"/>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grpFill/>
            <a:ln>
              <a:noFill/>
            </a:ln>
          </p:spPr>
          <p:txBody>
            <a:bodyPr/>
            <a:lstStyle/>
            <a:p>
              <a:pPr eaLnBrk="1" fontAlgn="auto" hangingPunct="1">
                <a:spcBef>
                  <a:spcPts val="0"/>
                </a:spcBef>
                <a:spcAft>
                  <a:spcPts val="0"/>
                </a:spcAft>
                <a:defRPr/>
              </a:pPr>
              <a:endParaRPr lang="id-ID" sz="1351">
                <a:latin typeface="+mn-lt"/>
              </a:endParaRPr>
            </a:p>
          </p:txBody>
        </p:sp>
        <p:sp>
          <p:nvSpPr>
            <p:cNvPr id="7" name="Freeform 27">
              <a:extLst>
                <a:ext uri="{FF2B5EF4-FFF2-40B4-BE49-F238E27FC236}">
                  <a16:creationId xmlns:a16="http://schemas.microsoft.com/office/drawing/2014/main" id="{5329E12A-3E84-47BA-97E0-25263B287662}"/>
                </a:ext>
              </a:extLst>
            </p:cNvPr>
            <p:cNvSpPr>
              <a:spLocks noEditPoints="1"/>
            </p:cNvSpPr>
            <p:nvPr/>
          </p:nvSpPr>
          <p:spPr bwMode="auto">
            <a:xfrm>
              <a:off x="6223137" y="4111943"/>
              <a:ext cx="3394232" cy="36593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grpFill/>
            <a:ln>
              <a:noFill/>
            </a:ln>
          </p:spPr>
          <p:txBody>
            <a:bodyPr/>
            <a:lstStyle/>
            <a:p>
              <a:pPr eaLnBrk="1" fontAlgn="auto" hangingPunct="1">
                <a:spcBef>
                  <a:spcPts val="0"/>
                </a:spcBef>
                <a:spcAft>
                  <a:spcPts val="0"/>
                </a:spcAft>
                <a:defRPr/>
              </a:pPr>
              <a:endParaRPr lang="id-ID" sz="1351">
                <a:latin typeface="+mn-lt"/>
              </a:endParaRPr>
            </a:p>
          </p:txBody>
        </p:sp>
        <p:sp>
          <p:nvSpPr>
            <p:cNvPr id="8" name="Freeform 28">
              <a:extLst>
                <a:ext uri="{FF2B5EF4-FFF2-40B4-BE49-F238E27FC236}">
                  <a16:creationId xmlns:a16="http://schemas.microsoft.com/office/drawing/2014/main" id="{5DC1FE2B-1270-46C2-B497-05D7A6A34498}"/>
                </a:ext>
              </a:extLst>
            </p:cNvPr>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grpFill/>
            <a:ln>
              <a:noFill/>
            </a:ln>
          </p:spPr>
          <p:txBody>
            <a:bodyPr/>
            <a:lstStyle/>
            <a:p>
              <a:pPr eaLnBrk="1" fontAlgn="auto" hangingPunct="1">
                <a:spcBef>
                  <a:spcPts val="0"/>
                </a:spcBef>
                <a:spcAft>
                  <a:spcPts val="0"/>
                </a:spcAft>
                <a:defRPr/>
              </a:pPr>
              <a:endParaRPr lang="id-ID" sz="1351">
                <a:latin typeface="+mn-lt"/>
              </a:endParaRPr>
            </a:p>
          </p:txBody>
        </p:sp>
      </p:grpSp>
      <p:grpSp>
        <p:nvGrpSpPr>
          <p:cNvPr id="9" name="Group 8">
            <a:extLst>
              <a:ext uri="{FF2B5EF4-FFF2-40B4-BE49-F238E27FC236}">
                <a16:creationId xmlns:a16="http://schemas.microsoft.com/office/drawing/2014/main" id="{E127F02C-BEE9-4A0D-BA4F-1B9AC1A03B71}"/>
              </a:ext>
            </a:extLst>
          </p:cNvPr>
          <p:cNvGrpSpPr>
            <a:grpSpLocks/>
          </p:cNvGrpSpPr>
          <p:nvPr/>
        </p:nvGrpSpPr>
        <p:grpSpPr bwMode="auto">
          <a:xfrm>
            <a:off x="4714875" y="4198938"/>
            <a:ext cx="2971800" cy="1427162"/>
            <a:chOff x="6213792" y="4111943"/>
            <a:chExt cx="3403577" cy="818663"/>
          </a:xfrm>
        </p:grpSpPr>
        <p:sp>
          <p:nvSpPr>
            <p:cNvPr id="10" name="Freeform 23">
              <a:extLst>
                <a:ext uri="{FF2B5EF4-FFF2-40B4-BE49-F238E27FC236}">
                  <a16:creationId xmlns:a16="http://schemas.microsoft.com/office/drawing/2014/main" id="{3A21A61C-1F91-4B64-B2F3-E905CFBD3A70}"/>
                </a:ext>
              </a:extLst>
            </p:cNvPr>
            <p:cNvSpPr>
              <a:spLocks/>
            </p:cNvSpPr>
            <p:nvPr/>
          </p:nvSpPr>
          <p:spPr bwMode="auto">
            <a:xfrm>
              <a:off x="8219212" y="4189347"/>
              <a:ext cx="674533" cy="533634"/>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11" name="Freeform 24">
              <a:extLst>
                <a:ext uri="{FF2B5EF4-FFF2-40B4-BE49-F238E27FC236}">
                  <a16:creationId xmlns:a16="http://schemas.microsoft.com/office/drawing/2014/main" id="{03F81E7F-D5CE-421D-870C-0E1E9E04A750}"/>
                </a:ext>
              </a:extLst>
            </p:cNvPr>
            <p:cNvSpPr>
              <a:spLocks/>
            </p:cNvSpPr>
            <p:nvPr/>
          </p:nvSpPr>
          <p:spPr bwMode="auto">
            <a:xfrm>
              <a:off x="6930143" y="4194811"/>
              <a:ext cx="1289069" cy="570970"/>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1"/>
            </a:solidFill>
            <a:ln>
              <a:noFill/>
            </a:ln>
          </p:spPr>
          <p:txBody>
            <a:bodyPr/>
            <a:lstStyle/>
            <a:p>
              <a:pPr eaLnBrk="1" fontAlgn="auto" hangingPunct="1">
                <a:spcBef>
                  <a:spcPts val="0"/>
                </a:spcBef>
                <a:spcAft>
                  <a:spcPts val="0"/>
                </a:spcAft>
                <a:defRPr/>
              </a:pPr>
              <a:endParaRPr lang="id-ID" sz="1351">
                <a:latin typeface="+mn-lt"/>
              </a:endParaRPr>
            </a:p>
          </p:txBody>
        </p:sp>
        <p:sp>
          <p:nvSpPr>
            <p:cNvPr id="12" name="Freeform 25">
              <a:extLst>
                <a:ext uri="{FF2B5EF4-FFF2-40B4-BE49-F238E27FC236}">
                  <a16:creationId xmlns:a16="http://schemas.microsoft.com/office/drawing/2014/main" id="{4F429E1A-488B-4F7B-99D2-A1DC85600E74}"/>
                </a:ext>
              </a:extLst>
            </p:cNvPr>
            <p:cNvSpPr>
              <a:spLocks/>
            </p:cNvSpPr>
            <p:nvPr/>
          </p:nvSpPr>
          <p:spPr bwMode="auto">
            <a:xfrm>
              <a:off x="6213792" y="4311372"/>
              <a:ext cx="1389067" cy="619234"/>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13" name="Freeform 26">
              <a:extLst>
                <a:ext uri="{FF2B5EF4-FFF2-40B4-BE49-F238E27FC236}">
                  <a16:creationId xmlns:a16="http://schemas.microsoft.com/office/drawing/2014/main" id="{684F273E-BD39-4746-A1F5-E12CCE80854B}"/>
                </a:ext>
              </a:extLst>
            </p:cNvPr>
            <p:cNvSpPr>
              <a:spLocks/>
            </p:cNvSpPr>
            <p:nvPr/>
          </p:nvSpPr>
          <p:spPr bwMode="auto">
            <a:xfrm>
              <a:off x="7602859" y="4273126"/>
              <a:ext cx="2005420" cy="653838"/>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14" name="Freeform 27">
              <a:extLst>
                <a:ext uri="{FF2B5EF4-FFF2-40B4-BE49-F238E27FC236}">
                  <a16:creationId xmlns:a16="http://schemas.microsoft.com/office/drawing/2014/main" id="{9E2C5F14-3827-41E1-BEF3-0C49F13F5D03}"/>
                </a:ext>
              </a:extLst>
            </p:cNvPr>
            <p:cNvSpPr>
              <a:spLocks noEditPoints="1"/>
            </p:cNvSpPr>
            <p:nvPr/>
          </p:nvSpPr>
          <p:spPr bwMode="auto">
            <a:xfrm>
              <a:off x="6222883" y="4111943"/>
              <a:ext cx="3394486" cy="366076"/>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15" name="Freeform 28">
              <a:extLst>
                <a:ext uri="{FF2B5EF4-FFF2-40B4-BE49-F238E27FC236}">
                  <a16:creationId xmlns:a16="http://schemas.microsoft.com/office/drawing/2014/main" id="{7045BBF4-8D0E-4DCB-9582-06A64EEA6BE3}"/>
                </a:ext>
              </a:extLst>
            </p:cNvPr>
            <p:cNvSpPr>
              <a:spLocks noEditPoints="1"/>
            </p:cNvSpPr>
            <p:nvPr/>
          </p:nvSpPr>
          <p:spPr bwMode="auto">
            <a:xfrm>
              <a:off x="6213792" y="4114675"/>
              <a:ext cx="3394487" cy="36334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grpSp>
      <p:grpSp>
        <p:nvGrpSpPr>
          <p:cNvPr id="16" name="Group 15">
            <a:extLst>
              <a:ext uri="{FF2B5EF4-FFF2-40B4-BE49-F238E27FC236}">
                <a16:creationId xmlns:a16="http://schemas.microsoft.com/office/drawing/2014/main" id="{CE734F47-1D43-4697-8373-8932AB2DBCA5}"/>
              </a:ext>
            </a:extLst>
          </p:cNvPr>
          <p:cNvGrpSpPr>
            <a:grpSpLocks/>
          </p:cNvGrpSpPr>
          <p:nvPr/>
        </p:nvGrpSpPr>
        <p:grpSpPr bwMode="auto">
          <a:xfrm>
            <a:off x="7808913" y="3644900"/>
            <a:ext cx="2970212" cy="1425575"/>
            <a:chOff x="6213792" y="4111943"/>
            <a:chExt cx="3403577" cy="818663"/>
          </a:xfrm>
        </p:grpSpPr>
        <p:sp>
          <p:nvSpPr>
            <p:cNvPr id="17" name="Freeform 23">
              <a:extLst>
                <a:ext uri="{FF2B5EF4-FFF2-40B4-BE49-F238E27FC236}">
                  <a16:creationId xmlns:a16="http://schemas.microsoft.com/office/drawing/2014/main" id="{82363E16-ED4C-4C02-94E0-4D0AC84D11D1}"/>
                </a:ext>
              </a:extLst>
            </p:cNvPr>
            <p:cNvSpPr>
              <a:spLocks/>
            </p:cNvSpPr>
            <p:nvPr/>
          </p:nvSpPr>
          <p:spPr bwMode="auto">
            <a:xfrm>
              <a:off x="8218465" y="4189434"/>
              <a:ext cx="676713" cy="53331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18" name="Freeform 24">
              <a:extLst>
                <a:ext uri="{FF2B5EF4-FFF2-40B4-BE49-F238E27FC236}">
                  <a16:creationId xmlns:a16="http://schemas.microsoft.com/office/drawing/2014/main" id="{6C3C87D1-0512-422B-8003-89B9B928FE2F}"/>
                </a:ext>
              </a:extLst>
            </p:cNvPr>
            <p:cNvSpPr>
              <a:spLocks/>
            </p:cNvSpPr>
            <p:nvPr/>
          </p:nvSpPr>
          <p:spPr bwMode="auto">
            <a:xfrm>
              <a:off x="6928706" y="4194904"/>
              <a:ext cx="1289758" cy="570694"/>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2"/>
            </a:solidFill>
            <a:ln>
              <a:noFill/>
            </a:ln>
          </p:spPr>
          <p:txBody>
            <a:bodyPr/>
            <a:lstStyle/>
            <a:p>
              <a:pPr eaLnBrk="1" fontAlgn="auto" hangingPunct="1">
                <a:spcBef>
                  <a:spcPts val="0"/>
                </a:spcBef>
                <a:spcAft>
                  <a:spcPts val="0"/>
                </a:spcAft>
                <a:defRPr/>
              </a:pPr>
              <a:endParaRPr lang="id-ID" sz="1351">
                <a:latin typeface="+mn-lt"/>
              </a:endParaRPr>
            </a:p>
          </p:txBody>
        </p:sp>
        <p:sp>
          <p:nvSpPr>
            <p:cNvPr id="19" name="Freeform 25">
              <a:extLst>
                <a:ext uri="{FF2B5EF4-FFF2-40B4-BE49-F238E27FC236}">
                  <a16:creationId xmlns:a16="http://schemas.microsoft.com/office/drawing/2014/main" id="{897F7FF1-09F6-4746-8A60-A7601831B878}"/>
                </a:ext>
              </a:extLst>
            </p:cNvPr>
            <p:cNvSpPr>
              <a:spLocks/>
            </p:cNvSpPr>
            <p:nvPr/>
          </p:nvSpPr>
          <p:spPr bwMode="auto">
            <a:xfrm>
              <a:off x="6213792" y="4311595"/>
              <a:ext cx="1387990" cy="619011"/>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20" name="Freeform 26">
              <a:extLst>
                <a:ext uri="{FF2B5EF4-FFF2-40B4-BE49-F238E27FC236}">
                  <a16:creationId xmlns:a16="http://schemas.microsoft.com/office/drawing/2014/main" id="{B86011C7-5ACB-4786-84CA-060DC3BC2A96}"/>
                </a:ext>
              </a:extLst>
            </p:cNvPr>
            <p:cNvSpPr>
              <a:spLocks/>
            </p:cNvSpPr>
            <p:nvPr/>
          </p:nvSpPr>
          <p:spPr bwMode="auto">
            <a:xfrm>
              <a:off x="7601782" y="4273306"/>
              <a:ext cx="2006492" cy="653654"/>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21" name="Freeform 27">
              <a:extLst>
                <a:ext uri="{FF2B5EF4-FFF2-40B4-BE49-F238E27FC236}">
                  <a16:creationId xmlns:a16="http://schemas.microsoft.com/office/drawing/2014/main" id="{2C438DA3-1129-4096-A73B-E9578ECCC857}"/>
                </a:ext>
              </a:extLst>
            </p:cNvPr>
            <p:cNvSpPr>
              <a:spLocks noEditPoints="1"/>
            </p:cNvSpPr>
            <p:nvPr/>
          </p:nvSpPr>
          <p:spPr bwMode="auto">
            <a:xfrm>
              <a:off x="6222887" y="4111943"/>
              <a:ext cx="3394482" cy="365573"/>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sz="1351">
                <a:latin typeface="+mn-lt"/>
              </a:endParaRPr>
            </a:p>
          </p:txBody>
        </p:sp>
        <p:sp>
          <p:nvSpPr>
            <p:cNvPr id="22" name="Freeform 28">
              <a:extLst>
                <a:ext uri="{FF2B5EF4-FFF2-40B4-BE49-F238E27FC236}">
                  <a16:creationId xmlns:a16="http://schemas.microsoft.com/office/drawing/2014/main" id="{329F9BE7-FCDA-4C86-9D30-6711D4F7690B}"/>
                </a:ext>
              </a:extLst>
            </p:cNvPr>
            <p:cNvSpPr>
              <a:spLocks noEditPoints="1"/>
            </p:cNvSpPr>
            <p:nvPr/>
          </p:nvSpPr>
          <p:spPr bwMode="auto">
            <a:xfrm>
              <a:off x="6213792" y="4114678"/>
              <a:ext cx="3394482" cy="363749"/>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p:spPr>
          <p:txBody>
            <a:bodyPr/>
            <a:lstStyle/>
            <a:p>
              <a:pPr eaLnBrk="1" fontAlgn="auto" hangingPunct="1">
                <a:spcBef>
                  <a:spcPts val="0"/>
                </a:spcBef>
                <a:spcAft>
                  <a:spcPts val="0"/>
                </a:spcAft>
                <a:defRPr/>
              </a:pPr>
              <a:endParaRPr lang="id-ID" sz="1351">
                <a:latin typeface="+mn-lt"/>
              </a:endParaRPr>
            </a:p>
          </p:txBody>
        </p:sp>
      </p:grpSp>
      <p:grpSp>
        <p:nvGrpSpPr>
          <p:cNvPr id="23" name="Group 22">
            <a:extLst>
              <a:ext uri="{FF2B5EF4-FFF2-40B4-BE49-F238E27FC236}">
                <a16:creationId xmlns:a16="http://schemas.microsoft.com/office/drawing/2014/main" id="{C5FAE56B-6794-4355-989E-4DD640F25838}"/>
              </a:ext>
            </a:extLst>
          </p:cNvPr>
          <p:cNvGrpSpPr/>
          <p:nvPr/>
        </p:nvGrpSpPr>
        <p:grpSpPr>
          <a:xfrm rot="16200000">
            <a:off x="2564518" y="4465524"/>
            <a:ext cx="1180323" cy="121889"/>
            <a:chOff x="2057400" y="2800350"/>
            <a:chExt cx="885242" cy="91440"/>
          </a:xfrm>
          <a:solidFill>
            <a:schemeClr val="tx1">
              <a:lumMod val="50000"/>
            </a:schemeClr>
          </a:solidFill>
        </p:grpSpPr>
        <p:sp>
          <p:nvSpPr>
            <p:cNvPr id="24" name="Oval 23">
              <a:extLst>
                <a:ext uri="{FF2B5EF4-FFF2-40B4-BE49-F238E27FC236}">
                  <a16:creationId xmlns:a16="http://schemas.microsoft.com/office/drawing/2014/main" id="{4CC49F61-F6BB-4F1A-B38B-EE3B02BF16F5}"/>
                </a:ext>
              </a:extLst>
            </p:cNvPr>
            <p:cNvSpPr/>
            <p:nvPr/>
          </p:nvSpPr>
          <p:spPr>
            <a:xfrm rot="5400000">
              <a:off x="2057400" y="2800350"/>
              <a:ext cx="91440" cy="9144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eaLnBrk="1" fontAlgn="auto" hangingPunct="1">
                <a:spcBef>
                  <a:spcPts val="0"/>
                </a:spcBef>
                <a:spcAft>
                  <a:spcPts val="0"/>
                </a:spcAft>
                <a:defRPr/>
              </a:pPr>
              <a:endParaRPr lang="x-none" sz="900"/>
            </a:p>
          </p:txBody>
        </p:sp>
        <p:cxnSp>
          <p:nvCxnSpPr>
            <p:cNvPr id="25" name="Straight Connector 24">
              <a:extLst>
                <a:ext uri="{FF2B5EF4-FFF2-40B4-BE49-F238E27FC236}">
                  <a16:creationId xmlns:a16="http://schemas.microsoft.com/office/drawing/2014/main" id="{D64359BF-2B9A-47B0-B82A-2630E5C8BEEE}"/>
                </a:ext>
              </a:extLst>
            </p:cNvPr>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048B5D56-8FCC-47F4-9B2A-7EC1B7E5A09E}"/>
              </a:ext>
            </a:extLst>
          </p:cNvPr>
          <p:cNvGrpSpPr/>
          <p:nvPr/>
        </p:nvGrpSpPr>
        <p:grpSpPr>
          <a:xfrm rot="16200000">
            <a:off x="5597133" y="3882283"/>
            <a:ext cx="1180323" cy="121889"/>
            <a:chOff x="2057400" y="2800350"/>
            <a:chExt cx="885242" cy="91440"/>
          </a:xfrm>
          <a:solidFill>
            <a:schemeClr val="tx1">
              <a:lumMod val="50000"/>
            </a:schemeClr>
          </a:solidFill>
        </p:grpSpPr>
        <p:sp>
          <p:nvSpPr>
            <p:cNvPr id="27" name="Oval 26">
              <a:extLst>
                <a:ext uri="{FF2B5EF4-FFF2-40B4-BE49-F238E27FC236}">
                  <a16:creationId xmlns:a16="http://schemas.microsoft.com/office/drawing/2014/main" id="{942F0B37-3392-446F-9226-6934A5FB4DD0}"/>
                </a:ext>
              </a:extLst>
            </p:cNvPr>
            <p:cNvSpPr/>
            <p:nvPr/>
          </p:nvSpPr>
          <p:spPr>
            <a:xfrm rot="5400000">
              <a:off x="2057400" y="2800350"/>
              <a:ext cx="91440" cy="9144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eaLnBrk="1" fontAlgn="auto" hangingPunct="1">
                <a:spcBef>
                  <a:spcPts val="0"/>
                </a:spcBef>
                <a:spcAft>
                  <a:spcPts val="0"/>
                </a:spcAft>
                <a:defRPr/>
              </a:pPr>
              <a:endParaRPr lang="x-none" sz="900"/>
            </a:p>
          </p:txBody>
        </p:sp>
        <p:cxnSp>
          <p:nvCxnSpPr>
            <p:cNvPr id="28" name="Straight Connector 27">
              <a:extLst>
                <a:ext uri="{FF2B5EF4-FFF2-40B4-BE49-F238E27FC236}">
                  <a16:creationId xmlns:a16="http://schemas.microsoft.com/office/drawing/2014/main" id="{8EEFEF33-CC92-4100-AE96-5C898FBC8EFE}"/>
                </a:ext>
              </a:extLst>
            </p:cNvPr>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4D3D67EE-FEBA-41A9-9D50-FA0C4EEB9391}"/>
              </a:ext>
            </a:extLst>
          </p:cNvPr>
          <p:cNvGrpSpPr/>
          <p:nvPr/>
        </p:nvGrpSpPr>
        <p:grpSpPr>
          <a:xfrm rot="16200000">
            <a:off x="8708045" y="3341113"/>
            <a:ext cx="1180323" cy="121889"/>
            <a:chOff x="2057400" y="2800350"/>
            <a:chExt cx="885242" cy="91440"/>
          </a:xfrm>
          <a:solidFill>
            <a:schemeClr val="tx1">
              <a:lumMod val="50000"/>
            </a:schemeClr>
          </a:solidFill>
        </p:grpSpPr>
        <p:sp>
          <p:nvSpPr>
            <p:cNvPr id="30" name="Oval 29">
              <a:extLst>
                <a:ext uri="{FF2B5EF4-FFF2-40B4-BE49-F238E27FC236}">
                  <a16:creationId xmlns:a16="http://schemas.microsoft.com/office/drawing/2014/main" id="{53B2E8EE-3310-46A2-8544-2BFECE816DD8}"/>
                </a:ext>
              </a:extLst>
            </p:cNvPr>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eaLnBrk="1" fontAlgn="auto" hangingPunct="1">
                <a:spcBef>
                  <a:spcPts val="0"/>
                </a:spcBef>
                <a:spcAft>
                  <a:spcPts val="0"/>
                </a:spcAft>
                <a:defRPr/>
              </a:pPr>
              <a:endParaRPr lang="x-none" sz="900"/>
            </a:p>
          </p:txBody>
        </p:sp>
        <p:cxnSp>
          <p:nvCxnSpPr>
            <p:cNvPr id="31" name="Straight Connector 30">
              <a:extLst>
                <a:ext uri="{FF2B5EF4-FFF2-40B4-BE49-F238E27FC236}">
                  <a16:creationId xmlns:a16="http://schemas.microsoft.com/office/drawing/2014/main" id="{AACCA07D-92C4-4A67-BF82-C5D30920AADB}"/>
                </a:ext>
              </a:extLst>
            </p:cNvPr>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DAC3EAE5-1F6A-4C9C-AE58-A667322C8AB5}"/>
              </a:ext>
            </a:extLst>
          </p:cNvPr>
          <p:cNvGrpSpPr>
            <a:grpSpLocks/>
          </p:cNvGrpSpPr>
          <p:nvPr/>
        </p:nvGrpSpPr>
        <p:grpSpPr bwMode="auto">
          <a:xfrm>
            <a:off x="2755900" y="3541713"/>
            <a:ext cx="765175" cy="765175"/>
            <a:chOff x="6120388" y="2293624"/>
            <a:chExt cx="764860" cy="765060"/>
          </a:xfrm>
        </p:grpSpPr>
        <p:sp>
          <p:nvSpPr>
            <p:cNvPr id="33" name="Oval 32">
              <a:extLst>
                <a:ext uri="{FF2B5EF4-FFF2-40B4-BE49-F238E27FC236}">
                  <a16:creationId xmlns:a16="http://schemas.microsoft.com/office/drawing/2014/main" id="{EF8A88B9-0DDC-4698-A91E-57E2C3E5FB72}"/>
                </a:ext>
              </a:extLst>
            </p:cNvPr>
            <p:cNvSpPr/>
            <p:nvPr/>
          </p:nvSpPr>
          <p:spPr bwMode="auto">
            <a:xfrm>
              <a:off x="6120388" y="2293624"/>
              <a:ext cx="764860" cy="7650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sp>
          <p:nvSpPr>
            <p:cNvPr id="39955" name="Freeform 127">
              <a:extLst>
                <a:ext uri="{FF2B5EF4-FFF2-40B4-BE49-F238E27FC236}">
                  <a16:creationId xmlns:a16="http://schemas.microsoft.com/office/drawing/2014/main" id="{2C4406DC-26D2-4A20-9324-B95CA33D2B64}"/>
                </a:ext>
              </a:extLst>
            </p:cNvPr>
            <p:cNvSpPr>
              <a:spLocks noEditPoints="1"/>
            </p:cNvSpPr>
            <p:nvPr/>
          </p:nvSpPr>
          <p:spPr bwMode="auto">
            <a:xfrm>
              <a:off x="6344584" y="2486093"/>
              <a:ext cx="289573" cy="386534"/>
            </a:xfrm>
            <a:custGeom>
              <a:avLst/>
              <a:gdLst>
                <a:gd name="T0" fmla="*/ 60328 w 192"/>
                <a:gd name="T1" fmla="*/ 386534 h 256"/>
                <a:gd name="T2" fmla="*/ 120655 w 192"/>
                <a:gd name="T3" fmla="*/ 326138 h 256"/>
                <a:gd name="T4" fmla="*/ 120655 w 192"/>
                <a:gd name="T5" fmla="*/ 154010 h 256"/>
                <a:gd name="T6" fmla="*/ 265442 w 192"/>
                <a:gd name="T7" fmla="*/ 123812 h 256"/>
                <a:gd name="T8" fmla="*/ 265442 w 192"/>
                <a:gd name="T9" fmla="*/ 241584 h 256"/>
                <a:gd name="T10" fmla="*/ 229245 w 192"/>
                <a:gd name="T11" fmla="*/ 229505 h 256"/>
                <a:gd name="T12" fmla="*/ 168918 w 192"/>
                <a:gd name="T13" fmla="*/ 289901 h 256"/>
                <a:gd name="T14" fmla="*/ 229245 w 192"/>
                <a:gd name="T15" fmla="*/ 350296 h 256"/>
                <a:gd name="T16" fmla="*/ 289573 w 192"/>
                <a:gd name="T17" fmla="*/ 289901 h 256"/>
                <a:gd name="T18" fmla="*/ 289573 w 192"/>
                <a:gd name="T19" fmla="*/ 108713 h 256"/>
                <a:gd name="T20" fmla="*/ 289573 w 192"/>
                <a:gd name="T21" fmla="*/ 108713 h 256"/>
                <a:gd name="T22" fmla="*/ 289573 w 192"/>
                <a:gd name="T23" fmla="*/ 12079 h 256"/>
                <a:gd name="T24" fmla="*/ 285048 w 192"/>
                <a:gd name="T25" fmla="*/ 3020 h 256"/>
                <a:gd name="T26" fmla="*/ 274491 w 192"/>
                <a:gd name="T27" fmla="*/ 0 h 256"/>
                <a:gd name="T28" fmla="*/ 105573 w 192"/>
                <a:gd name="T29" fmla="*/ 36238 h 256"/>
                <a:gd name="T30" fmla="*/ 96524 w 192"/>
                <a:gd name="T31" fmla="*/ 48317 h 256"/>
                <a:gd name="T32" fmla="*/ 96524 w 192"/>
                <a:gd name="T33" fmla="*/ 144950 h 256"/>
                <a:gd name="T34" fmla="*/ 96524 w 192"/>
                <a:gd name="T35" fmla="*/ 144950 h 256"/>
                <a:gd name="T36" fmla="*/ 96524 w 192"/>
                <a:gd name="T37" fmla="*/ 277821 h 256"/>
                <a:gd name="T38" fmla="*/ 60328 w 192"/>
                <a:gd name="T39" fmla="*/ 265742 h 256"/>
                <a:gd name="T40" fmla="*/ 0 w 192"/>
                <a:gd name="T41" fmla="*/ 326138 h 256"/>
                <a:gd name="T42" fmla="*/ 60328 w 192"/>
                <a:gd name="T43" fmla="*/ 386534 h 256"/>
                <a:gd name="T44" fmla="*/ 229245 w 192"/>
                <a:gd name="T45" fmla="*/ 326138 h 256"/>
                <a:gd name="T46" fmla="*/ 193049 w 192"/>
                <a:gd name="T47" fmla="*/ 289901 h 256"/>
                <a:gd name="T48" fmla="*/ 229245 w 192"/>
                <a:gd name="T49" fmla="*/ 253663 h 256"/>
                <a:gd name="T50" fmla="*/ 265442 w 192"/>
                <a:gd name="T51" fmla="*/ 289901 h 256"/>
                <a:gd name="T52" fmla="*/ 229245 w 192"/>
                <a:gd name="T53" fmla="*/ 326138 h 256"/>
                <a:gd name="T54" fmla="*/ 265442 w 192"/>
                <a:gd name="T55" fmla="*/ 27178 h 256"/>
                <a:gd name="T56" fmla="*/ 265442 w 192"/>
                <a:gd name="T57" fmla="*/ 99653 h 256"/>
                <a:gd name="T58" fmla="*/ 120655 w 192"/>
                <a:gd name="T59" fmla="*/ 129851 h 256"/>
                <a:gd name="T60" fmla="*/ 120655 w 192"/>
                <a:gd name="T61" fmla="*/ 57376 h 256"/>
                <a:gd name="T62" fmla="*/ 265442 w 192"/>
                <a:gd name="T63" fmla="*/ 27178 h 256"/>
                <a:gd name="T64" fmla="*/ 60328 w 192"/>
                <a:gd name="T65" fmla="*/ 289901 h 256"/>
                <a:gd name="T66" fmla="*/ 96524 w 192"/>
                <a:gd name="T67" fmla="*/ 326138 h 256"/>
                <a:gd name="T68" fmla="*/ 60328 w 192"/>
                <a:gd name="T69" fmla="*/ 362376 h 256"/>
                <a:gd name="T70" fmla="*/ 24131 w 192"/>
                <a:gd name="T71" fmla="*/ 326138 h 256"/>
                <a:gd name="T72" fmla="*/ 60328 w 192"/>
                <a:gd name="T73" fmla="*/ 289901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35" name="Group 34">
            <a:extLst>
              <a:ext uri="{FF2B5EF4-FFF2-40B4-BE49-F238E27FC236}">
                <a16:creationId xmlns:a16="http://schemas.microsoft.com/office/drawing/2014/main" id="{06483799-FE27-479F-BEF6-323EAC06533A}"/>
              </a:ext>
            </a:extLst>
          </p:cNvPr>
          <p:cNvGrpSpPr>
            <a:grpSpLocks/>
          </p:cNvGrpSpPr>
          <p:nvPr/>
        </p:nvGrpSpPr>
        <p:grpSpPr bwMode="auto">
          <a:xfrm>
            <a:off x="5822950" y="3054350"/>
            <a:ext cx="763588" cy="765175"/>
            <a:chOff x="6127152" y="3285112"/>
            <a:chExt cx="764860" cy="765060"/>
          </a:xfrm>
        </p:grpSpPr>
        <p:sp>
          <p:nvSpPr>
            <p:cNvPr id="36" name="Oval 35">
              <a:extLst>
                <a:ext uri="{FF2B5EF4-FFF2-40B4-BE49-F238E27FC236}">
                  <a16:creationId xmlns:a16="http://schemas.microsoft.com/office/drawing/2014/main" id="{1198942D-D6A9-4F84-B08C-DDA9E5443F87}"/>
                </a:ext>
              </a:extLst>
            </p:cNvPr>
            <p:cNvSpPr/>
            <p:nvPr/>
          </p:nvSpPr>
          <p:spPr bwMode="auto">
            <a:xfrm>
              <a:off x="6127152" y="3285112"/>
              <a:ext cx="764860" cy="7650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grpSp>
          <p:nvGrpSpPr>
            <p:cNvPr id="37" name="Group 36">
              <a:extLst>
                <a:ext uri="{FF2B5EF4-FFF2-40B4-BE49-F238E27FC236}">
                  <a16:creationId xmlns:a16="http://schemas.microsoft.com/office/drawing/2014/main" id="{5B8BF753-6D78-4C1F-9E88-0F485FF0D04E}"/>
                </a:ext>
              </a:extLst>
            </p:cNvPr>
            <p:cNvGrpSpPr/>
            <p:nvPr/>
          </p:nvGrpSpPr>
          <p:grpSpPr>
            <a:xfrm>
              <a:off x="6309551" y="3510984"/>
              <a:ext cx="386534" cy="314469"/>
              <a:chOff x="6369689" y="2031259"/>
              <a:chExt cx="386534" cy="314469"/>
            </a:xfrm>
            <a:solidFill>
              <a:schemeClr val="bg1"/>
            </a:solidFill>
          </p:grpSpPr>
          <p:sp>
            <p:nvSpPr>
              <p:cNvPr id="38" name="Freeform 40">
                <a:extLst>
                  <a:ext uri="{FF2B5EF4-FFF2-40B4-BE49-F238E27FC236}">
                    <a16:creationId xmlns:a16="http://schemas.microsoft.com/office/drawing/2014/main" id="{F2178B2A-80F0-436F-B276-52060D808676}"/>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9" name="Freeform 41">
                <a:extLst>
                  <a:ext uri="{FF2B5EF4-FFF2-40B4-BE49-F238E27FC236}">
                    <a16:creationId xmlns:a16="http://schemas.microsoft.com/office/drawing/2014/main" id="{20538066-7A85-4CBA-82AB-D00672C6301B}"/>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40" name="Group 39">
            <a:extLst>
              <a:ext uri="{FF2B5EF4-FFF2-40B4-BE49-F238E27FC236}">
                <a16:creationId xmlns:a16="http://schemas.microsoft.com/office/drawing/2014/main" id="{DEED314D-83CF-40DF-8201-91DFAF427933}"/>
              </a:ext>
            </a:extLst>
          </p:cNvPr>
          <p:cNvGrpSpPr>
            <a:grpSpLocks/>
          </p:cNvGrpSpPr>
          <p:nvPr/>
        </p:nvGrpSpPr>
        <p:grpSpPr bwMode="auto">
          <a:xfrm>
            <a:off x="8893175" y="2395538"/>
            <a:ext cx="763588" cy="765175"/>
            <a:chOff x="6122601" y="4289483"/>
            <a:chExt cx="764860" cy="765060"/>
          </a:xfrm>
        </p:grpSpPr>
        <p:sp>
          <p:nvSpPr>
            <p:cNvPr id="41" name="Oval 40">
              <a:extLst>
                <a:ext uri="{FF2B5EF4-FFF2-40B4-BE49-F238E27FC236}">
                  <a16:creationId xmlns:a16="http://schemas.microsoft.com/office/drawing/2014/main" id="{5D390B54-05A4-4C74-ADE4-8F761862026F}"/>
                </a:ext>
              </a:extLst>
            </p:cNvPr>
            <p:cNvSpPr/>
            <p:nvPr/>
          </p:nvSpPr>
          <p:spPr bwMode="auto">
            <a:xfrm>
              <a:off x="6122601" y="4289483"/>
              <a:ext cx="764860" cy="7650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grpSp>
          <p:nvGrpSpPr>
            <p:cNvPr id="42" name="Group 41">
              <a:extLst>
                <a:ext uri="{FF2B5EF4-FFF2-40B4-BE49-F238E27FC236}">
                  <a16:creationId xmlns:a16="http://schemas.microsoft.com/office/drawing/2014/main" id="{183D9D4A-C651-4A3B-B388-8D966A53C9CC}"/>
                </a:ext>
              </a:extLst>
            </p:cNvPr>
            <p:cNvGrpSpPr/>
            <p:nvPr/>
          </p:nvGrpSpPr>
          <p:grpSpPr>
            <a:xfrm>
              <a:off x="6296103" y="4502331"/>
              <a:ext cx="386534" cy="339364"/>
              <a:chOff x="6369689" y="1149437"/>
              <a:chExt cx="386534" cy="339364"/>
            </a:xfrm>
            <a:solidFill>
              <a:schemeClr val="bg1"/>
            </a:solidFill>
          </p:grpSpPr>
          <p:sp>
            <p:nvSpPr>
              <p:cNvPr id="43" name="Freeform 19">
                <a:extLst>
                  <a:ext uri="{FF2B5EF4-FFF2-40B4-BE49-F238E27FC236}">
                    <a16:creationId xmlns:a16="http://schemas.microsoft.com/office/drawing/2014/main" id="{ED1086FC-0839-43E6-8546-452E590F711B}"/>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4" name="Freeform 20">
                <a:extLst>
                  <a:ext uri="{FF2B5EF4-FFF2-40B4-BE49-F238E27FC236}">
                    <a16:creationId xmlns:a16="http://schemas.microsoft.com/office/drawing/2014/main" id="{0673E02A-789F-4281-AEAE-42C717245876}"/>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5" name="Freeform 21">
                <a:extLst>
                  <a:ext uri="{FF2B5EF4-FFF2-40B4-BE49-F238E27FC236}">
                    <a16:creationId xmlns:a16="http://schemas.microsoft.com/office/drawing/2014/main" id="{7A968136-2957-442B-AD2C-A5F3F7245F59}"/>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6" name="Freeform 22">
                <a:extLst>
                  <a:ext uri="{FF2B5EF4-FFF2-40B4-BE49-F238E27FC236}">
                    <a16:creationId xmlns:a16="http://schemas.microsoft.com/office/drawing/2014/main" id="{A03C2B27-A7D1-4CF0-9FCF-21B5C11516EB}"/>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7" name="Freeform 23">
                <a:extLst>
                  <a:ext uri="{FF2B5EF4-FFF2-40B4-BE49-F238E27FC236}">
                    <a16:creationId xmlns:a16="http://schemas.microsoft.com/office/drawing/2014/main" id="{36B55445-E533-4055-96B1-0DEED9408D44}"/>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24">
                <a:extLst>
                  <a:ext uri="{FF2B5EF4-FFF2-40B4-BE49-F238E27FC236}">
                    <a16:creationId xmlns:a16="http://schemas.microsoft.com/office/drawing/2014/main" id="{BC94F231-74F9-4519-B3DB-E25DBDD4A272}"/>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25">
                <a:extLst>
                  <a:ext uri="{FF2B5EF4-FFF2-40B4-BE49-F238E27FC236}">
                    <a16:creationId xmlns:a16="http://schemas.microsoft.com/office/drawing/2014/main" id="{785667CB-4D96-4B1D-AE61-332017B22EBA}"/>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50" name="TextBox 49">
            <a:extLst>
              <a:ext uri="{FF2B5EF4-FFF2-40B4-BE49-F238E27FC236}">
                <a16:creationId xmlns:a16="http://schemas.microsoft.com/office/drawing/2014/main" id="{9A75663F-50F0-4907-BEFD-EFF73611A14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1" name="Straight Connector 50">
            <a:extLst>
              <a:ext uri="{FF2B5EF4-FFF2-40B4-BE49-F238E27FC236}">
                <a16:creationId xmlns:a16="http://schemas.microsoft.com/office/drawing/2014/main" id="{A94C9CC0-FB29-42F5-B8B7-B2BD4FFB1FF4}"/>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740E6C81-77A9-479D-B3DA-099343CE401B}"/>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up)">
                                      <p:cBhvr>
                                        <p:cTn id="7" dur="500"/>
                                        <p:tgtEl>
                                          <p:spTgt spid="50"/>
                                        </p:tgtEl>
                                      </p:cBhvr>
                                    </p:animEffect>
                                  </p:childTnLst>
                                </p:cTn>
                              </p:par>
                              <p:par>
                                <p:cTn id="8" presetID="16" presetClass="entr" presetSubtype="37" fill="hold"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barn(outVertical)">
                                      <p:cBhvr>
                                        <p:cTn id="10" dur="500"/>
                                        <p:tgtEl>
                                          <p:spTgt spid="51"/>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1000"/>
                                        <p:tgtEl>
                                          <p:spTgt spid="52"/>
                                        </p:tgtEl>
                                      </p:cBhvr>
                                    </p:animEffect>
                                    <p:anim calcmode="lin" valueType="num">
                                      <p:cBhvr>
                                        <p:cTn id="14" dur="1000" fill="hold"/>
                                        <p:tgtEl>
                                          <p:spTgt spid="52"/>
                                        </p:tgtEl>
                                        <p:attrNameLst>
                                          <p:attrName>ppt_x</p:attrName>
                                        </p:attrNameLst>
                                      </p:cBhvr>
                                      <p:tavLst>
                                        <p:tav tm="0">
                                          <p:val>
                                            <p:strVal val="#ppt_x"/>
                                          </p:val>
                                        </p:tav>
                                        <p:tav tm="100000">
                                          <p:val>
                                            <p:strVal val="#ppt_x"/>
                                          </p:val>
                                        </p:tav>
                                      </p:tavLst>
                                    </p:anim>
                                    <p:anim calcmode="lin" valueType="num">
                                      <p:cBhvr>
                                        <p:cTn id="15" dur="900" decel="100000" fill="hold"/>
                                        <p:tgtEl>
                                          <p:spTgt spid="5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nodeType="afterGroup">
                            <p:stCondLst>
                              <p:cond delay="1500"/>
                            </p:stCondLst>
                            <p:childTnLst>
                              <p:par>
                                <p:cTn id="23" presetID="22" presetClass="entr" presetSubtype="4" fill="hold"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down)">
                                      <p:cBhvr>
                                        <p:cTn id="25" dur="500"/>
                                        <p:tgtEl>
                                          <p:spTgt spid="23"/>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style.rotation</p:attrName>
                                        </p:attrNameLst>
                                      </p:cBhvr>
                                      <p:tavLst>
                                        <p:tav tm="0">
                                          <p:val>
                                            <p:fltVal val="360"/>
                                          </p:val>
                                        </p:tav>
                                        <p:tav tm="100000">
                                          <p:val>
                                            <p:fltVal val="0"/>
                                          </p:val>
                                        </p:tav>
                                      </p:tavLst>
                                    </p:anim>
                                    <p:animEffect transition="in" filter="fade">
                                      <p:cBhvr>
                                        <p:cTn id="31" dur="500"/>
                                        <p:tgtEl>
                                          <p:spTgt spid="32"/>
                                        </p:tgtEl>
                                      </p:cBhvr>
                                    </p:animEffect>
                                  </p:childTnLst>
                                </p:cTn>
                              </p:par>
                            </p:childTnLst>
                          </p:cTn>
                        </p:par>
                        <p:par>
                          <p:cTn id="32" fill="hold" nodeType="afterGroup">
                            <p:stCondLst>
                              <p:cond delay="2000"/>
                            </p:stCondLst>
                            <p:childTnLst>
                              <p:par>
                                <p:cTn id="33" presetID="12" presetClass="entr" presetSubtype="4"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nodeType="afterGroup">
                            <p:stCondLst>
                              <p:cond delay="2500"/>
                            </p:stCondLst>
                            <p:childTnLst>
                              <p:par>
                                <p:cTn id="38" presetID="22" presetClass="entr" presetSubtype="4"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down)">
                                      <p:cBhvr>
                                        <p:cTn id="40" dur="500"/>
                                        <p:tgtEl>
                                          <p:spTgt spid="26"/>
                                        </p:tgtEl>
                                      </p:cBhvr>
                                    </p:animEffect>
                                  </p:childTnLst>
                                </p:cTn>
                              </p:par>
                              <p:par>
                                <p:cTn id="41" presetID="49" presetClass="entr" presetSubtype="0" decel="100000" fill="hold" nodeType="with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 calcmode="lin" valueType="num">
                                      <p:cBhvr>
                                        <p:cTn id="45" dur="500" fill="hold"/>
                                        <p:tgtEl>
                                          <p:spTgt spid="35"/>
                                        </p:tgtEl>
                                        <p:attrNameLst>
                                          <p:attrName>style.rotation</p:attrName>
                                        </p:attrNameLst>
                                      </p:cBhvr>
                                      <p:tavLst>
                                        <p:tav tm="0">
                                          <p:val>
                                            <p:fltVal val="360"/>
                                          </p:val>
                                        </p:tav>
                                        <p:tav tm="100000">
                                          <p:val>
                                            <p:fltVal val="0"/>
                                          </p:val>
                                        </p:tav>
                                      </p:tavLst>
                                    </p:anim>
                                    <p:animEffect transition="in" filter="fade">
                                      <p:cBhvr>
                                        <p:cTn id="46" dur="500"/>
                                        <p:tgtEl>
                                          <p:spTgt spid="35"/>
                                        </p:tgtEl>
                                      </p:cBhvr>
                                    </p:animEffect>
                                  </p:childTnLst>
                                </p:cTn>
                              </p:par>
                            </p:childTnLst>
                          </p:cTn>
                        </p:par>
                        <p:par>
                          <p:cTn id="47" fill="hold" nodeType="afterGroup">
                            <p:stCondLst>
                              <p:cond delay="3000"/>
                            </p:stCondLst>
                            <p:childTnLst>
                              <p:par>
                                <p:cTn id="48" presetID="12" presetClass="entr" presetSubtype="4"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additive="base">
                                        <p:cTn id="50" dur="500"/>
                                        <p:tgtEl>
                                          <p:spTgt spid="16"/>
                                        </p:tgtEl>
                                        <p:attrNameLst>
                                          <p:attrName>ppt_y</p:attrName>
                                        </p:attrNameLst>
                                      </p:cBhvr>
                                      <p:tavLst>
                                        <p:tav tm="0">
                                          <p:val>
                                            <p:strVal val="#ppt_y+#ppt_h*1.125000"/>
                                          </p:val>
                                        </p:tav>
                                        <p:tav tm="100000">
                                          <p:val>
                                            <p:strVal val="#ppt_y"/>
                                          </p:val>
                                        </p:tav>
                                      </p:tavLst>
                                    </p:anim>
                                    <p:animEffect transition="in" filter="wipe(up)">
                                      <p:cBhvr>
                                        <p:cTn id="51" dur="500"/>
                                        <p:tgtEl>
                                          <p:spTgt spid="16"/>
                                        </p:tgtEl>
                                      </p:cBhvr>
                                    </p:animEffect>
                                  </p:childTnLst>
                                </p:cTn>
                              </p:par>
                            </p:childTnLst>
                          </p:cTn>
                        </p:par>
                        <p:par>
                          <p:cTn id="52" fill="hold" nodeType="afterGroup">
                            <p:stCondLst>
                              <p:cond delay="3500"/>
                            </p:stCondLst>
                            <p:childTnLst>
                              <p:par>
                                <p:cTn id="53" presetID="22" presetClass="entr" presetSubtype="4" fill="hold"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wipe(down)">
                                      <p:cBhvr>
                                        <p:cTn id="55" dur="500"/>
                                        <p:tgtEl>
                                          <p:spTgt spid="29"/>
                                        </p:tgtEl>
                                      </p:cBhvr>
                                    </p:animEffect>
                                  </p:childTnLst>
                                </p:cTn>
                              </p:par>
                              <p:par>
                                <p:cTn id="56" presetID="49" presetClass="entr" presetSubtype="0" decel="100000" fill="hold" nodeType="withEffect">
                                  <p:stCondLst>
                                    <p:cond delay="0"/>
                                  </p:stCondLst>
                                  <p:childTnLst>
                                    <p:set>
                                      <p:cBhvr>
                                        <p:cTn id="57" dur="1" fill="hold">
                                          <p:stCondLst>
                                            <p:cond delay="0"/>
                                          </p:stCondLst>
                                        </p:cTn>
                                        <p:tgtEl>
                                          <p:spTgt spid="40"/>
                                        </p:tgtEl>
                                        <p:attrNameLst>
                                          <p:attrName>style.visibility</p:attrName>
                                        </p:attrNameLst>
                                      </p:cBhvr>
                                      <p:to>
                                        <p:strVal val="visible"/>
                                      </p:to>
                                    </p:set>
                                    <p:anim calcmode="lin" valueType="num">
                                      <p:cBhvr>
                                        <p:cTn id="58" dur="500" fill="hold"/>
                                        <p:tgtEl>
                                          <p:spTgt spid="40"/>
                                        </p:tgtEl>
                                        <p:attrNameLst>
                                          <p:attrName>ppt_w</p:attrName>
                                        </p:attrNameLst>
                                      </p:cBhvr>
                                      <p:tavLst>
                                        <p:tav tm="0">
                                          <p:val>
                                            <p:fltVal val="0"/>
                                          </p:val>
                                        </p:tav>
                                        <p:tav tm="100000">
                                          <p:val>
                                            <p:strVal val="#ppt_w"/>
                                          </p:val>
                                        </p:tav>
                                      </p:tavLst>
                                    </p:anim>
                                    <p:anim calcmode="lin" valueType="num">
                                      <p:cBhvr>
                                        <p:cTn id="59" dur="500" fill="hold"/>
                                        <p:tgtEl>
                                          <p:spTgt spid="40"/>
                                        </p:tgtEl>
                                        <p:attrNameLst>
                                          <p:attrName>ppt_h</p:attrName>
                                        </p:attrNameLst>
                                      </p:cBhvr>
                                      <p:tavLst>
                                        <p:tav tm="0">
                                          <p:val>
                                            <p:fltVal val="0"/>
                                          </p:val>
                                        </p:tav>
                                        <p:tav tm="100000">
                                          <p:val>
                                            <p:strVal val="#ppt_h"/>
                                          </p:val>
                                        </p:tav>
                                      </p:tavLst>
                                    </p:anim>
                                    <p:anim calcmode="lin" valueType="num">
                                      <p:cBhvr>
                                        <p:cTn id="60" dur="500" fill="hold"/>
                                        <p:tgtEl>
                                          <p:spTgt spid="40"/>
                                        </p:tgtEl>
                                        <p:attrNameLst>
                                          <p:attrName>style.rotation</p:attrName>
                                        </p:attrNameLst>
                                      </p:cBhvr>
                                      <p:tavLst>
                                        <p:tav tm="0">
                                          <p:val>
                                            <p:fltVal val="360"/>
                                          </p:val>
                                        </p:tav>
                                        <p:tav tm="100000">
                                          <p:val>
                                            <p:fltVal val="0"/>
                                          </p:val>
                                        </p:tav>
                                      </p:tavLst>
                                    </p:anim>
                                    <p:animEffect transition="in" filter="fade">
                                      <p:cBhvr>
                                        <p:cTn id="61" dur="500"/>
                                        <p:tgtEl>
                                          <p:spTgt spid="40"/>
                                        </p:tgtEl>
                                      </p:cBhvr>
                                    </p:animEffect>
                                  </p:childTnLst>
                                </p:cTn>
                              </p:par>
                            </p:childTnLst>
                          </p:cTn>
                        </p:par>
                        <p:par>
                          <p:cTn id="62" fill="hold" nodeType="afterGroup">
                            <p:stCondLst>
                              <p:cond delay="4000"/>
                            </p:stCondLst>
                            <p:childTnLst>
                              <p:par>
                                <p:cTn id="63" presetID="2" presetClass="exit" presetSubtype="1" fill="hold" grpId="1" nodeType="afterEffect">
                                  <p:stCondLst>
                                    <p:cond delay="0"/>
                                  </p:stCondLst>
                                  <p:childTnLst>
                                    <p:anim calcmode="lin" valueType="num">
                                      <p:cBhvr additive="base">
                                        <p:cTn id="64" dur="500"/>
                                        <p:tgtEl>
                                          <p:spTgt spid="50"/>
                                        </p:tgtEl>
                                        <p:attrNameLst>
                                          <p:attrName>ppt_x</p:attrName>
                                        </p:attrNameLst>
                                      </p:cBhvr>
                                      <p:tavLst>
                                        <p:tav tm="0">
                                          <p:val>
                                            <p:strVal val="ppt_x"/>
                                          </p:val>
                                        </p:tav>
                                        <p:tav tm="100000">
                                          <p:val>
                                            <p:strVal val="ppt_x"/>
                                          </p:val>
                                        </p:tav>
                                      </p:tavLst>
                                    </p:anim>
                                    <p:anim calcmode="lin" valueType="num">
                                      <p:cBhvr additive="base">
                                        <p:cTn id="65" dur="500"/>
                                        <p:tgtEl>
                                          <p:spTgt spid="50"/>
                                        </p:tgtEl>
                                        <p:attrNameLst>
                                          <p:attrName>ppt_y</p:attrName>
                                        </p:attrNameLst>
                                      </p:cBhvr>
                                      <p:tavLst>
                                        <p:tav tm="0">
                                          <p:val>
                                            <p:strVal val="ppt_y"/>
                                          </p:val>
                                        </p:tav>
                                        <p:tav tm="100000">
                                          <p:val>
                                            <p:strVal val="0-ppt_h/2"/>
                                          </p:val>
                                        </p:tav>
                                      </p:tavLst>
                                    </p:anim>
                                    <p:set>
                                      <p:cBhvr>
                                        <p:cTn id="66" dur="1" fill="hold">
                                          <p:stCondLst>
                                            <p:cond delay="499"/>
                                          </p:stCondLst>
                                        </p:cTn>
                                        <p:tgtEl>
                                          <p:spTgt spid="50"/>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51"/>
                                        </p:tgtEl>
                                        <p:attrNameLst>
                                          <p:attrName>ppt_x</p:attrName>
                                        </p:attrNameLst>
                                      </p:cBhvr>
                                      <p:tavLst>
                                        <p:tav tm="0">
                                          <p:val>
                                            <p:strVal val="ppt_x"/>
                                          </p:val>
                                        </p:tav>
                                        <p:tav tm="100000">
                                          <p:val>
                                            <p:strVal val="ppt_x"/>
                                          </p:val>
                                        </p:tav>
                                      </p:tavLst>
                                    </p:anim>
                                    <p:anim calcmode="lin" valueType="num">
                                      <p:cBhvr additive="base">
                                        <p:cTn id="69" dur="500"/>
                                        <p:tgtEl>
                                          <p:spTgt spid="51"/>
                                        </p:tgtEl>
                                        <p:attrNameLst>
                                          <p:attrName>ppt_y</p:attrName>
                                        </p:attrNameLst>
                                      </p:cBhvr>
                                      <p:tavLst>
                                        <p:tav tm="0">
                                          <p:val>
                                            <p:strVal val="ppt_y"/>
                                          </p:val>
                                        </p:tav>
                                        <p:tav tm="100000">
                                          <p:val>
                                            <p:strVal val="0-ppt_h/2"/>
                                          </p:val>
                                        </p:tav>
                                      </p:tavLst>
                                    </p:anim>
                                    <p:set>
                                      <p:cBhvr>
                                        <p:cTn id="70" dur="1" fill="hold">
                                          <p:stCondLst>
                                            <p:cond delay="499"/>
                                          </p:stCondLst>
                                        </p:cTn>
                                        <p:tgtEl>
                                          <p:spTgt spid="51"/>
                                        </p:tgtEl>
                                        <p:attrNameLst>
                                          <p:attrName>style.visibility</p:attrName>
                                        </p:attrNameLst>
                                      </p:cBhvr>
                                      <p:to>
                                        <p:strVal val="hidden"/>
                                      </p:to>
                                    </p:set>
                                  </p:childTnLst>
                                </p:cTn>
                              </p:par>
                              <p:par>
                                <p:cTn id="71" presetID="2" presetClass="exit" presetSubtype="1" fill="hold" grpId="1" nodeType="withEffect">
                                  <p:stCondLst>
                                    <p:cond delay="0"/>
                                  </p:stCondLst>
                                  <p:childTnLst>
                                    <p:anim calcmode="lin" valueType="num">
                                      <p:cBhvr additive="base">
                                        <p:cTn id="72" dur="500"/>
                                        <p:tgtEl>
                                          <p:spTgt spid="52"/>
                                        </p:tgtEl>
                                        <p:attrNameLst>
                                          <p:attrName>ppt_x</p:attrName>
                                        </p:attrNameLst>
                                      </p:cBhvr>
                                      <p:tavLst>
                                        <p:tav tm="0">
                                          <p:val>
                                            <p:strVal val="ppt_x"/>
                                          </p:val>
                                        </p:tav>
                                        <p:tav tm="100000">
                                          <p:val>
                                            <p:strVal val="ppt_x"/>
                                          </p:val>
                                        </p:tav>
                                      </p:tavLst>
                                    </p:anim>
                                    <p:anim calcmode="lin" valueType="num">
                                      <p:cBhvr additive="base">
                                        <p:cTn id="73" dur="500"/>
                                        <p:tgtEl>
                                          <p:spTgt spid="52"/>
                                        </p:tgtEl>
                                        <p:attrNameLst>
                                          <p:attrName>ppt_y</p:attrName>
                                        </p:attrNameLst>
                                      </p:cBhvr>
                                      <p:tavLst>
                                        <p:tav tm="0">
                                          <p:val>
                                            <p:strVal val="ppt_y"/>
                                          </p:val>
                                        </p:tav>
                                        <p:tav tm="100000">
                                          <p:val>
                                            <p:strVal val="0-ppt_h/2"/>
                                          </p:val>
                                        </p:tav>
                                      </p:tavLst>
                                    </p:anim>
                                    <p:set>
                                      <p:cBhvr>
                                        <p:cTn id="74" dur="1" fill="hold">
                                          <p:stCondLst>
                                            <p:cond delay="499"/>
                                          </p:stCondLst>
                                        </p:cTn>
                                        <p:tgtEl>
                                          <p:spTgt spid="52"/>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2"/>
                                        </p:tgtEl>
                                        <p:attrNameLst>
                                          <p:attrName>ppt_x</p:attrName>
                                        </p:attrNameLst>
                                      </p:cBhvr>
                                      <p:tavLst>
                                        <p:tav tm="0">
                                          <p:val>
                                            <p:strVal val="ppt_x"/>
                                          </p:val>
                                        </p:tav>
                                        <p:tav tm="100000">
                                          <p:val>
                                            <p:strVal val="ppt_x"/>
                                          </p:val>
                                        </p:tav>
                                      </p:tavLst>
                                    </p:anim>
                                    <p:anim calcmode="lin" valueType="num">
                                      <p:cBhvr additive="base">
                                        <p:cTn id="77" dur="500"/>
                                        <p:tgtEl>
                                          <p:spTgt spid="2"/>
                                        </p:tgtEl>
                                        <p:attrNameLst>
                                          <p:attrName>ppt_y</p:attrName>
                                        </p:attrNameLst>
                                      </p:cBhvr>
                                      <p:tavLst>
                                        <p:tav tm="0">
                                          <p:val>
                                            <p:strVal val="ppt_y"/>
                                          </p:val>
                                        </p:tav>
                                        <p:tav tm="100000">
                                          <p:val>
                                            <p:strVal val="0-ppt_h/2"/>
                                          </p:val>
                                        </p:tav>
                                      </p:tavLst>
                                    </p:anim>
                                    <p:set>
                                      <p:cBhvr>
                                        <p:cTn id="78" dur="1" fill="hold">
                                          <p:stCondLst>
                                            <p:cond delay="499"/>
                                          </p:stCondLst>
                                        </p:cTn>
                                        <p:tgtEl>
                                          <p:spTgt spid="2"/>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23"/>
                                        </p:tgtEl>
                                        <p:attrNameLst>
                                          <p:attrName>ppt_x</p:attrName>
                                        </p:attrNameLst>
                                      </p:cBhvr>
                                      <p:tavLst>
                                        <p:tav tm="0">
                                          <p:val>
                                            <p:strVal val="ppt_x"/>
                                          </p:val>
                                        </p:tav>
                                        <p:tav tm="100000">
                                          <p:val>
                                            <p:strVal val="ppt_x"/>
                                          </p:val>
                                        </p:tav>
                                      </p:tavLst>
                                    </p:anim>
                                    <p:anim calcmode="lin" valueType="num">
                                      <p:cBhvr additive="base">
                                        <p:cTn id="81" dur="500"/>
                                        <p:tgtEl>
                                          <p:spTgt spid="23"/>
                                        </p:tgtEl>
                                        <p:attrNameLst>
                                          <p:attrName>ppt_y</p:attrName>
                                        </p:attrNameLst>
                                      </p:cBhvr>
                                      <p:tavLst>
                                        <p:tav tm="0">
                                          <p:val>
                                            <p:strVal val="ppt_y"/>
                                          </p:val>
                                        </p:tav>
                                        <p:tav tm="100000">
                                          <p:val>
                                            <p:strVal val="0-ppt_h/2"/>
                                          </p:val>
                                        </p:tav>
                                      </p:tavLst>
                                    </p:anim>
                                    <p:set>
                                      <p:cBhvr>
                                        <p:cTn id="82" dur="1" fill="hold">
                                          <p:stCondLst>
                                            <p:cond delay="499"/>
                                          </p:stCondLst>
                                        </p:cTn>
                                        <p:tgtEl>
                                          <p:spTgt spid="23"/>
                                        </p:tgtEl>
                                        <p:attrNameLst>
                                          <p:attrName>style.visibility</p:attrName>
                                        </p:attrNameLst>
                                      </p:cBhvr>
                                      <p:to>
                                        <p:strVal val="hidden"/>
                                      </p:to>
                                    </p:set>
                                  </p:childTnLst>
                                </p:cTn>
                              </p:par>
                              <p:par>
                                <p:cTn id="83" presetID="2" presetClass="exit" presetSubtype="1" fill="hold" nodeType="withEffect">
                                  <p:stCondLst>
                                    <p:cond delay="0"/>
                                  </p:stCondLst>
                                  <p:childTnLst>
                                    <p:anim calcmode="lin" valueType="num">
                                      <p:cBhvr additive="base">
                                        <p:cTn id="84" dur="500"/>
                                        <p:tgtEl>
                                          <p:spTgt spid="32"/>
                                        </p:tgtEl>
                                        <p:attrNameLst>
                                          <p:attrName>ppt_x</p:attrName>
                                        </p:attrNameLst>
                                      </p:cBhvr>
                                      <p:tavLst>
                                        <p:tav tm="0">
                                          <p:val>
                                            <p:strVal val="ppt_x"/>
                                          </p:val>
                                        </p:tav>
                                        <p:tav tm="100000">
                                          <p:val>
                                            <p:strVal val="ppt_x"/>
                                          </p:val>
                                        </p:tav>
                                      </p:tavLst>
                                    </p:anim>
                                    <p:anim calcmode="lin" valueType="num">
                                      <p:cBhvr additive="base">
                                        <p:cTn id="85" dur="500"/>
                                        <p:tgtEl>
                                          <p:spTgt spid="32"/>
                                        </p:tgtEl>
                                        <p:attrNameLst>
                                          <p:attrName>ppt_y</p:attrName>
                                        </p:attrNameLst>
                                      </p:cBhvr>
                                      <p:tavLst>
                                        <p:tav tm="0">
                                          <p:val>
                                            <p:strVal val="ppt_y"/>
                                          </p:val>
                                        </p:tav>
                                        <p:tav tm="100000">
                                          <p:val>
                                            <p:strVal val="0-ppt_h/2"/>
                                          </p:val>
                                        </p:tav>
                                      </p:tavLst>
                                    </p:anim>
                                    <p:set>
                                      <p:cBhvr>
                                        <p:cTn id="86" dur="1" fill="hold">
                                          <p:stCondLst>
                                            <p:cond delay="499"/>
                                          </p:stCondLst>
                                        </p:cTn>
                                        <p:tgtEl>
                                          <p:spTgt spid="32"/>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9"/>
                                        </p:tgtEl>
                                        <p:attrNameLst>
                                          <p:attrName>ppt_x</p:attrName>
                                        </p:attrNameLst>
                                      </p:cBhvr>
                                      <p:tavLst>
                                        <p:tav tm="0">
                                          <p:val>
                                            <p:strVal val="ppt_x"/>
                                          </p:val>
                                        </p:tav>
                                        <p:tav tm="100000">
                                          <p:val>
                                            <p:strVal val="ppt_x"/>
                                          </p:val>
                                        </p:tav>
                                      </p:tavLst>
                                    </p:anim>
                                    <p:anim calcmode="lin" valueType="num">
                                      <p:cBhvr additive="base">
                                        <p:cTn id="89" dur="500"/>
                                        <p:tgtEl>
                                          <p:spTgt spid="9"/>
                                        </p:tgtEl>
                                        <p:attrNameLst>
                                          <p:attrName>ppt_y</p:attrName>
                                        </p:attrNameLst>
                                      </p:cBhvr>
                                      <p:tavLst>
                                        <p:tav tm="0">
                                          <p:val>
                                            <p:strVal val="ppt_y"/>
                                          </p:val>
                                        </p:tav>
                                        <p:tav tm="100000">
                                          <p:val>
                                            <p:strVal val="0-ppt_h/2"/>
                                          </p:val>
                                        </p:tav>
                                      </p:tavLst>
                                    </p:anim>
                                    <p:set>
                                      <p:cBhvr>
                                        <p:cTn id="90" dur="1" fill="hold">
                                          <p:stCondLst>
                                            <p:cond delay="499"/>
                                          </p:stCondLst>
                                        </p:cTn>
                                        <p:tgtEl>
                                          <p:spTgt spid="9"/>
                                        </p:tgtEl>
                                        <p:attrNameLst>
                                          <p:attrName>style.visibility</p:attrName>
                                        </p:attrNameLst>
                                      </p:cBhvr>
                                      <p:to>
                                        <p:strVal val="hidden"/>
                                      </p:to>
                                    </p:set>
                                  </p:childTnLst>
                                </p:cTn>
                              </p:par>
                              <p:par>
                                <p:cTn id="91" presetID="2" presetClass="exit" presetSubtype="1" fill="hold" nodeType="withEffect">
                                  <p:stCondLst>
                                    <p:cond delay="0"/>
                                  </p:stCondLst>
                                  <p:childTnLst>
                                    <p:anim calcmode="lin" valueType="num">
                                      <p:cBhvr additive="base">
                                        <p:cTn id="92" dur="500"/>
                                        <p:tgtEl>
                                          <p:spTgt spid="26"/>
                                        </p:tgtEl>
                                        <p:attrNameLst>
                                          <p:attrName>ppt_x</p:attrName>
                                        </p:attrNameLst>
                                      </p:cBhvr>
                                      <p:tavLst>
                                        <p:tav tm="0">
                                          <p:val>
                                            <p:strVal val="ppt_x"/>
                                          </p:val>
                                        </p:tav>
                                        <p:tav tm="100000">
                                          <p:val>
                                            <p:strVal val="ppt_x"/>
                                          </p:val>
                                        </p:tav>
                                      </p:tavLst>
                                    </p:anim>
                                    <p:anim calcmode="lin" valueType="num">
                                      <p:cBhvr additive="base">
                                        <p:cTn id="93" dur="500"/>
                                        <p:tgtEl>
                                          <p:spTgt spid="26"/>
                                        </p:tgtEl>
                                        <p:attrNameLst>
                                          <p:attrName>ppt_y</p:attrName>
                                        </p:attrNameLst>
                                      </p:cBhvr>
                                      <p:tavLst>
                                        <p:tav tm="0">
                                          <p:val>
                                            <p:strVal val="ppt_y"/>
                                          </p:val>
                                        </p:tav>
                                        <p:tav tm="100000">
                                          <p:val>
                                            <p:strVal val="0-ppt_h/2"/>
                                          </p:val>
                                        </p:tav>
                                      </p:tavLst>
                                    </p:anim>
                                    <p:set>
                                      <p:cBhvr>
                                        <p:cTn id="94" dur="1" fill="hold">
                                          <p:stCondLst>
                                            <p:cond delay="499"/>
                                          </p:stCondLst>
                                        </p:cTn>
                                        <p:tgtEl>
                                          <p:spTgt spid="26"/>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35"/>
                                        </p:tgtEl>
                                        <p:attrNameLst>
                                          <p:attrName>ppt_x</p:attrName>
                                        </p:attrNameLst>
                                      </p:cBhvr>
                                      <p:tavLst>
                                        <p:tav tm="0">
                                          <p:val>
                                            <p:strVal val="ppt_x"/>
                                          </p:val>
                                        </p:tav>
                                        <p:tav tm="100000">
                                          <p:val>
                                            <p:strVal val="ppt_x"/>
                                          </p:val>
                                        </p:tav>
                                      </p:tavLst>
                                    </p:anim>
                                    <p:anim calcmode="lin" valueType="num">
                                      <p:cBhvr additive="base">
                                        <p:cTn id="97" dur="500"/>
                                        <p:tgtEl>
                                          <p:spTgt spid="35"/>
                                        </p:tgtEl>
                                        <p:attrNameLst>
                                          <p:attrName>ppt_y</p:attrName>
                                        </p:attrNameLst>
                                      </p:cBhvr>
                                      <p:tavLst>
                                        <p:tav tm="0">
                                          <p:val>
                                            <p:strVal val="ppt_y"/>
                                          </p:val>
                                        </p:tav>
                                        <p:tav tm="100000">
                                          <p:val>
                                            <p:strVal val="0-ppt_h/2"/>
                                          </p:val>
                                        </p:tav>
                                      </p:tavLst>
                                    </p:anim>
                                    <p:set>
                                      <p:cBhvr>
                                        <p:cTn id="98" dur="1" fill="hold">
                                          <p:stCondLst>
                                            <p:cond delay="499"/>
                                          </p:stCondLst>
                                        </p:cTn>
                                        <p:tgtEl>
                                          <p:spTgt spid="35"/>
                                        </p:tgtEl>
                                        <p:attrNameLst>
                                          <p:attrName>style.visibility</p:attrName>
                                        </p:attrNameLst>
                                      </p:cBhvr>
                                      <p:to>
                                        <p:strVal val="hidden"/>
                                      </p:to>
                                    </p:set>
                                  </p:childTnLst>
                                </p:cTn>
                              </p:par>
                              <p:par>
                                <p:cTn id="99" presetID="2" presetClass="exit" presetSubtype="1" fill="hold" nodeType="withEffect">
                                  <p:stCondLst>
                                    <p:cond delay="0"/>
                                  </p:stCondLst>
                                  <p:childTnLst>
                                    <p:anim calcmode="lin" valueType="num">
                                      <p:cBhvr additive="base">
                                        <p:cTn id="100" dur="500"/>
                                        <p:tgtEl>
                                          <p:spTgt spid="16"/>
                                        </p:tgtEl>
                                        <p:attrNameLst>
                                          <p:attrName>ppt_x</p:attrName>
                                        </p:attrNameLst>
                                      </p:cBhvr>
                                      <p:tavLst>
                                        <p:tav tm="0">
                                          <p:val>
                                            <p:strVal val="ppt_x"/>
                                          </p:val>
                                        </p:tav>
                                        <p:tav tm="100000">
                                          <p:val>
                                            <p:strVal val="ppt_x"/>
                                          </p:val>
                                        </p:tav>
                                      </p:tavLst>
                                    </p:anim>
                                    <p:anim calcmode="lin" valueType="num">
                                      <p:cBhvr additive="base">
                                        <p:cTn id="101" dur="500"/>
                                        <p:tgtEl>
                                          <p:spTgt spid="16"/>
                                        </p:tgtEl>
                                        <p:attrNameLst>
                                          <p:attrName>ppt_y</p:attrName>
                                        </p:attrNameLst>
                                      </p:cBhvr>
                                      <p:tavLst>
                                        <p:tav tm="0">
                                          <p:val>
                                            <p:strVal val="ppt_y"/>
                                          </p:val>
                                        </p:tav>
                                        <p:tav tm="100000">
                                          <p:val>
                                            <p:strVal val="0-ppt_h/2"/>
                                          </p:val>
                                        </p:tav>
                                      </p:tavLst>
                                    </p:anim>
                                    <p:set>
                                      <p:cBhvr>
                                        <p:cTn id="102" dur="1" fill="hold">
                                          <p:stCondLst>
                                            <p:cond delay="499"/>
                                          </p:stCondLst>
                                        </p:cTn>
                                        <p:tgtEl>
                                          <p:spTgt spid="16"/>
                                        </p:tgtEl>
                                        <p:attrNameLst>
                                          <p:attrName>style.visibility</p:attrName>
                                        </p:attrNameLst>
                                      </p:cBhvr>
                                      <p:to>
                                        <p:strVal val="hidden"/>
                                      </p:to>
                                    </p:set>
                                  </p:childTnLst>
                                </p:cTn>
                              </p:par>
                              <p:par>
                                <p:cTn id="103" presetID="2" presetClass="exit" presetSubtype="1" fill="hold" nodeType="withEffect">
                                  <p:stCondLst>
                                    <p:cond delay="0"/>
                                  </p:stCondLst>
                                  <p:childTnLst>
                                    <p:anim calcmode="lin" valueType="num">
                                      <p:cBhvr additive="base">
                                        <p:cTn id="104" dur="500"/>
                                        <p:tgtEl>
                                          <p:spTgt spid="29"/>
                                        </p:tgtEl>
                                        <p:attrNameLst>
                                          <p:attrName>ppt_x</p:attrName>
                                        </p:attrNameLst>
                                      </p:cBhvr>
                                      <p:tavLst>
                                        <p:tav tm="0">
                                          <p:val>
                                            <p:strVal val="ppt_x"/>
                                          </p:val>
                                        </p:tav>
                                        <p:tav tm="100000">
                                          <p:val>
                                            <p:strVal val="ppt_x"/>
                                          </p:val>
                                        </p:tav>
                                      </p:tavLst>
                                    </p:anim>
                                    <p:anim calcmode="lin" valueType="num">
                                      <p:cBhvr additive="base">
                                        <p:cTn id="105" dur="500"/>
                                        <p:tgtEl>
                                          <p:spTgt spid="29"/>
                                        </p:tgtEl>
                                        <p:attrNameLst>
                                          <p:attrName>ppt_y</p:attrName>
                                        </p:attrNameLst>
                                      </p:cBhvr>
                                      <p:tavLst>
                                        <p:tav tm="0">
                                          <p:val>
                                            <p:strVal val="ppt_y"/>
                                          </p:val>
                                        </p:tav>
                                        <p:tav tm="100000">
                                          <p:val>
                                            <p:strVal val="0-ppt_h/2"/>
                                          </p:val>
                                        </p:tav>
                                      </p:tavLst>
                                    </p:anim>
                                    <p:set>
                                      <p:cBhvr>
                                        <p:cTn id="106" dur="1" fill="hold">
                                          <p:stCondLst>
                                            <p:cond delay="499"/>
                                          </p:stCondLst>
                                        </p:cTn>
                                        <p:tgtEl>
                                          <p:spTgt spid="29"/>
                                        </p:tgtEl>
                                        <p:attrNameLst>
                                          <p:attrName>style.visibility</p:attrName>
                                        </p:attrNameLst>
                                      </p:cBhvr>
                                      <p:to>
                                        <p:strVal val="hidden"/>
                                      </p:to>
                                    </p:set>
                                  </p:childTnLst>
                                </p:cTn>
                              </p:par>
                              <p:par>
                                <p:cTn id="107" presetID="2" presetClass="exit" presetSubtype="1" fill="hold" nodeType="withEffect">
                                  <p:stCondLst>
                                    <p:cond delay="0"/>
                                  </p:stCondLst>
                                  <p:childTnLst>
                                    <p:anim calcmode="lin" valueType="num">
                                      <p:cBhvr additive="base">
                                        <p:cTn id="108" dur="500"/>
                                        <p:tgtEl>
                                          <p:spTgt spid="40"/>
                                        </p:tgtEl>
                                        <p:attrNameLst>
                                          <p:attrName>ppt_x</p:attrName>
                                        </p:attrNameLst>
                                      </p:cBhvr>
                                      <p:tavLst>
                                        <p:tav tm="0">
                                          <p:val>
                                            <p:strVal val="ppt_x"/>
                                          </p:val>
                                        </p:tav>
                                        <p:tav tm="100000">
                                          <p:val>
                                            <p:strVal val="ppt_x"/>
                                          </p:val>
                                        </p:tav>
                                      </p:tavLst>
                                    </p:anim>
                                    <p:anim calcmode="lin" valueType="num">
                                      <p:cBhvr additive="base">
                                        <p:cTn id="109" dur="500"/>
                                        <p:tgtEl>
                                          <p:spTgt spid="40"/>
                                        </p:tgtEl>
                                        <p:attrNameLst>
                                          <p:attrName>ppt_y</p:attrName>
                                        </p:attrNameLst>
                                      </p:cBhvr>
                                      <p:tavLst>
                                        <p:tav tm="0">
                                          <p:val>
                                            <p:strVal val="ppt_y"/>
                                          </p:val>
                                        </p:tav>
                                        <p:tav tm="100000">
                                          <p:val>
                                            <p:strVal val="0-ppt_h/2"/>
                                          </p:val>
                                        </p:tav>
                                      </p:tavLst>
                                    </p:anim>
                                    <p:set>
                                      <p:cBhvr>
                                        <p:cTn id="110"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0" grpId="1"/>
      <p:bldP spid="52" grpId="0"/>
      <p:bldP spid="52"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a:extLst>
              <a:ext uri="{FF2B5EF4-FFF2-40B4-BE49-F238E27FC236}">
                <a16:creationId xmlns:a16="http://schemas.microsoft.com/office/drawing/2014/main" id="{D68DEE2E-717E-4BAC-82DD-DC6139C13BCD}"/>
              </a:ext>
            </a:extLst>
          </p:cNvPr>
          <p:cNvSpPr>
            <a:spLocks noEditPoints="1"/>
          </p:cNvSpPr>
          <p:nvPr/>
        </p:nvSpPr>
        <p:spPr bwMode="auto">
          <a:xfrm>
            <a:off x="2779713" y="5200650"/>
            <a:ext cx="1052512" cy="293688"/>
          </a:xfrm>
          <a:custGeom>
            <a:avLst/>
            <a:gdLst>
              <a:gd name="T0" fmla="*/ 286318 w 749"/>
              <a:gd name="T1" fmla="*/ 0 h 209"/>
              <a:gd name="T2" fmla="*/ 0 w 749"/>
              <a:gd name="T3" fmla="*/ 293336 h 209"/>
              <a:gd name="T4" fmla="*/ 764917 w 749"/>
              <a:gd name="T5" fmla="*/ 293336 h 209"/>
              <a:gd name="T6" fmla="*/ 1051235 w 749"/>
              <a:gd name="T7" fmla="*/ 0 h 209"/>
              <a:gd name="T8" fmla="*/ 286318 w 749"/>
              <a:gd name="T9" fmla="*/ 0 h 209"/>
              <a:gd name="T10" fmla="*/ 762110 w 749"/>
              <a:gd name="T11" fmla="*/ 289125 h 209"/>
              <a:gd name="T12" fmla="*/ 9825 w 749"/>
              <a:gd name="T13" fmla="*/ 289125 h 209"/>
              <a:gd name="T14" fmla="*/ 289125 w 749"/>
              <a:gd name="T15" fmla="*/ 4211 h 209"/>
              <a:gd name="T16" fmla="*/ 1041410 w 749"/>
              <a:gd name="T17" fmla="*/ 4211 h 209"/>
              <a:gd name="T18" fmla="*/ 762110 w 749"/>
              <a:gd name="T19" fmla="*/ 289125 h 2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9" h="209">
                <a:moveTo>
                  <a:pt x="204" y="0"/>
                </a:moveTo>
                <a:lnTo>
                  <a:pt x="0" y="209"/>
                </a:lnTo>
                <a:lnTo>
                  <a:pt x="545" y="209"/>
                </a:lnTo>
                <a:lnTo>
                  <a:pt x="749" y="0"/>
                </a:lnTo>
                <a:lnTo>
                  <a:pt x="204" y="0"/>
                </a:lnTo>
                <a:close/>
                <a:moveTo>
                  <a:pt x="543" y="206"/>
                </a:moveTo>
                <a:lnTo>
                  <a:pt x="7" y="206"/>
                </a:lnTo>
                <a:lnTo>
                  <a:pt x="206" y="3"/>
                </a:lnTo>
                <a:lnTo>
                  <a:pt x="742" y="3"/>
                </a:lnTo>
                <a:lnTo>
                  <a:pt x="543"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63" name="Group 62">
            <a:extLst>
              <a:ext uri="{FF2B5EF4-FFF2-40B4-BE49-F238E27FC236}">
                <a16:creationId xmlns:a16="http://schemas.microsoft.com/office/drawing/2014/main" id="{12DB5F9D-A8F5-4FC3-8E09-22490F4D5139}"/>
              </a:ext>
            </a:extLst>
          </p:cNvPr>
          <p:cNvGrpSpPr>
            <a:grpSpLocks/>
          </p:cNvGrpSpPr>
          <p:nvPr/>
        </p:nvGrpSpPr>
        <p:grpSpPr bwMode="auto">
          <a:xfrm>
            <a:off x="1858963" y="4395788"/>
            <a:ext cx="1052512" cy="1625600"/>
            <a:chOff x="1859683" y="4395840"/>
            <a:chExt cx="1051235" cy="1625274"/>
          </a:xfrm>
        </p:grpSpPr>
        <p:grpSp>
          <p:nvGrpSpPr>
            <p:cNvPr id="40989" name="Group 3">
              <a:extLst>
                <a:ext uri="{FF2B5EF4-FFF2-40B4-BE49-F238E27FC236}">
                  <a16:creationId xmlns:a16="http://schemas.microsoft.com/office/drawing/2014/main" id="{78986EB5-D15F-4299-A2CB-69BDB44CF879}"/>
                </a:ext>
              </a:extLst>
            </p:cNvPr>
            <p:cNvGrpSpPr>
              <a:grpSpLocks/>
            </p:cNvGrpSpPr>
            <p:nvPr/>
          </p:nvGrpSpPr>
          <p:grpSpPr bwMode="auto">
            <a:xfrm>
              <a:off x="1859683" y="4395840"/>
              <a:ext cx="1051235" cy="1625274"/>
              <a:chOff x="7265472" y="2610820"/>
              <a:chExt cx="1189038" cy="1838326"/>
            </a:xfrm>
          </p:grpSpPr>
          <p:sp>
            <p:nvSpPr>
              <p:cNvPr id="5" name="Freeform 8">
                <a:extLst>
                  <a:ext uri="{FF2B5EF4-FFF2-40B4-BE49-F238E27FC236}">
                    <a16:creationId xmlns:a16="http://schemas.microsoft.com/office/drawing/2014/main" id="{F4C66941-0763-4AC7-BD50-5062F1FA50C5}"/>
                  </a:ext>
                </a:extLst>
              </p:cNvPr>
              <p:cNvSpPr>
                <a:spLocks/>
              </p:cNvSpPr>
              <p:nvPr/>
            </p:nvSpPr>
            <p:spPr bwMode="auto">
              <a:xfrm>
                <a:off x="7265472" y="2610820"/>
                <a:ext cx="1189038" cy="332119"/>
              </a:xfrm>
              <a:custGeom>
                <a:avLst/>
                <a:gdLst>
                  <a:gd name="T0" fmla="*/ 749 w 749"/>
                  <a:gd name="T1" fmla="*/ 0 h 209"/>
                  <a:gd name="T2" fmla="*/ 545 w 749"/>
                  <a:gd name="T3" fmla="*/ 209 h 209"/>
                  <a:gd name="T4" fmla="*/ 0 w 749"/>
                  <a:gd name="T5" fmla="*/ 209 h 209"/>
                  <a:gd name="T6" fmla="*/ 204 w 749"/>
                  <a:gd name="T7" fmla="*/ 0 h 209"/>
                  <a:gd name="T8" fmla="*/ 749 w 749"/>
                  <a:gd name="T9" fmla="*/ 0 h 209"/>
                </a:gdLst>
                <a:ahLst/>
                <a:cxnLst>
                  <a:cxn ang="0">
                    <a:pos x="T0" y="T1"/>
                  </a:cxn>
                  <a:cxn ang="0">
                    <a:pos x="T2" y="T3"/>
                  </a:cxn>
                  <a:cxn ang="0">
                    <a:pos x="T4" y="T5"/>
                  </a:cxn>
                  <a:cxn ang="0">
                    <a:pos x="T6" y="T7"/>
                  </a:cxn>
                  <a:cxn ang="0">
                    <a:pos x="T8" y="T9"/>
                  </a:cxn>
                </a:cxnLst>
                <a:rect l="0" t="0" r="r" b="b"/>
                <a:pathLst>
                  <a:path w="749" h="209">
                    <a:moveTo>
                      <a:pt x="749" y="0"/>
                    </a:moveTo>
                    <a:lnTo>
                      <a:pt x="545" y="209"/>
                    </a:lnTo>
                    <a:lnTo>
                      <a:pt x="0" y="209"/>
                    </a:lnTo>
                    <a:lnTo>
                      <a:pt x="204" y="0"/>
                    </a:lnTo>
                    <a:lnTo>
                      <a:pt x="749" y="0"/>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6" name="Freeform 9">
                <a:extLst>
                  <a:ext uri="{FF2B5EF4-FFF2-40B4-BE49-F238E27FC236}">
                    <a16:creationId xmlns:a16="http://schemas.microsoft.com/office/drawing/2014/main" id="{B7D73ACD-AB9E-4F47-8DFF-D04349B65A82}"/>
                  </a:ext>
                </a:extLst>
              </p:cNvPr>
              <p:cNvSpPr>
                <a:spLocks/>
              </p:cNvSpPr>
              <p:nvPr/>
            </p:nvSpPr>
            <p:spPr bwMode="auto">
              <a:xfrm>
                <a:off x="8129901" y="2610820"/>
                <a:ext cx="324609" cy="1563654"/>
              </a:xfrm>
              <a:custGeom>
                <a:avLst/>
                <a:gdLst>
                  <a:gd name="T0" fmla="*/ 0 w 204"/>
                  <a:gd name="T1" fmla="*/ 985 h 985"/>
                  <a:gd name="T2" fmla="*/ 204 w 204"/>
                  <a:gd name="T3" fmla="*/ 777 h 985"/>
                  <a:gd name="T4" fmla="*/ 204 w 204"/>
                  <a:gd name="T5" fmla="*/ 0 h 985"/>
                  <a:gd name="T6" fmla="*/ 0 w 204"/>
                  <a:gd name="T7" fmla="*/ 209 h 985"/>
                  <a:gd name="T8" fmla="*/ 0 w 204"/>
                  <a:gd name="T9" fmla="*/ 985 h 985"/>
                </a:gdLst>
                <a:ahLst/>
                <a:cxnLst>
                  <a:cxn ang="0">
                    <a:pos x="T0" y="T1"/>
                  </a:cxn>
                  <a:cxn ang="0">
                    <a:pos x="T2" y="T3"/>
                  </a:cxn>
                  <a:cxn ang="0">
                    <a:pos x="T4" y="T5"/>
                  </a:cxn>
                  <a:cxn ang="0">
                    <a:pos x="T6" y="T7"/>
                  </a:cxn>
                  <a:cxn ang="0">
                    <a:pos x="T8" y="T9"/>
                  </a:cxn>
                </a:cxnLst>
                <a:rect l="0" t="0" r="r" b="b"/>
                <a:pathLst>
                  <a:path w="204" h="985">
                    <a:moveTo>
                      <a:pt x="0" y="985"/>
                    </a:moveTo>
                    <a:lnTo>
                      <a:pt x="204" y="777"/>
                    </a:lnTo>
                    <a:lnTo>
                      <a:pt x="204" y="0"/>
                    </a:lnTo>
                    <a:lnTo>
                      <a:pt x="0" y="209"/>
                    </a:lnTo>
                    <a:lnTo>
                      <a:pt x="0" y="985"/>
                    </a:lnTo>
                    <a:close/>
                  </a:path>
                </a:pathLst>
              </a:custGeom>
              <a:solidFill>
                <a:schemeClr val="accent1">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 name="Freeform 30">
                <a:extLst>
                  <a:ext uri="{FF2B5EF4-FFF2-40B4-BE49-F238E27FC236}">
                    <a16:creationId xmlns:a16="http://schemas.microsoft.com/office/drawing/2014/main" id="{1DA5A091-02D0-4FF8-AF61-01CD5F5AF947}"/>
                  </a:ext>
                </a:extLst>
              </p:cNvPr>
              <p:cNvSpPr>
                <a:spLocks/>
              </p:cNvSpPr>
              <p:nvPr/>
            </p:nvSpPr>
            <p:spPr bwMode="auto">
              <a:xfrm>
                <a:off x="7265472" y="2942939"/>
                <a:ext cx="864429" cy="1506207"/>
              </a:xfrm>
              <a:custGeom>
                <a:avLst/>
                <a:gdLst>
                  <a:gd name="T0" fmla="*/ 0 w 230"/>
                  <a:gd name="T1" fmla="*/ 0 h 401"/>
                  <a:gd name="T2" fmla="*/ 0 w 230"/>
                  <a:gd name="T3" fmla="*/ 328 h 401"/>
                  <a:gd name="T4" fmla="*/ 71 w 230"/>
                  <a:gd name="T5" fmla="*/ 328 h 401"/>
                  <a:gd name="T6" fmla="*/ 95 w 230"/>
                  <a:gd name="T7" fmla="*/ 340 h 401"/>
                  <a:gd name="T8" fmla="*/ 82 w 230"/>
                  <a:gd name="T9" fmla="*/ 372 h 401"/>
                  <a:gd name="T10" fmla="*/ 139 w 230"/>
                  <a:gd name="T11" fmla="*/ 372 h 401"/>
                  <a:gd name="T12" fmla="*/ 126 w 230"/>
                  <a:gd name="T13" fmla="*/ 340 h 401"/>
                  <a:gd name="T14" fmla="*/ 143 w 230"/>
                  <a:gd name="T15" fmla="*/ 328 h 401"/>
                  <a:gd name="T16" fmla="*/ 143 w 230"/>
                  <a:gd name="T17" fmla="*/ 328 h 401"/>
                  <a:gd name="T18" fmla="*/ 230 w 230"/>
                  <a:gd name="T19" fmla="*/ 328 h 401"/>
                  <a:gd name="T20" fmla="*/ 230 w 230"/>
                  <a:gd name="T21" fmla="*/ 0 h 401"/>
                  <a:gd name="T22" fmla="*/ 0 w 230"/>
                  <a:gd name="T23"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401">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grpSp>
        <p:sp>
          <p:nvSpPr>
            <p:cNvPr id="20" name="Shape 2550">
              <a:extLst>
                <a:ext uri="{FF2B5EF4-FFF2-40B4-BE49-F238E27FC236}">
                  <a16:creationId xmlns:a16="http://schemas.microsoft.com/office/drawing/2014/main" id="{EA7628E6-D501-4F8F-976D-309EAA03B4FB}"/>
                </a:ext>
              </a:extLst>
            </p:cNvPr>
            <p:cNvSpPr/>
            <p:nvPr/>
          </p:nvSpPr>
          <p:spPr>
            <a:xfrm>
              <a:off x="2130816" y="5127530"/>
              <a:ext cx="274305" cy="306327"/>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64" name="Group 63">
            <a:extLst>
              <a:ext uri="{FF2B5EF4-FFF2-40B4-BE49-F238E27FC236}">
                <a16:creationId xmlns:a16="http://schemas.microsoft.com/office/drawing/2014/main" id="{40147D41-39FB-4FF0-B480-8E95A3ABE567}"/>
              </a:ext>
            </a:extLst>
          </p:cNvPr>
          <p:cNvGrpSpPr>
            <a:grpSpLocks/>
          </p:cNvGrpSpPr>
          <p:nvPr/>
        </p:nvGrpSpPr>
        <p:grpSpPr bwMode="auto">
          <a:xfrm>
            <a:off x="2779713" y="3186113"/>
            <a:ext cx="1052512" cy="2203450"/>
            <a:chOff x="2780391" y="3185319"/>
            <a:chExt cx="1051235" cy="2203523"/>
          </a:xfrm>
        </p:grpSpPr>
        <p:grpSp>
          <p:nvGrpSpPr>
            <p:cNvPr id="40984" name="Group 7">
              <a:extLst>
                <a:ext uri="{FF2B5EF4-FFF2-40B4-BE49-F238E27FC236}">
                  <a16:creationId xmlns:a16="http://schemas.microsoft.com/office/drawing/2014/main" id="{E5DA0D69-64CF-485F-9BCB-4E02A5D916B7}"/>
                </a:ext>
              </a:extLst>
            </p:cNvPr>
            <p:cNvGrpSpPr>
              <a:grpSpLocks/>
            </p:cNvGrpSpPr>
            <p:nvPr/>
          </p:nvGrpSpPr>
          <p:grpSpPr bwMode="auto">
            <a:xfrm>
              <a:off x="2780391" y="3185319"/>
              <a:ext cx="1051235" cy="2203523"/>
              <a:chOff x="8306872" y="2957384"/>
              <a:chExt cx="1189038" cy="2492375"/>
            </a:xfrm>
          </p:grpSpPr>
          <p:sp>
            <p:nvSpPr>
              <p:cNvPr id="9" name="Freeform 15">
                <a:extLst>
                  <a:ext uri="{FF2B5EF4-FFF2-40B4-BE49-F238E27FC236}">
                    <a16:creationId xmlns:a16="http://schemas.microsoft.com/office/drawing/2014/main" id="{35F40CC7-FB10-438B-ADF3-016A9F1BEBF1}"/>
                  </a:ext>
                </a:extLst>
              </p:cNvPr>
              <p:cNvSpPr>
                <a:spLocks/>
              </p:cNvSpPr>
              <p:nvPr/>
            </p:nvSpPr>
            <p:spPr bwMode="auto">
              <a:xfrm>
                <a:off x="8306872" y="2957384"/>
                <a:ext cx="1189038" cy="335788"/>
              </a:xfrm>
              <a:custGeom>
                <a:avLst/>
                <a:gdLst>
                  <a:gd name="T0" fmla="*/ 749 w 749"/>
                  <a:gd name="T1" fmla="*/ 0 h 211"/>
                  <a:gd name="T2" fmla="*/ 545 w 749"/>
                  <a:gd name="T3" fmla="*/ 211 h 211"/>
                  <a:gd name="T4" fmla="*/ 0 w 749"/>
                  <a:gd name="T5" fmla="*/ 211 h 211"/>
                  <a:gd name="T6" fmla="*/ 204 w 749"/>
                  <a:gd name="T7" fmla="*/ 0 h 211"/>
                  <a:gd name="T8" fmla="*/ 749 w 749"/>
                  <a:gd name="T9" fmla="*/ 0 h 211"/>
                </a:gdLst>
                <a:ahLst/>
                <a:cxnLst>
                  <a:cxn ang="0">
                    <a:pos x="T0" y="T1"/>
                  </a:cxn>
                  <a:cxn ang="0">
                    <a:pos x="T2" y="T3"/>
                  </a:cxn>
                  <a:cxn ang="0">
                    <a:pos x="T4" y="T5"/>
                  </a:cxn>
                  <a:cxn ang="0">
                    <a:pos x="T6" y="T7"/>
                  </a:cxn>
                  <a:cxn ang="0">
                    <a:pos x="T8" y="T9"/>
                  </a:cxn>
                </a:cxnLst>
                <a:rect l="0" t="0" r="r" b="b"/>
                <a:pathLst>
                  <a:path w="749" h="211">
                    <a:moveTo>
                      <a:pt x="749" y="0"/>
                    </a:moveTo>
                    <a:lnTo>
                      <a:pt x="545" y="211"/>
                    </a:lnTo>
                    <a:lnTo>
                      <a:pt x="0" y="211"/>
                    </a:lnTo>
                    <a:lnTo>
                      <a:pt x="204" y="0"/>
                    </a:lnTo>
                    <a:lnTo>
                      <a:pt x="749" y="0"/>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0" name="Freeform 16">
                <a:extLst>
                  <a:ext uri="{FF2B5EF4-FFF2-40B4-BE49-F238E27FC236}">
                    <a16:creationId xmlns:a16="http://schemas.microsoft.com/office/drawing/2014/main" id="{FF54CF7F-F466-4826-9743-B3195AB39E79}"/>
                  </a:ext>
                </a:extLst>
              </p:cNvPr>
              <p:cNvSpPr>
                <a:spLocks/>
              </p:cNvSpPr>
              <p:nvPr/>
            </p:nvSpPr>
            <p:spPr bwMode="auto">
              <a:xfrm>
                <a:off x="9171301" y="2957384"/>
                <a:ext cx="324609" cy="2217639"/>
              </a:xfrm>
              <a:custGeom>
                <a:avLst/>
                <a:gdLst>
                  <a:gd name="T0" fmla="*/ 0 w 204"/>
                  <a:gd name="T1" fmla="*/ 1397 h 1397"/>
                  <a:gd name="T2" fmla="*/ 204 w 204"/>
                  <a:gd name="T3" fmla="*/ 1188 h 1397"/>
                  <a:gd name="T4" fmla="*/ 204 w 204"/>
                  <a:gd name="T5" fmla="*/ 0 h 1397"/>
                  <a:gd name="T6" fmla="*/ 0 w 204"/>
                  <a:gd name="T7" fmla="*/ 211 h 1397"/>
                  <a:gd name="T8" fmla="*/ 0 w 204"/>
                  <a:gd name="T9" fmla="*/ 1397 h 1397"/>
                </a:gdLst>
                <a:ahLst/>
                <a:cxnLst>
                  <a:cxn ang="0">
                    <a:pos x="T0" y="T1"/>
                  </a:cxn>
                  <a:cxn ang="0">
                    <a:pos x="T2" y="T3"/>
                  </a:cxn>
                  <a:cxn ang="0">
                    <a:pos x="T4" y="T5"/>
                  </a:cxn>
                  <a:cxn ang="0">
                    <a:pos x="T6" y="T7"/>
                  </a:cxn>
                  <a:cxn ang="0">
                    <a:pos x="T8" y="T9"/>
                  </a:cxn>
                </a:cxnLst>
                <a:rect l="0" t="0" r="r" b="b"/>
                <a:pathLst>
                  <a:path w="204" h="1397">
                    <a:moveTo>
                      <a:pt x="0" y="1397"/>
                    </a:moveTo>
                    <a:lnTo>
                      <a:pt x="204" y="1188"/>
                    </a:lnTo>
                    <a:lnTo>
                      <a:pt x="204" y="0"/>
                    </a:lnTo>
                    <a:lnTo>
                      <a:pt x="0" y="211"/>
                    </a:lnTo>
                    <a:lnTo>
                      <a:pt x="0" y="1397"/>
                    </a:ln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1" name="Freeform 32">
                <a:extLst>
                  <a:ext uri="{FF2B5EF4-FFF2-40B4-BE49-F238E27FC236}">
                    <a16:creationId xmlns:a16="http://schemas.microsoft.com/office/drawing/2014/main" id="{6E3E1DC2-A9E0-4606-A8ED-B4F7E4774031}"/>
                  </a:ext>
                </a:extLst>
              </p:cNvPr>
              <p:cNvSpPr>
                <a:spLocks/>
              </p:cNvSpPr>
              <p:nvPr/>
            </p:nvSpPr>
            <p:spPr bwMode="auto">
              <a:xfrm>
                <a:off x="8306872" y="3293172"/>
                <a:ext cx="864429" cy="2156587"/>
              </a:xfrm>
              <a:custGeom>
                <a:avLst/>
                <a:gdLst>
                  <a:gd name="T0" fmla="*/ 144 w 230"/>
                  <a:gd name="T1" fmla="*/ 501 h 574"/>
                  <a:gd name="T2" fmla="*/ 230 w 230"/>
                  <a:gd name="T3" fmla="*/ 501 h 574"/>
                  <a:gd name="T4" fmla="*/ 230 w 230"/>
                  <a:gd name="T5" fmla="*/ 0 h 574"/>
                  <a:gd name="T6" fmla="*/ 0 w 230"/>
                  <a:gd name="T7" fmla="*/ 0 h 574"/>
                  <a:gd name="T8" fmla="*/ 0 w 230"/>
                  <a:gd name="T9" fmla="*/ 501 h 574"/>
                  <a:gd name="T10" fmla="*/ 81 w 230"/>
                  <a:gd name="T11" fmla="*/ 501 h 574"/>
                  <a:gd name="T12" fmla="*/ 97 w 230"/>
                  <a:gd name="T13" fmla="*/ 513 h 574"/>
                  <a:gd name="T14" fmla="*/ 84 w 230"/>
                  <a:gd name="T15" fmla="*/ 544 h 574"/>
                  <a:gd name="T16" fmla="*/ 141 w 230"/>
                  <a:gd name="T17" fmla="*/ 544 h 574"/>
                  <a:gd name="T18" fmla="*/ 128 w 230"/>
                  <a:gd name="T19" fmla="*/ 513 h 574"/>
                  <a:gd name="T20" fmla="*/ 144 w 230"/>
                  <a:gd name="T21" fmla="*/ 50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574">
                    <a:moveTo>
                      <a:pt x="144" y="501"/>
                    </a:moveTo>
                    <a:cubicBezTo>
                      <a:pt x="230" y="501"/>
                      <a:pt x="230" y="501"/>
                      <a:pt x="230" y="501"/>
                    </a:cubicBezTo>
                    <a:cubicBezTo>
                      <a:pt x="230" y="0"/>
                      <a:pt x="230" y="0"/>
                      <a:pt x="230" y="0"/>
                    </a:cubicBezTo>
                    <a:cubicBezTo>
                      <a:pt x="0" y="0"/>
                      <a:pt x="0" y="0"/>
                      <a:pt x="0" y="0"/>
                    </a:cubicBezTo>
                    <a:cubicBezTo>
                      <a:pt x="0" y="501"/>
                      <a:pt x="0" y="501"/>
                      <a:pt x="0" y="501"/>
                    </a:cubicBezTo>
                    <a:cubicBezTo>
                      <a:pt x="81" y="501"/>
                      <a:pt x="81" y="501"/>
                      <a:pt x="81" y="501"/>
                    </a:cubicBezTo>
                    <a:cubicBezTo>
                      <a:pt x="96" y="502"/>
                      <a:pt x="100" y="507"/>
                      <a:pt x="97" y="513"/>
                    </a:cubicBezTo>
                    <a:cubicBezTo>
                      <a:pt x="91" y="525"/>
                      <a:pt x="81" y="527"/>
                      <a:pt x="84" y="544"/>
                    </a:cubicBezTo>
                    <a:cubicBezTo>
                      <a:pt x="89" y="574"/>
                      <a:pt x="136" y="574"/>
                      <a:pt x="141" y="544"/>
                    </a:cubicBezTo>
                    <a:cubicBezTo>
                      <a:pt x="143" y="527"/>
                      <a:pt x="133" y="525"/>
                      <a:pt x="128" y="513"/>
                    </a:cubicBezTo>
                    <a:cubicBezTo>
                      <a:pt x="125" y="507"/>
                      <a:pt x="129" y="502"/>
                      <a:pt x="144" y="501"/>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grpSp>
        <p:sp>
          <p:nvSpPr>
            <p:cNvPr id="21" name="Shape 2606">
              <a:extLst>
                <a:ext uri="{FF2B5EF4-FFF2-40B4-BE49-F238E27FC236}">
                  <a16:creationId xmlns:a16="http://schemas.microsoft.com/office/drawing/2014/main" id="{FC29479F-62B7-49A9-BDEC-8098CD8EB1C1}"/>
                </a:ext>
              </a:extLst>
            </p:cNvPr>
            <p:cNvSpPr/>
            <p:nvPr/>
          </p:nvSpPr>
          <p:spPr>
            <a:xfrm>
              <a:off x="2989687" y="4347407"/>
              <a:ext cx="374195" cy="39212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65" name="Group 64">
            <a:extLst>
              <a:ext uri="{FF2B5EF4-FFF2-40B4-BE49-F238E27FC236}">
                <a16:creationId xmlns:a16="http://schemas.microsoft.com/office/drawing/2014/main" id="{98AF2D02-DCD0-4382-9F6D-D8C9D58F9D06}"/>
              </a:ext>
            </a:extLst>
          </p:cNvPr>
          <p:cNvGrpSpPr>
            <a:grpSpLocks/>
          </p:cNvGrpSpPr>
          <p:nvPr/>
        </p:nvGrpSpPr>
        <p:grpSpPr bwMode="auto">
          <a:xfrm>
            <a:off x="3700463" y="2363788"/>
            <a:ext cx="1052512" cy="3671887"/>
            <a:chOff x="3701098" y="2364263"/>
            <a:chExt cx="1051235" cy="3671603"/>
          </a:xfrm>
        </p:grpSpPr>
        <p:grpSp>
          <p:nvGrpSpPr>
            <p:cNvPr id="12" name="Group 11">
              <a:extLst>
                <a:ext uri="{FF2B5EF4-FFF2-40B4-BE49-F238E27FC236}">
                  <a16:creationId xmlns:a16="http://schemas.microsoft.com/office/drawing/2014/main" id="{BC18B68B-7C42-4483-B8E9-E55E5E143BC8}"/>
                </a:ext>
              </a:extLst>
            </p:cNvPr>
            <p:cNvGrpSpPr/>
            <p:nvPr/>
          </p:nvGrpSpPr>
          <p:grpSpPr>
            <a:xfrm>
              <a:off x="3701098" y="2364263"/>
              <a:ext cx="1051235" cy="3671603"/>
              <a:chOff x="9348272" y="2028696"/>
              <a:chExt cx="1189038" cy="4152901"/>
            </a:xfrm>
            <a:solidFill>
              <a:schemeClr val="accent5"/>
            </a:solidFill>
          </p:grpSpPr>
          <p:sp>
            <p:nvSpPr>
              <p:cNvPr id="13" name="Freeform 21">
                <a:extLst>
                  <a:ext uri="{FF2B5EF4-FFF2-40B4-BE49-F238E27FC236}">
                    <a16:creationId xmlns:a16="http://schemas.microsoft.com/office/drawing/2014/main" id="{36DCA993-CF0E-4317-ABB8-569186FDDE35}"/>
                  </a:ext>
                </a:extLst>
              </p:cNvPr>
              <p:cNvSpPr>
                <a:spLocks/>
              </p:cNvSpPr>
              <p:nvPr/>
            </p:nvSpPr>
            <p:spPr bwMode="auto">
              <a:xfrm>
                <a:off x="9348272" y="2028696"/>
                <a:ext cx="1189038" cy="334963"/>
              </a:xfrm>
              <a:custGeom>
                <a:avLst/>
                <a:gdLst>
                  <a:gd name="T0" fmla="*/ 749 w 749"/>
                  <a:gd name="T1" fmla="*/ 0 h 211"/>
                  <a:gd name="T2" fmla="*/ 545 w 749"/>
                  <a:gd name="T3" fmla="*/ 211 h 211"/>
                  <a:gd name="T4" fmla="*/ 0 w 749"/>
                  <a:gd name="T5" fmla="*/ 211 h 211"/>
                  <a:gd name="T6" fmla="*/ 204 w 749"/>
                  <a:gd name="T7" fmla="*/ 0 h 211"/>
                  <a:gd name="T8" fmla="*/ 749 w 749"/>
                  <a:gd name="T9" fmla="*/ 0 h 211"/>
                </a:gdLst>
                <a:ahLst/>
                <a:cxnLst>
                  <a:cxn ang="0">
                    <a:pos x="T0" y="T1"/>
                  </a:cxn>
                  <a:cxn ang="0">
                    <a:pos x="T2" y="T3"/>
                  </a:cxn>
                  <a:cxn ang="0">
                    <a:pos x="T4" y="T5"/>
                  </a:cxn>
                  <a:cxn ang="0">
                    <a:pos x="T6" y="T7"/>
                  </a:cxn>
                  <a:cxn ang="0">
                    <a:pos x="T8" y="T9"/>
                  </a:cxn>
                </a:cxnLst>
                <a:rect l="0" t="0" r="r" b="b"/>
                <a:pathLst>
                  <a:path w="749" h="211">
                    <a:moveTo>
                      <a:pt x="749" y="0"/>
                    </a:moveTo>
                    <a:lnTo>
                      <a:pt x="545" y="211"/>
                    </a:lnTo>
                    <a:lnTo>
                      <a:pt x="0" y="211"/>
                    </a:lnTo>
                    <a:lnTo>
                      <a:pt x="204" y="0"/>
                    </a:lnTo>
                    <a:lnTo>
                      <a:pt x="749" y="0"/>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4" name="Freeform 22">
                <a:extLst>
                  <a:ext uri="{FF2B5EF4-FFF2-40B4-BE49-F238E27FC236}">
                    <a16:creationId xmlns:a16="http://schemas.microsoft.com/office/drawing/2014/main" id="{4EDB0783-E1FE-4230-8386-B7260DB7EF97}"/>
                  </a:ext>
                </a:extLst>
              </p:cNvPr>
              <p:cNvSpPr>
                <a:spLocks/>
              </p:cNvSpPr>
              <p:nvPr/>
            </p:nvSpPr>
            <p:spPr bwMode="auto">
              <a:xfrm>
                <a:off x="10213460" y="2028696"/>
                <a:ext cx="323850" cy="3875088"/>
              </a:xfrm>
              <a:custGeom>
                <a:avLst/>
                <a:gdLst>
                  <a:gd name="T0" fmla="*/ 0 w 204"/>
                  <a:gd name="T1" fmla="*/ 2441 h 2441"/>
                  <a:gd name="T2" fmla="*/ 204 w 204"/>
                  <a:gd name="T3" fmla="*/ 2233 h 2441"/>
                  <a:gd name="T4" fmla="*/ 204 w 204"/>
                  <a:gd name="T5" fmla="*/ 0 h 2441"/>
                  <a:gd name="T6" fmla="*/ 0 w 204"/>
                  <a:gd name="T7" fmla="*/ 211 h 2441"/>
                  <a:gd name="T8" fmla="*/ 0 w 204"/>
                  <a:gd name="T9" fmla="*/ 2441 h 2441"/>
                </a:gdLst>
                <a:ahLst/>
                <a:cxnLst>
                  <a:cxn ang="0">
                    <a:pos x="T0" y="T1"/>
                  </a:cxn>
                  <a:cxn ang="0">
                    <a:pos x="T2" y="T3"/>
                  </a:cxn>
                  <a:cxn ang="0">
                    <a:pos x="T4" y="T5"/>
                  </a:cxn>
                  <a:cxn ang="0">
                    <a:pos x="T6" y="T7"/>
                  </a:cxn>
                  <a:cxn ang="0">
                    <a:pos x="T8" y="T9"/>
                  </a:cxn>
                </a:cxnLst>
                <a:rect l="0" t="0" r="r" b="b"/>
                <a:pathLst>
                  <a:path w="204" h="2441">
                    <a:moveTo>
                      <a:pt x="0" y="2441"/>
                    </a:moveTo>
                    <a:lnTo>
                      <a:pt x="204" y="2233"/>
                    </a:lnTo>
                    <a:lnTo>
                      <a:pt x="204" y="0"/>
                    </a:lnTo>
                    <a:lnTo>
                      <a:pt x="0" y="211"/>
                    </a:lnTo>
                    <a:lnTo>
                      <a:pt x="0" y="2441"/>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5" name="Freeform 31">
                <a:extLst>
                  <a:ext uri="{FF2B5EF4-FFF2-40B4-BE49-F238E27FC236}">
                    <a16:creationId xmlns:a16="http://schemas.microsoft.com/office/drawing/2014/main" id="{B2096967-B37E-4D26-976E-958923AEA10B}"/>
                  </a:ext>
                </a:extLst>
              </p:cNvPr>
              <p:cNvSpPr>
                <a:spLocks/>
              </p:cNvSpPr>
              <p:nvPr/>
            </p:nvSpPr>
            <p:spPr bwMode="auto">
              <a:xfrm>
                <a:off x="9348272" y="2363659"/>
                <a:ext cx="865188" cy="3817938"/>
              </a:xfrm>
              <a:custGeom>
                <a:avLst/>
                <a:gdLst>
                  <a:gd name="T0" fmla="*/ 0 w 230"/>
                  <a:gd name="T1" fmla="*/ 0 h 1016"/>
                  <a:gd name="T2" fmla="*/ 0 w 230"/>
                  <a:gd name="T3" fmla="*/ 942 h 1016"/>
                  <a:gd name="T4" fmla="*/ 66 w 230"/>
                  <a:gd name="T5" fmla="*/ 942 h 1016"/>
                  <a:gd name="T6" fmla="*/ 91 w 230"/>
                  <a:gd name="T7" fmla="*/ 954 h 1016"/>
                  <a:gd name="T8" fmla="*/ 78 w 230"/>
                  <a:gd name="T9" fmla="*/ 986 h 1016"/>
                  <a:gd name="T10" fmla="*/ 134 w 230"/>
                  <a:gd name="T11" fmla="*/ 986 h 1016"/>
                  <a:gd name="T12" fmla="*/ 121 w 230"/>
                  <a:gd name="T13" fmla="*/ 954 h 1016"/>
                  <a:gd name="T14" fmla="*/ 139 w 230"/>
                  <a:gd name="T15" fmla="*/ 943 h 1016"/>
                  <a:gd name="T16" fmla="*/ 139 w 230"/>
                  <a:gd name="T17" fmla="*/ 942 h 1016"/>
                  <a:gd name="T18" fmla="*/ 230 w 230"/>
                  <a:gd name="T19" fmla="*/ 942 h 1016"/>
                  <a:gd name="T20" fmla="*/ 230 w 230"/>
                  <a:gd name="T21" fmla="*/ 0 h 1016"/>
                  <a:gd name="T22" fmla="*/ 0 w 230"/>
                  <a:gd name="T23"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016">
                    <a:moveTo>
                      <a:pt x="0" y="0"/>
                    </a:moveTo>
                    <a:cubicBezTo>
                      <a:pt x="0" y="942"/>
                      <a:pt x="0" y="942"/>
                      <a:pt x="0" y="942"/>
                    </a:cubicBezTo>
                    <a:cubicBezTo>
                      <a:pt x="66" y="942"/>
                      <a:pt x="66" y="942"/>
                      <a:pt x="66" y="942"/>
                    </a:cubicBezTo>
                    <a:cubicBezTo>
                      <a:pt x="88" y="942"/>
                      <a:pt x="94" y="948"/>
                      <a:pt x="91" y="954"/>
                    </a:cubicBezTo>
                    <a:cubicBezTo>
                      <a:pt x="85" y="967"/>
                      <a:pt x="75" y="968"/>
                      <a:pt x="78" y="986"/>
                    </a:cubicBezTo>
                    <a:cubicBezTo>
                      <a:pt x="82" y="1016"/>
                      <a:pt x="130" y="1016"/>
                      <a:pt x="134" y="986"/>
                    </a:cubicBezTo>
                    <a:cubicBezTo>
                      <a:pt x="137" y="968"/>
                      <a:pt x="127" y="967"/>
                      <a:pt x="121" y="954"/>
                    </a:cubicBezTo>
                    <a:cubicBezTo>
                      <a:pt x="119" y="949"/>
                      <a:pt x="123" y="944"/>
                      <a:pt x="139" y="943"/>
                    </a:cubicBezTo>
                    <a:cubicBezTo>
                      <a:pt x="139" y="942"/>
                      <a:pt x="139" y="942"/>
                      <a:pt x="139" y="942"/>
                    </a:cubicBezTo>
                    <a:cubicBezTo>
                      <a:pt x="230" y="942"/>
                      <a:pt x="230" y="942"/>
                      <a:pt x="230" y="942"/>
                    </a:cubicBezTo>
                    <a:cubicBezTo>
                      <a:pt x="230" y="0"/>
                      <a:pt x="230" y="0"/>
                      <a:pt x="230" y="0"/>
                    </a:cubicBezTo>
                    <a:lnTo>
                      <a:pt x="0" y="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22" name="Shape 2619">
              <a:extLst>
                <a:ext uri="{FF2B5EF4-FFF2-40B4-BE49-F238E27FC236}">
                  <a16:creationId xmlns:a16="http://schemas.microsoft.com/office/drawing/2014/main" id="{7A8E5F5C-945B-4A5A-A617-70B114830701}"/>
                </a:ext>
              </a:extLst>
            </p:cNvPr>
            <p:cNvSpPr/>
            <p:nvPr/>
          </p:nvSpPr>
          <p:spPr>
            <a:xfrm>
              <a:off x="3923078" y="4689770"/>
              <a:ext cx="350411" cy="349223"/>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66" name="Group 65">
            <a:extLst>
              <a:ext uri="{FF2B5EF4-FFF2-40B4-BE49-F238E27FC236}">
                <a16:creationId xmlns:a16="http://schemas.microsoft.com/office/drawing/2014/main" id="{E03413B0-7A79-439C-B7CA-C4F4278AC9DD}"/>
              </a:ext>
            </a:extLst>
          </p:cNvPr>
          <p:cNvGrpSpPr>
            <a:grpSpLocks/>
          </p:cNvGrpSpPr>
          <p:nvPr/>
        </p:nvGrpSpPr>
        <p:grpSpPr bwMode="auto">
          <a:xfrm>
            <a:off x="4622800" y="3325813"/>
            <a:ext cx="1050925" cy="2160587"/>
            <a:chOff x="4623210" y="3326359"/>
            <a:chExt cx="1049831" cy="2160014"/>
          </a:xfrm>
        </p:grpSpPr>
        <p:grpSp>
          <p:nvGrpSpPr>
            <p:cNvPr id="40977" name="Group 15">
              <a:extLst>
                <a:ext uri="{FF2B5EF4-FFF2-40B4-BE49-F238E27FC236}">
                  <a16:creationId xmlns:a16="http://schemas.microsoft.com/office/drawing/2014/main" id="{6DC40D92-AF0E-4D29-95FE-DC51A9B33762}"/>
                </a:ext>
              </a:extLst>
            </p:cNvPr>
            <p:cNvGrpSpPr>
              <a:grpSpLocks/>
            </p:cNvGrpSpPr>
            <p:nvPr/>
          </p:nvGrpSpPr>
          <p:grpSpPr bwMode="auto">
            <a:xfrm>
              <a:off x="4623210" y="3326359"/>
              <a:ext cx="1049831" cy="2160014"/>
              <a:chOff x="10391260" y="3130421"/>
              <a:chExt cx="1187450" cy="2443163"/>
            </a:xfrm>
          </p:grpSpPr>
          <p:sp>
            <p:nvSpPr>
              <p:cNvPr id="17" name="Freeform 27">
                <a:extLst>
                  <a:ext uri="{FF2B5EF4-FFF2-40B4-BE49-F238E27FC236}">
                    <a16:creationId xmlns:a16="http://schemas.microsoft.com/office/drawing/2014/main" id="{C9429F67-E639-4F0D-B87F-3450132ECC1C}"/>
                  </a:ext>
                </a:extLst>
              </p:cNvPr>
              <p:cNvSpPr>
                <a:spLocks/>
              </p:cNvSpPr>
              <p:nvPr/>
            </p:nvSpPr>
            <p:spPr bwMode="auto">
              <a:xfrm>
                <a:off x="10391260" y="3130421"/>
                <a:ext cx="1187450" cy="330303"/>
              </a:xfrm>
              <a:custGeom>
                <a:avLst/>
                <a:gdLst>
                  <a:gd name="T0" fmla="*/ 748 w 748"/>
                  <a:gd name="T1" fmla="*/ 0 h 208"/>
                  <a:gd name="T2" fmla="*/ 545 w 748"/>
                  <a:gd name="T3" fmla="*/ 208 h 208"/>
                  <a:gd name="T4" fmla="*/ 0 w 748"/>
                  <a:gd name="T5" fmla="*/ 208 h 208"/>
                  <a:gd name="T6" fmla="*/ 203 w 748"/>
                  <a:gd name="T7" fmla="*/ 0 h 208"/>
                  <a:gd name="T8" fmla="*/ 748 w 748"/>
                  <a:gd name="T9" fmla="*/ 0 h 208"/>
                </a:gdLst>
                <a:ahLst/>
                <a:cxnLst>
                  <a:cxn ang="0">
                    <a:pos x="T0" y="T1"/>
                  </a:cxn>
                  <a:cxn ang="0">
                    <a:pos x="T2" y="T3"/>
                  </a:cxn>
                  <a:cxn ang="0">
                    <a:pos x="T4" y="T5"/>
                  </a:cxn>
                  <a:cxn ang="0">
                    <a:pos x="T6" y="T7"/>
                  </a:cxn>
                  <a:cxn ang="0">
                    <a:pos x="T8" y="T9"/>
                  </a:cxn>
                </a:cxnLst>
                <a:rect l="0" t="0" r="r" b="b"/>
                <a:pathLst>
                  <a:path w="748" h="208">
                    <a:moveTo>
                      <a:pt x="748" y="0"/>
                    </a:moveTo>
                    <a:lnTo>
                      <a:pt x="545" y="208"/>
                    </a:lnTo>
                    <a:lnTo>
                      <a:pt x="0" y="208"/>
                    </a:lnTo>
                    <a:lnTo>
                      <a:pt x="203" y="0"/>
                    </a:lnTo>
                    <a:lnTo>
                      <a:pt x="748" y="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8" name="Freeform 28">
                <a:extLst>
                  <a:ext uri="{FF2B5EF4-FFF2-40B4-BE49-F238E27FC236}">
                    <a16:creationId xmlns:a16="http://schemas.microsoft.com/office/drawing/2014/main" id="{52178388-C4AF-4012-9CB8-BF07283DAFAF}"/>
                  </a:ext>
                </a:extLst>
              </p:cNvPr>
              <p:cNvSpPr>
                <a:spLocks/>
              </p:cNvSpPr>
              <p:nvPr/>
            </p:nvSpPr>
            <p:spPr bwMode="auto">
              <a:xfrm>
                <a:off x="11255838" y="3130421"/>
                <a:ext cx="322872" cy="2168510"/>
              </a:xfrm>
              <a:custGeom>
                <a:avLst/>
                <a:gdLst>
                  <a:gd name="T0" fmla="*/ 0 w 203"/>
                  <a:gd name="T1" fmla="*/ 1366 h 1366"/>
                  <a:gd name="T2" fmla="*/ 203 w 203"/>
                  <a:gd name="T3" fmla="*/ 1155 h 1366"/>
                  <a:gd name="T4" fmla="*/ 203 w 203"/>
                  <a:gd name="T5" fmla="*/ 0 h 1366"/>
                  <a:gd name="T6" fmla="*/ 0 w 203"/>
                  <a:gd name="T7" fmla="*/ 208 h 1366"/>
                  <a:gd name="T8" fmla="*/ 0 w 203"/>
                  <a:gd name="T9" fmla="*/ 1366 h 1366"/>
                </a:gdLst>
                <a:ahLst/>
                <a:cxnLst>
                  <a:cxn ang="0">
                    <a:pos x="T0" y="T1"/>
                  </a:cxn>
                  <a:cxn ang="0">
                    <a:pos x="T2" y="T3"/>
                  </a:cxn>
                  <a:cxn ang="0">
                    <a:pos x="T4" y="T5"/>
                  </a:cxn>
                  <a:cxn ang="0">
                    <a:pos x="T6" y="T7"/>
                  </a:cxn>
                  <a:cxn ang="0">
                    <a:pos x="T8" y="T9"/>
                  </a:cxn>
                </a:cxnLst>
                <a:rect l="0" t="0" r="r" b="b"/>
                <a:pathLst>
                  <a:path w="203" h="1366">
                    <a:moveTo>
                      <a:pt x="0" y="1366"/>
                    </a:moveTo>
                    <a:lnTo>
                      <a:pt x="203" y="1155"/>
                    </a:lnTo>
                    <a:lnTo>
                      <a:pt x="203" y="0"/>
                    </a:lnTo>
                    <a:lnTo>
                      <a:pt x="0" y="208"/>
                    </a:lnTo>
                    <a:lnTo>
                      <a:pt x="0" y="1366"/>
                    </a:ln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33">
                <a:extLst>
                  <a:ext uri="{FF2B5EF4-FFF2-40B4-BE49-F238E27FC236}">
                    <a16:creationId xmlns:a16="http://schemas.microsoft.com/office/drawing/2014/main" id="{FAB5C4D9-3290-4FE8-BB00-8563F1AB2429}"/>
                  </a:ext>
                </a:extLst>
              </p:cNvPr>
              <p:cNvSpPr>
                <a:spLocks/>
              </p:cNvSpPr>
              <p:nvPr/>
            </p:nvSpPr>
            <p:spPr bwMode="auto">
              <a:xfrm>
                <a:off x="10391260" y="3460724"/>
                <a:ext cx="864578" cy="2112860"/>
              </a:xfrm>
              <a:custGeom>
                <a:avLst/>
                <a:gdLst>
                  <a:gd name="T0" fmla="*/ 0 w 230"/>
                  <a:gd name="T1" fmla="*/ 0 h 562"/>
                  <a:gd name="T2" fmla="*/ 0 w 230"/>
                  <a:gd name="T3" fmla="*/ 489 h 562"/>
                  <a:gd name="T4" fmla="*/ 71 w 230"/>
                  <a:gd name="T5" fmla="*/ 489 h 562"/>
                  <a:gd name="T6" fmla="*/ 95 w 230"/>
                  <a:gd name="T7" fmla="*/ 501 h 562"/>
                  <a:gd name="T8" fmla="*/ 82 w 230"/>
                  <a:gd name="T9" fmla="*/ 532 h 562"/>
                  <a:gd name="T10" fmla="*/ 139 w 230"/>
                  <a:gd name="T11" fmla="*/ 532 h 562"/>
                  <a:gd name="T12" fmla="*/ 126 w 230"/>
                  <a:gd name="T13" fmla="*/ 501 h 562"/>
                  <a:gd name="T14" fmla="*/ 143 w 230"/>
                  <a:gd name="T15" fmla="*/ 489 h 562"/>
                  <a:gd name="T16" fmla="*/ 143 w 230"/>
                  <a:gd name="T17" fmla="*/ 489 h 562"/>
                  <a:gd name="T18" fmla="*/ 230 w 230"/>
                  <a:gd name="T19" fmla="*/ 489 h 562"/>
                  <a:gd name="T20" fmla="*/ 230 w 230"/>
                  <a:gd name="T21" fmla="*/ 0 h 562"/>
                  <a:gd name="T22" fmla="*/ 0 w 230"/>
                  <a:gd name="T23"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562">
                    <a:moveTo>
                      <a:pt x="0" y="0"/>
                    </a:moveTo>
                    <a:cubicBezTo>
                      <a:pt x="0" y="489"/>
                      <a:pt x="0" y="489"/>
                      <a:pt x="0" y="489"/>
                    </a:cubicBezTo>
                    <a:cubicBezTo>
                      <a:pt x="71" y="489"/>
                      <a:pt x="71" y="489"/>
                      <a:pt x="71" y="489"/>
                    </a:cubicBezTo>
                    <a:cubicBezTo>
                      <a:pt x="93" y="489"/>
                      <a:pt x="98" y="494"/>
                      <a:pt x="95" y="501"/>
                    </a:cubicBezTo>
                    <a:cubicBezTo>
                      <a:pt x="90" y="513"/>
                      <a:pt x="79" y="515"/>
                      <a:pt x="82" y="532"/>
                    </a:cubicBezTo>
                    <a:cubicBezTo>
                      <a:pt x="87" y="562"/>
                      <a:pt x="134" y="562"/>
                      <a:pt x="139" y="532"/>
                    </a:cubicBezTo>
                    <a:cubicBezTo>
                      <a:pt x="142" y="515"/>
                      <a:pt x="131" y="513"/>
                      <a:pt x="126" y="501"/>
                    </a:cubicBezTo>
                    <a:cubicBezTo>
                      <a:pt x="123" y="495"/>
                      <a:pt x="127" y="490"/>
                      <a:pt x="143" y="489"/>
                    </a:cubicBezTo>
                    <a:cubicBezTo>
                      <a:pt x="143" y="489"/>
                      <a:pt x="143" y="489"/>
                      <a:pt x="143" y="489"/>
                    </a:cubicBezTo>
                    <a:cubicBezTo>
                      <a:pt x="230" y="489"/>
                      <a:pt x="230" y="489"/>
                      <a:pt x="230" y="489"/>
                    </a:cubicBezTo>
                    <a:cubicBezTo>
                      <a:pt x="230" y="0"/>
                      <a:pt x="230" y="0"/>
                      <a:pt x="230" y="0"/>
                    </a:cubicBez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sp>
          <p:nvSpPr>
            <p:cNvPr id="23" name="Shape 2547">
              <a:extLst>
                <a:ext uri="{FF2B5EF4-FFF2-40B4-BE49-F238E27FC236}">
                  <a16:creationId xmlns:a16="http://schemas.microsoft.com/office/drawing/2014/main" id="{36A0B260-E647-4147-86D5-B3D84CE4EFC6}"/>
                </a:ext>
              </a:extLst>
            </p:cNvPr>
            <p:cNvSpPr/>
            <p:nvPr/>
          </p:nvSpPr>
          <p:spPr>
            <a:xfrm>
              <a:off x="4819855" y="4505558"/>
              <a:ext cx="371088" cy="34122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45" name="TextBox 44">
            <a:extLst>
              <a:ext uri="{FF2B5EF4-FFF2-40B4-BE49-F238E27FC236}">
                <a16:creationId xmlns:a16="http://schemas.microsoft.com/office/drawing/2014/main" id="{6D90418D-7869-4E74-BEA0-498C2382F777}"/>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6" name="Straight Connector 45">
            <a:extLst>
              <a:ext uri="{FF2B5EF4-FFF2-40B4-BE49-F238E27FC236}">
                <a16:creationId xmlns:a16="http://schemas.microsoft.com/office/drawing/2014/main" id="{B272BD4A-CBCB-4C8E-82DE-96D1AD35917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5889AA1C-912A-42EA-A0A2-CCEB790B5CA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8" name="Rectangle 47">
            <a:extLst>
              <a:ext uri="{FF2B5EF4-FFF2-40B4-BE49-F238E27FC236}">
                <a16:creationId xmlns:a16="http://schemas.microsoft.com/office/drawing/2014/main" id="{244E1265-439B-441D-951D-60CAEABC5B5B}"/>
              </a:ext>
            </a:extLst>
          </p:cNvPr>
          <p:cNvSpPr>
            <a:spLocks noChangeArrowheads="1"/>
          </p:cNvSpPr>
          <p:nvPr/>
        </p:nvSpPr>
        <p:spPr bwMode="auto">
          <a:xfrm>
            <a:off x="6769100" y="2719388"/>
            <a:ext cx="3813175"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just" eaLnBrk="1" hangingPunct="1">
              <a:lnSpc>
                <a:spcPts val="1650"/>
              </a:lnSpc>
              <a:spcAft>
                <a:spcPts val="1500"/>
              </a:spcAft>
            </a:pPr>
            <a:r>
              <a:rPr lang="en-US" altLang="en-US" sz="900">
                <a:latin typeface="Poppins" panose="00000500000000000000" pitchFamily="50" charset="0"/>
                <a:ea typeface="Times New Roman" panose="02020603050405020304" pitchFamily="18" charset="0"/>
                <a:cs typeface="Poppins" panose="00000500000000000000" pitchFamily="50" charset="0"/>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p>
        </p:txBody>
      </p:sp>
      <p:sp>
        <p:nvSpPr>
          <p:cNvPr id="49" name="Freeform 29">
            <a:extLst>
              <a:ext uri="{FF2B5EF4-FFF2-40B4-BE49-F238E27FC236}">
                <a16:creationId xmlns:a16="http://schemas.microsoft.com/office/drawing/2014/main" id="{718B3D23-F9A1-439E-94C1-C6DBF91CD05E}"/>
              </a:ext>
            </a:extLst>
          </p:cNvPr>
          <p:cNvSpPr>
            <a:spLocks noEditPoints="1"/>
          </p:cNvSpPr>
          <p:nvPr/>
        </p:nvSpPr>
        <p:spPr bwMode="auto">
          <a:xfrm>
            <a:off x="7985125" y="4422775"/>
            <a:ext cx="481013"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50" name="Freeform 18">
            <a:extLst>
              <a:ext uri="{FF2B5EF4-FFF2-40B4-BE49-F238E27FC236}">
                <a16:creationId xmlns:a16="http://schemas.microsoft.com/office/drawing/2014/main" id="{6E3BEEFC-7C12-455D-9D35-D29BF635A980}"/>
              </a:ext>
            </a:extLst>
          </p:cNvPr>
          <p:cNvSpPr>
            <a:spLocks noEditPoints="1"/>
          </p:cNvSpPr>
          <p:nvPr/>
        </p:nvSpPr>
        <p:spPr bwMode="auto">
          <a:xfrm>
            <a:off x="9058275" y="4416425"/>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51" name="Group 50">
            <a:extLst>
              <a:ext uri="{FF2B5EF4-FFF2-40B4-BE49-F238E27FC236}">
                <a16:creationId xmlns:a16="http://schemas.microsoft.com/office/drawing/2014/main" id="{9376FE6B-1D3E-4057-9545-A86EBA0F4DE0}"/>
              </a:ext>
            </a:extLst>
          </p:cNvPr>
          <p:cNvGrpSpPr/>
          <p:nvPr/>
        </p:nvGrpSpPr>
        <p:grpSpPr>
          <a:xfrm>
            <a:off x="6861910" y="4437484"/>
            <a:ext cx="488950" cy="481013"/>
            <a:chOff x="7141104" y="1923522"/>
            <a:chExt cx="488950" cy="481013"/>
          </a:xfrm>
          <a:solidFill>
            <a:schemeClr val="accent2">
              <a:lumMod val="60000"/>
              <a:lumOff val="40000"/>
            </a:schemeClr>
          </a:solidFill>
        </p:grpSpPr>
        <p:sp>
          <p:nvSpPr>
            <p:cNvPr id="52" name="Freeform 58">
              <a:extLst>
                <a:ext uri="{FF2B5EF4-FFF2-40B4-BE49-F238E27FC236}">
                  <a16:creationId xmlns:a16="http://schemas.microsoft.com/office/drawing/2014/main" id="{F600DD9F-4D02-44D7-9057-68ECA3694DAB}"/>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59">
              <a:extLst>
                <a:ext uri="{FF2B5EF4-FFF2-40B4-BE49-F238E27FC236}">
                  <a16:creationId xmlns:a16="http://schemas.microsoft.com/office/drawing/2014/main" id="{826A5332-2DCE-4AF4-A864-E542FD5C0536}"/>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60">
              <a:extLst>
                <a:ext uri="{FF2B5EF4-FFF2-40B4-BE49-F238E27FC236}">
                  <a16:creationId xmlns:a16="http://schemas.microsoft.com/office/drawing/2014/main" id="{5EFD87B2-EAC0-49DD-B63B-766ECD7A70C5}"/>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55" name="Group 54">
            <a:extLst>
              <a:ext uri="{FF2B5EF4-FFF2-40B4-BE49-F238E27FC236}">
                <a16:creationId xmlns:a16="http://schemas.microsoft.com/office/drawing/2014/main" id="{4AD72146-8E90-4F39-A417-851B94A3D73D}"/>
              </a:ext>
            </a:extLst>
          </p:cNvPr>
          <p:cNvGrpSpPr/>
          <p:nvPr/>
        </p:nvGrpSpPr>
        <p:grpSpPr>
          <a:xfrm>
            <a:off x="10005292" y="4435331"/>
            <a:ext cx="488950" cy="482600"/>
            <a:chOff x="5157788" y="2905126"/>
            <a:chExt cx="488950" cy="482600"/>
          </a:xfrm>
          <a:solidFill>
            <a:schemeClr val="accent5"/>
          </a:solidFill>
        </p:grpSpPr>
        <p:sp>
          <p:nvSpPr>
            <p:cNvPr id="56" name="Freeform 53">
              <a:extLst>
                <a:ext uri="{FF2B5EF4-FFF2-40B4-BE49-F238E27FC236}">
                  <a16:creationId xmlns:a16="http://schemas.microsoft.com/office/drawing/2014/main" id="{43AE89CD-8267-42B5-B776-32E72A3EB3CE}"/>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7" name="Freeform 54">
              <a:extLst>
                <a:ext uri="{FF2B5EF4-FFF2-40B4-BE49-F238E27FC236}">
                  <a16:creationId xmlns:a16="http://schemas.microsoft.com/office/drawing/2014/main" id="{C2B2F8FA-B3E3-4909-8B01-B25BB0797CE9}"/>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8" name="Freeform 55">
              <a:extLst>
                <a:ext uri="{FF2B5EF4-FFF2-40B4-BE49-F238E27FC236}">
                  <a16:creationId xmlns:a16="http://schemas.microsoft.com/office/drawing/2014/main" id="{CE728067-7F27-482F-BBA1-D5BCA4D6F9F0}"/>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9" name="Freeform 56">
              <a:extLst>
                <a:ext uri="{FF2B5EF4-FFF2-40B4-BE49-F238E27FC236}">
                  <a16:creationId xmlns:a16="http://schemas.microsoft.com/office/drawing/2014/main" id="{92F2623C-66F9-4CDE-B58E-109EA23D7F0F}"/>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60" name="TextBox 59">
            <a:extLst>
              <a:ext uri="{FF2B5EF4-FFF2-40B4-BE49-F238E27FC236}">
                <a16:creationId xmlns:a16="http://schemas.microsoft.com/office/drawing/2014/main" id="{ABCD6604-43B5-4149-B5D1-6E458653F5DD}"/>
              </a:ext>
            </a:extLst>
          </p:cNvPr>
          <p:cNvSpPr txBox="1"/>
          <p:nvPr/>
        </p:nvSpPr>
        <p:spPr>
          <a:xfrm>
            <a:off x="8059738" y="5316538"/>
            <a:ext cx="2524125" cy="488950"/>
          </a:xfrm>
          <a:prstGeom prst="rect">
            <a:avLst/>
          </a:prstGeom>
          <a:noFill/>
        </p:spPr>
        <p:txBody>
          <a:bodyPr>
            <a:spAutoFit/>
          </a:bodyPr>
          <a:lstStyle/>
          <a:p>
            <a:pPr algn="just"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61" name="TextBox 60">
            <a:extLst>
              <a:ext uri="{FF2B5EF4-FFF2-40B4-BE49-F238E27FC236}">
                <a16:creationId xmlns:a16="http://schemas.microsoft.com/office/drawing/2014/main" id="{A696171F-694B-401D-BBDC-8039B71FCAB1}"/>
              </a:ext>
            </a:extLst>
          </p:cNvPr>
          <p:cNvSpPr txBox="1"/>
          <p:nvPr/>
        </p:nvSpPr>
        <p:spPr>
          <a:xfrm>
            <a:off x="6659563" y="5207000"/>
            <a:ext cx="1049337" cy="708025"/>
          </a:xfrm>
          <a:prstGeom prst="rect">
            <a:avLst/>
          </a:prstGeom>
          <a:noFill/>
        </p:spPr>
        <p:txBody>
          <a:bodyPr wrap="none">
            <a:spAutoFit/>
          </a:bodyPr>
          <a:lstStyle/>
          <a:p>
            <a:pPr eaLnBrk="1" fontAlgn="auto" hangingPunct="1">
              <a:spcBef>
                <a:spcPts val="0"/>
              </a:spcBef>
              <a:spcAft>
                <a:spcPts val="0"/>
              </a:spcAft>
              <a:defRPr/>
            </a:pPr>
            <a:r>
              <a:rPr lang="id-ID" sz="4000" b="1">
                <a:latin typeface="+mj-lt"/>
              </a:rPr>
              <a:t>68%</a:t>
            </a:r>
            <a:endParaRPr lang="id-ID" sz="4000" b="1" dirty="0">
              <a:latin typeface="+mj-lt"/>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up)">
                                      <p:cBhvr>
                                        <p:cTn id="7" dur="500"/>
                                        <p:tgtEl>
                                          <p:spTgt spid="45"/>
                                        </p:tgtEl>
                                      </p:cBhvr>
                                    </p:animEffect>
                                  </p:childTnLst>
                                </p:cTn>
                              </p:par>
                              <p:par>
                                <p:cTn id="8" presetID="16" presetClass="entr" presetSubtype="37" fill="hold"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barn(outVertical)">
                                      <p:cBhvr>
                                        <p:cTn id="10" dur="500"/>
                                        <p:tgtEl>
                                          <p:spTgt spid="4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1000"/>
                                        <p:tgtEl>
                                          <p:spTgt spid="47"/>
                                        </p:tgtEl>
                                      </p:cBhvr>
                                    </p:animEffect>
                                    <p:anim calcmode="lin" valueType="num">
                                      <p:cBhvr>
                                        <p:cTn id="14" dur="1000" fill="hold"/>
                                        <p:tgtEl>
                                          <p:spTgt spid="47"/>
                                        </p:tgtEl>
                                        <p:attrNameLst>
                                          <p:attrName>ppt_x</p:attrName>
                                        </p:attrNameLst>
                                      </p:cBhvr>
                                      <p:tavLst>
                                        <p:tav tm="0">
                                          <p:val>
                                            <p:strVal val="#ppt_x"/>
                                          </p:val>
                                        </p:tav>
                                        <p:tav tm="100000">
                                          <p:val>
                                            <p:strVal val="#ppt_x"/>
                                          </p:val>
                                        </p:tav>
                                      </p:tavLst>
                                    </p:anim>
                                    <p:anim calcmode="lin" valueType="num">
                                      <p:cBhvr>
                                        <p:cTn id="15" dur="900" decel="100000" fill="hold"/>
                                        <p:tgtEl>
                                          <p:spTgt spid="4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wipe(up)">
                                      <p:cBhvr>
                                        <p:cTn id="20" dur="500"/>
                                        <p:tgtEl>
                                          <p:spTgt spid="48"/>
                                        </p:tgtEl>
                                      </p:cBhvr>
                                    </p:animEffect>
                                  </p:childTnLst>
                                </p:cTn>
                              </p:par>
                            </p:childTnLst>
                          </p:cTn>
                        </p:par>
                        <p:par>
                          <p:cTn id="21" fill="hold" nodeType="afterGroup">
                            <p:stCondLst>
                              <p:cond delay="1500"/>
                            </p:stCondLst>
                            <p:childTnLst>
                              <p:par>
                                <p:cTn id="22" presetID="10" presetClass="entr" presetSubtype="0" fill="hold"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500"/>
                                        <p:tgtEl>
                                          <p:spTgt spid="51"/>
                                        </p:tgtEl>
                                      </p:cBhvr>
                                    </p:animEffec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nodeType="afterGroup">
                            <p:stCondLst>
                              <p:cond delay="25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nodeType="afterGroup">
                            <p:stCondLst>
                              <p:cond delay="3000"/>
                            </p:stCondLst>
                            <p:childTnLst>
                              <p:par>
                                <p:cTn id="34" presetID="10" presetClass="entr" presetSubtype="0" fill="hold" nodeType="afterEffect">
                                  <p:stCondLst>
                                    <p:cond delay="0"/>
                                  </p:stCondLst>
                                  <p:childTnLst>
                                    <p:set>
                                      <p:cBhvr>
                                        <p:cTn id="35" dur="1" fill="hold">
                                          <p:stCondLst>
                                            <p:cond delay="0"/>
                                          </p:stCondLst>
                                        </p:cTn>
                                        <p:tgtEl>
                                          <p:spTgt spid="55"/>
                                        </p:tgtEl>
                                        <p:attrNameLst>
                                          <p:attrName>style.visibility</p:attrName>
                                        </p:attrNameLst>
                                      </p:cBhvr>
                                      <p:to>
                                        <p:strVal val="visible"/>
                                      </p:to>
                                    </p:set>
                                    <p:animEffect transition="in" filter="fade">
                                      <p:cBhvr>
                                        <p:cTn id="36" dur="500"/>
                                        <p:tgtEl>
                                          <p:spTgt spid="55"/>
                                        </p:tgtEl>
                                      </p:cBhvr>
                                    </p:animEffect>
                                  </p:childTnLst>
                                </p:cTn>
                              </p:par>
                            </p:childTnLst>
                          </p:cTn>
                        </p:par>
                        <p:par>
                          <p:cTn id="37" fill="hold" nodeType="afterGroup">
                            <p:stCondLst>
                              <p:cond delay="35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61"/>
                                        </p:tgtEl>
                                        <p:attrNameLst>
                                          <p:attrName>style.visibility</p:attrName>
                                        </p:attrNameLst>
                                      </p:cBhvr>
                                      <p:to>
                                        <p:strVal val="visible"/>
                                      </p:to>
                                    </p:set>
                                    <p:anim calcmode="lin" valueType="num">
                                      <p:cBhvr>
                                        <p:cTn id="40" dur="25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41" dur="250" fill="hold"/>
                                        <p:tgtEl>
                                          <p:spTgt spid="61"/>
                                        </p:tgtEl>
                                        <p:attrNameLst>
                                          <p:attrName>ppt_y</p:attrName>
                                        </p:attrNameLst>
                                      </p:cBhvr>
                                      <p:tavLst>
                                        <p:tav tm="0">
                                          <p:val>
                                            <p:strVal val="#ppt_y"/>
                                          </p:val>
                                        </p:tav>
                                        <p:tav tm="100000">
                                          <p:val>
                                            <p:strVal val="#ppt_y"/>
                                          </p:val>
                                        </p:tav>
                                      </p:tavLst>
                                    </p:anim>
                                    <p:anim calcmode="lin" valueType="num">
                                      <p:cBhvr>
                                        <p:cTn id="42" dur="25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43" dur="25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44" dur="250" tmFilter="0,0; .5, 1; 1, 1"/>
                                        <p:tgtEl>
                                          <p:spTgt spid="6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wipe(left)">
                                      <p:cBhvr>
                                        <p:cTn id="47" dur="500"/>
                                        <p:tgtEl>
                                          <p:spTgt spid="60"/>
                                        </p:tgtEl>
                                      </p:cBhvr>
                                    </p:animEffect>
                                  </p:childTnLst>
                                </p:cTn>
                              </p:par>
                            </p:childTnLst>
                          </p:cTn>
                        </p:par>
                        <p:par>
                          <p:cTn id="48" fill="hold" nodeType="afterGroup">
                            <p:stCondLst>
                              <p:cond delay="4000"/>
                            </p:stCondLst>
                            <p:childTnLst>
                              <p:par>
                                <p:cTn id="49" presetID="37" presetClass="entr" presetSubtype="0" fill="hold" nodeType="after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fade">
                                      <p:cBhvr>
                                        <p:cTn id="51" dur="500"/>
                                        <p:tgtEl>
                                          <p:spTgt spid="63"/>
                                        </p:tgtEl>
                                      </p:cBhvr>
                                    </p:animEffect>
                                    <p:anim calcmode="lin" valueType="num">
                                      <p:cBhvr>
                                        <p:cTn id="52" dur="500" fill="hold"/>
                                        <p:tgtEl>
                                          <p:spTgt spid="63"/>
                                        </p:tgtEl>
                                        <p:attrNameLst>
                                          <p:attrName>ppt_x</p:attrName>
                                        </p:attrNameLst>
                                      </p:cBhvr>
                                      <p:tavLst>
                                        <p:tav tm="0">
                                          <p:val>
                                            <p:strVal val="#ppt_x"/>
                                          </p:val>
                                        </p:tav>
                                        <p:tav tm="100000">
                                          <p:val>
                                            <p:strVal val="#ppt_x"/>
                                          </p:val>
                                        </p:tav>
                                      </p:tavLst>
                                    </p:anim>
                                    <p:anim calcmode="lin" valueType="num">
                                      <p:cBhvr>
                                        <p:cTn id="53" dur="450" decel="100000" fill="hold"/>
                                        <p:tgtEl>
                                          <p:spTgt spid="63"/>
                                        </p:tgtEl>
                                        <p:attrNameLst>
                                          <p:attrName>ppt_y</p:attrName>
                                        </p:attrNameLst>
                                      </p:cBhvr>
                                      <p:tavLst>
                                        <p:tav tm="0">
                                          <p:val>
                                            <p:strVal val="#ppt_y+1"/>
                                          </p:val>
                                        </p:tav>
                                        <p:tav tm="100000">
                                          <p:val>
                                            <p:strVal val="#ppt_y-.03"/>
                                          </p:val>
                                        </p:tav>
                                      </p:tavLst>
                                    </p:anim>
                                    <p:anim calcmode="lin" valueType="num">
                                      <p:cBhvr>
                                        <p:cTn id="54" dur="50" accel="100000" fill="hold">
                                          <p:stCondLst>
                                            <p:cond delay="450"/>
                                          </p:stCondLst>
                                        </p:cTn>
                                        <p:tgtEl>
                                          <p:spTgt spid="63"/>
                                        </p:tgtEl>
                                        <p:attrNameLst>
                                          <p:attrName>ppt_y</p:attrName>
                                        </p:attrNameLst>
                                      </p:cBhvr>
                                      <p:tavLst>
                                        <p:tav tm="0">
                                          <p:val>
                                            <p:strVal val="#ppt_y-.03"/>
                                          </p:val>
                                        </p:tav>
                                        <p:tav tm="100000">
                                          <p:val>
                                            <p:strVal val="#ppt_y"/>
                                          </p:val>
                                        </p:tav>
                                      </p:tavLst>
                                    </p:anim>
                                  </p:childTnLst>
                                </p:cTn>
                              </p:par>
                            </p:childTnLst>
                          </p:cTn>
                        </p:par>
                        <p:par>
                          <p:cTn id="55" fill="hold" nodeType="afterGroup">
                            <p:stCondLst>
                              <p:cond delay="4500"/>
                            </p:stCondLst>
                            <p:childTnLst>
                              <p:par>
                                <p:cTn id="56" presetID="37" presetClass="entr" presetSubtype="0" fill="hold" nodeType="afterEffect">
                                  <p:stCondLst>
                                    <p:cond delay="0"/>
                                  </p:stCondLst>
                                  <p:childTnLst>
                                    <p:set>
                                      <p:cBhvr>
                                        <p:cTn id="57" dur="1" fill="hold">
                                          <p:stCondLst>
                                            <p:cond delay="0"/>
                                          </p:stCondLst>
                                        </p:cTn>
                                        <p:tgtEl>
                                          <p:spTgt spid="64"/>
                                        </p:tgtEl>
                                        <p:attrNameLst>
                                          <p:attrName>style.visibility</p:attrName>
                                        </p:attrNameLst>
                                      </p:cBhvr>
                                      <p:to>
                                        <p:strVal val="visible"/>
                                      </p:to>
                                    </p:set>
                                    <p:animEffect transition="in" filter="fade">
                                      <p:cBhvr>
                                        <p:cTn id="58" dur="500"/>
                                        <p:tgtEl>
                                          <p:spTgt spid="64"/>
                                        </p:tgtEl>
                                      </p:cBhvr>
                                    </p:animEffect>
                                    <p:anim calcmode="lin" valueType="num">
                                      <p:cBhvr>
                                        <p:cTn id="59" dur="500" fill="hold"/>
                                        <p:tgtEl>
                                          <p:spTgt spid="64"/>
                                        </p:tgtEl>
                                        <p:attrNameLst>
                                          <p:attrName>ppt_x</p:attrName>
                                        </p:attrNameLst>
                                      </p:cBhvr>
                                      <p:tavLst>
                                        <p:tav tm="0">
                                          <p:val>
                                            <p:strVal val="#ppt_x"/>
                                          </p:val>
                                        </p:tav>
                                        <p:tav tm="100000">
                                          <p:val>
                                            <p:strVal val="#ppt_x"/>
                                          </p:val>
                                        </p:tav>
                                      </p:tavLst>
                                    </p:anim>
                                    <p:anim calcmode="lin" valueType="num">
                                      <p:cBhvr>
                                        <p:cTn id="60" dur="450" decel="100000" fill="hold"/>
                                        <p:tgtEl>
                                          <p:spTgt spid="64"/>
                                        </p:tgtEl>
                                        <p:attrNameLst>
                                          <p:attrName>ppt_y</p:attrName>
                                        </p:attrNameLst>
                                      </p:cBhvr>
                                      <p:tavLst>
                                        <p:tav tm="0">
                                          <p:val>
                                            <p:strVal val="#ppt_y+1"/>
                                          </p:val>
                                        </p:tav>
                                        <p:tav tm="100000">
                                          <p:val>
                                            <p:strVal val="#ppt_y-.03"/>
                                          </p:val>
                                        </p:tav>
                                      </p:tavLst>
                                    </p:anim>
                                    <p:anim calcmode="lin" valueType="num">
                                      <p:cBhvr>
                                        <p:cTn id="61" dur="50" accel="100000" fill="hold">
                                          <p:stCondLst>
                                            <p:cond delay="450"/>
                                          </p:stCondLst>
                                        </p:cTn>
                                        <p:tgtEl>
                                          <p:spTgt spid="64"/>
                                        </p:tgtEl>
                                        <p:attrNameLst>
                                          <p:attrName>ppt_y</p:attrName>
                                        </p:attrNameLst>
                                      </p:cBhvr>
                                      <p:tavLst>
                                        <p:tav tm="0">
                                          <p:val>
                                            <p:strVal val="#ppt_y-.03"/>
                                          </p:val>
                                        </p:tav>
                                        <p:tav tm="100000">
                                          <p:val>
                                            <p:strVal val="#ppt_y"/>
                                          </p:val>
                                        </p:tav>
                                      </p:tavLst>
                                    </p:anim>
                                  </p:childTnLst>
                                </p:cTn>
                              </p:par>
                            </p:childTnLst>
                          </p:cTn>
                        </p:par>
                        <p:par>
                          <p:cTn id="62" fill="hold" nodeType="afterGroup">
                            <p:stCondLst>
                              <p:cond delay="5000"/>
                            </p:stCondLst>
                            <p:childTnLst>
                              <p:par>
                                <p:cTn id="63" presetID="37" presetClass="entr" presetSubtype="0" fill="hold" nodeType="after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fade">
                                      <p:cBhvr>
                                        <p:cTn id="65" dur="500"/>
                                        <p:tgtEl>
                                          <p:spTgt spid="65"/>
                                        </p:tgtEl>
                                      </p:cBhvr>
                                    </p:animEffect>
                                    <p:anim calcmode="lin" valueType="num">
                                      <p:cBhvr>
                                        <p:cTn id="66" dur="500" fill="hold"/>
                                        <p:tgtEl>
                                          <p:spTgt spid="65"/>
                                        </p:tgtEl>
                                        <p:attrNameLst>
                                          <p:attrName>ppt_x</p:attrName>
                                        </p:attrNameLst>
                                      </p:cBhvr>
                                      <p:tavLst>
                                        <p:tav tm="0">
                                          <p:val>
                                            <p:strVal val="#ppt_x"/>
                                          </p:val>
                                        </p:tav>
                                        <p:tav tm="100000">
                                          <p:val>
                                            <p:strVal val="#ppt_x"/>
                                          </p:val>
                                        </p:tav>
                                      </p:tavLst>
                                    </p:anim>
                                    <p:anim calcmode="lin" valueType="num">
                                      <p:cBhvr>
                                        <p:cTn id="67" dur="450" decel="100000" fill="hold"/>
                                        <p:tgtEl>
                                          <p:spTgt spid="65"/>
                                        </p:tgtEl>
                                        <p:attrNameLst>
                                          <p:attrName>ppt_y</p:attrName>
                                        </p:attrNameLst>
                                      </p:cBhvr>
                                      <p:tavLst>
                                        <p:tav tm="0">
                                          <p:val>
                                            <p:strVal val="#ppt_y+1"/>
                                          </p:val>
                                        </p:tav>
                                        <p:tav tm="100000">
                                          <p:val>
                                            <p:strVal val="#ppt_y-.03"/>
                                          </p:val>
                                        </p:tav>
                                      </p:tavLst>
                                    </p:anim>
                                    <p:anim calcmode="lin" valueType="num">
                                      <p:cBhvr>
                                        <p:cTn id="68" dur="50" accel="100000" fill="hold">
                                          <p:stCondLst>
                                            <p:cond delay="450"/>
                                          </p:stCondLst>
                                        </p:cTn>
                                        <p:tgtEl>
                                          <p:spTgt spid="65"/>
                                        </p:tgtEl>
                                        <p:attrNameLst>
                                          <p:attrName>ppt_y</p:attrName>
                                        </p:attrNameLst>
                                      </p:cBhvr>
                                      <p:tavLst>
                                        <p:tav tm="0">
                                          <p:val>
                                            <p:strVal val="#ppt_y-.03"/>
                                          </p:val>
                                        </p:tav>
                                        <p:tav tm="100000">
                                          <p:val>
                                            <p:strVal val="#ppt_y"/>
                                          </p:val>
                                        </p:tav>
                                      </p:tavLst>
                                    </p:anim>
                                  </p:childTnLst>
                                </p:cTn>
                              </p:par>
                            </p:childTnLst>
                          </p:cTn>
                        </p:par>
                        <p:par>
                          <p:cTn id="69" fill="hold" nodeType="afterGroup">
                            <p:stCondLst>
                              <p:cond delay="5500"/>
                            </p:stCondLst>
                            <p:childTnLst>
                              <p:par>
                                <p:cTn id="70" presetID="37" presetClass="entr" presetSubtype="0" fill="hold" nodeType="afterEffect">
                                  <p:stCondLst>
                                    <p:cond delay="0"/>
                                  </p:stCondLst>
                                  <p:childTnLst>
                                    <p:set>
                                      <p:cBhvr>
                                        <p:cTn id="71" dur="1" fill="hold">
                                          <p:stCondLst>
                                            <p:cond delay="0"/>
                                          </p:stCondLst>
                                        </p:cTn>
                                        <p:tgtEl>
                                          <p:spTgt spid="66"/>
                                        </p:tgtEl>
                                        <p:attrNameLst>
                                          <p:attrName>style.visibility</p:attrName>
                                        </p:attrNameLst>
                                      </p:cBhvr>
                                      <p:to>
                                        <p:strVal val="visible"/>
                                      </p:to>
                                    </p:set>
                                    <p:animEffect transition="in" filter="fade">
                                      <p:cBhvr>
                                        <p:cTn id="72" dur="500"/>
                                        <p:tgtEl>
                                          <p:spTgt spid="66"/>
                                        </p:tgtEl>
                                      </p:cBhvr>
                                    </p:animEffect>
                                    <p:anim calcmode="lin" valueType="num">
                                      <p:cBhvr>
                                        <p:cTn id="73" dur="500" fill="hold"/>
                                        <p:tgtEl>
                                          <p:spTgt spid="66"/>
                                        </p:tgtEl>
                                        <p:attrNameLst>
                                          <p:attrName>ppt_x</p:attrName>
                                        </p:attrNameLst>
                                      </p:cBhvr>
                                      <p:tavLst>
                                        <p:tav tm="0">
                                          <p:val>
                                            <p:strVal val="#ppt_x"/>
                                          </p:val>
                                        </p:tav>
                                        <p:tav tm="100000">
                                          <p:val>
                                            <p:strVal val="#ppt_x"/>
                                          </p:val>
                                        </p:tav>
                                      </p:tavLst>
                                    </p:anim>
                                    <p:anim calcmode="lin" valueType="num">
                                      <p:cBhvr>
                                        <p:cTn id="74" dur="450" decel="100000" fill="hold"/>
                                        <p:tgtEl>
                                          <p:spTgt spid="66"/>
                                        </p:tgtEl>
                                        <p:attrNameLst>
                                          <p:attrName>ppt_y</p:attrName>
                                        </p:attrNameLst>
                                      </p:cBhvr>
                                      <p:tavLst>
                                        <p:tav tm="0">
                                          <p:val>
                                            <p:strVal val="#ppt_y+1"/>
                                          </p:val>
                                        </p:tav>
                                        <p:tav tm="100000">
                                          <p:val>
                                            <p:strVal val="#ppt_y-.03"/>
                                          </p:val>
                                        </p:tav>
                                      </p:tavLst>
                                    </p:anim>
                                    <p:anim calcmode="lin" valueType="num">
                                      <p:cBhvr>
                                        <p:cTn id="75" dur="50" accel="100000" fill="hold">
                                          <p:stCondLst>
                                            <p:cond delay="450"/>
                                          </p:stCondLst>
                                        </p:cTn>
                                        <p:tgtEl>
                                          <p:spTgt spid="66"/>
                                        </p:tgtEl>
                                        <p:attrNameLst>
                                          <p:attrName>ppt_y</p:attrName>
                                        </p:attrNameLst>
                                      </p:cBhvr>
                                      <p:tavLst>
                                        <p:tav tm="0">
                                          <p:val>
                                            <p:strVal val="#ppt_y-.03"/>
                                          </p:val>
                                        </p:tav>
                                        <p:tav tm="100000">
                                          <p:val>
                                            <p:strVal val="#ppt_y"/>
                                          </p:val>
                                        </p:tav>
                                      </p:tavLst>
                                    </p:anim>
                                  </p:childTnLst>
                                </p:cTn>
                              </p:par>
                            </p:childTnLst>
                          </p:cTn>
                        </p:par>
                        <p:par>
                          <p:cTn id="76" fill="hold" nodeType="afterGroup">
                            <p:stCondLst>
                              <p:cond delay="6000"/>
                            </p:stCondLst>
                            <p:childTnLst>
                              <p:par>
                                <p:cTn id="77" presetID="2" presetClass="exit" presetSubtype="1" fill="hold" grpId="1" nodeType="afterEffect">
                                  <p:stCondLst>
                                    <p:cond delay="0"/>
                                  </p:stCondLst>
                                  <p:childTnLst>
                                    <p:anim calcmode="lin" valueType="num">
                                      <p:cBhvr additive="base">
                                        <p:cTn id="78" dur="500"/>
                                        <p:tgtEl>
                                          <p:spTgt spid="45"/>
                                        </p:tgtEl>
                                        <p:attrNameLst>
                                          <p:attrName>ppt_x</p:attrName>
                                        </p:attrNameLst>
                                      </p:cBhvr>
                                      <p:tavLst>
                                        <p:tav tm="0">
                                          <p:val>
                                            <p:strVal val="ppt_x"/>
                                          </p:val>
                                        </p:tav>
                                        <p:tav tm="100000">
                                          <p:val>
                                            <p:strVal val="ppt_x"/>
                                          </p:val>
                                        </p:tav>
                                      </p:tavLst>
                                    </p:anim>
                                    <p:anim calcmode="lin" valueType="num">
                                      <p:cBhvr additive="base">
                                        <p:cTn id="79" dur="500"/>
                                        <p:tgtEl>
                                          <p:spTgt spid="45"/>
                                        </p:tgtEl>
                                        <p:attrNameLst>
                                          <p:attrName>ppt_y</p:attrName>
                                        </p:attrNameLst>
                                      </p:cBhvr>
                                      <p:tavLst>
                                        <p:tav tm="0">
                                          <p:val>
                                            <p:strVal val="ppt_y"/>
                                          </p:val>
                                        </p:tav>
                                        <p:tav tm="100000">
                                          <p:val>
                                            <p:strVal val="0-ppt_h/2"/>
                                          </p:val>
                                        </p:tav>
                                      </p:tavLst>
                                    </p:anim>
                                    <p:set>
                                      <p:cBhvr>
                                        <p:cTn id="80" dur="1" fill="hold">
                                          <p:stCondLst>
                                            <p:cond delay="499"/>
                                          </p:stCondLst>
                                        </p:cTn>
                                        <p:tgtEl>
                                          <p:spTgt spid="45"/>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46"/>
                                        </p:tgtEl>
                                        <p:attrNameLst>
                                          <p:attrName>ppt_x</p:attrName>
                                        </p:attrNameLst>
                                      </p:cBhvr>
                                      <p:tavLst>
                                        <p:tav tm="0">
                                          <p:val>
                                            <p:strVal val="ppt_x"/>
                                          </p:val>
                                        </p:tav>
                                        <p:tav tm="100000">
                                          <p:val>
                                            <p:strVal val="ppt_x"/>
                                          </p:val>
                                        </p:tav>
                                      </p:tavLst>
                                    </p:anim>
                                    <p:anim calcmode="lin" valueType="num">
                                      <p:cBhvr additive="base">
                                        <p:cTn id="83" dur="500"/>
                                        <p:tgtEl>
                                          <p:spTgt spid="46"/>
                                        </p:tgtEl>
                                        <p:attrNameLst>
                                          <p:attrName>ppt_y</p:attrName>
                                        </p:attrNameLst>
                                      </p:cBhvr>
                                      <p:tavLst>
                                        <p:tav tm="0">
                                          <p:val>
                                            <p:strVal val="ppt_y"/>
                                          </p:val>
                                        </p:tav>
                                        <p:tav tm="100000">
                                          <p:val>
                                            <p:strVal val="0-ppt_h/2"/>
                                          </p:val>
                                        </p:tav>
                                      </p:tavLst>
                                    </p:anim>
                                    <p:set>
                                      <p:cBhvr>
                                        <p:cTn id="84" dur="1" fill="hold">
                                          <p:stCondLst>
                                            <p:cond delay="499"/>
                                          </p:stCondLst>
                                        </p:cTn>
                                        <p:tgtEl>
                                          <p:spTgt spid="46"/>
                                        </p:tgtEl>
                                        <p:attrNameLst>
                                          <p:attrName>style.visibility</p:attrName>
                                        </p:attrNameLst>
                                      </p:cBhvr>
                                      <p:to>
                                        <p:strVal val="hidden"/>
                                      </p:to>
                                    </p:set>
                                  </p:childTnLst>
                                </p:cTn>
                              </p:par>
                              <p:par>
                                <p:cTn id="85" presetID="2" presetClass="exit" presetSubtype="1" fill="hold" grpId="1" nodeType="withEffect">
                                  <p:stCondLst>
                                    <p:cond delay="0"/>
                                  </p:stCondLst>
                                  <p:childTnLst>
                                    <p:anim calcmode="lin" valueType="num">
                                      <p:cBhvr additive="base">
                                        <p:cTn id="86" dur="500"/>
                                        <p:tgtEl>
                                          <p:spTgt spid="47"/>
                                        </p:tgtEl>
                                        <p:attrNameLst>
                                          <p:attrName>ppt_x</p:attrName>
                                        </p:attrNameLst>
                                      </p:cBhvr>
                                      <p:tavLst>
                                        <p:tav tm="0">
                                          <p:val>
                                            <p:strVal val="ppt_x"/>
                                          </p:val>
                                        </p:tav>
                                        <p:tav tm="100000">
                                          <p:val>
                                            <p:strVal val="ppt_x"/>
                                          </p:val>
                                        </p:tav>
                                      </p:tavLst>
                                    </p:anim>
                                    <p:anim calcmode="lin" valueType="num">
                                      <p:cBhvr additive="base">
                                        <p:cTn id="87" dur="500"/>
                                        <p:tgtEl>
                                          <p:spTgt spid="47"/>
                                        </p:tgtEl>
                                        <p:attrNameLst>
                                          <p:attrName>ppt_y</p:attrName>
                                        </p:attrNameLst>
                                      </p:cBhvr>
                                      <p:tavLst>
                                        <p:tav tm="0">
                                          <p:val>
                                            <p:strVal val="ppt_y"/>
                                          </p:val>
                                        </p:tav>
                                        <p:tav tm="100000">
                                          <p:val>
                                            <p:strVal val="0-ppt_h/2"/>
                                          </p:val>
                                        </p:tav>
                                      </p:tavLst>
                                    </p:anim>
                                    <p:set>
                                      <p:cBhvr>
                                        <p:cTn id="88" dur="1" fill="hold">
                                          <p:stCondLst>
                                            <p:cond delay="499"/>
                                          </p:stCondLst>
                                        </p:cTn>
                                        <p:tgtEl>
                                          <p:spTgt spid="47"/>
                                        </p:tgtEl>
                                        <p:attrNameLst>
                                          <p:attrName>style.visibility</p:attrName>
                                        </p:attrNameLst>
                                      </p:cBhvr>
                                      <p:to>
                                        <p:strVal val="hidden"/>
                                      </p:to>
                                    </p:set>
                                  </p:childTnLst>
                                </p:cTn>
                              </p:par>
                              <p:par>
                                <p:cTn id="89" presetID="2" presetClass="exit" presetSubtype="1" fill="hold" grpId="1" nodeType="withEffect">
                                  <p:stCondLst>
                                    <p:cond delay="0"/>
                                  </p:stCondLst>
                                  <p:childTnLst>
                                    <p:anim calcmode="lin" valueType="num">
                                      <p:cBhvr additive="base">
                                        <p:cTn id="90" dur="500"/>
                                        <p:tgtEl>
                                          <p:spTgt spid="48"/>
                                        </p:tgtEl>
                                        <p:attrNameLst>
                                          <p:attrName>ppt_x</p:attrName>
                                        </p:attrNameLst>
                                      </p:cBhvr>
                                      <p:tavLst>
                                        <p:tav tm="0">
                                          <p:val>
                                            <p:strVal val="ppt_x"/>
                                          </p:val>
                                        </p:tav>
                                        <p:tav tm="100000">
                                          <p:val>
                                            <p:strVal val="ppt_x"/>
                                          </p:val>
                                        </p:tav>
                                      </p:tavLst>
                                    </p:anim>
                                    <p:anim calcmode="lin" valueType="num">
                                      <p:cBhvr additive="base">
                                        <p:cTn id="91" dur="500"/>
                                        <p:tgtEl>
                                          <p:spTgt spid="48"/>
                                        </p:tgtEl>
                                        <p:attrNameLst>
                                          <p:attrName>ppt_y</p:attrName>
                                        </p:attrNameLst>
                                      </p:cBhvr>
                                      <p:tavLst>
                                        <p:tav tm="0">
                                          <p:val>
                                            <p:strVal val="ppt_y"/>
                                          </p:val>
                                        </p:tav>
                                        <p:tav tm="100000">
                                          <p:val>
                                            <p:strVal val="0-ppt_h/2"/>
                                          </p:val>
                                        </p:tav>
                                      </p:tavLst>
                                    </p:anim>
                                    <p:set>
                                      <p:cBhvr>
                                        <p:cTn id="92" dur="1" fill="hold">
                                          <p:stCondLst>
                                            <p:cond delay="499"/>
                                          </p:stCondLst>
                                        </p:cTn>
                                        <p:tgtEl>
                                          <p:spTgt spid="48"/>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51"/>
                                        </p:tgtEl>
                                        <p:attrNameLst>
                                          <p:attrName>ppt_x</p:attrName>
                                        </p:attrNameLst>
                                      </p:cBhvr>
                                      <p:tavLst>
                                        <p:tav tm="0">
                                          <p:val>
                                            <p:strVal val="ppt_x"/>
                                          </p:val>
                                        </p:tav>
                                        <p:tav tm="100000">
                                          <p:val>
                                            <p:strVal val="ppt_x"/>
                                          </p:val>
                                        </p:tav>
                                      </p:tavLst>
                                    </p:anim>
                                    <p:anim calcmode="lin" valueType="num">
                                      <p:cBhvr additive="base">
                                        <p:cTn id="95" dur="500"/>
                                        <p:tgtEl>
                                          <p:spTgt spid="51"/>
                                        </p:tgtEl>
                                        <p:attrNameLst>
                                          <p:attrName>ppt_y</p:attrName>
                                        </p:attrNameLst>
                                      </p:cBhvr>
                                      <p:tavLst>
                                        <p:tav tm="0">
                                          <p:val>
                                            <p:strVal val="ppt_y"/>
                                          </p:val>
                                        </p:tav>
                                        <p:tav tm="100000">
                                          <p:val>
                                            <p:strVal val="0-ppt_h/2"/>
                                          </p:val>
                                        </p:tav>
                                      </p:tavLst>
                                    </p:anim>
                                    <p:set>
                                      <p:cBhvr>
                                        <p:cTn id="96" dur="1" fill="hold">
                                          <p:stCondLst>
                                            <p:cond delay="499"/>
                                          </p:stCondLst>
                                        </p:cTn>
                                        <p:tgtEl>
                                          <p:spTgt spid="51"/>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49"/>
                                        </p:tgtEl>
                                        <p:attrNameLst>
                                          <p:attrName>ppt_x</p:attrName>
                                        </p:attrNameLst>
                                      </p:cBhvr>
                                      <p:tavLst>
                                        <p:tav tm="0">
                                          <p:val>
                                            <p:strVal val="ppt_x"/>
                                          </p:val>
                                        </p:tav>
                                        <p:tav tm="100000">
                                          <p:val>
                                            <p:strVal val="ppt_x"/>
                                          </p:val>
                                        </p:tav>
                                      </p:tavLst>
                                    </p:anim>
                                    <p:anim calcmode="lin" valueType="num">
                                      <p:cBhvr additive="base">
                                        <p:cTn id="99" dur="500"/>
                                        <p:tgtEl>
                                          <p:spTgt spid="49"/>
                                        </p:tgtEl>
                                        <p:attrNameLst>
                                          <p:attrName>ppt_y</p:attrName>
                                        </p:attrNameLst>
                                      </p:cBhvr>
                                      <p:tavLst>
                                        <p:tav tm="0">
                                          <p:val>
                                            <p:strVal val="ppt_y"/>
                                          </p:val>
                                        </p:tav>
                                        <p:tav tm="100000">
                                          <p:val>
                                            <p:strVal val="0-ppt_h/2"/>
                                          </p:val>
                                        </p:tav>
                                      </p:tavLst>
                                    </p:anim>
                                    <p:set>
                                      <p:cBhvr>
                                        <p:cTn id="100" dur="1" fill="hold">
                                          <p:stCondLst>
                                            <p:cond delay="499"/>
                                          </p:stCondLst>
                                        </p:cTn>
                                        <p:tgtEl>
                                          <p:spTgt spid="49"/>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50"/>
                                        </p:tgtEl>
                                        <p:attrNameLst>
                                          <p:attrName>ppt_x</p:attrName>
                                        </p:attrNameLst>
                                      </p:cBhvr>
                                      <p:tavLst>
                                        <p:tav tm="0">
                                          <p:val>
                                            <p:strVal val="ppt_x"/>
                                          </p:val>
                                        </p:tav>
                                        <p:tav tm="100000">
                                          <p:val>
                                            <p:strVal val="ppt_x"/>
                                          </p:val>
                                        </p:tav>
                                      </p:tavLst>
                                    </p:anim>
                                    <p:anim calcmode="lin" valueType="num">
                                      <p:cBhvr additive="base">
                                        <p:cTn id="103" dur="500"/>
                                        <p:tgtEl>
                                          <p:spTgt spid="50"/>
                                        </p:tgtEl>
                                        <p:attrNameLst>
                                          <p:attrName>ppt_y</p:attrName>
                                        </p:attrNameLst>
                                      </p:cBhvr>
                                      <p:tavLst>
                                        <p:tav tm="0">
                                          <p:val>
                                            <p:strVal val="ppt_y"/>
                                          </p:val>
                                        </p:tav>
                                        <p:tav tm="100000">
                                          <p:val>
                                            <p:strVal val="0-ppt_h/2"/>
                                          </p:val>
                                        </p:tav>
                                      </p:tavLst>
                                    </p:anim>
                                    <p:set>
                                      <p:cBhvr>
                                        <p:cTn id="104" dur="1" fill="hold">
                                          <p:stCondLst>
                                            <p:cond delay="499"/>
                                          </p:stCondLst>
                                        </p:cTn>
                                        <p:tgtEl>
                                          <p:spTgt spid="50"/>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55"/>
                                        </p:tgtEl>
                                        <p:attrNameLst>
                                          <p:attrName>ppt_x</p:attrName>
                                        </p:attrNameLst>
                                      </p:cBhvr>
                                      <p:tavLst>
                                        <p:tav tm="0">
                                          <p:val>
                                            <p:strVal val="ppt_x"/>
                                          </p:val>
                                        </p:tav>
                                        <p:tav tm="100000">
                                          <p:val>
                                            <p:strVal val="ppt_x"/>
                                          </p:val>
                                        </p:tav>
                                      </p:tavLst>
                                    </p:anim>
                                    <p:anim calcmode="lin" valueType="num">
                                      <p:cBhvr additive="base">
                                        <p:cTn id="107" dur="500"/>
                                        <p:tgtEl>
                                          <p:spTgt spid="55"/>
                                        </p:tgtEl>
                                        <p:attrNameLst>
                                          <p:attrName>ppt_y</p:attrName>
                                        </p:attrNameLst>
                                      </p:cBhvr>
                                      <p:tavLst>
                                        <p:tav tm="0">
                                          <p:val>
                                            <p:strVal val="ppt_y"/>
                                          </p:val>
                                        </p:tav>
                                        <p:tav tm="100000">
                                          <p:val>
                                            <p:strVal val="0-ppt_h/2"/>
                                          </p:val>
                                        </p:tav>
                                      </p:tavLst>
                                    </p:anim>
                                    <p:set>
                                      <p:cBhvr>
                                        <p:cTn id="108" dur="1" fill="hold">
                                          <p:stCondLst>
                                            <p:cond delay="499"/>
                                          </p:stCondLst>
                                        </p:cTn>
                                        <p:tgtEl>
                                          <p:spTgt spid="55"/>
                                        </p:tgtEl>
                                        <p:attrNameLst>
                                          <p:attrName>style.visibility</p:attrName>
                                        </p:attrNameLst>
                                      </p:cBhvr>
                                      <p:to>
                                        <p:strVal val="hidden"/>
                                      </p:to>
                                    </p:set>
                                  </p:childTnLst>
                                </p:cTn>
                              </p:par>
                              <p:par>
                                <p:cTn id="109" presetID="2" presetClass="exit" presetSubtype="1" fill="hold" grpId="1" nodeType="withEffect">
                                  <p:stCondLst>
                                    <p:cond delay="0"/>
                                  </p:stCondLst>
                                  <p:iterate type="lt">
                                    <p:tmPct val="0"/>
                                  </p:iterate>
                                  <p:childTnLst>
                                    <p:anim calcmode="lin" valueType="num">
                                      <p:cBhvr additive="base">
                                        <p:cTn id="110" dur="500"/>
                                        <p:tgtEl>
                                          <p:spTgt spid="61"/>
                                        </p:tgtEl>
                                        <p:attrNameLst>
                                          <p:attrName>ppt_x</p:attrName>
                                        </p:attrNameLst>
                                      </p:cBhvr>
                                      <p:tavLst>
                                        <p:tav tm="0">
                                          <p:val>
                                            <p:strVal val="ppt_x"/>
                                          </p:val>
                                        </p:tav>
                                        <p:tav tm="100000">
                                          <p:val>
                                            <p:strVal val="ppt_x"/>
                                          </p:val>
                                        </p:tav>
                                      </p:tavLst>
                                    </p:anim>
                                    <p:anim calcmode="lin" valueType="num">
                                      <p:cBhvr additive="base">
                                        <p:cTn id="111" dur="500"/>
                                        <p:tgtEl>
                                          <p:spTgt spid="61"/>
                                        </p:tgtEl>
                                        <p:attrNameLst>
                                          <p:attrName>ppt_y</p:attrName>
                                        </p:attrNameLst>
                                      </p:cBhvr>
                                      <p:tavLst>
                                        <p:tav tm="0">
                                          <p:val>
                                            <p:strVal val="ppt_y"/>
                                          </p:val>
                                        </p:tav>
                                        <p:tav tm="100000">
                                          <p:val>
                                            <p:strVal val="0-ppt_h/2"/>
                                          </p:val>
                                        </p:tav>
                                      </p:tavLst>
                                    </p:anim>
                                    <p:set>
                                      <p:cBhvr>
                                        <p:cTn id="112" dur="1" fill="hold">
                                          <p:stCondLst>
                                            <p:cond delay="499"/>
                                          </p:stCondLst>
                                        </p:cTn>
                                        <p:tgtEl>
                                          <p:spTgt spid="61"/>
                                        </p:tgtEl>
                                        <p:attrNameLst>
                                          <p:attrName>style.visibility</p:attrName>
                                        </p:attrNameLst>
                                      </p:cBhvr>
                                      <p:to>
                                        <p:strVal val="hidden"/>
                                      </p:to>
                                    </p:set>
                                  </p:childTnLst>
                                </p:cTn>
                              </p:par>
                              <p:par>
                                <p:cTn id="113" presetID="2" presetClass="exit" presetSubtype="1" fill="hold" grpId="1" nodeType="withEffect">
                                  <p:stCondLst>
                                    <p:cond delay="0"/>
                                  </p:stCondLst>
                                  <p:childTnLst>
                                    <p:anim calcmode="lin" valueType="num">
                                      <p:cBhvr additive="base">
                                        <p:cTn id="114" dur="500"/>
                                        <p:tgtEl>
                                          <p:spTgt spid="60"/>
                                        </p:tgtEl>
                                        <p:attrNameLst>
                                          <p:attrName>ppt_x</p:attrName>
                                        </p:attrNameLst>
                                      </p:cBhvr>
                                      <p:tavLst>
                                        <p:tav tm="0">
                                          <p:val>
                                            <p:strVal val="ppt_x"/>
                                          </p:val>
                                        </p:tav>
                                        <p:tav tm="100000">
                                          <p:val>
                                            <p:strVal val="ppt_x"/>
                                          </p:val>
                                        </p:tav>
                                      </p:tavLst>
                                    </p:anim>
                                    <p:anim calcmode="lin" valueType="num">
                                      <p:cBhvr additive="base">
                                        <p:cTn id="115" dur="500"/>
                                        <p:tgtEl>
                                          <p:spTgt spid="60"/>
                                        </p:tgtEl>
                                        <p:attrNameLst>
                                          <p:attrName>ppt_y</p:attrName>
                                        </p:attrNameLst>
                                      </p:cBhvr>
                                      <p:tavLst>
                                        <p:tav tm="0">
                                          <p:val>
                                            <p:strVal val="ppt_y"/>
                                          </p:val>
                                        </p:tav>
                                        <p:tav tm="100000">
                                          <p:val>
                                            <p:strVal val="0-ppt_h/2"/>
                                          </p:val>
                                        </p:tav>
                                      </p:tavLst>
                                    </p:anim>
                                    <p:set>
                                      <p:cBhvr>
                                        <p:cTn id="116" dur="1" fill="hold">
                                          <p:stCondLst>
                                            <p:cond delay="499"/>
                                          </p:stCondLst>
                                        </p:cTn>
                                        <p:tgtEl>
                                          <p:spTgt spid="60"/>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63"/>
                                        </p:tgtEl>
                                        <p:attrNameLst>
                                          <p:attrName>ppt_x</p:attrName>
                                        </p:attrNameLst>
                                      </p:cBhvr>
                                      <p:tavLst>
                                        <p:tav tm="0">
                                          <p:val>
                                            <p:strVal val="ppt_x"/>
                                          </p:val>
                                        </p:tav>
                                        <p:tav tm="100000">
                                          <p:val>
                                            <p:strVal val="ppt_x"/>
                                          </p:val>
                                        </p:tav>
                                      </p:tavLst>
                                    </p:anim>
                                    <p:anim calcmode="lin" valueType="num">
                                      <p:cBhvr additive="base">
                                        <p:cTn id="119" dur="500"/>
                                        <p:tgtEl>
                                          <p:spTgt spid="63"/>
                                        </p:tgtEl>
                                        <p:attrNameLst>
                                          <p:attrName>ppt_y</p:attrName>
                                        </p:attrNameLst>
                                      </p:cBhvr>
                                      <p:tavLst>
                                        <p:tav tm="0">
                                          <p:val>
                                            <p:strVal val="ppt_y"/>
                                          </p:val>
                                        </p:tav>
                                        <p:tav tm="100000">
                                          <p:val>
                                            <p:strVal val="0-ppt_h/2"/>
                                          </p:val>
                                        </p:tav>
                                      </p:tavLst>
                                    </p:anim>
                                    <p:set>
                                      <p:cBhvr>
                                        <p:cTn id="120" dur="1" fill="hold">
                                          <p:stCondLst>
                                            <p:cond delay="499"/>
                                          </p:stCondLst>
                                        </p:cTn>
                                        <p:tgtEl>
                                          <p:spTgt spid="63"/>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64"/>
                                        </p:tgtEl>
                                        <p:attrNameLst>
                                          <p:attrName>ppt_x</p:attrName>
                                        </p:attrNameLst>
                                      </p:cBhvr>
                                      <p:tavLst>
                                        <p:tav tm="0">
                                          <p:val>
                                            <p:strVal val="ppt_x"/>
                                          </p:val>
                                        </p:tav>
                                        <p:tav tm="100000">
                                          <p:val>
                                            <p:strVal val="ppt_x"/>
                                          </p:val>
                                        </p:tav>
                                      </p:tavLst>
                                    </p:anim>
                                    <p:anim calcmode="lin" valueType="num">
                                      <p:cBhvr additive="base">
                                        <p:cTn id="123" dur="500"/>
                                        <p:tgtEl>
                                          <p:spTgt spid="64"/>
                                        </p:tgtEl>
                                        <p:attrNameLst>
                                          <p:attrName>ppt_y</p:attrName>
                                        </p:attrNameLst>
                                      </p:cBhvr>
                                      <p:tavLst>
                                        <p:tav tm="0">
                                          <p:val>
                                            <p:strVal val="ppt_y"/>
                                          </p:val>
                                        </p:tav>
                                        <p:tav tm="100000">
                                          <p:val>
                                            <p:strVal val="0-ppt_h/2"/>
                                          </p:val>
                                        </p:tav>
                                      </p:tavLst>
                                    </p:anim>
                                    <p:set>
                                      <p:cBhvr>
                                        <p:cTn id="124" dur="1" fill="hold">
                                          <p:stCondLst>
                                            <p:cond delay="499"/>
                                          </p:stCondLst>
                                        </p:cTn>
                                        <p:tgtEl>
                                          <p:spTgt spid="64"/>
                                        </p:tgtEl>
                                        <p:attrNameLst>
                                          <p:attrName>style.visibility</p:attrName>
                                        </p:attrNameLst>
                                      </p:cBhvr>
                                      <p:to>
                                        <p:strVal val="hidden"/>
                                      </p:to>
                                    </p:set>
                                  </p:childTnLst>
                                </p:cTn>
                              </p:par>
                              <p:par>
                                <p:cTn id="125" presetID="2" presetClass="exit" presetSubtype="1" fill="hold" nodeType="withEffect">
                                  <p:stCondLst>
                                    <p:cond delay="0"/>
                                  </p:stCondLst>
                                  <p:childTnLst>
                                    <p:anim calcmode="lin" valueType="num">
                                      <p:cBhvr additive="base">
                                        <p:cTn id="126" dur="500"/>
                                        <p:tgtEl>
                                          <p:spTgt spid="65"/>
                                        </p:tgtEl>
                                        <p:attrNameLst>
                                          <p:attrName>ppt_x</p:attrName>
                                        </p:attrNameLst>
                                      </p:cBhvr>
                                      <p:tavLst>
                                        <p:tav tm="0">
                                          <p:val>
                                            <p:strVal val="ppt_x"/>
                                          </p:val>
                                        </p:tav>
                                        <p:tav tm="100000">
                                          <p:val>
                                            <p:strVal val="ppt_x"/>
                                          </p:val>
                                        </p:tav>
                                      </p:tavLst>
                                    </p:anim>
                                    <p:anim calcmode="lin" valueType="num">
                                      <p:cBhvr additive="base">
                                        <p:cTn id="127" dur="500"/>
                                        <p:tgtEl>
                                          <p:spTgt spid="65"/>
                                        </p:tgtEl>
                                        <p:attrNameLst>
                                          <p:attrName>ppt_y</p:attrName>
                                        </p:attrNameLst>
                                      </p:cBhvr>
                                      <p:tavLst>
                                        <p:tav tm="0">
                                          <p:val>
                                            <p:strVal val="ppt_y"/>
                                          </p:val>
                                        </p:tav>
                                        <p:tav tm="100000">
                                          <p:val>
                                            <p:strVal val="0-ppt_h/2"/>
                                          </p:val>
                                        </p:tav>
                                      </p:tavLst>
                                    </p:anim>
                                    <p:set>
                                      <p:cBhvr>
                                        <p:cTn id="128" dur="1" fill="hold">
                                          <p:stCondLst>
                                            <p:cond delay="499"/>
                                          </p:stCondLst>
                                        </p:cTn>
                                        <p:tgtEl>
                                          <p:spTgt spid="65"/>
                                        </p:tgtEl>
                                        <p:attrNameLst>
                                          <p:attrName>style.visibility</p:attrName>
                                        </p:attrNameLst>
                                      </p:cBhvr>
                                      <p:to>
                                        <p:strVal val="hidden"/>
                                      </p:to>
                                    </p:set>
                                  </p:childTnLst>
                                </p:cTn>
                              </p:par>
                              <p:par>
                                <p:cTn id="129" presetID="2" presetClass="exit" presetSubtype="1" fill="hold" nodeType="withEffect">
                                  <p:stCondLst>
                                    <p:cond delay="0"/>
                                  </p:stCondLst>
                                  <p:childTnLst>
                                    <p:anim calcmode="lin" valueType="num">
                                      <p:cBhvr additive="base">
                                        <p:cTn id="130" dur="500"/>
                                        <p:tgtEl>
                                          <p:spTgt spid="66"/>
                                        </p:tgtEl>
                                        <p:attrNameLst>
                                          <p:attrName>ppt_x</p:attrName>
                                        </p:attrNameLst>
                                      </p:cBhvr>
                                      <p:tavLst>
                                        <p:tav tm="0">
                                          <p:val>
                                            <p:strVal val="ppt_x"/>
                                          </p:val>
                                        </p:tav>
                                        <p:tav tm="100000">
                                          <p:val>
                                            <p:strVal val="ppt_x"/>
                                          </p:val>
                                        </p:tav>
                                      </p:tavLst>
                                    </p:anim>
                                    <p:anim calcmode="lin" valueType="num">
                                      <p:cBhvr additive="base">
                                        <p:cTn id="131" dur="500"/>
                                        <p:tgtEl>
                                          <p:spTgt spid="66"/>
                                        </p:tgtEl>
                                        <p:attrNameLst>
                                          <p:attrName>ppt_y</p:attrName>
                                        </p:attrNameLst>
                                      </p:cBhvr>
                                      <p:tavLst>
                                        <p:tav tm="0">
                                          <p:val>
                                            <p:strVal val="ppt_y"/>
                                          </p:val>
                                        </p:tav>
                                        <p:tav tm="100000">
                                          <p:val>
                                            <p:strVal val="0-ppt_h/2"/>
                                          </p:val>
                                        </p:tav>
                                      </p:tavLst>
                                    </p:anim>
                                    <p:set>
                                      <p:cBhvr>
                                        <p:cTn id="132" dur="1" fill="hold">
                                          <p:stCondLst>
                                            <p:cond delay="499"/>
                                          </p:stCondLst>
                                        </p:cTn>
                                        <p:tgtEl>
                                          <p:spTgt spid="66"/>
                                        </p:tgtEl>
                                        <p:attrNameLst>
                                          <p:attrName>style.visibility</p:attrName>
                                        </p:attrNameLst>
                                      </p:cBhvr>
                                      <p:to>
                                        <p:strVal val="hidden"/>
                                      </p:to>
                                    </p:set>
                                  </p:childTnLst>
                                </p:cTn>
                              </p:par>
                              <p:par>
                                <p:cTn id="133" presetID="2" presetClass="exit" presetSubtype="1" fill="hold" nodeType="withEffect">
                                  <p:stCondLst>
                                    <p:cond delay="0"/>
                                  </p:stCondLst>
                                  <p:childTnLst>
                                    <p:anim calcmode="lin" valueType="num">
                                      <p:cBhvr additive="base">
                                        <p:cTn id="134" dur="500"/>
                                        <p:tgtEl>
                                          <p:spTgt spid="3"/>
                                        </p:tgtEl>
                                        <p:attrNameLst>
                                          <p:attrName>ppt_x</p:attrName>
                                        </p:attrNameLst>
                                      </p:cBhvr>
                                      <p:tavLst>
                                        <p:tav tm="0">
                                          <p:val>
                                            <p:strVal val="ppt_x"/>
                                          </p:val>
                                        </p:tav>
                                        <p:tav tm="100000">
                                          <p:val>
                                            <p:strVal val="ppt_x"/>
                                          </p:val>
                                        </p:tav>
                                      </p:tavLst>
                                    </p:anim>
                                    <p:anim calcmode="lin" valueType="num">
                                      <p:cBhvr additive="base">
                                        <p:cTn id="135" dur="500"/>
                                        <p:tgtEl>
                                          <p:spTgt spid="3"/>
                                        </p:tgtEl>
                                        <p:attrNameLst>
                                          <p:attrName>ppt_y</p:attrName>
                                        </p:attrNameLst>
                                      </p:cBhvr>
                                      <p:tavLst>
                                        <p:tav tm="0">
                                          <p:val>
                                            <p:strVal val="ppt_y"/>
                                          </p:val>
                                        </p:tav>
                                        <p:tav tm="100000">
                                          <p:val>
                                            <p:strVal val="0-ppt_h/2"/>
                                          </p:val>
                                        </p:tav>
                                      </p:tavLst>
                                    </p:anim>
                                    <p:set>
                                      <p:cBhvr>
                                        <p:cTn id="136"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5" grpId="1"/>
      <p:bldP spid="47" grpId="0"/>
      <p:bldP spid="47" grpId="1"/>
      <p:bldP spid="48" grpId="0"/>
      <p:bldP spid="48" grpId="1"/>
      <p:bldP spid="60" grpId="0"/>
      <p:bldP spid="60" grpId="1"/>
      <p:bldP spid="61" grpId="0"/>
      <p:bldP spid="61"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E29AD5B-B4B0-48B6-BC3A-77F3108E5162}"/>
              </a:ext>
            </a:extLst>
          </p:cNvPr>
          <p:cNvSpPr/>
          <p:nvPr/>
        </p:nvSpPr>
        <p:spPr>
          <a:xfrm>
            <a:off x="4600575" y="2392363"/>
            <a:ext cx="923925"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3" name="TextBox 2">
            <a:extLst>
              <a:ext uri="{FF2B5EF4-FFF2-40B4-BE49-F238E27FC236}">
                <a16:creationId xmlns:a16="http://schemas.microsoft.com/office/drawing/2014/main" id="{214DC8E1-CE03-435D-9305-41D2E8352E25}"/>
              </a:ext>
            </a:extLst>
          </p:cNvPr>
          <p:cNvSpPr txBox="1">
            <a:spLocks noChangeArrowheads="1"/>
          </p:cNvSpPr>
          <p:nvPr/>
        </p:nvSpPr>
        <p:spPr bwMode="auto">
          <a:xfrm>
            <a:off x="4311650" y="3373438"/>
            <a:ext cx="15017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4" name="Rectangle 3">
            <a:extLst>
              <a:ext uri="{FF2B5EF4-FFF2-40B4-BE49-F238E27FC236}">
                <a16:creationId xmlns:a16="http://schemas.microsoft.com/office/drawing/2014/main" id="{A2C35028-FE04-46DD-8FCB-D4495AD1ACC6}"/>
              </a:ext>
            </a:extLst>
          </p:cNvPr>
          <p:cNvSpPr/>
          <p:nvPr/>
        </p:nvSpPr>
        <p:spPr>
          <a:xfrm>
            <a:off x="4051300" y="3613150"/>
            <a:ext cx="2032000"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5" name="Oval 4">
            <a:extLst>
              <a:ext uri="{FF2B5EF4-FFF2-40B4-BE49-F238E27FC236}">
                <a16:creationId xmlns:a16="http://schemas.microsoft.com/office/drawing/2014/main" id="{17220202-E402-4474-91B5-EE988AA04260}"/>
              </a:ext>
            </a:extLst>
          </p:cNvPr>
          <p:cNvSpPr/>
          <p:nvPr/>
        </p:nvSpPr>
        <p:spPr>
          <a:xfrm>
            <a:off x="4600575" y="4430713"/>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 name="TextBox 5">
            <a:extLst>
              <a:ext uri="{FF2B5EF4-FFF2-40B4-BE49-F238E27FC236}">
                <a16:creationId xmlns:a16="http://schemas.microsoft.com/office/drawing/2014/main" id="{A3949F33-5966-4838-A07A-F4A9B3DB61FA}"/>
              </a:ext>
            </a:extLst>
          </p:cNvPr>
          <p:cNvSpPr txBox="1">
            <a:spLocks noChangeArrowheads="1"/>
          </p:cNvSpPr>
          <p:nvPr/>
        </p:nvSpPr>
        <p:spPr bwMode="auto">
          <a:xfrm>
            <a:off x="4573588" y="5421313"/>
            <a:ext cx="10191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7" name="Rectangle 6">
            <a:extLst>
              <a:ext uri="{FF2B5EF4-FFF2-40B4-BE49-F238E27FC236}">
                <a16:creationId xmlns:a16="http://schemas.microsoft.com/office/drawing/2014/main" id="{E1931FC7-09F5-4D4F-9E77-6F19366403E6}"/>
              </a:ext>
            </a:extLst>
          </p:cNvPr>
          <p:cNvSpPr/>
          <p:nvPr/>
        </p:nvSpPr>
        <p:spPr>
          <a:xfrm>
            <a:off x="4006850" y="5665788"/>
            <a:ext cx="2152650" cy="506412"/>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8" name="Oval 7">
            <a:extLst>
              <a:ext uri="{FF2B5EF4-FFF2-40B4-BE49-F238E27FC236}">
                <a16:creationId xmlns:a16="http://schemas.microsoft.com/office/drawing/2014/main" id="{5E2673D3-3C73-4B77-AB47-9DA1FCB1A40D}"/>
              </a:ext>
            </a:extLst>
          </p:cNvPr>
          <p:cNvSpPr/>
          <p:nvPr/>
        </p:nvSpPr>
        <p:spPr>
          <a:xfrm>
            <a:off x="2103438" y="23923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9" name="TextBox 8">
            <a:extLst>
              <a:ext uri="{FF2B5EF4-FFF2-40B4-BE49-F238E27FC236}">
                <a16:creationId xmlns:a16="http://schemas.microsoft.com/office/drawing/2014/main" id="{E5B1CAA9-D345-4019-A979-7EB9C150D7B1}"/>
              </a:ext>
            </a:extLst>
          </p:cNvPr>
          <p:cNvSpPr txBox="1">
            <a:spLocks noChangeArrowheads="1"/>
          </p:cNvSpPr>
          <p:nvPr/>
        </p:nvSpPr>
        <p:spPr bwMode="auto">
          <a:xfrm>
            <a:off x="2019300" y="3373438"/>
            <a:ext cx="1092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10" name="Rectangle 9">
            <a:extLst>
              <a:ext uri="{FF2B5EF4-FFF2-40B4-BE49-F238E27FC236}">
                <a16:creationId xmlns:a16="http://schemas.microsoft.com/office/drawing/2014/main" id="{7EAE99AC-9DFF-49DC-9BDF-7B8FF6BE4B04}"/>
              </a:ext>
            </a:extLst>
          </p:cNvPr>
          <p:cNvSpPr/>
          <p:nvPr/>
        </p:nvSpPr>
        <p:spPr>
          <a:xfrm>
            <a:off x="1516063" y="3613150"/>
            <a:ext cx="2122487"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11" name="Oval 10">
            <a:extLst>
              <a:ext uri="{FF2B5EF4-FFF2-40B4-BE49-F238E27FC236}">
                <a16:creationId xmlns:a16="http://schemas.microsoft.com/office/drawing/2014/main" id="{9E73BD44-A57F-455D-9573-53B63D873D16}"/>
              </a:ext>
            </a:extLst>
          </p:cNvPr>
          <p:cNvSpPr/>
          <p:nvPr/>
        </p:nvSpPr>
        <p:spPr>
          <a:xfrm>
            <a:off x="2103438" y="443071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12" name="TextBox 11">
            <a:extLst>
              <a:ext uri="{FF2B5EF4-FFF2-40B4-BE49-F238E27FC236}">
                <a16:creationId xmlns:a16="http://schemas.microsoft.com/office/drawing/2014/main" id="{7429FECE-7CF3-424E-88A3-63E0E9CD8217}"/>
              </a:ext>
            </a:extLst>
          </p:cNvPr>
          <p:cNvSpPr txBox="1">
            <a:spLocks noChangeArrowheads="1"/>
          </p:cNvSpPr>
          <p:nvPr/>
        </p:nvSpPr>
        <p:spPr bwMode="auto">
          <a:xfrm>
            <a:off x="1920875" y="5437188"/>
            <a:ext cx="13176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13" name="Rectangle 12">
            <a:extLst>
              <a:ext uri="{FF2B5EF4-FFF2-40B4-BE49-F238E27FC236}">
                <a16:creationId xmlns:a16="http://schemas.microsoft.com/office/drawing/2014/main" id="{E415B196-BE8A-45BD-A209-D9161D9195A2}"/>
              </a:ext>
            </a:extLst>
          </p:cNvPr>
          <p:cNvSpPr/>
          <p:nvPr/>
        </p:nvSpPr>
        <p:spPr>
          <a:xfrm>
            <a:off x="1541463" y="564991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14" name="Group 13">
            <a:extLst>
              <a:ext uri="{FF2B5EF4-FFF2-40B4-BE49-F238E27FC236}">
                <a16:creationId xmlns:a16="http://schemas.microsoft.com/office/drawing/2014/main" id="{239D17E9-2436-401D-8881-46DD05437AB2}"/>
              </a:ext>
            </a:extLst>
          </p:cNvPr>
          <p:cNvGrpSpPr/>
          <p:nvPr/>
        </p:nvGrpSpPr>
        <p:grpSpPr>
          <a:xfrm>
            <a:off x="2353656" y="4706822"/>
            <a:ext cx="423629" cy="370251"/>
            <a:chOff x="8296275" y="8293096"/>
            <a:chExt cx="1385888" cy="1211261"/>
          </a:xfrm>
          <a:solidFill>
            <a:schemeClr val="bg1"/>
          </a:solidFill>
        </p:grpSpPr>
        <p:sp>
          <p:nvSpPr>
            <p:cNvPr id="15" name="Freeform 8">
              <a:extLst>
                <a:ext uri="{FF2B5EF4-FFF2-40B4-BE49-F238E27FC236}">
                  <a16:creationId xmlns:a16="http://schemas.microsoft.com/office/drawing/2014/main" id="{17343CB7-A6A0-421B-898C-A8A2B2B6C1AD}"/>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6" name="Freeform 9">
              <a:extLst>
                <a:ext uri="{FF2B5EF4-FFF2-40B4-BE49-F238E27FC236}">
                  <a16:creationId xmlns:a16="http://schemas.microsoft.com/office/drawing/2014/main" id="{FFE969F1-D4C1-45A8-82F4-61007DD38DF7}"/>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17" name="Group 16">
            <a:extLst>
              <a:ext uri="{FF2B5EF4-FFF2-40B4-BE49-F238E27FC236}">
                <a16:creationId xmlns:a16="http://schemas.microsoft.com/office/drawing/2014/main" id="{8478B6BF-BB33-46E4-86F9-DEF621965043}"/>
              </a:ext>
            </a:extLst>
          </p:cNvPr>
          <p:cNvGrpSpPr/>
          <p:nvPr/>
        </p:nvGrpSpPr>
        <p:grpSpPr>
          <a:xfrm>
            <a:off x="4850787" y="2707399"/>
            <a:ext cx="432364" cy="330459"/>
            <a:chOff x="5516563" y="84138"/>
            <a:chExt cx="1414463" cy="1081087"/>
          </a:xfrm>
          <a:solidFill>
            <a:schemeClr val="bg1"/>
          </a:solidFill>
        </p:grpSpPr>
        <p:sp>
          <p:nvSpPr>
            <p:cNvPr id="18" name="Freeform 13">
              <a:extLst>
                <a:ext uri="{FF2B5EF4-FFF2-40B4-BE49-F238E27FC236}">
                  <a16:creationId xmlns:a16="http://schemas.microsoft.com/office/drawing/2014/main" id="{508C12F6-7F87-4666-9626-11A69AA870C4}"/>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9" name="Freeform 14">
              <a:extLst>
                <a:ext uri="{FF2B5EF4-FFF2-40B4-BE49-F238E27FC236}">
                  <a16:creationId xmlns:a16="http://schemas.microsoft.com/office/drawing/2014/main" id="{8D423A76-F911-4802-9AC9-6DC35B8E817D}"/>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0" name="Freeform 15">
              <a:extLst>
                <a:ext uri="{FF2B5EF4-FFF2-40B4-BE49-F238E27FC236}">
                  <a16:creationId xmlns:a16="http://schemas.microsoft.com/office/drawing/2014/main" id="{33A0FF27-2A03-4B05-8E8D-9AB98F22DD48}"/>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1" name="Freeform 16">
              <a:extLst>
                <a:ext uri="{FF2B5EF4-FFF2-40B4-BE49-F238E27FC236}">
                  <a16:creationId xmlns:a16="http://schemas.microsoft.com/office/drawing/2014/main" id="{AFEDF212-0B9A-4D22-9CCA-2F4BD31E222D}"/>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2" name="Freeform 17">
              <a:extLst>
                <a:ext uri="{FF2B5EF4-FFF2-40B4-BE49-F238E27FC236}">
                  <a16:creationId xmlns:a16="http://schemas.microsoft.com/office/drawing/2014/main" id="{53F5F6BC-6A0B-475E-B751-9E7A873EFED8}"/>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3" name="Freeform 18">
              <a:extLst>
                <a:ext uri="{FF2B5EF4-FFF2-40B4-BE49-F238E27FC236}">
                  <a16:creationId xmlns:a16="http://schemas.microsoft.com/office/drawing/2014/main" id="{00FCA849-D0CB-401C-B172-2FB278A1BD8B}"/>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4" name="Freeform 19">
              <a:extLst>
                <a:ext uri="{FF2B5EF4-FFF2-40B4-BE49-F238E27FC236}">
                  <a16:creationId xmlns:a16="http://schemas.microsoft.com/office/drawing/2014/main" id="{12796607-7A17-47F9-80D3-C0CFCADF6C6C}"/>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25" name="Group 24">
            <a:extLst>
              <a:ext uri="{FF2B5EF4-FFF2-40B4-BE49-F238E27FC236}">
                <a16:creationId xmlns:a16="http://schemas.microsoft.com/office/drawing/2014/main" id="{6FA69D07-9D8C-4926-AB04-1409309C0131}"/>
              </a:ext>
            </a:extLst>
          </p:cNvPr>
          <p:cNvGrpSpPr/>
          <p:nvPr/>
        </p:nvGrpSpPr>
        <p:grpSpPr>
          <a:xfrm>
            <a:off x="2365144" y="2637860"/>
            <a:ext cx="395484" cy="422173"/>
            <a:chOff x="8342313" y="10972800"/>
            <a:chExt cx="1293813" cy="1381125"/>
          </a:xfrm>
          <a:solidFill>
            <a:schemeClr val="bg1"/>
          </a:solidFill>
        </p:grpSpPr>
        <p:sp>
          <p:nvSpPr>
            <p:cNvPr id="26" name="Freeform 5">
              <a:extLst>
                <a:ext uri="{FF2B5EF4-FFF2-40B4-BE49-F238E27FC236}">
                  <a16:creationId xmlns:a16="http://schemas.microsoft.com/office/drawing/2014/main" id="{BB46622A-8C9D-4460-9875-EBD95DECC9FE}"/>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7" name="Freeform 6">
              <a:extLst>
                <a:ext uri="{FF2B5EF4-FFF2-40B4-BE49-F238E27FC236}">
                  <a16:creationId xmlns:a16="http://schemas.microsoft.com/office/drawing/2014/main" id="{DE1C0463-0609-4FAB-A46F-83AEC243245A}"/>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8" name="Freeform 7">
              <a:extLst>
                <a:ext uri="{FF2B5EF4-FFF2-40B4-BE49-F238E27FC236}">
                  <a16:creationId xmlns:a16="http://schemas.microsoft.com/office/drawing/2014/main" id="{3C4DEEBA-6528-474B-BEE0-4DB8FA97AF76}"/>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29" name="Freeform 84">
            <a:extLst>
              <a:ext uri="{FF2B5EF4-FFF2-40B4-BE49-F238E27FC236}">
                <a16:creationId xmlns:a16="http://schemas.microsoft.com/office/drawing/2014/main" id="{4F7F727C-D043-414A-A2CC-AD06F6E3DA89}"/>
              </a:ext>
            </a:extLst>
          </p:cNvPr>
          <p:cNvSpPr>
            <a:spLocks noEditPoints="1"/>
          </p:cNvSpPr>
          <p:nvPr/>
        </p:nvSpPr>
        <p:spPr bwMode="auto">
          <a:xfrm>
            <a:off x="4903788" y="4762500"/>
            <a:ext cx="355600" cy="233363"/>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0" name="TextBox 29">
            <a:extLst>
              <a:ext uri="{FF2B5EF4-FFF2-40B4-BE49-F238E27FC236}">
                <a16:creationId xmlns:a16="http://schemas.microsoft.com/office/drawing/2014/main" id="{FB5B94E1-F790-4884-839D-344D38B69507}"/>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31" name="Rectangle 30">
            <a:extLst>
              <a:ext uri="{FF2B5EF4-FFF2-40B4-BE49-F238E27FC236}">
                <a16:creationId xmlns:a16="http://schemas.microsoft.com/office/drawing/2014/main" id="{D1FD64FA-DFC1-42E2-BD23-63416D1E4815}"/>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32" name="Straight Connector 31">
            <a:extLst>
              <a:ext uri="{FF2B5EF4-FFF2-40B4-BE49-F238E27FC236}">
                <a16:creationId xmlns:a16="http://schemas.microsoft.com/office/drawing/2014/main" id="{12855FA0-43BF-47FA-A7E3-04DBE5AF0349}"/>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B0357845-B07D-48D9-B7A4-66612402F142}"/>
              </a:ext>
            </a:extLst>
          </p:cNvPr>
          <p:cNvGrpSpPr/>
          <p:nvPr/>
        </p:nvGrpSpPr>
        <p:grpSpPr>
          <a:xfrm rot="19847212">
            <a:off x="6998408" y="2626349"/>
            <a:ext cx="3402999" cy="3575902"/>
            <a:chOff x="2831954" y="2331625"/>
            <a:chExt cx="2615785" cy="2790688"/>
          </a:xfrm>
          <a:effectLst>
            <a:outerShdw blurRad="254000" dist="50800" dir="5400000" algn="ctr" rotWithShape="0">
              <a:srgbClr val="000000">
                <a:alpha val="43137"/>
              </a:srgbClr>
            </a:outerShdw>
          </a:effectLst>
        </p:grpSpPr>
        <p:sp>
          <p:nvSpPr>
            <p:cNvPr id="34" name="Freeform 81">
              <a:extLst>
                <a:ext uri="{FF2B5EF4-FFF2-40B4-BE49-F238E27FC236}">
                  <a16:creationId xmlns:a16="http://schemas.microsoft.com/office/drawing/2014/main" id="{11D9B1CB-1828-448F-8D65-95F6F3C6A70B}"/>
                </a:ext>
              </a:extLst>
            </p:cNvPr>
            <p:cNvSpPr>
              <a:spLocks/>
            </p:cNvSpPr>
            <p:nvPr/>
          </p:nvSpPr>
          <p:spPr bwMode="auto">
            <a:xfrm>
              <a:off x="2836551" y="3337094"/>
              <a:ext cx="1418224" cy="1569762"/>
            </a:xfrm>
            <a:custGeom>
              <a:avLst/>
              <a:gdLst>
                <a:gd name="T0" fmla="*/ 240 w 260"/>
                <a:gd name="T1" fmla="*/ 258 h 258"/>
                <a:gd name="T2" fmla="*/ 153 w 260"/>
                <a:gd name="T3" fmla="*/ 215 h 258"/>
                <a:gd name="T4" fmla="*/ 3 w 260"/>
                <a:gd name="T5" fmla="*/ 33 h 258"/>
                <a:gd name="T6" fmla="*/ 5 w 260"/>
                <a:gd name="T7" fmla="*/ 6 h 258"/>
                <a:gd name="T8" fmla="*/ 20 w 260"/>
                <a:gd name="T9" fmla="*/ 0 h 258"/>
                <a:gd name="T10" fmla="*/ 107 w 260"/>
                <a:gd name="T11" fmla="*/ 43 h 258"/>
                <a:gd name="T12" fmla="*/ 256 w 260"/>
                <a:gd name="T13" fmla="*/ 225 h 258"/>
                <a:gd name="T14" fmla="*/ 255 w 260"/>
                <a:gd name="T15" fmla="*/ 252 h 258"/>
                <a:gd name="T16" fmla="*/ 240 w 260"/>
                <a:gd name="T1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58">
                  <a:moveTo>
                    <a:pt x="240" y="258"/>
                  </a:moveTo>
                  <a:cubicBezTo>
                    <a:pt x="221" y="258"/>
                    <a:pt x="189" y="242"/>
                    <a:pt x="153" y="215"/>
                  </a:cubicBezTo>
                  <a:cubicBezTo>
                    <a:pt x="84" y="161"/>
                    <a:pt x="16" y="80"/>
                    <a:pt x="3" y="33"/>
                  </a:cubicBezTo>
                  <a:cubicBezTo>
                    <a:pt x="0" y="20"/>
                    <a:pt x="0" y="11"/>
                    <a:pt x="5" y="6"/>
                  </a:cubicBezTo>
                  <a:cubicBezTo>
                    <a:pt x="8" y="2"/>
                    <a:pt x="13" y="0"/>
                    <a:pt x="20" y="0"/>
                  </a:cubicBezTo>
                  <a:cubicBezTo>
                    <a:pt x="39" y="0"/>
                    <a:pt x="70" y="15"/>
                    <a:pt x="107" y="43"/>
                  </a:cubicBezTo>
                  <a:cubicBezTo>
                    <a:pt x="176" y="96"/>
                    <a:pt x="243" y="178"/>
                    <a:pt x="256" y="225"/>
                  </a:cubicBezTo>
                  <a:cubicBezTo>
                    <a:pt x="260" y="237"/>
                    <a:pt x="259" y="246"/>
                    <a:pt x="255" y="252"/>
                  </a:cubicBezTo>
                  <a:cubicBezTo>
                    <a:pt x="252" y="256"/>
                    <a:pt x="247" y="258"/>
                    <a:pt x="240" y="258"/>
                  </a:cubicBez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AU">
                <a:latin typeface="+mn-lt"/>
              </a:endParaRPr>
            </a:p>
          </p:txBody>
        </p:sp>
        <p:sp>
          <p:nvSpPr>
            <p:cNvPr id="35" name="Freeform 82">
              <a:extLst>
                <a:ext uri="{FF2B5EF4-FFF2-40B4-BE49-F238E27FC236}">
                  <a16:creationId xmlns:a16="http://schemas.microsoft.com/office/drawing/2014/main" id="{637F4CE3-F6FB-4B22-A164-DFFC9C260A28}"/>
                </a:ext>
              </a:extLst>
            </p:cNvPr>
            <p:cNvSpPr>
              <a:spLocks/>
            </p:cNvSpPr>
            <p:nvPr/>
          </p:nvSpPr>
          <p:spPr bwMode="auto">
            <a:xfrm>
              <a:off x="3328447" y="2960042"/>
              <a:ext cx="1721637" cy="1910904"/>
            </a:xfrm>
            <a:custGeom>
              <a:avLst/>
              <a:gdLst>
                <a:gd name="T0" fmla="*/ 292 w 316"/>
                <a:gd name="T1" fmla="*/ 314 h 314"/>
                <a:gd name="T2" fmla="*/ 186 w 316"/>
                <a:gd name="T3" fmla="*/ 262 h 314"/>
                <a:gd name="T4" fmla="*/ 4 w 316"/>
                <a:gd name="T5" fmla="*/ 40 h 314"/>
                <a:gd name="T6" fmla="*/ 6 w 316"/>
                <a:gd name="T7" fmla="*/ 7 h 314"/>
                <a:gd name="T8" fmla="*/ 24 w 316"/>
                <a:gd name="T9" fmla="*/ 0 h 314"/>
                <a:gd name="T10" fmla="*/ 130 w 316"/>
                <a:gd name="T11" fmla="*/ 53 h 314"/>
                <a:gd name="T12" fmla="*/ 312 w 316"/>
                <a:gd name="T13" fmla="*/ 274 h 314"/>
                <a:gd name="T14" fmla="*/ 311 w 316"/>
                <a:gd name="T15" fmla="*/ 307 h 314"/>
                <a:gd name="T16" fmla="*/ 292 w 316"/>
                <a:gd name="T17"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14">
                  <a:moveTo>
                    <a:pt x="292" y="314"/>
                  </a:moveTo>
                  <a:cubicBezTo>
                    <a:pt x="269" y="314"/>
                    <a:pt x="230" y="295"/>
                    <a:pt x="186" y="262"/>
                  </a:cubicBezTo>
                  <a:cubicBezTo>
                    <a:pt x="102" y="197"/>
                    <a:pt x="20" y="98"/>
                    <a:pt x="4" y="40"/>
                  </a:cubicBezTo>
                  <a:cubicBezTo>
                    <a:pt x="0" y="25"/>
                    <a:pt x="0" y="14"/>
                    <a:pt x="6" y="7"/>
                  </a:cubicBezTo>
                  <a:cubicBezTo>
                    <a:pt x="9" y="2"/>
                    <a:pt x="16" y="0"/>
                    <a:pt x="24" y="0"/>
                  </a:cubicBezTo>
                  <a:cubicBezTo>
                    <a:pt x="47" y="0"/>
                    <a:pt x="86" y="19"/>
                    <a:pt x="130" y="53"/>
                  </a:cubicBezTo>
                  <a:cubicBezTo>
                    <a:pt x="214" y="117"/>
                    <a:pt x="296" y="217"/>
                    <a:pt x="312" y="274"/>
                  </a:cubicBezTo>
                  <a:cubicBezTo>
                    <a:pt x="316" y="289"/>
                    <a:pt x="316" y="300"/>
                    <a:pt x="311" y="307"/>
                  </a:cubicBezTo>
                  <a:cubicBezTo>
                    <a:pt x="307" y="312"/>
                    <a:pt x="300" y="314"/>
                    <a:pt x="292" y="314"/>
                  </a:cubicBezTo>
                  <a:close/>
                </a:path>
              </a:pathLst>
            </a:custGeom>
            <a:solidFill>
              <a:schemeClr val="accent5"/>
            </a:solidFill>
            <a:ln>
              <a:noFill/>
            </a:ln>
          </p:spPr>
          <p:txBody>
            <a:bodyPr/>
            <a:lstStyle/>
            <a:p>
              <a:pPr eaLnBrk="1" fontAlgn="auto" hangingPunct="1">
                <a:spcBef>
                  <a:spcPts val="0"/>
                </a:spcBef>
                <a:spcAft>
                  <a:spcPts val="0"/>
                </a:spcAft>
                <a:defRPr/>
              </a:pPr>
              <a:endParaRPr lang="en-AU">
                <a:latin typeface="+mn-lt"/>
              </a:endParaRPr>
            </a:p>
          </p:txBody>
        </p:sp>
        <p:sp>
          <p:nvSpPr>
            <p:cNvPr id="36" name="Freeform 83">
              <a:extLst>
                <a:ext uri="{FF2B5EF4-FFF2-40B4-BE49-F238E27FC236}">
                  <a16:creationId xmlns:a16="http://schemas.microsoft.com/office/drawing/2014/main" id="{3BEB2238-6556-4D58-972A-59A1231A44E0}"/>
                </a:ext>
              </a:extLst>
            </p:cNvPr>
            <p:cNvSpPr>
              <a:spLocks/>
            </p:cNvSpPr>
            <p:nvPr/>
          </p:nvSpPr>
          <p:spPr bwMode="auto">
            <a:xfrm>
              <a:off x="3590485" y="2331625"/>
              <a:ext cx="1563034" cy="1736486"/>
            </a:xfrm>
            <a:custGeom>
              <a:avLst/>
              <a:gdLst>
                <a:gd name="T0" fmla="*/ 265 w 287"/>
                <a:gd name="T1" fmla="*/ 285 h 285"/>
                <a:gd name="T2" fmla="*/ 169 w 287"/>
                <a:gd name="T3" fmla="*/ 237 h 285"/>
                <a:gd name="T4" fmla="*/ 4 w 287"/>
                <a:gd name="T5" fmla="*/ 36 h 285"/>
                <a:gd name="T6" fmla="*/ 5 w 287"/>
                <a:gd name="T7" fmla="*/ 6 h 285"/>
                <a:gd name="T8" fmla="*/ 22 w 287"/>
                <a:gd name="T9" fmla="*/ 0 h 285"/>
                <a:gd name="T10" fmla="*/ 118 w 287"/>
                <a:gd name="T11" fmla="*/ 47 h 285"/>
                <a:gd name="T12" fmla="*/ 283 w 287"/>
                <a:gd name="T13" fmla="*/ 248 h 285"/>
                <a:gd name="T14" fmla="*/ 282 w 287"/>
                <a:gd name="T15" fmla="*/ 278 h 285"/>
                <a:gd name="T16" fmla="*/ 265 w 287"/>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285">
                  <a:moveTo>
                    <a:pt x="265" y="285"/>
                  </a:moveTo>
                  <a:cubicBezTo>
                    <a:pt x="244" y="285"/>
                    <a:pt x="209" y="267"/>
                    <a:pt x="169" y="237"/>
                  </a:cubicBezTo>
                  <a:cubicBezTo>
                    <a:pt x="92" y="178"/>
                    <a:pt x="18" y="88"/>
                    <a:pt x="4" y="36"/>
                  </a:cubicBezTo>
                  <a:cubicBezTo>
                    <a:pt x="0" y="22"/>
                    <a:pt x="0" y="13"/>
                    <a:pt x="5" y="6"/>
                  </a:cubicBezTo>
                  <a:cubicBezTo>
                    <a:pt x="8" y="2"/>
                    <a:pt x="14" y="0"/>
                    <a:pt x="22" y="0"/>
                  </a:cubicBezTo>
                  <a:cubicBezTo>
                    <a:pt x="43" y="0"/>
                    <a:pt x="78" y="17"/>
                    <a:pt x="118" y="47"/>
                  </a:cubicBezTo>
                  <a:cubicBezTo>
                    <a:pt x="194" y="106"/>
                    <a:pt x="269" y="196"/>
                    <a:pt x="283" y="248"/>
                  </a:cubicBezTo>
                  <a:cubicBezTo>
                    <a:pt x="287" y="262"/>
                    <a:pt x="286" y="272"/>
                    <a:pt x="282" y="278"/>
                  </a:cubicBezTo>
                  <a:cubicBezTo>
                    <a:pt x="278" y="283"/>
                    <a:pt x="273" y="285"/>
                    <a:pt x="265" y="285"/>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AU">
                <a:latin typeface="+mn-lt"/>
              </a:endParaRPr>
            </a:p>
          </p:txBody>
        </p:sp>
        <p:sp>
          <p:nvSpPr>
            <p:cNvPr id="37" name="Freeform 84">
              <a:extLst>
                <a:ext uri="{FF2B5EF4-FFF2-40B4-BE49-F238E27FC236}">
                  <a16:creationId xmlns:a16="http://schemas.microsoft.com/office/drawing/2014/main" id="{F93B0D04-B4A8-4C1D-83D2-4739C80EEE6E}"/>
                </a:ext>
              </a:extLst>
            </p:cNvPr>
            <p:cNvSpPr>
              <a:spLocks/>
            </p:cNvSpPr>
            <p:nvPr/>
          </p:nvSpPr>
          <p:spPr bwMode="auto">
            <a:xfrm>
              <a:off x="2831954" y="3421737"/>
              <a:ext cx="1335475" cy="1497943"/>
            </a:xfrm>
            <a:custGeom>
              <a:avLst/>
              <a:gdLst>
                <a:gd name="T0" fmla="*/ 245 w 245"/>
                <a:gd name="T1" fmla="*/ 243 h 246"/>
                <a:gd name="T2" fmla="*/ 154 w 245"/>
                <a:gd name="T3" fmla="*/ 200 h 246"/>
                <a:gd name="T4" fmla="*/ 3 w 245"/>
                <a:gd name="T5" fmla="*/ 0 h 246"/>
                <a:gd name="T6" fmla="*/ 3 w 245"/>
                <a:gd name="T7" fmla="*/ 0 h 246"/>
                <a:gd name="T8" fmla="*/ 1 w 245"/>
                <a:gd name="T9" fmla="*/ 21 h 246"/>
                <a:gd name="T10" fmla="*/ 1 w 245"/>
                <a:gd name="T11" fmla="*/ 23 h 246"/>
                <a:gd name="T12" fmla="*/ 1 w 245"/>
                <a:gd name="T13" fmla="*/ 31 h 246"/>
                <a:gd name="T14" fmla="*/ 1 w 245"/>
                <a:gd name="T15" fmla="*/ 43 h 246"/>
                <a:gd name="T16" fmla="*/ 2 w 245"/>
                <a:gd name="T17" fmla="*/ 53 h 246"/>
                <a:gd name="T18" fmla="*/ 6 w 245"/>
                <a:gd name="T19" fmla="*/ 79 h 246"/>
                <a:gd name="T20" fmla="*/ 7 w 245"/>
                <a:gd name="T21" fmla="*/ 84 h 246"/>
                <a:gd name="T22" fmla="*/ 8 w 245"/>
                <a:gd name="T23" fmla="*/ 86 h 246"/>
                <a:gd name="T24" fmla="*/ 10 w 245"/>
                <a:gd name="T25" fmla="*/ 93 h 246"/>
                <a:gd name="T26" fmla="*/ 11 w 245"/>
                <a:gd name="T27" fmla="*/ 97 h 246"/>
                <a:gd name="T28" fmla="*/ 12 w 245"/>
                <a:gd name="T29" fmla="*/ 101 h 246"/>
                <a:gd name="T30" fmla="*/ 12 w 245"/>
                <a:gd name="T31" fmla="*/ 102 h 246"/>
                <a:gd name="T32" fmla="*/ 15 w 245"/>
                <a:gd name="T33" fmla="*/ 110 h 246"/>
                <a:gd name="T34" fmla="*/ 24 w 245"/>
                <a:gd name="T35" fmla="*/ 129 h 246"/>
                <a:gd name="T36" fmla="*/ 26 w 245"/>
                <a:gd name="T37" fmla="*/ 132 h 246"/>
                <a:gd name="T38" fmla="*/ 30 w 245"/>
                <a:gd name="T39" fmla="*/ 139 h 246"/>
                <a:gd name="T40" fmla="*/ 32 w 245"/>
                <a:gd name="T41" fmla="*/ 143 h 246"/>
                <a:gd name="T42" fmla="*/ 34 w 245"/>
                <a:gd name="T43" fmla="*/ 147 h 246"/>
                <a:gd name="T44" fmla="*/ 36 w 245"/>
                <a:gd name="T45" fmla="*/ 150 h 246"/>
                <a:gd name="T46" fmla="*/ 42 w 245"/>
                <a:gd name="T47" fmla="*/ 158 h 246"/>
                <a:gd name="T48" fmla="*/ 54 w 245"/>
                <a:gd name="T49" fmla="*/ 173 h 246"/>
                <a:gd name="T50" fmla="*/ 56 w 245"/>
                <a:gd name="T51" fmla="*/ 176 h 246"/>
                <a:gd name="T52" fmla="*/ 63 w 245"/>
                <a:gd name="T53" fmla="*/ 183 h 246"/>
                <a:gd name="T54" fmla="*/ 67 w 245"/>
                <a:gd name="T55" fmla="*/ 186 h 246"/>
                <a:gd name="T56" fmla="*/ 80 w 245"/>
                <a:gd name="T57" fmla="*/ 198 h 246"/>
                <a:gd name="T58" fmla="*/ 85 w 245"/>
                <a:gd name="T59" fmla="*/ 202 h 246"/>
                <a:gd name="T60" fmla="*/ 90 w 245"/>
                <a:gd name="T61" fmla="*/ 206 h 246"/>
                <a:gd name="T62" fmla="*/ 98 w 245"/>
                <a:gd name="T63" fmla="*/ 211 h 246"/>
                <a:gd name="T64" fmla="*/ 109 w 245"/>
                <a:gd name="T65" fmla="*/ 218 h 246"/>
                <a:gd name="T66" fmla="*/ 112 w 245"/>
                <a:gd name="T67" fmla="*/ 219 h 246"/>
                <a:gd name="T68" fmla="*/ 116 w 245"/>
                <a:gd name="T69" fmla="*/ 221 h 246"/>
                <a:gd name="T70" fmla="*/ 120 w 245"/>
                <a:gd name="T71" fmla="*/ 223 h 246"/>
                <a:gd name="T72" fmla="*/ 123 w 245"/>
                <a:gd name="T73" fmla="*/ 225 h 246"/>
                <a:gd name="T74" fmla="*/ 137 w 245"/>
                <a:gd name="T75" fmla="*/ 231 h 246"/>
                <a:gd name="T76" fmla="*/ 149 w 245"/>
                <a:gd name="T77" fmla="*/ 235 h 246"/>
                <a:gd name="T78" fmla="*/ 163 w 245"/>
                <a:gd name="T79" fmla="*/ 239 h 246"/>
                <a:gd name="T80" fmla="*/ 166 w 245"/>
                <a:gd name="T81" fmla="*/ 240 h 246"/>
                <a:gd name="T82" fmla="*/ 172 w 245"/>
                <a:gd name="T83" fmla="*/ 241 h 246"/>
                <a:gd name="T84" fmla="*/ 182 w 245"/>
                <a:gd name="T85" fmla="*/ 243 h 246"/>
                <a:gd name="T86" fmla="*/ 190 w 245"/>
                <a:gd name="T87" fmla="*/ 244 h 246"/>
                <a:gd name="T88" fmla="*/ 197 w 245"/>
                <a:gd name="T89" fmla="*/ 245 h 246"/>
                <a:gd name="T90" fmla="*/ 203 w 245"/>
                <a:gd name="T91" fmla="*/ 245 h 246"/>
                <a:gd name="T92" fmla="*/ 222 w 245"/>
                <a:gd name="T93" fmla="*/ 245 h 246"/>
                <a:gd name="T94" fmla="*/ 239 w 245"/>
                <a:gd name="T95" fmla="*/ 24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5" h="246">
                  <a:moveTo>
                    <a:pt x="245" y="243"/>
                  </a:moveTo>
                  <a:cubicBezTo>
                    <a:pt x="245" y="243"/>
                    <a:pt x="245" y="243"/>
                    <a:pt x="245" y="243"/>
                  </a:cubicBezTo>
                  <a:cubicBezTo>
                    <a:pt x="245" y="243"/>
                    <a:pt x="245" y="243"/>
                    <a:pt x="245" y="243"/>
                  </a:cubicBezTo>
                  <a:cubicBezTo>
                    <a:pt x="227" y="246"/>
                    <a:pt x="195" y="231"/>
                    <a:pt x="154" y="200"/>
                  </a:cubicBezTo>
                  <a:cubicBezTo>
                    <a:pt x="85" y="147"/>
                    <a:pt x="18" y="66"/>
                    <a:pt x="5" y="18"/>
                  </a:cubicBezTo>
                  <a:cubicBezTo>
                    <a:pt x="3" y="11"/>
                    <a:pt x="2" y="5"/>
                    <a:pt x="3" y="0"/>
                  </a:cubicBezTo>
                  <a:cubicBezTo>
                    <a:pt x="2" y="5"/>
                    <a:pt x="2" y="11"/>
                    <a:pt x="1" y="16"/>
                  </a:cubicBezTo>
                  <a:cubicBezTo>
                    <a:pt x="2" y="11"/>
                    <a:pt x="2" y="5"/>
                    <a:pt x="3" y="0"/>
                  </a:cubicBezTo>
                  <a:cubicBezTo>
                    <a:pt x="2" y="7"/>
                    <a:pt x="1" y="14"/>
                    <a:pt x="1" y="21"/>
                  </a:cubicBezTo>
                  <a:cubicBezTo>
                    <a:pt x="1" y="21"/>
                    <a:pt x="1" y="21"/>
                    <a:pt x="1" y="21"/>
                  </a:cubicBezTo>
                  <a:cubicBezTo>
                    <a:pt x="1" y="21"/>
                    <a:pt x="1" y="21"/>
                    <a:pt x="1" y="22"/>
                  </a:cubicBezTo>
                  <a:cubicBezTo>
                    <a:pt x="1" y="22"/>
                    <a:pt x="1" y="22"/>
                    <a:pt x="1" y="23"/>
                  </a:cubicBezTo>
                  <a:cubicBezTo>
                    <a:pt x="1" y="24"/>
                    <a:pt x="1" y="25"/>
                    <a:pt x="1" y="26"/>
                  </a:cubicBezTo>
                  <a:cubicBezTo>
                    <a:pt x="1" y="28"/>
                    <a:pt x="1" y="29"/>
                    <a:pt x="1" y="31"/>
                  </a:cubicBezTo>
                  <a:cubicBezTo>
                    <a:pt x="1" y="31"/>
                    <a:pt x="1" y="32"/>
                    <a:pt x="1" y="32"/>
                  </a:cubicBezTo>
                  <a:cubicBezTo>
                    <a:pt x="0" y="36"/>
                    <a:pt x="1" y="39"/>
                    <a:pt x="1" y="43"/>
                  </a:cubicBezTo>
                  <a:cubicBezTo>
                    <a:pt x="1" y="44"/>
                    <a:pt x="1" y="44"/>
                    <a:pt x="1" y="45"/>
                  </a:cubicBezTo>
                  <a:cubicBezTo>
                    <a:pt x="1" y="47"/>
                    <a:pt x="1" y="50"/>
                    <a:pt x="2" y="53"/>
                  </a:cubicBezTo>
                  <a:cubicBezTo>
                    <a:pt x="2" y="53"/>
                    <a:pt x="2" y="53"/>
                    <a:pt x="2" y="54"/>
                  </a:cubicBezTo>
                  <a:cubicBezTo>
                    <a:pt x="2" y="55"/>
                    <a:pt x="3" y="65"/>
                    <a:pt x="6" y="79"/>
                  </a:cubicBezTo>
                  <a:cubicBezTo>
                    <a:pt x="6" y="79"/>
                    <a:pt x="6" y="80"/>
                    <a:pt x="6" y="80"/>
                  </a:cubicBezTo>
                  <a:cubicBezTo>
                    <a:pt x="6" y="81"/>
                    <a:pt x="7" y="82"/>
                    <a:pt x="7" y="84"/>
                  </a:cubicBezTo>
                  <a:cubicBezTo>
                    <a:pt x="7" y="84"/>
                    <a:pt x="7" y="84"/>
                    <a:pt x="7" y="84"/>
                  </a:cubicBezTo>
                  <a:cubicBezTo>
                    <a:pt x="7" y="85"/>
                    <a:pt x="8" y="86"/>
                    <a:pt x="8" y="86"/>
                  </a:cubicBezTo>
                  <a:cubicBezTo>
                    <a:pt x="8" y="87"/>
                    <a:pt x="8" y="88"/>
                    <a:pt x="8" y="88"/>
                  </a:cubicBezTo>
                  <a:cubicBezTo>
                    <a:pt x="8" y="89"/>
                    <a:pt x="9" y="90"/>
                    <a:pt x="10" y="93"/>
                  </a:cubicBezTo>
                  <a:cubicBezTo>
                    <a:pt x="10" y="94"/>
                    <a:pt x="10" y="94"/>
                    <a:pt x="10" y="95"/>
                  </a:cubicBezTo>
                  <a:cubicBezTo>
                    <a:pt x="10" y="95"/>
                    <a:pt x="10" y="96"/>
                    <a:pt x="11" y="97"/>
                  </a:cubicBezTo>
                  <a:cubicBezTo>
                    <a:pt x="11" y="97"/>
                    <a:pt x="11" y="97"/>
                    <a:pt x="11" y="98"/>
                  </a:cubicBezTo>
                  <a:cubicBezTo>
                    <a:pt x="11" y="99"/>
                    <a:pt x="12" y="100"/>
                    <a:pt x="12" y="101"/>
                  </a:cubicBezTo>
                  <a:cubicBezTo>
                    <a:pt x="12" y="101"/>
                    <a:pt x="12" y="101"/>
                    <a:pt x="12" y="101"/>
                  </a:cubicBezTo>
                  <a:cubicBezTo>
                    <a:pt x="12" y="102"/>
                    <a:pt x="12" y="102"/>
                    <a:pt x="12" y="102"/>
                  </a:cubicBezTo>
                  <a:cubicBezTo>
                    <a:pt x="13" y="104"/>
                    <a:pt x="14" y="106"/>
                    <a:pt x="15" y="109"/>
                  </a:cubicBezTo>
                  <a:cubicBezTo>
                    <a:pt x="15" y="109"/>
                    <a:pt x="15" y="110"/>
                    <a:pt x="15" y="110"/>
                  </a:cubicBezTo>
                  <a:cubicBezTo>
                    <a:pt x="15" y="110"/>
                    <a:pt x="16" y="110"/>
                    <a:pt x="16" y="110"/>
                  </a:cubicBezTo>
                  <a:cubicBezTo>
                    <a:pt x="18" y="117"/>
                    <a:pt x="20" y="120"/>
                    <a:pt x="24" y="129"/>
                  </a:cubicBezTo>
                  <a:cubicBezTo>
                    <a:pt x="24" y="129"/>
                    <a:pt x="24" y="130"/>
                    <a:pt x="26" y="132"/>
                  </a:cubicBezTo>
                  <a:cubicBezTo>
                    <a:pt x="26" y="132"/>
                    <a:pt x="26" y="132"/>
                    <a:pt x="26" y="132"/>
                  </a:cubicBezTo>
                  <a:cubicBezTo>
                    <a:pt x="27" y="134"/>
                    <a:pt x="28" y="137"/>
                    <a:pt x="30" y="139"/>
                  </a:cubicBezTo>
                  <a:cubicBezTo>
                    <a:pt x="30" y="139"/>
                    <a:pt x="30" y="139"/>
                    <a:pt x="30" y="139"/>
                  </a:cubicBezTo>
                  <a:cubicBezTo>
                    <a:pt x="30" y="139"/>
                    <a:pt x="30" y="140"/>
                    <a:pt x="30" y="140"/>
                  </a:cubicBezTo>
                  <a:cubicBezTo>
                    <a:pt x="31" y="141"/>
                    <a:pt x="31" y="142"/>
                    <a:pt x="32" y="143"/>
                  </a:cubicBezTo>
                  <a:cubicBezTo>
                    <a:pt x="33" y="144"/>
                    <a:pt x="33" y="145"/>
                    <a:pt x="34" y="147"/>
                  </a:cubicBezTo>
                  <a:cubicBezTo>
                    <a:pt x="34" y="147"/>
                    <a:pt x="34" y="147"/>
                    <a:pt x="34" y="147"/>
                  </a:cubicBezTo>
                  <a:cubicBezTo>
                    <a:pt x="35" y="148"/>
                    <a:pt x="35" y="148"/>
                    <a:pt x="36" y="149"/>
                  </a:cubicBezTo>
                  <a:cubicBezTo>
                    <a:pt x="36" y="149"/>
                    <a:pt x="36" y="149"/>
                    <a:pt x="36" y="150"/>
                  </a:cubicBezTo>
                  <a:cubicBezTo>
                    <a:pt x="36" y="150"/>
                    <a:pt x="36" y="150"/>
                    <a:pt x="37" y="150"/>
                  </a:cubicBezTo>
                  <a:cubicBezTo>
                    <a:pt x="38" y="153"/>
                    <a:pt x="40" y="155"/>
                    <a:pt x="42" y="158"/>
                  </a:cubicBezTo>
                  <a:cubicBezTo>
                    <a:pt x="42" y="158"/>
                    <a:pt x="42" y="159"/>
                    <a:pt x="43" y="159"/>
                  </a:cubicBezTo>
                  <a:cubicBezTo>
                    <a:pt x="45" y="163"/>
                    <a:pt x="49" y="168"/>
                    <a:pt x="54" y="173"/>
                  </a:cubicBezTo>
                  <a:cubicBezTo>
                    <a:pt x="55" y="174"/>
                    <a:pt x="55" y="175"/>
                    <a:pt x="56" y="176"/>
                  </a:cubicBezTo>
                  <a:cubicBezTo>
                    <a:pt x="56" y="176"/>
                    <a:pt x="56" y="176"/>
                    <a:pt x="56" y="176"/>
                  </a:cubicBezTo>
                  <a:cubicBezTo>
                    <a:pt x="58" y="178"/>
                    <a:pt x="60" y="180"/>
                    <a:pt x="62" y="182"/>
                  </a:cubicBezTo>
                  <a:cubicBezTo>
                    <a:pt x="62" y="182"/>
                    <a:pt x="63" y="182"/>
                    <a:pt x="63" y="183"/>
                  </a:cubicBezTo>
                  <a:cubicBezTo>
                    <a:pt x="64" y="184"/>
                    <a:pt x="65" y="185"/>
                    <a:pt x="66" y="185"/>
                  </a:cubicBezTo>
                  <a:cubicBezTo>
                    <a:pt x="66" y="186"/>
                    <a:pt x="67" y="186"/>
                    <a:pt x="67" y="186"/>
                  </a:cubicBezTo>
                  <a:cubicBezTo>
                    <a:pt x="67" y="187"/>
                    <a:pt x="68" y="188"/>
                    <a:pt x="69" y="188"/>
                  </a:cubicBezTo>
                  <a:cubicBezTo>
                    <a:pt x="73" y="192"/>
                    <a:pt x="76" y="195"/>
                    <a:pt x="80" y="198"/>
                  </a:cubicBezTo>
                  <a:cubicBezTo>
                    <a:pt x="80" y="198"/>
                    <a:pt x="80" y="198"/>
                    <a:pt x="81" y="199"/>
                  </a:cubicBezTo>
                  <a:cubicBezTo>
                    <a:pt x="82" y="200"/>
                    <a:pt x="83" y="201"/>
                    <a:pt x="85" y="202"/>
                  </a:cubicBezTo>
                  <a:cubicBezTo>
                    <a:pt x="85" y="202"/>
                    <a:pt x="85" y="202"/>
                    <a:pt x="86" y="202"/>
                  </a:cubicBezTo>
                  <a:cubicBezTo>
                    <a:pt x="87" y="204"/>
                    <a:pt x="89" y="205"/>
                    <a:pt x="90" y="206"/>
                  </a:cubicBezTo>
                  <a:cubicBezTo>
                    <a:pt x="90" y="206"/>
                    <a:pt x="90" y="206"/>
                    <a:pt x="90" y="206"/>
                  </a:cubicBezTo>
                  <a:cubicBezTo>
                    <a:pt x="94" y="208"/>
                    <a:pt x="97" y="210"/>
                    <a:pt x="98" y="211"/>
                  </a:cubicBezTo>
                  <a:cubicBezTo>
                    <a:pt x="102" y="213"/>
                    <a:pt x="105" y="215"/>
                    <a:pt x="108" y="217"/>
                  </a:cubicBezTo>
                  <a:cubicBezTo>
                    <a:pt x="108" y="217"/>
                    <a:pt x="108" y="217"/>
                    <a:pt x="109" y="218"/>
                  </a:cubicBezTo>
                  <a:cubicBezTo>
                    <a:pt x="110" y="218"/>
                    <a:pt x="110" y="218"/>
                    <a:pt x="111" y="219"/>
                  </a:cubicBezTo>
                  <a:cubicBezTo>
                    <a:pt x="112" y="219"/>
                    <a:pt x="112" y="219"/>
                    <a:pt x="112" y="219"/>
                  </a:cubicBezTo>
                  <a:cubicBezTo>
                    <a:pt x="113" y="220"/>
                    <a:pt x="114" y="221"/>
                    <a:pt x="115" y="221"/>
                  </a:cubicBezTo>
                  <a:cubicBezTo>
                    <a:pt x="116" y="221"/>
                    <a:pt x="116" y="221"/>
                    <a:pt x="116" y="221"/>
                  </a:cubicBezTo>
                  <a:cubicBezTo>
                    <a:pt x="117" y="222"/>
                    <a:pt x="118" y="222"/>
                    <a:pt x="119" y="223"/>
                  </a:cubicBezTo>
                  <a:cubicBezTo>
                    <a:pt x="119" y="223"/>
                    <a:pt x="119" y="223"/>
                    <a:pt x="120" y="223"/>
                  </a:cubicBezTo>
                  <a:cubicBezTo>
                    <a:pt x="120" y="224"/>
                    <a:pt x="121" y="224"/>
                    <a:pt x="122" y="224"/>
                  </a:cubicBezTo>
                  <a:cubicBezTo>
                    <a:pt x="122" y="225"/>
                    <a:pt x="123" y="225"/>
                    <a:pt x="123" y="225"/>
                  </a:cubicBezTo>
                  <a:cubicBezTo>
                    <a:pt x="124" y="225"/>
                    <a:pt x="124" y="226"/>
                    <a:pt x="125" y="226"/>
                  </a:cubicBezTo>
                  <a:cubicBezTo>
                    <a:pt x="129" y="228"/>
                    <a:pt x="134" y="230"/>
                    <a:pt x="137" y="231"/>
                  </a:cubicBezTo>
                  <a:cubicBezTo>
                    <a:pt x="140" y="232"/>
                    <a:pt x="145" y="234"/>
                    <a:pt x="148" y="235"/>
                  </a:cubicBezTo>
                  <a:cubicBezTo>
                    <a:pt x="148" y="235"/>
                    <a:pt x="149" y="235"/>
                    <a:pt x="149" y="235"/>
                  </a:cubicBezTo>
                  <a:cubicBezTo>
                    <a:pt x="153" y="236"/>
                    <a:pt x="156" y="237"/>
                    <a:pt x="161" y="239"/>
                  </a:cubicBezTo>
                  <a:cubicBezTo>
                    <a:pt x="162" y="239"/>
                    <a:pt x="162" y="239"/>
                    <a:pt x="163" y="239"/>
                  </a:cubicBezTo>
                  <a:cubicBezTo>
                    <a:pt x="163" y="239"/>
                    <a:pt x="163" y="239"/>
                    <a:pt x="164" y="239"/>
                  </a:cubicBezTo>
                  <a:cubicBezTo>
                    <a:pt x="164" y="239"/>
                    <a:pt x="165" y="240"/>
                    <a:pt x="166" y="240"/>
                  </a:cubicBezTo>
                  <a:cubicBezTo>
                    <a:pt x="166" y="240"/>
                    <a:pt x="166" y="240"/>
                    <a:pt x="167" y="240"/>
                  </a:cubicBezTo>
                  <a:cubicBezTo>
                    <a:pt x="169" y="240"/>
                    <a:pt x="170" y="241"/>
                    <a:pt x="172" y="241"/>
                  </a:cubicBezTo>
                  <a:cubicBezTo>
                    <a:pt x="175" y="242"/>
                    <a:pt x="177" y="242"/>
                    <a:pt x="180" y="243"/>
                  </a:cubicBezTo>
                  <a:cubicBezTo>
                    <a:pt x="180" y="243"/>
                    <a:pt x="181" y="243"/>
                    <a:pt x="182" y="243"/>
                  </a:cubicBezTo>
                  <a:cubicBezTo>
                    <a:pt x="182" y="243"/>
                    <a:pt x="182" y="243"/>
                    <a:pt x="182" y="243"/>
                  </a:cubicBezTo>
                  <a:cubicBezTo>
                    <a:pt x="186" y="244"/>
                    <a:pt x="190" y="244"/>
                    <a:pt x="190" y="244"/>
                  </a:cubicBezTo>
                  <a:cubicBezTo>
                    <a:pt x="190" y="244"/>
                    <a:pt x="190" y="244"/>
                    <a:pt x="191" y="244"/>
                  </a:cubicBezTo>
                  <a:cubicBezTo>
                    <a:pt x="193" y="244"/>
                    <a:pt x="196" y="245"/>
                    <a:pt x="197" y="245"/>
                  </a:cubicBezTo>
                  <a:cubicBezTo>
                    <a:pt x="198" y="245"/>
                    <a:pt x="199" y="245"/>
                    <a:pt x="200" y="245"/>
                  </a:cubicBezTo>
                  <a:cubicBezTo>
                    <a:pt x="201" y="245"/>
                    <a:pt x="203" y="245"/>
                    <a:pt x="203" y="245"/>
                  </a:cubicBezTo>
                  <a:cubicBezTo>
                    <a:pt x="213" y="245"/>
                    <a:pt x="216" y="245"/>
                    <a:pt x="222" y="245"/>
                  </a:cubicBezTo>
                  <a:cubicBezTo>
                    <a:pt x="222" y="245"/>
                    <a:pt x="222" y="245"/>
                    <a:pt x="222" y="245"/>
                  </a:cubicBezTo>
                  <a:cubicBezTo>
                    <a:pt x="222" y="245"/>
                    <a:pt x="229" y="245"/>
                    <a:pt x="239" y="244"/>
                  </a:cubicBezTo>
                  <a:cubicBezTo>
                    <a:pt x="239" y="244"/>
                    <a:pt x="239" y="244"/>
                    <a:pt x="239" y="244"/>
                  </a:cubicBezTo>
                  <a:cubicBezTo>
                    <a:pt x="241" y="244"/>
                    <a:pt x="243" y="243"/>
                    <a:pt x="245" y="243"/>
                  </a:cubicBezTo>
                  <a:close/>
                </a:path>
              </a:pathLst>
            </a:custGeom>
            <a:solidFill>
              <a:schemeClr val="accent4"/>
            </a:solidFill>
            <a:ln>
              <a:noFill/>
            </a:ln>
          </p:spPr>
          <p:txBody>
            <a:bodyPr/>
            <a:lstStyle/>
            <a:p>
              <a:pPr eaLnBrk="1" fontAlgn="auto" hangingPunct="1">
                <a:spcBef>
                  <a:spcPts val="0"/>
                </a:spcBef>
                <a:spcAft>
                  <a:spcPts val="0"/>
                </a:spcAft>
                <a:defRPr/>
              </a:pPr>
              <a:endParaRPr lang="en-AU">
                <a:latin typeface="+mn-lt"/>
              </a:endParaRPr>
            </a:p>
          </p:txBody>
        </p:sp>
        <p:sp>
          <p:nvSpPr>
            <p:cNvPr id="38" name="Line 85">
              <a:extLst>
                <a:ext uri="{FF2B5EF4-FFF2-40B4-BE49-F238E27FC236}">
                  <a16:creationId xmlns:a16="http://schemas.microsoft.com/office/drawing/2014/main" id="{89493531-9A7E-4C9C-B071-2678B6020786}"/>
                </a:ext>
              </a:extLst>
            </p:cNvPr>
            <p:cNvSpPr>
              <a:spLocks noChangeShapeType="1"/>
            </p:cNvSpPr>
            <p:nvPr/>
          </p:nvSpPr>
          <p:spPr bwMode="auto">
            <a:xfrm>
              <a:off x="4647832" y="4645229"/>
              <a:ext cx="0" cy="0"/>
            </a:xfrm>
            <a:prstGeom prst="line">
              <a:avLst/>
            </a:prstGeom>
            <a:noFill/>
            <a:ln>
              <a:noFill/>
            </a:ln>
          </p:spPr>
          <p:txBody>
            <a:bodyPr/>
            <a:lstStyle/>
            <a:p>
              <a:pPr eaLnBrk="1" fontAlgn="auto" hangingPunct="1">
                <a:spcBef>
                  <a:spcPts val="0"/>
                </a:spcBef>
                <a:spcAft>
                  <a:spcPts val="0"/>
                </a:spcAft>
                <a:defRPr/>
              </a:pPr>
              <a:endParaRPr lang="en-AU">
                <a:latin typeface="+mn-lt"/>
              </a:endParaRPr>
            </a:p>
          </p:txBody>
        </p:sp>
        <p:sp>
          <p:nvSpPr>
            <p:cNvPr id="39" name="Line 86">
              <a:extLst>
                <a:ext uri="{FF2B5EF4-FFF2-40B4-BE49-F238E27FC236}">
                  <a16:creationId xmlns:a16="http://schemas.microsoft.com/office/drawing/2014/main" id="{A32255CD-7E07-4A2C-8114-045A601830A4}"/>
                </a:ext>
              </a:extLst>
            </p:cNvPr>
            <p:cNvSpPr>
              <a:spLocks noChangeShapeType="1"/>
            </p:cNvSpPr>
            <p:nvPr/>
          </p:nvSpPr>
          <p:spPr bwMode="auto">
            <a:xfrm>
              <a:off x="4647832" y="4645229"/>
              <a:ext cx="0" cy="0"/>
            </a:xfrm>
            <a:prstGeom prst="line">
              <a:avLst/>
            </a:prstGeom>
            <a:noFill/>
            <a:ln>
              <a:noFill/>
            </a:ln>
          </p:spPr>
          <p:txBody>
            <a:bodyPr/>
            <a:lstStyle/>
            <a:p>
              <a:pPr eaLnBrk="1" fontAlgn="auto" hangingPunct="1">
                <a:spcBef>
                  <a:spcPts val="0"/>
                </a:spcBef>
                <a:spcAft>
                  <a:spcPts val="0"/>
                </a:spcAft>
                <a:defRPr/>
              </a:pPr>
              <a:endParaRPr lang="en-AU">
                <a:latin typeface="+mn-lt"/>
              </a:endParaRPr>
            </a:p>
          </p:txBody>
        </p:sp>
        <p:sp>
          <p:nvSpPr>
            <p:cNvPr id="40" name="Freeform 87">
              <a:extLst>
                <a:ext uri="{FF2B5EF4-FFF2-40B4-BE49-F238E27FC236}">
                  <a16:creationId xmlns:a16="http://schemas.microsoft.com/office/drawing/2014/main" id="{7B637B15-5D7B-42C2-A5C5-9819807C21BB}"/>
                </a:ext>
              </a:extLst>
            </p:cNvPr>
            <p:cNvSpPr>
              <a:spLocks/>
            </p:cNvSpPr>
            <p:nvPr/>
          </p:nvSpPr>
          <p:spPr bwMode="auto">
            <a:xfrm>
              <a:off x="3130769" y="3001082"/>
              <a:ext cx="1875641" cy="2121231"/>
            </a:xfrm>
            <a:custGeom>
              <a:avLst/>
              <a:gdLst>
                <a:gd name="T0" fmla="*/ 223 w 344"/>
                <a:gd name="T1" fmla="*/ 254 h 348"/>
                <a:gd name="T2" fmla="*/ 40 w 344"/>
                <a:gd name="T3" fmla="*/ 33 h 348"/>
                <a:gd name="T4" fmla="*/ 39 w 344"/>
                <a:gd name="T5" fmla="*/ 6 h 348"/>
                <a:gd name="T6" fmla="*/ 43 w 344"/>
                <a:gd name="T7" fmla="*/ 0 h 348"/>
                <a:gd name="T8" fmla="*/ 39 w 344"/>
                <a:gd name="T9" fmla="*/ 5 h 348"/>
                <a:gd name="T10" fmla="*/ 37 w 344"/>
                <a:gd name="T11" fmla="*/ 6 h 348"/>
                <a:gd name="T12" fmla="*/ 34 w 344"/>
                <a:gd name="T13" fmla="*/ 11 h 348"/>
                <a:gd name="T14" fmla="*/ 33 w 344"/>
                <a:gd name="T15" fmla="*/ 12 h 348"/>
                <a:gd name="T16" fmla="*/ 30 w 344"/>
                <a:gd name="T17" fmla="*/ 17 h 348"/>
                <a:gd name="T18" fmla="*/ 29 w 344"/>
                <a:gd name="T19" fmla="*/ 18 h 348"/>
                <a:gd name="T20" fmla="*/ 26 w 344"/>
                <a:gd name="T21" fmla="*/ 22 h 348"/>
                <a:gd name="T22" fmla="*/ 25 w 344"/>
                <a:gd name="T23" fmla="*/ 23 h 348"/>
                <a:gd name="T24" fmla="*/ 23 w 344"/>
                <a:gd name="T25" fmla="*/ 26 h 348"/>
                <a:gd name="T26" fmla="*/ 22 w 344"/>
                <a:gd name="T27" fmla="*/ 28 h 348"/>
                <a:gd name="T28" fmla="*/ 20 w 344"/>
                <a:gd name="T29" fmla="*/ 31 h 348"/>
                <a:gd name="T30" fmla="*/ 19 w 344"/>
                <a:gd name="T31" fmla="*/ 33 h 348"/>
                <a:gd name="T32" fmla="*/ 18 w 344"/>
                <a:gd name="T33" fmla="*/ 35 h 348"/>
                <a:gd name="T34" fmla="*/ 16 w 344"/>
                <a:gd name="T35" fmla="*/ 39 h 348"/>
                <a:gd name="T36" fmla="*/ 16 w 344"/>
                <a:gd name="T37" fmla="*/ 40 h 348"/>
                <a:gd name="T38" fmla="*/ 13 w 344"/>
                <a:gd name="T39" fmla="*/ 44 h 348"/>
                <a:gd name="T40" fmla="*/ 13 w 344"/>
                <a:gd name="T41" fmla="*/ 45 h 348"/>
                <a:gd name="T42" fmla="*/ 10 w 344"/>
                <a:gd name="T43" fmla="*/ 51 h 348"/>
                <a:gd name="T44" fmla="*/ 10 w 344"/>
                <a:gd name="T45" fmla="*/ 51 h 348"/>
                <a:gd name="T46" fmla="*/ 8 w 344"/>
                <a:gd name="T47" fmla="*/ 57 h 348"/>
                <a:gd name="T48" fmla="*/ 7 w 344"/>
                <a:gd name="T49" fmla="*/ 58 h 348"/>
                <a:gd name="T50" fmla="*/ 5 w 344"/>
                <a:gd name="T51" fmla="*/ 63 h 348"/>
                <a:gd name="T52" fmla="*/ 4 w 344"/>
                <a:gd name="T53" fmla="*/ 65 h 348"/>
                <a:gd name="T54" fmla="*/ 2 w 344"/>
                <a:gd name="T55" fmla="*/ 71 h 348"/>
                <a:gd name="T56" fmla="*/ 3 w 344"/>
                <a:gd name="T57" fmla="*/ 95 h 348"/>
                <a:gd name="T58" fmla="*/ 169 w 344"/>
                <a:gd name="T59" fmla="*/ 296 h 348"/>
                <a:gd name="T60" fmla="*/ 273 w 344"/>
                <a:gd name="T61" fmla="*/ 342 h 348"/>
                <a:gd name="T62" fmla="*/ 279 w 344"/>
                <a:gd name="T63" fmla="*/ 340 h 348"/>
                <a:gd name="T64" fmla="*/ 281 w 344"/>
                <a:gd name="T65" fmla="*/ 339 h 348"/>
                <a:gd name="T66" fmla="*/ 286 w 344"/>
                <a:gd name="T67" fmla="*/ 337 h 348"/>
                <a:gd name="T68" fmla="*/ 287 w 344"/>
                <a:gd name="T69" fmla="*/ 337 h 348"/>
                <a:gd name="T70" fmla="*/ 293 w 344"/>
                <a:gd name="T71" fmla="*/ 334 h 348"/>
                <a:gd name="T72" fmla="*/ 293 w 344"/>
                <a:gd name="T73" fmla="*/ 334 h 348"/>
                <a:gd name="T74" fmla="*/ 299 w 344"/>
                <a:gd name="T75" fmla="*/ 332 h 348"/>
                <a:gd name="T76" fmla="*/ 299 w 344"/>
                <a:gd name="T77" fmla="*/ 331 h 348"/>
                <a:gd name="T78" fmla="*/ 304 w 344"/>
                <a:gd name="T79" fmla="*/ 329 h 348"/>
                <a:gd name="T80" fmla="*/ 305 w 344"/>
                <a:gd name="T81" fmla="*/ 329 h 348"/>
                <a:gd name="T82" fmla="*/ 309 w 344"/>
                <a:gd name="T83" fmla="*/ 327 h 348"/>
                <a:gd name="T84" fmla="*/ 310 w 344"/>
                <a:gd name="T85" fmla="*/ 326 h 348"/>
                <a:gd name="T86" fmla="*/ 313 w 344"/>
                <a:gd name="T87" fmla="*/ 324 h 348"/>
                <a:gd name="T88" fmla="*/ 315 w 344"/>
                <a:gd name="T89" fmla="*/ 323 h 348"/>
                <a:gd name="T90" fmla="*/ 317 w 344"/>
                <a:gd name="T91" fmla="*/ 322 h 348"/>
                <a:gd name="T92" fmla="*/ 321 w 344"/>
                <a:gd name="T93" fmla="*/ 319 h 348"/>
                <a:gd name="T94" fmla="*/ 322 w 344"/>
                <a:gd name="T95" fmla="*/ 318 h 348"/>
                <a:gd name="T96" fmla="*/ 326 w 344"/>
                <a:gd name="T97" fmla="*/ 316 h 348"/>
                <a:gd name="T98" fmla="*/ 327 w 344"/>
                <a:gd name="T99" fmla="*/ 315 h 348"/>
                <a:gd name="T100" fmla="*/ 332 w 344"/>
                <a:gd name="T101" fmla="*/ 312 h 348"/>
                <a:gd name="T102" fmla="*/ 333 w 344"/>
                <a:gd name="T103" fmla="*/ 311 h 348"/>
                <a:gd name="T104" fmla="*/ 337 w 344"/>
                <a:gd name="T105" fmla="*/ 308 h 348"/>
                <a:gd name="T106" fmla="*/ 339 w 344"/>
                <a:gd name="T107" fmla="*/ 306 h 348"/>
                <a:gd name="T108" fmla="*/ 344 w 344"/>
                <a:gd name="T109" fmla="*/ 302 h 348"/>
                <a:gd name="T110" fmla="*/ 338 w 344"/>
                <a:gd name="T111" fmla="*/ 306 h 348"/>
                <a:gd name="T112" fmla="*/ 223 w 344"/>
                <a:gd name="T113" fmla="*/ 25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4" h="348">
                  <a:moveTo>
                    <a:pt x="223" y="254"/>
                  </a:moveTo>
                  <a:cubicBezTo>
                    <a:pt x="138" y="190"/>
                    <a:pt x="56" y="90"/>
                    <a:pt x="40" y="33"/>
                  </a:cubicBezTo>
                  <a:cubicBezTo>
                    <a:pt x="37" y="22"/>
                    <a:pt x="37" y="13"/>
                    <a:pt x="39" y="6"/>
                  </a:cubicBezTo>
                  <a:cubicBezTo>
                    <a:pt x="40" y="4"/>
                    <a:pt x="41" y="2"/>
                    <a:pt x="43" y="0"/>
                  </a:cubicBezTo>
                  <a:cubicBezTo>
                    <a:pt x="41" y="1"/>
                    <a:pt x="40" y="3"/>
                    <a:pt x="39" y="5"/>
                  </a:cubicBezTo>
                  <a:cubicBezTo>
                    <a:pt x="38" y="5"/>
                    <a:pt x="38" y="6"/>
                    <a:pt x="37" y="6"/>
                  </a:cubicBezTo>
                  <a:cubicBezTo>
                    <a:pt x="36" y="8"/>
                    <a:pt x="35" y="9"/>
                    <a:pt x="34" y="11"/>
                  </a:cubicBezTo>
                  <a:cubicBezTo>
                    <a:pt x="34" y="11"/>
                    <a:pt x="33" y="11"/>
                    <a:pt x="33" y="12"/>
                  </a:cubicBezTo>
                  <a:cubicBezTo>
                    <a:pt x="32" y="13"/>
                    <a:pt x="31" y="15"/>
                    <a:pt x="30" y="17"/>
                  </a:cubicBezTo>
                  <a:cubicBezTo>
                    <a:pt x="29" y="17"/>
                    <a:pt x="29" y="17"/>
                    <a:pt x="29" y="18"/>
                  </a:cubicBezTo>
                  <a:cubicBezTo>
                    <a:pt x="28" y="19"/>
                    <a:pt x="27" y="20"/>
                    <a:pt x="26" y="22"/>
                  </a:cubicBezTo>
                  <a:cubicBezTo>
                    <a:pt x="26" y="22"/>
                    <a:pt x="26" y="23"/>
                    <a:pt x="25" y="23"/>
                  </a:cubicBezTo>
                  <a:cubicBezTo>
                    <a:pt x="25" y="24"/>
                    <a:pt x="24" y="25"/>
                    <a:pt x="23" y="26"/>
                  </a:cubicBezTo>
                  <a:cubicBezTo>
                    <a:pt x="23" y="27"/>
                    <a:pt x="22" y="28"/>
                    <a:pt x="22" y="28"/>
                  </a:cubicBezTo>
                  <a:cubicBezTo>
                    <a:pt x="21" y="29"/>
                    <a:pt x="21" y="30"/>
                    <a:pt x="20" y="31"/>
                  </a:cubicBezTo>
                  <a:cubicBezTo>
                    <a:pt x="20" y="32"/>
                    <a:pt x="19" y="33"/>
                    <a:pt x="19" y="33"/>
                  </a:cubicBezTo>
                  <a:cubicBezTo>
                    <a:pt x="19" y="34"/>
                    <a:pt x="18" y="34"/>
                    <a:pt x="18" y="35"/>
                  </a:cubicBezTo>
                  <a:cubicBezTo>
                    <a:pt x="17" y="36"/>
                    <a:pt x="17" y="38"/>
                    <a:pt x="16" y="39"/>
                  </a:cubicBezTo>
                  <a:cubicBezTo>
                    <a:pt x="16" y="39"/>
                    <a:pt x="16" y="39"/>
                    <a:pt x="16" y="40"/>
                  </a:cubicBezTo>
                  <a:cubicBezTo>
                    <a:pt x="15" y="41"/>
                    <a:pt x="14" y="43"/>
                    <a:pt x="13" y="44"/>
                  </a:cubicBezTo>
                  <a:cubicBezTo>
                    <a:pt x="13" y="45"/>
                    <a:pt x="13" y="45"/>
                    <a:pt x="13" y="45"/>
                  </a:cubicBezTo>
                  <a:cubicBezTo>
                    <a:pt x="12" y="47"/>
                    <a:pt x="11" y="49"/>
                    <a:pt x="10" y="51"/>
                  </a:cubicBezTo>
                  <a:cubicBezTo>
                    <a:pt x="10" y="51"/>
                    <a:pt x="10" y="51"/>
                    <a:pt x="10" y="51"/>
                  </a:cubicBezTo>
                  <a:cubicBezTo>
                    <a:pt x="9" y="53"/>
                    <a:pt x="8" y="55"/>
                    <a:pt x="8" y="57"/>
                  </a:cubicBezTo>
                  <a:cubicBezTo>
                    <a:pt x="7" y="57"/>
                    <a:pt x="7" y="57"/>
                    <a:pt x="7" y="58"/>
                  </a:cubicBezTo>
                  <a:cubicBezTo>
                    <a:pt x="6" y="59"/>
                    <a:pt x="6" y="61"/>
                    <a:pt x="5" y="63"/>
                  </a:cubicBezTo>
                  <a:cubicBezTo>
                    <a:pt x="5" y="63"/>
                    <a:pt x="5" y="64"/>
                    <a:pt x="4" y="65"/>
                  </a:cubicBezTo>
                  <a:cubicBezTo>
                    <a:pt x="3" y="67"/>
                    <a:pt x="3" y="69"/>
                    <a:pt x="2" y="71"/>
                  </a:cubicBezTo>
                  <a:cubicBezTo>
                    <a:pt x="0" y="76"/>
                    <a:pt x="1" y="85"/>
                    <a:pt x="3" y="95"/>
                  </a:cubicBezTo>
                  <a:cubicBezTo>
                    <a:pt x="18" y="147"/>
                    <a:pt x="92" y="237"/>
                    <a:pt x="169" y="296"/>
                  </a:cubicBezTo>
                  <a:cubicBezTo>
                    <a:pt x="217" y="332"/>
                    <a:pt x="255" y="348"/>
                    <a:pt x="273" y="342"/>
                  </a:cubicBezTo>
                  <a:cubicBezTo>
                    <a:pt x="275" y="342"/>
                    <a:pt x="276" y="341"/>
                    <a:pt x="279" y="340"/>
                  </a:cubicBezTo>
                  <a:cubicBezTo>
                    <a:pt x="279" y="340"/>
                    <a:pt x="280" y="340"/>
                    <a:pt x="281" y="339"/>
                  </a:cubicBezTo>
                  <a:cubicBezTo>
                    <a:pt x="282" y="339"/>
                    <a:pt x="284" y="338"/>
                    <a:pt x="286" y="337"/>
                  </a:cubicBezTo>
                  <a:cubicBezTo>
                    <a:pt x="286" y="337"/>
                    <a:pt x="287" y="337"/>
                    <a:pt x="287" y="337"/>
                  </a:cubicBezTo>
                  <a:cubicBezTo>
                    <a:pt x="289" y="336"/>
                    <a:pt x="291" y="335"/>
                    <a:pt x="293" y="334"/>
                  </a:cubicBezTo>
                  <a:cubicBezTo>
                    <a:pt x="293" y="334"/>
                    <a:pt x="293" y="334"/>
                    <a:pt x="293" y="334"/>
                  </a:cubicBezTo>
                  <a:cubicBezTo>
                    <a:pt x="295" y="334"/>
                    <a:pt x="297" y="333"/>
                    <a:pt x="299" y="332"/>
                  </a:cubicBezTo>
                  <a:cubicBezTo>
                    <a:pt x="299" y="332"/>
                    <a:pt x="299" y="332"/>
                    <a:pt x="299" y="331"/>
                  </a:cubicBezTo>
                  <a:cubicBezTo>
                    <a:pt x="301" y="331"/>
                    <a:pt x="302" y="330"/>
                    <a:pt x="304" y="329"/>
                  </a:cubicBezTo>
                  <a:cubicBezTo>
                    <a:pt x="304" y="329"/>
                    <a:pt x="305" y="329"/>
                    <a:pt x="305" y="329"/>
                  </a:cubicBezTo>
                  <a:cubicBezTo>
                    <a:pt x="306" y="328"/>
                    <a:pt x="307" y="327"/>
                    <a:pt x="309" y="327"/>
                  </a:cubicBezTo>
                  <a:cubicBezTo>
                    <a:pt x="309" y="326"/>
                    <a:pt x="310" y="326"/>
                    <a:pt x="310" y="326"/>
                  </a:cubicBezTo>
                  <a:cubicBezTo>
                    <a:pt x="311" y="325"/>
                    <a:pt x="312" y="325"/>
                    <a:pt x="313" y="324"/>
                  </a:cubicBezTo>
                  <a:cubicBezTo>
                    <a:pt x="314" y="324"/>
                    <a:pt x="315" y="323"/>
                    <a:pt x="315" y="323"/>
                  </a:cubicBezTo>
                  <a:cubicBezTo>
                    <a:pt x="316" y="322"/>
                    <a:pt x="317" y="322"/>
                    <a:pt x="317" y="322"/>
                  </a:cubicBezTo>
                  <a:cubicBezTo>
                    <a:pt x="318" y="321"/>
                    <a:pt x="319" y="320"/>
                    <a:pt x="321" y="319"/>
                  </a:cubicBezTo>
                  <a:cubicBezTo>
                    <a:pt x="321" y="319"/>
                    <a:pt x="322" y="319"/>
                    <a:pt x="322" y="318"/>
                  </a:cubicBezTo>
                  <a:cubicBezTo>
                    <a:pt x="323" y="318"/>
                    <a:pt x="325" y="317"/>
                    <a:pt x="326" y="316"/>
                  </a:cubicBezTo>
                  <a:cubicBezTo>
                    <a:pt x="326" y="316"/>
                    <a:pt x="327" y="315"/>
                    <a:pt x="327" y="315"/>
                  </a:cubicBezTo>
                  <a:cubicBezTo>
                    <a:pt x="329" y="314"/>
                    <a:pt x="330" y="313"/>
                    <a:pt x="332" y="312"/>
                  </a:cubicBezTo>
                  <a:cubicBezTo>
                    <a:pt x="332" y="311"/>
                    <a:pt x="333" y="311"/>
                    <a:pt x="333" y="311"/>
                  </a:cubicBezTo>
                  <a:cubicBezTo>
                    <a:pt x="335" y="310"/>
                    <a:pt x="336" y="308"/>
                    <a:pt x="337" y="308"/>
                  </a:cubicBezTo>
                  <a:cubicBezTo>
                    <a:pt x="338" y="307"/>
                    <a:pt x="339" y="307"/>
                    <a:pt x="339" y="306"/>
                  </a:cubicBezTo>
                  <a:cubicBezTo>
                    <a:pt x="341" y="305"/>
                    <a:pt x="343" y="303"/>
                    <a:pt x="344" y="302"/>
                  </a:cubicBezTo>
                  <a:cubicBezTo>
                    <a:pt x="342" y="304"/>
                    <a:pt x="340" y="305"/>
                    <a:pt x="338" y="306"/>
                  </a:cubicBezTo>
                  <a:cubicBezTo>
                    <a:pt x="318" y="312"/>
                    <a:pt x="276" y="295"/>
                    <a:pt x="223" y="254"/>
                  </a:cubicBezTo>
                  <a:close/>
                </a:path>
              </a:pathLst>
            </a:custGeom>
            <a:solidFill>
              <a:schemeClr val="accent5"/>
            </a:solidFill>
            <a:ln>
              <a:noFill/>
            </a:ln>
          </p:spPr>
          <p:txBody>
            <a:bodyPr/>
            <a:lstStyle/>
            <a:p>
              <a:pPr eaLnBrk="1" fontAlgn="auto" hangingPunct="1">
                <a:spcBef>
                  <a:spcPts val="0"/>
                </a:spcBef>
                <a:spcAft>
                  <a:spcPts val="0"/>
                </a:spcAft>
                <a:defRPr/>
              </a:pPr>
              <a:endParaRPr lang="en-AU">
                <a:latin typeface="+mn-lt"/>
              </a:endParaRPr>
            </a:p>
          </p:txBody>
        </p:sp>
        <p:sp>
          <p:nvSpPr>
            <p:cNvPr id="41" name="Freeform 108">
              <a:extLst>
                <a:ext uri="{FF2B5EF4-FFF2-40B4-BE49-F238E27FC236}">
                  <a16:creationId xmlns:a16="http://schemas.microsoft.com/office/drawing/2014/main" id="{D0A601E5-8099-43F9-9BF9-44E444C568F3}"/>
                </a:ext>
              </a:extLst>
            </p:cNvPr>
            <p:cNvSpPr>
              <a:spLocks/>
            </p:cNvSpPr>
            <p:nvPr/>
          </p:nvSpPr>
          <p:spPr bwMode="auto">
            <a:xfrm>
              <a:off x="3229609" y="2336755"/>
              <a:ext cx="1907821" cy="2187921"/>
            </a:xfrm>
            <a:custGeom>
              <a:avLst/>
              <a:gdLst>
                <a:gd name="T0" fmla="*/ 310 w 350"/>
                <a:gd name="T1" fmla="*/ 342 h 359"/>
                <a:gd name="T2" fmla="*/ 350 w 350"/>
                <a:gd name="T3" fmla="*/ 272 h 359"/>
                <a:gd name="T4" fmla="*/ 235 w 350"/>
                <a:gd name="T5" fmla="*/ 236 h 359"/>
                <a:gd name="T6" fmla="*/ 70 w 350"/>
                <a:gd name="T7" fmla="*/ 35 h 359"/>
                <a:gd name="T8" fmla="*/ 79 w 350"/>
                <a:gd name="T9" fmla="*/ 0 h 359"/>
                <a:gd name="T10" fmla="*/ 8 w 350"/>
                <a:gd name="T11" fmla="*/ 40 h 359"/>
                <a:gd name="T12" fmla="*/ 4 w 350"/>
                <a:gd name="T13" fmla="*/ 75 h 359"/>
                <a:gd name="T14" fmla="*/ 187 w 350"/>
                <a:gd name="T15" fmla="*/ 296 h 359"/>
                <a:gd name="T16" fmla="*/ 310 w 350"/>
                <a:gd name="T17" fmla="*/ 34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 h="359">
                  <a:moveTo>
                    <a:pt x="310" y="342"/>
                  </a:moveTo>
                  <a:cubicBezTo>
                    <a:pt x="336" y="312"/>
                    <a:pt x="346" y="283"/>
                    <a:pt x="350" y="272"/>
                  </a:cubicBezTo>
                  <a:cubicBezTo>
                    <a:pt x="342" y="296"/>
                    <a:pt x="297" y="283"/>
                    <a:pt x="235" y="236"/>
                  </a:cubicBezTo>
                  <a:cubicBezTo>
                    <a:pt x="158" y="177"/>
                    <a:pt x="84" y="87"/>
                    <a:pt x="70" y="35"/>
                  </a:cubicBezTo>
                  <a:cubicBezTo>
                    <a:pt x="65" y="15"/>
                    <a:pt x="68" y="4"/>
                    <a:pt x="79" y="0"/>
                  </a:cubicBezTo>
                  <a:cubicBezTo>
                    <a:pt x="41" y="13"/>
                    <a:pt x="17" y="33"/>
                    <a:pt x="8" y="40"/>
                  </a:cubicBezTo>
                  <a:cubicBezTo>
                    <a:pt x="1" y="46"/>
                    <a:pt x="0" y="58"/>
                    <a:pt x="4" y="75"/>
                  </a:cubicBezTo>
                  <a:cubicBezTo>
                    <a:pt x="20" y="133"/>
                    <a:pt x="102" y="232"/>
                    <a:pt x="187" y="296"/>
                  </a:cubicBezTo>
                  <a:cubicBezTo>
                    <a:pt x="249" y="344"/>
                    <a:pt x="295" y="359"/>
                    <a:pt x="310" y="342"/>
                  </a:cubicBezTo>
                  <a:close/>
                </a:path>
              </a:pathLst>
            </a:custGeom>
            <a:solidFill>
              <a:schemeClr val="accent2">
                <a:lumMod val="60000"/>
                <a:lumOff val="40000"/>
              </a:schemeClr>
            </a:solidFill>
            <a:ln>
              <a:noFill/>
            </a:ln>
          </p:spPr>
          <p:style>
            <a:lnRef idx="1">
              <a:schemeClr val="accent2"/>
            </a:lnRef>
            <a:fillRef idx="3">
              <a:schemeClr val="accent2"/>
            </a:fillRef>
            <a:effectRef idx="2">
              <a:schemeClr val="accent2"/>
            </a:effectRef>
            <a:fontRef idx="minor">
              <a:schemeClr val="lt1"/>
            </a:fontRef>
          </p:style>
          <p:txBody>
            <a:bodyPr/>
            <a:lstStyle/>
            <a:p>
              <a:pPr eaLnBrk="1" fontAlgn="auto" hangingPunct="1">
                <a:spcBef>
                  <a:spcPts val="0"/>
                </a:spcBef>
                <a:spcAft>
                  <a:spcPts val="0"/>
                </a:spcAft>
                <a:defRPr/>
              </a:pPr>
              <a:endParaRPr lang="en-AU"/>
            </a:p>
          </p:txBody>
        </p:sp>
        <p:sp>
          <p:nvSpPr>
            <p:cNvPr id="42" name="Freeform 109">
              <a:extLst>
                <a:ext uri="{FF2B5EF4-FFF2-40B4-BE49-F238E27FC236}">
                  <a16:creationId xmlns:a16="http://schemas.microsoft.com/office/drawing/2014/main" id="{5E24E177-8423-4015-A9E0-04AA6B1265F2}"/>
                </a:ext>
              </a:extLst>
            </p:cNvPr>
            <p:cNvSpPr>
              <a:spLocks/>
            </p:cNvSpPr>
            <p:nvPr/>
          </p:nvSpPr>
          <p:spPr bwMode="auto">
            <a:xfrm>
              <a:off x="4020320" y="2508607"/>
              <a:ext cx="1427419" cy="1649277"/>
            </a:xfrm>
            <a:custGeom>
              <a:avLst/>
              <a:gdLst>
                <a:gd name="T0" fmla="*/ 259 w 262"/>
                <a:gd name="T1" fmla="*/ 245 h 271"/>
                <a:gd name="T2" fmla="*/ 261 w 262"/>
                <a:gd name="T3" fmla="*/ 200 h 271"/>
                <a:gd name="T4" fmla="*/ 259 w 262"/>
                <a:gd name="T5" fmla="*/ 180 h 271"/>
                <a:gd name="T6" fmla="*/ 256 w 262"/>
                <a:gd name="T7" fmla="*/ 167 h 271"/>
                <a:gd name="T8" fmla="*/ 254 w 262"/>
                <a:gd name="T9" fmla="*/ 157 h 271"/>
                <a:gd name="T10" fmla="*/ 242 w 262"/>
                <a:gd name="T11" fmla="*/ 124 h 271"/>
                <a:gd name="T12" fmla="*/ 226 w 262"/>
                <a:gd name="T13" fmla="*/ 96 h 271"/>
                <a:gd name="T14" fmla="*/ 203 w 262"/>
                <a:gd name="T15" fmla="*/ 67 h 271"/>
                <a:gd name="T16" fmla="*/ 178 w 262"/>
                <a:gd name="T17" fmla="*/ 44 h 271"/>
                <a:gd name="T18" fmla="*/ 102 w 262"/>
                <a:gd name="T19" fmla="*/ 7 h 271"/>
                <a:gd name="T20" fmla="*/ 60 w 262"/>
                <a:gd name="T21" fmla="*/ 0 h 271"/>
                <a:gd name="T22" fmla="*/ 39 w 262"/>
                <a:gd name="T23" fmla="*/ 0 h 271"/>
                <a:gd name="T24" fmla="*/ 28 w 262"/>
                <a:gd name="T25" fmla="*/ 1 h 271"/>
                <a:gd name="T26" fmla="*/ 17 w 262"/>
                <a:gd name="T27" fmla="*/ 2 h 271"/>
                <a:gd name="T28" fmla="*/ 5 w 262"/>
                <a:gd name="T29" fmla="*/ 34 h 271"/>
                <a:gd name="T30" fmla="*/ 155 w 262"/>
                <a:gd name="T31" fmla="*/ 216 h 271"/>
                <a:gd name="T32" fmla="*/ 259 w 262"/>
                <a:gd name="T33" fmla="*/ 24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2" h="271">
                  <a:moveTo>
                    <a:pt x="259" y="245"/>
                  </a:moveTo>
                  <a:cubicBezTo>
                    <a:pt x="261" y="232"/>
                    <a:pt x="262" y="217"/>
                    <a:pt x="261" y="200"/>
                  </a:cubicBezTo>
                  <a:cubicBezTo>
                    <a:pt x="261" y="194"/>
                    <a:pt x="260" y="186"/>
                    <a:pt x="259" y="180"/>
                  </a:cubicBezTo>
                  <a:cubicBezTo>
                    <a:pt x="258" y="176"/>
                    <a:pt x="257" y="171"/>
                    <a:pt x="256" y="167"/>
                  </a:cubicBezTo>
                  <a:cubicBezTo>
                    <a:pt x="256" y="164"/>
                    <a:pt x="255" y="160"/>
                    <a:pt x="254" y="157"/>
                  </a:cubicBezTo>
                  <a:cubicBezTo>
                    <a:pt x="251" y="145"/>
                    <a:pt x="247" y="136"/>
                    <a:pt x="242" y="124"/>
                  </a:cubicBezTo>
                  <a:cubicBezTo>
                    <a:pt x="237" y="113"/>
                    <a:pt x="230" y="102"/>
                    <a:pt x="226" y="96"/>
                  </a:cubicBezTo>
                  <a:cubicBezTo>
                    <a:pt x="222" y="90"/>
                    <a:pt x="216" y="80"/>
                    <a:pt x="203" y="67"/>
                  </a:cubicBezTo>
                  <a:cubicBezTo>
                    <a:pt x="196" y="59"/>
                    <a:pt x="187" y="51"/>
                    <a:pt x="178" y="44"/>
                  </a:cubicBezTo>
                  <a:cubicBezTo>
                    <a:pt x="162" y="32"/>
                    <a:pt x="136" y="16"/>
                    <a:pt x="102" y="7"/>
                  </a:cubicBezTo>
                  <a:cubicBezTo>
                    <a:pt x="97" y="6"/>
                    <a:pt x="81" y="2"/>
                    <a:pt x="60" y="0"/>
                  </a:cubicBezTo>
                  <a:cubicBezTo>
                    <a:pt x="57" y="0"/>
                    <a:pt x="49" y="0"/>
                    <a:pt x="39" y="0"/>
                  </a:cubicBezTo>
                  <a:cubicBezTo>
                    <a:pt x="35" y="0"/>
                    <a:pt x="31" y="1"/>
                    <a:pt x="28" y="1"/>
                  </a:cubicBezTo>
                  <a:cubicBezTo>
                    <a:pt x="24" y="1"/>
                    <a:pt x="20" y="2"/>
                    <a:pt x="17" y="2"/>
                  </a:cubicBezTo>
                  <a:cubicBezTo>
                    <a:pt x="5" y="4"/>
                    <a:pt x="0" y="15"/>
                    <a:pt x="5" y="34"/>
                  </a:cubicBezTo>
                  <a:cubicBezTo>
                    <a:pt x="18" y="82"/>
                    <a:pt x="85" y="163"/>
                    <a:pt x="155" y="216"/>
                  </a:cubicBezTo>
                  <a:cubicBezTo>
                    <a:pt x="214" y="261"/>
                    <a:pt x="256" y="271"/>
                    <a:pt x="259" y="245"/>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AU">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up)">
                                      <p:cBhvr>
                                        <p:cTn id="7" dur="500"/>
                                        <p:tgtEl>
                                          <p:spTgt spid="30"/>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1000"/>
                                        <p:tgtEl>
                                          <p:spTgt spid="31"/>
                                        </p:tgtEl>
                                      </p:cBhvr>
                                    </p:animEffect>
                                    <p:anim calcmode="lin" valueType="num">
                                      <p:cBhvr>
                                        <p:cTn id="11" dur="1000" fill="hold"/>
                                        <p:tgtEl>
                                          <p:spTgt spid="31"/>
                                        </p:tgtEl>
                                        <p:attrNameLst>
                                          <p:attrName>ppt_x</p:attrName>
                                        </p:attrNameLst>
                                      </p:cBhvr>
                                      <p:tavLst>
                                        <p:tav tm="0">
                                          <p:val>
                                            <p:strVal val="#ppt_x"/>
                                          </p:val>
                                        </p:tav>
                                        <p:tav tm="100000">
                                          <p:val>
                                            <p:strVal val="#ppt_x"/>
                                          </p:val>
                                        </p:tav>
                                      </p:tavLst>
                                    </p:anim>
                                    <p:anim calcmode="lin" valueType="num">
                                      <p:cBhvr>
                                        <p:cTn id="12" dur="900" decel="100000" fill="hold"/>
                                        <p:tgtEl>
                                          <p:spTgt spid="31"/>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barn(outVertical)">
                                      <p:cBhvr>
                                        <p:cTn id="16" dur="500"/>
                                        <p:tgtEl>
                                          <p:spTgt spid="32"/>
                                        </p:tgtEl>
                                      </p:cBhvr>
                                    </p:animEffect>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anim calcmode="lin" valueType="num">
                                      <p:cBhvr>
                                        <p:cTn id="21" dur="500" fill="hold"/>
                                        <p:tgtEl>
                                          <p:spTgt spid="33"/>
                                        </p:tgtEl>
                                        <p:attrNameLst>
                                          <p:attrName>ppt_x</p:attrName>
                                        </p:attrNameLst>
                                      </p:cBhvr>
                                      <p:tavLst>
                                        <p:tav tm="0">
                                          <p:val>
                                            <p:strVal val="#ppt_x"/>
                                          </p:val>
                                        </p:tav>
                                        <p:tav tm="100000">
                                          <p:val>
                                            <p:strVal val="#ppt_x"/>
                                          </p:val>
                                        </p:tav>
                                      </p:tavLst>
                                    </p:anim>
                                    <p:anim calcmode="lin" valueType="num">
                                      <p:cBhvr>
                                        <p:cTn id="22" dur="500" fill="hold"/>
                                        <p:tgtEl>
                                          <p:spTgt spid="33"/>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par>
                          <p:cTn id="27" fill="hold" nodeType="afterGroup">
                            <p:stCondLst>
                              <p:cond delay="2000"/>
                            </p:stCondLst>
                            <p:childTnLst>
                              <p:par>
                                <p:cTn id="28" presetID="53" presetClass="entr" presetSubtype="16" fill="hold"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childTnLst>
                                </p:cTn>
                              </p:par>
                            </p:childTnLst>
                          </p:cTn>
                        </p:par>
                        <p:par>
                          <p:cTn id="33" fill="hold" nodeType="afterGroup">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childTnLst>
                          </p:cTn>
                        </p:par>
                        <p:par>
                          <p:cTn id="40" fill="hold" nodeType="afterGroup">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500"/>
                                        <p:tgtEl>
                                          <p:spTgt spid="2"/>
                                        </p:tgtEl>
                                      </p:cBhvr>
                                    </p:animEffect>
                                  </p:childTnLst>
                                </p:cTn>
                              </p:par>
                            </p:childTnLst>
                          </p:cTn>
                        </p:par>
                        <p:par>
                          <p:cTn id="44" fill="hold" nodeType="afterGroup">
                            <p:stCondLst>
                              <p:cond delay="3500"/>
                            </p:stCondLst>
                            <p:childTnLst>
                              <p:par>
                                <p:cTn id="45" presetID="53" presetClass="entr" presetSubtype="16"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nodeType="afterGroup">
                            <p:stCondLst>
                              <p:cond delay="4000"/>
                            </p:stCondLst>
                            <p:childTnLst>
                              <p:par>
                                <p:cTn id="51" presetID="10"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500"/>
                                        <p:tgtEl>
                                          <p:spTgt spid="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
                                        </p:tgtEl>
                                        <p:attrNameLst>
                                          <p:attrName>style.visibility</p:attrName>
                                        </p:attrNameLst>
                                      </p:cBhvr>
                                      <p:to>
                                        <p:strVal val="visible"/>
                                      </p:to>
                                    </p:set>
                                    <p:animEffect transition="in" filter="fade">
                                      <p:cBhvr>
                                        <p:cTn id="56" dur="500"/>
                                        <p:tgtEl>
                                          <p:spTgt spid="4"/>
                                        </p:tgtEl>
                                      </p:cBhvr>
                                    </p:animEffect>
                                  </p:childTnLst>
                                </p:cTn>
                              </p:par>
                            </p:childTnLst>
                          </p:cTn>
                        </p:par>
                        <p:par>
                          <p:cTn id="57" fill="hold" nodeType="afterGroup">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par>
                          <p:cTn id="61" fill="hold" nodeType="afterGroup">
                            <p:stCondLst>
                              <p:cond delay="5000"/>
                            </p:stCondLst>
                            <p:childTnLst>
                              <p:par>
                                <p:cTn id="62" presetID="53" presetClass="entr" presetSubtype="16" fill="hold" nodeType="afterEffect">
                                  <p:stCondLst>
                                    <p:cond delay="0"/>
                                  </p:stCondLst>
                                  <p:childTnLst>
                                    <p:set>
                                      <p:cBhvr>
                                        <p:cTn id="63" dur="1" fill="hold">
                                          <p:stCondLst>
                                            <p:cond delay="0"/>
                                          </p:stCondLst>
                                        </p:cTn>
                                        <p:tgtEl>
                                          <p:spTgt spid="14"/>
                                        </p:tgtEl>
                                        <p:attrNameLst>
                                          <p:attrName>style.visibility</p:attrName>
                                        </p:attrNameLst>
                                      </p:cBhvr>
                                      <p:to>
                                        <p:strVal val="visible"/>
                                      </p:to>
                                    </p:set>
                                    <p:anim calcmode="lin" valueType="num">
                                      <p:cBhvr>
                                        <p:cTn id="64" dur="500" fill="hold"/>
                                        <p:tgtEl>
                                          <p:spTgt spid="14"/>
                                        </p:tgtEl>
                                        <p:attrNameLst>
                                          <p:attrName>ppt_w</p:attrName>
                                        </p:attrNameLst>
                                      </p:cBhvr>
                                      <p:tavLst>
                                        <p:tav tm="0">
                                          <p:val>
                                            <p:fltVal val="0"/>
                                          </p:val>
                                        </p:tav>
                                        <p:tav tm="100000">
                                          <p:val>
                                            <p:strVal val="#ppt_w"/>
                                          </p:val>
                                        </p:tav>
                                      </p:tavLst>
                                    </p:anim>
                                    <p:anim calcmode="lin" valueType="num">
                                      <p:cBhvr>
                                        <p:cTn id="65" dur="500" fill="hold"/>
                                        <p:tgtEl>
                                          <p:spTgt spid="14"/>
                                        </p:tgtEl>
                                        <p:attrNameLst>
                                          <p:attrName>ppt_h</p:attrName>
                                        </p:attrNameLst>
                                      </p:cBhvr>
                                      <p:tavLst>
                                        <p:tav tm="0">
                                          <p:val>
                                            <p:fltVal val="0"/>
                                          </p:val>
                                        </p:tav>
                                        <p:tav tm="100000">
                                          <p:val>
                                            <p:strVal val="#ppt_h"/>
                                          </p:val>
                                        </p:tav>
                                      </p:tavLst>
                                    </p:anim>
                                    <p:animEffect transition="in" filter="fade">
                                      <p:cBhvr>
                                        <p:cTn id="66" dur="500"/>
                                        <p:tgtEl>
                                          <p:spTgt spid="14"/>
                                        </p:tgtEl>
                                      </p:cBhvr>
                                    </p:animEffect>
                                  </p:childTnLst>
                                </p:cTn>
                              </p:par>
                            </p:childTnLst>
                          </p:cTn>
                        </p:par>
                        <p:par>
                          <p:cTn id="67" fill="hold" nodeType="afterGroup">
                            <p:stCondLst>
                              <p:cond delay="5500"/>
                            </p:stCondLst>
                            <p:childTnLst>
                              <p:par>
                                <p:cTn id="68" presetID="10" presetClass="entr" presetSubtype="0"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500"/>
                                        <p:tgtEl>
                                          <p:spTgt spid="1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500"/>
                                        <p:tgtEl>
                                          <p:spTgt spid="13"/>
                                        </p:tgtEl>
                                      </p:cBhvr>
                                    </p:animEffect>
                                  </p:childTnLst>
                                </p:cTn>
                              </p:par>
                            </p:childTnLst>
                          </p:cTn>
                        </p:par>
                        <p:par>
                          <p:cTn id="74" fill="hold" nodeType="afterGroup">
                            <p:stCondLst>
                              <p:cond delay="6000"/>
                            </p:stCondLst>
                            <p:childTnLst>
                              <p:par>
                                <p:cTn id="75" presetID="10" presetClass="entr" presetSubtype="0" fill="hold" grpId="0" nodeType="afterEffect">
                                  <p:stCondLst>
                                    <p:cond delay="0"/>
                                  </p:stCondLst>
                                  <p:childTnLst>
                                    <p:set>
                                      <p:cBhvr>
                                        <p:cTn id="76" dur="1" fill="hold">
                                          <p:stCondLst>
                                            <p:cond delay="0"/>
                                          </p:stCondLst>
                                        </p:cTn>
                                        <p:tgtEl>
                                          <p:spTgt spid="5"/>
                                        </p:tgtEl>
                                        <p:attrNameLst>
                                          <p:attrName>style.visibility</p:attrName>
                                        </p:attrNameLst>
                                      </p:cBhvr>
                                      <p:to>
                                        <p:strVal val="visible"/>
                                      </p:to>
                                    </p:set>
                                    <p:animEffect transition="in" filter="fade">
                                      <p:cBhvr>
                                        <p:cTn id="77" dur="500"/>
                                        <p:tgtEl>
                                          <p:spTgt spid="5"/>
                                        </p:tgtEl>
                                      </p:cBhvr>
                                    </p:animEffect>
                                  </p:childTnLst>
                                </p:cTn>
                              </p:par>
                            </p:childTnLst>
                          </p:cTn>
                        </p:par>
                        <p:par>
                          <p:cTn id="78" fill="hold" nodeType="afterGroup">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animEffect transition="in" filter="fade">
                                      <p:cBhvr>
                                        <p:cTn id="81" dur="500"/>
                                        <p:tgtEl>
                                          <p:spTgt spid="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fade">
                                      <p:cBhvr>
                                        <p:cTn id="84" dur="500"/>
                                        <p:tgtEl>
                                          <p:spTgt spid="7"/>
                                        </p:tgtEl>
                                      </p:cBhvr>
                                    </p:animEffect>
                                  </p:childTnLst>
                                </p:cTn>
                              </p:par>
                            </p:childTnLst>
                          </p:cTn>
                        </p:par>
                        <p:par>
                          <p:cTn id="85" fill="hold" nodeType="afterGroup">
                            <p:stCondLst>
                              <p:cond delay="7000"/>
                            </p:stCondLst>
                            <p:childTnLst>
                              <p:par>
                                <p:cTn id="86" presetID="2" presetClass="exit" presetSubtype="1" fill="hold" grpId="1" nodeType="afterEffect">
                                  <p:stCondLst>
                                    <p:cond delay="250"/>
                                  </p:stCondLst>
                                  <p:childTnLst>
                                    <p:anim calcmode="lin" valueType="num">
                                      <p:cBhvr additive="base">
                                        <p:cTn id="87" dur="500"/>
                                        <p:tgtEl>
                                          <p:spTgt spid="30"/>
                                        </p:tgtEl>
                                        <p:attrNameLst>
                                          <p:attrName>ppt_x</p:attrName>
                                        </p:attrNameLst>
                                      </p:cBhvr>
                                      <p:tavLst>
                                        <p:tav tm="0">
                                          <p:val>
                                            <p:strVal val="ppt_x"/>
                                          </p:val>
                                        </p:tav>
                                        <p:tav tm="100000">
                                          <p:val>
                                            <p:strVal val="ppt_x"/>
                                          </p:val>
                                        </p:tav>
                                      </p:tavLst>
                                    </p:anim>
                                    <p:anim calcmode="lin" valueType="num">
                                      <p:cBhvr additive="base">
                                        <p:cTn id="88" dur="500"/>
                                        <p:tgtEl>
                                          <p:spTgt spid="30"/>
                                        </p:tgtEl>
                                        <p:attrNameLst>
                                          <p:attrName>ppt_y</p:attrName>
                                        </p:attrNameLst>
                                      </p:cBhvr>
                                      <p:tavLst>
                                        <p:tav tm="0">
                                          <p:val>
                                            <p:strVal val="ppt_y"/>
                                          </p:val>
                                        </p:tav>
                                        <p:tav tm="100000">
                                          <p:val>
                                            <p:strVal val="0-ppt_h/2"/>
                                          </p:val>
                                        </p:tav>
                                      </p:tavLst>
                                    </p:anim>
                                    <p:set>
                                      <p:cBhvr>
                                        <p:cTn id="89" dur="1" fill="hold">
                                          <p:stCondLst>
                                            <p:cond delay="499"/>
                                          </p:stCondLst>
                                        </p:cTn>
                                        <p:tgtEl>
                                          <p:spTgt spid="30"/>
                                        </p:tgtEl>
                                        <p:attrNameLst>
                                          <p:attrName>style.visibility</p:attrName>
                                        </p:attrNameLst>
                                      </p:cBhvr>
                                      <p:to>
                                        <p:strVal val="hidden"/>
                                      </p:to>
                                    </p:set>
                                  </p:childTnLst>
                                </p:cTn>
                              </p:par>
                              <p:par>
                                <p:cTn id="90" presetID="2" presetClass="exit" presetSubtype="1" fill="hold" grpId="1" nodeType="withEffect">
                                  <p:stCondLst>
                                    <p:cond delay="250"/>
                                  </p:stCondLst>
                                  <p:childTnLst>
                                    <p:anim calcmode="lin" valueType="num">
                                      <p:cBhvr additive="base">
                                        <p:cTn id="91" dur="500"/>
                                        <p:tgtEl>
                                          <p:spTgt spid="31"/>
                                        </p:tgtEl>
                                        <p:attrNameLst>
                                          <p:attrName>ppt_x</p:attrName>
                                        </p:attrNameLst>
                                      </p:cBhvr>
                                      <p:tavLst>
                                        <p:tav tm="0">
                                          <p:val>
                                            <p:strVal val="ppt_x"/>
                                          </p:val>
                                        </p:tav>
                                        <p:tav tm="100000">
                                          <p:val>
                                            <p:strVal val="ppt_x"/>
                                          </p:val>
                                        </p:tav>
                                      </p:tavLst>
                                    </p:anim>
                                    <p:anim calcmode="lin" valueType="num">
                                      <p:cBhvr additive="base">
                                        <p:cTn id="92" dur="500"/>
                                        <p:tgtEl>
                                          <p:spTgt spid="31"/>
                                        </p:tgtEl>
                                        <p:attrNameLst>
                                          <p:attrName>ppt_y</p:attrName>
                                        </p:attrNameLst>
                                      </p:cBhvr>
                                      <p:tavLst>
                                        <p:tav tm="0">
                                          <p:val>
                                            <p:strVal val="ppt_y"/>
                                          </p:val>
                                        </p:tav>
                                        <p:tav tm="100000">
                                          <p:val>
                                            <p:strVal val="0-ppt_h/2"/>
                                          </p:val>
                                        </p:tav>
                                      </p:tavLst>
                                    </p:anim>
                                    <p:set>
                                      <p:cBhvr>
                                        <p:cTn id="93" dur="1" fill="hold">
                                          <p:stCondLst>
                                            <p:cond delay="499"/>
                                          </p:stCondLst>
                                        </p:cTn>
                                        <p:tgtEl>
                                          <p:spTgt spid="31"/>
                                        </p:tgtEl>
                                        <p:attrNameLst>
                                          <p:attrName>style.visibility</p:attrName>
                                        </p:attrNameLst>
                                      </p:cBhvr>
                                      <p:to>
                                        <p:strVal val="hidden"/>
                                      </p:to>
                                    </p:set>
                                  </p:childTnLst>
                                </p:cTn>
                              </p:par>
                              <p:par>
                                <p:cTn id="94" presetID="2" presetClass="exit" presetSubtype="1" fill="hold" nodeType="withEffect">
                                  <p:stCondLst>
                                    <p:cond delay="250"/>
                                  </p:stCondLst>
                                  <p:childTnLst>
                                    <p:anim calcmode="lin" valueType="num">
                                      <p:cBhvr additive="base">
                                        <p:cTn id="95" dur="500"/>
                                        <p:tgtEl>
                                          <p:spTgt spid="32"/>
                                        </p:tgtEl>
                                        <p:attrNameLst>
                                          <p:attrName>ppt_x</p:attrName>
                                        </p:attrNameLst>
                                      </p:cBhvr>
                                      <p:tavLst>
                                        <p:tav tm="0">
                                          <p:val>
                                            <p:strVal val="ppt_x"/>
                                          </p:val>
                                        </p:tav>
                                        <p:tav tm="100000">
                                          <p:val>
                                            <p:strVal val="ppt_x"/>
                                          </p:val>
                                        </p:tav>
                                      </p:tavLst>
                                    </p:anim>
                                    <p:anim calcmode="lin" valueType="num">
                                      <p:cBhvr additive="base">
                                        <p:cTn id="96" dur="500"/>
                                        <p:tgtEl>
                                          <p:spTgt spid="32"/>
                                        </p:tgtEl>
                                        <p:attrNameLst>
                                          <p:attrName>ppt_y</p:attrName>
                                        </p:attrNameLst>
                                      </p:cBhvr>
                                      <p:tavLst>
                                        <p:tav tm="0">
                                          <p:val>
                                            <p:strVal val="ppt_y"/>
                                          </p:val>
                                        </p:tav>
                                        <p:tav tm="100000">
                                          <p:val>
                                            <p:strVal val="0-ppt_h/2"/>
                                          </p:val>
                                        </p:tav>
                                      </p:tavLst>
                                    </p:anim>
                                    <p:set>
                                      <p:cBhvr>
                                        <p:cTn id="97" dur="1" fill="hold">
                                          <p:stCondLst>
                                            <p:cond delay="499"/>
                                          </p:stCondLst>
                                        </p:cTn>
                                        <p:tgtEl>
                                          <p:spTgt spid="32"/>
                                        </p:tgtEl>
                                        <p:attrNameLst>
                                          <p:attrName>style.visibility</p:attrName>
                                        </p:attrNameLst>
                                      </p:cBhvr>
                                      <p:to>
                                        <p:strVal val="hidden"/>
                                      </p:to>
                                    </p:set>
                                  </p:childTnLst>
                                </p:cTn>
                              </p:par>
                              <p:par>
                                <p:cTn id="98" presetID="2" presetClass="exit" presetSubtype="1" fill="hold" nodeType="withEffect">
                                  <p:stCondLst>
                                    <p:cond delay="250"/>
                                  </p:stCondLst>
                                  <p:childTnLst>
                                    <p:anim calcmode="lin" valueType="num">
                                      <p:cBhvr additive="base">
                                        <p:cTn id="99" dur="500"/>
                                        <p:tgtEl>
                                          <p:spTgt spid="33"/>
                                        </p:tgtEl>
                                        <p:attrNameLst>
                                          <p:attrName>ppt_x</p:attrName>
                                        </p:attrNameLst>
                                      </p:cBhvr>
                                      <p:tavLst>
                                        <p:tav tm="0">
                                          <p:val>
                                            <p:strVal val="ppt_x"/>
                                          </p:val>
                                        </p:tav>
                                        <p:tav tm="100000">
                                          <p:val>
                                            <p:strVal val="ppt_x"/>
                                          </p:val>
                                        </p:tav>
                                      </p:tavLst>
                                    </p:anim>
                                    <p:anim calcmode="lin" valueType="num">
                                      <p:cBhvr additive="base">
                                        <p:cTn id="100" dur="500"/>
                                        <p:tgtEl>
                                          <p:spTgt spid="33"/>
                                        </p:tgtEl>
                                        <p:attrNameLst>
                                          <p:attrName>ppt_y</p:attrName>
                                        </p:attrNameLst>
                                      </p:cBhvr>
                                      <p:tavLst>
                                        <p:tav tm="0">
                                          <p:val>
                                            <p:strVal val="ppt_y"/>
                                          </p:val>
                                        </p:tav>
                                        <p:tav tm="100000">
                                          <p:val>
                                            <p:strVal val="0-ppt_h/2"/>
                                          </p:val>
                                        </p:tav>
                                      </p:tavLst>
                                    </p:anim>
                                    <p:set>
                                      <p:cBhvr>
                                        <p:cTn id="101" dur="1" fill="hold">
                                          <p:stCondLst>
                                            <p:cond delay="499"/>
                                          </p:stCondLst>
                                        </p:cTn>
                                        <p:tgtEl>
                                          <p:spTgt spid="33"/>
                                        </p:tgtEl>
                                        <p:attrNameLst>
                                          <p:attrName>style.visibility</p:attrName>
                                        </p:attrNameLst>
                                      </p:cBhvr>
                                      <p:to>
                                        <p:strVal val="hidden"/>
                                      </p:to>
                                    </p:set>
                                  </p:childTnLst>
                                </p:cTn>
                              </p:par>
                              <p:par>
                                <p:cTn id="102" presetID="2" presetClass="exit" presetSubtype="1" fill="hold" grpId="1" nodeType="withEffect">
                                  <p:stCondLst>
                                    <p:cond delay="250"/>
                                  </p:stCondLst>
                                  <p:childTnLst>
                                    <p:anim calcmode="lin" valueType="num">
                                      <p:cBhvr additive="base">
                                        <p:cTn id="103" dur="500"/>
                                        <p:tgtEl>
                                          <p:spTgt spid="8"/>
                                        </p:tgtEl>
                                        <p:attrNameLst>
                                          <p:attrName>ppt_x</p:attrName>
                                        </p:attrNameLst>
                                      </p:cBhvr>
                                      <p:tavLst>
                                        <p:tav tm="0">
                                          <p:val>
                                            <p:strVal val="ppt_x"/>
                                          </p:val>
                                        </p:tav>
                                        <p:tav tm="100000">
                                          <p:val>
                                            <p:strVal val="ppt_x"/>
                                          </p:val>
                                        </p:tav>
                                      </p:tavLst>
                                    </p:anim>
                                    <p:anim calcmode="lin" valueType="num">
                                      <p:cBhvr additive="base">
                                        <p:cTn id="104" dur="500"/>
                                        <p:tgtEl>
                                          <p:spTgt spid="8"/>
                                        </p:tgtEl>
                                        <p:attrNameLst>
                                          <p:attrName>ppt_y</p:attrName>
                                        </p:attrNameLst>
                                      </p:cBhvr>
                                      <p:tavLst>
                                        <p:tav tm="0">
                                          <p:val>
                                            <p:strVal val="ppt_y"/>
                                          </p:val>
                                        </p:tav>
                                        <p:tav tm="100000">
                                          <p:val>
                                            <p:strVal val="0-ppt_h/2"/>
                                          </p:val>
                                        </p:tav>
                                      </p:tavLst>
                                    </p:anim>
                                    <p:set>
                                      <p:cBhvr>
                                        <p:cTn id="105" dur="1" fill="hold">
                                          <p:stCondLst>
                                            <p:cond delay="499"/>
                                          </p:stCondLst>
                                        </p:cTn>
                                        <p:tgtEl>
                                          <p:spTgt spid="8"/>
                                        </p:tgtEl>
                                        <p:attrNameLst>
                                          <p:attrName>style.visibility</p:attrName>
                                        </p:attrNameLst>
                                      </p:cBhvr>
                                      <p:to>
                                        <p:strVal val="hidden"/>
                                      </p:to>
                                    </p:set>
                                  </p:childTnLst>
                                </p:cTn>
                              </p:par>
                              <p:par>
                                <p:cTn id="106" presetID="2" presetClass="exit" presetSubtype="1" fill="hold" nodeType="withEffect">
                                  <p:stCondLst>
                                    <p:cond delay="250"/>
                                  </p:stCondLst>
                                  <p:childTnLst>
                                    <p:anim calcmode="lin" valueType="num">
                                      <p:cBhvr additive="base">
                                        <p:cTn id="107" dur="500"/>
                                        <p:tgtEl>
                                          <p:spTgt spid="25"/>
                                        </p:tgtEl>
                                        <p:attrNameLst>
                                          <p:attrName>ppt_x</p:attrName>
                                        </p:attrNameLst>
                                      </p:cBhvr>
                                      <p:tavLst>
                                        <p:tav tm="0">
                                          <p:val>
                                            <p:strVal val="ppt_x"/>
                                          </p:val>
                                        </p:tav>
                                        <p:tav tm="100000">
                                          <p:val>
                                            <p:strVal val="ppt_x"/>
                                          </p:val>
                                        </p:tav>
                                      </p:tavLst>
                                    </p:anim>
                                    <p:anim calcmode="lin" valueType="num">
                                      <p:cBhvr additive="base">
                                        <p:cTn id="108" dur="500"/>
                                        <p:tgtEl>
                                          <p:spTgt spid="25"/>
                                        </p:tgtEl>
                                        <p:attrNameLst>
                                          <p:attrName>ppt_y</p:attrName>
                                        </p:attrNameLst>
                                      </p:cBhvr>
                                      <p:tavLst>
                                        <p:tav tm="0">
                                          <p:val>
                                            <p:strVal val="ppt_y"/>
                                          </p:val>
                                        </p:tav>
                                        <p:tav tm="100000">
                                          <p:val>
                                            <p:strVal val="0-ppt_h/2"/>
                                          </p:val>
                                        </p:tav>
                                      </p:tavLst>
                                    </p:anim>
                                    <p:set>
                                      <p:cBhvr>
                                        <p:cTn id="109" dur="1" fill="hold">
                                          <p:stCondLst>
                                            <p:cond delay="499"/>
                                          </p:stCondLst>
                                        </p:cTn>
                                        <p:tgtEl>
                                          <p:spTgt spid="25"/>
                                        </p:tgtEl>
                                        <p:attrNameLst>
                                          <p:attrName>style.visibility</p:attrName>
                                        </p:attrNameLst>
                                      </p:cBhvr>
                                      <p:to>
                                        <p:strVal val="hidden"/>
                                      </p:to>
                                    </p:set>
                                  </p:childTnLst>
                                </p:cTn>
                              </p:par>
                              <p:par>
                                <p:cTn id="110" presetID="2" presetClass="exit" presetSubtype="1" fill="hold" grpId="1" nodeType="withEffect">
                                  <p:stCondLst>
                                    <p:cond delay="250"/>
                                  </p:stCondLst>
                                  <p:childTnLst>
                                    <p:anim calcmode="lin" valueType="num">
                                      <p:cBhvr additive="base">
                                        <p:cTn id="111" dur="500"/>
                                        <p:tgtEl>
                                          <p:spTgt spid="9"/>
                                        </p:tgtEl>
                                        <p:attrNameLst>
                                          <p:attrName>ppt_x</p:attrName>
                                        </p:attrNameLst>
                                      </p:cBhvr>
                                      <p:tavLst>
                                        <p:tav tm="0">
                                          <p:val>
                                            <p:strVal val="ppt_x"/>
                                          </p:val>
                                        </p:tav>
                                        <p:tav tm="100000">
                                          <p:val>
                                            <p:strVal val="ppt_x"/>
                                          </p:val>
                                        </p:tav>
                                      </p:tavLst>
                                    </p:anim>
                                    <p:anim calcmode="lin" valueType="num">
                                      <p:cBhvr additive="base">
                                        <p:cTn id="112" dur="500"/>
                                        <p:tgtEl>
                                          <p:spTgt spid="9"/>
                                        </p:tgtEl>
                                        <p:attrNameLst>
                                          <p:attrName>ppt_y</p:attrName>
                                        </p:attrNameLst>
                                      </p:cBhvr>
                                      <p:tavLst>
                                        <p:tav tm="0">
                                          <p:val>
                                            <p:strVal val="ppt_y"/>
                                          </p:val>
                                        </p:tav>
                                        <p:tav tm="100000">
                                          <p:val>
                                            <p:strVal val="0-ppt_h/2"/>
                                          </p:val>
                                        </p:tav>
                                      </p:tavLst>
                                    </p:anim>
                                    <p:set>
                                      <p:cBhvr>
                                        <p:cTn id="113" dur="1" fill="hold">
                                          <p:stCondLst>
                                            <p:cond delay="499"/>
                                          </p:stCondLst>
                                        </p:cTn>
                                        <p:tgtEl>
                                          <p:spTgt spid="9"/>
                                        </p:tgtEl>
                                        <p:attrNameLst>
                                          <p:attrName>style.visibility</p:attrName>
                                        </p:attrNameLst>
                                      </p:cBhvr>
                                      <p:to>
                                        <p:strVal val="hidden"/>
                                      </p:to>
                                    </p:set>
                                  </p:childTnLst>
                                </p:cTn>
                              </p:par>
                              <p:par>
                                <p:cTn id="114" presetID="2" presetClass="exit" presetSubtype="1" fill="hold" grpId="1" nodeType="withEffect">
                                  <p:stCondLst>
                                    <p:cond delay="250"/>
                                  </p:stCondLst>
                                  <p:childTnLst>
                                    <p:anim calcmode="lin" valueType="num">
                                      <p:cBhvr additive="base">
                                        <p:cTn id="115" dur="500"/>
                                        <p:tgtEl>
                                          <p:spTgt spid="10"/>
                                        </p:tgtEl>
                                        <p:attrNameLst>
                                          <p:attrName>ppt_x</p:attrName>
                                        </p:attrNameLst>
                                      </p:cBhvr>
                                      <p:tavLst>
                                        <p:tav tm="0">
                                          <p:val>
                                            <p:strVal val="ppt_x"/>
                                          </p:val>
                                        </p:tav>
                                        <p:tav tm="100000">
                                          <p:val>
                                            <p:strVal val="ppt_x"/>
                                          </p:val>
                                        </p:tav>
                                      </p:tavLst>
                                    </p:anim>
                                    <p:anim calcmode="lin" valueType="num">
                                      <p:cBhvr additive="base">
                                        <p:cTn id="116" dur="500"/>
                                        <p:tgtEl>
                                          <p:spTgt spid="10"/>
                                        </p:tgtEl>
                                        <p:attrNameLst>
                                          <p:attrName>ppt_y</p:attrName>
                                        </p:attrNameLst>
                                      </p:cBhvr>
                                      <p:tavLst>
                                        <p:tav tm="0">
                                          <p:val>
                                            <p:strVal val="ppt_y"/>
                                          </p:val>
                                        </p:tav>
                                        <p:tav tm="100000">
                                          <p:val>
                                            <p:strVal val="0-ppt_h/2"/>
                                          </p:val>
                                        </p:tav>
                                      </p:tavLst>
                                    </p:anim>
                                    <p:set>
                                      <p:cBhvr>
                                        <p:cTn id="117" dur="1" fill="hold">
                                          <p:stCondLst>
                                            <p:cond delay="499"/>
                                          </p:stCondLst>
                                        </p:cTn>
                                        <p:tgtEl>
                                          <p:spTgt spid="10"/>
                                        </p:tgtEl>
                                        <p:attrNameLst>
                                          <p:attrName>style.visibility</p:attrName>
                                        </p:attrNameLst>
                                      </p:cBhvr>
                                      <p:to>
                                        <p:strVal val="hidden"/>
                                      </p:to>
                                    </p:set>
                                  </p:childTnLst>
                                </p:cTn>
                              </p:par>
                              <p:par>
                                <p:cTn id="118" presetID="2" presetClass="exit" presetSubtype="1" fill="hold" grpId="1" nodeType="withEffect">
                                  <p:stCondLst>
                                    <p:cond delay="250"/>
                                  </p:stCondLst>
                                  <p:childTnLst>
                                    <p:anim calcmode="lin" valueType="num">
                                      <p:cBhvr additive="base">
                                        <p:cTn id="119" dur="500"/>
                                        <p:tgtEl>
                                          <p:spTgt spid="2"/>
                                        </p:tgtEl>
                                        <p:attrNameLst>
                                          <p:attrName>ppt_x</p:attrName>
                                        </p:attrNameLst>
                                      </p:cBhvr>
                                      <p:tavLst>
                                        <p:tav tm="0">
                                          <p:val>
                                            <p:strVal val="ppt_x"/>
                                          </p:val>
                                        </p:tav>
                                        <p:tav tm="100000">
                                          <p:val>
                                            <p:strVal val="ppt_x"/>
                                          </p:val>
                                        </p:tav>
                                      </p:tavLst>
                                    </p:anim>
                                    <p:anim calcmode="lin" valueType="num">
                                      <p:cBhvr additive="base">
                                        <p:cTn id="120" dur="500"/>
                                        <p:tgtEl>
                                          <p:spTgt spid="2"/>
                                        </p:tgtEl>
                                        <p:attrNameLst>
                                          <p:attrName>ppt_y</p:attrName>
                                        </p:attrNameLst>
                                      </p:cBhvr>
                                      <p:tavLst>
                                        <p:tav tm="0">
                                          <p:val>
                                            <p:strVal val="ppt_y"/>
                                          </p:val>
                                        </p:tav>
                                        <p:tav tm="100000">
                                          <p:val>
                                            <p:strVal val="0-ppt_h/2"/>
                                          </p:val>
                                        </p:tav>
                                      </p:tavLst>
                                    </p:anim>
                                    <p:set>
                                      <p:cBhvr>
                                        <p:cTn id="121" dur="1" fill="hold">
                                          <p:stCondLst>
                                            <p:cond delay="499"/>
                                          </p:stCondLst>
                                        </p:cTn>
                                        <p:tgtEl>
                                          <p:spTgt spid="2"/>
                                        </p:tgtEl>
                                        <p:attrNameLst>
                                          <p:attrName>style.visibility</p:attrName>
                                        </p:attrNameLst>
                                      </p:cBhvr>
                                      <p:to>
                                        <p:strVal val="hidden"/>
                                      </p:to>
                                    </p:set>
                                  </p:childTnLst>
                                </p:cTn>
                              </p:par>
                              <p:par>
                                <p:cTn id="122" presetID="2" presetClass="exit" presetSubtype="1" fill="hold" nodeType="withEffect">
                                  <p:stCondLst>
                                    <p:cond delay="250"/>
                                  </p:stCondLst>
                                  <p:childTnLst>
                                    <p:anim calcmode="lin" valueType="num">
                                      <p:cBhvr additive="base">
                                        <p:cTn id="123" dur="500"/>
                                        <p:tgtEl>
                                          <p:spTgt spid="17"/>
                                        </p:tgtEl>
                                        <p:attrNameLst>
                                          <p:attrName>ppt_x</p:attrName>
                                        </p:attrNameLst>
                                      </p:cBhvr>
                                      <p:tavLst>
                                        <p:tav tm="0">
                                          <p:val>
                                            <p:strVal val="ppt_x"/>
                                          </p:val>
                                        </p:tav>
                                        <p:tav tm="100000">
                                          <p:val>
                                            <p:strVal val="ppt_x"/>
                                          </p:val>
                                        </p:tav>
                                      </p:tavLst>
                                    </p:anim>
                                    <p:anim calcmode="lin" valueType="num">
                                      <p:cBhvr additive="base">
                                        <p:cTn id="124" dur="500"/>
                                        <p:tgtEl>
                                          <p:spTgt spid="17"/>
                                        </p:tgtEl>
                                        <p:attrNameLst>
                                          <p:attrName>ppt_y</p:attrName>
                                        </p:attrNameLst>
                                      </p:cBhvr>
                                      <p:tavLst>
                                        <p:tav tm="0">
                                          <p:val>
                                            <p:strVal val="ppt_y"/>
                                          </p:val>
                                        </p:tav>
                                        <p:tav tm="100000">
                                          <p:val>
                                            <p:strVal val="0-ppt_h/2"/>
                                          </p:val>
                                        </p:tav>
                                      </p:tavLst>
                                    </p:anim>
                                    <p:set>
                                      <p:cBhvr>
                                        <p:cTn id="125" dur="1" fill="hold">
                                          <p:stCondLst>
                                            <p:cond delay="499"/>
                                          </p:stCondLst>
                                        </p:cTn>
                                        <p:tgtEl>
                                          <p:spTgt spid="17"/>
                                        </p:tgtEl>
                                        <p:attrNameLst>
                                          <p:attrName>style.visibility</p:attrName>
                                        </p:attrNameLst>
                                      </p:cBhvr>
                                      <p:to>
                                        <p:strVal val="hidden"/>
                                      </p:to>
                                    </p:set>
                                  </p:childTnLst>
                                </p:cTn>
                              </p:par>
                              <p:par>
                                <p:cTn id="126" presetID="2" presetClass="exit" presetSubtype="1" fill="hold" grpId="1" nodeType="withEffect">
                                  <p:stCondLst>
                                    <p:cond delay="250"/>
                                  </p:stCondLst>
                                  <p:childTnLst>
                                    <p:anim calcmode="lin" valueType="num">
                                      <p:cBhvr additive="base">
                                        <p:cTn id="127" dur="500"/>
                                        <p:tgtEl>
                                          <p:spTgt spid="3"/>
                                        </p:tgtEl>
                                        <p:attrNameLst>
                                          <p:attrName>ppt_x</p:attrName>
                                        </p:attrNameLst>
                                      </p:cBhvr>
                                      <p:tavLst>
                                        <p:tav tm="0">
                                          <p:val>
                                            <p:strVal val="ppt_x"/>
                                          </p:val>
                                        </p:tav>
                                        <p:tav tm="100000">
                                          <p:val>
                                            <p:strVal val="ppt_x"/>
                                          </p:val>
                                        </p:tav>
                                      </p:tavLst>
                                    </p:anim>
                                    <p:anim calcmode="lin" valueType="num">
                                      <p:cBhvr additive="base">
                                        <p:cTn id="128" dur="500"/>
                                        <p:tgtEl>
                                          <p:spTgt spid="3"/>
                                        </p:tgtEl>
                                        <p:attrNameLst>
                                          <p:attrName>ppt_y</p:attrName>
                                        </p:attrNameLst>
                                      </p:cBhvr>
                                      <p:tavLst>
                                        <p:tav tm="0">
                                          <p:val>
                                            <p:strVal val="ppt_y"/>
                                          </p:val>
                                        </p:tav>
                                        <p:tav tm="100000">
                                          <p:val>
                                            <p:strVal val="0-ppt_h/2"/>
                                          </p:val>
                                        </p:tav>
                                      </p:tavLst>
                                    </p:anim>
                                    <p:set>
                                      <p:cBhvr>
                                        <p:cTn id="129" dur="1" fill="hold">
                                          <p:stCondLst>
                                            <p:cond delay="499"/>
                                          </p:stCondLst>
                                        </p:cTn>
                                        <p:tgtEl>
                                          <p:spTgt spid="3"/>
                                        </p:tgtEl>
                                        <p:attrNameLst>
                                          <p:attrName>style.visibility</p:attrName>
                                        </p:attrNameLst>
                                      </p:cBhvr>
                                      <p:to>
                                        <p:strVal val="hidden"/>
                                      </p:to>
                                    </p:set>
                                  </p:childTnLst>
                                </p:cTn>
                              </p:par>
                              <p:par>
                                <p:cTn id="130" presetID="2" presetClass="exit" presetSubtype="1" fill="hold" grpId="1" nodeType="withEffect">
                                  <p:stCondLst>
                                    <p:cond delay="250"/>
                                  </p:stCondLst>
                                  <p:childTnLst>
                                    <p:anim calcmode="lin" valueType="num">
                                      <p:cBhvr additive="base">
                                        <p:cTn id="131" dur="500"/>
                                        <p:tgtEl>
                                          <p:spTgt spid="4"/>
                                        </p:tgtEl>
                                        <p:attrNameLst>
                                          <p:attrName>ppt_x</p:attrName>
                                        </p:attrNameLst>
                                      </p:cBhvr>
                                      <p:tavLst>
                                        <p:tav tm="0">
                                          <p:val>
                                            <p:strVal val="ppt_x"/>
                                          </p:val>
                                        </p:tav>
                                        <p:tav tm="100000">
                                          <p:val>
                                            <p:strVal val="ppt_x"/>
                                          </p:val>
                                        </p:tav>
                                      </p:tavLst>
                                    </p:anim>
                                    <p:anim calcmode="lin" valueType="num">
                                      <p:cBhvr additive="base">
                                        <p:cTn id="132" dur="500"/>
                                        <p:tgtEl>
                                          <p:spTgt spid="4"/>
                                        </p:tgtEl>
                                        <p:attrNameLst>
                                          <p:attrName>ppt_y</p:attrName>
                                        </p:attrNameLst>
                                      </p:cBhvr>
                                      <p:tavLst>
                                        <p:tav tm="0">
                                          <p:val>
                                            <p:strVal val="ppt_y"/>
                                          </p:val>
                                        </p:tav>
                                        <p:tav tm="100000">
                                          <p:val>
                                            <p:strVal val="0-ppt_h/2"/>
                                          </p:val>
                                        </p:tav>
                                      </p:tavLst>
                                    </p:anim>
                                    <p:set>
                                      <p:cBhvr>
                                        <p:cTn id="133" dur="1" fill="hold">
                                          <p:stCondLst>
                                            <p:cond delay="499"/>
                                          </p:stCondLst>
                                        </p:cTn>
                                        <p:tgtEl>
                                          <p:spTgt spid="4"/>
                                        </p:tgtEl>
                                        <p:attrNameLst>
                                          <p:attrName>style.visibility</p:attrName>
                                        </p:attrNameLst>
                                      </p:cBhvr>
                                      <p:to>
                                        <p:strVal val="hidden"/>
                                      </p:to>
                                    </p:set>
                                  </p:childTnLst>
                                </p:cTn>
                              </p:par>
                              <p:par>
                                <p:cTn id="134" presetID="2" presetClass="exit" presetSubtype="1" fill="hold" grpId="1" nodeType="withEffect">
                                  <p:stCondLst>
                                    <p:cond delay="250"/>
                                  </p:stCondLst>
                                  <p:childTnLst>
                                    <p:anim calcmode="lin" valueType="num">
                                      <p:cBhvr additive="base">
                                        <p:cTn id="135" dur="500"/>
                                        <p:tgtEl>
                                          <p:spTgt spid="11"/>
                                        </p:tgtEl>
                                        <p:attrNameLst>
                                          <p:attrName>ppt_x</p:attrName>
                                        </p:attrNameLst>
                                      </p:cBhvr>
                                      <p:tavLst>
                                        <p:tav tm="0">
                                          <p:val>
                                            <p:strVal val="ppt_x"/>
                                          </p:val>
                                        </p:tav>
                                        <p:tav tm="100000">
                                          <p:val>
                                            <p:strVal val="ppt_x"/>
                                          </p:val>
                                        </p:tav>
                                      </p:tavLst>
                                    </p:anim>
                                    <p:anim calcmode="lin" valueType="num">
                                      <p:cBhvr additive="base">
                                        <p:cTn id="136" dur="500"/>
                                        <p:tgtEl>
                                          <p:spTgt spid="11"/>
                                        </p:tgtEl>
                                        <p:attrNameLst>
                                          <p:attrName>ppt_y</p:attrName>
                                        </p:attrNameLst>
                                      </p:cBhvr>
                                      <p:tavLst>
                                        <p:tav tm="0">
                                          <p:val>
                                            <p:strVal val="ppt_y"/>
                                          </p:val>
                                        </p:tav>
                                        <p:tav tm="100000">
                                          <p:val>
                                            <p:strVal val="0-ppt_h/2"/>
                                          </p:val>
                                        </p:tav>
                                      </p:tavLst>
                                    </p:anim>
                                    <p:set>
                                      <p:cBhvr>
                                        <p:cTn id="137" dur="1" fill="hold">
                                          <p:stCondLst>
                                            <p:cond delay="499"/>
                                          </p:stCondLst>
                                        </p:cTn>
                                        <p:tgtEl>
                                          <p:spTgt spid="11"/>
                                        </p:tgtEl>
                                        <p:attrNameLst>
                                          <p:attrName>style.visibility</p:attrName>
                                        </p:attrNameLst>
                                      </p:cBhvr>
                                      <p:to>
                                        <p:strVal val="hidden"/>
                                      </p:to>
                                    </p:set>
                                  </p:childTnLst>
                                </p:cTn>
                              </p:par>
                              <p:par>
                                <p:cTn id="138" presetID="2" presetClass="exit" presetSubtype="1" fill="hold" nodeType="withEffect">
                                  <p:stCondLst>
                                    <p:cond delay="250"/>
                                  </p:stCondLst>
                                  <p:childTnLst>
                                    <p:anim calcmode="lin" valueType="num">
                                      <p:cBhvr additive="base">
                                        <p:cTn id="139" dur="500"/>
                                        <p:tgtEl>
                                          <p:spTgt spid="14"/>
                                        </p:tgtEl>
                                        <p:attrNameLst>
                                          <p:attrName>ppt_x</p:attrName>
                                        </p:attrNameLst>
                                      </p:cBhvr>
                                      <p:tavLst>
                                        <p:tav tm="0">
                                          <p:val>
                                            <p:strVal val="ppt_x"/>
                                          </p:val>
                                        </p:tav>
                                        <p:tav tm="100000">
                                          <p:val>
                                            <p:strVal val="ppt_x"/>
                                          </p:val>
                                        </p:tav>
                                      </p:tavLst>
                                    </p:anim>
                                    <p:anim calcmode="lin" valueType="num">
                                      <p:cBhvr additive="base">
                                        <p:cTn id="140" dur="500"/>
                                        <p:tgtEl>
                                          <p:spTgt spid="14"/>
                                        </p:tgtEl>
                                        <p:attrNameLst>
                                          <p:attrName>ppt_y</p:attrName>
                                        </p:attrNameLst>
                                      </p:cBhvr>
                                      <p:tavLst>
                                        <p:tav tm="0">
                                          <p:val>
                                            <p:strVal val="ppt_y"/>
                                          </p:val>
                                        </p:tav>
                                        <p:tav tm="100000">
                                          <p:val>
                                            <p:strVal val="0-ppt_h/2"/>
                                          </p:val>
                                        </p:tav>
                                      </p:tavLst>
                                    </p:anim>
                                    <p:set>
                                      <p:cBhvr>
                                        <p:cTn id="141" dur="1" fill="hold">
                                          <p:stCondLst>
                                            <p:cond delay="499"/>
                                          </p:stCondLst>
                                        </p:cTn>
                                        <p:tgtEl>
                                          <p:spTgt spid="14"/>
                                        </p:tgtEl>
                                        <p:attrNameLst>
                                          <p:attrName>style.visibility</p:attrName>
                                        </p:attrNameLst>
                                      </p:cBhvr>
                                      <p:to>
                                        <p:strVal val="hidden"/>
                                      </p:to>
                                    </p:set>
                                  </p:childTnLst>
                                </p:cTn>
                              </p:par>
                              <p:par>
                                <p:cTn id="142" presetID="2" presetClass="exit" presetSubtype="1" fill="hold" grpId="1" nodeType="withEffect">
                                  <p:stCondLst>
                                    <p:cond delay="250"/>
                                  </p:stCondLst>
                                  <p:childTnLst>
                                    <p:anim calcmode="lin" valueType="num">
                                      <p:cBhvr additive="base">
                                        <p:cTn id="143" dur="500"/>
                                        <p:tgtEl>
                                          <p:spTgt spid="12"/>
                                        </p:tgtEl>
                                        <p:attrNameLst>
                                          <p:attrName>ppt_x</p:attrName>
                                        </p:attrNameLst>
                                      </p:cBhvr>
                                      <p:tavLst>
                                        <p:tav tm="0">
                                          <p:val>
                                            <p:strVal val="ppt_x"/>
                                          </p:val>
                                        </p:tav>
                                        <p:tav tm="100000">
                                          <p:val>
                                            <p:strVal val="ppt_x"/>
                                          </p:val>
                                        </p:tav>
                                      </p:tavLst>
                                    </p:anim>
                                    <p:anim calcmode="lin" valueType="num">
                                      <p:cBhvr additive="base">
                                        <p:cTn id="144" dur="500"/>
                                        <p:tgtEl>
                                          <p:spTgt spid="12"/>
                                        </p:tgtEl>
                                        <p:attrNameLst>
                                          <p:attrName>ppt_y</p:attrName>
                                        </p:attrNameLst>
                                      </p:cBhvr>
                                      <p:tavLst>
                                        <p:tav tm="0">
                                          <p:val>
                                            <p:strVal val="ppt_y"/>
                                          </p:val>
                                        </p:tav>
                                        <p:tav tm="100000">
                                          <p:val>
                                            <p:strVal val="0-ppt_h/2"/>
                                          </p:val>
                                        </p:tav>
                                      </p:tavLst>
                                    </p:anim>
                                    <p:set>
                                      <p:cBhvr>
                                        <p:cTn id="145" dur="1" fill="hold">
                                          <p:stCondLst>
                                            <p:cond delay="499"/>
                                          </p:stCondLst>
                                        </p:cTn>
                                        <p:tgtEl>
                                          <p:spTgt spid="12"/>
                                        </p:tgtEl>
                                        <p:attrNameLst>
                                          <p:attrName>style.visibility</p:attrName>
                                        </p:attrNameLst>
                                      </p:cBhvr>
                                      <p:to>
                                        <p:strVal val="hidden"/>
                                      </p:to>
                                    </p:set>
                                  </p:childTnLst>
                                </p:cTn>
                              </p:par>
                              <p:par>
                                <p:cTn id="146" presetID="2" presetClass="exit" presetSubtype="1" fill="hold" grpId="1" nodeType="withEffect">
                                  <p:stCondLst>
                                    <p:cond delay="250"/>
                                  </p:stCondLst>
                                  <p:childTnLst>
                                    <p:anim calcmode="lin" valueType="num">
                                      <p:cBhvr additive="base">
                                        <p:cTn id="147" dur="500"/>
                                        <p:tgtEl>
                                          <p:spTgt spid="13"/>
                                        </p:tgtEl>
                                        <p:attrNameLst>
                                          <p:attrName>ppt_x</p:attrName>
                                        </p:attrNameLst>
                                      </p:cBhvr>
                                      <p:tavLst>
                                        <p:tav tm="0">
                                          <p:val>
                                            <p:strVal val="ppt_x"/>
                                          </p:val>
                                        </p:tav>
                                        <p:tav tm="100000">
                                          <p:val>
                                            <p:strVal val="ppt_x"/>
                                          </p:val>
                                        </p:tav>
                                      </p:tavLst>
                                    </p:anim>
                                    <p:anim calcmode="lin" valueType="num">
                                      <p:cBhvr additive="base">
                                        <p:cTn id="148" dur="500"/>
                                        <p:tgtEl>
                                          <p:spTgt spid="13"/>
                                        </p:tgtEl>
                                        <p:attrNameLst>
                                          <p:attrName>ppt_y</p:attrName>
                                        </p:attrNameLst>
                                      </p:cBhvr>
                                      <p:tavLst>
                                        <p:tav tm="0">
                                          <p:val>
                                            <p:strVal val="ppt_y"/>
                                          </p:val>
                                        </p:tav>
                                        <p:tav tm="100000">
                                          <p:val>
                                            <p:strVal val="0-ppt_h/2"/>
                                          </p:val>
                                        </p:tav>
                                      </p:tavLst>
                                    </p:anim>
                                    <p:set>
                                      <p:cBhvr>
                                        <p:cTn id="149" dur="1" fill="hold">
                                          <p:stCondLst>
                                            <p:cond delay="499"/>
                                          </p:stCondLst>
                                        </p:cTn>
                                        <p:tgtEl>
                                          <p:spTgt spid="13"/>
                                        </p:tgtEl>
                                        <p:attrNameLst>
                                          <p:attrName>style.visibility</p:attrName>
                                        </p:attrNameLst>
                                      </p:cBhvr>
                                      <p:to>
                                        <p:strVal val="hidden"/>
                                      </p:to>
                                    </p:set>
                                  </p:childTnLst>
                                </p:cTn>
                              </p:par>
                              <p:par>
                                <p:cTn id="150" presetID="2" presetClass="exit" presetSubtype="1" fill="hold" grpId="1" nodeType="withEffect">
                                  <p:stCondLst>
                                    <p:cond delay="250"/>
                                  </p:stCondLst>
                                  <p:childTnLst>
                                    <p:anim calcmode="lin" valueType="num">
                                      <p:cBhvr additive="base">
                                        <p:cTn id="151" dur="500"/>
                                        <p:tgtEl>
                                          <p:spTgt spid="5"/>
                                        </p:tgtEl>
                                        <p:attrNameLst>
                                          <p:attrName>ppt_x</p:attrName>
                                        </p:attrNameLst>
                                      </p:cBhvr>
                                      <p:tavLst>
                                        <p:tav tm="0">
                                          <p:val>
                                            <p:strVal val="ppt_x"/>
                                          </p:val>
                                        </p:tav>
                                        <p:tav tm="100000">
                                          <p:val>
                                            <p:strVal val="ppt_x"/>
                                          </p:val>
                                        </p:tav>
                                      </p:tavLst>
                                    </p:anim>
                                    <p:anim calcmode="lin" valueType="num">
                                      <p:cBhvr additive="base">
                                        <p:cTn id="152" dur="500"/>
                                        <p:tgtEl>
                                          <p:spTgt spid="5"/>
                                        </p:tgtEl>
                                        <p:attrNameLst>
                                          <p:attrName>ppt_y</p:attrName>
                                        </p:attrNameLst>
                                      </p:cBhvr>
                                      <p:tavLst>
                                        <p:tav tm="0">
                                          <p:val>
                                            <p:strVal val="ppt_y"/>
                                          </p:val>
                                        </p:tav>
                                        <p:tav tm="100000">
                                          <p:val>
                                            <p:strVal val="0-ppt_h/2"/>
                                          </p:val>
                                        </p:tav>
                                      </p:tavLst>
                                    </p:anim>
                                    <p:set>
                                      <p:cBhvr>
                                        <p:cTn id="153" dur="1" fill="hold">
                                          <p:stCondLst>
                                            <p:cond delay="499"/>
                                          </p:stCondLst>
                                        </p:cTn>
                                        <p:tgtEl>
                                          <p:spTgt spid="5"/>
                                        </p:tgtEl>
                                        <p:attrNameLst>
                                          <p:attrName>style.visibility</p:attrName>
                                        </p:attrNameLst>
                                      </p:cBhvr>
                                      <p:to>
                                        <p:strVal val="hidden"/>
                                      </p:to>
                                    </p:set>
                                  </p:childTnLst>
                                </p:cTn>
                              </p:par>
                              <p:par>
                                <p:cTn id="154" presetID="2" presetClass="exit" presetSubtype="1" fill="hold" grpId="1" nodeType="withEffect">
                                  <p:stCondLst>
                                    <p:cond delay="250"/>
                                  </p:stCondLst>
                                  <p:childTnLst>
                                    <p:anim calcmode="lin" valueType="num">
                                      <p:cBhvr additive="base">
                                        <p:cTn id="155" dur="500"/>
                                        <p:tgtEl>
                                          <p:spTgt spid="6"/>
                                        </p:tgtEl>
                                        <p:attrNameLst>
                                          <p:attrName>ppt_x</p:attrName>
                                        </p:attrNameLst>
                                      </p:cBhvr>
                                      <p:tavLst>
                                        <p:tav tm="0">
                                          <p:val>
                                            <p:strVal val="ppt_x"/>
                                          </p:val>
                                        </p:tav>
                                        <p:tav tm="100000">
                                          <p:val>
                                            <p:strVal val="ppt_x"/>
                                          </p:val>
                                        </p:tav>
                                      </p:tavLst>
                                    </p:anim>
                                    <p:anim calcmode="lin" valueType="num">
                                      <p:cBhvr additive="base">
                                        <p:cTn id="156" dur="500"/>
                                        <p:tgtEl>
                                          <p:spTgt spid="6"/>
                                        </p:tgtEl>
                                        <p:attrNameLst>
                                          <p:attrName>ppt_y</p:attrName>
                                        </p:attrNameLst>
                                      </p:cBhvr>
                                      <p:tavLst>
                                        <p:tav tm="0">
                                          <p:val>
                                            <p:strVal val="ppt_y"/>
                                          </p:val>
                                        </p:tav>
                                        <p:tav tm="100000">
                                          <p:val>
                                            <p:strVal val="0-ppt_h/2"/>
                                          </p:val>
                                        </p:tav>
                                      </p:tavLst>
                                    </p:anim>
                                    <p:set>
                                      <p:cBhvr>
                                        <p:cTn id="157" dur="1" fill="hold">
                                          <p:stCondLst>
                                            <p:cond delay="499"/>
                                          </p:stCondLst>
                                        </p:cTn>
                                        <p:tgtEl>
                                          <p:spTgt spid="6"/>
                                        </p:tgtEl>
                                        <p:attrNameLst>
                                          <p:attrName>style.visibility</p:attrName>
                                        </p:attrNameLst>
                                      </p:cBhvr>
                                      <p:to>
                                        <p:strVal val="hidden"/>
                                      </p:to>
                                    </p:set>
                                  </p:childTnLst>
                                </p:cTn>
                              </p:par>
                              <p:par>
                                <p:cTn id="158" presetID="2" presetClass="exit" presetSubtype="1" fill="hold" grpId="1" nodeType="withEffect">
                                  <p:stCondLst>
                                    <p:cond delay="250"/>
                                  </p:stCondLst>
                                  <p:childTnLst>
                                    <p:anim calcmode="lin" valueType="num">
                                      <p:cBhvr additive="base">
                                        <p:cTn id="159" dur="500"/>
                                        <p:tgtEl>
                                          <p:spTgt spid="7"/>
                                        </p:tgtEl>
                                        <p:attrNameLst>
                                          <p:attrName>ppt_x</p:attrName>
                                        </p:attrNameLst>
                                      </p:cBhvr>
                                      <p:tavLst>
                                        <p:tav tm="0">
                                          <p:val>
                                            <p:strVal val="ppt_x"/>
                                          </p:val>
                                        </p:tav>
                                        <p:tav tm="100000">
                                          <p:val>
                                            <p:strVal val="ppt_x"/>
                                          </p:val>
                                        </p:tav>
                                      </p:tavLst>
                                    </p:anim>
                                    <p:anim calcmode="lin" valueType="num">
                                      <p:cBhvr additive="base">
                                        <p:cTn id="160" dur="500"/>
                                        <p:tgtEl>
                                          <p:spTgt spid="7"/>
                                        </p:tgtEl>
                                        <p:attrNameLst>
                                          <p:attrName>ppt_y</p:attrName>
                                        </p:attrNameLst>
                                      </p:cBhvr>
                                      <p:tavLst>
                                        <p:tav tm="0">
                                          <p:val>
                                            <p:strVal val="ppt_y"/>
                                          </p:val>
                                        </p:tav>
                                        <p:tav tm="100000">
                                          <p:val>
                                            <p:strVal val="0-ppt_h/2"/>
                                          </p:val>
                                        </p:tav>
                                      </p:tavLst>
                                    </p:anim>
                                    <p:set>
                                      <p:cBhvr>
                                        <p:cTn id="161" dur="1" fill="hold">
                                          <p:stCondLst>
                                            <p:cond delay="499"/>
                                          </p:stCondLst>
                                        </p:cTn>
                                        <p:tgtEl>
                                          <p:spTgt spid="7"/>
                                        </p:tgtEl>
                                        <p:attrNameLst>
                                          <p:attrName>style.visibility</p:attrName>
                                        </p:attrNameLst>
                                      </p:cBhvr>
                                      <p:to>
                                        <p:strVal val="hidden"/>
                                      </p:to>
                                    </p:set>
                                  </p:childTnLst>
                                </p:cTn>
                              </p:par>
                              <p:par>
                                <p:cTn id="162" presetID="2" presetClass="exit" presetSubtype="1" fill="hold" nodeType="withEffect">
                                  <p:stCondLst>
                                    <p:cond delay="250"/>
                                  </p:stCondLst>
                                  <p:childTnLst>
                                    <p:anim calcmode="lin" valueType="num">
                                      <p:cBhvr additive="base">
                                        <p:cTn id="163" dur="500"/>
                                        <p:tgtEl>
                                          <p:spTgt spid="29"/>
                                        </p:tgtEl>
                                        <p:attrNameLst>
                                          <p:attrName>ppt_x</p:attrName>
                                        </p:attrNameLst>
                                      </p:cBhvr>
                                      <p:tavLst>
                                        <p:tav tm="0">
                                          <p:val>
                                            <p:strVal val="ppt_x"/>
                                          </p:val>
                                        </p:tav>
                                        <p:tav tm="100000">
                                          <p:val>
                                            <p:strVal val="ppt_x"/>
                                          </p:val>
                                        </p:tav>
                                      </p:tavLst>
                                    </p:anim>
                                    <p:anim calcmode="lin" valueType="num">
                                      <p:cBhvr additive="base">
                                        <p:cTn id="164" dur="500"/>
                                        <p:tgtEl>
                                          <p:spTgt spid="29"/>
                                        </p:tgtEl>
                                        <p:attrNameLst>
                                          <p:attrName>ppt_y</p:attrName>
                                        </p:attrNameLst>
                                      </p:cBhvr>
                                      <p:tavLst>
                                        <p:tav tm="0">
                                          <p:val>
                                            <p:strVal val="ppt_y"/>
                                          </p:val>
                                        </p:tav>
                                        <p:tav tm="100000">
                                          <p:val>
                                            <p:strVal val="0-ppt_h/2"/>
                                          </p:val>
                                        </p:tav>
                                      </p:tavLst>
                                    </p:anim>
                                    <p:set>
                                      <p:cBhvr>
                                        <p:cTn id="165" dur="1" fill="hold">
                                          <p:stCondLst>
                                            <p:cond delay="4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p:bldP spid="3" grpId="1"/>
      <p:bldP spid="4" grpId="0"/>
      <p:bldP spid="4" grpId="1"/>
      <p:bldP spid="5" grpId="0" animBg="1"/>
      <p:bldP spid="5" grpId="1" animBg="1"/>
      <p:bldP spid="6" grpId="0"/>
      <p:bldP spid="6" grpId="1"/>
      <p:bldP spid="7" grpId="0"/>
      <p:bldP spid="7" grpId="1"/>
      <p:bldP spid="8" grpId="0" animBg="1"/>
      <p:bldP spid="8" grpId="1" animBg="1"/>
      <p:bldP spid="9" grpId="0"/>
      <p:bldP spid="9" grpId="1"/>
      <p:bldP spid="10" grpId="0"/>
      <p:bldP spid="10" grpId="1"/>
      <p:bldP spid="11" grpId="0" animBg="1"/>
      <p:bldP spid="11" grpId="1" animBg="1"/>
      <p:bldP spid="12" grpId="0"/>
      <p:bldP spid="12" grpId="1"/>
      <p:bldP spid="13" grpId="0"/>
      <p:bldP spid="13" grpId="1"/>
      <p:bldP spid="30" grpId="0"/>
      <p:bldP spid="30" grpId="1"/>
      <p:bldP spid="31" grpId="0"/>
      <p:bldP spid="31"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8350D14A-A5A8-46CD-858E-C591D990DDBF}"/>
              </a:ext>
            </a:extLst>
          </p:cNvPr>
          <p:cNvGrpSpPr>
            <a:grpSpLocks/>
          </p:cNvGrpSpPr>
          <p:nvPr/>
        </p:nvGrpSpPr>
        <p:grpSpPr bwMode="auto">
          <a:xfrm>
            <a:off x="4592638" y="2835275"/>
            <a:ext cx="3079750" cy="3097213"/>
            <a:chOff x="4593202" y="2836033"/>
            <a:chExt cx="3078508" cy="3096653"/>
          </a:xfrm>
        </p:grpSpPr>
        <p:sp>
          <p:nvSpPr>
            <p:cNvPr id="2" name="Block Arc 1">
              <a:extLst>
                <a:ext uri="{FF2B5EF4-FFF2-40B4-BE49-F238E27FC236}">
                  <a16:creationId xmlns:a16="http://schemas.microsoft.com/office/drawing/2014/main" id="{F29A811B-83E4-49D9-92F8-AFD38B86AE02}"/>
                </a:ext>
              </a:extLst>
            </p:cNvPr>
            <p:cNvSpPr/>
            <p:nvPr/>
          </p:nvSpPr>
          <p:spPr>
            <a:xfrm>
              <a:off x="4593202" y="2913807"/>
              <a:ext cx="3018207" cy="3018879"/>
            </a:xfrm>
            <a:prstGeom prst="blockArc">
              <a:avLst>
                <a:gd name="adj1" fmla="val 10800000"/>
                <a:gd name="adj2" fmla="val 16200000"/>
                <a:gd name="adj3" fmla="val 4642"/>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3" name="Block Arc 2">
              <a:extLst>
                <a:ext uri="{FF2B5EF4-FFF2-40B4-BE49-F238E27FC236}">
                  <a16:creationId xmlns:a16="http://schemas.microsoft.com/office/drawing/2014/main" id="{7BA9E8EB-C417-4BA8-AA72-7484FC4589CC}"/>
                </a:ext>
              </a:extLst>
            </p:cNvPr>
            <p:cNvSpPr/>
            <p:nvPr/>
          </p:nvSpPr>
          <p:spPr>
            <a:xfrm>
              <a:off x="4623352" y="2913807"/>
              <a:ext cx="3018207" cy="3018879"/>
            </a:xfrm>
            <a:prstGeom prst="blockArc">
              <a:avLst>
                <a:gd name="adj1" fmla="val 5400000"/>
                <a:gd name="adj2" fmla="val 10800000"/>
                <a:gd name="adj3" fmla="val 4642"/>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 name="Block Arc 3">
              <a:extLst>
                <a:ext uri="{FF2B5EF4-FFF2-40B4-BE49-F238E27FC236}">
                  <a16:creationId xmlns:a16="http://schemas.microsoft.com/office/drawing/2014/main" id="{8173F1E6-F04F-408B-954C-CC62C2DC893E}"/>
                </a:ext>
              </a:extLst>
            </p:cNvPr>
            <p:cNvSpPr/>
            <p:nvPr/>
          </p:nvSpPr>
          <p:spPr>
            <a:xfrm>
              <a:off x="4653503" y="2875714"/>
              <a:ext cx="3018207" cy="3017291"/>
            </a:xfrm>
            <a:prstGeom prst="blockArc">
              <a:avLst>
                <a:gd name="adj1" fmla="val 0"/>
                <a:gd name="adj2" fmla="val 5400000"/>
                <a:gd name="adj3" fmla="val 4642"/>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Block Arc 4">
              <a:extLst>
                <a:ext uri="{FF2B5EF4-FFF2-40B4-BE49-F238E27FC236}">
                  <a16:creationId xmlns:a16="http://schemas.microsoft.com/office/drawing/2014/main" id="{6443E883-167E-4F44-BF67-633D2339D602}"/>
                </a:ext>
              </a:extLst>
            </p:cNvPr>
            <p:cNvSpPr/>
            <p:nvPr/>
          </p:nvSpPr>
          <p:spPr>
            <a:xfrm>
              <a:off x="4639220" y="2836033"/>
              <a:ext cx="3018207" cy="3018879"/>
            </a:xfrm>
            <a:prstGeom prst="blockArc">
              <a:avLst>
                <a:gd name="adj1" fmla="val 16200000"/>
                <a:gd name="adj2" fmla="val 0"/>
                <a:gd name="adj3" fmla="val 4642"/>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grpSp>
      <p:grpSp>
        <p:nvGrpSpPr>
          <p:cNvPr id="38" name="Group 37">
            <a:extLst>
              <a:ext uri="{FF2B5EF4-FFF2-40B4-BE49-F238E27FC236}">
                <a16:creationId xmlns:a16="http://schemas.microsoft.com/office/drawing/2014/main" id="{28F3E26E-533C-481C-A1D8-050334AE1460}"/>
              </a:ext>
            </a:extLst>
          </p:cNvPr>
          <p:cNvGrpSpPr>
            <a:grpSpLocks/>
          </p:cNvGrpSpPr>
          <p:nvPr/>
        </p:nvGrpSpPr>
        <p:grpSpPr bwMode="auto">
          <a:xfrm>
            <a:off x="4206875" y="3871913"/>
            <a:ext cx="973138" cy="973137"/>
            <a:chOff x="4206780" y="3871399"/>
            <a:chExt cx="972953" cy="972953"/>
          </a:xfrm>
        </p:grpSpPr>
        <p:sp>
          <p:nvSpPr>
            <p:cNvPr id="10" name="Freeform 12">
              <a:extLst>
                <a:ext uri="{FF2B5EF4-FFF2-40B4-BE49-F238E27FC236}">
                  <a16:creationId xmlns:a16="http://schemas.microsoft.com/office/drawing/2014/main" id="{F5185BFF-31BF-43A6-BB19-25CEB2517D9E}"/>
                </a:ext>
              </a:extLst>
            </p:cNvPr>
            <p:cNvSpPr/>
            <p:nvPr/>
          </p:nvSpPr>
          <p:spPr>
            <a:xfrm>
              <a:off x="4206780" y="3871399"/>
              <a:ext cx="972953" cy="972953"/>
            </a:xfrm>
            <a:custGeom>
              <a:avLst/>
              <a:gdLst>
                <a:gd name="connsiteX0" fmla="*/ 0 w 1945905"/>
                <a:gd name="connsiteY0" fmla="*/ 972953 h 1945905"/>
                <a:gd name="connsiteX1" fmla="*/ 972953 w 1945905"/>
                <a:gd name="connsiteY1" fmla="*/ 0 h 1945905"/>
                <a:gd name="connsiteX2" fmla="*/ 1945906 w 1945905"/>
                <a:gd name="connsiteY2" fmla="*/ 972953 h 1945905"/>
                <a:gd name="connsiteX3" fmla="*/ 972953 w 1945905"/>
                <a:gd name="connsiteY3" fmla="*/ 1945906 h 1945905"/>
                <a:gd name="connsiteX4" fmla="*/ 0 w 1945905"/>
                <a:gd name="connsiteY4" fmla="*/ 972953 h 194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905" h="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9156" tIns="169156" rIns="169156" bIns="169156" spcCol="1270" anchor="ctr"/>
            <a:lstStyle/>
            <a:p>
              <a:pPr algn="ctr" defTabSz="933450" eaLnBrk="1" fontAlgn="auto" hangingPunct="1">
                <a:lnSpc>
                  <a:spcPct val="90000"/>
                </a:lnSpc>
                <a:spcAft>
                  <a:spcPct val="35000"/>
                </a:spcAft>
                <a:defRPr/>
              </a:pPr>
              <a:endParaRPr lang="en-US" sz="2100"/>
            </a:p>
          </p:txBody>
        </p:sp>
        <p:sp>
          <p:nvSpPr>
            <p:cNvPr id="42028" name="Freeform 127">
              <a:extLst>
                <a:ext uri="{FF2B5EF4-FFF2-40B4-BE49-F238E27FC236}">
                  <a16:creationId xmlns:a16="http://schemas.microsoft.com/office/drawing/2014/main" id="{B8086092-30F3-4FE3-B515-2C7092C8A9F4}"/>
                </a:ext>
              </a:extLst>
            </p:cNvPr>
            <p:cNvSpPr>
              <a:spLocks noEditPoints="1"/>
            </p:cNvSpPr>
            <p:nvPr/>
          </p:nvSpPr>
          <p:spPr bwMode="auto">
            <a:xfrm>
              <a:off x="4446357" y="4090754"/>
              <a:ext cx="385506" cy="520472"/>
            </a:xfrm>
            <a:custGeom>
              <a:avLst/>
              <a:gdLst>
                <a:gd name="T0" fmla="*/ 80314 w 192"/>
                <a:gd name="T1" fmla="*/ 520472 h 256"/>
                <a:gd name="T2" fmla="*/ 160628 w 192"/>
                <a:gd name="T3" fmla="*/ 439148 h 256"/>
                <a:gd name="T4" fmla="*/ 160628 w 192"/>
                <a:gd name="T5" fmla="*/ 207376 h 256"/>
                <a:gd name="T6" fmla="*/ 353381 w 192"/>
                <a:gd name="T7" fmla="*/ 166714 h 256"/>
                <a:gd name="T8" fmla="*/ 353381 w 192"/>
                <a:gd name="T9" fmla="*/ 325295 h 256"/>
                <a:gd name="T10" fmla="*/ 305192 w 192"/>
                <a:gd name="T11" fmla="*/ 309030 h 256"/>
                <a:gd name="T12" fmla="*/ 224879 w 192"/>
                <a:gd name="T13" fmla="*/ 390354 h 256"/>
                <a:gd name="T14" fmla="*/ 305192 w 192"/>
                <a:gd name="T15" fmla="*/ 471678 h 256"/>
                <a:gd name="T16" fmla="*/ 385506 w 192"/>
                <a:gd name="T17" fmla="*/ 390354 h 256"/>
                <a:gd name="T18" fmla="*/ 385506 w 192"/>
                <a:gd name="T19" fmla="*/ 146383 h 256"/>
                <a:gd name="T20" fmla="*/ 385506 w 192"/>
                <a:gd name="T21" fmla="*/ 146383 h 256"/>
                <a:gd name="T22" fmla="*/ 385506 w 192"/>
                <a:gd name="T23" fmla="*/ 16265 h 256"/>
                <a:gd name="T24" fmla="*/ 379482 w 192"/>
                <a:gd name="T25" fmla="*/ 4066 h 256"/>
                <a:gd name="T26" fmla="*/ 365428 w 192"/>
                <a:gd name="T27" fmla="*/ 0 h 256"/>
                <a:gd name="T28" fmla="*/ 140549 w 192"/>
                <a:gd name="T29" fmla="*/ 48794 h 256"/>
                <a:gd name="T30" fmla="*/ 128502 w 192"/>
                <a:gd name="T31" fmla="*/ 65059 h 256"/>
                <a:gd name="T32" fmla="*/ 128502 w 192"/>
                <a:gd name="T33" fmla="*/ 195177 h 256"/>
                <a:gd name="T34" fmla="*/ 128502 w 192"/>
                <a:gd name="T35" fmla="*/ 195177 h 256"/>
                <a:gd name="T36" fmla="*/ 128502 w 192"/>
                <a:gd name="T37" fmla="*/ 374089 h 256"/>
                <a:gd name="T38" fmla="*/ 80314 w 192"/>
                <a:gd name="T39" fmla="*/ 357825 h 256"/>
                <a:gd name="T40" fmla="*/ 0 w 192"/>
                <a:gd name="T41" fmla="*/ 439148 h 256"/>
                <a:gd name="T42" fmla="*/ 80314 w 192"/>
                <a:gd name="T43" fmla="*/ 520472 h 256"/>
                <a:gd name="T44" fmla="*/ 305192 w 192"/>
                <a:gd name="T45" fmla="*/ 439148 h 256"/>
                <a:gd name="T46" fmla="*/ 257004 w 192"/>
                <a:gd name="T47" fmla="*/ 390354 h 256"/>
                <a:gd name="T48" fmla="*/ 305192 w 192"/>
                <a:gd name="T49" fmla="*/ 341560 h 256"/>
                <a:gd name="T50" fmla="*/ 353381 w 192"/>
                <a:gd name="T51" fmla="*/ 390354 h 256"/>
                <a:gd name="T52" fmla="*/ 305192 w 192"/>
                <a:gd name="T53" fmla="*/ 439148 h 256"/>
                <a:gd name="T54" fmla="*/ 353381 w 192"/>
                <a:gd name="T55" fmla="*/ 36596 h 256"/>
                <a:gd name="T56" fmla="*/ 353381 w 192"/>
                <a:gd name="T57" fmla="*/ 134184 h 256"/>
                <a:gd name="T58" fmla="*/ 160628 w 192"/>
                <a:gd name="T59" fmla="*/ 174846 h 256"/>
                <a:gd name="T60" fmla="*/ 160628 w 192"/>
                <a:gd name="T61" fmla="*/ 77258 h 256"/>
                <a:gd name="T62" fmla="*/ 353381 w 192"/>
                <a:gd name="T63" fmla="*/ 36596 h 256"/>
                <a:gd name="T64" fmla="*/ 80314 w 192"/>
                <a:gd name="T65" fmla="*/ 390354 h 256"/>
                <a:gd name="T66" fmla="*/ 128502 w 192"/>
                <a:gd name="T67" fmla="*/ 439148 h 256"/>
                <a:gd name="T68" fmla="*/ 80314 w 192"/>
                <a:gd name="T69" fmla="*/ 487943 h 256"/>
                <a:gd name="T70" fmla="*/ 32126 w 192"/>
                <a:gd name="T71" fmla="*/ 439148 h 256"/>
                <a:gd name="T72" fmla="*/ 80314 w 192"/>
                <a:gd name="T73" fmla="*/ 390354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35" name="Group 34">
            <a:extLst>
              <a:ext uri="{FF2B5EF4-FFF2-40B4-BE49-F238E27FC236}">
                <a16:creationId xmlns:a16="http://schemas.microsoft.com/office/drawing/2014/main" id="{DC306C57-6ABE-4DBF-A032-C9E3E5198D2F}"/>
              </a:ext>
            </a:extLst>
          </p:cNvPr>
          <p:cNvGrpSpPr>
            <a:grpSpLocks/>
          </p:cNvGrpSpPr>
          <p:nvPr/>
        </p:nvGrpSpPr>
        <p:grpSpPr bwMode="auto">
          <a:xfrm>
            <a:off x="5681663" y="2397125"/>
            <a:ext cx="971550" cy="973138"/>
            <a:chOff x="5681006" y="2397173"/>
            <a:chExt cx="972953" cy="972953"/>
          </a:xfrm>
        </p:grpSpPr>
        <p:sp>
          <p:nvSpPr>
            <p:cNvPr id="7" name="Freeform 9">
              <a:extLst>
                <a:ext uri="{FF2B5EF4-FFF2-40B4-BE49-F238E27FC236}">
                  <a16:creationId xmlns:a16="http://schemas.microsoft.com/office/drawing/2014/main" id="{7501FADB-41F2-45B4-A414-A8C08C024768}"/>
                </a:ext>
              </a:extLst>
            </p:cNvPr>
            <p:cNvSpPr/>
            <p:nvPr/>
          </p:nvSpPr>
          <p:spPr>
            <a:xfrm>
              <a:off x="5681006" y="2397173"/>
              <a:ext cx="972953" cy="972953"/>
            </a:xfrm>
            <a:custGeom>
              <a:avLst/>
              <a:gdLst>
                <a:gd name="connsiteX0" fmla="*/ 0 w 1945905"/>
                <a:gd name="connsiteY0" fmla="*/ 972953 h 1945905"/>
                <a:gd name="connsiteX1" fmla="*/ 972953 w 1945905"/>
                <a:gd name="connsiteY1" fmla="*/ 0 h 1945905"/>
                <a:gd name="connsiteX2" fmla="*/ 1945906 w 1945905"/>
                <a:gd name="connsiteY2" fmla="*/ 972953 h 1945905"/>
                <a:gd name="connsiteX3" fmla="*/ 972953 w 1945905"/>
                <a:gd name="connsiteY3" fmla="*/ 1945906 h 1945905"/>
                <a:gd name="connsiteX4" fmla="*/ 0 w 1945905"/>
                <a:gd name="connsiteY4" fmla="*/ 972953 h 194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905" h="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9156" tIns="169156" rIns="169156" bIns="169156" spcCol="1270" anchor="ctr"/>
            <a:lstStyle/>
            <a:p>
              <a:pPr algn="ctr" defTabSz="933450" eaLnBrk="1" fontAlgn="auto" hangingPunct="1">
                <a:lnSpc>
                  <a:spcPct val="90000"/>
                </a:lnSpc>
                <a:spcAft>
                  <a:spcPct val="35000"/>
                </a:spcAft>
                <a:defRPr/>
              </a:pPr>
              <a:endParaRPr lang="en-US" sz="2100"/>
            </a:p>
          </p:txBody>
        </p:sp>
        <p:grpSp>
          <p:nvGrpSpPr>
            <p:cNvPr id="12" name="Group 11">
              <a:extLst>
                <a:ext uri="{FF2B5EF4-FFF2-40B4-BE49-F238E27FC236}">
                  <a16:creationId xmlns:a16="http://schemas.microsoft.com/office/drawing/2014/main" id="{E554E1F0-8315-4BF6-813E-5CB57EEB2DB0}"/>
                </a:ext>
              </a:extLst>
            </p:cNvPr>
            <p:cNvGrpSpPr/>
            <p:nvPr/>
          </p:nvGrpSpPr>
          <p:grpSpPr>
            <a:xfrm>
              <a:off x="5915502" y="2690661"/>
              <a:ext cx="514590" cy="423436"/>
              <a:chOff x="6369689" y="2031259"/>
              <a:chExt cx="386534" cy="314469"/>
            </a:xfrm>
            <a:solidFill>
              <a:schemeClr val="bg1"/>
            </a:solidFill>
          </p:grpSpPr>
          <p:sp>
            <p:nvSpPr>
              <p:cNvPr id="13" name="Freeform 42">
                <a:extLst>
                  <a:ext uri="{FF2B5EF4-FFF2-40B4-BE49-F238E27FC236}">
                    <a16:creationId xmlns:a16="http://schemas.microsoft.com/office/drawing/2014/main" id="{2A16DCB3-2EFF-438F-B748-E4C24C8AE046}"/>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 name="Freeform 43">
                <a:extLst>
                  <a:ext uri="{FF2B5EF4-FFF2-40B4-BE49-F238E27FC236}">
                    <a16:creationId xmlns:a16="http://schemas.microsoft.com/office/drawing/2014/main" id="{1C5D4998-17E4-40FE-A73C-E7C70FEC85C3}"/>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37" name="Group 36">
            <a:extLst>
              <a:ext uri="{FF2B5EF4-FFF2-40B4-BE49-F238E27FC236}">
                <a16:creationId xmlns:a16="http://schemas.microsoft.com/office/drawing/2014/main" id="{5583C390-8383-4E38-A6C5-A0D19B722F3A}"/>
              </a:ext>
            </a:extLst>
          </p:cNvPr>
          <p:cNvGrpSpPr>
            <a:grpSpLocks/>
          </p:cNvGrpSpPr>
          <p:nvPr/>
        </p:nvGrpSpPr>
        <p:grpSpPr bwMode="auto">
          <a:xfrm>
            <a:off x="5681663" y="5345113"/>
            <a:ext cx="971550" cy="973137"/>
            <a:chOff x="5681006" y="5345625"/>
            <a:chExt cx="972953" cy="972953"/>
          </a:xfrm>
        </p:grpSpPr>
        <p:sp>
          <p:nvSpPr>
            <p:cNvPr id="9" name="Freeform 11">
              <a:extLst>
                <a:ext uri="{FF2B5EF4-FFF2-40B4-BE49-F238E27FC236}">
                  <a16:creationId xmlns:a16="http://schemas.microsoft.com/office/drawing/2014/main" id="{C68C80FA-A759-4879-A313-7240B0ED667C}"/>
                </a:ext>
              </a:extLst>
            </p:cNvPr>
            <p:cNvSpPr/>
            <p:nvPr/>
          </p:nvSpPr>
          <p:spPr>
            <a:xfrm>
              <a:off x="5681006" y="5345625"/>
              <a:ext cx="972953" cy="972953"/>
            </a:xfrm>
            <a:custGeom>
              <a:avLst/>
              <a:gdLst>
                <a:gd name="connsiteX0" fmla="*/ 0 w 1945905"/>
                <a:gd name="connsiteY0" fmla="*/ 972953 h 1945905"/>
                <a:gd name="connsiteX1" fmla="*/ 972953 w 1945905"/>
                <a:gd name="connsiteY1" fmla="*/ 0 h 1945905"/>
                <a:gd name="connsiteX2" fmla="*/ 1945906 w 1945905"/>
                <a:gd name="connsiteY2" fmla="*/ 972953 h 1945905"/>
                <a:gd name="connsiteX3" fmla="*/ 972953 w 1945905"/>
                <a:gd name="connsiteY3" fmla="*/ 1945906 h 1945905"/>
                <a:gd name="connsiteX4" fmla="*/ 0 w 1945905"/>
                <a:gd name="connsiteY4" fmla="*/ 972953 h 194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905" h="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9156" tIns="169156" rIns="169156" bIns="169156" spcCol="1270" anchor="ctr"/>
            <a:lstStyle/>
            <a:p>
              <a:pPr algn="ctr" defTabSz="933450" eaLnBrk="1" fontAlgn="auto" hangingPunct="1">
                <a:lnSpc>
                  <a:spcPct val="90000"/>
                </a:lnSpc>
                <a:spcAft>
                  <a:spcPct val="35000"/>
                </a:spcAft>
                <a:defRPr/>
              </a:pPr>
              <a:endParaRPr lang="en-US" sz="2100"/>
            </a:p>
          </p:txBody>
        </p:sp>
        <p:grpSp>
          <p:nvGrpSpPr>
            <p:cNvPr id="15" name="Group 14">
              <a:extLst>
                <a:ext uri="{FF2B5EF4-FFF2-40B4-BE49-F238E27FC236}">
                  <a16:creationId xmlns:a16="http://schemas.microsoft.com/office/drawing/2014/main" id="{0ABE6309-0572-4EBF-9C50-90236182CD0D}"/>
                </a:ext>
              </a:extLst>
            </p:cNvPr>
            <p:cNvGrpSpPr/>
            <p:nvPr/>
          </p:nvGrpSpPr>
          <p:grpSpPr>
            <a:xfrm>
              <a:off x="5885500" y="5595227"/>
              <a:ext cx="514590" cy="456957"/>
              <a:chOff x="6369689" y="1149437"/>
              <a:chExt cx="386534" cy="339364"/>
            </a:xfrm>
            <a:solidFill>
              <a:schemeClr val="bg1"/>
            </a:solidFill>
          </p:grpSpPr>
          <p:sp>
            <p:nvSpPr>
              <p:cNvPr id="16" name="Freeform 19">
                <a:extLst>
                  <a:ext uri="{FF2B5EF4-FFF2-40B4-BE49-F238E27FC236}">
                    <a16:creationId xmlns:a16="http://schemas.microsoft.com/office/drawing/2014/main" id="{162EFE41-CEF5-4819-B582-C88656075218}"/>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 name="Freeform 20">
                <a:extLst>
                  <a:ext uri="{FF2B5EF4-FFF2-40B4-BE49-F238E27FC236}">
                    <a16:creationId xmlns:a16="http://schemas.microsoft.com/office/drawing/2014/main" id="{1A13D5FA-5122-41DF-9CBC-4270A4E886A1}"/>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8" name="Freeform 21">
                <a:extLst>
                  <a:ext uri="{FF2B5EF4-FFF2-40B4-BE49-F238E27FC236}">
                    <a16:creationId xmlns:a16="http://schemas.microsoft.com/office/drawing/2014/main" id="{63C141AB-3625-471A-9015-A87298381162}"/>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9" name="Freeform 22">
                <a:extLst>
                  <a:ext uri="{FF2B5EF4-FFF2-40B4-BE49-F238E27FC236}">
                    <a16:creationId xmlns:a16="http://schemas.microsoft.com/office/drawing/2014/main" id="{02F19DFA-ACE8-45CA-A75E-DE5C4F4019CD}"/>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23">
                <a:extLst>
                  <a:ext uri="{FF2B5EF4-FFF2-40B4-BE49-F238E27FC236}">
                    <a16:creationId xmlns:a16="http://schemas.microsoft.com/office/drawing/2014/main" id="{9380C87C-9AAD-4E9C-8DB3-B8DB50DCC135}"/>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24">
                <a:extLst>
                  <a:ext uri="{FF2B5EF4-FFF2-40B4-BE49-F238E27FC236}">
                    <a16:creationId xmlns:a16="http://schemas.microsoft.com/office/drawing/2014/main" id="{0DF9617A-DEEF-44FF-A280-3DC3FFBEF64E}"/>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25">
                <a:extLst>
                  <a:ext uri="{FF2B5EF4-FFF2-40B4-BE49-F238E27FC236}">
                    <a16:creationId xmlns:a16="http://schemas.microsoft.com/office/drawing/2014/main" id="{3BE5906A-BD4B-4909-8A48-65E66F8AB7BE}"/>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36" name="Group 35">
            <a:extLst>
              <a:ext uri="{FF2B5EF4-FFF2-40B4-BE49-F238E27FC236}">
                <a16:creationId xmlns:a16="http://schemas.microsoft.com/office/drawing/2014/main" id="{6DA6C2E5-1835-4CF6-98A7-EB418F0A4BF6}"/>
              </a:ext>
            </a:extLst>
          </p:cNvPr>
          <p:cNvGrpSpPr>
            <a:grpSpLocks/>
          </p:cNvGrpSpPr>
          <p:nvPr/>
        </p:nvGrpSpPr>
        <p:grpSpPr bwMode="auto">
          <a:xfrm>
            <a:off x="7154863" y="3871913"/>
            <a:ext cx="973137" cy="973137"/>
            <a:chOff x="7155232" y="3871399"/>
            <a:chExt cx="972953" cy="972953"/>
          </a:xfrm>
        </p:grpSpPr>
        <p:sp>
          <p:nvSpPr>
            <p:cNvPr id="8" name="Freeform 10">
              <a:extLst>
                <a:ext uri="{FF2B5EF4-FFF2-40B4-BE49-F238E27FC236}">
                  <a16:creationId xmlns:a16="http://schemas.microsoft.com/office/drawing/2014/main" id="{52CC4620-A53F-4DC3-BE56-D862F39D6125}"/>
                </a:ext>
              </a:extLst>
            </p:cNvPr>
            <p:cNvSpPr/>
            <p:nvPr/>
          </p:nvSpPr>
          <p:spPr>
            <a:xfrm>
              <a:off x="7155232" y="3871399"/>
              <a:ext cx="972953" cy="972953"/>
            </a:xfrm>
            <a:custGeom>
              <a:avLst/>
              <a:gdLst>
                <a:gd name="connsiteX0" fmla="*/ 0 w 1945905"/>
                <a:gd name="connsiteY0" fmla="*/ 972953 h 1945905"/>
                <a:gd name="connsiteX1" fmla="*/ 972953 w 1945905"/>
                <a:gd name="connsiteY1" fmla="*/ 0 h 1945905"/>
                <a:gd name="connsiteX2" fmla="*/ 1945906 w 1945905"/>
                <a:gd name="connsiteY2" fmla="*/ 972953 h 1945905"/>
                <a:gd name="connsiteX3" fmla="*/ 972953 w 1945905"/>
                <a:gd name="connsiteY3" fmla="*/ 1945906 h 1945905"/>
                <a:gd name="connsiteX4" fmla="*/ 0 w 1945905"/>
                <a:gd name="connsiteY4" fmla="*/ 972953 h 194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905" h="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2">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9156" tIns="169156" rIns="169156" bIns="169156" spcCol="1270" anchor="ctr"/>
            <a:lstStyle/>
            <a:p>
              <a:pPr algn="ctr" defTabSz="933450" eaLnBrk="1" fontAlgn="auto" hangingPunct="1">
                <a:lnSpc>
                  <a:spcPct val="90000"/>
                </a:lnSpc>
                <a:spcAft>
                  <a:spcPct val="35000"/>
                </a:spcAft>
                <a:defRPr/>
              </a:pPr>
              <a:endParaRPr lang="en-US" sz="2100"/>
            </a:p>
          </p:txBody>
        </p:sp>
        <p:grpSp>
          <p:nvGrpSpPr>
            <p:cNvPr id="23" name="Group 22">
              <a:extLst>
                <a:ext uri="{FF2B5EF4-FFF2-40B4-BE49-F238E27FC236}">
                  <a16:creationId xmlns:a16="http://schemas.microsoft.com/office/drawing/2014/main" id="{C3081EBE-C4B8-4920-A744-275B9FA65D45}"/>
                </a:ext>
              </a:extLst>
            </p:cNvPr>
            <p:cNvGrpSpPr/>
            <p:nvPr/>
          </p:nvGrpSpPr>
          <p:grpSpPr>
            <a:xfrm>
              <a:off x="7405908" y="4083181"/>
              <a:ext cx="514590" cy="520472"/>
              <a:chOff x="5494418" y="5479932"/>
              <a:chExt cx="386534" cy="386534"/>
            </a:xfrm>
            <a:solidFill>
              <a:schemeClr val="bg1"/>
            </a:solidFill>
          </p:grpSpPr>
          <p:sp>
            <p:nvSpPr>
              <p:cNvPr id="24" name="Freeform 185">
                <a:extLst>
                  <a:ext uri="{FF2B5EF4-FFF2-40B4-BE49-F238E27FC236}">
                    <a16:creationId xmlns:a16="http://schemas.microsoft.com/office/drawing/2014/main" id="{05CAE553-08C3-45FF-9C28-7728EAE93EFA}"/>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186">
                <a:extLst>
                  <a:ext uri="{FF2B5EF4-FFF2-40B4-BE49-F238E27FC236}">
                    <a16:creationId xmlns:a16="http://schemas.microsoft.com/office/drawing/2014/main" id="{724472EE-4EDF-4D99-B8D0-25D3D17A40F8}"/>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187">
                <a:extLst>
                  <a:ext uri="{FF2B5EF4-FFF2-40B4-BE49-F238E27FC236}">
                    <a16:creationId xmlns:a16="http://schemas.microsoft.com/office/drawing/2014/main" id="{CA7E6AC3-006F-4A19-A15D-42CDBEB1BBBF}"/>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7" name="Freeform 188">
                <a:extLst>
                  <a:ext uri="{FF2B5EF4-FFF2-40B4-BE49-F238E27FC236}">
                    <a16:creationId xmlns:a16="http://schemas.microsoft.com/office/drawing/2014/main" id="{F6251F27-8BC9-4865-B7DC-97E9D2E2C313}"/>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39" name="Group 38">
            <a:extLst>
              <a:ext uri="{FF2B5EF4-FFF2-40B4-BE49-F238E27FC236}">
                <a16:creationId xmlns:a16="http://schemas.microsoft.com/office/drawing/2014/main" id="{C6E5BB5C-F564-4FD7-997D-015B796F2AC1}"/>
              </a:ext>
            </a:extLst>
          </p:cNvPr>
          <p:cNvGrpSpPr>
            <a:grpSpLocks/>
          </p:cNvGrpSpPr>
          <p:nvPr/>
        </p:nvGrpSpPr>
        <p:grpSpPr bwMode="auto">
          <a:xfrm>
            <a:off x="5472113" y="3662363"/>
            <a:ext cx="1390650" cy="1390650"/>
            <a:chOff x="5472515" y="3662908"/>
            <a:chExt cx="1389932" cy="1389932"/>
          </a:xfrm>
        </p:grpSpPr>
        <p:sp>
          <p:nvSpPr>
            <p:cNvPr id="6" name="Freeform 8">
              <a:extLst>
                <a:ext uri="{FF2B5EF4-FFF2-40B4-BE49-F238E27FC236}">
                  <a16:creationId xmlns:a16="http://schemas.microsoft.com/office/drawing/2014/main" id="{1BFABDD2-431F-4828-A4DB-B60545FD9C09}"/>
                </a:ext>
              </a:extLst>
            </p:cNvPr>
            <p:cNvSpPr/>
            <p:nvPr/>
          </p:nvSpPr>
          <p:spPr>
            <a:xfrm>
              <a:off x="5472515" y="3662908"/>
              <a:ext cx="1389932" cy="1389932"/>
            </a:xfrm>
            <a:custGeom>
              <a:avLst/>
              <a:gdLst>
                <a:gd name="connsiteX0" fmla="*/ 0 w 2779864"/>
                <a:gd name="connsiteY0" fmla="*/ 1389932 h 2779864"/>
                <a:gd name="connsiteX1" fmla="*/ 1389932 w 2779864"/>
                <a:gd name="connsiteY1" fmla="*/ 0 h 2779864"/>
                <a:gd name="connsiteX2" fmla="*/ 2779864 w 2779864"/>
                <a:gd name="connsiteY2" fmla="*/ 1389932 h 2779864"/>
                <a:gd name="connsiteX3" fmla="*/ 1389932 w 2779864"/>
                <a:gd name="connsiteY3" fmla="*/ 2779864 h 2779864"/>
                <a:gd name="connsiteX4" fmla="*/ 0 w 2779864"/>
                <a:gd name="connsiteY4" fmla="*/ 1389932 h 277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64" h="2779864">
                  <a:moveTo>
                    <a:pt x="0" y="1389932"/>
                  </a:moveTo>
                  <a:cubicBezTo>
                    <a:pt x="0" y="622294"/>
                    <a:pt x="622294" y="0"/>
                    <a:pt x="1389932" y="0"/>
                  </a:cubicBezTo>
                  <a:cubicBezTo>
                    <a:pt x="2157570" y="0"/>
                    <a:pt x="2779864" y="622294"/>
                    <a:pt x="2779864" y="1389932"/>
                  </a:cubicBezTo>
                  <a:cubicBezTo>
                    <a:pt x="2779864" y="2157570"/>
                    <a:pt x="2157570" y="2779864"/>
                    <a:pt x="1389932" y="2779864"/>
                  </a:cubicBezTo>
                  <a:cubicBezTo>
                    <a:pt x="622294" y="2779864"/>
                    <a:pt x="0" y="2157570"/>
                    <a:pt x="0" y="1389932"/>
                  </a:cubicBezTo>
                  <a:close/>
                </a:path>
              </a:pathLst>
            </a:custGeom>
            <a:solidFill>
              <a:schemeClr val="bg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41651" tIns="241651" rIns="241651" bIns="241651" spcCol="1270" anchor="ctr"/>
            <a:lstStyle/>
            <a:p>
              <a:pPr algn="ctr" defTabSz="1333500" eaLnBrk="1" fontAlgn="auto" hangingPunct="1">
                <a:lnSpc>
                  <a:spcPct val="90000"/>
                </a:lnSpc>
                <a:spcAft>
                  <a:spcPct val="35000"/>
                </a:spcAft>
                <a:defRPr/>
              </a:pPr>
              <a:endParaRPr lang="en-US" sz="3000"/>
            </a:p>
          </p:txBody>
        </p:sp>
        <p:grpSp>
          <p:nvGrpSpPr>
            <p:cNvPr id="28" name="Group 27">
              <a:extLst>
                <a:ext uri="{FF2B5EF4-FFF2-40B4-BE49-F238E27FC236}">
                  <a16:creationId xmlns:a16="http://schemas.microsoft.com/office/drawing/2014/main" id="{99FBF5D2-EF4E-45B1-98AB-D3B841CC0343}"/>
                </a:ext>
              </a:extLst>
            </p:cNvPr>
            <p:cNvGrpSpPr/>
            <p:nvPr/>
          </p:nvGrpSpPr>
          <p:grpSpPr>
            <a:xfrm>
              <a:off x="5818550" y="3927810"/>
              <a:ext cx="762314" cy="762842"/>
              <a:chOff x="-1587" y="-3175"/>
              <a:chExt cx="3670300" cy="3671888"/>
            </a:xfrm>
            <a:solidFill>
              <a:schemeClr val="bg1"/>
            </a:solidFill>
          </p:grpSpPr>
          <p:sp>
            <p:nvSpPr>
              <p:cNvPr id="29" name="Freeform 24">
                <a:extLst>
                  <a:ext uri="{FF2B5EF4-FFF2-40B4-BE49-F238E27FC236}">
                    <a16:creationId xmlns:a16="http://schemas.microsoft.com/office/drawing/2014/main" id="{4A61F05E-8D1F-44A4-BEB6-F9F3A364607E}"/>
                  </a:ext>
                </a:extLst>
              </p:cNvPr>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p:spPr>
            <p:txBody>
              <a:bodyPr lIns="45720" tIns="22860" rIns="45720" bIns="22860"/>
              <a:lstStyle/>
              <a:p>
                <a:pPr eaLnBrk="1" fontAlgn="auto" hangingPunct="1">
                  <a:spcBef>
                    <a:spcPts val="0"/>
                  </a:spcBef>
                  <a:spcAft>
                    <a:spcPts val="0"/>
                  </a:spcAft>
                  <a:defRPr/>
                </a:pPr>
                <a:endParaRPr lang="id-ID" sz="900" dirty="0">
                  <a:latin typeface="Raleway Light"/>
                </a:endParaRPr>
              </a:p>
            </p:txBody>
          </p:sp>
          <p:sp>
            <p:nvSpPr>
              <p:cNvPr id="30" name="Freeform 25">
                <a:extLst>
                  <a:ext uri="{FF2B5EF4-FFF2-40B4-BE49-F238E27FC236}">
                    <a16:creationId xmlns:a16="http://schemas.microsoft.com/office/drawing/2014/main" id="{11C45F73-19EC-4C74-8A62-FC1BCBA4B905}"/>
                  </a:ext>
                </a:extLst>
              </p:cNvPr>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p:spPr>
            <p:txBody>
              <a:bodyPr lIns="45720" tIns="22860" rIns="45720" bIns="22860"/>
              <a:lstStyle/>
              <a:p>
                <a:pPr eaLnBrk="1" fontAlgn="auto" hangingPunct="1">
                  <a:spcBef>
                    <a:spcPts val="0"/>
                  </a:spcBef>
                  <a:spcAft>
                    <a:spcPts val="0"/>
                  </a:spcAft>
                  <a:defRPr/>
                </a:pPr>
                <a:endParaRPr lang="id-ID" sz="900" dirty="0">
                  <a:latin typeface="Raleway Light"/>
                </a:endParaRPr>
              </a:p>
            </p:txBody>
          </p:sp>
        </p:grpSp>
      </p:grpSp>
      <p:sp>
        <p:nvSpPr>
          <p:cNvPr id="31" name="TextBox 30">
            <a:extLst>
              <a:ext uri="{FF2B5EF4-FFF2-40B4-BE49-F238E27FC236}">
                <a16:creationId xmlns:a16="http://schemas.microsoft.com/office/drawing/2014/main" id="{16172169-8BFB-4CCD-A1A4-315566B958E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2" name="Straight Connector 31">
            <a:extLst>
              <a:ext uri="{FF2B5EF4-FFF2-40B4-BE49-F238E27FC236}">
                <a16:creationId xmlns:a16="http://schemas.microsoft.com/office/drawing/2014/main" id="{94B4E169-2244-46FC-9168-860E871601CD}"/>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9BCD3094-201E-49ED-88DC-60B72CE32CA7}"/>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40" name="Group 39">
            <a:extLst>
              <a:ext uri="{FF2B5EF4-FFF2-40B4-BE49-F238E27FC236}">
                <a16:creationId xmlns:a16="http://schemas.microsoft.com/office/drawing/2014/main" id="{2CDDCF89-190C-45EA-A03A-E0827D2B4AF5}"/>
              </a:ext>
            </a:extLst>
          </p:cNvPr>
          <p:cNvGrpSpPr>
            <a:grpSpLocks/>
          </p:cNvGrpSpPr>
          <p:nvPr/>
        </p:nvGrpSpPr>
        <p:grpSpPr bwMode="auto">
          <a:xfrm>
            <a:off x="8890000" y="4411663"/>
            <a:ext cx="633413" cy="635000"/>
            <a:chOff x="8472655" y="2632820"/>
            <a:chExt cx="732135" cy="732133"/>
          </a:xfrm>
        </p:grpSpPr>
        <p:sp>
          <p:nvSpPr>
            <p:cNvPr id="41" name="타원 132">
              <a:extLst>
                <a:ext uri="{FF2B5EF4-FFF2-40B4-BE49-F238E27FC236}">
                  <a16:creationId xmlns:a16="http://schemas.microsoft.com/office/drawing/2014/main" id="{3C71CB8D-9733-44AD-8D07-0A12B10F90DB}"/>
                </a:ext>
              </a:extLst>
            </p:cNvPr>
            <p:cNvSpPr/>
            <p:nvPr/>
          </p:nvSpPr>
          <p:spPr>
            <a:xfrm>
              <a:off x="8472655" y="2632820"/>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42018" name="AutoShape 137">
              <a:extLst>
                <a:ext uri="{FF2B5EF4-FFF2-40B4-BE49-F238E27FC236}">
                  <a16:creationId xmlns:a16="http://schemas.microsoft.com/office/drawing/2014/main" id="{F8F19B11-3B2D-4265-A9D7-7BD0E85A4C51}"/>
                </a:ext>
              </a:extLst>
            </p:cNvPr>
            <p:cNvSpPr>
              <a:spLocks/>
            </p:cNvSpPr>
            <p:nvPr/>
          </p:nvSpPr>
          <p:spPr bwMode="auto">
            <a:xfrm>
              <a:off x="8675062" y="2828919"/>
              <a:ext cx="341667" cy="339342"/>
            </a:xfrm>
            <a:custGeom>
              <a:avLst/>
              <a:gdLst>
                <a:gd name="T0" fmla="*/ 2147483646 w 21437"/>
                <a:gd name="T1" fmla="*/ 2147483646 h 21437"/>
                <a:gd name="T2" fmla="*/ 2147483646 w 21437"/>
                <a:gd name="T3" fmla="*/ 2147483646 h 21437"/>
                <a:gd name="T4" fmla="*/ 2147483646 w 21437"/>
                <a:gd name="T5" fmla="*/ 2011941622 h 21437"/>
                <a:gd name="T6" fmla="*/ 2147483646 w 21437"/>
                <a:gd name="T7" fmla="*/ 762726494 h 21437"/>
                <a:gd name="T8" fmla="*/ 2147483646 w 21437"/>
                <a:gd name="T9" fmla="*/ 411423040 h 21437"/>
                <a:gd name="T10" fmla="*/ 1647588944 w 21437"/>
                <a:gd name="T11" fmla="*/ 1081996882 h 21437"/>
                <a:gd name="T12" fmla="*/ 637019434 w 21437"/>
                <a:gd name="T13" fmla="*/ 105557444 h 21437"/>
                <a:gd name="T14" fmla="*/ 109218924 w 21437"/>
                <a:gd name="T15" fmla="*/ 105557444 h 21437"/>
                <a:gd name="T16" fmla="*/ 109218924 w 21437"/>
                <a:gd name="T17" fmla="*/ 615633759 h 21437"/>
                <a:gd name="T18" fmla="*/ 1119584393 w 21437"/>
                <a:gd name="T19" fmla="*/ 1592075065 h 21437"/>
                <a:gd name="T20" fmla="*/ 427277367 w 21437"/>
                <a:gd name="T21" fmla="*/ 2147483646 h 21437"/>
                <a:gd name="T22" fmla="*/ 791000050 w 21437"/>
                <a:gd name="T23" fmla="*/ 2147483646 h 21437"/>
                <a:gd name="T24" fmla="*/ 2082020694 w 21437"/>
                <a:gd name="T25" fmla="*/ 2147483646 h 21437"/>
                <a:gd name="T26" fmla="*/ 2147483646 w 21437"/>
                <a:gd name="T27" fmla="*/ 2147483646 h 21437"/>
                <a:gd name="T28" fmla="*/ 2147483646 w 21437"/>
                <a:gd name="T29" fmla="*/ 2147483646 h 21437"/>
                <a:gd name="T30" fmla="*/ 2147483646 w 21437"/>
                <a:gd name="T31" fmla="*/ 2147483646 h 21437"/>
                <a:gd name="T32" fmla="*/ 2147483646 w 21437"/>
                <a:gd name="T33" fmla="*/ 2147483646 h 21437"/>
                <a:gd name="T34" fmla="*/ 2147483646 w 21437"/>
                <a:gd name="T35" fmla="*/ 2147483646 h 21437"/>
                <a:gd name="T36" fmla="*/ 2147483646 w 21437"/>
                <a:gd name="T37" fmla="*/ 2147483646 h 21437"/>
                <a:gd name="T38" fmla="*/ 2147483646 w 21437"/>
                <a:gd name="T39" fmla="*/ 2147483646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43" name="Group 42">
            <a:extLst>
              <a:ext uri="{FF2B5EF4-FFF2-40B4-BE49-F238E27FC236}">
                <a16:creationId xmlns:a16="http://schemas.microsoft.com/office/drawing/2014/main" id="{C9C65EFD-D69F-4BD7-8854-84352ABE35FF}"/>
              </a:ext>
            </a:extLst>
          </p:cNvPr>
          <p:cNvGrpSpPr>
            <a:grpSpLocks/>
          </p:cNvGrpSpPr>
          <p:nvPr/>
        </p:nvGrpSpPr>
        <p:grpSpPr bwMode="auto">
          <a:xfrm>
            <a:off x="8915400" y="3519488"/>
            <a:ext cx="635000" cy="633412"/>
            <a:chOff x="8472655" y="1706861"/>
            <a:chExt cx="732135" cy="732133"/>
          </a:xfrm>
        </p:grpSpPr>
        <p:sp>
          <p:nvSpPr>
            <p:cNvPr id="44" name="타원 132">
              <a:extLst>
                <a:ext uri="{FF2B5EF4-FFF2-40B4-BE49-F238E27FC236}">
                  <a16:creationId xmlns:a16="http://schemas.microsoft.com/office/drawing/2014/main" id="{6C3B646D-BB3B-4E68-B781-23470160BB78}"/>
                </a:ext>
              </a:extLst>
            </p:cNvPr>
            <p:cNvSpPr/>
            <p:nvPr/>
          </p:nvSpPr>
          <p:spPr>
            <a:xfrm>
              <a:off x="8472655" y="1706861"/>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42016" name="AutoShape 249">
              <a:extLst>
                <a:ext uri="{FF2B5EF4-FFF2-40B4-BE49-F238E27FC236}">
                  <a16:creationId xmlns:a16="http://schemas.microsoft.com/office/drawing/2014/main" id="{F5A2F5C5-3148-4DC3-AFA8-327B184DE67E}"/>
                </a:ext>
              </a:extLst>
            </p:cNvPr>
            <p:cNvSpPr>
              <a:spLocks/>
            </p:cNvSpPr>
            <p:nvPr/>
          </p:nvSpPr>
          <p:spPr bwMode="auto">
            <a:xfrm>
              <a:off x="8687943" y="1899104"/>
              <a:ext cx="339342" cy="339342"/>
            </a:xfrm>
            <a:custGeom>
              <a:avLst/>
              <a:gdLst>
                <a:gd name="T0" fmla="*/ 2147483646 w 21600"/>
                <a:gd name="T1" fmla="*/ 1123015493 h 21600"/>
                <a:gd name="T2" fmla="*/ 2147483646 w 21600"/>
                <a:gd name="T3" fmla="*/ 162247344 h 21600"/>
                <a:gd name="T4" fmla="*/ 2147483646 w 21600"/>
                <a:gd name="T5" fmla="*/ 0 h 21600"/>
                <a:gd name="T6" fmla="*/ 2147483646 w 21600"/>
                <a:gd name="T7" fmla="*/ 941610125 h 21600"/>
                <a:gd name="T8" fmla="*/ 1382739769 w 21600"/>
                <a:gd name="T9" fmla="*/ 941610125 h 21600"/>
                <a:gd name="T10" fmla="*/ 1382739769 w 21600"/>
                <a:gd name="T11" fmla="*/ 176823292 h 21600"/>
                <a:gd name="T12" fmla="*/ 768106100 w 21600"/>
                <a:gd name="T13" fmla="*/ 176823292 h 21600"/>
                <a:gd name="T14" fmla="*/ 768106100 w 21600"/>
                <a:gd name="T15" fmla="*/ 941610125 h 21600"/>
                <a:gd name="T16" fmla="*/ 0 w 21600"/>
                <a:gd name="T17" fmla="*/ 941610125 h 21600"/>
                <a:gd name="T18" fmla="*/ 0 w 21600"/>
                <a:gd name="T19" fmla="*/ 1553506953 h 21600"/>
                <a:gd name="T20" fmla="*/ 768106100 w 21600"/>
                <a:gd name="T21" fmla="*/ 1553506953 h 21600"/>
                <a:gd name="T22" fmla="*/ 768106100 w 21600"/>
                <a:gd name="T23" fmla="*/ 2147483646 h 21600"/>
                <a:gd name="T24" fmla="*/ 2147483646 w 21600"/>
                <a:gd name="T25" fmla="*/ 2147483646 h 21600"/>
                <a:gd name="T26" fmla="*/ 2147483646 w 21600"/>
                <a:gd name="T27" fmla="*/ 2147483646 h 21600"/>
                <a:gd name="T28" fmla="*/ 2147483646 w 21600"/>
                <a:gd name="T29" fmla="*/ 2147483646 h 21600"/>
                <a:gd name="T30" fmla="*/ 2147483646 w 21600"/>
                <a:gd name="T31" fmla="*/ 2147483646 h 21600"/>
                <a:gd name="T32" fmla="*/ 2147483646 w 21600"/>
                <a:gd name="T33" fmla="*/ 2147483646 h 21600"/>
                <a:gd name="T34" fmla="*/ 2147483646 w 21600"/>
                <a:gd name="T35" fmla="*/ 2147483646 h 21600"/>
                <a:gd name="T36" fmla="*/ 2147483646 w 21600"/>
                <a:gd name="T37" fmla="*/ 2147483646 h 21600"/>
                <a:gd name="T38" fmla="*/ 2147483646 w 21600"/>
                <a:gd name="T39" fmla="*/ 1123015493 h 21600"/>
                <a:gd name="T40" fmla="*/ 2147483646 w 21600"/>
                <a:gd name="T41" fmla="*/ 1123015493 h 21600"/>
                <a:gd name="T42" fmla="*/ 2147483646 w 21600"/>
                <a:gd name="T43" fmla="*/ 1553506953 h 21600"/>
                <a:gd name="T44" fmla="*/ 1382739769 w 21600"/>
                <a:gd name="T45" fmla="*/ 2147483646 h 21600"/>
                <a:gd name="T46" fmla="*/ 1382739769 w 21600"/>
                <a:gd name="T47" fmla="*/ 1553506953 h 21600"/>
                <a:gd name="T48" fmla="*/ 2147483646 w 21600"/>
                <a:gd name="T49" fmla="*/ 1553506953 h 21600"/>
                <a:gd name="T50" fmla="*/ 1526643305 w 21600"/>
                <a:gd name="T51" fmla="*/ 2147483646 h 21600"/>
                <a:gd name="T52" fmla="*/ 2147483646 w 21600"/>
                <a:gd name="T53" fmla="*/ 1735125745 h 21600"/>
                <a:gd name="T54" fmla="*/ 2147483646 w 21600"/>
                <a:gd name="T55" fmla="*/ 2147483646 h 21600"/>
                <a:gd name="T56" fmla="*/ 1526643305 w 21600"/>
                <a:gd name="T57" fmla="*/ 2147483646 h 21600"/>
                <a:gd name="T58" fmla="*/ 1526643305 w 21600"/>
                <a:gd name="T59" fmla="*/ 2147483646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46" name="Group 45">
            <a:extLst>
              <a:ext uri="{FF2B5EF4-FFF2-40B4-BE49-F238E27FC236}">
                <a16:creationId xmlns:a16="http://schemas.microsoft.com/office/drawing/2014/main" id="{33709030-DF0A-4514-AB0B-0C2A849F42AE}"/>
              </a:ext>
            </a:extLst>
          </p:cNvPr>
          <p:cNvGrpSpPr>
            <a:grpSpLocks/>
          </p:cNvGrpSpPr>
          <p:nvPr/>
        </p:nvGrpSpPr>
        <p:grpSpPr bwMode="auto">
          <a:xfrm>
            <a:off x="9652000" y="3429000"/>
            <a:ext cx="1844675" cy="785813"/>
            <a:chOff x="1200553" y="3192631"/>
            <a:chExt cx="2129979" cy="908367"/>
          </a:xfrm>
        </p:grpSpPr>
        <p:sp>
          <p:nvSpPr>
            <p:cNvPr id="42013" name="TextBox 46">
              <a:extLst>
                <a:ext uri="{FF2B5EF4-FFF2-40B4-BE49-F238E27FC236}">
                  <a16:creationId xmlns:a16="http://schemas.microsoft.com/office/drawing/2014/main" id="{8A01201F-C3F7-4490-A431-516E8D26EB7F}"/>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42014" name="Rectangle 47">
              <a:extLst>
                <a:ext uri="{FF2B5EF4-FFF2-40B4-BE49-F238E27FC236}">
                  <a16:creationId xmlns:a16="http://schemas.microsoft.com/office/drawing/2014/main" id="{51E64C85-CB67-4310-A2D4-92AC7BE1B478}"/>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49" name="Group 48">
            <a:extLst>
              <a:ext uri="{FF2B5EF4-FFF2-40B4-BE49-F238E27FC236}">
                <a16:creationId xmlns:a16="http://schemas.microsoft.com/office/drawing/2014/main" id="{1E3E2D8A-53BA-432F-ACFA-EC29BA33DD67}"/>
              </a:ext>
            </a:extLst>
          </p:cNvPr>
          <p:cNvGrpSpPr>
            <a:grpSpLocks/>
          </p:cNvGrpSpPr>
          <p:nvPr/>
        </p:nvGrpSpPr>
        <p:grpSpPr bwMode="auto">
          <a:xfrm>
            <a:off x="9652000" y="4344988"/>
            <a:ext cx="1844675" cy="787400"/>
            <a:chOff x="1200553" y="3192631"/>
            <a:chExt cx="2129979" cy="908367"/>
          </a:xfrm>
        </p:grpSpPr>
        <p:sp>
          <p:nvSpPr>
            <p:cNvPr id="42011" name="TextBox 49">
              <a:extLst>
                <a:ext uri="{FF2B5EF4-FFF2-40B4-BE49-F238E27FC236}">
                  <a16:creationId xmlns:a16="http://schemas.microsoft.com/office/drawing/2014/main" id="{80BEC281-ED1F-4EEA-9301-8D7B80D0A1EE}"/>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42012" name="Rectangle 50">
              <a:extLst>
                <a:ext uri="{FF2B5EF4-FFF2-40B4-BE49-F238E27FC236}">
                  <a16:creationId xmlns:a16="http://schemas.microsoft.com/office/drawing/2014/main" id="{91CA927E-78FB-4D58-BD2B-7EDCBB0251F8}"/>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52" name="Group 51">
            <a:extLst>
              <a:ext uri="{FF2B5EF4-FFF2-40B4-BE49-F238E27FC236}">
                <a16:creationId xmlns:a16="http://schemas.microsoft.com/office/drawing/2014/main" id="{5D3D1BAE-B1CF-4D0A-9D21-91EAD07B9DE7}"/>
              </a:ext>
            </a:extLst>
          </p:cNvPr>
          <p:cNvGrpSpPr>
            <a:grpSpLocks/>
          </p:cNvGrpSpPr>
          <p:nvPr/>
        </p:nvGrpSpPr>
        <p:grpSpPr bwMode="auto">
          <a:xfrm>
            <a:off x="2798763" y="4322763"/>
            <a:ext cx="635000" cy="635000"/>
            <a:chOff x="2979741" y="2632820"/>
            <a:chExt cx="732135" cy="732133"/>
          </a:xfrm>
        </p:grpSpPr>
        <p:sp>
          <p:nvSpPr>
            <p:cNvPr id="53" name="타원 132">
              <a:extLst>
                <a:ext uri="{FF2B5EF4-FFF2-40B4-BE49-F238E27FC236}">
                  <a16:creationId xmlns:a16="http://schemas.microsoft.com/office/drawing/2014/main" id="{5E77D9B0-5A3C-4AC8-939E-06878B02AAA8}"/>
                </a:ext>
              </a:extLst>
            </p:cNvPr>
            <p:cNvSpPr/>
            <p:nvPr/>
          </p:nvSpPr>
          <p:spPr>
            <a:xfrm>
              <a:off x="2979741" y="2632820"/>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54" name="Group 220">
              <a:extLst>
                <a:ext uri="{FF2B5EF4-FFF2-40B4-BE49-F238E27FC236}">
                  <a16:creationId xmlns:a16="http://schemas.microsoft.com/office/drawing/2014/main" id="{F4B04219-C580-4DC6-97B1-CBA806B822B1}"/>
                </a:ext>
              </a:extLst>
            </p:cNvPr>
            <p:cNvGrpSpPr>
              <a:grpSpLocks/>
            </p:cNvGrpSpPr>
            <p:nvPr/>
          </p:nvGrpSpPr>
          <p:grpSpPr bwMode="auto">
            <a:xfrm>
              <a:off x="3122321" y="2847205"/>
              <a:ext cx="339342" cy="309126"/>
              <a:chOff x="0" y="0"/>
              <a:chExt cx="575" cy="523"/>
            </a:xfrm>
            <a:solidFill>
              <a:srgbClr val="FFFFFF"/>
            </a:solidFill>
          </p:grpSpPr>
          <p:sp>
            <p:nvSpPr>
              <p:cNvPr id="55" name="AutoShape 217">
                <a:extLst>
                  <a:ext uri="{FF2B5EF4-FFF2-40B4-BE49-F238E27FC236}">
                    <a16:creationId xmlns:a16="http://schemas.microsoft.com/office/drawing/2014/main" id="{2E9F341C-505C-495D-81E0-D65E4444115C}"/>
                  </a:ext>
                </a:extLst>
              </p:cNvPr>
              <p:cNvSpPr>
                <a:spLocks/>
              </p:cNvSpPr>
              <p:nvPr/>
            </p:nvSpPr>
            <p:spPr bwMode="auto">
              <a:xfrm>
                <a:off x="248" y="0"/>
                <a:ext cx="327" cy="523"/>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6" name="AutoShape 218">
                <a:extLst>
                  <a:ext uri="{FF2B5EF4-FFF2-40B4-BE49-F238E27FC236}">
                    <a16:creationId xmlns:a16="http://schemas.microsoft.com/office/drawing/2014/main" id="{BCA79529-29AF-46EC-92FD-B7F3DEEDE625}"/>
                  </a:ext>
                </a:extLst>
              </p:cNvPr>
              <p:cNvSpPr>
                <a:spLocks/>
              </p:cNvSpPr>
              <p:nvPr/>
            </p:nvSpPr>
            <p:spPr bwMode="auto">
              <a:xfrm>
                <a:off x="248" y="408"/>
                <a:ext cx="72" cy="1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0"/>
                    </a:lnTo>
                    <a:lnTo>
                      <a:pt x="0" y="11452"/>
                    </a:lnTo>
                    <a:lnTo>
                      <a:pt x="0" y="21600"/>
                    </a:lnTo>
                    <a:close/>
                    <a:moveTo>
                      <a:pt x="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57" name="AutoShape 219">
                <a:extLst>
                  <a:ext uri="{FF2B5EF4-FFF2-40B4-BE49-F238E27FC236}">
                    <a16:creationId xmlns:a16="http://schemas.microsoft.com/office/drawing/2014/main" id="{0D82E62A-7826-40AB-A09A-10F2337319BF}"/>
                  </a:ext>
                </a:extLst>
              </p:cNvPr>
              <p:cNvSpPr>
                <a:spLocks/>
              </p:cNvSpPr>
              <p:nvPr/>
            </p:nvSpPr>
            <p:spPr bwMode="auto">
              <a:xfrm>
                <a:off x="0" y="103"/>
                <a:ext cx="399" cy="341"/>
              </a:xfrm>
              <a:custGeom>
                <a:avLst/>
                <a:gdLst>
                  <a:gd name="T0" fmla="*/ 0 w 21430"/>
                  <a:gd name="T1" fmla="*/ 0 h 21600"/>
                  <a:gd name="T2" fmla="*/ 0 w 21430"/>
                  <a:gd name="T3" fmla="*/ 0 h 21600"/>
                  <a:gd name="T4" fmla="*/ 0 w 21430"/>
                  <a:gd name="T5" fmla="*/ 0 h 21600"/>
                  <a:gd name="T6" fmla="*/ 0 w 21430"/>
                  <a:gd name="T7" fmla="*/ 0 h 21600"/>
                  <a:gd name="T8" fmla="*/ 0 w 21430"/>
                  <a:gd name="T9" fmla="*/ 0 h 21600"/>
                  <a:gd name="T10" fmla="*/ 0 w 21430"/>
                  <a:gd name="T11" fmla="*/ 0 h 21600"/>
                  <a:gd name="T12" fmla="*/ 0 w 21430"/>
                  <a:gd name="T13" fmla="*/ 0 h 21600"/>
                  <a:gd name="T14" fmla="*/ 0 w 21430"/>
                  <a:gd name="T15" fmla="*/ 0 h 21600"/>
                  <a:gd name="T16" fmla="*/ 0 w 21430"/>
                  <a:gd name="T17" fmla="*/ 0 h 21600"/>
                  <a:gd name="T18" fmla="*/ 0 w 21430"/>
                  <a:gd name="T19" fmla="*/ 0 h 21600"/>
                  <a:gd name="T20" fmla="*/ 0 w 21430"/>
                  <a:gd name="T21" fmla="*/ 0 h 21600"/>
                  <a:gd name="T22" fmla="*/ 0 w 21430"/>
                  <a:gd name="T23" fmla="*/ 0 h 21600"/>
                  <a:gd name="T24" fmla="*/ 0 w 21430"/>
                  <a:gd name="T25" fmla="*/ 0 h 21600"/>
                  <a:gd name="T26" fmla="*/ 0 w 21430"/>
                  <a:gd name="T27" fmla="*/ 0 h 21600"/>
                  <a:gd name="T28" fmla="*/ 0 w 21430"/>
                  <a:gd name="T29" fmla="*/ 0 h 21600"/>
                  <a:gd name="T30" fmla="*/ 0 w 21430"/>
                  <a:gd name="T31" fmla="*/ 0 h 21600"/>
                  <a:gd name="T32" fmla="*/ 0 w 21430"/>
                  <a:gd name="T33" fmla="*/ 0 h 21600"/>
                  <a:gd name="T34" fmla="*/ 0 w 2143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30" h="2160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58" name="Group 57">
            <a:extLst>
              <a:ext uri="{FF2B5EF4-FFF2-40B4-BE49-F238E27FC236}">
                <a16:creationId xmlns:a16="http://schemas.microsoft.com/office/drawing/2014/main" id="{6F4324CC-77C3-4719-841D-6FC6E050375B}"/>
              </a:ext>
            </a:extLst>
          </p:cNvPr>
          <p:cNvGrpSpPr>
            <a:grpSpLocks/>
          </p:cNvGrpSpPr>
          <p:nvPr/>
        </p:nvGrpSpPr>
        <p:grpSpPr bwMode="auto">
          <a:xfrm>
            <a:off x="2846388" y="3349625"/>
            <a:ext cx="633412" cy="633413"/>
            <a:chOff x="2979741" y="1706861"/>
            <a:chExt cx="732135" cy="732133"/>
          </a:xfrm>
        </p:grpSpPr>
        <p:sp>
          <p:nvSpPr>
            <p:cNvPr id="59" name="타원 132">
              <a:extLst>
                <a:ext uri="{FF2B5EF4-FFF2-40B4-BE49-F238E27FC236}">
                  <a16:creationId xmlns:a16="http://schemas.microsoft.com/office/drawing/2014/main" id="{26B4ABFF-1CDA-4E2E-A565-BA107BE1C7AF}"/>
                </a:ext>
              </a:extLst>
            </p:cNvPr>
            <p:cNvSpPr/>
            <p:nvPr/>
          </p:nvSpPr>
          <p:spPr>
            <a:xfrm>
              <a:off x="2979741" y="1706861"/>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60" name="Group 425">
              <a:extLst>
                <a:ext uri="{FF2B5EF4-FFF2-40B4-BE49-F238E27FC236}">
                  <a16:creationId xmlns:a16="http://schemas.microsoft.com/office/drawing/2014/main" id="{0CC57B4E-959F-4C6A-B696-08A0793500FB}"/>
                </a:ext>
              </a:extLst>
            </p:cNvPr>
            <p:cNvGrpSpPr>
              <a:grpSpLocks/>
            </p:cNvGrpSpPr>
            <p:nvPr/>
          </p:nvGrpSpPr>
          <p:grpSpPr bwMode="auto">
            <a:xfrm>
              <a:off x="3184043" y="1943313"/>
              <a:ext cx="337018" cy="260317"/>
              <a:chOff x="0" y="0"/>
              <a:chExt cx="572" cy="440"/>
            </a:xfrm>
            <a:solidFill>
              <a:srgbClr val="FFFFFF"/>
            </a:solidFill>
          </p:grpSpPr>
          <p:sp>
            <p:nvSpPr>
              <p:cNvPr id="61" name="AutoShape 422">
                <a:extLst>
                  <a:ext uri="{FF2B5EF4-FFF2-40B4-BE49-F238E27FC236}">
                    <a16:creationId xmlns:a16="http://schemas.microsoft.com/office/drawing/2014/main" id="{50DF8F91-8F1C-4B0C-A9CC-C639A6F41364}"/>
                  </a:ext>
                </a:extLst>
              </p:cNvPr>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62" name="AutoShape 423">
                <a:extLst>
                  <a:ext uri="{FF2B5EF4-FFF2-40B4-BE49-F238E27FC236}">
                    <a16:creationId xmlns:a16="http://schemas.microsoft.com/office/drawing/2014/main" id="{7C219E93-0D73-40BB-BBB6-60B21A10EBC1}"/>
                  </a:ext>
                </a:extLst>
              </p:cNvPr>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63" name="AutoShape 424">
                <a:extLst>
                  <a:ext uri="{FF2B5EF4-FFF2-40B4-BE49-F238E27FC236}">
                    <a16:creationId xmlns:a16="http://schemas.microsoft.com/office/drawing/2014/main" id="{20BF0402-6D47-4ED8-874E-90C5BA584105}"/>
                  </a:ext>
                </a:extLst>
              </p:cNvPr>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64" name="Group 63">
            <a:extLst>
              <a:ext uri="{FF2B5EF4-FFF2-40B4-BE49-F238E27FC236}">
                <a16:creationId xmlns:a16="http://schemas.microsoft.com/office/drawing/2014/main" id="{89F6083F-00A7-4E41-9412-C285F50513E8}"/>
              </a:ext>
            </a:extLst>
          </p:cNvPr>
          <p:cNvGrpSpPr>
            <a:grpSpLocks/>
          </p:cNvGrpSpPr>
          <p:nvPr/>
        </p:nvGrpSpPr>
        <p:grpSpPr bwMode="auto">
          <a:xfrm>
            <a:off x="688975" y="3255963"/>
            <a:ext cx="1800225" cy="792162"/>
            <a:chOff x="1250714" y="3185240"/>
            <a:chExt cx="2079818" cy="915759"/>
          </a:xfrm>
        </p:grpSpPr>
        <p:sp>
          <p:nvSpPr>
            <p:cNvPr id="42005" name="TextBox 64">
              <a:extLst>
                <a:ext uri="{FF2B5EF4-FFF2-40B4-BE49-F238E27FC236}">
                  <a16:creationId xmlns:a16="http://schemas.microsoft.com/office/drawing/2014/main" id="{90C4B8C9-4BF4-4B58-ACE6-87B6231E3193}"/>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42006" name="Rectangle 65">
              <a:extLst>
                <a:ext uri="{FF2B5EF4-FFF2-40B4-BE49-F238E27FC236}">
                  <a16:creationId xmlns:a16="http://schemas.microsoft.com/office/drawing/2014/main" id="{C8865529-9898-4C75-96E2-FE5CC9E100AC}"/>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7" name="Group 66">
            <a:extLst>
              <a:ext uri="{FF2B5EF4-FFF2-40B4-BE49-F238E27FC236}">
                <a16:creationId xmlns:a16="http://schemas.microsoft.com/office/drawing/2014/main" id="{38F61829-B408-44AC-82D7-34238A36174F}"/>
              </a:ext>
            </a:extLst>
          </p:cNvPr>
          <p:cNvGrpSpPr>
            <a:grpSpLocks/>
          </p:cNvGrpSpPr>
          <p:nvPr/>
        </p:nvGrpSpPr>
        <p:grpSpPr bwMode="auto">
          <a:xfrm>
            <a:off x="687388" y="4252913"/>
            <a:ext cx="1800225" cy="793750"/>
            <a:chOff x="1250714" y="3185240"/>
            <a:chExt cx="2079818" cy="915759"/>
          </a:xfrm>
        </p:grpSpPr>
        <p:sp>
          <p:nvSpPr>
            <p:cNvPr id="42003" name="TextBox 67">
              <a:extLst>
                <a:ext uri="{FF2B5EF4-FFF2-40B4-BE49-F238E27FC236}">
                  <a16:creationId xmlns:a16="http://schemas.microsoft.com/office/drawing/2014/main" id="{78A2F61B-188F-4B64-8E87-161325140D1C}"/>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42004" name="Rectangle 68">
              <a:extLst>
                <a:ext uri="{FF2B5EF4-FFF2-40B4-BE49-F238E27FC236}">
                  <a16:creationId xmlns:a16="http://schemas.microsoft.com/office/drawing/2014/main" id="{712529E8-90B3-489B-A4E7-34789C4173E8}"/>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up)">
                                      <p:cBhvr>
                                        <p:cTn id="7" dur="500"/>
                                        <p:tgtEl>
                                          <p:spTgt spid="31"/>
                                        </p:tgtEl>
                                      </p:cBhvr>
                                    </p:animEffect>
                                  </p:childTnLst>
                                </p:cTn>
                              </p:par>
                              <p:par>
                                <p:cTn id="8" presetID="16" presetClass="entr" presetSubtype="37"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barn(outVertical)">
                                      <p:cBhvr>
                                        <p:cTn id="10" dur="500"/>
                                        <p:tgtEl>
                                          <p:spTgt spid="3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1000"/>
                                        <p:tgtEl>
                                          <p:spTgt spid="33"/>
                                        </p:tgtEl>
                                      </p:cBhvr>
                                    </p:animEffect>
                                    <p:anim calcmode="lin" valueType="num">
                                      <p:cBhvr>
                                        <p:cTn id="14" dur="1000" fill="hold"/>
                                        <p:tgtEl>
                                          <p:spTgt spid="33"/>
                                        </p:tgtEl>
                                        <p:attrNameLst>
                                          <p:attrName>ppt_x</p:attrName>
                                        </p:attrNameLst>
                                      </p:cBhvr>
                                      <p:tavLst>
                                        <p:tav tm="0">
                                          <p:val>
                                            <p:strVal val="#ppt_x"/>
                                          </p:val>
                                        </p:tav>
                                        <p:tav tm="100000">
                                          <p:val>
                                            <p:strVal val="#ppt_x"/>
                                          </p:val>
                                        </p:tav>
                                      </p:tavLst>
                                    </p:anim>
                                    <p:anim calcmode="lin" valueType="num">
                                      <p:cBhvr>
                                        <p:cTn id="15" dur="900" decel="100000" fill="hold"/>
                                        <p:tgtEl>
                                          <p:spTgt spid="3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37" fill="hold"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barn(outVertical)">
                                      <p:cBhvr>
                                        <p:cTn id="20" dur="500"/>
                                        <p:tgtEl>
                                          <p:spTgt spid="34"/>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p:cTn id="23" dur="500" fill="hold"/>
                                        <p:tgtEl>
                                          <p:spTgt spid="35"/>
                                        </p:tgtEl>
                                        <p:attrNameLst>
                                          <p:attrName>ppt_w</p:attrName>
                                        </p:attrNameLst>
                                      </p:cBhvr>
                                      <p:tavLst>
                                        <p:tav tm="0">
                                          <p:val>
                                            <p:fltVal val="0"/>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anim calcmode="lin" valueType="num">
                                      <p:cBhvr>
                                        <p:cTn id="25" dur="500" fill="hold"/>
                                        <p:tgtEl>
                                          <p:spTgt spid="35"/>
                                        </p:tgtEl>
                                        <p:attrNameLst>
                                          <p:attrName>style.rotation</p:attrName>
                                        </p:attrNameLst>
                                      </p:cBhvr>
                                      <p:tavLst>
                                        <p:tav tm="0">
                                          <p:val>
                                            <p:fltVal val="360"/>
                                          </p:val>
                                        </p:tav>
                                        <p:tav tm="100000">
                                          <p:val>
                                            <p:fltVal val="0"/>
                                          </p:val>
                                        </p:tav>
                                      </p:tavLst>
                                    </p:anim>
                                    <p:animEffect transition="in" filter="fade">
                                      <p:cBhvr>
                                        <p:cTn id="26" dur="500"/>
                                        <p:tgtEl>
                                          <p:spTgt spid="35"/>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 calcmode="lin" valueType="num">
                                      <p:cBhvr>
                                        <p:cTn id="31" dur="500" fill="hold"/>
                                        <p:tgtEl>
                                          <p:spTgt spid="36"/>
                                        </p:tgtEl>
                                        <p:attrNameLst>
                                          <p:attrName>style.rotation</p:attrName>
                                        </p:attrNameLst>
                                      </p:cBhvr>
                                      <p:tavLst>
                                        <p:tav tm="0">
                                          <p:val>
                                            <p:fltVal val="360"/>
                                          </p:val>
                                        </p:tav>
                                        <p:tav tm="100000">
                                          <p:val>
                                            <p:fltVal val="0"/>
                                          </p:val>
                                        </p:tav>
                                      </p:tavLst>
                                    </p:anim>
                                    <p:animEffect transition="in" filter="fade">
                                      <p:cBhvr>
                                        <p:cTn id="32" dur="500"/>
                                        <p:tgtEl>
                                          <p:spTgt spid="36"/>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 calcmode="lin" valueType="num">
                                      <p:cBhvr>
                                        <p:cTn id="37" dur="500" fill="hold"/>
                                        <p:tgtEl>
                                          <p:spTgt spid="37"/>
                                        </p:tgtEl>
                                        <p:attrNameLst>
                                          <p:attrName>style.rotation</p:attrName>
                                        </p:attrNameLst>
                                      </p:cBhvr>
                                      <p:tavLst>
                                        <p:tav tm="0">
                                          <p:val>
                                            <p:fltVal val="360"/>
                                          </p:val>
                                        </p:tav>
                                        <p:tav tm="100000">
                                          <p:val>
                                            <p:fltVal val="0"/>
                                          </p:val>
                                        </p:tav>
                                      </p:tavLst>
                                    </p:anim>
                                    <p:animEffect transition="in" filter="fade">
                                      <p:cBhvr>
                                        <p:cTn id="38" dur="500"/>
                                        <p:tgtEl>
                                          <p:spTgt spid="3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8"/>
                                        </p:tgtEl>
                                        <p:attrNameLst>
                                          <p:attrName>style.visibility</p:attrName>
                                        </p:attrNameLst>
                                      </p:cBhvr>
                                      <p:to>
                                        <p:strVal val="visible"/>
                                      </p:to>
                                    </p:set>
                                    <p:anim calcmode="lin" valueType="num">
                                      <p:cBhvr>
                                        <p:cTn id="41" dur="500" fill="hold"/>
                                        <p:tgtEl>
                                          <p:spTgt spid="38"/>
                                        </p:tgtEl>
                                        <p:attrNameLst>
                                          <p:attrName>ppt_w</p:attrName>
                                        </p:attrNameLst>
                                      </p:cBhvr>
                                      <p:tavLst>
                                        <p:tav tm="0">
                                          <p:val>
                                            <p:fltVal val="0"/>
                                          </p:val>
                                        </p:tav>
                                        <p:tav tm="100000">
                                          <p:val>
                                            <p:strVal val="#ppt_w"/>
                                          </p:val>
                                        </p:tav>
                                      </p:tavLst>
                                    </p:anim>
                                    <p:anim calcmode="lin" valueType="num">
                                      <p:cBhvr>
                                        <p:cTn id="42" dur="500" fill="hold"/>
                                        <p:tgtEl>
                                          <p:spTgt spid="38"/>
                                        </p:tgtEl>
                                        <p:attrNameLst>
                                          <p:attrName>ppt_h</p:attrName>
                                        </p:attrNameLst>
                                      </p:cBhvr>
                                      <p:tavLst>
                                        <p:tav tm="0">
                                          <p:val>
                                            <p:fltVal val="0"/>
                                          </p:val>
                                        </p:tav>
                                        <p:tav tm="100000">
                                          <p:val>
                                            <p:strVal val="#ppt_h"/>
                                          </p:val>
                                        </p:tav>
                                      </p:tavLst>
                                    </p:anim>
                                    <p:anim calcmode="lin" valueType="num">
                                      <p:cBhvr>
                                        <p:cTn id="43" dur="500" fill="hold"/>
                                        <p:tgtEl>
                                          <p:spTgt spid="38"/>
                                        </p:tgtEl>
                                        <p:attrNameLst>
                                          <p:attrName>style.rotation</p:attrName>
                                        </p:attrNameLst>
                                      </p:cBhvr>
                                      <p:tavLst>
                                        <p:tav tm="0">
                                          <p:val>
                                            <p:fltVal val="360"/>
                                          </p:val>
                                        </p:tav>
                                        <p:tav tm="100000">
                                          <p:val>
                                            <p:fltVal val="0"/>
                                          </p:val>
                                        </p:tav>
                                      </p:tavLst>
                                    </p:anim>
                                    <p:animEffect transition="in" filter="fade">
                                      <p:cBhvr>
                                        <p:cTn id="44" dur="500"/>
                                        <p:tgtEl>
                                          <p:spTgt spid="38"/>
                                        </p:tgtEl>
                                      </p:cBhvr>
                                    </p:animEffect>
                                  </p:childTnLst>
                                </p:cTn>
                              </p:par>
                              <p:par>
                                <p:cTn id="45" presetID="35"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750"/>
                                        <p:tgtEl>
                                          <p:spTgt spid="39"/>
                                        </p:tgtEl>
                                      </p:cBhvr>
                                    </p:animEffect>
                                    <p:anim calcmode="lin" valueType="num">
                                      <p:cBhvr>
                                        <p:cTn id="48" dur="750" fill="hold"/>
                                        <p:tgtEl>
                                          <p:spTgt spid="39"/>
                                        </p:tgtEl>
                                        <p:attrNameLst>
                                          <p:attrName>style.rotation</p:attrName>
                                        </p:attrNameLst>
                                      </p:cBhvr>
                                      <p:tavLst>
                                        <p:tav tm="0">
                                          <p:val>
                                            <p:fltVal val="720"/>
                                          </p:val>
                                        </p:tav>
                                        <p:tav tm="100000">
                                          <p:val>
                                            <p:fltVal val="0"/>
                                          </p:val>
                                        </p:tav>
                                      </p:tavLst>
                                    </p:anim>
                                    <p:anim calcmode="lin" valueType="num">
                                      <p:cBhvr>
                                        <p:cTn id="49" dur="750" fill="hold"/>
                                        <p:tgtEl>
                                          <p:spTgt spid="39"/>
                                        </p:tgtEl>
                                        <p:attrNameLst>
                                          <p:attrName>ppt_h</p:attrName>
                                        </p:attrNameLst>
                                      </p:cBhvr>
                                      <p:tavLst>
                                        <p:tav tm="0">
                                          <p:val>
                                            <p:fltVal val="0"/>
                                          </p:val>
                                        </p:tav>
                                        <p:tav tm="100000">
                                          <p:val>
                                            <p:strVal val="#ppt_h"/>
                                          </p:val>
                                        </p:tav>
                                      </p:tavLst>
                                    </p:anim>
                                    <p:anim calcmode="lin" valueType="num">
                                      <p:cBhvr>
                                        <p:cTn id="50" dur="750" fill="hold"/>
                                        <p:tgtEl>
                                          <p:spTgt spid="39"/>
                                        </p:tgtEl>
                                        <p:attrNameLst>
                                          <p:attrName>ppt_w</p:attrName>
                                        </p:attrNameLst>
                                      </p:cBhvr>
                                      <p:tavLst>
                                        <p:tav tm="0">
                                          <p:val>
                                            <p:fltVal val="0"/>
                                          </p:val>
                                        </p:tav>
                                        <p:tav tm="100000">
                                          <p:val>
                                            <p:strVal val="#ppt_w"/>
                                          </p:val>
                                        </p:tav>
                                      </p:tavLst>
                                    </p:anim>
                                  </p:childTnLst>
                                </p:cTn>
                              </p:par>
                              <p:par>
                                <p:cTn id="51" presetID="53" presetClass="entr" presetSubtype="16" fill="hold" nodeType="withEffect">
                                  <p:stCondLst>
                                    <p:cond delay="0"/>
                                  </p:stCondLst>
                                  <p:childTnLst>
                                    <p:set>
                                      <p:cBhvr>
                                        <p:cTn id="52" dur="1" fill="hold">
                                          <p:stCondLst>
                                            <p:cond delay="0"/>
                                          </p:stCondLst>
                                        </p:cTn>
                                        <p:tgtEl>
                                          <p:spTgt spid="43"/>
                                        </p:tgtEl>
                                        <p:attrNameLst>
                                          <p:attrName>style.visibility</p:attrName>
                                        </p:attrNameLst>
                                      </p:cBhvr>
                                      <p:to>
                                        <p:strVal val="visible"/>
                                      </p:to>
                                    </p:set>
                                    <p:anim calcmode="lin" valueType="num">
                                      <p:cBhvr>
                                        <p:cTn id="53" dur="500" fill="hold"/>
                                        <p:tgtEl>
                                          <p:spTgt spid="43"/>
                                        </p:tgtEl>
                                        <p:attrNameLst>
                                          <p:attrName>ppt_w</p:attrName>
                                        </p:attrNameLst>
                                      </p:cBhvr>
                                      <p:tavLst>
                                        <p:tav tm="0">
                                          <p:val>
                                            <p:fltVal val="0"/>
                                          </p:val>
                                        </p:tav>
                                        <p:tav tm="100000">
                                          <p:val>
                                            <p:strVal val="#ppt_w"/>
                                          </p:val>
                                        </p:tav>
                                      </p:tavLst>
                                    </p:anim>
                                    <p:anim calcmode="lin" valueType="num">
                                      <p:cBhvr>
                                        <p:cTn id="54" dur="500" fill="hold"/>
                                        <p:tgtEl>
                                          <p:spTgt spid="43"/>
                                        </p:tgtEl>
                                        <p:attrNameLst>
                                          <p:attrName>ppt_h</p:attrName>
                                        </p:attrNameLst>
                                      </p:cBhvr>
                                      <p:tavLst>
                                        <p:tav tm="0">
                                          <p:val>
                                            <p:fltVal val="0"/>
                                          </p:val>
                                        </p:tav>
                                        <p:tav tm="100000">
                                          <p:val>
                                            <p:strVal val="#ppt_h"/>
                                          </p:val>
                                        </p:tav>
                                      </p:tavLst>
                                    </p:anim>
                                    <p:animEffect transition="in" filter="fade">
                                      <p:cBhvr>
                                        <p:cTn id="55" dur="500"/>
                                        <p:tgtEl>
                                          <p:spTgt spid="43"/>
                                        </p:tgtEl>
                                      </p:cBhvr>
                                    </p:animEffect>
                                  </p:childTnLst>
                                </p:cTn>
                              </p:par>
                              <p:par>
                                <p:cTn id="56" presetID="10" presetClass="entr" presetSubtype="0" fill="hold"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fade">
                                      <p:cBhvr>
                                        <p:cTn id="58" dur="500"/>
                                        <p:tgtEl>
                                          <p:spTgt spid="46"/>
                                        </p:tgtEl>
                                      </p:cBhvr>
                                    </p:animEffect>
                                  </p:childTnLst>
                                </p:cTn>
                              </p:par>
                              <p:par>
                                <p:cTn id="59" presetID="53" presetClass="entr" presetSubtype="16" fill="hold" nodeType="with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p:cTn id="61" dur="500" fill="hold"/>
                                        <p:tgtEl>
                                          <p:spTgt spid="40"/>
                                        </p:tgtEl>
                                        <p:attrNameLst>
                                          <p:attrName>ppt_w</p:attrName>
                                        </p:attrNameLst>
                                      </p:cBhvr>
                                      <p:tavLst>
                                        <p:tav tm="0">
                                          <p:val>
                                            <p:fltVal val="0"/>
                                          </p:val>
                                        </p:tav>
                                        <p:tav tm="100000">
                                          <p:val>
                                            <p:strVal val="#ppt_w"/>
                                          </p:val>
                                        </p:tav>
                                      </p:tavLst>
                                    </p:anim>
                                    <p:anim calcmode="lin" valueType="num">
                                      <p:cBhvr>
                                        <p:cTn id="62" dur="500" fill="hold"/>
                                        <p:tgtEl>
                                          <p:spTgt spid="40"/>
                                        </p:tgtEl>
                                        <p:attrNameLst>
                                          <p:attrName>ppt_h</p:attrName>
                                        </p:attrNameLst>
                                      </p:cBhvr>
                                      <p:tavLst>
                                        <p:tav tm="0">
                                          <p:val>
                                            <p:fltVal val="0"/>
                                          </p:val>
                                        </p:tav>
                                        <p:tav tm="100000">
                                          <p:val>
                                            <p:strVal val="#ppt_h"/>
                                          </p:val>
                                        </p:tav>
                                      </p:tavLst>
                                    </p:anim>
                                    <p:animEffect transition="in" filter="fade">
                                      <p:cBhvr>
                                        <p:cTn id="63" dur="500"/>
                                        <p:tgtEl>
                                          <p:spTgt spid="40"/>
                                        </p:tgtEl>
                                      </p:cBhvr>
                                    </p:animEffect>
                                  </p:childTnLst>
                                </p:cTn>
                              </p:par>
                              <p:par>
                                <p:cTn id="64" presetID="10" presetClass="entr" presetSubtype="0" fill="hold" nodeType="withEffect">
                                  <p:stCondLst>
                                    <p:cond delay="0"/>
                                  </p:stCondLst>
                                  <p:childTnLst>
                                    <p:set>
                                      <p:cBhvr>
                                        <p:cTn id="65" dur="1" fill="hold">
                                          <p:stCondLst>
                                            <p:cond delay="0"/>
                                          </p:stCondLst>
                                        </p:cTn>
                                        <p:tgtEl>
                                          <p:spTgt spid="49"/>
                                        </p:tgtEl>
                                        <p:attrNameLst>
                                          <p:attrName>style.visibility</p:attrName>
                                        </p:attrNameLst>
                                      </p:cBhvr>
                                      <p:to>
                                        <p:strVal val="visible"/>
                                      </p:to>
                                    </p:set>
                                    <p:animEffect transition="in" filter="fade">
                                      <p:cBhvr>
                                        <p:cTn id="66" dur="500"/>
                                        <p:tgtEl>
                                          <p:spTgt spid="49"/>
                                        </p:tgtEl>
                                      </p:cBhvr>
                                    </p:animEffect>
                                  </p:childTnLst>
                                </p:cTn>
                              </p:par>
                              <p:par>
                                <p:cTn id="67" presetID="53" presetClass="entr" presetSubtype="16" fill="hold" nodeType="with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p:cTn id="69" dur="500" fill="hold"/>
                                        <p:tgtEl>
                                          <p:spTgt spid="58"/>
                                        </p:tgtEl>
                                        <p:attrNameLst>
                                          <p:attrName>ppt_w</p:attrName>
                                        </p:attrNameLst>
                                      </p:cBhvr>
                                      <p:tavLst>
                                        <p:tav tm="0">
                                          <p:val>
                                            <p:fltVal val="0"/>
                                          </p:val>
                                        </p:tav>
                                        <p:tav tm="100000">
                                          <p:val>
                                            <p:strVal val="#ppt_w"/>
                                          </p:val>
                                        </p:tav>
                                      </p:tavLst>
                                    </p:anim>
                                    <p:anim calcmode="lin" valueType="num">
                                      <p:cBhvr>
                                        <p:cTn id="70" dur="500" fill="hold"/>
                                        <p:tgtEl>
                                          <p:spTgt spid="58"/>
                                        </p:tgtEl>
                                        <p:attrNameLst>
                                          <p:attrName>ppt_h</p:attrName>
                                        </p:attrNameLst>
                                      </p:cBhvr>
                                      <p:tavLst>
                                        <p:tav tm="0">
                                          <p:val>
                                            <p:fltVal val="0"/>
                                          </p:val>
                                        </p:tav>
                                        <p:tav tm="100000">
                                          <p:val>
                                            <p:strVal val="#ppt_h"/>
                                          </p:val>
                                        </p:tav>
                                      </p:tavLst>
                                    </p:anim>
                                    <p:animEffect transition="in" filter="fade">
                                      <p:cBhvr>
                                        <p:cTn id="71" dur="500"/>
                                        <p:tgtEl>
                                          <p:spTgt spid="58"/>
                                        </p:tgtEl>
                                      </p:cBhvr>
                                    </p:animEffect>
                                  </p:childTnLst>
                                </p:cTn>
                              </p:par>
                              <p:par>
                                <p:cTn id="72" presetID="10" presetClass="entr" presetSubtype="0" fill="hold" nodeType="withEffect">
                                  <p:stCondLst>
                                    <p:cond delay="0"/>
                                  </p:stCondLst>
                                  <p:childTnLst>
                                    <p:set>
                                      <p:cBhvr>
                                        <p:cTn id="73" dur="1" fill="hold">
                                          <p:stCondLst>
                                            <p:cond delay="0"/>
                                          </p:stCondLst>
                                        </p:cTn>
                                        <p:tgtEl>
                                          <p:spTgt spid="64"/>
                                        </p:tgtEl>
                                        <p:attrNameLst>
                                          <p:attrName>style.visibility</p:attrName>
                                        </p:attrNameLst>
                                      </p:cBhvr>
                                      <p:to>
                                        <p:strVal val="visible"/>
                                      </p:to>
                                    </p:set>
                                    <p:animEffect transition="in" filter="fade">
                                      <p:cBhvr>
                                        <p:cTn id="74" dur="500"/>
                                        <p:tgtEl>
                                          <p:spTgt spid="64"/>
                                        </p:tgtEl>
                                      </p:cBhvr>
                                    </p:animEffect>
                                  </p:childTnLst>
                                </p:cTn>
                              </p:par>
                              <p:par>
                                <p:cTn id="75" presetID="53" presetClass="entr" presetSubtype="16" fill="hold" nodeType="with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p:cTn id="77" dur="500" fill="hold"/>
                                        <p:tgtEl>
                                          <p:spTgt spid="52"/>
                                        </p:tgtEl>
                                        <p:attrNameLst>
                                          <p:attrName>ppt_w</p:attrName>
                                        </p:attrNameLst>
                                      </p:cBhvr>
                                      <p:tavLst>
                                        <p:tav tm="0">
                                          <p:val>
                                            <p:fltVal val="0"/>
                                          </p:val>
                                        </p:tav>
                                        <p:tav tm="100000">
                                          <p:val>
                                            <p:strVal val="#ppt_w"/>
                                          </p:val>
                                        </p:tav>
                                      </p:tavLst>
                                    </p:anim>
                                    <p:anim calcmode="lin" valueType="num">
                                      <p:cBhvr>
                                        <p:cTn id="78" dur="500" fill="hold"/>
                                        <p:tgtEl>
                                          <p:spTgt spid="52"/>
                                        </p:tgtEl>
                                        <p:attrNameLst>
                                          <p:attrName>ppt_h</p:attrName>
                                        </p:attrNameLst>
                                      </p:cBhvr>
                                      <p:tavLst>
                                        <p:tav tm="0">
                                          <p:val>
                                            <p:fltVal val="0"/>
                                          </p:val>
                                        </p:tav>
                                        <p:tav tm="100000">
                                          <p:val>
                                            <p:strVal val="#ppt_h"/>
                                          </p:val>
                                        </p:tav>
                                      </p:tavLst>
                                    </p:anim>
                                    <p:animEffect transition="in" filter="fade">
                                      <p:cBhvr>
                                        <p:cTn id="79" dur="500"/>
                                        <p:tgtEl>
                                          <p:spTgt spid="52"/>
                                        </p:tgtEl>
                                      </p:cBhvr>
                                    </p:animEffect>
                                  </p:childTnLst>
                                </p:cTn>
                              </p:par>
                              <p:par>
                                <p:cTn id="80" presetID="10" presetClass="entr" presetSubtype="0" fill="hold" nodeType="withEffect">
                                  <p:stCondLst>
                                    <p:cond delay="0"/>
                                  </p:stCondLst>
                                  <p:childTnLst>
                                    <p:set>
                                      <p:cBhvr>
                                        <p:cTn id="81" dur="1" fill="hold">
                                          <p:stCondLst>
                                            <p:cond delay="0"/>
                                          </p:stCondLst>
                                        </p:cTn>
                                        <p:tgtEl>
                                          <p:spTgt spid="67"/>
                                        </p:tgtEl>
                                        <p:attrNameLst>
                                          <p:attrName>style.visibility</p:attrName>
                                        </p:attrNameLst>
                                      </p:cBhvr>
                                      <p:to>
                                        <p:strVal val="visible"/>
                                      </p:to>
                                    </p:set>
                                    <p:animEffect transition="in" filter="fade">
                                      <p:cBhvr>
                                        <p:cTn id="82" dur="500"/>
                                        <p:tgtEl>
                                          <p:spTgt spid="67"/>
                                        </p:tgtEl>
                                      </p:cBhvr>
                                    </p:animEffect>
                                  </p:childTnLst>
                                </p:cTn>
                              </p:par>
                            </p:childTnLst>
                          </p:cTn>
                        </p:par>
                        <p:par>
                          <p:cTn id="83" fill="hold" nodeType="afterGroup">
                            <p:stCondLst>
                              <p:cond delay="1750"/>
                            </p:stCondLst>
                            <p:childTnLst>
                              <p:par>
                                <p:cTn id="84" presetID="2" presetClass="exit" presetSubtype="1" fill="hold" grpId="1" nodeType="afterEffect">
                                  <p:stCondLst>
                                    <p:cond delay="250"/>
                                  </p:stCondLst>
                                  <p:childTnLst>
                                    <p:anim calcmode="lin" valueType="num">
                                      <p:cBhvr additive="base">
                                        <p:cTn id="85" dur="500"/>
                                        <p:tgtEl>
                                          <p:spTgt spid="31"/>
                                        </p:tgtEl>
                                        <p:attrNameLst>
                                          <p:attrName>ppt_x</p:attrName>
                                        </p:attrNameLst>
                                      </p:cBhvr>
                                      <p:tavLst>
                                        <p:tav tm="0">
                                          <p:val>
                                            <p:strVal val="ppt_x"/>
                                          </p:val>
                                        </p:tav>
                                        <p:tav tm="100000">
                                          <p:val>
                                            <p:strVal val="ppt_x"/>
                                          </p:val>
                                        </p:tav>
                                      </p:tavLst>
                                    </p:anim>
                                    <p:anim calcmode="lin" valueType="num">
                                      <p:cBhvr additive="base">
                                        <p:cTn id="86" dur="500"/>
                                        <p:tgtEl>
                                          <p:spTgt spid="31"/>
                                        </p:tgtEl>
                                        <p:attrNameLst>
                                          <p:attrName>ppt_y</p:attrName>
                                        </p:attrNameLst>
                                      </p:cBhvr>
                                      <p:tavLst>
                                        <p:tav tm="0">
                                          <p:val>
                                            <p:strVal val="ppt_y"/>
                                          </p:val>
                                        </p:tav>
                                        <p:tav tm="100000">
                                          <p:val>
                                            <p:strVal val="0-ppt_h/2"/>
                                          </p:val>
                                        </p:tav>
                                      </p:tavLst>
                                    </p:anim>
                                    <p:set>
                                      <p:cBhvr>
                                        <p:cTn id="87" dur="1" fill="hold">
                                          <p:stCondLst>
                                            <p:cond delay="499"/>
                                          </p:stCondLst>
                                        </p:cTn>
                                        <p:tgtEl>
                                          <p:spTgt spid="31"/>
                                        </p:tgtEl>
                                        <p:attrNameLst>
                                          <p:attrName>style.visibility</p:attrName>
                                        </p:attrNameLst>
                                      </p:cBhvr>
                                      <p:to>
                                        <p:strVal val="hidden"/>
                                      </p:to>
                                    </p:set>
                                  </p:childTnLst>
                                </p:cTn>
                              </p:par>
                              <p:par>
                                <p:cTn id="88" presetID="2" presetClass="exit" presetSubtype="1" fill="hold" nodeType="withEffect">
                                  <p:stCondLst>
                                    <p:cond delay="250"/>
                                  </p:stCondLst>
                                  <p:childTnLst>
                                    <p:anim calcmode="lin" valueType="num">
                                      <p:cBhvr additive="base">
                                        <p:cTn id="89" dur="500"/>
                                        <p:tgtEl>
                                          <p:spTgt spid="32"/>
                                        </p:tgtEl>
                                        <p:attrNameLst>
                                          <p:attrName>ppt_x</p:attrName>
                                        </p:attrNameLst>
                                      </p:cBhvr>
                                      <p:tavLst>
                                        <p:tav tm="0">
                                          <p:val>
                                            <p:strVal val="ppt_x"/>
                                          </p:val>
                                        </p:tav>
                                        <p:tav tm="100000">
                                          <p:val>
                                            <p:strVal val="ppt_x"/>
                                          </p:val>
                                        </p:tav>
                                      </p:tavLst>
                                    </p:anim>
                                    <p:anim calcmode="lin" valueType="num">
                                      <p:cBhvr additive="base">
                                        <p:cTn id="90" dur="500"/>
                                        <p:tgtEl>
                                          <p:spTgt spid="32"/>
                                        </p:tgtEl>
                                        <p:attrNameLst>
                                          <p:attrName>ppt_y</p:attrName>
                                        </p:attrNameLst>
                                      </p:cBhvr>
                                      <p:tavLst>
                                        <p:tav tm="0">
                                          <p:val>
                                            <p:strVal val="ppt_y"/>
                                          </p:val>
                                        </p:tav>
                                        <p:tav tm="100000">
                                          <p:val>
                                            <p:strVal val="0-ppt_h/2"/>
                                          </p:val>
                                        </p:tav>
                                      </p:tavLst>
                                    </p:anim>
                                    <p:set>
                                      <p:cBhvr>
                                        <p:cTn id="91" dur="1" fill="hold">
                                          <p:stCondLst>
                                            <p:cond delay="499"/>
                                          </p:stCondLst>
                                        </p:cTn>
                                        <p:tgtEl>
                                          <p:spTgt spid="32"/>
                                        </p:tgtEl>
                                        <p:attrNameLst>
                                          <p:attrName>style.visibility</p:attrName>
                                        </p:attrNameLst>
                                      </p:cBhvr>
                                      <p:to>
                                        <p:strVal val="hidden"/>
                                      </p:to>
                                    </p:set>
                                  </p:childTnLst>
                                </p:cTn>
                              </p:par>
                              <p:par>
                                <p:cTn id="92" presetID="2" presetClass="exit" presetSubtype="1" fill="hold" grpId="1" nodeType="withEffect">
                                  <p:stCondLst>
                                    <p:cond delay="250"/>
                                  </p:stCondLst>
                                  <p:childTnLst>
                                    <p:anim calcmode="lin" valueType="num">
                                      <p:cBhvr additive="base">
                                        <p:cTn id="93" dur="500"/>
                                        <p:tgtEl>
                                          <p:spTgt spid="33"/>
                                        </p:tgtEl>
                                        <p:attrNameLst>
                                          <p:attrName>ppt_x</p:attrName>
                                        </p:attrNameLst>
                                      </p:cBhvr>
                                      <p:tavLst>
                                        <p:tav tm="0">
                                          <p:val>
                                            <p:strVal val="ppt_x"/>
                                          </p:val>
                                        </p:tav>
                                        <p:tav tm="100000">
                                          <p:val>
                                            <p:strVal val="ppt_x"/>
                                          </p:val>
                                        </p:tav>
                                      </p:tavLst>
                                    </p:anim>
                                    <p:anim calcmode="lin" valueType="num">
                                      <p:cBhvr additive="base">
                                        <p:cTn id="94" dur="500"/>
                                        <p:tgtEl>
                                          <p:spTgt spid="33"/>
                                        </p:tgtEl>
                                        <p:attrNameLst>
                                          <p:attrName>ppt_y</p:attrName>
                                        </p:attrNameLst>
                                      </p:cBhvr>
                                      <p:tavLst>
                                        <p:tav tm="0">
                                          <p:val>
                                            <p:strVal val="ppt_y"/>
                                          </p:val>
                                        </p:tav>
                                        <p:tav tm="100000">
                                          <p:val>
                                            <p:strVal val="0-ppt_h/2"/>
                                          </p:val>
                                        </p:tav>
                                      </p:tavLst>
                                    </p:anim>
                                    <p:set>
                                      <p:cBhvr>
                                        <p:cTn id="95" dur="1" fill="hold">
                                          <p:stCondLst>
                                            <p:cond delay="499"/>
                                          </p:stCondLst>
                                        </p:cTn>
                                        <p:tgtEl>
                                          <p:spTgt spid="33"/>
                                        </p:tgtEl>
                                        <p:attrNameLst>
                                          <p:attrName>style.visibility</p:attrName>
                                        </p:attrNameLst>
                                      </p:cBhvr>
                                      <p:to>
                                        <p:strVal val="hidden"/>
                                      </p:to>
                                    </p:set>
                                  </p:childTnLst>
                                </p:cTn>
                              </p:par>
                              <p:par>
                                <p:cTn id="96" presetID="2" presetClass="exit" presetSubtype="1" fill="hold" nodeType="withEffect">
                                  <p:stCondLst>
                                    <p:cond delay="250"/>
                                  </p:stCondLst>
                                  <p:childTnLst>
                                    <p:anim calcmode="lin" valueType="num">
                                      <p:cBhvr additive="base">
                                        <p:cTn id="97" dur="500"/>
                                        <p:tgtEl>
                                          <p:spTgt spid="34"/>
                                        </p:tgtEl>
                                        <p:attrNameLst>
                                          <p:attrName>ppt_x</p:attrName>
                                        </p:attrNameLst>
                                      </p:cBhvr>
                                      <p:tavLst>
                                        <p:tav tm="0">
                                          <p:val>
                                            <p:strVal val="ppt_x"/>
                                          </p:val>
                                        </p:tav>
                                        <p:tav tm="100000">
                                          <p:val>
                                            <p:strVal val="ppt_x"/>
                                          </p:val>
                                        </p:tav>
                                      </p:tavLst>
                                    </p:anim>
                                    <p:anim calcmode="lin" valueType="num">
                                      <p:cBhvr additive="base">
                                        <p:cTn id="98" dur="500"/>
                                        <p:tgtEl>
                                          <p:spTgt spid="34"/>
                                        </p:tgtEl>
                                        <p:attrNameLst>
                                          <p:attrName>ppt_y</p:attrName>
                                        </p:attrNameLst>
                                      </p:cBhvr>
                                      <p:tavLst>
                                        <p:tav tm="0">
                                          <p:val>
                                            <p:strVal val="ppt_y"/>
                                          </p:val>
                                        </p:tav>
                                        <p:tav tm="100000">
                                          <p:val>
                                            <p:strVal val="0-ppt_h/2"/>
                                          </p:val>
                                        </p:tav>
                                      </p:tavLst>
                                    </p:anim>
                                    <p:set>
                                      <p:cBhvr>
                                        <p:cTn id="99" dur="1" fill="hold">
                                          <p:stCondLst>
                                            <p:cond delay="499"/>
                                          </p:stCondLst>
                                        </p:cTn>
                                        <p:tgtEl>
                                          <p:spTgt spid="34"/>
                                        </p:tgtEl>
                                        <p:attrNameLst>
                                          <p:attrName>style.visibility</p:attrName>
                                        </p:attrNameLst>
                                      </p:cBhvr>
                                      <p:to>
                                        <p:strVal val="hidden"/>
                                      </p:to>
                                    </p:set>
                                  </p:childTnLst>
                                </p:cTn>
                              </p:par>
                              <p:par>
                                <p:cTn id="100" presetID="2" presetClass="exit" presetSubtype="1" fill="hold" nodeType="withEffect">
                                  <p:stCondLst>
                                    <p:cond delay="250"/>
                                  </p:stCondLst>
                                  <p:childTnLst>
                                    <p:anim calcmode="lin" valueType="num">
                                      <p:cBhvr additive="base">
                                        <p:cTn id="101" dur="500"/>
                                        <p:tgtEl>
                                          <p:spTgt spid="35"/>
                                        </p:tgtEl>
                                        <p:attrNameLst>
                                          <p:attrName>ppt_x</p:attrName>
                                        </p:attrNameLst>
                                      </p:cBhvr>
                                      <p:tavLst>
                                        <p:tav tm="0">
                                          <p:val>
                                            <p:strVal val="ppt_x"/>
                                          </p:val>
                                        </p:tav>
                                        <p:tav tm="100000">
                                          <p:val>
                                            <p:strVal val="ppt_x"/>
                                          </p:val>
                                        </p:tav>
                                      </p:tavLst>
                                    </p:anim>
                                    <p:anim calcmode="lin" valueType="num">
                                      <p:cBhvr additive="base">
                                        <p:cTn id="102" dur="500"/>
                                        <p:tgtEl>
                                          <p:spTgt spid="35"/>
                                        </p:tgtEl>
                                        <p:attrNameLst>
                                          <p:attrName>ppt_y</p:attrName>
                                        </p:attrNameLst>
                                      </p:cBhvr>
                                      <p:tavLst>
                                        <p:tav tm="0">
                                          <p:val>
                                            <p:strVal val="ppt_y"/>
                                          </p:val>
                                        </p:tav>
                                        <p:tav tm="100000">
                                          <p:val>
                                            <p:strVal val="0-ppt_h/2"/>
                                          </p:val>
                                        </p:tav>
                                      </p:tavLst>
                                    </p:anim>
                                    <p:set>
                                      <p:cBhvr>
                                        <p:cTn id="103" dur="1" fill="hold">
                                          <p:stCondLst>
                                            <p:cond delay="499"/>
                                          </p:stCondLst>
                                        </p:cTn>
                                        <p:tgtEl>
                                          <p:spTgt spid="35"/>
                                        </p:tgtEl>
                                        <p:attrNameLst>
                                          <p:attrName>style.visibility</p:attrName>
                                        </p:attrNameLst>
                                      </p:cBhvr>
                                      <p:to>
                                        <p:strVal val="hidden"/>
                                      </p:to>
                                    </p:set>
                                  </p:childTnLst>
                                </p:cTn>
                              </p:par>
                              <p:par>
                                <p:cTn id="104" presetID="2" presetClass="exit" presetSubtype="1" fill="hold" nodeType="withEffect">
                                  <p:stCondLst>
                                    <p:cond delay="250"/>
                                  </p:stCondLst>
                                  <p:childTnLst>
                                    <p:anim calcmode="lin" valueType="num">
                                      <p:cBhvr additive="base">
                                        <p:cTn id="105" dur="500"/>
                                        <p:tgtEl>
                                          <p:spTgt spid="36"/>
                                        </p:tgtEl>
                                        <p:attrNameLst>
                                          <p:attrName>ppt_x</p:attrName>
                                        </p:attrNameLst>
                                      </p:cBhvr>
                                      <p:tavLst>
                                        <p:tav tm="0">
                                          <p:val>
                                            <p:strVal val="ppt_x"/>
                                          </p:val>
                                        </p:tav>
                                        <p:tav tm="100000">
                                          <p:val>
                                            <p:strVal val="ppt_x"/>
                                          </p:val>
                                        </p:tav>
                                      </p:tavLst>
                                    </p:anim>
                                    <p:anim calcmode="lin" valueType="num">
                                      <p:cBhvr additive="base">
                                        <p:cTn id="106" dur="500"/>
                                        <p:tgtEl>
                                          <p:spTgt spid="36"/>
                                        </p:tgtEl>
                                        <p:attrNameLst>
                                          <p:attrName>ppt_y</p:attrName>
                                        </p:attrNameLst>
                                      </p:cBhvr>
                                      <p:tavLst>
                                        <p:tav tm="0">
                                          <p:val>
                                            <p:strVal val="ppt_y"/>
                                          </p:val>
                                        </p:tav>
                                        <p:tav tm="100000">
                                          <p:val>
                                            <p:strVal val="0-ppt_h/2"/>
                                          </p:val>
                                        </p:tav>
                                      </p:tavLst>
                                    </p:anim>
                                    <p:set>
                                      <p:cBhvr>
                                        <p:cTn id="107" dur="1" fill="hold">
                                          <p:stCondLst>
                                            <p:cond delay="499"/>
                                          </p:stCondLst>
                                        </p:cTn>
                                        <p:tgtEl>
                                          <p:spTgt spid="36"/>
                                        </p:tgtEl>
                                        <p:attrNameLst>
                                          <p:attrName>style.visibility</p:attrName>
                                        </p:attrNameLst>
                                      </p:cBhvr>
                                      <p:to>
                                        <p:strVal val="hidden"/>
                                      </p:to>
                                    </p:set>
                                  </p:childTnLst>
                                </p:cTn>
                              </p:par>
                              <p:par>
                                <p:cTn id="108" presetID="2" presetClass="exit" presetSubtype="1" fill="hold" nodeType="withEffect">
                                  <p:stCondLst>
                                    <p:cond delay="250"/>
                                  </p:stCondLst>
                                  <p:childTnLst>
                                    <p:anim calcmode="lin" valueType="num">
                                      <p:cBhvr additive="base">
                                        <p:cTn id="109" dur="500"/>
                                        <p:tgtEl>
                                          <p:spTgt spid="37"/>
                                        </p:tgtEl>
                                        <p:attrNameLst>
                                          <p:attrName>ppt_x</p:attrName>
                                        </p:attrNameLst>
                                      </p:cBhvr>
                                      <p:tavLst>
                                        <p:tav tm="0">
                                          <p:val>
                                            <p:strVal val="ppt_x"/>
                                          </p:val>
                                        </p:tav>
                                        <p:tav tm="100000">
                                          <p:val>
                                            <p:strVal val="ppt_x"/>
                                          </p:val>
                                        </p:tav>
                                      </p:tavLst>
                                    </p:anim>
                                    <p:anim calcmode="lin" valueType="num">
                                      <p:cBhvr additive="base">
                                        <p:cTn id="110" dur="500"/>
                                        <p:tgtEl>
                                          <p:spTgt spid="37"/>
                                        </p:tgtEl>
                                        <p:attrNameLst>
                                          <p:attrName>ppt_y</p:attrName>
                                        </p:attrNameLst>
                                      </p:cBhvr>
                                      <p:tavLst>
                                        <p:tav tm="0">
                                          <p:val>
                                            <p:strVal val="ppt_y"/>
                                          </p:val>
                                        </p:tav>
                                        <p:tav tm="100000">
                                          <p:val>
                                            <p:strVal val="0-ppt_h/2"/>
                                          </p:val>
                                        </p:tav>
                                      </p:tavLst>
                                    </p:anim>
                                    <p:set>
                                      <p:cBhvr>
                                        <p:cTn id="111" dur="1" fill="hold">
                                          <p:stCondLst>
                                            <p:cond delay="499"/>
                                          </p:stCondLst>
                                        </p:cTn>
                                        <p:tgtEl>
                                          <p:spTgt spid="37"/>
                                        </p:tgtEl>
                                        <p:attrNameLst>
                                          <p:attrName>style.visibility</p:attrName>
                                        </p:attrNameLst>
                                      </p:cBhvr>
                                      <p:to>
                                        <p:strVal val="hidden"/>
                                      </p:to>
                                    </p:set>
                                  </p:childTnLst>
                                </p:cTn>
                              </p:par>
                              <p:par>
                                <p:cTn id="112" presetID="2" presetClass="exit" presetSubtype="1" fill="hold" nodeType="withEffect">
                                  <p:stCondLst>
                                    <p:cond delay="250"/>
                                  </p:stCondLst>
                                  <p:childTnLst>
                                    <p:anim calcmode="lin" valueType="num">
                                      <p:cBhvr additive="base">
                                        <p:cTn id="113" dur="500"/>
                                        <p:tgtEl>
                                          <p:spTgt spid="38"/>
                                        </p:tgtEl>
                                        <p:attrNameLst>
                                          <p:attrName>ppt_x</p:attrName>
                                        </p:attrNameLst>
                                      </p:cBhvr>
                                      <p:tavLst>
                                        <p:tav tm="0">
                                          <p:val>
                                            <p:strVal val="ppt_x"/>
                                          </p:val>
                                        </p:tav>
                                        <p:tav tm="100000">
                                          <p:val>
                                            <p:strVal val="ppt_x"/>
                                          </p:val>
                                        </p:tav>
                                      </p:tavLst>
                                    </p:anim>
                                    <p:anim calcmode="lin" valueType="num">
                                      <p:cBhvr additive="base">
                                        <p:cTn id="114" dur="500"/>
                                        <p:tgtEl>
                                          <p:spTgt spid="38"/>
                                        </p:tgtEl>
                                        <p:attrNameLst>
                                          <p:attrName>ppt_y</p:attrName>
                                        </p:attrNameLst>
                                      </p:cBhvr>
                                      <p:tavLst>
                                        <p:tav tm="0">
                                          <p:val>
                                            <p:strVal val="ppt_y"/>
                                          </p:val>
                                        </p:tav>
                                        <p:tav tm="100000">
                                          <p:val>
                                            <p:strVal val="0-ppt_h/2"/>
                                          </p:val>
                                        </p:tav>
                                      </p:tavLst>
                                    </p:anim>
                                    <p:set>
                                      <p:cBhvr>
                                        <p:cTn id="115" dur="1" fill="hold">
                                          <p:stCondLst>
                                            <p:cond delay="499"/>
                                          </p:stCondLst>
                                        </p:cTn>
                                        <p:tgtEl>
                                          <p:spTgt spid="38"/>
                                        </p:tgtEl>
                                        <p:attrNameLst>
                                          <p:attrName>style.visibility</p:attrName>
                                        </p:attrNameLst>
                                      </p:cBhvr>
                                      <p:to>
                                        <p:strVal val="hidden"/>
                                      </p:to>
                                    </p:set>
                                  </p:childTnLst>
                                </p:cTn>
                              </p:par>
                              <p:par>
                                <p:cTn id="116" presetID="2" presetClass="exit" presetSubtype="1" fill="hold" nodeType="withEffect">
                                  <p:stCondLst>
                                    <p:cond delay="250"/>
                                  </p:stCondLst>
                                  <p:childTnLst>
                                    <p:anim calcmode="lin" valueType="num">
                                      <p:cBhvr additive="base">
                                        <p:cTn id="117" dur="500"/>
                                        <p:tgtEl>
                                          <p:spTgt spid="39"/>
                                        </p:tgtEl>
                                        <p:attrNameLst>
                                          <p:attrName>ppt_x</p:attrName>
                                        </p:attrNameLst>
                                      </p:cBhvr>
                                      <p:tavLst>
                                        <p:tav tm="0">
                                          <p:val>
                                            <p:strVal val="ppt_x"/>
                                          </p:val>
                                        </p:tav>
                                        <p:tav tm="100000">
                                          <p:val>
                                            <p:strVal val="ppt_x"/>
                                          </p:val>
                                        </p:tav>
                                      </p:tavLst>
                                    </p:anim>
                                    <p:anim calcmode="lin" valueType="num">
                                      <p:cBhvr additive="base">
                                        <p:cTn id="118" dur="500"/>
                                        <p:tgtEl>
                                          <p:spTgt spid="39"/>
                                        </p:tgtEl>
                                        <p:attrNameLst>
                                          <p:attrName>ppt_y</p:attrName>
                                        </p:attrNameLst>
                                      </p:cBhvr>
                                      <p:tavLst>
                                        <p:tav tm="0">
                                          <p:val>
                                            <p:strVal val="ppt_y"/>
                                          </p:val>
                                        </p:tav>
                                        <p:tav tm="100000">
                                          <p:val>
                                            <p:strVal val="0-ppt_h/2"/>
                                          </p:val>
                                        </p:tav>
                                      </p:tavLst>
                                    </p:anim>
                                    <p:set>
                                      <p:cBhvr>
                                        <p:cTn id="119" dur="1" fill="hold">
                                          <p:stCondLst>
                                            <p:cond delay="499"/>
                                          </p:stCondLst>
                                        </p:cTn>
                                        <p:tgtEl>
                                          <p:spTgt spid="39"/>
                                        </p:tgtEl>
                                        <p:attrNameLst>
                                          <p:attrName>style.visibility</p:attrName>
                                        </p:attrNameLst>
                                      </p:cBhvr>
                                      <p:to>
                                        <p:strVal val="hidden"/>
                                      </p:to>
                                    </p:set>
                                  </p:childTnLst>
                                </p:cTn>
                              </p:par>
                              <p:par>
                                <p:cTn id="120" presetID="2" presetClass="exit" presetSubtype="1" fill="hold" nodeType="withEffect">
                                  <p:stCondLst>
                                    <p:cond delay="250"/>
                                  </p:stCondLst>
                                  <p:childTnLst>
                                    <p:anim calcmode="lin" valueType="num">
                                      <p:cBhvr additive="base">
                                        <p:cTn id="121" dur="500"/>
                                        <p:tgtEl>
                                          <p:spTgt spid="43"/>
                                        </p:tgtEl>
                                        <p:attrNameLst>
                                          <p:attrName>ppt_x</p:attrName>
                                        </p:attrNameLst>
                                      </p:cBhvr>
                                      <p:tavLst>
                                        <p:tav tm="0">
                                          <p:val>
                                            <p:strVal val="ppt_x"/>
                                          </p:val>
                                        </p:tav>
                                        <p:tav tm="100000">
                                          <p:val>
                                            <p:strVal val="ppt_x"/>
                                          </p:val>
                                        </p:tav>
                                      </p:tavLst>
                                    </p:anim>
                                    <p:anim calcmode="lin" valueType="num">
                                      <p:cBhvr additive="base">
                                        <p:cTn id="122" dur="500"/>
                                        <p:tgtEl>
                                          <p:spTgt spid="43"/>
                                        </p:tgtEl>
                                        <p:attrNameLst>
                                          <p:attrName>ppt_y</p:attrName>
                                        </p:attrNameLst>
                                      </p:cBhvr>
                                      <p:tavLst>
                                        <p:tav tm="0">
                                          <p:val>
                                            <p:strVal val="ppt_y"/>
                                          </p:val>
                                        </p:tav>
                                        <p:tav tm="100000">
                                          <p:val>
                                            <p:strVal val="0-ppt_h/2"/>
                                          </p:val>
                                        </p:tav>
                                      </p:tavLst>
                                    </p:anim>
                                    <p:set>
                                      <p:cBhvr>
                                        <p:cTn id="123" dur="1" fill="hold">
                                          <p:stCondLst>
                                            <p:cond delay="499"/>
                                          </p:stCondLst>
                                        </p:cTn>
                                        <p:tgtEl>
                                          <p:spTgt spid="43"/>
                                        </p:tgtEl>
                                        <p:attrNameLst>
                                          <p:attrName>style.visibility</p:attrName>
                                        </p:attrNameLst>
                                      </p:cBhvr>
                                      <p:to>
                                        <p:strVal val="hidden"/>
                                      </p:to>
                                    </p:set>
                                  </p:childTnLst>
                                </p:cTn>
                              </p:par>
                              <p:par>
                                <p:cTn id="124" presetID="2" presetClass="exit" presetSubtype="1" fill="hold" nodeType="withEffect">
                                  <p:stCondLst>
                                    <p:cond delay="250"/>
                                  </p:stCondLst>
                                  <p:childTnLst>
                                    <p:anim calcmode="lin" valueType="num">
                                      <p:cBhvr additive="base">
                                        <p:cTn id="125" dur="500"/>
                                        <p:tgtEl>
                                          <p:spTgt spid="46"/>
                                        </p:tgtEl>
                                        <p:attrNameLst>
                                          <p:attrName>ppt_x</p:attrName>
                                        </p:attrNameLst>
                                      </p:cBhvr>
                                      <p:tavLst>
                                        <p:tav tm="0">
                                          <p:val>
                                            <p:strVal val="ppt_x"/>
                                          </p:val>
                                        </p:tav>
                                        <p:tav tm="100000">
                                          <p:val>
                                            <p:strVal val="ppt_x"/>
                                          </p:val>
                                        </p:tav>
                                      </p:tavLst>
                                    </p:anim>
                                    <p:anim calcmode="lin" valueType="num">
                                      <p:cBhvr additive="base">
                                        <p:cTn id="126" dur="500"/>
                                        <p:tgtEl>
                                          <p:spTgt spid="46"/>
                                        </p:tgtEl>
                                        <p:attrNameLst>
                                          <p:attrName>ppt_y</p:attrName>
                                        </p:attrNameLst>
                                      </p:cBhvr>
                                      <p:tavLst>
                                        <p:tav tm="0">
                                          <p:val>
                                            <p:strVal val="ppt_y"/>
                                          </p:val>
                                        </p:tav>
                                        <p:tav tm="100000">
                                          <p:val>
                                            <p:strVal val="0-ppt_h/2"/>
                                          </p:val>
                                        </p:tav>
                                      </p:tavLst>
                                    </p:anim>
                                    <p:set>
                                      <p:cBhvr>
                                        <p:cTn id="127" dur="1" fill="hold">
                                          <p:stCondLst>
                                            <p:cond delay="499"/>
                                          </p:stCondLst>
                                        </p:cTn>
                                        <p:tgtEl>
                                          <p:spTgt spid="46"/>
                                        </p:tgtEl>
                                        <p:attrNameLst>
                                          <p:attrName>style.visibility</p:attrName>
                                        </p:attrNameLst>
                                      </p:cBhvr>
                                      <p:to>
                                        <p:strVal val="hidden"/>
                                      </p:to>
                                    </p:set>
                                  </p:childTnLst>
                                </p:cTn>
                              </p:par>
                              <p:par>
                                <p:cTn id="128" presetID="2" presetClass="exit" presetSubtype="1" fill="hold" nodeType="withEffect">
                                  <p:stCondLst>
                                    <p:cond delay="250"/>
                                  </p:stCondLst>
                                  <p:childTnLst>
                                    <p:anim calcmode="lin" valueType="num">
                                      <p:cBhvr additive="base">
                                        <p:cTn id="129" dur="500"/>
                                        <p:tgtEl>
                                          <p:spTgt spid="40"/>
                                        </p:tgtEl>
                                        <p:attrNameLst>
                                          <p:attrName>ppt_x</p:attrName>
                                        </p:attrNameLst>
                                      </p:cBhvr>
                                      <p:tavLst>
                                        <p:tav tm="0">
                                          <p:val>
                                            <p:strVal val="ppt_x"/>
                                          </p:val>
                                        </p:tav>
                                        <p:tav tm="100000">
                                          <p:val>
                                            <p:strVal val="ppt_x"/>
                                          </p:val>
                                        </p:tav>
                                      </p:tavLst>
                                    </p:anim>
                                    <p:anim calcmode="lin" valueType="num">
                                      <p:cBhvr additive="base">
                                        <p:cTn id="130" dur="500"/>
                                        <p:tgtEl>
                                          <p:spTgt spid="40"/>
                                        </p:tgtEl>
                                        <p:attrNameLst>
                                          <p:attrName>ppt_y</p:attrName>
                                        </p:attrNameLst>
                                      </p:cBhvr>
                                      <p:tavLst>
                                        <p:tav tm="0">
                                          <p:val>
                                            <p:strVal val="ppt_y"/>
                                          </p:val>
                                        </p:tav>
                                        <p:tav tm="100000">
                                          <p:val>
                                            <p:strVal val="0-ppt_h/2"/>
                                          </p:val>
                                        </p:tav>
                                      </p:tavLst>
                                    </p:anim>
                                    <p:set>
                                      <p:cBhvr>
                                        <p:cTn id="131" dur="1" fill="hold">
                                          <p:stCondLst>
                                            <p:cond delay="499"/>
                                          </p:stCondLst>
                                        </p:cTn>
                                        <p:tgtEl>
                                          <p:spTgt spid="40"/>
                                        </p:tgtEl>
                                        <p:attrNameLst>
                                          <p:attrName>style.visibility</p:attrName>
                                        </p:attrNameLst>
                                      </p:cBhvr>
                                      <p:to>
                                        <p:strVal val="hidden"/>
                                      </p:to>
                                    </p:set>
                                  </p:childTnLst>
                                </p:cTn>
                              </p:par>
                              <p:par>
                                <p:cTn id="132" presetID="2" presetClass="exit" presetSubtype="1" fill="hold" nodeType="withEffect">
                                  <p:stCondLst>
                                    <p:cond delay="250"/>
                                  </p:stCondLst>
                                  <p:childTnLst>
                                    <p:anim calcmode="lin" valueType="num">
                                      <p:cBhvr additive="base">
                                        <p:cTn id="133" dur="500"/>
                                        <p:tgtEl>
                                          <p:spTgt spid="49"/>
                                        </p:tgtEl>
                                        <p:attrNameLst>
                                          <p:attrName>ppt_x</p:attrName>
                                        </p:attrNameLst>
                                      </p:cBhvr>
                                      <p:tavLst>
                                        <p:tav tm="0">
                                          <p:val>
                                            <p:strVal val="ppt_x"/>
                                          </p:val>
                                        </p:tav>
                                        <p:tav tm="100000">
                                          <p:val>
                                            <p:strVal val="ppt_x"/>
                                          </p:val>
                                        </p:tav>
                                      </p:tavLst>
                                    </p:anim>
                                    <p:anim calcmode="lin" valueType="num">
                                      <p:cBhvr additive="base">
                                        <p:cTn id="134" dur="500"/>
                                        <p:tgtEl>
                                          <p:spTgt spid="49"/>
                                        </p:tgtEl>
                                        <p:attrNameLst>
                                          <p:attrName>ppt_y</p:attrName>
                                        </p:attrNameLst>
                                      </p:cBhvr>
                                      <p:tavLst>
                                        <p:tav tm="0">
                                          <p:val>
                                            <p:strVal val="ppt_y"/>
                                          </p:val>
                                        </p:tav>
                                        <p:tav tm="100000">
                                          <p:val>
                                            <p:strVal val="0-ppt_h/2"/>
                                          </p:val>
                                        </p:tav>
                                      </p:tavLst>
                                    </p:anim>
                                    <p:set>
                                      <p:cBhvr>
                                        <p:cTn id="135" dur="1" fill="hold">
                                          <p:stCondLst>
                                            <p:cond delay="499"/>
                                          </p:stCondLst>
                                        </p:cTn>
                                        <p:tgtEl>
                                          <p:spTgt spid="49"/>
                                        </p:tgtEl>
                                        <p:attrNameLst>
                                          <p:attrName>style.visibility</p:attrName>
                                        </p:attrNameLst>
                                      </p:cBhvr>
                                      <p:to>
                                        <p:strVal val="hidden"/>
                                      </p:to>
                                    </p:set>
                                  </p:childTnLst>
                                </p:cTn>
                              </p:par>
                              <p:par>
                                <p:cTn id="136" presetID="2" presetClass="exit" presetSubtype="1" fill="hold" nodeType="withEffect">
                                  <p:stCondLst>
                                    <p:cond delay="250"/>
                                  </p:stCondLst>
                                  <p:childTnLst>
                                    <p:anim calcmode="lin" valueType="num">
                                      <p:cBhvr additive="base">
                                        <p:cTn id="137" dur="500"/>
                                        <p:tgtEl>
                                          <p:spTgt spid="58"/>
                                        </p:tgtEl>
                                        <p:attrNameLst>
                                          <p:attrName>ppt_x</p:attrName>
                                        </p:attrNameLst>
                                      </p:cBhvr>
                                      <p:tavLst>
                                        <p:tav tm="0">
                                          <p:val>
                                            <p:strVal val="ppt_x"/>
                                          </p:val>
                                        </p:tav>
                                        <p:tav tm="100000">
                                          <p:val>
                                            <p:strVal val="ppt_x"/>
                                          </p:val>
                                        </p:tav>
                                      </p:tavLst>
                                    </p:anim>
                                    <p:anim calcmode="lin" valueType="num">
                                      <p:cBhvr additive="base">
                                        <p:cTn id="138" dur="500"/>
                                        <p:tgtEl>
                                          <p:spTgt spid="58"/>
                                        </p:tgtEl>
                                        <p:attrNameLst>
                                          <p:attrName>ppt_y</p:attrName>
                                        </p:attrNameLst>
                                      </p:cBhvr>
                                      <p:tavLst>
                                        <p:tav tm="0">
                                          <p:val>
                                            <p:strVal val="ppt_y"/>
                                          </p:val>
                                        </p:tav>
                                        <p:tav tm="100000">
                                          <p:val>
                                            <p:strVal val="0-ppt_h/2"/>
                                          </p:val>
                                        </p:tav>
                                      </p:tavLst>
                                    </p:anim>
                                    <p:set>
                                      <p:cBhvr>
                                        <p:cTn id="139" dur="1" fill="hold">
                                          <p:stCondLst>
                                            <p:cond delay="499"/>
                                          </p:stCondLst>
                                        </p:cTn>
                                        <p:tgtEl>
                                          <p:spTgt spid="58"/>
                                        </p:tgtEl>
                                        <p:attrNameLst>
                                          <p:attrName>style.visibility</p:attrName>
                                        </p:attrNameLst>
                                      </p:cBhvr>
                                      <p:to>
                                        <p:strVal val="hidden"/>
                                      </p:to>
                                    </p:set>
                                  </p:childTnLst>
                                </p:cTn>
                              </p:par>
                              <p:par>
                                <p:cTn id="140" presetID="2" presetClass="exit" presetSubtype="1" fill="hold" nodeType="withEffect">
                                  <p:stCondLst>
                                    <p:cond delay="250"/>
                                  </p:stCondLst>
                                  <p:childTnLst>
                                    <p:anim calcmode="lin" valueType="num">
                                      <p:cBhvr additive="base">
                                        <p:cTn id="141" dur="500"/>
                                        <p:tgtEl>
                                          <p:spTgt spid="64"/>
                                        </p:tgtEl>
                                        <p:attrNameLst>
                                          <p:attrName>ppt_x</p:attrName>
                                        </p:attrNameLst>
                                      </p:cBhvr>
                                      <p:tavLst>
                                        <p:tav tm="0">
                                          <p:val>
                                            <p:strVal val="ppt_x"/>
                                          </p:val>
                                        </p:tav>
                                        <p:tav tm="100000">
                                          <p:val>
                                            <p:strVal val="ppt_x"/>
                                          </p:val>
                                        </p:tav>
                                      </p:tavLst>
                                    </p:anim>
                                    <p:anim calcmode="lin" valueType="num">
                                      <p:cBhvr additive="base">
                                        <p:cTn id="142" dur="500"/>
                                        <p:tgtEl>
                                          <p:spTgt spid="64"/>
                                        </p:tgtEl>
                                        <p:attrNameLst>
                                          <p:attrName>ppt_y</p:attrName>
                                        </p:attrNameLst>
                                      </p:cBhvr>
                                      <p:tavLst>
                                        <p:tav tm="0">
                                          <p:val>
                                            <p:strVal val="ppt_y"/>
                                          </p:val>
                                        </p:tav>
                                        <p:tav tm="100000">
                                          <p:val>
                                            <p:strVal val="0-ppt_h/2"/>
                                          </p:val>
                                        </p:tav>
                                      </p:tavLst>
                                    </p:anim>
                                    <p:set>
                                      <p:cBhvr>
                                        <p:cTn id="143" dur="1" fill="hold">
                                          <p:stCondLst>
                                            <p:cond delay="499"/>
                                          </p:stCondLst>
                                        </p:cTn>
                                        <p:tgtEl>
                                          <p:spTgt spid="64"/>
                                        </p:tgtEl>
                                        <p:attrNameLst>
                                          <p:attrName>style.visibility</p:attrName>
                                        </p:attrNameLst>
                                      </p:cBhvr>
                                      <p:to>
                                        <p:strVal val="hidden"/>
                                      </p:to>
                                    </p:set>
                                  </p:childTnLst>
                                </p:cTn>
                              </p:par>
                              <p:par>
                                <p:cTn id="144" presetID="2" presetClass="exit" presetSubtype="1" fill="hold" nodeType="withEffect">
                                  <p:stCondLst>
                                    <p:cond delay="250"/>
                                  </p:stCondLst>
                                  <p:childTnLst>
                                    <p:anim calcmode="lin" valueType="num">
                                      <p:cBhvr additive="base">
                                        <p:cTn id="145" dur="500"/>
                                        <p:tgtEl>
                                          <p:spTgt spid="52"/>
                                        </p:tgtEl>
                                        <p:attrNameLst>
                                          <p:attrName>ppt_x</p:attrName>
                                        </p:attrNameLst>
                                      </p:cBhvr>
                                      <p:tavLst>
                                        <p:tav tm="0">
                                          <p:val>
                                            <p:strVal val="ppt_x"/>
                                          </p:val>
                                        </p:tav>
                                        <p:tav tm="100000">
                                          <p:val>
                                            <p:strVal val="ppt_x"/>
                                          </p:val>
                                        </p:tav>
                                      </p:tavLst>
                                    </p:anim>
                                    <p:anim calcmode="lin" valueType="num">
                                      <p:cBhvr additive="base">
                                        <p:cTn id="146" dur="500"/>
                                        <p:tgtEl>
                                          <p:spTgt spid="52"/>
                                        </p:tgtEl>
                                        <p:attrNameLst>
                                          <p:attrName>ppt_y</p:attrName>
                                        </p:attrNameLst>
                                      </p:cBhvr>
                                      <p:tavLst>
                                        <p:tav tm="0">
                                          <p:val>
                                            <p:strVal val="ppt_y"/>
                                          </p:val>
                                        </p:tav>
                                        <p:tav tm="100000">
                                          <p:val>
                                            <p:strVal val="0-ppt_h/2"/>
                                          </p:val>
                                        </p:tav>
                                      </p:tavLst>
                                    </p:anim>
                                    <p:set>
                                      <p:cBhvr>
                                        <p:cTn id="147" dur="1" fill="hold">
                                          <p:stCondLst>
                                            <p:cond delay="499"/>
                                          </p:stCondLst>
                                        </p:cTn>
                                        <p:tgtEl>
                                          <p:spTgt spid="52"/>
                                        </p:tgtEl>
                                        <p:attrNameLst>
                                          <p:attrName>style.visibility</p:attrName>
                                        </p:attrNameLst>
                                      </p:cBhvr>
                                      <p:to>
                                        <p:strVal val="hidden"/>
                                      </p:to>
                                    </p:set>
                                  </p:childTnLst>
                                </p:cTn>
                              </p:par>
                              <p:par>
                                <p:cTn id="148" presetID="2" presetClass="exit" presetSubtype="1" fill="hold" nodeType="withEffect">
                                  <p:stCondLst>
                                    <p:cond delay="250"/>
                                  </p:stCondLst>
                                  <p:childTnLst>
                                    <p:anim calcmode="lin" valueType="num">
                                      <p:cBhvr additive="base">
                                        <p:cTn id="149" dur="500"/>
                                        <p:tgtEl>
                                          <p:spTgt spid="67"/>
                                        </p:tgtEl>
                                        <p:attrNameLst>
                                          <p:attrName>ppt_x</p:attrName>
                                        </p:attrNameLst>
                                      </p:cBhvr>
                                      <p:tavLst>
                                        <p:tav tm="0">
                                          <p:val>
                                            <p:strVal val="ppt_x"/>
                                          </p:val>
                                        </p:tav>
                                        <p:tav tm="100000">
                                          <p:val>
                                            <p:strVal val="ppt_x"/>
                                          </p:val>
                                        </p:tav>
                                      </p:tavLst>
                                    </p:anim>
                                    <p:anim calcmode="lin" valueType="num">
                                      <p:cBhvr additive="base">
                                        <p:cTn id="150" dur="500"/>
                                        <p:tgtEl>
                                          <p:spTgt spid="67"/>
                                        </p:tgtEl>
                                        <p:attrNameLst>
                                          <p:attrName>ppt_y</p:attrName>
                                        </p:attrNameLst>
                                      </p:cBhvr>
                                      <p:tavLst>
                                        <p:tav tm="0">
                                          <p:val>
                                            <p:strVal val="ppt_y"/>
                                          </p:val>
                                        </p:tav>
                                        <p:tav tm="100000">
                                          <p:val>
                                            <p:strVal val="0-ppt_h/2"/>
                                          </p:val>
                                        </p:tav>
                                      </p:tavLst>
                                    </p:anim>
                                    <p:set>
                                      <p:cBhvr>
                                        <p:cTn id="151" dur="1" fill="hold">
                                          <p:stCondLst>
                                            <p:cond delay="499"/>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1" grpId="1"/>
      <p:bldP spid="33" grpId="0"/>
      <p:bldP spid="33"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F7C9CDBC-631B-4CC2-A0DD-F007E865C474}"/>
              </a:ext>
            </a:extLst>
          </p:cNvPr>
          <p:cNvGrpSpPr>
            <a:grpSpLocks/>
          </p:cNvGrpSpPr>
          <p:nvPr/>
        </p:nvGrpSpPr>
        <p:grpSpPr bwMode="auto">
          <a:xfrm>
            <a:off x="4668838" y="2386013"/>
            <a:ext cx="2854325" cy="3910012"/>
            <a:chOff x="4646225" y="2092213"/>
            <a:chExt cx="2964974" cy="4060840"/>
          </a:xfrm>
        </p:grpSpPr>
        <p:grpSp>
          <p:nvGrpSpPr>
            <p:cNvPr id="43039" name="Group 2">
              <a:extLst>
                <a:ext uri="{FF2B5EF4-FFF2-40B4-BE49-F238E27FC236}">
                  <a16:creationId xmlns:a16="http://schemas.microsoft.com/office/drawing/2014/main" id="{3E0F0223-D958-4663-BCA0-C7EA371DDEEF}"/>
                </a:ext>
              </a:extLst>
            </p:cNvPr>
            <p:cNvGrpSpPr>
              <a:grpSpLocks/>
            </p:cNvGrpSpPr>
            <p:nvPr/>
          </p:nvGrpSpPr>
          <p:grpSpPr bwMode="auto">
            <a:xfrm>
              <a:off x="4646225" y="2092213"/>
              <a:ext cx="2964974" cy="4060840"/>
              <a:chOff x="-1393297" y="-1336778"/>
              <a:chExt cx="6142038" cy="8412162"/>
            </a:xfrm>
          </p:grpSpPr>
          <p:sp>
            <p:nvSpPr>
              <p:cNvPr id="4" name="AutoShape 1">
                <a:extLst>
                  <a:ext uri="{FF2B5EF4-FFF2-40B4-BE49-F238E27FC236}">
                    <a16:creationId xmlns:a16="http://schemas.microsoft.com/office/drawing/2014/main" id="{79FD66F6-BAF6-40BC-9699-0397319F6C44}"/>
                  </a:ext>
                </a:extLst>
              </p:cNvPr>
              <p:cNvSpPr>
                <a:spLocks/>
              </p:cNvSpPr>
              <p:nvPr/>
            </p:nvSpPr>
            <p:spPr bwMode="auto">
              <a:xfrm>
                <a:off x="-1386465" y="3649725"/>
                <a:ext cx="6135206" cy="3425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 y="0"/>
                    </a:moveTo>
                    <a:cubicBezTo>
                      <a:pt x="1" y="44"/>
                      <a:pt x="0" y="88"/>
                      <a:pt x="0" y="132"/>
                    </a:cubicBezTo>
                    <a:lnTo>
                      <a:pt x="0" y="2252"/>
                    </a:lnTo>
                    <a:cubicBezTo>
                      <a:pt x="0" y="12937"/>
                      <a:pt x="4834" y="21599"/>
                      <a:pt x="10799" y="21599"/>
                    </a:cubicBezTo>
                    <a:cubicBezTo>
                      <a:pt x="16763" y="21599"/>
                      <a:pt x="21599" y="12937"/>
                      <a:pt x="21599" y="2252"/>
                    </a:cubicBezTo>
                    <a:lnTo>
                      <a:pt x="21599" y="132"/>
                    </a:lnTo>
                    <a:cubicBezTo>
                      <a:pt x="21599" y="88"/>
                      <a:pt x="21598" y="44"/>
                      <a:pt x="21598" y="0"/>
                    </a:cubicBezTo>
                    <a:lnTo>
                      <a:pt x="18198" y="0"/>
                    </a:lnTo>
                    <a:lnTo>
                      <a:pt x="18198" y="2520"/>
                    </a:lnTo>
                    <a:cubicBezTo>
                      <a:pt x="18198" y="9811"/>
                      <a:pt x="14900" y="15722"/>
                      <a:pt x="10830" y="15722"/>
                    </a:cubicBezTo>
                    <a:cubicBezTo>
                      <a:pt x="6759" y="15722"/>
                      <a:pt x="3460" y="9811"/>
                      <a:pt x="3460" y="2520"/>
                    </a:cubicBezTo>
                    <a:lnTo>
                      <a:pt x="3460" y="0"/>
                    </a:lnTo>
                    <a:lnTo>
                      <a:pt x="1" y="0"/>
                    </a:lnTo>
                    <a:close/>
                  </a:path>
                </a:pathLst>
              </a:custGeom>
              <a:solidFill>
                <a:schemeClr val="accent5"/>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5" name="AutoShape 17">
                <a:extLst>
                  <a:ext uri="{FF2B5EF4-FFF2-40B4-BE49-F238E27FC236}">
                    <a16:creationId xmlns:a16="http://schemas.microsoft.com/office/drawing/2014/main" id="{02A8858F-6B40-492D-93FD-009265CCDD17}"/>
                  </a:ext>
                </a:extLst>
              </p:cNvPr>
              <p:cNvSpPr>
                <a:spLocks/>
              </p:cNvSpPr>
              <p:nvPr/>
            </p:nvSpPr>
            <p:spPr bwMode="auto">
              <a:xfrm>
                <a:off x="2408753" y="-790312"/>
                <a:ext cx="994068" cy="5444169"/>
              </a:xfrm>
              <a:prstGeom prst="roundRect">
                <a:avLst>
                  <a:gd name="adj" fmla="val 49824"/>
                </a:avLst>
              </a:prstGeom>
              <a:solidFill>
                <a:schemeClr val="accent4"/>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6" name="AutoShape 20">
                <a:extLst>
                  <a:ext uri="{FF2B5EF4-FFF2-40B4-BE49-F238E27FC236}">
                    <a16:creationId xmlns:a16="http://schemas.microsoft.com/office/drawing/2014/main" id="{780C9306-2BFD-48C3-B144-12703AD40B07}"/>
                  </a:ext>
                </a:extLst>
              </p:cNvPr>
              <p:cNvSpPr>
                <a:spLocks/>
              </p:cNvSpPr>
              <p:nvPr/>
            </p:nvSpPr>
            <p:spPr bwMode="auto">
              <a:xfrm>
                <a:off x="-160108" y="-653695"/>
                <a:ext cx="994068" cy="5307552"/>
              </a:xfrm>
              <a:prstGeom prst="roundRect">
                <a:avLst>
                  <a:gd name="adj" fmla="val 49824"/>
                </a:avLst>
              </a:prstGeom>
              <a:solidFill>
                <a:schemeClr val="accent2">
                  <a:lumMod val="60000"/>
                  <a:lumOff val="40000"/>
                </a:schemeClr>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7" name="AutoShape 24">
                <a:extLst>
                  <a:ext uri="{FF2B5EF4-FFF2-40B4-BE49-F238E27FC236}">
                    <a16:creationId xmlns:a16="http://schemas.microsoft.com/office/drawing/2014/main" id="{EE6BBB32-99FE-4F78-AC80-819AFFD43B97}"/>
                  </a:ext>
                </a:extLst>
              </p:cNvPr>
              <p:cNvSpPr>
                <a:spLocks/>
              </p:cNvSpPr>
              <p:nvPr/>
            </p:nvSpPr>
            <p:spPr bwMode="auto">
              <a:xfrm>
                <a:off x="1069666" y="-1336778"/>
                <a:ext cx="994068" cy="6004297"/>
              </a:xfrm>
              <a:prstGeom prst="roundRect">
                <a:avLst>
                  <a:gd name="adj" fmla="val 49824"/>
                </a:avLst>
              </a:prstGeom>
              <a:solidFill>
                <a:schemeClr val="accent1">
                  <a:lumMod val="60000"/>
                  <a:lumOff val="40000"/>
                </a:schemeClr>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8" name="AutoShape 27">
                <a:extLst>
                  <a:ext uri="{FF2B5EF4-FFF2-40B4-BE49-F238E27FC236}">
                    <a16:creationId xmlns:a16="http://schemas.microsoft.com/office/drawing/2014/main" id="{656C3FFD-A30B-4373-A986-52451CFDE108}"/>
                  </a:ext>
                </a:extLst>
              </p:cNvPr>
              <p:cNvSpPr>
                <a:spLocks/>
              </p:cNvSpPr>
              <p:nvPr/>
            </p:nvSpPr>
            <p:spPr bwMode="auto">
              <a:xfrm>
                <a:off x="-1393297" y="2030820"/>
                <a:ext cx="994066" cy="2623037"/>
              </a:xfrm>
              <a:prstGeom prst="roundRect">
                <a:avLst>
                  <a:gd name="adj" fmla="val 49824"/>
                </a:avLst>
              </a:prstGeom>
              <a:solidFill>
                <a:schemeClr val="accent5"/>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9" name="AutoShape 30">
                <a:extLst>
                  <a:ext uri="{FF2B5EF4-FFF2-40B4-BE49-F238E27FC236}">
                    <a16:creationId xmlns:a16="http://schemas.microsoft.com/office/drawing/2014/main" id="{147A62CF-5663-48B2-B7B0-298017844849}"/>
                  </a:ext>
                </a:extLst>
              </p:cNvPr>
              <p:cNvSpPr>
                <a:spLocks/>
              </p:cNvSpPr>
              <p:nvPr/>
            </p:nvSpPr>
            <p:spPr bwMode="auto">
              <a:xfrm>
                <a:off x="3771754" y="562192"/>
                <a:ext cx="970155" cy="4060925"/>
              </a:xfrm>
              <a:prstGeom prst="roundRect">
                <a:avLst>
                  <a:gd name="adj" fmla="val 48509"/>
                </a:avLst>
              </a:prstGeom>
              <a:solidFill>
                <a:schemeClr val="accent5"/>
              </a:solidFill>
              <a:ln>
                <a:noFill/>
              </a:ln>
              <a:effectLst/>
            </p:spPr>
            <p:txBody>
              <a:bodyPr lIns="0" tIns="0" rIns="0" bIns="0" anchor="ctr"/>
              <a:lstStyle/>
              <a:p>
                <a:pPr eaLnBrk="1" fontAlgn="auto" hangingPunct="1">
                  <a:spcBef>
                    <a:spcPts val="0"/>
                  </a:spcBef>
                  <a:spcAft>
                    <a:spcPts val="0"/>
                  </a:spcAft>
                  <a:defRPr/>
                </a:pPr>
                <a:endParaRPr lang="es-ES" sz="5600">
                  <a:effectLst>
                    <a:outerShdw blurRad="38100" dist="38100" dir="2700000" algn="tl">
                      <a:srgbClr val="000000"/>
                    </a:outerShdw>
                  </a:effectLst>
                  <a:latin typeface="Gill Sans" charset="0"/>
                  <a:cs typeface="Gill Sans" charset="0"/>
                  <a:sym typeface="Gill Sans" charset="0"/>
                </a:endParaRPr>
              </a:p>
            </p:txBody>
          </p:sp>
        </p:grpSp>
        <p:sp>
          <p:nvSpPr>
            <p:cNvPr id="10" name="Shape 2581">
              <a:extLst>
                <a:ext uri="{FF2B5EF4-FFF2-40B4-BE49-F238E27FC236}">
                  <a16:creationId xmlns:a16="http://schemas.microsoft.com/office/drawing/2014/main" id="{3F0E175B-9635-4B15-8CFD-41E248BDCB7C}"/>
                </a:ext>
              </a:extLst>
            </p:cNvPr>
            <p:cNvSpPr/>
            <p:nvPr/>
          </p:nvSpPr>
          <p:spPr>
            <a:xfrm>
              <a:off x="4746816" y="3925609"/>
              <a:ext cx="278688" cy="28028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 name="Shape 2606">
              <a:extLst>
                <a:ext uri="{FF2B5EF4-FFF2-40B4-BE49-F238E27FC236}">
                  <a16:creationId xmlns:a16="http://schemas.microsoft.com/office/drawing/2014/main" id="{62E53C85-19C3-4541-A9BF-8BBD30360846}"/>
                </a:ext>
              </a:extLst>
            </p:cNvPr>
            <p:cNvSpPr/>
            <p:nvPr/>
          </p:nvSpPr>
          <p:spPr>
            <a:xfrm>
              <a:off x="5340470" y="3726111"/>
              <a:ext cx="280337" cy="278637"/>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 name="Shape 2619">
              <a:extLst>
                <a:ext uri="{FF2B5EF4-FFF2-40B4-BE49-F238E27FC236}">
                  <a16:creationId xmlns:a16="http://schemas.microsoft.com/office/drawing/2014/main" id="{E659A5CB-AF10-4225-8CDE-7D43D0A778EC}"/>
                </a:ext>
              </a:extLst>
            </p:cNvPr>
            <p:cNvSpPr/>
            <p:nvPr/>
          </p:nvSpPr>
          <p:spPr>
            <a:xfrm>
              <a:off x="5935774" y="3337009"/>
              <a:ext cx="278687" cy="278637"/>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 name="Shape 2632">
              <a:extLst>
                <a:ext uri="{FF2B5EF4-FFF2-40B4-BE49-F238E27FC236}">
                  <a16:creationId xmlns:a16="http://schemas.microsoft.com/office/drawing/2014/main" id="{DB18A18F-CA1A-4C1D-8603-91DB207CB5CD}"/>
                </a:ext>
              </a:extLst>
            </p:cNvPr>
            <p:cNvSpPr/>
            <p:nvPr/>
          </p:nvSpPr>
          <p:spPr>
            <a:xfrm>
              <a:off x="6577250" y="3726111"/>
              <a:ext cx="229217" cy="278637"/>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 name="Shape 2547">
              <a:extLst>
                <a:ext uri="{FF2B5EF4-FFF2-40B4-BE49-F238E27FC236}">
                  <a16:creationId xmlns:a16="http://schemas.microsoft.com/office/drawing/2014/main" id="{8862971B-91EB-4638-A906-C714FE0AD45E}"/>
                </a:ext>
              </a:extLst>
            </p:cNvPr>
            <p:cNvSpPr/>
            <p:nvPr/>
          </p:nvSpPr>
          <p:spPr>
            <a:xfrm>
              <a:off x="7233568" y="3851415"/>
              <a:ext cx="280337" cy="27863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 name="TextBox 14">
            <a:extLst>
              <a:ext uri="{FF2B5EF4-FFF2-40B4-BE49-F238E27FC236}">
                <a16:creationId xmlns:a16="http://schemas.microsoft.com/office/drawing/2014/main" id="{9160D9E0-5E34-4961-B5F7-5D47EEB7088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6" name="Straight Connector 15">
            <a:extLst>
              <a:ext uri="{FF2B5EF4-FFF2-40B4-BE49-F238E27FC236}">
                <a16:creationId xmlns:a16="http://schemas.microsoft.com/office/drawing/2014/main" id="{EF713248-BC02-4DAC-8FE5-62F47EB8929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25F0B423-9363-4C32-8432-80B83A9C0B04}"/>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19" name="Group 18">
            <a:extLst>
              <a:ext uri="{FF2B5EF4-FFF2-40B4-BE49-F238E27FC236}">
                <a16:creationId xmlns:a16="http://schemas.microsoft.com/office/drawing/2014/main" id="{E3548E16-1191-43F1-B6CB-658C561FEB47}"/>
              </a:ext>
            </a:extLst>
          </p:cNvPr>
          <p:cNvGrpSpPr>
            <a:grpSpLocks/>
          </p:cNvGrpSpPr>
          <p:nvPr/>
        </p:nvGrpSpPr>
        <p:grpSpPr bwMode="auto">
          <a:xfrm>
            <a:off x="608013" y="2679700"/>
            <a:ext cx="2973387" cy="779463"/>
            <a:chOff x="607386" y="2679150"/>
            <a:chExt cx="2973344" cy="780113"/>
          </a:xfrm>
        </p:grpSpPr>
        <p:sp>
          <p:nvSpPr>
            <p:cNvPr id="20" name="Text Placeholder 5">
              <a:extLst>
                <a:ext uri="{FF2B5EF4-FFF2-40B4-BE49-F238E27FC236}">
                  <a16:creationId xmlns:a16="http://schemas.microsoft.com/office/drawing/2014/main" id="{FD5069FE-20DB-4B55-A9D0-CACCCC4AE14C}"/>
                </a:ext>
              </a:extLst>
            </p:cNvPr>
            <p:cNvSpPr txBox="1">
              <a:spLocks/>
            </p:cNvSpPr>
            <p:nvPr/>
          </p:nvSpPr>
          <p:spPr>
            <a:xfrm>
              <a:off x="607386" y="2911118"/>
              <a:ext cx="2698711" cy="54814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3038" name="TextBox 20">
              <a:extLst>
                <a:ext uri="{FF2B5EF4-FFF2-40B4-BE49-F238E27FC236}">
                  <a16:creationId xmlns:a16="http://schemas.microsoft.com/office/drawing/2014/main" id="{EECD4906-A1E3-429E-AEFD-C53355D2D30C}"/>
                </a:ext>
              </a:extLst>
            </p:cNvPr>
            <p:cNvSpPr txBox="1">
              <a:spLocks noChangeArrowheads="1"/>
            </p:cNvSpPr>
            <p:nvPr/>
          </p:nvSpPr>
          <p:spPr bwMode="auto">
            <a:xfrm>
              <a:off x="1361965" y="2679150"/>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2" name="Group 21">
            <a:extLst>
              <a:ext uri="{FF2B5EF4-FFF2-40B4-BE49-F238E27FC236}">
                <a16:creationId xmlns:a16="http://schemas.microsoft.com/office/drawing/2014/main" id="{8E30EA1C-A2D4-476A-BAA3-3E62DEEC6E50}"/>
              </a:ext>
            </a:extLst>
          </p:cNvPr>
          <p:cNvGrpSpPr>
            <a:grpSpLocks/>
          </p:cNvGrpSpPr>
          <p:nvPr/>
        </p:nvGrpSpPr>
        <p:grpSpPr bwMode="auto">
          <a:xfrm>
            <a:off x="611188" y="3705225"/>
            <a:ext cx="2703512" cy="820738"/>
            <a:chOff x="611056" y="3704720"/>
            <a:chExt cx="2703783" cy="821901"/>
          </a:xfrm>
        </p:grpSpPr>
        <p:sp>
          <p:nvSpPr>
            <p:cNvPr id="23" name="Text Placeholder 5">
              <a:extLst>
                <a:ext uri="{FF2B5EF4-FFF2-40B4-BE49-F238E27FC236}">
                  <a16:creationId xmlns:a16="http://schemas.microsoft.com/office/drawing/2014/main" id="{37F9E79C-D838-45E4-B8DF-A0D2FED7887D}"/>
                </a:ext>
              </a:extLst>
            </p:cNvPr>
            <p:cNvSpPr txBox="1">
              <a:spLocks/>
            </p:cNvSpPr>
            <p:nvPr/>
          </p:nvSpPr>
          <p:spPr>
            <a:xfrm>
              <a:off x="611056" y="3978157"/>
              <a:ext cx="2697432" cy="54846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3036" name="TextBox 23">
              <a:extLst>
                <a:ext uri="{FF2B5EF4-FFF2-40B4-BE49-F238E27FC236}">
                  <a16:creationId xmlns:a16="http://schemas.microsoft.com/office/drawing/2014/main" id="{9D4975F4-E354-4404-886E-9469E0A29CE5}"/>
                </a:ext>
              </a:extLst>
            </p:cNvPr>
            <p:cNvSpPr txBox="1">
              <a:spLocks noChangeArrowheads="1"/>
            </p:cNvSpPr>
            <p:nvPr/>
          </p:nvSpPr>
          <p:spPr bwMode="auto">
            <a:xfrm>
              <a:off x="1096074" y="3704720"/>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5" name="Group 24">
            <a:extLst>
              <a:ext uri="{FF2B5EF4-FFF2-40B4-BE49-F238E27FC236}">
                <a16:creationId xmlns:a16="http://schemas.microsoft.com/office/drawing/2014/main" id="{A29B76C3-9AC2-4296-BBAF-8DF02FCE2C77}"/>
              </a:ext>
            </a:extLst>
          </p:cNvPr>
          <p:cNvGrpSpPr>
            <a:grpSpLocks/>
          </p:cNvGrpSpPr>
          <p:nvPr/>
        </p:nvGrpSpPr>
        <p:grpSpPr bwMode="auto">
          <a:xfrm>
            <a:off x="603250" y="4879975"/>
            <a:ext cx="2698750" cy="808038"/>
            <a:chOff x="603392" y="4879455"/>
            <a:chExt cx="2698095" cy="808048"/>
          </a:xfrm>
        </p:grpSpPr>
        <p:sp>
          <p:nvSpPr>
            <p:cNvPr id="26" name="Text Placeholder 5">
              <a:extLst>
                <a:ext uri="{FF2B5EF4-FFF2-40B4-BE49-F238E27FC236}">
                  <a16:creationId xmlns:a16="http://schemas.microsoft.com/office/drawing/2014/main" id="{DBDB3BD3-40D4-43F0-9EE8-E5B9C554B9F6}"/>
                </a:ext>
              </a:extLst>
            </p:cNvPr>
            <p:cNvSpPr txBox="1">
              <a:spLocks/>
            </p:cNvSpPr>
            <p:nvPr/>
          </p:nvSpPr>
          <p:spPr>
            <a:xfrm>
              <a:off x="603392" y="5139808"/>
              <a:ext cx="2698095" cy="54769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3034" name="TextBox 26">
              <a:extLst>
                <a:ext uri="{FF2B5EF4-FFF2-40B4-BE49-F238E27FC236}">
                  <a16:creationId xmlns:a16="http://schemas.microsoft.com/office/drawing/2014/main" id="{69B8B0BB-5541-4FDB-916B-58142A375887}"/>
                </a:ext>
              </a:extLst>
            </p:cNvPr>
            <p:cNvSpPr txBox="1">
              <a:spLocks noChangeArrowheads="1"/>
            </p:cNvSpPr>
            <p:nvPr/>
          </p:nvSpPr>
          <p:spPr bwMode="auto">
            <a:xfrm>
              <a:off x="1025962" y="487945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8" name="Group 27">
            <a:extLst>
              <a:ext uri="{FF2B5EF4-FFF2-40B4-BE49-F238E27FC236}">
                <a16:creationId xmlns:a16="http://schemas.microsoft.com/office/drawing/2014/main" id="{15C3698F-2A4D-451B-B9DE-131D0FE5FAD2}"/>
              </a:ext>
            </a:extLst>
          </p:cNvPr>
          <p:cNvGrpSpPr/>
          <p:nvPr/>
        </p:nvGrpSpPr>
        <p:grpSpPr>
          <a:xfrm>
            <a:off x="3457940" y="2811263"/>
            <a:ext cx="711692" cy="648000"/>
            <a:chOff x="3457940" y="2811263"/>
            <a:chExt cx="711692" cy="648000"/>
          </a:xfrm>
          <a:effectLst>
            <a:outerShdw blurRad="254000" dist="50800" dir="5400000" algn="ctr" rotWithShape="0">
              <a:srgbClr val="000000">
                <a:alpha val="43137"/>
              </a:srgbClr>
            </a:outerShdw>
          </a:effectLst>
        </p:grpSpPr>
        <p:sp>
          <p:nvSpPr>
            <p:cNvPr id="29" name="Freeform 269">
              <a:extLst>
                <a:ext uri="{FF2B5EF4-FFF2-40B4-BE49-F238E27FC236}">
                  <a16:creationId xmlns:a16="http://schemas.microsoft.com/office/drawing/2014/main" id="{9EDFAD13-61A6-4A45-A5A5-C67F667BCE25}"/>
                </a:ext>
              </a:extLst>
            </p:cNvPr>
            <p:cNvSpPr>
              <a:spLocks noChangeAspect="1" noChangeArrowheads="1"/>
            </p:cNvSpPr>
            <p:nvPr/>
          </p:nvSpPr>
          <p:spPr bwMode="auto">
            <a:xfrm>
              <a:off x="3457940" y="281126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30" name="Group 29">
              <a:extLst>
                <a:ext uri="{FF2B5EF4-FFF2-40B4-BE49-F238E27FC236}">
                  <a16:creationId xmlns:a16="http://schemas.microsoft.com/office/drawing/2014/main" id="{12773D3D-8EEA-410F-8227-9B9742314DAF}"/>
                </a:ext>
              </a:extLst>
            </p:cNvPr>
            <p:cNvGrpSpPr/>
            <p:nvPr/>
          </p:nvGrpSpPr>
          <p:grpSpPr>
            <a:xfrm>
              <a:off x="3613763" y="2994639"/>
              <a:ext cx="386534" cy="314469"/>
              <a:chOff x="6369689" y="2031259"/>
              <a:chExt cx="386534" cy="314469"/>
            </a:xfrm>
            <a:solidFill>
              <a:schemeClr val="bg1"/>
            </a:solidFill>
          </p:grpSpPr>
          <p:sp>
            <p:nvSpPr>
              <p:cNvPr id="31" name="Freeform 42">
                <a:extLst>
                  <a:ext uri="{FF2B5EF4-FFF2-40B4-BE49-F238E27FC236}">
                    <a16:creationId xmlns:a16="http://schemas.microsoft.com/office/drawing/2014/main" id="{4BFFD265-E4AD-465A-9DED-A7C6455EA9F7}"/>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2" name="Freeform 43">
                <a:extLst>
                  <a:ext uri="{FF2B5EF4-FFF2-40B4-BE49-F238E27FC236}">
                    <a16:creationId xmlns:a16="http://schemas.microsoft.com/office/drawing/2014/main" id="{625DD84F-521F-42DB-BE93-060B62A48D97}"/>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33" name="Group 32">
            <a:extLst>
              <a:ext uri="{FF2B5EF4-FFF2-40B4-BE49-F238E27FC236}">
                <a16:creationId xmlns:a16="http://schemas.microsoft.com/office/drawing/2014/main" id="{5CC381A3-6CD9-491F-80F7-ACF967DDC11B}"/>
              </a:ext>
            </a:extLst>
          </p:cNvPr>
          <p:cNvGrpSpPr/>
          <p:nvPr/>
        </p:nvGrpSpPr>
        <p:grpSpPr>
          <a:xfrm>
            <a:off x="3461610" y="3878621"/>
            <a:ext cx="711692" cy="648000"/>
            <a:chOff x="3461610" y="3878621"/>
            <a:chExt cx="711692" cy="648000"/>
          </a:xfrm>
          <a:effectLst>
            <a:outerShdw blurRad="254000" dist="50800" dir="5400000" algn="ctr" rotWithShape="0">
              <a:srgbClr val="000000">
                <a:alpha val="43137"/>
              </a:srgbClr>
            </a:outerShdw>
          </a:effectLst>
        </p:grpSpPr>
        <p:sp>
          <p:nvSpPr>
            <p:cNvPr id="34" name="Freeform 269">
              <a:extLst>
                <a:ext uri="{FF2B5EF4-FFF2-40B4-BE49-F238E27FC236}">
                  <a16:creationId xmlns:a16="http://schemas.microsoft.com/office/drawing/2014/main" id="{D33960D1-A34B-4EF1-A7D7-7A9B17AED757}"/>
                </a:ext>
              </a:extLst>
            </p:cNvPr>
            <p:cNvSpPr>
              <a:spLocks noChangeAspect="1" noChangeArrowheads="1"/>
            </p:cNvSpPr>
            <p:nvPr/>
          </p:nvSpPr>
          <p:spPr bwMode="auto">
            <a:xfrm>
              <a:off x="3461610"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35" name="Group 34">
              <a:extLst>
                <a:ext uri="{FF2B5EF4-FFF2-40B4-BE49-F238E27FC236}">
                  <a16:creationId xmlns:a16="http://schemas.microsoft.com/office/drawing/2014/main" id="{B0CB9C92-01DD-49A9-8E1F-751247406F23}"/>
                </a:ext>
              </a:extLst>
            </p:cNvPr>
            <p:cNvGrpSpPr/>
            <p:nvPr/>
          </p:nvGrpSpPr>
          <p:grpSpPr>
            <a:xfrm>
              <a:off x="3613762" y="4026327"/>
              <a:ext cx="386534" cy="339364"/>
              <a:chOff x="6369689" y="1149437"/>
              <a:chExt cx="386534" cy="339364"/>
            </a:xfrm>
            <a:solidFill>
              <a:schemeClr val="bg1"/>
            </a:solidFill>
          </p:grpSpPr>
          <p:sp>
            <p:nvSpPr>
              <p:cNvPr id="36" name="Freeform 19">
                <a:extLst>
                  <a:ext uri="{FF2B5EF4-FFF2-40B4-BE49-F238E27FC236}">
                    <a16:creationId xmlns:a16="http://schemas.microsoft.com/office/drawing/2014/main" id="{9FAF4CD3-41E7-41BB-BC51-E610E0CDC261}"/>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7" name="Freeform 20">
                <a:extLst>
                  <a:ext uri="{FF2B5EF4-FFF2-40B4-BE49-F238E27FC236}">
                    <a16:creationId xmlns:a16="http://schemas.microsoft.com/office/drawing/2014/main" id="{EEDA5669-09AF-46BA-8DBC-651DFDA5CC2B}"/>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8" name="Freeform 21">
                <a:extLst>
                  <a:ext uri="{FF2B5EF4-FFF2-40B4-BE49-F238E27FC236}">
                    <a16:creationId xmlns:a16="http://schemas.microsoft.com/office/drawing/2014/main" id="{51BF0A5F-663D-4CCF-8A76-C9C2C1C83F93}"/>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9" name="Freeform 22">
                <a:extLst>
                  <a:ext uri="{FF2B5EF4-FFF2-40B4-BE49-F238E27FC236}">
                    <a16:creationId xmlns:a16="http://schemas.microsoft.com/office/drawing/2014/main" id="{A51DADA1-A3B9-4D58-905A-9E49B75D35C8}"/>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0" name="Freeform 23">
                <a:extLst>
                  <a:ext uri="{FF2B5EF4-FFF2-40B4-BE49-F238E27FC236}">
                    <a16:creationId xmlns:a16="http://schemas.microsoft.com/office/drawing/2014/main" id="{4EBDED6F-FA49-4B08-9D19-F6148E57CA55}"/>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1" name="Freeform 24">
                <a:extLst>
                  <a:ext uri="{FF2B5EF4-FFF2-40B4-BE49-F238E27FC236}">
                    <a16:creationId xmlns:a16="http://schemas.microsoft.com/office/drawing/2014/main" id="{21FC7F07-706D-4804-948E-6DABF0543C5C}"/>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2" name="Freeform 25">
                <a:extLst>
                  <a:ext uri="{FF2B5EF4-FFF2-40B4-BE49-F238E27FC236}">
                    <a16:creationId xmlns:a16="http://schemas.microsoft.com/office/drawing/2014/main" id="{306C66D1-68BA-455B-9A82-3236E2C07BF0}"/>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43" name="Group 42">
            <a:extLst>
              <a:ext uri="{FF2B5EF4-FFF2-40B4-BE49-F238E27FC236}">
                <a16:creationId xmlns:a16="http://schemas.microsoft.com/office/drawing/2014/main" id="{EF81D616-BCB4-4200-AAB1-75793F33FD70}"/>
              </a:ext>
            </a:extLst>
          </p:cNvPr>
          <p:cNvGrpSpPr/>
          <p:nvPr/>
        </p:nvGrpSpPr>
        <p:grpSpPr>
          <a:xfrm>
            <a:off x="3453946" y="5039503"/>
            <a:ext cx="711692" cy="648000"/>
            <a:chOff x="3453946" y="5039503"/>
            <a:chExt cx="711692" cy="648000"/>
          </a:xfrm>
          <a:effectLst>
            <a:outerShdw blurRad="254000" dist="50800" dir="5400000" algn="ctr" rotWithShape="0">
              <a:srgbClr val="000000">
                <a:alpha val="43137"/>
              </a:srgbClr>
            </a:outerShdw>
          </a:effectLst>
        </p:grpSpPr>
        <p:sp>
          <p:nvSpPr>
            <p:cNvPr id="44" name="Freeform 269">
              <a:extLst>
                <a:ext uri="{FF2B5EF4-FFF2-40B4-BE49-F238E27FC236}">
                  <a16:creationId xmlns:a16="http://schemas.microsoft.com/office/drawing/2014/main" id="{987C3014-61A9-4721-974C-724977996373}"/>
                </a:ext>
              </a:extLst>
            </p:cNvPr>
            <p:cNvSpPr>
              <a:spLocks noChangeAspect="1" noChangeArrowheads="1"/>
            </p:cNvSpPr>
            <p:nvPr/>
          </p:nvSpPr>
          <p:spPr bwMode="auto">
            <a:xfrm>
              <a:off x="3453946"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45" name="Group 44">
              <a:extLst>
                <a:ext uri="{FF2B5EF4-FFF2-40B4-BE49-F238E27FC236}">
                  <a16:creationId xmlns:a16="http://schemas.microsoft.com/office/drawing/2014/main" id="{BD199B8B-B97E-412E-8B85-EB68CB770618}"/>
                </a:ext>
              </a:extLst>
            </p:cNvPr>
            <p:cNvGrpSpPr/>
            <p:nvPr/>
          </p:nvGrpSpPr>
          <p:grpSpPr>
            <a:xfrm>
              <a:off x="3633974" y="5178134"/>
              <a:ext cx="386534" cy="386534"/>
              <a:chOff x="5494418" y="5479932"/>
              <a:chExt cx="386534" cy="386534"/>
            </a:xfrm>
            <a:solidFill>
              <a:schemeClr val="bg1"/>
            </a:solidFill>
          </p:grpSpPr>
          <p:sp>
            <p:nvSpPr>
              <p:cNvPr id="46" name="Freeform 185">
                <a:extLst>
                  <a:ext uri="{FF2B5EF4-FFF2-40B4-BE49-F238E27FC236}">
                    <a16:creationId xmlns:a16="http://schemas.microsoft.com/office/drawing/2014/main" id="{FA498F0E-C0DA-42D5-AAE2-46CCB41841F8}"/>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7" name="Freeform 186">
                <a:extLst>
                  <a:ext uri="{FF2B5EF4-FFF2-40B4-BE49-F238E27FC236}">
                    <a16:creationId xmlns:a16="http://schemas.microsoft.com/office/drawing/2014/main" id="{3DCB86D3-FD2E-4D83-B751-5C26B4D3F1BC}"/>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187">
                <a:extLst>
                  <a:ext uri="{FF2B5EF4-FFF2-40B4-BE49-F238E27FC236}">
                    <a16:creationId xmlns:a16="http://schemas.microsoft.com/office/drawing/2014/main" id="{135C3675-B081-4255-8F48-17D8F781FD91}"/>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188">
                <a:extLst>
                  <a:ext uri="{FF2B5EF4-FFF2-40B4-BE49-F238E27FC236}">
                    <a16:creationId xmlns:a16="http://schemas.microsoft.com/office/drawing/2014/main" id="{38418565-92A0-412C-8446-78D1E15D6B89}"/>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50" name="Freeform 269">
            <a:extLst>
              <a:ext uri="{FF2B5EF4-FFF2-40B4-BE49-F238E27FC236}">
                <a16:creationId xmlns:a16="http://schemas.microsoft.com/office/drawing/2014/main" id="{44E2351A-55D6-4263-A500-930926A64822}"/>
              </a:ext>
            </a:extLst>
          </p:cNvPr>
          <p:cNvSpPr>
            <a:spLocks noChangeAspect="1" noChangeArrowheads="1"/>
          </p:cNvSpPr>
          <p:nvPr/>
        </p:nvSpPr>
        <p:spPr bwMode="auto">
          <a:xfrm>
            <a:off x="8062913" y="2811463"/>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a:outerShdw blurRad="254000" dist="50800" dir="5400000" algn="ctr" rotWithShape="0">
              <a:srgbClr val="000000">
                <a:alpha val="43137"/>
              </a:srgbClr>
            </a:outerShdw>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51" name="Group 50">
            <a:extLst>
              <a:ext uri="{FF2B5EF4-FFF2-40B4-BE49-F238E27FC236}">
                <a16:creationId xmlns:a16="http://schemas.microsoft.com/office/drawing/2014/main" id="{80286A91-C7F5-4FD5-857B-56B9EF0BD8BE}"/>
              </a:ext>
            </a:extLst>
          </p:cNvPr>
          <p:cNvGrpSpPr>
            <a:grpSpLocks/>
          </p:cNvGrpSpPr>
          <p:nvPr/>
        </p:nvGrpSpPr>
        <p:grpSpPr bwMode="auto">
          <a:xfrm>
            <a:off x="8874125" y="2797175"/>
            <a:ext cx="2711450" cy="811213"/>
            <a:chOff x="8873396" y="2797948"/>
            <a:chExt cx="2711543" cy="810399"/>
          </a:xfrm>
        </p:grpSpPr>
        <p:sp>
          <p:nvSpPr>
            <p:cNvPr id="52" name="Text Placeholder 5">
              <a:extLst>
                <a:ext uri="{FF2B5EF4-FFF2-40B4-BE49-F238E27FC236}">
                  <a16:creationId xmlns:a16="http://schemas.microsoft.com/office/drawing/2014/main" id="{2243C3E1-0E0C-42D4-BB8D-E81E6E3E6238}"/>
                </a:ext>
              </a:extLst>
            </p:cNvPr>
            <p:cNvSpPr txBox="1">
              <a:spLocks/>
            </p:cNvSpPr>
            <p:nvPr/>
          </p:nvSpPr>
          <p:spPr>
            <a:xfrm>
              <a:off x="8886096" y="305962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3032" name="TextBox 52">
              <a:extLst>
                <a:ext uri="{FF2B5EF4-FFF2-40B4-BE49-F238E27FC236}">
                  <a16:creationId xmlns:a16="http://schemas.microsoft.com/office/drawing/2014/main" id="{391F9EBA-E67C-4A03-8E82-49B0A76EC163}"/>
                </a:ext>
              </a:extLst>
            </p:cNvPr>
            <p:cNvSpPr txBox="1">
              <a:spLocks noChangeArrowheads="1"/>
            </p:cNvSpPr>
            <p:nvPr/>
          </p:nvSpPr>
          <p:spPr bwMode="auto">
            <a:xfrm>
              <a:off x="8873396" y="279794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54" name="Group 53">
            <a:extLst>
              <a:ext uri="{FF2B5EF4-FFF2-40B4-BE49-F238E27FC236}">
                <a16:creationId xmlns:a16="http://schemas.microsoft.com/office/drawing/2014/main" id="{F3813E9E-5354-4BC7-BFE2-CCAE4C81F929}"/>
              </a:ext>
            </a:extLst>
          </p:cNvPr>
          <p:cNvGrpSpPr>
            <a:grpSpLocks/>
          </p:cNvGrpSpPr>
          <p:nvPr/>
        </p:nvGrpSpPr>
        <p:grpSpPr bwMode="auto">
          <a:xfrm>
            <a:off x="8877300" y="3865563"/>
            <a:ext cx="2711450" cy="809625"/>
            <a:chOff x="8877066" y="3865306"/>
            <a:chExt cx="2711543" cy="810399"/>
          </a:xfrm>
        </p:grpSpPr>
        <p:sp>
          <p:nvSpPr>
            <p:cNvPr id="55" name="Text Placeholder 5">
              <a:extLst>
                <a:ext uri="{FF2B5EF4-FFF2-40B4-BE49-F238E27FC236}">
                  <a16:creationId xmlns:a16="http://schemas.microsoft.com/office/drawing/2014/main" id="{5FD6D70D-8726-42AA-B673-64B07898788D}"/>
                </a:ext>
              </a:extLst>
            </p:cNvPr>
            <p:cNvSpPr txBox="1">
              <a:spLocks/>
            </p:cNvSpPr>
            <p:nvPr/>
          </p:nvSpPr>
          <p:spPr>
            <a:xfrm>
              <a:off x="8889766" y="4127493"/>
              <a:ext cx="2698843"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3030" name="TextBox 55">
              <a:extLst>
                <a:ext uri="{FF2B5EF4-FFF2-40B4-BE49-F238E27FC236}">
                  <a16:creationId xmlns:a16="http://schemas.microsoft.com/office/drawing/2014/main" id="{BD3AC368-0152-45E4-8737-24EEF23A46B2}"/>
                </a:ext>
              </a:extLst>
            </p:cNvPr>
            <p:cNvSpPr txBox="1">
              <a:spLocks noChangeArrowheads="1"/>
            </p:cNvSpPr>
            <p:nvPr/>
          </p:nvSpPr>
          <p:spPr bwMode="auto">
            <a:xfrm>
              <a:off x="8877066" y="3865306"/>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57" name="Group 56">
            <a:extLst>
              <a:ext uri="{FF2B5EF4-FFF2-40B4-BE49-F238E27FC236}">
                <a16:creationId xmlns:a16="http://schemas.microsoft.com/office/drawing/2014/main" id="{8EA6EE04-C3EF-4B7A-8BD4-ABA8E1F63213}"/>
              </a:ext>
            </a:extLst>
          </p:cNvPr>
          <p:cNvGrpSpPr>
            <a:grpSpLocks/>
          </p:cNvGrpSpPr>
          <p:nvPr/>
        </p:nvGrpSpPr>
        <p:grpSpPr bwMode="auto">
          <a:xfrm>
            <a:off x="8869363" y="5026025"/>
            <a:ext cx="2711450" cy="811213"/>
            <a:chOff x="8869402" y="5026188"/>
            <a:chExt cx="2711543" cy="810399"/>
          </a:xfrm>
        </p:grpSpPr>
        <p:sp>
          <p:nvSpPr>
            <p:cNvPr id="58" name="Text Placeholder 5">
              <a:extLst>
                <a:ext uri="{FF2B5EF4-FFF2-40B4-BE49-F238E27FC236}">
                  <a16:creationId xmlns:a16="http://schemas.microsoft.com/office/drawing/2014/main" id="{D229EB66-34B9-4FA8-8EE2-8F129672BAE1}"/>
                </a:ext>
              </a:extLst>
            </p:cNvPr>
            <p:cNvSpPr txBox="1">
              <a:spLocks/>
            </p:cNvSpPr>
            <p:nvPr/>
          </p:nvSpPr>
          <p:spPr>
            <a:xfrm>
              <a:off x="8882102" y="528786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3028" name="TextBox 58">
              <a:extLst>
                <a:ext uri="{FF2B5EF4-FFF2-40B4-BE49-F238E27FC236}">
                  <a16:creationId xmlns:a16="http://schemas.microsoft.com/office/drawing/2014/main" id="{D18AC337-5C51-4DCA-B9AA-E86EBD6201A1}"/>
                </a:ext>
              </a:extLst>
            </p:cNvPr>
            <p:cNvSpPr txBox="1">
              <a:spLocks noChangeArrowheads="1"/>
            </p:cNvSpPr>
            <p:nvPr/>
          </p:nvSpPr>
          <p:spPr bwMode="auto">
            <a:xfrm>
              <a:off x="8869402" y="502618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0" name="Group 59">
            <a:extLst>
              <a:ext uri="{FF2B5EF4-FFF2-40B4-BE49-F238E27FC236}">
                <a16:creationId xmlns:a16="http://schemas.microsoft.com/office/drawing/2014/main" id="{3D859B45-E956-4E28-85AF-EBBB2F3C355C}"/>
              </a:ext>
            </a:extLst>
          </p:cNvPr>
          <p:cNvGrpSpPr/>
          <p:nvPr/>
        </p:nvGrpSpPr>
        <p:grpSpPr>
          <a:xfrm>
            <a:off x="8237375" y="2965158"/>
            <a:ext cx="386534" cy="338053"/>
            <a:chOff x="2016919" y="5503517"/>
            <a:chExt cx="386534" cy="338053"/>
          </a:xfrm>
          <a:solidFill>
            <a:schemeClr val="bg1"/>
          </a:solidFill>
        </p:grpSpPr>
        <p:sp>
          <p:nvSpPr>
            <p:cNvPr id="61" name="Freeform 147">
              <a:extLst>
                <a:ext uri="{FF2B5EF4-FFF2-40B4-BE49-F238E27FC236}">
                  <a16:creationId xmlns:a16="http://schemas.microsoft.com/office/drawing/2014/main" id="{8A89C839-ED26-4D58-AECA-5851E83326B7}"/>
                </a:ext>
              </a:extLst>
            </p:cNvPr>
            <p:cNvSpPr>
              <a:spLocks/>
            </p:cNvSpPr>
            <p:nvPr/>
          </p:nvSpPr>
          <p:spPr bwMode="auto">
            <a:xfrm>
              <a:off x="2016919" y="5503517"/>
              <a:ext cx="151993" cy="151993"/>
            </a:xfrm>
            <a:custGeom>
              <a:avLst/>
              <a:gdLst>
                <a:gd name="T0" fmla="*/ 8 w 101"/>
                <a:gd name="T1" fmla="*/ 80 h 100"/>
                <a:gd name="T2" fmla="*/ 16 w 101"/>
                <a:gd name="T3" fmla="*/ 72 h 100"/>
                <a:gd name="T4" fmla="*/ 16 w 101"/>
                <a:gd name="T5" fmla="*/ 27 h 100"/>
                <a:gd name="T6" fmla="*/ 86 w 101"/>
                <a:gd name="T7" fmla="*/ 98 h 100"/>
                <a:gd name="T8" fmla="*/ 92 w 101"/>
                <a:gd name="T9" fmla="*/ 100 h 100"/>
                <a:gd name="T10" fmla="*/ 98 w 101"/>
                <a:gd name="T11" fmla="*/ 98 h 100"/>
                <a:gd name="T12" fmla="*/ 98 w 101"/>
                <a:gd name="T13" fmla="*/ 86 h 100"/>
                <a:gd name="T14" fmla="*/ 27 w 101"/>
                <a:gd name="T15" fmla="*/ 16 h 100"/>
                <a:gd name="T16" fmla="*/ 72 w 101"/>
                <a:gd name="T17" fmla="*/ 16 h 100"/>
                <a:gd name="T18" fmla="*/ 80 w 101"/>
                <a:gd name="T19" fmla="*/ 8 h 100"/>
                <a:gd name="T20" fmla="*/ 72 w 101"/>
                <a:gd name="T21" fmla="*/ 0 h 100"/>
                <a:gd name="T22" fmla="*/ 8 w 101"/>
                <a:gd name="T23" fmla="*/ 0 h 100"/>
                <a:gd name="T24" fmla="*/ 0 w 101"/>
                <a:gd name="T25" fmla="*/ 8 h 100"/>
                <a:gd name="T26" fmla="*/ 0 w 101"/>
                <a:gd name="T27" fmla="*/ 72 h 100"/>
                <a:gd name="T28" fmla="*/ 8 w 101"/>
                <a:gd name="T2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2" name="Freeform 148">
              <a:extLst>
                <a:ext uri="{FF2B5EF4-FFF2-40B4-BE49-F238E27FC236}">
                  <a16:creationId xmlns:a16="http://schemas.microsoft.com/office/drawing/2014/main" id="{DB4E6F1A-1088-419D-8A96-E22EA420E05B}"/>
                </a:ext>
              </a:extLst>
            </p:cNvPr>
            <p:cNvSpPr>
              <a:spLocks/>
            </p:cNvSpPr>
            <p:nvPr/>
          </p:nvSpPr>
          <p:spPr bwMode="auto">
            <a:xfrm>
              <a:off x="2016919" y="5689577"/>
              <a:ext cx="151993" cy="151993"/>
            </a:xfrm>
            <a:custGeom>
              <a:avLst/>
              <a:gdLst>
                <a:gd name="T0" fmla="*/ 8 w 101"/>
                <a:gd name="T1" fmla="*/ 101 h 101"/>
                <a:gd name="T2" fmla="*/ 72 w 101"/>
                <a:gd name="T3" fmla="*/ 101 h 101"/>
                <a:gd name="T4" fmla="*/ 80 w 101"/>
                <a:gd name="T5" fmla="*/ 93 h 101"/>
                <a:gd name="T6" fmla="*/ 72 w 101"/>
                <a:gd name="T7" fmla="*/ 85 h 101"/>
                <a:gd name="T8" fmla="*/ 27 w 101"/>
                <a:gd name="T9" fmla="*/ 85 h 101"/>
                <a:gd name="T10" fmla="*/ 98 w 101"/>
                <a:gd name="T11" fmla="*/ 15 h 101"/>
                <a:gd name="T12" fmla="*/ 98 w 101"/>
                <a:gd name="T13" fmla="*/ 3 h 101"/>
                <a:gd name="T14" fmla="*/ 86 w 101"/>
                <a:gd name="T15" fmla="*/ 3 h 101"/>
                <a:gd name="T16" fmla="*/ 16 w 101"/>
                <a:gd name="T17" fmla="*/ 74 h 101"/>
                <a:gd name="T18" fmla="*/ 16 w 101"/>
                <a:gd name="T19" fmla="*/ 29 h 101"/>
                <a:gd name="T20" fmla="*/ 8 w 101"/>
                <a:gd name="T21" fmla="*/ 21 h 101"/>
                <a:gd name="T22" fmla="*/ 0 w 101"/>
                <a:gd name="T23" fmla="*/ 29 h 101"/>
                <a:gd name="T24" fmla="*/ 0 w 101"/>
                <a:gd name="T25" fmla="*/ 93 h 101"/>
                <a:gd name="T26" fmla="*/ 8 w 101"/>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3" name="Freeform 149">
              <a:extLst>
                <a:ext uri="{FF2B5EF4-FFF2-40B4-BE49-F238E27FC236}">
                  <a16:creationId xmlns:a16="http://schemas.microsoft.com/office/drawing/2014/main" id="{231762E7-F821-4AB3-8E8E-951470C0A275}"/>
                </a:ext>
              </a:extLst>
            </p:cNvPr>
            <p:cNvSpPr>
              <a:spLocks/>
            </p:cNvSpPr>
            <p:nvPr/>
          </p:nvSpPr>
          <p:spPr bwMode="auto">
            <a:xfrm>
              <a:off x="2250150" y="5689577"/>
              <a:ext cx="153303" cy="151993"/>
            </a:xfrm>
            <a:custGeom>
              <a:avLst/>
              <a:gdLst>
                <a:gd name="T0" fmla="*/ 93 w 101"/>
                <a:gd name="T1" fmla="*/ 21 h 101"/>
                <a:gd name="T2" fmla="*/ 85 w 101"/>
                <a:gd name="T3" fmla="*/ 29 h 101"/>
                <a:gd name="T4" fmla="*/ 85 w 101"/>
                <a:gd name="T5" fmla="*/ 74 h 101"/>
                <a:gd name="T6" fmla="*/ 15 w 101"/>
                <a:gd name="T7" fmla="*/ 3 h 101"/>
                <a:gd name="T8" fmla="*/ 3 w 101"/>
                <a:gd name="T9" fmla="*/ 3 h 101"/>
                <a:gd name="T10" fmla="*/ 3 w 101"/>
                <a:gd name="T11" fmla="*/ 15 h 101"/>
                <a:gd name="T12" fmla="*/ 74 w 101"/>
                <a:gd name="T13" fmla="*/ 85 h 101"/>
                <a:gd name="T14" fmla="*/ 29 w 101"/>
                <a:gd name="T15" fmla="*/ 85 h 101"/>
                <a:gd name="T16" fmla="*/ 21 w 101"/>
                <a:gd name="T17" fmla="*/ 93 h 101"/>
                <a:gd name="T18" fmla="*/ 29 w 101"/>
                <a:gd name="T19" fmla="*/ 101 h 101"/>
                <a:gd name="T20" fmla="*/ 93 w 101"/>
                <a:gd name="T21" fmla="*/ 101 h 101"/>
                <a:gd name="T22" fmla="*/ 101 w 101"/>
                <a:gd name="T23" fmla="*/ 93 h 101"/>
                <a:gd name="T24" fmla="*/ 101 w 101"/>
                <a:gd name="T25" fmla="*/ 29 h 101"/>
                <a:gd name="T26" fmla="*/ 93 w 101"/>
                <a:gd name="T27" fmla="*/ 2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4" name="Freeform 150">
              <a:extLst>
                <a:ext uri="{FF2B5EF4-FFF2-40B4-BE49-F238E27FC236}">
                  <a16:creationId xmlns:a16="http://schemas.microsoft.com/office/drawing/2014/main" id="{7356C52B-5F41-4297-82F0-E567D8A7F1C1}"/>
                </a:ext>
              </a:extLst>
            </p:cNvPr>
            <p:cNvSpPr>
              <a:spLocks/>
            </p:cNvSpPr>
            <p:nvPr/>
          </p:nvSpPr>
          <p:spPr bwMode="auto">
            <a:xfrm>
              <a:off x="2250150" y="5503517"/>
              <a:ext cx="153303" cy="151993"/>
            </a:xfrm>
            <a:custGeom>
              <a:avLst/>
              <a:gdLst>
                <a:gd name="T0" fmla="*/ 93 w 101"/>
                <a:gd name="T1" fmla="*/ 0 h 100"/>
                <a:gd name="T2" fmla="*/ 29 w 101"/>
                <a:gd name="T3" fmla="*/ 0 h 100"/>
                <a:gd name="T4" fmla="*/ 21 w 101"/>
                <a:gd name="T5" fmla="*/ 8 h 100"/>
                <a:gd name="T6" fmla="*/ 29 w 101"/>
                <a:gd name="T7" fmla="*/ 16 h 100"/>
                <a:gd name="T8" fmla="*/ 74 w 101"/>
                <a:gd name="T9" fmla="*/ 16 h 100"/>
                <a:gd name="T10" fmla="*/ 3 w 101"/>
                <a:gd name="T11" fmla="*/ 86 h 100"/>
                <a:gd name="T12" fmla="*/ 3 w 101"/>
                <a:gd name="T13" fmla="*/ 98 h 100"/>
                <a:gd name="T14" fmla="*/ 9 w 101"/>
                <a:gd name="T15" fmla="*/ 100 h 100"/>
                <a:gd name="T16" fmla="*/ 15 w 101"/>
                <a:gd name="T17" fmla="*/ 98 h 100"/>
                <a:gd name="T18" fmla="*/ 85 w 101"/>
                <a:gd name="T19" fmla="*/ 27 h 100"/>
                <a:gd name="T20" fmla="*/ 85 w 101"/>
                <a:gd name="T21" fmla="*/ 72 h 100"/>
                <a:gd name="T22" fmla="*/ 93 w 101"/>
                <a:gd name="T23" fmla="*/ 80 h 100"/>
                <a:gd name="T24" fmla="*/ 101 w 101"/>
                <a:gd name="T25" fmla="*/ 72 h 100"/>
                <a:gd name="T26" fmla="*/ 101 w 101"/>
                <a:gd name="T27" fmla="*/ 8 h 100"/>
                <a:gd name="T28" fmla="*/ 93 w 101"/>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65" name="Group 64">
            <a:extLst>
              <a:ext uri="{FF2B5EF4-FFF2-40B4-BE49-F238E27FC236}">
                <a16:creationId xmlns:a16="http://schemas.microsoft.com/office/drawing/2014/main" id="{B8BF7F84-992B-4ADE-A692-90E79C8D1ECC}"/>
              </a:ext>
            </a:extLst>
          </p:cNvPr>
          <p:cNvGrpSpPr/>
          <p:nvPr/>
        </p:nvGrpSpPr>
        <p:grpSpPr>
          <a:xfrm>
            <a:off x="8066381" y="3878621"/>
            <a:ext cx="711692" cy="648000"/>
            <a:chOff x="8066381" y="3878621"/>
            <a:chExt cx="711692" cy="648000"/>
          </a:xfrm>
          <a:effectLst>
            <a:outerShdw blurRad="254000" dist="50800" dir="5400000" algn="ctr" rotWithShape="0">
              <a:srgbClr val="000000">
                <a:alpha val="43137"/>
              </a:srgbClr>
            </a:outerShdw>
          </a:effectLst>
        </p:grpSpPr>
        <p:sp>
          <p:nvSpPr>
            <p:cNvPr id="66" name="Freeform 269">
              <a:extLst>
                <a:ext uri="{FF2B5EF4-FFF2-40B4-BE49-F238E27FC236}">
                  <a16:creationId xmlns:a16="http://schemas.microsoft.com/office/drawing/2014/main" id="{809484CA-A0B8-433D-B87B-0AC2CCC71DF5}"/>
                </a:ext>
              </a:extLst>
            </p:cNvPr>
            <p:cNvSpPr>
              <a:spLocks noChangeAspect="1" noChangeArrowheads="1"/>
            </p:cNvSpPr>
            <p:nvPr/>
          </p:nvSpPr>
          <p:spPr bwMode="auto">
            <a:xfrm>
              <a:off x="8066381"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67" name="Group 66">
              <a:extLst>
                <a:ext uri="{FF2B5EF4-FFF2-40B4-BE49-F238E27FC236}">
                  <a16:creationId xmlns:a16="http://schemas.microsoft.com/office/drawing/2014/main" id="{408ED9D6-C23E-4FF9-8E30-610111F8955D}"/>
                </a:ext>
              </a:extLst>
            </p:cNvPr>
            <p:cNvGrpSpPr/>
            <p:nvPr/>
          </p:nvGrpSpPr>
          <p:grpSpPr>
            <a:xfrm>
              <a:off x="8247769" y="4015181"/>
              <a:ext cx="386534" cy="386534"/>
              <a:chOff x="8103197" y="5479932"/>
              <a:chExt cx="386534" cy="386534"/>
            </a:xfrm>
            <a:solidFill>
              <a:schemeClr val="bg1"/>
            </a:solidFill>
          </p:grpSpPr>
          <p:sp>
            <p:nvSpPr>
              <p:cNvPr id="68" name="Freeform 172">
                <a:extLst>
                  <a:ext uri="{FF2B5EF4-FFF2-40B4-BE49-F238E27FC236}">
                    <a16:creationId xmlns:a16="http://schemas.microsoft.com/office/drawing/2014/main" id="{E5F68037-D505-49E4-98F4-84FBDF38ECB4}"/>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9" name="Freeform 173">
                <a:extLst>
                  <a:ext uri="{FF2B5EF4-FFF2-40B4-BE49-F238E27FC236}">
                    <a16:creationId xmlns:a16="http://schemas.microsoft.com/office/drawing/2014/main" id="{56842653-D350-40A2-9744-44D581A923BB}"/>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0" name="Freeform 174">
                <a:extLst>
                  <a:ext uri="{FF2B5EF4-FFF2-40B4-BE49-F238E27FC236}">
                    <a16:creationId xmlns:a16="http://schemas.microsoft.com/office/drawing/2014/main" id="{9EA5171A-B46A-4D10-91CD-48CE032A28C3}"/>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1" name="Freeform 175">
                <a:extLst>
                  <a:ext uri="{FF2B5EF4-FFF2-40B4-BE49-F238E27FC236}">
                    <a16:creationId xmlns:a16="http://schemas.microsoft.com/office/drawing/2014/main" id="{DF7D16A8-222E-4DF6-93AF-7498B6654EB6}"/>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2" name="Freeform 176">
                <a:extLst>
                  <a:ext uri="{FF2B5EF4-FFF2-40B4-BE49-F238E27FC236}">
                    <a16:creationId xmlns:a16="http://schemas.microsoft.com/office/drawing/2014/main" id="{D48F06D7-720A-410E-8B83-52B3256F2D00}"/>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73" name="Group 72">
            <a:extLst>
              <a:ext uri="{FF2B5EF4-FFF2-40B4-BE49-F238E27FC236}">
                <a16:creationId xmlns:a16="http://schemas.microsoft.com/office/drawing/2014/main" id="{5F88F24A-DD63-4705-863F-DC173B745766}"/>
              </a:ext>
            </a:extLst>
          </p:cNvPr>
          <p:cNvGrpSpPr/>
          <p:nvPr/>
        </p:nvGrpSpPr>
        <p:grpSpPr>
          <a:xfrm>
            <a:off x="8058717" y="5039503"/>
            <a:ext cx="711692" cy="648000"/>
            <a:chOff x="8058717" y="5039503"/>
            <a:chExt cx="711692" cy="648000"/>
          </a:xfrm>
          <a:effectLst>
            <a:outerShdw blurRad="254000" dist="50800" dir="5400000" algn="ctr" rotWithShape="0">
              <a:srgbClr val="000000">
                <a:alpha val="43137"/>
              </a:srgbClr>
            </a:outerShdw>
          </a:effectLst>
        </p:grpSpPr>
        <p:sp>
          <p:nvSpPr>
            <p:cNvPr id="74" name="Freeform 269">
              <a:extLst>
                <a:ext uri="{FF2B5EF4-FFF2-40B4-BE49-F238E27FC236}">
                  <a16:creationId xmlns:a16="http://schemas.microsoft.com/office/drawing/2014/main" id="{1D690CBA-070B-4525-ADCB-26DE10E9EB84}"/>
                </a:ext>
              </a:extLst>
            </p:cNvPr>
            <p:cNvSpPr>
              <a:spLocks noChangeAspect="1" noChangeArrowheads="1"/>
            </p:cNvSpPr>
            <p:nvPr/>
          </p:nvSpPr>
          <p:spPr bwMode="auto">
            <a:xfrm>
              <a:off x="8058717"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75" name="Freeform 127">
              <a:extLst>
                <a:ext uri="{FF2B5EF4-FFF2-40B4-BE49-F238E27FC236}">
                  <a16:creationId xmlns:a16="http://schemas.microsoft.com/office/drawing/2014/main" id="{2173AFE4-D14B-46D1-BEA0-349A0C9DA309}"/>
                </a:ext>
              </a:extLst>
            </p:cNvPr>
            <p:cNvSpPr>
              <a:spLocks noEditPoints="1"/>
            </p:cNvSpPr>
            <p:nvPr/>
          </p:nvSpPr>
          <p:spPr bwMode="auto">
            <a:xfrm>
              <a:off x="8213178" y="5187232"/>
              <a:ext cx="384969" cy="339875"/>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900" decel="100000" fill="hold"/>
                                        <p:tgtEl>
                                          <p:spTgt spid="1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30" presetClass="entr" presetSubtype="0"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800" decel="100000"/>
                                        <p:tgtEl>
                                          <p:spTgt spid="18"/>
                                        </p:tgtEl>
                                      </p:cBhvr>
                                    </p:animEffect>
                                    <p:anim calcmode="lin" valueType="num">
                                      <p:cBhvr>
                                        <p:cTn id="21" dur="800" decel="100000" fill="hold"/>
                                        <p:tgtEl>
                                          <p:spTgt spid="18"/>
                                        </p:tgtEl>
                                        <p:attrNameLst>
                                          <p:attrName>style.rotation</p:attrName>
                                        </p:attrNameLst>
                                      </p:cBhvr>
                                      <p:tavLst>
                                        <p:tav tm="0">
                                          <p:val>
                                            <p:fltVal val="-90"/>
                                          </p:val>
                                        </p:tav>
                                        <p:tav tm="100000">
                                          <p:val>
                                            <p:fltVal val="0"/>
                                          </p:val>
                                        </p:tav>
                                      </p:tavLst>
                                    </p:anim>
                                    <p:anim calcmode="lin" valueType="num">
                                      <p:cBhvr>
                                        <p:cTn id="22" dur="800" decel="100000" fill="hold"/>
                                        <p:tgtEl>
                                          <p:spTgt spid="18"/>
                                        </p:tgtEl>
                                        <p:attrNameLst>
                                          <p:attrName>ppt_x</p:attrName>
                                        </p:attrNameLst>
                                      </p:cBhvr>
                                      <p:tavLst>
                                        <p:tav tm="0">
                                          <p:val>
                                            <p:strVal val="#ppt_x+0.4"/>
                                          </p:val>
                                        </p:tav>
                                        <p:tav tm="100000">
                                          <p:val>
                                            <p:strVal val="#ppt_x-0.05"/>
                                          </p:val>
                                        </p:tav>
                                      </p:tavLst>
                                    </p:anim>
                                    <p:anim calcmode="lin" valueType="num">
                                      <p:cBhvr>
                                        <p:cTn id="23" dur="800" decel="100000" fill="hold"/>
                                        <p:tgtEl>
                                          <p:spTgt spid="18"/>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8"/>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8"/>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2000"/>
                            </p:stCondLst>
                            <p:childTnLst>
                              <p:par>
                                <p:cTn id="27" presetID="6" presetClass="entr" presetSubtype="32" fill="hold"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circle(out)">
                                      <p:cBhvr>
                                        <p:cTn id="29" dur="500"/>
                                        <p:tgtEl>
                                          <p:spTgt spid="50"/>
                                        </p:tgtEl>
                                      </p:cBhvr>
                                    </p:animEffect>
                                  </p:childTnLst>
                                </p:cTn>
                              </p:par>
                              <p:par>
                                <p:cTn id="30" presetID="6" presetClass="entr" presetSubtype="32" fill="hold" nodeType="with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circle(out)">
                                      <p:cBhvr>
                                        <p:cTn id="32" dur="500"/>
                                        <p:tgtEl>
                                          <p:spTgt spid="60"/>
                                        </p:tgtEl>
                                      </p:cBhvr>
                                    </p:animEffect>
                                  </p:childTnLst>
                                </p:cTn>
                              </p:par>
                              <p:par>
                                <p:cTn id="33" presetID="22" presetClass="entr" presetSubtype="8" fill="hold" nodeType="with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wipe(left)">
                                      <p:cBhvr>
                                        <p:cTn id="35" dur="500"/>
                                        <p:tgtEl>
                                          <p:spTgt spid="51"/>
                                        </p:tgtEl>
                                      </p:cBhvr>
                                    </p:animEffect>
                                  </p:childTnLst>
                                </p:cTn>
                              </p:par>
                              <p:par>
                                <p:cTn id="36" presetID="6" presetClass="entr" presetSubtype="32"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circle(out)">
                                      <p:cBhvr>
                                        <p:cTn id="38" dur="500"/>
                                        <p:tgtEl>
                                          <p:spTgt spid="28"/>
                                        </p:tgtEl>
                                      </p:cBhvr>
                                    </p:animEffect>
                                  </p:childTnLst>
                                </p:cTn>
                              </p:par>
                              <p:par>
                                <p:cTn id="39" presetID="22" presetClass="entr" presetSubtype="2" fill="hold"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right)">
                                      <p:cBhvr>
                                        <p:cTn id="41" dur="500"/>
                                        <p:tgtEl>
                                          <p:spTgt spid="19"/>
                                        </p:tgtEl>
                                      </p:cBhvr>
                                    </p:animEffect>
                                  </p:childTnLst>
                                </p:cTn>
                              </p:par>
                            </p:childTnLst>
                          </p:cTn>
                        </p:par>
                        <p:par>
                          <p:cTn id="42" fill="hold" nodeType="afterGroup">
                            <p:stCondLst>
                              <p:cond delay="2500"/>
                            </p:stCondLst>
                            <p:childTnLst>
                              <p:par>
                                <p:cTn id="43" presetID="6" presetClass="entr" presetSubtype="32" fill="hold"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circle(out)">
                                      <p:cBhvr>
                                        <p:cTn id="45" dur="500"/>
                                        <p:tgtEl>
                                          <p:spTgt spid="65"/>
                                        </p:tgtEl>
                                      </p:cBhvr>
                                    </p:animEffect>
                                  </p:childTnLst>
                                </p:cTn>
                              </p:par>
                              <p:par>
                                <p:cTn id="46" presetID="22" presetClass="entr" presetSubtype="8" fill="hold" nodeType="with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wipe(left)">
                                      <p:cBhvr>
                                        <p:cTn id="48" dur="500"/>
                                        <p:tgtEl>
                                          <p:spTgt spid="54"/>
                                        </p:tgtEl>
                                      </p:cBhvr>
                                    </p:animEffect>
                                  </p:childTnLst>
                                </p:cTn>
                              </p:par>
                              <p:par>
                                <p:cTn id="49" presetID="6" presetClass="entr" presetSubtype="32" fill="hold"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circle(out)">
                                      <p:cBhvr>
                                        <p:cTn id="51" dur="500"/>
                                        <p:tgtEl>
                                          <p:spTgt spid="33"/>
                                        </p:tgtEl>
                                      </p:cBhvr>
                                    </p:animEffect>
                                  </p:childTnLst>
                                </p:cTn>
                              </p:par>
                              <p:par>
                                <p:cTn id="52" presetID="22" presetClass="entr" presetSubtype="2" fill="hold"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right)">
                                      <p:cBhvr>
                                        <p:cTn id="54" dur="500"/>
                                        <p:tgtEl>
                                          <p:spTgt spid="22"/>
                                        </p:tgtEl>
                                      </p:cBhvr>
                                    </p:animEffect>
                                  </p:childTnLst>
                                </p:cTn>
                              </p:par>
                            </p:childTnLst>
                          </p:cTn>
                        </p:par>
                        <p:par>
                          <p:cTn id="55" fill="hold" nodeType="afterGroup">
                            <p:stCondLst>
                              <p:cond delay="3000"/>
                            </p:stCondLst>
                            <p:childTnLst>
                              <p:par>
                                <p:cTn id="56" presetID="6" presetClass="entr" presetSubtype="32" fill="hold" nodeType="afterEffect">
                                  <p:stCondLst>
                                    <p:cond delay="0"/>
                                  </p:stCondLst>
                                  <p:childTnLst>
                                    <p:set>
                                      <p:cBhvr>
                                        <p:cTn id="57" dur="1" fill="hold">
                                          <p:stCondLst>
                                            <p:cond delay="0"/>
                                          </p:stCondLst>
                                        </p:cTn>
                                        <p:tgtEl>
                                          <p:spTgt spid="73"/>
                                        </p:tgtEl>
                                        <p:attrNameLst>
                                          <p:attrName>style.visibility</p:attrName>
                                        </p:attrNameLst>
                                      </p:cBhvr>
                                      <p:to>
                                        <p:strVal val="visible"/>
                                      </p:to>
                                    </p:set>
                                    <p:animEffect transition="in" filter="circle(out)">
                                      <p:cBhvr>
                                        <p:cTn id="58" dur="500"/>
                                        <p:tgtEl>
                                          <p:spTgt spid="73"/>
                                        </p:tgtEl>
                                      </p:cBhvr>
                                    </p:animEffect>
                                  </p:childTnLst>
                                </p:cTn>
                              </p:par>
                              <p:par>
                                <p:cTn id="59" presetID="22" presetClass="entr" presetSubtype="8" fill="hold"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wipe(left)">
                                      <p:cBhvr>
                                        <p:cTn id="61" dur="500"/>
                                        <p:tgtEl>
                                          <p:spTgt spid="57"/>
                                        </p:tgtEl>
                                      </p:cBhvr>
                                    </p:animEffect>
                                  </p:childTnLst>
                                </p:cTn>
                              </p:par>
                              <p:par>
                                <p:cTn id="62" presetID="6" presetClass="entr" presetSubtype="32" fill="hold" nodeType="with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circle(out)">
                                      <p:cBhvr>
                                        <p:cTn id="64" dur="500"/>
                                        <p:tgtEl>
                                          <p:spTgt spid="43"/>
                                        </p:tgtEl>
                                      </p:cBhvr>
                                    </p:animEffect>
                                  </p:childTnLst>
                                </p:cTn>
                              </p:par>
                              <p:par>
                                <p:cTn id="65" presetID="22" presetClass="entr" presetSubtype="2"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right)">
                                      <p:cBhvr>
                                        <p:cTn id="67" dur="500"/>
                                        <p:tgtEl>
                                          <p:spTgt spid="25"/>
                                        </p:tgtEl>
                                      </p:cBhvr>
                                    </p:animEffect>
                                  </p:childTnLst>
                                </p:cTn>
                              </p:par>
                            </p:childTnLst>
                          </p:cTn>
                        </p:par>
                        <p:par>
                          <p:cTn id="68" fill="hold" nodeType="afterGroup">
                            <p:stCondLst>
                              <p:cond delay="3500"/>
                            </p:stCondLst>
                            <p:childTnLst>
                              <p:par>
                                <p:cTn id="69" presetID="2" presetClass="exit" presetSubtype="1" fill="hold" grpId="1" nodeType="afterEffect">
                                  <p:stCondLst>
                                    <p:cond delay="0"/>
                                  </p:stCondLst>
                                  <p:childTnLst>
                                    <p:anim calcmode="lin" valueType="num">
                                      <p:cBhvr additive="base">
                                        <p:cTn id="70" dur="500"/>
                                        <p:tgtEl>
                                          <p:spTgt spid="15"/>
                                        </p:tgtEl>
                                        <p:attrNameLst>
                                          <p:attrName>ppt_x</p:attrName>
                                        </p:attrNameLst>
                                      </p:cBhvr>
                                      <p:tavLst>
                                        <p:tav tm="0">
                                          <p:val>
                                            <p:strVal val="ppt_x"/>
                                          </p:val>
                                        </p:tav>
                                        <p:tav tm="100000">
                                          <p:val>
                                            <p:strVal val="ppt_x"/>
                                          </p:val>
                                        </p:tav>
                                      </p:tavLst>
                                    </p:anim>
                                    <p:anim calcmode="lin" valueType="num">
                                      <p:cBhvr additive="base">
                                        <p:cTn id="71" dur="500"/>
                                        <p:tgtEl>
                                          <p:spTgt spid="15"/>
                                        </p:tgtEl>
                                        <p:attrNameLst>
                                          <p:attrName>ppt_y</p:attrName>
                                        </p:attrNameLst>
                                      </p:cBhvr>
                                      <p:tavLst>
                                        <p:tav tm="0">
                                          <p:val>
                                            <p:strVal val="ppt_y"/>
                                          </p:val>
                                        </p:tav>
                                        <p:tav tm="100000">
                                          <p:val>
                                            <p:strVal val="0-ppt_h/2"/>
                                          </p:val>
                                        </p:tav>
                                      </p:tavLst>
                                    </p:anim>
                                    <p:set>
                                      <p:cBhvr>
                                        <p:cTn id="72" dur="1" fill="hold">
                                          <p:stCondLst>
                                            <p:cond delay="499"/>
                                          </p:stCondLst>
                                        </p:cTn>
                                        <p:tgtEl>
                                          <p:spTgt spid="15"/>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16"/>
                                        </p:tgtEl>
                                        <p:attrNameLst>
                                          <p:attrName>ppt_x</p:attrName>
                                        </p:attrNameLst>
                                      </p:cBhvr>
                                      <p:tavLst>
                                        <p:tav tm="0">
                                          <p:val>
                                            <p:strVal val="ppt_x"/>
                                          </p:val>
                                        </p:tav>
                                        <p:tav tm="100000">
                                          <p:val>
                                            <p:strVal val="ppt_x"/>
                                          </p:val>
                                        </p:tav>
                                      </p:tavLst>
                                    </p:anim>
                                    <p:anim calcmode="lin" valueType="num">
                                      <p:cBhvr additive="base">
                                        <p:cTn id="75" dur="500"/>
                                        <p:tgtEl>
                                          <p:spTgt spid="16"/>
                                        </p:tgtEl>
                                        <p:attrNameLst>
                                          <p:attrName>ppt_y</p:attrName>
                                        </p:attrNameLst>
                                      </p:cBhvr>
                                      <p:tavLst>
                                        <p:tav tm="0">
                                          <p:val>
                                            <p:strVal val="ppt_y"/>
                                          </p:val>
                                        </p:tav>
                                        <p:tav tm="100000">
                                          <p:val>
                                            <p:strVal val="0-ppt_h/2"/>
                                          </p:val>
                                        </p:tav>
                                      </p:tavLst>
                                    </p:anim>
                                    <p:set>
                                      <p:cBhvr>
                                        <p:cTn id="76" dur="1" fill="hold">
                                          <p:stCondLst>
                                            <p:cond delay="499"/>
                                          </p:stCondLst>
                                        </p:cTn>
                                        <p:tgtEl>
                                          <p:spTgt spid="16"/>
                                        </p:tgtEl>
                                        <p:attrNameLst>
                                          <p:attrName>style.visibility</p:attrName>
                                        </p:attrNameLst>
                                      </p:cBhvr>
                                      <p:to>
                                        <p:strVal val="hidden"/>
                                      </p:to>
                                    </p:set>
                                  </p:childTnLst>
                                </p:cTn>
                              </p:par>
                              <p:par>
                                <p:cTn id="77" presetID="2" presetClass="exit" presetSubtype="1" fill="hold" grpId="1" nodeType="withEffect">
                                  <p:stCondLst>
                                    <p:cond delay="0"/>
                                  </p:stCondLst>
                                  <p:childTnLst>
                                    <p:anim calcmode="lin" valueType="num">
                                      <p:cBhvr additive="base">
                                        <p:cTn id="78" dur="500"/>
                                        <p:tgtEl>
                                          <p:spTgt spid="17"/>
                                        </p:tgtEl>
                                        <p:attrNameLst>
                                          <p:attrName>ppt_x</p:attrName>
                                        </p:attrNameLst>
                                      </p:cBhvr>
                                      <p:tavLst>
                                        <p:tav tm="0">
                                          <p:val>
                                            <p:strVal val="ppt_x"/>
                                          </p:val>
                                        </p:tav>
                                        <p:tav tm="100000">
                                          <p:val>
                                            <p:strVal val="ppt_x"/>
                                          </p:val>
                                        </p:tav>
                                      </p:tavLst>
                                    </p:anim>
                                    <p:anim calcmode="lin" valueType="num">
                                      <p:cBhvr additive="base">
                                        <p:cTn id="79" dur="500"/>
                                        <p:tgtEl>
                                          <p:spTgt spid="17"/>
                                        </p:tgtEl>
                                        <p:attrNameLst>
                                          <p:attrName>ppt_y</p:attrName>
                                        </p:attrNameLst>
                                      </p:cBhvr>
                                      <p:tavLst>
                                        <p:tav tm="0">
                                          <p:val>
                                            <p:strVal val="ppt_y"/>
                                          </p:val>
                                        </p:tav>
                                        <p:tav tm="100000">
                                          <p:val>
                                            <p:strVal val="0-ppt_h/2"/>
                                          </p:val>
                                        </p:tav>
                                      </p:tavLst>
                                    </p:anim>
                                    <p:set>
                                      <p:cBhvr>
                                        <p:cTn id="80" dur="1" fill="hold">
                                          <p:stCondLst>
                                            <p:cond delay="499"/>
                                          </p:stCondLst>
                                        </p:cTn>
                                        <p:tgtEl>
                                          <p:spTgt spid="17"/>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18"/>
                                        </p:tgtEl>
                                        <p:attrNameLst>
                                          <p:attrName>ppt_x</p:attrName>
                                        </p:attrNameLst>
                                      </p:cBhvr>
                                      <p:tavLst>
                                        <p:tav tm="0">
                                          <p:val>
                                            <p:strVal val="ppt_x"/>
                                          </p:val>
                                        </p:tav>
                                        <p:tav tm="100000">
                                          <p:val>
                                            <p:strVal val="ppt_x"/>
                                          </p:val>
                                        </p:tav>
                                      </p:tavLst>
                                    </p:anim>
                                    <p:anim calcmode="lin" valueType="num">
                                      <p:cBhvr additive="base">
                                        <p:cTn id="83" dur="500"/>
                                        <p:tgtEl>
                                          <p:spTgt spid="18"/>
                                        </p:tgtEl>
                                        <p:attrNameLst>
                                          <p:attrName>ppt_y</p:attrName>
                                        </p:attrNameLst>
                                      </p:cBhvr>
                                      <p:tavLst>
                                        <p:tav tm="0">
                                          <p:val>
                                            <p:strVal val="ppt_y"/>
                                          </p:val>
                                        </p:tav>
                                        <p:tav tm="100000">
                                          <p:val>
                                            <p:strVal val="0-ppt_h/2"/>
                                          </p:val>
                                        </p:tav>
                                      </p:tavLst>
                                    </p:anim>
                                    <p:set>
                                      <p:cBhvr>
                                        <p:cTn id="84" dur="1" fill="hold">
                                          <p:stCondLst>
                                            <p:cond delay="499"/>
                                          </p:stCondLst>
                                        </p:cTn>
                                        <p:tgtEl>
                                          <p:spTgt spid="18"/>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50"/>
                                        </p:tgtEl>
                                        <p:attrNameLst>
                                          <p:attrName>ppt_x</p:attrName>
                                        </p:attrNameLst>
                                      </p:cBhvr>
                                      <p:tavLst>
                                        <p:tav tm="0">
                                          <p:val>
                                            <p:strVal val="ppt_x"/>
                                          </p:val>
                                        </p:tav>
                                        <p:tav tm="100000">
                                          <p:val>
                                            <p:strVal val="ppt_x"/>
                                          </p:val>
                                        </p:tav>
                                      </p:tavLst>
                                    </p:anim>
                                    <p:anim calcmode="lin" valueType="num">
                                      <p:cBhvr additive="base">
                                        <p:cTn id="87" dur="500"/>
                                        <p:tgtEl>
                                          <p:spTgt spid="50"/>
                                        </p:tgtEl>
                                        <p:attrNameLst>
                                          <p:attrName>ppt_y</p:attrName>
                                        </p:attrNameLst>
                                      </p:cBhvr>
                                      <p:tavLst>
                                        <p:tav tm="0">
                                          <p:val>
                                            <p:strVal val="ppt_y"/>
                                          </p:val>
                                        </p:tav>
                                        <p:tav tm="100000">
                                          <p:val>
                                            <p:strVal val="0-ppt_h/2"/>
                                          </p:val>
                                        </p:tav>
                                      </p:tavLst>
                                    </p:anim>
                                    <p:set>
                                      <p:cBhvr>
                                        <p:cTn id="88" dur="1" fill="hold">
                                          <p:stCondLst>
                                            <p:cond delay="499"/>
                                          </p:stCondLst>
                                        </p:cTn>
                                        <p:tgtEl>
                                          <p:spTgt spid="50"/>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60"/>
                                        </p:tgtEl>
                                        <p:attrNameLst>
                                          <p:attrName>ppt_x</p:attrName>
                                        </p:attrNameLst>
                                      </p:cBhvr>
                                      <p:tavLst>
                                        <p:tav tm="0">
                                          <p:val>
                                            <p:strVal val="ppt_x"/>
                                          </p:val>
                                        </p:tav>
                                        <p:tav tm="100000">
                                          <p:val>
                                            <p:strVal val="ppt_x"/>
                                          </p:val>
                                        </p:tav>
                                      </p:tavLst>
                                    </p:anim>
                                    <p:anim calcmode="lin" valueType="num">
                                      <p:cBhvr additive="base">
                                        <p:cTn id="91" dur="500"/>
                                        <p:tgtEl>
                                          <p:spTgt spid="60"/>
                                        </p:tgtEl>
                                        <p:attrNameLst>
                                          <p:attrName>ppt_y</p:attrName>
                                        </p:attrNameLst>
                                      </p:cBhvr>
                                      <p:tavLst>
                                        <p:tav tm="0">
                                          <p:val>
                                            <p:strVal val="ppt_y"/>
                                          </p:val>
                                        </p:tav>
                                        <p:tav tm="100000">
                                          <p:val>
                                            <p:strVal val="0-ppt_h/2"/>
                                          </p:val>
                                        </p:tav>
                                      </p:tavLst>
                                    </p:anim>
                                    <p:set>
                                      <p:cBhvr>
                                        <p:cTn id="92" dur="1" fill="hold">
                                          <p:stCondLst>
                                            <p:cond delay="499"/>
                                          </p:stCondLst>
                                        </p:cTn>
                                        <p:tgtEl>
                                          <p:spTgt spid="60"/>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51"/>
                                        </p:tgtEl>
                                        <p:attrNameLst>
                                          <p:attrName>ppt_x</p:attrName>
                                        </p:attrNameLst>
                                      </p:cBhvr>
                                      <p:tavLst>
                                        <p:tav tm="0">
                                          <p:val>
                                            <p:strVal val="ppt_x"/>
                                          </p:val>
                                        </p:tav>
                                        <p:tav tm="100000">
                                          <p:val>
                                            <p:strVal val="ppt_x"/>
                                          </p:val>
                                        </p:tav>
                                      </p:tavLst>
                                    </p:anim>
                                    <p:anim calcmode="lin" valueType="num">
                                      <p:cBhvr additive="base">
                                        <p:cTn id="95" dur="500"/>
                                        <p:tgtEl>
                                          <p:spTgt spid="51"/>
                                        </p:tgtEl>
                                        <p:attrNameLst>
                                          <p:attrName>ppt_y</p:attrName>
                                        </p:attrNameLst>
                                      </p:cBhvr>
                                      <p:tavLst>
                                        <p:tav tm="0">
                                          <p:val>
                                            <p:strVal val="ppt_y"/>
                                          </p:val>
                                        </p:tav>
                                        <p:tav tm="100000">
                                          <p:val>
                                            <p:strVal val="0-ppt_h/2"/>
                                          </p:val>
                                        </p:tav>
                                      </p:tavLst>
                                    </p:anim>
                                    <p:set>
                                      <p:cBhvr>
                                        <p:cTn id="96" dur="1" fill="hold">
                                          <p:stCondLst>
                                            <p:cond delay="499"/>
                                          </p:stCondLst>
                                        </p:cTn>
                                        <p:tgtEl>
                                          <p:spTgt spid="51"/>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28"/>
                                        </p:tgtEl>
                                        <p:attrNameLst>
                                          <p:attrName>ppt_x</p:attrName>
                                        </p:attrNameLst>
                                      </p:cBhvr>
                                      <p:tavLst>
                                        <p:tav tm="0">
                                          <p:val>
                                            <p:strVal val="ppt_x"/>
                                          </p:val>
                                        </p:tav>
                                        <p:tav tm="100000">
                                          <p:val>
                                            <p:strVal val="ppt_x"/>
                                          </p:val>
                                        </p:tav>
                                      </p:tavLst>
                                    </p:anim>
                                    <p:anim calcmode="lin" valueType="num">
                                      <p:cBhvr additive="base">
                                        <p:cTn id="99" dur="500"/>
                                        <p:tgtEl>
                                          <p:spTgt spid="28"/>
                                        </p:tgtEl>
                                        <p:attrNameLst>
                                          <p:attrName>ppt_y</p:attrName>
                                        </p:attrNameLst>
                                      </p:cBhvr>
                                      <p:tavLst>
                                        <p:tav tm="0">
                                          <p:val>
                                            <p:strVal val="ppt_y"/>
                                          </p:val>
                                        </p:tav>
                                        <p:tav tm="100000">
                                          <p:val>
                                            <p:strVal val="0-ppt_h/2"/>
                                          </p:val>
                                        </p:tav>
                                      </p:tavLst>
                                    </p:anim>
                                    <p:set>
                                      <p:cBhvr>
                                        <p:cTn id="100" dur="1" fill="hold">
                                          <p:stCondLst>
                                            <p:cond delay="499"/>
                                          </p:stCondLst>
                                        </p:cTn>
                                        <p:tgtEl>
                                          <p:spTgt spid="28"/>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19"/>
                                        </p:tgtEl>
                                        <p:attrNameLst>
                                          <p:attrName>ppt_x</p:attrName>
                                        </p:attrNameLst>
                                      </p:cBhvr>
                                      <p:tavLst>
                                        <p:tav tm="0">
                                          <p:val>
                                            <p:strVal val="ppt_x"/>
                                          </p:val>
                                        </p:tav>
                                        <p:tav tm="100000">
                                          <p:val>
                                            <p:strVal val="ppt_x"/>
                                          </p:val>
                                        </p:tav>
                                      </p:tavLst>
                                    </p:anim>
                                    <p:anim calcmode="lin" valueType="num">
                                      <p:cBhvr additive="base">
                                        <p:cTn id="103" dur="500"/>
                                        <p:tgtEl>
                                          <p:spTgt spid="19"/>
                                        </p:tgtEl>
                                        <p:attrNameLst>
                                          <p:attrName>ppt_y</p:attrName>
                                        </p:attrNameLst>
                                      </p:cBhvr>
                                      <p:tavLst>
                                        <p:tav tm="0">
                                          <p:val>
                                            <p:strVal val="ppt_y"/>
                                          </p:val>
                                        </p:tav>
                                        <p:tav tm="100000">
                                          <p:val>
                                            <p:strVal val="0-ppt_h/2"/>
                                          </p:val>
                                        </p:tav>
                                      </p:tavLst>
                                    </p:anim>
                                    <p:set>
                                      <p:cBhvr>
                                        <p:cTn id="104" dur="1" fill="hold">
                                          <p:stCondLst>
                                            <p:cond delay="499"/>
                                          </p:stCondLst>
                                        </p:cTn>
                                        <p:tgtEl>
                                          <p:spTgt spid="19"/>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65"/>
                                        </p:tgtEl>
                                        <p:attrNameLst>
                                          <p:attrName>ppt_x</p:attrName>
                                        </p:attrNameLst>
                                      </p:cBhvr>
                                      <p:tavLst>
                                        <p:tav tm="0">
                                          <p:val>
                                            <p:strVal val="ppt_x"/>
                                          </p:val>
                                        </p:tav>
                                        <p:tav tm="100000">
                                          <p:val>
                                            <p:strVal val="ppt_x"/>
                                          </p:val>
                                        </p:tav>
                                      </p:tavLst>
                                    </p:anim>
                                    <p:anim calcmode="lin" valueType="num">
                                      <p:cBhvr additive="base">
                                        <p:cTn id="107" dur="500"/>
                                        <p:tgtEl>
                                          <p:spTgt spid="65"/>
                                        </p:tgtEl>
                                        <p:attrNameLst>
                                          <p:attrName>ppt_y</p:attrName>
                                        </p:attrNameLst>
                                      </p:cBhvr>
                                      <p:tavLst>
                                        <p:tav tm="0">
                                          <p:val>
                                            <p:strVal val="ppt_y"/>
                                          </p:val>
                                        </p:tav>
                                        <p:tav tm="100000">
                                          <p:val>
                                            <p:strVal val="0-ppt_h/2"/>
                                          </p:val>
                                        </p:tav>
                                      </p:tavLst>
                                    </p:anim>
                                    <p:set>
                                      <p:cBhvr>
                                        <p:cTn id="108" dur="1" fill="hold">
                                          <p:stCondLst>
                                            <p:cond delay="499"/>
                                          </p:stCondLst>
                                        </p:cTn>
                                        <p:tgtEl>
                                          <p:spTgt spid="65"/>
                                        </p:tgtEl>
                                        <p:attrNameLst>
                                          <p:attrName>style.visibility</p:attrName>
                                        </p:attrNameLst>
                                      </p:cBhvr>
                                      <p:to>
                                        <p:strVal val="hidden"/>
                                      </p:to>
                                    </p:set>
                                  </p:childTnLst>
                                </p:cTn>
                              </p:par>
                              <p:par>
                                <p:cTn id="109" presetID="2" presetClass="exit" presetSubtype="1" fill="hold" nodeType="withEffect">
                                  <p:stCondLst>
                                    <p:cond delay="0"/>
                                  </p:stCondLst>
                                  <p:childTnLst>
                                    <p:anim calcmode="lin" valueType="num">
                                      <p:cBhvr additive="base">
                                        <p:cTn id="110" dur="500"/>
                                        <p:tgtEl>
                                          <p:spTgt spid="54"/>
                                        </p:tgtEl>
                                        <p:attrNameLst>
                                          <p:attrName>ppt_x</p:attrName>
                                        </p:attrNameLst>
                                      </p:cBhvr>
                                      <p:tavLst>
                                        <p:tav tm="0">
                                          <p:val>
                                            <p:strVal val="ppt_x"/>
                                          </p:val>
                                        </p:tav>
                                        <p:tav tm="100000">
                                          <p:val>
                                            <p:strVal val="ppt_x"/>
                                          </p:val>
                                        </p:tav>
                                      </p:tavLst>
                                    </p:anim>
                                    <p:anim calcmode="lin" valueType="num">
                                      <p:cBhvr additive="base">
                                        <p:cTn id="111" dur="500"/>
                                        <p:tgtEl>
                                          <p:spTgt spid="54"/>
                                        </p:tgtEl>
                                        <p:attrNameLst>
                                          <p:attrName>ppt_y</p:attrName>
                                        </p:attrNameLst>
                                      </p:cBhvr>
                                      <p:tavLst>
                                        <p:tav tm="0">
                                          <p:val>
                                            <p:strVal val="ppt_y"/>
                                          </p:val>
                                        </p:tav>
                                        <p:tav tm="100000">
                                          <p:val>
                                            <p:strVal val="0-ppt_h/2"/>
                                          </p:val>
                                        </p:tav>
                                      </p:tavLst>
                                    </p:anim>
                                    <p:set>
                                      <p:cBhvr>
                                        <p:cTn id="112" dur="1" fill="hold">
                                          <p:stCondLst>
                                            <p:cond delay="499"/>
                                          </p:stCondLst>
                                        </p:cTn>
                                        <p:tgtEl>
                                          <p:spTgt spid="54"/>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33"/>
                                        </p:tgtEl>
                                        <p:attrNameLst>
                                          <p:attrName>ppt_x</p:attrName>
                                        </p:attrNameLst>
                                      </p:cBhvr>
                                      <p:tavLst>
                                        <p:tav tm="0">
                                          <p:val>
                                            <p:strVal val="ppt_x"/>
                                          </p:val>
                                        </p:tav>
                                        <p:tav tm="100000">
                                          <p:val>
                                            <p:strVal val="ppt_x"/>
                                          </p:val>
                                        </p:tav>
                                      </p:tavLst>
                                    </p:anim>
                                    <p:anim calcmode="lin" valueType="num">
                                      <p:cBhvr additive="base">
                                        <p:cTn id="115" dur="500"/>
                                        <p:tgtEl>
                                          <p:spTgt spid="33"/>
                                        </p:tgtEl>
                                        <p:attrNameLst>
                                          <p:attrName>ppt_y</p:attrName>
                                        </p:attrNameLst>
                                      </p:cBhvr>
                                      <p:tavLst>
                                        <p:tav tm="0">
                                          <p:val>
                                            <p:strVal val="ppt_y"/>
                                          </p:val>
                                        </p:tav>
                                        <p:tav tm="100000">
                                          <p:val>
                                            <p:strVal val="0-ppt_h/2"/>
                                          </p:val>
                                        </p:tav>
                                      </p:tavLst>
                                    </p:anim>
                                    <p:set>
                                      <p:cBhvr>
                                        <p:cTn id="116" dur="1" fill="hold">
                                          <p:stCondLst>
                                            <p:cond delay="499"/>
                                          </p:stCondLst>
                                        </p:cTn>
                                        <p:tgtEl>
                                          <p:spTgt spid="33"/>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22"/>
                                        </p:tgtEl>
                                        <p:attrNameLst>
                                          <p:attrName>ppt_x</p:attrName>
                                        </p:attrNameLst>
                                      </p:cBhvr>
                                      <p:tavLst>
                                        <p:tav tm="0">
                                          <p:val>
                                            <p:strVal val="ppt_x"/>
                                          </p:val>
                                        </p:tav>
                                        <p:tav tm="100000">
                                          <p:val>
                                            <p:strVal val="ppt_x"/>
                                          </p:val>
                                        </p:tav>
                                      </p:tavLst>
                                    </p:anim>
                                    <p:anim calcmode="lin" valueType="num">
                                      <p:cBhvr additive="base">
                                        <p:cTn id="119" dur="500"/>
                                        <p:tgtEl>
                                          <p:spTgt spid="22"/>
                                        </p:tgtEl>
                                        <p:attrNameLst>
                                          <p:attrName>ppt_y</p:attrName>
                                        </p:attrNameLst>
                                      </p:cBhvr>
                                      <p:tavLst>
                                        <p:tav tm="0">
                                          <p:val>
                                            <p:strVal val="ppt_y"/>
                                          </p:val>
                                        </p:tav>
                                        <p:tav tm="100000">
                                          <p:val>
                                            <p:strVal val="0-ppt_h/2"/>
                                          </p:val>
                                        </p:tav>
                                      </p:tavLst>
                                    </p:anim>
                                    <p:set>
                                      <p:cBhvr>
                                        <p:cTn id="120" dur="1" fill="hold">
                                          <p:stCondLst>
                                            <p:cond delay="499"/>
                                          </p:stCondLst>
                                        </p:cTn>
                                        <p:tgtEl>
                                          <p:spTgt spid="22"/>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73"/>
                                        </p:tgtEl>
                                        <p:attrNameLst>
                                          <p:attrName>ppt_x</p:attrName>
                                        </p:attrNameLst>
                                      </p:cBhvr>
                                      <p:tavLst>
                                        <p:tav tm="0">
                                          <p:val>
                                            <p:strVal val="ppt_x"/>
                                          </p:val>
                                        </p:tav>
                                        <p:tav tm="100000">
                                          <p:val>
                                            <p:strVal val="ppt_x"/>
                                          </p:val>
                                        </p:tav>
                                      </p:tavLst>
                                    </p:anim>
                                    <p:anim calcmode="lin" valueType="num">
                                      <p:cBhvr additive="base">
                                        <p:cTn id="123" dur="500"/>
                                        <p:tgtEl>
                                          <p:spTgt spid="73"/>
                                        </p:tgtEl>
                                        <p:attrNameLst>
                                          <p:attrName>ppt_y</p:attrName>
                                        </p:attrNameLst>
                                      </p:cBhvr>
                                      <p:tavLst>
                                        <p:tav tm="0">
                                          <p:val>
                                            <p:strVal val="ppt_y"/>
                                          </p:val>
                                        </p:tav>
                                        <p:tav tm="100000">
                                          <p:val>
                                            <p:strVal val="0-ppt_h/2"/>
                                          </p:val>
                                        </p:tav>
                                      </p:tavLst>
                                    </p:anim>
                                    <p:set>
                                      <p:cBhvr>
                                        <p:cTn id="124" dur="1" fill="hold">
                                          <p:stCondLst>
                                            <p:cond delay="499"/>
                                          </p:stCondLst>
                                        </p:cTn>
                                        <p:tgtEl>
                                          <p:spTgt spid="73"/>
                                        </p:tgtEl>
                                        <p:attrNameLst>
                                          <p:attrName>style.visibility</p:attrName>
                                        </p:attrNameLst>
                                      </p:cBhvr>
                                      <p:to>
                                        <p:strVal val="hidden"/>
                                      </p:to>
                                    </p:set>
                                  </p:childTnLst>
                                </p:cTn>
                              </p:par>
                              <p:par>
                                <p:cTn id="125" presetID="2" presetClass="exit" presetSubtype="1" fill="hold" nodeType="withEffect">
                                  <p:stCondLst>
                                    <p:cond delay="0"/>
                                  </p:stCondLst>
                                  <p:childTnLst>
                                    <p:anim calcmode="lin" valueType="num">
                                      <p:cBhvr additive="base">
                                        <p:cTn id="126" dur="500"/>
                                        <p:tgtEl>
                                          <p:spTgt spid="57"/>
                                        </p:tgtEl>
                                        <p:attrNameLst>
                                          <p:attrName>ppt_x</p:attrName>
                                        </p:attrNameLst>
                                      </p:cBhvr>
                                      <p:tavLst>
                                        <p:tav tm="0">
                                          <p:val>
                                            <p:strVal val="ppt_x"/>
                                          </p:val>
                                        </p:tav>
                                        <p:tav tm="100000">
                                          <p:val>
                                            <p:strVal val="ppt_x"/>
                                          </p:val>
                                        </p:tav>
                                      </p:tavLst>
                                    </p:anim>
                                    <p:anim calcmode="lin" valueType="num">
                                      <p:cBhvr additive="base">
                                        <p:cTn id="127" dur="500"/>
                                        <p:tgtEl>
                                          <p:spTgt spid="57"/>
                                        </p:tgtEl>
                                        <p:attrNameLst>
                                          <p:attrName>ppt_y</p:attrName>
                                        </p:attrNameLst>
                                      </p:cBhvr>
                                      <p:tavLst>
                                        <p:tav tm="0">
                                          <p:val>
                                            <p:strVal val="ppt_y"/>
                                          </p:val>
                                        </p:tav>
                                        <p:tav tm="100000">
                                          <p:val>
                                            <p:strVal val="0-ppt_h/2"/>
                                          </p:val>
                                        </p:tav>
                                      </p:tavLst>
                                    </p:anim>
                                    <p:set>
                                      <p:cBhvr>
                                        <p:cTn id="128" dur="1" fill="hold">
                                          <p:stCondLst>
                                            <p:cond delay="499"/>
                                          </p:stCondLst>
                                        </p:cTn>
                                        <p:tgtEl>
                                          <p:spTgt spid="57"/>
                                        </p:tgtEl>
                                        <p:attrNameLst>
                                          <p:attrName>style.visibility</p:attrName>
                                        </p:attrNameLst>
                                      </p:cBhvr>
                                      <p:to>
                                        <p:strVal val="hidden"/>
                                      </p:to>
                                    </p:set>
                                  </p:childTnLst>
                                </p:cTn>
                              </p:par>
                              <p:par>
                                <p:cTn id="129" presetID="2" presetClass="exit" presetSubtype="1" fill="hold" nodeType="withEffect">
                                  <p:stCondLst>
                                    <p:cond delay="0"/>
                                  </p:stCondLst>
                                  <p:childTnLst>
                                    <p:anim calcmode="lin" valueType="num">
                                      <p:cBhvr additive="base">
                                        <p:cTn id="130" dur="500"/>
                                        <p:tgtEl>
                                          <p:spTgt spid="43"/>
                                        </p:tgtEl>
                                        <p:attrNameLst>
                                          <p:attrName>ppt_x</p:attrName>
                                        </p:attrNameLst>
                                      </p:cBhvr>
                                      <p:tavLst>
                                        <p:tav tm="0">
                                          <p:val>
                                            <p:strVal val="ppt_x"/>
                                          </p:val>
                                        </p:tav>
                                        <p:tav tm="100000">
                                          <p:val>
                                            <p:strVal val="ppt_x"/>
                                          </p:val>
                                        </p:tav>
                                      </p:tavLst>
                                    </p:anim>
                                    <p:anim calcmode="lin" valueType="num">
                                      <p:cBhvr additive="base">
                                        <p:cTn id="131" dur="500"/>
                                        <p:tgtEl>
                                          <p:spTgt spid="43"/>
                                        </p:tgtEl>
                                        <p:attrNameLst>
                                          <p:attrName>ppt_y</p:attrName>
                                        </p:attrNameLst>
                                      </p:cBhvr>
                                      <p:tavLst>
                                        <p:tav tm="0">
                                          <p:val>
                                            <p:strVal val="ppt_y"/>
                                          </p:val>
                                        </p:tav>
                                        <p:tav tm="100000">
                                          <p:val>
                                            <p:strVal val="0-ppt_h/2"/>
                                          </p:val>
                                        </p:tav>
                                      </p:tavLst>
                                    </p:anim>
                                    <p:set>
                                      <p:cBhvr>
                                        <p:cTn id="132" dur="1" fill="hold">
                                          <p:stCondLst>
                                            <p:cond delay="499"/>
                                          </p:stCondLst>
                                        </p:cTn>
                                        <p:tgtEl>
                                          <p:spTgt spid="43"/>
                                        </p:tgtEl>
                                        <p:attrNameLst>
                                          <p:attrName>style.visibility</p:attrName>
                                        </p:attrNameLst>
                                      </p:cBhvr>
                                      <p:to>
                                        <p:strVal val="hidden"/>
                                      </p:to>
                                    </p:set>
                                  </p:childTnLst>
                                </p:cTn>
                              </p:par>
                              <p:par>
                                <p:cTn id="133" presetID="2" presetClass="exit" presetSubtype="1" fill="hold" nodeType="withEffect">
                                  <p:stCondLst>
                                    <p:cond delay="0"/>
                                  </p:stCondLst>
                                  <p:childTnLst>
                                    <p:anim calcmode="lin" valueType="num">
                                      <p:cBhvr additive="base">
                                        <p:cTn id="134" dur="500"/>
                                        <p:tgtEl>
                                          <p:spTgt spid="25"/>
                                        </p:tgtEl>
                                        <p:attrNameLst>
                                          <p:attrName>ppt_x</p:attrName>
                                        </p:attrNameLst>
                                      </p:cBhvr>
                                      <p:tavLst>
                                        <p:tav tm="0">
                                          <p:val>
                                            <p:strVal val="ppt_x"/>
                                          </p:val>
                                        </p:tav>
                                        <p:tav tm="100000">
                                          <p:val>
                                            <p:strVal val="ppt_x"/>
                                          </p:val>
                                        </p:tav>
                                      </p:tavLst>
                                    </p:anim>
                                    <p:anim calcmode="lin" valueType="num">
                                      <p:cBhvr additive="base">
                                        <p:cTn id="135" dur="500"/>
                                        <p:tgtEl>
                                          <p:spTgt spid="25"/>
                                        </p:tgtEl>
                                        <p:attrNameLst>
                                          <p:attrName>ppt_y</p:attrName>
                                        </p:attrNameLst>
                                      </p:cBhvr>
                                      <p:tavLst>
                                        <p:tav tm="0">
                                          <p:val>
                                            <p:strVal val="ppt_y"/>
                                          </p:val>
                                        </p:tav>
                                        <p:tav tm="100000">
                                          <p:val>
                                            <p:strVal val="0-ppt_h/2"/>
                                          </p:val>
                                        </p:tav>
                                      </p:tavLst>
                                    </p:anim>
                                    <p:set>
                                      <p:cBhvr>
                                        <p:cTn id="136"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7" grpId="0"/>
      <p:bldP spid="17"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93BDAEB9-9691-456D-A288-3AA48FD52B95}"/>
              </a:ext>
            </a:extLst>
          </p:cNvPr>
          <p:cNvGrpSpPr>
            <a:grpSpLocks/>
          </p:cNvGrpSpPr>
          <p:nvPr/>
        </p:nvGrpSpPr>
        <p:grpSpPr bwMode="auto">
          <a:xfrm>
            <a:off x="4208463" y="2438400"/>
            <a:ext cx="3775075" cy="3713163"/>
            <a:chOff x="4104764" y="2015905"/>
            <a:chExt cx="3775212" cy="3713790"/>
          </a:xfrm>
        </p:grpSpPr>
        <p:grpSp>
          <p:nvGrpSpPr>
            <p:cNvPr id="3" name="Group 2">
              <a:extLst>
                <a:ext uri="{FF2B5EF4-FFF2-40B4-BE49-F238E27FC236}">
                  <a16:creationId xmlns:a16="http://schemas.microsoft.com/office/drawing/2014/main" id="{B03E7566-CB78-4AB1-824B-4CFD9639438B}"/>
                </a:ext>
              </a:extLst>
            </p:cNvPr>
            <p:cNvGrpSpPr/>
            <p:nvPr/>
          </p:nvGrpSpPr>
          <p:grpSpPr>
            <a:xfrm>
              <a:off x="4104764" y="2015905"/>
              <a:ext cx="3775212" cy="3713790"/>
              <a:chOff x="679098" y="1617487"/>
              <a:chExt cx="3327327" cy="3322708"/>
            </a:xfrm>
            <a:solidFill>
              <a:schemeClr val="accent2"/>
            </a:solidFill>
          </p:grpSpPr>
          <p:sp>
            <p:nvSpPr>
              <p:cNvPr id="4" name="Freeform 6">
                <a:extLst>
                  <a:ext uri="{FF2B5EF4-FFF2-40B4-BE49-F238E27FC236}">
                    <a16:creationId xmlns:a16="http://schemas.microsoft.com/office/drawing/2014/main" id="{EF929EA9-D84D-4117-A575-ED6BBE12B246}"/>
                  </a:ext>
                </a:extLst>
              </p:cNvPr>
              <p:cNvSpPr>
                <a:spLocks/>
              </p:cNvSpPr>
              <p:nvPr/>
            </p:nvSpPr>
            <p:spPr bwMode="auto">
              <a:xfrm>
                <a:off x="679098" y="1794594"/>
                <a:ext cx="1747213" cy="1876580"/>
              </a:xfrm>
              <a:custGeom>
                <a:avLst/>
                <a:gdLst>
                  <a:gd name="T0" fmla="*/ 1485 w 2269"/>
                  <a:gd name="T1" fmla="*/ 4 h 2437"/>
                  <a:gd name="T2" fmla="*/ 1632 w 2269"/>
                  <a:gd name="T3" fmla="*/ 33 h 2437"/>
                  <a:gd name="T4" fmla="*/ 1770 w 2269"/>
                  <a:gd name="T5" fmla="*/ 81 h 2437"/>
                  <a:gd name="T6" fmla="*/ 1897 w 2269"/>
                  <a:gd name="T7" fmla="*/ 144 h 2437"/>
                  <a:gd name="T8" fmla="*/ 2008 w 2269"/>
                  <a:gd name="T9" fmla="*/ 219 h 2437"/>
                  <a:gd name="T10" fmla="*/ 2104 w 2269"/>
                  <a:gd name="T11" fmla="*/ 299 h 2437"/>
                  <a:gd name="T12" fmla="*/ 2181 w 2269"/>
                  <a:gd name="T13" fmla="*/ 379 h 2437"/>
                  <a:gd name="T14" fmla="*/ 2236 w 2269"/>
                  <a:gd name="T15" fmla="*/ 454 h 2437"/>
                  <a:gd name="T16" fmla="*/ 2269 w 2269"/>
                  <a:gd name="T17" fmla="*/ 519 h 2437"/>
                  <a:gd name="T18" fmla="*/ 2212 w 2269"/>
                  <a:gd name="T19" fmla="*/ 468 h 2437"/>
                  <a:gd name="T20" fmla="*/ 2159 w 2269"/>
                  <a:gd name="T21" fmla="*/ 447 h 2437"/>
                  <a:gd name="T22" fmla="*/ 2112 w 2269"/>
                  <a:gd name="T23" fmla="*/ 454 h 2437"/>
                  <a:gd name="T24" fmla="*/ 2067 w 2269"/>
                  <a:gd name="T25" fmla="*/ 483 h 2437"/>
                  <a:gd name="T26" fmla="*/ 2025 w 2269"/>
                  <a:gd name="T27" fmla="*/ 531 h 2437"/>
                  <a:gd name="T28" fmla="*/ 1986 w 2269"/>
                  <a:gd name="T29" fmla="*/ 595 h 2437"/>
                  <a:gd name="T30" fmla="*/ 1948 w 2269"/>
                  <a:gd name="T31" fmla="*/ 670 h 2437"/>
                  <a:gd name="T32" fmla="*/ 1911 w 2269"/>
                  <a:gd name="T33" fmla="*/ 752 h 2437"/>
                  <a:gd name="T34" fmla="*/ 1873 w 2269"/>
                  <a:gd name="T35" fmla="*/ 838 h 2437"/>
                  <a:gd name="T36" fmla="*/ 1834 w 2269"/>
                  <a:gd name="T37" fmla="*/ 923 h 2437"/>
                  <a:gd name="T38" fmla="*/ 1793 w 2269"/>
                  <a:gd name="T39" fmla="*/ 1005 h 2437"/>
                  <a:gd name="T40" fmla="*/ 1750 w 2269"/>
                  <a:gd name="T41" fmla="*/ 1078 h 2437"/>
                  <a:gd name="T42" fmla="*/ 1704 w 2269"/>
                  <a:gd name="T43" fmla="*/ 1139 h 2437"/>
                  <a:gd name="T44" fmla="*/ 1653 w 2269"/>
                  <a:gd name="T45" fmla="*/ 1184 h 2437"/>
                  <a:gd name="T46" fmla="*/ 1559 w 2269"/>
                  <a:gd name="T47" fmla="*/ 1237 h 2437"/>
                  <a:gd name="T48" fmla="*/ 1450 w 2269"/>
                  <a:gd name="T49" fmla="*/ 1280 h 2437"/>
                  <a:gd name="T50" fmla="*/ 1337 w 2269"/>
                  <a:gd name="T51" fmla="*/ 1314 h 2437"/>
                  <a:gd name="T52" fmla="*/ 1226 w 2269"/>
                  <a:gd name="T53" fmla="*/ 1339 h 2437"/>
                  <a:gd name="T54" fmla="*/ 1123 w 2269"/>
                  <a:gd name="T55" fmla="*/ 1356 h 2437"/>
                  <a:gd name="T56" fmla="*/ 1036 w 2269"/>
                  <a:gd name="T57" fmla="*/ 1369 h 2437"/>
                  <a:gd name="T58" fmla="*/ 970 w 2269"/>
                  <a:gd name="T59" fmla="*/ 1376 h 2437"/>
                  <a:gd name="T60" fmla="*/ 935 w 2269"/>
                  <a:gd name="T61" fmla="*/ 1379 h 2437"/>
                  <a:gd name="T62" fmla="*/ 927 w 2269"/>
                  <a:gd name="T63" fmla="*/ 1379 h 2437"/>
                  <a:gd name="T64" fmla="*/ 908 w 2269"/>
                  <a:gd name="T65" fmla="*/ 1381 h 2437"/>
                  <a:gd name="T66" fmla="*/ 874 w 2269"/>
                  <a:gd name="T67" fmla="*/ 1388 h 2437"/>
                  <a:gd name="T68" fmla="*/ 826 w 2269"/>
                  <a:gd name="T69" fmla="*/ 1398 h 2437"/>
                  <a:gd name="T70" fmla="*/ 767 w 2269"/>
                  <a:gd name="T71" fmla="*/ 1415 h 2437"/>
                  <a:gd name="T72" fmla="*/ 699 w 2269"/>
                  <a:gd name="T73" fmla="*/ 1439 h 2437"/>
                  <a:gd name="T74" fmla="*/ 624 w 2269"/>
                  <a:gd name="T75" fmla="*/ 1472 h 2437"/>
                  <a:gd name="T76" fmla="*/ 545 w 2269"/>
                  <a:gd name="T77" fmla="*/ 1514 h 2437"/>
                  <a:gd name="T78" fmla="*/ 465 w 2269"/>
                  <a:gd name="T79" fmla="*/ 1568 h 2437"/>
                  <a:gd name="T80" fmla="*/ 387 w 2269"/>
                  <a:gd name="T81" fmla="*/ 1633 h 2437"/>
                  <a:gd name="T82" fmla="*/ 311 w 2269"/>
                  <a:gd name="T83" fmla="*/ 1712 h 2437"/>
                  <a:gd name="T84" fmla="*/ 240 w 2269"/>
                  <a:gd name="T85" fmla="*/ 1805 h 2437"/>
                  <a:gd name="T86" fmla="*/ 178 w 2269"/>
                  <a:gd name="T87" fmla="*/ 1914 h 2437"/>
                  <a:gd name="T88" fmla="*/ 128 w 2269"/>
                  <a:gd name="T89" fmla="*/ 2040 h 2437"/>
                  <a:gd name="T90" fmla="*/ 90 w 2269"/>
                  <a:gd name="T91" fmla="*/ 2184 h 2437"/>
                  <a:gd name="T92" fmla="*/ 68 w 2269"/>
                  <a:gd name="T93" fmla="*/ 2348 h 2437"/>
                  <a:gd name="T94" fmla="*/ 34 w 2269"/>
                  <a:gd name="T95" fmla="*/ 2311 h 2437"/>
                  <a:gd name="T96" fmla="*/ 3 w 2269"/>
                  <a:gd name="T97" fmla="*/ 2059 h 2437"/>
                  <a:gd name="T98" fmla="*/ 5 w 2269"/>
                  <a:gd name="T99" fmla="*/ 1808 h 2437"/>
                  <a:gd name="T100" fmla="*/ 35 w 2269"/>
                  <a:gd name="T101" fmla="*/ 1561 h 2437"/>
                  <a:gd name="T102" fmla="*/ 93 w 2269"/>
                  <a:gd name="T103" fmla="*/ 1320 h 2437"/>
                  <a:gd name="T104" fmla="*/ 176 w 2269"/>
                  <a:gd name="T105" fmla="*/ 1090 h 2437"/>
                  <a:gd name="T106" fmla="*/ 278 w 2269"/>
                  <a:gd name="T107" fmla="*/ 872 h 2437"/>
                  <a:gd name="T108" fmla="*/ 400 w 2269"/>
                  <a:gd name="T109" fmla="*/ 672 h 2437"/>
                  <a:gd name="T110" fmla="*/ 536 w 2269"/>
                  <a:gd name="T111" fmla="*/ 490 h 2437"/>
                  <a:gd name="T112" fmla="*/ 686 w 2269"/>
                  <a:gd name="T113" fmla="*/ 332 h 2437"/>
                  <a:gd name="T114" fmla="*/ 844 w 2269"/>
                  <a:gd name="T115" fmla="*/ 198 h 2437"/>
                  <a:gd name="T116" fmla="*/ 1009 w 2269"/>
                  <a:gd name="T117" fmla="*/ 94 h 2437"/>
                  <a:gd name="T118" fmla="*/ 1172 w 2269"/>
                  <a:gd name="T119" fmla="*/ 30 h 2437"/>
                  <a:gd name="T120" fmla="*/ 1331 w 2269"/>
                  <a:gd name="T121" fmla="*/ 1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9" h="2437">
                    <a:moveTo>
                      <a:pt x="1409" y="0"/>
                    </a:moveTo>
                    <a:lnTo>
                      <a:pt x="1485" y="4"/>
                    </a:lnTo>
                    <a:lnTo>
                      <a:pt x="1560" y="16"/>
                    </a:lnTo>
                    <a:lnTo>
                      <a:pt x="1632" y="33"/>
                    </a:lnTo>
                    <a:lnTo>
                      <a:pt x="1703" y="54"/>
                    </a:lnTo>
                    <a:lnTo>
                      <a:pt x="1770" y="81"/>
                    </a:lnTo>
                    <a:lnTo>
                      <a:pt x="1835" y="111"/>
                    </a:lnTo>
                    <a:lnTo>
                      <a:pt x="1897" y="144"/>
                    </a:lnTo>
                    <a:lnTo>
                      <a:pt x="1955" y="181"/>
                    </a:lnTo>
                    <a:lnTo>
                      <a:pt x="2008" y="219"/>
                    </a:lnTo>
                    <a:lnTo>
                      <a:pt x="2058" y="258"/>
                    </a:lnTo>
                    <a:lnTo>
                      <a:pt x="2104" y="299"/>
                    </a:lnTo>
                    <a:lnTo>
                      <a:pt x="2145" y="340"/>
                    </a:lnTo>
                    <a:lnTo>
                      <a:pt x="2181" y="379"/>
                    </a:lnTo>
                    <a:lnTo>
                      <a:pt x="2212" y="417"/>
                    </a:lnTo>
                    <a:lnTo>
                      <a:pt x="2236" y="454"/>
                    </a:lnTo>
                    <a:lnTo>
                      <a:pt x="2256" y="488"/>
                    </a:lnTo>
                    <a:lnTo>
                      <a:pt x="2269" y="519"/>
                    </a:lnTo>
                    <a:lnTo>
                      <a:pt x="2240" y="489"/>
                    </a:lnTo>
                    <a:lnTo>
                      <a:pt x="2212" y="468"/>
                    </a:lnTo>
                    <a:lnTo>
                      <a:pt x="2185" y="454"/>
                    </a:lnTo>
                    <a:lnTo>
                      <a:pt x="2159" y="447"/>
                    </a:lnTo>
                    <a:lnTo>
                      <a:pt x="2135" y="447"/>
                    </a:lnTo>
                    <a:lnTo>
                      <a:pt x="2112" y="454"/>
                    </a:lnTo>
                    <a:lnTo>
                      <a:pt x="2090" y="466"/>
                    </a:lnTo>
                    <a:lnTo>
                      <a:pt x="2067" y="483"/>
                    </a:lnTo>
                    <a:lnTo>
                      <a:pt x="2046" y="505"/>
                    </a:lnTo>
                    <a:lnTo>
                      <a:pt x="2025" y="531"/>
                    </a:lnTo>
                    <a:lnTo>
                      <a:pt x="2006" y="561"/>
                    </a:lnTo>
                    <a:lnTo>
                      <a:pt x="1986" y="595"/>
                    </a:lnTo>
                    <a:lnTo>
                      <a:pt x="1968" y="631"/>
                    </a:lnTo>
                    <a:lnTo>
                      <a:pt x="1948" y="670"/>
                    </a:lnTo>
                    <a:lnTo>
                      <a:pt x="1930" y="711"/>
                    </a:lnTo>
                    <a:lnTo>
                      <a:pt x="1911" y="752"/>
                    </a:lnTo>
                    <a:lnTo>
                      <a:pt x="1892" y="795"/>
                    </a:lnTo>
                    <a:lnTo>
                      <a:pt x="1873" y="838"/>
                    </a:lnTo>
                    <a:lnTo>
                      <a:pt x="1854" y="881"/>
                    </a:lnTo>
                    <a:lnTo>
                      <a:pt x="1834" y="923"/>
                    </a:lnTo>
                    <a:lnTo>
                      <a:pt x="1814" y="965"/>
                    </a:lnTo>
                    <a:lnTo>
                      <a:pt x="1793" y="1005"/>
                    </a:lnTo>
                    <a:lnTo>
                      <a:pt x="1772" y="1043"/>
                    </a:lnTo>
                    <a:lnTo>
                      <a:pt x="1750" y="1078"/>
                    </a:lnTo>
                    <a:lnTo>
                      <a:pt x="1728" y="1110"/>
                    </a:lnTo>
                    <a:lnTo>
                      <a:pt x="1704" y="1139"/>
                    </a:lnTo>
                    <a:lnTo>
                      <a:pt x="1679" y="1163"/>
                    </a:lnTo>
                    <a:lnTo>
                      <a:pt x="1653" y="1184"/>
                    </a:lnTo>
                    <a:lnTo>
                      <a:pt x="1607" y="1212"/>
                    </a:lnTo>
                    <a:lnTo>
                      <a:pt x="1559" y="1237"/>
                    </a:lnTo>
                    <a:lnTo>
                      <a:pt x="1505" y="1261"/>
                    </a:lnTo>
                    <a:lnTo>
                      <a:pt x="1450" y="1280"/>
                    </a:lnTo>
                    <a:lnTo>
                      <a:pt x="1393" y="1299"/>
                    </a:lnTo>
                    <a:lnTo>
                      <a:pt x="1337" y="1314"/>
                    </a:lnTo>
                    <a:lnTo>
                      <a:pt x="1281" y="1327"/>
                    </a:lnTo>
                    <a:lnTo>
                      <a:pt x="1226" y="1339"/>
                    </a:lnTo>
                    <a:lnTo>
                      <a:pt x="1173" y="1348"/>
                    </a:lnTo>
                    <a:lnTo>
                      <a:pt x="1123" y="1356"/>
                    </a:lnTo>
                    <a:lnTo>
                      <a:pt x="1078" y="1364"/>
                    </a:lnTo>
                    <a:lnTo>
                      <a:pt x="1036" y="1369"/>
                    </a:lnTo>
                    <a:lnTo>
                      <a:pt x="1000" y="1373"/>
                    </a:lnTo>
                    <a:lnTo>
                      <a:pt x="970" y="1376"/>
                    </a:lnTo>
                    <a:lnTo>
                      <a:pt x="949" y="1377"/>
                    </a:lnTo>
                    <a:lnTo>
                      <a:pt x="935" y="1379"/>
                    </a:lnTo>
                    <a:lnTo>
                      <a:pt x="929" y="1379"/>
                    </a:lnTo>
                    <a:lnTo>
                      <a:pt x="927" y="1379"/>
                    </a:lnTo>
                    <a:lnTo>
                      <a:pt x="920" y="1380"/>
                    </a:lnTo>
                    <a:lnTo>
                      <a:pt x="908" y="1381"/>
                    </a:lnTo>
                    <a:lnTo>
                      <a:pt x="894" y="1384"/>
                    </a:lnTo>
                    <a:lnTo>
                      <a:pt x="874" y="1388"/>
                    </a:lnTo>
                    <a:lnTo>
                      <a:pt x="852" y="1392"/>
                    </a:lnTo>
                    <a:lnTo>
                      <a:pt x="826" y="1398"/>
                    </a:lnTo>
                    <a:lnTo>
                      <a:pt x="798" y="1406"/>
                    </a:lnTo>
                    <a:lnTo>
                      <a:pt x="767" y="1415"/>
                    </a:lnTo>
                    <a:lnTo>
                      <a:pt x="734" y="1426"/>
                    </a:lnTo>
                    <a:lnTo>
                      <a:pt x="699" y="1439"/>
                    </a:lnTo>
                    <a:lnTo>
                      <a:pt x="662" y="1455"/>
                    </a:lnTo>
                    <a:lnTo>
                      <a:pt x="624" y="1472"/>
                    </a:lnTo>
                    <a:lnTo>
                      <a:pt x="585" y="1491"/>
                    </a:lnTo>
                    <a:lnTo>
                      <a:pt x="545" y="1514"/>
                    </a:lnTo>
                    <a:lnTo>
                      <a:pt x="505" y="1540"/>
                    </a:lnTo>
                    <a:lnTo>
                      <a:pt x="465" y="1568"/>
                    </a:lnTo>
                    <a:lnTo>
                      <a:pt x="426" y="1599"/>
                    </a:lnTo>
                    <a:lnTo>
                      <a:pt x="387" y="1633"/>
                    </a:lnTo>
                    <a:lnTo>
                      <a:pt x="347" y="1671"/>
                    </a:lnTo>
                    <a:lnTo>
                      <a:pt x="311" y="1712"/>
                    </a:lnTo>
                    <a:lnTo>
                      <a:pt x="274" y="1756"/>
                    </a:lnTo>
                    <a:lnTo>
                      <a:pt x="240" y="1805"/>
                    </a:lnTo>
                    <a:lnTo>
                      <a:pt x="208" y="1857"/>
                    </a:lnTo>
                    <a:lnTo>
                      <a:pt x="178" y="1914"/>
                    </a:lnTo>
                    <a:lnTo>
                      <a:pt x="152" y="1974"/>
                    </a:lnTo>
                    <a:lnTo>
                      <a:pt x="128" y="2040"/>
                    </a:lnTo>
                    <a:lnTo>
                      <a:pt x="107" y="2109"/>
                    </a:lnTo>
                    <a:lnTo>
                      <a:pt x="90" y="2184"/>
                    </a:lnTo>
                    <a:lnTo>
                      <a:pt x="76" y="2263"/>
                    </a:lnTo>
                    <a:lnTo>
                      <a:pt x="68" y="2348"/>
                    </a:lnTo>
                    <a:lnTo>
                      <a:pt x="63" y="2437"/>
                    </a:lnTo>
                    <a:lnTo>
                      <a:pt x="34" y="2311"/>
                    </a:lnTo>
                    <a:lnTo>
                      <a:pt x="14" y="2185"/>
                    </a:lnTo>
                    <a:lnTo>
                      <a:pt x="3" y="2059"/>
                    </a:lnTo>
                    <a:lnTo>
                      <a:pt x="0" y="1934"/>
                    </a:lnTo>
                    <a:lnTo>
                      <a:pt x="5" y="1808"/>
                    </a:lnTo>
                    <a:lnTo>
                      <a:pt x="17" y="1684"/>
                    </a:lnTo>
                    <a:lnTo>
                      <a:pt x="35" y="1561"/>
                    </a:lnTo>
                    <a:lnTo>
                      <a:pt x="62" y="1439"/>
                    </a:lnTo>
                    <a:lnTo>
                      <a:pt x="93" y="1320"/>
                    </a:lnTo>
                    <a:lnTo>
                      <a:pt x="131" y="1204"/>
                    </a:lnTo>
                    <a:lnTo>
                      <a:pt x="176" y="1090"/>
                    </a:lnTo>
                    <a:lnTo>
                      <a:pt x="224" y="980"/>
                    </a:lnTo>
                    <a:lnTo>
                      <a:pt x="278" y="872"/>
                    </a:lnTo>
                    <a:lnTo>
                      <a:pt x="337" y="770"/>
                    </a:lnTo>
                    <a:lnTo>
                      <a:pt x="400" y="672"/>
                    </a:lnTo>
                    <a:lnTo>
                      <a:pt x="465" y="578"/>
                    </a:lnTo>
                    <a:lnTo>
                      <a:pt x="536" y="490"/>
                    </a:lnTo>
                    <a:lnTo>
                      <a:pt x="610" y="408"/>
                    </a:lnTo>
                    <a:lnTo>
                      <a:pt x="686" y="332"/>
                    </a:lnTo>
                    <a:lnTo>
                      <a:pt x="763" y="262"/>
                    </a:lnTo>
                    <a:lnTo>
                      <a:pt x="844" y="198"/>
                    </a:lnTo>
                    <a:lnTo>
                      <a:pt x="926" y="143"/>
                    </a:lnTo>
                    <a:lnTo>
                      <a:pt x="1009" y="94"/>
                    </a:lnTo>
                    <a:lnTo>
                      <a:pt x="1091" y="56"/>
                    </a:lnTo>
                    <a:lnTo>
                      <a:pt x="1172" y="30"/>
                    </a:lnTo>
                    <a:lnTo>
                      <a:pt x="1252" y="12"/>
                    </a:lnTo>
                    <a:lnTo>
                      <a:pt x="1331" y="1"/>
                    </a:lnTo>
                    <a:lnTo>
                      <a:pt x="1409" y="0"/>
                    </a:lnTo>
                    <a:close/>
                  </a:path>
                </a:pathLst>
              </a:custGeom>
              <a:solidFill>
                <a:schemeClr val="accent1">
                  <a:lumMod val="60000"/>
                  <a:lumOff val="40000"/>
                </a:schemeClr>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5" name="Freeform 7">
                <a:extLst>
                  <a:ext uri="{FF2B5EF4-FFF2-40B4-BE49-F238E27FC236}">
                    <a16:creationId xmlns:a16="http://schemas.microsoft.com/office/drawing/2014/main" id="{2A34C638-278E-4C06-8479-8FF0648C8ABD}"/>
                  </a:ext>
                </a:extLst>
              </p:cNvPr>
              <p:cNvSpPr>
                <a:spLocks/>
              </p:cNvSpPr>
              <p:nvPr/>
            </p:nvSpPr>
            <p:spPr bwMode="auto">
              <a:xfrm>
                <a:off x="1477626" y="1617487"/>
                <a:ext cx="2126071" cy="1410707"/>
              </a:xfrm>
              <a:custGeom>
                <a:avLst/>
                <a:gdLst>
                  <a:gd name="T0" fmla="*/ 1202 w 2761"/>
                  <a:gd name="T1" fmla="*/ 2 h 1832"/>
                  <a:gd name="T2" fmla="*/ 1388 w 2761"/>
                  <a:gd name="T3" fmla="*/ 15 h 1832"/>
                  <a:gd name="T4" fmla="*/ 1563 w 2761"/>
                  <a:gd name="T5" fmla="*/ 44 h 1832"/>
                  <a:gd name="T6" fmla="*/ 1724 w 2761"/>
                  <a:gd name="T7" fmla="*/ 84 h 1832"/>
                  <a:gd name="T8" fmla="*/ 1873 w 2761"/>
                  <a:gd name="T9" fmla="*/ 133 h 1832"/>
                  <a:gd name="T10" fmla="*/ 2008 w 2761"/>
                  <a:gd name="T11" fmla="*/ 189 h 1832"/>
                  <a:gd name="T12" fmla="*/ 2130 w 2761"/>
                  <a:gd name="T13" fmla="*/ 248 h 1832"/>
                  <a:gd name="T14" fmla="*/ 2238 w 2761"/>
                  <a:gd name="T15" fmla="*/ 309 h 1832"/>
                  <a:gd name="T16" fmla="*/ 2329 w 2761"/>
                  <a:gd name="T17" fmla="*/ 368 h 1832"/>
                  <a:gd name="T18" fmla="*/ 2405 w 2761"/>
                  <a:gd name="T19" fmla="*/ 421 h 1832"/>
                  <a:gd name="T20" fmla="*/ 2466 w 2761"/>
                  <a:gd name="T21" fmla="*/ 469 h 1832"/>
                  <a:gd name="T22" fmla="*/ 2509 w 2761"/>
                  <a:gd name="T23" fmla="*/ 505 h 1832"/>
                  <a:gd name="T24" fmla="*/ 2535 w 2761"/>
                  <a:gd name="T25" fmla="*/ 529 h 1832"/>
                  <a:gd name="T26" fmla="*/ 2548 w 2761"/>
                  <a:gd name="T27" fmla="*/ 545 h 1832"/>
                  <a:gd name="T28" fmla="*/ 2571 w 2761"/>
                  <a:gd name="T29" fmla="*/ 575 h 1832"/>
                  <a:gd name="T30" fmla="*/ 2601 w 2761"/>
                  <a:gd name="T31" fmla="*/ 618 h 1832"/>
                  <a:gd name="T32" fmla="*/ 2635 w 2761"/>
                  <a:gd name="T33" fmla="*/ 673 h 1832"/>
                  <a:gd name="T34" fmla="*/ 2672 w 2761"/>
                  <a:gd name="T35" fmla="*/ 741 h 1832"/>
                  <a:gd name="T36" fmla="*/ 2706 w 2761"/>
                  <a:gd name="T37" fmla="*/ 821 h 1832"/>
                  <a:gd name="T38" fmla="*/ 2733 w 2761"/>
                  <a:gd name="T39" fmla="*/ 913 h 1832"/>
                  <a:gd name="T40" fmla="*/ 2753 w 2761"/>
                  <a:gd name="T41" fmla="*/ 1016 h 1832"/>
                  <a:gd name="T42" fmla="*/ 2761 w 2761"/>
                  <a:gd name="T43" fmla="*/ 1128 h 1832"/>
                  <a:gd name="T44" fmla="*/ 2753 w 2761"/>
                  <a:gd name="T45" fmla="*/ 1250 h 1832"/>
                  <a:gd name="T46" fmla="*/ 2728 w 2761"/>
                  <a:gd name="T47" fmla="*/ 1383 h 1832"/>
                  <a:gd name="T48" fmla="*/ 2679 w 2761"/>
                  <a:gd name="T49" fmla="*/ 1525 h 1832"/>
                  <a:gd name="T50" fmla="*/ 2606 w 2761"/>
                  <a:gd name="T51" fmla="*/ 1674 h 1832"/>
                  <a:gd name="T52" fmla="*/ 2505 w 2761"/>
                  <a:gd name="T53" fmla="*/ 1832 h 1832"/>
                  <a:gd name="T54" fmla="*/ 2533 w 2761"/>
                  <a:gd name="T55" fmla="*/ 1770 h 1832"/>
                  <a:gd name="T56" fmla="*/ 2537 w 2761"/>
                  <a:gd name="T57" fmla="*/ 1720 h 1832"/>
                  <a:gd name="T58" fmla="*/ 2521 w 2761"/>
                  <a:gd name="T59" fmla="*/ 1679 h 1832"/>
                  <a:gd name="T60" fmla="*/ 2488 w 2761"/>
                  <a:gd name="T61" fmla="*/ 1648 h 1832"/>
                  <a:gd name="T62" fmla="*/ 2445 w 2761"/>
                  <a:gd name="T63" fmla="*/ 1626 h 1832"/>
                  <a:gd name="T64" fmla="*/ 2394 w 2761"/>
                  <a:gd name="T65" fmla="*/ 1611 h 1832"/>
                  <a:gd name="T66" fmla="*/ 2340 w 2761"/>
                  <a:gd name="T67" fmla="*/ 1605 h 1832"/>
                  <a:gd name="T68" fmla="*/ 2286 w 2761"/>
                  <a:gd name="T69" fmla="*/ 1603 h 1832"/>
                  <a:gd name="T70" fmla="*/ 2221 w 2761"/>
                  <a:gd name="T71" fmla="*/ 1597 h 1832"/>
                  <a:gd name="T72" fmla="*/ 2142 w 2761"/>
                  <a:gd name="T73" fmla="*/ 1589 h 1832"/>
                  <a:gd name="T74" fmla="*/ 2053 w 2761"/>
                  <a:gd name="T75" fmla="*/ 1577 h 1832"/>
                  <a:gd name="T76" fmla="*/ 1960 w 2761"/>
                  <a:gd name="T77" fmla="*/ 1560 h 1832"/>
                  <a:gd name="T78" fmla="*/ 1863 w 2761"/>
                  <a:gd name="T79" fmla="*/ 1534 h 1832"/>
                  <a:gd name="T80" fmla="*/ 1767 w 2761"/>
                  <a:gd name="T81" fmla="*/ 1497 h 1832"/>
                  <a:gd name="T82" fmla="*/ 1675 w 2761"/>
                  <a:gd name="T83" fmla="*/ 1449 h 1832"/>
                  <a:gd name="T84" fmla="*/ 1590 w 2761"/>
                  <a:gd name="T85" fmla="*/ 1384 h 1832"/>
                  <a:gd name="T86" fmla="*/ 1514 w 2761"/>
                  <a:gd name="T87" fmla="*/ 1304 h 1832"/>
                  <a:gd name="T88" fmla="*/ 1452 w 2761"/>
                  <a:gd name="T89" fmla="*/ 1205 h 1832"/>
                  <a:gd name="T90" fmla="*/ 1399 w 2761"/>
                  <a:gd name="T91" fmla="*/ 1075 h 1832"/>
                  <a:gd name="T92" fmla="*/ 1333 w 2761"/>
                  <a:gd name="T93" fmla="*/ 932 h 1832"/>
                  <a:gd name="T94" fmla="*/ 1254 w 2761"/>
                  <a:gd name="T95" fmla="*/ 795 h 1832"/>
                  <a:gd name="T96" fmla="*/ 1165 w 2761"/>
                  <a:gd name="T97" fmla="*/ 668 h 1832"/>
                  <a:gd name="T98" fmla="*/ 1064 w 2761"/>
                  <a:gd name="T99" fmla="*/ 553 h 1832"/>
                  <a:gd name="T100" fmla="*/ 953 w 2761"/>
                  <a:gd name="T101" fmla="*/ 452 h 1832"/>
                  <a:gd name="T102" fmla="*/ 831 w 2761"/>
                  <a:gd name="T103" fmla="*/ 368 h 1832"/>
                  <a:gd name="T104" fmla="*/ 699 w 2761"/>
                  <a:gd name="T105" fmla="*/ 302 h 1832"/>
                  <a:gd name="T106" fmla="*/ 558 w 2761"/>
                  <a:gd name="T107" fmla="*/ 257 h 1832"/>
                  <a:gd name="T108" fmla="*/ 409 w 2761"/>
                  <a:gd name="T109" fmla="*/ 238 h 1832"/>
                  <a:gd name="T110" fmla="*/ 250 w 2761"/>
                  <a:gd name="T111" fmla="*/ 244 h 1832"/>
                  <a:gd name="T112" fmla="*/ 85 w 2761"/>
                  <a:gd name="T113" fmla="*/ 281 h 1832"/>
                  <a:gd name="T114" fmla="*/ 121 w 2761"/>
                  <a:gd name="T115" fmla="*/ 248 h 1832"/>
                  <a:gd name="T116" fmla="*/ 355 w 2761"/>
                  <a:gd name="T117" fmla="*/ 147 h 1832"/>
                  <a:gd name="T118" fmla="*/ 582 w 2761"/>
                  <a:gd name="T119" fmla="*/ 75 h 1832"/>
                  <a:gd name="T120" fmla="*/ 798 w 2761"/>
                  <a:gd name="T121" fmla="*/ 29 h 1832"/>
                  <a:gd name="T122" fmla="*/ 1005 w 2761"/>
                  <a:gd name="T123" fmla="*/ 5 h 1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1" h="1832">
                    <a:moveTo>
                      <a:pt x="1105" y="0"/>
                    </a:moveTo>
                    <a:lnTo>
                      <a:pt x="1202" y="2"/>
                    </a:lnTo>
                    <a:lnTo>
                      <a:pt x="1296" y="7"/>
                    </a:lnTo>
                    <a:lnTo>
                      <a:pt x="1388" y="15"/>
                    </a:lnTo>
                    <a:lnTo>
                      <a:pt x="1477" y="28"/>
                    </a:lnTo>
                    <a:lnTo>
                      <a:pt x="1563" y="44"/>
                    </a:lnTo>
                    <a:lnTo>
                      <a:pt x="1645" y="62"/>
                    </a:lnTo>
                    <a:lnTo>
                      <a:pt x="1724" y="84"/>
                    </a:lnTo>
                    <a:lnTo>
                      <a:pt x="1800" y="108"/>
                    </a:lnTo>
                    <a:lnTo>
                      <a:pt x="1873" y="133"/>
                    </a:lnTo>
                    <a:lnTo>
                      <a:pt x="1943" y="160"/>
                    </a:lnTo>
                    <a:lnTo>
                      <a:pt x="2008" y="189"/>
                    </a:lnTo>
                    <a:lnTo>
                      <a:pt x="2071" y="219"/>
                    </a:lnTo>
                    <a:lnTo>
                      <a:pt x="2130" y="248"/>
                    </a:lnTo>
                    <a:lnTo>
                      <a:pt x="2187" y="280"/>
                    </a:lnTo>
                    <a:lnTo>
                      <a:pt x="2238" y="309"/>
                    </a:lnTo>
                    <a:lnTo>
                      <a:pt x="2286" y="339"/>
                    </a:lnTo>
                    <a:lnTo>
                      <a:pt x="2329" y="368"/>
                    </a:lnTo>
                    <a:lnTo>
                      <a:pt x="2370" y="395"/>
                    </a:lnTo>
                    <a:lnTo>
                      <a:pt x="2405" y="421"/>
                    </a:lnTo>
                    <a:lnTo>
                      <a:pt x="2438" y="446"/>
                    </a:lnTo>
                    <a:lnTo>
                      <a:pt x="2466" y="469"/>
                    </a:lnTo>
                    <a:lnTo>
                      <a:pt x="2489" y="488"/>
                    </a:lnTo>
                    <a:lnTo>
                      <a:pt x="2509" y="505"/>
                    </a:lnTo>
                    <a:lnTo>
                      <a:pt x="2525" y="518"/>
                    </a:lnTo>
                    <a:lnTo>
                      <a:pt x="2535" y="529"/>
                    </a:lnTo>
                    <a:lnTo>
                      <a:pt x="2540" y="534"/>
                    </a:lnTo>
                    <a:lnTo>
                      <a:pt x="2548" y="545"/>
                    </a:lnTo>
                    <a:lnTo>
                      <a:pt x="2559" y="558"/>
                    </a:lnTo>
                    <a:lnTo>
                      <a:pt x="2571" y="575"/>
                    </a:lnTo>
                    <a:lnTo>
                      <a:pt x="2585" y="595"/>
                    </a:lnTo>
                    <a:lnTo>
                      <a:pt x="2601" y="618"/>
                    </a:lnTo>
                    <a:lnTo>
                      <a:pt x="2618" y="644"/>
                    </a:lnTo>
                    <a:lnTo>
                      <a:pt x="2635" y="673"/>
                    </a:lnTo>
                    <a:lnTo>
                      <a:pt x="2653" y="706"/>
                    </a:lnTo>
                    <a:lnTo>
                      <a:pt x="2672" y="741"/>
                    </a:lnTo>
                    <a:lnTo>
                      <a:pt x="2689" y="781"/>
                    </a:lnTo>
                    <a:lnTo>
                      <a:pt x="2706" y="821"/>
                    </a:lnTo>
                    <a:lnTo>
                      <a:pt x="2720" y="866"/>
                    </a:lnTo>
                    <a:lnTo>
                      <a:pt x="2733" y="913"/>
                    </a:lnTo>
                    <a:lnTo>
                      <a:pt x="2745" y="963"/>
                    </a:lnTo>
                    <a:lnTo>
                      <a:pt x="2753" y="1016"/>
                    </a:lnTo>
                    <a:lnTo>
                      <a:pt x="2758" y="1071"/>
                    </a:lnTo>
                    <a:lnTo>
                      <a:pt x="2761" y="1128"/>
                    </a:lnTo>
                    <a:lnTo>
                      <a:pt x="2759" y="1187"/>
                    </a:lnTo>
                    <a:lnTo>
                      <a:pt x="2753" y="1250"/>
                    </a:lnTo>
                    <a:lnTo>
                      <a:pt x="2742" y="1316"/>
                    </a:lnTo>
                    <a:lnTo>
                      <a:pt x="2728" y="1383"/>
                    </a:lnTo>
                    <a:lnTo>
                      <a:pt x="2706" y="1452"/>
                    </a:lnTo>
                    <a:lnTo>
                      <a:pt x="2679" y="1525"/>
                    </a:lnTo>
                    <a:lnTo>
                      <a:pt x="2647" y="1598"/>
                    </a:lnTo>
                    <a:lnTo>
                      <a:pt x="2606" y="1674"/>
                    </a:lnTo>
                    <a:lnTo>
                      <a:pt x="2560" y="1752"/>
                    </a:lnTo>
                    <a:lnTo>
                      <a:pt x="2505" y="1832"/>
                    </a:lnTo>
                    <a:lnTo>
                      <a:pt x="2522" y="1800"/>
                    </a:lnTo>
                    <a:lnTo>
                      <a:pt x="2533" y="1770"/>
                    </a:lnTo>
                    <a:lnTo>
                      <a:pt x="2538" y="1744"/>
                    </a:lnTo>
                    <a:lnTo>
                      <a:pt x="2537" y="1720"/>
                    </a:lnTo>
                    <a:lnTo>
                      <a:pt x="2531" y="1698"/>
                    </a:lnTo>
                    <a:lnTo>
                      <a:pt x="2521" y="1679"/>
                    </a:lnTo>
                    <a:lnTo>
                      <a:pt x="2506" y="1662"/>
                    </a:lnTo>
                    <a:lnTo>
                      <a:pt x="2488" y="1648"/>
                    </a:lnTo>
                    <a:lnTo>
                      <a:pt x="2467" y="1636"/>
                    </a:lnTo>
                    <a:lnTo>
                      <a:pt x="2445" y="1626"/>
                    </a:lnTo>
                    <a:lnTo>
                      <a:pt x="2420" y="1618"/>
                    </a:lnTo>
                    <a:lnTo>
                      <a:pt x="2394" y="1611"/>
                    </a:lnTo>
                    <a:lnTo>
                      <a:pt x="2366" y="1607"/>
                    </a:lnTo>
                    <a:lnTo>
                      <a:pt x="2340" y="1605"/>
                    </a:lnTo>
                    <a:lnTo>
                      <a:pt x="2312" y="1603"/>
                    </a:lnTo>
                    <a:lnTo>
                      <a:pt x="2286" y="1603"/>
                    </a:lnTo>
                    <a:lnTo>
                      <a:pt x="2255" y="1601"/>
                    </a:lnTo>
                    <a:lnTo>
                      <a:pt x="2221" y="1597"/>
                    </a:lnTo>
                    <a:lnTo>
                      <a:pt x="2183" y="1594"/>
                    </a:lnTo>
                    <a:lnTo>
                      <a:pt x="2142" y="1589"/>
                    </a:lnTo>
                    <a:lnTo>
                      <a:pt x="2099" y="1584"/>
                    </a:lnTo>
                    <a:lnTo>
                      <a:pt x="2053" y="1577"/>
                    </a:lnTo>
                    <a:lnTo>
                      <a:pt x="2007" y="1569"/>
                    </a:lnTo>
                    <a:lnTo>
                      <a:pt x="1960" y="1560"/>
                    </a:lnTo>
                    <a:lnTo>
                      <a:pt x="1911" y="1548"/>
                    </a:lnTo>
                    <a:lnTo>
                      <a:pt x="1863" y="1534"/>
                    </a:lnTo>
                    <a:lnTo>
                      <a:pt x="1816" y="1517"/>
                    </a:lnTo>
                    <a:lnTo>
                      <a:pt x="1767" y="1497"/>
                    </a:lnTo>
                    <a:lnTo>
                      <a:pt x="1720" y="1475"/>
                    </a:lnTo>
                    <a:lnTo>
                      <a:pt x="1675" y="1449"/>
                    </a:lnTo>
                    <a:lnTo>
                      <a:pt x="1631" y="1418"/>
                    </a:lnTo>
                    <a:lnTo>
                      <a:pt x="1590" y="1384"/>
                    </a:lnTo>
                    <a:lnTo>
                      <a:pt x="1551" y="1346"/>
                    </a:lnTo>
                    <a:lnTo>
                      <a:pt x="1514" y="1304"/>
                    </a:lnTo>
                    <a:lnTo>
                      <a:pt x="1481" y="1257"/>
                    </a:lnTo>
                    <a:lnTo>
                      <a:pt x="1452" y="1205"/>
                    </a:lnTo>
                    <a:lnTo>
                      <a:pt x="1428" y="1147"/>
                    </a:lnTo>
                    <a:lnTo>
                      <a:pt x="1399" y="1075"/>
                    </a:lnTo>
                    <a:lnTo>
                      <a:pt x="1367" y="1003"/>
                    </a:lnTo>
                    <a:lnTo>
                      <a:pt x="1333" y="932"/>
                    </a:lnTo>
                    <a:lnTo>
                      <a:pt x="1295" y="862"/>
                    </a:lnTo>
                    <a:lnTo>
                      <a:pt x="1254" y="795"/>
                    </a:lnTo>
                    <a:lnTo>
                      <a:pt x="1211" y="730"/>
                    </a:lnTo>
                    <a:lnTo>
                      <a:pt x="1165" y="668"/>
                    </a:lnTo>
                    <a:lnTo>
                      <a:pt x="1116" y="609"/>
                    </a:lnTo>
                    <a:lnTo>
                      <a:pt x="1064" y="553"/>
                    </a:lnTo>
                    <a:lnTo>
                      <a:pt x="1009" y="500"/>
                    </a:lnTo>
                    <a:lnTo>
                      <a:pt x="953" y="452"/>
                    </a:lnTo>
                    <a:lnTo>
                      <a:pt x="893" y="407"/>
                    </a:lnTo>
                    <a:lnTo>
                      <a:pt x="831" y="368"/>
                    </a:lnTo>
                    <a:lnTo>
                      <a:pt x="766" y="332"/>
                    </a:lnTo>
                    <a:lnTo>
                      <a:pt x="699" y="302"/>
                    </a:lnTo>
                    <a:lnTo>
                      <a:pt x="629" y="277"/>
                    </a:lnTo>
                    <a:lnTo>
                      <a:pt x="558" y="257"/>
                    </a:lnTo>
                    <a:lnTo>
                      <a:pt x="485" y="244"/>
                    </a:lnTo>
                    <a:lnTo>
                      <a:pt x="409" y="238"/>
                    </a:lnTo>
                    <a:lnTo>
                      <a:pt x="330" y="238"/>
                    </a:lnTo>
                    <a:lnTo>
                      <a:pt x="250" y="244"/>
                    </a:lnTo>
                    <a:lnTo>
                      <a:pt x="169" y="259"/>
                    </a:lnTo>
                    <a:lnTo>
                      <a:pt x="85" y="281"/>
                    </a:lnTo>
                    <a:lnTo>
                      <a:pt x="0" y="310"/>
                    </a:lnTo>
                    <a:lnTo>
                      <a:pt x="121" y="248"/>
                    </a:lnTo>
                    <a:lnTo>
                      <a:pt x="239" y="194"/>
                    </a:lnTo>
                    <a:lnTo>
                      <a:pt x="355" y="147"/>
                    </a:lnTo>
                    <a:lnTo>
                      <a:pt x="469" y="108"/>
                    </a:lnTo>
                    <a:lnTo>
                      <a:pt x="582" y="75"/>
                    </a:lnTo>
                    <a:lnTo>
                      <a:pt x="691" y="49"/>
                    </a:lnTo>
                    <a:lnTo>
                      <a:pt x="798" y="29"/>
                    </a:lnTo>
                    <a:lnTo>
                      <a:pt x="903" y="15"/>
                    </a:lnTo>
                    <a:lnTo>
                      <a:pt x="1005" y="5"/>
                    </a:lnTo>
                    <a:lnTo>
                      <a:pt x="1105" y="0"/>
                    </a:lnTo>
                    <a:close/>
                  </a:path>
                </a:pathLst>
              </a:custGeom>
              <a:solidFill>
                <a:schemeClr val="accent2">
                  <a:lumMod val="60000"/>
                  <a:lumOff val="40000"/>
                </a:schemeClr>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6" name="Freeform 8">
                <a:extLst>
                  <a:ext uri="{FF2B5EF4-FFF2-40B4-BE49-F238E27FC236}">
                    <a16:creationId xmlns:a16="http://schemas.microsoft.com/office/drawing/2014/main" id="{6F6668FE-7C75-4D5F-9C8A-A5545879B48E}"/>
                  </a:ext>
                </a:extLst>
              </p:cNvPr>
              <p:cNvSpPr>
                <a:spLocks/>
              </p:cNvSpPr>
              <p:nvPr/>
            </p:nvSpPr>
            <p:spPr bwMode="auto">
              <a:xfrm>
                <a:off x="2858301" y="2028685"/>
                <a:ext cx="1148124" cy="2261598"/>
              </a:xfrm>
              <a:custGeom>
                <a:avLst/>
                <a:gdLst>
                  <a:gd name="T0" fmla="*/ 918 w 1491"/>
                  <a:gd name="T1" fmla="*/ 162 h 2937"/>
                  <a:gd name="T2" fmla="*/ 1130 w 1491"/>
                  <a:gd name="T3" fmla="*/ 428 h 2937"/>
                  <a:gd name="T4" fmla="*/ 1291 w 1491"/>
                  <a:gd name="T5" fmla="*/ 718 h 2937"/>
                  <a:gd name="T6" fmla="*/ 1404 w 1491"/>
                  <a:gd name="T7" fmla="*/ 1022 h 2937"/>
                  <a:gd name="T8" fmla="*/ 1470 w 1491"/>
                  <a:gd name="T9" fmla="*/ 1332 h 2937"/>
                  <a:gd name="T10" fmla="*/ 1491 w 1491"/>
                  <a:gd name="T11" fmla="*/ 1640 h 2937"/>
                  <a:gd name="T12" fmla="*/ 1482 w 1491"/>
                  <a:gd name="T13" fmla="*/ 1839 h 2937"/>
                  <a:gd name="T14" fmla="*/ 1433 w 1491"/>
                  <a:gd name="T15" fmla="*/ 2125 h 2937"/>
                  <a:gd name="T16" fmla="*/ 1347 w 1491"/>
                  <a:gd name="T17" fmla="*/ 2386 h 2937"/>
                  <a:gd name="T18" fmla="*/ 1206 w 1491"/>
                  <a:gd name="T19" fmla="*/ 2606 h 2937"/>
                  <a:gd name="T20" fmla="*/ 1040 w 1491"/>
                  <a:gd name="T21" fmla="*/ 2760 h 2937"/>
                  <a:gd name="T22" fmla="*/ 867 w 1491"/>
                  <a:gd name="T23" fmla="*/ 2860 h 2937"/>
                  <a:gd name="T24" fmla="*/ 692 w 1491"/>
                  <a:gd name="T25" fmla="*/ 2916 h 2937"/>
                  <a:gd name="T26" fmla="*/ 523 w 1491"/>
                  <a:gd name="T27" fmla="*/ 2936 h 2937"/>
                  <a:gd name="T28" fmla="*/ 367 w 1491"/>
                  <a:gd name="T29" fmla="*/ 2931 h 2937"/>
                  <a:gd name="T30" fmla="*/ 230 w 1491"/>
                  <a:gd name="T31" fmla="*/ 2909 h 2937"/>
                  <a:gd name="T32" fmla="*/ 120 w 1491"/>
                  <a:gd name="T33" fmla="*/ 2878 h 2937"/>
                  <a:gd name="T34" fmla="*/ 41 w 1491"/>
                  <a:gd name="T35" fmla="*/ 2851 h 2937"/>
                  <a:gd name="T36" fmla="*/ 3 w 1491"/>
                  <a:gd name="T37" fmla="*/ 2835 h 2937"/>
                  <a:gd name="T38" fmla="*/ 7 w 1491"/>
                  <a:gd name="T39" fmla="*/ 2836 h 2937"/>
                  <a:gd name="T40" fmla="*/ 37 w 1491"/>
                  <a:gd name="T41" fmla="*/ 2844 h 2937"/>
                  <a:gd name="T42" fmla="*/ 83 w 1491"/>
                  <a:gd name="T43" fmla="*/ 2851 h 2937"/>
                  <a:gd name="T44" fmla="*/ 135 w 1491"/>
                  <a:gd name="T45" fmla="*/ 2848 h 2937"/>
                  <a:gd name="T46" fmla="*/ 185 w 1491"/>
                  <a:gd name="T47" fmla="*/ 2830 h 2937"/>
                  <a:gd name="T48" fmla="*/ 224 w 1491"/>
                  <a:gd name="T49" fmla="*/ 2787 h 2937"/>
                  <a:gd name="T50" fmla="*/ 243 w 1491"/>
                  <a:gd name="T51" fmla="*/ 2711 h 2937"/>
                  <a:gd name="T52" fmla="*/ 231 w 1491"/>
                  <a:gd name="T53" fmla="*/ 2595 h 2937"/>
                  <a:gd name="T54" fmla="*/ 218 w 1491"/>
                  <a:gd name="T55" fmla="*/ 2515 h 2937"/>
                  <a:gd name="T56" fmla="*/ 196 w 1491"/>
                  <a:gd name="T57" fmla="*/ 2384 h 2937"/>
                  <a:gd name="T58" fmla="*/ 177 w 1491"/>
                  <a:gd name="T59" fmla="*/ 2225 h 2937"/>
                  <a:gd name="T60" fmla="*/ 175 w 1491"/>
                  <a:gd name="T61" fmla="*/ 2060 h 2937"/>
                  <a:gd name="T62" fmla="*/ 200 w 1491"/>
                  <a:gd name="T63" fmla="*/ 1910 h 2937"/>
                  <a:gd name="T64" fmla="*/ 247 w 1491"/>
                  <a:gd name="T65" fmla="*/ 1811 h 2937"/>
                  <a:gd name="T66" fmla="*/ 324 w 1491"/>
                  <a:gd name="T67" fmla="*/ 1700 h 2937"/>
                  <a:gd name="T68" fmla="*/ 417 w 1491"/>
                  <a:gd name="T69" fmla="*/ 1589 h 2937"/>
                  <a:gd name="T70" fmla="*/ 514 w 1491"/>
                  <a:gd name="T71" fmla="*/ 1483 h 2937"/>
                  <a:gd name="T72" fmla="*/ 605 w 1491"/>
                  <a:gd name="T73" fmla="*/ 1392 h 2937"/>
                  <a:gd name="T74" fmla="*/ 673 w 1491"/>
                  <a:gd name="T75" fmla="*/ 1325 h 2937"/>
                  <a:gd name="T76" fmla="*/ 709 w 1491"/>
                  <a:gd name="T77" fmla="*/ 1292 h 2937"/>
                  <a:gd name="T78" fmla="*/ 721 w 1491"/>
                  <a:gd name="T79" fmla="*/ 1279 h 2937"/>
                  <a:gd name="T80" fmla="*/ 759 w 1491"/>
                  <a:gd name="T81" fmla="*/ 1225 h 2937"/>
                  <a:gd name="T82" fmla="*/ 816 w 1491"/>
                  <a:gd name="T83" fmla="*/ 1132 h 2937"/>
                  <a:gd name="T84" fmla="*/ 876 w 1491"/>
                  <a:gd name="T85" fmla="*/ 1002 h 2937"/>
                  <a:gd name="T86" fmla="*/ 927 w 1491"/>
                  <a:gd name="T87" fmla="*/ 842 h 2937"/>
                  <a:gd name="T88" fmla="*/ 953 w 1491"/>
                  <a:gd name="T89" fmla="*/ 657 h 2937"/>
                  <a:gd name="T90" fmla="*/ 941 w 1491"/>
                  <a:gd name="T91" fmla="*/ 451 h 2937"/>
                  <a:gd name="T92" fmla="*/ 879 w 1491"/>
                  <a:gd name="T93" fmla="*/ 231 h 2937"/>
                  <a:gd name="T94" fmla="*/ 747 w 1491"/>
                  <a:gd name="T95" fmla="*/ 0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91" h="2937">
                    <a:moveTo>
                      <a:pt x="747" y="0"/>
                    </a:moveTo>
                    <a:lnTo>
                      <a:pt x="837" y="79"/>
                    </a:lnTo>
                    <a:lnTo>
                      <a:pt x="918" y="162"/>
                    </a:lnTo>
                    <a:lnTo>
                      <a:pt x="995" y="247"/>
                    </a:lnTo>
                    <a:lnTo>
                      <a:pt x="1066" y="336"/>
                    </a:lnTo>
                    <a:lnTo>
                      <a:pt x="1130" y="428"/>
                    </a:lnTo>
                    <a:lnTo>
                      <a:pt x="1189" y="522"/>
                    </a:lnTo>
                    <a:lnTo>
                      <a:pt x="1243" y="619"/>
                    </a:lnTo>
                    <a:lnTo>
                      <a:pt x="1291" y="718"/>
                    </a:lnTo>
                    <a:lnTo>
                      <a:pt x="1335" y="817"/>
                    </a:lnTo>
                    <a:lnTo>
                      <a:pt x="1371" y="920"/>
                    </a:lnTo>
                    <a:lnTo>
                      <a:pt x="1404" y="1022"/>
                    </a:lnTo>
                    <a:lnTo>
                      <a:pt x="1432" y="1124"/>
                    </a:lnTo>
                    <a:lnTo>
                      <a:pt x="1453" y="1228"/>
                    </a:lnTo>
                    <a:lnTo>
                      <a:pt x="1470" y="1332"/>
                    </a:lnTo>
                    <a:lnTo>
                      <a:pt x="1482" y="1435"/>
                    </a:lnTo>
                    <a:lnTo>
                      <a:pt x="1489" y="1538"/>
                    </a:lnTo>
                    <a:lnTo>
                      <a:pt x="1491" y="1640"/>
                    </a:lnTo>
                    <a:lnTo>
                      <a:pt x="1491" y="1640"/>
                    </a:lnTo>
                    <a:lnTo>
                      <a:pt x="1489" y="1740"/>
                    </a:lnTo>
                    <a:lnTo>
                      <a:pt x="1482" y="1839"/>
                    </a:lnTo>
                    <a:lnTo>
                      <a:pt x="1470" y="1937"/>
                    </a:lnTo>
                    <a:lnTo>
                      <a:pt x="1454" y="2032"/>
                    </a:lnTo>
                    <a:lnTo>
                      <a:pt x="1433" y="2125"/>
                    </a:lnTo>
                    <a:lnTo>
                      <a:pt x="1408" y="2216"/>
                    </a:lnTo>
                    <a:lnTo>
                      <a:pt x="1379" y="2303"/>
                    </a:lnTo>
                    <a:lnTo>
                      <a:pt x="1347" y="2386"/>
                    </a:lnTo>
                    <a:lnTo>
                      <a:pt x="1309" y="2468"/>
                    </a:lnTo>
                    <a:lnTo>
                      <a:pt x="1259" y="2540"/>
                    </a:lnTo>
                    <a:lnTo>
                      <a:pt x="1206" y="2606"/>
                    </a:lnTo>
                    <a:lnTo>
                      <a:pt x="1153" y="2663"/>
                    </a:lnTo>
                    <a:lnTo>
                      <a:pt x="1096" y="2714"/>
                    </a:lnTo>
                    <a:lnTo>
                      <a:pt x="1040" y="2760"/>
                    </a:lnTo>
                    <a:lnTo>
                      <a:pt x="983" y="2798"/>
                    </a:lnTo>
                    <a:lnTo>
                      <a:pt x="926" y="2833"/>
                    </a:lnTo>
                    <a:lnTo>
                      <a:pt x="867" y="2860"/>
                    </a:lnTo>
                    <a:lnTo>
                      <a:pt x="809" y="2884"/>
                    </a:lnTo>
                    <a:lnTo>
                      <a:pt x="750" y="2902"/>
                    </a:lnTo>
                    <a:lnTo>
                      <a:pt x="692" y="2916"/>
                    </a:lnTo>
                    <a:lnTo>
                      <a:pt x="635" y="2927"/>
                    </a:lnTo>
                    <a:lnTo>
                      <a:pt x="578" y="2934"/>
                    </a:lnTo>
                    <a:lnTo>
                      <a:pt x="523" y="2936"/>
                    </a:lnTo>
                    <a:lnTo>
                      <a:pt x="470" y="2937"/>
                    </a:lnTo>
                    <a:lnTo>
                      <a:pt x="417" y="2935"/>
                    </a:lnTo>
                    <a:lnTo>
                      <a:pt x="367" y="2931"/>
                    </a:lnTo>
                    <a:lnTo>
                      <a:pt x="319" y="2924"/>
                    </a:lnTo>
                    <a:lnTo>
                      <a:pt x="273" y="2918"/>
                    </a:lnTo>
                    <a:lnTo>
                      <a:pt x="230" y="2909"/>
                    </a:lnTo>
                    <a:lnTo>
                      <a:pt x="190" y="2899"/>
                    </a:lnTo>
                    <a:lnTo>
                      <a:pt x="152" y="2889"/>
                    </a:lnTo>
                    <a:lnTo>
                      <a:pt x="120" y="2878"/>
                    </a:lnTo>
                    <a:lnTo>
                      <a:pt x="89" y="2869"/>
                    </a:lnTo>
                    <a:lnTo>
                      <a:pt x="63" y="2860"/>
                    </a:lnTo>
                    <a:lnTo>
                      <a:pt x="41" y="2851"/>
                    </a:lnTo>
                    <a:lnTo>
                      <a:pt x="24" y="2844"/>
                    </a:lnTo>
                    <a:lnTo>
                      <a:pt x="11" y="2839"/>
                    </a:lnTo>
                    <a:lnTo>
                      <a:pt x="3" y="2835"/>
                    </a:lnTo>
                    <a:lnTo>
                      <a:pt x="0" y="2834"/>
                    </a:lnTo>
                    <a:lnTo>
                      <a:pt x="2" y="2834"/>
                    </a:lnTo>
                    <a:lnTo>
                      <a:pt x="7" y="2836"/>
                    </a:lnTo>
                    <a:lnTo>
                      <a:pt x="15" y="2838"/>
                    </a:lnTo>
                    <a:lnTo>
                      <a:pt x="25" y="2840"/>
                    </a:lnTo>
                    <a:lnTo>
                      <a:pt x="37" y="2844"/>
                    </a:lnTo>
                    <a:lnTo>
                      <a:pt x="50" y="2847"/>
                    </a:lnTo>
                    <a:lnTo>
                      <a:pt x="66" y="2850"/>
                    </a:lnTo>
                    <a:lnTo>
                      <a:pt x="83" y="2851"/>
                    </a:lnTo>
                    <a:lnTo>
                      <a:pt x="100" y="2852"/>
                    </a:lnTo>
                    <a:lnTo>
                      <a:pt x="117" y="2851"/>
                    </a:lnTo>
                    <a:lnTo>
                      <a:pt x="135" y="2848"/>
                    </a:lnTo>
                    <a:lnTo>
                      <a:pt x="152" y="2844"/>
                    </a:lnTo>
                    <a:lnTo>
                      <a:pt x="169" y="2839"/>
                    </a:lnTo>
                    <a:lnTo>
                      <a:pt x="185" y="2830"/>
                    </a:lnTo>
                    <a:lnTo>
                      <a:pt x="201" y="2818"/>
                    </a:lnTo>
                    <a:lnTo>
                      <a:pt x="214" y="2804"/>
                    </a:lnTo>
                    <a:lnTo>
                      <a:pt x="224" y="2787"/>
                    </a:lnTo>
                    <a:lnTo>
                      <a:pt x="234" y="2766"/>
                    </a:lnTo>
                    <a:lnTo>
                      <a:pt x="239" y="2741"/>
                    </a:lnTo>
                    <a:lnTo>
                      <a:pt x="243" y="2711"/>
                    </a:lnTo>
                    <a:lnTo>
                      <a:pt x="243" y="2676"/>
                    </a:lnTo>
                    <a:lnTo>
                      <a:pt x="239" y="2638"/>
                    </a:lnTo>
                    <a:lnTo>
                      <a:pt x="231" y="2595"/>
                    </a:lnTo>
                    <a:lnTo>
                      <a:pt x="228" y="2575"/>
                    </a:lnTo>
                    <a:lnTo>
                      <a:pt x="223" y="2548"/>
                    </a:lnTo>
                    <a:lnTo>
                      <a:pt x="218" y="2515"/>
                    </a:lnTo>
                    <a:lnTo>
                      <a:pt x="211" y="2476"/>
                    </a:lnTo>
                    <a:lnTo>
                      <a:pt x="203" y="2431"/>
                    </a:lnTo>
                    <a:lnTo>
                      <a:pt x="196" y="2384"/>
                    </a:lnTo>
                    <a:lnTo>
                      <a:pt x="189" y="2333"/>
                    </a:lnTo>
                    <a:lnTo>
                      <a:pt x="182" y="2279"/>
                    </a:lnTo>
                    <a:lnTo>
                      <a:pt x="177" y="2225"/>
                    </a:lnTo>
                    <a:lnTo>
                      <a:pt x="173" y="2169"/>
                    </a:lnTo>
                    <a:lnTo>
                      <a:pt x="173" y="2114"/>
                    </a:lnTo>
                    <a:lnTo>
                      <a:pt x="175" y="2060"/>
                    </a:lnTo>
                    <a:lnTo>
                      <a:pt x="179" y="2007"/>
                    </a:lnTo>
                    <a:lnTo>
                      <a:pt x="186" y="1957"/>
                    </a:lnTo>
                    <a:lnTo>
                      <a:pt x="200" y="1910"/>
                    </a:lnTo>
                    <a:lnTo>
                      <a:pt x="211" y="1879"/>
                    </a:lnTo>
                    <a:lnTo>
                      <a:pt x="227" y="1846"/>
                    </a:lnTo>
                    <a:lnTo>
                      <a:pt x="247" y="1811"/>
                    </a:lnTo>
                    <a:lnTo>
                      <a:pt x="270" y="1775"/>
                    </a:lnTo>
                    <a:lnTo>
                      <a:pt x="295" y="1738"/>
                    </a:lnTo>
                    <a:lnTo>
                      <a:pt x="324" y="1700"/>
                    </a:lnTo>
                    <a:lnTo>
                      <a:pt x="354" y="1664"/>
                    </a:lnTo>
                    <a:lnTo>
                      <a:pt x="384" y="1626"/>
                    </a:lnTo>
                    <a:lnTo>
                      <a:pt x="417" y="1589"/>
                    </a:lnTo>
                    <a:lnTo>
                      <a:pt x="450" y="1552"/>
                    </a:lnTo>
                    <a:lnTo>
                      <a:pt x="483" y="1517"/>
                    </a:lnTo>
                    <a:lnTo>
                      <a:pt x="514" y="1483"/>
                    </a:lnTo>
                    <a:lnTo>
                      <a:pt x="546" y="1450"/>
                    </a:lnTo>
                    <a:lnTo>
                      <a:pt x="576" y="1420"/>
                    </a:lnTo>
                    <a:lnTo>
                      <a:pt x="605" y="1392"/>
                    </a:lnTo>
                    <a:lnTo>
                      <a:pt x="629" y="1367"/>
                    </a:lnTo>
                    <a:lnTo>
                      <a:pt x="653" y="1345"/>
                    </a:lnTo>
                    <a:lnTo>
                      <a:pt x="673" y="1325"/>
                    </a:lnTo>
                    <a:lnTo>
                      <a:pt x="690" y="1311"/>
                    </a:lnTo>
                    <a:lnTo>
                      <a:pt x="702" y="1299"/>
                    </a:lnTo>
                    <a:lnTo>
                      <a:pt x="709" y="1292"/>
                    </a:lnTo>
                    <a:lnTo>
                      <a:pt x="712" y="1290"/>
                    </a:lnTo>
                    <a:lnTo>
                      <a:pt x="715" y="1287"/>
                    </a:lnTo>
                    <a:lnTo>
                      <a:pt x="721" y="1279"/>
                    </a:lnTo>
                    <a:lnTo>
                      <a:pt x="730" y="1266"/>
                    </a:lnTo>
                    <a:lnTo>
                      <a:pt x="744" y="1248"/>
                    </a:lnTo>
                    <a:lnTo>
                      <a:pt x="759" y="1225"/>
                    </a:lnTo>
                    <a:lnTo>
                      <a:pt x="776" y="1199"/>
                    </a:lnTo>
                    <a:lnTo>
                      <a:pt x="796" y="1168"/>
                    </a:lnTo>
                    <a:lnTo>
                      <a:pt x="816" y="1132"/>
                    </a:lnTo>
                    <a:lnTo>
                      <a:pt x="837" y="1092"/>
                    </a:lnTo>
                    <a:lnTo>
                      <a:pt x="856" y="1050"/>
                    </a:lnTo>
                    <a:lnTo>
                      <a:pt x="876" y="1002"/>
                    </a:lnTo>
                    <a:lnTo>
                      <a:pt x="894" y="953"/>
                    </a:lnTo>
                    <a:lnTo>
                      <a:pt x="911" y="899"/>
                    </a:lnTo>
                    <a:lnTo>
                      <a:pt x="927" y="842"/>
                    </a:lnTo>
                    <a:lnTo>
                      <a:pt x="939" y="783"/>
                    </a:lnTo>
                    <a:lnTo>
                      <a:pt x="948" y="722"/>
                    </a:lnTo>
                    <a:lnTo>
                      <a:pt x="953" y="657"/>
                    </a:lnTo>
                    <a:lnTo>
                      <a:pt x="955" y="591"/>
                    </a:lnTo>
                    <a:lnTo>
                      <a:pt x="951" y="522"/>
                    </a:lnTo>
                    <a:lnTo>
                      <a:pt x="941" y="451"/>
                    </a:lnTo>
                    <a:lnTo>
                      <a:pt x="927" y="379"/>
                    </a:lnTo>
                    <a:lnTo>
                      <a:pt x="906" y="306"/>
                    </a:lnTo>
                    <a:lnTo>
                      <a:pt x="879" y="231"/>
                    </a:lnTo>
                    <a:lnTo>
                      <a:pt x="843" y="155"/>
                    </a:lnTo>
                    <a:lnTo>
                      <a:pt x="800" y="79"/>
                    </a:lnTo>
                    <a:lnTo>
                      <a:pt x="747" y="0"/>
                    </a:lnTo>
                    <a:close/>
                  </a:path>
                </a:pathLst>
              </a:custGeom>
              <a:solidFill>
                <a:schemeClr val="accent5"/>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7" name="Freeform 9">
                <a:extLst>
                  <a:ext uri="{FF2B5EF4-FFF2-40B4-BE49-F238E27FC236}">
                    <a16:creationId xmlns:a16="http://schemas.microsoft.com/office/drawing/2014/main" id="{76A0FE12-E24B-42D2-AAB3-4359B313A974}"/>
                  </a:ext>
                </a:extLst>
              </p:cNvPr>
              <p:cNvSpPr>
                <a:spLocks/>
              </p:cNvSpPr>
              <p:nvPr/>
            </p:nvSpPr>
            <p:spPr bwMode="auto">
              <a:xfrm>
                <a:off x="1613152" y="3951468"/>
                <a:ext cx="2238496" cy="988727"/>
              </a:xfrm>
              <a:custGeom>
                <a:avLst/>
                <a:gdLst>
                  <a:gd name="T0" fmla="*/ 2785 w 2907"/>
                  <a:gd name="T1" fmla="*/ 223 h 1284"/>
                  <a:gd name="T2" fmla="*/ 2586 w 2907"/>
                  <a:gd name="T3" fmla="*/ 507 h 1284"/>
                  <a:gd name="T4" fmla="*/ 2371 w 2907"/>
                  <a:gd name="T5" fmla="*/ 737 h 1284"/>
                  <a:gd name="T6" fmla="*/ 2146 w 2907"/>
                  <a:gd name="T7" fmla="*/ 915 h 1284"/>
                  <a:gd name="T8" fmla="*/ 1919 w 2907"/>
                  <a:gd name="T9" fmla="*/ 1052 h 1284"/>
                  <a:gd name="T10" fmla="*/ 1696 w 2907"/>
                  <a:gd name="T11" fmla="*/ 1149 h 1284"/>
                  <a:gd name="T12" fmla="*/ 1482 w 2907"/>
                  <a:gd name="T13" fmla="*/ 1216 h 1284"/>
                  <a:gd name="T14" fmla="*/ 1286 w 2907"/>
                  <a:gd name="T15" fmla="*/ 1256 h 1284"/>
                  <a:gd name="T16" fmla="*/ 1114 w 2907"/>
                  <a:gd name="T17" fmla="*/ 1277 h 1284"/>
                  <a:gd name="T18" fmla="*/ 971 w 2907"/>
                  <a:gd name="T19" fmla="*/ 1284 h 1284"/>
                  <a:gd name="T20" fmla="*/ 865 w 2907"/>
                  <a:gd name="T21" fmla="*/ 1283 h 1284"/>
                  <a:gd name="T22" fmla="*/ 801 w 2907"/>
                  <a:gd name="T23" fmla="*/ 1280 h 1284"/>
                  <a:gd name="T24" fmla="*/ 633 w 2907"/>
                  <a:gd name="T25" fmla="*/ 1228 h 1284"/>
                  <a:gd name="T26" fmla="*/ 437 w 2907"/>
                  <a:gd name="T27" fmla="*/ 1123 h 1284"/>
                  <a:gd name="T28" fmla="*/ 287 w 2907"/>
                  <a:gd name="T29" fmla="*/ 993 h 1284"/>
                  <a:gd name="T30" fmla="*/ 174 w 2907"/>
                  <a:gd name="T31" fmla="*/ 848 h 1284"/>
                  <a:gd name="T32" fmla="*/ 94 w 2907"/>
                  <a:gd name="T33" fmla="*/ 700 h 1284"/>
                  <a:gd name="T34" fmla="*/ 42 w 2907"/>
                  <a:gd name="T35" fmla="*/ 556 h 1284"/>
                  <a:gd name="T36" fmla="*/ 13 w 2907"/>
                  <a:gd name="T37" fmla="*/ 427 h 1284"/>
                  <a:gd name="T38" fmla="*/ 1 w 2907"/>
                  <a:gd name="T39" fmla="*/ 324 h 1284"/>
                  <a:gd name="T40" fmla="*/ 0 w 2907"/>
                  <a:gd name="T41" fmla="*/ 255 h 1284"/>
                  <a:gd name="T42" fmla="*/ 5 w 2907"/>
                  <a:gd name="T43" fmla="*/ 236 h 1284"/>
                  <a:gd name="T44" fmla="*/ 10 w 2907"/>
                  <a:gd name="T45" fmla="*/ 255 h 1284"/>
                  <a:gd name="T46" fmla="*/ 19 w 2907"/>
                  <a:gd name="T47" fmla="*/ 288 h 1284"/>
                  <a:gd name="T48" fmla="*/ 40 w 2907"/>
                  <a:gd name="T49" fmla="*/ 324 h 1284"/>
                  <a:gd name="T50" fmla="*/ 78 w 2907"/>
                  <a:gd name="T51" fmla="*/ 351 h 1284"/>
                  <a:gd name="T52" fmla="*/ 139 w 2907"/>
                  <a:gd name="T53" fmla="*/ 359 h 1284"/>
                  <a:gd name="T54" fmla="*/ 229 w 2907"/>
                  <a:gd name="T55" fmla="*/ 337 h 1284"/>
                  <a:gd name="T56" fmla="*/ 371 w 2907"/>
                  <a:gd name="T57" fmla="*/ 266 h 1284"/>
                  <a:gd name="T58" fmla="*/ 540 w 2907"/>
                  <a:gd name="T59" fmla="*/ 175 h 1284"/>
                  <a:gd name="T60" fmla="*/ 692 w 2907"/>
                  <a:gd name="T61" fmla="*/ 112 h 1284"/>
                  <a:gd name="T62" fmla="*/ 839 w 2907"/>
                  <a:gd name="T63" fmla="*/ 77 h 1284"/>
                  <a:gd name="T64" fmla="*/ 989 w 2907"/>
                  <a:gd name="T65" fmla="*/ 74 h 1284"/>
                  <a:gd name="T66" fmla="*/ 1153 w 2907"/>
                  <a:gd name="T67" fmla="*/ 109 h 1284"/>
                  <a:gd name="T68" fmla="*/ 1338 w 2907"/>
                  <a:gd name="T69" fmla="*/ 181 h 1284"/>
                  <a:gd name="T70" fmla="*/ 1554 w 2907"/>
                  <a:gd name="T71" fmla="*/ 295 h 1284"/>
                  <a:gd name="T72" fmla="*/ 1813 w 2907"/>
                  <a:gd name="T73" fmla="*/ 396 h 1284"/>
                  <a:gd name="T74" fmla="*/ 2050 w 2907"/>
                  <a:gd name="T75" fmla="*/ 431 h 1284"/>
                  <a:gd name="T76" fmla="*/ 2257 w 2907"/>
                  <a:gd name="T77" fmla="*/ 422 h 1284"/>
                  <a:gd name="T78" fmla="*/ 2435 w 2907"/>
                  <a:gd name="T79" fmla="*/ 376 h 1284"/>
                  <a:gd name="T80" fmla="*/ 2587 w 2907"/>
                  <a:gd name="T81" fmla="*/ 301 h 1284"/>
                  <a:gd name="T82" fmla="*/ 2714 w 2907"/>
                  <a:gd name="T83" fmla="*/ 208 h 1284"/>
                  <a:gd name="T84" fmla="*/ 2821 w 2907"/>
                  <a:gd name="T85" fmla="*/ 105 h 1284"/>
                  <a:gd name="T86" fmla="*/ 2907 w 2907"/>
                  <a:gd name="T87" fmla="*/ 0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7" h="1284">
                    <a:moveTo>
                      <a:pt x="2907" y="0"/>
                    </a:moveTo>
                    <a:lnTo>
                      <a:pt x="2847" y="114"/>
                    </a:lnTo>
                    <a:lnTo>
                      <a:pt x="2785" y="223"/>
                    </a:lnTo>
                    <a:lnTo>
                      <a:pt x="2721" y="324"/>
                    </a:lnTo>
                    <a:lnTo>
                      <a:pt x="2654" y="419"/>
                    </a:lnTo>
                    <a:lnTo>
                      <a:pt x="2586" y="507"/>
                    </a:lnTo>
                    <a:lnTo>
                      <a:pt x="2515" y="590"/>
                    </a:lnTo>
                    <a:lnTo>
                      <a:pt x="2443" y="666"/>
                    </a:lnTo>
                    <a:lnTo>
                      <a:pt x="2371" y="737"/>
                    </a:lnTo>
                    <a:lnTo>
                      <a:pt x="2296" y="801"/>
                    </a:lnTo>
                    <a:lnTo>
                      <a:pt x="2222" y="862"/>
                    </a:lnTo>
                    <a:lnTo>
                      <a:pt x="2146" y="915"/>
                    </a:lnTo>
                    <a:lnTo>
                      <a:pt x="2071" y="965"/>
                    </a:lnTo>
                    <a:lnTo>
                      <a:pt x="1995" y="1011"/>
                    </a:lnTo>
                    <a:lnTo>
                      <a:pt x="1919" y="1052"/>
                    </a:lnTo>
                    <a:lnTo>
                      <a:pt x="1844" y="1089"/>
                    </a:lnTo>
                    <a:lnTo>
                      <a:pt x="1769" y="1120"/>
                    </a:lnTo>
                    <a:lnTo>
                      <a:pt x="1696" y="1149"/>
                    </a:lnTo>
                    <a:lnTo>
                      <a:pt x="1622" y="1175"/>
                    </a:lnTo>
                    <a:lnTo>
                      <a:pt x="1552" y="1197"/>
                    </a:lnTo>
                    <a:lnTo>
                      <a:pt x="1482" y="1216"/>
                    </a:lnTo>
                    <a:lnTo>
                      <a:pt x="1415" y="1232"/>
                    </a:lnTo>
                    <a:lnTo>
                      <a:pt x="1350" y="1245"/>
                    </a:lnTo>
                    <a:lnTo>
                      <a:pt x="1286" y="1256"/>
                    </a:lnTo>
                    <a:lnTo>
                      <a:pt x="1225" y="1264"/>
                    </a:lnTo>
                    <a:lnTo>
                      <a:pt x="1168" y="1272"/>
                    </a:lnTo>
                    <a:lnTo>
                      <a:pt x="1114" y="1277"/>
                    </a:lnTo>
                    <a:lnTo>
                      <a:pt x="1063" y="1280"/>
                    </a:lnTo>
                    <a:lnTo>
                      <a:pt x="1014" y="1283"/>
                    </a:lnTo>
                    <a:lnTo>
                      <a:pt x="971" y="1284"/>
                    </a:lnTo>
                    <a:lnTo>
                      <a:pt x="930" y="1284"/>
                    </a:lnTo>
                    <a:lnTo>
                      <a:pt x="895" y="1284"/>
                    </a:lnTo>
                    <a:lnTo>
                      <a:pt x="865" y="1283"/>
                    </a:lnTo>
                    <a:lnTo>
                      <a:pt x="839" y="1281"/>
                    </a:lnTo>
                    <a:lnTo>
                      <a:pt x="816" y="1280"/>
                    </a:lnTo>
                    <a:lnTo>
                      <a:pt x="801" y="1280"/>
                    </a:lnTo>
                    <a:lnTo>
                      <a:pt x="790" y="1280"/>
                    </a:lnTo>
                    <a:lnTo>
                      <a:pt x="709" y="1255"/>
                    </a:lnTo>
                    <a:lnTo>
                      <a:pt x="633" y="1228"/>
                    </a:lnTo>
                    <a:lnTo>
                      <a:pt x="563" y="1196"/>
                    </a:lnTo>
                    <a:lnTo>
                      <a:pt x="498" y="1161"/>
                    </a:lnTo>
                    <a:lnTo>
                      <a:pt x="437" y="1123"/>
                    </a:lnTo>
                    <a:lnTo>
                      <a:pt x="382" y="1081"/>
                    </a:lnTo>
                    <a:lnTo>
                      <a:pt x="333" y="1037"/>
                    </a:lnTo>
                    <a:lnTo>
                      <a:pt x="287" y="993"/>
                    </a:lnTo>
                    <a:lnTo>
                      <a:pt x="245" y="946"/>
                    </a:lnTo>
                    <a:lnTo>
                      <a:pt x="207" y="897"/>
                    </a:lnTo>
                    <a:lnTo>
                      <a:pt x="174" y="848"/>
                    </a:lnTo>
                    <a:lnTo>
                      <a:pt x="144" y="799"/>
                    </a:lnTo>
                    <a:lnTo>
                      <a:pt x="118" y="749"/>
                    </a:lnTo>
                    <a:lnTo>
                      <a:pt x="94" y="700"/>
                    </a:lnTo>
                    <a:lnTo>
                      <a:pt x="74" y="650"/>
                    </a:lnTo>
                    <a:lnTo>
                      <a:pt x="57" y="603"/>
                    </a:lnTo>
                    <a:lnTo>
                      <a:pt x="42" y="556"/>
                    </a:lnTo>
                    <a:lnTo>
                      <a:pt x="30" y="511"/>
                    </a:lnTo>
                    <a:lnTo>
                      <a:pt x="21" y="468"/>
                    </a:lnTo>
                    <a:lnTo>
                      <a:pt x="13" y="427"/>
                    </a:lnTo>
                    <a:lnTo>
                      <a:pt x="7" y="391"/>
                    </a:lnTo>
                    <a:lnTo>
                      <a:pt x="4" y="355"/>
                    </a:lnTo>
                    <a:lnTo>
                      <a:pt x="1" y="324"/>
                    </a:lnTo>
                    <a:lnTo>
                      <a:pt x="0" y="296"/>
                    </a:lnTo>
                    <a:lnTo>
                      <a:pt x="0" y="274"/>
                    </a:lnTo>
                    <a:lnTo>
                      <a:pt x="0" y="255"/>
                    </a:lnTo>
                    <a:lnTo>
                      <a:pt x="1" y="241"/>
                    </a:lnTo>
                    <a:lnTo>
                      <a:pt x="4" y="233"/>
                    </a:lnTo>
                    <a:lnTo>
                      <a:pt x="5" y="236"/>
                    </a:lnTo>
                    <a:lnTo>
                      <a:pt x="6" y="240"/>
                    </a:lnTo>
                    <a:lnTo>
                      <a:pt x="7" y="246"/>
                    </a:lnTo>
                    <a:lnTo>
                      <a:pt x="10" y="255"/>
                    </a:lnTo>
                    <a:lnTo>
                      <a:pt x="11" y="266"/>
                    </a:lnTo>
                    <a:lnTo>
                      <a:pt x="15" y="276"/>
                    </a:lnTo>
                    <a:lnTo>
                      <a:pt x="19" y="288"/>
                    </a:lnTo>
                    <a:lnTo>
                      <a:pt x="24" y="301"/>
                    </a:lnTo>
                    <a:lnTo>
                      <a:pt x="31" y="313"/>
                    </a:lnTo>
                    <a:lnTo>
                      <a:pt x="40" y="324"/>
                    </a:lnTo>
                    <a:lnTo>
                      <a:pt x="51" y="334"/>
                    </a:lnTo>
                    <a:lnTo>
                      <a:pt x="63" y="343"/>
                    </a:lnTo>
                    <a:lnTo>
                      <a:pt x="78" y="351"/>
                    </a:lnTo>
                    <a:lnTo>
                      <a:pt x="95" y="357"/>
                    </a:lnTo>
                    <a:lnTo>
                      <a:pt x="116" y="359"/>
                    </a:lnTo>
                    <a:lnTo>
                      <a:pt x="139" y="359"/>
                    </a:lnTo>
                    <a:lnTo>
                      <a:pt x="166" y="355"/>
                    </a:lnTo>
                    <a:lnTo>
                      <a:pt x="196" y="349"/>
                    </a:lnTo>
                    <a:lnTo>
                      <a:pt x="229" y="337"/>
                    </a:lnTo>
                    <a:lnTo>
                      <a:pt x="267" y="321"/>
                    </a:lnTo>
                    <a:lnTo>
                      <a:pt x="309" y="301"/>
                    </a:lnTo>
                    <a:lnTo>
                      <a:pt x="371" y="266"/>
                    </a:lnTo>
                    <a:lnTo>
                      <a:pt x="430" y="233"/>
                    </a:lnTo>
                    <a:lnTo>
                      <a:pt x="485" y="203"/>
                    </a:lnTo>
                    <a:lnTo>
                      <a:pt x="540" y="175"/>
                    </a:lnTo>
                    <a:lnTo>
                      <a:pt x="591" y="152"/>
                    </a:lnTo>
                    <a:lnTo>
                      <a:pt x="642" y="131"/>
                    </a:lnTo>
                    <a:lnTo>
                      <a:pt x="692" y="112"/>
                    </a:lnTo>
                    <a:lnTo>
                      <a:pt x="742" y="97"/>
                    </a:lnTo>
                    <a:lnTo>
                      <a:pt x="790" y="85"/>
                    </a:lnTo>
                    <a:lnTo>
                      <a:pt x="839" y="77"/>
                    </a:lnTo>
                    <a:lnTo>
                      <a:pt x="888" y="73"/>
                    </a:lnTo>
                    <a:lnTo>
                      <a:pt x="938" y="72"/>
                    </a:lnTo>
                    <a:lnTo>
                      <a:pt x="989" y="74"/>
                    </a:lnTo>
                    <a:lnTo>
                      <a:pt x="1042" y="82"/>
                    </a:lnTo>
                    <a:lnTo>
                      <a:pt x="1097" y="93"/>
                    </a:lnTo>
                    <a:lnTo>
                      <a:pt x="1153" y="109"/>
                    </a:lnTo>
                    <a:lnTo>
                      <a:pt x="1212" y="127"/>
                    </a:lnTo>
                    <a:lnTo>
                      <a:pt x="1274" y="152"/>
                    </a:lnTo>
                    <a:lnTo>
                      <a:pt x="1338" y="181"/>
                    </a:lnTo>
                    <a:lnTo>
                      <a:pt x="1406" y="214"/>
                    </a:lnTo>
                    <a:lnTo>
                      <a:pt x="1478" y="252"/>
                    </a:lnTo>
                    <a:lnTo>
                      <a:pt x="1554" y="295"/>
                    </a:lnTo>
                    <a:lnTo>
                      <a:pt x="1636" y="342"/>
                    </a:lnTo>
                    <a:lnTo>
                      <a:pt x="1726" y="372"/>
                    </a:lnTo>
                    <a:lnTo>
                      <a:pt x="1813" y="396"/>
                    </a:lnTo>
                    <a:lnTo>
                      <a:pt x="1895" y="413"/>
                    </a:lnTo>
                    <a:lnTo>
                      <a:pt x="1974" y="425"/>
                    </a:lnTo>
                    <a:lnTo>
                      <a:pt x="2050" y="431"/>
                    </a:lnTo>
                    <a:lnTo>
                      <a:pt x="2122" y="433"/>
                    </a:lnTo>
                    <a:lnTo>
                      <a:pt x="2191" y="430"/>
                    </a:lnTo>
                    <a:lnTo>
                      <a:pt x="2257" y="422"/>
                    </a:lnTo>
                    <a:lnTo>
                      <a:pt x="2319" y="410"/>
                    </a:lnTo>
                    <a:lnTo>
                      <a:pt x="2379" y="395"/>
                    </a:lnTo>
                    <a:lnTo>
                      <a:pt x="2435" y="376"/>
                    </a:lnTo>
                    <a:lnTo>
                      <a:pt x="2489" y="354"/>
                    </a:lnTo>
                    <a:lnTo>
                      <a:pt x="2539" y="329"/>
                    </a:lnTo>
                    <a:lnTo>
                      <a:pt x="2587" y="301"/>
                    </a:lnTo>
                    <a:lnTo>
                      <a:pt x="2632" y="273"/>
                    </a:lnTo>
                    <a:lnTo>
                      <a:pt x="2675" y="241"/>
                    </a:lnTo>
                    <a:lnTo>
                      <a:pt x="2714" y="208"/>
                    </a:lnTo>
                    <a:lnTo>
                      <a:pt x="2753" y="175"/>
                    </a:lnTo>
                    <a:lnTo>
                      <a:pt x="2788" y="140"/>
                    </a:lnTo>
                    <a:lnTo>
                      <a:pt x="2821" y="105"/>
                    </a:lnTo>
                    <a:lnTo>
                      <a:pt x="2851" y="69"/>
                    </a:lnTo>
                    <a:lnTo>
                      <a:pt x="2880" y="34"/>
                    </a:lnTo>
                    <a:lnTo>
                      <a:pt x="2907" y="0"/>
                    </a:lnTo>
                    <a:close/>
                  </a:path>
                </a:pathLst>
              </a:custGeom>
              <a:solidFill>
                <a:schemeClr val="accent4"/>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8" name="Freeform 10">
                <a:extLst>
                  <a:ext uri="{FF2B5EF4-FFF2-40B4-BE49-F238E27FC236}">
                    <a16:creationId xmlns:a16="http://schemas.microsoft.com/office/drawing/2014/main" id="{29A0CA47-EFBE-4148-A797-27911306AD20}"/>
                  </a:ext>
                </a:extLst>
              </p:cNvPr>
              <p:cNvSpPr>
                <a:spLocks/>
              </p:cNvSpPr>
              <p:nvPr/>
            </p:nvSpPr>
            <p:spPr bwMode="auto">
              <a:xfrm>
                <a:off x="724530" y="2864176"/>
                <a:ext cx="1528522" cy="2072939"/>
              </a:xfrm>
              <a:custGeom>
                <a:avLst/>
                <a:gdLst>
                  <a:gd name="T0" fmla="*/ 731 w 1985"/>
                  <a:gd name="T1" fmla="*/ 43 h 2692"/>
                  <a:gd name="T2" fmla="*/ 680 w 1985"/>
                  <a:gd name="T3" fmla="*/ 110 h 2692"/>
                  <a:gd name="T4" fmla="*/ 693 w 1985"/>
                  <a:gd name="T5" fmla="*/ 182 h 2692"/>
                  <a:gd name="T6" fmla="*/ 755 w 1985"/>
                  <a:gd name="T7" fmla="*/ 261 h 2692"/>
                  <a:gd name="T8" fmla="*/ 847 w 1985"/>
                  <a:gd name="T9" fmla="*/ 349 h 2692"/>
                  <a:gd name="T10" fmla="*/ 956 w 1985"/>
                  <a:gd name="T11" fmla="*/ 449 h 2692"/>
                  <a:gd name="T12" fmla="*/ 1066 w 1985"/>
                  <a:gd name="T13" fmla="*/ 562 h 2692"/>
                  <a:gd name="T14" fmla="*/ 1160 w 1985"/>
                  <a:gd name="T15" fmla="*/ 690 h 2692"/>
                  <a:gd name="T16" fmla="*/ 1224 w 1985"/>
                  <a:gd name="T17" fmla="*/ 837 h 2692"/>
                  <a:gd name="T18" fmla="*/ 1252 w 1985"/>
                  <a:gd name="T19" fmla="*/ 1005 h 2692"/>
                  <a:gd name="T20" fmla="*/ 1243 w 1985"/>
                  <a:gd name="T21" fmla="*/ 1186 h 2692"/>
                  <a:gd name="T22" fmla="*/ 1214 w 1985"/>
                  <a:gd name="T23" fmla="*/ 1367 h 2692"/>
                  <a:gd name="T24" fmla="*/ 1180 w 1985"/>
                  <a:gd name="T25" fmla="*/ 1531 h 2692"/>
                  <a:gd name="T26" fmla="*/ 1158 w 1985"/>
                  <a:gd name="T27" fmla="*/ 1662 h 2692"/>
                  <a:gd name="T28" fmla="*/ 1158 w 1985"/>
                  <a:gd name="T29" fmla="*/ 1746 h 2692"/>
                  <a:gd name="T30" fmla="*/ 1173 w 1985"/>
                  <a:gd name="T31" fmla="*/ 1846 h 2692"/>
                  <a:gd name="T32" fmla="*/ 1206 w 1985"/>
                  <a:gd name="T33" fmla="*/ 1972 h 2692"/>
                  <a:gd name="T34" fmla="*/ 1264 w 1985"/>
                  <a:gd name="T35" fmla="*/ 2112 h 2692"/>
                  <a:gd name="T36" fmla="*/ 1349 w 1985"/>
                  <a:gd name="T37" fmla="*/ 2259 h 2692"/>
                  <a:gd name="T38" fmla="*/ 1467 w 1985"/>
                  <a:gd name="T39" fmla="*/ 2402 h 2692"/>
                  <a:gd name="T40" fmla="*/ 1624 w 1985"/>
                  <a:gd name="T41" fmla="*/ 2532 h 2692"/>
                  <a:gd name="T42" fmla="*/ 1823 w 1985"/>
                  <a:gd name="T43" fmla="*/ 2638 h 2692"/>
                  <a:gd name="T44" fmla="*/ 1860 w 1985"/>
                  <a:gd name="T45" fmla="*/ 2679 h 2692"/>
                  <a:gd name="T46" fmla="*/ 1521 w 1985"/>
                  <a:gd name="T47" fmla="*/ 2613 h 2692"/>
                  <a:gd name="T48" fmla="*/ 1223 w 1985"/>
                  <a:gd name="T49" fmla="*/ 2510 h 2692"/>
                  <a:gd name="T50" fmla="*/ 966 w 1985"/>
                  <a:gd name="T51" fmla="*/ 2379 h 2692"/>
                  <a:gd name="T52" fmla="*/ 747 w 1985"/>
                  <a:gd name="T53" fmla="*/ 2224 h 2692"/>
                  <a:gd name="T54" fmla="*/ 561 w 1985"/>
                  <a:gd name="T55" fmla="*/ 2054 h 2692"/>
                  <a:gd name="T56" fmla="*/ 409 w 1985"/>
                  <a:gd name="T57" fmla="*/ 1877 h 2692"/>
                  <a:gd name="T58" fmla="*/ 284 w 1985"/>
                  <a:gd name="T59" fmla="*/ 1700 h 2692"/>
                  <a:gd name="T60" fmla="*/ 187 w 1985"/>
                  <a:gd name="T61" fmla="*/ 1530 h 2692"/>
                  <a:gd name="T62" fmla="*/ 113 w 1985"/>
                  <a:gd name="T63" fmla="*/ 1374 h 2692"/>
                  <a:gd name="T64" fmla="*/ 60 w 1985"/>
                  <a:gd name="T65" fmla="*/ 1239 h 2692"/>
                  <a:gd name="T66" fmla="*/ 26 w 1985"/>
                  <a:gd name="T67" fmla="*/ 1132 h 2692"/>
                  <a:gd name="T68" fmla="*/ 8 w 1985"/>
                  <a:gd name="T69" fmla="*/ 1063 h 2692"/>
                  <a:gd name="T70" fmla="*/ 1 w 1985"/>
                  <a:gd name="T71" fmla="*/ 884 h 2692"/>
                  <a:gd name="T72" fmla="*/ 41 w 1985"/>
                  <a:gd name="T73" fmla="*/ 664 h 2692"/>
                  <a:gd name="T74" fmla="*/ 122 w 1985"/>
                  <a:gd name="T75" fmla="*/ 475 h 2692"/>
                  <a:gd name="T76" fmla="*/ 235 w 1985"/>
                  <a:gd name="T77" fmla="*/ 319 h 2692"/>
                  <a:gd name="T78" fmla="*/ 370 w 1985"/>
                  <a:gd name="T79" fmla="*/ 193 h 2692"/>
                  <a:gd name="T80" fmla="*/ 516 w 1985"/>
                  <a:gd name="T81" fmla="*/ 97 h 2692"/>
                  <a:gd name="T82" fmla="*/ 666 w 1985"/>
                  <a:gd name="T83" fmla="*/ 33 h 2692"/>
                  <a:gd name="T84" fmla="*/ 808 w 1985"/>
                  <a:gd name="T85" fmla="*/ 0 h 2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5" h="2692">
                    <a:moveTo>
                      <a:pt x="808" y="0"/>
                    </a:moveTo>
                    <a:lnTo>
                      <a:pt x="764" y="22"/>
                    </a:lnTo>
                    <a:lnTo>
                      <a:pt x="731" y="43"/>
                    </a:lnTo>
                    <a:lnTo>
                      <a:pt x="707" y="66"/>
                    </a:lnTo>
                    <a:lnTo>
                      <a:pt x="690" y="88"/>
                    </a:lnTo>
                    <a:lnTo>
                      <a:pt x="680" y="110"/>
                    </a:lnTo>
                    <a:lnTo>
                      <a:pt x="679" y="134"/>
                    </a:lnTo>
                    <a:lnTo>
                      <a:pt x="684" y="158"/>
                    </a:lnTo>
                    <a:lnTo>
                      <a:pt x="693" y="182"/>
                    </a:lnTo>
                    <a:lnTo>
                      <a:pt x="709" y="209"/>
                    </a:lnTo>
                    <a:lnTo>
                      <a:pt x="730" y="234"/>
                    </a:lnTo>
                    <a:lnTo>
                      <a:pt x="755" y="261"/>
                    </a:lnTo>
                    <a:lnTo>
                      <a:pt x="783" y="290"/>
                    </a:lnTo>
                    <a:lnTo>
                      <a:pt x="814" y="319"/>
                    </a:lnTo>
                    <a:lnTo>
                      <a:pt x="847" y="349"/>
                    </a:lnTo>
                    <a:lnTo>
                      <a:pt x="882" y="381"/>
                    </a:lnTo>
                    <a:lnTo>
                      <a:pt x="919" y="413"/>
                    </a:lnTo>
                    <a:lnTo>
                      <a:pt x="956" y="449"/>
                    </a:lnTo>
                    <a:lnTo>
                      <a:pt x="994" y="484"/>
                    </a:lnTo>
                    <a:lnTo>
                      <a:pt x="1030" y="522"/>
                    </a:lnTo>
                    <a:lnTo>
                      <a:pt x="1066" y="562"/>
                    </a:lnTo>
                    <a:lnTo>
                      <a:pt x="1100" y="602"/>
                    </a:lnTo>
                    <a:lnTo>
                      <a:pt x="1131" y="646"/>
                    </a:lnTo>
                    <a:lnTo>
                      <a:pt x="1160" y="690"/>
                    </a:lnTo>
                    <a:lnTo>
                      <a:pt x="1186" y="737"/>
                    </a:lnTo>
                    <a:lnTo>
                      <a:pt x="1207" y="786"/>
                    </a:lnTo>
                    <a:lnTo>
                      <a:pt x="1224" y="837"/>
                    </a:lnTo>
                    <a:lnTo>
                      <a:pt x="1239" y="891"/>
                    </a:lnTo>
                    <a:lnTo>
                      <a:pt x="1248" y="946"/>
                    </a:lnTo>
                    <a:lnTo>
                      <a:pt x="1252" y="1005"/>
                    </a:lnTo>
                    <a:lnTo>
                      <a:pt x="1253" y="1064"/>
                    </a:lnTo>
                    <a:lnTo>
                      <a:pt x="1249" y="1124"/>
                    </a:lnTo>
                    <a:lnTo>
                      <a:pt x="1243" y="1186"/>
                    </a:lnTo>
                    <a:lnTo>
                      <a:pt x="1235" y="1248"/>
                    </a:lnTo>
                    <a:lnTo>
                      <a:pt x="1224" y="1308"/>
                    </a:lnTo>
                    <a:lnTo>
                      <a:pt x="1214" y="1367"/>
                    </a:lnTo>
                    <a:lnTo>
                      <a:pt x="1202" y="1423"/>
                    </a:lnTo>
                    <a:lnTo>
                      <a:pt x="1190" y="1479"/>
                    </a:lnTo>
                    <a:lnTo>
                      <a:pt x="1180" y="1531"/>
                    </a:lnTo>
                    <a:lnTo>
                      <a:pt x="1171" y="1580"/>
                    </a:lnTo>
                    <a:lnTo>
                      <a:pt x="1163" y="1623"/>
                    </a:lnTo>
                    <a:lnTo>
                      <a:pt x="1158" y="1662"/>
                    </a:lnTo>
                    <a:lnTo>
                      <a:pt x="1156" y="1696"/>
                    </a:lnTo>
                    <a:lnTo>
                      <a:pt x="1156" y="1719"/>
                    </a:lnTo>
                    <a:lnTo>
                      <a:pt x="1158" y="1746"/>
                    </a:lnTo>
                    <a:lnTo>
                      <a:pt x="1161" y="1776"/>
                    </a:lnTo>
                    <a:lnTo>
                      <a:pt x="1167" y="1809"/>
                    </a:lnTo>
                    <a:lnTo>
                      <a:pt x="1173" y="1846"/>
                    </a:lnTo>
                    <a:lnTo>
                      <a:pt x="1182" y="1887"/>
                    </a:lnTo>
                    <a:lnTo>
                      <a:pt x="1193" y="1929"/>
                    </a:lnTo>
                    <a:lnTo>
                      <a:pt x="1206" y="1972"/>
                    </a:lnTo>
                    <a:lnTo>
                      <a:pt x="1223" y="2018"/>
                    </a:lnTo>
                    <a:lnTo>
                      <a:pt x="1241" y="2065"/>
                    </a:lnTo>
                    <a:lnTo>
                      <a:pt x="1264" y="2112"/>
                    </a:lnTo>
                    <a:lnTo>
                      <a:pt x="1289" y="2162"/>
                    </a:lnTo>
                    <a:lnTo>
                      <a:pt x="1316" y="2211"/>
                    </a:lnTo>
                    <a:lnTo>
                      <a:pt x="1349" y="2259"/>
                    </a:lnTo>
                    <a:lnTo>
                      <a:pt x="1384" y="2308"/>
                    </a:lnTo>
                    <a:lnTo>
                      <a:pt x="1424" y="2356"/>
                    </a:lnTo>
                    <a:lnTo>
                      <a:pt x="1467" y="2402"/>
                    </a:lnTo>
                    <a:lnTo>
                      <a:pt x="1515" y="2447"/>
                    </a:lnTo>
                    <a:lnTo>
                      <a:pt x="1567" y="2490"/>
                    </a:lnTo>
                    <a:lnTo>
                      <a:pt x="1624" y="2532"/>
                    </a:lnTo>
                    <a:lnTo>
                      <a:pt x="1686" y="2570"/>
                    </a:lnTo>
                    <a:lnTo>
                      <a:pt x="1753" y="2605"/>
                    </a:lnTo>
                    <a:lnTo>
                      <a:pt x="1823" y="2638"/>
                    </a:lnTo>
                    <a:lnTo>
                      <a:pt x="1901" y="2667"/>
                    </a:lnTo>
                    <a:lnTo>
                      <a:pt x="1985" y="2692"/>
                    </a:lnTo>
                    <a:lnTo>
                      <a:pt x="1860" y="2679"/>
                    </a:lnTo>
                    <a:lnTo>
                      <a:pt x="1742" y="2662"/>
                    </a:lnTo>
                    <a:lnTo>
                      <a:pt x="1629" y="2640"/>
                    </a:lnTo>
                    <a:lnTo>
                      <a:pt x="1521" y="2613"/>
                    </a:lnTo>
                    <a:lnTo>
                      <a:pt x="1417" y="2582"/>
                    </a:lnTo>
                    <a:lnTo>
                      <a:pt x="1317" y="2548"/>
                    </a:lnTo>
                    <a:lnTo>
                      <a:pt x="1223" y="2510"/>
                    </a:lnTo>
                    <a:lnTo>
                      <a:pt x="1134" y="2469"/>
                    </a:lnTo>
                    <a:lnTo>
                      <a:pt x="1047" y="2424"/>
                    </a:lnTo>
                    <a:lnTo>
                      <a:pt x="966" y="2379"/>
                    </a:lnTo>
                    <a:lnTo>
                      <a:pt x="889" y="2329"/>
                    </a:lnTo>
                    <a:lnTo>
                      <a:pt x="815" y="2278"/>
                    </a:lnTo>
                    <a:lnTo>
                      <a:pt x="747" y="2224"/>
                    </a:lnTo>
                    <a:lnTo>
                      <a:pt x="682" y="2169"/>
                    </a:lnTo>
                    <a:lnTo>
                      <a:pt x="620" y="2112"/>
                    </a:lnTo>
                    <a:lnTo>
                      <a:pt x="561" y="2054"/>
                    </a:lnTo>
                    <a:lnTo>
                      <a:pt x="507" y="1995"/>
                    </a:lnTo>
                    <a:lnTo>
                      <a:pt x="456" y="1936"/>
                    </a:lnTo>
                    <a:lnTo>
                      <a:pt x="409" y="1877"/>
                    </a:lnTo>
                    <a:lnTo>
                      <a:pt x="364" y="1817"/>
                    </a:lnTo>
                    <a:lnTo>
                      <a:pt x="322" y="1758"/>
                    </a:lnTo>
                    <a:lnTo>
                      <a:pt x="284" y="1700"/>
                    </a:lnTo>
                    <a:lnTo>
                      <a:pt x="249" y="1641"/>
                    </a:lnTo>
                    <a:lnTo>
                      <a:pt x="216" y="1585"/>
                    </a:lnTo>
                    <a:lnTo>
                      <a:pt x="187" y="1530"/>
                    </a:lnTo>
                    <a:lnTo>
                      <a:pt x="160" y="1476"/>
                    </a:lnTo>
                    <a:lnTo>
                      <a:pt x="135" y="1423"/>
                    </a:lnTo>
                    <a:lnTo>
                      <a:pt x="113" y="1374"/>
                    </a:lnTo>
                    <a:lnTo>
                      <a:pt x="93" y="1325"/>
                    </a:lnTo>
                    <a:lnTo>
                      <a:pt x="76" y="1280"/>
                    </a:lnTo>
                    <a:lnTo>
                      <a:pt x="60" y="1239"/>
                    </a:lnTo>
                    <a:lnTo>
                      <a:pt x="47" y="1199"/>
                    </a:lnTo>
                    <a:lnTo>
                      <a:pt x="35" y="1164"/>
                    </a:lnTo>
                    <a:lnTo>
                      <a:pt x="26" y="1132"/>
                    </a:lnTo>
                    <a:lnTo>
                      <a:pt x="18" y="1105"/>
                    </a:lnTo>
                    <a:lnTo>
                      <a:pt x="12" y="1081"/>
                    </a:lnTo>
                    <a:lnTo>
                      <a:pt x="8" y="1063"/>
                    </a:lnTo>
                    <a:lnTo>
                      <a:pt x="4" y="1048"/>
                    </a:lnTo>
                    <a:lnTo>
                      <a:pt x="0" y="964"/>
                    </a:lnTo>
                    <a:lnTo>
                      <a:pt x="1" y="884"/>
                    </a:lnTo>
                    <a:lnTo>
                      <a:pt x="9" y="807"/>
                    </a:lnTo>
                    <a:lnTo>
                      <a:pt x="22" y="733"/>
                    </a:lnTo>
                    <a:lnTo>
                      <a:pt x="41" y="664"/>
                    </a:lnTo>
                    <a:lnTo>
                      <a:pt x="64" y="598"/>
                    </a:lnTo>
                    <a:lnTo>
                      <a:pt x="90" y="534"/>
                    </a:lnTo>
                    <a:lnTo>
                      <a:pt x="122" y="475"/>
                    </a:lnTo>
                    <a:lnTo>
                      <a:pt x="156" y="420"/>
                    </a:lnTo>
                    <a:lnTo>
                      <a:pt x="194" y="367"/>
                    </a:lnTo>
                    <a:lnTo>
                      <a:pt x="235" y="319"/>
                    </a:lnTo>
                    <a:lnTo>
                      <a:pt x="278" y="273"/>
                    </a:lnTo>
                    <a:lnTo>
                      <a:pt x="322" y="231"/>
                    </a:lnTo>
                    <a:lnTo>
                      <a:pt x="370" y="193"/>
                    </a:lnTo>
                    <a:lnTo>
                      <a:pt x="418" y="158"/>
                    </a:lnTo>
                    <a:lnTo>
                      <a:pt x="467" y="126"/>
                    </a:lnTo>
                    <a:lnTo>
                      <a:pt x="516" y="97"/>
                    </a:lnTo>
                    <a:lnTo>
                      <a:pt x="566" y="72"/>
                    </a:lnTo>
                    <a:lnTo>
                      <a:pt x="616" y="51"/>
                    </a:lnTo>
                    <a:lnTo>
                      <a:pt x="666" y="33"/>
                    </a:lnTo>
                    <a:lnTo>
                      <a:pt x="714" y="18"/>
                    </a:lnTo>
                    <a:lnTo>
                      <a:pt x="762" y="8"/>
                    </a:lnTo>
                    <a:lnTo>
                      <a:pt x="808" y="0"/>
                    </a:lnTo>
                    <a:close/>
                  </a:path>
                </a:pathLst>
              </a:custGeom>
              <a:solidFill>
                <a:schemeClr val="accent5"/>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grpSp>
        <p:grpSp>
          <p:nvGrpSpPr>
            <p:cNvPr id="9" name="Group 8">
              <a:extLst>
                <a:ext uri="{FF2B5EF4-FFF2-40B4-BE49-F238E27FC236}">
                  <a16:creationId xmlns:a16="http://schemas.microsoft.com/office/drawing/2014/main" id="{695195F5-8D62-4A47-9783-6978A0740410}"/>
                </a:ext>
              </a:extLst>
            </p:cNvPr>
            <p:cNvGrpSpPr/>
            <p:nvPr/>
          </p:nvGrpSpPr>
          <p:grpSpPr>
            <a:xfrm>
              <a:off x="4597352" y="4079673"/>
              <a:ext cx="386534" cy="339364"/>
              <a:chOff x="6369689" y="1149437"/>
              <a:chExt cx="386534" cy="339364"/>
            </a:xfrm>
            <a:solidFill>
              <a:schemeClr val="bg1"/>
            </a:solidFill>
          </p:grpSpPr>
          <p:sp>
            <p:nvSpPr>
              <p:cNvPr id="10" name="Freeform 19">
                <a:extLst>
                  <a:ext uri="{FF2B5EF4-FFF2-40B4-BE49-F238E27FC236}">
                    <a16:creationId xmlns:a16="http://schemas.microsoft.com/office/drawing/2014/main" id="{9EB999E5-B26D-4CE8-9A3C-AFF9097D2BB4}"/>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 name="Freeform 20">
                <a:extLst>
                  <a:ext uri="{FF2B5EF4-FFF2-40B4-BE49-F238E27FC236}">
                    <a16:creationId xmlns:a16="http://schemas.microsoft.com/office/drawing/2014/main" id="{2164DBC9-C719-4888-BD4B-01AA2CFE11B3}"/>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21">
                <a:extLst>
                  <a:ext uri="{FF2B5EF4-FFF2-40B4-BE49-F238E27FC236}">
                    <a16:creationId xmlns:a16="http://schemas.microsoft.com/office/drawing/2014/main" id="{B20FDF00-9EC2-463B-91E0-9499A3200751}"/>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22">
                <a:extLst>
                  <a:ext uri="{FF2B5EF4-FFF2-40B4-BE49-F238E27FC236}">
                    <a16:creationId xmlns:a16="http://schemas.microsoft.com/office/drawing/2014/main" id="{56C7DB2B-CE51-4922-9BAC-83391E5DDF35}"/>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 name="Freeform 23">
                <a:extLst>
                  <a:ext uri="{FF2B5EF4-FFF2-40B4-BE49-F238E27FC236}">
                    <a16:creationId xmlns:a16="http://schemas.microsoft.com/office/drawing/2014/main" id="{7F537458-C1E4-4467-B51C-C220A762F52D}"/>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 name="Freeform 24">
                <a:extLst>
                  <a:ext uri="{FF2B5EF4-FFF2-40B4-BE49-F238E27FC236}">
                    <a16:creationId xmlns:a16="http://schemas.microsoft.com/office/drawing/2014/main" id="{EE0CF3B6-D13C-4C2B-9CFC-9AB4582FC05D}"/>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25">
                <a:extLst>
                  <a:ext uri="{FF2B5EF4-FFF2-40B4-BE49-F238E27FC236}">
                    <a16:creationId xmlns:a16="http://schemas.microsoft.com/office/drawing/2014/main" id="{4EB95A4B-98F8-43EC-8A65-2A7C618CE612}"/>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7" name="Group 16">
              <a:extLst>
                <a:ext uri="{FF2B5EF4-FFF2-40B4-BE49-F238E27FC236}">
                  <a16:creationId xmlns:a16="http://schemas.microsoft.com/office/drawing/2014/main" id="{66069C9D-5B44-486A-A705-083B927AE028}"/>
                </a:ext>
              </a:extLst>
            </p:cNvPr>
            <p:cNvGrpSpPr/>
            <p:nvPr/>
          </p:nvGrpSpPr>
          <p:grpSpPr>
            <a:xfrm>
              <a:off x="7036503" y="4201530"/>
              <a:ext cx="386534" cy="386534"/>
              <a:chOff x="5494418" y="5479932"/>
              <a:chExt cx="386534" cy="386534"/>
            </a:xfrm>
            <a:solidFill>
              <a:schemeClr val="bg1"/>
            </a:solidFill>
          </p:grpSpPr>
          <p:sp>
            <p:nvSpPr>
              <p:cNvPr id="18" name="Freeform 185">
                <a:extLst>
                  <a:ext uri="{FF2B5EF4-FFF2-40B4-BE49-F238E27FC236}">
                    <a16:creationId xmlns:a16="http://schemas.microsoft.com/office/drawing/2014/main" id="{B933E3F8-5C8F-4B4D-9AA9-0EA71FEA1CED}"/>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9" name="Freeform 186">
                <a:extLst>
                  <a:ext uri="{FF2B5EF4-FFF2-40B4-BE49-F238E27FC236}">
                    <a16:creationId xmlns:a16="http://schemas.microsoft.com/office/drawing/2014/main" id="{D585368A-E41B-4530-BCF1-628E052BBABF}"/>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187">
                <a:extLst>
                  <a:ext uri="{FF2B5EF4-FFF2-40B4-BE49-F238E27FC236}">
                    <a16:creationId xmlns:a16="http://schemas.microsoft.com/office/drawing/2014/main" id="{C6604EE5-8C8F-423E-980F-34DE24C20030}"/>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188">
                <a:extLst>
                  <a:ext uri="{FF2B5EF4-FFF2-40B4-BE49-F238E27FC236}">
                    <a16:creationId xmlns:a16="http://schemas.microsoft.com/office/drawing/2014/main" id="{49BC48CA-CA4F-41C7-96C3-75EF18D9CF51}"/>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22" name="Group 21">
              <a:extLst>
                <a:ext uri="{FF2B5EF4-FFF2-40B4-BE49-F238E27FC236}">
                  <a16:creationId xmlns:a16="http://schemas.microsoft.com/office/drawing/2014/main" id="{90F3F574-813C-43CE-BB37-A21FF0A4726A}"/>
                </a:ext>
              </a:extLst>
            </p:cNvPr>
            <p:cNvGrpSpPr/>
            <p:nvPr/>
          </p:nvGrpSpPr>
          <p:grpSpPr>
            <a:xfrm>
              <a:off x="5065102" y="2691616"/>
              <a:ext cx="386534" cy="386534"/>
              <a:chOff x="8103197" y="5479932"/>
              <a:chExt cx="386534" cy="386534"/>
            </a:xfrm>
            <a:solidFill>
              <a:schemeClr val="bg1"/>
            </a:solidFill>
          </p:grpSpPr>
          <p:sp>
            <p:nvSpPr>
              <p:cNvPr id="23" name="Freeform 172">
                <a:extLst>
                  <a:ext uri="{FF2B5EF4-FFF2-40B4-BE49-F238E27FC236}">
                    <a16:creationId xmlns:a16="http://schemas.microsoft.com/office/drawing/2014/main" id="{C25E4725-3949-432F-BB1E-660A89E5381D}"/>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173">
                <a:extLst>
                  <a:ext uri="{FF2B5EF4-FFF2-40B4-BE49-F238E27FC236}">
                    <a16:creationId xmlns:a16="http://schemas.microsoft.com/office/drawing/2014/main" id="{FED91B7C-220C-48A9-A609-B35C05704520}"/>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174">
                <a:extLst>
                  <a:ext uri="{FF2B5EF4-FFF2-40B4-BE49-F238E27FC236}">
                    <a16:creationId xmlns:a16="http://schemas.microsoft.com/office/drawing/2014/main" id="{0715FFDF-5CB4-4882-8AAD-9BE3600A8158}"/>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175">
                <a:extLst>
                  <a:ext uri="{FF2B5EF4-FFF2-40B4-BE49-F238E27FC236}">
                    <a16:creationId xmlns:a16="http://schemas.microsoft.com/office/drawing/2014/main" id="{48C11958-A25C-4E2C-92DD-5826B9C142A0}"/>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7" name="Freeform 176">
                <a:extLst>
                  <a:ext uri="{FF2B5EF4-FFF2-40B4-BE49-F238E27FC236}">
                    <a16:creationId xmlns:a16="http://schemas.microsoft.com/office/drawing/2014/main" id="{D25CC22A-50A7-4870-9332-4B749EFE4B5D}"/>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44082" name="Freeform 127">
              <a:extLst>
                <a:ext uri="{FF2B5EF4-FFF2-40B4-BE49-F238E27FC236}">
                  <a16:creationId xmlns:a16="http://schemas.microsoft.com/office/drawing/2014/main" id="{DA8C2193-4C1D-4790-9CA4-7CE75D386300}"/>
                </a:ext>
              </a:extLst>
            </p:cNvPr>
            <p:cNvSpPr>
              <a:spLocks noEditPoints="1"/>
            </p:cNvSpPr>
            <p:nvPr/>
          </p:nvSpPr>
          <p:spPr bwMode="auto">
            <a:xfrm>
              <a:off x="6749149" y="2738275"/>
              <a:ext cx="384969" cy="339875"/>
            </a:xfrm>
            <a:custGeom>
              <a:avLst/>
              <a:gdLst>
                <a:gd name="T0" fmla="*/ 12030 w 256"/>
                <a:gd name="T1" fmla="*/ 54819 h 248"/>
                <a:gd name="T2" fmla="*/ 72182 w 256"/>
                <a:gd name="T3" fmla="*/ 297391 h 248"/>
                <a:gd name="T4" fmla="*/ 120303 w 256"/>
                <a:gd name="T5" fmla="*/ 339875 h 248"/>
                <a:gd name="T6" fmla="*/ 218049 w 256"/>
                <a:gd name="T7" fmla="*/ 306984 h 248"/>
                <a:gd name="T8" fmla="*/ 312787 w 256"/>
                <a:gd name="T9" fmla="*/ 296020 h 248"/>
                <a:gd name="T10" fmla="*/ 218049 w 256"/>
                <a:gd name="T11" fmla="*/ 285056 h 248"/>
                <a:gd name="T12" fmla="*/ 120303 w 256"/>
                <a:gd name="T13" fmla="*/ 252165 h 248"/>
                <a:gd name="T14" fmla="*/ 90227 w 256"/>
                <a:gd name="T15" fmla="*/ 224756 h 248"/>
                <a:gd name="T16" fmla="*/ 90227 w 256"/>
                <a:gd name="T17" fmla="*/ 224756 h 248"/>
                <a:gd name="T18" fmla="*/ 348878 w 256"/>
                <a:gd name="T19" fmla="*/ 205570 h 248"/>
                <a:gd name="T20" fmla="*/ 381961 w 256"/>
                <a:gd name="T21" fmla="*/ 80857 h 248"/>
                <a:gd name="T22" fmla="*/ 333840 w 256"/>
                <a:gd name="T23" fmla="*/ 76746 h 248"/>
                <a:gd name="T24" fmla="*/ 300757 w 256"/>
                <a:gd name="T25" fmla="*/ 0 h 248"/>
                <a:gd name="T26" fmla="*/ 207522 w 256"/>
                <a:gd name="T27" fmla="*/ 2741 h 248"/>
                <a:gd name="T28" fmla="*/ 120303 w 256"/>
                <a:gd name="T29" fmla="*/ 32891 h 248"/>
                <a:gd name="T30" fmla="*/ 99250 w 256"/>
                <a:gd name="T31" fmla="*/ 76746 h 248"/>
                <a:gd name="T32" fmla="*/ 72182 w 256"/>
                <a:gd name="T33" fmla="*/ 42484 h 248"/>
                <a:gd name="T34" fmla="*/ 12030 w 256"/>
                <a:gd name="T35" fmla="*/ 32891 h 248"/>
                <a:gd name="T36" fmla="*/ 264666 w 256"/>
                <a:gd name="T37" fmla="*/ 274093 h 248"/>
                <a:gd name="T38" fmla="*/ 264666 w 256"/>
                <a:gd name="T39" fmla="*/ 317948 h 248"/>
                <a:gd name="T40" fmla="*/ 264666 w 256"/>
                <a:gd name="T41" fmla="*/ 274093 h 248"/>
                <a:gd name="T42" fmla="*/ 144363 w 256"/>
                <a:gd name="T43" fmla="*/ 296020 h 248"/>
                <a:gd name="T44" fmla="*/ 96242 w 256"/>
                <a:gd name="T45" fmla="*/ 296020 h 248"/>
                <a:gd name="T46" fmla="*/ 221056 w 256"/>
                <a:gd name="T47" fmla="*/ 21927 h 248"/>
                <a:gd name="T48" fmla="*/ 308276 w 256"/>
                <a:gd name="T49" fmla="*/ 76746 h 248"/>
                <a:gd name="T50" fmla="*/ 193988 w 256"/>
                <a:gd name="T51" fmla="*/ 46596 h 248"/>
                <a:gd name="T52" fmla="*/ 129326 w 256"/>
                <a:gd name="T53" fmla="*/ 54819 h 248"/>
                <a:gd name="T54" fmla="*/ 177447 w 256"/>
                <a:gd name="T55" fmla="*/ 76746 h 248"/>
                <a:gd name="T56" fmla="*/ 129326 w 256"/>
                <a:gd name="T57" fmla="*/ 54819 h 248"/>
                <a:gd name="T58" fmla="*/ 324818 w 256"/>
                <a:gd name="T59" fmla="*/ 98673 h 248"/>
                <a:gd name="T60" fmla="*/ 356397 w 256"/>
                <a:gd name="T61" fmla="*/ 98673 h 248"/>
                <a:gd name="T62" fmla="*/ 90227 w 256"/>
                <a:gd name="T63" fmla="*/ 202829 h 248"/>
                <a:gd name="T64" fmla="*/ 78197 w 256"/>
                <a:gd name="T65" fmla="*/ 98673 h 2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29" name="Group 28">
              <a:extLst>
                <a:ext uri="{FF2B5EF4-FFF2-40B4-BE49-F238E27FC236}">
                  <a16:creationId xmlns:a16="http://schemas.microsoft.com/office/drawing/2014/main" id="{C270E9B0-CC4F-490B-9FAC-B461B278E221}"/>
                </a:ext>
              </a:extLst>
            </p:cNvPr>
            <p:cNvGrpSpPr/>
            <p:nvPr/>
          </p:nvGrpSpPr>
          <p:grpSpPr>
            <a:xfrm>
              <a:off x="5847411" y="5028784"/>
              <a:ext cx="386534" cy="314469"/>
              <a:chOff x="6369689" y="2031259"/>
              <a:chExt cx="386534" cy="314469"/>
            </a:xfrm>
            <a:solidFill>
              <a:schemeClr val="bg1"/>
            </a:solidFill>
          </p:grpSpPr>
          <p:sp>
            <p:nvSpPr>
              <p:cNvPr id="30" name="Freeform 42">
                <a:extLst>
                  <a:ext uri="{FF2B5EF4-FFF2-40B4-BE49-F238E27FC236}">
                    <a16:creationId xmlns:a16="http://schemas.microsoft.com/office/drawing/2014/main" id="{6C4537B4-EA26-458E-82A1-B929D4498B99}"/>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1" name="Freeform 43">
                <a:extLst>
                  <a:ext uri="{FF2B5EF4-FFF2-40B4-BE49-F238E27FC236}">
                    <a16:creationId xmlns:a16="http://schemas.microsoft.com/office/drawing/2014/main" id="{45EEBA74-2201-4591-BD24-33CB0F354F8F}"/>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32" name="TextBox 31">
            <a:extLst>
              <a:ext uri="{FF2B5EF4-FFF2-40B4-BE49-F238E27FC236}">
                <a16:creationId xmlns:a16="http://schemas.microsoft.com/office/drawing/2014/main" id="{B8A0D9AB-F37B-4927-A5E0-5A34F0198E9A}"/>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3" name="Straight Connector 32">
            <a:extLst>
              <a:ext uri="{FF2B5EF4-FFF2-40B4-BE49-F238E27FC236}">
                <a16:creationId xmlns:a16="http://schemas.microsoft.com/office/drawing/2014/main" id="{A282737E-B3E4-4E21-8DA6-5FF1FCA033B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2B3E35AC-6183-4B7E-8E3B-2365B26424D0}"/>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6" name="Rounded Rectangle 23">
            <a:extLst>
              <a:ext uri="{FF2B5EF4-FFF2-40B4-BE49-F238E27FC236}">
                <a16:creationId xmlns:a16="http://schemas.microsoft.com/office/drawing/2014/main" id="{E2DD9953-65E0-4E71-A481-BE0017FB491B}"/>
              </a:ext>
            </a:extLst>
          </p:cNvPr>
          <p:cNvSpPr/>
          <p:nvPr/>
        </p:nvSpPr>
        <p:spPr>
          <a:xfrm>
            <a:off x="8267700" y="2808288"/>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7" name="Rounded Rectangle 24">
            <a:extLst>
              <a:ext uri="{FF2B5EF4-FFF2-40B4-BE49-F238E27FC236}">
                <a16:creationId xmlns:a16="http://schemas.microsoft.com/office/drawing/2014/main" id="{1776010D-34EB-4F90-A7D7-AC15E4381317}"/>
              </a:ext>
            </a:extLst>
          </p:cNvPr>
          <p:cNvSpPr/>
          <p:nvPr/>
        </p:nvSpPr>
        <p:spPr>
          <a:xfrm>
            <a:off x="8267700" y="3619500"/>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8" name="Rounded Rectangle 25">
            <a:extLst>
              <a:ext uri="{FF2B5EF4-FFF2-40B4-BE49-F238E27FC236}">
                <a16:creationId xmlns:a16="http://schemas.microsoft.com/office/drawing/2014/main" id="{4CF422AC-A458-44EC-A716-94B8591050BA}"/>
              </a:ext>
            </a:extLst>
          </p:cNvPr>
          <p:cNvSpPr/>
          <p:nvPr/>
        </p:nvSpPr>
        <p:spPr>
          <a:xfrm>
            <a:off x="8267700" y="4430713"/>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9" name="Rounded Rectangle 26">
            <a:extLst>
              <a:ext uri="{FF2B5EF4-FFF2-40B4-BE49-F238E27FC236}">
                <a16:creationId xmlns:a16="http://schemas.microsoft.com/office/drawing/2014/main" id="{DA77242B-04FA-4E11-A009-0B6E4B0921D2}"/>
              </a:ext>
            </a:extLst>
          </p:cNvPr>
          <p:cNvSpPr/>
          <p:nvPr/>
        </p:nvSpPr>
        <p:spPr>
          <a:xfrm>
            <a:off x="8267700" y="5241925"/>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grpSp>
        <p:nvGrpSpPr>
          <p:cNvPr id="40" name="Group 39">
            <a:extLst>
              <a:ext uri="{FF2B5EF4-FFF2-40B4-BE49-F238E27FC236}">
                <a16:creationId xmlns:a16="http://schemas.microsoft.com/office/drawing/2014/main" id="{E3D6D2B8-CFF6-4671-B404-70028BD3711E}"/>
              </a:ext>
            </a:extLst>
          </p:cNvPr>
          <p:cNvGrpSpPr>
            <a:grpSpLocks/>
          </p:cNvGrpSpPr>
          <p:nvPr/>
        </p:nvGrpSpPr>
        <p:grpSpPr bwMode="auto">
          <a:xfrm>
            <a:off x="8985250" y="2701925"/>
            <a:ext cx="2711450" cy="811213"/>
            <a:chOff x="8027893" y="2583618"/>
            <a:chExt cx="2711543" cy="810399"/>
          </a:xfrm>
        </p:grpSpPr>
        <p:sp>
          <p:nvSpPr>
            <p:cNvPr id="41" name="Text Placeholder 5">
              <a:extLst>
                <a:ext uri="{FF2B5EF4-FFF2-40B4-BE49-F238E27FC236}">
                  <a16:creationId xmlns:a16="http://schemas.microsoft.com/office/drawing/2014/main" id="{FF45C0A0-B97D-48D7-B2EC-CED9727C1D51}"/>
                </a:ext>
              </a:extLst>
            </p:cNvPr>
            <p:cNvSpPr txBox="1">
              <a:spLocks/>
            </p:cNvSpPr>
            <p:nvPr/>
          </p:nvSpPr>
          <p:spPr>
            <a:xfrm>
              <a:off x="8040593" y="284529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4077" name="TextBox 41">
              <a:extLst>
                <a:ext uri="{FF2B5EF4-FFF2-40B4-BE49-F238E27FC236}">
                  <a16:creationId xmlns:a16="http://schemas.microsoft.com/office/drawing/2014/main" id="{60BF7F89-C0FE-44D7-96EC-A67433A987A4}"/>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3" name="Group 42">
            <a:extLst>
              <a:ext uri="{FF2B5EF4-FFF2-40B4-BE49-F238E27FC236}">
                <a16:creationId xmlns:a16="http://schemas.microsoft.com/office/drawing/2014/main" id="{CF14AEF8-ED45-4B17-925F-0776AC39E3E5}"/>
              </a:ext>
            </a:extLst>
          </p:cNvPr>
          <p:cNvGrpSpPr>
            <a:grpSpLocks/>
          </p:cNvGrpSpPr>
          <p:nvPr/>
        </p:nvGrpSpPr>
        <p:grpSpPr bwMode="auto">
          <a:xfrm>
            <a:off x="8985250" y="3524250"/>
            <a:ext cx="2711450" cy="763588"/>
            <a:chOff x="8027893" y="2583618"/>
            <a:chExt cx="2711543" cy="763946"/>
          </a:xfrm>
        </p:grpSpPr>
        <p:sp>
          <p:nvSpPr>
            <p:cNvPr id="44" name="Text Placeholder 5">
              <a:extLst>
                <a:ext uri="{FF2B5EF4-FFF2-40B4-BE49-F238E27FC236}">
                  <a16:creationId xmlns:a16="http://schemas.microsoft.com/office/drawing/2014/main" id="{F33C0CB8-844F-4254-8E67-0C1263B690AE}"/>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4075" name="TextBox 44">
              <a:extLst>
                <a:ext uri="{FF2B5EF4-FFF2-40B4-BE49-F238E27FC236}">
                  <a16:creationId xmlns:a16="http://schemas.microsoft.com/office/drawing/2014/main" id="{304EC9CB-C75E-43BF-B836-C9371286AC3D}"/>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6" name="Group 45">
            <a:extLst>
              <a:ext uri="{FF2B5EF4-FFF2-40B4-BE49-F238E27FC236}">
                <a16:creationId xmlns:a16="http://schemas.microsoft.com/office/drawing/2014/main" id="{56D77A49-2766-4AA9-B095-3C6EBE1E9378}"/>
              </a:ext>
            </a:extLst>
          </p:cNvPr>
          <p:cNvGrpSpPr>
            <a:grpSpLocks/>
          </p:cNvGrpSpPr>
          <p:nvPr/>
        </p:nvGrpSpPr>
        <p:grpSpPr bwMode="auto">
          <a:xfrm>
            <a:off x="8997950" y="4330700"/>
            <a:ext cx="2711450" cy="809625"/>
            <a:chOff x="8027893" y="2583618"/>
            <a:chExt cx="2711543" cy="810399"/>
          </a:xfrm>
        </p:grpSpPr>
        <p:sp>
          <p:nvSpPr>
            <p:cNvPr id="47" name="Text Placeholder 5">
              <a:extLst>
                <a:ext uri="{FF2B5EF4-FFF2-40B4-BE49-F238E27FC236}">
                  <a16:creationId xmlns:a16="http://schemas.microsoft.com/office/drawing/2014/main" id="{11F01383-1DEE-434F-BB92-9482C015DCB3}"/>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4073" name="TextBox 47">
              <a:extLst>
                <a:ext uri="{FF2B5EF4-FFF2-40B4-BE49-F238E27FC236}">
                  <a16:creationId xmlns:a16="http://schemas.microsoft.com/office/drawing/2014/main" id="{41C05A9B-25A8-4C8F-9276-DDC5EFFEEF9C}"/>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9" name="Group 48">
            <a:extLst>
              <a:ext uri="{FF2B5EF4-FFF2-40B4-BE49-F238E27FC236}">
                <a16:creationId xmlns:a16="http://schemas.microsoft.com/office/drawing/2014/main" id="{C040D340-C058-431C-AE1C-5771FE327805}"/>
              </a:ext>
            </a:extLst>
          </p:cNvPr>
          <p:cNvGrpSpPr>
            <a:grpSpLocks/>
          </p:cNvGrpSpPr>
          <p:nvPr/>
        </p:nvGrpSpPr>
        <p:grpSpPr bwMode="auto">
          <a:xfrm>
            <a:off x="8997950" y="5153025"/>
            <a:ext cx="2711450" cy="763588"/>
            <a:chOff x="8027893" y="2583618"/>
            <a:chExt cx="2711543" cy="763946"/>
          </a:xfrm>
        </p:grpSpPr>
        <p:sp>
          <p:nvSpPr>
            <p:cNvPr id="50" name="Text Placeholder 5">
              <a:extLst>
                <a:ext uri="{FF2B5EF4-FFF2-40B4-BE49-F238E27FC236}">
                  <a16:creationId xmlns:a16="http://schemas.microsoft.com/office/drawing/2014/main" id="{55A1A3B9-3622-48A8-90EC-F91AD7F74471}"/>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4071" name="TextBox 50">
              <a:extLst>
                <a:ext uri="{FF2B5EF4-FFF2-40B4-BE49-F238E27FC236}">
                  <a16:creationId xmlns:a16="http://schemas.microsoft.com/office/drawing/2014/main" id="{4A878B08-EC0D-4BD2-A24E-04093256EE47}"/>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52" name="Rectangle 51">
            <a:extLst>
              <a:ext uri="{FF2B5EF4-FFF2-40B4-BE49-F238E27FC236}">
                <a16:creationId xmlns:a16="http://schemas.microsoft.com/office/drawing/2014/main" id="{322B5635-18D7-459A-B9E2-AC7614135B95}"/>
              </a:ext>
            </a:extLst>
          </p:cNvPr>
          <p:cNvSpPr>
            <a:spLocks noChangeArrowheads="1"/>
          </p:cNvSpPr>
          <p:nvPr/>
        </p:nvSpPr>
        <p:spPr bwMode="auto">
          <a:xfrm>
            <a:off x="8285163" y="2909888"/>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5</a:t>
            </a:r>
            <a:endParaRPr lang="en-US" altLang="en-US" sz="2000">
              <a:solidFill>
                <a:srgbClr val="FFFFFF"/>
              </a:solidFill>
            </a:endParaRPr>
          </a:p>
        </p:txBody>
      </p:sp>
      <p:sp>
        <p:nvSpPr>
          <p:cNvPr id="53" name="Rectangle 52">
            <a:extLst>
              <a:ext uri="{FF2B5EF4-FFF2-40B4-BE49-F238E27FC236}">
                <a16:creationId xmlns:a16="http://schemas.microsoft.com/office/drawing/2014/main" id="{4E16A5BC-1C3A-48CF-85D1-947CBE163209}"/>
              </a:ext>
            </a:extLst>
          </p:cNvPr>
          <p:cNvSpPr>
            <a:spLocks noChangeArrowheads="1"/>
          </p:cNvSpPr>
          <p:nvPr/>
        </p:nvSpPr>
        <p:spPr bwMode="auto">
          <a:xfrm>
            <a:off x="8277225" y="3744913"/>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06</a:t>
            </a:r>
            <a:endParaRPr lang="en-US" altLang="en-US" sz="2000">
              <a:solidFill>
                <a:srgbClr val="FFFFFF"/>
              </a:solidFill>
            </a:endParaRPr>
          </a:p>
        </p:txBody>
      </p:sp>
      <p:sp>
        <p:nvSpPr>
          <p:cNvPr id="54" name="Rectangle 53">
            <a:extLst>
              <a:ext uri="{FF2B5EF4-FFF2-40B4-BE49-F238E27FC236}">
                <a16:creationId xmlns:a16="http://schemas.microsoft.com/office/drawing/2014/main" id="{062D61C8-EACB-4077-B2C3-260C5ECEE325}"/>
              </a:ext>
            </a:extLst>
          </p:cNvPr>
          <p:cNvSpPr>
            <a:spLocks noChangeArrowheads="1"/>
          </p:cNvSpPr>
          <p:nvPr/>
        </p:nvSpPr>
        <p:spPr bwMode="auto">
          <a:xfrm>
            <a:off x="8293100" y="4552950"/>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07</a:t>
            </a:r>
            <a:endParaRPr lang="en-US" altLang="en-US" sz="2000">
              <a:solidFill>
                <a:srgbClr val="FFFFFF"/>
              </a:solidFill>
            </a:endParaRPr>
          </a:p>
        </p:txBody>
      </p:sp>
      <p:sp>
        <p:nvSpPr>
          <p:cNvPr id="55" name="Rectangle 54">
            <a:extLst>
              <a:ext uri="{FF2B5EF4-FFF2-40B4-BE49-F238E27FC236}">
                <a16:creationId xmlns:a16="http://schemas.microsoft.com/office/drawing/2014/main" id="{8D68D572-D92D-4066-9D5A-09B112833DCB}"/>
              </a:ext>
            </a:extLst>
          </p:cNvPr>
          <p:cNvSpPr>
            <a:spLocks noChangeArrowheads="1"/>
          </p:cNvSpPr>
          <p:nvPr/>
        </p:nvSpPr>
        <p:spPr bwMode="auto">
          <a:xfrm>
            <a:off x="8285163" y="5341938"/>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08</a:t>
            </a:r>
            <a:endParaRPr lang="en-US" altLang="en-US" sz="2000">
              <a:solidFill>
                <a:srgbClr val="FFFFFF"/>
              </a:solidFill>
            </a:endParaRPr>
          </a:p>
        </p:txBody>
      </p:sp>
      <p:sp>
        <p:nvSpPr>
          <p:cNvPr id="56" name="Rounded Rectangle 44">
            <a:extLst>
              <a:ext uri="{FF2B5EF4-FFF2-40B4-BE49-F238E27FC236}">
                <a16:creationId xmlns:a16="http://schemas.microsoft.com/office/drawing/2014/main" id="{0B9013B2-232D-4E40-BC78-A8B4516168BF}"/>
              </a:ext>
            </a:extLst>
          </p:cNvPr>
          <p:cNvSpPr/>
          <p:nvPr/>
        </p:nvSpPr>
        <p:spPr>
          <a:xfrm>
            <a:off x="3286125" y="2886075"/>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7" name="Rounded Rectangle 45">
            <a:extLst>
              <a:ext uri="{FF2B5EF4-FFF2-40B4-BE49-F238E27FC236}">
                <a16:creationId xmlns:a16="http://schemas.microsoft.com/office/drawing/2014/main" id="{663BB523-6F21-4C9E-B26E-DC6142E2212F}"/>
              </a:ext>
            </a:extLst>
          </p:cNvPr>
          <p:cNvSpPr/>
          <p:nvPr/>
        </p:nvSpPr>
        <p:spPr>
          <a:xfrm>
            <a:off x="3286125" y="3697288"/>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8" name="Rounded Rectangle 46">
            <a:extLst>
              <a:ext uri="{FF2B5EF4-FFF2-40B4-BE49-F238E27FC236}">
                <a16:creationId xmlns:a16="http://schemas.microsoft.com/office/drawing/2014/main" id="{C8E847D0-C22B-4985-BF4F-102A8D76AD0D}"/>
              </a:ext>
            </a:extLst>
          </p:cNvPr>
          <p:cNvSpPr/>
          <p:nvPr/>
        </p:nvSpPr>
        <p:spPr>
          <a:xfrm>
            <a:off x="3286125" y="4508500"/>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59" name="Rounded Rectangle 47">
            <a:extLst>
              <a:ext uri="{FF2B5EF4-FFF2-40B4-BE49-F238E27FC236}">
                <a16:creationId xmlns:a16="http://schemas.microsoft.com/office/drawing/2014/main" id="{41A5B869-1D0F-4A59-BD5A-88440A04DE9A}"/>
              </a:ext>
            </a:extLst>
          </p:cNvPr>
          <p:cNvSpPr/>
          <p:nvPr/>
        </p:nvSpPr>
        <p:spPr>
          <a:xfrm>
            <a:off x="3286125" y="5319713"/>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grpSp>
        <p:nvGrpSpPr>
          <p:cNvPr id="60" name="Group 59">
            <a:extLst>
              <a:ext uri="{FF2B5EF4-FFF2-40B4-BE49-F238E27FC236}">
                <a16:creationId xmlns:a16="http://schemas.microsoft.com/office/drawing/2014/main" id="{AFAA90DE-4F1B-48C1-85D3-BA7B1B5B881F}"/>
              </a:ext>
            </a:extLst>
          </p:cNvPr>
          <p:cNvGrpSpPr>
            <a:grpSpLocks/>
          </p:cNvGrpSpPr>
          <p:nvPr/>
        </p:nvGrpSpPr>
        <p:grpSpPr bwMode="auto">
          <a:xfrm>
            <a:off x="482600" y="2808288"/>
            <a:ext cx="2697163" cy="809625"/>
            <a:chOff x="8041341" y="2583618"/>
            <a:chExt cx="2698095" cy="810399"/>
          </a:xfrm>
        </p:grpSpPr>
        <p:sp>
          <p:nvSpPr>
            <p:cNvPr id="61" name="Text Placeholder 5">
              <a:extLst>
                <a:ext uri="{FF2B5EF4-FFF2-40B4-BE49-F238E27FC236}">
                  <a16:creationId xmlns:a16="http://schemas.microsoft.com/office/drawing/2014/main" id="{83506B77-2B08-4AD7-9837-452D9F546217}"/>
                </a:ext>
              </a:extLst>
            </p:cNvPr>
            <p:cNvSpPr txBox="1">
              <a:spLocks/>
            </p:cNvSpPr>
            <p:nvPr/>
          </p:nvSpPr>
          <p:spPr>
            <a:xfrm>
              <a:off x="8041341" y="2845805"/>
              <a:ext cx="2698095"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4069" name="TextBox 61">
              <a:extLst>
                <a:ext uri="{FF2B5EF4-FFF2-40B4-BE49-F238E27FC236}">
                  <a16:creationId xmlns:a16="http://schemas.microsoft.com/office/drawing/2014/main" id="{03FEC087-C32D-4C7A-92ED-1252F3AFAB3E}"/>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3" name="Group 62">
            <a:extLst>
              <a:ext uri="{FF2B5EF4-FFF2-40B4-BE49-F238E27FC236}">
                <a16:creationId xmlns:a16="http://schemas.microsoft.com/office/drawing/2014/main" id="{D7DEBEC8-7A49-475E-BB1A-F37948E13770}"/>
              </a:ext>
            </a:extLst>
          </p:cNvPr>
          <p:cNvGrpSpPr>
            <a:grpSpLocks/>
          </p:cNvGrpSpPr>
          <p:nvPr/>
        </p:nvGrpSpPr>
        <p:grpSpPr bwMode="auto">
          <a:xfrm>
            <a:off x="482600" y="3630613"/>
            <a:ext cx="2697163" cy="763587"/>
            <a:chOff x="8041341" y="2583618"/>
            <a:chExt cx="2698095" cy="763946"/>
          </a:xfrm>
        </p:grpSpPr>
        <p:sp>
          <p:nvSpPr>
            <p:cNvPr id="64" name="Text Placeholder 5">
              <a:extLst>
                <a:ext uri="{FF2B5EF4-FFF2-40B4-BE49-F238E27FC236}">
                  <a16:creationId xmlns:a16="http://schemas.microsoft.com/office/drawing/2014/main" id="{CF7F4C48-02D4-4E88-A65D-C92FD2EC09D8}"/>
                </a:ext>
              </a:extLst>
            </p:cNvPr>
            <p:cNvSpPr txBox="1">
              <a:spLocks/>
            </p:cNvSpPr>
            <p:nvPr/>
          </p:nvSpPr>
          <p:spPr>
            <a:xfrm>
              <a:off x="8041341" y="2845678"/>
              <a:ext cx="2698095" cy="50188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44067" name="TextBox 64">
              <a:extLst>
                <a:ext uri="{FF2B5EF4-FFF2-40B4-BE49-F238E27FC236}">
                  <a16:creationId xmlns:a16="http://schemas.microsoft.com/office/drawing/2014/main" id="{046A3110-1B16-4010-92CD-A9AB37ADE425}"/>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6" name="Group 65">
            <a:extLst>
              <a:ext uri="{FF2B5EF4-FFF2-40B4-BE49-F238E27FC236}">
                <a16:creationId xmlns:a16="http://schemas.microsoft.com/office/drawing/2014/main" id="{0974CF04-D61A-427B-8393-E787B103C1D6}"/>
              </a:ext>
            </a:extLst>
          </p:cNvPr>
          <p:cNvGrpSpPr>
            <a:grpSpLocks/>
          </p:cNvGrpSpPr>
          <p:nvPr/>
        </p:nvGrpSpPr>
        <p:grpSpPr bwMode="auto">
          <a:xfrm>
            <a:off x="495300" y="4408488"/>
            <a:ext cx="2698750" cy="838200"/>
            <a:chOff x="8041341" y="2555575"/>
            <a:chExt cx="2698095" cy="838442"/>
          </a:xfrm>
        </p:grpSpPr>
        <p:sp>
          <p:nvSpPr>
            <p:cNvPr id="67" name="Text Placeholder 5">
              <a:extLst>
                <a:ext uri="{FF2B5EF4-FFF2-40B4-BE49-F238E27FC236}">
                  <a16:creationId xmlns:a16="http://schemas.microsoft.com/office/drawing/2014/main" id="{42FA72A8-07C7-4419-84B5-5CC412460BF6}"/>
                </a:ext>
              </a:extLst>
            </p:cNvPr>
            <p:cNvSpPr txBox="1">
              <a:spLocks/>
            </p:cNvSpPr>
            <p:nvPr/>
          </p:nvSpPr>
          <p:spPr>
            <a:xfrm>
              <a:off x="8041341" y="2846171"/>
              <a:ext cx="2698095" cy="54784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4065" name="TextBox 67">
              <a:extLst>
                <a:ext uri="{FF2B5EF4-FFF2-40B4-BE49-F238E27FC236}">
                  <a16:creationId xmlns:a16="http://schemas.microsoft.com/office/drawing/2014/main" id="{9FBF5E4F-610D-4883-ACB9-6DBEED11D20F}"/>
                </a:ext>
              </a:extLst>
            </p:cNvPr>
            <p:cNvSpPr txBox="1">
              <a:spLocks noChangeArrowheads="1"/>
            </p:cNvSpPr>
            <p:nvPr/>
          </p:nvSpPr>
          <p:spPr bwMode="auto">
            <a:xfrm>
              <a:off x="8472622" y="255557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9" name="Group 68">
            <a:extLst>
              <a:ext uri="{FF2B5EF4-FFF2-40B4-BE49-F238E27FC236}">
                <a16:creationId xmlns:a16="http://schemas.microsoft.com/office/drawing/2014/main" id="{4B112618-848D-4BB4-81B4-92779B7C8495}"/>
              </a:ext>
            </a:extLst>
          </p:cNvPr>
          <p:cNvGrpSpPr>
            <a:grpSpLocks/>
          </p:cNvGrpSpPr>
          <p:nvPr/>
        </p:nvGrpSpPr>
        <p:grpSpPr bwMode="auto">
          <a:xfrm>
            <a:off x="495300" y="5295900"/>
            <a:ext cx="2698750" cy="727075"/>
            <a:chOff x="8041341" y="2620321"/>
            <a:chExt cx="2698095" cy="727243"/>
          </a:xfrm>
        </p:grpSpPr>
        <p:sp>
          <p:nvSpPr>
            <p:cNvPr id="70" name="Text Placeholder 5">
              <a:extLst>
                <a:ext uri="{FF2B5EF4-FFF2-40B4-BE49-F238E27FC236}">
                  <a16:creationId xmlns:a16="http://schemas.microsoft.com/office/drawing/2014/main" id="{180B39F5-E315-4310-9F3E-38E7103D54BF}"/>
                </a:ext>
              </a:extLst>
            </p:cNvPr>
            <p:cNvSpPr txBox="1">
              <a:spLocks/>
            </p:cNvSpPr>
            <p:nvPr/>
          </p:nvSpPr>
          <p:spPr>
            <a:xfrm>
              <a:off x="8041341" y="2845798"/>
              <a:ext cx="2698095" cy="50176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44063" name="TextBox 70">
              <a:extLst>
                <a:ext uri="{FF2B5EF4-FFF2-40B4-BE49-F238E27FC236}">
                  <a16:creationId xmlns:a16="http://schemas.microsoft.com/office/drawing/2014/main" id="{08231C4D-3599-411D-A97A-8832C8215759}"/>
                </a:ext>
              </a:extLst>
            </p:cNvPr>
            <p:cNvSpPr txBox="1">
              <a:spLocks noChangeArrowheads="1"/>
            </p:cNvSpPr>
            <p:nvPr/>
          </p:nvSpPr>
          <p:spPr bwMode="auto">
            <a:xfrm>
              <a:off x="8486069" y="2620321"/>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72" name="Rectangle 71">
            <a:extLst>
              <a:ext uri="{FF2B5EF4-FFF2-40B4-BE49-F238E27FC236}">
                <a16:creationId xmlns:a16="http://schemas.microsoft.com/office/drawing/2014/main" id="{E7E0F498-659D-47B7-A43A-24F04EEE94BF}"/>
              </a:ext>
            </a:extLst>
          </p:cNvPr>
          <p:cNvSpPr>
            <a:spLocks noChangeArrowheads="1"/>
          </p:cNvSpPr>
          <p:nvPr/>
        </p:nvSpPr>
        <p:spPr bwMode="auto">
          <a:xfrm>
            <a:off x="3303588" y="2987675"/>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en-US" altLang="en-US" sz="2000">
                <a:solidFill>
                  <a:srgbClr val="FFFFFF"/>
                </a:solidFill>
              </a:rPr>
              <a:t>01</a:t>
            </a:r>
          </a:p>
        </p:txBody>
      </p:sp>
      <p:sp>
        <p:nvSpPr>
          <p:cNvPr id="73" name="Rectangle 72">
            <a:extLst>
              <a:ext uri="{FF2B5EF4-FFF2-40B4-BE49-F238E27FC236}">
                <a16:creationId xmlns:a16="http://schemas.microsoft.com/office/drawing/2014/main" id="{59C1133C-FAD4-4D15-8DF0-542C4A0B4B3E}"/>
              </a:ext>
            </a:extLst>
          </p:cNvPr>
          <p:cNvSpPr>
            <a:spLocks noChangeArrowheads="1"/>
          </p:cNvSpPr>
          <p:nvPr/>
        </p:nvSpPr>
        <p:spPr bwMode="auto">
          <a:xfrm>
            <a:off x="3295650" y="3824288"/>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74" name="Rectangle 73">
            <a:extLst>
              <a:ext uri="{FF2B5EF4-FFF2-40B4-BE49-F238E27FC236}">
                <a16:creationId xmlns:a16="http://schemas.microsoft.com/office/drawing/2014/main" id="{C6E004B8-0AFD-4098-B1F8-278A205420E7}"/>
              </a:ext>
            </a:extLst>
          </p:cNvPr>
          <p:cNvSpPr>
            <a:spLocks noChangeArrowheads="1"/>
          </p:cNvSpPr>
          <p:nvPr/>
        </p:nvSpPr>
        <p:spPr bwMode="auto">
          <a:xfrm>
            <a:off x="3309938" y="4630738"/>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75" name="Rectangle 74">
            <a:extLst>
              <a:ext uri="{FF2B5EF4-FFF2-40B4-BE49-F238E27FC236}">
                <a16:creationId xmlns:a16="http://schemas.microsoft.com/office/drawing/2014/main" id="{15AC097A-CEF9-4E0F-A711-481717367E03}"/>
              </a:ext>
            </a:extLst>
          </p:cNvPr>
          <p:cNvSpPr>
            <a:spLocks noChangeArrowheads="1"/>
          </p:cNvSpPr>
          <p:nvPr/>
        </p:nvSpPr>
        <p:spPr bwMode="auto">
          <a:xfrm>
            <a:off x="3303588" y="5421313"/>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04</a:t>
            </a:r>
            <a:endParaRPr lang="en-US" altLang="en-US" sz="2000">
              <a:solidFill>
                <a:srgbClr val="FFFFFF"/>
              </a:solidFill>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up)">
                                      <p:cBhvr>
                                        <p:cTn id="7" dur="500"/>
                                        <p:tgtEl>
                                          <p:spTgt spid="32"/>
                                        </p:tgtEl>
                                      </p:cBhvr>
                                    </p:animEffect>
                                  </p:childTnLst>
                                </p:cTn>
                              </p:par>
                              <p:par>
                                <p:cTn id="8" presetID="16" presetClass="entr" presetSubtype="37"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outVertical)">
                                      <p:cBhvr>
                                        <p:cTn id="10" dur="500"/>
                                        <p:tgtEl>
                                          <p:spTgt spid="3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1000"/>
                                        <p:tgtEl>
                                          <p:spTgt spid="34"/>
                                        </p:tgtEl>
                                      </p:cBhvr>
                                    </p:animEffect>
                                    <p:anim calcmode="lin" valueType="num">
                                      <p:cBhvr>
                                        <p:cTn id="14" dur="1000" fill="hold"/>
                                        <p:tgtEl>
                                          <p:spTgt spid="34"/>
                                        </p:tgtEl>
                                        <p:attrNameLst>
                                          <p:attrName>ppt_x</p:attrName>
                                        </p:attrNameLst>
                                      </p:cBhvr>
                                      <p:tavLst>
                                        <p:tav tm="0">
                                          <p:val>
                                            <p:strVal val="#ppt_x"/>
                                          </p:val>
                                        </p:tav>
                                        <p:tav tm="100000">
                                          <p:val>
                                            <p:strVal val="#ppt_x"/>
                                          </p:val>
                                        </p:tav>
                                      </p:tavLst>
                                    </p:anim>
                                    <p:anim calcmode="lin" valueType="num">
                                      <p:cBhvr>
                                        <p:cTn id="15" dur="900" decel="100000" fill="hold"/>
                                        <p:tgtEl>
                                          <p:spTgt spid="3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500"/>
                                        <p:tgtEl>
                                          <p:spTgt spid="56"/>
                                        </p:tgtEl>
                                      </p:cBhvr>
                                    </p:animEffect>
                                  </p:childTnLst>
                                </p:cTn>
                              </p:par>
                              <p:par>
                                <p:cTn id="21" presetID="22" presetClass="entr" presetSubtype="1" fill="hold" nodeType="with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wipe(up)">
                                      <p:cBhvr>
                                        <p:cTn id="23" dur="500"/>
                                        <p:tgtEl>
                                          <p:spTgt spid="60"/>
                                        </p:tgtEl>
                                      </p:cBhvr>
                                    </p:animEffect>
                                  </p:childTnLst>
                                </p:cTn>
                              </p:par>
                            </p:childTnLst>
                          </p:cTn>
                        </p:par>
                        <p:par>
                          <p:cTn id="24" fill="hold" nodeType="afterGroup">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fade">
                                      <p:cBhvr>
                                        <p:cTn id="27" dur="500"/>
                                        <p:tgtEl>
                                          <p:spTgt spid="57"/>
                                        </p:tgtEl>
                                      </p:cBhvr>
                                    </p:animEffect>
                                  </p:childTnLst>
                                </p:cTn>
                              </p:par>
                              <p:par>
                                <p:cTn id="28" presetID="22" presetClass="entr" presetSubtype="1" fill="hold" nodeType="with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wipe(up)">
                                      <p:cBhvr>
                                        <p:cTn id="30" dur="500"/>
                                        <p:tgtEl>
                                          <p:spTgt spid="63"/>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500"/>
                                        <p:tgtEl>
                                          <p:spTgt spid="58"/>
                                        </p:tgtEl>
                                      </p:cBhvr>
                                    </p:animEffect>
                                  </p:childTnLst>
                                </p:cTn>
                              </p:par>
                              <p:par>
                                <p:cTn id="35" presetID="22" presetClass="entr" presetSubtype="1" fill="hold" nodeType="withEffect">
                                  <p:stCondLst>
                                    <p:cond delay="0"/>
                                  </p:stCondLst>
                                  <p:childTnLst>
                                    <p:set>
                                      <p:cBhvr>
                                        <p:cTn id="36" dur="1" fill="hold">
                                          <p:stCondLst>
                                            <p:cond delay="0"/>
                                          </p:stCondLst>
                                        </p:cTn>
                                        <p:tgtEl>
                                          <p:spTgt spid="66"/>
                                        </p:tgtEl>
                                        <p:attrNameLst>
                                          <p:attrName>style.visibility</p:attrName>
                                        </p:attrNameLst>
                                      </p:cBhvr>
                                      <p:to>
                                        <p:strVal val="visible"/>
                                      </p:to>
                                    </p:set>
                                    <p:animEffect transition="in" filter="wipe(up)">
                                      <p:cBhvr>
                                        <p:cTn id="37" dur="500"/>
                                        <p:tgtEl>
                                          <p:spTgt spid="66"/>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59"/>
                                        </p:tgtEl>
                                        <p:attrNameLst>
                                          <p:attrName>style.visibility</p:attrName>
                                        </p:attrNameLst>
                                      </p:cBhvr>
                                      <p:to>
                                        <p:strVal val="visible"/>
                                      </p:to>
                                    </p:set>
                                    <p:animEffect transition="in" filter="fade">
                                      <p:cBhvr>
                                        <p:cTn id="41" dur="500"/>
                                        <p:tgtEl>
                                          <p:spTgt spid="59"/>
                                        </p:tgtEl>
                                      </p:cBhvr>
                                    </p:animEffect>
                                  </p:childTnLst>
                                </p:cTn>
                              </p:par>
                              <p:par>
                                <p:cTn id="42" presetID="22" presetClass="entr" presetSubtype="1" fill="hold" nodeType="with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wipe(up)">
                                      <p:cBhvr>
                                        <p:cTn id="44" dur="500"/>
                                        <p:tgtEl>
                                          <p:spTgt spid="69"/>
                                        </p:tgtEl>
                                      </p:cBhvr>
                                    </p:animEffect>
                                  </p:childTnLst>
                                </p:cTn>
                              </p:par>
                            </p:childTnLst>
                          </p:cTn>
                        </p:par>
                        <p:par>
                          <p:cTn id="45" fill="hold" nodeType="afterGroup">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par>
                                <p:cTn id="49" presetID="22" presetClass="entr" presetSubtype="1" fill="hold" nodeType="with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wipe(up)">
                                      <p:cBhvr>
                                        <p:cTn id="51" dur="500"/>
                                        <p:tgtEl>
                                          <p:spTgt spid="40"/>
                                        </p:tgtEl>
                                      </p:cBhvr>
                                    </p:animEffect>
                                  </p:childTnLst>
                                </p:cTn>
                              </p:par>
                            </p:childTnLst>
                          </p:cTn>
                        </p:par>
                        <p:par>
                          <p:cTn id="52" fill="hold" nodeType="afterGroup">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par>
                                <p:cTn id="56" presetID="22" presetClass="entr" presetSubtype="1" fill="hold"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wipe(up)">
                                      <p:cBhvr>
                                        <p:cTn id="58" dur="500"/>
                                        <p:tgtEl>
                                          <p:spTgt spid="43"/>
                                        </p:tgtEl>
                                      </p:cBhvr>
                                    </p:animEffect>
                                  </p:childTnLst>
                                </p:cTn>
                              </p:par>
                            </p:childTnLst>
                          </p:cTn>
                        </p:par>
                        <p:par>
                          <p:cTn id="59" fill="hold" nodeType="afterGroup">
                            <p:stCondLst>
                              <p:cond delay="4000"/>
                            </p:stCondLst>
                            <p:childTnLst>
                              <p:par>
                                <p:cTn id="60" presetID="10" presetClass="entr" presetSubtype="0" fill="hold" grpId="0" nodeType="afterEffect">
                                  <p:stCondLst>
                                    <p:cond delay="0"/>
                                  </p:stCondLst>
                                  <p:childTnLst>
                                    <p:set>
                                      <p:cBhvr>
                                        <p:cTn id="61" dur="1" fill="hold">
                                          <p:stCondLst>
                                            <p:cond delay="0"/>
                                          </p:stCondLst>
                                        </p:cTn>
                                        <p:tgtEl>
                                          <p:spTgt spid="38"/>
                                        </p:tgtEl>
                                        <p:attrNameLst>
                                          <p:attrName>style.visibility</p:attrName>
                                        </p:attrNameLst>
                                      </p:cBhvr>
                                      <p:to>
                                        <p:strVal val="visible"/>
                                      </p:to>
                                    </p:set>
                                    <p:animEffect transition="in" filter="fade">
                                      <p:cBhvr>
                                        <p:cTn id="62" dur="500"/>
                                        <p:tgtEl>
                                          <p:spTgt spid="38"/>
                                        </p:tgtEl>
                                      </p:cBhvr>
                                    </p:animEffect>
                                  </p:childTnLst>
                                </p:cTn>
                              </p:par>
                              <p:par>
                                <p:cTn id="63" presetID="22" presetClass="entr" presetSubtype="1" fill="hold" nodeType="withEffect">
                                  <p:stCondLst>
                                    <p:cond delay="0"/>
                                  </p:stCondLst>
                                  <p:childTnLst>
                                    <p:set>
                                      <p:cBhvr>
                                        <p:cTn id="64" dur="1" fill="hold">
                                          <p:stCondLst>
                                            <p:cond delay="0"/>
                                          </p:stCondLst>
                                        </p:cTn>
                                        <p:tgtEl>
                                          <p:spTgt spid="46"/>
                                        </p:tgtEl>
                                        <p:attrNameLst>
                                          <p:attrName>style.visibility</p:attrName>
                                        </p:attrNameLst>
                                      </p:cBhvr>
                                      <p:to>
                                        <p:strVal val="visible"/>
                                      </p:to>
                                    </p:set>
                                    <p:animEffect transition="in" filter="wipe(up)">
                                      <p:cBhvr>
                                        <p:cTn id="65" dur="500"/>
                                        <p:tgtEl>
                                          <p:spTgt spid="46"/>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500"/>
                                        <p:tgtEl>
                                          <p:spTgt spid="39"/>
                                        </p:tgtEl>
                                      </p:cBhvr>
                                    </p:animEffect>
                                  </p:childTnLst>
                                </p:cTn>
                              </p:par>
                              <p:par>
                                <p:cTn id="70" presetID="22" presetClass="entr" presetSubtype="1" fill="hold" nodeType="with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wipe(up)">
                                      <p:cBhvr>
                                        <p:cTn id="72" dur="500"/>
                                        <p:tgtEl>
                                          <p:spTgt spid="49"/>
                                        </p:tgtEl>
                                      </p:cBhvr>
                                    </p:animEffect>
                                  </p:childTnLst>
                                </p:cTn>
                              </p:par>
                            </p:childTnLst>
                          </p:cTn>
                        </p:par>
                        <p:par>
                          <p:cTn id="73" fill="hold" nodeType="afterGroup">
                            <p:stCondLst>
                              <p:cond delay="5000"/>
                            </p:stCondLst>
                            <p:childTnLst>
                              <p:par>
                                <p:cTn id="74" presetID="49" presetClass="entr" presetSubtype="0" decel="100000" fill="hold"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 calcmode="lin" valueType="num">
                                      <p:cBhvr>
                                        <p:cTn id="78" dur="500" fill="hold"/>
                                        <p:tgtEl>
                                          <p:spTgt spid="35"/>
                                        </p:tgtEl>
                                        <p:attrNameLst>
                                          <p:attrName>style.rotation</p:attrName>
                                        </p:attrNameLst>
                                      </p:cBhvr>
                                      <p:tavLst>
                                        <p:tav tm="0">
                                          <p:val>
                                            <p:fltVal val="360"/>
                                          </p:val>
                                        </p:tav>
                                        <p:tav tm="100000">
                                          <p:val>
                                            <p:fltVal val="0"/>
                                          </p:val>
                                        </p:tav>
                                      </p:tavLst>
                                    </p:anim>
                                    <p:animEffect transition="in" filter="fade">
                                      <p:cBhvr>
                                        <p:cTn id="79" dur="500"/>
                                        <p:tgtEl>
                                          <p:spTgt spid="35"/>
                                        </p:tgtEl>
                                      </p:cBhvr>
                                    </p:animEffect>
                                  </p:childTnLst>
                                </p:cTn>
                              </p:par>
                            </p:childTnLst>
                          </p:cTn>
                        </p:par>
                        <p:par>
                          <p:cTn id="80" fill="hold" nodeType="afterGroup">
                            <p:stCondLst>
                              <p:cond delay="5500"/>
                            </p:stCondLst>
                            <p:childTnLst>
                              <p:par>
                                <p:cTn id="81" presetID="2" presetClass="exit" presetSubtype="1" fill="hold" grpId="1" nodeType="afterEffect">
                                  <p:stCondLst>
                                    <p:cond delay="0"/>
                                  </p:stCondLst>
                                  <p:childTnLst>
                                    <p:anim calcmode="lin" valueType="num">
                                      <p:cBhvr additive="base">
                                        <p:cTn id="82" dur="500"/>
                                        <p:tgtEl>
                                          <p:spTgt spid="32"/>
                                        </p:tgtEl>
                                        <p:attrNameLst>
                                          <p:attrName>ppt_x</p:attrName>
                                        </p:attrNameLst>
                                      </p:cBhvr>
                                      <p:tavLst>
                                        <p:tav tm="0">
                                          <p:val>
                                            <p:strVal val="ppt_x"/>
                                          </p:val>
                                        </p:tav>
                                        <p:tav tm="100000">
                                          <p:val>
                                            <p:strVal val="ppt_x"/>
                                          </p:val>
                                        </p:tav>
                                      </p:tavLst>
                                    </p:anim>
                                    <p:anim calcmode="lin" valueType="num">
                                      <p:cBhvr additive="base">
                                        <p:cTn id="83" dur="500"/>
                                        <p:tgtEl>
                                          <p:spTgt spid="32"/>
                                        </p:tgtEl>
                                        <p:attrNameLst>
                                          <p:attrName>ppt_y</p:attrName>
                                        </p:attrNameLst>
                                      </p:cBhvr>
                                      <p:tavLst>
                                        <p:tav tm="0">
                                          <p:val>
                                            <p:strVal val="ppt_y"/>
                                          </p:val>
                                        </p:tav>
                                        <p:tav tm="100000">
                                          <p:val>
                                            <p:strVal val="0-ppt_h/2"/>
                                          </p:val>
                                        </p:tav>
                                      </p:tavLst>
                                    </p:anim>
                                    <p:set>
                                      <p:cBhvr>
                                        <p:cTn id="84" dur="1" fill="hold">
                                          <p:stCondLst>
                                            <p:cond delay="499"/>
                                          </p:stCondLst>
                                        </p:cTn>
                                        <p:tgtEl>
                                          <p:spTgt spid="32"/>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33"/>
                                        </p:tgtEl>
                                        <p:attrNameLst>
                                          <p:attrName>ppt_x</p:attrName>
                                        </p:attrNameLst>
                                      </p:cBhvr>
                                      <p:tavLst>
                                        <p:tav tm="0">
                                          <p:val>
                                            <p:strVal val="ppt_x"/>
                                          </p:val>
                                        </p:tav>
                                        <p:tav tm="100000">
                                          <p:val>
                                            <p:strVal val="ppt_x"/>
                                          </p:val>
                                        </p:tav>
                                      </p:tavLst>
                                    </p:anim>
                                    <p:anim calcmode="lin" valueType="num">
                                      <p:cBhvr additive="base">
                                        <p:cTn id="87" dur="500"/>
                                        <p:tgtEl>
                                          <p:spTgt spid="33"/>
                                        </p:tgtEl>
                                        <p:attrNameLst>
                                          <p:attrName>ppt_y</p:attrName>
                                        </p:attrNameLst>
                                      </p:cBhvr>
                                      <p:tavLst>
                                        <p:tav tm="0">
                                          <p:val>
                                            <p:strVal val="ppt_y"/>
                                          </p:val>
                                        </p:tav>
                                        <p:tav tm="100000">
                                          <p:val>
                                            <p:strVal val="0-ppt_h/2"/>
                                          </p:val>
                                        </p:tav>
                                      </p:tavLst>
                                    </p:anim>
                                    <p:set>
                                      <p:cBhvr>
                                        <p:cTn id="88" dur="1" fill="hold">
                                          <p:stCondLst>
                                            <p:cond delay="499"/>
                                          </p:stCondLst>
                                        </p:cTn>
                                        <p:tgtEl>
                                          <p:spTgt spid="33"/>
                                        </p:tgtEl>
                                        <p:attrNameLst>
                                          <p:attrName>style.visibility</p:attrName>
                                        </p:attrNameLst>
                                      </p:cBhvr>
                                      <p:to>
                                        <p:strVal val="hidden"/>
                                      </p:to>
                                    </p:set>
                                  </p:childTnLst>
                                </p:cTn>
                              </p:par>
                              <p:par>
                                <p:cTn id="89" presetID="2" presetClass="exit" presetSubtype="1" fill="hold" grpId="1" nodeType="withEffect">
                                  <p:stCondLst>
                                    <p:cond delay="0"/>
                                  </p:stCondLst>
                                  <p:childTnLst>
                                    <p:anim calcmode="lin" valueType="num">
                                      <p:cBhvr additive="base">
                                        <p:cTn id="90" dur="500"/>
                                        <p:tgtEl>
                                          <p:spTgt spid="34"/>
                                        </p:tgtEl>
                                        <p:attrNameLst>
                                          <p:attrName>ppt_x</p:attrName>
                                        </p:attrNameLst>
                                      </p:cBhvr>
                                      <p:tavLst>
                                        <p:tav tm="0">
                                          <p:val>
                                            <p:strVal val="ppt_x"/>
                                          </p:val>
                                        </p:tav>
                                        <p:tav tm="100000">
                                          <p:val>
                                            <p:strVal val="ppt_x"/>
                                          </p:val>
                                        </p:tav>
                                      </p:tavLst>
                                    </p:anim>
                                    <p:anim calcmode="lin" valueType="num">
                                      <p:cBhvr additive="base">
                                        <p:cTn id="91" dur="500"/>
                                        <p:tgtEl>
                                          <p:spTgt spid="34"/>
                                        </p:tgtEl>
                                        <p:attrNameLst>
                                          <p:attrName>ppt_y</p:attrName>
                                        </p:attrNameLst>
                                      </p:cBhvr>
                                      <p:tavLst>
                                        <p:tav tm="0">
                                          <p:val>
                                            <p:strVal val="ppt_y"/>
                                          </p:val>
                                        </p:tav>
                                        <p:tav tm="100000">
                                          <p:val>
                                            <p:strVal val="0-ppt_h/2"/>
                                          </p:val>
                                        </p:tav>
                                      </p:tavLst>
                                    </p:anim>
                                    <p:set>
                                      <p:cBhvr>
                                        <p:cTn id="92" dur="1" fill="hold">
                                          <p:stCondLst>
                                            <p:cond delay="499"/>
                                          </p:stCondLst>
                                        </p:cTn>
                                        <p:tgtEl>
                                          <p:spTgt spid="34"/>
                                        </p:tgtEl>
                                        <p:attrNameLst>
                                          <p:attrName>style.visibility</p:attrName>
                                        </p:attrNameLst>
                                      </p:cBhvr>
                                      <p:to>
                                        <p:strVal val="hidden"/>
                                      </p:to>
                                    </p:set>
                                  </p:childTnLst>
                                </p:cTn>
                              </p:par>
                              <p:par>
                                <p:cTn id="93" presetID="2" presetClass="exit" presetSubtype="1" fill="hold" grpId="1" nodeType="withEffect">
                                  <p:stCondLst>
                                    <p:cond delay="0"/>
                                  </p:stCondLst>
                                  <p:childTnLst>
                                    <p:anim calcmode="lin" valueType="num">
                                      <p:cBhvr additive="base">
                                        <p:cTn id="94" dur="500"/>
                                        <p:tgtEl>
                                          <p:spTgt spid="56"/>
                                        </p:tgtEl>
                                        <p:attrNameLst>
                                          <p:attrName>ppt_x</p:attrName>
                                        </p:attrNameLst>
                                      </p:cBhvr>
                                      <p:tavLst>
                                        <p:tav tm="0">
                                          <p:val>
                                            <p:strVal val="ppt_x"/>
                                          </p:val>
                                        </p:tav>
                                        <p:tav tm="100000">
                                          <p:val>
                                            <p:strVal val="ppt_x"/>
                                          </p:val>
                                        </p:tav>
                                      </p:tavLst>
                                    </p:anim>
                                    <p:anim calcmode="lin" valueType="num">
                                      <p:cBhvr additive="base">
                                        <p:cTn id="95" dur="500"/>
                                        <p:tgtEl>
                                          <p:spTgt spid="56"/>
                                        </p:tgtEl>
                                        <p:attrNameLst>
                                          <p:attrName>ppt_y</p:attrName>
                                        </p:attrNameLst>
                                      </p:cBhvr>
                                      <p:tavLst>
                                        <p:tav tm="0">
                                          <p:val>
                                            <p:strVal val="ppt_y"/>
                                          </p:val>
                                        </p:tav>
                                        <p:tav tm="100000">
                                          <p:val>
                                            <p:strVal val="0-ppt_h/2"/>
                                          </p:val>
                                        </p:tav>
                                      </p:tavLst>
                                    </p:anim>
                                    <p:set>
                                      <p:cBhvr>
                                        <p:cTn id="96" dur="1" fill="hold">
                                          <p:stCondLst>
                                            <p:cond delay="499"/>
                                          </p:stCondLst>
                                        </p:cTn>
                                        <p:tgtEl>
                                          <p:spTgt spid="56"/>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60"/>
                                        </p:tgtEl>
                                        <p:attrNameLst>
                                          <p:attrName>ppt_x</p:attrName>
                                        </p:attrNameLst>
                                      </p:cBhvr>
                                      <p:tavLst>
                                        <p:tav tm="0">
                                          <p:val>
                                            <p:strVal val="ppt_x"/>
                                          </p:val>
                                        </p:tav>
                                        <p:tav tm="100000">
                                          <p:val>
                                            <p:strVal val="ppt_x"/>
                                          </p:val>
                                        </p:tav>
                                      </p:tavLst>
                                    </p:anim>
                                    <p:anim calcmode="lin" valueType="num">
                                      <p:cBhvr additive="base">
                                        <p:cTn id="99" dur="500"/>
                                        <p:tgtEl>
                                          <p:spTgt spid="60"/>
                                        </p:tgtEl>
                                        <p:attrNameLst>
                                          <p:attrName>ppt_y</p:attrName>
                                        </p:attrNameLst>
                                      </p:cBhvr>
                                      <p:tavLst>
                                        <p:tav tm="0">
                                          <p:val>
                                            <p:strVal val="ppt_y"/>
                                          </p:val>
                                        </p:tav>
                                        <p:tav tm="100000">
                                          <p:val>
                                            <p:strVal val="0-ppt_h/2"/>
                                          </p:val>
                                        </p:tav>
                                      </p:tavLst>
                                    </p:anim>
                                    <p:set>
                                      <p:cBhvr>
                                        <p:cTn id="100" dur="1" fill="hold">
                                          <p:stCondLst>
                                            <p:cond delay="499"/>
                                          </p:stCondLst>
                                        </p:cTn>
                                        <p:tgtEl>
                                          <p:spTgt spid="60"/>
                                        </p:tgtEl>
                                        <p:attrNameLst>
                                          <p:attrName>style.visibility</p:attrName>
                                        </p:attrNameLst>
                                      </p:cBhvr>
                                      <p:to>
                                        <p:strVal val="hidden"/>
                                      </p:to>
                                    </p:set>
                                  </p:childTnLst>
                                </p:cTn>
                              </p:par>
                              <p:par>
                                <p:cTn id="101" presetID="2" presetClass="exit" presetSubtype="1" fill="hold" grpId="1" nodeType="withEffect">
                                  <p:stCondLst>
                                    <p:cond delay="0"/>
                                  </p:stCondLst>
                                  <p:childTnLst>
                                    <p:anim calcmode="lin" valueType="num">
                                      <p:cBhvr additive="base">
                                        <p:cTn id="102" dur="500"/>
                                        <p:tgtEl>
                                          <p:spTgt spid="57"/>
                                        </p:tgtEl>
                                        <p:attrNameLst>
                                          <p:attrName>ppt_x</p:attrName>
                                        </p:attrNameLst>
                                      </p:cBhvr>
                                      <p:tavLst>
                                        <p:tav tm="0">
                                          <p:val>
                                            <p:strVal val="ppt_x"/>
                                          </p:val>
                                        </p:tav>
                                        <p:tav tm="100000">
                                          <p:val>
                                            <p:strVal val="ppt_x"/>
                                          </p:val>
                                        </p:tav>
                                      </p:tavLst>
                                    </p:anim>
                                    <p:anim calcmode="lin" valueType="num">
                                      <p:cBhvr additive="base">
                                        <p:cTn id="103" dur="500"/>
                                        <p:tgtEl>
                                          <p:spTgt spid="57"/>
                                        </p:tgtEl>
                                        <p:attrNameLst>
                                          <p:attrName>ppt_y</p:attrName>
                                        </p:attrNameLst>
                                      </p:cBhvr>
                                      <p:tavLst>
                                        <p:tav tm="0">
                                          <p:val>
                                            <p:strVal val="ppt_y"/>
                                          </p:val>
                                        </p:tav>
                                        <p:tav tm="100000">
                                          <p:val>
                                            <p:strVal val="0-ppt_h/2"/>
                                          </p:val>
                                        </p:tav>
                                      </p:tavLst>
                                    </p:anim>
                                    <p:set>
                                      <p:cBhvr>
                                        <p:cTn id="104" dur="1" fill="hold">
                                          <p:stCondLst>
                                            <p:cond delay="499"/>
                                          </p:stCondLst>
                                        </p:cTn>
                                        <p:tgtEl>
                                          <p:spTgt spid="57"/>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63"/>
                                        </p:tgtEl>
                                        <p:attrNameLst>
                                          <p:attrName>ppt_x</p:attrName>
                                        </p:attrNameLst>
                                      </p:cBhvr>
                                      <p:tavLst>
                                        <p:tav tm="0">
                                          <p:val>
                                            <p:strVal val="ppt_x"/>
                                          </p:val>
                                        </p:tav>
                                        <p:tav tm="100000">
                                          <p:val>
                                            <p:strVal val="ppt_x"/>
                                          </p:val>
                                        </p:tav>
                                      </p:tavLst>
                                    </p:anim>
                                    <p:anim calcmode="lin" valueType="num">
                                      <p:cBhvr additive="base">
                                        <p:cTn id="107" dur="500"/>
                                        <p:tgtEl>
                                          <p:spTgt spid="63"/>
                                        </p:tgtEl>
                                        <p:attrNameLst>
                                          <p:attrName>ppt_y</p:attrName>
                                        </p:attrNameLst>
                                      </p:cBhvr>
                                      <p:tavLst>
                                        <p:tav tm="0">
                                          <p:val>
                                            <p:strVal val="ppt_y"/>
                                          </p:val>
                                        </p:tav>
                                        <p:tav tm="100000">
                                          <p:val>
                                            <p:strVal val="0-ppt_h/2"/>
                                          </p:val>
                                        </p:tav>
                                      </p:tavLst>
                                    </p:anim>
                                    <p:set>
                                      <p:cBhvr>
                                        <p:cTn id="108" dur="1" fill="hold">
                                          <p:stCondLst>
                                            <p:cond delay="499"/>
                                          </p:stCondLst>
                                        </p:cTn>
                                        <p:tgtEl>
                                          <p:spTgt spid="63"/>
                                        </p:tgtEl>
                                        <p:attrNameLst>
                                          <p:attrName>style.visibility</p:attrName>
                                        </p:attrNameLst>
                                      </p:cBhvr>
                                      <p:to>
                                        <p:strVal val="hidden"/>
                                      </p:to>
                                    </p:set>
                                  </p:childTnLst>
                                </p:cTn>
                              </p:par>
                              <p:par>
                                <p:cTn id="109" presetID="2" presetClass="exit" presetSubtype="1" fill="hold" grpId="1" nodeType="withEffect">
                                  <p:stCondLst>
                                    <p:cond delay="0"/>
                                  </p:stCondLst>
                                  <p:childTnLst>
                                    <p:anim calcmode="lin" valueType="num">
                                      <p:cBhvr additive="base">
                                        <p:cTn id="110" dur="500"/>
                                        <p:tgtEl>
                                          <p:spTgt spid="58"/>
                                        </p:tgtEl>
                                        <p:attrNameLst>
                                          <p:attrName>ppt_x</p:attrName>
                                        </p:attrNameLst>
                                      </p:cBhvr>
                                      <p:tavLst>
                                        <p:tav tm="0">
                                          <p:val>
                                            <p:strVal val="ppt_x"/>
                                          </p:val>
                                        </p:tav>
                                        <p:tav tm="100000">
                                          <p:val>
                                            <p:strVal val="ppt_x"/>
                                          </p:val>
                                        </p:tav>
                                      </p:tavLst>
                                    </p:anim>
                                    <p:anim calcmode="lin" valueType="num">
                                      <p:cBhvr additive="base">
                                        <p:cTn id="111" dur="500"/>
                                        <p:tgtEl>
                                          <p:spTgt spid="58"/>
                                        </p:tgtEl>
                                        <p:attrNameLst>
                                          <p:attrName>ppt_y</p:attrName>
                                        </p:attrNameLst>
                                      </p:cBhvr>
                                      <p:tavLst>
                                        <p:tav tm="0">
                                          <p:val>
                                            <p:strVal val="ppt_y"/>
                                          </p:val>
                                        </p:tav>
                                        <p:tav tm="100000">
                                          <p:val>
                                            <p:strVal val="0-ppt_h/2"/>
                                          </p:val>
                                        </p:tav>
                                      </p:tavLst>
                                    </p:anim>
                                    <p:set>
                                      <p:cBhvr>
                                        <p:cTn id="112" dur="1" fill="hold">
                                          <p:stCondLst>
                                            <p:cond delay="499"/>
                                          </p:stCondLst>
                                        </p:cTn>
                                        <p:tgtEl>
                                          <p:spTgt spid="58"/>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66"/>
                                        </p:tgtEl>
                                        <p:attrNameLst>
                                          <p:attrName>ppt_x</p:attrName>
                                        </p:attrNameLst>
                                      </p:cBhvr>
                                      <p:tavLst>
                                        <p:tav tm="0">
                                          <p:val>
                                            <p:strVal val="ppt_x"/>
                                          </p:val>
                                        </p:tav>
                                        <p:tav tm="100000">
                                          <p:val>
                                            <p:strVal val="ppt_x"/>
                                          </p:val>
                                        </p:tav>
                                      </p:tavLst>
                                    </p:anim>
                                    <p:anim calcmode="lin" valueType="num">
                                      <p:cBhvr additive="base">
                                        <p:cTn id="115" dur="500"/>
                                        <p:tgtEl>
                                          <p:spTgt spid="66"/>
                                        </p:tgtEl>
                                        <p:attrNameLst>
                                          <p:attrName>ppt_y</p:attrName>
                                        </p:attrNameLst>
                                      </p:cBhvr>
                                      <p:tavLst>
                                        <p:tav tm="0">
                                          <p:val>
                                            <p:strVal val="ppt_y"/>
                                          </p:val>
                                        </p:tav>
                                        <p:tav tm="100000">
                                          <p:val>
                                            <p:strVal val="0-ppt_h/2"/>
                                          </p:val>
                                        </p:tav>
                                      </p:tavLst>
                                    </p:anim>
                                    <p:set>
                                      <p:cBhvr>
                                        <p:cTn id="116" dur="1" fill="hold">
                                          <p:stCondLst>
                                            <p:cond delay="499"/>
                                          </p:stCondLst>
                                        </p:cTn>
                                        <p:tgtEl>
                                          <p:spTgt spid="66"/>
                                        </p:tgtEl>
                                        <p:attrNameLst>
                                          <p:attrName>style.visibility</p:attrName>
                                        </p:attrNameLst>
                                      </p:cBhvr>
                                      <p:to>
                                        <p:strVal val="hidden"/>
                                      </p:to>
                                    </p:set>
                                  </p:childTnLst>
                                </p:cTn>
                              </p:par>
                              <p:par>
                                <p:cTn id="117" presetID="2" presetClass="exit" presetSubtype="1" fill="hold" grpId="1" nodeType="withEffect">
                                  <p:stCondLst>
                                    <p:cond delay="0"/>
                                  </p:stCondLst>
                                  <p:childTnLst>
                                    <p:anim calcmode="lin" valueType="num">
                                      <p:cBhvr additive="base">
                                        <p:cTn id="118" dur="500"/>
                                        <p:tgtEl>
                                          <p:spTgt spid="59"/>
                                        </p:tgtEl>
                                        <p:attrNameLst>
                                          <p:attrName>ppt_x</p:attrName>
                                        </p:attrNameLst>
                                      </p:cBhvr>
                                      <p:tavLst>
                                        <p:tav tm="0">
                                          <p:val>
                                            <p:strVal val="ppt_x"/>
                                          </p:val>
                                        </p:tav>
                                        <p:tav tm="100000">
                                          <p:val>
                                            <p:strVal val="ppt_x"/>
                                          </p:val>
                                        </p:tav>
                                      </p:tavLst>
                                    </p:anim>
                                    <p:anim calcmode="lin" valueType="num">
                                      <p:cBhvr additive="base">
                                        <p:cTn id="119" dur="500"/>
                                        <p:tgtEl>
                                          <p:spTgt spid="59"/>
                                        </p:tgtEl>
                                        <p:attrNameLst>
                                          <p:attrName>ppt_y</p:attrName>
                                        </p:attrNameLst>
                                      </p:cBhvr>
                                      <p:tavLst>
                                        <p:tav tm="0">
                                          <p:val>
                                            <p:strVal val="ppt_y"/>
                                          </p:val>
                                        </p:tav>
                                        <p:tav tm="100000">
                                          <p:val>
                                            <p:strVal val="0-ppt_h/2"/>
                                          </p:val>
                                        </p:tav>
                                      </p:tavLst>
                                    </p:anim>
                                    <p:set>
                                      <p:cBhvr>
                                        <p:cTn id="120" dur="1" fill="hold">
                                          <p:stCondLst>
                                            <p:cond delay="499"/>
                                          </p:stCondLst>
                                        </p:cTn>
                                        <p:tgtEl>
                                          <p:spTgt spid="59"/>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69"/>
                                        </p:tgtEl>
                                        <p:attrNameLst>
                                          <p:attrName>ppt_x</p:attrName>
                                        </p:attrNameLst>
                                      </p:cBhvr>
                                      <p:tavLst>
                                        <p:tav tm="0">
                                          <p:val>
                                            <p:strVal val="ppt_x"/>
                                          </p:val>
                                        </p:tav>
                                        <p:tav tm="100000">
                                          <p:val>
                                            <p:strVal val="ppt_x"/>
                                          </p:val>
                                        </p:tav>
                                      </p:tavLst>
                                    </p:anim>
                                    <p:anim calcmode="lin" valueType="num">
                                      <p:cBhvr additive="base">
                                        <p:cTn id="123" dur="500"/>
                                        <p:tgtEl>
                                          <p:spTgt spid="69"/>
                                        </p:tgtEl>
                                        <p:attrNameLst>
                                          <p:attrName>ppt_y</p:attrName>
                                        </p:attrNameLst>
                                      </p:cBhvr>
                                      <p:tavLst>
                                        <p:tav tm="0">
                                          <p:val>
                                            <p:strVal val="ppt_y"/>
                                          </p:val>
                                        </p:tav>
                                        <p:tav tm="100000">
                                          <p:val>
                                            <p:strVal val="0-ppt_h/2"/>
                                          </p:val>
                                        </p:tav>
                                      </p:tavLst>
                                    </p:anim>
                                    <p:set>
                                      <p:cBhvr>
                                        <p:cTn id="124" dur="1" fill="hold">
                                          <p:stCondLst>
                                            <p:cond delay="499"/>
                                          </p:stCondLst>
                                        </p:cTn>
                                        <p:tgtEl>
                                          <p:spTgt spid="69"/>
                                        </p:tgtEl>
                                        <p:attrNameLst>
                                          <p:attrName>style.visibility</p:attrName>
                                        </p:attrNameLst>
                                      </p:cBhvr>
                                      <p:to>
                                        <p:strVal val="hidden"/>
                                      </p:to>
                                    </p:set>
                                  </p:childTnLst>
                                </p:cTn>
                              </p:par>
                              <p:par>
                                <p:cTn id="125" presetID="2" presetClass="exit" presetSubtype="1" fill="hold" grpId="1" nodeType="withEffect">
                                  <p:stCondLst>
                                    <p:cond delay="0"/>
                                  </p:stCondLst>
                                  <p:childTnLst>
                                    <p:anim calcmode="lin" valueType="num">
                                      <p:cBhvr additive="base">
                                        <p:cTn id="126" dur="500"/>
                                        <p:tgtEl>
                                          <p:spTgt spid="36"/>
                                        </p:tgtEl>
                                        <p:attrNameLst>
                                          <p:attrName>ppt_x</p:attrName>
                                        </p:attrNameLst>
                                      </p:cBhvr>
                                      <p:tavLst>
                                        <p:tav tm="0">
                                          <p:val>
                                            <p:strVal val="ppt_x"/>
                                          </p:val>
                                        </p:tav>
                                        <p:tav tm="100000">
                                          <p:val>
                                            <p:strVal val="ppt_x"/>
                                          </p:val>
                                        </p:tav>
                                      </p:tavLst>
                                    </p:anim>
                                    <p:anim calcmode="lin" valueType="num">
                                      <p:cBhvr additive="base">
                                        <p:cTn id="127" dur="500"/>
                                        <p:tgtEl>
                                          <p:spTgt spid="36"/>
                                        </p:tgtEl>
                                        <p:attrNameLst>
                                          <p:attrName>ppt_y</p:attrName>
                                        </p:attrNameLst>
                                      </p:cBhvr>
                                      <p:tavLst>
                                        <p:tav tm="0">
                                          <p:val>
                                            <p:strVal val="ppt_y"/>
                                          </p:val>
                                        </p:tav>
                                        <p:tav tm="100000">
                                          <p:val>
                                            <p:strVal val="0-ppt_h/2"/>
                                          </p:val>
                                        </p:tav>
                                      </p:tavLst>
                                    </p:anim>
                                    <p:set>
                                      <p:cBhvr>
                                        <p:cTn id="128" dur="1" fill="hold">
                                          <p:stCondLst>
                                            <p:cond delay="499"/>
                                          </p:stCondLst>
                                        </p:cTn>
                                        <p:tgtEl>
                                          <p:spTgt spid="36"/>
                                        </p:tgtEl>
                                        <p:attrNameLst>
                                          <p:attrName>style.visibility</p:attrName>
                                        </p:attrNameLst>
                                      </p:cBhvr>
                                      <p:to>
                                        <p:strVal val="hidden"/>
                                      </p:to>
                                    </p:set>
                                  </p:childTnLst>
                                </p:cTn>
                              </p:par>
                              <p:par>
                                <p:cTn id="129" presetID="2" presetClass="exit" presetSubtype="1" fill="hold" nodeType="withEffect">
                                  <p:stCondLst>
                                    <p:cond delay="0"/>
                                  </p:stCondLst>
                                  <p:childTnLst>
                                    <p:anim calcmode="lin" valueType="num">
                                      <p:cBhvr additive="base">
                                        <p:cTn id="130" dur="500"/>
                                        <p:tgtEl>
                                          <p:spTgt spid="40"/>
                                        </p:tgtEl>
                                        <p:attrNameLst>
                                          <p:attrName>ppt_x</p:attrName>
                                        </p:attrNameLst>
                                      </p:cBhvr>
                                      <p:tavLst>
                                        <p:tav tm="0">
                                          <p:val>
                                            <p:strVal val="ppt_x"/>
                                          </p:val>
                                        </p:tav>
                                        <p:tav tm="100000">
                                          <p:val>
                                            <p:strVal val="ppt_x"/>
                                          </p:val>
                                        </p:tav>
                                      </p:tavLst>
                                    </p:anim>
                                    <p:anim calcmode="lin" valueType="num">
                                      <p:cBhvr additive="base">
                                        <p:cTn id="131" dur="500"/>
                                        <p:tgtEl>
                                          <p:spTgt spid="40"/>
                                        </p:tgtEl>
                                        <p:attrNameLst>
                                          <p:attrName>ppt_y</p:attrName>
                                        </p:attrNameLst>
                                      </p:cBhvr>
                                      <p:tavLst>
                                        <p:tav tm="0">
                                          <p:val>
                                            <p:strVal val="ppt_y"/>
                                          </p:val>
                                        </p:tav>
                                        <p:tav tm="100000">
                                          <p:val>
                                            <p:strVal val="0-ppt_h/2"/>
                                          </p:val>
                                        </p:tav>
                                      </p:tavLst>
                                    </p:anim>
                                    <p:set>
                                      <p:cBhvr>
                                        <p:cTn id="132" dur="1" fill="hold">
                                          <p:stCondLst>
                                            <p:cond delay="499"/>
                                          </p:stCondLst>
                                        </p:cTn>
                                        <p:tgtEl>
                                          <p:spTgt spid="40"/>
                                        </p:tgtEl>
                                        <p:attrNameLst>
                                          <p:attrName>style.visibility</p:attrName>
                                        </p:attrNameLst>
                                      </p:cBhvr>
                                      <p:to>
                                        <p:strVal val="hidden"/>
                                      </p:to>
                                    </p:set>
                                  </p:childTnLst>
                                </p:cTn>
                              </p:par>
                              <p:par>
                                <p:cTn id="133" presetID="2" presetClass="exit" presetSubtype="1" fill="hold" grpId="1" nodeType="withEffect">
                                  <p:stCondLst>
                                    <p:cond delay="0"/>
                                  </p:stCondLst>
                                  <p:childTnLst>
                                    <p:anim calcmode="lin" valueType="num">
                                      <p:cBhvr additive="base">
                                        <p:cTn id="134" dur="500"/>
                                        <p:tgtEl>
                                          <p:spTgt spid="37"/>
                                        </p:tgtEl>
                                        <p:attrNameLst>
                                          <p:attrName>ppt_x</p:attrName>
                                        </p:attrNameLst>
                                      </p:cBhvr>
                                      <p:tavLst>
                                        <p:tav tm="0">
                                          <p:val>
                                            <p:strVal val="ppt_x"/>
                                          </p:val>
                                        </p:tav>
                                        <p:tav tm="100000">
                                          <p:val>
                                            <p:strVal val="ppt_x"/>
                                          </p:val>
                                        </p:tav>
                                      </p:tavLst>
                                    </p:anim>
                                    <p:anim calcmode="lin" valueType="num">
                                      <p:cBhvr additive="base">
                                        <p:cTn id="135" dur="500"/>
                                        <p:tgtEl>
                                          <p:spTgt spid="37"/>
                                        </p:tgtEl>
                                        <p:attrNameLst>
                                          <p:attrName>ppt_y</p:attrName>
                                        </p:attrNameLst>
                                      </p:cBhvr>
                                      <p:tavLst>
                                        <p:tav tm="0">
                                          <p:val>
                                            <p:strVal val="ppt_y"/>
                                          </p:val>
                                        </p:tav>
                                        <p:tav tm="100000">
                                          <p:val>
                                            <p:strVal val="0-ppt_h/2"/>
                                          </p:val>
                                        </p:tav>
                                      </p:tavLst>
                                    </p:anim>
                                    <p:set>
                                      <p:cBhvr>
                                        <p:cTn id="136" dur="1" fill="hold">
                                          <p:stCondLst>
                                            <p:cond delay="499"/>
                                          </p:stCondLst>
                                        </p:cTn>
                                        <p:tgtEl>
                                          <p:spTgt spid="37"/>
                                        </p:tgtEl>
                                        <p:attrNameLst>
                                          <p:attrName>style.visibility</p:attrName>
                                        </p:attrNameLst>
                                      </p:cBhvr>
                                      <p:to>
                                        <p:strVal val="hidden"/>
                                      </p:to>
                                    </p:set>
                                  </p:childTnLst>
                                </p:cTn>
                              </p:par>
                              <p:par>
                                <p:cTn id="137" presetID="2" presetClass="exit" presetSubtype="1" fill="hold" nodeType="withEffect">
                                  <p:stCondLst>
                                    <p:cond delay="0"/>
                                  </p:stCondLst>
                                  <p:childTnLst>
                                    <p:anim calcmode="lin" valueType="num">
                                      <p:cBhvr additive="base">
                                        <p:cTn id="138" dur="500"/>
                                        <p:tgtEl>
                                          <p:spTgt spid="43"/>
                                        </p:tgtEl>
                                        <p:attrNameLst>
                                          <p:attrName>ppt_x</p:attrName>
                                        </p:attrNameLst>
                                      </p:cBhvr>
                                      <p:tavLst>
                                        <p:tav tm="0">
                                          <p:val>
                                            <p:strVal val="ppt_x"/>
                                          </p:val>
                                        </p:tav>
                                        <p:tav tm="100000">
                                          <p:val>
                                            <p:strVal val="ppt_x"/>
                                          </p:val>
                                        </p:tav>
                                      </p:tavLst>
                                    </p:anim>
                                    <p:anim calcmode="lin" valueType="num">
                                      <p:cBhvr additive="base">
                                        <p:cTn id="139" dur="500"/>
                                        <p:tgtEl>
                                          <p:spTgt spid="43"/>
                                        </p:tgtEl>
                                        <p:attrNameLst>
                                          <p:attrName>ppt_y</p:attrName>
                                        </p:attrNameLst>
                                      </p:cBhvr>
                                      <p:tavLst>
                                        <p:tav tm="0">
                                          <p:val>
                                            <p:strVal val="ppt_y"/>
                                          </p:val>
                                        </p:tav>
                                        <p:tav tm="100000">
                                          <p:val>
                                            <p:strVal val="0-ppt_h/2"/>
                                          </p:val>
                                        </p:tav>
                                      </p:tavLst>
                                    </p:anim>
                                    <p:set>
                                      <p:cBhvr>
                                        <p:cTn id="140" dur="1" fill="hold">
                                          <p:stCondLst>
                                            <p:cond delay="499"/>
                                          </p:stCondLst>
                                        </p:cTn>
                                        <p:tgtEl>
                                          <p:spTgt spid="43"/>
                                        </p:tgtEl>
                                        <p:attrNameLst>
                                          <p:attrName>style.visibility</p:attrName>
                                        </p:attrNameLst>
                                      </p:cBhvr>
                                      <p:to>
                                        <p:strVal val="hidden"/>
                                      </p:to>
                                    </p:set>
                                  </p:childTnLst>
                                </p:cTn>
                              </p:par>
                              <p:par>
                                <p:cTn id="141" presetID="2" presetClass="exit" presetSubtype="1" fill="hold" grpId="1" nodeType="withEffect">
                                  <p:stCondLst>
                                    <p:cond delay="0"/>
                                  </p:stCondLst>
                                  <p:childTnLst>
                                    <p:anim calcmode="lin" valueType="num">
                                      <p:cBhvr additive="base">
                                        <p:cTn id="142" dur="500"/>
                                        <p:tgtEl>
                                          <p:spTgt spid="38"/>
                                        </p:tgtEl>
                                        <p:attrNameLst>
                                          <p:attrName>ppt_x</p:attrName>
                                        </p:attrNameLst>
                                      </p:cBhvr>
                                      <p:tavLst>
                                        <p:tav tm="0">
                                          <p:val>
                                            <p:strVal val="ppt_x"/>
                                          </p:val>
                                        </p:tav>
                                        <p:tav tm="100000">
                                          <p:val>
                                            <p:strVal val="ppt_x"/>
                                          </p:val>
                                        </p:tav>
                                      </p:tavLst>
                                    </p:anim>
                                    <p:anim calcmode="lin" valueType="num">
                                      <p:cBhvr additive="base">
                                        <p:cTn id="143" dur="500"/>
                                        <p:tgtEl>
                                          <p:spTgt spid="38"/>
                                        </p:tgtEl>
                                        <p:attrNameLst>
                                          <p:attrName>ppt_y</p:attrName>
                                        </p:attrNameLst>
                                      </p:cBhvr>
                                      <p:tavLst>
                                        <p:tav tm="0">
                                          <p:val>
                                            <p:strVal val="ppt_y"/>
                                          </p:val>
                                        </p:tav>
                                        <p:tav tm="100000">
                                          <p:val>
                                            <p:strVal val="0-ppt_h/2"/>
                                          </p:val>
                                        </p:tav>
                                      </p:tavLst>
                                    </p:anim>
                                    <p:set>
                                      <p:cBhvr>
                                        <p:cTn id="144" dur="1" fill="hold">
                                          <p:stCondLst>
                                            <p:cond delay="499"/>
                                          </p:stCondLst>
                                        </p:cTn>
                                        <p:tgtEl>
                                          <p:spTgt spid="38"/>
                                        </p:tgtEl>
                                        <p:attrNameLst>
                                          <p:attrName>style.visibility</p:attrName>
                                        </p:attrNameLst>
                                      </p:cBhvr>
                                      <p:to>
                                        <p:strVal val="hidden"/>
                                      </p:to>
                                    </p:set>
                                  </p:childTnLst>
                                </p:cTn>
                              </p:par>
                              <p:par>
                                <p:cTn id="145" presetID="2" presetClass="exit" presetSubtype="1" fill="hold" nodeType="withEffect">
                                  <p:stCondLst>
                                    <p:cond delay="0"/>
                                  </p:stCondLst>
                                  <p:childTnLst>
                                    <p:anim calcmode="lin" valueType="num">
                                      <p:cBhvr additive="base">
                                        <p:cTn id="146" dur="500"/>
                                        <p:tgtEl>
                                          <p:spTgt spid="46"/>
                                        </p:tgtEl>
                                        <p:attrNameLst>
                                          <p:attrName>ppt_x</p:attrName>
                                        </p:attrNameLst>
                                      </p:cBhvr>
                                      <p:tavLst>
                                        <p:tav tm="0">
                                          <p:val>
                                            <p:strVal val="ppt_x"/>
                                          </p:val>
                                        </p:tav>
                                        <p:tav tm="100000">
                                          <p:val>
                                            <p:strVal val="ppt_x"/>
                                          </p:val>
                                        </p:tav>
                                      </p:tavLst>
                                    </p:anim>
                                    <p:anim calcmode="lin" valueType="num">
                                      <p:cBhvr additive="base">
                                        <p:cTn id="147" dur="500"/>
                                        <p:tgtEl>
                                          <p:spTgt spid="46"/>
                                        </p:tgtEl>
                                        <p:attrNameLst>
                                          <p:attrName>ppt_y</p:attrName>
                                        </p:attrNameLst>
                                      </p:cBhvr>
                                      <p:tavLst>
                                        <p:tav tm="0">
                                          <p:val>
                                            <p:strVal val="ppt_y"/>
                                          </p:val>
                                        </p:tav>
                                        <p:tav tm="100000">
                                          <p:val>
                                            <p:strVal val="0-ppt_h/2"/>
                                          </p:val>
                                        </p:tav>
                                      </p:tavLst>
                                    </p:anim>
                                    <p:set>
                                      <p:cBhvr>
                                        <p:cTn id="148" dur="1" fill="hold">
                                          <p:stCondLst>
                                            <p:cond delay="499"/>
                                          </p:stCondLst>
                                        </p:cTn>
                                        <p:tgtEl>
                                          <p:spTgt spid="46"/>
                                        </p:tgtEl>
                                        <p:attrNameLst>
                                          <p:attrName>style.visibility</p:attrName>
                                        </p:attrNameLst>
                                      </p:cBhvr>
                                      <p:to>
                                        <p:strVal val="hidden"/>
                                      </p:to>
                                    </p:set>
                                  </p:childTnLst>
                                </p:cTn>
                              </p:par>
                              <p:par>
                                <p:cTn id="149" presetID="2" presetClass="exit" presetSubtype="1" fill="hold" grpId="1" nodeType="withEffect">
                                  <p:stCondLst>
                                    <p:cond delay="0"/>
                                  </p:stCondLst>
                                  <p:childTnLst>
                                    <p:anim calcmode="lin" valueType="num">
                                      <p:cBhvr additive="base">
                                        <p:cTn id="150" dur="500"/>
                                        <p:tgtEl>
                                          <p:spTgt spid="39"/>
                                        </p:tgtEl>
                                        <p:attrNameLst>
                                          <p:attrName>ppt_x</p:attrName>
                                        </p:attrNameLst>
                                      </p:cBhvr>
                                      <p:tavLst>
                                        <p:tav tm="0">
                                          <p:val>
                                            <p:strVal val="ppt_x"/>
                                          </p:val>
                                        </p:tav>
                                        <p:tav tm="100000">
                                          <p:val>
                                            <p:strVal val="ppt_x"/>
                                          </p:val>
                                        </p:tav>
                                      </p:tavLst>
                                    </p:anim>
                                    <p:anim calcmode="lin" valueType="num">
                                      <p:cBhvr additive="base">
                                        <p:cTn id="151" dur="500"/>
                                        <p:tgtEl>
                                          <p:spTgt spid="39"/>
                                        </p:tgtEl>
                                        <p:attrNameLst>
                                          <p:attrName>ppt_y</p:attrName>
                                        </p:attrNameLst>
                                      </p:cBhvr>
                                      <p:tavLst>
                                        <p:tav tm="0">
                                          <p:val>
                                            <p:strVal val="ppt_y"/>
                                          </p:val>
                                        </p:tav>
                                        <p:tav tm="100000">
                                          <p:val>
                                            <p:strVal val="0-ppt_h/2"/>
                                          </p:val>
                                        </p:tav>
                                      </p:tavLst>
                                    </p:anim>
                                    <p:set>
                                      <p:cBhvr>
                                        <p:cTn id="152" dur="1" fill="hold">
                                          <p:stCondLst>
                                            <p:cond delay="499"/>
                                          </p:stCondLst>
                                        </p:cTn>
                                        <p:tgtEl>
                                          <p:spTgt spid="39"/>
                                        </p:tgtEl>
                                        <p:attrNameLst>
                                          <p:attrName>style.visibility</p:attrName>
                                        </p:attrNameLst>
                                      </p:cBhvr>
                                      <p:to>
                                        <p:strVal val="hidden"/>
                                      </p:to>
                                    </p:set>
                                  </p:childTnLst>
                                </p:cTn>
                              </p:par>
                              <p:par>
                                <p:cTn id="153" presetID="2" presetClass="exit" presetSubtype="1" fill="hold" nodeType="withEffect">
                                  <p:stCondLst>
                                    <p:cond delay="0"/>
                                  </p:stCondLst>
                                  <p:childTnLst>
                                    <p:anim calcmode="lin" valueType="num">
                                      <p:cBhvr additive="base">
                                        <p:cTn id="154" dur="500"/>
                                        <p:tgtEl>
                                          <p:spTgt spid="49"/>
                                        </p:tgtEl>
                                        <p:attrNameLst>
                                          <p:attrName>ppt_x</p:attrName>
                                        </p:attrNameLst>
                                      </p:cBhvr>
                                      <p:tavLst>
                                        <p:tav tm="0">
                                          <p:val>
                                            <p:strVal val="ppt_x"/>
                                          </p:val>
                                        </p:tav>
                                        <p:tav tm="100000">
                                          <p:val>
                                            <p:strVal val="ppt_x"/>
                                          </p:val>
                                        </p:tav>
                                      </p:tavLst>
                                    </p:anim>
                                    <p:anim calcmode="lin" valueType="num">
                                      <p:cBhvr additive="base">
                                        <p:cTn id="155" dur="500"/>
                                        <p:tgtEl>
                                          <p:spTgt spid="49"/>
                                        </p:tgtEl>
                                        <p:attrNameLst>
                                          <p:attrName>ppt_y</p:attrName>
                                        </p:attrNameLst>
                                      </p:cBhvr>
                                      <p:tavLst>
                                        <p:tav tm="0">
                                          <p:val>
                                            <p:strVal val="ppt_y"/>
                                          </p:val>
                                        </p:tav>
                                        <p:tav tm="100000">
                                          <p:val>
                                            <p:strVal val="0-ppt_h/2"/>
                                          </p:val>
                                        </p:tav>
                                      </p:tavLst>
                                    </p:anim>
                                    <p:set>
                                      <p:cBhvr>
                                        <p:cTn id="156" dur="1" fill="hold">
                                          <p:stCondLst>
                                            <p:cond delay="499"/>
                                          </p:stCondLst>
                                        </p:cTn>
                                        <p:tgtEl>
                                          <p:spTgt spid="49"/>
                                        </p:tgtEl>
                                        <p:attrNameLst>
                                          <p:attrName>style.visibility</p:attrName>
                                        </p:attrNameLst>
                                      </p:cBhvr>
                                      <p:to>
                                        <p:strVal val="hidden"/>
                                      </p:to>
                                    </p:set>
                                  </p:childTnLst>
                                </p:cTn>
                              </p:par>
                              <p:par>
                                <p:cTn id="157" presetID="2" presetClass="exit" presetSubtype="1" fill="hold" nodeType="withEffect">
                                  <p:stCondLst>
                                    <p:cond delay="0"/>
                                  </p:stCondLst>
                                  <p:childTnLst>
                                    <p:anim calcmode="lin" valueType="num">
                                      <p:cBhvr additive="base">
                                        <p:cTn id="158" dur="500"/>
                                        <p:tgtEl>
                                          <p:spTgt spid="35"/>
                                        </p:tgtEl>
                                        <p:attrNameLst>
                                          <p:attrName>ppt_x</p:attrName>
                                        </p:attrNameLst>
                                      </p:cBhvr>
                                      <p:tavLst>
                                        <p:tav tm="0">
                                          <p:val>
                                            <p:strVal val="ppt_x"/>
                                          </p:val>
                                        </p:tav>
                                        <p:tav tm="100000">
                                          <p:val>
                                            <p:strVal val="ppt_x"/>
                                          </p:val>
                                        </p:tav>
                                      </p:tavLst>
                                    </p:anim>
                                    <p:anim calcmode="lin" valueType="num">
                                      <p:cBhvr additive="base">
                                        <p:cTn id="159" dur="500"/>
                                        <p:tgtEl>
                                          <p:spTgt spid="35"/>
                                        </p:tgtEl>
                                        <p:attrNameLst>
                                          <p:attrName>ppt_y</p:attrName>
                                        </p:attrNameLst>
                                      </p:cBhvr>
                                      <p:tavLst>
                                        <p:tav tm="0">
                                          <p:val>
                                            <p:strVal val="ppt_y"/>
                                          </p:val>
                                        </p:tav>
                                        <p:tav tm="100000">
                                          <p:val>
                                            <p:strVal val="0-ppt_h/2"/>
                                          </p:val>
                                        </p:tav>
                                      </p:tavLst>
                                    </p:anim>
                                    <p:set>
                                      <p:cBhvr>
                                        <p:cTn id="160" dur="1" fill="hold">
                                          <p:stCondLst>
                                            <p:cond delay="499"/>
                                          </p:stCondLst>
                                        </p:cTn>
                                        <p:tgtEl>
                                          <p:spTgt spid="35"/>
                                        </p:tgtEl>
                                        <p:attrNameLst>
                                          <p:attrName>style.visibility</p:attrName>
                                        </p:attrNameLst>
                                      </p:cBhvr>
                                      <p:to>
                                        <p:strVal val="hidden"/>
                                      </p:to>
                                    </p:set>
                                  </p:childTnLst>
                                </p:cTn>
                              </p:par>
                              <p:par>
                                <p:cTn id="161" presetID="2" presetClass="exit" presetSubtype="1" fill="hold" grpId="0" nodeType="withEffect">
                                  <p:stCondLst>
                                    <p:cond delay="0"/>
                                  </p:stCondLst>
                                  <p:childTnLst>
                                    <p:anim calcmode="lin" valueType="num">
                                      <p:cBhvr additive="base">
                                        <p:cTn id="162" dur="500"/>
                                        <p:tgtEl>
                                          <p:spTgt spid="52"/>
                                        </p:tgtEl>
                                        <p:attrNameLst>
                                          <p:attrName>ppt_x</p:attrName>
                                        </p:attrNameLst>
                                      </p:cBhvr>
                                      <p:tavLst>
                                        <p:tav tm="0">
                                          <p:val>
                                            <p:strVal val="ppt_x"/>
                                          </p:val>
                                        </p:tav>
                                        <p:tav tm="100000">
                                          <p:val>
                                            <p:strVal val="ppt_x"/>
                                          </p:val>
                                        </p:tav>
                                      </p:tavLst>
                                    </p:anim>
                                    <p:anim calcmode="lin" valueType="num">
                                      <p:cBhvr additive="base">
                                        <p:cTn id="163" dur="500"/>
                                        <p:tgtEl>
                                          <p:spTgt spid="52"/>
                                        </p:tgtEl>
                                        <p:attrNameLst>
                                          <p:attrName>ppt_y</p:attrName>
                                        </p:attrNameLst>
                                      </p:cBhvr>
                                      <p:tavLst>
                                        <p:tav tm="0">
                                          <p:val>
                                            <p:strVal val="ppt_y"/>
                                          </p:val>
                                        </p:tav>
                                        <p:tav tm="100000">
                                          <p:val>
                                            <p:strVal val="0-ppt_h/2"/>
                                          </p:val>
                                        </p:tav>
                                      </p:tavLst>
                                    </p:anim>
                                    <p:set>
                                      <p:cBhvr>
                                        <p:cTn id="164" dur="1" fill="hold">
                                          <p:stCondLst>
                                            <p:cond delay="499"/>
                                          </p:stCondLst>
                                        </p:cTn>
                                        <p:tgtEl>
                                          <p:spTgt spid="52"/>
                                        </p:tgtEl>
                                        <p:attrNameLst>
                                          <p:attrName>style.visibility</p:attrName>
                                        </p:attrNameLst>
                                      </p:cBhvr>
                                      <p:to>
                                        <p:strVal val="hidden"/>
                                      </p:to>
                                    </p:set>
                                  </p:childTnLst>
                                </p:cTn>
                              </p:par>
                              <p:par>
                                <p:cTn id="165" presetID="2" presetClass="exit" presetSubtype="1" fill="hold" grpId="0" nodeType="withEffect">
                                  <p:stCondLst>
                                    <p:cond delay="0"/>
                                  </p:stCondLst>
                                  <p:childTnLst>
                                    <p:anim calcmode="lin" valueType="num">
                                      <p:cBhvr additive="base">
                                        <p:cTn id="166" dur="500"/>
                                        <p:tgtEl>
                                          <p:spTgt spid="53"/>
                                        </p:tgtEl>
                                        <p:attrNameLst>
                                          <p:attrName>ppt_x</p:attrName>
                                        </p:attrNameLst>
                                      </p:cBhvr>
                                      <p:tavLst>
                                        <p:tav tm="0">
                                          <p:val>
                                            <p:strVal val="ppt_x"/>
                                          </p:val>
                                        </p:tav>
                                        <p:tav tm="100000">
                                          <p:val>
                                            <p:strVal val="ppt_x"/>
                                          </p:val>
                                        </p:tav>
                                      </p:tavLst>
                                    </p:anim>
                                    <p:anim calcmode="lin" valueType="num">
                                      <p:cBhvr additive="base">
                                        <p:cTn id="167" dur="500"/>
                                        <p:tgtEl>
                                          <p:spTgt spid="53"/>
                                        </p:tgtEl>
                                        <p:attrNameLst>
                                          <p:attrName>ppt_y</p:attrName>
                                        </p:attrNameLst>
                                      </p:cBhvr>
                                      <p:tavLst>
                                        <p:tav tm="0">
                                          <p:val>
                                            <p:strVal val="ppt_y"/>
                                          </p:val>
                                        </p:tav>
                                        <p:tav tm="100000">
                                          <p:val>
                                            <p:strVal val="0-ppt_h/2"/>
                                          </p:val>
                                        </p:tav>
                                      </p:tavLst>
                                    </p:anim>
                                    <p:set>
                                      <p:cBhvr>
                                        <p:cTn id="168" dur="1" fill="hold">
                                          <p:stCondLst>
                                            <p:cond delay="499"/>
                                          </p:stCondLst>
                                        </p:cTn>
                                        <p:tgtEl>
                                          <p:spTgt spid="53"/>
                                        </p:tgtEl>
                                        <p:attrNameLst>
                                          <p:attrName>style.visibility</p:attrName>
                                        </p:attrNameLst>
                                      </p:cBhvr>
                                      <p:to>
                                        <p:strVal val="hidden"/>
                                      </p:to>
                                    </p:set>
                                  </p:childTnLst>
                                </p:cTn>
                              </p:par>
                              <p:par>
                                <p:cTn id="169" presetID="2" presetClass="exit" presetSubtype="1" fill="hold" grpId="0" nodeType="withEffect">
                                  <p:stCondLst>
                                    <p:cond delay="0"/>
                                  </p:stCondLst>
                                  <p:childTnLst>
                                    <p:anim calcmode="lin" valueType="num">
                                      <p:cBhvr additive="base">
                                        <p:cTn id="170" dur="500"/>
                                        <p:tgtEl>
                                          <p:spTgt spid="54"/>
                                        </p:tgtEl>
                                        <p:attrNameLst>
                                          <p:attrName>ppt_x</p:attrName>
                                        </p:attrNameLst>
                                      </p:cBhvr>
                                      <p:tavLst>
                                        <p:tav tm="0">
                                          <p:val>
                                            <p:strVal val="ppt_x"/>
                                          </p:val>
                                        </p:tav>
                                        <p:tav tm="100000">
                                          <p:val>
                                            <p:strVal val="ppt_x"/>
                                          </p:val>
                                        </p:tav>
                                      </p:tavLst>
                                    </p:anim>
                                    <p:anim calcmode="lin" valueType="num">
                                      <p:cBhvr additive="base">
                                        <p:cTn id="171" dur="500"/>
                                        <p:tgtEl>
                                          <p:spTgt spid="54"/>
                                        </p:tgtEl>
                                        <p:attrNameLst>
                                          <p:attrName>ppt_y</p:attrName>
                                        </p:attrNameLst>
                                      </p:cBhvr>
                                      <p:tavLst>
                                        <p:tav tm="0">
                                          <p:val>
                                            <p:strVal val="ppt_y"/>
                                          </p:val>
                                        </p:tav>
                                        <p:tav tm="100000">
                                          <p:val>
                                            <p:strVal val="0-ppt_h/2"/>
                                          </p:val>
                                        </p:tav>
                                      </p:tavLst>
                                    </p:anim>
                                    <p:set>
                                      <p:cBhvr>
                                        <p:cTn id="172" dur="1" fill="hold">
                                          <p:stCondLst>
                                            <p:cond delay="499"/>
                                          </p:stCondLst>
                                        </p:cTn>
                                        <p:tgtEl>
                                          <p:spTgt spid="54"/>
                                        </p:tgtEl>
                                        <p:attrNameLst>
                                          <p:attrName>style.visibility</p:attrName>
                                        </p:attrNameLst>
                                      </p:cBhvr>
                                      <p:to>
                                        <p:strVal val="hidden"/>
                                      </p:to>
                                    </p:set>
                                  </p:childTnLst>
                                </p:cTn>
                              </p:par>
                              <p:par>
                                <p:cTn id="173" presetID="2" presetClass="exit" presetSubtype="1" fill="hold" grpId="0" nodeType="withEffect">
                                  <p:stCondLst>
                                    <p:cond delay="0"/>
                                  </p:stCondLst>
                                  <p:childTnLst>
                                    <p:anim calcmode="lin" valueType="num">
                                      <p:cBhvr additive="base">
                                        <p:cTn id="174" dur="500"/>
                                        <p:tgtEl>
                                          <p:spTgt spid="55"/>
                                        </p:tgtEl>
                                        <p:attrNameLst>
                                          <p:attrName>ppt_x</p:attrName>
                                        </p:attrNameLst>
                                      </p:cBhvr>
                                      <p:tavLst>
                                        <p:tav tm="0">
                                          <p:val>
                                            <p:strVal val="ppt_x"/>
                                          </p:val>
                                        </p:tav>
                                        <p:tav tm="100000">
                                          <p:val>
                                            <p:strVal val="ppt_x"/>
                                          </p:val>
                                        </p:tav>
                                      </p:tavLst>
                                    </p:anim>
                                    <p:anim calcmode="lin" valueType="num">
                                      <p:cBhvr additive="base">
                                        <p:cTn id="175" dur="500"/>
                                        <p:tgtEl>
                                          <p:spTgt spid="55"/>
                                        </p:tgtEl>
                                        <p:attrNameLst>
                                          <p:attrName>ppt_y</p:attrName>
                                        </p:attrNameLst>
                                      </p:cBhvr>
                                      <p:tavLst>
                                        <p:tav tm="0">
                                          <p:val>
                                            <p:strVal val="ppt_y"/>
                                          </p:val>
                                        </p:tav>
                                        <p:tav tm="100000">
                                          <p:val>
                                            <p:strVal val="0-ppt_h/2"/>
                                          </p:val>
                                        </p:tav>
                                      </p:tavLst>
                                    </p:anim>
                                    <p:set>
                                      <p:cBhvr>
                                        <p:cTn id="176" dur="1" fill="hold">
                                          <p:stCondLst>
                                            <p:cond delay="499"/>
                                          </p:stCondLst>
                                        </p:cTn>
                                        <p:tgtEl>
                                          <p:spTgt spid="55"/>
                                        </p:tgtEl>
                                        <p:attrNameLst>
                                          <p:attrName>style.visibility</p:attrName>
                                        </p:attrNameLst>
                                      </p:cBhvr>
                                      <p:to>
                                        <p:strVal val="hidden"/>
                                      </p:to>
                                    </p:set>
                                  </p:childTnLst>
                                </p:cTn>
                              </p:par>
                              <p:par>
                                <p:cTn id="177" presetID="2" presetClass="exit" presetSubtype="1" fill="hold" grpId="0" nodeType="withEffect">
                                  <p:stCondLst>
                                    <p:cond delay="0"/>
                                  </p:stCondLst>
                                  <p:childTnLst>
                                    <p:anim calcmode="lin" valueType="num">
                                      <p:cBhvr additive="base">
                                        <p:cTn id="178" dur="500"/>
                                        <p:tgtEl>
                                          <p:spTgt spid="72"/>
                                        </p:tgtEl>
                                        <p:attrNameLst>
                                          <p:attrName>ppt_x</p:attrName>
                                        </p:attrNameLst>
                                      </p:cBhvr>
                                      <p:tavLst>
                                        <p:tav tm="0">
                                          <p:val>
                                            <p:strVal val="ppt_x"/>
                                          </p:val>
                                        </p:tav>
                                        <p:tav tm="100000">
                                          <p:val>
                                            <p:strVal val="ppt_x"/>
                                          </p:val>
                                        </p:tav>
                                      </p:tavLst>
                                    </p:anim>
                                    <p:anim calcmode="lin" valueType="num">
                                      <p:cBhvr additive="base">
                                        <p:cTn id="179" dur="500"/>
                                        <p:tgtEl>
                                          <p:spTgt spid="72"/>
                                        </p:tgtEl>
                                        <p:attrNameLst>
                                          <p:attrName>ppt_y</p:attrName>
                                        </p:attrNameLst>
                                      </p:cBhvr>
                                      <p:tavLst>
                                        <p:tav tm="0">
                                          <p:val>
                                            <p:strVal val="ppt_y"/>
                                          </p:val>
                                        </p:tav>
                                        <p:tav tm="100000">
                                          <p:val>
                                            <p:strVal val="0-ppt_h/2"/>
                                          </p:val>
                                        </p:tav>
                                      </p:tavLst>
                                    </p:anim>
                                    <p:set>
                                      <p:cBhvr>
                                        <p:cTn id="180" dur="1" fill="hold">
                                          <p:stCondLst>
                                            <p:cond delay="499"/>
                                          </p:stCondLst>
                                        </p:cTn>
                                        <p:tgtEl>
                                          <p:spTgt spid="72"/>
                                        </p:tgtEl>
                                        <p:attrNameLst>
                                          <p:attrName>style.visibility</p:attrName>
                                        </p:attrNameLst>
                                      </p:cBhvr>
                                      <p:to>
                                        <p:strVal val="hidden"/>
                                      </p:to>
                                    </p:set>
                                  </p:childTnLst>
                                </p:cTn>
                              </p:par>
                              <p:par>
                                <p:cTn id="181" presetID="2" presetClass="exit" presetSubtype="1" fill="hold" grpId="0" nodeType="withEffect">
                                  <p:stCondLst>
                                    <p:cond delay="0"/>
                                  </p:stCondLst>
                                  <p:childTnLst>
                                    <p:anim calcmode="lin" valueType="num">
                                      <p:cBhvr additive="base">
                                        <p:cTn id="182" dur="500"/>
                                        <p:tgtEl>
                                          <p:spTgt spid="73"/>
                                        </p:tgtEl>
                                        <p:attrNameLst>
                                          <p:attrName>ppt_x</p:attrName>
                                        </p:attrNameLst>
                                      </p:cBhvr>
                                      <p:tavLst>
                                        <p:tav tm="0">
                                          <p:val>
                                            <p:strVal val="ppt_x"/>
                                          </p:val>
                                        </p:tav>
                                        <p:tav tm="100000">
                                          <p:val>
                                            <p:strVal val="ppt_x"/>
                                          </p:val>
                                        </p:tav>
                                      </p:tavLst>
                                    </p:anim>
                                    <p:anim calcmode="lin" valueType="num">
                                      <p:cBhvr additive="base">
                                        <p:cTn id="183" dur="500"/>
                                        <p:tgtEl>
                                          <p:spTgt spid="73"/>
                                        </p:tgtEl>
                                        <p:attrNameLst>
                                          <p:attrName>ppt_y</p:attrName>
                                        </p:attrNameLst>
                                      </p:cBhvr>
                                      <p:tavLst>
                                        <p:tav tm="0">
                                          <p:val>
                                            <p:strVal val="ppt_y"/>
                                          </p:val>
                                        </p:tav>
                                        <p:tav tm="100000">
                                          <p:val>
                                            <p:strVal val="0-ppt_h/2"/>
                                          </p:val>
                                        </p:tav>
                                      </p:tavLst>
                                    </p:anim>
                                    <p:set>
                                      <p:cBhvr>
                                        <p:cTn id="184" dur="1" fill="hold">
                                          <p:stCondLst>
                                            <p:cond delay="499"/>
                                          </p:stCondLst>
                                        </p:cTn>
                                        <p:tgtEl>
                                          <p:spTgt spid="73"/>
                                        </p:tgtEl>
                                        <p:attrNameLst>
                                          <p:attrName>style.visibility</p:attrName>
                                        </p:attrNameLst>
                                      </p:cBhvr>
                                      <p:to>
                                        <p:strVal val="hidden"/>
                                      </p:to>
                                    </p:set>
                                  </p:childTnLst>
                                </p:cTn>
                              </p:par>
                              <p:par>
                                <p:cTn id="185" presetID="2" presetClass="exit" presetSubtype="1" fill="hold" grpId="0" nodeType="withEffect">
                                  <p:stCondLst>
                                    <p:cond delay="0"/>
                                  </p:stCondLst>
                                  <p:childTnLst>
                                    <p:anim calcmode="lin" valueType="num">
                                      <p:cBhvr additive="base">
                                        <p:cTn id="186" dur="500"/>
                                        <p:tgtEl>
                                          <p:spTgt spid="74"/>
                                        </p:tgtEl>
                                        <p:attrNameLst>
                                          <p:attrName>ppt_x</p:attrName>
                                        </p:attrNameLst>
                                      </p:cBhvr>
                                      <p:tavLst>
                                        <p:tav tm="0">
                                          <p:val>
                                            <p:strVal val="ppt_x"/>
                                          </p:val>
                                        </p:tav>
                                        <p:tav tm="100000">
                                          <p:val>
                                            <p:strVal val="ppt_x"/>
                                          </p:val>
                                        </p:tav>
                                      </p:tavLst>
                                    </p:anim>
                                    <p:anim calcmode="lin" valueType="num">
                                      <p:cBhvr additive="base">
                                        <p:cTn id="187" dur="500"/>
                                        <p:tgtEl>
                                          <p:spTgt spid="74"/>
                                        </p:tgtEl>
                                        <p:attrNameLst>
                                          <p:attrName>ppt_y</p:attrName>
                                        </p:attrNameLst>
                                      </p:cBhvr>
                                      <p:tavLst>
                                        <p:tav tm="0">
                                          <p:val>
                                            <p:strVal val="ppt_y"/>
                                          </p:val>
                                        </p:tav>
                                        <p:tav tm="100000">
                                          <p:val>
                                            <p:strVal val="0-ppt_h/2"/>
                                          </p:val>
                                        </p:tav>
                                      </p:tavLst>
                                    </p:anim>
                                    <p:set>
                                      <p:cBhvr>
                                        <p:cTn id="188" dur="1" fill="hold">
                                          <p:stCondLst>
                                            <p:cond delay="499"/>
                                          </p:stCondLst>
                                        </p:cTn>
                                        <p:tgtEl>
                                          <p:spTgt spid="74"/>
                                        </p:tgtEl>
                                        <p:attrNameLst>
                                          <p:attrName>style.visibility</p:attrName>
                                        </p:attrNameLst>
                                      </p:cBhvr>
                                      <p:to>
                                        <p:strVal val="hidden"/>
                                      </p:to>
                                    </p:set>
                                  </p:childTnLst>
                                </p:cTn>
                              </p:par>
                              <p:par>
                                <p:cTn id="189" presetID="2" presetClass="exit" presetSubtype="1" fill="hold" grpId="0" nodeType="withEffect">
                                  <p:stCondLst>
                                    <p:cond delay="0"/>
                                  </p:stCondLst>
                                  <p:childTnLst>
                                    <p:anim calcmode="lin" valueType="num">
                                      <p:cBhvr additive="base">
                                        <p:cTn id="190" dur="500"/>
                                        <p:tgtEl>
                                          <p:spTgt spid="75"/>
                                        </p:tgtEl>
                                        <p:attrNameLst>
                                          <p:attrName>ppt_x</p:attrName>
                                        </p:attrNameLst>
                                      </p:cBhvr>
                                      <p:tavLst>
                                        <p:tav tm="0">
                                          <p:val>
                                            <p:strVal val="ppt_x"/>
                                          </p:val>
                                        </p:tav>
                                        <p:tav tm="100000">
                                          <p:val>
                                            <p:strVal val="ppt_x"/>
                                          </p:val>
                                        </p:tav>
                                      </p:tavLst>
                                    </p:anim>
                                    <p:anim calcmode="lin" valueType="num">
                                      <p:cBhvr additive="base">
                                        <p:cTn id="191" dur="500"/>
                                        <p:tgtEl>
                                          <p:spTgt spid="75"/>
                                        </p:tgtEl>
                                        <p:attrNameLst>
                                          <p:attrName>ppt_y</p:attrName>
                                        </p:attrNameLst>
                                      </p:cBhvr>
                                      <p:tavLst>
                                        <p:tav tm="0">
                                          <p:val>
                                            <p:strVal val="ppt_y"/>
                                          </p:val>
                                        </p:tav>
                                        <p:tav tm="100000">
                                          <p:val>
                                            <p:strVal val="0-ppt_h/2"/>
                                          </p:val>
                                        </p:tav>
                                      </p:tavLst>
                                    </p:anim>
                                    <p:set>
                                      <p:cBhvr>
                                        <p:cTn id="192" dur="1" fill="hold">
                                          <p:stCondLst>
                                            <p:cond delay="499"/>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2" grpId="1"/>
      <p:bldP spid="34" grpId="0"/>
      <p:bldP spid="34" grpId="1"/>
      <p:bldP spid="36" grpId="0" animBg="1"/>
      <p:bldP spid="36" grpId="1" animBg="1"/>
      <p:bldP spid="37" grpId="0" animBg="1"/>
      <p:bldP spid="37" grpId="1" animBg="1"/>
      <p:bldP spid="38" grpId="0" animBg="1"/>
      <p:bldP spid="38" grpId="1" animBg="1"/>
      <p:bldP spid="39" grpId="0" animBg="1"/>
      <p:bldP spid="39" grpId="1" animBg="1"/>
      <p:bldP spid="52" grpId="0"/>
      <p:bldP spid="53" grpId="0"/>
      <p:bldP spid="54" grpId="0"/>
      <p:bldP spid="55" grpId="0"/>
      <p:bldP spid="56" grpId="0" animBg="1"/>
      <p:bldP spid="56" grpId="1" animBg="1"/>
      <p:bldP spid="57" grpId="0" animBg="1"/>
      <p:bldP spid="57" grpId="1" animBg="1"/>
      <p:bldP spid="58" grpId="0" animBg="1"/>
      <p:bldP spid="58" grpId="1" animBg="1"/>
      <p:bldP spid="59" grpId="0" animBg="1"/>
      <p:bldP spid="59" grpId="1" animBg="1"/>
      <p:bldP spid="72" grpId="0"/>
      <p:bldP spid="73" grpId="0"/>
      <p:bldP spid="74" grpId="0"/>
      <p:bldP spid="7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61DCA49-EC63-4027-A907-60E643481DFC}"/>
              </a:ext>
            </a:extLst>
          </p:cNvPr>
          <p:cNvGrpSpPr>
            <a:grpSpLocks/>
          </p:cNvGrpSpPr>
          <p:nvPr/>
        </p:nvGrpSpPr>
        <p:grpSpPr bwMode="auto">
          <a:xfrm>
            <a:off x="4318000" y="2759075"/>
            <a:ext cx="3290888" cy="3132138"/>
            <a:chOff x="4585789" y="1576059"/>
            <a:chExt cx="4341813" cy="4162425"/>
          </a:xfrm>
        </p:grpSpPr>
        <p:sp>
          <p:nvSpPr>
            <p:cNvPr id="29" name="Freeform 5">
              <a:extLst>
                <a:ext uri="{FF2B5EF4-FFF2-40B4-BE49-F238E27FC236}">
                  <a16:creationId xmlns:a16="http://schemas.microsoft.com/office/drawing/2014/main" id="{6743FB17-8BD1-4028-B1B2-8DC8264E9809}"/>
                </a:ext>
              </a:extLst>
            </p:cNvPr>
            <p:cNvSpPr>
              <a:spLocks/>
            </p:cNvSpPr>
            <p:nvPr/>
          </p:nvSpPr>
          <p:spPr bwMode="auto">
            <a:xfrm>
              <a:off x="5279055" y="5141440"/>
              <a:ext cx="942506" cy="597044"/>
            </a:xfrm>
            <a:custGeom>
              <a:avLst/>
              <a:gdLst>
                <a:gd name="T0" fmla="*/ 213 w 564"/>
                <a:gd name="T1" fmla="*/ 41 h 357"/>
                <a:gd name="T2" fmla="*/ 0 w 564"/>
                <a:gd name="T3" fmla="*/ 0 h 357"/>
                <a:gd name="T4" fmla="*/ 71 w 564"/>
                <a:gd name="T5" fmla="*/ 205 h 357"/>
                <a:gd name="T6" fmla="*/ 118 w 564"/>
                <a:gd name="T7" fmla="*/ 150 h 357"/>
                <a:gd name="T8" fmla="*/ 545 w 564"/>
                <a:gd name="T9" fmla="*/ 357 h 357"/>
                <a:gd name="T10" fmla="*/ 564 w 564"/>
                <a:gd name="T11" fmla="*/ 287 h 357"/>
                <a:gd name="T12" fmla="*/ 166 w 564"/>
                <a:gd name="T13" fmla="*/ 95 h 357"/>
                <a:gd name="T14" fmla="*/ 213 w 564"/>
                <a:gd name="T15" fmla="*/ 41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357">
                  <a:moveTo>
                    <a:pt x="213" y="41"/>
                  </a:moveTo>
                  <a:cubicBezTo>
                    <a:pt x="0" y="0"/>
                    <a:pt x="0" y="0"/>
                    <a:pt x="0" y="0"/>
                  </a:cubicBezTo>
                  <a:cubicBezTo>
                    <a:pt x="71" y="205"/>
                    <a:pt x="71" y="205"/>
                    <a:pt x="71" y="205"/>
                  </a:cubicBezTo>
                  <a:cubicBezTo>
                    <a:pt x="118" y="150"/>
                    <a:pt x="118" y="150"/>
                    <a:pt x="118" y="150"/>
                  </a:cubicBezTo>
                  <a:cubicBezTo>
                    <a:pt x="247" y="245"/>
                    <a:pt x="390" y="315"/>
                    <a:pt x="545" y="357"/>
                  </a:cubicBezTo>
                  <a:cubicBezTo>
                    <a:pt x="564" y="287"/>
                    <a:pt x="564" y="287"/>
                    <a:pt x="564" y="287"/>
                  </a:cubicBezTo>
                  <a:cubicBezTo>
                    <a:pt x="420" y="248"/>
                    <a:pt x="286" y="183"/>
                    <a:pt x="166" y="95"/>
                  </a:cubicBezTo>
                  <a:lnTo>
                    <a:pt x="213" y="41"/>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0" name="Freeform 6">
              <a:extLst>
                <a:ext uri="{FF2B5EF4-FFF2-40B4-BE49-F238E27FC236}">
                  <a16:creationId xmlns:a16="http://schemas.microsoft.com/office/drawing/2014/main" id="{C6D04742-3F15-47BE-9F28-ABFFDA246A86}"/>
                </a:ext>
              </a:extLst>
            </p:cNvPr>
            <p:cNvSpPr>
              <a:spLocks/>
            </p:cNvSpPr>
            <p:nvPr/>
          </p:nvSpPr>
          <p:spPr bwMode="auto">
            <a:xfrm>
              <a:off x="8236431" y="3576048"/>
              <a:ext cx="691171" cy="1565392"/>
            </a:xfrm>
            <a:custGeom>
              <a:avLst/>
              <a:gdLst>
                <a:gd name="T0" fmla="*/ 402 w 413"/>
                <a:gd name="T1" fmla="*/ 0 h 936"/>
                <a:gd name="T2" fmla="*/ 329 w 413"/>
                <a:gd name="T3" fmla="*/ 3 h 936"/>
                <a:gd name="T4" fmla="*/ 95 w 413"/>
                <a:gd name="T5" fmla="*/ 770 h 936"/>
                <a:gd name="T6" fmla="*/ 41 w 413"/>
                <a:gd name="T7" fmla="*/ 723 h 936"/>
                <a:gd name="T8" fmla="*/ 0 w 413"/>
                <a:gd name="T9" fmla="*/ 936 h 936"/>
                <a:gd name="T10" fmla="*/ 205 w 413"/>
                <a:gd name="T11" fmla="*/ 865 h 936"/>
                <a:gd name="T12" fmla="*/ 150 w 413"/>
                <a:gd name="T13" fmla="*/ 818 h 936"/>
                <a:gd name="T14" fmla="*/ 402 w 413"/>
                <a:gd name="T15" fmla="*/ 0 h 9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3" h="936">
                  <a:moveTo>
                    <a:pt x="402" y="0"/>
                  </a:moveTo>
                  <a:cubicBezTo>
                    <a:pt x="329" y="3"/>
                    <a:pt x="329" y="3"/>
                    <a:pt x="329" y="3"/>
                  </a:cubicBezTo>
                  <a:cubicBezTo>
                    <a:pt x="340" y="279"/>
                    <a:pt x="257" y="550"/>
                    <a:pt x="95" y="770"/>
                  </a:cubicBezTo>
                  <a:cubicBezTo>
                    <a:pt x="41" y="723"/>
                    <a:pt x="41" y="723"/>
                    <a:pt x="41" y="723"/>
                  </a:cubicBezTo>
                  <a:cubicBezTo>
                    <a:pt x="0" y="936"/>
                    <a:pt x="0" y="936"/>
                    <a:pt x="0" y="936"/>
                  </a:cubicBezTo>
                  <a:cubicBezTo>
                    <a:pt x="205" y="865"/>
                    <a:pt x="205" y="865"/>
                    <a:pt x="205" y="865"/>
                  </a:cubicBezTo>
                  <a:cubicBezTo>
                    <a:pt x="150" y="818"/>
                    <a:pt x="150" y="818"/>
                    <a:pt x="150" y="818"/>
                  </a:cubicBezTo>
                  <a:cubicBezTo>
                    <a:pt x="324" y="583"/>
                    <a:pt x="413" y="294"/>
                    <a:pt x="402"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1" name="Freeform 7">
              <a:extLst>
                <a:ext uri="{FF2B5EF4-FFF2-40B4-BE49-F238E27FC236}">
                  <a16:creationId xmlns:a16="http://schemas.microsoft.com/office/drawing/2014/main" id="{30792340-D4DA-4B74-BFD5-7000043D49B5}"/>
                </a:ext>
              </a:extLst>
            </p:cNvPr>
            <p:cNvSpPr>
              <a:spLocks/>
            </p:cNvSpPr>
            <p:nvPr/>
          </p:nvSpPr>
          <p:spPr bwMode="auto">
            <a:xfrm>
              <a:off x="7252035" y="1576059"/>
              <a:ext cx="984395" cy="607592"/>
            </a:xfrm>
            <a:custGeom>
              <a:avLst/>
              <a:gdLst>
                <a:gd name="T0" fmla="*/ 589 w 589"/>
                <a:gd name="T1" fmla="*/ 364 h 364"/>
                <a:gd name="T2" fmla="*/ 518 w 589"/>
                <a:gd name="T3" fmla="*/ 159 h 364"/>
                <a:gd name="T4" fmla="*/ 471 w 589"/>
                <a:gd name="T5" fmla="*/ 214 h 364"/>
                <a:gd name="T6" fmla="*/ 18 w 589"/>
                <a:gd name="T7" fmla="*/ 0 h 364"/>
                <a:gd name="T8" fmla="*/ 0 w 589"/>
                <a:gd name="T9" fmla="*/ 70 h 364"/>
                <a:gd name="T10" fmla="*/ 423 w 589"/>
                <a:gd name="T11" fmla="*/ 269 h 364"/>
                <a:gd name="T12" fmla="*/ 376 w 589"/>
                <a:gd name="T13" fmla="*/ 323 h 364"/>
                <a:gd name="T14" fmla="*/ 589 w 589"/>
                <a:gd name="T15" fmla="*/ 364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9" h="364">
                  <a:moveTo>
                    <a:pt x="589" y="364"/>
                  </a:moveTo>
                  <a:cubicBezTo>
                    <a:pt x="518" y="159"/>
                    <a:pt x="518" y="159"/>
                    <a:pt x="518" y="159"/>
                  </a:cubicBezTo>
                  <a:cubicBezTo>
                    <a:pt x="471" y="214"/>
                    <a:pt x="471" y="214"/>
                    <a:pt x="471" y="214"/>
                  </a:cubicBezTo>
                  <a:cubicBezTo>
                    <a:pt x="335" y="113"/>
                    <a:pt x="183" y="41"/>
                    <a:pt x="18" y="0"/>
                  </a:cubicBezTo>
                  <a:cubicBezTo>
                    <a:pt x="0" y="70"/>
                    <a:pt x="0" y="70"/>
                    <a:pt x="0" y="70"/>
                  </a:cubicBezTo>
                  <a:cubicBezTo>
                    <a:pt x="154" y="108"/>
                    <a:pt x="296" y="175"/>
                    <a:pt x="423" y="269"/>
                  </a:cubicBezTo>
                  <a:cubicBezTo>
                    <a:pt x="376" y="323"/>
                    <a:pt x="376" y="323"/>
                    <a:pt x="376" y="323"/>
                  </a:cubicBezTo>
                  <a:cubicBezTo>
                    <a:pt x="589" y="364"/>
                    <a:pt x="589" y="364"/>
                    <a:pt x="589" y="364"/>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2" name="Freeform 8">
              <a:extLst>
                <a:ext uri="{FF2B5EF4-FFF2-40B4-BE49-F238E27FC236}">
                  <a16:creationId xmlns:a16="http://schemas.microsoft.com/office/drawing/2014/main" id="{466ABDF1-60BA-4147-A5EC-0FD9ABC74C0D}"/>
                </a:ext>
              </a:extLst>
            </p:cNvPr>
            <p:cNvSpPr>
              <a:spLocks/>
            </p:cNvSpPr>
            <p:nvPr/>
          </p:nvSpPr>
          <p:spPr bwMode="auto">
            <a:xfrm>
              <a:off x="4585789" y="2183651"/>
              <a:ext cx="693266" cy="1578050"/>
            </a:xfrm>
            <a:custGeom>
              <a:avLst/>
              <a:gdLst>
                <a:gd name="T0" fmla="*/ 374 w 415"/>
                <a:gd name="T1" fmla="*/ 213 h 943"/>
                <a:gd name="T2" fmla="*/ 415 w 415"/>
                <a:gd name="T3" fmla="*/ 0 h 943"/>
                <a:gd name="T4" fmla="*/ 210 w 415"/>
                <a:gd name="T5" fmla="*/ 71 h 943"/>
                <a:gd name="T6" fmla="*/ 265 w 415"/>
                <a:gd name="T7" fmla="*/ 118 h 943"/>
                <a:gd name="T8" fmla="*/ 14 w 415"/>
                <a:gd name="T9" fmla="*/ 943 h 943"/>
                <a:gd name="T10" fmla="*/ 86 w 415"/>
                <a:gd name="T11" fmla="*/ 940 h 943"/>
                <a:gd name="T12" fmla="*/ 320 w 415"/>
                <a:gd name="T13" fmla="*/ 166 h 943"/>
                <a:gd name="T14" fmla="*/ 374 w 415"/>
                <a:gd name="T15" fmla="*/ 213 h 9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5" h="943">
                  <a:moveTo>
                    <a:pt x="374" y="213"/>
                  </a:moveTo>
                  <a:cubicBezTo>
                    <a:pt x="415" y="0"/>
                    <a:pt x="415" y="0"/>
                    <a:pt x="415" y="0"/>
                  </a:cubicBezTo>
                  <a:cubicBezTo>
                    <a:pt x="210" y="71"/>
                    <a:pt x="210" y="71"/>
                    <a:pt x="210" y="71"/>
                  </a:cubicBezTo>
                  <a:cubicBezTo>
                    <a:pt x="265" y="118"/>
                    <a:pt x="265" y="118"/>
                    <a:pt x="265" y="118"/>
                  </a:cubicBezTo>
                  <a:cubicBezTo>
                    <a:pt x="89" y="355"/>
                    <a:pt x="0" y="647"/>
                    <a:pt x="14" y="943"/>
                  </a:cubicBezTo>
                  <a:cubicBezTo>
                    <a:pt x="86" y="940"/>
                    <a:pt x="86" y="940"/>
                    <a:pt x="86" y="940"/>
                  </a:cubicBezTo>
                  <a:cubicBezTo>
                    <a:pt x="73" y="662"/>
                    <a:pt x="156" y="389"/>
                    <a:pt x="320" y="166"/>
                  </a:cubicBezTo>
                  <a:lnTo>
                    <a:pt x="374" y="213"/>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33" name="Freeform 9">
              <a:extLst>
                <a:ext uri="{FF2B5EF4-FFF2-40B4-BE49-F238E27FC236}">
                  <a16:creationId xmlns:a16="http://schemas.microsoft.com/office/drawing/2014/main" id="{F6065342-0458-4509-A22D-87C0C51B8C34}"/>
                </a:ext>
              </a:extLst>
            </p:cNvPr>
            <p:cNvSpPr>
              <a:spLocks noEditPoints="1"/>
            </p:cNvSpPr>
            <p:nvPr/>
          </p:nvSpPr>
          <p:spPr bwMode="auto">
            <a:xfrm>
              <a:off x="5469650" y="2362975"/>
              <a:ext cx="2576184" cy="2578045"/>
            </a:xfrm>
            <a:custGeom>
              <a:avLst/>
              <a:gdLst>
                <a:gd name="T0" fmla="*/ 770 w 1540"/>
                <a:gd name="T1" fmla="*/ 0 h 1541"/>
                <a:gd name="T2" fmla="*/ 0 w 1540"/>
                <a:gd name="T3" fmla="*/ 770 h 1541"/>
                <a:gd name="T4" fmla="*/ 770 w 1540"/>
                <a:gd name="T5" fmla="*/ 1541 h 1541"/>
                <a:gd name="T6" fmla="*/ 1540 w 1540"/>
                <a:gd name="T7" fmla="*/ 770 h 1541"/>
                <a:gd name="T8" fmla="*/ 770 w 1540"/>
                <a:gd name="T9" fmla="*/ 0 h 1541"/>
                <a:gd name="T10" fmla="*/ 770 w 1540"/>
                <a:gd name="T11" fmla="*/ 1377 h 1541"/>
                <a:gd name="T12" fmla="*/ 164 w 1540"/>
                <a:gd name="T13" fmla="*/ 770 h 1541"/>
                <a:gd name="T14" fmla="*/ 770 w 1540"/>
                <a:gd name="T15" fmla="*/ 164 h 1541"/>
                <a:gd name="T16" fmla="*/ 1376 w 1540"/>
                <a:gd name="T17" fmla="*/ 770 h 1541"/>
                <a:gd name="T18" fmla="*/ 770 w 1540"/>
                <a:gd name="T19" fmla="*/ 1377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0" h="1541">
                  <a:moveTo>
                    <a:pt x="770" y="0"/>
                  </a:moveTo>
                  <a:cubicBezTo>
                    <a:pt x="345" y="0"/>
                    <a:pt x="0" y="346"/>
                    <a:pt x="0" y="770"/>
                  </a:cubicBezTo>
                  <a:cubicBezTo>
                    <a:pt x="0" y="1195"/>
                    <a:pt x="345" y="1541"/>
                    <a:pt x="770" y="1541"/>
                  </a:cubicBezTo>
                  <a:cubicBezTo>
                    <a:pt x="1195" y="1541"/>
                    <a:pt x="1540" y="1195"/>
                    <a:pt x="1540" y="770"/>
                  </a:cubicBezTo>
                  <a:cubicBezTo>
                    <a:pt x="1540" y="346"/>
                    <a:pt x="1195" y="0"/>
                    <a:pt x="770" y="0"/>
                  </a:cubicBezTo>
                  <a:moveTo>
                    <a:pt x="770" y="1377"/>
                  </a:moveTo>
                  <a:cubicBezTo>
                    <a:pt x="436" y="1377"/>
                    <a:pt x="164" y="1105"/>
                    <a:pt x="164" y="770"/>
                  </a:cubicBezTo>
                  <a:cubicBezTo>
                    <a:pt x="164" y="436"/>
                    <a:pt x="436" y="164"/>
                    <a:pt x="770" y="164"/>
                  </a:cubicBezTo>
                  <a:cubicBezTo>
                    <a:pt x="1104" y="164"/>
                    <a:pt x="1376" y="436"/>
                    <a:pt x="1376" y="770"/>
                  </a:cubicBezTo>
                  <a:cubicBezTo>
                    <a:pt x="1376" y="1105"/>
                    <a:pt x="1104" y="1377"/>
                    <a:pt x="770" y="1377"/>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4" name="Freeform 10">
              <a:extLst>
                <a:ext uri="{FF2B5EF4-FFF2-40B4-BE49-F238E27FC236}">
                  <a16:creationId xmlns:a16="http://schemas.microsoft.com/office/drawing/2014/main" id="{55D490C9-45D6-40D1-8830-F453F591E9B3}"/>
                </a:ext>
              </a:extLst>
            </p:cNvPr>
            <p:cNvSpPr>
              <a:spLocks noEditPoints="1"/>
            </p:cNvSpPr>
            <p:nvPr/>
          </p:nvSpPr>
          <p:spPr bwMode="auto">
            <a:xfrm>
              <a:off x="5744025" y="2637235"/>
              <a:ext cx="2027436" cy="2029525"/>
            </a:xfrm>
            <a:custGeom>
              <a:avLst/>
              <a:gdLst>
                <a:gd name="T0" fmla="*/ 606 w 1212"/>
                <a:gd name="T1" fmla="*/ 0 h 1213"/>
                <a:gd name="T2" fmla="*/ 0 w 1212"/>
                <a:gd name="T3" fmla="*/ 606 h 1213"/>
                <a:gd name="T4" fmla="*/ 606 w 1212"/>
                <a:gd name="T5" fmla="*/ 1213 h 1213"/>
                <a:gd name="T6" fmla="*/ 1212 w 1212"/>
                <a:gd name="T7" fmla="*/ 606 h 1213"/>
                <a:gd name="T8" fmla="*/ 606 w 1212"/>
                <a:gd name="T9" fmla="*/ 0 h 1213"/>
                <a:gd name="T10" fmla="*/ 606 w 1212"/>
                <a:gd name="T11" fmla="*/ 1049 h 1213"/>
                <a:gd name="T12" fmla="*/ 163 w 1212"/>
                <a:gd name="T13" fmla="*/ 606 h 1213"/>
                <a:gd name="T14" fmla="*/ 606 w 1212"/>
                <a:gd name="T15" fmla="*/ 164 h 1213"/>
                <a:gd name="T16" fmla="*/ 1049 w 1212"/>
                <a:gd name="T17" fmla="*/ 606 h 1213"/>
                <a:gd name="T18" fmla="*/ 606 w 1212"/>
                <a:gd name="T19" fmla="*/ 1049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2" h="1213">
                  <a:moveTo>
                    <a:pt x="606" y="0"/>
                  </a:moveTo>
                  <a:cubicBezTo>
                    <a:pt x="272" y="0"/>
                    <a:pt x="0" y="272"/>
                    <a:pt x="0" y="606"/>
                  </a:cubicBezTo>
                  <a:cubicBezTo>
                    <a:pt x="0" y="941"/>
                    <a:pt x="272" y="1213"/>
                    <a:pt x="606" y="1213"/>
                  </a:cubicBezTo>
                  <a:cubicBezTo>
                    <a:pt x="940" y="1213"/>
                    <a:pt x="1212" y="941"/>
                    <a:pt x="1212" y="606"/>
                  </a:cubicBezTo>
                  <a:cubicBezTo>
                    <a:pt x="1212" y="272"/>
                    <a:pt x="940" y="0"/>
                    <a:pt x="606" y="0"/>
                  </a:cubicBezTo>
                  <a:moveTo>
                    <a:pt x="606" y="1049"/>
                  </a:moveTo>
                  <a:cubicBezTo>
                    <a:pt x="362" y="1049"/>
                    <a:pt x="163" y="850"/>
                    <a:pt x="163" y="606"/>
                  </a:cubicBezTo>
                  <a:cubicBezTo>
                    <a:pt x="163" y="362"/>
                    <a:pt x="362" y="164"/>
                    <a:pt x="606" y="164"/>
                  </a:cubicBezTo>
                  <a:cubicBezTo>
                    <a:pt x="850" y="164"/>
                    <a:pt x="1049" y="362"/>
                    <a:pt x="1049" y="606"/>
                  </a:cubicBezTo>
                  <a:cubicBezTo>
                    <a:pt x="1049" y="850"/>
                    <a:pt x="850" y="1049"/>
                    <a:pt x="606" y="1049"/>
                  </a:cubicBezTo>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5" name="Oval 11">
              <a:extLst>
                <a:ext uri="{FF2B5EF4-FFF2-40B4-BE49-F238E27FC236}">
                  <a16:creationId xmlns:a16="http://schemas.microsoft.com/office/drawing/2014/main" id="{EEFA31C3-3A95-4BF3-A14D-5FBF91DFC1A5}"/>
                </a:ext>
              </a:extLst>
            </p:cNvPr>
            <p:cNvSpPr>
              <a:spLocks noChangeArrowheads="1"/>
            </p:cNvSpPr>
            <p:nvPr/>
          </p:nvSpPr>
          <p:spPr bwMode="auto">
            <a:xfrm>
              <a:off x="6018399" y="2913604"/>
              <a:ext cx="1480783" cy="1478895"/>
            </a:xfrm>
            <a:prstGeom prst="ellipse">
              <a:avLst/>
            </a:pr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36" name="Freeform 12">
              <a:extLst>
                <a:ext uri="{FF2B5EF4-FFF2-40B4-BE49-F238E27FC236}">
                  <a16:creationId xmlns:a16="http://schemas.microsoft.com/office/drawing/2014/main" id="{2963F778-6126-4178-9EEE-3B816365140D}"/>
                </a:ext>
              </a:extLst>
            </p:cNvPr>
            <p:cNvSpPr>
              <a:spLocks/>
            </p:cNvSpPr>
            <p:nvPr/>
          </p:nvSpPr>
          <p:spPr bwMode="auto">
            <a:xfrm>
              <a:off x="6018399" y="2913604"/>
              <a:ext cx="1480783" cy="1478895"/>
            </a:xfrm>
            <a:custGeom>
              <a:avLst/>
              <a:gdLst>
                <a:gd name="T0" fmla="*/ 0 w 886"/>
                <a:gd name="T1" fmla="*/ 442 h 885"/>
                <a:gd name="T2" fmla="*/ 443 w 886"/>
                <a:gd name="T3" fmla="*/ 885 h 885"/>
                <a:gd name="T4" fmla="*/ 886 w 886"/>
                <a:gd name="T5" fmla="*/ 442 h 885"/>
                <a:gd name="T6" fmla="*/ 443 w 886"/>
                <a:gd name="T7" fmla="*/ 0 h 885"/>
                <a:gd name="T8" fmla="*/ 0 w 886"/>
                <a:gd name="T9" fmla="*/ 442 h 885"/>
              </a:gdLst>
              <a:ahLst/>
              <a:cxnLst>
                <a:cxn ang="0">
                  <a:pos x="T0" y="T1"/>
                </a:cxn>
                <a:cxn ang="0">
                  <a:pos x="T2" y="T3"/>
                </a:cxn>
                <a:cxn ang="0">
                  <a:pos x="T4" y="T5"/>
                </a:cxn>
                <a:cxn ang="0">
                  <a:pos x="T6" y="T7"/>
                </a:cxn>
                <a:cxn ang="0">
                  <a:pos x="T8" y="T9"/>
                </a:cxn>
              </a:cxnLst>
              <a:rect l="0" t="0" r="r" b="b"/>
              <a:pathLst>
                <a:path w="886" h="885">
                  <a:moveTo>
                    <a:pt x="0" y="442"/>
                  </a:moveTo>
                  <a:cubicBezTo>
                    <a:pt x="0" y="686"/>
                    <a:pt x="199" y="885"/>
                    <a:pt x="443" y="885"/>
                  </a:cubicBezTo>
                  <a:cubicBezTo>
                    <a:pt x="687" y="885"/>
                    <a:pt x="886" y="686"/>
                    <a:pt x="886" y="442"/>
                  </a:cubicBezTo>
                  <a:cubicBezTo>
                    <a:pt x="886" y="198"/>
                    <a:pt x="687" y="0"/>
                    <a:pt x="443" y="0"/>
                  </a:cubicBezTo>
                  <a:cubicBezTo>
                    <a:pt x="0" y="442"/>
                    <a:pt x="0" y="442"/>
                    <a:pt x="0" y="442"/>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45099" name="Oval 14">
              <a:extLst>
                <a:ext uri="{FF2B5EF4-FFF2-40B4-BE49-F238E27FC236}">
                  <a16:creationId xmlns:a16="http://schemas.microsoft.com/office/drawing/2014/main" id="{584C33B1-ED72-48BC-B6B1-5A406001F6B5}"/>
                </a:ext>
              </a:extLst>
            </p:cNvPr>
            <p:cNvSpPr>
              <a:spLocks noChangeArrowheads="1"/>
            </p:cNvSpPr>
            <p:nvPr/>
          </p:nvSpPr>
          <p:spPr bwMode="auto">
            <a:xfrm>
              <a:off x="6292351" y="3185784"/>
              <a:ext cx="931863" cy="931863"/>
            </a:xfrm>
            <a:prstGeom prst="ellipse">
              <a:avLst/>
            </a:prstGeom>
            <a:solidFill>
              <a:srgbClr val="EB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sp>
          <p:nvSpPr>
            <p:cNvPr id="45100" name="Freeform 15">
              <a:extLst>
                <a:ext uri="{FF2B5EF4-FFF2-40B4-BE49-F238E27FC236}">
                  <a16:creationId xmlns:a16="http://schemas.microsoft.com/office/drawing/2014/main" id="{1BD5903C-13D3-4AF4-9295-08B2A9ABB993}"/>
                </a:ext>
              </a:extLst>
            </p:cNvPr>
            <p:cNvSpPr>
              <a:spLocks noEditPoints="1"/>
            </p:cNvSpPr>
            <p:nvPr/>
          </p:nvSpPr>
          <p:spPr bwMode="auto">
            <a:xfrm>
              <a:off x="6292351" y="3185784"/>
              <a:ext cx="931863" cy="931863"/>
            </a:xfrm>
            <a:custGeom>
              <a:avLst/>
              <a:gdLst>
                <a:gd name="T0" fmla="*/ 465932 w 558"/>
                <a:gd name="T1" fmla="*/ 0 h 557"/>
                <a:gd name="T2" fmla="*/ 0 w 558"/>
                <a:gd name="T3" fmla="*/ 465095 h 557"/>
                <a:gd name="T4" fmla="*/ 465932 w 558"/>
                <a:gd name="T5" fmla="*/ 931863 h 557"/>
                <a:gd name="T6" fmla="*/ 931863 w 558"/>
                <a:gd name="T7" fmla="*/ 465095 h 557"/>
                <a:gd name="T8" fmla="*/ 465932 w 558"/>
                <a:gd name="T9" fmla="*/ 0 h 557"/>
                <a:gd name="T10" fmla="*/ 465932 w 558"/>
                <a:gd name="T11" fmla="*/ 727757 h 557"/>
                <a:gd name="T12" fmla="*/ 203741 w 558"/>
                <a:gd name="T13" fmla="*/ 465095 h 557"/>
                <a:gd name="T14" fmla="*/ 465932 w 558"/>
                <a:gd name="T15" fmla="*/ 204106 h 557"/>
                <a:gd name="T16" fmla="*/ 728122 w 558"/>
                <a:gd name="T17" fmla="*/ 465095 h 557"/>
                <a:gd name="T18" fmla="*/ 465932 w 558"/>
                <a:gd name="T19" fmla="*/ 727757 h 5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8" h="557">
                  <a:moveTo>
                    <a:pt x="279" y="0"/>
                  </a:moveTo>
                  <a:cubicBezTo>
                    <a:pt x="125" y="0"/>
                    <a:pt x="0" y="124"/>
                    <a:pt x="0" y="278"/>
                  </a:cubicBezTo>
                  <a:cubicBezTo>
                    <a:pt x="0" y="432"/>
                    <a:pt x="125" y="557"/>
                    <a:pt x="279" y="557"/>
                  </a:cubicBezTo>
                  <a:cubicBezTo>
                    <a:pt x="433" y="557"/>
                    <a:pt x="558" y="432"/>
                    <a:pt x="558" y="278"/>
                  </a:cubicBezTo>
                  <a:cubicBezTo>
                    <a:pt x="558" y="124"/>
                    <a:pt x="433" y="0"/>
                    <a:pt x="279" y="0"/>
                  </a:cubicBezTo>
                  <a:moveTo>
                    <a:pt x="279" y="435"/>
                  </a:moveTo>
                  <a:cubicBezTo>
                    <a:pt x="192" y="435"/>
                    <a:pt x="122" y="365"/>
                    <a:pt x="122" y="278"/>
                  </a:cubicBezTo>
                  <a:cubicBezTo>
                    <a:pt x="122" y="192"/>
                    <a:pt x="192" y="122"/>
                    <a:pt x="279" y="122"/>
                  </a:cubicBezTo>
                  <a:cubicBezTo>
                    <a:pt x="366" y="122"/>
                    <a:pt x="436" y="192"/>
                    <a:pt x="436" y="278"/>
                  </a:cubicBezTo>
                  <a:cubicBezTo>
                    <a:pt x="436" y="365"/>
                    <a:pt x="366" y="435"/>
                    <a:pt x="279" y="435"/>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40" name="Oval 16">
              <a:extLst>
                <a:ext uri="{FF2B5EF4-FFF2-40B4-BE49-F238E27FC236}">
                  <a16:creationId xmlns:a16="http://schemas.microsoft.com/office/drawing/2014/main" id="{55071372-DF6C-4F15-9E0D-D12402C74D44}"/>
                </a:ext>
              </a:extLst>
            </p:cNvPr>
            <p:cNvSpPr>
              <a:spLocks noChangeArrowheads="1"/>
            </p:cNvSpPr>
            <p:nvPr/>
          </p:nvSpPr>
          <p:spPr bwMode="auto">
            <a:xfrm>
              <a:off x="6495935" y="3390395"/>
              <a:ext cx="525710" cy="523204"/>
            </a:xfrm>
            <a:prstGeom prst="ellipse">
              <a:avLst/>
            </a:pr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45" name="Freeform 21">
              <a:extLst>
                <a:ext uri="{FF2B5EF4-FFF2-40B4-BE49-F238E27FC236}">
                  <a16:creationId xmlns:a16="http://schemas.microsoft.com/office/drawing/2014/main" id="{90EAAA38-A440-496D-9A35-01EBD25E3D04}"/>
                </a:ext>
              </a:extLst>
            </p:cNvPr>
            <p:cNvSpPr>
              <a:spLocks/>
            </p:cNvSpPr>
            <p:nvPr/>
          </p:nvSpPr>
          <p:spPr bwMode="auto">
            <a:xfrm>
              <a:off x="6290678" y="3164659"/>
              <a:ext cx="934128" cy="487338"/>
            </a:xfrm>
            <a:custGeom>
              <a:avLst/>
              <a:gdLst>
                <a:gd name="T0" fmla="*/ 558 w 560"/>
                <a:gd name="T1" fmla="*/ 282 h 292"/>
                <a:gd name="T2" fmla="*/ 555 w 560"/>
                <a:gd name="T3" fmla="*/ 263 h 292"/>
                <a:gd name="T4" fmla="*/ 549 w 560"/>
                <a:gd name="T5" fmla="*/ 235 h 292"/>
                <a:gd name="T6" fmla="*/ 532 w 560"/>
                <a:gd name="T7" fmla="*/ 189 h 292"/>
                <a:gd name="T8" fmla="*/ 511 w 560"/>
                <a:gd name="T9" fmla="*/ 151 h 292"/>
                <a:gd name="T10" fmla="*/ 480 w 560"/>
                <a:gd name="T11" fmla="*/ 113 h 292"/>
                <a:gd name="T12" fmla="*/ 357 w 560"/>
                <a:gd name="T13" fmla="*/ 37 h 292"/>
                <a:gd name="T14" fmla="*/ 333 w 560"/>
                <a:gd name="T15" fmla="*/ 31 h 292"/>
                <a:gd name="T16" fmla="*/ 319 w 560"/>
                <a:gd name="T17" fmla="*/ 29 h 292"/>
                <a:gd name="T18" fmla="*/ 281 w 560"/>
                <a:gd name="T19" fmla="*/ 26 h 292"/>
                <a:gd name="T20" fmla="*/ 250 w 560"/>
                <a:gd name="T21" fmla="*/ 27 h 292"/>
                <a:gd name="T22" fmla="*/ 231 w 560"/>
                <a:gd name="T23" fmla="*/ 30 h 292"/>
                <a:gd name="T24" fmla="*/ 222 w 560"/>
                <a:gd name="T25" fmla="*/ 32 h 292"/>
                <a:gd name="T26" fmla="*/ 134 w 560"/>
                <a:gd name="T27" fmla="*/ 68 h 292"/>
                <a:gd name="T28" fmla="*/ 58 w 560"/>
                <a:gd name="T29" fmla="*/ 138 h 292"/>
                <a:gd name="T30" fmla="*/ 41 w 560"/>
                <a:gd name="T31" fmla="*/ 164 h 292"/>
                <a:gd name="T32" fmla="*/ 18 w 560"/>
                <a:gd name="T33" fmla="*/ 213 h 292"/>
                <a:gd name="T34" fmla="*/ 7 w 560"/>
                <a:gd name="T35" fmla="*/ 254 h 292"/>
                <a:gd name="T36" fmla="*/ 4 w 560"/>
                <a:gd name="T37" fmla="*/ 270 h 292"/>
                <a:gd name="T38" fmla="*/ 1 w 560"/>
                <a:gd name="T39" fmla="*/ 292 h 292"/>
                <a:gd name="T40" fmla="*/ 1 w 560"/>
                <a:gd name="T41" fmla="*/ 270 h 292"/>
                <a:gd name="T42" fmla="*/ 1 w 560"/>
                <a:gd name="T43" fmla="*/ 254 h 292"/>
                <a:gd name="T44" fmla="*/ 8 w 560"/>
                <a:gd name="T45" fmla="*/ 210 h 292"/>
                <a:gd name="T46" fmla="*/ 21 w 560"/>
                <a:gd name="T47" fmla="*/ 171 h 292"/>
                <a:gd name="T48" fmla="*/ 35 w 560"/>
                <a:gd name="T49" fmla="*/ 142 h 292"/>
                <a:gd name="T50" fmla="*/ 65 w 560"/>
                <a:gd name="T51" fmla="*/ 100 h 292"/>
                <a:gd name="T52" fmla="*/ 139 w 560"/>
                <a:gd name="T53" fmla="*/ 38 h 292"/>
                <a:gd name="T54" fmla="*/ 166 w 560"/>
                <a:gd name="T55" fmla="*/ 23 h 292"/>
                <a:gd name="T56" fmla="*/ 196 w 560"/>
                <a:gd name="T57" fmla="*/ 13 h 292"/>
                <a:gd name="T58" fmla="*/ 221 w 560"/>
                <a:gd name="T59" fmla="*/ 6 h 292"/>
                <a:gd name="T60" fmla="*/ 238 w 560"/>
                <a:gd name="T61" fmla="*/ 3 h 292"/>
                <a:gd name="T62" fmla="*/ 259 w 560"/>
                <a:gd name="T63" fmla="*/ 1 h 292"/>
                <a:gd name="T64" fmla="*/ 301 w 560"/>
                <a:gd name="T65" fmla="*/ 1 h 292"/>
                <a:gd name="T66" fmla="*/ 333 w 560"/>
                <a:gd name="T67" fmla="*/ 5 h 292"/>
                <a:gd name="T68" fmla="*/ 344 w 560"/>
                <a:gd name="T69" fmla="*/ 7 h 292"/>
                <a:gd name="T70" fmla="*/ 384 w 560"/>
                <a:gd name="T71" fmla="*/ 20 h 292"/>
                <a:gd name="T72" fmla="*/ 403 w 560"/>
                <a:gd name="T73" fmla="*/ 28 h 292"/>
                <a:gd name="T74" fmla="*/ 438 w 560"/>
                <a:gd name="T75" fmla="*/ 48 h 292"/>
                <a:gd name="T76" fmla="*/ 516 w 560"/>
                <a:gd name="T77" fmla="*/ 128 h 292"/>
                <a:gd name="T78" fmla="*/ 532 w 560"/>
                <a:gd name="T79" fmla="*/ 157 h 292"/>
                <a:gd name="T80" fmla="*/ 544 w 560"/>
                <a:gd name="T81" fmla="*/ 184 h 292"/>
                <a:gd name="T82" fmla="*/ 557 w 560"/>
                <a:gd name="T83" fmla="*/ 234 h 292"/>
                <a:gd name="T84" fmla="*/ 559 w 560"/>
                <a:gd name="T85" fmla="*/ 262 h 292"/>
                <a:gd name="T86" fmla="*/ 559 w 560"/>
                <a:gd name="T87" fmla="*/ 28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0" h="292">
                  <a:moveTo>
                    <a:pt x="559" y="292"/>
                  </a:moveTo>
                  <a:cubicBezTo>
                    <a:pt x="559" y="292"/>
                    <a:pt x="558" y="288"/>
                    <a:pt x="558" y="282"/>
                  </a:cubicBezTo>
                  <a:cubicBezTo>
                    <a:pt x="557" y="279"/>
                    <a:pt x="557" y="275"/>
                    <a:pt x="556" y="270"/>
                  </a:cubicBezTo>
                  <a:cubicBezTo>
                    <a:pt x="556" y="268"/>
                    <a:pt x="556" y="265"/>
                    <a:pt x="555" y="263"/>
                  </a:cubicBezTo>
                  <a:cubicBezTo>
                    <a:pt x="555" y="260"/>
                    <a:pt x="554" y="257"/>
                    <a:pt x="554" y="254"/>
                  </a:cubicBezTo>
                  <a:cubicBezTo>
                    <a:pt x="552" y="249"/>
                    <a:pt x="551" y="242"/>
                    <a:pt x="549" y="235"/>
                  </a:cubicBezTo>
                  <a:cubicBezTo>
                    <a:pt x="547" y="229"/>
                    <a:pt x="545" y="221"/>
                    <a:pt x="542" y="213"/>
                  </a:cubicBezTo>
                  <a:cubicBezTo>
                    <a:pt x="540" y="206"/>
                    <a:pt x="536" y="198"/>
                    <a:pt x="532" y="189"/>
                  </a:cubicBezTo>
                  <a:cubicBezTo>
                    <a:pt x="529" y="181"/>
                    <a:pt x="524" y="173"/>
                    <a:pt x="519" y="164"/>
                  </a:cubicBezTo>
                  <a:cubicBezTo>
                    <a:pt x="517" y="159"/>
                    <a:pt x="514" y="155"/>
                    <a:pt x="511" y="151"/>
                  </a:cubicBezTo>
                  <a:cubicBezTo>
                    <a:pt x="508" y="147"/>
                    <a:pt x="505" y="142"/>
                    <a:pt x="502" y="138"/>
                  </a:cubicBezTo>
                  <a:cubicBezTo>
                    <a:pt x="495" y="130"/>
                    <a:pt x="489" y="121"/>
                    <a:pt x="480" y="113"/>
                  </a:cubicBezTo>
                  <a:cubicBezTo>
                    <a:pt x="465" y="96"/>
                    <a:pt x="446" y="81"/>
                    <a:pt x="426" y="68"/>
                  </a:cubicBezTo>
                  <a:cubicBezTo>
                    <a:pt x="405" y="54"/>
                    <a:pt x="381" y="45"/>
                    <a:pt x="357" y="37"/>
                  </a:cubicBezTo>
                  <a:cubicBezTo>
                    <a:pt x="351" y="35"/>
                    <a:pt x="344" y="34"/>
                    <a:pt x="338" y="32"/>
                  </a:cubicBezTo>
                  <a:cubicBezTo>
                    <a:pt x="333" y="31"/>
                    <a:pt x="333" y="31"/>
                    <a:pt x="333" y="31"/>
                  </a:cubicBezTo>
                  <a:cubicBezTo>
                    <a:pt x="329" y="30"/>
                    <a:pt x="329" y="30"/>
                    <a:pt x="329" y="30"/>
                  </a:cubicBezTo>
                  <a:cubicBezTo>
                    <a:pt x="319" y="29"/>
                    <a:pt x="319" y="29"/>
                    <a:pt x="319" y="29"/>
                  </a:cubicBezTo>
                  <a:cubicBezTo>
                    <a:pt x="313" y="28"/>
                    <a:pt x="306" y="27"/>
                    <a:pt x="300" y="27"/>
                  </a:cubicBezTo>
                  <a:cubicBezTo>
                    <a:pt x="281" y="26"/>
                    <a:pt x="281" y="26"/>
                    <a:pt x="281" y="26"/>
                  </a:cubicBezTo>
                  <a:cubicBezTo>
                    <a:pt x="260" y="27"/>
                    <a:pt x="260" y="27"/>
                    <a:pt x="260" y="27"/>
                  </a:cubicBezTo>
                  <a:cubicBezTo>
                    <a:pt x="257" y="27"/>
                    <a:pt x="253" y="27"/>
                    <a:pt x="250" y="27"/>
                  </a:cubicBezTo>
                  <a:cubicBezTo>
                    <a:pt x="241" y="29"/>
                    <a:pt x="241" y="29"/>
                    <a:pt x="241" y="29"/>
                  </a:cubicBezTo>
                  <a:cubicBezTo>
                    <a:pt x="231" y="30"/>
                    <a:pt x="231" y="30"/>
                    <a:pt x="231" y="30"/>
                  </a:cubicBezTo>
                  <a:cubicBezTo>
                    <a:pt x="227" y="31"/>
                    <a:pt x="227" y="31"/>
                    <a:pt x="227" y="31"/>
                  </a:cubicBezTo>
                  <a:cubicBezTo>
                    <a:pt x="222" y="32"/>
                    <a:pt x="222" y="32"/>
                    <a:pt x="222" y="32"/>
                  </a:cubicBezTo>
                  <a:cubicBezTo>
                    <a:pt x="216" y="34"/>
                    <a:pt x="209" y="35"/>
                    <a:pt x="203" y="37"/>
                  </a:cubicBezTo>
                  <a:cubicBezTo>
                    <a:pt x="179" y="45"/>
                    <a:pt x="155" y="54"/>
                    <a:pt x="134" y="68"/>
                  </a:cubicBezTo>
                  <a:cubicBezTo>
                    <a:pt x="114" y="81"/>
                    <a:pt x="95" y="96"/>
                    <a:pt x="80" y="113"/>
                  </a:cubicBezTo>
                  <a:cubicBezTo>
                    <a:pt x="71" y="121"/>
                    <a:pt x="65" y="130"/>
                    <a:pt x="58" y="138"/>
                  </a:cubicBezTo>
                  <a:cubicBezTo>
                    <a:pt x="55" y="142"/>
                    <a:pt x="52" y="147"/>
                    <a:pt x="49" y="151"/>
                  </a:cubicBezTo>
                  <a:cubicBezTo>
                    <a:pt x="46" y="155"/>
                    <a:pt x="43" y="159"/>
                    <a:pt x="41" y="164"/>
                  </a:cubicBezTo>
                  <a:cubicBezTo>
                    <a:pt x="36" y="173"/>
                    <a:pt x="31" y="181"/>
                    <a:pt x="28" y="189"/>
                  </a:cubicBezTo>
                  <a:cubicBezTo>
                    <a:pt x="24" y="198"/>
                    <a:pt x="20" y="206"/>
                    <a:pt x="18" y="213"/>
                  </a:cubicBezTo>
                  <a:cubicBezTo>
                    <a:pt x="15" y="221"/>
                    <a:pt x="13" y="229"/>
                    <a:pt x="11" y="235"/>
                  </a:cubicBezTo>
                  <a:cubicBezTo>
                    <a:pt x="9" y="242"/>
                    <a:pt x="8" y="249"/>
                    <a:pt x="7" y="254"/>
                  </a:cubicBezTo>
                  <a:cubicBezTo>
                    <a:pt x="6" y="257"/>
                    <a:pt x="5" y="260"/>
                    <a:pt x="5" y="263"/>
                  </a:cubicBezTo>
                  <a:cubicBezTo>
                    <a:pt x="4" y="265"/>
                    <a:pt x="4" y="268"/>
                    <a:pt x="4" y="270"/>
                  </a:cubicBezTo>
                  <a:cubicBezTo>
                    <a:pt x="3" y="275"/>
                    <a:pt x="3" y="279"/>
                    <a:pt x="2" y="282"/>
                  </a:cubicBezTo>
                  <a:cubicBezTo>
                    <a:pt x="2" y="288"/>
                    <a:pt x="1" y="292"/>
                    <a:pt x="1" y="292"/>
                  </a:cubicBezTo>
                  <a:cubicBezTo>
                    <a:pt x="1" y="292"/>
                    <a:pt x="1" y="288"/>
                    <a:pt x="1" y="282"/>
                  </a:cubicBezTo>
                  <a:cubicBezTo>
                    <a:pt x="1" y="279"/>
                    <a:pt x="1" y="275"/>
                    <a:pt x="1" y="270"/>
                  </a:cubicBezTo>
                  <a:cubicBezTo>
                    <a:pt x="1" y="268"/>
                    <a:pt x="0" y="265"/>
                    <a:pt x="1" y="262"/>
                  </a:cubicBezTo>
                  <a:cubicBezTo>
                    <a:pt x="1" y="260"/>
                    <a:pt x="1" y="257"/>
                    <a:pt x="1" y="254"/>
                  </a:cubicBezTo>
                  <a:cubicBezTo>
                    <a:pt x="2" y="248"/>
                    <a:pt x="2" y="241"/>
                    <a:pt x="3" y="234"/>
                  </a:cubicBezTo>
                  <a:cubicBezTo>
                    <a:pt x="5" y="227"/>
                    <a:pt x="6" y="219"/>
                    <a:pt x="8" y="210"/>
                  </a:cubicBezTo>
                  <a:cubicBezTo>
                    <a:pt x="10" y="202"/>
                    <a:pt x="13" y="194"/>
                    <a:pt x="16" y="184"/>
                  </a:cubicBezTo>
                  <a:cubicBezTo>
                    <a:pt x="17" y="180"/>
                    <a:pt x="19" y="175"/>
                    <a:pt x="21" y="171"/>
                  </a:cubicBezTo>
                  <a:cubicBezTo>
                    <a:pt x="23" y="166"/>
                    <a:pt x="25" y="161"/>
                    <a:pt x="27" y="157"/>
                  </a:cubicBezTo>
                  <a:cubicBezTo>
                    <a:pt x="30" y="152"/>
                    <a:pt x="33" y="147"/>
                    <a:pt x="35" y="142"/>
                  </a:cubicBezTo>
                  <a:cubicBezTo>
                    <a:pt x="38" y="138"/>
                    <a:pt x="40" y="133"/>
                    <a:pt x="44" y="128"/>
                  </a:cubicBezTo>
                  <a:cubicBezTo>
                    <a:pt x="50" y="119"/>
                    <a:pt x="57" y="109"/>
                    <a:pt x="65" y="100"/>
                  </a:cubicBezTo>
                  <a:cubicBezTo>
                    <a:pt x="80" y="81"/>
                    <a:pt x="100" y="64"/>
                    <a:pt x="122" y="48"/>
                  </a:cubicBezTo>
                  <a:cubicBezTo>
                    <a:pt x="127" y="45"/>
                    <a:pt x="133" y="41"/>
                    <a:pt x="139" y="38"/>
                  </a:cubicBezTo>
                  <a:cubicBezTo>
                    <a:pt x="145" y="34"/>
                    <a:pt x="151" y="31"/>
                    <a:pt x="157" y="28"/>
                  </a:cubicBezTo>
                  <a:cubicBezTo>
                    <a:pt x="166" y="23"/>
                    <a:pt x="166" y="23"/>
                    <a:pt x="166" y="23"/>
                  </a:cubicBezTo>
                  <a:cubicBezTo>
                    <a:pt x="176" y="20"/>
                    <a:pt x="176" y="20"/>
                    <a:pt x="176" y="20"/>
                  </a:cubicBezTo>
                  <a:cubicBezTo>
                    <a:pt x="183" y="17"/>
                    <a:pt x="189" y="15"/>
                    <a:pt x="196" y="13"/>
                  </a:cubicBezTo>
                  <a:cubicBezTo>
                    <a:pt x="203" y="11"/>
                    <a:pt x="209" y="9"/>
                    <a:pt x="216" y="7"/>
                  </a:cubicBezTo>
                  <a:cubicBezTo>
                    <a:pt x="221" y="6"/>
                    <a:pt x="221" y="6"/>
                    <a:pt x="221" y="6"/>
                  </a:cubicBezTo>
                  <a:cubicBezTo>
                    <a:pt x="227" y="5"/>
                    <a:pt x="227" y="5"/>
                    <a:pt x="227" y="5"/>
                  </a:cubicBezTo>
                  <a:cubicBezTo>
                    <a:pt x="238" y="3"/>
                    <a:pt x="238" y="3"/>
                    <a:pt x="238" y="3"/>
                  </a:cubicBezTo>
                  <a:cubicBezTo>
                    <a:pt x="248" y="2"/>
                    <a:pt x="248" y="2"/>
                    <a:pt x="248" y="2"/>
                  </a:cubicBezTo>
                  <a:cubicBezTo>
                    <a:pt x="252" y="1"/>
                    <a:pt x="255" y="1"/>
                    <a:pt x="259" y="1"/>
                  </a:cubicBezTo>
                  <a:cubicBezTo>
                    <a:pt x="279" y="0"/>
                    <a:pt x="279" y="0"/>
                    <a:pt x="279" y="0"/>
                  </a:cubicBezTo>
                  <a:cubicBezTo>
                    <a:pt x="301" y="1"/>
                    <a:pt x="301" y="1"/>
                    <a:pt x="301" y="1"/>
                  </a:cubicBezTo>
                  <a:cubicBezTo>
                    <a:pt x="309" y="1"/>
                    <a:pt x="316" y="2"/>
                    <a:pt x="323" y="3"/>
                  </a:cubicBezTo>
                  <a:cubicBezTo>
                    <a:pt x="333" y="5"/>
                    <a:pt x="333" y="5"/>
                    <a:pt x="333" y="5"/>
                  </a:cubicBezTo>
                  <a:cubicBezTo>
                    <a:pt x="339" y="6"/>
                    <a:pt x="339" y="6"/>
                    <a:pt x="339" y="6"/>
                  </a:cubicBezTo>
                  <a:cubicBezTo>
                    <a:pt x="344" y="7"/>
                    <a:pt x="344" y="7"/>
                    <a:pt x="344" y="7"/>
                  </a:cubicBezTo>
                  <a:cubicBezTo>
                    <a:pt x="351" y="9"/>
                    <a:pt x="357" y="11"/>
                    <a:pt x="364" y="13"/>
                  </a:cubicBezTo>
                  <a:cubicBezTo>
                    <a:pt x="371" y="15"/>
                    <a:pt x="377" y="17"/>
                    <a:pt x="384" y="20"/>
                  </a:cubicBezTo>
                  <a:cubicBezTo>
                    <a:pt x="394" y="23"/>
                    <a:pt x="394" y="23"/>
                    <a:pt x="394" y="23"/>
                  </a:cubicBezTo>
                  <a:cubicBezTo>
                    <a:pt x="403" y="28"/>
                    <a:pt x="403" y="28"/>
                    <a:pt x="403" y="28"/>
                  </a:cubicBezTo>
                  <a:cubicBezTo>
                    <a:pt x="409" y="31"/>
                    <a:pt x="415" y="34"/>
                    <a:pt x="421" y="38"/>
                  </a:cubicBezTo>
                  <a:cubicBezTo>
                    <a:pt x="427" y="41"/>
                    <a:pt x="433" y="45"/>
                    <a:pt x="438" y="48"/>
                  </a:cubicBezTo>
                  <a:cubicBezTo>
                    <a:pt x="460" y="64"/>
                    <a:pt x="480" y="81"/>
                    <a:pt x="495" y="100"/>
                  </a:cubicBezTo>
                  <a:cubicBezTo>
                    <a:pt x="503" y="109"/>
                    <a:pt x="510" y="119"/>
                    <a:pt x="516" y="128"/>
                  </a:cubicBezTo>
                  <a:cubicBezTo>
                    <a:pt x="520" y="133"/>
                    <a:pt x="522" y="138"/>
                    <a:pt x="525" y="142"/>
                  </a:cubicBezTo>
                  <a:cubicBezTo>
                    <a:pt x="527" y="147"/>
                    <a:pt x="530" y="152"/>
                    <a:pt x="532" y="157"/>
                  </a:cubicBezTo>
                  <a:cubicBezTo>
                    <a:pt x="535" y="161"/>
                    <a:pt x="537" y="166"/>
                    <a:pt x="539" y="171"/>
                  </a:cubicBezTo>
                  <a:cubicBezTo>
                    <a:pt x="541" y="175"/>
                    <a:pt x="543" y="180"/>
                    <a:pt x="544" y="184"/>
                  </a:cubicBezTo>
                  <a:cubicBezTo>
                    <a:pt x="547" y="194"/>
                    <a:pt x="550" y="202"/>
                    <a:pt x="552" y="210"/>
                  </a:cubicBezTo>
                  <a:cubicBezTo>
                    <a:pt x="554" y="219"/>
                    <a:pt x="555" y="227"/>
                    <a:pt x="557" y="234"/>
                  </a:cubicBezTo>
                  <a:cubicBezTo>
                    <a:pt x="558" y="241"/>
                    <a:pt x="558" y="248"/>
                    <a:pt x="559" y="254"/>
                  </a:cubicBezTo>
                  <a:cubicBezTo>
                    <a:pt x="559" y="257"/>
                    <a:pt x="559" y="260"/>
                    <a:pt x="559" y="262"/>
                  </a:cubicBezTo>
                  <a:cubicBezTo>
                    <a:pt x="560" y="265"/>
                    <a:pt x="559" y="268"/>
                    <a:pt x="559" y="270"/>
                  </a:cubicBezTo>
                  <a:cubicBezTo>
                    <a:pt x="559" y="275"/>
                    <a:pt x="559" y="279"/>
                    <a:pt x="559" y="282"/>
                  </a:cubicBezTo>
                  <a:cubicBezTo>
                    <a:pt x="559" y="288"/>
                    <a:pt x="559" y="292"/>
                    <a:pt x="559" y="292"/>
                  </a:cubicBezTo>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45103" name="Freeform 22">
              <a:extLst>
                <a:ext uri="{FF2B5EF4-FFF2-40B4-BE49-F238E27FC236}">
                  <a16:creationId xmlns:a16="http://schemas.microsoft.com/office/drawing/2014/main" id="{F1C57B30-922E-4F01-BEBF-6CE4090B5C9C}"/>
                </a:ext>
              </a:extLst>
            </p:cNvPr>
            <p:cNvSpPr>
              <a:spLocks/>
            </p:cNvSpPr>
            <p:nvPr/>
          </p:nvSpPr>
          <p:spPr bwMode="auto">
            <a:xfrm>
              <a:off x="6695576" y="3611234"/>
              <a:ext cx="9525" cy="55563"/>
            </a:xfrm>
            <a:custGeom>
              <a:avLst/>
              <a:gdLst>
                <a:gd name="T0" fmla="*/ 9525 w 5"/>
                <a:gd name="T1" fmla="*/ 0 h 33"/>
                <a:gd name="T2" fmla="*/ 9525 w 5"/>
                <a:gd name="T3" fmla="*/ 55563 h 33"/>
                <a:gd name="T4" fmla="*/ 3810 w 5"/>
                <a:gd name="T5" fmla="*/ 26940 h 33"/>
                <a:gd name="T6" fmla="*/ 9525 w 5"/>
                <a:gd name="T7" fmla="*/ 0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3">
                  <a:moveTo>
                    <a:pt x="5" y="0"/>
                  </a:moveTo>
                  <a:cubicBezTo>
                    <a:pt x="0" y="10"/>
                    <a:pt x="0" y="22"/>
                    <a:pt x="5" y="33"/>
                  </a:cubicBezTo>
                  <a:cubicBezTo>
                    <a:pt x="3" y="28"/>
                    <a:pt x="2" y="22"/>
                    <a:pt x="2" y="16"/>
                  </a:cubicBezTo>
                  <a:cubicBezTo>
                    <a:pt x="2" y="11"/>
                    <a:pt x="3" y="5"/>
                    <a:pt x="5" y="0"/>
                  </a:cubicBezTo>
                </a:path>
              </a:pathLst>
            </a:custGeom>
            <a:solidFill>
              <a:srgbClr val="C518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45104" name="Freeform 23">
              <a:extLst>
                <a:ext uri="{FF2B5EF4-FFF2-40B4-BE49-F238E27FC236}">
                  <a16:creationId xmlns:a16="http://schemas.microsoft.com/office/drawing/2014/main" id="{993BA817-FF1E-4899-9786-D292EECCF55E}"/>
                </a:ext>
              </a:extLst>
            </p:cNvPr>
            <p:cNvSpPr>
              <a:spLocks/>
            </p:cNvSpPr>
            <p:nvPr/>
          </p:nvSpPr>
          <p:spPr bwMode="auto">
            <a:xfrm>
              <a:off x="7713164" y="4520872"/>
              <a:ext cx="15875" cy="19050"/>
            </a:xfrm>
            <a:custGeom>
              <a:avLst/>
              <a:gdLst>
                <a:gd name="T0" fmla="*/ 15875 w 10"/>
                <a:gd name="T1" fmla="*/ 0 h 11"/>
                <a:gd name="T2" fmla="*/ 0 w 10"/>
                <a:gd name="T3" fmla="*/ 19050 h 11"/>
                <a:gd name="T4" fmla="*/ 15875 w 10"/>
                <a:gd name="T5" fmla="*/ 1732 h 11"/>
                <a:gd name="T6" fmla="*/ 15875 w 10"/>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1">
                  <a:moveTo>
                    <a:pt x="10" y="0"/>
                  </a:moveTo>
                  <a:cubicBezTo>
                    <a:pt x="7" y="4"/>
                    <a:pt x="4" y="7"/>
                    <a:pt x="0" y="11"/>
                  </a:cubicBezTo>
                  <a:cubicBezTo>
                    <a:pt x="10" y="1"/>
                    <a:pt x="10" y="1"/>
                    <a:pt x="10" y="1"/>
                  </a:cubicBezTo>
                  <a:cubicBezTo>
                    <a:pt x="10" y="0"/>
                    <a:pt x="10" y="0"/>
                    <a:pt x="10" y="0"/>
                  </a:cubicBezTo>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51" name="Freeform 27">
              <a:extLst>
                <a:ext uri="{FF2B5EF4-FFF2-40B4-BE49-F238E27FC236}">
                  <a16:creationId xmlns:a16="http://schemas.microsoft.com/office/drawing/2014/main" id="{D03F665F-58E6-4B9B-9B20-C495055A38D7}"/>
                </a:ext>
              </a:extLst>
            </p:cNvPr>
            <p:cNvSpPr>
              <a:spLocks/>
            </p:cNvSpPr>
            <p:nvPr/>
          </p:nvSpPr>
          <p:spPr bwMode="auto">
            <a:xfrm>
              <a:off x="7233184" y="4109801"/>
              <a:ext cx="108912" cy="111813"/>
            </a:xfrm>
            <a:custGeom>
              <a:avLst/>
              <a:gdLst>
                <a:gd name="T0" fmla="*/ 52 w 66"/>
                <a:gd name="T1" fmla="*/ 0 h 67"/>
                <a:gd name="T2" fmla="*/ 40 w 66"/>
                <a:gd name="T3" fmla="*/ 14 h 67"/>
                <a:gd name="T4" fmla="*/ 0 w 66"/>
                <a:gd name="T5" fmla="*/ 52 h 67"/>
                <a:gd name="T6" fmla="*/ 15 w 66"/>
                <a:gd name="T7" fmla="*/ 67 h 67"/>
                <a:gd name="T8" fmla="*/ 54 w 66"/>
                <a:gd name="T9" fmla="*/ 27 h 67"/>
                <a:gd name="T10" fmla="*/ 66 w 66"/>
                <a:gd name="T11" fmla="*/ 14 h 67"/>
                <a:gd name="T12" fmla="*/ 52 w 6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6" h="67">
                  <a:moveTo>
                    <a:pt x="52" y="0"/>
                  </a:moveTo>
                  <a:cubicBezTo>
                    <a:pt x="48" y="5"/>
                    <a:pt x="44" y="10"/>
                    <a:pt x="40" y="14"/>
                  </a:cubicBezTo>
                  <a:cubicBezTo>
                    <a:pt x="27" y="27"/>
                    <a:pt x="14" y="40"/>
                    <a:pt x="0" y="52"/>
                  </a:cubicBezTo>
                  <a:cubicBezTo>
                    <a:pt x="15" y="67"/>
                    <a:pt x="15" y="67"/>
                    <a:pt x="15" y="67"/>
                  </a:cubicBezTo>
                  <a:cubicBezTo>
                    <a:pt x="29" y="55"/>
                    <a:pt x="42" y="41"/>
                    <a:pt x="54" y="27"/>
                  </a:cubicBezTo>
                  <a:cubicBezTo>
                    <a:pt x="58" y="23"/>
                    <a:pt x="62" y="18"/>
                    <a:pt x="66" y="14"/>
                  </a:cubicBezTo>
                  <a:cubicBezTo>
                    <a:pt x="52" y="0"/>
                    <a:pt x="52" y="0"/>
                    <a:pt x="52" y="0"/>
                  </a:cubicBezTo>
                </a:path>
              </a:pathLst>
            </a:custGeom>
            <a:solidFill>
              <a:schemeClr val="accent3">
                <a:lumMod val="50000"/>
              </a:schemeClr>
            </a:solidFill>
            <a:ln>
              <a:noFill/>
            </a:ln>
          </p:spPr>
          <p:txBody>
            <a:bodyPr/>
            <a:lstStyle/>
            <a:p>
              <a:pPr eaLnBrk="1" fontAlgn="auto" hangingPunct="1">
                <a:spcBef>
                  <a:spcPts val="0"/>
                </a:spcBef>
                <a:spcAft>
                  <a:spcPts val="0"/>
                </a:spcAft>
                <a:defRPr/>
              </a:pPr>
              <a:endParaRPr lang="en-US">
                <a:latin typeface="+mn-lt"/>
              </a:endParaRPr>
            </a:p>
          </p:txBody>
        </p:sp>
        <p:sp>
          <p:nvSpPr>
            <p:cNvPr id="55" name="Freeform 31">
              <a:extLst>
                <a:ext uri="{FF2B5EF4-FFF2-40B4-BE49-F238E27FC236}">
                  <a16:creationId xmlns:a16="http://schemas.microsoft.com/office/drawing/2014/main" id="{9759A397-9478-4AC2-85CC-E4F17A563CF3}"/>
                </a:ext>
              </a:extLst>
            </p:cNvPr>
            <p:cNvSpPr>
              <a:spLocks/>
            </p:cNvSpPr>
            <p:nvPr/>
          </p:nvSpPr>
          <p:spPr bwMode="auto">
            <a:xfrm>
              <a:off x="7618565" y="4497985"/>
              <a:ext cx="111007" cy="111813"/>
            </a:xfrm>
            <a:custGeom>
              <a:avLst/>
              <a:gdLst>
                <a:gd name="T0" fmla="*/ 52 w 66"/>
                <a:gd name="T1" fmla="*/ 0 h 67"/>
                <a:gd name="T2" fmla="*/ 52 w 66"/>
                <a:gd name="T3" fmla="*/ 0 h 67"/>
                <a:gd name="T4" fmla="*/ 0 w 66"/>
                <a:gd name="T5" fmla="*/ 52 h 67"/>
                <a:gd name="T6" fmla="*/ 15 w 66"/>
                <a:gd name="T7" fmla="*/ 67 h 67"/>
                <a:gd name="T8" fmla="*/ 56 w 66"/>
                <a:gd name="T9" fmla="*/ 25 h 67"/>
                <a:gd name="T10" fmla="*/ 66 w 66"/>
                <a:gd name="T11" fmla="*/ 14 h 67"/>
                <a:gd name="T12" fmla="*/ 52 w 6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6" h="67">
                  <a:moveTo>
                    <a:pt x="52" y="0"/>
                  </a:moveTo>
                  <a:cubicBezTo>
                    <a:pt x="52" y="0"/>
                    <a:pt x="52" y="0"/>
                    <a:pt x="52" y="0"/>
                  </a:cubicBezTo>
                  <a:cubicBezTo>
                    <a:pt x="36" y="18"/>
                    <a:pt x="18" y="36"/>
                    <a:pt x="0" y="52"/>
                  </a:cubicBezTo>
                  <a:cubicBezTo>
                    <a:pt x="15" y="67"/>
                    <a:pt x="15" y="67"/>
                    <a:pt x="15" y="67"/>
                  </a:cubicBezTo>
                  <a:cubicBezTo>
                    <a:pt x="56" y="25"/>
                    <a:pt x="56" y="25"/>
                    <a:pt x="56" y="25"/>
                  </a:cubicBezTo>
                  <a:cubicBezTo>
                    <a:pt x="60" y="21"/>
                    <a:pt x="63" y="18"/>
                    <a:pt x="66" y="14"/>
                  </a:cubicBezTo>
                  <a:cubicBezTo>
                    <a:pt x="52" y="0"/>
                    <a:pt x="52" y="0"/>
                    <a:pt x="52" y="0"/>
                  </a:cubicBezTo>
                </a:path>
              </a:pathLst>
            </a:custGeom>
            <a:solidFill>
              <a:schemeClr val="accent3">
                <a:lumMod val="50000"/>
              </a:schemeClr>
            </a:solidFill>
            <a:ln>
              <a:noFill/>
            </a:ln>
          </p:spPr>
          <p:txBody>
            <a:bodyPr/>
            <a:lstStyle/>
            <a:p>
              <a:pPr eaLnBrk="1" fontAlgn="auto" hangingPunct="1">
                <a:spcBef>
                  <a:spcPts val="0"/>
                </a:spcBef>
                <a:spcAft>
                  <a:spcPts val="0"/>
                </a:spcAft>
                <a:defRPr/>
              </a:pPr>
              <a:endParaRPr lang="en-US">
                <a:latin typeface="+mn-lt"/>
              </a:endParaRPr>
            </a:p>
          </p:txBody>
        </p:sp>
      </p:grpSp>
      <p:grpSp>
        <p:nvGrpSpPr>
          <p:cNvPr id="4" name="Group 3">
            <a:extLst>
              <a:ext uri="{FF2B5EF4-FFF2-40B4-BE49-F238E27FC236}">
                <a16:creationId xmlns:a16="http://schemas.microsoft.com/office/drawing/2014/main" id="{2AA715DE-9337-461A-A286-C6129869A4D6}"/>
              </a:ext>
            </a:extLst>
          </p:cNvPr>
          <p:cNvGrpSpPr>
            <a:grpSpLocks/>
          </p:cNvGrpSpPr>
          <p:nvPr/>
        </p:nvGrpSpPr>
        <p:grpSpPr bwMode="auto">
          <a:xfrm>
            <a:off x="7232650" y="3789363"/>
            <a:ext cx="733425" cy="730250"/>
            <a:chOff x="6122601" y="4289483"/>
            <a:chExt cx="764860" cy="765060"/>
          </a:xfrm>
        </p:grpSpPr>
        <p:sp>
          <p:nvSpPr>
            <p:cNvPr id="20" name="Oval 19">
              <a:extLst>
                <a:ext uri="{FF2B5EF4-FFF2-40B4-BE49-F238E27FC236}">
                  <a16:creationId xmlns:a16="http://schemas.microsoft.com/office/drawing/2014/main" id="{1AD423B5-57A8-4B6A-8D3E-CD98A028EC6B}"/>
                </a:ext>
              </a:extLst>
            </p:cNvPr>
            <p:cNvSpPr/>
            <p:nvPr/>
          </p:nvSpPr>
          <p:spPr bwMode="auto">
            <a:xfrm>
              <a:off x="6122601" y="4289483"/>
              <a:ext cx="764860" cy="76506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grpSp>
          <p:nvGrpSpPr>
            <p:cNvPr id="21" name="Group 20">
              <a:extLst>
                <a:ext uri="{FF2B5EF4-FFF2-40B4-BE49-F238E27FC236}">
                  <a16:creationId xmlns:a16="http://schemas.microsoft.com/office/drawing/2014/main" id="{43097EA9-D3E6-4139-8EBD-D05645A0401F}"/>
                </a:ext>
              </a:extLst>
            </p:cNvPr>
            <p:cNvGrpSpPr/>
            <p:nvPr/>
          </p:nvGrpSpPr>
          <p:grpSpPr>
            <a:xfrm>
              <a:off x="6296103" y="4502331"/>
              <a:ext cx="386534" cy="339364"/>
              <a:chOff x="6369689" y="1149437"/>
              <a:chExt cx="386534" cy="339364"/>
            </a:xfrm>
            <a:solidFill>
              <a:schemeClr val="bg1"/>
            </a:solidFill>
          </p:grpSpPr>
          <p:sp>
            <p:nvSpPr>
              <p:cNvPr id="22" name="Freeform 19">
                <a:extLst>
                  <a:ext uri="{FF2B5EF4-FFF2-40B4-BE49-F238E27FC236}">
                    <a16:creationId xmlns:a16="http://schemas.microsoft.com/office/drawing/2014/main" id="{13A6F0A9-4628-40FE-97BC-E44A4443CA45}"/>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3" name="Freeform 20">
                <a:extLst>
                  <a:ext uri="{FF2B5EF4-FFF2-40B4-BE49-F238E27FC236}">
                    <a16:creationId xmlns:a16="http://schemas.microsoft.com/office/drawing/2014/main" id="{152E6C51-74EB-4E60-8A1C-55C14D46838F}"/>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21">
                <a:extLst>
                  <a:ext uri="{FF2B5EF4-FFF2-40B4-BE49-F238E27FC236}">
                    <a16:creationId xmlns:a16="http://schemas.microsoft.com/office/drawing/2014/main" id="{D4AB4BDA-2844-49D9-AF01-0DF480260567}"/>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22">
                <a:extLst>
                  <a:ext uri="{FF2B5EF4-FFF2-40B4-BE49-F238E27FC236}">
                    <a16:creationId xmlns:a16="http://schemas.microsoft.com/office/drawing/2014/main" id="{B4F0F0A2-C028-4573-99F8-FF376921948B}"/>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23">
                <a:extLst>
                  <a:ext uri="{FF2B5EF4-FFF2-40B4-BE49-F238E27FC236}">
                    <a16:creationId xmlns:a16="http://schemas.microsoft.com/office/drawing/2014/main" id="{A96F7B17-3E0D-445E-BA49-D4CCC20B6CB5}"/>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7" name="Freeform 24">
                <a:extLst>
                  <a:ext uri="{FF2B5EF4-FFF2-40B4-BE49-F238E27FC236}">
                    <a16:creationId xmlns:a16="http://schemas.microsoft.com/office/drawing/2014/main" id="{B89E9713-6E76-4B21-8C9A-158C1F170C7F}"/>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8" name="Freeform 25">
                <a:extLst>
                  <a:ext uri="{FF2B5EF4-FFF2-40B4-BE49-F238E27FC236}">
                    <a16:creationId xmlns:a16="http://schemas.microsoft.com/office/drawing/2014/main" id="{7A655CD6-2830-4A77-AFBC-EFFB0EE7151C}"/>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5" name="Group 4">
            <a:extLst>
              <a:ext uri="{FF2B5EF4-FFF2-40B4-BE49-F238E27FC236}">
                <a16:creationId xmlns:a16="http://schemas.microsoft.com/office/drawing/2014/main" id="{51D21CC8-7563-449D-A58A-78BEC8C1442E}"/>
              </a:ext>
            </a:extLst>
          </p:cNvPr>
          <p:cNvGrpSpPr>
            <a:grpSpLocks/>
          </p:cNvGrpSpPr>
          <p:nvPr/>
        </p:nvGrpSpPr>
        <p:grpSpPr bwMode="auto">
          <a:xfrm>
            <a:off x="4003675" y="4183063"/>
            <a:ext cx="735013" cy="730250"/>
            <a:chOff x="6120388" y="2293624"/>
            <a:chExt cx="764860" cy="765060"/>
          </a:xfrm>
        </p:grpSpPr>
        <p:sp>
          <p:nvSpPr>
            <p:cNvPr id="18" name="Oval 17">
              <a:extLst>
                <a:ext uri="{FF2B5EF4-FFF2-40B4-BE49-F238E27FC236}">
                  <a16:creationId xmlns:a16="http://schemas.microsoft.com/office/drawing/2014/main" id="{A3BAEA9A-1325-4E63-A8B5-3C23A9BCE557}"/>
                </a:ext>
              </a:extLst>
            </p:cNvPr>
            <p:cNvSpPr/>
            <p:nvPr/>
          </p:nvSpPr>
          <p:spPr bwMode="auto">
            <a:xfrm>
              <a:off x="6120388" y="2293624"/>
              <a:ext cx="764860" cy="7650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sp>
          <p:nvSpPr>
            <p:cNvPr id="45088" name="Freeform 127">
              <a:extLst>
                <a:ext uri="{FF2B5EF4-FFF2-40B4-BE49-F238E27FC236}">
                  <a16:creationId xmlns:a16="http://schemas.microsoft.com/office/drawing/2014/main" id="{C5090364-45A1-463A-B1AE-015AFC28E509}"/>
                </a:ext>
              </a:extLst>
            </p:cNvPr>
            <p:cNvSpPr>
              <a:spLocks noEditPoints="1"/>
            </p:cNvSpPr>
            <p:nvPr/>
          </p:nvSpPr>
          <p:spPr bwMode="auto">
            <a:xfrm>
              <a:off x="6344584" y="2486093"/>
              <a:ext cx="289573" cy="386534"/>
            </a:xfrm>
            <a:custGeom>
              <a:avLst/>
              <a:gdLst>
                <a:gd name="T0" fmla="*/ 60328 w 192"/>
                <a:gd name="T1" fmla="*/ 386534 h 256"/>
                <a:gd name="T2" fmla="*/ 120655 w 192"/>
                <a:gd name="T3" fmla="*/ 326138 h 256"/>
                <a:gd name="T4" fmla="*/ 120655 w 192"/>
                <a:gd name="T5" fmla="*/ 154010 h 256"/>
                <a:gd name="T6" fmla="*/ 265442 w 192"/>
                <a:gd name="T7" fmla="*/ 123812 h 256"/>
                <a:gd name="T8" fmla="*/ 265442 w 192"/>
                <a:gd name="T9" fmla="*/ 241584 h 256"/>
                <a:gd name="T10" fmla="*/ 229245 w 192"/>
                <a:gd name="T11" fmla="*/ 229505 h 256"/>
                <a:gd name="T12" fmla="*/ 168918 w 192"/>
                <a:gd name="T13" fmla="*/ 289901 h 256"/>
                <a:gd name="T14" fmla="*/ 229245 w 192"/>
                <a:gd name="T15" fmla="*/ 350296 h 256"/>
                <a:gd name="T16" fmla="*/ 289573 w 192"/>
                <a:gd name="T17" fmla="*/ 289901 h 256"/>
                <a:gd name="T18" fmla="*/ 289573 w 192"/>
                <a:gd name="T19" fmla="*/ 108713 h 256"/>
                <a:gd name="T20" fmla="*/ 289573 w 192"/>
                <a:gd name="T21" fmla="*/ 108713 h 256"/>
                <a:gd name="T22" fmla="*/ 289573 w 192"/>
                <a:gd name="T23" fmla="*/ 12079 h 256"/>
                <a:gd name="T24" fmla="*/ 285048 w 192"/>
                <a:gd name="T25" fmla="*/ 3020 h 256"/>
                <a:gd name="T26" fmla="*/ 274491 w 192"/>
                <a:gd name="T27" fmla="*/ 0 h 256"/>
                <a:gd name="T28" fmla="*/ 105573 w 192"/>
                <a:gd name="T29" fmla="*/ 36238 h 256"/>
                <a:gd name="T30" fmla="*/ 96524 w 192"/>
                <a:gd name="T31" fmla="*/ 48317 h 256"/>
                <a:gd name="T32" fmla="*/ 96524 w 192"/>
                <a:gd name="T33" fmla="*/ 144950 h 256"/>
                <a:gd name="T34" fmla="*/ 96524 w 192"/>
                <a:gd name="T35" fmla="*/ 144950 h 256"/>
                <a:gd name="T36" fmla="*/ 96524 w 192"/>
                <a:gd name="T37" fmla="*/ 277821 h 256"/>
                <a:gd name="T38" fmla="*/ 60328 w 192"/>
                <a:gd name="T39" fmla="*/ 265742 h 256"/>
                <a:gd name="T40" fmla="*/ 0 w 192"/>
                <a:gd name="T41" fmla="*/ 326138 h 256"/>
                <a:gd name="T42" fmla="*/ 60328 w 192"/>
                <a:gd name="T43" fmla="*/ 386534 h 256"/>
                <a:gd name="T44" fmla="*/ 229245 w 192"/>
                <a:gd name="T45" fmla="*/ 326138 h 256"/>
                <a:gd name="T46" fmla="*/ 193049 w 192"/>
                <a:gd name="T47" fmla="*/ 289901 h 256"/>
                <a:gd name="T48" fmla="*/ 229245 w 192"/>
                <a:gd name="T49" fmla="*/ 253663 h 256"/>
                <a:gd name="T50" fmla="*/ 265442 w 192"/>
                <a:gd name="T51" fmla="*/ 289901 h 256"/>
                <a:gd name="T52" fmla="*/ 229245 w 192"/>
                <a:gd name="T53" fmla="*/ 326138 h 256"/>
                <a:gd name="T54" fmla="*/ 265442 w 192"/>
                <a:gd name="T55" fmla="*/ 27178 h 256"/>
                <a:gd name="T56" fmla="*/ 265442 w 192"/>
                <a:gd name="T57" fmla="*/ 99653 h 256"/>
                <a:gd name="T58" fmla="*/ 120655 w 192"/>
                <a:gd name="T59" fmla="*/ 129851 h 256"/>
                <a:gd name="T60" fmla="*/ 120655 w 192"/>
                <a:gd name="T61" fmla="*/ 57376 h 256"/>
                <a:gd name="T62" fmla="*/ 265442 w 192"/>
                <a:gd name="T63" fmla="*/ 27178 h 256"/>
                <a:gd name="T64" fmla="*/ 60328 w 192"/>
                <a:gd name="T65" fmla="*/ 289901 h 256"/>
                <a:gd name="T66" fmla="*/ 96524 w 192"/>
                <a:gd name="T67" fmla="*/ 326138 h 256"/>
                <a:gd name="T68" fmla="*/ 60328 w 192"/>
                <a:gd name="T69" fmla="*/ 362376 h 256"/>
                <a:gd name="T70" fmla="*/ 24131 w 192"/>
                <a:gd name="T71" fmla="*/ 326138 h 256"/>
                <a:gd name="T72" fmla="*/ 60328 w 192"/>
                <a:gd name="T73" fmla="*/ 289901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 name="Group 5">
            <a:extLst>
              <a:ext uri="{FF2B5EF4-FFF2-40B4-BE49-F238E27FC236}">
                <a16:creationId xmlns:a16="http://schemas.microsoft.com/office/drawing/2014/main" id="{12ED9D8A-8EA4-41FB-A5A1-A387F18E9D8D}"/>
              </a:ext>
            </a:extLst>
          </p:cNvPr>
          <p:cNvGrpSpPr>
            <a:grpSpLocks/>
          </p:cNvGrpSpPr>
          <p:nvPr/>
        </p:nvGrpSpPr>
        <p:grpSpPr bwMode="auto">
          <a:xfrm>
            <a:off x="5908675" y="2389188"/>
            <a:ext cx="733425" cy="730250"/>
            <a:chOff x="6127152" y="3285112"/>
            <a:chExt cx="764860" cy="765060"/>
          </a:xfrm>
        </p:grpSpPr>
        <p:sp>
          <p:nvSpPr>
            <p:cNvPr id="14" name="Oval 13">
              <a:extLst>
                <a:ext uri="{FF2B5EF4-FFF2-40B4-BE49-F238E27FC236}">
                  <a16:creationId xmlns:a16="http://schemas.microsoft.com/office/drawing/2014/main" id="{96DB17EF-06D6-436D-BC9A-1029503BCBB2}"/>
                </a:ext>
              </a:extLst>
            </p:cNvPr>
            <p:cNvSpPr/>
            <p:nvPr/>
          </p:nvSpPr>
          <p:spPr bwMode="auto">
            <a:xfrm>
              <a:off x="6127152" y="3285112"/>
              <a:ext cx="764860" cy="76506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latin typeface="Lato Light"/>
              </a:endParaRPr>
            </a:p>
          </p:txBody>
        </p:sp>
        <p:grpSp>
          <p:nvGrpSpPr>
            <p:cNvPr id="15" name="Group 14">
              <a:extLst>
                <a:ext uri="{FF2B5EF4-FFF2-40B4-BE49-F238E27FC236}">
                  <a16:creationId xmlns:a16="http://schemas.microsoft.com/office/drawing/2014/main" id="{D1321A82-03C9-4989-B960-3D31C42C89A7}"/>
                </a:ext>
              </a:extLst>
            </p:cNvPr>
            <p:cNvGrpSpPr/>
            <p:nvPr/>
          </p:nvGrpSpPr>
          <p:grpSpPr>
            <a:xfrm>
              <a:off x="6309551" y="3510984"/>
              <a:ext cx="386534" cy="314469"/>
              <a:chOff x="6369689" y="2031259"/>
              <a:chExt cx="386534" cy="314469"/>
            </a:xfrm>
            <a:solidFill>
              <a:schemeClr val="bg1"/>
            </a:solidFill>
          </p:grpSpPr>
          <p:sp>
            <p:nvSpPr>
              <p:cNvPr id="16" name="Freeform 18">
                <a:extLst>
                  <a:ext uri="{FF2B5EF4-FFF2-40B4-BE49-F238E27FC236}">
                    <a16:creationId xmlns:a16="http://schemas.microsoft.com/office/drawing/2014/main" id="{48620F01-5D25-4DDF-AC1D-15BF0680D7EB}"/>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 name="Freeform 19">
                <a:extLst>
                  <a:ext uri="{FF2B5EF4-FFF2-40B4-BE49-F238E27FC236}">
                    <a16:creationId xmlns:a16="http://schemas.microsoft.com/office/drawing/2014/main" id="{EA634D15-04D4-4AF3-88BB-83B64D664163}"/>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7" name="Group 6">
            <a:extLst>
              <a:ext uri="{FF2B5EF4-FFF2-40B4-BE49-F238E27FC236}">
                <a16:creationId xmlns:a16="http://schemas.microsoft.com/office/drawing/2014/main" id="{9C547911-231E-4781-8E22-6DD8A0EA8360}"/>
              </a:ext>
            </a:extLst>
          </p:cNvPr>
          <p:cNvGrpSpPr>
            <a:grpSpLocks/>
          </p:cNvGrpSpPr>
          <p:nvPr/>
        </p:nvGrpSpPr>
        <p:grpSpPr bwMode="auto">
          <a:xfrm>
            <a:off x="5353050" y="5608638"/>
            <a:ext cx="682625" cy="617537"/>
            <a:chOff x="3456493" y="4861211"/>
            <a:chExt cx="711692" cy="648000"/>
          </a:xfrm>
        </p:grpSpPr>
        <p:sp>
          <p:nvSpPr>
            <p:cNvPr id="8" name="Freeform 269">
              <a:extLst>
                <a:ext uri="{FF2B5EF4-FFF2-40B4-BE49-F238E27FC236}">
                  <a16:creationId xmlns:a16="http://schemas.microsoft.com/office/drawing/2014/main" id="{F7204855-A16A-4A51-83BC-D03086141F8B}"/>
                </a:ext>
              </a:extLst>
            </p:cNvPr>
            <p:cNvSpPr>
              <a:spLocks noChangeAspect="1" noChangeArrowheads="1"/>
            </p:cNvSpPr>
            <p:nvPr/>
          </p:nvSpPr>
          <p:spPr bwMode="auto">
            <a:xfrm>
              <a:off x="3456493" y="486121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9" name="Group 8">
              <a:extLst>
                <a:ext uri="{FF2B5EF4-FFF2-40B4-BE49-F238E27FC236}">
                  <a16:creationId xmlns:a16="http://schemas.microsoft.com/office/drawing/2014/main" id="{7D741CB5-4279-4E9E-B0D0-5DB02CB88021}"/>
                </a:ext>
              </a:extLst>
            </p:cNvPr>
            <p:cNvGrpSpPr/>
            <p:nvPr/>
          </p:nvGrpSpPr>
          <p:grpSpPr>
            <a:xfrm>
              <a:off x="3636521" y="4999842"/>
              <a:ext cx="386534" cy="386534"/>
              <a:chOff x="5494418" y="5479932"/>
              <a:chExt cx="386534" cy="386534"/>
            </a:xfrm>
            <a:solidFill>
              <a:schemeClr val="bg1"/>
            </a:solidFill>
          </p:grpSpPr>
          <p:sp>
            <p:nvSpPr>
              <p:cNvPr id="10" name="Freeform 185">
                <a:extLst>
                  <a:ext uri="{FF2B5EF4-FFF2-40B4-BE49-F238E27FC236}">
                    <a16:creationId xmlns:a16="http://schemas.microsoft.com/office/drawing/2014/main" id="{951B285C-1E29-4A88-9D05-424C9F38105D}"/>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 name="Freeform 186">
                <a:extLst>
                  <a:ext uri="{FF2B5EF4-FFF2-40B4-BE49-F238E27FC236}">
                    <a16:creationId xmlns:a16="http://schemas.microsoft.com/office/drawing/2014/main" id="{85E3A8D5-E1FB-4E96-A598-73D0F6ACEC7F}"/>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187">
                <a:extLst>
                  <a:ext uri="{FF2B5EF4-FFF2-40B4-BE49-F238E27FC236}">
                    <a16:creationId xmlns:a16="http://schemas.microsoft.com/office/drawing/2014/main" id="{4E023279-BE66-4BA7-9F93-366851FB8F8E}"/>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188">
                <a:extLst>
                  <a:ext uri="{FF2B5EF4-FFF2-40B4-BE49-F238E27FC236}">
                    <a16:creationId xmlns:a16="http://schemas.microsoft.com/office/drawing/2014/main" id="{EDFA0751-C7EA-41CB-9B39-E5B74E7588DD}"/>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65" name="Group 64">
            <a:extLst>
              <a:ext uri="{FF2B5EF4-FFF2-40B4-BE49-F238E27FC236}">
                <a16:creationId xmlns:a16="http://schemas.microsoft.com/office/drawing/2014/main" id="{6522E9C5-8845-40E1-8BC9-09F8A9F0EFC8}"/>
              </a:ext>
            </a:extLst>
          </p:cNvPr>
          <p:cNvGrpSpPr>
            <a:grpSpLocks/>
          </p:cNvGrpSpPr>
          <p:nvPr/>
        </p:nvGrpSpPr>
        <p:grpSpPr bwMode="auto">
          <a:xfrm>
            <a:off x="5915025" y="2809875"/>
            <a:ext cx="1566863" cy="1550988"/>
            <a:chOff x="5914922" y="2666636"/>
            <a:chExt cx="1567373" cy="1552007"/>
          </a:xfrm>
        </p:grpSpPr>
        <p:sp>
          <p:nvSpPr>
            <p:cNvPr id="61" name="Freeform 32">
              <a:extLst>
                <a:ext uri="{FF2B5EF4-FFF2-40B4-BE49-F238E27FC236}">
                  <a16:creationId xmlns:a16="http://schemas.microsoft.com/office/drawing/2014/main" id="{62ECBCFB-D29F-4BD5-8EA0-2C8F5F8FA17B}"/>
                </a:ext>
              </a:extLst>
            </p:cNvPr>
            <p:cNvSpPr>
              <a:spLocks/>
            </p:cNvSpPr>
            <p:nvPr/>
          </p:nvSpPr>
          <p:spPr bwMode="auto">
            <a:xfrm>
              <a:off x="5914922" y="2916038"/>
              <a:ext cx="1316466" cy="1302605"/>
            </a:xfrm>
            <a:custGeom>
              <a:avLst/>
              <a:gdLst>
                <a:gd name="T0" fmla="*/ 43 w 1039"/>
                <a:gd name="T1" fmla="*/ 1035 h 1035"/>
                <a:gd name="T2" fmla="*/ 71 w 1039"/>
                <a:gd name="T3" fmla="*/ 1023 h 1035"/>
                <a:gd name="T4" fmla="*/ 1024 w 1039"/>
                <a:gd name="T5" fmla="*/ 71 h 1035"/>
                <a:gd name="T6" fmla="*/ 1024 w 1039"/>
                <a:gd name="T7" fmla="*/ 15 h 1035"/>
                <a:gd name="T8" fmla="*/ 968 w 1039"/>
                <a:gd name="T9" fmla="*/ 15 h 1035"/>
                <a:gd name="T10" fmla="*/ 15 w 1039"/>
                <a:gd name="T11" fmla="*/ 968 h 1035"/>
                <a:gd name="T12" fmla="*/ 15 w 1039"/>
                <a:gd name="T13" fmla="*/ 1023 h 1035"/>
                <a:gd name="T14" fmla="*/ 43 w 1039"/>
                <a:gd name="T15" fmla="*/ 1035 h 10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9" h="1035">
                  <a:moveTo>
                    <a:pt x="43" y="1035"/>
                  </a:moveTo>
                  <a:cubicBezTo>
                    <a:pt x="53" y="1035"/>
                    <a:pt x="63" y="1031"/>
                    <a:pt x="71" y="1023"/>
                  </a:cubicBezTo>
                  <a:cubicBezTo>
                    <a:pt x="1024" y="71"/>
                    <a:pt x="1024" y="71"/>
                    <a:pt x="1024" y="71"/>
                  </a:cubicBezTo>
                  <a:cubicBezTo>
                    <a:pt x="1039" y="55"/>
                    <a:pt x="1039" y="30"/>
                    <a:pt x="1024" y="15"/>
                  </a:cubicBezTo>
                  <a:cubicBezTo>
                    <a:pt x="1009" y="0"/>
                    <a:pt x="984" y="0"/>
                    <a:pt x="968" y="15"/>
                  </a:cubicBezTo>
                  <a:cubicBezTo>
                    <a:pt x="15" y="968"/>
                    <a:pt x="15" y="968"/>
                    <a:pt x="15" y="968"/>
                  </a:cubicBezTo>
                  <a:cubicBezTo>
                    <a:pt x="0" y="983"/>
                    <a:pt x="0" y="1008"/>
                    <a:pt x="15" y="1023"/>
                  </a:cubicBezTo>
                  <a:cubicBezTo>
                    <a:pt x="23" y="1031"/>
                    <a:pt x="33" y="1035"/>
                    <a:pt x="43" y="1035"/>
                  </a:cubicBezTo>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62" name="Freeform 40">
              <a:extLst>
                <a:ext uri="{FF2B5EF4-FFF2-40B4-BE49-F238E27FC236}">
                  <a16:creationId xmlns:a16="http://schemas.microsoft.com/office/drawing/2014/main" id="{4EAA8A5F-65B2-4674-8364-D2600C302A9E}"/>
                </a:ext>
              </a:extLst>
            </p:cNvPr>
            <p:cNvSpPr>
              <a:spLocks/>
            </p:cNvSpPr>
            <p:nvPr/>
          </p:nvSpPr>
          <p:spPr bwMode="auto">
            <a:xfrm>
              <a:off x="6610473" y="2666636"/>
              <a:ext cx="531986" cy="698959"/>
            </a:xfrm>
            <a:custGeom>
              <a:avLst/>
              <a:gdLst>
                <a:gd name="T0" fmla="*/ 419 w 420"/>
                <a:gd name="T1" fmla="*/ 226 h 555"/>
                <a:gd name="T2" fmla="*/ 420 w 420"/>
                <a:gd name="T3" fmla="*/ 0 h 555"/>
                <a:gd name="T4" fmla="*/ 87 w 420"/>
                <a:gd name="T5" fmla="*/ 333 h 555"/>
                <a:gd name="T6" fmla="*/ 90 w 420"/>
                <a:gd name="T7" fmla="*/ 555 h 555"/>
                <a:gd name="T8" fmla="*/ 419 w 420"/>
                <a:gd name="T9" fmla="*/ 226 h 555"/>
              </a:gdLst>
              <a:ahLst/>
              <a:cxnLst>
                <a:cxn ang="0">
                  <a:pos x="T0" y="T1"/>
                </a:cxn>
                <a:cxn ang="0">
                  <a:pos x="T2" y="T3"/>
                </a:cxn>
                <a:cxn ang="0">
                  <a:pos x="T4" y="T5"/>
                </a:cxn>
                <a:cxn ang="0">
                  <a:pos x="T6" y="T7"/>
                </a:cxn>
                <a:cxn ang="0">
                  <a:pos x="T8" y="T9"/>
                </a:cxn>
              </a:cxnLst>
              <a:rect l="0" t="0" r="r" b="b"/>
              <a:pathLst>
                <a:path w="420" h="555">
                  <a:moveTo>
                    <a:pt x="419" y="226"/>
                  </a:moveTo>
                  <a:cubicBezTo>
                    <a:pt x="419" y="226"/>
                    <a:pt x="311" y="155"/>
                    <a:pt x="420" y="0"/>
                  </a:cubicBezTo>
                  <a:cubicBezTo>
                    <a:pt x="87" y="333"/>
                    <a:pt x="87" y="333"/>
                    <a:pt x="87" y="333"/>
                  </a:cubicBezTo>
                  <a:cubicBezTo>
                    <a:pt x="87" y="333"/>
                    <a:pt x="0" y="465"/>
                    <a:pt x="90" y="555"/>
                  </a:cubicBezTo>
                  <a:lnTo>
                    <a:pt x="419" y="226"/>
                  </a:ln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63" name="Freeform 60">
              <a:extLst>
                <a:ext uri="{FF2B5EF4-FFF2-40B4-BE49-F238E27FC236}">
                  <a16:creationId xmlns:a16="http://schemas.microsoft.com/office/drawing/2014/main" id="{128B8756-497B-44D2-A1C5-D577F28B27A2}"/>
                </a:ext>
              </a:extLst>
            </p:cNvPr>
            <p:cNvSpPr>
              <a:spLocks/>
            </p:cNvSpPr>
            <p:nvPr/>
          </p:nvSpPr>
          <p:spPr bwMode="auto">
            <a:xfrm>
              <a:off x="6681935" y="2688876"/>
              <a:ext cx="438293" cy="654480"/>
            </a:xfrm>
            <a:custGeom>
              <a:avLst/>
              <a:gdLst>
                <a:gd name="connsiteX0" fmla="*/ 135446 w 579438"/>
                <a:gd name="connsiteY0" fmla="*/ 809684 h 869783"/>
                <a:gd name="connsiteX1" fmla="*/ 137838 w 579438"/>
                <a:gd name="connsiteY1" fmla="*/ 811045 h 869783"/>
                <a:gd name="connsiteX2" fmla="*/ 141196 w 579438"/>
                <a:gd name="connsiteY2" fmla="*/ 814388 h 869783"/>
                <a:gd name="connsiteX3" fmla="*/ 137628 w 579438"/>
                <a:gd name="connsiteY3" fmla="*/ 811672 h 869783"/>
                <a:gd name="connsiteX4" fmla="*/ 222759 w 579438"/>
                <a:gd name="connsiteY4" fmla="*/ 722371 h 869783"/>
                <a:gd name="connsiteX5" fmla="*/ 225151 w 579438"/>
                <a:gd name="connsiteY5" fmla="*/ 723732 h 869783"/>
                <a:gd name="connsiteX6" fmla="*/ 228509 w 579438"/>
                <a:gd name="connsiteY6" fmla="*/ 727075 h 869783"/>
                <a:gd name="connsiteX7" fmla="*/ 224941 w 579438"/>
                <a:gd name="connsiteY7" fmla="*/ 724358 h 869783"/>
                <a:gd name="connsiteX8" fmla="*/ 311075 w 579438"/>
                <a:gd name="connsiteY8" fmla="*/ 635493 h 869783"/>
                <a:gd name="connsiteX9" fmla="*/ 312378 w 579438"/>
                <a:gd name="connsiteY9" fmla="*/ 636420 h 869783"/>
                <a:gd name="connsiteX10" fmla="*/ 315733 w 579438"/>
                <a:gd name="connsiteY10" fmla="*/ 639763 h 869783"/>
                <a:gd name="connsiteX11" fmla="*/ 312168 w 579438"/>
                <a:gd name="connsiteY11" fmla="*/ 636420 h 869783"/>
                <a:gd name="connsiteX12" fmla="*/ 85725 w 579438"/>
                <a:gd name="connsiteY12" fmla="*/ 493713 h 869783"/>
                <a:gd name="connsiteX13" fmla="*/ 75834 w 579438"/>
                <a:gd name="connsiteY13" fmla="*/ 510427 h 869783"/>
                <a:gd name="connsiteX14" fmla="*/ 65943 w 579438"/>
                <a:gd name="connsiteY14" fmla="*/ 527142 h 869783"/>
                <a:gd name="connsiteX15" fmla="*/ 52754 w 579438"/>
                <a:gd name="connsiteY15" fmla="*/ 552213 h 869783"/>
                <a:gd name="connsiteX16" fmla="*/ 46160 w 579438"/>
                <a:gd name="connsiteY16" fmla="*/ 565584 h 869783"/>
                <a:gd name="connsiteX17" fmla="*/ 39566 w 579438"/>
                <a:gd name="connsiteY17" fmla="*/ 580627 h 869783"/>
                <a:gd name="connsiteX18" fmla="*/ 32971 w 579438"/>
                <a:gd name="connsiteY18" fmla="*/ 595670 h 869783"/>
                <a:gd name="connsiteX19" fmla="*/ 28026 w 579438"/>
                <a:gd name="connsiteY19" fmla="*/ 612384 h 869783"/>
                <a:gd name="connsiteX20" fmla="*/ 16486 w 579438"/>
                <a:gd name="connsiteY20" fmla="*/ 649155 h 869783"/>
                <a:gd name="connsiteX21" fmla="*/ 11540 w 579438"/>
                <a:gd name="connsiteY21" fmla="*/ 687598 h 869783"/>
                <a:gd name="connsiteX22" fmla="*/ 9892 w 579438"/>
                <a:gd name="connsiteY22" fmla="*/ 697627 h 869783"/>
                <a:gd name="connsiteX23" fmla="*/ 9892 w 579438"/>
                <a:gd name="connsiteY23" fmla="*/ 705984 h 869783"/>
                <a:gd name="connsiteX24" fmla="*/ 9892 w 579438"/>
                <a:gd name="connsiteY24" fmla="*/ 726041 h 869783"/>
                <a:gd name="connsiteX25" fmla="*/ 16486 w 579438"/>
                <a:gd name="connsiteY25" fmla="*/ 762812 h 869783"/>
                <a:gd name="connsiteX26" fmla="*/ 26377 w 579438"/>
                <a:gd name="connsiteY26" fmla="*/ 794569 h 869783"/>
                <a:gd name="connsiteX27" fmla="*/ 41214 w 579438"/>
                <a:gd name="connsiteY27" fmla="*/ 822983 h 869783"/>
                <a:gd name="connsiteX28" fmla="*/ 69240 w 579438"/>
                <a:gd name="connsiteY28" fmla="*/ 859755 h 869783"/>
                <a:gd name="connsiteX29" fmla="*/ 79131 w 579438"/>
                <a:gd name="connsiteY29" fmla="*/ 869783 h 869783"/>
                <a:gd name="connsiteX30" fmla="*/ 67591 w 579438"/>
                <a:gd name="connsiteY30" fmla="*/ 861426 h 869783"/>
                <a:gd name="connsiteX31" fmla="*/ 36269 w 579438"/>
                <a:gd name="connsiteY31" fmla="*/ 826326 h 869783"/>
                <a:gd name="connsiteX32" fmla="*/ 19783 w 579438"/>
                <a:gd name="connsiteY32" fmla="*/ 799584 h 869783"/>
                <a:gd name="connsiteX33" fmla="*/ 13189 w 579438"/>
                <a:gd name="connsiteY33" fmla="*/ 782869 h 869783"/>
                <a:gd name="connsiteX34" fmla="*/ 6594 w 579438"/>
                <a:gd name="connsiteY34" fmla="*/ 764484 h 869783"/>
                <a:gd name="connsiteX35" fmla="*/ 0 w 579438"/>
                <a:gd name="connsiteY35" fmla="*/ 726041 h 869783"/>
                <a:gd name="connsiteX36" fmla="*/ 0 w 579438"/>
                <a:gd name="connsiteY36" fmla="*/ 705984 h 869783"/>
                <a:gd name="connsiteX37" fmla="*/ 0 w 579438"/>
                <a:gd name="connsiteY37" fmla="*/ 695955 h 869783"/>
                <a:gd name="connsiteX38" fmla="*/ 0 w 579438"/>
                <a:gd name="connsiteY38" fmla="*/ 685927 h 869783"/>
                <a:gd name="connsiteX39" fmla="*/ 6594 w 579438"/>
                <a:gd name="connsiteY39" fmla="*/ 647484 h 869783"/>
                <a:gd name="connsiteX40" fmla="*/ 18134 w 579438"/>
                <a:gd name="connsiteY40" fmla="*/ 610713 h 869783"/>
                <a:gd name="connsiteX41" fmla="*/ 24729 w 579438"/>
                <a:gd name="connsiteY41" fmla="*/ 592327 h 869783"/>
                <a:gd name="connsiteX42" fmla="*/ 32971 w 579438"/>
                <a:gd name="connsiteY42" fmla="*/ 577284 h 869783"/>
                <a:gd name="connsiteX43" fmla="*/ 39566 w 579438"/>
                <a:gd name="connsiteY43" fmla="*/ 562241 h 869783"/>
                <a:gd name="connsiteX44" fmla="*/ 47808 w 579438"/>
                <a:gd name="connsiteY44" fmla="*/ 548870 h 869783"/>
                <a:gd name="connsiteX45" fmla="*/ 62645 w 579438"/>
                <a:gd name="connsiteY45" fmla="*/ 525470 h 869783"/>
                <a:gd name="connsiteX46" fmla="*/ 74185 w 579438"/>
                <a:gd name="connsiteY46" fmla="*/ 508756 h 869783"/>
                <a:gd name="connsiteX47" fmla="*/ 85725 w 579438"/>
                <a:gd name="connsiteY47" fmla="*/ 493713 h 869783"/>
                <a:gd name="connsiteX48" fmla="*/ 455659 w 579438"/>
                <a:gd name="connsiteY48" fmla="*/ 491170 h 869783"/>
                <a:gd name="connsiteX49" fmla="*/ 457017 w 579438"/>
                <a:gd name="connsiteY49" fmla="*/ 491956 h 869783"/>
                <a:gd name="connsiteX50" fmla="*/ 460314 w 579438"/>
                <a:gd name="connsiteY50" fmla="*/ 495300 h 869783"/>
                <a:gd name="connsiteX51" fmla="*/ 114300 w 579438"/>
                <a:gd name="connsiteY51" fmla="*/ 465138 h 869783"/>
                <a:gd name="connsiteX52" fmla="*/ 104409 w 579438"/>
                <a:gd name="connsiteY52" fmla="*/ 480184 h 869783"/>
                <a:gd name="connsiteX53" fmla="*/ 94518 w 579438"/>
                <a:gd name="connsiteY53" fmla="*/ 498574 h 869783"/>
                <a:gd name="connsiteX54" fmla="*/ 82978 w 579438"/>
                <a:gd name="connsiteY54" fmla="*/ 521979 h 869783"/>
                <a:gd name="connsiteX55" fmla="*/ 76383 w 579438"/>
                <a:gd name="connsiteY55" fmla="*/ 537025 h 869783"/>
                <a:gd name="connsiteX56" fmla="*/ 69789 w 579438"/>
                <a:gd name="connsiteY56" fmla="*/ 550400 h 869783"/>
                <a:gd name="connsiteX57" fmla="*/ 63195 w 579438"/>
                <a:gd name="connsiteY57" fmla="*/ 567117 h 869783"/>
                <a:gd name="connsiteX58" fmla="*/ 56601 w 579438"/>
                <a:gd name="connsiteY58" fmla="*/ 583835 h 869783"/>
                <a:gd name="connsiteX59" fmla="*/ 46709 w 579438"/>
                <a:gd name="connsiteY59" fmla="*/ 620615 h 869783"/>
                <a:gd name="connsiteX60" fmla="*/ 40115 w 579438"/>
                <a:gd name="connsiteY60" fmla="*/ 657394 h 869783"/>
                <a:gd name="connsiteX61" fmla="*/ 40115 w 579438"/>
                <a:gd name="connsiteY61" fmla="*/ 667425 h 869783"/>
                <a:gd name="connsiteX62" fmla="*/ 40115 w 579438"/>
                <a:gd name="connsiteY62" fmla="*/ 677456 h 869783"/>
                <a:gd name="connsiteX63" fmla="*/ 40115 w 579438"/>
                <a:gd name="connsiteY63" fmla="*/ 695845 h 869783"/>
                <a:gd name="connsiteX64" fmla="*/ 45061 w 579438"/>
                <a:gd name="connsiteY64" fmla="*/ 732625 h 869783"/>
                <a:gd name="connsiteX65" fmla="*/ 56601 w 579438"/>
                <a:gd name="connsiteY65" fmla="*/ 766061 h 869783"/>
                <a:gd name="connsiteX66" fmla="*/ 69789 w 579438"/>
                <a:gd name="connsiteY66" fmla="*/ 794481 h 869783"/>
                <a:gd name="connsiteX67" fmla="*/ 99463 w 579438"/>
                <a:gd name="connsiteY67" fmla="*/ 831261 h 869783"/>
                <a:gd name="connsiteX68" fmla="*/ 112652 w 579438"/>
                <a:gd name="connsiteY68" fmla="*/ 842963 h 869783"/>
                <a:gd name="connsiteX69" fmla="*/ 107706 w 579438"/>
                <a:gd name="connsiteY69" fmla="*/ 841291 h 869783"/>
                <a:gd name="connsiteX70" fmla="*/ 97815 w 579438"/>
                <a:gd name="connsiteY70" fmla="*/ 832932 h 869783"/>
                <a:gd name="connsiteX71" fmla="*/ 64844 w 579438"/>
                <a:gd name="connsiteY71" fmla="*/ 797825 h 869783"/>
                <a:gd name="connsiteX72" fmla="*/ 48358 w 579438"/>
                <a:gd name="connsiteY72" fmla="*/ 769404 h 869783"/>
                <a:gd name="connsiteX73" fmla="*/ 41764 w 579438"/>
                <a:gd name="connsiteY73" fmla="*/ 752686 h 869783"/>
                <a:gd name="connsiteX74" fmla="*/ 36818 w 579438"/>
                <a:gd name="connsiteY74" fmla="*/ 735968 h 869783"/>
                <a:gd name="connsiteX75" fmla="*/ 28575 w 579438"/>
                <a:gd name="connsiteY75" fmla="*/ 697517 h 869783"/>
                <a:gd name="connsiteX76" fmla="*/ 28575 w 579438"/>
                <a:gd name="connsiteY76" fmla="*/ 677456 h 869783"/>
                <a:gd name="connsiteX77" fmla="*/ 28575 w 579438"/>
                <a:gd name="connsiteY77" fmla="*/ 667425 h 869783"/>
                <a:gd name="connsiteX78" fmla="*/ 30224 w 579438"/>
                <a:gd name="connsiteY78" fmla="*/ 657394 h 869783"/>
                <a:gd name="connsiteX79" fmla="*/ 36818 w 579438"/>
                <a:gd name="connsiteY79" fmla="*/ 617271 h 869783"/>
                <a:gd name="connsiteX80" fmla="*/ 48358 w 579438"/>
                <a:gd name="connsiteY80" fmla="*/ 580492 h 869783"/>
                <a:gd name="connsiteX81" fmla="*/ 54952 w 579438"/>
                <a:gd name="connsiteY81" fmla="*/ 563774 h 869783"/>
                <a:gd name="connsiteX82" fmla="*/ 61546 w 579438"/>
                <a:gd name="connsiteY82" fmla="*/ 547056 h 869783"/>
                <a:gd name="connsiteX83" fmla="*/ 69789 w 579438"/>
                <a:gd name="connsiteY83" fmla="*/ 533682 h 869783"/>
                <a:gd name="connsiteX84" fmla="*/ 76383 w 579438"/>
                <a:gd name="connsiteY84" fmla="*/ 520307 h 869783"/>
                <a:gd name="connsiteX85" fmla="*/ 91220 w 579438"/>
                <a:gd name="connsiteY85" fmla="*/ 496902 h 869783"/>
                <a:gd name="connsiteX86" fmla="*/ 102760 w 579438"/>
                <a:gd name="connsiteY86" fmla="*/ 480184 h 869783"/>
                <a:gd name="connsiteX87" fmla="*/ 114300 w 579438"/>
                <a:gd name="connsiteY87" fmla="*/ 465138 h 869783"/>
                <a:gd name="connsiteX88" fmla="*/ 142875 w 579438"/>
                <a:gd name="connsiteY88" fmla="*/ 436563 h 869783"/>
                <a:gd name="connsiteX89" fmla="*/ 134480 w 579438"/>
                <a:gd name="connsiteY89" fmla="*/ 451609 h 869783"/>
                <a:gd name="connsiteX90" fmla="*/ 124405 w 579438"/>
                <a:gd name="connsiteY90" fmla="*/ 469999 h 869783"/>
                <a:gd name="connsiteX91" fmla="*/ 110972 w 579438"/>
                <a:gd name="connsiteY91" fmla="*/ 493404 h 869783"/>
                <a:gd name="connsiteX92" fmla="*/ 104256 w 579438"/>
                <a:gd name="connsiteY92" fmla="*/ 506778 h 869783"/>
                <a:gd name="connsiteX93" fmla="*/ 97540 w 579438"/>
                <a:gd name="connsiteY93" fmla="*/ 521825 h 869783"/>
                <a:gd name="connsiteX94" fmla="*/ 90823 w 579438"/>
                <a:gd name="connsiteY94" fmla="*/ 538542 h 869783"/>
                <a:gd name="connsiteX95" fmla="*/ 84107 w 579438"/>
                <a:gd name="connsiteY95" fmla="*/ 555260 h 869783"/>
                <a:gd name="connsiteX96" fmla="*/ 74032 w 579438"/>
                <a:gd name="connsiteY96" fmla="*/ 590368 h 869783"/>
                <a:gd name="connsiteX97" fmla="*/ 68995 w 579438"/>
                <a:gd name="connsiteY97" fmla="*/ 628819 h 869783"/>
                <a:gd name="connsiteX98" fmla="*/ 67316 w 579438"/>
                <a:gd name="connsiteY98" fmla="*/ 638850 h 869783"/>
                <a:gd name="connsiteX99" fmla="*/ 67316 w 579438"/>
                <a:gd name="connsiteY99" fmla="*/ 648881 h 869783"/>
                <a:gd name="connsiteX100" fmla="*/ 67316 w 579438"/>
                <a:gd name="connsiteY100" fmla="*/ 667270 h 869783"/>
                <a:gd name="connsiteX101" fmla="*/ 74032 w 579438"/>
                <a:gd name="connsiteY101" fmla="*/ 704050 h 869783"/>
                <a:gd name="connsiteX102" fmla="*/ 84107 w 579438"/>
                <a:gd name="connsiteY102" fmla="*/ 737486 h 869783"/>
                <a:gd name="connsiteX103" fmla="*/ 99219 w 579438"/>
                <a:gd name="connsiteY103" fmla="*/ 764234 h 869783"/>
                <a:gd name="connsiteX104" fmla="*/ 127763 w 579438"/>
                <a:gd name="connsiteY104" fmla="*/ 802686 h 869783"/>
                <a:gd name="connsiteX105" fmla="*/ 135446 w 579438"/>
                <a:gd name="connsiteY105" fmla="*/ 809684 h 869783"/>
                <a:gd name="connsiteX106" fmla="*/ 126084 w 579438"/>
                <a:gd name="connsiteY106" fmla="*/ 804357 h 869783"/>
                <a:gd name="connsiteX107" fmla="*/ 94181 w 579438"/>
                <a:gd name="connsiteY107" fmla="*/ 767578 h 869783"/>
                <a:gd name="connsiteX108" fmla="*/ 77390 w 579438"/>
                <a:gd name="connsiteY108" fmla="*/ 740829 h 869783"/>
                <a:gd name="connsiteX109" fmla="*/ 68995 w 579438"/>
                <a:gd name="connsiteY109" fmla="*/ 724111 h 869783"/>
                <a:gd name="connsiteX110" fmla="*/ 63958 w 579438"/>
                <a:gd name="connsiteY110" fmla="*/ 705722 h 869783"/>
                <a:gd name="connsiteX111" fmla="*/ 57241 w 579438"/>
                <a:gd name="connsiteY111" fmla="*/ 667270 h 869783"/>
                <a:gd name="connsiteX112" fmla="*/ 55562 w 579438"/>
                <a:gd name="connsiteY112" fmla="*/ 648881 h 869783"/>
                <a:gd name="connsiteX113" fmla="*/ 57241 w 579438"/>
                <a:gd name="connsiteY113" fmla="*/ 637178 h 869783"/>
                <a:gd name="connsiteX114" fmla="*/ 57241 w 579438"/>
                <a:gd name="connsiteY114" fmla="*/ 627147 h 869783"/>
                <a:gd name="connsiteX115" fmla="*/ 63958 w 579438"/>
                <a:gd name="connsiteY115" fmla="*/ 588696 h 869783"/>
                <a:gd name="connsiteX116" fmla="*/ 75711 w 579438"/>
                <a:gd name="connsiteY116" fmla="*/ 551917 h 869783"/>
                <a:gd name="connsiteX117" fmla="*/ 82428 w 579438"/>
                <a:gd name="connsiteY117" fmla="*/ 535199 h 869783"/>
                <a:gd name="connsiteX118" fmla="*/ 90823 w 579438"/>
                <a:gd name="connsiteY118" fmla="*/ 518481 h 869783"/>
                <a:gd name="connsiteX119" fmla="*/ 97540 w 579438"/>
                <a:gd name="connsiteY119" fmla="*/ 503435 h 869783"/>
                <a:gd name="connsiteX120" fmla="*/ 105935 w 579438"/>
                <a:gd name="connsiteY120" fmla="*/ 490060 h 869783"/>
                <a:gd name="connsiteX121" fmla="*/ 121047 w 579438"/>
                <a:gd name="connsiteY121" fmla="*/ 466655 h 869783"/>
                <a:gd name="connsiteX122" fmla="*/ 132801 w 579438"/>
                <a:gd name="connsiteY122" fmla="*/ 449937 h 869783"/>
                <a:gd name="connsiteX123" fmla="*/ 142875 w 579438"/>
                <a:gd name="connsiteY123" fmla="*/ 436563 h 869783"/>
                <a:gd name="connsiteX124" fmla="*/ 173038 w 579438"/>
                <a:gd name="connsiteY124" fmla="*/ 406400 h 869783"/>
                <a:gd name="connsiteX125" fmla="*/ 162964 w 579438"/>
                <a:gd name="connsiteY125" fmla="*/ 423114 h 869783"/>
                <a:gd name="connsiteX126" fmla="*/ 152889 w 579438"/>
                <a:gd name="connsiteY126" fmla="*/ 439828 h 869783"/>
                <a:gd name="connsiteX127" fmla="*/ 141135 w 579438"/>
                <a:gd name="connsiteY127" fmla="*/ 464900 h 869783"/>
                <a:gd name="connsiteX128" fmla="*/ 132740 w 579438"/>
                <a:gd name="connsiteY128" fmla="*/ 478271 h 869783"/>
                <a:gd name="connsiteX129" fmla="*/ 126024 w 579438"/>
                <a:gd name="connsiteY129" fmla="*/ 493314 h 869783"/>
                <a:gd name="connsiteX130" fmla="*/ 120986 w 579438"/>
                <a:gd name="connsiteY130" fmla="*/ 508357 h 869783"/>
                <a:gd name="connsiteX131" fmla="*/ 114270 w 579438"/>
                <a:gd name="connsiteY131" fmla="*/ 525071 h 869783"/>
                <a:gd name="connsiteX132" fmla="*/ 104195 w 579438"/>
                <a:gd name="connsiteY132" fmla="*/ 561842 h 869783"/>
                <a:gd name="connsiteX133" fmla="*/ 97479 w 579438"/>
                <a:gd name="connsiteY133" fmla="*/ 600285 h 869783"/>
                <a:gd name="connsiteX134" fmla="*/ 95800 w 579438"/>
                <a:gd name="connsiteY134" fmla="*/ 608642 h 869783"/>
                <a:gd name="connsiteX135" fmla="*/ 95800 w 579438"/>
                <a:gd name="connsiteY135" fmla="*/ 618671 h 869783"/>
                <a:gd name="connsiteX136" fmla="*/ 97479 w 579438"/>
                <a:gd name="connsiteY136" fmla="*/ 638728 h 869783"/>
                <a:gd name="connsiteX137" fmla="*/ 102516 w 579438"/>
                <a:gd name="connsiteY137" fmla="*/ 675499 h 869783"/>
                <a:gd name="connsiteX138" fmla="*/ 112591 w 579438"/>
                <a:gd name="connsiteY138" fmla="*/ 707256 h 869783"/>
                <a:gd name="connsiteX139" fmla="*/ 127703 w 579438"/>
                <a:gd name="connsiteY139" fmla="*/ 735670 h 869783"/>
                <a:gd name="connsiteX140" fmla="*/ 156247 w 579438"/>
                <a:gd name="connsiteY140" fmla="*/ 772442 h 869783"/>
                <a:gd name="connsiteX141" fmla="*/ 169680 w 579438"/>
                <a:gd name="connsiteY141" fmla="*/ 785813 h 869783"/>
                <a:gd name="connsiteX142" fmla="*/ 166322 w 579438"/>
                <a:gd name="connsiteY142" fmla="*/ 782470 h 869783"/>
                <a:gd name="connsiteX143" fmla="*/ 156247 w 579438"/>
                <a:gd name="connsiteY143" fmla="*/ 774113 h 869783"/>
                <a:gd name="connsiteX144" fmla="*/ 122665 w 579438"/>
                <a:gd name="connsiteY144" fmla="*/ 739013 h 869783"/>
                <a:gd name="connsiteX145" fmla="*/ 105874 w 579438"/>
                <a:gd name="connsiteY145" fmla="*/ 710599 h 869783"/>
                <a:gd name="connsiteX146" fmla="*/ 99158 w 579438"/>
                <a:gd name="connsiteY146" fmla="*/ 695556 h 869783"/>
                <a:gd name="connsiteX147" fmla="*/ 92442 w 579438"/>
                <a:gd name="connsiteY147" fmla="*/ 677171 h 869783"/>
                <a:gd name="connsiteX148" fmla="*/ 85725 w 579438"/>
                <a:gd name="connsiteY148" fmla="*/ 638728 h 869783"/>
                <a:gd name="connsiteX149" fmla="*/ 85725 w 579438"/>
                <a:gd name="connsiteY149" fmla="*/ 618671 h 869783"/>
                <a:gd name="connsiteX150" fmla="*/ 85725 w 579438"/>
                <a:gd name="connsiteY150" fmla="*/ 608642 h 869783"/>
                <a:gd name="connsiteX151" fmla="*/ 85725 w 579438"/>
                <a:gd name="connsiteY151" fmla="*/ 598614 h 869783"/>
                <a:gd name="connsiteX152" fmla="*/ 92442 w 579438"/>
                <a:gd name="connsiteY152" fmla="*/ 558500 h 869783"/>
                <a:gd name="connsiteX153" fmla="*/ 104195 w 579438"/>
                <a:gd name="connsiteY153" fmla="*/ 521728 h 869783"/>
                <a:gd name="connsiteX154" fmla="*/ 112591 w 579438"/>
                <a:gd name="connsiteY154" fmla="*/ 505014 h 869783"/>
                <a:gd name="connsiteX155" fmla="*/ 119307 w 579438"/>
                <a:gd name="connsiteY155" fmla="*/ 489971 h 869783"/>
                <a:gd name="connsiteX156" fmla="*/ 127703 w 579438"/>
                <a:gd name="connsiteY156" fmla="*/ 474928 h 869783"/>
                <a:gd name="connsiteX157" fmla="*/ 134419 w 579438"/>
                <a:gd name="connsiteY157" fmla="*/ 461557 h 869783"/>
                <a:gd name="connsiteX158" fmla="*/ 149531 w 579438"/>
                <a:gd name="connsiteY158" fmla="*/ 438157 h 869783"/>
                <a:gd name="connsiteX159" fmla="*/ 161285 w 579438"/>
                <a:gd name="connsiteY159" fmla="*/ 421443 h 869783"/>
                <a:gd name="connsiteX160" fmla="*/ 173038 w 579438"/>
                <a:gd name="connsiteY160" fmla="*/ 406400 h 869783"/>
                <a:gd name="connsiteX161" fmla="*/ 541846 w 579438"/>
                <a:gd name="connsiteY161" fmla="*/ 403283 h 869783"/>
                <a:gd name="connsiteX162" fmla="*/ 544238 w 579438"/>
                <a:gd name="connsiteY162" fmla="*/ 404644 h 869783"/>
                <a:gd name="connsiteX163" fmla="*/ 547596 w 579438"/>
                <a:gd name="connsiteY163" fmla="*/ 407988 h 869783"/>
                <a:gd name="connsiteX164" fmla="*/ 544028 w 579438"/>
                <a:gd name="connsiteY164" fmla="*/ 405271 h 869783"/>
                <a:gd name="connsiteX165" fmla="*/ 201613 w 579438"/>
                <a:gd name="connsiteY165" fmla="*/ 377825 h 869783"/>
                <a:gd name="connsiteX166" fmla="*/ 193218 w 579438"/>
                <a:gd name="connsiteY166" fmla="*/ 392871 h 869783"/>
                <a:gd name="connsiteX167" fmla="*/ 181464 w 579438"/>
                <a:gd name="connsiteY167" fmla="*/ 411261 h 869783"/>
                <a:gd name="connsiteX168" fmla="*/ 169710 w 579438"/>
                <a:gd name="connsiteY168" fmla="*/ 434666 h 869783"/>
                <a:gd name="connsiteX169" fmla="*/ 162994 w 579438"/>
                <a:gd name="connsiteY169" fmla="*/ 448040 h 869783"/>
                <a:gd name="connsiteX170" fmla="*/ 156278 w 579438"/>
                <a:gd name="connsiteY170" fmla="*/ 463086 h 869783"/>
                <a:gd name="connsiteX171" fmla="*/ 149561 w 579438"/>
                <a:gd name="connsiteY171" fmla="*/ 479804 h 869783"/>
                <a:gd name="connsiteX172" fmla="*/ 142845 w 579438"/>
                <a:gd name="connsiteY172" fmla="*/ 496522 h 869783"/>
                <a:gd name="connsiteX173" fmla="*/ 132770 w 579438"/>
                <a:gd name="connsiteY173" fmla="*/ 533302 h 869783"/>
                <a:gd name="connsiteX174" fmla="*/ 126054 w 579438"/>
                <a:gd name="connsiteY174" fmla="*/ 570081 h 869783"/>
                <a:gd name="connsiteX175" fmla="*/ 126054 w 579438"/>
                <a:gd name="connsiteY175" fmla="*/ 580112 h 869783"/>
                <a:gd name="connsiteX176" fmla="*/ 126054 w 579438"/>
                <a:gd name="connsiteY176" fmla="*/ 590143 h 869783"/>
                <a:gd name="connsiteX177" fmla="*/ 126054 w 579438"/>
                <a:gd name="connsiteY177" fmla="*/ 608532 h 869783"/>
                <a:gd name="connsiteX178" fmla="*/ 131091 w 579438"/>
                <a:gd name="connsiteY178" fmla="*/ 645312 h 869783"/>
                <a:gd name="connsiteX179" fmla="*/ 142845 w 579438"/>
                <a:gd name="connsiteY179" fmla="*/ 678748 h 869783"/>
                <a:gd name="connsiteX180" fmla="*/ 156278 w 579438"/>
                <a:gd name="connsiteY180" fmla="*/ 707168 h 869783"/>
                <a:gd name="connsiteX181" fmla="*/ 186501 w 579438"/>
                <a:gd name="connsiteY181" fmla="*/ 743948 h 869783"/>
                <a:gd name="connsiteX182" fmla="*/ 199934 w 579438"/>
                <a:gd name="connsiteY182" fmla="*/ 755650 h 869783"/>
                <a:gd name="connsiteX183" fmla="*/ 194897 w 579438"/>
                <a:gd name="connsiteY183" fmla="*/ 753978 h 869783"/>
                <a:gd name="connsiteX184" fmla="*/ 184822 w 579438"/>
                <a:gd name="connsiteY184" fmla="*/ 745619 h 869783"/>
                <a:gd name="connsiteX185" fmla="*/ 151240 w 579438"/>
                <a:gd name="connsiteY185" fmla="*/ 710512 h 869783"/>
                <a:gd name="connsiteX186" fmla="*/ 134449 w 579438"/>
                <a:gd name="connsiteY186" fmla="*/ 682091 h 869783"/>
                <a:gd name="connsiteX187" fmla="*/ 127733 w 579438"/>
                <a:gd name="connsiteY187" fmla="*/ 665373 h 869783"/>
                <a:gd name="connsiteX188" fmla="*/ 122696 w 579438"/>
                <a:gd name="connsiteY188" fmla="*/ 648655 h 869783"/>
                <a:gd name="connsiteX189" fmla="*/ 115979 w 579438"/>
                <a:gd name="connsiteY189" fmla="*/ 610204 h 869783"/>
                <a:gd name="connsiteX190" fmla="*/ 114300 w 579438"/>
                <a:gd name="connsiteY190" fmla="*/ 590143 h 869783"/>
                <a:gd name="connsiteX191" fmla="*/ 114300 w 579438"/>
                <a:gd name="connsiteY191" fmla="*/ 580112 h 869783"/>
                <a:gd name="connsiteX192" fmla="*/ 115979 w 579438"/>
                <a:gd name="connsiteY192" fmla="*/ 570081 h 869783"/>
                <a:gd name="connsiteX193" fmla="*/ 122696 w 579438"/>
                <a:gd name="connsiteY193" fmla="*/ 529958 h 869783"/>
                <a:gd name="connsiteX194" fmla="*/ 134449 w 579438"/>
                <a:gd name="connsiteY194" fmla="*/ 493179 h 869783"/>
                <a:gd name="connsiteX195" fmla="*/ 141166 w 579438"/>
                <a:gd name="connsiteY195" fmla="*/ 476461 h 869783"/>
                <a:gd name="connsiteX196" fmla="*/ 147882 w 579438"/>
                <a:gd name="connsiteY196" fmla="*/ 459743 h 869783"/>
                <a:gd name="connsiteX197" fmla="*/ 156278 w 579438"/>
                <a:gd name="connsiteY197" fmla="*/ 444697 h 869783"/>
                <a:gd name="connsiteX198" fmla="*/ 164673 w 579438"/>
                <a:gd name="connsiteY198" fmla="*/ 431322 h 869783"/>
                <a:gd name="connsiteX199" fmla="*/ 178106 w 579438"/>
                <a:gd name="connsiteY199" fmla="*/ 409589 h 869783"/>
                <a:gd name="connsiteX200" fmla="*/ 191539 w 579438"/>
                <a:gd name="connsiteY200" fmla="*/ 392871 h 869783"/>
                <a:gd name="connsiteX201" fmla="*/ 201613 w 579438"/>
                <a:gd name="connsiteY201" fmla="*/ 377825 h 869783"/>
                <a:gd name="connsiteX202" fmla="*/ 230188 w 579438"/>
                <a:gd name="connsiteY202" fmla="*/ 349250 h 869783"/>
                <a:gd name="connsiteX203" fmla="*/ 221793 w 579438"/>
                <a:gd name="connsiteY203" fmla="*/ 364296 h 869783"/>
                <a:gd name="connsiteX204" fmla="*/ 211718 w 579438"/>
                <a:gd name="connsiteY204" fmla="*/ 382686 h 869783"/>
                <a:gd name="connsiteX205" fmla="*/ 198285 w 579438"/>
                <a:gd name="connsiteY205" fmla="*/ 406091 h 869783"/>
                <a:gd name="connsiteX206" fmla="*/ 191569 w 579438"/>
                <a:gd name="connsiteY206" fmla="*/ 419465 h 869783"/>
                <a:gd name="connsiteX207" fmla="*/ 184853 w 579438"/>
                <a:gd name="connsiteY207" fmla="*/ 434511 h 869783"/>
                <a:gd name="connsiteX208" fmla="*/ 178136 w 579438"/>
                <a:gd name="connsiteY208" fmla="*/ 451229 h 869783"/>
                <a:gd name="connsiteX209" fmla="*/ 173099 w 579438"/>
                <a:gd name="connsiteY209" fmla="*/ 467947 h 869783"/>
                <a:gd name="connsiteX210" fmla="*/ 161345 w 579438"/>
                <a:gd name="connsiteY210" fmla="*/ 503055 h 869783"/>
                <a:gd name="connsiteX211" fmla="*/ 156308 w 579438"/>
                <a:gd name="connsiteY211" fmla="*/ 541506 h 869783"/>
                <a:gd name="connsiteX212" fmla="*/ 154629 w 579438"/>
                <a:gd name="connsiteY212" fmla="*/ 551537 h 869783"/>
                <a:gd name="connsiteX213" fmla="*/ 154629 w 579438"/>
                <a:gd name="connsiteY213" fmla="*/ 559896 h 869783"/>
                <a:gd name="connsiteX214" fmla="*/ 154629 w 579438"/>
                <a:gd name="connsiteY214" fmla="*/ 579957 h 869783"/>
                <a:gd name="connsiteX215" fmla="*/ 161345 w 579438"/>
                <a:gd name="connsiteY215" fmla="*/ 616737 h 869783"/>
                <a:gd name="connsiteX216" fmla="*/ 171420 w 579438"/>
                <a:gd name="connsiteY216" fmla="*/ 650173 h 869783"/>
                <a:gd name="connsiteX217" fmla="*/ 186532 w 579438"/>
                <a:gd name="connsiteY217" fmla="*/ 676921 h 869783"/>
                <a:gd name="connsiteX218" fmla="*/ 215076 w 579438"/>
                <a:gd name="connsiteY218" fmla="*/ 715373 h 869783"/>
                <a:gd name="connsiteX219" fmla="*/ 222759 w 579438"/>
                <a:gd name="connsiteY219" fmla="*/ 722371 h 869783"/>
                <a:gd name="connsiteX220" fmla="*/ 213397 w 579438"/>
                <a:gd name="connsiteY220" fmla="*/ 717044 h 869783"/>
                <a:gd name="connsiteX221" fmla="*/ 181494 w 579438"/>
                <a:gd name="connsiteY221" fmla="*/ 680265 h 869783"/>
                <a:gd name="connsiteX222" fmla="*/ 164703 w 579438"/>
                <a:gd name="connsiteY222" fmla="*/ 653516 h 869783"/>
                <a:gd name="connsiteX223" fmla="*/ 156308 w 579438"/>
                <a:gd name="connsiteY223" fmla="*/ 636798 h 869783"/>
                <a:gd name="connsiteX224" fmla="*/ 151271 w 579438"/>
                <a:gd name="connsiteY224" fmla="*/ 618409 h 869783"/>
                <a:gd name="connsiteX225" fmla="*/ 144554 w 579438"/>
                <a:gd name="connsiteY225" fmla="*/ 579957 h 869783"/>
                <a:gd name="connsiteX226" fmla="*/ 144554 w 579438"/>
                <a:gd name="connsiteY226" fmla="*/ 559896 h 869783"/>
                <a:gd name="connsiteX227" fmla="*/ 144554 w 579438"/>
                <a:gd name="connsiteY227" fmla="*/ 549865 h 869783"/>
                <a:gd name="connsiteX228" fmla="*/ 144554 w 579438"/>
                <a:gd name="connsiteY228" fmla="*/ 539834 h 869783"/>
                <a:gd name="connsiteX229" fmla="*/ 151271 w 579438"/>
                <a:gd name="connsiteY229" fmla="*/ 501383 h 869783"/>
                <a:gd name="connsiteX230" fmla="*/ 163024 w 579438"/>
                <a:gd name="connsiteY230" fmla="*/ 464604 h 869783"/>
                <a:gd name="connsiteX231" fmla="*/ 169741 w 579438"/>
                <a:gd name="connsiteY231" fmla="*/ 446214 h 869783"/>
                <a:gd name="connsiteX232" fmla="*/ 178136 w 579438"/>
                <a:gd name="connsiteY232" fmla="*/ 431168 h 869783"/>
                <a:gd name="connsiteX233" fmla="*/ 184853 w 579438"/>
                <a:gd name="connsiteY233" fmla="*/ 416122 h 869783"/>
                <a:gd name="connsiteX234" fmla="*/ 193248 w 579438"/>
                <a:gd name="connsiteY234" fmla="*/ 402747 h 869783"/>
                <a:gd name="connsiteX235" fmla="*/ 208360 w 579438"/>
                <a:gd name="connsiteY235" fmla="*/ 379342 h 869783"/>
                <a:gd name="connsiteX236" fmla="*/ 220114 w 579438"/>
                <a:gd name="connsiteY236" fmla="*/ 362624 h 869783"/>
                <a:gd name="connsiteX237" fmla="*/ 230188 w 579438"/>
                <a:gd name="connsiteY237" fmla="*/ 349250 h 869783"/>
                <a:gd name="connsiteX238" fmla="*/ 260350 w 579438"/>
                <a:gd name="connsiteY238" fmla="*/ 319088 h 869783"/>
                <a:gd name="connsiteX239" fmla="*/ 250276 w 579438"/>
                <a:gd name="connsiteY239" fmla="*/ 335802 h 869783"/>
                <a:gd name="connsiteX240" fmla="*/ 240201 w 579438"/>
                <a:gd name="connsiteY240" fmla="*/ 352516 h 869783"/>
                <a:gd name="connsiteX241" fmla="*/ 228447 w 579438"/>
                <a:gd name="connsiteY241" fmla="*/ 377588 h 869783"/>
                <a:gd name="connsiteX242" fmla="*/ 221731 w 579438"/>
                <a:gd name="connsiteY242" fmla="*/ 390959 h 869783"/>
                <a:gd name="connsiteX243" fmla="*/ 215015 w 579438"/>
                <a:gd name="connsiteY243" fmla="*/ 406002 h 869783"/>
                <a:gd name="connsiteX244" fmla="*/ 208298 w 579438"/>
                <a:gd name="connsiteY244" fmla="*/ 421045 h 869783"/>
                <a:gd name="connsiteX245" fmla="*/ 201582 w 579438"/>
                <a:gd name="connsiteY245" fmla="*/ 437759 h 869783"/>
                <a:gd name="connsiteX246" fmla="*/ 191507 w 579438"/>
                <a:gd name="connsiteY246" fmla="*/ 474530 h 869783"/>
                <a:gd name="connsiteX247" fmla="*/ 184791 w 579438"/>
                <a:gd name="connsiteY247" fmla="*/ 512973 h 869783"/>
                <a:gd name="connsiteX248" fmla="*/ 184791 w 579438"/>
                <a:gd name="connsiteY248" fmla="*/ 521330 h 869783"/>
                <a:gd name="connsiteX249" fmla="*/ 183112 w 579438"/>
                <a:gd name="connsiteY249" fmla="*/ 531359 h 869783"/>
                <a:gd name="connsiteX250" fmla="*/ 184791 w 579438"/>
                <a:gd name="connsiteY250" fmla="*/ 551416 h 869783"/>
                <a:gd name="connsiteX251" fmla="*/ 189828 w 579438"/>
                <a:gd name="connsiteY251" fmla="*/ 588187 h 869783"/>
                <a:gd name="connsiteX252" fmla="*/ 201582 w 579438"/>
                <a:gd name="connsiteY252" fmla="*/ 619944 h 869783"/>
                <a:gd name="connsiteX253" fmla="*/ 215015 w 579438"/>
                <a:gd name="connsiteY253" fmla="*/ 648358 h 869783"/>
                <a:gd name="connsiteX254" fmla="*/ 243559 w 579438"/>
                <a:gd name="connsiteY254" fmla="*/ 685130 h 869783"/>
                <a:gd name="connsiteX255" fmla="*/ 256992 w 579438"/>
                <a:gd name="connsiteY255" fmla="*/ 698501 h 869783"/>
                <a:gd name="connsiteX256" fmla="*/ 253634 w 579438"/>
                <a:gd name="connsiteY256" fmla="*/ 695158 h 869783"/>
                <a:gd name="connsiteX257" fmla="*/ 243559 w 579438"/>
                <a:gd name="connsiteY257" fmla="*/ 686801 h 869783"/>
                <a:gd name="connsiteX258" fmla="*/ 209977 w 579438"/>
                <a:gd name="connsiteY258" fmla="*/ 651701 h 869783"/>
                <a:gd name="connsiteX259" fmla="*/ 193186 w 579438"/>
                <a:gd name="connsiteY259" fmla="*/ 623287 h 869783"/>
                <a:gd name="connsiteX260" fmla="*/ 186470 w 579438"/>
                <a:gd name="connsiteY260" fmla="*/ 608244 h 869783"/>
                <a:gd name="connsiteX261" fmla="*/ 179754 w 579438"/>
                <a:gd name="connsiteY261" fmla="*/ 589859 h 869783"/>
                <a:gd name="connsiteX262" fmla="*/ 173037 w 579438"/>
                <a:gd name="connsiteY262" fmla="*/ 551416 h 869783"/>
                <a:gd name="connsiteX263" fmla="*/ 173037 w 579438"/>
                <a:gd name="connsiteY263" fmla="*/ 531359 h 869783"/>
                <a:gd name="connsiteX264" fmla="*/ 173037 w 579438"/>
                <a:gd name="connsiteY264" fmla="*/ 521330 h 869783"/>
                <a:gd name="connsiteX265" fmla="*/ 173037 w 579438"/>
                <a:gd name="connsiteY265" fmla="*/ 511302 h 869783"/>
                <a:gd name="connsiteX266" fmla="*/ 181433 w 579438"/>
                <a:gd name="connsiteY266" fmla="*/ 471187 h 869783"/>
                <a:gd name="connsiteX267" fmla="*/ 191507 w 579438"/>
                <a:gd name="connsiteY267" fmla="*/ 434416 h 869783"/>
                <a:gd name="connsiteX268" fmla="*/ 199903 w 579438"/>
                <a:gd name="connsiteY268" fmla="*/ 417702 h 869783"/>
                <a:gd name="connsiteX269" fmla="*/ 206619 w 579438"/>
                <a:gd name="connsiteY269" fmla="*/ 402659 h 869783"/>
                <a:gd name="connsiteX270" fmla="*/ 215015 w 579438"/>
                <a:gd name="connsiteY270" fmla="*/ 387616 h 869783"/>
                <a:gd name="connsiteX271" fmla="*/ 221731 w 579438"/>
                <a:gd name="connsiteY271" fmla="*/ 374245 h 869783"/>
                <a:gd name="connsiteX272" fmla="*/ 236843 w 579438"/>
                <a:gd name="connsiteY272" fmla="*/ 350845 h 869783"/>
                <a:gd name="connsiteX273" fmla="*/ 248597 w 579438"/>
                <a:gd name="connsiteY273" fmla="*/ 334131 h 869783"/>
                <a:gd name="connsiteX274" fmla="*/ 260350 w 579438"/>
                <a:gd name="connsiteY274" fmla="*/ 319088 h 869783"/>
                <a:gd name="connsiteX275" fmla="*/ 288925 w 579438"/>
                <a:gd name="connsiteY275" fmla="*/ 290513 h 869783"/>
                <a:gd name="connsiteX276" fmla="*/ 280530 w 579438"/>
                <a:gd name="connsiteY276" fmla="*/ 305559 h 869783"/>
                <a:gd name="connsiteX277" fmla="*/ 268776 w 579438"/>
                <a:gd name="connsiteY277" fmla="*/ 323949 h 869783"/>
                <a:gd name="connsiteX278" fmla="*/ 257022 w 579438"/>
                <a:gd name="connsiteY278" fmla="*/ 347354 h 869783"/>
                <a:gd name="connsiteX279" fmla="*/ 250306 w 579438"/>
                <a:gd name="connsiteY279" fmla="*/ 360728 h 869783"/>
                <a:gd name="connsiteX280" fmla="*/ 243590 w 579438"/>
                <a:gd name="connsiteY280" fmla="*/ 375774 h 869783"/>
                <a:gd name="connsiteX281" fmla="*/ 236873 w 579438"/>
                <a:gd name="connsiteY281" fmla="*/ 392492 h 869783"/>
                <a:gd name="connsiteX282" fmla="*/ 230157 w 579438"/>
                <a:gd name="connsiteY282" fmla="*/ 409210 h 869783"/>
                <a:gd name="connsiteX283" fmla="*/ 220082 w 579438"/>
                <a:gd name="connsiteY283" fmla="*/ 444318 h 869783"/>
                <a:gd name="connsiteX284" fmla="*/ 213366 w 579438"/>
                <a:gd name="connsiteY284" fmla="*/ 482769 h 869783"/>
                <a:gd name="connsiteX285" fmla="*/ 213366 w 579438"/>
                <a:gd name="connsiteY285" fmla="*/ 492800 h 869783"/>
                <a:gd name="connsiteX286" fmla="*/ 213366 w 579438"/>
                <a:gd name="connsiteY286" fmla="*/ 502831 h 869783"/>
                <a:gd name="connsiteX287" fmla="*/ 213366 w 579438"/>
                <a:gd name="connsiteY287" fmla="*/ 521220 h 869783"/>
                <a:gd name="connsiteX288" fmla="*/ 218403 w 579438"/>
                <a:gd name="connsiteY288" fmla="*/ 558000 h 869783"/>
                <a:gd name="connsiteX289" fmla="*/ 230157 w 579438"/>
                <a:gd name="connsiteY289" fmla="*/ 591436 h 869783"/>
                <a:gd name="connsiteX290" fmla="*/ 243590 w 579438"/>
                <a:gd name="connsiteY290" fmla="*/ 619856 h 869783"/>
                <a:gd name="connsiteX291" fmla="*/ 273813 w 579438"/>
                <a:gd name="connsiteY291" fmla="*/ 656636 h 869783"/>
                <a:gd name="connsiteX292" fmla="*/ 287246 w 579438"/>
                <a:gd name="connsiteY292" fmla="*/ 668338 h 869783"/>
                <a:gd name="connsiteX293" fmla="*/ 282209 w 579438"/>
                <a:gd name="connsiteY293" fmla="*/ 666666 h 869783"/>
                <a:gd name="connsiteX294" fmla="*/ 272134 w 579438"/>
                <a:gd name="connsiteY294" fmla="*/ 658307 h 869783"/>
                <a:gd name="connsiteX295" fmla="*/ 238552 w 579438"/>
                <a:gd name="connsiteY295" fmla="*/ 623200 h 869783"/>
                <a:gd name="connsiteX296" fmla="*/ 221761 w 579438"/>
                <a:gd name="connsiteY296" fmla="*/ 594779 h 869783"/>
                <a:gd name="connsiteX297" fmla="*/ 215045 w 579438"/>
                <a:gd name="connsiteY297" fmla="*/ 578061 h 869783"/>
                <a:gd name="connsiteX298" fmla="*/ 210008 w 579438"/>
                <a:gd name="connsiteY298" fmla="*/ 561343 h 869783"/>
                <a:gd name="connsiteX299" fmla="*/ 203291 w 579438"/>
                <a:gd name="connsiteY299" fmla="*/ 522892 h 869783"/>
                <a:gd name="connsiteX300" fmla="*/ 201612 w 579438"/>
                <a:gd name="connsiteY300" fmla="*/ 502831 h 869783"/>
                <a:gd name="connsiteX301" fmla="*/ 201612 w 579438"/>
                <a:gd name="connsiteY301" fmla="*/ 492800 h 869783"/>
                <a:gd name="connsiteX302" fmla="*/ 203291 w 579438"/>
                <a:gd name="connsiteY302" fmla="*/ 482769 h 869783"/>
                <a:gd name="connsiteX303" fmla="*/ 210008 w 579438"/>
                <a:gd name="connsiteY303" fmla="*/ 442646 h 869783"/>
                <a:gd name="connsiteX304" fmla="*/ 221761 w 579438"/>
                <a:gd name="connsiteY304" fmla="*/ 405867 h 869783"/>
                <a:gd name="connsiteX305" fmla="*/ 228478 w 579438"/>
                <a:gd name="connsiteY305" fmla="*/ 389149 h 869783"/>
                <a:gd name="connsiteX306" fmla="*/ 235194 w 579438"/>
                <a:gd name="connsiteY306" fmla="*/ 372431 h 869783"/>
                <a:gd name="connsiteX307" fmla="*/ 243590 w 579438"/>
                <a:gd name="connsiteY307" fmla="*/ 357385 h 869783"/>
                <a:gd name="connsiteX308" fmla="*/ 251985 w 579438"/>
                <a:gd name="connsiteY308" fmla="*/ 344010 h 869783"/>
                <a:gd name="connsiteX309" fmla="*/ 265418 w 579438"/>
                <a:gd name="connsiteY309" fmla="*/ 322277 h 869783"/>
                <a:gd name="connsiteX310" fmla="*/ 278851 w 579438"/>
                <a:gd name="connsiteY310" fmla="*/ 303887 h 869783"/>
                <a:gd name="connsiteX311" fmla="*/ 288925 w 579438"/>
                <a:gd name="connsiteY311" fmla="*/ 290513 h 869783"/>
                <a:gd name="connsiteX312" fmla="*/ 319087 w 579438"/>
                <a:gd name="connsiteY312" fmla="*/ 260350 h 869783"/>
                <a:gd name="connsiteX313" fmla="*/ 309023 w 579438"/>
                <a:gd name="connsiteY313" fmla="*/ 277064 h 869783"/>
                <a:gd name="connsiteX314" fmla="*/ 298959 w 579438"/>
                <a:gd name="connsiteY314" fmla="*/ 295450 h 869783"/>
                <a:gd name="connsiteX315" fmla="*/ 285540 w 579438"/>
                <a:gd name="connsiteY315" fmla="*/ 318850 h 869783"/>
                <a:gd name="connsiteX316" fmla="*/ 278831 w 579438"/>
                <a:gd name="connsiteY316" fmla="*/ 332221 h 869783"/>
                <a:gd name="connsiteX317" fmla="*/ 272121 w 579438"/>
                <a:gd name="connsiteY317" fmla="*/ 347264 h 869783"/>
                <a:gd name="connsiteX318" fmla="*/ 265412 w 579438"/>
                <a:gd name="connsiteY318" fmla="*/ 362307 h 869783"/>
                <a:gd name="connsiteX319" fmla="*/ 260380 w 579438"/>
                <a:gd name="connsiteY319" fmla="*/ 380692 h 869783"/>
                <a:gd name="connsiteX320" fmla="*/ 248638 w 579438"/>
                <a:gd name="connsiteY320" fmla="*/ 415792 h 869783"/>
                <a:gd name="connsiteX321" fmla="*/ 243606 w 579438"/>
                <a:gd name="connsiteY321" fmla="*/ 454235 h 869783"/>
                <a:gd name="connsiteX322" fmla="*/ 241929 w 579438"/>
                <a:gd name="connsiteY322" fmla="*/ 464263 h 869783"/>
                <a:gd name="connsiteX323" fmla="*/ 241929 w 579438"/>
                <a:gd name="connsiteY323" fmla="*/ 472621 h 869783"/>
                <a:gd name="connsiteX324" fmla="*/ 241929 w 579438"/>
                <a:gd name="connsiteY324" fmla="*/ 492678 h 869783"/>
                <a:gd name="connsiteX325" fmla="*/ 248638 w 579438"/>
                <a:gd name="connsiteY325" fmla="*/ 529449 h 869783"/>
                <a:gd name="connsiteX326" fmla="*/ 258702 w 579438"/>
                <a:gd name="connsiteY326" fmla="*/ 562878 h 869783"/>
                <a:gd name="connsiteX327" fmla="*/ 273799 w 579438"/>
                <a:gd name="connsiteY327" fmla="*/ 589620 h 869783"/>
                <a:gd name="connsiteX328" fmla="*/ 302314 w 579438"/>
                <a:gd name="connsiteY328" fmla="*/ 628063 h 869783"/>
                <a:gd name="connsiteX329" fmla="*/ 311075 w 579438"/>
                <a:gd name="connsiteY329" fmla="*/ 635493 h 869783"/>
                <a:gd name="connsiteX330" fmla="*/ 300636 w 579438"/>
                <a:gd name="connsiteY330" fmla="*/ 628063 h 869783"/>
                <a:gd name="connsiteX331" fmla="*/ 268766 w 579438"/>
                <a:gd name="connsiteY331" fmla="*/ 592963 h 869783"/>
                <a:gd name="connsiteX332" fmla="*/ 251993 w 579438"/>
                <a:gd name="connsiteY332" fmla="*/ 566221 h 869783"/>
                <a:gd name="connsiteX333" fmla="*/ 245283 w 579438"/>
                <a:gd name="connsiteY333" fmla="*/ 549506 h 869783"/>
                <a:gd name="connsiteX334" fmla="*/ 238574 w 579438"/>
                <a:gd name="connsiteY334" fmla="*/ 531121 h 869783"/>
                <a:gd name="connsiteX335" fmla="*/ 231865 w 579438"/>
                <a:gd name="connsiteY335" fmla="*/ 492678 h 869783"/>
                <a:gd name="connsiteX336" fmla="*/ 231865 w 579438"/>
                <a:gd name="connsiteY336" fmla="*/ 472621 h 869783"/>
                <a:gd name="connsiteX337" fmla="*/ 231865 w 579438"/>
                <a:gd name="connsiteY337" fmla="*/ 462592 h 869783"/>
                <a:gd name="connsiteX338" fmla="*/ 231865 w 579438"/>
                <a:gd name="connsiteY338" fmla="*/ 452564 h 869783"/>
                <a:gd name="connsiteX339" fmla="*/ 238574 w 579438"/>
                <a:gd name="connsiteY339" fmla="*/ 414121 h 869783"/>
                <a:gd name="connsiteX340" fmla="*/ 250316 w 579438"/>
                <a:gd name="connsiteY340" fmla="*/ 377350 h 869783"/>
                <a:gd name="connsiteX341" fmla="*/ 257025 w 579438"/>
                <a:gd name="connsiteY341" fmla="*/ 358964 h 869783"/>
                <a:gd name="connsiteX342" fmla="*/ 265412 w 579438"/>
                <a:gd name="connsiteY342" fmla="*/ 343921 h 869783"/>
                <a:gd name="connsiteX343" fmla="*/ 272121 w 579438"/>
                <a:gd name="connsiteY343" fmla="*/ 328878 h 869783"/>
                <a:gd name="connsiteX344" fmla="*/ 280508 w 579438"/>
                <a:gd name="connsiteY344" fmla="*/ 315507 h 869783"/>
                <a:gd name="connsiteX345" fmla="*/ 295604 w 579438"/>
                <a:gd name="connsiteY345" fmla="*/ 292107 h 869783"/>
                <a:gd name="connsiteX346" fmla="*/ 307346 w 579438"/>
                <a:gd name="connsiteY346" fmla="*/ 275393 h 869783"/>
                <a:gd name="connsiteX347" fmla="*/ 319087 w 579438"/>
                <a:gd name="connsiteY347" fmla="*/ 260350 h 869783"/>
                <a:gd name="connsiteX348" fmla="*/ 347663 w 579438"/>
                <a:gd name="connsiteY348" fmla="*/ 231775 h 869783"/>
                <a:gd name="connsiteX349" fmla="*/ 337589 w 579438"/>
                <a:gd name="connsiteY349" fmla="*/ 246821 h 869783"/>
                <a:gd name="connsiteX350" fmla="*/ 327514 w 579438"/>
                <a:gd name="connsiteY350" fmla="*/ 265211 h 869783"/>
                <a:gd name="connsiteX351" fmla="*/ 315760 w 579438"/>
                <a:gd name="connsiteY351" fmla="*/ 288616 h 869783"/>
                <a:gd name="connsiteX352" fmla="*/ 309044 w 579438"/>
                <a:gd name="connsiteY352" fmla="*/ 303662 h 869783"/>
                <a:gd name="connsiteX353" fmla="*/ 302328 w 579438"/>
                <a:gd name="connsiteY353" fmla="*/ 318708 h 869783"/>
                <a:gd name="connsiteX354" fmla="*/ 295611 w 579438"/>
                <a:gd name="connsiteY354" fmla="*/ 333754 h 869783"/>
                <a:gd name="connsiteX355" fmla="*/ 288895 w 579438"/>
                <a:gd name="connsiteY355" fmla="*/ 350472 h 869783"/>
                <a:gd name="connsiteX356" fmla="*/ 278820 w 579438"/>
                <a:gd name="connsiteY356" fmla="*/ 387252 h 869783"/>
                <a:gd name="connsiteX357" fmla="*/ 272104 w 579438"/>
                <a:gd name="connsiteY357" fmla="*/ 425703 h 869783"/>
                <a:gd name="connsiteX358" fmla="*/ 272104 w 579438"/>
                <a:gd name="connsiteY358" fmla="*/ 434062 h 869783"/>
                <a:gd name="connsiteX359" fmla="*/ 270425 w 579438"/>
                <a:gd name="connsiteY359" fmla="*/ 444092 h 869783"/>
                <a:gd name="connsiteX360" fmla="*/ 272104 w 579438"/>
                <a:gd name="connsiteY360" fmla="*/ 462482 h 869783"/>
                <a:gd name="connsiteX361" fmla="*/ 277141 w 579438"/>
                <a:gd name="connsiteY361" fmla="*/ 499262 h 869783"/>
                <a:gd name="connsiteX362" fmla="*/ 288895 w 579438"/>
                <a:gd name="connsiteY362" fmla="*/ 532698 h 869783"/>
                <a:gd name="connsiteX363" fmla="*/ 302328 w 579438"/>
                <a:gd name="connsiteY363" fmla="*/ 561118 h 869783"/>
                <a:gd name="connsiteX364" fmla="*/ 332551 w 579438"/>
                <a:gd name="connsiteY364" fmla="*/ 597898 h 869783"/>
                <a:gd name="connsiteX365" fmla="*/ 345984 w 579438"/>
                <a:gd name="connsiteY365" fmla="*/ 609600 h 869783"/>
                <a:gd name="connsiteX366" fmla="*/ 340947 w 579438"/>
                <a:gd name="connsiteY366" fmla="*/ 607928 h 869783"/>
                <a:gd name="connsiteX367" fmla="*/ 330872 w 579438"/>
                <a:gd name="connsiteY367" fmla="*/ 599569 h 869783"/>
                <a:gd name="connsiteX368" fmla="*/ 297290 w 579438"/>
                <a:gd name="connsiteY368" fmla="*/ 564462 h 869783"/>
                <a:gd name="connsiteX369" fmla="*/ 280499 w 579438"/>
                <a:gd name="connsiteY369" fmla="*/ 536041 h 869783"/>
                <a:gd name="connsiteX370" fmla="*/ 273783 w 579438"/>
                <a:gd name="connsiteY370" fmla="*/ 519323 h 869783"/>
                <a:gd name="connsiteX371" fmla="*/ 267067 w 579438"/>
                <a:gd name="connsiteY371" fmla="*/ 502605 h 869783"/>
                <a:gd name="connsiteX372" fmla="*/ 260350 w 579438"/>
                <a:gd name="connsiteY372" fmla="*/ 464154 h 869783"/>
                <a:gd name="connsiteX373" fmla="*/ 260350 w 579438"/>
                <a:gd name="connsiteY373" fmla="*/ 444092 h 869783"/>
                <a:gd name="connsiteX374" fmla="*/ 260350 w 579438"/>
                <a:gd name="connsiteY374" fmla="*/ 434062 h 869783"/>
                <a:gd name="connsiteX375" fmla="*/ 262029 w 579438"/>
                <a:gd name="connsiteY375" fmla="*/ 424031 h 869783"/>
                <a:gd name="connsiteX376" fmla="*/ 268746 w 579438"/>
                <a:gd name="connsiteY376" fmla="*/ 383908 h 869783"/>
                <a:gd name="connsiteX377" fmla="*/ 280499 w 579438"/>
                <a:gd name="connsiteY377" fmla="*/ 347129 h 869783"/>
                <a:gd name="connsiteX378" fmla="*/ 287216 w 579438"/>
                <a:gd name="connsiteY378" fmla="*/ 330411 h 869783"/>
                <a:gd name="connsiteX379" fmla="*/ 293932 w 579438"/>
                <a:gd name="connsiteY379" fmla="*/ 315365 h 869783"/>
                <a:gd name="connsiteX380" fmla="*/ 302328 w 579438"/>
                <a:gd name="connsiteY380" fmla="*/ 300318 h 869783"/>
                <a:gd name="connsiteX381" fmla="*/ 309044 w 579438"/>
                <a:gd name="connsiteY381" fmla="*/ 286944 h 869783"/>
                <a:gd name="connsiteX382" fmla="*/ 324156 w 579438"/>
                <a:gd name="connsiteY382" fmla="*/ 263539 h 869783"/>
                <a:gd name="connsiteX383" fmla="*/ 335910 w 579438"/>
                <a:gd name="connsiteY383" fmla="*/ 246821 h 869783"/>
                <a:gd name="connsiteX384" fmla="*/ 347663 w 579438"/>
                <a:gd name="connsiteY384" fmla="*/ 231775 h 869783"/>
                <a:gd name="connsiteX385" fmla="*/ 376238 w 579438"/>
                <a:gd name="connsiteY385" fmla="*/ 203200 h 869783"/>
                <a:gd name="connsiteX386" fmla="*/ 367843 w 579438"/>
                <a:gd name="connsiteY386" fmla="*/ 218246 h 869783"/>
                <a:gd name="connsiteX387" fmla="*/ 357768 w 579438"/>
                <a:gd name="connsiteY387" fmla="*/ 236636 h 869783"/>
                <a:gd name="connsiteX388" fmla="*/ 344335 w 579438"/>
                <a:gd name="connsiteY388" fmla="*/ 260041 h 869783"/>
                <a:gd name="connsiteX389" fmla="*/ 337619 w 579438"/>
                <a:gd name="connsiteY389" fmla="*/ 273415 h 869783"/>
                <a:gd name="connsiteX390" fmla="*/ 330903 w 579438"/>
                <a:gd name="connsiteY390" fmla="*/ 288461 h 869783"/>
                <a:gd name="connsiteX391" fmla="*/ 324186 w 579438"/>
                <a:gd name="connsiteY391" fmla="*/ 305179 h 869783"/>
                <a:gd name="connsiteX392" fmla="*/ 317470 w 579438"/>
                <a:gd name="connsiteY392" fmla="*/ 321897 h 869783"/>
                <a:gd name="connsiteX393" fmla="*/ 307395 w 579438"/>
                <a:gd name="connsiteY393" fmla="*/ 357005 h 869783"/>
                <a:gd name="connsiteX394" fmla="*/ 300679 w 579438"/>
                <a:gd name="connsiteY394" fmla="*/ 395456 h 869783"/>
                <a:gd name="connsiteX395" fmla="*/ 300679 w 579438"/>
                <a:gd name="connsiteY395" fmla="*/ 405487 h 869783"/>
                <a:gd name="connsiteX396" fmla="*/ 300679 w 579438"/>
                <a:gd name="connsiteY396" fmla="*/ 415518 h 869783"/>
                <a:gd name="connsiteX397" fmla="*/ 300679 w 579438"/>
                <a:gd name="connsiteY397" fmla="*/ 433907 h 869783"/>
                <a:gd name="connsiteX398" fmla="*/ 305716 w 579438"/>
                <a:gd name="connsiteY398" fmla="*/ 470687 h 869783"/>
                <a:gd name="connsiteX399" fmla="*/ 317470 w 579438"/>
                <a:gd name="connsiteY399" fmla="*/ 504123 h 869783"/>
                <a:gd name="connsiteX400" fmla="*/ 332582 w 579438"/>
                <a:gd name="connsiteY400" fmla="*/ 530871 h 869783"/>
                <a:gd name="connsiteX401" fmla="*/ 361126 w 579438"/>
                <a:gd name="connsiteY401" fmla="*/ 569323 h 869783"/>
                <a:gd name="connsiteX402" fmla="*/ 374559 w 579438"/>
                <a:gd name="connsiteY402" fmla="*/ 581025 h 869783"/>
                <a:gd name="connsiteX403" fmla="*/ 369522 w 579438"/>
                <a:gd name="connsiteY403" fmla="*/ 579353 h 869783"/>
                <a:gd name="connsiteX404" fmla="*/ 359447 w 579438"/>
                <a:gd name="connsiteY404" fmla="*/ 570994 h 869783"/>
                <a:gd name="connsiteX405" fmla="*/ 325865 w 579438"/>
                <a:gd name="connsiteY405" fmla="*/ 535887 h 869783"/>
                <a:gd name="connsiteX406" fmla="*/ 310753 w 579438"/>
                <a:gd name="connsiteY406" fmla="*/ 507466 h 869783"/>
                <a:gd name="connsiteX407" fmla="*/ 302358 w 579438"/>
                <a:gd name="connsiteY407" fmla="*/ 490748 h 869783"/>
                <a:gd name="connsiteX408" fmla="*/ 297321 w 579438"/>
                <a:gd name="connsiteY408" fmla="*/ 474030 h 869783"/>
                <a:gd name="connsiteX409" fmla="*/ 290604 w 579438"/>
                <a:gd name="connsiteY409" fmla="*/ 435579 h 869783"/>
                <a:gd name="connsiteX410" fmla="*/ 288925 w 579438"/>
                <a:gd name="connsiteY410" fmla="*/ 415518 h 869783"/>
                <a:gd name="connsiteX411" fmla="*/ 288925 w 579438"/>
                <a:gd name="connsiteY411" fmla="*/ 405487 h 869783"/>
                <a:gd name="connsiteX412" fmla="*/ 290604 w 579438"/>
                <a:gd name="connsiteY412" fmla="*/ 395456 h 869783"/>
                <a:gd name="connsiteX413" fmla="*/ 297321 w 579438"/>
                <a:gd name="connsiteY413" fmla="*/ 355333 h 869783"/>
                <a:gd name="connsiteX414" fmla="*/ 309074 w 579438"/>
                <a:gd name="connsiteY414" fmla="*/ 318554 h 869783"/>
                <a:gd name="connsiteX415" fmla="*/ 315791 w 579438"/>
                <a:gd name="connsiteY415" fmla="*/ 301836 h 869783"/>
                <a:gd name="connsiteX416" fmla="*/ 324186 w 579438"/>
                <a:gd name="connsiteY416" fmla="*/ 285118 h 869783"/>
                <a:gd name="connsiteX417" fmla="*/ 330903 w 579438"/>
                <a:gd name="connsiteY417" fmla="*/ 270072 h 869783"/>
                <a:gd name="connsiteX418" fmla="*/ 339298 w 579438"/>
                <a:gd name="connsiteY418" fmla="*/ 256697 h 869783"/>
                <a:gd name="connsiteX419" fmla="*/ 352731 w 579438"/>
                <a:gd name="connsiteY419" fmla="*/ 234964 h 869783"/>
                <a:gd name="connsiteX420" fmla="*/ 366164 w 579438"/>
                <a:gd name="connsiteY420" fmla="*/ 216574 h 869783"/>
                <a:gd name="connsiteX421" fmla="*/ 376238 w 579438"/>
                <a:gd name="connsiteY421" fmla="*/ 203200 h 869783"/>
                <a:gd name="connsiteX422" fmla="*/ 406400 w 579438"/>
                <a:gd name="connsiteY422" fmla="*/ 173038 h 869783"/>
                <a:gd name="connsiteX423" fmla="*/ 396326 w 579438"/>
                <a:gd name="connsiteY423" fmla="*/ 189822 h 869783"/>
                <a:gd name="connsiteX424" fmla="*/ 386251 w 579438"/>
                <a:gd name="connsiteY424" fmla="*/ 206606 h 869783"/>
                <a:gd name="connsiteX425" fmla="*/ 372818 w 579438"/>
                <a:gd name="connsiteY425" fmla="*/ 231782 h 869783"/>
                <a:gd name="connsiteX426" fmla="*/ 366102 w 579438"/>
                <a:gd name="connsiteY426" fmla="*/ 245210 h 869783"/>
                <a:gd name="connsiteX427" fmla="*/ 359386 w 579438"/>
                <a:gd name="connsiteY427" fmla="*/ 260315 h 869783"/>
                <a:gd name="connsiteX428" fmla="*/ 352669 w 579438"/>
                <a:gd name="connsiteY428" fmla="*/ 275421 h 869783"/>
                <a:gd name="connsiteX429" fmla="*/ 347632 w 579438"/>
                <a:gd name="connsiteY429" fmla="*/ 292205 h 869783"/>
                <a:gd name="connsiteX430" fmla="*/ 335878 w 579438"/>
                <a:gd name="connsiteY430" fmla="*/ 329130 h 869783"/>
                <a:gd name="connsiteX431" fmla="*/ 330841 w 579438"/>
                <a:gd name="connsiteY431" fmla="*/ 367734 h 869783"/>
                <a:gd name="connsiteX432" fmla="*/ 329162 w 579438"/>
                <a:gd name="connsiteY432" fmla="*/ 377804 h 869783"/>
                <a:gd name="connsiteX433" fmla="*/ 329162 w 579438"/>
                <a:gd name="connsiteY433" fmla="*/ 386197 h 869783"/>
                <a:gd name="connsiteX434" fmla="*/ 329162 w 579438"/>
                <a:gd name="connsiteY434" fmla="*/ 406337 h 869783"/>
                <a:gd name="connsiteX435" fmla="*/ 335878 w 579438"/>
                <a:gd name="connsiteY435" fmla="*/ 443263 h 869783"/>
                <a:gd name="connsiteX436" fmla="*/ 345953 w 579438"/>
                <a:gd name="connsiteY436" fmla="*/ 475152 h 869783"/>
                <a:gd name="connsiteX437" fmla="*/ 361065 w 579438"/>
                <a:gd name="connsiteY437" fmla="*/ 503686 h 869783"/>
                <a:gd name="connsiteX438" fmla="*/ 389609 w 579438"/>
                <a:gd name="connsiteY438" fmla="*/ 540611 h 869783"/>
                <a:gd name="connsiteX439" fmla="*/ 403042 w 579438"/>
                <a:gd name="connsiteY439" fmla="*/ 554038 h 869783"/>
                <a:gd name="connsiteX440" fmla="*/ 399684 w 579438"/>
                <a:gd name="connsiteY440" fmla="*/ 550681 h 869783"/>
                <a:gd name="connsiteX441" fmla="*/ 387930 w 579438"/>
                <a:gd name="connsiteY441" fmla="*/ 542289 h 869783"/>
                <a:gd name="connsiteX442" fmla="*/ 356027 w 579438"/>
                <a:gd name="connsiteY442" fmla="*/ 507043 h 869783"/>
                <a:gd name="connsiteX443" fmla="*/ 339236 w 579438"/>
                <a:gd name="connsiteY443" fmla="*/ 480188 h 869783"/>
                <a:gd name="connsiteX444" fmla="*/ 332520 w 579438"/>
                <a:gd name="connsiteY444" fmla="*/ 463403 h 869783"/>
                <a:gd name="connsiteX445" fmla="*/ 325804 w 579438"/>
                <a:gd name="connsiteY445" fmla="*/ 444941 h 869783"/>
                <a:gd name="connsiteX446" fmla="*/ 319087 w 579438"/>
                <a:gd name="connsiteY446" fmla="*/ 406337 h 869783"/>
                <a:gd name="connsiteX447" fmla="*/ 319087 w 579438"/>
                <a:gd name="connsiteY447" fmla="*/ 386197 h 869783"/>
                <a:gd name="connsiteX448" fmla="*/ 319087 w 579438"/>
                <a:gd name="connsiteY448" fmla="*/ 376126 h 869783"/>
                <a:gd name="connsiteX449" fmla="*/ 319087 w 579438"/>
                <a:gd name="connsiteY449" fmla="*/ 366056 h 869783"/>
                <a:gd name="connsiteX450" fmla="*/ 325804 w 579438"/>
                <a:gd name="connsiteY450" fmla="*/ 327452 h 869783"/>
                <a:gd name="connsiteX451" fmla="*/ 337557 w 579438"/>
                <a:gd name="connsiteY451" fmla="*/ 290527 h 869783"/>
                <a:gd name="connsiteX452" fmla="*/ 344274 w 579438"/>
                <a:gd name="connsiteY452" fmla="*/ 272064 h 869783"/>
                <a:gd name="connsiteX453" fmla="*/ 352669 w 579438"/>
                <a:gd name="connsiteY453" fmla="*/ 256959 h 869783"/>
                <a:gd name="connsiteX454" fmla="*/ 359386 w 579438"/>
                <a:gd name="connsiteY454" fmla="*/ 241853 h 869783"/>
                <a:gd name="connsiteX455" fmla="*/ 367781 w 579438"/>
                <a:gd name="connsiteY455" fmla="*/ 228426 h 869783"/>
                <a:gd name="connsiteX456" fmla="*/ 382893 w 579438"/>
                <a:gd name="connsiteY456" fmla="*/ 204928 h 869783"/>
                <a:gd name="connsiteX457" fmla="*/ 394647 w 579438"/>
                <a:gd name="connsiteY457" fmla="*/ 188144 h 869783"/>
                <a:gd name="connsiteX458" fmla="*/ 406400 w 579438"/>
                <a:gd name="connsiteY458" fmla="*/ 173038 h 869783"/>
                <a:gd name="connsiteX459" fmla="*/ 434975 w 579438"/>
                <a:gd name="connsiteY459" fmla="*/ 146050 h 869783"/>
                <a:gd name="connsiteX460" fmla="*/ 424901 w 579438"/>
                <a:gd name="connsiteY460" fmla="*/ 161096 h 869783"/>
                <a:gd name="connsiteX461" fmla="*/ 414826 w 579438"/>
                <a:gd name="connsiteY461" fmla="*/ 179486 h 869783"/>
                <a:gd name="connsiteX462" fmla="*/ 403072 w 579438"/>
                <a:gd name="connsiteY462" fmla="*/ 202891 h 869783"/>
                <a:gd name="connsiteX463" fmla="*/ 396356 w 579438"/>
                <a:gd name="connsiteY463" fmla="*/ 217937 h 869783"/>
                <a:gd name="connsiteX464" fmla="*/ 389640 w 579438"/>
                <a:gd name="connsiteY464" fmla="*/ 231311 h 869783"/>
                <a:gd name="connsiteX465" fmla="*/ 382923 w 579438"/>
                <a:gd name="connsiteY465" fmla="*/ 248029 h 869783"/>
                <a:gd name="connsiteX466" fmla="*/ 376207 w 579438"/>
                <a:gd name="connsiteY466" fmla="*/ 264747 h 869783"/>
                <a:gd name="connsiteX467" fmla="*/ 366132 w 579438"/>
                <a:gd name="connsiteY467" fmla="*/ 301527 h 869783"/>
                <a:gd name="connsiteX468" fmla="*/ 359416 w 579438"/>
                <a:gd name="connsiteY468" fmla="*/ 338306 h 869783"/>
                <a:gd name="connsiteX469" fmla="*/ 359416 w 579438"/>
                <a:gd name="connsiteY469" fmla="*/ 348337 h 869783"/>
                <a:gd name="connsiteX470" fmla="*/ 359416 w 579438"/>
                <a:gd name="connsiteY470" fmla="*/ 358368 h 869783"/>
                <a:gd name="connsiteX471" fmla="*/ 359416 w 579438"/>
                <a:gd name="connsiteY471" fmla="*/ 376757 h 869783"/>
                <a:gd name="connsiteX472" fmla="*/ 364453 w 579438"/>
                <a:gd name="connsiteY472" fmla="*/ 413537 h 869783"/>
                <a:gd name="connsiteX473" fmla="*/ 376207 w 579438"/>
                <a:gd name="connsiteY473" fmla="*/ 446972 h 869783"/>
                <a:gd name="connsiteX474" fmla="*/ 389640 w 579438"/>
                <a:gd name="connsiteY474" fmla="*/ 475393 h 869783"/>
                <a:gd name="connsiteX475" fmla="*/ 419863 w 579438"/>
                <a:gd name="connsiteY475" fmla="*/ 512173 h 869783"/>
                <a:gd name="connsiteX476" fmla="*/ 433296 w 579438"/>
                <a:gd name="connsiteY476" fmla="*/ 523875 h 869783"/>
                <a:gd name="connsiteX477" fmla="*/ 428259 w 579438"/>
                <a:gd name="connsiteY477" fmla="*/ 522203 h 869783"/>
                <a:gd name="connsiteX478" fmla="*/ 418184 w 579438"/>
                <a:gd name="connsiteY478" fmla="*/ 513844 h 869783"/>
                <a:gd name="connsiteX479" fmla="*/ 384602 w 579438"/>
                <a:gd name="connsiteY479" fmla="*/ 478736 h 869783"/>
                <a:gd name="connsiteX480" fmla="*/ 367811 w 579438"/>
                <a:gd name="connsiteY480" fmla="*/ 450316 h 869783"/>
                <a:gd name="connsiteX481" fmla="*/ 361095 w 579438"/>
                <a:gd name="connsiteY481" fmla="*/ 433598 h 869783"/>
                <a:gd name="connsiteX482" fmla="*/ 356058 w 579438"/>
                <a:gd name="connsiteY482" fmla="*/ 416880 h 869783"/>
                <a:gd name="connsiteX483" fmla="*/ 347662 w 579438"/>
                <a:gd name="connsiteY483" fmla="*/ 378429 h 869783"/>
                <a:gd name="connsiteX484" fmla="*/ 347662 w 579438"/>
                <a:gd name="connsiteY484" fmla="*/ 358368 h 869783"/>
                <a:gd name="connsiteX485" fmla="*/ 347662 w 579438"/>
                <a:gd name="connsiteY485" fmla="*/ 348337 h 869783"/>
                <a:gd name="connsiteX486" fmla="*/ 349341 w 579438"/>
                <a:gd name="connsiteY486" fmla="*/ 338306 h 869783"/>
                <a:gd name="connsiteX487" fmla="*/ 356058 w 579438"/>
                <a:gd name="connsiteY487" fmla="*/ 298183 h 869783"/>
                <a:gd name="connsiteX488" fmla="*/ 367811 w 579438"/>
                <a:gd name="connsiteY488" fmla="*/ 261404 h 869783"/>
                <a:gd name="connsiteX489" fmla="*/ 374528 w 579438"/>
                <a:gd name="connsiteY489" fmla="*/ 244686 h 869783"/>
                <a:gd name="connsiteX490" fmla="*/ 381244 w 579438"/>
                <a:gd name="connsiteY490" fmla="*/ 227968 h 869783"/>
                <a:gd name="connsiteX491" fmla="*/ 389640 w 579438"/>
                <a:gd name="connsiteY491" fmla="*/ 214593 h 869783"/>
                <a:gd name="connsiteX492" fmla="*/ 396356 w 579438"/>
                <a:gd name="connsiteY492" fmla="*/ 201219 h 869783"/>
                <a:gd name="connsiteX493" fmla="*/ 411468 w 579438"/>
                <a:gd name="connsiteY493" fmla="*/ 177814 h 869783"/>
                <a:gd name="connsiteX494" fmla="*/ 423222 w 579438"/>
                <a:gd name="connsiteY494" fmla="*/ 161096 h 869783"/>
                <a:gd name="connsiteX495" fmla="*/ 434975 w 579438"/>
                <a:gd name="connsiteY495" fmla="*/ 146050 h 869783"/>
                <a:gd name="connsiteX496" fmla="*/ 461962 w 579438"/>
                <a:gd name="connsiteY496" fmla="*/ 117475 h 869783"/>
                <a:gd name="connsiteX497" fmla="*/ 453719 w 579438"/>
                <a:gd name="connsiteY497" fmla="*/ 132521 h 869783"/>
                <a:gd name="connsiteX498" fmla="*/ 443828 w 579438"/>
                <a:gd name="connsiteY498" fmla="*/ 150911 h 869783"/>
                <a:gd name="connsiteX499" fmla="*/ 430640 w 579438"/>
                <a:gd name="connsiteY499" fmla="*/ 174316 h 869783"/>
                <a:gd name="connsiteX500" fmla="*/ 424045 w 579438"/>
                <a:gd name="connsiteY500" fmla="*/ 187690 h 869783"/>
                <a:gd name="connsiteX501" fmla="*/ 417451 w 579438"/>
                <a:gd name="connsiteY501" fmla="*/ 202736 h 869783"/>
                <a:gd name="connsiteX502" fmla="*/ 410857 w 579438"/>
                <a:gd name="connsiteY502" fmla="*/ 219454 h 869783"/>
                <a:gd name="connsiteX503" fmla="*/ 404263 w 579438"/>
                <a:gd name="connsiteY503" fmla="*/ 236172 h 869783"/>
                <a:gd name="connsiteX504" fmla="*/ 394371 w 579438"/>
                <a:gd name="connsiteY504" fmla="*/ 271280 h 869783"/>
                <a:gd name="connsiteX505" fmla="*/ 389426 w 579438"/>
                <a:gd name="connsiteY505" fmla="*/ 309731 h 869783"/>
                <a:gd name="connsiteX506" fmla="*/ 387777 w 579438"/>
                <a:gd name="connsiteY506" fmla="*/ 319762 h 869783"/>
                <a:gd name="connsiteX507" fmla="*/ 387777 w 579438"/>
                <a:gd name="connsiteY507" fmla="*/ 329793 h 869783"/>
                <a:gd name="connsiteX508" fmla="*/ 387777 w 579438"/>
                <a:gd name="connsiteY508" fmla="*/ 348182 h 869783"/>
                <a:gd name="connsiteX509" fmla="*/ 392723 w 579438"/>
                <a:gd name="connsiteY509" fmla="*/ 384962 h 869783"/>
                <a:gd name="connsiteX510" fmla="*/ 404263 w 579438"/>
                <a:gd name="connsiteY510" fmla="*/ 418397 h 869783"/>
                <a:gd name="connsiteX511" fmla="*/ 419100 w 579438"/>
                <a:gd name="connsiteY511" fmla="*/ 445146 h 869783"/>
                <a:gd name="connsiteX512" fmla="*/ 447125 w 579438"/>
                <a:gd name="connsiteY512" fmla="*/ 483597 h 869783"/>
                <a:gd name="connsiteX513" fmla="*/ 455659 w 579438"/>
                <a:gd name="connsiteY513" fmla="*/ 491170 h 869783"/>
                <a:gd name="connsiteX514" fmla="*/ 445477 w 579438"/>
                <a:gd name="connsiteY514" fmla="*/ 485269 h 869783"/>
                <a:gd name="connsiteX515" fmla="*/ 414154 w 579438"/>
                <a:gd name="connsiteY515" fmla="*/ 448490 h 869783"/>
                <a:gd name="connsiteX516" fmla="*/ 397668 w 579438"/>
                <a:gd name="connsiteY516" fmla="*/ 421741 h 869783"/>
                <a:gd name="connsiteX517" fmla="*/ 389426 w 579438"/>
                <a:gd name="connsiteY517" fmla="*/ 405023 h 869783"/>
                <a:gd name="connsiteX518" fmla="*/ 384480 w 579438"/>
                <a:gd name="connsiteY518" fmla="*/ 386633 h 869783"/>
                <a:gd name="connsiteX519" fmla="*/ 377886 w 579438"/>
                <a:gd name="connsiteY519" fmla="*/ 349854 h 869783"/>
                <a:gd name="connsiteX520" fmla="*/ 376237 w 579438"/>
                <a:gd name="connsiteY520" fmla="*/ 329793 h 869783"/>
                <a:gd name="connsiteX521" fmla="*/ 377886 w 579438"/>
                <a:gd name="connsiteY521" fmla="*/ 318090 h 869783"/>
                <a:gd name="connsiteX522" fmla="*/ 377886 w 579438"/>
                <a:gd name="connsiteY522" fmla="*/ 308059 h 869783"/>
                <a:gd name="connsiteX523" fmla="*/ 384480 w 579438"/>
                <a:gd name="connsiteY523" fmla="*/ 269608 h 869783"/>
                <a:gd name="connsiteX524" fmla="*/ 396020 w 579438"/>
                <a:gd name="connsiteY524" fmla="*/ 232829 h 869783"/>
                <a:gd name="connsiteX525" fmla="*/ 402614 w 579438"/>
                <a:gd name="connsiteY525" fmla="*/ 216111 h 869783"/>
                <a:gd name="connsiteX526" fmla="*/ 410857 w 579438"/>
                <a:gd name="connsiteY526" fmla="*/ 199393 h 869783"/>
                <a:gd name="connsiteX527" fmla="*/ 417451 w 579438"/>
                <a:gd name="connsiteY527" fmla="*/ 184347 h 869783"/>
                <a:gd name="connsiteX528" fmla="*/ 425694 w 579438"/>
                <a:gd name="connsiteY528" fmla="*/ 170972 h 869783"/>
                <a:gd name="connsiteX529" fmla="*/ 440531 w 579438"/>
                <a:gd name="connsiteY529" fmla="*/ 147567 h 869783"/>
                <a:gd name="connsiteX530" fmla="*/ 452071 w 579438"/>
                <a:gd name="connsiteY530" fmla="*/ 130849 h 869783"/>
                <a:gd name="connsiteX531" fmla="*/ 461962 w 579438"/>
                <a:gd name="connsiteY531" fmla="*/ 117475 h 869783"/>
                <a:gd name="connsiteX532" fmla="*/ 492125 w 579438"/>
                <a:gd name="connsiteY532" fmla="*/ 87313 h 869783"/>
                <a:gd name="connsiteX533" fmla="*/ 482234 w 579438"/>
                <a:gd name="connsiteY533" fmla="*/ 104027 h 869783"/>
                <a:gd name="connsiteX534" fmla="*/ 472343 w 579438"/>
                <a:gd name="connsiteY534" fmla="*/ 120741 h 869783"/>
                <a:gd name="connsiteX535" fmla="*/ 460803 w 579438"/>
                <a:gd name="connsiteY535" fmla="*/ 145813 h 869783"/>
                <a:gd name="connsiteX536" fmla="*/ 452560 w 579438"/>
                <a:gd name="connsiteY536" fmla="*/ 159184 h 869783"/>
                <a:gd name="connsiteX537" fmla="*/ 445966 w 579438"/>
                <a:gd name="connsiteY537" fmla="*/ 174227 h 869783"/>
                <a:gd name="connsiteX538" fmla="*/ 441020 w 579438"/>
                <a:gd name="connsiteY538" fmla="*/ 189270 h 869783"/>
                <a:gd name="connsiteX539" fmla="*/ 434426 w 579438"/>
                <a:gd name="connsiteY539" fmla="*/ 205984 h 869783"/>
                <a:gd name="connsiteX540" fmla="*/ 424534 w 579438"/>
                <a:gd name="connsiteY540" fmla="*/ 242755 h 869783"/>
                <a:gd name="connsiteX541" fmla="*/ 417940 w 579438"/>
                <a:gd name="connsiteY541" fmla="*/ 281198 h 869783"/>
                <a:gd name="connsiteX542" fmla="*/ 416292 w 579438"/>
                <a:gd name="connsiteY542" fmla="*/ 289555 h 869783"/>
                <a:gd name="connsiteX543" fmla="*/ 416292 w 579438"/>
                <a:gd name="connsiteY543" fmla="*/ 299584 h 869783"/>
                <a:gd name="connsiteX544" fmla="*/ 417940 w 579438"/>
                <a:gd name="connsiteY544" fmla="*/ 319641 h 869783"/>
                <a:gd name="connsiteX545" fmla="*/ 422886 w 579438"/>
                <a:gd name="connsiteY545" fmla="*/ 356412 h 869783"/>
                <a:gd name="connsiteX546" fmla="*/ 432777 w 579438"/>
                <a:gd name="connsiteY546" fmla="*/ 388169 h 869783"/>
                <a:gd name="connsiteX547" fmla="*/ 447614 w 579438"/>
                <a:gd name="connsiteY547" fmla="*/ 416583 h 869783"/>
                <a:gd name="connsiteX548" fmla="*/ 475640 w 579438"/>
                <a:gd name="connsiteY548" fmla="*/ 453354 h 869783"/>
                <a:gd name="connsiteX549" fmla="*/ 488828 w 579438"/>
                <a:gd name="connsiteY549" fmla="*/ 466726 h 869783"/>
                <a:gd name="connsiteX550" fmla="*/ 485531 w 579438"/>
                <a:gd name="connsiteY550" fmla="*/ 463383 h 869783"/>
                <a:gd name="connsiteX551" fmla="*/ 473991 w 579438"/>
                <a:gd name="connsiteY551" fmla="*/ 455026 h 869783"/>
                <a:gd name="connsiteX552" fmla="*/ 442669 w 579438"/>
                <a:gd name="connsiteY552" fmla="*/ 419926 h 869783"/>
                <a:gd name="connsiteX553" fmla="*/ 426183 w 579438"/>
                <a:gd name="connsiteY553" fmla="*/ 391512 h 869783"/>
                <a:gd name="connsiteX554" fmla="*/ 419589 w 579438"/>
                <a:gd name="connsiteY554" fmla="*/ 376469 h 869783"/>
                <a:gd name="connsiteX555" fmla="*/ 412994 w 579438"/>
                <a:gd name="connsiteY555" fmla="*/ 358083 h 869783"/>
                <a:gd name="connsiteX556" fmla="*/ 406400 w 579438"/>
                <a:gd name="connsiteY556" fmla="*/ 319641 h 869783"/>
                <a:gd name="connsiteX557" fmla="*/ 406400 w 579438"/>
                <a:gd name="connsiteY557" fmla="*/ 299584 h 869783"/>
                <a:gd name="connsiteX558" fmla="*/ 406400 w 579438"/>
                <a:gd name="connsiteY558" fmla="*/ 289555 h 869783"/>
                <a:gd name="connsiteX559" fmla="*/ 406400 w 579438"/>
                <a:gd name="connsiteY559" fmla="*/ 279527 h 869783"/>
                <a:gd name="connsiteX560" fmla="*/ 412994 w 579438"/>
                <a:gd name="connsiteY560" fmla="*/ 239412 h 869783"/>
                <a:gd name="connsiteX561" fmla="*/ 424534 w 579438"/>
                <a:gd name="connsiteY561" fmla="*/ 202641 h 869783"/>
                <a:gd name="connsiteX562" fmla="*/ 432777 w 579438"/>
                <a:gd name="connsiteY562" fmla="*/ 185927 h 869783"/>
                <a:gd name="connsiteX563" fmla="*/ 439371 w 579438"/>
                <a:gd name="connsiteY563" fmla="*/ 170884 h 869783"/>
                <a:gd name="connsiteX564" fmla="*/ 447614 w 579438"/>
                <a:gd name="connsiteY564" fmla="*/ 155841 h 869783"/>
                <a:gd name="connsiteX565" fmla="*/ 454208 w 579438"/>
                <a:gd name="connsiteY565" fmla="*/ 142470 h 869783"/>
                <a:gd name="connsiteX566" fmla="*/ 469045 w 579438"/>
                <a:gd name="connsiteY566" fmla="*/ 119070 h 869783"/>
                <a:gd name="connsiteX567" fmla="*/ 480585 w 579438"/>
                <a:gd name="connsiteY567" fmla="*/ 102356 h 869783"/>
                <a:gd name="connsiteX568" fmla="*/ 492125 w 579438"/>
                <a:gd name="connsiteY568" fmla="*/ 87313 h 869783"/>
                <a:gd name="connsiteX569" fmla="*/ 520700 w 579438"/>
                <a:gd name="connsiteY569" fmla="*/ 58738 h 869783"/>
                <a:gd name="connsiteX570" fmla="*/ 512457 w 579438"/>
                <a:gd name="connsiteY570" fmla="*/ 73784 h 869783"/>
                <a:gd name="connsiteX571" fmla="*/ 500918 w 579438"/>
                <a:gd name="connsiteY571" fmla="*/ 92174 h 869783"/>
                <a:gd name="connsiteX572" fmla="*/ 489378 w 579438"/>
                <a:gd name="connsiteY572" fmla="*/ 115579 h 869783"/>
                <a:gd name="connsiteX573" fmla="*/ 482783 w 579438"/>
                <a:gd name="connsiteY573" fmla="*/ 128953 h 869783"/>
                <a:gd name="connsiteX574" fmla="*/ 476189 w 579438"/>
                <a:gd name="connsiteY574" fmla="*/ 143999 h 869783"/>
                <a:gd name="connsiteX575" fmla="*/ 469595 w 579438"/>
                <a:gd name="connsiteY575" fmla="*/ 160717 h 869783"/>
                <a:gd name="connsiteX576" fmla="*/ 463001 w 579438"/>
                <a:gd name="connsiteY576" fmla="*/ 177435 h 869783"/>
                <a:gd name="connsiteX577" fmla="*/ 453109 w 579438"/>
                <a:gd name="connsiteY577" fmla="*/ 214215 h 869783"/>
                <a:gd name="connsiteX578" fmla="*/ 446515 w 579438"/>
                <a:gd name="connsiteY578" fmla="*/ 250994 h 869783"/>
                <a:gd name="connsiteX579" fmla="*/ 446515 w 579438"/>
                <a:gd name="connsiteY579" fmla="*/ 261025 h 869783"/>
                <a:gd name="connsiteX580" fmla="*/ 446515 w 579438"/>
                <a:gd name="connsiteY580" fmla="*/ 271056 h 869783"/>
                <a:gd name="connsiteX581" fmla="*/ 446515 w 579438"/>
                <a:gd name="connsiteY581" fmla="*/ 289445 h 869783"/>
                <a:gd name="connsiteX582" fmla="*/ 451461 w 579438"/>
                <a:gd name="connsiteY582" fmla="*/ 326225 h 869783"/>
                <a:gd name="connsiteX583" fmla="*/ 463001 w 579438"/>
                <a:gd name="connsiteY583" fmla="*/ 359660 h 869783"/>
                <a:gd name="connsiteX584" fmla="*/ 476189 w 579438"/>
                <a:gd name="connsiteY584" fmla="*/ 388081 h 869783"/>
                <a:gd name="connsiteX585" fmla="*/ 505863 w 579438"/>
                <a:gd name="connsiteY585" fmla="*/ 424860 h 869783"/>
                <a:gd name="connsiteX586" fmla="*/ 519052 w 579438"/>
                <a:gd name="connsiteY586" fmla="*/ 436563 h 869783"/>
                <a:gd name="connsiteX587" fmla="*/ 514106 w 579438"/>
                <a:gd name="connsiteY587" fmla="*/ 434891 h 869783"/>
                <a:gd name="connsiteX588" fmla="*/ 504215 w 579438"/>
                <a:gd name="connsiteY588" fmla="*/ 426532 h 869783"/>
                <a:gd name="connsiteX589" fmla="*/ 471244 w 579438"/>
                <a:gd name="connsiteY589" fmla="*/ 391425 h 869783"/>
                <a:gd name="connsiteX590" fmla="*/ 454758 w 579438"/>
                <a:gd name="connsiteY590" fmla="*/ 363004 h 869783"/>
                <a:gd name="connsiteX591" fmla="*/ 448164 w 579438"/>
                <a:gd name="connsiteY591" fmla="*/ 346286 h 869783"/>
                <a:gd name="connsiteX592" fmla="*/ 443218 w 579438"/>
                <a:gd name="connsiteY592" fmla="*/ 329568 h 869783"/>
                <a:gd name="connsiteX593" fmla="*/ 436624 w 579438"/>
                <a:gd name="connsiteY593" fmla="*/ 291117 h 869783"/>
                <a:gd name="connsiteX594" fmla="*/ 434975 w 579438"/>
                <a:gd name="connsiteY594" fmla="*/ 271056 h 869783"/>
                <a:gd name="connsiteX595" fmla="*/ 434975 w 579438"/>
                <a:gd name="connsiteY595" fmla="*/ 261025 h 869783"/>
                <a:gd name="connsiteX596" fmla="*/ 436624 w 579438"/>
                <a:gd name="connsiteY596" fmla="*/ 250994 h 869783"/>
                <a:gd name="connsiteX597" fmla="*/ 443218 w 579438"/>
                <a:gd name="connsiteY597" fmla="*/ 210871 h 869783"/>
                <a:gd name="connsiteX598" fmla="*/ 454758 w 579438"/>
                <a:gd name="connsiteY598" fmla="*/ 174092 h 869783"/>
                <a:gd name="connsiteX599" fmla="*/ 461352 w 579438"/>
                <a:gd name="connsiteY599" fmla="*/ 157374 h 869783"/>
                <a:gd name="connsiteX600" fmla="*/ 467946 w 579438"/>
                <a:gd name="connsiteY600" fmla="*/ 140656 h 869783"/>
                <a:gd name="connsiteX601" fmla="*/ 476189 w 579438"/>
                <a:gd name="connsiteY601" fmla="*/ 125610 h 869783"/>
                <a:gd name="connsiteX602" fmla="*/ 484432 w 579438"/>
                <a:gd name="connsiteY602" fmla="*/ 112235 h 869783"/>
                <a:gd name="connsiteX603" fmla="*/ 497620 w 579438"/>
                <a:gd name="connsiteY603" fmla="*/ 90502 h 869783"/>
                <a:gd name="connsiteX604" fmla="*/ 510809 w 579438"/>
                <a:gd name="connsiteY604" fmla="*/ 73784 h 869783"/>
                <a:gd name="connsiteX605" fmla="*/ 520700 w 579438"/>
                <a:gd name="connsiteY605" fmla="*/ 58738 h 869783"/>
                <a:gd name="connsiteX606" fmla="*/ 549275 w 579438"/>
                <a:gd name="connsiteY606" fmla="*/ 30163 h 869783"/>
                <a:gd name="connsiteX607" fmla="*/ 540880 w 579438"/>
                <a:gd name="connsiteY607" fmla="*/ 45209 h 869783"/>
                <a:gd name="connsiteX608" fmla="*/ 530805 w 579438"/>
                <a:gd name="connsiteY608" fmla="*/ 63599 h 869783"/>
                <a:gd name="connsiteX609" fmla="*/ 517372 w 579438"/>
                <a:gd name="connsiteY609" fmla="*/ 87004 h 869783"/>
                <a:gd name="connsiteX610" fmla="*/ 510656 w 579438"/>
                <a:gd name="connsiteY610" fmla="*/ 100378 h 869783"/>
                <a:gd name="connsiteX611" fmla="*/ 503940 w 579438"/>
                <a:gd name="connsiteY611" fmla="*/ 115424 h 869783"/>
                <a:gd name="connsiteX612" fmla="*/ 497223 w 579438"/>
                <a:gd name="connsiteY612" fmla="*/ 132142 h 869783"/>
                <a:gd name="connsiteX613" fmla="*/ 492186 w 579438"/>
                <a:gd name="connsiteY613" fmla="*/ 148860 h 869783"/>
                <a:gd name="connsiteX614" fmla="*/ 480432 w 579438"/>
                <a:gd name="connsiteY614" fmla="*/ 183968 h 869783"/>
                <a:gd name="connsiteX615" fmla="*/ 475395 w 579438"/>
                <a:gd name="connsiteY615" fmla="*/ 222419 h 869783"/>
                <a:gd name="connsiteX616" fmla="*/ 473716 w 579438"/>
                <a:gd name="connsiteY616" fmla="*/ 232450 h 869783"/>
                <a:gd name="connsiteX617" fmla="*/ 473716 w 579438"/>
                <a:gd name="connsiteY617" fmla="*/ 242481 h 869783"/>
                <a:gd name="connsiteX618" fmla="*/ 473716 w 579438"/>
                <a:gd name="connsiteY618" fmla="*/ 260870 h 869783"/>
                <a:gd name="connsiteX619" fmla="*/ 480432 w 579438"/>
                <a:gd name="connsiteY619" fmla="*/ 297650 h 869783"/>
                <a:gd name="connsiteX620" fmla="*/ 490507 w 579438"/>
                <a:gd name="connsiteY620" fmla="*/ 331085 h 869783"/>
                <a:gd name="connsiteX621" fmla="*/ 505619 w 579438"/>
                <a:gd name="connsiteY621" fmla="*/ 357834 h 869783"/>
                <a:gd name="connsiteX622" fmla="*/ 534163 w 579438"/>
                <a:gd name="connsiteY622" fmla="*/ 396285 h 869783"/>
                <a:gd name="connsiteX623" fmla="*/ 541846 w 579438"/>
                <a:gd name="connsiteY623" fmla="*/ 403283 h 869783"/>
                <a:gd name="connsiteX624" fmla="*/ 532484 w 579438"/>
                <a:gd name="connsiteY624" fmla="*/ 397957 h 869783"/>
                <a:gd name="connsiteX625" fmla="*/ 500581 w 579438"/>
                <a:gd name="connsiteY625" fmla="*/ 361178 h 869783"/>
                <a:gd name="connsiteX626" fmla="*/ 483790 w 579438"/>
                <a:gd name="connsiteY626" fmla="*/ 334429 h 869783"/>
                <a:gd name="connsiteX627" fmla="*/ 475395 w 579438"/>
                <a:gd name="connsiteY627" fmla="*/ 317711 h 869783"/>
                <a:gd name="connsiteX628" fmla="*/ 470358 w 579438"/>
                <a:gd name="connsiteY628" fmla="*/ 299321 h 869783"/>
                <a:gd name="connsiteX629" fmla="*/ 463641 w 579438"/>
                <a:gd name="connsiteY629" fmla="*/ 260870 h 869783"/>
                <a:gd name="connsiteX630" fmla="*/ 463641 w 579438"/>
                <a:gd name="connsiteY630" fmla="*/ 240809 h 869783"/>
                <a:gd name="connsiteX631" fmla="*/ 463641 w 579438"/>
                <a:gd name="connsiteY631" fmla="*/ 230778 h 869783"/>
                <a:gd name="connsiteX632" fmla="*/ 463641 w 579438"/>
                <a:gd name="connsiteY632" fmla="*/ 220747 h 869783"/>
                <a:gd name="connsiteX633" fmla="*/ 470358 w 579438"/>
                <a:gd name="connsiteY633" fmla="*/ 182296 h 869783"/>
                <a:gd name="connsiteX634" fmla="*/ 482111 w 579438"/>
                <a:gd name="connsiteY634" fmla="*/ 145517 h 869783"/>
                <a:gd name="connsiteX635" fmla="*/ 488828 w 579438"/>
                <a:gd name="connsiteY635" fmla="*/ 128799 h 869783"/>
                <a:gd name="connsiteX636" fmla="*/ 497223 w 579438"/>
                <a:gd name="connsiteY636" fmla="*/ 112081 h 869783"/>
                <a:gd name="connsiteX637" fmla="*/ 503940 w 579438"/>
                <a:gd name="connsiteY637" fmla="*/ 97035 h 869783"/>
                <a:gd name="connsiteX638" fmla="*/ 512335 w 579438"/>
                <a:gd name="connsiteY638" fmla="*/ 83660 h 869783"/>
                <a:gd name="connsiteX639" fmla="*/ 527447 w 579438"/>
                <a:gd name="connsiteY639" fmla="*/ 60255 h 869783"/>
                <a:gd name="connsiteX640" fmla="*/ 539201 w 579438"/>
                <a:gd name="connsiteY640" fmla="*/ 43537 h 869783"/>
                <a:gd name="connsiteX641" fmla="*/ 549275 w 579438"/>
                <a:gd name="connsiteY641" fmla="*/ 30163 h 869783"/>
                <a:gd name="connsiteX642" fmla="*/ 579438 w 579438"/>
                <a:gd name="connsiteY642" fmla="*/ 0 h 869783"/>
                <a:gd name="connsiteX643" fmla="*/ 569364 w 579438"/>
                <a:gd name="connsiteY643" fmla="*/ 16714 h 869783"/>
                <a:gd name="connsiteX644" fmla="*/ 559289 w 579438"/>
                <a:gd name="connsiteY644" fmla="*/ 33428 h 869783"/>
                <a:gd name="connsiteX645" fmla="*/ 547535 w 579438"/>
                <a:gd name="connsiteY645" fmla="*/ 58500 h 869783"/>
                <a:gd name="connsiteX646" fmla="*/ 540819 w 579438"/>
                <a:gd name="connsiteY646" fmla="*/ 71871 h 869783"/>
                <a:gd name="connsiteX647" fmla="*/ 534103 w 579438"/>
                <a:gd name="connsiteY647" fmla="*/ 86914 h 869783"/>
                <a:gd name="connsiteX648" fmla="*/ 527386 w 579438"/>
                <a:gd name="connsiteY648" fmla="*/ 101957 h 869783"/>
                <a:gd name="connsiteX649" fmla="*/ 520670 w 579438"/>
                <a:gd name="connsiteY649" fmla="*/ 118671 h 869783"/>
                <a:gd name="connsiteX650" fmla="*/ 510595 w 579438"/>
                <a:gd name="connsiteY650" fmla="*/ 155442 h 869783"/>
                <a:gd name="connsiteX651" fmla="*/ 503879 w 579438"/>
                <a:gd name="connsiteY651" fmla="*/ 193885 h 869783"/>
                <a:gd name="connsiteX652" fmla="*/ 502200 w 579438"/>
                <a:gd name="connsiteY652" fmla="*/ 202242 h 869783"/>
                <a:gd name="connsiteX653" fmla="*/ 502200 w 579438"/>
                <a:gd name="connsiteY653" fmla="*/ 212271 h 869783"/>
                <a:gd name="connsiteX654" fmla="*/ 503879 w 579438"/>
                <a:gd name="connsiteY654" fmla="*/ 232328 h 869783"/>
                <a:gd name="connsiteX655" fmla="*/ 508916 w 579438"/>
                <a:gd name="connsiteY655" fmla="*/ 269099 h 869783"/>
                <a:gd name="connsiteX656" fmla="*/ 518991 w 579438"/>
                <a:gd name="connsiteY656" fmla="*/ 300856 h 869783"/>
                <a:gd name="connsiteX657" fmla="*/ 534103 w 579438"/>
                <a:gd name="connsiteY657" fmla="*/ 329270 h 869783"/>
                <a:gd name="connsiteX658" fmla="*/ 562647 w 579438"/>
                <a:gd name="connsiteY658" fmla="*/ 366042 h 869783"/>
                <a:gd name="connsiteX659" fmla="*/ 576080 w 579438"/>
                <a:gd name="connsiteY659" fmla="*/ 379413 h 869783"/>
                <a:gd name="connsiteX660" fmla="*/ 572722 w 579438"/>
                <a:gd name="connsiteY660" fmla="*/ 376070 h 869783"/>
                <a:gd name="connsiteX661" fmla="*/ 562647 w 579438"/>
                <a:gd name="connsiteY661" fmla="*/ 367713 h 869783"/>
                <a:gd name="connsiteX662" fmla="*/ 529065 w 579438"/>
                <a:gd name="connsiteY662" fmla="*/ 332613 h 869783"/>
                <a:gd name="connsiteX663" fmla="*/ 512274 w 579438"/>
                <a:gd name="connsiteY663" fmla="*/ 304199 h 869783"/>
                <a:gd name="connsiteX664" fmla="*/ 505558 w 579438"/>
                <a:gd name="connsiteY664" fmla="*/ 289156 h 869783"/>
                <a:gd name="connsiteX665" fmla="*/ 498842 w 579438"/>
                <a:gd name="connsiteY665" fmla="*/ 270770 h 869783"/>
                <a:gd name="connsiteX666" fmla="*/ 492125 w 579438"/>
                <a:gd name="connsiteY666" fmla="*/ 232328 h 869783"/>
                <a:gd name="connsiteX667" fmla="*/ 492125 w 579438"/>
                <a:gd name="connsiteY667" fmla="*/ 212271 h 869783"/>
                <a:gd name="connsiteX668" fmla="*/ 492125 w 579438"/>
                <a:gd name="connsiteY668" fmla="*/ 202242 h 869783"/>
                <a:gd name="connsiteX669" fmla="*/ 492125 w 579438"/>
                <a:gd name="connsiteY669" fmla="*/ 192214 h 869783"/>
                <a:gd name="connsiteX670" fmla="*/ 498842 w 579438"/>
                <a:gd name="connsiteY670" fmla="*/ 152099 h 869783"/>
                <a:gd name="connsiteX671" fmla="*/ 510595 w 579438"/>
                <a:gd name="connsiteY671" fmla="*/ 115328 h 869783"/>
                <a:gd name="connsiteX672" fmla="*/ 518991 w 579438"/>
                <a:gd name="connsiteY672" fmla="*/ 98614 h 869783"/>
                <a:gd name="connsiteX673" fmla="*/ 525707 w 579438"/>
                <a:gd name="connsiteY673" fmla="*/ 83571 h 869783"/>
                <a:gd name="connsiteX674" fmla="*/ 534103 w 579438"/>
                <a:gd name="connsiteY674" fmla="*/ 68528 h 869783"/>
                <a:gd name="connsiteX675" fmla="*/ 540819 w 579438"/>
                <a:gd name="connsiteY675" fmla="*/ 55157 h 869783"/>
                <a:gd name="connsiteX676" fmla="*/ 555931 w 579438"/>
                <a:gd name="connsiteY676" fmla="*/ 31757 h 869783"/>
                <a:gd name="connsiteX677" fmla="*/ 567685 w 579438"/>
                <a:gd name="connsiteY677" fmla="*/ 15043 h 869783"/>
                <a:gd name="connsiteX678" fmla="*/ 579438 w 579438"/>
                <a:gd name="connsiteY678" fmla="*/ 0 h 86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Lst>
              <a:rect l="l" t="t" r="r" b="b"/>
              <a:pathLst>
                <a:path w="579438" h="869783">
                  <a:moveTo>
                    <a:pt x="135446" y="809684"/>
                  </a:moveTo>
                  <a:lnTo>
                    <a:pt x="137838" y="811045"/>
                  </a:lnTo>
                  <a:cubicBezTo>
                    <a:pt x="139517" y="814388"/>
                    <a:pt x="141196" y="814388"/>
                    <a:pt x="141196" y="814388"/>
                  </a:cubicBezTo>
                  <a:cubicBezTo>
                    <a:pt x="141196" y="814388"/>
                    <a:pt x="139937" y="813552"/>
                    <a:pt x="137628" y="811672"/>
                  </a:cubicBezTo>
                  <a:close/>
                  <a:moveTo>
                    <a:pt x="222759" y="722371"/>
                  </a:moveTo>
                  <a:lnTo>
                    <a:pt x="225151" y="723732"/>
                  </a:lnTo>
                  <a:cubicBezTo>
                    <a:pt x="226830" y="725403"/>
                    <a:pt x="228509" y="727075"/>
                    <a:pt x="228509" y="727075"/>
                  </a:cubicBezTo>
                  <a:cubicBezTo>
                    <a:pt x="228509" y="727075"/>
                    <a:pt x="227250" y="726239"/>
                    <a:pt x="224941" y="724358"/>
                  </a:cubicBezTo>
                  <a:close/>
                  <a:moveTo>
                    <a:pt x="311075" y="635493"/>
                  </a:moveTo>
                  <a:lnTo>
                    <a:pt x="312378" y="636420"/>
                  </a:lnTo>
                  <a:cubicBezTo>
                    <a:pt x="314055" y="638092"/>
                    <a:pt x="315733" y="639763"/>
                    <a:pt x="315733" y="639763"/>
                  </a:cubicBezTo>
                  <a:cubicBezTo>
                    <a:pt x="315733" y="639763"/>
                    <a:pt x="314475" y="638510"/>
                    <a:pt x="312168" y="636420"/>
                  </a:cubicBezTo>
                  <a:close/>
                  <a:moveTo>
                    <a:pt x="85725" y="493713"/>
                  </a:moveTo>
                  <a:cubicBezTo>
                    <a:pt x="85725" y="493713"/>
                    <a:pt x="82428" y="500399"/>
                    <a:pt x="75834" y="510427"/>
                  </a:cubicBezTo>
                  <a:cubicBezTo>
                    <a:pt x="72537" y="515442"/>
                    <a:pt x="69240" y="520456"/>
                    <a:pt x="65943" y="527142"/>
                  </a:cubicBezTo>
                  <a:cubicBezTo>
                    <a:pt x="62645" y="535499"/>
                    <a:pt x="57700" y="542184"/>
                    <a:pt x="52754" y="552213"/>
                  </a:cubicBezTo>
                  <a:cubicBezTo>
                    <a:pt x="51106" y="555556"/>
                    <a:pt x="49457" y="560570"/>
                    <a:pt x="46160" y="565584"/>
                  </a:cubicBezTo>
                  <a:cubicBezTo>
                    <a:pt x="44511" y="570599"/>
                    <a:pt x="42863" y="575613"/>
                    <a:pt x="39566" y="580627"/>
                  </a:cubicBezTo>
                  <a:cubicBezTo>
                    <a:pt x="37917" y="585641"/>
                    <a:pt x="36269" y="590656"/>
                    <a:pt x="32971" y="595670"/>
                  </a:cubicBezTo>
                  <a:cubicBezTo>
                    <a:pt x="31323" y="602356"/>
                    <a:pt x="29674" y="607370"/>
                    <a:pt x="28026" y="612384"/>
                  </a:cubicBezTo>
                  <a:cubicBezTo>
                    <a:pt x="23080" y="624084"/>
                    <a:pt x="19783" y="637456"/>
                    <a:pt x="16486" y="649155"/>
                  </a:cubicBezTo>
                  <a:cubicBezTo>
                    <a:pt x="14837" y="660855"/>
                    <a:pt x="11540" y="674227"/>
                    <a:pt x="11540" y="687598"/>
                  </a:cubicBezTo>
                  <a:cubicBezTo>
                    <a:pt x="9892" y="697627"/>
                    <a:pt x="9892" y="697627"/>
                    <a:pt x="9892" y="697627"/>
                  </a:cubicBezTo>
                  <a:cubicBezTo>
                    <a:pt x="9892" y="705984"/>
                    <a:pt x="9892" y="705984"/>
                    <a:pt x="9892" y="705984"/>
                  </a:cubicBezTo>
                  <a:cubicBezTo>
                    <a:pt x="9892" y="712670"/>
                    <a:pt x="9892" y="719355"/>
                    <a:pt x="9892" y="726041"/>
                  </a:cubicBezTo>
                  <a:cubicBezTo>
                    <a:pt x="11540" y="737741"/>
                    <a:pt x="13189" y="751112"/>
                    <a:pt x="16486" y="762812"/>
                  </a:cubicBezTo>
                  <a:cubicBezTo>
                    <a:pt x="18134" y="774512"/>
                    <a:pt x="23080" y="784541"/>
                    <a:pt x="26377" y="794569"/>
                  </a:cubicBezTo>
                  <a:cubicBezTo>
                    <a:pt x="31323" y="806269"/>
                    <a:pt x="36269" y="814626"/>
                    <a:pt x="41214" y="822983"/>
                  </a:cubicBezTo>
                  <a:cubicBezTo>
                    <a:pt x="51106" y="839698"/>
                    <a:pt x="60997" y="853069"/>
                    <a:pt x="69240" y="859755"/>
                  </a:cubicBezTo>
                  <a:lnTo>
                    <a:pt x="79131" y="869783"/>
                  </a:lnTo>
                  <a:lnTo>
                    <a:pt x="67591" y="861426"/>
                  </a:lnTo>
                  <a:cubicBezTo>
                    <a:pt x="59348" y="854740"/>
                    <a:pt x="47808" y="843041"/>
                    <a:pt x="36269" y="826326"/>
                  </a:cubicBezTo>
                  <a:cubicBezTo>
                    <a:pt x="29674" y="817969"/>
                    <a:pt x="24729" y="809612"/>
                    <a:pt x="19783" y="799584"/>
                  </a:cubicBezTo>
                  <a:cubicBezTo>
                    <a:pt x="16486" y="792898"/>
                    <a:pt x="14837" y="787884"/>
                    <a:pt x="13189" y="782869"/>
                  </a:cubicBezTo>
                  <a:cubicBezTo>
                    <a:pt x="9892" y="776184"/>
                    <a:pt x="8243" y="771169"/>
                    <a:pt x="6594" y="764484"/>
                  </a:cubicBezTo>
                  <a:cubicBezTo>
                    <a:pt x="3297" y="752784"/>
                    <a:pt x="1649" y="739412"/>
                    <a:pt x="0" y="726041"/>
                  </a:cubicBezTo>
                  <a:cubicBezTo>
                    <a:pt x="0" y="719355"/>
                    <a:pt x="0" y="712670"/>
                    <a:pt x="0" y="705984"/>
                  </a:cubicBezTo>
                  <a:cubicBezTo>
                    <a:pt x="0" y="695955"/>
                    <a:pt x="0" y="695955"/>
                    <a:pt x="0" y="695955"/>
                  </a:cubicBezTo>
                  <a:cubicBezTo>
                    <a:pt x="0" y="685927"/>
                    <a:pt x="0" y="685927"/>
                    <a:pt x="0" y="685927"/>
                  </a:cubicBezTo>
                  <a:cubicBezTo>
                    <a:pt x="1649" y="672555"/>
                    <a:pt x="4946" y="659184"/>
                    <a:pt x="6594" y="647484"/>
                  </a:cubicBezTo>
                  <a:cubicBezTo>
                    <a:pt x="9892" y="634113"/>
                    <a:pt x="14837" y="622413"/>
                    <a:pt x="18134" y="610713"/>
                  </a:cubicBezTo>
                  <a:cubicBezTo>
                    <a:pt x="19783" y="604027"/>
                    <a:pt x="23080" y="599013"/>
                    <a:pt x="24729" y="592327"/>
                  </a:cubicBezTo>
                  <a:cubicBezTo>
                    <a:pt x="28026" y="587313"/>
                    <a:pt x="29674" y="582299"/>
                    <a:pt x="32971" y="577284"/>
                  </a:cubicBezTo>
                  <a:cubicBezTo>
                    <a:pt x="34620" y="572270"/>
                    <a:pt x="37917" y="567256"/>
                    <a:pt x="39566" y="562241"/>
                  </a:cubicBezTo>
                  <a:cubicBezTo>
                    <a:pt x="42863" y="557227"/>
                    <a:pt x="46160" y="552213"/>
                    <a:pt x="47808" y="548870"/>
                  </a:cubicBezTo>
                  <a:cubicBezTo>
                    <a:pt x="52754" y="540513"/>
                    <a:pt x="57700" y="532156"/>
                    <a:pt x="62645" y="525470"/>
                  </a:cubicBezTo>
                  <a:cubicBezTo>
                    <a:pt x="65943" y="518784"/>
                    <a:pt x="70888" y="513770"/>
                    <a:pt x="74185" y="508756"/>
                  </a:cubicBezTo>
                  <a:cubicBezTo>
                    <a:pt x="80780" y="498727"/>
                    <a:pt x="85725" y="493713"/>
                    <a:pt x="85725" y="493713"/>
                  </a:cubicBezTo>
                  <a:close/>
                  <a:moveTo>
                    <a:pt x="455659" y="491170"/>
                  </a:moveTo>
                  <a:lnTo>
                    <a:pt x="457017" y="491956"/>
                  </a:lnTo>
                  <a:cubicBezTo>
                    <a:pt x="458665" y="495300"/>
                    <a:pt x="460314" y="495300"/>
                    <a:pt x="460314" y="495300"/>
                  </a:cubicBezTo>
                  <a:close/>
                  <a:moveTo>
                    <a:pt x="114300" y="465138"/>
                  </a:moveTo>
                  <a:cubicBezTo>
                    <a:pt x="114300" y="465138"/>
                    <a:pt x="111003" y="470153"/>
                    <a:pt x="104409" y="480184"/>
                  </a:cubicBezTo>
                  <a:cubicBezTo>
                    <a:pt x="102760" y="485199"/>
                    <a:pt x="99463" y="491887"/>
                    <a:pt x="94518" y="498574"/>
                  </a:cubicBezTo>
                  <a:cubicBezTo>
                    <a:pt x="91220" y="505261"/>
                    <a:pt x="86275" y="513620"/>
                    <a:pt x="82978" y="521979"/>
                  </a:cubicBezTo>
                  <a:cubicBezTo>
                    <a:pt x="79681" y="526994"/>
                    <a:pt x="78032" y="532010"/>
                    <a:pt x="76383" y="537025"/>
                  </a:cubicBezTo>
                  <a:cubicBezTo>
                    <a:pt x="73086" y="540369"/>
                    <a:pt x="71438" y="545384"/>
                    <a:pt x="69789" y="550400"/>
                  </a:cubicBezTo>
                  <a:cubicBezTo>
                    <a:pt x="66492" y="557087"/>
                    <a:pt x="64844" y="562102"/>
                    <a:pt x="63195" y="567117"/>
                  </a:cubicBezTo>
                  <a:cubicBezTo>
                    <a:pt x="61546" y="572133"/>
                    <a:pt x="58249" y="578820"/>
                    <a:pt x="56601" y="583835"/>
                  </a:cubicBezTo>
                  <a:cubicBezTo>
                    <a:pt x="53304" y="595538"/>
                    <a:pt x="50006" y="607240"/>
                    <a:pt x="46709" y="620615"/>
                  </a:cubicBezTo>
                  <a:cubicBezTo>
                    <a:pt x="43412" y="632317"/>
                    <a:pt x="41764" y="645692"/>
                    <a:pt x="40115" y="657394"/>
                  </a:cubicBezTo>
                  <a:cubicBezTo>
                    <a:pt x="40115" y="667425"/>
                    <a:pt x="40115" y="667425"/>
                    <a:pt x="40115" y="667425"/>
                  </a:cubicBezTo>
                  <a:cubicBezTo>
                    <a:pt x="40115" y="677456"/>
                    <a:pt x="40115" y="677456"/>
                    <a:pt x="40115" y="677456"/>
                  </a:cubicBezTo>
                  <a:cubicBezTo>
                    <a:pt x="38467" y="684143"/>
                    <a:pt x="40115" y="690830"/>
                    <a:pt x="40115" y="695845"/>
                  </a:cubicBezTo>
                  <a:cubicBezTo>
                    <a:pt x="40115" y="709220"/>
                    <a:pt x="41764" y="720922"/>
                    <a:pt x="45061" y="732625"/>
                  </a:cubicBezTo>
                  <a:cubicBezTo>
                    <a:pt x="48358" y="744327"/>
                    <a:pt x="51655" y="756030"/>
                    <a:pt x="56601" y="766061"/>
                  </a:cubicBezTo>
                  <a:cubicBezTo>
                    <a:pt x="59898" y="776091"/>
                    <a:pt x="64844" y="786122"/>
                    <a:pt x="69789" y="794481"/>
                  </a:cubicBezTo>
                  <a:cubicBezTo>
                    <a:pt x="79681" y="811199"/>
                    <a:pt x="91220" y="822902"/>
                    <a:pt x="99463" y="831261"/>
                  </a:cubicBezTo>
                  <a:cubicBezTo>
                    <a:pt x="106057" y="839620"/>
                    <a:pt x="112652" y="842963"/>
                    <a:pt x="112652" y="842963"/>
                  </a:cubicBezTo>
                  <a:cubicBezTo>
                    <a:pt x="112652" y="842963"/>
                    <a:pt x="111003" y="842963"/>
                    <a:pt x="107706" y="841291"/>
                  </a:cubicBezTo>
                  <a:cubicBezTo>
                    <a:pt x="106057" y="839620"/>
                    <a:pt x="101112" y="836276"/>
                    <a:pt x="97815" y="832932"/>
                  </a:cubicBezTo>
                  <a:cubicBezTo>
                    <a:pt x="89572" y="826245"/>
                    <a:pt x="76383" y="814543"/>
                    <a:pt x="64844" y="797825"/>
                  </a:cubicBezTo>
                  <a:cubicBezTo>
                    <a:pt x="59898" y="789466"/>
                    <a:pt x="53304" y="779435"/>
                    <a:pt x="48358" y="769404"/>
                  </a:cubicBezTo>
                  <a:cubicBezTo>
                    <a:pt x="46709" y="764389"/>
                    <a:pt x="43412" y="759374"/>
                    <a:pt x="41764" y="752686"/>
                  </a:cubicBezTo>
                  <a:cubicBezTo>
                    <a:pt x="40115" y="747671"/>
                    <a:pt x="36818" y="740984"/>
                    <a:pt x="36818" y="735968"/>
                  </a:cubicBezTo>
                  <a:cubicBezTo>
                    <a:pt x="31872" y="724266"/>
                    <a:pt x="30224" y="710892"/>
                    <a:pt x="28575" y="697517"/>
                  </a:cubicBezTo>
                  <a:cubicBezTo>
                    <a:pt x="28575" y="690830"/>
                    <a:pt x="28575" y="684143"/>
                    <a:pt x="28575" y="677456"/>
                  </a:cubicBezTo>
                  <a:cubicBezTo>
                    <a:pt x="28575" y="667425"/>
                    <a:pt x="28575" y="667425"/>
                    <a:pt x="28575" y="667425"/>
                  </a:cubicBezTo>
                  <a:cubicBezTo>
                    <a:pt x="30224" y="657394"/>
                    <a:pt x="30224" y="657394"/>
                    <a:pt x="30224" y="657394"/>
                  </a:cubicBezTo>
                  <a:cubicBezTo>
                    <a:pt x="30224" y="644020"/>
                    <a:pt x="33521" y="630646"/>
                    <a:pt x="36818" y="617271"/>
                  </a:cubicBezTo>
                  <a:cubicBezTo>
                    <a:pt x="40115" y="605569"/>
                    <a:pt x="43412" y="592194"/>
                    <a:pt x="48358" y="580492"/>
                  </a:cubicBezTo>
                  <a:cubicBezTo>
                    <a:pt x="50006" y="575476"/>
                    <a:pt x="51655" y="568789"/>
                    <a:pt x="54952" y="563774"/>
                  </a:cubicBezTo>
                  <a:cubicBezTo>
                    <a:pt x="56601" y="558758"/>
                    <a:pt x="59898" y="552071"/>
                    <a:pt x="61546" y="547056"/>
                  </a:cubicBezTo>
                  <a:cubicBezTo>
                    <a:pt x="64844" y="542041"/>
                    <a:pt x="66492" y="537025"/>
                    <a:pt x="69789" y="533682"/>
                  </a:cubicBezTo>
                  <a:cubicBezTo>
                    <a:pt x="71438" y="528666"/>
                    <a:pt x="74735" y="523651"/>
                    <a:pt x="76383" y="520307"/>
                  </a:cubicBezTo>
                  <a:cubicBezTo>
                    <a:pt x="81329" y="510277"/>
                    <a:pt x="87923" y="503589"/>
                    <a:pt x="91220" y="496902"/>
                  </a:cubicBezTo>
                  <a:cubicBezTo>
                    <a:pt x="96166" y="490215"/>
                    <a:pt x="99463" y="483528"/>
                    <a:pt x="102760" y="480184"/>
                  </a:cubicBezTo>
                  <a:cubicBezTo>
                    <a:pt x="111003" y="470153"/>
                    <a:pt x="114300" y="465138"/>
                    <a:pt x="114300" y="465138"/>
                  </a:cubicBezTo>
                  <a:close/>
                  <a:moveTo>
                    <a:pt x="142875" y="436563"/>
                  </a:moveTo>
                  <a:cubicBezTo>
                    <a:pt x="142875" y="436563"/>
                    <a:pt x="139517" y="441578"/>
                    <a:pt x="134480" y="451609"/>
                  </a:cubicBezTo>
                  <a:cubicBezTo>
                    <a:pt x="131122" y="456624"/>
                    <a:pt x="127763" y="461640"/>
                    <a:pt x="124405" y="469999"/>
                  </a:cubicBezTo>
                  <a:cubicBezTo>
                    <a:pt x="119368" y="476686"/>
                    <a:pt x="116010" y="485045"/>
                    <a:pt x="110972" y="493404"/>
                  </a:cubicBezTo>
                  <a:cubicBezTo>
                    <a:pt x="109293" y="498419"/>
                    <a:pt x="105935" y="501763"/>
                    <a:pt x="104256" y="506778"/>
                  </a:cubicBezTo>
                  <a:cubicBezTo>
                    <a:pt x="102577" y="511794"/>
                    <a:pt x="99219" y="516809"/>
                    <a:pt x="97540" y="521825"/>
                  </a:cubicBezTo>
                  <a:cubicBezTo>
                    <a:pt x="95861" y="526840"/>
                    <a:pt x="92502" y="531855"/>
                    <a:pt x="90823" y="538542"/>
                  </a:cubicBezTo>
                  <a:cubicBezTo>
                    <a:pt x="89144" y="543558"/>
                    <a:pt x="85786" y="548573"/>
                    <a:pt x="84107" y="555260"/>
                  </a:cubicBezTo>
                  <a:cubicBezTo>
                    <a:pt x="80749" y="566963"/>
                    <a:pt x="77390" y="578665"/>
                    <a:pt x="74032" y="590368"/>
                  </a:cubicBezTo>
                  <a:cubicBezTo>
                    <a:pt x="72353" y="603742"/>
                    <a:pt x="68995" y="615445"/>
                    <a:pt x="68995" y="628819"/>
                  </a:cubicBezTo>
                  <a:cubicBezTo>
                    <a:pt x="67316" y="638850"/>
                    <a:pt x="67316" y="638850"/>
                    <a:pt x="67316" y="638850"/>
                  </a:cubicBezTo>
                  <a:cubicBezTo>
                    <a:pt x="67316" y="648881"/>
                    <a:pt x="67316" y="648881"/>
                    <a:pt x="67316" y="648881"/>
                  </a:cubicBezTo>
                  <a:cubicBezTo>
                    <a:pt x="67316" y="653896"/>
                    <a:pt x="67316" y="660583"/>
                    <a:pt x="67316" y="667270"/>
                  </a:cubicBezTo>
                  <a:cubicBezTo>
                    <a:pt x="68995" y="680645"/>
                    <a:pt x="70674" y="692347"/>
                    <a:pt x="74032" y="704050"/>
                  </a:cubicBezTo>
                  <a:cubicBezTo>
                    <a:pt x="75711" y="715752"/>
                    <a:pt x="79070" y="727455"/>
                    <a:pt x="84107" y="737486"/>
                  </a:cubicBezTo>
                  <a:cubicBezTo>
                    <a:pt x="89144" y="747516"/>
                    <a:pt x="94181" y="755875"/>
                    <a:pt x="99219" y="764234"/>
                  </a:cubicBezTo>
                  <a:cubicBezTo>
                    <a:pt x="109293" y="780952"/>
                    <a:pt x="119368" y="794327"/>
                    <a:pt x="127763" y="802686"/>
                  </a:cubicBezTo>
                  <a:lnTo>
                    <a:pt x="135446" y="809684"/>
                  </a:lnTo>
                  <a:lnTo>
                    <a:pt x="126084" y="804357"/>
                  </a:lnTo>
                  <a:cubicBezTo>
                    <a:pt x="117689" y="795998"/>
                    <a:pt x="105935" y="784296"/>
                    <a:pt x="94181" y="767578"/>
                  </a:cubicBezTo>
                  <a:cubicBezTo>
                    <a:pt x="87465" y="760891"/>
                    <a:pt x="82428" y="750860"/>
                    <a:pt x="77390" y="740829"/>
                  </a:cubicBezTo>
                  <a:cubicBezTo>
                    <a:pt x="74032" y="735814"/>
                    <a:pt x="72353" y="729127"/>
                    <a:pt x="68995" y="724111"/>
                  </a:cubicBezTo>
                  <a:cubicBezTo>
                    <a:pt x="67316" y="719096"/>
                    <a:pt x="65637" y="712409"/>
                    <a:pt x="63958" y="705722"/>
                  </a:cubicBezTo>
                  <a:cubicBezTo>
                    <a:pt x="60600" y="694019"/>
                    <a:pt x="58920" y="680645"/>
                    <a:pt x="57241" y="667270"/>
                  </a:cubicBezTo>
                  <a:cubicBezTo>
                    <a:pt x="57241" y="662255"/>
                    <a:pt x="55562" y="655568"/>
                    <a:pt x="55562" y="648881"/>
                  </a:cubicBezTo>
                  <a:cubicBezTo>
                    <a:pt x="57241" y="637178"/>
                    <a:pt x="57241" y="637178"/>
                    <a:pt x="57241" y="637178"/>
                  </a:cubicBezTo>
                  <a:cubicBezTo>
                    <a:pt x="57241" y="627147"/>
                    <a:pt x="57241" y="627147"/>
                    <a:pt x="57241" y="627147"/>
                  </a:cubicBezTo>
                  <a:cubicBezTo>
                    <a:pt x="58920" y="613773"/>
                    <a:pt x="60600" y="602071"/>
                    <a:pt x="63958" y="588696"/>
                  </a:cubicBezTo>
                  <a:cubicBezTo>
                    <a:pt x="67316" y="575322"/>
                    <a:pt x="70674" y="563619"/>
                    <a:pt x="75711" y="551917"/>
                  </a:cubicBezTo>
                  <a:cubicBezTo>
                    <a:pt x="77390" y="545230"/>
                    <a:pt x="80749" y="540214"/>
                    <a:pt x="82428" y="535199"/>
                  </a:cubicBezTo>
                  <a:cubicBezTo>
                    <a:pt x="85786" y="528512"/>
                    <a:pt x="87465" y="523496"/>
                    <a:pt x="90823" y="518481"/>
                  </a:cubicBezTo>
                  <a:cubicBezTo>
                    <a:pt x="92502" y="513466"/>
                    <a:pt x="95861" y="508450"/>
                    <a:pt x="97540" y="503435"/>
                  </a:cubicBezTo>
                  <a:cubicBezTo>
                    <a:pt x="100898" y="498419"/>
                    <a:pt x="102577" y="495076"/>
                    <a:pt x="105935" y="490060"/>
                  </a:cubicBezTo>
                  <a:cubicBezTo>
                    <a:pt x="110972" y="481701"/>
                    <a:pt x="116010" y="473342"/>
                    <a:pt x="121047" y="466655"/>
                  </a:cubicBezTo>
                  <a:cubicBezTo>
                    <a:pt x="124405" y="459968"/>
                    <a:pt x="129442" y="454953"/>
                    <a:pt x="132801" y="449937"/>
                  </a:cubicBezTo>
                  <a:cubicBezTo>
                    <a:pt x="139517" y="441578"/>
                    <a:pt x="142875" y="436563"/>
                    <a:pt x="142875" y="436563"/>
                  </a:cubicBezTo>
                  <a:close/>
                  <a:moveTo>
                    <a:pt x="173038" y="406400"/>
                  </a:moveTo>
                  <a:cubicBezTo>
                    <a:pt x="173038" y="406400"/>
                    <a:pt x="169680" y="413086"/>
                    <a:pt x="162964" y="423114"/>
                  </a:cubicBezTo>
                  <a:cubicBezTo>
                    <a:pt x="159605" y="428128"/>
                    <a:pt x="156247" y="433143"/>
                    <a:pt x="152889" y="439828"/>
                  </a:cubicBezTo>
                  <a:cubicBezTo>
                    <a:pt x="149531" y="448185"/>
                    <a:pt x="144494" y="454871"/>
                    <a:pt x="141135" y="464900"/>
                  </a:cubicBezTo>
                  <a:cubicBezTo>
                    <a:pt x="137777" y="468243"/>
                    <a:pt x="136098" y="473257"/>
                    <a:pt x="132740" y="478271"/>
                  </a:cubicBezTo>
                  <a:cubicBezTo>
                    <a:pt x="131061" y="483285"/>
                    <a:pt x="129382" y="488300"/>
                    <a:pt x="126024" y="493314"/>
                  </a:cubicBezTo>
                  <a:cubicBezTo>
                    <a:pt x="124344" y="498328"/>
                    <a:pt x="122665" y="503343"/>
                    <a:pt x="120986" y="508357"/>
                  </a:cubicBezTo>
                  <a:cubicBezTo>
                    <a:pt x="117628" y="515043"/>
                    <a:pt x="115949" y="520057"/>
                    <a:pt x="114270" y="525071"/>
                  </a:cubicBezTo>
                  <a:cubicBezTo>
                    <a:pt x="109233" y="536771"/>
                    <a:pt x="105874" y="550143"/>
                    <a:pt x="104195" y="561842"/>
                  </a:cubicBezTo>
                  <a:cubicBezTo>
                    <a:pt x="100837" y="573542"/>
                    <a:pt x="99158" y="586914"/>
                    <a:pt x="97479" y="600285"/>
                  </a:cubicBezTo>
                  <a:cubicBezTo>
                    <a:pt x="95800" y="608642"/>
                    <a:pt x="95800" y="608642"/>
                    <a:pt x="95800" y="608642"/>
                  </a:cubicBezTo>
                  <a:cubicBezTo>
                    <a:pt x="95800" y="618671"/>
                    <a:pt x="95800" y="618671"/>
                    <a:pt x="95800" y="618671"/>
                  </a:cubicBezTo>
                  <a:cubicBezTo>
                    <a:pt x="95800" y="625357"/>
                    <a:pt x="95800" y="632042"/>
                    <a:pt x="97479" y="638728"/>
                  </a:cubicBezTo>
                  <a:cubicBezTo>
                    <a:pt x="97479" y="650428"/>
                    <a:pt x="99158" y="663799"/>
                    <a:pt x="102516" y="675499"/>
                  </a:cubicBezTo>
                  <a:cubicBezTo>
                    <a:pt x="105874" y="687199"/>
                    <a:pt x="109233" y="697228"/>
                    <a:pt x="112591" y="707256"/>
                  </a:cubicBezTo>
                  <a:cubicBezTo>
                    <a:pt x="117628" y="718956"/>
                    <a:pt x="122665" y="727313"/>
                    <a:pt x="127703" y="735670"/>
                  </a:cubicBezTo>
                  <a:cubicBezTo>
                    <a:pt x="137777" y="752385"/>
                    <a:pt x="149531" y="764085"/>
                    <a:pt x="156247" y="772442"/>
                  </a:cubicBezTo>
                  <a:cubicBezTo>
                    <a:pt x="164643" y="780799"/>
                    <a:pt x="169680" y="785813"/>
                    <a:pt x="169680" y="785813"/>
                  </a:cubicBezTo>
                  <a:cubicBezTo>
                    <a:pt x="169680" y="785813"/>
                    <a:pt x="168001" y="784142"/>
                    <a:pt x="166322" y="782470"/>
                  </a:cubicBezTo>
                  <a:cubicBezTo>
                    <a:pt x="162964" y="780799"/>
                    <a:pt x="159605" y="779127"/>
                    <a:pt x="156247" y="774113"/>
                  </a:cubicBezTo>
                  <a:cubicBezTo>
                    <a:pt x="146173" y="767427"/>
                    <a:pt x="134419" y="755728"/>
                    <a:pt x="122665" y="739013"/>
                  </a:cubicBezTo>
                  <a:cubicBezTo>
                    <a:pt x="115949" y="730656"/>
                    <a:pt x="110912" y="722299"/>
                    <a:pt x="105874" y="710599"/>
                  </a:cubicBezTo>
                  <a:cubicBezTo>
                    <a:pt x="102516" y="705585"/>
                    <a:pt x="100837" y="700571"/>
                    <a:pt x="99158" y="695556"/>
                  </a:cubicBezTo>
                  <a:cubicBezTo>
                    <a:pt x="97479" y="688871"/>
                    <a:pt x="94121" y="683856"/>
                    <a:pt x="92442" y="677171"/>
                  </a:cubicBezTo>
                  <a:cubicBezTo>
                    <a:pt x="89083" y="665471"/>
                    <a:pt x="87404" y="652099"/>
                    <a:pt x="85725" y="638728"/>
                  </a:cubicBezTo>
                  <a:cubicBezTo>
                    <a:pt x="85725" y="632042"/>
                    <a:pt x="85725" y="625357"/>
                    <a:pt x="85725" y="618671"/>
                  </a:cubicBezTo>
                  <a:cubicBezTo>
                    <a:pt x="85725" y="608642"/>
                    <a:pt x="85725" y="608642"/>
                    <a:pt x="85725" y="608642"/>
                  </a:cubicBezTo>
                  <a:cubicBezTo>
                    <a:pt x="85725" y="598614"/>
                    <a:pt x="85725" y="598614"/>
                    <a:pt x="85725" y="598614"/>
                  </a:cubicBezTo>
                  <a:cubicBezTo>
                    <a:pt x="87404" y="585242"/>
                    <a:pt x="90763" y="571871"/>
                    <a:pt x="92442" y="558500"/>
                  </a:cubicBezTo>
                  <a:cubicBezTo>
                    <a:pt x="95800" y="546800"/>
                    <a:pt x="100837" y="533428"/>
                    <a:pt x="104195" y="521728"/>
                  </a:cubicBezTo>
                  <a:cubicBezTo>
                    <a:pt x="107553" y="516714"/>
                    <a:pt x="109233" y="511700"/>
                    <a:pt x="112591" y="505014"/>
                  </a:cubicBezTo>
                  <a:cubicBezTo>
                    <a:pt x="114270" y="500000"/>
                    <a:pt x="115949" y="494986"/>
                    <a:pt x="119307" y="489971"/>
                  </a:cubicBezTo>
                  <a:cubicBezTo>
                    <a:pt x="122665" y="484957"/>
                    <a:pt x="124344" y="479942"/>
                    <a:pt x="127703" y="474928"/>
                  </a:cubicBezTo>
                  <a:cubicBezTo>
                    <a:pt x="129382" y="469914"/>
                    <a:pt x="132740" y="464900"/>
                    <a:pt x="134419" y="461557"/>
                  </a:cubicBezTo>
                  <a:cubicBezTo>
                    <a:pt x="139456" y="453200"/>
                    <a:pt x="144494" y="444843"/>
                    <a:pt x="149531" y="438157"/>
                  </a:cubicBezTo>
                  <a:cubicBezTo>
                    <a:pt x="154568" y="431471"/>
                    <a:pt x="157926" y="426457"/>
                    <a:pt x="161285" y="421443"/>
                  </a:cubicBezTo>
                  <a:cubicBezTo>
                    <a:pt x="168001" y="411414"/>
                    <a:pt x="173038" y="406400"/>
                    <a:pt x="173038" y="406400"/>
                  </a:cubicBezTo>
                  <a:close/>
                  <a:moveTo>
                    <a:pt x="541846" y="403283"/>
                  </a:moveTo>
                  <a:lnTo>
                    <a:pt x="544238" y="404644"/>
                  </a:lnTo>
                  <a:cubicBezTo>
                    <a:pt x="545917" y="406316"/>
                    <a:pt x="547596" y="407988"/>
                    <a:pt x="547596" y="407988"/>
                  </a:cubicBezTo>
                  <a:cubicBezTo>
                    <a:pt x="547596" y="407988"/>
                    <a:pt x="546337" y="407152"/>
                    <a:pt x="544028" y="405271"/>
                  </a:cubicBezTo>
                  <a:close/>
                  <a:moveTo>
                    <a:pt x="201613" y="377825"/>
                  </a:moveTo>
                  <a:cubicBezTo>
                    <a:pt x="201613" y="377825"/>
                    <a:pt x="198255" y="382840"/>
                    <a:pt x="193218" y="392871"/>
                  </a:cubicBezTo>
                  <a:cubicBezTo>
                    <a:pt x="189860" y="397886"/>
                    <a:pt x="186501" y="404574"/>
                    <a:pt x="181464" y="411261"/>
                  </a:cubicBezTo>
                  <a:cubicBezTo>
                    <a:pt x="178106" y="417948"/>
                    <a:pt x="173069" y="426307"/>
                    <a:pt x="169710" y="434666"/>
                  </a:cubicBezTo>
                  <a:cubicBezTo>
                    <a:pt x="168031" y="439681"/>
                    <a:pt x="164673" y="444697"/>
                    <a:pt x="162994" y="448040"/>
                  </a:cubicBezTo>
                  <a:cubicBezTo>
                    <a:pt x="161315" y="453056"/>
                    <a:pt x="157957" y="458071"/>
                    <a:pt x="156278" y="463086"/>
                  </a:cubicBezTo>
                  <a:cubicBezTo>
                    <a:pt x="152919" y="468102"/>
                    <a:pt x="151240" y="474789"/>
                    <a:pt x="149561" y="479804"/>
                  </a:cubicBezTo>
                  <a:cubicBezTo>
                    <a:pt x="147882" y="484820"/>
                    <a:pt x="144524" y="491507"/>
                    <a:pt x="142845" y="496522"/>
                  </a:cubicBezTo>
                  <a:cubicBezTo>
                    <a:pt x="139487" y="508225"/>
                    <a:pt x="136128" y="519927"/>
                    <a:pt x="132770" y="533302"/>
                  </a:cubicBezTo>
                  <a:cubicBezTo>
                    <a:pt x="129412" y="545004"/>
                    <a:pt x="127733" y="558379"/>
                    <a:pt x="126054" y="570081"/>
                  </a:cubicBezTo>
                  <a:cubicBezTo>
                    <a:pt x="126054" y="580112"/>
                    <a:pt x="126054" y="580112"/>
                    <a:pt x="126054" y="580112"/>
                  </a:cubicBezTo>
                  <a:cubicBezTo>
                    <a:pt x="126054" y="590143"/>
                    <a:pt x="126054" y="590143"/>
                    <a:pt x="126054" y="590143"/>
                  </a:cubicBezTo>
                  <a:cubicBezTo>
                    <a:pt x="124375" y="596830"/>
                    <a:pt x="126054" y="603517"/>
                    <a:pt x="126054" y="608532"/>
                  </a:cubicBezTo>
                  <a:cubicBezTo>
                    <a:pt x="127733" y="621907"/>
                    <a:pt x="127733" y="633609"/>
                    <a:pt x="131091" y="645312"/>
                  </a:cubicBezTo>
                  <a:cubicBezTo>
                    <a:pt x="134449" y="657014"/>
                    <a:pt x="137808" y="668717"/>
                    <a:pt x="142845" y="678748"/>
                  </a:cubicBezTo>
                  <a:cubicBezTo>
                    <a:pt x="146203" y="688778"/>
                    <a:pt x="151240" y="698809"/>
                    <a:pt x="156278" y="707168"/>
                  </a:cubicBezTo>
                  <a:cubicBezTo>
                    <a:pt x="168031" y="723886"/>
                    <a:pt x="178106" y="735589"/>
                    <a:pt x="186501" y="743948"/>
                  </a:cubicBezTo>
                  <a:cubicBezTo>
                    <a:pt x="194897" y="752307"/>
                    <a:pt x="199934" y="755650"/>
                    <a:pt x="199934" y="755650"/>
                  </a:cubicBezTo>
                  <a:cubicBezTo>
                    <a:pt x="199934" y="755650"/>
                    <a:pt x="198255" y="755650"/>
                    <a:pt x="194897" y="753978"/>
                  </a:cubicBezTo>
                  <a:cubicBezTo>
                    <a:pt x="193218" y="752307"/>
                    <a:pt x="189860" y="748963"/>
                    <a:pt x="184822" y="745619"/>
                  </a:cubicBezTo>
                  <a:cubicBezTo>
                    <a:pt x="176427" y="737260"/>
                    <a:pt x="162994" y="727230"/>
                    <a:pt x="151240" y="710512"/>
                  </a:cubicBezTo>
                  <a:cubicBezTo>
                    <a:pt x="146203" y="702153"/>
                    <a:pt x="139487" y="692122"/>
                    <a:pt x="134449" y="682091"/>
                  </a:cubicBezTo>
                  <a:cubicBezTo>
                    <a:pt x="132770" y="677076"/>
                    <a:pt x="129412" y="672061"/>
                    <a:pt x="127733" y="665373"/>
                  </a:cubicBezTo>
                  <a:cubicBezTo>
                    <a:pt x="126054" y="660358"/>
                    <a:pt x="124375" y="653671"/>
                    <a:pt x="122696" y="648655"/>
                  </a:cubicBezTo>
                  <a:cubicBezTo>
                    <a:pt x="119338" y="635281"/>
                    <a:pt x="115979" y="623579"/>
                    <a:pt x="115979" y="610204"/>
                  </a:cubicBezTo>
                  <a:cubicBezTo>
                    <a:pt x="114300" y="603517"/>
                    <a:pt x="114300" y="596830"/>
                    <a:pt x="114300" y="590143"/>
                  </a:cubicBezTo>
                  <a:cubicBezTo>
                    <a:pt x="114300" y="580112"/>
                    <a:pt x="114300" y="580112"/>
                    <a:pt x="114300" y="580112"/>
                  </a:cubicBezTo>
                  <a:cubicBezTo>
                    <a:pt x="115979" y="570081"/>
                    <a:pt x="115979" y="570081"/>
                    <a:pt x="115979" y="570081"/>
                  </a:cubicBezTo>
                  <a:cubicBezTo>
                    <a:pt x="115979" y="556707"/>
                    <a:pt x="119338" y="543333"/>
                    <a:pt x="122696" y="529958"/>
                  </a:cubicBezTo>
                  <a:cubicBezTo>
                    <a:pt x="126054" y="516584"/>
                    <a:pt x="129412" y="504881"/>
                    <a:pt x="134449" y="493179"/>
                  </a:cubicBezTo>
                  <a:cubicBezTo>
                    <a:pt x="136128" y="488163"/>
                    <a:pt x="137808" y="481476"/>
                    <a:pt x="141166" y="476461"/>
                  </a:cubicBezTo>
                  <a:cubicBezTo>
                    <a:pt x="142845" y="471445"/>
                    <a:pt x="146203" y="464758"/>
                    <a:pt x="147882" y="459743"/>
                  </a:cubicBezTo>
                  <a:cubicBezTo>
                    <a:pt x="151240" y="454727"/>
                    <a:pt x="152919" y="449712"/>
                    <a:pt x="156278" y="444697"/>
                  </a:cubicBezTo>
                  <a:cubicBezTo>
                    <a:pt x="159636" y="441353"/>
                    <a:pt x="161315" y="436338"/>
                    <a:pt x="164673" y="431322"/>
                  </a:cubicBezTo>
                  <a:cubicBezTo>
                    <a:pt x="168031" y="422963"/>
                    <a:pt x="174748" y="416276"/>
                    <a:pt x="178106" y="409589"/>
                  </a:cubicBezTo>
                  <a:cubicBezTo>
                    <a:pt x="183143" y="402902"/>
                    <a:pt x="186501" y="396215"/>
                    <a:pt x="191539" y="392871"/>
                  </a:cubicBezTo>
                  <a:cubicBezTo>
                    <a:pt x="198255" y="382840"/>
                    <a:pt x="201613" y="377825"/>
                    <a:pt x="201613" y="377825"/>
                  </a:cubicBezTo>
                  <a:close/>
                  <a:moveTo>
                    <a:pt x="230188" y="349250"/>
                  </a:moveTo>
                  <a:cubicBezTo>
                    <a:pt x="230188" y="349250"/>
                    <a:pt x="226830" y="354265"/>
                    <a:pt x="221793" y="364296"/>
                  </a:cubicBezTo>
                  <a:cubicBezTo>
                    <a:pt x="218435" y="369311"/>
                    <a:pt x="215076" y="374327"/>
                    <a:pt x="211718" y="382686"/>
                  </a:cubicBezTo>
                  <a:cubicBezTo>
                    <a:pt x="206681" y="389373"/>
                    <a:pt x="203323" y="397732"/>
                    <a:pt x="198285" y="406091"/>
                  </a:cubicBezTo>
                  <a:cubicBezTo>
                    <a:pt x="196606" y="411106"/>
                    <a:pt x="194927" y="414450"/>
                    <a:pt x="191569" y="419465"/>
                  </a:cubicBezTo>
                  <a:cubicBezTo>
                    <a:pt x="189890" y="424481"/>
                    <a:pt x="188211" y="429496"/>
                    <a:pt x="184853" y="434511"/>
                  </a:cubicBezTo>
                  <a:cubicBezTo>
                    <a:pt x="183174" y="439527"/>
                    <a:pt x="179815" y="444542"/>
                    <a:pt x="178136" y="451229"/>
                  </a:cubicBezTo>
                  <a:cubicBezTo>
                    <a:pt x="176457" y="456245"/>
                    <a:pt x="174778" y="461260"/>
                    <a:pt x="173099" y="467947"/>
                  </a:cubicBezTo>
                  <a:cubicBezTo>
                    <a:pt x="168062" y="479650"/>
                    <a:pt x="164703" y="491352"/>
                    <a:pt x="161345" y="503055"/>
                  </a:cubicBezTo>
                  <a:cubicBezTo>
                    <a:pt x="159666" y="516429"/>
                    <a:pt x="156308" y="528132"/>
                    <a:pt x="156308" y="541506"/>
                  </a:cubicBezTo>
                  <a:cubicBezTo>
                    <a:pt x="154629" y="551537"/>
                    <a:pt x="154629" y="551537"/>
                    <a:pt x="154629" y="551537"/>
                  </a:cubicBezTo>
                  <a:cubicBezTo>
                    <a:pt x="154629" y="559896"/>
                    <a:pt x="154629" y="559896"/>
                    <a:pt x="154629" y="559896"/>
                  </a:cubicBezTo>
                  <a:cubicBezTo>
                    <a:pt x="154629" y="566583"/>
                    <a:pt x="154629" y="573270"/>
                    <a:pt x="154629" y="579957"/>
                  </a:cubicBezTo>
                  <a:cubicBezTo>
                    <a:pt x="156308" y="591660"/>
                    <a:pt x="157987" y="605034"/>
                    <a:pt x="161345" y="616737"/>
                  </a:cubicBezTo>
                  <a:cubicBezTo>
                    <a:pt x="163024" y="628439"/>
                    <a:pt x="166383" y="640142"/>
                    <a:pt x="171420" y="650173"/>
                  </a:cubicBezTo>
                  <a:cubicBezTo>
                    <a:pt x="176457" y="660203"/>
                    <a:pt x="181494" y="668562"/>
                    <a:pt x="186532" y="676921"/>
                  </a:cubicBezTo>
                  <a:cubicBezTo>
                    <a:pt x="196606" y="693639"/>
                    <a:pt x="206681" y="707014"/>
                    <a:pt x="215076" y="715373"/>
                  </a:cubicBezTo>
                  <a:lnTo>
                    <a:pt x="222759" y="722371"/>
                  </a:lnTo>
                  <a:lnTo>
                    <a:pt x="213397" y="717044"/>
                  </a:lnTo>
                  <a:cubicBezTo>
                    <a:pt x="205002" y="708685"/>
                    <a:pt x="193248" y="696983"/>
                    <a:pt x="181494" y="680265"/>
                  </a:cubicBezTo>
                  <a:cubicBezTo>
                    <a:pt x="174778" y="673578"/>
                    <a:pt x="169741" y="663547"/>
                    <a:pt x="164703" y="653516"/>
                  </a:cubicBezTo>
                  <a:cubicBezTo>
                    <a:pt x="161345" y="648501"/>
                    <a:pt x="159666" y="641814"/>
                    <a:pt x="156308" y="636798"/>
                  </a:cubicBezTo>
                  <a:cubicBezTo>
                    <a:pt x="154629" y="631783"/>
                    <a:pt x="152950" y="625096"/>
                    <a:pt x="151271" y="618409"/>
                  </a:cubicBezTo>
                  <a:cubicBezTo>
                    <a:pt x="147913" y="606706"/>
                    <a:pt x="146233" y="593332"/>
                    <a:pt x="144554" y="579957"/>
                  </a:cubicBezTo>
                  <a:cubicBezTo>
                    <a:pt x="144554" y="573270"/>
                    <a:pt x="142875" y="566583"/>
                    <a:pt x="144554" y="559896"/>
                  </a:cubicBezTo>
                  <a:cubicBezTo>
                    <a:pt x="144554" y="549865"/>
                    <a:pt x="144554" y="549865"/>
                    <a:pt x="144554" y="549865"/>
                  </a:cubicBezTo>
                  <a:cubicBezTo>
                    <a:pt x="144554" y="539834"/>
                    <a:pt x="144554" y="539834"/>
                    <a:pt x="144554" y="539834"/>
                  </a:cubicBezTo>
                  <a:cubicBezTo>
                    <a:pt x="146233" y="526460"/>
                    <a:pt x="147913" y="513086"/>
                    <a:pt x="151271" y="501383"/>
                  </a:cubicBezTo>
                  <a:cubicBezTo>
                    <a:pt x="154629" y="488009"/>
                    <a:pt x="157987" y="476306"/>
                    <a:pt x="163024" y="464604"/>
                  </a:cubicBezTo>
                  <a:cubicBezTo>
                    <a:pt x="164703" y="457916"/>
                    <a:pt x="168062" y="452901"/>
                    <a:pt x="169741" y="446214"/>
                  </a:cubicBezTo>
                  <a:cubicBezTo>
                    <a:pt x="173099" y="441198"/>
                    <a:pt x="174778" y="436183"/>
                    <a:pt x="178136" y="431168"/>
                  </a:cubicBezTo>
                  <a:cubicBezTo>
                    <a:pt x="179815" y="426152"/>
                    <a:pt x="183174" y="421137"/>
                    <a:pt x="184853" y="416122"/>
                  </a:cubicBezTo>
                  <a:cubicBezTo>
                    <a:pt x="188211" y="411106"/>
                    <a:pt x="189890" y="407763"/>
                    <a:pt x="193248" y="402747"/>
                  </a:cubicBezTo>
                  <a:cubicBezTo>
                    <a:pt x="198285" y="394388"/>
                    <a:pt x="203323" y="386029"/>
                    <a:pt x="208360" y="379342"/>
                  </a:cubicBezTo>
                  <a:cubicBezTo>
                    <a:pt x="211718" y="372655"/>
                    <a:pt x="216755" y="367640"/>
                    <a:pt x="220114" y="362624"/>
                  </a:cubicBezTo>
                  <a:cubicBezTo>
                    <a:pt x="226830" y="354265"/>
                    <a:pt x="230188" y="349250"/>
                    <a:pt x="230188" y="349250"/>
                  </a:cubicBezTo>
                  <a:close/>
                  <a:moveTo>
                    <a:pt x="260350" y="319088"/>
                  </a:moveTo>
                  <a:cubicBezTo>
                    <a:pt x="260350" y="319088"/>
                    <a:pt x="256992" y="325774"/>
                    <a:pt x="250276" y="335802"/>
                  </a:cubicBezTo>
                  <a:cubicBezTo>
                    <a:pt x="246917" y="339145"/>
                    <a:pt x="243559" y="345831"/>
                    <a:pt x="240201" y="352516"/>
                  </a:cubicBezTo>
                  <a:cubicBezTo>
                    <a:pt x="236843" y="360874"/>
                    <a:pt x="231806" y="367559"/>
                    <a:pt x="228447" y="377588"/>
                  </a:cubicBezTo>
                  <a:cubicBezTo>
                    <a:pt x="225089" y="380931"/>
                    <a:pt x="223410" y="385945"/>
                    <a:pt x="221731" y="390959"/>
                  </a:cubicBezTo>
                  <a:cubicBezTo>
                    <a:pt x="218373" y="395973"/>
                    <a:pt x="216694" y="400988"/>
                    <a:pt x="215015" y="406002"/>
                  </a:cubicBezTo>
                  <a:cubicBezTo>
                    <a:pt x="211656" y="411016"/>
                    <a:pt x="209977" y="416030"/>
                    <a:pt x="208298" y="421045"/>
                  </a:cubicBezTo>
                  <a:cubicBezTo>
                    <a:pt x="204940" y="426059"/>
                    <a:pt x="203261" y="432745"/>
                    <a:pt x="201582" y="437759"/>
                  </a:cubicBezTo>
                  <a:cubicBezTo>
                    <a:pt x="196545" y="449459"/>
                    <a:pt x="193186" y="461159"/>
                    <a:pt x="191507" y="474530"/>
                  </a:cubicBezTo>
                  <a:cubicBezTo>
                    <a:pt x="188149" y="486230"/>
                    <a:pt x="186470" y="499602"/>
                    <a:pt x="184791" y="512973"/>
                  </a:cubicBezTo>
                  <a:cubicBezTo>
                    <a:pt x="184791" y="521330"/>
                    <a:pt x="184791" y="521330"/>
                    <a:pt x="184791" y="521330"/>
                  </a:cubicBezTo>
                  <a:cubicBezTo>
                    <a:pt x="183112" y="531359"/>
                    <a:pt x="183112" y="531359"/>
                    <a:pt x="183112" y="531359"/>
                  </a:cubicBezTo>
                  <a:cubicBezTo>
                    <a:pt x="183112" y="538045"/>
                    <a:pt x="183112" y="544730"/>
                    <a:pt x="184791" y="551416"/>
                  </a:cubicBezTo>
                  <a:cubicBezTo>
                    <a:pt x="184791" y="563116"/>
                    <a:pt x="186470" y="576487"/>
                    <a:pt x="189828" y="588187"/>
                  </a:cubicBezTo>
                  <a:cubicBezTo>
                    <a:pt x="193186" y="599887"/>
                    <a:pt x="196545" y="609916"/>
                    <a:pt x="201582" y="619944"/>
                  </a:cubicBezTo>
                  <a:cubicBezTo>
                    <a:pt x="204940" y="629973"/>
                    <a:pt x="209977" y="640001"/>
                    <a:pt x="215015" y="648358"/>
                  </a:cubicBezTo>
                  <a:cubicBezTo>
                    <a:pt x="225089" y="665073"/>
                    <a:pt x="236843" y="676773"/>
                    <a:pt x="243559" y="685130"/>
                  </a:cubicBezTo>
                  <a:cubicBezTo>
                    <a:pt x="251955" y="693487"/>
                    <a:pt x="256992" y="698501"/>
                    <a:pt x="256992" y="698501"/>
                  </a:cubicBezTo>
                  <a:cubicBezTo>
                    <a:pt x="256992" y="698501"/>
                    <a:pt x="256992" y="696830"/>
                    <a:pt x="253634" y="695158"/>
                  </a:cubicBezTo>
                  <a:cubicBezTo>
                    <a:pt x="251955" y="693487"/>
                    <a:pt x="246917" y="690144"/>
                    <a:pt x="243559" y="686801"/>
                  </a:cubicBezTo>
                  <a:cubicBezTo>
                    <a:pt x="233485" y="680115"/>
                    <a:pt x="221731" y="668416"/>
                    <a:pt x="209977" y="651701"/>
                  </a:cubicBezTo>
                  <a:cubicBezTo>
                    <a:pt x="204940" y="643344"/>
                    <a:pt x="198224" y="634987"/>
                    <a:pt x="193186" y="623287"/>
                  </a:cubicBezTo>
                  <a:cubicBezTo>
                    <a:pt x="189828" y="618273"/>
                    <a:pt x="188149" y="613259"/>
                    <a:pt x="186470" y="608244"/>
                  </a:cubicBezTo>
                  <a:cubicBezTo>
                    <a:pt x="184791" y="601559"/>
                    <a:pt x="181433" y="596544"/>
                    <a:pt x="179754" y="589859"/>
                  </a:cubicBezTo>
                  <a:cubicBezTo>
                    <a:pt x="176395" y="578159"/>
                    <a:pt x="174716" y="564787"/>
                    <a:pt x="173037" y="551416"/>
                  </a:cubicBezTo>
                  <a:cubicBezTo>
                    <a:pt x="173037" y="544730"/>
                    <a:pt x="173037" y="538045"/>
                    <a:pt x="173037" y="531359"/>
                  </a:cubicBezTo>
                  <a:cubicBezTo>
                    <a:pt x="173037" y="521330"/>
                    <a:pt x="173037" y="521330"/>
                    <a:pt x="173037" y="521330"/>
                  </a:cubicBezTo>
                  <a:cubicBezTo>
                    <a:pt x="173037" y="511302"/>
                    <a:pt x="173037" y="511302"/>
                    <a:pt x="173037" y="511302"/>
                  </a:cubicBezTo>
                  <a:cubicBezTo>
                    <a:pt x="174716" y="497930"/>
                    <a:pt x="178075" y="484559"/>
                    <a:pt x="181433" y="471187"/>
                  </a:cubicBezTo>
                  <a:cubicBezTo>
                    <a:pt x="183112" y="459487"/>
                    <a:pt x="188149" y="446116"/>
                    <a:pt x="191507" y="434416"/>
                  </a:cubicBezTo>
                  <a:cubicBezTo>
                    <a:pt x="194865" y="429402"/>
                    <a:pt x="196545" y="422716"/>
                    <a:pt x="199903" y="417702"/>
                  </a:cubicBezTo>
                  <a:cubicBezTo>
                    <a:pt x="201582" y="412688"/>
                    <a:pt x="203261" y="407673"/>
                    <a:pt x="206619" y="402659"/>
                  </a:cubicBezTo>
                  <a:cubicBezTo>
                    <a:pt x="209977" y="397645"/>
                    <a:pt x="211656" y="392631"/>
                    <a:pt x="215015" y="387616"/>
                  </a:cubicBezTo>
                  <a:cubicBezTo>
                    <a:pt x="216694" y="382602"/>
                    <a:pt x="220052" y="377588"/>
                    <a:pt x="221731" y="374245"/>
                  </a:cubicBezTo>
                  <a:cubicBezTo>
                    <a:pt x="226768" y="364216"/>
                    <a:pt x="231806" y="357531"/>
                    <a:pt x="236843" y="350845"/>
                  </a:cubicBezTo>
                  <a:cubicBezTo>
                    <a:pt x="241880" y="344159"/>
                    <a:pt x="245238" y="339145"/>
                    <a:pt x="248597" y="334131"/>
                  </a:cubicBezTo>
                  <a:cubicBezTo>
                    <a:pt x="255313" y="324102"/>
                    <a:pt x="260350" y="319088"/>
                    <a:pt x="260350" y="319088"/>
                  </a:cubicBezTo>
                  <a:close/>
                  <a:moveTo>
                    <a:pt x="288925" y="290513"/>
                  </a:moveTo>
                  <a:cubicBezTo>
                    <a:pt x="288925" y="290513"/>
                    <a:pt x="285567" y="295528"/>
                    <a:pt x="280530" y="305559"/>
                  </a:cubicBezTo>
                  <a:cubicBezTo>
                    <a:pt x="277172" y="310574"/>
                    <a:pt x="273813" y="317262"/>
                    <a:pt x="268776" y="323949"/>
                  </a:cubicBezTo>
                  <a:cubicBezTo>
                    <a:pt x="265418" y="330636"/>
                    <a:pt x="262060" y="338995"/>
                    <a:pt x="257022" y="347354"/>
                  </a:cubicBezTo>
                  <a:cubicBezTo>
                    <a:pt x="255343" y="352369"/>
                    <a:pt x="251985" y="357385"/>
                    <a:pt x="250306" y="360728"/>
                  </a:cubicBezTo>
                  <a:cubicBezTo>
                    <a:pt x="248627" y="365744"/>
                    <a:pt x="245269" y="370759"/>
                    <a:pt x="243590" y="375774"/>
                  </a:cubicBezTo>
                  <a:cubicBezTo>
                    <a:pt x="240231" y="380790"/>
                    <a:pt x="238552" y="387477"/>
                    <a:pt x="236873" y="392492"/>
                  </a:cubicBezTo>
                  <a:cubicBezTo>
                    <a:pt x="235194" y="397508"/>
                    <a:pt x="231836" y="402523"/>
                    <a:pt x="230157" y="409210"/>
                  </a:cubicBezTo>
                  <a:cubicBezTo>
                    <a:pt x="226799" y="420913"/>
                    <a:pt x="223440" y="432615"/>
                    <a:pt x="220082" y="444318"/>
                  </a:cubicBezTo>
                  <a:cubicBezTo>
                    <a:pt x="216724" y="457692"/>
                    <a:pt x="215045" y="471066"/>
                    <a:pt x="213366" y="482769"/>
                  </a:cubicBezTo>
                  <a:cubicBezTo>
                    <a:pt x="213366" y="492800"/>
                    <a:pt x="213366" y="492800"/>
                    <a:pt x="213366" y="492800"/>
                  </a:cubicBezTo>
                  <a:cubicBezTo>
                    <a:pt x="213366" y="502831"/>
                    <a:pt x="213366" y="502831"/>
                    <a:pt x="213366" y="502831"/>
                  </a:cubicBezTo>
                  <a:cubicBezTo>
                    <a:pt x="213366" y="509518"/>
                    <a:pt x="213366" y="514533"/>
                    <a:pt x="213366" y="521220"/>
                  </a:cubicBezTo>
                  <a:cubicBezTo>
                    <a:pt x="215045" y="534595"/>
                    <a:pt x="215045" y="546297"/>
                    <a:pt x="218403" y="558000"/>
                  </a:cubicBezTo>
                  <a:cubicBezTo>
                    <a:pt x="221761" y="569702"/>
                    <a:pt x="225120" y="581405"/>
                    <a:pt x="230157" y="591436"/>
                  </a:cubicBezTo>
                  <a:cubicBezTo>
                    <a:pt x="233515" y="601466"/>
                    <a:pt x="238552" y="611497"/>
                    <a:pt x="243590" y="619856"/>
                  </a:cubicBezTo>
                  <a:cubicBezTo>
                    <a:pt x="255343" y="636574"/>
                    <a:pt x="265418" y="648277"/>
                    <a:pt x="273813" y="656636"/>
                  </a:cubicBezTo>
                  <a:cubicBezTo>
                    <a:pt x="282209" y="664995"/>
                    <a:pt x="287246" y="668338"/>
                    <a:pt x="287246" y="668338"/>
                  </a:cubicBezTo>
                  <a:cubicBezTo>
                    <a:pt x="287246" y="668338"/>
                    <a:pt x="285567" y="668338"/>
                    <a:pt x="282209" y="666666"/>
                  </a:cubicBezTo>
                  <a:cubicBezTo>
                    <a:pt x="280530" y="664995"/>
                    <a:pt x="277172" y="661651"/>
                    <a:pt x="272134" y="658307"/>
                  </a:cubicBezTo>
                  <a:cubicBezTo>
                    <a:pt x="263739" y="649948"/>
                    <a:pt x="250306" y="638246"/>
                    <a:pt x="238552" y="623200"/>
                  </a:cubicBezTo>
                  <a:cubicBezTo>
                    <a:pt x="233515" y="614841"/>
                    <a:pt x="226799" y="604810"/>
                    <a:pt x="221761" y="594779"/>
                  </a:cubicBezTo>
                  <a:cubicBezTo>
                    <a:pt x="220082" y="589764"/>
                    <a:pt x="218403" y="584749"/>
                    <a:pt x="215045" y="578061"/>
                  </a:cubicBezTo>
                  <a:cubicBezTo>
                    <a:pt x="213366" y="573046"/>
                    <a:pt x="211687" y="566359"/>
                    <a:pt x="210008" y="561343"/>
                  </a:cubicBezTo>
                  <a:cubicBezTo>
                    <a:pt x="206650" y="547969"/>
                    <a:pt x="203291" y="536267"/>
                    <a:pt x="203291" y="522892"/>
                  </a:cubicBezTo>
                  <a:cubicBezTo>
                    <a:pt x="201612" y="516205"/>
                    <a:pt x="201612" y="509518"/>
                    <a:pt x="201612" y="502831"/>
                  </a:cubicBezTo>
                  <a:cubicBezTo>
                    <a:pt x="201612" y="492800"/>
                    <a:pt x="201612" y="492800"/>
                    <a:pt x="201612" y="492800"/>
                  </a:cubicBezTo>
                  <a:cubicBezTo>
                    <a:pt x="203291" y="482769"/>
                    <a:pt x="203291" y="482769"/>
                    <a:pt x="203291" y="482769"/>
                  </a:cubicBezTo>
                  <a:cubicBezTo>
                    <a:pt x="204970" y="469395"/>
                    <a:pt x="206650" y="456020"/>
                    <a:pt x="210008" y="442646"/>
                  </a:cubicBezTo>
                  <a:cubicBezTo>
                    <a:pt x="213366" y="429272"/>
                    <a:pt x="216724" y="417569"/>
                    <a:pt x="221761" y="405867"/>
                  </a:cubicBezTo>
                  <a:cubicBezTo>
                    <a:pt x="223440" y="399179"/>
                    <a:pt x="226799" y="394164"/>
                    <a:pt x="228478" y="389149"/>
                  </a:cubicBezTo>
                  <a:cubicBezTo>
                    <a:pt x="230157" y="382461"/>
                    <a:pt x="233515" y="377446"/>
                    <a:pt x="235194" y="372431"/>
                  </a:cubicBezTo>
                  <a:cubicBezTo>
                    <a:pt x="238552" y="367415"/>
                    <a:pt x="241911" y="362400"/>
                    <a:pt x="243590" y="357385"/>
                  </a:cubicBezTo>
                  <a:cubicBezTo>
                    <a:pt x="246948" y="354041"/>
                    <a:pt x="248627" y="349026"/>
                    <a:pt x="251985" y="344010"/>
                  </a:cubicBezTo>
                  <a:cubicBezTo>
                    <a:pt x="257022" y="335651"/>
                    <a:pt x="262060" y="328964"/>
                    <a:pt x="265418" y="322277"/>
                  </a:cubicBezTo>
                  <a:cubicBezTo>
                    <a:pt x="270455" y="315590"/>
                    <a:pt x="275492" y="308903"/>
                    <a:pt x="278851" y="303887"/>
                  </a:cubicBezTo>
                  <a:cubicBezTo>
                    <a:pt x="285567" y="295528"/>
                    <a:pt x="288925" y="290513"/>
                    <a:pt x="288925" y="290513"/>
                  </a:cubicBezTo>
                  <a:close/>
                  <a:moveTo>
                    <a:pt x="319087" y="260350"/>
                  </a:moveTo>
                  <a:cubicBezTo>
                    <a:pt x="319087" y="260350"/>
                    <a:pt x="315733" y="267036"/>
                    <a:pt x="309023" y="277064"/>
                  </a:cubicBezTo>
                  <a:cubicBezTo>
                    <a:pt x="305668" y="282078"/>
                    <a:pt x="302314" y="287093"/>
                    <a:pt x="298959" y="295450"/>
                  </a:cubicBezTo>
                  <a:cubicBezTo>
                    <a:pt x="295604" y="302136"/>
                    <a:pt x="290572" y="308821"/>
                    <a:pt x="285540" y="318850"/>
                  </a:cubicBezTo>
                  <a:cubicBezTo>
                    <a:pt x="283863" y="322193"/>
                    <a:pt x="282185" y="327207"/>
                    <a:pt x="278831" y="332221"/>
                  </a:cubicBezTo>
                  <a:cubicBezTo>
                    <a:pt x="277153" y="337235"/>
                    <a:pt x="275476" y="342250"/>
                    <a:pt x="272121" y="347264"/>
                  </a:cubicBezTo>
                  <a:cubicBezTo>
                    <a:pt x="270444" y="352278"/>
                    <a:pt x="268766" y="357292"/>
                    <a:pt x="265412" y="362307"/>
                  </a:cubicBezTo>
                  <a:cubicBezTo>
                    <a:pt x="263734" y="368992"/>
                    <a:pt x="262057" y="374007"/>
                    <a:pt x="260380" y="380692"/>
                  </a:cubicBezTo>
                  <a:cubicBezTo>
                    <a:pt x="255348" y="390721"/>
                    <a:pt x="251993" y="404092"/>
                    <a:pt x="248638" y="415792"/>
                  </a:cubicBezTo>
                  <a:cubicBezTo>
                    <a:pt x="246961" y="429164"/>
                    <a:pt x="243606" y="440864"/>
                    <a:pt x="243606" y="454235"/>
                  </a:cubicBezTo>
                  <a:cubicBezTo>
                    <a:pt x="241929" y="464263"/>
                    <a:pt x="241929" y="464263"/>
                    <a:pt x="241929" y="464263"/>
                  </a:cubicBezTo>
                  <a:cubicBezTo>
                    <a:pt x="241929" y="472621"/>
                    <a:pt x="241929" y="472621"/>
                    <a:pt x="241929" y="472621"/>
                  </a:cubicBezTo>
                  <a:cubicBezTo>
                    <a:pt x="241929" y="479306"/>
                    <a:pt x="241929" y="485992"/>
                    <a:pt x="241929" y="492678"/>
                  </a:cubicBezTo>
                  <a:cubicBezTo>
                    <a:pt x="243606" y="504378"/>
                    <a:pt x="245283" y="517749"/>
                    <a:pt x="248638" y="529449"/>
                  </a:cubicBezTo>
                  <a:cubicBezTo>
                    <a:pt x="250316" y="541149"/>
                    <a:pt x="255348" y="551178"/>
                    <a:pt x="258702" y="562878"/>
                  </a:cubicBezTo>
                  <a:cubicBezTo>
                    <a:pt x="263734" y="572906"/>
                    <a:pt x="268766" y="581263"/>
                    <a:pt x="273799" y="589620"/>
                  </a:cubicBezTo>
                  <a:cubicBezTo>
                    <a:pt x="283863" y="606335"/>
                    <a:pt x="293927" y="619706"/>
                    <a:pt x="302314" y="628063"/>
                  </a:cubicBezTo>
                  <a:lnTo>
                    <a:pt x="311075" y="635493"/>
                  </a:lnTo>
                  <a:lnTo>
                    <a:pt x="300636" y="628063"/>
                  </a:lnTo>
                  <a:cubicBezTo>
                    <a:pt x="292250" y="621377"/>
                    <a:pt x="280508" y="609678"/>
                    <a:pt x="268766" y="592963"/>
                  </a:cubicBezTo>
                  <a:cubicBezTo>
                    <a:pt x="262057" y="584606"/>
                    <a:pt x="257025" y="576249"/>
                    <a:pt x="251993" y="566221"/>
                  </a:cubicBezTo>
                  <a:cubicBezTo>
                    <a:pt x="248638" y="561206"/>
                    <a:pt x="246961" y="554521"/>
                    <a:pt x="245283" y="549506"/>
                  </a:cubicBezTo>
                  <a:cubicBezTo>
                    <a:pt x="241929" y="542821"/>
                    <a:pt x="240251" y="537806"/>
                    <a:pt x="238574" y="531121"/>
                  </a:cubicBezTo>
                  <a:cubicBezTo>
                    <a:pt x="235219" y="519421"/>
                    <a:pt x="233542" y="506049"/>
                    <a:pt x="231865" y="492678"/>
                  </a:cubicBezTo>
                  <a:cubicBezTo>
                    <a:pt x="231865" y="485992"/>
                    <a:pt x="230187" y="479306"/>
                    <a:pt x="231865" y="472621"/>
                  </a:cubicBezTo>
                  <a:cubicBezTo>
                    <a:pt x="231865" y="462592"/>
                    <a:pt x="231865" y="462592"/>
                    <a:pt x="231865" y="462592"/>
                  </a:cubicBezTo>
                  <a:cubicBezTo>
                    <a:pt x="231865" y="452564"/>
                    <a:pt x="231865" y="452564"/>
                    <a:pt x="231865" y="452564"/>
                  </a:cubicBezTo>
                  <a:cubicBezTo>
                    <a:pt x="233542" y="439192"/>
                    <a:pt x="235219" y="425821"/>
                    <a:pt x="238574" y="414121"/>
                  </a:cubicBezTo>
                  <a:cubicBezTo>
                    <a:pt x="241929" y="400749"/>
                    <a:pt x="246961" y="389049"/>
                    <a:pt x="250316" y="377350"/>
                  </a:cubicBezTo>
                  <a:cubicBezTo>
                    <a:pt x="251993" y="370664"/>
                    <a:pt x="255348" y="365650"/>
                    <a:pt x="257025" y="358964"/>
                  </a:cubicBezTo>
                  <a:cubicBezTo>
                    <a:pt x="260380" y="353950"/>
                    <a:pt x="262057" y="348935"/>
                    <a:pt x="265412" y="343921"/>
                  </a:cubicBezTo>
                  <a:cubicBezTo>
                    <a:pt x="267089" y="338907"/>
                    <a:pt x="270444" y="333893"/>
                    <a:pt x="272121" y="328878"/>
                  </a:cubicBezTo>
                  <a:cubicBezTo>
                    <a:pt x="275476" y="323864"/>
                    <a:pt x="278831" y="320521"/>
                    <a:pt x="280508" y="315507"/>
                  </a:cubicBezTo>
                  <a:cubicBezTo>
                    <a:pt x="285540" y="307150"/>
                    <a:pt x="290572" y="298793"/>
                    <a:pt x="295604" y="292107"/>
                  </a:cubicBezTo>
                  <a:cubicBezTo>
                    <a:pt x="298959" y="285421"/>
                    <a:pt x="303991" y="280407"/>
                    <a:pt x="307346" y="275393"/>
                  </a:cubicBezTo>
                  <a:cubicBezTo>
                    <a:pt x="314055" y="267036"/>
                    <a:pt x="319087" y="260350"/>
                    <a:pt x="319087" y="260350"/>
                  </a:cubicBezTo>
                  <a:close/>
                  <a:moveTo>
                    <a:pt x="347663" y="231775"/>
                  </a:moveTo>
                  <a:cubicBezTo>
                    <a:pt x="347663" y="231775"/>
                    <a:pt x="344305" y="238462"/>
                    <a:pt x="337589" y="246821"/>
                  </a:cubicBezTo>
                  <a:cubicBezTo>
                    <a:pt x="335910" y="251836"/>
                    <a:pt x="330872" y="258524"/>
                    <a:pt x="327514" y="265211"/>
                  </a:cubicBezTo>
                  <a:cubicBezTo>
                    <a:pt x="324156" y="271898"/>
                    <a:pt x="319119" y="280257"/>
                    <a:pt x="315760" y="288616"/>
                  </a:cubicBezTo>
                  <a:cubicBezTo>
                    <a:pt x="312402" y="293631"/>
                    <a:pt x="310723" y="298647"/>
                    <a:pt x="309044" y="303662"/>
                  </a:cubicBezTo>
                  <a:cubicBezTo>
                    <a:pt x="305686" y="308677"/>
                    <a:pt x="304007" y="312021"/>
                    <a:pt x="302328" y="318708"/>
                  </a:cubicBezTo>
                  <a:cubicBezTo>
                    <a:pt x="298969" y="323723"/>
                    <a:pt x="297290" y="328739"/>
                    <a:pt x="295611" y="333754"/>
                  </a:cubicBezTo>
                  <a:cubicBezTo>
                    <a:pt x="292253" y="338770"/>
                    <a:pt x="290574" y="345457"/>
                    <a:pt x="288895" y="350472"/>
                  </a:cubicBezTo>
                  <a:cubicBezTo>
                    <a:pt x="285537" y="362175"/>
                    <a:pt x="282178" y="373877"/>
                    <a:pt x="278820" y="387252"/>
                  </a:cubicBezTo>
                  <a:cubicBezTo>
                    <a:pt x="275462" y="398954"/>
                    <a:pt x="273783" y="412328"/>
                    <a:pt x="272104" y="425703"/>
                  </a:cubicBezTo>
                  <a:cubicBezTo>
                    <a:pt x="272104" y="434062"/>
                    <a:pt x="272104" y="434062"/>
                    <a:pt x="272104" y="434062"/>
                  </a:cubicBezTo>
                  <a:cubicBezTo>
                    <a:pt x="270425" y="444092"/>
                    <a:pt x="270425" y="444092"/>
                    <a:pt x="270425" y="444092"/>
                  </a:cubicBezTo>
                  <a:cubicBezTo>
                    <a:pt x="270425" y="450780"/>
                    <a:pt x="272104" y="457467"/>
                    <a:pt x="272104" y="462482"/>
                  </a:cubicBezTo>
                  <a:cubicBezTo>
                    <a:pt x="272104" y="475857"/>
                    <a:pt x="273783" y="487559"/>
                    <a:pt x="277141" y="499262"/>
                  </a:cubicBezTo>
                  <a:cubicBezTo>
                    <a:pt x="280499" y="510964"/>
                    <a:pt x="283858" y="522667"/>
                    <a:pt x="288895" y="532698"/>
                  </a:cubicBezTo>
                  <a:cubicBezTo>
                    <a:pt x="292253" y="542728"/>
                    <a:pt x="297290" y="552759"/>
                    <a:pt x="302328" y="561118"/>
                  </a:cubicBezTo>
                  <a:cubicBezTo>
                    <a:pt x="312402" y="577836"/>
                    <a:pt x="324156" y="589539"/>
                    <a:pt x="332551" y="597898"/>
                  </a:cubicBezTo>
                  <a:cubicBezTo>
                    <a:pt x="339268" y="606257"/>
                    <a:pt x="345984" y="609600"/>
                    <a:pt x="345984" y="609600"/>
                  </a:cubicBezTo>
                  <a:cubicBezTo>
                    <a:pt x="345984" y="609600"/>
                    <a:pt x="344305" y="609600"/>
                    <a:pt x="340947" y="607928"/>
                  </a:cubicBezTo>
                  <a:cubicBezTo>
                    <a:pt x="339268" y="606257"/>
                    <a:pt x="334230" y="602913"/>
                    <a:pt x="330872" y="599569"/>
                  </a:cubicBezTo>
                  <a:cubicBezTo>
                    <a:pt x="320798" y="592882"/>
                    <a:pt x="309044" y="581180"/>
                    <a:pt x="297290" y="564462"/>
                  </a:cubicBezTo>
                  <a:cubicBezTo>
                    <a:pt x="292253" y="556103"/>
                    <a:pt x="285537" y="546072"/>
                    <a:pt x="280499" y="536041"/>
                  </a:cubicBezTo>
                  <a:cubicBezTo>
                    <a:pt x="278820" y="531026"/>
                    <a:pt x="275462" y="526011"/>
                    <a:pt x="273783" y="519323"/>
                  </a:cubicBezTo>
                  <a:cubicBezTo>
                    <a:pt x="272104" y="514308"/>
                    <a:pt x="268746" y="509293"/>
                    <a:pt x="267067" y="502605"/>
                  </a:cubicBezTo>
                  <a:cubicBezTo>
                    <a:pt x="263708" y="490903"/>
                    <a:pt x="262029" y="477528"/>
                    <a:pt x="260350" y="464154"/>
                  </a:cubicBezTo>
                  <a:cubicBezTo>
                    <a:pt x="260350" y="457467"/>
                    <a:pt x="260350" y="450780"/>
                    <a:pt x="260350" y="444092"/>
                  </a:cubicBezTo>
                  <a:cubicBezTo>
                    <a:pt x="260350" y="434062"/>
                    <a:pt x="260350" y="434062"/>
                    <a:pt x="260350" y="434062"/>
                  </a:cubicBezTo>
                  <a:cubicBezTo>
                    <a:pt x="262029" y="424031"/>
                    <a:pt x="262029" y="424031"/>
                    <a:pt x="262029" y="424031"/>
                  </a:cubicBezTo>
                  <a:cubicBezTo>
                    <a:pt x="262029" y="410657"/>
                    <a:pt x="265388" y="397282"/>
                    <a:pt x="268746" y="383908"/>
                  </a:cubicBezTo>
                  <a:cubicBezTo>
                    <a:pt x="270425" y="372205"/>
                    <a:pt x="275462" y="358831"/>
                    <a:pt x="280499" y="347129"/>
                  </a:cubicBezTo>
                  <a:cubicBezTo>
                    <a:pt x="282178" y="342113"/>
                    <a:pt x="283858" y="335426"/>
                    <a:pt x="287216" y="330411"/>
                  </a:cubicBezTo>
                  <a:cubicBezTo>
                    <a:pt x="288895" y="325395"/>
                    <a:pt x="292253" y="320380"/>
                    <a:pt x="293932" y="315365"/>
                  </a:cubicBezTo>
                  <a:cubicBezTo>
                    <a:pt x="297290" y="308677"/>
                    <a:pt x="298969" y="303662"/>
                    <a:pt x="302328" y="300318"/>
                  </a:cubicBezTo>
                  <a:cubicBezTo>
                    <a:pt x="304007" y="295303"/>
                    <a:pt x="307365" y="290288"/>
                    <a:pt x="309044" y="286944"/>
                  </a:cubicBezTo>
                  <a:cubicBezTo>
                    <a:pt x="314081" y="276913"/>
                    <a:pt x="319119" y="270226"/>
                    <a:pt x="324156" y="263539"/>
                  </a:cubicBezTo>
                  <a:cubicBezTo>
                    <a:pt x="329193" y="256852"/>
                    <a:pt x="332551" y="250165"/>
                    <a:pt x="335910" y="246821"/>
                  </a:cubicBezTo>
                  <a:cubicBezTo>
                    <a:pt x="342626" y="236790"/>
                    <a:pt x="347663" y="231775"/>
                    <a:pt x="347663" y="231775"/>
                  </a:cubicBezTo>
                  <a:close/>
                  <a:moveTo>
                    <a:pt x="376238" y="203200"/>
                  </a:moveTo>
                  <a:cubicBezTo>
                    <a:pt x="376238" y="203200"/>
                    <a:pt x="372880" y="208215"/>
                    <a:pt x="367843" y="218246"/>
                  </a:cubicBezTo>
                  <a:cubicBezTo>
                    <a:pt x="364485" y="223261"/>
                    <a:pt x="361126" y="229949"/>
                    <a:pt x="357768" y="236636"/>
                  </a:cubicBezTo>
                  <a:cubicBezTo>
                    <a:pt x="352731" y="243323"/>
                    <a:pt x="349373" y="251682"/>
                    <a:pt x="344335" y="260041"/>
                  </a:cubicBezTo>
                  <a:cubicBezTo>
                    <a:pt x="342656" y="265056"/>
                    <a:pt x="339298" y="268400"/>
                    <a:pt x="337619" y="273415"/>
                  </a:cubicBezTo>
                  <a:cubicBezTo>
                    <a:pt x="335940" y="278431"/>
                    <a:pt x="332582" y="283446"/>
                    <a:pt x="330903" y="288461"/>
                  </a:cubicBezTo>
                  <a:cubicBezTo>
                    <a:pt x="329224" y="293477"/>
                    <a:pt x="325865" y="298492"/>
                    <a:pt x="324186" y="305179"/>
                  </a:cubicBezTo>
                  <a:cubicBezTo>
                    <a:pt x="322507" y="310195"/>
                    <a:pt x="319149" y="315210"/>
                    <a:pt x="317470" y="321897"/>
                  </a:cubicBezTo>
                  <a:cubicBezTo>
                    <a:pt x="314112" y="333600"/>
                    <a:pt x="310753" y="345302"/>
                    <a:pt x="307395" y="357005"/>
                  </a:cubicBezTo>
                  <a:cubicBezTo>
                    <a:pt x="304037" y="370379"/>
                    <a:pt x="302358" y="382082"/>
                    <a:pt x="300679" y="395456"/>
                  </a:cubicBezTo>
                  <a:cubicBezTo>
                    <a:pt x="300679" y="405487"/>
                    <a:pt x="300679" y="405487"/>
                    <a:pt x="300679" y="405487"/>
                  </a:cubicBezTo>
                  <a:cubicBezTo>
                    <a:pt x="300679" y="415518"/>
                    <a:pt x="300679" y="415518"/>
                    <a:pt x="300679" y="415518"/>
                  </a:cubicBezTo>
                  <a:cubicBezTo>
                    <a:pt x="300679" y="422205"/>
                    <a:pt x="300679" y="427220"/>
                    <a:pt x="300679" y="433907"/>
                  </a:cubicBezTo>
                  <a:cubicBezTo>
                    <a:pt x="302358" y="447282"/>
                    <a:pt x="304037" y="458984"/>
                    <a:pt x="305716" y="470687"/>
                  </a:cubicBezTo>
                  <a:cubicBezTo>
                    <a:pt x="309074" y="482389"/>
                    <a:pt x="312433" y="494092"/>
                    <a:pt x="317470" y="504123"/>
                  </a:cubicBezTo>
                  <a:cubicBezTo>
                    <a:pt x="322507" y="514153"/>
                    <a:pt x="327544" y="524184"/>
                    <a:pt x="332582" y="530871"/>
                  </a:cubicBezTo>
                  <a:cubicBezTo>
                    <a:pt x="342656" y="547589"/>
                    <a:pt x="352731" y="560964"/>
                    <a:pt x="361126" y="569323"/>
                  </a:cubicBezTo>
                  <a:cubicBezTo>
                    <a:pt x="369522" y="577682"/>
                    <a:pt x="374559" y="581025"/>
                    <a:pt x="374559" y="581025"/>
                  </a:cubicBezTo>
                  <a:cubicBezTo>
                    <a:pt x="374559" y="581025"/>
                    <a:pt x="372880" y="581025"/>
                    <a:pt x="369522" y="579353"/>
                  </a:cubicBezTo>
                  <a:cubicBezTo>
                    <a:pt x="367843" y="577682"/>
                    <a:pt x="364485" y="574338"/>
                    <a:pt x="359447" y="570994"/>
                  </a:cubicBezTo>
                  <a:cubicBezTo>
                    <a:pt x="351052" y="562635"/>
                    <a:pt x="337619" y="550933"/>
                    <a:pt x="325865" y="535887"/>
                  </a:cubicBezTo>
                  <a:cubicBezTo>
                    <a:pt x="320828" y="527528"/>
                    <a:pt x="314112" y="517497"/>
                    <a:pt x="310753" y="507466"/>
                  </a:cubicBezTo>
                  <a:cubicBezTo>
                    <a:pt x="307395" y="502451"/>
                    <a:pt x="305716" y="495764"/>
                    <a:pt x="302358" y="490748"/>
                  </a:cubicBezTo>
                  <a:cubicBezTo>
                    <a:pt x="300679" y="485733"/>
                    <a:pt x="299000" y="479046"/>
                    <a:pt x="297321" y="474030"/>
                  </a:cubicBezTo>
                  <a:cubicBezTo>
                    <a:pt x="293963" y="460656"/>
                    <a:pt x="290604" y="447282"/>
                    <a:pt x="290604" y="435579"/>
                  </a:cubicBezTo>
                  <a:cubicBezTo>
                    <a:pt x="290604" y="428892"/>
                    <a:pt x="288925" y="422205"/>
                    <a:pt x="288925" y="415518"/>
                  </a:cubicBezTo>
                  <a:cubicBezTo>
                    <a:pt x="288925" y="405487"/>
                    <a:pt x="288925" y="405487"/>
                    <a:pt x="288925" y="405487"/>
                  </a:cubicBezTo>
                  <a:cubicBezTo>
                    <a:pt x="290604" y="395456"/>
                    <a:pt x="290604" y="395456"/>
                    <a:pt x="290604" y="395456"/>
                  </a:cubicBezTo>
                  <a:cubicBezTo>
                    <a:pt x="292283" y="382082"/>
                    <a:pt x="293963" y="368707"/>
                    <a:pt x="297321" y="355333"/>
                  </a:cubicBezTo>
                  <a:cubicBezTo>
                    <a:pt x="300679" y="341959"/>
                    <a:pt x="304037" y="330256"/>
                    <a:pt x="309074" y="318554"/>
                  </a:cubicBezTo>
                  <a:cubicBezTo>
                    <a:pt x="310753" y="311866"/>
                    <a:pt x="314112" y="306851"/>
                    <a:pt x="315791" y="301836"/>
                  </a:cubicBezTo>
                  <a:cubicBezTo>
                    <a:pt x="319149" y="295148"/>
                    <a:pt x="320828" y="290133"/>
                    <a:pt x="324186" y="285118"/>
                  </a:cubicBezTo>
                  <a:cubicBezTo>
                    <a:pt x="325865" y="280102"/>
                    <a:pt x="329224" y="275087"/>
                    <a:pt x="330903" y="270072"/>
                  </a:cubicBezTo>
                  <a:cubicBezTo>
                    <a:pt x="334261" y="265056"/>
                    <a:pt x="335940" y="261713"/>
                    <a:pt x="339298" y="256697"/>
                  </a:cubicBezTo>
                  <a:cubicBezTo>
                    <a:pt x="344335" y="248338"/>
                    <a:pt x="349373" y="241651"/>
                    <a:pt x="352731" y="234964"/>
                  </a:cubicBezTo>
                  <a:cubicBezTo>
                    <a:pt x="357768" y="228277"/>
                    <a:pt x="362805" y="221590"/>
                    <a:pt x="366164" y="216574"/>
                  </a:cubicBezTo>
                  <a:cubicBezTo>
                    <a:pt x="372880" y="208215"/>
                    <a:pt x="376238" y="203200"/>
                    <a:pt x="376238" y="203200"/>
                  </a:cubicBezTo>
                  <a:close/>
                  <a:moveTo>
                    <a:pt x="406400" y="173038"/>
                  </a:moveTo>
                  <a:cubicBezTo>
                    <a:pt x="406400" y="173038"/>
                    <a:pt x="403042" y="179752"/>
                    <a:pt x="396326" y="189822"/>
                  </a:cubicBezTo>
                  <a:cubicBezTo>
                    <a:pt x="392967" y="194857"/>
                    <a:pt x="389609" y="199893"/>
                    <a:pt x="386251" y="206606"/>
                  </a:cubicBezTo>
                  <a:cubicBezTo>
                    <a:pt x="382893" y="214998"/>
                    <a:pt x="377856" y="221712"/>
                    <a:pt x="372818" y="231782"/>
                  </a:cubicBezTo>
                  <a:cubicBezTo>
                    <a:pt x="371139" y="235139"/>
                    <a:pt x="369460" y="240174"/>
                    <a:pt x="366102" y="245210"/>
                  </a:cubicBezTo>
                  <a:cubicBezTo>
                    <a:pt x="364423" y="250245"/>
                    <a:pt x="362744" y="255280"/>
                    <a:pt x="359386" y="260315"/>
                  </a:cubicBezTo>
                  <a:cubicBezTo>
                    <a:pt x="357706" y="265351"/>
                    <a:pt x="356027" y="270386"/>
                    <a:pt x="352669" y="275421"/>
                  </a:cubicBezTo>
                  <a:cubicBezTo>
                    <a:pt x="350990" y="282135"/>
                    <a:pt x="349311" y="287170"/>
                    <a:pt x="347632" y="292205"/>
                  </a:cubicBezTo>
                  <a:cubicBezTo>
                    <a:pt x="342595" y="303954"/>
                    <a:pt x="339236" y="317382"/>
                    <a:pt x="335878" y="329130"/>
                  </a:cubicBezTo>
                  <a:cubicBezTo>
                    <a:pt x="334199" y="340879"/>
                    <a:pt x="330841" y="354307"/>
                    <a:pt x="330841" y="367734"/>
                  </a:cubicBezTo>
                  <a:cubicBezTo>
                    <a:pt x="329162" y="377804"/>
                    <a:pt x="329162" y="377804"/>
                    <a:pt x="329162" y="377804"/>
                  </a:cubicBezTo>
                  <a:cubicBezTo>
                    <a:pt x="329162" y="386197"/>
                    <a:pt x="329162" y="386197"/>
                    <a:pt x="329162" y="386197"/>
                  </a:cubicBezTo>
                  <a:cubicBezTo>
                    <a:pt x="329162" y="392910"/>
                    <a:pt x="329162" y="399624"/>
                    <a:pt x="329162" y="406337"/>
                  </a:cubicBezTo>
                  <a:cubicBezTo>
                    <a:pt x="330841" y="418086"/>
                    <a:pt x="332520" y="431514"/>
                    <a:pt x="335878" y="443263"/>
                  </a:cubicBezTo>
                  <a:cubicBezTo>
                    <a:pt x="337557" y="455011"/>
                    <a:pt x="342595" y="465082"/>
                    <a:pt x="345953" y="475152"/>
                  </a:cubicBezTo>
                  <a:cubicBezTo>
                    <a:pt x="350990" y="486901"/>
                    <a:pt x="356027" y="495294"/>
                    <a:pt x="361065" y="503686"/>
                  </a:cubicBezTo>
                  <a:cubicBezTo>
                    <a:pt x="371139" y="520470"/>
                    <a:pt x="381214" y="533897"/>
                    <a:pt x="389609" y="540611"/>
                  </a:cubicBezTo>
                  <a:cubicBezTo>
                    <a:pt x="398005" y="549003"/>
                    <a:pt x="403042" y="554038"/>
                    <a:pt x="403042" y="554038"/>
                  </a:cubicBezTo>
                  <a:cubicBezTo>
                    <a:pt x="403042" y="554038"/>
                    <a:pt x="401363" y="552360"/>
                    <a:pt x="399684" y="550681"/>
                  </a:cubicBezTo>
                  <a:cubicBezTo>
                    <a:pt x="396326" y="549003"/>
                    <a:pt x="392967" y="547324"/>
                    <a:pt x="387930" y="542289"/>
                  </a:cubicBezTo>
                  <a:cubicBezTo>
                    <a:pt x="379535" y="535576"/>
                    <a:pt x="367781" y="523827"/>
                    <a:pt x="356027" y="507043"/>
                  </a:cubicBezTo>
                  <a:cubicBezTo>
                    <a:pt x="349311" y="498650"/>
                    <a:pt x="344274" y="490258"/>
                    <a:pt x="339236" y="480188"/>
                  </a:cubicBezTo>
                  <a:cubicBezTo>
                    <a:pt x="335878" y="473474"/>
                    <a:pt x="334199" y="468439"/>
                    <a:pt x="332520" y="463403"/>
                  </a:cubicBezTo>
                  <a:cubicBezTo>
                    <a:pt x="329162" y="456690"/>
                    <a:pt x="327483" y="451655"/>
                    <a:pt x="325804" y="444941"/>
                  </a:cubicBezTo>
                  <a:cubicBezTo>
                    <a:pt x="322445" y="433192"/>
                    <a:pt x="320766" y="419765"/>
                    <a:pt x="319087" y="406337"/>
                  </a:cubicBezTo>
                  <a:cubicBezTo>
                    <a:pt x="319087" y="399624"/>
                    <a:pt x="319087" y="392910"/>
                    <a:pt x="319087" y="386197"/>
                  </a:cubicBezTo>
                  <a:cubicBezTo>
                    <a:pt x="319087" y="376126"/>
                    <a:pt x="319087" y="376126"/>
                    <a:pt x="319087" y="376126"/>
                  </a:cubicBezTo>
                  <a:cubicBezTo>
                    <a:pt x="319087" y="366056"/>
                    <a:pt x="319087" y="366056"/>
                    <a:pt x="319087" y="366056"/>
                  </a:cubicBezTo>
                  <a:cubicBezTo>
                    <a:pt x="320766" y="352628"/>
                    <a:pt x="324125" y="339201"/>
                    <a:pt x="325804" y="327452"/>
                  </a:cubicBezTo>
                  <a:cubicBezTo>
                    <a:pt x="329162" y="314025"/>
                    <a:pt x="334199" y="302276"/>
                    <a:pt x="337557" y="290527"/>
                  </a:cubicBezTo>
                  <a:cubicBezTo>
                    <a:pt x="339236" y="283813"/>
                    <a:pt x="342595" y="278778"/>
                    <a:pt x="344274" y="272064"/>
                  </a:cubicBezTo>
                  <a:cubicBezTo>
                    <a:pt x="347632" y="267029"/>
                    <a:pt x="349311" y="261994"/>
                    <a:pt x="352669" y="256959"/>
                  </a:cubicBezTo>
                  <a:cubicBezTo>
                    <a:pt x="354348" y="251923"/>
                    <a:pt x="357706" y="246888"/>
                    <a:pt x="359386" y="241853"/>
                  </a:cubicBezTo>
                  <a:cubicBezTo>
                    <a:pt x="362744" y="236818"/>
                    <a:pt x="366102" y="231782"/>
                    <a:pt x="367781" y="228426"/>
                  </a:cubicBezTo>
                  <a:cubicBezTo>
                    <a:pt x="372818" y="220034"/>
                    <a:pt x="377856" y="211641"/>
                    <a:pt x="382893" y="204928"/>
                  </a:cubicBezTo>
                  <a:cubicBezTo>
                    <a:pt x="386251" y="198214"/>
                    <a:pt x="391288" y="193179"/>
                    <a:pt x="394647" y="188144"/>
                  </a:cubicBezTo>
                  <a:cubicBezTo>
                    <a:pt x="401363" y="178073"/>
                    <a:pt x="406400" y="173038"/>
                    <a:pt x="406400" y="173038"/>
                  </a:cubicBezTo>
                  <a:close/>
                  <a:moveTo>
                    <a:pt x="434975" y="146050"/>
                  </a:moveTo>
                  <a:cubicBezTo>
                    <a:pt x="434975" y="146050"/>
                    <a:pt x="431617" y="151065"/>
                    <a:pt x="424901" y="161096"/>
                  </a:cubicBezTo>
                  <a:cubicBezTo>
                    <a:pt x="423222" y="166111"/>
                    <a:pt x="419863" y="172799"/>
                    <a:pt x="414826" y="179486"/>
                  </a:cubicBezTo>
                  <a:cubicBezTo>
                    <a:pt x="411468" y="186173"/>
                    <a:pt x="406431" y="194532"/>
                    <a:pt x="403072" y="202891"/>
                  </a:cubicBezTo>
                  <a:cubicBezTo>
                    <a:pt x="399714" y="207906"/>
                    <a:pt x="398035" y="212922"/>
                    <a:pt x="396356" y="217937"/>
                  </a:cubicBezTo>
                  <a:cubicBezTo>
                    <a:pt x="392998" y="221281"/>
                    <a:pt x="391319" y="226296"/>
                    <a:pt x="389640" y="231311"/>
                  </a:cubicBezTo>
                  <a:cubicBezTo>
                    <a:pt x="386281" y="237998"/>
                    <a:pt x="384602" y="243014"/>
                    <a:pt x="382923" y="248029"/>
                  </a:cubicBezTo>
                  <a:cubicBezTo>
                    <a:pt x="381244" y="253045"/>
                    <a:pt x="377886" y="259732"/>
                    <a:pt x="376207" y="264747"/>
                  </a:cubicBezTo>
                  <a:cubicBezTo>
                    <a:pt x="372849" y="276450"/>
                    <a:pt x="369490" y="288152"/>
                    <a:pt x="366132" y="301527"/>
                  </a:cubicBezTo>
                  <a:cubicBezTo>
                    <a:pt x="362774" y="313229"/>
                    <a:pt x="361095" y="326603"/>
                    <a:pt x="359416" y="338306"/>
                  </a:cubicBezTo>
                  <a:cubicBezTo>
                    <a:pt x="359416" y="348337"/>
                    <a:pt x="359416" y="348337"/>
                    <a:pt x="359416" y="348337"/>
                  </a:cubicBezTo>
                  <a:cubicBezTo>
                    <a:pt x="359416" y="358368"/>
                    <a:pt x="359416" y="358368"/>
                    <a:pt x="359416" y="358368"/>
                  </a:cubicBezTo>
                  <a:cubicBezTo>
                    <a:pt x="357737" y="365055"/>
                    <a:pt x="359416" y="371742"/>
                    <a:pt x="359416" y="376757"/>
                  </a:cubicBezTo>
                  <a:cubicBezTo>
                    <a:pt x="359416" y="390132"/>
                    <a:pt x="361095" y="401834"/>
                    <a:pt x="364453" y="413537"/>
                  </a:cubicBezTo>
                  <a:cubicBezTo>
                    <a:pt x="367811" y="425239"/>
                    <a:pt x="371170" y="436942"/>
                    <a:pt x="376207" y="446972"/>
                  </a:cubicBezTo>
                  <a:cubicBezTo>
                    <a:pt x="379565" y="457003"/>
                    <a:pt x="384602" y="467034"/>
                    <a:pt x="389640" y="475393"/>
                  </a:cubicBezTo>
                  <a:cubicBezTo>
                    <a:pt x="399714" y="492111"/>
                    <a:pt x="411468" y="503814"/>
                    <a:pt x="419863" y="512173"/>
                  </a:cubicBezTo>
                  <a:cubicBezTo>
                    <a:pt x="426580" y="520532"/>
                    <a:pt x="433296" y="523875"/>
                    <a:pt x="433296" y="523875"/>
                  </a:cubicBezTo>
                  <a:cubicBezTo>
                    <a:pt x="433296" y="523875"/>
                    <a:pt x="431617" y="523875"/>
                    <a:pt x="428259" y="522203"/>
                  </a:cubicBezTo>
                  <a:cubicBezTo>
                    <a:pt x="426580" y="520532"/>
                    <a:pt x="421542" y="517188"/>
                    <a:pt x="418184" y="513844"/>
                  </a:cubicBezTo>
                  <a:cubicBezTo>
                    <a:pt x="409789" y="507157"/>
                    <a:pt x="396356" y="495455"/>
                    <a:pt x="384602" y="478736"/>
                  </a:cubicBezTo>
                  <a:cubicBezTo>
                    <a:pt x="379565" y="470378"/>
                    <a:pt x="372849" y="460347"/>
                    <a:pt x="367811" y="450316"/>
                  </a:cubicBezTo>
                  <a:cubicBezTo>
                    <a:pt x="366132" y="445301"/>
                    <a:pt x="362774" y="440285"/>
                    <a:pt x="361095" y="433598"/>
                  </a:cubicBezTo>
                  <a:cubicBezTo>
                    <a:pt x="359416" y="428583"/>
                    <a:pt x="356058" y="421896"/>
                    <a:pt x="356058" y="416880"/>
                  </a:cubicBezTo>
                  <a:cubicBezTo>
                    <a:pt x="351020" y="405178"/>
                    <a:pt x="349341" y="391803"/>
                    <a:pt x="347662" y="378429"/>
                  </a:cubicBezTo>
                  <a:cubicBezTo>
                    <a:pt x="347662" y="371742"/>
                    <a:pt x="347662" y="365055"/>
                    <a:pt x="347662" y="358368"/>
                  </a:cubicBezTo>
                  <a:cubicBezTo>
                    <a:pt x="347662" y="348337"/>
                    <a:pt x="347662" y="348337"/>
                    <a:pt x="347662" y="348337"/>
                  </a:cubicBezTo>
                  <a:cubicBezTo>
                    <a:pt x="349341" y="338306"/>
                    <a:pt x="349341" y="338306"/>
                    <a:pt x="349341" y="338306"/>
                  </a:cubicBezTo>
                  <a:cubicBezTo>
                    <a:pt x="349341" y="324932"/>
                    <a:pt x="352700" y="311557"/>
                    <a:pt x="356058" y="298183"/>
                  </a:cubicBezTo>
                  <a:cubicBezTo>
                    <a:pt x="359416" y="286480"/>
                    <a:pt x="362774" y="273106"/>
                    <a:pt x="367811" y="261404"/>
                  </a:cubicBezTo>
                  <a:cubicBezTo>
                    <a:pt x="369490" y="256388"/>
                    <a:pt x="371170" y="249701"/>
                    <a:pt x="374528" y="244686"/>
                  </a:cubicBezTo>
                  <a:cubicBezTo>
                    <a:pt x="376207" y="239670"/>
                    <a:pt x="379565" y="232983"/>
                    <a:pt x="381244" y="227968"/>
                  </a:cubicBezTo>
                  <a:cubicBezTo>
                    <a:pt x="384602" y="222952"/>
                    <a:pt x="386281" y="217937"/>
                    <a:pt x="389640" y="214593"/>
                  </a:cubicBezTo>
                  <a:cubicBezTo>
                    <a:pt x="391319" y="209578"/>
                    <a:pt x="394677" y="204563"/>
                    <a:pt x="396356" y="201219"/>
                  </a:cubicBezTo>
                  <a:cubicBezTo>
                    <a:pt x="401393" y="191188"/>
                    <a:pt x="408110" y="184501"/>
                    <a:pt x="411468" y="177814"/>
                  </a:cubicBezTo>
                  <a:cubicBezTo>
                    <a:pt x="416505" y="171127"/>
                    <a:pt x="419863" y="164440"/>
                    <a:pt x="423222" y="161096"/>
                  </a:cubicBezTo>
                  <a:cubicBezTo>
                    <a:pt x="431617" y="151065"/>
                    <a:pt x="434975" y="146050"/>
                    <a:pt x="434975" y="146050"/>
                  </a:cubicBezTo>
                  <a:close/>
                  <a:moveTo>
                    <a:pt x="461962" y="117475"/>
                  </a:moveTo>
                  <a:cubicBezTo>
                    <a:pt x="461962" y="117475"/>
                    <a:pt x="458665" y="122490"/>
                    <a:pt x="453719" y="132521"/>
                  </a:cubicBezTo>
                  <a:cubicBezTo>
                    <a:pt x="450422" y="137536"/>
                    <a:pt x="447125" y="144224"/>
                    <a:pt x="443828" y="150911"/>
                  </a:cubicBezTo>
                  <a:cubicBezTo>
                    <a:pt x="438882" y="157598"/>
                    <a:pt x="435585" y="165957"/>
                    <a:pt x="430640" y="174316"/>
                  </a:cubicBezTo>
                  <a:cubicBezTo>
                    <a:pt x="428991" y="179331"/>
                    <a:pt x="425694" y="182675"/>
                    <a:pt x="424045" y="187690"/>
                  </a:cubicBezTo>
                  <a:cubicBezTo>
                    <a:pt x="422397" y="192706"/>
                    <a:pt x="419100" y="197721"/>
                    <a:pt x="417451" y="202736"/>
                  </a:cubicBezTo>
                  <a:cubicBezTo>
                    <a:pt x="415803" y="207752"/>
                    <a:pt x="412506" y="212767"/>
                    <a:pt x="410857" y="219454"/>
                  </a:cubicBezTo>
                  <a:cubicBezTo>
                    <a:pt x="409208" y="224470"/>
                    <a:pt x="405911" y="229485"/>
                    <a:pt x="404263" y="236172"/>
                  </a:cubicBezTo>
                  <a:cubicBezTo>
                    <a:pt x="400966" y="247875"/>
                    <a:pt x="397668" y="259577"/>
                    <a:pt x="394371" y="271280"/>
                  </a:cubicBezTo>
                  <a:cubicBezTo>
                    <a:pt x="392723" y="284654"/>
                    <a:pt x="389426" y="296357"/>
                    <a:pt x="389426" y="309731"/>
                  </a:cubicBezTo>
                  <a:cubicBezTo>
                    <a:pt x="387777" y="319762"/>
                    <a:pt x="387777" y="319762"/>
                    <a:pt x="387777" y="319762"/>
                  </a:cubicBezTo>
                  <a:cubicBezTo>
                    <a:pt x="387777" y="329793"/>
                    <a:pt x="387777" y="329793"/>
                    <a:pt x="387777" y="329793"/>
                  </a:cubicBezTo>
                  <a:cubicBezTo>
                    <a:pt x="387777" y="334808"/>
                    <a:pt x="387777" y="341495"/>
                    <a:pt x="387777" y="348182"/>
                  </a:cubicBezTo>
                  <a:cubicBezTo>
                    <a:pt x="389426" y="361557"/>
                    <a:pt x="391074" y="373259"/>
                    <a:pt x="392723" y="384962"/>
                  </a:cubicBezTo>
                  <a:cubicBezTo>
                    <a:pt x="396020" y="396664"/>
                    <a:pt x="399317" y="408367"/>
                    <a:pt x="404263" y="418397"/>
                  </a:cubicBezTo>
                  <a:cubicBezTo>
                    <a:pt x="409208" y="428428"/>
                    <a:pt x="414154" y="436787"/>
                    <a:pt x="419100" y="445146"/>
                  </a:cubicBezTo>
                  <a:cubicBezTo>
                    <a:pt x="428991" y="461864"/>
                    <a:pt x="438882" y="475238"/>
                    <a:pt x="447125" y="483597"/>
                  </a:cubicBezTo>
                  <a:lnTo>
                    <a:pt x="455659" y="491170"/>
                  </a:lnTo>
                  <a:lnTo>
                    <a:pt x="445477" y="485269"/>
                  </a:lnTo>
                  <a:cubicBezTo>
                    <a:pt x="437234" y="476910"/>
                    <a:pt x="424045" y="465208"/>
                    <a:pt x="414154" y="448490"/>
                  </a:cubicBezTo>
                  <a:cubicBezTo>
                    <a:pt x="407560" y="441803"/>
                    <a:pt x="402614" y="431772"/>
                    <a:pt x="397668" y="421741"/>
                  </a:cubicBezTo>
                  <a:cubicBezTo>
                    <a:pt x="394371" y="416726"/>
                    <a:pt x="392723" y="410039"/>
                    <a:pt x="389426" y="405023"/>
                  </a:cubicBezTo>
                  <a:cubicBezTo>
                    <a:pt x="387777" y="400008"/>
                    <a:pt x="386129" y="393321"/>
                    <a:pt x="384480" y="386633"/>
                  </a:cubicBezTo>
                  <a:cubicBezTo>
                    <a:pt x="381183" y="374931"/>
                    <a:pt x="379534" y="361557"/>
                    <a:pt x="377886" y="349854"/>
                  </a:cubicBezTo>
                  <a:cubicBezTo>
                    <a:pt x="377886" y="343167"/>
                    <a:pt x="376237" y="336480"/>
                    <a:pt x="376237" y="329793"/>
                  </a:cubicBezTo>
                  <a:cubicBezTo>
                    <a:pt x="377886" y="318090"/>
                    <a:pt x="377886" y="318090"/>
                    <a:pt x="377886" y="318090"/>
                  </a:cubicBezTo>
                  <a:cubicBezTo>
                    <a:pt x="377886" y="308059"/>
                    <a:pt x="377886" y="308059"/>
                    <a:pt x="377886" y="308059"/>
                  </a:cubicBezTo>
                  <a:cubicBezTo>
                    <a:pt x="379534" y="294685"/>
                    <a:pt x="381183" y="282982"/>
                    <a:pt x="384480" y="269608"/>
                  </a:cubicBezTo>
                  <a:cubicBezTo>
                    <a:pt x="387777" y="256234"/>
                    <a:pt x="391074" y="244531"/>
                    <a:pt x="396020" y="232829"/>
                  </a:cubicBezTo>
                  <a:cubicBezTo>
                    <a:pt x="397668" y="226141"/>
                    <a:pt x="400966" y="221126"/>
                    <a:pt x="402614" y="216111"/>
                  </a:cubicBezTo>
                  <a:cubicBezTo>
                    <a:pt x="405911" y="209423"/>
                    <a:pt x="407560" y="204408"/>
                    <a:pt x="410857" y="199393"/>
                  </a:cubicBezTo>
                  <a:cubicBezTo>
                    <a:pt x="412506" y="194377"/>
                    <a:pt x="415803" y="189362"/>
                    <a:pt x="417451" y="184347"/>
                  </a:cubicBezTo>
                  <a:cubicBezTo>
                    <a:pt x="420748" y="179331"/>
                    <a:pt x="422397" y="175988"/>
                    <a:pt x="425694" y="170972"/>
                  </a:cubicBezTo>
                  <a:cubicBezTo>
                    <a:pt x="430640" y="162613"/>
                    <a:pt x="435585" y="154254"/>
                    <a:pt x="440531" y="147567"/>
                  </a:cubicBezTo>
                  <a:cubicBezTo>
                    <a:pt x="443828" y="140880"/>
                    <a:pt x="448774" y="135865"/>
                    <a:pt x="452071" y="130849"/>
                  </a:cubicBezTo>
                  <a:cubicBezTo>
                    <a:pt x="458665" y="122490"/>
                    <a:pt x="461962" y="117475"/>
                    <a:pt x="461962" y="117475"/>
                  </a:cubicBezTo>
                  <a:close/>
                  <a:moveTo>
                    <a:pt x="492125" y="87313"/>
                  </a:moveTo>
                  <a:cubicBezTo>
                    <a:pt x="492125" y="87313"/>
                    <a:pt x="488828" y="93999"/>
                    <a:pt x="482234" y="104027"/>
                  </a:cubicBezTo>
                  <a:cubicBezTo>
                    <a:pt x="478937" y="109041"/>
                    <a:pt x="475640" y="114056"/>
                    <a:pt x="472343" y="120741"/>
                  </a:cubicBezTo>
                  <a:cubicBezTo>
                    <a:pt x="469045" y="129099"/>
                    <a:pt x="464100" y="135784"/>
                    <a:pt x="460803" y="145813"/>
                  </a:cubicBezTo>
                  <a:cubicBezTo>
                    <a:pt x="457506" y="149156"/>
                    <a:pt x="455857" y="154170"/>
                    <a:pt x="452560" y="159184"/>
                  </a:cubicBezTo>
                  <a:cubicBezTo>
                    <a:pt x="450911" y="164198"/>
                    <a:pt x="449263" y="169213"/>
                    <a:pt x="445966" y="174227"/>
                  </a:cubicBezTo>
                  <a:cubicBezTo>
                    <a:pt x="444317" y="179241"/>
                    <a:pt x="442669" y="184255"/>
                    <a:pt x="441020" y="189270"/>
                  </a:cubicBezTo>
                  <a:cubicBezTo>
                    <a:pt x="437723" y="195955"/>
                    <a:pt x="436074" y="200970"/>
                    <a:pt x="434426" y="205984"/>
                  </a:cubicBezTo>
                  <a:cubicBezTo>
                    <a:pt x="429480" y="217684"/>
                    <a:pt x="426183" y="231055"/>
                    <a:pt x="424534" y="242755"/>
                  </a:cubicBezTo>
                  <a:cubicBezTo>
                    <a:pt x="421237" y="254455"/>
                    <a:pt x="419589" y="267827"/>
                    <a:pt x="417940" y="281198"/>
                  </a:cubicBezTo>
                  <a:cubicBezTo>
                    <a:pt x="416292" y="289555"/>
                    <a:pt x="416292" y="289555"/>
                    <a:pt x="416292" y="289555"/>
                  </a:cubicBezTo>
                  <a:cubicBezTo>
                    <a:pt x="416292" y="299584"/>
                    <a:pt x="416292" y="299584"/>
                    <a:pt x="416292" y="299584"/>
                  </a:cubicBezTo>
                  <a:cubicBezTo>
                    <a:pt x="416292" y="306269"/>
                    <a:pt x="416292" y="312955"/>
                    <a:pt x="417940" y="319641"/>
                  </a:cubicBezTo>
                  <a:cubicBezTo>
                    <a:pt x="417940" y="331341"/>
                    <a:pt x="419589" y="344712"/>
                    <a:pt x="422886" y="356412"/>
                  </a:cubicBezTo>
                  <a:cubicBezTo>
                    <a:pt x="426183" y="368112"/>
                    <a:pt x="429480" y="378141"/>
                    <a:pt x="432777" y="388169"/>
                  </a:cubicBezTo>
                  <a:cubicBezTo>
                    <a:pt x="437723" y="399869"/>
                    <a:pt x="442669" y="408226"/>
                    <a:pt x="447614" y="416583"/>
                  </a:cubicBezTo>
                  <a:cubicBezTo>
                    <a:pt x="457506" y="433297"/>
                    <a:pt x="469045" y="444997"/>
                    <a:pt x="475640" y="453354"/>
                  </a:cubicBezTo>
                  <a:cubicBezTo>
                    <a:pt x="483882" y="461712"/>
                    <a:pt x="488828" y="466726"/>
                    <a:pt x="488828" y="466726"/>
                  </a:cubicBezTo>
                  <a:cubicBezTo>
                    <a:pt x="488828" y="466726"/>
                    <a:pt x="487180" y="465054"/>
                    <a:pt x="485531" y="463383"/>
                  </a:cubicBezTo>
                  <a:cubicBezTo>
                    <a:pt x="482234" y="461712"/>
                    <a:pt x="478937" y="460040"/>
                    <a:pt x="473991" y="455026"/>
                  </a:cubicBezTo>
                  <a:cubicBezTo>
                    <a:pt x="465748" y="448340"/>
                    <a:pt x="454208" y="436640"/>
                    <a:pt x="442669" y="419926"/>
                  </a:cubicBezTo>
                  <a:cubicBezTo>
                    <a:pt x="436074" y="411569"/>
                    <a:pt x="431129" y="403212"/>
                    <a:pt x="426183" y="391512"/>
                  </a:cubicBezTo>
                  <a:cubicBezTo>
                    <a:pt x="422886" y="386498"/>
                    <a:pt x="421237" y="381483"/>
                    <a:pt x="419589" y="376469"/>
                  </a:cubicBezTo>
                  <a:cubicBezTo>
                    <a:pt x="417940" y="369783"/>
                    <a:pt x="414643" y="364769"/>
                    <a:pt x="412994" y="358083"/>
                  </a:cubicBezTo>
                  <a:cubicBezTo>
                    <a:pt x="409697" y="346383"/>
                    <a:pt x="408049" y="333012"/>
                    <a:pt x="406400" y="319641"/>
                  </a:cubicBezTo>
                  <a:cubicBezTo>
                    <a:pt x="406400" y="312955"/>
                    <a:pt x="406400" y="306269"/>
                    <a:pt x="406400" y="299584"/>
                  </a:cubicBezTo>
                  <a:cubicBezTo>
                    <a:pt x="406400" y="289555"/>
                    <a:pt x="406400" y="289555"/>
                    <a:pt x="406400" y="289555"/>
                  </a:cubicBezTo>
                  <a:cubicBezTo>
                    <a:pt x="406400" y="279527"/>
                    <a:pt x="406400" y="279527"/>
                    <a:pt x="406400" y="279527"/>
                  </a:cubicBezTo>
                  <a:cubicBezTo>
                    <a:pt x="408049" y="266155"/>
                    <a:pt x="411346" y="252784"/>
                    <a:pt x="412994" y="239412"/>
                  </a:cubicBezTo>
                  <a:cubicBezTo>
                    <a:pt x="416292" y="227712"/>
                    <a:pt x="421237" y="214341"/>
                    <a:pt x="424534" y="202641"/>
                  </a:cubicBezTo>
                  <a:cubicBezTo>
                    <a:pt x="427831" y="197627"/>
                    <a:pt x="429480" y="192613"/>
                    <a:pt x="432777" y="185927"/>
                  </a:cubicBezTo>
                  <a:cubicBezTo>
                    <a:pt x="434426" y="180913"/>
                    <a:pt x="436074" y="175898"/>
                    <a:pt x="439371" y="170884"/>
                  </a:cubicBezTo>
                  <a:cubicBezTo>
                    <a:pt x="442669" y="165870"/>
                    <a:pt x="444317" y="160856"/>
                    <a:pt x="447614" y="155841"/>
                  </a:cubicBezTo>
                  <a:cubicBezTo>
                    <a:pt x="449263" y="150827"/>
                    <a:pt x="452560" y="145813"/>
                    <a:pt x="454208" y="142470"/>
                  </a:cubicBezTo>
                  <a:cubicBezTo>
                    <a:pt x="459154" y="134113"/>
                    <a:pt x="464100" y="125756"/>
                    <a:pt x="469045" y="119070"/>
                  </a:cubicBezTo>
                  <a:cubicBezTo>
                    <a:pt x="473991" y="112384"/>
                    <a:pt x="477288" y="107370"/>
                    <a:pt x="480585" y="102356"/>
                  </a:cubicBezTo>
                  <a:cubicBezTo>
                    <a:pt x="487180" y="92327"/>
                    <a:pt x="492125" y="87313"/>
                    <a:pt x="492125" y="87313"/>
                  </a:cubicBezTo>
                  <a:close/>
                  <a:moveTo>
                    <a:pt x="520700" y="58738"/>
                  </a:moveTo>
                  <a:cubicBezTo>
                    <a:pt x="520700" y="58738"/>
                    <a:pt x="517403" y="63753"/>
                    <a:pt x="512457" y="73784"/>
                  </a:cubicBezTo>
                  <a:cubicBezTo>
                    <a:pt x="509160" y="78799"/>
                    <a:pt x="505863" y="85487"/>
                    <a:pt x="500918" y="92174"/>
                  </a:cubicBezTo>
                  <a:cubicBezTo>
                    <a:pt x="497620" y="98861"/>
                    <a:pt x="492675" y="107220"/>
                    <a:pt x="489378" y="115579"/>
                  </a:cubicBezTo>
                  <a:cubicBezTo>
                    <a:pt x="487729" y="120594"/>
                    <a:pt x="484432" y="125610"/>
                    <a:pt x="482783" y="128953"/>
                  </a:cubicBezTo>
                  <a:cubicBezTo>
                    <a:pt x="479486" y="133969"/>
                    <a:pt x="477838" y="138984"/>
                    <a:pt x="476189" y="143999"/>
                  </a:cubicBezTo>
                  <a:cubicBezTo>
                    <a:pt x="472892" y="149015"/>
                    <a:pt x="471244" y="155702"/>
                    <a:pt x="469595" y="160717"/>
                  </a:cubicBezTo>
                  <a:cubicBezTo>
                    <a:pt x="467946" y="165733"/>
                    <a:pt x="464649" y="172420"/>
                    <a:pt x="463001" y="177435"/>
                  </a:cubicBezTo>
                  <a:cubicBezTo>
                    <a:pt x="459704" y="189138"/>
                    <a:pt x="456406" y="200840"/>
                    <a:pt x="453109" y="214215"/>
                  </a:cubicBezTo>
                  <a:cubicBezTo>
                    <a:pt x="449812" y="225917"/>
                    <a:pt x="448164" y="239291"/>
                    <a:pt x="446515" y="250994"/>
                  </a:cubicBezTo>
                  <a:cubicBezTo>
                    <a:pt x="446515" y="261025"/>
                    <a:pt x="446515" y="261025"/>
                    <a:pt x="446515" y="261025"/>
                  </a:cubicBezTo>
                  <a:cubicBezTo>
                    <a:pt x="446515" y="271056"/>
                    <a:pt x="446515" y="271056"/>
                    <a:pt x="446515" y="271056"/>
                  </a:cubicBezTo>
                  <a:cubicBezTo>
                    <a:pt x="444867" y="277743"/>
                    <a:pt x="446515" y="284430"/>
                    <a:pt x="446515" y="289445"/>
                  </a:cubicBezTo>
                  <a:cubicBezTo>
                    <a:pt x="448164" y="302820"/>
                    <a:pt x="448164" y="314522"/>
                    <a:pt x="451461" y="326225"/>
                  </a:cubicBezTo>
                  <a:cubicBezTo>
                    <a:pt x="454758" y="337927"/>
                    <a:pt x="458055" y="349630"/>
                    <a:pt x="463001" y="359660"/>
                  </a:cubicBezTo>
                  <a:cubicBezTo>
                    <a:pt x="466298" y="369691"/>
                    <a:pt x="471244" y="379722"/>
                    <a:pt x="476189" y="388081"/>
                  </a:cubicBezTo>
                  <a:cubicBezTo>
                    <a:pt x="487729" y="404799"/>
                    <a:pt x="497620" y="416501"/>
                    <a:pt x="505863" y="424860"/>
                  </a:cubicBezTo>
                  <a:cubicBezTo>
                    <a:pt x="514106" y="433219"/>
                    <a:pt x="519052" y="436563"/>
                    <a:pt x="519052" y="436563"/>
                  </a:cubicBezTo>
                  <a:cubicBezTo>
                    <a:pt x="519052" y="436563"/>
                    <a:pt x="517403" y="436563"/>
                    <a:pt x="514106" y="434891"/>
                  </a:cubicBezTo>
                  <a:cubicBezTo>
                    <a:pt x="512457" y="433219"/>
                    <a:pt x="507512" y="429876"/>
                    <a:pt x="504215" y="426532"/>
                  </a:cubicBezTo>
                  <a:cubicBezTo>
                    <a:pt x="495972" y="418173"/>
                    <a:pt x="482783" y="408142"/>
                    <a:pt x="471244" y="391425"/>
                  </a:cubicBezTo>
                  <a:cubicBezTo>
                    <a:pt x="466298" y="383066"/>
                    <a:pt x="459704" y="373035"/>
                    <a:pt x="454758" y="363004"/>
                  </a:cubicBezTo>
                  <a:cubicBezTo>
                    <a:pt x="453109" y="357989"/>
                    <a:pt x="449812" y="352973"/>
                    <a:pt x="448164" y="346286"/>
                  </a:cubicBezTo>
                  <a:cubicBezTo>
                    <a:pt x="446515" y="341271"/>
                    <a:pt x="444867" y="334584"/>
                    <a:pt x="443218" y="329568"/>
                  </a:cubicBezTo>
                  <a:cubicBezTo>
                    <a:pt x="439921" y="316194"/>
                    <a:pt x="436624" y="304491"/>
                    <a:pt x="436624" y="291117"/>
                  </a:cubicBezTo>
                  <a:cubicBezTo>
                    <a:pt x="434975" y="284430"/>
                    <a:pt x="434975" y="277743"/>
                    <a:pt x="434975" y="271056"/>
                  </a:cubicBezTo>
                  <a:cubicBezTo>
                    <a:pt x="434975" y="261025"/>
                    <a:pt x="434975" y="261025"/>
                    <a:pt x="434975" y="261025"/>
                  </a:cubicBezTo>
                  <a:cubicBezTo>
                    <a:pt x="436624" y="250994"/>
                    <a:pt x="436624" y="250994"/>
                    <a:pt x="436624" y="250994"/>
                  </a:cubicBezTo>
                  <a:cubicBezTo>
                    <a:pt x="436624" y="237620"/>
                    <a:pt x="439921" y="224245"/>
                    <a:pt x="443218" y="210871"/>
                  </a:cubicBezTo>
                  <a:cubicBezTo>
                    <a:pt x="446515" y="197497"/>
                    <a:pt x="449812" y="185794"/>
                    <a:pt x="454758" y="174092"/>
                  </a:cubicBezTo>
                  <a:cubicBezTo>
                    <a:pt x="456406" y="169076"/>
                    <a:pt x="458055" y="162389"/>
                    <a:pt x="461352" y="157374"/>
                  </a:cubicBezTo>
                  <a:cubicBezTo>
                    <a:pt x="463001" y="152358"/>
                    <a:pt x="466298" y="145671"/>
                    <a:pt x="467946" y="140656"/>
                  </a:cubicBezTo>
                  <a:cubicBezTo>
                    <a:pt x="471244" y="135640"/>
                    <a:pt x="472892" y="130625"/>
                    <a:pt x="476189" y="125610"/>
                  </a:cubicBezTo>
                  <a:cubicBezTo>
                    <a:pt x="479486" y="122266"/>
                    <a:pt x="481135" y="117251"/>
                    <a:pt x="484432" y="112235"/>
                  </a:cubicBezTo>
                  <a:cubicBezTo>
                    <a:pt x="487729" y="103876"/>
                    <a:pt x="494323" y="97189"/>
                    <a:pt x="497620" y="90502"/>
                  </a:cubicBezTo>
                  <a:cubicBezTo>
                    <a:pt x="502566" y="83815"/>
                    <a:pt x="505863" y="77128"/>
                    <a:pt x="510809" y="73784"/>
                  </a:cubicBezTo>
                  <a:cubicBezTo>
                    <a:pt x="517403" y="63753"/>
                    <a:pt x="520700" y="58738"/>
                    <a:pt x="520700" y="58738"/>
                  </a:cubicBezTo>
                  <a:close/>
                  <a:moveTo>
                    <a:pt x="549275" y="30163"/>
                  </a:moveTo>
                  <a:cubicBezTo>
                    <a:pt x="549275" y="30163"/>
                    <a:pt x="545917" y="35178"/>
                    <a:pt x="540880" y="45209"/>
                  </a:cubicBezTo>
                  <a:cubicBezTo>
                    <a:pt x="537522" y="50224"/>
                    <a:pt x="534163" y="55240"/>
                    <a:pt x="530805" y="63599"/>
                  </a:cubicBezTo>
                  <a:cubicBezTo>
                    <a:pt x="525768" y="70286"/>
                    <a:pt x="522410" y="78645"/>
                    <a:pt x="517372" y="87004"/>
                  </a:cubicBezTo>
                  <a:cubicBezTo>
                    <a:pt x="515693" y="92019"/>
                    <a:pt x="514014" y="95363"/>
                    <a:pt x="510656" y="100378"/>
                  </a:cubicBezTo>
                  <a:cubicBezTo>
                    <a:pt x="508977" y="105394"/>
                    <a:pt x="507298" y="110409"/>
                    <a:pt x="503940" y="115424"/>
                  </a:cubicBezTo>
                  <a:cubicBezTo>
                    <a:pt x="502261" y="120440"/>
                    <a:pt x="498902" y="125455"/>
                    <a:pt x="497223" y="132142"/>
                  </a:cubicBezTo>
                  <a:cubicBezTo>
                    <a:pt x="495544" y="137158"/>
                    <a:pt x="493865" y="142173"/>
                    <a:pt x="492186" y="148860"/>
                  </a:cubicBezTo>
                  <a:cubicBezTo>
                    <a:pt x="487149" y="160563"/>
                    <a:pt x="483790" y="172265"/>
                    <a:pt x="480432" y="183968"/>
                  </a:cubicBezTo>
                  <a:cubicBezTo>
                    <a:pt x="478753" y="197342"/>
                    <a:pt x="475395" y="209045"/>
                    <a:pt x="475395" y="222419"/>
                  </a:cubicBezTo>
                  <a:cubicBezTo>
                    <a:pt x="473716" y="232450"/>
                    <a:pt x="473716" y="232450"/>
                    <a:pt x="473716" y="232450"/>
                  </a:cubicBezTo>
                  <a:cubicBezTo>
                    <a:pt x="473716" y="242481"/>
                    <a:pt x="473716" y="242481"/>
                    <a:pt x="473716" y="242481"/>
                  </a:cubicBezTo>
                  <a:cubicBezTo>
                    <a:pt x="473716" y="247496"/>
                    <a:pt x="473716" y="254183"/>
                    <a:pt x="473716" y="260870"/>
                  </a:cubicBezTo>
                  <a:cubicBezTo>
                    <a:pt x="475395" y="272573"/>
                    <a:pt x="477074" y="285947"/>
                    <a:pt x="480432" y="297650"/>
                  </a:cubicBezTo>
                  <a:cubicBezTo>
                    <a:pt x="482111" y="309352"/>
                    <a:pt x="485470" y="321055"/>
                    <a:pt x="490507" y="331085"/>
                  </a:cubicBezTo>
                  <a:cubicBezTo>
                    <a:pt x="495544" y="341116"/>
                    <a:pt x="500581" y="349475"/>
                    <a:pt x="505619" y="357834"/>
                  </a:cubicBezTo>
                  <a:cubicBezTo>
                    <a:pt x="515693" y="374552"/>
                    <a:pt x="525768" y="387926"/>
                    <a:pt x="534163" y="396285"/>
                  </a:cubicBezTo>
                  <a:lnTo>
                    <a:pt x="541846" y="403283"/>
                  </a:lnTo>
                  <a:lnTo>
                    <a:pt x="532484" y="397957"/>
                  </a:lnTo>
                  <a:cubicBezTo>
                    <a:pt x="524089" y="389598"/>
                    <a:pt x="512335" y="377896"/>
                    <a:pt x="500581" y="361178"/>
                  </a:cubicBezTo>
                  <a:cubicBezTo>
                    <a:pt x="493865" y="354491"/>
                    <a:pt x="488828" y="344460"/>
                    <a:pt x="483790" y="334429"/>
                  </a:cubicBezTo>
                  <a:cubicBezTo>
                    <a:pt x="480432" y="329414"/>
                    <a:pt x="478753" y="322727"/>
                    <a:pt x="475395" y="317711"/>
                  </a:cubicBezTo>
                  <a:cubicBezTo>
                    <a:pt x="473716" y="312696"/>
                    <a:pt x="472037" y="306009"/>
                    <a:pt x="470358" y="299321"/>
                  </a:cubicBezTo>
                  <a:cubicBezTo>
                    <a:pt x="467000" y="287619"/>
                    <a:pt x="465320" y="274245"/>
                    <a:pt x="463641" y="260870"/>
                  </a:cubicBezTo>
                  <a:cubicBezTo>
                    <a:pt x="463641" y="254183"/>
                    <a:pt x="461962" y="247496"/>
                    <a:pt x="463641" y="240809"/>
                  </a:cubicBezTo>
                  <a:cubicBezTo>
                    <a:pt x="463641" y="230778"/>
                    <a:pt x="463641" y="230778"/>
                    <a:pt x="463641" y="230778"/>
                  </a:cubicBezTo>
                  <a:cubicBezTo>
                    <a:pt x="463641" y="220747"/>
                    <a:pt x="463641" y="220747"/>
                    <a:pt x="463641" y="220747"/>
                  </a:cubicBezTo>
                  <a:cubicBezTo>
                    <a:pt x="465320" y="207373"/>
                    <a:pt x="467000" y="193999"/>
                    <a:pt x="470358" y="182296"/>
                  </a:cubicBezTo>
                  <a:cubicBezTo>
                    <a:pt x="473716" y="168922"/>
                    <a:pt x="477074" y="157219"/>
                    <a:pt x="482111" y="145517"/>
                  </a:cubicBezTo>
                  <a:cubicBezTo>
                    <a:pt x="483790" y="138829"/>
                    <a:pt x="487149" y="133814"/>
                    <a:pt x="488828" y="128799"/>
                  </a:cubicBezTo>
                  <a:cubicBezTo>
                    <a:pt x="492186" y="122111"/>
                    <a:pt x="493865" y="117096"/>
                    <a:pt x="497223" y="112081"/>
                  </a:cubicBezTo>
                  <a:cubicBezTo>
                    <a:pt x="498902" y="107065"/>
                    <a:pt x="502261" y="102050"/>
                    <a:pt x="503940" y="97035"/>
                  </a:cubicBezTo>
                  <a:cubicBezTo>
                    <a:pt x="507298" y="92019"/>
                    <a:pt x="508977" y="88676"/>
                    <a:pt x="512335" y="83660"/>
                  </a:cubicBezTo>
                  <a:cubicBezTo>
                    <a:pt x="517372" y="75301"/>
                    <a:pt x="522410" y="66942"/>
                    <a:pt x="527447" y="60255"/>
                  </a:cubicBezTo>
                  <a:cubicBezTo>
                    <a:pt x="530805" y="53568"/>
                    <a:pt x="535842" y="48553"/>
                    <a:pt x="539201" y="43537"/>
                  </a:cubicBezTo>
                  <a:cubicBezTo>
                    <a:pt x="545917" y="35178"/>
                    <a:pt x="549275" y="30163"/>
                    <a:pt x="549275" y="30163"/>
                  </a:cubicBezTo>
                  <a:close/>
                  <a:moveTo>
                    <a:pt x="579438" y="0"/>
                  </a:moveTo>
                  <a:cubicBezTo>
                    <a:pt x="579438" y="0"/>
                    <a:pt x="576080" y="6686"/>
                    <a:pt x="569364" y="16714"/>
                  </a:cubicBezTo>
                  <a:cubicBezTo>
                    <a:pt x="566005" y="20057"/>
                    <a:pt x="562647" y="26743"/>
                    <a:pt x="559289" y="33428"/>
                  </a:cubicBezTo>
                  <a:cubicBezTo>
                    <a:pt x="555931" y="41786"/>
                    <a:pt x="550894" y="48471"/>
                    <a:pt x="547535" y="58500"/>
                  </a:cubicBezTo>
                  <a:cubicBezTo>
                    <a:pt x="544177" y="61843"/>
                    <a:pt x="542498" y="66857"/>
                    <a:pt x="540819" y="71871"/>
                  </a:cubicBezTo>
                  <a:cubicBezTo>
                    <a:pt x="537461" y="76885"/>
                    <a:pt x="535782" y="81900"/>
                    <a:pt x="534103" y="86914"/>
                  </a:cubicBezTo>
                  <a:cubicBezTo>
                    <a:pt x="530744" y="91928"/>
                    <a:pt x="529065" y="96942"/>
                    <a:pt x="527386" y="101957"/>
                  </a:cubicBezTo>
                  <a:cubicBezTo>
                    <a:pt x="524028" y="108642"/>
                    <a:pt x="522349" y="113657"/>
                    <a:pt x="520670" y="118671"/>
                  </a:cubicBezTo>
                  <a:cubicBezTo>
                    <a:pt x="515633" y="130371"/>
                    <a:pt x="512274" y="142071"/>
                    <a:pt x="510595" y="155442"/>
                  </a:cubicBezTo>
                  <a:cubicBezTo>
                    <a:pt x="507237" y="167142"/>
                    <a:pt x="505558" y="180514"/>
                    <a:pt x="503879" y="193885"/>
                  </a:cubicBezTo>
                  <a:cubicBezTo>
                    <a:pt x="502200" y="202242"/>
                    <a:pt x="502200" y="202242"/>
                    <a:pt x="502200" y="202242"/>
                  </a:cubicBezTo>
                  <a:cubicBezTo>
                    <a:pt x="502200" y="212271"/>
                    <a:pt x="502200" y="212271"/>
                    <a:pt x="502200" y="212271"/>
                  </a:cubicBezTo>
                  <a:cubicBezTo>
                    <a:pt x="502200" y="218956"/>
                    <a:pt x="502200" y="225642"/>
                    <a:pt x="503879" y="232328"/>
                  </a:cubicBezTo>
                  <a:cubicBezTo>
                    <a:pt x="503879" y="244028"/>
                    <a:pt x="505558" y="257399"/>
                    <a:pt x="508916" y="269099"/>
                  </a:cubicBezTo>
                  <a:cubicBezTo>
                    <a:pt x="512274" y="280799"/>
                    <a:pt x="515633" y="290828"/>
                    <a:pt x="518991" y="300856"/>
                  </a:cubicBezTo>
                  <a:cubicBezTo>
                    <a:pt x="524028" y="310885"/>
                    <a:pt x="529065" y="320913"/>
                    <a:pt x="534103" y="329270"/>
                  </a:cubicBezTo>
                  <a:cubicBezTo>
                    <a:pt x="544177" y="345984"/>
                    <a:pt x="555931" y="357684"/>
                    <a:pt x="562647" y="366042"/>
                  </a:cubicBezTo>
                  <a:cubicBezTo>
                    <a:pt x="571043" y="374399"/>
                    <a:pt x="576080" y="379413"/>
                    <a:pt x="576080" y="379413"/>
                  </a:cubicBezTo>
                  <a:cubicBezTo>
                    <a:pt x="576080" y="379413"/>
                    <a:pt x="576080" y="377741"/>
                    <a:pt x="572722" y="376070"/>
                  </a:cubicBezTo>
                  <a:cubicBezTo>
                    <a:pt x="569364" y="374399"/>
                    <a:pt x="566005" y="371056"/>
                    <a:pt x="562647" y="367713"/>
                  </a:cubicBezTo>
                  <a:cubicBezTo>
                    <a:pt x="552573" y="361027"/>
                    <a:pt x="540819" y="349327"/>
                    <a:pt x="529065" y="332613"/>
                  </a:cubicBezTo>
                  <a:cubicBezTo>
                    <a:pt x="524028" y="324256"/>
                    <a:pt x="517312" y="315899"/>
                    <a:pt x="512274" y="304199"/>
                  </a:cubicBezTo>
                  <a:cubicBezTo>
                    <a:pt x="508916" y="299185"/>
                    <a:pt x="507237" y="294170"/>
                    <a:pt x="505558" y="289156"/>
                  </a:cubicBezTo>
                  <a:cubicBezTo>
                    <a:pt x="503879" y="282470"/>
                    <a:pt x="500521" y="277456"/>
                    <a:pt x="498842" y="270770"/>
                  </a:cubicBezTo>
                  <a:cubicBezTo>
                    <a:pt x="495483" y="259070"/>
                    <a:pt x="493804" y="245699"/>
                    <a:pt x="492125" y="232328"/>
                  </a:cubicBezTo>
                  <a:cubicBezTo>
                    <a:pt x="492125" y="225642"/>
                    <a:pt x="492125" y="218956"/>
                    <a:pt x="492125" y="212271"/>
                  </a:cubicBezTo>
                  <a:cubicBezTo>
                    <a:pt x="492125" y="202242"/>
                    <a:pt x="492125" y="202242"/>
                    <a:pt x="492125" y="202242"/>
                  </a:cubicBezTo>
                  <a:cubicBezTo>
                    <a:pt x="492125" y="192214"/>
                    <a:pt x="492125" y="192214"/>
                    <a:pt x="492125" y="192214"/>
                  </a:cubicBezTo>
                  <a:cubicBezTo>
                    <a:pt x="493804" y="178842"/>
                    <a:pt x="497163" y="165471"/>
                    <a:pt x="498842" y="152099"/>
                  </a:cubicBezTo>
                  <a:cubicBezTo>
                    <a:pt x="502200" y="140399"/>
                    <a:pt x="507237" y="127028"/>
                    <a:pt x="510595" y="115328"/>
                  </a:cubicBezTo>
                  <a:cubicBezTo>
                    <a:pt x="513953" y="110314"/>
                    <a:pt x="515633" y="103628"/>
                    <a:pt x="518991" y="98614"/>
                  </a:cubicBezTo>
                  <a:cubicBezTo>
                    <a:pt x="520670" y="93600"/>
                    <a:pt x="522349" y="88585"/>
                    <a:pt x="525707" y="83571"/>
                  </a:cubicBezTo>
                  <a:cubicBezTo>
                    <a:pt x="529065" y="78557"/>
                    <a:pt x="530744" y="73543"/>
                    <a:pt x="534103" y="68528"/>
                  </a:cubicBezTo>
                  <a:cubicBezTo>
                    <a:pt x="535782" y="63514"/>
                    <a:pt x="539140" y="58500"/>
                    <a:pt x="540819" y="55157"/>
                  </a:cubicBezTo>
                  <a:cubicBezTo>
                    <a:pt x="545856" y="46800"/>
                    <a:pt x="550894" y="38443"/>
                    <a:pt x="555931" y="31757"/>
                  </a:cubicBezTo>
                  <a:cubicBezTo>
                    <a:pt x="560968" y="25071"/>
                    <a:pt x="564326" y="20057"/>
                    <a:pt x="567685" y="15043"/>
                  </a:cubicBezTo>
                  <a:cubicBezTo>
                    <a:pt x="574401" y="5014"/>
                    <a:pt x="579438" y="0"/>
                    <a:pt x="579438" y="0"/>
                  </a:cubicBezTo>
                  <a:close/>
                </a:path>
              </a:pathLst>
            </a:custGeom>
            <a:solidFill>
              <a:schemeClr val="bg1">
                <a:lumMod val="65000"/>
              </a:schemeClr>
            </a:solidFill>
            <a:ln>
              <a:noFill/>
            </a:ln>
          </p:spPr>
          <p:txBody>
            <a:bodyPr/>
            <a:lstStyle/>
            <a:p>
              <a:pPr eaLnBrk="1" fontAlgn="auto" hangingPunct="1">
                <a:spcBef>
                  <a:spcPts val="0"/>
                </a:spcBef>
                <a:spcAft>
                  <a:spcPts val="0"/>
                </a:spcAft>
                <a:defRPr/>
              </a:pPr>
              <a:endParaRPr lang="en-US">
                <a:latin typeface="+mn-lt"/>
              </a:endParaRPr>
            </a:p>
          </p:txBody>
        </p:sp>
        <p:sp>
          <p:nvSpPr>
            <p:cNvPr id="64" name="Freeform 59">
              <a:extLst>
                <a:ext uri="{FF2B5EF4-FFF2-40B4-BE49-F238E27FC236}">
                  <a16:creationId xmlns:a16="http://schemas.microsoft.com/office/drawing/2014/main" id="{A6F6E168-5EB6-4DDB-B9EE-45ED92C67F83}"/>
                </a:ext>
              </a:extLst>
            </p:cNvPr>
            <p:cNvSpPr>
              <a:spLocks/>
            </p:cNvSpPr>
            <p:nvPr/>
          </p:nvSpPr>
          <p:spPr bwMode="auto">
            <a:xfrm>
              <a:off x="6780392" y="3004996"/>
              <a:ext cx="701903" cy="528984"/>
            </a:xfrm>
            <a:custGeom>
              <a:avLst/>
              <a:gdLst>
                <a:gd name="T0" fmla="*/ 329 w 555"/>
                <a:gd name="T1" fmla="*/ 1 h 420"/>
                <a:gd name="T2" fmla="*/ 555 w 555"/>
                <a:gd name="T3" fmla="*/ 0 h 420"/>
                <a:gd name="T4" fmla="*/ 222 w 555"/>
                <a:gd name="T5" fmla="*/ 333 h 420"/>
                <a:gd name="T6" fmla="*/ 0 w 555"/>
                <a:gd name="T7" fmla="*/ 330 h 420"/>
                <a:gd name="T8" fmla="*/ 329 w 555"/>
                <a:gd name="T9" fmla="*/ 1 h 420"/>
              </a:gdLst>
              <a:ahLst/>
              <a:cxnLst>
                <a:cxn ang="0">
                  <a:pos x="T0" y="T1"/>
                </a:cxn>
                <a:cxn ang="0">
                  <a:pos x="T2" y="T3"/>
                </a:cxn>
                <a:cxn ang="0">
                  <a:pos x="T4" y="T5"/>
                </a:cxn>
                <a:cxn ang="0">
                  <a:pos x="T6" y="T7"/>
                </a:cxn>
                <a:cxn ang="0">
                  <a:pos x="T8" y="T9"/>
                </a:cxn>
              </a:cxnLst>
              <a:rect l="0" t="0" r="r" b="b"/>
              <a:pathLst>
                <a:path w="555" h="420">
                  <a:moveTo>
                    <a:pt x="329" y="1"/>
                  </a:moveTo>
                  <a:cubicBezTo>
                    <a:pt x="329" y="1"/>
                    <a:pt x="400" y="109"/>
                    <a:pt x="555" y="0"/>
                  </a:cubicBezTo>
                  <a:cubicBezTo>
                    <a:pt x="222" y="333"/>
                    <a:pt x="222" y="333"/>
                    <a:pt x="222" y="333"/>
                  </a:cubicBezTo>
                  <a:cubicBezTo>
                    <a:pt x="222" y="333"/>
                    <a:pt x="90" y="420"/>
                    <a:pt x="0" y="330"/>
                  </a:cubicBezTo>
                  <a:lnTo>
                    <a:pt x="329" y="1"/>
                  </a:lnTo>
                  <a:close/>
                </a:path>
              </a:pathLst>
            </a:custGeom>
            <a:solidFill>
              <a:schemeClr val="bg1">
                <a:lumMod val="65000"/>
              </a:schemeClr>
            </a:solidFill>
            <a:ln>
              <a:noFill/>
            </a:ln>
          </p:spPr>
          <p:txBody>
            <a:bodyPr/>
            <a:lstStyle/>
            <a:p>
              <a:pPr eaLnBrk="1" fontAlgn="auto" hangingPunct="1">
                <a:spcBef>
                  <a:spcPts val="0"/>
                </a:spcBef>
                <a:spcAft>
                  <a:spcPts val="0"/>
                </a:spcAft>
                <a:defRPr/>
              </a:pPr>
              <a:endParaRPr lang="en-US">
                <a:latin typeface="+mn-lt"/>
              </a:endParaRPr>
            </a:p>
          </p:txBody>
        </p:sp>
      </p:grpSp>
      <p:sp>
        <p:nvSpPr>
          <p:cNvPr id="66" name="TextBox 65">
            <a:extLst>
              <a:ext uri="{FF2B5EF4-FFF2-40B4-BE49-F238E27FC236}">
                <a16:creationId xmlns:a16="http://schemas.microsoft.com/office/drawing/2014/main" id="{C62BC543-C2D6-4669-B4CC-60562D35F17F}"/>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67" name="Straight Connector 66">
            <a:extLst>
              <a:ext uri="{FF2B5EF4-FFF2-40B4-BE49-F238E27FC236}">
                <a16:creationId xmlns:a16="http://schemas.microsoft.com/office/drawing/2014/main" id="{93A8CE97-0CE0-442E-96EA-AE8873C730A7}"/>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12D69B64-ED7E-4F80-924A-387750F70E8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69" name="Rectangle 68">
            <a:extLst>
              <a:ext uri="{FF2B5EF4-FFF2-40B4-BE49-F238E27FC236}">
                <a16:creationId xmlns:a16="http://schemas.microsoft.com/office/drawing/2014/main" id="{741EAA21-3560-42CA-9D6E-F6764E120424}"/>
              </a:ext>
            </a:extLst>
          </p:cNvPr>
          <p:cNvSpPr/>
          <p:nvPr/>
        </p:nvSpPr>
        <p:spPr>
          <a:xfrm>
            <a:off x="927100" y="2935288"/>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70" name="Rectangle 69">
            <a:extLst>
              <a:ext uri="{FF2B5EF4-FFF2-40B4-BE49-F238E27FC236}">
                <a16:creationId xmlns:a16="http://schemas.microsoft.com/office/drawing/2014/main" id="{36EC084C-6FF7-4217-9C9D-0594252ADC26}"/>
              </a:ext>
            </a:extLst>
          </p:cNvPr>
          <p:cNvSpPr/>
          <p:nvPr/>
        </p:nvSpPr>
        <p:spPr>
          <a:xfrm>
            <a:off x="927100" y="3252788"/>
            <a:ext cx="2892425" cy="487362"/>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71" name="Rectangle 70">
            <a:extLst>
              <a:ext uri="{FF2B5EF4-FFF2-40B4-BE49-F238E27FC236}">
                <a16:creationId xmlns:a16="http://schemas.microsoft.com/office/drawing/2014/main" id="{DF0029A8-27B3-4C45-99A9-DF80054940AA}"/>
              </a:ext>
            </a:extLst>
          </p:cNvPr>
          <p:cNvSpPr/>
          <p:nvPr/>
        </p:nvSpPr>
        <p:spPr>
          <a:xfrm>
            <a:off x="927100" y="4951413"/>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72" name="Rectangle 71">
            <a:extLst>
              <a:ext uri="{FF2B5EF4-FFF2-40B4-BE49-F238E27FC236}">
                <a16:creationId xmlns:a16="http://schemas.microsoft.com/office/drawing/2014/main" id="{54378458-C724-4FAC-9AD4-4AE868A27A0D}"/>
              </a:ext>
            </a:extLst>
          </p:cNvPr>
          <p:cNvSpPr/>
          <p:nvPr/>
        </p:nvSpPr>
        <p:spPr>
          <a:xfrm>
            <a:off x="927100" y="5267325"/>
            <a:ext cx="2892425" cy="488950"/>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73" name="Rectangle 72">
            <a:extLst>
              <a:ext uri="{FF2B5EF4-FFF2-40B4-BE49-F238E27FC236}">
                <a16:creationId xmlns:a16="http://schemas.microsoft.com/office/drawing/2014/main" id="{D8C1C4C1-FB33-4E38-B638-540A49A6C009}"/>
              </a:ext>
            </a:extLst>
          </p:cNvPr>
          <p:cNvSpPr/>
          <p:nvPr/>
        </p:nvSpPr>
        <p:spPr>
          <a:xfrm>
            <a:off x="9837738" y="2935288"/>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74" name="Rectangle 73">
            <a:extLst>
              <a:ext uri="{FF2B5EF4-FFF2-40B4-BE49-F238E27FC236}">
                <a16:creationId xmlns:a16="http://schemas.microsoft.com/office/drawing/2014/main" id="{BA097CA2-C938-42C3-839F-B093A5DC856C}"/>
              </a:ext>
            </a:extLst>
          </p:cNvPr>
          <p:cNvSpPr/>
          <p:nvPr/>
        </p:nvSpPr>
        <p:spPr>
          <a:xfrm>
            <a:off x="8461375" y="3252788"/>
            <a:ext cx="2892425" cy="487362"/>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75" name="Rectangle 74">
            <a:extLst>
              <a:ext uri="{FF2B5EF4-FFF2-40B4-BE49-F238E27FC236}">
                <a16:creationId xmlns:a16="http://schemas.microsoft.com/office/drawing/2014/main" id="{1239DD11-61CF-4D2A-9B12-7A6C7EB7B54F}"/>
              </a:ext>
            </a:extLst>
          </p:cNvPr>
          <p:cNvSpPr/>
          <p:nvPr/>
        </p:nvSpPr>
        <p:spPr>
          <a:xfrm>
            <a:off x="9837738" y="4951413"/>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76" name="Rectangle 75">
            <a:extLst>
              <a:ext uri="{FF2B5EF4-FFF2-40B4-BE49-F238E27FC236}">
                <a16:creationId xmlns:a16="http://schemas.microsoft.com/office/drawing/2014/main" id="{6F0E2519-31EF-4611-9751-EF7E44533348}"/>
              </a:ext>
            </a:extLst>
          </p:cNvPr>
          <p:cNvSpPr/>
          <p:nvPr/>
        </p:nvSpPr>
        <p:spPr>
          <a:xfrm>
            <a:off x="8461375" y="5267325"/>
            <a:ext cx="2892425" cy="488950"/>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grpSp>
        <p:nvGrpSpPr>
          <p:cNvPr id="77" name="Group 76">
            <a:extLst>
              <a:ext uri="{FF2B5EF4-FFF2-40B4-BE49-F238E27FC236}">
                <a16:creationId xmlns:a16="http://schemas.microsoft.com/office/drawing/2014/main" id="{C57BB696-421E-4710-B404-0579BB4E31DF}"/>
              </a:ext>
            </a:extLst>
          </p:cNvPr>
          <p:cNvGrpSpPr/>
          <p:nvPr/>
        </p:nvGrpSpPr>
        <p:grpSpPr>
          <a:xfrm>
            <a:off x="10778891" y="4529073"/>
            <a:ext cx="395132" cy="395131"/>
            <a:chOff x="304800" y="2516188"/>
            <a:chExt cx="287338" cy="287337"/>
          </a:xfrm>
          <a:solidFill>
            <a:schemeClr val="accent5"/>
          </a:solidFill>
        </p:grpSpPr>
        <p:sp>
          <p:nvSpPr>
            <p:cNvPr id="78" name="Freeform 1029">
              <a:extLst>
                <a:ext uri="{FF2B5EF4-FFF2-40B4-BE49-F238E27FC236}">
                  <a16:creationId xmlns:a16="http://schemas.microsoft.com/office/drawing/2014/main" id="{97E90E5F-943D-42CA-B081-5A7EED2633AE}"/>
                </a:ext>
              </a:extLst>
            </p:cNvPr>
            <p:cNvSpPr>
              <a:spLocks noEditPoints="1"/>
            </p:cNvSpPr>
            <p:nvPr/>
          </p:nvSpPr>
          <p:spPr bwMode="auto">
            <a:xfrm>
              <a:off x="428625" y="2516188"/>
              <a:ext cx="163513" cy="211138"/>
            </a:xfrm>
            <a:custGeom>
              <a:avLst/>
              <a:gdLst>
                <a:gd name="T0" fmla="*/ 253 w 410"/>
                <a:gd name="T1" fmla="*/ 157 h 530"/>
                <a:gd name="T2" fmla="*/ 253 w 410"/>
                <a:gd name="T3" fmla="*/ 12 h 530"/>
                <a:gd name="T4" fmla="*/ 398 w 410"/>
                <a:gd name="T5" fmla="*/ 157 h 530"/>
                <a:gd name="T6" fmla="*/ 253 w 410"/>
                <a:gd name="T7" fmla="*/ 157 h 530"/>
                <a:gd name="T8" fmla="*/ 406 w 410"/>
                <a:gd name="T9" fmla="*/ 148 h 530"/>
                <a:gd name="T10" fmla="*/ 261 w 410"/>
                <a:gd name="T11" fmla="*/ 4 h 530"/>
                <a:gd name="T12" fmla="*/ 258 w 410"/>
                <a:gd name="T13" fmla="*/ 1 h 530"/>
                <a:gd name="T14" fmla="*/ 253 w 410"/>
                <a:gd name="T15" fmla="*/ 0 h 530"/>
                <a:gd name="T16" fmla="*/ 12 w 410"/>
                <a:gd name="T17" fmla="*/ 0 h 530"/>
                <a:gd name="T18" fmla="*/ 7 w 410"/>
                <a:gd name="T19" fmla="*/ 1 h 530"/>
                <a:gd name="T20" fmla="*/ 4 w 410"/>
                <a:gd name="T21" fmla="*/ 4 h 530"/>
                <a:gd name="T22" fmla="*/ 1 w 410"/>
                <a:gd name="T23" fmla="*/ 8 h 530"/>
                <a:gd name="T24" fmla="*/ 0 w 410"/>
                <a:gd name="T25" fmla="*/ 12 h 530"/>
                <a:gd name="T26" fmla="*/ 0 w 410"/>
                <a:gd name="T27" fmla="*/ 438 h 530"/>
                <a:gd name="T28" fmla="*/ 0 w 410"/>
                <a:gd name="T29" fmla="*/ 440 h 530"/>
                <a:gd name="T30" fmla="*/ 1 w 410"/>
                <a:gd name="T31" fmla="*/ 443 h 530"/>
                <a:gd name="T32" fmla="*/ 3 w 410"/>
                <a:gd name="T33" fmla="*/ 445 h 530"/>
                <a:gd name="T34" fmla="*/ 4 w 410"/>
                <a:gd name="T35" fmla="*/ 447 h 530"/>
                <a:gd name="T36" fmla="*/ 101 w 410"/>
                <a:gd name="T37" fmla="*/ 527 h 530"/>
                <a:gd name="T38" fmla="*/ 105 w 410"/>
                <a:gd name="T39" fmla="*/ 529 h 530"/>
                <a:gd name="T40" fmla="*/ 109 w 410"/>
                <a:gd name="T41" fmla="*/ 530 h 530"/>
                <a:gd name="T42" fmla="*/ 398 w 410"/>
                <a:gd name="T43" fmla="*/ 530 h 530"/>
                <a:gd name="T44" fmla="*/ 402 w 410"/>
                <a:gd name="T45" fmla="*/ 529 h 530"/>
                <a:gd name="T46" fmla="*/ 406 w 410"/>
                <a:gd name="T47" fmla="*/ 527 h 530"/>
                <a:gd name="T48" fmla="*/ 409 w 410"/>
                <a:gd name="T49" fmla="*/ 523 h 530"/>
                <a:gd name="T50" fmla="*/ 410 w 410"/>
                <a:gd name="T51" fmla="*/ 518 h 530"/>
                <a:gd name="T52" fmla="*/ 410 w 410"/>
                <a:gd name="T53" fmla="*/ 157 h 530"/>
                <a:gd name="T54" fmla="*/ 409 w 410"/>
                <a:gd name="T55" fmla="*/ 153 h 530"/>
                <a:gd name="T56" fmla="*/ 406 w 410"/>
                <a:gd name="T57" fmla="*/ 1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530">
                  <a:moveTo>
                    <a:pt x="253" y="157"/>
                  </a:moveTo>
                  <a:lnTo>
                    <a:pt x="253" y="12"/>
                  </a:lnTo>
                  <a:lnTo>
                    <a:pt x="398" y="157"/>
                  </a:lnTo>
                  <a:lnTo>
                    <a:pt x="253" y="157"/>
                  </a:lnTo>
                  <a:close/>
                  <a:moveTo>
                    <a:pt x="406" y="148"/>
                  </a:moveTo>
                  <a:lnTo>
                    <a:pt x="261" y="4"/>
                  </a:lnTo>
                  <a:lnTo>
                    <a:pt x="258" y="1"/>
                  </a:lnTo>
                  <a:lnTo>
                    <a:pt x="253" y="0"/>
                  </a:lnTo>
                  <a:lnTo>
                    <a:pt x="12" y="0"/>
                  </a:lnTo>
                  <a:lnTo>
                    <a:pt x="7" y="1"/>
                  </a:lnTo>
                  <a:lnTo>
                    <a:pt x="4" y="4"/>
                  </a:lnTo>
                  <a:lnTo>
                    <a:pt x="1" y="8"/>
                  </a:lnTo>
                  <a:lnTo>
                    <a:pt x="0" y="12"/>
                  </a:lnTo>
                  <a:lnTo>
                    <a:pt x="0" y="438"/>
                  </a:lnTo>
                  <a:lnTo>
                    <a:pt x="0" y="440"/>
                  </a:lnTo>
                  <a:lnTo>
                    <a:pt x="1" y="443"/>
                  </a:lnTo>
                  <a:lnTo>
                    <a:pt x="3" y="445"/>
                  </a:lnTo>
                  <a:lnTo>
                    <a:pt x="4" y="447"/>
                  </a:lnTo>
                  <a:lnTo>
                    <a:pt x="101" y="527"/>
                  </a:lnTo>
                  <a:lnTo>
                    <a:pt x="105" y="529"/>
                  </a:lnTo>
                  <a:lnTo>
                    <a:pt x="109" y="530"/>
                  </a:lnTo>
                  <a:lnTo>
                    <a:pt x="398" y="530"/>
                  </a:lnTo>
                  <a:lnTo>
                    <a:pt x="402" y="529"/>
                  </a:lnTo>
                  <a:lnTo>
                    <a:pt x="406" y="527"/>
                  </a:lnTo>
                  <a:lnTo>
                    <a:pt x="409" y="523"/>
                  </a:lnTo>
                  <a:lnTo>
                    <a:pt x="410" y="518"/>
                  </a:lnTo>
                  <a:lnTo>
                    <a:pt x="410" y="157"/>
                  </a:lnTo>
                  <a:lnTo>
                    <a:pt x="409" y="153"/>
                  </a:lnTo>
                  <a:lnTo>
                    <a:pt x="406" y="148"/>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79" name="Freeform 1030">
              <a:extLst>
                <a:ext uri="{FF2B5EF4-FFF2-40B4-BE49-F238E27FC236}">
                  <a16:creationId xmlns:a16="http://schemas.microsoft.com/office/drawing/2014/main" id="{8BCC069D-5174-4D96-9CCF-718AE27E6B50}"/>
                </a:ext>
              </a:extLst>
            </p:cNvPr>
            <p:cNvSpPr>
              <a:spLocks/>
            </p:cNvSpPr>
            <p:nvPr/>
          </p:nvSpPr>
          <p:spPr bwMode="auto">
            <a:xfrm>
              <a:off x="304800" y="2708275"/>
              <a:ext cx="57150" cy="95250"/>
            </a:xfrm>
            <a:custGeom>
              <a:avLst/>
              <a:gdLst>
                <a:gd name="T0" fmla="*/ 133 w 145"/>
                <a:gd name="T1" fmla="*/ 0 h 241"/>
                <a:gd name="T2" fmla="*/ 11 w 145"/>
                <a:gd name="T3" fmla="*/ 0 h 241"/>
                <a:gd name="T4" fmla="*/ 7 w 145"/>
                <a:gd name="T5" fmla="*/ 1 h 241"/>
                <a:gd name="T6" fmla="*/ 3 w 145"/>
                <a:gd name="T7" fmla="*/ 3 h 241"/>
                <a:gd name="T8" fmla="*/ 0 w 145"/>
                <a:gd name="T9" fmla="*/ 8 h 241"/>
                <a:gd name="T10" fmla="*/ 0 w 145"/>
                <a:gd name="T11" fmla="*/ 12 h 241"/>
                <a:gd name="T12" fmla="*/ 0 w 145"/>
                <a:gd name="T13" fmla="*/ 229 h 241"/>
                <a:gd name="T14" fmla="*/ 0 w 145"/>
                <a:gd name="T15" fmla="*/ 234 h 241"/>
                <a:gd name="T16" fmla="*/ 3 w 145"/>
                <a:gd name="T17" fmla="*/ 237 h 241"/>
                <a:gd name="T18" fmla="*/ 7 w 145"/>
                <a:gd name="T19" fmla="*/ 240 h 241"/>
                <a:gd name="T20" fmla="*/ 11 w 145"/>
                <a:gd name="T21" fmla="*/ 241 h 241"/>
                <a:gd name="T22" fmla="*/ 133 w 145"/>
                <a:gd name="T23" fmla="*/ 241 h 241"/>
                <a:gd name="T24" fmla="*/ 138 w 145"/>
                <a:gd name="T25" fmla="*/ 240 h 241"/>
                <a:gd name="T26" fmla="*/ 142 w 145"/>
                <a:gd name="T27" fmla="*/ 237 h 241"/>
                <a:gd name="T28" fmla="*/ 144 w 145"/>
                <a:gd name="T29" fmla="*/ 234 h 241"/>
                <a:gd name="T30" fmla="*/ 145 w 145"/>
                <a:gd name="T31" fmla="*/ 229 h 241"/>
                <a:gd name="T32" fmla="*/ 145 w 145"/>
                <a:gd name="T33" fmla="*/ 12 h 241"/>
                <a:gd name="T34" fmla="*/ 144 w 145"/>
                <a:gd name="T35" fmla="*/ 8 h 241"/>
                <a:gd name="T36" fmla="*/ 142 w 145"/>
                <a:gd name="T37" fmla="*/ 3 h 241"/>
                <a:gd name="T38" fmla="*/ 138 w 145"/>
                <a:gd name="T39" fmla="*/ 1 h 241"/>
                <a:gd name="T40" fmla="*/ 133 w 145"/>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241">
                  <a:moveTo>
                    <a:pt x="133" y="0"/>
                  </a:moveTo>
                  <a:lnTo>
                    <a:pt x="11" y="0"/>
                  </a:lnTo>
                  <a:lnTo>
                    <a:pt x="7" y="1"/>
                  </a:lnTo>
                  <a:lnTo>
                    <a:pt x="3" y="3"/>
                  </a:lnTo>
                  <a:lnTo>
                    <a:pt x="0" y="8"/>
                  </a:lnTo>
                  <a:lnTo>
                    <a:pt x="0" y="12"/>
                  </a:lnTo>
                  <a:lnTo>
                    <a:pt x="0" y="229"/>
                  </a:lnTo>
                  <a:lnTo>
                    <a:pt x="0" y="234"/>
                  </a:lnTo>
                  <a:lnTo>
                    <a:pt x="3" y="237"/>
                  </a:lnTo>
                  <a:lnTo>
                    <a:pt x="7" y="240"/>
                  </a:lnTo>
                  <a:lnTo>
                    <a:pt x="11" y="241"/>
                  </a:lnTo>
                  <a:lnTo>
                    <a:pt x="133" y="241"/>
                  </a:lnTo>
                  <a:lnTo>
                    <a:pt x="138" y="240"/>
                  </a:lnTo>
                  <a:lnTo>
                    <a:pt x="142" y="237"/>
                  </a:lnTo>
                  <a:lnTo>
                    <a:pt x="144" y="234"/>
                  </a:lnTo>
                  <a:lnTo>
                    <a:pt x="145" y="229"/>
                  </a:lnTo>
                  <a:lnTo>
                    <a:pt x="145" y="12"/>
                  </a:lnTo>
                  <a:lnTo>
                    <a:pt x="144" y="8"/>
                  </a:lnTo>
                  <a:lnTo>
                    <a:pt x="142" y="3"/>
                  </a:lnTo>
                  <a:lnTo>
                    <a:pt x="138" y="1"/>
                  </a:lnTo>
                  <a:lnTo>
                    <a:pt x="133"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80" name="Freeform 1031">
              <a:extLst>
                <a:ext uri="{FF2B5EF4-FFF2-40B4-BE49-F238E27FC236}">
                  <a16:creationId xmlns:a16="http://schemas.microsoft.com/office/drawing/2014/main" id="{D4703AC6-BE22-4EA9-8F39-B340DCCF8B97}"/>
                </a:ext>
              </a:extLst>
            </p:cNvPr>
            <p:cNvSpPr>
              <a:spLocks/>
            </p:cNvSpPr>
            <p:nvPr/>
          </p:nvSpPr>
          <p:spPr bwMode="auto">
            <a:xfrm>
              <a:off x="368300" y="2717800"/>
              <a:ext cx="214313" cy="76200"/>
            </a:xfrm>
            <a:custGeom>
              <a:avLst/>
              <a:gdLst>
                <a:gd name="T0" fmla="*/ 301 w 540"/>
                <a:gd name="T1" fmla="*/ 72 h 193"/>
                <a:gd name="T2" fmla="*/ 246 w 540"/>
                <a:gd name="T3" fmla="*/ 72 h 193"/>
                <a:gd name="T4" fmla="*/ 245 w 540"/>
                <a:gd name="T5" fmla="*/ 71 h 193"/>
                <a:gd name="T6" fmla="*/ 243 w 540"/>
                <a:gd name="T7" fmla="*/ 70 h 193"/>
                <a:gd name="T8" fmla="*/ 236 w 540"/>
                <a:gd name="T9" fmla="*/ 62 h 193"/>
                <a:gd name="T10" fmla="*/ 225 w 540"/>
                <a:gd name="T11" fmla="*/ 52 h 193"/>
                <a:gd name="T12" fmla="*/ 214 w 540"/>
                <a:gd name="T13" fmla="*/ 42 h 193"/>
                <a:gd name="T14" fmla="*/ 200 w 540"/>
                <a:gd name="T15" fmla="*/ 31 h 193"/>
                <a:gd name="T16" fmla="*/ 184 w 540"/>
                <a:gd name="T17" fmla="*/ 22 h 193"/>
                <a:gd name="T18" fmla="*/ 165 w 540"/>
                <a:gd name="T19" fmla="*/ 13 h 193"/>
                <a:gd name="T20" fmla="*/ 155 w 540"/>
                <a:gd name="T21" fmla="*/ 9 h 193"/>
                <a:gd name="T22" fmla="*/ 144 w 540"/>
                <a:gd name="T23" fmla="*/ 5 h 193"/>
                <a:gd name="T24" fmla="*/ 133 w 540"/>
                <a:gd name="T25" fmla="*/ 2 h 193"/>
                <a:gd name="T26" fmla="*/ 120 w 540"/>
                <a:gd name="T27" fmla="*/ 0 h 193"/>
                <a:gd name="T28" fmla="*/ 119 w 540"/>
                <a:gd name="T29" fmla="*/ 0 h 193"/>
                <a:gd name="T30" fmla="*/ 118 w 540"/>
                <a:gd name="T31" fmla="*/ 0 h 193"/>
                <a:gd name="T32" fmla="*/ 12 w 540"/>
                <a:gd name="T33" fmla="*/ 0 h 193"/>
                <a:gd name="T34" fmla="*/ 7 w 540"/>
                <a:gd name="T35" fmla="*/ 1 h 193"/>
                <a:gd name="T36" fmla="*/ 4 w 540"/>
                <a:gd name="T37" fmla="*/ 4 h 193"/>
                <a:gd name="T38" fmla="*/ 1 w 540"/>
                <a:gd name="T39" fmla="*/ 8 h 193"/>
                <a:gd name="T40" fmla="*/ 0 w 540"/>
                <a:gd name="T41" fmla="*/ 12 h 193"/>
                <a:gd name="T42" fmla="*/ 0 w 540"/>
                <a:gd name="T43" fmla="*/ 180 h 193"/>
                <a:gd name="T44" fmla="*/ 1 w 540"/>
                <a:gd name="T45" fmla="*/ 185 h 193"/>
                <a:gd name="T46" fmla="*/ 4 w 540"/>
                <a:gd name="T47" fmla="*/ 190 h 193"/>
                <a:gd name="T48" fmla="*/ 7 w 540"/>
                <a:gd name="T49" fmla="*/ 192 h 193"/>
                <a:gd name="T50" fmla="*/ 12 w 540"/>
                <a:gd name="T51" fmla="*/ 193 h 193"/>
                <a:gd name="T52" fmla="*/ 528 w 540"/>
                <a:gd name="T53" fmla="*/ 193 h 193"/>
                <a:gd name="T54" fmla="*/ 533 w 540"/>
                <a:gd name="T55" fmla="*/ 192 h 193"/>
                <a:gd name="T56" fmla="*/ 536 w 540"/>
                <a:gd name="T57" fmla="*/ 190 h 193"/>
                <a:gd name="T58" fmla="*/ 539 w 540"/>
                <a:gd name="T59" fmla="*/ 185 h 193"/>
                <a:gd name="T60" fmla="*/ 540 w 540"/>
                <a:gd name="T61" fmla="*/ 180 h 193"/>
                <a:gd name="T62" fmla="*/ 540 w 540"/>
                <a:gd name="T63" fmla="*/ 175 h 193"/>
                <a:gd name="T64" fmla="*/ 539 w 540"/>
                <a:gd name="T65" fmla="*/ 169 h 193"/>
                <a:gd name="T66" fmla="*/ 537 w 540"/>
                <a:gd name="T67" fmla="*/ 163 h 193"/>
                <a:gd name="T68" fmla="*/ 535 w 540"/>
                <a:gd name="T69" fmla="*/ 158 h 193"/>
                <a:gd name="T70" fmla="*/ 532 w 540"/>
                <a:gd name="T71" fmla="*/ 153 h 193"/>
                <a:gd name="T72" fmla="*/ 528 w 540"/>
                <a:gd name="T73" fmla="*/ 147 h 193"/>
                <a:gd name="T74" fmla="*/ 524 w 540"/>
                <a:gd name="T75" fmla="*/ 142 h 193"/>
                <a:gd name="T76" fmla="*/ 519 w 540"/>
                <a:gd name="T77" fmla="*/ 137 h 193"/>
                <a:gd name="T78" fmla="*/ 511 w 540"/>
                <a:gd name="T79" fmla="*/ 129 h 193"/>
                <a:gd name="T80" fmla="*/ 502 w 540"/>
                <a:gd name="T81" fmla="*/ 122 h 193"/>
                <a:gd name="T82" fmla="*/ 493 w 540"/>
                <a:gd name="T83" fmla="*/ 116 h 193"/>
                <a:gd name="T84" fmla="*/ 481 w 540"/>
                <a:gd name="T85" fmla="*/ 110 h 193"/>
                <a:gd name="T86" fmla="*/ 469 w 540"/>
                <a:gd name="T87" fmla="*/ 104 h 193"/>
                <a:gd name="T88" fmla="*/ 457 w 540"/>
                <a:gd name="T89" fmla="*/ 99 h 193"/>
                <a:gd name="T90" fmla="*/ 444 w 540"/>
                <a:gd name="T91" fmla="*/ 94 h 193"/>
                <a:gd name="T92" fmla="*/ 429 w 540"/>
                <a:gd name="T93" fmla="*/ 90 h 193"/>
                <a:gd name="T94" fmla="*/ 415 w 540"/>
                <a:gd name="T95" fmla="*/ 86 h 193"/>
                <a:gd name="T96" fmla="*/ 400 w 540"/>
                <a:gd name="T97" fmla="*/ 82 h 193"/>
                <a:gd name="T98" fmla="*/ 384 w 540"/>
                <a:gd name="T99" fmla="*/ 79 h 193"/>
                <a:gd name="T100" fmla="*/ 368 w 540"/>
                <a:gd name="T101" fmla="*/ 76 h 193"/>
                <a:gd name="T102" fmla="*/ 352 w 540"/>
                <a:gd name="T103" fmla="*/ 75 h 193"/>
                <a:gd name="T104" fmla="*/ 335 w 540"/>
                <a:gd name="T105" fmla="*/ 73 h 193"/>
                <a:gd name="T106" fmla="*/ 318 w 540"/>
                <a:gd name="T107" fmla="*/ 72 h 193"/>
                <a:gd name="T108" fmla="*/ 301 w 540"/>
                <a:gd name="T109" fmla="*/ 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93">
                  <a:moveTo>
                    <a:pt x="301" y="72"/>
                  </a:moveTo>
                  <a:lnTo>
                    <a:pt x="246" y="72"/>
                  </a:lnTo>
                  <a:lnTo>
                    <a:pt x="245" y="71"/>
                  </a:lnTo>
                  <a:lnTo>
                    <a:pt x="243" y="70"/>
                  </a:lnTo>
                  <a:lnTo>
                    <a:pt x="236" y="62"/>
                  </a:lnTo>
                  <a:lnTo>
                    <a:pt x="225" y="52"/>
                  </a:lnTo>
                  <a:lnTo>
                    <a:pt x="214" y="42"/>
                  </a:lnTo>
                  <a:lnTo>
                    <a:pt x="200" y="31"/>
                  </a:lnTo>
                  <a:lnTo>
                    <a:pt x="184" y="22"/>
                  </a:lnTo>
                  <a:lnTo>
                    <a:pt x="165" y="13"/>
                  </a:lnTo>
                  <a:lnTo>
                    <a:pt x="155" y="9"/>
                  </a:lnTo>
                  <a:lnTo>
                    <a:pt x="144" y="5"/>
                  </a:lnTo>
                  <a:lnTo>
                    <a:pt x="133" y="2"/>
                  </a:lnTo>
                  <a:lnTo>
                    <a:pt x="120" y="0"/>
                  </a:lnTo>
                  <a:lnTo>
                    <a:pt x="119" y="0"/>
                  </a:lnTo>
                  <a:lnTo>
                    <a:pt x="118" y="0"/>
                  </a:lnTo>
                  <a:lnTo>
                    <a:pt x="12" y="0"/>
                  </a:lnTo>
                  <a:lnTo>
                    <a:pt x="7" y="1"/>
                  </a:lnTo>
                  <a:lnTo>
                    <a:pt x="4" y="4"/>
                  </a:lnTo>
                  <a:lnTo>
                    <a:pt x="1" y="8"/>
                  </a:lnTo>
                  <a:lnTo>
                    <a:pt x="0" y="12"/>
                  </a:lnTo>
                  <a:lnTo>
                    <a:pt x="0" y="180"/>
                  </a:lnTo>
                  <a:lnTo>
                    <a:pt x="1" y="185"/>
                  </a:lnTo>
                  <a:lnTo>
                    <a:pt x="4" y="190"/>
                  </a:lnTo>
                  <a:lnTo>
                    <a:pt x="7" y="192"/>
                  </a:lnTo>
                  <a:lnTo>
                    <a:pt x="12" y="193"/>
                  </a:lnTo>
                  <a:lnTo>
                    <a:pt x="528" y="193"/>
                  </a:lnTo>
                  <a:lnTo>
                    <a:pt x="533" y="192"/>
                  </a:lnTo>
                  <a:lnTo>
                    <a:pt x="536" y="190"/>
                  </a:lnTo>
                  <a:lnTo>
                    <a:pt x="539" y="185"/>
                  </a:lnTo>
                  <a:lnTo>
                    <a:pt x="540" y="180"/>
                  </a:lnTo>
                  <a:lnTo>
                    <a:pt x="540" y="175"/>
                  </a:lnTo>
                  <a:lnTo>
                    <a:pt x="539" y="169"/>
                  </a:lnTo>
                  <a:lnTo>
                    <a:pt x="537" y="163"/>
                  </a:lnTo>
                  <a:lnTo>
                    <a:pt x="535" y="158"/>
                  </a:lnTo>
                  <a:lnTo>
                    <a:pt x="532" y="153"/>
                  </a:lnTo>
                  <a:lnTo>
                    <a:pt x="528" y="147"/>
                  </a:lnTo>
                  <a:lnTo>
                    <a:pt x="524" y="142"/>
                  </a:lnTo>
                  <a:lnTo>
                    <a:pt x="519" y="137"/>
                  </a:lnTo>
                  <a:lnTo>
                    <a:pt x="511" y="129"/>
                  </a:lnTo>
                  <a:lnTo>
                    <a:pt x="502" y="122"/>
                  </a:lnTo>
                  <a:lnTo>
                    <a:pt x="493" y="116"/>
                  </a:lnTo>
                  <a:lnTo>
                    <a:pt x="481" y="110"/>
                  </a:lnTo>
                  <a:lnTo>
                    <a:pt x="469" y="104"/>
                  </a:lnTo>
                  <a:lnTo>
                    <a:pt x="457" y="99"/>
                  </a:lnTo>
                  <a:lnTo>
                    <a:pt x="444" y="94"/>
                  </a:lnTo>
                  <a:lnTo>
                    <a:pt x="429" y="90"/>
                  </a:lnTo>
                  <a:lnTo>
                    <a:pt x="415" y="86"/>
                  </a:lnTo>
                  <a:lnTo>
                    <a:pt x="400" y="82"/>
                  </a:lnTo>
                  <a:lnTo>
                    <a:pt x="384" y="79"/>
                  </a:lnTo>
                  <a:lnTo>
                    <a:pt x="368" y="76"/>
                  </a:lnTo>
                  <a:lnTo>
                    <a:pt x="352" y="75"/>
                  </a:lnTo>
                  <a:lnTo>
                    <a:pt x="335" y="73"/>
                  </a:lnTo>
                  <a:lnTo>
                    <a:pt x="318" y="72"/>
                  </a:lnTo>
                  <a:lnTo>
                    <a:pt x="301" y="72"/>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81" name="Group 80">
            <a:extLst>
              <a:ext uri="{FF2B5EF4-FFF2-40B4-BE49-F238E27FC236}">
                <a16:creationId xmlns:a16="http://schemas.microsoft.com/office/drawing/2014/main" id="{633C00C1-8341-4DC2-BE06-C03F4B976286}"/>
              </a:ext>
            </a:extLst>
          </p:cNvPr>
          <p:cNvGrpSpPr/>
          <p:nvPr/>
        </p:nvGrpSpPr>
        <p:grpSpPr>
          <a:xfrm>
            <a:off x="1052565" y="4555270"/>
            <a:ext cx="368935" cy="368934"/>
            <a:chOff x="877888" y="5957888"/>
            <a:chExt cx="268288" cy="268287"/>
          </a:xfrm>
          <a:solidFill>
            <a:schemeClr val="accent4"/>
          </a:solidFill>
        </p:grpSpPr>
        <p:sp>
          <p:nvSpPr>
            <p:cNvPr id="82" name="Freeform 1013">
              <a:extLst>
                <a:ext uri="{FF2B5EF4-FFF2-40B4-BE49-F238E27FC236}">
                  <a16:creationId xmlns:a16="http://schemas.microsoft.com/office/drawing/2014/main" id="{7104F1CF-5190-4F26-9021-7B036F54ED27}"/>
                </a:ext>
              </a:extLst>
            </p:cNvPr>
            <p:cNvSpPr>
              <a:spLocks noEditPoints="1"/>
            </p:cNvSpPr>
            <p:nvPr/>
          </p:nvSpPr>
          <p:spPr bwMode="auto">
            <a:xfrm>
              <a:off x="877888" y="5957888"/>
              <a:ext cx="249238" cy="219075"/>
            </a:xfrm>
            <a:custGeom>
              <a:avLst/>
              <a:gdLst>
                <a:gd name="T0" fmla="*/ 104 w 626"/>
                <a:gd name="T1" fmla="*/ 146 h 554"/>
                <a:gd name="T2" fmla="*/ 98 w 626"/>
                <a:gd name="T3" fmla="*/ 152 h 554"/>
                <a:gd name="T4" fmla="*/ 97 w 626"/>
                <a:gd name="T5" fmla="*/ 494 h 554"/>
                <a:gd name="T6" fmla="*/ 94 w 626"/>
                <a:gd name="T7" fmla="*/ 507 h 554"/>
                <a:gd name="T8" fmla="*/ 86 w 626"/>
                <a:gd name="T9" fmla="*/ 518 h 554"/>
                <a:gd name="T10" fmla="*/ 74 w 626"/>
                <a:gd name="T11" fmla="*/ 527 h 554"/>
                <a:gd name="T12" fmla="*/ 60 w 626"/>
                <a:gd name="T13" fmla="*/ 530 h 554"/>
                <a:gd name="T14" fmla="*/ 47 w 626"/>
                <a:gd name="T15" fmla="*/ 527 h 554"/>
                <a:gd name="T16" fmla="*/ 36 w 626"/>
                <a:gd name="T17" fmla="*/ 519 h 554"/>
                <a:gd name="T18" fmla="*/ 27 w 626"/>
                <a:gd name="T19" fmla="*/ 508 h 554"/>
                <a:gd name="T20" fmla="*/ 24 w 626"/>
                <a:gd name="T21" fmla="*/ 494 h 554"/>
                <a:gd name="T22" fmla="*/ 145 w 626"/>
                <a:gd name="T23" fmla="*/ 24 h 554"/>
                <a:gd name="T24" fmla="*/ 146 w 626"/>
                <a:gd name="T25" fmla="*/ 90 h 554"/>
                <a:gd name="T26" fmla="*/ 152 w 626"/>
                <a:gd name="T27" fmla="*/ 96 h 554"/>
                <a:gd name="T28" fmla="*/ 554 w 626"/>
                <a:gd name="T29" fmla="*/ 97 h 554"/>
                <a:gd name="T30" fmla="*/ 108 w 626"/>
                <a:gd name="T31" fmla="*/ 145 h 554"/>
                <a:gd name="T32" fmla="*/ 564 w 626"/>
                <a:gd name="T33" fmla="*/ 385 h 554"/>
                <a:gd name="T34" fmla="*/ 582 w 626"/>
                <a:gd name="T35" fmla="*/ 389 h 554"/>
                <a:gd name="T36" fmla="*/ 600 w 626"/>
                <a:gd name="T37" fmla="*/ 393 h 554"/>
                <a:gd name="T38" fmla="*/ 618 w 626"/>
                <a:gd name="T39" fmla="*/ 399 h 554"/>
                <a:gd name="T40" fmla="*/ 626 w 626"/>
                <a:gd name="T41" fmla="*/ 157 h 554"/>
                <a:gd name="T42" fmla="*/ 623 w 626"/>
                <a:gd name="T43" fmla="*/ 149 h 554"/>
                <a:gd name="T44" fmla="*/ 614 w 626"/>
                <a:gd name="T45" fmla="*/ 145 h 554"/>
                <a:gd name="T46" fmla="*/ 578 w 626"/>
                <a:gd name="T47" fmla="*/ 85 h 554"/>
                <a:gd name="T48" fmla="*/ 575 w 626"/>
                <a:gd name="T49" fmla="*/ 76 h 554"/>
                <a:gd name="T50" fmla="*/ 566 w 626"/>
                <a:gd name="T51" fmla="*/ 72 h 554"/>
                <a:gd name="T52" fmla="*/ 168 w 626"/>
                <a:gd name="T53" fmla="*/ 12 h 554"/>
                <a:gd name="T54" fmla="*/ 165 w 626"/>
                <a:gd name="T55" fmla="*/ 4 h 554"/>
                <a:gd name="T56" fmla="*/ 157 w 626"/>
                <a:gd name="T57" fmla="*/ 0 h 554"/>
                <a:gd name="T58" fmla="*/ 7 w 626"/>
                <a:gd name="T59" fmla="*/ 1 h 554"/>
                <a:gd name="T60" fmla="*/ 1 w 626"/>
                <a:gd name="T61" fmla="*/ 8 h 554"/>
                <a:gd name="T62" fmla="*/ 0 w 626"/>
                <a:gd name="T63" fmla="*/ 494 h 554"/>
                <a:gd name="T64" fmla="*/ 1 w 626"/>
                <a:gd name="T65" fmla="*/ 506 h 554"/>
                <a:gd name="T66" fmla="*/ 5 w 626"/>
                <a:gd name="T67" fmla="*/ 517 h 554"/>
                <a:gd name="T68" fmla="*/ 11 w 626"/>
                <a:gd name="T69" fmla="*/ 527 h 554"/>
                <a:gd name="T70" fmla="*/ 18 w 626"/>
                <a:gd name="T71" fmla="*/ 536 h 554"/>
                <a:gd name="T72" fmla="*/ 27 w 626"/>
                <a:gd name="T73" fmla="*/ 544 h 554"/>
                <a:gd name="T74" fmla="*/ 38 w 626"/>
                <a:gd name="T75" fmla="*/ 550 h 554"/>
                <a:gd name="T76" fmla="*/ 49 w 626"/>
                <a:gd name="T77" fmla="*/ 553 h 554"/>
                <a:gd name="T78" fmla="*/ 60 w 626"/>
                <a:gd name="T79" fmla="*/ 554 h 554"/>
                <a:gd name="T80" fmla="*/ 386 w 626"/>
                <a:gd name="T81" fmla="*/ 537 h 554"/>
                <a:gd name="T82" fmla="*/ 392 w 626"/>
                <a:gd name="T83" fmla="*/ 504 h 554"/>
                <a:gd name="T84" fmla="*/ 406 w 626"/>
                <a:gd name="T85" fmla="*/ 474 h 554"/>
                <a:gd name="T86" fmla="*/ 424 w 626"/>
                <a:gd name="T87" fmla="*/ 447 h 554"/>
                <a:gd name="T88" fmla="*/ 447 w 626"/>
                <a:gd name="T89" fmla="*/ 424 h 554"/>
                <a:gd name="T90" fmla="*/ 474 w 626"/>
                <a:gd name="T91" fmla="*/ 406 h 554"/>
                <a:gd name="T92" fmla="*/ 504 w 626"/>
                <a:gd name="T93" fmla="*/ 394 h 554"/>
                <a:gd name="T94" fmla="*/ 536 w 626"/>
                <a:gd name="T95" fmla="*/ 386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554">
                  <a:moveTo>
                    <a:pt x="108" y="145"/>
                  </a:moveTo>
                  <a:lnTo>
                    <a:pt x="104" y="146"/>
                  </a:lnTo>
                  <a:lnTo>
                    <a:pt x="100" y="149"/>
                  </a:lnTo>
                  <a:lnTo>
                    <a:pt x="98" y="152"/>
                  </a:lnTo>
                  <a:lnTo>
                    <a:pt x="97" y="157"/>
                  </a:lnTo>
                  <a:lnTo>
                    <a:pt x="97" y="494"/>
                  </a:lnTo>
                  <a:lnTo>
                    <a:pt x="96" y="501"/>
                  </a:lnTo>
                  <a:lnTo>
                    <a:pt x="94" y="507"/>
                  </a:lnTo>
                  <a:lnTo>
                    <a:pt x="90" y="513"/>
                  </a:lnTo>
                  <a:lnTo>
                    <a:pt x="86" y="518"/>
                  </a:lnTo>
                  <a:lnTo>
                    <a:pt x="80" y="523"/>
                  </a:lnTo>
                  <a:lnTo>
                    <a:pt x="74" y="527"/>
                  </a:lnTo>
                  <a:lnTo>
                    <a:pt x="67" y="529"/>
                  </a:lnTo>
                  <a:lnTo>
                    <a:pt x="60" y="530"/>
                  </a:lnTo>
                  <a:lnTo>
                    <a:pt x="53" y="529"/>
                  </a:lnTo>
                  <a:lnTo>
                    <a:pt x="47" y="527"/>
                  </a:lnTo>
                  <a:lnTo>
                    <a:pt x="41" y="524"/>
                  </a:lnTo>
                  <a:lnTo>
                    <a:pt x="36" y="519"/>
                  </a:lnTo>
                  <a:lnTo>
                    <a:pt x="30" y="514"/>
                  </a:lnTo>
                  <a:lnTo>
                    <a:pt x="27" y="508"/>
                  </a:lnTo>
                  <a:lnTo>
                    <a:pt x="25" y="501"/>
                  </a:lnTo>
                  <a:lnTo>
                    <a:pt x="24" y="494"/>
                  </a:lnTo>
                  <a:lnTo>
                    <a:pt x="24" y="24"/>
                  </a:lnTo>
                  <a:lnTo>
                    <a:pt x="145" y="24"/>
                  </a:lnTo>
                  <a:lnTo>
                    <a:pt x="145" y="85"/>
                  </a:lnTo>
                  <a:lnTo>
                    <a:pt x="146" y="90"/>
                  </a:lnTo>
                  <a:lnTo>
                    <a:pt x="148" y="93"/>
                  </a:lnTo>
                  <a:lnTo>
                    <a:pt x="152" y="96"/>
                  </a:lnTo>
                  <a:lnTo>
                    <a:pt x="157" y="97"/>
                  </a:lnTo>
                  <a:lnTo>
                    <a:pt x="554" y="97"/>
                  </a:lnTo>
                  <a:lnTo>
                    <a:pt x="554" y="145"/>
                  </a:lnTo>
                  <a:lnTo>
                    <a:pt x="108" y="145"/>
                  </a:lnTo>
                  <a:close/>
                  <a:moveTo>
                    <a:pt x="554" y="385"/>
                  </a:moveTo>
                  <a:lnTo>
                    <a:pt x="564" y="385"/>
                  </a:lnTo>
                  <a:lnTo>
                    <a:pt x="573" y="386"/>
                  </a:lnTo>
                  <a:lnTo>
                    <a:pt x="582" y="389"/>
                  </a:lnTo>
                  <a:lnTo>
                    <a:pt x="591" y="390"/>
                  </a:lnTo>
                  <a:lnTo>
                    <a:pt x="600" y="393"/>
                  </a:lnTo>
                  <a:lnTo>
                    <a:pt x="610" y="396"/>
                  </a:lnTo>
                  <a:lnTo>
                    <a:pt x="618" y="399"/>
                  </a:lnTo>
                  <a:lnTo>
                    <a:pt x="626" y="403"/>
                  </a:lnTo>
                  <a:lnTo>
                    <a:pt x="626" y="157"/>
                  </a:lnTo>
                  <a:lnTo>
                    <a:pt x="625" y="152"/>
                  </a:lnTo>
                  <a:lnTo>
                    <a:pt x="623" y="149"/>
                  </a:lnTo>
                  <a:lnTo>
                    <a:pt x="619" y="146"/>
                  </a:lnTo>
                  <a:lnTo>
                    <a:pt x="614" y="145"/>
                  </a:lnTo>
                  <a:lnTo>
                    <a:pt x="578" y="145"/>
                  </a:lnTo>
                  <a:lnTo>
                    <a:pt x="578" y="85"/>
                  </a:lnTo>
                  <a:lnTo>
                    <a:pt x="577" y="81"/>
                  </a:lnTo>
                  <a:lnTo>
                    <a:pt x="575" y="76"/>
                  </a:lnTo>
                  <a:lnTo>
                    <a:pt x="571" y="73"/>
                  </a:lnTo>
                  <a:lnTo>
                    <a:pt x="566" y="72"/>
                  </a:lnTo>
                  <a:lnTo>
                    <a:pt x="168" y="72"/>
                  </a:lnTo>
                  <a:lnTo>
                    <a:pt x="168" y="12"/>
                  </a:lnTo>
                  <a:lnTo>
                    <a:pt x="168" y="8"/>
                  </a:lnTo>
                  <a:lnTo>
                    <a:pt x="165" y="4"/>
                  </a:lnTo>
                  <a:lnTo>
                    <a:pt x="161" y="1"/>
                  </a:lnTo>
                  <a:lnTo>
                    <a:pt x="157" y="0"/>
                  </a:lnTo>
                  <a:lnTo>
                    <a:pt x="12" y="0"/>
                  </a:lnTo>
                  <a:lnTo>
                    <a:pt x="7" y="1"/>
                  </a:lnTo>
                  <a:lnTo>
                    <a:pt x="4" y="4"/>
                  </a:lnTo>
                  <a:lnTo>
                    <a:pt x="1" y="8"/>
                  </a:lnTo>
                  <a:lnTo>
                    <a:pt x="0" y="12"/>
                  </a:lnTo>
                  <a:lnTo>
                    <a:pt x="0" y="494"/>
                  </a:lnTo>
                  <a:lnTo>
                    <a:pt x="0" y="500"/>
                  </a:lnTo>
                  <a:lnTo>
                    <a:pt x="1" y="506"/>
                  </a:lnTo>
                  <a:lnTo>
                    <a:pt x="3" y="512"/>
                  </a:lnTo>
                  <a:lnTo>
                    <a:pt x="5" y="517"/>
                  </a:lnTo>
                  <a:lnTo>
                    <a:pt x="8" y="522"/>
                  </a:lnTo>
                  <a:lnTo>
                    <a:pt x="11" y="527"/>
                  </a:lnTo>
                  <a:lnTo>
                    <a:pt x="14" y="532"/>
                  </a:lnTo>
                  <a:lnTo>
                    <a:pt x="18" y="536"/>
                  </a:lnTo>
                  <a:lnTo>
                    <a:pt x="22" y="540"/>
                  </a:lnTo>
                  <a:lnTo>
                    <a:pt x="27" y="544"/>
                  </a:lnTo>
                  <a:lnTo>
                    <a:pt x="33" y="547"/>
                  </a:lnTo>
                  <a:lnTo>
                    <a:pt x="38" y="550"/>
                  </a:lnTo>
                  <a:lnTo>
                    <a:pt x="43" y="552"/>
                  </a:lnTo>
                  <a:lnTo>
                    <a:pt x="49" y="553"/>
                  </a:lnTo>
                  <a:lnTo>
                    <a:pt x="54" y="554"/>
                  </a:lnTo>
                  <a:lnTo>
                    <a:pt x="60" y="554"/>
                  </a:lnTo>
                  <a:lnTo>
                    <a:pt x="385" y="554"/>
                  </a:lnTo>
                  <a:lnTo>
                    <a:pt x="386" y="537"/>
                  </a:lnTo>
                  <a:lnTo>
                    <a:pt x="388" y="520"/>
                  </a:lnTo>
                  <a:lnTo>
                    <a:pt x="392" y="504"/>
                  </a:lnTo>
                  <a:lnTo>
                    <a:pt x="399" y="488"/>
                  </a:lnTo>
                  <a:lnTo>
                    <a:pt x="406" y="474"/>
                  </a:lnTo>
                  <a:lnTo>
                    <a:pt x="414" y="460"/>
                  </a:lnTo>
                  <a:lnTo>
                    <a:pt x="424" y="447"/>
                  </a:lnTo>
                  <a:lnTo>
                    <a:pt x="434" y="435"/>
                  </a:lnTo>
                  <a:lnTo>
                    <a:pt x="447" y="424"/>
                  </a:lnTo>
                  <a:lnTo>
                    <a:pt x="460" y="414"/>
                  </a:lnTo>
                  <a:lnTo>
                    <a:pt x="474" y="406"/>
                  </a:lnTo>
                  <a:lnTo>
                    <a:pt x="488" y="399"/>
                  </a:lnTo>
                  <a:lnTo>
                    <a:pt x="504" y="394"/>
                  </a:lnTo>
                  <a:lnTo>
                    <a:pt x="520" y="390"/>
                  </a:lnTo>
                  <a:lnTo>
                    <a:pt x="536" y="386"/>
                  </a:lnTo>
                  <a:lnTo>
                    <a:pt x="554" y="3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83" name="Freeform 1014">
              <a:extLst>
                <a:ext uri="{FF2B5EF4-FFF2-40B4-BE49-F238E27FC236}">
                  <a16:creationId xmlns:a16="http://schemas.microsoft.com/office/drawing/2014/main" id="{B46C2778-C918-4DE1-8DA7-AC3C0AB29304}"/>
                </a:ext>
              </a:extLst>
            </p:cNvPr>
            <p:cNvSpPr>
              <a:spLocks/>
            </p:cNvSpPr>
            <p:nvPr/>
          </p:nvSpPr>
          <p:spPr bwMode="auto">
            <a:xfrm>
              <a:off x="1049338" y="6129338"/>
              <a:ext cx="88900" cy="49213"/>
            </a:xfrm>
            <a:custGeom>
              <a:avLst/>
              <a:gdLst>
                <a:gd name="T0" fmla="*/ 128 w 225"/>
                <a:gd name="T1" fmla="*/ 26 h 126"/>
                <a:gd name="T2" fmla="*/ 149 w 225"/>
                <a:gd name="T3" fmla="*/ 32 h 126"/>
                <a:gd name="T4" fmla="*/ 168 w 225"/>
                <a:gd name="T5" fmla="*/ 44 h 126"/>
                <a:gd name="T6" fmla="*/ 184 w 225"/>
                <a:gd name="T7" fmla="*/ 60 h 126"/>
                <a:gd name="T8" fmla="*/ 158 w 225"/>
                <a:gd name="T9" fmla="*/ 68 h 126"/>
                <a:gd name="T10" fmla="*/ 150 w 225"/>
                <a:gd name="T11" fmla="*/ 72 h 126"/>
                <a:gd name="T12" fmla="*/ 146 w 225"/>
                <a:gd name="T13" fmla="*/ 80 h 126"/>
                <a:gd name="T14" fmla="*/ 150 w 225"/>
                <a:gd name="T15" fmla="*/ 89 h 126"/>
                <a:gd name="T16" fmla="*/ 158 w 225"/>
                <a:gd name="T17" fmla="*/ 92 h 126"/>
                <a:gd name="T18" fmla="*/ 225 w 225"/>
                <a:gd name="T19" fmla="*/ 16 h 126"/>
                <a:gd name="T20" fmla="*/ 220 w 225"/>
                <a:gd name="T21" fmla="*/ 8 h 126"/>
                <a:gd name="T22" fmla="*/ 212 w 225"/>
                <a:gd name="T23" fmla="*/ 4 h 126"/>
                <a:gd name="T24" fmla="*/ 203 w 225"/>
                <a:gd name="T25" fmla="*/ 8 h 126"/>
                <a:gd name="T26" fmla="*/ 200 w 225"/>
                <a:gd name="T27" fmla="*/ 16 h 126"/>
                <a:gd name="T28" fmla="*/ 191 w 225"/>
                <a:gd name="T29" fmla="*/ 32 h 126"/>
                <a:gd name="T30" fmla="*/ 172 w 225"/>
                <a:gd name="T31" fmla="*/ 18 h 126"/>
                <a:gd name="T32" fmla="*/ 150 w 225"/>
                <a:gd name="T33" fmla="*/ 6 h 126"/>
                <a:gd name="T34" fmla="*/ 128 w 225"/>
                <a:gd name="T35" fmla="*/ 1 h 126"/>
                <a:gd name="T36" fmla="*/ 104 w 225"/>
                <a:gd name="T37" fmla="*/ 1 h 126"/>
                <a:gd name="T38" fmla="*/ 81 w 225"/>
                <a:gd name="T39" fmla="*/ 5 h 126"/>
                <a:gd name="T40" fmla="*/ 60 w 225"/>
                <a:gd name="T41" fmla="*/ 16 h 126"/>
                <a:gd name="T42" fmla="*/ 42 w 225"/>
                <a:gd name="T43" fmla="*/ 29 h 126"/>
                <a:gd name="T44" fmla="*/ 27 w 225"/>
                <a:gd name="T45" fmla="*/ 45 h 126"/>
                <a:gd name="T46" fmla="*/ 15 w 225"/>
                <a:gd name="T47" fmla="*/ 66 h 126"/>
                <a:gd name="T48" fmla="*/ 5 w 225"/>
                <a:gd name="T49" fmla="*/ 88 h 126"/>
                <a:gd name="T50" fmla="*/ 1 w 225"/>
                <a:gd name="T51" fmla="*/ 113 h 126"/>
                <a:gd name="T52" fmla="*/ 25 w 225"/>
                <a:gd name="T53" fmla="*/ 126 h 126"/>
                <a:gd name="T54" fmla="*/ 27 w 225"/>
                <a:gd name="T55" fmla="*/ 105 h 126"/>
                <a:gd name="T56" fmla="*/ 32 w 225"/>
                <a:gd name="T57" fmla="*/ 86 h 126"/>
                <a:gd name="T58" fmla="*/ 40 w 225"/>
                <a:gd name="T59" fmla="*/ 69 h 126"/>
                <a:gd name="T60" fmla="*/ 51 w 225"/>
                <a:gd name="T61" fmla="*/ 53 h 126"/>
                <a:gd name="T62" fmla="*/ 64 w 225"/>
                <a:gd name="T63" fmla="*/ 41 h 126"/>
                <a:gd name="T64" fmla="*/ 80 w 225"/>
                <a:gd name="T65" fmla="*/ 32 h 126"/>
                <a:gd name="T66" fmla="*/ 97 w 225"/>
                <a:gd name="T67" fmla="*/ 27 h 126"/>
                <a:gd name="T68" fmla="*/ 115 w 225"/>
                <a:gd name="T69"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126">
                  <a:moveTo>
                    <a:pt x="115" y="25"/>
                  </a:moveTo>
                  <a:lnTo>
                    <a:pt x="128" y="26"/>
                  </a:lnTo>
                  <a:lnTo>
                    <a:pt x="139" y="28"/>
                  </a:lnTo>
                  <a:lnTo>
                    <a:pt x="149" y="32"/>
                  </a:lnTo>
                  <a:lnTo>
                    <a:pt x="159" y="38"/>
                  </a:lnTo>
                  <a:lnTo>
                    <a:pt x="168" y="44"/>
                  </a:lnTo>
                  <a:lnTo>
                    <a:pt x="177" y="52"/>
                  </a:lnTo>
                  <a:lnTo>
                    <a:pt x="184" y="60"/>
                  </a:lnTo>
                  <a:lnTo>
                    <a:pt x="191" y="68"/>
                  </a:lnTo>
                  <a:lnTo>
                    <a:pt x="158" y="68"/>
                  </a:lnTo>
                  <a:lnTo>
                    <a:pt x="154" y="69"/>
                  </a:lnTo>
                  <a:lnTo>
                    <a:pt x="150" y="72"/>
                  </a:lnTo>
                  <a:lnTo>
                    <a:pt x="147" y="76"/>
                  </a:lnTo>
                  <a:lnTo>
                    <a:pt x="146" y="80"/>
                  </a:lnTo>
                  <a:lnTo>
                    <a:pt x="147" y="85"/>
                  </a:lnTo>
                  <a:lnTo>
                    <a:pt x="150" y="89"/>
                  </a:lnTo>
                  <a:lnTo>
                    <a:pt x="154" y="91"/>
                  </a:lnTo>
                  <a:lnTo>
                    <a:pt x="158" y="92"/>
                  </a:lnTo>
                  <a:lnTo>
                    <a:pt x="225" y="92"/>
                  </a:lnTo>
                  <a:lnTo>
                    <a:pt x="225" y="16"/>
                  </a:lnTo>
                  <a:lnTo>
                    <a:pt x="224" y="12"/>
                  </a:lnTo>
                  <a:lnTo>
                    <a:pt x="220" y="8"/>
                  </a:lnTo>
                  <a:lnTo>
                    <a:pt x="216" y="4"/>
                  </a:lnTo>
                  <a:lnTo>
                    <a:pt x="212" y="4"/>
                  </a:lnTo>
                  <a:lnTo>
                    <a:pt x="207" y="4"/>
                  </a:lnTo>
                  <a:lnTo>
                    <a:pt x="203" y="8"/>
                  </a:lnTo>
                  <a:lnTo>
                    <a:pt x="201" y="12"/>
                  </a:lnTo>
                  <a:lnTo>
                    <a:pt x="200" y="16"/>
                  </a:lnTo>
                  <a:lnTo>
                    <a:pt x="200" y="41"/>
                  </a:lnTo>
                  <a:lnTo>
                    <a:pt x="191" y="32"/>
                  </a:lnTo>
                  <a:lnTo>
                    <a:pt x="182" y="24"/>
                  </a:lnTo>
                  <a:lnTo>
                    <a:pt x="172" y="18"/>
                  </a:lnTo>
                  <a:lnTo>
                    <a:pt x="160" y="12"/>
                  </a:lnTo>
                  <a:lnTo>
                    <a:pt x="150" y="6"/>
                  </a:lnTo>
                  <a:lnTo>
                    <a:pt x="139" y="3"/>
                  </a:lnTo>
                  <a:lnTo>
                    <a:pt x="128" y="1"/>
                  </a:lnTo>
                  <a:lnTo>
                    <a:pt x="115" y="0"/>
                  </a:lnTo>
                  <a:lnTo>
                    <a:pt x="104" y="1"/>
                  </a:lnTo>
                  <a:lnTo>
                    <a:pt x="92" y="2"/>
                  </a:lnTo>
                  <a:lnTo>
                    <a:pt x="81" y="5"/>
                  </a:lnTo>
                  <a:lnTo>
                    <a:pt x="71" y="11"/>
                  </a:lnTo>
                  <a:lnTo>
                    <a:pt x="60" y="16"/>
                  </a:lnTo>
                  <a:lnTo>
                    <a:pt x="51" y="22"/>
                  </a:lnTo>
                  <a:lnTo>
                    <a:pt x="42" y="29"/>
                  </a:lnTo>
                  <a:lnTo>
                    <a:pt x="34" y="37"/>
                  </a:lnTo>
                  <a:lnTo>
                    <a:pt x="27" y="45"/>
                  </a:lnTo>
                  <a:lnTo>
                    <a:pt x="20" y="55"/>
                  </a:lnTo>
                  <a:lnTo>
                    <a:pt x="15" y="66"/>
                  </a:lnTo>
                  <a:lnTo>
                    <a:pt x="9" y="77"/>
                  </a:lnTo>
                  <a:lnTo>
                    <a:pt x="5" y="88"/>
                  </a:lnTo>
                  <a:lnTo>
                    <a:pt x="3" y="100"/>
                  </a:lnTo>
                  <a:lnTo>
                    <a:pt x="1" y="113"/>
                  </a:lnTo>
                  <a:lnTo>
                    <a:pt x="0" y="126"/>
                  </a:lnTo>
                  <a:lnTo>
                    <a:pt x="25" y="126"/>
                  </a:lnTo>
                  <a:lnTo>
                    <a:pt x="25" y="116"/>
                  </a:lnTo>
                  <a:lnTo>
                    <a:pt x="27" y="105"/>
                  </a:lnTo>
                  <a:lnTo>
                    <a:pt x="29" y="95"/>
                  </a:lnTo>
                  <a:lnTo>
                    <a:pt x="32" y="86"/>
                  </a:lnTo>
                  <a:lnTo>
                    <a:pt x="36" y="77"/>
                  </a:lnTo>
                  <a:lnTo>
                    <a:pt x="40" y="69"/>
                  </a:lnTo>
                  <a:lnTo>
                    <a:pt x="45" y="61"/>
                  </a:lnTo>
                  <a:lnTo>
                    <a:pt x="51" y="53"/>
                  </a:lnTo>
                  <a:lnTo>
                    <a:pt x="57" y="47"/>
                  </a:lnTo>
                  <a:lnTo>
                    <a:pt x="64" y="41"/>
                  </a:lnTo>
                  <a:lnTo>
                    <a:pt x="72" y="36"/>
                  </a:lnTo>
                  <a:lnTo>
                    <a:pt x="80" y="32"/>
                  </a:lnTo>
                  <a:lnTo>
                    <a:pt x="88" y="29"/>
                  </a:lnTo>
                  <a:lnTo>
                    <a:pt x="97" y="27"/>
                  </a:lnTo>
                  <a:lnTo>
                    <a:pt x="106" y="25"/>
                  </a:lnTo>
                  <a:lnTo>
                    <a:pt x="115" y="2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84" name="Freeform 1015">
              <a:extLst>
                <a:ext uri="{FF2B5EF4-FFF2-40B4-BE49-F238E27FC236}">
                  <a16:creationId xmlns:a16="http://schemas.microsoft.com/office/drawing/2014/main" id="{C8C03B52-E4BE-4CFE-8BF9-FBE589D1C171}"/>
                </a:ext>
              </a:extLst>
            </p:cNvPr>
            <p:cNvSpPr>
              <a:spLocks/>
            </p:cNvSpPr>
            <p:nvPr/>
          </p:nvSpPr>
          <p:spPr bwMode="auto">
            <a:xfrm>
              <a:off x="1052513" y="6178550"/>
              <a:ext cx="93663" cy="47625"/>
            </a:xfrm>
            <a:custGeom>
              <a:avLst/>
              <a:gdLst>
                <a:gd name="T0" fmla="*/ 211 w 236"/>
                <a:gd name="T1" fmla="*/ 10 h 120"/>
                <a:gd name="T2" fmla="*/ 208 w 236"/>
                <a:gd name="T3" fmla="*/ 28 h 120"/>
                <a:gd name="T4" fmla="*/ 201 w 236"/>
                <a:gd name="T5" fmla="*/ 46 h 120"/>
                <a:gd name="T6" fmla="*/ 191 w 236"/>
                <a:gd name="T7" fmla="*/ 61 h 120"/>
                <a:gd name="T8" fmla="*/ 179 w 236"/>
                <a:gd name="T9" fmla="*/ 74 h 120"/>
                <a:gd name="T10" fmla="*/ 164 w 236"/>
                <a:gd name="T11" fmla="*/ 84 h 120"/>
                <a:gd name="T12" fmla="*/ 146 w 236"/>
                <a:gd name="T13" fmla="*/ 92 h 120"/>
                <a:gd name="T14" fmla="*/ 128 w 236"/>
                <a:gd name="T15" fmla="*/ 96 h 120"/>
                <a:gd name="T16" fmla="*/ 106 w 236"/>
                <a:gd name="T17" fmla="*/ 96 h 120"/>
                <a:gd name="T18" fmla="*/ 83 w 236"/>
                <a:gd name="T19" fmla="*/ 91 h 120"/>
                <a:gd name="T20" fmla="*/ 62 w 236"/>
                <a:gd name="T21" fmla="*/ 82 h 120"/>
                <a:gd name="T22" fmla="*/ 43 w 236"/>
                <a:gd name="T23" fmla="*/ 69 h 120"/>
                <a:gd name="T24" fmla="*/ 67 w 236"/>
                <a:gd name="T25" fmla="*/ 62 h 120"/>
                <a:gd name="T26" fmla="*/ 75 w 236"/>
                <a:gd name="T27" fmla="*/ 59 h 120"/>
                <a:gd name="T28" fmla="*/ 79 w 236"/>
                <a:gd name="T29" fmla="*/ 50 h 120"/>
                <a:gd name="T30" fmla="*/ 75 w 236"/>
                <a:gd name="T31" fmla="*/ 42 h 120"/>
                <a:gd name="T32" fmla="*/ 67 w 236"/>
                <a:gd name="T33" fmla="*/ 39 h 120"/>
                <a:gd name="T34" fmla="*/ 0 w 236"/>
                <a:gd name="T35" fmla="*/ 96 h 120"/>
                <a:gd name="T36" fmla="*/ 3 w 236"/>
                <a:gd name="T37" fmla="*/ 105 h 120"/>
                <a:gd name="T38" fmla="*/ 13 w 236"/>
                <a:gd name="T39" fmla="*/ 108 h 120"/>
                <a:gd name="T40" fmla="*/ 21 w 236"/>
                <a:gd name="T41" fmla="*/ 105 h 120"/>
                <a:gd name="T42" fmla="*/ 25 w 236"/>
                <a:gd name="T43" fmla="*/ 96 h 120"/>
                <a:gd name="T44" fmla="*/ 34 w 236"/>
                <a:gd name="T45" fmla="*/ 93 h 120"/>
                <a:gd name="T46" fmla="*/ 55 w 236"/>
                <a:gd name="T47" fmla="*/ 106 h 120"/>
                <a:gd name="T48" fmla="*/ 79 w 236"/>
                <a:gd name="T49" fmla="*/ 115 h 120"/>
                <a:gd name="T50" fmla="*/ 105 w 236"/>
                <a:gd name="T51" fmla="*/ 119 h 120"/>
                <a:gd name="T52" fmla="*/ 131 w 236"/>
                <a:gd name="T53" fmla="*/ 119 h 120"/>
                <a:gd name="T54" fmla="*/ 153 w 236"/>
                <a:gd name="T55" fmla="*/ 115 h 120"/>
                <a:gd name="T56" fmla="*/ 175 w 236"/>
                <a:gd name="T57" fmla="*/ 106 h 120"/>
                <a:gd name="T58" fmla="*/ 194 w 236"/>
                <a:gd name="T59" fmla="*/ 93 h 120"/>
                <a:gd name="T60" fmla="*/ 209 w 236"/>
                <a:gd name="T61" fmla="*/ 76 h 120"/>
                <a:gd name="T62" fmla="*/ 223 w 236"/>
                <a:gd name="T63" fmla="*/ 58 h 120"/>
                <a:gd name="T64" fmla="*/ 231 w 236"/>
                <a:gd name="T65" fmla="*/ 35 h 120"/>
                <a:gd name="T66" fmla="*/ 236 w 236"/>
                <a:gd name="T67" fmla="*/ 12 h 120"/>
                <a:gd name="T68" fmla="*/ 212 w 236"/>
                <a:gd name="T6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120">
                  <a:moveTo>
                    <a:pt x="212" y="0"/>
                  </a:moveTo>
                  <a:lnTo>
                    <a:pt x="211" y="10"/>
                  </a:lnTo>
                  <a:lnTo>
                    <a:pt x="210" y="19"/>
                  </a:lnTo>
                  <a:lnTo>
                    <a:pt x="208" y="28"/>
                  </a:lnTo>
                  <a:lnTo>
                    <a:pt x="205" y="38"/>
                  </a:lnTo>
                  <a:lnTo>
                    <a:pt x="201" y="46"/>
                  </a:lnTo>
                  <a:lnTo>
                    <a:pt x="196" y="54"/>
                  </a:lnTo>
                  <a:lnTo>
                    <a:pt x="191" y="61"/>
                  </a:lnTo>
                  <a:lnTo>
                    <a:pt x="185" y="68"/>
                  </a:lnTo>
                  <a:lnTo>
                    <a:pt x="179" y="74"/>
                  </a:lnTo>
                  <a:lnTo>
                    <a:pt x="172" y="79"/>
                  </a:lnTo>
                  <a:lnTo>
                    <a:pt x="164" y="84"/>
                  </a:lnTo>
                  <a:lnTo>
                    <a:pt x="155" y="89"/>
                  </a:lnTo>
                  <a:lnTo>
                    <a:pt x="146" y="92"/>
                  </a:lnTo>
                  <a:lnTo>
                    <a:pt x="137" y="94"/>
                  </a:lnTo>
                  <a:lnTo>
                    <a:pt x="128" y="96"/>
                  </a:lnTo>
                  <a:lnTo>
                    <a:pt x="119" y="96"/>
                  </a:lnTo>
                  <a:lnTo>
                    <a:pt x="106" y="96"/>
                  </a:lnTo>
                  <a:lnTo>
                    <a:pt x="94" y="94"/>
                  </a:lnTo>
                  <a:lnTo>
                    <a:pt x="83" y="91"/>
                  </a:lnTo>
                  <a:lnTo>
                    <a:pt x="72" y="86"/>
                  </a:lnTo>
                  <a:lnTo>
                    <a:pt x="62" y="82"/>
                  </a:lnTo>
                  <a:lnTo>
                    <a:pt x="52" y="76"/>
                  </a:lnTo>
                  <a:lnTo>
                    <a:pt x="43" y="69"/>
                  </a:lnTo>
                  <a:lnTo>
                    <a:pt x="36" y="62"/>
                  </a:lnTo>
                  <a:lnTo>
                    <a:pt x="67" y="62"/>
                  </a:lnTo>
                  <a:lnTo>
                    <a:pt x="71" y="61"/>
                  </a:lnTo>
                  <a:lnTo>
                    <a:pt x="75" y="59"/>
                  </a:lnTo>
                  <a:lnTo>
                    <a:pt x="78" y="55"/>
                  </a:lnTo>
                  <a:lnTo>
                    <a:pt x="79" y="50"/>
                  </a:lnTo>
                  <a:lnTo>
                    <a:pt x="78" y="46"/>
                  </a:lnTo>
                  <a:lnTo>
                    <a:pt x="75" y="42"/>
                  </a:lnTo>
                  <a:lnTo>
                    <a:pt x="71" y="40"/>
                  </a:lnTo>
                  <a:lnTo>
                    <a:pt x="67" y="39"/>
                  </a:lnTo>
                  <a:lnTo>
                    <a:pt x="0" y="39"/>
                  </a:lnTo>
                  <a:lnTo>
                    <a:pt x="0" y="96"/>
                  </a:lnTo>
                  <a:lnTo>
                    <a:pt x="1" y="101"/>
                  </a:lnTo>
                  <a:lnTo>
                    <a:pt x="3" y="105"/>
                  </a:lnTo>
                  <a:lnTo>
                    <a:pt x="8" y="107"/>
                  </a:lnTo>
                  <a:lnTo>
                    <a:pt x="13" y="108"/>
                  </a:lnTo>
                  <a:lnTo>
                    <a:pt x="17" y="107"/>
                  </a:lnTo>
                  <a:lnTo>
                    <a:pt x="21" y="105"/>
                  </a:lnTo>
                  <a:lnTo>
                    <a:pt x="24" y="101"/>
                  </a:lnTo>
                  <a:lnTo>
                    <a:pt x="25" y="96"/>
                  </a:lnTo>
                  <a:lnTo>
                    <a:pt x="25" y="85"/>
                  </a:lnTo>
                  <a:lnTo>
                    <a:pt x="34" y="93"/>
                  </a:lnTo>
                  <a:lnTo>
                    <a:pt x="44" y="100"/>
                  </a:lnTo>
                  <a:lnTo>
                    <a:pt x="55" y="106"/>
                  </a:lnTo>
                  <a:lnTo>
                    <a:pt x="67" y="111"/>
                  </a:lnTo>
                  <a:lnTo>
                    <a:pt x="79" y="115"/>
                  </a:lnTo>
                  <a:lnTo>
                    <a:pt x="92" y="118"/>
                  </a:lnTo>
                  <a:lnTo>
                    <a:pt x="105" y="119"/>
                  </a:lnTo>
                  <a:lnTo>
                    <a:pt x="119" y="120"/>
                  </a:lnTo>
                  <a:lnTo>
                    <a:pt x="131" y="119"/>
                  </a:lnTo>
                  <a:lnTo>
                    <a:pt x="142" y="118"/>
                  </a:lnTo>
                  <a:lnTo>
                    <a:pt x="153" y="115"/>
                  </a:lnTo>
                  <a:lnTo>
                    <a:pt x="165" y="111"/>
                  </a:lnTo>
                  <a:lnTo>
                    <a:pt x="175" y="106"/>
                  </a:lnTo>
                  <a:lnTo>
                    <a:pt x="185" y="100"/>
                  </a:lnTo>
                  <a:lnTo>
                    <a:pt x="194" y="93"/>
                  </a:lnTo>
                  <a:lnTo>
                    <a:pt x="202" y="85"/>
                  </a:lnTo>
                  <a:lnTo>
                    <a:pt x="209" y="76"/>
                  </a:lnTo>
                  <a:lnTo>
                    <a:pt x="217" y="67"/>
                  </a:lnTo>
                  <a:lnTo>
                    <a:pt x="223" y="58"/>
                  </a:lnTo>
                  <a:lnTo>
                    <a:pt x="228" y="47"/>
                  </a:lnTo>
                  <a:lnTo>
                    <a:pt x="231" y="35"/>
                  </a:lnTo>
                  <a:lnTo>
                    <a:pt x="234" y="24"/>
                  </a:lnTo>
                  <a:lnTo>
                    <a:pt x="236" y="12"/>
                  </a:lnTo>
                  <a:lnTo>
                    <a:pt x="236" y="0"/>
                  </a:lnTo>
                  <a:lnTo>
                    <a:pt x="212"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85" name="Group 84">
            <a:extLst>
              <a:ext uri="{FF2B5EF4-FFF2-40B4-BE49-F238E27FC236}">
                <a16:creationId xmlns:a16="http://schemas.microsoft.com/office/drawing/2014/main" id="{43AF5C3C-ABCC-4BB0-A119-97D936667C30}"/>
              </a:ext>
            </a:extLst>
          </p:cNvPr>
          <p:cNvGrpSpPr/>
          <p:nvPr/>
        </p:nvGrpSpPr>
        <p:grpSpPr>
          <a:xfrm>
            <a:off x="10926755" y="2525805"/>
            <a:ext cx="379850" cy="379850"/>
            <a:chOff x="9893300" y="2497138"/>
            <a:chExt cx="276225" cy="276225"/>
          </a:xfrm>
          <a:solidFill>
            <a:schemeClr val="accent1">
              <a:lumMod val="60000"/>
              <a:lumOff val="40000"/>
            </a:schemeClr>
          </a:solidFill>
        </p:grpSpPr>
        <p:sp>
          <p:nvSpPr>
            <p:cNvPr id="86" name="Freeform 3545">
              <a:extLst>
                <a:ext uri="{FF2B5EF4-FFF2-40B4-BE49-F238E27FC236}">
                  <a16:creationId xmlns:a16="http://schemas.microsoft.com/office/drawing/2014/main" id="{D7719514-6DB3-4B20-88CE-12CC16EFBA63}"/>
                </a:ext>
              </a:extLst>
            </p:cNvPr>
            <p:cNvSpPr>
              <a:spLocks noEditPoints="1"/>
            </p:cNvSpPr>
            <p:nvPr/>
          </p:nvSpPr>
          <p:spPr bwMode="auto">
            <a:xfrm>
              <a:off x="9893300" y="2497138"/>
              <a:ext cx="228600" cy="220663"/>
            </a:xfrm>
            <a:custGeom>
              <a:avLst/>
              <a:gdLst>
                <a:gd name="T0" fmla="*/ 238 w 578"/>
                <a:gd name="T1" fmla="*/ 357 h 556"/>
                <a:gd name="T2" fmla="*/ 100 w 578"/>
                <a:gd name="T3" fmla="*/ 472 h 556"/>
                <a:gd name="T4" fmla="*/ 90 w 578"/>
                <a:gd name="T5" fmla="*/ 472 h 556"/>
                <a:gd name="T6" fmla="*/ 84 w 578"/>
                <a:gd name="T7" fmla="*/ 464 h 556"/>
                <a:gd name="T8" fmla="*/ 85 w 578"/>
                <a:gd name="T9" fmla="*/ 455 h 556"/>
                <a:gd name="T10" fmla="*/ 226 w 578"/>
                <a:gd name="T11" fmla="*/ 335 h 556"/>
                <a:gd name="T12" fmla="*/ 234 w 578"/>
                <a:gd name="T13" fmla="*/ 333 h 556"/>
                <a:gd name="T14" fmla="*/ 349 w 578"/>
                <a:gd name="T15" fmla="*/ 334 h 556"/>
                <a:gd name="T16" fmla="*/ 356 w 578"/>
                <a:gd name="T17" fmla="*/ 341 h 556"/>
                <a:gd name="T18" fmla="*/ 356 w 578"/>
                <a:gd name="T19" fmla="*/ 350 h 556"/>
                <a:gd name="T20" fmla="*/ 349 w 578"/>
                <a:gd name="T21" fmla="*/ 356 h 556"/>
                <a:gd name="T22" fmla="*/ 505 w 578"/>
                <a:gd name="T23" fmla="*/ 369 h 556"/>
                <a:gd name="T24" fmla="*/ 543 w 578"/>
                <a:gd name="T25" fmla="*/ 374 h 556"/>
                <a:gd name="T26" fmla="*/ 578 w 578"/>
                <a:gd name="T27" fmla="*/ 388 h 556"/>
                <a:gd name="T28" fmla="*/ 578 w 578"/>
                <a:gd name="T29" fmla="*/ 244 h 556"/>
                <a:gd name="T30" fmla="*/ 403 w 578"/>
                <a:gd name="T31" fmla="*/ 334 h 556"/>
                <a:gd name="T32" fmla="*/ 397 w 578"/>
                <a:gd name="T33" fmla="*/ 334 h 556"/>
                <a:gd name="T34" fmla="*/ 392 w 578"/>
                <a:gd name="T35" fmla="*/ 332 h 556"/>
                <a:gd name="T36" fmla="*/ 388 w 578"/>
                <a:gd name="T37" fmla="*/ 324 h 556"/>
                <a:gd name="T38" fmla="*/ 390 w 578"/>
                <a:gd name="T39" fmla="*/ 315 h 556"/>
                <a:gd name="T40" fmla="*/ 569 w 578"/>
                <a:gd name="T41" fmla="*/ 221 h 556"/>
                <a:gd name="T42" fmla="*/ 293 w 578"/>
                <a:gd name="T43" fmla="*/ 2 h 556"/>
                <a:gd name="T44" fmla="*/ 285 w 578"/>
                <a:gd name="T45" fmla="*/ 2 h 556"/>
                <a:gd name="T46" fmla="*/ 10 w 578"/>
                <a:gd name="T47" fmla="*/ 222 h 556"/>
                <a:gd name="T48" fmla="*/ 188 w 578"/>
                <a:gd name="T49" fmla="*/ 315 h 556"/>
                <a:gd name="T50" fmla="*/ 190 w 578"/>
                <a:gd name="T51" fmla="*/ 324 h 556"/>
                <a:gd name="T52" fmla="*/ 186 w 578"/>
                <a:gd name="T53" fmla="*/ 332 h 556"/>
                <a:gd name="T54" fmla="*/ 181 w 578"/>
                <a:gd name="T55" fmla="*/ 334 h 556"/>
                <a:gd name="T56" fmla="*/ 175 w 578"/>
                <a:gd name="T57" fmla="*/ 334 h 556"/>
                <a:gd name="T58" fmla="*/ 0 w 578"/>
                <a:gd name="T59" fmla="*/ 244 h 556"/>
                <a:gd name="T60" fmla="*/ 1 w 578"/>
                <a:gd name="T61" fmla="*/ 514 h 556"/>
                <a:gd name="T62" fmla="*/ 9 w 578"/>
                <a:gd name="T63" fmla="*/ 533 h 556"/>
                <a:gd name="T64" fmla="*/ 23 w 578"/>
                <a:gd name="T65" fmla="*/ 547 h 556"/>
                <a:gd name="T66" fmla="*/ 42 w 578"/>
                <a:gd name="T67" fmla="*/ 556 h 556"/>
                <a:gd name="T68" fmla="*/ 360 w 578"/>
                <a:gd name="T69" fmla="*/ 556 h 556"/>
                <a:gd name="T70" fmla="*/ 354 w 578"/>
                <a:gd name="T71" fmla="*/ 519 h 556"/>
                <a:gd name="T72" fmla="*/ 358 w 578"/>
                <a:gd name="T73" fmla="*/ 488 h 556"/>
                <a:gd name="T74" fmla="*/ 367 w 578"/>
                <a:gd name="T75" fmla="*/ 461 h 556"/>
                <a:gd name="T76" fmla="*/ 380 w 578"/>
                <a:gd name="T77" fmla="*/ 436 h 556"/>
                <a:gd name="T78" fmla="*/ 399 w 578"/>
                <a:gd name="T79" fmla="*/ 412 h 556"/>
                <a:gd name="T80" fmla="*/ 421 w 578"/>
                <a:gd name="T81" fmla="*/ 395 h 556"/>
                <a:gd name="T82" fmla="*/ 447 w 578"/>
                <a:gd name="T83" fmla="*/ 380 h 556"/>
                <a:gd name="T84" fmla="*/ 475 w 578"/>
                <a:gd name="T85" fmla="*/ 371 h 556"/>
                <a:gd name="T86" fmla="*/ 505 w 578"/>
                <a:gd name="T87" fmla="*/ 36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8" h="556">
                  <a:moveTo>
                    <a:pt x="344" y="357"/>
                  </a:moveTo>
                  <a:lnTo>
                    <a:pt x="238" y="357"/>
                  </a:lnTo>
                  <a:lnTo>
                    <a:pt x="103" y="469"/>
                  </a:lnTo>
                  <a:lnTo>
                    <a:pt x="100" y="472"/>
                  </a:lnTo>
                  <a:lnTo>
                    <a:pt x="95" y="472"/>
                  </a:lnTo>
                  <a:lnTo>
                    <a:pt x="90" y="472"/>
                  </a:lnTo>
                  <a:lnTo>
                    <a:pt x="86" y="468"/>
                  </a:lnTo>
                  <a:lnTo>
                    <a:pt x="84" y="464"/>
                  </a:lnTo>
                  <a:lnTo>
                    <a:pt x="84" y="459"/>
                  </a:lnTo>
                  <a:lnTo>
                    <a:pt x="85" y="455"/>
                  </a:lnTo>
                  <a:lnTo>
                    <a:pt x="87" y="451"/>
                  </a:lnTo>
                  <a:lnTo>
                    <a:pt x="226" y="335"/>
                  </a:lnTo>
                  <a:lnTo>
                    <a:pt x="230" y="334"/>
                  </a:lnTo>
                  <a:lnTo>
                    <a:pt x="234" y="333"/>
                  </a:lnTo>
                  <a:lnTo>
                    <a:pt x="344" y="333"/>
                  </a:lnTo>
                  <a:lnTo>
                    <a:pt x="349" y="334"/>
                  </a:lnTo>
                  <a:lnTo>
                    <a:pt x="353" y="337"/>
                  </a:lnTo>
                  <a:lnTo>
                    <a:pt x="356" y="341"/>
                  </a:lnTo>
                  <a:lnTo>
                    <a:pt x="357" y="346"/>
                  </a:lnTo>
                  <a:lnTo>
                    <a:pt x="356" y="350"/>
                  </a:lnTo>
                  <a:lnTo>
                    <a:pt x="353" y="353"/>
                  </a:lnTo>
                  <a:lnTo>
                    <a:pt x="349" y="356"/>
                  </a:lnTo>
                  <a:lnTo>
                    <a:pt x="344" y="357"/>
                  </a:lnTo>
                  <a:close/>
                  <a:moveTo>
                    <a:pt x="505" y="369"/>
                  </a:moveTo>
                  <a:lnTo>
                    <a:pt x="525" y="370"/>
                  </a:lnTo>
                  <a:lnTo>
                    <a:pt x="543" y="374"/>
                  </a:lnTo>
                  <a:lnTo>
                    <a:pt x="561" y="379"/>
                  </a:lnTo>
                  <a:lnTo>
                    <a:pt x="578" y="388"/>
                  </a:lnTo>
                  <a:lnTo>
                    <a:pt x="578" y="346"/>
                  </a:lnTo>
                  <a:lnTo>
                    <a:pt x="578" y="244"/>
                  </a:lnTo>
                  <a:lnTo>
                    <a:pt x="406" y="334"/>
                  </a:lnTo>
                  <a:lnTo>
                    <a:pt x="403" y="334"/>
                  </a:lnTo>
                  <a:lnTo>
                    <a:pt x="399" y="335"/>
                  </a:lnTo>
                  <a:lnTo>
                    <a:pt x="397" y="334"/>
                  </a:lnTo>
                  <a:lnTo>
                    <a:pt x="394" y="333"/>
                  </a:lnTo>
                  <a:lnTo>
                    <a:pt x="392" y="332"/>
                  </a:lnTo>
                  <a:lnTo>
                    <a:pt x="389" y="329"/>
                  </a:lnTo>
                  <a:lnTo>
                    <a:pt x="388" y="324"/>
                  </a:lnTo>
                  <a:lnTo>
                    <a:pt x="388" y="320"/>
                  </a:lnTo>
                  <a:lnTo>
                    <a:pt x="390" y="315"/>
                  </a:lnTo>
                  <a:lnTo>
                    <a:pt x="394" y="312"/>
                  </a:lnTo>
                  <a:lnTo>
                    <a:pt x="569" y="221"/>
                  </a:lnTo>
                  <a:lnTo>
                    <a:pt x="297" y="3"/>
                  </a:lnTo>
                  <a:lnTo>
                    <a:pt x="293" y="2"/>
                  </a:lnTo>
                  <a:lnTo>
                    <a:pt x="289" y="0"/>
                  </a:lnTo>
                  <a:lnTo>
                    <a:pt x="285" y="2"/>
                  </a:lnTo>
                  <a:lnTo>
                    <a:pt x="281" y="3"/>
                  </a:lnTo>
                  <a:lnTo>
                    <a:pt x="10" y="222"/>
                  </a:lnTo>
                  <a:lnTo>
                    <a:pt x="184" y="312"/>
                  </a:lnTo>
                  <a:lnTo>
                    <a:pt x="188" y="315"/>
                  </a:lnTo>
                  <a:lnTo>
                    <a:pt x="190" y="320"/>
                  </a:lnTo>
                  <a:lnTo>
                    <a:pt x="190" y="324"/>
                  </a:lnTo>
                  <a:lnTo>
                    <a:pt x="189" y="329"/>
                  </a:lnTo>
                  <a:lnTo>
                    <a:pt x="186" y="332"/>
                  </a:lnTo>
                  <a:lnTo>
                    <a:pt x="184" y="333"/>
                  </a:lnTo>
                  <a:lnTo>
                    <a:pt x="181" y="334"/>
                  </a:lnTo>
                  <a:lnTo>
                    <a:pt x="179" y="335"/>
                  </a:lnTo>
                  <a:lnTo>
                    <a:pt x="175" y="334"/>
                  </a:lnTo>
                  <a:lnTo>
                    <a:pt x="172" y="334"/>
                  </a:lnTo>
                  <a:lnTo>
                    <a:pt x="0" y="244"/>
                  </a:lnTo>
                  <a:lnTo>
                    <a:pt x="0" y="502"/>
                  </a:lnTo>
                  <a:lnTo>
                    <a:pt x="1" y="514"/>
                  </a:lnTo>
                  <a:lnTo>
                    <a:pt x="4" y="524"/>
                  </a:lnTo>
                  <a:lnTo>
                    <a:pt x="9" y="533"/>
                  </a:lnTo>
                  <a:lnTo>
                    <a:pt x="15" y="541"/>
                  </a:lnTo>
                  <a:lnTo>
                    <a:pt x="23" y="547"/>
                  </a:lnTo>
                  <a:lnTo>
                    <a:pt x="32" y="552"/>
                  </a:lnTo>
                  <a:lnTo>
                    <a:pt x="42" y="556"/>
                  </a:lnTo>
                  <a:lnTo>
                    <a:pt x="54" y="556"/>
                  </a:lnTo>
                  <a:lnTo>
                    <a:pt x="360" y="556"/>
                  </a:lnTo>
                  <a:lnTo>
                    <a:pt x="356" y="538"/>
                  </a:lnTo>
                  <a:lnTo>
                    <a:pt x="354" y="519"/>
                  </a:lnTo>
                  <a:lnTo>
                    <a:pt x="356" y="504"/>
                  </a:lnTo>
                  <a:lnTo>
                    <a:pt x="358" y="488"/>
                  </a:lnTo>
                  <a:lnTo>
                    <a:pt x="362" y="474"/>
                  </a:lnTo>
                  <a:lnTo>
                    <a:pt x="367" y="461"/>
                  </a:lnTo>
                  <a:lnTo>
                    <a:pt x="374" y="447"/>
                  </a:lnTo>
                  <a:lnTo>
                    <a:pt x="380" y="436"/>
                  </a:lnTo>
                  <a:lnTo>
                    <a:pt x="389" y="424"/>
                  </a:lnTo>
                  <a:lnTo>
                    <a:pt x="399" y="412"/>
                  </a:lnTo>
                  <a:lnTo>
                    <a:pt x="410" y="403"/>
                  </a:lnTo>
                  <a:lnTo>
                    <a:pt x="421" y="395"/>
                  </a:lnTo>
                  <a:lnTo>
                    <a:pt x="434" y="387"/>
                  </a:lnTo>
                  <a:lnTo>
                    <a:pt x="447" y="380"/>
                  </a:lnTo>
                  <a:lnTo>
                    <a:pt x="461" y="375"/>
                  </a:lnTo>
                  <a:lnTo>
                    <a:pt x="475" y="371"/>
                  </a:lnTo>
                  <a:lnTo>
                    <a:pt x="489" y="370"/>
                  </a:lnTo>
                  <a:lnTo>
                    <a:pt x="505" y="369"/>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87" name="Freeform 3546">
              <a:extLst>
                <a:ext uri="{FF2B5EF4-FFF2-40B4-BE49-F238E27FC236}">
                  <a16:creationId xmlns:a16="http://schemas.microsoft.com/office/drawing/2014/main" id="{BED468DD-9BCD-4C06-AE6B-199AA998D833}"/>
                </a:ext>
              </a:extLst>
            </p:cNvPr>
            <p:cNvSpPr>
              <a:spLocks noEditPoints="1"/>
            </p:cNvSpPr>
            <p:nvPr/>
          </p:nvSpPr>
          <p:spPr bwMode="auto">
            <a:xfrm>
              <a:off x="10040938" y="2649538"/>
              <a:ext cx="128587" cy="123825"/>
            </a:xfrm>
            <a:custGeom>
              <a:avLst/>
              <a:gdLst>
                <a:gd name="T0" fmla="*/ 111 w 325"/>
                <a:gd name="T1" fmla="*/ 237 h 312"/>
                <a:gd name="T2" fmla="*/ 81 w 325"/>
                <a:gd name="T3" fmla="*/ 227 h 312"/>
                <a:gd name="T4" fmla="*/ 57 w 325"/>
                <a:gd name="T5" fmla="*/ 208 h 312"/>
                <a:gd name="T6" fmla="*/ 38 w 325"/>
                <a:gd name="T7" fmla="*/ 183 h 312"/>
                <a:gd name="T8" fmla="*/ 27 w 325"/>
                <a:gd name="T9" fmla="*/ 154 h 312"/>
                <a:gd name="T10" fmla="*/ 26 w 325"/>
                <a:gd name="T11" fmla="*/ 121 h 312"/>
                <a:gd name="T12" fmla="*/ 34 w 325"/>
                <a:gd name="T13" fmla="*/ 90 h 312"/>
                <a:gd name="T14" fmla="*/ 49 w 325"/>
                <a:gd name="T15" fmla="*/ 63 h 312"/>
                <a:gd name="T16" fmla="*/ 72 w 325"/>
                <a:gd name="T17" fmla="*/ 42 h 312"/>
                <a:gd name="T18" fmla="*/ 101 w 325"/>
                <a:gd name="T19" fmla="*/ 29 h 312"/>
                <a:gd name="T20" fmla="*/ 133 w 325"/>
                <a:gd name="T21" fmla="*/ 24 h 312"/>
                <a:gd name="T22" fmla="*/ 165 w 325"/>
                <a:gd name="T23" fmla="*/ 29 h 312"/>
                <a:gd name="T24" fmla="*/ 193 w 325"/>
                <a:gd name="T25" fmla="*/ 42 h 312"/>
                <a:gd name="T26" fmla="*/ 216 w 325"/>
                <a:gd name="T27" fmla="*/ 63 h 312"/>
                <a:gd name="T28" fmla="*/ 233 w 325"/>
                <a:gd name="T29" fmla="*/ 90 h 312"/>
                <a:gd name="T30" fmla="*/ 241 w 325"/>
                <a:gd name="T31" fmla="*/ 121 h 312"/>
                <a:gd name="T32" fmla="*/ 239 w 325"/>
                <a:gd name="T33" fmla="*/ 154 h 312"/>
                <a:gd name="T34" fmla="*/ 228 w 325"/>
                <a:gd name="T35" fmla="*/ 183 h 312"/>
                <a:gd name="T36" fmla="*/ 210 w 325"/>
                <a:gd name="T37" fmla="*/ 209 h 312"/>
                <a:gd name="T38" fmla="*/ 185 w 325"/>
                <a:gd name="T39" fmla="*/ 227 h 312"/>
                <a:gd name="T40" fmla="*/ 155 w 325"/>
                <a:gd name="T41" fmla="*/ 237 h 312"/>
                <a:gd name="T42" fmla="*/ 322 w 325"/>
                <a:gd name="T43" fmla="*/ 291 h 312"/>
                <a:gd name="T44" fmla="*/ 246 w 325"/>
                <a:gd name="T45" fmla="*/ 201 h 312"/>
                <a:gd name="T46" fmla="*/ 259 w 325"/>
                <a:gd name="T47" fmla="*/ 173 h 312"/>
                <a:gd name="T48" fmla="*/ 265 w 325"/>
                <a:gd name="T49" fmla="*/ 142 h 312"/>
                <a:gd name="T50" fmla="*/ 262 w 325"/>
                <a:gd name="T51" fmla="*/ 105 h 312"/>
                <a:gd name="T52" fmla="*/ 250 w 325"/>
                <a:gd name="T53" fmla="*/ 69 h 312"/>
                <a:gd name="T54" fmla="*/ 227 w 325"/>
                <a:gd name="T55" fmla="*/ 38 h 312"/>
                <a:gd name="T56" fmla="*/ 196 w 325"/>
                <a:gd name="T57" fmla="*/ 15 h 312"/>
                <a:gd name="T58" fmla="*/ 160 w 325"/>
                <a:gd name="T59" fmla="*/ 2 h 312"/>
                <a:gd name="T60" fmla="*/ 120 w 325"/>
                <a:gd name="T61" fmla="*/ 1 h 312"/>
                <a:gd name="T62" fmla="*/ 81 w 325"/>
                <a:gd name="T63" fmla="*/ 10 h 312"/>
                <a:gd name="T64" fmla="*/ 49 w 325"/>
                <a:gd name="T65" fmla="*/ 31 h 312"/>
                <a:gd name="T66" fmla="*/ 24 w 325"/>
                <a:gd name="T67" fmla="*/ 58 h 312"/>
                <a:gd name="T68" fmla="*/ 7 w 325"/>
                <a:gd name="T69" fmla="*/ 92 h 312"/>
                <a:gd name="T70" fmla="*/ 0 w 325"/>
                <a:gd name="T71" fmla="*/ 132 h 312"/>
                <a:gd name="T72" fmla="*/ 7 w 325"/>
                <a:gd name="T73" fmla="*/ 172 h 312"/>
                <a:gd name="T74" fmla="*/ 24 w 325"/>
                <a:gd name="T75" fmla="*/ 205 h 312"/>
                <a:gd name="T76" fmla="*/ 49 w 325"/>
                <a:gd name="T77" fmla="*/ 234 h 312"/>
                <a:gd name="T78" fmla="*/ 81 w 325"/>
                <a:gd name="T79" fmla="*/ 254 h 312"/>
                <a:gd name="T80" fmla="*/ 120 w 325"/>
                <a:gd name="T81" fmla="*/ 263 h 312"/>
                <a:gd name="T82" fmla="*/ 158 w 325"/>
                <a:gd name="T83" fmla="*/ 262 h 312"/>
                <a:gd name="T84" fmla="*/ 194 w 325"/>
                <a:gd name="T85" fmla="*/ 249 h 312"/>
                <a:gd name="T86" fmla="*/ 224 w 325"/>
                <a:gd name="T87" fmla="*/ 228 h 312"/>
                <a:gd name="T88" fmla="*/ 309 w 325"/>
                <a:gd name="T89" fmla="*/ 312 h 312"/>
                <a:gd name="T90" fmla="*/ 322 w 325"/>
                <a:gd name="T91" fmla="*/ 309 h 312"/>
                <a:gd name="T92" fmla="*/ 324 w 325"/>
                <a:gd name="T93"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5" h="312">
                  <a:moveTo>
                    <a:pt x="133" y="240"/>
                  </a:moveTo>
                  <a:lnTo>
                    <a:pt x="122" y="240"/>
                  </a:lnTo>
                  <a:lnTo>
                    <a:pt x="111" y="237"/>
                  </a:lnTo>
                  <a:lnTo>
                    <a:pt x="101" y="235"/>
                  </a:lnTo>
                  <a:lnTo>
                    <a:pt x="92" y="232"/>
                  </a:lnTo>
                  <a:lnTo>
                    <a:pt x="81" y="227"/>
                  </a:lnTo>
                  <a:lnTo>
                    <a:pt x="72" y="222"/>
                  </a:lnTo>
                  <a:lnTo>
                    <a:pt x="65" y="216"/>
                  </a:lnTo>
                  <a:lnTo>
                    <a:pt x="57" y="208"/>
                  </a:lnTo>
                  <a:lnTo>
                    <a:pt x="49" y="201"/>
                  </a:lnTo>
                  <a:lnTo>
                    <a:pt x="44" y="192"/>
                  </a:lnTo>
                  <a:lnTo>
                    <a:pt x="38" y="183"/>
                  </a:lnTo>
                  <a:lnTo>
                    <a:pt x="34" y="174"/>
                  </a:lnTo>
                  <a:lnTo>
                    <a:pt x="30" y="164"/>
                  </a:lnTo>
                  <a:lnTo>
                    <a:pt x="27" y="154"/>
                  </a:lnTo>
                  <a:lnTo>
                    <a:pt x="26" y="144"/>
                  </a:lnTo>
                  <a:lnTo>
                    <a:pt x="25" y="132"/>
                  </a:lnTo>
                  <a:lnTo>
                    <a:pt x="26" y="121"/>
                  </a:lnTo>
                  <a:lnTo>
                    <a:pt x="27" y="110"/>
                  </a:lnTo>
                  <a:lnTo>
                    <a:pt x="30" y="100"/>
                  </a:lnTo>
                  <a:lnTo>
                    <a:pt x="34" y="90"/>
                  </a:lnTo>
                  <a:lnTo>
                    <a:pt x="38" y="81"/>
                  </a:lnTo>
                  <a:lnTo>
                    <a:pt x="44" y="72"/>
                  </a:lnTo>
                  <a:lnTo>
                    <a:pt x="49" y="63"/>
                  </a:lnTo>
                  <a:lnTo>
                    <a:pt x="57" y="55"/>
                  </a:lnTo>
                  <a:lnTo>
                    <a:pt x="65" y="49"/>
                  </a:lnTo>
                  <a:lnTo>
                    <a:pt x="72" y="42"/>
                  </a:lnTo>
                  <a:lnTo>
                    <a:pt x="81" y="37"/>
                  </a:lnTo>
                  <a:lnTo>
                    <a:pt x="92" y="32"/>
                  </a:lnTo>
                  <a:lnTo>
                    <a:pt x="101" y="29"/>
                  </a:lnTo>
                  <a:lnTo>
                    <a:pt x="111" y="25"/>
                  </a:lnTo>
                  <a:lnTo>
                    <a:pt x="122" y="24"/>
                  </a:lnTo>
                  <a:lnTo>
                    <a:pt x="133" y="24"/>
                  </a:lnTo>
                  <a:lnTo>
                    <a:pt x="144" y="24"/>
                  </a:lnTo>
                  <a:lnTo>
                    <a:pt x="155" y="25"/>
                  </a:lnTo>
                  <a:lnTo>
                    <a:pt x="165" y="29"/>
                  </a:lnTo>
                  <a:lnTo>
                    <a:pt x="175" y="32"/>
                  </a:lnTo>
                  <a:lnTo>
                    <a:pt x="185" y="37"/>
                  </a:lnTo>
                  <a:lnTo>
                    <a:pt x="193" y="42"/>
                  </a:lnTo>
                  <a:lnTo>
                    <a:pt x="202" y="49"/>
                  </a:lnTo>
                  <a:lnTo>
                    <a:pt x="210" y="55"/>
                  </a:lnTo>
                  <a:lnTo>
                    <a:pt x="216" y="63"/>
                  </a:lnTo>
                  <a:lnTo>
                    <a:pt x="223" y="72"/>
                  </a:lnTo>
                  <a:lnTo>
                    <a:pt x="228" y="81"/>
                  </a:lnTo>
                  <a:lnTo>
                    <a:pt x="233" y="90"/>
                  </a:lnTo>
                  <a:lnTo>
                    <a:pt x="237" y="100"/>
                  </a:lnTo>
                  <a:lnTo>
                    <a:pt x="239" y="110"/>
                  </a:lnTo>
                  <a:lnTo>
                    <a:pt x="241" y="121"/>
                  </a:lnTo>
                  <a:lnTo>
                    <a:pt x="242" y="132"/>
                  </a:lnTo>
                  <a:lnTo>
                    <a:pt x="241" y="144"/>
                  </a:lnTo>
                  <a:lnTo>
                    <a:pt x="239" y="154"/>
                  </a:lnTo>
                  <a:lnTo>
                    <a:pt x="237" y="164"/>
                  </a:lnTo>
                  <a:lnTo>
                    <a:pt x="233" y="174"/>
                  </a:lnTo>
                  <a:lnTo>
                    <a:pt x="228" y="183"/>
                  </a:lnTo>
                  <a:lnTo>
                    <a:pt x="223" y="192"/>
                  </a:lnTo>
                  <a:lnTo>
                    <a:pt x="216" y="201"/>
                  </a:lnTo>
                  <a:lnTo>
                    <a:pt x="210" y="209"/>
                  </a:lnTo>
                  <a:lnTo>
                    <a:pt x="202" y="216"/>
                  </a:lnTo>
                  <a:lnTo>
                    <a:pt x="193" y="222"/>
                  </a:lnTo>
                  <a:lnTo>
                    <a:pt x="185" y="227"/>
                  </a:lnTo>
                  <a:lnTo>
                    <a:pt x="175" y="232"/>
                  </a:lnTo>
                  <a:lnTo>
                    <a:pt x="165" y="235"/>
                  </a:lnTo>
                  <a:lnTo>
                    <a:pt x="155" y="237"/>
                  </a:lnTo>
                  <a:lnTo>
                    <a:pt x="144" y="240"/>
                  </a:lnTo>
                  <a:lnTo>
                    <a:pt x="133" y="240"/>
                  </a:lnTo>
                  <a:close/>
                  <a:moveTo>
                    <a:pt x="322" y="291"/>
                  </a:moveTo>
                  <a:lnTo>
                    <a:pt x="253" y="222"/>
                  </a:lnTo>
                  <a:lnTo>
                    <a:pt x="241" y="209"/>
                  </a:lnTo>
                  <a:lnTo>
                    <a:pt x="246" y="201"/>
                  </a:lnTo>
                  <a:lnTo>
                    <a:pt x="251" y="192"/>
                  </a:lnTo>
                  <a:lnTo>
                    <a:pt x="255" y="183"/>
                  </a:lnTo>
                  <a:lnTo>
                    <a:pt x="259" y="173"/>
                  </a:lnTo>
                  <a:lnTo>
                    <a:pt x="261" y="164"/>
                  </a:lnTo>
                  <a:lnTo>
                    <a:pt x="264" y="154"/>
                  </a:lnTo>
                  <a:lnTo>
                    <a:pt x="265" y="142"/>
                  </a:lnTo>
                  <a:lnTo>
                    <a:pt x="265" y="132"/>
                  </a:lnTo>
                  <a:lnTo>
                    <a:pt x="265" y="118"/>
                  </a:lnTo>
                  <a:lnTo>
                    <a:pt x="262" y="105"/>
                  </a:lnTo>
                  <a:lnTo>
                    <a:pt x="260" y="92"/>
                  </a:lnTo>
                  <a:lnTo>
                    <a:pt x="255" y="81"/>
                  </a:lnTo>
                  <a:lnTo>
                    <a:pt x="250" y="69"/>
                  </a:lnTo>
                  <a:lnTo>
                    <a:pt x="243" y="58"/>
                  </a:lnTo>
                  <a:lnTo>
                    <a:pt x="235" y="49"/>
                  </a:lnTo>
                  <a:lnTo>
                    <a:pt x="227" y="38"/>
                  </a:lnTo>
                  <a:lnTo>
                    <a:pt x="218" y="31"/>
                  </a:lnTo>
                  <a:lnTo>
                    <a:pt x="207" y="23"/>
                  </a:lnTo>
                  <a:lnTo>
                    <a:pt x="196" y="15"/>
                  </a:lnTo>
                  <a:lnTo>
                    <a:pt x="184" y="10"/>
                  </a:lnTo>
                  <a:lnTo>
                    <a:pt x="173" y="6"/>
                  </a:lnTo>
                  <a:lnTo>
                    <a:pt x="160" y="2"/>
                  </a:lnTo>
                  <a:lnTo>
                    <a:pt x="147" y="1"/>
                  </a:lnTo>
                  <a:lnTo>
                    <a:pt x="133" y="0"/>
                  </a:lnTo>
                  <a:lnTo>
                    <a:pt x="120" y="1"/>
                  </a:lnTo>
                  <a:lnTo>
                    <a:pt x="107" y="2"/>
                  </a:lnTo>
                  <a:lnTo>
                    <a:pt x="94" y="6"/>
                  </a:lnTo>
                  <a:lnTo>
                    <a:pt x="81" y="10"/>
                  </a:lnTo>
                  <a:lnTo>
                    <a:pt x="70" y="15"/>
                  </a:lnTo>
                  <a:lnTo>
                    <a:pt x="60" y="23"/>
                  </a:lnTo>
                  <a:lnTo>
                    <a:pt x="49" y="31"/>
                  </a:lnTo>
                  <a:lnTo>
                    <a:pt x="40" y="38"/>
                  </a:lnTo>
                  <a:lnTo>
                    <a:pt x="31" y="49"/>
                  </a:lnTo>
                  <a:lnTo>
                    <a:pt x="24" y="58"/>
                  </a:lnTo>
                  <a:lnTo>
                    <a:pt x="17" y="69"/>
                  </a:lnTo>
                  <a:lnTo>
                    <a:pt x="12" y="81"/>
                  </a:lnTo>
                  <a:lnTo>
                    <a:pt x="7" y="92"/>
                  </a:lnTo>
                  <a:lnTo>
                    <a:pt x="4" y="105"/>
                  </a:lnTo>
                  <a:lnTo>
                    <a:pt x="2" y="118"/>
                  </a:lnTo>
                  <a:lnTo>
                    <a:pt x="0" y="132"/>
                  </a:lnTo>
                  <a:lnTo>
                    <a:pt x="2" y="145"/>
                  </a:lnTo>
                  <a:lnTo>
                    <a:pt x="4" y="159"/>
                  </a:lnTo>
                  <a:lnTo>
                    <a:pt x="7" y="172"/>
                  </a:lnTo>
                  <a:lnTo>
                    <a:pt x="12" y="183"/>
                  </a:lnTo>
                  <a:lnTo>
                    <a:pt x="17" y="195"/>
                  </a:lnTo>
                  <a:lnTo>
                    <a:pt x="24" y="205"/>
                  </a:lnTo>
                  <a:lnTo>
                    <a:pt x="31" y="216"/>
                  </a:lnTo>
                  <a:lnTo>
                    <a:pt x="40" y="226"/>
                  </a:lnTo>
                  <a:lnTo>
                    <a:pt x="49" y="234"/>
                  </a:lnTo>
                  <a:lnTo>
                    <a:pt x="60" y="241"/>
                  </a:lnTo>
                  <a:lnTo>
                    <a:pt x="70" y="248"/>
                  </a:lnTo>
                  <a:lnTo>
                    <a:pt x="81" y="254"/>
                  </a:lnTo>
                  <a:lnTo>
                    <a:pt x="94" y="258"/>
                  </a:lnTo>
                  <a:lnTo>
                    <a:pt x="107" y="262"/>
                  </a:lnTo>
                  <a:lnTo>
                    <a:pt x="120" y="263"/>
                  </a:lnTo>
                  <a:lnTo>
                    <a:pt x="133" y="264"/>
                  </a:lnTo>
                  <a:lnTo>
                    <a:pt x="147" y="263"/>
                  </a:lnTo>
                  <a:lnTo>
                    <a:pt x="158" y="262"/>
                  </a:lnTo>
                  <a:lnTo>
                    <a:pt x="171" y="259"/>
                  </a:lnTo>
                  <a:lnTo>
                    <a:pt x="183" y="254"/>
                  </a:lnTo>
                  <a:lnTo>
                    <a:pt x="194" y="249"/>
                  </a:lnTo>
                  <a:lnTo>
                    <a:pt x="205" y="243"/>
                  </a:lnTo>
                  <a:lnTo>
                    <a:pt x="215" y="236"/>
                  </a:lnTo>
                  <a:lnTo>
                    <a:pt x="224" y="228"/>
                  </a:lnTo>
                  <a:lnTo>
                    <a:pt x="237" y="240"/>
                  </a:lnTo>
                  <a:lnTo>
                    <a:pt x="305" y="309"/>
                  </a:lnTo>
                  <a:lnTo>
                    <a:pt x="309" y="312"/>
                  </a:lnTo>
                  <a:lnTo>
                    <a:pt x="314" y="312"/>
                  </a:lnTo>
                  <a:lnTo>
                    <a:pt x="318" y="312"/>
                  </a:lnTo>
                  <a:lnTo>
                    <a:pt x="322" y="309"/>
                  </a:lnTo>
                  <a:lnTo>
                    <a:pt x="324" y="304"/>
                  </a:lnTo>
                  <a:lnTo>
                    <a:pt x="325" y="300"/>
                  </a:lnTo>
                  <a:lnTo>
                    <a:pt x="324" y="295"/>
                  </a:lnTo>
                  <a:lnTo>
                    <a:pt x="322" y="291"/>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88" name="Group 87">
            <a:extLst>
              <a:ext uri="{FF2B5EF4-FFF2-40B4-BE49-F238E27FC236}">
                <a16:creationId xmlns:a16="http://schemas.microsoft.com/office/drawing/2014/main" id="{1222EE5E-09DE-4FA0-95E2-D9FD57CB45F4}"/>
              </a:ext>
            </a:extLst>
          </p:cNvPr>
          <p:cNvGrpSpPr/>
          <p:nvPr/>
        </p:nvGrpSpPr>
        <p:grpSpPr>
          <a:xfrm>
            <a:off x="1133589" y="2496530"/>
            <a:ext cx="395132" cy="358020"/>
            <a:chOff x="6448425" y="796925"/>
            <a:chExt cx="287338" cy="260350"/>
          </a:xfrm>
          <a:solidFill>
            <a:schemeClr val="accent2">
              <a:lumMod val="60000"/>
              <a:lumOff val="40000"/>
            </a:schemeClr>
          </a:solidFill>
        </p:grpSpPr>
        <p:sp>
          <p:nvSpPr>
            <p:cNvPr id="89" name="Freeform 3562">
              <a:extLst>
                <a:ext uri="{FF2B5EF4-FFF2-40B4-BE49-F238E27FC236}">
                  <a16:creationId xmlns:a16="http://schemas.microsoft.com/office/drawing/2014/main" id="{1C643CEE-C6B9-4BA3-8977-8DBD4EBBAF11}"/>
                </a:ext>
              </a:extLst>
            </p:cNvPr>
            <p:cNvSpPr>
              <a:spLocks/>
            </p:cNvSpPr>
            <p:nvPr/>
          </p:nvSpPr>
          <p:spPr bwMode="auto">
            <a:xfrm>
              <a:off x="6448425" y="796925"/>
              <a:ext cx="277812" cy="161925"/>
            </a:xfrm>
            <a:custGeom>
              <a:avLst/>
              <a:gdLst>
                <a:gd name="T0" fmla="*/ 8 w 701"/>
                <a:gd name="T1" fmla="*/ 285 h 408"/>
                <a:gd name="T2" fmla="*/ 5 w 701"/>
                <a:gd name="T3" fmla="*/ 288 h 408"/>
                <a:gd name="T4" fmla="*/ 2 w 701"/>
                <a:gd name="T5" fmla="*/ 290 h 408"/>
                <a:gd name="T6" fmla="*/ 1 w 701"/>
                <a:gd name="T7" fmla="*/ 293 h 408"/>
                <a:gd name="T8" fmla="*/ 0 w 701"/>
                <a:gd name="T9" fmla="*/ 297 h 408"/>
                <a:gd name="T10" fmla="*/ 1 w 701"/>
                <a:gd name="T11" fmla="*/ 300 h 408"/>
                <a:gd name="T12" fmla="*/ 2 w 701"/>
                <a:gd name="T13" fmla="*/ 303 h 408"/>
                <a:gd name="T14" fmla="*/ 5 w 701"/>
                <a:gd name="T15" fmla="*/ 306 h 408"/>
                <a:gd name="T16" fmla="*/ 8 w 701"/>
                <a:gd name="T17" fmla="*/ 308 h 408"/>
                <a:gd name="T18" fmla="*/ 259 w 701"/>
                <a:gd name="T19" fmla="*/ 408 h 408"/>
                <a:gd name="T20" fmla="*/ 701 w 701"/>
                <a:gd name="T21" fmla="*/ 0 h 408"/>
                <a:gd name="T22" fmla="*/ 8 w 701"/>
                <a:gd name="T23" fmla="*/ 28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408">
                  <a:moveTo>
                    <a:pt x="8" y="285"/>
                  </a:moveTo>
                  <a:lnTo>
                    <a:pt x="5" y="288"/>
                  </a:lnTo>
                  <a:lnTo>
                    <a:pt x="2" y="290"/>
                  </a:lnTo>
                  <a:lnTo>
                    <a:pt x="1" y="293"/>
                  </a:lnTo>
                  <a:lnTo>
                    <a:pt x="0" y="297"/>
                  </a:lnTo>
                  <a:lnTo>
                    <a:pt x="1" y="300"/>
                  </a:lnTo>
                  <a:lnTo>
                    <a:pt x="2" y="303"/>
                  </a:lnTo>
                  <a:lnTo>
                    <a:pt x="5" y="306"/>
                  </a:lnTo>
                  <a:lnTo>
                    <a:pt x="8" y="308"/>
                  </a:lnTo>
                  <a:lnTo>
                    <a:pt x="259" y="408"/>
                  </a:lnTo>
                  <a:lnTo>
                    <a:pt x="701" y="0"/>
                  </a:lnTo>
                  <a:lnTo>
                    <a:pt x="8" y="2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90" name="Freeform 3563">
              <a:extLst>
                <a:ext uri="{FF2B5EF4-FFF2-40B4-BE49-F238E27FC236}">
                  <a16:creationId xmlns:a16="http://schemas.microsoft.com/office/drawing/2014/main" id="{E8B132BC-5352-40C3-81A4-E08FE4ED5E79}"/>
                </a:ext>
              </a:extLst>
            </p:cNvPr>
            <p:cNvSpPr>
              <a:spLocks/>
            </p:cNvSpPr>
            <p:nvPr/>
          </p:nvSpPr>
          <p:spPr bwMode="auto">
            <a:xfrm>
              <a:off x="6554788" y="800100"/>
              <a:ext cx="180975" cy="257175"/>
            </a:xfrm>
            <a:custGeom>
              <a:avLst/>
              <a:gdLst>
                <a:gd name="T0" fmla="*/ 0 w 456"/>
                <a:gd name="T1" fmla="*/ 424 h 646"/>
                <a:gd name="T2" fmla="*/ 0 w 456"/>
                <a:gd name="T3" fmla="*/ 635 h 646"/>
                <a:gd name="T4" fmla="*/ 0 w 456"/>
                <a:gd name="T5" fmla="*/ 639 h 646"/>
                <a:gd name="T6" fmla="*/ 3 w 456"/>
                <a:gd name="T7" fmla="*/ 642 h 646"/>
                <a:gd name="T8" fmla="*/ 5 w 456"/>
                <a:gd name="T9" fmla="*/ 645 h 646"/>
                <a:gd name="T10" fmla="*/ 9 w 456"/>
                <a:gd name="T11" fmla="*/ 646 h 646"/>
                <a:gd name="T12" fmla="*/ 11 w 456"/>
                <a:gd name="T13" fmla="*/ 646 h 646"/>
                <a:gd name="T14" fmla="*/ 12 w 456"/>
                <a:gd name="T15" fmla="*/ 646 h 646"/>
                <a:gd name="T16" fmla="*/ 16 w 456"/>
                <a:gd name="T17" fmla="*/ 646 h 646"/>
                <a:gd name="T18" fmla="*/ 18 w 456"/>
                <a:gd name="T19" fmla="*/ 645 h 646"/>
                <a:gd name="T20" fmla="*/ 21 w 456"/>
                <a:gd name="T21" fmla="*/ 644 h 646"/>
                <a:gd name="T22" fmla="*/ 22 w 456"/>
                <a:gd name="T23" fmla="*/ 641 h 646"/>
                <a:gd name="T24" fmla="*/ 126 w 456"/>
                <a:gd name="T25" fmla="*/ 469 h 646"/>
                <a:gd name="T26" fmla="*/ 315 w 456"/>
                <a:gd name="T27" fmla="*/ 569 h 646"/>
                <a:gd name="T28" fmla="*/ 317 w 456"/>
                <a:gd name="T29" fmla="*/ 570 h 646"/>
                <a:gd name="T30" fmla="*/ 320 w 456"/>
                <a:gd name="T31" fmla="*/ 572 h 646"/>
                <a:gd name="T32" fmla="*/ 323 w 456"/>
                <a:gd name="T33" fmla="*/ 570 h 646"/>
                <a:gd name="T34" fmla="*/ 325 w 456"/>
                <a:gd name="T35" fmla="*/ 570 h 646"/>
                <a:gd name="T36" fmla="*/ 329 w 456"/>
                <a:gd name="T37" fmla="*/ 567 h 646"/>
                <a:gd name="T38" fmla="*/ 332 w 456"/>
                <a:gd name="T39" fmla="*/ 561 h 646"/>
                <a:gd name="T40" fmla="*/ 456 w 456"/>
                <a:gd name="T41" fmla="*/ 0 h 646"/>
                <a:gd name="T42" fmla="*/ 0 w 456"/>
                <a:gd name="T43" fmla="*/ 42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6" h="646">
                  <a:moveTo>
                    <a:pt x="0" y="424"/>
                  </a:moveTo>
                  <a:lnTo>
                    <a:pt x="0" y="635"/>
                  </a:lnTo>
                  <a:lnTo>
                    <a:pt x="0" y="639"/>
                  </a:lnTo>
                  <a:lnTo>
                    <a:pt x="3" y="642"/>
                  </a:lnTo>
                  <a:lnTo>
                    <a:pt x="5" y="645"/>
                  </a:lnTo>
                  <a:lnTo>
                    <a:pt x="9" y="646"/>
                  </a:lnTo>
                  <a:lnTo>
                    <a:pt x="11" y="646"/>
                  </a:lnTo>
                  <a:lnTo>
                    <a:pt x="12" y="646"/>
                  </a:lnTo>
                  <a:lnTo>
                    <a:pt x="16" y="646"/>
                  </a:lnTo>
                  <a:lnTo>
                    <a:pt x="18" y="645"/>
                  </a:lnTo>
                  <a:lnTo>
                    <a:pt x="21" y="644"/>
                  </a:lnTo>
                  <a:lnTo>
                    <a:pt x="22" y="641"/>
                  </a:lnTo>
                  <a:lnTo>
                    <a:pt x="126" y="469"/>
                  </a:lnTo>
                  <a:lnTo>
                    <a:pt x="315" y="569"/>
                  </a:lnTo>
                  <a:lnTo>
                    <a:pt x="317" y="570"/>
                  </a:lnTo>
                  <a:lnTo>
                    <a:pt x="320" y="572"/>
                  </a:lnTo>
                  <a:lnTo>
                    <a:pt x="323" y="570"/>
                  </a:lnTo>
                  <a:lnTo>
                    <a:pt x="325" y="570"/>
                  </a:lnTo>
                  <a:lnTo>
                    <a:pt x="329" y="567"/>
                  </a:lnTo>
                  <a:lnTo>
                    <a:pt x="332" y="561"/>
                  </a:lnTo>
                  <a:lnTo>
                    <a:pt x="456" y="0"/>
                  </a:lnTo>
                  <a:lnTo>
                    <a:pt x="0" y="424"/>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up)">
                                      <p:cBhvr>
                                        <p:cTn id="7" dur="500"/>
                                        <p:tgtEl>
                                          <p:spTgt spid="66"/>
                                        </p:tgtEl>
                                      </p:cBhvr>
                                    </p:animEffect>
                                  </p:childTnLst>
                                </p:cTn>
                              </p:par>
                              <p:par>
                                <p:cTn id="8" presetID="16" presetClass="entr" presetSubtype="37"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barn(outVertical)">
                                      <p:cBhvr>
                                        <p:cTn id="10" dur="500"/>
                                        <p:tgtEl>
                                          <p:spTgt spid="67"/>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1000"/>
                                        <p:tgtEl>
                                          <p:spTgt spid="68"/>
                                        </p:tgtEl>
                                      </p:cBhvr>
                                    </p:animEffect>
                                    <p:anim calcmode="lin" valueType="num">
                                      <p:cBhvr>
                                        <p:cTn id="14" dur="1000" fill="hold"/>
                                        <p:tgtEl>
                                          <p:spTgt spid="68"/>
                                        </p:tgtEl>
                                        <p:attrNameLst>
                                          <p:attrName>ppt_x</p:attrName>
                                        </p:attrNameLst>
                                      </p:cBhvr>
                                      <p:tavLst>
                                        <p:tav tm="0">
                                          <p:val>
                                            <p:strVal val="#ppt_x"/>
                                          </p:val>
                                        </p:tav>
                                        <p:tav tm="100000">
                                          <p:val>
                                            <p:strVal val="#ppt_x"/>
                                          </p:val>
                                        </p:tav>
                                      </p:tavLst>
                                    </p:anim>
                                    <p:anim calcmode="lin" valueType="num">
                                      <p:cBhvr>
                                        <p:cTn id="15" dur="900" decel="100000" fill="hold"/>
                                        <p:tgtEl>
                                          <p:spTgt spid="6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 calcmode="lin" valueType="num">
                                      <p:cBhvr>
                                        <p:cTn id="22" dur="500" fill="hold"/>
                                        <p:tgtEl>
                                          <p:spTgt spid="3"/>
                                        </p:tgtEl>
                                        <p:attrNameLst>
                                          <p:attrName>style.rotation</p:attrName>
                                        </p:attrNameLst>
                                      </p:cBhvr>
                                      <p:tavLst>
                                        <p:tav tm="0">
                                          <p:val>
                                            <p:fltVal val="360"/>
                                          </p:val>
                                        </p:tav>
                                        <p:tav tm="100000">
                                          <p:val>
                                            <p:fltVal val="0"/>
                                          </p:val>
                                        </p:tav>
                                      </p:tavLst>
                                    </p:anim>
                                    <p:animEffect transition="in" filter="fade">
                                      <p:cBhvr>
                                        <p:cTn id="23" dur="500"/>
                                        <p:tgtEl>
                                          <p:spTgt spid="3"/>
                                        </p:tgtEl>
                                      </p:cBhvr>
                                    </p:animEffect>
                                  </p:childTnLst>
                                </p:cTn>
                              </p:par>
                            </p:childTnLst>
                          </p:cTn>
                        </p:par>
                        <p:par>
                          <p:cTn id="24" fill="hold" nodeType="afterGroup">
                            <p:stCondLst>
                              <p:cond delay="1500"/>
                            </p:stCondLst>
                            <p:childTnLst>
                              <p:par>
                                <p:cTn id="25" presetID="23" presetClass="entr" presetSubtype="16"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childTnLst>
                                </p:cTn>
                              </p:par>
                              <p:par>
                                <p:cTn id="41" presetID="2" presetClass="entr" presetSubtype="3" fill="hold"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500" fill="hold"/>
                                        <p:tgtEl>
                                          <p:spTgt spid="65"/>
                                        </p:tgtEl>
                                        <p:attrNameLst>
                                          <p:attrName>ppt_x</p:attrName>
                                        </p:attrNameLst>
                                      </p:cBhvr>
                                      <p:tavLst>
                                        <p:tav tm="0">
                                          <p:val>
                                            <p:strVal val="1+#ppt_w/2"/>
                                          </p:val>
                                        </p:tav>
                                        <p:tav tm="100000">
                                          <p:val>
                                            <p:strVal val="#ppt_x"/>
                                          </p:val>
                                        </p:tav>
                                      </p:tavLst>
                                    </p:anim>
                                    <p:anim calcmode="lin" valueType="num">
                                      <p:cBhvr additive="base">
                                        <p:cTn id="44" dur="500" fill="hold"/>
                                        <p:tgtEl>
                                          <p:spTgt spid="65"/>
                                        </p:tgtEl>
                                        <p:attrNameLst>
                                          <p:attrName>ppt_y</p:attrName>
                                        </p:attrNameLst>
                                      </p:cBhvr>
                                      <p:tavLst>
                                        <p:tav tm="0">
                                          <p:val>
                                            <p:strVal val="0-#ppt_h/2"/>
                                          </p:val>
                                        </p:tav>
                                        <p:tav tm="100000">
                                          <p:val>
                                            <p:strVal val="#ppt_y"/>
                                          </p:val>
                                        </p:tav>
                                      </p:tavLst>
                                    </p:anim>
                                  </p:childTnLst>
                                </p:cTn>
                              </p:par>
                            </p:childTnLst>
                          </p:cTn>
                        </p:par>
                        <p:par>
                          <p:cTn id="45" fill="hold" nodeType="afterGroup">
                            <p:stCondLst>
                              <p:cond delay="2000"/>
                            </p:stCondLst>
                            <p:childTnLst>
                              <p:par>
                                <p:cTn id="46" presetID="14" presetClass="entr" presetSubtype="10" fill="hold" nodeType="afterEffect">
                                  <p:stCondLst>
                                    <p:cond delay="0"/>
                                  </p:stCondLst>
                                  <p:childTnLst>
                                    <p:set>
                                      <p:cBhvr>
                                        <p:cTn id="47" dur="1" fill="hold">
                                          <p:stCondLst>
                                            <p:cond delay="0"/>
                                          </p:stCondLst>
                                        </p:cTn>
                                        <p:tgtEl>
                                          <p:spTgt spid="88"/>
                                        </p:tgtEl>
                                        <p:attrNameLst>
                                          <p:attrName>style.visibility</p:attrName>
                                        </p:attrNameLst>
                                      </p:cBhvr>
                                      <p:to>
                                        <p:strVal val="visible"/>
                                      </p:to>
                                    </p:set>
                                    <p:animEffect transition="in" filter="randombar(horizontal)">
                                      <p:cBhvr>
                                        <p:cTn id="48" dur="500"/>
                                        <p:tgtEl>
                                          <p:spTgt spid="88"/>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69"/>
                                        </p:tgtEl>
                                        <p:attrNameLst>
                                          <p:attrName>style.visibility</p:attrName>
                                        </p:attrNameLst>
                                      </p:cBhvr>
                                      <p:to>
                                        <p:strVal val="visible"/>
                                      </p:to>
                                    </p:set>
                                    <p:animEffect transition="in" filter="wipe(left)">
                                      <p:cBhvr>
                                        <p:cTn id="51" dur="500"/>
                                        <p:tgtEl>
                                          <p:spTgt spid="69"/>
                                        </p:tgtEl>
                                      </p:cBhvr>
                                    </p:animEffect>
                                  </p:childTnLst>
                                </p:cTn>
                              </p:par>
                              <p:par>
                                <p:cTn id="52" presetID="41" presetClass="entr" presetSubtype="0" fill="hold" grpId="0" nodeType="withEffect">
                                  <p:stCondLst>
                                    <p:cond delay="0"/>
                                  </p:stCondLst>
                                  <p:iterate type="lt">
                                    <p:tmPct val="10000"/>
                                  </p:iterate>
                                  <p:childTnLst>
                                    <p:set>
                                      <p:cBhvr>
                                        <p:cTn id="53" dur="1" fill="hold">
                                          <p:stCondLst>
                                            <p:cond delay="0"/>
                                          </p:stCondLst>
                                        </p:cTn>
                                        <p:tgtEl>
                                          <p:spTgt spid="70"/>
                                        </p:tgtEl>
                                        <p:attrNameLst>
                                          <p:attrName>style.visibility</p:attrName>
                                        </p:attrNameLst>
                                      </p:cBhvr>
                                      <p:to>
                                        <p:strVal val="visible"/>
                                      </p:to>
                                    </p:set>
                                    <p:anim calcmode="lin" valueType="num">
                                      <p:cBhvr>
                                        <p:cTn id="54" dur="100" fill="hold"/>
                                        <p:tgtEl>
                                          <p:spTgt spid="70"/>
                                        </p:tgtEl>
                                        <p:attrNameLst>
                                          <p:attrName>ppt_x</p:attrName>
                                        </p:attrNameLst>
                                      </p:cBhvr>
                                      <p:tavLst>
                                        <p:tav tm="0">
                                          <p:val>
                                            <p:strVal val="#ppt_x"/>
                                          </p:val>
                                        </p:tav>
                                        <p:tav tm="50000">
                                          <p:val>
                                            <p:strVal val="#ppt_x+.1"/>
                                          </p:val>
                                        </p:tav>
                                        <p:tav tm="100000">
                                          <p:val>
                                            <p:strVal val="#ppt_x"/>
                                          </p:val>
                                        </p:tav>
                                      </p:tavLst>
                                    </p:anim>
                                    <p:anim calcmode="lin" valueType="num">
                                      <p:cBhvr>
                                        <p:cTn id="55" dur="100" fill="hold"/>
                                        <p:tgtEl>
                                          <p:spTgt spid="70"/>
                                        </p:tgtEl>
                                        <p:attrNameLst>
                                          <p:attrName>ppt_y</p:attrName>
                                        </p:attrNameLst>
                                      </p:cBhvr>
                                      <p:tavLst>
                                        <p:tav tm="0">
                                          <p:val>
                                            <p:strVal val="#ppt_y"/>
                                          </p:val>
                                        </p:tav>
                                        <p:tav tm="100000">
                                          <p:val>
                                            <p:strVal val="#ppt_y"/>
                                          </p:val>
                                        </p:tav>
                                      </p:tavLst>
                                    </p:anim>
                                    <p:anim calcmode="lin" valueType="num">
                                      <p:cBhvr>
                                        <p:cTn id="56" dur="100" fill="hold"/>
                                        <p:tgtEl>
                                          <p:spTgt spid="70"/>
                                        </p:tgtEl>
                                        <p:attrNameLst>
                                          <p:attrName>ppt_h</p:attrName>
                                        </p:attrNameLst>
                                      </p:cBhvr>
                                      <p:tavLst>
                                        <p:tav tm="0">
                                          <p:val>
                                            <p:strVal val="#ppt_h/10"/>
                                          </p:val>
                                        </p:tav>
                                        <p:tav tm="50000">
                                          <p:val>
                                            <p:strVal val="#ppt_h+.01"/>
                                          </p:val>
                                        </p:tav>
                                        <p:tav tm="100000">
                                          <p:val>
                                            <p:strVal val="#ppt_h"/>
                                          </p:val>
                                        </p:tav>
                                      </p:tavLst>
                                    </p:anim>
                                    <p:anim calcmode="lin" valueType="num">
                                      <p:cBhvr>
                                        <p:cTn id="57" dur="100" fill="hold"/>
                                        <p:tgtEl>
                                          <p:spTgt spid="70"/>
                                        </p:tgtEl>
                                        <p:attrNameLst>
                                          <p:attrName>ppt_w</p:attrName>
                                        </p:attrNameLst>
                                      </p:cBhvr>
                                      <p:tavLst>
                                        <p:tav tm="0">
                                          <p:val>
                                            <p:strVal val="#ppt_w/10"/>
                                          </p:val>
                                        </p:tav>
                                        <p:tav tm="50000">
                                          <p:val>
                                            <p:strVal val="#ppt_w+.01"/>
                                          </p:val>
                                        </p:tav>
                                        <p:tav tm="100000">
                                          <p:val>
                                            <p:strVal val="#ppt_w"/>
                                          </p:val>
                                        </p:tav>
                                      </p:tavLst>
                                    </p:anim>
                                    <p:animEffect transition="in" filter="fade">
                                      <p:cBhvr>
                                        <p:cTn id="58" dur="100" tmFilter="0,0; .5, 1; 1, 1"/>
                                        <p:tgtEl>
                                          <p:spTgt spid="70"/>
                                        </p:tgtEl>
                                      </p:cBhvr>
                                    </p:animEffect>
                                  </p:childTnLst>
                                </p:cTn>
                              </p:par>
                            </p:childTnLst>
                          </p:cTn>
                        </p:par>
                        <p:par>
                          <p:cTn id="59" fill="hold" nodeType="afterGroup">
                            <p:stCondLst>
                              <p:cond delay="2850"/>
                            </p:stCondLst>
                            <p:childTnLst>
                              <p:par>
                                <p:cTn id="60" presetID="14" presetClass="entr" presetSubtype="10" fill="hold" nodeType="afterEffect">
                                  <p:stCondLst>
                                    <p:cond delay="0"/>
                                  </p:stCondLst>
                                  <p:childTnLst>
                                    <p:set>
                                      <p:cBhvr>
                                        <p:cTn id="61" dur="1" fill="hold">
                                          <p:stCondLst>
                                            <p:cond delay="0"/>
                                          </p:stCondLst>
                                        </p:cTn>
                                        <p:tgtEl>
                                          <p:spTgt spid="81"/>
                                        </p:tgtEl>
                                        <p:attrNameLst>
                                          <p:attrName>style.visibility</p:attrName>
                                        </p:attrNameLst>
                                      </p:cBhvr>
                                      <p:to>
                                        <p:strVal val="visible"/>
                                      </p:to>
                                    </p:set>
                                    <p:animEffect transition="in" filter="randombar(horizontal)">
                                      <p:cBhvr>
                                        <p:cTn id="62" dur="500"/>
                                        <p:tgtEl>
                                          <p:spTgt spid="81"/>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71"/>
                                        </p:tgtEl>
                                        <p:attrNameLst>
                                          <p:attrName>style.visibility</p:attrName>
                                        </p:attrNameLst>
                                      </p:cBhvr>
                                      <p:to>
                                        <p:strVal val="visible"/>
                                      </p:to>
                                    </p:set>
                                    <p:animEffect transition="in" filter="wipe(left)">
                                      <p:cBhvr>
                                        <p:cTn id="65" dur="500"/>
                                        <p:tgtEl>
                                          <p:spTgt spid="71"/>
                                        </p:tgtEl>
                                      </p:cBhvr>
                                    </p:animEffect>
                                  </p:childTnLst>
                                </p:cTn>
                              </p:par>
                              <p:par>
                                <p:cTn id="66" presetID="41" presetClass="entr" presetSubtype="0" fill="hold" grpId="0" nodeType="withEffect">
                                  <p:stCondLst>
                                    <p:cond delay="0"/>
                                  </p:stCondLst>
                                  <p:iterate type="lt">
                                    <p:tmPct val="10000"/>
                                  </p:iterate>
                                  <p:childTnLst>
                                    <p:set>
                                      <p:cBhvr>
                                        <p:cTn id="67" dur="1" fill="hold">
                                          <p:stCondLst>
                                            <p:cond delay="0"/>
                                          </p:stCondLst>
                                        </p:cTn>
                                        <p:tgtEl>
                                          <p:spTgt spid="72"/>
                                        </p:tgtEl>
                                        <p:attrNameLst>
                                          <p:attrName>style.visibility</p:attrName>
                                        </p:attrNameLst>
                                      </p:cBhvr>
                                      <p:to>
                                        <p:strVal val="visible"/>
                                      </p:to>
                                    </p:set>
                                    <p:anim calcmode="lin" valueType="num">
                                      <p:cBhvr>
                                        <p:cTn id="68" dur="100" fill="hold"/>
                                        <p:tgtEl>
                                          <p:spTgt spid="72"/>
                                        </p:tgtEl>
                                        <p:attrNameLst>
                                          <p:attrName>ppt_x</p:attrName>
                                        </p:attrNameLst>
                                      </p:cBhvr>
                                      <p:tavLst>
                                        <p:tav tm="0">
                                          <p:val>
                                            <p:strVal val="#ppt_x"/>
                                          </p:val>
                                        </p:tav>
                                        <p:tav tm="50000">
                                          <p:val>
                                            <p:strVal val="#ppt_x+.1"/>
                                          </p:val>
                                        </p:tav>
                                        <p:tav tm="100000">
                                          <p:val>
                                            <p:strVal val="#ppt_x"/>
                                          </p:val>
                                        </p:tav>
                                      </p:tavLst>
                                    </p:anim>
                                    <p:anim calcmode="lin" valueType="num">
                                      <p:cBhvr>
                                        <p:cTn id="69" dur="100" fill="hold"/>
                                        <p:tgtEl>
                                          <p:spTgt spid="72"/>
                                        </p:tgtEl>
                                        <p:attrNameLst>
                                          <p:attrName>ppt_y</p:attrName>
                                        </p:attrNameLst>
                                      </p:cBhvr>
                                      <p:tavLst>
                                        <p:tav tm="0">
                                          <p:val>
                                            <p:strVal val="#ppt_y"/>
                                          </p:val>
                                        </p:tav>
                                        <p:tav tm="100000">
                                          <p:val>
                                            <p:strVal val="#ppt_y"/>
                                          </p:val>
                                        </p:tav>
                                      </p:tavLst>
                                    </p:anim>
                                    <p:anim calcmode="lin" valueType="num">
                                      <p:cBhvr>
                                        <p:cTn id="70" dur="100" fill="hold"/>
                                        <p:tgtEl>
                                          <p:spTgt spid="72"/>
                                        </p:tgtEl>
                                        <p:attrNameLst>
                                          <p:attrName>ppt_h</p:attrName>
                                        </p:attrNameLst>
                                      </p:cBhvr>
                                      <p:tavLst>
                                        <p:tav tm="0">
                                          <p:val>
                                            <p:strVal val="#ppt_h/10"/>
                                          </p:val>
                                        </p:tav>
                                        <p:tav tm="50000">
                                          <p:val>
                                            <p:strVal val="#ppt_h+.01"/>
                                          </p:val>
                                        </p:tav>
                                        <p:tav tm="100000">
                                          <p:val>
                                            <p:strVal val="#ppt_h"/>
                                          </p:val>
                                        </p:tav>
                                      </p:tavLst>
                                    </p:anim>
                                    <p:anim calcmode="lin" valueType="num">
                                      <p:cBhvr>
                                        <p:cTn id="71" dur="100" fill="hold"/>
                                        <p:tgtEl>
                                          <p:spTgt spid="72"/>
                                        </p:tgtEl>
                                        <p:attrNameLst>
                                          <p:attrName>ppt_w</p:attrName>
                                        </p:attrNameLst>
                                      </p:cBhvr>
                                      <p:tavLst>
                                        <p:tav tm="0">
                                          <p:val>
                                            <p:strVal val="#ppt_w/10"/>
                                          </p:val>
                                        </p:tav>
                                        <p:tav tm="50000">
                                          <p:val>
                                            <p:strVal val="#ppt_w+.01"/>
                                          </p:val>
                                        </p:tav>
                                        <p:tav tm="100000">
                                          <p:val>
                                            <p:strVal val="#ppt_w"/>
                                          </p:val>
                                        </p:tav>
                                      </p:tavLst>
                                    </p:anim>
                                    <p:animEffect transition="in" filter="fade">
                                      <p:cBhvr>
                                        <p:cTn id="72" dur="100" tmFilter="0,0; .5, 1; 1, 1"/>
                                        <p:tgtEl>
                                          <p:spTgt spid="72"/>
                                        </p:tgtEl>
                                      </p:cBhvr>
                                    </p:animEffect>
                                  </p:childTnLst>
                                </p:cTn>
                              </p:par>
                            </p:childTnLst>
                          </p:cTn>
                        </p:par>
                        <p:par>
                          <p:cTn id="73" fill="hold" nodeType="afterGroup">
                            <p:stCondLst>
                              <p:cond delay="3700"/>
                            </p:stCondLst>
                            <p:childTnLst>
                              <p:par>
                                <p:cTn id="74" presetID="9" presetClass="entr" presetSubtype="0" fill="hold" nodeType="afterEffect">
                                  <p:stCondLst>
                                    <p:cond delay="0"/>
                                  </p:stCondLst>
                                  <p:childTnLst>
                                    <p:set>
                                      <p:cBhvr>
                                        <p:cTn id="75" dur="1" fill="hold">
                                          <p:stCondLst>
                                            <p:cond delay="0"/>
                                          </p:stCondLst>
                                        </p:cTn>
                                        <p:tgtEl>
                                          <p:spTgt spid="85"/>
                                        </p:tgtEl>
                                        <p:attrNameLst>
                                          <p:attrName>style.visibility</p:attrName>
                                        </p:attrNameLst>
                                      </p:cBhvr>
                                      <p:to>
                                        <p:strVal val="visible"/>
                                      </p:to>
                                    </p:set>
                                    <p:animEffect transition="in" filter="dissolve">
                                      <p:cBhvr>
                                        <p:cTn id="76" dur="500"/>
                                        <p:tgtEl>
                                          <p:spTgt spid="85"/>
                                        </p:tgtEl>
                                      </p:cBhvr>
                                    </p:animEffect>
                                  </p:childTnLst>
                                </p:cTn>
                              </p:par>
                              <p:par>
                                <p:cTn id="77" presetID="22" presetClass="entr" presetSubtype="2" fill="hold" grpId="0" nodeType="with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wipe(right)">
                                      <p:cBhvr>
                                        <p:cTn id="79" dur="500"/>
                                        <p:tgtEl>
                                          <p:spTgt spid="73"/>
                                        </p:tgtEl>
                                      </p:cBhvr>
                                    </p:animEffect>
                                  </p:childTnLst>
                                </p:cTn>
                              </p:par>
                              <p:par>
                                <p:cTn id="80" presetID="41" presetClass="entr" presetSubtype="0" fill="hold" grpId="0" nodeType="withEffect">
                                  <p:stCondLst>
                                    <p:cond delay="0"/>
                                  </p:stCondLst>
                                  <p:iterate type="lt">
                                    <p:tmPct val="10000"/>
                                  </p:iterate>
                                  <p:childTnLst>
                                    <p:set>
                                      <p:cBhvr>
                                        <p:cTn id="81" dur="1" fill="hold">
                                          <p:stCondLst>
                                            <p:cond delay="0"/>
                                          </p:stCondLst>
                                        </p:cTn>
                                        <p:tgtEl>
                                          <p:spTgt spid="74"/>
                                        </p:tgtEl>
                                        <p:attrNameLst>
                                          <p:attrName>style.visibility</p:attrName>
                                        </p:attrNameLst>
                                      </p:cBhvr>
                                      <p:to>
                                        <p:strVal val="visible"/>
                                      </p:to>
                                    </p:set>
                                    <p:anim calcmode="lin" valueType="num">
                                      <p:cBhvr>
                                        <p:cTn id="82" dur="100" fill="hold"/>
                                        <p:tgtEl>
                                          <p:spTgt spid="74"/>
                                        </p:tgtEl>
                                        <p:attrNameLst>
                                          <p:attrName>ppt_x</p:attrName>
                                        </p:attrNameLst>
                                      </p:cBhvr>
                                      <p:tavLst>
                                        <p:tav tm="0">
                                          <p:val>
                                            <p:strVal val="#ppt_x"/>
                                          </p:val>
                                        </p:tav>
                                        <p:tav tm="50000">
                                          <p:val>
                                            <p:strVal val="#ppt_x+.1"/>
                                          </p:val>
                                        </p:tav>
                                        <p:tav tm="100000">
                                          <p:val>
                                            <p:strVal val="#ppt_x"/>
                                          </p:val>
                                        </p:tav>
                                      </p:tavLst>
                                    </p:anim>
                                    <p:anim calcmode="lin" valueType="num">
                                      <p:cBhvr>
                                        <p:cTn id="83" dur="100" fill="hold"/>
                                        <p:tgtEl>
                                          <p:spTgt spid="74"/>
                                        </p:tgtEl>
                                        <p:attrNameLst>
                                          <p:attrName>ppt_y</p:attrName>
                                        </p:attrNameLst>
                                      </p:cBhvr>
                                      <p:tavLst>
                                        <p:tav tm="0">
                                          <p:val>
                                            <p:strVal val="#ppt_y"/>
                                          </p:val>
                                        </p:tav>
                                        <p:tav tm="100000">
                                          <p:val>
                                            <p:strVal val="#ppt_y"/>
                                          </p:val>
                                        </p:tav>
                                      </p:tavLst>
                                    </p:anim>
                                    <p:anim calcmode="lin" valueType="num">
                                      <p:cBhvr>
                                        <p:cTn id="84" dur="100" fill="hold"/>
                                        <p:tgtEl>
                                          <p:spTgt spid="74"/>
                                        </p:tgtEl>
                                        <p:attrNameLst>
                                          <p:attrName>ppt_h</p:attrName>
                                        </p:attrNameLst>
                                      </p:cBhvr>
                                      <p:tavLst>
                                        <p:tav tm="0">
                                          <p:val>
                                            <p:strVal val="#ppt_h/10"/>
                                          </p:val>
                                        </p:tav>
                                        <p:tav tm="50000">
                                          <p:val>
                                            <p:strVal val="#ppt_h+.01"/>
                                          </p:val>
                                        </p:tav>
                                        <p:tav tm="100000">
                                          <p:val>
                                            <p:strVal val="#ppt_h"/>
                                          </p:val>
                                        </p:tav>
                                      </p:tavLst>
                                    </p:anim>
                                    <p:anim calcmode="lin" valueType="num">
                                      <p:cBhvr>
                                        <p:cTn id="85" dur="100" fill="hold"/>
                                        <p:tgtEl>
                                          <p:spTgt spid="74"/>
                                        </p:tgtEl>
                                        <p:attrNameLst>
                                          <p:attrName>ppt_w</p:attrName>
                                        </p:attrNameLst>
                                      </p:cBhvr>
                                      <p:tavLst>
                                        <p:tav tm="0">
                                          <p:val>
                                            <p:strVal val="#ppt_w/10"/>
                                          </p:val>
                                        </p:tav>
                                        <p:tav tm="50000">
                                          <p:val>
                                            <p:strVal val="#ppt_w+.01"/>
                                          </p:val>
                                        </p:tav>
                                        <p:tav tm="100000">
                                          <p:val>
                                            <p:strVal val="#ppt_w"/>
                                          </p:val>
                                        </p:tav>
                                      </p:tavLst>
                                    </p:anim>
                                    <p:animEffect transition="in" filter="fade">
                                      <p:cBhvr>
                                        <p:cTn id="86" dur="100" tmFilter="0,0; .5, 1; 1, 1"/>
                                        <p:tgtEl>
                                          <p:spTgt spid="74"/>
                                        </p:tgtEl>
                                      </p:cBhvr>
                                    </p:animEffect>
                                  </p:childTnLst>
                                </p:cTn>
                              </p:par>
                            </p:childTnLst>
                          </p:cTn>
                        </p:par>
                        <p:par>
                          <p:cTn id="87" fill="hold" nodeType="afterGroup">
                            <p:stCondLst>
                              <p:cond delay="4550"/>
                            </p:stCondLst>
                            <p:childTnLst>
                              <p:par>
                                <p:cTn id="88" presetID="9" presetClass="entr" presetSubtype="0" fill="hold" nodeType="afterEffect">
                                  <p:stCondLst>
                                    <p:cond delay="0"/>
                                  </p:stCondLst>
                                  <p:childTnLst>
                                    <p:set>
                                      <p:cBhvr>
                                        <p:cTn id="89" dur="1" fill="hold">
                                          <p:stCondLst>
                                            <p:cond delay="0"/>
                                          </p:stCondLst>
                                        </p:cTn>
                                        <p:tgtEl>
                                          <p:spTgt spid="77"/>
                                        </p:tgtEl>
                                        <p:attrNameLst>
                                          <p:attrName>style.visibility</p:attrName>
                                        </p:attrNameLst>
                                      </p:cBhvr>
                                      <p:to>
                                        <p:strVal val="visible"/>
                                      </p:to>
                                    </p:set>
                                    <p:animEffect transition="in" filter="dissolve">
                                      <p:cBhvr>
                                        <p:cTn id="90" dur="500"/>
                                        <p:tgtEl>
                                          <p:spTgt spid="77"/>
                                        </p:tgtEl>
                                      </p:cBhvr>
                                    </p:animEffect>
                                  </p:childTnLst>
                                </p:cTn>
                              </p:par>
                              <p:par>
                                <p:cTn id="91" presetID="22" presetClass="entr" presetSubtype="2" fill="hold" grpId="0" nodeType="withEffect">
                                  <p:stCondLst>
                                    <p:cond delay="0"/>
                                  </p:stCondLst>
                                  <p:childTnLst>
                                    <p:set>
                                      <p:cBhvr>
                                        <p:cTn id="92" dur="1" fill="hold">
                                          <p:stCondLst>
                                            <p:cond delay="0"/>
                                          </p:stCondLst>
                                        </p:cTn>
                                        <p:tgtEl>
                                          <p:spTgt spid="75"/>
                                        </p:tgtEl>
                                        <p:attrNameLst>
                                          <p:attrName>style.visibility</p:attrName>
                                        </p:attrNameLst>
                                      </p:cBhvr>
                                      <p:to>
                                        <p:strVal val="visible"/>
                                      </p:to>
                                    </p:set>
                                    <p:animEffect transition="in" filter="wipe(right)">
                                      <p:cBhvr>
                                        <p:cTn id="93" dur="500"/>
                                        <p:tgtEl>
                                          <p:spTgt spid="75"/>
                                        </p:tgtEl>
                                      </p:cBhvr>
                                    </p:animEffect>
                                  </p:childTnLst>
                                </p:cTn>
                              </p:par>
                              <p:par>
                                <p:cTn id="94" presetID="41" presetClass="entr" presetSubtype="0" fill="hold" grpId="0" nodeType="withEffect">
                                  <p:stCondLst>
                                    <p:cond delay="0"/>
                                  </p:stCondLst>
                                  <p:iterate type="lt">
                                    <p:tmPct val="10000"/>
                                  </p:iterate>
                                  <p:childTnLst>
                                    <p:set>
                                      <p:cBhvr>
                                        <p:cTn id="95" dur="1" fill="hold">
                                          <p:stCondLst>
                                            <p:cond delay="0"/>
                                          </p:stCondLst>
                                        </p:cTn>
                                        <p:tgtEl>
                                          <p:spTgt spid="76"/>
                                        </p:tgtEl>
                                        <p:attrNameLst>
                                          <p:attrName>style.visibility</p:attrName>
                                        </p:attrNameLst>
                                      </p:cBhvr>
                                      <p:to>
                                        <p:strVal val="visible"/>
                                      </p:to>
                                    </p:set>
                                    <p:anim calcmode="lin" valueType="num">
                                      <p:cBhvr>
                                        <p:cTn id="96" dur="100" fill="hold"/>
                                        <p:tgtEl>
                                          <p:spTgt spid="76"/>
                                        </p:tgtEl>
                                        <p:attrNameLst>
                                          <p:attrName>ppt_x</p:attrName>
                                        </p:attrNameLst>
                                      </p:cBhvr>
                                      <p:tavLst>
                                        <p:tav tm="0">
                                          <p:val>
                                            <p:strVal val="#ppt_x"/>
                                          </p:val>
                                        </p:tav>
                                        <p:tav tm="50000">
                                          <p:val>
                                            <p:strVal val="#ppt_x+.1"/>
                                          </p:val>
                                        </p:tav>
                                        <p:tav tm="100000">
                                          <p:val>
                                            <p:strVal val="#ppt_x"/>
                                          </p:val>
                                        </p:tav>
                                      </p:tavLst>
                                    </p:anim>
                                    <p:anim calcmode="lin" valueType="num">
                                      <p:cBhvr>
                                        <p:cTn id="97" dur="100" fill="hold"/>
                                        <p:tgtEl>
                                          <p:spTgt spid="76"/>
                                        </p:tgtEl>
                                        <p:attrNameLst>
                                          <p:attrName>ppt_y</p:attrName>
                                        </p:attrNameLst>
                                      </p:cBhvr>
                                      <p:tavLst>
                                        <p:tav tm="0">
                                          <p:val>
                                            <p:strVal val="#ppt_y"/>
                                          </p:val>
                                        </p:tav>
                                        <p:tav tm="100000">
                                          <p:val>
                                            <p:strVal val="#ppt_y"/>
                                          </p:val>
                                        </p:tav>
                                      </p:tavLst>
                                    </p:anim>
                                    <p:anim calcmode="lin" valueType="num">
                                      <p:cBhvr>
                                        <p:cTn id="98" dur="100" fill="hold"/>
                                        <p:tgtEl>
                                          <p:spTgt spid="76"/>
                                        </p:tgtEl>
                                        <p:attrNameLst>
                                          <p:attrName>ppt_h</p:attrName>
                                        </p:attrNameLst>
                                      </p:cBhvr>
                                      <p:tavLst>
                                        <p:tav tm="0">
                                          <p:val>
                                            <p:strVal val="#ppt_h/10"/>
                                          </p:val>
                                        </p:tav>
                                        <p:tav tm="50000">
                                          <p:val>
                                            <p:strVal val="#ppt_h+.01"/>
                                          </p:val>
                                        </p:tav>
                                        <p:tav tm="100000">
                                          <p:val>
                                            <p:strVal val="#ppt_h"/>
                                          </p:val>
                                        </p:tav>
                                      </p:tavLst>
                                    </p:anim>
                                    <p:anim calcmode="lin" valueType="num">
                                      <p:cBhvr>
                                        <p:cTn id="99" dur="100" fill="hold"/>
                                        <p:tgtEl>
                                          <p:spTgt spid="76"/>
                                        </p:tgtEl>
                                        <p:attrNameLst>
                                          <p:attrName>ppt_w</p:attrName>
                                        </p:attrNameLst>
                                      </p:cBhvr>
                                      <p:tavLst>
                                        <p:tav tm="0">
                                          <p:val>
                                            <p:strVal val="#ppt_w/10"/>
                                          </p:val>
                                        </p:tav>
                                        <p:tav tm="50000">
                                          <p:val>
                                            <p:strVal val="#ppt_w+.01"/>
                                          </p:val>
                                        </p:tav>
                                        <p:tav tm="100000">
                                          <p:val>
                                            <p:strVal val="#ppt_w"/>
                                          </p:val>
                                        </p:tav>
                                      </p:tavLst>
                                    </p:anim>
                                    <p:animEffect transition="in" filter="fade">
                                      <p:cBhvr>
                                        <p:cTn id="100" dur="100" tmFilter="0,0; .5, 1; 1, 1"/>
                                        <p:tgtEl>
                                          <p:spTgt spid="76"/>
                                        </p:tgtEl>
                                      </p:cBhvr>
                                    </p:animEffect>
                                  </p:childTnLst>
                                </p:cTn>
                              </p:par>
                            </p:childTnLst>
                          </p:cTn>
                        </p:par>
                        <p:par>
                          <p:cTn id="101" fill="hold" nodeType="afterGroup">
                            <p:stCondLst>
                              <p:cond delay="5400"/>
                            </p:stCondLst>
                            <p:childTnLst>
                              <p:par>
                                <p:cTn id="102" presetID="2" presetClass="exit" presetSubtype="1" fill="hold" grpId="1" nodeType="afterEffect">
                                  <p:stCondLst>
                                    <p:cond delay="0"/>
                                  </p:stCondLst>
                                  <p:childTnLst>
                                    <p:anim calcmode="lin" valueType="num">
                                      <p:cBhvr additive="base">
                                        <p:cTn id="103" dur="500"/>
                                        <p:tgtEl>
                                          <p:spTgt spid="66"/>
                                        </p:tgtEl>
                                        <p:attrNameLst>
                                          <p:attrName>ppt_x</p:attrName>
                                        </p:attrNameLst>
                                      </p:cBhvr>
                                      <p:tavLst>
                                        <p:tav tm="0">
                                          <p:val>
                                            <p:strVal val="ppt_x"/>
                                          </p:val>
                                        </p:tav>
                                        <p:tav tm="100000">
                                          <p:val>
                                            <p:strVal val="ppt_x"/>
                                          </p:val>
                                        </p:tav>
                                      </p:tavLst>
                                    </p:anim>
                                    <p:anim calcmode="lin" valueType="num">
                                      <p:cBhvr additive="base">
                                        <p:cTn id="104" dur="500"/>
                                        <p:tgtEl>
                                          <p:spTgt spid="66"/>
                                        </p:tgtEl>
                                        <p:attrNameLst>
                                          <p:attrName>ppt_y</p:attrName>
                                        </p:attrNameLst>
                                      </p:cBhvr>
                                      <p:tavLst>
                                        <p:tav tm="0">
                                          <p:val>
                                            <p:strVal val="ppt_y"/>
                                          </p:val>
                                        </p:tav>
                                        <p:tav tm="100000">
                                          <p:val>
                                            <p:strVal val="0-ppt_h/2"/>
                                          </p:val>
                                        </p:tav>
                                      </p:tavLst>
                                    </p:anim>
                                    <p:set>
                                      <p:cBhvr>
                                        <p:cTn id="105" dur="1" fill="hold">
                                          <p:stCondLst>
                                            <p:cond delay="499"/>
                                          </p:stCondLst>
                                        </p:cTn>
                                        <p:tgtEl>
                                          <p:spTgt spid="66"/>
                                        </p:tgtEl>
                                        <p:attrNameLst>
                                          <p:attrName>style.visibility</p:attrName>
                                        </p:attrNameLst>
                                      </p:cBhvr>
                                      <p:to>
                                        <p:strVal val="hidden"/>
                                      </p:to>
                                    </p:set>
                                  </p:childTnLst>
                                </p:cTn>
                              </p:par>
                              <p:par>
                                <p:cTn id="106" presetID="2" presetClass="exit" presetSubtype="1" fill="hold" nodeType="withEffect">
                                  <p:stCondLst>
                                    <p:cond delay="0"/>
                                  </p:stCondLst>
                                  <p:childTnLst>
                                    <p:anim calcmode="lin" valueType="num">
                                      <p:cBhvr additive="base">
                                        <p:cTn id="107" dur="500"/>
                                        <p:tgtEl>
                                          <p:spTgt spid="67"/>
                                        </p:tgtEl>
                                        <p:attrNameLst>
                                          <p:attrName>ppt_x</p:attrName>
                                        </p:attrNameLst>
                                      </p:cBhvr>
                                      <p:tavLst>
                                        <p:tav tm="0">
                                          <p:val>
                                            <p:strVal val="ppt_x"/>
                                          </p:val>
                                        </p:tav>
                                        <p:tav tm="100000">
                                          <p:val>
                                            <p:strVal val="ppt_x"/>
                                          </p:val>
                                        </p:tav>
                                      </p:tavLst>
                                    </p:anim>
                                    <p:anim calcmode="lin" valueType="num">
                                      <p:cBhvr additive="base">
                                        <p:cTn id="108" dur="500"/>
                                        <p:tgtEl>
                                          <p:spTgt spid="67"/>
                                        </p:tgtEl>
                                        <p:attrNameLst>
                                          <p:attrName>ppt_y</p:attrName>
                                        </p:attrNameLst>
                                      </p:cBhvr>
                                      <p:tavLst>
                                        <p:tav tm="0">
                                          <p:val>
                                            <p:strVal val="ppt_y"/>
                                          </p:val>
                                        </p:tav>
                                        <p:tav tm="100000">
                                          <p:val>
                                            <p:strVal val="0-ppt_h/2"/>
                                          </p:val>
                                        </p:tav>
                                      </p:tavLst>
                                    </p:anim>
                                    <p:set>
                                      <p:cBhvr>
                                        <p:cTn id="109" dur="1" fill="hold">
                                          <p:stCondLst>
                                            <p:cond delay="499"/>
                                          </p:stCondLst>
                                        </p:cTn>
                                        <p:tgtEl>
                                          <p:spTgt spid="67"/>
                                        </p:tgtEl>
                                        <p:attrNameLst>
                                          <p:attrName>style.visibility</p:attrName>
                                        </p:attrNameLst>
                                      </p:cBhvr>
                                      <p:to>
                                        <p:strVal val="hidden"/>
                                      </p:to>
                                    </p:set>
                                  </p:childTnLst>
                                </p:cTn>
                              </p:par>
                              <p:par>
                                <p:cTn id="110" presetID="2" presetClass="exit" presetSubtype="1" fill="hold" grpId="1" nodeType="withEffect">
                                  <p:stCondLst>
                                    <p:cond delay="0"/>
                                  </p:stCondLst>
                                  <p:childTnLst>
                                    <p:anim calcmode="lin" valueType="num">
                                      <p:cBhvr additive="base">
                                        <p:cTn id="111" dur="500"/>
                                        <p:tgtEl>
                                          <p:spTgt spid="68"/>
                                        </p:tgtEl>
                                        <p:attrNameLst>
                                          <p:attrName>ppt_x</p:attrName>
                                        </p:attrNameLst>
                                      </p:cBhvr>
                                      <p:tavLst>
                                        <p:tav tm="0">
                                          <p:val>
                                            <p:strVal val="ppt_x"/>
                                          </p:val>
                                        </p:tav>
                                        <p:tav tm="100000">
                                          <p:val>
                                            <p:strVal val="ppt_x"/>
                                          </p:val>
                                        </p:tav>
                                      </p:tavLst>
                                    </p:anim>
                                    <p:anim calcmode="lin" valueType="num">
                                      <p:cBhvr additive="base">
                                        <p:cTn id="112" dur="500"/>
                                        <p:tgtEl>
                                          <p:spTgt spid="68"/>
                                        </p:tgtEl>
                                        <p:attrNameLst>
                                          <p:attrName>ppt_y</p:attrName>
                                        </p:attrNameLst>
                                      </p:cBhvr>
                                      <p:tavLst>
                                        <p:tav tm="0">
                                          <p:val>
                                            <p:strVal val="ppt_y"/>
                                          </p:val>
                                        </p:tav>
                                        <p:tav tm="100000">
                                          <p:val>
                                            <p:strVal val="0-ppt_h/2"/>
                                          </p:val>
                                        </p:tav>
                                      </p:tavLst>
                                    </p:anim>
                                    <p:set>
                                      <p:cBhvr>
                                        <p:cTn id="113" dur="1" fill="hold">
                                          <p:stCondLst>
                                            <p:cond delay="499"/>
                                          </p:stCondLst>
                                        </p:cTn>
                                        <p:tgtEl>
                                          <p:spTgt spid="68"/>
                                        </p:tgtEl>
                                        <p:attrNameLst>
                                          <p:attrName>style.visibility</p:attrName>
                                        </p:attrNameLst>
                                      </p:cBhvr>
                                      <p:to>
                                        <p:strVal val="hidden"/>
                                      </p:to>
                                    </p:set>
                                  </p:childTnLst>
                                </p:cTn>
                              </p:par>
                              <p:par>
                                <p:cTn id="114" presetID="2" presetClass="exit" presetSubtype="1" fill="hold" nodeType="withEffect">
                                  <p:stCondLst>
                                    <p:cond delay="0"/>
                                  </p:stCondLst>
                                  <p:childTnLst>
                                    <p:anim calcmode="lin" valueType="num">
                                      <p:cBhvr additive="base">
                                        <p:cTn id="115" dur="500"/>
                                        <p:tgtEl>
                                          <p:spTgt spid="3"/>
                                        </p:tgtEl>
                                        <p:attrNameLst>
                                          <p:attrName>ppt_x</p:attrName>
                                        </p:attrNameLst>
                                      </p:cBhvr>
                                      <p:tavLst>
                                        <p:tav tm="0">
                                          <p:val>
                                            <p:strVal val="ppt_x"/>
                                          </p:val>
                                        </p:tav>
                                        <p:tav tm="100000">
                                          <p:val>
                                            <p:strVal val="ppt_x"/>
                                          </p:val>
                                        </p:tav>
                                      </p:tavLst>
                                    </p:anim>
                                    <p:anim calcmode="lin" valueType="num">
                                      <p:cBhvr additive="base">
                                        <p:cTn id="116" dur="500"/>
                                        <p:tgtEl>
                                          <p:spTgt spid="3"/>
                                        </p:tgtEl>
                                        <p:attrNameLst>
                                          <p:attrName>ppt_y</p:attrName>
                                        </p:attrNameLst>
                                      </p:cBhvr>
                                      <p:tavLst>
                                        <p:tav tm="0">
                                          <p:val>
                                            <p:strVal val="ppt_y"/>
                                          </p:val>
                                        </p:tav>
                                        <p:tav tm="100000">
                                          <p:val>
                                            <p:strVal val="0-ppt_h/2"/>
                                          </p:val>
                                        </p:tav>
                                      </p:tavLst>
                                    </p:anim>
                                    <p:set>
                                      <p:cBhvr>
                                        <p:cTn id="117" dur="1" fill="hold">
                                          <p:stCondLst>
                                            <p:cond delay="499"/>
                                          </p:stCondLst>
                                        </p:cTn>
                                        <p:tgtEl>
                                          <p:spTgt spid="3"/>
                                        </p:tgtEl>
                                        <p:attrNameLst>
                                          <p:attrName>style.visibility</p:attrName>
                                        </p:attrNameLst>
                                      </p:cBhvr>
                                      <p:to>
                                        <p:strVal val="hidden"/>
                                      </p:to>
                                    </p:set>
                                  </p:childTnLst>
                                </p:cTn>
                              </p:par>
                              <p:par>
                                <p:cTn id="118" presetID="2" presetClass="exit" presetSubtype="1" fill="hold" nodeType="withEffect">
                                  <p:stCondLst>
                                    <p:cond delay="0"/>
                                  </p:stCondLst>
                                  <p:childTnLst>
                                    <p:anim calcmode="lin" valueType="num">
                                      <p:cBhvr additive="base">
                                        <p:cTn id="119" dur="500"/>
                                        <p:tgtEl>
                                          <p:spTgt spid="5"/>
                                        </p:tgtEl>
                                        <p:attrNameLst>
                                          <p:attrName>ppt_x</p:attrName>
                                        </p:attrNameLst>
                                      </p:cBhvr>
                                      <p:tavLst>
                                        <p:tav tm="0">
                                          <p:val>
                                            <p:strVal val="ppt_x"/>
                                          </p:val>
                                        </p:tav>
                                        <p:tav tm="100000">
                                          <p:val>
                                            <p:strVal val="ppt_x"/>
                                          </p:val>
                                        </p:tav>
                                      </p:tavLst>
                                    </p:anim>
                                    <p:anim calcmode="lin" valueType="num">
                                      <p:cBhvr additive="base">
                                        <p:cTn id="120" dur="500"/>
                                        <p:tgtEl>
                                          <p:spTgt spid="5"/>
                                        </p:tgtEl>
                                        <p:attrNameLst>
                                          <p:attrName>ppt_y</p:attrName>
                                        </p:attrNameLst>
                                      </p:cBhvr>
                                      <p:tavLst>
                                        <p:tav tm="0">
                                          <p:val>
                                            <p:strVal val="ppt_y"/>
                                          </p:val>
                                        </p:tav>
                                        <p:tav tm="100000">
                                          <p:val>
                                            <p:strVal val="0-ppt_h/2"/>
                                          </p:val>
                                        </p:tav>
                                      </p:tavLst>
                                    </p:anim>
                                    <p:set>
                                      <p:cBhvr>
                                        <p:cTn id="121" dur="1" fill="hold">
                                          <p:stCondLst>
                                            <p:cond delay="499"/>
                                          </p:stCondLst>
                                        </p:cTn>
                                        <p:tgtEl>
                                          <p:spTgt spid="5"/>
                                        </p:tgtEl>
                                        <p:attrNameLst>
                                          <p:attrName>style.visibility</p:attrName>
                                        </p:attrNameLst>
                                      </p:cBhvr>
                                      <p:to>
                                        <p:strVal val="hidden"/>
                                      </p:to>
                                    </p:set>
                                  </p:childTnLst>
                                </p:cTn>
                              </p:par>
                              <p:par>
                                <p:cTn id="122" presetID="2" presetClass="exit" presetSubtype="1" fill="hold" nodeType="withEffect">
                                  <p:stCondLst>
                                    <p:cond delay="0"/>
                                  </p:stCondLst>
                                  <p:childTnLst>
                                    <p:anim calcmode="lin" valueType="num">
                                      <p:cBhvr additive="base">
                                        <p:cTn id="123" dur="500"/>
                                        <p:tgtEl>
                                          <p:spTgt spid="6"/>
                                        </p:tgtEl>
                                        <p:attrNameLst>
                                          <p:attrName>ppt_x</p:attrName>
                                        </p:attrNameLst>
                                      </p:cBhvr>
                                      <p:tavLst>
                                        <p:tav tm="0">
                                          <p:val>
                                            <p:strVal val="ppt_x"/>
                                          </p:val>
                                        </p:tav>
                                        <p:tav tm="100000">
                                          <p:val>
                                            <p:strVal val="ppt_x"/>
                                          </p:val>
                                        </p:tav>
                                      </p:tavLst>
                                    </p:anim>
                                    <p:anim calcmode="lin" valueType="num">
                                      <p:cBhvr additive="base">
                                        <p:cTn id="124" dur="500"/>
                                        <p:tgtEl>
                                          <p:spTgt spid="6"/>
                                        </p:tgtEl>
                                        <p:attrNameLst>
                                          <p:attrName>ppt_y</p:attrName>
                                        </p:attrNameLst>
                                      </p:cBhvr>
                                      <p:tavLst>
                                        <p:tav tm="0">
                                          <p:val>
                                            <p:strVal val="ppt_y"/>
                                          </p:val>
                                        </p:tav>
                                        <p:tav tm="100000">
                                          <p:val>
                                            <p:strVal val="0-ppt_h/2"/>
                                          </p:val>
                                        </p:tav>
                                      </p:tavLst>
                                    </p:anim>
                                    <p:set>
                                      <p:cBhvr>
                                        <p:cTn id="125" dur="1" fill="hold">
                                          <p:stCondLst>
                                            <p:cond delay="499"/>
                                          </p:stCondLst>
                                        </p:cTn>
                                        <p:tgtEl>
                                          <p:spTgt spid="6"/>
                                        </p:tgtEl>
                                        <p:attrNameLst>
                                          <p:attrName>style.visibility</p:attrName>
                                        </p:attrNameLst>
                                      </p:cBhvr>
                                      <p:to>
                                        <p:strVal val="hidden"/>
                                      </p:to>
                                    </p:set>
                                  </p:childTnLst>
                                </p:cTn>
                              </p:par>
                              <p:par>
                                <p:cTn id="126" presetID="2" presetClass="exit" presetSubtype="1" fill="hold" nodeType="withEffect">
                                  <p:stCondLst>
                                    <p:cond delay="0"/>
                                  </p:stCondLst>
                                  <p:childTnLst>
                                    <p:anim calcmode="lin" valueType="num">
                                      <p:cBhvr additive="base">
                                        <p:cTn id="127" dur="500"/>
                                        <p:tgtEl>
                                          <p:spTgt spid="4"/>
                                        </p:tgtEl>
                                        <p:attrNameLst>
                                          <p:attrName>ppt_x</p:attrName>
                                        </p:attrNameLst>
                                      </p:cBhvr>
                                      <p:tavLst>
                                        <p:tav tm="0">
                                          <p:val>
                                            <p:strVal val="ppt_x"/>
                                          </p:val>
                                        </p:tav>
                                        <p:tav tm="100000">
                                          <p:val>
                                            <p:strVal val="ppt_x"/>
                                          </p:val>
                                        </p:tav>
                                      </p:tavLst>
                                    </p:anim>
                                    <p:anim calcmode="lin" valueType="num">
                                      <p:cBhvr additive="base">
                                        <p:cTn id="128" dur="500"/>
                                        <p:tgtEl>
                                          <p:spTgt spid="4"/>
                                        </p:tgtEl>
                                        <p:attrNameLst>
                                          <p:attrName>ppt_y</p:attrName>
                                        </p:attrNameLst>
                                      </p:cBhvr>
                                      <p:tavLst>
                                        <p:tav tm="0">
                                          <p:val>
                                            <p:strVal val="ppt_y"/>
                                          </p:val>
                                        </p:tav>
                                        <p:tav tm="100000">
                                          <p:val>
                                            <p:strVal val="0-ppt_h/2"/>
                                          </p:val>
                                        </p:tav>
                                      </p:tavLst>
                                    </p:anim>
                                    <p:set>
                                      <p:cBhvr>
                                        <p:cTn id="129" dur="1" fill="hold">
                                          <p:stCondLst>
                                            <p:cond delay="499"/>
                                          </p:stCondLst>
                                        </p:cTn>
                                        <p:tgtEl>
                                          <p:spTgt spid="4"/>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7"/>
                                        </p:tgtEl>
                                        <p:attrNameLst>
                                          <p:attrName>ppt_x</p:attrName>
                                        </p:attrNameLst>
                                      </p:cBhvr>
                                      <p:tavLst>
                                        <p:tav tm="0">
                                          <p:val>
                                            <p:strVal val="ppt_x"/>
                                          </p:val>
                                        </p:tav>
                                        <p:tav tm="100000">
                                          <p:val>
                                            <p:strVal val="ppt_x"/>
                                          </p:val>
                                        </p:tav>
                                      </p:tavLst>
                                    </p:anim>
                                    <p:anim calcmode="lin" valueType="num">
                                      <p:cBhvr additive="base">
                                        <p:cTn id="132" dur="500"/>
                                        <p:tgtEl>
                                          <p:spTgt spid="7"/>
                                        </p:tgtEl>
                                        <p:attrNameLst>
                                          <p:attrName>ppt_y</p:attrName>
                                        </p:attrNameLst>
                                      </p:cBhvr>
                                      <p:tavLst>
                                        <p:tav tm="0">
                                          <p:val>
                                            <p:strVal val="ppt_y"/>
                                          </p:val>
                                        </p:tav>
                                        <p:tav tm="100000">
                                          <p:val>
                                            <p:strVal val="0-ppt_h/2"/>
                                          </p:val>
                                        </p:tav>
                                      </p:tavLst>
                                    </p:anim>
                                    <p:set>
                                      <p:cBhvr>
                                        <p:cTn id="133" dur="1" fill="hold">
                                          <p:stCondLst>
                                            <p:cond delay="499"/>
                                          </p:stCondLst>
                                        </p:cTn>
                                        <p:tgtEl>
                                          <p:spTgt spid="7"/>
                                        </p:tgtEl>
                                        <p:attrNameLst>
                                          <p:attrName>style.visibility</p:attrName>
                                        </p:attrNameLst>
                                      </p:cBhvr>
                                      <p:to>
                                        <p:strVal val="hidden"/>
                                      </p:to>
                                    </p:set>
                                  </p:childTnLst>
                                </p:cTn>
                              </p:par>
                              <p:par>
                                <p:cTn id="134" presetID="2" presetClass="exit" presetSubtype="1" fill="hold" nodeType="withEffect">
                                  <p:stCondLst>
                                    <p:cond delay="0"/>
                                  </p:stCondLst>
                                  <p:childTnLst>
                                    <p:anim calcmode="lin" valueType="num">
                                      <p:cBhvr additive="base">
                                        <p:cTn id="135" dur="500"/>
                                        <p:tgtEl>
                                          <p:spTgt spid="65"/>
                                        </p:tgtEl>
                                        <p:attrNameLst>
                                          <p:attrName>ppt_x</p:attrName>
                                        </p:attrNameLst>
                                      </p:cBhvr>
                                      <p:tavLst>
                                        <p:tav tm="0">
                                          <p:val>
                                            <p:strVal val="ppt_x"/>
                                          </p:val>
                                        </p:tav>
                                        <p:tav tm="100000">
                                          <p:val>
                                            <p:strVal val="ppt_x"/>
                                          </p:val>
                                        </p:tav>
                                      </p:tavLst>
                                    </p:anim>
                                    <p:anim calcmode="lin" valueType="num">
                                      <p:cBhvr additive="base">
                                        <p:cTn id="136" dur="500"/>
                                        <p:tgtEl>
                                          <p:spTgt spid="65"/>
                                        </p:tgtEl>
                                        <p:attrNameLst>
                                          <p:attrName>ppt_y</p:attrName>
                                        </p:attrNameLst>
                                      </p:cBhvr>
                                      <p:tavLst>
                                        <p:tav tm="0">
                                          <p:val>
                                            <p:strVal val="ppt_y"/>
                                          </p:val>
                                        </p:tav>
                                        <p:tav tm="100000">
                                          <p:val>
                                            <p:strVal val="0-ppt_h/2"/>
                                          </p:val>
                                        </p:tav>
                                      </p:tavLst>
                                    </p:anim>
                                    <p:set>
                                      <p:cBhvr>
                                        <p:cTn id="137" dur="1" fill="hold">
                                          <p:stCondLst>
                                            <p:cond delay="499"/>
                                          </p:stCondLst>
                                        </p:cTn>
                                        <p:tgtEl>
                                          <p:spTgt spid="65"/>
                                        </p:tgtEl>
                                        <p:attrNameLst>
                                          <p:attrName>style.visibility</p:attrName>
                                        </p:attrNameLst>
                                      </p:cBhvr>
                                      <p:to>
                                        <p:strVal val="hidden"/>
                                      </p:to>
                                    </p:set>
                                  </p:childTnLst>
                                </p:cTn>
                              </p:par>
                              <p:par>
                                <p:cTn id="138" presetID="2" presetClass="exit" presetSubtype="1" fill="hold" nodeType="withEffect">
                                  <p:stCondLst>
                                    <p:cond delay="0"/>
                                  </p:stCondLst>
                                  <p:childTnLst>
                                    <p:anim calcmode="lin" valueType="num">
                                      <p:cBhvr additive="base">
                                        <p:cTn id="139" dur="500"/>
                                        <p:tgtEl>
                                          <p:spTgt spid="88"/>
                                        </p:tgtEl>
                                        <p:attrNameLst>
                                          <p:attrName>ppt_x</p:attrName>
                                        </p:attrNameLst>
                                      </p:cBhvr>
                                      <p:tavLst>
                                        <p:tav tm="0">
                                          <p:val>
                                            <p:strVal val="ppt_x"/>
                                          </p:val>
                                        </p:tav>
                                        <p:tav tm="100000">
                                          <p:val>
                                            <p:strVal val="ppt_x"/>
                                          </p:val>
                                        </p:tav>
                                      </p:tavLst>
                                    </p:anim>
                                    <p:anim calcmode="lin" valueType="num">
                                      <p:cBhvr additive="base">
                                        <p:cTn id="140" dur="500"/>
                                        <p:tgtEl>
                                          <p:spTgt spid="88"/>
                                        </p:tgtEl>
                                        <p:attrNameLst>
                                          <p:attrName>ppt_y</p:attrName>
                                        </p:attrNameLst>
                                      </p:cBhvr>
                                      <p:tavLst>
                                        <p:tav tm="0">
                                          <p:val>
                                            <p:strVal val="ppt_y"/>
                                          </p:val>
                                        </p:tav>
                                        <p:tav tm="100000">
                                          <p:val>
                                            <p:strVal val="0-ppt_h/2"/>
                                          </p:val>
                                        </p:tav>
                                      </p:tavLst>
                                    </p:anim>
                                    <p:set>
                                      <p:cBhvr>
                                        <p:cTn id="141" dur="1" fill="hold">
                                          <p:stCondLst>
                                            <p:cond delay="499"/>
                                          </p:stCondLst>
                                        </p:cTn>
                                        <p:tgtEl>
                                          <p:spTgt spid="88"/>
                                        </p:tgtEl>
                                        <p:attrNameLst>
                                          <p:attrName>style.visibility</p:attrName>
                                        </p:attrNameLst>
                                      </p:cBhvr>
                                      <p:to>
                                        <p:strVal val="hidden"/>
                                      </p:to>
                                    </p:set>
                                  </p:childTnLst>
                                </p:cTn>
                              </p:par>
                              <p:par>
                                <p:cTn id="142" presetID="2" presetClass="exit" presetSubtype="1" fill="hold" grpId="1" nodeType="withEffect">
                                  <p:stCondLst>
                                    <p:cond delay="0"/>
                                  </p:stCondLst>
                                  <p:childTnLst>
                                    <p:anim calcmode="lin" valueType="num">
                                      <p:cBhvr additive="base">
                                        <p:cTn id="143" dur="500"/>
                                        <p:tgtEl>
                                          <p:spTgt spid="69"/>
                                        </p:tgtEl>
                                        <p:attrNameLst>
                                          <p:attrName>ppt_x</p:attrName>
                                        </p:attrNameLst>
                                      </p:cBhvr>
                                      <p:tavLst>
                                        <p:tav tm="0">
                                          <p:val>
                                            <p:strVal val="ppt_x"/>
                                          </p:val>
                                        </p:tav>
                                        <p:tav tm="100000">
                                          <p:val>
                                            <p:strVal val="ppt_x"/>
                                          </p:val>
                                        </p:tav>
                                      </p:tavLst>
                                    </p:anim>
                                    <p:anim calcmode="lin" valueType="num">
                                      <p:cBhvr additive="base">
                                        <p:cTn id="144" dur="500"/>
                                        <p:tgtEl>
                                          <p:spTgt spid="69"/>
                                        </p:tgtEl>
                                        <p:attrNameLst>
                                          <p:attrName>ppt_y</p:attrName>
                                        </p:attrNameLst>
                                      </p:cBhvr>
                                      <p:tavLst>
                                        <p:tav tm="0">
                                          <p:val>
                                            <p:strVal val="ppt_y"/>
                                          </p:val>
                                        </p:tav>
                                        <p:tav tm="100000">
                                          <p:val>
                                            <p:strVal val="0-ppt_h/2"/>
                                          </p:val>
                                        </p:tav>
                                      </p:tavLst>
                                    </p:anim>
                                    <p:set>
                                      <p:cBhvr>
                                        <p:cTn id="145" dur="1" fill="hold">
                                          <p:stCondLst>
                                            <p:cond delay="499"/>
                                          </p:stCondLst>
                                        </p:cTn>
                                        <p:tgtEl>
                                          <p:spTgt spid="69"/>
                                        </p:tgtEl>
                                        <p:attrNameLst>
                                          <p:attrName>style.visibility</p:attrName>
                                        </p:attrNameLst>
                                      </p:cBhvr>
                                      <p:to>
                                        <p:strVal val="hidden"/>
                                      </p:to>
                                    </p:set>
                                  </p:childTnLst>
                                </p:cTn>
                              </p:par>
                              <p:par>
                                <p:cTn id="146" presetID="2" presetClass="exit" presetSubtype="1" fill="hold" grpId="1" nodeType="withEffect">
                                  <p:stCondLst>
                                    <p:cond delay="0"/>
                                  </p:stCondLst>
                                  <p:iterate type="lt">
                                    <p:tmPct val="0"/>
                                  </p:iterate>
                                  <p:childTnLst>
                                    <p:anim calcmode="lin" valueType="num">
                                      <p:cBhvr additive="base">
                                        <p:cTn id="147" dur="500"/>
                                        <p:tgtEl>
                                          <p:spTgt spid="70"/>
                                        </p:tgtEl>
                                        <p:attrNameLst>
                                          <p:attrName>ppt_x</p:attrName>
                                        </p:attrNameLst>
                                      </p:cBhvr>
                                      <p:tavLst>
                                        <p:tav tm="0">
                                          <p:val>
                                            <p:strVal val="ppt_x"/>
                                          </p:val>
                                        </p:tav>
                                        <p:tav tm="100000">
                                          <p:val>
                                            <p:strVal val="ppt_x"/>
                                          </p:val>
                                        </p:tav>
                                      </p:tavLst>
                                    </p:anim>
                                    <p:anim calcmode="lin" valueType="num">
                                      <p:cBhvr additive="base">
                                        <p:cTn id="148" dur="500"/>
                                        <p:tgtEl>
                                          <p:spTgt spid="70"/>
                                        </p:tgtEl>
                                        <p:attrNameLst>
                                          <p:attrName>ppt_y</p:attrName>
                                        </p:attrNameLst>
                                      </p:cBhvr>
                                      <p:tavLst>
                                        <p:tav tm="0">
                                          <p:val>
                                            <p:strVal val="ppt_y"/>
                                          </p:val>
                                        </p:tav>
                                        <p:tav tm="100000">
                                          <p:val>
                                            <p:strVal val="0-ppt_h/2"/>
                                          </p:val>
                                        </p:tav>
                                      </p:tavLst>
                                    </p:anim>
                                    <p:set>
                                      <p:cBhvr>
                                        <p:cTn id="149" dur="1" fill="hold">
                                          <p:stCondLst>
                                            <p:cond delay="499"/>
                                          </p:stCondLst>
                                        </p:cTn>
                                        <p:tgtEl>
                                          <p:spTgt spid="70"/>
                                        </p:tgtEl>
                                        <p:attrNameLst>
                                          <p:attrName>style.visibility</p:attrName>
                                        </p:attrNameLst>
                                      </p:cBhvr>
                                      <p:to>
                                        <p:strVal val="hidden"/>
                                      </p:to>
                                    </p:set>
                                  </p:childTnLst>
                                </p:cTn>
                              </p:par>
                              <p:par>
                                <p:cTn id="150" presetID="2" presetClass="exit" presetSubtype="1" fill="hold" nodeType="withEffect">
                                  <p:stCondLst>
                                    <p:cond delay="0"/>
                                  </p:stCondLst>
                                  <p:childTnLst>
                                    <p:anim calcmode="lin" valueType="num">
                                      <p:cBhvr additive="base">
                                        <p:cTn id="151" dur="500"/>
                                        <p:tgtEl>
                                          <p:spTgt spid="81"/>
                                        </p:tgtEl>
                                        <p:attrNameLst>
                                          <p:attrName>ppt_x</p:attrName>
                                        </p:attrNameLst>
                                      </p:cBhvr>
                                      <p:tavLst>
                                        <p:tav tm="0">
                                          <p:val>
                                            <p:strVal val="ppt_x"/>
                                          </p:val>
                                        </p:tav>
                                        <p:tav tm="100000">
                                          <p:val>
                                            <p:strVal val="ppt_x"/>
                                          </p:val>
                                        </p:tav>
                                      </p:tavLst>
                                    </p:anim>
                                    <p:anim calcmode="lin" valueType="num">
                                      <p:cBhvr additive="base">
                                        <p:cTn id="152" dur="500"/>
                                        <p:tgtEl>
                                          <p:spTgt spid="81"/>
                                        </p:tgtEl>
                                        <p:attrNameLst>
                                          <p:attrName>ppt_y</p:attrName>
                                        </p:attrNameLst>
                                      </p:cBhvr>
                                      <p:tavLst>
                                        <p:tav tm="0">
                                          <p:val>
                                            <p:strVal val="ppt_y"/>
                                          </p:val>
                                        </p:tav>
                                        <p:tav tm="100000">
                                          <p:val>
                                            <p:strVal val="0-ppt_h/2"/>
                                          </p:val>
                                        </p:tav>
                                      </p:tavLst>
                                    </p:anim>
                                    <p:set>
                                      <p:cBhvr>
                                        <p:cTn id="153" dur="1" fill="hold">
                                          <p:stCondLst>
                                            <p:cond delay="499"/>
                                          </p:stCondLst>
                                        </p:cTn>
                                        <p:tgtEl>
                                          <p:spTgt spid="81"/>
                                        </p:tgtEl>
                                        <p:attrNameLst>
                                          <p:attrName>style.visibility</p:attrName>
                                        </p:attrNameLst>
                                      </p:cBhvr>
                                      <p:to>
                                        <p:strVal val="hidden"/>
                                      </p:to>
                                    </p:set>
                                  </p:childTnLst>
                                </p:cTn>
                              </p:par>
                              <p:par>
                                <p:cTn id="154" presetID="2" presetClass="exit" presetSubtype="1" fill="hold" grpId="1" nodeType="withEffect">
                                  <p:stCondLst>
                                    <p:cond delay="0"/>
                                  </p:stCondLst>
                                  <p:childTnLst>
                                    <p:anim calcmode="lin" valueType="num">
                                      <p:cBhvr additive="base">
                                        <p:cTn id="155" dur="500"/>
                                        <p:tgtEl>
                                          <p:spTgt spid="71"/>
                                        </p:tgtEl>
                                        <p:attrNameLst>
                                          <p:attrName>ppt_x</p:attrName>
                                        </p:attrNameLst>
                                      </p:cBhvr>
                                      <p:tavLst>
                                        <p:tav tm="0">
                                          <p:val>
                                            <p:strVal val="ppt_x"/>
                                          </p:val>
                                        </p:tav>
                                        <p:tav tm="100000">
                                          <p:val>
                                            <p:strVal val="ppt_x"/>
                                          </p:val>
                                        </p:tav>
                                      </p:tavLst>
                                    </p:anim>
                                    <p:anim calcmode="lin" valueType="num">
                                      <p:cBhvr additive="base">
                                        <p:cTn id="156" dur="500"/>
                                        <p:tgtEl>
                                          <p:spTgt spid="71"/>
                                        </p:tgtEl>
                                        <p:attrNameLst>
                                          <p:attrName>ppt_y</p:attrName>
                                        </p:attrNameLst>
                                      </p:cBhvr>
                                      <p:tavLst>
                                        <p:tav tm="0">
                                          <p:val>
                                            <p:strVal val="ppt_y"/>
                                          </p:val>
                                        </p:tav>
                                        <p:tav tm="100000">
                                          <p:val>
                                            <p:strVal val="0-ppt_h/2"/>
                                          </p:val>
                                        </p:tav>
                                      </p:tavLst>
                                    </p:anim>
                                    <p:set>
                                      <p:cBhvr>
                                        <p:cTn id="157" dur="1" fill="hold">
                                          <p:stCondLst>
                                            <p:cond delay="499"/>
                                          </p:stCondLst>
                                        </p:cTn>
                                        <p:tgtEl>
                                          <p:spTgt spid="71"/>
                                        </p:tgtEl>
                                        <p:attrNameLst>
                                          <p:attrName>style.visibility</p:attrName>
                                        </p:attrNameLst>
                                      </p:cBhvr>
                                      <p:to>
                                        <p:strVal val="hidden"/>
                                      </p:to>
                                    </p:set>
                                  </p:childTnLst>
                                </p:cTn>
                              </p:par>
                              <p:par>
                                <p:cTn id="158" presetID="2" presetClass="exit" presetSubtype="1" fill="hold" grpId="1" nodeType="withEffect">
                                  <p:stCondLst>
                                    <p:cond delay="0"/>
                                  </p:stCondLst>
                                  <p:iterate type="lt">
                                    <p:tmPct val="0"/>
                                  </p:iterate>
                                  <p:childTnLst>
                                    <p:anim calcmode="lin" valueType="num">
                                      <p:cBhvr additive="base">
                                        <p:cTn id="159" dur="500"/>
                                        <p:tgtEl>
                                          <p:spTgt spid="72"/>
                                        </p:tgtEl>
                                        <p:attrNameLst>
                                          <p:attrName>ppt_x</p:attrName>
                                        </p:attrNameLst>
                                      </p:cBhvr>
                                      <p:tavLst>
                                        <p:tav tm="0">
                                          <p:val>
                                            <p:strVal val="ppt_x"/>
                                          </p:val>
                                        </p:tav>
                                        <p:tav tm="100000">
                                          <p:val>
                                            <p:strVal val="ppt_x"/>
                                          </p:val>
                                        </p:tav>
                                      </p:tavLst>
                                    </p:anim>
                                    <p:anim calcmode="lin" valueType="num">
                                      <p:cBhvr additive="base">
                                        <p:cTn id="160" dur="500"/>
                                        <p:tgtEl>
                                          <p:spTgt spid="72"/>
                                        </p:tgtEl>
                                        <p:attrNameLst>
                                          <p:attrName>ppt_y</p:attrName>
                                        </p:attrNameLst>
                                      </p:cBhvr>
                                      <p:tavLst>
                                        <p:tav tm="0">
                                          <p:val>
                                            <p:strVal val="ppt_y"/>
                                          </p:val>
                                        </p:tav>
                                        <p:tav tm="100000">
                                          <p:val>
                                            <p:strVal val="0-ppt_h/2"/>
                                          </p:val>
                                        </p:tav>
                                      </p:tavLst>
                                    </p:anim>
                                    <p:set>
                                      <p:cBhvr>
                                        <p:cTn id="161" dur="1" fill="hold">
                                          <p:stCondLst>
                                            <p:cond delay="499"/>
                                          </p:stCondLst>
                                        </p:cTn>
                                        <p:tgtEl>
                                          <p:spTgt spid="72"/>
                                        </p:tgtEl>
                                        <p:attrNameLst>
                                          <p:attrName>style.visibility</p:attrName>
                                        </p:attrNameLst>
                                      </p:cBhvr>
                                      <p:to>
                                        <p:strVal val="hidden"/>
                                      </p:to>
                                    </p:set>
                                  </p:childTnLst>
                                </p:cTn>
                              </p:par>
                              <p:par>
                                <p:cTn id="162" presetID="2" presetClass="exit" presetSubtype="1" fill="hold" nodeType="withEffect">
                                  <p:stCondLst>
                                    <p:cond delay="0"/>
                                  </p:stCondLst>
                                  <p:childTnLst>
                                    <p:anim calcmode="lin" valueType="num">
                                      <p:cBhvr additive="base">
                                        <p:cTn id="163" dur="500"/>
                                        <p:tgtEl>
                                          <p:spTgt spid="85"/>
                                        </p:tgtEl>
                                        <p:attrNameLst>
                                          <p:attrName>ppt_x</p:attrName>
                                        </p:attrNameLst>
                                      </p:cBhvr>
                                      <p:tavLst>
                                        <p:tav tm="0">
                                          <p:val>
                                            <p:strVal val="ppt_x"/>
                                          </p:val>
                                        </p:tav>
                                        <p:tav tm="100000">
                                          <p:val>
                                            <p:strVal val="ppt_x"/>
                                          </p:val>
                                        </p:tav>
                                      </p:tavLst>
                                    </p:anim>
                                    <p:anim calcmode="lin" valueType="num">
                                      <p:cBhvr additive="base">
                                        <p:cTn id="164" dur="500"/>
                                        <p:tgtEl>
                                          <p:spTgt spid="85"/>
                                        </p:tgtEl>
                                        <p:attrNameLst>
                                          <p:attrName>ppt_y</p:attrName>
                                        </p:attrNameLst>
                                      </p:cBhvr>
                                      <p:tavLst>
                                        <p:tav tm="0">
                                          <p:val>
                                            <p:strVal val="ppt_y"/>
                                          </p:val>
                                        </p:tav>
                                        <p:tav tm="100000">
                                          <p:val>
                                            <p:strVal val="0-ppt_h/2"/>
                                          </p:val>
                                        </p:tav>
                                      </p:tavLst>
                                    </p:anim>
                                    <p:set>
                                      <p:cBhvr>
                                        <p:cTn id="165" dur="1" fill="hold">
                                          <p:stCondLst>
                                            <p:cond delay="499"/>
                                          </p:stCondLst>
                                        </p:cTn>
                                        <p:tgtEl>
                                          <p:spTgt spid="85"/>
                                        </p:tgtEl>
                                        <p:attrNameLst>
                                          <p:attrName>style.visibility</p:attrName>
                                        </p:attrNameLst>
                                      </p:cBhvr>
                                      <p:to>
                                        <p:strVal val="hidden"/>
                                      </p:to>
                                    </p:set>
                                  </p:childTnLst>
                                </p:cTn>
                              </p:par>
                              <p:par>
                                <p:cTn id="166" presetID="2" presetClass="exit" presetSubtype="1" fill="hold" grpId="1" nodeType="withEffect">
                                  <p:stCondLst>
                                    <p:cond delay="0"/>
                                  </p:stCondLst>
                                  <p:childTnLst>
                                    <p:anim calcmode="lin" valueType="num">
                                      <p:cBhvr additive="base">
                                        <p:cTn id="167" dur="500"/>
                                        <p:tgtEl>
                                          <p:spTgt spid="73"/>
                                        </p:tgtEl>
                                        <p:attrNameLst>
                                          <p:attrName>ppt_x</p:attrName>
                                        </p:attrNameLst>
                                      </p:cBhvr>
                                      <p:tavLst>
                                        <p:tav tm="0">
                                          <p:val>
                                            <p:strVal val="ppt_x"/>
                                          </p:val>
                                        </p:tav>
                                        <p:tav tm="100000">
                                          <p:val>
                                            <p:strVal val="ppt_x"/>
                                          </p:val>
                                        </p:tav>
                                      </p:tavLst>
                                    </p:anim>
                                    <p:anim calcmode="lin" valueType="num">
                                      <p:cBhvr additive="base">
                                        <p:cTn id="168" dur="500"/>
                                        <p:tgtEl>
                                          <p:spTgt spid="73"/>
                                        </p:tgtEl>
                                        <p:attrNameLst>
                                          <p:attrName>ppt_y</p:attrName>
                                        </p:attrNameLst>
                                      </p:cBhvr>
                                      <p:tavLst>
                                        <p:tav tm="0">
                                          <p:val>
                                            <p:strVal val="ppt_y"/>
                                          </p:val>
                                        </p:tav>
                                        <p:tav tm="100000">
                                          <p:val>
                                            <p:strVal val="0-ppt_h/2"/>
                                          </p:val>
                                        </p:tav>
                                      </p:tavLst>
                                    </p:anim>
                                    <p:set>
                                      <p:cBhvr>
                                        <p:cTn id="169" dur="1" fill="hold">
                                          <p:stCondLst>
                                            <p:cond delay="499"/>
                                          </p:stCondLst>
                                        </p:cTn>
                                        <p:tgtEl>
                                          <p:spTgt spid="73"/>
                                        </p:tgtEl>
                                        <p:attrNameLst>
                                          <p:attrName>style.visibility</p:attrName>
                                        </p:attrNameLst>
                                      </p:cBhvr>
                                      <p:to>
                                        <p:strVal val="hidden"/>
                                      </p:to>
                                    </p:set>
                                  </p:childTnLst>
                                </p:cTn>
                              </p:par>
                              <p:par>
                                <p:cTn id="170" presetID="2" presetClass="exit" presetSubtype="1" fill="hold" grpId="1" nodeType="withEffect">
                                  <p:stCondLst>
                                    <p:cond delay="0"/>
                                  </p:stCondLst>
                                  <p:iterate type="lt">
                                    <p:tmPct val="0"/>
                                  </p:iterate>
                                  <p:childTnLst>
                                    <p:anim calcmode="lin" valueType="num">
                                      <p:cBhvr additive="base">
                                        <p:cTn id="171" dur="500"/>
                                        <p:tgtEl>
                                          <p:spTgt spid="74"/>
                                        </p:tgtEl>
                                        <p:attrNameLst>
                                          <p:attrName>ppt_x</p:attrName>
                                        </p:attrNameLst>
                                      </p:cBhvr>
                                      <p:tavLst>
                                        <p:tav tm="0">
                                          <p:val>
                                            <p:strVal val="ppt_x"/>
                                          </p:val>
                                        </p:tav>
                                        <p:tav tm="100000">
                                          <p:val>
                                            <p:strVal val="ppt_x"/>
                                          </p:val>
                                        </p:tav>
                                      </p:tavLst>
                                    </p:anim>
                                    <p:anim calcmode="lin" valueType="num">
                                      <p:cBhvr additive="base">
                                        <p:cTn id="172" dur="500"/>
                                        <p:tgtEl>
                                          <p:spTgt spid="74"/>
                                        </p:tgtEl>
                                        <p:attrNameLst>
                                          <p:attrName>ppt_y</p:attrName>
                                        </p:attrNameLst>
                                      </p:cBhvr>
                                      <p:tavLst>
                                        <p:tav tm="0">
                                          <p:val>
                                            <p:strVal val="ppt_y"/>
                                          </p:val>
                                        </p:tav>
                                        <p:tav tm="100000">
                                          <p:val>
                                            <p:strVal val="0-ppt_h/2"/>
                                          </p:val>
                                        </p:tav>
                                      </p:tavLst>
                                    </p:anim>
                                    <p:set>
                                      <p:cBhvr>
                                        <p:cTn id="173" dur="1" fill="hold">
                                          <p:stCondLst>
                                            <p:cond delay="499"/>
                                          </p:stCondLst>
                                        </p:cTn>
                                        <p:tgtEl>
                                          <p:spTgt spid="74"/>
                                        </p:tgtEl>
                                        <p:attrNameLst>
                                          <p:attrName>style.visibility</p:attrName>
                                        </p:attrNameLst>
                                      </p:cBhvr>
                                      <p:to>
                                        <p:strVal val="hidden"/>
                                      </p:to>
                                    </p:set>
                                  </p:childTnLst>
                                </p:cTn>
                              </p:par>
                              <p:par>
                                <p:cTn id="174" presetID="2" presetClass="exit" presetSubtype="1" fill="hold" nodeType="withEffect">
                                  <p:stCondLst>
                                    <p:cond delay="0"/>
                                  </p:stCondLst>
                                  <p:childTnLst>
                                    <p:anim calcmode="lin" valueType="num">
                                      <p:cBhvr additive="base">
                                        <p:cTn id="175" dur="500"/>
                                        <p:tgtEl>
                                          <p:spTgt spid="77"/>
                                        </p:tgtEl>
                                        <p:attrNameLst>
                                          <p:attrName>ppt_x</p:attrName>
                                        </p:attrNameLst>
                                      </p:cBhvr>
                                      <p:tavLst>
                                        <p:tav tm="0">
                                          <p:val>
                                            <p:strVal val="ppt_x"/>
                                          </p:val>
                                        </p:tav>
                                        <p:tav tm="100000">
                                          <p:val>
                                            <p:strVal val="ppt_x"/>
                                          </p:val>
                                        </p:tav>
                                      </p:tavLst>
                                    </p:anim>
                                    <p:anim calcmode="lin" valueType="num">
                                      <p:cBhvr additive="base">
                                        <p:cTn id="176" dur="500"/>
                                        <p:tgtEl>
                                          <p:spTgt spid="77"/>
                                        </p:tgtEl>
                                        <p:attrNameLst>
                                          <p:attrName>ppt_y</p:attrName>
                                        </p:attrNameLst>
                                      </p:cBhvr>
                                      <p:tavLst>
                                        <p:tav tm="0">
                                          <p:val>
                                            <p:strVal val="ppt_y"/>
                                          </p:val>
                                        </p:tav>
                                        <p:tav tm="100000">
                                          <p:val>
                                            <p:strVal val="0-ppt_h/2"/>
                                          </p:val>
                                        </p:tav>
                                      </p:tavLst>
                                    </p:anim>
                                    <p:set>
                                      <p:cBhvr>
                                        <p:cTn id="177" dur="1" fill="hold">
                                          <p:stCondLst>
                                            <p:cond delay="499"/>
                                          </p:stCondLst>
                                        </p:cTn>
                                        <p:tgtEl>
                                          <p:spTgt spid="77"/>
                                        </p:tgtEl>
                                        <p:attrNameLst>
                                          <p:attrName>style.visibility</p:attrName>
                                        </p:attrNameLst>
                                      </p:cBhvr>
                                      <p:to>
                                        <p:strVal val="hidden"/>
                                      </p:to>
                                    </p:set>
                                  </p:childTnLst>
                                </p:cTn>
                              </p:par>
                              <p:par>
                                <p:cTn id="178" presetID="2" presetClass="exit" presetSubtype="1" fill="hold" grpId="1" nodeType="withEffect">
                                  <p:stCondLst>
                                    <p:cond delay="0"/>
                                  </p:stCondLst>
                                  <p:childTnLst>
                                    <p:anim calcmode="lin" valueType="num">
                                      <p:cBhvr additive="base">
                                        <p:cTn id="179" dur="500"/>
                                        <p:tgtEl>
                                          <p:spTgt spid="75"/>
                                        </p:tgtEl>
                                        <p:attrNameLst>
                                          <p:attrName>ppt_x</p:attrName>
                                        </p:attrNameLst>
                                      </p:cBhvr>
                                      <p:tavLst>
                                        <p:tav tm="0">
                                          <p:val>
                                            <p:strVal val="ppt_x"/>
                                          </p:val>
                                        </p:tav>
                                        <p:tav tm="100000">
                                          <p:val>
                                            <p:strVal val="ppt_x"/>
                                          </p:val>
                                        </p:tav>
                                      </p:tavLst>
                                    </p:anim>
                                    <p:anim calcmode="lin" valueType="num">
                                      <p:cBhvr additive="base">
                                        <p:cTn id="180" dur="500"/>
                                        <p:tgtEl>
                                          <p:spTgt spid="75"/>
                                        </p:tgtEl>
                                        <p:attrNameLst>
                                          <p:attrName>ppt_y</p:attrName>
                                        </p:attrNameLst>
                                      </p:cBhvr>
                                      <p:tavLst>
                                        <p:tav tm="0">
                                          <p:val>
                                            <p:strVal val="ppt_y"/>
                                          </p:val>
                                        </p:tav>
                                        <p:tav tm="100000">
                                          <p:val>
                                            <p:strVal val="0-ppt_h/2"/>
                                          </p:val>
                                        </p:tav>
                                      </p:tavLst>
                                    </p:anim>
                                    <p:set>
                                      <p:cBhvr>
                                        <p:cTn id="181" dur="1" fill="hold">
                                          <p:stCondLst>
                                            <p:cond delay="499"/>
                                          </p:stCondLst>
                                        </p:cTn>
                                        <p:tgtEl>
                                          <p:spTgt spid="75"/>
                                        </p:tgtEl>
                                        <p:attrNameLst>
                                          <p:attrName>style.visibility</p:attrName>
                                        </p:attrNameLst>
                                      </p:cBhvr>
                                      <p:to>
                                        <p:strVal val="hidden"/>
                                      </p:to>
                                    </p:set>
                                  </p:childTnLst>
                                </p:cTn>
                              </p:par>
                              <p:par>
                                <p:cTn id="182" presetID="2" presetClass="exit" presetSubtype="1" fill="hold" grpId="1" nodeType="withEffect">
                                  <p:stCondLst>
                                    <p:cond delay="0"/>
                                  </p:stCondLst>
                                  <p:iterate type="lt">
                                    <p:tmPct val="0"/>
                                  </p:iterate>
                                  <p:childTnLst>
                                    <p:anim calcmode="lin" valueType="num">
                                      <p:cBhvr additive="base">
                                        <p:cTn id="183" dur="500"/>
                                        <p:tgtEl>
                                          <p:spTgt spid="76"/>
                                        </p:tgtEl>
                                        <p:attrNameLst>
                                          <p:attrName>ppt_x</p:attrName>
                                        </p:attrNameLst>
                                      </p:cBhvr>
                                      <p:tavLst>
                                        <p:tav tm="0">
                                          <p:val>
                                            <p:strVal val="ppt_x"/>
                                          </p:val>
                                        </p:tav>
                                        <p:tav tm="100000">
                                          <p:val>
                                            <p:strVal val="ppt_x"/>
                                          </p:val>
                                        </p:tav>
                                      </p:tavLst>
                                    </p:anim>
                                    <p:anim calcmode="lin" valueType="num">
                                      <p:cBhvr additive="base">
                                        <p:cTn id="184" dur="500"/>
                                        <p:tgtEl>
                                          <p:spTgt spid="76"/>
                                        </p:tgtEl>
                                        <p:attrNameLst>
                                          <p:attrName>ppt_y</p:attrName>
                                        </p:attrNameLst>
                                      </p:cBhvr>
                                      <p:tavLst>
                                        <p:tav tm="0">
                                          <p:val>
                                            <p:strVal val="ppt_y"/>
                                          </p:val>
                                        </p:tav>
                                        <p:tav tm="100000">
                                          <p:val>
                                            <p:strVal val="0-ppt_h/2"/>
                                          </p:val>
                                        </p:tav>
                                      </p:tavLst>
                                    </p:anim>
                                    <p:set>
                                      <p:cBhvr>
                                        <p:cTn id="185" dur="1" fill="hold">
                                          <p:stCondLst>
                                            <p:cond delay="499"/>
                                          </p:stCondLst>
                                        </p:cTn>
                                        <p:tgtEl>
                                          <p:spTgt spid="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6" grpId="1"/>
      <p:bldP spid="68" grpId="0"/>
      <p:bldP spid="68" grpId="1"/>
      <p:bldP spid="69" grpId="0"/>
      <p:bldP spid="69" grpId="1"/>
      <p:bldP spid="70" grpId="0"/>
      <p:bldP spid="70" grpId="1"/>
      <p:bldP spid="71" grpId="0"/>
      <p:bldP spid="71" grpId="1"/>
      <p:bldP spid="72" grpId="0"/>
      <p:bldP spid="72" grpId="1"/>
      <p:bldP spid="73" grpId="0"/>
      <p:bldP spid="73" grpId="1"/>
      <p:bldP spid="74" grpId="0"/>
      <p:bldP spid="74" grpId="1"/>
      <p:bldP spid="75" grpId="0"/>
      <p:bldP spid="75" grpId="1"/>
      <p:bldP spid="76" grpId="0"/>
      <p:bldP spid="76"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0486AF-2D24-418C-8F63-59A9D6195662}"/>
              </a:ext>
            </a:extLst>
          </p:cNvPr>
          <p:cNvGrpSpPr>
            <a:grpSpLocks/>
          </p:cNvGrpSpPr>
          <p:nvPr/>
        </p:nvGrpSpPr>
        <p:grpSpPr bwMode="auto">
          <a:xfrm>
            <a:off x="4257675" y="2690813"/>
            <a:ext cx="3530600" cy="3605212"/>
            <a:chOff x="3905437" y="2176591"/>
            <a:chExt cx="4327525" cy="4374010"/>
          </a:xfrm>
        </p:grpSpPr>
        <p:sp>
          <p:nvSpPr>
            <p:cNvPr id="4" name="Freeform 48">
              <a:extLst>
                <a:ext uri="{FF2B5EF4-FFF2-40B4-BE49-F238E27FC236}">
                  <a16:creationId xmlns:a16="http://schemas.microsoft.com/office/drawing/2014/main" id="{DEBCBCE1-120B-49CE-8A0F-93041A9A7350}"/>
                </a:ext>
              </a:extLst>
            </p:cNvPr>
            <p:cNvSpPr>
              <a:spLocks/>
            </p:cNvSpPr>
            <p:nvPr/>
          </p:nvSpPr>
          <p:spPr bwMode="auto">
            <a:xfrm>
              <a:off x="4173961" y="3567184"/>
              <a:ext cx="1087719" cy="830118"/>
            </a:xfrm>
            <a:custGeom>
              <a:avLst/>
              <a:gdLst>
                <a:gd name="T0" fmla="*/ 0 w 971"/>
                <a:gd name="T1" fmla="*/ 74 h 741"/>
                <a:gd name="T2" fmla="*/ 653 w 971"/>
                <a:gd name="T3" fmla="*/ 0 h 741"/>
                <a:gd name="T4" fmla="*/ 971 w 971"/>
                <a:gd name="T5" fmla="*/ 384 h 741"/>
                <a:gd name="T6" fmla="*/ 403 w 971"/>
                <a:gd name="T7" fmla="*/ 741 h 741"/>
                <a:gd name="T8" fmla="*/ 133 w 971"/>
                <a:gd name="T9" fmla="*/ 566 h 741"/>
                <a:gd name="T10" fmla="*/ 0 w 971"/>
                <a:gd name="T11" fmla="*/ 74 h 741"/>
              </a:gdLst>
              <a:ahLst/>
              <a:cxnLst>
                <a:cxn ang="0">
                  <a:pos x="T0" y="T1"/>
                </a:cxn>
                <a:cxn ang="0">
                  <a:pos x="T2" y="T3"/>
                </a:cxn>
                <a:cxn ang="0">
                  <a:pos x="T4" y="T5"/>
                </a:cxn>
                <a:cxn ang="0">
                  <a:pos x="T6" y="T7"/>
                </a:cxn>
                <a:cxn ang="0">
                  <a:pos x="T8" y="T9"/>
                </a:cxn>
                <a:cxn ang="0">
                  <a:pos x="T10" y="T11"/>
                </a:cxn>
              </a:cxnLst>
              <a:rect l="0" t="0" r="r" b="b"/>
              <a:pathLst>
                <a:path w="971" h="741">
                  <a:moveTo>
                    <a:pt x="0" y="74"/>
                  </a:moveTo>
                  <a:lnTo>
                    <a:pt x="653" y="0"/>
                  </a:lnTo>
                  <a:lnTo>
                    <a:pt x="971" y="384"/>
                  </a:lnTo>
                  <a:lnTo>
                    <a:pt x="403" y="741"/>
                  </a:lnTo>
                  <a:lnTo>
                    <a:pt x="133" y="566"/>
                  </a:lnTo>
                  <a:lnTo>
                    <a:pt x="0" y="74"/>
                  </a:lnTo>
                  <a:close/>
                </a:path>
              </a:pathLst>
            </a:custGeom>
            <a:solidFill>
              <a:schemeClr val="accent6">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5" name="Freeform 49">
              <a:extLst>
                <a:ext uri="{FF2B5EF4-FFF2-40B4-BE49-F238E27FC236}">
                  <a16:creationId xmlns:a16="http://schemas.microsoft.com/office/drawing/2014/main" id="{C5E328FC-1C35-407B-BBBC-194310918194}"/>
                </a:ext>
              </a:extLst>
            </p:cNvPr>
            <p:cNvSpPr>
              <a:spLocks/>
            </p:cNvSpPr>
            <p:nvPr/>
          </p:nvSpPr>
          <p:spPr bwMode="auto">
            <a:xfrm>
              <a:off x="4461944" y="3628816"/>
              <a:ext cx="665474" cy="441060"/>
            </a:xfrm>
            <a:custGeom>
              <a:avLst/>
              <a:gdLst>
                <a:gd name="T0" fmla="*/ 36 w 594"/>
                <a:gd name="T1" fmla="*/ 393 h 393"/>
                <a:gd name="T2" fmla="*/ 594 w 594"/>
                <a:gd name="T3" fmla="*/ 331 h 393"/>
                <a:gd name="T4" fmla="*/ 407 w 594"/>
                <a:gd name="T5" fmla="*/ 80 h 393"/>
                <a:gd name="T6" fmla="*/ 152 w 594"/>
                <a:gd name="T7" fmla="*/ 0 h 393"/>
                <a:gd name="T8" fmla="*/ 0 w 594"/>
                <a:gd name="T9" fmla="*/ 42 h 393"/>
                <a:gd name="T10" fmla="*/ 0 w 594"/>
                <a:gd name="T11" fmla="*/ 246 h 393"/>
                <a:gd name="T12" fmla="*/ 36 w 594"/>
                <a:gd name="T13" fmla="*/ 393 h 393"/>
              </a:gdLst>
              <a:ahLst/>
              <a:cxnLst>
                <a:cxn ang="0">
                  <a:pos x="T0" y="T1"/>
                </a:cxn>
                <a:cxn ang="0">
                  <a:pos x="T2" y="T3"/>
                </a:cxn>
                <a:cxn ang="0">
                  <a:pos x="T4" y="T5"/>
                </a:cxn>
                <a:cxn ang="0">
                  <a:pos x="T6" y="T7"/>
                </a:cxn>
                <a:cxn ang="0">
                  <a:pos x="T8" y="T9"/>
                </a:cxn>
                <a:cxn ang="0">
                  <a:pos x="T10" y="T11"/>
                </a:cxn>
                <a:cxn ang="0">
                  <a:pos x="T12" y="T13"/>
                </a:cxn>
              </a:cxnLst>
              <a:rect l="0" t="0" r="r" b="b"/>
              <a:pathLst>
                <a:path w="594" h="393">
                  <a:moveTo>
                    <a:pt x="36" y="393"/>
                  </a:moveTo>
                  <a:lnTo>
                    <a:pt x="594" y="331"/>
                  </a:lnTo>
                  <a:lnTo>
                    <a:pt x="407" y="80"/>
                  </a:lnTo>
                  <a:lnTo>
                    <a:pt x="152" y="0"/>
                  </a:lnTo>
                  <a:lnTo>
                    <a:pt x="0" y="42"/>
                  </a:lnTo>
                  <a:lnTo>
                    <a:pt x="0" y="246"/>
                  </a:lnTo>
                  <a:lnTo>
                    <a:pt x="36" y="393"/>
                  </a:ln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 name="Freeform 50">
              <a:extLst>
                <a:ext uri="{FF2B5EF4-FFF2-40B4-BE49-F238E27FC236}">
                  <a16:creationId xmlns:a16="http://schemas.microsoft.com/office/drawing/2014/main" id="{A3F3A60E-AF0D-4FC8-A681-5B8733F24F49}"/>
                </a:ext>
              </a:extLst>
            </p:cNvPr>
            <p:cNvSpPr>
              <a:spLocks/>
            </p:cNvSpPr>
            <p:nvPr/>
          </p:nvSpPr>
          <p:spPr bwMode="auto">
            <a:xfrm>
              <a:off x="4247903" y="4497455"/>
              <a:ext cx="597370" cy="928346"/>
            </a:xfrm>
            <a:custGeom>
              <a:avLst/>
              <a:gdLst>
                <a:gd name="T0" fmla="*/ 55 w 225"/>
                <a:gd name="T1" fmla="*/ 351 h 351"/>
                <a:gd name="T2" fmla="*/ 210 w 225"/>
                <a:gd name="T3" fmla="*/ 304 h 351"/>
                <a:gd name="T4" fmla="*/ 225 w 225"/>
                <a:gd name="T5" fmla="*/ 70 h 351"/>
                <a:gd name="T6" fmla="*/ 163 w 225"/>
                <a:gd name="T7" fmla="*/ 0 h 351"/>
                <a:gd name="T8" fmla="*/ 36 w 225"/>
                <a:gd name="T9" fmla="*/ 84 h 351"/>
                <a:gd name="T10" fmla="*/ 0 w 225"/>
                <a:gd name="T11" fmla="*/ 200 h 351"/>
                <a:gd name="T12" fmla="*/ 55 w 225"/>
                <a:gd name="T13" fmla="*/ 351 h 351"/>
              </a:gdLst>
              <a:ahLst/>
              <a:cxnLst>
                <a:cxn ang="0">
                  <a:pos x="T0" y="T1"/>
                </a:cxn>
                <a:cxn ang="0">
                  <a:pos x="T2" y="T3"/>
                </a:cxn>
                <a:cxn ang="0">
                  <a:pos x="T4" y="T5"/>
                </a:cxn>
                <a:cxn ang="0">
                  <a:pos x="T6" y="T7"/>
                </a:cxn>
                <a:cxn ang="0">
                  <a:pos x="T8" y="T9"/>
                </a:cxn>
                <a:cxn ang="0">
                  <a:pos x="T10" y="T11"/>
                </a:cxn>
                <a:cxn ang="0">
                  <a:pos x="T12" y="T13"/>
                </a:cxn>
              </a:cxnLst>
              <a:rect l="0" t="0" r="r" b="b"/>
              <a:pathLst>
                <a:path w="225" h="351">
                  <a:moveTo>
                    <a:pt x="55" y="351"/>
                  </a:moveTo>
                  <a:cubicBezTo>
                    <a:pt x="210" y="304"/>
                    <a:pt x="210" y="304"/>
                    <a:pt x="210" y="304"/>
                  </a:cubicBezTo>
                  <a:cubicBezTo>
                    <a:pt x="225" y="70"/>
                    <a:pt x="225" y="70"/>
                    <a:pt x="225" y="70"/>
                  </a:cubicBezTo>
                  <a:cubicBezTo>
                    <a:pt x="163" y="0"/>
                    <a:pt x="163" y="0"/>
                    <a:pt x="163" y="0"/>
                  </a:cubicBezTo>
                  <a:cubicBezTo>
                    <a:pt x="163" y="0"/>
                    <a:pt x="38" y="82"/>
                    <a:pt x="36" y="84"/>
                  </a:cubicBezTo>
                  <a:cubicBezTo>
                    <a:pt x="35" y="85"/>
                    <a:pt x="0" y="200"/>
                    <a:pt x="0" y="200"/>
                  </a:cubicBezTo>
                  <a:lnTo>
                    <a:pt x="55" y="351"/>
                  </a:lnTo>
                  <a:close/>
                </a:path>
              </a:pathLst>
            </a:custGeom>
            <a:solidFill>
              <a:schemeClr val="accent6">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 name="Freeform 51">
              <a:extLst>
                <a:ext uri="{FF2B5EF4-FFF2-40B4-BE49-F238E27FC236}">
                  <a16:creationId xmlns:a16="http://schemas.microsoft.com/office/drawing/2014/main" id="{4CF54133-66DA-4372-A99E-BCE7C41DCC65}"/>
                </a:ext>
              </a:extLst>
            </p:cNvPr>
            <p:cNvSpPr>
              <a:spLocks/>
            </p:cNvSpPr>
            <p:nvPr/>
          </p:nvSpPr>
          <p:spPr bwMode="auto">
            <a:xfrm>
              <a:off x="4584532" y="4836436"/>
              <a:ext cx="867840" cy="633664"/>
            </a:xfrm>
            <a:custGeom>
              <a:avLst/>
              <a:gdLst>
                <a:gd name="T0" fmla="*/ 6 w 327"/>
                <a:gd name="T1" fmla="*/ 23 h 239"/>
                <a:gd name="T2" fmla="*/ 327 w 327"/>
                <a:gd name="T3" fmla="*/ 0 h 239"/>
                <a:gd name="T4" fmla="*/ 249 w 327"/>
                <a:gd name="T5" fmla="*/ 160 h 239"/>
                <a:gd name="T6" fmla="*/ 108 w 327"/>
                <a:gd name="T7" fmla="*/ 239 h 239"/>
                <a:gd name="T8" fmla="*/ 1 w 327"/>
                <a:gd name="T9" fmla="*/ 152 h 239"/>
                <a:gd name="T10" fmla="*/ 6 w 327"/>
                <a:gd name="T11" fmla="*/ 23 h 239"/>
              </a:gdLst>
              <a:ahLst/>
              <a:cxnLst>
                <a:cxn ang="0">
                  <a:pos x="T0" y="T1"/>
                </a:cxn>
                <a:cxn ang="0">
                  <a:pos x="T2" y="T3"/>
                </a:cxn>
                <a:cxn ang="0">
                  <a:pos x="T4" y="T5"/>
                </a:cxn>
                <a:cxn ang="0">
                  <a:pos x="T6" y="T7"/>
                </a:cxn>
                <a:cxn ang="0">
                  <a:pos x="T8" y="T9"/>
                </a:cxn>
                <a:cxn ang="0">
                  <a:pos x="T10" y="T11"/>
                </a:cxn>
              </a:cxnLst>
              <a:rect l="0" t="0" r="r" b="b"/>
              <a:pathLst>
                <a:path w="327" h="239">
                  <a:moveTo>
                    <a:pt x="6" y="23"/>
                  </a:moveTo>
                  <a:cubicBezTo>
                    <a:pt x="327" y="0"/>
                    <a:pt x="327" y="0"/>
                    <a:pt x="327" y="0"/>
                  </a:cubicBezTo>
                  <a:cubicBezTo>
                    <a:pt x="249" y="160"/>
                    <a:pt x="249" y="160"/>
                    <a:pt x="249" y="160"/>
                  </a:cubicBezTo>
                  <a:cubicBezTo>
                    <a:pt x="249" y="160"/>
                    <a:pt x="113" y="239"/>
                    <a:pt x="108" y="239"/>
                  </a:cubicBezTo>
                  <a:cubicBezTo>
                    <a:pt x="103" y="238"/>
                    <a:pt x="3" y="152"/>
                    <a:pt x="1" y="152"/>
                  </a:cubicBezTo>
                  <a:cubicBezTo>
                    <a:pt x="0" y="151"/>
                    <a:pt x="6" y="23"/>
                    <a:pt x="6" y="23"/>
                  </a:cubicBez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 name="Freeform 52">
              <a:extLst>
                <a:ext uri="{FF2B5EF4-FFF2-40B4-BE49-F238E27FC236}">
                  <a16:creationId xmlns:a16="http://schemas.microsoft.com/office/drawing/2014/main" id="{CA0C7DD0-9B79-4B92-BEAF-7E574B150920}"/>
                </a:ext>
              </a:extLst>
            </p:cNvPr>
            <p:cNvSpPr>
              <a:spLocks/>
            </p:cNvSpPr>
            <p:nvPr/>
          </p:nvSpPr>
          <p:spPr bwMode="auto">
            <a:xfrm>
              <a:off x="4734360" y="3840680"/>
              <a:ext cx="661582" cy="1159469"/>
            </a:xfrm>
            <a:custGeom>
              <a:avLst/>
              <a:gdLst>
                <a:gd name="T0" fmla="*/ 94 w 591"/>
                <a:gd name="T1" fmla="*/ 1034 h 1034"/>
                <a:gd name="T2" fmla="*/ 579 w 591"/>
                <a:gd name="T3" fmla="*/ 968 h 1034"/>
                <a:gd name="T4" fmla="*/ 591 w 591"/>
                <a:gd name="T5" fmla="*/ 497 h 1034"/>
                <a:gd name="T6" fmla="*/ 402 w 591"/>
                <a:gd name="T7" fmla="*/ 24 h 1034"/>
                <a:gd name="T8" fmla="*/ 321 w 591"/>
                <a:gd name="T9" fmla="*/ 0 h 1034"/>
                <a:gd name="T10" fmla="*/ 0 w 591"/>
                <a:gd name="T11" fmla="*/ 19 h 1034"/>
                <a:gd name="T12" fmla="*/ 94 w 591"/>
                <a:gd name="T13" fmla="*/ 1034 h 1034"/>
              </a:gdLst>
              <a:ahLst/>
              <a:cxnLst>
                <a:cxn ang="0">
                  <a:pos x="T0" y="T1"/>
                </a:cxn>
                <a:cxn ang="0">
                  <a:pos x="T2" y="T3"/>
                </a:cxn>
                <a:cxn ang="0">
                  <a:pos x="T4" y="T5"/>
                </a:cxn>
                <a:cxn ang="0">
                  <a:pos x="T6" y="T7"/>
                </a:cxn>
                <a:cxn ang="0">
                  <a:pos x="T8" y="T9"/>
                </a:cxn>
                <a:cxn ang="0">
                  <a:pos x="T10" y="T11"/>
                </a:cxn>
                <a:cxn ang="0">
                  <a:pos x="T12" y="T13"/>
                </a:cxn>
              </a:cxnLst>
              <a:rect l="0" t="0" r="r" b="b"/>
              <a:pathLst>
                <a:path w="591" h="1034">
                  <a:moveTo>
                    <a:pt x="94" y="1034"/>
                  </a:moveTo>
                  <a:lnTo>
                    <a:pt x="579" y="968"/>
                  </a:lnTo>
                  <a:lnTo>
                    <a:pt x="591" y="497"/>
                  </a:lnTo>
                  <a:lnTo>
                    <a:pt x="402" y="24"/>
                  </a:lnTo>
                  <a:lnTo>
                    <a:pt x="321" y="0"/>
                  </a:lnTo>
                  <a:lnTo>
                    <a:pt x="0" y="19"/>
                  </a:lnTo>
                  <a:lnTo>
                    <a:pt x="94" y="1034"/>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9" name="Freeform 53">
              <a:extLst>
                <a:ext uri="{FF2B5EF4-FFF2-40B4-BE49-F238E27FC236}">
                  <a16:creationId xmlns:a16="http://schemas.microsoft.com/office/drawing/2014/main" id="{11BE1EF9-49D7-47D2-A45E-25CD59CCB825}"/>
                </a:ext>
              </a:extLst>
            </p:cNvPr>
            <p:cNvSpPr>
              <a:spLocks/>
            </p:cNvSpPr>
            <p:nvPr/>
          </p:nvSpPr>
          <p:spPr bwMode="auto">
            <a:xfrm>
              <a:off x="5660575" y="2195851"/>
              <a:ext cx="782223" cy="789672"/>
            </a:xfrm>
            <a:custGeom>
              <a:avLst/>
              <a:gdLst>
                <a:gd name="T0" fmla="*/ 168 w 698"/>
                <a:gd name="T1" fmla="*/ 0 h 705"/>
                <a:gd name="T2" fmla="*/ 0 w 698"/>
                <a:gd name="T3" fmla="*/ 485 h 705"/>
                <a:gd name="T4" fmla="*/ 457 w 698"/>
                <a:gd name="T5" fmla="*/ 705 h 705"/>
                <a:gd name="T6" fmla="*/ 698 w 698"/>
                <a:gd name="T7" fmla="*/ 606 h 705"/>
                <a:gd name="T8" fmla="*/ 660 w 698"/>
                <a:gd name="T9" fmla="*/ 352 h 705"/>
                <a:gd name="T10" fmla="*/ 168 w 698"/>
                <a:gd name="T11" fmla="*/ 0 h 705"/>
              </a:gdLst>
              <a:ahLst/>
              <a:cxnLst>
                <a:cxn ang="0">
                  <a:pos x="T0" y="T1"/>
                </a:cxn>
                <a:cxn ang="0">
                  <a:pos x="T2" y="T3"/>
                </a:cxn>
                <a:cxn ang="0">
                  <a:pos x="T4" y="T5"/>
                </a:cxn>
                <a:cxn ang="0">
                  <a:pos x="T6" y="T7"/>
                </a:cxn>
                <a:cxn ang="0">
                  <a:pos x="T8" y="T9"/>
                </a:cxn>
                <a:cxn ang="0">
                  <a:pos x="T10" y="T11"/>
                </a:cxn>
              </a:cxnLst>
              <a:rect l="0" t="0" r="r" b="b"/>
              <a:pathLst>
                <a:path w="698" h="705">
                  <a:moveTo>
                    <a:pt x="168" y="0"/>
                  </a:moveTo>
                  <a:lnTo>
                    <a:pt x="0" y="485"/>
                  </a:lnTo>
                  <a:lnTo>
                    <a:pt x="457" y="705"/>
                  </a:lnTo>
                  <a:lnTo>
                    <a:pt x="698" y="606"/>
                  </a:lnTo>
                  <a:lnTo>
                    <a:pt x="660" y="352"/>
                  </a:lnTo>
                  <a:lnTo>
                    <a:pt x="168" y="0"/>
                  </a:ln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0" name="Freeform 54">
              <a:extLst>
                <a:ext uri="{FF2B5EF4-FFF2-40B4-BE49-F238E27FC236}">
                  <a16:creationId xmlns:a16="http://schemas.microsoft.com/office/drawing/2014/main" id="{974D8F87-E3DF-4BD7-846E-90F109467491}"/>
                </a:ext>
              </a:extLst>
            </p:cNvPr>
            <p:cNvSpPr>
              <a:spLocks/>
            </p:cNvSpPr>
            <p:nvPr/>
          </p:nvSpPr>
          <p:spPr bwMode="auto">
            <a:xfrm>
              <a:off x="5481559" y="2754400"/>
              <a:ext cx="579857" cy="774263"/>
            </a:xfrm>
            <a:custGeom>
              <a:avLst/>
              <a:gdLst>
                <a:gd name="T0" fmla="*/ 518 w 518"/>
                <a:gd name="T1" fmla="*/ 71 h 691"/>
                <a:gd name="T2" fmla="*/ 303 w 518"/>
                <a:gd name="T3" fmla="*/ 691 h 691"/>
                <a:gd name="T4" fmla="*/ 45 w 518"/>
                <a:gd name="T5" fmla="*/ 407 h 691"/>
                <a:gd name="T6" fmla="*/ 0 w 518"/>
                <a:gd name="T7" fmla="*/ 94 h 691"/>
                <a:gd name="T8" fmla="*/ 166 w 518"/>
                <a:gd name="T9" fmla="*/ 0 h 691"/>
                <a:gd name="T10" fmla="*/ 518 w 518"/>
                <a:gd name="T11" fmla="*/ 71 h 691"/>
              </a:gdLst>
              <a:ahLst/>
              <a:cxnLst>
                <a:cxn ang="0">
                  <a:pos x="T0" y="T1"/>
                </a:cxn>
                <a:cxn ang="0">
                  <a:pos x="T2" y="T3"/>
                </a:cxn>
                <a:cxn ang="0">
                  <a:pos x="T4" y="T5"/>
                </a:cxn>
                <a:cxn ang="0">
                  <a:pos x="T6" y="T7"/>
                </a:cxn>
                <a:cxn ang="0">
                  <a:pos x="T8" y="T9"/>
                </a:cxn>
                <a:cxn ang="0">
                  <a:pos x="T10" y="T11"/>
                </a:cxn>
              </a:cxnLst>
              <a:rect l="0" t="0" r="r" b="b"/>
              <a:pathLst>
                <a:path w="518" h="691">
                  <a:moveTo>
                    <a:pt x="518" y="71"/>
                  </a:moveTo>
                  <a:lnTo>
                    <a:pt x="303" y="691"/>
                  </a:lnTo>
                  <a:lnTo>
                    <a:pt x="45" y="407"/>
                  </a:lnTo>
                  <a:lnTo>
                    <a:pt x="0" y="94"/>
                  </a:lnTo>
                  <a:lnTo>
                    <a:pt x="166" y="0"/>
                  </a:lnTo>
                  <a:lnTo>
                    <a:pt x="518" y="71"/>
                  </a:ln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1" name="Freeform 55">
              <a:extLst>
                <a:ext uri="{FF2B5EF4-FFF2-40B4-BE49-F238E27FC236}">
                  <a16:creationId xmlns:a16="http://schemas.microsoft.com/office/drawing/2014/main" id="{178FB570-A604-47BF-9865-BF85545B9077}"/>
                </a:ext>
              </a:extLst>
            </p:cNvPr>
            <p:cNvSpPr>
              <a:spLocks/>
            </p:cNvSpPr>
            <p:nvPr/>
          </p:nvSpPr>
          <p:spPr bwMode="auto">
            <a:xfrm>
              <a:off x="6522578" y="2779437"/>
              <a:ext cx="990427" cy="658702"/>
            </a:xfrm>
            <a:custGeom>
              <a:avLst/>
              <a:gdLst>
                <a:gd name="T0" fmla="*/ 883 w 883"/>
                <a:gd name="T1" fmla="*/ 78 h 587"/>
                <a:gd name="T2" fmla="*/ 665 w 883"/>
                <a:gd name="T3" fmla="*/ 587 h 587"/>
                <a:gd name="T4" fmla="*/ 137 w 883"/>
                <a:gd name="T5" fmla="*/ 411 h 587"/>
                <a:gd name="T6" fmla="*/ 0 w 883"/>
                <a:gd name="T7" fmla="*/ 142 h 587"/>
                <a:gd name="T8" fmla="*/ 279 w 883"/>
                <a:gd name="T9" fmla="*/ 0 h 587"/>
                <a:gd name="T10" fmla="*/ 883 w 883"/>
                <a:gd name="T11" fmla="*/ 78 h 587"/>
              </a:gdLst>
              <a:ahLst/>
              <a:cxnLst>
                <a:cxn ang="0">
                  <a:pos x="T0" y="T1"/>
                </a:cxn>
                <a:cxn ang="0">
                  <a:pos x="T2" y="T3"/>
                </a:cxn>
                <a:cxn ang="0">
                  <a:pos x="T4" y="T5"/>
                </a:cxn>
                <a:cxn ang="0">
                  <a:pos x="T6" y="T7"/>
                </a:cxn>
                <a:cxn ang="0">
                  <a:pos x="T8" y="T9"/>
                </a:cxn>
                <a:cxn ang="0">
                  <a:pos x="T10" y="T11"/>
                </a:cxn>
              </a:cxnLst>
              <a:rect l="0" t="0" r="r" b="b"/>
              <a:pathLst>
                <a:path w="883" h="587">
                  <a:moveTo>
                    <a:pt x="883" y="78"/>
                  </a:moveTo>
                  <a:lnTo>
                    <a:pt x="665" y="587"/>
                  </a:lnTo>
                  <a:lnTo>
                    <a:pt x="137" y="411"/>
                  </a:lnTo>
                  <a:lnTo>
                    <a:pt x="0" y="142"/>
                  </a:lnTo>
                  <a:lnTo>
                    <a:pt x="279" y="0"/>
                  </a:lnTo>
                  <a:lnTo>
                    <a:pt x="883" y="78"/>
                  </a:ln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2" name="Freeform 56">
              <a:extLst>
                <a:ext uri="{FF2B5EF4-FFF2-40B4-BE49-F238E27FC236}">
                  <a16:creationId xmlns:a16="http://schemas.microsoft.com/office/drawing/2014/main" id="{0833BA72-AEC1-459C-A6F6-12A41B7793B3}"/>
                </a:ext>
              </a:extLst>
            </p:cNvPr>
            <p:cNvSpPr>
              <a:spLocks/>
            </p:cNvSpPr>
            <p:nvPr/>
          </p:nvSpPr>
          <p:spPr bwMode="auto">
            <a:xfrm>
              <a:off x="6612087" y="3151161"/>
              <a:ext cx="591532" cy="670258"/>
            </a:xfrm>
            <a:custGeom>
              <a:avLst/>
              <a:gdLst>
                <a:gd name="T0" fmla="*/ 83 w 223"/>
                <a:gd name="T1" fmla="*/ 0 h 253"/>
                <a:gd name="T2" fmla="*/ 0 w 223"/>
                <a:gd name="T3" fmla="*/ 241 h 253"/>
                <a:gd name="T4" fmla="*/ 118 w 223"/>
                <a:gd name="T5" fmla="*/ 253 h 253"/>
                <a:gd name="T6" fmla="*/ 223 w 223"/>
                <a:gd name="T7" fmla="*/ 193 h 253"/>
                <a:gd name="T8" fmla="*/ 203 w 223"/>
                <a:gd name="T9" fmla="*/ 75 h 253"/>
                <a:gd name="T10" fmla="*/ 83 w 223"/>
                <a:gd name="T11" fmla="*/ 0 h 253"/>
              </a:gdLst>
              <a:ahLst/>
              <a:cxnLst>
                <a:cxn ang="0">
                  <a:pos x="T0" y="T1"/>
                </a:cxn>
                <a:cxn ang="0">
                  <a:pos x="T2" y="T3"/>
                </a:cxn>
                <a:cxn ang="0">
                  <a:pos x="T4" y="T5"/>
                </a:cxn>
                <a:cxn ang="0">
                  <a:pos x="T6" y="T7"/>
                </a:cxn>
                <a:cxn ang="0">
                  <a:pos x="T8" y="T9"/>
                </a:cxn>
                <a:cxn ang="0">
                  <a:pos x="T10" y="T11"/>
                </a:cxn>
              </a:cxnLst>
              <a:rect l="0" t="0" r="r" b="b"/>
              <a:pathLst>
                <a:path w="223" h="253">
                  <a:moveTo>
                    <a:pt x="83" y="0"/>
                  </a:moveTo>
                  <a:cubicBezTo>
                    <a:pt x="0" y="241"/>
                    <a:pt x="0" y="241"/>
                    <a:pt x="0" y="241"/>
                  </a:cubicBezTo>
                  <a:cubicBezTo>
                    <a:pt x="118" y="253"/>
                    <a:pt x="118" y="253"/>
                    <a:pt x="118" y="253"/>
                  </a:cubicBezTo>
                  <a:cubicBezTo>
                    <a:pt x="118" y="253"/>
                    <a:pt x="223" y="198"/>
                    <a:pt x="223" y="193"/>
                  </a:cubicBezTo>
                  <a:cubicBezTo>
                    <a:pt x="223" y="188"/>
                    <a:pt x="203" y="75"/>
                    <a:pt x="203" y="75"/>
                  </a:cubicBezTo>
                  <a:lnTo>
                    <a:pt x="83" y="0"/>
                  </a:ln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3" name="Freeform 57">
              <a:extLst>
                <a:ext uri="{FF2B5EF4-FFF2-40B4-BE49-F238E27FC236}">
                  <a16:creationId xmlns:a16="http://schemas.microsoft.com/office/drawing/2014/main" id="{C05A90FA-2E8E-4B2F-8D59-3E780E832390}"/>
                </a:ext>
              </a:extLst>
            </p:cNvPr>
            <p:cNvSpPr>
              <a:spLocks/>
            </p:cNvSpPr>
            <p:nvPr/>
          </p:nvSpPr>
          <p:spPr bwMode="auto">
            <a:xfrm>
              <a:off x="5738408" y="2808328"/>
              <a:ext cx="1194739" cy="870565"/>
            </a:xfrm>
            <a:custGeom>
              <a:avLst/>
              <a:gdLst>
                <a:gd name="T0" fmla="*/ 451 w 451"/>
                <a:gd name="T1" fmla="*/ 138 h 328"/>
                <a:gd name="T2" fmla="*/ 400 w 451"/>
                <a:gd name="T3" fmla="*/ 327 h 328"/>
                <a:gd name="T4" fmla="*/ 22 w 451"/>
                <a:gd name="T5" fmla="*/ 247 h 328"/>
                <a:gd name="T6" fmla="*/ 0 w 451"/>
                <a:gd name="T7" fmla="*/ 169 h 328"/>
                <a:gd name="T8" fmla="*/ 42 w 451"/>
                <a:gd name="T9" fmla="*/ 0 h 328"/>
                <a:gd name="T10" fmla="*/ 451 w 451"/>
                <a:gd name="T11" fmla="*/ 138 h 328"/>
              </a:gdLst>
              <a:ahLst/>
              <a:cxnLst>
                <a:cxn ang="0">
                  <a:pos x="T0" y="T1"/>
                </a:cxn>
                <a:cxn ang="0">
                  <a:pos x="T2" y="T3"/>
                </a:cxn>
                <a:cxn ang="0">
                  <a:pos x="T4" y="T5"/>
                </a:cxn>
                <a:cxn ang="0">
                  <a:pos x="T6" y="T7"/>
                </a:cxn>
                <a:cxn ang="0">
                  <a:pos x="T8" y="T9"/>
                </a:cxn>
                <a:cxn ang="0">
                  <a:pos x="T10" y="T11"/>
                </a:cxn>
              </a:cxnLst>
              <a:rect l="0" t="0" r="r" b="b"/>
              <a:pathLst>
                <a:path w="451" h="328">
                  <a:moveTo>
                    <a:pt x="451" y="138"/>
                  </a:moveTo>
                  <a:cubicBezTo>
                    <a:pt x="451" y="138"/>
                    <a:pt x="395" y="328"/>
                    <a:pt x="400" y="327"/>
                  </a:cubicBezTo>
                  <a:cubicBezTo>
                    <a:pt x="405" y="326"/>
                    <a:pt x="22" y="247"/>
                    <a:pt x="22" y="247"/>
                  </a:cubicBezTo>
                  <a:cubicBezTo>
                    <a:pt x="0" y="169"/>
                    <a:pt x="0" y="169"/>
                    <a:pt x="0" y="169"/>
                  </a:cubicBezTo>
                  <a:cubicBezTo>
                    <a:pt x="42" y="0"/>
                    <a:pt x="42" y="0"/>
                    <a:pt x="42" y="0"/>
                  </a:cubicBezTo>
                  <a:lnTo>
                    <a:pt x="451" y="138"/>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4" name="Freeform 58">
              <a:extLst>
                <a:ext uri="{FF2B5EF4-FFF2-40B4-BE49-F238E27FC236}">
                  <a16:creationId xmlns:a16="http://schemas.microsoft.com/office/drawing/2014/main" id="{313147D3-6DFC-4847-B93F-0963B1A91072}"/>
                </a:ext>
              </a:extLst>
            </p:cNvPr>
            <p:cNvSpPr>
              <a:spLocks/>
            </p:cNvSpPr>
            <p:nvPr/>
          </p:nvSpPr>
          <p:spPr bwMode="auto">
            <a:xfrm>
              <a:off x="5909641" y="5568326"/>
              <a:ext cx="1068261" cy="982275"/>
            </a:xfrm>
            <a:custGeom>
              <a:avLst/>
              <a:gdLst>
                <a:gd name="T0" fmla="*/ 473 w 953"/>
                <a:gd name="T1" fmla="*/ 876 h 876"/>
                <a:gd name="T2" fmla="*/ 0 w 953"/>
                <a:gd name="T3" fmla="*/ 261 h 876"/>
                <a:gd name="T4" fmla="*/ 236 w 953"/>
                <a:gd name="T5" fmla="*/ 0 h 876"/>
                <a:gd name="T6" fmla="*/ 953 w 953"/>
                <a:gd name="T7" fmla="*/ 0 h 876"/>
                <a:gd name="T8" fmla="*/ 773 w 953"/>
                <a:gd name="T9" fmla="*/ 348 h 876"/>
                <a:gd name="T10" fmla="*/ 473 w 953"/>
                <a:gd name="T11" fmla="*/ 876 h 876"/>
              </a:gdLst>
              <a:ahLst/>
              <a:cxnLst>
                <a:cxn ang="0">
                  <a:pos x="T0" y="T1"/>
                </a:cxn>
                <a:cxn ang="0">
                  <a:pos x="T2" y="T3"/>
                </a:cxn>
                <a:cxn ang="0">
                  <a:pos x="T4" y="T5"/>
                </a:cxn>
                <a:cxn ang="0">
                  <a:pos x="T6" y="T7"/>
                </a:cxn>
                <a:cxn ang="0">
                  <a:pos x="T8" y="T9"/>
                </a:cxn>
                <a:cxn ang="0">
                  <a:pos x="T10" y="T11"/>
                </a:cxn>
              </a:cxnLst>
              <a:rect l="0" t="0" r="r" b="b"/>
              <a:pathLst>
                <a:path w="953" h="876">
                  <a:moveTo>
                    <a:pt x="473" y="876"/>
                  </a:moveTo>
                  <a:lnTo>
                    <a:pt x="0" y="261"/>
                  </a:lnTo>
                  <a:lnTo>
                    <a:pt x="236" y="0"/>
                  </a:lnTo>
                  <a:lnTo>
                    <a:pt x="953" y="0"/>
                  </a:lnTo>
                  <a:lnTo>
                    <a:pt x="773" y="348"/>
                  </a:lnTo>
                  <a:lnTo>
                    <a:pt x="473" y="876"/>
                  </a:lnTo>
                  <a:close/>
                </a:path>
              </a:pathLst>
            </a:custGeom>
            <a:solidFill>
              <a:schemeClr val="accent5">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5" name="Freeform 59">
              <a:extLst>
                <a:ext uri="{FF2B5EF4-FFF2-40B4-BE49-F238E27FC236}">
                  <a16:creationId xmlns:a16="http://schemas.microsoft.com/office/drawing/2014/main" id="{B1A23D6A-3E21-4D98-9D2A-C26015ECCEBE}"/>
                </a:ext>
              </a:extLst>
            </p:cNvPr>
            <p:cNvSpPr>
              <a:spLocks/>
            </p:cNvSpPr>
            <p:nvPr/>
          </p:nvSpPr>
          <p:spPr bwMode="auto">
            <a:xfrm>
              <a:off x="5543826" y="4822954"/>
              <a:ext cx="906757" cy="1034277"/>
            </a:xfrm>
            <a:custGeom>
              <a:avLst/>
              <a:gdLst>
                <a:gd name="T0" fmla="*/ 342 w 342"/>
                <a:gd name="T1" fmla="*/ 309 h 390"/>
                <a:gd name="T2" fmla="*/ 112 w 342"/>
                <a:gd name="T3" fmla="*/ 0 h 390"/>
                <a:gd name="T4" fmla="*/ 2 w 342"/>
                <a:gd name="T5" fmla="*/ 198 h 390"/>
                <a:gd name="T6" fmla="*/ 102 w 342"/>
                <a:gd name="T7" fmla="*/ 340 h 390"/>
                <a:gd name="T8" fmla="*/ 252 w 342"/>
                <a:gd name="T9" fmla="*/ 390 h 390"/>
                <a:gd name="T10" fmla="*/ 342 w 342"/>
                <a:gd name="T11" fmla="*/ 309 h 390"/>
              </a:gdLst>
              <a:ahLst/>
              <a:cxnLst>
                <a:cxn ang="0">
                  <a:pos x="T0" y="T1"/>
                </a:cxn>
                <a:cxn ang="0">
                  <a:pos x="T2" y="T3"/>
                </a:cxn>
                <a:cxn ang="0">
                  <a:pos x="T4" y="T5"/>
                </a:cxn>
                <a:cxn ang="0">
                  <a:pos x="T6" y="T7"/>
                </a:cxn>
                <a:cxn ang="0">
                  <a:pos x="T8" y="T9"/>
                </a:cxn>
                <a:cxn ang="0">
                  <a:pos x="T10" y="T11"/>
                </a:cxn>
              </a:cxnLst>
              <a:rect l="0" t="0" r="r" b="b"/>
              <a:pathLst>
                <a:path w="342" h="390">
                  <a:moveTo>
                    <a:pt x="342" y="309"/>
                  </a:moveTo>
                  <a:cubicBezTo>
                    <a:pt x="112" y="0"/>
                    <a:pt x="112" y="0"/>
                    <a:pt x="112" y="0"/>
                  </a:cubicBezTo>
                  <a:cubicBezTo>
                    <a:pt x="112" y="0"/>
                    <a:pt x="0" y="185"/>
                    <a:pt x="2" y="198"/>
                  </a:cubicBezTo>
                  <a:cubicBezTo>
                    <a:pt x="4" y="211"/>
                    <a:pt x="102" y="340"/>
                    <a:pt x="102" y="340"/>
                  </a:cubicBezTo>
                  <a:cubicBezTo>
                    <a:pt x="252" y="390"/>
                    <a:pt x="252" y="390"/>
                    <a:pt x="252" y="390"/>
                  </a:cubicBezTo>
                  <a:lnTo>
                    <a:pt x="342" y="309"/>
                  </a:ln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6" name="Freeform 60">
              <a:extLst>
                <a:ext uri="{FF2B5EF4-FFF2-40B4-BE49-F238E27FC236}">
                  <a16:creationId xmlns:a16="http://schemas.microsoft.com/office/drawing/2014/main" id="{718B8234-32EF-449B-85B3-D37349F27637}"/>
                </a:ext>
              </a:extLst>
            </p:cNvPr>
            <p:cNvSpPr>
              <a:spLocks/>
            </p:cNvSpPr>
            <p:nvPr/>
          </p:nvSpPr>
          <p:spPr bwMode="auto">
            <a:xfrm>
              <a:off x="6598465" y="4718949"/>
              <a:ext cx="1284248" cy="810857"/>
            </a:xfrm>
            <a:custGeom>
              <a:avLst/>
              <a:gdLst>
                <a:gd name="T0" fmla="*/ 1145 w 1145"/>
                <a:gd name="T1" fmla="*/ 648 h 724"/>
                <a:gd name="T2" fmla="*/ 722 w 1145"/>
                <a:gd name="T3" fmla="*/ 0 h 724"/>
                <a:gd name="T4" fmla="*/ 0 w 1145"/>
                <a:gd name="T5" fmla="*/ 35 h 724"/>
                <a:gd name="T6" fmla="*/ 532 w 1145"/>
                <a:gd name="T7" fmla="*/ 724 h 724"/>
                <a:gd name="T8" fmla="*/ 1145 w 1145"/>
                <a:gd name="T9" fmla="*/ 648 h 724"/>
              </a:gdLst>
              <a:ahLst/>
              <a:cxnLst>
                <a:cxn ang="0">
                  <a:pos x="T0" y="T1"/>
                </a:cxn>
                <a:cxn ang="0">
                  <a:pos x="T2" y="T3"/>
                </a:cxn>
                <a:cxn ang="0">
                  <a:pos x="T4" y="T5"/>
                </a:cxn>
                <a:cxn ang="0">
                  <a:pos x="T6" y="T7"/>
                </a:cxn>
                <a:cxn ang="0">
                  <a:pos x="T8" y="T9"/>
                </a:cxn>
              </a:cxnLst>
              <a:rect l="0" t="0" r="r" b="b"/>
              <a:pathLst>
                <a:path w="1145" h="724">
                  <a:moveTo>
                    <a:pt x="1145" y="648"/>
                  </a:moveTo>
                  <a:lnTo>
                    <a:pt x="722" y="0"/>
                  </a:lnTo>
                  <a:lnTo>
                    <a:pt x="0" y="35"/>
                  </a:lnTo>
                  <a:lnTo>
                    <a:pt x="532" y="724"/>
                  </a:lnTo>
                  <a:lnTo>
                    <a:pt x="1145" y="648"/>
                  </a:lnTo>
                  <a:close/>
                </a:path>
              </a:pathLst>
            </a:custGeom>
            <a:solidFill>
              <a:schemeClr val="accent5">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7" name="Freeform 61">
              <a:extLst>
                <a:ext uri="{FF2B5EF4-FFF2-40B4-BE49-F238E27FC236}">
                  <a16:creationId xmlns:a16="http://schemas.microsoft.com/office/drawing/2014/main" id="{9ADE836E-FA51-4466-B649-EC2FD68A49E1}"/>
                </a:ext>
              </a:extLst>
            </p:cNvPr>
            <p:cNvSpPr>
              <a:spLocks/>
            </p:cNvSpPr>
            <p:nvPr/>
          </p:nvSpPr>
          <p:spPr bwMode="auto">
            <a:xfrm>
              <a:off x="6654895" y="4397301"/>
              <a:ext cx="967077" cy="737670"/>
            </a:xfrm>
            <a:custGeom>
              <a:avLst/>
              <a:gdLst>
                <a:gd name="T0" fmla="*/ 177 w 364"/>
                <a:gd name="T1" fmla="*/ 278 h 278"/>
                <a:gd name="T2" fmla="*/ 0 w 364"/>
                <a:gd name="T3" fmla="*/ 22 h 278"/>
                <a:gd name="T4" fmla="*/ 163 w 364"/>
                <a:gd name="T5" fmla="*/ 0 h 278"/>
                <a:gd name="T6" fmla="*/ 344 w 364"/>
                <a:gd name="T7" fmla="*/ 71 h 278"/>
                <a:gd name="T8" fmla="*/ 357 w 364"/>
                <a:gd name="T9" fmla="*/ 198 h 278"/>
                <a:gd name="T10" fmla="*/ 177 w 364"/>
                <a:gd name="T11" fmla="*/ 278 h 278"/>
              </a:gdLst>
              <a:ahLst/>
              <a:cxnLst>
                <a:cxn ang="0">
                  <a:pos x="T0" y="T1"/>
                </a:cxn>
                <a:cxn ang="0">
                  <a:pos x="T2" y="T3"/>
                </a:cxn>
                <a:cxn ang="0">
                  <a:pos x="T4" y="T5"/>
                </a:cxn>
                <a:cxn ang="0">
                  <a:pos x="T6" y="T7"/>
                </a:cxn>
                <a:cxn ang="0">
                  <a:pos x="T8" y="T9"/>
                </a:cxn>
                <a:cxn ang="0">
                  <a:pos x="T10" y="T11"/>
                </a:cxn>
              </a:cxnLst>
              <a:rect l="0" t="0" r="r" b="b"/>
              <a:pathLst>
                <a:path w="364" h="278">
                  <a:moveTo>
                    <a:pt x="177" y="278"/>
                  </a:moveTo>
                  <a:cubicBezTo>
                    <a:pt x="0" y="22"/>
                    <a:pt x="0" y="22"/>
                    <a:pt x="0" y="22"/>
                  </a:cubicBezTo>
                  <a:cubicBezTo>
                    <a:pt x="163" y="0"/>
                    <a:pt x="163" y="0"/>
                    <a:pt x="163" y="0"/>
                  </a:cubicBezTo>
                  <a:cubicBezTo>
                    <a:pt x="163" y="0"/>
                    <a:pt x="342" y="60"/>
                    <a:pt x="344" y="71"/>
                  </a:cubicBezTo>
                  <a:cubicBezTo>
                    <a:pt x="345" y="82"/>
                    <a:pt x="364" y="190"/>
                    <a:pt x="357" y="198"/>
                  </a:cubicBezTo>
                  <a:cubicBezTo>
                    <a:pt x="349" y="205"/>
                    <a:pt x="177" y="278"/>
                    <a:pt x="177" y="278"/>
                  </a:cubicBezTo>
                  <a:close/>
                </a:path>
              </a:pathLst>
            </a:custGeom>
            <a:solidFill>
              <a:schemeClr val="accent4">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8" name="Freeform 62">
              <a:extLst>
                <a:ext uri="{FF2B5EF4-FFF2-40B4-BE49-F238E27FC236}">
                  <a16:creationId xmlns:a16="http://schemas.microsoft.com/office/drawing/2014/main" id="{4E5CD932-B0DA-4710-8DE6-8AD29D69BAD7}"/>
                </a:ext>
              </a:extLst>
            </p:cNvPr>
            <p:cNvSpPr>
              <a:spLocks/>
            </p:cNvSpPr>
            <p:nvPr/>
          </p:nvSpPr>
          <p:spPr bwMode="auto">
            <a:xfrm>
              <a:off x="5964125" y="4603387"/>
              <a:ext cx="1274519" cy="1196063"/>
            </a:xfrm>
            <a:custGeom>
              <a:avLst/>
              <a:gdLst>
                <a:gd name="T0" fmla="*/ 480 w 480"/>
                <a:gd name="T1" fmla="*/ 205 h 451"/>
                <a:gd name="T2" fmla="*/ 334 w 480"/>
                <a:gd name="T3" fmla="*/ 0 h 451"/>
                <a:gd name="T4" fmla="*/ 143 w 480"/>
                <a:gd name="T5" fmla="*/ 47 h 451"/>
                <a:gd name="T6" fmla="*/ 0 w 480"/>
                <a:gd name="T7" fmla="*/ 235 h 451"/>
                <a:gd name="T8" fmla="*/ 122 w 480"/>
                <a:gd name="T9" fmla="*/ 451 h 451"/>
                <a:gd name="T10" fmla="*/ 480 w 480"/>
                <a:gd name="T11" fmla="*/ 205 h 451"/>
              </a:gdLst>
              <a:ahLst/>
              <a:cxnLst>
                <a:cxn ang="0">
                  <a:pos x="T0" y="T1"/>
                </a:cxn>
                <a:cxn ang="0">
                  <a:pos x="T2" y="T3"/>
                </a:cxn>
                <a:cxn ang="0">
                  <a:pos x="T4" y="T5"/>
                </a:cxn>
                <a:cxn ang="0">
                  <a:pos x="T6" y="T7"/>
                </a:cxn>
                <a:cxn ang="0">
                  <a:pos x="T8" y="T9"/>
                </a:cxn>
                <a:cxn ang="0">
                  <a:pos x="T10" y="T11"/>
                </a:cxn>
              </a:cxnLst>
              <a:rect l="0" t="0" r="r" b="b"/>
              <a:pathLst>
                <a:path w="480" h="451">
                  <a:moveTo>
                    <a:pt x="480" y="205"/>
                  </a:moveTo>
                  <a:cubicBezTo>
                    <a:pt x="334" y="0"/>
                    <a:pt x="334" y="0"/>
                    <a:pt x="334" y="0"/>
                  </a:cubicBezTo>
                  <a:cubicBezTo>
                    <a:pt x="143" y="47"/>
                    <a:pt x="143" y="47"/>
                    <a:pt x="143" y="47"/>
                  </a:cubicBezTo>
                  <a:cubicBezTo>
                    <a:pt x="143" y="47"/>
                    <a:pt x="0" y="226"/>
                    <a:pt x="0" y="235"/>
                  </a:cubicBezTo>
                  <a:cubicBezTo>
                    <a:pt x="0" y="245"/>
                    <a:pt x="122" y="451"/>
                    <a:pt x="122" y="451"/>
                  </a:cubicBezTo>
                  <a:lnTo>
                    <a:pt x="480" y="205"/>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63">
              <a:extLst>
                <a:ext uri="{FF2B5EF4-FFF2-40B4-BE49-F238E27FC236}">
                  <a16:creationId xmlns:a16="http://schemas.microsoft.com/office/drawing/2014/main" id="{F93366CC-63C4-4C3A-AE2F-072AA924D946}"/>
                </a:ext>
              </a:extLst>
            </p:cNvPr>
            <p:cNvSpPr>
              <a:spLocks/>
            </p:cNvSpPr>
            <p:nvPr/>
          </p:nvSpPr>
          <p:spPr bwMode="auto">
            <a:xfrm>
              <a:off x="4189528" y="2430827"/>
              <a:ext cx="1589743" cy="3992656"/>
            </a:xfrm>
            <a:custGeom>
              <a:avLst/>
              <a:gdLst>
                <a:gd name="T0" fmla="*/ 121 w 600"/>
                <a:gd name="T1" fmla="*/ 0 h 1506"/>
                <a:gd name="T2" fmla="*/ 0 w 600"/>
                <a:gd name="T3" fmla="*/ 438 h 1506"/>
                <a:gd name="T4" fmla="*/ 118 w 600"/>
                <a:gd name="T5" fmla="*/ 618 h 1506"/>
                <a:gd name="T6" fmla="*/ 119 w 600"/>
                <a:gd name="T7" fmla="*/ 615 h 1506"/>
                <a:gd name="T8" fmla="*/ 120 w 600"/>
                <a:gd name="T9" fmla="*/ 612 h 1506"/>
                <a:gd name="T10" fmla="*/ 121 w 600"/>
                <a:gd name="T11" fmla="*/ 610 h 1506"/>
                <a:gd name="T12" fmla="*/ 121 w 600"/>
                <a:gd name="T13" fmla="*/ 607 h 1506"/>
                <a:gd name="T14" fmla="*/ 151 w 600"/>
                <a:gd name="T15" fmla="*/ 544 h 1506"/>
                <a:gd name="T16" fmla="*/ 190 w 600"/>
                <a:gd name="T17" fmla="*/ 514 h 1506"/>
                <a:gd name="T18" fmla="*/ 235 w 600"/>
                <a:gd name="T19" fmla="*/ 519 h 1506"/>
                <a:gd name="T20" fmla="*/ 280 w 600"/>
                <a:gd name="T21" fmla="*/ 561 h 1506"/>
                <a:gd name="T22" fmla="*/ 316 w 600"/>
                <a:gd name="T23" fmla="*/ 636 h 1506"/>
                <a:gd name="T24" fmla="*/ 336 w 600"/>
                <a:gd name="T25" fmla="*/ 728 h 1506"/>
                <a:gd name="T26" fmla="*/ 339 w 600"/>
                <a:gd name="T27" fmla="*/ 824 h 1506"/>
                <a:gd name="T28" fmla="*/ 322 w 600"/>
                <a:gd name="T29" fmla="*/ 912 h 1506"/>
                <a:gd name="T30" fmla="*/ 290 w 600"/>
                <a:gd name="T31" fmla="*/ 973 h 1506"/>
                <a:gd name="T32" fmla="*/ 249 w 600"/>
                <a:gd name="T33" fmla="*/ 998 h 1506"/>
                <a:gd name="T34" fmla="*/ 204 w 600"/>
                <a:gd name="T35" fmla="*/ 987 h 1506"/>
                <a:gd name="T36" fmla="*/ 162 w 600"/>
                <a:gd name="T37" fmla="*/ 942 h 1506"/>
                <a:gd name="T38" fmla="*/ 160 w 600"/>
                <a:gd name="T39" fmla="*/ 939 h 1506"/>
                <a:gd name="T40" fmla="*/ 158 w 600"/>
                <a:gd name="T41" fmla="*/ 936 h 1506"/>
                <a:gd name="T42" fmla="*/ 157 w 600"/>
                <a:gd name="T43" fmla="*/ 933 h 1506"/>
                <a:gd name="T44" fmla="*/ 155 w 600"/>
                <a:gd name="T45" fmla="*/ 930 h 1506"/>
                <a:gd name="T46" fmla="*/ 88 w 600"/>
                <a:gd name="T47" fmla="*/ 1148 h 1506"/>
                <a:gd name="T48" fmla="*/ 303 w 600"/>
                <a:gd name="T49" fmla="*/ 1506 h 1506"/>
                <a:gd name="T50" fmla="*/ 600 w 600"/>
                <a:gd name="T51" fmla="*/ 655 h 1506"/>
                <a:gd name="T52" fmla="*/ 121 w 600"/>
                <a:gd name="T53" fmla="*/ 0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0" h="1506">
                  <a:moveTo>
                    <a:pt x="121" y="0"/>
                  </a:moveTo>
                  <a:cubicBezTo>
                    <a:pt x="0" y="438"/>
                    <a:pt x="0" y="438"/>
                    <a:pt x="0" y="438"/>
                  </a:cubicBezTo>
                  <a:cubicBezTo>
                    <a:pt x="118" y="618"/>
                    <a:pt x="118" y="618"/>
                    <a:pt x="118" y="618"/>
                  </a:cubicBezTo>
                  <a:cubicBezTo>
                    <a:pt x="119" y="617"/>
                    <a:pt x="119" y="616"/>
                    <a:pt x="119" y="615"/>
                  </a:cubicBezTo>
                  <a:cubicBezTo>
                    <a:pt x="119" y="614"/>
                    <a:pt x="120" y="613"/>
                    <a:pt x="120" y="612"/>
                  </a:cubicBezTo>
                  <a:cubicBezTo>
                    <a:pt x="120" y="612"/>
                    <a:pt x="120" y="611"/>
                    <a:pt x="121" y="610"/>
                  </a:cubicBezTo>
                  <a:cubicBezTo>
                    <a:pt x="121" y="609"/>
                    <a:pt x="121" y="608"/>
                    <a:pt x="121" y="607"/>
                  </a:cubicBezTo>
                  <a:cubicBezTo>
                    <a:pt x="129" y="581"/>
                    <a:pt x="139" y="560"/>
                    <a:pt x="151" y="544"/>
                  </a:cubicBezTo>
                  <a:cubicBezTo>
                    <a:pt x="163" y="529"/>
                    <a:pt x="176" y="518"/>
                    <a:pt x="190" y="514"/>
                  </a:cubicBezTo>
                  <a:cubicBezTo>
                    <a:pt x="205" y="510"/>
                    <a:pt x="220" y="511"/>
                    <a:pt x="235" y="519"/>
                  </a:cubicBezTo>
                  <a:cubicBezTo>
                    <a:pt x="250" y="527"/>
                    <a:pt x="266" y="541"/>
                    <a:pt x="280" y="561"/>
                  </a:cubicBezTo>
                  <a:cubicBezTo>
                    <a:pt x="294" y="582"/>
                    <a:pt x="306" y="608"/>
                    <a:pt x="316" y="636"/>
                  </a:cubicBezTo>
                  <a:cubicBezTo>
                    <a:pt x="325" y="665"/>
                    <a:pt x="332" y="696"/>
                    <a:pt x="336" y="728"/>
                  </a:cubicBezTo>
                  <a:cubicBezTo>
                    <a:pt x="340" y="760"/>
                    <a:pt x="341" y="793"/>
                    <a:pt x="339" y="824"/>
                  </a:cubicBezTo>
                  <a:cubicBezTo>
                    <a:pt x="336" y="855"/>
                    <a:pt x="331" y="885"/>
                    <a:pt x="322" y="912"/>
                  </a:cubicBezTo>
                  <a:cubicBezTo>
                    <a:pt x="314" y="938"/>
                    <a:pt x="303" y="958"/>
                    <a:pt x="290" y="973"/>
                  </a:cubicBezTo>
                  <a:cubicBezTo>
                    <a:pt x="277" y="987"/>
                    <a:pt x="263" y="996"/>
                    <a:pt x="249" y="998"/>
                  </a:cubicBezTo>
                  <a:cubicBezTo>
                    <a:pt x="234" y="1000"/>
                    <a:pt x="219" y="997"/>
                    <a:pt x="204" y="987"/>
                  </a:cubicBezTo>
                  <a:cubicBezTo>
                    <a:pt x="189" y="978"/>
                    <a:pt x="175" y="963"/>
                    <a:pt x="162" y="942"/>
                  </a:cubicBezTo>
                  <a:cubicBezTo>
                    <a:pt x="161" y="941"/>
                    <a:pt x="160" y="940"/>
                    <a:pt x="160" y="939"/>
                  </a:cubicBezTo>
                  <a:cubicBezTo>
                    <a:pt x="159" y="938"/>
                    <a:pt x="159" y="937"/>
                    <a:pt x="158" y="936"/>
                  </a:cubicBezTo>
                  <a:cubicBezTo>
                    <a:pt x="158" y="935"/>
                    <a:pt x="157" y="934"/>
                    <a:pt x="157" y="933"/>
                  </a:cubicBezTo>
                  <a:cubicBezTo>
                    <a:pt x="156" y="932"/>
                    <a:pt x="155" y="931"/>
                    <a:pt x="155" y="930"/>
                  </a:cubicBezTo>
                  <a:cubicBezTo>
                    <a:pt x="88" y="1148"/>
                    <a:pt x="88" y="1148"/>
                    <a:pt x="88" y="1148"/>
                  </a:cubicBezTo>
                  <a:cubicBezTo>
                    <a:pt x="303" y="1506"/>
                    <a:pt x="303" y="1506"/>
                    <a:pt x="303" y="1506"/>
                  </a:cubicBezTo>
                  <a:cubicBezTo>
                    <a:pt x="600" y="655"/>
                    <a:pt x="600" y="655"/>
                    <a:pt x="600" y="655"/>
                  </a:cubicBezTo>
                  <a:cubicBezTo>
                    <a:pt x="121" y="0"/>
                    <a:pt x="121" y="0"/>
                    <a:pt x="121"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0" name="Freeform 64">
              <a:extLst>
                <a:ext uri="{FF2B5EF4-FFF2-40B4-BE49-F238E27FC236}">
                  <a16:creationId xmlns:a16="http://schemas.microsoft.com/office/drawing/2014/main" id="{F835E6DD-1844-436E-B390-D596C79F759C}"/>
                </a:ext>
              </a:extLst>
            </p:cNvPr>
            <p:cNvSpPr>
              <a:spLocks/>
            </p:cNvSpPr>
            <p:nvPr/>
          </p:nvSpPr>
          <p:spPr bwMode="auto">
            <a:xfrm>
              <a:off x="3905437" y="3650002"/>
              <a:ext cx="1148039" cy="1775798"/>
            </a:xfrm>
            <a:custGeom>
              <a:avLst/>
              <a:gdLst>
                <a:gd name="T0" fmla="*/ 101 w 433"/>
                <a:gd name="T1" fmla="*/ 0 h 670"/>
                <a:gd name="T2" fmla="*/ 220 w 433"/>
                <a:gd name="T3" fmla="*/ 182 h 670"/>
                <a:gd name="T4" fmla="*/ 232 w 433"/>
                <a:gd name="T5" fmla="*/ 200 h 670"/>
                <a:gd name="T6" fmla="*/ 233 w 433"/>
                <a:gd name="T7" fmla="*/ 193 h 670"/>
                <a:gd name="T8" fmla="*/ 234 w 433"/>
                <a:gd name="T9" fmla="*/ 187 h 670"/>
                <a:gd name="T10" fmla="*/ 235 w 433"/>
                <a:gd name="T11" fmla="*/ 181 h 670"/>
                <a:gd name="T12" fmla="*/ 237 w 433"/>
                <a:gd name="T13" fmla="*/ 175 h 670"/>
                <a:gd name="T14" fmla="*/ 237 w 433"/>
                <a:gd name="T15" fmla="*/ 172 h 670"/>
                <a:gd name="T16" fmla="*/ 238 w 433"/>
                <a:gd name="T17" fmla="*/ 170 h 670"/>
                <a:gd name="T18" fmla="*/ 239 w 433"/>
                <a:gd name="T19" fmla="*/ 167 h 670"/>
                <a:gd name="T20" fmla="*/ 240 w 433"/>
                <a:gd name="T21" fmla="*/ 164 h 670"/>
                <a:gd name="T22" fmla="*/ 266 w 433"/>
                <a:gd name="T23" fmla="*/ 109 h 670"/>
                <a:gd name="T24" fmla="*/ 301 w 433"/>
                <a:gd name="T25" fmla="*/ 82 h 670"/>
                <a:gd name="T26" fmla="*/ 340 w 433"/>
                <a:gd name="T27" fmla="*/ 87 h 670"/>
                <a:gd name="T28" fmla="*/ 380 w 433"/>
                <a:gd name="T29" fmla="*/ 125 h 670"/>
                <a:gd name="T30" fmla="*/ 411 w 433"/>
                <a:gd name="T31" fmla="*/ 191 h 670"/>
                <a:gd name="T32" fmla="*/ 429 w 433"/>
                <a:gd name="T33" fmla="*/ 271 h 670"/>
                <a:gd name="T34" fmla="*/ 431 w 433"/>
                <a:gd name="T35" fmla="*/ 356 h 670"/>
                <a:gd name="T36" fmla="*/ 417 w 433"/>
                <a:gd name="T37" fmla="*/ 433 h 670"/>
                <a:gd name="T38" fmla="*/ 389 w 433"/>
                <a:gd name="T39" fmla="*/ 487 h 670"/>
                <a:gd name="T40" fmla="*/ 352 w 433"/>
                <a:gd name="T41" fmla="*/ 509 h 670"/>
                <a:gd name="T42" fmla="*/ 313 w 433"/>
                <a:gd name="T43" fmla="*/ 500 h 670"/>
                <a:gd name="T44" fmla="*/ 275 w 433"/>
                <a:gd name="T45" fmla="*/ 460 h 670"/>
                <a:gd name="T46" fmla="*/ 274 w 433"/>
                <a:gd name="T47" fmla="*/ 457 h 670"/>
                <a:gd name="T48" fmla="*/ 272 w 433"/>
                <a:gd name="T49" fmla="*/ 455 h 670"/>
                <a:gd name="T50" fmla="*/ 270 w 433"/>
                <a:gd name="T51" fmla="*/ 452 h 670"/>
                <a:gd name="T52" fmla="*/ 269 w 433"/>
                <a:gd name="T53" fmla="*/ 449 h 670"/>
                <a:gd name="T54" fmla="*/ 266 w 433"/>
                <a:gd name="T55" fmla="*/ 444 h 670"/>
                <a:gd name="T56" fmla="*/ 263 w 433"/>
                <a:gd name="T57" fmla="*/ 438 h 670"/>
                <a:gd name="T58" fmla="*/ 261 w 433"/>
                <a:gd name="T59" fmla="*/ 433 h 670"/>
                <a:gd name="T60" fmla="*/ 258 w 433"/>
                <a:gd name="T61" fmla="*/ 428 h 670"/>
                <a:gd name="T62" fmla="*/ 251 w 433"/>
                <a:gd name="T63" fmla="*/ 450 h 670"/>
                <a:gd name="T64" fmla="*/ 184 w 433"/>
                <a:gd name="T65" fmla="*/ 670 h 670"/>
                <a:gd name="T66" fmla="*/ 0 w 433"/>
                <a:gd name="T67" fmla="*/ 364 h 670"/>
                <a:gd name="T68" fmla="*/ 101 w 433"/>
                <a:gd name="T6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3" h="670">
                  <a:moveTo>
                    <a:pt x="101" y="0"/>
                  </a:moveTo>
                  <a:cubicBezTo>
                    <a:pt x="220" y="182"/>
                    <a:pt x="220" y="182"/>
                    <a:pt x="220" y="182"/>
                  </a:cubicBezTo>
                  <a:cubicBezTo>
                    <a:pt x="232" y="200"/>
                    <a:pt x="232" y="200"/>
                    <a:pt x="232" y="200"/>
                  </a:cubicBezTo>
                  <a:cubicBezTo>
                    <a:pt x="232" y="198"/>
                    <a:pt x="232" y="196"/>
                    <a:pt x="233" y="193"/>
                  </a:cubicBezTo>
                  <a:cubicBezTo>
                    <a:pt x="233" y="191"/>
                    <a:pt x="233" y="189"/>
                    <a:pt x="234" y="187"/>
                  </a:cubicBezTo>
                  <a:cubicBezTo>
                    <a:pt x="234" y="185"/>
                    <a:pt x="235" y="183"/>
                    <a:pt x="235" y="181"/>
                  </a:cubicBezTo>
                  <a:cubicBezTo>
                    <a:pt x="236" y="179"/>
                    <a:pt x="236" y="177"/>
                    <a:pt x="237" y="175"/>
                  </a:cubicBezTo>
                  <a:cubicBezTo>
                    <a:pt x="237" y="174"/>
                    <a:pt x="237" y="173"/>
                    <a:pt x="237" y="172"/>
                  </a:cubicBezTo>
                  <a:cubicBezTo>
                    <a:pt x="238" y="171"/>
                    <a:pt x="238" y="171"/>
                    <a:pt x="238" y="170"/>
                  </a:cubicBezTo>
                  <a:cubicBezTo>
                    <a:pt x="238" y="169"/>
                    <a:pt x="239" y="168"/>
                    <a:pt x="239" y="167"/>
                  </a:cubicBezTo>
                  <a:cubicBezTo>
                    <a:pt x="239" y="166"/>
                    <a:pt x="239" y="165"/>
                    <a:pt x="240" y="164"/>
                  </a:cubicBezTo>
                  <a:cubicBezTo>
                    <a:pt x="247" y="141"/>
                    <a:pt x="255" y="122"/>
                    <a:pt x="266" y="109"/>
                  </a:cubicBezTo>
                  <a:cubicBezTo>
                    <a:pt x="276" y="95"/>
                    <a:pt x="288" y="86"/>
                    <a:pt x="301" y="82"/>
                  </a:cubicBezTo>
                  <a:cubicBezTo>
                    <a:pt x="313" y="79"/>
                    <a:pt x="327" y="80"/>
                    <a:pt x="340" y="87"/>
                  </a:cubicBezTo>
                  <a:cubicBezTo>
                    <a:pt x="354" y="94"/>
                    <a:pt x="367" y="106"/>
                    <a:pt x="380" y="125"/>
                  </a:cubicBezTo>
                  <a:cubicBezTo>
                    <a:pt x="392" y="143"/>
                    <a:pt x="403" y="166"/>
                    <a:pt x="411" y="191"/>
                  </a:cubicBezTo>
                  <a:cubicBezTo>
                    <a:pt x="419" y="216"/>
                    <a:pt x="425" y="243"/>
                    <a:pt x="429" y="271"/>
                  </a:cubicBezTo>
                  <a:cubicBezTo>
                    <a:pt x="432" y="299"/>
                    <a:pt x="433" y="328"/>
                    <a:pt x="431" y="356"/>
                  </a:cubicBezTo>
                  <a:cubicBezTo>
                    <a:pt x="429" y="383"/>
                    <a:pt x="425" y="409"/>
                    <a:pt x="417" y="433"/>
                  </a:cubicBezTo>
                  <a:cubicBezTo>
                    <a:pt x="409" y="456"/>
                    <a:pt x="400" y="474"/>
                    <a:pt x="389" y="487"/>
                  </a:cubicBezTo>
                  <a:cubicBezTo>
                    <a:pt x="378" y="500"/>
                    <a:pt x="365" y="507"/>
                    <a:pt x="352" y="509"/>
                  </a:cubicBezTo>
                  <a:cubicBezTo>
                    <a:pt x="339" y="512"/>
                    <a:pt x="326" y="509"/>
                    <a:pt x="313" y="500"/>
                  </a:cubicBezTo>
                  <a:cubicBezTo>
                    <a:pt x="300" y="492"/>
                    <a:pt x="287" y="479"/>
                    <a:pt x="275" y="460"/>
                  </a:cubicBezTo>
                  <a:cubicBezTo>
                    <a:pt x="275" y="459"/>
                    <a:pt x="274" y="458"/>
                    <a:pt x="274" y="457"/>
                  </a:cubicBezTo>
                  <a:cubicBezTo>
                    <a:pt x="273" y="456"/>
                    <a:pt x="272" y="455"/>
                    <a:pt x="272" y="455"/>
                  </a:cubicBezTo>
                  <a:cubicBezTo>
                    <a:pt x="271" y="454"/>
                    <a:pt x="271" y="453"/>
                    <a:pt x="270" y="452"/>
                  </a:cubicBezTo>
                  <a:cubicBezTo>
                    <a:pt x="270" y="451"/>
                    <a:pt x="269" y="450"/>
                    <a:pt x="269" y="449"/>
                  </a:cubicBezTo>
                  <a:cubicBezTo>
                    <a:pt x="268" y="447"/>
                    <a:pt x="267" y="445"/>
                    <a:pt x="266" y="444"/>
                  </a:cubicBezTo>
                  <a:cubicBezTo>
                    <a:pt x="265" y="442"/>
                    <a:pt x="264" y="440"/>
                    <a:pt x="263" y="438"/>
                  </a:cubicBezTo>
                  <a:cubicBezTo>
                    <a:pt x="262" y="437"/>
                    <a:pt x="261" y="435"/>
                    <a:pt x="261" y="433"/>
                  </a:cubicBezTo>
                  <a:cubicBezTo>
                    <a:pt x="260" y="431"/>
                    <a:pt x="259" y="429"/>
                    <a:pt x="258" y="428"/>
                  </a:cubicBezTo>
                  <a:cubicBezTo>
                    <a:pt x="251" y="450"/>
                    <a:pt x="251" y="450"/>
                    <a:pt x="251" y="450"/>
                  </a:cubicBezTo>
                  <a:cubicBezTo>
                    <a:pt x="184" y="670"/>
                    <a:pt x="184" y="670"/>
                    <a:pt x="184" y="670"/>
                  </a:cubicBezTo>
                  <a:cubicBezTo>
                    <a:pt x="0" y="364"/>
                    <a:pt x="0" y="364"/>
                    <a:pt x="0" y="364"/>
                  </a:cubicBezTo>
                  <a:lnTo>
                    <a:pt x="101" y="0"/>
                  </a:lnTo>
                  <a:close/>
                </a:path>
              </a:pathLst>
            </a:custGeom>
            <a:gradFill>
              <a:gsLst>
                <a:gs pos="51000">
                  <a:schemeClr val="accent6">
                    <a:lumMod val="40000"/>
                    <a:lumOff val="60000"/>
                  </a:schemeClr>
                </a:gs>
                <a:gs pos="0">
                  <a:schemeClr val="accent6">
                    <a:lumMod val="20000"/>
                    <a:lumOff val="80000"/>
                  </a:schemeClr>
                </a:gs>
                <a:gs pos="100000">
                  <a:schemeClr val="accent6"/>
                </a:gs>
              </a:gsLst>
              <a:lin ang="2700000" scaled="1"/>
            </a:gradFill>
            <a:ln>
              <a:noFill/>
            </a:ln>
          </p:spPr>
          <p:txBody>
            <a:bodyPr/>
            <a:lstStyle/>
            <a:p>
              <a:pPr eaLnBrk="1" fontAlgn="auto" hangingPunct="1">
                <a:spcBef>
                  <a:spcPts val="0"/>
                </a:spcBef>
                <a:spcAft>
                  <a:spcPts val="0"/>
                </a:spcAft>
                <a:defRPr/>
              </a:pPr>
              <a:endParaRPr lang="id-ID">
                <a:latin typeface="+mn-lt"/>
              </a:endParaRPr>
            </a:p>
          </p:txBody>
        </p:sp>
        <p:sp>
          <p:nvSpPr>
            <p:cNvPr id="21" name="Freeform 65">
              <a:extLst>
                <a:ext uri="{FF2B5EF4-FFF2-40B4-BE49-F238E27FC236}">
                  <a16:creationId xmlns:a16="http://schemas.microsoft.com/office/drawing/2014/main" id="{B25A467B-ABA5-4BDC-9F8E-A8325860C71C}"/>
                </a:ext>
              </a:extLst>
            </p:cNvPr>
            <p:cNvSpPr>
              <a:spLocks/>
            </p:cNvSpPr>
            <p:nvPr/>
          </p:nvSpPr>
          <p:spPr bwMode="auto">
            <a:xfrm>
              <a:off x="3930733" y="3703931"/>
              <a:ext cx="1101340" cy="1669867"/>
            </a:xfrm>
            <a:custGeom>
              <a:avLst/>
              <a:gdLst>
                <a:gd name="T0" fmla="*/ 0 w 416"/>
                <a:gd name="T1" fmla="*/ 343 h 630"/>
                <a:gd name="T2" fmla="*/ 95 w 416"/>
                <a:gd name="T3" fmla="*/ 0 h 630"/>
                <a:gd name="T4" fmla="*/ 227 w 416"/>
                <a:gd name="T5" fmla="*/ 202 h 630"/>
                <a:gd name="T6" fmla="*/ 231 w 416"/>
                <a:gd name="T7" fmla="*/ 181 h 630"/>
                <a:gd name="T8" fmla="*/ 232 w 416"/>
                <a:gd name="T9" fmla="*/ 175 h 630"/>
                <a:gd name="T10" fmla="*/ 233 w 416"/>
                <a:gd name="T11" fmla="*/ 169 h 630"/>
                <a:gd name="T12" fmla="*/ 234 w 416"/>
                <a:gd name="T13" fmla="*/ 163 h 630"/>
                <a:gd name="T14" fmla="*/ 237 w 416"/>
                <a:gd name="T15" fmla="*/ 153 h 630"/>
                <a:gd name="T16" fmla="*/ 238 w 416"/>
                <a:gd name="T17" fmla="*/ 149 h 630"/>
                <a:gd name="T18" fmla="*/ 238 w 416"/>
                <a:gd name="T19" fmla="*/ 146 h 630"/>
                <a:gd name="T20" fmla="*/ 263 w 416"/>
                <a:gd name="T21" fmla="*/ 94 h 630"/>
                <a:gd name="T22" fmla="*/ 294 w 416"/>
                <a:gd name="T23" fmla="*/ 70 h 630"/>
                <a:gd name="T24" fmla="*/ 306 w 416"/>
                <a:gd name="T25" fmla="*/ 68 h 630"/>
                <a:gd name="T26" fmla="*/ 327 w 416"/>
                <a:gd name="T27" fmla="*/ 74 h 630"/>
                <a:gd name="T28" fmla="*/ 364 w 416"/>
                <a:gd name="T29" fmla="*/ 109 h 630"/>
                <a:gd name="T30" fmla="*/ 394 w 416"/>
                <a:gd name="T31" fmla="*/ 173 h 630"/>
                <a:gd name="T32" fmla="*/ 412 w 416"/>
                <a:gd name="T33" fmla="*/ 252 h 630"/>
                <a:gd name="T34" fmla="*/ 414 w 416"/>
                <a:gd name="T35" fmla="*/ 335 h 630"/>
                <a:gd name="T36" fmla="*/ 400 w 416"/>
                <a:gd name="T37" fmla="*/ 410 h 630"/>
                <a:gd name="T38" fmla="*/ 373 w 416"/>
                <a:gd name="T39" fmla="*/ 462 h 630"/>
                <a:gd name="T40" fmla="*/ 342 w 416"/>
                <a:gd name="T41" fmla="*/ 481 h 630"/>
                <a:gd name="T42" fmla="*/ 335 w 416"/>
                <a:gd name="T43" fmla="*/ 482 h 630"/>
                <a:gd name="T44" fmla="*/ 308 w 416"/>
                <a:gd name="T45" fmla="*/ 474 h 630"/>
                <a:gd name="T46" fmla="*/ 273 w 416"/>
                <a:gd name="T47" fmla="*/ 436 h 630"/>
                <a:gd name="T48" fmla="*/ 271 w 416"/>
                <a:gd name="T49" fmla="*/ 433 h 630"/>
                <a:gd name="T50" fmla="*/ 268 w 416"/>
                <a:gd name="T51" fmla="*/ 428 h 630"/>
                <a:gd name="T52" fmla="*/ 267 w 416"/>
                <a:gd name="T53" fmla="*/ 425 h 630"/>
                <a:gd name="T54" fmla="*/ 264 w 416"/>
                <a:gd name="T55" fmla="*/ 420 h 630"/>
                <a:gd name="T56" fmla="*/ 262 w 416"/>
                <a:gd name="T57" fmla="*/ 416 h 630"/>
                <a:gd name="T58" fmla="*/ 259 w 416"/>
                <a:gd name="T59" fmla="*/ 410 h 630"/>
                <a:gd name="T60" fmla="*/ 257 w 416"/>
                <a:gd name="T61" fmla="*/ 404 h 630"/>
                <a:gd name="T62" fmla="*/ 248 w 416"/>
                <a:gd name="T63" fmla="*/ 384 h 630"/>
                <a:gd name="T64" fmla="*/ 172 w 416"/>
                <a:gd name="T65" fmla="*/ 630 h 630"/>
                <a:gd name="T66" fmla="*/ 0 w 416"/>
                <a:gd name="T67" fmla="*/ 343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630">
                  <a:moveTo>
                    <a:pt x="0" y="343"/>
                  </a:moveTo>
                  <a:cubicBezTo>
                    <a:pt x="95" y="0"/>
                    <a:pt x="95" y="0"/>
                    <a:pt x="95" y="0"/>
                  </a:cubicBezTo>
                  <a:cubicBezTo>
                    <a:pt x="227" y="202"/>
                    <a:pt x="227" y="202"/>
                    <a:pt x="227" y="202"/>
                  </a:cubicBezTo>
                  <a:cubicBezTo>
                    <a:pt x="231" y="181"/>
                    <a:pt x="231" y="181"/>
                    <a:pt x="231" y="181"/>
                  </a:cubicBezTo>
                  <a:cubicBezTo>
                    <a:pt x="231" y="179"/>
                    <a:pt x="231" y="177"/>
                    <a:pt x="232" y="175"/>
                  </a:cubicBezTo>
                  <a:cubicBezTo>
                    <a:pt x="232" y="173"/>
                    <a:pt x="232" y="171"/>
                    <a:pt x="233" y="169"/>
                  </a:cubicBezTo>
                  <a:cubicBezTo>
                    <a:pt x="233" y="167"/>
                    <a:pt x="234" y="165"/>
                    <a:pt x="234" y="163"/>
                  </a:cubicBezTo>
                  <a:cubicBezTo>
                    <a:pt x="235" y="161"/>
                    <a:pt x="237" y="153"/>
                    <a:pt x="237" y="153"/>
                  </a:cubicBezTo>
                  <a:cubicBezTo>
                    <a:pt x="238" y="149"/>
                    <a:pt x="238" y="149"/>
                    <a:pt x="238" y="149"/>
                  </a:cubicBezTo>
                  <a:cubicBezTo>
                    <a:pt x="238" y="146"/>
                    <a:pt x="238" y="146"/>
                    <a:pt x="238" y="146"/>
                  </a:cubicBezTo>
                  <a:cubicBezTo>
                    <a:pt x="245" y="125"/>
                    <a:pt x="253" y="107"/>
                    <a:pt x="263" y="94"/>
                  </a:cubicBezTo>
                  <a:cubicBezTo>
                    <a:pt x="273" y="81"/>
                    <a:pt x="283" y="73"/>
                    <a:pt x="294" y="70"/>
                  </a:cubicBezTo>
                  <a:cubicBezTo>
                    <a:pt x="298" y="69"/>
                    <a:pt x="302" y="68"/>
                    <a:pt x="306" y="68"/>
                  </a:cubicBezTo>
                  <a:cubicBezTo>
                    <a:pt x="313" y="68"/>
                    <a:pt x="320" y="70"/>
                    <a:pt x="327" y="74"/>
                  </a:cubicBezTo>
                  <a:cubicBezTo>
                    <a:pt x="340" y="81"/>
                    <a:pt x="352" y="92"/>
                    <a:pt x="364" y="109"/>
                  </a:cubicBezTo>
                  <a:cubicBezTo>
                    <a:pt x="376" y="127"/>
                    <a:pt x="386" y="148"/>
                    <a:pt x="394" y="173"/>
                  </a:cubicBezTo>
                  <a:cubicBezTo>
                    <a:pt x="402" y="198"/>
                    <a:pt x="408" y="224"/>
                    <a:pt x="412" y="252"/>
                  </a:cubicBezTo>
                  <a:cubicBezTo>
                    <a:pt x="415" y="280"/>
                    <a:pt x="416" y="308"/>
                    <a:pt x="414" y="335"/>
                  </a:cubicBezTo>
                  <a:cubicBezTo>
                    <a:pt x="412" y="363"/>
                    <a:pt x="408" y="388"/>
                    <a:pt x="400" y="410"/>
                  </a:cubicBezTo>
                  <a:cubicBezTo>
                    <a:pt x="393" y="432"/>
                    <a:pt x="384" y="449"/>
                    <a:pt x="373" y="462"/>
                  </a:cubicBezTo>
                  <a:cubicBezTo>
                    <a:pt x="364" y="473"/>
                    <a:pt x="353" y="479"/>
                    <a:pt x="342" y="481"/>
                  </a:cubicBezTo>
                  <a:cubicBezTo>
                    <a:pt x="340" y="482"/>
                    <a:pt x="337" y="482"/>
                    <a:pt x="335" y="482"/>
                  </a:cubicBezTo>
                  <a:cubicBezTo>
                    <a:pt x="326" y="482"/>
                    <a:pt x="317" y="479"/>
                    <a:pt x="308" y="474"/>
                  </a:cubicBezTo>
                  <a:cubicBezTo>
                    <a:pt x="296" y="466"/>
                    <a:pt x="284" y="453"/>
                    <a:pt x="273" y="436"/>
                  </a:cubicBezTo>
                  <a:cubicBezTo>
                    <a:pt x="271" y="433"/>
                    <a:pt x="271" y="433"/>
                    <a:pt x="271" y="433"/>
                  </a:cubicBezTo>
                  <a:cubicBezTo>
                    <a:pt x="268" y="428"/>
                    <a:pt x="268" y="428"/>
                    <a:pt x="268" y="428"/>
                  </a:cubicBezTo>
                  <a:cubicBezTo>
                    <a:pt x="268" y="427"/>
                    <a:pt x="267" y="426"/>
                    <a:pt x="267" y="425"/>
                  </a:cubicBezTo>
                  <a:cubicBezTo>
                    <a:pt x="266" y="423"/>
                    <a:pt x="265" y="422"/>
                    <a:pt x="264" y="420"/>
                  </a:cubicBezTo>
                  <a:cubicBezTo>
                    <a:pt x="263" y="418"/>
                    <a:pt x="263" y="417"/>
                    <a:pt x="262" y="416"/>
                  </a:cubicBezTo>
                  <a:cubicBezTo>
                    <a:pt x="262" y="416"/>
                    <a:pt x="260" y="411"/>
                    <a:pt x="259" y="410"/>
                  </a:cubicBezTo>
                  <a:cubicBezTo>
                    <a:pt x="258" y="408"/>
                    <a:pt x="257" y="406"/>
                    <a:pt x="257" y="404"/>
                  </a:cubicBezTo>
                  <a:cubicBezTo>
                    <a:pt x="248" y="384"/>
                    <a:pt x="248" y="384"/>
                    <a:pt x="248" y="384"/>
                  </a:cubicBezTo>
                  <a:cubicBezTo>
                    <a:pt x="172" y="630"/>
                    <a:pt x="172" y="630"/>
                    <a:pt x="172" y="630"/>
                  </a:cubicBezTo>
                  <a:lnTo>
                    <a:pt x="0" y="343"/>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22" name="Freeform 66">
              <a:extLst>
                <a:ext uri="{FF2B5EF4-FFF2-40B4-BE49-F238E27FC236}">
                  <a16:creationId xmlns:a16="http://schemas.microsoft.com/office/drawing/2014/main" id="{40D08CA1-F525-4A4B-93BC-3D90919EC621}"/>
                </a:ext>
              </a:extLst>
            </p:cNvPr>
            <p:cNvSpPr>
              <a:spLocks/>
            </p:cNvSpPr>
            <p:nvPr/>
          </p:nvSpPr>
          <p:spPr bwMode="auto">
            <a:xfrm>
              <a:off x="4510591" y="2409640"/>
              <a:ext cx="3722371" cy="1758465"/>
            </a:xfrm>
            <a:custGeom>
              <a:avLst/>
              <a:gdLst>
                <a:gd name="T0" fmla="*/ 455 w 1404"/>
                <a:gd name="T1" fmla="*/ 0 h 663"/>
                <a:gd name="T2" fmla="*/ 0 w 1404"/>
                <a:gd name="T3" fmla="*/ 8 h 663"/>
                <a:gd name="T4" fmla="*/ 479 w 1404"/>
                <a:gd name="T5" fmla="*/ 663 h 663"/>
                <a:gd name="T6" fmla="*/ 1404 w 1404"/>
                <a:gd name="T7" fmla="*/ 587 h 663"/>
                <a:gd name="T8" fmla="*/ 1120 w 1404"/>
                <a:gd name="T9" fmla="*/ 269 h 663"/>
                <a:gd name="T10" fmla="*/ 876 w 1404"/>
                <a:gd name="T11" fmla="*/ 280 h 663"/>
                <a:gd name="T12" fmla="*/ 877 w 1404"/>
                <a:gd name="T13" fmla="*/ 282 h 663"/>
                <a:gd name="T14" fmla="*/ 879 w 1404"/>
                <a:gd name="T15" fmla="*/ 284 h 663"/>
                <a:gd name="T16" fmla="*/ 881 w 1404"/>
                <a:gd name="T17" fmla="*/ 286 h 663"/>
                <a:gd name="T18" fmla="*/ 883 w 1404"/>
                <a:gd name="T19" fmla="*/ 289 h 663"/>
                <a:gd name="T20" fmla="*/ 913 w 1404"/>
                <a:gd name="T21" fmla="*/ 344 h 663"/>
                <a:gd name="T22" fmla="*/ 909 w 1404"/>
                <a:gd name="T23" fmla="*/ 391 h 663"/>
                <a:gd name="T24" fmla="*/ 871 w 1404"/>
                <a:gd name="T25" fmla="*/ 426 h 663"/>
                <a:gd name="T26" fmla="*/ 801 w 1404"/>
                <a:gd name="T27" fmla="*/ 443 h 663"/>
                <a:gd name="T28" fmla="*/ 710 w 1404"/>
                <a:gd name="T29" fmla="*/ 436 h 663"/>
                <a:gd name="T30" fmla="*/ 618 w 1404"/>
                <a:gd name="T31" fmla="*/ 408 h 663"/>
                <a:gd name="T32" fmla="*/ 536 w 1404"/>
                <a:gd name="T33" fmla="*/ 364 h 663"/>
                <a:gd name="T34" fmla="*/ 475 w 1404"/>
                <a:gd name="T35" fmla="*/ 308 h 663"/>
                <a:gd name="T36" fmla="*/ 448 w 1404"/>
                <a:gd name="T37" fmla="*/ 251 h 663"/>
                <a:gd name="T38" fmla="*/ 458 w 1404"/>
                <a:gd name="T39" fmla="*/ 205 h 663"/>
                <a:gd name="T40" fmla="*/ 500 w 1404"/>
                <a:gd name="T41" fmla="*/ 173 h 663"/>
                <a:gd name="T42" fmla="*/ 571 w 1404"/>
                <a:gd name="T43" fmla="*/ 160 h 663"/>
                <a:gd name="T44" fmla="*/ 574 w 1404"/>
                <a:gd name="T45" fmla="*/ 160 h 663"/>
                <a:gd name="T46" fmla="*/ 578 w 1404"/>
                <a:gd name="T47" fmla="*/ 160 h 663"/>
                <a:gd name="T48" fmla="*/ 582 w 1404"/>
                <a:gd name="T49" fmla="*/ 160 h 663"/>
                <a:gd name="T50" fmla="*/ 585 w 1404"/>
                <a:gd name="T51" fmla="*/ 160 h 663"/>
                <a:gd name="T52" fmla="*/ 455 w 1404"/>
                <a:gd name="T53" fmla="*/ 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4" h="663">
                  <a:moveTo>
                    <a:pt x="455" y="0"/>
                  </a:moveTo>
                  <a:cubicBezTo>
                    <a:pt x="0" y="8"/>
                    <a:pt x="0" y="8"/>
                    <a:pt x="0" y="8"/>
                  </a:cubicBezTo>
                  <a:cubicBezTo>
                    <a:pt x="479" y="663"/>
                    <a:pt x="479" y="663"/>
                    <a:pt x="479" y="663"/>
                  </a:cubicBezTo>
                  <a:cubicBezTo>
                    <a:pt x="1404" y="587"/>
                    <a:pt x="1404" y="587"/>
                    <a:pt x="1404" y="587"/>
                  </a:cubicBezTo>
                  <a:cubicBezTo>
                    <a:pt x="1120" y="269"/>
                    <a:pt x="1120" y="269"/>
                    <a:pt x="1120" y="269"/>
                  </a:cubicBezTo>
                  <a:cubicBezTo>
                    <a:pt x="876" y="280"/>
                    <a:pt x="876" y="280"/>
                    <a:pt x="876" y="280"/>
                  </a:cubicBezTo>
                  <a:cubicBezTo>
                    <a:pt x="876" y="281"/>
                    <a:pt x="877" y="282"/>
                    <a:pt x="877" y="282"/>
                  </a:cubicBezTo>
                  <a:cubicBezTo>
                    <a:pt x="878" y="283"/>
                    <a:pt x="879" y="284"/>
                    <a:pt x="879" y="284"/>
                  </a:cubicBezTo>
                  <a:cubicBezTo>
                    <a:pt x="880" y="285"/>
                    <a:pt x="881" y="286"/>
                    <a:pt x="881" y="286"/>
                  </a:cubicBezTo>
                  <a:cubicBezTo>
                    <a:pt x="882" y="287"/>
                    <a:pt x="882" y="288"/>
                    <a:pt x="883" y="289"/>
                  </a:cubicBezTo>
                  <a:cubicBezTo>
                    <a:pt x="899" y="308"/>
                    <a:pt x="909" y="326"/>
                    <a:pt x="913" y="344"/>
                  </a:cubicBezTo>
                  <a:cubicBezTo>
                    <a:pt x="918" y="361"/>
                    <a:pt x="916" y="377"/>
                    <a:pt x="909" y="391"/>
                  </a:cubicBezTo>
                  <a:cubicBezTo>
                    <a:pt x="902" y="405"/>
                    <a:pt x="889" y="417"/>
                    <a:pt x="871" y="426"/>
                  </a:cubicBezTo>
                  <a:cubicBezTo>
                    <a:pt x="853" y="435"/>
                    <a:pt x="829" y="441"/>
                    <a:pt x="801" y="443"/>
                  </a:cubicBezTo>
                  <a:cubicBezTo>
                    <a:pt x="772" y="445"/>
                    <a:pt x="741" y="442"/>
                    <a:pt x="710" y="436"/>
                  </a:cubicBezTo>
                  <a:cubicBezTo>
                    <a:pt x="679" y="430"/>
                    <a:pt x="648" y="420"/>
                    <a:pt x="618" y="408"/>
                  </a:cubicBezTo>
                  <a:cubicBezTo>
                    <a:pt x="588" y="396"/>
                    <a:pt x="560" y="381"/>
                    <a:pt x="536" y="364"/>
                  </a:cubicBezTo>
                  <a:cubicBezTo>
                    <a:pt x="511" y="347"/>
                    <a:pt x="490" y="328"/>
                    <a:pt x="475" y="308"/>
                  </a:cubicBezTo>
                  <a:cubicBezTo>
                    <a:pt x="459" y="288"/>
                    <a:pt x="451" y="269"/>
                    <a:pt x="448" y="251"/>
                  </a:cubicBezTo>
                  <a:cubicBezTo>
                    <a:pt x="446" y="234"/>
                    <a:pt x="449" y="219"/>
                    <a:pt x="458" y="205"/>
                  </a:cubicBezTo>
                  <a:cubicBezTo>
                    <a:pt x="467" y="192"/>
                    <a:pt x="481" y="181"/>
                    <a:pt x="500" y="173"/>
                  </a:cubicBezTo>
                  <a:cubicBezTo>
                    <a:pt x="519" y="166"/>
                    <a:pt x="543" y="161"/>
                    <a:pt x="571" y="160"/>
                  </a:cubicBezTo>
                  <a:cubicBezTo>
                    <a:pt x="572" y="160"/>
                    <a:pt x="573" y="160"/>
                    <a:pt x="574" y="160"/>
                  </a:cubicBezTo>
                  <a:cubicBezTo>
                    <a:pt x="576" y="160"/>
                    <a:pt x="577" y="160"/>
                    <a:pt x="578" y="160"/>
                  </a:cubicBezTo>
                  <a:cubicBezTo>
                    <a:pt x="579" y="160"/>
                    <a:pt x="580" y="160"/>
                    <a:pt x="582" y="160"/>
                  </a:cubicBezTo>
                  <a:cubicBezTo>
                    <a:pt x="583" y="160"/>
                    <a:pt x="584" y="160"/>
                    <a:pt x="585" y="160"/>
                  </a:cubicBezTo>
                  <a:cubicBezTo>
                    <a:pt x="455" y="0"/>
                    <a:pt x="455" y="0"/>
                    <a:pt x="455"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3" name="Freeform 67">
              <a:extLst>
                <a:ext uri="{FF2B5EF4-FFF2-40B4-BE49-F238E27FC236}">
                  <a16:creationId xmlns:a16="http://schemas.microsoft.com/office/drawing/2014/main" id="{36830C53-6E60-47A5-87BD-44C4EA3100E0}"/>
                </a:ext>
              </a:extLst>
            </p:cNvPr>
            <p:cNvSpPr>
              <a:spLocks/>
            </p:cNvSpPr>
            <p:nvPr/>
          </p:nvSpPr>
          <p:spPr bwMode="auto">
            <a:xfrm>
              <a:off x="5839592" y="2176591"/>
              <a:ext cx="1673413" cy="1149838"/>
            </a:xfrm>
            <a:custGeom>
              <a:avLst/>
              <a:gdLst>
                <a:gd name="T0" fmla="*/ 399 w 631"/>
                <a:gd name="T1" fmla="*/ 0 h 434"/>
                <a:gd name="T2" fmla="*/ 4 w 631"/>
                <a:gd name="T3" fmla="*/ 7 h 434"/>
                <a:gd name="T4" fmla="*/ 137 w 631"/>
                <a:gd name="T5" fmla="*/ 168 h 434"/>
                <a:gd name="T6" fmla="*/ 150 w 631"/>
                <a:gd name="T7" fmla="*/ 184 h 434"/>
                <a:gd name="T8" fmla="*/ 143 w 631"/>
                <a:gd name="T9" fmla="*/ 184 h 434"/>
                <a:gd name="T10" fmla="*/ 137 w 631"/>
                <a:gd name="T11" fmla="*/ 183 h 434"/>
                <a:gd name="T12" fmla="*/ 131 w 631"/>
                <a:gd name="T13" fmla="*/ 183 h 434"/>
                <a:gd name="T14" fmla="*/ 124 w 631"/>
                <a:gd name="T15" fmla="*/ 183 h 434"/>
                <a:gd name="T16" fmla="*/ 121 w 631"/>
                <a:gd name="T17" fmla="*/ 183 h 434"/>
                <a:gd name="T18" fmla="*/ 117 w 631"/>
                <a:gd name="T19" fmla="*/ 183 h 434"/>
                <a:gd name="T20" fmla="*/ 113 w 631"/>
                <a:gd name="T21" fmla="*/ 183 h 434"/>
                <a:gd name="T22" fmla="*/ 110 w 631"/>
                <a:gd name="T23" fmla="*/ 183 h 434"/>
                <a:gd name="T24" fmla="*/ 48 w 631"/>
                <a:gd name="T25" fmla="*/ 195 h 434"/>
                <a:gd name="T26" fmla="*/ 11 w 631"/>
                <a:gd name="T27" fmla="*/ 223 h 434"/>
                <a:gd name="T28" fmla="*/ 2 w 631"/>
                <a:gd name="T29" fmla="*/ 264 h 434"/>
                <a:gd name="T30" fmla="*/ 26 w 631"/>
                <a:gd name="T31" fmla="*/ 314 h 434"/>
                <a:gd name="T32" fmla="*/ 79 w 631"/>
                <a:gd name="T33" fmla="*/ 363 h 434"/>
                <a:gd name="T34" fmla="*/ 152 w 631"/>
                <a:gd name="T35" fmla="*/ 402 h 434"/>
                <a:gd name="T36" fmla="*/ 233 w 631"/>
                <a:gd name="T37" fmla="*/ 426 h 434"/>
                <a:gd name="T38" fmla="*/ 313 w 631"/>
                <a:gd name="T39" fmla="*/ 432 h 434"/>
                <a:gd name="T40" fmla="*/ 375 w 631"/>
                <a:gd name="T41" fmla="*/ 418 h 434"/>
                <a:gd name="T42" fmla="*/ 408 w 631"/>
                <a:gd name="T43" fmla="*/ 387 h 434"/>
                <a:gd name="T44" fmla="*/ 413 w 631"/>
                <a:gd name="T45" fmla="*/ 345 h 434"/>
                <a:gd name="T46" fmla="*/ 386 w 631"/>
                <a:gd name="T47" fmla="*/ 297 h 434"/>
                <a:gd name="T48" fmla="*/ 384 w 631"/>
                <a:gd name="T49" fmla="*/ 295 h 434"/>
                <a:gd name="T50" fmla="*/ 382 w 631"/>
                <a:gd name="T51" fmla="*/ 293 h 434"/>
                <a:gd name="T52" fmla="*/ 380 w 631"/>
                <a:gd name="T53" fmla="*/ 291 h 434"/>
                <a:gd name="T54" fmla="*/ 379 w 631"/>
                <a:gd name="T55" fmla="*/ 289 h 434"/>
                <a:gd name="T56" fmla="*/ 375 w 631"/>
                <a:gd name="T57" fmla="*/ 284 h 434"/>
                <a:gd name="T58" fmla="*/ 370 w 631"/>
                <a:gd name="T59" fmla="*/ 280 h 434"/>
                <a:gd name="T60" fmla="*/ 366 w 631"/>
                <a:gd name="T61" fmla="*/ 276 h 434"/>
                <a:gd name="T62" fmla="*/ 362 w 631"/>
                <a:gd name="T63" fmla="*/ 272 h 434"/>
                <a:gd name="T64" fmla="*/ 385 w 631"/>
                <a:gd name="T65" fmla="*/ 271 h 434"/>
                <a:gd name="T66" fmla="*/ 631 w 631"/>
                <a:gd name="T67" fmla="*/ 260 h 434"/>
                <a:gd name="T68" fmla="*/ 399 w 631"/>
                <a:gd name="T69"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434">
                  <a:moveTo>
                    <a:pt x="399" y="0"/>
                  </a:moveTo>
                  <a:cubicBezTo>
                    <a:pt x="4" y="7"/>
                    <a:pt x="4" y="7"/>
                    <a:pt x="4" y="7"/>
                  </a:cubicBezTo>
                  <a:cubicBezTo>
                    <a:pt x="137" y="168"/>
                    <a:pt x="137" y="168"/>
                    <a:pt x="137" y="168"/>
                  </a:cubicBezTo>
                  <a:cubicBezTo>
                    <a:pt x="150" y="184"/>
                    <a:pt x="150" y="184"/>
                    <a:pt x="150" y="184"/>
                  </a:cubicBezTo>
                  <a:cubicBezTo>
                    <a:pt x="148" y="184"/>
                    <a:pt x="145" y="184"/>
                    <a:pt x="143" y="184"/>
                  </a:cubicBezTo>
                  <a:cubicBezTo>
                    <a:pt x="141" y="184"/>
                    <a:pt x="139" y="184"/>
                    <a:pt x="137" y="183"/>
                  </a:cubicBezTo>
                  <a:cubicBezTo>
                    <a:pt x="135" y="183"/>
                    <a:pt x="133" y="183"/>
                    <a:pt x="131" y="183"/>
                  </a:cubicBezTo>
                  <a:cubicBezTo>
                    <a:pt x="128" y="183"/>
                    <a:pt x="126" y="183"/>
                    <a:pt x="124" y="183"/>
                  </a:cubicBezTo>
                  <a:cubicBezTo>
                    <a:pt x="123" y="183"/>
                    <a:pt x="122" y="183"/>
                    <a:pt x="121" y="183"/>
                  </a:cubicBezTo>
                  <a:cubicBezTo>
                    <a:pt x="119" y="183"/>
                    <a:pt x="118" y="183"/>
                    <a:pt x="117" y="183"/>
                  </a:cubicBezTo>
                  <a:cubicBezTo>
                    <a:pt x="116" y="183"/>
                    <a:pt x="115" y="183"/>
                    <a:pt x="113" y="183"/>
                  </a:cubicBezTo>
                  <a:cubicBezTo>
                    <a:pt x="112" y="183"/>
                    <a:pt x="111" y="183"/>
                    <a:pt x="110" y="183"/>
                  </a:cubicBezTo>
                  <a:cubicBezTo>
                    <a:pt x="85" y="184"/>
                    <a:pt x="64" y="188"/>
                    <a:pt x="48" y="195"/>
                  </a:cubicBezTo>
                  <a:cubicBezTo>
                    <a:pt x="31" y="202"/>
                    <a:pt x="18" y="211"/>
                    <a:pt x="11" y="223"/>
                  </a:cubicBezTo>
                  <a:cubicBezTo>
                    <a:pt x="3" y="235"/>
                    <a:pt x="0" y="249"/>
                    <a:pt x="2" y="264"/>
                  </a:cubicBezTo>
                  <a:cubicBezTo>
                    <a:pt x="4" y="279"/>
                    <a:pt x="12" y="296"/>
                    <a:pt x="26" y="314"/>
                  </a:cubicBezTo>
                  <a:cubicBezTo>
                    <a:pt x="39" y="331"/>
                    <a:pt x="58" y="348"/>
                    <a:pt x="79" y="363"/>
                  </a:cubicBezTo>
                  <a:cubicBezTo>
                    <a:pt x="101" y="378"/>
                    <a:pt x="126" y="391"/>
                    <a:pt x="152" y="402"/>
                  </a:cubicBezTo>
                  <a:cubicBezTo>
                    <a:pt x="178" y="413"/>
                    <a:pt x="206" y="421"/>
                    <a:pt x="233" y="426"/>
                  </a:cubicBezTo>
                  <a:cubicBezTo>
                    <a:pt x="260" y="432"/>
                    <a:pt x="287" y="434"/>
                    <a:pt x="313" y="432"/>
                  </a:cubicBezTo>
                  <a:cubicBezTo>
                    <a:pt x="338" y="431"/>
                    <a:pt x="358" y="426"/>
                    <a:pt x="375" y="418"/>
                  </a:cubicBezTo>
                  <a:cubicBezTo>
                    <a:pt x="391" y="410"/>
                    <a:pt x="402" y="400"/>
                    <a:pt x="408" y="387"/>
                  </a:cubicBezTo>
                  <a:cubicBezTo>
                    <a:pt x="415" y="375"/>
                    <a:pt x="416" y="361"/>
                    <a:pt x="413" y="345"/>
                  </a:cubicBezTo>
                  <a:cubicBezTo>
                    <a:pt x="409" y="330"/>
                    <a:pt x="400" y="314"/>
                    <a:pt x="386" y="297"/>
                  </a:cubicBezTo>
                  <a:cubicBezTo>
                    <a:pt x="385" y="296"/>
                    <a:pt x="385" y="295"/>
                    <a:pt x="384" y="295"/>
                  </a:cubicBezTo>
                  <a:cubicBezTo>
                    <a:pt x="383" y="294"/>
                    <a:pt x="383" y="293"/>
                    <a:pt x="382" y="293"/>
                  </a:cubicBezTo>
                  <a:cubicBezTo>
                    <a:pt x="382" y="292"/>
                    <a:pt x="381" y="291"/>
                    <a:pt x="380" y="291"/>
                  </a:cubicBezTo>
                  <a:cubicBezTo>
                    <a:pt x="380" y="290"/>
                    <a:pt x="379" y="289"/>
                    <a:pt x="379" y="289"/>
                  </a:cubicBezTo>
                  <a:cubicBezTo>
                    <a:pt x="377" y="287"/>
                    <a:pt x="376" y="286"/>
                    <a:pt x="375" y="284"/>
                  </a:cubicBezTo>
                  <a:cubicBezTo>
                    <a:pt x="373" y="283"/>
                    <a:pt x="372" y="282"/>
                    <a:pt x="370" y="280"/>
                  </a:cubicBezTo>
                  <a:cubicBezTo>
                    <a:pt x="369" y="279"/>
                    <a:pt x="368" y="278"/>
                    <a:pt x="366" y="276"/>
                  </a:cubicBezTo>
                  <a:cubicBezTo>
                    <a:pt x="365" y="275"/>
                    <a:pt x="363" y="274"/>
                    <a:pt x="362" y="272"/>
                  </a:cubicBezTo>
                  <a:cubicBezTo>
                    <a:pt x="385" y="271"/>
                    <a:pt x="385" y="271"/>
                    <a:pt x="385" y="271"/>
                  </a:cubicBezTo>
                  <a:cubicBezTo>
                    <a:pt x="631" y="260"/>
                    <a:pt x="631" y="260"/>
                    <a:pt x="631" y="260"/>
                  </a:cubicBezTo>
                  <a:cubicBezTo>
                    <a:pt x="399" y="0"/>
                    <a:pt x="399" y="0"/>
                    <a:pt x="399" y="0"/>
                  </a:cubicBezTo>
                  <a:close/>
                </a:path>
              </a:pathLst>
            </a:custGeom>
            <a:gradFill flip="none" rotWithShape="1">
              <a:gsLst>
                <a:gs pos="51000">
                  <a:schemeClr val="accent2">
                    <a:lumMod val="40000"/>
                    <a:lumOff val="60000"/>
                  </a:schemeClr>
                </a:gs>
                <a:gs pos="0">
                  <a:schemeClr val="accent2">
                    <a:lumMod val="20000"/>
                    <a:lumOff val="80000"/>
                  </a:schemeClr>
                </a:gs>
                <a:gs pos="100000">
                  <a:schemeClr val="accent2"/>
                </a:gs>
              </a:gsLst>
              <a:lin ang="2700000" scaled="1"/>
              <a:tileRect/>
            </a:gradFill>
            <a:ln>
              <a:noFill/>
            </a:ln>
          </p:spPr>
          <p:txBody>
            <a:bodyPr/>
            <a:lstStyle/>
            <a:p>
              <a:pPr eaLnBrk="1" fontAlgn="auto" hangingPunct="1">
                <a:spcBef>
                  <a:spcPts val="0"/>
                </a:spcBef>
                <a:spcAft>
                  <a:spcPts val="0"/>
                </a:spcAft>
                <a:defRPr/>
              </a:pPr>
              <a:endParaRPr lang="id-ID">
                <a:latin typeface="+mn-lt"/>
              </a:endParaRPr>
            </a:p>
          </p:txBody>
        </p:sp>
        <p:sp>
          <p:nvSpPr>
            <p:cNvPr id="24" name="Freeform 68">
              <a:extLst>
                <a:ext uri="{FF2B5EF4-FFF2-40B4-BE49-F238E27FC236}">
                  <a16:creationId xmlns:a16="http://schemas.microsoft.com/office/drawing/2014/main" id="{4498B580-4C25-4035-978F-46653D5276A0}"/>
                </a:ext>
              </a:extLst>
            </p:cNvPr>
            <p:cNvSpPr>
              <a:spLocks/>
            </p:cNvSpPr>
            <p:nvPr/>
          </p:nvSpPr>
          <p:spPr bwMode="auto">
            <a:xfrm>
              <a:off x="5859050" y="2197777"/>
              <a:ext cx="1607255" cy="1105540"/>
            </a:xfrm>
            <a:custGeom>
              <a:avLst/>
              <a:gdLst>
                <a:gd name="T0" fmla="*/ 289 w 606"/>
                <a:gd name="T1" fmla="*/ 417 h 417"/>
                <a:gd name="T2" fmla="*/ 227 w 606"/>
                <a:gd name="T3" fmla="*/ 410 h 417"/>
                <a:gd name="T4" fmla="*/ 147 w 606"/>
                <a:gd name="T5" fmla="*/ 386 h 417"/>
                <a:gd name="T6" fmla="*/ 76 w 606"/>
                <a:gd name="T7" fmla="*/ 348 h 417"/>
                <a:gd name="T8" fmla="*/ 24 w 606"/>
                <a:gd name="T9" fmla="*/ 301 h 417"/>
                <a:gd name="T10" fmla="*/ 2 w 606"/>
                <a:gd name="T11" fmla="*/ 255 h 417"/>
                <a:gd name="T12" fmla="*/ 9 w 606"/>
                <a:gd name="T13" fmla="*/ 220 h 417"/>
                <a:gd name="T14" fmla="*/ 43 w 606"/>
                <a:gd name="T15" fmla="*/ 194 h 417"/>
                <a:gd name="T16" fmla="*/ 102 w 606"/>
                <a:gd name="T17" fmla="*/ 183 h 417"/>
                <a:gd name="T18" fmla="*/ 111 w 606"/>
                <a:gd name="T19" fmla="*/ 183 h 417"/>
                <a:gd name="T20" fmla="*/ 116 w 606"/>
                <a:gd name="T21" fmla="*/ 183 h 417"/>
                <a:gd name="T22" fmla="*/ 122 w 606"/>
                <a:gd name="T23" fmla="*/ 183 h 417"/>
                <a:gd name="T24" fmla="*/ 128 w 606"/>
                <a:gd name="T25" fmla="*/ 184 h 417"/>
                <a:gd name="T26" fmla="*/ 134 w 606"/>
                <a:gd name="T27" fmla="*/ 184 h 417"/>
                <a:gd name="T28" fmla="*/ 141 w 606"/>
                <a:gd name="T29" fmla="*/ 185 h 417"/>
                <a:gd name="T30" fmla="*/ 161 w 606"/>
                <a:gd name="T31" fmla="*/ 187 h 417"/>
                <a:gd name="T32" fmla="*/ 135 w 606"/>
                <a:gd name="T33" fmla="*/ 155 h 417"/>
                <a:gd name="T34" fmla="*/ 13 w 606"/>
                <a:gd name="T35" fmla="*/ 7 h 417"/>
                <a:gd name="T36" fmla="*/ 387 w 606"/>
                <a:gd name="T37" fmla="*/ 0 h 417"/>
                <a:gd name="T38" fmla="*/ 606 w 606"/>
                <a:gd name="T39" fmla="*/ 245 h 417"/>
                <a:gd name="T40" fmla="*/ 333 w 606"/>
                <a:gd name="T41" fmla="*/ 257 h 417"/>
                <a:gd name="T42" fmla="*/ 348 w 606"/>
                <a:gd name="T43" fmla="*/ 271 h 417"/>
                <a:gd name="T44" fmla="*/ 353 w 606"/>
                <a:gd name="T45" fmla="*/ 274 h 417"/>
                <a:gd name="T46" fmla="*/ 357 w 606"/>
                <a:gd name="T47" fmla="*/ 278 h 417"/>
                <a:gd name="T48" fmla="*/ 361 w 606"/>
                <a:gd name="T49" fmla="*/ 282 h 417"/>
                <a:gd name="T50" fmla="*/ 365 w 606"/>
                <a:gd name="T51" fmla="*/ 287 h 417"/>
                <a:gd name="T52" fmla="*/ 370 w 606"/>
                <a:gd name="T53" fmla="*/ 292 h 417"/>
                <a:gd name="T54" fmla="*/ 372 w 606"/>
                <a:gd name="T55" fmla="*/ 294 h 417"/>
                <a:gd name="T56" fmla="*/ 397 w 606"/>
                <a:gd name="T57" fmla="*/ 339 h 417"/>
                <a:gd name="T58" fmla="*/ 393 w 606"/>
                <a:gd name="T59" fmla="*/ 376 h 417"/>
                <a:gd name="T60" fmla="*/ 363 w 606"/>
                <a:gd name="T61" fmla="*/ 403 h 417"/>
                <a:gd name="T62" fmla="*/ 304 w 606"/>
                <a:gd name="T63" fmla="*/ 416 h 417"/>
                <a:gd name="T64" fmla="*/ 289 w 606"/>
                <a:gd name="T65" fmla="*/ 41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6" h="417">
                  <a:moveTo>
                    <a:pt x="289" y="417"/>
                  </a:moveTo>
                  <a:cubicBezTo>
                    <a:pt x="269" y="417"/>
                    <a:pt x="248" y="415"/>
                    <a:pt x="227" y="410"/>
                  </a:cubicBezTo>
                  <a:cubicBezTo>
                    <a:pt x="200" y="405"/>
                    <a:pt x="173" y="397"/>
                    <a:pt x="147" y="386"/>
                  </a:cubicBezTo>
                  <a:cubicBezTo>
                    <a:pt x="121" y="375"/>
                    <a:pt x="97" y="363"/>
                    <a:pt x="76" y="348"/>
                  </a:cubicBezTo>
                  <a:cubicBezTo>
                    <a:pt x="54" y="333"/>
                    <a:pt x="37" y="317"/>
                    <a:pt x="24" y="301"/>
                  </a:cubicBezTo>
                  <a:cubicBezTo>
                    <a:pt x="12" y="285"/>
                    <a:pt x="4" y="269"/>
                    <a:pt x="2" y="255"/>
                  </a:cubicBezTo>
                  <a:cubicBezTo>
                    <a:pt x="0" y="242"/>
                    <a:pt x="3" y="230"/>
                    <a:pt x="9" y="220"/>
                  </a:cubicBezTo>
                  <a:cubicBezTo>
                    <a:pt x="16" y="209"/>
                    <a:pt x="28" y="201"/>
                    <a:pt x="43" y="194"/>
                  </a:cubicBezTo>
                  <a:cubicBezTo>
                    <a:pt x="59" y="188"/>
                    <a:pt x="79" y="184"/>
                    <a:pt x="102" y="183"/>
                  </a:cubicBezTo>
                  <a:cubicBezTo>
                    <a:pt x="111" y="183"/>
                    <a:pt x="111" y="183"/>
                    <a:pt x="111" y="183"/>
                  </a:cubicBezTo>
                  <a:cubicBezTo>
                    <a:pt x="111" y="183"/>
                    <a:pt x="115" y="183"/>
                    <a:pt x="116" y="183"/>
                  </a:cubicBezTo>
                  <a:cubicBezTo>
                    <a:pt x="118" y="183"/>
                    <a:pt x="120" y="183"/>
                    <a:pt x="122" y="183"/>
                  </a:cubicBezTo>
                  <a:cubicBezTo>
                    <a:pt x="124" y="183"/>
                    <a:pt x="126" y="183"/>
                    <a:pt x="128" y="184"/>
                  </a:cubicBezTo>
                  <a:cubicBezTo>
                    <a:pt x="134" y="184"/>
                    <a:pt x="134" y="184"/>
                    <a:pt x="134" y="184"/>
                  </a:cubicBezTo>
                  <a:cubicBezTo>
                    <a:pt x="137" y="184"/>
                    <a:pt x="139" y="184"/>
                    <a:pt x="141" y="185"/>
                  </a:cubicBezTo>
                  <a:cubicBezTo>
                    <a:pt x="161" y="187"/>
                    <a:pt x="161" y="187"/>
                    <a:pt x="161" y="187"/>
                  </a:cubicBezTo>
                  <a:cubicBezTo>
                    <a:pt x="135" y="155"/>
                    <a:pt x="135" y="155"/>
                    <a:pt x="135" y="155"/>
                  </a:cubicBezTo>
                  <a:cubicBezTo>
                    <a:pt x="13" y="7"/>
                    <a:pt x="13" y="7"/>
                    <a:pt x="13" y="7"/>
                  </a:cubicBezTo>
                  <a:cubicBezTo>
                    <a:pt x="387" y="0"/>
                    <a:pt x="387" y="0"/>
                    <a:pt x="387" y="0"/>
                  </a:cubicBezTo>
                  <a:cubicBezTo>
                    <a:pt x="606" y="245"/>
                    <a:pt x="606" y="245"/>
                    <a:pt x="606" y="245"/>
                  </a:cubicBezTo>
                  <a:cubicBezTo>
                    <a:pt x="333" y="257"/>
                    <a:pt x="333" y="257"/>
                    <a:pt x="333" y="257"/>
                  </a:cubicBezTo>
                  <a:cubicBezTo>
                    <a:pt x="348" y="271"/>
                    <a:pt x="348" y="271"/>
                    <a:pt x="348" y="271"/>
                  </a:cubicBezTo>
                  <a:cubicBezTo>
                    <a:pt x="350" y="272"/>
                    <a:pt x="351" y="273"/>
                    <a:pt x="353" y="274"/>
                  </a:cubicBezTo>
                  <a:cubicBezTo>
                    <a:pt x="357" y="278"/>
                    <a:pt x="357" y="278"/>
                    <a:pt x="357" y="278"/>
                  </a:cubicBezTo>
                  <a:cubicBezTo>
                    <a:pt x="361" y="282"/>
                    <a:pt x="361" y="282"/>
                    <a:pt x="361" y="282"/>
                  </a:cubicBezTo>
                  <a:cubicBezTo>
                    <a:pt x="362" y="283"/>
                    <a:pt x="365" y="287"/>
                    <a:pt x="365" y="287"/>
                  </a:cubicBezTo>
                  <a:cubicBezTo>
                    <a:pt x="370" y="292"/>
                    <a:pt x="370" y="292"/>
                    <a:pt x="370" y="292"/>
                  </a:cubicBezTo>
                  <a:cubicBezTo>
                    <a:pt x="372" y="294"/>
                    <a:pt x="372" y="294"/>
                    <a:pt x="372" y="294"/>
                  </a:cubicBezTo>
                  <a:cubicBezTo>
                    <a:pt x="385" y="309"/>
                    <a:pt x="393" y="325"/>
                    <a:pt x="397" y="339"/>
                  </a:cubicBezTo>
                  <a:cubicBezTo>
                    <a:pt x="400" y="353"/>
                    <a:pt x="399" y="365"/>
                    <a:pt x="393" y="376"/>
                  </a:cubicBezTo>
                  <a:cubicBezTo>
                    <a:pt x="387" y="387"/>
                    <a:pt x="377" y="396"/>
                    <a:pt x="363" y="403"/>
                  </a:cubicBezTo>
                  <a:cubicBezTo>
                    <a:pt x="347" y="410"/>
                    <a:pt x="328" y="415"/>
                    <a:pt x="304" y="416"/>
                  </a:cubicBezTo>
                  <a:cubicBezTo>
                    <a:pt x="299" y="417"/>
                    <a:pt x="294" y="417"/>
                    <a:pt x="289" y="417"/>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5" name="Freeform 69">
              <a:extLst>
                <a:ext uri="{FF2B5EF4-FFF2-40B4-BE49-F238E27FC236}">
                  <a16:creationId xmlns:a16="http://schemas.microsoft.com/office/drawing/2014/main" id="{31818EC8-348E-40BA-B3DA-E75DA912B587}"/>
                </a:ext>
              </a:extLst>
            </p:cNvPr>
            <p:cNvSpPr>
              <a:spLocks/>
            </p:cNvSpPr>
            <p:nvPr/>
          </p:nvSpPr>
          <p:spPr bwMode="auto">
            <a:xfrm>
              <a:off x="4993156" y="3965871"/>
              <a:ext cx="3239806" cy="2457612"/>
            </a:xfrm>
            <a:custGeom>
              <a:avLst/>
              <a:gdLst>
                <a:gd name="T0" fmla="*/ 1222 w 1222"/>
                <a:gd name="T1" fmla="*/ 0 h 927"/>
                <a:gd name="T2" fmla="*/ 1037 w 1222"/>
                <a:gd name="T3" fmla="*/ 412 h 927"/>
                <a:gd name="T4" fmla="*/ 804 w 1222"/>
                <a:gd name="T5" fmla="*/ 441 h 927"/>
                <a:gd name="T6" fmla="*/ 806 w 1222"/>
                <a:gd name="T7" fmla="*/ 437 h 927"/>
                <a:gd name="T8" fmla="*/ 808 w 1222"/>
                <a:gd name="T9" fmla="*/ 434 h 927"/>
                <a:gd name="T10" fmla="*/ 809 w 1222"/>
                <a:gd name="T11" fmla="*/ 431 h 927"/>
                <a:gd name="T12" fmla="*/ 810 w 1222"/>
                <a:gd name="T13" fmla="*/ 428 h 927"/>
                <a:gd name="T14" fmla="*/ 825 w 1222"/>
                <a:gd name="T15" fmla="*/ 358 h 927"/>
                <a:gd name="T16" fmla="*/ 808 w 1222"/>
                <a:gd name="T17" fmla="*/ 303 h 927"/>
                <a:gd name="T18" fmla="*/ 761 w 1222"/>
                <a:gd name="T19" fmla="*/ 269 h 927"/>
                <a:gd name="T20" fmla="*/ 687 w 1222"/>
                <a:gd name="T21" fmla="*/ 262 h 927"/>
                <a:gd name="T22" fmla="*/ 601 w 1222"/>
                <a:gd name="T23" fmla="*/ 286 h 927"/>
                <a:gd name="T24" fmla="*/ 518 w 1222"/>
                <a:gd name="T25" fmla="*/ 335 h 927"/>
                <a:gd name="T26" fmla="*/ 449 w 1222"/>
                <a:gd name="T27" fmla="*/ 401 h 927"/>
                <a:gd name="T28" fmla="*/ 404 w 1222"/>
                <a:gd name="T29" fmla="*/ 477 h 927"/>
                <a:gd name="T30" fmla="*/ 393 w 1222"/>
                <a:gd name="T31" fmla="*/ 548 h 927"/>
                <a:gd name="T32" fmla="*/ 415 w 1222"/>
                <a:gd name="T33" fmla="*/ 601 h 927"/>
                <a:gd name="T34" fmla="*/ 465 w 1222"/>
                <a:gd name="T35" fmla="*/ 631 h 927"/>
                <a:gd name="T36" fmla="*/ 538 w 1222"/>
                <a:gd name="T37" fmla="*/ 634 h 927"/>
                <a:gd name="T38" fmla="*/ 541 w 1222"/>
                <a:gd name="T39" fmla="*/ 634 h 927"/>
                <a:gd name="T40" fmla="*/ 544 w 1222"/>
                <a:gd name="T41" fmla="*/ 633 h 927"/>
                <a:gd name="T42" fmla="*/ 547 w 1222"/>
                <a:gd name="T43" fmla="*/ 633 h 927"/>
                <a:gd name="T44" fmla="*/ 550 w 1222"/>
                <a:gd name="T45" fmla="*/ 632 h 927"/>
                <a:gd name="T46" fmla="*/ 461 w 1222"/>
                <a:gd name="T47" fmla="*/ 853 h 927"/>
                <a:gd name="T48" fmla="*/ 0 w 1222"/>
                <a:gd name="T49" fmla="*/ 927 h 927"/>
                <a:gd name="T50" fmla="*/ 297 w 1222"/>
                <a:gd name="T51" fmla="*/ 76 h 927"/>
                <a:gd name="T52" fmla="*/ 1222 w 1222"/>
                <a:gd name="T53" fmla="*/ 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22" h="927">
                  <a:moveTo>
                    <a:pt x="1222" y="0"/>
                  </a:moveTo>
                  <a:cubicBezTo>
                    <a:pt x="1037" y="412"/>
                    <a:pt x="1037" y="412"/>
                    <a:pt x="1037" y="412"/>
                  </a:cubicBezTo>
                  <a:cubicBezTo>
                    <a:pt x="804" y="441"/>
                    <a:pt x="804" y="441"/>
                    <a:pt x="804" y="441"/>
                  </a:cubicBezTo>
                  <a:cubicBezTo>
                    <a:pt x="805" y="440"/>
                    <a:pt x="805" y="439"/>
                    <a:pt x="806" y="437"/>
                  </a:cubicBezTo>
                  <a:cubicBezTo>
                    <a:pt x="807" y="436"/>
                    <a:pt x="807" y="435"/>
                    <a:pt x="808" y="434"/>
                  </a:cubicBezTo>
                  <a:cubicBezTo>
                    <a:pt x="808" y="433"/>
                    <a:pt x="809" y="432"/>
                    <a:pt x="809" y="431"/>
                  </a:cubicBezTo>
                  <a:cubicBezTo>
                    <a:pt x="810" y="430"/>
                    <a:pt x="810" y="429"/>
                    <a:pt x="810" y="428"/>
                  </a:cubicBezTo>
                  <a:cubicBezTo>
                    <a:pt x="821" y="402"/>
                    <a:pt x="826" y="379"/>
                    <a:pt x="825" y="358"/>
                  </a:cubicBezTo>
                  <a:cubicBezTo>
                    <a:pt x="825" y="337"/>
                    <a:pt x="819" y="318"/>
                    <a:pt x="808" y="303"/>
                  </a:cubicBezTo>
                  <a:cubicBezTo>
                    <a:pt x="797" y="288"/>
                    <a:pt x="781" y="276"/>
                    <a:pt x="761" y="269"/>
                  </a:cubicBezTo>
                  <a:cubicBezTo>
                    <a:pt x="740" y="262"/>
                    <a:pt x="716" y="259"/>
                    <a:pt x="687" y="262"/>
                  </a:cubicBezTo>
                  <a:cubicBezTo>
                    <a:pt x="659" y="265"/>
                    <a:pt x="630" y="273"/>
                    <a:pt x="601" y="286"/>
                  </a:cubicBezTo>
                  <a:cubicBezTo>
                    <a:pt x="572" y="298"/>
                    <a:pt x="544" y="315"/>
                    <a:pt x="518" y="335"/>
                  </a:cubicBezTo>
                  <a:cubicBezTo>
                    <a:pt x="492" y="354"/>
                    <a:pt x="468" y="377"/>
                    <a:pt x="449" y="401"/>
                  </a:cubicBezTo>
                  <a:cubicBezTo>
                    <a:pt x="429" y="425"/>
                    <a:pt x="414" y="451"/>
                    <a:pt x="404" y="477"/>
                  </a:cubicBezTo>
                  <a:cubicBezTo>
                    <a:pt x="394" y="503"/>
                    <a:pt x="391" y="527"/>
                    <a:pt x="393" y="548"/>
                  </a:cubicBezTo>
                  <a:cubicBezTo>
                    <a:pt x="395" y="569"/>
                    <a:pt x="403" y="587"/>
                    <a:pt x="415" y="601"/>
                  </a:cubicBezTo>
                  <a:cubicBezTo>
                    <a:pt x="428" y="615"/>
                    <a:pt x="445" y="625"/>
                    <a:pt x="465" y="631"/>
                  </a:cubicBezTo>
                  <a:cubicBezTo>
                    <a:pt x="486" y="637"/>
                    <a:pt x="511" y="638"/>
                    <a:pt x="538" y="634"/>
                  </a:cubicBezTo>
                  <a:cubicBezTo>
                    <a:pt x="539" y="634"/>
                    <a:pt x="540" y="634"/>
                    <a:pt x="541" y="634"/>
                  </a:cubicBezTo>
                  <a:cubicBezTo>
                    <a:pt x="542" y="633"/>
                    <a:pt x="543" y="633"/>
                    <a:pt x="544" y="633"/>
                  </a:cubicBezTo>
                  <a:cubicBezTo>
                    <a:pt x="545" y="633"/>
                    <a:pt x="546" y="633"/>
                    <a:pt x="547" y="633"/>
                  </a:cubicBezTo>
                  <a:cubicBezTo>
                    <a:pt x="548" y="632"/>
                    <a:pt x="549" y="632"/>
                    <a:pt x="550" y="632"/>
                  </a:cubicBezTo>
                  <a:cubicBezTo>
                    <a:pt x="461" y="853"/>
                    <a:pt x="461" y="853"/>
                    <a:pt x="461" y="853"/>
                  </a:cubicBezTo>
                  <a:cubicBezTo>
                    <a:pt x="0" y="927"/>
                    <a:pt x="0" y="927"/>
                    <a:pt x="0" y="927"/>
                  </a:cubicBezTo>
                  <a:cubicBezTo>
                    <a:pt x="297" y="76"/>
                    <a:pt x="297" y="76"/>
                    <a:pt x="297" y="76"/>
                  </a:cubicBezTo>
                  <a:lnTo>
                    <a:pt x="1222"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6" name="Freeform 70">
              <a:extLst>
                <a:ext uri="{FF2B5EF4-FFF2-40B4-BE49-F238E27FC236}">
                  <a16:creationId xmlns:a16="http://schemas.microsoft.com/office/drawing/2014/main" id="{9ADFF6D9-48F0-4B2A-833F-531A64116266}"/>
                </a:ext>
              </a:extLst>
            </p:cNvPr>
            <p:cNvSpPr>
              <a:spLocks/>
            </p:cNvSpPr>
            <p:nvPr/>
          </p:nvSpPr>
          <p:spPr bwMode="auto">
            <a:xfrm>
              <a:off x="6261837" y="5044447"/>
              <a:ext cx="1620875" cy="1506154"/>
            </a:xfrm>
            <a:custGeom>
              <a:avLst/>
              <a:gdLst>
                <a:gd name="T0" fmla="*/ 261 w 611"/>
                <a:gd name="T1" fmla="*/ 3 h 568"/>
                <a:gd name="T2" fmla="*/ 185 w 611"/>
                <a:gd name="T3" fmla="*/ 24 h 568"/>
                <a:gd name="T4" fmla="*/ 112 w 611"/>
                <a:gd name="T5" fmla="*/ 67 h 568"/>
                <a:gd name="T6" fmla="*/ 51 w 611"/>
                <a:gd name="T7" fmla="*/ 125 h 568"/>
                <a:gd name="T8" fmla="*/ 12 w 611"/>
                <a:gd name="T9" fmla="*/ 192 h 568"/>
                <a:gd name="T10" fmla="*/ 2 w 611"/>
                <a:gd name="T11" fmla="*/ 255 h 568"/>
                <a:gd name="T12" fmla="*/ 21 w 611"/>
                <a:gd name="T13" fmla="*/ 301 h 568"/>
                <a:gd name="T14" fmla="*/ 65 w 611"/>
                <a:gd name="T15" fmla="*/ 328 h 568"/>
                <a:gd name="T16" fmla="*/ 130 w 611"/>
                <a:gd name="T17" fmla="*/ 331 h 568"/>
                <a:gd name="T18" fmla="*/ 133 w 611"/>
                <a:gd name="T19" fmla="*/ 331 h 568"/>
                <a:gd name="T20" fmla="*/ 136 w 611"/>
                <a:gd name="T21" fmla="*/ 330 h 568"/>
                <a:gd name="T22" fmla="*/ 139 w 611"/>
                <a:gd name="T23" fmla="*/ 330 h 568"/>
                <a:gd name="T24" fmla="*/ 142 w 611"/>
                <a:gd name="T25" fmla="*/ 329 h 568"/>
                <a:gd name="T26" fmla="*/ 148 w 611"/>
                <a:gd name="T27" fmla="*/ 328 h 568"/>
                <a:gd name="T28" fmla="*/ 154 w 611"/>
                <a:gd name="T29" fmla="*/ 326 h 568"/>
                <a:gd name="T30" fmla="*/ 160 w 611"/>
                <a:gd name="T31" fmla="*/ 325 h 568"/>
                <a:gd name="T32" fmla="*/ 166 w 611"/>
                <a:gd name="T33" fmla="*/ 323 h 568"/>
                <a:gd name="T34" fmla="*/ 158 w 611"/>
                <a:gd name="T35" fmla="*/ 344 h 568"/>
                <a:gd name="T36" fmla="*/ 67 w 611"/>
                <a:gd name="T37" fmla="*/ 568 h 568"/>
                <a:gd name="T38" fmla="*/ 452 w 611"/>
                <a:gd name="T39" fmla="*/ 506 h 568"/>
                <a:gd name="T40" fmla="*/ 611 w 611"/>
                <a:gd name="T41" fmla="*/ 151 h 568"/>
                <a:gd name="T42" fmla="*/ 375 w 611"/>
                <a:gd name="T43" fmla="*/ 180 h 568"/>
                <a:gd name="T44" fmla="*/ 352 w 611"/>
                <a:gd name="T45" fmla="*/ 183 h 568"/>
                <a:gd name="T46" fmla="*/ 355 w 611"/>
                <a:gd name="T47" fmla="*/ 178 h 568"/>
                <a:gd name="T48" fmla="*/ 359 w 611"/>
                <a:gd name="T49" fmla="*/ 173 h 568"/>
                <a:gd name="T50" fmla="*/ 362 w 611"/>
                <a:gd name="T51" fmla="*/ 167 h 568"/>
                <a:gd name="T52" fmla="*/ 364 w 611"/>
                <a:gd name="T53" fmla="*/ 162 h 568"/>
                <a:gd name="T54" fmla="*/ 366 w 611"/>
                <a:gd name="T55" fmla="*/ 158 h 568"/>
                <a:gd name="T56" fmla="*/ 368 w 611"/>
                <a:gd name="T57" fmla="*/ 155 h 568"/>
                <a:gd name="T58" fmla="*/ 369 w 611"/>
                <a:gd name="T59" fmla="*/ 152 h 568"/>
                <a:gd name="T60" fmla="*/ 370 w 611"/>
                <a:gd name="T61" fmla="*/ 149 h 568"/>
                <a:gd name="T62" fmla="*/ 383 w 611"/>
                <a:gd name="T63" fmla="*/ 87 h 568"/>
                <a:gd name="T64" fmla="*/ 368 w 611"/>
                <a:gd name="T65" fmla="*/ 39 h 568"/>
                <a:gd name="T66" fmla="*/ 326 w 611"/>
                <a:gd name="T67" fmla="*/ 9 h 568"/>
                <a:gd name="T68" fmla="*/ 261 w 611"/>
                <a:gd name="T69"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1" h="568">
                  <a:moveTo>
                    <a:pt x="261" y="3"/>
                  </a:moveTo>
                  <a:cubicBezTo>
                    <a:pt x="236" y="5"/>
                    <a:pt x="210" y="13"/>
                    <a:pt x="185" y="24"/>
                  </a:cubicBezTo>
                  <a:cubicBezTo>
                    <a:pt x="160" y="35"/>
                    <a:pt x="135" y="50"/>
                    <a:pt x="112" y="67"/>
                  </a:cubicBezTo>
                  <a:cubicBezTo>
                    <a:pt x="89" y="84"/>
                    <a:pt x="68" y="104"/>
                    <a:pt x="51" y="125"/>
                  </a:cubicBezTo>
                  <a:cubicBezTo>
                    <a:pt x="34" y="147"/>
                    <a:pt x="21" y="169"/>
                    <a:pt x="12" y="192"/>
                  </a:cubicBezTo>
                  <a:cubicBezTo>
                    <a:pt x="3" y="215"/>
                    <a:pt x="0" y="236"/>
                    <a:pt x="2" y="255"/>
                  </a:cubicBezTo>
                  <a:cubicBezTo>
                    <a:pt x="4" y="273"/>
                    <a:pt x="10" y="289"/>
                    <a:pt x="21" y="301"/>
                  </a:cubicBezTo>
                  <a:cubicBezTo>
                    <a:pt x="32" y="314"/>
                    <a:pt x="47" y="323"/>
                    <a:pt x="65" y="328"/>
                  </a:cubicBezTo>
                  <a:cubicBezTo>
                    <a:pt x="84" y="333"/>
                    <a:pt x="105" y="334"/>
                    <a:pt x="130" y="331"/>
                  </a:cubicBezTo>
                  <a:cubicBezTo>
                    <a:pt x="131" y="331"/>
                    <a:pt x="132" y="331"/>
                    <a:pt x="133" y="331"/>
                  </a:cubicBezTo>
                  <a:cubicBezTo>
                    <a:pt x="134" y="330"/>
                    <a:pt x="135" y="330"/>
                    <a:pt x="136" y="330"/>
                  </a:cubicBezTo>
                  <a:cubicBezTo>
                    <a:pt x="137" y="330"/>
                    <a:pt x="138" y="330"/>
                    <a:pt x="139" y="330"/>
                  </a:cubicBezTo>
                  <a:cubicBezTo>
                    <a:pt x="140" y="329"/>
                    <a:pt x="141" y="329"/>
                    <a:pt x="142" y="329"/>
                  </a:cubicBezTo>
                  <a:cubicBezTo>
                    <a:pt x="144" y="329"/>
                    <a:pt x="146" y="328"/>
                    <a:pt x="148" y="328"/>
                  </a:cubicBezTo>
                  <a:cubicBezTo>
                    <a:pt x="150" y="327"/>
                    <a:pt x="152" y="327"/>
                    <a:pt x="154" y="326"/>
                  </a:cubicBezTo>
                  <a:cubicBezTo>
                    <a:pt x="156" y="326"/>
                    <a:pt x="158" y="325"/>
                    <a:pt x="160" y="325"/>
                  </a:cubicBezTo>
                  <a:cubicBezTo>
                    <a:pt x="162" y="324"/>
                    <a:pt x="164" y="324"/>
                    <a:pt x="166" y="323"/>
                  </a:cubicBezTo>
                  <a:cubicBezTo>
                    <a:pt x="158" y="344"/>
                    <a:pt x="158" y="344"/>
                    <a:pt x="158" y="344"/>
                  </a:cubicBezTo>
                  <a:cubicBezTo>
                    <a:pt x="67" y="568"/>
                    <a:pt x="67" y="568"/>
                    <a:pt x="67" y="568"/>
                  </a:cubicBezTo>
                  <a:cubicBezTo>
                    <a:pt x="452" y="506"/>
                    <a:pt x="452" y="506"/>
                    <a:pt x="452" y="506"/>
                  </a:cubicBezTo>
                  <a:cubicBezTo>
                    <a:pt x="611" y="151"/>
                    <a:pt x="611" y="151"/>
                    <a:pt x="611" y="151"/>
                  </a:cubicBezTo>
                  <a:cubicBezTo>
                    <a:pt x="375" y="180"/>
                    <a:pt x="375" y="180"/>
                    <a:pt x="375" y="180"/>
                  </a:cubicBezTo>
                  <a:cubicBezTo>
                    <a:pt x="352" y="183"/>
                    <a:pt x="352" y="183"/>
                    <a:pt x="352" y="183"/>
                  </a:cubicBezTo>
                  <a:cubicBezTo>
                    <a:pt x="353" y="182"/>
                    <a:pt x="354" y="180"/>
                    <a:pt x="355" y="178"/>
                  </a:cubicBezTo>
                  <a:cubicBezTo>
                    <a:pt x="356" y="176"/>
                    <a:pt x="358" y="174"/>
                    <a:pt x="359" y="173"/>
                  </a:cubicBezTo>
                  <a:cubicBezTo>
                    <a:pt x="360" y="171"/>
                    <a:pt x="361" y="169"/>
                    <a:pt x="362" y="167"/>
                  </a:cubicBezTo>
                  <a:cubicBezTo>
                    <a:pt x="363" y="165"/>
                    <a:pt x="364" y="163"/>
                    <a:pt x="364" y="162"/>
                  </a:cubicBezTo>
                  <a:cubicBezTo>
                    <a:pt x="365" y="160"/>
                    <a:pt x="366" y="159"/>
                    <a:pt x="366" y="158"/>
                  </a:cubicBezTo>
                  <a:cubicBezTo>
                    <a:pt x="367" y="157"/>
                    <a:pt x="367" y="156"/>
                    <a:pt x="368" y="155"/>
                  </a:cubicBezTo>
                  <a:cubicBezTo>
                    <a:pt x="368" y="154"/>
                    <a:pt x="369" y="153"/>
                    <a:pt x="369" y="152"/>
                  </a:cubicBezTo>
                  <a:cubicBezTo>
                    <a:pt x="369" y="151"/>
                    <a:pt x="370" y="150"/>
                    <a:pt x="370" y="149"/>
                  </a:cubicBezTo>
                  <a:cubicBezTo>
                    <a:pt x="380" y="126"/>
                    <a:pt x="384" y="105"/>
                    <a:pt x="383" y="87"/>
                  </a:cubicBezTo>
                  <a:cubicBezTo>
                    <a:pt x="383" y="68"/>
                    <a:pt x="377" y="52"/>
                    <a:pt x="368" y="39"/>
                  </a:cubicBezTo>
                  <a:cubicBezTo>
                    <a:pt x="358" y="25"/>
                    <a:pt x="344" y="15"/>
                    <a:pt x="326" y="9"/>
                  </a:cubicBezTo>
                  <a:cubicBezTo>
                    <a:pt x="308" y="2"/>
                    <a:pt x="286" y="0"/>
                    <a:pt x="261" y="3"/>
                  </a:cubicBezTo>
                  <a:close/>
                </a:path>
              </a:pathLst>
            </a:custGeom>
            <a:gradFill>
              <a:gsLst>
                <a:gs pos="51000">
                  <a:schemeClr val="accent5">
                    <a:lumMod val="40000"/>
                    <a:lumOff val="60000"/>
                  </a:schemeClr>
                </a:gs>
                <a:gs pos="0">
                  <a:schemeClr val="accent5">
                    <a:lumMod val="20000"/>
                    <a:lumOff val="80000"/>
                  </a:schemeClr>
                </a:gs>
                <a:gs pos="100000">
                  <a:schemeClr val="accent5"/>
                </a:gs>
              </a:gsLst>
              <a:lin ang="2700000" scaled="1"/>
            </a:gradFill>
            <a:ln>
              <a:noFill/>
            </a:ln>
          </p:spPr>
          <p:txBody>
            <a:bodyPr/>
            <a:lstStyle/>
            <a:p>
              <a:pPr eaLnBrk="1" fontAlgn="auto" hangingPunct="1">
                <a:spcBef>
                  <a:spcPts val="0"/>
                </a:spcBef>
                <a:spcAft>
                  <a:spcPts val="0"/>
                </a:spcAft>
                <a:defRPr/>
              </a:pPr>
              <a:endParaRPr lang="id-ID">
                <a:latin typeface="+mn-lt"/>
              </a:endParaRPr>
            </a:p>
          </p:txBody>
        </p:sp>
        <p:sp>
          <p:nvSpPr>
            <p:cNvPr id="27" name="Freeform 71">
              <a:extLst>
                <a:ext uri="{FF2B5EF4-FFF2-40B4-BE49-F238E27FC236}">
                  <a16:creationId xmlns:a16="http://schemas.microsoft.com/office/drawing/2014/main" id="{6869FBD7-302C-4A91-AA6F-554B719EA406}"/>
                </a:ext>
              </a:extLst>
            </p:cNvPr>
            <p:cNvSpPr>
              <a:spLocks/>
            </p:cNvSpPr>
            <p:nvPr/>
          </p:nvSpPr>
          <p:spPr bwMode="auto">
            <a:xfrm>
              <a:off x="6283241" y="5069486"/>
              <a:ext cx="1564447" cy="1452225"/>
            </a:xfrm>
            <a:custGeom>
              <a:avLst/>
              <a:gdLst>
                <a:gd name="T0" fmla="*/ 172 w 590"/>
                <a:gd name="T1" fmla="*/ 301 h 547"/>
                <a:gd name="T2" fmla="*/ 156 w 590"/>
                <a:gd name="T3" fmla="*/ 305 h 547"/>
                <a:gd name="T4" fmla="*/ 150 w 590"/>
                <a:gd name="T5" fmla="*/ 307 h 547"/>
                <a:gd name="T6" fmla="*/ 144 w 590"/>
                <a:gd name="T7" fmla="*/ 308 h 547"/>
                <a:gd name="T8" fmla="*/ 138 w 590"/>
                <a:gd name="T9" fmla="*/ 310 h 547"/>
                <a:gd name="T10" fmla="*/ 132 w 590"/>
                <a:gd name="T11" fmla="*/ 311 h 547"/>
                <a:gd name="T12" fmla="*/ 123 w 590"/>
                <a:gd name="T13" fmla="*/ 313 h 547"/>
                <a:gd name="T14" fmla="*/ 121 w 590"/>
                <a:gd name="T15" fmla="*/ 313 h 547"/>
                <a:gd name="T16" fmla="*/ 95 w 590"/>
                <a:gd name="T17" fmla="*/ 315 h 547"/>
                <a:gd name="T18" fmla="*/ 60 w 590"/>
                <a:gd name="T19" fmla="*/ 310 h 547"/>
                <a:gd name="T20" fmla="*/ 19 w 590"/>
                <a:gd name="T21" fmla="*/ 286 h 547"/>
                <a:gd name="T22" fmla="*/ 2 w 590"/>
                <a:gd name="T23" fmla="*/ 244 h 547"/>
                <a:gd name="T24" fmla="*/ 11 w 590"/>
                <a:gd name="T25" fmla="*/ 185 h 547"/>
                <a:gd name="T26" fmla="*/ 50 w 590"/>
                <a:gd name="T27" fmla="*/ 120 h 547"/>
                <a:gd name="T28" fmla="*/ 109 w 590"/>
                <a:gd name="T29" fmla="*/ 63 h 547"/>
                <a:gd name="T30" fmla="*/ 180 w 590"/>
                <a:gd name="T31" fmla="*/ 21 h 547"/>
                <a:gd name="T32" fmla="*/ 254 w 590"/>
                <a:gd name="T33" fmla="*/ 1 h 547"/>
                <a:gd name="T34" fmla="*/ 273 w 590"/>
                <a:gd name="T35" fmla="*/ 0 h 547"/>
                <a:gd name="T36" fmla="*/ 315 w 590"/>
                <a:gd name="T37" fmla="*/ 6 h 547"/>
                <a:gd name="T38" fmla="*/ 353 w 590"/>
                <a:gd name="T39" fmla="*/ 33 h 547"/>
                <a:gd name="T40" fmla="*/ 367 w 590"/>
                <a:gd name="T41" fmla="*/ 77 h 547"/>
                <a:gd name="T42" fmla="*/ 355 w 590"/>
                <a:gd name="T43" fmla="*/ 135 h 547"/>
                <a:gd name="T44" fmla="*/ 354 w 590"/>
                <a:gd name="T45" fmla="*/ 139 h 547"/>
                <a:gd name="T46" fmla="*/ 351 w 590"/>
                <a:gd name="T47" fmla="*/ 145 h 547"/>
                <a:gd name="T48" fmla="*/ 349 w 590"/>
                <a:gd name="T49" fmla="*/ 148 h 547"/>
                <a:gd name="T50" fmla="*/ 346 w 590"/>
                <a:gd name="T51" fmla="*/ 153 h 547"/>
                <a:gd name="T52" fmla="*/ 344 w 590"/>
                <a:gd name="T53" fmla="*/ 158 h 547"/>
                <a:gd name="T54" fmla="*/ 341 w 590"/>
                <a:gd name="T55" fmla="*/ 162 h 547"/>
                <a:gd name="T56" fmla="*/ 340 w 590"/>
                <a:gd name="T57" fmla="*/ 164 h 547"/>
                <a:gd name="T58" fmla="*/ 337 w 590"/>
                <a:gd name="T59" fmla="*/ 169 h 547"/>
                <a:gd name="T60" fmla="*/ 328 w 590"/>
                <a:gd name="T61" fmla="*/ 184 h 547"/>
                <a:gd name="T62" fmla="*/ 590 w 590"/>
                <a:gd name="T63" fmla="*/ 151 h 547"/>
                <a:gd name="T64" fmla="*/ 438 w 590"/>
                <a:gd name="T65" fmla="*/ 489 h 547"/>
                <a:gd name="T66" fmla="*/ 72 w 590"/>
                <a:gd name="T67" fmla="*/ 547 h 547"/>
                <a:gd name="T68" fmla="*/ 172 w 590"/>
                <a:gd name="T69" fmla="*/ 30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0" h="547">
                  <a:moveTo>
                    <a:pt x="172" y="301"/>
                  </a:moveTo>
                  <a:cubicBezTo>
                    <a:pt x="156" y="305"/>
                    <a:pt x="156" y="305"/>
                    <a:pt x="156" y="305"/>
                  </a:cubicBezTo>
                  <a:cubicBezTo>
                    <a:pt x="154" y="306"/>
                    <a:pt x="152" y="306"/>
                    <a:pt x="150" y="307"/>
                  </a:cubicBezTo>
                  <a:cubicBezTo>
                    <a:pt x="148" y="307"/>
                    <a:pt x="146" y="308"/>
                    <a:pt x="144" y="308"/>
                  </a:cubicBezTo>
                  <a:cubicBezTo>
                    <a:pt x="138" y="310"/>
                    <a:pt x="138" y="310"/>
                    <a:pt x="138" y="310"/>
                  </a:cubicBezTo>
                  <a:cubicBezTo>
                    <a:pt x="136" y="310"/>
                    <a:pt x="134" y="311"/>
                    <a:pt x="132" y="311"/>
                  </a:cubicBezTo>
                  <a:cubicBezTo>
                    <a:pt x="132" y="311"/>
                    <a:pt x="124" y="312"/>
                    <a:pt x="123" y="313"/>
                  </a:cubicBezTo>
                  <a:cubicBezTo>
                    <a:pt x="121" y="313"/>
                    <a:pt x="121" y="313"/>
                    <a:pt x="121" y="313"/>
                  </a:cubicBezTo>
                  <a:cubicBezTo>
                    <a:pt x="112" y="314"/>
                    <a:pt x="103" y="315"/>
                    <a:pt x="95" y="315"/>
                  </a:cubicBezTo>
                  <a:cubicBezTo>
                    <a:pt x="82" y="315"/>
                    <a:pt x="70" y="313"/>
                    <a:pt x="60" y="310"/>
                  </a:cubicBezTo>
                  <a:cubicBezTo>
                    <a:pt x="43" y="305"/>
                    <a:pt x="29" y="297"/>
                    <a:pt x="19" y="286"/>
                  </a:cubicBezTo>
                  <a:cubicBezTo>
                    <a:pt x="9" y="275"/>
                    <a:pt x="4" y="260"/>
                    <a:pt x="2" y="244"/>
                  </a:cubicBezTo>
                  <a:cubicBezTo>
                    <a:pt x="0" y="226"/>
                    <a:pt x="3" y="206"/>
                    <a:pt x="11" y="185"/>
                  </a:cubicBezTo>
                  <a:cubicBezTo>
                    <a:pt x="20" y="163"/>
                    <a:pt x="33" y="142"/>
                    <a:pt x="50" y="120"/>
                  </a:cubicBezTo>
                  <a:cubicBezTo>
                    <a:pt x="66" y="100"/>
                    <a:pt x="86" y="80"/>
                    <a:pt x="109" y="63"/>
                  </a:cubicBezTo>
                  <a:cubicBezTo>
                    <a:pt x="131" y="46"/>
                    <a:pt x="155" y="32"/>
                    <a:pt x="180" y="21"/>
                  </a:cubicBezTo>
                  <a:cubicBezTo>
                    <a:pt x="206" y="10"/>
                    <a:pt x="231" y="3"/>
                    <a:pt x="254" y="1"/>
                  </a:cubicBezTo>
                  <a:cubicBezTo>
                    <a:pt x="261" y="0"/>
                    <a:pt x="267" y="0"/>
                    <a:pt x="273" y="0"/>
                  </a:cubicBezTo>
                  <a:cubicBezTo>
                    <a:pt x="289" y="0"/>
                    <a:pt x="303" y="2"/>
                    <a:pt x="315" y="6"/>
                  </a:cubicBezTo>
                  <a:cubicBezTo>
                    <a:pt x="331" y="12"/>
                    <a:pt x="344" y="21"/>
                    <a:pt x="353" y="33"/>
                  </a:cubicBezTo>
                  <a:cubicBezTo>
                    <a:pt x="362" y="45"/>
                    <a:pt x="367" y="60"/>
                    <a:pt x="367" y="77"/>
                  </a:cubicBezTo>
                  <a:cubicBezTo>
                    <a:pt x="368" y="95"/>
                    <a:pt x="364" y="115"/>
                    <a:pt x="355" y="135"/>
                  </a:cubicBezTo>
                  <a:cubicBezTo>
                    <a:pt x="355" y="136"/>
                    <a:pt x="354" y="139"/>
                    <a:pt x="354" y="139"/>
                  </a:cubicBezTo>
                  <a:cubicBezTo>
                    <a:pt x="351" y="145"/>
                    <a:pt x="351" y="145"/>
                    <a:pt x="351" y="145"/>
                  </a:cubicBezTo>
                  <a:cubicBezTo>
                    <a:pt x="349" y="148"/>
                    <a:pt x="349" y="148"/>
                    <a:pt x="349" y="148"/>
                  </a:cubicBezTo>
                  <a:cubicBezTo>
                    <a:pt x="346" y="153"/>
                    <a:pt x="346" y="153"/>
                    <a:pt x="346" y="153"/>
                  </a:cubicBezTo>
                  <a:cubicBezTo>
                    <a:pt x="346" y="155"/>
                    <a:pt x="345" y="157"/>
                    <a:pt x="344" y="158"/>
                  </a:cubicBezTo>
                  <a:cubicBezTo>
                    <a:pt x="343" y="160"/>
                    <a:pt x="342" y="161"/>
                    <a:pt x="341" y="162"/>
                  </a:cubicBezTo>
                  <a:cubicBezTo>
                    <a:pt x="340" y="164"/>
                    <a:pt x="340" y="164"/>
                    <a:pt x="340" y="164"/>
                  </a:cubicBezTo>
                  <a:cubicBezTo>
                    <a:pt x="339" y="165"/>
                    <a:pt x="338" y="167"/>
                    <a:pt x="337" y="169"/>
                  </a:cubicBezTo>
                  <a:cubicBezTo>
                    <a:pt x="328" y="184"/>
                    <a:pt x="328" y="184"/>
                    <a:pt x="328" y="184"/>
                  </a:cubicBezTo>
                  <a:cubicBezTo>
                    <a:pt x="590" y="151"/>
                    <a:pt x="590" y="151"/>
                    <a:pt x="590" y="151"/>
                  </a:cubicBezTo>
                  <a:cubicBezTo>
                    <a:pt x="438" y="489"/>
                    <a:pt x="438" y="489"/>
                    <a:pt x="438" y="489"/>
                  </a:cubicBezTo>
                  <a:cubicBezTo>
                    <a:pt x="72" y="547"/>
                    <a:pt x="72" y="547"/>
                    <a:pt x="72" y="547"/>
                  </a:cubicBezTo>
                  <a:lnTo>
                    <a:pt x="172" y="301"/>
                  </a:ln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46146" name="Freeform 72">
              <a:extLst>
                <a:ext uri="{FF2B5EF4-FFF2-40B4-BE49-F238E27FC236}">
                  <a16:creationId xmlns:a16="http://schemas.microsoft.com/office/drawing/2014/main" id="{E828D6CB-64BD-4C2A-8812-59ECC95FDAC8}"/>
                </a:ext>
              </a:extLst>
            </p:cNvPr>
            <p:cNvSpPr>
              <a:spLocks/>
            </p:cNvSpPr>
            <p:nvPr/>
          </p:nvSpPr>
          <p:spPr bwMode="auto">
            <a:xfrm>
              <a:off x="4507167" y="2430376"/>
              <a:ext cx="3725795" cy="3993604"/>
            </a:xfrm>
            <a:custGeom>
              <a:avLst/>
              <a:gdLst>
                <a:gd name="T0" fmla="*/ 3717951 w 3325"/>
                <a:gd name="T1" fmla="*/ 1527296 h 3564"/>
                <a:gd name="T2" fmla="*/ 1278536 w 3325"/>
                <a:gd name="T3" fmla="*/ 1726752 h 3564"/>
                <a:gd name="T4" fmla="*/ 16808 w 3325"/>
                <a:gd name="T5" fmla="*/ 0 h 3564"/>
                <a:gd name="T6" fmla="*/ 3362 w 3325"/>
                <a:gd name="T7" fmla="*/ 0 h 3564"/>
                <a:gd name="T8" fmla="*/ 0 w 3325"/>
                <a:gd name="T9" fmla="*/ 13446 h 3564"/>
                <a:gd name="T10" fmla="*/ 1262848 w 3325"/>
                <a:gd name="T11" fmla="*/ 1736837 h 3564"/>
                <a:gd name="T12" fmla="*/ 477350 w 3325"/>
                <a:gd name="T13" fmla="*/ 3983519 h 3564"/>
                <a:gd name="T14" fmla="*/ 486314 w 3325"/>
                <a:gd name="T15" fmla="*/ 3993604 h 3564"/>
                <a:gd name="T16" fmla="*/ 496399 w 3325"/>
                <a:gd name="T17" fmla="*/ 3993604 h 3564"/>
                <a:gd name="T18" fmla="*/ 1280777 w 3325"/>
                <a:gd name="T19" fmla="*/ 1744681 h 3564"/>
                <a:gd name="T20" fmla="*/ 3721313 w 3325"/>
                <a:gd name="T21" fmla="*/ 1546345 h 3564"/>
                <a:gd name="T22" fmla="*/ 3725795 w 3325"/>
                <a:gd name="T23" fmla="*/ 1535140 h 3564"/>
                <a:gd name="T24" fmla="*/ 3717951 w 3325"/>
                <a:gd name="T25" fmla="*/ 1527296 h 35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5" h="3564">
                  <a:moveTo>
                    <a:pt x="3318" y="1363"/>
                  </a:moveTo>
                  <a:lnTo>
                    <a:pt x="1141" y="1541"/>
                  </a:lnTo>
                  <a:lnTo>
                    <a:pt x="15" y="0"/>
                  </a:lnTo>
                  <a:lnTo>
                    <a:pt x="3" y="0"/>
                  </a:lnTo>
                  <a:lnTo>
                    <a:pt x="0" y="12"/>
                  </a:lnTo>
                  <a:lnTo>
                    <a:pt x="1127" y="1550"/>
                  </a:lnTo>
                  <a:lnTo>
                    <a:pt x="426" y="3555"/>
                  </a:lnTo>
                  <a:lnTo>
                    <a:pt x="434" y="3564"/>
                  </a:lnTo>
                  <a:lnTo>
                    <a:pt x="443" y="3564"/>
                  </a:lnTo>
                  <a:lnTo>
                    <a:pt x="1143" y="1557"/>
                  </a:lnTo>
                  <a:lnTo>
                    <a:pt x="3321" y="1380"/>
                  </a:lnTo>
                  <a:lnTo>
                    <a:pt x="3325" y="1370"/>
                  </a:lnTo>
                  <a:lnTo>
                    <a:pt x="3318" y="1363"/>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29" name="Group 28">
            <a:extLst>
              <a:ext uri="{FF2B5EF4-FFF2-40B4-BE49-F238E27FC236}">
                <a16:creationId xmlns:a16="http://schemas.microsoft.com/office/drawing/2014/main" id="{49036F73-5A64-41D7-97E3-531EA6967F85}"/>
              </a:ext>
            </a:extLst>
          </p:cNvPr>
          <p:cNvGrpSpPr>
            <a:grpSpLocks/>
          </p:cNvGrpSpPr>
          <p:nvPr/>
        </p:nvGrpSpPr>
        <p:grpSpPr bwMode="auto">
          <a:xfrm>
            <a:off x="4156075" y="2703513"/>
            <a:ext cx="1458913" cy="563562"/>
            <a:chOff x="1582038" y="2697524"/>
            <a:chExt cx="2577213" cy="316190"/>
          </a:xfrm>
        </p:grpSpPr>
        <p:cxnSp>
          <p:nvCxnSpPr>
            <p:cNvPr id="30" name="Straight Connector 29">
              <a:extLst>
                <a:ext uri="{FF2B5EF4-FFF2-40B4-BE49-F238E27FC236}">
                  <a16:creationId xmlns:a16="http://schemas.microsoft.com/office/drawing/2014/main" id="{7C4011AF-B901-4B85-9AF8-108E923A5B76}"/>
                </a:ext>
              </a:extLst>
            </p:cNvPr>
            <p:cNvCxnSpPr/>
            <p:nvPr/>
          </p:nvCxnSpPr>
          <p:spPr>
            <a:xfrm flipH="1" flipV="1">
              <a:off x="3660074" y="2697524"/>
              <a:ext cx="499177"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8D63E33-97DB-4E08-9EBE-D38492FA52EA}"/>
                </a:ext>
              </a:extLst>
            </p:cNvPr>
            <p:cNvCxnSpPr/>
            <p:nvPr/>
          </p:nvCxnSpPr>
          <p:spPr>
            <a:xfrm flipH="1">
              <a:off x="1582038" y="2697524"/>
              <a:ext cx="2078036"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D8EA3315-BEE9-4A57-ABD2-9D8FB7D9DF28}"/>
              </a:ext>
            </a:extLst>
          </p:cNvPr>
          <p:cNvGrpSpPr>
            <a:grpSpLocks/>
          </p:cNvGrpSpPr>
          <p:nvPr/>
        </p:nvGrpSpPr>
        <p:grpSpPr bwMode="auto">
          <a:xfrm>
            <a:off x="4048125" y="4583113"/>
            <a:ext cx="2009775" cy="696912"/>
            <a:chOff x="1804697" y="4994858"/>
            <a:chExt cx="2493744" cy="316190"/>
          </a:xfrm>
        </p:grpSpPr>
        <p:cxnSp>
          <p:nvCxnSpPr>
            <p:cNvPr id="33" name="Straight Connector 32">
              <a:extLst>
                <a:ext uri="{FF2B5EF4-FFF2-40B4-BE49-F238E27FC236}">
                  <a16:creationId xmlns:a16="http://schemas.microsoft.com/office/drawing/2014/main" id="{35F0CEC8-C09F-4F2E-8FAB-6150B889C151}"/>
                </a:ext>
              </a:extLst>
            </p:cNvPr>
            <p:cNvCxnSpPr/>
            <p:nvPr/>
          </p:nvCxnSpPr>
          <p:spPr>
            <a:xfrm flipH="1">
              <a:off x="3800087" y="4994858"/>
              <a:ext cx="498354"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CAF7F6D-ED5F-456F-AD8D-BF2A706D6132}"/>
                </a:ext>
              </a:extLst>
            </p:cNvPr>
            <p:cNvCxnSpPr/>
            <p:nvPr/>
          </p:nvCxnSpPr>
          <p:spPr>
            <a:xfrm flipH="1">
              <a:off x="1804697" y="5311048"/>
              <a:ext cx="1995390"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9C488A1A-404C-43D5-B1E3-6FCB20A87042}"/>
              </a:ext>
            </a:extLst>
          </p:cNvPr>
          <p:cNvGrpSpPr>
            <a:grpSpLocks/>
          </p:cNvGrpSpPr>
          <p:nvPr/>
        </p:nvGrpSpPr>
        <p:grpSpPr bwMode="auto">
          <a:xfrm>
            <a:off x="6961188" y="2862263"/>
            <a:ext cx="1390650" cy="379412"/>
            <a:chOff x="7528087" y="2680840"/>
            <a:chExt cx="2803259" cy="316190"/>
          </a:xfrm>
        </p:grpSpPr>
        <p:cxnSp>
          <p:nvCxnSpPr>
            <p:cNvPr id="36" name="Straight Connector 35">
              <a:extLst>
                <a:ext uri="{FF2B5EF4-FFF2-40B4-BE49-F238E27FC236}">
                  <a16:creationId xmlns:a16="http://schemas.microsoft.com/office/drawing/2014/main" id="{E780CED0-EFCC-42CE-8D47-2E0A0A8596E8}"/>
                </a:ext>
              </a:extLst>
            </p:cNvPr>
            <p:cNvCxnSpPr/>
            <p:nvPr/>
          </p:nvCxnSpPr>
          <p:spPr>
            <a:xfrm flipV="1">
              <a:off x="7528087" y="2680840"/>
              <a:ext cx="499211" cy="31619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27DC90EB-1C63-4FB4-AF06-A12721FAE514}"/>
                </a:ext>
              </a:extLst>
            </p:cNvPr>
            <p:cNvCxnSpPr/>
            <p:nvPr/>
          </p:nvCxnSpPr>
          <p:spPr>
            <a:xfrm>
              <a:off x="8027298" y="2680840"/>
              <a:ext cx="2304048"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DD1DA99B-6FD3-4849-99DF-0B0999F686A3}"/>
              </a:ext>
            </a:extLst>
          </p:cNvPr>
          <p:cNvGrpSpPr>
            <a:grpSpLocks/>
          </p:cNvGrpSpPr>
          <p:nvPr/>
        </p:nvGrpSpPr>
        <p:grpSpPr bwMode="auto">
          <a:xfrm>
            <a:off x="6694488" y="4554538"/>
            <a:ext cx="1657350" cy="585787"/>
            <a:chOff x="8125333" y="4745260"/>
            <a:chExt cx="2389596" cy="203034"/>
          </a:xfrm>
        </p:grpSpPr>
        <p:cxnSp>
          <p:nvCxnSpPr>
            <p:cNvPr id="39" name="Straight Connector 38">
              <a:extLst>
                <a:ext uri="{FF2B5EF4-FFF2-40B4-BE49-F238E27FC236}">
                  <a16:creationId xmlns:a16="http://schemas.microsoft.com/office/drawing/2014/main" id="{7F48BB4F-07AE-47A3-A871-14FF567E4A05}"/>
                </a:ext>
              </a:extLst>
            </p:cNvPr>
            <p:cNvCxnSpPr/>
            <p:nvPr/>
          </p:nvCxnSpPr>
          <p:spPr>
            <a:xfrm>
              <a:off x="8125333" y="4745260"/>
              <a:ext cx="521866" cy="203034"/>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ABF3FCC-8027-4B61-B4DA-C98F448F304C}"/>
                </a:ext>
              </a:extLst>
            </p:cNvPr>
            <p:cNvCxnSpPr/>
            <p:nvPr/>
          </p:nvCxnSpPr>
          <p:spPr>
            <a:xfrm>
              <a:off x="8647199" y="4948294"/>
              <a:ext cx="1867730" cy="0"/>
            </a:xfrm>
            <a:prstGeom prst="line">
              <a:avLst/>
            </a:prstGeom>
            <a:ln>
              <a:solidFill>
                <a:schemeClr val="bg2">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0A458F5F-AE13-4676-B09C-1AC0C250F0BF}"/>
              </a:ext>
            </a:extLst>
          </p:cNvPr>
          <p:cNvGrpSpPr>
            <a:grpSpLocks/>
          </p:cNvGrpSpPr>
          <p:nvPr/>
        </p:nvGrpSpPr>
        <p:grpSpPr bwMode="auto">
          <a:xfrm>
            <a:off x="3832225" y="2336800"/>
            <a:ext cx="765175" cy="765175"/>
            <a:chOff x="6120388" y="2293624"/>
            <a:chExt cx="764860" cy="765060"/>
          </a:xfrm>
        </p:grpSpPr>
        <p:sp>
          <p:nvSpPr>
            <p:cNvPr id="42" name="Oval 41">
              <a:extLst>
                <a:ext uri="{FF2B5EF4-FFF2-40B4-BE49-F238E27FC236}">
                  <a16:creationId xmlns:a16="http://schemas.microsoft.com/office/drawing/2014/main" id="{4CD74D16-6A32-4D72-8F64-0883C543087A}"/>
                </a:ext>
              </a:extLst>
            </p:cNvPr>
            <p:cNvSpPr/>
            <p:nvPr/>
          </p:nvSpPr>
          <p:spPr bwMode="auto">
            <a:xfrm>
              <a:off x="6120388" y="2293624"/>
              <a:ext cx="764860" cy="76506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solidFill>
                  <a:schemeClr val="tx1"/>
                </a:solidFill>
                <a:latin typeface="Lato Light"/>
              </a:endParaRPr>
            </a:p>
          </p:txBody>
        </p:sp>
        <p:sp>
          <p:nvSpPr>
            <p:cNvPr id="46113" name="Freeform 127">
              <a:extLst>
                <a:ext uri="{FF2B5EF4-FFF2-40B4-BE49-F238E27FC236}">
                  <a16:creationId xmlns:a16="http://schemas.microsoft.com/office/drawing/2014/main" id="{02FB6723-2F29-45D1-B5EC-8D26D24602C8}"/>
                </a:ext>
              </a:extLst>
            </p:cNvPr>
            <p:cNvSpPr>
              <a:spLocks noEditPoints="1"/>
            </p:cNvSpPr>
            <p:nvPr/>
          </p:nvSpPr>
          <p:spPr bwMode="auto">
            <a:xfrm>
              <a:off x="6344584" y="2486093"/>
              <a:ext cx="289573" cy="386534"/>
            </a:xfrm>
            <a:custGeom>
              <a:avLst/>
              <a:gdLst>
                <a:gd name="T0" fmla="*/ 60328 w 192"/>
                <a:gd name="T1" fmla="*/ 386534 h 256"/>
                <a:gd name="T2" fmla="*/ 120655 w 192"/>
                <a:gd name="T3" fmla="*/ 326138 h 256"/>
                <a:gd name="T4" fmla="*/ 120655 w 192"/>
                <a:gd name="T5" fmla="*/ 154010 h 256"/>
                <a:gd name="T6" fmla="*/ 265442 w 192"/>
                <a:gd name="T7" fmla="*/ 123812 h 256"/>
                <a:gd name="T8" fmla="*/ 265442 w 192"/>
                <a:gd name="T9" fmla="*/ 241584 h 256"/>
                <a:gd name="T10" fmla="*/ 229245 w 192"/>
                <a:gd name="T11" fmla="*/ 229505 h 256"/>
                <a:gd name="T12" fmla="*/ 168918 w 192"/>
                <a:gd name="T13" fmla="*/ 289901 h 256"/>
                <a:gd name="T14" fmla="*/ 229245 w 192"/>
                <a:gd name="T15" fmla="*/ 350296 h 256"/>
                <a:gd name="T16" fmla="*/ 289573 w 192"/>
                <a:gd name="T17" fmla="*/ 289901 h 256"/>
                <a:gd name="T18" fmla="*/ 289573 w 192"/>
                <a:gd name="T19" fmla="*/ 108713 h 256"/>
                <a:gd name="T20" fmla="*/ 289573 w 192"/>
                <a:gd name="T21" fmla="*/ 108713 h 256"/>
                <a:gd name="T22" fmla="*/ 289573 w 192"/>
                <a:gd name="T23" fmla="*/ 12079 h 256"/>
                <a:gd name="T24" fmla="*/ 285048 w 192"/>
                <a:gd name="T25" fmla="*/ 3020 h 256"/>
                <a:gd name="T26" fmla="*/ 274491 w 192"/>
                <a:gd name="T27" fmla="*/ 0 h 256"/>
                <a:gd name="T28" fmla="*/ 105573 w 192"/>
                <a:gd name="T29" fmla="*/ 36238 h 256"/>
                <a:gd name="T30" fmla="*/ 96524 w 192"/>
                <a:gd name="T31" fmla="*/ 48317 h 256"/>
                <a:gd name="T32" fmla="*/ 96524 w 192"/>
                <a:gd name="T33" fmla="*/ 144950 h 256"/>
                <a:gd name="T34" fmla="*/ 96524 w 192"/>
                <a:gd name="T35" fmla="*/ 144950 h 256"/>
                <a:gd name="T36" fmla="*/ 96524 w 192"/>
                <a:gd name="T37" fmla="*/ 277821 h 256"/>
                <a:gd name="T38" fmla="*/ 60328 w 192"/>
                <a:gd name="T39" fmla="*/ 265742 h 256"/>
                <a:gd name="T40" fmla="*/ 0 w 192"/>
                <a:gd name="T41" fmla="*/ 326138 h 256"/>
                <a:gd name="T42" fmla="*/ 60328 w 192"/>
                <a:gd name="T43" fmla="*/ 386534 h 256"/>
                <a:gd name="T44" fmla="*/ 229245 w 192"/>
                <a:gd name="T45" fmla="*/ 326138 h 256"/>
                <a:gd name="T46" fmla="*/ 193049 w 192"/>
                <a:gd name="T47" fmla="*/ 289901 h 256"/>
                <a:gd name="T48" fmla="*/ 229245 w 192"/>
                <a:gd name="T49" fmla="*/ 253663 h 256"/>
                <a:gd name="T50" fmla="*/ 265442 w 192"/>
                <a:gd name="T51" fmla="*/ 289901 h 256"/>
                <a:gd name="T52" fmla="*/ 229245 w 192"/>
                <a:gd name="T53" fmla="*/ 326138 h 256"/>
                <a:gd name="T54" fmla="*/ 265442 w 192"/>
                <a:gd name="T55" fmla="*/ 27178 h 256"/>
                <a:gd name="T56" fmla="*/ 265442 w 192"/>
                <a:gd name="T57" fmla="*/ 99653 h 256"/>
                <a:gd name="T58" fmla="*/ 120655 w 192"/>
                <a:gd name="T59" fmla="*/ 129851 h 256"/>
                <a:gd name="T60" fmla="*/ 120655 w 192"/>
                <a:gd name="T61" fmla="*/ 57376 h 256"/>
                <a:gd name="T62" fmla="*/ 265442 w 192"/>
                <a:gd name="T63" fmla="*/ 27178 h 256"/>
                <a:gd name="T64" fmla="*/ 60328 w 192"/>
                <a:gd name="T65" fmla="*/ 289901 h 256"/>
                <a:gd name="T66" fmla="*/ 96524 w 192"/>
                <a:gd name="T67" fmla="*/ 326138 h 256"/>
                <a:gd name="T68" fmla="*/ 60328 w 192"/>
                <a:gd name="T69" fmla="*/ 362376 h 256"/>
                <a:gd name="T70" fmla="*/ 24131 w 192"/>
                <a:gd name="T71" fmla="*/ 326138 h 256"/>
                <a:gd name="T72" fmla="*/ 60328 w 192"/>
                <a:gd name="T73" fmla="*/ 289901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44" name="Group 43">
            <a:extLst>
              <a:ext uri="{FF2B5EF4-FFF2-40B4-BE49-F238E27FC236}">
                <a16:creationId xmlns:a16="http://schemas.microsoft.com/office/drawing/2014/main" id="{28F0C8DB-4386-4775-AAE3-A39123228C22}"/>
              </a:ext>
            </a:extLst>
          </p:cNvPr>
          <p:cNvGrpSpPr>
            <a:grpSpLocks/>
          </p:cNvGrpSpPr>
          <p:nvPr/>
        </p:nvGrpSpPr>
        <p:grpSpPr bwMode="auto">
          <a:xfrm>
            <a:off x="3743325" y="4872038"/>
            <a:ext cx="765175" cy="765175"/>
            <a:chOff x="6127152" y="3285112"/>
            <a:chExt cx="764860" cy="765060"/>
          </a:xfrm>
        </p:grpSpPr>
        <p:sp>
          <p:nvSpPr>
            <p:cNvPr id="45" name="Oval 44">
              <a:extLst>
                <a:ext uri="{FF2B5EF4-FFF2-40B4-BE49-F238E27FC236}">
                  <a16:creationId xmlns:a16="http://schemas.microsoft.com/office/drawing/2014/main" id="{F97D5C0C-A70A-4892-A96D-05B7F46C69A6}"/>
                </a:ext>
              </a:extLst>
            </p:cNvPr>
            <p:cNvSpPr/>
            <p:nvPr/>
          </p:nvSpPr>
          <p:spPr bwMode="auto">
            <a:xfrm>
              <a:off x="6127152" y="3285112"/>
              <a:ext cx="764860" cy="7650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solidFill>
                  <a:schemeClr val="tx1"/>
                </a:solidFill>
                <a:latin typeface="Lato Light"/>
              </a:endParaRPr>
            </a:p>
          </p:txBody>
        </p:sp>
        <p:grpSp>
          <p:nvGrpSpPr>
            <p:cNvPr id="46" name="Group 45">
              <a:extLst>
                <a:ext uri="{FF2B5EF4-FFF2-40B4-BE49-F238E27FC236}">
                  <a16:creationId xmlns:a16="http://schemas.microsoft.com/office/drawing/2014/main" id="{0B165FF7-4587-4D99-8125-490DB9E6D443}"/>
                </a:ext>
              </a:extLst>
            </p:cNvPr>
            <p:cNvGrpSpPr/>
            <p:nvPr/>
          </p:nvGrpSpPr>
          <p:grpSpPr>
            <a:xfrm>
              <a:off x="6309551" y="3510984"/>
              <a:ext cx="386534" cy="314469"/>
              <a:chOff x="6369689" y="2031259"/>
              <a:chExt cx="386534" cy="314469"/>
            </a:xfrm>
            <a:solidFill>
              <a:schemeClr val="bg1"/>
            </a:solidFill>
          </p:grpSpPr>
          <p:sp>
            <p:nvSpPr>
              <p:cNvPr id="47" name="Freeform 42">
                <a:extLst>
                  <a:ext uri="{FF2B5EF4-FFF2-40B4-BE49-F238E27FC236}">
                    <a16:creationId xmlns:a16="http://schemas.microsoft.com/office/drawing/2014/main" id="{77BC4FFC-701F-4D69-876E-F19BAF05A9F0}"/>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43">
                <a:extLst>
                  <a:ext uri="{FF2B5EF4-FFF2-40B4-BE49-F238E27FC236}">
                    <a16:creationId xmlns:a16="http://schemas.microsoft.com/office/drawing/2014/main" id="{E2236657-C0FD-49BB-B2CC-1538530325CA}"/>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49" name="Group 48">
            <a:extLst>
              <a:ext uri="{FF2B5EF4-FFF2-40B4-BE49-F238E27FC236}">
                <a16:creationId xmlns:a16="http://schemas.microsoft.com/office/drawing/2014/main" id="{41A71BCB-E978-456E-B149-D79C6835403C}"/>
              </a:ext>
            </a:extLst>
          </p:cNvPr>
          <p:cNvGrpSpPr>
            <a:grpSpLocks/>
          </p:cNvGrpSpPr>
          <p:nvPr/>
        </p:nvGrpSpPr>
        <p:grpSpPr bwMode="auto">
          <a:xfrm>
            <a:off x="8004175" y="2528888"/>
            <a:ext cx="765175" cy="765175"/>
            <a:chOff x="6122601" y="4289483"/>
            <a:chExt cx="764860" cy="765060"/>
          </a:xfrm>
        </p:grpSpPr>
        <p:sp>
          <p:nvSpPr>
            <p:cNvPr id="50" name="Oval 49">
              <a:extLst>
                <a:ext uri="{FF2B5EF4-FFF2-40B4-BE49-F238E27FC236}">
                  <a16:creationId xmlns:a16="http://schemas.microsoft.com/office/drawing/2014/main" id="{499586B6-FEE9-44B0-921F-3A18CC9149EE}"/>
                </a:ext>
              </a:extLst>
            </p:cNvPr>
            <p:cNvSpPr/>
            <p:nvPr/>
          </p:nvSpPr>
          <p:spPr bwMode="auto">
            <a:xfrm>
              <a:off x="6122601" y="4289483"/>
              <a:ext cx="764860" cy="76506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solidFill>
                  <a:schemeClr val="tx1"/>
                </a:solidFill>
                <a:latin typeface="Lato Light"/>
              </a:endParaRPr>
            </a:p>
          </p:txBody>
        </p:sp>
        <p:grpSp>
          <p:nvGrpSpPr>
            <p:cNvPr id="51" name="Group 50">
              <a:extLst>
                <a:ext uri="{FF2B5EF4-FFF2-40B4-BE49-F238E27FC236}">
                  <a16:creationId xmlns:a16="http://schemas.microsoft.com/office/drawing/2014/main" id="{938C5554-6266-43CB-84A7-73AC8535DE1D}"/>
                </a:ext>
              </a:extLst>
            </p:cNvPr>
            <p:cNvGrpSpPr/>
            <p:nvPr/>
          </p:nvGrpSpPr>
          <p:grpSpPr>
            <a:xfrm>
              <a:off x="6296103" y="4502331"/>
              <a:ext cx="386534" cy="339364"/>
              <a:chOff x="6369689" y="1149437"/>
              <a:chExt cx="386534" cy="339364"/>
            </a:xfrm>
            <a:solidFill>
              <a:schemeClr val="bg1"/>
            </a:solidFill>
          </p:grpSpPr>
          <p:sp>
            <p:nvSpPr>
              <p:cNvPr id="52" name="Freeform 19">
                <a:extLst>
                  <a:ext uri="{FF2B5EF4-FFF2-40B4-BE49-F238E27FC236}">
                    <a16:creationId xmlns:a16="http://schemas.microsoft.com/office/drawing/2014/main" id="{02592379-5224-4223-B536-0788435988A2}"/>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3" name="Freeform 20">
                <a:extLst>
                  <a:ext uri="{FF2B5EF4-FFF2-40B4-BE49-F238E27FC236}">
                    <a16:creationId xmlns:a16="http://schemas.microsoft.com/office/drawing/2014/main" id="{D521660E-C81D-409C-BA5B-7B6F7E88F5F9}"/>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4" name="Freeform 21">
                <a:extLst>
                  <a:ext uri="{FF2B5EF4-FFF2-40B4-BE49-F238E27FC236}">
                    <a16:creationId xmlns:a16="http://schemas.microsoft.com/office/drawing/2014/main" id="{64C8FEE1-1DCD-476B-9E33-6AF5C0A38951}"/>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5" name="Freeform 22">
                <a:extLst>
                  <a:ext uri="{FF2B5EF4-FFF2-40B4-BE49-F238E27FC236}">
                    <a16:creationId xmlns:a16="http://schemas.microsoft.com/office/drawing/2014/main" id="{42A0722A-F10A-4FB0-B9CA-77A2A5FD7F9A}"/>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6" name="Freeform 23">
                <a:extLst>
                  <a:ext uri="{FF2B5EF4-FFF2-40B4-BE49-F238E27FC236}">
                    <a16:creationId xmlns:a16="http://schemas.microsoft.com/office/drawing/2014/main" id="{DA35EDDB-FAD9-40B3-B031-EFE673F5AD75}"/>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7" name="Freeform 24">
                <a:extLst>
                  <a:ext uri="{FF2B5EF4-FFF2-40B4-BE49-F238E27FC236}">
                    <a16:creationId xmlns:a16="http://schemas.microsoft.com/office/drawing/2014/main" id="{683B1D69-5EB7-4701-A6BC-1D487D016648}"/>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8" name="Freeform 25">
                <a:extLst>
                  <a:ext uri="{FF2B5EF4-FFF2-40B4-BE49-F238E27FC236}">
                    <a16:creationId xmlns:a16="http://schemas.microsoft.com/office/drawing/2014/main" id="{46C62F18-C216-46EB-8CED-B4DB8D99B830}"/>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59" name="Group 58">
            <a:extLst>
              <a:ext uri="{FF2B5EF4-FFF2-40B4-BE49-F238E27FC236}">
                <a16:creationId xmlns:a16="http://schemas.microsoft.com/office/drawing/2014/main" id="{823EA69A-9B48-4CD2-A32F-672D42EB57FA}"/>
              </a:ext>
            </a:extLst>
          </p:cNvPr>
          <p:cNvGrpSpPr>
            <a:grpSpLocks/>
          </p:cNvGrpSpPr>
          <p:nvPr/>
        </p:nvGrpSpPr>
        <p:grpSpPr bwMode="auto">
          <a:xfrm>
            <a:off x="7947025" y="4765675"/>
            <a:ext cx="765175" cy="765175"/>
            <a:chOff x="6130670" y="5263170"/>
            <a:chExt cx="764860" cy="765060"/>
          </a:xfrm>
        </p:grpSpPr>
        <p:sp>
          <p:nvSpPr>
            <p:cNvPr id="60" name="Oval 59">
              <a:extLst>
                <a:ext uri="{FF2B5EF4-FFF2-40B4-BE49-F238E27FC236}">
                  <a16:creationId xmlns:a16="http://schemas.microsoft.com/office/drawing/2014/main" id="{C94F4ADE-76EE-4549-97B7-72F319FA2267}"/>
                </a:ext>
              </a:extLst>
            </p:cNvPr>
            <p:cNvSpPr/>
            <p:nvPr/>
          </p:nvSpPr>
          <p:spPr bwMode="auto">
            <a:xfrm>
              <a:off x="6130670" y="5263170"/>
              <a:ext cx="764860" cy="7650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09492" eaLnBrk="1" fontAlgn="auto" hangingPunct="1">
                <a:spcBef>
                  <a:spcPts val="0"/>
                </a:spcBef>
                <a:spcAft>
                  <a:spcPts val="0"/>
                </a:spcAft>
                <a:defRPr/>
              </a:pPr>
              <a:endParaRPr lang="en-US" sz="900" dirty="0">
                <a:solidFill>
                  <a:schemeClr val="tx1"/>
                </a:solidFill>
                <a:latin typeface="Lato Light"/>
              </a:endParaRPr>
            </a:p>
          </p:txBody>
        </p:sp>
        <p:grpSp>
          <p:nvGrpSpPr>
            <p:cNvPr id="61" name="Group 60">
              <a:extLst>
                <a:ext uri="{FF2B5EF4-FFF2-40B4-BE49-F238E27FC236}">
                  <a16:creationId xmlns:a16="http://schemas.microsoft.com/office/drawing/2014/main" id="{1A633F45-E274-4246-AFA6-D41A8CA055DB}"/>
                </a:ext>
              </a:extLst>
            </p:cNvPr>
            <p:cNvGrpSpPr/>
            <p:nvPr/>
          </p:nvGrpSpPr>
          <p:grpSpPr>
            <a:xfrm>
              <a:off x="6316315" y="5452433"/>
              <a:ext cx="386534" cy="386534"/>
              <a:chOff x="5494418" y="5479932"/>
              <a:chExt cx="386534" cy="386534"/>
            </a:xfrm>
            <a:solidFill>
              <a:schemeClr val="bg1"/>
            </a:solidFill>
          </p:grpSpPr>
          <p:sp>
            <p:nvSpPr>
              <p:cNvPr id="62" name="Freeform 185">
                <a:extLst>
                  <a:ext uri="{FF2B5EF4-FFF2-40B4-BE49-F238E27FC236}">
                    <a16:creationId xmlns:a16="http://schemas.microsoft.com/office/drawing/2014/main" id="{299BBC91-DDFD-405B-B054-27E7732C2248}"/>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3" name="Freeform 186">
                <a:extLst>
                  <a:ext uri="{FF2B5EF4-FFF2-40B4-BE49-F238E27FC236}">
                    <a16:creationId xmlns:a16="http://schemas.microsoft.com/office/drawing/2014/main" id="{25AE5416-F444-4315-AC48-32442F97F6FF}"/>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4" name="Freeform 187">
                <a:extLst>
                  <a:ext uri="{FF2B5EF4-FFF2-40B4-BE49-F238E27FC236}">
                    <a16:creationId xmlns:a16="http://schemas.microsoft.com/office/drawing/2014/main" id="{785ADA45-26B6-42EA-ABFF-0F81CF1226C3}"/>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5" name="Freeform 188">
                <a:extLst>
                  <a:ext uri="{FF2B5EF4-FFF2-40B4-BE49-F238E27FC236}">
                    <a16:creationId xmlns:a16="http://schemas.microsoft.com/office/drawing/2014/main" id="{FFF39D05-5EEB-458E-8753-8401CAE57CEC}"/>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80" name="Group 79">
            <a:extLst>
              <a:ext uri="{FF2B5EF4-FFF2-40B4-BE49-F238E27FC236}">
                <a16:creationId xmlns:a16="http://schemas.microsoft.com/office/drawing/2014/main" id="{221FFC18-67F7-480E-BF50-949C4CA11178}"/>
              </a:ext>
            </a:extLst>
          </p:cNvPr>
          <p:cNvGrpSpPr>
            <a:grpSpLocks/>
          </p:cNvGrpSpPr>
          <p:nvPr/>
        </p:nvGrpSpPr>
        <p:grpSpPr bwMode="auto">
          <a:xfrm>
            <a:off x="8791575" y="2433638"/>
            <a:ext cx="3035300" cy="781050"/>
            <a:chOff x="8792292" y="2433548"/>
            <a:chExt cx="3035275" cy="781039"/>
          </a:xfrm>
        </p:grpSpPr>
        <p:sp>
          <p:nvSpPr>
            <p:cNvPr id="46104" name="TextBox 65">
              <a:extLst>
                <a:ext uri="{FF2B5EF4-FFF2-40B4-BE49-F238E27FC236}">
                  <a16:creationId xmlns:a16="http://schemas.microsoft.com/office/drawing/2014/main" id="{176E294D-BEEB-47BA-B885-0878EB87808C}"/>
                </a:ext>
              </a:extLst>
            </p:cNvPr>
            <p:cNvSpPr txBox="1">
              <a:spLocks noChangeArrowheads="1"/>
            </p:cNvSpPr>
            <p:nvPr/>
          </p:nvSpPr>
          <p:spPr bwMode="auto">
            <a:xfrm>
              <a:off x="8874170" y="2799089"/>
              <a:ext cx="295339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20000"/>
                </a:lnSpc>
              </a:pPr>
              <a:r>
                <a:rPr lang="en-US" altLang="en-US" sz="900">
                  <a:latin typeface="Poppins" panose="00000500000000000000" pitchFamily="50" charset="0"/>
                  <a:cs typeface="Poppins" panose="00000500000000000000" pitchFamily="50" charset="0"/>
                </a:rPr>
                <a:t>Lorem Ipsum is simply dummy text of the printing and typesetting industry</a:t>
              </a:r>
            </a:p>
          </p:txBody>
        </p:sp>
        <p:sp>
          <p:nvSpPr>
            <p:cNvPr id="46105" name="TextBox 66">
              <a:extLst>
                <a:ext uri="{FF2B5EF4-FFF2-40B4-BE49-F238E27FC236}">
                  <a16:creationId xmlns:a16="http://schemas.microsoft.com/office/drawing/2014/main" id="{13C98992-BE22-4D8E-BEE3-A21ABC58169A}"/>
                </a:ext>
              </a:extLst>
            </p:cNvPr>
            <p:cNvSpPr txBox="1">
              <a:spLocks noChangeArrowheads="1"/>
            </p:cNvSpPr>
            <p:nvPr/>
          </p:nvSpPr>
          <p:spPr bwMode="auto">
            <a:xfrm>
              <a:off x="8792292" y="2433548"/>
              <a:ext cx="3035275" cy="35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100" b="1">
                  <a:latin typeface="Poppins" panose="00000500000000000000" pitchFamily="50" charset="0"/>
                  <a:cs typeface="Poppins" panose="00000500000000000000" pitchFamily="50" charset="0"/>
                </a:rPr>
                <a:t>Delivery </a:t>
              </a:r>
              <a:endParaRPr lang="en-US" altLang="en-US" sz="1100" b="1">
                <a:latin typeface="Poppins" panose="00000500000000000000" pitchFamily="50" charset="0"/>
                <a:cs typeface="Poppins" panose="00000500000000000000" pitchFamily="50" charset="0"/>
              </a:endParaRPr>
            </a:p>
          </p:txBody>
        </p:sp>
      </p:grpSp>
      <p:grpSp>
        <p:nvGrpSpPr>
          <p:cNvPr id="79" name="Group 78">
            <a:extLst>
              <a:ext uri="{FF2B5EF4-FFF2-40B4-BE49-F238E27FC236}">
                <a16:creationId xmlns:a16="http://schemas.microsoft.com/office/drawing/2014/main" id="{B35D7481-D219-4554-99B3-E0F81B2250BB}"/>
              </a:ext>
            </a:extLst>
          </p:cNvPr>
          <p:cNvGrpSpPr>
            <a:grpSpLocks/>
          </p:cNvGrpSpPr>
          <p:nvPr/>
        </p:nvGrpSpPr>
        <p:grpSpPr bwMode="auto">
          <a:xfrm>
            <a:off x="8791575" y="4679950"/>
            <a:ext cx="3035300" cy="781050"/>
            <a:chOff x="8792292" y="4679224"/>
            <a:chExt cx="3035275" cy="781039"/>
          </a:xfrm>
        </p:grpSpPr>
        <p:sp>
          <p:nvSpPr>
            <p:cNvPr id="46102" name="TextBox 67">
              <a:extLst>
                <a:ext uri="{FF2B5EF4-FFF2-40B4-BE49-F238E27FC236}">
                  <a16:creationId xmlns:a16="http://schemas.microsoft.com/office/drawing/2014/main" id="{3B1B3EDD-314F-4C71-9320-72D28F4B0EB2}"/>
                </a:ext>
              </a:extLst>
            </p:cNvPr>
            <p:cNvSpPr txBox="1">
              <a:spLocks noChangeArrowheads="1"/>
            </p:cNvSpPr>
            <p:nvPr/>
          </p:nvSpPr>
          <p:spPr bwMode="auto">
            <a:xfrm>
              <a:off x="8874170" y="5044765"/>
              <a:ext cx="295339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20000"/>
                </a:lnSpc>
              </a:pPr>
              <a:r>
                <a:rPr lang="en-US" altLang="en-US" sz="900">
                  <a:latin typeface="Poppins" panose="00000500000000000000" pitchFamily="50" charset="0"/>
                  <a:cs typeface="Poppins" panose="00000500000000000000" pitchFamily="50" charset="0"/>
                </a:rPr>
                <a:t>Lorem Ipsum is simply dummy text of the printing and typesetting industry</a:t>
              </a:r>
            </a:p>
          </p:txBody>
        </p:sp>
        <p:sp>
          <p:nvSpPr>
            <p:cNvPr id="46103" name="TextBox 68">
              <a:extLst>
                <a:ext uri="{FF2B5EF4-FFF2-40B4-BE49-F238E27FC236}">
                  <a16:creationId xmlns:a16="http://schemas.microsoft.com/office/drawing/2014/main" id="{11FD5343-6BD6-4330-B048-752735EDE583}"/>
                </a:ext>
              </a:extLst>
            </p:cNvPr>
            <p:cNvSpPr txBox="1">
              <a:spLocks noChangeArrowheads="1"/>
            </p:cNvSpPr>
            <p:nvPr/>
          </p:nvSpPr>
          <p:spPr bwMode="auto">
            <a:xfrm>
              <a:off x="8792292" y="4679224"/>
              <a:ext cx="3035275" cy="35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100" b="1">
                  <a:latin typeface="Poppins" panose="00000500000000000000" pitchFamily="50" charset="0"/>
                  <a:cs typeface="Poppins" panose="00000500000000000000" pitchFamily="50" charset="0"/>
                </a:rPr>
                <a:t>Timming</a:t>
              </a:r>
              <a:endParaRPr lang="en-US" altLang="en-US" sz="1100" b="1">
                <a:latin typeface="Poppins" panose="00000500000000000000" pitchFamily="50" charset="0"/>
                <a:cs typeface="Poppins" panose="00000500000000000000" pitchFamily="50" charset="0"/>
              </a:endParaRPr>
            </a:p>
          </p:txBody>
        </p:sp>
      </p:grpSp>
      <p:grpSp>
        <p:nvGrpSpPr>
          <p:cNvPr id="77" name="Group 76">
            <a:extLst>
              <a:ext uri="{FF2B5EF4-FFF2-40B4-BE49-F238E27FC236}">
                <a16:creationId xmlns:a16="http://schemas.microsoft.com/office/drawing/2014/main" id="{9A011A7A-DCED-41E7-A024-0079D0271F79}"/>
              </a:ext>
            </a:extLst>
          </p:cNvPr>
          <p:cNvGrpSpPr>
            <a:grpSpLocks/>
          </p:cNvGrpSpPr>
          <p:nvPr/>
        </p:nvGrpSpPr>
        <p:grpSpPr bwMode="auto">
          <a:xfrm>
            <a:off x="652463" y="2371725"/>
            <a:ext cx="3035300" cy="781050"/>
            <a:chOff x="652140" y="2371594"/>
            <a:chExt cx="3035275" cy="781039"/>
          </a:xfrm>
        </p:grpSpPr>
        <p:sp>
          <p:nvSpPr>
            <p:cNvPr id="46100" name="TextBox 69">
              <a:extLst>
                <a:ext uri="{FF2B5EF4-FFF2-40B4-BE49-F238E27FC236}">
                  <a16:creationId xmlns:a16="http://schemas.microsoft.com/office/drawing/2014/main" id="{F04D82AA-E2C7-47C3-ACDC-A8025B7C72F0}"/>
                </a:ext>
              </a:extLst>
            </p:cNvPr>
            <p:cNvSpPr txBox="1">
              <a:spLocks noChangeArrowheads="1"/>
            </p:cNvSpPr>
            <p:nvPr/>
          </p:nvSpPr>
          <p:spPr bwMode="auto">
            <a:xfrm>
              <a:off x="734018" y="2737135"/>
              <a:ext cx="295339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120000"/>
                </a:lnSpc>
              </a:pPr>
              <a:r>
                <a:rPr lang="en-US" altLang="en-US" sz="900">
                  <a:latin typeface="Poppins" panose="00000500000000000000" pitchFamily="50" charset="0"/>
                  <a:cs typeface="Poppins" panose="00000500000000000000" pitchFamily="50" charset="0"/>
                </a:rPr>
                <a:t>Lorem Ipsum is simply dummy text of the printing and typesetting industry</a:t>
              </a:r>
            </a:p>
          </p:txBody>
        </p:sp>
        <p:sp>
          <p:nvSpPr>
            <p:cNvPr id="46101" name="TextBox 70">
              <a:extLst>
                <a:ext uri="{FF2B5EF4-FFF2-40B4-BE49-F238E27FC236}">
                  <a16:creationId xmlns:a16="http://schemas.microsoft.com/office/drawing/2014/main" id="{5604A9F3-0990-4AF9-A33B-B7969C0EED84}"/>
                </a:ext>
              </a:extLst>
            </p:cNvPr>
            <p:cNvSpPr txBox="1">
              <a:spLocks noChangeArrowheads="1"/>
            </p:cNvSpPr>
            <p:nvPr/>
          </p:nvSpPr>
          <p:spPr bwMode="auto">
            <a:xfrm>
              <a:off x="652140" y="2371594"/>
              <a:ext cx="3035275" cy="35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100" b="1">
                  <a:latin typeface="Poppins" panose="00000500000000000000" pitchFamily="50" charset="0"/>
                  <a:cs typeface="Poppins" panose="00000500000000000000" pitchFamily="50" charset="0"/>
                </a:rPr>
                <a:t>Document</a:t>
              </a:r>
              <a:endParaRPr lang="en-US" altLang="en-US" sz="1100" b="1">
                <a:latin typeface="Poppins" panose="00000500000000000000" pitchFamily="50" charset="0"/>
                <a:cs typeface="Poppins" panose="00000500000000000000" pitchFamily="50" charset="0"/>
              </a:endParaRPr>
            </a:p>
          </p:txBody>
        </p:sp>
      </p:grpSp>
      <p:grpSp>
        <p:nvGrpSpPr>
          <p:cNvPr id="78" name="Group 77">
            <a:extLst>
              <a:ext uri="{FF2B5EF4-FFF2-40B4-BE49-F238E27FC236}">
                <a16:creationId xmlns:a16="http://schemas.microsoft.com/office/drawing/2014/main" id="{9C59C2AF-B76C-4D48-809F-3FCFED5FA9A3}"/>
              </a:ext>
            </a:extLst>
          </p:cNvPr>
          <p:cNvGrpSpPr>
            <a:grpSpLocks/>
          </p:cNvGrpSpPr>
          <p:nvPr/>
        </p:nvGrpSpPr>
        <p:grpSpPr bwMode="auto">
          <a:xfrm>
            <a:off x="542925" y="4818063"/>
            <a:ext cx="3035300" cy="781050"/>
            <a:chOff x="542166" y="4818183"/>
            <a:chExt cx="3035275" cy="781039"/>
          </a:xfrm>
        </p:grpSpPr>
        <p:sp>
          <p:nvSpPr>
            <p:cNvPr id="46098" name="TextBox 71">
              <a:extLst>
                <a:ext uri="{FF2B5EF4-FFF2-40B4-BE49-F238E27FC236}">
                  <a16:creationId xmlns:a16="http://schemas.microsoft.com/office/drawing/2014/main" id="{F24ACB79-1D06-4B7F-AEBF-F9805708A146}"/>
                </a:ext>
              </a:extLst>
            </p:cNvPr>
            <p:cNvSpPr txBox="1">
              <a:spLocks noChangeArrowheads="1"/>
            </p:cNvSpPr>
            <p:nvPr/>
          </p:nvSpPr>
          <p:spPr bwMode="auto">
            <a:xfrm>
              <a:off x="624044" y="5183724"/>
              <a:ext cx="295339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120000"/>
                </a:lnSpc>
              </a:pPr>
              <a:r>
                <a:rPr lang="en-US" altLang="en-US" sz="900">
                  <a:latin typeface="Poppins" panose="00000500000000000000" pitchFamily="50" charset="0"/>
                  <a:cs typeface="Poppins" panose="00000500000000000000" pitchFamily="50" charset="0"/>
                </a:rPr>
                <a:t>Lorem Ipsum is simply dummy text of the printing and typesetting industry</a:t>
              </a:r>
            </a:p>
          </p:txBody>
        </p:sp>
        <p:sp>
          <p:nvSpPr>
            <p:cNvPr id="46099" name="TextBox 72">
              <a:extLst>
                <a:ext uri="{FF2B5EF4-FFF2-40B4-BE49-F238E27FC236}">
                  <a16:creationId xmlns:a16="http://schemas.microsoft.com/office/drawing/2014/main" id="{259460AA-C946-4187-8873-966099867E33}"/>
                </a:ext>
              </a:extLst>
            </p:cNvPr>
            <p:cNvSpPr txBox="1">
              <a:spLocks noChangeArrowheads="1"/>
            </p:cNvSpPr>
            <p:nvPr/>
          </p:nvSpPr>
          <p:spPr bwMode="auto">
            <a:xfrm>
              <a:off x="542166" y="4818183"/>
              <a:ext cx="3035275" cy="35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100" b="1">
                  <a:latin typeface="Poppins" panose="00000500000000000000" pitchFamily="50" charset="0"/>
                  <a:cs typeface="Poppins" panose="00000500000000000000" pitchFamily="50" charset="0"/>
                </a:rPr>
                <a:t>Good Services</a:t>
              </a:r>
              <a:endParaRPr lang="en-US" altLang="en-US" sz="1100" b="1">
                <a:latin typeface="Poppins" panose="00000500000000000000" pitchFamily="50" charset="0"/>
                <a:cs typeface="Poppins" panose="00000500000000000000" pitchFamily="50" charset="0"/>
              </a:endParaRPr>
            </a:p>
          </p:txBody>
        </p:sp>
      </p:grpSp>
      <p:sp>
        <p:nvSpPr>
          <p:cNvPr id="74" name="TextBox 73">
            <a:extLst>
              <a:ext uri="{FF2B5EF4-FFF2-40B4-BE49-F238E27FC236}">
                <a16:creationId xmlns:a16="http://schemas.microsoft.com/office/drawing/2014/main" id="{A39D26E2-11FE-41AA-A525-266402139DF0}"/>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75" name="Straight Connector 74">
            <a:extLst>
              <a:ext uri="{FF2B5EF4-FFF2-40B4-BE49-F238E27FC236}">
                <a16:creationId xmlns:a16="http://schemas.microsoft.com/office/drawing/2014/main" id="{5BABF587-8F05-4659-902C-08034FA88B7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1A1D7422-DD8D-4BE7-B823-AFDFB5EF1F73}"/>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up)">
                                      <p:cBhvr>
                                        <p:cTn id="7" dur="500"/>
                                        <p:tgtEl>
                                          <p:spTgt spid="74"/>
                                        </p:tgtEl>
                                      </p:cBhvr>
                                    </p:animEffect>
                                  </p:childTnLst>
                                </p:cTn>
                              </p:par>
                              <p:par>
                                <p:cTn id="8" presetID="16" presetClass="entr" presetSubtype="37" fill="hold"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arn(outVertical)">
                                      <p:cBhvr>
                                        <p:cTn id="10" dur="500"/>
                                        <p:tgtEl>
                                          <p:spTgt spid="7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1000"/>
                                        <p:tgtEl>
                                          <p:spTgt spid="76"/>
                                        </p:tgtEl>
                                      </p:cBhvr>
                                    </p:animEffect>
                                    <p:anim calcmode="lin" valueType="num">
                                      <p:cBhvr>
                                        <p:cTn id="14" dur="1000" fill="hold"/>
                                        <p:tgtEl>
                                          <p:spTgt spid="76"/>
                                        </p:tgtEl>
                                        <p:attrNameLst>
                                          <p:attrName>ppt_x</p:attrName>
                                        </p:attrNameLst>
                                      </p:cBhvr>
                                      <p:tavLst>
                                        <p:tav tm="0">
                                          <p:val>
                                            <p:strVal val="#ppt_x"/>
                                          </p:val>
                                        </p:tav>
                                        <p:tav tm="100000">
                                          <p:val>
                                            <p:strVal val="#ppt_x"/>
                                          </p:val>
                                        </p:tav>
                                      </p:tavLst>
                                    </p:anim>
                                    <p:anim calcmode="lin" valueType="num">
                                      <p:cBhvr>
                                        <p:cTn id="15" dur="900" decel="100000" fill="hold"/>
                                        <p:tgtEl>
                                          <p:spTgt spid="7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6"/>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500"/>
                            </p:stCondLst>
                            <p:childTnLst>
                              <p:par>
                                <p:cTn id="23" presetID="22" presetClass="entr" presetSubtype="2"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right)">
                                      <p:cBhvr>
                                        <p:cTn id="25" dur="500"/>
                                        <p:tgtEl>
                                          <p:spTgt spid="29"/>
                                        </p:tgtEl>
                                      </p:cBhvr>
                                    </p:animEffect>
                                  </p:childTnLst>
                                </p:cTn>
                              </p:par>
                              <p:par>
                                <p:cTn id="26" presetID="10" presetClass="entr" presetSubtype="0" fill="hold" nodeType="with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500"/>
                                        <p:tgtEl>
                                          <p:spTgt spid="41"/>
                                        </p:tgtEl>
                                      </p:cBhvr>
                                    </p:animEffect>
                                  </p:childTnLst>
                                </p:cTn>
                              </p:par>
                            </p:childTnLst>
                          </p:cTn>
                        </p:par>
                        <p:par>
                          <p:cTn id="29" fill="hold" nodeType="afterGroup">
                            <p:stCondLst>
                              <p:cond delay="2000"/>
                            </p:stCondLst>
                            <p:childTnLst>
                              <p:par>
                                <p:cTn id="30" presetID="22" presetClass="entr" presetSubtype="1" fill="hold" nodeType="afterEffect">
                                  <p:stCondLst>
                                    <p:cond delay="0"/>
                                  </p:stCondLst>
                                  <p:childTnLst>
                                    <p:set>
                                      <p:cBhvr>
                                        <p:cTn id="31" dur="1" fill="hold">
                                          <p:stCondLst>
                                            <p:cond delay="0"/>
                                          </p:stCondLst>
                                        </p:cTn>
                                        <p:tgtEl>
                                          <p:spTgt spid="77"/>
                                        </p:tgtEl>
                                        <p:attrNameLst>
                                          <p:attrName>style.visibility</p:attrName>
                                        </p:attrNameLst>
                                      </p:cBhvr>
                                      <p:to>
                                        <p:strVal val="visible"/>
                                      </p:to>
                                    </p:set>
                                    <p:animEffect transition="in" filter="wipe(up)">
                                      <p:cBhvr>
                                        <p:cTn id="32" dur="500"/>
                                        <p:tgtEl>
                                          <p:spTgt spid="77"/>
                                        </p:tgtEl>
                                      </p:cBhvr>
                                    </p:animEffect>
                                  </p:childTnLst>
                                </p:cTn>
                              </p:par>
                              <p:par>
                                <p:cTn id="33" presetID="22" presetClass="entr" presetSubtype="2" fill="hold"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wipe(right)">
                                      <p:cBhvr>
                                        <p:cTn id="35" dur="500"/>
                                        <p:tgtEl>
                                          <p:spTgt spid="32"/>
                                        </p:tgtEl>
                                      </p:cBhvr>
                                    </p:animEffect>
                                  </p:childTnLst>
                                </p:cTn>
                              </p:par>
                            </p:childTnLst>
                          </p:cTn>
                        </p:par>
                        <p:par>
                          <p:cTn id="36" fill="hold" nodeType="afterGroup">
                            <p:stCondLst>
                              <p:cond delay="2500"/>
                            </p:stCondLst>
                            <p:childTnLst>
                              <p:par>
                                <p:cTn id="37" presetID="10" presetClass="entr" presetSubtype="0" fill="hold"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par>
                                <p:cTn id="40" presetID="22" presetClass="entr" presetSubtype="1" fill="hold" nodeType="withEffect">
                                  <p:stCondLst>
                                    <p:cond delay="0"/>
                                  </p:stCondLst>
                                  <p:childTnLst>
                                    <p:set>
                                      <p:cBhvr>
                                        <p:cTn id="41" dur="1" fill="hold">
                                          <p:stCondLst>
                                            <p:cond delay="0"/>
                                          </p:stCondLst>
                                        </p:cTn>
                                        <p:tgtEl>
                                          <p:spTgt spid="78"/>
                                        </p:tgtEl>
                                        <p:attrNameLst>
                                          <p:attrName>style.visibility</p:attrName>
                                        </p:attrNameLst>
                                      </p:cBhvr>
                                      <p:to>
                                        <p:strVal val="visible"/>
                                      </p:to>
                                    </p:set>
                                    <p:animEffect transition="in" filter="wipe(up)">
                                      <p:cBhvr>
                                        <p:cTn id="42" dur="500"/>
                                        <p:tgtEl>
                                          <p:spTgt spid="78"/>
                                        </p:tgtEl>
                                      </p:cBhvr>
                                    </p:animEffect>
                                  </p:childTnLst>
                                </p:cTn>
                              </p:par>
                            </p:childTnLst>
                          </p:cTn>
                        </p:par>
                        <p:par>
                          <p:cTn id="43" fill="hold" nodeType="afterGroup">
                            <p:stCondLst>
                              <p:cond delay="3000"/>
                            </p:stCondLst>
                            <p:childTnLst>
                              <p:par>
                                <p:cTn id="44" presetID="22" presetClass="entr" presetSubtype="8" fill="hold" nodeType="after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wipe(left)">
                                      <p:cBhvr>
                                        <p:cTn id="46" dur="500"/>
                                        <p:tgtEl>
                                          <p:spTgt spid="38"/>
                                        </p:tgtEl>
                                      </p:cBhvr>
                                    </p:animEffect>
                                  </p:childTnLst>
                                </p:cTn>
                              </p:par>
                              <p:par>
                                <p:cTn id="47" presetID="10" presetClass="entr" presetSubtype="0" fill="hold" nodeType="withEffect">
                                  <p:stCondLst>
                                    <p:cond delay="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500"/>
                                        <p:tgtEl>
                                          <p:spTgt spid="59"/>
                                        </p:tgtEl>
                                      </p:cBhvr>
                                    </p:animEffect>
                                  </p:childTnLst>
                                </p:cTn>
                              </p:par>
                            </p:childTnLst>
                          </p:cTn>
                        </p:par>
                        <p:par>
                          <p:cTn id="50" fill="hold" nodeType="afterGroup">
                            <p:stCondLst>
                              <p:cond delay="3500"/>
                            </p:stCondLst>
                            <p:childTnLst>
                              <p:par>
                                <p:cTn id="51" presetID="22" presetClass="entr" presetSubtype="1" fill="hold" nodeType="afterEffect">
                                  <p:stCondLst>
                                    <p:cond delay="0"/>
                                  </p:stCondLst>
                                  <p:childTnLst>
                                    <p:set>
                                      <p:cBhvr>
                                        <p:cTn id="52" dur="1" fill="hold">
                                          <p:stCondLst>
                                            <p:cond delay="0"/>
                                          </p:stCondLst>
                                        </p:cTn>
                                        <p:tgtEl>
                                          <p:spTgt spid="79"/>
                                        </p:tgtEl>
                                        <p:attrNameLst>
                                          <p:attrName>style.visibility</p:attrName>
                                        </p:attrNameLst>
                                      </p:cBhvr>
                                      <p:to>
                                        <p:strVal val="visible"/>
                                      </p:to>
                                    </p:set>
                                    <p:animEffect transition="in" filter="wipe(up)">
                                      <p:cBhvr>
                                        <p:cTn id="53" dur="500"/>
                                        <p:tgtEl>
                                          <p:spTgt spid="79"/>
                                        </p:tgtEl>
                                      </p:cBhvr>
                                    </p:animEffect>
                                  </p:childTnLst>
                                </p:cTn>
                              </p:par>
                              <p:par>
                                <p:cTn id="54" presetID="22" presetClass="entr" presetSubtype="8"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left)">
                                      <p:cBhvr>
                                        <p:cTn id="56" dur="500"/>
                                        <p:tgtEl>
                                          <p:spTgt spid="35"/>
                                        </p:tgtEl>
                                      </p:cBhvr>
                                    </p:animEffect>
                                  </p:childTnLst>
                                </p:cTn>
                              </p:par>
                            </p:childTnLst>
                          </p:cTn>
                        </p:par>
                        <p:par>
                          <p:cTn id="57" fill="hold" nodeType="afterGroup">
                            <p:stCondLst>
                              <p:cond delay="4000"/>
                            </p:stCondLst>
                            <p:childTnLst>
                              <p:par>
                                <p:cTn id="58" presetID="10" presetClass="entr" presetSubtype="0" fill="hold" nodeType="afterEffect">
                                  <p:stCondLst>
                                    <p:cond delay="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500"/>
                                        <p:tgtEl>
                                          <p:spTgt spid="49"/>
                                        </p:tgtEl>
                                      </p:cBhvr>
                                    </p:animEffect>
                                  </p:childTnLst>
                                </p:cTn>
                              </p:par>
                              <p:par>
                                <p:cTn id="61" presetID="22" presetClass="entr" presetSubtype="1" fill="hold" nodeType="withEffect">
                                  <p:stCondLst>
                                    <p:cond delay="0"/>
                                  </p:stCondLst>
                                  <p:childTnLst>
                                    <p:set>
                                      <p:cBhvr>
                                        <p:cTn id="62" dur="1" fill="hold">
                                          <p:stCondLst>
                                            <p:cond delay="0"/>
                                          </p:stCondLst>
                                        </p:cTn>
                                        <p:tgtEl>
                                          <p:spTgt spid="80"/>
                                        </p:tgtEl>
                                        <p:attrNameLst>
                                          <p:attrName>style.visibility</p:attrName>
                                        </p:attrNameLst>
                                      </p:cBhvr>
                                      <p:to>
                                        <p:strVal val="visible"/>
                                      </p:to>
                                    </p:set>
                                    <p:animEffect transition="in" filter="wipe(up)">
                                      <p:cBhvr>
                                        <p:cTn id="63" dur="500"/>
                                        <p:tgtEl>
                                          <p:spTgt spid="80"/>
                                        </p:tgtEl>
                                      </p:cBhvr>
                                    </p:animEffect>
                                  </p:childTnLst>
                                </p:cTn>
                              </p:par>
                            </p:childTnLst>
                          </p:cTn>
                        </p:par>
                        <p:par>
                          <p:cTn id="64" fill="hold" nodeType="afterGroup">
                            <p:stCondLst>
                              <p:cond delay="4500"/>
                            </p:stCondLst>
                            <p:childTnLst>
                              <p:par>
                                <p:cTn id="65" presetID="2" presetClass="exit" presetSubtype="1" fill="hold" grpId="1" nodeType="afterEffect">
                                  <p:stCondLst>
                                    <p:cond delay="0"/>
                                  </p:stCondLst>
                                  <p:childTnLst>
                                    <p:anim calcmode="lin" valueType="num">
                                      <p:cBhvr additive="base">
                                        <p:cTn id="66" dur="500"/>
                                        <p:tgtEl>
                                          <p:spTgt spid="74"/>
                                        </p:tgtEl>
                                        <p:attrNameLst>
                                          <p:attrName>ppt_x</p:attrName>
                                        </p:attrNameLst>
                                      </p:cBhvr>
                                      <p:tavLst>
                                        <p:tav tm="0">
                                          <p:val>
                                            <p:strVal val="ppt_x"/>
                                          </p:val>
                                        </p:tav>
                                        <p:tav tm="100000">
                                          <p:val>
                                            <p:strVal val="ppt_x"/>
                                          </p:val>
                                        </p:tav>
                                      </p:tavLst>
                                    </p:anim>
                                    <p:anim calcmode="lin" valueType="num">
                                      <p:cBhvr additive="base">
                                        <p:cTn id="67" dur="500"/>
                                        <p:tgtEl>
                                          <p:spTgt spid="74"/>
                                        </p:tgtEl>
                                        <p:attrNameLst>
                                          <p:attrName>ppt_y</p:attrName>
                                        </p:attrNameLst>
                                      </p:cBhvr>
                                      <p:tavLst>
                                        <p:tav tm="0">
                                          <p:val>
                                            <p:strVal val="ppt_y"/>
                                          </p:val>
                                        </p:tav>
                                        <p:tav tm="100000">
                                          <p:val>
                                            <p:strVal val="0-ppt_h/2"/>
                                          </p:val>
                                        </p:tav>
                                      </p:tavLst>
                                    </p:anim>
                                    <p:set>
                                      <p:cBhvr>
                                        <p:cTn id="68" dur="1" fill="hold">
                                          <p:stCondLst>
                                            <p:cond delay="499"/>
                                          </p:stCondLst>
                                        </p:cTn>
                                        <p:tgtEl>
                                          <p:spTgt spid="74"/>
                                        </p:tgtEl>
                                        <p:attrNameLst>
                                          <p:attrName>style.visibility</p:attrName>
                                        </p:attrNameLst>
                                      </p:cBhvr>
                                      <p:to>
                                        <p:strVal val="hidden"/>
                                      </p:to>
                                    </p:set>
                                  </p:childTnLst>
                                </p:cTn>
                              </p:par>
                              <p:par>
                                <p:cTn id="69" presetID="2" presetClass="exit" presetSubtype="1" fill="hold" nodeType="withEffect">
                                  <p:stCondLst>
                                    <p:cond delay="0"/>
                                  </p:stCondLst>
                                  <p:childTnLst>
                                    <p:anim calcmode="lin" valueType="num">
                                      <p:cBhvr additive="base">
                                        <p:cTn id="70" dur="500"/>
                                        <p:tgtEl>
                                          <p:spTgt spid="75"/>
                                        </p:tgtEl>
                                        <p:attrNameLst>
                                          <p:attrName>ppt_x</p:attrName>
                                        </p:attrNameLst>
                                      </p:cBhvr>
                                      <p:tavLst>
                                        <p:tav tm="0">
                                          <p:val>
                                            <p:strVal val="ppt_x"/>
                                          </p:val>
                                        </p:tav>
                                        <p:tav tm="100000">
                                          <p:val>
                                            <p:strVal val="ppt_x"/>
                                          </p:val>
                                        </p:tav>
                                      </p:tavLst>
                                    </p:anim>
                                    <p:anim calcmode="lin" valueType="num">
                                      <p:cBhvr additive="base">
                                        <p:cTn id="71" dur="500"/>
                                        <p:tgtEl>
                                          <p:spTgt spid="75"/>
                                        </p:tgtEl>
                                        <p:attrNameLst>
                                          <p:attrName>ppt_y</p:attrName>
                                        </p:attrNameLst>
                                      </p:cBhvr>
                                      <p:tavLst>
                                        <p:tav tm="0">
                                          <p:val>
                                            <p:strVal val="ppt_y"/>
                                          </p:val>
                                        </p:tav>
                                        <p:tav tm="100000">
                                          <p:val>
                                            <p:strVal val="0-ppt_h/2"/>
                                          </p:val>
                                        </p:tav>
                                      </p:tavLst>
                                    </p:anim>
                                    <p:set>
                                      <p:cBhvr>
                                        <p:cTn id="72" dur="1" fill="hold">
                                          <p:stCondLst>
                                            <p:cond delay="499"/>
                                          </p:stCondLst>
                                        </p:cTn>
                                        <p:tgtEl>
                                          <p:spTgt spid="75"/>
                                        </p:tgtEl>
                                        <p:attrNameLst>
                                          <p:attrName>style.visibility</p:attrName>
                                        </p:attrNameLst>
                                      </p:cBhvr>
                                      <p:to>
                                        <p:strVal val="hidden"/>
                                      </p:to>
                                    </p:set>
                                  </p:childTnLst>
                                </p:cTn>
                              </p:par>
                              <p:par>
                                <p:cTn id="73" presetID="2" presetClass="exit" presetSubtype="1" fill="hold" grpId="1" nodeType="withEffect">
                                  <p:stCondLst>
                                    <p:cond delay="0"/>
                                  </p:stCondLst>
                                  <p:childTnLst>
                                    <p:anim calcmode="lin" valueType="num">
                                      <p:cBhvr additive="base">
                                        <p:cTn id="74" dur="500"/>
                                        <p:tgtEl>
                                          <p:spTgt spid="76"/>
                                        </p:tgtEl>
                                        <p:attrNameLst>
                                          <p:attrName>ppt_x</p:attrName>
                                        </p:attrNameLst>
                                      </p:cBhvr>
                                      <p:tavLst>
                                        <p:tav tm="0">
                                          <p:val>
                                            <p:strVal val="ppt_x"/>
                                          </p:val>
                                        </p:tav>
                                        <p:tav tm="100000">
                                          <p:val>
                                            <p:strVal val="ppt_x"/>
                                          </p:val>
                                        </p:tav>
                                      </p:tavLst>
                                    </p:anim>
                                    <p:anim calcmode="lin" valueType="num">
                                      <p:cBhvr additive="base">
                                        <p:cTn id="75" dur="500"/>
                                        <p:tgtEl>
                                          <p:spTgt spid="76"/>
                                        </p:tgtEl>
                                        <p:attrNameLst>
                                          <p:attrName>ppt_y</p:attrName>
                                        </p:attrNameLst>
                                      </p:cBhvr>
                                      <p:tavLst>
                                        <p:tav tm="0">
                                          <p:val>
                                            <p:strVal val="ppt_y"/>
                                          </p:val>
                                        </p:tav>
                                        <p:tav tm="100000">
                                          <p:val>
                                            <p:strVal val="0-ppt_h/2"/>
                                          </p:val>
                                        </p:tav>
                                      </p:tavLst>
                                    </p:anim>
                                    <p:set>
                                      <p:cBhvr>
                                        <p:cTn id="76" dur="1" fill="hold">
                                          <p:stCondLst>
                                            <p:cond delay="499"/>
                                          </p:stCondLst>
                                        </p:cTn>
                                        <p:tgtEl>
                                          <p:spTgt spid="76"/>
                                        </p:tgtEl>
                                        <p:attrNameLst>
                                          <p:attrName>style.visibility</p:attrName>
                                        </p:attrNameLst>
                                      </p:cBhvr>
                                      <p:to>
                                        <p:strVal val="hidden"/>
                                      </p:to>
                                    </p:set>
                                  </p:childTnLst>
                                </p:cTn>
                              </p:par>
                              <p:par>
                                <p:cTn id="77" presetID="2" presetClass="exit" presetSubtype="1" fill="hold" nodeType="withEffect">
                                  <p:stCondLst>
                                    <p:cond delay="0"/>
                                  </p:stCondLst>
                                  <p:childTnLst>
                                    <p:anim calcmode="lin" valueType="num">
                                      <p:cBhvr additive="base">
                                        <p:cTn id="78" dur="500"/>
                                        <p:tgtEl>
                                          <p:spTgt spid="3"/>
                                        </p:tgtEl>
                                        <p:attrNameLst>
                                          <p:attrName>ppt_x</p:attrName>
                                        </p:attrNameLst>
                                      </p:cBhvr>
                                      <p:tavLst>
                                        <p:tav tm="0">
                                          <p:val>
                                            <p:strVal val="ppt_x"/>
                                          </p:val>
                                        </p:tav>
                                        <p:tav tm="100000">
                                          <p:val>
                                            <p:strVal val="ppt_x"/>
                                          </p:val>
                                        </p:tav>
                                      </p:tavLst>
                                    </p:anim>
                                    <p:anim calcmode="lin" valueType="num">
                                      <p:cBhvr additive="base">
                                        <p:cTn id="79" dur="500"/>
                                        <p:tgtEl>
                                          <p:spTgt spid="3"/>
                                        </p:tgtEl>
                                        <p:attrNameLst>
                                          <p:attrName>ppt_y</p:attrName>
                                        </p:attrNameLst>
                                      </p:cBhvr>
                                      <p:tavLst>
                                        <p:tav tm="0">
                                          <p:val>
                                            <p:strVal val="ppt_y"/>
                                          </p:val>
                                        </p:tav>
                                        <p:tav tm="100000">
                                          <p:val>
                                            <p:strVal val="0-ppt_h/2"/>
                                          </p:val>
                                        </p:tav>
                                      </p:tavLst>
                                    </p:anim>
                                    <p:set>
                                      <p:cBhvr>
                                        <p:cTn id="80" dur="1" fill="hold">
                                          <p:stCondLst>
                                            <p:cond delay="499"/>
                                          </p:stCondLst>
                                        </p:cTn>
                                        <p:tgtEl>
                                          <p:spTgt spid="3"/>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29"/>
                                        </p:tgtEl>
                                        <p:attrNameLst>
                                          <p:attrName>ppt_x</p:attrName>
                                        </p:attrNameLst>
                                      </p:cBhvr>
                                      <p:tavLst>
                                        <p:tav tm="0">
                                          <p:val>
                                            <p:strVal val="ppt_x"/>
                                          </p:val>
                                        </p:tav>
                                        <p:tav tm="100000">
                                          <p:val>
                                            <p:strVal val="ppt_x"/>
                                          </p:val>
                                        </p:tav>
                                      </p:tavLst>
                                    </p:anim>
                                    <p:anim calcmode="lin" valueType="num">
                                      <p:cBhvr additive="base">
                                        <p:cTn id="83" dur="500"/>
                                        <p:tgtEl>
                                          <p:spTgt spid="29"/>
                                        </p:tgtEl>
                                        <p:attrNameLst>
                                          <p:attrName>ppt_y</p:attrName>
                                        </p:attrNameLst>
                                      </p:cBhvr>
                                      <p:tavLst>
                                        <p:tav tm="0">
                                          <p:val>
                                            <p:strVal val="ppt_y"/>
                                          </p:val>
                                        </p:tav>
                                        <p:tav tm="100000">
                                          <p:val>
                                            <p:strVal val="0-ppt_h/2"/>
                                          </p:val>
                                        </p:tav>
                                      </p:tavLst>
                                    </p:anim>
                                    <p:set>
                                      <p:cBhvr>
                                        <p:cTn id="84" dur="1" fill="hold">
                                          <p:stCondLst>
                                            <p:cond delay="499"/>
                                          </p:stCondLst>
                                        </p:cTn>
                                        <p:tgtEl>
                                          <p:spTgt spid="29"/>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41"/>
                                        </p:tgtEl>
                                        <p:attrNameLst>
                                          <p:attrName>ppt_x</p:attrName>
                                        </p:attrNameLst>
                                      </p:cBhvr>
                                      <p:tavLst>
                                        <p:tav tm="0">
                                          <p:val>
                                            <p:strVal val="ppt_x"/>
                                          </p:val>
                                        </p:tav>
                                        <p:tav tm="100000">
                                          <p:val>
                                            <p:strVal val="ppt_x"/>
                                          </p:val>
                                        </p:tav>
                                      </p:tavLst>
                                    </p:anim>
                                    <p:anim calcmode="lin" valueType="num">
                                      <p:cBhvr additive="base">
                                        <p:cTn id="87" dur="500"/>
                                        <p:tgtEl>
                                          <p:spTgt spid="41"/>
                                        </p:tgtEl>
                                        <p:attrNameLst>
                                          <p:attrName>ppt_y</p:attrName>
                                        </p:attrNameLst>
                                      </p:cBhvr>
                                      <p:tavLst>
                                        <p:tav tm="0">
                                          <p:val>
                                            <p:strVal val="ppt_y"/>
                                          </p:val>
                                        </p:tav>
                                        <p:tav tm="100000">
                                          <p:val>
                                            <p:strVal val="0-ppt_h/2"/>
                                          </p:val>
                                        </p:tav>
                                      </p:tavLst>
                                    </p:anim>
                                    <p:set>
                                      <p:cBhvr>
                                        <p:cTn id="88" dur="1" fill="hold">
                                          <p:stCondLst>
                                            <p:cond delay="499"/>
                                          </p:stCondLst>
                                        </p:cTn>
                                        <p:tgtEl>
                                          <p:spTgt spid="41"/>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77"/>
                                        </p:tgtEl>
                                        <p:attrNameLst>
                                          <p:attrName>ppt_x</p:attrName>
                                        </p:attrNameLst>
                                      </p:cBhvr>
                                      <p:tavLst>
                                        <p:tav tm="0">
                                          <p:val>
                                            <p:strVal val="ppt_x"/>
                                          </p:val>
                                        </p:tav>
                                        <p:tav tm="100000">
                                          <p:val>
                                            <p:strVal val="ppt_x"/>
                                          </p:val>
                                        </p:tav>
                                      </p:tavLst>
                                    </p:anim>
                                    <p:anim calcmode="lin" valueType="num">
                                      <p:cBhvr additive="base">
                                        <p:cTn id="91" dur="500"/>
                                        <p:tgtEl>
                                          <p:spTgt spid="77"/>
                                        </p:tgtEl>
                                        <p:attrNameLst>
                                          <p:attrName>ppt_y</p:attrName>
                                        </p:attrNameLst>
                                      </p:cBhvr>
                                      <p:tavLst>
                                        <p:tav tm="0">
                                          <p:val>
                                            <p:strVal val="ppt_y"/>
                                          </p:val>
                                        </p:tav>
                                        <p:tav tm="100000">
                                          <p:val>
                                            <p:strVal val="0-ppt_h/2"/>
                                          </p:val>
                                        </p:tav>
                                      </p:tavLst>
                                    </p:anim>
                                    <p:set>
                                      <p:cBhvr>
                                        <p:cTn id="92" dur="1" fill="hold">
                                          <p:stCondLst>
                                            <p:cond delay="499"/>
                                          </p:stCondLst>
                                        </p:cTn>
                                        <p:tgtEl>
                                          <p:spTgt spid="77"/>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32"/>
                                        </p:tgtEl>
                                        <p:attrNameLst>
                                          <p:attrName>ppt_x</p:attrName>
                                        </p:attrNameLst>
                                      </p:cBhvr>
                                      <p:tavLst>
                                        <p:tav tm="0">
                                          <p:val>
                                            <p:strVal val="ppt_x"/>
                                          </p:val>
                                        </p:tav>
                                        <p:tav tm="100000">
                                          <p:val>
                                            <p:strVal val="ppt_x"/>
                                          </p:val>
                                        </p:tav>
                                      </p:tavLst>
                                    </p:anim>
                                    <p:anim calcmode="lin" valueType="num">
                                      <p:cBhvr additive="base">
                                        <p:cTn id="95" dur="500"/>
                                        <p:tgtEl>
                                          <p:spTgt spid="32"/>
                                        </p:tgtEl>
                                        <p:attrNameLst>
                                          <p:attrName>ppt_y</p:attrName>
                                        </p:attrNameLst>
                                      </p:cBhvr>
                                      <p:tavLst>
                                        <p:tav tm="0">
                                          <p:val>
                                            <p:strVal val="ppt_y"/>
                                          </p:val>
                                        </p:tav>
                                        <p:tav tm="100000">
                                          <p:val>
                                            <p:strVal val="0-ppt_h/2"/>
                                          </p:val>
                                        </p:tav>
                                      </p:tavLst>
                                    </p:anim>
                                    <p:set>
                                      <p:cBhvr>
                                        <p:cTn id="96" dur="1" fill="hold">
                                          <p:stCondLst>
                                            <p:cond delay="499"/>
                                          </p:stCondLst>
                                        </p:cTn>
                                        <p:tgtEl>
                                          <p:spTgt spid="32"/>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44"/>
                                        </p:tgtEl>
                                        <p:attrNameLst>
                                          <p:attrName>ppt_x</p:attrName>
                                        </p:attrNameLst>
                                      </p:cBhvr>
                                      <p:tavLst>
                                        <p:tav tm="0">
                                          <p:val>
                                            <p:strVal val="ppt_x"/>
                                          </p:val>
                                        </p:tav>
                                        <p:tav tm="100000">
                                          <p:val>
                                            <p:strVal val="ppt_x"/>
                                          </p:val>
                                        </p:tav>
                                      </p:tavLst>
                                    </p:anim>
                                    <p:anim calcmode="lin" valueType="num">
                                      <p:cBhvr additive="base">
                                        <p:cTn id="99" dur="500"/>
                                        <p:tgtEl>
                                          <p:spTgt spid="44"/>
                                        </p:tgtEl>
                                        <p:attrNameLst>
                                          <p:attrName>ppt_y</p:attrName>
                                        </p:attrNameLst>
                                      </p:cBhvr>
                                      <p:tavLst>
                                        <p:tav tm="0">
                                          <p:val>
                                            <p:strVal val="ppt_y"/>
                                          </p:val>
                                        </p:tav>
                                        <p:tav tm="100000">
                                          <p:val>
                                            <p:strVal val="0-ppt_h/2"/>
                                          </p:val>
                                        </p:tav>
                                      </p:tavLst>
                                    </p:anim>
                                    <p:set>
                                      <p:cBhvr>
                                        <p:cTn id="100" dur="1" fill="hold">
                                          <p:stCondLst>
                                            <p:cond delay="499"/>
                                          </p:stCondLst>
                                        </p:cTn>
                                        <p:tgtEl>
                                          <p:spTgt spid="44"/>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78"/>
                                        </p:tgtEl>
                                        <p:attrNameLst>
                                          <p:attrName>ppt_x</p:attrName>
                                        </p:attrNameLst>
                                      </p:cBhvr>
                                      <p:tavLst>
                                        <p:tav tm="0">
                                          <p:val>
                                            <p:strVal val="ppt_x"/>
                                          </p:val>
                                        </p:tav>
                                        <p:tav tm="100000">
                                          <p:val>
                                            <p:strVal val="ppt_x"/>
                                          </p:val>
                                        </p:tav>
                                      </p:tavLst>
                                    </p:anim>
                                    <p:anim calcmode="lin" valueType="num">
                                      <p:cBhvr additive="base">
                                        <p:cTn id="103" dur="500"/>
                                        <p:tgtEl>
                                          <p:spTgt spid="78"/>
                                        </p:tgtEl>
                                        <p:attrNameLst>
                                          <p:attrName>ppt_y</p:attrName>
                                        </p:attrNameLst>
                                      </p:cBhvr>
                                      <p:tavLst>
                                        <p:tav tm="0">
                                          <p:val>
                                            <p:strVal val="ppt_y"/>
                                          </p:val>
                                        </p:tav>
                                        <p:tav tm="100000">
                                          <p:val>
                                            <p:strVal val="0-ppt_h/2"/>
                                          </p:val>
                                        </p:tav>
                                      </p:tavLst>
                                    </p:anim>
                                    <p:set>
                                      <p:cBhvr>
                                        <p:cTn id="104" dur="1" fill="hold">
                                          <p:stCondLst>
                                            <p:cond delay="499"/>
                                          </p:stCondLst>
                                        </p:cTn>
                                        <p:tgtEl>
                                          <p:spTgt spid="78"/>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38"/>
                                        </p:tgtEl>
                                        <p:attrNameLst>
                                          <p:attrName>ppt_x</p:attrName>
                                        </p:attrNameLst>
                                      </p:cBhvr>
                                      <p:tavLst>
                                        <p:tav tm="0">
                                          <p:val>
                                            <p:strVal val="ppt_x"/>
                                          </p:val>
                                        </p:tav>
                                        <p:tav tm="100000">
                                          <p:val>
                                            <p:strVal val="ppt_x"/>
                                          </p:val>
                                        </p:tav>
                                      </p:tavLst>
                                    </p:anim>
                                    <p:anim calcmode="lin" valueType="num">
                                      <p:cBhvr additive="base">
                                        <p:cTn id="107" dur="500"/>
                                        <p:tgtEl>
                                          <p:spTgt spid="38"/>
                                        </p:tgtEl>
                                        <p:attrNameLst>
                                          <p:attrName>ppt_y</p:attrName>
                                        </p:attrNameLst>
                                      </p:cBhvr>
                                      <p:tavLst>
                                        <p:tav tm="0">
                                          <p:val>
                                            <p:strVal val="ppt_y"/>
                                          </p:val>
                                        </p:tav>
                                        <p:tav tm="100000">
                                          <p:val>
                                            <p:strVal val="0-ppt_h/2"/>
                                          </p:val>
                                        </p:tav>
                                      </p:tavLst>
                                    </p:anim>
                                    <p:set>
                                      <p:cBhvr>
                                        <p:cTn id="108" dur="1" fill="hold">
                                          <p:stCondLst>
                                            <p:cond delay="499"/>
                                          </p:stCondLst>
                                        </p:cTn>
                                        <p:tgtEl>
                                          <p:spTgt spid="38"/>
                                        </p:tgtEl>
                                        <p:attrNameLst>
                                          <p:attrName>style.visibility</p:attrName>
                                        </p:attrNameLst>
                                      </p:cBhvr>
                                      <p:to>
                                        <p:strVal val="hidden"/>
                                      </p:to>
                                    </p:set>
                                  </p:childTnLst>
                                </p:cTn>
                              </p:par>
                              <p:par>
                                <p:cTn id="109" presetID="2" presetClass="exit" presetSubtype="1" fill="hold" nodeType="withEffect">
                                  <p:stCondLst>
                                    <p:cond delay="0"/>
                                  </p:stCondLst>
                                  <p:childTnLst>
                                    <p:anim calcmode="lin" valueType="num">
                                      <p:cBhvr additive="base">
                                        <p:cTn id="110" dur="500"/>
                                        <p:tgtEl>
                                          <p:spTgt spid="59"/>
                                        </p:tgtEl>
                                        <p:attrNameLst>
                                          <p:attrName>ppt_x</p:attrName>
                                        </p:attrNameLst>
                                      </p:cBhvr>
                                      <p:tavLst>
                                        <p:tav tm="0">
                                          <p:val>
                                            <p:strVal val="ppt_x"/>
                                          </p:val>
                                        </p:tav>
                                        <p:tav tm="100000">
                                          <p:val>
                                            <p:strVal val="ppt_x"/>
                                          </p:val>
                                        </p:tav>
                                      </p:tavLst>
                                    </p:anim>
                                    <p:anim calcmode="lin" valueType="num">
                                      <p:cBhvr additive="base">
                                        <p:cTn id="111" dur="500"/>
                                        <p:tgtEl>
                                          <p:spTgt spid="59"/>
                                        </p:tgtEl>
                                        <p:attrNameLst>
                                          <p:attrName>ppt_y</p:attrName>
                                        </p:attrNameLst>
                                      </p:cBhvr>
                                      <p:tavLst>
                                        <p:tav tm="0">
                                          <p:val>
                                            <p:strVal val="ppt_y"/>
                                          </p:val>
                                        </p:tav>
                                        <p:tav tm="100000">
                                          <p:val>
                                            <p:strVal val="0-ppt_h/2"/>
                                          </p:val>
                                        </p:tav>
                                      </p:tavLst>
                                    </p:anim>
                                    <p:set>
                                      <p:cBhvr>
                                        <p:cTn id="112" dur="1" fill="hold">
                                          <p:stCondLst>
                                            <p:cond delay="499"/>
                                          </p:stCondLst>
                                        </p:cTn>
                                        <p:tgtEl>
                                          <p:spTgt spid="59"/>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79"/>
                                        </p:tgtEl>
                                        <p:attrNameLst>
                                          <p:attrName>ppt_x</p:attrName>
                                        </p:attrNameLst>
                                      </p:cBhvr>
                                      <p:tavLst>
                                        <p:tav tm="0">
                                          <p:val>
                                            <p:strVal val="ppt_x"/>
                                          </p:val>
                                        </p:tav>
                                        <p:tav tm="100000">
                                          <p:val>
                                            <p:strVal val="ppt_x"/>
                                          </p:val>
                                        </p:tav>
                                      </p:tavLst>
                                    </p:anim>
                                    <p:anim calcmode="lin" valueType="num">
                                      <p:cBhvr additive="base">
                                        <p:cTn id="115" dur="500"/>
                                        <p:tgtEl>
                                          <p:spTgt spid="79"/>
                                        </p:tgtEl>
                                        <p:attrNameLst>
                                          <p:attrName>ppt_y</p:attrName>
                                        </p:attrNameLst>
                                      </p:cBhvr>
                                      <p:tavLst>
                                        <p:tav tm="0">
                                          <p:val>
                                            <p:strVal val="ppt_y"/>
                                          </p:val>
                                        </p:tav>
                                        <p:tav tm="100000">
                                          <p:val>
                                            <p:strVal val="0-ppt_h/2"/>
                                          </p:val>
                                        </p:tav>
                                      </p:tavLst>
                                    </p:anim>
                                    <p:set>
                                      <p:cBhvr>
                                        <p:cTn id="116" dur="1" fill="hold">
                                          <p:stCondLst>
                                            <p:cond delay="499"/>
                                          </p:stCondLst>
                                        </p:cTn>
                                        <p:tgtEl>
                                          <p:spTgt spid="79"/>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35"/>
                                        </p:tgtEl>
                                        <p:attrNameLst>
                                          <p:attrName>ppt_x</p:attrName>
                                        </p:attrNameLst>
                                      </p:cBhvr>
                                      <p:tavLst>
                                        <p:tav tm="0">
                                          <p:val>
                                            <p:strVal val="ppt_x"/>
                                          </p:val>
                                        </p:tav>
                                        <p:tav tm="100000">
                                          <p:val>
                                            <p:strVal val="ppt_x"/>
                                          </p:val>
                                        </p:tav>
                                      </p:tavLst>
                                    </p:anim>
                                    <p:anim calcmode="lin" valueType="num">
                                      <p:cBhvr additive="base">
                                        <p:cTn id="119" dur="500"/>
                                        <p:tgtEl>
                                          <p:spTgt spid="35"/>
                                        </p:tgtEl>
                                        <p:attrNameLst>
                                          <p:attrName>ppt_y</p:attrName>
                                        </p:attrNameLst>
                                      </p:cBhvr>
                                      <p:tavLst>
                                        <p:tav tm="0">
                                          <p:val>
                                            <p:strVal val="ppt_y"/>
                                          </p:val>
                                        </p:tav>
                                        <p:tav tm="100000">
                                          <p:val>
                                            <p:strVal val="0-ppt_h/2"/>
                                          </p:val>
                                        </p:tav>
                                      </p:tavLst>
                                    </p:anim>
                                    <p:set>
                                      <p:cBhvr>
                                        <p:cTn id="120" dur="1" fill="hold">
                                          <p:stCondLst>
                                            <p:cond delay="499"/>
                                          </p:stCondLst>
                                        </p:cTn>
                                        <p:tgtEl>
                                          <p:spTgt spid="35"/>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49"/>
                                        </p:tgtEl>
                                        <p:attrNameLst>
                                          <p:attrName>ppt_x</p:attrName>
                                        </p:attrNameLst>
                                      </p:cBhvr>
                                      <p:tavLst>
                                        <p:tav tm="0">
                                          <p:val>
                                            <p:strVal val="ppt_x"/>
                                          </p:val>
                                        </p:tav>
                                        <p:tav tm="100000">
                                          <p:val>
                                            <p:strVal val="ppt_x"/>
                                          </p:val>
                                        </p:tav>
                                      </p:tavLst>
                                    </p:anim>
                                    <p:anim calcmode="lin" valueType="num">
                                      <p:cBhvr additive="base">
                                        <p:cTn id="123" dur="500"/>
                                        <p:tgtEl>
                                          <p:spTgt spid="49"/>
                                        </p:tgtEl>
                                        <p:attrNameLst>
                                          <p:attrName>ppt_y</p:attrName>
                                        </p:attrNameLst>
                                      </p:cBhvr>
                                      <p:tavLst>
                                        <p:tav tm="0">
                                          <p:val>
                                            <p:strVal val="ppt_y"/>
                                          </p:val>
                                        </p:tav>
                                        <p:tav tm="100000">
                                          <p:val>
                                            <p:strVal val="0-ppt_h/2"/>
                                          </p:val>
                                        </p:tav>
                                      </p:tavLst>
                                    </p:anim>
                                    <p:set>
                                      <p:cBhvr>
                                        <p:cTn id="124" dur="1" fill="hold">
                                          <p:stCondLst>
                                            <p:cond delay="499"/>
                                          </p:stCondLst>
                                        </p:cTn>
                                        <p:tgtEl>
                                          <p:spTgt spid="49"/>
                                        </p:tgtEl>
                                        <p:attrNameLst>
                                          <p:attrName>style.visibility</p:attrName>
                                        </p:attrNameLst>
                                      </p:cBhvr>
                                      <p:to>
                                        <p:strVal val="hidden"/>
                                      </p:to>
                                    </p:set>
                                  </p:childTnLst>
                                </p:cTn>
                              </p:par>
                              <p:par>
                                <p:cTn id="125" presetID="2" presetClass="exit" presetSubtype="1" fill="hold" nodeType="withEffect">
                                  <p:stCondLst>
                                    <p:cond delay="0"/>
                                  </p:stCondLst>
                                  <p:childTnLst>
                                    <p:anim calcmode="lin" valueType="num">
                                      <p:cBhvr additive="base">
                                        <p:cTn id="126" dur="500"/>
                                        <p:tgtEl>
                                          <p:spTgt spid="80"/>
                                        </p:tgtEl>
                                        <p:attrNameLst>
                                          <p:attrName>ppt_x</p:attrName>
                                        </p:attrNameLst>
                                      </p:cBhvr>
                                      <p:tavLst>
                                        <p:tav tm="0">
                                          <p:val>
                                            <p:strVal val="ppt_x"/>
                                          </p:val>
                                        </p:tav>
                                        <p:tav tm="100000">
                                          <p:val>
                                            <p:strVal val="ppt_x"/>
                                          </p:val>
                                        </p:tav>
                                      </p:tavLst>
                                    </p:anim>
                                    <p:anim calcmode="lin" valueType="num">
                                      <p:cBhvr additive="base">
                                        <p:cTn id="127" dur="500"/>
                                        <p:tgtEl>
                                          <p:spTgt spid="80"/>
                                        </p:tgtEl>
                                        <p:attrNameLst>
                                          <p:attrName>ppt_y</p:attrName>
                                        </p:attrNameLst>
                                      </p:cBhvr>
                                      <p:tavLst>
                                        <p:tav tm="0">
                                          <p:val>
                                            <p:strVal val="ppt_y"/>
                                          </p:val>
                                        </p:tav>
                                        <p:tav tm="100000">
                                          <p:val>
                                            <p:strVal val="0-ppt_h/2"/>
                                          </p:val>
                                        </p:tav>
                                      </p:tavLst>
                                    </p:anim>
                                    <p:set>
                                      <p:cBhvr>
                                        <p:cTn id="128" dur="1" fill="hold">
                                          <p:stCondLst>
                                            <p:cond delay="499"/>
                                          </p:stCondLst>
                                        </p:cTn>
                                        <p:tgtEl>
                                          <p:spTgt spid="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4" grpId="1"/>
      <p:bldP spid="76" grpId="0"/>
      <p:bldP spid="76"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D390A02-08C2-404C-9D7E-CD6359310CE8}"/>
              </a:ext>
            </a:extLst>
          </p:cNvPr>
          <p:cNvGrpSpPr>
            <a:grpSpLocks/>
          </p:cNvGrpSpPr>
          <p:nvPr/>
        </p:nvGrpSpPr>
        <p:grpSpPr bwMode="auto">
          <a:xfrm>
            <a:off x="1468438" y="4219575"/>
            <a:ext cx="1708150" cy="1782763"/>
            <a:chOff x="2304532" y="7268684"/>
            <a:chExt cx="2227859" cy="2931634"/>
          </a:xfrm>
        </p:grpSpPr>
        <p:sp>
          <p:nvSpPr>
            <p:cNvPr id="3" name="Shape 2075">
              <a:extLst>
                <a:ext uri="{FF2B5EF4-FFF2-40B4-BE49-F238E27FC236}">
                  <a16:creationId xmlns:a16="http://schemas.microsoft.com/office/drawing/2014/main" id="{C48C0CBF-2351-456C-915C-D998B2D06C6B}"/>
                </a:ext>
              </a:extLst>
            </p:cNvPr>
            <p:cNvSpPr/>
            <p:nvPr/>
          </p:nvSpPr>
          <p:spPr>
            <a:xfrm>
              <a:off x="2478454" y="9182209"/>
              <a:ext cx="1163622" cy="984172"/>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chemeClr val="accent1">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sp>
          <p:nvSpPr>
            <p:cNvPr id="4" name="Shape 2076">
              <a:extLst>
                <a:ext uri="{FF2B5EF4-FFF2-40B4-BE49-F238E27FC236}">
                  <a16:creationId xmlns:a16="http://schemas.microsoft.com/office/drawing/2014/main" id="{72051DAC-B0F9-4D4C-8C9B-5FEAE8A84D18}"/>
                </a:ext>
              </a:extLst>
            </p:cNvPr>
            <p:cNvSpPr/>
            <p:nvPr/>
          </p:nvSpPr>
          <p:spPr>
            <a:xfrm>
              <a:off x="2540569" y="9884442"/>
              <a:ext cx="1026968" cy="315876"/>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5" name="Shape 2077">
              <a:extLst>
                <a:ext uri="{FF2B5EF4-FFF2-40B4-BE49-F238E27FC236}">
                  <a16:creationId xmlns:a16="http://schemas.microsoft.com/office/drawing/2014/main" id="{3800771A-DDE2-4AF9-8E3D-9535A352109B}"/>
                </a:ext>
              </a:extLst>
            </p:cNvPr>
            <p:cNvSpPr/>
            <p:nvPr/>
          </p:nvSpPr>
          <p:spPr>
            <a:xfrm>
              <a:off x="2321096" y="8931597"/>
              <a:ext cx="1478338" cy="313264"/>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6" name="Shape 2078">
              <a:extLst>
                <a:ext uri="{FF2B5EF4-FFF2-40B4-BE49-F238E27FC236}">
                  <a16:creationId xmlns:a16="http://schemas.microsoft.com/office/drawing/2014/main" id="{978E5F90-A64A-4396-877D-D6429132FA3A}"/>
                </a:ext>
              </a:extLst>
            </p:cNvPr>
            <p:cNvSpPr/>
            <p:nvPr/>
          </p:nvSpPr>
          <p:spPr>
            <a:xfrm>
              <a:off x="2321096" y="8989029"/>
              <a:ext cx="1478338" cy="96589"/>
            </a:xfrm>
            <a:prstGeom prst="rect">
              <a:avLst/>
            </a:prstGeom>
            <a:solidFill>
              <a:schemeClr val="tx1">
                <a:lumMod val="75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47126" name="Shape 2079">
              <a:extLst>
                <a:ext uri="{FF2B5EF4-FFF2-40B4-BE49-F238E27FC236}">
                  <a16:creationId xmlns:a16="http://schemas.microsoft.com/office/drawing/2014/main" id="{5F0F089B-CBF5-4D1F-AD25-DD65D7C5A2C7}"/>
                </a:ext>
              </a:extLst>
            </p:cNvPr>
            <p:cNvSpPr>
              <a:spLocks noChangeArrowheads="1"/>
            </p:cNvSpPr>
            <p:nvPr/>
          </p:nvSpPr>
          <p:spPr bwMode="auto">
            <a:xfrm>
              <a:off x="2321353" y="8827414"/>
              <a:ext cx="1478071" cy="315438"/>
            </a:xfrm>
            <a:prstGeom prst="ellipse">
              <a:avLst/>
            </a:prstGeom>
            <a:solidFill>
              <a:schemeClr val="tx1"/>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50800" tIns="50800" rIns="50800" bIns="50800" anchor="ctr"/>
            <a:lstStyle>
              <a:lvl1pPr defTabSz="584200">
                <a:defRPr>
                  <a:solidFill>
                    <a:schemeClr val="tx1"/>
                  </a:solidFill>
                  <a:latin typeface="Calibri" panose="020F0502020204030204" pitchFamily="34" charset="0"/>
                </a:defRPr>
              </a:lvl1pPr>
              <a:lvl2pPr marL="742950" indent="-285750" defTabSz="584200">
                <a:defRPr>
                  <a:solidFill>
                    <a:schemeClr val="tx1"/>
                  </a:solidFill>
                  <a:latin typeface="Calibri" panose="020F0502020204030204" pitchFamily="34" charset="0"/>
                </a:defRPr>
              </a:lvl2pPr>
              <a:lvl3pPr marL="1143000" indent="-228600" defTabSz="584200">
                <a:defRPr>
                  <a:solidFill>
                    <a:schemeClr val="tx1"/>
                  </a:solidFill>
                  <a:latin typeface="Calibri" panose="020F0502020204030204" pitchFamily="34" charset="0"/>
                </a:defRPr>
              </a:lvl3pPr>
              <a:lvl4pPr marL="1600200" indent="-228600" defTabSz="584200">
                <a:defRPr>
                  <a:solidFill>
                    <a:schemeClr val="tx1"/>
                  </a:solidFill>
                  <a:latin typeface="Calibri" panose="020F0502020204030204" pitchFamily="34" charset="0"/>
                </a:defRPr>
              </a:lvl4pPr>
              <a:lvl5pPr marL="2057400" indent="-228600" defTabSz="584200">
                <a:defRPr>
                  <a:solidFill>
                    <a:schemeClr val="tx1"/>
                  </a:solidFill>
                  <a:latin typeface="Calibri" panose="020F0502020204030204" pitchFamily="34" charset="0"/>
                </a:defRPr>
              </a:lvl5pPr>
              <a:lvl6pPr marL="2514600" indent="-228600" defTabSz="584200" fontAlgn="base">
                <a:spcBef>
                  <a:spcPct val="0"/>
                </a:spcBef>
                <a:spcAft>
                  <a:spcPct val="0"/>
                </a:spcAft>
                <a:defRPr>
                  <a:solidFill>
                    <a:schemeClr val="tx1"/>
                  </a:solidFill>
                  <a:latin typeface="Calibri" panose="020F0502020204030204" pitchFamily="34" charset="0"/>
                </a:defRPr>
              </a:lvl6pPr>
              <a:lvl7pPr marL="2971800" indent="-228600" defTabSz="584200" fontAlgn="base">
                <a:spcBef>
                  <a:spcPct val="0"/>
                </a:spcBef>
                <a:spcAft>
                  <a:spcPct val="0"/>
                </a:spcAft>
                <a:defRPr>
                  <a:solidFill>
                    <a:schemeClr val="tx1"/>
                  </a:solidFill>
                  <a:latin typeface="Calibri" panose="020F0502020204030204" pitchFamily="34" charset="0"/>
                </a:defRPr>
              </a:lvl7pPr>
              <a:lvl8pPr marL="3429000" indent="-228600" defTabSz="584200" fontAlgn="base">
                <a:spcBef>
                  <a:spcPct val="0"/>
                </a:spcBef>
                <a:spcAft>
                  <a:spcPct val="0"/>
                </a:spcAft>
                <a:defRPr>
                  <a:solidFill>
                    <a:schemeClr val="tx1"/>
                  </a:solidFill>
                  <a:latin typeface="Calibri" panose="020F0502020204030204" pitchFamily="34" charset="0"/>
                </a:defRPr>
              </a:lvl8pPr>
              <a:lvl9pPr marL="3886200" indent="-228600" defTabSz="5842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sz="2400">
                <a:solidFill>
                  <a:srgbClr val="FFFFFF"/>
                </a:solidFill>
                <a:latin typeface="Helvetica Light"/>
                <a:ea typeface="Helvetica Light"/>
                <a:cs typeface="Helvetica Light"/>
                <a:sym typeface="Helvetica Light"/>
              </a:endParaRPr>
            </a:p>
          </p:txBody>
        </p:sp>
        <p:sp>
          <p:nvSpPr>
            <p:cNvPr id="8" name="Shape 2080">
              <a:extLst>
                <a:ext uri="{FF2B5EF4-FFF2-40B4-BE49-F238E27FC236}">
                  <a16:creationId xmlns:a16="http://schemas.microsoft.com/office/drawing/2014/main" id="{5BB395F7-E183-44EC-8D74-95EC329EFA58}"/>
                </a:ext>
              </a:extLst>
            </p:cNvPr>
            <p:cNvSpPr/>
            <p:nvPr/>
          </p:nvSpPr>
          <p:spPr>
            <a:xfrm>
              <a:off x="2451537" y="8855891"/>
              <a:ext cx="1217455" cy="258444"/>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9" name="Shape 2081">
              <a:extLst>
                <a:ext uri="{FF2B5EF4-FFF2-40B4-BE49-F238E27FC236}">
                  <a16:creationId xmlns:a16="http://schemas.microsoft.com/office/drawing/2014/main" id="{2F838F22-6E4E-433E-9EEA-9B9AA22BDAF4}"/>
                </a:ext>
              </a:extLst>
            </p:cNvPr>
            <p:cNvSpPr/>
            <p:nvPr/>
          </p:nvSpPr>
          <p:spPr>
            <a:xfrm>
              <a:off x="2304532" y="7268684"/>
              <a:ext cx="2078783" cy="1845651"/>
            </a:xfrm>
            <a:custGeom>
              <a:avLst/>
              <a:gdLst/>
              <a:ahLst/>
              <a:cxnLst>
                <a:cxn ang="0">
                  <a:pos x="wd2" y="hd2"/>
                </a:cxn>
                <a:cxn ang="5400000">
                  <a:pos x="wd2" y="hd2"/>
                </a:cxn>
                <a:cxn ang="10800000">
                  <a:pos x="wd2" y="hd2"/>
                </a:cxn>
                <a:cxn ang="16200000">
                  <a:pos x="wd2" y="hd2"/>
                </a:cxn>
              </a:cxnLst>
              <a:rect l="0" t="0" r="r" b="b"/>
              <a:pathLst>
                <a:path w="21491" h="21294" extrusionOk="0">
                  <a:moveTo>
                    <a:pt x="6799" y="21285"/>
                  </a:moveTo>
                  <a:lnTo>
                    <a:pt x="6819" y="18455"/>
                  </a:lnTo>
                  <a:cubicBezTo>
                    <a:pt x="6863" y="17887"/>
                    <a:pt x="6774" y="17316"/>
                    <a:pt x="6561" y="16798"/>
                  </a:cubicBezTo>
                  <a:cubicBezTo>
                    <a:pt x="6351" y="16286"/>
                    <a:pt x="6027" y="15843"/>
                    <a:pt x="5620" y="15510"/>
                  </a:cubicBezTo>
                  <a:lnTo>
                    <a:pt x="1759" y="11676"/>
                  </a:lnTo>
                  <a:cubicBezTo>
                    <a:pt x="907" y="10760"/>
                    <a:pt x="330" y="9573"/>
                    <a:pt x="105" y="8278"/>
                  </a:cubicBezTo>
                  <a:cubicBezTo>
                    <a:pt x="-109" y="7048"/>
                    <a:pt x="5" y="5775"/>
                    <a:pt x="433" y="4616"/>
                  </a:cubicBezTo>
                  <a:cubicBezTo>
                    <a:pt x="1260" y="2489"/>
                    <a:pt x="2907" y="893"/>
                    <a:pt x="4912" y="276"/>
                  </a:cubicBezTo>
                  <a:cubicBezTo>
                    <a:pt x="6800" y="-305"/>
                    <a:pt x="8820" y="42"/>
                    <a:pt x="10463" y="1230"/>
                  </a:cubicBezTo>
                  <a:cubicBezTo>
                    <a:pt x="12349" y="1490"/>
                    <a:pt x="14127" y="2356"/>
                    <a:pt x="15581" y="3721"/>
                  </a:cubicBezTo>
                  <a:cubicBezTo>
                    <a:pt x="17090" y="5139"/>
                    <a:pt x="18160" y="6987"/>
                    <a:pt x="19073" y="8883"/>
                  </a:cubicBezTo>
                  <a:cubicBezTo>
                    <a:pt x="20033" y="10875"/>
                    <a:pt x="20845" y="12975"/>
                    <a:pt x="21491" y="15165"/>
                  </a:cubicBezTo>
                  <a:cubicBezTo>
                    <a:pt x="20216" y="14732"/>
                    <a:pt x="18976" y="14219"/>
                    <a:pt x="17776" y="13631"/>
                  </a:cubicBezTo>
                  <a:cubicBezTo>
                    <a:pt x="14917" y="12232"/>
                    <a:pt x="12126" y="10307"/>
                    <a:pt x="10640" y="7135"/>
                  </a:cubicBezTo>
                  <a:cubicBezTo>
                    <a:pt x="9891" y="5537"/>
                    <a:pt x="9566" y="3734"/>
                    <a:pt x="9706" y="1938"/>
                  </a:cubicBezTo>
                  <a:cubicBezTo>
                    <a:pt x="8299" y="1023"/>
                    <a:pt x="6615" y="800"/>
                    <a:pt x="5055" y="1321"/>
                  </a:cubicBezTo>
                  <a:cubicBezTo>
                    <a:pt x="3429" y="1864"/>
                    <a:pt x="2093" y="3163"/>
                    <a:pt x="1387" y="4884"/>
                  </a:cubicBezTo>
                  <a:cubicBezTo>
                    <a:pt x="1036" y="5805"/>
                    <a:pt x="943" y="6823"/>
                    <a:pt x="1121" y="7804"/>
                  </a:cubicBezTo>
                  <a:cubicBezTo>
                    <a:pt x="1323" y="8924"/>
                    <a:pt x="1864" y="9933"/>
                    <a:pt x="2654" y="10661"/>
                  </a:cubicBezTo>
                  <a:lnTo>
                    <a:pt x="7427" y="15295"/>
                  </a:lnTo>
                  <a:cubicBezTo>
                    <a:pt x="7905" y="15696"/>
                    <a:pt x="8277" y="16233"/>
                    <a:pt x="8505" y="16850"/>
                  </a:cubicBezTo>
                  <a:cubicBezTo>
                    <a:pt x="8687" y="17343"/>
                    <a:pt x="8772" y="17874"/>
                    <a:pt x="8754" y="18406"/>
                  </a:cubicBezTo>
                  <a:lnTo>
                    <a:pt x="8754" y="21283"/>
                  </a:lnTo>
                  <a:cubicBezTo>
                    <a:pt x="8460" y="21289"/>
                    <a:pt x="8166" y="21293"/>
                    <a:pt x="7872" y="21294"/>
                  </a:cubicBezTo>
                  <a:cubicBezTo>
                    <a:pt x="7515" y="21295"/>
                    <a:pt x="7157" y="21292"/>
                    <a:pt x="6799" y="21285"/>
                  </a:cubicBezTo>
                  <a:close/>
                </a:path>
              </a:pathLst>
            </a:custGeom>
            <a:solidFill>
              <a:schemeClr val="accent1">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sp>
          <p:nvSpPr>
            <p:cNvPr id="10" name="Shape 2082">
              <a:extLst>
                <a:ext uri="{FF2B5EF4-FFF2-40B4-BE49-F238E27FC236}">
                  <a16:creationId xmlns:a16="http://schemas.microsoft.com/office/drawing/2014/main" id="{9FED763B-CA36-4F56-9541-5B0C00B4314C}"/>
                </a:ext>
              </a:extLst>
            </p:cNvPr>
            <p:cNvSpPr/>
            <p:nvPr/>
          </p:nvSpPr>
          <p:spPr>
            <a:xfrm>
              <a:off x="3664850" y="7451422"/>
              <a:ext cx="867541" cy="7962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05" y="1139"/>
                    <a:pt x="4410" y="2706"/>
                    <a:pt x="6217" y="4632"/>
                  </a:cubicBezTo>
                  <a:cubicBezTo>
                    <a:pt x="8148" y="6689"/>
                    <a:pt x="9693" y="9097"/>
                    <a:pt x="11065" y="11593"/>
                  </a:cubicBezTo>
                  <a:cubicBezTo>
                    <a:pt x="12553" y="14299"/>
                    <a:pt x="13852" y="17138"/>
                    <a:pt x="14946" y="20090"/>
                  </a:cubicBezTo>
                  <a:cubicBezTo>
                    <a:pt x="16026" y="20395"/>
                    <a:pt x="17112" y="20671"/>
                    <a:pt x="18204" y="20920"/>
                  </a:cubicBezTo>
                  <a:cubicBezTo>
                    <a:pt x="19331" y="21177"/>
                    <a:pt x="20463" y="21403"/>
                    <a:pt x="21600" y="21600"/>
                  </a:cubicBezTo>
                  <a:cubicBezTo>
                    <a:pt x="20240" y="18708"/>
                    <a:pt x="18769" y="15898"/>
                    <a:pt x="17192" y="13175"/>
                  </a:cubicBezTo>
                  <a:cubicBezTo>
                    <a:pt x="15764" y="10708"/>
                    <a:pt x="14232" y="8277"/>
                    <a:pt x="12286" y="6224"/>
                  </a:cubicBezTo>
                  <a:cubicBezTo>
                    <a:pt x="8951" y="2707"/>
                    <a:pt x="4624" y="511"/>
                    <a:pt x="0" y="0"/>
                  </a:cubicBezTo>
                  <a:close/>
                </a:path>
              </a:pathLst>
            </a:custGeom>
            <a:solidFill>
              <a:schemeClr val="accent1">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grpSp>
      <p:grpSp>
        <p:nvGrpSpPr>
          <p:cNvPr id="11" name="Group 10">
            <a:extLst>
              <a:ext uri="{FF2B5EF4-FFF2-40B4-BE49-F238E27FC236}">
                <a16:creationId xmlns:a16="http://schemas.microsoft.com/office/drawing/2014/main" id="{805C9792-BCE9-4B13-BFC7-3274D8795DE1}"/>
              </a:ext>
            </a:extLst>
          </p:cNvPr>
          <p:cNvGrpSpPr>
            <a:grpSpLocks/>
          </p:cNvGrpSpPr>
          <p:nvPr/>
        </p:nvGrpSpPr>
        <p:grpSpPr bwMode="auto">
          <a:xfrm>
            <a:off x="4833938" y="3832225"/>
            <a:ext cx="2493962" cy="2179638"/>
            <a:chOff x="5066292" y="6066638"/>
            <a:chExt cx="4029714" cy="4133680"/>
          </a:xfrm>
        </p:grpSpPr>
        <p:sp>
          <p:nvSpPr>
            <p:cNvPr id="12" name="Shape 2084">
              <a:extLst>
                <a:ext uri="{FF2B5EF4-FFF2-40B4-BE49-F238E27FC236}">
                  <a16:creationId xmlns:a16="http://schemas.microsoft.com/office/drawing/2014/main" id="{CB93AFF7-F24A-415B-9225-1D1605F1DC19}"/>
                </a:ext>
              </a:extLst>
            </p:cNvPr>
            <p:cNvSpPr/>
            <p:nvPr/>
          </p:nvSpPr>
          <p:spPr>
            <a:xfrm>
              <a:off x="5453616" y="8923785"/>
              <a:ext cx="1462086" cy="1234383"/>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chemeClr val="accent2">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sp>
          <p:nvSpPr>
            <p:cNvPr id="13" name="Shape 2085">
              <a:extLst>
                <a:ext uri="{FF2B5EF4-FFF2-40B4-BE49-F238E27FC236}">
                  <a16:creationId xmlns:a16="http://schemas.microsoft.com/office/drawing/2014/main" id="{1A346977-2B40-4E44-A8BA-5F2596FC777F}"/>
                </a:ext>
              </a:extLst>
            </p:cNvPr>
            <p:cNvSpPr/>
            <p:nvPr/>
          </p:nvSpPr>
          <p:spPr>
            <a:xfrm>
              <a:off x="5533134" y="9805917"/>
              <a:ext cx="1290226" cy="394401"/>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14" name="Shape 2086">
              <a:extLst>
                <a:ext uri="{FF2B5EF4-FFF2-40B4-BE49-F238E27FC236}">
                  <a16:creationId xmlns:a16="http://schemas.microsoft.com/office/drawing/2014/main" id="{9A42BB5F-1C06-4024-8DE5-CEE7F80388A4}"/>
                </a:ext>
              </a:extLst>
            </p:cNvPr>
            <p:cNvSpPr/>
            <p:nvPr/>
          </p:nvSpPr>
          <p:spPr>
            <a:xfrm>
              <a:off x="5258671" y="8607661"/>
              <a:ext cx="1854542" cy="394401"/>
            </a:xfrm>
            <a:prstGeom prst="ellipse">
              <a:avLst/>
            </a:prstGeom>
            <a:solidFill>
              <a:schemeClr val="tx1">
                <a:lumMod val="75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15" name="Shape 2087">
              <a:extLst>
                <a:ext uri="{FF2B5EF4-FFF2-40B4-BE49-F238E27FC236}">
                  <a16:creationId xmlns:a16="http://schemas.microsoft.com/office/drawing/2014/main" id="{2D21C77F-A6A5-4780-8621-21E4E0A29DFE}"/>
                </a:ext>
              </a:extLst>
            </p:cNvPr>
            <p:cNvSpPr/>
            <p:nvPr/>
          </p:nvSpPr>
          <p:spPr>
            <a:xfrm>
              <a:off x="5258671" y="8679918"/>
              <a:ext cx="1854542" cy="120428"/>
            </a:xfrm>
            <a:prstGeom prst="rect">
              <a:avLst/>
            </a:prstGeom>
            <a:solidFill>
              <a:schemeClr val="tx1">
                <a:lumMod val="75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47118" name="Shape 2088">
              <a:extLst>
                <a:ext uri="{FF2B5EF4-FFF2-40B4-BE49-F238E27FC236}">
                  <a16:creationId xmlns:a16="http://schemas.microsoft.com/office/drawing/2014/main" id="{9E856337-FE64-4C41-8D5E-57D1CBBA20A0}"/>
                </a:ext>
              </a:extLst>
            </p:cNvPr>
            <p:cNvSpPr>
              <a:spLocks noChangeArrowheads="1"/>
            </p:cNvSpPr>
            <p:nvPr/>
          </p:nvSpPr>
          <p:spPr bwMode="auto">
            <a:xfrm>
              <a:off x="5258244" y="8477336"/>
              <a:ext cx="1854966" cy="395872"/>
            </a:xfrm>
            <a:prstGeom prst="ellipse">
              <a:avLst/>
            </a:prstGeom>
            <a:solidFill>
              <a:schemeClr val="tx1"/>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50800" tIns="50800" rIns="50800" bIns="50800" anchor="ctr"/>
            <a:lstStyle>
              <a:lvl1pPr defTabSz="584200">
                <a:defRPr>
                  <a:solidFill>
                    <a:schemeClr val="tx1"/>
                  </a:solidFill>
                  <a:latin typeface="Calibri" panose="020F0502020204030204" pitchFamily="34" charset="0"/>
                </a:defRPr>
              </a:lvl1pPr>
              <a:lvl2pPr marL="742950" indent="-285750" defTabSz="584200">
                <a:defRPr>
                  <a:solidFill>
                    <a:schemeClr val="tx1"/>
                  </a:solidFill>
                  <a:latin typeface="Calibri" panose="020F0502020204030204" pitchFamily="34" charset="0"/>
                </a:defRPr>
              </a:lvl2pPr>
              <a:lvl3pPr marL="1143000" indent="-228600" defTabSz="584200">
                <a:defRPr>
                  <a:solidFill>
                    <a:schemeClr val="tx1"/>
                  </a:solidFill>
                  <a:latin typeface="Calibri" panose="020F0502020204030204" pitchFamily="34" charset="0"/>
                </a:defRPr>
              </a:lvl3pPr>
              <a:lvl4pPr marL="1600200" indent="-228600" defTabSz="584200">
                <a:defRPr>
                  <a:solidFill>
                    <a:schemeClr val="tx1"/>
                  </a:solidFill>
                  <a:latin typeface="Calibri" panose="020F0502020204030204" pitchFamily="34" charset="0"/>
                </a:defRPr>
              </a:lvl4pPr>
              <a:lvl5pPr marL="2057400" indent="-228600" defTabSz="584200">
                <a:defRPr>
                  <a:solidFill>
                    <a:schemeClr val="tx1"/>
                  </a:solidFill>
                  <a:latin typeface="Calibri" panose="020F0502020204030204" pitchFamily="34" charset="0"/>
                </a:defRPr>
              </a:lvl5pPr>
              <a:lvl6pPr marL="2514600" indent="-228600" defTabSz="584200" fontAlgn="base">
                <a:spcBef>
                  <a:spcPct val="0"/>
                </a:spcBef>
                <a:spcAft>
                  <a:spcPct val="0"/>
                </a:spcAft>
                <a:defRPr>
                  <a:solidFill>
                    <a:schemeClr val="tx1"/>
                  </a:solidFill>
                  <a:latin typeface="Calibri" panose="020F0502020204030204" pitchFamily="34" charset="0"/>
                </a:defRPr>
              </a:lvl6pPr>
              <a:lvl7pPr marL="2971800" indent="-228600" defTabSz="584200" fontAlgn="base">
                <a:spcBef>
                  <a:spcPct val="0"/>
                </a:spcBef>
                <a:spcAft>
                  <a:spcPct val="0"/>
                </a:spcAft>
                <a:defRPr>
                  <a:solidFill>
                    <a:schemeClr val="tx1"/>
                  </a:solidFill>
                  <a:latin typeface="Calibri" panose="020F0502020204030204" pitchFamily="34" charset="0"/>
                </a:defRPr>
              </a:lvl7pPr>
              <a:lvl8pPr marL="3429000" indent="-228600" defTabSz="584200" fontAlgn="base">
                <a:spcBef>
                  <a:spcPct val="0"/>
                </a:spcBef>
                <a:spcAft>
                  <a:spcPct val="0"/>
                </a:spcAft>
                <a:defRPr>
                  <a:solidFill>
                    <a:schemeClr val="tx1"/>
                  </a:solidFill>
                  <a:latin typeface="Calibri" panose="020F0502020204030204" pitchFamily="34" charset="0"/>
                </a:defRPr>
              </a:lvl8pPr>
              <a:lvl9pPr marL="3886200" indent="-228600" defTabSz="5842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sz="2400">
                <a:solidFill>
                  <a:srgbClr val="FFFFFF"/>
                </a:solidFill>
                <a:latin typeface="Helvetica Light"/>
                <a:ea typeface="Helvetica Light"/>
                <a:cs typeface="Helvetica Light"/>
                <a:sym typeface="Helvetica Light"/>
              </a:endParaRPr>
            </a:p>
          </p:txBody>
        </p:sp>
        <p:sp>
          <p:nvSpPr>
            <p:cNvPr id="17" name="Shape 2089">
              <a:extLst>
                <a:ext uri="{FF2B5EF4-FFF2-40B4-BE49-F238E27FC236}">
                  <a16:creationId xmlns:a16="http://schemas.microsoft.com/office/drawing/2014/main" id="{88587207-AF56-4F55-AF63-EED4E2EEC3E9}"/>
                </a:ext>
              </a:extLst>
            </p:cNvPr>
            <p:cNvSpPr/>
            <p:nvPr/>
          </p:nvSpPr>
          <p:spPr>
            <a:xfrm>
              <a:off x="5422835" y="8511319"/>
              <a:ext cx="1526214" cy="328166"/>
            </a:xfrm>
            <a:prstGeom prst="ellipse">
              <a:avLst/>
            </a:prstGeom>
            <a:solidFill>
              <a:schemeClr val="tx1">
                <a:lumMod val="5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18" name="Shape 2090">
              <a:extLst>
                <a:ext uri="{FF2B5EF4-FFF2-40B4-BE49-F238E27FC236}">
                  <a16:creationId xmlns:a16="http://schemas.microsoft.com/office/drawing/2014/main" id="{BDB92CD8-6FA7-4866-A911-A703E6D059A8}"/>
                </a:ext>
              </a:extLst>
            </p:cNvPr>
            <p:cNvSpPr/>
            <p:nvPr/>
          </p:nvSpPr>
          <p:spPr>
            <a:xfrm>
              <a:off x="5066292" y="6144916"/>
              <a:ext cx="4029714" cy="2694570"/>
            </a:xfrm>
            <a:custGeom>
              <a:avLst/>
              <a:gdLst/>
              <a:ahLst/>
              <a:cxnLst>
                <a:cxn ang="0">
                  <a:pos x="wd2" y="hd2"/>
                </a:cxn>
                <a:cxn ang="5400000">
                  <a:pos x="wd2" y="hd2"/>
                </a:cxn>
                <a:cxn ang="10800000">
                  <a:pos x="wd2" y="hd2"/>
                </a:cxn>
                <a:cxn ang="16200000">
                  <a:pos x="wd2" y="hd2"/>
                </a:cxn>
              </a:cxnLst>
              <a:rect l="0" t="0" r="r" b="b"/>
              <a:pathLst>
                <a:path w="21480" h="21370" extrusionOk="0">
                  <a:moveTo>
                    <a:pt x="5308" y="21363"/>
                  </a:moveTo>
                  <a:lnTo>
                    <a:pt x="5321" y="18920"/>
                  </a:lnTo>
                  <a:cubicBezTo>
                    <a:pt x="5349" y="18430"/>
                    <a:pt x="5292" y="17937"/>
                    <a:pt x="5154" y="17490"/>
                  </a:cubicBezTo>
                  <a:cubicBezTo>
                    <a:pt x="5018" y="17048"/>
                    <a:pt x="4809" y="16665"/>
                    <a:pt x="4545" y="16378"/>
                  </a:cubicBezTo>
                  <a:lnTo>
                    <a:pt x="2048" y="13069"/>
                  </a:lnTo>
                  <a:cubicBezTo>
                    <a:pt x="1361" y="12303"/>
                    <a:pt x="815" y="11291"/>
                    <a:pt x="460" y="10128"/>
                  </a:cubicBezTo>
                  <a:cubicBezTo>
                    <a:pt x="-2" y="8614"/>
                    <a:pt x="-120" y="6917"/>
                    <a:pt x="124" y="5294"/>
                  </a:cubicBezTo>
                  <a:cubicBezTo>
                    <a:pt x="583" y="3182"/>
                    <a:pt x="1666" y="1498"/>
                    <a:pt x="3063" y="720"/>
                  </a:cubicBezTo>
                  <a:cubicBezTo>
                    <a:pt x="4601" y="-135"/>
                    <a:pt x="6325" y="207"/>
                    <a:pt x="7659" y="1633"/>
                  </a:cubicBezTo>
                  <a:cubicBezTo>
                    <a:pt x="8840" y="327"/>
                    <a:pt x="10321" y="-229"/>
                    <a:pt x="11777" y="86"/>
                  </a:cubicBezTo>
                  <a:cubicBezTo>
                    <a:pt x="13418" y="441"/>
                    <a:pt x="14830" y="1854"/>
                    <a:pt x="16314" y="2935"/>
                  </a:cubicBezTo>
                  <a:cubicBezTo>
                    <a:pt x="17942" y="4119"/>
                    <a:pt x="19686" y="4913"/>
                    <a:pt x="21480" y="5288"/>
                  </a:cubicBezTo>
                  <a:cubicBezTo>
                    <a:pt x="19585" y="7762"/>
                    <a:pt x="17051" y="8862"/>
                    <a:pt x="14559" y="8293"/>
                  </a:cubicBezTo>
                  <a:cubicBezTo>
                    <a:pt x="13326" y="8012"/>
                    <a:pt x="12157" y="7325"/>
                    <a:pt x="11063" y="6437"/>
                  </a:cubicBezTo>
                  <a:cubicBezTo>
                    <a:pt x="9783" y="5400"/>
                    <a:pt x="8610" y="4095"/>
                    <a:pt x="7580" y="2562"/>
                  </a:cubicBezTo>
                  <a:cubicBezTo>
                    <a:pt x="6353" y="1098"/>
                    <a:pt x="4680" y="774"/>
                    <a:pt x="3243" y="1720"/>
                  </a:cubicBezTo>
                  <a:cubicBezTo>
                    <a:pt x="2097" y="2475"/>
                    <a:pt x="1242" y="3962"/>
                    <a:pt x="919" y="5763"/>
                  </a:cubicBezTo>
                  <a:cubicBezTo>
                    <a:pt x="784" y="6993"/>
                    <a:pt x="881" y="8255"/>
                    <a:pt x="1199" y="9408"/>
                  </a:cubicBezTo>
                  <a:cubicBezTo>
                    <a:pt x="1502" y="10507"/>
                    <a:pt x="1994" y="11468"/>
                    <a:pt x="2627" y="12193"/>
                  </a:cubicBezTo>
                  <a:lnTo>
                    <a:pt x="5714" y="16192"/>
                  </a:lnTo>
                  <a:cubicBezTo>
                    <a:pt x="6023" y="16539"/>
                    <a:pt x="6264" y="17002"/>
                    <a:pt x="6412" y="17535"/>
                  </a:cubicBezTo>
                  <a:cubicBezTo>
                    <a:pt x="6529" y="17960"/>
                    <a:pt x="6584" y="18418"/>
                    <a:pt x="6572" y="18878"/>
                  </a:cubicBezTo>
                  <a:lnTo>
                    <a:pt x="6572" y="21361"/>
                  </a:lnTo>
                  <a:cubicBezTo>
                    <a:pt x="6382" y="21366"/>
                    <a:pt x="6192" y="21369"/>
                    <a:pt x="6002" y="21370"/>
                  </a:cubicBezTo>
                  <a:cubicBezTo>
                    <a:pt x="5771" y="21371"/>
                    <a:pt x="5540" y="21368"/>
                    <a:pt x="5308" y="21363"/>
                  </a:cubicBezTo>
                  <a:close/>
                </a:path>
              </a:pathLst>
            </a:custGeom>
            <a:solidFill>
              <a:schemeClr val="accent2">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sp>
          <p:nvSpPr>
            <p:cNvPr id="19" name="Shape 2091">
              <a:extLst>
                <a:ext uri="{FF2B5EF4-FFF2-40B4-BE49-F238E27FC236}">
                  <a16:creationId xmlns:a16="http://schemas.microsoft.com/office/drawing/2014/main" id="{AEE60AE6-8BF2-4BBF-B31F-ABAE6B323D64}"/>
                </a:ext>
              </a:extLst>
            </p:cNvPr>
            <p:cNvSpPr/>
            <p:nvPr/>
          </p:nvSpPr>
          <p:spPr>
            <a:xfrm>
              <a:off x="7038825" y="6066638"/>
              <a:ext cx="1875062" cy="466658"/>
            </a:xfrm>
            <a:custGeom>
              <a:avLst/>
              <a:gdLst/>
              <a:ahLst/>
              <a:cxnLst>
                <a:cxn ang="0">
                  <a:pos x="wd2" y="hd2"/>
                </a:cxn>
                <a:cxn ang="5400000">
                  <a:pos x="wd2" y="hd2"/>
                </a:cxn>
                <a:cxn ang="10800000">
                  <a:pos x="wd2" y="hd2"/>
                </a:cxn>
                <a:cxn ang="16200000">
                  <a:pos x="wd2" y="hd2"/>
                </a:cxn>
              </a:cxnLst>
              <a:rect l="0" t="0" r="r" b="b"/>
              <a:pathLst>
                <a:path w="21600" h="20666" extrusionOk="0">
                  <a:moveTo>
                    <a:pt x="0" y="2232"/>
                  </a:moveTo>
                  <a:cubicBezTo>
                    <a:pt x="1443" y="1752"/>
                    <a:pt x="2897" y="2128"/>
                    <a:pt x="4310" y="3349"/>
                  </a:cubicBezTo>
                  <a:cubicBezTo>
                    <a:pt x="6961" y="5638"/>
                    <a:pt x="9359" y="10766"/>
                    <a:pt x="11765" y="15591"/>
                  </a:cubicBezTo>
                  <a:cubicBezTo>
                    <a:pt x="12626" y="17317"/>
                    <a:pt x="13491" y="19008"/>
                    <a:pt x="14360" y="20666"/>
                  </a:cubicBezTo>
                  <a:cubicBezTo>
                    <a:pt x="16184" y="20155"/>
                    <a:pt x="17931" y="17634"/>
                    <a:pt x="19392" y="13406"/>
                  </a:cubicBezTo>
                  <a:cubicBezTo>
                    <a:pt x="20257" y="10901"/>
                    <a:pt x="21004" y="7841"/>
                    <a:pt x="21600" y="4361"/>
                  </a:cubicBezTo>
                  <a:cubicBezTo>
                    <a:pt x="20036" y="6496"/>
                    <a:pt x="18369" y="7270"/>
                    <a:pt x="16718" y="6629"/>
                  </a:cubicBezTo>
                  <a:cubicBezTo>
                    <a:pt x="15165" y="6026"/>
                    <a:pt x="13669" y="4184"/>
                    <a:pt x="12150" y="2829"/>
                  </a:cubicBezTo>
                  <a:cubicBezTo>
                    <a:pt x="8158" y="-730"/>
                    <a:pt x="4014" y="-934"/>
                    <a:pt x="0" y="2232"/>
                  </a:cubicBezTo>
                  <a:close/>
                </a:path>
              </a:pathLst>
            </a:custGeom>
            <a:solidFill>
              <a:schemeClr val="accent2">
                <a:lumMod val="60000"/>
                <a:lumOff val="40000"/>
              </a:schemeClr>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grpSp>
      <p:grpSp>
        <p:nvGrpSpPr>
          <p:cNvPr id="20" name="Group 19">
            <a:extLst>
              <a:ext uri="{FF2B5EF4-FFF2-40B4-BE49-F238E27FC236}">
                <a16:creationId xmlns:a16="http://schemas.microsoft.com/office/drawing/2014/main" id="{7488AF3C-4FA3-49E4-ACCE-1E5149B08329}"/>
              </a:ext>
            </a:extLst>
          </p:cNvPr>
          <p:cNvGrpSpPr/>
          <p:nvPr/>
        </p:nvGrpSpPr>
        <p:grpSpPr>
          <a:xfrm>
            <a:off x="7987131" y="2671896"/>
            <a:ext cx="2498848" cy="3366400"/>
            <a:chOff x="7244033" y="2661218"/>
            <a:chExt cx="4644718" cy="7539102"/>
          </a:xfrm>
          <a:solidFill>
            <a:schemeClr val="accent5"/>
          </a:solidFill>
        </p:grpSpPr>
        <p:sp>
          <p:nvSpPr>
            <p:cNvPr id="21" name="Shape 2093">
              <a:extLst>
                <a:ext uri="{FF2B5EF4-FFF2-40B4-BE49-F238E27FC236}">
                  <a16:creationId xmlns:a16="http://schemas.microsoft.com/office/drawing/2014/main" id="{EF40546F-B31F-4DF5-AAF9-E5896E6919C0}"/>
                </a:ext>
              </a:extLst>
            </p:cNvPr>
            <p:cNvSpPr/>
            <p:nvPr/>
          </p:nvSpPr>
          <p:spPr>
            <a:xfrm>
              <a:off x="8842765" y="8535375"/>
              <a:ext cx="1906283" cy="1611060"/>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grp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sp>
          <p:nvSpPr>
            <p:cNvPr id="22" name="Shape 2094">
              <a:extLst>
                <a:ext uri="{FF2B5EF4-FFF2-40B4-BE49-F238E27FC236}">
                  <a16:creationId xmlns:a16="http://schemas.microsoft.com/office/drawing/2014/main" id="{BC58A9AF-4623-4B35-B928-1DBFDF486CD9}"/>
                </a:ext>
              </a:extLst>
            </p:cNvPr>
            <p:cNvSpPr/>
            <p:nvPr/>
          </p:nvSpPr>
          <p:spPr>
            <a:xfrm>
              <a:off x="8944172" y="9684009"/>
              <a:ext cx="1682802" cy="516311"/>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23" name="Shape 2095">
              <a:extLst>
                <a:ext uri="{FF2B5EF4-FFF2-40B4-BE49-F238E27FC236}">
                  <a16:creationId xmlns:a16="http://schemas.microsoft.com/office/drawing/2014/main" id="{CF6B8573-3E63-4044-9C28-784179C9BC80}"/>
                </a:ext>
              </a:extLst>
            </p:cNvPr>
            <p:cNvSpPr/>
            <p:nvPr/>
          </p:nvSpPr>
          <p:spPr>
            <a:xfrm>
              <a:off x="8586296" y="8122133"/>
              <a:ext cx="2419316" cy="516311"/>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24" name="Shape 2096">
              <a:extLst>
                <a:ext uri="{FF2B5EF4-FFF2-40B4-BE49-F238E27FC236}">
                  <a16:creationId xmlns:a16="http://schemas.microsoft.com/office/drawing/2014/main" id="{939E6815-5A0B-4A8C-AC1E-0E9D04AF7BDC}"/>
                </a:ext>
              </a:extLst>
            </p:cNvPr>
            <p:cNvSpPr/>
            <p:nvPr/>
          </p:nvSpPr>
          <p:spPr>
            <a:xfrm>
              <a:off x="8586525" y="8217115"/>
              <a:ext cx="2419298" cy="157161"/>
            </a:xfrm>
            <a:prstGeom prst="rect">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25" name="Shape 2097">
              <a:extLst>
                <a:ext uri="{FF2B5EF4-FFF2-40B4-BE49-F238E27FC236}">
                  <a16:creationId xmlns:a16="http://schemas.microsoft.com/office/drawing/2014/main" id="{0C671856-7931-48F9-BC38-5EDD878A907E}"/>
                </a:ext>
              </a:extLst>
            </p:cNvPr>
            <p:cNvSpPr/>
            <p:nvPr/>
          </p:nvSpPr>
          <p:spPr>
            <a:xfrm>
              <a:off x="8586296" y="7953142"/>
              <a:ext cx="2419316" cy="516310"/>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26" name="Shape 2098">
              <a:extLst>
                <a:ext uri="{FF2B5EF4-FFF2-40B4-BE49-F238E27FC236}">
                  <a16:creationId xmlns:a16="http://schemas.microsoft.com/office/drawing/2014/main" id="{2AA17F4D-FDE4-485A-A179-9F8C9AD5DACF}"/>
                </a:ext>
              </a:extLst>
            </p:cNvPr>
            <p:cNvSpPr/>
            <p:nvPr/>
          </p:nvSpPr>
          <p:spPr>
            <a:xfrm>
              <a:off x="8800507" y="7998857"/>
              <a:ext cx="1990892" cy="424881"/>
            </a:xfrm>
            <a:prstGeom prst="ellipse">
              <a:avLst/>
            </a:prstGeom>
            <a:solidFill>
              <a:schemeClr val="accent4"/>
            </a:solid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FFFFFF"/>
                  </a:solidFill>
                  <a:latin typeface="Helvetica Light"/>
                  <a:ea typeface="Helvetica Light"/>
                  <a:cs typeface="Helvetica Light"/>
                  <a:sym typeface="Helvetica Light"/>
                </a:defRPr>
              </a:pPr>
              <a:endParaRPr sz="2400">
                <a:solidFill>
                  <a:srgbClr val="FFFFFF"/>
                </a:solidFill>
                <a:latin typeface="Helvetica Light"/>
                <a:ea typeface="Helvetica Light"/>
                <a:cs typeface="Helvetica Light"/>
                <a:sym typeface="Helvetica Light"/>
              </a:endParaRPr>
            </a:p>
          </p:txBody>
        </p:sp>
        <p:sp>
          <p:nvSpPr>
            <p:cNvPr id="27" name="Shape 2099">
              <a:extLst>
                <a:ext uri="{FF2B5EF4-FFF2-40B4-BE49-F238E27FC236}">
                  <a16:creationId xmlns:a16="http://schemas.microsoft.com/office/drawing/2014/main" id="{408847CB-26AB-4C55-8C56-15302EAE79D2}"/>
                </a:ext>
              </a:extLst>
            </p:cNvPr>
            <p:cNvSpPr/>
            <p:nvPr/>
          </p:nvSpPr>
          <p:spPr>
            <a:xfrm>
              <a:off x="7244033" y="2661218"/>
              <a:ext cx="4644718" cy="5760838"/>
            </a:xfrm>
            <a:custGeom>
              <a:avLst/>
              <a:gdLst/>
              <a:ahLst/>
              <a:cxnLst>
                <a:cxn ang="0">
                  <a:pos x="wd2" y="hd2"/>
                </a:cxn>
                <a:cxn ang="5400000">
                  <a:pos x="wd2" y="hd2"/>
                </a:cxn>
                <a:cxn ang="10800000">
                  <a:pos x="wd2" y="hd2"/>
                </a:cxn>
                <a:cxn ang="16200000">
                  <a:pos x="wd2" y="hd2"/>
                </a:cxn>
              </a:cxnLst>
              <a:rect l="0" t="0" r="r" b="b"/>
              <a:pathLst>
                <a:path w="21600" h="21479" extrusionOk="0">
                  <a:moveTo>
                    <a:pt x="10757" y="21467"/>
                  </a:moveTo>
                  <a:lnTo>
                    <a:pt x="11826" y="19116"/>
                  </a:lnTo>
                  <a:cubicBezTo>
                    <a:pt x="12087" y="18607"/>
                    <a:pt x="12190" y="18055"/>
                    <a:pt x="12127" y="17507"/>
                  </a:cubicBezTo>
                  <a:cubicBezTo>
                    <a:pt x="12066" y="16967"/>
                    <a:pt x="11844" y="16447"/>
                    <a:pt x="11481" y="15989"/>
                  </a:cubicBezTo>
                  <a:cubicBezTo>
                    <a:pt x="10958" y="15432"/>
                    <a:pt x="10650" y="14765"/>
                    <a:pt x="10593" y="14069"/>
                  </a:cubicBezTo>
                  <a:cubicBezTo>
                    <a:pt x="10543" y="13451"/>
                    <a:pt x="10694" y="12833"/>
                    <a:pt x="11032" y="12276"/>
                  </a:cubicBezTo>
                  <a:cubicBezTo>
                    <a:pt x="11247" y="11900"/>
                    <a:pt x="11398" y="11502"/>
                    <a:pt x="11480" y="11093"/>
                  </a:cubicBezTo>
                  <a:cubicBezTo>
                    <a:pt x="11739" y="9816"/>
                    <a:pt x="11333" y="8509"/>
                    <a:pt x="10359" y="7478"/>
                  </a:cubicBezTo>
                  <a:cubicBezTo>
                    <a:pt x="9315" y="7680"/>
                    <a:pt x="8234" y="7623"/>
                    <a:pt x="7252" y="7330"/>
                  </a:cubicBezTo>
                  <a:cubicBezTo>
                    <a:pt x="6258" y="7034"/>
                    <a:pt x="5388" y="6505"/>
                    <a:pt x="4707" y="5826"/>
                  </a:cubicBezTo>
                  <a:cubicBezTo>
                    <a:pt x="3547" y="4668"/>
                    <a:pt x="3056" y="3186"/>
                    <a:pt x="2010" y="1975"/>
                  </a:cubicBezTo>
                  <a:cubicBezTo>
                    <a:pt x="1468" y="1348"/>
                    <a:pt x="787" y="803"/>
                    <a:pt x="0" y="370"/>
                  </a:cubicBezTo>
                  <a:cubicBezTo>
                    <a:pt x="1660" y="-78"/>
                    <a:pt x="3449" y="-120"/>
                    <a:pt x="5139" y="248"/>
                  </a:cubicBezTo>
                  <a:cubicBezTo>
                    <a:pt x="6349" y="512"/>
                    <a:pt x="7473" y="980"/>
                    <a:pt x="8438" y="1621"/>
                  </a:cubicBezTo>
                  <a:cubicBezTo>
                    <a:pt x="9203" y="2075"/>
                    <a:pt x="9799" y="2687"/>
                    <a:pt x="10163" y="3392"/>
                  </a:cubicBezTo>
                  <a:cubicBezTo>
                    <a:pt x="10372" y="3796"/>
                    <a:pt x="10499" y="4221"/>
                    <a:pt x="10600" y="4648"/>
                  </a:cubicBezTo>
                  <a:cubicBezTo>
                    <a:pt x="10712" y="5119"/>
                    <a:pt x="10794" y="5597"/>
                    <a:pt x="10843" y="6078"/>
                  </a:cubicBezTo>
                  <a:cubicBezTo>
                    <a:pt x="10783" y="5109"/>
                    <a:pt x="11193" y="4158"/>
                    <a:pt x="11988" y="3427"/>
                  </a:cubicBezTo>
                  <a:cubicBezTo>
                    <a:pt x="12845" y="2638"/>
                    <a:pt x="14073" y="2171"/>
                    <a:pt x="15377" y="2138"/>
                  </a:cubicBezTo>
                  <a:cubicBezTo>
                    <a:pt x="15817" y="2132"/>
                    <a:pt x="16257" y="2143"/>
                    <a:pt x="16695" y="2170"/>
                  </a:cubicBezTo>
                  <a:cubicBezTo>
                    <a:pt x="17653" y="2229"/>
                    <a:pt x="18610" y="2366"/>
                    <a:pt x="19564" y="2270"/>
                  </a:cubicBezTo>
                  <a:cubicBezTo>
                    <a:pt x="20292" y="2196"/>
                    <a:pt x="20988" y="1990"/>
                    <a:pt x="21600" y="1665"/>
                  </a:cubicBezTo>
                  <a:cubicBezTo>
                    <a:pt x="21494" y="2265"/>
                    <a:pt x="21291" y="2848"/>
                    <a:pt x="20996" y="3400"/>
                  </a:cubicBezTo>
                  <a:cubicBezTo>
                    <a:pt x="20283" y="4737"/>
                    <a:pt x="19059" y="5869"/>
                    <a:pt x="17479" y="6621"/>
                  </a:cubicBezTo>
                  <a:cubicBezTo>
                    <a:pt x="15712" y="7462"/>
                    <a:pt x="13624" y="7760"/>
                    <a:pt x="11603" y="7460"/>
                  </a:cubicBezTo>
                  <a:cubicBezTo>
                    <a:pt x="12335" y="8506"/>
                    <a:pt x="12685" y="9696"/>
                    <a:pt x="12611" y="10894"/>
                  </a:cubicBezTo>
                  <a:cubicBezTo>
                    <a:pt x="12581" y="11375"/>
                    <a:pt x="12483" y="11852"/>
                    <a:pt x="12318" y="12315"/>
                  </a:cubicBezTo>
                  <a:cubicBezTo>
                    <a:pt x="12083" y="12932"/>
                    <a:pt x="12052" y="13588"/>
                    <a:pt x="12228" y="14218"/>
                  </a:cubicBezTo>
                  <a:cubicBezTo>
                    <a:pt x="12399" y="14829"/>
                    <a:pt x="12759" y="15396"/>
                    <a:pt x="13275" y="15866"/>
                  </a:cubicBezTo>
                  <a:cubicBezTo>
                    <a:pt x="13683" y="16262"/>
                    <a:pt x="13946" y="16741"/>
                    <a:pt x="14038" y="17249"/>
                  </a:cubicBezTo>
                  <a:cubicBezTo>
                    <a:pt x="14095" y="17569"/>
                    <a:pt x="14083" y="17892"/>
                    <a:pt x="14040" y="18210"/>
                  </a:cubicBezTo>
                  <a:cubicBezTo>
                    <a:pt x="13995" y="18536"/>
                    <a:pt x="13919" y="18860"/>
                    <a:pt x="13809" y="19179"/>
                  </a:cubicBezTo>
                  <a:lnTo>
                    <a:pt x="13048" y="21457"/>
                  </a:lnTo>
                  <a:cubicBezTo>
                    <a:pt x="12637" y="21471"/>
                    <a:pt x="12227" y="21478"/>
                    <a:pt x="11816" y="21479"/>
                  </a:cubicBezTo>
                  <a:cubicBezTo>
                    <a:pt x="11463" y="21480"/>
                    <a:pt x="11110" y="21476"/>
                    <a:pt x="10757" y="21467"/>
                  </a:cubicBezTo>
                  <a:close/>
                </a:path>
              </a:pathLst>
            </a:custGeom>
            <a:grpFill/>
            <a:ln w="12700" cap="flat">
              <a:noFill/>
              <a:miter lim="400000"/>
            </a:ln>
            <a:effectLst/>
          </p:spPr>
          <p:txBody>
            <a:bodyPr lIns="50800" tIns="50800" rIns="50800" bIns="50800" anchor="ctr"/>
            <a:lstStyle/>
            <a:p>
              <a:pPr defTabSz="584200" eaLnBrk="1" fontAlgn="auto" hangingPunct="1">
                <a:spcBef>
                  <a:spcPts val="0"/>
                </a:spcBef>
                <a:spcAft>
                  <a:spcPts val="0"/>
                </a:spcAft>
                <a:defRPr sz="2400">
                  <a:solidFill>
                    <a:srgbClr val="000000"/>
                  </a:solidFill>
                  <a:latin typeface="Helvetica Light"/>
                  <a:ea typeface="Helvetica Light"/>
                  <a:cs typeface="Helvetica Light"/>
                  <a:sym typeface="Helvetica Light"/>
                </a:defRPr>
              </a:pPr>
              <a:endParaRPr sz="2400">
                <a:solidFill>
                  <a:srgbClr val="000000"/>
                </a:solidFill>
                <a:latin typeface="Helvetica Light"/>
                <a:ea typeface="Helvetica Light"/>
                <a:cs typeface="Helvetica Light"/>
                <a:sym typeface="Helvetica Light"/>
              </a:endParaRPr>
            </a:p>
          </p:txBody>
        </p:sp>
      </p:grpSp>
      <p:sp>
        <p:nvSpPr>
          <p:cNvPr id="28" name="TextBox 27">
            <a:extLst>
              <a:ext uri="{FF2B5EF4-FFF2-40B4-BE49-F238E27FC236}">
                <a16:creationId xmlns:a16="http://schemas.microsoft.com/office/drawing/2014/main" id="{4990A459-477F-41A0-BE51-D772F148757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9" name="Straight Connector 28">
            <a:extLst>
              <a:ext uri="{FF2B5EF4-FFF2-40B4-BE49-F238E27FC236}">
                <a16:creationId xmlns:a16="http://schemas.microsoft.com/office/drawing/2014/main" id="{363F6D8D-9643-40E7-996E-ABBB50F5CE34}"/>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F8F88286-5B95-4FD3-B4AA-A62677D8B121}"/>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1" name="Rectangle 30">
            <a:extLst>
              <a:ext uri="{FF2B5EF4-FFF2-40B4-BE49-F238E27FC236}">
                <a16:creationId xmlns:a16="http://schemas.microsoft.com/office/drawing/2014/main" id="{96E21461-A25A-4C45-A44F-A9F4A1CF8415}"/>
              </a:ext>
            </a:extLst>
          </p:cNvPr>
          <p:cNvSpPr>
            <a:spLocks noChangeArrowheads="1"/>
          </p:cNvSpPr>
          <p:nvPr/>
        </p:nvSpPr>
        <p:spPr bwMode="auto">
          <a:xfrm>
            <a:off x="1387475" y="2671763"/>
            <a:ext cx="14430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rPr>
              <a:t>Globalization</a:t>
            </a:r>
            <a:endParaRPr lang="en-US" altLang="en-US" sz="1400" b="1">
              <a:solidFill>
                <a:schemeClr val="accent1"/>
              </a:solidFill>
              <a:latin typeface="Poppins" panose="00000500000000000000" pitchFamily="50" charset="0"/>
              <a:ea typeface="Open Sans Light" panose="020B0306030504020204" pitchFamily="34" charset="0"/>
              <a:cs typeface="Poppins" panose="00000500000000000000" pitchFamily="50" charset="0"/>
            </a:endParaRPr>
          </a:p>
        </p:txBody>
      </p:sp>
      <p:sp>
        <p:nvSpPr>
          <p:cNvPr id="32" name="TextBox 31">
            <a:extLst>
              <a:ext uri="{FF2B5EF4-FFF2-40B4-BE49-F238E27FC236}">
                <a16:creationId xmlns:a16="http://schemas.microsoft.com/office/drawing/2014/main" id="{ECBA9946-1DA9-4993-9925-031844085D94}"/>
              </a:ext>
            </a:extLst>
          </p:cNvPr>
          <p:cNvSpPr txBox="1"/>
          <p:nvPr/>
        </p:nvSpPr>
        <p:spPr>
          <a:xfrm>
            <a:off x="1401763" y="2941638"/>
            <a:ext cx="3319462" cy="508000"/>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16" presetClass="entr" presetSubtype="37"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barn(outVertical)">
                                      <p:cBhvr>
                                        <p:cTn id="10" dur="500"/>
                                        <p:tgtEl>
                                          <p:spTgt spid="2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900" decel="100000" fill="hold"/>
                                        <p:tgtEl>
                                          <p:spTgt spid="3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nodeType="afterGroup">
                            <p:stCondLst>
                              <p:cond delay="1500"/>
                            </p:stCondLst>
                            <p:childTnLst>
                              <p:par>
                                <p:cTn id="23" presetID="12" presetClass="entr" presetSubtype="4"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p:tgtEl>
                                          <p:spTgt spid="11"/>
                                        </p:tgtEl>
                                        <p:attrNameLst>
                                          <p:attrName>ppt_y</p:attrName>
                                        </p:attrNameLst>
                                      </p:cBhvr>
                                      <p:tavLst>
                                        <p:tav tm="0">
                                          <p:val>
                                            <p:strVal val="#ppt_y+#ppt_h*1.125000"/>
                                          </p:val>
                                        </p:tav>
                                        <p:tav tm="100000">
                                          <p:val>
                                            <p:strVal val="#ppt_y"/>
                                          </p:val>
                                        </p:tav>
                                      </p:tavLst>
                                    </p:anim>
                                    <p:animEffect transition="in" filter="wipe(up)">
                                      <p:cBhvr>
                                        <p:cTn id="26" dur="500"/>
                                        <p:tgtEl>
                                          <p:spTgt spid="11"/>
                                        </p:tgtEl>
                                      </p:cBhvr>
                                    </p:animEffect>
                                  </p:childTnLst>
                                </p:cTn>
                              </p:par>
                            </p:childTnLst>
                          </p:cTn>
                        </p:par>
                        <p:par>
                          <p:cTn id="27" fill="hold" nodeType="afterGroup">
                            <p:stCondLst>
                              <p:cond delay="2000"/>
                            </p:stCondLst>
                            <p:childTnLst>
                              <p:par>
                                <p:cTn id="28" presetID="12" presetClass="entr" presetSubtype="4"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p:tgtEl>
                                          <p:spTgt spid="20"/>
                                        </p:tgtEl>
                                        <p:attrNameLst>
                                          <p:attrName>ppt_y</p:attrName>
                                        </p:attrNameLst>
                                      </p:cBhvr>
                                      <p:tavLst>
                                        <p:tav tm="0">
                                          <p:val>
                                            <p:strVal val="#ppt_y+#ppt_h*1.125000"/>
                                          </p:val>
                                        </p:tav>
                                        <p:tav tm="100000">
                                          <p:val>
                                            <p:strVal val="#ppt_y"/>
                                          </p:val>
                                        </p:tav>
                                      </p:tavLst>
                                    </p:anim>
                                    <p:animEffect transition="in" filter="wipe(up)">
                                      <p:cBhvr>
                                        <p:cTn id="31" dur="500"/>
                                        <p:tgtEl>
                                          <p:spTgt spid="20"/>
                                        </p:tgtEl>
                                      </p:cBhvr>
                                    </p:animEffect>
                                  </p:childTnLst>
                                </p:cTn>
                              </p:par>
                            </p:childTnLst>
                          </p:cTn>
                        </p:par>
                        <p:par>
                          <p:cTn id="32" fill="hold" nodeType="afterGroup">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left)">
                                      <p:cBhvr>
                                        <p:cTn id="35" dur="500"/>
                                        <p:tgtEl>
                                          <p:spTgt spid="31"/>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par>
                          <p:cTn id="39" fill="hold" nodeType="afterGroup">
                            <p:stCondLst>
                              <p:cond delay="3000"/>
                            </p:stCondLst>
                            <p:childTnLst>
                              <p:par>
                                <p:cTn id="40" presetID="2" presetClass="exit" presetSubtype="1" fill="hold" grpId="1" nodeType="afterEffect">
                                  <p:stCondLst>
                                    <p:cond delay="0"/>
                                  </p:stCondLst>
                                  <p:childTnLst>
                                    <p:anim calcmode="lin" valueType="num">
                                      <p:cBhvr additive="base">
                                        <p:cTn id="41" dur="500"/>
                                        <p:tgtEl>
                                          <p:spTgt spid="28"/>
                                        </p:tgtEl>
                                        <p:attrNameLst>
                                          <p:attrName>ppt_x</p:attrName>
                                        </p:attrNameLst>
                                      </p:cBhvr>
                                      <p:tavLst>
                                        <p:tav tm="0">
                                          <p:val>
                                            <p:strVal val="ppt_x"/>
                                          </p:val>
                                        </p:tav>
                                        <p:tav tm="100000">
                                          <p:val>
                                            <p:strVal val="ppt_x"/>
                                          </p:val>
                                        </p:tav>
                                      </p:tavLst>
                                    </p:anim>
                                    <p:anim calcmode="lin" valueType="num">
                                      <p:cBhvr additive="base">
                                        <p:cTn id="42" dur="500"/>
                                        <p:tgtEl>
                                          <p:spTgt spid="28"/>
                                        </p:tgtEl>
                                        <p:attrNameLst>
                                          <p:attrName>ppt_y</p:attrName>
                                        </p:attrNameLst>
                                      </p:cBhvr>
                                      <p:tavLst>
                                        <p:tav tm="0">
                                          <p:val>
                                            <p:strVal val="ppt_y"/>
                                          </p:val>
                                        </p:tav>
                                        <p:tav tm="100000">
                                          <p:val>
                                            <p:strVal val="0-ppt_h/2"/>
                                          </p:val>
                                        </p:tav>
                                      </p:tavLst>
                                    </p:anim>
                                    <p:set>
                                      <p:cBhvr>
                                        <p:cTn id="43" dur="1" fill="hold">
                                          <p:stCondLst>
                                            <p:cond delay="499"/>
                                          </p:stCondLst>
                                        </p:cTn>
                                        <p:tgtEl>
                                          <p:spTgt spid="28"/>
                                        </p:tgtEl>
                                        <p:attrNameLst>
                                          <p:attrName>style.visibility</p:attrName>
                                        </p:attrNameLst>
                                      </p:cBhvr>
                                      <p:to>
                                        <p:strVal val="hidden"/>
                                      </p:to>
                                    </p:set>
                                  </p:childTnLst>
                                </p:cTn>
                              </p:par>
                              <p:par>
                                <p:cTn id="44" presetID="2" presetClass="exit" presetSubtype="1" fill="hold" nodeType="withEffect">
                                  <p:stCondLst>
                                    <p:cond delay="0"/>
                                  </p:stCondLst>
                                  <p:childTnLst>
                                    <p:anim calcmode="lin" valueType="num">
                                      <p:cBhvr additive="base">
                                        <p:cTn id="45" dur="500"/>
                                        <p:tgtEl>
                                          <p:spTgt spid="29"/>
                                        </p:tgtEl>
                                        <p:attrNameLst>
                                          <p:attrName>ppt_x</p:attrName>
                                        </p:attrNameLst>
                                      </p:cBhvr>
                                      <p:tavLst>
                                        <p:tav tm="0">
                                          <p:val>
                                            <p:strVal val="ppt_x"/>
                                          </p:val>
                                        </p:tav>
                                        <p:tav tm="100000">
                                          <p:val>
                                            <p:strVal val="ppt_x"/>
                                          </p:val>
                                        </p:tav>
                                      </p:tavLst>
                                    </p:anim>
                                    <p:anim calcmode="lin" valueType="num">
                                      <p:cBhvr additive="base">
                                        <p:cTn id="46" dur="500"/>
                                        <p:tgtEl>
                                          <p:spTgt spid="29"/>
                                        </p:tgtEl>
                                        <p:attrNameLst>
                                          <p:attrName>ppt_y</p:attrName>
                                        </p:attrNameLst>
                                      </p:cBhvr>
                                      <p:tavLst>
                                        <p:tav tm="0">
                                          <p:val>
                                            <p:strVal val="ppt_y"/>
                                          </p:val>
                                        </p:tav>
                                        <p:tav tm="100000">
                                          <p:val>
                                            <p:strVal val="0-ppt_h/2"/>
                                          </p:val>
                                        </p:tav>
                                      </p:tavLst>
                                    </p:anim>
                                    <p:set>
                                      <p:cBhvr>
                                        <p:cTn id="47" dur="1" fill="hold">
                                          <p:stCondLst>
                                            <p:cond delay="499"/>
                                          </p:stCondLst>
                                        </p:cTn>
                                        <p:tgtEl>
                                          <p:spTgt spid="29"/>
                                        </p:tgtEl>
                                        <p:attrNameLst>
                                          <p:attrName>style.visibility</p:attrName>
                                        </p:attrNameLst>
                                      </p:cBhvr>
                                      <p:to>
                                        <p:strVal val="hidden"/>
                                      </p:to>
                                    </p:set>
                                  </p:childTnLst>
                                </p:cTn>
                              </p:par>
                              <p:par>
                                <p:cTn id="48" presetID="2" presetClass="exit" presetSubtype="1" fill="hold" grpId="1" nodeType="withEffect">
                                  <p:stCondLst>
                                    <p:cond delay="0"/>
                                  </p:stCondLst>
                                  <p:childTnLst>
                                    <p:anim calcmode="lin" valueType="num">
                                      <p:cBhvr additive="base">
                                        <p:cTn id="49" dur="500"/>
                                        <p:tgtEl>
                                          <p:spTgt spid="30"/>
                                        </p:tgtEl>
                                        <p:attrNameLst>
                                          <p:attrName>ppt_x</p:attrName>
                                        </p:attrNameLst>
                                      </p:cBhvr>
                                      <p:tavLst>
                                        <p:tav tm="0">
                                          <p:val>
                                            <p:strVal val="ppt_x"/>
                                          </p:val>
                                        </p:tav>
                                        <p:tav tm="100000">
                                          <p:val>
                                            <p:strVal val="ppt_x"/>
                                          </p:val>
                                        </p:tav>
                                      </p:tavLst>
                                    </p:anim>
                                    <p:anim calcmode="lin" valueType="num">
                                      <p:cBhvr additive="base">
                                        <p:cTn id="50" dur="500"/>
                                        <p:tgtEl>
                                          <p:spTgt spid="30"/>
                                        </p:tgtEl>
                                        <p:attrNameLst>
                                          <p:attrName>ppt_y</p:attrName>
                                        </p:attrNameLst>
                                      </p:cBhvr>
                                      <p:tavLst>
                                        <p:tav tm="0">
                                          <p:val>
                                            <p:strVal val="ppt_y"/>
                                          </p:val>
                                        </p:tav>
                                        <p:tav tm="100000">
                                          <p:val>
                                            <p:strVal val="0-ppt_h/2"/>
                                          </p:val>
                                        </p:tav>
                                      </p:tavLst>
                                    </p:anim>
                                    <p:set>
                                      <p:cBhvr>
                                        <p:cTn id="51" dur="1" fill="hold">
                                          <p:stCondLst>
                                            <p:cond delay="499"/>
                                          </p:stCondLst>
                                        </p:cTn>
                                        <p:tgtEl>
                                          <p:spTgt spid="30"/>
                                        </p:tgtEl>
                                        <p:attrNameLst>
                                          <p:attrName>style.visibility</p:attrName>
                                        </p:attrNameLst>
                                      </p:cBhvr>
                                      <p:to>
                                        <p:strVal val="hidden"/>
                                      </p:to>
                                    </p:set>
                                  </p:childTnLst>
                                </p:cTn>
                              </p:par>
                              <p:par>
                                <p:cTn id="52" presetID="2" presetClass="exit" presetSubtype="1" fill="hold" nodeType="withEffect">
                                  <p:stCondLst>
                                    <p:cond delay="0"/>
                                  </p:stCondLst>
                                  <p:childTnLst>
                                    <p:anim calcmode="lin" valueType="num">
                                      <p:cBhvr additive="base">
                                        <p:cTn id="53" dur="500"/>
                                        <p:tgtEl>
                                          <p:spTgt spid="2"/>
                                        </p:tgtEl>
                                        <p:attrNameLst>
                                          <p:attrName>ppt_x</p:attrName>
                                        </p:attrNameLst>
                                      </p:cBhvr>
                                      <p:tavLst>
                                        <p:tav tm="0">
                                          <p:val>
                                            <p:strVal val="ppt_x"/>
                                          </p:val>
                                        </p:tav>
                                        <p:tav tm="100000">
                                          <p:val>
                                            <p:strVal val="ppt_x"/>
                                          </p:val>
                                        </p:tav>
                                      </p:tavLst>
                                    </p:anim>
                                    <p:anim calcmode="lin" valueType="num">
                                      <p:cBhvr additive="base">
                                        <p:cTn id="54" dur="500"/>
                                        <p:tgtEl>
                                          <p:spTgt spid="2"/>
                                        </p:tgtEl>
                                        <p:attrNameLst>
                                          <p:attrName>ppt_y</p:attrName>
                                        </p:attrNameLst>
                                      </p:cBhvr>
                                      <p:tavLst>
                                        <p:tav tm="0">
                                          <p:val>
                                            <p:strVal val="ppt_y"/>
                                          </p:val>
                                        </p:tav>
                                        <p:tav tm="100000">
                                          <p:val>
                                            <p:strVal val="0-ppt_h/2"/>
                                          </p:val>
                                        </p:tav>
                                      </p:tavLst>
                                    </p:anim>
                                    <p:set>
                                      <p:cBhvr>
                                        <p:cTn id="55" dur="1" fill="hold">
                                          <p:stCondLst>
                                            <p:cond delay="499"/>
                                          </p:stCondLst>
                                        </p:cTn>
                                        <p:tgtEl>
                                          <p:spTgt spid="2"/>
                                        </p:tgtEl>
                                        <p:attrNameLst>
                                          <p:attrName>style.visibility</p:attrName>
                                        </p:attrNameLst>
                                      </p:cBhvr>
                                      <p:to>
                                        <p:strVal val="hidden"/>
                                      </p:to>
                                    </p:set>
                                  </p:childTnLst>
                                </p:cTn>
                              </p:par>
                              <p:par>
                                <p:cTn id="56" presetID="2" presetClass="exit" presetSubtype="1" fill="hold" nodeType="withEffect">
                                  <p:stCondLst>
                                    <p:cond delay="0"/>
                                  </p:stCondLst>
                                  <p:childTnLst>
                                    <p:anim calcmode="lin" valueType="num">
                                      <p:cBhvr additive="base">
                                        <p:cTn id="57" dur="500"/>
                                        <p:tgtEl>
                                          <p:spTgt spid="11"/>
                                        </p:tgtEl>
                                        <p:attrNameLst>
                                          <p:attrName>ppt_x</p:attrName>
                                        </p:attrNameLst>
                                      </p:cBhvr>
                                      <p:tavLst>
                                        <p:tav tm="0">
                                          <p:val>
                                            <p:strVal val="ppt_x"/>
                                          </p:val>
                                        </p:tav>
                                        <p:tav tm="100000">
                                          <p:val>
                                            <p:strVal val="ppt_x"/>
                                          </p:val>
                                        </p:tav>
                                      </p:tavLst>
                                    </p:anim>
                                    <p:anim calcmode="lin" valueType="num">
                                      <p:cBhvr additive="base">
                                        <p:cTn id="58" dur="500"/>
                                        <p:tgtEl>
                                          <p:spTgt spid="11"/>
                                        </p:tgtEl>
                                        <p:attrNameLst>
                                          <p:attrName>ppt_y</p:attrName>
                                        </p:attrNameLst>
                                      </p:cBhvr>
                                      <p:tavLst>
                                        <p:tav tm="0">
                                          <p:val>
                                            <p:strVal val="ppt_y"/>
                                          </p:val>
                                        </p:tav>
                                        <p:tav tm="100000">
                                          <p:val>
                                            <p:strVal val="0-ppt_h/2"/>
                                          </p:val>
                                        </p:tav>
                                      </p:tavLst>
                                    </p:anim>
                                    <p:set>
                                      <p:cBhvr>
                                        <p:cTn id="59" dur="1" fill="hold">
                                          <p:stCondLst>
                                            <p:cond delay="499"/>
                                          </p:stCondLst>
                                        </p:cTn>
                                        <p:tgtEl>
                                          <p:spTgt spid="11"/>
                                        </p:tgtEl>
                                        <p:attrNameLst>
                                          <p:attrName>style.visibility</p:attrName>
                                        </p:attrNameLst>
                                      </p:cBhvr>
                                      <p:to>
                                        <p:strVal val="hidden"/>
                                      </p:to>
                                    </p:set>
                                  </p:childTnLst>
                                </p:cTn>
                              </p:par>
                              <p:par>
                                <p:cTn id="60" presetID="2" presetClass="exit" presetSubtype="1" fill="hold" nodeType="withEffect">
                                  <p:stCondLst>
                                    <p:cond delay="0"/>
                                  </p:stCondLst>
                                  <p:childTnLst>
                                    <p:anim calcmode="lin" valueType="num">
                                      <p:cBhvr additive="base">
                                        <p:cTn id="61" dur="500"/>
                                        <p:tgtEl>
                                          <p:spTgt spid="20"/>
                                        </p:tgtEl>
                                        <p:attrNameLst>
                                          <p:attrName>ppt_x</p:attrName>
                                        </p:attrNameLst>
                                      </p:cBhvr>
                                      <p:tavLst>
                                        <p:tav tm="0">
                                          <p:val>
                                            <p:strVal val="ppt_x"/>
                                          </p:val>
                                        </p:tav>
                                        <p:tav tm="100000">
                                          <p:val>
                                            <p:strVal val="ppt_x"/>
                                          </p:val>
                                        </p:tav>
                                      </p:tavLst>
                                    </p:anim>
                                    <p:anim calcmode="lin" valueType="num">
                                      <p:cBhvr additive="base">
                                        <p:cTn id="62" dur="500"/>
                                        <p:tgtEl>
                                          <p:spTgt spid="20"/>
                                        </p:tgtEl>
                                        <p:attrNameLst>
                                          <p:attrName>ppt_y</p:attrName>
                                        </p:attrNameLst>
                                      </p:cBhvr>
                                      <p:tavLst>
                                        <p:tav tm="0">
                                          <p:val>
                                            <p:strVal val="ppt_y"/>
                                          </p:val>
                                        </p:tav>
                                        <p:tav tm="100000">
                                          <p:val>
                                            <p:strVal val="0-ppt_h/2"/>
                                          </p:val>
                                        </p:tav>
                                      </p:tavLst>
                                    </p:anim>
                                    <p:set>
                                      <p:cBhvr>
                                        <p:cTn id="63" dur="1" fill="hold">
                                          <p:stCondLst>
                                            <p:cond delay="499"/>
                                          </p:stCondLst>
                                        </p:cTn>
                                        <p:tgtEl>
                                          <p:spTgt spid="20"/>
                                        </p:tgtEl>
                                        <p:attrNameLst>
                                          <p:attrName>style.visibility</p:attrName>
                                        </p:attrNameLst>
                                      </p:cBhvr>
                                      <p:to>
                                        <p:strVal val="hidden"/>
                                      </p:to>
                                    </p:set>
                                  </p:childTnLst>
                                </p:cTn>
                              </p:par>
                              <p:par>
                                <p:cTn id="64" presetID="2" presetClass="exit" presetSubtype="1" fill="hold" grpId="1" nodeType="withEffect">
                                  <p:stCondLst>
                                    <p:cond delay="0"/>
                                  </p:stCondLst>
                                  <p:childTnLst>
                                    <p:anim calcmode="lin" valueType="num">
                                      <p:cBhvr additive="base">
                                        <p:cTn id="65" dur="500"/>
                                        <p:tgtEl>
                                          <p:spTgt spid="31"/>
                                        </p:tgtEl>
                                        <p:attrNameLst>
                                          <p:attrName>ppt_x</p:attrName>
                                        </p:attrNameLst>
                                      </p:cBhvr>
                                      <p:tavLst>
                                        <p:tav tm="0">
                                          <p:val>
                                            <p:strVal val="ppt_x"/>
                                          </p:val>
                                        </p:tav>
                                        <p:tav tm="100000">
                                          <p:val>
                                            <p:strVal val="ppt_x"/>
                                          </p:val>
                                        </p:tav>
                                      </p:tavLst>
                                    </p:anim>
                                    <p:anim calcmode="lin" valueType="num">
                                      <p:cBhvr additive="base">
                                        <p:cTn id="66" dur="500"/>
                                        <p:tgtEl>
                                          <p:spTgt spid="31"/>
                                        </p:tgtEl>
                                        <p:attrNameLst>
                                          <p:attrName>ppt_y</p:attrName>
                                        </p:attrNameLst>
                                      </p:cBhvr>
                                      <p:tavLst>
                                        <p:tav tm="0">
                                          <p:val>
                                            <p:strVal val="ppt_y"/>
                                          </p:val>
                                        </p:tav>
                                        <p:tav tm="100000">
                                          <p:val>
                                            <p:strVal val="0-ppt_h/2"/>
                                          </p:val>
                                        </p:tav>
                                      </p:tavLst>
                                    </p:anim>
                                    <p:set>
                                      <p:cBhvr>
                                        <p:cTn id="67" dur="1" fill="hold">
                                          <p:stCondLst>
                                            <p:cond delay="499"/>
                                          </p:stCondLst>
                                        </p:cTn>
                                        <p:tgtEl>
                                          <p:spTgt spid="31"/>
                                        </p:tgtEl>
                                        <p:attrNameLst>
                                          <p:attrName>style.visibility</p:attrName>
                                        </p:attrNameLst>
                                      </p:cBhvr>
                                      <p:to>
                                        <p:strVal val="hidden"/>
                                      </p:to>
                                    </p:set>
                                  </p:childTnLst>
                                </p:cTn>
                              </p:par>
                              <p:par>
                                <p:cTn id="68" presetID="2" presetClass="exit" presetSubtype="1" fill="hold" grpId="1" nodeType="withEffect">
                                  <p:stCondLst>
                                    <p:cond delay="0"/>
                                  </p:stCondLst>
                                  <p:childTnLst>
                                    <p:anim calcmode="lin" valueType="num">
                                      <p:cBhvr additive="base">
                                        <p:cTn id="69" dur="500"/>
                                        <p:tgtEl>
                                          <p:spTgt spid="32"/>
                                        </p:tgtEl>
                                        <p:attrNameLst>
                                          <p:attrName>ppt_x</p:attrName>
                                        </p:attrNameLst>
                                      </p:cBhvr>
                                      <p:tavLst>
                                        <p:tav tm="0">
                                          <p:val>
                                            <p:strVal val="ppt_x"/>
                                          </p:val>
                                        </p:tav>
                                        <p:tav tm="100000">
                                          <p:val>
                                            <p:strVal val="ppt_x"/>
                                          </p:val>
                                        </p:tav>
                                      </p:tavLst>
                                    </p:anim>
                                    <p:anim calcmode="lin" valueType="num">
                                      <p:cBhvr additive="base">
                                        <p:cTn id="70" dur="500"/>
                                        <p:tgtEl>
                                          <p:spTgt spid="32"/>
                                        </p:tgtEl>
                                        <p:attrNameLst>
                                          <p:attrName>ppt_y</p:attrName>
                                        </p:attrNameLst>
                                      </p:cBhvr>
                                      <p:tavLst>
                                        <p:tav tm="0">
                                          <p:val>
                                            <p:strVal val="ppt_y"/>
                                          </p:val>
                                        </p:tav>
                                        <p:tav tm="100000">
                                          <p:val>
                                            <p:strVal val="0-ppt_h/2"/>
                                          </p:val>
                                        </p:tav>
                                      </p:tavLst>
                                    </p:anim>
                                    <p:set>
                                      <p:cBhvr>
                                        <p:cTn id="71"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8" grpId="1"/>
      <p:bldP spid="30" grpId="0"/>
      <p:bldP spid="30" grpId="1"/>
      <p:bldP spid="31" grpId="0"/>
      <p:bldP spid="31" grpId="1"/>
      <p:bldP spid="32" grpId="0"/>
      <p:bldP spid="32"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A8504AAF-AD3D-49DA-A507-6A852346FE07}"/>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4" name="Straight Connector 23">
            <a:extLst>
              <a:ext uri="{FF2B5EF4-FFF2-40B4-BE49-F238E27FC236}">
                <a16:creationId xmlns:a16="http://schemas.microsoft.com/office/drawing/2014/main" id="{863E6896-FDB6-460F-8F57-9E01451CB79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AC01E96F-570E-4600-B667-CBDF179FF89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 name="Group 1">
            <a:extLst>
              <a:ext uri="{FF2B5EF4-FFF2-40B4-BE49-F238E27FC236}">
                <a16:creationId xmlns:a16="http://schemas.microsoft.com/office/drawing/2014/main" id="{D10840D2-7A50-4BE4-AE76-40ADBDE85F2C}"/>
              </a:ext>
            </a:extLst>
          </p:cNvPr>
          <p:cNvGrpSpPr/>
          <p:nvPr/>
        </p:nvGrpSpPr>
        <p:grpSpPr>
          <a:xfrm>
            <a:off x="6536241" y="2456022"/>
            <a:ext cx="1943896" cy="2476592"/>
            <a:chOff x="3640930" y="1565275"/>
            <a:chExt cx="2204245" cy="2808288"/>
          </a:xfrm>
          <a:solidFill>
            <a:schemeClr val="accent5"/>
          </a:solidFill>
        </p:grpSpPr>
        <p:sp>
          <p:nvSpPr>
            <p:cNvPr id="3" name="Freeform 5">
              <a:extLst>
                <a:ext uri="{FF2B5EF4-FFF2-40B4-BE49-F238E27FC236}">
                  <a16:creationId xmlns:a16="http://schemas.microsoft.com/office/drawing/2014/main" id="{1CE00415-7C0B-4F11-9A09-7EC6B776D580}"/>
                </a:ext>
              </a:extLst>
            </p:cNvPr>
            <p:cNvSpPr>
              <a:spLocks/>
            </p:cNvSpPr>
            <p:nvPr/>
          </p:nvSpPr>
          <p:spPr bwMode="auto">
            <a:xfrm>
              <a:off x="3863975" y="3925888"/>
              <a:ext cx="1371600" cy="447675"/>
            </a:xfrm>
            <a:custGeom>
              <a:avLst/>
              <a:gdLst>
                <a:gd name="T0" fmla="*/ 0 w 468"/>
                <a:gd name="T1" fmla="*/ 153 h 153"/>
                <a:gd name="T2" fmla="*/ 468 w 468"/>
                <a:gd name="T3" fmla="*/ 153 h 153"/>
                <a:gd name="T4" fmla="*/ 0 w 468"/>
                <a:gd name="T5" fmla="*/ 153 h 153"/>
              </a:gdLst>
              <a:ahLst/>
              <a:cxnLst>
                <a:cxn ang="0">
                  <a:pos x="T0" y="T1"/>
                </a:cxn>
                <a:cxn ang="0">
                  <a:pos x="T2" y="T3"/>
                </a:cxn>
                <a:cxn ang="0">
                  <a:pos x="T4" y="T5"/>
                </a:cxn>
              </a:cxnLst>
              <a:rect l="0" t="0" r="r" b="b"/>
              <a:pathLst>
                <a:path w="468" h="153">
                  <a:moveTo>
                    <a:pt x="0" y="153"/>
                  </a:moveTo>
                  <a:cubicBezTo>
                    <a:pt x="468" y="153"/>
                    <a:pt x="468" y="153"/>
                    <a:pt x="468" y="153"/>
                  </a:cubicBezTo>
                  <a:cubicBezTo>
                    <a:pt x="468" y="153"/>
                    <a:pt x="257" y="0"/>
                    <a:pt x="0" y="15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 name="Freeform 6">
              <a:extLst>
                <a:ext uri="{FF2B5EF4-FFF2-40B4-BE49-F238E27FC236}">
                  <a16:creationId xmlns:a16="http://schemas.microsoft.com/office/drawing/2014/main" id="{D7C6D34D-F9FC-4B32-9D03-86756445ECDD}"/>
                </a:ext>
              </a:extLst>
            </p:cNvPr>
            <p:cNvSpPr>
              <a:spLocks/>
            </p:cNvSpPr>
            <p:nvPr/>
          </p:nvSpPr>
          <p:spPr bwMode="auto">
            <a:xfrm>
              <a:off x="4438650" y="2667000"/>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 name="Freeform 7">
              <a:extLst>
                <a:ext uri="{FF2B5EF4-FFF2-40B4-BE49-F238E27FC236}">
                  <a16:creationId xmlns:a16="http://schemas.microsoft.com/office/drawing/2014/main" id="{9FCE9D85-7516-4FDE-8DA5-C16B6CE5B5AA}"/>
                </a:ext>
              </a:extLst>
            </p:cNvPr>
            <p:cNvSpPr>
              <a:spLocks/>
            </p:cNvSpPr>
            <p:nvPr/>
          </p:nvSpPr>
          <p:spPr bwMode="auto">
            <a:xfrm>
              <a:off x="3867150" y="1565275"/>
              <a:ext cx="1438275" cy="2627313"/>
            </a:xfrm>
            <a:custGeom>
              <a:avLst/>
              <a:gdLst>
                <a:gd name="T0" fmla="*/ 256 w 491"/>
                <a:gd name="T1" fmla="*/ 0 h 897"/>
                <a:gd name="T2" fmla="*/ 244 w 491"/>
                <a:gd name="T3" fmla="*/ 408 h 897"/>
                <a:gd name="T4" fmla="*/ 165 w 491"/>
                <a:gd name="T5" fmla="*/ 897 h 897"/>
                <a:gd name="T6" fmla="*/ 304 w 491"/>
                <a:gd name="T7" fmla="*/ 897 h 897"/>
                <a:gd name="T8" fmla="*/ 267 w 491"/>
                <a:gd name="T9" fmla="*/ 448 h 897"/>
                <a:gd name="T10" fmla="*/ 256 w 491"/>
                <a:gd name="T11" fmla="*/ 0 h 897"/>
              </a:gdLst>
              <a:ahLst/>
              <a:cxnLst>
                <a:cxn ang="0">
                  <a:pos x="T0" y="T1"/>
                </a:cxn>
                <a:cxn ang="0">
                  <a:pos x="T2" y="T3"/>
                </a:cxn>
                <a:cxn ang="0">
                  <a:pos x="T4" y="T5"/>
                </a:cxn>
                <a:cxn ang="0">
                  <a:pos x="T6" y="T7"/>
                </a:cxn>
                <a:cxn ang="0">
                  <a:pos x="T8" y="T9"/>
                </a:cxn>
                <a:cxn ang="0">
                  <a:pos x="T10" y="T11"/>
                </a:cxn>
              </a:cxnLst>
              <a:rect l="0" t="0" r="r" b="b"/>
              <a:pathLst>
                <a:path w="491" h="897">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 name="Freeform 6">
              <a:extLst>
                <a:ext uri="{FF2B5EF4-FFF2-40B4-BE49-F238E27FC236}">
                  <a16:creationId xmlns:a16="http://schemas.microsoft.com/office/drawing/2014/main" id="{C7F71CAF-5292-4B55-85C8-99C2FE59691D}"/>
                </a:ext>
              </a:extLst>
            </p:cNvPr>
            <p:cNvSpPr>
              <a:spLocks/>
            </p:cNvSpPr>
            <p:nvPr/>
          </p:nvSpPr>
          <p:spPr bwMode="auto">
            <a:xfrm rot="15108940">
              <a:off x="3602036" y="1673225"/>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7" name="Group 6">
            <a:extLst>
              <a:ext uri="{FF2B5EF4-FFF2-40B4-BE49-F238E27FC236}">
                <a16:creationId xmlns:a16="http://schemas.microsoft.com/office/drawing/2014/main" id="{C464CDD6-0CBC-4B6A-B589-1A1BA1D22721}"/>
              </a:ext>
            </a:extLst>
          </p:cNvPr>
          <p:cNvGrpSpPr/>
          <p:nvPr/>
        </p:nvGrpSpPr>
        <p:grpSpPr>
          <a:xfrm>
            <a:off x="4320247" y="3210624"/>
            <a:ext cx="1397796" cy="1780841"/>
            <a:chOff x="3640930" y="1565275"/>
            <a:chExt cx="2204245" cy="2808288"/>
          </a:xfrm>
          <a:solidFill>
            <a:schemeClr val="accent2">
              <a:lumMod val="60000"/>
              <a:lumOff val="40000"/>
            </a:schemeClr>
          </a:solidFill>
        </p:grpSpPr>
        <p:sp>
          <p:nvSpPr>
            <p:cNvPr id="8" name="Freeform 5">
              <a:extLst>
                <a:ext uri="{FF2B5EF4-FFF2-40B4-BE49-F238E27FC236}">
                  <a16:creationId xmlns:a16="http://schemas.microsoft.com/office/drawing/2014/main" id="{4618BCA0-8DC0-4133-8988-D04EBE7F39AC}"/>
                </a:ext>
              </a:extLst>
            </p:cNvPr>
            <p:cNvSpPr>
              <a:spLocks/>
            </p:cNvSpPr>
            <p:nvPr/>
          </p:nvSpPr>
          <p:spPr bwMode="auto">
            <a:xfrm>
              <a:off x="3863975" y="3925888"/>
              <a:ext cx="1371600" cy="447675"/>
            </a:xfrm>
            <a:custGeom>
              <a:avLst/>
              <a:gdLst>
                <a:gd name="T0" fmla="*/ 0 w 468"/>
                <a:gd name="T1" fmla="*/ 153 h 153"/>
                <a:gd name="T2" fmla="*/ 468 w 468"/>
                <a:gd name="T3" fmla="*/ 153 h 153"/>
                <a:gd name="T4" fmla="*/ 0 w 468"/>
                <a:gd name="T5" fmla="*/ 153 h 153"/>
              </a:gdLst>
              <a:ahLst/>
              <a:cxnLst>
                <a:cxn ang="0">
                  <a:pos x="T0" y="T1"/>
                </a:cxn>
                <a:cxn ang="0">
                  <a:pos x="T2" y="T3"/>
                </a:cxn>
                <a:cxn ang="0">
                  <a:pos x="T4" y="T5"/>
                </a:cxn>
              </a:cxnLst>
              <a:rect l="0" t="0" r="r" b="b"/>
              <a:pathLst>
                <a:path w="468" h="153">
                  <a:moveTo>
                    <a:pt x="0" y="153"/>
                  </a:moveTo>
                  <a:cubicBezTo>
                    <a:pt x="468" y="153"/>
                    <a:pt x="468" y="153"/>
                    <a:pt x="468" y="153"/>
                  </a:cubicBezTo>
                  <a:cubicBezTo>
                    <a:pt x="468" y="153"/>
                    <a:pt x="257" y="0"/>
                    <a:pt x="0" y="15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 name="Freeform 6">
              <a:extLst>
                <a:ext uri="{FF2B5EF4-FFF2-40B4-BE49-F238E27FC236}">
                  <a16:creationId xmlns:a16="http://schemas.microsoft.com/office/drawing/2014/main" id="{101E16DE-258A-44F9-84A0-6460556F5B78}"/>
                </a:ext>
              </a:extLst>
            </p:cNvPr>
            <p:cNvSpPr>
              <a:spLocks/>
            </p:cNvSpPr>
            <p:nvPr/>
          </p:nvSpPr>
          <p:spPr bwMode="auto">
            <a:xfrm>
              <a:off x="4438650" y="2667000"/>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 name="Freeform 7">
              <a:extLst>
                <a:ext uri="{FF2B5EF4-FFF2-40B4-BE49-F238E27FC236}">
                  <a16:creationId xmlns:a16="http://schemas.microsoft.com/office/drawing/2014/main" id="{D4768137-A636-4E5E-8B1F-E05C2D2647C0}"/>
                </a:ext>
              </a:extLst>
            </p:cNvPr>
            <p:cNvSpPr>
              <a:spLocks/>
            </p:cNvSpPr>
            <p:nvPr/>
          </p:nvSpPr>
          <p:spPr bwMode="auto">
            <a:xfrm>
              <a:off x="3867150" y="1565275"/>
              <a:ext cx="1438275" cy="2627313"/>
            </a:xfrm>
            <a:custGeom>
              <a:avLst/>
              <a:gdLst>
                <a:gd name="T0" fmla="*/ 256 w 491"/>
                <a:gd name="T1" fmla="*/ 0 h 897"/>
                <a:gd name="T2" fmla="*/ 244 w 491"/>
                <a:gd name="T3" fmla="*/ 408 h 897"/>
                <a:gd name="T4" fmla="*/ 165 w 491"/>
                <a:gd name="T5" fmla="*/ 897 h 897"/>
                <a:gd name="T6" fmla="*/ 304 w 491"/>
                <a:gd name="T7" fmla="*/ 897 h 897"/>
                <a:gd name="T8" fmla="*/ 267 w 491"/>
                <a:gd name="T9" fmla="*/ 448 h 897"/>
                <a:gd name="T10" fmla="*/ 256 w 491"/>
                <a:gd name="T11" fmla="*/ 0 h 897"/>
              </a:gdLst>
              <a:ahLst/>
              <a:cxnLst>
                <a:cxn ang="0">
                  <a:pos x="T0" y="T1"/>
                </a:cxn>
                <a:cxn ang="0">
                  <a:pos x="T2" y="T3"/>
                </a:cxn>
                <a:cxn ang="0">
                  <a:pos x="T4" y="T5"/>
                </a:cxn>
                <a:cxn ang="0">
                  <a:pos x="T6" y="T7"/>
                </a:cxn>
                <a:cxn ang="0">
                  <a:pos x="T8" y="T9"/>
                </a:cxn>
                <a:cxn ang="0">
                  <a:pos x="T10" y="T11"/>
                </a:cxn>
              </a:cxnLst>
              <a:rect l="0" t="0" r="r" b="b"/>
              <a:pathLst>
                <a:path w="491" h="897">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 name="Freeform 6">
              <a:extLst>
                <a:ext uri="{FF2B5EF4-FFF2-40B4-BE49-F238E27FC236}">
                  <a16:creationId xmlns:a16="http://schemas.microsoft.com/office/drawing/2014/main" id="{3EAE4F60-7FC3-44E1-B5AC-CD9B1383C0C9}"/>
                </a:ext>
              </a:extLst>
            </p:cNvPr>
            <p:cNvSpPr>
              <a:spLocks/>
            </p:cNvSpPr>
            <p:nvPr/>
          </p:nvSpPr>
          <p:spPr bwMode="auto">
            <a:xfrm rot="15108940">
              <a:off x="3602036" y="1673225"/>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2" name="Group 11">
            <a:extLst>
              <a:ext uri="{FF2B5EF4-FFF2-40B4-BE49-F238E27FC236}">
                <a16:creationId xmlns:a16="http://schemas.microsoft.com/office/drawing/2014/main" id="{86BFBB5F-BCB9-4AB7-A635-916359402F21}"/>
              </a:ext>
            </a:extLst>
          </p:cNvPr>
          <p:cNvGrpSpPr/>
          <p:nvPr/>
        </p:nvGrpSpPr>
        <p:grpSpPr>
          <a:xfrm>
            <a:off x="1975109" y="3785600"/>
            <a:ext cx="900300" cy="1147014"/>
            <a:chOff x="3640930" y="1565275"/>
            <a:chExt cx="2204245" cy="2808288"/>
          </a:xfrm>
          <a:solidFill>
            <a:schemeClr val="accent1">
              <a:lumMod val="60000"/>
              <a:lumOff val="40000"/>
            </a:schemeClr>
          </a:solidFill>
        </p:grpSpPr>
        <p:sp>
          <p:nvSpPr>
            <p:cNvPr id="13" name="Freeform 5">
              <a:extLst>
                <a:ext uri="{FF2B5EF4-FFF2-40B4-BE49-F238E27FC236}">
                  <a16:creationId xmlns:a16="http://schemas.microsoft.com/office/drawing/2014/main" id="{47DFED82-B44E-40A2-BB12-343F301F29E5}"/>
                </a:ext>
              </a:extLst>
            </p:cNvPr>
            <p:cNvSpPr>
              <a:spLocks/>
            </p:cNvSpPr>
            <p:nvPr/>
          </p:nvSpPr>
          <p:spPr bwMode="auto">
            <a:xfrm>
              <a:off x="3863975" y="3925888"/>
              <a:ext cx="1371600" cy="447675"/>
            </a:xfrm>
            <a:custGeom>
              <a:avLst/>
              <a:gdLst>
                <a:gd name="T0" fmla="*/ 0 w 468"/>
                <a:gd name="T1" fmla="*/ 153 h 153"/>
                <a:gd name="T2" fmla="*/ 468 w 468"/>
                <a:gd name="T3" fmla="*/ 153 h 153"/>
                <a:gd name="T4" fmla="*/ 0 w 468"/>
                <a:gd name="T5" fmla="*/ 153 h 153"/>
              </a:gdLst>
              <a:ahLst/>
              <a:cxnLst>
                <a:cxn ang="0">
                  <a:pos x="T0" y="T1"/>
                </a:cxn>
                <a:cxn ang="0">
                  <a:pos x="T2" y="T3"/>
                </a:cxn>
                <a:cxn ang="0">
                  <a:pos x="T4" y="T5"/>
                </a:cxn>
              </a:cxnLst>
              <a:rect l="0" t="0" r="r" b="b"/>
              <a:pathLst>
                <a:path w="468" h="153">
                  <a:moveTo>
                    <a:pt x="0" y="153"/>
                  </a:moveTo>
                  <a:cubicBezTo>
                    <a:pt x="468" y="153"/>
                    <a:pt x="468" y="153"/>
                    <a:pt x="468" y="153"/>
                  </a:cubicBezTo>
                  <a:cubicBezTo>
                    <a:pt x="468" y="153"/>
                    <a:pt x="257" y="0"/>
                    <a:pt x="0" y="15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 name="Freeform 6">
              <a:extLst>
                <a:ext uri="{FF2B5EF4-FFF2-40B4-BE49-F238E27FC236}">
                  <a16:creationId xmlns:a16="http://schemas.microsoft.com/office/drawing/2014/main" id="{630A9C89-ED59-478D-8850-412615F92EC8}"/>
                </a:ext>
              </a:extLst>
            </p:cNvPr>
            <p:cNvSpPr>
              <a:spLocks/>
            </p:cNvSpPr>
            <p:nvPr/>
          </p:nvSpPr>
          <p:spPr bwMode="auto">
            <a:xfrm>
              <a:off x="4438650" y="2667000"/>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 name="Freeform 7">
              <a:extLst>
                <a:ext uri="{FF2B5EF4-FFF2-40B4-BE49-F238E27FC236}">
                  <a16:creationId xmlns:a16="http://schemas.microsoft.com/office/drawing/2014/main" id="{FD80D791-3F99-4A07-A353-59530EE6CCB5}"/>
                </a:ext>
              </a:extLst>
            </p:cNvPr>
            <p:cNvSpPr>
              <a:spLocks/>
            </p:cNvSpPr>
            <p:nvPr/>
          </p:nvSpPr>
          <p:spPr bwMode="auto">
            <a:xfrm>
              <a:off x="3867150" y="1565275"/>
              <a:ext cx="1438275" cy="2627313"/>
            </a:xfrm>
            <a:custGeom>
              <a:avLst/>
              <a:gdLst>
                <a:gd name="T0" fmla="*/ 256 w 491"/>
                <a:gd name="T1" fmla="*/ 0 h 897"/>
                <a:gd name="T2" fmla="*/ 244 w 491"/>
                <a:gd name="T3" fmla="*/ 408 h 897"/>
                <a:gd name="T4" fmla="*/ 165 w 491"/>
                <a:gd name="T5" fmla="*/ 897 h 897"/>
                <a:gd name="T6" fmla="*/ 304 w 491"/>
                <a:gd name="T7" fmla="*/ 897 h 897"/>
                <a:gd name="T8" fmla="*/ 267 w 491"/>
                <a:gd name="T9" fmla="*/ 448 h 897"/>
                <a:gd name="T10" fmla="*/ 256 w 491"/>
                <a:gd name="T11" fmla="*/ 0 h 897"/>
              </a:gdLst>
              <a:ahLst/>
              <a:cxnLst>
                <a:cxn ang="0">
                  <a:pos x="T0" y="T1"/>
                </a:cxn>
                <a:cxn ang="0">
                  <a:pos x="T2" y="T3"/>
                </a:cxn>
                <a:cxn ang="0">
                  <a:pos x="T4" y="T5"/>
                </a:cxn>
                <a:cxn ang="0">
                  <a:pos x="T6" y="T7"/>
                </a:cxn>
                <a:cxn ang="0">
                  <a:pos x="T8" y="T9"/>
                </a:cxn>
                <a:cxn ang="0">
                  <a:pos x="T10" y="T11"/>
                </a:cxn>
              </a:cxnLst>
              <a:rect l="0" t="0" r="r" b="b"/>
              <a:pathLst>
                <a:path w="491" h="897">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6">
              <a:extLst>
                <a:ext uri="{FF2B5EF4-FFF2-40B4-BE49-F238E27FC236}">
                  <a16:creationId xmlns:a16="http://schemas.microsoft.com/office/drawing/2014/main" id="{4C5293E2-EE27-473B-ADC2-6797C1DCD1D4}"/>
                </a:ext>
              </a:extLst>
            </p:cNvPr>
            <p:cNvSpPr>
              <a:spLocks/>
            </p:cNvSpPr>
            <p:nvPr/>
          </p:nvSpPr>
          <p:spPr bwMode="auto">
            <a:xfrm rot="15108940">
              <a:off x="3602036" y="1673225"/>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17" name="TextBox 16">
            <a:extLst>
              <a:ext uri="{FF2B5EF4-FFF2-40B4-BE49-F238E27FC236}">
                <a16:creationId xmlns:a16="http://schemas.microsoft.com/office/drawing/2014/main" id="{CAF1BF31-D530-457E-9548-D5816E24D7C0}"/>
              </a:ext>
            </a:extLst>
          </p:cNvPr>
          <p:cNvSpPr txBox="1"/>
          <p:nvPr/>
        </p:nvSpPr>
        <p:spPr>
          <a:xfrm>
            <a:off x="1308100" y="5562600"/>
            <a:ext cx="2016125" cy="695325"/>
          </a:xfrm>
          <a:prstGeom prst="rect">
            <a:avLst/>
          </a:prstGeom>
          <a:noFill/>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Lato Light" charset="0"/>
                <a:cs typeface="Poppins" panose="00000500000000000000" pitchFamily="2" charset="0"/>
              </a:rPr>
              <a:t>Entrepreneurial activities differ substantially depending on the type of</a:t>
            </a:r>
          </a:p>
        </p:txBody>
      </p:sp>
      <p:sp>
        <p:nvSpPr>
          <p:cNvPr id="18" name="Rectangle 17">
            <a:extLst>
              <a:ext uri="{FF2B5EF4-FFF2-40B4-BE49-F238E27FC236}">
                <a16:creationId xmlns:a16="http://schemas.microsoft.com/office/drawing/2014/main" id="{D465FB75-4B12-42CC-98C5-4942F39DB1F1}"/>
              </a:ext>
            </a:extLst>
          </p:cNvPr>
          <p:cNvSpPr>
            <a:spLocks noChangeArrowheads="1"/>
          </p:cNvSpPr>
          <p:nvPr/>
        </p:nvSpPr>
        <p:spPr bwMode="auto">
          <a:xfrm>
            <a:off x="1563688" y="5170488"/>
            <a:ext cx="1492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000">
                <a:ea typeface="Montserrat" panose="00000500000000000000" pitchFamily="50" charset="0"/>
                <a:cs typeface="Montserrat" panose="00000500000000000000" pitchFamily="50" charset="0"/>
              </a:rPr>
              <a:t>7.124 users</a:t>
            </a:r>
            <a:endParaRPr lang="en-US" altLang="en-US" sz="2000">
              <a:ea typeface="Montserrat" panose="00000500000000000000" pitchFamily="50" charset="0"/>
              <a:cs typeface="Montserrat" panose="00000500000000000000" pitchFamily="50" charset="0"/>
            </a:endParaRPr>
          </a:p>
        </p:txBody>
      </p:sp>
      <p:sp>
        <p:nvSpPr>
          <p:cNvPr id="19" name="TextBox 18">
            <a:extLst>
              <a:ext uri="{FF2B5EF4-FFF2-40B4-BE49-F238E27FC236}">
                <a16:creationId xmlns:a16="http://schemas.microsoft.com/office/drawing/2014/main" id="{9858A709-4B5E-4020-994B-AC376E1FB6AA}"/>
              </a:ext>
            </a:extLst>
          </p:cNvPr>
          <p:cNvSpPr txBox="1"/>
          <p:nvPr/>
        </p:nvSpPr>
        <p:spPr>
          <a:xfrm>
            <a:off x="3883025" y="5594350"/>
            <a:ext cx="2017713" cy="695325"/>
          </a:xfrm>
          <a:prstGeom prst="rect">
            <a:avLst/>
          </a:prstGeom>
          <a:noFill/>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Lato Light" charset="0"/>
                <a:cs typeface="Poppins" panose="00000500000000000000" pitchFamily="2" charset="0"/>
              </a:rPr>
              <a:t>Entrepreneurial activities differ substantially depending on the type of</a:t>
            </a:r>
          </a:p>
        </p:txBody>
      </p:sp>
      <p:sp>
        <p:nvSpPr>
          <p:cNvPr id="20" name="Rectangle 19">
            <a:extLst>
              <a:ext uri="{FF2B5EF4-FFF2-40B4-BE49-F238E27FC236}">
                <a16:creationId xmlns:a16="http://schemas.microsoft.com/office/drawing/2014/main" id="{79FDE443-5B48-4AC1-AAB7-B1A880F4A11E}"/>
              </a:ext>
            </a:extLst>
          </p:cNvPr>
          <p:cNvSpPr>
            <a:spLocks noChangeArrowheads="1"/>
          </p:cNvSpPr>
          <p:nvPr/>
        </p:nvSpPr>
        <p:spPr bwMode="auto">
          <a:xfrm>
            <a:off x="4140200" y="5202238"/>
            <a:ext cx="1492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000">
                <a:ea typeface="Montserrat" panose="00000500000000000000" pitchFamily="50" charset="0"/>
                <a:cs typeface="Montserrat" panose="00000500000000000000" pitchFamily="50" charset="0"/>
              </a:rPr>
              <a:t>7.124 users</a:t>
            </a:r>
            <a:endParaRPr lang="en-US" altLang="en-US" sz="2000">
              <a:ea typeface="Montserrat" panose="00000500000000000000" pitchFamily="50" charset="0"/>
              <a:cs typeface="Montserrat" panose="00000500000000000000" pitchFamily="50" charset="0"/>
            </a:endParaRPr>
          </a:p>
        </p:txBody>
      </p:sp>
      <p:sp>
        <p:nvSpPr>
          <p:cNvPr id="21" name="TextBox 20">
            <a:extLst>
              <a:ext uri="{FF2B5EF4-FFF2-40B4-BE49-F238E27FC236}">
                <a16:creationId xmlns:a16="http://schemas.microsoft.com/office/drawing/2014/main" id="{06B35CF6-5C65-43F6-8635-3AA10D843A88}"/>
              </a:ext>
            </a:extLst>
          </p:cNvPr>
          <p:cNvSpPr txBox="1"/>
          <p:nvPr/>
        </p:nvSpPr>
        <p:spPr>
          <a:xfrm>
            <a:off x="6372225" y="5594350"/>
            <a:ext cx="2016125" cy="695325"/>
          </a:xfrm>
          <a:prstGeom prst="rect">
            <a:avLst/>
          </a:prstGeom>
          <a:noFill/>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Lato Light" charset="0"/>
                <a:cs typeface="Poppins" panose="00000500000000000000" pitchFamily="2" charset="0"/>
              </a:rPr>
              <a:t>Entrepreneurial activities differ substantially depending on the type of</a:t>
            </a:r>
          </a:p>
        </p:txBody>
      </p:sp>
      <p:sp>
        <p:nvSpPr>
          <p:cNvPr id="22" name="Rectangle 21">
            <a:extLst>
              <a:ext uri="{FF2B5EF4-FFF2-40B4-BE49-F238E27FC236}">
                <a16:creationId xmlns:a16="http://schemas.microsoft.com/office/drawing/2014/main" id="{9C00A0F5-385F-4A24-BB99-266A54A0FA6E}"/>
              </a:ext>
            </a:extLst>
          </p:cNvPr>
          <p:cNvSpPr>
            <a:spLocks noChangeArrowheads="1"/>
          </p:cNvSpPr>
          <p:nvPr/>
        </p:nvSpPr>
        <p:spPr bwMode="auto">
          <a:xfrm>
            <a:off x="6629400" y="5202238"/>
            <a:ext cx="14906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000">
                <a:ea typeface="Montserrat" panose="00000500000000000000" pitchFamily="50" charset="0"/>
                <a:cs typeface="Montserrat" panose="00000500000000000000" pitchFamily="50" charset="0"/>
              </a:rPr>
              <a:t>7.124 users</a:t>
            </a:r>
            <a:endParaRPr lang="en-US" altLang="en-US" sz="2000">
              <a:ea typeface="Montserrat" panose="00000500000000000000" pitchFamily="50" charset="0"/>
              <a:cs typeface="Montserrat" panose="00000500000000000000" pitchFamily="50" charset="0"/>
            </a:endParaRPr>
          </a:p>
        </p:txBody>
      </p:sp>
      <p:grpSp>
        <p:nvGrpSpPr>
          <p:cNvPr id="33" name="Group 32">
            <a:extLst>
              <a:ext uri="{FF2B5EF4-FFF2-40B4-BE49-F238E27FC236}">
                <a16:creationId xmlns:a16="http://schemas.microsoft.com/office/drawing/2014/main" id="{91A8F045-70B6-4FAD-91EF-A70F39A47992}"/>
              </a:ext>
            </a:extLst>
          </p:cNvPr>
          <p:cNvGrpSpPr/>
          <p:nvPr/>
        </p:nvGrpSpPr>
        <p:grpSpPr>
          <a:xfrm>
            <a:off x="9551819" y="4276960"/>
            <a:ext cx="572270" cy="729092"/>
            <a:chOff x="3640930" y="1565275"/>
            <a:chExt cx="2204245" cy="2808288"/>
          </a:xfrm>
          <a:solidFill>
            <a:schemeClr val="accent4"/>
          </a:solidFill>
        </p:grpSpPr>
        <p:sp>
          <p:nvSpPr>
            <p:cNvPr id="34" name="Freeform 5">
              <a:extLst>
                <a:ext uri="{FF2B5EF4-FFF2-40B4-BE49-F238E27FC236}">
                  <a16:creationId xmlns:a16="http://schemas.microsoft.com/office/drawing/2014/main" id="{A4996508-7272-43EE-AFEA-2DB87F98CCF8}"/>
                </a:ext>
              </a:extLst>
            </p:cNvPr>
            <p:cNvSpPr>
              <a:spLocks/>
            </p:cNvSpPr>
            <p:nvPr/>
          </p:nvSpPr>
          <p:spPr bwMode="auto">
            <a:xfrm>
              <a:off x="3863975" y="3925888"/>
              <a:ext cx="1371600" cy="447675"/>
            </a:xfrm>
            <a:custGeom>
              <a:avLst/>
              <a:gdLst>
                <a:gd name="T0" fmla="*/ 0 w 468"/>
                <a:gd name="T1" fmla="*/ 153 h 153"/>
                <a:gd name="T2" fmla="*/ 468 w 468"/>
                <a:gd name="T3" fmla="*/ 153 h 153"/>
                <a:gd name="T4" fmla="*/ 0 w 468"/>
                <a:gd name="T5" fmla="*/ 153 h 153"/>
              </a:gdLst>
              <a:ahLst/>
              <a:cxnLst>
                <a:cxn ang="0">
                  <a:pos x="T0" y="T1"/>
                </a:cxn>
                <a:cxn ang="0">
                  <a:pos x="T2" y="T3"/>
                </a:cxn>
                <a:cxn ang="0">
                  <a:pos x="T4" y="T5"/>
                </a:cxn>
              </a:cxnLst>
              <a:rect l="0" t="0" r="r" b="b"/>
              <a:pathLst>
                <a:path w="468" h="153">
                  <a:moveTo>
                    <a:pt x="0" y="153"/>
                  </a:moveTo>
                  <a:cubicBezTo>
                    <a:pt x="468" y="153"/>
                    <a:pt x="468" y="153"/>
                    <a:pt x="468" y="153"/>
                  </a:cubicBezTo>
                  <a:cubicBezTo>
                    <a:pt x="468" y="153"/>
                    <a:pt x="257" y="0"/>
                    <a:pt x="0" y="15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5" name="Freeform 6">
              <a:extLst>
                <a:ext uri="{FF2B5EF4-FFF2-40B4-BE49-F238E27FC236}">
                  <a16:creationId xmlns:a16="http://schemas.microsoft.com/office/drawing/2014/main" id="{D5534585-625B-4B67-B884-EFF46A287E94}"/>
                </a:ext>
              </a:extLst>
            </p:cNvPr>
            <p:cNvSpPr>
              <a:spLocks/>
            </p:cNvSpPr>
            <p:nvPr/>
          </p:nvSpPr>
          <p:spPr bwMode="auto">
            <a:xfrm>
              <a:off x="4438650" y="2667000"/>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6" name="Freeform 7">
              <a:extLst>
                <a:ext uri="{FF2B5EF4-FFF2-40B4-BE49-F238E27FC236}">
                  <a16:creationId xmlns:a16="http://schemas.microsoft.com/office/drawing/2014/main" id="{ECADF675-CEBF-4F38-9DE2-0864F6C306C1}"/>
                </a:ext>
              </a:extLst>
            </p:cNvPr>
            <p:cNvSpPr>
              <a:spLocks/>
            </p:cNvSpPr>
            <p:nvPr/>
          </p:nvSpPr>
          <p:spPr bwMode="auto">
            <a:xfrm>
              <a:off x="3867150" y="1565275"/>
              <a:ext cx="1438275" cy="2627313"/>
            </a:xfrm>
            <a:custGeom>
              <a:avLst/>
              <a:gdLst>
                <a:gd name="T0" fmla="*/ 256 w 491"/>
                <a:gd name="T1" fmla="*/ 0 h 897"/>
                <a:gd name="T2" fmla="*/ 244 w 491"/>
                <a:gd name="T3" fmla="*/ 408 h 897"/>
                <a:gd name="T4" fmla="*/ 165 w 491"/>
                <a:gd name="T5" fmla="*/ 897 h 897"/>
                <a:gd name="T6" fmla="*/ 304 w 491"/>
                <a:gd name="T7" fmla="*/ 897 h 897"/>
                <a:gd name="T8" fmla="*/ 267 w 491"/>
                <a:gd name="T9" fmla="*/ 448 h 897"/>
                <a:gd name="T10" fmla="*/ 256 w 491"/>
                <a:gd name="T11" fmla="*/ 0 h 897"/>
              </a:gdLst>
              <a:ahLst/>
              <a:cxnLst>
                <a:cxn ang="0">
                  <a:pos x="T0" y="T1"/>
                </a:cxn>
                <a:cxn ang="0">
                  <a:pos x="T2" y="T3"/>
                </a:cxn>
                <a:cxn ang="0">
                  <a:pos x="T4" y="T5"/>
                </a:cxn>
                <a:cxn ang="0">
                  <a:pos x="T6" y="T7"/>
                </a:cxn>
                <a:cxn ang="0">
                  <a:pos x="T8" y="T9"/>
                </a:cxn>
                <a:cxn ang="0">
                  <a:pos x="T10" y="T11"/>
                </a:cxn>
              </a:cxnLst>
              <a:rect l="0" t="0" r="r" b="b"/>
              <a:pathLst>
                <a:path w="491" h="897">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7" name="Freeform 6">
              <a:extLst>
                <a:ext uri="{FF2B5EF4-FFF2-40B4-BE49-F238E27FC236}">
                  <a16:creationId xmlns:a16="http://schemas.microsoft.com/office/drawing/2014/main" id="{057D089F-D127-4706-8F9C-037314F9BACC}"/>
                </a:ext>
              </a:extLst>
            </p:cNvPr>
            <p:cNvSpPr>
              <a:spLocks/>
            </p:cNvSpPr>
            <p:nvPr/>
          </p:nvSpPr>
          <p:spPr bwMode="auto">
            <a:xfrm rot="15108940">
              <a:off x="3602036" y="1673225"/>
              <a:ext cx="1406525" cy="1328738"/>
            </a:xfrm>
            <a:custGeom>
              <a:avLst/>
              <a:gdLst>
                <a:gd name="T0" fmla="*/ 480 w 480"/>
                <a:gd name="T1" fmla="*/ 35 h 454"/>
                <a:gd name="T2" fmla="*/ 51 w 480"/>
                <a:gd name="T3" fmla="*/ 262 h 454"/>
                <a:gd name="T4" fmla="*/ 480 w 480"/>
                <a:gd name="T5" fmla="*/ 35 h 454"/>
              </a:gdLst>
              <a:ahLst/>
              <a:cxnLst>
                <a:cxn ang="0">
                  <a:pos x="T0" y="T1"/>
                </a:cxn>
                <a:cxn ang="0">
                  <a:pos x="T2" y="T3"/>
                </a:cxn>
                <a:cxn ang="0">
                  <a:pos x="T4" y="T5"/>
                </a:cxn>
              </a:cxnLst>
              <a:rect l="0" t="0" r="r" b="b"/>
              <a:pathLst>
                <a:path w="480" h="454">
                  <a:moveTo>
                    <a:pt x="480" y="35"/>
                  </a:moveTo>
                  <a:cubicBezTo>
                    <a:pt x="480" y="35"/>
                    <a:pt x="312" y="454"/>
                    <a:pt x="51" y="262"/>
                  </a:cubicBezTo>
                  <a:cubicBezTo>
                    <a:pt x="51" y="262"/>
                    <a:pt x="0" y="0"/>
                    <a:pt x="480" y="3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38" name="TextBox 37">
            <a:extLst>
              <a:ext uri="{FF2B5EF4-FFF2-40B4-BE49-F238E27FC236}">
                <a16:creationId xmlns:a16="http://schemas.microsoft.com/office/drawing/2014/main" id="{B1C9B6AB-D020-42B0-BE9D-E6D0CCE386AE}"/>
              </a:ext>
            </a:extLst>
          </p:cNvPr>
          <p:cNvSpPr txBox="1"/>
          <p:nvPr/>
        </p:nvSpPr>
        <p:spPr>
          <a:xfrm>
            <a:off x="8867775" y="5594350"/>
            <a:ext cx="2016125" cy="695325"/>
          </a:xfrm>
          <a:prstGeom prst="rect">
            <a:avLst/>
          </a:prstGeom>
          <a:noFill/>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Lato Light" charset="0"/>
                <a:cs typeface="Poppins" panose="00000500000000000000" pitchFamily="2" charset="0"/>
              </a:rPr>
              <a:t>Entrepreneurial activities differ substantially depending on the type of</a:t>
            </a:r>
          </a:p>
        </p:txBody>
      </p:sp>
      <p:sp>
        <p:nvSpPr>
          <p:cNvPr id="39" name="Rectangle 38">
            <a:extLst>
              <a:ext uri="{FF2B5EF4-FFF2-40B4-BE49-F238E27FC236}">
                <a16:creationId xmlns:a16="http://schemas.microsoft.com/office/drawing/2014/main" id="{45020411-BF25-451D-A2CC-A14370FFBD40}"/>
              </a:ext>
            </a:extLst>
          </p:cNvPr>
          <p:cNvSpPr>
            <a:spLocks noChangeArrowheads="1"/>
          </p:cNvSpPr>
          <p:nvPr/>
        </p:nvSpPr>
        <p:spPr bwMode="auto">
          <a:xfrm>
            <a:off x="9124950" y="5202238"/>
            <a:ext cx="14906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000">
                <a:ea typeface="Montserrat" panose="00000500000000000000" pitchFamily="50" charset="0"/>
                <a:cs typeface="Montserrat" panose="00000500000000000000" pitchFamily="50" charset="0"/>
              </a:rPr>
              <a:t>7.124 users</a:t>
            </a:r>
            <a:endParaRPr lang="en-US" altLang="en-US" sz="2000">
              <a:ea typeface="Montserrat" panose="00000500000000000000" pitchFamily="50" charset="0"/>
              <a:cs typeface="Montserrat" panose="00000500000000000000" pitchFamily="50"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par>
                                <p:cTn id="8" presetID="16" presetClass="entr" presetSubtype="37"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barn(outVertical)">
                                      <p:cBhvr>
                                        <p:cTn id="10" dur="500"/>
                                        <p:tgtEl>
                                          <p:spTgt spid="2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900" decel="100000" fill="hold"/>
                                        <p:tgtEl>
                                          <p:spTgt spid="2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4"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par>
                          <p:cTn id="21" fill="hold" nodeType="afterGroup">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down)">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par>
                          <p:cTn id="28" fill="hold" nodeType="afterGroup">
                            <p:stCondLst>
                              <p:cond delay="2000"/>
                            </p:stCondLst>
                            <p:childTnLst>
                              <p:par>
                                <p:cTn id="29" presetID="22" presetClass="entr" presetSubtype="4"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00"/>
                                        <p:tgtEl>
                                          <p:spTgt spid="7"/>
                                        </p:tgtEl>
                                      </p:cBhvr>
                                    </p:animEffect>
                                  </p:childTnLst>
                                </p:cTn>
                              </p:par>
                            </p:childTnLst>
                          </p:cTn>
                        </p:par>
                        <p:par>
                          <p:cTn id="32" fill="hold" nodeType="afterGroup">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par>
                          <p:cTn id="39" fill="hold" nodeType="afterGroup">
                            <p:stCondLst>
                              <p:cond delay="3000"/>
                            </p:stCondLst>
                            <p:childTnLst>
                              <p:par>
                                <p:cTn id="40" presetID="22" presetClass="entr" presetSubtype="4" fill="hold"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wipe(down)">
                                      <p:cBhvr>
                                        <p:cTn id="42" dur="500"/>
                                        <p:tgtEl>
                                          <p:spTgt spid="2"/>
                                        </p:tgtEl>
                                      </p:cBhvr>
                                    </p:animEffect>
                                  </p:childTnLst>
                                </p:cTn>
                              </p:par>
                            </p:childTnLst>
                          </p:cTn>
                        </p:par>
                        <p:par>
                          <p:cTn id="43" fill="hold" nodeType="afterGroup">
                            <p:stCondLst>
                              <p:cond delay="3500"/>
                            </p:stCondLst>
                            <p:childTnLst>
                              <p:par>
                                <p:cTn id="44" presetID="22" presetClass="entr" presetSubtype="4"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down)">
                                      <p:cBhvr>
                                        <p:cTn id="46" dur="500"/>
                                        <p:tgtEl>
                                          <p:spTgt spid="2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childTnLst>
                          </p:cTn>
                        </p:par>
                        <p:par>
                          <p:cTn id="50" fill="hold" nodeType="afterGroup">
                            <p:stCondLst>
                              <p:cond delay="4000"/>
                            </p:stCondLst>
                            <p:childTnLst>
                              <p:par>
                                <p:cTn id="51" presetID="22" presetClass="entr" presetSubtype="4" fill="hold"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down)">
                                      <p:cBhvr>
                                        <p:cTn id="53" dur="500"/>
                                        <p:tgtEl>
                                          <p:spTgt spid="33"/>
                                        </p:tgtEl>
                                      </p:cBhvr>
                                    </p:animEffect>
                                  </p:childTnLst>
                                </p:cTn>
                              </p:par>
                            </p:childTnLst>
                          </p:cTn>
                        </p:par>
                        <p:par>
                          <p:cTn id="54" fill="hold" nodeType="afterGroup">
                            <p:stCondLst>
                              <p:cond delay="4500"/>
                            </p:stCondLst>
                            <p:childTnLst>
                              <p:par>
                                <p:cTn id="55" presetID="22" presetClass="entr" presetSubtype="4" fill="hold" grpId="0" nodeType="after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wipe(down)">
                                      <p:cBhvr>
                                        <p:cTn id="57" dur="500"/>
                                        <p:tgtEl>
                                          <p:spTgt spid="3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childTnLst>
                          </p:cTn>
                        </p:par>
                        <p:par>
                          <p:cTn id="61" fill="hold" nodeType="afterGroup">
                            <p:stCondLst>
                              <p:cond delay="5000"/>
                            </p:stCondLst>
                            <p:childTnLst>
                              <p:par>
                                <p:cTn id="62" presetID="2" presetClass="exit" presetSubtype="1" fill="hold" grpId="1" nodeType="afterEffect">
                                  <p:stCondLst>
                                    <p:cond delay="0"/>
                                  </p:stCondLst>
                                  <p:childTnLst>
                                    <p:anim calcmode="lin" valueType="num">
                                      <p:cBhvr additive="base">
                                        <p:cTn id="63" dur="500"/>
                                        <p:tgtEl>
                                          <p:spTgt spid="23"/>
                                        </p:tgtEl>
                                        <p:attrNameLst>
                                          <p:attrName>ppt_x</p:attrName>
                                        </p:attrNameLst>
                                      </p:cBhvr>
                                      <p:tavLst>
                                        <p:tav tm="0">
                                          <p:val>
                                            <p:strVal val="ppt_x"/>
                                          </p:val>
                                        </p:tav>
                                        <p:tav tm="100000">
                                          <p:val>
                                            <p:strVal val="ppt_x"/>
                                          </p:val>
                                        </p:tav>
                                      </p:tavLst>
                                    </p:anim>
                                    <p:anim calcmode="lin" valueType="num">
                                      <p:cBhvr additive="base">
                                        <p:cTn id="64" dur="500"/>
                                        <p:tgtEl>
                                          <p:spTgt spid="23"/>
                                        </p:tgtEl>
                                        <p:attrNameLst>
                                          <p:attrName>ppt_y</p:attrName>
                                        </p:attrNameLst>
                                      </p:cBhvr>
                                      <p:tavLst>
                                        <p:tav tm="0">
                                          <p:val>
                                            <p:strVal val="ppt_y"/>
                                          </p:val>
                                        </p:tav>
                                        <p:tav tm="100000">
                                          <p:val>
                                            <p:strVal val="0-ppt_h/2"/>
                                          </p:val>
                                        </p:tav>
                                      </p:tavLst>
                                    </p:anim>
                                    <p:set>
                                      <p:cBhvr>
                                        <p:cTn id="65" dur="1" fill="hold">
                                          <p:stCondLst>
                                            <p:cond delay="499"/>
                                          </p:stCondLst>
                                        </p:cTn>
                                        <p:tgtEl>
                                          <p:spTgt spid="23"/>
                                        </p:tgtEl>
                                        <p:attrNameLst>
                                          <p:attrName>style.visibility</p:attrName>
                                        </p:attrNameLst>
                                      </p:cBhvr>
                                      <p:to>
                                        <p:strVal val="hidden"/>
                                      </p:to>
                                    </p:set>
                                  </p:childTnLst>
                                </p:cTn>
                              </p:par>
                              <p:par>
                                <p:cTn id="66" presetID="2" presetClass="exit" presetSubtype="1" fill="hold" nodeType="withEffect">
                                  <p:stCondLst>
                                    <p:cond delay="0"/>
                                  </p:stCondLst>
                                  <p:childTnLst>
                                    <p:anim calcmode="lin" valueType="num">
                                      <p:cBhvr additive="base">
                                        <p:cTn id="67" dur="500"/>
                                        <p:tgtEl>
                                          <p:spTgt spid="24"/>
                                        </p:tgtEl>
                                        <p:attrNameLst>
                                          <p:attrName>ppt_x</p:attrName>
                                        </p:attrNameLst>
                                      </p:cBhvr>
                                      <p:tavLst>
                                        <p:tav tm="0">
                                          <p:val>
                                            <p:strVal val="ppt_x"/>
                                          </p:val>
                                        </p:tav>
                                        <p:tav tm="100000">
                                          <p:val>
                                            <p:strVal val="ppt_x"/>
                                          </p:val>
                                        </p:tav>
                                      </p:tavLst>
                                    </p:anim>
                                    <p:anim calcmode="lin" valueType="num">
                                      <p:cBhvr additive="base">
                                        <p:cTn id="68" dur="500"/>
                                        <p:tgtEl>
                                          <p:spTgt spid="24"/>
                                        </p:tgtEl>
                                        <p:attrNameLst>
                                          <p:attrName>ppt_y</p:attrName>
                                        </p:attrNameLst>
                                      </p:cBhvr>
                                      <p:tavLst>
                                        <p:tav tm="0">
                                          <p:val>
                                            <p:strVal val="ppt_y"/>
                                          </p:val>
                                        </p:tav>
                                        <p:tav tm="100000">
                                          <p:val>
                                            <p:strVal val="0-ppt_h/2"/>
                                          </p:val>
                                        </p:tav>
                                      </p:tavLst>
                                    </p:anim>
                                    <p:set>
                                      <p:cBhvr>
                                        <p:cTn id="69" dur="1" fill="hold">
                                          <p:stCondLst>
                                            <p:cond delay="499"/>
                                          </p:stCondLst>
                                        </p:cTn>
                                        <p:tgtEl>
                                          <p:spTgt spid="24"/>
                                        </p:tgtEl>
                                        <p:attrNameLst>
                                          <p:attrName>style.visibility</p:attrName>
                                        </p:attrNameLst>
                                      </p:cBhvr>
                                      <p:to>
                                        <p:strVal val="hidden"/>
                                      </p:to>
                                    </p:set>
                                  </p:childTnLst>
                                </p:cTn>
                              </p:par>
                              <p:par>
                                <p:cTn id="70" presetID="2" presetClass="exit" presetSubtype="1" fill="hold" grpId="1" nodeType="withEffect">
                                  <p:stCondLst>
                                    <p:cond delay="0"/>
                                  </p:stCondLst>
                                  <p:childTnLst>
                                    <p:anim calcmode="lin" valueType="num">
                                      <p:cBhvr additive="base">
                                        <p:cTn id="71" dur="500"/>
                                        <p:tgtEl>
                                          <p:spTgt spid="25"/>
                                        </p:tgtEl>
                                        <p:attrNameLst>
                                          <p:attrName>ppt_x</p:attrName>
                                        </p:attrNameLst>
                                      </p:cBhvr>
                                      <p:tavLst>
                                        <p:tav tm="0">
                                          <p:val>
                                            <p:strVal val="ppt_x"/>
                                          </p:val>
                                        </p:tav>
                                        <p:tav tm="100000">
                                          <p:val>
                                            <p:strVal val="ppt_x"/>
                                          </p:val>
                                        </p:tav>
                                      </p:tavLst>
                                    </p:anim>
                                    <p:anim calcmode="lin" valueType="num">
                                      <p:cBhvr additive="base">
                                        <p:cTn id="72" dur="500"/>
                                        <p:tgtEl>
                                          <p:spTgt spid="25"/>
                                        </p:tgtEl>
                                        <p:attrNameLst>
                                          <p:attrName>ppt_y</p:attrName>
                                        </p:attrNameLst>
                                      </p:cBhvr>
                                      <p:tavLst>
                                        <p:tav tm="0">
                                          <p:val>
                                            <p:strVal val="ppt_y"/>
                                          </p:val>
                                        </p:tav>
                                        <p:tav tm="100000">
                                          <p:val>
                                            <p:strVal val="0-ppt_h/2"/>
                                          </p:val>
                                        </p:tav>
                                      </p:tavLst>
                                    </p:anim>
                                    <p:set>
                                      <p:cBhvr>
                                        <p:cTn id="73" dur="1" fill="hold">
                                          <p:stCondLst>
                                            <p:cond delay="499"/>
                                          </p:stCondLst>
                                        </p:cTn>
                                        <p:tgtEl>
                                          <p:spTgt spid="25"/>
                                        </p:tgtEl>
                                        <p:attrNameLst>
                                          <p:attrName>style.visibility</p:attrName>
                                        </p:attrNameLst>
                                      </p:cBhvr>
                                      <p:to>
                                        <p:strVal val="hidden"/>
                                      </p:to>
                                    </p:set>
                                  </p:childTnLst>
                                </p:cTn>
                              </p:par>
                              <p:par>
                                <p:cTn id="74" presetID="2" presetClass="exit" presetSubtype="1" fill="hold" nodeType="withEffect">
                                  <p:stCondLst>
                                    <p:cond delay="0"/>
                                  </p:stCondLst>
                                  <p:childTnLst>
                                    <p:anim calcmode="lin" valueType="num">
                                      <p:cBhvr additive="base">
                                        <p:cTn id="75" dur="500"/>
                                        <p:tgtEl>
                                          <p:spTgt spid="12"/>
                                        </p:tgtEl>
                                        <p:attrNameLst>
                                          <p:attrName>ppt_x</p:attrName>
                                        </p:attrNameLst>
                                      </p:cBhvr>
                                      <p:tavLst>
                                        <p:tav tm="0">
                                          <p:val>
                                            <p:strVal val="ppt_x"/>
                                          </p:val>
                                        </p:tav>
                                        <p:tav tm="100000">
                                          <p:val>
                                            <p:strVal val="ppt_x"/>
                                          </p:val>
                                        </p:tav>
                                      </p:tavLst>
                                    </p:anim>
                                    <p:anim calcmode="lin" valueType="num">
                                      <p:cBhvr additive="base">
                                        <p:cTn id="76" dur="500"/>
                                        <p:tgtEl>
                                          <p:spTgt spid="12"/>
                                        </p:tgtEl>
                                        <p:attrNameLst>
                                          <p:attrName>ppt_y</p:attrName>
                                        </p:attrNameLst>
                                      </p:cBhvr>
                                      <p:tavLst>
                                        <p:tav tm="0">
                                          <p:val>
                                            <p:strVal val="ppt_y"/>
                                          </p:val>
                                        </p:tav>
                                        <p:tav tm="100000">
                                          <p:val>
                                            <p:strVal val="0-ppt_h/2"/>
                                          </p:val>
                                        </p:tav>
                                      </p:tavLst>
                                    </p:anim>
                                    <p:set>
                                      <p:cBhvr>
                                        <p:cTn id="77" dur="1" fill="hold">
                                          <p:stCondLst>
                                            <p:cond delay="499"/>
                                          </p:stCondLst>
                                        </p:cTn>
                                        <p:tgtEl>
                                          <p:spTgt spid="12"/>
                                        </p:tgtEl>
                                        <p:attrNameLst>
                                          <p:attrName>style.visibility</p:attrName>
                                        </p:attrNameLst>
                                      </p:cBhvr>
                                      <p:to>
                                        <p:strVal val="hidden"/>
                                      </p:to>
                                    </p:set>
                                  </p:childTnLst>
                                </p:cTn>
                              </p:par>
                              <p:par>
                                <p:cTn id="78" presetID="2" presetClass="exit" presetSubtype="1" fill="hold" grpId="1" nodeType="withEffect">
                                  <p:stCondLst>
                                    <p:cond delay="0"/>
                                  </p:stCondLst>
                                  <p:childTnLst>
                                    <p:anim calcmode="lin" valueType="num">
                                      <p:cBhvr additive="base">
                                        <p:cTn id="79" dur="500"/>
                                        <p:tgtEl>
                                          <p:spTgt spid="18"/>
                                        </p:tgtEl>
                                        <p:attrNameLst>
                                          <p:attrName>ppt_x</p:attrName>
                                        </p:attrNameLst>
                                      </p:cBhvr>
                                      <p:tavLst>
                                        <p:tav tm="0">
                                          <p:val>
                                            <p:strVal val="ppt_x"/>
                                          </p:val>
                                        </p:tav>
                                        <p:tav tm="100000">
                                          <p:val>
                                            <p:strVal val="ppt_x"/>
                                          </p:val>
                                        </p:tav>
                                      </p:tavLst>
                                    </p:anim>
                                    <p:anim calcmode="lin" valueType="num">
                                      <p:cBhvr additive="base">
                                        <p:cTn id="80" dur="500"/>
                                        <p:tgtEl>
                                          <p:spTgt spid="18"/>
                                        </p:tgtEl>
                                        <p:attrNameLst>
                                          <p:attrName>ppt_y</p:attrName>
                                        </p:attrNameLst>
                                      </p:cBhvr>
                                      <p:tavLst>
                                        <p:tav tm="0">
                                          <p:val>
                                            <p:strVal val="ppt_y"/>
                                          </p:val>
                                        </p:tav>
                                        <p:tav tm="100000">
                                          <p:val>
                                            <p:strVal val="0-ppt_h/2"/>
                                          </p:val>
                                        </p:tav>
                                      </p:tavLst>
                                    </p:anim>
                                    <p:set>
                                      <p:cBhvr>
                                        <p:cTn id="81" dur="1" fill="hold">
                                          <p:stCondLst>
                                            <p:cond delay="499"/>
                                          </p:stCondLst>
                                        </p:cTn>
                                        <p:tgtEl>
                                          <p:spTgt spid="18"/>
                                        </p:tgtEl>
                                        <p:attrNameLst>
                                          <p:attrName>style.visibility</p:attrName>
                                        </p:attrNameLst>
                                      </p:cBhvr>
                                      <p:to>
                                        <p:strVal val="hidden"/>
                                      </p:to>
                                    </p:set>
                                  </p:childTnLst>
                                </p:cTn>
                              </p:par>
                              <p:par>
                                <p:cTn id="82" presetID="2" presetClass="exit" presetSubtype="1" fill="hold" grpId="1" nodeType="withEffect">
                                  <p:stCondLst>
                                    <p:cond delay="0"/>
                                  </p:stCondLst>
                                  <p:childTnLst>
                                    <p:anim calcmode="lin" valueType="num">
                                      <p:cBhvr additive="base">
                                        <p:cTn id="83" dur="500"/>
                                        <p:tgtEl>
                                          <p:spTgt spid="17"/>
                                        </p:tgtEl>
                                        <p:attrNameLst>
                                          <p:attrName>ppt_x</p:attrName>
                                        </p:attrNameLst>
                                      </p:cBhvr>
                                      <p:tavLst>
                                        <p:tav tm="0">
                                          <p:val>
                                            <p:strVal val="ppt_x"/>
                                          </p:val>
                                        </p:tav>
                                        <p:tav tm="100000">
                                          <p:val>
                                            <p:strVal val="ppt_x"/>
                                          </p:val>
                                        </p:tav>
                                      </p:tavLst>
                                    </p:anim>
                                    <p:anim calcmode="lin" valueType="num">
                                      <p:cBhvr additive="base">
                                        <p:cTn id="84" dur="500"/>
                                        <p:tgtEl>
                                          <p:spTgt spid="17"/>
                                        </p:tgtEl>
                                        <p:attrNameLst>
                                          <p:attrName>ppt_y</p:attrName>
                                        </p:attrNameLst>
                                      </p:cBhvr>
                                      <p:tavLst>
                                        <p:tav tm="0">
                                          <p:val>
                                            <p:strVal val="ppt_y"/>
                                          </p:val>
                                        </p:tav>
                                        <p:tav tm="100000">
                                          <p:val>
                                            <p:strVal val="0-ppt_h/2"/>
                                          </p:val>
                                        </p:tav>
                                      </p:tavLst>
                                    </p:anim>
                                    <p:set>
                                      <p:cBhvr>
                                        <p:cTn id="85" dur="1" fill="hold">
                                          <p:stCondLst>
                                            <p:cond delay="499"/>
                                          </p:stCondLst>
                                        </p:cTn>
                                        <p:tgtEl>
                                          <p:spTgt spid="17"/>
                                        </p:tgtEl>
                                        <p:attrNameLst>
                                          <p:attrName>style.visibility</p:attrName>
                                        </p:attrNameLst>
                                      </p:cBhvr>
                                      <p:to>
                                        <p:strVal val="hidden"/>
                                      </p:to>
                                    </p:set>
                                  </p:childTnLst>
                                </p:cTn>
                              </p:par>
                              <p:par>
                                <p:cTn id="86" presetID="2" presetClass="exit" presetSubtype="1" fill="hold" nodeType="withEffect">
                                  <p:stCondLst>
                                    <p:cond delay="0"/>
                                  </p:stCondLst>
                                  <p:childTnLst>
                                    <p:anim calcmode="lin" valueType="num">
                                      <p:cBhvr additive="base">
                                        <p:cTn id="87" dur="500"/>
                                        <p:tgtEl>
                                          <p:spTgt spid="7"/>
                                        </p:tgtEl>
                                        <p:attrNameLst>
                                          <p:attrName>ppt_x</p:attrName>
                                        </p:attrNameLst>
                                      </p:cBhvr>
                                      <p:tavLst>
                                        <p:tav tm="0">
                                          <p:val>
                                            <p:strVal val="ppt_x"/>
                                          </p:val>
                                        </p:tav>
                                        <p:tav tm="100000">
                                          <p:val>
                                            <p:strVal val="ppt_x"/>
                                          </p:val>
                                        </p:tav>
                                      </p:tavLst>
                                    </p:anim>
                                    <p:anim calcmode="lin" valueType="num">
                                      <p:cBhvr additive="base">
                                        <p:cTn id="88" dur="500"/>
                                        <p:tgtEl>
                                          <p:spTgt spid="7"/>
                                        </p:tgtEl>
                                        <p:attrNameLst>
                                          <p:attrName>ppt_y</p:attrName>
                                        </p:attrNameLst>
                                      </p:cBhvr>
                                      <p:tavLst>
                                        <p:tav tm="0">
                                          <p:val>
                                            <p:strVal val="ppt_y"/>
                                          </p:val>
                                        </p:tav>
                                        <p:tav tm="100000">
                                          <p:val>
                                            <p:strVal val="0-ppt_h/2"/>
                                          </p:val>
                                        </p:tav>
                                      </p:tavLst>
                                    </p:anim>
                                    <p:set>
                                      <p:cBhvr>
                                        <p:cTn id="89" dur="1" fill="hold">
                                          <p:stCondLst>
                                            <p:cond delay="499"/>
                                          </p:stCondLst>
                                        </p:cTn>
                                        <p:tgtEl>
                                          <p:spTgt spid="7"/>
                                        </p:tgtEl>
                                        <p:attrNameLst>
                                          <p:attrName>style.visibility</p:attrName>
                                        </p:attrNameLst>
                                      </p:cBhvr>
                                      <p:to>
                                        <p:strVal val="hidden"/>
                                      </p:to>
                                    </p:set>
                                  </p:childTnLst>
                                </p:cTn>
                              </p:par>
                              <p:par>
                                <p:cTn id="90" presetID="2" presetClass="exit" presetSubtype="1" fill="hold" grpId="1" nodeType="withEffect">
                                  <p:stCondLst>
                                    <p:cond delay="0"/>
                                  </p:stCondLst>
                                  <p:childTnLst>
                                    <p:anim calcmode="lin" valueType="num">
                                      <p:cBhvr additive="base">
                                        <p:cTn id="91" dur="500"/>
                                        <p:tgtEl>
                                          <p:spTgt spid="20"/>
                                        </p:tgtEl>
                                        <p:attrNameLst>
                                          <p:attrName>ppt_x</p:attrName>
                                        </p:attrNameLst>
                                      </p:cBhvr>
                                      <p:tavLst>
                                        <p:tav tm="0">
                                          <p:val>
                                            <p:strVal val="ppt_x"/>
                                          </p:val>
                                        </p:tav>
                                        <p:tav tm="100000">
                                          <p:val>
                                            <p:strVal val="ppt_x"/>
                                          </p:val>
                                        </p:tav>
                                      </p:tavLst>
                                    </p:anim>
                                    <p:anim calcmode="lin" valueType="num">
                                      <p:cBhvr additive="base">
                                        <p:cTn id="92" dur="500"/>
                                        <p:tgtEl>
                                          <p:spTgt spid="20"/>
                                        </p:tgtEl>
                                        <p:attrNameLst>
                                          <p:attrName>ppt_y</p:attrName>
                                        </p:attrNameLst>
                                      </p:cBhvr>
                                      <p:tavLst>
                                        <p:tav tm="0">
                                          <p:val>
                                            <p:strVal val="ppt_y"/>
                                          </p:val>
                                        </p:tav>
                                        <p:tav tm="100000">
                                          <p:val>
                                            <p:strVal val="0-ppt_h/2"/>
                                          </p:val>
                                        </p:tav>
                                      </p:tavLst>
                                    </p:anim>
                                    <p:set>
                                      <p:cBhvr>
                                        <p:cTn id="93" dur="1" fill="hold">
                                          <p:stCondLst>
                                            <p:cond delay="499"/>
                                          </p:stCondLst>
                                        </p:cTn>
                                        <p:tgtEl>
                                          <p:spTgt spid="20"/>
                                        </p:tgtEl>
                                        <p:attrNameLst>
                                          <p:attrName>style.visibility</p:attrName>
                                        </p:attrNameLst>
                                      </p:cBhvr>
                                      <p:to>
                                        <p:strVal val="hidden"/>
                                      </p:to>
                                    </p:set>
                                  </p:childTnLst>
                                </p:cTn>
                              </p:par>
                              <p:par>
                                <p:cTn id="94" presetID="2" presetClass="exit" presetSubtype="1" fill="hold" grpId="1" nodeType="withEffect">
                                  <p:stCondLst>
                                    <p:cond delay="0"/>
                                  </p:stCondLst>
                                  <p:childTnLst>
                                    <p:anim calcmode="lin" valueType="num">
                                      <p:cBhvr additive="base">
                                        <p:cTn id="95" dur="500"/>
                                        <p:tgtEl>
                                          <p:spTgt spid="19"/>
                                        </p:tgtEl>
                                        <p:attrNameLst>
                                          <p:attrName>ppt_x</p:attrName>
                                        </p:attrNameLst>
                                      </p:cBhvr>
                                      <p:tavLst>
                                        <p:tav tm="0">
                                          <p:val>
                                            <p:strVal val="ppt_x"/>
                                          </p:val>
                                        </p:tav>
                                        <p:tav tm="100000">
                                          <p:val>
                                            <p:strVal val="ppt_x"/>
                                          </p:val>
                                        </p:tav>
                                      </p:tavLst>
                                    </p:anim>
                                    <p:anim calcmode="lin" valueType="num">
                                      <p:cBhvr additive="base">
                                        <p:cTn id="96" dur="500"/>
                                        <p:tgtEl>
                                          <p:spTgt spid="19"/>
                                        </p:tgtEl>
                                        <p:attrNameLst>
                                          <p:attrName>ppt_y</p:attrName>
                                        </p:attrNameLst>
                                      </p:cBhvr>
                                      <p:tavLst>
                                        <p:tav tm="0">
                                          <p:val>
                                            <p:strVal val="ppt_y"/>
                                          </p:val>
                                        </p:tav>
                                        <p:tav tm="100000">
                                          <p:val>
                                            <p:strVal val="0-ppt_h/2"/>
                                          </p:val>
                                        </p:tav>
                                      </p:tavLst>
                                    </p:anim>
                                    <p:set>
                                      <p:cBhvr>
                                        <p:cTn id="97" dur="1" fill="hold">
                                          <p:stCondLst>
                                            <p:cond delay="499"/>
                                          </p:stCondLst>
                                        </p:cTn>
                                        <p:tgtEl>
                                          <p:spTgt spid="19"/>
                                        </p:tgtEl>
                                        <p:attrNameLst>
                                          <p:attrName>style.visibility</p:attrName>
                                        </p:attrNameLst>
                                      </p:cBhvr>
                                      <p:to>
                                        <p:strVal val="hidden"/>
                                      </p:to>
                                    </p:set>
                                  </p:childTnLst>
                                </p:cTn>
                              </p:par>
                              <p:par>
                                <p:cTn id="98" presetID="2" presetClass="exit" presetSubtype="1" fill="hold" nodeType="withEffect">
                                  <p:stCondLst>
                                    <p:cond delay="0"/>
                                  </p:stCondLst>
                                  <p:childTnLst>
                                    <p:anim calcmode="lin" valueType="num">
                                      <p:cBhvr additive="base">
                                        <p:cTn id="99" dur="500"/>
                                        <p:tgtEl>
                                          <p:spTgt spid="2"/>
                                        </p:tgtEl>
                                        <p:attrNameLst>
                                          <p:attrName>ppt_x</p:attrName>
                                        </p:attrNameLst>
                                      </p:cBhvr>
                                      <p:tavLst>
                                        <p:tav tm="0">
                                          <p:val>
                                            <p:strVal val="ppt_x"/>
                                          </p:val>
                                        </p:tav>
                                        <p:tav tm="100000">
                                          <p:val>
                                            <p:strVal val="ppt_x"/>
                                          </p:val>
                                        </p:tav>
                                      </p:tavLst>
                                    </p:anim>
                                    <p:anim calcmode="lin" valueType="num">
                                      <p:cBhvr additive="base">
                                        <p:cTn id="100" dur="500"/>
                                        <p:tgtEl>
                                          <p:spTgt spid="2"/>
                                        </p:tgtEl>
                                        <p:attrNameLst>
                                          <p:attrName>ppt_y</p:attrName>
                                        </p:attrNameLst>
                                      </p:cBhvr>
                                      <p:tavLst>
                                        <p:tav tm="0">
                                          <p:val>
                                            <p:strVal val="ppt_y"/>
                                          </p:val>
                                        </p:tav>
                                        <p:tav tm="100000">
                                          <p:val>
                                            <p:strVal val="0-ppt_h/2"/>
                                          </p:val>
                                        </p:tav>
                                      </p:tavLst>
                                    </p:anim>
                                    <p:set>
                                      <p:cBhvr>
                                        <p:cTn id="101" dur="1" fill="hold">
                                          <p:stCondLst>
                                            <p:cond delay="499"/>
                                          </p:stCondLst>
                                        </p:cTn>
                                        <p:tgtEl>
                                          <p:spTgt spid="2"/>
                                        </p:tgtEl>
                                        <p:attrNameLst>
                                          <p:attrName>style.visibility</p:attrName>
                                        </p:attrNameLst>
                                      </p:cBhvr>
                                      <p:to>
                                        <p:strVal val="hidden"/>
                                      </p:to>
                                    </p:set>
                                  </p:childTnLst>
                                </p:cTn>
                              </p:par>
                              <p:par>
                                <p:cTn id="102" presetID="2" presetClass="exit" presetSubtype="1" fill="hold" grpId="1" nodeType="withEffect">
                                  <p:stCondLst>
                                    <p:cond delay="0"/>
                                  </p:stCondLst>
                                  <p:childTnLst>
                                    <p:anim calcmode="lin" valueType="num">
                                      <p:cBhvr additive="base">
                                        <p:cTn id="103" dur="500"/>
                                        <p:tgtEl>
                                          <p:spTgt spid="22"/>
                                        </p:tgtEl>
                                        <p:attrNameLst>
                                          <p:attrName>ppt_x</p:attrName>
                                        </p:attrNameLst>
                                      </p:cBhvr>
                                      <p:tavLst>
                                        <p:tav tm="0">
                                          <p:val>
                                            <p:strVal val="ppt_x"/>
                                          </p:val>
                                        </p:tav>
                                        <p:tav tm="100000">
                                          <p:val>
                                            <p:strVal val="ppt_x"/>
                                          </p:val>
                                        </p:tav>
                                      </p:tavLst>
                                    </p:anim>
                                    <p:anim calcmode="lin" valueType="num">
                                      <p:cBhvr additive="base">
                                        <p:cTn id="104" dur="500"/>
                                        <p:tgtEl>
                                          <p:spTgt spid="22"/>
                                        </p:tgtEl>
                                        <p:attrNameLst>
                                          <p:attrName>ppt_y</p:attrName>
                                        </p:attrNameLst>
                                      </p:cBhvr>
                                      <p:tavLst>
                                        <p:tav tm="0">
                                          <p:val>
                                            <p:strVal val="ppt_y"/>
                                          </p:val>
                                        </p:tav>
                                        <p:tav tm="100000">
                                          <p:val>
                                            <p:strVal val="0-ppt_h/2"/>
                                          </p:val>
                                        </p:tav>
                                      </p:tavLst>
                                    </p:anim>
                                    <p:set>
                                      <p:cBhvr>
                                        <p:cTn id="105" dur="1" fill="hold">
                                          <p:stCondLst>
                                            <p:cond delay="499"/>
                                          </p:stCondLst>
                                        </p:cTn>
                                        <p:tgtEl>
                                          <p:spTgt spid="22"/>
                                        </p:tgtEl>
                                        <p:attrNameLst>
                                          <p:attrName>style.visibility</p:attrName>
                                        </p:attrNameLst>
                                      </p:cBhvr>
                                      <p:to>
                                        <p:strVal val="hidden"/>
                                      </p:to>
                                    </p:set>
                                  </p:childTnLst>
                                </p:cTn>
                              </p:par>
                              <p:par>
                                <p:cTn id="106" presetID="2" presetClass="exit" presetSubtype="1" fill="hold" grpId="1" nodeType="withEffect">
                                  <p:stCondLst>
                                    <p:cond delay="0"/>
                                  </p:stCondLst>
                                  <p:childTnLst>
                                    <p:anim calcmode="lin" valueType="num">
                                      <p:cBhvr additive="base">
                                        <p:cTn id="107" dur="500"/>
                                        <p:tgtEl>
                                          <p:spTgt spid="21"/>
                                        </p:tgtEl>
                                        <p:attrNameLst>
                                          <p:attrName>ppt_x</p:attrName>
                                        </p:attrNameLst>
                                      </p:cBhvr>
                                      <p:tavLst>
                                        <p:tav tm="0">
                                          <p:val>
                                            <p:strVal val="ppt_x"/>
                                          </p:val>
                                        </p:tav>
                                        <p:tav tm="100000">
                                          <p:val>
                                            <p:strVal val="ppt_x"/>
                                          </p:val>
                                        </p:tav>
                                      </p:tavLst>
                                    </p:anim>
                                    <p:anim calcmode="lin" valueType="num">
                                      <p:cBhvr additive="base">
                                        <p:cTn id="108" dur="500"/>
                                        <p:tgtEl>
                                          <p:spTgt spid="21"/>
                                        </p:tgtEl>
                                        <p:attrNameLst>
                                          <p:attrName>ppt_y</p:attrName>
                                        </p:attrNameLst>
                                      </p:cBhvr>
                                      <p:tavLst>
                                        <p:tav tm="0">
                                          <p:val>
                                            <p:strVal val="ppt_y"/>
                                          </p:val>
                                        </p:tav>
                                        <p:tav tm="100000">
                                          <p:val>
                                            <p:strVal val="0-ppt_h/2"/>
                                          </p:val>
                                        </p:tav>
                                      </p:tavLst>
                                    </p:anim>
                                    <p:set>
                                      <p:cBhvr>
                                        <p:cTn id="109" dur="1" fill="hold">
                                          <p:stCondLst>
                                            <p:cond delay="499"/>
                                          </p:stCondLst>
                                        </p:cTn>
                                        <p:tgtEl>
                                          <p:spTgt spid="21"/>
                                        </p:tgtEl>
                                        <p:attrNameLst>
                                          <p:attrName>style.visibility</p:attrName>
                                        </p:attrNameLst>
                                      </p:cBhvr>
                                      <p:to>
                                        <p:strVal val="hidden"/>
                                      </p:to>
                                    </p:set>
                                  </p:childTnLst>
                                </p:cTn>
                              </p:par>
                              <p:par>
                                <p:cTn id="110" presetID="2" presetClass="exit" presetSubtype="1" fill="hold" nodeType="withEffect">
                                  <p:stCondLst>
                                    <p:cond delay="0"/>
                                  </p:stCondLst>
                                  <p:childTnLst>
                                    <p:anim calcmode="lin" valueType="num">
                                      <p:cBhvr additive="base">
                                        <p:cTn id="111" dur="500"/>
                                        <p:tgtEl>
                                          <p:spTgt spid="33"/>
                                        </p:tgtEl>
                                        <p:attrNameLst>
                                          <p:attrName>ppt_x</p:attrName>
                                        </p:attrNameLst>
                                      </p:cBhvr>
                                      <p:tavLst>
                                        <p:tav tm="0">
                                          <p:val>
                                            <p:strVal val="ppt_x"/>
                                          </p:val>
                                        </p:tav>
                                        <p:tav tm="100000">
                                          <p:val>
                                            <p:strVal val="ppt_x"/>
                                          </p:val>
                                        </p:tav>
                                      </p:tavLst>
                                    </p:anim>
                                    <p:anim calcmode="lin" valueType="num">
                                      <p:cBhvr additive="base">
                                        <p:cTn id="112" dur="500"/>
                                        <p:tgtEl>
                                          <p:spTgt spid="33"/>
                                        </p:tgtEl>
                                        <p:attrNameLst>
                                          <p:attrName>ppt_y</p:attrName>
                                        </p:attrNameLst>
                                      </p:cBhvr>
                                      <p:tavLst>
                                        <p:tav tm="0">
                                          <p:val>
                                            <p:strVal val="ppt_y"/>
                                          </p:val>
                                        </p:tav>
                                        <p:tav tm="100000">
                                          <p:val>
                                            <p:strVal val="0-ppt_h/2"/>
                                          </p:val>
                                        </p:tav>
                                      </p:tavLst>
                                    </p:anim>
                                    <p:set>
                                      <p:cBhvr>
                                        <p:cTn id="113" dur="1" fill="hold">
                                          <p:stCondLst>
                                            <p:cond delay="499"/>
                                          </p:stCondLst>
                                        </p:cTn>
                                        <p:tgtEl>
                                          <p:spTgt spid="33"/>
                                        </p:tgtEl>
                                        <p:attrNameLst>
                                          <p:attrName>style.visibility</p:attrName>
                                        </p:attrNameLst>
                                      </p:cBhvr>
                                      <p:to>
                                        <p:strVal val="hidden"/>
                                      </p:to>
                                    </p:set>
                                  </p:childTnLst>
                                </p:cTn>
                              </p:par>
                              <p:par>
                                <p:cTn id="114" presetID="2" presetClass="exit" presetSubtype="1" fill="hold" grpId="1" nodeType="withEffect">
                                  <p:stCondLst>
                                    <p:cond delay="0"/>
                                  </p:stCondLst>
                                  <p:childTnLst>
                                    <p:anim calcmode="lin" valueType="num">
                                      <p:cBhvr additive="base">
                                        <p:cTn id="115" dur="500"/>
                                        <p:tgtEl>
                                          <p:spTgt spid="39"/>
                                        </p:tgtEl>
                                        <p:attrNameLst>
                                          <p:attrName>ppt_x</p:attrName>
                                        </p:attrNameLst>
                                      </p:cBhvr>
                                      <p:tavLst>
                                        <p:tav tm="0">
                                          <p:val>
                                            <p:strVal val="ppt_x"/>
                                          </p:val>
                                        </p:tav>
                                        <p:tav tm="100000">
                                          <p:val>
                                            <p:strVal val="ppt_x"/>
                                          </p:val>
                                        </p:tav>
                                      </p:tavLst>
                                    </p:anim>
                                    <p:anim calcmode="lin" valueType="num">
                                      <p:cBhvr additive="base">
                                        <p:cTn id="116" dur="500"/>
                                        <p:tgtEl>
                                          <p:spTgt spid="39"/>
                                        </p:tgtEl>
                                        <p:attrNameLst>
                                          <p:attrName>ppt_y</p:attrName>
                                        </p:attrNameLst>
                                      </p:cBhvr>
                                      <p:tavLst>
                                        <p:tav tm="0">
                                          <p:val>
                                            <p:strVal val="ppt_y"/>
                                          </p:val>
                                        </p:tav>
                                        <p:tav tm="100000">
                                          <p:val>
                                            <p:strVal val="0-ppt_h/2"/>
                                          </p:val>
                                        </p:tav>
                                      </p:tavLst>
                                    </p:anim>
                                    <p:set>
                                      <p:cBhvr>
                                        <p:cTn id="117" dur="1" fill="hold">
                                          <p:stCondLst>
                                            <p:cond delay="499"/>
                                          </p:stCondLst>
                                        </p:cTn>
                                        <p:tgtEl>
                                          <p:spTgt spid="39"/>
                                        </p:tgtEl>
                                        <p:attrNameLst>
                                          <p:attrName>style.visibility</p:attrName>
                                        </p:attrNameLst>
                                      </p:cBhvr>
                                      <p:to>
                                        <p:strVal val="hidden"/>
                                      </p:to>
                                    </p:set>
                                  </p:childTnLst>
                                </p:cTn>
                              </p:par>
                              <p:par>
                                <p:cTn id="118" presetID="2" presetClass="exit" presetSubtype="1" fill="hold" grpId="1" nodeType="withEffect">
                                  <p:stCondLst>
                                    <p:cond delay="0"/>
                                  </p:stCondLst>
                                  <p:childTnLst>
                                    <p:anim calcmode="lin" valueType="num">
                                      <p:cBhvr additive="base">
                                        <p:cTn id="119" dur="500"/>
                                        <p:tgtEl>
                                          <p:spTgt spid="38"/>
                                        </p:tgtEl>
                                        <p:attrNameLst>
                                          <p:attrName>ppt_x</p:attrName>
                                        </p:attrNameLst>
                                      </p:cBhvr>
                                      <p:tavLst>
                                        <p:tav tm="0">
                                          <p:val>
                                            <p:strVal val="ppt_x"/>
                                          </p:val>
                                        </p:tav>
                                        <p:tav tm="100000">
                                          <p:val>
                                            <p:strVal val="ppt_x"/>
                                          </p:val>
                                        </p:tav>
                                      </p:tavLst>
                                    </p:anim>
                                    <p:anim calcmode="lin" valueType="num">
                                      <p:cBhvr additive="base">
                                        <p:cTn id="120" dur="500"/>
                                        <p:tgtEl>
                                          <p:spTgt spid="38"/>
                                        </p:tgtEl>
                                        <p:attrNameLst>
                                          <p:attrName>ppt_y</p:attrName>
                                        </p:attrNameLst>
                                      </p:cBhvr>
                                      <p:tavLst>
                                        <p:tav tm="0">
                                          <p:val>
                                            <p:strVal val="ppt_y"/>
                                          </p:val>
                                        </p:tav>
                                        <p:tav tm="100000">
                                          <p:val>
                                            <p:strVal val="0-ppt_h/2"/>
                                          </p:val>
                                        </p:tav>
                                      </p:tavLst>
                                    </p:anim>
                                    <p:set>
                                      <p:cBhvr>
                                        <p:cTn id="121"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3" grpId="1"/>
      <p:bldP spid="25" grpId="0"/>
      <p:bldP spid="25" grpId="1"/>
      <p:bldP spid="17" grpId="0"/>
      <p:bldP spid="17" grpId="1"/>
      <p:bldP spid="18" grpId="0"/>
      <p:bldP spid="18" grpId="1"/>
      <p:bldP spid="19" grpId="0"/>
      <p:bldP spid="19" grpId="1"/>
      <p:bldP spid="20" grpId="0"/>
      <p:bldP spid="20" grpId="1"/>
      <p:bldP spid="21" grpId="0"/>
      <p:bldP spid="21" grpId="1"/>
      <p:bldP spid="22" grpId="0"/>
      <p:bldP spid="22" grpId="1"/>
      <p:bldP spid="38" grpId="0"/>
      <p:bldP spid="38" grpId="1"/>
      <p:bldP spid="39" grpId="0"/>
      <p:bldP spid="39"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a:extLst>
              <a:ext uri="{FF2B5EF4-FFF2-40B4-BE49-F238E27FC236}">
                <a16:creationId xmlns:a16="http://schemas.microsoft.com/office/drawing/2014/main" id="{F5D5CF86-F7AA-46DA-AB40-E1EB7B86703A}"/>
              </a:ext>
            </a:extLst>
          </p:cNvPr>
          <p:cNvGrpSpPr>
            <a:grpSpLocks/>
          </p:cNvGrpSpPr>
          <p:nvPr/>
        </p:nvGrpSpPr>
        <p:grpSpPr bwMode="auto">
          <a:xfrm>
            <a:off x="9118600" y="3709988"/>
            <a:ext cx="2243138" cy="2057400"/>
            <a:chOff x="9118439" y="3709787"/>
            <a:chExt cx="2243810" cy="2058143"/>
          </a:xfrm>
        </p:grpSpPr>
        <p:sp>
          <p:nvSpPr>
            <p:cNvPr id="58" name="Freeform: Shape 57">
              <a:extLst>
                <a:ext uri="{FF2B5EF4-FFF2-40B4-BE49-F238E27FC236}">
                  <a16:creationId xmlns:a16="http://schemas.microsoft.com/office/drawing/2014/main" id="{4B7B8BBC-BB86-46D5-9249-C0251B937E8F}"/>
                </a:ext>
              </a:extLst>
            </p:cNvPr>
            <p:cNvSpPr>
              <a:spLocks/>
            </p:cNvSpPr>
            <p:nvPr/>
          </p:nvSpPr>
          <p:spPr bwMode="auto">
            <a:xfrm rot="1695130">
              <a:off x="9118439" y="3709787"/>
              <a:ext cx="2243810" cy="2058143"/>
            </a:xfrm>
            <a:custGeom>
              <a:avLst/>
              <a:gdLst>
                <a:gd name="connsiteX0" fmla="*/ 85429 w 2243810"/>
                <a:gd name="connsiteY0" fmla="*/ 703345 h 2058143"/>
                <a:gd name="connsiteX1" fmla="*/ 530762 w 2243810"/>
                <a:gd name="connsiteY1" fmla="*/ 464037 h 2058143"/>
                <a:gd name="connsiteX2" fmla="*/ 568974 w 2243810"/>
                <a:gd name="connsiteY2" fmla="*/ 594782 h 2058143"/>
                <a:gd name="connsiteX3" fmla="*/ 1048624 w 2243810"/>
                <a:gd name="connsiteY3" fmla="*/ 733783 h 2058143"/>
                <a:gd name="connsiteX4" fmla="*/ 1195153 w 2243810"/>
                <a:gd name="connsiteY4" fmla="*/ 258293 h 2058143"/>
                <a:gd name="connsiteX5" fmla="*/ 1109469 w 2243810"/>
                <a:gd name="connsiteY5" fmla="*/ 153058 h 2058143"/>
                <a:gd name="connsiteX6" fmla="*/ 1340049 w 2243810"/>
                <a:gd name="connsiteY6" fmla="*/ 29153 h 2058143"/>
                <a:gd name="connsiteX7" fmla="*/ 1667866 w 2243810"/>
                <a:gd name="connsiteY7" fmla="*/ 124153 h 2058143"/>
                <a:gd name="connsiteX8" fmla="*/ 2216523 w 2243810"/>
                <a:gd name="connsiteY8" fmla="*/ 1145161 h 2058143"/>
                <a:gd name="connsiteX9" fmla="*/ 2113643 w 2243810"/>
                <a:gd name="connsiteY9" fmla="*/ 1468751 h 2058143"/>
                <a:gd name="connsiteX10" fmla="*/ 1071517 w 2243810"/>
                <a:gd name="connsiteY10" fmla="*/ 2028756 h 2058143"/>
                <a:gd name="connsiteX11" fmla="*/ 747150 w 2243810"/>
                <a:gd name="connsiteY11" fmla="*/ 1934755 h 2058143"/>
                <a:gd name="connsiteX12" fmla="*/ 624565 w 2243810"/>
                <a:gd name="connsiteY12" fmla="*/ 1706634 h 2058143"/>
                <a:gd name="connsiteX13" fmla="*/ 517846 w 2243810"/>
                <a:gd name="connsiteY13" fmla="*/ 1795379 h 2058143"/>
                <a:gd name="connsiteX14" fmla="*/ 40457 w 2243810"/>
                <a:gd name="connsiteY14" fmla="*/ 1655163 h 2058143"/>
                <a:gd name="connsiteX15" fmla="*/ 188176 w 2243810"/>
                <a:gd name="connsiteY15" fmla="*/ 1181888 h 2058143"/>
                <a:gd name="connsiteX16" fmla="*/ 319888 w 2243810"/>
                <a:gd name="connsiteY16" fmla="*/ 1139654 h 2058143"/>
                <a:gd name="connsiteX17" fmla="*/ 198493 w 2243810"/>
                <a:gd name="connsiteY17" fmla="*/ 913748 h 2058143"/>
                <a:gd name="connsiteX18" fmla="*/ 85429 w 2243810"/>
                <a:gd name="connsiteY18" fmla="*/ 703345 h 205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3810" h="2058143">
                  <a:moveTo>
                    <a:pt x="85429" y="703345"/>
                  </a:moveTo>
                  <a:cubicBezTo>
                    <a:pt x="85429" y="703345"/>
                    <a:pt x="85429" y="703345"/>
                    <a:pt x="530762" y="464037"/>
                  </a:cubicBezTo>
                  <a:cubicBezTo>
                    <a:pt x="535171" y="510191"/>
                    <a:pt x="547551" y="554916"/>
                    <a:pt x="568974" y="594782"/>
                  </a:cubicBezTo>
                  <a:cubicBezTo>
                    <a:pt x="660615" y="765319"/>
                    <a:pt x="874560" y="827319"/>
                    <a:pt x="1048624" y="733783"/>
                  </a:cubicBezTo>
                  <a:cubicBezTo>
                    <a:pt x="1220427" y="641461"/>
                    <a:pt x="1286794" y="428830"/>
                    <a:pt x="1195153" y="258293"/>
                  </a:cubicBezTo>
                  <a:cubicBezTo>
                    <a:pt x="1173730" y="218428"/>
                    <a:pt x="1143266" y="183421"/>
                    <a:pt x="1109469" y="153058"/>
                  </a:cubicBezTo>
                  <a:cubicBezTo>
                    <a:pt x="1109469" y="153058"/>
                    <a:pt x="1109469" y="153058"/>
                    <a:pt x="1340049" y="29153"/>
                  </a:cubicBezTo>
                  <a:cubicBezTo>
                    <a:pt x="1457598" y="-34015"/>
                    <a:pt x="1605979" y="8986"/>
                    <a:pt x="1667866" y="124153"/>
                  </a:cubicBezTo>
                  <a:cubicBezTo>
                    <a:pt x="1667866" y="124153"/>
                    <a:pt x="1667866" y="124153"/>
                    <a:pt x="2216523" y="1145161"/>
                  </a:cubicBezTo>
                  <a:cubicBezTo>
                    <a:pt x="2278411" y="1260329"/>
                    <a:pt x="2231192" y="1405583"/>
                    <a:pt x="2113643" y="1468751"/>
                  </a:cubicBezTo>
                  <a:cubicBezTo>
                    <a:pt x="2113643" y="1468751"/>
                    <a:pt x="2113643" y="1468751"/>
                    <a:pt x="1071517" y="2028756"/>
                  </a:cubicBezTo>
                  <a:cubicBezTo>
                    <a:pt x="953967" y="2091923"/>
                    <a:pt x="809037" y="2049923"/>
                    <a:pt x="747150" y="1934755"/>
                  </a:cubicBezTo>
                  <a:cubicBezTo>
                    <a:pt x="747150" y="1934755"/>
                    <a:pt x="747150" y="1934755"/>
                    <a:pt x="624565" y="1706634"/>
                  </a:cubicBezTo>
                  <a:cubicBezTo>
                    <a:pt x="596727" y="1741573"/>
                    <a:pt x="560797" y="1772299"/>
                    <a:pt x="517846" y="1795379"/>
                  </a:cubicBezTo>
                  <a:cubicBezTo>
                    <a:pt x="346043" y="1887701"/>
                    <a:pt x="132098" y="1825700"/>
                    <a:pt x="40457" y="1655163"/>
                  </a:cubicBezTo>
                  <a:cubicBezTo>
                    <a:pt x="-49994" y="1486841"/>
                    <a:pt x="16372" y="1274210"/>
                    <a:pt x="188176" y="1181888"/>
                  </a:cubicBezTo>
                  <a:cubicBezTo>
                    <a:pt x="231127" y="1158808"/>
                    <a:pt x="276578" y="1145801"/>
                    <a:pt x="319888" y="1139654"/>
                  </a:cubicBezTo>
                  <a:cubicBezTo>
                    <a:pt x="319888" y="1139654"/>
                    <a:pt x="319888" y="1139654"/>
                    <a:pt x="198493" y="913748"/>
                  </a:cubicBezTo>
                  <a:cubicBezTo>
                    <a:pt x="198493" y="913748"/>
                    <a:pt x="198493" y="913748"/>
                    <a:pt x="85429" y="703345"/>
                  </a:cubicBezTo>
                  <a:close/>
                </a:path>
              </a:pathLst>
            </a:custGeom>
            <a:solidFill>
              <a:schemeClr val="accent4"/>
            </a:solidFill>
            <a:ln w="53975">
              <a:solidFill>
                <a:schemeClr val="bg1"/>
              </a:solidFill>
            </a:ln>
          </p:spPr>
          <p:txBody>
            <a:bodyPr/>
            <a:lstStyle/>
            <a:p>
              <a:pPr eaLnBrk="1" fontAlgn="auto" hangingPunct="1">
                <a:spcBef>
                  <a:spcPts val="0"/>
                </a:spcBef>
                <a:spcAft>
                  <a:spcPts val="0"/>
                </a:spcAft>
                <a:defRPr/>
              </a:pPr>
              <a:endParaRPr lang="id-ID" sz="1400" dirty="0">
                <a:latin typeface="Raleway" panose="020B0503030101060003" pitchFamily="34" charset="0"/>
                <a:ea typeface="Lato" panose="020F0502020204030203" pitchFamily="34" charset="0"/>
                <a:cs typeface="Lato" panose="020F0502020204030203" pitchFamily="34" charset="0"/>
              </a:endParaRPr>
            </a:p>
          </p:txBody>
        </p:sp>
        <p:sp>
          <p:nvSpPr>
            <p:cNvPr id="62" name="Freeform 17">
              <a:extLst>
                <a:ext uri="{FF2B5EF4-FFF2-40B4-BE49-F238E27FC236}">
                  <a16:creationId xmlns:a16="http://schemas.microsoft.com/office/drawing/2014/main" id="{82634D18-385A-4AFF-99E1-60D254D14B0C}"/>
                </a:ext>
              </a:extLst>
            </p:cNvPr>
            <p:cNvSpPr>
              <a:spLocks noEditPoints="1"/>
            </p:cNvSpPr>
            <p:nvPr/>
          </p:nvSpPr>
          <p:spPr bwMode="auto">
            <a:xfrm>
              <a:off x="10176031" y="4772208"/>
              <a:ext cx="312832" cy="311262"/>
            </a:xfrm>
            <a:custGeom>
              <a:avLst/>
              <a:gdLst>
                <a:gd name="T0" fmla="*/ 406 w 496"/>
                <a:gd name="T1" fmla="*/ 492 h 496"/>
                <a:gd name="T2" fmla="*/ 5 w 496"/>
                <a:gd name="T3" fmla="*/ 89 h 496"/>
                <a:gd name="T4" fmla="*/ 6 w 496"/>
                <a:gd name="T5" fmla="*/ 0 h 496"/>
                <a:gd name="T6" fmla="*/ 495 w 496"/>
                <a:gd name="T7" fmla="*/ 493 h 496"/>
                <a:gd name="T8" fmla="*/ 406 w 496"/>
                <a:gd name="T9" fmla="*/ 492 h 496"/>
                <a:gd name="T10" fmla="*/ 78 w 496"/>
                <a:gd name="T11" fmla="*/ 419 h 496"/>
                <a:gd name="T12" fmla="*/ 78 w 496"/>
                <a:gd name="T13" fmla="*/ 479 h 496"/>
                <a:gd name="T14" fmla="*/ 17 w 496"/>
                <a:gd name="T15" fmla="*/ 479 h 496"/>
                <a:gd name="T16" fmla="*/ 17 w 496"/>
                <a:gd name="T17" fmla="*/ 419 h 496"/>
                <a:gd name="T18" fmla="*/ 78 w 496"/>
                <a:gd name="T19" fmla="*/ 419 h 496"/>
                <a:gd name="T20" fmla="*/ 227 w 496"/>
                <a:gd name="T21" fmla="*/ 492 h 496"/>
                <a:gd name="T22" fmla="*/ 138 w 496"/>
                <a:gd name="T23" fmla="*/ 492 h 496"/>
                <a:gd name="T24" fmla="*/ 4 w 496"/>
                <a:gd name="T25" fmla="*/ 357 h 496"/>
                <a:gd name="T26" fmla="*/ 5 w 496"/>
                <a:gd name="T27" fmla="*/ 268 h 496"/>
                <a:gd name="T28" fmla="*/ 227 w 496"/>
                <a:gd name="T29" fmla="*/ 492 h 496"/>
                <a:gd name="T30" fmla="*/ 361 w 496"/>
                <a:gd name="T31" fmla="*/ 492 h 496"/>
                <a:gd name="T32" fmla="*/ 272 w 496"/>
                <a:gd name="T33" fmla="*/ 492 h 496"/>
                <a:gd name="T34" fmla="*/ 5 w 496"/>
                <a:gd name="T35" fmla="*/ 223 h 496"/>
                <a:gd name="T36" fmla="*/ 5 w 496"/>
                <a:gd name="T37" fmla="*/ 134 h 496"/>
                <a:gd name="T38" fmla="*/ 361 w 496"/>
                <a:gd name="T39" fmla="*/ 492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6" h="496">
                  <a:moveTo>
                    <a:pt x="406" y="492"/>
                  </a:moveTo>
                  <a:cubicBezTo>
                    <a:pt x="407" y="271"/>
                    <a:pt x="227" y="90"/>
                    <a:pt x="5" y="89"/>
                  </a:cubicBezTo>
                  <a:lnTo>
                    <a:pt x="6" y="0"/>
                  </a:lnTo>
                  <a:cubicBezTo>
                    <a:pt x="277" y="1"/>
                    <a:pt x="496" y="222"/>
                    <a:pt x="495" y="493"/>
                  </a:cubicBezTo>
                  <a:lnTo>
                    <a:pt x="406" y="492"/>
                  </a:lnTo>
                  <a:close/>
                  <a:moveTo>
                    <a:pt x="78" y="419"/>
                  </a:moveTo>
                  <a:cubicBezTo>
                    <a:pt x="94" y="436"/>
                    <a:pt x="94" y="463"/>
                    <a:pt x="78" y="479"/>
                  </a:cubicBezTo>
                  <a:cubicBezTo>
                    <a:pt x="61" y="496"/>
                    <a:pt x="34" y="496"/>
                    <a:pt x="17" y="479"/>
                  </a:cubicBezTo>
                  <a:cubicBezTo>
                    <a:pt x="0" y="462"/>
                    <a:pt x="0" y="435"/>
                    <a:pt x="17" y="419"/>
                  </a:cubicBezTo>
                  <a:cubicBezTo>
                    <a:pt x="34" y="402"/>
                    <a:pt x="61" y="402"/>
                    <a:pt x="78" y="419"/>
                  </a:cubicBezTo>
                  <a:close/>
                  <a:moveTo>
                    <a:pt x="227" y="492"/>
                  </a:moveTo>
                  <a:lnTo>
                    <a:pt x="138" y="492"/>
                  </a:lnTo>
                  <a:cubicBezTo>
                    <a:pt x="138" y="418"/>
                    <a:pt x="78" y="357"/>
                    <a:pt x="4" y="357"/>
                  </a:cubicBezTo>
                  <a:lnTo>
                    <a:pt x="5" y="268"/>
                  </a:lnTo>
                  <a:cubicBezTo>
                    <a:pt x="128" y="268"/>
                    <a:pt x="228" y="369"/>
                    <a:pt x="227" y="492"/>
                  </a:cubicBezTo>
                  <a:close/>
                  <a:moveTo>
                    <a:pt x="361" y="492"/>
                  </a:moveTo>
                  <a:lnTo>
                    <a:pt x="272" y="492"/>
                  </a:lnTo>
                  <a:cubicBezTo>
                    <a:pt x="272" y="344"/>
                    <a:pt x="153" y="224"/>
                    <a:pt x="5" y="223"/>
                  </a:cubicBezTo>
                  <a:lnTo>
                    <a:pt x="5" y="134"/>
                  </a:lnTo>
                  <a:cubicBezTo>
                    <a:pt x="202" y="135"/>
                    <a:pt x="362" y="295"/>
                    <a:pt x="361" y="492"/>
                  </a:cubicBezTo>
                  <a:close/>
                </a:path>
              </a:pathLst>
            </a:custGeom>
            <a:solidFill>
              <a:schemeClr val="bg1"/>
            </a:solidFill>
            <a:ln>
              <a:noFill/>
            </a:ln>
            <a:effectLst>
              <a:outerShdw blurRad="50800" dist="38100" dir="2700000" algn="tl" rotWithShape="0">
                <a:prstClr val="black">
                  <a:alpha val="40000"/>
                </a:prstClr>
              </a:outerShdw>
            </a:effectLst>
          </p:spPr>
          <p:txBody>
            <a:bodyPr lIns="91299" tIns="45649" rIns="91299" bIns="45649"/>
            <a:lstStyle/>
            <a:p>
              <a:pPr eaLnBrk="1" fontAlgn="auto" hangingPunct="1">
                <a:spcBef>
                  <a:spcPts val="0"/>
                </a:spcBef>
                <a:spcAft>
                  <a:spcPts val="0"/>
                </a:spcAft>
                <a:defRPr/>
              </a:pPr>
              <a:endParaRPr lang="en-US">
                <a:latin typeface="+mn-lt"/>
              </a:endParaRPr>
            </a:p>
          </p:txBody>
        </p:sp>
      </p:grpSp>
      <p:grpSp>
        <p:nvGrpSpPr>
          <p:cNvPr id="99" name="Group 98">
            <a:extLst>
              <a:ext uri="{FF2B5EF4-FFF2-40B4-BE49-F238E27FC236}">
                <a16:creationId xmlns:a16="http://schemas.microsoft.com/office/drawing/2014/main" id="{C1D406BF-B6D5-4D95-ADDE-943F537D0CEA}"/>
              </a:ext>
            </a:extLst>
          </p:cNvPr>
          <p:cNvGrpSpPr>
            <a:grpSpLocks/>
          </p:cNvGrpSpPr>
          <p:nvPr/>
        </p:nvGrpSpPr>
        <p:grpSpPr bwMode="auto">
          <a:xfrm>
            <a:off x="9240838" y="2108200"/>
            <a:ext cx="2073275" cy="2214563"/>
            <a:chOff x="9240700" y="2108027"/>
            <a:chExt cx="2073548" cy="2214972"/>
          </a:xfrm>
        </p:grpSpPr>
        <p:sp>
          <p:nvSpPr>
            <p:cNvPr id="59" name="Freeform: Shape 58">
              <a:extLst>
                <a:ext uri="{FF2B5EF4-FFF2-40B4-BE49-F238E27FC236}">
                  <a16:creationId xmlns:a16="http://schemas.microsoft.com/office/drawing/2014/main" id="{A070F620-A861-43EA-98B3-8A9663FF8CCC}"/>
                </a:ext>
              </a:extLst>
            </p:cNvPr>
            <p:cNvSpPr>
              <a:spLocks/>
            </p:cNvSpPr>
            <p:nvPr/>
          </p:nvSpPr>
          <p:spPr bwMode="auto">
            <a:xfrm rot="1695130">
              <a:off x="9240700" y="2108027"/>
              <a:ext cx="2073548" cy="2214972"/>
            </a:xfrm>
            <a:custGeom>
              <a:avLst/>
              <a:gdLst>
                <a:gd name="connsiteX0" fmla="*/ 128463 w 2073548"/>
                <a:gd name="connsiteY0" fmla="*/ 589842 h 2214972"/>
                <a:gd name="connsiteX1" fmla="*/ 1170850 w 2073548"/>
                <a:gd name="connsiteY1" fmla="*/ 29696 h 2214972"/>
                <a:gd name="connsiteX2" fmla="*/ 1497504 w 2073548"/>
                <a:gd name="connsiteY2" fmla="*/ 122401 h 2214972"/>
                <a:gd name="connsiteX3" fmla="*/ 2046022 w 2073548"/>
                <a:gd name="connsiteY3" fmla="*/ 1143151 h 2214972"/>
                <a:gd name="connsiteX4" fmla="*/ 1944249 w 2073548"/>
                <a:gd name="connsiteY4" fmla="*/ 1468932 h 2214972"/>
                <a:gd name="connsiteX5" fmla="*/ 1713613 w 2073548"/>
                <a:gd name="connsiteY5" fmla="*/ 1592869 h 2214972"/>
                <a:gd name="connsiteX6" fmla="*/ 1799286 w 2073548"/>
                <a:gd name="connsiteY6" fmla="*/ 1698071 h 2214972"/>
                <a:gd name="connsiteX7" fmla="*/ 1651446 w 2073548"/>
                <a:gd name="connsiteY7" fmla="*/ 2171311 h 2214972"/>
                <a:gd name="connsiteX8" fmla="*/ 1172949 w 2073548"/>
                <a:gd name="connsiteY8" fmla="*/ 2034645 h 2214972"/>
                <a:gd name="connsiteX9" fmla="*/ 1134760 w 2073548"/>
                <a:gd name="connsiteY9" fmla="*/ 1903926 h 2214972"/>
                <a:gd name="connsiteX10" fmla="*/ 688124 w 2073548"/>
                <a:gd name="connsiteY10" fmla="*/ 2141079 h 2214972"/>
                <a:gd name="connsiteX11" fmla="*/ 576279 w 2073548"/>
                <a:gd name="connsiteY11" fmla="*/ 1932944 h 2214972"/>
                <a:gd name="connsiteX12" fmla="*/ 553672 w 2073548"/>
                <a:gd name="connsiteY12" fmla="*/ 1890874 h 2214972"/>
                <a:gd name="connsiteX13" fmla="*/ 454915 w 2073548"/>
                <a:gd name="connsiteY13" fmla="*/ 1707095 h 2214972"/>
                <a:gd name="connsiteX14" fmla="*/ 586654 w 2073548"/>
                <a:gd name="connsiteY14" fmla="*/ 1664838 h 2214972"/>
                <a:gd name="connsiteX15" fmla="*/ 734494 w 2073548"/>
                <a:gd name="connsiteY15" fmla="*/ 1191598 h 2214972"/>
                <a:gd name="connsiteX16" fmla="*/ 257067 w 2073548"/>
                <a:gd name="connsiteY16" fmla="*/ 1051502 h 2214972"/>
                <a:gd name="connsiteX17" fmla="*/ 150315 w 2073548"/>
                <a:gd name="connsiteY17" fmla="*/ 1140257 h 2214972"/>
                <a:gd name="connsiteX18" fmla="*/ 27761 w 2073548"/>
                <a:gd name="connsiteY18" fmla="*/ 912194 h 2214972"/>
                <a:gd name="connsiteX19" fmla="*/ 128463 w 2073548"/>
                <a:gd name="connsiteY19" fmla="*/ 589842 h 22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73548" h="2214972">
                  <a:moveTo>
                    <a:pt x="128463" y="589842"/>
                  </a:moveTo>
                  <a:cubicBezTo>
                    <a:pt x="128463" y="589842"/>
                    <a:pt x="128463" y="589842"/>
                    <a:pt x="1170850" y="29696"/>
                  </a:cubicBezTo>
                  <a:cubicBezTo>
                    <a:pt x="1288429" y="-33487"/>
                    <a:pt x="1435632" y="7262"/>
                    <a:pt x="1497504" y="122401"/>
                  </a:cubicBezTo>
                  <a:cubicBezTo>
                    <a:pt x="1497504" y="122401"/>
                    <a:pt x="1497504" y="122401"/>
                    <a:pt x="2046022" y="1143151"/>
                  </a:cubicBezTo>
                  <a:cubicBezTo>
                    <a:pt x="2107894" y="1258290"/>
                    <a:pt x="2061829" y="1405748"/>
                    <a:pt x="1944249" y="1468932"/>
                  </a:cubicBezTo>
                  <a:cubicBezTo>
                    <a:pt x="1944249" y="1468932"/>
                    <a:pt x="1944249" y="1468932"/>
                    <a:pt x="1713613" y="1592869"/>
                  </a:cubicBezTo>
                  <a:cubicBezTo>
                    <a:pt x="1746217" y="1621006"/>
                    <a:pt x="1776679" y="1656001"/>
                    <a:pt x="1799286" y="1698071"/>
                  </a:cubicBezTo>
                  <a:cubicBezTo>
                    <a:pt x="1889714" y="1866351"/>
                    <a:pt x="1823293" y="2078966"/>
                    <a:pt x="1651446" y="2171311"/>
                  </a:cubicBezTo>
                  <a:cubicBezTo>
                    <a:pt x="1477338" y="2264871"/>
                    <a:pt x="1263377" y="2202924"/>
                    <a:pt x="1172949" y="2034645"/>
                  </a:cubicBezTo>
                  <a:cubicBezTo>
                    <a:pt x="1150342" y="1992574"/>
                    <a:pt x="1137969" y="1947858"/>
                    <a:pt x="1134760" y="1903926"/>
                  </a:cubicBezTo>
                  <a:cubicBezTo>
                    <a:pt x="1134760" y="1903926"/>
                    <a:pt x="1134760" y="1903926"/>
                    <a:pt x="688124" y="2141079"/>
                  </a:cubicBezTo>
                  <a:cubicBezTo>
                    <a:pt x="688124" y="2141079"/>
                    <a:pt x="688124" y="2141079"/>
                    <a:pt x="576279" y="1932944"/>
                  </a:cubicBezTo>
                  <a:cubicBezTo>
                    <a:pt x="576279" y="1932944"/>
                    <a:pt x="576279" y="1932944"/>
                    <a:pt x="553672" y="1890874"/>
                  </a:cubicBezTo>
                  <a:cubicBezTo>
                    <a:pt x="553672" y="1890874"/>
                    <a:pt x="553672" y="1890874"/>
                    <a:pt x="454915" y="1707095"/>
                  </a:cubicBezTo>
                  <a:cubicBezTo>
                    <a:pt x="498232" y="1700939"/>
                    <a:pt x="543692" y="1687924"/>
                    <a:pt x="586654" y="1664838"/>
                  </a:cubicBezTo>
                  <a:cubicBezTo>
                    <a:pt x="758501" y="1572493"/>
                    <a:pt x="824922" y="1359878"/>
                    <a:pt x="734494" y="1191598"/>
                  </a:cubicBezTo>
                  <a:cubicBezTo>
                    <a:pt x="642875" y="1021104"/>
                    <a:pt x="428914" y="959157"/>
                    <a:pt x="257067" y="1051502"/>
                  </a:cubicBezTo>
                  <a:cubicBezTo>
                    <a:pt x="214105" y="1074589"/>
                    <a:pt x="178164" y="1105317"/>
                    <a:pt x="150315" y="1140257"/>
                  </a:cubicBezTo>
                  <a:cubicBezTo>
                    <a:pt x="150315" y="1140257"/>
                    <a:pt x="150315" y="1140257"/>
                    <a:pt x="27761" y="912194"/>
                  </a:cubicBezTo>
                  <a:cubicBezTo>
                    <a:pt x="-34111" y="797055"/>
                    <a:pt x="10883" y="653026"/>
                    <a:pt x="128463" y="589842"/>
                  </a:cubicBezTo>
                  <a:close/>
                </a:path>
              </a:pathLst>
            </a:custGeom>
            <a:solidFill>
              <a:schemeClr val="accent1">
                <a:lumMod val="60000"/>
                <a:lumOff val="40000"/>
              </a:schemeClr>
            </a:solidFill>
            <a:ln w="53975">
              <a:solidFill>
                <a:schemeClr val="bg1"/>
              </a:solidFill>
            </a:ln>
          </p:spPr>
          <p:txBody>
            <a:bodyPr/>
            <a:lstStyle/>
            <a:p>
              <a:pPr eaLnBrk="1" fontAlgn="auto" hangingPunct="1">
                <a:spcBef>
                  <a:spcPts val="0"/>
                </a:spcBef>
                <a:spcAft>
                  <a:spcPts val="0"/>
                </a:spcAft>
                <a:defRPr/>
              </a:pPr>
              <a:endParaRPr lang="id-ID" sz="1400" dirty="0">
                <a:latin typeface="Raleway" panose="020B0503030101060003" pitchFamily="34" charset="0"/>
                <a:ea typeface="Lato" panose="020F0502020204030203" pitchFamily="34" charset="0"/>
                <a:cs typeface="Lato" panose="020F0502020204030203" pitchFamily="34" charset="0"/>
              </a:endParaRPr>
            </a:p>
          </p:txBody>
        </p:sp>
        <p:sp>
          <p:nvSpPr>
            <p:cNvPr id="63" name="Freeform 207">
              <a:extLst>
                <a:ext uri="{FF2B5EF4-FFF2-40B4-BE49-F238E27FC236}">
                  <a16:creationId xmlns:a16="http://schemas.microsoft.com/office/drawing/2014/main" id="{4685ED3A-574B-4477-B2C3-DCB5DAA68C24}"/>
                </a:ext>
              </a:extLst>
            </p:cNvPr>
            <p:cNvSpPr>
              <a:spLocks noEditPoints="1"/>
            </p:cNvSpPr>
            <p:nvPr/>
          </p:nvSpPr>
          <p:spPr bwMode="auto">
            <a:xfrm>
              <a:off x="10382262" y="2898748"/>
              <a:ext cx="338183" cy="450933"/>
            </a:xfrm>
            <a:custGeom>
              <a:avLst/>
              <a:gdLst>
                <a:gd name="T0" fmla="*/ 609 w 609"/>
                <a:gd name="T1" fmla="*/ 813 h 813"/>
                <a:gd name="T2" fmla="*/ 0 w 609"/>
                <a:gd name="T3" fmla="*/ 813 h 813"/>
                <a:gd name="T4" fmla="*/ 0 w 609"/>
                <a:gd name="T5" fmla="*/ 102 h 813"/>
                <a:gd name="T6" fmla="*/ 78 w 609"/>
                <a:gd name="T7" fmla="*/ 102 h 813"/>
                <a:gd name="T8" fmla="*/ 102 w 609"/>
                <a:gd name="T9" fmla="*/ 102 h 813"/>
                <a:gd name="T10" fmla="*/ 153 w 609"/>
                <a:gd name="T11" fmla="*/ 102 h 813"/>
                <a:gd name="T12" fmla="*/ 153 w 609"/>
                <a:gd name="T13" fmla="*/ 51 h 813"/>
                <a:gd name="T14" fmla="*/ 232 w 609"/>
                <a:gd name="T15" fmla="*/ 51 h 813"/>
                <a:gd name="T16" fmla="*/ 304 w 609"/>
                <a:gd name="T17" fmla="*/ 0 h 813"/>
                <a:gd name="T18" fmla="*/ 376 w 609"/>
                <a:gd name="T19" fmla="*/ 51 h 813"/>
                <a:gd name="T20" fmla="*/ 456 w 609"/>
                <a:gd name="T21" fmla="*/ 51 h 813"/>
                <a:gd name="T22" fmla="*/ 456 w 609"/>
                <a:gd name="T23" fmla="*/ 102 h 813"/>
                <a:gd name="T24" fmla="*/ 506 w 609"/>
                <a:gd name="T25" fmla="*/ 102 h 813"/>
                <a:gd name="T26" fmla="*/ 525 w 609"/>
                <a:gd name="T27" fmla="*/ 102 h 813"/>
                <a:gd name="T28" fmla="*/ 609 w 609"/>
                <a:gd name="T29" fmla="*/ 102 h 813"/>
                <a:gd name="T30" fmla="*/ 609 w 609"/>
                <a:gd name="T31" fmla="*/ 813 h 813"/>
                <a:gd name="T32" fmla="*/ 456 w 609"/>
                <a:gd name="T33" fmla="*/ 357 h 813"/>
                <a:gd name="T34" fmla="*/ 152 w 609"/>
                <a:gd name="T35" fmla="*/ 357 h 813"/>
                <a:gd name="T36" fmla="*/ 152 w 609"/>
                <a:gd name="T37" fmla="*/ 307 h 813"/>
                <a:gd name="T38" fmla="*/ 456 w 609"/>
                <a:gd name="T39" fmla="*/ 307 h 813"/>
                <a:gd name="T40" fmla="*/ 456 w 609"/>
                <a:gd name="T41" fmla="*/ 357 h 813"/>
                <a:gd name="T42" fmla="*/ 456 w 609"/>
                <a:gd name="T43" fmla="*/ 153 h 813"/>
                <a:gd name="T44" fmla="*/ 456 w 609"/>
                <a:gd name="T45" fmla="*/ 204 h 813"/>
                <a:gd name="T46" fmla="*/ 153 w 609"/>
                <a:gd name="T47" fmla="*/ 204 h 813"/>
                <a:gd name="T48" fmla="*/ 153 w 609"/>
                <a:gd name="T49" fmla="*/ 153 h 813"/>
                <a:gd name="T50" fmla="*/ 102 w 609"/>
                <a:gd name="T51" fmla="*/ 153 h 813"/>
                <a:gd name="T52" fmla="*/ 102 w 609"/>
                <a:gd name="T53" fmla="*/ 153 h 813"/>
                <a:gd name="T54" fmla="*/ 51 w 609"/>
                <a:gd name="T55" fmla="*/ 153 h 813"/>
                <a:gd name="T56" fmla="*/ 51 w 609"/>
                <a:gd name="T57" fmla="*/ 762 h 813"/>
                <a:gd name="T58" fmla="*/ 558 w 609"/>
                <a:gd name="T59" fmla="*/ 762 h 813"/>
                <a:gd name="T60" fmla="*/ 558 w 609"/>
                <a:gd name="T61" fmla="*/ 153 h 813"/>
                <a:gd name="T62" fmla="*/ 506 w 609"/>
                <a:gd name="T63" fmla="*/ 153 h 813"/>
                <a:gd name="T64" fmla="*/ 506 w 609"/>
                <a:gd name="T65" fmla="*/ 153 h 813"/>
                <a:gd name="T66" fmla="*/ 456 w 609"/>
                <a:gd name="T67" fmla="*/ 153 h 813"/>
                <a:gd name="T68" fmla="*/ 456 w 609"/>
                <a:gd name="T69" fmla="*/ 660 h 813"/>
                <a:gd name="T70" fmla="*/ 152 w 609"/>
                <a:gd name="T71" fmla="*/ 660 h 813"/>
                <a:gd name="T72" fmla="*/ 152 w 609"/>
                <a:gd name="T73" fmla="*/ 610 h 813"/>
                <a:gd name="T74" fmla="*/ 456 w 609"/>
                <a:gd name="T75" fmla="*/ 610 h 813"/>
                <a:gd name="T76" fmla="*/ 456 w 609"/>
                <a:gd name="T77" fmla="*/ 660 h 813"/>
                <a:gd name="T78" fmla="*/ 456 w 609"/>
                <a:gd name="T79" fmla="*/ 559 h 813"/>
                <a:gd name="T80" fmla="*/ 152 w 609"/>
                <a:gd name="T81" fmla="*/ 559 h 813"/>
                <a:gd name="T82" fmla="*/ 152 w 609"/>
                <a:gd name="T83" fmla="*/ 508 h 813"/>
                <a:gd name="T84" fmla="*/ 456 w 609"/>
                <a:gd name="T85" fmla="*/ 508 h 813"/>
                <a:gd name="T86" fmla="*/ 456 w 609"/>
                <a:gd name="T87" fmla="*/ 559 h 813"/>
                <a:gd name="T88" fmla="*/ 456 w 609"/>
                <a:gd name="T89" fmla="*/ 457 h 813"/>
                <a:gd name="T90" fmla="*/ 152 w 609"/>
                <a:gd name="T91" fmla="*/ 457 h 813"/>
                <a:gd name="T92" fmla="*/ 152 w 609"/>
                <a:gd name="T93" fmla="*/ 407 h 813"/>
                <a:gd name="T94" fmla="*/ 456 w 609"/>
                <a:gd name="T95" fmla="*/ 407 h 813"/>
                <a:gd name="T96" fmla="*/ 456 w 609"/>
                <a:gd name="T97" fmla="*/ 457 h 813"/>
                <a:gd name="T98" fmla="*/ 204 w 609"/>
                <a:gd name="T99" fmla="*/ 153 h 813"/>
                <a:gd name="T100" fmla="*/ 405 w 609"/>
                <a:gd name="T101" fmla="*/ 153 h 813"/>
                <a:gd name="T102" fmla="*/ 405 w 609"/>
                <a:gd name="T103" fmla="*/ 102 h 813"/>
                <a:gd name="T104" fmla="*/ 330 w 609"/>
                <a:gd name="T105" fmla="*/ 102 h 813"/>
                <a:gd name="T106" fmla="*/ 330 w 609"/>
                <a:gd name="T107" fmla="*/ 77 h 813"/>
                <a:gd name="T108" fmla="*/ 304 w 609"/>
                <a:gd name="T109" fmla="*/ 51 h 813"/>
                <a:gd name="T110" fmla="*/ 279 w 609"/>
                <a:gd name="T111" fmla="*/ 77 h 813"/>
                <a:gd name="T112" fmla="*/ 279 w 609"/>
                <a:gd name="T113" fmla="*/ 102 h 813"/>
                <a:gd name="T114" fmla="*/ 204 w 609"/>
                <a:gd name="T115" fmla="*/ 102 h 813"/>
                <a:gd name="T116" fmla="*/ 204 w 609"/>
                <a:gd name="T117" fmla="*/ 15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813">
                  <a:moveTo>
                    <a:pt x="609" y="813"/>
                  </a:moveTo>
                  <a:lnTo>
                    <a:pt x="0" y="813"/>
                  </a:lnTo>
                  <a:lnTo>
                    <a:pt x="0" y="102"/>
                  </a:lnTo>
                  <a:lnTo>
                    <a:pt x="78" y="102"/>
                  </a:lnTo>
                  <a:lnTo>
                    <a:pt x="102" y="102"/>
                  </a:lnTo>
                  <a:lnTo>
                    <a:pt x="153" y="102"/>
                  </a:lnTo>
                  <a:lnTo>
                    <a:pt x="153" y="51"/>
                  </a:lnTo>
                  <a:lnTo>
                    <a:pt x="232" y="51"/>
                  </a:lnTo>
                  <a:cubicBezTo>
                    <a:pt x="243" y="22"/>
                    <a:pt x="271" y="0"/>
                    <a:pt x="304" y="0"/>
                  </a:cubicBezTo>
                  <a:cubicBezTo>
                    <a:pt x="337" y="0"/>
                    <a:pt x="366" y="22"/>
                    <a:pt x="376" y="51"/>
                  </a:cubicBezTo>
                  <a:lnTo>
                    <a:pt x="456" y="51"/>
                  </a:lnTo>
                  <a:lnTo>
                    <a:pt x="456" y="102"/>
                  </a:lnTo>
                  <a:lnTo>
                    <a:pt x="506" y="102"/>
                  </a:lnTo>
                  <a:lnTo>
                    <a:pt x="525" y="102"/>
                  </a:lnTo>
                  <a:lnTo>
                    <a:pt x="609" y="102"/>
                  </a:lnTo>
                  <a:lnTo>
                    <a:pt x="609" y="813"/>
                  </a:lnTo>
                  <a:close/>
                  <a:moveTo>
                    <a:pt x="456" y="357"/>
                  </a:moveTo>
                  <a:lnTo>
                    <a:pt x="152" y="357"/>
                  </a:lnTo>
                  <a:lnTo>
                    <a:pt x="152" y="307"/>
                  </a:lnTo>
                  <a:lnTo>
                    <a:pt x="456" y="307"/>
                  </a:lnTo>
                  <a:lnTo>
                    <a:pt x="456" y="357"/>
                  </a:lnTo>
                  <a:close/>
                  <a:moveTo>
                    <a:pt x="456" y="153"/>
                  </a:moveTo>
                  <a:lnTo>
                    <a:pt x="456" y="204"/>
                  </a:lnTo>
                  <a:lnTo>
                    <a:pt x="153" y="204"/>
                  </a:lnTo>
                  <a:lnTo>
                    <a:pt x="153" y="153"/>
                  </a:lnTo>
                  <a:lnTo>
                    <a:pt x="102" y="153"/>
                  </a:lnTo>
                  <a:lnTo>
                    <a:pt x="102" y="153"/>
                  </a:lnTo>
                  <a:lnTo>
                    <a:pt x="51" y="153"/>
                  </a:lnTo>
                  <a:lnTo>
                    <a:pt x="51" y="762"/>
                  </a:lnTo>
                  <a:lnTo>
                    <a:pt x="558" y="762"/>
                  </a:lnTo>
                  <a:lnTo>
                    <a:pt x="558" y="153"/>
                  </a:lnTo>
                  <a:lnTo>
                    <a:pt x="506" y="153"/>
                  </a:lnTo>
                  <a:lnTo>
                    <a:pt x="506" y="153"/>
                  </a:lnTo>
                  <a:lnTo>
                    <a:pt x="456" y="153"/>
                  </a:lnTo>
                  <a:close/>
                  <a:moveTo>
                    <a:pt x="456" y="660"/>
                  </a:moveTo>
                  <a:lnTo>
                    <a:pt x="152" y="660"/>
                  </a:lnTo>
                  <a:lnTo>
                    <a:pt x="152" y="610"/>
                  </a:lnTo>
                  <a:lnTo>
                    <a:pt x="456" y="610"/>
                  </a:lnTo>
                  <a:lnTo>
                    <a:pt x="456" y="660"/>
                  </a:lnTo>
                  <a:close/>
                  <a:moveTo>
                    <a:pt x="456" y="559"/>
                  </a:moveTo>
                  <a:lnTo>
                    <a:pt x="152" y="559"/>
                  </a:lnTo>
                  <a:lnTo>
                    <a:pt x="152" y="508"/>
                  </a:lnTo>
                  <a:lnTo>
                    <a:pt x="456" y="508"/>
                  </a:lnTo>
                  <a:lnTo>
                    <a:pt x="456" y="559"/>
                  </a:lnTo>
                  <a:close/>
                  <a:moveTo>
                    <a:pt x="456" y="457"/>
                  </a:moveTo>
                  <a:lnTo>
                    <a:pt x="152" y="457"/>
                  </a:lnTo>
                  <a:lnTo>
                    <a:pt x="152" y="407"/>
                  </a:lnTo>
                  <a:lnTo>
                    <a:pt x="456" y="407"/>
                  </a:lnTo>
                  <a:lnTo>
                    <a:pt x="456" y="457"/>
                  </a:lnTo>
                  <a:close/>
                  <a:moveTo>
                    <a:pt x="204" y="153"/>
                  </a:moveTo>
                  <a:lnTo>
                    <a:pt x="405" y="153"/>
                  </a:lnTo>
                  <a:lnTo>
                    <a:pt x="405" y="102"/>
                  </a:lnTo>
                  <a:lnTo>
                    <a:pt x="330" y="102"/>
                  </a:lnTo>
                  <a:lnTo>
                    <a:pt x="330" y="77"/>
                  </a:lnTo>
                  <a:cubicBezTo>
                    <a:pt x="330" y="63"/>
                    <a:pt x="318" y="51"/>
                    <a:pt x="304" y="51"/>
                  </a:cubicBezTo>
                  <a:cubicBezTo>
                    <a:pt x="290" y="51"/>
                    <a:pt x="279" y="63"/>
                    <a:pt x="279" y="77"/>
                  </a:cubicBezTo>
                  <a:lnTo>
                    <a:pt x="279" y="102"/>
                  </a:lnTo>
                  <a:lnTo>
                    <a:pt x="204" y="102"/>
                  </a:lnTo>
                  <a:lnTo>
                    <a:pt x="204" y="153"/>
                  </a:lnTo>
                  <a:close/>
                </a:path>
              </a:pathLst>
            </a:custGeom>
            <a:solidFill>
              <a:schemeClr val="bg1"/>
            </a:solidFill>
            <a:ln>
              <a:noFill/>
            </a:ln>
            <a:effectLst>
              <a:outerShdw blurRad="50800" dist="38100" dir="2700000" algn="tl" rotWithShape="0">
                <a:prstClr val="black">
                  <a:alpha val="40000"/>
                </a:prstClr>
              </a:outerShdw>
            </a:effectLst>
          </p:spPr>
          <p:txBody>
            <a:bodyPr lIns="91299" tIns="45649" rIns="91299" bIns="45649"/>
            <a:lstStyle/>
            <a:p>
              <a:pPr eaLnBrk="1" fontAlgn="auto" hangingPunct="1">
                <a:spcBef>
                  <a:spcPts val="0"/>
                </a:spcBef>
                <a:spcAft>
                  <a:spcPts val="0"/>
                </a:spcAft>
                <a:defRPr/>
              </a:pPr>
              <a:endParaRPr lang="en-US">
                <a:latin typeface="+mn-lt"/>
              </a:endParaRPr>
            </a:p>
          </p:txBody>
        </p:sp>
      </p:grpSp>
      <p:grpSp>
        <p:nvGrpSpPr>
          <p:cNvPr id="101" name="Group 100">
            <a:extLst>
              <a:ext uri="{FF2B5EF4-FFF2-40B4-BE49-F238E27FC236}">
                <a16:creationId xmlns:a16="http://schemas.microsoft.com/office/drawing/2014/main" id="{3D4AA76D-7974-4DFC-9E38-AFDEBD1C515B}"/>
              </a:ext>
            </a:extLst>
          </p:cNvPr>
          <p:cNvGrpSpPr>
            <a:grpSpLocks/>
          </p:cNvGrpSpPr>
          <p:nvPr/>
        </p:nvGrpSpPr>
        <p:grpSpPr bwMode="auto">
          <a:xfrm>
            <a:off x="7812088" y="3479800"/>
            <a:ext cx="1668462" cy="2116138"/>
            <a:chOff x="7812597" y="3480343"/>
            <a:chExt cx="1668508" cy="2115258"/>
          </a:xfrm>
        </p:grpSpPr>
        <p:sp>
          <p:nvSpPr>
            <p:cNvPr id="61" name="Freeform 7">
              <a:extLst>
                <a:ext uri="{FF2B5EF4-FFF2-40B4-BE49-F238E27FC236}">
                  <a16:creationId xmlns:a16="http://schemas.microsoft.com/office/drawing/2014/main" id="{C8394DD1-187E-4459-9A17-572DD3A2E343}"/>
                </a:ext>
              </a:extLst>
            </p:cNvPr>
            <p:cNvSpPr>
              <a:spLocks/>
            </p:cNvSpPr>
            <p:nvPr/>
          </p:nvSpPr>
          <p:spPr bwMode="auto">
            <a:xfrm>
              <a:off x="7812597" y="3480343"/>
              <a:ext cx="1668508" cy="2115258"/>
            </a:xfrm>
            <a:custGeom>
              <a:avLst/>
              <a:gdLst>
                <a:gd name="T0" fmla="*/ 597 w 650"/>
                <a:gd name="T1" fmla="*/ 378 h 841"/>
                <a:gd name="T2" fmla="*/ 650 w 650"/>
                <a:gd name="T3" fmla="*/ 388 h 841"/>
                <a:gd name="T4" fmla="*/ 650 w 650"/>
                <a:gd name="T5" fmla="*/ 286 h 841"/>
                <a:gd name="T6" fmla="*/ 650 w 650"/>
                <a:gd name="T7" fmla="*/ 282 h 841"/>
                <a:gd name="T8" fmla="*/ 650 w 650"/>
                <a:gd name="T9" fmla="*/ 191 h 841"/>
                <a:gd name="T10" fmla="*/ 453 w 650"/>
                <a:gd name="T11" fmla="*/ 191 h 841"/>
                <a:gd name="T12" fmla="*/ 464 w 650"/>
                <a:gd name="T13" fmla="*/ 138 h 841"/>
                <a:gd name="T14" fmla="*/ 325 w 650"/>
                <a:gd name="T15" fmla="*/ 0 h 841"/>
                <a:gd name="T16" fmla="*/ 187 w 650"/>
                <a:gd name="T17" fmla="*/ 138 h 841"/>
                <a:gd name="T18" fmla="*/ 197 w 650"/>
                <a:gd name="T19" fmla="*/ 191 h 841"/>
                <a:gd name="T20" fmla="*/ 95 w 650"/>
                <a:gd name="T21" fmla="*/ 191 h 841"/>
                <a:gd name="T22" fmla="*/ 0 w 650"/>
                <a:gd name="T23" fmla="*/ 286 h 841"/>
                <a:gd name="T24" fmla="*/ 0 w 650"/>
                <a:gd name="T25" fmla="*/ 746 h 841"/>
                <a:gd name="T26" fmla="*/ 95 w 650"/>
                <a:gd name="T27" fmla="*/ 841 h 841"/>
                <a:gd name="T28" fmla="*/ 556 w 650"/>
                <a:gd name="T29" fmla="*/ 841 h 841"/>
                <a:gd name="T30" fmla="*/ 650 w 650"/>
                <a:gd name="T31" fmla="*/ 746 h 841"/>
                <a:gd name="T32" fmla="*/ 650 w 650"/>
                <a:gd name="T33" fmla="*/ 644 h 841"/>
                <a:gd name="T34" fmla="*/ 597 w 650"/>
                <a:gd name="T35" fmla="*/ 654 h 841"/>
                <a:gd name="T36" fmla="*/ 459 w 650"/>
                <a:gd name="T37" fmla="*/ 516 h 841"/>
                <a:gd name="T38" fmla="*/ 597 w 650"/>
                <a:gd name="T39" fmla="*/ 378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0" h="841">
                  <a:moveTo>
                    <a:pt x="597" y="378"/>
                  </a:moveTo>
                  <a:cubicBezTo>
                    <a:pt x="616" y="378"/>
                    <a:pt x="634" y="381"/>
                    <a:pt x="650" y="388"/>
                  </a:cubicBezTo>
                  <a:cubicBezTo>
                    <a:pt x="650" y="286"/>
                    <a:pt x="650" y="286"/>
                    <a:pt x="650" y="286"/>
                  </a:cubicBezTo>
                  <a:cubicBezTo>
                    <a:pt x="650" y="284"/>
                    <a:pt x="650" y="283"/>
                    <a:pt x="650" y="282"/>
                  </a:cubicBezTo>
                  <a:cubicBezTo>
                    <a:pt x="650" y="191"/>
                    <a:pt x="650" y="191"/>
                    <a:pt x="650" y="191"/>
                  </a:cubicBezTo>
                  <a:cubicBezTo>
                    <a:pt x="453" y="191"/>
                    <a:pt x="453" y="191"/>
                    <a:pt x="453" y="191"/>
                  </a:cubicBezTo>
                  <a:cubicBezTo>
                    <a:pt x="460" y="175"/>
                    <a:pt x="464" y="157"/>
                    <a:pt x="464" y="138"/>
                  </a:cubicBezTo>
                  <a:cubicBezTo>
                    <a:pt x="464" y="62"/>
                    <a:pt x="402" y="0"/>
                    <a:pt x="325" y="0"/>
                  </a:cubicBezTo>
                  <a:cubicBezTo>
                    <a:pt x="249" y="0"/>
                    <a:pt x="187" y="62"/>
                    <a:pt x="187" y="138"/>
                  </a:cubicBezTo>
                  <a:cubicBezTo>
                    <a:pt x="187" y="157"/>
                    <a:pt x="191" y="175"/>
                    <a:pt x="197" y="191"/>
                  </a:cubicBezTo>
                  <a:cubicBezTo>
                    <a:pt x="95" y="191"/>
                    <a:pt x="95" y="191"/>
                    <a:pt x="95" y="191"/>
                  </a:cubicBezTo>
                  <a:cubicBezTo>
                    <a:pt x="43" y="191"/>
                    <a:pt x="0" y="234"/>
                    <a:pt x="0" y="286"/>
                  </a:cubicBezTo>
                  <a:cubicBezTo>
                    <a:pt x="0" y="746"/>
                    <a:pt x="0" y="746"/>
                    <a:pt x="0" y="746"/>
                  </a:cubicBezTo>
                  <a:cubicBezTo>
                    <a:pt x="0" y="799"/>
                    <a:pt x="43" y="841"/>
                    <a:pt x="95" y="841"/>
                  </a:cubicBezTo>
                  <a:cubicBezTo>
                    <a:pt x="556" y="841"/>
                    <a:pt x="556" y="841"/>
                    <a:pt x="556" y="841"/>
                  </a:cubicBezTo>
                  <a:cubicBezTo>
                    <a:pt x="608" y="841"/>
                    <a:pt x="650" y="799"/>
                    <a:pt x="650" y="746"/>
                  </a:cubicBezTo>
                  <a:cubicBezTo>
                    <a:pt x="650" y="644"/>
                    <a:pt x="650" y="644"/>
                    <a:pt x="650" y="644"/>
                  </a:cubicBezTo>
                  <a:cubicBezTo>
                    <a:pt x="634" y="651"/>
                    <a:pt x="616" y="654"/>
                    <a:pt x="597" y="654"/>
                  </a:cubicBezTo>
                  <a:cubicBezTo>
                    <a:pt x="521" y="654"/>
                    <a:pt x="459" y="592"/>
                    <a:pt x="459" y="516"/>
                  </a:cubicBezTo>
                  <a:cubicBezTo>
                    <a:pt x="459" y="440"/>
                    <a:pt x="521" y="378"/>
                    <a:pt x="597" y="378"/>
                  </a:cubicBezTo>
                </a:path>
              </a:pathLst>
            </a:custGeom>
            <a:solidFill>
              <a:schemeClr val="accent2">
                <a:lumMod val="60000"/>
                <a:lumOff val="40000"/>
              </a:schemeClr>
            </a:solidFill>
            <a:ln w="53975" cmpd="sng">
              <a:solidFill>
                <a:schemeClr val="bg1"/>
              </a:solidFill>
            </a:ln>
          </p:spPr>
          <p:txBody>
            <a:bodyPr lIns="91299" tIns="45649" rIns="91299" bIns="45649"/>
            <a:lstStyle/>
            <a:p>
              <a:pPr eaLnBrk="1" fontAlgn="auto" hangingPunct="1">
                <a:spcBef>
                  <a:spcPts val="0"/>
                </a:spcBef>
                <a:spcAft>
                  <a:spcPts val="0"/>
                </a:spcAft>
                <a:defRPr/>
              </a:pPr>
              <a:endParaRPr lang="id-ID">
                <a:latin typeface="+mn-lt"/>
              </a:endParaRPr>
            </a:p>
          </p:txBody>
        </p:sp>
        <p:sp>
          <p:nvSpPr>
            <p:cNvPr id="64" name="Freeform 19">
              <a:extLst>
                <a:ext uri="{FF2B5EF4-FFF2-40B4-BE49-F238E27FC236}">
                  <a16:creationId xmlns:a16="http://schemas.microsoft.com/office/drawing/2014/main" id="{5B3FBC91-B0B9-43E4-A9E4-06935AAA418E}"/>
                </a:ext>
              </a:extLst>
            </p:cNvPr>
            <p:cNvSpPr>
              <a:spLocks noEditPoints="1"/>
            </p:cNvSpPr>
            <p:nvPr/>
          </p:nvSpPr>
          <p:spPr bwMode="auto">
            <a:xfrm>
              <a:off x="8215833" y="4551460"/>
              <a:ext cx="382598" cy="376081"/>
            </a:xfrm>
            <a:custGeom>
              <a:avLst/>
              <a:gdLst>
                <a:gd name="T0" fmla="*/ 424 w 643"/>
                <a:gd name="T1" fmla="*/ 314 h 629"/>
                <a:gd name="T2" fmla="*/ 321 w 643"/>
                <a:gd name="T3" fmla="*/ 415 h 629"/>
                <a:gd name="T4" fmla="*/ 218 w 643"/>
                <a:gd name="T5" fmla="*/ 314 h 629"/>
                <a:gd name="T6" fmla="*/ 321 w 643"/>
                <a:gd name="T7" fmla="*/ 213 h 629"/>
                <a:gd name="T8" fmla="*/ 424 w 643"/>
                <a:gd name="T9" fmla="*/ 314 h 629"/>
                <a:gd name="T10" fmla="*/ 554 w 643"/>
                <a:gd name="T11" fmla="*/ 242 h 629"/>
                <a:gd name="T12" fmla="*/ 538 w 643"/>
                <a:gd name="T13" fmla="*/ 204 h 629"/>
                <a:gd name="T14" fmla="*/ 572 w 643"/>
                <a:gd name="T15" fmla="*/ 115 h 629"/>
                <a:gd name="T16" fmla="*/ 522 w 643"/>
                <a:gd name="T17" fmla="*/ 66 h 629"/>
                <a:gd name="T18" fmla="*/ 434 w 643"/>
                <a:gd name="T19" fmla="*/ 102 h 629"/>
                <a:gd name="T20" fmla="*/ 395 w 643"/>
                <a:gd name="T21" fmla="*/ 86 h 629"/>
                <a:gd name="T22" fmla="*/ 355 w 643"/>
                <a:gd name="T23" fmla="*/ 0 h 629"/>
                <a:gd name="T24" fmla="*/ 285 w 643"/>
                <a:gd name="T25" fmla="*/ 0 h 629"/>
                <a:gd name="T26" fmla="*/ 248 w 643"/>
                <a:gd name="T27" fmla="*/ 86 h 629"/>
                <a:gd name="T28" fmla="*/ 208 w 643"/>
                <a:gd name="T29" fmla="*/ 102 h 629"/>
                <a:gd name="T30" fmla="*/ 118 w 643"/>
                <a:gd name="T31" fmla="*/ 68 h 629"/>
                <a:gd name="T32" fmla="*/ 68 w 643"/>
                <a:gd name="T33" fmla="*/ 117 h 629"/>
                <a:gd name="T34" fmla="*/ 104 w 643"/>
                <a:gd name="T35" fmla="*/ 204 h 629"/>
                <a:gd name="T36" fmla="*/ 88 w 643"/>
                <a:gd name="T37" fmla="*/ 243 h 629"/>
                <a:gd name="T38" fmla="*/ 0 w 643"/>
                <a:gd name="T39" fmla="*/ 281 h 629"/>
                <a:gd name="T40" fmla="*/ 0 w 643"/>
                <a:gd name="T41" fmla="*/ 350 h 629"/>
                <a:gd name="T42" fmla="*/ 88 w 643"/>
                <a:gd name="T43" fmla="*/ 386 h 629"/>
                <a:gd name="T44" fmla="*/ 105 w 643"/>
                <a:gd name="T45" fmla="*/ 425 h 629"/>
                <a:gd name="T46" fmla="*/ 70 w 643"/>
                <a:gd name="T47" fmla="*/ 513 h 629"/>
                <a:gd name="T48" fmla="*/ 120 w 643"/>
                <a:gd name="T49" fmla="*/ 562 h 629"/>
                <a:gd name="T50" fmla="*/ 209 w 643"/>
                <a:gd name="T51" fmla="*/ 527 h 629"/>
                <a:gd name="T52" fmla="*/ 248 w 643"/>
                <a:gd name="T53" fmla="*/ 543 h 629"/>
                <a:gd name="T54" fmla="*/ 288 w 643"/>
                <a:gd name="T55" fmla="*/ 629 h 629"/>
                <a:gd name="T56" fmla="*/ 358 w 643"/>
                <a:gd name="T57" fmla="*/ 629 h 629"/>
                <a:gd name="T58" fmla="*/ 395 w 643"/>
                <a:gd name="T59" fmla="*/ 542 h 629"/>
                <a:gd name="T60" fmla="*/ 434 w 643"/>
                <a:gd name="T61" fmla="*/ 526 h 629"/>
                <a:gd name="T62" fmla="*/ 525 w 643"/>
                <a:gd name="T63" fmla="*/ 560 h 629"/>
                <a:gd name="T64" fmla="*/ 574 w 643"/>
                <a:gd name="T65" fmla="*/ 511 h 629"/>
                <a:gd name="T66" fmla="*/ 538 w 643"/>
                <a:gd name="T67" fmla="*/ 424 h 629"/>
                <a:gd name="T68" fmla="*/ 554 w 643"/>
                <a:gd name="T69" fmla="*/ 386 h 629"/>
                <a:gd name="T70" fmla="*/ 643 w 643"/>
                <a:gd name="T71" fmla="*/ 347 h 629"/>
                <a:gd name="T72" fmla="*/ 643 w 643"/>
                <a:gd name="T73" fmla="*/ 278 h 629"/>
                <a:gd name="T74" fmla="*/ 554 w 643"/>
                <a:gd name="T75" fmla="*/ 242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3" h="629">
                  <a:moveTo>
                    <a:pt x="424" y="314"/>
                  </a:moveTo>
                  <a:cubicBezTo>
                    <a:pt x="424" y="370"/>
                    <a:pt x="378" y="415"/>
                    <a:pt x="321" y="415"/>
                  </a:cubicBezTo>
                  <a:cubicBezTo>
                    <a:pt x="265" y="415"/>
                    <a:pt x="218" y="370"/>
                    <a:pt x="218" y="314"/>
                  </a:cubicBezTo>
                  <a:cubicBezTo>
                    <a:pt x="218" y="259"/>
                    <a:pt x="265" y="213"/>
                    <a:pt x="321" y="213"/>
                  </a:cubicBezTo>
                  <a:cubicBezTo>
                    <a:pt x="378" y="213"/>
                    <a:pt x="424" y="259"/>
                    <a:pt x="424" y="314"/>
                  </a:cubicBezTo>
                  <a:close/>
                  <a:moveTo>
                    <a:pt x="554" y="242"/>
                  </a:moveTo>
                  <a:lnTo>
                    <a:pt x="538" y="204"/>
                  </a:lnTo>
                  <a:cubicBezTo>
                    <a:pt x="538" y="204"/>
                    <a:pt x="576" y="118"/>
                    <a:pt x="572" y="115"/>
                  </a:cubicBezTo>
                  <a:lnTo>
                    <a:pt x="522" y="66"/>
                  </a:lnTo>
                  <a:cubicBezTo>
                    <a:pt x="519" y="63"/>
                    <a:pt x="434" y="102"/>
                    <a:pt x="434" y="102"/>
                  </a:cubicBezTo>
                  <a:lnTo>
                    <a:pt x="395" y="86"/>
                  </a:lnTo>
                  <a:cubicBezTo>
                    <a:pt x="395" y="86"/>
                    <a:pt x="360" y="0"/>
                    <a:pt x="355" y="0"/>
                  </a:cubicBezTo>
                  <a:lnTo>
                    <a:pt x="285" y="0"/>
                  </a:lnTo>
                  <a:cubicBezTo>
                    <a:pt x="280" y="0"/>
                    <a:pt x="248" y="86"/>
                    <a:pt x="248" y="86"/>
                  </a:cubicBezTo>
                  <a:lnTo>
                    <a:pt x="208" y="102"/>
                  </a:lnTo>
                  <a:cubicBezTo>
                    <a:pt x="208" y="102"/>
                    <a:pt x="121" y="65"/>
                    <a:pt x="118" y="68"/>
                  </a:cubicBezTo>
                  <a:lnTo>
                    <a:pt x="68" y="117"/>
                  </a:lnTo>
                  <a:cubicBezTo>
                    <a:pt x="65" y="121"/>
                    <a:pt x="104" y="204"/>
                    <a:pt x="104" y="204"/>
                  </a:cubicBezTo>
                  <a:lnTo>
                    <a:pt x="88" y="243"/>
                  </a:lnTo>
                  <a:cubicBezTo>
                    <a:pt x="88" y="243"/>
                    <a:pt x="0" y="276"/>
                    <a:pt x="0" y="281"/>
                  </a:cubicBezTo>
                  <a:lnTo>
                    <a:pt x="0" y="350"/>
                  </a:lnTo>
                  <a:cubicBezTo>
                    <a:pt x="0" y="355"/>
                    <a:pt x="88" y="386"/>
                    <a:pt x="88" y="386"/>
                  </a:cubicBezTo>
                  <a:lnTo>
                    <a:pt x="105" y="425"/>
                  </a:lnTo>
                  <a:cubicBezTo>
                    <a:pt x="105" y="425"/>
                    <a:pt x="67" y="510"/>
                    <a:pt x="70" y="513"/>
                  </a:cubicBezTo>
                  <a:lnTo>
                    <a:pt x="120" y="562"/>
                  </a:lnTo>
                  <a:cubicBezTo>
                    <a:pt x="123" y="565"/>
                    <a:pt x="209" y="527"/>
                    <a:pt x="209" y="527"/>
                  </a:cubicBezTo>
                  <a:lnTo>
                    <a:pt x="248" y="543"/>
                  </a:lnTo>
                  <a:cubicBezTo>
                    <a:pt x="248" y="543"/>
                    <a:pt x="283" y="629"/>
                    <a:pt x="288" y="629"/>
                  </a:cubicBezTo>
                  <a:lnTo>
                    <a:pt x="358" y="629"/>
                  </a:lnTo>
                  <a:cubicBezTo>
                    <a:pt x="363" y="629"/>
                    <a:pt x="395" y="542"/>
                    <a:pt x="395" y="542"/>
                  </a:cubicBezTo>
                  <a:lnTo>
                    <a:pt x="434" y="526"/>
                  </a:lnTo>
                  <a:cubicBezTo>
                    <a:pt x="434" y="526"/>
                    <a:pt x="521" y="563"/>
                    <a:pt x="525" y="560"/>
                  </a:cubicBezTo>
                  <a:lnTo>
                    <a:pt x="574" y="511"/>
                  </a:lnTo>
                  <a:cubicBezTo>
                    <a:pt x="578" y="508"/>
                    <a:pt x="538" y="424"/>
                    <a:pt x="538" y="424"/>
                  </a:cubicBezTo>
                  <a:lnTo>
                    <a:pt x="554" y="386"/>
                  </a:lnTo>
                  <a:cubicBezTo>
                    <a:pt x="554" y="386"/>
                    <a:pt x="643" y="352"/>
                    <a:pt x="643" y="347"/>
                  </a:cubicBezTo>
                  <a:lnTo>
                    <a:pt x="643" y="278"/>
                  </a:lnTo>
                  <a:cubicBezTo>
                    <a:pt x="643" y="273"/>
                    <a:pt x="554" y="242"/>
                    <a:pt x="554" y="242"/>
                  </a:cubicBezTo>
                  <a:close/>
                </a:path>
              </a:pathLst>
            </a:custGeom>
            <a:solidFill>
              <a:schemeClr val="bg1"/>
            </a:solidFill>
            <a:ln>
              <a:noFill/>
            </a:ln>
            <a:effectLst>
              <a:outerShdw blurRad="50800" dist="38100" dir="2700000" algn="tl" rotWithShape="0">
                <a:prstClr val="black">
                  <a:alpha val="40000"/>
                </a:prstClr>
              </a:outerShdw>
            </a:effectLst>
          </p:spPr>
          <p:txBody>
            <a:bodyPr lIns="91299" tIns="45649" rIns="91299" bIns="45649"/>
            <a:lstStyle/>
            <a:p>
              <a:pPr eaLnBrk="1" fontAlgn="auto" hangingPunct="1">
                <a:spcBef>
                  <a:spcPts val="0"/>
                </a:spcBef>
                <a:spcAft>
                  <a:spcPts val="0"/>
                </a:spcAft>
                <a:defRPr/>
              </a:pPr>
              <a:endParaRPr lang="en-US">
                <a:latin typeface="+mn-lt"/>
              </a:endParaRPr>
            </a:p>
          </p:txBody>
        </p:sp>
      </p:grpSp>
      <p:grpSp>
        <p:nvGrpSpPr>
          <p:cNvPr id="100" name="Group 99">
            <a:extLst>
              <a:ext uri="{FF2B5EF4-FFF2-40B4-BE49-F238E27FC236}">
                <a16:creationId xmlns:a16="http://schemas.microsoft.com/office/drawing/2014/main" id="{74FF5CEE-4622-422A-B76E-D1FEE9B63E0C}"/>
              </a:ext>
            </a:extLst>
          </p:cNvPr>
          <p:cNvGrpSpPr>
            <a:grpSpLocks/>
          </p:cNvGrpSpPr>
          <p:nvPr/>
        </p:nvGrpSpPr>
        <p:grpSpPr bwMode="auto">
          <a:xfrm>
            <a:off x="7600950" y="2157413"/>
            <a:ext cx="2243138" cy="2055812"/>
            <a:chOff x="7600368" y="2157353"/>
            <a:chExt cx="2243800" cy="2056420"/>
          </a:xfrm>
        </p:grpSpPr>
        <p:sp>
          <p:nvSpPr>
            <p:cNvPr id="60" name="Freeform: Shape 59">
              <a:extLst>
                <a:ext uri="{FF2B5EF4-FFF2-40B4-BE49-F238E27FC236}">
                  <a16:creationId xmlns:a16="http://schemas.microsoft.com/office/drawing/2014/main" id="{D989C06F-8597-47FD-9ED8-F72F44EF2A71}"/>
                </a:ext>
              </a:extLst>
            </p:cNvPr>
            <p:cNvSpPr>
              <a:spLocks/>
            </p:cNvSpPr>
            <p:nvPr/>
          </p:nvSpPr>
          <p:spPr bwMode="auto">
            <a:xfrm rot="1695130">
              <a:off x="7600368" y="2157353"/>
              <a:ext cx="2243800" cy="2056420"/>
            </a:xfrm>
            <a:custGeom>
              <a:avLst/>
              <a:gdLst>
                <a:gd name="connsiteX0" fmla="*/ 130168 w 2243800"/>
                <a:gd name="connsiteY0" fmla="*/ 589393 h 2056420"/>
                <a:gd name="connsiteX1" fmla="*/ 1172294 w 2243800"/>
                <a:gd name="connsiteY1" fmla="*/ 29388 h 2056420"/>
                <a:gd name="connsiteX2" fmla="*/ 1496659 w 2243800"/>
                <a:gd name="connsiteY2" fmla="*/ 123384 h 2056420"/>
                <a:gd name="connsiteX3" fmla="*/ 1619241 w 2243800"/>
                <a:gd name="connsiteY3" fmla="*/ 351500 h 2056420"/>
                <a:gd name="connsiteX4" fmla="*/ 1725960 w 2243800"/>
                <a:gd name="connsiteY4" fmla="*/ 262756 h 2056420"/>
                <a:gd name="connsiteX5" fmla="*/ 2203345 w 2243800"/>
                <a:gd name="connsiteY5" fmla="*/ 402964 h 2056420"/>
                <a:gd name="connsiteX6" fmla="*/ 2055622 w 2243800"/>
                <a:gd name="connsiteY6" fmla="*/ 876232 h 2056420"/>
                <a:gd name="connsiteX7" fmla="*/ 1922721 w 2243800"/>
                <a:gd name="connsiteY7" fmla="*/ 916252 h 2056420"/>
                <a:gd name="connsiteX8" fmla="*/ 2045303 w 2243800"/>
                <a:gd name="connsiteY8" fmla="*/ 1144368 h 2056420"/>
                <a:gd name="connsiteX9" fmla="*/ 2050063 w 2243800"/>
                <a:gd name="connsiteY9" fmla="*/ 1153227 h 2056420"/>
                <a:gd name="connsiteX10" fmla="*/ 2157174 w 2243800"/>
                <a:gd name="connsiteY10" fmla="*/ 1352551 h 2056420"/>
                <a:gd name="connsiteX11" fmla="*/ 1711841 w 2243800"/>
                <a:gd name="connsiteY11" fmla="*/ 1591859 h 2056420"/>
                <a:gd name="connsiteX12" fmla="*/ 1673631 w 2243800"/>
                <a:gd name="connsiteY12" fmla="*/ 1461117 h 2056420"/>
                <a:gd name="connsiteX13" fmla="*/ 1195175 w 2243800"/>
                <a:gd name="connsiteY13" fmla="*/ 1324338 h 2056420"/>
                <a:gd name="connsiteX14" fmla="*/ 1047451 w 2243800"/>
                <a:gd name="connsiteY14" fmla="*/ 1797605 h 2056420"/>
                <a:gd name="connsiteX15" fmla="*/ 1133134 w 2243800"/>
                <a:gd name="connsiteY15" fmla="*/ 1902837 h 2056420"/>
                <a:gd name="connsiteX16" fmla="*/ 902554 w 2243800"/>
                <a:gd name="connsiteY16" fmla="*/ 2026743 h 2056420"/>
                <a:gd name="connsiteX17" fmla="*/ 575929 w 2243800"/>
                <a:gd name="connsiteY17" fmla="*/ 1933962 h 2056420"/>
                <a:gd name="connsiteX18" fmla="*/ 27285 w 2243800"/>
                <a:gd name="connsiteY18" fmla="*/ 912978 h 2056420"/>
                <a:gd name="connsiteX19" fmla="*/ 130168 w 2243800"/>
                <a:gd name="connsiteY19" fmla="*/ 589393 h 205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3800" h="2056420">
                  <a:moveTo>
                    <a:pt x="130168" y="589393"/>
                  </a:moveTo>
                  <a:cubicBezTo>
                    <a:pt x="130168" y="589393"/>
                    <a:pt x="130168" y="589393"/>
                    <a:pt x="1172294" y="29388"/>
                  </a:cubicBezTo>
                  <a:cubicBezTo>
                    <a:pt x="1289844" y="-33779"/>
                    <a:pt x="1434773" y="8219"/>
                    <a:pt x="1496659" y="123384"/>
                  </a:cubicBezTo>
                  <a:cubicBezTo>
                    <a:pt x="1496659" y="123384"/>
                    <a:pt x="1496659" y="123384"/>
                    <a:pt x="1619241" y="351500"/>
                  </a:cubicBezTo>
                  <a:cubicBezTo>
                    <a:pt x="1647078" y="316561"/>
                    <a:pt x="1683009" y="285836"/>
                    <a:pt x="1725960" y="262756"/>
                  </a:cubicBezTo>
                  <a:cubicBezTo>
                    <a:pt x="1897763" y="170434"/>
                    <a:pt x="2111706" y="232431"/>
                    <a:pt x="2203345" y="402964"/>
                  </a:cubicBezTo>
                  <a:cubicBezTo>
                    <a:pt x="2293794" y="571282"/>
                    <a:pt x="2227426" y="783910"/>
                    <a:pt x="2055622" y="876232"/>
                  </a:cubicBezTo>
                  <a:cubicBezTo>
                    <a:pt x="2012672" y="899312"/>
                    <a:pt x="1967220" y="912319"/>
                    <a:pt x="1922721" y="916252"/>
                  </a:cubicBezTo>
                  <a:cubicBezTo>
                    <a:pt x="1922721" y="916252"/>
                    <a:pt x="1922721" y="916252"/>
                    <a:pt x="2045303" y="1144368"/>
                  </a:cubicBezTo>
                  <a:cubicBezTo>
                    <a:pt x="2046493" y="1146582"/>
                    <a:pt x="2047683" y="1148797"/>
                    <a:pt x="2050063" y="1153227"/>
                  </a:cubicBezTo>
                  <a:cubicBezTo>
                    <a:pt x="2050063" y="1153227"/>
                    <a:pt x="2050063" y="1153227"/>
                    <a:pt x="2157174" y="1352551"/>
                  </a:cubicBezTo>
                  <a:cubicBezTo>
                    <a:pt x="2157174" y="1352551"/>
                    <a:pt x="2157174" y="1352551"/>
                    <a:pt x="1711841" y="1591859"/>
                  </a:cubicBezTo>
                  <a:cubicBezTo>
                    <a:pt x="1708623" y="1547920"/>
                    <a:pt x="1696243" y="1503196"/>
                    <a:pt x="1673631" y="1461117"/>
                  </a:cubicBezTo>
                  <a:cubicBezTo>
                    <a:pt x="1583182" y="1292798"/>
                    <a:pt x="1369239" y="1230801"/>
                    <a:pt x="1195175" y="1324338"/>
                  </a:cubicBezTo>
                  <a:cubicBezTo>
                    <a:pt x="1023371" y="1416659"/>
                    <a:pt x="957002" y="1629287"/>
                    <a:pt x="1047451" y="1797605"/>
                  </a:cubicBezTo>
                  <a:cubicBezTo>
                    <a:pt x="1070064" y="1839685"/>
                    <a:pt x="1100528" y="1874691"/>
                    <a:pt x="1133134" y="1902837"/>
                  </a:cubicBezTo>
                  <a:cubicBezTo>
                    <a:pt x="1133134" y="1902837"/>
                    <a:pt x="1133134" y="1902837"/>
                    <a:pt x="902554" y="2026743"/>
                  </a:cubicBezTo>
                  <a:cubicBezTo>
                    <a:pt x="785005" y="2089911"/>
                    <a:pt x="637815" y="2049127"/>
                    <a:pt x="575929" y="1933962"/>
                  </a:cubicBezTo>
                  <a:cubicBezTo>
                    <a:pt x="575929" y="1933962"/>
                    <a:pt x="575929" y="1933962"/>
                    <a:pt x="27285" y="912978"/>
                  </a:cubicBezTo>
                  <a:cubicBezTo>
                    <a:pt x="-34601" y="797813"/>
                    <a:pt x="12619" y="652560"/>
                    <a:pt x="130168" y="589393"/>
                  </a:cubicBezTo>
                  <a:close/>
                </a:path>
              </a:pathLst>
            </a:custGeom>
            <a:solidFill>
              <a:schemeClr val="accent5"/>
            </a:solidFill>
            <a:ln w="53975">
              <a:solidFill>
                <a:schemeClr val="bg1"/>
              </a:solidFill>
            </a:ln>
          </p:spPr>
          <p:txBody>
            <a:bodyPr/>
            <a:lstStyle/>
            <a:p>
              <a:pPr eaLnBrk="1" fontAlgn="auto" hangingPunct="1">
                <a:spcBef>
                  <a:spcPts val="0"/>
                </a:spcBef>
                <a:spcAft>
                  <a:spcPts val="0"/>
                </a:spcAft>
                <a:defRPr/>
              </a:pPr>
              <a:endParaRPr lang="id-ID" sz="1400">
                <a:latin typeface="Raleway" panose="020B0503030101060003" pitchFamily="34" charset="0"/>
                <a:ea typeface="Lato" panose="020F0502020204030203" pitchFamily="34" charset="0"/>
                <a:cs typeface="Lato" panose="020F0502020204030203" pitchFamily="34" charset="0"/>
              </a:endParaRPr>
            </a:p>
          </p:txBody>
        </p:sp>
        <p:sp>
          <p:nvSpPr>
            <p:cNvPr id="65" name="Freeform 20">
              <a:extLst>
                <a:ext uri="{FF2B5EF4-FFF2-40B4-BE49-F238E27FC236}">
                  <a16:creationId xmlns:a16="http://schemas.microsoft.com/office/drawing/2014/main" id="{0FEA95AF-FF5E-4B86-B63D-456296CEE1CB}"/>
                </a:ext>
              </a:extLst>
            </p:cNvPr>
            <p:cNvSpPr>
              <a:spLocks noEditPoints="1"/>
            </p:cNvSpPr>
            <p:nvPr/>
          </p:nvSpPr>
          <p:spPr bwMode="auto">
            <a:xfrm>
              <a:off x="8434052" y="2948162"/>
              <a:ext cx="460511" cy="335061"/>
            </a:xfrm>
            <a:custGeom>
              <a:avLst/>
              <a:gdLst>
                <a:gd name="T0" fmla="*/ 241 w 805"/>
                <a:gd name="T1" fmla="*/ 415 h 588"/>
                <a:gd name="T2" fmla="*/ 277 w 805"/>
                <a:gd name="T3" fmla="*/ 415 h 588"/>
                <a:gd name="T4" fmla="*/ 476 w 805"/>
                <a:gd name="T5" fmla="*/ 109 h 588"/>
                <a:gd name="T6" fmla="*/ 37 w 805"/>
                <a:gd name="T7" fmla="*/ 376 h 588"/>
                <a:gd name="T8" fmla="*/ 476 w 805"/>
                <a:gd name="T9" fmla="*/ 376 h 588"/>
                <a:gd name="T10" fmla="*/ 288 w 805"/>
                <a:gd name="T11" fmla="*/ 415 h 588"/>
                <a:gd name="T12" fmla="*/ 229 w 805"/>
                <a:gd name="T13" fmla="*/ 415 h 588"/>
                <a:gd name="T14" fmla="*/ 288 w 805"/>
                <a:gd name="T15" fmla="*/ 415 h 588"/>
                <a:gd name="T16" fmla="*/ 513 w 805"/>
                <a:gd name="T17" fmla="*/ 423 h 588"/>
                <a:gd name="T18" fmla="*/ 308 w 805"/>
                <a:gd name="T19" fmla="*/ 458 h 588"/>
                <a:gd name="T20" fmla="*/ 360 w 805"/>
                <a:gd name="T21" fmla="*/ 561 h 588"/>
                <a:gd name="T22" fmla="*/ 205 w 805"/>
                <a:gd name="T23" fmla="*/ 561 h 588"/>
                <a:gd name="T24" fmla="*/ 153 w 805"/>
                <a:gd name="T25" fmla="*/ 527 h 588"/>
                <a:gd name="T26" fmla="*/ 34 w 805"/>
                <a:gd name="T27" fmla="*/ 458 h 588"/>
                <a:gd name="T28" fmla="*/ 0 w 805"/>
                <a:gd name="T29" fmla="*/ 107 h 588"/>
                <a:gd name="T30" fmla="*/ 479 w 805"/>
                <a:gd name="T31" fmla="*/ 73 h 588"/>
                <a:gd name="T32" fmla="*/ 714 w 805"/>
                <a:gd name="T33" fmla="*/ 393 h 588"/>
                <a:gd name="T34" fmla="*/ 651 w 805"/>
                <a:gd name="T35" fmla="*/ 393 h 588"/>
                <a:gd name="T36" fmla="*/ 714 w 805"/>
                <a:gd name="T37" fmla="*/ 393 h 588"/>
                <a:gd name="T38" fmla="*/ 682 w 805"/>
                <a:gd name="T39" fmla="*/ 442 h 588"/>
                <a:gd name="T40" fmla="*/ 682 w 805"/>
                <a:gd name="T41" fmla="*/ 344 h 588"/>
                <a:gd name="T42" fmla="*/ 756 w 805"/>
                <a:gd name="T43" fmla="*/ 218 h 588"/>
                <a:gd name="T44" fmla="*/ 603 w 805"/>
                <a:gd name="T45" fmla="*/ 241 h 588"/>
                <a:gd name="T46" fmla="*/ 756 w 805"/>
                <a:gd name="T47" fmla="*/ 218 h 588"/>
                <a:gd name="T48" fmla="*/ 585 w 805"/>
                <a:gd name="T49" fmla="*/ 31 h 588"/>
                <a:gd name="T50" fmla="*/ 774 w 805"/>
                <a:gd name="T51" fmla="*/ 558 h 588"/>
                <a:gd name="T52" fmla="*/ 805 w 805"/>
                <a:gd name="T53" fmla="*/ 16 h 588"/>
                <a:gd name="T54" fmla="*/ 790 w 805"/>
                <a:gd name="T55" fmla="*/ 588 h 588"/>
                <a:gd name="T56" fmla="*/ 555 w 805"/>
                <a:gd name="T57" fmla="*/ 573 h 588"/>
                <a:gd name="T58" fmla="*/ 570 w 805"/>
                <a:gd name="T59" fmla="*/ 0 h 588"/>
                <a:gd name="T60" fmla="*/ 805 w 805"/>
                <a:gd name="T61" fmla="*/ 16 h 588"/>
                <a:gd name="T62" fmla="*/ 603 w 805"/>
                <a:gd name="T63" fmla="*/ 71 h 588"/>
                <a:gd name="T64" fmla="*/ 756 w 805"/>
                <a:gd name="T65" fmla="*/ 123 h 588"/>
                <a:gd name="T66" fmla="*/ 756 w 805"/>
                <a:gd name="T67" fmla="*/ 179 h 588"/>
                <a:gd name="T68" fmla="*/ 603 w 805"/>
                <a:gd name="T69" fmla="*/ 202 h 588"/>
                <a:gd name="T70" fmla="*/ 756 w 805"/>
                <a:gd name="T71" fmla="*/ 179 h 588"/>
                <a:gd name="T72" fmla="*/ 603 w 805"/>
                <a:gd name="T73" fmla="*/ 163 h 588"/>
                <a:gd name="T74" fmla="*/ 756 w 805"/>
                <a:gd name="T75" fmla="*/ 14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5" h="588">
                  <a:moveTo>
                    <a:pt x="259" y="397"/>
                  </a:moveTo>
                  <a:cubicBezTo>
                    <a:pt x="249" y="397"/>
                    <a:pt x="241" y="405"/>
                    <a:pt x="241" y="415"/>
                  </a:cubicBezTo>
                  <a:cubicBezTo>
                    <a:pt x="241" y="425"/>
                    <a:pt x="249" y="434"/>
                    <a:pt x="259" y="434"/>
                  </a:cubicBezTo>
                  <a:cubicBezTo>
                    <a:pt x="269" y="434"/>
                    <a:pt x="277" y="425"/>
                    <a:pt x="277" y="415"/>
                  </a:cubicBezTo>
                  <a:cubicBezTo>
                    <a:pt x="277" y="405"/>
                    <a:pt x="269" y="397"/>
                    <a:pt x="259" y="397"/>
                  </a:cubicBezTo>
                  <a:close/>
                  <a:moveTo>
                    <a:pt x="476" y="109"/>
                  </a:moveTo>
                  <a:lnTo>
                    <a:pt x="37" y="109"/>
                  </a:lnTo>
                  <a:lnTo>
                    <a:pt x="37" y="376"/>
                  </a:lnTo>
                  <a:lnTo>
                    <a:pt x="476" y="376"/>
                  </a:lnTo>
                  <a:lnTo>
                    <a:pt x="476" y="376"/>
                  </a:lnTo>
                  <a:lnTo>
                    <a:pt x="476" y="109"/>
                  </a:lnTo>
                  <a:close/>
                  <a:moveTo>
                    <a:pt x="288" y="415"/>
                  </a:moveTo>
                  <a:cubicBezTo>
                    <a:pt x="288" y="399"/>
                    <a:pt x="275" y="386"/>
                    <a:pt x="259" y="386"/>
                  </a:cubicBezTo>
                  <a:cubicBezTo>
                    <a:pt x="242" y="386"/>
                    <a:pt x="229" y="399"/>
                    <a:pt x="229" y="415"/>
                  </a:cubicBezTo>
                  <a:cubicBezTo>
                    <a:pt x="229" y="432"/>
                    <a:pt x="242" y="445"/>
                    <a:pt x="259" y="445"/>
                  </a:cubicBezTo>
                  <a:cubicBezTo>
                    <a:pt x="275" y="445"/>
                    <a:pt x="288" y="432"/>
                    <a:pt x="288" y="415"/>
                  </a:cubicBezTo>
                  <a:close/>
                  <a:moveTo>
                    <a:pt x="513" y="107"/>
                  </a:moveTo>
                  <a:lnTo>
                    <a:pt x="513" y="423"/>
                  </a:lnTo>
                  <a:cubicBezTo>
                    <a:pt x="513" y="442"/>
                    <a:pt x="498" y="458"/>
                    <a:pt x="479" y="458"/>
                  </a:cubicBezTo>
                  <a:lnTo>
                    <a:pt x="308" y="458"/>
                  </a:lnTo>
                  <a:cubicBezTo>
                    <a:pt x="308" y="458"/>
                    <a:pt x="298" y="527"/>
                    <a:pt x="360" y="527"/>
                  </a:cubicBezTo>
                  <a:lnTo>
                    <a:pt x="360" y="561"/>
                  </a:lnTo>
                  <a:lnTo>
                    <a:pt x="308" y="561"/>
                  </a:lnTo>
                  <a:lnTo>
                    <a:pt x="205" y="561"/>
                  </a:lnTo>
                  <a:lnTo>
                    <a:pt x="153" y="561"/>
                  </a:lnTo>
                  <a:lnTo>
                    <a:pt x="153" y="527"/>
                  </a:lnTo>
                  <a:cubicBezTo>
                    <a:pt x="212" y="527"/>
                    <a:pt x="205" y="458"/>
                    <a:pt x="205" y="458"/>
                  </a:cubicBezTo>
                  <a:lnTo>
                    <a:pt x="34" y="458"/>
                  </a:lnTo>
                  <a:cubicBezTo>
                    <a:pt x="15" y="458"/>
                    <a:pt x="0" y="442"/>
                    <a:pt x="0" y="423"/>
                  </a:cubicBezTo>
                  <a:lnTo>
                    <a:pt x="0" y="107"/>
                  </a:lnTo>
                  <a:cubicBezTo>
                    <a:pt x="0" y="88"/>
                    <a:pt x="15" y="73"/>
                    <a:pt x="34" y="73"/>
                  </a:cubicBezTo>
                  <a:lnTo>
                    <a:pt x="479" y="73"/>
                  </a:lnTo>
                  <a:cubicBezTo>
                    <a:pt x="498" y="73"/>
                    <a:pt x="513" y="88"/>
                    <a:pt x="513" y="107"/>
                  </a:cubicBezTo>
                  <a:close/>
                  <a:moveTo>
                    <a:pt x="714" y="393"/>
                  </a:moveTo>
                  <a:cubicBezTo>
                    <a:pt x="714" y="376"/>
                    <a:pt x="699" y="362"/>
                    <a:pt x="682" y="362"/>
                  </a:cubicBezTo>
                  <a:cubicBezTo>
                    <a:pt x="665" y="362"/>
                    <a:pt x="651" y="376"/>
                    <a:pt x="651" y="393"/>
                  </a:cubicBezTo>
                  <a:cubicBezTo>
                    <a:pt x="651" y="411"/>
                    <a:pt x="665" y="425"/>
                    <a:pt x="682" y="425"/>
                  </a:cubicBezTo>
                  <a:cubicBezTo>
                    <a:pt x="699" y="425"/>
                    <a:pt x="714" y="411"/>
                    <a:pt x="714" y="393"/>
                  </a:cubicBezTo>
                  <a:close/>
                  <a:moveTo>
                    <a:pt x="731" y="393"/>
                  </a:moveTo>
                  <a:cubicBezTo>
                    <a:pt x="731" y="421"/>
                    <a:pt x="709" y="442"/>
                    <a:pt x="682" y="442"/>
                  </a:cubicBezTo>
                  <a:cubicBezTo>
                    <a:pt x="655" y="442"/>
                    <a:pt x="633" y="421"/>
                    <a:pt x="633" y="393"/>
                  </a:cubicBezTo>
                  <a:cubicBezTo>
                    <a:pt x="633" y="366"/>
                    <a:pt x="655" y="344"/>
                    <a:pt x="682" y="344"/>
                  </a:cubicBezTo>
                  <a:cubicBezTo>
                    <a:pt x="709" y="344"/>
                    <a:pt x="731" y="366"/>
                    <a:pt x="731" y="393"/>
                  </a:cubicBezTo>
                  <a:close/>
                  <a:moveTo>
                    <a:pt x="756" y="218"/>
                  </a:moveTo>
                  <a:lnTo>
                    <a:pt x="603" y="218"/>
                  </a:lnTo>
                  <a:lnTo>
                    <a:pt x="603" y="241"/>
                  </a:lnTo>
                  <a:lnTo>
                    <a:pt x="756" y="241"/>
                  </a:lnTo>
                  <a:lnTo>
                    <a:pt x="756" y="218"/>
                  </a:lnTo>
                  <a:close/>
                  <a:moveTo>
                    <a:pt x="774" y="31"/>
                  </a:moveTo>
                  <a:lnTo>
                    <a:pt x="585" y="31"/>
                  </a:lnTo>
                  <a:lnTo>
                    <a:pt x="585" y="558"/>
                  </a:lnTo>
                  <a:lnTo>
                    <a:pt x="774" y="558"/>
                  </a:lnTo>
                  <a:lnTo>
                    <a:pt x="774" y="31"/>
                  </a:lnTo>
                  <a:close/>
                  <a:moveTo>
                    <a:pt x="805" y="16"/>
                  </a:moveTo>
                  <a:lnTo>
                    <a:pt x="805" y="573"/>
                  </a:lnTo>
                  <a:cubicBezTo>
                    <a:pt x="805" y="581"/>
                    <a:pt x="798" y="588"/>
                    <a:pt x="790" y="588"/>
                  </a:cubicBezTo>
                  <a:lnTo>
                    <a:pt x="570" y="588"/>
                  </a:lnTo>
                  <a:cubicBezTo>
                    <a:pt x="561" y="588"/>
                    <a:pt x="555" y="581"/>
                    <a:pt x="555" y="573"/>
                  </a:cubicBezTo>
                  <a:lnTo>
                    <a:pt x="555" y="16"/>
                  </a:lnTo>
                  <a:cubicBezTo>
                    <a:pt x="555" y="7"/>
                    <a:pt x="561" y="0"/>
                    <a:pt x="570" y="0"/>
                  </a:cubicBezTo>
                  <a:lnTo>
                    <a:pt x="790" y="0"/>
                  </a:lnTo>
                  <a:cubicBezTo>
                    <a:pt x="798" y="0"/>
                    <a:pt x="805" y="7"/>
                    <a:pt x="805" y="16"/>
                  </a:cubicBezTo>
                  <a:close/>
                  <a:moveTo>
                    <a:pt x="756" y="71"/>
                  </a:moveTo>
                  <a:lnTo>
                    <a:pt x="603" y="71"/>
                  </a:lnTo>
                  <a:lnTo>
                    <a:pt x="603" y="123"/>
                  </a:lnTo>
                  <a:lnTo>
                    <a:pt x="756" y="123"/>
                  </a:lnTo>
                  <a:lnTo>
                    <a:pt x="756" y="71"/>
                  </a:lnTo>
                  <a:close/>
                  <a:moveTo>
                    <a:pt x="756" y="179"/>
                  </a:moveTo>
                  <a:lnTo>
                    <a:pt x="603" y="179"/>
                  </a:lnTo>
                  <a:lnTo>
                    <a:pt x="603" y="202"/>
                  </a:lnTo>
                  <a:lnTo>
                    <a:pt x="756" y="202"/>
                  </a:lnTo>
                  <a:lnTo>
                    <a:pt x="756" y="179"/>
                  </a:lnTo>
                  <a:close/>
                  <a:moveTo>
                    <a:pt x="756" y="163"/>
                  </a:moveTo>
                  <a:lnTo>
                    <a:pt x="603" y="163"/>
                  </a:lnTo>
                  <a:lnTo>
                    <a:pt x="603" y="140"/>
                  </a:lnTo>
                  <a:lnTo>
                    <a:pt x="756" y="140"/>
                  </a:lnTo>
                  <a:lnTo>
                    <a:pt x="756" y="163"/>
                  </a:lnTo>
                  <a:close/>
                </a:path>
              </a:pathLst>
            </a:custGeom>
            <a:solidFill>
              <a:schemeClr val="bg1"/>
            </a:solidFill>
            <a:ln>
              <a:noFill/>
            </a:ln>
            <a:effectLst>
              <a:outerShdw blurRad="50800" dist="38100" dir="2700000" algn="tl" rotWithShape="0">
                <a:prstClr val="black">
                  <a:alpha val="40000"/>
                </a:prstClr>
              </a:outerShdw>
            </a:effectLst>
          </p:spPr>
          <p:txBody>
            <a:bodyPr lIns="91299" tIns="45649" rIns="91299" bIns="45649"/>
            <a:lstStyle/>
            <a:p>
              <a:pPr eaLnBrk="1" fontAlgn="auto" hangingPunct="1">
                <a:spcBef>
                  <a:spcPts val="0"/>
                </a:spcBef>
                <a:spcAft>
                  <a:spcPts val="0"/>
                </a:spcAft>
                <a:defRPr/>
              </a:pPr>
              <a:endParaRPr lang="en-US">
                <a:latin typeface="+mn-lt"/>
              </a:endParaRPr>
            </a:p>
          </p:txBody>
        </p:sp>
      </p:grpSp>
      <p:grpSp>
        <p:nvGrpSpPr>
          <p:cNvPr id="98" name="Group 97">
            <a:extLst>
              <a:ext uri="{FF2B5EF4-FFF2-40B4-BE49-F238E27FC236}">
                <a16:creationId xmlns:a16="http://schemas.microsoft.com/office/drawing/2014/main" id="{848DB8D4-9592-4722-B1E1-E0C9CD9E97FA}"/>
              </a:ext>
            </a:extLst>
          </p:cNvPr>
          <p:cNvGrpSpPr>
            <a:grpSpLocks/>
          </p:cNvGrpSpPr>
          <p:nvPr/>
        </p:nvGrpSpPr>
        <p:grpSpPr bwMode="auto">
          <a:xfrm>
            <a:off x="6745288" y="4983163"/>
            <a:ext cx="1466850" cy="1312862"/>
            <a:chOff x="6744713" y="4982467"/>
            <a:chExt cx="1467368" cy="1314010"/>
          </a:xfrm>
        </p:grpSpPr>
        <p:sp>
          <p:nvSpPr>
            <p:cNvPr id="66" name="Freeform 8">
              <a:extLst>
                <a:ext uri="{FF2B5EF4-FFF2-40B4-BE49-F238E27FC236}">
                  <a16:creationId xmlns:a16="http://schemas.microsoft.com/office/drawing/2014/main" id="{E1D0C4CA-8EC1-483B-87F6-FDA973E568C9}"/>
                </a:ext>
              </a:extLst>
            </p:cNvPr>
            <p:cNvSpPr>
              <a:spLocks/>
            </p:cNvSpPr>
            <p:nvPr/>
          </p:nvSpPr>
          <p:spPr bwMode="auto">
            <a:xfrm>
              <a:off x="6744713" y="5514744"/>
              <a:ext cx="171511" cy="252634"/>
            </a:xfrm>
            <a:custGeom>
              <a:avLst/>
              <a:gdLst>
                <a:gd name="T0" fmla="*/ 98 w 98"/>
                <a:gd name="T1" fmla="*/ 145 h 145"/>
                <a:gd name="T2" fmla="*/ 0 w 98"/>
                <a:gd name="T3" fmla="*/ 72 h 145"/>
                <a:gd name="T4" fmla="*/ 98 w 98"/>
                <a:gd name="T5" fmla="*/ 0 h 145"/>
                <a:gd name="T6" fmla="*/ 98 w 98"/>
                <a:gd name="T7" fmla="*/ 145 h 145"/>
              </a:gdLst>
              <a:ahLst/>
              <a:cxnLst>
                <a:cxn ang="0">
                  <a:pos x="T0" y="T1"/>
                </a:cxn>
                <a:cxn ang="0">
                  <a:pos x="T2" y="T3"/>
                </a:cxn>
                <a:cxn ang="0">
                  <a:pos x="T4" y="T5"/>
                </a:cxn>
                <a:cxn ang="0">
                  <a:pos x="T6" y="T7"/>
                </a:cxn>
              </a:cxnLst>
              <a:rect l="0" t="0" r="r" b="b"/>
              <a:pathLst>
                <a:path w="98" h="145">
                  <a:moveTo>
                    <a:pt x="98" y="145"/>
                  </a:moveTo>
                  <a:lnTo>
                    <a:pt x="0" y="72"/>
                  </a:lnTo>
                  <a:lnTo>
                    <a:pt x="98" y="0"/>
                  </a:lnTo>
                  <a:lnTo>
                    <a:pt x="98" y="145"/>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600">
                <a:latin typeface="Raleway" panose="020B0503030101060003" pitchFamily="34" charset="0"/>
              </a:endParaRPr>
            </a:p>
          </p:txBody>
        </p:sp>
        <p:sp>
          <p:nvSpPr>
            <p:cNvPr id="67" name="Oval 18">
              <a:extLst>
                <a:ext uri="{FF2B5EF4-FFF2-40B4-BE49-F238E27FC236}">
                  <a16:creationId xmlns:a16="http://schemas.microsoft.com/office/drawing/2014/main" id="{CABC53F7-0156-4DEE-A071-BC2A3CB0BC2B}"/>
                </a:ext>
              </a:extLst>
            </p:cNvPr>
            <p:cNvSpPr>
              <a:spLocks noChangeArrowheads="1"/>
            </p:cNvSpPr>
            <p:nvPr/>
          </p:nvSpPr>
          <p:spPr bwMode="auto">
            <a:xfrm>
              <a:off x="6892402" y="4982467"/>
              <a:ext cx="1319679" cy="1314010"/>
            </a:xfrm>
            <a:prstGeom prst="ellipse">
              <a:avLst/>
            </a:prstGeom>
            <a:solidFill>
              <a:schemeClr val="bg1">
                <a:lumMod val="50000"/>
              </a:schemeClr>
            </a:solidFill>
            <a:ln>
              <a:noFill/>
            </a:ln>
            <a:effectLst>
              <a:outerShdw blurRad="254000" dist="50800" dir="5400000" algn="ctr" rotWithShape="0">
                <a:srgbClr val="000000">
                  <a:alpha val="43137"/>
                </a:srgbClr>
              </a:outerShdw>
            </a:effectLst>
          </p:spPr>
          <p:txBody>
            <a:bodyPr/>
            <a:lstStyle/>
            <a:p>
              <a:pPr eaLnBrk="1" fontAlgn="auto" hangingPunct="1">
                <a:spcBef>
                  <a:spcPts val="0"/>
                </a:spcBef>
                <a:spcAft>
                  <a:spcPts val="0"/>
                </a:spcAft>
                <a:defRPr/>
              </a:pPr>
              <a:endParaRPr lang="en-US" sz="1600">
                <a:latin typeface="Raleway" panose="020B0503030101060003" pitchFamily="34" charset="0"/>
              </a:endParaRPr>
            </a:p>
          </p:txBody>
        </p:sp>
        <p:sp>
          <p:nvSpPr>
            <p:cNvPr id="68" name="Freeform 24">
              <a:extLst>
                <a:ext uri="{FF2B5EF4-FFF2-40B4-BE49-F238E27FC236}">
                  <a16:creationId xmlns:a16="http://schemas.microsoft.com/office/drawing/2014/main" id="{4C1F979F-38BD-4A18-BA34-69858EFC425C}"/>
                </a:ext>
              </a:extLst>
            </p:cNvPr>
            <p:cNvSpPr>
              <a:spLocks noEditPoints="1"/>
            </p:cNvSpPr>
            <p:nvPr/>
          </p:nvSpPr>
          <p:spPr bwMode="auto">
            <a:xfrm>
              <a:off x="6892402" y="4982467"/>
              <a:ext cx="1319679" cy="1314010"/>
            </a:xfrm>
            <a:custGeom>
              <a:avLst/>
              <a:gdLst>
                <a:gd name="T0" fmla="*/ 697 w 1393"/>
                <a:gd name="T1" fmla="*/ 0 h 1391"/>
                <a:gd name="T2" fmla="*/ 0 w 1393"/>
                <a:gd name="T3" fmla="*/ 696 h 1391"/>
                <a:gd name="T4" fmla="*/ 697 w 1393"/>
                <a:gd name="T5" fmla="*/ 1391 h 1391"/>
                <a:gd name="T6" fmla="*/ 1393 w 1393"/>
                <a:gd name="T7" fmla="*/ 696 h 1391"/>
                <a:gd name="T8" fmla="*/ 697 w 1393"/>
                <a:gd name="T9" fmla="*/ 0 h 1391"/>
                <a:gd name="T10" fmla="*/ 697 w 1393"/>
                <a:gd name="T11" fmla="*/ 1291 h 1391"/>
                <a:gd name="T12" fmla="*/ 101 w 1393"/>
                <a:gd name="T13" fmla="*/ 696 h 1391"/>
                <a:gd name="T14" fmla="*/ 697 w 1393"/>
                <a:gd name="T15" fmla="*/ 101 h 1391"/>
                <a:gd name="T16" fmla="*/ 1293 w 1393"/>
                <a:gd name="T17" fmla="*/ 696 h 1391"/>
                <a:gd name="T18" fmla="*/ 697 w 1393"/>
                <a:gd name="T19" fmla="*/ 1291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3" h="1391">
                  <a:moveTo>
                    <a:pt x="697" y="0"/>
                  </a:moveTo>
                  <a:cubicBezTo>
                    <a:pt x="312" y="0"/>
                    <a:pt x="0" y="312"/>
                    <a:pt x="0" y="696"/>
                  </a:cubicBezTo>
                  <a:cubicBezTo>
                    <a:pt x="0" y="1080"/>
                    <a:pt x="312" y="1391"/>
                    <a:pt x="697" y="1391"/>
                  </a:cubicBezTo>
                  <a:cubicBezTo>
                    <a:pt x="1082" y="1391"/>
                    <a:pt x="1393" y="1080"/>
                    <a:pt x="1393" y="696"/>
                  </a:cubicBezTo>
                  <a:cubicBezTo>
                    <a:pt x="1393" y="312"/>
                    <a:pt x="1082" y="0"/>
                    <a:pt x="697" y="0"/>
                  </a:cubicBezTo>
                  <a:close/>
                  <a:moveTo>
                    <a:pt x="697" y="1291"/>
                  </a:moveTo>
                  <a:cubicBezTo>
                    <a:pt x="368" y="1291"/>
                    <a:pt x="101" y="1025"/>
                    <a:pt x="101" y="696"/>
                  </a:cubicBezTo>
                  <a:cubicBezTo>
                    <a:pt x="101" y="367"/>
                    <a:pt x="368" y="101"/>
                    <a:pt x="697" y="101"/>
                  </a:cubicBezTo>
                  <a:cubicBezTo>
                    <a:pt x="1026" y="101"/>
                    <a:pt x="1293" y="367"/>
                    <a:pt x="1293" y="696"/>
                  </a:cubicBezTo>
                  <a:cubicBezTo>
                    <a:pt x="1293" y="1025"/>
                    <a:pt x="1026" y="1291"/>
                    <a:pt x="697" y="1291"/>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1600">
                <a:latin typeface="Raleway" panose="020B0503030101060003" pitchFamily="34" charset="0"/>
              </a:endParaRPr>
            </a:p>
          </p:txBody>
        </p:sp>
        <p:sp>
          <p:nvSpPr>
            <p:cNvPr id="69" name="Shape 2434">
              <a:extLst>
                <a:ext uri="{FF2B5EF4-FFF2-40B4-BE49-F238E27FC236}">
                  <a16:creationId xmlns:a16="http://schemas.microsoft.com/office/drawing/2014/main" id="{46742D4B-D32C-4605-8E37-E0DE3C9C6AC6}"/>
                </a:ext>
              </a:extLst>
            </p:cNvPr>
            <p:cNvSpPr/>
            <p:nvPr/>
          </p:nvSpPr>
          <p:spPr>
            <a:xfrm>
              <a:off x="7395818" y="5482966"/>
              <a:ext cx="314436" cy="3146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19049" tIns="19049" rIns="19049" bIns="19049" anchor="ctr"/>
            <a:lstStyle/>
            <a:p>
              <a:pPr algn="ctr" defTabSz="228580" eaLnBrk="1" fontAlgn="auto">
                <a:spcBef>
                  <a:spcPts val="0"/>
                </a:spcBef>
                <a:spcAft>
                  <a:spcPts val="0"/>
                </a:spcAf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kern="0">
                <a:solidFill>
                  <a:srgbClr val="FFFFFF"/>
                </a:solidFill>
                <a:effectLst>
                  <a:outerShdw blurRad="38100" dist="12700" dir="5400000" rotWithShape="0">
                    <a:srgbClr val="000000">
                      <a:alpha val="50000"/>
                    </a:srgbClr>
                  </a:outerShdw>
                </a:effectLst>
                <a:latin typeface="Raleway" panose="020B0503030101060003" pitchFamily="34" charset="0"/>
                <a:ea typeface="Arial"/>
                <a:cs typeface="Arial"/>
                <a:sym typeface="Gill Sans"/>
              </a:endParaRPr>
            </a:p>
          </p:txBody>
        </p:sp>
      </p:grpSp>
      <p:sp>
        <p:nvSpPr>
          <p:cNvPr id="70" name="TextBox 69">
            <a:extLst>
              <a:ext uri="{FF2B5EF4-FFF2-40B4-BE49-F238E27FC236}">
                <a16:creationId xmlns:a16="http://schemas.microsoft.com/office/drawing/2014/main" id="{42C5EC31-D0CB-456C-A0F3-BB669C34AD6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71" name="Straight Connector 70">
            <a:extLst>
              <a:ext uri="{FF2B5EF4-FFF2-40B4-BE49-F238E27FC236}">
                <a16:creationId xmlns:a16="http://schemas.microsoft.com/office/drawing/2014/main" id="{7D6C4843-9CF2-4787-90D6-B258A2A43B26}"/>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ACC348A3-145B-4575-8CEA-2715305097E2}"/>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73" name="Rectangle 72">
            <a:extLst>
              <a:ext uri="{FF2B5EF4-FFF2-40B4-BE49-F238E27FC236}">
                <a16:creationId xmlns:a16="http://schemas.microsoft.com/office/drawing/2014/main" id="{797A629B-57F9-4959-81A1-1FB4A1083009}"/>
              </a:ext>
            </a:extLst>
          </p:cNvPr>
          <p:cNvSpPr/>
          <p:nvPr/>
        </p:nvSpPr>
        <p:spPr>
          <a:xfrm>
            <a:off x="974725" y="2679700"/>
            <a:ext cx="5178425" cy="696913"/>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grpSp>
        <p:nvGrpSpPr>
          <p:cNvPr id="74" name="Group 73">
            <a:extLst>
              <a:ext uri="{FF2B5EF4-FFF2-40B4-BE49-F238E27FC236}">
                <a16:creationId xmlns:a16="http://schemas.microsoft.com/office/drawing/2014/main" id="{F9FE59DD-B6D4-418B-B6D7-FC7771B6082A}"/>
              </a:ext>
            </a:extLst>
          </p:cNvPr>
          <p:cNvGrpSpPr>
            <a:grpSpLocks/>
          </p:cNvGrpSpPr>
          <p:nvPr/>
        </p:nvGrpSpPr>
        <p:grpSpPr bwMode="auto">
          <a:xfrm>
            <a:off x="1741488" y="3738563"/>
            <a:ext cx="2219325" cy="811212"/>
            <a:chOff x="8027893" y="2583618"/>
            <a:chExt cx="2218765" cy="810399"/>
          </a:xfrm>
        </p:grpSpPr>
        <p:sp>
          <p:nvSpPr>
            <p:cNvPr id="49185" name="Text Placeholder 5">
              <a:extLst>
                <a:ext uri="{FF2B5EF4-FFF2-40B4-BE49-F238E27FC236}">
                  <a16:creationId xmlns:a16="http://schemas.microsoft.com/office/drawing/2014/main" id="{A9D0F28C-193E-48E9-AE4E-1CD7E9A692EE}"/>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49186" name="TextBox 75">
              <a:extLst>
                <a:ext uri="{FF2B5EF4-FFF2-40B4-BE49-F238E27FC236}">
                  <a16:creationId xmlns:a16="http://schemas.microsoft.com/office/drawing/2014/main" id="{796ADA36-0369-461C-917A-AB2291C72C64}"/>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77" name="Group 76">
            <a:extLst>
              <a:ext uri="{FF2B5EF4-FFF2-40B4-BE49-F238E27FC236}">
                <a16:creationId xmlns:a16="http://schemas.microsoft.com/office/drawing/2014/main" id="{A46DB178-C5C5-4451-A2FD-9F0BD980193B}"/>
              </a:ext>
            </a:extLst>
          </p:cNvPr>
          <p:cNvGrpSpPr>
            <a:grpSpLocks/>
          </p:cNvGrpSpPr>
          <p:nvPr/>
        </p:nvGrpSpPr>
        <p:grpSpPr bwMode="auto">
          <a:xfrm>
            <a:off x="1741488" y="4991100"/>
            <a:ext cx="2219325" cy="763588"/>
            <a:chOff x="8027893" y="2583618"/>
            <a:chExt cx="2218765" cy="763946"/>
          </a:xfrm>
        </p:grpSpPr>
        <p:sp>
          <p:nvSpPr>
            <p:cNvPr id="49183" name="Text Placeholder 5">
              <a:extLst>
                <a:ext uri="{FF2B5EF4-FFF2-40B4-BE49-F238E27FC236}">
                  <a16:creationId xmlns:a16="http://schemas.microsoft.com/office/drawing/2014/main" id="{1961AFB1-0FCE-414C-9AAB-055D686D0A58}"/>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49184" name="TextBox 78">
              <a:extLst>
                <a:ext uri="{FF2B5EF4-FFF2-40B4-BE49-F238E27FC236}">
                  <a16:creationId xmlns:a16="http://schemas.microsoft.com/office/drawing/2014/main" id="{CBBBD2A6-0A14-4E44-95D7-22C45C18018A}"/>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80" name="Group 79">
            <a:extLst>
              <a:ext uri="{FF2B5EF4-FFF2-40B4-BE49-F238E27FC236}">
                <a16:creationId xmlns:a16="http://schemas.microsoft.com/office/drawing/2014/main" id="{5A62AD4A-C914-424C-B6AB-82FE494E41CC}"/>
              </a:ext>
            </a:extLst>
          </p:cNvPr>
          <p:cNvGrpSpPr>
            <a:grpSpLocks/>
          </p:cNvGrpSpPr>
          <p:nvPr/>
        </p:nvGrpSpPr>
        <p:grpSpPr bwMode="auto">
          <a:xfrm>
            <a:off x="4924425" y="3738563"/>
            <a:ext cx="2219325" cy="811212"/>
            <a:chOff x="8027893" y="2583618"/>
            <a:chExt cx="2218765" cy="810399"/>
          </a:xfrm>
        </p:grpSpPr>
        <p:sp>
          <p:nvSpPr>
            <p:cNvPr id="49181" name="Text Placeholder 5">
              <a:extLst>
                <a:ext uri="{FF2B5EF4-FFF2-40B4-BE49-F238E27FC236}">
                  <a16:creationId xmlns:a16="http://schemas.microsoft.com/office/drawing/2014/main" id="{9D53DF94-F916-405E-B9E5-2DF04E9134FB}"/>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49182" name="TextBox 81">
              <a:extLst>
                <a:ext uri="{FF2B5EF4-FFF2-40B4-BE49-F238E27FC236}">
                  <a16:creationId xmlns:a16="http://schemas.microsoft.com/office/drawing/2014/main" id="{0008FC0A-A655-4DA2-BC45-A93B00775358}"/>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83" name="Group 82">
            <a:extLst>
              <a:ext uri="{FF2B5EF4-FFF2-40B4-BE49-F238E27FC236}">
                <a16:creationId xmlns:a16="http://schemas.microsoft.com/office/drawing/2014/main" id="{478181E9-3B92-47E6-BF67-11002582CAFB}"/>
              </a:ext>
            </a:extLst>
          </p:cNvPr>
          <p:cNvGrpSpPr>
            <a:grpSpLocks/>
          </p:cNvGrpSpPr>
          <p:nvPr/>
        </p:nvGrpSpPr>
        <p:grpSpPr bwMode="auto">
          <a:xfrm>
            <a:off x="4924425" y="4991100"/>
            <a:ext cx="2219325" cy="763588"/>
            <a:chOff x="8027893" y="2583618"/>
            <a:chExt cx="2218765" cy="763946"/>
          </a:xfrm>
        </p:grpSpPr>
        <p:sp>
          <p:nvSpPr>
            <p:cNvPr id="49179" name="Text Placeholder 5">
              <a:extLst>
                <a:ext uri="{FF2B5EF4-FFF2-40B4-BE49-F238E27FC236}">
                  <a16:creationId xmlns:a16="http://schemas.microsoft.com/office/drawing/2014/main" id="{FF5C3F5B-8893-4A9E-9CD4-826661D5A968}"/>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49180" name="TextBox 84">
              <a:extLst>
                <a:ext uri="{FF2B5EF4-FFF2-40B4-BE49-F238E27FC236}">
                  <a16:creationId xmlns:a16="http://schemas.microsoft.com/office/drawing/2014/main" id="{B372042D-65F4-41B7-B169-4B87E740BCA9}"/>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86" name="Group 85">
            <a:extLst>
              <a:ext uri="{FF2B5EF4-FFF2-40B4-BE49-F238E27FC236}">
                <a16:creationId xmlns:a16="http://schemas.microsoft.com/office/drawing/2014/main" id="{FC5BDF20-E58D-4F17-9E06-09CDFBA0DDF9}"/>
              </a:ext>
            </a:extLst>
          </p:cNvPr>
          <p:cNvGrpSpPr>
            <a:grpSpLocks/>
          </p:cNvGrpSpPr>
          <p:nvPr/>
        </p:nvGrpSpPr>
        <p:grpSpPr bwMode="auto">
          <a:xfrm>
            <a:off x="1025525" y="3844925"/>
            <a:ext cx="555625" cy="550863"/>
            <a:chOff x="5656500" y="3822918"/>
            <a:chExt cx="555387" cy="550931"/>
          </a:xfrm>
        </p:grpSpPr>
        <p:sp>
          <p:nvSpPr>
            <p:cNvPr id="87" name="Rounded Rectangle 26">
              <a:extLst>
                <a:ext uri="{FF2B5EF4-FFF2-40B4-BE49-F238E27FC236}">
                  <a16:creationId xmlns:a16="http://schemas.microsoft.com/office/drawing/2014/main" id="{36AFAD15-5E3E-4592-83B4-26C35B4EA527}"/>
                </a:ext>
              </a:extLst>
            </p:cNvPr>
            <p:cNvSpPr/>
            <p:nvPr/>
          </p:nvSpPr>
          <p:spPr>
            <a:xfrm>
              <a:off x="5656500" y="382291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49178" name="Freeform 107">
              <a:extLst>
                <a:ext uri="{FF2B5EF4-FFF2-40B4-BE49-F238E27FC236}">
                  <a16:creationId xmlns:a16="http://schemas.microsoft.com/office/drawing/2014/main" id="{5E5165AF-C08B-4EAA-BFB5-4BAEB4C3F07C}"/>
                </a:ext>
              </a:extLst>
            </p:cNvPr>
            <p:cNvSpPr>
              <a:spLocks noEditPoints="1"/>
            </p:cNvSpPr>
            <p:nvPr/>
          </p:nvSpPr>
          <p:spPr bwMode="auto">
            <a:xfrm>
              <a:off x="5782982" y="3956272"/>
              <a:ext cx="339725" cy="296863"/>
            </a:xfrm>
            <a:custGeom>
              <a:avLst/>
              <a:gdLst>
                <a:gd name="T0" fmla="*/ 232145 w 300"/>
                <a:gd name="T1" fmla="*/ 0 h 262"/>
                <a:gd name="T2" fmla="*/ 125698 w 300"/>
                <a:gd name="T3" fmla="*/ 106508 h 262"/>
                <a:gd name="T4" fmla="*/ 139287 w 300"/>
                <a:gd name="T5" fmla="*/ 159762 h 262"/>
                <a:gd name="T6" fmla="*/ 91726 w 300"/>
                <a:gd name="T7" fmla="*/ 198286 h 262"/>
                <a:gd name="T8" fmla="*/ 81534 w 300"/>
                <a:gd name="T9" fmla="*/ 199419 h 262"/>
                <a:gd name="T10" fmla="*/ 77004 w 300"/>
                <a:gd name="T11" fmla="*/ 208484 h 262"/>
                <a:gd name="T12" fmla="*/ 67945 w 300"/>
                <a:gd name="T13" fmla="*/ 210750 h 262"/>
                <a:gd name="T14" fmla="*/ 64548 w 300"/>
                <a:gd name="T15" fmla="*/ 220948 h 262"/>
                <a:gd name="T16" fmla="*/ 6795 w 300"/>
                <a:gd name="T17" fmla="*/ 268536 h 262"/>
                <a:gd name="T18" fmla="*/ 5662 w 300"/>
                <a:gd name="T19" fmla="*/ 287798 h 262"/>
                <a:gd name="T20" fmla="*/ 9059 w 300"/>
                <a:gd name="T21" fmla="*/ 292331 h 262"/>
                <a:gd name="T22" fmla="*/ 18119 w 300"/>
                <a:gd name="T23" fmla="*/ 296863 h 262"/>
                <a:gd name="T24" fmla="*/ 20384 w 300"/>
                <a:gd name="T25" fmla="*/ 296863 h 262"/>
                <a:gd name="T26" fmla="*/ 28310 w 300"/>
                <a:gd name="T27" fmla="*/ 294597 h 262"/>
                <a:gd name="T28" fmla="*/ 86064 w 300"/>
                <a:gd name="T29" fmla="*/ 247008 h 262"/>
                <a:gd name="T30" fmla="*/ 96255 w 300"/>
                <a:gd name="T31" fmla="*/ 244742 h 262"/>
                <a:gd name="T32" fmla="*/ 100785 w 300"/>
                <a:gd name="T33" fmla="*/ 236811 h 262"/>
                <a:gd name="T34" fmla="*/ 109844 w 300"/>
                <a:gd name="T35" fmla="*/ 234544 h 262"/>
                <a:gd name="T36" fmla="*/ 113242 w 300"/>
                <a:gd name="T37" fmla="*/ 226613 h 262"/>
                <a:gd name="T38" fmla="*/ 113242 w 300"/>
                <a:gd name="T39" fmla="*/ 224347 h 262"/>
                <a:gd name="T40" fmla="*/ 159671 w 300"/>
                <a:gd name="T41" fmla="*/ 185823 h 262"/>
                <a:gd name="T42" fmla="*/ 232145 w 300"/>
                <a:gd name="T43" fmla="*/ 214149 h 262"/>
                <a:gd name="T44" fmla="*/ 339725 w 300"/>
                <a:gd name="T45" fmla="*/ 106508 h 262"/>
                <a:gd name="T46" fmla="*/ 232145 w 300"/>
                <a:gd name="T47" fmla="*/ 0 h 262"/>
                <a:gd name="T48" fmla="*/ 87196 w 300"/>
                <a:gd name="T49" fmla="*/ 209617 h 262"/>
                <a:gd name="T50" fmla="*/ 87196 w 300"/>
                <a:gd name="T51" fmla="*/ 206218 h 262"/>
                <a:gd name="T52" fmla="*/ 88329 w 300"/>
                <a:gd name="T53" fmla="*/ 206218 h 262"/>
                <a:gd name="T54" fmla="*/ 89461 w 300"/>
                <a:gd name="T55" fmla="*/ 207351 h 262"/>
                <a:gd name="T56" fmla="*/ 104182 w 300"/>
                <a:gd name="T57" fmla="*/ 224347 h 262"/>
                <a:gd name="T58" fmla="*/ 104182 w 300"/>
                <a:gd name="T59" fmla="*/ 225480 h 262"/>
                <a:gd name="T60" fmla="*/ 104182 w 300"/>
                <a:gd name="T61" fmla="*/ 226613 h 262"/>
                <a:gd name="T62" fmla="*/ 100785 w 300"/>
                <a:gd name="T63" fmla="*/ 226613 h 262"/>
                <a:gd name="T64" fmla="*/ 87196 w 300"/>
                <a:gd name="T65" fmla="*/ 209617 h 262"/>
                <a:gd name="T66" fmla="*/ 98520 w 300"/>
                <a:gd name="T67" fmla="*/ 203952 h 262"/>
                <a:gd name="T68" fmla="*/ 143817 w 300"/>
                <a:gd name="T69" fmla="*/ 166561 h 262"/>
                <a:gd name="T70" fmla="*/ 154009 w 300"/>
                <a:gd name="T71" fmla="*/ 179024 h 262"/>
                <a:gd name="T72" fmla="*/ 108712 w 300"/>
                <a:gd name="T73" fmla="*/ 216415 h 262"/>
                <a:gd name="T74" fmla="*/ 98520 w 300"/>
                <a:gd name="T75" fmla="*/ 203952 h 262"/>
                <a:gd name="T76" fmla="*/ 134758 w 300"/>
                <a:gd name="T77" fmla="*/ 106508 h 262"/>
                <a:gd name="T78" fmla="*/ 232145 w 300"/>
                <a:gd name="T79" fmla="*/ 9065 h 262"/>
                <a:gd name="T80" fmla="*/ 330666 w 300"/>
                <a:gd name="T81" fmla="*/ 106508 h 262"/>
                <a:gd name="T82" fmla="*/ 232145 w 300"/>
                <a:gd name="T83" fmla="*/ 205085 h 262"/>
                <a:gd name="T84" fmla="*/ 134758 w 300"/>
                <a:gd name="T85" fmla="*/ 106508 h 262"/>
                <a:gd name="T86" fmla="*/ 12457 w 300"/>
                <a:gd name="T87" fmla="*/ 275335 h 262"/>
                <a:gd name="T88" fmla="*/ 69077 w 300"/>
                <a:gd name="T89" fmla="*/ 228879 h 262"/>
                <a:gd name="T90" fmla="*/ 79269 w 300"/>
                <a:gd name="T91" fmla="*/ 240210 h 262"/>
                <a:gd name="T92" fmla="*/ 22648 w 300"/>
                <a:gd name="T93" fmla="*/ 286665 h 262"/>
                <a:gd name="T94" fmla="*/ 19251 w 300"/>
                <a:gd name="T95" fmla="*/ 287798 h 262"/>
                <a:gd name="T96" fmla="*/ 15854 w 300"/>
                <a:gd name="T97" fmla="*/ 286665 h 262"/>
                <a:gd name="T98" fmla="*/ 12457 w 300"/>
                <a:gd name="T99" fmla="*/ 281000 h 262"/>
                <a:gd name="T100" fmla="*/ 12457 w 300"/>
                <a:gd name="T101" fmla="*/ 275335 h 262"/>
                <a:gd name="T102" fmla="*/ 90593 w 300"/>
                <a:gd name="T103" fmla="*/ 235677 h 262"/>
                <a:gd name="T104" fmla="*/ 90593 w 300"/>
                <a:gd name="T105" fmla="*/ 237944 h 262"/>
                <a:gd name="T106" fmla="*/ 88329 w 300"/>
                <a:gd name="T107" fmla="*/ 237944 h 262"/>
                <a:gd name="T108" fmla="*/ 73607 w 300"/>
                <a:gd name="T109" fmla="*/ 219815 h 262"/>
                <a:gd name="T110" fmla="*/ 73607 w 300"/>
                <a:gd name="T111" fmla="*/ 217548 h 262"/>
                <a:gd name="T112" fmla="*/ 74740 w 300"/>
                <a:gd name="T113" fmla="*/ 216415 h 262"/>
                <a:gd name="T114" fmla="*/ 77004 w 300"/>
                <a:gd name="T115" fmla="*/ 217548 h 262"/>
                <a:gd name="T116" fmla="*/ 90593 w 300"/>
                <a:gd name="T117" fmla="*/ 235677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0" h="262">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89" name="Group 88">
            <a:extLst>
              <a:ext uri="{FF2B5EF4-FFF2-40B4-BE49-F238E27FC236}">
                <a16:creationId xmlns:a16="http://schemas.microsoft.com/office/drawing/2014/main" id="{FD6ADCC2-C13C-40C2-8EA7-EFDBFE71F9C2}"/>
              </a:ext>
            </a:extLst>
          </p:cNvPr>
          <p:cNvGrpSpPr>
            <a:grpSpLocks/>
          </p:cNvGrpSpPr>
          <p:nvPr/>
        </p:nvGrpSpPr>
        <p:grpSpPr bwMode="auto">
          <a:xfrm>
            <a:off x="1025525" y="5086350"/>
            <a:ext cx="555625" cy="550863"/>
            <a:chOff x="5656500" y="5064527"/>
            <a:chExt cx="555387" cy="550931"/>
          </a:xfrm>
        </p:grpSpPr>
        <p:sp>
          <p:nvSpPr>
            <p:cNvPr id="90" name="Rounded Rectangle 27">
              <a:extLst>
                <a:ext uri="{FF2B5EF4-FFF2-40B4-BE49-F238E27FC236}">
                  <a16:creationId xmlns:a16="http://schemas.microsoft.com/office/drawing/2014/main" id="{D80E0AA3-E081-4AD0-B132-22B51B9B440B}"/>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49176" name="Freeform 181">
              <a:extLst>
                <a:ext uri="{FF2B5EF4-FFF2-40B4-BE49-F238E27FC236}">
                  <a16:creationId xmlns:a16="http://schemas.microsoft.com/office/drawing/2014/main" id="{AD41374F-7AAE-4914-9BF2-0169407A12B0}"/>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92" name="Group 91">
            <a:extLst>
              <a:ext uri="{FF2B5EF4-FFF2-40B4-BE49-F238E27FC236}">
                <a16:creationId xmlns:a16="http://schemas.microsoft.com/office/drawing/2014/main" id="{E417D0F0-369F-4B4D-969C-99DBEE3C5659}"/>
              </a:ext>
            </a:extLst>
          </p:cNvPr>
          <p:cNvGrpSpPr>
            <a:grpSpLocks/>
          </p:cNvGrpSpPr>
          <p:nvPr/>
        </p:nvGrpSpPr>
        <p:grpSpPr bwMode="auto">
          <a:xfrm>
            <a:off x="4208463" y="3844925"/>
            <a:ext cx="555625" cy="550863"/>
            <a:chOff x="8839255" y="3822918"/>
            <a:chExt cx="555387" cy="550931"/>
          </a:xfrm>
        </p:grpSpPr>
        <p:sp>
          <p:nvSpPr>
            <p:cNvPr id="93" name="Rounded Rectangle 36">
              <a:extLst>
                <a:ext uri="{FF2B5EF4-FFF2-40B4-BE49-F238E27FC236}">
                  <a16:creationId xmlns:a16="http://schemas.microsoft.com/office/drawing/2014/main" id="{14EE3FE3-818A-431F-A699-6DF2480865D4}"/>
                </a:ext>
              </a:extLst>
            </p:cNvPr>
            <p:cNvSpPr/>
            <p:nvPr/>
          </p:nvSpPr>
          <p:spPr>
            <a:xfrm>
              <a:off x="8839255" y="3822918"/>
              <a:ext cx="555387" cy="550931"/>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49174" name="Freeform 301">
              <a:extLst>
                <a:ext uri="{FF2B5EF4-FFF2-40B4-BE49-F238E27FC236}">
                  <a16:creationId xmlns:a16="http://schemas.microsoft.com/office/drawing/2014/main" id="{83C1781B-E885-4CCA-9F22-FC4F6D69DCA8}"/>
                </a:ext>
              </a:extLst>
            </p:cNvPr>
            <p:cNvSpPr>
              <a:spLocks noEditPoints="1"/>
            </p:cNvSpPr>
            <p:nvPr/>
          </p:nvSpPr>
          <p:spPr bwMode="auto">
            <a:xfrm>
              <a:off x="8946601" y="3992814"/>
              <a:ext cx="377825" cy="211137"/>
            </a:xfrm>
            <a:custGeom>
              <a:avLst/>
              <a:gdLst>
                <a:gd name="T0" fmla="*/ 320775 w 351"/>
                <a:gd name="T1" fmla="*/ 94796 h 196"/>
                <a:gd name="T2" fmla="*/ 304628 w 351"/>
                <a:gd name="T3" fmla="*/ 71097 h 196"/>
                <a:gd name="T4" fmla="*/ 181916 w 351"/>
                <a:gd name="T5" fmla="*/ 0 h 196"/>
                <a:gd name="T6" fmla="*/ 134553 w 351"/>
                <a:gd name="T7" fmla="*/ 2154 h 196"/>
                <a:gd name="T8" fmla="*/ 53821 w 351"/>
                <a:gd name="T9" fmla="*/ 43089 h 196"/>
                <a:gd name="T10" fmla="*/ 18299 w 351"/>
                <a:gd name="T11" fmla="*/ 70020 h 196"/>
                <a:gd name="T12" fmla="*/ 81808 w 351"/>
                <a:gd name="T13" fmla="*/ 204674 h 196"/>
                <a:gd name="T14" fmla="*/ 173304 w 351"/>
                <a:gd name="T15" fmla="*/ 203596 h 196"/>
                <a:gd name="T16" fmla="*/ 186221 w 351"/>
                <a:gd name="T17" fmla="*/ 207905 h 196"/>
                <a:gd name="T18" fmla="*/ 273412 w 351"/>
                <a:gd name="T19" fmla="*/ 203596 h 196"/>
                <a:gd name="T20" fmla="*/ 285252 w 351"/>
                <a:gd name="T21" fmla="*/ 207905 h 196"/>
                <a:gd name="T22" fmla="*/ 373519 w 351"/>
                <a:gd name="T23" fmla="*/ 203596 h 196"/>
                <a:gd name="T24" fmla="*/ 299246 w 351"/>
                <a:gd name="T25" fmla="*/ 159430 h 196"/>
                <a:gd name="T26" fmla="*/ 365984 w 351"/>
                <a:gd name="T27" fmla="*/ 190670 h 196"/>
                <a:gd name="T28" fmla="*/ 291711 w 351"/>
                <a:gd name="T29" fmla="*/ 199287 h 196"/>
                <a:gd name="T30" fmla="*/ 259418 w 351"/>
                <a:gd name="T31" fmla="*/ 200365 h 196"/>
                <a:gd name="T32" fmla="*/ 188374 w 351"/>
                <a:gd name="T33" fmla="*/ 189592 h 196"/>
                <a:gd name="T34" fmla="*/ 258342 w 351"/>
                <a:gd name="T35" fmla="*/ 159430 h 196"/>
                <a:gd name="T36" fmla="*/ 103337 w 351"/>
                <a:gd name="T37" fmla="*/ 143272 h 196"/>
                <a:gd name="T38" fmla="*/ 31216 w 351"/>
                <a:gd name="T39" fmla="*/ 76483 h 196"/>
                <a:gd name="T40" fmla="*/ 134553 w 351"/>
                <a:gd name="T41" fmla="*/ 138963 h 196"/>
                <a:gd name="T42" fmla="*/ 142088 w 351"/>
                <a:gd name="T43" fmla="*/ 89410 h 196"/>
                <a:gd name="T44" fmla="*/ 74273 w 351"/>
                <a:gd name="T45" fmla="*/ 15081 h 196"/>
                <a:gd name="T46" fmla="*/ 235737 w 351"/>
                <a:gd name="T47" fmla="*/ 140040 h 196"/>
                <a:gd name="T48" fmla="*/ 223896 w 351"/>
                <a:gd name="T49" fmla="*/ 137885 h 196"/>
                <a:gd name="T50" fmla="*/ 200215 w 351"/>
                <a:gd name="T51" fmla="*/ 144349 h 196"/>
                <a:gd name="T52" fmla="*/ 218514 w 351"/>
                <a:gd name="T53" fmla="*/ 123881 h 196"/>
                <a:gd name="T54" fmla="*/ 147470 w 351"/>
                <a:gd name="T55" fmla="*/ 133576 h 196"/>
                <a:gd name="T56" fmla="*/ 142088 w 351"/>
                <a:gd name="T57" fmla="*/ 127113 h 196"/>
                <a:gd name="T58" fmla="*/ 155005 w 351"/>
                <a:gd name="T59" fmla="*/ 88333 h 196"/>
                <a:gd name="T60" fmla="*/ 209903 w 351"/>
                <a:gd name="T61" fmla="*/ 91565 h 196"/>
                <a:gd name="T62" fmla="*/ 246501 w 351"/>
                <a:gd name="T63" fmla="*/ 133576 h 196"/>
                <a:gd name="T64" fmla="*/ 240043 w 351"/>
                <a:gd name="T65" fmla="*/ 127113 h 196"/>
                <a:gd name="T66" fmla="*/ 258342 w 351"/>
                <a:gd name="T67" fmla="*/ 87256 h 196"/>
                <a:gd name="T68" fmla="*/ 303552 w 351"/>
                <a:gd name="T69" fmla="*/ 88333 h 196"/>
                <a:gd name="T70" fmla="*/ 311087 w 351"/>
                <a:gd name="T71" fmla="*/ 98028 h 196"/>
                <a:gd name="T72" fmla="*/ 258342 w 351"/>
                <a:gd name="T73" fmla="*/ 77561 h 196"/>
                <a:gd name="T74" fmla="*/ 229278 w 351"/>
                <a:gd name="T75" fmla="*/ 10772 h 196"/>
                <a:gd name="T76" fmla="*/ 242196 w 351"/>
                <a:gd name="T77" fmla="*/ 89410 h 196"/>
                <a:gd name="T78" fmla="*/ 218514 w 351"/>
                <a:gd name="T79" fmla="*/ 87256 h 196"/>
                <a:gd name="T80" fmla="*/ 175457 w 351"/>
                <a:gd name="T81" fmla="*/ 12927 h 196"/>
                <a:gd name="T82" fmla="*/ 152852 w 351"/>
                <a:gd name="T83" fmla="*/ 78638 h 196"/>
                <a:gd name="T84" fmla="*/ 195909 w 351"/>
                <a:gd name="T85" fmla="*/ 77561 h 196"/>
                <a:gd name="T86" fmla="*/ 99031 w 351"/>
                <a:gd name="T87" fmla="*/ 158353 h 196"/>
                <a:gd name="T88" fmla="*/ 156082 w 351"/>
                <a:gd name="T89" fmla="*/ 156198 h 196"/>
                <a:gd name="T90" fmla="*/ 164693 w 351"/>
                <a:gd name="T91" fmla="*/ 197133 h 196"/>
                <a:gd name="T92" fmla="*/ 88267 w 351"/>
                <a:gd name="T93" fmla="*/ 192824 h 196"/>
                <a:gd name="T94" fmla="*/ 189451 w 351"/>
                <a:gd name="T95" fmla="*/ 156198 h 196"/>
                <a:gd name="T96" fmla="*/ 167922 w 351"/>
                <a:gd name="T97" fmla="*/ 157276 h 196"/>
                <a:gd name="T98" fmla="*/ 258342 w 351"/>
                <a:gd name="T99" fmla="*/ 144349 h 196"/>
                <a:gd name="T100" fmla="*/ 278794 w 351"/>
                <a:gd name="T101" fmla="*/ 186361 h 196"/>
                <a:gd name="T102" fmla="*/ 258342 w 351"/>
                <a:gd name="T103" fmla="*/ 144349 h 196"/>
                <a:gd name="T104" fmla="*/ 343379 w 351"/>
                <a:gd name="T105" fmla="*/ 143272 h 196"/>
                <a:gd name="T106" fmla="*/ 301399 w 351"/>
                <a:gd name="T107" fmla="*/ 144349 h 196"/>
                <a:gd name="T108" fmla="*/ 90420 w 351"/>
                <a:gd name="T109" fmla="*/ 150812 h 196"/>
                <a:gd name="T110" fmla="*/ 12917 w 351"/>
                <a:gd name="T111" fmla="*/ 120650 h 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196">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95" name="Group 94">
            <a:extLst>
              <a:ext uri="{FF2B5EF4-FFF2-40B4-BE49-F238E27FC236}">
                <a16:creationId xmlns:a16="http://schemas.microsoft.com/office/drawing/2014/main" id="{6698C9FD-4B75-4A5C-8AA8-37510D155A3B}"/>
              </a:ext>
            </a:extLst>
          </p:cNvPr>
          <p:cNvGrpSpPr>
            <a:grpSpLocks/>
          </p:cNvGrpSpPr>
          <p:nvPr/>
        </p:nvGrpSpPr>
        <p:grpSpPr bwMode="auto">
          <a:xfrm>
            <a:off x="4208463" y="5086350"/>
            <a:ext cx="555625" cy="550863"/>
            <a:chOff x="8839255" y="5064527"/>
            <a:chExt cx="555387" cy="550931"/>
          </a:xfrm>
        </p:grpSpPr>
        <p:sp>
          <p:nvSpPr>
            <p:cNvPr id="96" name="Rounded Rectangle 37">
              <a:extLst>
                <a:ext uri="{FF2B5EF4-FFF2-40B4-BE49-F238E27FC236}">
                  <a16:creationId xmlns:a16="http://schemas.microsoft.com/office/drawing/2014/main" id="{57BCDC2B-8EDC-49CF-A37A-14AEA019E3DA}"/>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49172" name="Freeform 69">
              <a:extLst>
                <a:ext uri="{FF2B5EF4-FFF2-40B4-BE49-F238E27FC236}">
                  <a16:creationId xmlns:a16="http://schemas.microsoft.com/office/drawing/2014/main" id="{1AD9AB98-2D5E-44AB-ADC8-96EB4385B740}"/>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wipe(up)">
                                      <p:cBhvr>
                                        <p:cTn id="7" dur="500"/>
                                        <p:tgtEl>
                                          <p:spTgt spid="70"/>
                                        </p:tgtEl>
                                      </p:cBhvr>
                                    </p:animEffect>
                                  </p:childTnLst>
                                </p:cTn>
                              </p:par>
                              <p:par>
                                <p:cTn id="8" presetID="16" presetClass="entr" presetSubtype="37" fill="hold"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barn(outVertical)">
                                      <p:cBhvr>
                                        <p:cTn id="10" dur="500"/>
                                        <p:tgtEl>
                                          <p:spTgt spid="71"/>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72"/>
                                        </p:tgtEl>
                                        <p:attrNameLst>
                                          <p:attrName>style.visibility</p:attrName>
                                        </p:attrNameLst>
                                      </p:cBhvr>
                                      <p:to>
                                        <p:strVal val="visible"/>
                                      </p:to>
                                    </p:set>
                                    <p:animEffect transition="in" filter="fade">
                                      <p:cBhvr>
                                        <p:cTn id="13" dur="1000"/>
                                        <p:tgtEl>
                                          <p:spTgt spid="72"/>
                                        </p:tgtEl>
                                      </p:cBhvr>
                                    </p:animEffect>
                                    <p:anim calcmode="lin" valueType="num">
                                      <p:cBhvr>
                                        <p:cTn id="14" dur="1000" fill="hold"/>
                                        <p:tgtEl>
                                          <p:spTgt spid="72"/>
                                        </p:tgtEl>
                                        <p:attrNameLst>
                                          <p:attrName>ppt_x</p:attrName>
                                        </p:attrNameLst>
                                      </p:cBhvr>
                                      <p:tavLst>
                                        <p:tav tm="0">
                                          <p:val>
                                            <p:strVal val="#ppt_x"/>
                                          </p:val>
                                        </p:tav>
                                        <p:tav tm="100000">
                                          <p:val>
                                            <p:strVal val="#ppt_x"/>
                                          </p:val>
                                        </p:tav>
                                      </p:tavLst>
                                    </p:anim>
                                    <p:anim calcmode="lin" valueType="num">
                                      <p:cBhvr>
                                        <p:cTn id="15" dur="900" decel="100000" fill="hold"/>
                                        <p:tgtEl>
                                          <p:spTgt spid="7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100"/>
                                        </p:tgtEl>
                                        <p:attrNameLst>
                                          <p:attrName>style.visibility</p:attrName>
                                        </p:attrNameLst>
                                      </p:cBhvr>
                                      <p:to>
                                        <p:strVal val="visible"/>
                                      </p:to>
                                    </p:set>
                                    <p:animEffect transition="in" filter="wipe(left)">
                                      <p:cBhvr>
                                        <p:cTn id="20" dur="500"/>
                                        <p:tgtEl>
                                          <p:spTgt spid="100"/>
                                        </p:tgtEl>
                                      </p:cBhvr>
                                    </p:animEffect>
                                  </p:childTnLst>
                                </p:cTn>
                              </p:par>
                              <p:par>
                                <p:cTn id="21" presetID="22" presetClass="entr" presetSubtype="1" fill="hold" nodeType="with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wipe(up)">
                                      <p:cBhvr>
                                        <p:cTn id="23" dur="500"/>
                                        <p:tgtEl>
                                          <p:spTgt spid="99"/>
                                        </p:tgtEl>
                                      </p:cBhvr>
                                    </p:animEffect>
                                  </p:childTnLst>
                                </p:cTn>
                              </p:par>
                              <p:par>
                                <p:cTn id="24" presetID="22" presetClass="entr" presetSubtype="2" fill="hold" nodeType="withEffect">
                                  <p:stCondLst>
                                    <p:cond delay="0"/>
                                  </p:stCondLst>
                                  <p:childTnLst>
                                    <p:set>
                                      <p:cBhvr>
                                        <p:cTn id="25" dur="1" fill="hold">
                                          <p:stCondLst>
                                            <p:cond delay="0"/>
                                          </p:stCondLst>
                                        </p:cTn>
                                        <p:tgtEl>
                                          <p:spTgt spid="102"/>
                                        </p:tgtEl>
                                        <p:attrNameLst>
                                          <p:attrName>style.visibility</p:attrName>
                                        </p:attrNameLst>
                                      </p:cBhvr>
                                      <p:to>
                                        <p:strVal val="visible"/>
                                      </p:to>
                                    </p:set>
                                    <p:animEffect transition="in" filter="wipe(right)">
                                      <p:cBhvr>
                                        <p:cTn id="26" dur="500"/>
                                        <p:tgtEl>
                                          <p:spTgt spid="102"/>
                                        </p:tgtEl>
                                      </p:cBhvr>
                                    </p:animEffect>
                                  </p:childTnLst>
                                </p:cTn>
                              </p:par>
                              <p:par>
                                <p:cTn id="27" presetID="22" presetClass="entr" presetSubtype="4" fill="hold" nodeType="withEffect">
                                  <p:stCondLst>
                                    <p:cond delay="0"/>
                                  </p:stCondLst>
                                  <p:childTnLst>
                                    <p:set>
                                      <p:cBhvr>
                                        <p:cTn id="28" dur="1" fill="hold">
                                          <p:stCondLst>
                                            <p:cond delay="0"/>
                                          </p:stCondLst>
                                        </p:cTn>
                                        <p:tgtEl>
                                          <p:spTgt spid="101"/>
                                        </p:tgtEl>
                                        <p:attrNameLst>
                                          <p:attrName>style.visibility</p:attrName>
                                        </p:attrNameLst>
                                      </p:cBhvr>
                                      <p:to>
                                        <p:strVal val="visible"/>
                                      </p:to>
                                    </p:set>
                                    <p:animEffect transition="in" filter="wipe(down)">
                                      <p:cBhvr>
                                        <p:cTn id="29" dur="500"/>
                                        <p:tgtEl>
                                          <p:spTgt spid="101"/>
                                        </p:tgtEl>
                                      </p:cBhvr>
                                    </p:animEffect>
                                  </p:childTnLst>
                                </p:cTn>
                              </p:par>
                              <p:par>
                                <p:cTn id="30" presetID="49" presetClass="entr" presetSubtype="0" decel="100000" fill="hold" nodeType="withEffect">
                                  <p:stCondLst>
                                    <p:cond delay="750"/>
                                  </p:stCondLst>
                                  <p:childTnLst>
                                    <p:set>
                                      <p:cBhvr>
                                        <p:cTn id="31" dur="1" fill="hold">
                                          <p:stCondLst>
                                            <p:cond delay="0"/>
                                          </p:stCondLst>
                                        </p:cTn>
                                        <p:tgtEl>
                                          <p:spTgt spid="98"/>
                                        </p:tgtEl>
                                        <p:attrNameLst>
                                          <p:attrName>style.visibility</p:attrName>
                                        </p:attrNameLst>
                                      </p:cBhvr>
                                      <p:to>
                                        <p:strVal val="visible"/>
                                      </p:to>
                                    </p:set>
                                    <p:anim calcmode="lin" valueType="num">
                                      <p:cBhvr>
                                        <p:cTn id="32" dur="500" fill="hold"/>
                                        <p:tgtEl>
                                          <p:spTgt spid="98"/>
                                        </p:tgtEl>
                                        <p:attrNameLst>
                                          <p:attrName>ppt_w</p:attrName>
                                        </p:attrNameLst>
                                      </p:cBhvr>
                                      <p:tavLst>
                                        <p:tav tm="0">
                                          <p:val>
                                            <p:fltVal val="0"/>
                                          </p:val>
                                        </p:tav>
                                        <p:tav tm="100000">
                                          <p:val>
                                            <p:strVal val="#ppt_w"/>
                                          </p:val>
                                        </p:tav>
                                      </p:tavLst>
                                    </p:anim>
                                    <p:anim calcmode="lin" valueType="num">
                                      <p:cBhvr>
                                        <p:cTn id="33" dur="500" fill="hold"/>
                                        <p:tgtEl>
                                          <p:spTgt spid="98"/>
                                        </p:tgtEl>
                                        <p:attrNameLst>
                                          <p:attrName>ppt_h</p:attrName>
                                        </p:attrNameLst>
                                      </p:cBhvr>
                                      <p:tavLst>
                                        <p:tav tm="0">
                                          <p:val>
                                            <p:fltVal val="0"/>
                                          </p:val>
                                        </p:tav>
                                        <p:tav tm="100000">
                                          <p:val>
                                            <p:strVal val="#ppt_h"/>
                                          </p:val>
                                        </p:tav>
                                      </p:tavLst>
                                    </p:anim>
                                    <p:anim calcmode="lin" valueType="num">
                                      <p:cBhvr>
                                        <p:cTn id="34" dur="500" fill="hold"/>
                                        <p:tgtEl>
                                          <p:spTgt spid="98"/>
                                        </p:tgtEl>
                                        <p:attrNameLst>
                                          <p:attrName>style.rotation</p:attrName>
                                        </p:attrNameLst>
                                      </p:cBhvr>
                                      <p:tavLst>
                                        <p:tav tm="0">
                                          <p:val>
                                            <p:fltVal val="360"/>
                                          </p:val>
                                        </p:tav>
                                        <p:tav tm="100000">
                                          <p:val>
                                            <p:fltVal val="0"/>
                                          </p:val>
                                        </p:tav>
                                      </p:tavLst>
                                    </p:anim>
                                    <p:animEffect transition="in" filter="fade">
                                      <p:cBhvr>
                                        <p:cTn id="35" dur="500"/>
                                        <p:tgtEl>
                                          <p:spTgt spid="98"/>
                                        </p:tgtEl>
                                      </p:cBhvr>
                                    </p:animEffect>
                                  </p:childTnLst>
                                </p:cTn>
                              </p:par>
                              <p:par>
                                <p:cTn id="36" presetID="22" presetClass="entr" presetSubtype="1" fill="hold" grpId="0" nodeType="withEffect">
                                  <p:stCondLst>
                                    <p:cond delay="500"/>
                                  </p:stCondLst>
                                  <p:childTnLst>
                                    <p:set>
                                      <p:cBhvr>
                                        <p:cTn id="37" dur="1" fill="hold">
                                          <p:stCondLst>
                                            <p:cond delay="0"/>
                                          </p:stCondLst>
                                        </p:cTn>
                                        <p:tgtEl>
                                          <p:spTgt spid="73"/>
                                        </p:tgtEl>
                                        <p:attrNameLst>
                                          <p:attrName>style.visibility</p:attrName>
                                        </p:attrNameLst>
                                      </p:cBhvr>
                                      <p:to>
                                        <p:strVal val="visible"/>
                                      </p:to>
                                    </p:set>
                                    <p:animEffect transition="in" filter="wipe(up)">
                                      <p:cBhvr>
                                        <p:cTn id="38" dur="500"/>
                                        <p:tgtEl>
                                          <p:spTgt spid="73"/>
                                        </p:tgtEl>
                                      </p:cBhvr>
                                    </p:animEffect>
                                  </p:childTnLst>
                                </p:cTn>
                              </p:par>
                            </p:childTnLst>
                          </p:cTn>
                        </p:par>
                        <p:par>
                          <p:cTn id="39" fill="hold" nodeType="afterGroup">
                            <p:stCondLst>
                              <p:cond delay="2250"/>
                            </p:stCondLst>
                            <p:childTnLst>
                              <p:par>
                                <p:cTn id="40" presetID="53" presetClass="entr" presetSubtype="16" fill="hold" nodeType="afterEffect">
                                  <p:stCondLst>
                                    <p:cond delay="0"/>
                                  </p:stCondLst>
                                  <p:childTnLst>
                                    <p:set>
                                      <p:cBhvr>
                                        <p:cTn id="41" dur="1" fill="hold">
                                          <p:stCondLst>
                                            <p:cond delay="0"/>
                                          </p:stCondLst>
                                        </p:cTn>
                                        <p:tgtEl>
                                          <p:spTgt spid="86"/>
                                        </p:tgtEl>
                                        <p:attrNameLst>
                                          <p:attrName>style.visibility</p:attrName>
                                        </p:attrNameLst>
                                      </p:cBhvr>
                                      <p:to>
                                        <p:strVal val="visible"/>
                                      </p:to>
                                    </p:set>
                                    <p:anim calcmode="lin" valueType="num">
                                      <p:cBhvr>
                                        <p:cTn id="42" dur="500" fill="hold"/>
                                        <p:tgtEl>
                                          <p:spTgt spid="86"/>
                                        </p:tgtEl>
                                        <p:attrNameLst>
                                          <p:attrName>ppt_w</p:attrName>
                                        </p:attrNameLst>
                                      </p:cBhvr>
                                      <p:tavLst>
                                        <p:tav tm="0">
                                          <p:val>
                                            <p:fltVal val="0"/>
                                          </p:val>
                                        </p:tav>
                                        <p:tav tm="100000">
                                          <p:val>
                                            <p:strVal val="#ppt_w"/>
                                          </p:val>
                                        </p:tav>
                                      </p:tavLst>
                                    </p:anim>
                                    <p:anim calcmode="lin" valueType="num">
                                      <p:cBhvr>
                                        <p:cTn id="43" dur="500" fill="hold"/>
                                        <p:tgtEl>
                                          <p:spTgt spid="86"/>
                                        </p:tgtEl>
                                        <p:attrNameLst>
                                          <p:attrName>ppt_h</p:attrName>
                                        </p:attrNameLst>
                                      </p:cBhvr>
                                      <p:tavLst>
                                        <p:tav tm="0">
                                          <p:val>
                                            <p:fltVal val="0"/>
                                          </p:val>
                                        </p:tav>
                                        <p:tav tm="100000">
                                          <p:val>
                                            <p:strVal val="#ppt_h"/>
                                          </p:val>
                                        </p:tav>
                                      </p:tavLst>
                                    </p:anim>
                                    <p:animEffect transition="in" filter="fade">
                                      <p:cBhvr>
                                        <p:cTn id="44" dur="500"/>
                                        <p:tgtEl>
                                          <p:spTgt spid="86"/>
                                        </p:tgtEl>
                                      </p:cBhvr>
                                    </p:animEffect>
                                  </p:childTnLst>
                                </p:cTn>
                              </p:par>
                              <p:par>
                                <p:cTn id="45" presetID="10" presetClass="entr" presetSubtype="0" fill="hold" nodeType="withEffect">
                                  <p:stCondLst>
                                    <p:cond delay="0"/>
                                  </p:stCondLst>
                                  <p:childTnLst>
                                    <p:set>
                                      <p:cBhvr>
                                        <p:cTn id="46" dur="1" fill="hold">
                                          <p:stCondLst>
                                            <p:cond delay="0"/>
                                          </p:stCondLst>
                                        </p:cTn>
                                        <p:tgtEl>
                                          <p:spTgt spid="74"/>
                                        </p:tgtEl>
                                        <p:attrNameLst>
                                          <p:attrName>style.visibility</p:attrName>
                                        </p:attrNameLst>
                                      </p:cBhvr>
                                      <p:to>
                                        <p:strVal val="visible"/>
                                      </p:to>
                                    </p:set>
                                    <p:animEffect transition="in" filter="fade">
                                      <p:cBhvr>
                                        <p:cTn id="47" dur="500"/>
                                        <p:tgtEl>
                                          <p:spTgt spid="74"/>
                                        </p:tgtEl>
                                      </p:cBhvr>
                                    </p:animEffect>
                                  </p:childTnLst>
                                </p:cTn>
                              </p:par>
                            </p:childTnLst>
                          </p:cTn>
                        </p:par>
                        <p:par>
                          <p:cTn id="48" fill="hold" nodeType="afterGroup">
                            <p:stCondLst>
                              <p:cond delay="2750"/>
                            </p:stCondLst>
                            <p:childTnLst>
                              <p:par>
                                <p:cTn id="49" presetID="53" presetClass="entr" presetSubtype="16" fill="hold"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p:cTn id="51" dur="500" fill="hold"/>
                                        <p:tgtEl>
                                          <p:spTgt spid="89"/>
                                        </p:tgtEl>
                                        <p:attrNameLst>
                                          <p:attrName>ppt_w</p:attrName>
                                        </p:attrNameLst>
                                      </p:cBhvr>
                                      <p:tavLst>
                                        <p:tav tm="0">
                                          <p:val>
                                            <p:fltVal val="0"/>
                                          </p:val>
                                        </p:tav>
                                        <p:tav tm="100000">
                                          <p:val>
                                            <p:strVal val="#ppt_w"/>
                                          </p:val>
                                        </p:tav>
                                      </p:tavLst>
                                    </p:anim>
                                    <p:anim calcmode="lin" valueType="num">
                                      <p:cBhvr>
                                        <p:cTn id="52" dur="500" fill="hold"/>
                                        <p:tgtEl>
                                          <p:spTgt spid="89"/>
                                        </p:tgtEl>
                                        <p:attrNameLst>
                                          <p:attrName>ppt_h</p:attrName>
                                        </p:attrNameLst>
                                      </p:cBhvr>
                                      <p:tavLst>
                                        <p:tav tm="0">
                                          <p:val>
                                            <p:fltVal val="0"/>
                                          </p:val>
                                        </p:tav>
                                        <p:tav tm="100000">
                                          <p:val>
                                            <p:strVal val="#ppt_h"/>
                                          </p:val>
                                        </p:tav>
                                      </p:tavLst>
                                    </p:anim>
                                    <p:animEffect transition="in" filter="fade">
                                      <p:cBhvr>
                                        <p:cTn id="53" dur="500"/>
                                        <p:tgtEl>
                                          <p:spTgt spid="89"/>
                                        </p:tgtEl>
                                      </p:cBhvr>
                                    </p:animEffect>
                                  </p:childTnLst>
                                </p:cTn>
                              </p:par>
                              <p:par>
                                <p:cTn id="54" presetID="10" presetClass="entr" presetSubtype="0" fill="hold" nodeType="withEffect">
                                  <p:stCondLst>
                                    <p:cond delay="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500"/>
                                        <p:tgtEl>
                                          <p:spTgt spid="77"/>
                                        </p:tgtEl>
                                      </p:cBhvr>
                                    </p:animEffect>
                                  </p:childTnLst>
                                </p:cTn>
                              </p:par>
                            </p:childTnLst>
                          </p:cTn>
                        </p:par>
                        <p:par>
                          <p:cTn id="57" fill="hold" nodeType="afterGroup">
                            <p:stCondLst>
                              <p:cond delay="3250"/>
                            </p:stCondLst>
                            <p:childTnLst>
                              <p:par>
                                <p:cTn id="58" presetID="53" presetClass="entr" presetSubtype="16" fill="hold" nodeType="afterEffect">
                                  <p:stCondLst>
                                    <p:cond delay="0"/>
                                  </p:stCondLst>
                                  <p:childTnLst>
                                    <p:set>
                                      <p:cBhvr>
                                        <p:cTn id="59" dur="1" fill="hold">
                                          <p:stCondLst>
                                            <p:cond delay="0"/>
                                          </p:stCondLst>
                                        </p:cTn>
                                        <p:tgtEl>
                                          <p:spTgt spid="92"/>
                                        </p:tgtEl>
                                        <p:attrNameLst>
                                          <p:attrName>style.visibility</p:attrName>
                                        </p:attrNameLst>
                                      </p:cBhvr>
                                      <p:to>
                                        <p:strVal val="visible"/>
                                      </p:to>
                                    </p:set>
                                    <p:anim calcmode="lin" valueType="num">
                                      <p:cBhvr>
                                        <p:cTn id="60" dur="500" fill="hold"/>
                                        <p:tgtEl>
                                          <p:spTgt spid="92"/>
                                        </p:tgtEl>
                                        <p:attrNameLst>
                                          <p:attrName>ppt_w</p:attrName>
                                        </p:attrNameLst>
                                      </p:cBhvr>
                                      <p:tavLst>
                                        <p:tav tm="0">
                                          <p:val>
                                            <p:fltVal val="0"/>
                                          </p:val>
                                        </p:tav>
                                        <p:tav tm="100000">
                                          <p:val>
                                            <p:strVal val="#ppt_w"/>
                                          </p:val>
                                        </p:tav>
                                      </p:tavLst>
                                    </p:anim>
                                    <p:anim calcmode="lin" valueType="num">
                                      <p:cBhvr>
                                        <p:cTn id="61" dur="500" fill="hold"/>
                                        <p:tgtEl>
                                          <p:spTgt spid="92"/>
                                        </p:tgtEl>
                                        <p:attrNameLst>
                                          <p:attrName>ppt_h</p:attrName>
                                        </p:attrNameLst>
                                      </p:cBhvr>
                                      <p:tavLst>
                                        <p:tav tm="0">
                                          <p:val>
                                            <p:fltVal val="0"/>
                                          </p:val>
                                        </p:tav>
                                        <p:tav tm="100000">
                                          <p:val>
                                            <p:strVal val="#ppt_h"/>
                                          </p:val>
                                        </p:tav>
                                      </p:tavLst>
                                    </p:anim>
                                    <p:animEffect transition="in" filter="fade">
                                      <p:cBhvr>
                                        <p:cTn id="62" dur="500"/>
                                        <p:tgtEl>
                                          <p:spTgt spid="92"/>
                                        </p:tgtEl>
                                      </p:cBhvr>
                                    </p:animEffect>
                                  </p:childTnLst>
                                </p:cTn>
                              </p:par>
                              <p:par>
                                <p:cTn id="63" presetID="10" presetClass="entr" presetSubtype="0" fill="hold" nodeType="with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childTnLst>
                                </p:cTn>
                              </p:par>
                            </p:childTnLst>
                          </p:cTn>
                        </p:par>
                        <p:par>
                          <p:cTn id="66" fill="hold" nodeType="afterGroup">
                            <p:stCondLst>
                              <p:cond delay="3750"/>
                            </p:stCondLst>
                            <p:childTnLst>
                              <p:par>
                                <p:cTn id="67" presetID="53" presetClass="entr" presetSubtype="16"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 calcmode="lin" valueType="num">
                                      <p:cBhvr>
                                        <p:cTn id="69" dur="500" fill="hold"/>
                                        <p:tgtEl>
                                          <p:spTgt spid="95"/>
                                        </p:tgtEl>
                                        <p:attrNameLst>
                                          <p:attrName>ppt_w</p:attrName>
                                        </p:attrNameLst>
                                      </p:cBhvr>
                                      <p:tavLst>
                                        <p:tav tm="0">
                                          <p:val>
                                            <p:fltVal val="0"/>
                                          </p:val>
                                        </p:tav>
                                        <p:tav tm="100000">
                                          <p:val>
                                            <p:strVal val="#ppt_w"/>
                                          </p:val>
                                        </p:tav>
                                      </p:tavLst>
                                    </p:anim>
                                    <p:anim calcmode="lin" valueType="num">
                                      <p:cBhvr>
                                        <p:cTn id="70" dur="500" fill="hold"/>
                                        <p:tgtEl>
                                          <p:spTgt spid="95"/>
                                        </p:tgtEl>
                                        <p:attrNameLst>
                                          <p:attrName>ppt_h</p:attrName>
                                        </p:attrNameLst>
                                      </p:cBhvr>
                                      <p:tavLst>
                                        <p:tav tm="0">
                                          <p:val>
                                            <p:fltVal val="0"/>
                                          </p:val>
                                        </p:tav>
                                        <p:tav tm="100000">
                                          <p:val>
                                            <p:strVal val="#ppt_h"/>
                                          </p:val>
                                        </p:tav>
                                      </p:tavLst>
                                    </p:anim>
                                    <p:animEffect transition="in" filter="fade">
                                      <p:cBhvr>
                                        <p:cTn id="71" dur="500"/>
                                        <p:tgtEl>
                                          <p:spTgt spid="95"/>
                                        </p:tgtEl>
                                      </p:cBhvr>
                                    </p:animEffect>
                                  </p:childTnLst>
                                </p:cTn>
                              </p:par>
                              <p:par>
                                <p:cTn id="72" presetID="10" presetClass="entr" presetSubtype="0" fill="hold" nodeType="withEffect">
                                  <p:stCondLst>
                                    <p:cond delay="0"/>
                                  </p:stCondLst>
                                  <p:childTnLst>
                                    <p:set>
                                      <p:cBhvr>
                                        <p:cTn id="73" dur="1" fill="hold">
                                          <p:stCondLst>
                                            <p:cond delay="0"/>
                                          </p:stCondLst>
                                        </p:cTn>
                                        <p:tgtEl>
                                          <p:spTgt spid="83"/>
                                        </p:tgtEl>
                                        <p:attrNameLst>
                                          <p:attrName>style.visibility</p:attrName>
                                        </p:attrNameLst>
                                      </p:cBhvr>
                                      <p:to>
                                        <p:strVal val="visible"/>
                                      </p:to>
                                    </p:set>
                                    <p:animEffect transition="in" filter="fade">
                                      <p:cBhvr>
                                        <p:cTn id="74" dur="500"/>
                                        <p:tgtEl>
                                          <p:spTgt spid="83"/>
                                        </p:tgtEl>
                                      </p:cBhvr>
                                    </p:animEffect>
                                  </p:childTnLst>
                                </p:cTn>
                              </p:par>
                            </p:childTnLst>
                          </p:cTn>
                        </p:par>
                        <p:par>
                          <p:cTn id="75" fill="hold" nodeType="afterGroup">
                            <p:stCondLst>
                              <p:cond delay="4250"/>
                            </p:stCondLst>
                            <p:childTnLst>
                              <p:par>
                                <p:cTn id="76" presetID="2" presetClass="exit" presetSubtype="1" fill="hold" grpId="1" nodeType="afterEffect">
                                  <p:stCondLst>
                                    <p:cond delay="0"/>
                                  </p:stCondLst>
                                  <p:childTnLst>
                                    <p:anim calcmode="lin" valueType="num">
                                      <p:cBhvr additive="base">
                                        <p:cTn id="77" dur="500"/>
                                        <p:tgtEl>
                                          <p:spTgt spid="70"/>
                                        </p:tgtEl>
                                        <p:attrNameLst>
                                          <p:attrName>ppt_x</p:attrName>
                                        </p:attrNameLst>
                                      </p:cBhvr>
                                      <p:tavLst>
                                        <p:tav tm="0">
                                          <p:val>
                                            <p:strVal val="ppt_x"/>
                                          </p:val>
                                        </p:tav>
                                        <p:tav tm="100000">
                                          <p:val>
                                            <p:strVal val="ppt_x"/>
                                          </p:val>
                                        </p:tav>
                                      </p:tavLst>
                                    </p:anim>
                                    <p:anim calcmode="lin" valueType="num">
                                      <p:cBhvr additive="base">
                                        <p:cTn id="78" dur="500"/>
                                        <p:tgtEl>
                                          <p:spTgt spid="70"/>
                                        </p:tgtEl>
                                        <p:attrNameLst>
                                          <p:attrName>ppt_y</p:attrName>
                                        </p:attrNameLst>
                                      </p:cBhvr>
                                      <p:tavLst>
                                        <p:tav tm="0">
                                          <p:val>
                                            <p:strVal val="ppt_y"/>
                                          </p:val>
                                        </p:tav>
                                        <p:tav tm="100000">
                                          <p:val>
                                            <p:strVal val="0-ppt_h/2"/>
                                          </p:val>
                                        </p:tav>
                                      </p:tavLst>
                                    </p:anim>
                                    <p:set>
                                      <p:cBhvr>
                                        <p:cTn id="79" dur="1" fill="hold">
                                          <p:stCondLst>
                                            <p:cond delay="499"/>
                                          </p:stCondLst>
                                        </p:cTn>
                                        <p:tgtEl>
                                          <p:spTgt spid="70"/>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71"/>
                                        </p:tgtEl>
                                        <p:attrNameLst>
                                          <p:attrName>ppt_x</p:attrName>
                                        </p:attrNameLst>
                                      </p:cBhvr>
                                      <p:tavLst>
                                        <p:tav tm="0">
                                          <p:val>
                                            <p:strVal val="ppt_x"/>
                                          </p:val>
                                        </p:tav>
                                        <p:tav tm="100000">
                                          <p:val>
                                            <p:strVal val="ppt_x"/>
                                          </p:val>
                                        </p:tav>
                                      </p:tavLst>
                                    </p:anim>
                                    <p:anim calcmode="lin" valueType="num">
                                      <p:cBhvr additive="base">
                                        <p:cTn id="82" dur="500"/>
                                        <p:tgtEl>
                                          <p:spTgt spid="71"/>
                                        </p:tgtEl>
                                        <p:attrNameLst>
                                          <p:attrName>ppt_y</p:attrName>
                                        </p:attrNameLst>
                                      </p:cBhvr>
                                      <p:tavLst>
                                        <p:tav tm="0">
                                          <p:val>
                                            <p:strVal val="ppt_y"/>
                                          </p:val>
                                        </p:tav>
                                        <p:tav tm="100000">
                                          <p:val>
                                            <p:strVal val="0-ppt_h/2"/>
                                          </p:val>
                                        </p:tav>
                                      </p:tavLst>
                                    </p:anim>
                                    <p:set>
                                      <p:cBhvr>
                                        <p:cTn id="83" dur="1" fill="hold">
                                          <p:stCondLst>
                                            <p:cond delay="499"/>
                                          </p:stCondLst>
                                        </p:cTn>
                                        <p:tgtEl>
                                          <p:spTgt spid="71"/>
                                        </p:tgtEl>
                                        <p:attrNameLst>
                                          <p:attrName>style.visibility</p:attrName>
                                        </p:attrNameLst>
                                      </p:cBhvr>
                                      <p:to>
                                        <p:strVal val="hidden"/>
                                      </p:to>
                                    </p:set>
                                  </p:childTnLst>
                                </p:cTn>
                              </p:par>
                              <p:par>
                                <p:cTn id="84" presetID="2" presetClass="exit" presetSubtype="1" fill="hold" grpId="1" nodeType="withEffect">
                                  <p:stCondLst>
                                    <p:cond delay="0"/>
                                  </p:stCondLst>
                                  <p:childTnLst>
                                    <p:anim calcmode="lin" valueType="num">
                                      <p:cBhvr additive="base">
                                        <p:cTn id="85" dur="500"/>
                                        <p:tgtEl>
                                          <p:spTgt spid="72"/>
                                        </p:tgtEl>
                                        <p:attrNameLst>
                                          <p:attrName>ppt_x</p:attrName>
                                        </p:attrNameLst>
                                      </p:cBhvr>
                                      <p:tavLst>
                                        <p:tav tm="0">
                                          <p:val>
                                            <p:strVal val="ppt_x"/>
                                          </p:val>
                                        </p:tav>
                                        <p:tav tm="100000">
                                          <p:val>
                                            <p:strVal val="ppt_x"/>
                                          </p:val>
                                        </p:tav>
                                      </p:tavLst>
                                    </p:anim>
                                    <p:anim calcmode="lin" valueType="num">
                                      <p:cBhvr additive="base">
                                        <p:cTn id="86" dur="500"/>
                                        <p:tgtEl>
                                          <p:spTgt spid="72"/>
                                        </p:tgtEl>
                                        <p:attrNameLst>
                                          <p:attrName>ppt_y</p:attrName>
                                        </p:attrNameLst>
                                      </p:cBhvr>
                                      <p:tavLst>
                                        <p:tav tm="0">
                                          <p:val>
                                            <p:strVal val="ppt_y"/>
                                          </p:val>
                                        </p:tav>
                                        <p:tav tm="100000">
                                          <p:val>
                                            <p:strVal val="0-ppt_h/2"/>
                                          </p:val>
                                        </p:tav>
                                      </p:tavLst>
                                    </p:anim>
                                    <p:set>
                                      <p:cBhvr>
                                        <p:cTn id="87" dur="1" fill="hold">
                                          <p:stCondLst>
                                            <p:cond delay="499"/>
                                          </p:stCondLst>
                                        </p:cTn>
                                        <p:tgtEl>
                                          <p:spTgt spid="72"/>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100"/>
                                        </p:tgtEl>
                                        <p:attrNameLst>
                                          <p:attrName>ppt_x</p:attrName>
                                        </p:attrNameLst>
                                      </p:cBhvr>
                                      <p:tavLst>
                                        <p:tav tm="0">
                                          <p:val>
                                            <p:strVal val="ppt_x"/>
                                          </p:val>
                                        </p:tav>
                                        <p:tav tm="100000">
                                          <p:val>
                                            <p:strVal val="ppt_x"/>
                                          </p:val>
                                        </p:tav>
                                      </p:tavLst>
                                    </p:anim>
                                    <p:anim calcmode="lin" valueType="num">
                                      <p:cBhvr additive="base">
                                        <p:cTn id="90" dur="500"/>
                                        <p:tgtEl>
                                          <p:spTgt spid="100"/>
                                        </p:tgtEl>
                                        <p:attrNameLst>
                                          <p:attrName>ppt_y</p:attrName>
                                        </p:attrNameLst>
                                      </p:cBhvr>
                                      <p:tavLst>
                                        <p:tav tm="0">
                                          <p:val>
                                            <p:strVal val="ppt_y"/>
                                          </p:val>
                                        </p:tav>
                                        <p:tav tm="100000">
                                          <p:val>
                                            <p:strVal val="0-ppt_h/2"/>
                                          </p:val>
                                        </p:tav>
                                      </p:tavLst>
                                    </p:anim>
                                    <p:set>
                                      <p:cBhvr>
                                        <p:cTn id="91" dur="1" fill="hold">
                                          <p:stCondLst>
                                            <p:cond delay="499"/>
                                          </p:stCondLst>
                                        </p:cTn>
                                        <p:tgtEl>
                                          <p:spTgt spid="100"/>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99"/>
                                        </p:tgtEl>
                                        <p:attrNameLst>
                                          <p:attrName>ppt_x</p:attrName>
                                        </p:attrNameLst>
                                      </p:cBhvr>
                                      <p:tavLst>
                                        <p:tav tm="0">
                                          <p:val>
                                            <p:strVal val="ppt_x"/>
                                          </p:val>
                                        </p:tav>
                                        <p:tav tm="100000">
                                          <p:val>
                                            <p:strVal val="ppt_x"/>
                                          </p:val>
                                        </p:tav>
                                      </p:tavLst>
                                    </p:anim>
                                    <p:anim calcmode="lin" valueType="num">
                                      <p:cBhvr additive="base">
                                        <p:cTn id="94" dur="500"/>
                                        <p:tgtEl>
                                          <p:spTgt spid="99"/>
                                        </p:tgtEl>
                                        <p:attrNameLst>
                                          <p:attrName>ppt_y</p:attrName>
                                        </p:attrNameLst>
                                      </p:cBhvr>
                                      <p:tavLst>
                                        <p:tav tm="0">
                                          <p:val>
                                            <p:strVal val="ppt_y"/>
                                          </p:val>
                                        </p:tav>
                                        <p:tav tm="100000">
                                          <p:val>
                                            <p:strVal val="0-ppt_h/2"/>
                                          </p:val>
                                        </p:tav>
                                      </p:tavLst>
                                    </p:anim>
                                    <p:set>
                                      <p:cBhvr>
                                        <p:cTn id="95" dur="1" fill="hold">
                                          <p:stCondLst>
                                            <p:cond delay="499"/>
                                          </p:stCondLst>
                                        </p:cTn>
                                        <p:tgtEl>
                                          <p:spTgt spid="99"/>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102"/>
                                        </p:tgtEl>
                                        <p:attrNameLst>
                                          <p:attrName>ppt_x</p:attrName>
                                        </p:attrNameLst>
                                      </p:cBhvr>
                                      <p:tavLst>
                                        <p:tav tm="0">
                                          <p:val>
                                            <p:strVal val="ppt_x"/>
                                          </p:val>
                                        </p:tav>
                                        <p:tav tm="100000">
                                          <p:val>
                                            <p:strVal val="ppt_x"/>
                                          </p:val>
                                        </p:tav>
                                      </p:tavLst>
                                    </p:anim>
                                    <p:anim calcmode="lin" valueType="num">
                                      <p:cBhvr additive="base">
                                        <p:cTn id="98" dur="500"/>
                                        <p:tgtEl>
                                          <p:spTgt spid="102"/>
                                        </p:tgtEl>
                                        <p:attrNameLst>
                                          <p:attrName>ppt_y</p:attrName>
                                        </p:attrNameLst>
                                      </p:cBhvr>
                                      <p:tavLst>
                                        <p:tav tm="0">
                                          <p:val>
                                            <p:strVal val="ppt_y"/>
                                          </p:val>
                                        </p:tav>
                                        <p:tav tm="100000">
                                          <p:val>
                                            <p:strVal val="0-ppt_h/2"/>
                                          </p:val>
                                        </p:tav>
                                      </p:tavLst>
                                    </p:anim>
                                    <p:set>
                                      <p:cBhvr>
                                        <p:cTn id="99" dur="1" fill="hold">
                                          <p:stCondLst>
                                            <p:cond delay="499"/>
                                          </p:stCondLst>
                                        </p:cTn>
                                        <p:tgtEl>
                                          <p:spTgt spid="102"/>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101"/>
                                        </p:tgtEl>
                                        <p:attrNameLst>
                                          <p:attrName>ppt_x</p:attrName>
                                        </p:attrNameLst>
                                      </p:cBhvr>
                                      <p:tavLst>
                                        <p:tav tm="0">
                                          <p:val>
                                            <p:strVal val="ppt_x"/>
                                          </p:val>
                                        </p:tav>
                                        <p:tav tm="100000">
                                          <p:val>
                                            <p:strVal val="ppt_x"/>
                                          </p:val>
                                        </p:tav>
                                      </p:tavLst>
                                    </p:anim>
                                    <p:anim calcmode="lin" valueType="num">
                                      <p:cBhvr additive="base">
                                        <p:cTn id="102" dur="500"/>
                                        <p:tgtEl>
                                          <p:spTgt spid="101"/>
                                        </p:tgtEl>
                                        <p:attrNameLst>
                                          <p:attrName>ppt_y</p:attrName>
                                        </p:attrNameLst>
                                      </p:cBhvr>
                                      <p:tavLst>
                                        <p:tav tm="0">
                                          <p:val>
                                            <p:strVal val="ppt_y"/>
                                          </p:val>
                                        </p:tav>
                                        <p:tav tm="100000">
                                          <p:val>
                                            <p:strVal val="0-ppt_h/2"/>
                                          </p:val>
                                        </p:tav>
                                      </p:tavLst>
                                    </p:anim>
                                    <p:set>
                                      <p:cBhvr>
                                        <p:cTn id="103" dur="1" fill="hold">
                                          <p:stCondLst>
                                            <p:cond delay="499"/>
                                          </p:stCondLst>
                                        </p:cTn>
                                        <p:tgtEl>
                                          <p:spTgt spid="101"/>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98"/>
                                        </p:tgtEl>
                                        <p:attrNameLst>
                                          <p:attrName>ppt_x</p:attrName>
                                        </p:attrNameLst>
                                      </p:cBhvr>
                                      <p:tavLst>
                                        <p:tav tm="0">
                                          <p:val>
                                            <p:strVal val="ppt_x"/>
                                          </p:val>
                                        </p:tav>
                                        <p:tav tm="100000">
                                          <p:val>
                                            <p:strVal val="ppt_x"/>
                                          </p:val>
                                        </p:tav>
                                      </p:tavLst>
                                    </p:anim>
                                    <p:anim calcmode="lin" valueType="num">
                                      <p:cBhvr additive="base">
                                        <p:cTn id="106" dur="500"/>
                                        <p:tgtEl>
                                          <p:spTgt spid="98"/>
                                        </p:tgtEl>
                                        <p:attrNameLst>
                                          <p:attrName>ppt_y</p:attrName>
                                        </p:attrNameLst>
                                      </p:cBhvr>
                                      <p:tavLst>
                                        <p:tav tm="0">
                                          <p:val>
                                            <p:strVal val="ppt_y"/>
                                          </p:val>
                                        </p:tav>
                                        <p:tav tm="100000">
                                          <p:val>
                                            <p:strVal val="0-ppt_h/2"/>
                                          </p:val>
                                        </p:tav>
                                      </p:tavLst>
                                    </p:anim>
                                    <p:set>
                                      <p:cBhvr>
                                        <p:cTn id="107" dur="1" fill="hold">
                                          <p:stCondLst>
                                            <p:cond delay="499"/>
                                          </p:stCondLst>
                                        </p:cTn>
                                        <p:tgtEl>
                                          <p:spTgt spid="98"/>
                                        </p:tgtEl>
                                        <p:attrNameLst>
                                          <p:attrName>style.visibility</p:attrName>
                                        </p:attrNameLst>
                                      </p:cBhvr>
                                      <p:to>
                                        <p:strVal val="hidden"/>
                                      </p:to>
                                    </p:set>
                                  </p:childTnLst>
                                </p:cTn>
                              </p:par>
                              <p:par>
                                <p:cTn id="108" presetID="2" presetClass="exit" presetSubtype="1" fill="hold" grpId="1" nodeType="withEffect">
                                  <p:stCondLst>
                                    <p:cond delay="0"/>
                                  </p:stCondLst>
                                  <p:childTnLst>
                                    <p:anim calcmode="lin" valueType="num">
                                      <p:cBhvr additive="base">
                                        <p:cTn id="109" dur="500"/>
                                        <p:tgtEl>
                                          <p:spTgt spid="73"/>
                                        </p:tgtEl>
                                        <p:attrNameLst>
                                          <p:attrName>ppt_x</p:attrName>
                                        </p:attrNameLst>
                                      </p:cBhvr>
                                      <p:tavLst>
                                        <p:tav tm="0">
                                          <p:val>
                                            <p:strVal val="ppt_x"/>
                                          </p:val>
                                        </p:tav>
                                        <p:tav tm="100000">
                                          <p:val>
                                            <p:strVal val="ppt_x"/>
                                          </p:val>
                                        </p:tav>
                                      </p:tavLst>
                                    </p:anim>
                                    <p:anim calcmode="lin" valueType="num">
                                      <p:cBhvr additive="base">
                                        <p:cTn id="110" dur="500"/>
                                        <p:tgtEl>
                                          <p:spTgt spid="73"/>
                                        </p:tgtEl>
                                        <p:attrNameLst>
                                          <p:attrName>ppt_y</p:attrName>
                                        </p:attrNameLst>
                                      </p:cBhvr>
                                      <p:tavLst>
                                        <p:tav tm="0">
                                          <p:val>
                                            <p:strVal val="ppt_y"/>
                                          </p:val>
                                        </p:tav>
                                        <p:tav tm="100000">
                                          <p:val>
                                            <p:strVal val="0-ppt_h/2"/>
                                          </p:val>
                                        </p:tav>
                                      </p:tavLst>
                                    </p:anim>
                                    <p:set>
                                      <p:cBhvr>
                                        <p:cTn id="111" dur="1" fill="hold">
                                          <p:stCondLst>
                                            <p:cond delay="499"/>
                                          </p:stCondLst>
                                        </p:cTn>
                                        <p:tgtEl>
                                          <p:spTgt spid="73"/>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86"/>
                                        </p:tgtEl>
                                        <p:attrNameLst>
                                          <p:attrName>ppt_x</p:attrName>
                                        </p:attrNameLst>
                                      </p:cBhvr>
                                      <p:tavLst>
                                        <p:tav tm="0">
                                          <p:val>
                                            <p:strVal val="ppt_x"/>
                                          </p:val>
                                        </p:tav>
                                        <p:tav tm="100000">
                                          <p:val>
                                            <p:strVal val="ppt_x"/>
                                          </p:val>
                                        </p:tav>
                                      </p:tavLst>
                                    </p:anim>
                                    <p:anim calcmode="lin" valueType="num">
                                      <p:cBhvr additive="base">
                                        <p:cTn id="114" dur="500"/>
                                        <p:tgtEl>
                                          <p:spTgt spid="86"/>
                                        </p:tgtEl>
                                        <p:attrNameLst>
                                          <p:attrName>ppt_y</p:attrName>
                                        </p:attrNameLst>
                                      </p:cBhvr>
                                      <p:tavLst>
                                        <p:tav tm="0">
                                          <p:val>
                                            <p:strVal val="ppt_y"/>
                                          </p:val>
                                        </p:tav>
                                        <p:tav tm="100000">
                                          <p:val>
                                            <p:strVal val="0-ppt_h/2"/>
                                          </p:val>
                                        </p:tav>
                                      </p:tavLst>
                                    </p:anim>
                                    <p:set>
                                      <p:cBhvr>
                                        <p:cTn id="115" dur="1" fill="hold">
                                          <p:stCondLst>
                                            <p:cond delay="499"/>
                                          </p:stCondLst>
                                        </p:cTn>
                                        <p:tgtEl>
                                          <p:spTgt spid="86"/>
                                        </p:tgtEl>
                                        <p:attrNameLst>
                                          <p:attrName>style.visibility</p:attrName>
                                        </p:attrNameLst>
                                      </p:cBhvr>
                                      <p:to>
                                        <p:strVal val="hidden"/>
                                      </p:to>
                                    </p:set>
                                  </p:childTnLst>
                                </p:cTn>
                              </p:par>
                              <p:par>
                                <p:cTn id="116" presetID="2" presetClass="exit" presetSubtype="1" fill="hold" nodeType="withEffect">
                                  <p:stCondLst>
                                    <p:cond delay="0"/>
                                  </p:stCondLst>
                                  <p:childTnLst>
                                    <p:anim calcmode="lin" valueType="num">
                                      <p:cBhvr additive="base">
                                        <p:cTn id="117" dur="500"/>
                                        <p:tgtEl>
                                          <p:spTgt spid="74"/>
                                        </p:tgtEl>
                                        <p:attrNameLst>
                                          <p:attrName>ppt_x</p:attrName>
                                        </p:attrNameLst>
                                      </p:cBhvr>
                                      <p:tavLst>
                                        <p:tav tm="0">
                                          <p:val>
                                            <p:strVal val="ppt_x"/>
                                          </p:val>
                                        </p:tav>
                                        <p:tav tm="100000">
                                          <p:val>
                                            <p:strVal val="ppt_x"/>
                                          </p:val>
                                        </p:tav>
                                      </p:tavLst>
                                    </p:anim>
                                    <p:anim calcmode="lin" valueType="num">
                                      <p:cBhvr additive="base">
                                        <p:cTn id="118" dur="500"/>
                                        <p:tgtEl>
                                          <p:spTgt spid="74"/>
                                        </p:tgtEl>
                                        <p:attrNameLst>
                                          <p:attrName>ppt_y</p:attrName>
                                        </p:attrNameLst>
                                      </p:cBhvr>
                                      <p:tavLst>
                                        <p:tav tm="0">
                                          <p:val>
                                            <p:strVal val="ppt_y"/>
                                          </p:val>
                                        </p:tav>
                                        <p:tav tm="100000">
                                          <p:val>
                                            <p:strVal val="0-ppt_h/2"/>
                                          </p:val>
                                        </p:tav>
                                      </p:tavLst>
                                    </p:anim>
                                    <p:set>
                                      <p:cBhvr>
                                        <p:cTn id="119" dur="1" fill="hold">
                                          <p:stCondLst>
                                            <p:cond delay="499"/>
                                          </p:stCondLst>
                                        </p:cTn>
                                        <p:tgtEl>
                                          <p:spTgt spid="74"/>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89"/>
                                        </p:tgtEl>
                                        <p:attrNameLst>
                                          <p:attrName>ppt_x</p:attrName>
                                        </p:attrNameLst>
                                      </p:cBhvr>
                                      <p:tavLst>
                                        <p:tav tm="0">
                                          <p:val>
                                            <p:strVal val="ppt_x"/>
                                          </p:val>
                                        </p:tav>
                                        <p:tav tm="100000">
                                          <p:val>
                                            <p:strVal val="ppt_x"/>
                                          </p:val>
                                        </p:tav>
                                      </p:tavLst>
                                    </p:anim>
                                    <p:anim calcmode="lin" valueType="num">
                                      <p:cBhvr additive="base">
                                        <p:cTn id="122" dur="500"/>
                                        <p:tgtEl>
                                          <p:spTgt spid="89"/>
                                        </p:tgtEl>
                                        <p:attrNameLst>
                                          <p:attrName>ppt_y</p:attrName>
                                        </p:attrNameLst>
                                      </p:cBhvr>
                                      <p:tavLst>
                                        <p:tav tm="0">
                                          <p:val>
                                            <p:strVal val="ppt_y"/>
                                          </p:val>
                                        </p:tav>
                                        <p:tav tm="100000">
                                          <p:val>
                                            <p:strVal val="0-ppt_h/2"/>
                                          </p:val>
                                        </p:tav>
                                      </p:tavLst>
                                    </p:anim>
                                    <p:set>
                                      <p:cBhvr>
                                        <p:cTn id="123" dur="1" fill="hold">
                                          <p:stCondLst>
                                            <p:cond delay="499"/>
                                          </p:stCondLst>
                                        </p:cTn>
                                        <p:tgtEl>
                                          <p:spTgt spid="89"/>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77"/>
                                        </p:tgtEl>
                                        <p:attrNameLst>
                                          <p:attrName>ppt_x</p:attrName>
                                        </p:attrNameLst>
                                      </p:cBhvr>
                                      <p:tavLst>
                                        <p:tav tm="0">
                                          <p:val>
                                            <p:strVal val="ppt_x"/>
                                          </p:val>
                                        </p:tav>
                                        <p:tav tm="100000">
                                          <p:val>
                                            <p:strVal val="ppt_x"/>
                                          </p:val>
                                        </p:tav>
                                      </p:tavLst>
                                    </p:anim>
                                    <p:anim calcmode="lin" valueType="num">
                                      <p:cBhvr additive="base">
                                        <p:cTn id="126" dur="500"/>
                                        <p:tgtEl>
                                          <p:spTgt spid="77"/>
                                        </p:tgtEl>
                                        <p:attrNameLst>
                                          <p:attrName>ppt_y</p:attrName>
                                        </p:attrNameLst>
                                      </p:cBhvr>
                                      <p:tavLst>
                                        <p:tav tm="0">
                                          <p:val>
                                            <p:strVal val="ppt_y"/>
                                          </p:val>
                                        </p:tav>
                                        <p:tav tm="100000">
                                          <p:val>
                                            <p:strVal val="0-ppt_h/2"/>
                                          </p:val>
                                        </p:tav>
                                      </p:tavLst>
                                    </p:anim>
                                    <p:set>
                                      <p:cBhvr>
                                        <p:cTn id="127" dur="1" fill="hold">
                                          <p:stCondLst>
                                            <p:cond delay="499"/>
                                          </p:stCondLst>
                                        </p:cTn>
                                        <p:tgtEl>
                                          <p:spTgt spid="77"/>
                                        </p:tgtEl>
                                        <p:attrNameLst>
                                          <p:attrName>style.visibility</p:attrName>
                                        </p:attrNameLst>
                                      </p:cBhvr>
                                      <p:to>
                                        <p:strVal val="hidden"/>
                                      </p:to>
                                    </p:set>
                                  </p:childTnLst>
                                </p:cTn>
                              </p:par>
                              <p:par>
                                <p:cTn id="128" presetID="2" presetClass="exit" presetSubtype="1" fill="hold" nodeType="withEffect">
                                  <p:stCondLst>
                                    <p:cond delay="0"/>
                                  </p:stCondLst>
                                  <p:childTnLst>
                                    <p:anim calcmode="lin" valueType="num">
                                      <p:cBhvr additive="base">
                                        <p:cTn id="129" dur="500"/>
                                        <p:tgtEl>
                                          <p:spTgt spid="92"/>
                                        </p:tgtEl>
                                        <p:attrNameLst>
                                          <p:attrName>ppt_x</p:attrName>
                                        </p:attrNameLst>
                                      </p:cBhvr>
                                      <p:tavLst>
                                        <p:tav tm="0">
                                          <p:val>
                                            <p:strVal val="ppt_x"/>
                                          </p:val>
                                        </p:tav>
                                        <p:tav tm="100000">
                                          <p:val>
                                            <p:strVal val="ppt_x"/>
                                          </p:val>
                                        </p:tav>
                                      </p:tavLst>
                                    </p:anim>
                                    <p:anim calcmode="lin" valueType="num">
                                      <p:cBhvr additive="base">
                                        <p:cTn id="130" dur="500"/>
                                        <p:tgtEl>
                                          <p:spTgt spid="92"/>
                                        </p:tgtEl>
                                        <p:attrNameLst>
                                          <p:attrName>ppt_y</p:attrName>
                                        </p:attrNameLst>
                                      </p:cBhvr>
                                      <p:tavLst>
                                        <p:tav tm="0">
                                          <p:val>
                                            <p:strVal val="ppt_y"/>
                                          </p:val>
                                        </p:tav>
                                        <p:tav tm="100000">
                                          <p:val>
                                            <p:strVal val="0-ppt_h/2"/>
                                          </p:val>
                                        </p:tav>
                                      </p:tavLst>
                                    </p:anim>
                                    <p:set>
                                      <p:cBhvr>
                                        <p:cTn id="131" dur="1" fill="hold">
                                          <p:stCondLst>
                                            <p:cond delay="499"/>
                                          </p:stCondLst>
                                        </p:cTn>
                                        <p:tgtEl>
                                          <p:spTgt spid="92"/>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80"/>
                                        </p:tgtEl>
                                        <p:attrNameLst>
                                          <p:attrName>ppt_x</p:attrName>
                                        </p:attrNameLst>
                                      </p:cBhvr>
                                      <p:tavLst>
                                        <p:tav tm="0">
                                          <p:val>
                                            <p:strVal val="ppt_x"/>
                                          </p:val>
                                        </p:tav>
                                        <p:tav tm="100000">
                                          <p:val>
                                            <p:strVal val="ppt_x"/>
                                          </p:val>
                                        </p:tav>
                                      </p:tavLst>
                                    </p:anim>
                                    <p:anim calcmode="lin" valueType="num">
                                      <p:cBhvr additive="base">
                                        <p:cTn id="134" dur="500"/>
                                        <p:tgtEl>
                                          <p:spTgt spid="80"/>
                                        </p:tgtEl>
                                        <p:attrNameLst>
                                          <p:attrName>ppt_y</p:attrName>
                                        </p:attrNameLst>
                                      </p:cBhvr>
                                      <p:tavLst>
                                        <p:tav tm="0">
                                          <p:val>
                                            <p:strVal val="ppt_y"/>
                                          </p:val>
                                        </p:tav>
                                        <p:tav tm="100000">
                                          <p:val>
                                            <p:strVal val="0-ppt_h/2"/>
                                          </p:val>
                                        </p:tav>
                                      </p:tavLst>
                                    </p:anim>
                                    <p:set>
                                      <p:cBhvr>
                                        <p:cTn id="135" dur="1" fill="hold">
                                          <p:stCondLst>
                                            <p:cond delay="499"/>
                                          </p:stCondLst>
                                        </p:cTn>
                                        <p:tgtEl>
                                          <p:spTgt spid="80"/>
                                        </p:tgtEl>
                                        <p:attrNameLst>
                                          <p:attrName>style.visibility</p:attrName>
                                        </p:attrNameLst>
                                      </p:cBhvr>
                                      <p:to>
                                        <p:strVal val="hidden"/>
                                      </p:to>
                                    </p:set>
                                  </p:childTnLst>
                                </p:cTn>
                              </p:par>
                              <p:par>
                                <p:cTn id="136" presetID="2" presetClass="exit" presetSubtype="1" fill="hold" nodeType="withEffect">
                                  <p:stCondLst>
                                    <p:cond delay="0"/>
                                  </p:stCondLst>
                                  <p:childTnLst>
                                    <p:anim calcmode="lin" valueType="num">
                                      <p:cBhvr additive="base">
                                        <p:cTn id="137" dur="500"/>
                                        <p:tgtEl>
                                          <p:spTgt spid="95"/>
                                        </p:tgtEl>
                                        <p:attrNameLst>
                                          <p:attrName>ppt_x</p:attrName>
                                        </p:attrNameLst>
                                      </p:cBhvr>
                                      <p:tavLst>
                                        <p:tav tm="0">
                                          <p:val>
                                            <p:strVal val="ppt_x"/>
                                          </p:val>
                                        </p:tav>
                                        <p:tav tm="100000">
                                          <p:val>
                                            <p:strVal val="ppt_x"/>
                                          </p:val>
                                        </p:tav>
                                      </p:tavLst>
                                    </p:anim>
                                    <p:anim calcmode="lin" valueType="num">
                                      <p:cBhvr additive="base">
                                        <p:cTn id="138" dur="500"/>
                                        <p:tgtEl>
                                          <p:spTgt spid="95"/>
                                        </p:tgtEl>
                                        <p:attrNameLst>
                                          <p:attrName>ppt_y</p:attrName>
                                        </p:attrNameLst>
                                      </p:cBhvr>
                                      <p:tavLst>
                                        <p:tav tm="0">
                                          <p:val>
                                            <p:strVal val="ppt_y"/>
                                          </p:val>
                                        </p:tav>
                                        <p:tav tm="100000">
                                          <p:val>
                                            <p:strVal val="0-ppt_h/2"/>
                                          </p:val>
                                        </p:tav>
                                      </p:tavLst>
                                    </p:anim>
                                    <p:set>
                                      <p:cBhvr>
                                        <p:cTn id="139" dur="1" fill="hold">
                                          <p:stCondLst>
                                            <p:cond delay="499"/>
                                          </p:stCondLst>
                                        </p:cTn>
                                        <p:tgtEl>
                                          <p:spTgt spid="95"/>
                                        </p:tgtEl>
                                        <p:attrNameLst>
                                          <p:attrName>style.visibility</p:attrName>
                                        </p:attrNameLst>
                                      </p:cBhvr>
                                      <p:to>
                                        <p:strVal val="hidden"/>
                                      </p:to>
                                    </p:set>
                                  </p:childTnLst>
                                </p:cTn>
                              </p:par>
                              <p:par>
                                <p:cTn id="140" presetID="2" presetClass="exit" presetSubtype="1" fill="hold" nodeType="withEffect">
                                  <p:stCondLst>
                                    <p:cond delay="0"/>
                                  </p:stCondLst>
                                  <p:childTnLst>
                                    <p:anim calcmode="lin" valueType="num">
                                      <p:cBhvr additive="base">
                                        <p:cTn id="141" dur="500"/>
                                        <p:tgtEl>
                                          <p:spTgt spid="83"/>
                                        </p:tgtEl>
                                        <p:attrNameLst>
                                          <p:attrName>ppt_x</p:attrName>
                                        </p:attrNameLst>
                                      </p:cBhvr>
                                      <p:tavLst>
                                        <p:tav tm="0">
                                          <p:val>
                                            <p:strVal val="ppt_x"/>
                                          </p:val>
                                        </p:tav>
                                        <p:tav tm="100000">
                                          <p:val>
                                            <p:strVal val="ppt_x"/>
                                          </p:val>
                                        </p:tav>
                                      </p:tavLst>
                                    </p:anim>
                                    <p:anim calcmode="lin" valueType="num">
                                      <p:cBhvr additive="base">
                                        <p:cTn id="142" dur="500"/>
                                        <p:tgtEl>
                                          <p:spTgt spid="83"/>
                                        </p:tgtEl>
                                        <p:attrNameLst>
                                          <p:attrName>ppt_y</p:attrName>
                                        </p:attrNameLst>
                                      </p:cBhvr>
                                      <p:tavLst>
                                        <p:tav tm="0">
                                          <p:val>
                                            <p:strVal val="ppt_y"/>
                                          </p:val>
                                        </p:tav>
                                        <p:tav tm="100000">
                                          <p:val>
                                            <p:strVal val="0-ppt_h/2"/>
                                          </p:val>
                                        </p:tav>
                                      </p:tavLst>
                                    </p:anim>
                                    <p:set>
                                      <p:cBhvr>
                                        <p:cTn id="143" dur="1" fill="hold">
                                          <p:stCondLst>
                                            <p:cond delay="499"/>
                                          </p:stCondLst>
                                        </p:cTn>
                                        <p:tgtEl>
                                          <p:spTgt spid="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0" grpId="1"/>
      <p:bldP spid="72" grpId="0"/>
      <p:bldP spid="72" grpId="1"/>
      <p:bldP spid="73" grpId="0"/>
      <p:bldP spid="73" grpId="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E9D40EAF-06D5-4CEA-BF0A-D772900F5CD6}"/>
              </a:ext>
            </a:extLst>
          </p:cNvPr>
          <p:cNvGrpSpPr>
            <a:grpSpLocks/>
          </p:cNvGrpSpPr>
          <p:nvPr/>
        </p:nvGrpSpPr>
        <p:grpSpPr bwMode="auto">
          <a:xfrm>
            <a:off x="3611563" y="4887913"/>
            <a:ext cx="1387475" cy="1370012"/>
            <a:chOff x="3611284" y="4887578"/>
            <a:chExt cx="1387783" cy="1370385"/>
          </a:xfrm>
        </p:grpSpPr>
        <p:sp>
          <p:nvSpPr>
            <p:cNvPr id="7" name="Freeform 8">
              <a:extLst>
                <a:ext uri="{FF2B5EF4-FFF2-40B4-BE49-F238E27FC236}">
                  <a16:creationId xmlns:a16="http://schemas.microsoft.com/office/drawing/2014/main" id="{AD06D6A1-73AB-4A71-B620-B8D2671E2F32}"/>
                </a:ext>
              </a:extLst>
            </p:cNvPr>
            <p:cNvSpPr>
              <a:spLocks noChangeAspect="1"/>
            </p:cNvSpPr>
            <p:nvPr/>
          </p:nvSpPr>
          <p:spPr bwMode="auto">
            <a:xfrm>
              <a:off x="3611284" y="4887578"/>
              <a:ext cx="1387783" cy="1370385"/>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solidFill>
            <a:ln w="19050" cap="rnd">
              <a:solidFill>
                <a:schemeClr val="accent4"/>
              </a:solidFill>
              <a:round/>
              <a:headEnd/>
              <a:tailEnd/>
            </a:ln>
          </p:spPr>
          <p:txBody>
            <a:bodyPr/>
            <a:lstStyle/>
            <a:p>
              <a:pPr eaLnBrk="1" fontAlgn="auto" hangingPunct="1">
                <a:spcBef>
                  <a:spcPts val="0"/>
                </a:spcBef>
                <a:spcAft>
                  <a:spcPts val="0"/>
                </a:spcAft>
                <a:defRPr/>
              </a:pPr>
              <a:endParaRPr lang="en-US">
                <a:latin typeface="+mn-lt"/>
              </a:endParaRPr>
            </a:p>
          </p:txBody>
        </p:sp>
        <p:sp>
          <p:nvSpPr>
            <p:cNvPr id="50220" name="Freeform 33">
              <a:extLst>
                <a:ext uri="{FF2B5EF4-FFF2-40B4-BE49-F238E27FC236}">
                  <a16:creationId xmlns:a16="http://schemas.microsoft.com/office/drawing/2014/main" id="{258B9B1B-8E11-4664-9033-CDA96CB0FDD8}"/>
                </a:ext>
              </a:extLst>
            </p:cNvPr>
            <p:cNvSpPr>
              <a:spLocks noChangeAspect="1" noEditPoints="1"/>
            </p:cNvSpPr>
            <p:nvPr/>
          </p:nvSpPr>
          <p:spPr bwMode="auto">
            <a:xfrm>
              <a:off x="4078904" y="5234690"/>
              <a:ext cx="452543" cy="439589"/>
            </a:xfrm>
            <a:custGeom>
              <a:avLst/>
              <a:gdLst>
                <a:gd name="T0" fmla="*/ 348995 w 826"/>
                <a:gd name="T1" fmla="*/ 286665 h 802"/>
                <a:gd name="T2" fmla="*/ 363240 w 826"/>
                <a:gd name="T3" fmla="*/ 258711 h 802"/>
                <a:gd name="T4" fmla="*/ 313931 w 826"/>
                <a:gd name="T5" fmla="*/ 293790 h 802"/>
                <a:gd name="T6" fmla="*/ 327080 w 826"/>
                <a:gd name="T7" fmla="*/ 175397 h 802"/>
                <a:gd name="T8" fmla="*/ 419123 w 826"/>
                <a:gd name="T9" fmla="*/ 154021 h 802"/>
                <a:gd name="T10" fmla="*/ 430628 w 826"/>
                <a:gd name="T11" fmla="*/ 49879 h 802"/>
                <a:gd name="T12" fmla="*/ 386798 w 826"/>
                <a:gd name="T13" fmla="*/ 87699 h 802"/>
                <a:gd name="T14" fmla="*/ 358309 w 826"/>
                <a:gd name="T15" fmla="*/ 59745 h 802"/>
                <a:gd name="T16" fmla="*/ 396660 w 826"/>
                <a:gd name="T17" fmla="*/ 15347 h 802"/>
                <a:gd name="T18" fmla="*/ 355570 w 826"/>
                <a:gd name="T19" fmla="*/ 1096 h 802"/>
                <a:gd name="T20" fmla="*/ 270649 w 826"/>
                <a:gd name="T21" fmla="*/ 119489 h 802"/>
                <a:gd name="T22" fmla="*/ 101356 w 826"/>
                <a:gd name="T23" fmla="*/ 81121 h 802"/>
                <a:gd name="T24" fmla="*/ 111218 w 826"/>
                <a:gd name="T25" fmla="*/ 67418 h 802"/>
                <a:gd name="T26" fmla="*/ 52048 w 826"/>
                <a:gd name="T27" fmla="*/ 3837 h 802"/>
                <a:gd name="T28" fmla="*/ 9862 w 826"/>
                <a:gd name="T29" fmla="*/ 31791 h 802"/>
                <a:gd name="T30" fmla="*/ 9862 w 826"/>
                <a:gd name="T31" fmla="*/ 46042 h 802"/>
                <a:gd name="T32" fmla="*/ 73415 w 826"/>
                <a:gd name="T33" fmla="*/ 105238 h 802"/>
                <a:gd name="T34" fmla="*/ 87660 w 826"/>
                <a:gd name="T35" fmla="*/ 95372 h 802"/>
                <a:gd name="T36" fmla="*/ 124915 w 826"/>
                <a:gd name="T37" fmla="*/ 264740 h 802"/>
                <a:gd name="T38" fmla="*/ 33420 w 826"/>
                <a:gd name="T39" fmla="*/ 286117 h 802"/>
                <a:gd name="T40" fmla="*/ 21367 w 826"/>
                <a:gd name="T41" fmla="*/ 390807 h 802"/>
                <a:gd name="T42" fmla="*/ 65745 w 826"/>
                <a:gd name="T43" fmla="*/ 352439 h 802"/>
                <a:gd name="T44" fmla="*/ 93686 w 826"/>
                <a:gd name="T45" fmla="*/ 380941 h 802"/>
                <a:gd name="T46" fmla="*/ 55883 w 826"/>
                <a:gd name="T47" fmla="*/ 424790 h 802"/>
                <a:gd name="T48" fmla="*/ 96426 w 826"/>
                <a:gd name="T49" fmla="*/ 439589 h 802"/>
                <a:gd name="T50" fmla="*/ 181346 w 826"/>
                <a:gd name="T51" fmla="*/ 321196 h 802"/>
                <a:gd name="T52" fmla="*/ 299686 w 826"/>
                <a:gd name="T53" fmla="*/ 308041 h 802"/>
                <a:gd name="T54" fmla="*/ 264623 w 826"/>
                <a:gd name="T55" fmla="*/ 357372 h 802"/>
                <a:gd name="T56" fmla="*/ 278867 w 826"/>
                <a:gd name="T57" fmla="*/ 357372 h 802"/>
                <a:gd name="T58" fmla="*/ 377484 w 826"/>
                <a:gd name="T59" fmla="*/ 427530 h 802"/>
                <a:gd name="T60" fmla="*/ 433367 w 826"/>
                <a:gd name="T61" fmla="*/ 427530 h 802"/>
                <a:gd name="T62" fmla="*/ 433367 w 826"/>
                <a:gd name="T63" fmla="*/ 371075 h 802"/>
                <a:gd name="T64" fmla="*/ 31229 w 826"/>
                <a:gd name="T65" fmla="*/ 38916 h 802"/>
                <a:gd name="T66" fmla="*/ 87660 w 826"/>
                <a:gd name="T67" fmla="*/ 67418 h 802"/>
                <a:gd name="T68" fmla="*/ 162718 w 826"/>
                <a:gd name="T69" fmla="*/ 311330 h 802"/>
                <a:gd name="T70" fmla="*/ 145734 w 826"/>
                <a:gd name="T71" fmla="*/ 399028 h 802"/>
                <a:gd name="T72" fmla="*/ 84372 w 826"/>
                <a:gd name="T73" fmla="*/ 418212 h 802"/>
                <a:gd name="T74" fmla="*/ 113410 w 826"/>
                <a:gd name="T75" fmla="*/ 384777 h 802"/>
                <a:gd name="T76" fmla="*/ 103548 w 826"/>
                <a:gd name="T77" fmla="*/ 332706 h 802"/>
                <a:gd name="T78" fmla="*/ 54239 w 826"/>
                <a:gd name="T79" fmla="*/ 335447 h 802"/>
                <a:gd name="T80" fmla="*/ 47117 w 826"/>
                <a:gd name="T81" fmla="*/ 300368 h 802"/>
                <a:gd name="T82" fmla="*/ 123819 w 826"/>
                <a:gd name="T83" fmla="*/ 285568 h 802"/>
                <a:gd name="T84" fmla="*/ 289277 w 826"/>
                <a:gd name="T85" fmla="*/ 128807 h 802"/>
                <a:gd name="T86" fmla="*/ 306261 w 826"/>
                <a:gd name="T87" fmla="*/ 41109 h 802"/>
                <a:gd name="T88" fmla="*/ 367623 w 826"/>
                <a:gd name="T89" fmla="*/ 21925 h 802"/>
                <a:gd name="T90" fmla="*/ 338585 w 826"/>
                <a:gd name="T91" fmla="*/ 55360 h 802"/>
                <a:gd name="T92" fmla="*/ 348447 w 826"/>
                <a:gd name="T93" fmla="*/ 107431 h 802"/>
                <a:gd name="T94" fmla="*/ 397756 w 826"/>
                <a:gd name="T95" fmla="*/ 104690 h 802"/>
                <a:gd name="T96" fmla="*/ 404878 w 826"/>
                <a:gd name="T97" fmla="*/ 139770 h 802"/>
                <a:gd name="T98" fmla="*/ 328176 w 826"/>
                <a:gd name="T99" fmla="*/ 155117 h 802"/>
                <a:gd name="T100" fmla="*/ 162718 w 826"/>
                <a:gd name="T101" fmla="*/ 311330 h 802"/>
                <a:gd name="T102" fmla="*/ 391181 w 826"/>
                <a:gd name="T103" fmla="*/ 413828 h 802"/>
                <a:gd name="T104" fmla="*/ 334750 w 826"/>
                <a:gd name="T105" fmla="*/ 300916 h 802"/>
                <a:gd name="T106" fmla="*/ 425149 w 826"/>
                <a:gd name="T107" fmla="*/ 399577 h 8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12" name="Rectangle 11">
              <a:extLst>
                <a:ext uri="{FF2B5EF4-FFF2-40B4-BE49-F238E27FC236}">
                  <a16:creationId xmlns:a16="http://schemas.microsoft.com/office/drawing/2014/main" id="{EB538831-AB12-4750-8A5B-970D3438A85F}"/>
                </a:ext>
              </a:extLst>
            </p:cNvPr>
            <p:cNvSpPr/>
            <p:nvPr/>
          </p:nvSpPr>
          <p:spPr>
            <a:xfrm>
              <a:off x="3870103" y="5713303"/>
              <a:ext cx="870143" cy="293767"/>
            </a:xfrm>
            <a:prstGeom prst="rect">
              <a:avLst/>
            </a:prstGeom>
          </p:spPr>
          <p:txBody>
            <a:bodyPr wrap="none">
              <a:spAutoFit/>
            </a:bodyPr>
            <a:lstStyle/>
            <a:p>
              <a:pPr algn="ctr" eaLnBrk="1" fontAlgn="auto" hangingPunct="1">
                <a:lnSpc>
                  <a:spcPct val="89000"/>
                </a:lnSpc>
                <a:spcBef>
                  <a:spcPts val="0"/>
                </a:spcBef>
                <a:spcAft>
                  <a:spcPts val="0"/>
                </a:spcAft>
                <a:defRPr/>
              </a:pPr>
              <a:r>
                <a:rPr lang="id-ID" sz="1467">
                  <a:solidFill>
                    <a:srgbClr val="FFFFFF"/>
                  </a:solidFill>
                  <a:latin typeface="+mn-lt"/>
                </a:rPr>
                <a:t>C</a:t>
              </a:r>
              <a:r>
                <a:rPr lang="en-US" sz="1467">
                  <a:solidFill>
                    <a:srgbClr val="FFFFFF"/>
                  </a:solidFill>
                  <a:latin typeface="+mn-lt"/>
                </a:rPr>
                <a:t>reative</a:t>
              </a:r>
              <a:endParaRPr lang="en-US" sz="1467" dirty="0">
                <a:solidFill>
                  <a:srgbClr val="FFFFFF"/>
                </a:solidFill>
                <a:latin typeface="+mn-lt"/>
              </a:endParaRPr>
            </a:p>
          </p:txBody>
        </p:sp>
      </p:grpSp>
      <p:grpSp>
        <p:nvGrpSpPr>
          <p:cNvPr id="55" name="Group 54">
            <a:extLst>
              <a:ext uri="{FF2B5EF4-FFF2-40B4-BE49-F238E27FC236}">
                <a16:creationId xmlns:a16="http://schemas.microsoft.com/office/drawing/2014/main" id="{B17DC880-84F2-42D9-B0AA-E790D971D0CB}"/>
              </a:ext>
            </a:extLst>
          </p:cNvPr>
          <p:cNvGrpSpPr>
            <a:grpSpLocks/>
          </p:cNvGrpSpPr>
          <p:nvPr/>
        </p:nvGrpSpPr>
        <p:grpSpPr bwMode="auto">
          <a:xfrm>
            <a:off x="4902200" y="3381375"/>
            <a:ext cx="2339975" cy="2332038"/>
            <a:chOff x="4902098" y="3382157"/>
            <a:chExt cx="2340294" cy="2331929"/>
          </a:xfrm>
        </p:grpSpPr>
        <p:sp>
          <p:nvSpPr>
            <p:cNvPr id="5" name="Freeform 6">
              <a:extLst>
                <a:ext uri="{FF2B5EF4-FFF2-40B4-BE49-F238E27FC236}">
                  <a16:creationId xmlns:a16="http://schemas.microsoft.com/office/drawing/2014/main" id="{6E83F524-DF2F-4A08-8140-63260F2FCB9C}"/>
                </a:ext>
              </a:extLst>
            </p:cNvPr>
            <p:cNvSpPr>
              <a:spLocks/>
            </p:cNvSpPr>
            <p:nvPr/>
          </p:nvSpPr>
          <p:spPr bwMode="auto">
            <a:xfrm>
              <a:off x="4902098" y="3382157"/>
              <a:ext cx="2340294" cy="233192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5"/>
            </a:solidFill>
            <a:ln w="19050" cap="rnd">
              <a:solidFill>
                <a:schemeClr val="accent5"/>
              </a:solidFill>
              <a:round/>
              <a:headEnd/>
              <a:tailEnd/>
            </a:ln>
          </p:spPr>
          <p:txBody>
            <a:bodyPr/>
            <a:lstStyle/>
            <a:p>
              <a:pPr eaLnBrk="1" fontAlgn="auto" hangingPunct="1">
                <a:spcBef>
                  <a:spcPts val="0"/>
                </a:spcBef>
                <a:spcAft>
                  <a:spcPts val="0"/>
                </a:spcAft>
                <a:defRPr/>
              </a:pPr>
              <a:endParaRPr lang="en-US">
                <a:latin typeface="+mn-lt"/>
              </a:endParaRPr>
            </a:p>
          </p:txBody>
        </p:sp>
        <p:pic>
          <p:nvPicPr>
            <p:cNvPr id="50217" name="Picture 12">
              <a:extLst>
                <a:ext uri="{FF2B5EF4-FFF2-40B4-BE49-F238E27FC236}">
                  <a16:creationId xmlns:a16="http://schemas.microsoft.com/office/drawing/2014/main" id="{8731A52F-93B6-482C-B9F0-35010CD0F5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25676" y="3756475"/>
              <a:ext cx="693138" cy="879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a:extLst>
                <a:ext uri="{FF2B5EF4-FFF2-40B4-BE49-F238E27FC236}">
                  <a16:creationId xmlns:a16="http://schemas.microsoft.com/office/drawing/2014/main" id="{DFD93098-4975-497E-8869-8DEF49859E32}"/>
                </a:ext>
              </a:extLst>
            </p:cNvPr>
            <p:cNvSpPr/>
            <p:nvPr/>
          </p:nvSpPr>
          <p:spPr>
            <a:xfrm>
              <a:off x="5332370" y="4739407"/>
              <a:ext cx="1508331" cy="603222"/>
            </a:xfrm>
            <a:prstGeom prst="rect">
              <a:avLst/>
            </a:prstGeom>
          </p:spPr>
          <p:txBody>
            <a:bodyPr lIns="0" tIns="0" rIns="0" bIns="0">
              <a:spAutoFit/>
            </a:bodyPr>
            <a:lstStyle/>
            <a:p>
              <a:pPr algn="ctr" eaLnBrk="1" fontAlgn="auto" hangingPunct="1">
                <a:lnSpc>
                  <a:spcPct val="89000"/>
                </a:lnSpc>
                <a:spcBef>
                  <a:spcPts val="0"/>
                </a:spcBef>
                <a:spcAft>
                  <a:spcPts val="0"/>
                </a:spcAft>
                <a:defRPr/>
              </a:pPr>
              <a:r>
                <a:rPr lang="en-US" sz="1467" dirty="0">
                  <a:solidFill>
                    <a:schemeClr val="bg1"/>
                  </a:solidFill>
                  <a:latin typeface="+mn-lt"/>
                </a:rPr>
                <a:t>Lorem ipsum dolor sit amet</a:t>
              </a:r>
              <a:r>
                <a:rPr lang="en-US" sz="1467">
                  <a:solidFill>
                    <a:schemeClr val="bg1"/>
                  </a:solidFill>
                  <a:latin typeface="+mn-lt"/>
                </a:rPr>
                <a:t>, consectetur</a:t>
              </a:r>
              <a:endParaRPr lang="en-US" sz="1467" dirty="0">
                <a:solidFill>
                  <a:schemeClr val="bg1"/>
                </a:solidFill>
                <a:latin typeface="+mn-lt"/>
              </a:endParaRPr>
            </a:p>
          </p:txBody>
        </p:sp>
      </p:grpSp>
      <p:grpSp>
        <p:nvGrpSpPr>
          <p:cNvPr id="51" name="Group 50">
            <a:extLst>
              <a:ext uri="{FF2B5EF4-FFF2-40B4-BE49-F238E27FC236}">
                <a16:creationId xmlns:a16="http://schemas.microsoft.com/office/drawing/2014/main" id="{338981FB-073D-4F18-8770-81D2AC564F93}"/>
              </a:ext>
            </a:extLst>
          </p:cNvPr>
          <p:cNvGrpSpPr>
            <a:grpSpLocks/>
          </p:cNvGrpSpPr>
          <p:nvPr/>
        </p:nvGrpSpPr>
        <p:grpSpPr bwMode="auto">
          <a:xfrm>
            <a:off x="1831975" y="2287588"/>
            <a:ext cx="1722438" cy="1712912"/>
            <a:chOff x="1831694" y="2287909"/>
            <a:chExt cx="1723018" cy="1712985"/>
          </a:xfrm>
        </p:grpSpPr>
        <p:sp>
          <p:nvSpPr>
            <p:cNvPr id="3" name="Freeform 4">
              <a:extLst>
                <a:ext uri="{FF2B5EF4-FFF2-40B4-BE49-F238E27FC236}">
                  <a16:creationId xmlns:a16="http://schemas.microsoft.com/office/drawing/2014/main" id="{88007634-D6B9-46F1-8503-9FFF03506D2A}"/>
                </a:ext>
              </a:extLst>
            </p:cNvPr>
            <p:cNvSpPr>
              <a:spLocks/>
            </p:cNvSpPr>
            <p:nvPr/>
          </p:nvSpPr>
          <p:spPr bwMode="auto">
            <a:xfrm rot="415178">
              <a:off x="1831694" y="2287909"/>
              <a:ext cx="1723018" cy="1712985"/>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lumMod val="60000"/>
                <a:lumOff val="40000"/>
              </a:schemeClr>
            </a:solidFill>
            <a:ln w="19050" cap="rnd">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50212" name="Group 7">
              <a:extLst>
                <a:ext uri="{FF2B5EF4-FFF2-40B4-BE49-F238E27FC236}">
                  <a16:creationId xmlns:a16="http://schemas.microsoft.com/office/drawing/2014/main" id="{BAC3CE63-ADD7-4C87-925C-55E7ADF104DC}"/>
                </a:ext>
              </a:extLst>
            </p:cNvPr>
            <p:cNvGrpSpPr>
              <a:grpSpLocks noChangeAspect="1"/>
            </p:cNvGrpSpPr>
            <p:nvPr/>
          </p:nvGrpSpPr>
          <p:grpSpPr bwMode="auto">
            <a:xfrm>
              <a:off x="2360038" y="2576296"/>
              <a:ext cx="639435" cy="679099"/>
              <a:chOff x="476250" y="5167313"/>
              <a:chExt cx="1484313" cy="1576387"/>
            </a:xfrm>
          </p:grpSpPr>
          <p:sp>
            <p:nvSpPr>
              <p:cNvPr id="50214" name="Freeform 13">
                <a:extLst>
                  <a:ext uri="{FF2B5EF4-FFF2-40B4-BE49-F238E27FC236}">
                    <a16:creationId xmlns:a16="http://schemas.microsoft.com/office/drawing/2014/main" id="{74A58DC0-E25E-4A87-8B24-23982476FC88}"/>
                  </a:ext>
                </a:extLst>
              </p:cNvPr>
              <p:cNvSpPr>
                <a:spLocks noEditPoints="1"/>
              </p:cNvSpPr>
              <p:nvPr/>
            </p:nvSpPr>
            <p:spPr bwMode="auto">
              <a:xfrm>
                <a:off x="476250" y="5167313"/>
                <a:ext cx="1484313" cy="1576387"/>
              </a:xfrm>
              <a:custGeom>
                <a:avLst/>
                <a:gdLst>
                  <a:gd name="T0" fmla="*/ 1420126 w 185"/>
                  <a:gd name="T1" fmla="*/ 1230547 h 196"/>
                  <a:gd name="T2" fmla="*/ 986868 w 185"/>
                  <a:gd name="T3" fmla="*/ 337797 h 196"/>
                  <a:gd name="T4" fmla="*/ 986868 w 185"/>
                  <a:gd name="T5" fmla="*/ 184984 h 196"/>
                  <a:gd name="T6" fmla="*/ 1043031 w 185"/>
                  <a:gd name="T7" fmla="*/ 184984 h 196"/>
                  <a:gd name="T8" fmla="*/ 1067101 w 185"/>
                  <a:gd name="T9" fmla="*/ 168899 h 196"/>
                  <a:gd name="T10" fmla="*/ 1067101 w 185"/>
                  <a:gd name="T11" fmla="*/ 16086 h 196"/>
                  <a:gd name="T12" fmla="*/ 1043031 w 185"/>
                  <a:gd name="T13" fmla="*/ 0 h 196"/>
                  <a:gd name="T14" fmla="*/ 425236 w 185"/>
                  <a:gd name="T15" fmla="*/ 0 h 196"/>
                  <a:gd name="T16" fmla="*/ 409189 w 185"/>
                  <a:gd name="T17" fmla="*/ 16086 h 196"/>
                  <a:gd name="T18" fmla="*/ 409189 w 185"/>
                  <a:gd name="T19" fmla="*/ 168899 h 196"/>
                  <a:gd name="T20" fmla="*/ 425236 w 185"/>
                  <a:gd name="T21" fmla="*/ 184984 h 196"/>
                  <a:gd name="T22" fmla="*/ 497445 w 185"/>
                  <a:gd name="T23" fmla="*/ 184984 h 196"/>
                  <a:gd name="T24" fmla="*/ 497445 w 185"/>
                  <a:gd name="T25" fmla="*/ 337797 h 196"/>
                  <a:gd name="T26" fmla="*/ 64187 w 185"/>
                  <a:gd name="T27" fmla="*/ 1230547 h 196"/>
                  <a:gd name="T28" fmla="*/ 40117 w 185"/>
                  <a:gd name="T29" fmla="*/ 1512045 h 196"/>
                  <a:gd name="T30" fmla="*/ 192560 w 185"/>
                  <a:gd name="T31" fmla="*/ 1576387 h 196"/>
                  <a:gd name="T32" fmla="*/ 1299777 w 185"/>
                  <a:gd name="T33" fmla="*/ 1576387 h 196"/>
                  <a:gd name="T34" fmla="*/ 1444196 w 185"/>
                  <a:gd name="T35" fmla="*/ 1512045 h 196"/>
                  <a:gd name="T36" fmla="*/ 1420126 w 185"/>
                  <a:gd name="T37" fmla="*/ 1230547 h 196"/>
                  <a:gd name="T38" fmla="*/ 441282 w 185"/>
                  <a:gd name="T39" fmla="*/ 32171 h 196"/>
                  <a:gd name="T40" fmla="*/ 1026984 w 185"/>
                  <a:gd name="T41" fmla="*/ 32171 h 196"/>
                  <a:gd name="T42" fmla="*/ 1026984 w 185"/>
                  <a:gd name="T43" fmla="*/ 144770 h 196"/>
                  <a:gd name="T44" fmla="*/ 970821 w 185"/>
                  <a:gd name="T45" fmla="*/ 144770 h 196"/>
                  <a:gd name="T46" fmla="*/ 521515 w 185"/>
                  <a:gd name="T47" fmla="*/ 144770 h 196"/>
                  <a:gd name="T48" fmla="*/ 441282 w 185"/>
                  <a:gd name="T49" fmla="*/ 144770 h 196"/>
                  <a:gd name="T50" fmla="*/ 441282 w 185"/>
                  <a:gd name="T51" fmla="*/ 32171 h 196"/>
                  <a:gd name="T52" fmla="*/ 1412103 w 185"/>
                  <a:gd name="T53" fmla="*/ 1487916 h 196"/>
                  <a:gd name="T54" fmla="*/ 1299777 w 185"/>
                  <a:gd name="T55" fmla="*/ 1536173 h 196"/>
                  <a:gd name="T56" fmla="*/ 192560 w 185"/>
                  <a:gd name="T57" fmla="*/ 1536173 h 196"/>
                  <a:gd name="T58" fmla="*/ 72210 w 185"/>
                  <a:gd name="T59" fmla="*/ 1487916 h 196"/>
                  <a:gd name="T60" fmla="*/ 104303 w 185"/>
                  <a:gd name="T61" fmla="*/ 1246633 h 196"/>
                  <a:gd name="T62" fmla="*/ 537562 w 185"/>
                  <a:gd name="T63" fmla="*/ 353883 h 196"/>
                  <a:gd name="T64" fmla="*/ 537562 w 185"/>
                  <a:gd name="T65" fmla="*/ 345840 h 196"/>
                  <a:gd name="T66" fmla="*/ 537562 w 185"/>
                  <a:gd name="T67" fmla="*/ 184984 h 196"/>
                  <a:gd name="T68" fmla="*/ 946751 w 185"/>
                  <a:gd name="T69" fmla="*/ 184984 h 196"/>
                  <a:gd name="T70" fmla="*/ 946751 w 185"/>
                  <a:gd name="T71" fmla="*/ 345840 h 196"/>
                  <a:gd name="T72" fmla="*/ 954774 w 185"/>
                  <a:gd name="T73" fmla="*/ 353883 h 196"/>
                  <a:gd name="T74" fmla="*/ 1388033 w 185"/>
                  <a:gd name="T75" fmla="*/ 1246633 h 196"/>
                  <a:gd name="T76" fmla="*/ 1412103 w 185"/>
                  <a:gd name="T77" fmla="*/ 1487916 h 1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0215" name="Freeform 14">
                <a:extLst>
                  <a:ext uri="{FF2B5EF4-FFF2-40B4-BE49-F238E27FC236}">
                    <a16:creationId xmlns:a16="http://schemas.microsoft.com/office/drawing/2014/main" id="{334A0DF3-E2CF-4016-A955-D19AD5278881}"/>
                  </a:ext>
                </a:extLst>
              </p:cNvPr>
              <p:cNvSpPr>
                <a:spLocks noEditPoints="1"/>
              </p:cNvSpPr>
              <p:nvPr/>
            </p:nvSpPr>
            <p:spPr bwMode="auto">
              <a:xfrm>
                <a:off x="812800" y="5770563"/>
                <a:ext cx="811213" cy="812800"/>
              </a:xfrm>
              <a:custGeom>
                <a:avLst/>
                <a:gdLst>
                  <a:gd name="T0" fmla="*/ 795149 w 101"/>
                  <a:gd name="T1" fmla="*/ 281663 h 101"/>
                  <a:gd name="T2" fmla="*/ 795149 w 101"/>
                  <a:gd name="T3" fmla="*/ 281663 h 101"/>
                  <a:gd name="T4" fmla="*/ 795149 w 101"/>
                  <a:gd name="T5" fmla="*/ 281663 h 101"/>
                  <a:gd name="T6" fmla="*/ 795149 w 101"/>
                  <a:gd name="T7" fmla="*/ 281663 h 101"/>
                  <a:gd name="T8" fmla="*/ 787118 w 101"/>
                  <a:gd name="T9" fmla="*/ 281663 h 101"/>
                  <a:gd name="T10" fmla="*/ 787118 w 101"/>
                  <a:gd name="T11" fmla="*/ 281663 h 101"/>
                  <a:gd name="T12" fmla="*/ 787118 w 101"/>
                  <a:gd name="T13" fmla="*/ 273616 h 101"/>
                  <a:gd name="T14" fmla="*/ 787118 w 101"/>
                  <a:gd name="T15" fmla="*/ 273616 h 101"/>
                  <a:gd name="T16" fmla="*/ 787118 w 101"/>
                  <a:gd name="T17" fmla="*/ 273616 h 101"/>
                  <a:gd name="T18" fmla="*/ 787118 w 101"/>
                  <a:gd name="T19" fmla="*/ 273616 h 101"/>
                  <a:gd name="T20" fmla="*/ 779086 w 101"/>
                  <a:gd name="T21" fmla="*/ 273616 h 101"/>
                  <a:gd name="T22" fmla="*/ 779086 w 101"/>
                  <a:gd name="T23" fmla="*/ 273616 h 101"/>
                  <a:gd name="T24" fmla="*/ 771054 w 101"/>
                  <a:gd name="T25" fmla="*/ 273616 h 101"/>
                  <a:gd name="T26" fmla="*/ 594354 w 101"/>
                  <a:gd name="T27" fmla="*/ 321901 h 101"/>
                  <a:gd name="T28" fmla="*/ 409622 w 101"/>
                  <a:gd name="T29" fmla="*/ 0 h 101"/>
                  <a:gd name="T30" fmla="*/ 208827 w 101"/>
                  <a:gd name="T31" fmla="*/ 313853 h 101"/>
                  <a:gd name="T32" fmla="*/ 48191 w 101"/>
                  <a:gd name="T33" fmla="*/ 273616 h 101"/>
                  <a:gd name="T34" fmla="*/ 48191 w 101"/>
                  <a:gd name="T35" fmla="*/ 265568 h 101"/>
                  <a:gd name="T36" fmla="*/ 24095 w 101"/>
                  <a:gd name="T37" fmla="*/ 281663 h 101"/>
                  <a:gd name="T38" fmla="*/ 24095 w 101"/>
                  <a:gd name="T39" fmla="*/ 281663 h 101"/>
                  <a:gd name="T40" fmla="*/ 24095 w 101"/>
                  <a:gd name="T41" fmla="*/ 281663 h 101"/>
                  <a:gd name="T42" fmla="*/ 0 w 101"/>
                  <a:gd name="T43" fmla="*/ 402376 h 101"/>
                  <a:gd name="T44" fmla="*/ 409622 w 101"/>
                  <a:gd name="T45" fmla="*/ 812800 h 101"/>
                  <a:gd name="T46" fmla="*/ 811213 w 101"/>
                  <a:gd name="T47" fmla="*/ 402376 h 101"/>
                  <a:gd name="T48" fmla="*/ 795149 w 101"/>
                  <a:gd name="T49" fmla="*/ 281663 h 101"/>
                  <a:gd name="T50" fmla="*/ 795149 w 101"/>
                  <a:gd name="T51" fmla="*/ 281663 h 101"/>
                  <a:gd name="T52" fmla="*/ 409622 w 101"/>
                  <a:gd name="T53" fmla="*/ 40238 h 101"/>
                  <a:gd name="T54" fmla="*/ 562227 w 101"/>
                  <a:gd name="T55" fmla="*/ 337996 h 101"/>
                  <a:gd name="T56" fmla="*/ 417654 w 101"/>
                  <a:gd name="T57" fmla="*/ 482851 h 101"/>
                  <a:gd name="T58" fmla="*/ 248986 w 101"/>
                  <a:gd name="T59" fmla="*/ 329949 h 101"/>
                  <a:gd name="T60" fmla="*/ 409622 w 101"/>
                  <a:gd name="T61" fmla="*/ 40238 h 101"/>
                  <a:gd name="T62" fmla="*/ 40159 w 101"/>
                  <a:gd name="T63" fmla="*/ 402376 h 101"/>
                  <a:gd name="T64" fmla="*/ 56223 w 101"/>
                  <a:gd name="T65" fmla="*/ 305806 h 101"/>
                  <a:gd name="T66" fmla="*/ 393559 w 101"/>
                  <a:gd name="T67" fmla="*/ 515042 h 101"/>
                  <a:gd name="T68" fmla="*/ 329304 w 101"/>
                  <a:gd name="T69" fmla="*/ 748420 h 101"/>
                  <a:gd name="T70" fmla="*/ 329304 w 101"/>
                  <a:gd name="T71" fmla="*/ 764515 h 101"/>
                  <a:gd name="T72" fmla="*/ 40159 w 101"/>
                  <a:gd name="T73" fmla="*/ 402376 h 101"/>
                  <a:gd name="T74" fmla="*/ 409622 w 101"/>
                  <a:gd name="T75" fmla="*/ 772562 h 101"/>
                  <a:gd name="T76" fmla="*/ 369463 w 101"/>
                  <a:gd name="T77" fmla="*/ 772562 h 101"/>
                  <a:gd name="T78" fmla="*/ 369463 w 101"/>
                  <a:gd name="T79" fmla="*/ 748420 h 101"/>
                  <a:gd name="T80" fmla="*/ 763022 w 101"/>
                  <a:gd name="T81" fmla="*/ 313853 h 101"/>
                  <a:gd name="T82" fmla="*/ 771054 w 101"/>
                  <a:gd name="T83" fmla="*/ 402376 h 101"/>
                  <a:gd name="T84" fmla="*/ 409622 w 101"/>
                  <a:gd name="T85" fmla="*/ 772562 h 1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grpSp>
        <p:sp>
          <p:nvSpPr>
            <p:cNvPr id="15" name="Rectangle 14">
              <a:extLst>
                <a:ext uri="{FF2B5EF4-FFF2-40B4-BE49-F238E27FC236}">
                  <a16:creationId xmlns:a16="http://schemas.microsoft.com/office/drawing/2014/main" id="{40F5695A-1B0B-4573-921B-BE7288BDB785}"/>
                </a:ext>
              </a:extLst>
            </p:cNvPr>
            <p:cNvSpPr/>
            <p:nvPr/>
          </p:nvSpPr>
          <p:spPr>
            <a:xfrm>
              <a:off x="1963501" y="3348404"/>
              <a:ext cx="1508633" cy="201621"/>
            </a:xfrm>
            <a:prstGeom prst="rect">
              <a:avLst/>
            </a:prstGeom>
          </p:spPr>
          <p:txBody>
            <a:bodyPr lIns="0" tIns="0" rIns="0" bIns="0">
              <a:spAutoFit/>
            </a:bodyPr>
            <a:lstStyle/>
            <a:p>
              <a:pPr algn="ctr" eaLnBrk="1" fontAlgn="auto" hangingPunct="1">
                <a:lnSpc>
                  <a:spcPct val="89000"/>
                </a:lnSpc>
                <a:spcBef>
                  <a:spcPts val="0"/>
                </a:spcBef>
                <a:spcAft>
                  <a:spcPts val="0"/>
                </a:spcAft>
                <a:defRPr/>
              </a:pPr>
              <a:r>
                <a:rPr lang="en-US" sz="1467">
                  <a:solidFill>
                    <a:schemeClr val="bg1"/>
                  </a:solidFill>
                  <a:latin typeface="+mn-lt"/>
                </a:rPr>
                <a:t>Lorem ipsum</a:t>
              </a:r>
              <a:endParaRPr lang="en-US" sz="1467" dirty="0">
                <a:solidFill>
                  <a:schemeClr val="bg1"/>
                </a:solidFill>
                <a:latin typeface="+mn-lt"/>
              </a:endParaRPr>
            </a:p>
          </p:txBody>
        </p:sp>
      </p:grpSp>
      <p:grpSp>
        <p:nvGrpSpPr>
          <p:cNvPr id="53" name="Group 52">
            <a:extLst>
              <a:ext uri="{FF2B5EF4-FFF2-40B4-BE49-F238E27FC236}">
                <a16:creationId xmlns:a16="http://schemas.microsoft.com/office/drawing/2014/main" id="{A5844503-D818-4BC5-8974-7494D42FB6B7}"/>
              </a:ext>
            </a:extLst>
          </p:cNvPr>
          <p:cNvGrpSpPr>
            <a:grpSpLocks/>
          </p:cNvGrpSpPr>
          <p:nvPr/>
        </p:nvGrpSpPr>
        <p:grpSpPr bwMode="auto">
          <a:xfrm>
            <a:off x="3287713" y="3175000"/>
            <a:ext cx="1735137" cy="1712913"/>
            <a:chOff x="3288392" y="3174597"/>
            <a:chExt cx="1734729" cy="1712981"/>
          </a:xfrm>
        </p:grpSpPr>
        <p:sp>
          <p:nvSpPr>
            <p:cNvPr id="6" name="Freeform 7">
              <a:extLst>
                <a:ext uri="{FF2B5EF4-FFF2-40B4-BE49-F238E27FC236}">
                  <a16:creationId xmlns:a16="http://schemas.microsoft.com/office/drawing/2014/main" id="{3EBDC978-2F49-4305-8F3C-DD7D81B31303}"/>
                </a:ext>
              </a:extLst>
            </p:cNvPr>
            <p:cNvSpPr>
              <a:spLocks/>
            </p:cNvSpPr>
            <p:nvPr/>
          </p:nvSpPr>
          <p:spPr bwMode="auto">
            <a:xfrm>
              <a:off x="3288392" y="3174597"/>
              <a:ext cx="1734729" cy="1712981"/>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solidFill>
            <a:ln w="19050" cap="rnd">
              <a:solidFill>
                <a:schemeClr val="accent3"/>
              </a:solidFill>
              <a:round/>
              <a:headEnd/>
              <a:tailEnd/>
            </a:ln>
          </p:spPr>
          <p:txBody>
            <a:bodyPr/>
            <a:lstStyle/>
            <a:p>
              <a:pPr eaLnBrk="1" fontAlgn="auto" hangingPunct="1">
                <a:spcBef>
                  <a:spcPts val="0"/>
                </a:spcBef>
                <a:spcAft>
                  <a:spcPts val="0"/>
                </a:spcAft>
                <a:defRPr/>
              </a:pPr>
              <a:endParaRPr lang="en-US">
                <a:latin typeface="+mn-lt"/>
              </a:endParaRPr>
            </a:p>
          </p:txBody>
        </p:sp>
        <p:sp>
          <p:nvSpPr>
            <p:cNvPr id="16" name="Rectangle 15">
              <a:extLst>
                <a:ext uri="{FF2B5EF4-FFF2-40B4-BE49-F238E27FC236}">
                  <a16:creationId xmlns:a16="http://schemas.microsoft.com/office/drawing/2014/main" id="{7E483441-E07A-4579-9010-19C724F06B46}"/>
                </a:ext>
              </a:extLst>
            </p:cNvPr>
            <p:cNvSpPr/>
            <p:nvPr/>
          </p:nvSpPr>
          <p:spPr>
            <a:xfrm>
              <a:off x="3413775" y="4250965"/>
              <a:ext cx="1509358" cy="200033"/>
            </a:xfrm>
            <a:prstGeom prst="rect">
              <a:avLst/>
            </a:prstGeom>
          </p:spPr>
          <p:txBody>
            <a:bodyPr lIns="0" tIns="0" rIns="0" bIns="0">
              <a:spAutoFit/>
            </a:bodyPr>
            <a:lstStyle/>
            <a:p>
              <a:pPr algn="ctr" eaLnBrk="1" fontAlgn="auto" hangingPunct="1">
                <a:lnSpc>
                  <a:spcPct val="89000"/>
                </a:lnSpc>
                <a:spcBef>
                  <a:spcPts val="0"/>
                </a:spcBef>
                <a:spcAft>
                  <a:spcPts val="0"/>
                </a:spcAft>
                <a:defRPr/>
              </a:pPr>
              <a:r>
                <a:rPr lang="en-US" sz="1467">
                  <a:solidFill>
                    <a:schemeClr val="bg1"/>
                  </a:solidFill>
                  <a:latin typeface="+mn-lt"/>
                </a:rPr>
                <a:t>Lorem ipsum</a:t>
              </a:r>
              <a:endParaRPr lang="en-US" sz="1467" dirty="0">
                <a:solidFill>
                  <a:schemeClr val="bg1"/>
                </a:solidFill>
                <a:latin typeface="+mn-lt"/>
              </a:endParaRPr>
            </a:p>
          </p:txBody>
        </p:sp>
        <p:grpSp>
          <p:nvGrpSpPr>
            <p:cNvPr id="50204" name="Group 8">
              <a:extLst>
                <a:ext uri="{FF2B5EF4-FFF2-40B4-BE49-F238E27FC236}">
                  <a16:creationId xmlns:a16="http://schemas.microsoft.com/office/drawing/2014/main" id="{D4F8DA67-02EE-437B-AA02-B92EA676C0A2}"/>
                </a:ext>
              </a:extLst>
            </p:cNvPr>
            <p:cNvGrpSpPr>
              <a:grpSpLocks noChangeAspect="1"/>
            </p:cNvGrpSpPr>
            <p:nvPr/>
          </p:nvGrpSpPr>
          <p:grpSpPr bwMode="auto">
            <a:xfrm>
              <a:off x="3925176" y="3653560"/>
              <a:ext cx="461160" cy="499992"/>
              <a:chOff x="2853" y="1431"/>
              <a:chExt cx="190" cy="206"/>
            </a:xfrm>
          </p:grpSpPr>
          <p:sp>
            <p:nvSpPr>
              <p:cNvPr id="50205" name="Freeform 9">
                <a:extLst>
                  <a:ext uri="{FF2B5EF4-FFF2-40B4-BE49-F238E27FC236}">
                    <a16:creationId xmlns:a16="http://schemas.microsoft.com/office/drawing/2014/main" id="{FE9D5243-8CC6-40F6-A76C-5183ADD9D0AD}"/>
                  </a:ext>
                </a:extLst>
              </p:cNvPr>
              <p:cNvSpPr>
                <a:spLocks/>
              </p:cNvSpPr>
              <p:nvPr/>
            </p:nvSpPr>
            <p:spPr bwMode="auto">
              <a:xfrm>
                <a:off x="2906" y="1450"/>
                <a:ext cx="84" cy="0"/>
              </a:xfrm>
              <a:custGeom>
                <a:avLst/>
                <a:gdLst>
                  <a:gd name="T0" fmla="*/ 0 w 785"/>
                  <a:gd name="T1" fmla="*/ 0 w 785"/>
                  <a:gd name="T2" fmla="*/ 84 w 785"/>
                  <a:gd name="T3" fmla="*/ 0 60000 65536"/>
                  <a:gd name="T4" fmla="*/ 0 60000 65536"/>
                  <a:gd name="T5" fmla="*/ 0 60000 65536"/>
                </a:gdLst>
                <a:ahLst/>
                <a:cxnLst>
                  <a:cxn ang="T3">
                    <a:pos x="T0" y="0"/>
                  </a:cxn>
                  <a:cxn ang="T4">
                    <a:pos x="T1" y="0"/>
                  </a:cxn>
                  <a:cxn ang="T5">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0206" name="Freeform 10">
                <a:extLst>
                  <a:ext uri="{FF2B5EF4-FFF2-40B4-BE49-F238E27FC236}">
                    <a16:creationId xmlns:a16="http://schemas.microsoft.com/office/drawing/2014/main" id="{3D0E3892-931E-4495-B553-968CC9B21D2D}"/>
                  </a:ext>
                </a:extLst>
              </p:cNvPr>
              <p:cNvSpPr>
                <a:spLocks/>
              </p:cNvSpPr>
              <p:nvPr/>
            </p:nvSpPr>
            <p:spPr bwMode="auto">
              <a:xfrm>
                <a:off x="2853" y="1450"/>
                <a:ext cx="190" cy="187"/>
              </a:xfrm>
              <a:custGeom>
                <a:avLst/>
                <a:gdLst>
                  <a:gd name="T0" fmla="*/ 152 w 1778"/>
                  <a:gd name="T1" fmla="*/ 0 h 1745"/>
                  <a:gd name="T2" fmla="*/ 152 w 1778"/>
                  <a:gd name="T3" fmla="*/ 0 h 1745"/>
                  <a:gd name="T4" fmla="*/ 190 w 1778"/>
                  <a:gd name="T5" fmla="*/ 0 h 1745"/>
                  <a:gd name="T6" fmla="*/ 190 w 1778"/>
                  <a:gd name="T7" fmla="*/ 187 h 1745"/>
                  <a:gd name="T8" fmla="*/ 0 w 1778"/>
                  <a:gd name="T9" fmla="*/ 187 h 1745"/>
                  <a:gd name="T10" fmla="*/ 0 w 1778"/>
                  <a:gd name="T11" fmla="*/ 0 h 1745"/>
                  <a:gd name="T12" fmla="*/ 37 w 1778"/>
                  <a:gd name="T13" fmla="*/ 0 h 17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0207" name="Freeform 11">
                <a:extLst>
                  <a:ext uri="{FF2B5EF4-FFF2-40B4-BE49-F238E27FC236}">
                    <a16:creationId xmlns:a16="http://schemas.microsoft.com/office/drawing/2014/main" id="{E80FEC3D-1747-4809-808A-D49A5CD0D181}"/>
                  </a:ext>
                </a:extLst>
              </p:cNvPr>
              <p:cNvSpPr>
                <a:spLocks/>
              </p:cNvSpPr>
              <p:nvPr/>
            </p:nvSpPr>
            <p:spPr bwMode="auto">
              <a:xfrm>
                <a:off x="2853" y="1494"/>
                <a:ext cx="190" cy="0"/>
              </a:xfrm>
              <a:custGeom>
                <a:avLst/>
                <a:gdLst>
                  <a:gd name="T0" fmla="*/ 0 w 1778"/>
                  <a:gd name="T1" fmla="*/ 0 w 1778"/>
                  <a:gd name="T2" fmla="*/ 190 w 1778"/>
                  <a:gd name="T3" fmla="*/ 0 60000 65536"/>
                  <a:gd name="T4" fmla="*/ 0 60000 65536"/>
                  <a:gd name="T5" fmla="*/ 0 60000 65536"/>
                </a:gdLst>
                <a:ahLst/>
                <a:cxnLst>
                  <a:cxn ang="T3">
                    <a:pos x="T0" y="0"/>
                  </a:cxn>
                  <a:cxn ang="T4">
                    <a:pos x="T1" y="0"/>
                  </a:cxn>
                  <a:cxn ang="T5">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0208" name="Freeform 12">
                <a:extLst>
                  <a:ext uri="{FF2B5EF4-FFF2-40B4-BE49-F238E27FC236}">
                    <a16:creationId xmlns:a16="http://schemas.microsoft.com/office/drawing/2014/main" id="{5019D5D4-B2D4-4B14-AC29-CC512B6AF69D}"/>
                  </a:ext>
                </a:extLst>
              </p:cNvPr>
              <p:cNvSpPr>
                <a:spLocks/>
              </p:cNvSpPr>
              <p:nvPr/>
            </p:nvSpPr>
            <p:spPr bwMode="auto">
              <a:xfrm>
                <a:off x="2890" y="1431"/>
                <a:ext cx="16" cy="38"/>
              </a:xfrm>
              <a:custGeom>
                <a:avLst/>
                <a:gdLst>
                  <a:gd name="T0" fmla="*/ 0 w 146"/>
                  <a:gd name="T1" fmla="*/ 8 h 356"/>
                  <a:gd name="T2" fmla="*/ 0 w 146"/>
                  <a:gd name="T3" fmla="*/ 8 h 356"/>
                  <a:gd name="T4" fmla="*/ 8 w 146"/>
                  <a:gd name="T5" fmla="*/ 0 h 356"/>
                  <a:gd name="T6" fmla="*/ 16 w 146"/>
                  <a:gd name="T7" fmla="*/ 8 h 356"/>
                  <a:gd name="T8" fmla="*/ 16 w 146"/>
                  <a:gd name="T9" fmla="*/ 30 h 356"/>
                  <a:gd name="T10" fmla="*/ 8 w 146"/>
                  <a:gd name="T11" fmla="*/ 38 h 356"/>
                  <a:gd name="T12" fmla="*/ 0 w 146"/>
                  <a:gd name="T13" fmla="*/ 30 h 356"/>
                  <a:gd name="T14" fmla="*/ 0 w 146"/>
                  <a:gd name="T15" fmla="*/ 8 h 356"/>
                  <a:gd name="T16" fmla="*/ 0 w 146"/>
                  <a:gd name="T17" fmla="*/ 8 h 3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0209" name="Freeform 13">
                <a:extLst>
                  <a:ext uri="{FF2B5EF4-FFF2-40B4-BE49-F238E27FC236}">
                    <a16:creationId xmlns:a16="http://schemas.microsoft.com/office/drawing/2014/main" id="{CA3B0408-ABE5-481B-8230-96CDDCE2CB24}"/>
                  </a:ext>
                </a:extLst>
              </p:cNvPr>
              <p:cNvSpPr>
                <a:spLocks/>
              </p:cNvSpPr>
              <p:nvPr/>
            </p:nvSpPr>
            <p:spPr bwMode="auto">
              <a:xfrm>
                <a:off x="2990" y="1431"/>
                <a:ext cx="15" cy="38"/>
              </a:xfrm>
              <a:custGeom>
                <a:avLst/>
                <a:gdLst>
                  <a:gd name="T0" fmla="*/ 0 w 146"/>
                  <a:gd name="T1" fmla="*/ 8 h 356"/>
                  <a:gd name="T2" fmla="*/ 0 w 146"/>
                  <a:gd name="T3" fmla="*/ 8 h 356"/>
                  <a:gd name="T4" fmla="*/ 8 w 146"/>
                  <a:gd name="T5" fmla="*/ 0 h 356"/>
                  <a:gd name="T6" fmla="*/ 15 w 146"/>
                  <a:gd name="T7" fmla="*/ 8 h 356"/>
                  <a:gd name="T8" fmla="*/ 15 w 146"/>
                  <a:gd name="T9" fmla="*/ 30 h 356"/>
                  <a:gd name="T10" fmla="*/ 8 w 146"/>
                  <a:gd name="T11" fmla="*/ 38 h 356"/>
                  <a:gd name="T12" fmla="*/ 0 w 146"/>
                  <a:gd name="T13" fmla="*/ 30 h 356"/>
                  <a:gd name="T14" fmla="*/ 0 w 146"/>
                  <a:gd name="T15" fmla="*/ 8 h 356"/>
                  <a:gd name="T16" fmla="*/ 0 w 146"/>
                  <a:gd name="T17" fmla="*/ 8 h 3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0210" name="Freeform 14">
                <a:extLst>
                  <a:ext uri="{FF2B5EF4-FFF2-40B4-BE49-F238E27FC236}">
                    <a16:creationId xmlns:a16="http://schemas.microsoft.com/office/drawing/2014/main" id="{B2181D70-B58C-4AEA-9AC8-DEADCA59AC9D}"/>
                  </a:ext>
                </a:extLst>
              </p:cNvPr>
              <p:cNvSpPr>
                <a:spLocks/>
              </p:cNvSpPr>
              <p:nvPr/>
            </p:nvSpPr>
            <p:spPr bwMode="auto">
              <a:xfrm>
                <a:off x="2892" y="1520"/>
                <a:ext cx="112" cy="93"/>
              </a:xfrm>
              <a:custGeom>
                <a:avLst/>
                <a:gdLst>
                  <a:gd name="T0" fmla="*/ 0 w 1040"/>
                  <a:gd name="T1" fmla="*/ 60 h 863"/>
                  <a:gd name="T2" fmla="*/ 0 w 1040"/>
                  <a:gd name="T3" fmla="*/ 60 h 863"/>
                  <a:gd name="T4" fmla="*/ 37 w 1040"/>
                  <a:gd name="T5" fmla="*/ 93 h 863"/>
                  <a:gd name="T6" fmla="*/ 112 w 1040"/>
                  <a:gd name="T7" fmla="*/ 0 h 8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grpSp>
      </p:grpSp>
      <p:grpSp>
        <p:nvGrpSpPr>
          <p:cNvPr id="82" name="Group 81">
            <a:extLst>
              <a:ext uri="{FF2B5EF4-FFF2-40B4-BE49-F238E27FC236}">
                <a16:creationId xmlns:a16="http://schemas.microsoft.com/office/drawing/2014/main" id="{A8749D1F-49FC-4DE7-BBF4-53514A2B83EF}"/>
              </a:ext>
            </a:extLst>
          </p:cNvPr>
          <p:cNvGrpSpPr>
            <a:grpSpLocks/>
          </p:cNvGrpSpPr>
          <p:nvPr/>
        </p:nvGrpSpPr>
        <p:grpSpPr bwMode="auto">
          <a:xfrm>
            <a:off x="1271588" y="3976688"/>
            <a:ext cx="2339975" cy="2319337"/>
            <a:chOff x="1270990" y="3976257"/>
            <a:chExt cx="2340294" cy="2320219"/>
          </a:xfrm>
        </p:grpSpPr>
        <p:sp>
          <p:nvSpPr>
            <p:cNvPr id="4" name="Freeform 5">
              <a:extLst>
                <a:ext uri="{FF2B5EF4-FFF2-40B4-BE49-F238E27FC236}">
                  <a16:creationId xmlns:a16="http://schemas.microsoft.com/office/drawing/2014/main" id="{6A739ACF-CFEF-43F3-B089-8AE5601F5A18}"/>
                </a:ext>
              </a:extLst>
            </p:cNvPr>
            <p:cNvSpPr>
              <a:spLocks noChangeAspect="1"/>
            </p:cNvSpPr>
            <p:nvPr/>
          </p:nvSpPr>
          <p:spPr bwMode="auto">
            <a:xfrm>
              <a:off x="1270990" y="3976257"/>
              <a:ext cx="2340294" cy="2320219"/>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lumMod val="60000"/>
                <a:lumOff val="40000"/>
              </a:schemeClr>
            </a:solidFill>
            <a:ln w="19050" cap="rnd">
              <a:noFill/>
              <a:round/>
              <a:headEnd/>
              <a:tailEnd/>
            </a:ln>
          </p:spPr>
          <p:txBody>
            <a:bodyPr/>
            <a:lstStyle/>
            <a:p>
              <a:pPr eaLnBrk="1" fontAlgn="auto" hangingPunct="1">
                <a:spcBef>
                  <a:spcPts val="0"/>
                </a:spcBef>
                <a:spcAft>
                  <a:spcPts val="0"/>
                </a:spcAft>
                <a:defRPr/>
              </a:pPr>
              <a:endParaRPr lang="en-US" dirty="0">
                <a:latin typeface="+mn-lt"/>
              </a:endParaRPr>
            </a:p>
          </p:txBody>
        </p:sp>
        <p:sp>
          <p:nvSpPr>
            <p:cNvPr id="50200" name="Freeform 17">
              <a:extLst>
                <a:ext uri="{FF2B5EF4-FFF2-40B4-BE49-F238E27FC236}">
                  <a16:creationId xmlns:a16="http://schemas.microsoft.com/office/drawing/2014/main" id="{842884ED-9892-40A4-BA27-990054206E7F}"/>
                </a:ext>
              </a:extLst>
            </p:cNvPr>
            <p:cNvSpPr>
              <a:spLocks noEditPoints="1"/>
            </p:cNvSpPr>
            <p:nvPr/>
          </p:nvSpPr>
          <p:spPr bwMode="auto">
            <a:xfrm>
              <a:off x="2135928" y="4403214"/>
              <a:ext cx="713888" cy="659352"/>
            </a:xfrm>
            <a:custGeom>
              <a:avLst/>
              <a:gdLst>
                <a:gd name="T0" fmla="*/ 577357 w 800"/>
                <a:gd name="T1" fmla="*/ 0 h 740"/>
                <a:gd name="T2" fmla="*/ 131177 w 800"/>
                <a:gd name="T3" fmla="*/ 0 h 740"/>
                <a:gd name="T4" fmla="*/ 0 w 800"/>
                <a:gd name="T5" fmla="*/ 136325 h 740"/>
                <a:gd name="T6" fmla="*/ 116007 w 800"/>
                <a:gd name="T7" fmla="*/ 270869 h 740"/>
                <a:gd name="T8" fmla="*/ 328388 w 800"/>
                <a:gd name="T9" fmla="*/ 478476 h 740"/>
                <a:gd name="T10" fmla="*/ 216843 w 800"/>
                <a:gd name="T11" fmla="*/ 624602 h 740"/>
                <a:gd name="T12" fmla="*/ 199889 w 800"/>
                <a:gd name="T13" fmla="*/ 642423 h 740"/>
                <a:gd name="T14" fmla="*/ 216843 w 800"/>
                <a:gd name="T15" fmla="*/ 659352 h 740"/>
                <a:gd name="T16" fmla="*/ 491690 w 800"/>
                <a:gd name="T17" fmla="*/ 659352 h 740"/>
                <a:gd name="T18" fmla="*/ 508645 w 800"/>
                <a:gd name="T19" fmla="*/ 642423 h 740"/>
                <a:gd name="T20" fmla="*/ 491690 w 800"/>
                <a:gd name="T21" fmla="*/ 624602 h 740"/>
                <a:gd name="T22" fmla="*/ 379253 w 800"/>
                <a:gd name="T23" fmla="*/ 478476 h 740"/>
                <a:gd name="T24" fmla="*/ 591635 w 800"/>
                <a:gd name="T25" fmla="*/ 271760 h 740"/>
                <a:gd name="T26" fmla="*/ 713888 w 800"/>
                <a:gd name="T27" fmla="*/ 136325 h 740"/>
                <a:gd name="T28" fmla="*/ 577357 w 800"/>
                <a:gd name="T29" fmla="*/ 0 h 740"/>
                <a:gd name="T30" fmla="*/ 113330 w 800"/>
                <a:gd name="T31" fmla="*/ 236119 h 740"/>
                <a:gd name="T32" fmla="*/ 33910 w 800"/>
                <a:gd name="T33" fmla="*/ 136325 h 740"/>
                <a:gd name="T34" fmla="*/ 113330 w 800"/>
                <a:gd name="T35" fmla="*/ 35641 h 740"/>
                <a:gd name="T36" fmla="*/ 113330 w 800"/>
                <a:gd name="T37" fmla="*/ 236119 h 740"/>
                <a:gd name="T38" fmla="*/ 430118 w 800"/>
                <a:gd name="T39" fmla="*/ 624602 h 740"/>
                <a:gd name="T40" fmla="*/ 278416 w 800"/>
                <a:gd name="T41" fmla="*/ 624602 h 740"/>
                <a:gd name="T42" fmla="*/ 354267 w 800"/>
                <a:gd name="T43" fmla="*/ 505206 h 740"/>
                <a:gd name="T44" fmla="*/ 430118 w 800"/>
                <a:gd name="T45" fmla="*/ 624602 h 740"/>
                <a:gd name="T46" fmla="*/ 560402 w 800"/>
                <a:gd name="T47" fmla="*/ 239683 h 740"/>
                <a:gd name="T48" fmla="*/ 354267 w 800"/>
                <a:gd name="T49" fmla="*/ 445508 h 740"/>
                <a:gd name="T50" fmla="*/ 148132 w 800"/>
                <a:gd name="T51" fmla="*/ 239683 h 740"/>
                <a:gd name="T52" fmla="*/ 148132 w 800"/>
                <a:gd name="T53" fmla="*/ 33859 h 740"/>
                <a:gd name="T54" fmla="*/ 560402 w 800"/>
                <a:gd name="T55" fmla="*/ 33859 h 740"/>
                <a:gd name="T56" fmla="*/ 560402 w 800"/>
                <a:gd name="T57" fmla="*/ 239683 h 740"/>
                <a:gd name="T58" fmla="*/ 594312 w 800"/>
                <a:gd name="T59" fmla="*/ 237010 h 740"/>
                <a:gd name="T60" fmla="*/ 594312 w 800"/>
                <a:gd name="T61" fmla="*/ 35641 h 740"/>
                <a:gd name="T62" fmla="*/ 679086 w 800"/>
                <a:gd name="T63" fmla="*/ 136325 h 740"/>
                <a:gd name="T64" fmla="*/ 594312 w 800"/>
                <a:gd name="T65" fmla="*/ 237010 h 7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25" name="Rectangle 24">
              <a:extLst>
                <a:ext uri="{FF2B5EF4-FFF2-40B4-BE49-F238E27FC236}">
                  <a16:creationId xmlns:a16="http://schemas.microsoft.com/office/drawing/2014/main" id="{AF3B98D9-5567-4D6A-A77A-5D0CCCBAF91D}"/>
                </a:ext>
              </a:extLst>
            </p:cNvPr>
            <p:cNvSpPr/>
            <p:nvPr/>
          </p:nvSpPr>
          <p:spPr>
            <a:xfrm>
              <a:off x="1710787" y="5270561"/>
              <a:ext cx="1508331" cy="603479"/>
            </a:xfrm>
            <a:prstGeom prst="rect">
              <a:avLst/>
            </a:prstGeom>
          </p:spPr>
          <p:txBody>
            <a:bodyPr lIns="0" tIns="0" rIns="0" bIns="0">
              <a:spAutoFit/>
            </a:bodyPr>
            <a:lstStyle/>
            <a:p>
              <a:pPr algn="ctr" eaLnBrk="1" fontAlgn="auto" hangingPunct="1">
                <a:lnSpc>
                  <a:spcPct val="89000"/>
                </a:lnSpc>
                <a:spcBef>
                  <a:spcPts val="0"/>
                </a:spcBef>
                <a:spcAft>
                  <a:spcPts val="0"/>
                </a:spcAft>
                <a:defRPr/>
              </a:pPr>
              <a:r>
                <a:rPr lang="en-US" sz="1467" dirty="0">
                  <a:solidFill>
                    <a:schemeClr val="bg1"/>
                  </a:solidFill>
                  <a:latin typeface="+mn-lt"/>
                </a:rPr>
                <a:t>Lorem ipsum dolor sit amet</a:t>
              </a:r>
              <a:r>
                <a:rPr lang="en-US" sz="1467">
                  <a:solidFill>
                    <a:schemeClr val="bg1"/>
                  </a:solidFill>
                  <a:latin typeface="+mn-lt"/>
                </a:rPr>
                <a:t>, consectetur</a:t>
              </a:r>
              <a:endParaRPr lang="en-US" sz="1467" dirty="0">
                <a:solidFill>
                  <a:schemeClr val="bg1"/>
                </a:solidFill>
                <a:latin typeface="+mn-lt"/>
              </a:endParaRPr>
            </a:p>
          </p:txBody>
        </p:sp>
      </p:grpSp>
      <p:sp>
        <p:nvSpPr>
          <p:cNvPr id="48" name="TextBox 47">
            <a:extLst>
              <a:ext uri="{FF2B5EF4-FFF2-40B4-BE49-F238E27FC236}">
                <a16:creationId xmlns:a16="http://schemas.microsoft.com/office/drawing/2014/main" id="{19B48859-9D0B-4655-B7CC-AD806C2237A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9" name="Straight Connector 48">
            <a:extLst>
              <a:ext uri="{FF2B5EF4-FFF2-40B4-BE49-F238E27FC236}">
                <a16:creationId xmlns:a16="http://schemas.microsoft.com/office/drawing/2014/main" id="{D404D07B-07FC-48F2-BD94-1FF9734922FC}"/>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13C12EBC-66C1-45CB-BCE9-C47EE088CB9D}"/>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6" name="Freeform 269">
            <a:extLst>
              <a:ext uri="{FF2B5EF4-FFF2-40B4-BE49-F238E27FC236}">
                <a16:creationId xmlns:a16="http://schemas.microsoft.com/office/drawing/2014/main" id="{3DE2AE86-E677-478E-8786-47AEE28ED6CB}"/>
              </a:ext>
            </a:extLst>
          </p:cNvPr>
          <p:cNvSpPr>
            <a:spLocks noChangeAspect="1" noChangeArrowheads="1"/>
          </p:cNvSpPr>
          <p:nvPr/>
        </p:nvSpPr>
        <p:spPr bwMode="auto">
          <a:xfrm>
            <a:off x="7723188" y="2811463"/>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outerShdw blurRad="254000" dist="50800" dir="5400000" algn="ctr" rotWithShape="0">
              <a:srgbClr val="000000">
                <a:alpha val="43137"/>
              </a:srgbClr>
            </a:outerShdw>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57" name="Group 56">
            <a:extLst>
              <a:ext uri="{FF2B5EF4-FFF2-40B4-BE49-F238E27FC236}">
                <a16:creationId xmlns:a16="http://schemas.microsoft.com/office/drawing/2014/main" id="{93D50055-D232-445C-9580-64AB1B62F07E}"/>
              </a:ext>
            </a:extLst>
          </p:cNvPr>
          <p:cNvGrpSpPr>
            <a:grpSpLocks/>
          </p:cNvGrpSpPr>
          <p:nvPr/>
        </p:nvGrpSpPr>
        <p:grpSpPr bwMode="auto">
          <a:xfrm>
            <a:off x="8532813" y="2797175"/>
            <a:ext cx="2711450" cy="811213"/>
            <a:chOff x="8873396" y="2797948"/>
            <a:chExt cx="2711543" cy="810399"/>
          </a:xfrm>
        </p:grpSpPr>
        <p:sp>
          <p:nvSpPr>
            <p:cNvPr id="58" name="Text Placeholder 5">
              <a:extLst>
                <a:ext uri="{FF2B5EF4-FFF2-40B4-BE49-F238E27FC236}">
                  <a16:creationId xmlns:a16="http://schemas.microsoft.com/office/drawing/2014/main" id="{E8E709FE-3666-4952-A5EB-5D9848C497CC}"/>
                </a:ext>
              </a:extLst>
            </p:cNvPr>
            <p:cNvSpPr txBox="1">
              <a:spLocks/>
            </p:cNvSpPr>
            <p:nvPr/>
          </p:nvSpPr>
          <p:spPr>
            <a:xfrm>
              <a:off x="8886096" y="305962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50198" name="TextBox 58">
              <a:extLst>
                <a:ext uri="{FF2B5EF4-FFF2-40B4-BE49-F238E27FC236}">
                  <a16:creationId xmlns:a16="http://schemas.microsoft.com/office/drawing/2014/main" id="{9146DD7E-2FF8-4555-AB65-F95B6A394E19}"/>
                </a:ext>
              </a:extLst>
            </p:cNvPr>
            <p:cNvSpPr txBox="1">
              <a:spLocks noChangeArrowheads="1"/>
            </p:cNvSpPr>
            <p:nvPr/>
          </p:nvSpPr>
          <p:spPr bwMode="auto">
            <a:xfrm>
              <a:off x="8873396" y="279794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0" name="Group 59">
            <a:extLst>
              <a:ext uri="{FF2B5EF4-FFF2-40B4-BE49-F238E27FC236}">
                <a16:creationId xmlns:a16="http://schemas.microsoft.com/office/drawing/2014/main" id="{CDDB9C42-4E8D-4349-B530-E0FF058553C6}"/>
              </a:ext>
            </a:extLst>
          </p:cNvPr>
          <p:cNvGrpSpPr>
            <a:grpSpLocks/>
          </p:cNvGrpSpPr>
          <p:nvPr/>
        </p:nvGrpSpPr>
        <p:grpSpPr bwMode="auto">
          <a:xfrm>
            <a:off x="8537575" y="3865563"/>
            <a:ext cx="2711450" cy="809625"/>
            <a:chOff x="8877066" y="3865306"/>
            <a:chExt cx="2711543" cy="810399"/>
          </a:xfrm>
        </p:grpSpPr>
        <p:sp>
          <p:nvSpPr>
            <p:cNvPr id="61" name="Text Placeholder 5">
              <a:extLst>
                <a:ext uri="{FF2B5EF4-FFF2-40B4-BE49-F238E27FC236}">
                  <a16:creationId xmlns:a16="http://schemas.microsoft.com/office/drawing/2014/main" id="{3CD585A3-8895-413F-BC06-0753CA1B2E87}"/>
                </a:ext>
              </a:extLst>
            </p:cNvPr>
            <p:cNvSpPr txBox="1">
              <a:spLocks/>
            </p:cNvSpPr>
            <p:nvPr/>
          </p:nvSpPr>
          <p:spPr>
            <a:xfrm>
              <a:off x="8889766" y="4127493"/>
              <a:ext cx="2698843"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50196" name="TextBox 61">
              <a:extLst>
                <a:ext uri="{FF2B5EF4-FFF2-40B4-BE49-F238E27FC236}">
                  <a16:creationId xmlns:a16="http://schemas.microsoft.com/office/drawing/2014/main" id="{98C3345F-BD72-4F05-BB7E-C1D9B2128CBE}"/>
                </a:ext>
              </a:extLst>
            </p:cNvPr>
            <p:cNvSpPr txBox="1">
              <a:spLocks noChangeArrowheads="1"/>
            </p:cNvSpPr>
            <p:nvPr/>
          </p:nvSpPr>
          <p:spPr bwMode="auto">
            <a:xfrm>
              <a:off x="8877066" y="3865306"/>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3" name="Group 62">
            <a:extLst>
              <a:ext uri="{FF2B5EF4-FFF2-40B4-BE49-F238E27FC236}">
                <a16:creationId xmlns:a16="http://schemas.microsoft.com/office/drawing/2014/main" id="{95AB06A5-CAE2-41CF-B53B-449E52F26087}"/>
              </a:ext>
            </a:extLst>
          </p:cNvPr>
          <p:cNvGrpSpPr>
            <a:grpSpLocks/>
          </p:cNvGrpSpPr>
          <p:nvPr/>
        </p:nvGrpSpPr>
        <p:grpSpPr bwMode="auto">
          <a:xfrm>
            <a:off x="8529638" y="5026025"/>
            <a:ext cx="2711450" cy="811213"/>
            <a:chOff x="8869402" y="5026188"/>
            <a:chExt cx="2711543" cy="810399"/>
          </a:xfrm>
        </p:grpSpPr>
        <p:sp>
          <p:nvSpPr>
            <p:cNvPr id="64" name="Text Placeholder 5">
              <a:extLst>
                <a:ext uri="{FF2B5EF4-FFF2-40B4-BE49-F238E27FC236}">
                  <a16:creationId xmlns:a16="http://schemas.microsoft.com/office/drawing/2014/main" id="{6C684CBD-1C30-4DD1-BDCA-4481622EBCEB}"/>
                </a:ext>
              </a:extLst>
            </p:cNvPr>
            <p:cNvSpPr txBox="1">
              <a:spLocks/>
            </p:cNvSpPr>
            <p:nvPr/>
          </p:nvSpPr>
          <p:spPr>
            <a:xfrm>
              <a:off x="8882102" y="528786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50194" name="TextBox 64">
              <a:extLst>
                <a:ext uri="{FF2B5EF4-FFF2-40B4-BE49-F238E27FC236}">
                  <a16:creationId xmlns:a16="http://schemas.microsoft.com/office/drawing/2014/main" id="{266E3B48-0814-4AF4-BC69-0258EB1EFBDC}"/>
                </a:ext>
              </a:extLst>
            </p:cNvPr>
            <p:cNvSpPr txBox="1">
              <a:spLocks noChangeArrowheads="1"/>
            </p:cNvSpPr>
            <p:nvPr/>
          </p:nvSpPr>
          <p:spPr bwMode="auto">
            <a:xfrm>
              <a:off x="8869402" y="502618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66" name="Group 65">
            <a:extLst>
              <a:ext uri="{FF2B5EF4-FFF2-40B4-BE49-F238E27FC236}">
                <a16:creationId xmlns:a16="http://schemas.microsoft.com/office/drawing/2014/main" id="{8D4C251C-386D-4357-BA08-CB74C9430282}"/>
              </a:ext>
            </a:extLst>
          </p:cNvPr>
          <p:cNvGrpSpPr/>
          <p:nvPr/>
        </p:nvGrpSpPr>
        <p:grpSpPr>
          <a:xfrm>
            <a:off x="7897185" y="2965158"/>
            <a:ext cx="386534" cy="338053"/>
            <a:chOff x="2016919" y="5503517"/>
            <a:chExt cx="386534" cy="338053"/>
          </a:xfrm>
          <a:solidFill>
            <a:schemeClr val="bg1"/>
          </a:solidFill>
        </p:grpSpPr>
        <p:sp>
          <p:nvSpPr>
            <p:cNvPr id="67" name="Freeform 147">
              <a:extLst>
                <a:ext uri="{FF2B5EF4-FFF2-40B4-BE49-F238E27FC236}">
                  <a16:creationId xmlns:a16="http://schemas.microsoft.com/office/drawing/2014/main" id="{983FE1DD-0363-45F2-9D1D-F32EC5F4B3C7}"/>
                </a:ext>
              </a:extLst>
            </p:cNvPr>
            <p:cNvSpPr>
              <a:spLocks/>
            </p:cNvSpPr>
            <p:nvPr/>
          </p:nvSpPr>
          <p:spPr bwMode="auto">
            <a:xfrm>
              <a:off x="2016919" y="5503517"/>
              <a:ext cx="151993" cy="151993"/>
            </a:xfrm>
            <a:custGeom>
              <a:avLst/>
              <a:gdLst>
                <a:gd name="T0" fmla="*/ 8 w 101"/>
                <a:gd name="T1" fmla="*/ 80 h 100"/>
                <a:gd name="T2" fmla="*/ 16 w 101"/>
                <a:gd name="T3" fmla="*/ 72 h 100"/>
                <a:gd name="T4" fmla="*/ 16 w 101"/>
                <a:gd name="T5" fmla="*/ 27 h 100"/>
                <a:gd name="T6" fmla="*/ 86 w 101"/>
                <a:gd name="T7" fmla="*/ 98 h 100"/>
                <a:gd name="T8" fmla="*/ 92 w 101"/>
                <a:gd name="T9" fmla="*/ 100 h 100"/>
                <a:gd name="T10" fmla="*/ 98 w 101"/>
                <a:gd name="T11" fmla="*/ 98 h 100"/>
                <a:gd name="T12" fmla="*/ 98 w 101"/>
                <a:gd name="T13" fmla="*/ 86 h 100"/>
                <a:gd name="T14" fmla="*/ 27 w 101"/>
                <a:gd name="T15" fmla="*/ 16 h 100"/>
                <a:gd name="T16" fmla="*/ 72 w 101"/>
                <a:gd name="T17" fmla="*/ 16 h 100"/>
                <a:gd name="T18" fmla="*/ 80 w 101"/>
                <a:gd name="T19" fmla="*/ 8 h 100"/>
                <a:gd name="T20" fmla="*/ 72 w 101"/>
                <a:gd name="T21" fmla="*/ 0 h 100"/>
                <a:gd name="T22" fmla="*/ 8 w 101"/>
                <a:gd name="T23" fmla="*/ 0 h 100"/>
                <a:gd name="T24" fmla="*/ 0 w 101"/>
                <a:gd name="T25" fmla="*/ 8 h 100"/>
                <a:gd name="T26" fmla="*/ 0 w 101"/>
                <a:gd name="T27" fmla="*/ 72 h 100"/>
                <a:gd name="T28" fmla="*/ 8 w 101"/>
                <a:gd name="T2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8" name="Freeform 148">
              <a:extLst>
                <a:ext uri="{FF2B5EF4-FFF2-40B4-BE49-F238E27FC236}">
                  <a16:creationId xmlns:a16="http://schemas.microsoft.com/office/drawing/2014/main" id="{BC736318-8C33-4248-977E-430D0A89F7D6}"/>
                </a:ext>
              </a:extLst>
            </p:cNvPr>
            <p:cNvSpPr>
              <a:spLocks/>
            </p:cNvSpPr>
            <p:nvPr/>
          </p:nvSpPr>
          <p:spPr bwMode="auto">
            <a:xfrm>
              <a:off x="2016919" y="5689577"/>
              <a:ext cx="151993" cy="151993"/>
            </a:xfrm>
            <a:custGeom>
              <a:avLst/>
              <a:gdLst>
                <a:gd name="T0" fmla="*/ 8 w 101"/>
                <a:gd name="T1" fmla="*/ 101 h 101"/>
                <a:gd name="T2" fmla="*/ 72 w 101"/>
                <a:gd name="T3" fmla="*/ 101 h 101"/>
                <a:gd name="T4" fmla="*/ 80 w 101"/>
                <a:gd name="T5" fmla="*/ 93 h 101"/>
                <a:gd name="T6" fmla="*/ 72 w 101"/>
                <a:gd name="T7" fmla="*/ 85 h 101"/>
                <a:gd name="T8" fmla="*/ 27 w 101"/>
                <a:gd name="T9" fmla="*/ 85 h 101"/>
                <a:gd name="T10" fmla="*/ 98 w 101"/>
                <a:gd name="T11" fmla="*/ 15 h 101"/>
                <a:gd name="T12" fmla="*/ 98 w 101"/>
                <a:gd name="T13" fmla="*/ 3 h 101"/>
                <a:gd name="T14" fmla="*/ 86 w 101"/>
                <a:gd name="T15" fmla="*/ 3 h 101"/>
                <a:gd name="T16" fmla="*/ 16 w 101"/>
                <a:gd name="T17" fmla="*/ 74 h 101"/>
                <a:gd name="T18" fmla="*/ 16 w 101"/>
                <a:gd name="T19" fmla="*/ 29 h 101"/>
                <a:gd name="T20" fmla="*/ 8 w 101"/>
                <a:gd name="T21" fmla="*/ 21 h 101"/>
                <a:gd name="T22" fmla="*/ 0 w 101"/>
                <a:gd name="T23" fmla="*/ 29 h 101"/>
                <a:gd name="T24" fmla="*/ 0 w 101"/>
                <a:gd name="T25" fmla="*/ 93 h 101"/>
                <a:gd name="T26" fmla="*/ 8 w 101"/>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9" name="Freeform 149">
              <a:extLst>
                <a:ext uri="{FF2B5EF4-FFF2-40B4-BE49-F238E27FC236}">
                  <a16:creationId xmlns:a16="http://schemas.microsoft.com/office/drawing/2014/main" id="{A688BE50-991B-4B7B-AD8E-F642F3798848}"/>
                </a:ext>
              </a:extLst>
            </p:cNvPr>
            <p:cNvSpPr>
              <a:spLocks/>
            </p:cNvSpPr>
            <p:nvPr/>
          </p:nvSpPr>
          <p:spPr bwMode="auto">
            <a:xfrm>
              <a:off x="2250150" y="5689577"/>
              <a:ext cx="153303" cy="151993"/>
            </a:xfrm>
            <a:custGeom>
              <a:avLst/>
              <a:gdLst>
                <a:gd name="T0" fmla="*/ 93 w 101"/>
                <a:gd name="T1" fmla="*/ 21 h 101"/>
                <a:gd name="T2" fmla="*/ 85 w 101"/>
                <a:gd name="T3" fmla="*/ 29 h 101"/>
                <a:gd name="T4" fmla="*/ 85 w 101"/>
                <a:gd name="T5" fmla="*/ 74 h 101"/>
                <a:gd name="T6" fmla="*/ 15 w 101"/>
                <a:gd name="T7" fmla="*/ 3 h 101"/>
                <a:gd name="T8" fmla="*/ 3 w 101"/>
                <a:gd name="T9" fmla="*/ 3 h 101"/>
                <a:gd name="T10" fmla="*/ 3 w 101"/>
                <a:gd name="T11" fmla="*/ 15 h 101"/>
                <a:gd name="T12" fmla="*/ 74 w 101"/>
                <a:gd name="T13" fmla="*/ 85 h 101"/>
                <a:gd name="T14" fmla="*/ 29 w 101"/>
                <a:gd name="T15" fmla="*/ 85 h 101"/>
                <a:gd name="T16" fmla="*/ 21 w 101"/>
                <a:gd name="T17" fmla="*/ 93 h 101"/>
                <a:gd name="T18" fmla="*/ 29 w 101"/>
                <a:gd name="T19" fmla="*/ 101 h 101"/>
                <a:gd name="T20" fmla="*/ 93 w 101"/>
                <a:gd name="T21" fmla="*/ 101 h 101"/>
                <a:gd name="T22" fmla="*/ 101 w 101"/>
                <a:gd name="T23" fmla="*/ 93 h 101"/>
                <a:gd name="T24" fmla="*/ 101 w 101"/>
                <a:gd name="T25" fmla="*/ 29 h 101"/>
                <a:gd name="T26" fmla="*/ 93 w 101"/>
                <a:gd name="T27" fmla="*/ 2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0" name="Freeform 150">
              <a:extLst>
                <a:ext uri="{FF2B5EF4-FFF2-40B4-BE49-F238E27FC236}">
                  <a16:creationId xmlns:a16="http://schemas.microsoft.com/office/drawing/2014/main" id="{76FC7B60-8909-4EB5-BF6F-BC07DD0D4EA0}"/>
                </a:ext>
              </a:extLst>
            </p:cNvPr>
            <p:cNvSpPr>
              <a:spLocks/>
            </p:cNvSpPr>
            <p:nvPr/>
          </p:nvSpPr>
          <p:spPr bwMode="auto">
            <a:xfrm>
              <a:off x="2250150" y="5503517"/>
              <a:ext cx="153303" cy="151993"/>
            </a:xfrm>
            <a:custGeom>
              <a:avLst/>
              <a:gdLst>
                <a:gd name="T0" fmla="*/ 93 w 101"/>
                <a:gd name="T1" fmla="*/ 0 h 100"/>
                <a:gd name="T2" fmla="*/ 29 w 101"/>
                <a:gd name="T3" fmla="*/ 0 h 100"/>
                <a:gd name="T4" fmla="*/ 21 w 101"/>
                <a:gd name="T5" fmla="*/ 8 h 100"/>
                <a:gd name="T6" fmla="*/ 29 w 101"/>
                <a:gd name="T7" fmla="*/ 16 h 100"/>
                <a:gd name="T8" fmla="*/ 74 w 101"/>
                <a:gd name="T9" fmla="*/ 16 h 100"/>
                <a:gd name="T10" fmla="*/ 3 w 101"/>
                <a:gd name="T11" fmla="*/ 86 h 100"/>
                <a:gd name="T12" fmla="*/ 3 w 101"/>
                <a:gd name="T13" fmla="*/ 98 h 100"/>
                <a:gd name="T14" fmla="*/ 9 w 101"/>
                <a:gd name="T15" fmla="*/ 100 h 100"/>
                <a:gd name="T16" fmla="*/ 15 w 101"/>
                <a:gd name="T17" fmla="*/ 98 h 100"/>
                <a:gd name="T18" fmla="*/ 85 w 101"/>
                <a:gd name="T19" fmla="*/ 27 h 100"/>
                <a:gd name="T20" fmla="*/ 85 w 101"/>
                <a:gd name="T21" fmla="*/ 72 h 100"/>
                <a:gd name="T22" fmla="*/ 93 w 101"/>
                <a:gd name="T23" fmla="*/ 80 h 100"/>
                <a:gd name="T24" fmla="*/ 101 w 101"/>
                <a:gd name="T25" fmla="*/ 72 h 100"/>
                <a:gd name="T26" fmla="*/ 101 w 101"/>
                <a:gd name="T27" fmla="*/ 8 h 100"/>
                <a:gd name="T28" fmla="*/ 93 w 101"/>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71" name="Group 70">
            <a:extLst>
              <a:ext uri="{FF2B5EF4-FFF2-40B4-BE49-F238E27FC236}">
                <a16:creationId xmlns:a16="http://schemas.microsoft.com/office/drawing/2014/main" id="{DD1BE836-15AC-4E79-ACD4-5A265326434E}"/>
              </a:ext>
            </a:extLst>
          </p:cNvPr>
          <p:cNvGrpSpPr/>
          <p:nvPr/>
        </p:nvGrpSpPr>
        <p:grpSpPr>
          <a:xfrm>
            <a:off x="7726191" y="3878621"/>
            <a:ext cx="711692" cy="648000"/>
            <a:chOff x="8066381" y="3878621"/>
            <a:chExt cx="711692" cy="648000"/>
          </a:xfrm>
          <a:effectLst>
            <a:outerShdw blurRad="254000" dist="50800" dir="5400000" algn="ctr" rotWithShape="0">
              <a:srgbClr val="000000">
                <a:alpha val="43137"/>
              </a:srgbClr>
            </a:outerShdw>
          </a:effectLst>
        </p:grpSpPr>
        <p:sp>
          <p:nvSpPr>
            <p:cNvPr id="72" name="Freeform 269">
              <a:extLst>
                <a:ext uri="{FF2B5EF4-FFF2-40B4-BE49-F238E27FC236}">
                  <a16:creationId xmlns:a16="http://schemas.microsoft.com/office/drawing/2014/main" id="{C7DF5D67-3632-4005-A1EA-609EEC80DC73}"/>
                </a:ext>
              </a:extLst>
            </p:cNvPr>
            <p:cNvSpPr>
              <a:spLocks noChangeAspect="1" noChangeArrowheads="1"/>
            </p:cNvSpPr>
            <p:nvPr/>
          </p:nvSpPr>
          <p:spPr bwMode="auto">
            <a:xfrm>
              <a:off x="8066381"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73" name="Group 72">
              <a:extLst>
                <a:ext uri="{FF2B5EF4-FFF2-40B4-BE49-F238E27FC236}">
                  <a16:creationId xmlns:a16="http://schemas.microsoft.com/office/drawing/2014/main" id="{949B062F-9D8C-48A6-BC78-90314F4818B1}"/>
                </a:ext>
              </a:extLst>
            </p:cNvPr>
            <p:cNvGrpSpPr/>
            <p:nvPr/>
          </p:nvGrpSpPr>
          <p:grpSpPr>
            <a:xfrm>
              <a:off x="8247769" y="4015181"/>
              <a:ext cx="386534" cy="386534"/>
              <a:chOff x="8103197" y="5479932"/>
              <a:chExt cx="386534" cy="386534"/>
            </a:xfrm>
            <a:solidFill>
              <a:schemeClr val="bg1"/>
            </a:solidFill>
          </p:grpSpPr>
          <p:sp>
            <p:nvSpPr>
              <p:cNvPr id="74" name="Freeform 172">
                <a:extLst>
                  <a:ext uri="{FF2B5EF4-FFF2-40B4-BE49-F238E27FC236}">
                    <a16:creationId xmlns:a16="http://schemas.microsoft.com/office/drawing/2014/main" id="{CEAFC583-6786-4BCD-A979-B32DDB488C75}"/>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5" name="Freeform 173">
                <a:extLst>
                  <a:ext uri="{FF2B5EF4-FFF2-40B4-BE49-F238E27FC236}">
                    <a16:creationId xmlns:a16="http://schemas.microsoft.com/office/drawing/2014/main" id="{89F3DDA8-7527-432A-B0EA-B67E4DB0A0DF}"/>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6" name="Freeform 174">
                <a:extLst>
                  <a:ext uri="{FF2B5EF4-FFF2-40B4-BE49-F238E27FC236}">
                    <a16:creationId xmlns:a16="http://schemas.microsoft.com/office/drawing/2014/main" id="{E7115B11-7D05-407B-B4FF-AF01B6516B81}"/>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7" name="Freeform 175">
                <a:extLst>
                  <a:ext uri="{FF2B5EF4-FFF2-40B4-BE49-F238E27FC236}">
                    <a16:creationId xmlns:a16="http://schemas.microsoft.com/office/drawing/2014/main" id="{F60BAF7B-197E-4FD7-8843-3BD4F461463C}"/>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8" name="Freeform 176">
                <a:extLst>
                  <a:ext uri="{FF2B5EF4-FFF2-40B4-BE49-F238E27FC236}">
                    <a16:creationId xmlns:a16="http://schemas.microsoft.com/office/drawing/2014/main" id="{DBC9A819-36BB-460D-9BB0-192FADDF8069}"/>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79" name="Group 78">
            <a:extLst>
              <a:ext uri="{FF2B5EF4-FFF2-40B4-BE49-F238E27FC236}">
                <a16:creationId xmlns:a16="http://schemas.microsoft.com/office/drawing/2014/main" id="{1719102D-A6B1-4ED3-BCEC-0F137037D6B3}"/>
              </a:ext>
            </a:extLst>
          </p:cNvPr>
          <p:cNvGrpSpPr/>
          <p:nvPr/>
        </p:nvGrpSpPr>
        <p:grpSpPr>
          <a:xfrm>
            <a:off x="7718527" y="5039503"/>
            <a:ext cx="711692" cy="648000"/>
            <a:chOff x="8058717" y="5039503"/>
            <a:chExt cx="711692" cy="648000"/>
          </a:xfrm>
          <a:effectLst>
            <a:outerShdw blurRad="254000" dist="50800" dir="5400000" algn="ctr" rotWithShape="0">
              <a:srgbClr val="000000">
                <a:alpha val="43137"/>
              </a:srgbClr>
            </a:outerShdw>
          </a:effectLst>
        </p:grpSpPr>
        <p:sp>
          <p:nvSpPr>
            <p:cNvPr id="80" name="Freeform 269">
              <a:extLst>
                <a:ext uri="{FF2B5EF4-FFF2-40B4-BE49-F238E27FC236}">
                  <a16:creationId xmlns:a16="http://schemas.microsoft.com/office/drawing/2014/main" id="{92C254EB-F9BA-4933-938E-C7F26CBFF85D}"/>
                </a:ext>
              </a:extLst>
            </p:cNvPr>
            <p:cNvSpPr>
              <a:spLocks noChangeAspect="1" noChangeArrowheads="1"/>
            </p:cNvSpPr>
            <p:nvPr/>
          </p:nvSpPr>
          <p:spPr bwMode="auto">
            <a:xfrm>
              <a:off x="8058717"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81" name="Freeform 127">
              <a:extLst>
                <a:ext uri="{FF2B5EF4-FFF2-40B4-BE49-F238E27FC236}">
                  <a16:creationId xmlns:a16="http://schemas.microsoft.com/office/drawing/2014/main" id="{08910E70-FB60-4542-BE91-4F0C4767C869}"/>
                </a:ext>
              </a:extLst>
            </p:cNvPr>
            <p:cNvSpPr>
              <a:spLocks noEditPoints="1"/>
            </p:cNvSpPr>
            <p:nvPr/>
          </p:nvSpPr>
          <p:spPr bwMode="auto">
            <a:xfrm>
              <a:off x="8213178" y="5187232"/>
              <a:ext cx="384969" cy="339875"/>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up)">
                                      <p:cBhvr>
                                        <p:cTn id="7" dur="500"/>
                                        <p:tgtEl>
                                          <p:spTgt spid="48"/>
                                        </p:tgtEl>
                                      </p:cBhvr>
                                    </p:animEffect>
                                  </p:childTnLst>
                                </p:cTn>
                              </p:par>
                              <p:par>
                                <p:cTn id="8" presetID="16" presetClass="entr" presetSubtype="37"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1000"/>
                                        <p:tgtEl>
                                          <p:spTgt spid="50"/>
                                        </p:tgtEl>
                                      </p:cBhvr>
                                    </p:animEffect>
                                    <p:anim calcmode="lin" valueType="num">
                                      <p:cBhvr>
                                        <p:cTn id="14" dur="1000" fill="hold"/>
                                        <p:tgtEl>
                                          <p:spTgt spid="50"/>
                                        </p:tgtEl>
                                        <p:attrNameLst>
                                          <p:attrName>ppt_x</p:attrName>
                                        </p:attrNameLst>
                                      </p:cBhvr>
                                      <p:tavLst>
                                        <p:tav tm="0">
                                          <p:val>
                                            <p:strVal val="#ppt_x"/>
                                          </p:val>
                                        </p:tav>
                                        <p:tav tm="100000">
                                          <p:val>
                                            <p:strVal val="#ppt_x"/>
                                          </p:val>
                                        </p:tav>
                                      </p:tavLst>
                                    </p:anim>
                                    <p:anim calcmode="lin" valueType="num">
                                      <p:cBhvr>
                                        <p:cTn id="15" dur="900" decel="100000" fill="hold"/>
                                        <p:tgtEl>
                                          <p:spTgt spid="5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82"/>
                                        </p:tgtEl>
                                        <p:attrNameLst>
                                          <p:attrName>style.visibility</p:attrName>
                                        </p:attrNameLst>
                                      </p:cBhvr>
                                      <p:to>
                                        <p:strVal val="visible"/>
                                      </p:to>
                                    </p:set>
                                    <p:anim calcmode="lin" valueType="num">
                                      <p:cBhvr>
                                        <p:cTn id="20" dur="500" fill="hold"/>
                                        <p:tgtEl>
                                          <p:spTgt spid="82"/>
                                        </p:tgtEl>
                                        <p:attrNameLst>
                                          <p:attrName>ppt_w</p:attrName>
                                        </p:attrNameLst>
                                      </p:cBhvr>
                                      <p:tavLst>
                                        <p:tav tm="0">
                                          <p:val>
                                            <p:fltVal val="0"/>
                                          </p:val>
                                        </p:tav>
                                        <p:tav tm="100000">
                                          <p:val>
                                            <p:strVal val="#ppt_w"/>
                                          </p:val>
                                        </p:tav>
                                      </p:tavLst>
                                    </p:anim>
                                    <p:anim calcmode="lin" valueType="num">
                                      <p:cBhvr>
                                        <p:cTn id="21" dur="500" fill="hold"/>
                                        <p:tgtEl>
                                          <p:spTgt spid="82"/>
                                        </p:tgtEl>
                                        <p:attrNameLst>
                                          <p:attrName>ppt_h</p:attrName>
                                        </p:attrNameLst>
                                      </p:cBhvr>
                                      <p:tavLst>
                                        <p:tav tm="0">
                                          <p:val>
                                            <p:fltVal val="0"/>
                                          </p:val>
                                        </p:tav>
                                        <p:tav tm="100000">
                                          <p:val>
                                            <p:strVal val="#ppt_h"/>
                                          </p:val>
                                        </p:tav>
                                      </p:tavLst>
                                    </p:anim>
                                  </p:childTnLst>
                                </p:cTn>
                              </p:par>
                              <p:par>
                                <p:cTn id="22" presetID="49" presetClass="entr" presetSubtype="0" decel="100000"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p:cTn id="24" dur="500" fill="hold"/>
                                        <p:tgtEl>
                                          <p:spTgt spid="51"/>
                                        </p:tgtEl>
                                        <p:attrNameLst>
                                          <p:attrName>ppt_w</p:attrName>
                                        </p:attrNameLst>
                                      </p:cBhvr>
                                      <p:tavLst>
                                        <p:tav tm="0">
                                          <p:val>
                                            <p:fltVal val="0"/>
                                          </p:val>
                                        </p:tav>
                                        <p:tav tm="100000">
                                          <p:val>
                                            <p:strVal val="#ppt_w"/>
                                          </p:val>
                                        </p:tav>
                                      </p:tavLst>
                                    </p:anim>
                                    <p:anim calcmode="lin" valueType="num">
                                      <p:cBhvr>
                                        <p:cTn id="25" dur="500" fill="hold"/>
                                        <p:tgtEl>
                                          <p:spTgt spid="51"/>
                                        </p:tgtEl>
                                        <p:attrNameLst>
                                          <p:attrName>ppt_h</p:attrName>
                                        </p:attrNameLst>
                                      </p:cBhvr>
                                      <p:tavLst>
                                        <p:tav tm="0">
                                          <p:val>
                                            <p:fltVal val="0"/>
                                          </p:val>
                                        </p:tav>
                                        <p:tav tm="100000">
                                          <p:val>
                                            <p:strVal val="#ppt_h"/>
                                          </p:val>
                                        </p:tav>
                                      </p:tavLst>
                                    </p:anim>
                                    <p:anim calcmode="lin" valueType="num">
                                      <p:cBhvr>
                                        <p:cTn id="26" dur="500" fill="hold"/>
                                        <p:tgtEl>
                                          <p:spTgt spid="51"/>
                                        </p:tgtEl>
                                        <p:attrNameLst>
                                          <p:attrName>style.rotation</p:attrName>
                                        </p:attrNameLst>
                                      </p:cBhvr>
                                      <p:tavLst>
                                        <p:tav tm="0">
                                          <p:val>
                                            <p:fltVal val="360"/>
                                          </p:val>
                                        </p:tav>
                                        <p:tav tm="100000">
                                          <p:val>
                                            <p:fltVal val="0"/>
                                          </p:val>
                                        </p:tav>
                                      </p:tavLst>
                                    </p:anim>
                                    <p:animEffect transition="in" filter="fade">
                                      <p:cBhvr>
                                        <p:cTn id="27" dur="500"/>
                                        <p:tgtEl>
                                          <p:spTgt spid="51"/>
                                        </p:tgtEl>
                                      </p:cBhvr>
                                    </p:animEffect>
                                  </p:childTnLst>
                                </p:cTn>
                              </p:par>
                              <p:par>
                                <p:cTn id="28" presetID="35" presetClass="entr" presetSubtype="0" fill="hold"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1000"/>
                                        <p:tgtEl>
                                          <p:spTgt spid="53"/>
                                        </p:tgtEl>
                                      </p:cBhvr>
                                    </p:animEffect>
                                    <p:anim calcmode="lin" valueType="num">
                                      <p:cBhvr>
                                        <p:cTn id="31" dur="1000" fill="hold"/>
                                        <p:tgtEl>
                                          <p:spTgt spid="53"/>
                                        </p:tgtEl>
                                        <p:attrNameLst>
                                          <p:attrName>style.rotation</p:attrName>
                                        </p:attrNameLst>
                                      </p:cBhvr>
                                      <p:tavLst>
                                        <p:tav tm="0">
                                          <p:val>
                                            <p:fltVal val="720"/>
                                          </p:val>
                                        </p:tav>
                                        <p:tav tm="100000">
                                          <p:val>
                                            <p:fltVal val="0"/>
                                          </p:val>
                                        </p:tav>
                                      </p:tavLst>
                                    </p:anim>
                                    <p:anim calcmode="lin" valueType="num">
                                      <p:cBhvr>
                                        <p:cTn id="32" dur="1000" fill="hold"/>
                                        <p:tgtEl>
                                          <p:spTgt spid="53"/>
                                        </p:tgtEl>
                                        <p:attrNameLst>
                                          <p:attrName>ppt_h</p:attrName>
                                        </p:attrNameLst>
                                      </p:cBhvr>
                                      <p:tavLst>
                                        <p:tav tm="0">
                                          <p:val>
                                            <p:fltVal val="0"/>
                                          </p:val>
                                        </p:tav>
                                        <p:tav tm="100000">
                                          <p:val>
                                            <p:strVal val="#ppt_h"/>
                                          </p:val>
                                        </p:tav>
                                      </p:tavLst>
                                    </p:anim>
                                    <p:anim calcmode="lin" valueType="num">
                                      <p:cBhvr>
                                        <p:cTn id="33" dur="1000" fill="hold"/>
                                        <p:tgtEl>
                                          <p:spTgt spid="53"/>
                                        </p:tgtEl>
                                        <p:attrNameLst>
                                          <p:attrName>ppt_w</p:attrName>
                                        </p:attrNameLst>
                                      </p:cBhvr>
                                      <p:tavLst>
                                        <p:tav tm="0">
                                          <p:val>
                                            <p:fltVal val="0"/>
                                          </p:val>
                                        </p:tav>
                                        <p:tav tm="100000">
                                          <p:val>
                                            <p:strVal val="#ppt_w"/>
                                          </p:val>
                                        </p:tav>
                                      </p:tavLst>
                                    </p:anim>
                                  </p:childTnLst>
                                </p:cTn>
                              </p:par>
                              <p:par>
                                <p:cTn id="34" presetID="35" presetClass="entr" presetSubtype="0" fill="hold" nodeType="withEffect">
                                  <p:stCondLst>
                                    <p:cond delay="0"/>
                                  </p:stCondLst>
                                  <p:childTnLst>
                                    <p:set>
                                      <p:cBhvr>
                                        <p:cTn id="35" dur="1" fill="hold">
                                          <p:stCondLst>
                                            <p:cond delay="0"/>
                                          </p:stCondLst>
                                        </p:cTn>
                                        <p:tgtEl>
                                          <p:spTgt spid="54"/>
                                        </p:tgtEl>
                                        <p:attrNameLst>
                                          <p:attrName>style.visibility</p:attrName>
                                        </p:attrNameLst>
                                      </p:cBhvr>
                                      <p:to>
                                        <p:strVal val="visible"/>
                                      </p:to>
                                    </p:set>
                                    <p:animEffect transition="in" filter="fade">
                                      <p:cBhvr>
                                        <p:cTn id="36" dur="1000"/>
                                        <p:tgtEl>
                                          <p:spTgt spid="54"/>
                                        </p:tgtEl>
                                      </p:cBhvr>
                                    </p:animEffect>
                                    <p:anim calcmode="lin" valueType="num">
                                      <p:cBhvr>
                                        <p:cTn id="37" dur="1000" fill="hold"/>
                                        <p:tgtEl>
                                          <p:spTgt spid="54"/>
                                        </p:tgtEl>
                                        <p:attrNameLst>
                                          <p:attrName>style.rotation</p:attrName>
                                        </p:attrNameLst>
                                      </p:cBhvr>
                                      <p:tavLst>
                                        <p:tav tm="0">
                                          <p:val>
                                            <p:fltVal val="720"/>
                                          </p:val>
                                        </p:tav>
                                        <p:tav tm="100000">
                                          <p:val>
                                            <p:fltVal val="0"/>
                                          </p:val>
                                        </p:tav>
                                      </p:tavLst>
                                    </p:anim>
                                    <p:anim calcmode="lin" valueType="num">
                                      <p:cBhvr>
                                        <p:cTn id="38" dur="1000" fill="hold"/>
                                        <p:tgtEl>
                                          <p:spTgt spid="54"/>
                                        </p:tgtEl>
                                        <p:attrNameLst>
                                          <p:attrName>ppt_h</p:attrName>
                                        </p:attrNameLst>
                                      </p:cBhvr>
                                      <p:tavLst>
                                        <p:tav tm="0">
                                          <p:val>
                                            <p:fltVal val="0"/>
                                          </p:val>
                                        </p:tav>
                                        <p:tav tm="100000">
                                          <p:val>
                                            <p:strVal val="#ppt_h"/>
                                          </p:val>
                                        </p:tav>
                                      </p:tavLst>
                                    </p:anim>
                                    <p:anim calcmode="lin" valueType="num">
                                      <p:cBhvr>
                                        <p:cTn id="39" dur="1000" fill="hold"/>
                                        <p:tgtEl>
                                          <p:spTgt spid="54"/>
                                        </p:tgtEl>
                                        <p:attrNameLst>
                                          <p:attrName>ppt_w</p:attrName>
                                        </p:attrNameLst>
                                      </p:cBhvr>
                                      <p:tavLst>
                                        <p:tav tm="0">
                                          <p:val>
                                            <p:fltVal val="0"/>
                                          </p:val>
                                        </p:tav>
                                        <p:tav tm="100000">
                                          <p:val>
                                            <p:strVal val="#ppt_w"/>
                                          </p:val>
                                        </p:tav>
                                      </p:tavLst>
                                    </p:anim>
                                  </p:childTnLst>
                                </p:cTn>
                              </p:par>
                              <p:par>
                                <p:cTn id="40" presetID="19" presetClass="entr" presetSubtype="10" fill="hold" nodeType="with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p:cTn id="42" dur="1000" fill="hold"/>
                                        <p:tgtEl>
                                          <p:spTgt spid="55"/>
                                        </p:tgtEl>
                                        <p:attrNameLst>
                                          <p:attrName>ppt_w</p:attrName>
                                        </p:attrNameLst>
                                      </p:cBhvr>
                                      <p:tavLst>
                                        <p:tav tm="0" fmla="#ppt_w*sin(2.5*pi*$)">
                                          <p:val>
                                            <p:fltVal val="0"/>
                                          </p:val>
                                        </p:tav>
                                        <p:tav tm="100000">
                                          <p:val>
                                            <p:fltVal val="1"/>
                                          </p:val>
                                        </p:tav>
                                      </p:tavLst>
                                    </p:anim>
                                    <p:anim calcmode="lin" valueType="num">
                                      <p:cBhvr>
                                        <p:cTn id="43" dur="1000" fill="hold"/>
                                        <p:tgtEl>
                                          <p:spTgt spid="55"/>
                                        </p:tgtEl>
                                        <p:attrNameLst>
                                          <p:attrName>ppt_h</p:attrName>
                                        </p:attrNameLst>
                                      </p:cBhvr>
                                      <p:tavLst>
                                        <p:tav tm="0">
                                          <p:val>
                                            <p:strVal val="#ppt_h"/>
                                          </p:val>
                                        </p:tav>
                                        <p:tav tm="100000">
                                          <p:val>
                                            <p:strVal val="#ppt_h"/>
                                          </p:val>
                                        </p:tav>
                                      </p:tavLst>
                                    </p:anim>
                                  </p:childTnLst>
                                </p:cTn>
                              </p:par>
                            </p:childTnLst>
                          </p:cTn>
                        </p:par>
                        <p:par>
                          <p:cTn id="44" fill="hold" nodeType="afterGroup">
                            <p:stCondLst>
                              <p:cond delay="2000"/>
                            </p:stCondLst>
                            <p:childTnLst>
                              <p:par>
                                <p:cTn id="45" presetID="6" presetClass="entr" presetSubtype="32" fill="hold"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circle(out)">
                                      <p:cBhvr>
                                        <p:cTn id="47" dur="500"/>
                                        <p:tgtEl>
                                          <p:spTgt spid="56"/>
                                        </p:tgtEl>
                                      </p:cBhvr>
                                    </p:animEffect>
                                  </p:childTnLst>
                                </p:cTn>
                              </p:par>
                              <p:par>
                                <p:cTn id="48" presetID="6" presetClass="entr" presetSubtype="32" fill="hold" nodeType="withEffect">
                                  <p:stCondLst>
                                    <p:cond delay="0"/>
                                  </p:stCondLst>
                                  <p:childTnLst>
                                    <p:set>
                                      <p:cBhvr>
                                        <p:cTn id="49" dur="1" fill="hold">
                                          <p:stCondLst>
                                            <p:cond delay="0"/>
                                          </p:stCondLst>
                                        </p:cTn>
                                        <p:tgtEl>
                                          <p:spTgt spid="66"/>
                                        </p:tgtEl>
                                        <p:attrNameLst>
                                          <p:attrName>style.visibility</p:attrName>
                                        </p:attrNameLst>
                                      </p:cBhvr>
                                      <p:to>
                                        <p:strVal val="visible"/>
                                      </p:to>
                                    </p:set>
                                    <p:animEffect transition="in" filter="circle(out)">
                                      <p:cBhvr>
                                        <p:cTn id="50" dur="500"/>
                                        <p:tgtEl>
                                          <p:spTgt spid="66"/>
                                        </p:tgtEl>
                                      </p:cBhvr>
                                    </p:animEffect>
                                  </p:childTnLst>
                                </p:cTn>
                              </p:par>
                              <p:par>
                                <p:cTn id="51" presetID="22" presetClass="entr" presetSubtype="8"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nodeType="afterGroup">
                            <p:stCondLst>
                              <p:cond delay="2500"/>
                            </p:stCondLst>
                            <p:childTnLst>
                              <p:par>
                                <p:cTn id="55" presetID="6" presetClass="entr" presetSubtype="32" fill="hold" nodeType="after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circle(out)">
                                      <p:cBhvr>
                                        <p:cTn id="57" dur="500"/>
                                        <p:tgtEl>
                                          <p:spTgt spid="71"/>
                                        </p:tgtEl>
                                      </p:cBhvr>
                                    </p:animEffect>
                                  </p:childTnLst>
                                </p:cTn>
                              </p:par>
                              <p:par>
                                <p:cTn id="58" presetID="22" presetClass="entr" presetSubtype="8" fill="hold" nodeType="with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wipe(left)">
                                      <p:cBhvr>
                                        <p:cTn id="60" dur="500"/>
                                        <p:tgtEl>
                                          <p:spTgt spid="60"/>
                                        </p:tgtEl>
                                      </p:cBhvr>
                                    </p:animEffect>
                                  </p:childTnLst>
                                </p:cTn>
                              </p:par>
                            </p:childTnLst>
                          </p:cTn>
                        </p:par>
                        <p:par>
                          <p:cTn id="61" fill="hold" nodeType="afterGroup">
                            <p:stCondLst>
                              <p:cond delay="3000"/>
                            </p:stCondLst>
                            <p:childTnLst>
                              <p:par>
                                <p:cTn id="62" presetID="6" presetClass="entr" presetSubtype="32" fill="hold" nodeType="afterEffect">
                                  <p:stCondLst>
                                    <p:cond delay="0"/>
                                  </p:stCondLst>
                                  <p:childTnLst>
                                    <p:set>
                                      <p:cBhvr>
                                        <p:cTn id="63" dur="1" fill="hold">
                                          <p:stCondLst>
                                            <p:cond delay="0"/>
                                          </p:stCondLst>
                                        </p:cTn>
                                        <p:tgtEl>
                                          <p:spTgt spid="79"/>
                                        </p:tgtEl>
                                        <p:attrNameLst>
                                          <p:attrName>style.visibility</p:attrName>
                                        </p:attrNameLst>
                                      </p:cBhvr>
                                      <p:to>
                                        <p:strVal val="visible"/>
                                      </p:to>
                                    </p:set>
                                    <p:animEffect transition="in" filter="circle(out)">
                                      <p:cBhvr>
                                        <p:cTn id="64" dur="500"/>
                                        <p:tgtEl>
                                          <p:spTgt spid="79"/>
                                        </p:tgtEl>
                                      </p:cBhvr>
                                    </p:animEffect>
                                  </p:childTnLst>
                                </p:cTn>
                              </p:par>
                              <p:par>
                                <p:cTn id="65" presetID="22" presetClass="entr" presetSubtype="8" fill="hold" nodeType="with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left)">
                                      <p:cBhvr>
                                        <p:cTn id="67" dur="500"/>
                                        <p:tgtEl>
                                          <p:spTgt spid="63"/>
                                        </p:tgtEl>
                                      </p:cBhvr>
                                    </p:animEffect>
                                  </p:childTnLst>
                                </p:cTn>
                              </p:par>
                            </p:childTnLst>
                          </p:cTn>
                        </p:par>
                        <p:par>
                          <p:cTn id="68" fill="hold" nodeType="afterGroup">
                            <p:stCondLst>
                              <p:cond delay="3500"/>
                            </p:stCondLst>
                            <p:childTnLst>
                              <p:par>
                                <p:cTn id="69" presetID="2" presetClass="exit" presetSubtype="1" fill="hold" grpId="1" nodeType="afterEffect">
                                  <p:stCondLst>
                                    <p:cond delay="0"/>
                                  </p:stCondLst>
                                  <p:childTnLst>
                                    <p:anim calcmode="lin" valueType="num">
                                      <p:cBhvr additive="base">
                                        <p:cTn id="70" dur="500"/>
                                        <p:tgtEl>
                                          <p:spTgt spid="48"/>
                                        </p:tgtEl>
                                        <p:attrNameLst>
                                          <p:attrName>ppt_x</p:attrName>
                                        </p:attrNameLst>
                                      </p:cBhvr>
                                      <p:tavLst>
                                        <p:tav tm="0">
                                          <p:val>
                                            <p:strVal val="ppt_x"/>
                                          </p:val>
                                        </p:tav>
                                        <p:tav tm="100000">
                                          <p:val>
                                            <p:strVal val="ppt_x"/>
                                          </p:val>
                                        </p:tav>
                                      </p:tavLst>
                                    </p:anim>
                                    <p:anim calcmode="lin" valueType="num">
                                      <p:cBhvr additive="base">
                                        <p:cTn id="71" dur="500"/>
                                        <p:tgtEl>
                                          <p:spTgt spid="48"/>
                                        </p:tgtEl>
                                        <p:attrNameLst>
                                          <p:attrName>ppt_y</p:attrName>
                                        </p:attrNameLst>
                                      </p:cBhvr>
                                      <p:tavLst>
                                        <p:tav tm="0">
                                          <p:val>
                                            <p:strVal val="ppt_y"/>
                                          </p:val>
                                        </p:tav>
                                        <p:tav tm="100000">
                                          <p:val>
                                            <p:strVal val="0-ppt_h/2"/>
                                          </p:val>
                                        </p:tav>
                                      </p:tavLst>
                                    </p:anim>
                                    <p:set>
                                      <p:cBhvr>
                                        <p:cTn id="72" dur="1" fill="hold">
                                          <p:stCondLst>
                                            <p:cond delay="499"/>
                                          </p:stCondLst>
                                        </p:cTn>
                                        <p:tgtEl>
                                          <p:spTgt spid="48"/>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49"/>
                                        </p:tgtEl>
                                        <p:attrNameLst>
                                          <p:attrName>ppt_x</p:attrName>
                                        </p:attrNameLst>
                                      </p:cBhvr>
                                      <p:tavLst>
                                        <p:tav tm="0">
                                          <p:val>
                                            <p:strVal val="ppt_x"/>
                                          </p:val>
                                        </p:tav>
                                        <p:tav tm="100000">
                                          <p:val>
                                            <p:strVal val="ppt_x"/>
                                          </p:val>
                                        </p:tav>
                                      </p:tavLst>
                                    </p:anim>
                                    <p:anim calcmode="lin" valueType="num">
                                      <p:cBhvr additive="base">
                                        <p:cTn id="75" dur="500"/>
                                        <p:tgtEl>
                                          <p:spTgt spid="49"/>
                                        </p:tgtEl>
                                        <p:attrNameLst>
                                          <p:attrName>ppt_y</p:attrName>
                                        </p:attrNameLst>
                                      </p:cBhvr>
                                      <p:tavLst>
                                        <p:tav tm="0">
                                          <p:val>
                                            <p:strVal val="ppt_y"/>
                                          </p:val>
                                        </p:tav>
                                        <p:tav tm="100000">
                                          <p:val>
                                            <p:strVal val="0-ppt_h/2"/>
                                          </p:val>
                                        </p:tav>
                                      </p:tavLst>
                                    </p:anim>
                                    <p:set>
                                      <p:cBhvr>
                                        <p:cTn id="76" dur="1" fill="hold">
                                          <p:stCondLst>
                                            <p:cond delay="499"/>
                                          </p:stCondLst>
                                        </p:cTn>
                                        <p:tgtEl>
                                          <p:spTgt spid="49"/>
                                        </p:tgtEl>
                                        <p:attrNameLst>
                                          <p:attrName>style.visibility</p:attrName>
                                        </p:attrNameLst>
                                      </p:cBhvr>
                                      <p:to>
                                        <p:strVal val="hidden"/>
                                      </p:to>
                                    </p:set>
                                  </p:childTnLst>
                                </p:cTn>
                              </p:par>
                              <p:par>
                                <p:cTn id="77" presetID="2" presetClass="exit" presetSubtype="1" fill="hold" grpId="1" nodeType="withEffect">
                                  <p:stCondLst>
                                    <p:cond delay="0"/>
                                  </p:stCondLst>
                                  <p:childTnLst>
                                    <p:anim calcmode="lin" valueType="num">
                                      <p:cBhvr additive="base">
                                        <p:cTn id="78" dur="500"/>
                                        <p:tgtEl>
                                          <p:spTgt spid="50"/>
                                        </p:tgtEl>
                                        <p:attrNameLst>
                                          <p:attrName>ppt_x</p:attrName>
                                        </p:attrNameLst>
                                      </p:cBhvr>
                                      <p:tavLst>
                                        <p:tav tm="0">
                                          <p:val>
                                            <p:strVal val="ppt_x"/>
                                          </p:val>
                                        </p:tav>
                                        <p:tav tm="100000">
                                          <p:val>
                                            <p:strVal val="ppt_x"/>
                                          </p:val>
                                        </p:tav>
                                      </p:tavLst>
                                    </p:anim>
                                    <p:anim calcmode="lin" valueType="num">
                                      <p:cBhvr additive="base">
                                        <p:cTn id="79" dur="500"/>
                                        <p:tgtEl>
                                          <p:spTgt spid="50"/>
                                        </p:tgtEl>
                                        <p:attrNameLst>
                                          <p:attrName>ppt_y</p:attrName>
                                        </p:attrNameLst>
                                      </p:cBhvr>
                                      <p:tavLst>
                                        <p:tav tm="0">
                                          <p:val>
                                            <p:strVal val="ppt_y"/>
                                          </p:val>
                                        </p:tav>
                                        <p:tav tm="100000">
                                          <p:val>
                                            <p:strVal val="0-ppt_h/2"/>
                                          </p:val>
                                        </p:tav>
                                      </p:tavLst>
                                    </p:anim>
                                    <p:set>
                                      <p:cBhvr>
                                        <p:cTn id="80" dur="1" fill="hold">
                                          <p:stCondLst>
                                            <p:cond delay="499"/>
                                          </p:stCondLst>
                                        </p:cTn>
                                        <p:tgtEl>
                                          <p:spTgt spid="50"/>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82"/>
                                        </p:tgtEl>
                                        <p:attrNameLst>
                                          <p:attrName>ppt_x</p:attrName>
                                        </p:attrNameLst>
                                      </p:cBhvr>
                                      <p:tavLst>
                                        <p:tav tm="0">
                                          <p:val>
                                            <p:strVal val="ppt_x"/>
                                          </p:val>
                                        </p:tav>
                                        <p:tav tm="100000">
                                          <p:val>
                                            <p:strVal val="ppt_x"/>
                                          </p:val>
                                        </p:tav>
                                      </p:tavLst>
                                    </p:anim>
                                    <p:anim calcmode="lin" valueType="num">
                                      <p:cBhvr additive="base">
                                        <p:cTn id="83" dur="500"/>
                                        <p:tgtEl>
                                          <p:spTgt spid="82"/>
                                        </p:tgtEl>
                                        <p:attrNameLst>
                                          <p:attrName>ppt_y</p:attrName>
                                        </p:attrNameLst>
                                      </p:cBhvr>
                                      <p:tavLst>
                                        <p:tav tm="0">
                                          <p:val>
                                            <p:strVal val="ppt_y"/>
                                          </p:val>
                                        </p:tav>
                                        <p:tav tm="100000">
                                          <p:val>
                                            <p:strVal val="0-ppt_h/2"/>
                                          </p:val>
                                        </p:tav>
                                      </p:tavLst>
                                    </p:anim>
                                    <p:set>
                                      <p:cBhvr>
                                        <p:cTn id="84" dur="1" fill="hold">
                                          <p:stCondLst>
                                            <p:cond delay="499"/>
                                          </p:stCondLst>
                                        </p:cTn>
                                        <p:tgtEl>
                                          <p:spTgt spid="82"/>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51"/>
                                        </p:tgtEl>
                                        <p:attrNameLst>
                                          <p:attrName>ppt_x</p:attrName>
                                        </p:attrNameLst>
                                      </p:cBhvr>
                                      <p:tavLst>
                                        <p:tav tm="0">
                                          <p:val>
                                            <p:strVal val="ppt_x"/>
                                          </p:val>
                                        </p:tav>
                                        <p:tav tm="100000">
                                          <p:val>
                                            <p:strVal val="ppt_x"/>
                                          </p:val>
                                        </p:tav>
                                      </p:tavLst>
                                    </p:anim>
                                    <p:anim calcmode="lin" valueType="num">
                                      <p:cBhvr additive="base">
                                        <p:cTn id="87" dur="500"/>
                                        <p:tgtEl>
                                          <p:spTgt spid="51"/>
                                        </p:tgtEl>
                                        <p:attrNameLst>
                                          <p:attrName>ppt_y</p:attrName>
                                        </p:attrNameLst>
                                      </p:cBhvr>
                                      <p:tavLst>
                                        <p:tav tm="0">
                                          <p:val>
                                            <p:strVal val="ppt_y"/>
                                          </p:val>
                                        </p:tav>
                                        <p:tav tm="100000">
                                          <p:val>
                                            <p:strVal val="0-ppt_h/2"/>
                                          </p:val>
                                        </p:tav>
                                      </p:tavLst>
                                    </p:anim>
                                    <p:set>
                                      <p:cBhvr>
                                        <p:cTn id="88" dur="1" fill="hold">
                                          <p:stCondLst>
                                            <p:cond delay="499"/>
                                          </p:stCondLst>
                                        </p:cTn>
                                        <p:tgtEl>
                                          <p:spTgt spid="51"/>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53"/>
                                        </p:tgtEl>
                                        <p:attrNameLst>
                                          <p:attrName>ppt_x</p:attrName>
                                        </p:attrNameLst>
                                      </p:cBhvr>
                                      <p:tavLst>
                                        <p:tav tm="0">
                                          <p:val>
                                            <p:strVal val="ppt_x"/>
                                          </p:val>
                                        </p:tav>
                                        <p:tav tm="100000">
                                          <p:val>
                                            <p:strVal val="ppt_x"/>
                                          </p:val>
                                        </p:tav>
                                      </p:tavLst>
                                    </p:anim>
                                    <p:anim calcmode="lin" valueType="num">
                                      <p:cBhvr additive="base">
                                        <p:cTn id="91" dur="500"/>
                                        <p:tgtEl>
                                          <p:spTgt spid="53"/>
                                        </p:tgtEl>
                                        <p:attrNameLst>
                                          <p:attrName>ppt_y</p:attrName>
                                        </p:attrNameLst>
                                      </p:cBhvr>
                                      <p:tavLst>
                                        <p:tav tm="0">
                                          <p:val>
                                            <p:strVal val="ppt_y"/>
                                          </p:val>
                                        </p:tav>
                                        <p:tav tm="100000">
                                          <p:val>
                                            <p:strVal val="0-ppt_h/2"/>
                                          </p:val>
                                        </p:tav>
                                      </p:tavLst>
                                    </p:anim>
                                    <p:set>
                                      <p:cBhvr>
                                        <p:cTn id="92" dur="1" fill="hold">
                                          <p:stCondLst>
                                            <p:cond delay="499"/>
                                          </p:stCondLst>
                                        </p:cTn>
                                        <p:tgtEl>
                                          <p:spTgt spid="53"/>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54"/>
                                        </p:tgtEl>
                                        <p:attrNameLst>
                                          <p:attrName>ppt_x</p:attrName>
                                        </p:attrNameLst>
                                      </p:cBhvr>
                                      <p:tavLst>
                                        <p:tav tm="0">
                                          <p:val>
                                            <p:strVal val="ppt_x"/>
                                          </p:val>
                                        </p:tav>
                                        <p:tav tm="100000">
                                          <p:val>
                                            <p:strVal val="ppt_x"/>
                                          </p:val>
                                        </p:tav>
                                      </p:tavLst>
                                    </p:anim>
                                    <p:anim calcmode="lin" valueType="num">
                                      <p:cBhvr additive="base">
                                        <p:cTn id="95" dur="500"/>
                                        <p:tgtEl>
                                          <p:spTgt spid="54"/>
                                        </p:tgtEl>
                                        <p:attrNameLst>
                                          <p:attrName>ppt_y</p:attrName>
                                        </p:attrNameLst>
                                      </p:cBhvr>
                                      <p:tavLst>
                                        <p:tav tm="0">
                                          <p:val>
                                            <p:strVal val="ppt_y"/>
                                          </p:val>
                                        </p:tav>
                                        <p:tav tm="100000">
                                          <p:val>
                                            <p:strVal val="0-ppt_h/2"/>
                                          </p:val>
                                        </p:tav>
                                      </p:tavLst>
                                    </p:anim>
                                    <p:set>
                                      <p:cBhvr>
                                        <p:cTn id="96" dur="1" fill="hold">
                                          <p:stCondLst>
                                            <p:cond delay="499"/>
                                          </p:stCondLst>
                                        </p:cTn>
                                        <p:tgtEl>
                                          <p:spTgt spid="54"/>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55"/>
                                        </p:tgtEl>
                                        <p:attrNameLst>
                                          <p:attrName>ppt_x</p:attrName>
                                        </p:attrNameLst>
                                      </p:cBhvr>
                                      <p:tavLst>
                                        <p:tav tm="0">
                                          <p:val>
                                            <p:strVal val="ppt_x"/>
                                          </p:val>
                                        </p:tav>
                                        <p:tav tm="100000">
                                          <p:val>
                                            <p:strVal val="ppt_x"/>
                                          </p:val>
                                        </p:tav>
                                      </p:tavLst>
                                    </p:anim>
                                    <p:anim calcmode="lin" valueType="num">
                                      <p:cBhvr additive="base">
                                        <p:cTn id="99" dur="500"/>
                                        <p:tgtEl>
                                          <p:spTgt spid="55"/>
                                        </p:tgtEl>
                                        <p:attrNameLst>
                                          <p:attrName>ppt_y</p:attrName>
                                        </p:attrNameLst>
                                      </p:cBhvr>
                                      <p:tavLst>
                                        <p:tav tm="0">
                                          <p:val>
                                            <p:strVal val="ppt_y"/>
                                          </p:val>
                                        </p:tav>
                                        <p:tav tm="100000">
                                          <p:val>
                                            <p:strVal val="0-ppt_h/2"/>
                                          </p:val>
                                        </p:tav>
                                      </p:tavLst>
                                    </p:anim>
                                    <p:set>
                                      <p:cBhvr>
                                        <p:cTn id="100" dur="1" fill="hold">
                                          <p:stCondLst>
                                            <p:cond delay="499"/>
                                          </p:stCondLst>
                                        </p:cTn>
                                        <p:tgtEl>
                                          <p:spTgt spid="55"/>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56"/>
                                        </p:tgtEl>
                                        <p:attrNameLst>
                                          <p:attrName>ppt_x</p:attrName>
                                        </p:attrNameLst>
                                      </p:cBhvr>
                                      <p:tavLst>
                                        <p:tav tm="0">
                                          <p:val>
                                            <p:strVal val="ppt_x"/>
                                          </p:val>
                                        </p:tav>
                                        <p:tav tm="100000">
                                          <p:val>
                                            <p:strVal val="ppt_x"/>
                                          </p:val>
                                        </p:tav>
                                      </p:tavLst>
                                    </p:anim>
                                    <p:anim calcmode="lin" valueType="num">
                                      <p:cBhvr additive="base">
                                        <p:cTn id="103" dur="500"/>
                                        <p:tgtEl>
                                          <p:spTgt spid="56"/>
                                        </p:tgtEl>
                                        <p:attrNameLst>
                                          <p:attrName>ppt_y</p:attrName>
                                        </p:attrNameLst>
                                      </p:cBhvr>
                                      <p:tavLst>
                                        <p:tav tm="0">
                                          <p:val>
                                            <p:strVal val="ppt_y"/>
                                          </p:val>
                                        </p:tav>
                                        <p:tav tm="100000">
                                          <p:val>
                                            <p:strVal val="0-ppt_h/2"/>
                                          </p:val>
                                        </p:tav>
                                      </p:tavLst>
                                    </p:anim>
                                    <p:set>
                                      <p:cBhvr>
                                        <p:cTn id="104" dur="1" fill="hold">
                                          <p:stCondLst>
                                            <p:cond delay="499"/>
                                          </p:stCondLst>
                                        </p:cTn>
                                        <p:tgtEl>
                                          <p:spTgt spid="56"/>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66"/>
                                        </p:tgtEl>
                                        <p:attrNameLst>
                                          <p:attrName>ppt_x</p:attrName>
                                        </p:attrNameLst>
                                      </p:cBhvr>
                                      <p:tavLst>
                                        <p:tav tm="0">
                                          <p:val>
                                            <p:strVal val="ppt_x"/>
                                          </p:val>
                                        </p:tav>
                                        <p:tav tm="100000">
                                          <p:val>
                                            <p:strVal val="ppt_x"/>
                                          </p:val>
                                        </p:tav>
                                      </p:tavLst>
                                    </p:anim>
                                    <p:anim calcmode="lin" valueType="num">
                                      <p:cBhvr additive="base">
                                        <p:cTn id="107" dur="500"/>
                                        <p:tgtEl>
                                          <p:spTgt spid="66"/>
                                        </p:tgtEl>
                                        <p:attrNameLst>
                                          <p:attrName>ppt_y</p:attrName>
                                        </p:attrNameLst>
                                      </p:cBhvr>
                                      <p:tavLst>
                                        <p:tav tm="0">
                                          <p:val>
                                            <p:strVal val="ppt_y"/>
                                          </p:val>
                                        </p:tav>
                                        <p:tav tm="100000">
                                          <p:val>
                                            <p:strVal val="0-ppt_h/2"/>
                                          </p:val>
                                        </p:tav>
                                      </p:tavLst>
                                    </p:anim>
                                    <p:set>
                                      <p:cBhvr>
                                        <p:cTn id="108" dur="1" fill="hold">
                                          <p:stCondLst>
                                            <p:cond delay="499"/>
                                          </p:stCondLst>
                                        </p:cTn>
                                        <p:tgtEl>
                                          <p:spTgt spid="66"/>
                                        </p:tgtEl>
                                        <p:attrNameLst>
                                          <p:attrName>style.visibility</p:attrName>
                                        </p:attrNameLst>
                                      </p:cBhvr>
                                      <p:to>
                                        <p:strVal val="hidden"/>
                                      </p:to>
                                    </p:set>
                                  </p:childTnLst>
                                </p:cTn>
                              </p:par>
                              <p:par>
                                <p:cTn id="109" presetID="2" presetClass="exit" presetSubtype="1" fill="hold" nodeType="withEffect">
                                  <p:stCondLst>
                                    <p:cond delay="0"/>
                                  </p:stCondLst>
                                  <p:childTnLst>
                                    <p:anim calcmode="lin" valueType="num">
                                      <p:cBhvr additive="base">
                                        <p:cTn id="110" dur="500"/>
                                        <p:tgtEl>
                                          <p:spTgt spid="57"/>
                                        </p:tgtEl>
                                        <p:attrNameLst>
                                          <p:attrName>ppt_x</p:attrName>
                                        </p:attrNameLst>
                                      </p:cBhvr>
                                      <p:tavLst>
                                        <p:tav tm="0">
                                          <p:val>
                                            <p:strVal val="ppt_x"/>
                                          </p:val>
                                        </p:tav>
                                        <p:tav tm="100000">
                                          <p:val>
                                            <p:strVal val="ppt_x"/>
                                          </p:val>
                                        </p:tav>
                                      </p:tavLst>
                                    </p:anim>
                                    <p:anim calcmode="lin" valueType="num">
                                      <p:cBhvr additive="base">
                                        <p:cTn id="111" dur="500"/>
                                        <p:tgtEl>
                                          <p:spTgt spid="57"/>
                                        </p:tgtEl>
                                        <p:attrNameLst>
                                          <p:attrName>ppt_y</p:attrName>
                                        </p:attrNameLst>
                                      </p:cBhvr>
                                      <p:tavLst>
                                        <p:tav tm="0">
                                          <p:val>
                                            <p:strVal val="ppt_y"/>
                                          </p:val>
                                        </p:tav>
                                        <p:tav tm="100000">
                                          <p:val>
                                            <p:strVal val="0-ppt_h/2"/>
                                          </p:val>
                                        </p:tav>
                                      </p:tavLst>
                                    </p:anim>
                                    <p:set>
                                      <p:cBhvr>
                                        <p:cTn id="112" dur="1" fill="hold">
                                          <p:stCondLst>
                                            <p:cond delay="499"/>
                                          </p:stCondLst>
                                        </p:cTn>
                                        <p:tgtEl>
                                          <p:spTgt spid="57"/>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71"/>
                                        </p:tgtEl>
                                        <p:attrNameLst>
                                          <p:attrName>ppt_x</p:attrName>
                                        </p:attrNameLst>
                                      </p:cBhvr>
                                      <p:tavLst>
                                        <p:tav tm="0">
                                          <p:val>
                                            <p:strVal val="ppt_x"/>
                                          </p:val>
                                        </p:tav>
                                        <p:tav tm="100000">
                                          <p:val>
                                            <p:strVal val="ppt_x"/>
                                          </p:val>
                                        </p:tav>
                                      </p:tavLst>
                                    </p:anim>
                                    <p:anim calcmode="lin" valueType="num">
                                      <p:cBhvr additive="base">
                                        <p:cTn id="115" dur="500"/>
                                        <p:tgtEl>
                                          <p:spTgt spid="71"/>
                                        </p:tgtEl>
                                        <p:attrNameLst>
                                          <p:attrName>ppt_y</p:attrName>
                                        </p:attrNameLst>
                                      </p:cBhvr>
                                      <p:tavLst>
                                        <p:tav tm="0">
                                          <p:val>
                                            <p:strVal val="ppt_y"/>
                                          </p:val>
                                        </p:tav>
                                        <p:tav tm="100000">
                                          <p:val>
                                            <p:strVal val="0-ppt_h/2"/>
                                          </p:val>
                                        </p:tav>
                                      </p:tavLst>
                                    </p:anim>
                                    <p:set>
                                      <p:cBhvr>
                                        <p:cTn id="116" dur="1" fill="hold">
                                          <p:stCondLst>
                                            <p:cond delay="499"/>
                                          </p:stCondLst>
                                        </p:cTn>
                                        <p:tgtEl>
                                          <p:spTgt spid="71"/>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60"/>
                                        </p:tgtEl>
                                        <p:attrNameLst>
                                          <p:attrName>ppt_x</p:attrName>
                                        </p:attrNameLst>
                                      </p:cBhvr>
                                      <p:tavLst>
                                        <p:tav tm="0">
                                          <p:val>
                                            <p:strVal val="ppt_x"/>
                                          </p:val>
                                        </p:tav>
                                        <p:tav tm="100000">
                                          <p:val>
                                            <p:strVal val="ppt_x"/>
                                          </p:val>
                                        </p:tav>
                                      </p:tavLst>
                                    </p:anim>
                                    <p:anim calcmode="lin" valueType="num">
                                      <p:cBhvr additive="base">
                                        <p:cTn id="119" dur="500"/>
                                        <p:tgtEl>
                                          <p:spTgt spid="60"/>
                                        </p:tgtEl>
                                        <p:attrNameLst>
                                          <p:attrName>ppt_y</p:attrName>
                                        </p:attrNameLst>
                                      </p:cBhvr>
                                      <p:tavLst>
                                        <p:tav tm="0">
                                          <p:val>
                                            <p:strVal val="ppt_y"/>
                                          </p:val>
                                        </p:tav>
                                        <p:tav tm="100000">
                                          <p:val>
                                            <p:strVal val="0-ppt_h/2"/>
                                          </p:val>
                                        </p:tav>
                                      </p:tavLst>
                                    </p:anim>
                                    <p:set>
                                      <p:cBhvr>
                                        <p:cTn id="120" dur="1" fill="hold">
                                          <p:stCondLst>
                                            <p:cond delay="499"/>
                                          </p:stCondLst>
                                        </p:cTn>
                                        <p:tgtEl>
                                          <p:spTgt spid="60"/>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79"/>
                                        </p:tgtEl>
                                        <p:attrNameLst>
                                          <p:attrName>ppt_x</p:attrName>
                                        </p:attrNameLst>
                                      </p:cBhvr>
                                      <p:tavLst>
                                        <p:tav tm="0">
                                          <p:val>
                                            <p:strVal val="ppt_x"/>
                                          </p:val>
                                        </p:tav>
                                        <p:tav tm="100000">
                                          <p:val>
                                            <p:strVal val="ppt_x"/>
                                          </p:val>
                                        </p:tav>
                                      </p:tavLst>
                                    </p:anim>
                                    <p:anim calcmode="lin" valueType="num">
                                      <p:cBhvr additive="base">
                                        <p:cTn id="123" dur="500"/>
                                        <p:tgtEl>
                                          <p:spTgt spid="79"/>
                                        </p:tgtEl>
                                        <p:attrNameLst>
                                          <p:attrName>ppt_y</p:attrName>
                                        </p:attrNameLst>
                                      </p:cBhvr>
                                      <p:tavLst>
                                        <p:tav tm="0">
                                          <p:val>
                                            <p:strVal val="ppt_y"/>
                                          </p:val>
                                        </p:tav>
                                        <p:tav tm="100000">
                                          <p:val>
                                            <p:strVal val="0-ppt_h/2"/>
                                          </p:val>
                                        </p:tav>
                                      </p:tavLst>
                                    </p:anim>
                                    <p:set>
                                      <p:cBhvr>
                                        <p:cTn id="124" dur="1" fill="hold">
                                          <p:stCondLst>
                                            <p:cond delay="499"/>
                                          </p:stCondLst>
                                        </p:cTn>
                                        <p:tgtEl>
                                          <p:spTgt spid="79"/>
                                        </p:tgtEl>
                                        <p:attrNameLst>
                                          <p:attrName>style.visibility</p:attrName>
                                        </p:attrNameLst>
                                      </p:cBhvr>
                                      <p:to>
                                        <p:strVal val="hidden"/>
                                      </p:to>
                                    </p:set>
                                  </p:childTnLst>
                                </p:cTn>
                              </p:par>
                              <p:par>
                                <p:cTn id="125" presetID="2" presetClass="exit" presetSubtype="1" fill="hold" nodeType="withEffect">
                                  <p:stCondLst>
                                    <p:cond delay="0"/>
                                  </p:stCondLst>
                                  <p:childTnLst>
                                    <p:anim calcmode="lin" valueType="num">
                                      <p:cBhvr additive="base">
                                        <p:cTn id="126" dur="500"/>
                                        <p:tgtEl>
                                          <p:spTgt spid="63"/>
                                        </p:tgtEl>
                                        <p:attrNameLst>
                                          <p:attrName>ppt_x</p:attrName>
                                        </p:attrNameLst>
                                      </p:cBhvr>
                                      <p:tavLst>
                                        <p:tav tm="0">
                                          <p:val>
                                            <p:strVal val="ppt_x"/>
                                          </p:val>
                                        </p:tav>
                                        <p:tav tm="100000">
                                          <p:val>
                                            <p:strVal val="ppt_x"/>
                                          </p:val>
                                        </p:tav>
                                      </p:tavLst>
                                    </p:anim>
                                    <p:anim calcmode="lin" valueType="num">
                                      <p:cBhvr additive="base">
                                        <p:cTn id="127" dur="500"/>
                                        <p:tgtEl>
                                          <p:spTgt spid="63"/>
                                        </p:tgtEl>
                                        <p:attrNameLst>
                                          <p:attrName>ppt_y</p:attrName>
                                        </p:attrNameLst>
                                      </p:cBhvr>
                                      <p:tavLst>
                                        <p:tav tm="0">
                                          <p:val>
                                            <p:strVal val="ppt_y"/>
                                          </p:val>
                                        </p:tav>
                                        <p:tav tm="100000">
                                          <p:val>
                                            <p:strVal val="0-ppt_h/2"/>
                                          </p:val>
                                        </p:tav>
                                      </p:tavLst>
                                    </p:anim>
                                    <p:set>
                                      <p:cBhvr>
                                        <p:cTn id="128" dur="1" fill="hold">
                                          <p:stCondLst>
                                            <p:cond delay="499"/>
                                          </p:stCondLst>
                                        </p:cTn>
                                        <p:tgtEl>
                                          <p:spTgt spid="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50" grpId="0"/>
      <p:bldP spid="50"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4CA5479-9BF5-4D17-9E49-CA8102F23C84}"/>
              </a:ext>
            </a:extLst>
          </p:cNvPr>
          <p:cNvGrpSpPr>
            <a:grpSpLocks/>
          </p:cNvGrpSpPr>
          <p:nvPr/>
        </p:nvGrpSpPr>
        <p:grpSpPr bwMode="auto">
          <a:xfrm>
            <a:off x="5349875" y="2197100"/>
            <a:ext cx="5446713" cy="3968750"/>
            <a:chOff x="5764207" y="2889864"/>
            <a:chExt cx="5446530" cy="3968138"/>
          </a:xfrm>
        </p:grpSpPr>
        <p:grpSp>
          <p:nvGrpSpPr>
            <p:cNvPr id="3" name="Group 2">
              <a:extLst>
                <a:ext uri="{FF2B5EF4-FFF2-40B4-BE49-F238E27FC236}">
                  <a16:creationId xmlns:a16="http://schemas.microsoft.com/office/drawing/2014/main" id="{CA809819-A6D8-4B65-996E-184835865E2D}"/>
                </a:ext>
              </a:extLst>
            </p:cNvPr>
            <p:cNvGrpSpPr/>
            <p:nvPr/>
          </p:nvGrpSpPr>
          <p:grpSpPr>
            <a:xfrm>
              <a:off x="6754658" y="2889864"/>
              <a:ext cx="4456079" cy="3965389"/>
              <a:chOff x="8173747" y="3908864"/>
              <a:chExt cx="3293089" cy="2963204"/>
            </a:xfrm>
            <a:effectLst>
              <a:glow>
                <a:schemeClr val="accent1">
                  <a:alpha val="40000"/>
                </a:schemeClr>
              </a:glow>
            </a:effectLst>
          </p:grpSpPr>
          <p:sp>
            <p:nvSpPr>
              <p:cNvPr id="5" name="Rectangle 25">
                <a:extLst>
                  <a:ext uri="{FF2B5EF4-FFF2-40B4-BE49-F238E27FC236}">
                    <a16:creationId xmlns:a16="http://schemas.microsoft.com/office/drawing/2014/main" id="{46426372-2769-4FFF-A758-50A62C3B26B6}"/>
                  </a:ext>
                </a:extLst>
              </p:cNvPr>
              <p:cNvSpPr>
                <a:spLocks noChangeArrowheads="1"/>
              </p:cNvSpPr>
              <p:nvPr/>
            </p:nvSpPr>
            <p:spPr bwMode="auto">
              <a:xfrm>
                <a:off x="10730233" y="4321145"/>
                <a:ext cx="736603" cy="2550923"/>
              </a:xfrm>
              <a:prstGeom prst="rect">
                <a:avLst/>
              </a:prstGeom>
              <a:solidFill>
                <a:schemeClr val="accent4">
                  <a:lumMod val="7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6" name="Freeform 26">
                <a:extLst>
                  <a:ext uri="{FF2B5EF4-FFF2-40B4-BE49-F238E27FC236}">
                    <a16:creationId xmlns:a16="http://schemas.microsoft.com/office/drawing/2014/main" id="{D3A248FB-B297-4E1B-B045-15321307D12B}"/>
                  </a:ext>
                </a:extLst>
              </p:cNvPr>
              <p:cNvSpPr>
                <a:spLocks/>
              </p:cNvSpPr>
              <p:nvPr/>
            </p:nvSpPr>
            <p:spPr bwMode="auto">
              <a:xfrm>
                <a:off x="10364257" y="3908864"/>
                <a:ext cx="365977" cy="829781"/>
              </a:xfrm>
              <a:custGeom>
                <a:avLst/>
                <a:gdLst>
                  <a:gd name="T0" fmla="*/ 342 w 342"/>
                  <a:gd name="T1" fmla="*/ 395 h 795"/>
                  <a:gd name="T2" fmla="*/ 0 w 342"/>
                  <a:gd name="T3" fmla="*/ 0 h 795"/>
                  <a:gd name="T4" fmla="*/ 0 w 342"/>
                  <a:gd name="T5" fmla="*/ 401 h 795"/>
                  <a:gd name="T6" fmla="*/ 342 w 342"/>
                  <a:gd name="T7" fmla="*/ 795 h 795"/>
                  <a:gd name="T8" fmla="*/ 342 w 342"/>
                  <a:gd name="T9" fmla="*/ 395 h 795"/>
                </a:gdLst>
                <a:ahLst/>
                <a:cxnLst>
                  <a:cxn ang="0">
                    <a:pos x="T0" y="T1"/>
                  </a:cxn>
                  <a:cxn ang="0">
                    <a:pos x="T2" y="T3"/>
                  </a:cxn>
                  <a:cxn ang="0">
                    <a:pos x="T4" y="T5"/>
                  </a:cxn>
                  <a:cxn ang="0">
                    <a:pos x="T6" y="T7"/>
                  </a:cxn>
                  <a:cxn ang="0">
                    <a:pos x="T8" y="T9"/>
                  </a:cxn>
                </a:cxnLst>
                <a:rect l="0" t="0" r="r" b="b"/>
                <a:pathLst>
                  <a:path w="342" h="795">
                    <a:moveTo>
                      <a:pt x="342" y="395"/>
                    </a:moveTo>
                    <a:lnTo>
                      <a:pt x="0" y="0"/>
                    </a:lnTo>
                    <a:lnTo>
                      <a:pt x="0" y="401"/>
                    </a:lnTo>
                    <a:lnTo>
                      <a:pt x="342" y="795"/>
                    </a:lnTo>
                    <a:lnTo>
                      <a:pt x="342" y="395"/>
                    </a:lnTo>
                    <a:close/>
                  </a:path>
                </a:pathLst>
              </a:custGeom>
              <a:solidFill>
                <a:schemeClr val="accent4"/>
              </a:solidFill>
              <a:ln>
                <a:noFill/>
              </a:ln>
            </p:spPr>
            <p:txBody>
              <a:bodyPr/>
              <a:lstStyle/>
              <a:p>
                <a:pPr eaLnBrk="1" fontAlgn="auto" hangingPunct="1">
                  <a:spcBef>
                    <a:spcPts val="0"/>
                  </a:spcBef>
                  <a:spcAft>
                    <a:spcPts val="0"/>
                  </a:spcAft>
                  <a:defRPr/>
                </a:pPr>
                <a:endParaRPr lang="en-US" sz="1351">
                  <a:latin typeface="+mn-lt"/>
                </a:endParaRPr>
              </a:p>
            </p:txBody>
          </p:sp>
          <p:sp>
            <p:nvSpPr>
              <p:cNvPr id="7" name="Freeform 27">
                <a:extLst>
                  <a:ext uri="{FF2B5EF4-FFF2-40B4-BE49-F238E27FC236}">
                    <a16:creationId xmlns:a16="http://schemas.microsoft.com/office/drawing/2014/main" id="{B54ED1D5-7AB8-4E32-9AEC-B43708BF1C91}"/>
                  </a:ext>
                </a:extLst>
              </p:cNvPr>
              <p:cNvSpPr>
                <a:spLocks/>
              </p:cNvSpPr>
              <p:nvPr/>
            </p:nvSpPr>
            <p:spPr bwMode="auto">
              <a:xfrm>
                <a:off x="10364257" y="3908864"/>
                <a:ext cx="1096860" cy="412281"/>
              </a:xfrm>
              <a:custGeom>
                <a:avLst/>
                <a:gdLst>
                  <a:gd name="T0" fmla="*/ 684 w 1025"/>
                  <a:gd name="T1" fmla="*/ 0 h 395"/>
                  <a:gd name="T2" fmla="*/ 0 w 1025"/>
                  <a:gd name="T3" fmla="*/ 0 h 395"/>
                  <a:gd name="T4" fmla="*/ 342 w 1025"/>
                  <a:gd name="T5" fmla="*/ 395 h 395"/>
                  <a:gd name="T6" fmla="*/ 1025 w 1025"/>
                  <a:gd name="T7" fmla="*/ 395 h 395"/>
                  <a:gd name="T8" fmla="*/ 684 w 1025"/>
                  <a:gd name="T9" fmla="*/ 0 h 395"/>
                </a:gdLst>
                <a:ahLst/>
                <a:cxnLst>
                  <a:cxn ang="0">
                    <a:pos x="T0" y="T1"/>
                  </a:cxn>
                  <a:cxn ang="0">
                    <a:pos x="T2" y="T3"/>
                  </a:cxn>
                  <a:cxn ang="0">
                    <a:pos x="T4" y="T5"/>
                  </a:cxn>
                  <a:cxn ang="0">
                    <a:pos x="T6" y="T7"/>
                  </a:cxn>
                  <a:cxn ang="0">
                    <a:pos x="T8" y="T9"/>
                  </a:cxn>
                </a:cxnLst>
                <a:rect l="0" t="0" r="r" b="b"/>
                <a:pathLst>
                  <a:path w="1025" h="395">
                    <a:moveTo>
                      <a:pt x="684" y="0"/>
                    </a:moveTo>
                    <a:lnTo>
                      <a:pt x="0" y="0"/>
                    </a:lnTo>
                    <a:lnTo>
                      <a:pt x="342" y="395"/>
                    </a:lnTo>
                    <a:lnTo>
                      <a:pt x="1025" y="395"/>
                    </a:lnTo>
                    <a:lnTo>
                      <a:pt x="684" y="0"/>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8" name="Freeform 28">
                <a:extLst>
                  <a:ext uri="{FF2B5EF4-FFF2-40B4-BE49-F238E27FC236}">
                    <a16:creationId xmlns:a16="http://schemas.microsoft.com/office/drawing/2014/main" id="{00384BC4-57ED-45D2-A665-6278BD5057FC}"/>
                  </a:ext>
                </a:extLst>
              </p:cNvPr>
              <p:cNvSpPr>
                <a:spLocks/>
              </p:cNvSpPr>
              <p:nvPr/>
            </p:nvSpPr>
            <p:spPr bwMode="auto">
              <a:xfrm>
                <a:off x="10364257" y="4107176"/>
                <a:ext cx="365977" cy="482213"/>
              </a:xfrm>
              <a:custGeom>
                <a:avLst/>
                <a:gdLst>
                  <a:gd name="T0" fmla="*/ 342 w 342"/>
                  <a:gd name="T1" fmla="*/ 394 h 462"/>
                  <a:gd name="T2" fmla="*/ 0 w 342"/>
                  <a:gd name="T3" fmla="*/ 0 h 462"/>
                  <a:gd name="T4" fmla="*/ 0 w 342"/>
                  <a:gd name="T5" fmla="*/ 69 h 462"/>
                  <a:gd name="T6" fmla="*/ 342 w 342"/>
                  <a:gd name="T7" fmla="*/ 462 h 462"/>
                  <a:gd name="T8" fmla="*/ 342 w 342"/>
                  <a:gd name="T9" fmla="*/ 394 h 462"/>
                </a:gdLst>
                <a:ahLst/>
                <a:cxnLst>
                  <a:cxn ang="0">
                    <a:pos x="T0" y="T1"/>
                  </a:cxn>
                  <a:cxn ang="0">
                    <a:pos x="T2" y="T3"/>
                  </a:cxn>
                  <a:cxn ang="0">
                    <a:pos x="T4" y="T5"/>
                  </a:cxn>
                  <a:cxn ang="0">
                    <a:pos x="T6" y="T7"/>
                  </a:cxn>
                  <a:cxn ang="0">
                    <a:pos x="T8" y="T9"/>
                  </a:cxn>
                </a:cxnLst>
                <a:rect l="0" t="0" r="r" b="b"/>
                <a:pathLst>
                  <a:path w="342" h="462">
                    <a:moveTo>
                      <a:pt x="342" y="394"/>
                    </a:moveTo>
                    <a:lnTo>
                      <a:pt x="0" y="0"/>
                    </a:lnTo>
                    <a:lnTo>
                      <a:pt x="0" y="69"/>
                    </a:lnTo>
                    <a:lnTo>
                      <a:pt x="342" y="462"/>
                    </a:lnTo>
                    <a:lnTo>
                      <a:pt x="342" y="394"/>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9" name="Freeform 43">
                <a:extLst>
                  <a:ext uri="{FF2B5EF4-FFF2-40B4-BE49-F238E27FC236}">
                    <a16:creationId xmlns:a16="http://schemas.microsoft.com/office/drawing/2014/main" id="{E0C06570-8760-4B5B-B068-B0B90987621D}"/>
                  </a:ext>
                </a:extLst>
              </p:cNvPr>
              <p:cNvSpPr>
                <a:spLocks/>
              </p:cNvSpPr>
              <p:nvPr/>
            </p:nvSpPr>
            <p:spPr bwMode="auto">
              <a:xfrm>
                <a:off x="10730233" y="4445351"/>
                <a:ext cx="495460" cy="219188"/>
              </a:xfrm>
              <a:custGeom>
                <a:avLst/>
                <a:gdLst>
                  <a:gd name="T0" fmla="*/ 0 w 463"/>
                  <a:gd name="T1" fmla="*/ 70 h 210"/>
                  <a:gd name="T2" fmla="*/ 330 w 463"/>
                  <a:gd name="T3" fmla="*/ 70 h 210"/>
                  <a:gd name="T4" fmla="*/ 330 w 463"/>
                  <a:gd name="T5" fmla="*/ 0 h 210"/>
                  <a:gd name="T6" fmla="*/ 463 w 463"/>
                  <a:gd name="T7" fmla="*/ 105 h 210"/>
                  <a:gd name="T8" fmla="*/ 330 w 463"/>
                  <a:gd name="T9" fmla="*/ 210 h 210"/>
                  <a:gd name="T10" fmla="*/ 330 w 463"/>
                  <a:gd name="T11" fmla="*/ 138 h 210"/>
                  <a:gd name="T12" fmla="*/ 0 w 463"/>
                  <a:gd name="T13" fmla="*/ 138 h 210"/>
                  <a:gd name="T14" fmla="*/ 0 w 463"/>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10">
                    <a:moveTo>
                      <a:pt x="0" y="70"/>
                    </a:moveTo>
                    <a:lnTo>
                      <a:pt x="330" y="70"/>
                    </a:lnTo>
                    <a:lnTo>
                      <a:pt x="330" y="0"/>
                    </a:lnTo>
                    <a:lnTo>
                      <a:pt x="463" y="105"/>
                    </a:lnTo>
                    <a:lnTo>
                      <a:pt x="330" y="210"/>
                    </a:lnTo>
                    <a:lnTo>
                      <a:pt x="330" y="138"/>
                    </a:lnTo>
                    <a:lnTo>
                      <a:pt x="0" y="138"/>
                    </a:lnTo>
                    <a:lnTo>
                      <a:pt x="0" y="70"/>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0" name="Freeform 44">
                <a:extLst>
                  <a:ext uri="{FF2B5EF4-FFF2-40B4-BE49-F238E27FC236}">
                    <a16:creationId xmlns:a16="http://schemas.microsoft.com/office/drawing/2014/main" id="{B4BB776B-FCA0-49AF-9AB3-A3B9FC6C1C81}"/>
                  </a:ext>
                </a:extLst>
              </p:cNvPr>
              <p:cNvSpPr>
                <a:spLocks/>
              </p:cNvSpPr>
              <p:nvPr/>
            </p:nvSpPr>
            <p:spPr bwMode="auto">
              <a:xfrm>
                <a:off x="9634443" y="4327407"/>
                <a:ext cx="365977" cy="828737"/>
              </a:xfrm>
              <a:custGeom>
                <a:avLst/>
                <a:gdLst>
                  <a:gd name="T0" fmla="*/ 342 w 342"/>
                  <a:gd name="T1" fmla="*/ 394 h 794"/>
                  <a:gd name="T2" fmla="*/ 0 w 342"/>
                  <a:gd name="T3" fmla="*/ 0 h 794"/>
                  <a:gd name="T4" fmla="*/ 0 w 342"/>
                  <a:gd name="T5" fmla="*/ 400 h 794"/>
                  <a:gd name="T6" fmla="*/ 342 w 342"/>
                  <a:gd name="T7" fmla="*/ 794 h 794"/>
                  <a:gd name="T8" fmla="*/ 342 w 342"/>
                  <a:gd name="T9" fmla="*/ 394 h 794"/>
                </a:gdLst>
                <a:ahLst/>
                <a:cxnLst>
                  <a:cxn ang="0">
                    <a:pos x="T0" y="T1"/>
                  </a:cxn>
                  <a:cxn ang="0">
                    <a:pos x="T2" y="T3"/>
                  </a:cxn>
                  <a:cxn ang="0">
                    <a:pos x="T4" y="T5"/>
                  </a:cxn>
                  <a:cxn ang="0">
                    <a:pos x="T6" y="T7"/>
                  </a:cxn>
                  <a:cxn ang="0">
                    <a:pos x="T8" y="T9"/>
                  </a:cxn>
                </a:cxnLst>
                <a:rect l="0" t="0" r="r" b="b"/>
                <a:pathLst>
                  <a:path w="342" h="794">
                    <a:moveTo>
                      <a:pt x="342" y="394"/>
                    </a:moveTo>
                    <a:lnTo>
                      <a:pt x="0" y="0"/>
                    </a:lnTo>
                    <a:lnTo>
                      <a:pt x="0" y="400"/>
                    </a:lnTo>
                    <a:lnTo>
                      <a:pt x="342" y="794"/>
                    </a:lnTo>
                    <a:lnTo>
                      <a:pt x="342" y="394"/>
                    </a:lnTo>
                    <a:close/>
                  </a:path>
                </a:pathLst>
              </a:custGeom>
              <a:solidFill>
                <a:schemeClr val="accent5"/>
              </a:solidFill>
              <a:ln>
                <a:noFill/>
              </a:ln>
            </p:spPr>
            <p:txBody>
              <a:bodyPr/>
              <a:lstStyle/>
              <a:p>
                <a:pPr eaLnBrk="1" fontAlgn="auto" hangingPunct="1">
                  <a:spcBef>
                    <a:spcPts val="0"/>
                  </a:spcBef>
                  <a:spcAft>
                    <a:spcPts val="0"/>
                  </a:spcAft>
                  <a:defRPr/>
                </a:pPr>
                <a:endParaRPr lang="en-US" sz="1351">
                  <a:latin typeface="+mn-lt"/>
                </a:endParaRPr>
              </a:p>
            </p:txBody>
          </p:sp>
          <p:sp>
            <p:nvSpPr>
              <p:cNvPr id="11" name="Rectangle 45">
                <a:extLst>
                  <a:ext uri="{FF2B5EF4-FFF2-40B4-BE49-F238E27FC236}">
                    <a16:creationId xmlns:a16="http://schemas.microsoft.com/office/drawing/2014/main" id="{5A7535FC-C7D1-4347-A4FB-A4C3BDDAFAB7}"/>
                  </a:ext>
                </a:extLst>
              </p:cNvPr>
              <p:cNvSpPr>
                <a:spLocks noChangeArrowheads="1"/>
              </p:cNvSpPr>
              <p:nvPr/>
            </p:nvSpPr>
            <p:spPr bwMode="auto">
              <a:xfrm>
                <a:off x="10000420" y="4738644"/>
                <a:ext cx="729813" cy="2133424"/>
              </a:xfrm>
              <a:prstGeom prst="rect">
                <a:avLst/>
              </a:prstGeom>
              <a:solidFill>
                <a:schemeClr val="accent5"/>
              </a:solidFill>
              <a:ln>
                <a:noFill/>
              </a:ln>
            </p:spPr>
            <p:txBody>
              <a:bodyPr/>
              <a:lstStyle/>
              <a:p>
                <a:pPr eaLnBrk="1" fontAlgn="auto" hangingPunct="1">
                  <a:spcBef>
                    <a:spcPts val="0"/>
                  </a:spcBef>
                  <a:spcAft>
                    <a:spcPts val="0"/>
                  </a:spcAft>
                  <a:defRPr/>
                </a:pPr>
                <a:endParaRPr lang="en-US" sz="1351">
                  <a:latin typeface="+mn-lt"/>
                </a:endParaRPr>
              </a:p>
            </p:txBody>
          </p:sp>
          <p:sp>
            <p:nvSpPr>
              <p:cNvPr id="12" name="Freeform 46">
                <a:extLst>
                  <a:ext uri="{FF2B5EF4-FFF2-40B4-BE49-F238E27FC236}">
                    <a16:creationId xmlns:a16="http://schemas.microsoft.com/office/drawing/2014/main" id="{CF9360FB-1B14-4E84-9683-21784F4F96DE}"/>
                  </a:ext>
                </a:extLst>
              </p:cNvPr>
              <p:cNvSpPr>
                <a:spLocks/>
              </p:cNvSpPr>
              <p:nvPr/>
            </p:nvSpPr>
            <p:spPr bwMode="auto">
              <a:xfrm>
                <a:off x="9634443" y="4327407"/>
                <a:ext cx="1095790" cy="411237"/>
              </a:xfrm>
              <a:custGeom>
                <a:avLst/>
                <a:gdLst>
                  <a:gd name="T0" fmla="*/ 682 w 1024"/>
                  <a:gd name="T1" fmla="*/ 0 h 394"/>
                  <a:gd name="T2" fmla="*/ 0 w 1024"/>
                  <a:gd name="T3" fmla="*/ 0 h 394"/>
                  <a:gd name="T4" fmla="*/ 342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2" y="394"/>
                    </a:lnTo>
                    <a:lnTo>
                      <a:pt x="1024" y="394"/>
                    </a:lnTo>
                    <a:lnTo>
                      <a:pt x="682" y="0"/>
                    </a:lnTo>
                    <a:close/>
                  </a:path>
                </a:pathLst>
              </a:custGeom>
              <a:solidFill>
                <a:schemeClr val="accent5">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3" name="Freeform 47">
                <a:extLst>
                  <a:ext uri="{FF2B5EF4-FFF2-40B4-BE49-F238E27FC236}">
                    <a16:creationId xmlns:a16="http://schemas.microsoft.com/office/drawing/2014/main" id="{BD87BE96-FA98-4E7A-899A-5B7E80E5C6BC}"/>
                  </a:ext>
                </a:extLst>
              </p:cNvPr>
              <p:cNvSpPr>
                <a:spLocks/>
              </p:cNvSpPr>
              <p:nvPr/>
            </p:nvSpPr>
            <p:spPr bwMode="auto">
              <a:xfrm>
                <a:off x="9634443" y="4524676"/>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bg1">
                  <a:alpha val="63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4" name="Freeform 55">
                <a:extLst>
                  <a:ext uri="{FF2B5EF4-FFF2-40B4-BE49-F238E27FC236}">
                    <a16:creationId xmlns:a16="http://schemas.microsoft.com/office/drawing/2014/main" id="{22C1CE01-8FF6-4FAF-A6D7-550D42F67E18}"/>
                  </a:ext>
                </a:extLst>
              </p:cNvPr>
              <p:cNvSpPr>
                <a:spLocks/>
              </p:cNvSpPr>
              <p:nvPr/>
            </p:nvSpPr>
            <p:spPr bwMode="auto">
              <a:xfrm>
                <a:off x="10000420" y="4862851"/>
                <a:ext cx="494389" cy="219188"/>
              </a:xfrm>
              <a:custGeom>
                <a:avLst/>
                <a:gdLst>
                  <a:gd name="T0" fmla="*/ 0 w 462"/>
                  <a:gd name="T1" fmla="*/ 70 h 210"/>
                  <a:gd name="T2" fmla="*/ 330 w 462"/>
                  <a:gd name="T3" fmla="*/ 70 h 210"/>
                  <a:gd name="T4" fmla="*/ 330 w 462"/>
                  <a:gd name="T5" fmla="*/ 0 h 210"/>
                  <a:gd name="T6" fmla="*/ 462 w 462"/>
                  <a:gd name="T7" fmla="*/ 105 h 210"/>
                  <a:gd name="T8" fmla="*/ 330 w 462"/>
                  <a:gd name="T9" fmla="*/ 210 h 210"/>
                  <a:gd name="T10" fmla="*/ 330 w 462"/>
                  <a:gd name="T11" fmla="*/ 140 h 210"/>
                  <a:gd name="T12" fmla="*/ 0 w 462"/>
                  <a:gd name="T13" fmla="*/ 140 h 210"/>
                  <a:gd name="T14" fmla="*/ 0 w 462"/>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210">
                    <a:moveTo>
                      <a:pt x="0" y="70"/>
                    </a:moveTo>
                    <a:lnTo>
                      <a:pt x="330" y="70"/>
                    </a:lnTo>
                    <a:lnTo>
                      <a:pt x="330" y="0"/>
                    </a:lnTo>
                    <a:lnTo>
                      <a:pt x="462" y="105"/>
                    </a:lnTo>
                    <a:lnTo>
                      <a:pt x="330" y="210"/>
                    </a:lnTo>
                    <a:lnTo>
                      <a:pt x="330" y="140"/>
                    </a:lnTo>
                    <a:lnTo>
                      <a:pt x="0" y="140"/>
                    </a:lnTo>
                    <a:lnTo>
                      <a:pt x="0" y="70"/>
                    </a:lnTo>
                    <a:close/>
                  </a:path>
                </a:pathLst>
              </a:custGeom>
              <a:solidFill>
                <a:schemeClr val="bg1">
                  <a:alpha val="63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5" name="Freeform 56">
                <a:extLst>
                  <a:ext uri="{FF2B5EF4-FFF2-40B4-BE49-F238E27FC236}">
                    <a16:creationId xmlns:a16="http://schemas.microsoft.com/office/drawing/2014/main" id="{76DD9BDA-5B87-47BA-9022-4983B88078D1}"/>
                  </a:ext>
                </a:extLst>
              </p:cNvPr>
              <p:cNvSpPr>
                <a:spLocks/>
              </p:cNvSpPr>
              <p:nvPr/>
            </p:nvSpPr>
            <p:spPr bwMode="auto">
              <a:xfrm>
                <a:off x="8173747" y="5162407"/>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accent1">
                  <a:lumMod val="40000"/>
                  <a:lumOff val="6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6" name="Rectangle 57">
                <a:extLst>
                  <a:ext uri="{FF2B5EF4-FFF2-40B4-BE49-F238E27FC236}">
                    <a16:creationId xmlns:a16="http://schemas.microsoft.com/office/drawing/2014/main" id="{1B74D893-28F6-47B1-A3CD-A6C43C202C60}"/>
                  </a:ext>
                </a:extLst>
              </p:cNvPr>
              <p:cNvSpPr>
                <a:spLocks noChangeArrowheads="1"/>
              </p:cNvSpPr>
              <p:nvPr/>
            </p:nvSpPr>
            <p:spPr bwMode="auto">
              <a:xfrm>
                <a:off x="8539355" y="5574688"/>
                <a:ext cx="731953" cy="1297380"/>
              </a:xfrm>
              <a:prstGeom prst="rect">
                <a:avLst/>
              </a:pr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7" name="Freeform 58">
                <a:extLst>
                  <a:ext uri="{FF2B5EF4-FFF2-40B4-BE49-F238E27FC236}">
                    <a16:creationId xmlns:a16="http://schemas.microsoft.com/office/drawing/2014/main" id="{6ECBD093-49D4-4F4C-970A-10C6D27E6C74}"/>
                  </a:ext>
                </a:extLst>
              </p:cNvPr>
              <p:cNvSpPr>
                <a:spLocks/>
              </p:cNvSpPr>
              <p:nvPr/>
            </p:nvSpPr>
            <p:spPr bwMode="auto">
              <a:xfrm>
                <a:off x="8173747" y="5162407"/>
                <a:ext cx="363836" cy="1709661"/>
              </a:xfrm>
              <a:custGeom>
                <a:avLst/>
                <a:gdLst>
                  <a:gd name="T0" fmla="*/ 340 w 340"/>
                  <a:gd name="T1" fmla="*/ 395 h 1638"/>
                  <a:gd name="T2" fmla="*/ 0 w 340"/>
                  <a:gd name="T3" fmla="*/ 0 h 1638"/>
                  <a:gd name="T4" fmla="*/ 0 w 340"/>
                  <a:gd name="T5" fmla="*/ 1243 h 1638"/>
                  <a:gd name="T6" fmla="*/ 340 w 340"/>
                  <a:gd name="T7" fmla="*/ 1638 h 1638"/>
                  <a:gd name="T8" fmla="*/ 340 w 340"/>
                  <a:gd name="T9" fmla="*/ 395 h 1638"/>
                </a:gdLst>
                <a:ahLst/>
                <a:cxnLst>
                  <a:cxn ang="0">
                    <a:pos x="T0" y="T1"/>
                  </a:cxn>
                  <a:cxn ang="0">
                    <a:pos x="T2" y="T3"/>
                  </a:cxn>
                  <a:cxn ang="0">
                    <a:pos x="T4" y="T5"/>
                  </a:cxn>
                  <a:cxn ang="0">
                    <a:pos x="T6" y="T7"/>
                  </a:cxn>
                  <a:cxn ang="0">
                    <a:pos x="T8" y="T9"/>
                  </a:cxn>
                </a:cxnLst>
                <a:rect l="0" t="0" r="r" b="b"/>
                <a:pathLst>
                  <a:path w="340" h="1638">
                    <a:moveTo>
                      <a:pt x="340" y="395"/>
                    </a:moveTo>
                    <a:lnTo>
                      <a:pt x="0" y="0"/>
                    </a:lnTo>
                    <a:lnTo>
                      <a:pt x="0" y="1243"/>
                    </a:lnTo>
                    <a:lnTo>
                      <a:pt x="340" y="1638"/>
                    </a:lnTo>
                    <a:lnTo>
                      <a:pt x="340" y="395"/>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8" name="Freeform 59">
                <a:extLst>
                  <a:ext uri="{FF2B5EF4-FFF2-40B4-BE49-F238E27FC236}">
                    <a16:creationId xmlns:a16="http://schemas.microsoft.com/office/drawing/2014/main" id="{6B5FBE3A-D8DB-4A44-A111-DA6CCDCEB5FE}"/>
                  </a:ext>
                </a:extLst>
              </p:cNvPr>
              <p:cNvSpPr>
                <a:spLocks/>
              </p:cNvSpPr>
              <p:nvPr/>
            </p:nvSpPr>
            <p:spPr bwMode="auto">
              <a:xfrm>
                <a:off x="8537583" y="5698894"/>
                <a:ext cx="495460" cy="218144"/>
              </a:xfrm>
              <a:custGeom>
                <a:avLst/>
                <a:gdLst>
                  <a:gd name="T0" fmla="*/ 0 w 463"/>
                  <a:gd name="T1" fmla="*/ 70 h 209"/>
                  <a:gd name="T2" fmla="*/ 331 w 463"/>
                  <a:gd name="T3" fmla="*/ 70 h 209"/>
                  <a:gd name="T4" fmla="*/ 331 w 463"/>
                  <a:gd name="T5" fmla="*/ 0 h 209"/>
                  <a:gd name="T6" fmla="*/ 463 w 463"/>
                  <a:gd name="T7" fmla="*/ 105 h 209"/>
                  <a:gd name="T8" fmla="*/ 331 w 463"/>
                  <a:gd name="T9" fmla="*/ 209 h 209"/>
                  <a:gd name="T10" fmla="*/ 331 w 463"/>
                  <a:gd name="T11" fmla="*/ 140 h 209"/>
                  <a:gd name="T12" fmla="*/ 0 w 463"/>
                  <a:gd name="T13" fmla="*/ 140 h 209"/>
                  <a:gd name="T14" fmla="*/ 0 w 463"/>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70"/>
                    </a:moveTo>
                    <a:lnTo>
                      <a:pt x="331" y="70"/>
                    </a:lnTo>
                    <a:lnTo>
                      <a:pt x="331" y="0"/>
                    </a:lnTo>
                    <a:lnTo>
                      <a:pt x="463" y="105"/>
                    </a:lnTo>
                    <a:lnTo>
                      <a:pt x="331" y="209"/>
                    </a:lnTo>
                    <a:lnTo>
                      <a:pt x="331" y="140"/>
                    </a:lnTo>
                    <a:lnTo>
                      <a:pt x="0" y="140"/>
                    </a:lnTo>
                    <a:lnTo>
                      <a:pt x="0" y="70"/>
                    </a:lnTo>
                    <a:close/>
                  </a:path>
                </a:pathLst>
              </a:custGeom>
              <a:solidFill>
                <a:schemeClr val="bg1">
                  <a:lumMod val="95000"/>
                  <a:alpha val="63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9" name="Freeform 60">
                <a:extLst>
                  <a:ext uri="{FF2B5EF4-FFF2-40B4-BE49-F238E27FC236}">
                    <a16:creationId xmlns:a16="http://schemas.microsoft.com/office/drawing/2014/main" id="{B34CCCD6-07E5-4DA8-98E8-00948BD1CE41}"/>
                  </a:ext>
                </a:extLst>
              </p:cNvPr>
              <p:cNvSpPr>
                <a:spLocks/>
              </p:cNvSpPr>
              <p:nvPr/>
            </p:nvSpPr>
            <p:spPr bwMode="auto">
              <a:xfrm>
                <a:off x="8173747" y="5359675"/>
                <a:ext cx="363836" cy="485344"/>
              </a:xfrm>
              <a:custGeom>
                <a:avLst/>
                <a:gdLst>
                  <a:gd name="T0" fmla="*/ 340 w 340"/>
                  <a:gd name="T1" fmla="*/ 395 h 465"/>
                  <a:gd name="T2" fmla="*/ 0 w 340"/>
                  <a:gd name="T3" fmla="*/ 0 h 465"/>
                  <a:gd name="T4" fmla="*/ 0 w 340"/>
                  <a:gd name="T5" fmla="*/ 70 h 465"/>
                  <a:gd name="T6" fmla="*/ 340 w 340"/>
                  <a:gd name="T7" fmla="*/ 465 h 465"/>
                  <a:gd name="T8" fmla="*/ 340 w 340"/>
                  <a:gd name="T9" fmla="*/ 395 h 465"/>
                </a:gdLst>
                <a:ahLst/>
                <a:cxnLst>
                  <a:cxn ang="0">
                    <a:pos x="T0" y="T1"/>
                  </a:cxn>
                  <a:cxn ang="0">
                    <a:pos x="T2" y="T3"/>
                  </a:cxn>
                  <a:cxn ang="0">
                    <a:pos x="T4" y="T5"/>
                  </a:cxn>
                  <a:cxn ang="0">
                    <a:pos x="T6" y="T7"/>
                  </a:cxn>
                  <a:cxn ang="0">
                    <a:pos x="T8" y="T9"/>
                  </a:cxn>
                </a:cxnLst>
                <a:rect l="0" t="0" r="r" b="b"/>
                <a:pathLst>
                  <a:path w="340" h="465">
                    <a:moveTo>
                      <a:pt x="340" y="395"/>
                    </a:moveTo>
                    <a:lnTo>
                      <a:pt x="0" y="0"/>
                    </a:lnTo>
                    <a:lnTo>
                      <a:pt x="0" y="70"/>
                    </a:lnTo>
                    <a:lnTo>
                      <a:pt x="340" y="465"/>
                    </a:lnTo>
                    <a:lnTo>
                      <a:pt x="340" y="395"/>
                    </a:lnTo>
                    <a:close/>
                  </a:path>
                </a:pathLst>
              </a:custGeom>
              <a:solidFill>
                <a:schemeClr val="bg1">
                  <a:lumMod val="95000"/>
                  <a:alpha val="63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0" name="Rectangle 87">
                <a:extLst>
                  <a:ext uri="{FF2B5EF4-FFF2-40B4-BE49-F238E27FC236}">
                    <a16:creationId xmlns:a16="http://schemas.microsoft.com/office/drawing/2014/main" id="{A1D28A07-3E13-4D92-A631-F6B2D7C5DD59}"/>
                  </a:ext>
                </a:extLst>
              </p:cNvPr>
              <p:cNvSpPr>
                <a:spLocks noChangeArrowheads="1"/>
              </p:cNvSpPr>
              <p:nvPr/>
            </p:nvSpPr>
            <p:spPr bwMode="auto">
              <a:xfrm>
                <a:off x="9269537" y="5156144"/>
                <a:ext cx="730883" cy="1715924"/>
              </a:xfrm>
              <a:prstGeom prst="rect">
                <a:avLst/>
              </a:pr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1" name="Freeform 88">
                <a:extLst>
                  <a:ext uri="{FF2B5EF4-FFF2-40B4-BE49-F238E27FC236}">
                    <a16:creationId xmlns:a16="http://schemas.microsoft.com/office/drawing/2014/main" id="{9CF03EC0-2CCD-4D75-9448-C4BCA02A74A2}"/>
                  </a:ext>
                </a:extLst>
              </p:cNvPr>
              <p:cNvSpPr>
                <a:spLocks/>
              </p:cNvSpPr>
              <p:nvPr/>
            </p:nvSpPr>
            <p:spPr bwMode="auto">
              <a:xfrm>
                <a:off x="8903560" y="4744907"/>
                <a:ext cx="365977" cy="829781"/>
              </a:xfrm>
              <a:custGeom>
                <a:avLst/>
                <a:gdLst>
                  <a:gd name="T0" fmla="*/ 342 w 342"/>
                  <a:gd name="T1" fmla="*/ 394 h 795"/>
                  <a:gd name="T2" fmla="*/ 0 w 342"/>
                  <a:gd name="T3" fmla="*/ 0 h 795"/>
                  <a:gd name="T4" fmla="*/ 0 w 342"/>
                  <a:gd name="T5" fmla="*/ 400 h 795"/>
                  <a:gd name="T6" fmla="*/ 342 w 342"/>
                  <a:gd name="T7" fmla="*/ 795 h 795"/>
                  <a:gd name="T8" fmla="*/ 342 w 342"/>
                  <a:gd name="T9" fmla="*/ 394 h 795"/>
                </a:gdLst>
                <a:ahLst/>
                <a:cxnLst>
                  <a:cxn ang="0">
                    <a:pos x="T0" y="T1"/>
                  </a:cxn>
                  <a:cxn ang="0">
                    <a:pos x="T2" y="T3"/>
                  </a:cxn>
                  <a:cxn ang="0">
                    <a:pos x="T4" y="T5"/>
                  </a:cxn>
                  <a:cxn ang="0">
                    <a:pos x="T6" y="T7"/>
                  </a:cxn>
                  <a:cxn ang="0">
                    <a:pos x="T8" y="T9"/>
                  </a:cxn>
                </a:cxnLst>
                <a:rect l="0" t="0" r="r" b="b"/>
                <a:pathLst>
                  <a:path w="342" h="795">
                    <a:moveTo>
                      <a:pt x="342" y="394"/>
                    </a:moveTo>
                    <a:lnTo>
                      <a:pt x="0" y="0"/>
                    </a:lnTo>
                    <a:lnTo>
                      <a:pt x="0" y="400"/>
                    </a:lnTo>
                    <a:lnTo>
                      <a:pt x="342" y="795"/>
                    </a:lnTo>
                    <a:lnTo>
                      <a:pt x="342" y="394"/>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2" name="Freeform 89">
                <a:extLst>
                  <a:ext uri="{FF2B5EF4-FFF2-40B4-BE49-F238E27FC236}">
                    <a16:creationId xmlns:a16="http://schemas.microsoft.com/office/drawing/2014/main" id="{3D6E6DF2-70A7-4B6D-880D-8A0699A59377}"/>
                  </a:ext>
                </a:extLst>
              </p:cNvPr>
              <p:cNvSpPr>
                <a:spLocks/>
              </p:cNvSpPr>
              <p:nvPr/>
            </p:nvSpPr>
            <p:spPr bwMode="auto">
              <a:xfrm>
                <a:off x="8903560" y="4744907"/>
                <a:ext cx="1096860" cy="411237"/>
              </a:xfrm>
              <a:custGeom>
                <a:avLst/>
                <a:gdLst>
                  <a:gd name="T0" fmla="*/ 683 w 1025"/>
                  <a:gd name="T1" fmla="*/ 0 h 394"/>
                  <a:gd name="T2" fmla="*/ 0 w 1025"/>
                  <a:gd name="T3" fmla="*/ 0 h 394"/>
                  <a:gd name="T4" fmla="*/ 342 w 1025"/>
                  <a:gd name="T5" fmla="*/ 394 h 394"/>
                  <a:gd name="T6" fmla="*/ 1025 w 1025"/>
                  <a:gd name="T7" fmla="*/ 394 h 394"/>
                  <a:gd name="T8" fmla="*/ 683 w 1025"/>
                  <a:gd name="T9" fmla="*/ 0 h 394"/>
                </a:gdLst>
                <a:ahLst/>
                <a:cxnLst>
                  <a:cxn ang="0">
                    <a:pos x="T0" y="T1"/>
                  </a:cxn>
                  <a:cxn ang="0">
                    <a:pos x="T2" y="T3"/>
                  </a:cxn>
                  <a:cxn ang="0">
                    <a:pos x="T4" y="T5"/>
                  </a:cxn>
                  <a:cxn ang="0">
                    <a:pos x="T6" y="T7"/>
                  </a:cxn>
                  <a:cxn ang="0">
                    <a:pos x="T8" y="T9"/>
                  </a:cxn>
                </a:cxnLst>
                <a:rect l="0" t="0" r="r" b="b"/>
                <a:pathLst>
                  <a:path w="1025" h="394">
                    <a:moveTo>
                      <a:pt x="683" y="0"/>
                    </a:moveTo>
                    <a:lnTo>
                      <a:pt x="0" y="0"/>
                    </a:lnTo>
                    <a:lnTo>
                      <a:pt x="342" y="394"/>
                    </a:lnTo>
                    <a:lnTo>
                      <a:pt x="1025" y="394"/>
                    </a:lnTo>
                    <a:lnTo>
                      <a:pt x="683" y="0"/>
                    </a:lnTo>
                    <a:close/>
                  </a:path>
                </a:pathLst>
              </a:custGeom>
              <a:solidFill>
                <a:schemeClr val="accent2">
                  <a:lumMod val="40000"/>
                  <a:lumOff val="6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3" name="Freeform 90">
                <a:extLst>
                  <a:ext uri="{FF2B5EF4-FFF2-40B4-BE49-F238E27FC236}">
                    <a16:creationId xmlns:a16="http://schemas.microsoft.com/office/drawing/2014/main" id="{2E96ACE4-BD41-4C87-8366-A61B0A3C5419}"/>
                  </a:ext>
                </a:extLst>
              </p:cNvPr>
              <p:cNvSpPr>
                <a:spLocks/>
              </p:cNvSpPr>
              <p:nvPr/>
            </p:nvSpPr>
            <p:spPr bwMode="auto">
              <a:xfrm>
                <a:off x="8903560" y="4942175"/>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accent6">
                  <a:lumMod val="20000"/>
                  <a:lumOff val="80000"/>
                  <a:alpha val="63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4" name="Freeform 96">
                <a:extLst>
                  <a:ext uri="{FF2B5EF4-FFF2-40B4-BE49-F238E27FC236}">
                    <a16:creationId xmlns:a16="http://schemas.microsoft.com/office/drawing/2014/main" id="{D82EA7A6-266C-44C3-9158-3426092531AE}"/>
                  </a:ext>
                </a:extLst>
              </p:cNvPr>
              <p:cNvSpPr>
                <a:spLocks/>
              </p:cNvSpPr>
              <p:nvPr/>
            </p:nvSpPr>
            <p:spPr bwMode="auto">
              <a:xfrm>
                <a:off x="9269537" y="5281394"/>
                <a:ext cx="495460" cy="218144"/>
              </a:xfrm>
              <a:custGeom>
                <a:avLst/>
                <a:gdLst>
                  <a:gd name="T0" fmla="*/ 0 w 463"/>
                  <a:gd name="T1" fmla="*/ 69 h 209"/>
                  <a:gd name="T2" fmla="*/ 331 w 463"/>
                  <a:gd name="T3" fmla="*/ 69 h 209"/>
                  <a:gd name="T4" fmla="*/ 331 w 463"/>
                  <a:gd name="T5" fmla="*/ 0 h 209"/>
                  <a:gd name="T6" fmla="*/ 463 w 463"/>
                  <a:gd name="T7" fmla="*/ 104 h 209"/>
                  <a:gd name="T8" fmla="*/ 331 w 463"/>
                  <a:gd name="T9" fmla="*/ 209 h 209"/>
                  <a:gd name="T10" fmla="*/ 331 w 463"/>
                  <a:gd name="T11" fmla="*/ 139 h 209"/>
                  <a:gd name="T12" fmla="*/ 0 w 463"/>
                  <a:gd name="T13" fmla="*/ 139 h 209"/>
                  <a:gd name="T14" fmla="*/ 0 w 463"/>
                  <a:gd name="T15" fmla="*/ 6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69"/>
                    </a:moveTo>
                    <a:lnTo>
                      <a:pt x="331" y="69"/>
                    </a:lnTo>
                    <a:lnTo>
                      <a:pt x="331" y="0"/>
                    </a:lnTo>
                    <a:lnTo>
                      <a:pt x="463" y="104"/>
                    </a:lnTo>
                    <a:lnTo>
                      <a:pt x="331" y="209"/>
                    </a:lnTo>
                    <a:lnTo>
                      <a:pt x="331" y="139"/>
                    </a:lnTo>
                    <a:lnTo>
                      <a:pt x="0" y="139"/>
                    </a:lnTo>
                    <a:lnTo>
                      <a:pt x="0" y="69"/>
                    </a:lnTo>
                    <a:close/>
                  </a:path>
                </a:pathLst>
              </a:custGeom>
              <a:solidFill>
                <a:schemeClr val="accent6">
                  <a:lumMod val="20000"/>
                  <a:lumOff val="80000"/>
                  <a:alpha val="63000"/>
                </a:schemeClr>
              </a:solidFill>
              <a:ln>
                <a:noFill/>
              </a:ln>
            </p:spPr>
            <p:txBody>
              <a:bodyPr/>
              <a:lstStyle/>
              <a:p>
                <a:pPr eaLnBrk="1" fontAlgn="auto" hangingPunct="1">
                  <a:spcBef>
                    <a:spcPts val="0"/>
                  </a:spcBef>
                  <a:spcAft>
                    <a:spcPts val="0"/>
                  </a:spcAft>
                  <a:defRPr/>
                </a:pPr>
                <a:endParaRPr lang="en-US" sz="1351">
                  <a:latin typeface="+mn-lt"/>
                </a:endParaRPr>
              </a:p>
            </p:txBody>
          </p:sp>
        </p:grpSp>
        <p:sp>
          <p:nvSpPr>
            <p:cNvPr id="4" name="Freeform 56">
              <a:extLst>
                <a:ext uri="{FF2B5EF4-FFF2-40B4-BE49-F238E27FC236}">
                  <a16:creationId xmlns:a16="http://schemas.microsoft.com/office/drawing/2014/main" id="{85B054CF-F92D-43AA-AB3D-25CA929C447A}"/>
                </a:ext>
              </a:extLst>
            </p:cNvPr>
            <p:cNvSpPr>
              <a:spLocks/>
            </p:cNvSpPr>
            <p:nvPr/>
          </p:nvSpPr>
          <p:spPr bwMode="auto">
            <a:xfrm>
              <a:off x="5764207" y="6305637"/>
              <a:ext cx="1482675" cy="552365"/>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1351">
                <a:latin typeface="+mn-lt"/>
              </a:endParaRPr>
            </a:p>
          </p:txBody>
        </p:sp>
      </p:grpSp>
      <p:grpSp>
        <p:nvGrpSpPr>
          <p:cNvPr id="45" name="Group 44">
            <a:extLst>
              <a:ext uri="{FF2B5EF4-FFF2-40B4-BE49-F238E27FC236}">
                <a16:creationId xmlns:a16="http://schemas.microsoft.com/office/drawing/2014/main" id="{14145F82-63D3-417B-8C56-86999B2C6355}"/>
              </a:ext>
            </a:extLst>
          </p:cNvPr>
          <p:cNvGrpSpPr>
            <a:grpSpLocks/>
          </p:cNvGrpSpPr>
          <p:nvPr/>
        </p:nvGrpSpPr>
        <p:grpSpPr bwMode="auto">
          <a:xfrm>
            <a:off x="7115175" y="5486400"/>
            <a:ext cx="3351213" cy="387350"/>
            <a:chOff x="7295875" y="5264794"/>
            <a:chExt cx="3350267" cy="386976"/>
          </a:xfrm>
        </p:grpSpPr>
        <p:sp>
          <p:nvSpPr>
            <p:cNvPr id="51214" name="Freeform 127">
              <a:extLst>
                <a:ext uri="{FF2B5EF4-FFF2-40B4-BE49-F238E27FC236}">
                  <a16:creationId xmlns:a16="http://schemas.microsoft.com/office/drawing/2014/main" id="{6B1399F4-1F80-46EE-A787-7F94BA1A7AE3}"/>
                </a:ext>
              </a:extLst>
            </p:cNvPr>
            <p:cNvSpPr>
              <a:spLocks noEditPoints="1"/>
            </p:cNvSpPr>
            <p:nvPr/>
          </p:nvSpPr>
          <p:spPr bwMode="auto">
            <a:xfrm>
              <a:off x="7295875" y="5265236"/>
              <a:ext cx="289573" cy="386534"/>
            </a:xfrm>
            <a:custGeom>
              <a:avLst/>
              <a:gdLst>
                <a:gd name="T0" fmla="*/ 60328 w 192"/>
                <a:gd name="T1" fmla="*/ 386534 h 256"/>
                <a:gd name="T2" fmla="*/ 120655 w 192"/>
                <a:gd name="T3" fmla="*/ 326138 h 256"/>
                <a:gd name="T4" fmla="*/ 120655 w 192"/>
                <a:gd name="T5" fmla="*/ 154010 h 256"/>
                <a:gd name="T6" fmla="*/ 265442 w 192"/>
                <a:gd name="T7" fmla="*/ 123812 h 256"/>
                <a:gd name="T8" fmla="*/ 265442 w 192"/>
                <a:gd name="T9" fmla="*/ 241584 h 256"/>
                <a:gd name="T10" fmla="*/ 229245 w 192"/>
                <a:gd name="T11" fmla="*/ 229505 h 256"/>
                <a:gd name="T12" fmla="*/ 168918 w 192"/>
                <a:gd name="T13" fmla="*/ 289901 h 256"/>
                <a:gd name="T14" fmla="*/ 229245 w 192"/>
                <a:gd name="T15" fmla="*/ 350296 h 256"/>
                <a:gd name="T16" fmla="*/ 289573 w 192"/>
                <a:gd name="T17" fmla="*/ 289901 h 256"/>
                <a:gd name="T18" fmla="*/ 289573 w 192"/>
                <a:gd name="T19" fmla="*/ 108713 h 256"/>
                <a:gd name="T20" fmla="*/ 289573 w 192"/>
                <a:gd name="T21" fmla="*/ 108713 h 256"/>
                <a:gd name="T22" fmla="*/ 289573 w 192"/>
                <a:gd name="T23" fmla="*/ 12079 h 256"/>
                <a:gd name="T24" fmla="*/ 285048 w 192"/>
                <a:gd name="T25" fmla="*/ 3020 h 256"/>
                <a:gd name="T26" fmla="*/ 274491 w 192"/>
                <a:gd name="T27" fmla="*/ 0 h 256"/>
                <a:gd name="T28" fmla="*/ 105573 w 192"/>
                <a:gd name="T29" fmla="*/ 36238 h 256"/>
                <a:gd name="T30" fmla="*/ 96524 w 192"/>
                <a:gd name="T31" fmla="*/ 48317 h 256"/>
                <a:gd name="T32" fmla="*/ 96524 w 192"/>
                <a:gd name="T33" fmla="*/ 144950 h 256"/>
                <a:gd name="T34" fmla="*/ 96524 w 192"/>
                <a:gd name="T35" fmla="*/ 144950 h 256"/>
                <a:gd name="T36" fmla="*/ 96524 w 192"/>
                <a:gd name="T37" fmla="*/ 277821 h 256"/>
                <a:gd name="T38" fmla="*/ 60328 w 192"/>
                <a:gd name="T39" fmla="*/ 265742 h 256"/>
                <a:gd name="T40" fmla="*/ 0 w 192"/>
                <a:gd name="T41" fmla="*/ 326138 h 256"/>
                <a:gd name="T42" fmla="*/ 60328 w 192"/>
                <a:gd name="T43" fmla="*/ 386534 h 256"/>
                <a:gd name="T44" fmla="*/ 229245 w 192"/>
                <a:gd name="T45" fmla="*/ 326138 h 256"/>
                <a:gd name="T46" fmla="*/ 193049 w 192"/>
                <a:gd name="T47" fmla="*/ 289901 h 256"/>
                <a:gd name="T48" fmla="*/ 229245 w 192"/>
                <a:gd name="T49" fmla="*/ 253663 h 256"/>
                <a:gd name="T50" fmla="*/ 265442 w 192"/>
                <a:gd name="T51" fmla="*/ 289901 h 256"/>
                <a:gd name="T52" fmla="*/ 229245 w 192"/>
                <a:gd name="T53" fmla="*/ 326138 h 256"/>
                <a:gd name="T54" fmla="*/ 265442 w 192"/>
                <a:gd name="T55" fmla="*/ 27178 h 256"/>
                <a:gd name="T56" fmla="*/ 265442 w 192"/>
                <a:gd name="T57" fmla="*/ 99653 h 256"/>
                <a:gd name="T58" fmla="*/ 120655 w 192"/>
                <a:gd name="T59" fmla="*/ 129851 h 256"/>
                <a:gd name="T60" fmla="*/ 120655 w 192"/>
                <a:gd name="T61" fmla="*/ 57376 h 256"/>
                <a:gd name="T62" fmla="*/ 265442 w 192"/>
                <a:gd name="T63" fmla="*/ 27178 h 256"/>
                <a:gd name="T64" fmla="*/ 60328 w 192"/>
                <a:gd name="T65" fmla="*/ 289901 h 256"/>
                <a:gd name="T66" fmla="*/ 96524 w 192"/>
                <a:gd name="T67" fmla="*/ 326138 h 256"/>
                <a:gd name="T68" fmla="*/ 60328 w 192"/>
                <a:gd name="T69" fmla="*/ 362376 h 256"/>
                <a:gd name="T70" fmla="*/ 24131 w 192"/>
                <a:gd name="T71" fmla="*/ 326138 h 256"/>
                <a:gd name="T72" fmla="*/ 60328 w 192"/>
                <a:gd name="T73" fmla="*/ 289901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256">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26" name="Group 25">
              <a:extLst>
                <a:ext uri="{FF2B5EF4-FFF2-40B4-BE49-F238E27FC236}">
                  <a16:creationId xmlns:a16="http://schemas.microsoft.com/office/drawing/2014/main" id="{5815A2CF-9188-4A68-91F7-34C51E48A74C}"/>
                </a:ext>
              </a:extLst>
            </p:cNvPr>
            <p:cNvGrpSpPr/>
            <p:nvPr/>
          </p:nvGrpSpPr>
          <p:grpSpPr>
            <a:xfrm>
              <a:off x="8269991" y="5298639"/>
              <a:ext cx="386534" cy="314469"/>
              <a:chOff x="6369689" y="2031259"/>
              <a:chExt cx="386534" cy="314469"/>
            </a:xfrm>
            <a:solidFill>
              <a:schemeClr val="bg1"/>
            </a:solidFill>
          </p:grpSpPr>
          <p:sp>
            <p:nvSpPr>
              <p:cNvPr id="27" name="Freeform 42">
                <a:extLst>
                  <a:ext uri="{FF2B5EF4-FFF2-40B4-BE49-F238E27FC236}">
                    <a16:creationId xmlns:a16="http://schemas.microsoft.com/office/drawing/2014/main" id="{08B9E9B1-66FA-4FFC-A56C-C1AF4999DAE5}"/>
                  </a:ext>
                </a:extLst>
              </p:cNvPr>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8" name="Freeform 43">
                <a:extLst>
                  <a:ext uri="{FF2B5EF4-FFF2-40B4-BE49-F238E27FC236}">
                    <a16:creationId xmlns:a16="http://schemas.microsoft.com/office/drawing/2014/main" id="{B548104C-2DAD-4274-9811-0AA6FE1B0295}"/>
                  </a:ext>
                </a:extLst>
              </p:cNvPr>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29" name="Group 28">
              <a:extLst>
                <a:ext uri="{FF2B5EF4-FFF2-40B4-BE49-F238E27FC236}">
                  <a16:creationId xmlns:a16="http://schemas.microsoft.com/office/drawing/2014/main" id="{78873313-B277-4AF5-A240-0DC445F2455B}"/>
                </a:ext>
              </a:extLst>
            </p:cNvPr>
            <p:cNvGrpSpPr/>
            <p:nvPr/>
          </p:nvGrpSpPr>
          <p:grpSpPr>
            <a:xfrm>
              <a:off x="9259911" y="5285615"/>
              <a:ext cx="386534" cy="339364"/>
              <a:chOff x="6369689" y="1149437"/>
              <a:chExt cx="386534" cy="339364"/>
            </a:xfrm>
            <a:solidFill>
              <a:schemeClr val="bg1"/>
            </a:solidFill>
          </p:grpSpPr>
          <p:sp>
            <p:nvSpPr>
              <p:cNvPr id="30" name="Freeform 19">
                <a:extLst>
                  <a:ext uri="{FF2B5EF4-FFF2-40B4-BE49-F238E27FC236}">
                    <a16:creationId xmlns:a16="http://schemas.microsoft.com/office/drawing/2014/main" id="{FA20DEA6-D8F5-4ED5-8189-F54314AD9DFA}"/>
                  </a:ext>
                </a:extLst>
              </p:cNvPr>
              <p:cNvSpPr>
                <a:spLocks noEditPoints="1"/>
              </p:cNvSpPr>
              <p:nvPr/>
            </p:nvSpPr>
            <p:spPr bwMode="auto">
              <a:xfrm>
                <a:off x="6369689" y="1149437"/>
                <a:ext cx="386534" cy="339364"/>
              </a:xfrm>
              <a:custGeom>
                <a:avLst/>
                <a:gdLst>
                  <a:gd name="T0" fmla="*/ 248 w 256"/>
                  <a:gd name="T1" fmla="*/ 16 h 224"/>
                  <a:gd name="T2" fmla="*/ 216 w 256"/>
                  <a:gd name="T3" fmla="*/ 16 h 224"/>
                  <a:gd name="T4" fmla="*/ 216 w 256"/>
                  <a:gd name="T5" fmla="*/ 8 h 224"/>
                  <a:gd name="T6" fmla="*/ 208 w 256"/>
                  <a:gd name="T7" fmla="*/ 0 h 224"/>
                  <a:gd name="T8" fmla="*/ 184 w 256"/>
                  <a:gd name="T9" fmla="*/ 0 h 224"/>
                  <a:gd name="T10" fmla="*/ 176 w 256"/>
                  <a:gd name="T11" fmla="*/ 8 h 224"/>
                  <a:gd name="T12" fmla="*/ 176 w 256"/>
                  <a:gd name="T13" fmla="*/ 16 h 224"/>
                  <a:gd name="T14" fmla="*/ 80 w 256"/>
                  <a:gd name="T15" fmla="*/ 16 h 224"/>
                  <a:gd name="T16" fmla="*/ 80 w 256"/>
                  <a:gd name="T17" fmla="*/ 8 h 224"/>
                  <a:gd name="T18" fmla="*/ 72 w 256"/>
                  <a:gd name="T19" fmla="*/ 0 h 224"/>
                  <a:gd name="T20" fmla="*/ 48 w 256"/>
                  <a:gd name="T21" fmla="*/ 0 h 224"/>
                  <a:gd name="T22" fmla="*/ 40 w 256"/>
                  <a:gd name="T23" fmla="*/ 8 h 224"/>
                  <a:gd name="T24" fmla="*/ 40 w 256"/>
                  <a:gd name="T25" fmla="*/ 16 h 224"/>
                  <a:gd name="T26" fmla="*/ 8 w 256"/>
                  <a:gd name="T27" fmla="*/ 16 h 224"/>
                  <a:gd name="T28" fmla="*/ 0 w 256"/>
                  <a:gd name="T29" fmla="*/ 24 h 224"/>
                  <a:gd name="T30" fmla="*/ 0 w 256"/>
                  <a:gd name="T31" fmla="*/ 216 h 224"/>
                  <a:gd name="T32" fmla="*/ 8 w 256"/>
                  <a:gd name="T33" fmla="*/ 224 h 224"/>
                  <a:gd name="T34" fmla="*/ 248 w 256"/>
                  <a:gd name="T35" fmla="*/ 224 h 224"/>
                  <a:gd name="T36" fmla="*/ 256 w 256"/>
                  <a:gd name="T37" fmla="*/ 216 h 224"/>
                  <a:gd name="T38" fmla="*/ 256 w 256"/>
                  <a:gd name="T39" fmla="*/ 24 h 224"/>
                  <a:gd name="T40" fmla="*/ 248 w 256"/>
                  <a:gd name="T41" fmla="*/ 16 h 224"/>
                  <a:gd name="T42" fmla="*/ 192 w 256"/>
                  <a:gd name="T43" fmla="*/ 16 h 224"/>
                  <a:gd name="T44" fmla="*/ 200 w 256"/>
                  <a:gd name="T45" fmla="*/ 16 h 224"/>
                  <a:gd name="T46" fmla="*/ 200 w 256"/>
                  <a:gd name="T47" fmla="*/ 32 h 224"/>
                  <a:gd name="T48" fmla="*/ 192 w 256"/>
                  <a:gd name="T49" fmla="*/ 32 h 224"/>
                  <a:gd name="T50" fmla="*/ 192 w 256"/>
                  <a:gd name="T51" fmla="*/ 16 h 224"/>
                  <a:gd name="T52" fmla="*/ 56 w 256"/>
                  <a:gd name="T53" fmla="*/ 16 h 224"/>
                  <a:gd name="T54" fmla="*/ 64 w 256"/>
                  <a:gd name="T55" fmla="*/ 16 h 224"/>
                  <a:gd name="T56" fmla="*/ 64 w 256"/>
                  <a:gd name="T57" fmla="*/ 32 h 224"/>
                  <a:gd name="T58" fmla="*/ 56 w 256"/>
                  <a:gd name="T59" fmla="*/ 32 h 224"/>
                  <a:gd name="T60" fmla="*/ 56 w 256"/>
                  <a:gd name="T61" fmla="*/ 16 h 224"/>
                  <a:gd name="T62" fmla="*/ 240 w 256"/>
                  <a:gd name="T63" fmla="*/ 208 h 224"/>
                  <a:gd name="T64" fmla="*/ 16 w 256"/>
                  <a:gd name="T65" fmla="*/ 208 h 224"/>
                  <a:gd name="T66" fmla="*/ 16 w 256"/>
                  <a:gd name="T67" fmla="*/ 32 h 224"/>
                  <a:gd name="T68" fmla="*/ 40 w 256"/>
                  <a:gd name="T69" fmla="*/ 32 h 224"/>
                  <a:gd name="T70" fmla="*/ 40 w 256"/>
                  <a:gd name="T71" fmla="*/ 40 h 224"/>
                  <a:gd name="T72" fmla="*/ 48 w 256"/>
                  <a:gd name="T73" fmla="*/ 48 h 224"/>
                  <a:gd name="T74" fmla="*/ 72 w 256"/>
                  <a:gd name="T75" fmla="*/ 48 h 224"/>
                  <a:gd name="T76" fmla="*/ 80 w 256"/>
                  <a:gd name="T77" fmla="*/ 40 h 224"/>
                  <a:gd name="T78" fmla="*/ 80 w 256"/>
                  <a:gd name="T79" fmla="*/ 32 h 224"/>
                  <a:gd name="T80" fmla="*/ 176 w 256"/>
                  <a:gd name="T81" fmla="*/ 32 h 224"/>
                  <a:gd name="T82" fmla="*/ 176 w 256"/>
                  <a:gd name="T83" fmla="*/ 40 h 224"/>
                  <a:gd name="T84" fmla="*/ 184 w 256"/>
                  <a:gd name="T85" fmla="*/ 48 h 224"/>
                  <a:gd name="T86" fmla="*/ 208 w 256"/>
                  <a:gd name="T87" fmla="*/ 48 h 224"/>
                  <a:gd name="T88" fmla="*/ 216 w 256"/>
                  <a:gd name="T89" fmla="*/ 40 h 224"/>
                  <a:gd name="T90" fmla="*/ 216 w 256"/>
                  <a:gd name="T91" fmla="*/ 32 h 224"/>
                  <a:gd name="T92" fmla="*/ 240 w 256"/>
                  <a:gd name="T93" fmla="*/ 32 h 224"/>
                  <a:gd name="T94" fmla="*/ 240 w 256"/>
                  <a:gd name="T95"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24">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1" name="Freeform 20">
                <a:extLst>
                  <a:ext uri="{FF2B5EF4-FFF2-40B4-BE49-F238E27FC236}">
                    <a16:creationId xmlns:a16="http://schemas.microsoft.com/office/drawing/2014/main" id="{FB74FCBB-E07B-41D5-8821-DE75CE08BE05}"/>
                  </a:ext>
                </a:extLst>
              </p:cNvPr>
              <p:cNvSpPr>
                <a:spLocks noEditPoints="1"/>
              </p:cNvSpPr>
              <p:nvPr/>
            </p:nvSpPr>
            <p:spPr bwMode="auto">
              <a:xfrm>
                <a:off x="6429962" y="1271294"/>
                <a:ext cx="7337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2" name="Freeform 21">
                <a:extLst>
                  <a:ext uri="{FF2B5EF4-FFF2-40B4-BE49-F238E27FC236}">
                    <a16:creationId xmlns:a16="http://schemas.microsoft.com/office/drawing/2014/main" id="{FEEF630C-D958-47C5-B5A5-F7578A7394B1}"/>
                  </a:ext>
                </a:extLst>
              </p:cNvPr>
              <p:cNvSpPr>
                <a:spLocks noEditPoints="1"/>
              </p:cNvSpPr>
              <p:nvPr/>
            </p:nvSpPr>
            <p:spPr bwMode="auto">
              <a:xfrm>
                <a:off x="6526923"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3" name="Freeform 22">
                <a:extLst>
                  <a:ext uri="{FF2B5EF4-FFF2-40B4-BE49-F238E27FC236}">
                    <a16:creationId xmlns:a16="http://schemas.microsoft.com/office/drawing/2014/main" id="{E5EE33A8-EEEC-4CC0-8920-330A520BF6DD}"/>
                  </a:ext>
                </a:extLst>
              </p:cNvPr>
              <p:cNvSpPr>
                <a:spLocks noEditPoints="1"/>
              </p:cNvSpPr>
              <p:nvPr/>
            </p:nvSpPr>
            <p:spPr bwMode="auto">
              <a:xfrm>
                <a:off x="6623884" y="1271294"/>
                <a:ext cx="72066" cy="7206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4" name="Freeform 23">
                <a:extLst>
                  <a:ext uri="{FF2B5EF4-FFF2-40B4-BE49-F238E27FC236}">
                    <a16:creationId xmlns:a16="http://schemas.microsoft.com/office/drawing/2014/main" id="{F6C2FEA4-18CC-4A99-95ED-19017C118469}"/>
                  </a:ext>
                </a:extLst>
              </p:cNvPr>
              <p:cNvSpPr>
                <a:spLocks noEditPoints="1"/>
              </p:cNvSpPr>
              <p:nvPr/>
            </p:nvSpPr>
            <p:spPr bwMode="auto">
              <a:xfrm>
                <a:off x="6429962" y="1366945"/>
                <a:ext cx="7337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5" name="Freeform 24">
                <a:extLst>
                  <a:ext uri="{FF2B5EF4-FFF2-40B4-BE49-F238E27FC236}">
                    <a16:creationId xmlns:a16="http://schemas.microsoft.com/office/drawing/2014/main" id="{6C27ECF8-9134-4A8C-BBC4-0F43504B43BF}"/>
                  </a:ext>
                </a:extLst>
              </p:cNvPr>
              <p:cNvSpPr>
                <a:spLocks noEditPoints="1"/>
              </p:cNvSpPr>
              <p:nvPr/>
            </p:nvSpPr>
            <p:spPr bwMode="auto">
              <a:xfrm>
                <a:off x="6526923"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6" name="Freeform 25">
                <a:extLst>
                  <a:ext uri="{FF2B5EF4-FFF2-40B4-BE49-F238E27FC236}">
                    <a16:creationId xmlns:a16="http://schemas.microsoft.com/office/drawing/2014/main" id="{68D4986F-9D39-4857-A3D4-DF2C2C78AE6D}"/>
                  </a:ext>
                </a:extLst>
              </p:cNvPr>
              <p:cNvSpPr>
                <a:spLocks noEditPoints="1"/>
              </p:cNvSpPr>
              <p:nvPr/>
            </p:nvSpPr>
            <p:spPr bwMode="auto">
              <a:xfrm>
                <a:off x="6623884" y="1366945"/>
                <a:ext cx="72066" cy="73376"/>
              </a:xfrm>
              <a:custGeom>
                <a:avLst/>
                <a:gdLst>
                  <a:gd name="T0" fmla="*/ 40 w 48"/>
                  <a:gd name="T1" fmla="*/ 0 h 48"/>
                  <a:gd name="T2" fmla="*/ 8 w 48"/>
                  <a:gd name="T3" fmla="*/ 0 h 48"/>
                  <a:gd name="T4" fmla="*/ 0 w 48"/>
                  <a:gd name="T5" fmla="*/ 8 h 48"/>
                  <a:gd name="T6" fmla="*/ 0 w 48"/>
                  <a:gd name="T7" fmla="*/ 40 h 48"/>
                  <a:gd name="T8" fmla="*/ 8 w 48"/>
                  <a:gd name="T9" fmla="*/ 48 h 48"/>
                  <a:gd name="T10" fmla="*/ 40 w 48"/>
                  <a:gd name="T11" fmla="*/ 48 h 48"/>
                  <a:gd name="T12" fmla="*/ 48 w 48"/>
                  <a:gd name="T13" fmla="*/ 40 h 48"/>
                  <a:gd name="T14" fmla="*/ 48 w 48"/>
                  <a:gd name="T15" fmla="*/ 8 h 48"/>
                  <a:gd name="T16" fmla="*/ 40 w 48"/>
                  <a:gd name="T17" fmla="*/ 0 h 48"/>
                  <a:gd name="T18" fmla="*/ 32 w 48"/>
                  <a:gd name="T19" fmla="*/ 32 h 48"/>
                  <a:gd name="T20" fmla="*/ 16 w 48"/>
                  <a:gd name="T21" fmla="*/ 32 h 48"/>
                  <a:gd name="T22" fmla="*/ 16 w 48"/>
                  <a:gd name="T23" fmla="*/ 16 h 48"/>
                  <a:gd name="T24" fmla="*/ 32 w 48"/>
                  <a:gd name="T25" fmla="*/ 16 h 48"/>
                  <a:gd name="T26" fmla="*/ 32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37" name="Group 36">
              <a:extLst>
                <a:ext uri="{FF2B5EF4-FFF2-40B4-BE49-F238E27FC236}">
                  <a16:creationId xmlns:a16="http://schemas.microsoft.com/office/drawing/2014/main" id="{4A51EDB6-3F33-40CA-8F9C-C40FEA643CB7}"/>
                </a:ext>
              </a:extLst>
            </p:cNvPr>
            <p:cNvGrpSpPr/>
            <p:nvPr/>
          </p:nvGrpSpPr>
          <p:grpSpPr>
            <a:xfrm>
              <a:off x="10259608" y="5264794"/>
              <a:ext cx="386534" cy="386534"/>
              <a:chOff x="5494418" y="5479932"/>
              <a:chExt cx="386534" cy="386534"/>
            </a:xfrm>
            <a:solidFill>
              <a:schemeClr val="bg1"/>
            </a:solidFill>
          </p:grpSpPr>
          <p:sp>
            <p:nvSpPr>
              <p:cNvPr id="38" name="Freeform 185">
                <a:extLst>
                  <a:ext uri="{FF2B5EF4-FFF2-40B4-BE49-F238E27FC236}">
                    <a16:creationId xmlns:a16="http://schemas.microsoft.com/office/drawing/2014/main" id="{4E192CC8-EC8F-4629-860E-663542DAF97D}"/>
                  </a:ext>
                </a:extLst>
              </p:cNvPr>
              <p:cNvSpPr>
                <a:spLocks noEditPoints="1"/>
              </p:cNvSpPr>
              <p:nvPr/>
            </p:nvSpPr>
            <p:spPr bwMode="auto">
              <a:xfrm>
                <a:off x="5494418" y="5479932"/>
                <a:ext cx="169027" cy="169027"/>
              </a:xfrm>
              <a:custGeom>
                <a:avLst/>
                <a:gdLst>
                  <a:gd name="T0" fmla="*/ 8 w 112"/>
                  <a:gd name="T1" fmla="*/ 112 h 112"/>
                  <a:gd name="T2" fmla="*/ 104 w 112"/>
                  <a:gd name="T3" fmla="*/ 112 h 112"/>
                  <a:gd name="T4" fmla="*/ 112 w 112"/>
                  <a:gd name="T5" fmla="*/ 104 h 112"/>
                  <a:gd name="T6" fmla="*/ 112 w 112"/>
                  <a:gd name="T7" fmla="*/ 8 h 112"/>
                  <a:gd name="T8" fmla="*/ 104 w 112"/>
                  <a:gd name="T9" fmla="*/ 0 h 112"/>
                  <a:gd name="T10" fmla="*/ 8 w 112"/>
                  <a:gd name="T11" fmla="*/ 0 h 112"/>
                  <a:gd name="T12" fmla="*/ 0 w 112"/>
                  <a:gd name="T13" fmla="*/ 8 h 112"/>
                  <a:gd name="T14" fmla="*/ 0 w 112"/>
                  <a:gd name="T15" fmla="*/ 104 h 112"/>
                  <a:gd name="T16" fmla="*/ 8 w 112"/>
                  <a:gd name="T17" fmla="*/ 112 h 112"/>
                  <a:gd name="T18" fmla="*/ 16 w 112"/>
                  <a:gd name="T19" fmla="*/ 16 h 112"/>
                  <a:gd name="T20" fmla="*/ 96 w 112"/>
                  <a:gd name="T21" fmla="*/ 16 h 112"/>
                  <a:gd name="T22" fmla="*/ 96 w 112"/>
                  <a:gd name="T23" fmla="*/ 96 h 112"/>
                  <a:gd name="T24" fmla="*/ 16 w 112"/>
                  <a:gd name="T25" fmla="*/ 96 h 112"/>
                  <a:gd name="T26" fmla="*/ 16 w 112"/>
                  <a:gd name="T2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9" name="Freeform 186">
                <a:extLst>
                  <a:ext uri="{FF2B5EF4-FFF2-40B4-BE49-F238E27FC236}">
                    <a16:creationId xmlns:a16="http://schemas.microsoft.com/office/drawing/2014/main" id="{3A25126E-E0CA-4681-B20F-2D59F1EF18EC}"/>
                  </a:ext>
                </a:extLst>
              </p:cNvPr>
              <p:cNvSpPr>
                <a:spLocks noEditPoints="1"/>
              </p:cNvSpPr>
              <p:nvPr/>
            </p:nvSpPr>
            <p:spPr bwMode="auto">
              <a:xfrm>
                <a:off x="5711925" y="5479932"/>
                <a:ext cx="169027" cy="169027"/>
              </a:xfrm>
              <a:custGeom>
                <a:avLst/>
                <a:gdLst>
                  <a:gd name="T0" fmla="*/ 112 w 112"/>
                  <a:gd name="T1" fmla="*/ 8 h 112"/>
                  <a:gd name="T2" fmla="*/ 104 w 112"/>
                  <a:gd name="T3" fmla="*/ 0 h 112"/>
                  <a:gd name="T4" fmla="*/ 8 w 112"/>
                  <a:gd name="T5" fmla="*/ 0 h 112"/>
                  <a:gd name="T6" fmla="*/ 0 w 112"/>
                  <a:gd name="T7" fmla="*/ 8 h 112"/>
                  <a:gd name="T8" fmla="*/ 0 w 112"/>
                  <a:gd name="T9" fmla="*/ 104 h 112"/>
                  <a:gd name="T10" fmla="*/ 8 w 112"/>
                  <a:gd name="T11" fmla="*/ 112 h 112"/>
                  <a:gd name="T12" fmla="*/ 104 w 112"/>
                  <a:gd name="T13" fmla="*/ 112 h 112"/>
                  <a:gd name="T14" fmla="*/ 112 w 112"/>
                  <a:gd name="T15" fmla="*/ 104 h 112"/>
                  <a:gd name="T16" fmla="*/ 112 w 112"/>
                  <a:gd name="T17" fmla="*/ 8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0" name="Freeform 187">
                <a:extLst>
                  <a:ext uri="{FF2B5EF4-FFF2-40B4-BE49-F238E27FC236}">
                    <a16:creationId xmlns:a16="http://schemas.microsoft.com/office/drawing/2014/main" id="{81B02381-9FB2-4397-810F-FC9C68ED8C22}"/>
                  </a:ext>
                </a:extLst>
              </p:cNvPr>
              <p:cNvSpPr>
                <a:spLocks noEditPoints="1"/>
              </p:cNvSpPr>
              <p:nvPr/>
            </p:nvSpPr>
            <p:spPr bwMode="auto">
              <a:xfrm>
                <a:off x="5494418" y="5690888"/>
                <a:ext cx="175578" cy="175578"/>
              </a:xfrm>
              <a:custGeom>
                <a:avLst/>
                <a:gdLst>
                  <a:gd name="T0" fmla="*/ 8 w 116"/>
                  <a:gd name="T1" fmla="*/ 116 h 116"/>
                  <a:gd name="T2" fmla="*/ 108 w 116"/>
                  <a:gd name="T3" fmla="*/ 116 h 116"/>
                  <a:gd name="T4" fmla="*/ 116 w 116"/>
                  <a:gd name="T5" fmla="*/ 108 h 116"/>
                  <a:gd name="T6" fmla="*/ 116 w 116"/>
                  <a:gd name="T7" fmla="*/ 8 h 116"/>
                  <a:gd name="T8" fmla="*/ 108 w 116"/>
                  <a:gd name="T9" fmla="*/ 0 h 116"/>
                  <a:gd name="T10" fmla="*/ 8 w 116"/>
                  <a:gd name="T11" fmla="*/ 0 h 116"/>
                  <a:gd name="T12" fmla="*/ 0 w 116"/>
                  <a:gd name="T13" fmla="*/ 8 h 116"/>
                  <a:gd name="T14" fmla="*/ 0 w 116"/>
                  <a:gd name="T15" fmla="*/ 108 h 116"/>
                  <a:gd name="T16" fmla="*/ 8 w 116"/>
                  <a:gd name="T17" fmla="*/ 116 h 116"/>
                  <a:gd name="T18" fmla="*/ 16 w 116"/>
                  <a:gd name="T19" fmla="*/ 16 h 116"/>
                  <a:gd name="T20" fmla="*/ 100 w 116"/>
                  <a:gd name="T21" fmla="*/ 16 h 116"/>
                  <a:gd name="T22" fmla="*/ 100 w 116"/>
                  <a:gd name="T23" fmla="*/ 100 h 116"/>
                  <a:gd name="T24" fmla="*/ 16 w 116"/>
                  <a:gd name="T25" fmla="*/ 100 h 116"/>
                  <a:gd name="T26" fmla="*/ 16 w 116"/>
                  <a:gd name="T27"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1" name="Freeform 188">
                <a:extLst>
                  <a:ext uri="{FF2B5EF4-FFF2-40B4-BE49-F238E27FC236}">
                    <a16:creationId xmlns:a16="http://schemas.microsoft.com/office/drawing/2014/main" id="{7C4C10F1-E9C0-4B39-975B-57049ECFB14C}"/>
                  </a:ext>
                </a:extLst>
              </p:cNvPr>
              <p:cNvSpPr>
                <a:spLocks noEditPoints="1"/>
              </p:cNvSpPr>
              <p:nvPr/>
            </p:nvSpPr>
            <p:spPr bwMode="auto">
              <a:xfrm>
                <a:off x="5711925" y="5697439"/>
                <a:ext cx="169027" cy="169027"/>
              </a:xfrm>
              <a:custGeom>
                <a:avLst/>
                <a:gdLst>
                  <a:gd name="T0" fmla="*/ 104 w 112"/>
                  <a:gd name="T1" fmla="*/ 0 h 112"/>
                  <a:gd name="T2" fmla="*/ 8 w 112"/>
                  <a:gd name="T3" fmla="*/ 0 h 112"/>
                  <a:gd name="T4" fmla="*/ 0 w 112"/>
                  <a:gd name="T5" fmla="*/ 8 h 112"/>
                  <a:gd name="T6" fmla="*/ 0 w 112"/>
                  <a:gd name="T7" fmla="*/ 104 h 112"/>
                  <a:gd name="T8" fmla="*/ 8 w 112"/>
                  <a:gd name="T9" fmla="*/ 112 h 112"/>
                  <a:gd name="T10" fmla="*/ 104 w 112"/>
                  <a:gd name="T11" fmla="*/ 112 h 112"/>
                  <a:gd name="T12" fmla="*/ 112 w 112"/>
                  <a:gd name="T13" fmla="*/ 104 h 112"/>
                  <a:gd name="T14" fmla="*/ 112 w 112"/>
                  <a:gd name="T15" fmla="*/ 8 h 112"/>
                  <a:gd name="T16" fmla="*/ 104 w 112"/>
                  <a:gd name="T17" fmla="*/ 0 h 112"/>
                  <a:gd name="T18" fmla="*/ 96 w 112"/>
                  <a:gd name="T19" fmla="*/ 96 h 112"/>
                  <a:gd name="T20" fmla="*/ 16 w 112"/>
                  <a:gd name="T21" fmla="*/ 96 h 112"/>
                  <a:gd name="T22" fmla="*/ 16 w 112"/>
                  <a:gd name="T23" fmla="*/ 16 h 112"/>
                  <a:gd name="T24" fmla="*/ 96 w 112"/>
                  <a:gd name="T25" fmla="*/ 16 h 112"/>
                  <a:gd name="T26" fmla="*/ 96 w 112"/>
                  <a:gd name="T2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42" name="TextBox 41">
            <a:extLst>
              <a:ext uri="{FF2B5EF4-FFF2-40B4-BE49-F238E27FC236}">
                <a16:creationId xmlns:a16="http://schemas.microsoft.com/office/drawing/2014/main" id="{47B34A12-B39C-4344-A9AF-E3CA3D22A12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3" name="Straight Connector 42">
            <a:extLst>
              <a:ext uri="{FF2B5EF4-FFF2-40B4-BE49-F238E27FC236}">
                <a16:creationId xmlns:a16="http://schemas.microsoft.com/office/drawing/2014/main" id="{A73000C3-1165-48D1-ADA5-FAF66F1978E9}"/>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01599AAB-5BAA-4377-BC32-D3484C5E3AF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6" name="Rectangle 45">
            <a:extLst>
              <a:ext uri="{FF2B5EF4-FFF2-40B4-BE49-F238E27FC236}">
                <a16:creationId xmlns:a16="http://schemas.microsoft.com/office/drawing/2014/main" id="{AEFBE3EE-E031-4E65-9B14-2BFA30F32083}"/>
              </a:ext>
            </a:extLst>
          </p:cNvPr>
          <p:cNvSpPr>
            <a:spLocks noChangeArrowheads="1"/>
          </p:cNvSpPr>
          <p:nvPr/>
        </p:nvSpPr>
        <p:spPr bwMode="auto">
          <a:xfrm>
            <a:off x="1285875" y="2719388"/>
            <a:ext cx="3813175"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just" eaLnBrk="1" hangingPunct="1">
              <a:lnSpc>
                <a:spcPts val="1650"/>
              </a:lnSpc>
              <a:spcAft>
                <a:spcPts val="1500"/>
              </a:spcAft>
            </a:pPr>
            <a:r>
              <a:rPr lang="en-US" altLang="en-US" sz="900">
                <a:latin typeface="Poppins" panose="00000500000000000000" pitchFamily="50" charset="0"/>
                <a:ea typeface="Times New Roman" panose="02020603050405020304" pitchFamily="18" charset="0"/>
                <a:cs typeface="Poppins" panose="00000500000000000000" pitchFamily="50" charset="0"/>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p>
        </p:txBody>
      </p:sp>
      <p:sp>
        <p:nvSpPr>
          <p:cNvPr id="47" name="Freeform 29">
            <a:extLst>
              <a:ext uri="{FF2B5EF4-FFF2-40B4-BE49-F238E27FC236}">
                <a16:creationId xmlns:a16="http://schemas.microsoft.com/office/drawing/2014/main" id="{A3C7BDDA-09FB-4392-AB80-A2A1CCC02268}"/>
              </a:ext>
            </a:extLst>
          </p:cNvPr>
          <p:cNvSpPr>
            <a:spLocks noEditPoints="1"/>
          </p:cNvSpPr>
          <p:nvPr/>
        </p:nvSpPr>
        <p:spPr bwMode="auto">
          <a:xfrm>
            <a:off x="2501900" y="4422775"/>
            <a:ext cx="481013"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48" name="Freeform 18">
            <a:extLst>
              <a:ext uri="{FF2B5EF4-FFF2-40B4-BE49-F238E27FC236}">
                <a16:creationId xmlns:a16="http://schemas.microsoft.com/office/drawing/2014/main" id="{042E24EA-DF4C-4A12-8DE7-7BDACD1C4EA3}"/>
              </a:ext>
            </a:extLst>
          </p:cNvPr>
          <p:cNvSpPr>
            <a:spLocks noEditPoints="1"/>
          </p:cNvSpPr>
          <p:nvPr/>
        </p:nvSpPr>
        <p:spPr bwMode="auto">
          <a:xfrm>
            <a:off x="3575050" y="4416425"/>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49" name="Group 48">
            <a:extLst>
              <a:ext uri="{FF2B5EF4-FFF2-40B4-BE49-F238E27FC236}">
                <a16:creationId xmlns:a16="http://schemas.microsoft.com/office/drawing/2014/main" id="{40AE6FF6-12EA-46C2-A472-DBF3F151F763}"/>
              </a:ext>
            </a:extLst>
          </p:cNvPr>
          <p:cNvGrpSpPr/>
          <p:nvPr/>
        </p:nvGrpSpPr>
        <p:grpSpPr>
          <a:xfrm>
            <a:off x="1379360" y="4437484"/>
            <a:ext cx="488950" cy="481013"/>
            <a:chOff x="7141104" y="1923522"/>
            <a:chExt cx="488950" cy="481013"/>
          </a:xfrm>
          <a:solidFill>
            <a:schemeClr val="accent2">
              <a:lumMod val="60000"/>
              <a:lumOff val="40000"/>
            </a:schemeClr>
          </a:solidFill>
        </p:grpSpPr>
        <p:sp>
          <p:nvSpPr>
            <p:cNvPr id="50" name="Freeform 58">
              <a:extLst>
                <a:ext uri="{FF2B5EF4-FFF2-40B4-BE49-F238E27FC236}">
                  <a16:creationId xmlns:a16="http://schemas.microsoft.com/office/drawing/2014/main" id="{510B3DC8-63B2-4CF2-BD8E-772B75FCDD64}"/>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59">
              <a:extLst>
                <a:ext uri="{FF2B5EF4-FFF2-40B4-BE49-F238E27FC236}">
                  <a16:creationId xmlns:a16="http://schemas.microsoft.com/office/drawing/2014/main" id="{3A98E7B9-4345-4AD6-B851-660C75E3F742}"/>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60">
              <a:extLst>
                <a:ext uri="{FF2B5EF4-FFF2-40B4-BE49-F238E27FC236}">
                  <a16:creationId xmlns:a16="http://schemas.microsoft.com/office/drawing/2014/main" id="{4776305B-F6A9-4A73-A02B-7D82B981AB60}"/>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53" name="Group 52">
            <a:extLst>
              <a:ext uri="{FF2B5EF4-FFF2-40B4-BE49-F238E27FC236}">
                <a16:creationId xmlns:a16="http://schemas.microsoft.com/office/drawing/2014/main" id="{38AD3DD0-D67A-4AF9-B9F1-2FA3EDC233A4}"/>
              </a:ext>
            </a:extLst>
          </p:cNvPr>
          <p:cNvGrpSpPr/>
          <p:nvPr/>
        </p:nvGrpSpPr>
        <p:grpSpPr>
          <a:xfrm>
            <a:off x="4522742" y="4435331"/>
            <a:ext cx="488950" cy="482600"/>
            <a:chOff x="5157788" y="2905126"/>
            <a:chExt cx="488950" cy="482600"/>
          </a:xfrm>
          <a:solidFill>
            <a:schemeClr val="accent5"/>
          </a:solidFill>
        </p:grpSpPr>
        <p:sp>
          <p:nvSpPr>
            <p:cNvPr id="54" name="Freeform 53">
              <a:extLst>
                <a:ext uri="{FF2B5EF4-FFF2-40B4-BE49-F238E27FC236}">
                  <a16:creationId xmlns:a16="http://schemas.microsoft.com/office/drawing/2014/main" id="{E3740F2A-2D4B-4417-AC77-0A15BE39DBB8}"/>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54">
              <a:extLst>
                <a:ext uri="{FF2B5EF4-FFF2-40B4-BE49-F238E27FC236}">
                  <a16:creationId xmlns:a16="http://schemas.microsoft.com/office/drawing/2014/main" id="{74B13CFD-3F10-43B8-90B4-8CA58F2F75D0}"/>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6" name="Freeform 55">
              <a:extLst>
                <a:ext uri="{FF2B5EF4-FFF2-40B4-BE49-F238E27FC236}">
                  <a16:creationId xmlns:a16="http://schemas.microsoft.com/office/drawing/2014/main" id="{BBC35C4E-CAC4-4F8B-BE24-A7F4C24205D8}"/>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7" name="Freeform 56">
              <a:extLst>
                <a:ext uri="{FF2B5EF4-FFF2-40B4-BE49-F238E27FC236}">
                  <a16:creationId xmlns:a16="http://schemas.microsoft.com/office/drawing/2014/main" id="{00E4F02F-19C2-4A74-BE6B-20ACDB94B892}"/>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58" name="TextBox 57">
            <a:extLst>
              <a:ext uri="{FF2B5EF4-FFF2-40B4-BE49-F238E27FC236}">
                <a16:creationId xmlns:a16="http://schemas.microsoft.com/office/drawing/2014/main" id="{649306E7-A23C-4E78-A5D6-8A2A48DB5926}"/>
              </a:ext>
            </a:extLst>
          </p:cNvPr>
          <p:cNvSpPr txBox="1"/>
          <p:nvPr/>
        </p:nvSpPr>
        <p:spPr>
          <a:xfrm>
            <a:off x="2576513" y="5316538"/>
            <a:ext cx="2524125" cy="488950"/>
          </a:xfrm>
          <a:prstGeom prst="rect">
            <a:avLst/>
          </a:prstGeom>
          <a:noFill/>
        </p:spPr>
        <p:txBody>
          <a:bodyPr>
            <a:spAutoFit/>
          </a:bodyPr>
          <a:lstStyle/>
          <a:p>
            <a:pPr algn="just"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59" name="TextBox 58">
            <a:extLst>
              <a:ext uri="{FF2B5EF4-FFF2-40B4-BE49-F238E27FC236}">
                <a16:creationId xmlns:a16="http://schemas.microsoft.com/office/drawing/2014/main" id="{9978F894-8D6D-45E5-9C12-08698721334C}"/>
              </a:ext>
            </a:extLst>
          </p:cNvPr>
          <p:cNvSpPr txBox="1"/>
          <p:nvPr/>
        </p:nvSpPr>
        <p:spPr>
          <a:xfrm>
            <a:off x="1176338" y="5207000"/>
            <a:ext cx="1050925" cy="708025"/>
          </a:xfrm>
          <a:prstGeom prst="rect">
            <a:avLst/>
          </a:prstGeom>
          <a:noFill/>
        </p:spPr>
        <p:txBody>
          <a:bodyPr wrap="none">
            <a:spAutoFit/>
          </a:bodyPr>
          <a:lstStyle/>
          <a:p>
            <a:pPr eaLnBrk="1" fontAlgn="auto" hangingPunct="1">
              <a:spcBef>
                <a:spcPts val="0"/>
              </a:spcBef>
              <a:spcAft>
                <a:spcPts val="0"/>
              </a:spcAft>
              <a:defRPr/>
            </a:pPr>
            <a:r>
              <a:rPr lang="id-ID" sz="4000" b="1">
                <a:latin typeface="+mj-lt"/>
              </a:rPr>
              <a:t>68%</a:t>
            </a:r>
            <a:endParaRPr lang="id-ID" sz="4000" b="1" dirty="0">
              <a:latin typeface="+mj-lt"/>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up)">
                                      <p:cBhvr>
                                        <p:cTn id="7" dur="500"/>
                                        <p:tgtEl>
                                          <p:spTgt spid="42"/>
                                        </p:tgtEl>
                                      </p:cBhvr>
                                    </p:animEffect>
                                  </p:childTnLst>
                                </p:cTn>
                              </p:par>
                              <p:par>
                                <p:cTn id="8" presetID="16" presetClass="entr" presetSubtype="37"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barn(outVertical)">
                                      <p:cBhvr>
                                        <p:cTn id="10" dur="500"/>
                                        <p:tgtEl>
                                          <p:spTgt spid="4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1000"/>
                                        <p:tgtEl>
                                          <p:spTgt spid="44"/>
                                        </p:tgtEl>
                                      </p:cBhvr>
                                    </p:animEffect>
                                    <p:anim calcmode="lin" valueType="num">
                                      <p:cBhvr>
                                        <p:cTn id="14" dur="1000" fill="hold"/>
                                        <p:tgtEl>
                                          <p:spTgt spid="44"/>
                                        </p:tgtEl>
                                        <p:attrNameLst>
                                          <p:attrName>ppt_x</p:attrName>
                                        </p:attrNameLst>
                                      </p:cBhvr>
                                      <p:tavLst>
                                        <p:tav tm="0">
                                          <p:val>
                                            <p:strVal val="#ppt_x"/>
                                          </p:val>
                                        </p:tav>
                                        <p:tav tm="100000">
                                          <p:val>
                                            <p:strVal val="#ppt_x"/>
                                          </p:val>
                                        </p:tav>
                                      </p:tavLst>
                                    </p:anim>
                                    <p:anim calcmode="lin" valueType="num">
                                      <p:cBhvr>
                                        <p:cTn id="15" dur="900" decel="100000" fill="hold"/>
                                        <p:tgtEl>
                                          <p:spTgt spid="4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par>
                                <p:cTn id="21" presetID="16" presetClass="entr" presetSubtype="37" fill="hold" nodeType="withEffect">
                                  <p:stCondLst>
                                    <p:cond delay="250"/>
                                  </p:stCondLst>
                                  <p:childTnLst>
                                    <p:set>
                                      <p:cBhvr>
                                        <p:cTn id="22" dur="1" fill="hold">
                                          <p:stCondLst>
                                            <p:cond delay="0"/>
                                          </p:stCondLst>
                                        </p:cTn>
                                        <p:tgtEl>
                                          <p:spTgt spid="45"/>
                                        </p:tgtEl>
                                        <p:attrNameLst>
                                          <p:attrName>style.visibility</p:attrName>
                                        </p:attrNameLst>
                                      </p:cBhvr>
                                      <p:to>
                                        <p:strVal val="visible"/>
                                      </p:to>
                                    </p:set>
                                    <p:animEffect transition="in" filter="barn(outVertical)">
                                      <p:cBhvr>
                                        <p:cTn id="23" dur="500"/>
                                        <p:tgtEl>
                                          <p:spTgt spid="45"/>
                                        </p:tgtEl>
                                      </p:cBhvr>
                                    </p:animEffect>
                                  </p:childTnLst>
                                </p:cTn>
                              </p:par>
                            </p:childTnLst>
                          </p:cTn>
                        </p:par>
                        <p:par>
                          <p:cTn id="24" fill="hold" nodeType="afterGroup">
                            <p:stCondLst>
                              <p:cond delay="1750"/>
                            </p:stCondLst>
                            <p:childTnLst>
                              <p:par>
                                <p:cTn id="25" presetID="22" presetClass="entr" presetSubtype="1"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wipe(up)">
                                      <p:cBhvr>
                                        <p:cTn id="27" dur="500"/>
                                        <p:tgtEl>
                                          <p:spTgt spid="46"/>
                                        </p:tgtEl>
                                      </p:cBhvr>
                                    </p:animEffect>
                                  </p:childTnLst>
                                </p:cTn>
                              </p:par>
                            </p:childTnLst>
                          </p:cTn>
                        </p:par>
                        <p:par>
                          <p:cTn id="28" fill="hold" nodeType="afterGroup">
                            <p:stCondLst>
                              <p:cond delay="2250"/>
                            </p:stCondLst>
                            <p:childTnLst>
                              <p:par>
                                <p:cTn id="29" presetID="10" presetClass="entr" presetSubtype="0" fill="hold"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fade">
                                      <p:cBhvr>
                                        <p:cTn id="31" dur="500"/>
                                        <p:tgtEl>
                                          <p:spTgt spid="49"/>
                                        </p:tgtEl>
                                      </p:cBhvr>
                                    </p:animEffect>
                                  </p:childTnLst>
                                </p:cTn>
                              </p:par>
                              <p:par>
                                <p:cTn id="32" presetID="10" presetClass="entr" presetSubtype="0" fill="hold"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10" presetClass="entr" presetSubtype="0" fill="hold" nodeType="with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par>
                                <p:cTn id="38" presetID="10" presetClass="entr" presetSubtype="0" fill="hold" nodeType="with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500"/>
                                        <p:tgtEl>
                                          <p:spTgt spid="53"/>
                                        </p:tgtEl>
                                      </p:cBhvr>
                                    </p:animEffect>
                                  </p:childTnLst>
                                </p:cTn>
                              </p:par>
                            </p:childTnLst>
                          </p:cTn>
                        </p:par>
                        <p:par>
                          <p:cTn id="41" fill="hold" nodeType="afterGroup">
                            <p:stCondLst>
                              <p:cond delay="2750"/>
                            </p:stCondLst>
                            <p:childTnLst>
                              <p:par>
                                <p:cTn id="42" presetID="41" presetClass="entr" presetSubtype="0" fill="hold" grpId="0" nodeType="afterEffect">
                                  <p:stCondLst>
                                    <p:cond delay="0"/>
                                  </p:stCondLst>
                                  <p:iterate type="lt">
                                    <p:tmPct val="10000"/>
                                  </p:iterate>
                                  <p:childTnLst>
                                    <p:set>
                                      <p:cBhvr>
                                        <p:cTn id="43" dur="1" fill="hold">
                                          <p:stCondLst>
                                            <p:cond delay="0"/>
                                          </p:stCondLst>
                                        </p:cTn>
                                        <p:tgtEl>
                                          <p:spTgt spid="59"/>
                                        </p:tgtEl>
                                        <p:attrNameLst>
                                          <p:attrName>style.visibility</p:attrName>
                                        </p:attrNameLst>
                                      </p:cBhvr>
                                      <p:to>
                                        <p:strVal val="visible"/>
                                      </p:to>
                                    </p:set>
                                    <p:anim calcmode="lin" valueType="num">
                                      <p:cBhvr>
                                        <p:cTn id="44" dur="25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45" dur="250" fill="hold"/>
                                        <p:tgtEl>
                                          <p:spTgt spid="59"/>
                                        </p:tgtEl>
                                        <p:attrNameLst>
                                          <p:attrName>ppt_y</p:attrName>
                                        </p:attrNameLst>
                                      </p:cBhvr>
                                      <p:tavLst>
                                        <p:tav tm="0">
                                          <p:val>
                                            <p:strVal val="#ppt_y"/>
                                          </p:val>
                                        </p:tav>
                                        <p:tav tm="100000">
                                          <p:val>
                                            <p:strVal val="#ppt_y"/>
                                          </p:val>
                                        </p:tav>
                                      </p:tavLst>
                                    </p:anim>
                                    <p:anim calcmode="lin" valueType="num">
                                      <p:cBhvr>
                                        <p:cTn id="46" dur="25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47" dur="25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48" dur="250" tmFilter="0,0; .5, 1; 1, 1"/>
                                        <p:tgtEl>
                                          <p:spTgt spid="5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nodeType="afterGroup">
                            <p:stCondLst>
                              <p:cond delay="3250"/>
                            </p:stCondLst>
                            <p:childTnLst>
                              <p:par>
                                <p:cTn id="53" presetID="2" presetClass="exit" presetSubtype="1" fill="hold" grpId="1" nodeType="afterEffect">
                                  <p:stCondLst>
                                    <p:cond delay="0"/>
                                  </p:stCondLst>
                                  <p:childTnLst>
                                    <p:anim calcmode="lin" valueType="num">
                                      <p:cBhvr additive="base">
                                        <p:cTn id="54" dur="500"/>
                                        <p:tgtEl>
                                          <p:spTgt spid="42"/>
                                        </p:tgtEl>
                                        <p:attrNameLst>
                                          <p:attrName>ppt_x</p:attrName>
                                        </p:attrNameLst>
                                      </p:cBhvr>
                                      <p:tavLst>
                                        <p:tav tm="0">
                                          <p:val>
                                            <p:strVal val="ppt_x"/>
                                          </p:val>
                                        </p:tav>
                                        <p:tav tm="100000">
                                          <p:val>
                                            <p:strVal val="ppt_x"/>
                                          </p:val>
                                        </p:tav>
                                      </p:tavLst>
                                    </p:anim>
                                    <p:anim calcmode="lin" valueType="num">
                                      <p:cBhvr additive="base">
                                        <p:cTn id="55" dur="500"/>
                                        <p:tgtEl>
                                          <p:spTgt spid="42"/>
                                        </p:tgtEl>
                                        <p:attrNameLst>
                                          <p:attrName>ppt_y</p:attrName>
                                        </p:attrNameLst>
                                      </p:cBhvr>
                                      <p:tavLst>
                                        <p:tav tm="0">
                                          <p:val>
                                            <p:strVal val="ppt_y"/>
                                          </p:val>
                                        </p:tav>
                                        <p:tav tm="100000">
                                          <p:val>
                                            <p:strVal val="0-ppt_h/2"/>
                                          </p:val>
                                        </p:tav>
                                      </p:tavLst>
                                    </p:anim>
                                    <p:set>
                                      <p:cBhvr>
                                        <p:cTn id="56" dur="1" fill="hold">
                                          <p:stCondLst>
                                            <p:cond delay="499"/>
                                          </p:stCondLst>
                                        </p:cTn>
                                        <p:tgtEl>
                                          <p:spTgt spid="42"/>
                                        </p:tgtEl>
                                        <p:attrNameLst>
                                          <p:attrName>style.visibility</p:attrName>
                                        </p:attrNameLst>
                                      </p:cBhvr>
                                      <p:to>
                                        <p:strVal val="hidden"/>
                                      </p:to>
                                    </p:set>
                                  </p:childTnLst>
                                </p:cTn>
                              </p:par>
                              <p:par>
                                <p:cTn id="57" presetID="2" presetClass="exit" presetSubtype="1" fill="hold" nodeType="withEffect">
                                  <p:stCondLst>
                                    <p:cond delay="0"/>
                                  </p:stCondLst>
                                  <p:childTnLst>
                                    <p:anim calcmode="lin" valueType="num">
                                      <p:cBhvr additive="base">
                                        <p:cTn id="58" dur="500"/>
                                        <p:tgtEl>
                                          <p:spTgt spid="43"/>
                                        </p:tgtEl>
                                        <p:attrNameLst>
                                          <p:attrName>ppt_x</p:attrName>
                                        </p:attrNameLst>
                                      </p:cBhvr>
                                      <p:tavLst>
                                        <p:tav tm="0">
                                          <p:val>
                                            <p:strVal val="ppt_x"/>
                                          </p:val>
                                        </p:tav>
                                        <p:tav tm="100000">
                                          <p:val>
                                            <p:strVal val="ppt_x"/>
                                          </p:val>
                                        </p:tav>
                                      </p:tavLst>
                                    </p:anim>
                                    <p:anim calcmode="lin" valueType="num">
                                      <p:cBhvr additive="base">
                                        <p:cTn id="59" dur="500"/>
                                        <p:tgtEl>
                                          <p:spTgt spid="43"/>
                                        </p:tgtEl>
                                        <p:attrNameLst>
                                          <p:attrName>ppt_y</p:attrName>
                                        </p:attrNameLst>
                                      </p:cBhvr>
                                      <p:tavLst>
                                        <p:tav tm="0">
                                          <p:val>
                                            <p:strVal val="ppt_y"/>
                                          </p:val>
                                        </p:tav>
                                        <p:tav tm="100000">
                                          <p:val>
                                            <p:strVal val="0-ppt_h/2"/>
                                          </p:val>
                                        </p:tav>
                                      </p:tavLst>
                                    </p:anim>
                                    <p:set>
                                      <p:cBhvr>
                                        <p:cTn id="60" dur="1" fill="hold">
                                          <p:stCondLst>
                                            <p:cond delay="499"/>
                                          </p:stCondLst>
                                        </p:cTn>
                                        <p:tgtEl>
                                          <p:spTgt spid="43"/>
                                        </p:tgtEl>
                                        <p:attrNameLst>
                                          <p:attrName>style.visibility</p:attrName>
                                        </p:attrNameLst>
                                      </p:cBhvr>
                                      <p:to>
                                        <p:strVal val="hidden"/>
                                      </p:to>
                                    </p:set>
                                  </p:childTnLst>
                                </p:cTn>
                              </p:par>
                              <p:par>
                                <p:cTn id="61" presetID="2" presetClass="exit" presetSubtype="1" fill="hold" grpId="1" nodeType="withEffect">
                                  <p:stCondLst>
                                    <p:cond delay="0"/>
                                  </p:stCondLst>
                                  <p:childTnLst>
                                    <p:anim calcmode="lin" valueType="num">
                                      <p:cBhvr additive="base">
                                        <p:cTn id="62" dur="500"/>
                                        <p:tgtEl>
                                          <p:spTgt spid="44"/>
                                        </p:tgtEl>
                                        <p:attrNameLst>
                                          <p:attrName>ppt_x</p:attrName>
                                        </p:attrNameLst>
                                      </p:cBhvr>
                                      <p:tavLst>
                                        <p:tav tm="0">
                                          <p:val>
                                            <p:strVal val="ppt_x"/>
                                          </p:val>
                                        </p:tav>
                                        <p:tav tm="100000">
                                          <p:val>
                                            <p:strVal val="ppt_x"/>
                                          </p:val>
                                        </p:tav>
                                      </p:tavLst>
                                    </p:anim>
                                    <p:anim calcmode="lin" valueType="num">
                                      <p:cBhvr additive="base">
                                        <p:cTn id="63" dur="500"/>
                                        <p:tgtEl>
                                          <p:spTgt spid="44"/>
                                        </p:tgtEl>
                                        <p:attrNameLst>
                                          <p:attrName>ppt_y</p:attrName>
                                        </p:attrNameLst>
                                      </p:cBhvr>
                                      <p:tavLst>
                                        <p:tav tm="0">
                                          <p:val>
                                            <p:strVal val="ppt_y"/>
                                          </p:val>
                                        </p:tav>
                                        <p:tav tm="100000">
                                          <p:val>
                                            <p:strVal val="0-ppt_h/2"/>
                                          </p:val>
                                        </p:tav>
                                      </p:tavLst>
                                    </p:anim>
                                    <p:set>
                                      <p:cBhvr>
                                        <p:cTn id="64" dur="1" fill="hold">
                                          <p:stCondLst>
                                            <p:cond delay="499"/>
                                          </p:stCondLst>
                                        </p:cTn>
                                        <p:tgtEl>
                                          <p:spTgt spid="44"/>
                                        </p:tgtEl>
                                        <p:attrNameLst>
                                          <p:attrName>style.visibility</p:attrName>
                                        </p:attrNameLst>
                                      </p:cBhvr>
                                      <p:to>
                                        <p:strVal val="hidden"/>
                                      </p:to>
                                    </p:set>
                                  </p:childTnLst>
                                </p:cTn>
                              </p:par>
                              <p:par>
                                <p:cTn id="65" presetID="2" presetClass="exit" presetSubtype="1" fill="hold" nodeType="withEffect">
                                  <p:stCondLst>
                                    <p:cond delay="0"/>
                                  </p:stCondLst>
                                  <p:childTnLst>
                                    <p:anim calcmode="lin" valueType="num">
                                      <p:cBhvr additive="base">
                                        <p:cTn id="66" dur="500"/>
                                        <p:tgtEl>
                                          <p:spTgt spid="2"/>
                                        </p:tgtEl>
                                        <p:attrNameLst>
                                          <p:attrName>ppt_x</p:attrName>
                                        </p:attrNameLst>
                                      </p:cBhvr>
                                      <p:tavLst>
                                        <p:tav tm="0">
                                          <p:val>
                                            <p:strVal val="ppt_x"/>
                                          </p:val>
                                        </p:tav>
                                        <p:tav tm="100000">
                                          <p:val>
                                            <p:strVal val="ppt_x"/>
                                          </p:val>
                                        </p:tav>
                                      </p:tavLst>
                                    </p:anim>
                                    <p:anim calcmode="lin" valueType="num">
                                      <p:cBhvr additive="base">
                                        <p:cTn id="67" dur="500"/>
                                        <p:tgtEl>
                                          <p:spTgt spid="2"/>
                                        </p:tgtEl>
                                        <p:attrNameLst>
                                          <p:attrName>ppt_y</p:attrName>
                                        </p:attrNameLst>
                                      </p:cBhvr>
                                      <p:tavLst>
                                        <p:tav tm="0">
                                          <p:val>
                                            <p:strVal val="ppt_y"/>
                                          </p:val>
                                        </p:tav>
                                        <p:tav tm="100000">
                                          <p:val>
                                            <p:strVal val="0-ppt_h/2"/>
                                          </p:val>
                                        </p:tav>
                                      </p:tavLst>
                                    </p:anim>
                                    <p:set>
                                      <p:cBhvr>
                                        <p:cTn id="68" dur="1" fill="hold">
                                          <p:stCondLst>
                                            <p:cond delay="499"/>
                                          </p:stCondLst>
                                        </p:cTn>
                                        <p:tgtEl>
                                          <p:spTgt spid="2"/>
                                        </p:tgtEl>
                                        <p:attrNameLst>
                                          <p:attrName>style.visibility</p:attrName>
                                        </p:attrNameLst>
                                      </p:cBhvr>
                                      <p:to>
                                        <p:strVal val="hidden"/>
                                      </p:to>
                                    </p:set>
                                  </p:childTnLst>
                                </p:cTn>
                              </p:par>
                              <p:par>
                                <p:cTn id="69" presetID="2" presetClass="exit" presetSubtype="1" fill="hold" nodeType="withEffect">
                                  <p:stCondLst>
                                    <p:cond delay="0"/>
                                  </p:stCondLst>
                                  <p:childTnLst>
                                    <p:anim calcmode="lin" valueType="num">
                                      <p:cBhvr additive="base">
                                        <p:cTn id="70" dur="500"/>
                                        <p:tgtEl>
                                          <p:spTgt spid="45"/>
                                        </p:tgtEl>
                                        <p:attrNameLst>
                                          <p:attrName>ppt_x</p:attrName>
                                        </p:attrNameLst>
                                      </p:cBhvr>
                                      <p:tavLst>
                                        <p:tav tm="0">
                                          <p:val>
                                            <p:strVal val="ppt_x"/>
                                          </p:val>
                                        </p:tav>
                                        <p:tav tm="100000">
                                          <p:val>
                                            <p:strVal val="ppt_x"/>
                                          </p:val>
                                        </p:tav>
                                      </p:tavLst>
                                    </p:anim>
                                    <p:anim calcmode="lin" valueType="num">
                                      <p:cBhvr additive="base">
                                        <p:cTn id="71" dur="500"/>
                                        <p:tgtEl>
                                          <p:spTgt spid="45"/>
                                        </p:tgtEl>
                                        <p:attrNameLst>
                                          <p:attrName>ppt_y</p:attrName>
                                        </p:attrNameLst>
                                      </p:cBhvr>
                                      <p:tavLst>
                                        <p:tav tm="0">
                                          <p:val>
                                            <p:strVal val="ppt_y"/>
                                          </p:val>
                                        </p:tav>
                                        <p:tav tm="100000">
                                          <p:val>
                                            <p:strVal val="0-ppt_h/2"/>
                                          </p:val>
                                        </p:tav>
                                      </p:tavLst>
                                    </p:anim>
                                    <p:set>
                                      <p:cBhvr>
                                        <p:cTn id="72" dur="1" fill="hold">
                                          <p:stCondLst>
                                            <p:cond delay="499"/>
                                          </p:stCondLst>
                                        </p:cTn>
                                        <p:tgtEl>
                                          <p:spTgt spid="45"/>
                                        </p:tgtEl>
                                        <p:attrNameLst>
                                          <p:attrName>style.visibility</p:attrName>
                                        </p:attrNameLst>
                                      </p:cBhvr>
                                      <p:to>
                                        <p:strVal val="hidden"/>
                                      </p:to>
                                    </p:set>
                                  </p:childTnLst>
                                </p:cTn>
                              </p:par>
                              <p:par>
                                <p:cTn id="73" presetID="2" presetClass="exit" presetSubtype="1" fill="hold" grpId="1" nodeType="withEffect">
                                  <p:stCondLst>
                                    <p:cond delay="0"/>
                                  </p:stCondLst>
                                  <p:childTnLst>
                                    <p:anim calcmode="lin" valueType="num">
                                      <p:cBhvr additive="base">
                                        <p:cTn id="74" dur="500"/>
                                        <p:tgtEl>
                                          <p:spTgt spid="46"/>
                                        </p:tgtEl>
                                        <p:attrNameLst>
                                          <p:attrName>ppt_x</p:attrName>
                                        </p:attrNameLst>
                                      </p:cBhvr>
                                      <p:tavLst>
                                        <p:tav tm="0">
                                          <p:val>
                                            <p:strVal val="ppt_x"/>
                                          </p:val>
                                        </p:tav>
                                        <p:tav tm="100000">
                                          <p:val>
                                            <p:strVal val="ppt_x"/>
                                          </p:val>
                                        </p:tav>
                                      </p:tavLst>
                                    </p:anim>
                                    <p:anim calcmode="lin" valueType="num">
                                      <p:cBhvr additive="base">
                                        <p:cTn id="75" dur="500"/>
                                        <p:tgtEl>
                                          <p:spTgt spid="46"/>
                                        </p:tgtEl>
                                        <p:attrNameLst>
                                          <p:attrName>ppt_y</p:attrName>
                                        </p:attrNameLst>
                                      </p:cBhvr>
                                      <p:tavLst>
                                        <p:tav tm="0">
                                          <p:val>
                                            <p:strVal val="ppt_y"/>
                                          </p:val>
                                        </p:tav>
                                        <p:tav tm="100000">
                                          <p:val>
                                            <p:strVal val="0-ppt_h/2"/>
                                          </p:val>
                                        </p:tav>
                                      </p:tavLst>
                                    </p:anim>
                                    <p:set>
                                      <p:cBhvr>
                                        <p:cTn id="76" dur="1" fill="hold">
                                          <p:stCondLst>
                                            <p:cond delay="499"/>
                                          </p:stCondLst>
                                        </p:cTn>
                                        <p:tgtEl>
                                          <p:spTgt spid="46"/>
                                        </p:tgtEl>
                                        <p:attrNameLst>
                                          <p:attrName>style.visibility</p:attrName>
                                        </p:attrNameLst>
                                      </p:cBhvr>
                                      <p:to>
                                        <p:strVal val="hidden"/>
                                      </p:to>
                                    </p:set>
                                  </p:childTnLst>
                                </p:cTn>
                              </p:par>
                              <p:par>
                                <p:cTn id="77" presetID="2" presetClass="exit" presetSubtype="1" fill="hold" nodeType="withEffect">
                                  <p:stCondLst>
                                    <p:cond delay="0"/>
                                  </p:stCondLst>
                                  <p:childTnLst>
                                    <p:anim calcmode="lin" valueType="num">
                                      <p:cBhvr additive="base">
                                        <p:cTn id="78" dur="500"/>
                                        <p:tgtEl>
                                          <p:spTgt spid="49"/>
                                        </p:tgtEl>
                                        <p:attrNameLst>
                                          <p:attrName>ppt_x</p:attrName>
                                        </p:attrNameLst>
                                      </p:cBhvr>
                                      <p:tavLst>
                                        <p:tav tm="0">
                                          <p:val>
                                            <p:strVal val="ppt_x"/>
                                          </p:val>
                                        </p:tav>
                                        <p:tav tm="100000">
                                          <p:val>
                                            <p:strVal val="ppt_x"/>
                                          </p:val>
                                        </p:tav>
                                      </p:tavLst>
                                    </p:anim>
                                    <p:anim calcmode="lin" valueType="num">
                                      <p:cBhvr additive="base">
                                        <p:cTn id="79" dur="500"/>
                                        <p:tgtEl>
                                          <p:spTgt spid="49"/>
                                        </p:tgtEl>
                                        <p:attrNameLst>
                                          <p:attrName>ppt_y</p:attrName>
                                        </p:attrNameLst>
                                      </p:cBhvr>
                                      <p:tavLst>
                                        <p:tav tm="0">
                                          <p:val>
                                            <p:strVal val="ppt_y"/>
                                          </p:val>
                                        </p:tav>
                                        <p:tav tm="100000">
                                          <p:val>
                                            <p:strVal val="0-ppt_h/2"/>
                                          </p:val>
                                        </p:tav>
                                      </p:tavLst>
                                    </p:anim>
                                    <p:set>
                                      <p:cBhvr>
                                        <p:cTn id="80" dur="1" fill="hold">
                                          <p:stCondLst>
                                            <p:cond delay="499"/>
                                          </p:stCondLst>
                                        </p:cTn>
                                        <p:tgtEl>
                                          <p:spTgt spid="49"/>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47"/>
                                        </p:tgtEl>
                                        <p:attrNameLst>
                                          <p:attrName>ppt_x</p:attrName>
                                        </p:attrNameLst>
                                      </p:cBhvr>
                                      <p:tavLst>
                                        <p:tav tm="0">
                                          <p:val>
                                            <p:strVal val="ppt_x"/>
                                          </p:val>
                                        </p:tav>
                                        <p:tav tm="100000">
                                          <p:val>
                                            <p:strVal val="ppt_x"/>
                                          </p:val>
                                        </p:tav>
                                      </p:tavLst>
                                    </p:anim>
                                    <p:anim calcmode="lin" valueType="num">
                                      <p:cBhvr additive="base">
                                        <p:cTn id="83" dur="500"/>
                                        <p:tgtEl>
                                          <p:spTgt spid="47"/>
                                        </p:tgtEl>
                                        <p:attrNameLst>
                                          <p:attrName>ppt_y</p:attrName>
                                        </p:attrNameLst>
                                      </p:cBhvr>
                                      <p:tavLst>
                                        <p:tav tm="0">
                                          <p:val>
                                            <p:strVal val="ppt_y"/>
                                          </p:val>
                                        </p:tav>
                                        <p:tav tm="100000">
                                          <p:val>
                                            <p:strVal val="0-ppt_h/2"/>
                                          </p:val>
                                        </p:tav>
                                      </p:tavLst>
                                    </p:anim>
                                    <p:set>
                                      <p:cBhvr>
                                        <p:cTn id="84" dur="1" fill="hold">
                                          <p:stCondLst>
                                            <p:cond delay="499"/>
                                          </p:stCondLst>
                                        </p:cTn>
                                        <p:tgtEl>
                                          <p:spTgt spid="47"/>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48"/>
                                        </p:tgtEl>
                                        <p:attrNameLst>
                                          <p:attrName>ppt_x</p:attrName>
                                        </p:attrNameLst>
                                      </p:cBhvr>
                                      <p:tavLst>
                                        <p:tav tm="0">
                                          <p:val>
                                            <p:strVal val="ppt_x"/>
                                          </p:val>
                                        </p:tav>
                                        <p:tav tm="100000">
                                          <p:val>
                                            <p:strVal val="ppt_x"/>
                                          </p:val>
                                        </p:tav>
                                      </p:tavLst>
                                    </p:anim>
                                    <p:anim calcmode="lin" valueType="num">
                                      <p:cBhvr additive="base">
                                        <p:cTn id="87" dur="500"/>
                                        <p:tgtEl>
                                          <p:spTgt spid="48"/>
                                        </p:tgtEl>
                                        <p:attrNameLst>
                                          <p:attrName>ppt_y</p:attrName>
                                        </p:attrNameLst>
                                      </p:cBhvr>
                                      <p:tavLst>
                                        <p:tav tm="0">
                                          <p:val>
                                            <p:strVal val="ppt_y"/>
                                          </p:val>
                                        </p:tav>
                                        <p:tav tm="100000">
                                          <p:val>
                                            <p:strVal val="0-ppt_h/2"/>
                                          </p:val>
                                        </p:tav>
                                      </p:tavLst>
                                    </p:anim>
                                    <p:set>
                                      <p:cBhvr>
                                        <p:cTn id="88" dur="1" fill="hold">
                                          <p:stCondLst>
                                            <p:cond delay="499"/>
                                          </p:stCondLst>
                                        </p:cTn>
                                        <p:tgtEl>
                                          <p:spTgt spid="48"/>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53"/>
                                        </p:tgtEl>
                                        <p:attrNameLst>
                                          <p:attrName>ppt_x</p:attrName>
                                        </p:attrNameLst>
                                      </p:cBhvr>
                                      <p:tavLst>
                                        <p:tav tm="0">
                                          <p:val>
                                            <p:strVal val="ppt_x"/>
                                          </p:val>
                                        </p:tav>
                                        <p:tav tm="100000">
                                          <p:val>
                                            <p:strVal val="ppt_x"/>
                                          </p:val>
                                        </p:tav>
                                      </p:tavLst>
                                    </p:anim>
                                    <p:anim calcmode="lin" valueType="num">
                                      <p:cBhvr additive="base">
                                        <p:cTn id="91" dur="500"/>
                                        <p:tgtEl>
                                          <p:spTgt spid="53"/>
                                        </p:tgtEl>
                                        <p:attrNameLst>
                                          <p:attrName>ppt_y</p:attrName>
                                        </p:attrNameLst>
                                      </p:cBhvr>
                                      <p:tavLst>
                                        <p:tav tm="0">
                                          <p:val>
                                            <p:strVal val="ppt_y"/>
                                          </p:val>
                                        </p:tav>
                                        <p:tav tm="100000">
                                          <p:val>
                                            <p:strVal val="0-ppt_h/2"/>
                                          </p:val>
                                        </p:tav>
                                      </p:tavLst>
                                    </p:anim>
                                    <p:set>
                                      <p:cBhvr>
                                        <p:cTn id="92" dur="1" fill="hold">
                                          <p:stCondLst>
                                            <p:cond delay="499"/>
                                          </p:stCondLst>
                                        </p:cTn>
                                        <p:tgtEl>
                                          <p:spTgt spid="53"/>
                                        </p:tgtEl>
                                        <p:attrNameLst>
                                          <p:attrName>style.visibility</p:attrName>
                                        </p:attrNameLst>
                                      </p:cBhvr>
                                      <p:to>
                                        <p:strVal val="hidden"/>
                                      </p:to>
                                    </p:set>
                                  </p:childTnLst>
                                </p:cTn>
                              </p:par>
                              <p:par>
                                <p:cTn id="93" presetID="2" presetClass="exit" presetSubtype="1" fill="hold" grpId="1" nodeType="withEffect">
                                  <p:stCondLst>
                                    <p:cond delay="0"/>
                                  </p:stCondLst>
                                  <p:iterate type="lt">
                                    <p:tmPct val="0"/>
                                  </p:iterate>
                                  <p:childTnLst>
                                    <p:anim calcmode="lin" valueType="num">
                                      <p:cBhvr additive="base">
                                        <p:cTn id="94" dur="500"/>
                                        <p:tgtEl>
                                          <p:spTgt spid="59"/>
                                        </p:tgtEl>
                                        <p:attrNameLst>
                                          <p:attrName>ppt_x</p:attrName>
                                        </p:attrNameLst>
                                      </p:cBhvr>
                                      <p:tavLst>
                                        <p:tav tm="0">
                                          <p:val>
                                            <p:strVal val="ppt_x"/>
                                          </p:val>
                                        </p:tav>
                                        <p:tav tm="100000">
                                          <p:val>
                                            <p:strVal val="ppt_x"/>
                                          </p:val>
                                        </p:tav>
                                      </p:tavLst>
                                    </p:anim>
                                    <p:anim calcmode="lin" valueType="num">
                                      <p:cBhvr additive="base">
                                        <p:cTn id="95" dur="500"/>
                                        <p:tgtEl>
                                          <p:spTgt spid="59"/>
                                        </p:tgtEl>
                                        <p:attrNameLst>
                                          <p:attrName>ppt_y</p:attrName>
                                        </p:attrNameLst>
                                      </p:cBhvr>
                                      <p:tavLst>
                                        <p:tav tm="0">
                                          <p:val>
                                            <p:strVal val="ppt_y"/>
                                          </p:val>
                                        </p:tav>
                                        <p:tav tm="100000">
                                          <p:val>
                                            <p:strVal val="0-ppt_h/2"/>
                                          </p:val>
                                        </p:tav>
                                      </p:tavLst>
                                    </p:anim>
                                    <p:set>
                                      <p:cBhvr>
                                        <p:cTn id="96" dur="1" fill="hold">
                                          <p:stCondLst>
                                            <p:cond delay="499"/>
                                          </p:stCondLst>
                                        </p:cTn>
                                        <p:tgtEl>
                                          <p:spTgt spid="59"/>
                                        </p:tgtEl>
                                        <p:attrNameLst>
                                          <p:attrName>style.visibility</p:attrName>
                                        </p:attrNameLst>
                                      </p:cBhvr>
                                      <p:to>
                                        <p:strVal val="hidden"/>
                                      </p:to>
                                    </p:set>
                                  </p:childTnLst>
                                </p:cTn>
                              </p:par>
                              <p:par>
                                <p:cTn id="97" presetID="2" presetClass="exit" presetSubtype="1" fill="hold" grpId="1" nodeType="withEffect">
                                  <p:stCondLst>
                                    <p:cond delay="0"/>
                                  </p:stCondLst>
                                  <p:childTnLst>
                                    <p:anim calcmode="lin" valueType="num">
                                      <p:cBhvr additive="base">
                                        <p:cTn id="98" dur="500"/>
                                        <p:tgtEl>
                                          <p:spTgt spid="58"/>
                                        </p:tgtEl>
                                        <p:attrNameLst>
                                          <p:attrName>ppt_x</p:attrName>
                                        </p:attrNameLst>
                                      </p:cBhvr>
                                      <p:tavLst>
                                        <p:tav tm="0">
                                          <p:val>
                                            <p:strVal val="ppt_x"/>
                                          </p:val>
                                        </p:tav>
                                        <p:tav tm="100000">
                                          <p:val>
                                            <p:strVal val="ppt_x"/>
                                          </p:val>
                                        </p:tav>
                                      </p:tavLst>
                                    </p:anim>
                                    <p:anim calcmode="lin" valueType="num">
                                      <p:cBhvr additive="base">
                                        <p:cTn id="99" dur="500"/>
                                        <p:tgtEl>
                                          <p:spTgt spid="58"/>
                                        </p:tgtEl>
                                        <p:attrNameLst>
                                          <p:attrName>ppt_y</p:attrName>
                                        </p:attrNameLst>
                                      </p:cBhvr>
                                      <p:tavLst>
                                        <p:tav tm="0">
                                          <p:val>
                                            <p:strVal val="ppt_y"/>
                                          </p:val>
                                        </p:tav>
                                        <p:tav tm="100000">
                                          <p:val>
                                            <p:strVal val="0-ppt_h/2"/>
                                          </p:val>
                                        </p:tav>
                                      </p:tavLst>
                                    </p:anim>
                                    <p:set>
                                      <p:cBhvr>
                                        <p:cTn id="100" dur="1" fill="hold">
                                          <p:stCondLst>
                                            <p:cond delay="4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2" grpId="1"/>
      <p:bldP spid="44" grpId="0"/>
      <p:bldP spid="44" grpId="1"/>
      <p:bldP spid="46" grpId="0"/>
      <p:bldP spid="46" grpId="1"/>
      <p:bldP spid="58" grpId="0"/>
      <p:bldP spid="58" grpId="1"/>
      <p:bldP spid="59" grpId="0"/>
      <p:bldP spid="59"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B222A0D-7884-4634-B3E4-DC409ECB342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3" name="Rectangle 2">
            <a:extLst>
              <a:ext uri="{FF2B5EF4-FFF2-40B4-BE49-F238E27FC236}">
                <a16:creationId xmlns:a16="http://schemas.microsoft.com/office/drawing/2014/main" id="{BC633DBA-95CC-411A-B698-C838CB2A71D1}"/>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4" name="Straight Connector 3">
            <a:extLst>
              <a:ext uri="{FF2B5EF4-FFF2-40B4-BE49-F238E27FC236}">
                <a16:creationId xmlns:a16="http://schemas.microsoft.com/office/drawing/2014/main" id="{37E9197C-0D75-46D2-AEFA-7D5D98A7A41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82810FC4-23A2-4351-82EC-90CA2D1ABB57}"/>
              </a:ext>
            </a:extLst>
          </p:cNvPr>
          <p:cNvGrpSpPr/>
          <p:nvPr/>
        </p:nvGrpSpPr>
        <p:grpSpPr>
          <a:xfrm>
            <a:off x="1763012" y="3870924"/>
            <a:ext cx="2172545" cy="2294925"/>
            <a:chOff x="1763012" y="3870924"/>
            <a:chExt cx="2172545" cy="2294925"/>
          </a:xfrm>
          <a:effectLst>
            <a:outerShdw blurRad="254000" dist="50800" dir="5400000" algn="ctr" rotWithShape="0">
              <a:srgbClr val="000000">
                <a:alpha val="43137"/>
              </a:srgbClr>
            </a:outerShdw>
          </a:effectLst>
        </p:grpSpPr>
        <p:sp>
          <p:nvSpPr>
            <p:cNvPr id="13" name="Freeform 8">
              <a:extLst>
                <a:ext uri="{FF2B5EF4-FFF2-40B4-BE49-F238E27FC236}">
                  <a16:creationId xmlns:a16="http://schemas.microsoft.com/office/drawing/2014/main" id="{C6ADC294-30AA-4F2D-A749-A4E533DBF2EF}"/>
                </a:ext>
              </a:extLst>
            </p:cNvPr>
            <p:cNvSpPr>
              <a:spLocks/>
            </p:cNvSpPr>
            <p:nvPr/>
          </p:nvSpPr>
          <p:spPr bwMode="auto">
            <a:xfrm>
              <a:off x="1763012" y="3870924"/>
              <a:ext cx="2172545" cy="2294925"/>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5"/>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15" name="Shape 2753">
              <a:extLst>
                <a:ext uri="{FF2B5EF4-FFF2-40B4-BE49-F238E27FC236}">
                  <a16:creationId xmlns:a16="http://schemas.microsoft.com/office/drawing/2014/main" id="{BA63CA16-758E-4D16-BEB8-2964AD2C707F}"/>
                </a:ext>
              </a:extLst>
            </p:cNvPr>
            <p:cNvSpPr/>
            <p:nvPr/>
          </p:nvSpPr>
          <p:spPr>
            <a:xfrm>
              <a:off x="2220922" y="5081457"/>
              <a:ext cx="431375" cy="476401"/>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2" name="Group 31">
            <a:extLst>
              <a:ext uri="{FF2B5EF4-FFF2-40B4-BE49-F238E27FC236}">
                <a16:creationId xmlns:a16="http://schemas.microsoft.com/office/drawing/2014/main" id="{C2DDEEF0-6904-4F8F-9F26-EA43B4EE5997}"/>
              </a:ext>
            </a:extLst>
          </p:cNvPr>
          <p:cNvGrpSpPr/>
          <p:nvPr/>
        </p:nvGrpSpPr>
        <p:grpSpPr>
          <a:xfrm>
            <a:off x="1762125" y="2322168"/>
            <a:ext cx="2239187" cy="2225768"/>
            <a:chOff x="1762125" y="2322168"/>
            <a:chExt cx="2239187" cy="2225768"/>
          </a:xfrm>
          <a:effectLst>
            <a:outerShdw blurRad="254000" dist="50800" dir="5400000" algn="ctr" rotWithShape="0">
              <a:srgbClr val="000000">
                <a:alpha val="43137"/>
              </a:srgbClr>
            </a:outerShdw>
          </a:effectLst>
        </p:grpSpPr>
        <p:sp>
          <p:nvSpPr>
            <p:cNvPr id="12" name="Freeform 7">
              <a:extLst>
                <a:ext uri="{FF2B5EF4-FFF2-40B4-BE49-F238E27FC236}">
                  <a16:creationId xmlns:a16="http://schemas.microsoft.com/office/drawing/2014/main" id="{C1C019AA-0BF1-4EE8-A53F-E976D19107E4}"/>
                </a:ext>
              </a:extLst>
            </p:cNvPr>
            <p:cNvSpPr>
              <a:spLocks/>
            </p:cNvSpPr>
            <p:nvPr/>
          </p:nvSpPr>
          <p:spPr bwMode="auto">
            <a:xfrm>
              <a:off x="1762125" y="2322168"/>
              <a:ext cx="2239187" cy="2225768"/>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lumMod val="60000"/>
                <a:lumOff val="40000"/>
              </a:schemeClr>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16" name="Shape 2787">
              <a:extLst>
                <a:ext uri="{FF2B5EF4-FFF2-40B4-BE49-F238E27FC236}">
                  <a16:creationId xmlns:a16="http://schemas.microsoft.com/office/drawing/2014/main" id="{B939F68A-48B7-4DA7-B187-7C95F5538E5E}"/>
                </a:ext>
              </a:extLst>
            </p:cNvPr>
            <p:cNvSpPr/>
            <p:nvPr/>
          </p:nvSpPr>
          <p:spPr>
            <a:xfrm>
              <a:off x="2388843" y="2896094"/>
              <a:ext cx="526909" cy="476422"/>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3" name="Group 32">
            <a:extLst>
              <a:ext uri="{FF2B5EF4-FFF2-40B4-BE49-F238E27FC236}">
                <a16:creationId xmlns:a16="http://schemas.microsoft.com/office/drawing/2014/main" id="{BCD57A92-3B3E-4D4E-B329-86DF093838D3}"/>
              </a:ext>
            </a:extLst>
          </p:cNvPr>
          <p:cNvGrpSpPr/>
          <p:nvPr/>
        </p:nvGrpSpPr>
        <p:grpSpPr>
          <a:xfrm>
            <a:off x="3346439" y="2327627"/>
            <a:ext cx="2173434" cy="2293105"/>
            <a:chOff x="3346439" y="2327627"/>
            <a:chExt cx="2173434" cy="2293105"/>
          </a:xfrm>
          <a:effectLst>
            <a:outerShdw blurRad="254000" dist="50800" dir="5400000" algn="ctr" rotWithShape="0">
              <a:srgbClr val="000000">
                <a:alpha val="43137"/>
              </a:srgbClr>
            </a:outerShdw>
          </a:effectLst>
        </p:grpSpPr>
        <p:sp>
          <p:nvSpPr>
            <p:cNvPr id="11" name="Freeform 6">
              <a:extLst>
                <a:ext uri="{FF2B5EF4-FFF2-40B4-BE49-F238E27FC236}">
                  <a16:creationId xmlns:a16="http://schemas.microsoft.com/office/drawing/2014/main" id="{215568F0-3CB3-42C2-82DC-83039A67C7C9}"/>
                </a:ext>
              </a:extLst>
            </p:cNvPr>
            <p:cNvSpPr>
              <a:spLocks/>
            </p:cNvSpPr>
            <p:nvPr/>
          </p:nvSpPr>
          <p:spPr bwMode="auto">
            <a:xfrm>
              <a:off x="3346439" y="2327627"/>
              <a:ext cx="2173434" cy="2293105"/>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lumMod val="60000"/>
                <a:lumOff val="40000"/>
              </a:schemeClr>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17" name="Shape 2784">
              <a:extLst>
                <a:ext uri="{FF2B5EF4-FFF2-40B4-BE49-F238E27FC236}">
                  <a16:creationId xmlns:a16="http://schemas.microsoft.com/office/drawing/2014/main" id="{B08D6617-1EC5-4F15-B8A2-75CFC69BD28F}"/>
                </a:ext>
              </a:extLst>
            </p:cNvPr>
            <p:cNvSpPr/>
            <p:nvPr/>
          </p:nvSpPr>
          <p:spPr>
            <a:xfrm>
              <a:off x="4628031" y="3086307"/>
              <a:ext cx="527235" cy="47640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 name="Group 33">
            <a:extLst>
              <a:ext uri="{FF2B5EF4-FFF2-40B4-BE49-F238E27FC236}">
                <a16:creationId xmlns:a16="http://schemas.microsoft.com/office/drawing/2014/main" id="{EEEA7CBD-5C9D-4CBC-A998-95FE88D8FEB0}"/>
              </a:ext>
            </a:extLst>
          </p:cNvPr>
          <p:cNvGrpSpPr/>
          <p:nvPr/>
        </p:nvGrpSpPr>
        <p:grpSpPr>
          <a:xfrm>
            <a:off x="3277129" y="3939172"/>
            <a:ext cx="2236522" cy="2225768"/>
            <a:chOff x="3277129" y="3939172"/>
            <a:chExt cx="2236522" cy="2225768"/>
          </a:xfrm>
          <a:effectLst>
            <a:outerShdw blurRad="254000" dist="50800" dir="5400000" algn="ctr" rotWithShape="0">
              <a:srgbClr val="000000">
                <a:alpha val="43137"/>
              </a:srgbClr>
            </a:outerShdw>
          </a:effectLst>
        </p:grpSpPr>
        <p:sp>
          <p:nvSpPr>
            <p:cNvPr id="14" name="Freeform 9">
              <a:extLst>
                <a:ext uri="{FF2B5EF4-FFF2-40B4-BE49-F238E27FC236}">
                  <a16:creationId xmlns:a16="http://schemas.microsoft.com/office/drawing/2014/main" id="{2D61F2A3-E424-48FA-AE72-D4332EEBF021}"/>
                </a:ext>
              </a:extLst>
            </p:cNvPr>
            <p:cNvSpPr>
              <a:spLocks/>
            </p:cNvSpPr>
            <p:nvPr/>
          </p:nvSpPr>
          <p:spPr bwMode="auto">
            <a:xfrm>
              <a:off x="3277129" y="3939172"/>
              <a:ext cx="2236522" cy="2225768"/>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4"/>
            </a:solidFill>
            <a:ln w="0">
              <a:noFill/>
              <a:prstDash val="solid"/>
              <a:round/>
              <a:headEnd/>
              <a:tailEnd/>
            </a:ln>
          </p:spPr>
          <p:txBody>
            <a:bodyPr lIns="101600" tIns="50800" rIns="101600" bIns="50800"/>
            <a:lstStyle/>
            <a:p>
              <a:pPr eaLnBrk="1" fontAlgn="auto" hangingPunct="1">
                <a:spcBef>
                  <a:spcPts val="0"/>
                </a:spcBef>
                <a:spcAft>
                  <a:spcPts val="0"/>
                </a:spcAft>
                <a:defRPr/>
              </a:pPr>
              <a:endParaRPr lang="ru-RU" sz="1560">
                <a:latin typeface="+mn-lt"/>
              </a:endParaRPr>
            </a:p>
          </p:txBody>
        </p:sp>
        <p:sp>
          <p:nvSpPr>
            <p:cNvPr id="18" name="Freeform 26">
              <a:extLst>
                <a:ext uri="{FF2B5EF4-FFF2-40B4-BE49-F238E27FC236}">
                  <a16:creationId xmlns:a16="http://schemas.microsoft.com/office/drawing/2014/main" id="{28BC5006-C43D-46FF-84E7-A224034A6E64}"/>
                </a:ext>
              </a:extLst>
            </p:cNvPr>
            <p:cNvSpPr>
              <a:spLocks noEditPoints="1"/>
            </p:cNvSpPr>
            <p:nvPr/>
          </p:nvSpPr>
          <p:spPr bwMode="auto">
            <a:xfrm>
              <a:off x="4441122" y="5052056"/>
              <a:ext cx="566964" cy="535205"/>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a:lstStyle/>
            <a:p>
              <a:pPr eaLnBrk="1" fontAlgn="auto" hangingPunct="1">
                <a:spcBef>
                  <a:spcPts val="0"/>
                </a:spcBef>
                <a:spcAft>
                  <a:spcPts val="0"/>
                </a:spcAft>
                <a:defRPr/>
              </a:pPr>
              <a:endParaRPr lang="id-ID">
                <a:solidFill>
                  <a:schemeClr val="tx2">
                    <a:lumMod val="50000"/>
                    <a:lumOff val="50000"/>
                  </a:schemeClr>
                </a:solidFill>
                <a:latin typeface="+mn-lt"/>
              </a:endParaRPr>
            </a:p>
          </p:txBody>
        </p:sp>
      </p:grpSp>
      <p:sp>
        <p:nvSpPr>
          <p:cNvPr id="20" name="Oval Callout 5">
            <a:extLst>
              <a:ext uri="{FF2B5EF4-FFF2-40B4-BE49-F238E27FC236}">
                <a16:creationId xmlns:a16="http://schemas.microsoft.com/office/drawing/2014/main" id="{8D16CBFC-271F-46CB-ABFB-2F3616D9FFF4}"/>
              </a:ext>
            </a:extLst>
          </p:cNvPr>
          <p:cNvSpPr/>
          <p:nvPr/>
        </p:nvSpPr>
        <p:spPr>
          <a:xfrm rot="1946687">
            <a:off x="6873875" y="2233613"/>
            <a:ext cx="1208088" cy="1255712"/>
          </a:xfrm>
          <a:prstGeom prst="wedgeEllipseCallout">
            <a:avLst/>
          </a:prstGeom>
          <a:solidFill>
            <a:schemeClr val="accent4"/>
          </a:solidFill>
          <a:ln w="63500">
            <a:solidFill>
              <a:schemeClr val="accent4"/>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1" name="Oval Callout 6">
            <a:extLst>
              <a:ext uri="{FF2B5EF4-FFF2-40B4-BE49-F238E27FC236}">
                <a16:creationId xmlns:a16="http://schemas.microsoft.com/office/drawing/2014/main" id="{B83C63D2-1444-4501-883F-1FF39DECC52F}"/>
              </a:ext>
            </a:extLst>
          </p:cNvPr>
          <p:cNvSpPr/>
          <p:nvPr/>
        </p:nvSpPr>
        <p:spPr>
          <a:xfrm rot="3754492">
            <a:off x="7252494" y="3191669"/>
            <a:ext cx="1227137" cy="1235075"/>
          </a:xfrm>
          <a:prstGeom prst="wedgeEllipseCallout">
            <a:avLst/>
          </a:prstGeom>
          <a:solidFill>
            <a:schemeClr val="accent5"/>
          </a:solidFill>
          <a:ln w="63500">
            <a:solidFill>
              <a:schemeClr val="accent5"/>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2" name="Oval Callout 7">
            <a:extLst>
              <a:ext uri="{FF2B5EF4-FFF2-40B4-BE49-F238E27FC236}">
                <a16:creationId xmlns:a16="http://schemas.microsoft.com/office/drawing/2014/main" id="{B09B2FA7-DD94-4A1D-8736-597BD00170FB}"/>
              </a:ext>
            </a:extLst>
          </p:cNvPr>
          <p:cNvSpPr/>
          <p:nvPr/>
        </p:nvSpPr>
        <p:spPr>
          <a:xfrm rot="4886451">
            <a:off x="7251700" y="4075113"/>
            <a:ext cx="1228725" cy="1235075"/>
          </a:xfrm>
          <a:prstGeom prst="wedgeEllipseCallout">
            <a:avLst/>
          </a:prstGeom>
          <a:solidFill>
            <a:schemeClr val="accent2"/>
          </a:solidFill>
          <a:ln w="63500">
            <a:solidFill>
              <a:schemeClr val="accent2"/>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3" name="Oval Callout 8">
            <a:extLst>
              <a:ext uri="{FF2B5EF4-FFF2-40B4-BE49-F238E27FC236}">
                <a16:creationId xmlns:a16="http://schemas.microsoft.com/office/drawing/2014/main" id="{4C596A32-CF08-4988-BD9E-4714CAC09887}"/>
              </a:ext>
            </a:extLst>
          </p:cNvPr>
          <p:cNvSpPr/>
          <p:nvPr/>
        </p:nvSpPr>
        <p:spPr>
          <a:xfrm rot="6512479">
            <a:off x="6838950" y="4926013"/>
            <a:ext cx="1228725" cy="1235075"/>
          </a:xfrm>
          <a:prstGeom prst="wedgeEllipseCallout">
            <a:avLst/>
          </a:prstGeom>
          <a:solidFill>
            <a:schemeClr val="accent1"/>
          </a:solidFill>
          <a:ln w="63500">
            <a:solidFill>
              <a:schemeClr val="accent1"/>
            </a:solidFill>
          </a:ln>
          <a:effectLst>
            <a:outerShdw blurRad="254000" dist="50800" dir="5400000" algn="ctr" rotWithShape="0">
              <a:srgbClr val="000000">
                <a:alpha val="43137"/>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pl-PL">
              <a:solidFill>
                <a:schemeClr val="tx1"/>
              </a:solidFill>
              <a:latin typeface="+mj-lt"/>
            </a:endParaRPr>
          </a:p>
        </p:txBody>
      </p:sp>
      <p:sp>
        <p:nvSpPr>
          <p:cNvPr id="24" name="TextBox 23">
            <a:extLst>
              <a:ext uri="{FF2B5EF4-FFF2-40B4-BE49-F238E27FC236}">
                <a16:creationId xmlns:a16="http://schemas.microsoft.com/office/drawing/2014/main" id="{7DD49A0B-5845-4DE1-A05E-E1796E7F273C}"/>
              </a:ext>
            </a:extLst>
          </p:cNvPr>
          <p:cNvSpPr txBox="1">
            <a:spLocks noChangeArrowheads="1"/>
          </p:cNvSpPr>
          <p:nvPr/>
        </p:nvSpPr>
        <p:spPr bwMode="auto">
          <a:xfrm>
            <a:off x="7224713" y="4600575"/>
            <a:ext cx="12811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5" name="TextBox 24">
            <a:extLst>
              <a:ext uri="{FF2B5EF4-FFF2-40B4-BE49-F238E27FC236}">
                <a16:creationId xmlns:a16="http://schemas.microsoft.com/office/drawing/2014/main" id="{5A9D4FDE-C51A-4868-960D-8B8AE8640635}"/>
              </a:ext>
            </a:extLst>
          </p:cNvPr>
          <p:cNvSpPr txBox="1">
            <a:spLocks noChangeArrowheads="1"/>
          </p:cNvSpPr>
          <p:nvPr/>
        </p:nvSpPr>
        <p:spPr bwMode="auto">
          <a:xfrm>
            <a:off x="7261225" y="3668713"/>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6" name="TextBox 25">
            <a:extLst>
              <a:ext uri="{FF2B5EF4-FFF2-40B4-BE49-F238E27FC236}">
                <a16:creationId xmlns:a16="http://schemas.microsoft.com/office/drawing/2014/main" id="{635BC623-7257-4625-B28E-019BFCFB37BB}"/>
              </a:ext>
            </a:extLst>
          </p:cNvPr>
          <p:cNvSpPr txBox="1">
            <a:spLocks noChangeArrowheads="1"/>
          </p:cNvSpPr>
          <p:nvPr/>
        </p:nvSpPr>
        <p:spPr bwMode="auto">
          <a:xfrm>
            <a:off x="6816725" y="2749550"/>
            <a:ext cx="12811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7" name="TextBox 26">
            <a:extLst>
              <a:ext uri="{FF2B5EF4-FFF2-40B4-BE49-F238E27FC236}">
                <a16:creationId xmlns:a16="http://schemas.microsoft.com/office/drawing/2014/main" id="{90F27BB6-0EC1-41B0-BD06-C4300C7ACF7B}"/>
              </a:ext>
            </a:extLst>
          </p:cNvPr>
          <p:cNvSpPr txBox="1">
            <a:spLocks noChangeArrowheads="1"/>
          </p:cNvSpPr>
          <p:nvPr/>
        </p:nvSpPr>
        <p:spPr bwMode="auto">
          <a:xfrm>
            <a:off x="6811963" y="5481638"/>
            <a:ext cx="12811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b="1" baseline="30000">
                <a:solidFill>
                  <a:schemeClr val="bg1"/>
                </a:solidFill>
                <a:latin typeface="Poppins" panose="00000500000000000000" pitchFamily="50" charset="0"/>
                <a:cs typeface="Poppins" panose="00000500000000000000" pitchFamily="50" charset="0"/>
              </a:rPr>
              <a:t>Concept</a:t>
            </a:r>
            <a:endParaRPr lang="en-US" altLang="en-US" sz="2000" b="1" baseline="30000">
              <a:solidFill>
                <a:schemeClr val="bg1"/>
              </a:solidFill>
              <a:latin typeface="Poppins" panose="00000500000000000000" pitchFamily="50" charset="0"/>
              <a:cs typeface="Poppins" panose="00000500000000000000" pitchFamily="50" charset="0"/>
            </a:endParaRPr>
          </a:p>
        </p:txBody>
      </p:sp>
      <p:sp>
        <p:nvSpPr>
          <p:cNvPr id="28" name="Text Placeholder 5">
            <a:extLst>
              <a:ext uri="{FF2B5EF4-FFF2-40B4-BE49-F238E27FC236}">
                <a16:creationId xmlns:a16="http://schemas.microsoft.com/office/drawing/2014/main" id="{2C9E6EC2-622B-450A-8F0B-762A047CA6B2}"/>
              </a:ext>
            </a:extLst>
          </p:cNvPr>
          <p:cNvSpPr txBox="1">
            <a:spLocks/>
          </p:cNvSpPr>
          <p:nvPr/>
        </p:nvSpPr>
        <p:spPr>
          <a:xfrm>
            <a:off x="8324850" y="2384425"/>
            <a:ext cx="2433638"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bg1">
                  <a:lumMod val="50000"/>
                </a:schemeClr>
              </a:solidFill>
              <a:latin typeface="Poppins" panose="00000500000000000000" pitchFamily="2" charset="0"/>
              <a:cs typeface="Poppins" panose="00000500000000000000" pitchFamily="2" charset="0"/>
            </a:endParaRPr>
          </a:p>
        </p:txBody>
      </p:sp>
      <p:sp>
        <p:nvSpPr>
          <p:cNvPr id="29" name="Text Placeholder 5">
            <a:extLst>
              <a:ext uri="{FF2B5EF4-FFF2-40B4-BE49-F238E27FC236}">
                <a16:creationId xmlns:a16="http://schemas.microsoft.com/office/drawing/2014/main" id="{473FDE2C-F86C-4BEF-A5F6-E609D5A5F9C5}"/>
              </a:ext>
            </a:extLst>
          </p:cNvPr>
          <p:cNvSpPr txBox="1">
            <a:spLocks/>
          </p:cNvSpPr>
          <p:nvPr/>
        </p:nvSpPr>
        <p:spPr>
          <a:xfrm>
            <a:off x="8569325" y="3430588"/>
            <a:ext cx="2435225"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30" name="Text Placeholder 5">
            <a:extLst>
              <a:ext uri="{FF2B5EF4-FFF2-40B4-BE49-F238E27FC236}">
                <a16:creationId xmlns:a16="http://schemas.microsoft.com/office/drawing/2014/main" id="{168FE46C-8B22-41D4-9E45-DAFA3FF5A5E9}"/>
              </a:ext>
            </a:extLst>
          </p:cNvPr>
          <p:cNvSpPr txBox="1">
            <a:spLocks/>
          </p:cNvSpPr>
          <p:nvPr/>
        </p:nvSpPr>
        <p:spPr>
          <a:xfrm>
            <a:off x="8637588" y="4421188"/>
            <a:ext cx="2433637" cy="528637"/>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
        <p:nvSpPr>
          <p:cNvPr id="31" name="Text Placeholder 5">
            <a:extLst>
              <a:ext uri="{FF2B5EF4-FFF2-40B4-BE49-F238E27FC236}">
                <a16:creationId xmlns:a16="http://schemas.microsoft.com/office/drawing/2014/main" id="{86DC069B-38A6-41DD-97ED-6E407CAFAAE9}"/>
              </a:ext>
            </a:extLst>
          </p:cNvPr>
          <p:cNvSpPr txBox="1">
            <a:spLocks/>
          </p:cNvSpPr>
          <p:nvPr/>
        </p:nvSpPr>
        <p:spPr>
          <a:xfrm>
            <a:off x="8505825" y="5426075"/>
            <a:ext cx="2433638" cy="528638"/>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bg1">
                    <a:lumMod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bg1">
                  <a:lumMod val="50000"/>
                </a:schemeClr>
              </a:solidFill>
              <a:latin typeface="Poppins" panose="000005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anim calcmode="lin" valueType="num">
                                      <p:cBhvr>
                                        <p:cTn id="11" dur="1000" fill="hold"/>
                                        <p:tgtEl>
                                          <p:spTgt spid="3"/>
                                        </p:tgtEl>
                                        <p:attrNameLst>
                                          <p:attrName>ppt_x</p:attrName>
                                        </p:attrNameLst>
                                      </p:cBhvr>
                                      <p:tavLst>
                                        <p:tav tm="0">
                                          <p:val>
                                            <p:strVal val="#ppt_x"/>
                                          </p:val>
                                        </p:tav>
                                        <p:tav tm="100000">
                                          <p:val>
                                            <p:strVal val="#ppt_x"/>
                                          </p:val>
                                        </p:tav>
                                      </p:tavLst>
                                    </p:anim>
                                    <p:anim calcmode="lin" valueType="num">
                                      <p:cBhvr>
                                        <p:cTn id="12" dur="900" decel="100000" fill="hold"/>
                                        <p:tgtEl>
                                          <p:spTgt spid="3"/>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arn(outVertical)">
                                      <p:cBhvr>
                                        <p:cTn id="16" dur="500"/>
                                        <p:tgtEl>
                                          <p:spTgt spid="4"/>
                                        </p:tgtEl>
                                      </p:cBhvr>
                                    </p:animEffect>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 calcmode="lin" valueType="num">
                                      <p:cBhvr>
                                        <p:cTn id="20" dur="500" fill="hold"/>
                                        <p:tgtEl>
                                          <p:spTgt spid="32"/>
                                        </p:tgtEl>
                                        <p:attrNameLst>
                                          <p:attrName>ppt_w</p:attrName>
                                        </p:attrNameLst>
                                      </p:cBhvr>
                                      <p:tavLst>
                                        <p:tav tm="0">
                                          <p:val>
                                            <p:fltVal val="0"/>
                                          </p:val>
                                        </p:tav>
                                        <p:tav tm="100000">
                                          <p:val>
                                            <p:strVal val="#ppt_w"/>
                                          </p:val>
                                        </p:tav>
                                      </p:tavLst>
                                    </p:anim>
                                    <p:anim calcmode="lin" valueType="num">
                                      <p:cBhvr>
                                        <p:cTn id="21" dur="500" fill="hold"/>
                                        <p:tgtEl>
                                          <p:spTgt spid="32"/>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500"/>
                            </p:stCondLst>
                            <p:childTnLst>
                              <p:par>
                                <p:cTn id="23" presetID="23" presetClass="entr" presetSubtype="16" fill="hold"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500" fill="hold"/>
                                        <p:tgtEl>
                                          <p:spTgt spid="33"/>
                                        </p:tgtEl>
                                        <p:attrNameLst>
                                          <p:attrName>ppt_w</p:attrName>
                                        </p:attrNameLst>
                                      </p:cBhvr>
                                      <p:tavLst>
                                        <p:tav tm="0">
                                          <p:val>
                                            <p:fltVal val="0"/>
                                          </p:val>
                                        </p:tav>
                                        <p:tav tm="100000">
                                          <p:val>
                                            <p:strVal val="#ppt_w"/>
                                          </p:val>
                                        </p:tav>
                                      </p:tavLst>
                                    </p:anim>
                                    <p:anim calcmode="lin" valueType="num">
                                      <p:cBhvr>
                                        <p:cTn id="26" dur="500" fill="hold"/>
                                        <p:tgtEl>
                                          <p:spTgt spid="3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000"/>
                            </p:stCondLst>
                            <p:childTnLst>
                              <p:par>
                                <p:cTn id="28" presetID="23" presetClass="entr" presetSubtype="16" fill="hold"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p:cTn id="30" dur="500" fill="hold"/>
                                        <p:tgtEl>
                                          <p:spTgt spid="34"/>
                                        </p:tgtEl>
                                        <p:attrNameLst>
                                          <p:attrName>ppt_w</p:attrName>
                                        </p:attrNameLst>
                                      </p:cBhvr>
                                      <p:tavLst>
                                        <p:tav tm="0">
                                          <p:val>
                                            <p:fltVal val="0"/>
                                          </p:val>
                                        </p:tav>
                                        <p:tav tm="100000">
                                          <p:val>
                                            <p:strVal val="#ppt_w"/>
                                          </p:val>
                                        </p:tav>
                                      </p:tavLst>
                                    </p:anim>
                                    <p:anim calcmode="lin" valueType="num">
                                      <p:cBhvr>
                                        <p:cTn id="31" dur="500" fill="hold"/>
                                        <p:tgtEl>
                                          <p:spTgt spid="34"/>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500"/>
                            </p:stCondLst>
                            <p:childTnLst>
                              <p:par>
                                <p:cTn id="33" presetID="23" presetClass="entr" presetSubtype="16" fill="hold" nodeType="after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p:cTn id="35" dur="500" fill="hold"/>
                                        <p:tgtEl>
                                          <p:spTgt spid="35"/>
                                        </p:tgtEl>
                                        <p:attrNameLst>
                                          <p:attrName>ppt_w</p:attrName>
                                        </p:attrNameLst>
                                      </p:cBhvr>
                                      <p:tavLst>
                                        <p:tav tm="0">
                                          <p:val>
                                            <p:fltVal val="0"/>
                                          </p:val>
                                        </p:tav>
                                        <p:tav tm="100000">
                                          <p:val>
                                            <p:strVal val="#ppt_w"/>
                                          </p:val>
                                        </p:tav>
                                      </p:tavLst>
                                    </p:anim>
                                    <p:anim calcmode="lin" valueType="num">
                                      <p:cBhvr>
                                        <p:cTn id="36" dur="500" fill="hold"/>
                                        <p:tgtEl>
                                          <p:spTgt spid="35"/>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000"/>
                            </p:stCondLst>
                            <p:childTnLst>
                              <p:par>
                                <p:cTn id="38" presetID="2" presetClass="entr" presetSubtype="4"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500" fill="hold"/>
                                        <p:tgtEl>
                                          <p:spTgt spid="20"/>
                                        </p:tgtEl>
                                        <p:attrNameLst>
                                          <p:attrName>ppt_x</p:attrName>
                                        </p:attrNameLst>
                                      </p:cBhvr>
                                      <p:tavLst>
                                        <p:tav tm="0">
                                          <p:val>
                                            <p:strVal val="#ppt_x"/>
                                          </p:val>
                                        </p:tav>
                                        <p:tav tm="100000">
                                          <p:val>
                                            <p:strVal val="#ppt_x"/>
                                          </p:val>
                                        </p:tav>
                                      </p:tavLst>
                                    </p:anim>
                                    <p:anim calcmode="lin" valueType="num">
                                      <p:cBhvr additive="base">
                                        <p:cTn id="41" dur="500" fill="hold"/>
                                        <p:tgtEl>
                                          <p:spTgt spid="20"/>
                                        </p:tgtEl>
                                        <p:attrNameLst>
                                          <p:attrName>ppt_y</p:attrName>
                                        </p:attrNameLst>
                                      </p:cBhvr>
                                      <p:tavLst>
                                        <p:tav tm="0">
                                          <p:val>
                                            <p:strVal val="1+#ppt_h/2"/>
                                          </p:val>
                                        </p:tav>
                                        <p:tav tm="100000">
                                          <p:val>
                                            <p:strVal val="#ppt_y"/>
                                          </p:val>
                                        </p:tav>
                                      </p:tavLst>
                                    </p:anim>
                                  </p:childTnLst>
                                </p:cTn>
                              </p:par>
                              <p:par>
                                <p:cTn id="42" presetID="10" presetClass="entr" presetSubtype="0"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2" presetClass="entr" presetSubtype="4"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1+#ppt_h/2"/>
                                          </p:val>
                                        </p:tav>
                                        <p:tav tm="100000">
                                          <p:val>
                                            <p:strVal val="#ppt_y"/>
                                          </p:val>
                                        </p:tav>
                                      </p:tavLst>
                                    </p:anim>
                                  </p:childTnLst>
                                </p:cTn>
                              </p:par>
                              <p:par>
                                <p:cTn id="56" presetID="10"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par>
                                <p:cTn id="59" presetID="2" presetClass="entr" presetSubtype="4" fill="hold" grpId="0" nodeType="with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par>
                          <p:cTn id="66" fill="hold" nodeType="afterGroup">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wipe(left)">
                                      <p:cBhvr>
                                        <p:cTn id="69" dur="500"/>
                                        <p:tgtEl>
                                          <p:spTgt spid="28"/>
                                        </p:tgtEl>
                                      </p:cBhvr>
                                    </p:animEffect>
                                  </p:childTnLst>
                                </p:cTn>
                              </p:par>
                            </p:childTnLst>
                          </p:cTn>
                        </p:par>
                        <p:par>
                          <p:cTn id="70" fill="hold" nodeType="afterGroup">
                            <p:stCondLst>
                              <p:cond delay="4000"/>
                            </p:stCondLst>
                            <p:childTnLst>
                              <p:par>
                                <p:cTn id="71" presetID="22" presetClass="entr" presetSubtype="8"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left)">
                                      <p:cBhvr>
                                        <p:cTn id="73" dur="500"/>
                                        <p:tgtEl>
                                          <p:spTgt spid="29"/>
                                        </p:tgtEl>
                                      </p:cBhvr>
                                    </p:animEffect>
                                  </p:childTnLst>
                                </p:cTn>
                              </p:par>
                            </p:childTnLst>
                          </p:cTn>
                        </p:par>
                        <p:par>
                          <p:cTn id="74" fill="hold" nodeType="afterGroup">
                            <p:stCondLst>
                              <p:cond delay="4500"/>
                            </p:stCondLst>
                            <p:childTnLst>
                              <p:par>
                                <p:cTn id="75" presetID="22" presetClass="entr" presetSubtype="8"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wipe(left)">
                                      <p:cBhvr>
                                        <p:cTn id="77" dur="500"/>
                                        <p:tgtEl>
                                          <p:spTgt spid="30"/>
                                        </p:tgtEl>
                                      </p:cBhvr>
                                    </p:animEffect>
                                  </p:childTnLst>
                                </p:cTn>
                              </p:par>
                            </p:childTnLst>
                          </p:cTn>
                        </p:par>
                        <p:par>
                          <p:cTn id="78" fill="hold" nodeType="afterGroup">
                            <p:stCondLst>
                              <p:cond delay="5000"/>
                            </p:stCondLst>
                            <p:childTnLst>
                              <p:par>
                                <p:cTn id="79" presetID="22" presetClass="entr" presetSubtype="8" fill="hold" grpId="0"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wipe(left)">
                                      <p:cBhvr>
                                        <p:cTn id="81" dur="500"/>
                                        <p:tgtEl>
                                          <p:spTgt spid="31"/>
                                        </p:tgtEl>
                                      </p:cBhvr>
                                    </p:animEffect>
                                  </p:childTnLst>
                                </p:cTn>
                              </p:par>
                            </p:childTnLst>
                          </p:cTn>
                        </p:par>
                        <p:par>
                          <p:cTn id="82" fill="hold" nodeType="afterGroup">
                            <p:stCondLst>
                              <p:cond delay="5500"/>
                            </p:stCondLst>
                            <p:childTnLst>
                              <p:par>
                                <p:cTn id="83" presetID="2" presetClass="exit" presetSubtype="1" fill="hold" grpId="1" nodeType="afterEffect">
                                  <p:stCondLst>
                                    <p:cond delay="0"/>
                                  </p:stCondLst>
                                  <p:childTnLst>
                                    <p:anim calcmode="lin" valueType="num">
                                      <p:cBhvr additive="base">
                                        <p:cTn id="84" dur="500"/>
                                        <p:tgtEl>
                                          <p:spTgt spid="2"/>
                                        </p:tgtEl>
                                        <p:attrNameLst>
                                          <p:attrName>ppt_x</p:attrName>
                                        </p:attrNameLst>
                                      </p:cBhvr>
                                      <p:tavLst>
                                        <p:tav tm="0">
                                          <p:val>
                                            <p:strVal val="ppt_x"/>
                                          </p:val>
                                        </p:tav>
                                        <p:tav tm="100000">
                                          <p:val>
                                            <p:strVal val="ppt_x"/>
                                          </p:val>
                                        </p:tav>
                                      </p:tavLst>
                                    </p:anim>
                                    <p:anim calcmode="lin" valueType="num">
                                      <p:cBhvr additive="base">
                                        <p:cTn id="85" dur="500"/>
                                        <p:tgtEl>
                                          <p:spTgt spid="2"/>
                                        </p:tgtEl>
                                        <p:attrNameLst>
                                          <p:attrName>ppt_y</p:attrName>
                                        </p:attrNameLst>
                                      </p:cBhvr>
                                      <p:tavLst>
                                        <p:tav tm="0">
                                          <p:val>
                                            <p:strVal val="ppt_y"/>
                                          </p:val>
                                        </p:tav>
                                        <p:tav tm="100000">
                                          <p:val>
                                            <p:strVal val="0-ppt_h/2"/>
                                          </p:val>
                                        </p:tav>
                                      </p:tavLst>
                                    </p:anim>
                                    <p:set>
                                      <p:cBhvr>
                                        <p:cTn id="86" dur="1" fill="hold">
                                          <p:stCondLst>
                                            <p:cond delay="499"/>
                                          </p:stCondLst>
                                        </p:cTn>
                                        <p:tgtEl>
                                          <p:spTgt spid="2"/>
                                        </p:tgtEl>
                                        <p:attrNameLst>
                                          <p:attrName>style.visibility</p:attrName>
                                        </p:attrNameLst>
                                      </p:cBhvr>
                                      <p:to>
                                        <p:strVal val="hidden"/>
                                      </p:to>
                                    </p:set>
                                  </p:childTnLst>
                                </p:cTn>
                              </p:par>
                              <p:par>
                                <p:cTn id="87" presetID="2" presetClass="exit" presetSubtype="1" fill="hold" grpId="1" nodeType="withEffect">
                                  <p:stCondLst>
                                    <p:cond delay="250"/>
                                  </p:stCondLst>
                                  <p:childTnLst>
                                    <p:anim calcmode="lin" valueType="num">
                                      <p:cBhvr additive="base">
                                        <p:cTn id="88" dur="500"/>
                                        <p:tgtEl>
                                          <p:spTgt spid="3"/>
                                        </p:tgtEl>
                                        <p:attrNameLst>
                                          <p:attrName>ppt_x</p:attrName>
                                        </p:attrNameLst>
                                      </p:cBhvr>
                                      <p:tavLst>
                                        <p:tav tm="0">
                                          <p:val>
                                            <p:strVal val="ppt_x"/>
                                          </p:val>
                                        </p:tav>
                                        <p:tav tm="100000">
                                          <p:val>
                                            <p:strVal val="ppt_x"/>
                                          </p:val>
                                        </p:tav>
                                      </p:tavLst>
                                    </p:anim>
                                    <p:anim calcmode="lin" valueType="num">
                                      <p:cBhvr additive="base">
                                        <p:cTn id="89" dur="500"/>
                                        <p:tgtEl>
                                          <p:spTgt spid="3"/>
                                        </p:tgtEl>
                                        <p:attrNameLst>
                                          <p:attrName>ppt_y</p:attrName>
                                        </p:attrNameLst>
                                      </p:cBhvr>
                                      <p:tavLst>
                                        <p:tav tm="0">
                                          <p:val>
                                            <p:strVal val="ppt_y"/>
                                          </p:val>
                                        </p:tav>
                                        <p:tav tm="100000">
                                          <p:val>
                                            <p:strVal val="0-ppt_h/2"/>
                                          </p:val>
                                        </p:tav>
                                      </p:tavLst>
                                    </p:anim>
                                    <p:set>
                                      <p:cBhvr>
                                        <p:cTn id="90" dur="1" fill="hold">
                                          <p:stCondLst>
                                            <p:cond delay="499"/>
                                          </p:stCondLst>
                                        </p:cTn>
                                        <p:tgtEl>
                                          <p:spTgt spid="3"/>
                                        </p:tgtEl>
                                        <p:attrNameLst>
                                          <p:attrName>style.visibility</p:attrName>
                                        </p:attrNameLst>
                                      </p:cBhvr>
                                      <p:to>
                                        <p:strVal val="hidden"/>
                                      </p:to>
                                    </p:set>
                                  </p:childTnLst>
                                </p:cTn>
                              </p:par>
                              <p:par>
                                <p:cTn id="91" presetID="2" presetClass="exit" presetSubtype="1" fill="hold" nodeType="withEffect">
                                  <p:stCondLst>
                                    <p:cond delay="250"/>
                                  </p:stCondLst>
                                  <p:childTnLst>
                                    <p:anim calcmode="lin" valueType="num">
                                      <p:cBhvr additive="base">
                                        <p:cTn id="92" dur="500"/>
                                        <p:tgtEl>
                                          <p:spTgt spid="4"/>
                                        </p:tgtEl>
                                        <p:attrNameLst>
                                          <p:attrName>ppt_x</p:attrName>
                                        </p:attrNameLst>
                                      </p:cBhvr>
                                      <p:tavLst>
                                        <p:tav tm="0">
                                          <p:val>
                                            <p:strVal val="ppt_x"/>
                                          </p:val>
                                        </p:tav>
                                        <p:tav tm="100000">
                                          <p:val>
                                            <p:strVal val="ppt_x"/>
                                          </p:val>
                                        </p:tav>
                                      </p:tavLst>
                                    </p:anim>
                                    <p:anim calcmode="lin" valueType="num">
                                      <p:cBhvr additive="base">
                                        <p:cTn id="93" dur="500"/>
                                        <p:tgtEl>
                                          <p:spTgt spid="4"/>
                                        </p:tgtEl>
                                        <p:attrNameLst>
                                          <p:attrName>ppt_y</p:attrName>
                                        </p:attrNameLst>
                                      </p:cBhvr>
                                      <p:tavLst>
                                        <p:tav tm="0">
                                          <p:val>
                                            <p:strVal val="ppt_y"/>
                                          </p:val>
                                        </p:tav>
                                        <p:tav tm="100000">
                                          <p:val>
                                            <p:strVal val="0-ppt_h/2"/>
                                          </p:val>
                                        </p:tav>
                                      </p:tavLst>
                                    </p:anim>
                                    <p:set>
                                      <p:cBhvr>
                                        <p:cTn id="94" dur="1" fill="hold">
                                          <p:stCondLst>
                                            <p:cond delay="499"/>
                                          </p:stCondLst>
                                        </p:cTn>
                                        <p:tgtEl>
                                          <p:spTgt spid="4"/>
                                        </p:tgtEl>
                                        <p:attrNameLst>
                                          <p:attrName>style.visibility</p:attrName>
                                        </p:attrNameLst>
                                      </p:cBhvr>
                                      <p:to>
                                        <p:strVal val="hidden"/>
                                      </p:to>
                                    </p:set>
                                  </p:childTnLst>
                                </p:cTn>
                              </p:par>
                              <p:par>
                                <p:cTn id="95" presetID="2" presetClass="exit" presetSubtype="1" fill="hold" nodeType="withEffect">
                                  <p:stCondLst>
                                    <p:cond delay="250"/>
                                  </p:stCondLst>
                                  <p:childTnLst>
                                    <p:anim calcmode="lin" valueType="num">
                                      <p:cBhvr additive="base">
                                        <p:cTn id="96" dur="500"/>
                                        <p:tgtEl>
                                          <p:spTgt spid="32"/>
                                        </p:tgtEl>
                                        <p:attrNameLst>
                                          <p:attrName>ppt_x</p:attrName>
                                        </p:attrNameLst>
                                      </p:cBhvr>
                                      <p:tavLst>
                                        <p:tav tm="0">
                                          <p:val>
                                            <p:strVal val="ppt_x"/>
                                          </p:val>
                                        </p:tav>
                                        <p:tav tm="100000">
                                          <p:val>
                                            <p:strVal val="ppt_x"/>
                                          </p:val>
                                        </p:tav>
                                      </p:tavLst>
                                    </p:anim>
                                    <p:anim calcmode="lin" valueType="num">
                                      <p:cBhvr additive="base">
                                        <p:cTn id="97" dur="500"/>
                                        <p:tgtEl>
                                          <p:spTgt spid="32"/>
                                        </p:tgtEl>
                                        <p:attrNameLst>
                                          <p:attrName>ppt_y</p:attrName>
                                        </p:attrNameLst>
                                      </p:cBhvr>
                                      <p:tavLst>
                                        <p:tav tm="0">
                                          <p:val>
                                            <p:strVal val="ppt_y"/>
                                          </p:val>
                                        </p:tav>
                                        <p:tav tm="100000">
                                          <p:val>
                                            <p:strVal val="0-ppt_h/2"/>
                                          </p:val>
                                        </p:tav>
                                      </p:tavLst>
                                    </p:anim>
                                    <p:set>
                                      <p:cBhvr>
                                        <p:cTn id="98" dur="1" fill="hold">
                                          <p:stCondLst>
                                            <p:cond delay="499"/>
                                          </p:stCondLst>
                                        </p:cTn>
                                        <p:tgtEl>
                                          <p:spTgt spid="32"/>
                                        </p:tgtEl>
                                        <p:attrNameLst>
                                          <p:attrName>style.visibility</p:attrName>
                                        </p:attrNameLst>
                                      </p:cBhvr>
                                      <p:to>
                                        <p:strVal val="hidden"/>
                                      </p:to>
                                    </p:set>
                                  </p:childTnLst>
                                </p:cTn>
                              </p:par>
                              <p:par>
                                <p:cTn id="99" presetID="2" presetClass="exit" presetSubtype="1" fill="hold" nodeType="withEffect">
                                  <p:stCondLst>
                                    <p:cond delay="250"/>
                                  </p:stCondLst>
                                  <p:childTnLst>
                                    <p:anim calcmode="lin" valueType="num">
                                      <p:cBhvr additive="base">
                                        <p:cTn id="100" dur="500"/>
                                        <p:tgtEl>
                                          <p:spTgt spid="33"/>
                                        </p:tgtEl>
                                        <p:attrNameLst>
                                          <p:attrName>ppt_x</p:attrName>
                                        </p:attrNameLst>
                                      </p:cBhvr>
                                      <p:tavLst>
                                        <p:tav tm="0">
                                          <p:val>
                                            <p:strVal val="ppt_x"/>
                                          </p:val>
                                        </p:tav>
                                        <p:tav tm="100000">
                                          <p:val>
                                            <p:strVal val="ppt_x"/>
                                          </p:val>
                                        </p:tav>
                                      </p:tavLst>
                                    </p:anim>
                                    <p:anim calcmode="lin" valueType="num">
                                      <p:cBhvr additive="base">
                                        <p:cTn id="101" dur="500"/>
                                        <p:tgtEl>
                                          <p:spTgt spid="33"/>
                                        </p:tgtEl>
                                        <p:attrNameLst>
                                          <p:attrName>ppt_y</p:attrName>
                                        </p:attrNameLst>
                                      </p:cBhvr>
                                      <p:tavLst>
                                        <p:tav tm="0">
                                          <p:val>
                                            <p:strVal val="ppt_y"/>
                                          </p:val>
                                        </p:tav>
                                        <p:tav tm="100000">
                                          <p:val>
                                            <p:strVal val="0-ppt_h/2"/>
                                          </p:val>
                                        </p:tav>
                                      </p:tavLst>
                                    </p:anim>
                                    <p:set>
                                      <p:cBhvr>
                                        <p:cTn id="102" dur="1" fill="hold">
                                          <p:stCondLst>
                                            <p:cond delay="499"/>
                                          </p:stCondLst>
                                        </p:cTn>
                                        <p:tgtEl>
                                          <p:spTgt spid="33"/>
                                        </p:tgtEl>
                                        <p:attrNameLst>
                                          <p:attrName>style.visibility</p:attrName>
                                        </p:attrNameLst>
                                      </p:cBhvr>
                                      <p:to>
                                        <p:strVal val="hidden"/>
                                      </p:to>
                                    </p:set>
                                  </p:childTnLst>
                                </p:cTn>
                              </p:par>
                              <p:par>
                                <p:cTn id="103" presetID="2" presetClass="exit" presetSubtype="1" fill="hold" nodeType="withEffect">
                                  <p:stCondLst>
                                    <p:cond delay="250"/>
                                  </p:stCondLst>
                                  <p:childTnLst>
                                    <p:anim calcmode="lin" valueType="num">
                                      <p:cBhvr additive="base">
                                        <p:cTn id="104" dur="500"/>
                                        <p:tgtEl>
                                          <p:spTgt spid="34"/>
                                        </p:tgtEl>
                                        <p:attrNameLst>
                                          <p:attrName>ppt_x</p:attrName>
                                        </p:attrNameLst>
                                      </p:cBhvr>
                                      <p:tavLst>
                                        <p:tav tm="0">
                                          <p:val>
                                            <p:strVal val="ppt_x"/>
                                          </p:val>
                                        </p:tav>
                                        <p:tav tm="100000">
                                          <p:val>
                                            <p:strVal val="ppt_x"/>
                                          </p:val>
                                        </p:tav>
                                      </p:tavLst>
                                    </p:anim>
                                    <p:anim calcmode="lin" valueType="num">
                                      <p:cBhvr additive="base">
                                        <p:cTn id="105" dur="500"/>
                                        <p:tgtEl>
                                          <p:spTgt spid="34"/>
                                        </p:tgtEl>
                                        <p:attrNameLst>
                                          <p:attrName>ppt_y</p:attrName>
                                        </p:attrNameLst>
                                      </p:cBhvr>
                                      <p:tavLst>
                                        <p:tav tm="0">
                                          <p:val>
                                            <p:strVal val="ppt_y"/>
                                          </p:val>
                                        </p:tav>
                                        <p:tav tm="100000">
                                          <p:val>
                                            <p:strVal val="0-ppt_h/2"/>
                                          </p:val>
                                        </p:tav>
                                      </p:tavLst>
                                    </p:anim>
                                    <p:set>
                                      <p:cBhvr>
                                        <p:cTn id="106" dur="1" fill="hold">
                                          <p:stCondLst>
                                            <p:cond delay="499"/>
                                          </p:stCondLst>
                                        </p:cTn>
                                        <p:tgtEl>
                                          <p:spTgt spid="34"/>
                                        </p:tgtEl>
                                        <p:attrNameLst>
                                          <p:attrName>style.visibility</p:attrName>
                                        </p:attrNameLst>
                                      </p:cBhvr>
                                      <p:to>
                                        <p:strVal val="hidden"/>
                                      </p:to>
                                    </p:set>
                                  </p:childTnLst>
                                </p:cTn>
                              </p:par>
                              <p:par>
                                <p:cTn id="107" presetID="2" presetClass="exit" presetSubtype="1" fill="hold" nodeType="withEffect">
                                  <p:stCondLst>
                                    <p:cond delay="250"/>
                                  </p:stCondLst>
                                  <p:childTnLst>
                                    <p:anim calcmode="lin" valueType="num">
                                      <p:cBhvr additive="base">
                                        <p:cTn id="108" dur="500"/>
                                        <p:tgtEl>
                                          <p:spTgt spid="35"/>
                                        </p:tgtEl>
                                        <p:attrNameLst>
                                          <p:attrName>ppt_x</p:attrName>
                                        </p:attrNameLst>
                                      </p:cBhvr>
                                      <p:tavLst>
                                        <p:tav tm="0">
                                          <p:val>
                                            <p:strVal val="ppt_x"/>
                                          </p:val>
                                        </p:tav>
                                        <p:tav tm="100000">
                                          <p:val>
                                            <p:strVal val="ppt_x"/>
                                          </p:val>
                                        </p:tav>
                                      </p:tavLst>
                                    </p:anim>
                                    <p:anim calcmode="lin" valueType="num">
                                      <p:cBhvr additive="base">
                                        <p:cTn id="109" dur="500"/>
                                        <p:tgtEl>
                                          <p:spTgt spid="35"/>
                                        </p:tgtEl>
                                        <p:attrNameLst>
                                          <p:attrName>ppt_y</p:attrName>
                                        </p:attrNameLst>
                                      </p:cBhvr>
                                      <p:tavLst>
                                        <p:tav tm="0">
                                          <p:val>
                                            <p:strVal val="ppt_y"/>
                                          </p:val>
                                        </p:tav>
                                        <p:tav tm="100000">
                                          <p:val>
                                            <p:strVal val="0-ppt_h/2"/>
                                          </p:val>
                                        </p:tav>
                                      </p:tavLst>
                                    </p:anim>
                                    <p:set>
                                      <p:cBhvr>
                                        <p:cTn id="110" dur="1" fill="hold">
                                          <p:stCondLst>
                                            <p:cond delay="499"/>
                                          </p:stCondLst>
                                        </p:cTn>
                                        <p:tgtEl>
                                          <p:spTgt spid="35"/>
                                        </p:tgtEl>
                                        <p:attrNameLst>
                                          <p:attrName>style.visibility</p:attrName>
                                        </p:attrNameLst>
                                      </p:cBhvr>
                                      <p:to>
                                        <p:strVal val="hidden"/>
                                      </p:to>
                                    </p:set>
                                  </p:childTnLst>
                                </p:cTn>
                              </p:par>
                              <p:par>
                                <p:cTn id="111" presetID="2" presetClass="exit" presetSubtype="1" fill="hold" grpId="1" nodeType="withEffect">
                                  <p:stCondLst>
                                    <p:cond delay="250"/>
                                  </p:stCondLst>
                                  <p:childTnLst>
                                    <p:anim calcmode="lin" valueType="num">
                                      <p:cBhvr additive="base">
                                        <p:cTn id="112" dur="500"/>
                                        <p:tgtEl>
                                          <p:spTgt spid="20"/>
                                        </p:tgtEl>
                                        <p:attrNameLst>
                                          <p:attrName>ppt_x</p:attrName>
                                        </p:attrNameLst>
                                      </p:cBhvr>
                                      <p:tavLst>
                                        <p:tav tm="0">
                                          <p:val>
                                            <p:strVal val="ppt_x"/>
                                          </p:val>
                                        </p:tav>
                                        <p:tav tm="100000">
                                          <p:val>
                                            <p:strVal val="ppt_x"/>
                                          </p:val>
                                        </p:tav>
                                      </p:tavLst>
                                    </p:anim>
                                    <p:anim calcmode="lin" valueType="num">
                                      <p:cBhvr additive="base">
                                        <p:cTn id="113" dur="500"/>
                                        <p:tgtEl>
                                          <p:spTgt spid="20"/>
                                        </p:tgtEl>
                                        <p:attrNameLst>
                                          <p:attrName>ppt_y</p:attrName>
                                        </p:attrNameLst>
                                      </p:cBhvr>
                                      <p:tavLst>
                                        <p:tav tm="0">
                                          <p:val>
                                            <p:strVal val="ppt_y"/>
                                          </p:val>
                                        </p:tav>
                                        <p:tav tm="100000">
                                          <p:val>
                                            <p:strVal val="0-ppt_h/2"/>
                                          </p:val>
                                        </p:tav>
                                      </p:tavLst>
                                    </p:anim>
                                    <p:set>
                                      <p:cBhvr>
                                        <p:cTn id="114" dur="1" fill="hold">
                                          <p:stCondLst>
                                            <p:cond delay="499"/>
                                          </p:stCondLst>
                                        </p:cTn>
                                        <p:tgtEl>
                                          <p:spTgt spid="20"/>
                                        </p:tgtEl>
                                        <p:attrNameLst>
                                          <p:attrName>style.visibility</p:attrName>
                                        </p:attrNameLst>
                                      </p:cBhvr>
                                      <p:to>
                                        <p:strVal val="hidden"/>
                                      </p:to>
                                    </p:set>
                                  </p:childTnLst>
                                </p:cTn>
                              </p:par>
                              <p:par>
                                <p:cTn id="115" presetID="2" presetClass="exit" presetSubtype="1" fill="hold" grpId="1" nodeType="withEffect">
                                  <p:stCondLst>
                                    <p:cond delay="250"/>
                                  </p:stCondLst>
                                  <p:childTnLst>
                                    <p:anim calcmode="lin" valueType="num">
                                      <p:cBhvr additive="base">
                                        <p:cTn id="116" dur="500"/>
                                        <p:tgtEl>
                                          <p:spTgt spid="26"/>
                                        </p:tgtEl>
                                        <p:attrNameLst>
                                          <p:attrName>ppt_x</p:attrName>
                                        </p:attrNameLst>
                                      </p:cBhvr>
                                      <p:tavLst>
                                        <p:tav tm="0">
                                          <p:val>
                                            <p:strVal val="ppt_x"/>
                                          </p:val>
                                        </p:tav>
                                        <p:tav tm="100000">
                                          <p:val>
                                            <p:strVal val="ppt_x"/>
                                          </p:val>
                                        </p:tav>
                                      </p:tavLst>
                                    </p:anim>
                                    <p:anim calcmode="lin" valueType="num">
                                      <p:cBhvr additive="base">
                                        <p:cTn id="117" dur="500"/>
                                        <p:tgtEl>
                                          <p:spTgt spid="26"/>
                                        </p:tgtEl>
                                        <p:attrNameLst>
                                          <p:attrName>ppt_y</p:attrName>
                                        </p:attrNameLst>
                                      </p:cBhvr>
                                      <p:tavLst>
                                        <p:tav tm="0">
                                          <p:val>
                                            <p:strVal val="ppt_y"/>
                                          </p:val>
                                        </p:tav>
                                        <p:tav tm="100000">
                                          <p:val>
                                            <p:strVal val="0-ppt_h/2"/>
                                          </p:val>
                                        </p:tav>
                                      </p:tavLst>
                                    </p:anim>
                                    <p:set>
                                      <p:cBhvr>
                                        <p:cTn id="118" dur="1" fill="hold">
                                          <p:stCondLst>
                                            <p:cond delay="499"/>
                                          </p:stCondLst>
                                        </p:cTn>
                                        <p:tgtEl>
                                          <p:spTgt spid="26"/>
                                        </p:tgtEl>
                                        <p:attrNameLst>
                                          <p:attrName>style.visibility</p:attrName>
                                        </p:attrNameLst>
                                      </p:cBhvr>
                                      <p:to>
                                        <p:strVal val="hidden"/>
                                      </p:to>
                                    </p:set>
                                  </p:childTnLst>
                                </p:cTn>
                              </p:par>
                              <p:par>
                                <p:cTn id="119" presetID="2" presetClass="exit" presetSubtype="1" fill="hold" grpId="1" nodeType="withEffect">
                                  <p:stCondLst>
                                    <p:cond delay="250"/>
                                  </p:stCondLst>
                                  <p:childTnLst>
                                    <p:anim calcmode="lin" valueType="num">
                                      <p:cBhvr additive="base">
                                        <p:cTn id="120" dur="500"/>
                                        <p:tgtEl>
                                          <p:spTgt spid="21"/>
                                        </p:tgtEl>
                                        <p:attrNameLst>
                                          <p:attrName>ppt_x</p:attrName>
                                        </p:attrNameLst>
                                      </p:cBhvr>
                                      <p:tavLst>
                                        <p:tav tm="0">
                                          <p:val>
                                            <p:strVal val="ppt_x"/>
                                          </p:val>
                                        </p:tav>
                                        <p:tav tm="100000">
                                          <p:val>
                                            <p:strVal val="ppt_x"/>
                                          </p:val>
                                        </p:tav>
                                      </p:tavLst>
                                    </p:anim>
                                    <p:anim calcmode="lin" valueType="num">
                                      <p:cBhvr additive="base">
                                        <p:cTn id="121" dur="500"/>
                                        <p:tgtEl>
                                          <p:spTgt spid="21"/>
                                        </p:tgtEl>
                                        <p:attrNameLst>
                                          <p:attrName>ppt_y</p:attrName>
                                        </p:attrNameLst>
                                      </p:cBhvr>
                                      <p:tavLst>
                                        <p:tav tm="0">
                                          <p:val>
                                            <p:strVal val="ppt_y"/>
                                          </p:val>
                                        </p:tav>
                                        <p:tav tm="100000">
                                          <p:val>
                                            <p:strVal val="0-ppt_h/2"/>
                                          </p:val>
                                        </p:tav>
                                      </p:tavLst>
                                    </p:anim>
                                    <p:set>
                                      <p:cBhvr>
                                        <p:cTn id="122" dur="1" fill="hold">
                                          <p:stCondLst>
                                            <p:cond delay="499"/>
                                          </p:stCondLst>
                                        </p:cTn>
                                        <p:tgtEl>
                                          <p:spTgt spid="21"/>
                                        </p:tgtEl>
                                        <p:attrNameLst>
                                          <p:attrName>style.visibility</p:attrName>
                                        </p:attrNameLst>
                                      </p:cBhvr>
                                      <p:to>
                                        <p:strVal val="hidden"/>
                                      </p:to>
                                    </p:set>
                                  </p:childTnLst>
                                </p:cTn>
                              </p:par>
                              <p:par>
                                <p:cTn id="123" presetID="2" presetClass="exit" presetSubtype="1" fill="hold" grpId="1" nodeType="withEffect">
                                  <p:stCondLst>
                                    <p:cond delay="250"/>
                                  </p:stCondLst>
                                  <p:childTnLst>
                                    <p:anim calcmode="lin" valueType="num">
                                      <p:cBhvr additive="base">
                                        <p:cTn id="124" dur="500"/>
                                        <p:tgtEl>
                                          <p:spTgt spid="25"/>
                                        </p:tgtEl>
                                        <p:attrNameLst>
                                          <p:attrName>ppt_x</p:attrName>
                                        </p:attrNameLst>
                                      </p:cBhvr>
                                      <p:tavLst>
                                        <p:tav tm="0">
                                          <p:val>
                                            <p:strVal val="ppt_x"/>
                                          </p:val>
                                        </p:tav>
                                        <p:tav tm="100000">
                                          <p:val>
                                            <p:strVal val="ppt_x"/>
                                          </p:val>
                                        </p:tav>
                                      </p:tavLst>
                                    </p:anim>
                                    <p:anim calcmode="lin" valueType="num">
                                      <p:cBhvr additive="base">
                                        <p:cTn id="125" dur="500"/>
                                        <p:tgtEl>
                                          <p:spTgt spid="25"/>
                                        </p:tgtEl>
                                        <p:attrNameLst>
                                          <p:attrName>ppt_y</p:attrName>
                                        </p:attrNameLst>
                                      </p:cBhvr>
                                      <p:tavLst>
                                        <p:tav tm="0">
                                          <p:val>
                                            <p:strVal val="ppt_y"/>
                                          </p:val>
                                        </p:tav>
                                        <p:tav tm="100000">
                                          <p:val>
                                            <p:strVal val="0-ppt_h/2"/>
                                          </p:val>
                                        </p:tav>
                                      </p:tavLst>
                                    </p:anim>
                                    <p:set>
                                      <p:cBhvr>
                                        <p:cTn id="126" dur="1" fill="hold">
                                          <p:stCondLst>
                                            <p:cond delay="499"/>
                                          </p:stCondLst>
                                        </p:cTn>
                                        <p:tgtEl>
                                          <p:spTgt spid="25"/>
                                        </p:tgtEl>
                                        <p:attrNameLst>
                                          <p:attrName>style.visibility</p:attrName>
                                        </p:attrNameLst>
                                      </p:cBhvr>
                                      <p:to>
                                        <p:strVal val="hidden"/>
                                      </p:to>
                                    </p:set>
                                  </p:childTnLst>
                                </p:cTn>
                              </p:par>
                              <p:par>
                                <p:cTn id="127" presetID="2" presetClass="exit" presetSubtype="1" fill="hold" grpId="1" nodeType="withEffect">
                                  <p:stCondLst>
                                    <p:cond delay="250"/>
                                  </p:stCondLst>
                                  <p:childTnLst>
                                    <p:anim calcmode="lin" valueType="num">
                                      <p:cBhvr additive="base">
                                        <p:cTn id="128" dur="500"/>
                                        <p:tgtEl>
                                          <p:spTgt spid="22"/>
                                        </p:tgtEl>
                                        <p:attrNameLst>
                                          <p:attrName>ppt_x</p:attrName>
                                        </p:attrNameLst>
                                      </p:cBhvr>
                                      <p:tavLst>
                                        <p:tav tm="0">
                                          <p:val>
                                            <p:strVal val="ppt_x"/>
                                          </p:val>
                                        </p:tav>
                                        <p:tav tm="100000">
                                          <p:val>
                                            <p:strVal val="ppt_x"/>
                                          </p:val>
                                        </p:tav>
                                      </p:tavLst>
                                    </p:anim>
                                    <p:anim calcmode="lin" valueType="num">
                                      <p:cBhvr additive="base">
                                        <p:cTn id="129" dur="500"/>
                                        <p:tgtEl>
                                          <p:spTgt spid="22"/>
                                        </p:tgtEl>
                                        <p:attrNameLst>
                                          <p:attrName>ppt_y</p:attrName>
                                        </p:attrNameLst>
                                      </p:cBhvr>
                                      <p:tavLst>
                                        <p:tav tm="0">
                                          <p:val>
                                            <p:strVal val="ppt_y"/>
                                          </p:val>
                                        </p:tav>
                                        <p:tav tm="100000">
                                          <p:val>
                                            <p:strVal val="0-ppt_h/2"/>
                                          </p:val>
                                        </p:tav>
                                      </p:tavLst>
                                    </p:anim>
                                    <p:set>
                                      <p:cBhvr>
                                        <p:cTn id="130" dur="1" fill="hold">
                                          <p:stCondLst>
                                            <p:cond delay="499"/>
                                          </p:stCondLst>
                                        </p:cTn>
                                        <p:tgtEl>
                                          <p:spTgt spid="22"/>
                                        </p:tgtEl>
                                        <p:attrNameLst>
                                          <p:attrName>style.visibility</p:attrName>
                                        </p:attrNameLst>
                                      </p:cBhvr>
                                      <p:to>
                                        <p:strVal val="hidden"/>
                                      </p:to>
                                    </p:set>
                                  </p:childTnLst>
                                </p:cTn>
                              </p:par>
                              <p:par>
                                <p:cTn id="131" presetID="2" presetClass="exit" presetSubtype="1" fill="hold" grpId="1" nodeType="withEffect">
                                  <p:stCondLst>
                                    <p:cond delay="250"/>
                                  </p:stCondLst>
                                  <p:childTnLst>
                                    <p:anim calcmode="lin" valueType="num">
                                      <p:cBhvr additive="base">
                                        <p:cTn id="132" dur="500"/>
                                        <p:tgtEl>
                                          <p:spTgt spid="24"/>
                                        </p:tgtEl>
                                        <p:attrNameLst>
                                          <p:attrName>ppt_x</p:attrName>
                                        </p:attrNameLst>
                                      </p:cBhvr>
                                      <p:tavLst>
                                        <p:tav tm="0">
                                          <p:val>
                                            <p:strVal val="ppt_x"/>
                                          </p:val>
                                        </p:tav>
                                        <p:tav tm="100000">
                                          <p:val>
                                            <p:strVal val="ppt_x"/>
                                          </p:val>
                                        </p:tav>
                                      </p:tavLst>
                                    </p:anim>
                                    <p:anim calcmode="lin" valueType="num">
                                      <p:cBhvr additive="base">
                                        <p:cTn id="133" dur="500"/>
                                        <p:tgtEl>
                                          <p:spTgt spid="24"/>
                                        </p:tgtEl>
                                        <p:attrNameLst>
                                          <p:attrName>ppt_y</p:attrName>
                                        </p:attrNameLst>
                                      </p:cBhvr>
                                      <p:tavLst>
                                        <p:tav tm="0">
                                          <p:val>
                                            <p:strVal val="ppt_y"/>
                                          </p:val>
                                        </p:tav>
                                        <p:tav tm="100000">
                                          <p:val>
                                            <p:strVal val="0-ppt_h/2"/>
                                          </p:val>
                                        </p:tav>
                                      </p:tavLst>
                                    </p:anim>
                                    <p:set>
                                      <p:cBhvr>
                                        <p:cTn id="134" dur="1" fill="hold">
                                          <p:stCondLst>
                                            <p:cond delay="499"/>
                                          </p:stCondLst>
                                        </p:cTn>
                                        <p:tgtEl>
                                          <p:spTgt spid="24"/>
                                        </p:tgtEl>
                                        <p:attrNameLst>
                                          <p:attrName>style.visibility</p:attrName>
                                        </p:attrNameLst>
                                      </p:cBhvr>
                                      <p:to>
                                        <p:strVal val="hidden"/>
                                      </p:to>
                                    </p:set>
                                  </p:childTnLst>
                                </p:cTn>
                              </p:par>
                              <p:par>
                                <p:cTn id="135" presetID="2" presetClass="exit" presetSubtype="1" fill="hold" grpId="1" nodeType="withEffect">
                                  <p:stCondLst>
                                    <p:cond delay="250"/>
                                  </p:stCondLst>
                                  <p:childTnLst>
                                    <p:anim calcmode="lin" valueType="num">
                                      <p:cBhvr additive="base">
                                        <p:cTn id="136" dur="500"/>
                                        <p:tgtEl>
                                          <p:spTgt spid="23"/>
                                        </p:tgtEl>
                                        <p:attrNameLst>
                                          <p:attrName>ppt_x</p:attrName>
                                        </p:attrNameLst>
                                      </p:cBhvr>
                                      <p:tavLst>
                                        <p:tav tm="0">
                                          <p:val>
                                            <p:strVal val="ppt_x"/>
                                          </p:val>
                                        </p:tav>
                                        <p:tav tm="100000">
                                          <p:val>
                                            <p:strVal val="ppt_x"/>
                                          </p:val>
                                        </p:tav>
                                      </p:tavLst>
                                    </p:anim>
                                    <p:anim calcmode="lin" valueType="num">
                                      <p:cBhvr additive="base">
                                        <p:cTn id="137" dur="500"/>
                                        <p:tgtEl>
                                          <p:spTgt spid="23"/>
                                        </p:tgtEl>
                                        <p:attrNameLst>
                                          <p:attrName>ppt_y</p:attrName>
                                        </p:attrNameLst>
                                      </p:cBhvr>
                                      <p:tavLst>
                                        <p:tav tm="0">
                                          <p:val>
                                            <p:strVal val="ppt_y"/>
                                          </p:val>
                                        </p:tav>
                                        <p:tav tm="100000">
                                          <p:val>
                                            <p:strVal val="0-ppt_h/2"/>
                                          </p:val>
                                        </p:tav>
                                      </p:tavLst>
                                    </p:anim>
                                    <p:set>
                                      <p:cBhvr>
                                        <p:cTn id="138" dur="1" fill="hold">
                                          <p:stCondLst>
                                            <p:cond delay="499"/>
                                          </p:stCondLst>
                                        </p:cTn>
                                        <p:tgtEl>
                                          <p:spTgt spid="23"/>
                                        </p:tgtEl>
                                        <p:attrNameLst>
                                          <p:attrName>style.visibility</p:attrName>
                                        </p:attrNameLst>
                                      </p:cBhvr>
                                      <p:to>
                                        <p:strVal val="hidden"/>
                                      </p:to>
                                    </p:set>
                                  </p:childTnLst>
                                </p:cTn>
                              </p:par>
                              <p:par>
                                <p:cTn id="139" presetID="2" presetClass="exit" presetSubtype="1" fill="hold" grpId="1" nodeType="withEffect">
                                  <p:stCondLst>
                                    <p:cond delay="250"/>
                                  </p:stCondLst>
                                  <p:childTnLst>
                                    <p:anim calcmode="lin" valueType="num">
                                      <p:cBhvr additive="base">
                                        <p:cTn id="140" dur="500"/>
                                        <p:tgtEl>
                                          <p:spTgt spid="27"/>
                                        </p:tgtEl>
                                        <p:attrNameLst>
                                          <p:attrName>ppt_x</p:attrName>
                                        </p:attrNameLst>
                                      </p:cBhvr>
                                      <p:tavLst>
                                        <p:tav tm="0">
                                          <p:val>
                                            <p:strVal val="ppt_x"/>
                                          </p:val>
                                        </p:tav>
                                        <p:tav tm="100000">
                                          <p:val>
                                            <p:strVal val="ppt_x"/>
                                          </p:val>
                                        </p:tav>
                                      </p:tavLst>
                                    </p:anim>
                                    <p:anim calcmode="lin" valueType="num">
                                      <p:cBhvr additive="base">
                                        <p:cTn id="141" dur="500"/>
                                        <p:tgtEl>
                                          <p:spTgt spid="27"/>
                                        </p:tgtEl>
                                        <p:attrNameLst>
                                          <p:attrName>ppt_y</p:attrName>
                                        </p:attrNameLst>
                                      </p:cBhvr>
                                      <p:tavLst>
                                        <p:tav tm="0">
                                          <p:val>
                                            <p:strVal val="ppt_y"/>
                                          </p:val>
                                        </p:tav>
                                        <p:tav tm="100000">
                                          <p:val>
                                            <p:strVal val="0-ppt_h/2"/>
                                          </p:val>
                                        </p:tav>
                                      </p:tavLst>
                                    </p:anim>
                                    <p:set>
                                      <p:cBhvr>
                                        <p:cTn id="142" dur="1" fill="hold">
                                          <p:stCondLst>
                                            <p:cond delay="499"/>
                                          </p:stCondLst>
                                        </p:cTn>
                                        <p:tgtEl>
                                          <p:spTgt spid="27"/>
                                        </p:tgtEl>
                                        <p:attrNameLst>
                                          <p:attrName>style.visibility</p:attrName>
                                        </p:attrNameLst>
                                      </p:cBhvr>
                                      <p:to>
                                        <p:strVal val="hidden"/>
                                      </p:to>
                                    </p:set>
                                  </p:childTnLst>
                                </p:cTn>
                              </p:par>
                              <p:par>
                                <p:cTn id="143" presetID="2" presetClass="exit" presetSubtype="1" fill="hold" grpId="1" nodeType="withEffect">
                                  <p:stCondLst>
                                    <p:cond delay="250"/>
                                  </p:stCondLst>
                                  <p:childTnLst>
                                    <p:anim calcmode="lin" valueType="num">
                                      <p:cBhvr additive="base">
                                        <p:cTn id="144" dur="500"/>
                                        <p:tgtEl>
                                          <p:spTgt spid="28"/>
                                        </p:tgtEl>
                                        <p:attrNameLst>
                                          <p:attrName>ppt_x</p:attrName>
                                        </p:attrNameLst>
                                      </p:cBhvr>
                                      <p:tavLst>
                                        <p:tav tm="0">
                                          <p:val>
                                            <p:strVal val="ppt_x"/>
                                          </p:val>
                                        </p:tav>
                                        <p:tav tm="100000">
                                          <p:val>
                                            <p:strVal val="ppt_x"/>
                                          </p:val>
                                        </p:tav>
                                      </p:tavLst>
                                    </p:anim>
                                    <p:anim calcmode="lin" valueType="num">
                                      <p:cBhvr additive="base">
                                        <p:cTn id="145" dur="500"/>
                                        <p:tgtEl>
                                          <p:spTgt spid="28"/>
                                        </p:tgtEl>
                                        <p:attrNameLst>
                                          <p:attrName>ppt_y</p:attrName>
                                        </p:attrNameLst>
                                      </p:cBhvr>
                                      <p:tavLst>
                                        <p:tav tm="0">
                                          <p:val>
                                            <p:strVal val="ppt_y"/>
                                          </p:val>
                                        </p:tav>
                                        <p:tav tm="100000">
                                          <p:val>
                                            <p:strVal val="0-ppt_h/2"/>
                                          </p:val>
                                        </p:tav>
                                      </p:tavLst>
                                    </p:anim>
                                    <p:set>
                                      <p:cBhvr>
                                        <p:cTn id="146" dur="1" fill="hold">
                                          <p:stCondLst>
                                            <p:cond delay="499"/>
                                          </p:stCondLst>
                                        </p:cTn>
                                        <p:tgtEl>
                                          <p:spTgt spid="28"/>
                                        </p:tgtEl>
                                        <p:attrNameLst>
                                          <p:attrName>style.visibility</p:attrName>
                                        </p:attrNameLst>
                                      </p:cBhvr>
                                      <p:to>
                                        <p:strVal val="hidden"/>
                                      </p:to>
                                    </p:set>
                                  </p:childTnLst>
                                </p:cTn>
                              </p:par>
                              <p:par>
                                <p:cTn id="147" presetID="2" presetClass="exit" presetSubtype="1" fill="hold" grpId="1" nodeType="withEffect">
                                  <p:stCondLst>
                                    <p:cond delay="250"/>
                                  </p:stCondLst>
                                  <p:childTnLst>
                                    <p:anim calcmode="lin" valueType="num">
                                      <p:cBhvr additive="base">
                                        <p:cTn id="148" dur="500"/>
                                        <p:tgtEl>
                                          <p:spTgt spid="29"/>
                                        </p:tgtEl>
                                        <p:attrNameLst>
                                          <p:attrName>ppt_x</p:attrName>
                                        </p:attrNameLst>
                                      </p:cBhvr>
                                      <p:tavLst>
                                        <p:tav tm="0">
                                          <p:val>
                                            <p:strVal val="ppt_x"/>
                                          </p:val>
                                        </p:tav>
                                        <p:tav tm="100000">
                                          <p:val>
                                            <p:strVal val="ppt_x"/>
                                          </p:val>
                                        </p:tav>
                                      </p:tavLst>
                                    </p:anim>
                                    <p:anim calcmode="lin" valueType="num">
                                      <p:cBhvr additive="base">
                                        <p:cTn id="149" dur="500"/>
                                        <p:tgtEl>
                                          <p:spTgt spid="29"/>
                                        </p:tgtEl>
                                        <p:attrNameLst>
                                          <p:attrName>ppt_y</p:attrName>
                                        </p:attrNameLst>
                                      </p:cBhvr>
                                      <p:tavLst>
                                        <p:tav tm="0">
                                          <p:val>
                                            <p:strVal val="ppt_y"/>
                                          </p:val>
                                        </p:tav>
                                        <p:tav tm="100000">
                                          <p:val>
                                            <p:strVal val="0-ppt_h/2"/>
                                          </p:val>
                                        </p:tav>
                                      </p:tavLst>
                                    </p:anim>
                                    <p:set>
                                      <p:cBhvr>
                                        <p:cTn id="150" dur="1" fill="hold">
                                          <p:stCondLst>
                                            <p:cond delay="499"/>
                                          </p:stCondLst>
                                        </p:cTn>
                                        <p:tgtEl>
                                          <p:spTgt spid="29"/>
                                        </p:tgtEl>
                                        <p:attrNameLst>
                                          <p:attrName>style.visibility</p:attrName>
                                        </p:attrNameLst>
                                      </p:cBhvr>
                                      <p:to>
                                        <p:strVal val="hidden"/>
                                      </p:to>
                                    </p:set>
                                  </p:childTnLst>
                                </p:cTn>
                              </p:par>
                              <p:par>
                                <p:cTn id="151" presetID="2" presetClass="exit" presetSubtype="1" fill="hold" grpId="1" nodeType="withEffect">
                                  <p:stCondLst>
                                    <p:cond delay="250"/>
                                  </p:stCondLst>
                                  <p:childTnLst>
                                    <p:anim calcmode="lin" valueType="num">
                                      <p:cBhvr additive="base">
                                        <p:cTn id="152" dur="500"/>
                                        <p:tgtEl>
                                          <p:spTgt spid="30"/>
                                        </p:tgtEl>
                                        <p:attrNameLst>
                                          <p:attrName>ppt_x</p:attrName>
                                        </p:attrNameLst>
                                      </p:cBhvr>
                                      <p:tavLst>
                                        <p:tav tm="0">
                                          <p:val>
                                            <p:strVal val="ppt_x"/>
                                          </p:val>
                                        </p:tav>
                                        <p:tav tm="100000">
                                          <p:val>
                                            <p:strVal val="ppt_x"/>
                                          </p:val>
                                        </p:tav>
                                      </p:tavLst>
                                    </p:anim>
                                    <p:anim calcmode="lin" valueType="num">
                                      <p:cBhvr additive="base">
                                        <p:cTn id="153" dur="500"/>
                                        <p:tgtEl>
                                          <p:spTgt spid="30"/>
                                        </p:tgtEl>
                                        <p:attrNameLst>
                                          <p:attrName>ppt_y</p:attrName>
                                        </p:attrNameLst>
                                      </p:cBhvr>
                                      <p:tavLst>
                                        <p:tav tm="0">
                                          <p:val>
                                            <p:strVal val="ppt_y"/>
                                          </p:val>
                                        </p:tav>
                                        <p:tav tm="100000">
                                          <p:val>
                                            <p:strVal val="0-ppt_h/2"/>
                                          </p:val>
                                        </p:tav>
                                      </p:tavLst>
                                    </p:anim>
                                    <p:set>
                                      <p:cBhvr>
                                        <p:cTn id="154" dur="1" fill="hold">
                                          <p:stCondLst>
                                            <p:cond delay="499"/>
                                          </p:stCondLst>
                                        </p:cTn>
                                        <p:tgtEl>
                                          <p:spTgt spid="30"/>
                                        </p:tgtEl>
                                        <p:attrNameLst>
                                          <p:attrName>style.visibility</p:attrName>
                                        </p:attrNameLst>
                                      </p:cBhvr>
                                      <p:to>
                                        <p:strVal val="hidden"/>
                                      </p:to>
                                    </p:set>
                                  </p:childTnLst>
                                </p:cTn>
                              </p:par>
                              <p:par>
                                <p:cTn id="155" presetID="2" presetClass="exit" presetSubtype="1" fill="hold" grpId="1" nodeType="withEffect">
                                  <p:stCondLst>
                                    <p:cond delay="250"/>
                                  </p:stCondLst>
                                  <p:childTnLst>
                                    <p:anim calcmode="lin" valueType="num">
                                      <p:cBhvr additive="base">
                                        <p:cTn id="156" dur="500"/>
                                        <p:tgtEl>
                                          <p:spTgt spid="31"/>
                                        </p:tgtEl>
                                        <p:attrNameLst>
                                          <p:attrName>ppt_x</p:attrName>
                                        </p:attrNameLst>
                                      </p:cBhvr>
                                      <p:tavLst>
                                        <p:tav tm="0">
                                          <p:val>
                                            <p:strVal val="ppt_x"/>
                                          </p:val>
                                        </p:tav>
                                        <p:tav tm="100000">
                                          <p:val>
                                            <p:strVal val="ppt_x"/>
                                          </p:val>
                                        </p:tav>
                                      </p:tavLst>
                                    </p:anim>
                                    <p:anim calcmode="lin" valueType="num">
                                      <p:cBhvr additive="base">
                                        <p:cTn id="157" dur="500"/>
                                        <p:tgtEl>
                                          <p:spTgt spid="31"/>
                                        </p:tgtEl>
                                        <p:attrNameLst>
                                          <p:attrName>ppt_y</p:attrName>
                                        </p:attrNameLst>
                                      </p:cBhvr>
                                      <p:tavLst>
                                        <p:tav tm="0">
                                          <p:val>
                                            <p:strVal val="ppt_y"/>
                                          </p:val>
                                        </p:tav>
                                        <p:tav tm="100000">
                                          <p:val>
                                            <p:strVal val="0-ppt_h/2"/>
                                          </p:val>
                                        </p:tav>
                                      </p:tavLst>
                                    </p:anim>
                                    <p:set>
                                      <p:cBhvr>
                                        <p:cTn id="158" dur="1" fill="hold">
                                          <p:stCondLst>
                                            <p:cond delay="4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B8A1C0B4-EB97-4639-B9FA-214EE606D5BD}"/>
              </a:ext>
            </a:extLst>
          </p:cNvPr>
          <p:cNvGrpSpPr>
            <a:grpSpLocks/>
          </p:cNvGrpSpPr>
          <p:nvPr/>
        </p:nvGrpSpPr>
        <p:grpSpPr bwMode="auto">
          <a:xfrm>
            <a:off x="800100" y="2257425"/>
            <a:ext cx="6199188" cy="4038600"/>
            <a:chOff x="799828" y="2257876"/>
            <a:chExt cx="6199233" cy="4038600"/>
          </a:xfrm>
        </p:grpSpPr>
        <p:grpSp>
          <p:nvGrpSpPr>
            <p:cNvPr id="52246" name="Group 1">
              <a:extLst>
                <a:ext uri="{FF2B5EF4-FFF2-40B4-BE49-F238E27FC236}">
                  <a16:creationId xmlns:a16="http://schemas.microsoft.com/office/drawing/2014/main" id="{48086CD5-44BA-421C-8F19-D27723BB9405}"/>
                </a:ext>
              </a:extLst>
            </p:cNvPr>
            <p:cNvGrpSpPr>
              <a:grpSpLocks/>
            </p:cNvGrpSpPr>
            <p:nvPr/>
          </p:nvGrpSpPr>
          <p:grpSpPr bwMode="auto">
            <a:xfrm>
              <a:off x="799828" y="2257876"/>
              <a:ext cx="6199233" cy="4038600"/>
              <a:chOff x="5768650" y="1645660"/>
              <a:chExt cx="6199233" cy="4038600"/>
            </a:xfrm>
          </p:grpSpPr>
          <p:grpSp>
            <p:nvGrpSpPr>
              <p:cNvPr id="52251" name="Group 2">
                <a:extLst>
                  <a:ext uri="{FF2B5EF4-FFF2-40B4-BE49-F238E27FC236}">
                    <a16:creationId xmlns:a16="http://schemas.microsoft.com/office/drawing/2014/main" id="{6B8C9079-8231-483C-AD8D-4A9C378BC02B}"/>
                  </a:ext>
                </a:extLst>
              </p:cNvPr>
              <p:cNvGrpSpPr>
                <a:grpSpLocks/>
              </p:cNvGrpSpPr>
              <p:nvPr/>
            </p:nvGrpSpPr>
            <p:grpSpPr bwMode="auto">
              <a:xfrm>
                <a:off x="5768650" y="1645660"/>
                <a:ext cx="6199233" cy="4038600"/>
                <a:chOff x="5157602" y="1594835"/>
                <a:chExt cx="6199233" cy="4038600"/>
              </a:xfrm>
            </p:grpSpPr>
            <p:grpSp>
              <p:nvGrpSpPr>
                <p:cNvPr id="52256" name="Group 7">
                  <a:extLst>
                    <a:ext uri="{FF2B5EF4-FFF2-40B4-BE49-F238E27FC236}">
                      <a16:creationId xmlns:a16="http://schemas.microsoft.com/office/drawing/2014/main" id="{27CE4F5F-70F9-4497-B537-E3E5AC257887}"/>
                    </a:ext>
                  </a:extLst>
                </p:cNvPr>
                <p:cNvGrpSpPr>
                  <a:grpSpLocks/>
                </p:cNvGrpSpPr>
                <p:nvPr/>
              </p:nvGrpSpPr>
              <p:grpSpPr bwMode="auto">
                <a:xfrm>
                  <a:off x="5288443" y="1594835"/>
                  <a:ext cx="6068392" cy="4038600"/>
                  <a:chOff x="1512888" y="742950"/>
                  <a:chExt cx="6068392" cy="4038600"/>
                </a:xfrm>
              </p:grpSpPr>
              <p:sp>
                <p:nvSpPr>
                  <p:cNvPr id="14" name="Freeform 36">
                    <a:extLst>
                      <a:ext uri="{FF2B5EF4-FFF2-40B4-BE49-F238E27FC236}">
                        <a16:creationId xmlns:a16="http://schemas.microsoft.com/office/drawing/2014/main" id="{6992EB85-68A0-4EFB-8007-2DF9E2E17F61}"/>
                      </a:ext>
                    </a:extLst>
                  </p:cNvPr>
                  <p:cNvSpPr>
                    <a:spLocks/>
                  </p:cNvSpPr>
                  <p:nvPr/>
                </p:nvSpPr>
                <p:spPr bwMode="auto">
                  <a:xfrm>
                    <a:off x="4009379" y="839788"/>
                    <a:ext cx="2403492" cy="1538287"/>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p:spPr>
                <p:txBody>
                  <a:bodyPr/>
                  <a:lstStyle/>
                  <a:p>
                    <a:pPr eaLnBrk="1" fontAlgn="auto" hangingPunct="1">
                      <a:spcBef>
                        <a:spcPts val="0"/>
                      </a:spcBef>
                      <a:spcAft>
                        <a:spcPts val="0"/>
                      </a:spcAft>
                      <a:defRPr/>
                    </a:pPr>
                    <a:endParaRPr lang="en-US" sz="1351">
                      <a:latin typeface="+mn-lt"/>
                    </a:endParaRPr>
                  </a:p>
                </p:txBody>
              </p:sp>
              <p:sp>
                <p:nvSpPr>
                  <p:cNvPr id="15" name="Freeform 34">
                    <a:extLst>
                      <a:ext uri="{FF2B5EF4-FFF2-40B4-BE49-F238E27FC236}">
                        <a16:creationId xmlns:a16="http://schemas.microsoft.com/office/drawing/2014/main" id="{847BDF04-6BAE-4F73-B5E8-E3111339F9EC}"/>
                      </a:ext>
                    </a:extLst>
                  </p:cNvPr>
                  <p:cNvSpPr>
                    <a:spLocks/>
                  </p:cNvSpPr>
                  <p:nvPr/>
                </p:nvSpPr>
                <p:spPr bwMode="auto">
                  <a:xfrm>
                    <a:off x="2615544" y="3778250"/>
                    <a:ext cx="2738457"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6" name="Freeform 36">
                    <a:extLst>
                      <a:ext uri="{FF2B5EF4-FFF2-40B4-BE49-F238E27FC236}">
                        <a16:creationId xmlns:a16="http://schemas.microsoft.com/office/drawing/2014/main" id="{A1E9B31E-AB49-4C32-834C-C94B8C181251}"/>
                      </a:ext>
                    </a:extLst>
                  </p:cNvPr>
                  <p:cNvSpPr>
                    <a:spLocks/>
                  </p:cNvSpPr>
                  <p:nvPr/>
                </p:nvSpPr>
                <p:spPr bwMode="auto">
                  <a:xfrm>
                    <a:off x="5179375" y="2103438"/>
                    <a:ext cx="2401905" cy="1538287"/>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p:spPr>
                <p:txBody>
                  <a:bodyPr/>
                  <a:lstStyle/>
                  <a:p>
                    <a:pPr eaLnBrk="1" fontAlgn="auto" hangingPunct="1">
                      <a:spcBef>
                        <a:spcPts val="0"/>
                      </a:spcBef>
                      <a:spcAft>
                        <a:spcPts val="0"/>
                      </a:spcAft>
                      <a:defRPr/>
                    </a:pPr>
                    <a:endParaRPr lang="en-US" sz="1351">
                      <a:latin typeface="+mn-lt"/>
                    </a:endParaRPr>
                  </a:p>
                </p:txBody>
              </p:sp>
              <p:sp>
                <p:nvSpPr>
                  <p:cNvPr id="17" name="Freeform 36">
                    <a:extLst>
                      <a:ext uri="{FF2B5EF4-FFF2-40B4-BE49-F238E27FC236}">
                        <a16:creationId xmlns:a16="http://schemas.microsoft.com/office/drawing/2014/main" id="{9BED39BC-30A3-42C0-8787-BD149CFFB4FF}"/>
                      </a:ext>
                    </a:extLst>
                  </p:cNvPr>
                  <p:cNvSpPr>
                    <a:spLocks/>
                  </p:cNvSpPr>
                  <p:nvPr/>
                </p:nvSpPr>
                <p:spPr bwMode="auto">
                  <a:xfrm>
                    <a:off x="5168263" y="3054350"/>
                    <a:ext cx="2354279" cy="1389063"/>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accent2">
                      <a:lumMod val="5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8" name="Freeform 31">
                    <a:extLst>
                      <a:ext uri="{FF2B5EF4-FFF2-40B4-BE49-F238E27FC236}">
                        <a16:creationId xmlns:a16="http://schemas.microsoft.com/office/drawing/2014/main" id="{00A1D952-82BB-44DB-A6A2-57F7A94D9D5C}"/>
                      </a:ext>
                    </a:extLst>
                  </p:cNvPr>
                  <p:cNvSpPr>
                    <a:spLocks/>
                  </p:cNvSpPr>
                  <p:nvPr/>
                </p:nvSpPr>
                <p:spPr bwMode="auto">
                  <a:xfrm>
                    <a:off x="2882246" y="1006475"/>
                    <a:ext cx="3170260" cy="758825"/>
                  </a:xfrm>
                  <a:custGeom>
                    <a:avLst/>
                    <a:gdLst>
                      <a:gd name="T0" fmla="*/ 829 w 844"/>
                      <a:gd name="T1" fmla="*/ 31 h 202"/>
                      <a:gd name="T2" fmla="*/ 844 w 844"/>
                      <a:gd name="T3" fmla="*/ 202 h 202"/>
                      <a:gd name="T4" fmla="*/ 167 w 844"/>
                      <a:gd name="T5" fmla="*/ 202 h 202"/>
                      <a:gd name="T6" fmla="*/ 0 w 844"/>
                      <a:gd name="T7" fmla="*/ 0 h 202"/>
                      <a:gd name="T8" fmla="*/ 644 w 844"/>
                      <a:gd name="T9" fmla="*/ 0 h 202"/>
                      <a:gd name="T10" fmla="*/ 829 w 844"/>
                      <a:gd name="T11" fmla="*/ 31 h 202"/>
                    </a:gdLst>
                    <a:ahLst/>
                    <a:cxnLst>
                      <a:cxn ang="0">
                        <a:pos x="T0" y="T1"/>
                      </a:cxn>
                      <a:cxn ang="0">
                        <a:pos x="T2" y="T3"/>
                      </a:cxn>
                      <a:cxn ang="0">
                        <a:pos x="T4" y="T5"/>
                      </a:cxn>
                      <a:cxn ang="0">
                        <a:pos x="T6" y="T7"/>
                      </a:cxn>
                      <a:cxn ang="0">
                        <a:pos x="T8" y="T9"/>
                      </a:cxn>
                      <a:cxn ang="0">
                        <a:pos x="T10" y="T11"/>
                      </a:cxn>
                    </a:cxnLst>
                    <a:rect l="0" t="0" r="r" b="b"/>
                    <a:pathLst>
                      <a:path w="844" h="202">
                        <a:moveTo>
                          <a:pt x="829" y="31"/>
                        </a:moveTo>
                        <a:cubicBezTo>
                          <a:pt x="844" y="202"/>
                          <a:pt x="844" y="202"/>
                          <a:pt x="844" y="202"/>
                        </a:cubicBezTo>
                        <a:cubicBezTo>
                          <a:pt x="167" y="202"/>
                          <a:pt x="167" y="202"/>
                          <a:pt x="167" y="202"/>
                        </a:cubicBezTo>
                        <a:cubicBezTo>
                          <a:pt x="167" y="202"/>
                          <a:pt x="123" y="69"/>
                          <a:pt x="0" y="0"/>
                        </a:cubicBezTo>
                        <a:cubicBezTo>
                          <a:pt x="148" y="0"/>
                          <a:pt x="624" y="0"/>
                          <a:pt x="644" y="0"/>
                        </a:cubicBezTo>
                        <a:cubicBezTo>
                          <a:pt x="757" y="0"/>
                          <a:pt x="829" y="31"/>
                          <a:pt x="829" y="31"/>
                        </a:cubicBezTo>
                        <a:close/>
                      </a:path>
                    </a:pathLst>
                  </a:custGeom>
                  <a:solidFill>
                    <a:schemeClr val="accent5"/>
                  </a:solidFill>
                  <a:ln>
                    <a:noFill/>
                  </a:ln>
                </p:spPr>
                <p:txBody>
                  <a:bodyPr/>
                  <a:lstStyle/>
                  <a:p>
                    <a:pPr eaLnBrk="1" fontAlgn="auto" hangingPunct="1">
                      <a:spcBef>
                        <a:spcPts val="0"/>
                      </a:spcBef>
                      <a:spcAft>
                        <a:spcPts val="0"/>
                      </a:spcAft>
                      <a:defRPr/>
                    </a:pPr>
                    <a:endParaRPr lang="en-US" sz="1351">
                      <a:latin typeface="+mn-lt"/>
                    </a:endParaRPr>
                  </a:p>
                </p:txBody>
              </p:sp>
              <p:sp>
                <p:nvSpPr>
                  <p:cNvPr id="19" name="Freeform 32">
                    <a:extLst>
                      <a:ext uri="{FF2B5EF4-FFF2-40B4-BE49-F238E27FC236}">
                        <a16:creationId xmlns:a16="http://schemas.microsoft.com/office/drawing/2014/main" id="{7AD48CA4-07DF-4904-97CE-6491AACD7734}"/>
                      </a:ext>
                    </a:extLst>
                  </p:cNvPr>
                  <p:cNvSpPr>
                    <a:spLocks/>
                  </p:cNvSpPr>
                  <p:nvPr/>
                </p:nvSpPr>
                <p:spPr bwMode="auto">
                  <a:xfrm>
                    <a:off x="1739238" y="1744663"/>
                    <a:ext cx="2836883" cy="760412"/>
                  </a:xfrm>
                  <a:custGeom>
                    <a:avLst/>
                    <a:gdLst>
                      <a:gd name="T0" fmla="*/ 723 w 830"/>
                      <a:gd name="T1" fmla="*/ 12 h 202"/>
                      <a:gd name="T2" fmla="*/ 830 w 830"/>
                      <a:gd name="T3" fmla="*/ 202 h 202"/>
                      <a:gd name="T4" fmla="*/ 167 w 830"/>
                      <a:gd name="T5" fmla="*/ 202 h 202"/>
                      <a:gd name="T6" fmla="*/ 0 w 830"/>
                      <a:gd name="T7" fmla="*/ 0 h 202"/>
                      <a:gd name="T8" fmla="*/ 699 w 830"/>
                      <a:gd name="T9" fmla="*/ 0 h 202"/>
                      <a:gd name="T10" fmla="*/ 723 w 830"/>
                      <a:gd name="T11" fmla="*/ 12 h 202"/>
                    </a:gdLst>
                    <a:ahLst/>
                    <a:cxnLst>
                      <a:cxn ang="0">
                        <a:pos x="T0" y="T1"/>
                      </a:cxn>
                      <a:cxn ang="0">
                        <a:pos x="T2" y="T3"/>
                      </a:cxn>
                      <a:cxn ang="0">
                        <a:pos x="T4" y="T5"/>
                      </a:cxn>
                      <a:cxn ang="0">
                        <a:pos x="T6" y="T7"/>
                      </a:cxn>
                      <a:cxn ang="0">
                        <a:pos x="T8" y="T9"/>
                      </a:cxn>
                      <a:cxn ang="0">
                        <a:pos x="T10" y="T11"/>
                      </a:cxn>
                    </a:cxnLst>
                    <a:rect l="0" t="0" r="r" b="b"/>
                    <a:pathLst>
                      <a:path w="830" h="202">
                        <a:moveTo>
                          <a:pt x="723" y="12"/>
                        </a:moveTo>
                        <a:cubicBezTo>
                          <a:pt x="830" y="202"/>
                          <a:pt x="830" y="202"/>
                          <a:pt x="830" y="202"/>
                        </a:cubicBezTo>
                        <a:cubicBezTo>
                          <a:pt x="167" y="202"/>
                          <a:pt x="167" y="202"/>
                          <a:pt x="167" y="202"/>
                        </a:cubicBezTo>
                        <a:cubicBezTo>
                          <a:pt x="167" y="202"/>
                          <a:pt x="123" y="69"/>
                          <a:pt x="0" y="0"/>
                        </a:cubicBezTo>
                        <a:cubicBezTo>
                          <a:pt x="148" y="0"/>
                          <a:pt x="679" y="0"/>
                          <a:pt x="699" y="0"/>
                        </a:cubicBezTo>
                        <a:cubicBezTo>
                          <a:pt x="718" y="0"/>
                          <a:pt x="723" y="12"/>
                          <a:pt x="723" y="12"/>
                        </a:cubicBezTo>
                        <a:close/>
                      </a:path>
                    </a:pathLst>
                  </a:custGeom>
                  <a:solidFill>
                    <a:schemeClr val="accent4"/>
                  </a:solidFill>
                  <a:ln>
                    <a:noFill/>
                  </a:ln>
                </p:spPr>
                <p:txBody>
                  <a:bodyPr/>
                  <a:lstStyle/>
                  <a:p>
                    <a:pPr eaLnBrk="1" fontAlgn="auto" hangingPunct="1">
                      <a:spcBef>
                        <a:spcPts val="0"/>
                      </a:spcBef>
                      <a:spcAft>
                        <a:spcPts val="0"/>
                      </a:spcAft>
                      <a:defRPr/>
                    </a:pPr>
                    <a:endParaRPr lang="en-US" sz="1351">
                      <a:latin typeface="+mn-lt"/>
                    </a:endParaRPr>
                  </a:p>
                </p:txBody>
              </p:sp>
              <p:sp>
                <p:nvSpPr>
                  <p:cNvPr id="21" name="Freeform 34">
                    <a:extLst>
                      <a:ext uri="{FF2B5EF4-FFF2-40B4-BE49-F238E27FC236}">
                        <a16:creationId xmlns:a16="http://schemas.microsoft.com/office/drawing/2014/main" id="{6BBAE62F-610F-4FD8-9655-124A2B425356}"/>
                      </a:ext>
                    </a:extLst>
                  </p:cNvPr>
                  <p:cNvSpPr>
                    <a:spLocks/>
                  </p:cNvSpPr>
                  <p:nvPr/>
                </p:nvSpPr>
                <p:spPr bwMode="auto">
                  <a:xfrm>
                    <a:off x="1512223" y="3140075"/>
                    <a:ext cx="2738458"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2" name="Freeform 36">
                    <a:extLst>
                      <a:ext uri="{FF2B5EF4-FFF2-40B4-BE49-F238E27FC236}">
                        <a16:creationId xmlns:a16="http://schemas.microsoft.com/office/drawing/2014/main" id="{2AB7BA7D-507D-4DAA-BD44-6B9C46B843D2}"/>
                      </a:ext>
                    </a:extLst>
                  </p:cNvPr>
                  <p:cNvSpPr>
                    <a:spLocks/>
                  </p:cNvSpPr>
                  <p:nvPr/>
                </p:nvSpPr>
                <p:spPr bwMode="auto">
                  <a:xfrm>
                    <a:off x="4760272" y="1328738"/>
                    <a:ext cx="2401905" cy="1538287"/>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p:spPr>
                <p:txBody>
                  <a:bodyPr/>
                  <a:lstStyle/>
                  <a:p>
                    <a:pPr eaLnBrk="1" fontAlgn="auto" hangingPunct="1">
                      <a:spcBef>
                        <a:spcPts val="0"/>
                      </a:spcBef>
                      <a:spcAft>
                        <a:spcPts val="0"/>
                      </a:spcAft>
                      <a:defRPr/>
                    </a:pPr>
                    <a:endParaRPr lang="en-US" sz="1351">
                      <a:latin typeface="+mn-lt"/>
                    </a:endParaRPr>
                  </a:p>
                </p:txBody>
              </p:sp>
              <p:sp>
                <p:nvSpPr>
                  <p:cNvPr id="23" name="Freeform 37">
                    <a:extLst>
                      <a:ext uri="{FF2B5EF4-FFF2-40B4-BE49-F238E27FC236}">
                        <a16:creationId xmlns:a16="http://schemas.microsoft.com/office/drawing/2014/main" id="{A072985E-EB6B-4744-BD1F-A87FAD745F92}"/>
                      </a:ext>
                    </a:extLst>
                  </p:cNvPr>
                  <p:cNvSpPr>
                    <a:spLocks/>
                  </p:cNvSpPr>
                  <p:nvPr/>
                </p:nvSpPr>
                <p:spPr bwMode="auto">
                  <a:xfrm>
                    <a:off x="4012554" y="1198563"/>
                    <a:ext cx="2003440" cy="838200"/>
                  </a:xfrm>
                  <a:custGeom>
                    <a:avLst/>
                    <a:gdLst>
                      <a:gd name="T0" fmla="*/ 533 w 533"/>
                      <a:gd name="T1" fmla="*/ 0 h 223"/>
                      <a:gd name="T2" fmla="*/ 478 w 533"/>
                      <a:gd name="T3" fmla="*/ 103 h 223"/>
                      <a:gd name="T4" fmla="*/ 450 w 533"/>
                      <a:gd name="T5" fmla="*/ 178 h 223"/>
                      <a:gd name="T6" fmla="*/ 437 w 533"/>
                      <a:gd name="T7" fmla="*/ 215 h 223"/>
                      <a:gd name="T8" fmla="*/ 435 w 533"/>
                      <a:gd name="T9" fmla="*/ 219 h 223"/>
                      <a:gd name="T10" fmla="*/ 306 w 533"/>
                      <a:gd name="T11" fmla="*/ 213 h 223"/>
                      <a:gd name="T12" fmla="*/ 141 w 533"/>
                      <a:gd name="T13" fmla="*/ 147 h 223"/>
                      <a:gd name="T14" fmla="*/ 62 w 533"/>
                      <a:gd name="T15" fmla="*/ 85 h 223"/>
                      <a:gd name="T16" fmla="*/ 533 w 533"/>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 h="22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tx1"/>
                  </a:solidFill>
                  <a:ln>
                    <a:noFill/>
                  </a:ln>
                </p:spPr>
                <p:txBody>
                  <a:bodyPr/>
                  <a:lstStyle/>
                  <a:p>
                    <a:pPr eaLnBrk="1" fontAlgn="auto" hangingPunct="1">
                      <a:spcBef>
                        <a:spcPts val="0"/>
                      </a:spcBef>
                      <a:spcAft>
                        <a:spcPts val="0"/>
                      </a:spcAft>
                      <a:defRPr/>
                    </a:pPr>
                    <a:endParaRPr lang="en-US" sz="1351">
                      <a:latin typeface="+mn-lt"/>
                    </a:endParaRPr>
                  </a:p>
                </p:txBody>
              </p:sp>
              <p:sp>
                <p:nvSpPr>
                  <p:cNvPr id="24" name="Freeform 38">
                    <a:extLst>
                      <a:ext uri="{FF2B5EF4-FFF2-40B4-BE49-F238E27FC236}">
                        <a16:creationId xmlns:a16="http://schemas.microsoft.com/office/drawing/2014/main" id="{3DE697DE-0424-4A88-8665-5F219C550AA8}"/>
                      </a:ext>
                    </a:extLst>
                  </p:cNvPr>
                  <p:cNvSpPr>
                    <a:spLocks/>
                  </p:cNvSpPr>
                  <p:nvPr/>
                </p:nvSpPr>
                <p:spPr bwMode="auto">
                  <a:xfrm>
                    <a:off x="3448987" y="742950"/>
                    <a:ext cx="4105305" cy="4038600"/>
                  </a:xfrm>
                  <a:custGeom>
                    <a:avLst/>
                    <a:gdLst>
                      <a:gd name="T0" fmla="*/ 974 w 1092"/>
                      <a:gd name="T1" fmla="*/ 326 h 1074"/>
                      <a:gd name="T2" fmla="*/ 761 w 1092"/>
                      <a:gd name="T3" fmla="*/ 958 h 1074"/>
                      <a:gd name="T4" fmla="*/ 119 w 1092"/>
                      <a:gd name="T5" fmla="*/ 748 h 1074"/>
                      <a:gd name="T6" fmla="*/ 332 w 1092"/>
                      <a:gd name="T7" fmla="*/ 117 h 1074"/>
                      <a:gd name="T8" fmla="*/ 974 w 1092"/>
                      <a:gd name="T9" fmla="*/ 326 h 1074"/>
                    </a:gdLst>
                    <a:ahLst/>
                    <a:cxnLst>
                      <a:cxn ang="0">
                        <a:pos x="T0" y="T1"/>
                      </a:cxn>
                      <a:cxn ang="0">
                        <a:pos x="T2" y="T3"/>
                      </a:cxn>
                      <a:cxn ang="0">
                        <a:pos x="T4" y="T5"/>
                      </a:cxn>
                      <a:cxn ang="0">
                        <a:pos x="T6" y="T7"/>
                      </a:cxn>
                      <a:cxn ang="0">
                        <a:pos x="T8" y="T9"/>
                      </a:cxn>
                    </a:cxnLst>
                    <a:rect l="0" t="0" r="r" b="b"/>
                    <a:pathLst>
                      <a:path w="1092" h="1074">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5" name="Freeform 39">
                    <a:extLst>
                      <a:ext uri="{FF2B5EF4-FFF2-40B4-BE49-F238E27FC236}">
                        <a16:creationId xmlns:a16="http://schemas.microsoft.com/office/drawing/2014/main" id="{B017A27E-3465-4244-B448-8797FE25B4B1}"/>
                      </a:ext>
                    </a:extLst>
                  </p:cNvPr>
                  <p:cNvSpPr>
                    <a:spLocks/>
                  </p:cNvSpPr>
                  <p:nvPr/>
                </p:nvSpPr>
                <p:spPr bwMode="auto">
                  <a:xfrm>
                    <a:off x="3739502" y="1084263"/>
                    <a:ext cx="3230585" cy="1290637"/>
                  </a:xfrm>
                  <a:custGeom>
                    <a:avLst/>
                    <a:gdLst>
                      <a:gd name="T0" fmla="*/ 125 w 860"/>
                      <a:gd name="T1" fmla="*/ 98 h 343"/>
                      <a:gd name="T2" fmla="*/ 404 w 860"/>
                      <a:gd name="T3" fmla="*/ 111 h 343"/>
                      <a:gd name="T4" fmla="*/ 659 w 860"/>
                      <a:gd name="T5" fmla="*/ 0 h 343"/>
                      <a:gd name="T6" fmla="*/ 860 w 860"/>
                      <a:gd name="T7" fmla="*/ 161 h 343"/>
                      <a:gd name="T8" fmla="*/ 442 w 860"/>
                      <a:gd name="T9" fmla="*/ 311 h 343"/>
                      <a:gd name="T10" fmla="*/ 0 w 860"/>
                      <a:gd name="T11" fmla="*/ 306 h 343"/>
                      <a:gd name="T12" fmla="*/ 125 w 860"/>
                      <a:gd name="T13" fmla="*/ 98 h 343"/>
                    </a:gdLst>
                    <a:ahLst/>
                    <a:cxnLst>
                      <a:cxn ang="0">
                        <a:pos x="T0" y="T1"/>
                      </a:cxn>
                      <a:cxn ang="0">
                        <a:pos x="T2" y="T3"/>
                      </a:cxn>
                      <a:cxn ang="0">
                        <a:pos x="T4" y="T5"/>
                      </a:cxn>
                      <a:cxn ang="0">
                        <a:pos x="T6" y="T7"/>
                      </a:cxn>
                      <a:cxn ang="0">
                        <a:pos x="T8" y="T9"/>
                      </a:cxn>
                      <a:cxn ang="0">
                        <a:pos x="T10" y="T11"/>
                      </a:cxn>
                      <a:cxn ang="0">
                        <a:pos x="T12" y="T13"/>
                      </a:cxn>
                    </a:cxnLst>
                    <a:rect l="0" t="0" r="r" b="b"/>
                    <a:pathLst>
                      <a:path w="860" h="343">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5"/>
                  </a:solidFill>
                  <a:ln>
                    <a:noFill/>
                  </a:ln>
                  <a:effectLst>
                    <a:outerShdw blurRad="127000" dist="38100" dir="16200000" sx="96000" sy="96000" rotWithShape="0">
                      <a:prstClr val="black">
                        <a:alpha val="36000"/>
                      </a:prstClr>
                    </a:outerShdw>
                  </a:effectLst>
                </p:spPr>
                <p:txBody>
                  <a:bodyPr/>
                  <a:lstStyle/>
                  <a:p>
                    <a:pPr eaLnBrk="1" fontAlgn="auto" hangingPunct="1">
                      <a:spcBef>
                        <a:spcPts val="0"/>
                      </a:spcBef>
                      <a:spcAft>
                        <a:spcPts val="0"/>
                      </a:spcAft>
                      <a:defRPr/>
                    </a:pPr>
                    <a:endParaRPr lang="en-US" sz="1351">
                      <a:latin typeface="+mn-lt"/>
                    </a:endParaRPr>
                  </a:p>
                </p:txBody>
              </p:sp>
              <p:sp>
                <p:nvSpPr>
                  <p:cNvPr id="26" name="Freeform 40">
                    <a:extLst>
                      <a:ext uri="{FF2B5EF4-FFF2-40B4-BE49-F238E27FC236}">
                        <a16:creationId xmlns:a16="http://schemas.microsoft.com/office/drawing/2014/main" id="{E8727B89-B544-4CD0-BBD1-0C9C0F89737E}"/>
                      </a:ext>
                    </a:extLst>
                  </p:cNvPr>
                  <p:cNvSpPr>
                    <a:spLocks/>
                  </p:cNvSpPr>
                  <p:nvPr/>
                </p:nvSpPr>
                <p:spPr bwMode="auto">
                  <a:xfrm>
                    <a:off x="3641076" y="1592263"/>
                    <a:ext cx="3716364" cy="1673225"/>
                  </a:xfrm>
                  <a:custGeom>
                    <a:avLst/>
                    <a:gdLst>
                      <a:gd name="T0" fmla="*/ 31 w 989"/>
                      <a:gd name="T1" fmla="*/ 148 h 445"/>
                      <a:gd name="T2" fmla="*/ 476 w 989"/>
                      <a:gd name="T3" fmla="*/ 168 h 445"/>
                      <a:gd name="T4" fmla="*/ 890 w 989"/>
                      <a:gd name="T5" fmla="*/ 0 h 445"/>
                      <a:gd name="T6" fmla="*/ 941 w 989"/>
                      <a:gd name="T7" fmla="*/ 78 h 445"/>
                      <a:gd name="T8" fmla="*/ 989 w 989"/>
                      <a:gd name="T9" fmla="*/ 232 h 445"/>
                      <a:gd name="T10" fmla="*/ 522 w 989"/>
                      <a:gd name="T11" fmla="*/ 408 h 445"/>
                      <a:gd name="T12" fmla="*/ 18 w 989"/>
                      <a:gd name="T13" fmla="*/ 395 h 445"/>
                      <a:gd name="T14" fmla="*/ 31 w 989"/>
                      <a:gd name="T15" fmla="*/ 148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445">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4"/>
                  </a:solidFill>
                  <a:ln>
                    <a:noFill/>
                  </a:ln>
                </p:spPr>
                <p:txBody>
                  <a:bodyPr/>
                  <a:lstStyle/>
                  <a:p>
                    <a:pPr eaLnBrk="1" fontAlgn="auto" hangingPunct="1">
                      <a:spcBef>
                        <a:spcPts val="0"/>
                      </a:spcBef>
                      <a:spcAft>
                        <a:spcPts val="0"/>
                      </a:spcAft>
                      <a:defRPr/>
                    </a:pPr>
                    <a:endParaRPr lang="en-US" sz="1351">
                      <a:latin typeface="+mn-lt"/>
                    </a:endParaRPr>
                  </a:p>
                </p:txBody>
              </p:sp>
              <p:sp>
                <p:nvSpPr>
                  <p:cNvPr id="27" name="Freeform 47">
                    <a:extLst>
                      <a:ext uri="{FF2B5EF4-FFF2-40B4-BE49-F238E27FC236}">
                        <a16:creationId xmlns:a16="http://schemas.microsoft.com/office/drawing/2014/main" id="{CEFE0FA6-1343-4759-8857-1FD9B202EF7E}"/>
                      </a:ext>
                    </a:extLst>
                  </p:cNvPr>
                  <p:cNvSpPr>
                    <a:spLocks/>
                  </p:cNvSpPr>
                  <p:nvPr/>
                </p:nvSpPr>
                <p:spPr bwMode="auto">
                  <a:xfrm>
                    <a:off x="3691877" y="2378075"/>
                    <a:ext cx="3776689" cy="1797050"/>
                  </a:xfrm>
                  <a:custGeom>
                    <a:avLst/>
                    <a:gdLst>
                      <a:gd name="T0" fmla="*/ 0 w 1005"/>
                      <a:gd name="T1" fmla="*/ 182 h 478"/>
                      <a:gd name="T2" fmla="*/ 514 w 1005"/>
                      <a:gd name="T3" fmla="*/ 195 h 478"/>
                      <a:gd name="T4" fmla="*/ 948 w 1005"/>
                      <a:gd name="T5" fmla="*/ 43 h 478"/>
                      <a:gd name="T6" fmla="*/ 989 w 1005"/>
                      <a:gd name="T7" fmla="*/ 0 h 478"/>
                      <a:gd name="T8" fmla="*/ 951 w 1005"/>
                      <a:gd name="T9" fmla="*/ 290 h 478"/>
                      <a:gd name="T10" fmla="*/ 839 w 1005"/>
                      <a:gd name="T11" fmla="*/ 379 h 478"/>
                      <a:gd name="T12" fmla="*/ 129 w 1005"/>
                      <a:gd name="T13" fmla="*/ 422 h 478"/>
                      <a:gd name="T14" fmla="*/ 43 w 1005"/>
                      <a:gd name="T15" fmla="*/ 302 h 478"/>
                      <a:gd name="T16" fmla="*/ 0 w 1005"/>
                      <a:gd name="T17" fmla="*/ 1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5" h="478">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28" name="Freeform 48">
                    <a:extLst>
                      <a:ext uri="{FF2B5EF4-FFF2-40B4-BE49-F238E27FC236}">
                        <a16:creationId xmlns:a16="http://schemas.microsoft.com/office/drawing/2014/main" id="{0CFF5D5A-51F5-4B67-96FB-FCCBC4FA6194}"/>
                      </a:ext>
                    </a:extLst>
                  </p:cNvPr>
                  <p:cNvSpPr>
                    <a:spLocks/>
                  </p:cNvSpPr>
                  <p:nvPr/>
                </p:nvSpPr>
                <p:spPr bwMode="auto">
                  <a:xfrm>
                    <a:off x="4152255" y="3352800"/>
                    <a:ext cx="3205185" cy="1363663"/>
                  </a:xfrm>
                  <a:custGeom>
                    <a:avLst/>
                    <a:gdLst>
                      <a:gd name="T0" fmla="*/ 866 w 866"/>
                      <a:gd name="T1" fmla="*/ 0 h 363"/>
                      <a:gd name="T2" fmla="*/ 860 w 866"/>
                      <a:gd name="T3" fmla="*/ 13 h 363"/>
                      <a:gd name="T4" fmla="*/ 864 w 866"/>
                      <a:gd name="T5" fmla="*/ 5 h 363"/>
                      <a:gd name="T6" fmla="*/ 859 w 866"/>
                      <a:gd name="T7" fmla="*/ 15 h 363"/>
                      <a:gd name="T8" fmla="*/ 858 w 866"/>
                      <a:gd name="T9" fmla="*/ 17 h 363"/>
                      <a:gd name="T10" fmla="*/ 856 w 866"/>
                      <a:gd name="T11" fmla="*/ 21 h 363"/>
                      <a:gd name="T12" fmla="*/ 858 w 866"/>
                      <a:gd name="T13" fmla="*/ 17 h 363"/>
                      <a:gd name="T14" fmla="*/ 853 w 866"/>
                      <a:gd name="T15" fmla="*/ 29 h 363"/>
                      <a:gd name="T16" fmla="*/ 853 w 866"/>
                      <a:gd name="T17" fmla="*/ 28 h 363"/>
                      <a:gd name="T18" fmla="*/ 851 w 866"/>
                      <a:gd name="T19" fmla="*/ 31 h 363"/>
                      <a:gd name="T20" fmla="*/ 616 w 866"/>
                      <a:gd name="T21" fmla="*/ 264 h 363"/>
                      <a:gd name="T22" fmla="*/ 25 w 866"/>
                      <a:gd name="T23" fmla="*/ 183 h 363"/>
                      <a:gd name="T24" fmla="*/ 0 w 866"/>
                      <a:gd name="T25" fmla="*/ 159 h 363"/>
                      <a:gd name="T26" fmla="*/ 441 w 866"/>
                      <a:gd name="T27" fmla="*/ 170 h 363"/>
                      <a:gd name="T28" fmla="*/ 866 w 866"/>
                      <a:gd name="T2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6" h="363">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grpSp>
            <p:sp>
              <p:nvSpPr>
                <p:cNvPr id="9" name="Oval 8">
                  <a:extLst>
                    <a:ext uri="{FF2B5EF4-FFF2-40B4-BE49-F238E27FC236}">
                      <a16:creationId xmlns:a16="http://schemas.microsoft.com/office/drawing/2014/main" id="{1868590F-A1AD-49B2-918C-127017DAB8F8}"/>
                    </a:ext>
                  </a:extLst>
                </p:cNvPr>
                <p:cNvSpPr/>
                <p:nvPr/>
              </p:nvSpPr>
              <p:spPr>
                <a:xfrm>
                  <a:off x="5157602" y="3834798"/>
                  <a:ext cx="957270" cy="957262"/>
                </a:xfrm>
                <a:prstGeom prst="ellipse">
                  <a:avLst/>
                </a:prstGeom>
                <a:solidFill>
                  <a:schemeClr val="bg1"/>
                </a:solidFill>
                <a:ln w="920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1"/>
                </a:p>
              </p:txBody>
            </p:sp>
            <p:sp>
              <p:nvSpPr>
                <p:cNvPr id="10" name="Oval 9">
                  <a:extLst>
                    <a:ext uri="{FF2B5EF4-FFF2-40B4-BE49-F238E27FC236}">
                      <a16:creationId xmlns:a16="http://schemas.microsoft.com/office/drawing/2014/main" id="{C4523030-D633-4B3A-BEE7-A5BA70A6CF37}"/>
                    </a:ext>
                  </a:extLst>
                </p:cNvPr>
                <p:cNvSpPr/>
                <p:nvPr/>
              </p:nvSpPr>
              <p:spPr>
                <a:xfrm>
                  <a:off x="5379854" y="2444148"/>
                  <a:ext cx="957270" cy="957262"/>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1"/>
                </a:p>
              </p:txBody>
            </p:sp>
            <p:sp>
              <p:nvSpPr>
                <p:cNvPr id="12" name="Oval 11">
                  <a:extLst>
                    <a:ext uri="{FF2B5EF4-FFF2-40B4-BE49-F238E27FC236}">
                      <a16:creationId xmlns:a16="http://schemas.microsoft.com/office/drawing/2014/main" id="{B5FD3243-3DBD-46D3-9CD7-236118C75CBE}"/>
                    </a:ext>
                  </a:extLst>
                </p:cNvPr>
                <p:cNvSpPr/>
                <p:nvPr/>
              </p:nvSpPr>
              <p:spPr>
                <a:xfrm>
                  <a:off x="6611763" y="1740885"/>
                  <a:ext cx="957270" cy="957263"/>
                </a:xfrm>
                <a:prstGeom prst="ellipse">
                  <a:avLst/>
                </a:prstGeom>
                <a:solidFill>
                  <a:schemeClr val="bg1"/>
                </a:solidFill>
                <a:ln w="920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1"/>
                </a:p>
              </p:txBody>
            </p:sp>
            <p:sp>
              <p:nvSpPr>
                <p:cNvPr id="13" name="Oval 12">
                  <a:extLst>
                    <a:ext uri="{FF2B5EF4-FFF2-40B4-BE49-F238E27FC236}">
                      <a16:creationId xmlns:a16="http://schemas.microsoft.com/office/drawing/2014/main" id="{831A7B16-CC84-4E87-8AEA-A70644EA9BDF}"/>
                    </a:ext>
                  </a:extLst>
                </p:cNvPr>
                <p:cNvSpPr/>
                <p:nvPr/>
              </p:nvSpPr>
              <p:spPr>
                <a:xfrm>
                  <a:off x="6314898" y="4569810"/>
                  <a:ext cx="957269" cy="957263"/>
                </a:xfrm>
                <a:prstGeom prst="ellipse">
                  <a:avLst/>
                </a:prstGeom>
                <a:solidFill>
                  <a:schemeClr val="bg1"/>
                </a:solidFill>
                <a:ln w="920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1"/>
                </a:p>
              </p:txBody>
            </p:sp>
          </p:grpSp>
          <p:sp>
            <p:nvSpPr>
              <p:cNvPr id="52252" name="Content Placeholder 2">
                <a:extLst>
                  <a:ext uri="{FF2B5EF4-FFF2-40B4-BE49-F238E27FC236}">
                    <a16:creationId xmlns:a16="http://schemas.microsoft.com/office/drawing/2014/main" id="{30602910-0FF6-4BFB-ABE1-81B59DB17835}"/>
                  </a:ext>
                </a:extLst>
              </p:cNvPr>
              <p:cNvSpPr txBox="1">
                <a:spLocks noChangeArrowheads="1"/>
              </p:cNvSpPr>
              <p:nvPr/>
            </p:nvSpPr>
            <p:spPr bwMode="auto">
              <a:xfrm rot="-585568">
                <a:off x="9132439" y="2539277"/>
                <a:ext cx="2062645" cy="335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742950" indent="-28575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00000"/>
                  </a:lnSpc>
                  <a:spcBef>
                    <a:spcPct val="20000"/>
                  </a:spcBef>
                  <a:buFont typeface="Arial" panose="020B0604020202020204" pitchFamily="34" charset="0"/>
                  <a:buNone/>
                </a:pPr>
                <a:r>
                  <a:rPr lang="en-US" altLang="en-US" sz="1400" b="1">
                    <a:solidFill>
                      <a:schemeClr val="bg1"/>
                    </a:solidFill>
                    <a:latin typeface="Calibri" panose="020F0502020204030204" pitchFamily="34" charset="0"/>
                  </a:rPr>
                  <a:t>R</a:t>
                </a:r>
                <a:r>
                  <a:rPr lang="id-ID" altLang="en-US" sz="1400" b="1">
                    <a:solidFill>
                      <a:schemeClr val="bg1"/>
                    </a:solidFill>
                    <a:latin typeface="Calibri" panose="020F0502020204030204" pitchFamily="34" charset="0"/>
                  </a:rPr>
                  <a:t>esponsive 01</a:t>
                </a:r>
                <a:endParaRPr lang="en-US" altLang="en-US" sz="1100">
                  <a:solidFill>
                    <a:schemeClr val="bg1"/>
                  </a:solidFill>
                  <a:latin typeface="Calibri" panose="020F0502020204030204" pitchFamily="34" charset="0"/>
                </a:endParaRPr>
              </a:p>
            </p:txBody>
          </p:sp>
          <p:sp>
            <p:nvSpPr>
              <p:cNvPr id="52253" name="Content Placeholder 2">
                <a:extLst>
                  <a:ext uri="{FF2B5EF4-FFF2-40B4-BE49-F238E27FC236}">
                    <a16:creationId xmlns:a16="http://schemas.microsoft.com/office/drawing/2014/main" id="{DC720F0D-7475-42C9-A4B6-EE9F1977AD0B}"/>
                  </a:ext>
                </a:extLst>
              </p:cNvPr>
              <p:cNvSpPr txBox="1">
                <a:spLocks noChangeArrowheads="1"/>
              </p:cNvSpPr>
              <p:nvPr/>
            </p:nvSpPr>
            <p:spPr bwMode="auto">
              <a:xfrm rot="-679746">
                <a:off x="9296682" y="3381193"/>
                <a:ext cx="2062645" cy="335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742950" indent="-28575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00000"/>
                  </a:lnSpc>
                  <a:spcBef>
                    <a:spcPct val="20000"/>
                  </a:spcBef>
                  <a:buFont typeface="Arial" panose="020B0604020202020204" pitchFamily="34" charset="0"/>
                  <a:buNone/>
                </a:pPr>
                <a:r>
                  <a:rPr lang="en-US" altLang="en-US" sz="1400" b="1">
                    <a:solidFill>
                      <a:schemeClr val="bg1"/>
                    </a:solidFill>
                    <a:latin typeface="Calibri" panose="020F0502020204030204" pitchFamily="34" charset="0"/>
                  </a:rPr>
                  <a:t>R</a:t>
                </a:r>
                <a:r>
                  <a:rPr lang="id-ID" altLang="en-US" sz="1400" b="1">
                    <a:solidFill>
                      <a:schemeClr val="bg1"/>
                    </a:solidFill>
                    <a:latin typeface="Calibri" panose="020F0502020204030204" pitchFamily="34" charset="0"/>
                  </a:rPr>
                  <a:t>esponsive 02</a:t>
                </a:r>
                <a:endParaRPr lang="en-US" altLang="en-US" sz="1100">
                  <a:solidFill>
                    <a:schemeClr val="bg1"/>
                  </a:solidFill>
                  <a:latin typeface="Calibri" panose="020F0502020204030204" pitchFamily="34" charset="0"/>
                </a:endParaRPr>
              </a:p>
            </p:txBody>
          </p:sp>
          <p:sp>
            <p:nvSpPr>
              <p:cNvPr id="52254" name="Content Placeholder 2">
                <a:extLst>
                  <a:ext uri="{FF2B5EF4-FFF2-40B4-BE49-F238E27FC236}">
                    <a16:creationId xmlns:a16="http://schemas.microsoft.com/office/drawing/2014/main" id="{8C502A2A-5253-49C5-9E61-3FAA79C379AD}"/>
                  </a:ext>
                </a:extLst>
              </p:cNvPr>
              <p:cNvSpPr txBox="1">
                <a:spLocks noChangeArrowheads="1"/>
              </p:cNvSpPr>
              <p:nvPr/>
            </p:nvSpPr>
            <p:spPr bwMode="auto">
              <a:xfrm rot="-641615">
                <a:off x="9473468" y="4158581"/>
                <a:ext cx="2062645" cy="335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742950" indent="-28575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00000"/>
                  </a:lnSpc>
                  <a:spcBef>
                    <a:spcPct val="20000"/>
                  </a:spcBef>
                  <a:buFont typeface="Arial" panose="020B0604020202020204" pitchFamily="34" charset="0"/>
                  <a:buNone/>
                </a:pPr>
                <a:r>
                  <a:rPr lang="en-US" altLang="en-US" sz="1400" b="1">
                    <a:solidFill>
                      <a:schemeClr val="bg1"/>
                    </a:solidFill>
                    <a:latin typeface="Calibri" panose="020F0502020204030204" pitchFamily="34" charset="0"/>
                  </a:rPr>
                  <a:t>R</a:t>
                </a:r>
                <a:r>
                  <a:rPr lang="id-ID" altLang="en-US" sz="1400" b="1">
                    <a:solidFill>
                      <a:schemeClr val="bg1"/>
                    </a:solidFill>
                    <a:latin typeface="Calibri" panose="020F0502020204030204" pitchFamily="34" charset="0"/>
                  </a:rPr>
                  <a:t>esponsive 03</a:t>
                </a:r>
                <a:endParaRPr lang="en-US" altLang="en-US" sz="1100">
                  <a:solidFill>
                    <a:schemeClr val="bg1"/>
                  </a:solidFill>
                  <a:latin typeface="Calibri" panose="020F0502020204030204" pitchFamily="34" charset="0"/>
                </a:endParaRPr>
              </a:p>
            </p:txBody>
          </p:sp>
          <p:sp>
            <p:nvSpPr>
              <p:cNvPr id="52255" name="Content Placeholder 2">
                <a:extLst>
                  <a:ext uri="{FF2B5EF4-FFF2-40B4-BE49-F238E27FC236}">
                    <a16:creationId xmlns:a16="http://schemas.microsoft.com/office/drawing/2014/main" id="{3F165029-B040-4345-8274-E10B559E06AE}"/>
                  </a:ext>
                </a:extLst>
              </p:cNvPr>
              <p:cNvSpPr txBox="1">
                <a:spLocks noChangeArrowheads="1"/>
              </p:cNvSpPr>
              <p:nvPr/>
            </p:nvSpPr>
            <p:spPr bwMode="auto">
              <a:xfrm rot="-657994">
                <a:off x="9664052" y="4843888"/>
                <a:ext cx="2062645" cy="335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742950" indent="-28575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00000"/>
                  </a:lnSpc>
                  <a:spcBef>
                    <a:spcPct val="20000"/>
                  </a:spcBef>
                  <a:buFont typeface="Arial" panose="020B0604020202020204" pitchFamily="34" charset="0"/>
                  <a:buNone/>
                </a:pPr>
                <a:r>
                  <a:rPr lang="en-US" altLang="en-US" sz="1400" b="1">
                    <a:solidFill>
                      <a:schemeClr val="bg1"/>
                    </a:solidFill>
                    <a:latin typeface="Calibri" panose="020F0502020204030204" pitchFamily="34" charset="0"/>
                  </a:rPr>
                  <a:t>R</a:t>
                </a:r>
                <a:r>
                  <a:rPr lang="id-ID" altLang="en-US" sz="1400" b="1">
                    <a:solidFill>
                      <a:schemeClr val="bg1"/>
                    </a:solidFill>
                    <a:latin typeface="Calibri" panose="020F0502020204030204" pitchFamily="34" charset="0"/>
                  </a:rPr>
                  <a:t>esponsive 04</a:t>
                </a:r>
                <a:endParaRPr lang="en-US" altLang="en-US" sz="1100">
                  <a:solidFill>
                    <a:schemeClr val="bg1"/>
                  </a:solidFill>
                  <a:latin typeface="Calibri" panose="020F0502020204030204" pitchFamily="34" charset="0"/>
                </a:endParaRPr>
              </a:p>
            </p:txBody>
          </p:sp>
        </p:grpSp>
        <p:sp>
          <p:nvSpPr>
            <p:cNvPr id="29" name="Freeform 26">
              <a:extLst>
                <a:ext uri="{FF2B5EF4-FFF2-40B4-BE49-F238E27FC236}">
                  <a16:creationId xmlns:a16="http://schemas.microsoft.com/office/drawing/2014/main" id="{C5F3D1E8-C313-4C7E-BD4A-275ED9D85A6A}"/>
                </a:ext>
              </a:extLst>
            </p:cNvPr>
            <p:cNvSpPr>
              <a:spLocks noEditPoints="1"/>
            </p:cNvSpPr>
            <p:nvPr/>
          </p:nvSpPr>
          <p:spPr bwMode="auto">
            <a:xfrm>
              <a:off x="2471478" y="2619826"/>
              <a:ext cx="533404" cy="512763"/>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5"/>
            </a:solidFill>
            <a:ln>
              <a:noFill/>
            </a:ln>
          </p:spPr>
          <p:txBody>
            <a:bodyPr/>
            <a:lstStyle/>
            <a:p>
              <a:pPr eaLnBrk="1" fontAlgn="auto" hangingPunct="1">
                <a:spcBef>
                  <a:spcPts val="0"/>
                </a:spcBef>
                <a:spcAft>
                  <a:spcPts val="0"/>
                </a:spcAft>
                <a:defRPr/>
              </a:pPr>
              <a:endParaRPr lang="id-ID">
                <a:solidFill>
                  <a:schemeClr val="bg1"/>
                </a:solidFill>
                <a:latin typeface="+mn-lt"/>
              </a:endParaRPr>
            </a:p>
          </p:txBody>
        </p:sp>
        <p:grpSp>
          <p:nvGrpSpPr>
            <p:cNvPr id="30" name="Group 29">
              <a:extLst>
                <a:ext uri="{FF2B5EF4-FFF2-40B4-BE49-F238E27FC236}">
                  <a16:creationId xmlns:a16="http://schemas.microsoft.com/office/drawing/2014/main" id="{BB4A5CAA-C7F0-4A23-A860-5A322F46DC4D}"/>
                </a:ext>
              </a:extLst>
            </p:cNvPr>
            <p:cNvGrpSpPr/>
            <p:nvPr/>
          </p:nvGrpSpPr>
          <p:grpSpPr>
            <a:xfrm>
              <a:off x="1260961" y="3290847"/>
              <a:ext cx="465346" cy="544729"/>
              <a:chOff x="6980238" y="-342900"/>
              <a:chExt cx="1150937" cy="1311275"/>
            </a:xfrm>
            <a:solidFill>
              <a:schemeClr val="accent4"/>
            </a:solidFill>
          </p:grpSpPr>
          <p:sp>
            <p:nvSpPr>
              <p:cNvPr id="31" name="Freeform 30">
                <a:extLst>
                  <a:ext uri="{FF2B5EF4-FFF2-40B4-BE49-F238E27FC236}">
                    <a16:creationId xmlns:a16="http://schemas.microsoft.com/office/drawing/2014/main" id="{41F784EB-046E-4330-89BF-DD9DF4616AB5}"/>
                  </a:ext>
                </a:extLst>
              </p:cNvPr>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2" name="Oval 31">
                <a:extLst>
                  <a:ext uri="{FF2B5EF4-FFF2-40B4-BE49-F238E27FC236}">
                    <a16:creationId xmlns:a16="http://schemas.microsoft.com/office/drawing/2014/main" id="{9F753E17-3D25-40CA-8481-C9D06EDF3547}"/>
                  </a:ext>
                </a:extLst>
              </p:cNvPr>
              <p:cNvSpPr>
                <a:spLocks noChangeArrowheads="1"/>
              </p:cNvSpPr>
              <p:nvPr/>
            </p:nvSpPr>
            <p:spPr bwMode="auto">
              <a:xfrm>
                <a:off x="7885113" y="681038"/>
                <a:ext cx="82550" cy="84138"/>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33" name="Oval 32">
                <a:extLst>
                  <a:ext uri="{FF2B5EF4-FFF2-40B4-BE49-F238E27FC236}">
                    <a16:creationId xmlns:a16="http://schemas.microsoft.com/office/drawing/2014/main" id="{4D86546F-37E7-4594-AEE4-A210E9695AC4}"/>
                  </a:ext>
                </a:extLst>
              </p:cNvPr>
              <p:cNvSpPr>
                <a:spLocks noChangeArrowheads="1"/>
              </p:cNvSpPr>
              <p:nvPr/>
            </p:nvSpPr>
            <p:spPr bwMode="auto">
              <a:xfrm>
                <a:off x="7885113" y="434975"/>
                <a:ext cx="82550" cy="84138"/>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34" name="Oval 33">
                <a:extLst>
                  <a:ext uri="{FF2B5EF4-FFF2-40B4-BE49-F238E27FC236}">
                    <a16:creationId xmlns:a16="http://schemas.microsoft.com/office/drawing/2014/main" id="{C29D1C99-899A-4BEB-A453-C897C84AFCD5}"/>
                  </a:ext>
                </a:extLst>
              </p:cNvPr>
              <p:cNvSpPr>
                <a:spLocks noChangeArrowheads="1"/>
              </p:cNvSpPr>
              <p:nvPr/>
            </p:nvSpPr>
            <p:spPr bwMode="auto">
              <a:xfrm>
                <a:off x="7885113" y="190500"/>
                <a:ext cx="82550" cy="82550"/>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43" name="Group 42">
              <a:extLst>
                <a:ext uri="{FF2B5EF4-FFF2-40B4-BE49-F238E27FC236}">
                  <a16:creationId xmlns:a16="http://schemas.microsoft.com/office/drawing/2014/main" id="{55C100AE-6B45-45B5-8EDF-259202D47AE7}"/>
                </a:ext>
              </a:extLst>
            </p:cNvPr>
            <p:cNvGrpSpPr/>
            <p:nvPr/>
          </p:nvGrpSpPr>
          <p:grpSpPr>
            <a:xfrm>
              <a:off x="1005181" y="4699509"/>
              <a:ext cx="498308" cy="497158"/>
              <a:chOff x="6294438" y="-201613"/>
              <a:chExt cx="687387" cy="685801"/>
            </a:xfrm>
            <a:solidFill>
              <a:schemeClr val="accent2"/>
            </a:solidFill>
          </p:grpSpPr>
          <p:sp>
            <p:nvSpPr>
              <p:cNvPr id="44" name="Freeform 10">
                <a:extLst>
                  <a:ext uri="{FF2B5EF4-FFF2-40B4-BE49-F238E27FC236}">
                    <a16:creationId xmlns:a16="http://schemas.microsoft.com/office/drawing/2014/main" id="{C95D5AF5-9B19-4A89-B161-42704F68DC1B}"/>
                  </a:ext>
                </a:extLst>
              </p:cNvPr>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5" name="Freeform 11">
                <a:extLst>
                  <a:ext uri="{FF2B5EF4-FFF2-40B4-BE49-F238E27FC236}">
                    <a16:creationId xmlns:a16="http://schemas.microsoft.com/office/drawing/2014/main" id="{21A89294-4DDF-4CA9-99FD-D1A7F225ABB5}"/>
                  </a:ext>
                </a:extLst>
              </p:cNvPr>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6" name="Freeform 12">
                <a:extLst>
                  <a:ext uri="{FF2B5EF4-FFF2-40B4-BE49-F238E27FC236}">
                    <a16:creationId xmlns:a16="http://schemas.microsoft.com/office/drawing/2014/main" id="{96913A5B-3F97-421A-9B79-3AF70D2BA873}"/>
                  </a:ext>
                </a:extLst>
              </p:cNvPr>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7" name="Freeform 13">
                <a:extLst>
                  <a:ext uri="{FF2B5EF4-FFF2-40B4-BE49-F238E27FC236}">
                    <a16:creationId xmlns:a16="http://schemas.microsoft.com/office/drawing/2014/main" id="{AB0EAF7E-6718-43D1-90EF-A91D80B18ADC}"/>
                  </a:ext>
                </a:extLst>
              </p:cNvPr>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8" name="Freeform 14">
                <a:extLst>
                  <a:ext uri="{FF2B5EF4-FFF2-40B4-BE49-F238E27FC236}">
                    <a16:creationId xmlns:a16="http://schemas.microsoft.com/office/drawing/2014/main" id="{29B4B9E6-C5DB-45E4-B505-4CC700322091}"/>
                  </a:ext>
                </a:extLst>
              </p:cNvPr>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9" name="Freeform 15">
                <a:extLst>
                  <a:ext uri="{FF2B5EF4-FFF2-40B4-BE49-F238E27FC236}">
                    <a16:creationId xmlns:a16="http://schemas.microsoft.com/office/drawing/2014/main" id="{6D8A26CA-3B5B-41B9-AF7E-C301243AF760}"/>
                  </a:ext>
                </a:extLst>
              </p:cNvPr>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16">
                <a:extLst>
                  <a:ext uri="{FF2B5EF4-FFF2-40B4-BE49-F238E27FC236}">
                    <a16:creationId xmlns:a16="http://schemas.microsoft.com/office/drawing/2014/main" id="{6FBBE572-9CDD-4665-9B04-D4BCF7FA49EB}"/>
                  </a:ext>
                </a:extLst>
              </p:cNvPr>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17">
                <a:extLst>
                  <a:ext uri="{FF2B5EF4-FFF2-40B4-BE49-F238E27FC236}">
                    <a16:creationId xmlns:a16="http://schemas.microsoft.com/office/drawing/2014/main" id="{A044ACA7-8983-4F8A-AFB0-1470402842B1}"/>
                  </a:ext>
                </a:extLst>
              </p:cNvPr>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18">
                <a:extLst>
                  <a:ext uri="{FF2B5EF4-FFF2-40B4-BE49-F238E27FC236}">
                    <a16:creationId xmlns:a16="http://schemas.microsoft.com/office/drawing/2014/main" id="{AB15A70A-8ED9-4F96-8CE7-9605A0663903}"/>
                  </a:ext>
                </a:extLst>
              </p:cNvPr>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3" name="Freeform 19">
                <a:extLst>
                  <a:ext uri="{FF2B5EF4-FFF2-40B4-BE49-F238E27FC236}">
                    <a16:creationId xmlns:a16="http://schemas.microsoft.com/office/drawing/2014/main" id="{6D46CCBB-951A-4A73-B95B-0CDC70D6282D}"/>
                  </a:ext>
                </a:extLst>
              </p:cNvPr>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20">
                <a:extLst>
                  <a:ext uri="{FF2B5EF4-FFF2-40B4-BE49-F238E27FC236}">
                    <a16:creationId xmlns:a16="http://schemas.microsoft.com/office/drawing/2014/main" id="{2C9BC865-0A1C-42EB-8582-1B7C82E9EE14}"/>
                  </a:ext>
                </a:extLst>
              </p:cNvPr>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5" name="Freeform 21">
                <a:extLst>
                  <a:ext uri="{FF2B5EF4-FFF2-40B4-BE49-F238E27FC236}">
                    <a16:creationId xmlns:a16="http://schemas.microsoft.com/office/drawing/2014/main" id="{8F18D891-B5FD-490B-B050-81E81D38448F}"/>
                  </a:ext>
                </a:extLst>
              </p:cNvPr>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6" name="Freeform 22">
                <a:extLst>
                  <a:ext uri="{FF2B5EF4-FFF2-40B4-BE49-F238E27FC236}">
                    <a16:creationId xmlns:a16="http://schemas.microsoft.com/office/drawing/2014/main" id="{99A767F1-E952-40DA-A3B3-F46E68A82AB1}"/>
                  </a:ext>
                </a:extLst>
              </p:cNvPr>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52250" name="Freeform 596">
              <a:extLst>
                <a:ext uri="{FF2B5EF4-FFF2-40B4-BE49-F238E27FC236}">
                  <a16:creationId xmlns:a16="http://schemas.microsoft.com/office/drawing/2014/main" id="{D9879105-9170-49BA-919A-8997A8B879A6}"/>
                </a:ext>
              </a:extLst>
            </p:cNvPr>
            <p:cNvSpPr>
              <a:spLocks noEditPoints="1"/>
            </p:cNvSpPr>
            <p:nvPr/>
          </p:nvSpPr>
          <p:spPr bwMode="auto">
            <a:xfrm>
              <a:off x="2191163" y="5494173"/>
              <a:ext cx="513175" cy="464549"/>
            </a:xfrm>
            <a:custGeom>
              <a:avLst/>
              <a:gdLst>
                <a:gd name="T0" fmla="*/ 513175 w 95"/>
                <a:gd name="T1" fmla="*/ 134327 h 83"/>
                <a:gd name="T2" fmla="*/ 259288 w 95"/>
                <a:gd name="T3" fmla="*/ 0 h 83"/>
                <a:gd name="T4" fmla="*/ 0 w 95"/>
                <a:gd name="T5" fmla="*/ 134327 h 83"/>
                <a:gd name="T6" fmla="*/ 259288 w 95"/>
                <a:gd name="T7" fmla="*/ 268655 h 83"/>
                <a:gd name="T8" fmla="*/ 513175 w 95"/>
                <a:gd name="T9" fmla="*/ 134327 h 83"/>
                <a:gd name="T10" fmla="*/ 259288 w 95"/>
                <a:gd name="T11" fmla="*/ 44776 h 83"/>
                <a:gd name="T12" fmla="*/ 432147 w 95"/>
                <a:gd name="T13" fmla="*/ 134327 h 83"/>
                <a:gd name="T14" fmla="*/ 259288 w 95"/>
                <a:gd name="T15" fmla="*/ 223879 h 83"/>
                <a:gd name="T16" fmla="*/ 91831 w 95"/>
                <a:gd name="T17" fmla="*/ 134327 h 83"/>
                <a:gd name="T18" fmla="*/ 259288 w 95"/>
                <a:gd name="T19" fmla="*/ 44776 h 83"/>
                <a:gd name="T20" fmla="*/ 464558 w 95"/>
                <a:gd name="T21" fmla="*/ 207088 h 83"/>
                <a:gd name="T22" fmla="*/ 513175 w 95"/>
                <a:gd name="T23" fmla="*/ 235073 h 83"/>
                <a:gd name="T24" fmla="*/ 259288 w 95"/>
                <a:gd name="T25" fmla="*/ 369400 h 83"/>
                <a:gd name="T26" fmla="*/ 0 w 95"/>
                <a:gd name="T27" fmla="*/ 235073 h 83"/>
                <a:gd name="T28" fmla="*/ 54018 w 95"/>
                <a:gd name="T29" fmla="*/ 207088 h 83"/>
                <a:gd name="T30" fmla="*/ 259288 w 95"/>
                <a:gd name="T31" fmla="*/ 313431 h 83"/>
                <a:gd name="T32" fmla="*/ 464558 w 95"/>
                <a:gd name="T33" fmla="*/ 207088 h 83"/>
                <a:gd name="T34" fmla="*/ 464558 w 95"/>
                <a:gd name="T35" fmla="*/ 307834 h 83"/>
                <a:gd name="T36" fmla="*/ 513175 w 95"/>
                <a:gd name="T37" fmla="*/ 335819 h 83"/>
                <a:gd name="T38" fmla="*/ 259288 w 95"/>
                <a:gd name="T39" fmla="*/ 464549 h 83"/>
                <a:gd name="T40" fmla="*/ 0 w 95"/>
                <a:gd name="T41" fmla="*/ 335819 h 83"/>
                <a:gd name="T42" fmla="*/ 54018 w 95"/>
                <a:gd name="T43" fmla="*/ 307834 h 83"/>
                <a:gd name="T44" fmla="*/ 259288 w 95"/>
                <a:gd name="T45" fmla="*/ 414176 h 83"/>
                <a:gd name="T46" fmla="*/ 464558 w 95"/>
                <a:gd name="T47" fmla="*/ 307834 h 83"/>
                <a:gd name="T48" fmla="*/ 464558 w 95"/>
                <a:gd name="T49" fmla="*/ 307834 h 83"/>
                <a:gd name="T50" fmla="*/ 464558 w 95"/>
                <a:gd name="T51" fmla="*/ 307834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58" name="TextBox 57">
            <a:extLst>
              <a:ext uri="{FF2B5EF4-FFF2-40B4-BE49-F238E27FC236}">
                <a16:creationId xmlns:a16="http://schemas.microsoft.com/office/drawing/2014/main" id="{10920C0B-CDC0-47A0-A427-72375B3C2B8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9" name="Straight Connector 58">
            <a:extLst>
              <a:ext uri="{FF2B5EF4-FFF2-40B4-BE49-F238E27FC236}">
                <a16:creationId xmlns:a16="http://schemas.microsoft.com/office/drawing/2014/main" id="{CA10A799-B20B-4814-B928-C55682158BFA}"/>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899D9A98-647A-4289-8039-0AC208F7EF9C}"/>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62" name="Oval 61">
            <a:extLst>
              <a:ext uri="{FF2B5EF4-FFF2-40B4-BE49-F238E27FC236}">
                <a16:creationId xmlns:a16="http://schemas.microsoft.com/office/drawing/2014/main" id="{1C1A2F0E-3024-419A-AE27-8787619CF8B2}"/>
              </a:ext>
            </a:extLst>
          </p:cNvPr>
          <p:cNvSpPr/>
          <p:nvPr/>
        </p:nvSpPr>
        <p:spPr>
          <a:xfrm>
            <a:off x="10021888" y="2392363"/>
            <a:ext cx="923925" cy="923925"/>
          </a:xfrm>
          <a:prstGeom prst="ellipse">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3" name="TextBox 62">
            <a:extLst>
              <a:ext uri="{FF2B5EF4-FFF2-40B4-BE49-F238E27FC236}">
                <a16:creationId xmlns:a16="http://schemas.microsoft.com/office/drawing/2014/main" id="{A7621C43-7774-47BB-9A62-7A07A3C72DD8}"/>
              </a:ext>
            </a:extLst>
          </p:cNvPr>
          <p:cNvSpPr txBox="1">
            <a:spLocks noChangeArrowheads="1"/>
          </p:cNvSpPr>
          <p:nvPr/>
        </p:nvSpPr>
        <p:spPr bwMode="auto">
          <a:xfrm>
            <a:off x="9732963" y="3373438"/>
            <a:ext cx="15017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64" name="Rectangle 63">
            <a:extLst>
              <a:ext uri="{FF2B5EF4-FFF2-40B4-BE49-F238E27FC236}">
                <a16:creationId xmlns:a16="http://schemas.microsoft.com/office/drawing/2014/main" id="{AF50728A-DBE0-4647-871C-AB6836D7C4CB}"/>
              </a:ext>
            </a:extLst>
          </p:cNvPr>
          <p:cNvSpPr/>
          <p:nvPr/>
        </p:nvSpPr>
        <p:spPr>
          <a:xfrm>
            <a:off x="9472613" y="3613150"/>
            <a:ext cx="2032000"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65" name="Oval 64">
            <a:extLst>
              <a:ext uri="{FF2B5EF4-FFF2-40B4-BE49-F238E27FC236}">
                <a16:creationId xmlns:a16="http://schemas.microsoft.com/office/drawing/2014/main" id="{A72B710C-0B75-46E4-B159-D81D16C3F2C3}"/>
              </a:ext>
            </a:extLst>
          </p:cNvPr>
          <p:cNvSpPr/>
          <p:nvPr/>
        </p:nvSpPr>
        <p:spPr>
          <a:xfrm>
            <a:off x="10021888" y="4430713"/>
            <a:ext cx="923925" cy="923925"/>
          </a:xfrm>
          <a:prstGeom prst="ellipse">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6" name="TextBox 65">
            <a:extLst>
              <a:ext uri="{FF2B5EF4-FFF2-40B4-BE49-F238E27FC236}">
                <a16:creationId xmlns:a16="http://schemas.microsoft.com/office/drawing/2014/main" id="{D5EADA05-B537-4337-81B4-70AA25ACF9F3}"/>
              </a:ext>
            </a:extLst>
          </p:cNvPr>
          <p:cNvSpPr txBox="1">
            <a:spLocks noChangeArrowheads="1"/>
          </p:cNvSpPr>
          <p:nvPr/>
        </p:nvSpPr>
        <p:spPr bwMode="auto">
          <a:xfrm>
            <a:off x="9994900" y="5421313"/>
            <a:ext cx="10191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67" name="Rectangle 66">
            <a:extLst>
              <a:ext uri="{FF2B5EF4-FFF2-40B4-BE49-F238E27FC236}">
                <a16:creationId xmlns:a16="http://schemas.microsoft.com/office/drawing/2014/main" id="{775D9CC2-F2C4-4C8F-831F-E2EA0AD5EA18}"/>
              </a:ext>
            </a:extLst>
          </p:cNvPr>
          <p:cNvSpPr/>
          <p:nvPr/>
        </p:nvSpPr>
        <p:spPr>
          <a:xfrm>
            <a:off x="9428163" y="5665788"/>
            <a:ext cx="2152650" cy="506412"/>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68" name="Oval 67">
            <a:extLst>
              <a:ext uri="{FF2B5EF4-FFF2-40B4-BE49-F238E27FC236}">
                <a16:creationId xmlns:a16="http://schemas.microsoft.com/office/drawing/2014/main" id="{D21A207F-7E98-43FC-974E-28E9CCE102DD}"/>
              </a:ext>
            </a:extLst>
          </p:cNvPr>
          <p:cNvSpPr/>
          <p:nvPr/>
        </p:nvSpPr>
        <p:spPr>
          <a:xfrm>
            <a:off x="7524750" y="2392363"/>
            <a:ext cx="923925" cy="923925"/>
          </a:xfrm>
          <a:prstGeom prst="ellipse">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69" name="TextBox 68">
            <a:extLst>
              <a:ext uri="{FF2B5EF4-FFF2-40B4-BE49-F238E27FC236}">
                <a16:creationId xmlns:a16="http://schemas.microsoft.com/office/drawing/2014/main" id="{358E2BDF-C67F-4271-807E-4734FFCCB92D}"/>
              </a:ext>
            </a:extLst>
          </p:cNvPr>
          <p:cNvSpPr txBox="1">
            <a:spLocks noChangeArrowheads="1"/>
          </p:cNvSpPr>
          <p:nvPr/>
        </p:nvSpPr>
        <p:spPr bwMode="auto">
          <a:xfrm>
            <a:off x="7440613" y="3373438"/>
            <a:ext cx="1092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70" name="Rectangle 69">
            <a:extLst>
              <a:ext uri="{FF2B5EF4-FFF2-40B4-BE49-F238E27FC236}">
                <a16:creationId xmlns:a16="http://schemas.microsoft.com/office/drawing/2014/main" id="{6AB5B264-48C3-4E9B-8361-39B95EE080C3}"/>
              </a:ext>
            </a:extLst>
          </p:cNvPr>
          <p:cNvSpPr/>
          <p:nvPr/>
        </p:nvSpPr>
        <p:spPr>
          <a:xfrm>
            <a:off x="6937375" y="3613150"/>
            <a:ext cx="2122488" cy="506413"/>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71" name="Oval 70">
            <a:extLst>
              <a:ext uri="{FF2B5EF4-FFF2-40B4-BE49-F238E27FC236}">
                <a16:creationId xmlns:a16="http://schemas.microsoft.com/office/drawing/2014/main" id="{643A08A7-9D01-47D8-A18E-17D91E89A963}"/>
              </a:ext>
            </a:extLst>
          </p:cNvPr>
          <p:cNvSpPr/>
          <p:nvPr/>
        </p:nvSpPr>
        <p:spPr>
          <a:xfrm>
            <a:off x="7524750" y="4430713"/>
            <a:ext cx="923925" cy="923925"/>
          </a:xfrm>
          <a:prstGeom prst="ellipse">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solidFill>
                <a:schemeClr val="tx1"/>
              </a:solidFill>
            </a:endParaRPr>
          </a:p>
        </p:txBody>
      </p:sp>
      <p:sp>
        <p:nvSpPr>
          <p:cNvPr id="72" name="TextBox 71">
            <a:extLst>
              <a:ext uri="{FF2B5EF4-FFF2-40B4-BE49-F238E27FC236}">
                <a16:creationId xmlns:a16="http://schemas.microsoft.com/office/drawing/2014/main" id="{73E1923E-034C-4B4C-8105-F4A559088DAF}"/>
              </a:ext>
            </a:extLst>
          </p:cNvPr>
          <p:cNvSpPr txBox="1">
            <a:spLocks noChangeArrowheads="1"/>
          </p:cNvSpPr>
          <p:nvPr/>
        </p:nvSpPr>
        <p:spPr bwMode="auto">
          <a:xfrm>
            <a:off x="7342188" y="5437188"/>
            <a:ext cx="13176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73" name="Rectangle 72">
            <a:extLst>
              <a:ext uri="{FF2B5EF4-FFF2-40B4-BE49-F238E27FC236}">
                <a16:creationId xmlns:a16="http://schemas.microsoft.com/office/drawing/2014/main" id="{CA70475E-EA70-4E8E-A901-55035BC85738}"/>
              </a:ext>
            </a:extLst>
          </p:cNvPr>
          <p:cNvSpPr/>
          <p:nvPr/>
        </p:nvSpPr>
        <p:spPr>
          <a:xfrm>
            <a:off x="6962775" y="5649913"/>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grpSp>
        <p:nvGrpSpPr>
          <p:cNvPr id="74" name="Group 73">
            <a:extLst>
              <a:ext uri="{FF2B5EF4-FFF2-40B4-BE49-F238E27FC236}">
                <a16:creationId xmlns:a16="http://schemas.microsoft.com/office/drawing/2014/main" id="{36DFABCE-A436-4C75-8C75-A1C77587D10E}"/>
              </a:ext>
            </a:extLst>
          </p:cNvPr>
          <p:cNvGrpSpPr/>
          <p:nvPr/>
        </p:nvGrpSpPr>
        <p:grpSpPr>
          <a:xfrm>
            <a:off x="7775008" y="4706822"/>
            <a:ext cx="423629" cy="370251"/>
            <a:chOff x="8296275" y="8293096"/>
            <a:chExt cx="1385888" cy="1211261"/>
          </a:xfrm>
          <a:solidFill>
            <a:schemeClr val="bg1"/>
          </a:solidFill>
        </p:grpSpPr>
        <p:sp>
          <p:nvSpPr>
            <p:cNvPr id="75" name="Freeform 8">
              <a:extLst>
                <a:ext uri="{FF2B5EF4-FFF2-40B4-BE49-F238E27FC236}">
                  <a16:creationId xmlns:a16="http://schemas.microsoft.com/office/drawing/2014/main" id="{3D765740-E5A5-4FC4-BDB8-C65F095B2261}"/>
                </a:ext>
              </a:extLst>
            </p:cNvPr>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6" name="Freeform 9">
              <a:extLst>
                <a:ext uri="{FF2B5EF4-FFF2-40B4-BE49-F238E27FC236}">
                  <a16:creationId xmlns:a16="http://schemas.microsoft.com/office/drawing/2014/main" id="{C9977347-5DFA-4CC2-B73B-ECF9F8B28BFA}"/>
                </a:ext>
              </a:extLst>
            </p:cNvPr>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77" name="Group 76">
            <a:extLst>
              <a:ext uri="{FF2B5EF4-FFF2-40B4-BE49-F238E27FC236}">
                <a16:creationId xmlns:a16="http://schemas.microsoft.com/office/drawing/2014/main" id="{231179D0-0D5B-49F0-937C-91DEADE9CA35}"/>
              </a:ext>
            </a:extLst>
          </p:cNvPr>
          <p:cNvGrpSpPr/>
          <p:nvPr/>
        </p:nvGrpSpPr>
        <p:grpSpPr>
          <a:xfrm>
            <a:off x="10272139" y="2707399"/>
            <a:ext cx="432364" cy="330459"/>
            <a:chOff x="5516563" y="84138"/>
            <a:chExt cx="1414463" cy="1081087"/>
          </a:xfrm>
          <a:solidFill>
            <a:schemeClr val="bg1"/>
          </a:solidFill>
        </p:grpSpPr>
        <p:sp>
          <p:nvSpPr>
            <p:cNvPr id="78" name="Freeform 13">
              <a:extLst>
                <a:ext uri="{FF2B5EF4-FFF2-40B4-BE49-F238E27FC236}">
                  <a16:creationId xmlns:a16="http://schemas.microsoft.com/office/drawing/2014/main" id="{A98298B4-3887-48DC-87A4-BA5AE31EF004}"/>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9" name="Freeform 14">
              <a:extLst>
                <a:ext uri="{FF2B5EF4-FFF2-40B4-BE49-F238E27FC236}">
                  <a16:creationId xmlns:a16="http://schemas.microsoft.com/office/drawing/2014/main" id="{E1AE0353-3733-4A35-98D2-4324626E9CDA}"/>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0" name="Freeform 15">
              <a:extLst>
                <a:ext uri="{FF2B5EF4-FFF2-40B4-BE49-F238E27FC236}">
                  <a16:creationId xmlns:a16="http://schemas.microsoft.com/office/drawing/2014/main" id="{052C0121-BC5C-44FF-AAE2-373D64DCB37B}"/>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1" name="Freeform 16">
              <a:extLst>
                <a:ext uri="{FF2B5EF4-FFF2-40B4-BE49-F238E27FC236}">
                  <a16:creationId xmlns:a16="http://schemas.microsoft.com/office/drawing/2014/main" id="{62BDD742-9FE5-4906-BFBE-667961DC6D7A}"/>
                </a:ext>
              </a:extLst>
            </p:cNvPr>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2" name="Freeform 17">
              <a:extLst>
                <a:ext uri="{FF2B5EF4-FFF2-40B4-BE49-F238E27FC236}">
                  <a16:creationId xmlns:a16="http://schemas.microsoft.com/office/drawing/2014/main" id="{45D47A42-347D-4DC4-8B7A-73318D68BA91}"/>
                </a:ext>
              </a:extLst>
            </p:cNvPr>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3" name="Freeform 18">
              <a:extLst>
                <a:ext uri="{FF2B5EF4-FFF2-40B4-BE49-F238E27FC236}">
                  <a16:creationId xmlns:a16="http://schemas.microsoft.com/office/drawing/2014/main" id="{2641B716-5DEC-4AAF-8F72-245BA47D0D9A}"/>
                </a:ext>
              </a:extLst>
            </p:cNvPr>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4" name="Freeform 19">
              <a:extLst>
                <a:ext uri="{FF2B5EF4-FFF2-40B4-BE49-F238E27FC236}">
                  <a16:creationId xmlns:a16="http://schemas.microsoft.com/office/drawing/2014/main" id="{DEEF7C3C-5BFC-4389-B295-35C5F06BC553}"/>
                </a:ext>
              </a:extLst>
            </p:cNvPr>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85" name="Group 84">
            <a:extLst>
              <a:ext uri="{FF2B5EF4-FFF2-40B4-BE49-F238E27FC236}">
                <a16:creationId xmlns:a16="http://schemas.microsoft.com/office/drawing/2014/main" id="{CA8BC39C-D527-4FE0-BF1E-D3CAE2888E1F}"/>
              </a:ext>
            </a:extLst>
          </p:cNvPr>
          <p:cNvGrpSpPr/>
          <p:nvPr/>
        </p:nvGrpSpPr>
        <p:grpSpPr>
          <a:xfrm>
            <a:off x="7786496" y="2637860"/>
            <a:ext cx="395484" cy="422173"/>
            <a:chOff x="8342313" y="10972800"/>
            <a:chExt cx="1293813" cy="1381125"/>
          </a:xfrm>
          <a:solidFill>
            <a:schemeClr val="bg1"/>
          </a:solidFill>
        </p:grpSpPr>
        <p:sp>
          <p:nvSpPr>
            <p:cNvPr id="86" name="Freeform 5">
              <a:extLst>
                <a:ext uri="{FF2B5EF4-FFF2-40B4-BE49-F238E27FC236}">
                  <a16:creationId xmlns:a16="http://schemas.microsoft.com/office/drawing/2014/main" id="{5ED45112-6591-4BCD-B8AF-CF6121F4D0C2}"/>
                </a:ext>
              </a:extLst>
            </p:cNvPr>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7" name="Freeform 6">
              <a:extLst>
                <a:ext uri="{FF2B5EF4-FFF2-40B4-BE49-F238E27FC236}">
                  <a16:creationId xmlns:a16="http://schemas.microsoft.com/office/drawing/2014/main" id="{D697651D-70EB-44C0-A70E-B8625A9EF560}"/>
                </a:ext>
              </a:extLst>
            </p:cNvPr>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8" name="Freeform 7">
              <a:extLst>
                <a:ext uri="{FF2B5EF4-FFF2-40B4-BE49-F238E27FC236}">
                  <a16:creationId xmlns:a16="http://schemas.microsoft.com/office/drawing/2014/main" id="{E8770F37-FA85-416F-AD5C-78C91DFD02E5}"/>
                </a:ext>
              </a:extLst>
            </p:cNvPr>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89" name="Freeform 84">
            <a:extLst>
              <a:ext uri="{FF2B5EF4-FFF2-40B4-BE49-F238E27FC236}">
                <a16:creationId xmlns:a16="http://schemas.microsoft.com/office/drawing/2014/main" id="{4B8BE64A-A8A5-438F-BF0B-99D515D76C72}"/>
              </a:ext>
            </a:extLst>
          </p:cNvPr>
          <p:cNvSpPr>
            <a:spLocks noEditPoints="1"/>
          </p:cNvSpPr>
          <p:nvPr/>
        </p:nvSpPr>
        <p:spPr bwMode="auto">
          <a:xfrm>
            <a:off x="10325100" y="4762500"/>
            <a:ext cx="355600" cy="233363"/>
          </a:xfrm>
          <a:custGeom>
            <a:avLst/>
            <a:gdLst>
              <a:gd name="T0" fmla="*/ 311968 w 128"/>
              <a:gd name="T1" fmla="*/ 0 h 84"/>
              <a:gd name="T2" fmla="*/ 44567 w 128"/>
              <a:gd name="T3" fmla="*/ 0 h 84"/>
              <a:gd name="T4" fmla="*/ 0 w 128"/>
              <a:gd name="T5" fmla="*/ 44485 h 84"/>
              <a:gd name="T6" fmla="*/ 0 w 128"/>
              <a:gd name="T7" fmla="*/ 189059 h 84"/>
              <a:gd name="T8" fmla="*/ 44567 w 128"/>
              <a:gd name="T9" fmla="*/ 233544 h 84"/>
              <a:gd name="T10" fmla="*/ 311968 w 128"/>
              <a:gd name="T11" fmla="*/ 233544 h 84"/>
              <a:gd name="T12" fmla="*/ 356535 w 128"/>
              <a:gd name="T13" fmla="*/ 189059 h 84"/>
              <a:gd name="T14" fmla="*/ 356535 w 128"/>
              <a:gd name="T15" fmla="*/ 44485 h 84"/>
              <a:gd name="T16" fmla="*/ 311968 w 128"/>
              <a:gd name="T17" fmla="*/ 0 h 84"/>
              <a:gd name="T18" fmla="*/ 22283 w 128"/>
              <a:gd name="T19" fmla="*/ 58386 h 84"/>
              <a:gd name="T20" fmla="*/ 100275 w 128"/>
              <a:gd name="T21" fmla="*/ 116772 h 84"/>
              <a:gd name="T22" fmla="*/ 22283 w 128"/>
              <a:gd name="T23" fmla="*/ 175158 h 84"/>
              <a:gd name="T24" fmla="*/ 22283 w 128"/>
              <a:gd name="T25" fmla="*/ 58386 h 84"/>
              <a:gd name="T26" fmla="*/ 334252 w 128"/>
              <a:gd name="T27" fmla="*/ 189059 h 84"/>
              <a:gd name="T28" fmla="*/ 311968 w 128"/>
              <a:gd name="T29" fmla="*/ 211302 h 84"/>
              <a:gd name="T30" fmla="*/ 44567 w 128"/>
              <a:gd name="T31" fmla="*/ 211302 h 84"/>
              <a:gd name="T32" fmla="*/ 22283 w 128"/>
              <a:gd name="T33" fmla="*/ 189059 h 84"/>
              <a:gd name="T34" fmla="*/ 108632 w 128"/>
              <a:gd name="T35" fmla="*/ 125113 h 84"/>
              <a:gd name="T36" fmla="*/ 158769 w 128"/>
              <a:gd name="T37" fmla="*/ 161257 h 84"/>
              <a:gd name="T38" fmla="*/ 178268 w 128"/>
              <a:gd name="T39" fmla="*/ 166817 h 84"/>
              <a:gd name="T40" fmla="*/ 197766 w 128"/>
              <a:gd name="T41" fmla="*/ 161257 h 84"/>
              <a:gd name="T42" fmla="*/ 247903 w 128"/>
              <a:gd name="T43" fmla="*/ 125113 h 84"/>
              <a:gd name="T44" fmla="*/ 334252 w 128"/>
              <a:gd name="T45" fmla="*/ 189059 h 84"/>
              <a:gd name="T46" fmla="*/ 334252 w 128"/>
              <a:gd name="T47" fmla="*/ 175158 h 84"/>
              <a:gd name="T48" fmla="*/ 256260 w 128"/>
              <a:gd name="T49" fmla="*/ 116772 h 84"/>
              <a:gd name="T50" fmla="*/ 334252 w 128"/>
              <a:gd name="T51" fmla="*/ 58386 h 84"/>
              <a:gd name="T52" fmla="*/ 334252 w 128"/>
              <a:gd name="T53" fmla="*/ 175158 h 84"/>
              <a:gd name="T54" fmla="*/ 192195 w 128"/>
              <a:gd name="T55" fmla="*/ 150135 h 84"/>
              <a:gd name="T56" fmla="*/ 178268 w 128"/>
              <a:gd name="T57" fmla="*/ 155696 h 84"/>
              <a:gd name="T58" fmla="*/ 164340 w 128"/>
              <a:gd name="T59" fmla="*/ 150135 h 84"/>
              <a:gd name="T60" fmla="*/ 119773 w 128"/>
              <a:gd name="T61" fmla="*/ 116772 h 84"/>
              <a:gd name="T62" fmla="*/ 108632 w 128"/>
              <a:gd name="T63" fmla="*/ 111211 h 84"/>
              <a:gd name="T64" fmla="*/ 22283 w 128"/>
              <a:gd name="T65" fmla="*/ 44485 h 84"/>
              <a:gd name="T66" fmla="*/ 22283 w 128"/>
              <a:gd name="T67" fmla="*/ 44485 h 84"/>
              <a:gd name="T68" fmla="*/ 44567 w 128"/>
              <a:gd name="T69" fmla="*/ 22242 h 84"/>
              <a:gd name="T70" fmla="*/ 311968 w 128"/>
              <a:gd name="T71" fmla="*/ 22242 h 84"/>
              <a:gd name="T72" fmla="*/ 334252 w 128"/>
              <a:gd name="T73" fmla="*/ 44485 h 84"/>
              <a:gd name="T74" fmla="*/ 192195 w 128"/>
              <a:gd name="T75" fmla="*/ 15013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up)">
                                      <p:cBhvr>
                                        <p:cTn id="7" dur="500"/>
                                        <p:tgtEl>
                                          <p:spTgt spid="58"/>
                                        </p:tgtEl>
                                      </p:cBhvr>
                                    </p:animEffect>
                                  </p:childTnLst>
                                </p:cTn>
                              </p:par>
                              <p:par>
                                <p:cTn id="8" presetID="16" presetClass="entr" presetSubtype="37" fill="hold"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barn(outVertical)">
                                      <p:cBhvr>
                                        <p:cTn id="10" dur="500"/>
                                        <p:tgtEl>
                                          <p:spTgt spid="5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1000"/>
                                        <p:tgtEl>
                                          <p:spTgt spid="60"/>
                                        </p:tgtEl>
                                      </p:cBhvr>
                                    </p:animEffect>
                                    <p:anim calcmode="lin" valueType="num">
                                      <p:cBhvr>
                                        <p:cTn id="14" dur="1000" fill="hold"/>
                                        <p:tgtEl>
                                          <p:spTgt spid="60"/>
                                        </p:tgtEl>
                                        <p:attrNameLst>
                                          <p:attrName>ppt_x</p:attrName>
                                        </p:attrNameLst>
                                      </p:cBhvr>
                                      <p:tavLst>
                                        <p:tav tm="0">
                                          <p:val>
                                            <p:strVal val="#ppt_x"/>
                                          </p:val>
                                        </p:tav>
                                        <p:tav tm="100000">
                                          <p:val>
                                            <p:strVal val="#ppt_x"/>
                                          </p:val>
                                        </p:tav>
                                      </p:tavLst>
                                    </p:anim>
                                    <p:anim calcmode="lin" valueType="num">
                                      <p:cBhvr>
                                        <p:cTn id="15" dur="900" decel="100000" fill="hold"/>
                                        <p:tgtEl>
                                          <p:spTgt spid="6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7" presetClass="entr" presetSubtype="10" fill="hold" nodeType="afterEffect">
                                  <p:stCondLst>
                                    <p:cond delay="0"/>
                                  </p:stCondLst>
                                  <p:childTnLst>
                                    <p:set>
                                      <p:cBhvr>
                                        <p:cTn id="19" dur="1" fill="hold">
                                          <p:stCondLst>
                                            <p:cond delay="0"/>
                                          </p:stCondLst>
                                        </p:cTn>
                                        <p:tgtEl>
                                          <p:spTgt spid="61"/>
                                        </p:tgtEl>
                                        <p:attrNameLst>
                                          <p:attrName>style.visibility</p:attrName>
                                        </p:attrNameLst>
                                      </p:cBhvr>
                                      <p:to>
                                        <p:strVal val="visible"/>
                                      </p:to>
                                    </p:set>
                                    <p:anim calcmode="lin" valueType="num">
                                      <p:cBhvr>
                                        <p:cTn id="20" dur="750" fill="hold"/>
                                        <p:tgtEl>
                                          <p:spTgt spid="61"/>
                                        </p:tgtEl>
                                        <p:attrNameLst>
                                          <p:attrName>ppt_w</p:attrName>
                                        </p:attrNameLst>
                                      </p:cBhvr>
                                      <p:tavLst>
                                        <p:tav tm="0">
                                          <p:val>
                                            <p:fltVal val="0"/>
                                          </p:val>
                                        </p:tav>
                                        <p:tav tm="100000">
                                          <p:val>
                                            <p:strVal val="#ppt_w"/>
                                          </p:val>
                                        </p:tav>
                                      </p:tavLst>
                                    </p:anim>
                                    <p:anim calcmode="lin" valueType="num">
                                      <p:cBhvr>
                                        <p:cTn id="21" dur="750" fill="hold"/>
                                        <p:tgtEl>
                                          <p:spTgt spid="61"/>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1750"/>
                            </p:stCondLst>
                            <p:childTnLst>
                              <p:par>
                                <p:cTn id="23" presetID="10" presetClass="entr" presetSubtype="0" fill="hold" grpId="0" nodeType="after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childTnLst>
                          </p:cTn>
                        </p:par>
                        <p:par>
                          <p:cTn id="26" fill="hold" nodeType="afterGroup">
                            <p:stCondLst>
                              <p:cond delay="2250"/>
                            </p:stCondLst>
                            <p:childTnLst>
                              <p:par>
                                <p:cTn id="27" presetID="53" presetClass="entr" presetSubtype="16" fill="hold" nodeType="afterEffect">
                                  <p:stCondLst>
                                    <p:cond delay="0"/>
                                  </p:stCondLst>
                                  <p:childTnLst>
                                    <p:set>
                                      <p:cBhvr>
                                        <p:cTn id="28" dur="1" fill="hold">
                                          <p:stCondLst>
                                            <p:cond delay="0"/>
                                          </p:stCondLst>
                                        </p:cTn>
                                        <p:tgtEl>
                                          <p:spTgt spid="85"/>
                                        </p:tgtEl>
                                        <p:attrNameLst>
                                          <p:attrName>style.visibility</p:attrName>
                                        </p:attrNameLst>
                                      </p:cBhvr>
                                      <p:to>
                                        <p:strVal val="visible"/>
                                      </p:to>
                                    </p:set>
                                    <p:anim calcmode="lin" valueType="num">
                                      <p:cBhvr>
                                        <p:cTn id="29" dur="500" fill="hold"/>
                                        <p:tgtEl>
                                          <p:spTgt spid="85"/>
                                        </p:tgtEl>
                                        <p:attrNameLst>
                                          <p:attrName>ppt_w</p:attrName>
                                        </p:attrNameLst>
                                      </p:cBhvr>
                                      <p:tavLst>
                                        <p:tav tm="0">
                                          <p:val>
                                            <p:fltVal val="0"/>
                                          </p:val>
                                        </p:tav>
                                        <p:tav tm="100000">
                                          <p:val>
                                            <p:strVal val="#ppt_w"/>
                                          </p:val>
                                        </p:tav>
                                      </p:tavLst>
                                    </p:anim>
                                    <p:anim calcmode="lin" valueType="num">
                                      <p:cBhvr>
                                        <p:cTn id="30" dur="500" fill="hold"/>
                                        <p:tgtEl>
                                          <p:spTgt spid="85"/>
                                        </p:tgtEl>
                                        <p:attrNameLst>
                                          <p:attrName>ppt_h</p:attrName>
                                        </p:attrNameLst>
                                      </p:cBhvr>
                                      <p:tavLst>
                                        <p:tav tm="0">
                                          <p:val>
                                            <p:fltVal val="0"/>
                                          </p:val>
                                        </p:tav>
                                        <p:tav tm="100000">
                                          <p:val>
                                            <p:strVal val="#ppt_h"/>
                                          </p:val>
                                        </p:tav>
                                      </p:tavLst>
                                    </p:anim>
                                    <p:animEffect transition="in" filter="fade">
                                      <p:cBhvr>
                                        <p:cTn id="31" dur="500"/>
                                        <p:tgtEl>
                                          <p:spTgt spid="85"/>
                                        </p:tgtEl>
                                      </p:cBhvr>
                                    </p:animEffect>
                                  </p:childTnLst>
                                </p:cTn>
                              </p:par>
                            </p:childTnLst>
                          </p:cTn>
                        </p:par>
                        <p:par>
                          <p:cTn id="32" fill="hold" nodeType="afterGroup">
                            <p:stCondLst>
                              <p:cond delay="2750"/>
                            </p:stCondLst>
                            <p:childTnLst>
                              <p:par>
                                <p:cTn id="33" presetID="10" presetClass="entr" presetSubtype="0" fill="hold" grpId="0"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0"/>
                                        </p:tgtEl>
                                        <p:attrNameLst>
                                          <p:attrName>style.visibility</p:attrName>
                                        </p:attrNameLst>
                                      </p:cBhvr>
                                      <p:to>
                                        <p:strVal val="visible"/>
                                      </p:to>
                                    </p:set>
                                    <p:animEffect transition="in" filter="fade">
                                      <p:cBhvr>
                                        <p:cTn id="38" dur="500"/>
                                        <p:tgtEl>
                                          <p:spTgt spid="70"/>
                                        </p:tgtEl>
                                      </p:cBhvr>
                                    </p:animEffect>
                                  </p:childTnLst>
                                </p:cTn>
                              </p:par>
                            </p:childTnLst>
                          </p:cTn>
                        </p:par>
                        <p:par>
                          <p:cTn id="39" fill="hold" nodeType="afterGroup">
                            <p:stCondLst>
                              <p:cond delay="3250"/>
                            </p:stCondLst>
                            <p:childTnLst>
                              <p:par>
                                <p:cTn id="40" presetID="10" presetClass="entr" presetSubtype="0" fill="hold" grpId="0" nodeType="afterEffect">
                                  <p:stCondLst>
                                    <p:cond delay="0"/>
                                  </p:stCondLst>
                                  <p:childTnLst>
                                    <p:set>
                                      <p:cBhvr>
                                        <p:cTn id="41" dur="1" fill="hold">
                                          <p:stCondLst>
                                            <p:cond delay="0"/>
                                          </p:stCondLst>
                                        </p:cTn>
                                        <p:tgtEl>
                                          <p:spTgt spid="62"/>
                                        </p:tgtEl>
                                        <p:attrNameLst>
                                          <p:attrName>style.visibility</p:attrName>
                                        </p:attrNameLst>
                                      </p:cBhvr>
                                      <p:to>
                                        <p:strVal val="visible"/>
                                      </p:to>
                                    </p:set>
                                    <p:animEffect transition="in" filter="fade">
                                      <p:cBhvr>
                                        <p:cTn id="42" dur="500"/>
                                        <p:tgtEl>
                                          <p:spTgt spid="62"/>
                                        </p:tgtEl>
                                      </p:cBhvr>
                                    </p:animEffect>
                                  </p:childTnLst>
                                </p:cTn>
                              </p:par>
                            </p:childTnLst>
                          </p:cTn>
                        </p:par>
                        <p:par>
                          <p:cTn id="43" fill="hold" nodeType="afterGroup">
                            <p:stCondLst>
                              <p:cond delay="3750"/>
                            </p:stCondLst>
                            <p:childTnLst>
                              <p:par>
                                <p:cTn id="44" presetID="53" presetClass="entr" presetSubtype="16" fill="hold" nodeType="afterEffect">
                                  <p:stCondLst>
                                    <p:cond delay="0"/>
                                  </p:stCondLst>
                                  <p:childTnLst>
                                    <p:set>
                                      <p:cBhvr>
                                        <p:cTn id="45" dur="1" fill="hold">
                                          <p:stCondLst>
                                            <p:cond delay="0"/>
                                          </p:stCondLst>
                                        </p:cTn>
                                        <p:tgtEl>
                                          <p:spTgt spid="77"/>
                                        </p:tgtEl>
                                        <p:attrNameLst>
                                          <p:attrName>style.visibility</p:attrName>
                                        </p:attrNameLst>
                                      </p:cBhvr>
                                      <p:to>
                                        <p:strVal val="visible"/>
                                      </p:to>
                                    </p:set>
                                    <p:anim calcmode="lin" valueType="num">
                                      <p:cBhvr>
                                        <p:cTn id="46" dur="500" fill="hold"/>
                                        <p:tgtEl>
                                          <p:spTgt spid="77"/>
                                        </p:tgtEl>
                                        <p:attrNameLst>
                                          <p:attrName>ppt_w</p:attrName>
                                        </p:attrNameLst>
                                      </p:cBhvr>
                                      <p:tavLst>
                                        <p:tav tm="0">
                                          <p:val>
                                            <p:fltVal val="0"/>
                                          </p:val>
                                        </p:tav>
                                        <p:tav tm="100000">
                                          <p:val>
                                            <p:strVal val="#ppt_w"/>
                                          </p:val>
                                        </p:tav>
                                      </p:tavLst>
                                    </p:anim>
                                    <p:anim calcmode="lin" valueType="num">
                                      <p:cBhvr>
                                        <p:cTn id="47" dur="500" fill="hold"/>
                                        <p:tgtEl>
                                          <p:spTgt spid="77"/>
                                        </p:tgtEl>
                                        <p:attrNameLst>
                                          <p:attrName>ppt_h</p:attrName>
                                        </p:attrNameLst>
                                      </p:cBhvr>
                                      <p:tavLst>
                                        <p:tav tm="0">
                                          <p:val>
                                            <p:fltVal val="0"/>
                                          </p:val>
                                        </p:tav>
                                        <p:tav tm="100000">
                                          <p:val>
                                            <p:strVal val="#ppt_h"/>
                                          </p:val>
                                        </p:tav>
                                      </p:tavLst>
                                    </p:anim>
                                    <p:animEffect transition="in" filter="fade">
                                      <p:cBhvr>
                                        <p:cTn id="48" dur="500"/>
                                        <p:tgtEl>
                                          <p:spTgt spid="77"/>
                                        </p:tgtEl>
                                      </p:cBhvr>
                                    </p:animEffect>
                                  </p:childTnLst>
                                </p:cTn>
                              </p:par>
                            </p:childTnLst>
                          </p:cTn>
                        </p:par>
                        <p:par>
                          <p:cTn id="49" fill="hold" nodeType="afterGroup">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fade">
                                      <p:cBhvr>
                                        <p:cTn id="55" dur="500"/>
                                        <p:tgtEl>
                                          <p:spTgt spid="64"/>
                                        </p:tgtEl>
                                      </p:cBhvr>
                                    </p:animEffect>
                                  </p:childTnLst>
                                </p:cTn>
                              </p:par>
                            </p:childTnLst>
                          </p:cTn>
                        </p:par>
                        <p:par>
                          <p:cTn id="56" fill="hold" nodeType="afterGroup">
                            <p:stCondLst>
                              <p:cond delay="4750"/>
                            </p:stCondLst>
                            <p:childTnLst>
                              <p:par>
                                <p:cTn id="57" presetID="10" presetClass="entr" presetSubtype="0" fill="hold" grpId="0" nodeType="afterEffect">
                                  <p:stCondLst>
                                    <p:cond delay="0"/>
                                  </p:stCondLst>
                                  <p:childTnLst>
                                    <p:set>
                                      <p:cBhvr>
                                        <p:cTn id="58" dur="1" fill="hold">
                                          <p:stCondLst>
                                            <p:cond delay="0"/>
                                          </p:stCondLst>
                                        </p:cTn>
                                        <p:tgtEl>
                                          <p:spTgt spid="71"/>
                                        </p:tgtEl>
                                        <p:attrNameLst>
                                          <p:attrName>style.visibility</p:attrName>
                                        </p:attrNameLst>
                                      </p:cBhvr>
                                      <p:to>
                                        <p:strVal val="visible"/>
                                      </p:to>
                                    </p:set>
                                    <p:animEffect transition="in" filter="fade">
                                      <p:cBhvr>
                                        <p:cTn id="59" dur="500"/>
                                        <p:tgtEl>
                                          <p:spTgt spid="71"/>
                                        </p:tgtEl>
                                      </p:cBhvr>
                                    </p:animEffect>
                                  </p:childTnLst>
                                </p:cTn>
                              </p:par>
                            </p:childTnLst>
                          </p:cTn>
                        </p:par>
                        <p:par>
                          <p:cTn id="60" fill="hold" nodeType="afterGroup">
                            <p:stCondLst>
                              <p:cond delay="5250"/>
                            </p:stCondLst>
                            <p:childTnLst>
                              <p:par>
                                <p:cTn id="61" presetID="53" presetClass="entr" presetSubtype="16" fill="hold" nodeType="afterEffect">
                                  <p:stCondLst>
                                    <p:cond delay="0"/>
                                  </p:stCondLst>
                                  <p:childTnLst>
                                    <p:set>
                                      <p:cBhvr>
                                        <p:cTn id="62" dur="1" fill="hold">
                                          <p:stCondLst>
                                            <p:cond delay="0"/>
                                          </p:stCondLst>
                                        </p:cTn>
                                        <p:tgtEl>
                                          <p:spTgt spid="74"/>
                                        </p:tgtEl>
                                        <p:attrNameLst>
                                          <p:attrName>style.visibility</p:attrName>
                                        </p:attrNameLst>
                                      </p:cBhvr>
                                      <p:to>
                                        <p:strVal val="visible"/>
                                      </p:to>
                                    </p:set>
                                    <p:anim calcmode="lin" valueType="num">
                                      <p:cBhvr>
                                        <p:cTn id="63" dur="500" fill="hold"/>
                                        <p:tgtEl>
                                          <p:spTgt spid="74"/>
                                        </p:tgtEl>
                                        <p:attrNameLst>
                                          <p:attrName>ppt_w</p:attrName>
                                        </p:attrNameLst>
                                      </p:cBhvr>
                                      <p:tavLst>
                                        <p:tav tm="0">
                                          <p:val>
                                            <p:fltVal val="0"/>
                                          </p:val>
                                        </p:tav>
                                        <p:tav tm="100000">
                                          <p:val>
                                            <p:strVal val="#ppt_w"/>
                                          </p:val>
                                        </p:tav>
                                      </p:tavLst>
                                    </p:anim>
                                    <p:anim calcmode="lin" valueType="num">
                                      <p:cBhvr>
                                        <p:cTn id="64" dur="500" fill="hold"/>
                                        <p:tgtEl>
                                          <p:spTgt spid="74"/>
                                        </p:tgtEl>
                                        <p:attrNameLst>
                                          <p:attrName>ppt_h</p:attrName>
                                        </p:attrNameLst>
                                      </p:cBhvr>
                                      <p:tavLst>
                                        <p:tav tm="0">
                                          <p:val>
                                            <p:fltVal val="0"/>
                                          </p:val>
                                        </p:tav>
                                        <p:tav tm="100000">
                                          <p:val>
                                            <p:strVal val="#ppt_h"/>
                                          </p:val>
                                        </p:tav>
                                      </p:tavLst>
                                    </p:anim>
                                    <p:animEffect transition="in" filter="fade">
                                      <p:cBhvr>
                                        <p:cTn id="65" dur="500"/>
                                        <p:tgtEl>
                                          <p:spTgt spid="74"/>
                                        </p:tgtEl>
                                      </p:cBhvr>
                                    </p:animEffect>
                                  </p:childTnLst>
                                </p:cTn>
                              </p:par>
                            </p:childTnLst>
                          </p:cTn>
                        </p:par>
                        <p:par>
                          <p:cTn id="66" fill="hold" nodeType="afterGroup">
                            <p:stCondLst>
                              <p:cond delay="5750"/>
                            </p:stCondLst>
                            <p:childTnLst>
                              <p:par>
                                <p:cTn id="67" presetID="10" presetClass="entr" presetSubtype="0" fill="hold" grpId="0" nodeType="afterEffect">
                                  <p:stCondLst>
                                    <p:cond delay="0"/>
                                  </p:stCondLst>
                                  <p:childTnLst>
                                    <p:set>
                                      <p:cBhvr>
                                        <p:cTn id="68" dur="1" fill="hold">
                                          <p:stCondLst>
                                            <p:cond delay="0"/>
                                          </p:stCondLst>
                                        </p:cTn>
                                        <p:tgtEl>
                                          <p:spTgt spid="72"/>
                                        </p:tgtEl>
                                        <p:attrNameLst>
                                          <p:attrName>style.visibility</p:attrName>
                                        </p:attrNameLst>
                                      </p:cBhvr>
                                      <p:to>
                                        <p:strVal val="visible"/>
                                      </p:to>
                                    </p:set>
                                    <p:animEffect transition="in" filter="fade">
                                      <p:cBhvr>
                                        <p:cTn id="69" dur="500"/>
                                        <p:tgtEl>
                                          <p:spTgt spid="7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73"/>
                                        </p:tgtEl>
                                        <p:attrNameLst>
                                          <p:attrName>style.visibility</p:attrName>
                                        </p:attrNameLst>
                                      </p:cBhvr>
                                      <p:to>
                                        <p:strVal val="visible"/>
                                      </p:to>
                                    </p:set>
                                    <p:animEffect transition="in" filter="fade">
                                      <p:cBhvr>
                                        <p:cTn id="72" dur="500"/>
                                        <p:tgtEl>
                                          <p:spTgt spid="73"/>
                                        </p:tgtEl>
                                      </p:cBhvr>
                                    </p:animEffect>
                                  </p:childTnLst>
                                </p:cTn>
                              </p:par>
                            </p:childTnLst>
                          </p:cTn>
                        </p:par>
                        <p:par>
                          <p:cTn id="73" fill="hold" nodeType="afterGroup">
                            <p:stCondLst>
                              <p:cond delay="6250"/>
                            </p:stCondLst>
                            <p:childTnLst>
                              <p:par>
                                <p:cTn id="74" presetID="10" presetClass="entr" presetSubtype="0" fill="hold" grpId="0" nodeType="afterEffect">
                                  <p:stCondLst>
                                    <p:cond delay="0"/>
                                  </p:stCondLst>
                                  <p:childTnLst>
                                    <p:set>
                                      <p:cBhvr>
                                        <p:cTn id="75" dur="1" fill="hold">
                                          <p:stCondLst>
                                            <p:cond delay="0"/>
                                          </p:stCondLst>
                                        </p:cTn>
                                        <p:tgtEl>
                                          <p:spTgt spid="65"/>
                                        </p:tgtEl>
                                        <p:attrNameLst>
                                          <p:attrName>style.visibility</p:attrName>
                                        </p:attrNameLst>
                                      </p:cBhvr>
                                      <p:to>
                                        <p:strVal val="visible"/>
                                      </p:to>
                                    </p:set>
                                    <p:animEffect transition="in" filter="fade">
                                      <p:cBhvr>
                                        <p:cTn id="76" dur="500"/>
                                        <p:tgtEl>
                                          <p:spTgt spid="65"/>
                                        </p:tgtEl>
                                      </p:cBhvr>
                                    </p:animEffect>
                                  </p:childTnLst>
                                </p:cTn>
                              </p:par>
                            </p:childTnLst>
                          </p:cTn>
                        </p:par>
                        <p:par>
                          <p:cTn id="77" fill="hold" nodeType="afterGroup">
                            <p:stCondLst>
                              <p:cond delay="6750"/>
                            </p:stCondLst>
                            <p:childTnLst>
                              <p:par>
                                <p:cTn id="78" presetID="10" presetClass="entr" presetSubtype="0" fill="hold" grpId="0" nodeType="afterEffect">
                                  <p:stCondLst>
                                    <p:cond delay="0"/>
                                  </p:stCondLst>
                                  <p:childTnLst>
                                    <p:set>
                                      <p:cBhvr>
                                        <p:cTn id="79" dur="1" fill="hold">
                                          <p:stCondLst>
                                            <p:cond delay="0"/>
                                          </p:stCondLst>
                                        </p:cTn>
                                        <p:tgtEl>
                                          <p:spTgt spid="66"/>
                                        </p:tgtEl>
                                        <p:attrNameLst>
                                          <p:attrName>style.visibility</p:attrName>
                                        </p:attrNameLst>
                                      </p:cBhvr>
                                      <p:to>
                                        <p:strVal val="visible"/>
                                      </p:to>
                                    </p:set>
                                    <p:animEffect transition="in" filter="fade">
                                      <p:cBhvr>
                                        <p:cTn id="80" dur="500"/>
                                        <p:tgtEl>
                                          <p:spTgt spid="6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7"/>
                                        </p:tgtEl>
                                        <p:attrNameLst>
                                          <p:attrName>style.visibility</p:attrName>
                                        </p:attrNameLst>
                                      </p:cBhvr>
                                      <p:to>
                                        <p:strVal val="visible"/>
                                      </p:to>
                                    </p:set>
                                    <p:animEffect transition="in" filter="fade">
                                      <p:cBhvr>
                                        <p:cTn id="83" dur="500"/>
                                        <p:tgtEl>
                                          <p:spTgt spid="67"/>
                                        </p:tgtEl>
                                      </p:cBhvr>
                                    </p:animEffect>
                                  </p:childTnLst>
                                </p:cTn>
                              </p:par>
                            </p:childTnLst>
                          </p:cTn>
                        </p:par>
                        <p:par>
                          <p:cTn id="84" fill="hold" nodeType="afterGroup">
                            <p:stCondLst>
                              <p:cond delay="7250"/>
                            </p:stCondLst>
                            <p:childTnLst>
                              <p:par>
                                <p:cTn id="85" presetID="2" presetClass="exit" presetSubtype="1" fill="hold" grpId="1" nodeType="afterEffect">
                                  <p:stCondLst>
                                    <p:cond delay="0"/>
                                  </p:stCondLst>
                                  <p:childTnLst>
                                    <p:anim calcmode="lin" valueType="num">
                                      <p:cBhvr additive="base">
                                        <p:cTn id="86" dur="500"/>
                                        <p:tgtEl>
                                          <p:spTgt spid="58"/>
                                        </p:tgtEl>
                                        <p:attrNameLst>
                                          <p:attrName>ppt_x</p:attrName>
                                        </p:attrNameLst>
                                      </p:cBhvr>
                                      <p:tavLst>
                                        <p:tav tm="0">
                                          <p:val>
                                            <p:strVal val="ppt_x"/>
                                          </p:val>
                                        </p:tav>
                                        <p:tav tm="100000">
                                          <p:val>
                                            <p:strVal val="ppt_x"/>
                                          </p:val>
                                        </p:tav>
                                      </p:tavLst>
                                    </p:anim>
                                    <p:anim calcmode="lin" valueType="num">
                                      <p:cBhvr additive="base">
                                        <p:cTn id="87" dur="500"/>
                                        <p:tgtEl>
                                          <p:spTgt spid="58"/>
                                        </p:tgtEl>
                                        <p:attrNameLst>
                                          <p:attrName>ppt_y</p:attrName>
                                        </p:attrNameLst>
                                      </p:cBhvr>
                                      <p:tavLst>
                                        <p:tav tm="0">
                                          <p:val>
                                            <p:strVal val="ppt_y"/>
                                          </p:val>
                                        </p:tav>
                                        <p:tav tm="100000">
                                          <p:val>
                                            <p:strVal val="0-ppt_h/2"/>
                                          </p:val>
                                        </p:tav>
                                      </p:tavLst>
                                    </p:anim>
                                    <p:set>
                                      <p:cBhvr>
                                        <p:cTn id="88" dur="1" fill="hold">
                                          <p:stCondLst>
                                            <p:cond delay="499"/>
                                          </p:stCondLst>
                                        </p:cTn>
                                        <p:tgtEl>
                                          <p:spTgt spid="58"/>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59"/>
                                        </p:tgtEl>
                                        <p:attrNameLst>
                                          <p:attrName>ppt_x</p:attrName>
                                        </p:attrNameLst>
                                      </p:cBhvr>
                                      <p:tavLst>
                                        <p:tav tm="0">
                                          <p:val>
                                            <p:strVal val="ppt_x"/>
                                          </p:val>
                                        </p:tav>
                                        <p:tav tm="100000">
                                          <p:val>
                                            <p:strVal val="ppt_x"/>
                                          </p:val>
                                        </p:tav>
                                      </p:tavLst>
                                    </p:anim>
                                    <p:anim calcmode="lin" valueType="num">
                                      <p:cBhvr additive="base">
                                        <p:cTn id="91" dur="500"/>
                                        <p:tgtEl>
                                          <p:spTgt spid="59"/>
                                        </p:tgtEl>
                                        <p:attrNameLst>
                                          <p:attrName>ppt_y</p:attrName>
                                        </p:attrNameLst>
                                      </p:cBhvr>
                                      <p:tavLst>
                                        <p:tav tm="0">
                                          <p:val>
                                            <p:strVal val="ppt_y"/>
                                          </p:val>
                                        </p:tav>
                                        <p:tav tm="100000">
                                          <p:val>
                                            <p:strVal val="0-ppt_h/2"/>
                                          </p:val>
                                        </p:tav>
                                      </p:tavLst>
                                    </p:anim>
                                    <p:set>
                                      <p:cBhvr>
                                        <p:cTn id="92" dur="1" fill="hold">
                                          <p:stCondLst>
                                            <p:cond delay="499"/>
                                          </p:stCondLst>
                                        </p:cTn>
                                        <p:tgtEl>
                                          <p:spTgt spid="59"/>
                                        </p:tgtEl>
                                        <p:attrNameLst>
                                          <p:attrName>style.visibility</p:attrName>
                                        </p:attrNameLst>
                                      </p:cBhvr>
                                      <p:to>
                                        <p:strVal val="hidden"/>
                                      </p:to>
                                    </p:set>
                                  </p:childTnLst>
                                </p:cTn>
                              </p:par>
                              <p:par>
                                <p:cTn id="93" presetID="2" presetClass="exit" presetSubtype="1" fill="hold" grpId="1" nodeType="withEffect">
                                  <p:stCondLst>
                                    <p:cond delay="0"/>
                                  </p:stCondLst>
                                  <p:childTnLst>
                                    <p:anim calcmode="lin" valueType="num">
                                      <p:cBhvr additive="base">
                                        <p:cTn id="94" dur="500"/>
                                        <p:tgtEl>
                                          <p:spTgt spid="60"/>
                                        </p:tgtEl>
                                        <p:attrNameLst>
                                          <p:attrName>ppt_x</p:attrName>
                                        </p:attrNameLst>
                                      </p:cBhvr>
                                      <p:tavLst>
                                        <p:tav tm="0">
                                          <p:val>
                                            <p:strVal val="ppt_x"/>
                                          </p:val>
                                        </p:tav>
                                        <p:tav tm="100000">
                                          <p:val>
                                            <p:strVal val="ppt_x"/>
                                          </p:val>
                                        </p:tav>
                                      </p:tavLst>
                                    </p:anim>
                                    <p:anim calcmode="lin" valueType="num">
                                      <p:cBhvr additive="base">
                                        <p:cTn id="95" dur="500"/>
                                        <p:tgtEl>
                                          <p:spTgt spid="60"/>
                                        </p:tgtEl>
                                        <p:attrNameLst>
                                          <p:attrName>ppt_y</p:attrName>
                                        </p:attrNameLst>
                                      </p:cBhvr>
                                      <p:tavLst>
                                        <p:tav tm="0">
                                          <p:val>
                                            <p:strVal val="ppt_y"/>
                                          </p:val>
                                        </p:tav>
                                        <p:tav tm="100000">
                                          <p:val>
                                            <p:strVal val="0-ppt_h/2"/>
                                          </p:val>
                                        </p:tav>
                                      </p:tavLst>
                                    </p:anim>
                                    <p:set>
                                      <p:cBhvr>
                                        <p:cTn id="96" dur="1" fill="hold">
                                          <p:stCondLst>
                                            <p:cond delay="499"/>
                                          </p:stCondLst>
                                        </p:cTn>
                                        <p:tgtEl>
                                          <p:spTgt spid="60"/>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61"/>
                                        </p:tgtEl>
                                        <p:attrNameLst>
                                          <p:attrName>ppt_x</p:attrName>
                                        </p:attrNameLst>
                                      </p:cBhvr>
                                      <p:tavLst>
                                        <p:tav tm="0">
                                          <p:val>
                                            <p:strVal val="ppt_x"/>
                                          </p:val>
                                        </p:tav>
                                        <p:tav tm="100000">
                                          <p:val>
                                            <p:strVal val="ppt_x"/>
                                          </p:val>
                                        </p:tav>
                                      </p:tavLst>
                                    </p:anim>
                                    <p:anim calcmode="lin" valueType="num">
                                      <p:cBhvr additive="base">
                                        <p:cTn id="99" dur="500"/>
                                        <p:tgtEl>
                                          <p:spTgt spid="61"/>
                                        </p:tgtEl>
                                        <p:attrNameLst>
                                          <p:attrName>ppt_y</p:attrName>
                                        </p:attrNameLst>
                                      </p:cBhvr>
                                      <p:tavLst>
                                        <p:tav tm="0">
                                          <p:val>
                                            <p:strVal val="ppt_y"/>
                                          </p:val>
                                        </p:tav>
                                        <p:tav tm="100000">
                                          <p:val>
                                            <p:strVal val="0-ppt_h/2"/>
                                          </p:val>
                                        </p:tav>
                                      </p:tavLst>
                                    </p:anim>
                                    <p:set>
                                      <p:cBhvr>
                                        <p:cTn id="100" dur="1" fill="hold">
                                          <p:stCondLst>
                                            <p:cond delay="499"/>
                                          </p:stCondLst>
                                        </p:cTn>
                                        <p:tgtEl>
                                          <p:spTgt spid="61"/>
                                        </p:tgtEl>
                                        <p:attrNameLst>
                                          <p:attrName>style.visibility</p:attrName>
                                        </p:attrNameLst>
                                      </p:cBhvr>
                                      <p:to>
                                        <p:strVal val="hidden"/>
                                      </p:to>
                                    </p:set>
                                  </p:childTnLst>
                                </p:cTn>
                              </p:par>
                              <p:par>
                                <p:cTn id="101" presetID="2" presetClass="exit" presetSubtype="1" fill="hold" grpId="1" nodeType="withEffect">
                                  <p:stCondLst>
                                    <p:cond delay="0"/>
                                  </p:stCondLst>
                                  <p:childTnLst>
                                    <p:anim calcmode="lin" valueType="num">
                                      <p:cBhvr additive="base">
                                        <p:cTn id="102" dur="500"/>
                                        <p:tgtEl>
                                          <p:spTgt spid="68"/>
                                        </p:tgtEl>
                                        <p:attrNameLst>
                                          <p:attrName>ppt_x</p:attrName>
                                        </p:attrNameLst>
                                      </p:cBhvr>
                                      <p:tavLst>
                                        <p:tav tm="0">
                                          <p:val>
                                            <p:strVal val="ppt_x"/>
                                          </p:val>
                                        </p:tav>
                                        <p:tav tm="100000">
                                          <p:val>
                                            <p:strVal val="ppt_x"/>
                                          </p:val>
                                        </p:tav>
                                      </p:tavLst>
                                    </p:anim>
                                    <p:anim calcmode="lin" valueType="num">
                                      <p:cBhvr additive="base">
                                        <p:cTn id="103" dur="500"/>
                                        <p:tgtEl>
                                          <p:spTgt spid="68"/>
                                        </p:tgtEl>
                                        <p:attrNameLst>
                                          <p:attrName>ppt_y</p:attrName>
                                        </p:attrNameLst>
                                      </p:cBhvr>
                                      <p:tavLst>
                                        <p:tav tm="0">
                                          <p:val>
                                            <p:strVal val="ppt_y"/>
                                          </p:val>
                                        </p:tav>
                                        <p:tav tm="100000">
                                          <p:val>
                                            <p:strVal val="0-ppt_h/2"/>
                                          </p:val>
                                        </p:tav>
                                      </p:tavLst>
                                    </p:anim>
                                    <p:set>
                                      <p:cBhvr>
                                        <p:cTn id="104" dur="1" fill="hold">
                                          <p:stCondLst>
                                            <p:cond delay="499"/>
                                          </p:stCondLst>
                                        </p:cTn>
                                        <p:tgtEl>
                                          <p:spTgt spid="68"/>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85"/>
                                        </p:tgtEl>
                                        <p:attrNameLst>
                                          <p:attrName>ppt_x</p:attrName>
                                        </p:attrNameLst>
                                      </p:cBhvr>
                                      <p:tavLst>
                                        <p:tav tm="0">
                                          <p:val>
                                            <p:strVal val="ppt_x"/>
                                          </p:val>
                                        </p:tav>
                                        <p:tav tm="100000">
                                          <p:val>
                                            <p:strVal val="ppt_x"/>
                                          </p:val>
                                        </p:tav>
                                      </p:tavLst>
                                    </p:anim>
                                    <p:anim calcmode="lin" valueType="num">
                                      <p:cBhvr additive="base">
                                        <p:cTn id="107" dur="500"/>
                                        <p:tgtEl>
                                          <p:spTgt spid="85"/>
                                        </p:tgtEl>
                                        <p:attrNameLst>
                                          <p:attrName>ppt_y</p:attrName>
                                        </p:attrNameLst>
                                      </p:cBhvr>
                                      <p:tavLst>
                                        <p:tav tm="0">
                                          <p:val>
                                            <p:strVal val="ppt_y"/>
                                          </p:val>
                                        </p:tav>
                                        <p:tav tm="100000">
                                          <p:val>
                                            <p:strVal val="0-ppt_h/2"/>
                                          </p:val>
                                        </p:tav>
                                      </p:tavLst>
                                    </p:anim>
                                    <p:set>
                                      <p:cBhvr>
                                        <p:cTn id="108" dur="1" fill="hold">
                                          <p:stCondLst>
                                            <p:cond delay="499"/>
                                          </p:stCondLst>
                                        </p:cTn>
                                        <p:tgtEl>
                                          <p:spTgt spid="85"/>
                                        </p:tgtEl>
                                        <p:attrNameLst>
                                          <p:attrName>style.visibility</p:attrName>
                                        </p:attrNameLst>
                                      </p:cBhvr>
                                      <p:to>
                                        <p:strVal val="hidden"/>
                                      </p:to>
                                    </p:set>
                                  </p:childTnLst>
                                </p:cTn>
                              </p:par>
                              <p:par>
                                <p:cTn id="109" presetID="2" presetClass="exit" presetSubtype="1" fill="hold" grpId="1" nodeType="withEffect">
                                  <p:stCondLst>
                                    <p:cond delay="0"/>
                                  </p:stCondLst>
                                  <p:childTnLst>
                                    <p:anim calcmode="lin" valueType="num">
                                      <p:cBhvr additive="base">
                                        <p:cTn id="110" dur="500"/>
                                        <p:tgtEl>
                                          <p:spTgt spid="69"/>
                                        </p:tgtEl>
                                        <p:attrNameLst>
                                          <p:attrName>ppt_x</p:attrName>
                                        </p:attrNameLst>
                                      </p:cBhvr>
                                      <p:tavLst>
                                        <p:tav tm="0">
                                          <p:val>
                                            <p:strVal val="ppt_x"/>
                                          </p:val>
                                        </p:tav>
                                        <p:tav tm="100000">
                                          <p:val>
                                            <p:strVal val="ppt_x"/>
                                          </p:val>
                                        </p:tav>
                                      </p:tavLst>
                                    </p:anim>
                                    <p:anim calcmode="lin" valueType="num">
                                      <p:cBhvr additive="base">
                                        <p:cTn id="111" dur="500"/>
                                        <p:tgtEl>
                                          <p:spTgt spid="69"/>
                                        </p:tgtEl>
                                        <p:attrNameLst>
                                          <p:attrName>ppt_y</p:attrName>
                                        </p:attrNameLst>
                                      </p:cBhvr>
                                      <p:tavLst>
                                        <p:tav tm="0">
                                          <p:val>
                                            <p:strVal val="ppt_y"/>
                                          </p:val>
                                        </p:tav>
                                        <p:tav tm="100000">
                                          <p:val>
                                            <p:strVal val="0-ppt_h/2"/>
                                          </p:val>
                                        </p:tav>
                                      </p:tavLst>
                                    </p:anim>
                                    <p:set>
                                      <p:cBhvr>
                                        <p:cTn id="112" dur="1" fill="hold">
                                          <p:stCondLst>
                                            <p:cond delay="499"/>
                                          </p:stCondLst>
                                        </p:cTn>
                                        <p:tgtEl>
                                          <p:spTgt spid="69"/>
                                        </p:tgtEl>
                                        <p:attrNameLst>
                                          <p:attrName>style.visibility</p:attrName>
                                        </p:attrNameLst>
                                      </p:cBhvr>
                                      <p:to>
                                        <p:strVal val="hidden"/>
                                      </p:to>
                                    </p:set>
                                  </p:childTnLst>
                                </p:cTn>
                              </p:par>
                              <p:par>
                                <p:cTn id="113" presetID="2" presetClass="exit" presetSubtype="1" fill="hold" grpId="1" nodeType="withEffect">
                                  <p:stCondLst>
                                    <p:cond delay="0"/>
                                  </p:stCondLst>
                                  <p:childTnLst>
                                    <p:anim calcmode="lin" valueType="num">
                                      <p:cBhvr additive="base">
                                        <p:cTn id="114" dur="500"/>
                                        <p:tgtEl>
                                          <p:spTgt spid="70"/>
                                        </p:tgtEl>
                                        <p:attrNameLst>
                                          <p:attrName>ppt_x</p:attrName>
                                        </p:attrNameLst>
                                      </p:cBhvr>
                                      <p:tavLst>
                                        <p:tav tm="0">
                                          <p:val>
                                            <p:strVal val="ppt_x"/>
                                          </p:val>
                                        </p:tav>
                                        <p:tav tm="100000">
                                          <p:val>
                                            <p:strVal val="ppt_x"/>
                                          </p:val>
                                        </p:tav>
                                      </p:tavLst>
                                    </p:anim>
                                    <p:anim calcmode="lin" valueType="num">
                                      <p:cBhvr additive="base">
                                        <p:cTn id="115" dur="500"/>
                                        <p:tgtEl>
                                          <p:spTgt spid="70"/>
                                        </p:tgtEl>
                                        <p:attrNameLst>
                                          <p:attrName>ppt_y</p:attrName>
                                        </p:attrNameLst>
                                      </p:cBhvr>
                                      <p:tavLst>
                                        <p:tav tm="0">
                                          <p:val>
                                            <p:strVal val="ppt_y"/>
                                          </p:val>
                                        </p:tav>
                                        <p:tav tm="100000">
                                          <p:val>
                                            <p:strVal val="0-ppt_h/2"/>
                                          </p:val>
                                        </p:tav>
                                      </p:tavLst>
                                    </p:anim>
                                    <p:set>
                                      <p:cBhvr>
                                        <p:cTn id="116" dur="1" fill="hold">
                                          <p:stCondLst>
                                            <p:cond delay="499"/>
                                          </p:stCondLst>
                                        </p:cTn>
                                        <p:tgtEl>
                                          <p:spTgt spid="70"/>
                                        </p:tgtEl>
                                        <p:attrNameLst>
                                          <p:attrName>style.visibility</p:attrName>
                                        </p:attrNameLst>
                                      </p:cBhvr>
                                      <p:to>
                                        <p:strVal val="hidden"/>
                                      </p:to>
                                    </p:set>
                                  </p:childTnLst>
                                </p:cTn>
                              </p:par>
                              <p:par>
                                <p:cTn id="117" presetID="2" presetClass="exit" presetSubtype="1" fill="hold" grpId="1" nodeType="withEffect">
                                  <p:stCondLst>
                                    <p:cond delay="0"/>
                                  </p:stCondLst>
                                  <p:childTnLst>
                                    <p:anim calcmode="lin" valueType="num">
                                      <p:cBhvr additive="base">
                                        <p:cTn id="118" dur="500"/>
                                        <p:tgtEl>
                                          <p:spTgt spid="62"/>
                                        </p:tgtEl>
                                        <p:attrNameLst>
                                          <p:attrName>ppt_x</p:attrName>
                                        </p:attrNameLst>
                                      </p:cBhvr>
                                      <p:tavLst>
                                        <p:tav tm="0">
                                          <p:val>
                                            <p:strVal val="ppt_x"/>
                                          </p:val>
                                        </p:tav>
                                        <p:tav tm="100000">
                                          <p:val>
                                            <p:strVal val="ppt_x"/>
                                          </p:val>
                                        </p:tav>
                                      </p:tavLst>
                                    </p:anim>
                                    <p:anim calcmode="lin" valueType="num">
                                      <p:cBhvr additive="base">
                                        <p:cTn id="119" dur="500"/>
                                        <p:tgtEl>
                                          <p:spTgt spid="62"/>
                                        </p:tgtEl>
                                        <p:attrNameLst>
                                          <p:attrName>ppt_y</p:attrName>
                                        </p:attrNameLst>
                                      </p:cBhvr>
                                      <p:tavLst>
                                        <p:tav tm="0">
                                          <p:val>
                                            <p:strVal val="ppt_y"/>
                                          </p:val>
                                        </p:tav>
                                        <p:tav tm="100000">
                                          <p:val>
                                            <p:strVal val="0-ppt_h/2"/>
                                          </p:val>
                                        </p:tav>
                                      </p:tavLst>
                                    </p:anim>
                                    <p:set>
                                      <p:cBhvr>
                                        <p:cTn id="120" dur="1" fill="hold">
                                          <p:stCondLst>
                                            <p:cond delay="499"/>
                                          </p:stCondLst>
                                        </p:cTn>
                                        <p:tgtEl>
                                          <p:spTgt spid="62"/>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77"/>
                                        </p:tgtEl>
                                        <p:attrNameLst>
                                          <p:attrName>ppt_x</p:attrName>
                                        </p:attrNameLst>
                                      </p:cBhvr>
                                      <p:tavLst>
                                        <p:tav tm="0">
                                          <p:val>
                                            <p:strVal val="ppt_x"/>
                                          </p:val>
                                        </p:tav>
                                        <p:tav tm="100000">
                                          <p:val>
                                            <p:strVal val="ppt_x"/>
                                          </p:val>
                                        </p:tav>
                                      </p:tavLst>
                                    </p:anim>
                                    <p:anim calcmode="lin" valueType="num">
                                      <p:cBhvr additive="base">
                                        <p:cTn id="123" dur="500"/>
                                        <p:tgtEl>
                                          <p:spTgt spid="77"/>
                                        </p:tgtEl>
                                        <p:attrNameLst>
                                          <p:attrName>ppt_y</p:attrName>
                                        </p:attrNameLst>
                                      </p:cBhvr>
                                      <p:tavLst>
                                        <p:tav tm="0">
                                          <p:val>
                                            <p:strVal val="ppt_y"/>
                                          </p:val>
                                        </p:tav>
                                        <p:tav tm="100000">
                                          <p:val>
                                            <p:strVal val="0-ppt_h/2"/>
                                          </p:val>
                                        </p:tav>
                                      </p:tavLst>
                                    </p:anim>
                                    <p:set>
                                      <p:cBhvr>
                                        <p:cTn id="124" dur="1" fill="hold">
                                          <p:stCondLst>
                                            <p:cond delay="499"/>
                                          </p:stCondLst>
                                        </p:cTn>
                                        <p:tgtEl>
                                          <p:spTgt spid="77"/>
                                        </p:tgtEl>
                                        <p:attrNameLst>
                                          <p:attrName>style.visibility</p:attrName>
                                        </p:attrNameLst>
                                      </p:cBhvr>
                                      <p:to>
                                        <p:strVal val="hidden"/>
                                      </p:to>
                                    </p:set>
                                  </p:childTnLst>
                                </p:cTn>
                              </p:par>
                              <p:par>
                                <p:cTn id="125" presetID="2" presetClass="exit" presetSubtype="1" fill="hold" grpId="1" nodeType="withEffect">
                                  <p:stCondLst>
                                    <p:cond delay="0"/>
                                  </p:stCondLst>
                                  <p:childTnLst>
                                    <p:anim calcmode="lin" valueType="num">
                                      <p:cBhvr additive="base">
                                        <p:cTn id="126" dur="500"/>
                                        <p:tgtEl>
                                          <p:spTgt spid="63"/>
                                        </p:tgtEl>
                                        <p:attrNameLst>
                                          <p:attrName>ppt_x</p:attrName>
                                        </p:attrNameLst>
                                      </p:cBhvr>
                                      <p:tavLst>
                                        <p:tav tm="0">
                                          <p:val>
                                            <p:strVal val="ppt_x"/>
                                          </p:val>
                                        </p:tav>
                                        <p:tav tm="100000">
                                          <p:val>
                                            <p:strVal val="ppt_x"/>
                                          </p:val>
                                        </p:tav>
                                      </p:tavLst>
                                    </p:anim>
                                    <p:anim calcmode="lin" valueType="num">
                                      <p:cBhvr additive="base">
                                        <p:cTn id="127" dur="500"/>
                                        <p:tgtEl>
                                          <p:spTgt spid="63"/>
                                        </p:tgtEl>
                                        <p:attrNameLst>
                                          <p:attrName>ppt_y</p:attrName>
                                        </p:attrNameLst>
                                      </p:cBhvr>
                                      <p:tavLst>
                                        <p:tav tm="0">
                                          <p:val>
                                            <p:strVal val="ppt_y"/>
                                          </p:val>
                                        </p:tav>
                                        <p:tav tm="100000">
                                          <p:val>
                                            <p:strVal val="0-ppt_h/2"/>
                                          </p:val>
                                        </p:tav>
                                      </p:tavLst>
                                    </p:anim>
                                    <p:set>
                                      <p:cBhvr>
                                        <p:cTn id="128" dur="1" fill="hold">
                                          <p:stCondLst>
                                            <p:cond delay="499"/>
                                          </p:stCondLst>
                                        </p:cTn>
                                        <p:tgtEl>
                                          <p:spTgt spid="63"/>
                                        </p:tgtEl>
                                        <p:attrNameLst>
                                          <p:attrName>style.visibility</p:attrName>
                                        </p:attrNameLst>
                                      </p:cBhvr>
                                      <p:to>
                                        <p:strVal val="hidden"/>
                                      </p:to>
                                    </p:set>
                                  </p:childTnLst>
                                </p:cTn>
                              </p:par>
                              <p:par>
                                <p:cTn id="129" presetID="2" presetClass="exit" presetSubtype="1" fill="hold" grpId="1" nodeType="withEffect">
                                  <p:stCondLst>
                                    <p:cond delay="0"/>
                                  </p:stCondLst>
                                  <p:childTnLst>
                                    <p:anim calcmode="lin" valueType="num">
                                      <p:cBhvr additive="base">
                                        <p:cTn id="130" dur="500"/>
                                        <p:tgtEl>
                                          <p:spTgt spid="64"/>
                                        </p:tgtEl>
                                        <p:attrNameLst>
                                          <p:attrName>ppt_x</p:attrName>
                                        </p:attrNameLst>
                                      </p:cBhvr>
                                      <p:tavLst>
                                        <p:tav tm="0">
                                          <p:val>
                                            <p:strVal val="ppt_x"/>
                                          </p:val>
                                        </p:tav>
                                        <p:tav tm="100000">
                                          <p:val>
                                            <p:strVal val="ppt_x"/>
                                          </p:val>
                                        </p:tav>
                                      </p:tavLst>
                                    </p:anim>
                                    <p:anim calcmode="lin" valueType="num">
                                      <p:cBhvr additive="base">
                                        <p:cTn id="131" dur="500"/>
                                        <p:tgtEl>
                                          <p:spTgt spid="64"/>
                                        </p:tgtEl>
                                        <p:attrNameLst>
                                          <p:attrName>ppt_y</p:attrName>
                                        </p:attrNameLst>
                                      </p:cBhvr>
                                      <p:tavLst>
                                        <p:tav tm="0">
                                          <p:val>
                                            <p:strVal val="ppt_y"/>
                                          </p:val>
                                        </p:tav>
                                        <p:tav tm="100000">
                                          <p:val>
                                            <p:strVal val="0-ppt_h/2"/>
                                          </p:val>
                                        </p:tav>
                                      </p:tavLst>
                                    </p:anim>
                                    <p:set>
                                      <p:cBhvr>
                                        <p:cTn id="132" dur="1" fill="hold">
                                          <p:stCondLst>
                                            <p:cond delay="499"/>
                                          </p:stCondLst>
                                        </p:cTn>
                                        <p:tgtEl>
                                          <p:spTgt spid="64"/>
                                        </p:tgtEl>
                                        <p:attrNameLst>
                                          <p:attrName>style.visibility</p:attrName>
                                        </p:attrNameLst>
                                      </p:cBhvr>
                                      <p:to>
                                        <p:strVal val="hidden"/>
                                      </p:to>
                                    </p:set>
                                  </p:childTnLst>
                                </p:cTn>
                              </p:par>
                              <p:par>
                                <p:cTn id="133" presetID="2" presetClass="exit" presetSubtype="1" fill="hold" grpId="1" nodeType="withEffect">
                                  <p:stCondLst>
                                    <p:cond delay="0"/>
                                  </p:stCondLst>
                                  <p:childTnLst>
                                    <p:anim calcmode="lin" valueType="num">
                                      <p:cBhvr additive="base">
                                        <p:cTn id="134" dur="500"/>
                                        <p:tgtEl>
                                          <p:spTgt spid="71"/>
                                        </p:tgtEl>
                                        <p:attrNameLst>
                                          <p:attrName>ppt_x</p:attrName>
                                        </p:attrNameLst>
                                      </p:cBhvr>
                                      <p:tavLst>
                                        <p:tav tm="0">
                                          <p:val>
                                            <p:strVal val="ppt_x"/>
                                          </p:val>
                                        </p:tav>
                                        <p:tav tm="100000">
                                          <p:val>
                                            <p:strVal val="ppt_x"/>
                                          </p:val>
                                        </p:tav>
                                      </p:tavLst>
                                    </p:anim>
                                    <p:anim calcmode="lin" valueType="num">
                                      <p:cBhvr additive="base">
                                        <p:cTn id="135" dur="500"/>
                                        <p:tgtEl>
                                          <p:spTgt spid="71"/>
                                        </p:tgtEl>
                                        <p:attrNameLst>
                                          <p:attrName>ppt_y</p:attrName>
                                        </p:attrNameLst>
                                      </p:cBhvr>
                                      <p:tavLst>
                                        <p:tav tm="0">
                                          <p:val>
                                            <p:strVal val="ppt_y"/>
                                          </p:val>
                                        </p:tav>
                                        <p:tav tm="100000">
                                          <p:val>
                                            <p:strVal val="0-ppt_h/2"/>
                                          </p:val>
                                        </p:tav>
                                      </p:tavLst>
                                    </p:anim>
                                    <p:set>
                                      <p:cBhvr>
                                        <p:cTn id="136" dur="1" fill="hold">
                                          <p:stCondLst>
                                            <p:cond delay="499"/>
                                          </p:stCondLst>
                                        </p:cTn>
                                        <p:tgtEl>
                                          <p:spTgt spid="71"/>
                                        </p:tgtEl>
                                        <p:attrNameLst>
                                          <p:attrName>style.visibility</p:attrName>
                                        </p:attrNameLst>
                                      </p:cBhvr>
                                      <p:to>
                                        <p:strVal val="hidden"/>
                                      </p:to>
                                    </p:set>
                                  </p:childTnLst>
                                </p:cTn>
                              </p:par>
                              <p:par>
                                <p:cTn id="137" presetID="2" presetClass="exit" presetSubtype="1" fill="hold" nodeType="withEffect">
                                  <p:stCondLst>
                                    <p:cond delay="0"/>
                                  </p:stCondLst>
                                  <p:childTnLst>
                                    <p:anim calcmode="lin" valueType="num">
                                      <p:cBhvr additive="base">
                                        <p:cTn id="138" dur="500"/>
                                        <p:tgtEl>
                                          <p:spTgt spid="74"/>
                                        </p:tgtEl>
                                        <p:attrNameLst>
                                          <p:attrName>ppt_x</p:attrName>
                                        </p:attrNameLst>
                                      </p:cBhvr>
                                      <p:tavLst>
                                        <p:tav tm="0">
                                          <p:val>
                                            <p:strVal val="ppt_x"/>
                                          </p:val>
                                        </p:tav>
                                        <p:tav tm="100000">
                                          <p:val>
                                            <p:strVal val="ppt_x"/>
                                          </p:val>
                                        </p:tav>
                                      </p:tavLst>
                                    </p:anim>
                                    <p:anim calcmode="lin" valueType="num">
                                      <p:cBhvr additive="base">
                                        <p:cTn id="139" dur="500"/>
                                        <p:tgtEl>
                                          <p:spTgt spid="74"/>
                                        </p:tgtEl>
                                        <p:attrNameLst>
                                          <p:attrName>ppt_y</p:attrName>
                                        </p:attrNameLst>
                                      </p:cBhvr>
                                      <p:tavLst>
                                        <p:tav tm="0">
                                          <p:val>
                                            <p:strVal val="ppt_y"/>
                                          </p:val>
                                        </p:tav>
                                        <p:tav tm="100000">
                                          <p:val>
                                            <p:strVal val="0-ppt_h/2"/>
                                          </p:val>
                                        </p:tav>
                                      </p:tavLst>
                                    </p:anim>
                                    <p:set>
                                      <p:cBhvr>
                                        <p:cTn id="140" dur="1" fill="hold">
                                          <p:stCondLst>
                                            <p:cond delay="499"/>
                                          </p:stCondLst>
                                        </p:cTn>
                                        <p:tgtEl>
                                          <p:spTgt spid="74"/>
                                        </p:tgtEl>
                                        <p:attrNameLst>
                                          <p:attrName>style.visibility</p:attrName>
                                        </p:attrNameLst>
                                      </p:cBhvr>
                                      <p:to>
                                        <p:strVal val="hidden"/>
                                      </p:to>
                                    </p:set>
                                  </p:childTnLst>
                                </p:cTn>
                              </p:par>
                              <p:par>
                                <p:cTn id="141" presetID="2" presetClass="exit" presetSubtype="1" fill="hold" grpId="1" nodeType="withEffect">
                                  <p:stCondLst>
                                    <p:cond delay="0"/>
                                  </p:stCondLst>
                                  <p:childTnLst>
                                    <p:anim calcmode="lin" valueType="num">
                                      <p:cBhvr additive="base">
                                        <p:cTn id="142" dur="500"/>
                                        <p:tgtEl>
                                          <p:spTgt spid="72"/>
                                        </p:tgtEl>
                                        <p:attrNameLst>
                                          <p:attrName>ppt_x</p:attrName>
                                        </p:attrNameLst>
                                      </p:cBhvr>
                                      <p:tavLst>
                                        <p:tav tm="0">
                                          <p:val>
                                            <p:strVal val="ppt_x"/>
                                          </p:val>
                                        </p:tav>
                                        <p:tav tm="100000">
                                          <p:val>
                                            <p:strVal val="ppt_x"/>
                                          </p:val>
                                        </p:tav>
                                      </p:tavLst>
                                    </p:anim>
                                    <p:anim calcmode="lin" valueType="num">
                                      <p:cBhvr additive="base">
                                        <p:cTn id="143" dur="500"/>
                                        <p:tgtEl>
                                          <p:spTgt spid="72"/>
                                        </p:tgtEl>
                                        <p:attrNameLst>
                                          <p:attrName>ppt_y</p:attrName>
                                        </p:attrNameLst>
                                      </p:cBhvr>
                                      <p:tavLst>
                                        <p:tav tm="0">
                                          <p:val>
                                            <p:strVal val="ppt_y"/>
                                          </p:val>
                                        </p:tav>
                                        <p:tav tm="100000">
                                          <p:val>
                                            <p:strVal val="0-ppt_h/2"/>
                                          </p:val>
                                        </p:tav>
                                      </p:tavLst>
                                    </p:anim>
                                    <p:set>
                                      <p:cBhvr>
                                        <p:cTn id="144" dur="1" fill="hold">
                                          <p:stCondLst>
                                            <p:cond delay="499"/>
                                          </p:stCondLst>
                                        </p:cTn>
                                        <p:tgtEl>
                                          <p:spTgt spid="72"/>
                                        </p:tgtEl>
                                        <p:attrNameLst>
                                          <p:attrName>style.visibility</p:attrName>
                                        </p:attrNameLst>
                                      </p:cBhvr>
                                      <p:to>
                                        <p:strVal val="hidden"/>
                                      </p:to>
                                    </p:set>
                                  </p:childTnLst>
                                </p:cTn>
                              </p:par>
                              <p:par>
                                <p:cTn id="145" presetID="2" presetClass="exit" presetSubtype="1" fill="hold" grpId="1" nodeType="withEffect">
                                  <p:stCondLst>
                                    <p:cond delay="0"/>
                                  </p:stCondLst>
                                  <p:childTnLst>
                                    <p:anim calcmode="lin" valueType="num">
                                      <p:cBhvr additive="base">
                                        <p:cTn id="146" dur="500"/>
                                        <p:tgtEl>
                                          <p:spTgt spid="73"/>
                                        </p:tgtEl>
                                        <p:attrNameLst>
                                          <p:attrName>ppt_x</p:attrName>
                                        </p:attrNameLst>
                                      </p:cBhvr>
                                      <p:tavLst>
                                        <p:tav tm="0">
                                          <p:val>
                                            <p:strVal val="ppt_x"/>
                                          </p:val>
                                        </p:tav>
                                        <p:tav tm="100000">
                                          <p:val>
                                            <p:strVal val="ppt_x"/>
                                          </p:val>
                                        </p:tav>
                                      </p:tavLst>
                                    </p:anim>
                                    <p:anim calcmode="lin" valueType="num">
                                      <p:cBhvr additive="base">
                                        <p:cTn id="147" dur="500"/>
                                        <p:tgtEl>
                                          <p:spTgt spid="73"/>
                                        </p:tgtEl>
                                        <p:attrNameLst>
                                          <p:attrName>ppt_y</p:attrName>
                                        </p:attrNameLst>
                                      </p:cBhvr>
                                      <p:tavLst>
                                        <p:tav tm="0">
                                          <p:val>
                                            <p:strVal val="ppt_y"/>
                                          </p:val>
                                        </p:tav>
                                        <p:tav tm="100000">
                                          <p:val>
                                            <p:strVal val="0-ppt_h/2"/>
                                          </p:val>
                                        </p:tav>
                                      </p:tavLst>
                                    </p:anim>
                                    <p:set>
                                      <p:cBhvr>
                                        <p:cTn id="148" dur="1" fill="hold">
                                          <p:stCondLst>
                                            <p:cond delay="499"/>
                                          </p:stCondLst>
                                        </p:cTn>
                                        <p:tgtEl>
                                          <p:spTgt spid="73"/>
                                        </p:tgtEl>
                                        <p:attrNameLst>
                                          <p:attrName>style.visibility</p:attrName>
                                        </p:attrNameLst>
                                      </p:cBhvr>
                                      <p:to>
                                        <p:strVal val="hidden"/>
                                      </p:to>
                                    </p:set>
                                  </p:childTnLst>
                                </p:cTn>
                              </p:par>
                              <p:par>
                                <p:cTn id="149" presetID="2" presetClass="exit" presetSubtype="1" fill="hold" grpId="1" nodeType="withEffect">
                                  <p:stCondLst>
                                    <p:cond delay="0"/>
                                  </p:stCondLst>
                                  <p:childTnLst>
                                    <p:anim calcmode="lin" valueType="num">
                                      <p:cBhvr additive="base">
                                        <p:cTn id="150" dur="500"/>
                                        <p:tgtEl>
                                          <p:spTgt spid="65"/>
                                        </p:tgtEl>
                                        <p:attrNameLst>
                                          <p:attrName>ppt_x</p:attrName>
                                        </p:attrNameLst>
                                      </p:cBhvr>
                                      <p:tavLst>
                                        <p:tav tm="0">
                                          <p:val>
                                            <p:strVal val="ppt_x"/>
                                          </p:val>
                                        </p:tav>
                                        <p:tav tm="100000">
                                          <p:val>
                                            <p:strVal val="ppt_x"/>
                                          </p:val>
                                        </p:tav>
                                      </p:tavLst>
                                    </p:anim>
                                    <p:anim calcmode="lin" valueType="num">
                                      <p:cBhvr additive="base">
                                        <p:cTn id="151" dur="500"/>
                                        <p:tgtEl>
                                          <p:spTgt spid="65"/>
                                        </p:tgtEl>
                                        <p:attrNameLst>
                                          <p:attrName>ppt_y</p:attrName>
                                        </p:attrNameLst>
                                      </p:cBhvr>
                                      <p:tavLst>
                                        <p:tav tm="0">
                                          <p:val>
                                            <p:strVal val="ppt_y"/>
                                          </p:val>
                                        </p:tav>
                                        <p:tav tm="100000">
                                          <p:val>
                                            <p:strVal val="0-ppt_h/2"/>
                                          </p:val>
                                        </p:tav>
                                      </p:tavLst>
                                    </p:anim>
                                    <p:set>
                                      <p:cBhvr>
                                        <p:cTn id="152" dur="1" fill="hold">
                                          <p:stCondLst>
                                            <p:cond delay="499"/>
                                          </p:stCondLst>
                                        </p:cTn>
                                        <p:tgtEl>
                                          <p:spTgt spid="65"/>
                                        </p:tgtEl>
                                        <p:attrNameLst>
                                          <p:attrName>style.visibility</p:attrName>
                                        </p:attrNameLst>
                                      </p:cBhvr>
                                      <p:to>
                                        <p:strVal val="hidden"/>
                                      </p:to>
                                    </p:set>
                                  </p:childTnLst>
                                </p:cTn>
                              </p:par>
                              <p:par>
                                <p:cTn id="153" presetID="2" presetClass="exit" presetSubtype="1" fill="hold" grpId="1" nodeType="withEffect">
                                  <p:stCondLst>
                                    <p:cond delay="0"/>
                                  </p:stCondLst>
                                  <p:childTnLst>
                                    <p:anim calcmode="lin" valueType="num">
                                      <p:cBhvr additive="base">
                                        <p:cTn id="154" dur="500"/>
                                        <p:tgtEl>
                                          <p:spTgt spid="66"/>
                                        </p:tgtEl>
                                        <p:attrNameLst>
                                          <p:attrName>ppt_x</p:attrName>
                                        </p:attrNameLst>
                                      </p:cBhvr>
                                      <p:tavLst>
                                        <p:tav tm="0">
                                          <p:val>
                                            <p:strVal val="ppt_x"/>
                                          </p:val>
                                        </p:tav>
                                        <p:tav tm="100000">
                                          <p:val>
                                            <p:strVal val="ppt_x"/>
                                          </p:val>
                                        </p:tav>
                                      </p:tavLst>
                                    </p:anim>
                                    <p:anim calcmode="lin" valueType="num">
                                      <p:cBhvr additive="base">
                                        <p:cTn id="155" dur="500"/>
                                        <p:tgtEl>
                                          <p:spTgt spid="66"/>
                                        </p:tgtEl>
                                        <p:attrNameLst>
                                          <p:attrName>ppt_y</p:attrName>
                                        </p:attrNameLst>
                                      </p:cBhvr>
                                      <p:tavLst>
                                        <p:tav tm="0">
                                          <p:val>
                                            <p:strVal val="ppt_y"/>
                                          </p:val>
                                        </p:tav>
                                        <p:tav tm="100000">
                                          <p:val>
                                            <p:strVal val="0-ppt_h/2"/>
                                          </p:val>
                                        </p:tav>
                                      </p:tavLst>
                                    </p:anim>
                                    <p:set>
                                      <p:cBhvr>
                                        <p:cTn id="156" dur="1" fill="hold">
                                          <p:stCondLst>
                                            <p:cond delay="499"/>
                                          </p:stCondLst>
                                        </p:cTn>
                                        <p:tgtEl>
                                          <p:spTgt spid="66"/>
                                        </p:tgtEl>
                                        <p:attrNameLst>
                                          <p:attrName>style.visibility</p:attrName>
                                        </p:attrNameLst>
                                      </p:cBhvr>
                                      <p:to>
                                        <p:strVal val="hidden"/>
                                      </p:to>
                                    </p:set>
                                  </p:childTnLst>
                                </p:cTn>
                              </p:par>
                              <p:par>
                                <p:cTn id="157" presetID="2" presetClass="exit" presetSubtype="1" fill="hold" grpId="1" nodeType="withEffect">
                                  <p:stCondLst>
                                    <p:cond delay="0"/>
                                  </p:stCondLst>
                                  <p:childTnLst>
                                    <p:anim calcmode="lin" valueType="num">
                                      <p:cBhvr additive="base">
                                        <p:cTn id="158" dur="500"/>
                                        <p:tgtEl>
                                          <p:spTgt spid="67"/>
                                        </p:tgtEl>
                                        <p:attrNameLst>
                                          <p:attrName>ppt_x</p:attrName>
                                        </p:attrNameLst>
                                      </p:cBhvr>
                                      <p:tavLst>
                                        <p:tav tm="0">
                                          <p:val>
                                            <p:strVal val="ppt_x"/>
                                          </p:val>
                                        </p:tav>
                                        <p:tav tm="100000">
                                          <p:val>
                                            <p:strVal val="ppt_x"/>
                                          </p:val>
                                        </p:tav>
                                      </p:tavLst>
                                    </p:anim>
                                    <p:anim calcmode="lin" valueType="num">
                                      <p:cBhvr additive="base">
                                        <p:cTn id="159" dur="500"/>
                                        <p:tgtEl>
                                          <p:spTgt spid="67"/>
                                        </p:tgtEl>
                                        <p:attrNameLst>
                                          <p:attrName>ppt_y</p:attrName>
                                        </p:attrNameLst>
                                      </p:cBhvr>
                                      <p:tavLst>
                                        <p:tav tm="0">
                                          <p:val>
                                            <p:strVal val="ppt_y"/>
                                          </p:val>
                                        </p:tav>
                                        <p:tav tm="100000">
                                          <p:val>
                                            <p:strVal val="0-ppt_h/2"/>
                                          </p:val>
                                        </p:tav>
                                      </p:tavLst>
                                    </p:anim>
                                    <p:set>
                                      <p:cBhvr>
                                        <p:cTn id="160" dur="1" fill="hold">
                                          <p:stCondLst>
                                            <p:cond delay="499"/>
                                          </p:stCondLst>
                                        </p:cTn>
                                        <p:tgtEl>
                                          <p:spTgt spid="67"/>
                                        </p:tgtEl>
                                        <p:attrNameLst>
                                          <p:attrName>style.visibility</p:attrName>
                                        </p:attrNameLst>
                                      </p:cBhvr>
                                      <p:to>
                                        <p:strVal val="hidden"/>
                                      </p:to>
                                    </p:set>
                                  </p:childTnLst>
                                </p:cTn>
                              </p:par>
                              <p:par>
                                <p:cTn id="161" presetID="2" presetClass="exit" presetSubtype="1" fill="hold" nodeType="withEffect">
                                  <p:stCondLst>
                                    <p:cond delay="0"/>
                                  </p:stCondLst>
                                  <p:childTnLst>
                                    <p:anim calcmode="lin" valueType="num">
                                      <p:cBhvr additive="base">
                                        <p:cTn id="162" dur="500"/>
                                        <p:tgtEl>
                                          <p:spTgt spid="89"/>
                                        </p:tgtEl>
                                        <p:attrNameLst>
                                          <p:attrName>ppt_x</p:attrName>
                                        </p:attrNameLst>
                                      </p:cBhvr>
                                      <p:tavLst>
                                        <p:tav tm="0">
                                          <p:val>
                                            <p:strVal val="ppt_x"/>
                                          </p:val>
                                        </p:tav>
                                        <p:tav tm="100000">
                                          <p:val>
                                            <p:strVal val="ppt_x"/>
                                          </p:val>
                                        </p:tav>
                                      </p:tavLst>
                                    </p:anim>
                                    <p:anim calcmode="lin" valueType="num">
                                      <p:cBhvr additive="base">
                                        <p:cTn id="163" dur="500"/>
                                        <p:tgtEl>
                                          <p:spTgt spid="89"/>
                                        </p:tgtEl>
                                        <p:attrNameLst>
                                          <p:attrName>ppt_y</p:attrName>
                                        </p:attrNameLst>
                                      </p:cBhvr>
                                      <p:tavLst>
                                        <p:tav tm="0">
                                          <p:val>
                                            <p:strVal val="ppt_y"/>
                                          </p:val>
                                        </p:tav>
                                        <p:tav tm="100000">
                                          <p:val>
                                            <p:strVal val="0-ppt_h/2"/>
                                          </p:val>
                                        </p:tav>
                                      </p:tavLst>
                                    </p:anim>
                                    <p:set>
                                      <p:cBhvr>
                                        <p:cTn id="164" dur="1" fill="hold">
                                          <p:stCondLst>
                                            <p:cond delay="499"/>
                                          </p:stCondLst>
                                        </p:cTn>
                                        <p:tgtEl>
                                          <p:spTgt spid="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8" grpId="1"/>
      <p:bldP spid="60" grpId="0"/>
      <p:bldP spid="60" grpId="1"/>
      <p:bldP spid="62" grpId="0" animBg="1"/>
      <p:bldP spid="62" grpId="1" animBg="1"/>
      <p:bldP spid="63" grpId="0"/>
      <p:bldP spid="63" grpId="1"/>
      <p:bldP spid="64" grpId="0"/>
      <p:bldP spid="64" grpId="1"/>
      <p:bldP spid="65" grpId="0" animBg="1"/>
      <p:bldP spid="65" grpId="1" animBg="1"/>
      <p:bldP spid="66" grpId="0"/>
      <p:bldP spid="66" grpId="1"/>
      <p:bldP spid="67" grpId="0"/>
      <p:bldP spid="67" grpId="1"/>
      <p:bldP spid="68" grpId="0" animBg="1"/>
      <p:bldP spid="68" grpId="1" animBg="1"/>
      <p:bldP spid="69" grpId="0"/>
      <p:bldP spid="69" grpId="1"/>
      <p:bldP spid="70" grpId="0"/>
      <p:bldP spid="70" grpId="1"/>
      <p:bldP spid="71" grpId="0" animBg="1"/>
      <p:bldP spid="71" grpId="1" animBg="1"/>
      <p:bldP spid="72" grpId="0"/>
      <p:bldP spid="72" grpId="1"/>
      <p:bldP spid="73" grpId="0"/>
      <p:bldP spid="73"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B4B206E8-B49E-4096-B779-42B62E7A7E83}"/>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5" name="Straight Connector 24">
            <a:extLst>
              <a:ext uri="{FF2B5EF4-FFF2-40B4-BE49-F238E27FC236}">
                <a16:creationId xmlns:a16="http://schemas.microsoft.com/office/drawing/2014/main" id="{E55EF345-008C-4AB4-B5E5-363B7A31B7AF}"/>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3C33851D-223A-4999-8B83-BCF5D343375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7" name="Group 26">
            <a:extLst>
              <a:ext uri="{FF2B5EF4-FFF2-40B4-BE49-F238E27FC236}">
                <a16:creationId xmlns:a16="http://schemas.microsoft.com/office/drawing/2014/main" id="{7B456B30-6264-4443-B658-0A75AD84D9AC}"/>
              </a:ext>
            </a:extLst>
          </p:cNvPr>
          <p:cNvGrpSpPr/>
          <p:nvPr/>
        </p:nvGrpSpPr>
        <p:grpSpPr>
          <a:xfrm>
            <a:off x="1472892" y="2700076"/>
            <a:ext cx="2900957" cy="3555647"/>
            <a:chOff x="6845608" y="1634105"/>
            <a:chExt cx="4088690" cy="5128979"/>
          </a:xfrm>
          <a:solidFill>
            <a:schemeClr val="bg1">
              <a:lumMod val="75000"/>
            </a:schemeClr>
          </a:solidFill>
        </p:grpSpPr>
        <p:sp>
          <p:nvSpPr>
            <p:cNvPr id="28" name="Freeform 33">
              <a:extLst>
                <a:ext uri="{FF2B5EF4-FFF2-40B4-BE49-F238E27FC236}">
                  <a16:creationId xmlns:a16="http://schemas.microsoft.com/office/drawing/2014/main" id="{E065C9FA-E2E1-42A0-971D-F046FC79F071}"/>
                </a:ext>
              </a:extLst>
            </p:cNvPr>
            <p:cNvSpPr>
              <a:spLocks/>
            </p:cNvSpPr>
            <p:nvPr/>
          </p:nvSpPr>
          <p:spPr bwMode="auto">
            <a:xfrm rot="20192702" flipH="1">
              <a:off x="9028458" y="1920344"/>
              <a:ext cx="781902" cy="64906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9" name="Freeform 36">
              <a:extLst>
                <a:ext uri="{FF2B5EF4-FFF2-40B4-BE49-F238E27FC236}">
                  <a16:creationId xmlns:a16="http://schemas.microsoft.com/office/drawing/2014/main" id="{0EEDDEE4-121B-466D-9FF5-C29532E80451}"/>
                </a:ext>
              </a:extLst>
            </p:cNvPr>
            <p:cNvSpPr>
              <a:spLocks/>
            </p:cNvSpPr>
            <p:nvPr/>
          </p:nvSpPr>
          <p:spPr bwMode="auto">
            <a:xfrm rot="1695130">
              <a:off x="10373996" y="263871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0" name="Freeform 30">
              <a:extLst>
                <a:ext uri="{FF2B5EF4-FFF2-40B4-BE49-F238E27FC236}">
                  <a16:creationId xmlns:a16="http://schemas.microsoft.com/office/drawing/2014/main" id="{CB2E6C87-05F6-4BE8-8296-62ADE634282D}"/>
                </a:ext>
              </a:extLst>
            </p:cNvPr>
            <p:cNvSpPr>
              <a:spLocks/>
            </p:cNvSpPr>
            <p:nvPr/>
          </p:nvSpPr>
          <p:spPr bwMode="auto">
            <a:xfrm rot="19798984">
              <a:off x="9120342" y="2107154"/>
              <a:ext cx="1351642" cy="10160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31" name="Freeform 36">
              <a:extLst>
                <a:ext uri="{FF2B5EF4-FFF2-40B4-BE49-F238E27FC236}">
                  <a16:creationId xmlns:a16="http://schemas.microsoft.com/office/drawing/2014/main" id="{2F4F0809-E890-44BD-BBB4-3C4BDE6BF1FC}"/>
                </a:ext>
              </a:extLst>
            </p:cNvPr>
            <p:cNvSpPr>
              <a:spLocks/>
            </p:cNvSpPr>
            <p:nvPr/>
          </p:nvSpPr>
          <p:spPr bwMode="auto">
            <a:xfrm rot="20742510">
              <a:off x="8792271" y="263593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2" name="Freeform 30">
              <a:extLst>
                <a:ext uri="{FF2B5EF4-FFF2-40B4-BE49-F238E27FC236}">
                  <a16:creationId xmlns:a16="http://schemas.microsoft.com/office/drawing/2014/main" id="{A6E795C4-0877-4FB7-BE07-0487E6694F2F}"/>
                </a:ext>
              </a:extLst>
            </p:cNvPr>
            <p:cNvSpPr>
              <a:spLocks/>
            </p:cNvSpPr>
            <p:nvPr/>
          </p:nvSpPr>
          <p:spPr bwMode="auto">
            <a:xfrm rot="1666479" flipH="1">
              <a:off x="7272030" y="1634105"/>
              <a:ext cx="1223410" cy="9196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33" name="Freeform 29">
              <a:extLst>
                <a:ext uri="{FF2B5EF4-FFF2-40B4-BE49-F238E27FC236}">
                  <a16:creationId xmlns:a16="http://schemas.microsoft.com/office/drawing/2014/main" id="{86B94DE7-3940-4D05-BB1C-437D93D3A56B}"/>
                </a:ext>
              </a:extLst>
            </p:cNvPr>
            <p:cNvSpPr>
              <a:spLocks/>
            </p:cNvSpPr>
            <p:nvPr/>
          </p:nvSpPr>
          <p:spPr bwMode="auto">
            <a:xfrm>
              <a:off x="9235169" y="3434652"/>
              <a:ext cx="1386200" cy="943962"/>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4" name="Freeform 31">
              <a:extLst>
                <a:ext uri="{FF2B5EF4-FFF2-40B4-BE49-F238E27FC236}">
                  <a16:creationId xmlns:a16="http://schemas.microsoft.com/office/drawing/2014/main" id="{84E5C5AD-4441-428A-B624-8C4B1ACF6198}"/>
                </a:ext>
              </a:extLst>
            </p:cNvPr>
            <p:cNvSpPr>
              <a:spLocks/>
            </p:cNvSpPr>
            <p:nvPr/>
          </p:nvSpPr>
          <p:spPr bwMode="auto">
            <a:xfrm>
              <a:off x="8521380" y="2545000"/>
              <a:ext cx="129310" cy="858191"/>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5" name="Freeform 24">
              <a:extLst>
                <a:ext uri="{FF2B5EF4-FFF2-40B4-BE49-F238E27FC236}">
                  <a16:creationId xmlns:a16="http://schemas.microsoft.com/office/drawing/2014/main" id="{B4C5755B-47E5-4F20-B333-48728B330C73}"/>
                </a:ext>
              </a:extLst>
            </p:cNvPr>
            <p:cNvSpPr>
              <a:spLocks/>
            </p:cNvSpPr>
            <p:nvPr/>
          </p:nvSpPr>
          <p:spPr bwMode="auto">
            <a:xfrm>
              <a:off x="8128278" y="4127752"/>
              <a:ext cx="183619" cy="1820681"/>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6" name="Freeform 25">
              <a:extLst>
                <a:ext uri="{FF2B5EF4-FFF2-40B4-BE49-F238E27FC236}">
                  <a16:creationId xmlns:a16="http://schemas.microsoft.com/office/drawing/2014/main" id="{06F79585-ECFA-4B84-9136-11D1CA472F32}"/>
                </a:ext>
              </a:extLst>
            </p:cNvPr>
            <p:cNvSpPr>
              <a:spLocks/>
            </p:cNvSpPr>
            <p:nvPr/>
          </p:nvSpPr>
          <p:spPr bwMode="auto">
            <a:xfrm>
              <a:off x="9498961" y="4476888"/>
              <a:ext cx="157757" cy="147154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7" name="Freeform 26">
              <a:extLst>
                <a:ext uri="{FF2B5EF4-FFF2-40B4-BE49-F238E27FC236}">
                  <a16:creationId xmlns:a16="http://schemas.microsoft.com/office/drawing/2014/main" id="{0F422D9E-EE11-4B5D-8CFD-0F6156C8F390}"/>
                </a:ext>
              </a:extLst>
            </p:cNvPr>
            <p:cNvSpPr>
              <a:spLocks/>
            </p:cNvSpPr>
            <p:nvPr/>
          </p:nvSpPr>
          <p:spPr bwMode="auto">
            <a:xfrm>
              <a:off x="9196375" y="4065684"/>
              <a:ext cx="124137" cy="1611200"/>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8" name="Freeform 27">
              <a:extLst>
                <a:ext uri="{FF2B5EF4-FFF2-40B4-BE49-F238E27FC236}">
                  <a16:creationId xmlns:a16="http://schemas.microsoft.com/office/drawing/2014/main" id="{47B031B3-D46D-4B50-B778-9ED97D18E44A}"/>
                </a:ext>
              </a:extLst>
            </p:cNvPr>
            <p:cNvSpPr>
              <a:spLocks noEditPoints="1"/>
            </p:cNvSpPr>
            <p:nvPr/>
          </p:nvSpPr>
          <p:spPr bwMode="auto">
            <a:xfrm>
              <a:off x="8208449" y="5568262"/>
              <a:ext cx="1388786" cy="1194822"/>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9" name="Freeform 28">
              <a:extLst>
                <a:ext uri="{FF2B5EF4-FFF2-40B4-BE49-F238E27FC236}">
                  <a16:creationId xmlns:a16="http://schemas.microsoft.com/office/drawing/2014/main" id="{EB8D1885-8416-4805-A807-CED6C1DA8A97}"/>
                </a:ext>
              </a:extLst>
            </p:cNvPr>
            <p:cNvSpPr>
              <a:spLocks/>
            </p:cNvSpPr>
            <p:nvPr/>
          </p:nvSpPr>
          <p:spPr bwMode="auto">
            <a:xfrm>
              <a:off x="6845608" y="2875219"/>
              <a:ext cx="1546462" cy="142322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40" name="Freeform 30">
              <a:extLst>
                <a:ext uri="{FF2B5EF4-FFF2-40B4-BE49-F238E27FC236}">
                  <a16:creationId xmlns:a16="http://schemas.microsoft.com/office/drawing/2014/main" id="{FFC08D33-92CD-417F-828B-EE964A209B4E}"/>
                </a:ext>
              </a:extLst>
            </p:cNvPr>
            <p:cNvSpPr>
              <a:spLocks/>
            </p:cNvSpPr>
            <p:nvPr/>
          </p:nvSpPr>
          <p:spPr bwMode="auto">
            <a:xfrm>
              <a:off x="9423961" y="2912240"/>
              <a:ext cx="1510337" cy="113534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41" name="Freeform 32">
              <a:extLst>
                <a:ext uri="{FF2B5EF4-FFF2-40B4-BE49-F238E27FC236}">
                  <a16:creationId xmlns:a16="http://schemas.microsoft.com/office/drawing/2014/main" id="{A71C7000-CADA-473D-80B0-9FDD5620018F}"/>
                </a:ext>
              </a:extLst>
            </p:cNvPr>
            <p:cNvSpPr>
              <a:spLocks/>
            </p:cNvSpPr>
            <p:nvPr/>
          </p:nvSpPr>
          <p:spPr bwMode="auto">
            <a:xfrm>
              <a:off x="8508448" y="3695592"/>
              <a:ext cx="93103" cy="1981292"/>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2" name="Freeform 33">
              <a:extLst>
                <a:ext uri="{FF2B5EF4-FFF2-40B4-BE49-F238E27FC236}">
                  <a16:creationId xmlns:a16="http://schemas.microsoft.com/office/drawing/2014/main" id="{3E0D1261-375E-4918-A614-01BABFAA1F5A}"/>
                </a:ext>
              </a:extLst>
            </p:cNvPr>
            <p:cNvSpPr>
              <a:spLocks/>
            </p:cNvSpPr>
            <p:nvPr/>
          </p:nvSpPr>
          <p:spPr bwMode="auto">
            <a:xfrm>
              <a:off x="8476961" y="3299773"/>
              <a:ext cx="928895" cy="77108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3" name="Freeform 34">
              <a:extLst>
                <a:ext uri="{FF2B5EF4-FFF2-40B4-BE49-F238E27FC236}">
                  <a16:creationId xmlns:a16="http://schemas.microsoft.com/office/drawing/2014/main" id="{3559C54E-3089-4412-B34B-8E451B5DA689}"/>
                </a:ext>
              </a:extLst>
            </p:cNvPr>
            <p:cNvSpPr>
              <a:spLocks/>
            </p:cNvSpPr>
            <p:nvPr/>
          </p:nvSpPr>
          <p:spPr bwMode="auto">
            <a:xfrm>
              <a:off x="7791085" y="2620506"/>
              <a:ext cx="478445" cy="638791"/>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4" name="Freeform 35">
              <a:extLst>
                <a:ext uri="{FF2B5EF4-FFF2-40B4-BE49-F238E27FC236}">
                  <a16:creationId xmlns:a16="http://schemas.microsoft.com/office/drawing/2014/main" id="{AF10746D-1702-4C1A-8A3B-C4CE61D21132}"/>
                </a:ext>
              </a:extLst>
            </p:cNvPr>
            <p:cNvSpPr>
              <a:spLocks/>
            </p:cNvSpPr>
            <p:nvPr/>
          </p:nvSpPr>
          <p:spPr bwMode="auto">
            <a:xfrm>
              <a:off x="9517064" y="4280337"/>
              <a:ext cx="571548" cy="545688"/>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5" name="Freeform 36">
              <a:extLst>
                <a:ext uri="{FF2B5EF4-FFF2-40B4-BE49-F238E27FC236}">
                  <a16:creationId xmlns:a16="http://schemas.microsoft.com/office/drawing/2014/main" id="{56D0CE92-B549-445D-A7B4-A17920DA13B6}"/>
                </a:ext>
              </a:extLst>
            </p:cNvPr>
            <p:cNvSpPr>
              <a:spLocks/>
            </p:cNvSpPr>
            <p:nvPr/>
          </p:nvSpPr>
          <p:spPr bwMode="auto">
            <a:xfrm>
              <a:off x="9204135" y="2679483"/>
              <a:ext cx="483618" cy="62068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6" name="Freeform 37">
              <a:extLst>
                <a:ext uri="{FF2B5EF4-FFF2-40B4-BE49-F238E27FC236}">
                  <a16:creationId xmlns:a16="http://schemas.microsoft.com/office/drawing/2014/main" id="{C1E5B6BB-41F6-402B-85C2-336BE149D723}"/>
                </a:ext>
              </a:extLst>
            </p:cNvPr>
            <p:cNvSpPr>
              <a:spLocks/>
            </p:cNvSpPr>
            <p:nvPr/>
          </p:nvSpPr>
          <p:spPr bwMode="auto">
            <a:xfrm>
              <a:off x="8221381" y="1986383"/>
              <a:ext cx="680168" cy="88965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7" name="Freeform 33">
              <a:extLst>
                <a:ext uri="{FF2B5EF4-FFF2-40B4-BE49-F238E27FC236}">
                  <a16:creationId xmlns:a16="http://schemas.microsoft.com/office/drawing/2014/main" id="{E0E8AA3B-3185-4C63-8BE9-CB85E2C66676}"/>
                </a:ext>
              </a:extLst>
            </p:cNvPr>
            <p:cNvSpPr>
              <a:spLocks/>
            </p:cNvSpPr>
            <p:nvPr/>
          </p:nvSpPr>
          <p:spPr bwMode="auto">
            <a:xfrm>
              <a:off x="7066535" y="2493591"/>
              <a:ext cx="684651" cy="56833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8" name="Freeform 30">
              <a:extLst>
                <a:ext uri="{FF2B5EF4-FFF2-40B4-BE49-F238E27FC236}">
                  <a16:creationId xmlns:a16="http://schemas.microsoft.com/office/drawing/2014/main" id="{E7FE2DFF-E5A8-43B6-B645-CBBA7B0EA715}"/>
                </a:ext>
              </a:extLst>
            </p:cNvPr>
            <p:cNvSpPr>
              <a:spLocks/>
            </p:cNvSpPr>
            <p:nvPr/>
          </p:nvSpPr>
          <p:spPr bwMode="auto">
            <a:xfrm rot="1801016" flipH="1">
              <a:off x="8472135" y="4114422"/>
              <a:ext cx="879181" cy="66089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49" name="Group 48">
            <a:extLst>
              <a:ext uri="{FF2B5EF4-FFF2-40B4-BE49-F238E27FC236}">
                <a16:creationId xmlns:a16="http://schemas.microsoft.com/office/drawing/2014/main" id="{988E86F4-8750-45BE-BB35-C56968C5FB5A}"/>
              </a:ext>
            </a:extLst>
          </p:cNvPr>
          <p:cNvGrpSpPr/>
          <p:nvPr/>
        </p:nvGrpSpPr>
        <p:grpSpPr>
          <a:xfrm>
            <a:off x="4601381" y="3955086"/>
            <a:ext cx="1872987" cy="2295684"/>
            <a:chOff x="6845608" y="1634105"/>
            <a:chExt cx="4088690" cy="5128979"/>
          </a:xfrm>
          <a:solidFill>
            <a:schemeClr val="bg1">
              <a:lumMod val="75000"/>
            </a:schemeClr>
          </a:solidFill>
        </p:grpSpPr>
        <p:sp>
          <p:nvSpPr>
            <p:cNvPr id="50" name="Freeform 33">
              <a:extLst>
                <a:ext uri="{FF2B5EF4-FFF2-40B4-BE49-F238E27FC236}">
                  <a16:creationId xmlns:a16="http://schemas.microsoft.com/office/drawing/2014/main" id="{4B5B8458-4EE3-4290-A723-1C850AEBDF4F}"/>
                </a:ext>
              </a:extLst>
            </p:cNvPr>
            <p:cNvSpPr>
              <a:spLocks/>
            </p:cNvSpPr>
            <p:nvPr/>
          </p:nvSpPr>
          <p:spPr bwMode="auto">
            <a:xfrm rot="20192702" flipH="1">
              <a:off x="9028458" y="1920344"/>
              <a:ext cx="781902" cy="64906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Freeform 36">
              <a:extLst>
                <a:ext uri="{FF2B5EF4-FFF2-40B4-BE49-F238E27FC236}">
                  <a16:creationId xmlns:a16="http://schemas.microsoft.com/office/drawing/2014/main" id="{8C2CD1EE-E377-4D3E-9EB2-DCA458BA2B74}"/>
                </a:ext>
              </a:extLst>
            </p:cNvPr>
            <p:cNvSpPr>
              <a:spLocks/>
            </p:cNvSpPr>
            <p:nvPr/>
          </p:nvSpPr>
          <p:spPr bwMode="auto">
            <a:xfrm rot="1695130">
              <a:off x="10373996" y="263871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 name="Freeform 30">
              <a:extLst>
                <a:ext uri="{FF2B5EF4-FFF2-40B4-BE49-F238E27FC236}">
                  <a16:creationId xmlns:a16="http://schemas.microsoft.com/office/drawing/2014/main" id="{ADA15A93-1A73-4B9D-B76E-357E2F1D95D5}"/>
                </a:ext>
              </a:extLst>
            </p:cNvPr>
            <p:cNvSpPr>
              <a:spLocks/>
            </p:cNvSpPr>
            <p:nvPr/>
          </p:nvSpPr>
          <p:spPr bwMode="auto">
            <a:xfrm rot="19798984">
              <a:off x="9120342" y="2107154"/>
              <a:ext cx="1351642" cy="10160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53" name="Freeform 36">
              <a:extLst>
                <a:ext uri="{FF2B5EF4-FFF2-40B4-BE49-F238E27FC236}">
                  <a16:creationId xmlns:a16="http://schemas.microsoft.com/office/drawing/2014/main" id="{3A1D9207-E1D4-40A8-B6C3-49FB595BCD26}"/>
                </a:ext>
              </a:extLst>
            </p:cNvPr>
            <p:cNvSpPr>
              <a:spLocks/>
            </p:cNvSpPr>
            <p:nvPr/>
          </p:nvSpPr>
          <p:spPr bwMode="auto">
            <a:xfrm rot="20742510">
              <a:off x="8792271" y="263593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4" name="Freeform 30">
              <a:extLst>
                <a:ext uri="{FF2B5EF4-FFF2-40B4-BE49-F238E27FC236}">
                  <a16:creationId xmlns:a16="http://schemas.microsoft.com/office/drawing/2014/main" id="{3FE41C20-27FC-4E27-91A4-31637D4D6F8D}"/>
                </a:ext>
              </a:extLst>
            </p:cNvPr>
            <p:cNvSpPr>
              <a:spLocks/>
            </p:cNvSpPr>
            <p:nvPr/>
          </p:nvSpPr>
          <p:spPr bwMode="auto">
            <a:xfrm rot="1666479" flipH="1">
              <a:off x="7272030" y="1634105"/>
              <a:ext cx="1223410" cy="9196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55" name="Freeform 29">
              <a:extLst>
                <a:ext uri="{FF2B5EF4-FFF2-40B4-BE49-F238E27FC236}">
                  <a16:creationId xmlns:a16="http://schemas.microsoft.com/office/drawing/2014/main" id="{32DD41DD-494F-4755-8AF3-1E5C105E2E44}"/>
                </a:ext>
              </a:extLst>
            </p:cNvPr>
            <p:cNvSpPr>
              <a:spLocks/>
            </p:cNvSpPr>
            <p:nvPr/>
          </p:nvSpPr>
          <p:spPr bwMode="auto">
            <a:xfrm>
              <a:off x="9235169" y="3434652"/>
              <a:ext cx="1386200" cy="943962"/>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6" name="Freeform 31">
              <a:extLst>
                <a:ext uri="{FF2B5EF4-FFF2-40B4-BE49-F238E27FC236}">
                  <a16:creationId xmlns:a16="http://schemas.microsoft.com/office/drawing/2014/main" id="{2A54CB1A-41ED-4599-8903-3631FF6B3D4E}"/>
                </a:ext>
              </a:extLst>
            </p:cNvPr>
            <p:cNvSpPr>
              <a:spLocks/>
            </p:cNvSpPr>
            <p:nvPr/>
          </p:nvSpPr>
          <p:spPr bwMode="auto">
            <a:xfrm>
              <a:off x="8521380" y="2545000"/>
              <a:ext cx="129310" cy="858191"/>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7" name="Freeform 24">
              <a:extLst>
                <a:ext uri="{FF2B5EF4-FFF2-40B4-BE49-F238E27FC236}">
                  <a16:creationId xmlns:a16="http://schemas.microsoft.com/office/drawing/2014/main" id="{0B5729B6-4D48-4BC5-A68D-BE45336B885A}"/>
                </a:ext>
              </a:extLst>
            </p:cNvPr>
            <p:cNvSpPr>
              <a:spLocks/>
            </p:cNvSpPr>
            <p:nvPr/>
          </p:nvSpPr>
          <p:spPr bwMode="auto">
            <a:xfrm>
              <a:off x="8128278" y="4127752"/>
              <a:ext cx="183619" cy="1820681"/>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8" name="Freeform 25">
              <a:extLst>
                <a:ext uri="{FF2B5EF4-FFF2-40B4-BE49-F238E27FC236}">
                  <a16:creationId xmlns:a16="http://schemas.microsoft.com/office/drawing/2014/main" id="{AE6900BB-A0A3-4352-BC17-C952668E16D4}"/>
                </a:ext>
              </a:extLst>
            </p:cNvPr>
            <p:cNvSpPr>
              <a:spLocks/>
            </p:cNvSpPr>
            <p:nvPr/>
          </p:nvSpPr>
          <p:spPr bwMode="auto">
            <a:xfrm>
              <a:off x="9498961" y="4476888"/>
              <a:ext cx="157757" cy="147154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9" name="Freeform 26">
              <a:extLst>
                <a:ext uri="{FF2B5EF4-FFF2-40B4-BE49-F238E27FC236}">
                  <a16:creationId xmlns:a16="http://schemas.microsoft.com/office/drawing/2014/main" id="{5B3337C8-80D7-46F9-BC8F-ED0AC7C2B06E}"/>
                </a:ext>
              </a:extLst>
            </p:cNvPr>
            <p:cNvSpPr>
              <a:spLocks/>
            </p:cNvSpPr>
            <p:nvPr/>
          </p:nvSpPr>
          <p:spPr bwMode="auto">
            <a:xfrm>
              <a:off x="9196375" y="4065684"/>
              <a:ext cx="124137" cy="1611200"/>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0" name="Freeform 27">
              <a:extLst>
                <a:ext uri="{FF2B5EF4-FFF2-40B4-BE49-F238E27FC236}">
                  <a16:creationId xmlns:a16="http://schemas.microsoft.com/office/drawing/2014/main" id="{EB4E6115-5329-471A-B244-2806D8A490F4}"/>
                </a:ext>
              </a:extLst>
            </p:cNvPr>
            <p:cNvSpPr>
              <a:spLocks noEditPoints="1"/>
            </p:cNvSpPr>
            <p:nvPr/>
          </p:nvSpPr>
          <p:spPr bwMode="auto">
            <a:xfrm>
              <a:off x="8208449" y="5568262"/>
              <a:ext cx="1388786" cy="1194822"/>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1" name="Freeform 28">
              <a:extLst>
                <a:ext uri="{FF2B5EF4-FFF2-40B4-BE49-F238E27FC236}">
                  <a16:creationId xmlns:a16="http://schemas.microsoft.com/office/drawing/2014/main" id="{F7F8D60C-9119-45B0-8A7C-E203254E49D1}"/>
                </a:ext>
              </a:extLst>
            </p:cNvPr>
            <p:cNvSpPr>
              <a:spLocks/>
            </p:cNvSpPr>
            <p:nvPr/>
          </p:nvSpPr>
          <p:spPr bwMode="auto">
            <a:xfrm>
              <a:off x="6845608" y="2875219"/>
              <a:ext cx="1546462" cy="142322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62" name="Freeform 30">
              <a:extLst>
                <a:ext uri="{FF2B5EF4-FFF2-40B4-BE49-F238E27FC236}">
                  <a16:creationId xmlns:a16="http://schemas.microsoft.com/office/drawing/2014/main" id="{310C6321-19B2-4014-ACC8-6E2E9C966C5D}"/>
                </a:ext>
              </a:extLst>
            </p:cNvPr>
            <p:cNvSpPr>
              <a:spLocks/>
            </p:cNvSpPr>
            <p:nvPr/>
          </p:nvSpPr>
          <p:spPr bwMode="auto">
            <a:xfrm>
              <a:off x="9423961" y="2912240"/>
              <a:ext cx="1510337" cy="113534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63" name="Freeform 32">
              <a:extLst>
                <a:ext uri="{FF2B5EF4-FFF2-40B4-BE49-F238E27FC236}">
                  <a16:creationId xmlns:a16="http://schemas.microsoft.com/office/drawing/2014/main" id="{45C390E3-B329-4619-99CF-4779DA12D1B8}"/>
                </a:ext>
              </a:extLst>
            </p:cNvPr>
            <p:cNvSpPr>
              <a:spLocks/>
            </p:cNvSpPr>
            <p:nvPr/>
          </p:nvSpPr>
          <p:spPr bwMode="auto">
            <a:xfrm>
              <a:off x="8508448" y="3695592"/>
              <a:ext cx="93103" cy="1981292"/>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4" name="Freeform 33">
              <a:extLst>
                <a:ext uri="{FF2B5EF4-FFF2-40B4-BE49-F238E27FC236}">
                  <a16:creationId xmlns:a16="http://schemas.microsoft.com/office/drawing/2014/main" id="{292C15EC-EC44-483B-8FCB-89FF014DBEC0}"/>
                </a:ext>
              </a:extLst>
            </p:cNvPr>
            <p:cNvSpPr>
              <a:spLocks/>
            </p:cNvSpPr>
            <p:nvPr/>
          </p:nvSpPr>
          <p:spPr bwMode="auto">
            <a:xfrm>
              <a:off x="8476961" y="3299773"/>
              <a:ext cx="928895" cy="77108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5" name="Freeform 34">
              <a:extLst>
                <a:ext uri="{FF2B5EF4-FFF2-40B4-BE49-F238E27FC236}">
                  <a16:creationId xmlns:a16="http://schemas.microsoft.com/office/drawing/2014/main" id="{44C43AB0-CA0D-4C9E-AC11-05EF619E9A6D}"/>
                </a:ext>
              </a:extLst>
            </p:cNvPr>
            <p:cNvSpPr>
              <a:spLocks/>
            </p:cNvSpPr>
            <p:nvPr/>
          </p:nvSpPr>
          <p:spPr bwMode="auto">
            <a:xfrm>
              <a:off x="7791085" y="2620506"/>
              <a:ext cx="478445" cy="638791"/>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6" name="Freeform 35">
              <a:extLst>
                <a:ext uri="{FF2B5EF4-FFF2-40B4-BE49-F238E27FC236}">
                  <a16:creationId xmlns:a16="http://schemas.microsoft.com/office/drawing/2014/main" id="{56224027-E749-4566-9864-89B006CA81FA}"/>
                </a:ext>
              </a:extLst>
            </p:cNvPr>
            <p:cNvSpPr>
              <a:spLocks/>
            </p:cNvSpPr>
            <p:nvPr/>
          </p:nvSpPr>
          <p:spPr bwMode="auto">
            <a:xfrm>
              <a:off x="9517064" y="4280337"/>
              <a:ext cx="571548" cy="545688"/>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7" name="Freeform 36">
              <a:extLst>
                <a:ext uri="{FF2B5EF4-FFF2-40B4-BE49-F238E27FC236}">
                  <a16:creationId xmlns:a16="http://schemas.microsoft.com/office/drawing/2014/main" id="{E4F9D9D2-5BDA-4108-A002-3DE8D2643B0B}"/>
                </a:ext>
              </a:extLst>
            </p:cNvPr>
            <p:cNvSpPr>
              <a:spLocks/>
            </p:cNvSpPr>
            <p:nvPr/>
          </p:nvSpPr>
          <p:spPr bwMode="auto">
            <a:xfrm>
              <a:off x="9204135" y="2679483"/>
              <a:ext cx="483618" cy="62068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8" name="Freeform 37">
              <a:extLst>
                <a:ext uri="{FF2B5EF4-FFF2-40B4-BE49-F238E27FC236}">
                  <a16:creationId xmlns:a16="http://schemas.microsoft.com/office/drawing/2014/main" id="{EA8144F6-88FC-46C3-9BAE-03AC875ED3C9}"/>
                </a:ext>
              </a:extLst>
            </p:cNvPr>
            <p:cNvSpPr>
              <a:spLocks/>
            </p:cNvSpPr>
            <p:nvPr/>
          </p:nvSpPr>
          <p:spPr bwMode="auto">
            <a:xfrm>
              <a:off x="8221381" y="1986383"/>
              <a:ext cx="680168" cy="88965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9" name="Freeform 33">
              <a:extLst>
                <a:ext uri="{FF2B5EF4-FFF2-40B4-BE49-F238E27FC236}">
                  <a16:creationId xmlns:a16="http://schemas.microsoft.com/office/drawing/2014/main" id="{F2B58A96-7110-48C9-B5ED-345DC5D1D8F6}"/>
                </a:ext>
              </a:extLst>
            </p:cNvPr>
            <p:cNvSpPr>
              <a:spLocks/>
            </p:cNvSpPr>
            <p:nvPr/>
          </p:nvSpPr>
          <p:spPr bwMode="auto">
            <a:xfrm>
              <a:off x="7066535" y="2493591"/>
              <a:ext cx="684651" cy="56833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0" name="Freeform 30">
              <a:extLst>
                <a:ext uri="{FF2B5EF4-FFF2-40B4-BE49-F238E27FC236}">
                  <a16:creationId xmlns:a16="http://schemas.microsoft.com/office/drawing/2014/main" id="{82454ED1-09D5-42DE-8FFE-B6F0B7D0CBAB}"/>
                </a:ext>
              </a:extLst>
            </p:cNvPr>
            <p:cNvSpPr>
              <a:spLocks/>
            </p:cNvSpPr>
            <p:nvPr/>
          </p:nvSpPr>
          <p:spPr bwMode="auto">
            <a:xfrm rot="1801016" flipH="1">
              <a:off x="8472135" y="4114422"/>
              <a:ext cx="879181" cy="66089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71" name="Rectangle 70">
            <a:extLst>
              <a:ext uri="{FF2B5EF4-FFF2-40B4-BE49-F238E27FC236}">
                <a16:creationId xmlns:a16="http://schemas.microsoft.com/office/drawing/2014/main" id="{2014C7EA-DB7F-48BE-9DD4-7F7E6EED6853}"/>
              </a:ext>
            </a:extLst>
          </p:cNvPr>
          <p:cNvSpPr/>
          <p:nvPr/>
        </p:nvSpPr>
        <p:spPr>
          <a:xfrm>
            <a:off x="4702175" y="2859088"/>
            <a:ext cx="6000750" cy="695325"/>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72" name="Freeform 29">
            <a:extLst>
              <a:ext uri="{FF2B5EF4-FFF2-40B4-BE49-F238E27FC236}">
                <a16:creationId xmlns:a16="http://schemas.microsoft.com/office/drawing/2014/main" id="{714FE229-B1A0-4BA3-8C52-E228822F651C}"/>
              </a:ext>
            </a:extLst>
          </p:cNvPr>
          <p:cNvSpPr>
            <a:spLocks noEditPoints="1"/>
          </p:cNvSpPr>
          <p:nvPr/>
        </p:nvSpPr>
        <p:spPr bwMode="auto">
          <a:xfrm>
            <a:off x="8004175" y="4422775"/>
            <a:ext cx="481013"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3" name="Freeform 18">
            <a:extLst>
              <a:ext uri="{FF2B5EF4-FFF2-40B4-BE49-F238E27FC236}">
                <a16:creationId xmlns:a16="http://schemas.microsoft.com/office/drawing/2014/main" id="{1D587236-6AE6-494D-B6D9-245F8B318292}"/>
              </a:ext>
            </a:extLst>
          </p:cNvPr>
          <p:cNvSpPr>
            <a:spLocks noEditPoints="1"/>
          </p:cNvSpPr>
          <p:nvPr/>
        </p:nvSpPr>
        <p:spPr bwMode="auto">
          <a:xfrm>
            <a:off x="9077325" y="4416425"/>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74" name="Group 73">
            <a:extLst>
              <a:ext uri="{FF2B5EF4-FFF2-40B4-BE49-F238E27FC236}">
                <a16:creationId xmlns:a16="http://schemas.microsoft.com/office/drawing/2014/main" id="{ADA8350E-7193-4ED9-BC26-502B3AA8C654}"/>
              </a:ext>
            </a:extLst>
          </p:cNvPr>
          <p:cNvGrpSpPr/>
          <p:nvPr/>
        </p:nvGrpSpPr>
        <p:grpSpPr>
          <a:xfrm>
            <a:off x="6880887" y="4437484"/>
            <a:ext cx="488950" cy="481013"/>
            <a:chOff x="7141104" y="1923522"/>
            <a:chExt cx="488950" cy="481013"/>
          </a:xfrm>
          <a:solidFill>
            <a:schemeClr val="accent2">
              <a:lumMod val="60000"/>
              <a:lumOff val="40000"/>
            </a:schemeClr>
          </a:solidFill>
        </p:grpSpPr>
        <p:sp>
          <p:nvSpPr>
            <p:cNvPr id="75" name="Freeform 58">
              <a:extLst>
                <a:ext uri="{FF2B5EF4-FFF2-40B4-BE49-F238E27FC236}">
                  <a16:creationId xmlns:a16="http://schemas.microsoft.com/office/drawing/2014/main" id="{526398C4-4BF5-4C3D-8DD7-63689B3F6B6D}"/>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6" name="Freeform 59">
              <a:extLst>
                <a:ext uri="{FF2B5EF4-FFF2-40B4-BE49-F238E27FC236}">
                  <a16:creationId xmlns:a16="http://schemas.microsoft.com/office/drawing/2014/main" id="{335B0C49-A70C-46F7-9AE9-EB1700A5B831}"/>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7" name="Freeform 60">
              <a:extLst>
                <a:ext uri="{FF2B5EF4-FFF2-40B4-BE49-F238E27FC236}">
                  <a16:creationId xmlns:a16="http://schemas.microsoft.com/office/drawing/2014/main" id="{6CEFF96E-99FA-46A3-A7D8-E385FCC38A27}"/>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78" name="Group 77">
            <a:extLst>
              <a:ext uri="{FF2B5EF4-FFF2-40B4-BE49-F238E27FC236}">
                <a16:creationId xmlns:a16="http://schemas.microsoft.com/office/drawing/2014/main" id="{95CD9BD1-D335-4110-9213-FA5CDC4A5023}"/>
              </a:ext>
            </a:extLst>
          </p:cNvPr>
          <p:cNvGrpSpPr/>
          <p:nvPr/>
        </p:nvGrpSpPr>
        <p:grpSpPr>
          <a:xfrm>
            <a:off x="10024269" y="4435331"/>
            <a:ext cx="488950" cy="482600"/>
            <a:chOff x="5157788" y="2905126"/>
            <a:chExt cx="488950" cy="482600"/>
          </a:xfrm>
          <a:solidFill>
            <a:schemeClr val="accent5"/>
          </a:solidFill>
        </p:grpSpPr>
        <p:sp>
          <p:nvSpPr>
            <p:cNvPr id="79" name="Freeform 53">
              <a:extLst>
                <a:ext uri="{FF2B5EF4-FFF2-40B4-BE49-F238E27FC236}">
                  <a16:creationId xmlns:a16="http://schemas.microsoft.com/office/drawing/2014/main" id="{F97703C5-AC76-4594-8471-3630B0B16B03}"/>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0" name="Freeform 54">
              <a:extLst>
                <a:ext uri="{FF2B5EF4-FFF2-40B4-BE49-F238E27FC236}">
                  <a16:creationId xmlns:a16="http://schemas.microsoft.com/office/drawing/2014/main" id="{76FE553D-9275-496A-9011-E0C873A459D3}"/>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1" name="Freeform 55">
              <a:extLst>
                <a:ext uri="{FF2B5EF4-FFF2-40B4-BE49-F238E27FC236}">
                  <a16:creationId xmlns:a16="http://schemas.microsoft.com/office/drawing/2014/main" id="{C837E9BD-B54B-4964-9731-13468777794E}"/>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2" name="Freeform 56">
              <a:extLst>
                <a:ext uri="{FF2B5EF4-FFF2-40B4-BE49-F238E27FC236}">
                  <a16:creationId xmlns:a16="http://schemas.microsoft.com/office/drawing/2014/main" id="{C9A25CCE-7E56-4F08-A7EA-E80EB7CF3DD9}"/>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83" name="TextBox 82">
            <a:extLst>
              <a:ext uri="{FF2B5EF4-FFF2-40B4-BE49-F238E27FC236}">
                <a16:creationId xmlns:a16="http://schemas.microsoft.com/office/drawing/2014/main" id="{5C13025F-7105-40C0-928B-04EAD882CF9C}"/>
              </a:ext>
            </a:extLst>
          </p:cNvPr>
          <p:cNvSpPr txBox="1"/>
          <p:nvPr/>
        </p:nvSpPr>
        <p:spPr>
          <a:xfrm>
            <a:off x="8078788" y="5316538"/>
            <a:ext cx="2524125" cy="488950"/>
          </a:xfrm>
          <a:prstGeom prst="rect">
            <a:avLst/>
          </a:prstGeom>
          <a:noFill/>
        </p:spPr>
        <p:txBody>
          <a:bodyPr>
            <a:spAutoFit/>
          </a:bodyPr>
          <a:lstStyle/>
          <a:p>
            <a:pPr algn="just"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84" name="TextBox 83">
            <a:extLst>
              <a:ext uri="{FF2B5EF4-FFF2-40B4-BE49-F238E27FC236}">
                <a16:creationId xmlns:a16="http://schemas.microsoft.com/office/drawing/2014/main" id="{9F68EC18-8BCF-4946-83F5-2D53B32A6DFC}"/>
              </a:ext>
            </a:extLst>
          </p:cNvPr>
          <p:cNvSpPr txBox="1"/>
          <p:nvPr/>
        </p:nvSpPr>
        <p:spPr>
          <a:xfrm>
            <a:off x="6678613" y="5207000"/>
            <a:ext cx="1049337" cy="708025"/>
          </a:xfrm>
          <a:prstGeom prst="rect">
            <a:avLst/>
          </a:prstGeom>
          <a:noFill/>
        </p:spPr>
        <p:txBody>
          <a:bodyPr wrap="none">
            <a:spAutoFit/>
          </a:bodyPr>
          <a:lstStyle/>
          <a:p>
            <a:pPr eaLnBrk="1" fontAlgn="auto" hangingPunct="1">
              <a:spcBef>
                <a:spcPts val="0"/>
              </a:spcBef>
              <a:spcAft>
                <a:spcPts val="0"/>
              </a:spcAft>
              <a:defRPr/>
            </a:pPr>
            <a:r>
              <a:rPr lang="id-ID" sz="4000" b="1">
                <a:latin typeface="+mj-lt"/>
              </a:rPr>
              <a:t>68%</a:t>
            </a:r>
            <a:endParaRPr lang="id-ID" sz="4000" b="1" dirty="0">
              <a:latin typeface="+mj-lt"/>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par>
                                <p:cTn id="8" presetID="16" presetClass="entr" presetSubtype="37"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outVertical)">
                                      <p:cBhvr>
                                        <p:cTn id="10" dur="500"/>
                                        <p:tgtEl>
                                          <p:spTgt spid="2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1000"/>
                                        <p:tgtEl>
                                          <p:spTgt spid="26"/>
                                        </p:tgtEl>
                                      </p:cBhvr>
                                    </p:animEffect>
                                    <p:anim calcmode="lin" valueType="num">
                                      <p:cBhvr>
                                        <p:cTn id="14" dur="1000" fill="hold"/>
                                        <p:tgtEl>
                                          <p:spTgt spid="26"/>
                                        </p:tgtEl>
                                        <p:attrNameLst>
                                          <p:attrName>ppt_x</p:attrName>
                                        </p:attrNameLst>
                                      </p:cBhvr>
                                      <p:tavLst>
                                        <p:tav tm="0">
                                          <p:val>
                                            <p:strVal val="#ppt_x"/>
                                          </p:val>
                                        </p:tav>
                                        <p:tav tm="100000">
                                          <p:val>
                                            <p:strVal val="#ppt_x"/>
                                          </p:val>
                                        </p:tav>
                                      </p:tavLst>
                                    </p:anim>
                                    <p:anim calcmode="lin" valueType="num">
                                      <p:cBhvr>
                                        <p:cTn id="15" dur="900" decel="100000" fill="hold"/>
                                        <p:tgtEl>
                                          <p:spTgt spid="2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par>
                                <p:cTn id="17" presetID="22" presetClass="entr" presetSubtype="1" fill="hold" grpId="0" nodeType="withEffect">
                                  <p:stCondLst>
                                    <p:cond delay="500"/>
                                  </p:stCondLst>
                                  <p:childTnLst>
                                    <p:set>
                                      <p:cBhvr>
                                        <p:cTn id="18" dur="1" fill="hold">
                                          <p:stCondLst>
                                            <p:cond delay="0"/>
                                          </p:stCondLst>
                                        </p:cTn>
                                        <p:tgtEl>
                                          <p:spTgt spid="71"/>
                                        </p:tgtEl>
                                        <p:attrNameLst>
                                          <p:attrName>style.visibility</p:attrName>
                                        </p:attrNameLst>
                                      </p:cBhvr>
                                      <p:to>
                                        <p:strVal val="visible"/>
                                      </p:to>
                                    </p:set>
                                    <p:animEffect transition="in" filter="wipe(up)">
                                      <p:cBhvr>
                                        <p:cTn id="19" dur="500"/>
                                        <p:tgtEl>
                                          <p:spTgt spid="71"/>
                                        </p:tgtEl>
                                      </p:cBhvr>
                                    </p:animEffect>
                                  </p:childTnLst>
                                </p:cTn>
                              </p:par>
                            </p:childTnLst>
                          </p:cTn>
                        </p:par>
                        <p:par>
                          <p:cTn id="20" fill="hold" nodeType="afterGroup">
                            <p:stCondLst>
                              <p:cond delay="1000"/>
                            </p:stCondLst>
                            <p:childTnLst>
                              <p:par>
                                <p:cTn id="21" presetID="22" presetClass="entr" presetSubtype="1"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wipe(up)">
                                      <p:cBhvr>
                                        <p:cTn id="23" dur="500"/>
                                        <p:tgtEl>
                                          <p:spTgt spid="27"/>
                                        </p:tgtEl>
                                      </p:cBhvr>
                                    </p:animEffect>
                                  </p:childTnLst>
                                </p:cTn>
                              </p:par>
                              <p:par>
                                <p:cTn id="24" presetID="42" presetClass="entr" presetSubtype="0" fill="hold" nodeType="withEffect">
                                  <p:stCondLst>
                                    <p:cond delay="25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anim calcmode="lin" valueType="num">
                                      <p:cBhvr>
                                        <p:cTn id="27" dur="500" fill="hold"/>
                                        <p:tgtEl>
                                          <p:spTgt spid="49"/>
                                        </p:tgtEl>
                                        <p:attrNameLst>
                                          <p:attrName>ppt_x</p:attrName>
                                        </p:attrNameLst>
                                      </p:cBhvr>
                                      <p:tavLst>
                                        <p:tav tm="0">
                                          <p:val>
                                            <p:strVal val="#ppt_x"/>
                                          </p:val>
                                        </p:tav>
                                        <p:tav tm="100000">
                                          <p:val>
                                            <p:strVal val="#ppt_x"/>
                                          </p:val>
                                        </p:tav>
                                      </p:tavLst>
                                    </p:anim>
                                    <p:anim calcmode="lin" valueType="num">
                                      <p:cBhvr>
                                        <p:cTn id="28" dur="500" fill="hold"/>
                                        <p:tgtEl>
                                          <p:spTgt spid="49"/>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1750"/>
                            </p:stCondLst>
                            <p:childTnLst>
                              <p:par>
                                <p:cTn id="30" presetID="10" presetClass="entr" presetSubtype="0" fill="hold" nodeType="after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fade">
                                      <p:cBhvr>
                                        <p:cTn id="32" dur="500"/>
                                        <p:tgtEl>
                                          <p:spTgt spid="74"/>
                                        </p:tgtEl>
                                      </p:cBhvr>
                                    </p:animEffect>
                                  </p:childTnLst>
                                </p:cTn>
                              </p:par>
                            </p:childTnLst>
                          </p:cTn>
                        </p:par>
                        <p:par>
                          <p:cTn id="33" fill="hold" nodeType="afterGroup">
                            <p:stCondLst>
                              <p:cond delay="2250"/>
                            </p:stCondLst>
                            <p:childTnLst>
                              <p:par>
                                <p:cTn id="34" presetID="10" presetClass="entr" presetSubtype="0" fill="hold" nodeType="afterEffect">
                                  <p:stCondLst>
                                    <p:cond delay="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500"/>
                                        <p:tgtEl>
                                          <p:spTgt spid="72"/>
                                        </p:tgtEl>
                                      </p:cBhvr>
                                    </p:animEffect>
                                  </p:childTnLst>
                                </p:cTn>
                              </p:par>
                            </p:childTnLst>
                          </p:cTn>
                        </p:par>
                        <p:par>
                          <p:cTn id="37" fill="hold" nodeType="afterGroup">
                            <p:stCondLst>
                              <p:cond delay="2750"/>
                            </p:stCondLst>
                            <p:childTnLst>
                              <p:par>
                                <p:cTn id="38" presetID="10" presetClass="entr" presetSubtype="0" fill="hold" nodeType="afterEffect">
                                  <p:stCondLst>
                                    <p:cond delay="0"/>
                                  </p:stCondLst>
                                  <p:childTnLst>
                                    <p:set>
                                      <p:cBhvr>
                                        <p:cTn id="39" dur="1" fill="hold">
                                          <p:stCondLst>
                                            <p:cond delay="0"/>
                                          </p:stCondLst>
                                        </p:cTn>
                                        <p:tgtEl>
                                          <p:spTgt spid="73"/>
                                        </p:tgtEl>
                                        <p:attrNameLst>
                                          <p:attrName>style.visibility</p:attrName>
                                        </p:attrNameLst>
                                      </p:cBhvr>
                                      <p:to>
                                        <p:strVal val="visible"/>
                                      </p:to>
                                    </p:set>
                                    <p:animEffect transition="in" filter="fade">
                                      <p:cBhvr>
                                        <p:cTn id="40" dur="500"/>
                                        <p:tgtEl>
                                          <p:spTgt spid="73"/>
                                        </p:tgtEl>
                                      </p:cBhvr>
                                    </p:animEffect>
                                  </p:childTnLst>
                                </p:cTn>
                              </p:par>
                            </p:childTnLst>
                          </p:cTn>
                        </p:par>
                        <p:par>
                          <p:cTn id="41" fill="hold" nodeType="afterGroup">
                            <p:stCondLst>
                              <p:cond delay="3250"/>
                            </p:stCondLst>
                            <p:childTnLst>
                              <p:par>
                                <p:cTn id="42" presetID="10" presetClass="entr" presetSubtype="0"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fade">
                                      <p:cBhvr>
                                        <p:cTn id="44" dur="500"/>
                                        <p:tgtEl>
                                          <p:spTgt spid="78"/>
                                        </p:tgtEl>
                                      </p:cBhvr>
                                    </p:animEffect>
                                  </p:childTnLst>
                                </p:cTn>
                              </p:par>
                            </p:childTnLst>
                          </p:cTn>
                        </p:par>
                        <p:par>
                          <p:cTn id="45" fill="hold" nodeType="afterGroup">
                            <p:stCondLst>
                              <p:cond delay="3750"/>
                            </p:stCondLst>
                            <p:childTnLst>
                              <p:par>
                                <p:cTn id="46" presetID="41" presetClass="entr" presetSubtype="0" fill="hold" grpId="0" nodeType="afterEffect">
                                  <p:stCondLst>
                                    <p:cond delay="0"/>
                                  </p:stCondLst>
                                  <p:iterate type="lt">
                                    <p:tmPct val="10000"/>
                                  </p:iterate>
                                  <p:childTnLst>
                                    <p:set>
                                      <p:cBhvr>
                                        <p:cTn id="47" dur="1" fill="hold">
                                          <p:stCondLst>
                                            <p:cond delay="0"/>
                                          </p:stCondLst>
                                        </p:cTn>
                                        <p:tgtEl>
                                          <p:spTgt spid="84"/>
                                        </p:tgtEl>
                                        <p:attrNameLst>
                                          <p:attrName>style.visibility</p:attrName>
                                        </p:attrNameLst>
                                      </p:cBhvr>
                                      <p:to>
                                        <p:strVal val="visible"/>
                                      </p:to>
                                    </p:set>
                                    <p:anim calcmode="lin" valueType="num">
                                      <p:cBhvr>
                                        <p:cTn id="48" dur="25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49" dur="250" fill="hold"/>
                                        <p:tgtEl>
                                          <p:spTgt spid="84"/>
                                        </p:tgtEl>
                                        <p:attrNameLst>
                                          <p:attrName>ppt_y</p:attrName>
                                        </p:attrNameLst>
                                      </p:cBhvr>
                                      <p:tavLst>
                                        <p:tav tm="0">
                                          <p:val>
                                            <p:strVal val="#ppt_y"/>
                                          </p:val>
                                        </p:tav>
                                        <p:tav tm="100000">
                                          <p:val>
                                            <p:strVal val="#ppt_y"/>
                                          </p:val>
                                        </p:tav>
                                      </p:tavLst>
                                    </p:anim>
                                    <p:anim calcmode="lin" valueType="num">
                                      <p:cBhvr>
                                        <p:cTn id="50" dur="25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51" dur="25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52" dur="250" tmFilter="0,0; .5, 1; 1, 1"/>
                                        <p:tgtEl>
                                          <p:spTgt spid="8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wipe(left)">
                                      <p:cBhvr>
                                        <p:cTn id="55" dur="500"/>
                                        <p:tgtEl>
                                          <p:spTgt spid="83"/>
                                        </p:tgtEl>
                                      </p:cBhvr>
                                    </p:animEffect>
                                  </p:childTnLst>
                                </p:cTn>
                              </p:par>
                            </p:childTnLst>
                          </p:cTn>
                        </p:par>
                        <p:par>
                          <p:cTn id="56" fill="hold" nodeType="afterGroup">
                            <p:stCondLst>
                              <p:cond delay="4250"/>
                            </p:stCondLst>
                            <p:childTnLst>
                              <p:par>
                                <p:cTn id="57" presetID="2" presetClass="exit" presetSubtype="1" fill="hold" grpId="1" nodeType="afterEffect">
                                  <p:stCondLst>
                                    <p:cond delay="0"/>
                                  </p:stCondLst>
                                  <p:childTnLst>
                                    <p:anim calcmode="lin" valueType="num">
                                      <p:cBhvr additive="base">
                                        <p:cTn id="58" dur="500"/>
                                        <p:tgtEl>
                                          <p:spTgt spid="24"/>
                                        </p:tgtEl>
                                        <p:attrNameLst>
                                          <p:attrName>ppt_x</p:attrName>
                                        </p:attrNameLst>
                                      </p:cBhvr>
                                      <p:tavLst>
                                        <p:tav tm="0">
                                          <p:val>
                                            <p:strVal val="ppt_x"/>
                                          </p:val>
                                        </p:tav>
                                        <p:tav tm="100000">
                                          <p:val>
                                            <p:strVal val="ppt_x"/>
                                          </p:val>
                                        </p:tav>
                                      </p:tavLst>
                                    </p:anim>
                                    <p:anim calcmode="lin" valueType="num">
                                      <p:cBhvr additive="base">
                                        <p:cTn id="59" dur="500"/>
                                        <p:tgtEl>
                                          <p:spTgt spid="24"/>
                                        </p:tgtEl>
                                        <p:attrNameLst>
                                          <p:attrName>ppt_y</p:attrName>
                                        </p:attrNameLst>
                                      </p:cBhvr>
                                      <p:tavLst>
                                        <p:tav tm="0">
                                          <p:val>
                                            <p:strVal val="ppt_y"/>
                                          </p:val>
                                        </p:tav>
                                        <p:tav tm="100000">
                                          <p:val>
                                            <p:strVal val="0-ppt_h/2"/>
                                          </p:val>
                                        </p:tav>
                                      </p:tavLst>
                                    </p:anim>
                                    <p:set>
                                      <p:cBhvr>
                                        <p:cTn id="60" dur="1" fill="hold">
                                          <p:stCondLst>
                                            <p:cond delay="499"/>
                                          </p:stCondLst>
                                        </p:cTn>
                                        <p:tgtEl>
                                          <p:spTgt spid="24"/>
                                        </p:tgtEl>
                                        <p:attrNameLst>
                                          <p:attrName>style.visibility</p:attrName>
                                        </p:attrNameLst>
                                      </p:cBhvr>
                                      <p:to>
                                        <p:strVal val="hidden"/>
                                      </p:to>
                                    </p:set>
                                  </p:childTnLst>
                                </p:cTn>
                              </p:par>
                              <p:par>
                                <p:cTn id="61" presetID="2" presetClass="exit" presetSubtype="1" fill="hold" nodeType="withEffect">
                                  <p:stCondLst>
                                    <p:cond delay="0"/>
                                  </p:stCondLst>
                                  <p:childTnLst>
                                    <p:anim calcmode="lin" valueType="num">
                                      <p:cBhvr additive="base">
                                        <p:cTn id="62" dur="500"/>
                                        <p:tgtEl>
                                          <p:spTgt spid="25"/>
                                        </p:tgtEl>
                                        <p:attrNameLst>
                                          <p:attrName>ppt_x</p:attrName>
                                        </p:attrNameLst>
                                      </p:cBhvr>
                                      <p:tavLst>
                                        <p:tav tm="0">
                                          <p:val>
                                            <p:strVal val="ppt_x"/>
                                          </p:val>
                                        </p:tav>
                                        <p:tav tm="100000">
                                          <p:val>
                                            <p:strVal val="ppt_x"/>
                                          </p:val>
                                        </p:tav>
                                      </p:tavLst>
                                    </p:anim>
                                    <p:anim calcmode="lin" valueType="num">
                                      <p:cBhvr additive="base">
                                        <p:cTn id="63" dur="500"/>
                                        <p:tgtEl>
                                          <p:spTgt spid="25"/>
                                        </p:tgtEl>
                                        <p:attrNameLst>
                                          <p:attrName>ppt_y</p:attrName>
                                        </p:attrNameLst>
                                      </p:cBhvr>
                                      <p:tavLst>
                                        <p:tav tm="0">
                                          <p:val>
                                            <p:strVal val="ppt_y"/>
                                          </p:val>
                                        </p:tav>
                                        <p:tav tm="100000">
                                          <p:val>
                                            <p:strVal val="0-ppt_h/2"/>
                                          </p:val>
                                        </p:tav>
                                      </p:tavLst>
                                    </p:anim>
                                    <p:set>
                                      <p:cBhvr>
                                        <p:cTn id="64" dur="1" fill="hold">
                                          <p:stCondLst>
                                            <p:cond delay="499"/>
                                          </p:stCondLst>
                                        </p:cTn>
                                        <p:tgtEl>
                                          <p:spTgt spid="25"/>
                                        </p:tgtEl>
                                        <p:attrNameLst>
                                          <p:attrName>style.visibility</p:attrName>
                                        </p:attrNameLst>
                                      </p:cBhvr>
                                      <p:to>
                                        <p:strVal val="hidden"/>
                                      </p:to>
                                    </p:set>
                                  </p:childTnLst>
                                </p:cTn>
                              </p:par>
                              <p:par>
                                <p:cTn id="65" presetID="2" presetClass="exit" presetSubtype="1" fill="hold" grpId="1" nodeType="withEffect">
                                  <p:stCondLst>
                                    <p:cond delay="0"/>
                                  </p:stCondLst>
                                  <p:childTnLst>
                                    <p:anim calcmode="lin" valueType="num">
                                      <p:cBhvr additive="base">
                                        <p:cTn id="66" dur="500"/>
                                        <p:tgtEl>
                                          <p:spTgt spid="26"/>
                                        </p:tgtEl>
                                        <p:attrNameLst>
                                          <p:attrName>ppt_x</p:attrName>
                                        </p:attrNameLst>
                                      </p:cBhvr>
                                      <p:tavLst>
                                        <p:tav tm="0">
                                          <p:val>
                                            <p:strVal val="ppt_x"/>
                                          </p:val>
                                        </p:tav>
                                        <p:tav tm="100000">
                                          <p:val>
                                            <p:strVal val="ppt_x"/>
                                          </p:val>
                                        </p:tav>
                                      </p:tavLst>
                                    </p:anim>
                                    <p:anim calcmode="lin" valueType="num">
                                      <p:cBhvr additive="base">
                                        <p:cTn id="67" dur="500"/>
                                        <p:tgtEl>
                                          <p:spTgt spid="26"/>
                                        </p:tgtEl>
                                        <p:attrNameLst>
                                          <p:attrName>ppt_y</p:attrName>
                                        </p:attrNameLst>
                                      </p:cBhvr>
                                      <p:tavLst>
                                        <p:tav tm="0">
                                          <p:val>
                                            <p:strVal val="ppt_y"/>
                                          </p:val>
                                        </p:tav>
                                        <p:tav tm="100000">
                                          <p:val>
                                            <p:strVal val="0-ppt_h/2"/>
                                          </p:val>
                                        </p:tav>
                                      </p:tavLst>
                                    </p:anim>
                                    <p:set>
                                      <p:cBhvr>
                                        <p:cTn id="68" dur="1" fill="hold">
                                          <p:stCondLst>
                                            <p:cond delay="499"/>
                                          </p:stCondLst>
                                        </p:cTn>
                                        <p:tgtEl>
                                          <p:spTgt spid="26"/>
                                        </p:tgtEl>
                                        <p:attrNameLst>
                                          <p:attrName>style.visibility</p:attrName>
                                        </p:attrNameLst>
                                      </p:cBhvr>
                                      <p:to>
                                        <p:strVal val="hidden"/>
                                      </p:to>
                                    </p:set>
                                  </p:childTnLst>
                                </p:cTn>
                              </p:par>
                              <p:par>
                                <p:cTn id="69" presetID="2" presetClass="exit" presetSubtype="1" fill="hold" grpId="1" nodeType="withEffect">
                                  <p:stCondLst>
                                    <p:cond delay="0"/>
                                  </p:stCondLst>
                                  <p:childTnLst>
                                    <p:anim calcmode="lin" valueType="num">
                                      <p:cBhvr additive="base">
                                        <p:cTn id="70" dur="500"/>
                                        <p:tgtEl>
                                          <p:spTgt spid="71"/>
                                        </p:tgtEl>
                                        <p:attrNameLst>
                                          <p:attrName>ppt_x</p:attrName>
                                        </p:attrNameLst>
                                      </p:cBhvr>
                                      <p:tavLst>
                                        <p:tav tm="0">
                                          <p:val>
                                            <p:strVal val="ppt_x"/>
                                          </p:val>
                                        </p:tav>
                                        <p:tav tm="100000">
                                          <p:val>
                                            <p:strVal val="ppt_x"/>
                                          </p:val>
                                        </p:tav>
                                      </p:tavLst>
                                    </p:anim>
                                    <p:anim calcmode="lin" valueType="num">
                                      <p:cBhvr additive="base">
                                        <p:cTn id="71" dur="500"/>
                                        <p:tgtEl>
                                          <p:spTgt spid="71"/>
                                        </p:tgtEl>
                                        <p:attrNameLst>
                                          <p:attrName>ppt_y</p:attrName>
                                        </p:attrNameLst>
                                      </p:cBhvr>
                                      <p:tavLst>
                                        <p:tav tm="0">
                                          <p:val>
                                            <p:strVal val="ppt_y"/>
                                          </p:val>
                                        </p:tav>
                                        <p:tav tm="100000">
                                          <p:val>
                                            <p:strVal val="0-ppt_h/2"/>
                                          </p:val>
                                        </p:tav>
                                      </p:tavLst>
                                    </p:anim>
                                    <p:set>
                                      <p:cBhvr>
                                        <p:cTn id="72" dur="1" fill="hold">
                                          <p:stCondLst>
                                            <p:cond delay="499"/>
                                          </p:stCondLst>
                                        </p:cTn>
                                        <p:tgtEl>
                                          <p:spTgt spid="71"/>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27"/>
                                        </p:tgtEl>
                                        <p:attrNameLst>
                                          <p:attrName>ppt_x</p:attrName>
                                        </p:attrNameLst>
                                      </p:cBhvr>
                                      <p:tavLst>
                                        <p:tav tm="0">
                                          <p:val>
                                            <p:strVal val="ppt_x"/>
                                          </p:val>
                                        </p:tav>
                                        <p:tav tm="100000">
                                          <p:val>
                                            <p:strVal val="ppt_x"/>
                                          </p:val>
                                        </p:tav>
                                      </p:tavLst>
                                    </p:anim>
                                    <p:anim calcmode="lin" valueType="num">
                                      <p:cBhvr additive="base">
                                        <p:cTn id="75" dur="500"/>
                                        <p:tgtEl>
                                          <p:spTgt spid="27"/>
                                        </p:tgtEl>
                                        <p:attrNameLst>
                                          <p:attrName>ppt_y</p:attrName>
                                        </p:attrNameLst>
                                      </p:cBhvr>
                                      <p:tavLst>
                                        <p:tav tm="0">
                                          <p:val>
                                            <p:strVal val="ppt_y"/>
                                          </p:val>
                                        </p:tav>
                                        <p:tav tm="100000">
                                          <p:val>
                                            <p:strVal val="0-ppt_h/2"/>
                                          </p:val>
                                        </p:tav>
                                      </p:tavLst>
                                    </p:anim>
                                    <p:set>
                                      <p:cBhvr>
                                        <p:cTn id="76" dur="1" fill="hold">
                                          <p:stCondLst>
                                            <p:cond delay="499"/>
                                          </p:stCondLst>
                                        </p:cTn>
                                        <p:tgtEl>
                                          <p:spTgt spid="27"/>
                                        </p:tgtEl>
                                        <p:attrNameLst>
                                          <p:attrName>style.visibility</p:attrName>
                                        </p:attrNameLst>
                                      </p:cBhvr>
                                      <p:to>
                                        <p:strVal val="hidden"/>
                                      </p:to>
                                    </p:set>
                                  </p:childTnLst>
                                </p:cTn>
                              </p:par>
                              <p:par>
                                <p:cTn id="77" presetID="2" presetClass="exit" presetSubtype="1" fill="hold" nodeType="withEffect">
                                  <p:stCondLst>
                                    <p:cond delay="0"/>
                                  </p:stCondLst>
                                  <p:childTnLst>
                                    <p:anim calcmode="lin" valueType="num">
                                      <p:cBhvr additive="base">
                                        <p:cTn id="78" dur="500"/>
                                        <p:tgtEl>
                                          <p:spTgt spid="49"/>
                                        </p:tgtEl>
                                        <p:attrNameLst>
                                          <p:attrName>ppt_x</p:attrName>
                                        </p:attrNameLst>
                                      </p:cBhvr>
                                      <p:tavLst>
                                        <p:tav tm="0">
                                          <p:val>
                                            <p:strVal val="ppt_x"/>
                                          </p:val>
                                        </p:tav>
                                        <p:tav tm="100000">
                                          <p:val>
                                            <p:strVal val="ppt_x"/>
                                          </p:val>
                                        </p:tav>
                                      </p:tavLst>
                                    </p:anim>
                                    <p:anim calcmode="lin" valueType="num">
                                      <p:cBhvr additive="base">
                                        <p:cTn id="79" dur="500"/>
                                        <p:tgtEl>
                                          <p:spTgt spid="49"/>
                                        </p:tgtEl>
                                        <p:attrNameLst>
                                          <p:attrName>ppt_y</p:attrName>
                                        </p:attrNameLst>
                                      </p:cBhvr>
                                      <p:tavLst>
                                        <p:tav tm="0">
                                          <p:val>
                                            <p:strVal val="ppt_y"/>
                                          </p:val>
                                        </p:tav>
                                        <p:tav tm="100000">
                                          <p:val>
                                            <p:strVal val="0-ppt_h/2"/>
                                          </p:val>
                                        </p:tav>
                                      </p:tavLst>
                                    </p:anim>
                                    <p:set>
                                      <p:cBhvr>
                                        <p:cTn id="80" dur="1" fill="hold">
                                          <p:stCondLst>
                                            <p:cond delay="499"/>
                                          </p:stCondLst>
                                        </p:cTn>
                                        <p:tgtEl>
                                          <p:spTgt spid="49"/>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74"/>
                                        </p:tgtEl>
                                        <p:attrNameLst>
                                          <p:attrName>ppt_x</p:attrName>
                                        </p:attrNameLst>
                                      </p:cBhvr>
                                      <p:tavLst>
                                        <p:tav tm="0">
                                          <p:val>
                                            <p:strVal val="ppt_x"/>
                                          </p:val>
                                        </p:tav>
                                        <p:tav tm="100000">
                                          <p:val>
                                            <p:strVal val="ppt_x"/>
                                          </p:val>
                                        </p:tav>
                                      </p:tavLst>
                                    </p:anim>
                                    <p:anim calcmode="lin" valueType="num">
                                      <p:cBhvr additive="base">
                                        <p:cTn id="83" dur="500"/>
                                        <p:tgtEl>
                                          <p:spTgt spid="74"/>
                                        </p:tgtEl>
                                        <p:attrNameLst>
                                          <p:attrName>ppt_y</p:attrName>
                                        </p:attrNameLst>
                                      </p:cBhvr>
                                      <p:tavLst>
                                        <p:tav tm="0">
                                          <p:val>
                                            <p:strVal val="ppt_y"/>
                                          </p:val>
                                        </p:tav>
                                        <p:tav tm="100000">
                                          <p:val>
                                            <p:strVal val="0-ppt_h/2"/>
                                          </p:val>
                                        </p:tav>
                                      </p:tavLst>
                                    </p:anim>
                                    <p:set>
                                      <p:cBhvr>
                                        <p:cTn id="84" dur="1" fill="hold">
                                          <p:stCondLst>
                                            <p:cond delay="499"/>
                                          </p:stCondLst>
                                        </p:cTn>
                                        <p:tgtEl>
                                          <p:spTgt spid="74"/>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72"/>
                                        </p:tgtEl>
                                        <p:attrNameLst>
                                          <p:attrName>ppt_x</p:attrName>
                                        </p:attrNameLst>
                                      </p:cBhvr>
                                      <p:tavLst>
                                        <p:tav tm="0">
                                          <p:val>
                                            <p:strVal val="ppt_x"/>
                                          </p:val>
                                        </p:tav>
                                        <p:tav tm="100000">
                                          <p:val>
                                            <p:strVal val="ppt_x"/>
                                          </p:val>
                                        </p:tav>
                                      </p:tavLst>
                                    </p:anim>
                                    <p:anim calcmode="lin" valueType="num">
                                      <p:cBhvr additive="base">
                                        <p:cTn id="87" dur="500"/>
                                        <p:tgtEl>
                                          <p:spTgt spid="72"/>
                                        </p:tgtEl>
                                        <p:attrNameLst>
                                          <p:attrName>ppt_y</p:attrName>
                                        </p:attrNameLst>
                                      </p:cBhvr>
                                      <p:tavLst>
                                        <p:tav tm="0">
                                          <p:val>
                                            <p:strVal val="ppt_y"/>
                                          </p:val>
                                        </p:tav>
                                        <p:tav tm="100000">
                                          <p:val>
                                            <p:strVal val="0-ppt_h/2"/>
                                          </p:val>
                                        </p:tav>
                                      </p:tavLst>
                                    </p:anim>
                                    <p:set>
                                      <p:cBhvr>
                                        <p:cTn id="88" dur="1" fill="hold">
                                          <p:stCondLst>
                                            <p:cond delay="499"/>
                                          </p:stCondLst>
                                        </p:cTn>
                                        <p:tgtEl>
                                          <p:spTgt spid="72"/>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73"/>
                                        </p:tgtEl>
                                        <p:attrNameLst>
                                          <p:attrName>ppt_x</p:attrName>
                                        </p:attrNameLst>
                                      </p:cBhvr>
                                      <p:tavLst>
                                        <p:tav tm="0">
                                          <p:val>
                                            <p:strVal val="ppt_x"/>
                                          </p:val>
                                        </p:tav>
                                        <p:tav tm="100000">
                                          <p:val>
                                            <p:strVal val="ppt_x"/>
                                          </p:val>
                                        </p:tav>
                                      </p:tavLst>
                                    </p:anim>
                                    <p:anim calcmode="lin" valueType="num">
                                      <p:cBhvr additive="base">
                                        <p:cTn id="91" dur="500"/>
                                        <p:tgtEl>
                                          <p:spTgt spid="73"/>
                                        </p:tgtEl>
                                        <p:attrNameLst>
                                          <p:attrName>ppt_y</p:attrName>
                                        </p:attrNameLst>
                                      </p:cBhvr>
                                      <p:tavLst>
                                        <p:tav tm="0">
                                          <p:val>
                                            <p:strVal val="ppt_y"/>
                                          </p:val>
                                        </p:tav>
                                        <p:tav tm="100000">
                                          <p:val>
                                            <p:strVal val="0-ppt_h/2"/>
                                          </p:val>
                                        </p:tav>
                                      </p:tavLst>
                                    </p:anim>
                                    <p:set>
                                      <p:cBhvr>
                                        <p:cTn id="92" dur="1" fill="hold">
                                          <p:stCondLst>
                                            <p:cond delay="499"/>
                                          </p:stCondLst>
                                        </p:cTn>
                                        <p:tgtEl>
                                          <p:spTgt spid="73"/>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78"/>
                                        </p:tgtEl>
                                        <p:attrNameLst>
                                          <p:attrName>ppt_x</p:attrName>
                                        </p:attrNameLst>
                                      </p:cBhvr>
                                      <p:tavLst>
                                        <p:tav tm="0">
                                          <p:val>
                                            <p:strVal val="ppt_x"/>
                                          </p:val>
                                        </p:tav>
                                        <p:tav tm="100000">
                                          <p:val>
                                            <p:strVal val="ppt_x"/>
                                          </p:val>
                                        </p:tav>
                                      </p:tavLst>
                                    </p:anim>
                                    <p:anim calcmode="lin" valueType="num">
                                      <p:cBhvr additive="base">
                                        <p:cTn id="95" dur="500"/>
                                        <p:tgtEl>
                                          <p:spTgt spid="78"/>
                                        </p:tgtEl>
                                        <p:attrNameLst>
                                          <p:attrName>ppt_y</p:attrName>
                                        </p:attrNameLst>
                                      </p:cBhvr>
                                      <p:tavLst>
                                        <p:tav tm="0">
                                          <p:val>
                                            <p:strVal val="ppt_y"/>
                                          </p:val>
                                        </p:tav>
                                        <p:tav tm="100000">
                                          <p:val>
                                            <p:strVal val="0-ppt_h/2"/>
                                          </p:val>
                                        </p:tav>
                                      </p:tavLst>
                                    </p:anim>
                                    <p:set>
                                      <p:cBhvr>
                                        <p:cTn id="96" dur="1" fill="hold">
                                          <p:stCondLst>
                                            <p:cond delay="499"/>
                                          </p:stCondLst>
                                        </p:cTn>
                                        <p:tgtEl>
                                          <p:spTgt spid="78"/>
                                        </p:tgtEl>
                                        <p:attrNameLst>
                                          <p:attrName>style.visibility</p:attrName>
                                        </p:attrNameLst>
                                      </p:cBhvr>
                                      <p:to>
                                        <p:strVal val="hidden"/>
                                      </p:to>
                                    </p:set>
                                  </p:childTnLst>
                                </p:cTn>
                              </p:par>
                              <p:par>
                                <p:cTn id="97" presetID="2" presetClass="exit" presetSubtype="1" fill="hold" grpId="1" nodeType="withEffect">
                                  <p:stCondLst>
                                    <p:cond delay="0"/>
                                  </p:stCondLst>
                                  <p:iterate type="lt">
                                    <p:tmPct val="0"/>
                                  </p:iterate>
                                  <p:childTnLst>
                                    <p:anim calcmode="lin" valueType="num">
                                      <p:cBhvr additive="base">
                                        <p:cTn id="98" dur="500"/>
                                        <p:tgtEl>
                                          <p:spTgt spid="84"/>
                                        </p:tgtEl>
                                        <p:attrNameLst>
                                          <p:attrName>ppt_x</p:attrName>
                                        </p:attrNameLst>
                                      </p:cBhvr>
                                      <p:tavLst>
                                        <p:tav tm="0">
                                          <p:val>
                                            <p:strVal val="ppt_x"/>
                                          </p:val>
                                        </p:tav>
                                        <p:tav tm="100000">
                                          <p:val>
                                            <p:strVal val="ppt_x"/>
                                          </p:val>
                                        </p:tav>
                                      </p:tavLst>
                                    </p:anim>
                                    <p:anim calcmode="lin" valueType="num">
                                      <p:cBhvr additive="base">
                                        <p:cTn id="99" dur="500"/>
                                        <p:tgtEl>
                                          <p:spTgt spid="84"/>
                                        </p:tgtEl>
                                        <p:attrNameLst>
                                          <p:attrName>ppt_y</p:attrName>
                                        </p:attrNameLst>
                                      </p:cBhvr>
                                      <p:tavLst>
                                        <p:tav tm="0">
                                          <p:val>
                                            <p:strVal val="ppt_y"/>
                                          </p:val>
                                        </p:tav>
                                        <p:tav tm="100000">
                                          <p:val>
                                            <p:strVal val="0-ppt_h/2"/>
                                          </p:val>
                                        </p:tav>
                                      </p:tavLst>
                                    </p:anim>
                                    <p:set>
                                      <p:cBhvr>
                                        <p:cTn id="100" dur="1" fill="hold">
                                          <p:stCondLst>
                                            <p:cond delay="499"/>
                                          </p:stCondLst>
                                        </p:cTn>
                                        <p:tgtEl>
                                          <p:spTgt spid="84"/>
                                        </p:tgtEl>
                                        <p:attrNameLst>
                                          <p:attrName>style.visibility</p:attrName>
                                        </p:attrNameLst>
                                      </p:cBhvr>
                                      <p:to>
                                        <p:strVal val="hidden"/>
                                      </p:to>
                                    </p:set>
                                  </p:childTnLst>
                                </p:cTn>
                              </p:par>
                              <p:par>
                                <p:cTn id="101" presetID="2" presetClass="exit" presetSubtype="1" fill="hold" grpId="1" nodeType="withEffect">
                                  <p:stCondLst>
                                    <p:cond delay="0"/>
                                  </p:stCondLst>
                                  <p:childTnLst>
                                    <p:anim calcmode="lin" valueType="num">
                                      <p:cBhvr additive="base">
                                        <p:cTn id="102" dur="500"/>
                                        <p:tgtEl>
                                          <p:spTgt spid="83"/>
                                        </p:tgtEl>
                                        <p:attrNameLst>
                                          <p:attrName>ppt_x</p:attrName>
                                        </p:attrNameLst>
                                      </p:cBhvr>
                                      <p:tavLst>
                                        <p:tav tm="0">
                                          <p:val>
                                            <p:strVal val="ppt_x"/>
                                          </p:val>
                                        </p:tav>
                                        <p:tav tm="100000">
                                          <p:val>
                                            <p:strVal val="ppt_x"/>
                                          </p:val>
                                        </p:tav>
                                      </p:tavLst>
                                    </p:anim>
                                    <p:anim calcmode="lin" valueType="num">
                                      <p:cBhvr additive="base">
                                        <p:cTn id="103" dur="500"/>
                                        <p:tgtEl>
                                          <p:spTgt spid="83"/>
                                        </p:tgtEl>
                                        <p:attrNameLst>
                                          <p:attrName>ppt_y</p:attrName>
                                        </p:attrNameLst>
                                      </p:cBhvr>
                                      <p:tavLst>
                                        <p:tav tm="0">
                                          <p:val>
                                            <p:strVal val="ppt_y"/>
                                          </p:val>
                                        </p:tav>
                                        <p:tav tm="100000">
                                          <p:val>
                                            <p:strVal val="0-ppt_h/2"/>
                                          </p:val>
                                        </p:tav>
                                      </p:tavLst>
                                    </p:anim>
                                    <p:set>
                                      <p:cBhvr>
                                        <p:cTn id="104" dur="1" fill="hold">
                                          <p:stCondLst>
                                            <p:cond delay="499"/>
                                          </p:stCondLst>
                                        </p:cTn>
                                        <p:tgtEl>
                                          <p:spTgt spid="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6" grpId="0"/>
      <p:bldP spid="26" grpId="1"/>
      <p:bldP spid="71" grpId="0"/>
      <p:bldP spid="71" grpId="1"/>
      <p:bldP spid="83" grpId="0"/>
      <p:bldP spid="83" grpId="1"/>
      <p:bldP spid="84" grpId="0"/>
      <p:bldP spid="84"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93016C6-E23A-4E7A-92F1-A50FA8099C85}"/>
              </a:ext>
            </a:extLst>
          </p:cNvPr>
          <p:cNvGrpSpPr>
            <a:grpSpLocks/>
          </p:cNvGrpSpPr>
          <p:nvPr/>
        </p:nvGrpSpPr>
        <p:grpSpPr bwMode="auto">
          <a:xfrm>
            <a:off x="6661150" y="2273300"/>
            <a:ext cx="4292600" cy="3890963"/>
            <a:chOff x="6619265" y="1541499"/>
            <a:chExt cx="4392356" cy="4431242"/>
          </a:xfrm>
        </p:grpSpPr>
        <p:grpSp>
          <p:nvGrpSpPr>
            <p:cNvPr id="54295" name="Group 4">
              <a:extLst>
                <a:ext uri="{FF2B5EF4-FFF2-40B4-BE49-F238E27FC236}">
                  <a16:creationId xmlns:a16="http://schemas.microsoft.com/office/drawing/2014/main" id="{DE3191BB-5975-4785-9D8D-E5A8002AF26B}"/>
                </a:ext>
              </a:extLst>
            </p:cNvPr>
            <p:cNvGrpSpPr>
              <a:grpSpLocks noChangeAspect="1"/>
            </p:cNvGrpSpPr>
            <p:nvPr/>
          </p:nvGrpSpPr>
          <p:grpSpPr bwMode="auto">
            <a:xfrm>
              <a:off x="6619265" y="1541499"/>
              <a:ext cx="4392356" cy="4431242"/>
              <a:chOff x="1536" y="324"/>
              <a:chExt cx="2485" cy="2507"/>
            </a:xfrm>
          </p:grpSpPr>
          <p:sp>
            <p:nvSpPr>
              <p:cNvPr id="26" name="Freeform 5">
                <a:extLst>
                  <a:ext uri="{FF2B5EF4-FFF2-40B4-BE49-F238E27FC236}">
                    <a16:creationId xmlns:a16="http://schemas.microsoft.com/office/drawing/2014/main" id="{7E17A585-60DF-4B18-848F-6BC0D5BDA23F}"/>
                  </a:ext>
                </a:extLst>
              </p:cNvPr>
              <p:cNvSpPr>
                <a:spLocks/>
              </p:cNvSpPr>
              <p:nvPr/>
            </p:nvSpPr>
            <p:spPr bwMode="auto">
              <a:xfrm>
                <a:off x="2727" y="324"/>
                <a:ext cx="158" cy="753"/>
              </a:xfrm>
              <a:custGeom>
                <a:avLst/>
                <a:gdLst>
                  <a:gd name="T0" fmla="*/ 0 w 158"/>
                  <a:gd name="T1" fmla="*/ 0 h 753"/>
                  <a:gd name="T2" fmla="*/ 0 w 158"/>
                  <a:gd name="T3" fmla="*/ 625 h 753"/>
                  <a:gd name="T4" fmla="*/ 0 w 158"/>
                  <a:gd name="T5" fmla="*/ 673 h 753"/>
                  <a:gd name="T6" fmla="*/ 154 w 158"/>
                  <a:gd name="T7" fmla="*/ 753 h 753"/>
                  <a:gd name="T8" fmla="*/ 154 w 158"/>
                  <a:gd name="T9" fmla="*/ 706 h 753"/>
                  <a:gd name="T10" fmla="*/ 158 w 158"/>
                  <a:gd name="T11" fmla="*/ 55 h 753"/>
                  <a:gd name="T12" fmla="*/ 0 w 158"/>
                  <a:gd name="T13" fmla="*/ 0 h 753"/>
                </a:gdLst>
                <a:ahLst/>
                <a:cxnLst>
                  <a:cxn ang="0">
                    <a:pos x="T0" y="T1"/>
                  </a:cxn>
                  <a:cxn ang="0">
                    <a:pos x="T2" y="T3"/>
                  </a:cxn>
                  <a:cxn ang="0">
                    <a:pos x="T4" y="T5"/>
                  </a:cxn>
                  <a:cxn ang="0">
                    <a:pos x="T6" y="T7"/>
                  </a:cxn>
                  <a:cxn ang="0">
                    <a:pos x="T8" y="T9"/>
                  </a:cxn>
                  <a:cxn ang="0">
                    <a:pos x="T10" y="T11"/>
                  </a:cxn>
                  <a:cxn ang="0">
                    <a:pos x="T12" y="T13"/>
                  </a:cxn>
                </a:cxnLst>
                <a:rect l="0" t="0" r="r" b="b"/>
                <a:pathLst>
                  <a:path w="158" h="753">
                    <a:moveTo>
                      <a:pt x="0" y="0"/>
                    </a:moveTo>
                    <a:lnTo>
                      <a:pt x="0" y="625"/>
                    </a:lnTo>
                    <a:lnTo>
                      <a:pt x="0" y="673"/>
                    </a:lnTo>
                    <a:lnTo>
                      <a:pt x="154" y="753"/>
                    </a:lnTo>
                    <a:lnTo>
                      <a:pt x="154" y="706"/>
                    </a:lnTo>
                    <a:lnTo>
                      <a:pt x="158" y="55"/>
                    </a:lnTo>
                    <a:lnTo>
                      <a:pt x="0" y="0"/>
                    </a:lnTo>
                    <a:close/>
                  </a:path>
                </a:pathLst>
              </a:custGeom>
              <a:solidFill>
                <a:schemeClr val="accent4"/>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27" name="Freeform 6">
                <a:extLst>
                  <a:ext uri="{FF2B5EF4-FFF2-40B4-BE49-F238E27FC236}">
                    <a16:creationId xmlns:a16="http://schemas.microsoft.com/office/drawing/2014/main" id="{A506F1F7-65BD-4993-9A1A-20EA74CF0E67}"/>
                  </a:ext>
                </a:extLst>
              </p:cNvPr>
              <p:cNvSpPr>
                <a:spLocks/>
              </p:cNvSpPr>
              <p:nvPr/>
            </p:nvSpPr>
            <p:spPr bwMode="auto">
              <a:xfrm>
                <a:off x="3168" y="1647"/>
                <a:ext cx="426" cy="107"/>
              </a:xfrm>
              <a:custGeom>
                <a:avLst/>
                <a:gdLst>
                  <a:gd name="T0" fmla="*/ 232 w 426"/>
                  <a:gd name="T1" fmla="*/ 0 h 107"/>
                  <a:gd name="T2" fmla="*/ 44 w 426"/>
                  <a:gd name="T3" fmla="*/ 15 h 107"/>
                  <a:gd name="T4" fmla="*/ 0 w 426"/>
                  <a:gd name="T5" fmla="*/ 19 h 107"/>
                  <a:gd name="T6" fmla="*/ 158 w 426"/>
                  <a:gd name="T7" fmla="*/ 107 h 107"/>
                  <a:gd name="T8" fmla="*/ 202 w 426"/>
                  <a:gd name="T9" fmla="*/ 99 h 107"/>
                  <a:gd name="T10" fmla="*/ 426 w 426"/>
                  <a:gd name="T11" fmla="*/ 66 h 107"/>
                  <a:gd name="T12" fmla="*/ 232 w 42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426" h="107">
                    <a:moveTo>
                      <a:pt x="232" y="0"/>
                    </a:moveTo>
                    <a:lnTo>
                      <a:pt x="44" y="15"/>
                    </a:lnTo>
                    <a:lnTo>
                      <a:pt x="0" y="19"/>
                    </a:lnTo>
                    <a:lnTo>
                      <a:pt x="158" y="107"/>
                    </a:lnTo>
                    <a:lnTo>
                      <a:pt x="202" y="99"/>
                    </a:lnTo>
                    <a:lnTo>
                      <a:pt x="426" y="66"/>
                    </a:lnTo>
                    <a:lnTo>
                      <a:pt x="232" y="0"/>
                    </a:ln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28" name="Freeform 7">
                <a:extLst>
                  <a:ext uri="{FF2B5EF4-FFF2-40B4-BE49-F238E27FC236}">
                    <a16:creationId xmlns:a16="http://schemas.microsoft.com/office/drawing/2014/main" id="{068D3FDD-14A2-4C2B-B0EF-6F02F86CC2A2}"/>
                  </a:ext>
                </a:extLst>
              </p:cNvPr>
              <p:cNvSpPr>
                <a:spLocks/>
              </p:cNvSpPr>
              <p:nvPr/>
            </p:nvSpPr>
            <p:spPr bwMode="auto">
              <a:xfrm>
                <a:off x="2723" y="2390"/>
                <a:ext cx="154" cy="319"/>
              </a:xfrm>
              <a:custGeom>
                <a:avLst/>
                <a:gdLst>
                  <a:gd name="T0" fmla="*/ 155 w 155"/>
                  <a:gd name="T1" fmla="*/ 319 h 319"/>
                  <a:gd name="T2" fmla="*/ 0 w 155"/>
                  <a:gd name="T3" fmla="*/ 224 h 319"/>
                  <a:gd name="T4" fmla="*/ 0 w 155"/>
                  <a:gd name="T5" fmla="*/ 0 h 319"/>
                  <a:gd name="T6" fmla="*/ 155 w 155"/>
                  <a:gd name="T7" fmla="*/ 91 h 319"/>
                  <a:gd name="T8" fmla="*/ 155 w 155"/>
                  <a:gd name="T9" fmla="*/ 319 h 319"/>
                </a:gdLst>
                <a:ahLst/>
                <a:cxnLst>
                  <a:cxn ang="0">
                    <a:pos x="T0" y="T1"/>
                  </a:cxn>
                  <a:cxn ang="0">
                    <a:pos x="T2" y="T3"/>
                  </a:cxn>
                  <a:cxn ang="0">
                    <a:pos x="T4" y="T5"/>
                  </a:cxn>
                  <a:cxn ang="0">
                    <a:pos x="T6" y="T7"/>
                  </a:cxn>
                  <a:cxn ang="0">
                    <a:pos x="T8" y="T9"/>
                  </a:cxn>
                </a:cxnLst>
                <a:rect l="0" t="0" r="r" b="b"/>
                <a:pathLst>
                  <a:path w="155" h="319">
                    <a:moveTo>
                      <a:pt x="155" y="319"/>
                    </a:moveTo>
                    <a:lnTo>
                      <a:pt x="0" y="224"/>
                    </a:lnTo>
                    <a:lnTo>
                      <a:pt x="0" y="0"/>
                    </a:lnTo>
                    <a:lnTo>
                      <a:pt x="155" y="91"/>
                    </a:lnTo>
                    <a:lnTo>
                      <a:pt x="155" y="319"/>
                    </a:ln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29" name="Freeform 8">
                <a:extLst>
                  <a:ext uri="{FF2B5EF4-FFF2-40B4-BE49-F238E27FC236}">
                    <a16:creationId xmlns:a16="http://schemas.microsoft.com/office/drawing/2014/main" id="{59A0E395-0E87-48D0-8B70-46ED43FFFCF4}"/>
                  </a:ext>
                </a:extLst>
              </p:cNvPr>
              <p:cNvSpPr>
                <a:spLocks/>
              </p:cNvSpPr>
              <p:nvPr/>
            </p:nvSpPr>
            <p:spPr bwMode="auto">
              <a:xfrm>
                <a:off x="2723" y="2037"/>
                <a:ext cx="426" cy="485"/>
              </a:xfrm>
              <a:custGeom>
                <a:avLst/>
                <a:gdLst>
                  <a:gd name="T0" fmla="*/ 115 w 116"/>
                  <a:gd name="T1" fmla="*/ 70 h 132"/>
                  <a:gd name="T2" fmla="*/ 98 w 116"/>
                  <a:gd name="T3" fmla="*/ 26 h 132"/>
                  <a:gd name="T4" fmla="*/ 75 w 116"/>
                  <a:gd name="T5" fmla="*/ 13 h 132"/>
                  <a:gd name="T6" fmla="*/ 51 w 116"/>
                  <a:gd name="T7" fmla="*/ 0 h 132"/>
                  <a:gd name="T8" fmla="*/ 63 w 116"/>
                  <a:gd name="T9" fmla="*/ 71 h 132"/>
                  <a:gd name="T10" fmla="*/ 0 w 116"/>
                  <a:gd name="T11" fmla="*/ 96 h 132"/>
                  <a:gd name="T12" fmla="*/ 42 w 116"/>
                  <a:gd name="T13" fmla="*/ 121 h 132"/>
                  <a:gd name="T14" fmla="*/ 106 w 116"/>
                  <a:gd name="T15" fmla="*/ 95 h 132"/>
                  <a:gd name="T16" fmla="*/ 106 w 116"/>
                  <a:gd name="T17" fmla="*/ 95 h 132"/>
                  <a:gd name="T18" fmla="*/ 115 w 116"/>
                  <a:gd name="T19" fmla="*/ 70 h 132"/>
                  <a:gd name="T20" fmla="*/ 115 w 116"/>
                  <a:gd name="T21"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32">
                    <a:moveTo>
                      <a:pt x="115" y="70"/>
                    </a:moveTo>
                    <a:cubicBezTo>
                      <a:pt x="116" y="53"/>
                      <a:pt x="111" y="36"/>
                      <a:pt x="98" y="26"/>
                    </a:cubicBezTo>
                    <a:cubicBezTo>
                      <a:pt x="91" y="21"/>
                      <a:pt x="82" y="17"/>
                      <a:pt x="75" y="13"/>
                    </a:cubicBezTo>
                    <a:cubicBezTo>
                      <a:pt x="67" y="9"/>
                      <a:pt x="59" y="4"/>
                      <a:pt x="51" y="0"/>
                    </a:cubicBezTo>
                    <a:cubicBezTo>
                      <a:pt x="77" y="14"/>
                      <a:pt x="77" y="49"/>
                      <a:pt x="63" y="71"/>
                    </a:cubicBezTo>
                    <a:cubicBezTo>
                      <a:pt x="51" y="92"/>
                      <a:pt x="24" y="107"/>
                      <a:pt x="0" y="96"/>
                    </a:cubicBezTo>
                    <a:cubicBezTo>
                      <a:pt x="42" y="121"/>
                      <a:pt x="42" y="121"/>
                      <a:pt x="42" y="121"/>
                    </a:cubicBezTo>
                    <a:cubicBezTo>
                      <a:pt x="67" y="132"/>
                      <a:pt x="94" y="116"/>
                      <a:pt x="106" y="95"/>
                    </a:cubicBezTo>
                    <a:cubicBezTo>
                      <a:pt x="106" y="95"/>
                      <a:pt x="106" y="95"/>
                      <a:pt x="106" y="95"/>
                    </a:cubicBezTo>
                    <a:cubicBezTo>
                      <a:pt x="111" y="87"/>
                      <a:pt x="114" y="78"/>
                      <a:pt x="115" y="70"/>
                    </a:cubicBezTo>
                    <a:cubicBezTo>
                      <a:pt x="115" y="68"/>
                      <a:pt x="115" y="70"/>
                      <a:pt x="115" y="70"/>
                    </a:cubicBezTo>
                    <a:close/>
                  </a:path>
                </a:pathLst>
              </a:custGeom>
              <a:solidFill>
                <a:schemeClr val="accent1">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54304" name="Freeform 9">
                <a:extLst>
                  <a:ext uri="{FF2B5EF4-FFF2-40B4-BE49-F238E27FC236}">
                    <a16:creationId xmlns:a16="http://schemas.microsoft.com/office/drawing/2014/main" id="{7F9D8AFD-5C5C-44DB-B11B-23CE8F300BB6}"/>
                  </a:ext>
                </a:extLst>
              </p:cNvPr>
              <p:cNvSpPr>
                <a:spLocks/>
              </p:cNvSpPr>
              <p:nvPr/>
            </p:nvSpPr>
            <p:spPr bwMode="auto">
              <a:xfrm>
                <a:off x="2694" y="2327"/>
                <a:ext cx="184" cy="118"/>
              </a:xfrm>
              <a:custGeom>
                <a:avLst/>
                <a:gdLst>
                  <a:gd name="T0" fmla="*/ 184 w 50"/>
                  <a:gd name="T1" fmla="*/ 118 h 32"/>
                  <a:gd name="T2" fmla="*/ 184 w 50"/>
                  <a:gd name="T3" fmla="*/ 118 h 32"/>
                  <a:gd name="T4" fmla="*/ 184 w 50"/>
                  <a:gd name="T5" fmla="*/ 118 h 32"/>
                  <a:gd name="T6" fmla="*/ 184 w 50"/>
                  <a:gd name="T7" fmla="*/ 118 h 32"/>
                  <a:gd name="T8" fmla="*/ 177 w 50"/>
                  <a:gd name="T9" fmla="*/ 114 h 32"/>
                  <a:gd name="T10" fmla="*/ 169 w 50"/>
                  <a:gd name="T11" fmla="*/ 107 h 32"/>
                  <a:gd name="T12" fmla="*/ 162 w 50"/>
                  <a:gd name="T13" fmla="*/ 100 h 32"/>
                  <a:gd name="T14" fmla="*/ 155 w 50"/>
                  <a:gd name="T15" fmla="*/ 92 h 32"/>
                  <a:gd name="T16" fmla="*/ 0 w 50"/>
                  <a:gd name="T17" fmla="*/ 0 h 32"/>
                  <a:gd name="T18" fmla="*/ 7 w 50"/>
                  <a:gd name="T19" fmla="*/ 7 h 32"/>
                  <a:gd name="T20" fmla="*/ 15 w 50"/>
                  <a:gd name="T21" fmla="*/ 15 h 32"/>
                  <a:gd name="T22" fmla="*/ 22 w 50"/>
                  <a:gd name="T23" fmla="*/ 18 h 32"/>
                  <a:gd name="T24" fmla="*/ 29 w 50"/>
                  <a:gd name="T25" fmla="*/ 26 h 32"/>
                  <a:gd name="T26" fmla="*/ 29 w 50"/>
                  <a:gd name="T27" fmla="*/ 26 h 32"/>
                  <a:gd name="T28" fmla="*/ 33 w 50"/>
                  <a:gd name="T29" fmla="*/ 26 h 32"/>
                  <a:gd name="T30" fmla="*/ 33 w 50"/>
                  <a:gd name="T31" fmla="*/ 26 h 32"/>
                  <a:gd name="T32" fmla="*/ 33 w 50"/>
                  <a:gd name="T33" fmla="*/ 26 h 32"/>
                  <a:gd name="T34" fmla="*/ 184 w 50"/>
                  <a:gd name="T35" fmla="*/ 118 h 32"/>
                  <a:gd name="T36" fmla="*/ 184 w 50"/>
                  <a:gd name="T37" fmla="*/ 118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32">
                    <a:moveTo>
                      <a:pt x="50" y="32"/>
                    </a:moveTo>
                    <a:cubicBezTo>
                      <a:pt x="50" y="32"/>
                      <a:pt x="50" y="32"/>
                      <a:pt x="50" y="32"/>
                    </a:cubicBezTo>
                    <a:cubicBezTo>
                      <a:pt x="50" y="32"/>
                      <a:pt x="50" y="32"/>
                      <a:pt x="50" y="32"/>
                    </a:cubicBezTo>
                    <a:cubicBezTo>
                      <a:pt x="50" y="32"/>
                      <a:pt x="50" y="32"/>
                      <a:pt x="50" y="32"/>
                    </a:cubicBezTo>
                    <a:cubicBezTo>
                      <a:pt x="49" y="32"/>
                      <a:pt x="49" y="31"/>
                      <a:pt x="48" y="31"/>
                    </a:cubicBezTo>
                    <a:cubicBezTo>
                      <a:pt x="47" y="30"/>
                      <a:pt x="47" y="30"/>
                      <a:pt x="46" y="29"/>
                    </a:cubicBezTo>
                    <a:cubicBezTo>
                      <a:pt x="45" y="28"/>
                      <a:pt x="44" y="28"/>
                      <a:pt x="44" y="27"/>
                    </a:cubicBezTo>
                    <a:cubicBezTo>
                      <a:pt x="43" y="26"/>
                      <a:pt x="43" y="26"/>
                      <a:pt x="42" y="25"/>
                    </a:cubicBezTo>
                    <a:cubicBezTo>
                      <a:pt x="0" y="0"/>
                      <a:pt x="0" y="0"/>
                      <a:pt x="0" y="0"/>
                    </a:cubicBezTo>
                    <a:cubicBezTo>
                      <a:pt x="1" y="1"/>
                      <a:pt x="1" y="1"/>
                      <a:pt x="2" y="2"/>
                    </a:cubicBezTo>
                    <a:cubicBezTo>
                      <a:pt x="3" y="3"/>
                      <a:pt x="3" y="3"/>
                      <a:pt x="4" y="4"/>
                    </a:cubicBezTo>
                    <a:cubicBezTo>
                      <a:pt x="5" y="4"/>
                      <a:pt x="5" y="5"/>
                      <a:pt x="6" y="5"/>
                    </a:cubicBezTo>
                    <a:cubicBezTo>
                      <a:pt x="7" y="6"/>
                      <a:pt x="8" y="6"/>
                      <a:pt x="8" y="7"/>
                    </a:cubicBezTo>
                    <a:cubicBezTo>
                      <a:pt x="8" y="7"/>
                      <a:pt x="8" y="7"/>
                      <a:pt x="8" y="7"/>
                    </a:cubicBezTo>
                    <a:cubicBezTo>
                      <a:pt x="8" y="7"/>
                      <a:pt x="8" y="7"/>
                      <a:pt x="9" y="7"/>
                    </a:cubicBezTo>
                    <a:cubicBezTo>
                      <a:pt x="9" y="7"/>
                      <a:pt x="9" y="7"/>
                      <a:pt x="9" y="7"/>
                    </a:cubicBezTo>
                    <a:cubicBezTo>
                      <a:pt x="9" y="7"/>
                      <a:pt x="9" y="7"/>
                      <a:pt x="9" y="7"/>
                    </a:cubicBezTo>
                    <a:cubicBezTo>
                      <a:pt x="23" y="15"/>
                      <a:pt x="37" y="24"/>
                      <a:pt x="50" y="32"/>
                    </a:cubicBezTo>
                    <a:cubicBezTo>
                      <a:pt x="50" y="32"/>
                      <a:pt x="50" y="32"/>
                      <a:pt x="5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31" name="Freeform 10">
                <a:extLst>
                  <a:ext uri="{FF2B5EF4-FFF2-40B4-BE49-F238E27FC236}">
                    <a16:creationId xmlns:a16="http://schemas.microsoft.com/office/drawing/2014/main" id="{67305098-04CC-4079-8593-323BACCC05A0}"/>
                  </a:ext>
                </a:extLst>
              </p:cNvPr>
              <p:cNvSpPr>
                <a:spLocks/>
              </p:cNvSpPr>
              <p:nvPr/>
            </p:nvSpPr>
            <p:spPr bwMode="auto">
              <a:xfrm>
                <a:off x="3175" y="1371"/>
                <a:ext cx="247" cy="339"/>
              </a:xfrm>
              <a:custGeom>
                <a:avLst/>
                <a:gdLst>
                  <a:gd name="T0" fmla="*/ 66 w 67"/>
                  <a:gd name="T1" fmla="*/ 64 h 92"/>
                  <a:gd name="T2" fmla="*/ 47 w 67"/>
                  <a:gd name="T3" fmla="*/ 24 h 92"/>
                  <a:gd name="T4" fmla="*/ 24 w 67"/>
                  <a:gd name="T5" fmla="*/ 12 h 92"/>
                  <a:gd name="T6" fmla="*/ 0 w 67"/>
                  <a:gd name="T7" fmla="*/ 0 h 92"/>
                  <a:gd name="T8" fmla="*/ 16 w 67"/>
                  <a:gd name="T9" fmla="*/ 69 h 92"/>
                  <a:gd name="T10" fmla="*/ 59 w 67"/>
                  <a:gd name="T11" fmla="*/ 92 h 92"/>
                  <a:gd name="T12" fmla="*/ 66 w 67"/>
                  <a:gd name="T13" fmla="*/ 64 h 92"/>
                  <a:gd name="T14" fmla="*/ 66 w 67"/>
                  <a:gd name="T15" fmla="*/ 6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92">
                    <a:moveTo>
                      <a:pt x="66" y="64"/>
                    </a:moveTo>
                    <a:cubicBezTo>
                      <a:pt x="67" y="49"/>
                      <a:pt x="60" y="33"/>
                      <a:pt x="47" y="24"/>
                    </a:cubicBezTo>
                    <a:cubicBezTo>
                      <a:pt x="40" y="20"/>
                      <a:pt x="32" y="16"/>
                      <a:pt x="24" y="12"/>
                    </a:cubicBezTo>
                    <a:cubicBezTo>
                      <a:pt x="16" y="8"/>
                      <a:pt x="8" y="4"/>
                      <a:pt x="0" y="0"/>
                    </a:cubicBezTo>
                    <a:cubicBezTo>
                      <a:pt x="25" y="13"/>
                      <a:pt x="28" y="46"/>
                      <a:pt x="16" y="69"/>
                    </a:cubicBezTo>
                    <a:cubicBezTo>
                      <a:pt x="59" y="92"/>
                      <a:pt x="59" y="92"/>
                      <a:pt x="59" y="92"/>
                    </a:cubicBezTo>
                    <a:cubicBezTo>
                      <a:pt x="64" y="84"/>
                      <a:pt x="66" y="74"/>
                      <a:pt x="66" y="64"/>
                    </a:cubicBezTo>
                    <a:cubicBezTo>
                      <a:pt x="67" y="59"/>
                      <a:pt x="66" y="66"/>
                      <a:pt x="66" y="64"/>
                    </a:cubicBez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2" name="Freeform 11">
                <a:extLst>
                  <a:ext uri="{FF2B5EF4-FFF2-40B4-BE49-F238E27FC236}">
                    <a16:creationId xmlns:a16="http://schemas.microsoft.com/office/drawing/2014/main" id="{02BDE590-E247-483F-948F-3C56712BC9EF}"/>
                  </a:ext>
                </a:extLst>
              </p:cNvPr>
              <p:cNvSpPr>
                <a:spLocks/>
              </p:cNvSpPr>
              <p:nvPr/>
            </p:nvSpPr>
            <p:spPr bwMode="auto">
              <a:xfrm>
                <a:off x="2694" y="2044"/>
                <a:ext cx="356" cy="173"/>
              </a:xfrm>
              <a:custGeom>
                <a:avLst/>
                <a:gdLst>
                  <a:gd name="T0" fmla="*/ 67 w 97"/>
                  <a:gd name="T1" fmla="*/ 27 h 47"/>
                  <a:gd name="T2" fmla="*/ 97 w 97"/>
                  <a:gd name="T3" fmla="*/ 30 h 47"/>
                  <a:gd name="T4" fmla="*/ 68 w 97"/>
                  <a:gd name="T5" fmla="*/ 13 h 47"/>
                  <a:gd name="T6" fmla="*/ 48 w 97"/>
                  <a:gd name="T7" fmla="*/ 2 h 47"/>
                  <a:gd name="T8" fmla="*/ 27 w 97"/>
                  <a:gd name="T9" fmla="*/ 3 h 47"/>
                  <a:gd name="T10" fmla="*/ 20 w 97"/>
                  <a:gd name="T11" fmla="*/ 5 h 47"/>
                  <a:gd name="T12" fmla="*/ 14 w 97"/>
                  <a:gd name="T13" fmla="*/ 9 h 47"/>
                  <a:gd name="T14" fmla="*/ 9 w 97"/>
                  <a:gd name="T15" fmla="*/ 13 h 47"/>
                  <a:gd name="T16" fmla="*/ 9 w 97"/>
                  <a:gd name="T17" fmla="*/ 13 h 47"/>
                  <a:gd name="T18" fmla="*/ 9 w 97"/>
                  <a:gd name="T19" fmla="*/ 13 h 47"/>
                  <a:gd name="T20" fmla="*/ 0 w 97"/>
                  <a:gd name="T21" fmla="*/ 23 h 47"/>
                  <a:gd name="T22" fmla="*/ 0 w 97"/>
                  <a:gd name="T23" fmla="*/ 23 h 47"/>
                  <a:gd name="T24" fmla="*/ 42 w 97"/>
                  <a:gd name="T25" fmla="*/ 47 h 47"/>
                  <a:gd name="T26" fmla="*/ 67 w 97"/>
                  <a:gd name="T27" fmla="*/ 27 h 47"/>
                  <a:gd name="T28" fmla="*/ 67 w 97"/>
                  <a:gd name="T29"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47">
                    <a:moveTo>
                      <a:pt x="67" y="27"/>
                    </a:moveTo>
                    <a:cubicBezTo>
                      <a:pt x="77" y="24"/>
                      <a:pt x="88" y="25"/>
                      <a:pt x="97" y="30"/>
                    </a:cubicBezTo>
                    <a:cubicBezTo>
                      <a:pt x="87" y="24"/>
                      <a:pt x="78" y="19"/>
                      <a:pt x="68" y="13"/>
                    </a:cubicBezTo>
                    <a:cubicBezTo>
                      <a:pt x="62" y="10"/>
                      <a:pt x="55" y="5"/>
                      <a:pt x="48" y="2"/>
                    </a:cubicBezTo>
                    <a:cubicBezTo>
                      <a:pt x="41" y="0"/>
                      <a:pt x="34" y="1"/>
                      <a:pt x="27" y="3"/>
                    </a:cubicBezTo>
                    <a:cubicBezTo>
                      <a:pt x="24" y="3"/>
                      <a:pt x="22" y="4"/>
                      <a:pt x="20" y="5"/>
                    </a:cubicBezTo>
                    <a:cubicBezTo>
                      <a:pt x="18" y="6"/>
                      <a:pt x="15" y="9"/>
                      <a:pt x="14" y="9"/>
                    </a:cubicBezTo>
                    <a:cubicBezTo>
                      <a:pt x="12" y="10"/>
                      <a:pt x="10" y="12"/>
                      <a:pt x="9" y="13"/>
                    </a:cubicBezTo>
                    <a:cubicBezTo>
                      <a:pt x="9" y="13"/>
                      <a:pt x="9" y="13"/>
                      <a:pt x="9" y="13"/>
                    </a:cubicBezTo>
                    <a:cubicBezTo>
                      <a:pt x="9" y="13"/>
                      <a:pt x="9" y="13"/>
                      <a:pt x="9" y="13"/>
                    </a:cubicBezTo>
                    <a:cubicBezTo>
                      <a:pt x="5" y="16"/>
                      <a:pt x="3" y="19"/>
                      <a:pt x="0" y="23"/>
                    </a:cubicBezTo>
                    <a:cubicBezTo>
                      <a:pt x="0" y="23"/>
                      <a:pt x="0" y="23"/>
                      <a:pt x="0" y="23"/>
                    </a:cubicBezTo>
                    <a:cubicBezTo>
                      <a:pt x="42" y="47"/>
                      <a:pt x="42" y="47"/>
                      <a:pt x="42" y="47"/>
                    </a:cubicBezTo>
                    <a:cubicBezTo>
                      <a:pt x="48" y="38"/>
                      <a:pt x="57" y="31"/>
                      <a:pt x="67" y="27"/>
                    </a:cubicBezTo>
                    <a:cubicBezTo>
                      <a:pt x="68" y="27"/>
                      <a:pt x="65" y="28"/>
                      <a:pt x="67" y="27"/>
                    </a:cubicBezTo>
                    <a:close/>
                  </a:path>
                </a:pathLst>
              </a:custGeom>
              <a:solidFill>
                <a:schemeClr val="accent1">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3" name="Freeform 12">
                <a:extLst>
                  <a:ext uri="{FF2B5EF4-FFF2-40B4-BE49-F238E27FC236}">
                    <a16:creationId xmlns:a16="http://schemas.microsoft.com/office/drawing/2014/main" id="{422D6797-8809-4FF2-9CF8-5E69E8BD88A4}"/>
                  </a:ext>
                </a:extLst>
              </p:cNvPr>
              <p:cNvSpPr>
                <a:spLocks/>
              </p:cNvSpPr>
              <p:nvPr/>
            </p:nvSpPr>
            <p:spPr bwMode="auto">
              <a:xfrm>
                <a:off x="2929" y="1368"/>
                <a:ext cx="390" cy="410"/>
              </a:xfrm>
              <a:custGeom>
                <a:avLst/>
                <a:gdLst>
                  <a:gd name="T0" fmla="*/ 93 w 106"/>
                  <a:gd name="T1" fmla="*/ 34 h 112"/>
                  <a:gd name="T2" fmla="*/ 106 w 106"/>
                  <a:gd name="T3" fmla="*/ 31 h 112"/>
                  <a:gd name="T4" fmla="*/ 63 w 106"/>
                  <a:gd name="T5" fmla="*/ 9 h 112"/>
                  <a:gd name="T6" fmla="*/ 11 w 106"/>
                  <a:gd name="T7" fmla="*/ 26 h 112"/>
                  <a:gd name="T8" fmla="*/ 8 w 106"/>
                  <a:gd name="T9" fmla="*/ 29 h 112"/>
                  <a:gd name="T10" fmla="*/ 8 w 106"/>
                  <a:gd name="T11" fmla="*/ 29 h 112"/>
                  <a:gd name="T12" fmla="*/ 8 w 106"/>
                  <a:gd name="T13" fmla="*/ 29 h 112"/>
                  <a:gd name="T14" fmla="*/ 2 w 106"/>
                  <a:gd name="T15" fmla="*/ 51 h 112"/>
                  <a:gd name="T16" fmla="*/ 2 w 106"/>
                  <a:gd name="T17" fmla="*/ 51 h 112"/>
                  <a:gd name="T18" fmla="*/ 18 w 106"/>
                  <a:gd name="T19" fmla="*/ 88 h 112"/>
                  <a:gd name="T20" fmla="*/ 61 w 106"/>
                  <a:gd name="T21" fmla="*/ 112 h 112"/>
                  <a:gd name="T22" fmla="*/ 93 w 106"/>
                  <a:gd name="T23" fmla="*/ 3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112">
                    <a:moveTo>
                      <a:pt x="93" y="34"/>
                    </a:moveTo>
                    <a:cubicBezTo>
                      <a:pt x="98" y="34"/>
                      <a:pt x="102" y="29"/>
                      <a:pt x="106" y="31"/>
                    </a:cubicBezTo>
                    <a:cubicBezTo>
                      <a:pt x="92" y="24"/>
                      <a:pt x="77" y="16"/>
                      <a:pt x="63" y="9"/>
                    </a:cubicBezTo>
                    <a:cubicBezTo>
                      <a:pt x="43" y="0"/>
                      <a:pt x="23" y="9"/>
                      <a:pt x="11" y="26"/>
                    </a:cubicBezTo>
                    <a:cubicBezTo>
                      <a:pt x="10" y="27"/>
                      <a:pt x="9" y="28"/>
                      <a:pt x="8" y="29"/>
                    </a:cubicBezTo>
                    <a:cubicBezTo>
                      <a:pt x="8" y="29"/>
                      <a:pt x="8" y="29"/>
                      <a:pt x="8" y="29"/>
                    </a:cubicBezTo>
                    <a:cubicBezTo>
                      <a:pt x="8" y="29"/>
                      <a:pt x="8" y="29"/>
                      <a:pt x="8" y="29"/>
                    </a:cubicBezTo>
                    <a:cubicBezTo>
                      <a:pt x="5" y="36"/>
                      <a:pt x="2" y="43"/>
                      <a:pt x="2" y="51"/>
                    </a:cubicBezTo>
                    <a:cubicBezTo>
                      <a:pt x="2" y="51"/>
                      <a:pt x="2" y="51"/>
                      <a:pt x="2" y="51"/>
                    </a:cubicBezTo>
                    <a:cubicBezTo>
                      <a:pt x="0" y="65"/>
                      <a:pt x="6" y="80"/>
                      <a:pt x="18" y="88"/>
                    </a:cubicBezTo>
                    <a:cubicBezTo>
                      <a:pt x="61" y="112"/>
                      <a:pt x="61" y="112"/>
                      <a:pt x="61" y="112"/>
                    </a:cubicBezTo>
                    <a:cubicBezTo>
                      <a:pt x="35" y="87"/>
                      <a:pt x="53" y="33"/>
                      <a:pt x="93" y="34"/>
                    </a:cubicBez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4" name="Freeform 13">
                <a:extLst>
                  <a:ext uri="{FF2B5EF4-FFF2-40B4-BE49-F238E27FC236}">
                    <a16:creationId xmlns:a16="http://schemas.microsoft.com/office/drawing/2014/main" id="{41F7455C-B3B2-4B38-A1BE-D3B211A5485A}"/>
                  </a:ext>
                </a:extLst>
              </p:cNvPr>
              <p:cNvSpPr>
                <a:spLocks/>
              </p:cNvSpPr>
              <p:nvPr/>
            </p:nvSpPr>
            <p:spPr bwMode="auto">
              <a:xfrm>
                <a:off x="2723" y="1732"/>
                <a:ext cx="158" cy="410"/>
              </a:xfrm>
              <a:custGeom>
                <a:avLst/>
                <a:gdLst>
                  <a:gd name="T0" fmla="*/ 155 w 158"/>
                  <a:gd name="T1" fmla="*/ 411 h 411"/>
                  <a:gd name="T2" fmla="*/ 0 w 158"/>
                  <a:gd name="T3" fmla="*/ 323 h 411"/>
                  <a:gd name="T4" fmla="*/ 4 w 158"/>
                  <a:gd name="T5" fmla="*/ 0 h 411"/>
                  <a:gd name="T6" fmla="*/ 158 w 158"/>
                  <a:gd name="T7" fmla="*/ 84 h 411"/>
                  <a:gd name="T8" fmla="*/ 155 w 158"/>
                  <a:gd name="T9" fmla="*/ 411 h 411"/>
                </a:gdLst>
                <a:ahLst/>
                <a:cxnLst>
                  <a:cxn ang="0">
                    <a:pos x="T0" y="T1"/>
                  </a:cxn>
                  <a:cxn ang="0">
                    <a:pos x="T2" y="T3"/>
                  </a:cxn>
                  <a:cxn ang="0">
                    <a:pos x="T4" y="T5"/>
                  </a:cxn>
                  <a:cxn ang="0">
                    <a:pos x="T6" y="T7"/>
                  </a:cxn>
                  <a:cxn ang="0">
                    <a:pos x="T8" y="T9"/>
                  </a:cxn>
                </a:cxnLst>
                <a:rect l="0" t="0" r="r" b="b"/>
                <a:pathLst>
                  <a:path w="158" h="411">
                    <a:moveTo>
                      <a:pt x="155" y="411"/>
                    </a:moveTo>
                    <a:lnTo>
                      <a:pt x="0" y="323"/>
                    </a:lnTo>
                    <a:lnTo>
                      <a:pt x="4" y="0"/>
                    </a:lnTo>
                    <a:lnTo>
                      <a:pt x="158" y="84"/>
                    </a:lnTo>
                    <a:lnTo>
                      <a:pt x="155" y="411"/>
                    </a:ln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5" name="Freeform 14">
                <a:extLst>
                  <a:ext uri="{FF2B5EF4-FFF2-40B4-BE49-F238E27FC236}">
                    <a16:creationId xmlns:a16="http://schemas.microsoft.com/office/drawing/2014/main" id="{FF8D949F-06B6-4E5F-BC55-F567315B9FB3}"/>
                  </a:ext>
                </a:extLst>
              </p:cNvPr>
              <p:cNvSpPr>
                <a:spLocks/>
              </p:cNvSpPr>
              <p:nvPr/>
            </p:nvSpPr>
            <p:spPr bwMode="auto">
              <a:xfrm>
                <a:off x="2727" y="1691"/>
                <a:ext cx="426" cy="126"/>
              </a:xfrm>
              <a:custGeom>
                <a:avLst/>
                <a:gdLst>
                  <a:gd name="T0" fmla="*/ 268 w 426"/>
                  <a:gd name="T1" fmla="*/ 0 h 125"/>
                  <a:gd name="T2" fmla="*/ 224 w 426"/>
                  <a:gd name="T3" fmla="*/ 8 h 125"/>
                  <a:gd name="T4" fmla="*/ 0 w 426"/>
                  <a:gd name="T5" fmla="*/ 41 h 125"/>
                  <a:gd name="T6" fmla="*/ 154 w 426"/>
                  <a:gd name="T7" fmla="*/ 125 h 125"/>
                  <a:gd name="T8" fmla="*/ 382 w 426"/>
                  <a:gd name="T9" fmla="*/ 92 h 125"/>
                  <a:gd name="T10" fmla="*/ 426 w 426"/>
                  <a:gd name="T11" fmla="*/ 88 h 125"/>
                  <a:gd name="T12" fmla="*/ 268 w 426"/>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426" h="125">
                    <a:moveTo>
                      <a:pt x="268" y="0"/>
                    </a:moveTo>
                    <a:lnTo>
                      <a:pt x="224" y="8"/>
                    </a:lnTo>
                    <a:lnTo>
                      <a:pt x="0" y="41"/>
                    </a:lnTo>
                    <a:lnTo>
                      <a:pt x="154" y="125"/>
                    </a:lnTo>
                    <a:lnTo>
                      <a:pt x="382" y="92"/>
                    </a:lnTo>
                    <a:lnTo>
                      <a:pt x="426" y="88"/>
                    </a:lnTo>
                    <a:lnTo>
                      <a:pt x="268" y="0"/>
                    </a:lnTo>
                    <a:close/>
                  </a:path>
                </a:pathLst>
              </a:custGeom>
              <a:solidFill>
                <a:schemeClr val="accent5">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6" name="Freeform 15">
                <a:extLst>
                  <a:ext uri="{FF2B5EF4-FFF2-40B4-BE49-F238E27FC236}">
                    <a16:creationId xmlns:a16="http://schemas.microsoft.com/office/drawing/2014/main" id="{D428888F-9F67-4E3E-A050-8062EA674619}"/>
                  </a:ext>
                </a:extLst>
              </p:cNvPr>
              <p:cNvSpPr>
                <a:spLocks/>
              </p:cNvSpPr>
              <p:nvPr/>
            </p:nvSpPr>
            <p:spPr bwMode="auto">
              <a:xfrm>
                <a:off x="2484" y="1735"/>
                <a:ext cx="364" cy="119"/>
              </a:xfrm>
              <a:custGeom>
                <a:avLst/>
                <a:gdLst>
                  <a:gd name="T0" fmla="*/ 155 w 364"/>
                  <a:gd name="T1" fmla="*/ 118 h 118"/>
                  <a:gd name="T2" fmla="*/ 0 w 364"/>
                  <a:gd name="T3" fmla="*/ 30 h 118"/>
                  <a:gd name="T4" fmla="*/ 210 w 364"/>
                  <a:gd name="T5" fmla="*/ 0 h 118"/>
                  <a:gd name="T6" fmla="*/ 364 w 364"/>
                  <a:gd name="T7" fmla="*/ 89 h 118"/>
                  <a:gd name="T8" fmla="*/ 155 w 364"/>
                  <a:gd name="T9" fmla="*/ 118 h 118"/>
                </a:gdLst>
                <a:ahLst/>
                <a:cxnLst>
                  <a:cxn ang="0">
                    <a:pos x="T0" y="T1"/>
                  </a:cxn>
                  <a:cxn ang="0">
                    <a:pos x="T2" y="T3"/>
                  </a:cxn>
                  <a:cxn ang="0">
                    <a:pos x="T4" y="T5"/>
                  </a:cxn>
                  <a:cxn ang="0">
                    <a:pos x="T6" y="T7"/>
                  </a:cxn>
                  <a:cxn ang="0">
                    <a:pos x="T8" y="T9"/>
                  </a:cxn>
                </a:cxnLst>
                <a:rect l="0" t="0" r="r" b="b"/>
                <a:pathLst>
                  <a:path w="364" h="118">
                    <a:moveTo>
                      <a:pt x="155" y="118"/>
                    </a:moveTo>
                    <a:lnTo>
                      <a:pt x="0" y="30"/>
                    </a:lnTo>
                    <a:lnTo>
                      <a:pt x="210" y="0"/>
                    </a:lnTo>
                    <a:lnTo>
                      <a:pt x="364" y="89"/>
                    </a:lnTo>
                    <a:lnTo>
                      <a:pt x="155" y="118"/>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7" name="Freeform 16">
                <a:extLst>
                  <a:ext uri="{FF2B5EF4-FFF2-40B4-BE49-F238E27FC236}">
                    <a16:creationId xmlns:a16="http://schemas.microsoft.com/office/drawing/2014/main" id="{6B750BDD-B0E1-40D5-9A21-D027FB5D0AA2}"/>
                  </a:ext>
                </a:extLst>
              </p:cNvPr>
              <p:cNvSpPr>
                <a:spLocks/>
              </p:cNvSpPr>
              <p:nvPr/>
            </p:nvSpPr>
            <p:spPr bwMode="auto">
              <a:xfrm>
                <a:off x="2733" y="1199"/>
                <a:ext cx="154" cy="584"/>
              </a:xfrm>
              <a:custGeom>
                <a:avLst/>
                <a:gdLst>
                  <a:gd name="T0" fmla="*/ 0 w 154"/>
                  <a:gd name="T1" fmla="*/ 0 h 584"/>
                  <a:gd name="T2" fmla="*/ 0 w 154"/>
                  <a:gd name="T3" fmla="*/ 48 h 584"/>
                  <a:gd name="T4" fmla="*/ 0 w 154"/>
                  <a:gd name="T5" fmla="*/ 500 h 584"/>
                  <a:gd name="T6" fmla="*/ 154 w 154"/>
                  <a:gd name="T7" fmla="*/ 584 h 584"/>
                  <a:gd name="T8" fmla="*/ 154 w 154"/>
                  <a:gd name="T9" fmla="*/ 128 h 584"/>
                  <a:gd name="T10" fmla="*/ 154 w 154"/>
                  <a:gd name="T11" fmla="*/ 84 h 584"/>
                  <a:gd name="T12" fmla="*/ 0 w 154"/>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154" h="584">
                    <a:moveTo>
                      <a:pt x="0" y="0"/>
                    </a:moveTo>
                    <a:lnTo>
                      <a:pt x="0" y="48"/>
                    </a:lnTo>
                    <a:lnTo>
                      <a:pt x="0" y="500"/>
                    </a:lnTo>
                    <a:lnTo>
                      <a:pt x="154" y="584"/>
                    </a:lnTo>
                    <a:lnTo>
                      <a:pt x="154" y="128"/>
                    </a:lnTo>
                    <a:lnTo>
                      <a:pt x="154" y="84"/>
                    </a:lnTo>
                    <a:lnTo>
                      <a:pt x="0" y="0"/>
                    </a:lnTo>
                    <a:close/>
                  </a:path>
                </a:pathLst>
              </a:custGeom>
              <a:solidFill>
                <a:schemeClr val="accent4"/>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8" name="Freeform 17">
                <a:extLst>
                  <a:ext uri="{FF2B5EF4-FFF2-40B4-BE49-F238E27FC236}">
                    <a16:creationId xmlns:a16="http://schemas.microsoft.com/office/drawing/2014/main" id="{2D9A4F0F-DCC9-482F-B5A8-9497C6C6C70B}"/>
                  </a:ext>
                </a:extLst>
              </p:cNvPr>
              <p:cNvSpPr>
                <a:spLocks/>
              </p:cNvSpPr>
              <p:nvPr/>
            </p:nvSpPr>
            <p:spPr bwMode="auto">
              <a:xfrm>
                <a:off x="2227" y="1765"/>
                <a:ext cx="445" cy="430"/>
              </a:xfrm>
              <a:custGeom>
                <a:avLst/>
                <a:gdLst>
                  <a:gd name="T0" fmla="*/ 120 w 121"/>
                  <a:gd name="T1" fmla="*/ 57 h 117"/>
                  <a:gd name="T2" fmla="*/ 112 w 121"/>
                  <a:gd name="T3" fmla="*/ 24 h 117"/>
                  <a:gd name="T4" fmla="*/ 70 w 121"/>
                  <a:gd name="T5" fmla="*/ 0 h 117"/>
                  <a:gd name="T6" fmla="*/ 64 w 121"/>
                  <a:gd name="T7" fmla="*/ 68 h 117"/>
                  <a:gd name="T8" fmla="*/ 0 w 121"/>
                  <a:gd name="T9" fmla="*/ 83 h 117"/>
                  <a:gd name="T10" fmla="*/ 41 w 121"/>
                  <a:gd name="T11" fmla="*/ 107 h 117"/>
                  <a:gd name="T12" fmla="*/ 93 w 121"/>
                  <a:gd name="T13" fmla="*/ 104 h 117"/>
                  <a:gd name="T14" fmla="*/ 120 w 121"/>
                  <a:gd name="T15" fmla="*/ 57 h 117"/>
                  <a:gd name="T16" fmla="*/ 120 w 121"/>
                  <a:gd name="T17" fmla="*/ 5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7">
                    <a:moveTo>
                      <a:pt x="120" y="57"/>
                    </a:moveTo>
                    <a:cubicBezTo>
                      <a:pt x="121" y="46"/>
                      <a:pt x="119" y="34"/>
                      <a:pt x="112" y="24"/>
                    </a:cubicBezTo>
                    <a:cubicBezTo>
                      <a:pt x="70" y="0"/>
                      <a:pt x="70" y="0"/>
                      <a:pt x="70" y="0"/>
                    </a:cubicBezTo>
                    <a:cubicBezTo>
                      <a:pt x="84" y="21"/>
                      <a:pt x="79" y="49"/>
                      <a:pt x="64" y="68"/>
                    </a:cubicBezTo>
                    <a:cubicBezTo>
                      <a:pt x="49" y="86"/>
                      <a:pt x="22" y="96"/>
                      <a:pt x="0" y="83"/>
                    </a:cubicBezTo>
                    <a:cubicBezTo>
                      <a:pt x="41" y="107"/>
                      <a:pt x="41" y="107"/>
                      <a:pt x="41" y="107"/>
                    </a:cubicBezTo>
                    <a:cubicBezTo>
                      <a:pt x="57" y="117"/>
                      <a:pt x="78" y="114"/>
                      <a:pt x="93" y="104"/>
                    </a:cubicBezTo>
                    <a:cubicBezTo>
                      <a:pt x="109" y="93"/>
                      <a:pt x="117" y="76"/>
                      <a:pt x="120" y="57"/>
                    </a:cubicBezTo>
                    <a:cubicBezTo>
                      <a:pt x="120" y="56"/>
                      <a:pt x="120" y="58"/>
                      <a:pt x="120" y="57"/>
                    </a:cubicBez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39" name="Freeform 18">
                <a:extLst>
                  <a:ext uri="{FF2B5EF4-FFF2-40B4-BE49-F238E27FC236}">
                    <a16:creationId xmlns:a16="http://schemas.microsoft.com/office/drawing/2014/main" id="{C95312B3-5E05-4364-AE66-B7759CD705BF}"/>
                  </a:ext>
                </a:extLst>
              </p:cNvPr>
              <p:cNvSpPr>
                <a:spLocks/>
              </p:cNvSpPr>
              <p:nvPr/>
            </p:nvSpPr>
            <p:spPr bwMode="auto">
              <a:xfrm>
                <a:off x="2510" y="1272"/>
                <a:ext cx="342" cy="125"/>
              </a:xfrm>
              <a:custGeom>
                <a:avLst/>
                <a:gdLst>
                  <a:gd name="T0" fmla="*/ 51 w 93"/>
                  <a:gd name="T1" fmla="*/ 0 h 34"/>
                  <a:gd name="T2" fmla="*/ 0 w 93"/>
                  <a:gd name="T3" fmla="*/ 6 h 34"/>
                  <a:gd name="T4" fmla="*/ 31 w 93"/>
                  <a:gd name="T5" fmla="*/ 22 h 34"/>
                  <a:gd name="T6" fmla="*/ 50 w 93"/>
                  <a:gd name="T7" fmla="*/ 32 h 34"/>
                  <a:gd name="T8" fmla="*/ 71 w 93"/>
                  <a:gd name="T9" fmla="*/ 33 h 34"/>
                  <a:gd name="T10" fmla="*/ 87 w 93"/>
                  <a:gd name="T11" fmla="*/ 27 h 34"/>
                  <a:gd name="T12" fmla="*/ 93 w 93"/>
                  <a:gd name="T13" fmla="*/ 23 h 34"/>
                  <a:gd name="T14" fmla="*/ 51 w 9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34">
                    <a:moveTo>
                      <a:pt x="51" y="0"/>
                    </a:moveTo>
                    <a:cubicBezTo>
                      <a:pt x="36" y="11"/>
                      <a:pt x="16" y="15"/>
                      <a:pt x="0" y="6"/>
                    </a:cubicBezTo>
                    <a:cubicBezTo>
                      <a:pt x="10" y="12"/>
                      <a:pt x="21" y="17"/>
                      <a:pt x="31" y="22"/>
                    </a:cubicBezTo>
                    <a:cubicBezTo>
                      <a:pt x="37" y="26"/>
                      <a:pt x="43" y="30"/>
                      <a:pt x="50" y="32"/>
                    </a:cubicBezTo>
                    <a:cubicBezTo>
                      <a:pt x="57" y="34"/>
                      <a:pt x="64" y="34"/>
                      <a:pt x="71" y="33"/>
                    </a:cubicBezTo>
                    <a:cubicBezTo>
                      <a:pt x="76" y="32"/>
                      <a:pt x="84" y="30"/>
                      <a:pt x="87" y="27"/>
                    </a:cubicBezTo>
                    <a:cubicBezTo>
                      <a:pt x="89" y="25"/>
                      <a:pt x="91" y="24"/>
                      <a:pt x="93" y="23"/>
                    </a:cubicBezTo>
                    <a:lnTo>
                      <a:pt x="51" y="0"/>
                    </a:lnTo>
                    <a:close/>
                  </a:path>
                </a:pathLst>
              </a:custGeom>
              <a:solidFill>
                <a:schemeClr val="accent1">
                  <a:lumMod val="75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0" name="Freeform 19">
                <a:extLst>
                  <a:ext uri="{FF2B5EF4-FFF2-40B4-BE49-F238E27FC236}">
                    <a16:creationId xmlns:a16="http://schemas.microsoft.com/office/drawing/2014/main" id="{8FA47140-6143-4B69-AD84-D8697F418BA0}"/>
                  </a:ext>
                </a:extLst>
              </p:cNvPr>
              <p:cNvSpPr>
                <a:spLocks/>
              </p:cNvSpPr>
              <p:nvPr/>
            </p:nvSpPr>
            <p:spPr bwMode="auto">
              <a:xfrm>
                <a:off x="2179" y="1765"/>
                <a:ext cx="228" cy="364"/>
              </a:xfrm>
              <a:custGeom>
                <a:avLst/>
                <a:gdLst>
                  <a:gd name="T0" fmla="*/ 46 w 62"/>
                  <a:gd name="T1" fmla="*/ 86 h 99"/>
                  <a:gd name="T2" fmla="*/ 59 w 62"/>
                  <a:gd name="T3" fmla="*/ 27 h 99"/>
                  <a:gd name="T4" fmla="*/ 59 w 62"/>
                  <a:gd name="T5" fmla="*/ 27 h 99"/>
                  <a:gd name="T6" fmla="*/ 62 w 62"/>
                  <a:gd name="T7" fmla="*/ 24 h 99"/>
                  <a:gd name="T8" fmla="*/ 21 w 62"/>
                  <a:gd name="T9" fmla="*/ 0 h 99"/>
                  <a:gd name="T10" fmla="*/ 18 w 62"/>
                  <a:gd name="T11" fmla="*/ 3 h 99"/>
                  <a:gd name="T12" fmla="*/ 18 w 62"/>
                  <a:gd name="T13" fmla="*/ 3 h 99"/>
                  <a:gd name="T14" fmla="*/ 1 w 62"/>
                  <a:gd name="T15" fmla="*/ 38 h 99"/>
                  <a:gd name="T16" fmla="*/ 17 w 62"/>
                  <a:gd name="T17" fmla="*/ 74 h 99"/>
                  <a:gd name="T18" fmla="*/ 59 w 62"/>
                  <a:gd name="T19" fmla="*/ 99 h 99"/>
                  <a:gd name="T20" fmla="*/ 46 w 62"/>
                  <a:gd name="T21" fmla="*/ 86 h 99"/>
                  <a:gd name="T22" fmla="*/ 46 w 62"/>
                  <a:gd name="T23"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99">
                    <a:moveTo>
                      <a:pt x="46" y="86"/>
                    </a:moveTo>
                    <a:cubicBezTo>
                      <a:pt x="36" y="66"/>
                      <a:pt x="43" y="41"/>
                      <a:pt x="59" y="27"/>
                    </a:cubicBezTo>
                    <a:cubicBezTo>
                      <a:pt x="59" y="27"/>
                      <a:pt x="59" y="27"/>
                      <a:pt x="59" y="27"/>
                    </a:cubicBezTo>
                    <a:cubicBezTo>
                      <a:pt x="60" y="26"/>
                      <a:pt x="61" y="25"/>
                      <a:pt x="62" y="24"/>
                    </a:cubicBezTo>
                    <a:cubicBezTo>
                      <a:pt x="21" y="0"/>
                      <a:pt x="21" y="0"/>
                      <a:pt x="21" y="0"/>
                    </a:cubicBezTo>
                    <a:cubicBezTo>
                      <a:pt x="20" y="1"/>
                      <a:pt x="19" y="2"/>
                      <a:pt x="18" y="3"/>
                    </a:cubicBezTo>
                    <a:cubicBezTo>
                      <a:pt x="18" y="3"/>
                      <a:pt x="18" y="3"/>
                      <a:pt x="18" y="3"/>
                    </a:cubicBezTo>
                    <a:cubicBezTo>
                      <a:pt x="8" y="12"/>
                      <a:pt x="1" y="24"/>
                      <a:pt x="1" y="38"/>
                    </a:cubicBezTo>
                    <a:cubicBezTo>
                      <a:pt x="0" y="52"/>
                      <a:pt x="5" y="66"/>
                      <a:pt x="17" y="74"/>
                    </a:cubicBezTo>
                    <a:cubicBezTo>
                      <a:pt x="31" y="83"/>
                      <a:pt x="45" y="91"/>
                      <a:pt x="59" y="99"/>
                    </a:cubicBezTo>
                    <a:cubicBezTo>
                      <a:pt x="54" y="96"/>
                      <a:pt x="49" y="91"/>
                      <a:pt x="46" y="86"/>
                    </a:cubicBezTo>
                    <a:cubicBezTo>
                      <a:pt x="45" y="83"/>
                      <a:pt x="48" y="89"/>
                      <a:pt x="46" y="86"/>
                    </a:cubicBez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1" name="Freeform 20">
                <a:extLst>
                  <a:ext uri="{FF2B5EF4-FFF2-40B4-BE49-F238E27FC236}">
                    <a16:creationId xmlns:a16="http://schemas.microsoft.com/office/drawing/2014/main" id="{2DD6356E-0B94-42AE-920F-9C9393ED31BA}"/>
                  </a:ext>
                </a:extLst>
              </p:cNvPr>
              <p:cNvSpPr>
                <a:spLocks/>
              </p:cNvSpPr>
              <p:nvPr/>
            </p:nvSpPr>
            <p:spPr bwMode="auto">
              <a:xfrm>
                <a:off x="2455" y="923"/>
                <a:ext cx="386" cy="422"/>
              </a:xfrm>
              <a:custGeom>
                <a:avLst/>
                <a:gdLst>
                  <a:gd name="T0" fmla="*/ 42 w 105"/>
                  <a:gd name="T1" fmla="*/ 74 h 115"/>
                  <a:gd name="T2" fmla="*/ 49 w 105"/>
                  <a:gd name="T3" fmla="*/ 54 h 115"/>
                  <a:gd name="T4" fmla="*/ 49 w 105"/>
                  <a:gd name="T5" fmla="*/ 54 h 115"/>
                  <a:gd name="T6" fmla="*/ 105 w 105"/>
                  <a:gd name="T7" fmla="*/ 32 h 115"/>
                  <a:gd name="T8" fmla="*/ 105 w 105"/>
                  <a:gd name="T9" fmla="*/ 32 h 115"/>
                  <a:gd name="T10" fmla="*/ 105 w 105"/>
                  <a:gd name="T11" fmla="*/ 32 h 115"/>
                  <a:gd name="T12" fmla="*/ 94 w 105"/>
                  <a:gd name="T13" fmla="*/ 27 h 115"/>
                  <a:gd name="T14" fmla="*/ 62 w 105"/>
                  <a:gd name="T15" fmla="*/ 11 h 115"/>
                  <a:gd name="T16" fmla="*/ 62 w 105"/>
                  <a:gd name="T17" fmla="*/ 11 h 115"/>
                  <a:gd name="T18" fmla="*/ 62 w 105"/>
                  <a:gd name="T19" fmla="*/ 11 h 115"/>
                  <a:gd name="T20" fmla="*/ 62 w 105"/>
                  <a:gd name="T21" fmla="*/ 11 h 115"/>
                  <a:gd name="T22" fmla="*/ 62 w 105"/>
                  <a:gd name="T23" fmla="*/ 11 h 115"/>
                  <a:gd name="T24" fmla="*/ 7 w 105"/>
                  <a:gd name="T25" fmla="*/ 32 h 115"/>
                  <a:gd name="T26" fmla="*/ 0 w 105"/>
                  <a:gd name="T27" fmla="*/ 56 h 115"/>
                  <a:gd name="T28" fmla="*/ 20 w 105"/>
                  <a:gd name="T29" fmla="*/ 93 h 115"/>
                  <a:gd name="T30" fmla="*/ 62 w 105"/>
                  <a:gd name="T31" fmla="*/ 115 h 115"/>
                  <a:gd name="T32" fmla="*/ 42 w 105"/>
                  <a:gd name="T33" fmla="*/ 74 h 115"/>
                  <a:gd name="T34" fmla="*/ 42 w 105"/>
                  <a:gd name="T35" fmla="*/ 7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15">
                    <a:moveTo>
                      <a:pt x="42" y="74"/>
                    </a:moveTo>
                    <a:cubicBezTo>
                      <a:pt x="43" y="67"/>
                      <a:pt x="45" y="60"/>
                      <a:pt x="49" y="54"/>
                    </a:cubicBezTo>
                    <a:cubicBezTo>
                      <a:pt x="49" y="54"/>
                      <a:pt x="49" y="54"/>
                      <a:pt x="49" y="54"/>
                    </a:cubicBezTo>
                    <a:cubicBezTo>
                      <a:pt x="60" y="35"/>
                      <a:pt x="84" y="22"/>
                      <a:pt x="105" y="32"/>
                    </a:cubicBezTo>
                    <a:cubicBezTo>
                      <a:pt x="105" y="32"/>
                      <a:pt x="105" y="32"/>
                      <a:pt x="105" y="32"/>
                    </a:cubicBezTo>
                    <a:cubicBezTo>
                      <a:pt x="105" y="32"/>
                      <a:pt x="105" y="32"/>
                      <a:pt x="105" y="32"/>
                    </a:cubicBezTo>
                    <a:cubicBezTo>
                      <a:pt x="94" y="27"/>
                      <a:pt x="94" y="27"/>
                      <a:pt x="94" y="27"/>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42" y="0"/>
                      <a:pt x="18" y="13"/>
                      <a:pt x="7" y="32"/>
                    </a:cubicBezTo>
                    <a:cubicBezTo>
                      <a:pt x="3" y="39"/>
                      <a:pt x="0" y="47"/>
                      <a:pt x="0" y="56"/>
                    </a:cubicBezTo>
                    <a:cubicBezTo>
                      <a:pt x="0" y="71"/>
                      <a:pt x="6" y="86"/>
                      <a:pt x="20" y="93"/>
                    </a:cubicBezTo>
                    <a:cubicBezTo>
                      <a:pt x="62" y="115"/>
                      <a:pt x="62" y="115"/>
                      <a:pt x="62" y="115"/>
                    </a:cubicBezTo>
                    <a:cubicBezTo>
                      <a:pt x="47" y="107"/>
                      <a:pt x="40" y="90"/>
                      <a:pt x="42" y="74"/>
                    </a:cubicBezTo>
                    <a:cubicBezTo>
                      <a:pt x="42" y="73"/>
                      <a:pt x="42" y="74"/>
                      <a:pt x="42" y="74"/>
                    </a:cubicBezTo>
                    <a:close/>
                  </a:path>
                </a:pathLst>
              </a:custGeom>
              <a:solidFill>
                <a:schemeClr val="accent4"/>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2" name="Freeform 21">
                <a:extLst>
                  <a:ext uri="{FF2B5EF4-FFF2-40B4-BE49-F238E27FC236}">
                    <a16:creationId xmlns:a16="http://schemas.microsoft.com/office/drawing/2014/main" id="{A4E9136B-9367-4896-A2C6-ED1DD15D3D8E}"/>
                  </a:ext>
                </a:extLst>
              </p:cNvPr>
              <p:cNvSpPr>
                <a:spLocks/>
              </p:cNvSpPr>
              <p:nvPr/>
            </p:nvSpPr>
            <p:spPr bwMode="auto">
              <a:xfrm>
                <a:off x="1966" y="1809"/>
                <a:ext cx="364" cy="121"/>
              </a:xfrm>
              <a:custGeom>
                <a:avLst/>
                <a:gdLst>
                  <a:gd name="T0" fmla="*/ 151 w 364"/>
                  <a:gd name="T1" fmla="*/ 121 h 121"/>
                  <a:gd name="T2" fmla="*/ 0 w 364"/>
                  <a:gd name="T3" fmla="*/ 33 h 121"/>
                  <a:gd name="T4" fmla="*/ 213 w 364"/>
                  <a:gd name="T5" fmla="*/ 0 h 121"/>
                  <a:gd name="T6" fmla="*/ 364 w 364"/>
                  <a:gd name="T7" fmla="*/ 88 h 121"/>
                  <a:gd name="T8" fmla="*/ 151 w 364"/>
                  <a:gd name="T9" fmla="*/ 121 h 121"/>
                </a:gdLst>
                <a:ahLst/>
                <a:cxnLst>
                  <a:cxn ang="0">
                    <a:pos x="T0" y="T1"/>
                  </a:cxn>
                  <a:cxn ang="0">
                    <a:pos x="T2" y="T3"/>
                  </a:cxn>
                  <a:cxn ang="0">
                    <a:pos x="T4" y="T5"/>
                  </a:cxn>
                  <a:cxn ang="0">
                    <a:pos x="T6" y="T7"/>
                  </a:cxn>
                  <a:cxn ang="0">
                    <a:pos x="T8" y="T9"/>
                  </a:cxn>
                </a:cxnLst>
                <a:rect l="0" t="0" r="r" b="b"/>
                <a:pathLst>
                  <a:path w="364" h="121">
                    <a:moveTo>
                      <a:pt x="151" y="121"/>
                    </a:moveTo>
                    <a:lnTo>
                      <a:pt x="0" y="33"/>
                    </a:lnTo>
                    <a:lnTo>
                      <a:pt x="213" y="0"/>
                    </a:lnTo>
                    <a:lnTo>
                      <a:pt x="364" y="88"/>
                    </a:lnTo>
                    <a:lnTo>
                      <a:pt x="151" y="121"/>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3" name="Freeform 22">
                <a:extLst>
                  <a:ext uri="{FF2B5EF4-FFF2-40B4-BE49-F238E27FC236}">
                    <a16:creationId xmlns:a16="http://schemas.microsoft.com/office/drawing/2014/main" id="{0EC16CC9-347C-4FD5-9005-7BDFC8B1E949}"/>
                  </a:ext>
                </a:extLst>
              </p:cNvPr>
              <p:cNvSpPr>
                <a:spLocks/>
              </p:cNvSpPr>
              <p:nvPr/>
            </p:nvSpPr>
            <p:spPr bwMode="auto">
              <a:xfrm>
                <a:off x="1966" y="1842"/>
                <a:ext cx="153" cy="989"/>
              </a:xfrm>
              <a:custGeom>
                <a:avLst/>
                <a:gdLst>
                  <a:gd name="T0" fmla="*/ 154 w 154"/>
                  <a:gd name="T1" fmla="*/ 989 h 989"/>
                  <a:gd name="T2" fmla="*/ 7 w 154"/>
                  <a:gd name="T3" fmla="*/ 893 h 989"/>
                  <a:gd name="T4" fmla="*/ 0 w 154"/>
                  <a:gd name="T5" fmla="*/ 0 h 989"/>
                  <a:gd name="T6" fmla="*/ 151 w 154"/>
                  <a:gd name="T7" fmla="*/ 88 h 989"/>
                  <a:gd name="T8" fmla="*/ 154 w 154"/>
                  <a:gd name="T9" fmla="*/ 989 h 989"/>
                </a:gdLst>
                <a:ahLst/>
                <a:cxnLst>
                  <a:cxn ang="0">
                    <a:pos x="T0" y="T1"/>
                  </a:cxn>
                  <a:cxn ang="0">
                    <a:pos x="T2" y="T3"/>
                  </a:cxn>
                  <a:cxn ang="0">
                    <a:pos x="T4" y="T5"/>
                  </a:cxn>
                  <a:cxn ang="0">
                    <a:pos x="T6" y="T7"/>
                  </a:cxn>
                  <a:cxn ang="0">
                    <a:pos x="T8" y="T9"/>
                  </a:cxn>
                </a:cxnLst>
                <a:rect l="0" t="0" r="r" b="b"/>
                <a:pathLst>
                  <a:path w="154" h="989">
                    <a:moveTo>
                      <a:pt x="154" y="989"/>
                    </a:moveTo>
                    <a:lnTo>
                      <a:pt x="7" y="893"/>
                    </a:lnTo>
                    <a:lnTo>
                      <a:pt x="0" y="0"/>
                    </a:lnTo>
                    <a:lnTo>
                      <a:pt x="151" y="88"/>
                    </a:lnTo>
                    <a:lnTo>
                      <a:pt x="154" y="989"/>
                    </a:lnTo>
                    <a:close/>
                  </a:path>
                </a:pathLst>
              </a:custGeom>
              <a:solidFill>
                <a:schemeClr val="accent1">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4" name="Freeform 23">
                <a:extLst>
                  <a:ext uri="{FF2B5EF4-FFF2-40B4-BE49-F238E27FC236}">
                    <a16:creationId xmlns:a16="http://schemas.microsoft.com/office/drawing/2014/main" id="{7AD178D9-4050-42F4-9085-ACC03996D10B}"/>
                  </a:ext>
                </a:extLst>
              </p:cNvPr>
              <p:cNvSpPr>
                <a:spLocks/>
              </p:cNvSpPr>
              <p:nvPr/>
            </p:nvSpPr>
            <p:spPr bwMode="auto">
              <a:xfrm>
                <a:off x="1972" y="1640"/>
                <a:ext cx="152" cy="257"/>
              </a:xfrm>
              <a:custGeom>
                <a:avLst/>
                <a:gdLst>
                  <a:gd name="T0" fmla="*/ 151 w 151"/>
                  <a:gd name="T1" fmla="*/ 257 h 257"/>
                  <a:gd name="T2" fmla="*/ 0 w 151"/>
                  <a:gd name="T3" fmla="*/ 169 h 257"/>
                  <a:gd name="T4" fmla="*/ 0 w 151"/>
                  <a:gd name="T5" fmla="*/ 0 h 257"/>
                  <a:gd name="T6" fmla="*/ 147 w 151"/>
                  <a:gd name="T7" fmla="*/ 88 h 257"/>
                  <a:gd name="T8" fmla="*/ 151 w 151"/>
                  <a:gd name="T9" fmla="*/ 257 h 257"/>
                </a:gdLst>
                <a:ahLst/>
                <a:cxnLst>
                  <a:cxn ang="0">
                    <a:pos x="T0" y="T1"/>
                  </a:cxn>
                  <a:cxn ang="0">
                    <a:pos x="T2" y="T3"/>
                  </a:cxn>
                  <a:cxn ang="0">
                    <a:pos x="T4" y="T5"/>
                  </a:cxn>
                  <a:cxn ang="0">
                    <a:pos x="T6" y="T7"/>
                  </a:cxn>
                  <a:cxn ang="0">
                    <a:pos x="T8" y="T9"/>
                  </a:cxn>
                </a:cxnLst>
                <a:rect l="0" t="0" r="r" b="b"/>
                <a:pathLst>
                  <a:path w="151" h="257">
                    <a:moveTo>
                      <a:pt x="151" y="257"/>
                    </a:moveTo>
                    <a:lnTo>
                      <a:pt x="0" y="169"/>
                    </a:lnTo>
                    <a:lnTo>
                      <a:pt x="0" y="0"/>
                    </a:lnTo>
                    <a:lnTo>
                      <a:pt x="147" y="88"/>
                    </a:lnTo>
                    <a:lnTo>
                      <a:pt x="151" y="257"/>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5" name="Freeform 24">
                <a:extLst>
                  <a:ext uri="{FF2B5EF4-FFF2-40B4-BE49-F238E27FC236}">
                    <a16:creationId xmlns:a16="http://schemas.microsoft.com/office/drawing/2014/main" id="{EE109ECE-98E0-4F3A-AC6F-4E8D47FA6BE0}"/>
                  </a:ext>
                </a:extLst>
              </p:cNvPr>
              <p:cNvSpPr>
                <a:spLocks/>
              </p:cNvSpPr>
              <p:nvPr/>
            </p:nvSpPr>
            <p:spPr bwMode="auto">
              <a:xfrm>
                <a:off x="2330" y="335"/>
                <a:ext cx="522" cy="496"/>
              </a:xfrm>
              <a:custGeom>
                <a:avLst/>
                <a:gdLst>
                  <a:gd name="T0" fmla="*/ 151 w 522"/>
                  <a:gd name="T1" fmla="*/ 496 h 496"/>
                  <a:gd name="T2" fmla="*/ 0 w 522"/>
                  <a:gd name="T3" fmla="*/ 415 h 496"/>
                  <a:gd name="T4" fmla="*/ 367 w 522"/>
                  <a:gd name="T5" fmla="*/ 0 h 496"/>
                  <a:gd name="T6" fmla="*/ 522 w 522"/>
                  <a:gd name="T7" fmla="*/ 55 h 496"/>
                  <a:gd name="T8" fmla="*/ 151 w 522"/>
                  <a:gd name="T9" fmla="*/ 496 h 496"/>
                </a:gdLst>
                <a:ahLst/>
                <a:cxnLst>
                  <a:cxn ang="0">
                    <a:pos x="T0" y="T1"/>
                  </a:cxn>
                  <a:cxn ang="0">
                    <a:pos x="T2" y="T3"/>
                  </a:cxn>
                  <a:cxn ang="0">
                    <a:pos x="T4" y="T5"/>
                  </a:cxn>
                  <a:cxn ang="0">
                    <a:pos x="T6" y="T7"/>
                  </a:cxn>
                  <a:cxn ang="0">
                    <a:pos x="T8" y="T9"/>
                  </a:cxn>
                </a:cxnLst>
                <a:rect l="0" t="0" r="r" b="b"/>
                <a:pathLst>
                  <a:path w="522" h="496">
                    <a:moveTo>
                      <a:pt x="151" y="496"/>
                    </a:moveTo>
                    <a:lnTo>
                      <a:pt x="0" y="415"/>
                    </a:lnTo>
                    <a:lnTo>
                      <a:pt x="367" y="0"/>
                    </a:lnTo>
                    <a:lnTo>
                      <a:pt x="522" y="55"/>
                    </a:lnTo>
                    <a:lnTo>
                      <a:pt x="151" y="496"/>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6" name="Freeform 25">
                <a:extLst>
                  <a:ext uri="{FF2B5EF4-FFF2-40B4-BE49-F238E27FC236}">
                    <a16:creationId xmlns:a16="http://schemas.microsoft.com/office/drawing/2014/main" id="{5E666B6C-DDFB-4451-A643-A14B3CEFA4B7}"/>
                  </a:ext>
                </a:extLst>
              </p:cNvPr>
              <p:cNvSpPr>
                <a:spLocks/>
              </p:cNvSpPr>
              <p:nvPr/>
            </p:nvSpPr>
            <p:spPr bwMode="auto">
              <a:xfrm>
                <a:off x="1536" y="1044"/>
                <a:ext cx="691" cy="746"/>
              </a:xfrm>
              <a:custGeom>
                <a:avLst/>
                <a:gdLst>
                  <a:gd name="T0" fmla="*/ 129 w 691"/>
                  <a:gd name="T1" fmla="*/ 746 h 746"/>
                  <a:gd name="T2" fmla="*/ 0 w 691"/>
                  <a:gd name="T3" fmla="*/ 658 h 746"/>
                  <a:gd name="T4" fmla="*/ 540 w 691"/>
                  <a:gd name="T5" fmla="*/ 0 h 746"/>
                  <a:gd name="T6" fmla="*/ 691 w 691"/>
                  <a:gd name="T7" fmla="*/ 81 h 746"/>
                  <a:gd name="T8" fmla="*/ 129 w 691"/>
                  <a:gd name="T9" fmla="*/ 746 h 746"/>
                </a:gdLst>
                <a:ahLst/>
                <a:cxnLst>
                  <a:cxn ang="0">
                    <a:pos x="T0" y="T1"/>
                  </a:cxn>
                  <a:cxn ang="0">
                    <a:pos x="T2" y="T3"/>
                  </a:cxn>
                  <a:cxn ang="0">
                    <a:pos x="T4" y="T5"/>
                  </a:cxn>
                  <a:cxn ang="0">
                    <a:pos x="T6" y="T7"/>
                  </a:cxn>
                  <a:cxn ang="0">
                    <a:pos x="T8" y="T9"/>
                  </a:cxn>
                </a:cxnLst>
                <a:rect l="0" t="0" r="r" b="b"/>
                <a:pathLst>
                  <a:path w="691" h="746">
                    <a:moveTo>
                      <a:pt x="129" y="746"/>
                    </a:moveTo>
                    <a:lnTo>
                      <a:pt x="0" y="658"/>
                    </a:lnTo>
                    <a:lnTo>
                      <a:pt x="540" y="0"/>
                    </a:lnTo>
                    <a:lnTo>
                      <a:pt x="691" y="81"/>
                    </a:lnTo>
                    <a:lnTo>
                      <a:pt x="129" y="746"/>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7" name="Freeform 26">
                <a:extLst>
                  <a:ext uri="{FF2B5EF4-FFF2-40B4-BE49-F238E27FC236}">
                    <a16:creationId xmlns:a16="http://schemas.microsoft.com/office/drawing/2014/main" id="{17737DE5-7434-4960-B0CB-07C59A91D65C}"/>
                  </a:ext>
                </a:extLst>
              </p:cNvPr>
              <p:cNvSpPr>
                <a:spLocks/>
              </p:cNvSpPr>
              <p:nvPr/>
            </p:nvSpPr>
            <p:spPr bwMode="auto">
              <a:xfrm>
                <a:off x="2073" y="567"/>
                <a:ext cx="154" cy="557"/>
              </a:xfrm>
              <a:custGeom>
                <a:avLst/>
                <a:gdLst>
                  <a:gd name="T0" fmla="*/ 154 w 154"/>
                  <a:gd name="T1" fmla="*/ 558 h 558"/>
                  <a:gd name="T2" fmla="*/ 3 w 154"/>
                  <a:gd name="T3" fmla="*/ 477 h 558"/>
                  <a:gd name="T4" fmla="*/ 0 w 154"/>
                  <a:gd name="T5" fmla="*/ 0 h 558"/>
                  <a:gd name="T6" fmla="*/ 150 w 154"/>
                  <a:gd name="T7" fmla="*/ 58 h 558"/>
                  <a:gd name="T8" fmla="*/ 154 w 154"/>
                  <a:gd name="T9" fmla="*/ 558 h 558"/>
                </a:gdLst>
                <a:ahLst/>
                <a:cxnLst>
                  <a:cxn ang="0">
                    <a:pos x="T0" y="T1"/>
                  </a:cxn>
                  <a:cxn ang="0">
                    <a:pos x="T2" y="T3"/>
                  </a:cxn>
                  <a:cxn ang="0">
                    <a:pos x="T4" y="T5"/>
                  </a:cxn>
                  <a:cxn ang="0">
                    <a:pos x="T6" y="T7"/>
                  </a:cxn>
                  <a:cxn ang="0">
                    <a:pos x="T8" y="T9"/>
                  </a:cxn>
                </a:cxnLst>
                <a:rect l="0" t="0" r="r" b="b"/>
                <a:pathLst>
                  <a:path w="154" h="558">
                    <a:moveTo>
                      <a:pt x="154" y="558"/>
                    </a:moveTo>
                    <a:lnTo>
                      <a:pt x="3" y="477"/>
                    </a:lnTo>
                    <a:lnTo>
                      <a:pt x="0" y="0"/>
                    </a:lnTo>
                    <a:lnTo>
                      <a:pt x="150" y="58"/>
                    </a:lnTo>
                    <a:lnTo>
                      <a:pt x="154" y="558"/>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8" name="Freeform 27">
                <a:extLst>
                  <a:ext uri="{FF2B5EF4-FFF2-40B4-BE49-F238E27FC236}">
                    <a16:creationId xmlns:a16="http://schemas.microsoft.com/office/drawing/2014/main" id="{61009408-BD12-41C5-AF01-5E0A4DDE9081}"/>
                  </a:ext>
                </a:extLst>
              </p:cNvPr>
              <p:cNvSpPr>
                <a:spLocks/>
              </p:cNvSpPr>
              <p:nvPr/>
            </p:nvSpPr>
            <p:spPr bwMode="auto">
              <a:xfrm>
                <a:off x="2073" y="534"/>
                <a:ext cx="408" cy="91"/>
              </a:xfrm>
              <a:custGeom>
                <a:avLst/>
                <a:gdLst>
                  <a:gd name="T0" fmla="*/ 150 w 408"/>
                  <a:gd name="T1" fmla="*/ 91 h 91"/>
                  <a:gd name="T2" fmla="*/ 0 w 408"/>
                  <a:gd name="T3" fmla="*/ 33 h 91"/>
                  <a:gd name="T4" fmla="*/ 253 w 408"/>
                  <a:gd name="T5" fmla="*/ 0 h 91"/>
                  <a:gd name="T6" fmla="*/ 408 w 408"/>
                  <a:gd name="T7" fmla="*/ 58 h 91"/>
                  <a:gd name="T8" fmla="*/ 150 w 408"/>
                  <a:gd name="T9" fmla="*/ 91 h 91"/>
                </a:gdLst>
                <a:ahLst/>
                <a:cxnLst>
                  <a:cxn ang="0">
                    <a:pos x="T0" y="T1"/>
                  </a:cxn>
                  <a:cxn ang="0">
                    <a:pos x="T2" y="T3"/>
                  </a:cxn>
                  <a:cxn ang="0">
                    <a:pos x="T4" y="T5"/>
                  </a:cxn>
                  <a:cxn ang="0">
                    <a:pos x="T6" y="T7"/>
                  </a:cxn>
                  <a:cxn ang="0">
                    <a:pos x="T8" y="T9"/>
                  </a:cxn>
                </a:cxnLst>
                <a:rect l="0" t="0" r="r" b="b"/>
                <a:pathLst>
                  <a:path w="408" h="91">
                    <a:moveTo>
                      <a:pt x="150" y="91"/>
                    </a:moveTo>
                    <a:lnTo>
                      <a:pt x="0" y="33"/>
                    </a:lnTo>
                    <a:lnTo>
                      <a:pt x="253" y="0"/>
                    </a:lnTo>
                    <a:lnTo>
                      <a:pt x="408" y="58"/>
                    </a:lnTo>
                    <a:lnTo>
                      <a:pt x="150" y="91"/>
                    </a:lnTo>
                    <a:close/>
                  </a:path>
                </a:pathLst>
              </a:custGeom>
              <a:solidFill>
                <a:schemeClr val="accent2">
                  <a:lumMod val="60000"/>
                  <a:lumOff val="40000"/>
                </a:schemeClr>
              </a:solidFill>
              <a:ln>
                <a:noFill/>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49" name="Freeform 28">
                <a:extLst>
                  <a:ext uri="{FF2B5EF4-FFF2-40B4-BE49-F238E27FC236}">
                    <a16:creationId xmlns:a16="http://schemas.microsoft.com/office/drawing/2014/main" id="{6C7084DC-42BB-4512-9E24-BD42C21EAC8C}"/>
                  </a:ext>
                </a:extLst>
              </p:cNvPr>
              <p:cNvSpPr>
                <a:spLocks/>
              </p:cNvSpPr>
              <p:nvPr/>
            </p:nvSpPr>
            <p:spPr bwMode="auto">
              <a:xfrm>
                <a:off x="2871" y="1460"/>
                <a:ext cx="716" cy="1242"/>
              </a:xfrm>
              <a:custGeom>
                <a:avLst/>
                <a:gdLst>
                  <a:gd name="T0" fmla="*/ 99 w 195"/>
                  <a:gd name="T1" fmla="*/ 1 h 338"/>
                  <a:gd name="T2" fmla="*/ 115 w 195"/>
                  <a:gd name="T3" fmla="*/ 2 h 338"/>
                  <a:gd name="T4" fmla="*/ 128 w 195"/>
                  <a:gd name="T5" fmla="*/ 10 h 338"/>
                  <a:gd name="T6" fmla="*/ 136 w 195"/>
                  <a:gd name="T7" fmla="*/ 23 h 338"/>
                  <a:gd name="T8" fmla="*/ 139 w 195"/>
                  <a:gd name="T9" fmla="*/ 39 h 338"/>
                  <a:gd name="T10" fmla="*/ 139 w 195"/>
                  <a:gd name="T11" fmla="*/ 47 h 338"/>
                  <a:gd name="T12" fmla="*/ 137 w 195"/>
                  <a:gd name="T13" fmla="*/ 54 h 338"/>
                  <a:gd name="T14" fmla="*/ 134 w 195"/>
                  <a:gd name="T15" fmla="*/ 61 h 338"/>
                  <a:gd name="T16" fmla="*/ 122 w 195"/>
                  <a:gd name="T17" fmla="*/ 78 h 338"/>
                  <a:gd name="T18" fmla="*/ 195 w 195"/>
                  <a:gd name="T19" fmla="*/ 67 h 338"/>
                  <a:gd name="T20" fmla="*/ 193 w 195"/>
                  <a:gd name="T21" fmla="*/ 307 h 338"/>
                  <a:gd name="T22" fmla="*/ 0 w 195"/>
                  <a:gd name="T23" fmla="*/ 338 h 338"/>
                  <a:gd name="T24" fmla="*/ 0 w 195"/>
                  <a:gd name="T25" fmla="*/ 276 h 338"/>
                  <a:gd name="T26" fmla="*/ 6 w 195"/>
                  <a:gd name="T27" fmla="*/ 278 h 338"/>
                  <a:gd name="T28" fmla="*/ 11 w 195"/>
                  <a:gd name="T29" fmla="*/ 280 h 338"/>
                  <a:gd name="T30" fmla="*/ 18 w 195"/>
                  <a:gd name="T31" fmla="*/ 280 h 338"/>
                  <a:gd name="T32" fmla="*/ 24 w 195"/>
                  <a:gd name="T33" fmla="*/ 279 h 338"/>
                  <a:gd name="T34" fmla="*/ 43 w 195"/>
                  <a:gd name="T35" fmla="*/ 272 h 338"/>
                  <a:gd name="T36" fmla="*/ 58 w 195"/>
                  <a:gd name="T37" fmla="*/ 259 h 338"/>
                  <a:gd name="T38" fmla="*/ 69 w 195"/>
                  <a:gd name="T39" fmla="*/ 240 h 338"/>
                  <a:gd name="T40" fmla="*/ 73 w 195"/>
                  <a:gd name="T41" fmla="*/ 219 h 338"/>
                  <a:gd name="T42" fmla="*/ 69 w 195"/>
                  <a:gd name="T43" fmla="*/ 199 h 338"/>
                  <a:gd name="T44" fmla="*/ 59 w 195"/>
                  <a:gd name="T45" fmla="*/ 184 h 338"/>
                  <a:gd name="T46" fmla="*/ 43 w 195"/>
                  <a:gd name="T47" fmla="*/ 175 h 338"/>
                  <a:gd name="T48" fmla="*/ 24 w 195"/>
                  <a:gd name="T49" fmla="*/ 174 h 338"/>
                  <a:gd name="T50" fmla="*/ 0 w 195"/>
                  <a:gd name="T51" fmla="*/ 184 h 338"/>
                  <a:gd name="T52" fmla="*/ 1 w 195"/>
                  <a:gd name="T53" fmla="*/ 95 h 338"/>
                  <a:gd name="T54" fmla="*/ 75 w 195"/>
                  <a:gd name="T55" fmla="*/ 85 h 338"/>
                  <a:gd name="T56" fmla="*/ 66 w 195"/>
                  <a:gd name="T57" fmla="*/ 77 h 338"/>
                  <a:gd name="T58" fmla="*/ 63 w 195"/>
                  <a:gd name="T59" fmla="*/ 71 h 338"/>
                  <a:gd name="T60" fmla="*/ 60 w 195"/>
                  <a:gd name="T61" fmla="*/ 65 h 338"/>
                  <a:gd name="T62" fmla="*/ 58 w 195"/>
                  <a:gd name="T63" fmla="*/ 59 h 338"/>
                  <a:gd name="T64" fmla="*/ 58 w 195"/>
                  <a:gd name="T65" fmla="*/ 51 h 338"/>
                  <a:gd name="T66" fmla="*/ 61 w 195"/>
                  <a:gd name="T67" fmla="*/ 33 h 338"/>
                  <a:gd name="T68" fmla="*/ 70 w 195"/>
                  <a:gd name="T69" fmla="*/ 18 h 338"/>
                  <a:gd name="T70" fmla="*/ 83 w 195"/>
                  <a:gd name="T71" fmla="*/ 7 h 338"/>
                  <a:gd name="T72" fmla="*/ 99 w 195"/>
                  <a:gd name="T73" fmla="*/ 1 h 338"/>
                  <a:gd name="T74" fmla="*/ 99 w 195"/>
                  <a:gd name="T75"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338">
                    <a:moveTo>
                      <a:pt x="99" y="1"/>
                    </a:moveTo>
                    <a:cubicBezTo>
                      <a:pt x="105" y="0"/>
                      <a:pt x="110" y="1"/>
                      <a:pt x="115" y="2"/>
                    </a:cubicBezTo>
                    <a:cubicBezTo>
                      <a:pt x="120" y="4"/>
                      <a:pt x="124" y="6"/>
                      <a:pt x="128" y="10"/>
                    </a:cubicBezTo>
                    <a:cubicBezTo>
                      <a:pt x="131" y="13"/>
                      <a:pt x="134" y="18"/>
                      <a:pt x="136" y="23"/>
                    </a:cubicBezTo>
                    <a:cubicBezTo>
                      <a:pt x="138" y="28"/>
                      <a:pt x="139" y="33"/>
                      <a:pt x="139" y="39"/>
                    </a:cubicBezTo>
                    <a:cubicBezTo>
                      <a:pt x="139" y="42"/>
                      <a:pt x="139" y="44"/>
                      <a:pt x="139" y="47"/>
                    </a:cubicBezTo>
                    <a:cubicBezTo>
                      <a:pt x="138" y="49"/>
                      <a:pt x="138" y="52"/>
                      <a:pt x="137" y="54"/>
                    </a:cubicBezTo>
                    <a:cubicBezTo>
                      <a:pt x="136" y="57"/>
                      <a:pt x="135" y="59"/>
                      <a:pt x="134" y="61"/>
                    </a:cubicBezTo>
                    <a:cubicBezTo>
                      <a:pt x="131" y="67"/>
                      <a:pt x="127" y="73"/>
                      <a:pt x="122" y="78"/>
                    </a:cubicBezTo>
                    <a:cubicBezTo>
                      <a:pt x="147" y="74"/>
                      <a:pt x="171" y="71"/>
                      <a:pt x="195" y="67"/>
                    </a:cubicBezTo>
                    <a:cubicBezTo>
                      <a:pt x="193" y="307"/>
                      <a:pt x="193" y="307"/>
                      <a:pt x="193" y="307"/>
                    </a:cubicBezTo>
                    <a:cubicBezTo>
                      <a:pt x="0" y="338"/>
                      <a:pt x="0" y="338"/>
                      <a:pt x="0" y="338"/>
                    </a:cubicBezTo>
                    <a:cubicBezTo>
                      <a:pt x="0" y="276"/>
                      <a:pt x="0" y="276"/>
                      <a:pt x="0" y="276"/>
                    </a:cubicBezTo>
                    <a:cubicBezTo>
                      <a:pt x="2" y="277"/>
                      <a:pt x="4" y="278"/>
                      <a:pt x="6" y="278"/>
                    </a:cubicBezTo>
                    <a:cubicBezTo>
                      <a:pt x="7" y="279"/>
                      <a:pt x="9" y="279"/>
                      <a:pt x="11" y="280"/>
                    </a:cubicBezTo>
                    <a:cubicBezTo>
                      <a:pt x="13" y="280"/>
                      <a:pt x="15" y="280"/>
                      <a:pt x="18" y="280"/>
                    </a:cubicBezTo>
                    <a:cubicBezTo>
                      <a:pt x="20" y="280"/>
                      <a:pt x="22" y="280"/>
                      <a:pt x="24" y="279"/>
                    </a:cubicBezTo>
                    <a:cubicBezTo>
                      <a:pt x="31" y="278"/>
                      <a:pt x="37" y="276"/>
                      <a:pt x="43" y="272"/>
                    </a:cubicBezTo>
                    <a:cubicBezTo>
                      <a:pt x="49" y="269"/>
                      <a:pt x="54" y="264"/>
                      <a:pt x="58" y="259"/>
                    </a:cubicBezTo>
                    <a:cubicBezTo>
                      <a:pt x="63" y="253"/>
                      <a:pt x="66" y="247"/>
                      <a:pt x="69" y="240"/>
                    </a:cubicBezTo>
                    <a:cubicBezTo>
                      <a:pt x="71" y="234"/>
                      <a:pt x="73" y="226"/>
                      <a:pt x="73" y="219"/>
                    </a:cubicBezTo>
                    <a:cubicBezTo>
                      <a:pt x="73" y="212"/>
                      <a:pt x="72" y="205"/>
                      <a:pt x="69" y="199"/>
                    </a:cubicBezTo>
                    <a:cubicBezTo>
                      <a:pt x="67" y="193"/>
                      <a:pt x="63" y="188"/>
                      <a:pt x="59" y="184"/>
                    </a:cubicBezTo>
                    <a:cubicBezTo>
                      <a:pt x="54" y="180"/>
                      <a:pt x="49" y="177"/>
                      <a:pt x="43" y="175"/>
                    </a:cubicBezTo>
                    <a:cubicBezTo>
                      <a:pt x="37" y="174"/>
                      <a:pt x="31" y="173"/>
                      <a:pt x="24" y="174"/>
                    </a:cubicBezTo>
                    <a:cubicBezTo>
                      <a:pt x="16" y="175"/>
                      <a:pt x="7" y="179"/>
                      <a:pt x="0" y="184"/>
                    </a:cubicBezTo>
                    <a:cubicBezTo>
                      <a:pt x="1" y="95"/>
                      <a:pt x="1" y="95"/>
                      <a:pt x="1" y="95"/>
                    </a:cubicBezTo>
                    <a:cubicBezTo>
                      <a:pt x="25" y="92"/>
                      <a:pt x="50" y="88"/>
                      <a:pt x="75" y="85"/>
                    </a:cubicBezTo>
                    <a:cubicBezTo>
                      <a:pt x="72" y="82"/>
                      <a:pt x="69" y="80"/>
                      <a:pt x="66" y="77"/>
                    </a:cubicBezTo>
                    <a:cubicBezTo>
                      <a:pt x="65" y="75"/>
                      <a:pt x="64" y="73"/>
                      <a:pt x="63" y="71"/>
                    </a:cubicBezTo>
                    <a:cubicBezTo>
                      <a:pt x="62" y="70"/>
                      <a:pt x="61" y="67"/>
                      <a:pt x="60" y="65"/>
                    </a:cubicBezTo>
                    <a:cubicBezTo>
                      <a:pt x="59" y="63"/>
                      <a:pt x="59" y="61"/>
                      <a:pt x="58" y="59"/>
                    </a:cubicBezTo>
                    <a:cubicBezTo>
                      <a:pt x="58" y="56"/>
                      <a:pt x="58" y="54"/>
                      <a:pt x="58" y="51"/>
                    </a:cubicBezTo>
                    <a:cubicBezTo>
                      <a:pt x="58" y="45"/>
                      <a:pt x="59" y="39"/>
                      <a:pt x="61" y="33"/>
                    </a:cubicBezTo>
                    <a:cubicBezTo>
                      <a:pt x="63" y="28"/>
                      <a:pt x="66" y="23"/>
                      <a:pt x="70" y="18"/>
                    </a:cubicBezTo>
                    <a:cubicBezTo>
                      <a:pt x="74" y="13"/>
                      <a:pt x="78" y="10"/>
                      <a:pt x="83" y="7"/>
                    </a:cubicBezTo>
                    <a:cubicBezTo>
                      <a:pt x="88" y="4"/>
                      <a:pt x="93" y="2"/>
                      <a:pt x="99" y="1"/>
                    </a:cubicBezTo>
                    <a:cubicBezTo>
                      <a:pt x="105" y="0"/>
                      <a:pt x="93" y="2"/>
                      <a:pt x="99" y="1"/>
                    </a:cubicBezTo>
                    <a:close/>
                  </a:path>
                </a:pathLst>
              </a:custGeom>
              <a:solidFill>
                <a:schemeClr val="accent5"/>
              </a:solidFill>
              <a:ln w="38100">
                <a:solidFill>
                  <a:schemeClr val="bg1"/>
                </a:solidFill>
                <a:round/>
                <a:headEnd/>
                <a:tailEnd/>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50" name="Freeform 30">
                <a:extLst>
                  <a:ext uri="{FF2B5EF4-FFF2-40B4-BE49-F238E27FC236}">
                    <a16:creationId xmlns:a16="http://schemas.microsoft.com/office/drawing/2014/main" id="{620C520A-1841-4498-B64C-E310EB4E1524}"/>
                  </a:ext>
                </a:extLst>
              </p:cNvPr>
              <p:cNvSpPr>
                <a:spLocks/>
              </p:cNvSpPr>
              <p:nvPr/>
            </p:nvSpPr>
            <p:spPr bwMode="auto">
              <a:xfrm>
                <a:off x="2117" y="1823"/>
                <a:ext cx="1000" cy="1008"/>
              </a:xfrm>
              <a:custGeom>
                <a:avLst/>
                <a:gdLst>
                  <a:gd name="T0" fmla="*/ 199 w 272"/>
                  <a:gd name="T1" fmla="*/ 0 h 274"/>
                  <a:gd name="T2" fmla="*/ 199 w 272"/>
                  <a:gd name="T3" fmla="*/ 107 h 274"/>
                  <a:gd name="T4" fmla="*/ 213 w 272"/>
                  <a:gd name="T5" fmla="*/ 93 h 274"/>
                  <a:gd name="T6" fmla="*/ 219 w 272"/>
                  <a:gd name="T7" fmla="*/ 90 h 274"/>
                  <a:gd name="T8" fmla="*/ 225 w 272"/>
                  <a:gd name="T9" fmla="*/ 87 h 274"/>
                  <a:gd name="T10" fmla="*/ 231 w 272"/>
                  <a:gd name="T11" fmla="*/ 86 h 274"/>
                  <a:gd name="T12" fmla="*/ 247 w 272"/>
                  <a:gd name="T13" fmla="*/ 87 h 274"/>
                  <a:gd name="T14" fmla="*/ 260 w 272"/>
                  <a:gd name="T15" fmla="*/ 94 h 274"/>
                  <a:gd name="T16" fmla="*/ 269 w 272"/>
                  <a:gd name="T17" fmla="*/ 107 h 274"/>
                  <a:gd name="T18" fmla="*/ 272 w 272"/>
                  <a:gd name="T19" fmla="*/ 123 h 274"/>
                  <a:gd name="T20" fmla="*/ 269 w 272"/>
                  <a:gd name="T21" fmla="*/ 141 h 274"/>
                  <a:gd name="T22" fmla="*/ 260 w 272"/>
                  <a:gd name="T23" fmla="*/ 156 h 274"/>
                  <a:gd name="T24" fmla="*/ 247 w 272"/>
                  <a:gd name="T25" fmla="*/ 168 h 274"/>
                  <a:gd name="T26" fmla="*/ 231 w 272"/>
                  <a:gd name="T27" fmla="*/ 174 h 274"/>
                  <a:gd name="T28" fmla="*/ 224 w 272"/>
                  <a:gd name="T29" fmla="*/ 174 h 274"/>
                  <a:gd name="T30" fmla="*/ 218 w 272"/>
                  <a:gd name="T31" fmla="*/ 173 h 274"/>
                  <a:gd name="T32" fmla="*/ 212 w 272"/>
                  <a:gd name="T33" fmla="*/ 172 h 274"/>
                  <a:gd name="T34" fmla="*/ 207 w 272"/>
                  <a:gd name="T35" fmla="*/ 169 h 274"/>
                  <a:gd name="T36" fmla="*/ 199 w 272"/>
                  <a:gd name="T37" fmla="*/ 162 h 274"/>
                  <a:gd name="T38" fmla="*/ 199 w 272"/>
                  <a:gd name="T39" fmla="*/ 242 h 274"/>
                  <a:gd name="T40" fmla="*/ 1 w 272"/>
                  <a:gd name="T41" fmla="*/ 274 h 274"/>
                  <a:gd name="T42" fmla="*/ 0 w 272"/>
                  <a:gd name="T43" fmla="*/ 29 h 274"/>
                  <a:gd name="T44" fmla="*/ 58 w 272"/>
                  <a:gd name="T45" fmla="*/ 20 h 274"/>
                  <a:gd name="T46" fmla="*/ 55 w 272"/>
                  <a:gd name="T47" fmla="*/ 27 h 274"/>
                  <a:gd name="T48" fmla="*/ 52 w 272"/>
                  <a:gd name="T49" fmla="*/ 35 h 274"/>
                  <a:gd name="T50" fmla="*/ 51 w 272"/>
                  <a:gd name="T51" fmla="*/ 43 h 274"/>
                  <a:gd name="T52" fmla="*/ 50 w 272"/>
                  <a:gd name="T53" fmla="*/ 51 h 274"/>
                  <a:gd name="T54" fmla="*/ 54 w 272"/>
                  <a:gd name="T55" fmla="*/ 71 h 274"/>
                  <a:gd name="T56" fmla="*/ 65 w 272"/>
                  <a:gd name="T57" fmla="*/ 87 h 274"/>
                  <a:gd name="T58" fmla="*/ 81 w 272"/>
                  <a:gd name="T59" fmla="*/ 96 h 274"/>
                  <a:gd name="T60" fmla="*/ 100 w 272"/>
                  <a:gd name="T61" fmla="*/ 97 h 274"/>
                  <a:gd name="T62" fmla="*/ 120 w 272"/>
                  <a:gd name="T63" fmla="*/ 90 h 274"/>
                  <a:gd name="T64" fmla="*/ 136 w 272"/>
                  <a:gd name="T65" fmla="*/ 76 h 274"/>
                  <a:gd name="T66" fmla="*/ 146 w 272"/>
                  <a:gd name="T67" fmla="*/ 57 h 274"/>
                  <a:gd name="T68" fmla="*/ 150 w 272"/>
                  <a:gd name="T69" fmla="*/ 36 h 274"/>
                  <a:gd name="T70" fmla="*/ 142 w 272"/>
                  <a:gd name="T71" fmla="*/ 8 h 274"/>
                  <a:gd name="T72" fmla="*/ 199 w 272"/>
                  <a:gd name="T73"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2" h="274">
                    <a:moveTo>
                      <a:pt x="199" y="0"/>
                    </a:moveTo>
                    <a:cubicBezTo>
                      <a:pt x="199" y="35"/>
                      <a:pt x="199" y="71"/>
                      <a:pt x="199" y="107"/>
                    </a:cubicBezTo>
                    <a:cubicBezTo>
                      <a:pt x="203" y="102"/>
                      <a:pt x="207" y="97"/>
                      <a:pt x="213" y="93"/>
                    </a:cubicBezTo>
                    <a:cubicBezTo>
                      <a:pt x="215" y="92"/>
                      <a:pt x="217" y="91"/>
                      <a:pt x="219" y="90"/>
                    </a:cubicBezTo>
                    <a:cubicBezTo>
                      <a:pt x="221" y="89"/>
                      <a:pt x="223" y="88"/>
                      <a:pt x="225" y="87"/>
                    </a:cubicBezTo>
                    <a:cubicBezTo>
                      <a:pt x="227" y="87"/>
                      <a:pt x="229" y="86"/>
                      <a:pt x="231" y="86"/>
                    </a:cubicBezTo>
                    <a:cubicBezTo>
                      <a:pt x="237" y="85"/>
                      <a:pt x="242" y="85"/>
                      <a:pt x="247" y="87"/>
                    </a:cubicBezTo>
                    <a:cubicBezTo>
                      <a:pt x="252" y="88"/>
                      <a:pt x="256" y="91"/>
                      <a:pt x="260" y="94"/>
                    </a:cubicBezTo>
                    <a:cubicBezTo>
                      <a:pt x="264" y="98"/>
                      <a:pt x="267" y="102"/>
                      <a:pt x="269" y="107"/>
                    </a:cubicBezTo>
                    <a:cubicBezTo>
                      <a:pt x="271" y="112"/>
                      <a:pt x="272" y="117"/>
                      <a:pt x="272" y="123"/>
                    </a:cubicBezTo>
                    <a:cubicBezTo>
                      <a:pt x="272" y="129"/>
                      <a:pt x="271" y="135"/>
                      <a:pt x="269" y="141"/>
                    </a:cubicBezTo>
                    <a:cubicBezTo>
                      <a:pt x="266" y="147"/>
                      <a:pt x="263" y="152"/>
                      <a:pt x="260" y="156"/>
                    </a:cubicBezTo>
                    <a:cubicBezTo>
                      <a:pt x="256" y="161"/>
                      <a:pt x="252" y="165"/>
                      <a:pt x="247" y="168"/>
                    </a:cubicBezTo>
                    <a:cubicBezTo>
                      <a:pt x="242" y="171"/>
                      <a:pt x="237" y="173"/>
                      <a:pt x="231" y="174"/>
                    </a:cubicBezTo>
                    <a:cubicBezTo>
                      <a:pt x="229" y="174"/>
                      <a:pt x="227" y="174"/>
                      <a:pt x="224" y="174"/>
                    </a:cubicBezTo>
                    <a:cubicBezTo>
                      <a:pt x="222" y="174"/>
                      <a:pt x="220" y="174"/>
                      <a:pt x="218" y="173"/>
                    </a:cubicBezTo>
                    <a:cubicBezTo>
                      <a:pt x="216" y="173"/>
                      <a:pt x="214" y="172"/>
                      <a:pt x="212" y="172"/>
                    </a:cubicBezTo>
                    <a:cubicBezTo>
                      <a:pt x="211" y="171"/>
                      <a:pt x="209" y="170"/>
                      <a:pt x="207" y="169"/>
                    </a:cubicBezTo>
                    <a:cubicBezTo>
                      <a:pt x="204" y="167"/>
                      <a:pt x="201" y="165"/>
                      <a:pt x="199" y="162"/>
                    </a:cubicBezTo>
                    <a:cubicBezTo>
                      <a:pt x="199" y="189"/>
                      <a:pt x="199" y="215"/>
                      <a:pt x="199" y="242"/>
                    </a:cubicBezTo>
                    <a:cubicBezTo>
                      <a:pt x="1" y="274"/>
                      <a:pt x="1" y="274"/>
                      <a:pt x="1" y="274"/>
                    </a:cubicBezTo>
                    <a:cubicBezTo>
                      <a:pt x="0" y="29"/>
                      <a:pt x="0" y="29"/>
                      <a:pt x="0" y="29"/>
                    </a:cubicBezTo>
                    <a:cubicBezTo>
                      <a:pt x="58" y="20"/>
                      <a:pt x="58" y="20"/>
                      <a:pt x="58" y="20"/>
                    </a:cubicBezTo>
                    <a:cubicBezTo>
                      <a:pt x="57" y="22"/>
                      <a:pt x="56" y="25"/>
                      <a:pt x="55" y="27"/>
                    </a:cubicBezTo>
                    <a:cubicBezTo>
                      <a:pt x="54" y="30"/>
                      <a:pt x="53" y="32"/>
                      <a:pt x="52" y="35"/>
                    </a:cubicBezTo>
                    <a:cubicBezTo>
                      <a:pt x="51" y="38"/>
                      <a:pt x="51" y="40"/>
                      <a:pt x="51" y="43"/>
                    </a:cubicBezTo>
                    <a:cubicBezTo>
                      <a:pt x="50" y="45"/>
                      <a:pt x="50" y="48"/>
                      <a:pt x="50" y="51"/>
                    </a:cubicBezTo>
                    <a:cubicBezTo>
                      <a:pt x="50" y="58"/>
                      <a:pt x="51" y="65"/>
                      <a:pt x="54" y="71"/>
                    </a:cubicBezTo>
                    <a:cubicBezTo>
                      <a:pt x="57" y="77"/>
                      <a:pt x="60" y="82"/>
                      <a:pt x="65" y="87"/>
                    </a:cubicBezTo>
                    <a:cubicBezTo>
                      <a:pt x="69" y="91"/>
                      <a:pt x="75" y="94"/>
                      <a:pt x="81" y="96"/>
                    </a:cubicBezTo>
                    <a:cubicBezTo>
                      <a:pt x="87" y="97"/>
                      <a:pt x="93" y="98"/>
                      <a:pt x="100" y="97"/>
                    </a:cubicBezTo>
                    <a:cubicBezTo>
                      <a:pt x="107" y="96"/>
                      <a:pt x="114" y="93"/>
                      <a:pt x="120" y="90"/>
                    </a:cubicBezTo>
                    <a:cubicBezTo>
                      <a:pt x="126" y="86"/>
                      <a:pt x="131" y="81"/>
                      <a:pt x="136" y="76"/>
                    </a:cubicBezTo>
                    <a:cubicBezTo>
                      <a:pt x="140" y="70"/>
                      <a:pt x="144" y="64"/>
                      <a:pt x="146" y="57"/>
                    </a:cubicBezTo>
                    <a:cubicBezTo>
                      <a:pt x="149" y="51"/>
                      <a:pt x="150" y="43"/>
                      <a:pt x="150" y="36"/>
                    </a:cubicBezTo>
                    <a:cubicBezTo>
                      <a:pt x="150" y="26"/>
                      <a:pt x="147" y="16"/>
                      <a:pt x="142" y="8"/>
                    </a:cubicBezTo>
                    <a:lnTo>
                      <a:pt x="199" y="0"/>
                    </a:lnTo>
                    <a:close/>
                  </a:path>
                </a:pathLst>
              </a:custGeom>
              <a:solidFill>
                <a:schemeClr val="accent1">
                  <a:lumMod val="60000"/>
                  <a:lumOff val="40000"/>
                </a:schemeClr>
              </a:solidFill>
              <a:ln w="38100">
                <a:solidFill>
                  <a:schemeClr val="bg1"/>
                </a:solidFill>
                <a:round/>
                <a:headEnd/>
                <a:tailEnd/>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51" name="Freeform 32">
                <a:extLst>
                  <a:ext uri="{FF2B5EF4-FFF2-40B4-BE49-F238E27FC236}">
                    <a16:creationId xmlns:a16="http://schemas.microsoft.com/office/drawing/2014/main" id="{17C0CE82-F953-4CAD-B391-A093D8E39DE5}"/>
                  </a:ext>
                </a:extLst>
              </p:cNvPr>
              <p:cNvSpPr>
                <a:spLocks/>
              </p:cNvSpPr>
              <p:nvPr/>
            </p:nvSpPr>
            <p:spPr bwMode="auto">
              <a:xfrm>
                <a:off x="2609" y="379"/>
                <a:ext cx="1412" cy="1403"/>
              </a:xfrm>
              <a:custGeom>
                <a:avLst/>
                <a:gdLst>
                  <a:gd name="T0" fmla="*/ 75 w 384"/>
                  <a:gd name="T1" fmla="*/ 0 h 382"/>
                  <a:gd name="T2" fmla="*/ 384 w 384"/>
                  <a:gd name="T3" fmla="*/ 293 h 382"/>
                  <a:gd name="T4" fmla="*/ 269 w 384"/>
                  <a:gd name="T5" fmla="*/ 309 h 382"/>
                  <a:gd name="T6" fmla="*/ 268 w 384"/>
                  <a:gd name="T7" fmla="*/ 354 h 382"/>
                  <a:gd name="T8" fmla="*/ 213 w 384"/>
                  <a:gd name="T9" fmla="*/ 362 h 382"/>
                  <a:gd name="T10" fmla="*/ 216 w 384"/>
                  <a:gd name="T11" fmla="*/ 356 h 382"/>
                  <a:gd name="T12" fmla="*/ 219 w 384"/>
                  <a:gd name="T13" fmla="*/ 349 h 382"/>
                  <a:gd name="T14" fmla="*/ 220 w 384"/>
                  <a:gd name="T15" fmla="*/ 342 h 382"/>
                  <a:gd name="T16" fmla="*/ 220 w 384"/>
                  <a:gd name="T17" fmla="*/ 334 h 382"/>
                  <a:gd name="T18" fmla="*/ 217 w 384"/>
                  <a:gd name="T19" fmla="*/ 314 h 382"/>
                  <a:gd name="T20" fmla="*/ 207 w 384"/>
                  <a:gd name="T21" fmla="*/ 299 h 382"/>
                  <a:gd name="T22" fmla="*/ 191 w 384"/>
                  <a:gd name="T23" fmla="*/ 290 h 382"/>
                  <a:gd name="T24" fmla="*/ 172 w 384"/>
                  <a:gd name="T25" fmla="*/ 288 h 382"/>
                  <a:gd name="T26" fmla="*/ 153 w 384"/>
                  <a:gd name="T27" fmla="*/ 295 h 382"/>
                  <a:gd name="T28" fmla="*/ 137 w 384"/>
                  <a:gd name="T29" fmla="*/ 309 h 382"/>
                  <a:gd name="T30" fmla="*/ 127 w 384"/>
                  <a:gd name="T31" fmla="*/ 327 h 382"/>
                  <a:gd name="T32" fmla="*/ 123 w 384"/>
                  <a:gd name="T33" fmla="*/ 348 h 382"/>
                  <a:gd name="T34" fmla="*/ 130 w 384"/>
                  <a:gd name="T35" fmla="*/ 374 h 382"/>
                  <a:gd name="T36" fmla="*/ 74 w 384"/>
                  <a:gd name="T37" fmla="*/ 382 h 382"/>
                  <a:gd name="T38" fmla="*/ 74 w 384"/>
                  <a:gd name="T39" fmla="*/ 246 h 382"/>
                  <a:gd name="T40" fmla="*/ 60 w 384"/>
                  <a:gd name="T41" fmla="*/ 260 h 382"/>
                  <a:gd name="T42" fmla="*/ 54 w 384"/>
                  <a:gd name="T43" fmla="*/ 263 h 382"/>
                  <a:gd name="T44" fmla="*/ 48 w 384"/>
                  <a:gd name="T45" fmla="*/ 266 h 382"/>
                  <a:gd name="T46" fmla="*/ 42 w 384"/>
                  <a:gd name="T47" fmla="*/ 267 h 382"/>
                  <a:gd name="T48" fmla="*/ 25 w 384"/>
                  <a:gd name="T49" fmla="*/ 266 h 382"/>
                  <a:gd name="T50" fmla="*/ 12 w 384"/>
                  <a:gd name="T51" fmla="*/ 258 h 382"/>
                  <a:gd name="T52" fmla="*/ 3 w 384"/>
                  <a:gd name="T53" fmla="*/ 245 h 382"/>
                  <a:gd name="T54" fmla="*/ 0 w 384"/>
                  <a:gd name="T55" fmla="*/ 228 h 382"/>
                  <a:gd name="T56" fmla="*/ 3 w 384"/>
                  <a:gd name="T57" fmla="*/ 210 h 382"/>
                  <a:gd name="T58" fmla="*/ 12 w 384"/>
                  <a:gd name="T59" fmla="*/ 194 h 382"/>
                  <a:gd name="T60" fmla="*/ 25 w 384"/>
                  <a:gd name="T61" fmla="*/ 183 h 382"/>
                  <a:gd name="T62" fmla="*/ 42 w 384"/>
                  <a:gd name="T63" fmla="*/ 177 h 382"/>
                  <a:gd name="T64" fmla="*/ 48 w 384"/>
                  <a:gd name="T65" fmla="*/ 177 h 382"/>
                  <a:gd name="T66" fmla="*/ 55 w 384"/>
                  <a:gd name="T67" fmla="*/ 178 h 382"/>
                  <a:gd name="T68" fmla="*/ 61 w 384"/>
                  <a:gd name="T69" fmla="*/ 179 h 382"/>
                  <a:gd name="T70" fmla="*/ 66 w 384"/>
                  <a:gd name="T71" fmla="*/ 182 h 382"/>
                  <a:gd name="T72" fmla="*/ 74 w 384"/>
                  <a:gd name="T73" fmla="*/ 190 h 382"/>
                  <a:gd name="T74" fmla="*/ 75 w 384"/>
                  <a:gd name="T75" fmla="*/ 4 h 382"/>
                  <a:gd name="T76" fmla="*/ 75 w 384"/>
                  <a:gd name="T77"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4" h="382">
                    <a:moveTo>
                      <a:pt x="75" y="0"/>
                    </a:moveTo>
                    <a:cubicBezTo>
                      <a:pt x="384" y="293"/>
                      <a:pt x="384" y="293"/>
                      <a:pt x="384" y="293"/>
                    </a:cubicBezTo>
                    <a:cubicBezTo>
                      <a:pt x="269" y="309"/>
                      <a:pt x="269" y="309"/>
                      <a:pt x="269" y="309"/>
                    </a:cubicBezTo>
                    <a:cubicBezTo>
                      <a:pt x="268" y="354"/>
                      <a:pt x="268" y="354"/>
                      <a:pt x="268" y="354"/>
                    </a:cubicBezTo>
                    <a:cubicBezTo>
                      <a:pt x="213" y="362"/>
                      <a:pt x="213" y="362"/>
                      <a:pt x="213" y="362"/>
                    </a:cubicBezTo>
                    <a:cubicBezTo>
                      <a:pt x="215" y="360"/>
                      <a:pt x="216" y="358"/>
                      <a:pt x="216" y="356"/>
                    </a:cubicBezTo>
                    <a:cubicBezTo>
                      <a:pt x="217" y="353"/>
                      <a:pt x="218" y="351"/>
                      <a:pt x="219" y="349"/>
                    </a:cubicBezTo>
                    <a:cubicBezTo>
                      <a:pt x="219" y="346"/>
                      <a:pt x="220" y="344"/>
                      <a:pt x="220" y="342"/>
                    </a:cubicBezTo>
                    <a:cubicBezTo>
                      <a:pt x="220" y="339"/>
                      <a:pt x="220" y="337"/>
                      <a:pt x="220" y="334"/>
                    </a:cubicBezTo>
                    <a:cubicBezTo>
                      <a:pt x="221" y="327"/>
                      <a:pt x="219" y="320"/>
                      <a:pt x="217" y="314"/>
                    </a:cubicBezTo>
                    <a:cubicBezTo>
                      <a:pt x="214" y="308"/>
                      <a:pt x="211" y="303"/>
                      <a:pt x="207" y="299"/>
                    </a:cubicBezTo>
                    <a:cubicBezTo>
                      <a:pt x="202" y="295"/>
                      <a:pt x="197" y="291"/>
                      <a:pt x="191" y="290"/>
                    </a:cubicBezTo>
                    <a:cubicBezTo>
                      <a:pt x="185" y="288"/>
                      <a:pt x="179" y="287"/>
                      <a:pt x="172" y="288"/>
                    </a:cubicBezTo>
                    <a:cubicBezTo>
                      <a:pt x="165" y="289"/>
                      <a:pt x="159" y="291"/>
                      <a:pt x="153" y="295"/>
                    </a:cubicBezTo>
                    <a:cubicBezTo>
                      <a:pt x="147" y="298"/>
                      <a:pt x="142" y="303"/>
                      <a:pt x="137" y="309"/>
                    </a:cubicBezTo>
                    <a:cubicBezTo>
                      <a:pt x="133" y="314"/>
                      <a:pt x="129" y="320"/>
                      <a:pt x="127" y="327"/>
                    </a:cubicBezTo>
                    <a:cubicBezTo>
                      <a:pt x="124" y="334"/>
                      <a:pt x="123" y="341"/>
                      <a:pt x="123" y="348"/>
                    </a:cubicBezTo>
                    <a:cubicBezTo>
                      <a:pt x="123" y="357"/>
                      <a:pt x="125" y="366"/>
                      <a:pt x="130" y="374"/>
                    </a:cubicBezTo>
                    <a:cubicBezTo>
                      <a:pt x="74" y="382"/>
                      <a:pt x="74" y="382"/>
                      <a:pt x="74" y="382"/>
                    </a:cubicBezTo>
                    <a:cubicBezTo>
                      <a:pt x="74" y="337"/>
                      <a:pt x="74" y="291"/>
                      <a:pt x="74" y="246"/>
                    </a:cubicBezTo>
                    <a:cubicBezTo>
                      <a:pt x="70" y="251"/>
                      <a:pt x="66" y="256"/>
                      <a:pt x="60" y="260"/>
                    </a:cubicBezTo>
                    <a:cubicBezTo>
                      <a:pt x="58" y="261"/>
                      <a:pt x="57" y="262"/>
                      <a:pt x="54" y="263"/>
                    </a:cubicBezTo>
                    <a:cubicBezTo>
                      <a:pt x="52" y="264"/>
                      <a:pt x="50" y="265"/>
                      <a:pt x="48" y="266"/>
                    </a:cubicBezTo>
                    <a:cubicBezTo>
                      <a:pt x="46" y="266"/>
                      <a:pt x="44" y="267"/>
                      <a:pt x="42" y="267"/>
                    </a:cubicBezTo>
                    <a:cubicBezTo>
                      <a:pt x="36" y="268"/>
                      <a:pt x="30" y="267"/>
                      <a:pt x="25" y="266"/>
                    </a:cubicBezTo>
                    <a:cubicBezTo>
                      <a:pt x="20" y="264"/>
                      <a:pt x="16" y="262"/>
                      <a:pt x="12" y="258"/>
                    </a:cubicBezTo>
                    <a:cubicBezTo>
                      <a:pt x="8" y="254"/>
                      <a:pt x="5" y="250"/>
                      <a:pt x="3" y="245"/>
                    </a:cubicBezTo>
                    <a:cubicBezTo>
                      <a:pt x="1" y="240"/>
                      <a:pt x="0" y="234"/>
                      <a:pt x="0" y="228"/>
                    </a:cubicBezTo>
                    <a:cubicBezTo>
                      <a:pt x="0" y="222"/>
                      <a:pt x="1" y="215"/>
                      <a:pt x="3" y="210"/>
                    </a:cubicBezTo>
                    <a:cubicBezTo>
                      <a:pt x="5" y="204"/>
                      <a:pt x="8" y="199"/>
                      <a:pt x="12" y="194"/>
                    </a:cubicBezTo>
                    <a:cubicBezTo>
                      <a:pt x="16" y="190"/>
                      <a:pt x="20" y="186"/>
                      <a:pt x="25" y="183"/>
                    </a:cubicBezTo>
                    <a:cubicBezTo>
                      <a:pt x="30" y="180"/>
                      <a:pt x="36" y="178"/>
                      <a:pt x="42" y="177"/>
                    </a:cubicBezTo>
                    <a:cubicBezTo>
                      <a:pt x="44" y="177"/>
                      <a:pt x="46" y="177"/>
                      <a:pt x="48" y="177"/>
                    </a:cubicBezTo>
                    <a:cubicBezTo>
                      <a:pt x="51" y="177"/>
                      <a:pt x="53" y="177"/>
                      <a:pt x="55" y="178"/>
                    </a:cubicBezTo>
                    <a:cubicBezTo>
                      <a:pt x="57" y="178"/>
                      <a:pt x="59" y="179"/>
                      <a:pt x="61" y="179"/>
                    </a:cubicBezTo>
                    <a:cubicBezTo>
                      <a:pt x="62" y="180"/>
                      <a:pt x="64" y="181"/>
                      <a:pt x="66" y="182"/>
                    </a:cubicBezTo>
                    <a:cubicBezTo>
                      <a:pt x="69" y="184"/>
                      <a:pt x="72" y="187"/>
                      <a:pt x="74" y="190"/>
                    </a:cubicBezTo>
                    <a:cubicBezTo>
                      <a:pt x="74" y="128"/>
                      <a:pt x="75" y="66"/>
                      <a:pt x="75" y="4"/>
                    </a:cubicBezTo>
                    <a:cubicBezTo>
                      <a:pt x="75" y="3"/>
                      <a:pt x="75" y="1"/>
                      <a:pt x="75" y="0"/>
                    </a:cubicBezTo>
                    <a:close/>
                  </a:path>
                </a:pathLst>
              </a:custGeom>
              <a:solidFill>
                <a:schemeClr val="accent4"/>
              </a:solidFill>
              <a:ln w="38100">
                <a:solidFill>
                  <a:schemeClr val="bg1"/>
                </a:solidFill>
                <a:round/>
                <a:headEnd/>
                <a:tailEnd/>
              </a:ln>
            </p:spPr>
            <p:txBody>
              <a:bodyPr lIns="121920" tIns="60960" rIns="121920" bIns="60960"/>
              <a:lstStyle/>
              <a:p>
                <a:pPr eaLnBrk="1" fontAlgn="auto" hangingPunct="1">
                  <a:spcBef>
                    <a:spcPts val="0"/>
                  </a:spcBef>
                  <a:spcAft>
                    <a:spcPts val="0"/>
                  </a:spcAft>
                  <a:defRPr/>
                </a:pPr>
                <a:endParaRPr lang="en-US" sz="3200">
                  <a:latin typeface="+mn-lt"/>
                </a:endParaRPr>
              </a:p>
            </p:txBody>
          </p:sp>
          <p:sp>
            <p:nvSpPr>
              <p:cNvPr id="52" name="Freeform 33">
                <a:extLst>
                  <a:ext uri="{FF2B5EF4-FFF2-40B4-BE49-F238E27FC236}">
                    <a16:creationId xmlns:a16="http://schemas.microsoft.com/office/drawing/2014/main" id="{6B4FC009-59BB-43C4-9084-544B0754FA71}"/>
                  </a:ext>
                </a:extLst>
              </p:cNvPr>
              <p:cNvSpPr>
                <a:spLocks/>
              </p:cNvSpPr>
              <p:nvPr/>
            </p:nvSpPr>
            <p:spPr bwMode="auto">
              <a:xfrm>
                <a:off x="1665" y="383"/>
                <a:ext cx="1187" cy="1767"/>
              </a:xfrm>
              <a:custGeom>
                <a:avLst/>
                <a:gdLst>
                  <a:gd name="T0" fmla="*/ 323 w 323"/>
                  <a:gd name="T1" fmla="*/ 0 h 481"/>
                  <a:gd name="T2" fmla="*/ 323 w 323"/>
                  <a:gd name="T3" fmla="*/ 171 h 481"/>
                  <a:gd name="T4" fmla="*/ 317 w 323"/>
                  <a:gd name="T5" fmla="*/ 168 h 481"/>
                  <a:gd name="T6" fmla="*/ 311 w 323"/>
                  <a:gd name="T7" fmla="*/ 167 h 481"/>
                  <a:gd name="T8" fmla="*/ 305 w 323"/>
                  <a:gd name="T9" fmla="*/ 167 h 481"/>
                  <a:gd name="T10" fmla="*/ 299 w 323"/>
                  <a:gd name="T11" fmla="*/ 167 h 481"/>
                  <a:gd name="T12" fmla="*/ 279 w 323"/>
                  <a:gd name="T13" fmla="*/ 174 h 481"/>
                  <a:gd name="T14" fmla="*/ 263 w 323"/>
                  <a:gd name="T15" fmla="*/ 188 h 481"/>
                  <a:gd name="T16" fmla="*/ 252 w 323"/>
                  <a:gd name="T17" fmla="*/ 206 h 481"/>
                  <a:gd name="T18" fmla="*/ 248 w 323"/>
                  <a:gd name="T19" fmla="*/ 228 h 481"/>
                  <a:gd name="T20" fmla="*/ 252 w 323"/>
                  <a:gd name="T21" fmla="*/ 248 h 481"/>
                  <a:gd name="T22" fmla="*/ 263 w 323"/>
                  <a:gd name="T23" fmla="*/ 264 h 481"/>
                  <a:gd name="T24" fmla="*/ 279 w 323"/>
                  <a:gd name="T25" fmla="*/ 274 h 481"/>
                  <a:gd name="T26" fmla="*/ 299 w 323"/>
                  <a:gd name="T27" fmla="*/ 275 h 481"/>
                  <a:gd name="T28" fmla="*/ 323 w 323"/>
                  <a:gd name="T29" fmla="*/ 265 h 481"/>
                  <a:gd name="T30" fmla="*/ 322 w 323"/>
                  <a:gd name="T31" fmla="*/ 383 h 481"/>
                  <a:gd name="T32" fmla="*/ 244 w 323"/>
                  <a:gd name="T33" fmla="*/ 394 h 481"/>
                  <a:gd name="T34" fmla="*/ 254 w 323"/>
                  <a:gd name="T35" fmla="*/ 401 h 481"/>
                  <a:gd name="T36" fmla="*/ 259 w 323"/>
                  <a:gd name="T37" fmla="*/ 407 h 481"/>
                  <a:gd name="T38" fmla="*/ 262 w 323"/>
                  <a:gd name="T39" fmla="*/ 414 h 481"/>
                  <a:gd name="T40" fmla="*/ 264 w 323"/>
                  <a:gd name="T41" fmla="*/ 421 h 481"/>
                  <a:gd name="T42" fmla="*/ 265 w 323"/>
                  <a:gd name="T43" fmla="*/ 429 h 481"/>
                  <a:gd name="T44" fmla="*/ 262 w 323"/>
                  <a:gd name="T45" fmla="*/ 447 h 481"/>
                  <a:gd name="T46" fmla="*/ 253 w 323"/>
                  <a:gd name="T47" fmla="*/ 463 h 481"/>
                  <a:gd name="T48" fmla="*/ 239 w 323"/>
                  <a:gd name="T49" fmla="*/ 474 h 481"/>
                  <a:gd name="T50" fmla="*/ 223 w 323"/>
                  <a:gd name="T51" fmla="*/ 480 h 481"/>
                  <a:gd name="T52" fmla="*/ 207 w 323"/>
                  <a:gd name="T53" fmla="*/ 479 h 481"/>
                  <a:gd name="T54" fmla="*/ 194 w 323"/>
                  <a:gd name="T55" fmla="*/ 471 h 481"/>
                  <a:gd name="T56" fmla="*/ 185 w 323"/>
                  <a:gd name="T57" fmla="*/ 459 h 481"/>
                  <a:gd name="T58" fmla="*/ 181 w 323"/>
                  <a:gd name="T59" fmla="*/ 442 h 481"/>
                  <a:gd name="T60" fmla="*/ 182 w 323"/>
                  <a:gd name="T61" fmla="*/ 433 h 481"/>
                  <a:gd name="T62" fmla="*/ 184 w 323"/>
                  <a:gd name="T63" fmla="*/ 425 h 481"/>
                  <a:gd name="T64" fmla="*/ 187 w 323"/>
                  <a:gd name="T65" fmla="*/ 418 h 481"/>
                  <a:gd name="T66" fmla="*/ 192 w 323"/>
                  <a:gd name="T67" fmla="*/ 411 h 481"/>
                  <a:gd name="T68" fmla="*/ 202 w 323"/>
                  <a:gd name="T69" fmla="*/ 400 h 481"/>
                  <a:gd name="T70" fmla="*/ 123 w 323"/>
                  <a:gd name="T71" fmla="*/ 412 h 481"/>
                  <a:gd name="T72" fmla="*/ 122 w 323"/>
                  <a:gd name="T73" fmla="*/ 366 h 481"/>
                  <a:gd name="T74" fmla="*/ 0 w 323"/>
                  <a:gd name="T75" fmla="*/ 383 h 481"/>
                  <a:gd name="T76" fmla="*/ 153 w 323"/>
                  <a:gd name="T77" fmla="*/ 202 h 481"/>
                  <a:gd name="T78" fmla="*/ 152 w 323"/>
                  <a:gd name="T79" fmla="*/ 66 h 481"/>
                  <a:gd name="T80" fmla="*/ 222 w 323"/>
                  <a:gd name="T81" fmla="*/ 57 h 481"/>
                  <a:gd name="T82" fmla="*/ 222 w 323"/>
                  <a:gd name="T83" fmla="*/ 120 h 481"/>
                  <a:gd name="T84" fmla="*/ 323 w 323"/>
                  <a:gd name="T85"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481">
                    <a:moveTo>
                      <a:pt x="323" y="0"/>
                    </a:moveTo>
                    <a:cubicBezTo>
                      <a:pt x="323" y="171"/>
                      <a:pt x="323" y="171"/>
                      <a:pt x="323" y="171"/>
                    </a:cubicBezTo>
                    <a:cubicBezTo>
                      <a:pt x="321" y="170"/>
                      <a:pt x="319" y="169"/>
                      <a:pt x="317" y="168"/>
                    </a:cubicBezTo>
                    <a:cubicBezTo>
                      <a:pt x="315" y="168"/>
                      <a:pt x="313" y="167"/>
                      <a:pt x="311" y="167"/>
                    </a:cubicBezTo>
                    <a:cubicBezTo>
                      <a:pt x="309" y="167"/>
                      <a:pt x="307" y="167"/>
                      <a:pt x="305" y="167"/>
                    </a:cubicBezTo>
                    <a:cubicBezTo>
                      <a:pt x="303" y="167"/>
                      <a:pt x="301" y="167"/>
                      <a:pt x="299" y="167"/>
                    </a:cubicBezTo>
                    <a:cubicBezTo>
                      <a:pt x="292" y="168"/>
                      <a:pt x="285" y="170"/>
                      <a:pt x="279" y="174"/>
                    </a:cubicBezTo>
                    <a:cubicBezTo>
                      <a:pt x="273" y="177"/>
                      <a:pt x="268" y="182"/>
                      <a:pt x="263" y="188"/>
                    </a:cubicBezTo>
                    <a:cubicBezTo>
                      <a:pt x="259" y="193"/>
                      <a:pt x="255" y="199"/>
                      <a:pt x="252" y="206"/>
                    </a:cubicBezTo>
                    <a:cubicBezTo>
                      <a:pt x="250" y="213"/>
                      <a:pt x="248" y="220"/>
                      <a:pt x="248" y="228"/>
                    </a:cubicBezTo>
                    <a:cubicBezTo>
                      <a:pt x="248" y="235"/>
                      <a:pt x="250" y="242"/>
                      <a:pt x="252" y="248"/>
                    </a:cubicBezTo>
                    <a:cubicBezTo>
                      <a:pt x="255" y="255"/>
                      <a:pt x="259" y="260"/>
                      <a:pt x="263" y="264"/>
                    </a:cubicBezTo>
                    <a:cubicBezTo>
                      <a:pt x="268" y="268"/>
                      <a:pt x="273" y="272"/>
                      <a:pt x="279" y="274"/>
                    </a:cubicBezTo>
                    <a:cubicBezTo>
                      <a:pt x="285" y="275"/>
                      <a:pt x="292" y="276"/>
                      <a:pt x="299" y="275"/>
                    </a:cubicBezTo>
                    <a:cubicBezTo>
                      <a:pt x="307" y="274"/>
                      <a:pt x="316" y="270"/>
                      <a:pt x="323" y="265"/>
                    </a:cubicBezTo>
                    <a:cubicBezTo>
                      <a:pt x="322" y="383"/>
                      <a:pt x="322" y="383"/>
                      <a:pt x="322" y="383"/>
                    </a:cubicBezTo>
                    <a:cubicBezTo>
                      <a:pt x="296" y="386"/>
                      <a:pt x="270" y="390"/>
                      <a:pt x="244" y="394"/>
                    </a:cubicBezTo>
                    <a:cubicBezTo>
                      <a:pt x="248" y="396"/>
                      <a:pt x="252" y="398"/>
                      <a:pt x="254" y="401"/>
                    </a:cubicBezTo>
                    <a:cubicBezTo>
                      <a:pt x="256" y="403"/>
                      <a:pt x="258" y="405"/>
                      <a:pt x="259" y="407"/>
                    </a:cubicBezTo>
                    <a:cubicBezTo>
                      <a:pt x="260" y="409"/>
                      <a:pt x="261" y="411"/>
                      <a:pt x="262" y="414"/>
                    </a:cubicBezTo>
                    <a:cubicBezTo>
                      <a:pt x="263" y="416"/>
                      <a:pt x="264" y="419"/>
                      <a:pt x="264" y="421"/>
                    </a:cubicBezTo>
                    <a:cubicBezTo>
                      <a:pt x="265" y="424"/>
                      <a:pt x="265" y="427"/>
                      <a:pt x="265" y="429"/>
                    </a:cubicBezTo>
                    <a:cubicBezTo>
                      <a:pt x="265" y="435"/>
                      <a:pt x="264" y="441"/>
                      <a:pt x="262" y="447"/>
                    </a:cubicBezTo>
                    <a:cubicBezTo>
                      <a:pt x="259" y="453"/>
                      <a:pt x="256" y="458"/>
                      <a:pt x="253" y="463"/>
                    </a:cubicBezTo>
                    <a:cubicBezTo>
                      <a:pt x="249" y="467"/>
                      <a:pt x="244" y="471"/>
                      <a:pt x="239" y="474"/>
                    </a:cubicBezTo>
                    <a:cubicBezTo>
                      <a:pt x="234" y="477"/>
                      <a:pt x="229" y="479"/>
                      <a:pt x="223" y="480"/>
                    </a:cubicBezTo>
                    <a:cubicBezTo>
                      <a:pt x="218" y="481"/>
                      <a:pt x="212" y="480"/>
                      <a:pt x="207" y="479"/>
                    </a:cubicBezTo>
                    <a:cubicBezTo>
                      <a:pt x="202" y="477"/>
                      <a:pt x="198" y="475"/>
                      <a:pt x="194" y="471"/>
                    </a:cubicBezTo>
                    <a:cubicBezTo>
                      <a:pt x="190" y="468"/>
                      <a:pt x="187" y="464"/>
                      <a:pt x="185" y="459"/>
                    </a:cubicBezTo>
                    <a:cubicBezTo>
                      <a:pt x="183" y="454"/>
                      <a:pt x="181" y="448"/>
                      <a:pt x="181" y="442"/>
                    </a:cubicBezTo>
                    <a:cubicBezTo>
                      <a:pt x="181" y="439"/>
                      <a:pt x="182" y="436"/>
                      <a:pt x="182" y="433"/>
                    </a:cubicBezTo>
                    <a:cubicBezTo>
                      <a:pt x="183" y="431"/>
                      <a:pt x="183" y="428"/>
                      <a:pt x="184" y="425"/>
                    </a:cubicBezTo>
                    <a:cubicBezTo>
                      <a:pt x="185" y="423"/>
                      <a:pt x="186" y="420"/>
                      <a:pt x="187" y="418"/>
                    </a:cubicBezTo>
                    <a:cubicBezTo>
                      <a:pt x="189" y="415"/>
                      <a:pt x="190" y="413"/>
                      <a:pt x="192" y="411"/>
                    </a:cubicBezTo>
                    <a:cubicBezTo>
                      <a:pt x="195" y="407"/>
                      <a:pt x="198" y="403"/>
                      <a:pt x="202" y="400"/>
                    </a:cubicBezTo>
                    <a:cubicBezTo>
                      <a:pt x="176" y="404"/>
                      <a:pt x="149" y="408"/>
                      <a:pt x="123" y="412"/>
                    </a:cubicBezTo>
                    <a:cubicBezTo>
                      <a:pt x="122" y="366"/>
                      <a:pt x="122" y="366"/>
                      <a:pt x="122" y="366"/>
                    </a:cubicBezTo>
                    <a:cubicBezTo>
                      <a:pt x="0" y="383"/>
                      <a:pt x="0" y="383"/>
                      <a:pt x="0" y="383"/>
                    </a:cubicBezTo>
                    <a:cubicBezTo>
                      <a:pt x="153" y="202"/>
                      <a:pt x="153" y="202"/>
                      <a:pt x="153" y="202"/>
                    </a:cubicBezTo>
                    <a:cubicBezTo>
                      <a:pt x="152" y="66"/>
                      <a:pt x="152" y="66"/>
                      <a:pt x="152" y="66"/>
                    </a:cubicBezTo>
                    <a:cubicBezTo>
                      <a:pt x="222" y="57"/>
                      <a:pt x="222" y="57"/>
                      <a:pt x="222" y="57"/>
                    </a:cubicBezTo>
                    <a:cubicBezTo>
                      <a:pt x="222" y="120"/>
                      <a:pt x="222" y="120"/>
                      <a:pt x="222" y="120"/>
                    </a:cubicBezTo>
                    <a:lnTo>
                      <a:pt x="323" y="0"/>
                    </a:lnTo>
                    <a:close/>
                  </a:path>
                </a:pathLst>
              </a:custGeom>
              <a:solidFill>
                <a:schemeClr val="accent2">
                  <a:lumMod val="60000"/>
                  <a:lumOff val="40000"/>
                </a:schemeClr>
              </a:solidFill>
              <a:ln w="38100">
                <a:solidFill>
                  <a:schemeClr val="bg1"/>
                </a:solidFill>
                <a:round/>
                <a:headEnd/>
                <a:tailEnd/>
              </a:ln>
            </p:spPr>
            <p:txBody>
              <a:bodyPr lIns="121920" tIns="60960" rIns="121920" bIns="60960"/>
              <a:lstStyle/>
              <a:p>
                <a:pPr eaLnBrk="1" fontAlgn="auto" hangingPunct="1">
                  <a:spcBef>
                    <a:spcPts val="0"/>
                  </a:spcBef>
                  <a:spcAft>
                    <a:spcPts val="0"/>
                  </a:spcAft>
                  <a:defRPr/>
                </a:pPr>
                <a:endParaRPr lang="en-US" sz="3200">
                  <a:latin typeface="+mn-lt"/>
                </a:endParaRPr>
              </a:p>
            </p:txBody>
          </p:sp>
        </p:grpSp>
        <p:sp>
          <p:nvSpPr>
            <p:cNvPr id="54296" name="Freeform 45">
              <a:extLst>
                <a:ext uri="{FF2B5EF4-FFF2-40B4-BE49-F238E27FC236}">
                  <a16:creationId xmlns:a16="http://schemas.microsoft.com/office/drawing/2014/main" id="{368ACFA9-109E-41BB-B2BD-F84A2FA47D5F}"/>
                </a:ext>
              </a:extLst>
            </p:cNvPr>
            <p:cNvSpPr>
              <a:spLocks noEditPoints="1"/>
            </p:cNvSpPr>
            <p:nvPr/>
          </p:nvSpPr>
          <p:spPr bwMode="auto">
            <a:xfrm>
              <a:off x="9277638" y="2818810"/>
              <a:ext cx="444500" cy="444500"/>
            </a:xfrm>
            <a:custGeom>
              <a:avLst/>
              <a:gdLst>
                <a:gd name="T0" fmla="*/ 438225 w 425"/>
                <a:gd name="T1" fmla="*/ 2092 h 425"/>
                <a:gd name="T2" fmla="*/ 429858 w 425"/>
                <a:gd name="T3" fmla="*/ 0 h 425"/>
                <a:gd name="T4" fmla="*/ 422536 w 425"/>
                <a:gd name="T5" fmla="*/ 3138 h 425"/>
                <a:gd name="T6" fmla="*/ 6275 w 425"/>
                <a:gd name="T7" fmla="*/ 280296 h 425"/>
                <a:gd name="T8" fmla="*/ 0 w 425"/>
                <a:gd name="T9" fmla="*/ 292847 h 425"/>
                <a:gd name="T10" fmla="*/ 8367 w 425"/>
                <a:gd name="T11" fmla="*/ 304352 h 425"/>
                <a:gd name="T12" fmla="*/ 117139 w 425"/>
                <a:gd name="T13" fmla="*/ 348279 h 425"/>
                <a:gd name="T14" fmla="*/ 168387 w 425"/>
                <a:gd name="T15" fmla="*/ 437179 h 425"/>
                <a:gd name="T16" fmla="*/ 179892 w 425"/>
                <a:gd name="T17" fmla="*/ 444500 h 425"/>
                <a:gd name="T18" fmla="*/ 180938 w 425"/>
                <a:gd name="T19" fmla="*/ 444500 h 425"/>
                <a:gd name="T20" fmla="*/ 192442 w 425"/>
                <a:gd name="T21" fmla="*/ 438225 h 425"/>
                <a:gd name="T22" fmla="*/ 220681 w 425"/>
                <a:gd name="T23" fmla="*/ 390114 h 425"/>
                <a:gd name="T24" fmla="*/ 355600 w 425"/>
                <a:gd name="T25" fmla="*/ 443454 h 425"/>
                <a:gd name="T26" fmla="*/ 360829 w 425"/>
                <a:gd name="T27" fmla="*/ 444500 h 425"/>
                <a:gd name="T28" fmla="*/ 368151 w 425"/>
                <a:gd name="T29" fmla="*/ 442408 h 425"/>
                <a:gd name="T30" fmla="*/ 374426 w 425"/>
                <a:gd name="T31" fmla="*/ 432995 h 425"/>
                <a:gd name="T32" fmla="*/ 443454 w 425"/>
                <a:gd name="T33" fmla="*/ 16734 h 425"/>
                <a:gd name="T34" fmla="*/ 438225 w 425"/>
                <a:gd name="T35" fmla="*/ 2092 h 425"/>
                <a:gd name="T36" fmla="*/ 43927 w 425"/>
                <a:gd name="T37" fmla="*/ 288664 h 425"/>
                <a:gd name="T38" fmla="*/ 365013 w 425"/>
                <a:gd name="T39" fmla="*/ 74258 h 425"/>
                <a:gd name="T40" fmla="*/ 131781 w 425"/>
                <a:gd name="T41" fmla="*/ 324224 h 425"/>
                <a:gd name="T42" fmla="*/ 127598 w 425"/>
                <a:gd name="T43" fmla="*/ 322132 h 425"/>
                <a:gd name="T44" fmla="*/ 43927 w 425"/>
                <a:gd name="T45" fmla="*/ 288664 h 425"/>
                <a:gd name="T46" fmla="*/ 141194 w 425"/>
                <a:gd name="T47" fmla="*/ 334682 h 425"/>
                <a:gd name="T48" fmla="*/ 141194 w 425"/>
                <a:gd name="T49" fmla="*/ 334682 h 425"/>
                <a:gd name="T50" fmla="*/ 403711 w 425"/>
                <a:gd name="T51" fmla="*/ 53340 h 425"/>
                <a:gd name="T52" fmla="*/ 179892 w 425"/>
                <a:gd name="T53" fmla="*/ 401619 h 425"/>
                <a:gd name="T54" fmla="*/ 141194 w 425"/>
                <a:gd name="T55" fmla="*/ 334682 h 425"/>
                <a:gd name="T56" fmla="*/ 350371 w 425"/>
                <a:gd name="T57" fmla="*/ 411032 h 425"/>
                <a:gd name="T58" fmla="*/ 231140 w 425"/>
                <a:gd name="T59" fmla="*/ 363967 h 425"/>
                <a:gd name="T60" fmla="*/ 222773 w 425"/>
                <a:gd name="T61" fmla="*/ 361875 h 425"/>
                <a:gd name="T62" fmla="*/ 405802 w 425"/>
                <a:gd name="T63" fmla="*/ 79487 h 425"/>
                <a:gd name="T64" fmla="*/ 350371 w 425"/>
                <a:gd name="T65" fmla="*/ 411032 h 4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5" name="Group 4">
              <a:extLst>
                <a:ext uri="{FF2B5EF4-FFF2-40B4-BE49-F238E27FC236}">
                  <a16:creationId xmlns:a16="http://schemas.microsoft.com/office/drawing/2014/main" id="{08105E53-7713-44EA-B45F-C935F4003F15}"/>
                </a:ext>
              </a:extLst>
            </p:cNvPr>
            <p:cNvGrpSpPr/>
            <p:nvPr/>
          </p:nvGrpSpPr>
          <p:grpSpPr>
            <a:xfrm>
              <a:off x="8181164" y="4984682"/>
              <a:ext cx="285835" cy="418923"/>
              <a:chOff x="1559893" y="2241774"/>
              <a:chExt cx="174947" cy="256404"/>
            </a:xfrm>
            <a:solidFill>
              <a:schemeClr val="bg1"/>
            </a:solidFill>
          </p:grpSpPr>
          <p:sp>
            <p:nvSpPr>
              <p:cNvPr id="17" name="Oval 49">
                <a:extLst>
                  <a:ext uri="{FF2B5EF4-FFF2-40B4-BE49-F238E27FC236}">
                    <a16:creationId xmlns:a16="http://schemas.microsoft.com/office/drawing/2014/main" id="{AD3A5BE1-3C85-4BAF-8881-44184632800B}"/>
                  </a:ext>
                </a:extLst>
              </p:cNvPr>
              <p:cNvSpPr>
                <a:spLocks noChangeArrowheads="1"/>
              </p:cNvSpPr>
              <p:nvPr/>
            </p:nvSpPr>
            <p:spPr bwMode="auto">
              <a:xfrm>
                <a:off x="1630705" y="2313975"/>
                <a:ext cx="16662" cy="16662"/>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18" name="Oval 50">
                <a:extLst>
                  <a:ext uri="{FF2B5EF4-FFF2-40B4-BE49-F238E27FC236}">
                    <a16:creationId xmlns:a16="http://schemas.microsoft.com/office/drawing/2014/main" id="{2D52404B-B98F-451E-B379-F3C7B3F57482}"/>
                  </a:ext>
                </a:extLst>
              </p:cNvPr>
              <p:cNvSpPr>
                <a:spLocks noChangeArrowheads="1"/>
              </p:cNvSpPr>
              <p:nvPr/>
            </p:nvSpPr>
            <p:spPr bwMode="auto">
              <a:xfrm>
                <a:off x="1630705" y="2410242"/>
                <a:ext cx="16662" cy="15273"/>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19" name="Oval 51">
                <a:extLst>
                  <a:ext uri="{FF2B5EF4-FFF2-40B4-BE49-F238E27FC236}">
                    <a16:creationId xmlns:a16="http://schemas.microsoft.com/office/drawing/2014/main" id="{0F743733-457E-4A9E-8180-AC1387845048}"/>
                  </a:ext>
                </a:extLst>
              </p:cNvPr>
              <p:cNvSpPr>
                <a:spLocks noChangeArrowheads="1"/>
              </p:cNvSpPr>
              <p:nvPr/>
            </p:nvSpPr>
            <p:spPr bwMode="auto">
              <a:xfrm>
                <a:off x="1583960" y="2362108"/>
                <a:ext cx="15273" cy="15273"/>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20" name="Oval 52">
                <a:extLst>
                  <a:ext uri="{FF2B5EF4-FFF2-40B4-BE49-F238E27FC236}">
                    <a16:creationId xmlns:a16="http://schemas.microsoft.com/office/drawing/2014/main" id="{B0E63DF8-87BD-4AC6-BB7F-B3711451AB9D}"/>
                  </a:ext>
                </a:extLst>
              </p:cNvPr>
              <p:cNvSpPr>
                <a:spLocks noChangeArrowheads="1"/>
              </p:cNvSpPr>
              <p:nvPr/>
            </p:nvSpPr>
            <p:spPr bwMode="auto">
              <a:xfrm>
                <a:off x="1679301" y="2362108"/>
                <a:ext cx="16199" cy="15273"/>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21" name="Freeform 53">
                <a:extLst>
                  <a:ext uri="{FF2B5EF4-FFF2-40B4-BE49-F238E27FC236}">
                    <a16:creationId xmlns:a16="http://schemas.microsoft.com/office/drawing/2014/main" id="{1602ED96-E5D2-4A15-83EA-A1C592DBF64A}"/>
                  </a:ext>
                </a:extLst>
              </p:cNvPr>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2" name="Freeform 54">
                <a:extLst>
                  <a:ext uri="{FF2B5EF4-FFF2-40B4-BE49-F238E27FC236}">
                    <a16:creationId xmlns:a16="http://schemas.microsoft.com/office/drawing/2014/main" id="{ABE4AA59-5A0F-4CEE-8086-940A495F4F6F}"/>
                  </a:ext>
                </a:extLst>
              </p:cNvPr>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3" name="Freeform 55">
                <a:extLst>
                  <a:ext uri="{FF2B5EF4-FFF2-40B4-BE49-F238E27FC236}">
                    <a16:creationId xmlns:a16="http://schemas.microsoft.com/office/drawing/2014/main" id="{40629639-52B8-488A-86DE-D28BD5B2DF16}"/>
                  </a:ext>
                </a:extLst>
              </p:cNvPr>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4" name="Freeform 56">
                <a:extLst>
                  <a:ext uri="{FF2B5EF4-FFF2-40B4-BE49-F238E27FC236}">
                    <a16:creationId xmlns:a16="http://schemas.microsoft.com/office/drawing/2014/main" id="{DEB400B4-7824-4C2A-B4C6-5F777E377C2B}"/>
                  </a:ext>
                </a:extLst>
              </p:cNvPr>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25" name="Freeform 57">
                <a:extLst>
                  <a:ext uri="{FF2B5EF4-FFF2-40B4-BE49-F238E27FC236}">
                    <a16:creationId xmlns:a16="http://schemas.microsoft.com/office/drawing/2014/main" id="{AE784096-5B78-411F-9B75-7BB18D3B0EE9}"/>
                  </a:ext>
                </a:extLst>
              </p:cNvPr>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6" name="Group 5">
              <a:extLst>
                <a:ext uri="{FF2B5EF4-FFF2-40B4-BE49-F238E27FC236}">
                  <a16:creationId xmlns:a16="http://schemas.microsoft.com/office/drawing/2014/main" id="{4DFF6016-0360-461E-B5F4-3439687D66F1}"/>
                </a:ext>
              </a:extLst>
            </p:cNvPr>
            <p:cNvGrpSpPr/>
            <p:nvPr/>
          </p:nvGrpSpPr>
          <p:grpSpPr>
            <a:xfrm>
              <a:off x="7847917" y="3217134"/>
              <a:ext cx="418923" cy="391700"/>
              <a:chOff x="998489" y="2241774"/>
              <a:chExt cx="256404" cy="239742"/>
            </a:xfrm>
            <a:solidFill>
              <a:schemeClr val="bg1"/>
            </a:solidFill>
          </p:grpSpPr>
          <p:sp>
            <p:nvSpPr>
              <p:cNvPr id="8" name="Freeform 58">
                <a:extLst>
                  <a:ext uri="{FF2B5EF4-FFF2-40B4-BE49-F238E27FC236}">
                    <a16:creationId xmlns:a16="http://schemas.microsoft.com/office/drawing/2014/main" id="{CDD301C5-F3CB-4151-AD92-E356E3C7C4BE}"/>
                  </a:ext>
                </a:extLst>
              </p:cNvPr>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9" name="Freeform 59">
                <a:extLst>
                  <a:ext uri="{FF2B5EF4-FFF2-40B4-BE49-F238E27FC236}">
                    <a16:creationId xmlns:a16="http://schemas.microsoft.com/office/drawing/2014/main" id="{5A2C209D-9972-42FF-8E71-5CEB777A19FA}"/>
                  </a:ext>
                </a:extLst>
              </p:cNvPr>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0" name="Freeform 60">
                <a:extLst>
                  <a:ext uri="{FF2B5EF4-FFF2-40B4-BE49-F238E27FC236}">
                    <a16:creationId xmlns:a16="http://schemas.microsoft.com/office/drawing/2014/main" id="{6E1B500C-F4EB-4B1A-BF09-0B564C177B58}"/>
                  </a:ext>
                </a:extLst>
              </p:cNvPr>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1" name="Freeform 61">
                <a:extLst>
                  <a:ext uri="{FF2B5EF4-FFF2-40B4-BE49-F238E27FC236}">
                    <a16:creationId xmlns:a16="http://schemas.microsoft.com/office/drawing/2014/main" id="{4111C66F-293F-47A5-A9CC-220E09E1F171}"/>
                  </a:ext>
                </a:extLst>
              </p:cNvPr>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2" name="Freeform 62">
                <a:extLst>
                  <a:ext uri="{FF2B5EF4-FFF2-40B4-BE49-F238E27FC236}">
                    <a16:creationId xmlns:a16="http://schemas.microsoft.com/office/drawing/2014/main" id="{0CBA304B-1C64-4213-8BBD-0A8E7D184F1D}"/>
                  </a:ext>
                </a:extLst>
              </p:cNvPr>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 name="Freeform 63">
                <a:extLst>
                  <a:ext uri="{FF2B5EF4-FFF2-40B4-BE49-F238E27FC236}">
                    <a16:creationId xmlns:a16="http://schemas.microsoft.com/office/drawing/2014/main" id="{87B7392B-2FE6-425A-AEE5-8718A7F722C6}"/>
                  </a:ext>
                </a:extLst>
              </p:cNvPr>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4" name="Freeform 64">
                <a:extLst>
                  <a:ext uri="{FF2B5EF4-FFF2-40B4-BE49-F238E27FC236}">
                    <a16:creationId xmlns:a16="http://schemas.microsoft.com/office/drawing/2014/main" id="{726855FF-AF3B-4CEA-AFEA-95AE9EB5D10D}"/>
                  </a:ext>
                </a:extLst>
              </p:cNvPr>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5" name="Freeform 65">
                <a:extLst>
                  <a:ext uri="{FF2B5EF4-FFF2-40B4-BE49-F238E27FC236}">
                    <a16:creationId xmlns:a16="http://schemas.microsoft.com/office/drawing/2014/main" id="{361F7944-331A-4E36-AB3B-FFF1E738E88D}"/>
                  </a:ext>
                </a:extLst>
              </p:cNvPr>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6" name="Freeform 66">
                <a:extLst>
                  <a:ext uri="{FF2B5EF4-FFF2-40B4-BE49-F238E27FC236}">
                    <a16:creationId xmlns:a16="http://schemas.microsoft.com/office/drawing/2014/main" id="{2F995F80-D1D1-4ACE-B428-0976B7822D52}"/>
                  </a:ext>
                </a:extLst>
              </p:cNvPr>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54299" name="Freeform 55">
              <a:extLst>
                <a:ext uri="{FF2B5EF4-FFF2-40B4-BE49-F238E27FC236}">
                  <a16:creationId xmlns:a16="http://schemas.microsoft.com/office/drawing/2014/main" id="{BD825932-A2F8-47BC-852B-46AB362D4107}"/>
                </a:ext>
              </a:extLst>
            </p:cNvPr>
            <p:cNvSpPr>
              <a:spLocks/>
            </p:cNvSpPr>
            <p:nvPr/>
          </p:nvSpPr>
          <p:spPr bwMode="auto">
            <a:xfrm>
              <a:off x="9649074" y="4628724"/>
              <a:ext cx="354812" cy="439711"/>
            </a:xfrm>
            <a:custGeom>
              <a:avLst/>
              <a:gdLst>
                <a:gd name="T0" fmla="*/ 1445 w 491"/>
                <a:gd name="T1" fmla="*/ 267587 h 608"/>
                <a:gd name="T2" fmla="*/ 35409 w 491"/>
                <a:gd name="T3" fmla="*/ 240105 h 608"/>
                <a:gd name="T4" fmla="*/ 80935 w 491"/>
                <a:gd name="T5" fmla="*/ 244445 h 608"/>
                <a:gd name="T6" fmla="*/ 80935 w 491"/>
                <a:gd name="T7" fmla="*/ 243721 h 608"/>
                <a:gd name="T8" fmla="*/ 44803 w 491"/>
                <a:gd name="T9" fmla="*/ 239382 h 608"/>
                <a:gd name="T10" fmla="*/ 20956 w 491"/>
                <a:gd name="T11" fmla="*/ 206115 h 608"/>
                <a:gd name="T12" fmla="*/ 51307 w 491"/>
                <a:gd name="T13" fmla="*/ 178633 h 608"/>
                <a:gd name="T14" fmla="*/ 171986 w 491"/>
                <a:gd name="T15" fmla="*/ 190927 h 608"/>
                <a:gd name="T16" fmla="*/ 189329 w 491"/>
                <a:gd name="T17" fmla="*/ 190927 h 608"/>
                <a:gd name="T18" fmla="*/ 183548 w 491"/>
                <a:gd name="T19" fmla="*/ 89678 h 608"/>
                <a:gd name="T20" fmla="*/ 252921 w 491"/>
                <a:gd name="T21" fmla="*/ 33991 h 608"/>
                <a:gd name="T22" fmla="*/ 256534 w 491"/>
                <a:gd name="T23" fmla="*/ 121499 h 608"/>
                <a:gd name="T24" fmla="*/ 317958 w 491"/>
                <a:gd name="T25" fmla="*/ 247337 h 608"/>
                <a:gd name="T26" fmla="*/ 354812 w 491"/>
                <a:gd name="T27" fmla="*/ 266141 h 608"/>
                <a:gd name="T28" fmla="*/ 354812 w 491"/>
                <a:gd name="T29" fmla="*/ 418738 h 608"/>
                <a:gd name="T30" fmla="*/ 211008 w 491"/>
                <a:gd name="T31" fmla="*/ 439711 h 608"/>
                <a:gd name="T32" fmla="*/ 119957 w 491"/>
                <a:gd name="T33" fmla="*/ 430309 h 608"/>
                <a:gd name="T34" fmla="*/ 44803 w 491"/>
                <a:gd name="T35" fmla="*/ 422354 h 608"/>
                <a:gd name="T36" fmla="*/ 23847 w 491"/>
                <a:gd name="T37" fmla="*/ 389810 h 608"/>
                <a:gd name="T38" fmla="*/ 42635 w 491"/>
                <a:gd name="T39" fmla="*/ 363051 h 608"/>
                <a:gd name="T40" fmla="*/ 32518 w 491"/>
                <a:gd name="T41" fmla="*/ 361604 h 608"/>
                <a:gd name="T42" fmla="*/ 8672 w 491"/>
                <a:gd name="T43" fmla="*/ 328337 h 608"/>
                <a:gd name="T44" fmla="*/ 32518 w 491"/>
                <a:gd name="T45" fmla="*/ 301578 h 608"/>
                <a:gd name="T46" fmla="*/ 28905 w 491"/>
                <a:gd name="T47" fmla="*/ 300855 h 608"/>
                <a:gd name="T48" fmla="*/ 1445 w 491"/>
                <a:gd name="T49" fmla="*/ 267587 h 6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91" h="608">
                  <a:moveTo>
                    <a:pt x="2" y="370"/>
                  </a:moveTo>
                  <a:cubicBezTo>
                    <a:pt x="5" y="347"/>
                    <a:pt x="25" y="330"/>
                    <a:pt x="49" y="332"/>
                  </a:cubicBezTo>
                  <a:cubicBezTo>
                    <a:pt x="112" y="338"/>
                    <a:pt x="112" y="338"/>
                    <a:pt x="112" y="338"/>
                  </a:cubicBezTo>
                  <a:cubicBezTo>
                    <a:pt x="112" y="337"/>
                    <a:pt x="112" y="337"/>
                    <a:pt x="112" y="337"/>
                  </a:cubicBezTo>
                  <a:cubicBezTo>
                    <a:pt x="62" y="331"/>
                    <a:pt x="62" y="331"/>
                    <a:pt x="62" y="331"/>
                  </a:cubicBezTo>
                  <a:cubicBezTo>
                    <a:pt x="42" y="329"/>
                    <a:pt x="27" y="309"/>
                    <a:pt x="29" y="285"/>
                  </a:cubicBezTo>
                  <a:cubicBezTo>
                    <a:pt x="32" y="262"/>
                    <a:pt x="50" y="245"/>
                    <a:pt x="71" y="247"/>
                  </a:cubicBezTo>
                  <a:cubicBezTo>
                    <a:pt x="238" y="264"/>
                    <a:pt x="238" y="264"/>
                    <a:pt x="238" y="264"/>
                  </a:cubicBezTo>
                  <a:cubicBezTo>
                    <a:pt x="262" y="264"/>
                    <a:pt x="262" y="264"/>
                    <a:pt x="262" y="264"/>
                  </a:cubicBezTo>
                  <a:cubicBezTo>
                    <a:pt x="262" y="264"/>
                    <a:pt x="228" y="249"/>
                    <a:pt x="254" y="124"/>
                  </a:cubicBezTo>
                  <a:cubicBezTo>
                    <a:pt x="280" y="0"/>
                    <a:pt x="350" y="47"/>
                    <a:pt x="350" y="47"/>
                  </a:cubicBezTo>
                  <a:cubicBezTo>
                    <a:pt x="350" y="47"/>
                    <a:pt x="351" y="153"/>
                    <a:pt x="355" y="168"/>
                  </a:cubicBezTo>
                  <a:cubicBezTo>
                    <a:pt x="359" y="183"/>
                    <a:pt x="440" y="342"/>
                    <a:pt x="440" y="342"/>
                  </a:cubicBezTo>
                  <a:cubicBezTo>
                    <a:pt x="440" y="351"/>
                    <a:pt x="491" y="359"/>
                    <a:pt x="491" y="368"/>
                  </a:cubicBezTo>
                  <a:cubicBezTo>
                    <a:pt x="490" y="441"/>
                    <a:pt x="491" y="503"/>
                    <a:pt x="491" y="579"/>
                  </a:cubicBezTo>
                  <a:cubicBezTo>
                    <a:pt x="437" y="565"/>
                    <a:pt x="408" y="608"/>
                    <a:pt x="292" y="608"/>
                  </a:cubicBezTo>
                  <a:cubicBezTo>
                    <a:pt x="254" y="608"/>
                    <a:pt x="206" y="601"/>
                    <a:pt x="166" y="595"/>
                  </a:cubicBezTo>
                  <a:cubicBezTo>
                    <a:pt x="62" y="584"/>
                    <a:pt x="62" y="584"/>
                    <a:pt x="62" y="584"/>
                  </a:cubicBezTo>
                  <a:cubicBezTo>
                    <a:pt x="44" y="582"/>
                    <a:pt x="31" y="562"/>
                    <a:pt x="33" y="539"/>
                  </a:cubicBezTo>
                  <a:cubicBezTo>
                    <a:pt x="35" y="521"/>
                    <a:pt x="46" y="506"/>
                    <a:pt x="59" y="502"/>
                  </a:cubicBezTo>
                  <a:cubicBezTo>
                    <a:pt x="45" y="500"/>
                    <a:pt x="45" y="500"/>
                    <a:pt x="45" y="500"/>
                  </a:cubicBezTo>
                  <a:cubicBezTo>
                    <a:pt x="25" y="498"/>
                    <a:pt x="10" y="478"/>
                    <a:pt x="12" y="454"/>
                  </a:cubicBezTo>
                  <a:cubicBezTo>
                    <a:pt x="14" y="434"/>
                    <a:pt x="28" y="420"/>
                    <a:pt x="45" y="417"/>
                  </a:cubicBezTo>
                  <a:cubicBezTo>
                    <a:pt x="40" y="416"/>
                    <a:pt x="40" y="416"/>
                    <a:pt x="40" y="416"/>
                  </a:cubicBezTo>
                  <a:cubicBezTo>
                    <a:pt x="17" y="414"/>
                    <a:pt x="0" y="393"/>
                    <a:pt x="2" y="3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53" name="TextBox 52">
            <a:extLst>
              <a:ext uri="{FF2B5EF4-FFF2-40B4-BE49-F238E27FC236}">
                <a16:creationId xmlns:a16="http://schemas.microsoft.com/office/drawing/2014/main" id="{BD4F6D33-FD4D-44B7-B4FE-4BA696531721}"/>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4" name="Straight Connector 53">
            <a:extLst>
              <a:ext uri="{FF2B5EF4-FFF2-40B4-BE49-F238E27FC236}">
                <a16:creationId xmlns:a16="http://schemas.microsoft.com/office/drawing/2014/main" id="{90B2F41E-B617-4BDE-9E0A-340980744525}"/>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9F134841-7FA0-43CC-BF55-F9D1830AB479}"/>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6" name="Text Placeholder 5">
            <a:extLst>
              <a:ext uri="{FF2B5EF4-FFF2-40B4-BE49-F238E27FC236}">
                <a16:creationId xmlns:a16="http://schemas.microsoft.com/office/drawing/2014/main" id="{2B15EE8D-A100-4DDD-BC89-380D197A0055}"/>
              </a:ext>
            </a:extLst>
          </p:cNvPr>
          <p:cNvSpPr txBox="1">
            <a:spLocks noChangeArrowheads="1"/>
          </p:cNvSpPr>
          <p:nvPr/>
        </p:nvSpPr>
        <p:spPr bwMode="auto">
          <a:xfrm>
            <a:off x="1239838" y="2500313"/>
            <a:ext cx="4856162" cy="110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60000"/>
              </a:lnSpc>
              <a:spcAft>
                <a:spcPts val="700"/>
              </a:spcAft>
              <a:buFont typeface="Arial" panose="020B0604020202020204" pitchFamily="34" charset="0"/>
              <a:buNone/>
            </a:pPr>
            <a:r>
              <a:rPr lang="en-US" altLang="en-US" sz="900">
                <a:cs typeface="Open Sans Light" panose="020B0306030504020204" pitchFamily="34" charset="0"/>
              </a:rPr>
              <a:t>Lorem ipsum dolor sit amet, consectetur adipiscing elit. Sed efficitur pulvinar dolor auctor. Pellentesque vitae nisl varius, eso pretium eros ac, suscipit dui. Pelle osso  ntesque a odio commodo, porttitor nulla vel, pulvinar purus. Aliquam era volutpat.</a:t>
            </a:r>
          </a:p>
        </p:txBody>
      </p:sp>
      <p:sp>
        <p:nvSpPr>
          <p:cNvPr id="58" name="Rectangle 57">
            <a:extLst>
              <a:ext uri="{FF2B5EF4-FFF2-40B4-BE49-F238E27FC236}">
                <a16:creationId xmlns:a16="http://schemas.microsoft.com/office/drawing/2014/main" id="{2C4030E0-258F-48B2-BB1F-894FA2FA26D9}"/>
              </a:ext>
            </a:extLst>
          </p:cNvPr>
          <p:cNvSpPr>
            <a:spLocks noChangeArrowheads="1"/>
          </p:cNvSpPr>
          <p:nvPr/>
        </p:nvSpPr>
        <p:spPr bwMode="auto">
          <a:xfrm>
            <a:off x="1370013" y="3771900"/>
            <a:ext cx="166687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Management</a:t>
            </a:r>
            <a:endParaRPr lang="en-US" altLang="en-US" sz="900">
              <a:latin typeface="Poppins" panose="00000500000000000000" pitchFamily="50" charset="0"/>
              <a:cs typeface="Poppins" panose="00000500000000000000" pitchFamily="50" charset="0"/>
            </a:endParaRPr>
          </a:p>
        </p:txBody>
      </p:sp>
      <p:sp>
        <p:nvSpPr>
          <p:cNvPr id="59" name="Rounded Rectangle 39">
            <a:extLst>
              <a:ext uri="{FF2B5EF4-FFF2-40B4-BE49-F238E27FC236}">
                <a16:creationId xmlns:a16="http://schemas.microsoft.com/office/drawing/2014/main" id="{2D16D33E-C227-4367-92A3-FB6C6E31077F}"/>
              </a:ext>
            </a:extLst>
          </p:cNvPr>
          <p:cNvSpPr/>
          <p:nvPr/>
        </p:nvSpPr>
        <p:spPr>
          <a:xfrm rot="5400000">
            <a:off x="3559175" y="1931988"/>
            <a:ext cx="71438"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0" name="Rounded Rectangle 40">
            <a:extLst>
              <a:ext uri="{FF2B5EF4-FFF2-40B4-BE49-F238E27FC236}">
                <a16:creationId xmlns:a16="http://schemas.microsoft.com/office/drawing/2014/main" id="{3987D724-DF7D-45C2-B1ED-4C708D1D6572}"/>
              </a:ext>
            </a:extLst>
          </p:cNvPr>
          <p:cNvSpPr/>
          <p:nvPr/>
        </p:nvSpPr>
        <p:spPr>
          <a:xfrm>
            <a:off x="1382713" y="4092575"/>
            <a:ext cx="3387725" cy="107950"/>
          </a:xfrm>
          <a:prstGeom prst="roundRect">
            <a:avLst>
              <a:gd name="adj" fmla="val 50000"/>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1" name="Rectangle 60">
            <a:extLst>
              <a:ext uri="{FF2B5EF4-FFF2-40B4-BE49-F238E27FC236}">
                <a16:creationId xmlns:a16="http://schemas.microsoft.com/office/drawing/2014/main" id="{E8B13F7F-296A-4257-8A1D-4E20603244D0}"/>
              </a:ext>
            </a:extLst>
          </p:cNvPr>
          <p:cNvSpPr>
            <a:spLocks noChangeArrowheads="1"/>
          </p:cNvSpPr>
          <p:nvPr/>
        </p:nvSpPr>
        <p:spPr bwMode="auto">
          <a:xfrm>
            <a:off x="5756275" y="4035425"/>
            <a:ext cx="681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70%</a:t>
            </a:r>
            <a:endParaRPr lang="en-US" altLang="en-US" sz="900">
              <a:latin typeface="Poppins" panose="00000500000000000000" pitchFamily="50" charset="0"/>
              <a:cs typeface="Poppins" panose="00000500000000000000" pitchFamily="50" charset="0"/>
            </a:endParaRPr>
          </a:p>
        </p:txBody>
      </p:sp>
      <p:sp>
        <p:nvSpPr>
          <p:cNvPr id="62" name="Rectangle 61">
            <a:extLst>
              <a:ext uri="{FF2B5EF4-FFF2-40B4-BE49-F238E27FC236}">
                <a16:creationId xmlns:a16="http://schemas.microsoft.com/office/drawing/2014/main" id="{E8A746A0-D5A8-4447-B17D-D08E7A13D15C}"/>
              </a:ext>
            </a:extLst>
          </p:cNvPr>
          <p:cNvSpPr>
            <a:spLocks noChangeArrowheads="1"/>
          </p:cNvSpPr>
          <p:nvPr/>
        </p:nvSpPr>
        <p:spPr bwMode="auto">
          <a:xfrm>
            <a:off x="1370013" y="4337050"/>
            <a:ext cx="166687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Negotiation</a:t>
            </a:r>
            <a:endParaRPr lang="en-US" altLang="en-US" sz="900">
              <a:latin typeface="Poppins" panose="00000500000000000000" pitchFamily="50" charset="0"/>
              <a:cs typeface="Poppins" panose="00000500000000000000" pitchFamily="50" charset="0"/>
            </a:endParaRPr>
          </a:p>
        </p:txBody>
      </p:sp>
      <p:sp>
        <p:nvSpPr>
          <p:cNvPr id="63" name="Rounded Rectangle 43">
            <a:extLst>
              <a:ext uri="{FF2B5EF4-FFF2-40B4-BE49-F238E27FC236}">
                <a16:creationId xmlns:a16="http://schemas.microsoft.com/office/drawing/2014/main" id="{F4724743-EA6A-430C-B3D4-DAA05EFF62F8}"/>
              </a:ext>
            </a:extLst>
          </p:cNvPr>
          <p:cNvSpPr/>
          <p:nvPr/>
        </p:nvSpPr>
        <p:spPr>
          <a:xfrm rot="5400000">
            <a:off x="3559175" y="2482851"/>
            <a:ext cx="71437"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4" name="Rounded Rectangle 44">
            <a:extLst>
              <a:ext uri="{FF2B5EF4-FFF2-40B4-BE49-F238E27FC236}">
                <a16:creationId xmlns:a16="http://schemas.microsoft.com/office/drawing/2014/main" id="{D17724D4-0E23-4358-BEF9-8D7FA0C8D3E9}"/>
              </a:ext>
            </a:extLst>
          </p:cNvPr>
          <p:cNvSpPr/>
          <p:nvPr/>
        </p:nvSpPr>
        <p:spPr>
          <a:xfrm>
            <a:off x="1382713" y="4643438"/>
            <a:ext cx="2833687" cy="107950"/>
          </a:xfrm>
          <a:prstGeom prst="roundRect">
            <a:avLst>
              <a:gd name="adj" fmla="val 50000"/>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5" name="Rectangle 64">
            <a:extLst>
              <a:ext uri="{FF2B5EF4-FFF2-40B4-BE49-F238E27FC236}">
                <a16:creationId xmlns:a16="http://schemas.microsoft.com/office/drawing/2014/main" id="{8258B183-7C1F-40FB-AC10-A9F013A02621}"/>
              </a:ext>
            </a:extLst>
          </p:cNvPr>
          <p:cNvSpPr>
            <a:spLocks noChangeArrowheads="1"/>
          </p:cNvSpPr>
          <p:nvPr/>
        </p:nvSpPr>
        <p:spPr bwMode="auto">
          <a:xfrm>
            <a:off x="5756275" y="4600575"/>
            <a:ext cx="681038"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60%</a:t>
            </a:r>
            <a:endParaRPr lang="en-US" altLang="en-US" sz="900">
              <a:latin typeface="Poppins" panose="00000500000000000000" pitchFamily="50" charset="0"/>
              <a:cs typeface="Poppins" panose="00000500000000000000" pitchFamily="50" charset="0"/>
            </a:endParaRPr>
          </a:p>
        </p:txBody>
      </p:sp>
      <p:sp>
        <p:nvSpPr>
          <p:cNvPr id="66" name="Rectangle 65">
            <a:extLst>
              <a:ext uri="{FF2B5EF4-FFF2-40B4-BE49-F238E27FC236}">
                <a16:creationId xmlns:a16="http://schemas.microsoft.com/office/drawing/2014/main" id="{64FC2859-1364-442B-B200-44ED2F6F06C8}"/>
              </a:ext>
            </a:extLst>
          </p:cNvPr>
          <p:cNvSpPr>
            <a:spLocks noChangeArrowheads="1"/>
          </p:cNvSpPr>
          <p:nvPr/>
        </p:nvSpPr>
        <p:spPr bwMode="auto">
          <a:xfrm>
            <a:off x="1370013" y="4902200"/>
            <a:ext cx="166687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Presentation</a:t>
            </a:r>
            <a:endParaRPr lang="en-US" altLang="en-US" sz="900">
              <a:latin typeface="Poppins" panose="00000500000000000000" pitchFamily="50" charset="0"/>
              <a:cs typeface="Poppins" panose="00000500000000000000" pitchFamily="50" charset="0"/>
            </a:endParaRPr>
          </a:p>
        </p:txBody>
      </p:sp>
      <p:sp>
        <p:nvSpPr>
          <p:cNvPr id="67" name="Rounded Rectangle 47">
            <a:extLst>
              <a:ext uri="{FF2B5EF4-FFF2-40B4-BE49-F238E27FC236}">
                <a16:creationId xmlns:a16="http://schemas.microsoft.com/office/drawing/2014/main" id="{5E38D863-3E82-4A8F-8BC1-DF2FF9CAFD24}"/>
              </a:ext>
            </a:extLst>
          </p:cNvPr>
          <p:cNvSpPr/>
          <p:nvPr/>
        </p:nvSpPr>
        <p:spPr>
          <a:xfrm rot="5400000">
            <a:off x="3559175" y="3062288"/>
            <a:ext cx="71438"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8" name="Rounded Rectangle 48">
            <a:extLst>
              <a:ext uri="{FF2B5EF4-FFF2-40B4-BE49-F238E27FC236}">
                <a16:creationId xmlns:a16="http://schemas.microsoft.com/office/drawing/2014/main" id="{DABD3A8C-BBDC-42A5-8A75-D3AD38974672}"/>
              </a:ext>
            </a:extLst>
          </p:cNvPr>
          <p:cNvSpPr/>
          <p:nvPr/>
        </p:nvSpPr>
        <p:spPr>
          <a:xfrm>
            <a:off x="1382713" y="5224463"/>
            <a:ext cx="3817937" cy="10795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69" name="Rectangle 68">
            <a:extLst>
              <a:ext uri="{FF2B5EF4-FFF2-40B4-BE49-F238E27FC236}">
                <a16:creationId xmlns:a16="http://schemas.microsoft.com/office/drawing/2014/main" id="{5D23718C-EAC2-4CCE-9504-7BA7F7F92047}"/>
              </a:ext>
            </a:extLst>
          </p:cNvPr>
          <p:cNvSpPr>
            <a:spLocks noChangeArrowheads="1"/>
          </p:cNvSpPr>
          <p:nvPr/>
        </p:nvSpPr>
        <p:spPr bwMode="auto">
          <a:xfrm>
            <a:off x="5756275" y="5165725"/>
            <a:ext cx="681038"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90%</a:t>
            </a:r>
            <a:endParaRPr lang="en-US" altLang="en-US" sz="900">
              <a:latin typeface="Poppins" panose="00000500000000000000" pitchFamily="50" charset="0"/>
              <a:cs typeface="Poppins" panose="00000500000000000000" pitchFamily="50" charset="0"/>
            </a:endParaRPr>
          </a:p>
        </p:txBody>
      </p:sp>
      <p:sp>
        <p:nvSpPr>
          <p:cNvPr id="70" name="Rectangle 69">
            <a:extLst>
              <a:ext uri="{FF2B5EF4-FFF2-40B4-BE49-F238E27FC236}">
                <a16:creationId xmlns:a16="http://schemas.microsoft.com/office/drawing/2014/main" id="{80CF53C4-FDA8-432B-83E9-523F2EB9B972}"/>
              </a:ext>
            </a:extLst>
          </p:cNvPr>
          <p:cNvSpPr>
            <a:spLocks noChangeArrowheads="1"/>
          </p:cNvSpPr>
          <p:nvPr/>
        </p:nvSpPr>
        <p:spPr bwMode="auto">
          <a:xfrm>
            <a:off x="1370013" y="5508625"/>
            <a:ext cx="166687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Design</a:t>
            </a:r>
            <a:endParaRPr lang="en-US" altLang="en-US" sz="900">
              <a:latin typeface="Poppins" panose="00000500000000000000" pitchFamily="50" charset="0"/>
              <a:cs typeface="Poppins" panose="00000500000000000000" pitchFamily="50" charset="0"/>
            </a:endParaRPr>
          </a:p>
        </p:txBody>
      </p:sp>
      <p:sp>
        <p:nvSpPr>
          <p:cNvPr id="71" name="Rounded Rectangle 47">
            <a:extLst>
              <a:ext uri="{FF2B5EF4-FFF2-40B4-BE49-F238E27FC236}">
                <a16:creationId xmlns:a16="http://schemas.microsoft.com/office/drawing/2014/main" id="{BF099E13-9D1C-4DD4-AFC9-307F293CBC48}"/>
              </a:ext>
            </a:extLst>
          </p:cNvPr>
          <p:cNvSpPr/>
          <p:nvPr/>
        </p:nvSpPr>
        <p:spPr>
          <a:xfrm rot="5400000">
            <a:off x="3558381" y="3669507"/>
            <a:ext cx="73025"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72" name="Rounded Rectangle 48">
            <a:extLst>
              <a:ext uri="{FF2B5EF4-FFF2-40B4-BE49-F238E27FC236}">
                <a16:creationId xmlns:a16="http://schemas.microsoft.com/office/drawing/2014/main" id="{F2F29CC5-31F9-41D2-9E97-CC1B11681905}"/>
              </a:ext>
            </a:extLst>
          </p:cNvPr>
          <p:cNvSpPr/>
          <p:nvPr/>
        </p:nvSpPr>
        <p:spPr>
          <a:xfrm>
            <a:off x="1382713" y="5830888"/>
            <a:ext cx="3817937" cy="10795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73" name="Rectangle 72">
            <a:extLst>
              <a:ext uri="{FF2B5EF4-FFF2-40B4-BE49-F238E27FC236}">
                <a16:creationId xmlns:a16="http://schemas.microsoft.com/office/drawing/2014/main" id="{F0573003-7A4E-4558-8D3E-2717868FAD8F}"/>
              </a:ext>
            </a:extLst>
          </p:cNvPr>
          <p:cNvSpPr>
            <a:spLocks noChangeArrowheads="1"/>
          </p:cNvSpPr>
          <p:nvPr/>
        </p:nvSpPr>
        <p:spPr bwMode="auto">
          <a:xfrm>
            <a:off x="5756275" y="5773738"/>
            <a:ext cx="681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90%</a:t>
            </a:r>
            <a:endParaRPr lang="en-US" altLang="en-US" sz="900">
              <a:latin typeface="Poppins" panose="00000500000000000000" pitchFamily="50" charset="0"/>
              <a:cs typeface="Poppins" panose="00000500000000000000" pitchFamily="50"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up)">
                                      <p:cBhvr>
                                        <p:cTn id="7" dur="500"/>
                                        <p:tgtEl>
                                          <p:spTgt spid="53"/>
                                        </p:tgtEl>
                                      </p:cBhvr>
                                    </p:animEffect>
                                  </p:childTnLst>
                                </p:cTn>
                              </p:par>
                              <p:par>
                                <p:cTn id="8" presetID="16" presetClass="entr" presetSubtype="37" fill="hold"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barn(outVertical)">
                                      <p:cBhvr>
                                        <p:cTn id="10" dur="500"/>
                                        <p:tgtEl>
                                          <p:spTgt spid="5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1000"/>
                                        <p:tgtEl>
                                          <p:spTgt spid="55"/>
                                        </p:tgtEl>
                                      </p:cBhvr>
                                    </p:animEffect>
                                    <p:anim calcmode="lin" valueType="num">
                                      <p:cBhvr>
                                        <p:cTn id="14" dur="1000" fill="hold"/>
                                        <p:tgtEl>
                                          <p:spTgt spid="55"/>
                                        </p:tgtEl>
                                        <p:attrNameLst>
                                          <p:attrName>ppt_x</p:attrName>
                                        </p:attrNameLst>
                                      </p:cBhvr>
                                      <p:tavLst>
                                        <p:tav tm="0">
                                          <p:val>
                                            <p:strVal val="#ppt_x"/>
                                          </p:val>
                                        </p:tav>
                                        <p:tav tm="100000">
                                          <p:val>
                                            <p:strVal val="#ppt_x"/>
                                          </p:val>
                                        </p:tav>
                                      </p:tavLst>
                                    </p:anim>
                                    <p:anim calcmode="lin" valueType="num">
                                      <p:cBhvr>
                                        <p:cTn id="15" dur="900" decel="100000" fill="hold"/>
                                        <p:tgtEl>
                                          <p:spTgt spid="5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7" presetClass="entr" presetSubtype="1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wipe(up)">
                                      <p:cBhvr>
                                        <p:cTn id="25" dur="500"/>
                                        <p:tgtEl>
                                          <p:spTgt spid="5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60"/>
                                        </p:tgtEl>
                                        <p:attrNameLst>
                                          <p:attrName>style.visibility</p:attrName>
                                        </p:attrNameLst>
                                      </p:cBhvr>
                                      <p:to>
                                        <p:strVal val="visible"/>
                                      </p:to>
                                    </p:set>
                                    <p:animEffect transition="in" filter="wipe(left)">
                                      <p:cBhvr>
                                        <p:cTn id="34" dur="500"/>
                                        <p:tgtEl>
                                          <p:spTgt spid="6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500"/>
                                        <p:tgtEl>
                                          <p:spTgt spid="61"/>
                                        </p:tgtEl>
                                      </p:cBhvr>
                                    </p:animEffect>
                                  </p:childTnLst>
                                </p:cTn>
                              </p:par>
                            </p:childTnLst>
                          </p:cTn>
                        </p:par>
                        <p:par>
                          <p:cTn id="38" fill="hold" nodeType="afterGroup">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2"/>
                                        </p:tgtEl>
                                        <p:attrNameLst>
                                          <p:attrName>style.visibility</p:attrName>
                                        </p:attrNameLst>
                                      </p:cBhvr>
                                      <p:to>
                                        <p:strVal val="visible"/>
                                      </p:to>
                                    </p:set>
                                    <p:animEffect transition="in" filter="fade">
                                      <p:cBhvr>
                                        <p:cTn id="41" dur="500"/>
                                        <p:tgtEl>
                                          <p:spTgt spid="6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wipe(left)">
                                      <p:cBhvr>
                                        <p:cTn id="44" dur="500"/>
                                        <p:tgtEl>
                                          <p:spTgt spid="6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3"/>
                                        </p:tgtEl>
                                        <p:attrNameLst>
                                          <p:attrName>style.visibility</p:attrName>
                                        </p:attrNameLst>
                                      </p:cBhvr>
                                      <p:to>
                                        <p:strVal val="visible"/>
                                      </p:to>
                                    </p:set>
                                    <p:animEffect transition="in" filter="fade">
                                      <p:cBhvr>
                                        <p:cTn id="47" dur="500"/>
                                        <p:tgtEl>
                                          <p:spTgt spid="6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nodeType="afterGroup">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500"/>
                                        <p:tgtEl>
                                          <p:spTgt spid="66"/>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wipe(left)">
                                      <p:cBhvr>
                                        <p:cTn id="57" dur="500"/>
                                        <p:tgtEl>
                                          <p:spTgt spid="6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7"/>
                                        </p:tgtEl>
                                        <p:attrNameLst>
                                          <p:attrName>style.visibility</p:attrName>
                                        </p:attrNameLst>
                                      </p:cBhvr>
                                      <p:to>
                                        <p:strVal val="visible"/>
                                      </p:to>
                                    </p:set>
                                    <p:animEffect transition="in" filter="fade">
                                      <p:cBhvr>
                                        <p:cTn id="60" dur="500"/>
                                        <p:tgtEl>
                                          <p:spTgt spid="6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Effect transition="in" filter="fade">
                                      <p:cBhvr>
                                        <p:cTn id="63" dur="500"/>
                                        <p:tgtEl>
                                          <p:spTgt spid="69"/>
                                        </p:tgtEl>
                                      </p:cBhvr>
                                    </p:animEffect>
                                  </p:childTnLst>
                                </p:cTn>
                              </p:par>
                            </p:childTnLst>
                          </p:cTn>
                        </p:par>
                        <p:par>
                          <p:cTn id="64" fill="hold" nodeType="afterGroup">
                            <p:stCondLst>
                              <p:cond delay="3000"/>
                            </p:stCondLst>
                            <p:childTnLst>
                              <p:par>
                                <p:cTn id="65" presetID="10" presetClass="entr" presetSubtype="0" fill="hold" grpId="0" nodeType="afterEffect">
                                  <p:stCondLst>
                                    <p:cond delay="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72"/>
                                        </p:tgtEl>
                                        <p:attrNameLst>
                                          <p:attrName>style.visibility</p:attrName>
                                        </p:attrNameLst>
                                      </p:cBhvr>
                                      <p:to>
                                        <p:strVal val="visible"/>
                                      </p:to>
                                    </p:set>
                                    <p:animEffect transition="in" filter="wipe(left)">
                                      <p:cBhvr>
                                        <p:cTn id="70" dur="500"/>
                                        <p:tgtEl>
                                          <p:spTgt spid="72"/>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3"/>
                                        </p:tgtEl>
                                        <p:attrNameLst>
                                          <p:attrName>style.visibility</p:attrName>
                                        </p:attrNameLst>
                                      </p:cBhvr>
                                      <p:to>
                                        <p:strVal val="visible"/>
                                      </p:to>
                                    </p:set>
                                    <p:animEffect transition="in" filter="fade">
                                      <p:cBhvr>
                                        <p:cTn id="76" dur="500"/>
                                        <p:tgtEl>
                                          <p:spTgt spid="73"/>
                                        </p:tgtEl>
                                      </p:cBhvr>
                                    </p:animEffect>
                                  </p:childTnLst>
                                </p:cTn>
                              </p:par>
                            </p:childTnLst>
                          </p:cTn>
                        </p:par>
                        <p:par>
                          <p:cTn id="77" fill="hold" nodeType="afterGroup">
                            <p:stCondLst>
                              <p:cond delay="3500"/>
                            </p:stCondLst>
                            <p:childTnLst>
                              <p:par>
                                <p:cTn id="78" presetID="2" presetClass="exit" presetSubtype="1" fill="hold" grpId="1" nodeType="afterEffect">
                                  <p:stCondLst>
                                    <p:cond delay="0"/>
                                  </p:stCondLst>
                                  <p:childTnLst>
                                    <p:anim calcmode="lin" valueType="num">
                                      <p:cBhvr additive="base">
                                        <p:cTn id="79" dur="500"/>
                                        <p:tgtEl>
                                          <p:spTgt spid="53"/>
                                        </p:tgtEl>
                                        <p:attrNameLst>
                                          <p:attrName>ppt_x</p:attrName>
                                        </p:attrNameLst>
                                      </p:cBhvr>
                                      <p:tavLst>
                                        <p:tav tm="0">
                                          <p:val>
                                            <p:strVal val="ppt_x"/>
                                          </p:val>
                                        </p:tav>
                                        <p:tav tm="100000">
                                          <p:val>
                                            <p:strVal val="ppt_x"/>
                                          </p:val>
                                        </p:tav>
                                      </p:tavLst>
                                    </p:anim>
                                    <p:anim calcmode="lin" valueType="num">
                                      <p:cBhvr additive="base">
                                        <p:cTn id="80" dur="500"/>
                                        <p:tgtEl>
                                          <p:spTgt spid="53"/>
                                        </p:tgtEl>
                                        <p:attrNameLst>
                                          <p:attrName>ppt_y</p:attrName>
                                        </p:attrNameLst>
                                      </p:cBhvr>
                                      <p:tavLst>
                                        <p:tav tm="0">
                                          <p:val>
                                            <p:strVal val="ppt_y"/>
                                          </p:val>
                                        </p:tav>
                                        <p:tav tm="100000">
                                          <p:val>
                                            <p:strVal val="0-ppt_h/2"/>
                                          </p:val>
                                        </p:tav>
                                      </p:tavLst>
                                    </p:anim>
                                    <p:set>
                                      <p:cBhvr>
                                        <p:cTn id="81" dur="1" fill="hold">
                                          <p:stCondLst>
                                            <p:cond delay="499"/>
                                          </p:stCondLst>
                                        </p:cTn>
                                        <p:tgtEl>
                                          <p:spTgt spid="53"/>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54"/>
                                        </p:tgtEl>
                                        <p:attrNameLst>
                                          <p:attrName>ppt_x</p:attrName>
                                        </p:attrNameLst>
                                      </p:cBhvr>
                                      <p:tavLst>
                                        <p:tav tm="0">
                                          <p:val>
                                            <p:strVal val="ppt_x"/>
                                          </p:val>
                                        </p:tav>
                                        <p:tav tm="100000">
                                          <p:val>
                                            <p:strVal val="ppt_x"/>
                                          </p:val>
                                        </p:tav>
                                      </p:tavLst>
                                    </p:anim>
                                    <p:anim calcmode="lin" valueType="num">
                                      <p:cBhvr additive="base">
                                        <p:cTn id="84" dur="500"/>
                                        <p:tgtEl>
                                          <p:spTgt spid="54"/>
                                        </p:tgtEl>
                                        <p:attrNameLst>
                                          <p:attrName>ppt_y</p:attrName>
                                        </p:attrNameLst>
                                      </p:cBhvr>
                                      <p:tavLst>
                                        <p:tav tm="0">
                                          <p:val>
                                            <p:strVal val="ppt_y"/>
                                          </p:val>
                                        </p:tav>
                                        <p:tav tm="100000">
                                          <p:val>
                                            <p:strVal val="0-ppt_h/2"/>
                                          </p:val>
                                        </p:tav>
                                      </p:tavLst>
                                    </p:anim>
                                    <p:set>
                                      <p:cBhvr>
                                        <p:cTn id="85" dur="1" fill="hold">
                                          <p:stCondLst>
                                            <p:cond delay="499"/>
                                          </p:stCondLst>
                                        </p:cTn>
                                        <p:tgtEl>
                                          <p:spTgt spid="54"/>
                                        </p:tgtEl>
                                        <p:attrNameLst>
                                          <p:attrName>style.visibility</p:attrName>
                                        </p:attrNameLst>
                                      </p:cBhvr>
                                      <p:to>
                                        <p:strVal val="hidden"/>
                                      </p:to>
                                    </p:set>
                                  </p:childTnLst>
                                </p:cTn>
                              </p:par>
                              <p:par>
                                <p:cTn id="86" presetID="2" presetClass="exit" presetSubtype="1" fill="hold" grpId="1" nodeType="withEffect">
                                  <p:stCondLst>
                                    <p:cond delay="0"/>
                                  </p:stCondLst>
                                  <p:childTnLst>
                                    <p:anim calcmode="lin" valueType="num">
                                      <p:cBhvr additive="base">
                                        <p:cTn id="87" dur="500"/>
                                        <p:tgtEl>
                                          <p:spTgt spid="55"/>
                                        </p:tgtEl>
                                        <p:attrNameLst>
                                          <p:attrName>ppt_x</p:attrName>
                                        </p:attrNameLst>
                                      </p:cBhvr>
                                      <p:tavLst>
                                        <p:tav tm="0">
                                          <p:val>
                                            <p:strVal val="ppt_x"/>
                                          </p:val>
                                        </p:tav>
                                        <p:tav tm="100000">
                                          <p:val>
                                            <p:strVal val="ppt_x"/>
                                          </p:val>
                                        </p:tav>
                                      </p:tavLst>
                                    </p:anim>
                                    <p:anim calcmode="lin" valueType="num">
                                      <p:cBhvr additive="base">
                                        <p:cTn id="88" dur="500"/>
                                        <p:tgtEl>
                                          <p:spTgt spid="55"/>
                                        </p:tgtEl>
                                        <p:attrNameLst>
                                          <p:attrName>ppt_y</p:attrName>
                                        </p:attrNameLst>
                                      </p:cBhvr>
                                      <p:tavLst>
                                        <p:tav tm="0">
                                          <p:val>
                                            <p:strVal val="ppt_y"/>
                                          </p:val>
                                        </p:tav>
                                        <p:tav tm="100000">
                                          <p:val>
                                            <p:strVal val="0-ppt_h/2"/>
                                          </p:val>
                                        </p:tav>
                                      </p:tavLst>
                                    </p:anim>
                                    <p:set>
                                      <p:cBhvr>
                                        <p:cTn id="89" dur="1" fill="hold">
                                          <p:stCondLst>
                                            <p:cond delay="499"/>
                                          </p:stCondLst>
                                        </p:cTn>
                                        <p:tgtEl>
                                          <p:spTgt spid="55"/>
                                        </p:tgtEl>
                                        <p:attrNameLst>
                                          <p:attrName>style.visibility</p:attrName>
                                        </p:attrNameLst>
                                      </p:cBhvr>
                                      <p:to>
                                        <p:strVal val="hidden"/>
                                      </p:to>
                                    </p:set>
                                  </p:childTnLst>
                                </p:cTn>
                              </p:par>
                              <p:par>
                                <p:cTn id="90" presetID="2" presetClass="exit" presetSubtype="1" fill="hold" nodeType="withEffect">
                                  <p:stCondLst>
                                    <p:cond delay="0"/>
                                  </p:stCondLst>
                                  <p:childTnLst>
                                    <p:anim calcmode="lin" valueType="num">
                                      <p:cBhvr additive="base">
                                        <p:cTn id="91" dur="500"/>
                                        <p:tgtEl>
                                          <p:spTgt spid="2"/>
                                        </p:tgtEl>
                                        <p:attrNameLst>
                                          <p:attrName>ppt_x</p:attrName>
                                        </p:attrNameLst>
                                      </p:cBhvr>
                                      <p:tavLst>
                                        <p:tav tm="0">
                                          <p:val>
                                            <p:strVal val="ppt_x"/>
                                          </p:val>
                                        </p:tav>
                                        <p:tav tm="100000">
                                          <p:val>
                                            <p:strVal val="ppt_x"/>
                                          </p:val>
                                        </p:tav>
                                      </p:tavLst>
                                    </p:anim>
                                    <p:anim calcmode="lin" valueType="num">
                                      <p:cBhvr additive="base">
                                        <p:cTn id="92" dur="500"/>
                                        <p:tgtEl>
                                          <p:spTgt spid="2"/>
                                        </p:tgtEl>
                                        <p:attrNameLst>
                                          <p:attrName>ppt_y</p:attrName>
                                        </p:attrNameLst>
                                      </p:cBhvr>
                                      <p:tavLst>
                                        <p:tav tm="0">
                                          <p:val>
                                            <p:strVal val="ppt_y"/>
                                          </p:val>
                                        </p:tav>
                                        <p:tav tm="100000">
                                          <p:val>
                                            <p:strVal val="0-ppt_h/2"/>
                                          </p:val>
                                        </p:tav>
                                      </p:tavLst>
                                    </p:anim>
                                    <p:set>
                                      <p:cBhvr>
                                        <p:cTn id="93" dur="1" fill="hold">
                                          <p:stCondLst>
                                            <p:cond delay="499"/>
                                          </p:stCondLst>
                                        </p:cTn>
                                        <p:tgtEl>
                                          <p:spTgt spid="2"/>
                                        </p:tgtEl>
                                        <p:attrNameLst>
                                          <p:attrName>style.visibility</p:attrName>
                                        </p:attrNameLst>
                                      </p:cBhvr>
                                      <p:to>
                                        <p:strVal val="hidden"/>
                                      </p:to>
                                    </p:set>
                                  </p:childTnLst>
                                </p:cTn>
                              </p:par>
                              <p:par>
                                <p:cTn id="94" presetID="2" presetClass="exit" presetSubtype="1" fill="hold" grpId="1" nodeType="withEffect">
                                  <p:stCondLst>
                                    <p:cond delay="0"/>
                                  </p:stCondLst>
                                  <p:childTnLst>
                                    <p:anim calcmode="lin" valueType="num">
                                      <p:cBhvr additive="base">
                                        <p:cTn id="95" dur="500"/>
                                        <p:tgtEl>
                                          <p:spTgt spid="56"/>
                                        </p:tgtEl>
                                        <p:attrNameLst>
                                          <p:attrName>ppt_x</p:attrName>
                                        </p:attrNameLst>
                                      </p:cBhvr>
                                      <p:tavLst>
                                        <p:tav tm="0">
                                          <p:val>
                                            <p:strVal val="ppt_x"/>
                                          </p:val>
                                        </p:tav>
                                        <p:tav tm="100000">
                                          <p:val>
                                            <p:strVal val="ppt_x"/>
                                          </p:val>
                                        </p:tav>
                                      </p:tavLst>
                                    </p:anim>
                                    <p:anim calcmode="lin" valueType="num">
                                      <p:cBhvr additive="base">
                                        <p:cTn id="96" dur="500"/>
                                        <p:tgtEl>
                                          <p:spTgt spid="56"/>
                                        </p:tgtEl>
                                        <p:attrNameLst>
                                          <p:attrName>ppt_y</p:attrName>
                                        </p:attrNameLst>
                                      </p:cBhvr>
                                      <p:tavLst>
                                        <p:tav tm="0">
                                          <p:val>
                                            <p:strVal val="ppt_y"/>
                                          </p:val>
                                        </p:tav>
                                        <p:tav tm="100000">
                                          <p:val>
                                            <p:strVal val="0-ppt_h/2"/>
                                          </p:val>
                                        </p:tav>
                                      </p:tavLst>
                                    </p:anim>
                                    <p:set>
                                      <p:cBhvr>
                                        <p:cTn id="97" dur="1" fill="hold">
                                          <p:stCondLst>
                                            <p:cond delay="499"/>
                                          </p:stCondLst>
                                        </p:cTn>
                                        <p:tgtEl>
                                          <p:spTgt spid="56"/>
                                        </p:tgtEl>
                                        <p:attrNameLst>
                                          <p:attrName>style.visibility</p:attrName>
                                        </p:attrNameLst>
                                      </p:cBhvr>
                                      <p:to>
                                        <p:strVal val="hidden"/>
                                      </p:to>
                                    </p:set>
                                  </p:childTnLst>
                                </p:cTn>
                              </p:par>
                              <p:par>
                                <p:cTn id="98" presetID="2" presetClass="exit" presetSubtype="1" fill="hold" grpId="1" nodeType="withEffect">
                                  <p:stCondLst>
                                    <p:cond delay="0"/>
                                  </p:stCondLst>
                                  <p:childTnLst>
                                    <p:anim calcmode="lin" valueType="num">
                                      <p:cBhvr additive="base">
                                        <p:cTn id="99" dur="500"/>
                                        <p:tgtEl>
                                          <p:spTgt spid="58"/>
                                        </p:tgtEl>
                                        <p:attrNameLst>
                                          <p:attrName>ppt_x</p:attrName>
                                        </p:attrNameLst>
                                      </p:cBhvr>
                                      <p:tavLst>
                                        <p:tav tm="0">
                                          <p:val>
                                            <p:strVal val="ppt_x"/>
                                          </p:val>
                                        </p:tav>
                                        <p:tav tm="100000">
                                          <p:val>
                                            <p:strVal val="ppt_x"/>
                                          </p:val>
                                        </p:tav>
                                      </p:tavLst>
                                    </p:anim>
                                    <p:anim calcmode="lin" valueType="num">
                                      <p:cBhvr additive="base">
                                        <p:cTn id="100" dur="500"/>
                                        <p:tgtEl>
                                          <p:spTgt spid="58"/>
                                        </p:tgtEl>
                                        <p:attrNameLst>
                                          <p:attrName>ppt_y</p:attrName>
                                        </p:attrNameLst>
                                      </p:cBhvr>
                                      <p:tavLst>
                                        <p:tav tm="0">
                                          <p:val>
                                            <p:strVal val="ppt_y"/>
                                          </p:val>
                                        </p:tav>
                                        <p:tav tm="100000">
                                          <p:val>
                                            <p:strVal val="0-ppt_h/2"/>
                                          </p:val>
                                        </p:tav>
                                      </p:tavLst>
                                    </p:anim>
                                    <p:set>
                                      <p:cBhvr>
                                        <p:cTn id="101" dur="1" fill="hold">
                                          <p:stCondLst>
                                            <p:cond delay="499"/>
                                          </p:stCondLst>
                                        </p:cTn>
                                        <p:tgtEl>
                                          <p:spTgt spid="58"/>
                                        </p:tgtEl>
                                        <p:attrNameLst>
                                          <p:attrName>style.visibility</p:attrName>
                                        </p:attrNameLst>
                                      </p:cBhvr>
                                      <p:to>
                                        <p:strVal val="hidden"/>
                                      </p:to>
                                    </p:set>
                                  </p:childTnLst>
                                </p:cTn>
                              </p:par>
                              <p:par>
                                <p:cTn id="102" presetID="2" presetClass="exit" presetSubtype="1" fill="hold" grpId="1" nodeType="withEffect">
                                  <p:stCondLst>
                                    <p:cond delay="0"/>
                                  </p:stCondLst>
                                  <p:childTnLst>
                                    <p:anim calcmode="lin" valueType="num">
                                      <p:cBhvr additive="base">
                                        <p:cTn id="103" dur="500"/>
                                        <p:tgtEl>
                                          <p:spTgt spid="59"/>
                                        </p:tgtEl>
                                        <p:attrNameLst>
                                          <p:attrName>ppt_x</p:attrName>
                                        </p:attrNameLst>
                                      </p:cBhvr>
                                      <p:tavLst>
                                        <p:tav tm="0">
                                          <p:val>
                                            <p:strVal val="ppt_x"/>
                                          </p:val>
                                        </p:tav>
                                        <p:tav tm="100000">
                                          <p:val>
                                            <p:strVal val="ppt_x"/>
                                          </p:val>
                                        </p:tav>
                                      </p:tavLst>
                                    </p:anim>
                                    <p:anim calcmode="lin" valueType="num">
                                      <p:cBhvr additive="base">
                                        <p:cTn id="104" dur="500"/>
                                        <p:tgtEl>
                                          <p:spTgt spid="59"/>
                                        </p:tgtEl>
                                        <p:attrNameLst>
                                          <p:attrName>ppt_y</p:attrName>
                                        </p:attrNameLst>
                                      </p:cBhvr>
                                      <p:tavLst>
                                        <p:tav tm="0">
                                          <p:val>
                                            <p:strVal val="ppt_y"/>
                                          </p:val>
                                        </p:tav>
                                        <p:tav tm="100000">
                                          <p:val>
                                            <p:strVal val="0-ppt_h/2"/>
                                          </p:val>
                                        </p:tav>
                                      </p:tavLst>
                                    </p:anim>
                                    <p:set>
                                      <p:cBhvr>
                                        <p:cTn id="105" dur="1" fill="hold">
                                          <p:stCondLst>
                                            <p:cond delay="499"/>
                                          </p:stCondLst>
                                        </p:cTn>
                                        <p:tgtEl>
                                          <p:spTgt spid="59"/>
                                        </p:tgtEl>
                                        <p:attrNameLst>
                                          <p:attrName>style.visibility</p:attrName>
                                        </p:attrNameLst>
                                      </p:cBhvr>
                                      <p:to>
                                        <p:strVal val="hidden"/>
                                      </p:to>
                                    </p:set>
                                  </p:childTnLst>
                                </p:cTn>
                              </p:par>
                              <p:par>
                                <p:cTn id="106" presetID="2" presetClass="exit" presetSubtype="1" fill="hold" grpId="1" nodeType="withEffect">
                                  <p:stCondLst>
                                    <p:cond delay="0"/>
                                  </p:stCondLst>
                                  <p:childTnLst>
                                    <p:anim calcmode="lin" valueType="num">
                                      <p:cBhvr additive="base">
                                        <p:cTn id="107" dur="500"/>
                                        <p:tgtEl>
                                          <p:spTgt spid="60"/>
                                        </p:tgtEl>
                                        <p:attrNameLst>
                                          <p:attrName>ppt_x</p:attrName>
                                        </p:attrNameLst>
                                      </p:cBhvr>
                                      <p:tavLst>
                                        <p:tav tm="0">
                                          <p:val>
                                            <p:strVal val="ppt_x"/>
                                          </p:val>
                                        </p:tav>
                                        <p:tav tm="100000">
                                          <p:val>
                                            <p:strVal val="ppt_x"/>
                                          </p:val>
                                        </p:tav>
                                      </p:tavLst>
                                    </p:anim>
                                    <p:anim calcmode="lin" valueType="num">
                                      <p:cBhvr additive="base">
                                        <p:cTn id="108" dur="500"/>
                                        <p:tgtEl>
                                          <p:spTgt spid="60"/>
                                        </p:tgtEl>
                                        <p:attrNameLst>
                                          <p:attrName>ppt_y</p:attrName>
                                        </p:attrNameLst>
                                      </p:cBhvr>
                                      <p:tavLst>
                                        <p:tav tm="0">
                                          <p:val>
                                            <p:strVal val="ppt_y"/>
                                          </p:val>
                                        </p:tav>
                                        <p:tav tm="100000">
                                          <p:val>
                                            <p:strVal val="0-ppt_h/2"/>
                                          </p:val>
                                        </p:tav>
                                      </p:tavLst>
                                    </p:anim>
                                    <p:set>
                                      <p:cBhvr>
                                        <p:cTn id="109" dur="1" fill="hold">
                                          <p:stCondLst>
                                            <p:cond delay="499"/>
                                          </p:stCondLst>
                                        </p:cTn>
                                        <p:tgtEl>
                                          <p:spTgt spid="60"/>
                                        </p:tgtEl>
                                        <p:attrNameLst>
                                          <p:attrName>style.visibility</p:attrName>
                                        </p:attrNameLst>
                                      </p:cBhvr>
                                      <p:to>
                                        <p:strVal val="hidden"/>
                                      </p:to>
                                    </p:set>
                                  </p:childTnLst>
                                </p:cTn>
                              </p:par>
                              <p:par>
                                <p:cTn id="110" presetID="2" presetClass="exit" presetSubtype="1" fill="hold" grpId="1" nodeType="withEffect">
                                  <p:stCondLst>
                                    <p:cond delay="0"/>
                                  </p:stCondLst>
                                  <p:childTnLst>
                                    <p:anim calcmode="lin" valueType="num">
                                      <p:cBhvr additive="base">
                                        <p:cTn id="111" dur="500"/>
                                        <p:tgtEl>
                                          <p:spTgt spid="61"/>
                                        </p:tgtEl>
                                        <p:attrNameLst>
                                          <p:attrName>ppt_x</p:attrName>
                                        </p:attrNameLst>
                                      </p:cBhvr>
                                      <p:tavLst>
                                        <p:tav tm="0">
                                          <p:val>
                                            <p:strVal val="ppt_x"/>
                                          </p:val>
                                        </p:tav>
                                        <p:tav tm="100000">
                                          <p:val>
                                            <p:strVal val="ppt_x"/>
                                          </p:val>
                                        </p:tav>
                                      </p:tavLst>
                                    </p:anim>
                                    <p:anim calcmode="lin" valueType="num">
                                      <p:cBhvr additive="base">
                                        <p:cTn id="112" dur="500"/>
                                        <p:tgtEl>
                                          <p:spTgt spid="61"/>
                                        </p:tgtEl>
                                        <p:attrNameLst>
                                          <p:attrName>ppt_y</p:attrName>
                                        </p:attrNameLst>
                                      </p:cBhvr>
                                      <p:tavLst>
                                        <p:tav tm="0">
                                          <p:val>
                                            <p:strVal val="ppt_y"/>
                                          </p:val>
                                        </p:tav>
                                        <p:tav tm="100000">
                                          <p:val>
                                            <p:strVal val="0-ppt_h/2"/>
                                          </p:val>
                                        </p:tav>
                                      </p:tavLst>
                                    </p:anim>
                                    <p:set>
                                      <p:cBhvr>
                                        <p:cTn id="113" dur="1" fill="hold">
                                          <p:stCondLst>
                                            <p:cond delay="499"/>
                                          </p:stCondLst>
                                        </p:cTn>
                                        <p:tgtEl>
                                          <p:spTgt spid="61"/>
                                        </p:tgtEl>
                                        <p:attrNameLst>
                                          <p:attrName>style.visibility</p:attrName>
                                        </p:attrNameLst>
                                      </p:cBhvr>
                                      <p:to>
                                        <p:strVal val="hidden"/>
                                      </p:to>
                                    </p:set>
                                  </p:childTnLst>
                                </p:cTn>
                              </p:par>
                              <p:par>
                                <p:cTn id="114" presetID="2" presetClass="exit" presetSubtype="1" fill="hold" grpId="1" nodeType="withEffect">
                                  <p:stCondLst>
                                    <p:cond delay="0"/>
                                  </p:stCondLst>
                                  <p:childTnLst>
                                    <p:anim calcmode="lin" valueType="num">
                                      <p:cBhvr additive="base">
                                        <p:cTn id="115" dur="500"/>
                                        <p:tgtEl>
                                          <p:spTgt spid="62"/>
                                        </p:tgtEl>
                                        <p:attrNameLst>
                                          <p:attrName>ppt_x</p:attrName>
                                        </p:attrNameLst>
                                      </p:cBhvr>
                                      <p:tavLst>
                                        <p:tav tm="0">
                                          <p:val>
                                            <p:strVal val="ppt_x"/>
                                          </p:val>
                                        </p:tav>
                                        <p:tav tm="100000">
                                          <p:val>
                                            <p:strVal val="ppt_x"/>
                                          </p:val>
                                        </p:tav>
                                      </p:tavLst>
                                    </p:anim>
                                    <p:anim calcmode="lin" valueType="num">
                                      <p:cBhvr additive="base">
                                        <p:cTn id="116" dur="500"/>
                                        <p:tgtEl>
                                          <p:spTgt spid="62"/>
                                        </p:tgtEl>
                                        <p:attrNameLst>
                                          <p:attrName>ppt_y</p:attrName>
                                        </p:attrNameLst>
                                      </p:cBhvr>
                                      <p:tavLst>
                                        <p:tav tm="0">
                                          <p:val>
                                            <p:strVal val="ppt_y"/>
                                          </p:val>
                                        </p:tav>
                                        <p:tav tm="100000">
                                          <p:val>
                                            <p:strVal val="0-ppt_h/2"/>
                                          </p:val>
                                        </p:tav>
                                      </p:tavLst>
                                    </p:anim>
                                    <p:set>
                                      <p:cBhvr>
                                        <p:cTn id="117" dur="1" fill="hold">
                                          <p:stCondLst>
                                            <p:cond delay="499"/>
                                          </p:stCondLst>
                                        </p:cTn>
                                        <p:tgtEl>
                                          <p:spTgt spid="62"/>
                                        </p:tgtEl>
                                        <p:attrNameLst>
                                          <p:attrName>style.visibility</p:attrName>
                                        </p:attrNameLst>
                                      </p:cBhvr>
                                      <p:to>
                                        <p:strVal val="hidden"/>
                                      </p:to>
                                    </p:set>
                                  </p:childTnLst>
                                </p:cTn>
                              </p:par>
                              <p:par>
                                <p:cTn id="118" presetID="2" presetClass="exit" presetSubtype="1" fill="hold" grpId="1" nodeType="withEffect">
                                  <p:stCondLst>
                                    <p:cond delay="0"/>
                                  </p:stCondLst>
                                  <p:childTnLst>
                                    <p:anim calcmode="lin" valueType="num">
                                      <p:cBhvr additive="base">
                                        <p:cTn id="119" dur="500"/>
                                        <p:tgtEl>
                                          <p:spTgt spid="64"/>
                                        </p:tgtEl>
                                        <p:attrNameLst>
                                          <p:attrName>ppt_x</p:attrName>
                                        </p:attrNameLst>
                                      </p:cBhvr>
                                      <p:tavLst>
                                        <p:tav tm="0">
                                          <p:val>
                                            <p:strVal val="ppt_x"/>
                                          </p:val>
                                        </p:tav>
                                        <p:tav tm="100000">
                                          <p:val>
                                            <p:strVal val="ppt_x"/>
                                          </p:val>
                                        </p:tav>
                                      </p:tavLst>
                                    </p:anim>
                                    <p:anim calcmode="lin" valueType="num">
                                      <p:cBhvr additive="base">
                                        <p:cTn id="120" dur="500"/>
                                        <p:tgtEl>
                                          <p:spTgt spid="64"/>
                                        </p:tgtEl>
                                        <p:attrNameLst>
                                          <p:attrName>ppt_y</p:attrName>
                                        </p:attrNameLst>
                                      </p:cBhvr>
                                      <p:tavLst>
                                        <p:tav tm="0">
                                          <p:val>
                                            <p:strVal val="ppt_y"/>
                                          </p:val>
                                        </p:tav>
                                        <p:tav tm="100000">
                                          <p:val>
                                            <p:strVal val="0-ppt_h/2"/>
                                          </p:val>
                                        </p:tav>
                                      </p:tavLst>
                                    </p:anim>
                                    <p:set>
                                      <p:cBhvr>
                                        <p:cTn id="121" dur="1" fill="hold">
                                          <p:stCondLst>
                                            <p:cond delay="499"/>
                                          </p:stCondLst>
                                        </p:cTn>
                                        <p:tgtEl>
                                          <p:spTgt spid="64"/>
                                        </p:tgtEl>
                                        <p:attrNameLst>
                                          <p:attrName>style.visibility</p:attrName>
                                        </p:attrNameLst>
                                      </p:cBhvr>
                                      <p:to>
                                        <p:strVal val="hidden"/>
                                      </p:to>
                                    </p:set>
                                  </p:childTnLst>
                                </p:cTn>
                              </p:par>
                              <p:par>
                                <p:cTn id="122" presetID="2" presetClass="exit" presetSubtype="1" fill="hold" grpId="1" nodeType="withEffect">
                                  <p:stCondLst>
                                    <p:cond delay="0"/>
                                  </p:stCondLst>
                                  <p:childTnLst>
                                    <p:anim calcmode="lin" valueType="num">
                                      <p:cBhvr additive="base">
                                        <p:cTn id="123" dur="500"/>
                                        <p:tgtEl>
                                          <p:spTgt spid="63"/>
                                        </p:tgtEl>
                                        <p:attrNameLst>
                                          <p:attrName>ppt_x</p:attrName>
                                        </p:attrNameLst>
                                      </p:cBhvr>
                                      <p:tavLst>
                                        <p:tav tm="0">
                                          <p:val>
                                            <p:strVal val="ppt_x"/>
                                          </p:val>
                                        </p:tav>
                                        <p:tav tm="100000">
                                          <p:val>
                                            <p:strVal val="ppt_x"/>
                                          </p:val>
                                        </p:tav>
                                      </p:tavLst>
                                    </p:anim>
                                    <p:anim calcmode="lin" valueType="num">
                                      <p:cBhvr additive="base">
                                        <p:cTn id="124" dur="500"/>
                                        <p:tgtEl>
                                          <p:spTgt spid="63"/>
                                        </p:tgtEl>
                                        <p:attrNameLst>
                                          <p:attrName>ppt_y</p:attrName>
                                        </p:attrNameLst>
                                      </p:cBhvr>
                                      <p:tavLst>
                                        <p:tav tm="0">
                                          <p:val>
                                            <p:strVal val="ppt_y"/>
                                          </p:val>
                                        </p:tav>
                                        <p:tav tm="100000">
                                          <p:val>
                                            <p:strVal val="0-ppt_h/2"/>
                                          </p:val>
                                        </p:tav>
                                      </p:tavLst>
                                    </p:anim>
                                    <p:set>
                                      <p:cBhvr>
                                        <p:cTn id="125" dur="1" fill="hold">
                                          <p:stCondLst>
                                            <p:cond delay="499"/>
                                          </p:stCondLst>
                                        </p:cTn>
                                        <p:tgtEl>
                                          <p:spTgt spid="63"/>
                                        </p:tgtEl>
                                        <p:attrNameLst>
                                          <p:attrName>style.visibility</p:attrName>
                                        </p:attrNameLst>
                                      </p:cBhvr>
                                      <p:to>
                                        <p:strVal val="hidden"/>
                                      </p:to>
                                    </p:set>
                                  </p:childTnLst>
                                </p:cTn>
                              </p:par>
                              <p:par>
                                <p:cTn id="126" presetID="2" presetClass="exit" presetSubtype="1" fill="hold" grpId="1" nodeType="withEffect">
                                  <p:stCondLst>
                                    <p:cond delay="0"/>
                                  </p:stCondLst>
                                  <p:childTnLst>
                                    <p:anim calcmode="lin" valueType="num">
                                      <p:cBhvr additive="base">
                                        <p:cTn id="127" dur="500"/>
                                        <p:tgtEl>
                                          <p:spTgt spid="65"/>
                                        </p:tgtEl>
                                        <p:attrNameLst>
                                          <p:attrName>ppt_x</p:attrName>
                                        </p:attrNameLst>
                                      </p:cBhvr>
                                      <p:tavLst>
                                        <p:tav tm="0">
                                          <p:val>
                                            <p:strVal val="ppt_x"/>
                                          </p:val>
                                        </p:tav>
                                        <p:tav tm="100000">
                                          <p:val>
                                            <p:strVal val="ppt_x"/>
                                          </p:val>
                                        </p:tav>
                                      </p:tavLst>
                                    </p:anim>
                                    <p:anim calcmode="lin" valueType="num">
                                      <p:cBhvr additive="base">
                                        <p:cTn id="128" dur="500"/>
                                        <p:tgtEl>
                                          <p:spTgt spid="65"/>
                                        </p:tgtEl>
                                        <p:attrNameLst>
                                          <p:attrName>ppt_y</p:attrName>
                                        </p:attrNameLst>
                                      </p:cBhvr>
                                      <p:tavLst>
                                        <p:tav tm="0">
                                          <p:val>
                                            <p:strVal val="ppt_y"/>
                                          </p:val>
                                        </p:tav>
                                        <p:tav tm="100000">
                                          <p:val>
                                            <p:strVal val="0-ppt_h/2"/>
                                          </p:val>
                                        </p:tav>
                                      </p:tavLst>
                                    </p:anim>
                                    <p:set>
                                      <p:cBhvr>
                                        <p:cTn id="129" dur="1" fill="hold">
                                          <p:stCondLst>
                                            <p:cond delay="499"/>
                                          </p:stCondLst>
                                        </p:cTn>
                                        <p:tgtEl>
                                          <p:spTgt spid="65"/>
                                        </p:tgtEl>
                                        <p:attrNameLst>
                                          <p:attrName>style.visibility</p:attrName>
                                        </p:attrNameLst>
                                      </p:cBhvr>
                                      <p:to>
                                        <p:strVal val="hidden"/>
                                      </p:to>
                                    </p:set>
                                  </p:childTnLst>
                                </p:cTn>
                              </p:par>
                              <p:par>
                                <p:cTn id="130" presetID="2" presetClass="exit" presetSubtype="1" fill="hold" grpId="1" nodeType="withEffect">
                                  <p:stCondLst>
                                    <p:cond delay="0"/>
                                  </p:stCondLst>
                                  <p:childTnLst>
                                    <p:anim calcmode="lin" valueType="num">
                                      <p:cBhvr additive="base">
                                        <p:cTn id="131" dur="500"/>
                                        <p:tgtEl>
                                          <p:spTgt spid="66"/>
                                        </p:tgtEl>
                                        <p:attrNameLst>
                                          <p:attrName>ppt_x</p:attrName>
                                        </p:attrNameLst>
                                      </p:cBhvr>
                                      <p:tavLst>
                                        <p:tav tm="0">
                                          <p:val>
                                            <p:strVal val="ppt_x"/>
                                          </p:val>
                                        </p:tav>
                                        <p:tav tm="100000">
                                          <p:val>
                                            <p:strVal val="ppt_x"/>
                                          </p:val>
                                        </p:tav>
                                      </p:tavLst>
                                    </p:anim>
                                    <p:anim calcmode="lin" valueType="num">
                                      <p:cBhvr additive="base">
                                        <p:cTn id="132" dur="500"/>
                                        <p:tgtEl>
                                          <p:spTgt spid="66"/>
                                        </p:tgtEl>
                                        <p:attrNameLst>
                                          <p:attrName>ppt_y</p:attrName>
                                        </p:attrNameLst>
                                      </p:cBhvr>
                                      <p:tavLst>
                                        <p:tav tm="0">
                                          <p:val>
                                            <p:strVal val="ppt_y"/>
                                          </p:val>
                                        </p:tav>
                                        <p:tav tm="100000">
                                          <p:val>
                                            <p:strVal val="0-ppt_h/2"/>
                                          </p:val>
                                        </p:tav>
                                      </p:tavLst>
                                    </p:anim>
                                    <p:set>
                                      <p:cBhvr>
                                        <p:cTn id="133" dur="1" fill="hold">
                                          <p:stCondLst>
                                            <p:cond delay="499"/>
                                          </p:stCondLst>
                                        </p:cTn>
                                        <p:tgtEl>
                                          <p:spTgt spid="66"/>
                                        </p:tgtEl>
                                        <p:attrNameLst>
                                          <p:attrName>style.visibility</p:attrName>
                                        </p:attrNameLst>
                                      </p:cBhvr>
                                      <p:to>
                                        <p:strVal val="hidden"/>
                                      </p:to>
                                    </p:set>
                                  </p:childTnLst>
                                </p:cTn>
                              </p:par>
                              <p:par>
                                <p:cTn id="134" presetID="2" presetClass="exit" presetSubtype="1" fill="hold" grpId="1" nodeType="withEffect">
                                  <p:stCondLst>
                                    <p:cond delay="0"/>
                                  </p:stCondLst>
                                  <p:childTnLst>
                                    <p:anim calcmode="lin" valueType="num">
                                      <p:cBhvr additive="base">
                                        <p:cTn id="135" dur="500"/>
                                        <p:tgtEl>
                                          <p:spTgt spid="68"/>
                                        </p:tgtEl>
                                        <p:attrNameLst>
                                          <p:attrName>ppt_x</p:attrName>
                                        </p:attrNameLst>
                                      </p:cBhvr>
                                      <p:tavLst>
                                        <p:tav tm="0">
                                          <p:val>
                                            <p:strVal val="ppt_x"/>
                                          </p:val>
                                        </p:tav>
                                        <p:tav tm="100000">
                                          <p:val>
                                            <p:strVal val="ppt_x"/>
                                          </p:val>
                                        </p:tav>
                                      </p:tavLst>
                                    </p:anim>
                                    <p:anim calcmode="lin" valueType="num">
                                      <p:cBhvr additive="base">
                                        <p:cTn id="136" dur="500"/>
                                        <p:tgtEl>
                                          <p:spTgt spid="68"/>
                                        </p:tgtEl>
                                        <p:attrNameLst>
                                          <p:attrName>ppt_y</p:attrName>
                                        </p:attrNameLst>
                                      </p:cBhvr>
                                      <p:tavLst>
                                        <p:tav tm="0">
                                          <p:val>
                                            <p:strVal val="ppt_y"/>
                                          </p:val>
                                        </p:tav>
                                        <p:tav tm="100000">
                                          <p:val>
                                            <p:strVal val="0-ppt_h/2"/>
                                          </p:val>
                                        </p:tav>
                                      </p:tavLst>
                                    </p:anim>
                                    <p:set>
                                      <p:cBhvr>
                                        <p:cTn id="137" dur="1" fill="hold">
                                          <p:stCondLst>
                                            <p:cond delay="499"/>
                                          </p:stCondLst>
                                        </p:cTn>
                                        <p:tgtEl>
                                          <p:spTgt spid="68"/>
                                        </p:tgtEl>
                                        <p:attrNameLst>
                                          <p:attrName>style.visibility</p:attrName>
                                        </p:attrNameLst>
                                      </p:cBhvr>
                                      <p:to>
                                        <p:strVal val="hidden"/>
                                      </p:to>
                                    </p:set>
                                  </p:childTnLst>
                                </p:cTn>
                              </p:par>
                              <p:par>
                                <p:cTn id="138" presetID="2" presetClass="exit" presetSubtype="1" fill="hold" grpId="1" nodeType="withEffect">
                                  <p:stCondLst>
                                    <p:cond delay="0"/>
                                  </p:stCondLst>
                                  <p:childTnLst>
                                    <p:anim calcmode="lin" valueType="num">
                                      <p:cBhvr additive="base">
                                        <p:cTn id="139" dur="500"/>
                                        <p:tgtEl>
                                          <p:spTgt spid="67"/>
                                        </p:tgtEl>
                                        <p:attrNameLst>
                                          <p:attrName>ppt_x</p:attrName>
                                        </p:attrNameLst>
                                      </p:cBhvr>
                                      <p:tavLst>
                                        <p:tav tm="0">
                                          <p:val>
                                            <p:strVal val="ppt_x"/>
                                          </p:val>
                                        </p:tav>
                                        <p:tav tm="100000">
                                          <p:val>
                                            <p:strVal val="ppt_x"/>
                                          </p:val>
                                        </p:tav>
                                      </p:tavLst>
                                    </p:anim>
                                    <p:anim calcmode="lin" valueType="num">
                                      <p:cBhvr additive="base">
                                        <p:cTn id="140" dur="500"/>
                                        <p:tgtEl>
                                          <p:spTgt spid="67"/>
                                        </p:tgtEl>
                                        <p:attrNameLst>
                                          <p:attrName>ppt_y</p:attrName>
                                        </p:attrNameLst>
                                      </p:cBhvr>
                                      <p:tavLst>
                                        <p:tav tm="0">
                                          <p:val>
                                            <p:strVal val="ppt_y"/>
                                          </p:val>
                                        </p:tav>
                                        <p:tav tm="100000">
                                          <p:val>
                                            <p:strVal val="0-ppt_h/2"/>
                                          </p:val>
                                        </p:tav>
                                      </p:tavLst>
                                    </p:anim>
                                    <p:set>
                                      <p:cBhvr>
                                        <p:cTn id="141" dur="1" fill="hold">
                                          <p:stCondLst>
                                            <p:cond delay="499"/>
                                          </p:stCondLst>
                                        </p:cTn>
                                        <p:tgtEl>
                                          <p:spTgt spid="67"/>
                                        </p:tgtEl>
                                        <p:attrNameLst>
                                          <p:attrName>style.visibility</p:attrName>
                                        </p:attrNameLst>
                                      </p:cBhvr>
                                      <p:to>
                                        <p:strVal val="hidden"/>
                                      </p:to>
                                    </p:set>
                                  </p:childTnLst>
                                </p:cTn>
                              </p:par>
                              <p:par>
                                <p:cTn id="142" presetID="2" presetClass="exit" presetSubtype="1" fill="hold" grpId="1" nodeType="withEffect">
                                  <p:stCondLst>
                                    <p:cond delay="0"/>
                                  </p:stCondLst>
                                  <p:childTnLst>
                                    <p:anim calcmode="lin" valueType="num">
                                      <p:cBhvr additive="base">
                                        <p:cTn id="143" dur="500"/>
                                        <p:tgtEl>
                                          <p:spTgt spid="69"/>
                                        </p:tgtEl>
                                        <p:attrNameLst>
                                          <p:attrName>ppt_x</p:attrName>
                                        </p:attrNameLst>
                                      </p:cBhvr>
                                      <p:tavLst>
                                        <p:tav tm="0">
                                          <p:val>
                                            <p:strVal val="ppt_x"/>
                                          </p:val>
                                        </p:tav>
                                        <p:tav tm="100000">
                                          <p:val>
                                            <p:strVal val="ppt_x"/>
                                          </p:val>
                                        </p:tav>
                                      </p:tavLst>
                                    </p:anim>
                                    <p:anim calcmode="lin" valueType="num">
                                      <p:cBhvr additive="base">
                                        <p:cTn id="144" dur="500"/>
                                        <p:tgtEl>
                                          <p:spTgt spid="69"/>
                                        </p:tgtEl>
                                        <p:attrNameLst>
                                          <p:attrName>ppt_y</p:attrName>
                                        </p:attrNameLst>
                                      </p:cBhvr>
                                      <p:tavLst>
                                        <p:tav tm="0">
                                          <p:val>
                                            <p:strVal val="ppt_y"/>
                                          </p:val>
                                        </p:tav>
                                        <p:tav tm="100000">
                                          <p:val>
                                            <p:strVal val="0-ppt_h/2"/>
                                          </p:val>
                                        </p:tav>
                                      </p:tavLst>
                                    </p:anim>
                                    <p:set>
                                      <p:cBhvr>
                                        <p:cTn id="145" dur="1" fill="hold">
                                          <p:stCondLst>
                                            <p:cond delay="499"/>
                                          </p:stCondLst>
                                        </p:cTn>
                                        <p:tgtEl>
                                          <p:spTgt spid="69"/>
                                        </p:tgtEl>
                                        <p:attrNameLst>
                                          <p:attrName>style.visibility</p:attrName>
                                        </p:attrNameLst>
                                      </p:cBhvr>
                                      <p:to>
                                        <p:strVal val="hidden"/>
                                      </p:to>
                                    </p:set>
                                  </p:childTnLst>
                                </p:cTn>
                              </p:par>
                              <p:par>
                                <p:cTn id="146" presetID="2" presetClass="exit" presetSubtype="1" fill="hold" grpId="1" nodeType="withEffect">
                                  <p:stCondLst>
                                    <p:cond delay="0"/>
                                  </p:stCondLst>
                                  <p:childTnLst>
                                    <p:anim calcmode="lin" valueType="num">
                                      <p:cBhvr additive="base">
                                        <p:cTn id="147" dur="500"/>
                                        <p:tgtEl>
                                          <p:spTgt spid="70"/>
                                        </p:tgtEl>
                                        <p:attrNameLst>
                                          <p:attrName>ppt_x</p:attrName>
                                        </p:attrNameLst>
                                      </p:cBhvr>
                                      <p:tavLst>
                                        <p:tav tm="0">
                                          <p:val>
                                            <p:strVal val="ppt_x"/>
                                          </p:val>
                                        </p:tav>
                                        <p:tav tm="100000">
                                          <p:val>
                                            <p:strVal val="ppt_x"/>
                                          </p:val>
                                        </p:tav>
                                      </p:tavLst>
                                    </p:anim>
                                    <p:anim calcmode="lin" valueType="num">
                                      <p:cBhvr additive="base">
                                        <p:cTn id="148" dur="500"/>
                                        <p:tgtEl>
                                          <p:spTgt spid="70"/>
                                        </p:tgtEl>
                                        <p:attrNameLst>
                                          <p:attrName>ppt_y</p:attrName>
                                        </p:attrNameLst>
                                      </p:cBhvr>
                                      <p:tavLst>
                                        <p:tav tm="0">
                                          <p:val>
                                            <p:strVal val="ppt_y"/>
                                          </p:val>
                                        </p:tav>
                                        <p:tav tm="100000">
                                          <p:val>
                                            <p:strVal val="0-ppt_h/2"/>
                                          </p:val>
                                        </p:tav>
                                      </p:tavLst>
                                    </p:anim>
                                    <p:set>
                                      <p:cBhvr>
                                        <p:cTn id="149" dur="1" fill="hold">
                                          <p:stCondLst>
                                            <p:cond delay="499"/>
                                          </p:stCondLst>
                                        </p:cTn>
                                        <p:tgtEl>
                                          <p:spTgt spid="70"/>
                                        </p:tgtEl>
                                        <p:attrNameLst>
                                          <p:attrName>style.visibility</p:attrName>
                                        </p:attrNameLst>
                                      </p:cBhvr>
                                      <p:to>
                                        <p:strVal val="hidden"/>
                                      </p:to>
                                    </p:set>
                                  </p:childTnLst>
                                </p:cTn>
                              </p:par>
                              <p:par>
                                <p:cTn id="150" presetID="2" presetClass="exit" presetSubtype="1" fill="hold" grpId="1" nodeType="withEffect">
                                  <p:stCondLst>
                                    <p:cond delay="0"/>
                                  </p:stCondLst>
                                  <p:childTnLst>
                                    <p:anim calcmode="lin" valueType="num">
                                      <p:cBhvr additive="base">
                                        <p:cTn id="151" dur="500"/>
                                        <p:tgtEl>
                                          <p:spTgt spid="72"/>
                                        </p:tgtEl>
                                        <p:attrNameLst>
                                          <p:attrName>ppt_x</p:attrName>
                                        </p:attrNameLst>
                                      </p:cBhvr>
                                      <p:tavLst>
                                        <p:tav tm="0">
                                          <p:val>
                                            <p:strVal val="ppt_x"/>
                                          </p:val>
                                        </p:tav>
                                        <p:tav tm="100000">
                                          <p:val>
                                            <p:strVal val="ppt_x"/>
                                          </p:val>
                                        </p:tav>
                                      </p:tavLst>
                                    </p:anim>
                                    <p:anim calcmode="lin" valueType="num">
                                      <p:cBhvr additive="base">
                                        <p:cTn id="152" dur="500"/>
                                        <p:tgtEl>
                                          <p:spTgt spid="72"/>
                                        </p:tgtEl>
                                        <p:attrNameLst>
                                          <p:attrName>ppt_y</p:attrName>
                                        </p:attrNameLst>
                                      </p:cBhvr>
                                      <p:tavLst>
                                        <p:tav tm="0">
                                          <p:val>
                                            <p:strVal val="ppt_y"/>
                                          </p:val>
                                        </p:tav>
                                        <p:tav tm="100000">
                                          <p:val>
                                            <p:strVal val="0-ppt_h/2"/>
                                          </p:val>
                                        </p:tav>
                                      </p:tavLst>
                                    </p:anim>
                                    <p:set>
                                      <p:cBhvr>
                                        <p:cTn id="153" dur="1" fill="hold">
                                          <p:stCondLst>
                                            <p:cond delay="499"/>
                                          </p:stCondLst>
                                        </p:cTn>
                                        <p:tgtEl>
                                          <p:spTgt spid="72"/>
                                        </p:tgtEl>
                                        <p:attrNameLst>
                                          <p:attrName>style.visibility</p:attrName>
                                        </p:attrNameLst>
                                      </p:cBhvr>
                                      <p:to>
                                        <p:strVal val="hidden"/>
                                      </p:to>
                                    </p:set>
                                  </p:childTnLst>
                                </p:cTn>
                              </p:par>
                              <p:par>
                                <p:cTn id="154" presetID="2" presetClass="exit" presetSubtype="1" fill="hold" grpId="1" nodeType="withEffect">
                                  <p:stCondLst>
                                    <p:cond delay="0"/>
                                  </p:stCondLst>
                                  <p:childTnLst>
                                    <p:anim calcmode="lin" valueType="num">
                                      <p:cBhvr additive="base">
                                        <p:cTn id="155" dur="500"/>
                                        <p:tgtEl>
                                          <p:spTgt spid="71"/>
                                        </p:tgtEl>
                                        <p:attrNameLst>
                                          <p:attrName>ppt_x</p:attrName>
                                        </p:attrNameLst>
                                      </p:cBhvr>
                                      <p:tavLst>
                                        <p:tav tm="0">
                                          <p:val>
                                            <p:strVal val="ppt_x"/>
                                          </p:val>
                                        </p:tav>
                                        <p:tav tm="100000">
                                          <p:val>
                                            <p:strVal val="ppt_x"/>
                                          </p:val>
                                        </p:tav>
                                      </p:tavLst>
                                    </p:anim>
                                    <p:anim calcmode="lin" valueType="num">
                                      <p:cBhvr additive="base">
                                        <p:cTn id="156" dur="500"/>
                                        <p:tgtEl>
                                          <p:spTgt spid="71"/>
                                        </p:tgtEl>
                                        <p:attrNameLst>
                                          <p:attrName>ppt_y</p:attrName>
                                        </p:attrNameLst>
                                      </p:cBhvr>
                                      <p:tavLst>
                                        <p:tav tm="0">
                                          <p:val>
                                            <p:strVal val="ppt_y"/>
                                          </p:val>
                                        </p:tav>
                                        <p:tav tm="100000">
                                          <p:val>
                                            <p:strVal val="0-ppt_h/2"/>
                                          </p:val>
                                        </p:tav>
                                      </p:tavLst>
                                    </p:anim>
                                    <p:set>
                                      <p:cBhvr>
                                        <p:cTn id="157" dur="1" fill="hold">
                                          <p:stCondLst>
                                            <p:cond delay="499"/>
                                          </p:stCondLst>
                                        </p:cTn>
                                        <p:tgtEl>
                                          <p:spTgt spid="71"/>
                                        </p:tgtEl>
                                        <p:attrNameLst>
                                          <p:attrName>style.visibility</p:attrName>
                                        </p:attrNameLst>
                                      </p:cBhvr>
                                      <p:to>
                                        <p:strVal val="hidden"/>
                                      </p:to>
                                    </p:set>
                                  </p:childTnLst>
                                </p:cTn>
                              </p:par>
                              <p:par>
                                <p:cTn id="158" presetID="2" presetClass="exit" presetSubtype="1" fill="hold" grpId="1" nodeType="withEffect">
                                  <p:stCondLst>
                                    <p:cond delay="0"/>
                                  </p:stCondLst>
                                  <p:childTnLst>
                                    <p:anim calcmode="lin" valueType="num">
                                      <p:cBhvr additive="base">
                                        <p:cTn id="159" dur="500"/>
                                        <p:tgtEl>
                                          <p:spTgt spid="73"/>
                                        </p:tgtEl>
                                        <p:attrNameLst>
                                          <p:attrName>ppt_x</p:attrName>
                                        </p:attrNameLst>
                                      </p:cBhvr>
                                      <p:tavLst>
                                        <p:tav tm="0">
                                          <p:val>
                                            <p:strVal val="ppt_x"/>
                                          </p:val>
                                        </p:tav>
                                        <p:tav tm="100000">
                                          <p:val>
                                            <p:strVal val="ppt_x"/>
                                          </p:val>
                                        </p:tav>
                                      </p:tavLst>
                                    </p:anim>
                                    <p:anim calcmode="lin" valueType="num">
                                      <p:cBhvr additive="base">
                                        <p:cTn id="160" dur="500"/>
                                        <p:tgtEl>
                                          <p:spTgt spid="73"/>
                                        </p:tgtEl>
                                        <p:attrNameLst>
                                          <p:attrName>ppt_y</p:attrName>
                                        </p:attrNameLst>
                                      </p:cBhvr>
                                      <p:tavLst>
                                        <p:tav tm="0">
                                          <p:val>
                                            <p:strVal val="ppt_y"/>
                                          </p:val>
                                        </p:tav>
                                        <p:tav tm="100000">
                                          <p:val>
                                            <p:strVal val="0-ppt_h/2"/>
                                          </p:val>
                                        </p:tav>
                                      </p:tavLst>
                                    </p:anim>
                                    <p:set>
                                      <p:cBhvr>
                                        <p:cTn id="161" dur="1" fill="hold">
                                          <p:stCondLst>
                                            <p:cond delay="499"/>
                                          </p:stCondLst>
                                        </p:cTn>
                                        <p:tgtEl>
                                          <p:spTgt spid="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3" grpId="1"/>
      <p:bldP spid="55" grpId="0"/>
      <p:bldP spid="55" grpId="1"/>
      <p:bldP spid="56" grpId="0"/>
      <p:bldP spid="56" grpId="1"/>
      <p:bldP spid="58" grpId="0"/>
      <p:bldP spid="58" grpId="1"/>
      <p:bldP spid="59" grpId="0" animBg="1"/>
      <p:bldP spid="59" grpId="1" animBg="1"/>
      <p:bldP spid="60" grpId="0" animBg="1"/>
      <p:bldP spid="60" grpId="1" animBg="1"/>
      <p:bldP spid="61" grpId="0"/>
      <p:bldP spid="61" grpId="1"/>
      <p:bldP spid="62" grpId="0"/>
      <p:bldP spid="62" grpId="1"/>
      <p:bldP spid="63" grpId="0" animBg="1"/>
      <p:bldP spid="63" grpId="1" animBg="1"/>
      <p:bldP spid="64" grpId="0" animBg="1"/>
      <p:bldP spid="64" grpId="1" animBg="1"/>
      <p:bldP spid="65" grpId="0"/>
      <p:bldP spid="65" grpId="1"/>
      <p:bldP spid="66" grpId="0"/>
      <p:bldP spid="66" grpId="1"/>
      <p:bldP spid="67" grpId="0" animBg="1"/>
      <p:bldP spid="67" grpId="1" animBg="1"/>
      <p:bldP spid="68" grpId="0" animBg="1"/>
      <p:bldP spid="68" grpId="1" animBg="1"/>
      <p:bldP spid="69" grpId="0"/>
      <p:bldP spid="69" grpId="1"/>
      <p:bldP spid="70" grpId="0"/>
      <p:bldP spid="70" grpId="1"/>
      <p:bldP spid="71" grpId="0" animBg="1"/>
      <p:bldP spid="71" grpId="1" animBg="1"/>
      <p:bldP spid="72" grpId="0" animBg="1"/>
      <p:bldP spid="72" grpId="1" animBg="1"/>
      <p:bldP spid="73" grpId="0"/>
      <p:bldP spid="73"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6CBBE8DF-356D-47C3-94D9-68C5044D5324}"/>
              </a:ext>
            </a:extLst>
          </p:cNvPr>
          <p:cNvGrpSpPr>
            <a:grpSpLocks/>
          </p:cNvGrpSpPr>
          <p:nvPr/>
        </p:nvGrpSpPr>
        <p:grpSpPr bwMode="auto">
          <a:xfrm>
            <a:off x="941388" y="3732213"/>
            <a:ext cx="2028825" cy="2028825"/>
            <a:chOff x="941354" y="3732246"/>
            <a:chExt cx="2028359" cy="2028358"/>
          </a:xfrm>
        </p:grpSpPr>
        <p:sp>
          <p:nvSpPr>
            <p:cNvPr id="5" name="Freeform 8">
              <a:extLst>
                <a:ext uri="{FF2B5EF4-FFF2-40B4-BE49-F238E27FC236}">
                  <a16:creationId xmlns:a16="http://schemas.microsoft.com/office/drawing/2014/main" id="{6DE3CB8E-15E7-4E75-865C-352A982EB42C}"/>
                </a:ext>
              </a:extLst>
            </p:cNvPr>
            <p:cNvSpPr>
              <a:spLocks/>
            </p:cNvSpPr>
            <p:nvPr/>
          </p:nvSpPr>
          <p:spPr bwMode="auto">
            <a:xfrm>
              <a:off x="941354" y="3732246"/>
              <a:ext cx="2028359" cy="2028358"/>
            </a:xfrm>
            <a:custGeom>
              <a:avLst/>
              <a:gdLst>
                <a:gd name="T0" fmla="*/ 399 w 819"/>
                <a:gd name="T1" fmla="*/ 216 h 819"/>
                <a:gd name="T2" fmla="*/ 472 w 819"/>
                <a:gd name="T3" fmla="*/ 181 h 819"/>
                <a:gd name="T4" fmla="*/ 433 w 819"/>
                <a:gd name="T5" fmla="*/ 88 h 819"/>
                <a:gd name="T6" fmla="*/ 601 w 819"/>
                <a:gd name="T7" fmla="*/ 88 h 819"/>
                <a:gd name="T8" fmla="*/ 563 w 819"/>
                <a:gd name="T9" fmla="*/ 181 h 819"/>
                <a:gd name="T10" fmla="*/ 636 w 819"/>
                <a:gd name="T11" fmla="*/ 216 h 819"/>
                <a:gd name="T12" fmla="*/ 819 w 819"/>
                <a:gd name="T13" fmla="*/ 216 h 819"/>
                <a:gd name="T14" fmla="*/ 819 w 819"/>
                <a:gd name="T15" fmla="*/ 399 h 819"/>
                <a:gd name="T16" fmla="*/ 784 w 819"/>
                <a:gd name="T17" fmla="*/ 472 h 819"/>
                <a:gd name="T18" fmla="*/ 691 w 819"/>
                <a:gd name="T19" fmla="*/ 434 h 819"/>
                <a:gd name="T20" fmla="*/ 691 w 819"/>
                <a:gd name="T21" fmla="*/ 602 h 819"/>
                <a:gd name="T22" fmla="*/ 784 w 819"/>
                <a:gd name="T23" fmla="*/ 563 h 819"/>
                <a:gd name="T24" fmla="*/ 819 w 819"/>
                <a:gd name="T25" fmla="*/ 636 h 819"/>
                <a:gd name="T26" fmla="*/ 819 w 819"/>
                <a:gd name="T27" fmla="*/ 819 h 819"/>
                <a:gd name="T28" fmla="*/ 636 w 819"/>
                <a:gd name="T29" fmla="*/ 819 h 819"/>
                <a:gd name="T30" fmla="*/ 563 w 819"/>
                <a:gd name="T31" fmla="*/ 784 h 819"/>
                <a:gd name="T32" fmla="*/ 601 w 819"/>
                <a:gd name="T33" fmla="*/ 691 h 819"/>
                <a:gd name="T34" fmla="*/ 433 w 819"/>
                <a:gd name="T35" fmla="*/ 691 h 819"/>
                <a:gd name="T36" fmla="*/ 472 w 819"/>
                <a:gd name="T37" fmla="*/ 784 h 819"/>
                <a:gd name="T38" fmla="*/ 399 w 819"/>
                <a:gd name="T39" fmla="*/ 819 h 819"/>
                <a:gd name="T40" fmla="*/ 216 w 819"/>
                <a:gd name="T41" fmla="*/ 819 h 819"/>
                <a:gd name="T42" fmla="*/ 216 w 819"/>
                <a:gd name="T43" fmla="*/ 636 h 819"/>
                <a:gd name="T44" fmla="*/ 180 w 819"/>
                <a:gd name="T45" fmla="*/ 563 h 819"/>
                <a:gd name="T46" fmla="*/ 88 w 819"/>
                <a:gd name="T47" fmla="*/ 602 h 819"/>
                <a:gd name="T48" fmla="*/ 88 w 819"/>
                <a:gd name="T49" fmla="*/ 434 h 819"/>
                <a:gd name="T50" fmla="*/ 180 w 819"/>
                <a:gd name="T51" fmla="*/ 472 h 819"/>
                <a:gd name="T52" fmla="*/ 216 w 819"/>
                <a:gd name="T53" fmla="*/ 399 h 819"/>
                <a:gd name="T54" fmla="*/ 216 w 819"/>
                <a:gd name="T55" fmla="*/ 216 h 819"/>
                <a:gd name="T56" fmla="*/ 399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6" name="Shape 2753">
              <a:extLst>
                <a:ext uri="{FF2B5EF4-FFF2-40B4-BE49-F238E27FC236}">
                  <a16:creationId xmlns:a16="http://schemas.microsoft.com/office/drawing/2014/main" id="{8CFCBBFC-581B-4A62-AECA-B1E39346FDDE}"/>
                </a:ext>
              </a:extLst>
            </p:cNvPr>
            <p:cNvSpPr/>
            <p:nvPr/>
          </p:nvSpPr>
          <p:spPr>
            <a:xfrm>
              <a:off x="1822214" y="4689288"/>
              <a:ext cx="345996" cy="388848"/>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6" name="Group 35">
            <a:extLst>
              <a:ext uri="{FF2B5EF4-FFF2-40B4-BE49-F238E27FC236}">
                <a16:creationId xmlns:a16="http://schemas.microsoft.com/office/drawing/2014/main" id="{5AE54685-FAA5-44B6-B372-BF38C7C560AB}"/>
              </a:ext>
            </a:extLst>
          </p:cNvPr>
          <p:cNvGrpSpPr>
            <a:grpSpLocks/>
          </p:cNvGrpSpPr>
          <p:nvPr/>
        </p:nvGrpSpPr>
        <p:grpSpPr bwMode="auto">
          <a:xfrm>
            <a:off x="1476375" y="2238375"/>
            <a:ext cx="2028825" cy="2028825"/>
            <a:chOff x="1476180" y="2238712"/>
            <a:chExt cx="2028359" cy="2028358"/>
          </a:xfrm>
        </p:grpSpPr>
        <p:sp>
          <p:nvSpPr>
            <p:cNvPr id="4" name="Freeform 7">
              <a:extLst>
                <a:ext uri="{FF2B5EF4-FFF2-40B4-BE49-F238E27FC236}">
                  <a16:creationId xmlns:a16="http://schemas.microsoft.com/office/drawing/2014/main" id="{464B12EE-DF65-489A-8974-4F9084B26D56}"/>
                </a:ext>
              </a:extLst>
            </p:cNvPr>
            <p:cNvSpPr>
              <a:spLocks/>
            </p:cNvSpPr>
            <p:nvPr/>
          </p:nvSpPr>
          <p:spPr bwMode="auto">
            <a:xfrm>
              <a:off x="1476180" y="2238712"/>
              <a:ext cx="2028359" cy="2028358"/>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 name="Shape 2787">
              <a:extLst>
                <a:ext uri="{FF2B5EF4-FFF2-40B4-BE49-F238E27FC236}">
                  <a16:creationId xmlns:a16="http://schemas.microsoft.com/office/drawing/2014/main" id="{EB45ED79-40F7-4E9B-96ED-ACC6BBB0B96E}"/>
                </a:ext>
              </a:extLst>
            </p:cNvPr>
            <p:cNvSpPr/>
            <p:nvPr/>
          </p:nvSpPr>
          <p:spPr>
            <a:xfrm>
              <a:off x="2223721" y="3195755"/>
              <a:ext cx="422178" cy="388847"/>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7" name="Group 36">
            <a:extLst>
              <a:ext uri="{FF2B5EF4-FFF2-40B4-BE49-F238E27FC236}">
                <a16:creationId xmlns:a16="http://schemas.microsoft.com/office/drawing/2014/main" id="{B223EB84-271D-4869-9914-C0C26AB308EC}"/>
              </a:ext>
            </a:extLst>
          </p:cNvPr>
          <p:cNvGrpSpPr>
            <a:grpSpLocks/>
          </p:cNvGrpSpPr>
          <p:nvPr/>
        </p:nvGrpSpPr>
        <p:grpSpPr bwMode="auto">
          <a:xfrm>
            <a:off x="2970213" y="2773363"/>
            <a:ext cx="2027237" cy="2028825"/>
            <a:chOff x="2969713" y="2773538"/>
            <a:chExt cx="2028359" cy="2029406"/>
          </a:xfrm>
        </p:grpSpPr>
        <p:sp>
          <p:nvSpPr>
            <p:cNvPr id="2" name="Freeform 5">
              <a:extLst>
                <a:ext uri="{FF2B5EF4-FFF2-40B4-BE49-F238E27FC236}">
                  <a16:creationId xmlns:a16="http://schemas.microsoft.com/office/drawing/2014/main" id="{FC9907B3-52FB-4550-905E-BE97EB624223}"/>
                </a:ext>
              </a:extLst>
            </p:cNvPr>
            <p:cNvSpPr>
              <a:spLocks/>
            </p:cNvSpPr>
            <p:nvPr/>
          </p:nvSpPr>
          <p:spPr bwMode="auto">
            <a:xfrm>
              <a:off x="2969713" y="2773538"/>
              <a:ext cx="2028359" cy="2029406"/>
            </a:xfrm>
            <a:custGeom>
              <a:avLst/>
              <a:gdLst>
                <a:gd name="T0" fmla="*/ 183 w 819"/>
                <a:gd name="T1" fmla="*/ 603 h 819"/>
                <a:gd name="T2" fmla="*/ 256 w 819"/>
                <a:gd name="T3" fmla="*/ 638 h 819"/>
                <a:gd name="T4" fmla="*/ 218 w 819"/>
                <a:gd name="T5" fmla="*/ 731 h 819"/>
                <a:gd name="T6" fmla="*/ 386 w 819"/>
                <a:gd name="T7" fmla="*/ 731 h 819"/>
                <a:gd name="T8" fmla="*/ 347 w 819"/>
                <a:gd name="T9" fmla="*/ 638 h 819"/>
                <a:gd name="T10" fmla="*/ 420 w 819"/>
                <a:gd name="T11" fmla="*/ 603 h 819"/>
                <a:gd name="T12" fmla="*/ 603 w 819"/>
                <a:gd name="T13" fmla="*/ 603 h 819"/>
                <a:gd name="T14" fmla="*/ 603 w 819"/>
                <a:gd name="T15" fmla="*/ 420 h 819"/>
                <a:gd name="T16" fmla="*/ 639 w 819"/>
                <a:gd name="T17" fmla="*/ 347 h 819"/>
                <a:gd name="T18" fmla="*/ 731 w 819"/>
                <a:gd name="T19" fmla="*/ 385 h 819"/>
                <a:gd name="T20" fmla="*/ 731 w 819"/>
                <a:gd name="T21" fmla="*/ 217 h 819"/>
                <a:gd name="T22" fmla="*/ 639 w 819"/>
                <a:gd name="T23" fmla="*/ 256 h 819"/>
                <a:gd name="T24" fmla="*/ 603 w 819"/>
                <a:gd name="T25" fmla="*/ 183 h 819"/>
                <a:gd name="T26" fmla="*/ 603 w 819"/>
                <a:gd name="T27" fmla="*/ 0 h 819"/>
                <a:gd name="T28" fmla="*/ 420 w 819"/>
                <a:gd name="T29" fmla="*/ 0 h 819"/>
                <a:gd name="T30" fmla="*/ 347 w 819"/>
                <a:gd name="T31" fmla="*/ 35 h 819"/>
                <a:gd name="T32" fmla="*/ 386 w 819"/>
                <a:gd name="T33" fmla="*/ 128 h 819"/>
                <a:gd name="T34" fmla="*/ 218 w 819"/>
                <a:gd name="T35" fmla="*/ 128 h 819"/>
                <a:gd name="T36" fmla="*/ 256 w 819"/>
                <a:gd name="T37" fmla="*/ 35 h 819"/>
                <a:gd name="T38" fmla="*/ 183 w 819"/>
                <a:gd name="T39" fmla="*/ 0 h 819"/>
                <a:gd name="T40" fmla="*/ 0 w 819"/>
                <a:gd name="T41" fmla="*/ 0 h 819"/>
                <a:gd name="T42" fmla="*/ 0 w 819"/>
                <a:gd name="T43" fmla="*/ 183 h 819"/>
                <a:gd name="T44" fmla="*/ 35 w 819"/>
                <a:gd name="T45" fmla="*/ 256 h 819"/>
                <a:gd name="T46" fmla="*/ 128 w 819"/>
                <a:gd name="T47" fmla="*/ 217 h 819"/>
                <a:gd name="T48" fmla="*/ 128 w 819"/>
                <a:gd name="T49" fmla="*/ 385 h 819"/>
                <a:gd name="T50" fmla="*/ 35 w 819"/>
                <a:gd name="T51" fmla="*/ 347 h 819"/>
                <a:gd name="T52" fmla="*/ 0 w 819"/>
                <a:gd name="T53" fmla="*/ 420 h 819"/>
                <a:gd name="T54" fmla="*/ 0 w 819"/>
                <a:gd name="T55" fmla="*/ 603 h 819"/>
                <a:gd name="T56" fmla="*/ 183 w 819"/>
                <a:gd name="T57" fmla="*/ 60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4"/>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4"/>
                    <a:pt x="72" y="364"/>
                    <a:pt x="35" y="347"/>
                  </a:cubicBezTo>
                  <a:cubicBezTo>
                    <a:pt x="16" y="338"/>
                    <a:pt x="0" y="354"/>
                    <a:pt x="0" y="420"/>
                  </a:cubicBezTo>
                  <a:cubicBezTo>
                    <a:pt x="0" y="603"/>
                    <a:pt x="0" y="603"/>
                    <a:pt x="0" y="603"/>
                  </a:cubicBezTo>
                  <a:lnTo>
                    <a:pt x="183" y="60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 name="Shape 2774">
              <a:extLst>
                <a:ext uri="{FF2B5EF4-FFF2-40B4-BE49-F238E27FC236}">
                  <a16:creationId xmlns:a16="http://schemas.microsoft.com/office/drawing/2014/main" id="{6639793B-E713-414B-B341-2A066F46FFEB}"/>
                </a:ext>
              </a:extLst>
            </p:cNvPr>
            <p:cNvSpPr/>
            <p:nvPr/>
          </p:nvSpPr>
          <p:spPr>
            <a:xfrm>
              <a:off x="3773433" y="3557988"/>
              <a:ext cx="420920" cy="389048"/>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bg1"/>
            </a:solidFill>
            <a:ln w="12700">
              <a:miter lim="400000"/>
            </a:ln>
          </p:spPr>
          <p:txBody>
            <a:bodyPr lIns="14284" tIns="14284" rIns="14284" bIns="14284" anchor="ctr"/>
            <a:lstStyle/>
            <a:p>
              <a:pPr defTabSz="171401"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chemeClr val="tx2">
                    <a:lumMod val="50000"/>
                    <a:lumOff val="50000"/>
                  </a:schemeClr>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8" name="Group 37">
            <a:extLst>
              <a:ext uri="{FF2B5EF4-FFF2-40B4-BE49-F238E27FC236}">
                <a16:creationId xmlns:a16="http://schemas.microsoft.com/office/drawing/2014/main" id="{9A4C5608-3EA5-4789-8AC3-D00C2CA82B9A}"/>
              </a:ext>
            </a:extLst>
          </p:cNvPr>
          <p:cNvGrpSpPr>
            <a:grpSpLocks/>
          </p:cNvGrpSpPr>
          <p:nvPr/>
        </p:nvGrpSpPr>
        <p:grpSpPr bwMode="auto">
          <a:xfrm>
            <a:off x="2435225" y="4267200"/>
            <a:ext cx="2027238" cy="2028825"/>
            <a:chOff x="2434888" y="4267070"/>
            <a:chExt cx="2028359" cy="2029406"/>
          </a:xfrm>
        </p:grpSpPr>
        <p:sp>
          <p:nvSpPr>
            <p:cNvPr id="3" name="Freeform 6">
              <a:extLst>
                <a:ext uri="{FF2B5EF4-FFF2-40B4-BE49-F238E27FC236}">
                  <a16:creationId xmlns:a16="http://schemas.microsoft.com/office/drawing/2014/main" id="{C20E23EE-73D7-406C-9956-00FBB9015FB2}"/>
                </a:ext>
              </a:extLst>
            </p:cNvPr>
            <p:cNvSpPr>
              <a:spLocks/>
            </p:cNvSpPr>
            <p:nvPr/>
          </p:nvSpPr>
          <p:spPr bwMode="auto">
            <a:xfrm>
              <a:off x="2434888" y="4267070"/>
              <a:ext cx="2028359" cy="2029406"/>
            </a:xfrm>
            <a:custGeom>
              <a:avLst/>
              <a:gdLst>
                <a:gd name="T0" fmla="*/ 216 w 819"/>
                <a:gd name="T1" fmla="*/ 420 h 819"/>
                <a:gd name="T2" fmla="*/ 181 w 819"/>
                <a:gd name="T3" fmla="*/ 347 h 819"/>
                <a:gd name="T4" fmla="*/ 88 w 819"/>
                <a:gd name="T5" fmla="*/ 386 h 819"/>
                <a:gd name="T6" fmla="*/ 88 w 819"/>
                <a:gd name="T7" fmla="*/ 218 h 819"/>
                <a:gd name="T8" fmla="*/ 181 w 819"/>
                <a:gd name="T9" fmla="*/ 256 h 819"/>
                <a:gd name="T10" fmla="*/ 216 w 819"/>
                <a:gd name="T11" fmla="*/ 183 h 819"/>
                <a:gd name="T12" fmla="*/ 216 w 819"/>
                <a:gd name="T13" fmla="*/ 0 h 819"/>
                <a:gd name="T14" fmla="*/ 399 w 819"/>
                <a:gd name="T15" fmla="*/ 0 h 819"/>
                <a:gd name="T16" fmla="*/ 472 w 819"/>
                <a:gd name="T17" fmla="*/ 35 h 819"/>
                <a:gd name="T18" fmla="*/ 434 w 819"/>
                <a:gd name="T19" fmla="*/ 128 h 819"/>
                <a:gd name="T20" fmla="*/ 602 w 819"/>
                <a:gd name="T21" fmla="*/ 128 h 819"/>
                <a:gd name="T22" fmla="*/ 563 w 819"/>
                <a:gd name="T23" fmla="*/ 35 h 819"/>
                <a:gd name="T24" fmla="*/ 636 w 819"/>
                <a:gd name="T25" fmla="*/ 0 h 819"/>
                <a:gd name="T26" fmla="*/ 819 w 819"/>
                <a:gd name="T27" fmla="*/ 0 h 819"/>
                <a:gd name="T28" fmla="*/ 819 w 819"/>
                <a:gd name="T29" fmla="*/ 183 h 819"/>
                <a:gd name="T30" fmla="*/ 784 w 819"/>
                <a:gd name="T31" fmla="*/ 256 h 819"/>
                <a:gd name="T32" fmla="*/ 691 w 819"/>
                <a:gd name="T33" fmla="*/ 218 h 819"/>
                <a:gd name="T34" fmla="*/ 691 w 819"/>
                <a:gd name="T35" fmla="*/ 386 h 819"/>
                <a:gd name="T36" fmla="*/ 784 w 819"/>
                <a:gd name="T37" fmla="*/ 347 h 819"/>
                <a:gd name="T38" fmla="*/ 819 w 819"/>
                <a:gd name="T39" fmla="*/ 420 h 819"/>
                <a:gd name="T40" fmla="*/ 819 w 819"/>
                <a:gd name="T41" fmla="*/ 603 h 819"/>
                <a:gd name="T42" fmla="*/ 636 w 819"/>
                <a:gd name="T43" fmla="*/ 603 h 819"/>
                <a:gd name="T44" fmla="*/ 563 w 819"/>
                <a:gd name="T45" fmla="*/ 639 h 819"/>
                <a:gd name="T46" fmla="*/ 602 w 819"/>
                <a:gd name="T47" fmla="*/ 731 h 819"/>
                <a:gd name="T48" fmla="*/ 434 w 819"/>
                <a:gd name="T49" fmla="*/ 731 h 819"/>
                <a:gd name="T50" fmla="*/ 472 w 819"/>
                <a:gd name="T51" fmla="*/ 639 h 819"/>
                <a:gd name="T52" fmla="*/ 399 w 819"/>
                <a:gd name="T53" fmla="*/ 603 h 819"/>
                <a:gd name="T54" fmla="*/ 216 w 819"/>
                <a:gd name="T55" fmla="*/ 603 h 819"/>
                <a:gd name="T56" fmla="*/ 216 w 819"/>
                <a:gd name="T57" fmla="*/ 42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9" name="Freeform 26">
              <a:extLst>
                <a:ext uri="{FF2B5EF4-FFF2-40B4-BE49-F238E27FC236}">
                  <a16:creationId xmlns:a16="http://schemas.microsoft.com/office/drawing/2014/main" id="{3EC38853-612B-44B8-AEDD-B5202D71D562}"/>
                </a:ext>
              </a:extLst>
            </p:cNvPr>
            <p:cNvSpPr>
              <a:spLocks noEditPoints="1"/>
            </p:cNvSpPr>
            <p:nvPr/>
          </p:nvSpPr>
          <p:spPr bwMode="auto">
            <a:xfrm>
              <a:off x="3262433" y="4894313"/>
              <a:ext cx="454276" cy="436687"/>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a:lstStyle/>
            <a:p>
              <a:pPr eaLnBrk="1" fontAlgn="auto" hangingPunct="1">
                <a:spcBef>
                  <a:spcPts val="0"/>
                </a:spcBef>
                <a:spcAft>
                  <a:spcPts val="0"/>
                </a:spcAft>
                <a:defRPr/>
              </a:pPr>
              <a:endParaRPr lang="id-ID">
                <a:solidFill>
                  <a:schemeClr val="tx2">
                    <a:lumMod val="50000"/>
                    <a:lumOff val="50000"/>
                  </a:schemeClr>
                </a:solidFill>
                <a:latin typeface="+mn-lt"/>
              </a:endParaRPr>
            </a:p>
          </p:txBody>
        </p:sp>
      </p:grpSp>
      <p:cxnSp>
        <p:nvCxnSpPr>
          <p:cNvPr id="16" name="Straight Connector 15">
            <a:extLst>
              <a:ext uri="{FF2B5EF4-FFF2-40B4-BE49-F238E27FC236}">
                <a16:creationId xmlns:a16="http://schemas.microsoft.com/office/drawing/2014/main" id="{E5504298-1440-4EC9-8E2E-46D5DEE642AE}"/>
              </a:ext>
            </a:extLst>
          </p:cNvPr>
          <p:cNvCxnSpPr/>
          <p:nvPr/>
        </p:nvCxnSpPr>
        <p:spPr>
          <a:xfrm>
            <a:off x="6356350" y="2665413"/>
            <a:ext cx="0" cy="581025"/>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563FF4D3-7A55-4E80-A060-2B187970C167}"/>
              </a:ext>
            </a:extLst>
          </p:cNvPr>
          <p:cNvGrpSpPr>
            <a:grpSpLocks/>
          </p:cNvGrpSpPr>
          <p:nvPr/>
        </p:nvGrpSpPr>
        <p:grpSpPr bwMode="auto">
          <a:xfrm>
            <a:off x="6480175" y="2608263"/>
            <a:ext cx="4979988" cy="723900"/>
            <a:chOff x="6518159" y="2650753"/>
            <a:chExt cx="4979075" cy="722644"/>
          </a:xfrm>
        </p:grpSpPr>
        <p:sp>
          <p:nvSpPr>
            <p:cNvPr id="30" name="TextBox 29">
              <a:extLst>
                <a:ext uri="{FF2B5EF4-FFF2-40B4-BE49-F238E27FC236}">
                  <a16:creationId xmlns:a16="http://schemas.microsoft.com/office/drawing/2014/main" id="{2C170220-B5B3-484D-A903-C7F7406CF178}"/>
                </a:ext>
              </a:extLst>
            </p:cNvPr>
            <p:cNvSpPr txBox="1"/>
            <p:nvPr/>
          </p:nvSpPr>
          <p:spPr>
            <a:xfrm>
              <a:off x="6518159" y="2859939"/>
              <a:ext cx="4979075" cy="513458"/>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31" name="TextBox 30">
              <a:extLst>
                <a:ext uri="{FF2B5EF4-FFF2-40B4-BE49-F238E27FC236}">
                  <a16:creationId xmlns:a16="http://schemas.microsoft.com/office/drawing/2014/main" id="{8AD08F51-4BA8-4A55-B4B1-8CB5A436CB36}"/>
                </a:ext>
              </a:extLst>
            </p:cNvPr>
            <p:cNvSpPr txBox="1"/>
            <p:nvPr/>
          </p:nvSpPr>
          <p:spPr>
            <a:xfrm>
              <a:off x="6526096" y="2650753"/>
              <a:ext cx="896773" cy="285254"/>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Pre Order</a:t>
              </a:r>
              <a:endParaRPr lang="id-ID" sz="1400" b="1" dirty="0">
                <a:latin typeface="+mj-lt"/>
                <a:cs typeface="Lato" panose="020F0502020204030203" pitchFamily="34" charset="0"/>
              </a:endParaRPr>
            </a:p>
          </p:txBody>
        </p:sp>
      </p:grpSp>
      <p:grpSp>
        <p:nvGrpSpPr>
          <p:cNvPr id="18" name="Group 17">
            <a:extLst>
              <a:ext uri="{FF2B5EF4-FFF2-40B4-BE49-F238E27FC236}">
                <a16:creationId xmlns:a16="http://schemas.microsoft.com/office/drawing/2014/main" id="{E16F7834-06A3-4FB7-871B-9B5A46FC1FBC}"/>
              </a:ext>
            </a:extLst>
          </p:cNvPr>
          <p:cNvGrpSpPr>
            <a:grpSpLocks/>
          </p:cNvGrpSpPr>
          <p:nvPr/>
        </p:nvGrpSpPr>
        <p:grpSpPr bwMode="auto">
          <a:xfrm>
            <a:off x="6489700" y="3465513"/>
            <a:ext cx="4978400" cy="722312"/>
            <a:chOff x="6518159" y="2650753"/>
            <a:chExt cx="4979075" cy="722644"/>
          </a:xfrm>
        </p:grpSpPr>
        <p:sp>
          <p:nvSpPr>
            <p:cNvPr id="28" name="TextBox 27">
              <a:extLst>
                <a:ext uri="{FF2B5EF4-FFF2-40B4-BE49-F238E27FC236}">
                  <a16:creationId xmlns:a16="http://schemas.microsoft.com/office/drawing/2014/main" id="{AEEED6FB-32CD-4D7E-A798-D2315D789CE0}"/>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29" name="TextBox 28">
              <a:extLst>
                <a:ext uri="{FF2B5EF4-FFF2-40B4-BE49-F238E27FC236}">
                  <a16:creationId xmlns:a16="http://schemas.microsoft.com/office/drawing/2014/main" id="{23F09E5C-54E2-45AB-A9BE-78A24D9221C5}"/>
                </a:ext>
              </a:extLst>
            </p:cNvPr>
            <p:cNvSpPr txBox="1"/>
            <p:nvPr/>
          </p:nvSpPr>
          <p:spPr>
            <a:xfrm>
              <a:off x="6526098" y="2650753"/>
              <a:ext cx="1494040"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Ergonomy Design</a:t>
              </a:r>
              <a:endParaRPr lang="id-ID" sz="1400" b="1" dirty="0">
                <a:latin typeface="+mj-lt"/>
                <a:cs typeface="Lato" panose="020F0502020204030203" pitchFamily="34" charset="0"/>
              </a:endParaRPr>
            </a:p>
          </p:txBody>
        </p:sp>
      </p:grpSp>
      <p:grpSp>
        <p:nvGrpSpPr>
          <p:cNvPr id="19" name="Group 18">
            <a:extLst>
              <a:ext uri="{FF2B5EF4-FFF2-40B4-BE49-F238E27FC236}">
                <a16:creationId xmlns:a16="http://schemas.microsoft.com/office/drawing/2014/main" id="{071FFCF1-8C9E-49CB-A956-8E221A9FDE5E}"/>
              </a:ext>
            </a:extLst>
          </p:cNvPr>
          <p:cNvGrpSpPr>
            <a:grpSpLocks/>
          </p:cNvGrpSpPr>
          <p:nvPr/>
        </p:nvGrpSpPr>
        <p:grpSpPr bwMode="auto">
          <a:xfrm>
            <a:off x="6497638" y="4398963"/>
            <a:ext cx="4978400" cy="722312"/>
            <a:chOff x="6518159" y="2650753"/>
            <a:chExt cx="4979075" cy="722644"/>
          </a:xfrm>
        </p:grpSpPr>
        <p:sp>
          <p:nvSpPr>
            <p:cNvPr id="26" name="TextBox 25">
              <a:extLst>
                <a:ext uri="{FF2B5EF4-FFF2-40B4-BE49-F238E27FC236}">
                  <a16:creationId xmlns:a16="http://schemas.microsoft.com/office/drawing/2014/main" id="{4A70E988-B990-4F18-89D1-3754D47C3FBD}"/>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27" name="TextBox 26">
              <a:extLst>
                <a:ext uri="{FF2B5EF4-FFF2-40B4-BE49-F238E27FC236}">
                  <a16:creationId xmlns:a16="http://schemas.microsoft.com/office/drawing/2014/main" id="{4099B275-3DF1-4ED2-B77A-88C951F5902A}"/>
                </a:ext>
              </a:extLst>
            </p:cNvPr>
            <p:cNvSpPr txBox="1"/>
            <p:nvPr/>
          </p:nvSpPr>
          <p:spPr>
            <a:xfrm>
              <a:off x="6526097" y="2650753"/>
              <a:ext cx="1414655"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Product Division</a:t>
              </a:r>
              <a:endParaRPr lang="id-ID" sz="1400" b="1" dirty="0">
                <a:latin typeface="+mj-lt"/>
                <a:cs typeface="Lato" panose="020F0502020204030203" pitchFamily="34" charset="0"/>
              </a:endParaRPr>
            </a:p>
          </p:txBody>
        </p:sp>
      </p:grpSp>
      <p:grpSp>
        <p:nvGrpSpPr>
          <p:cNvPr id="20" name="Group 19">
            <a:extLst>
              <a:ext uri="{FF2B5EF4-FFF2-40B4-BE49-F238E27FC236}">
                <a16:creationId xmlns:a16="http://schemas.microsoft.com/office/drawing/2014/main" id="{D4164E25-7B11-4FA0-9AE2-38C10A4E877B}"/>
              </a:ext>
            </a:extLst>
          </p:cNvPr>
          <p:cNvGrpSpPr>
            <a:grpSpLocks/>
          </p:cNvGrpSpPr>
          <p:nvPr/>
        </p:nvGrpSpPr>
        <p:grpSpPr bwMode="auto">
          <a:xfrm>
            <a:off x="6480175" y="5408613"/>
            <a:ext cx="4979988" cy="722312"/>
            <a:chOff x="6518159" y="2650753"/>
            <a:chExt cx="4979075" cy="722644"/>
          </a:xfrm>
        </p:grpSpPr>
        <p:sp>
          <p:nvSpPr>
            <p:cNvPr id="24" name="TextBox 23">
              <a:extLst>
                <a:ext uri="{FF2B5EF4-FFF2-40B4-BE49-F238E27FC236}">
                  <a16:creationId xmlns:a16="http://schemas.microsoft.com/office/drawing/2014/main" id="{F5AF25E9-6531-4769-8E7D-1EA9865B359E}"/>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25" name="TextBox 24">
              <a:extLst>
                <a:ext uri="{FF2B5EF4-FFF2-40B4-BE49-F238E27FC236}">
                  <a16:creationId xmlns:a16="http://schemas.microsoft.com/office/drawing/2014/main" id="{4AADE942-8638-44E5-8F70-2E888AB5428B}"/>
                </a:ext>
              </a:extLst>
            </p:cNvPr>
            <p:cNvSpPr txBox="1"/>
            <p:nvPr/>
          </p:nvSpPr>
          <p:spPr>
            <a:xfrm>
              <a:off x="6526096" y="2650753"/>
              <a:ext cx="720593"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Finalize</a:t>
              </a:r>
              <a:endParaRPr lang="id-ID" sz="1400" b="1" dirty="0">
                <a:latin typeface="+mj-lt"/>
                <a:cs typeface="Lato" panose="020F0502020204030203" pitchFamily="34" charset="0"/>
              </a:endParaRPr>
            </a:p>
          </p:txBody>
        </p:sp>
      </p:grpSp>
      <p:cxnSp>
        <p:nvCxnSpPr>
          <p:cNvPr id="21" name="Straight Connector 20">
            <a:extLst>
              <a:ext uri="{FF2B5EF4-FFF2-40B4-BE49-F238E27FC236}">
                <a16:creationId xmlns:a16="http://schemas.microsoft.com/office/drawing/2014/main" id="{83E1D6F2-CC15-4A1F-85F7-5889E088DB71}"/>
              </a:ext>
            </a:extLst>
          </p:cNvPr>
          <p:cNvCxnSpPr/>
          <p:nvPr/>
        </p:nvCxnSpPr>
        <p:spPr>
          <a:xfrm>
            <a:off x="6356350" y="3525838"/>
            <a:ext cx="0" cy="581025"/>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A59EB02-267B-4FD3-A039-FF4DF7C00A48}"/>
              </a:ext>
            </a:extLst>
          </p:cNvPr>
          <p:cNvCxnSpPr/>
          <p:nvPr/>
        </p:nvCxnSpPr>
        <p:spPr>
          <a:xfrm>
            <a:off x="6356350" y="5434013"/>
            <a:ext cx="0" cy="581025"/>
          </a:xfrm>
          <a:prstGeom prst="line">
            <a:avLst/>
          </a:prstGeom>
          <a:ln w="5715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AC5E756F-D8A4-4F5F-B2D6-9D051C93A0FE}"/>
              </a:ext>
            </a:extLst>
          </p:cNvPr>
          <p:cNvCxnSpPr/>
          <p:nvPr/>
        </p:nvCxnSpPr>
        <p:spPr>
          <a:xfrm>
            <a:off x="6356350" y="4449763"/>
            <a:ext cx="0" cy="581025"/>
          </a:xfrm>
          <a:prstGeom prst="line">
            <a:avLst/>
          </a:prstGeom>
          <a:ln w="571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E89A09C3-86EA-489D-A66C-B0CC51B30494}"/>
              </a:ext>
            </a:extLst>
          </p:cNvPr>
          <p:cNvSpPr txBox="1">
            <a:spLocks noChangeArrowheads="1"/>
          </p:cNvSpPr>
          <p:nvPr/>
        </p:nvSpPr>
        <p:spPr bwMode="auto">
          <a:xfrm>
            <a:off x="5684838" y="2698750"/>
            <a:ext cx="5397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01</a:t>
            </a:r>
          </a:p>
        </p:txBody>
      </p:sp>
      <p:sp>
        <p:nvSpPr>
          <p:cNvPr id="13" name="TextBox 12">
            <a:extLst>
              <a:ext uri="{FF2B5EF4-FFF2-40B4-BE49-F238E27FC236}">
                <a16:creationId xmlns:a16="http://schemas.microsoft.com/office/drawing/2014/main" id="{CF75BD0A-3B19-4F26-9966-8DD9D72EA2C0}"/>
              </a:ext>
            </a:extLst>
          </p:cNvPr>
          <p:cNvSpPr txBox="1">
            <a:spLocks noChangeArrowheads="1"/>
          </p:cNvSpPr>
          <p:nvPr/>
        </p:nvSpPr>
        <p:spPr bwMode="auto">
          <a:xfrm>
            <a:off x="5688013" y="3563938"/>
            <a:ext cx="533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02</a:t>
            </a:r>
          </a:p>
        </p:txBody>
      </p:sp>
      <p:sp>
        <p:nvSpPr>
          <p:cNvPr id="14" name="TextBox 13">
            <a:extLst>
              <a:ext uri="{FF2B5EF4-FFF2-40B4-BE49-F238E27FC236}">
                <a16:creationId xmlns:a16="http://schemas.microsoft.com/office/drawing/2014/main" id="{5B094427-1CF2-48B6-8DEB-47E71370B527}"/>
              </a:ext>
            </a:extLst>
          </p:cNvPr>
          <p:cNvSpPr txBox="1">
            <a:spLocks noChangeArrowheads="1"/>
          </p:cNvSpPr>
          <p:nvPr/>
        </p:nvSpPr>
        <p:spPr bwMode="auto">
          <a:xfrm>
            <a:off x="5692775" y="4510088"/>
            <a:ext cx="5349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03</a:t>
            </a:r>
          </a:p>
        </p:txBody>
      </p:sp>
      <p:sp>
        <p:nvSpPr>
          <p:cNvPr id="15" name="TextBox 14">
            <a:extLst>
              <a:ext uri="{FF2B5EF4-FFF2-40B4-BE49-F238E27FC236}">
                <a16:creationId xmlns:a16="http://schemas.microsoft.com/office/drawing/2014/main" id="{8AE896D3-0737-4D67-B73F-0161C6E3B11A}"/>
              </a:ext>
            </a:extLst>
          </p:cNvPr>
          <p:cNvSpPr txBox="1">
            <a:spLocks noChangeArrowheads="1"/>
          </p:cNvSpPr>
          <p:nvPr/>
        </p:nvSpPr>
        <p:spPr bwMode="auto">
          <a:xfrm>
            <a:off x="5692775" y="5437188"/>
            <a:ext cx="533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04</a:t>
            </a:r>
          </a:p>
        </p:txBody>
      </p:sp>
      <p:sp>
        <p:nvSpPr>
          <p:cNvPr id="32" name="TextBox 31">
            <a:extLst>
              <a:ext uri="{FF2B5EF4-FFF2-40B4-BE49-F238E27FC236}">
                <a16:creationId xmlns:a16="http://schemas.microsoft.com/office/drawing/2014/main" id="{67F3C7C3-918B-4DEB-A8F0-292A4DD01ED0}"/>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3" name="Straight Connector 32">
            <a:extLst>
              <a:ext uri="{FF2B5EF4-FFF2-40B4-BE49-F238E27FC236}">
                <a16:creationId xmlns:a16="http://schemas.microsoft.com/office/drawing/2014/main" id="{0E8718AC-BCA2-47A5-8A4C-3F41B10BF0D9}"/>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41E4535F-1570-41E1-AEA7-0F9A1141723C}"/>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up)">
                                      <p:cBhvr>
                                        <p:cTn id="7" dur="500"/>
                                        <p:tgtEl>
                                          <p:spTgt spid="32"/>
                                        </p:tgtEl>
                                      </p:cBhvr>
                                    </p:animEffect>
                                  </p:childTnLst>
                                </p:cTn>
                              </p:par>
                              <p:par>
                                <p:cTn id="8" presetID="16" presetClass="entr" presetSubtype="37"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outVertical)">
                                      <p:cBhvr>
                                        <p:cTn id="10" dur="500"/>
                                        <p:tgtEl>
                                          <p:spTgt spid="3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1000"/>
                                        <p:tgtEl>
                                          <p:spTgt spid="34"/>
                                        </p:tgtEl>
                                      </p:cBhvr>
                                    </p:animEffect>
                                    <p:anim calcmode="lin" valueType="num">
                                      <p:cBhvr>
                                        <p:cTn id="14" dur="1000" fill="hold"/>
                                        <p:tgtEl>
                                          <p:spTgt spid="34"/>
                                        </p:tgtEl>
                                        <p:attrNameLst>
                                          <p:attrName>ppt_x</p:attrName>
                                        </p:attrNameLst>
                                      </p:cBhvr>
                                      <p:tavLst>
                                        <p:tav tm="0">
                                          <p:val>
                                            <p:strVal val="#ppt_x"/>
                                          </p:val>
                                        </p:tav>
                                        <p:tav tm="100000">
                                          <p:val>
                                            <p:strVal val="#ppt_x"/>
                                          </p:val>
                                        </p:tav>
                                      </p:tavLst>
                                    </p:anim>
                                    <p:anim calcmode="lin" valueType="num">
                                      <p:cBhvr>
                                        <p:cTn id="15" dur="900" decel="100000" fill="hold"/>
                                        <p:tgtEl>
                                          <p:spTgt spid="3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p:cTn id="20" dur="500" fill="hold"/>
                                        <p:tgtEl>
                                          <p:spTgt spid="36"/>
                                        </p:tgtEl>
                                        <p:attrNameLst>
                                          <p:attrName>ppt_w</p:attrName>
                                        </p:attrNameLst>
                                      </p:cBhvr>
                                      <p:tavLst>
                                        <p:tav tm="0">
                                          <p:val>
                                            <p:fltVal val="0"/>
                                          </p:val>
                                        </p:tav>
                                        <p:tav tm="100000">
                                          <p:val>
                                            <p:strVal val="#ppt_w"/>
                                          </p:val>
                                        </p:tav>
                                      </p:tavLst>
                                    </p:anim>
                                    <p:anim calcmode="lin" valueType="num">
                                      <p:cBhvr>
                                        <p:cTn id="21" dur="500" fill="hold"/>
                                        <p:tgtEl>
                                          <p:spTgt spid="36"/>
                                        </p:tgtEl>
                                        <p:attrNameLst>
                                          <p:attrName>ppt_h</p:attrName>
                                        </p:attrNameLst>
                                      </p:cBhvr>
                                      <p:tavLst>
                                        <p:tav tm="0">
                                          <p:val>
                                            <p:fltVal val="0"/>
                                          </p:val>
                                        </p:tav>
                                        <p:tav tm="100000">
                                          <p:val>
                                            <p:strVal val="#ppt_h"/>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55"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500" fill="hold"/>
                                        <p:tgtEl>
                                          <p:spTgt spid="39"/>
                                        </p:tgtEl>
                                        <p:attrNameLst>
                                          <p:attrName>ppt_w</p:attrName>
                                        </p:attrNameLst>
                                      </p:cBhvr>
                                      <p:tavLst>
                                        <p:tav tm="0">
                                          <p:val>
                                            <p:strVal val="#ppt_w*0.70"/>
                                          </p:val>
                                        </p:tav>
                                        <p:tav tm="100000">
                                          <p:val>
                                            <p:strVal val="#ppt_w"/>
                                          </p:val>
                                        </p:tav>
                                      </p:tavLst>
                                    </p:anim>
                                    <p:anim calcmode="lin" valueType="num">
                                      <p:cBhvr>
                                        <p:cTn id="28" dur="500" fill="hold"/>
                                        <p:tgtEl>
                                          <p:spTgt spid="39"/>
                                        </p:tgtEl>
                                        <p:attrNameLst>
                                          <p:attrName>ppt_h</p:attrName>
                                        </p:attrNameLst>
                                      </p:cBhvr>
                                      <p:tavLst>
                                        <p:tav tm="0">
                                          <p:val>
                                            <p:strVal val="#ppt_h"/>
                                          </p:val>
                                        </p:tav>
                                        <p:tav tm="100000">
                                          <p:val>
                                            <p:strVal val="#ppt_h"/>
                                          </p:val>
                                        </p:tav>
                                      </p:tavLst>
                                    </p:anim>
                                    <p:animEffect transition="in" filter="fade">
                                      <p:cBhvr>
                                        <p:cTn id="29" dur="500"/>
                                        <p:tgtEl>
                                          <p:spTgt spid="39"/>
                                        </p:tgtEl>
                                      </p:cBhvr>
                                    </p:animEffect>
                                  </p:childTnLst>
                                </p:cTn>
                              </p:par>
                              <p:par>
                                <p:cTn id="30" presetID="53" presetClass="entr" presetSubtype="16"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nodeType="afterGroup">
                            <p:stCondLst>
                              <p:cond delay="15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par>
                                <p:cTn id="39" presetID="16" presetClass="entr" presetSubtype="42"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barn(outHorizontal)">
                                      <p:cBhvr>
                                        <p:cTn id="41" dur="500"/>
                                        <p:tgtEl>
                                          <p:spTgt spid="16"/>
                                        </p:tgtEl>
                                      </p:cBhvr>
                                    </p:animEffect>
                                  </p:childTnLst>
                                </p:cTn>
                              </p:par>
                              <p:par>
                                <p:cTn id="42" presetID="22" presetClass="entr" presetSubtype="8" fill="hold"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ipe(left)">
                                      <p:cBhvr>
                                        <p:cTn id="44" dur="500"/>
                                        <p:tgtEl>
                                          <p:spTgt spid="17"/>
                                        </p:tgtEl>
                                      </p:cBhvr>
                                    </p:animEffect>
                                  </p:childTnLst>
                                </p:cTn>
                              </p:par>
                            </p:childTnLst>
                          </p:cTn>
                        </p:par>
                        <p:par>
                          <p:cTn id="45" fill="hold" nodeType="afterGroup">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500"/>
                                        <p:tgtEl>
                                          <p:spTgt spid="13"/>
                                        </p:tgtEl>
                                      </p:cBhvr>
                                    </p:animEffect>
                                  </p:childTnLst>
                                </p:cTn>
                              </p:par>
                              <p:par>
                                <p:cTn id="49" presetID="16" presetClass="entr" presetSubtype="42"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barn(outHorizontal)">
                                      <p:cBhvr>
                                        <p:cTn id="51" dur="500"/>
                                        <p:tgtEl>
                                          <p:spTgt spid="21"/>
                                        </p:tgtEl>
                                      </p:cBhvr>
                                    </p:animEffect>
                                  </p:childTnLst>
                                </p:cTn>
                              </p:par>
                              <p:par>
                                <p:cTn id="52" presetID="22" presetClass="entr" presetSubtype="8" fill="hold"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wipe(left)">
                                      <p:cBhvr>
                                        <p:cTn id="54" dur="500"/>
                                        <p:tgtEl>
                                          <p:spTgt spid="18"/>
                                        </p:tgtEl>
                                      </p:cBhvr>
                                    </p:animEffect>
                                  </p:childTnLst>
                                </p:cTn>
                              </p:par>
                            </p:childTnLst>
                          </p:cTn>
                        </p:par>
                        <p:par>
                          <p:cTn id="55" fill="hold" nodeType="afterGroup">
                            <p:stCondLst>
                              <p:cond delay="2500"/>
                            </p:stCondLst>
                            <p:childTnLst>
                              <p:par>
                                <p:cTn id="56" presetID="10"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500"/>
                                        <p:tgtEl>
                                          <p:spTgt spid="14"/>
                                        </p:tgtEl>
                                      </p:cBhvr>
                                    </p:animEffect>
                                  </p:childTnLst>
                                </p:cTn>
                              </p:par>
                              <p:par>
                                <p:cTn id="59" presetID="16" presetClass="entr" presetSubtype="42" fill="hold" nodeType="with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barn(outHorizontal)">
                                      <p:cBhvr>
                                        <p:cTn id="61" dur="500"/>
                                        <p:tgtEl>
                                          <p:spTgt spid="23"/>
                                        </p:tgtEl>
                                      </p:cBhvr>
                                    </p:animEffect>
                                  </p:childTnLst>
                                </p:cTn>
                              </p:par>
                              <p:par>
                                <p:cTn id="62" presetID="22" presetClass="entr" presetSubtype="8" fill="hold"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500"/>
                                        <p:tgtEl>
                                          <p:spTgt spid="19"/>
                                        </p:tgtEl>
                                      </p:cBhvr>
                                    </p:animEffect>
                                  </p:childTnLst>
                                </p:cTn>
                              </p:par>
                            </p:childTnLst>
                          </p:cTn>
                        </p:par>
                        <p:par>
                          <p:cTn id="65" fill="hold" nodeType="afterGroup">
                            <p:stCondLst>
                              <p:cond delay="3000"/>
                            </p:stCondLst>
                            <p:childTnLst>
                              <p:par>
                                <p:cTn id="66" presetID="10" presetClass="entr" presetSubtype="0" fill="hold" grpId="0" nodeType="after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500"/>
                                        <p:tgtEl>
                                          <p:spTgt spid="15"/>
                                        </p:tgtEl>
                                      </p:cBhvr>
                                    </p:animEffect>
                                  </p:childTnLst>
                                </p:cTn>
                              </p:par>
                              <p:par>
                                <p:cTn id="69" presetID="16" presetClass="entr" presetSubtype="42" fill="hold" nodeType="with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barn(outHorizontal)">
                                      <p:cBhvr>
                                        <p:cTn id="71" dur="500"/>
                                        <p:tgtEl>
                                          <p:spTgt spid="22"/>
                                        </p:tgtEl>
                                      </p:cBhvr>
                                    </p:animEffect>
                                  </p:childTnLst>
                                </p:cTn>
                              </p:par>
                              <p:par>
                                <p:cTn id="72" presetID="22" presetClass="entr" presetSubtype="8" fill="hold" nodeType="with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wipe(left)">
                                      <p:cBhvr>
                                        <p:cTn id="74" dur="500"/>
                                        <p:tgtEl>
                                          <p:spTgt spid="20"/>
                                        </p:tgtEl>
                                      </p:cBhvr>
                                    </p:animEffect>
                                  </p:childTnLst>
                                </p:cTn>
                              </p:par>
                            </p:childTnLst>
                          </p:cTn>
                        </p:par>
                        <p:par>
                          <p:cTn id="75" fill="hold" nodeType="afterGroup">
                            <p:stCondLst>
                              <p:cond delay="3500"/>
                            </p:stCondLst>
                            <p:childTnLst>
                              <p:par>
                                <p:cTn id="76" presetID="2" presetClass="exit" presetSubtype="1" fill="hold" grpId="1" nodeType="afterEffect">
                                  <p:stCondLst>
                                    <p:cond delay="0"/>
                                  </p:stCondLst>
                                  <p:childTnLst>
                                    <p:anim calcmode="lin" valueType="num">
                                      <p:cBhvr additive="base">
                                        <p:cTn id="77" dur="500"/>
                                        <p:tgtEl>
                                          <p:spTgt spid="32"/>
                                        </p:tgtEl>
                                        <p:attrNameLst>
                                          <p:attrName>ppt_x</p:attrName>
                                        </p:attrNameLst>
                                      </p:cBhvr>
                                      <p:tavLst>
                                        <p:tav tm="0">
                                          <p:val>
                                            <p:strVal val="ppt_x"/>
                                          </p:val>
                                        </p:tav>
                                        <p:tav tm="100000">
                                          <p:val>
                                            <p:strVal val="ppt_x"/>
                                          </p:val>
                                        </p:tav>
                                      </p:tavLst>
                                    </p:anim>
                                    <p:anim calcmode="lin" valueType="num">
                                      <p:cBhvr additive="base">
                                        <p:cTn id="78" dur="500"/>
                                        <p:tgtEl>
                                          <p:spTgt spid="32"/>
                                        </p:tgtEl>
                                        <p:attrNameLst>
                                          <p:attrName>ppt_y</p:attrName>
                                        </p:attrNameLst>
                                      </p:cBhvr>
                                      <p:tavLst>
                                        <p:tav tm="0">
                                          <p:val>
                                            <p:strVal val="ppt_y"/>
                                          </p:val>
                                        </p:tav>
                                        <p:tav tm="100000">
                                          <p:val>
                                            <p:strVal val="0-ppt_h/2"/>
                                          </p:val>
                                        </p:tav>
                                      </p:tavLst>
                                    </p:anim>
                                    <p:set>
                                      <p:cBhvr>
                                        <p:cTn id="79" dur="1" fill="hold">
                                          <p:stCondLst>
                                            <p:cond delay="499"/>
                                          </p:stCondLst>
                                        </p:cTn>
                                        <p:tgtEl>
                                          <p:spTgt spid="32"/>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33"/>
                                        </p:tgtEl>
                                        <p:attrNameLst>
                                          <p:attrName>ppt_x</p:attrName>
                                        </p:attrNameLst>
                                      </p:cBhvr>
                                      <p:tavLst>
                                        <p:tav tm="0">
                                          <p:val>
                                            <p:strVal val="ppt_x"/>
                                          </p:val>
                                        </p:tav>
                                        <p:tav tm="100000">
                                          <p:val>
                                            <p:strVal val="ppt_x"/>
                                          </p:val>
                                        </p:tav>
                                      </p:tavLst>
                                    </p:anim>
                                    <p:anim calcmode="lin" valueType="num">
                                      <p:cBhvr additive="base">
                                        <p:cTn id="82" dur="500"/>
                                        <p:tgtEl>
                                          <p:spTgt spid="33"/>
                                        </p:tgtEl>
                                        <p:attrNameLst>
                                          <p:attrName>ppt_y</p:attrName>
                                        </p:attrNameLst>
                                      </p:cBhvr>
                                      <p:tavLst>
                                        <p:tav tm="0">
                                          <p:val>
                                            <p:strVal val="ppt_y"/>
                                          </p:val>
                                        </p:tav>
                                        <p:tav tm="100000">
                                          <p:val>
                                            <p:strVal val="0-ppt_h/2"/>
                                          </p:val>
                                        </p:tav>
                                      </p:tavLst>
                                    </p:anim>
                                    <p:set>
                                      <p:cBhvr>
                                        <p:cTn id="83" dur="1" fill="hold">
                                          <p:stCondLst>
                                            <p:cond delay="499"/>
                                          </p:stCondLst>
                                        </p:cTn>
                                        <p:tgtEl>
                                          <p:spTgt spid="33"/>
                                        </p:tgtEl>
                                        <p:attrNameLst>
                                          <p:attrName>style.visibility</p:attrName>
                                        </p:attrNameLst>
                                      </p:cBhvr>
                                      <p:to>
                                        <p:strVal val="hidden"/>
                                      </p:to>
                                    </p:set>
                                  </p:childTnLst>
                                </p:cTn>
                              </p:par>
                              <p:par>
                                <p:cTn id="84" presetID="2" presetClass="exit" presetSubtype="1" fill="hold" grpId="1" nodeType="withEffect">
                                  <p:stCondLst>
                                    <p:cond delay="0"/>
                                  </p:stCondLst>
                                  <p:childTnLst>
                                    <p:anim calcmode="lin" valueType="num">
                                      <p:cBhvr additive="base">
                                        <p:cTn id="85" dur="500"/>
                                        <p:tgtEl>
                                          <p:spTgt spid="34"/>
                                        </p:tgtEl>
                                        <p:attrNameLst>
                                          <p:attrName>ppt_x</p:attrName>
                                        </p:attrNameLst>
                                      </p:cBhvr>
                                      <p:tavLst>
                                        <p:tav tm="0">
                                          <p:val>
                                            <p:strVal val="ppt_x"/>
                                          </p:val>
                                        </p:tav>
                                        <p:tav tm="100000">
                                          <p:val>
                                            <p:strVal val="ppt_x"/>
                                          </p:val>
                                        </p:tav>
                                      </p:tavLst>
                                    </p:anim>
                                    <p:anim calcmode="lin" valueType="num">
                                      <p:cBhvr additive="base">
                                        <p:cTn id="86" dur="500"/>
                                        <p:tgtEl>
                                          <p:spTgt spid="34"/>
                                        </p:tgtEl>
                                        <p:attrNameLst>
                                          <p:attrName>ppt_y</p:attrName>
                                        </p:attrNameLst>
                                      </p:cBhvr>
                                      <p:tavLst>
                                        <p:tav tm="0">
                                          <p:val>
                                            <p:strVal val="ppt_y"/>
                                          </p:val>
                                        </p:tav>
                                        <p:tav tm="100000">
                                          <p:val>
                                            <p:strVal val="0-ppt_h/2"/>
                                          </p:val>
                                        </p:tav>
                                      </p:tavLst>
                                    </p:anim>
                                    <p:set>
                                      <p:cBhvr>
                                        <p:cTn id="87" dur="1" fill="hold">
                                          <p:stCondLst>
                                            <p:cond delay="499"/>
                                          </p:stCondLst>
                                        </p:cTn>
                                        <p:tgtEl>
                                          <p:spTgt spid="34"/>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36"/>
                                        </p:tgtEl>
                                        <p:attrNameLst>
                                          <p:attrName>ppt_x</p:attrName>
                                        </p:attrNameLst>
                                      </p:cBhvr>
                                      <p:tavLst>
                                        <p:tav tm="0">
                                          <p:val>
                                            <p:strVal val="ppt_x"/>
                                          </p:val>
                                        </p:tav>
                                        <p:tav tm="100000">
                                          <p:val>
                                            <p:strVal val="ppt_x"/>
                                          </p:val>
                                        </p:tav>
                                      </p:tavLst>
                                    </p:anim>
                                    <p:anim calcmode="lin" valueType="num">
                                      <p:cBhvr additive="base">
                                        <p:cTn id="90" dur="500"/>
                                        <p:tgtEl>
                                          <p:spTgt spid="36"/>
                                        </p:tgtEl>
                                        <p:attrNameLst>
                                          <p:attrName>ppt_y</p:attrName>
                                        </p:attrNameLst>
                                      </p:cBhvr>
                                      <p:tavLst>
                                        <p:tav tm="0">
                                          <p:val>
                                            <p:strVal val="ppt_y"/>
                                          </p:val>
                                        </p:tav>
                                        <p:tav tm="100000">
                                          <p:val>
                                            <p:strVal val="0-ppt_h/2"/>
                                          </p:val>
                                        </p:tav>
                                      </p:tavLst>
                                    </p:anim>
                                    <p:set>
                                      <p:cBhvr>
                                        <p:cTn id="91" dur="1" fill="hold">
                                          <p:stCondLst>
                                            <p:cond delay="499"/>
                                          </p:stCondLst>
                                        </p:cTn>
                                        <p:tgtEl>
                                          <p:spTgt spid="36"/>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37"/>
                                        </p:tgtEl>
                                        <p:attrNameLst>
                                          <p:attrName>ppt_x</p:attrName>
                                        </p:attrNameLst>
                                      </p:cBhvr>
                                      <p:tavLst>
                                        <p:tav tm="0">
                                          <p:val>
                                            <p:strVal val="ppt_x"/>
                                          </p:val>
                                        </p:tav>
                                        <p:tav tm="100000">
                                          <p:val>
                                            <p:strVal val="ppt_x"/>
                                          </p:val>
                                        </p:tav>
                                      </p:tavLst>
                                    </p:anim>
                                    <p:anim calcmode="lin" valueType="num">
                                      <p:cBhvr additive="base">
                                        <p:cTn id="94" dur="500"/>
                                        <p:tgtEl>
                                          <p:spTgt spid="37"/>
                                        </p:tgtEl>
                                        <p:attrNameLst>
                                          <p:attrName>ppt_y</p:attrName>
                                        </p:attrNameLst>
                                      </p:cBhvr>
                                      <p:tavLst>
                                        <p:tav tm="0">
                                          <p:val>
                                            <p:strVal val="ppt_y"/>
                                          </p:val>
                                        </p:tav>
                                        <p:tav tm="100000">
                                          <p:val>
                                            <p:strVal val="0-ppt_h/2"/>
                                          </p:val>
                                        </p:tav>
                                      </p:tavLst>
                                    </p:anim>
                                    <p:set>
                                      <p:cBhvr>
                                        <p:cTn id="95" dur="1" fill="hold">
                                          <p:stCondLst>
                                            <p:cond delay="499"/>
                                          </p:stCondLst>
                                        </p:cTn>
                                        <p:tgtEl>
                                          <p:spTgt spid="37"/>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39"/>
                                        </p:tgtEl>
                                        <p:attrNameLst>
                                          <p:attrName>ppt_x</p:attrName>
                                        </p:attrNameLst>
                                      </p:cBhvr>
                                      <p:tavLst>
                                        <p:tav tm="0">
                                          <p:val>
                                            <p:strVal val="ppt_x"/>
                                          </p:val>
                                        </p:tav>
                                        <p:tav tm="100000">
                                          <p:val>
                                            <p:strVal val="ppt_x"/>
                                          </p:val>
                                        </p:tav>
                                      </p:tavLst>
                                    </p:anim>
                                    <p:anim calcmode="lin" valueType="num">
                                      <p:cBhvr additive="base">
                                        <p:cTn id="98" dur="500"/>
                                        <p:tgtEl>
                                          <p:spTgt spid="39"/>
                                        </p:tgtEl>
                                        <p:attrNameLst>
                                          <p:attrName>ppt_y</p:attrName>
                                        </p:attrNameLst>
                                      </p:cBhvr>
                                      <p:tavLst>
                                        <p:tav tm="0">
                                          <p:val>
                                            <p:strVal val="ppt_y"/>
                                          </p:val>
                                        </p:tav>
                                        <p:tav tm="100000">
                                          <p:val>
                                            <p:strVal val="0-ppt_h/2"/>
                                          </p:val>
                                        </p:tav>
                                      </p:tavLst>
                                    </p:anim>
                                    <p:set>
                                      <p:cBhvr>
                                        <p:cTn id="99" dur="1" fill="hold">
                                          <p:stCondLst>
                                            <p:cond delay="499"/>
                                          </p:stCondLst>
                                        </p:cTn>
                                        <p:tgtEl>
                                          <p:spTgt spid="39"/>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38"/>
                                        </p:tgtEl>
                                        <p:attrNameLst>
                                          <p:attrName>ppt_x</p:attrName>
                                        </p:attrNameLst>
                                      </p:cBhvr>
                                      <p:tavLst>
                                        <p:tav tm="0">
                                          <p:val>
                                            <p:strVal val="ppt_x"/>
                                          </p:val>
                                        </p:tav>
                                        <p:tav tm="100000">
                                          <p:val>
                                            <p:strVal val="ppt_x"/>
                                          </p:val>
                                        </p:tav>
                                      </p:tavLst>
                                    </p:anim>
                                    <p:anim calcmode="lin" valueType="num">
                                      <p:cBhvr additive="base">
                                        <p:cTn id="102" dur="500"/>
                                        <p:tgtEl>
                                          <p:spTgt spid="38"/>
                                        </p:tgtEl>
                                        <p:attrNameLst>
                                          <p:attrName>ppt_y</p:attrName>
                                        </p:attrNameLst>
                                      </p:cBhvr>
                                      <p:tavLst>
                                        <p:tav tm="0">
                                          <p:val>
                                            <p:strVal val="ppt_y"/>
                                          </p:val>
                                        </p:tav>
                                        <p:tav tm="100000">
                                          <p:val>
                                            <p:strVal val="0-ppt_h/2"/>
                                          </p:val>
                                        </p:tav>
                                      </p:tavLst>
                                    </p:anim>
                                    <p:set>
                                      <p:cBhvr>
                                        <p:cTn id="103" dur="1" fill="hold">
                                          <p:stCondLst>
                                            <p:cond delay="499"/>
                                          </p:stCondLst>
                                        </p:cTn>
                                        <p:tgtEl>
                                          <p:spTgt spid="38"/>
                                        </p:tgtEl>
                                        <p:attrNameLst>
                                          <p:attrName>style.visibility</p:attrName>
                                        </p:attrNameLst>
                                      </p:cBhvr>
                                      <p:to>
                                        <p:strVal val="hidden"/>
                                      </p:to>
                                    </p:set>
                                  </p:childTnLst>
                                </p:cTn>
                              </p:par>
                              <p:par>
                                <p:cTn id="104" presetID="2" presetClass="exit" presetSubtype="1" fill="hold" grpId="1" nodeType="withEffect">
                                  <p:stCondLst>
                                    <p:cond delay="0"/>
                                  </p:stCondLst>
                                  <p:childTnLst>
                                    <p:anim calcmode="lin" valueType="num">
                                      <p:cBhvr additive="base">
                                        <p:cTn id="105" dur="500"/>
                                        <p:tgtEl>
                                          <p:spTgt spid="12"/>
                                        </p:tgtEl>
                                        <p:attrNameLst>
                                          <p:attrName>ppt_x</p:attrName>
                                        </p:attrNameLst>
                                      </p:cBhvr>
                                      <p:tavLst>
                                        <p:tav tm="0">
                                          <p:val>
                                            <p:strVal val="ppt_x"/>
                                          </p:val>
                                        </p:tav>
                                        <p:tav tm="100000">
                                          <p:val>
                                            <p:strVal val="ppt_x"/>
                                          </p:val>
                                        </p:tav>
                                      </p:tavLst>
                                    </p:anim>
                                    <p:anim calcmode="lin" valueType="num">
                                      <p:cBhvr additive="base">
                                        <p:cTn id="106" dur="500"/>
                                        <p:tgtEl>
                                          <p:spTgt spid="12"/>
                                        </p:tgtEl>
                                        <p:attrNameLst>
                                          <p:attrName>ppt_y</p:attrName>
                                        </p:attrNameLst>
                                      </p:cBhvr>
                                      <p:tavLst>
                                        <p:tav tm="0">
                                          <p:val>
                                            <p:strVal val="ppt_y"/>
                                          </p:val>
                                        </p:tav>
                                        <p:tav tm="100000">
                                          <p:val>
                                            <p:strVal val="0-ppt_h/2"/>
                                          </p:val>
                                        </p:tav>
                                      </p:tavLst>
                                    </p:anim>
                                    <p:set>
                                      <p:cBhvr>
                                        <p:cTn id="107" dur="1" fill="hold">
                                          <p:stCondLst>
                                            <p:cond delay="499"/>
                                          </p:stCondLst>
                                        </p:cTn>
                                        <p:tgtEl>
                                          <p:spTgt spid="12"/>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16"/>
                                        </p:tgtEl>
                                        <p:attrNameLst>
                                          <p:attrName>ppt_x</p:attrName>
                                        </p:attrNameLst>
                                      </p:cBhvr>
                                      <p:tavLst>
                                        <p:tav tm="0">
                                          <p:val>
                                            <p:strVal val="ppt_x"/>
                                          </p:val>
                                        </p:tav>
                                        <p:tav tm="100000">
                                          <p:val>
                                            <p:strVal val="ppt_x"/>
                                          </p:val>
                                        </p:tav>
                                      </p:tavLst>
                                    </p:anim>
                                    <p:anim calcmode="lin" valueType="num">
                                      <p:cBhvr additive="base">
                                        <p:cTn id="110" dur="500"/>
                                        <p:tgtEl>
                                          <p:spTgt spid="16"/>
                                        </p:tgtEl>
                                        <p:attrNameLst>
                                          <p:attrName>ppt_y</p:attrName>
                                        </p:attrNameLst>
                                      </p:cBhvr>
                                      <p:tavLst>
                                        <p:tav tm="0">
                                          <p:val>
                                            <p:strVal val="ppt_y"/>
                                          </p:val>
                                        </p:tav>
                                        <p:tav tm="100000">
                                          <p:val>
                                            <p:strVal val="0-ppt_h/2"/>
                                          </p:val>
                                        </p:tav>
                                      </p:tavLst>
                                    </p:anim>
                                    <p:set>
                                      <p:cBhvr>
                                        <p:cTn id="111" dur="1" fill="hold">
                                          <p:stCondLst>
                                            <p:cond delay="499"/>
                                          </p:stCondLst>
                                        </p:cTn>
                                        <p:tgtEl>
                                          <p:spTgt spid="16"/>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17"/>
                                        </p:tgtEl>
                                        <p:attrNameLst>
                                          <p:attrName>ppt_x</p:attrName>
                                        </p:attrNameLst>
                                      </p:cBhvr>
                                      <p:tavLst>
                                        <p:tav tm="0">
                                          <p:val>
                                            <p:strVal val="ppt_x"/>
                                          </p:val>
                                        </p:tav>
                                        <p:tav tm="100000">
                                          <p:val>
                                            <p:strVal val="ppt_x"/>
                                          </p:val>
                                        </p:tav>
                                      </p:tavLst>
                                    </p:anim>
                                    <p:anim calcmode="lin" valueType="num">
                                      <p:cBhvr additive="base">
                                        <p:cTn id="114" dur="500"/>
                                        <p:tgtEl>
                                          <p:spTgt spid="17"/>
                                        </p:tgtEl>
                                        <p:attrNameLst>
                                          <p:attrName>ppt_y</p:attrName>
                                        </p:attrNameLst>
                                      </p:cBhvr>
                                      <p:tavLst>
                                        <p:tav tm="0">
                                          <p:val>
                                            <p:strVal val="ppt_y"/>
                                          </p:val>
                                        </p:tav>
                                        <p:tav tm="100000">
                                          <p:val>
                                            <p:strVal val="0-ppt_h/2"/>
                                          </p:val>
                                        </p:tav>
                                      </p:tavLst>
                                    </p:anim>
                                    <p:set>
                                      <p:cBhvr>
                                        <p:cTn id="115" dur="1" fill="hold">
                                          <p:stCondLst>
                                            <p:cond delay="499"/>
                                          </p:stCondLst>
                                        </p:cTn>
                                        <p:tgtEl>
                                          <p:spTgt spid="17"/>
                                        </p:tgtEl>
                                        <p:attrNameLst>
                                          <p:attrName>style.visibility</p:attrName>
                                        </p:attrNameLst>
                                      </p:cBhvr>
                                      <p:to>
                                        <p:strVal val="hidden"/>
                                      </p:to>
                                    </p:set>
                                  </p:childTnLst>
                                </p:cTn>
                              </p:par>
                              <p:par>
                                <p:cTn id="116" presetID="2" presetClass="exit" presetSubtype="1" fill="hold" grpId="1" nodeType="withEffect">
                                  <p:stCondLst>
                                    <p:cond delay="0"/>
                                  </p:stCondLst>
                                  <p:childTnLst>
                                    <p:anim calcmode="lin" valueType="num">
                                      <p:cBhvr additive="base">
                                        <p:cTn id="117" dur="500"/>
                                        <p:tgtEl>
                                          <p:spTgt spid="13"/>
                                        </p:tgtEl>
                                        <p:attrNameLst>
                                          <p:attrName>ppt_x</p:attrName>
                                        </p:attrNameLst>
                                      </p:cBhvr>
                                      <p:tavLst>
                                        <p:tav tm="0">
                                          <p:val>
                                            <p:strVal val="ppt_x"/>
                                          </p:val>
                                        </p:tav>
                                        <p:tav tm="100000">
                                          <p:val>
                                            <p:strVal val="ppt_x"/>
                                          </p:val>
                                        </p:tav>
                                      </p:tavLst>
                                    </p:anim>
                                    <p:anim calcmode="lin" valueType="num">
                                      <p:cBhvr additive="base">
                                        <p:cTn id="118" dur="500"/>
                                        <p:tgtEl>
                                          <p:spTgt spid="13"/>
                                        </p:tgtEl>
                                        <p:attrNameLst>
                                          <p:attrName>ppt_y</p:attrName>
                                        </p:attrNameLst>
                                      </p:cBhvr>
                                      <p:tavLst>
                                        <p:tav tm="0">
                                          <p:val>
                                            <p:strVal val="ppt_y"/>
                                          </p:val>
                                        </p:tav>
                                        <p:tav tm="100000">
                                          <p:val>
                                            <p:strVal val="0-ppt_h/2"/>
                                          </p:val>
                                        </p:tav>
                                      </p:tavLst>
                                    </p:anim>
                                    <p:set>
                                      <p:cBhvr>
                                        <p:cTn id="119" dur="1" fill="hold">
                                          <p:stCondLst>
                                            <p:cond delay="499"/>
                                          </p:stCondLst>
                                        </p:cTn>
                                        <p:tgtEl>
                                          <p:spTgt spid="13"/>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21"/>
                                        </p:tgtEl>
                                        <p:attrNameLst>
                                          <p:attrName>ppt_x</p:attrName>
                                        </p:attrNameLst>
                                      </p:cBhvr>
                                      <p:tavLst>
                                        <p:tav tm="0">
                                          <p:val>
                                            <p:strVal val="ppt_x"/>
                                          </p:val>
                                        </p:tav>
                                        <p:tav tm="100000">
                                          <p:val>
                                            <p:strVal val="ppt_x"/>
                                          </p:val>
                                        </p:tav>
                                      </p:tavLst>
                                    </p:anim>
                                    <p:anim calcmode="lin" valueType="num">
                                      <p:cBhvr additive="base">
                                        <p:cTn id="122" dur="500"/>
                                        <p:tgtEl>
                                          <p:spTgt spid="21"/>
                                        </p:tgtEl>
                                        <p:attrNameLst>
                                          <p:attrName>ppt_y</p:attrName>
                                        </p:attrNameLst>
                                      </p:cBhvr>
                                      <p:tavLst>
                                        <p:tav tm="0">
                                          <p:val>
                                            <p:strVal val="ppt_y"/>
                                          </p:val>
                                        </p:tav>
                                        <p:tav tm="100000">
                                          <p:val>
                                            <p:strVal val="0-ppt_h/2"/>
                                          </p:val>
                                        </p:tav>
                                      </p:tavLst>
                                    </p:anim>
                                    <p:set>
                                      <p:cBhvr>
                                        <p:cTn id="123" dur="1" fill="hold">
                                          <p:stCondLst>
                                            <p:cond delay="499"/>
                                          </p:stCondLst>
                                        </p:cTn>
                                        <p:tgtEl>
                                          <p:spTgt spid="21"/>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18"/>
                                        </p:tgtEl>
                                        <p:attrNameLst>
                                          <p:attrName>ppt_x</p:attrName>
                                        </p:attrNameLst>
                                      </p:cBhvr>
                                      <p:tavLst>
                                        <p:tav tm="0">
                                          <p:val>
                                            <p:strVal val="ppt_x"/>
                                          </p:val>
                                        </p:tav>
                                        <p:tav tm="100000">
                                          <p:val>
                                            <p:strVal val="ppt_x"/>
                                          </p:val>
                                        </p:tav>
                                      </p:tavLst>
                                    </p:anim>
                                    <p:anim calcmode="lin" valueType="num">
                                      <p:cBhvr additive="base">
                                        <p:cTn id="126" dur="500"/>
                                        <p:tgtEl>
                                          <p:spTgt spid="18"/>
                                        </p:tgtEl>
                                        <p:attrNameLst>
                                          <p:attrName>ppt_y</p:attrName>
                                        </p:attrNameLst>
                                      </p:cBhvr>
                                      <p:tavLst>
                                        <p:tav tm="0">
                                          <p:val>
                                            <p:strVal val="ppt_y"/>
                                          </p:val>
                                        </p:tav>
                                        <p:tav tm="100000">
                                          <p:val>
                                            <p:strVal val="0-ppt_h/2"/>
                                          </p:val>
                                        </p:tav>
                                      </p:tavLst>
                                    </p:anim>
                                    <p:set>
                                      <p:cBhvr>
                                        <p:cTn id="127" dur="1" fill="hold">
                                          <p:stCondLst>
                                            <p:cond delay="499"/>
                                          </p:stCondLst>
                                        </p:cTn>
                                        <p:tgtEl>
                                          <p:spTgt spid="18"/>
                                        </p:tgtEl>
                                        <p:attrNameLst>
                                          <p:attrName>style.visibility</p:attrName>
                                        </p:attrNameLst>
                                      </p:cBhvr>
                                      <p:to>
                                        <p:strVal val="hidden"/>
                                      </p:to>
                                    </p:set>
                                  </p:childTnLst>
                                </p:cTn>
                              </p:par>
                              <p:par>
                                <p:cTn id="128" presetID="2" presetClass="exit" presetSubtype="1" fill="hold" grpId="1" nodeType="withEffect">
                                  <p:stCondLst>
                                    <p:cond delay="0"/>
                                  </p:stCondLst>
                                  <p:childTnLst>
                                    <p:anim calcmode="lin" valueType="num">
                                      <p:cBhvr additive="base">
                                        <p:cTn id="129" dur="500"/>
                                        <p:tgtEl>
                                          <p:spTgt spid="14"/>
                                        </p:tgtEl>
                                        <p:attrNameLst>
                                          <p:attrName>ppt_x</p:attrName>
                                        </p:attrNameLst>
                                      </p:cBhvr>
                                      <p:tavLst>
                                        <p:tav tm="0">
                                          <p:val>
                                            <p:strVal val="ppt_x"/>
                                          </p:val>
                                        </p:tav>
                                        <p:tav tm="100000">
                                          <p:val>
                                            <p:strVal val="ppt_x"/>
                                          </p:val>
                                        </p:tav>
                                      </p:tavLst>
                                    </p:anim>
                                    <p:anim calcmode="lin" valueType="num">
                                      <p:cBhvr additive="base">
                                        <p:cTn id="130" dur="500"/>
                                        <p:tgtEl>
                                          <p:spTgt spid="14"/>
                                        </p:tgtEl>
                                        <p:attrNameLst>
                                          <p:attrName>ppt_y</p:attrName>
                                        </p:attrNameLst>
                                      </p:cBhvr>
                                      <p:tavLst>
                                        <p:tav tm="0">
                                          <p:val>
                                            <p:strVal val="ppt_y"/>
                                          </p:val>
                                        </p:tav>
                                        <p:tav tm="100000">
                                          <p:val>
                                            <p:strVal val="0-ppt_h/2"/>
                                          </p:val>
                                        </p:tav>
                                      </p:tavLst>
                                    </p:anim>
                                    <p:set>
                                      <p:cBhvr>
                                        <p:cTn id="131" dur="1" fill="hold">
                                          <p:stCondLst>
                                            <p:cond delay="499"/>
                                          </p:stCondLst>
                                        </p:cTn>
                                        <p:tgtEl>
                                          <p:spTgt spid="14"/>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23"/>
                                        </p:tgtEl>
                                        <p:attrNameLst>
                                          <p:attrName>ppt_x</p:attrName>
                                        </p:attrNameLst>
                                      </p:cBhvr>
                                      <p:tavLst>
                                        <p:tav tm="0">
                                          <p:val>
                                            <p:strVal val="ppt_x"/>
                                          </p:val>
                                        </p:tav>
                                        <p:tav tm="100000">
                                          <p:val>
                                            <p:strVal val="ppt_x"/>
                                          </p:val>
                                        </p:tav>
                                      </p:tavLst>
                                    </p:anim>
                                    <p:anim calcmode="lin" valueType="num">
                                      <p:cBhvr additive="base">
                                        <p:cTn id="134" dur="500"/>
                                        <p:tgtEl>
                                          <p:spTgt spid="23"/>
                                        </p:tgtEl>
                                        <p:attrNameLst>
                                          <p:attrName>ppt_y</p:attrName>
                                        </p:attrNameLst>
                                      </p:cBhvr>
                                      <p:tavLst>
                                        <p:tav tm="0">
                                          <p:val>
                                            <p:strVal val="ppt_y"/>
                                          </p:val>
                                        </p:tav>
                                        <p:tav tm="100000">
                                          <p:val>
                                            <p:strVal val="0-ppt_h/2"/>
                                          </p:val>
                                        </p:tav>
                                      </p:tavLst>
                                    </p:anim>
                                    <p:set>
                                      <p:cBhvr>
                                        <p:cTn id="135" dur="1" fill="hold">
                                          <p:stCondLst>
                                            <p:cond delay="499"/>
                                          </p:stCondLst>
                                        </p:cTn>
                                        <p:tgtEl>
                                          <p:spTgt spid="23"/>
                                        </p:tgtEl>
                                        <p:attrNameLst>
                                          <p:attrName>style.visibility</p:attrName>
                                        </p:attrNameLst>
                                      </p:cBhvr>
                                      <p:to>
                                        <p:strVal val="hidden"/>
                                      </p:to>
                                    </p:set>
                                  </p:childTnLst>
                                </p:cTn>
                              </p:par>
                              <p:par>
                                <p:cTn id="136" presetID="2" presetClass="exit" presetSubtype="1" fill="hold" nodeType="withEffect">
                                  <p:stCondLst>
                                    <p:cond delay="0"/>
                                  </p:stCondLst>
                                  <p:childTnLst>
                                    <p:anim calcmode="lin" valueType="num">
                                      <p:cBhvr additive="base">
                                        <p:cTn id="137" dur="500"/>
                                        <p:tgtEl>
                                          <p:spTgt spid="19"/>
                                        </p:tgtEl>
                                        <p:attrNameLst>
                                          <p:attrName>ppt_x</p:attrName>
                                        </p:attrNameLst>
                                      </p:cBhvr>
                                      <p:tavLst>
                                        <p:tav tm="0">
                                          <p:val>
                                            <p:strVal val="ppt_x"/>
                                          </p:val>
                                        </p:tav>
                                        <p:tav tm="100000">
                                          <p:val>
                                            <p:strVal val="ppt_x"/>
                                          </p:val>
                                        </p:tav>
                                      </p:tavLst>
                                    </p:anim>
                                    <p:anim calcmode="lin" valueType="num">
                                      <p:cBhvr additive="base">
                                        <p:cTn id="138" dur="500"/>
                                        <p:tgtEl>
                                          <p:spTgt spid="19"/>
                                        </p:tgtEl>
                                        <p:attrNameLst>
                                          <p:attrName>ppt_y</p:attrName>
                                        </p:attrNameLst>
                                      </p:cBhvr>
                                      <p:tavLst>
                                        <p:tav tm="0">
                                          <p:val>
                                            <p:strVal val="ppt_y"/>
                                          </p:val>
                                        </p:tav>
                                        <p:tav tm="100000">
                                          <p:val>
                                            <p:strVal val="0-ppt_h/2"/>
                                          </p:val>
                                        </p:tav>
                                      </p:tavLst>
                                    </p:anim>
                                    <p:set>
                                      <p:cBhvr>
                                        <p:cTn id="139" dur="1" fill="hold">
                                          <p:stCondLst>
                                            <p:cond delay="499"/>
                                          </p:stCondLst>
                                        </p:cTn>
                                        <p:tgtEl>
                                          <p:spTgt spid="19"/>
                                        </p:tgtEl>
                                        <p:attrNameLst>
                                          <p:attrName>style.visibility</p:attrName>
                                        </p:attrNameLst>
                                      </p:cBhvr>
                                      <p:to>
                                        <p:strVal val="hidden"/>
                                      </p:to>
                                    </p:set>
                                  </p:childTnLst>
                                </p:cTn>
                              </p:par>
                              <p:par>
                                <p:cTn id="140" presetID="2" presetClass="exit" presetSubtype="1" fill="hold" grpId="1" nodeType="withEffect">
                                  <p:stCondLst>
                                    <p:cond delay="0"/>
                                  </p:stCondLst>
                                  <p:childTnLst>
                                    <p:anim calcmode="lin" valueType="num">
                                      <p:cBhvr additive="base">
                                        <p:cTn id="141" dur="500"/>
                                        <p:tgtEl>
                                          <p:spTgt spid="15"/>
                                        </p:tgtEl>
                                        <p:attrNameLst>
                                          <p:attrName>ppt_x</p:attrName>
                                        </p:attrNameLst>
                                      </p:cBhvr>
                                      <p:tavLst>
                                        <p:tav tm="0">
                                          <p:val>
                                            <p:strVal val="ppt_x"/>
                                          </p:val>
                                        </p:tav>
                                        <p:tav tm="100000">
                                          <p:val>
                                            <p:strVal val="ppt_x"/>
                                          </p:val>
                                        </p:tav>
                                      </p:tavLst>
                                    </p:anim>
                                    <p:anim calcmode="lin" valueType="num">
                                      <p:cBhvr additive="base">
                                        <p:cTn id="142" dur="500"/>
                                        <p:tgtEl>
                                          <p:spTgt spid="15"/>
                                        </p:tgtEl>
                                        <p:attrNameLst>
                                          <p:attrName>ppt_y</p:attrName>
                                        </p:attrNameLst>
                                      </p:cBhvr>
                                      <p:tavLst>
                                        <p:tav tm="0">
                                          <p:val>
                                            <p:strVal val="ppt_y"/>
                                          </p:val>
                                        </p:tav>
                                        <p:tav tm="100000">
                                          <p:val>
                                            <p:strVal val="0-ppt_h/2"/>
                                          </p:val>
                                        </p:tav>
                                      </p:tavLst>
                                    </p:anim>
                                    <p:set>
                                      <p:cBhvr>
                                        <p:cTn id="143" dur="1" fill="hold">
                                          <p:stCondLst>
                                            <p:cond delay="499"/>
                                          </p:stCondLst>
                                        </p:cTn>
                                        <p:tgtEl>
                                          <p:spTgt spid="15"/>
                                        </p:tgtEl>
                                        <p:attrNameLst>
                                          <p:attrName>style.visibility</p:attrName>
                                        </p:attrNameLst>
                                      </p:cBhvr>
                                      <p:to>
                                        <p:strVal val="hidden"/>
                                      </p:to>
                                    </p:set>
                                  </p:childTnLst>
                                </p:cTn>
                              </p:par>
                              <p:par>
                                <p:cTn id="144" presetID="2" presetClass="exit" presetSubtype="1" fill="hold" nodeType="withEffect">
                                  <p:stCondLst>
                                    <p:cond delay="0"/>
                                  </p:stCondLst>
                                  <p:childTnLst>
                                    <p:anim calcmode="lin" valueType="num">
                                      <p:cBhvr additive="base">
                                        <p:cTn id="145" dur="500"/>
                                        <p:tgtEl>
                                          <p:spTgt spid="22"/>
                                        </p:tgtEl>
                                        <p:attrNameLst>
                                          <p:attrName>ppt_x</p:attrName>
                                        </p:attrNameLst>
                                      </p:cBhvr>
                                      <p:tavLst>
                                        <p:tav tm="0">
                                          <p:val>
                                            <p:strVal val="ppt_x"/>
                                          </p:val>
                                        </p:tav>
                                        <p:tav tm="100000">
                                          <p:val>
                                            <p:strVal val="ppt_x"/>
                                          </p:val>
                                        </p:tav>
                                      </p:tavLst>
                                    </p:anim>
                                    <p:anim calcmode="lin" valueType="num">
                                      <p:cBhvr additive="base">
                                        <p:cTn id="146" dur="500"/>
                                        <p:tgtEl>
                                          <p:spTgt spid="22"/>
                                        </p:tgtEl>
                                        <p:attrNameLst>
                                          <p:attrName>ppt_y</p:attrName>
                                        </p:attrNameLst>
                                      </p:cBhvr>
                                      <p:tavLst>
                                        <p:tav tm="0">
                                          <p:val>
                                            <p:strVal val="ppt_y"/>
                                          </p:val>
                                        </p:tav>
                                        <p:tav tm="100000">
                                          <p:val>
                                            <p:strVal val="0-ppt_h/2"/>
                                          </p:val>
                                        </p:tav>
                                      </p:tavLst>
                                    </p:anim>
                                    <p:set>
                                      <p:cBhvr>
                                        <p:cTn id="147" dur="1" fill="hold">
                                          <p:stCondLst>
                                            <p:cond delay="499"/>
                                          </p:stCondLst>
                                        </p:cTn>
                                        <p:tgtEl>
                                          <p:spTgt spid="22"/>
                                        </p:tgtEl>
                                        <p:attrNameLst>
                                          <p:attrName>style.visibility</p:attrName>
                                        </p:attrNameLst>
                                      </p:cBhvr>
                                      <p:to>
                                        <p:strVal val="hidden"/>
                                      </p:to>
                                    </p:set>
                                  </p:childTnLst>
                                </p:cTn>
                              </p:par>
                              <p:par>
                                <p:cTn id="148" presetID="2" presetClass="exit" presetSubtype="1" fill="hold" nodeType="withEffect">
                                  <p:stCondLst>
                                    <p:cond delay="0"/>
                                  </p:stCondLst>
                                  <p:childTnLst>
                                    <p:anim calcmode="lin" valueType="num">
                                      <p:cBhvr additive="base">
                                        <p:cTn id="149" dur="500"/>
                                        <p:tgtEl>
                                          <p:spTgt spid="20"/>
                                        </p:tgtEl>
                                        <p:attrNameLst>
                                          <p:attrName>ppt_x</p:attrName>
                                        </p:attrNameLst>
                                      </p:cBhvr>
                                      <p:tavLst>
                                        <p:tav tm="0">
                                          <p:val>
                                            <p:strVal val="ppt_x"/>
                                          </p:val>
                                        </p:tav>
                                        <p:tav tm="100000">
                                          <p:val>
                                            <p:strVal val="ppt_x"/>
                                          </p:val>
                                        </p:tav>
                                      </p:tavLst>
                                    </p:anim>
                                    <p:anim calcmode="lin" valueType="num">
                                      <p:cBhvr additive="base">
                                        <p:cTn id="150" dur="500"/>
                                        <p:tgtEl>
                                          <p:spTgt spid="20"/>
                                        </p:tgtEl>
                                        <p:attrNameLst>
                                          <p:attrName>ppt_y</p:attrName>
                                        </p:attrNameLst>
                                      </p:cBhvr>
                                      <p:tavLst>
                                        <p:tav tm="0">
                                          <p:val>
                                            <p:strVal val="ppt_y"/>
                                          </p:val>
                                        </p:tav>
                                        <p:tav tm="100000">
                                          <p:val>
                                            <p:strVal val="0-ppt_h/2"/>
                                          </p:val>
                                        </p:tav>
                                      </p:tavLst>
                                    </p:anim>
                                    <p:set>
                                      <p:cBhvr>
                                        <p:cTn id="151"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p:bldP spid="13" grpId="1"/>
      <p:bldP spid="14" grpId="0"/>
      <p:bldP spid="14" grpId="1"/>
      <p:bldP spid="15" grpId="0"/>
      <p:bldP spid="15" grpId="1"/>
      <p:bldP spid="32" grpId="0"/>
      <p:bldP spid="32" grpId="1"/>
      <p:bldP spid="34" grpId="0"/>
      <p:bldP spid="34"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9853941E-C5BB-4592-9870-6D7DA2AB3660}"/>
              </a:ext>
            </a:extLst>
          </p:cNvPr>
          <p:cNvGrpSpPr>
            <a:grpSpLocks/>
          </p:cNvGrpSpPr>
          <p:nvPr/>
        </p:nvGrpSpPr>
        <p:grpSpPr bwMode="auto">
          <a:xfrm>
            <a:off x="3600450" y="2462213"/>
            <a:ext cx="4991100" cy="3794125"/>
            <a:chOff x="3342809" y="2219886"/>
            <a:chExt cx="5407025" cy="4108450"/>
          </a:xfrm>
        </p:grpSpPr>
        <p:grpSp>
          <p:nvGrpSpPr>
            <p:cNvPr id="56338" name="Group 199">
              <a:extLst>
                <a:ext uri="{FF2B5EF4-FFF2-40B4-BE49-F238E27FC236}">
                  <a16:creationId xmlns:a16="http://schemas.microsoft.com/office/drawing/2014/main" id="{71C2D267-F7C7-446C-B213-03CA80DF3121}"/>
                </a:ext>
              </a:extLst>
            </p:cNvPr>
            <p:cNvGrpSpPr>
              <a:grpSpLocks noChangeAspect="1"/>
            </p:cNvGrpSpPr>
            <p:nvPr/>
          </p:nvGrpSpPr>
          <p:grpSpPr bwMode="auto">
            <a:xfrm>
              <a:off x="3342809" y="2219886"/>
              <a:ext cx="5407025" cy="4108450"/>
              <a:chOff x="2165" y="1068"/>
              <a:chExt cx="3406" cy="2588"/>
            </a:xfrm>
          </p:grpSpPr>
          <p:sp>
            <p:nvSpPr>
              <p:cNvPr id="4" name="Freeform 200">
                <a:extLst>
                  <a:ext uri="{FF2B5EF4-FFF2-40B4-BE49-F238E27FC236}">
                    <a16:creationId xmlns:a16="http://schemas.microsoft.com/office/drawing/2014/main" id="{989C8F93-D655-4DB9-9018-D89E31B9295E}"/>
                  </a:ext>
                </a:extLst>
              </p:cNvPr>
              <p:cNvSpPr>
                <a:spLocks/>
              </p:cNvSpPr>
              <p:nvPr/>
            </p:nvSpPr>
            <p:spPr bwMode="auto">
              <a:xfrm>
                <a:off x="3941" y="1068"/>
                <a:ext cx="1630" cy="1223"/>
              </a:xfrm>
              <a:custGeom>
                <a:avLst/>
                <a:gdLst>
                  <a:gd name="T0" fmla="*/ 1630 w 1630"/>
                  <a:gd name="T1" fmla="*/ 1223 h 1223"/>
                  <a:gd name="T2" fmla="*/ 0 w 1630"/>
                  <a:gd name="T3" fmla="*/ 1223 h 1223"/>
                  <a:gd name="T4" fmla="*/ 0 w 1630"/>
                  <a:gd name="T5" fmla="*/ 0 h 1223"/>
                  <a:gd name="T6" fmla="*/ 894 w 1630"/>
                  <a:gd name="T7" fmla="*/ 0 h 1223"/>
                  <a:gd name="T8" fmla="*/ 1630 w 1630"/>
                  <a:gd name="T9" fmla="*/ 1223 h 1223"/>
                </a:gdLst>
                <a:ahLst/>
                <a:cxnLst>
                  <a:cxn ang="0">
                    <a:pos x="T0" y="T1"/>
                  </a:cxn>
                  <a:cxn ang="0">
                    <a:pos x="T2" y="T3"/>
                  </a:cxn>
                  <a:cxn ang="0">
                    <a:pos x="T4" y="T5"/>
                  </a:cxn>
                  <a:cxn ang="0">
                    <a:pos x="T6" y="T7"/>
                  </a:cxn>
                  <a:cxn ang="0">
                    <a:pos x="T8" y="T9"/>
                  </a:cxn>
                </a:cxnLst>
                <a:rect l="0" t="0" r="r" b="b"/>
                <a:pathLst>
                  <a:path w="1630" h="1223">
                    <a:moveTo>
                      <a:pt x="1630" y="1223"/>
                    </a:moveTo>
                    <a:lnTo>
                      <a:pt x="0" y="1223"/>
                    </a:lnTo>
                    <a:lnTo>
                      <a:pt x="0" y="0"/>
                    </a:lnTo>
                    <a:lnTo>
                      <a:pt x="894" y="0"/>
                    </a:lnTo>
                    <a:lnTo>
                      <a:pt x="1630" y="1223"/>
                    </a:ln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id-ID">
                  <a:latin typeface="+mn-lt"/>
                </a:endParaRPr>
              </a:p>
            </p:txBody>
          </p:sp>
          <p:sp>
            <p:nvSpPr>
              <p:cNvPr id="5" name="Freeform 201">
                <a:extLst>
                  <a:ext uri="{FF2B5EF4-FFF2-40B4-BE49-F238E27FC236}">
                    <a16:creationId xmlns:a16="http://schemas.microsoft.com/office/drawing/2014/main" id="{83533322-3B3A-4B41-889A-AE6B642BE31A}"/>
                  </a:ext>
                </a:extLst>
              </p:cNvPr>
              <p:cNvSpPr>
                <a:spLocks/>
              </p:cNvSpPr>
              <p:nvPr/>
            </p:nvSpPr>
            <p:spPr bwMode="auto">
              <a:xfrm>
                <a:off x="3936" y="1332"/>
                <a:ext cx="1248" cy="953"/>
              </a:xfrm>
              <a:custGeom>
                <a:avLst/>
                <a:gdLst>
                  <a:gd name="T0" fmla="*/ 1248 w 1248"/>
                  <a:gd name="T1" fmla="*/ 953 h 953"/>
                  <a:gd name="T2" fmla="*/ 0 w 1248"/>
                  <a:gd name="T3" fmla="*/ 953 h 953"/>
                  <a:gd name="T4" fmla="*/ 0 w 1248"/>
                  <a:gd name="T5" fmla="*/ 0 h 953"/>
                  <a:gd name="T6" fmla="*/ 685 w 1248"/>
                  <a:gd name="T7" fmla="*/ 0 h 953"/>
                  <a:gd name="T8" fmla="*/ 1248 w 1248"/>
                  <a:gd name="T9" fmla="*/ 953 h 953"/>
                </a:gdLst>
                <a:ahLst/>
                <a:cxnLst>
                  <a:cxn ang="0">
                    <a:pos x="T0" y="T1"/>
                  </a:cxn>
                  <a:cxn ang="0">
                    <a:pos x="T2" y="T3"/>
                  </a:cxn>
                  <a:cxn ang="0">
                    <a:pos x="T4" y="T5"/>
                  </a:cxn>
                  <a:cxn ang="0">
                    <a:pos x="T6" y="T7"/>
                  </a:cxn>
                  <a:cxn ang="0">
                    <a:pos x="T8" y="T9"/>
                  </a:cxn>
                </a:cxnLst>
                <a:rect l="0" t="0" r="r" b="b"/>
                <a:pathLst>
                  <a:path w="1248" h="953">
                    <a:moveTo>
                      <a:pt x="1248" y="953"/>
                    </a:moveTo>
                    <a:lnTo>
                      <a:pt x="0" y="953"/>
                    </a:lnTo>
                    <a:lnTo>
                      <a:pt x="0" y="0"/>
                    </a:lnTo>
                    <a:lnTo>
                      <a:pt x="685" y="0"/>
                    </a:lnTo>
                    <a:lnTo>
                      <a:pt x="1248" y="953"/>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56367" name="Freeform 202">
                <a:extLst>
                  <a:ext uri="{FF2B5EF4-FFF2-40B4-BE49-F238E27FC236}">
                    <a16:creationId xmlns:a16="http://schemas.microsoft.com/office/drawing/2014/main" id="{30D8CC29-2413-4C8B-AAFA-36F115CE9792}"/>
                  </a:ext>
                </a:extLst>
              </p:cNvPr>
              <p:cNvSpPr>
                <a:spLocks/>
              </p:cNvSpPr>
              <p:nvPr/>
            </p:nvSpPr>
            <p:spPr bwMode="auto">
              <a:xfrm>
                <a:off x="2165" y="1068"/>
                <a:ext cx="1634" cy="1223"/>
              </a:xfrm>
              <a:custGeom>
                <a:avLst/>
                <a:gdLst>
                  <a:gd name="T0" fmla="*/ 0 w 1634"/>
                  <a:gd name="T1" fmla="*/ 1223 h 1223"/>
                  <a:gd name="T2" fmla="*/ 1634 w 1634"/>
                  <a:gd name="T3" fmla="*/ 1223 h 1223"/>
                  <a:gd name="T4" fmla="*/ 1634 w 1634"/>
                  <a:gd name="T5" fmla="*/ 0 h 1223"/>
                  <a:gd name="T6" fmla="*/ 734 w 1634"/>
                  <a:gd name="T7" fmla="*/ 0 h 1223"/>
                  <a:gd name="T8" fmla="*/ 0 w 1634"/>
                  <a:gd name="T9" fmla="*/ 1223 h 1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4" h="1223">
                    <a:moveTo>
                      <a:pt x="0" y="1223"/>
                    </a:moveTo>
                    <a:lnTo>
                      <a:pt x="1634" y="1223"/>
                    </a:lnTo>
                    <a:lnTo>
                      <a:pt x="1634" y="0"/>
                    </a:lnTo>
                    <a:lnTo>
                      <a:pt x="734" y="0"/>
                    </a:lnTo>
                    <a:lnTo>
                      <a:pt x="0" y="122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7" name="Freeform 203">
                <a:extLst>
                  <a:ext uri="{FF2B5EF4-FFF2-40B4-BE49-F238E27FC236}">
                    <a16:creationId xmlns:a16="http://schemas.microsoft.com/office/drawing/2014/main" id="{B4B54B74-DB0E-47C1-85B4-AA54CA608616}"/>
                  </a:ext>
                </a:extLst>
              </p:cNvPr>
              <p:cNvSpPr>
                <a:spLocks/>
              </p:cNvSpPr>
              <p:nvPr/>
            </p:nvSpPr>
            <p:spPr bwMode="auto">
              <a:xfrm>
                <a:off x="2542" y="1333"/>
                <a:ext cx="1255" cy="953"/>
              </a:xfrm>
              <a:custGeom>
                <a:avLst/>
                <a:gdLst>
                  <a:gd name="T0" fmla="*/ 0 w 1254"/>
                  <a:gd name="T1" fmla="*/ 953 h 953"/>
                  <a:gd name="T2" fmla="*/ 1254 w 1254"/>
                  <a:gd name="T3" fmla="*/ 953 h 953"/>
                  <a:gd name="T4" fmla="*/ 1254 w 1254"/>
                  <a:gd name="T5" fmla="*/ 0 h 953"/>
                  <a:gd name="T6" fmla="*/ 566 w 1254"/>
                  <a:gd name="T7" fmla="*/ 0 h 953"/>
                  <a:gd name="T8" fmla="*/ 0 w 1254"/>
                  <a:gd name="T9" fmla="*/ 953 h 953"/>
                </a:gdLst>
                <a:ahLst/>
                <a:cxnLst>
                  <a:cxn ang="0">
                    <a:pos x="T0" y="T1"/>
                  </a:cxn>
                  <a:cxn ang="0">
                    <a:pos x="T2" y="T3"/>
                  </a:cxn>
                  <a:cxn ang="0">
                    <a:pos x="T4" y="T5"/>
                  </a:cxn>
                  <a:cxn ang="0">
                    <a:pos x="T6" y="T7"/>
                  </a:cxn>
                  <a:cxn ang="0">
                    <a:pos x="T8" y="T9"/>
                  </a:cxn>
                </a:cxnLst>
                <a:rect l="0" t="0" r="r" b="b"/>
                <a:pathLst>
                  <a:path w="1254" h="953">
                    <a:moveTo>
                      <a:pt x="0" y="953"/>
                    </a:moveTo>
                    <a:lnTo>
                      <a:pt x="1254" y="953"/>
                    </a:lnTo>
                    <a:lnTo>
                      <a:pt x="1254" y="0"/>
                    </a:lnTo>
                    <a:lnTo>
                      <a:pt x="566" y="0"/>
                    </a:lnTo>
                    <a:lnTo>
                      <a:pt x="0" y="95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 name="Freeform 204">
                <a:extLst>
                  <a:ext uri="{FF2B5EF4-FFF2-40B4-BE49-F238E27FC236}">
                    <a16:creationId xmlns:a16="http://schemas.microsoft.com/office/drawing/2014/main" id="{F8344DEE-1E82-40D3-AC37-17D2E0D9D51C}"/>
                  </a:ext>
                </a:extLst>
              </p:cNvPr>
              <p:cNvSpPr>
                <a:spLocks/>
              </p:cNvSpPr>
              <p:nvPr/>
            </p:nvSpPr>
            <p:spPr bwMode="auto">
              <a:xfrm>
                <a:off x="3941" y="2433"/>
                <a:ext cx="1630" cy="1223"/>
              </a:xfrm>
              <a:custGeom>
                <a:avLst/>
                <a:gdLst>
                  <a:gd name="T0" fmla="*/ 1630 w 1630"/>
                  <a:gd name="T1" fmla="*/ 0 h 1223"/>
                  <a:gd name="T2" fmla="*/ 0 w 1630"/>
                  <a:gd name="T3" fmla="*/ 0 h 1223"/>
                  <a:gd name="T4" fmla="*/ 0 w 1630"/>
                  <a:gd name="T5" fmla="*/ 1223 h 1223"/>
                  <a:gd name="T6" fmla="*/ 894 w 1630"/>
                  <a:gd name="T7" fmla="*/ 1223 h 1223"/>
                  <a:gd name="T8" fmla="*/ 1630 w 1630"/>
                  <a:gd name="T9" fmla="*/ 0 h 1223"/>
                </a:gdLst>
                <a:ahLst/>
                <a:cxnLst>
                  <a:cxn ang="0">
                    <a:pos x="T0" y="T1"/>
                  </a:cxn>
                  <a:cxn ang="0">
                    <a:pos x="T2" y="T3"/>
                  </a:cxn>
                  <a:cxn ang="0">
                    <a:pos x="T4" y="T5"/>
                  </a:cxn>
                  <a:cxn ang="0">
                    <a:pos x="T6" y="T7"/>
                  </a:cxn>
                  <a:cxn ang="0">
                    <a:pos x="T8" y="T9"/>
                  </a:cxn>
                </a:cxnLst>
                <a:rect l="0" t="0" r="r" b="b"/>
                <a:pathLst>
                  <a:path w="1630" h="1223">
                    <a:moveTo>
                      <a:pt x="1630" y="0"/>
                    </a:moveTo>
                    <a:lnTo>
                      <a:pt x="0" y="0"/>
                    </a:lnTo>
                    <a:lnTo>
                      <a:pt x="0" y="1223"/>
                    </a:lnTo>
                    <a:lnTo>
                      <a:pt x="894" y="1223"/>
                    </a:lnTo>
                    <a:lnTo>
                      <a:pt x="1630" y="0"/>
                    </a:ln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9" name="Freeform 205">
                <a:extLst>
                  <a:ext uri="{FF2B5EF4-FFF2-40B4-BE49-F238E27FC236}">
                    <a16:creationId xmlns:a16="http://schemas.microsoft.com/office/drawing/2014/main" id="{969A5072-BD1C-4426-916D-FB0A2C09DA89}"/>
                  </a:ext>
                </a:extLst>
              </p:cNvPr>
              <p:cNvSpPr>
                <a:spLocks/>
              </p:cNvSpPr>
              <p:nvPr/>
            </p:nvSpPr>
            <p:spPr bwMode="auto">
              <a:xfrm>
                <a:off x="3936" y="2431"/>
                <a:ext cx="1248" cy="940"/>
              </a:xfrm>
              <a:custGeom>
                <a:avLst/>
                <a:gdLst>
                  <a:gd name="T0" fmla="*/ 1248 w 1248"/>
                  <a:gd name="T1" fmla="*/ 0 h 940"/>
                  <a:gd name="T2" fmla="*/ 0 w 1248"/>
                  <a:gd name="T3" fmla="*/ 0 h 940"/>
                  <a:gd name="T4" fmla="*/ 0 w 1248"/>
                  <a:gd name="T5" fmla="*/ 940 h 940"/>
                  <a:gd name="T6" fmla="*/ 685 w 1248"/>
                  <a:gd name="T7" fmla="*/ 940 h 940"/>
                  <a:gd name="T8" fmla="*/ 1248 w 1248"/>
                  <a:gd name="T9" fmla="*/ 0 h 940"/>
                </a:gdLst>
                <a:ahLst/>
                <a:cxnLst>
                  <a:cxn ang="0">
                    <a:pos x="T0" y="T1"/>
                  </a:cxn>
                  <a:cxn ang="0">
                    <a:pos x="T2" y="T3"/>
                  </a:cxn>
                  <a:cxn ang="0">
                    <a:pos x="T4" y="T5"/>
                  </a:cxn>
                  <a:cxn ang="0">
                    <a:pos x="T6" y="T7"/>
                  </a:cxn>
                  <a:cxn ang="0">
                    <a:pos x="T8" y="T9"/>
                  </a:cxn>
                </a:cxnLst>
                <a:rect l="0" t="0" r="r" b="b"/>
                <a:pathLst>
                  <a:path w="1248" h="940">
                    <a:moveTo>
                      <a:pt x="1248" y="0"/>
                    </a:moveTo>
                    <a:lnTo>
                      <a:pt x="0" y="0"/>
                    </a:lnTo>
                    <a:lnTo>
                      <a:pt x="0" y="940"/>
                    </a:lnTo>
                    <a:lnTo>
                      <a:pt x="685" y="940"/>
                    </a:lnTo>
                    <a:lnTo>
                      <a:pt x="1248" y="0"/>
                    </a:ln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56371" name="Freeform 206">
                <a:extLst>
                  <a:ext uri="{FF2B5EF4-FFF2-40B4-BE49-F238E27FC236}">
                    <a16:creationId xmlns:a16="http://schemas.microsoft.com/office/drawing/2014/main" id="{F61A5E94-60B7-4AD5-8B0F-4DB7611BD8B7}"/>
                  </a:ext>
                </a:extLst>
              </p:cNvPr>
              <p:cNvSpPr>
                <a:spLocks/>
              </p:cNvSpPr>
              <p:nvPr/>
            </p:nvSpPr>
            <p:spPr bwMode="auto">
              <a:xfrm>
                <a:off x="2165" y="2433"/>
                <a:ext cx="1634" cy="1223"/>
              </a:xfrm>
              <a:custGeom>
                <a:avLst/>
                <a:gdLst>
                  <a:gd name="T0" fmla="*/ 0 w 1634"/>
                  <a:gd name="T1" fmla="*/ 0 h 1223"/>
                  <a:gd name="T2" fmla="*/ 1634 w 1634"/>
                  <a:gd name="T3" fmla="*/ 0 h 1223"/>
                  <a:gd name="T4" fmla="*/ 1634 w 1634"/>
                  <a:gd name="T5" fmla="*/ 1223 h 1223"/>
                  <a:gd name="T6" fmla="*/ 734 w 1634"/>
                  <a:gd name="T7" fmla="*/ 1223 h 1223"/>
                  <a:gd name="T8" fmla="*/ 0 w 1634"/>
                  <a:gd name="T9" fmla="*/ 0 h 1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4" h="1223">
                    <a:moveTo>
                      <a:pt x="0" y="0"/>
                    </a:moveTo>
                    <a:lnTo>
                      <a:pt x="1634" y="0"/>
                    </a:lnTo>
                    <a:lnTo>
                      <a:pt x="1634" y="1223"/>
                    </a:lnTo>
                    <a:lnTo>
                      <a:pt x="734" y="12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1" name="Freeform 207">
                <a:extLst>
                  <a:ext uri="{FF2B5EF4-FFF2-40B4-BE49-F238E27FC236}">
                    <a16:creationId xmlns:a16="http://schemas.microsoft.com/office/drawing/2014/main" id="{E8A0162E-1A19-4904-991E-FDA2003DA786}"/>
                  </a:ext>
                </a:extLst>
              </p:cNvPr>
              <p:cNvSpPr>
                <a:spLocks/>
              </p:cNvSpPr>
              <p:nvPr/>
            </p:nvSpPr>
            <p:spPr bwMode="auto">
              <a:xfrm>
                <a:off x="2542" y="2431"/>
                <a:ext cx="1255" cy="940"/>
              </a:xfrm>
              <a:custGeom>
                <a:avLst/>
                <a:gdLst>
                  <a:gd name="T0" fmla="*/ 0 w 1254"/>
                  <a:gd name="T1" fmla="*/ 0 h 940"/>
                  <a:gd name="T2" fmla="*/ 1254 w 1254"/>
                  <a:gd name="T3" fmla="*/ 0 h 940"/>
                  <a:gd name="T4" fmla="*/ 1254 w 1254"/>
                  <a:gd name="T5" fmla="*/ 940 h 940"/>
                  <a:gd name="T6" fmla="*/ 566 w 1254"/>
                  <a:gd name="T7" fmla="*/ 940 h 940"/>
                  <a:gd name="T8" fmla="*/ 0 w 1254"/>
                  <a:gd name="T9" fmla="*/ 0 h 940"/>
                </a:gdLst>
                <a:ahLst/>
                <a:cxnLst>
                  <a:cxn ang="0">
                    <a:pos x="T0" y="T1"/>
                  </a:cxn>
                  <a:cxn ang="0">
                    <a:pos x="T2" y="T3"/>
                  </a:cxn>
                  <a:cxn ang="0">
                    <a:pos x="T4" y="T5"/>
                  </a:cxn>
                  <a:cxn ang="0">
                    <a:pos x="T6" y="T7"/>
                  </a:cxn>
                  <a:cxn ang="0">
                    <a:pos x="T8" y="T9"/>
                  </a:cxn>
                </a:cxnLst>
                <a:rect l="0" t="0" r="r" b="b"/>
                <a:pathLst>
                  <a:path w="1254" h="940">
                    <a:moveTo>
                      <a:pt x="0" y="0"/>
                    </a:moveTo>
                    <a:lnTo>
                      <a:pt x="1254" y="0"/>
                    </a:lnTo>
                    <a:lnTo>
                      <a:pt x="1254" y="940"/>
                    </a:lnTo>
                    <a:lnTo>
                      <a:pt x="566" y="940"/>
                    </a:lnTo>
                    <a:lnTo>
                      <a:pt x="0"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56373" name="Oval 208">
                <a:extLst>
                  <a:ext uri="{FF2B5EF4-FFF2-40B4-BE49-F238E27FC236}">
                    <a16:creationId xmlns:a16="http://schemas.microsoft.com/office/drawing/2014/main" id="{43A58932-C099-4664-A8B9-A5D8B886A2D8}"/>
                  </a:ext>
                </a:extLst>
              </p:cNvPr>
              <p:cNvSpPr>
                <a:spLocks noChangeArrowheads="1"/>
              </p:cNvSpPr>
              <p:nvPr/>
            </p:nvSpPr>
            <p:spPr bwMode="auto">
              <a:xfrm>
                <a:off x="3490" y="1995"/>
                <a:ext cx="746" cy="74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en-US" altLang="en-US"/>
              </a:p>
            </p:txBody>
          </p:sp>
        </p:grpSp>
        <p:grpSp>
          <p:nvGrpSpPr>
            <p:cNvPr id="56339" name="Group 12">
              <a:extLst>
                <a:ext uri="{FF2B5EF4-FFF2-40B4-BE49-F238E27FC236}">
                  <a16:creationId xmlns:a16="http://schemas.microsoft.com/office/drawing/2014/main" id="{88A7A95D-C8D3-4569-9F1A-CBCD63548FD7}"/>
                </a:ext>
              </a:extLst>
            </p:cNvPr>
            <p:cNvGrpSpPr>
              <a:grpSpLocks/>
            </p:cNvGrpSpPr>
            <p:nvPr/>
          </p:nvGrpSpPr>
          <p:grpSpPr bwMode="auto">
            <a:xfrm>
              <a:off x="5028937" y="3043556"/>
              <a:ext cx="390416" cy="644056"/>
              <a:chOff x="6531329" y="2691707"/>
              <a:chExt cx="444716" cy="733318"/>
            </a:xfrm>
          </p:grpSpPr>
          <p:sp>
            <p:nvSpPr>
              <p:cNvPr id="14" name="Freeform 95">
                <a:extLst>
                  <a:ext uri="{FF2B5EF4-FFF2-40B4-BE49-F238E27FC236}">
                    <a16:creationId xmlns:a16="http://schemas.microsoft.com/office/drawing/2014/main" id="{F0F47B5B-B42C-43B2-90E6-EC30EF7AAA45}"/>
                  </a:ext>
                </a:extLst>
              </p:cNvPr>
              <p:cNvSpPr>
                <a:spLocks/>
              </p:cNvSpPr>
              <p:nvPr/>
            </p:nvSpPr>
            <p:spPr bwMode="auto">
              <a:xfrm>
                <a:off x="6651952" y="3284460"/>
                <a:ext cx="201776" cy="52845"/>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p:spPr>
            <p:txBody>
              <a:bodyPr lIns="121920" tIns="60960" rIns="121920" bIns="60960"/>
              <a:lstStyle/>
              <a:p>
                <a:pPr eaLnBrk="1" fontAlgn="auto" hangingPunct="1">
                  <a:spcBef>
                    <a:spcPts val="0"/>
                  </a:spcBef>
                  <a:spcAft>
                    <a:spcPts val="0"/>
                  </a:spcAft>
                  <a:defRPr/>
                </a:pPr>
                <a:endParaRPr lang="en-US" sz="2133">
                  <a:latin typeface="+mn-lt"/>
                </a:endParaRPr>
              </a:p>
            </p:txBody>
          </p:sp>
          <p:sp>
            <p:nvSpPr>
              <p:cNvPr id="15" name="Freeform 96">
                <a:extLst>
                  <a:ext uri="{FF2B5EF4-FFF2-40B4-BE49-F238E27FC236}">
                    <a16:creationId xmlns:a16="http://schemas.microsoft.com/office/drawing/2014/main" id="{D781B1AD-1504-4950-B091-358CBD2DDC28}"/>
                  </a:ext>
                </a:extLst>
              </p:cNvPr>
              <p:cNvSpPr>
                <a:spLocks/>
              </p:cNvSpPr>
              <p:nvPr/>
            </p:nvSpPr>
            <p:spPr bwMode="auto">
              <a:xfrm>
                <a:off x="6651952" y="3337305"/>
                <a:ext cx="201776" cy="5284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p:spPr>
            <p:txBody>
              <a:bodyPr lIns="121920" tIns="60960" rIns="121920" bIns="60960"/>
              <a:lstStyle/>
              <a:p>
                <a:pPr eaLnBrk="1" fontAlgn="auto" hangingPunct="1">
                  <a:spcBef>
                    <a:spcPts val="0"/>
                  </a:spcBef>
                  <a:spcAft>
                    <a:spcPts val="0"/>
                  </a:spcAft>
                  <a:defRPr/>
                </a:pPr>
                <a:endParaRPr lang="en-US" sz="2133">
                  <a:latin typeface="+mn-lt"/>
                </a:endParaRPr>
              </a:p>
            </p:txBody>
          </p:sp>
          <p:sp>
            <p:nvSpPr>
              <p:cNvPr id="16" name="Freeform 97">
                <a:extLst>
                  <a:ext uri="{FF2B5EF4-FFF2-40B4-BE49-F238E27FC236}">
                    <a16:creationId xmlns:a16="http://schemas.microsoft.com/office/drawing/2014/main" id="{EF44201B-8CBF-409B-AA2A-84C0B3931342}"/>
                  </a:ext>
                </a:extLst>
              </p:cNvPr>
              <p:cNvSpPr>
                <a:spLocks/>
              </p:cNvSpPr>
              <p:nvPr/>
            </p:nvSpPr>
            <p:spPr bwMode="auto">
              <a:xfrm>
                <a:off x="6687214" y="3390152"/>
                <a:ext cx="131253" cy="35231"/>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p:spPr>
            <p:txBody>
              <a:bodyPr lIns="121920" tIns="60960" rIns="121920" bIns="60960"/>
              <a:lstStyle/>
              <a:p>
                <a:pPr eaLnBrk="1" fontAlgn="auto" hangingPunct="1">
                  <a:spcBef>
                    <a:spcPts val="0"/>
                  </a:spcBef>
                  <a:spcAft>
                    <a:spcPts val="0"/>
                  </a:spcAft>
                  <a:defRPr/>
                </a:pPr>
                <a:endParaRPr lang="en-US" sz="2133">
                  <a:latin typeface="+mn-lt"/>
                </a:endParaRPr>
              </a:p>
            </p:txBody>
          </p:sp>
          <p:sp>
            <p:nvSpPr>
              <p:cNvPr id="17" name="Freeform 98">
                <a:extLst>
                  <a:ext uri="{FF2B5EF4-FFF2-40B4-BE49-F238E27FC236}">
                    <a16:creationId xmlns:a16="http://schemas.microsoft.com/office/drawing/2014/main" id="{A5B1DCA3-5617-42B7-AD09-07863C2ED57A}"/>
                  </a:ext>
                </a:extLst>
              </p:cNvPr>
              <p:cNvSpPr>
                <a:spLocks/>
              </p:cNvSpPr>
              <p:nvPr/>
            </p:nvSpPr>
            <p:spPr bwMode="auto">
              <a:xfrm>
                <a:off x="6530495" y="2691409"/>
                <a:ext cx="444690" cy="538248"/>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p:spPr>
            <p:txBody>
              <a:bodyPr lIns="121920" tIns="60960" rIns="121920" bIns="60960"/>
              <a:lstStyle/>
              <a:p>
                <a:pPr eaLnBrk="1" fontAlgn="auto" hangingPunct="1">
                  <a:spcBef>
                    <a:spcPts val="0"/>
                  </a:spcBef>
                  <a:spcAft>
                    <a:spcPts val="0"/>
                  </a:spcAft>
                  <a:defRPr/>
                </a:pPr>
                <a:endParaRPr lang="en-US" sz="2133">
                  <a:latin typeface="+mn-lt"/>
                </a:endParaRPr>
              </a:p>
            </p:txBody>
          </p:sp>
          <p:sp>
            <p:nvSpPr>
              <p:cNvPr id="18" name="Freeform 99">
                <a:extLst>
                  <a:ext uri="{FF2B5EF4-FFF2-40B4-BE49-F238E27FC236}">
                    <a16:creationId xmlns:a16="http://schemas.microsoft.com/office/drawing/2014/main" id="{713A5265-CF4A-47AC-BAD8-CDC20945747F}"/>
                  </a:ext>
                </a:extLst>
              </p:cNvPr>
              <p:cNvSpPr>
                <a:spLocks/>
              </p:cNvSpPr>
              <p:nvPr/>
            </p:nvSpPr>
            <p:spPr bwMode="auto">
              <a:xfrm>
                <a:off x="6651952" y="3229656"/>
                <a:ext cx="201776" cy="54803"/>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p:spPr>
            <p:txBody>
              <a:bodyPr lIns="121920" tIns="60960" rIns="121920" bIns="60960"/>
              <a:lstStyle/>
              <a:p>
                <a:pPr eaLnBrk="1" fontAlgn="auto" hangingPunct="1">
                  <a:spcBef>
                    <a:spcPts val="0"/>
                  </a:spcBef>
                  <a:spcAft>
                    <a:spcPts val="0"/>
                  </a:spcAft>
                  <a:defRPr/>
                </a:pPr>
                <a:endParaRPr lang="en-US" sz="2133">
                  <a:latin typeface="+mn-lt"/>
                </a:endParaRPr>
              </a:p>
            </p:txBody>
          </p:sp>
        </p:grpSp>
        <p:pic>
          <p:nvPicPr>
            <p:cNvPr id="56340" name="Picture 18">
              <a:extLst>
                <a:ext uri="{FF2B5EF4-FFF2-40B4-BE49-F238E27FC236}">
                  <a16:creationId xmlns:a16="http://schemas.microsoft.com/office/drawing/2014/main" id="{6448DE12-1401-49AB-B26A-0987AA310BB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0586" y="3151980"/>
              <a:ext cx="975435" cy="434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56341" name="Group 19">
              <a:extLst>
                <a:ext uri="{FF2B5EF4-FFF2-40B4-BE49-F238E27FC236}">
                  <a16:creationId xmlns:a16="http://schemas.microsoft.com/office/drawing/2014/main" id="{854A9A0C-5901-48C3-870E-BCE10910BF2B}"/>
                </a:ext>
              </a:extLst>
            </p:cNvPr>
            <p:cNvGrpSpPr>
              <a:grpSpLocks/>
            </p:cNvGrpSpPr>
            <p:nvPr/>
          </p:nvGrpSpPr>
          <p:grpSpPr bwMode="auto">
            <a:xfrm>
              <a:off x="4786328" y="4785823"/>
              <a:ext cx="909317" cy="686027"/>
              <a:chOff x="1001712" y="1679575"/>
              <a:chExt cx="1428751" cy="1077913"/>
            </a:xfrm>
          </p:grpSpPr>
          <p:sp>
            <p:nvSpPr>
              <p:cNvPr id="56351" name="Freeform 22">
                <a:extLst>
                  <a:ext uri="{FF2B5EF4-FFF2-40B4-BE49-F238E27FC236}">
                    <a16:creationId xmlns:a16="http://schemas.microsoft.com/office/drawing/2014/main" id="{765383C4-BF2C-4724-9F3A-1CBC09386258}"/>
                  </a:ext>
                </a:extLst>
              </p:cNvPr>
              <p:cNvSpPr>
                <a:spLocks noEditPoints="1"/>
              </p:cNvSpPr>
              <p:nvPr/>
            </p:nvSpPr>
            <p:spPr bwMode="auto">
              <a:xfrm>
                <a:off x="1001712" y="2185988"/>
                <a:ext cx="558800" cy="571500"/>
              </a:xfrm>
              <a:custGeom>
                <a:avLst/>
                <a:gdLst>
                  <a:gd name="T0" fmla="*/ 404238 w 94"/>
                  <a:gd name="T1" fmla="*/ 416719 h 96"/>
                  <a:gd name="T2" fmla="*/ 362626 w 94"/>
                  <a:gd name="T3" fmla="*/ 321469 h 96"/>
                  <a:gd name="T4" fmla="*/ 416128 w 94"/>
                  <a:gd name="T5" fmla="*/ 178594 h 96"/>
                  <a:gd name="T6" fmla="*/ 279400 w 94"/>
                  <a:gd name="T7" fmla="*/ 0 h 96"/>
                  <a:gd name="T8" fmla="*/ 142672 w 94"/>
                  <a:gd name="T9" fmla="*/ 178594 h 96"/>
                  <a:gd name="T10" fmla="*/ 196174 w 94"/>
                  <a:gd name="T11" fmla="*/ 321469 h 96"/>
                  <a:gd name="T12" fmla="*/ 154562 w 94"/>
                  <a:gd name="T13" fmla="*/ 416719 h 96"/>
                  <a:gd name="T14" fmla="*/ 0 w 94"/>
                  <a:gd name="T15" fmla="*/ 559594 h 96"/>
                  <a:gd name="T16" fmla="*/ 11889 w 94"/>
                  <a:gd name="T17" fmla="*/ 571500 h 96"/>
                  <a:gd name="T18" fmla="*/ 546911 w 94"/>
                  <a:gd name="T19" fmla="*/ 571500 h 96"/>
                  <a:gd name="T20" fmla="*/ 558800 w 94"/>
                  <a:gd name="T21" fmla="*/ 559594 h 96"/>
                  <a:gd name="T22" fmla="*/ 404238 w 94"/>
                  <a:gd name="T23" fmla="*/ 416719 h 96"/>
                  <a:gd name="T24" fmla="*/ 279400 w 94"/>
                  <a:gd name="T25" fmla="*/ 29766 h 96"/>
                  <a:gd name="T26" fmla="*/ 386404 w 94"/>
                  <a:gd name="T27" fmla="*/ 178594 h 96"/>
                  <a:gd name="T28" fmla="*/ 279400 w 94"/>
                  <a:gd name="T29" fmla="*/ 333375 h 96"/>
                  <a:gd name="T30" fmla="*/ 166451 w 94"/>
                  <a:gd name="T31" fmla="*/ 178594 h 96"/>
                  <a:gd name="T32" fmla="*/ 279400 w 94"/>
                  <a:gd name="T33" fmla="*/ 29766 h 96"/>
                  <a:gd name="T34" fmla="*/ 23779 w 94"/>
                  <a:gd name="T35" fmla="*/ 547688 h 96"/>
                  <a:gd name="T36" fmla="*/ 160506 w 94"/>
                  <a:gd name="T37" fmla="*/ 440531 h 96"/>
                  <a:gd name="T38" fmla="*/ 160506 w 94"/>
                  <a:gd name="T39" fmla="*/ 440531 h 96"/>
                  <a:gd name="T40" fmla="*/ 219953 w 94"/>
                  <a:gd name="T41" fmla="*/ 345281 h 96"/>
                  <a:gd name="T42" fmla="*/ 279400 w 94"/>
                  <a:gd name="T43" fmla="*/ 357188 h 96"/>
                  <a:gd name="T44" fmla="*/ 332902 w 94"/>
                  <a:gd name="T45" fmla="*/ 339328 h 96"/>
                  <a:gd name="T46" fmla="*/ 398294 w 94"/>
                  <a:gd name="T47" fmla="*/ 446484 h 96"/>
                  <a:gd name="T48" fmla="*/ 398294 w 94"/>
                  <a:gd name="T49" fmla="*/ 446484 h 96"/>
                  <a:gd name="T50" fmla="*/ 529077 w 94"/>
                  <a:gd name="T51" fmla="*/ 547688 h 96"/>
                  <a:gd name="T52" fmla="*/ 23779 w 94"/>
                  <a:gd name="T53" fmla="*/ 547688 h 9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2" name="Freeform 23">
                <a:extLst>
                  <a:ext uri="{FF2B5EF4-FFF2-40B4-BE49-F238E27FC236}">
                    <a16:creationId xmlns:a16="http://schemas.microsoft.com/office/drawing/2014/main" id="{189CE2EB-8BFF-4C3A-9A68-4FED11E8ABE3}"/>
                  </a:ext>
                </a:extLst>
              </p:cNvPr>
              <p:cNvSpPr>
                <a:spLocks noEditPoints="1"/>
              </p:cNvSpPr>
              <p:nvPr/>
            </p:nvSpPr>
            <p:spPr bwMode="auto">
              <a:xfrm>
                <a:off x="1870075" y="2185988"/>
                <a:ext cx="560388" cy="571500"/>
              </a:xfrm>
              <a:custGeom>
                <a:avLst/>
                <a:gdLst>
                  <a:gd name="T0" fmla="*/ 411349 w 94"/>
                  <a:gd name="T1" fmla="*/ 416719 h 96"/>
                  <a:gd name="T2" fmla="*/ 363656 w 94"/>
                  <a:gd name="T3" fmla="*/ 321469 h 96"/>
                  <a:gd name="T4" fmla="*/ 417310 w 94"/>
                  <a:gd name="T5" fmla="*/ 178594 h 96"/>
                  <a:gd name="T6" fmla="*/ 280194 w 94"/>
                  <a:gd name="T7" fmla="*/ 0 h 96"/>
                  <a:gd name="T8" fmla="*/ 143078 w 94"/>
                  <a:gd name="T9" fmla="*/ 178594 h 96"/>
                  <a:gd name="T10" fmla="*/ 196732 w 94"/>
                  <a:gd name="T11" fmla="*/ 321469 h 96"/>
                  <a:gd name="T12" fmla="*/ 155001 w 94"/>
                  <a:gd name="T13" fmla="*/ 416719 h 96"/>
                  <a:gd name="T14" fmla="*/ 0 w 94"/>
                  <a:gd name="T15" fmla="*/ 559594 h 96"/>
                  <a:gd name="T16" fmla="*/ 11923 w 94"/>
                  <a:gd name="T17" fmla="*/ 571500 h 96"/>
                  <a:gd name="T18" fmla="*/ 548465 w 94"/>
                  <a:gd name="T19" fmla="*/ 571500 h 96"/>
                  <a:gd name="T20" fmla="*/ 560388 w 94"/>
                  <a:gd name="T21" fmla="*/ 559594 h 96"/>
                  <a:gd name="T22" fmla="*/ 411349 w 94"/>
                  <a:gd name="T23" fmla="*/ 416719 h 96"/>
                  <a:gd name="T24" fmla="*/ 280194 w 94"/>
                  <a:gd name="T25" fmla="*/ 29766 h 96"/>
                  <a:gd name="T26" fmla="*/ 393464 w 94"/>
                  <a:gd name="T27" fmla="*/ 178594 h 96"/>
                  <a:gd name="T28" fmla="*/ 280194 w 94"/>
                  <a:gd name="T29" fmla="*/ 333375 h 96"/>
                  <a:gd name="T30" fmla="*/ 172886 w 94"/>
                  <a:gd name="T31" fmla="*/ 178594 h 96"/>
                  <a:gd name="T32" fmla="*/ 280194 w 94"/>
                  <a:gd name="T33" fmla="*/ 29766 h 96"/>
                  <a:gd name="T34" fmla="*/ 29808 w 94"/>
                  <a:gd name="T35" fmla="*/ 547688 h 96"/>
                  <a:gd name="T36" fmla="*/ 160963 w 94"/>
                  <a:gd name="T37" fmla="*/ 440531 h 96"/>
                  <a:gd name="T38" fmla="*/ 166924 w 94"/>
                  <a:gd name="T39" fmla="*/ 440531 h 96"/>
                  <a:gd name="T40" fmla="*/ 226540 w 94"/>
                  <a:gd name="T41" fmla="*/ 345281 h 96"/>
                  <a:gd name="T42" fmla="*/ 280194 w 94"/>
                  <a:gd name="T43" fmla="*/ 357188 h 96"/>
                  <a:gd name="T44" fmla="*/ 339810 w 94"/>
                  <a:gd name="T45" fmla="*/ 339328 h 96"/>
                  <a:gd name="T46" fmla="*/ 405387 w 94"/>
                  <a:gd name="T47" fmla="*/ 446484 h 96"/>
                  <a:gd name="T48" fmla="*/ 405387 w 94"/>
                  <a:gd name="T49" fmla="*/ 446484 h 96"/>
                  <a:gd name="T50" fmla="*/ 536542 w 94"/>
                  <a:gd name="T51" fmla="*/ 547688 h 96"/>
                  <a:gd name="T52" fmla="*/ 29808 w 94"/>
                  <a:gd name="T53" fmla="*/ 547688 h 9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3" name="Freeform 24">
                <a:extLst>
                  <a:ext uri="{FF2B5EF4-FFF2-40B4-BE49-F238E27FC236}">
                    <a16:creationId xmlns:a16="http://schemas.microsoft.com/office/drawing/2014/main" id="{B6C9E345-E76A-4FBA-9237-1058B46B96BE}"/>
                  </a:ext>
                </a:extLst>
              </p:cNvPr>
              <p:cNvSpPr>
                <a:spLocks noEditPoints="1"/>
              </p:cNvSpPr>
              <p:nvPr/>
            </p:nvSpPr>
            <p:spPr bwMode="auto">
              <a:xfrm>
                <a:off x="1447800" y="1852613"/>
                <a:ext cx="101600" cy="95250"/>
              </a:xfrm>
              <a:custGeom>
                <a:avLst/>
                <a:gdLst>
                  <a:gd name="T0" fmla="*/ 53788 w 17"/>
                  <a:gd name="T1" fmla="*/ 0 h 16"/>
                  <a:gd name="T2" fmla="*/ 0 w 17"/>
                  <a:gd name="T3" fmla="*/ 47625 h 16"/>
                  <a:gd name="T4" fmla="*/ 53788 w 17"/>
                  <a:gd name="T5" fmla="*/ 95250 h 16"/>
                  <a:gd name="T6" fmla="*/ 101600 w 17"/>
                  <a:gd name="T7" fmla="*/ 47625 h 16"/>
                  <a:gd name="T8" fmla="*/ 53788 w 17"/>
                  <a:gd name="T9" fmla="*/ 0 h 16"/>
                  <a:gd name="T10" fmla="*/ 53788 w 17"/>
                  <a:gd name="T11" fmla="*/ 71438 h 16"/>
                  <a:gd name="T12" fmla="*/ 29882 w 17"/>
                  <a:gd name="T13" fmla="*/ 47625 h 16"/>
                  <a:gd name="T14" fmla="*/ 53788 w 17"/>
                  <a:gd name="T15" fmla="*/ 23813 h 16"/>
                  <a:gd name="T16" fmla="*/ 71718 w 17"/>
                  <a:gd name="T17" fmla="*/ 47625 h 16"/>
                  <a:gd name="T18" fmla="*/ 53788 w 17"/>
                  <a:gd name="T19" fmla="*/ 7143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4" name="Freeform 25">
                <a:extLst>
                  <a:ext uri="{FF2B5EF4-FFF2-40B4-BE49-F238E27FC236}">
                    <a16:creationId xmlns:a16="http://schemas.microsoft.com/office/drawing/2014/main" id="{A2E1EE5E-E27B-407B-AD9D-27B199AD7E12}"/>
                  </a:ext>
                </a:extLst>
              </p:cNvPr>
              <p:cNvSpPr>
                <a:spLocks noEditPoints="1"/>
              </p:cNvSpPr>
              <p:nvPr/>
            </p:nvSpPr>
            <p:spPr bwMode="auto">
              <a:xfrm>
                <a:off x="1560512" y="1852613"/>
                <a:ext cx="95250" cy="95250"/>
              </a:xfrm>
              <a:custGeom>
                <a:avLst/>
                <a:gdLst>
                  <a:gd name="T0" fmla="*/ 47625 w 16"/>
                  <a:gd name="T1" fmla="*/ 0 h 16"/>
                  <a:gd name="T2" fmla="*/ 0 w 16"/>
                  <a:gd name="T3" fmla="*/ 47625 h 16"/>
                  <a:gd name="T4" fmla="*/ 47625 w 16"/>
                  <a:gd name="T5" fmla="*/ 95250 h 16"/>
                  <a:gd name="T6" fmla="*/ 95250 w 16"/>
                  <a:gd name="T7" fmla="*/ 47625 h 16"/>
                  <a:gd name="T8" fmla="*/ 47625 w 16"/>
                  <a:gd name="T9" fmla="*/ 0 h 16"/>
                  <a:gd name="T10" fmla="*/ 47625 w 16"/>
                  <a:gd name="T11" fmla="*/ 71438 h 16"/>
                  <a:gd name="T12" fmla="*/ 23813 w 16"/>
                  <a:gd name="T13" fmla="*/ 47625 h 16"/>
                  <a:gd name="T14" fmla="*/ 47625 w 16"/>
                  <a:gd name="T15" fmla="*/ 23813 h 16"/>
                  <a:gd name="T16" fmla="*/ 71438 w 16"/>
                  <a:gd name="T17" fmla="*/ 47625 h 16"/>
                  <a:gd name="T18" fmla="*/ 47625 w 16"/>
                  <a:gd name="T19" fmla="*/ 7143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5" name="Freeform 26">
                <a:extLst>
                  <a:ext uri="{FF2B5EF4-FFF2-40B4-BE49-F238E27FC236}">
                    <a16:creationId xmlns:a16="http://schemas.microsoft.com/office/drawing/2014/main" id="{E198C8B8-D010-4196-8374-6B48FC070964}"/>
                  </a:ext>
                </a:extLst>
              </p:cNvPr>
              <p:cNvSpPr>
                <a:spLocks noEditPoints="1"/>
              </p:cNvSpPr>
              <p:nvPr/>
            </p:nvSpPr>
            <p:spPr bwMode="auto">
              <a:xfrm>
                <a:off x="1668462" y="1852613"/>
                <a:ext cx="101600" cy="95250"/>
              </a:xfrm>
              <a:custGeom>
                <a:avLst/>
                <a:gdLst>
                  <a:gd name="T0" fmla="*/ 101600 w 17"/>
                  <a:gd name="T1" fmla="*/ 47625 h 16"/>
                  <a:gd name="T2" fmla="*/ 47812 w 17"/>
                  <a:gd name="T3" fmla="*/ 0 h 16"/>
                  <a:gd name="T4" fmla="*/ 0 w 17"/>
                  <a:gd name="T5" fmla="*/ 47625 h 16"/>
                  <a:gd name="T6" fmla="*/ 47812 w 17"/>
                  <a:gd name="T7" fmla="*/ 95250 h 16"/>
                  <a:gd name="T8" fmla="*/ 101600 w 17"/>
                  <a:gd name="T9" fmla="*/ 47625 h 16"/>
                  <a:gd name="T10" fmla="*/ 47812 w 17"/>
                  <a:gd name="T11" fmla="*/ 71438 h 16"/>
                  <a:gd name="T12" fmla="*/ 29882 w 17"/>
                  <a:gd name="T13" fmla="*/ 47625 h 16"/>
                  <a:gd name="T14" fmla="*/ 47812 w 17"/>
                  <a:gd name="T15" fmla="*/ 23813 h 16"/>
                  <a:gd name="T16" fmla="*/ 71718 w 17"/>
                  <a:gd name="T17" fmla="*/ 47625 h 16"/>
                  <a:gd name="T18" fmla="*/ 47812 w 17"/>
                  <a:gd name="T19" fmla="*/ 7143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6" name="Freeform 27">
                <a:extLst>
                  <a:ext uri="{FF2B5EF4-FFF2-40B4-BE49-F238E27FC236}">
                    <a16:creationId xmlns:a16="http://schemas.microsoft.com/office/drawing/2014/main" id="{C2FB291E-84D5-4386-8E1A-716C48327B6B}"/>
                  </a:ext>
                </a:extLst>
              </p:cNvPr>
              <p:cNvSpPr>
                <a:spLocks noEditPoints="1"/>
              </p:cNvSpPr>
              <p:nvPr/>
            </p:nvSpPr>
            <p:spPr bwMode="auto">
              <a:xfrm>
                <a:off x="1727200" y="1954213"/>
                <a:ext cx="95250" cy="101600"/>
              </a:xfrm>
              <a:custGeom>
                <a:avLst/>
                <a:gdLst>
                  <a:gd name="T0" fmla="*/ 47625 w 16"/>
                  <a:gd name="T1" fmla="*/ 0 h 17"/>
                  <a:gd name="T2" fmla="*/ 0 w 16"/>
                  <a:gd name="T3" fmla="*/ 53788 h 17"/>
                  <a:gd name="T4" fmla="*/ 47625 w 16"/>
                  <a:gd name="T5" fmla="*/ 101600 h 17"/>
                  <a:gd name="T6" fmla="*/ 95250 w 16"/>
                  <a:gd name="T7" fmla="*/ 53788 h 17"/>
                  <a:gd name="T8" fmla="*/ 47625 w 16"/>
                  <a:gd name="T9" fmla="*/ 0 h 17"/>
                  <a:gd name="T10" fmla="*/ 47625 w 16"/>
                  <a:gd name="T11" fmla="*/ 71718 h 17"/>
                  <a:gd name="T12" fmla="*/ 23813 w 16"/>
                  <a:gd name="T13" fmla="*/ 53788 h 17"/>
                  <a:gd name="T14" fmla="*/ 47625 w 16"/>
                  <a:gd name="T15" fmla="*/ 29882 h 17"/>
                  <a:gd name="T16" fmla="*/ 71438 w 16"/>
                  <a:gd name="T17" fmla="*/ 53788 h 17"/>
                  <a:gd name="T18" fmla="*/ 47625 w 16"/>
                  <a:gd name="T19" fmla="*/ 7171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7" name="Freeform 28">
                <a:extLst>
                  <a:ext uri="{FF2B5EF4-FFF2-40B4-BE49-F238E27FC236}">
                    <a16:creationId xmlns:a16="http://schemas.microsoft.com/office/drawing/2014/main" id="{C9F93633-B583-4D27-8F1E-4F38EA489B16}"/>
                  </a:ext>
                </a:extLst>
              </p:cNvPr>
              <p:cNvSpPr>
                <a:spLocks noEditPoints="1"/>
              </p:cNvSpPr>
              <p:nvPr/>
            </p:nvSpPr>
            <p:spPr bwMode="auto">
              <a:xfrm>
                <a:off x="1835150" y="1954213"/>
                <a:ext cx="101600" cy="101600"/>
              </a:xfrm>
              <a:custGeom>
                <a:avLst/>
                <a:gdLst>
                  <a:gd name="T0" fmla="*/ 101600 w 17"/>
                  <a:gd name="T1" fmla="*/ 53788 h 17"/>
                  <a:gd name="T2" fmla="*/ 47812 w 17"/>
                  <a:gd name="T3" fmla="*/ 0 h 17"/>
                  <a:gd name="T4" fmla="*/ 0 w 17"/>
                  <a:gd name="T5" fmla="*/ 53788 h 17"/>
                  <a:gd name="T6" fmla="*/ 47812 w 17"/>
                  <a:gd name="T7" fmla="*/ 101600 h 17"/>
                  <a:gd name="T8" fmla="*/ 101600 w 17"/>
                  <a:gd name="T9" fmla="*/ 53788 h 17"/>
                  <a:gd name="T10" fmla="*/ 47812 w 17"/>
                  <a:gd name="T11" fmla="*/ 71718 h 17"/>
                  <a:gd name="T12" fmla="*/ 29882 w 17"/>
                  <a:gd name="T13" fmla="*/ 53788 h 17"/>
                  <a:gd name="T14" fmla="*/ 47812 w 17"/>
                  <a:gd name="T15" fmla="*/ 29882 h 17"/>
                  <a:gd name="T16" fmla="*/ 71718 w 17"/>
                  <a:gd name="T17" fmla="*/ 53788 h 17"/>
                  <a:gd name="T18" fmla="*/ 47812 w 17"/>
                  <a:gd name="T19" fmla="*/ 7171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8" name="Freeform 29">
                <a:extLst>
                  <a:ext uri="{FF2B5EF4-FFF2-40B4-BE49-F238E27FC236}">
                    <a16:creationId xmlns:a16="http://schemas.microsoft.com/office/drawing/2014/main" id="{5D9EAC10-5837-4369-8146-1C61DF0A7B39}"/>
                  </a:ext>
                </a:extLst>
              </p:cNvPr>
              <p:cNvSpPr>
                <a:spLocks noEditPoints="1"/>
              </p:cNvSpPr>
              <p:nvPr/>
            </p:nvSpPr>
            <p:spPr bwMode="auto">
              <a:xfrm>
                <a:off x="1941512" y="1954213"/>
                <a:ext cx="101600" cy="101600"/>
              </a:xfrm>
              <a:custGeom>
                <a:avLst/>
                <a:gdLst>
                  <a:gd name="T0" fmla="*/ 53788 w 17"/>
                  <a:gd name="T1" fmla="*/ 101600 h 17"/>
                  <a:gd name="T2" fmla="*/ 101600 w 17"/>
                  <a:gd name="T3" fmla="*/ 53788 h 17"/>
                  <a:gd name="T4" fmla="*/ 53788 w 17"/>
                  <a:gd name="T5" fmla="*/ 0 h 17"/>
                  <a:gd name="T6" fmla="*/ 0 w 17"/>
                  <a:gd name="T7" fmla="*/ 53788 h 17"/>
                  <a:gd name="T8" fmla="*/ 53788 w 17"/>
                  <a:gd name="T9" fmla="*/ 101600 h 17"/>
                  <a:gd name="T10" fmla="*/ 53788 w 17"/>
                  <a:gd name="T11" fmla="*/ 29882 h 17"/>
                  <a:gd name="T12" fmla="*/ 71718 w 17"/>
                  <a:gd name="T13" fmla="*/ 53788 h 17"/>
                  <a:gd name="T14" fmla="*/ 53788 w 17"/>
                  <a:gd name="T15" fmla="*/ 71718 h 17"/>
                  <a:gd name="T16" fmla="*/ 29882 w 17"/>
                  <a:gd name="T17" fmla="*/ 53788 h 17"/>
                  <a:gd name="T18" fmla="*/ 53788 w 17"/>
                  <a:gd name="T19" fmla="*/ 2988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sp>
            <p:nvSpPr>
              <p:cNvPr id="56359" name="Freeform 30">
                <a:extLst>
                  <a:ext uri="{FF2B5EF4-FFF2-40B4-BE49-F238E27FC236}">
                    <a16:creationId xmlns:a16="http://schemas.microsoft.com/office/drawing/2014/main" id="{20AB787F-1CC0-479A-876A-36FBFF51CAF7}"/>
                  </a:ext>
                </a:extLst>
              </p:cNvPr>
              <p:cNvSpPr>
                <a:spLocks noEditPoints="1"/>
              </p:cNvSpPr>
              <p:nvPr/>
            </p:nvSpPr>
            <p:spPr bwMode="auto">
              <a:xfrm>
                <a:off x="1358900" y="1679575"/>
                <a:ext cx="755650" cy="642938"/>
              </a:xfrm>
              <a:custGeom>
                <a:avLst/>
                <a:gdLst>
                  <a:gd name="T0" fmla="*/ 589050 w 127"/>
                  <a:gd name="T1" fmla="*/ 636985 h 108"/>
                  <a:gd name="T2" fmla="*/ 595000 w 127"/>
                  <a:gd name="T3" fmla="*/ 642938 h 108"/>
                  <a:gd name="T4" fmla="*/ 606900 w 127"/>
                  <a:gd name="T5" fmla="*/ 636985 h 108"/>
                  <a:gd name="T6" fmla="*/ 612850 w 127"/>
                  <a:gd name="T7" fmla="*/ 619125 h 108"/>
                  <a:gd name="T8" fmla="*/ 589050 w 127"/>
                  <a:gd name="T9" fmla="*/ 523875 h 108"/>
                  <a:gd name="T10" fmla="*/ 755650 w 127"/>
                  <a:gd name="T11" fmla="*/ 321469 h 108"/>
                  <a:gd name="T12" fmla="*/ 517650 w 127"/>
                  <a:gd name="T13" fmla="*/ 113109 h 108"/>
                  <a:gd name="T14" fmla="*/ 458150 w 127"/>
                  <a:gd name="T15" fmla="*/ 119063 h 108"/>
                  <a:gd name="T16" fmla="*/ 243950 w 127"/>
                  <a:gd name="T17" fmla="*/ 0 h 108"/>
                  <a:gd name="T18" fmla="*/ 0 w 127"/>
                  <a:gd name="T19" fmla="*/ 214313 h 108"/>
                  <a:gd name="T20" fmla="*/ 142800 w 127"/>
                  <a:gd name="T21" fmla="*/ 404813 h 108"/>
                  <a:gd name="T22" fmla="*/ 95200 w 127"/>
                  <a:gd name="T23" fmla="*/ 541735 h 108"/>
                  <a:gd name="T24" fmla="*/ 95200 w 127"/>
                  <a:gd name="T25" fmla="*/ 559594 h 108"/>
                  <a:gd name="T26" fmla="*/ 113050 w 127"/>
                  <a:gd name="T27" fmla="*/ 565547 h 108"/>
                  <a:gd name="T28" fmla="*/ 255850 w 127"/>
                  <a:gd name="T29" fmla="*/ 422672 h 108"/>
                  <a:gd name="T30" fmla="*/ 303450 w 127"/>
                  <a:gd name="T31" fmla="*/ 416719 h 108"/>
                  <a:gd name="T32" fmla="*/ 493850 w 127"/>
                  <a:gd name="T33" fmla="*/ 529829 h 108"/>
                  <a:gd name="T34" fmla="*/ 589050 w 127"/>
                  <a:gd name="T35" fmla="*/ 636985 h 108"/>
                  <a:gd name="T36" fmla="*/ 505750 w 127"/>
                  <a:gd name="T37" fmla="*/ 506016 h 108"/>
                  <a:gd name="T38" fmla="*/ 321300 w 127"/>
                  <a:gd name="T39" fmla="*/ 392907 h 108"/>
                  <a:gd name="T40" fmla="*/ 309400 w 127"/>
                  <a:gd name="T41" fmla="*/ 386953 h 108"/>
                  <a:gd name="T42" fmla="*/ 303450 w 127"/>
                  <a:gd name="T43" fmla="*/ 386953 h 108"/>
                  <a:gd name="T44" fmla="*/ 243950 w 127"/>
                  <a:gd name="T45" fmla="*/ 398860 h 108"/>
                  <a:gd name="T46" fmla="*/ 232050 w 127"/>
                  <a:gd name="T47" fmla="*/ 404813 h 108"/>
                  <a:gd name="T48" fmla="*/ 232050 w 127"/>
                  <a:gd name="T49" fmla="*/ 410766 h 108"/>
                  <a:gd name="T50" fmla="*/ 142800 w 127"/>
                  <a:gd name="T51" fmla="*/ 517922 h 108"/>
                  <a:gd name="T52" fmla="*/ 172550 w 127"/>
                  <a:gd name="T53" fmla="*/ 398860 h 108"/>
                  <a:gd name="T54" fmla="*/ 172550 w 127"/>
                  <a:gd name="T55" fmla="*/ 398860 h 108"/>
                  <a:gd name="T56" fmla="*/ 166600 w 127"/>
                  <a:gd name="T57" fmla="*/ 381000 h 108"/>
                  <a:gd name="T58" fmla="*/ 29750 w 127"/>
                  <a:gd name="T59" fmla="*/ 214313 h 108"/>
                  <a:gd name="T60" fmla="*/ 243950 w 127"/>
                  <a:gd name="T61" fmla="*/ 29766 h 108"/>
                  <a:gd name="T62" fmla="*/ 434350 w 127"/>
                  <a:gd name="T63" fmla="*/ 136922 h 108"/>
                  <a:gd name="T64" fmla="*/ 452200 w 127"/>
                  <a:gd name="T65" fmla="*/ 148828 h 108"/>
                  <a:gd name="T66" fmla="*/ 517650 w 127"/>
                  <a:gd name="T67" fmla="*/ 136922 h 108"/>
                  <a:gd name="T68" fmla="*/ 731850 w 127"/>
                  <a:gd name="T69" fmla="*/ 321469 h 108"/>
                  <a:gd name="T70" fmla="*/ 571200 w 127"/>
                  <a:gd name="T71" fmla="*/ 500063 h 108"/>
                  <a:gd name="T72" fmla="*/ 559300 w 127"/>
                  <a:gd name="T73" fmla="*/ 511969 h 108"/>
                  <a:gd name="T74" fmla="*/ 571200 w 127"/>
                  <a:gd name="T75" fmla="*/ 589360 h 108"/>
                  <a:gd name="T76" fmla="*/ 517650 w 127"/>
                  <a:gd name="T77" fmla="*/ 511969 h 108"/>
                  <a:gd name="T78" fmla="*/ 505750 w 127"/>
                  <a:gd name="T79" fmla="*/ 506016 h 10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en-ID"/>
              </a:p>
            </p:txBody>
          </p:sp>
        </p:grpSp>
        <p:grpSp>
          <p:nvGrpSpPr>
            <p:cNvPr id="56342" name="Group 30">
              <a:extLst>
                <a:ext uri="{FF2B5EF4-FFF2-40B4-BE49-F238E27FC236}">
                  <a16:creationId xmlns:a16="http://schemas.microsoft.com/office/drawing/2014/main" id="{86C014E2-03CB-4C7C-AEF9-A6C885A6C2D6}"/>
                </a:ext>
              </a:extLst>
            </p:cNvPr>
            <p:cNvGrpSpPr>
              <a:grpSpLocks noChangeAspect="1"/>
            </p:cNvGrpSpPr>
            <p:nvPr/>
          </p:nvGrpSpPr>
          <p:grpSpPr bwMode="auto">
            <a:xfrm>
              <a:off x="6663897" y="4895951"/>
              <a:ext cx="480975" cy="534415"/>
              <a:chOff x="3714" y="830"/>
              <a:chExt cx="198" cy="220"/>
            </a:xfrm>
          </p:grpSpPr>
          <p:sp>
            <p:nvSpPr>
              <p:cNvPr id="56347" name="Freeform 31">
                <a:extLst>
                  <a:ext uri="{FF2B5EF4-FFF2-40B4-BE49-F238E27FC236}">
                    <a16:creationId xmlns:a16="http://schemas.microsoft.com/office/drawing/2014/main" id="{2B48B82B-9A92-4029-A5C9-1ED86996E782}"/>
                  </a:ext>
                </a:extLst>
              </p:cNvPr>
              <p:cNvSpPr>
                <a:spLocks/>
              </p:cNvSpPr>
              <p:nvPr/>
            </p:nvSpPr>
            <p:spPr bwMode="auto">
              <a:xfrm>
                <a:off x="3785" y="959"/>
                <a:ext cx="57" cy="91"/>
              </a:xfrm>
              <a:custGeom>
                <a:avLst/>
                <a:gdLst>
                  <a:gd name="T0" fmla="*/ 0 w 536"/>
                  <a:gd name="T1" fmla="*/ 91 h 864"/>
                  <a:gd name="T2" fmla="*/ 0 w 536"/>
                  <a:gd name="T3" fmla="*/ 91 h 864"/>
                  <a:gd name="T4" fmla="*/ 57 w 536"/>
                  <a:gd name="T5" fmla="*/ 91 h 864"/>
                  <a:gd name="T6" fmla="*/ 57 w 536"/>
                  <a:gd name="T7" fmla="*/ 0 h 864"/>
                  <a:gd name="T8" fmla="*/ 0 w 536"/>
                  <a:gd name="T9" fmla="*/ 0 h 864"/>
                  <a:gd name="T10" fmla="*/ 0 w 536"/>
                  <a:gd name="T11" fmla="*/ 91 h 8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6348" name="Freeform 32">
                <a:extLst>
                  <a:ext uri="{FF2B5EF4-FFF2-40B4-BE49-F238E27FC236}">
                    <a16:creationId xmlns:a16="http://schemas.microsoft.com/office/drawing/2014/main" id="{3954BEB5-72DE-4B2D-BF65-D46C8536C3E4}"/>
                  </a:ext>
                </a:extLst>
              </p:cNvPr>
              <p:cNvSpPr>
                <a:spLocks/>
              </p:cNvSpPr>
              <p:nvPr/>
            </p:nvSpPr>
            <p:spPr bwMode="auto">
              <a:xfrm>
                <a:off x="3715" y="1005"/>
                <a:ext cx="57" cy="45"/>
              </a:xfrm>
              <a:custGeom>
                <a:avLst/>
                <a:gdLst>
                  <a:gd name="T0" fmla="*/ 0 w 536"/>
                  <a:gd name="T1" fmla="*/ 45 h 432"/>
                  <a:gd name="T2" fmla="*/ 0 w 536"/>
                  <a:gd name="T3" fmla="*/ 45 h 432"/>
                  <a:gd name="T4" fmla="*/ 57 w 536"/>
                  <a:gd name="T5" fmla="*/ 45 h 432"/>
                  <a:gd name="T6" fmla="*/ 57 w 536"/>
                  <a:gd name="T7" fmla="*/ 0 h 432"/>
                  <a:gd name="T8" fmla="*/ 0 w 536"/>
                  <a:gd name="T9" fmla="*/ 0 h 432"/>
                  <a:gd name="T10" fmla="*/ 0 w 536"/>
                  <a:gd name="T11" fmla="*/ 45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6349" name="Freeform 33">
                <a:extLst>
                  <a:ext uri="{FF2B5EF4-FFF2-40B4-BE49-F238E27FC236}">
                    <a16:creationId xmlns:a16="http://schemas.microsoft.com/office/drawing/2014/main" id="{68A9CDB1-1987-491E-8846-65B4A2F23E7E}"/>
                  </a:ext>
                </a:extLst>
              </p:cNvPr>
              <p:cNvSpPr>
                <a:spLocks/>
              </p:cNvSpPr>
              <p:nvPr/>
            </p:nvSpPr>
            <p:spPr bwMode="auto">
              <a:xfrm>
                <a:off x="3714" y="830"/>
                <a:ext cx="145" cy="143"/>
              </a:xfrm>
              <a:custGeom>
                <a:avLst/>
                <a:gdLst>
                  <a:gd name="T0" fmla="*/ 145 w 1368"/>
                  <a:gd name="T1" fmla="*/ 0 h 1353"/>
                  <a:gd name="T2" fmla="*/ 145 w 1368"/>
                  <a:gd name="T3" fmla="*/ 0 h 1353"/>
                  <a:gd name="T4" fmla="*/ 90 w 1368"/>
                  <a:gd name="T5" fmla="*/ 0 h 1353"/>
                  <a:gd name="T6" fmla="*/ 104 w 1368"/>
                  <a:gd name="T7" fmla="*/ 14 h 1353"/>
                  <a:gd name="T8" fmla="*/ 1 w 1368"/>
                  <a:gd name="T9" fmla="*/ 136 h 1353"/>
                  <a:gd name="T10" fmla="*/ 1 w 1368"/>
                  <a:gd name="T11" fmla="*/ 141 h 1353"/>
                  <a:gd name="T12" fmla="*/ 7 w 1368"/>
                  <a:gd name="T13" fmla="*/ 142 h 1353"/>
                  <a:gd name="T14" fmla="*/ 131 w 1368"/>
                  <a:gd name="T15" fmla="*/ 41 h 1353"/>
                  <a:gd name="T16" fmla="*/ 145 w 1368"/>
                  <a:gd name="T17" fmla="*/ 55 h 1353"/>
                  <a:gd name="T18" fmla="*/ 145 w 1368"/>
                  <a:gd name="T19" fmla="*/ 0 h 1353"/>
                  <a:gd name="T20" fmla="*/ 145 w 1368"/>
                  <a:gd name="T21" fmla="*/ 0 h 13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sp>
            <p:nvSpPr>
              <p:cNvPr id="56350" name="Freeform 34">
                <a:extLst>
                  <a:ext uri="{FF2B5EF4-FFF2-40B4-BE49-F238E27FC236}">
                    <a16:creationId xmlns:a16="http://schemas.microsoft.com/office/drawing/2014/main" id="{89586ACF-6293-48C6-8F4D-E652253F7239}"/>
                  </a:ext>
                </a:extLst>
              </p:cNvPr>
              <p:cNvSpPr>
                <a:spLocks/>
              </p:cNvSpPr>
              <p:nvPr/>
            </p:nvSpPr>
            <p:spPr bwMode="auto">
              <a:xfrm>
                <a:off x="3855" y="914"/>
                <a:ext cx="57" cy="136"/>
              </a:xfrm>
              <a:custGeom>
                <a:avLst/>
                <a:gdLst>
                  <a:gd name="T0" fmla="*/ 0 w 536"/>
                  <a:gd name="T1" fmla="*/ 136 h 1290"/>
                  <a:gd name="T2" fmla="*/ 0 w 536"/>
                  <a:gd name="T3" fmla="*/ 136 h 1290"/>
                  <a:gd name="T4" fmla="*/ 57 w 536"/>
                  <a:gd name="T5" fmla="*/ 136 h 1290"/>
                  <a:gd name="T6" fmla="*/ 57 w 536"/>
                  <a:gd name="T7" fmla="*/ 0 h 1290"/>
                  <a:gd name="T8" fmla="*/ 0 w 536"/>
                  <a:gd name="T9" fmla="*/ 0 h 1290"/>
                  <a:gd name="T10" fmla="*/ 0 w 536"/>
                  <a:gd name="T11" fmla="*/ 136 h 12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en-ID"/>
              </a:p>
            </p:txBody>
          </p:sp>
        </p:grpSp>
        <p:sp>
          <p:nvSpPr>
            <p:cNvPr id="35" name="Hexagon 34">
              <a:extLst>
                <a:ext uri="{FF2B5EF4-FFF2-40B4-BE49-F238E27FC236}">
                  <a16:creationId xmlns:a16="http://schemas.microsoft.com/office/drawing/2014/main" id="{26909ED8-0165-47C0-A674-C8B8D3464CC3}"/>
                </a:ext>
              </a:extLst>
            </p:cNvPr>
            <p:cNvSpPr/>
            <p:nvPr/>
          </p:nvSpPr>
          <p:spPr>
            <a:xfrm rot="5400000">
              <a:off x="7724521" y="2653633"/>
              <a:ext cx="765549" cy="66579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vert="vert270" lIns="0" tIns="0" rIns="0" bIns="0" spcCol="1270" anchor="ctr"/>
            <a:lstStyle/>
            <a:p>
              <a:pPr algn="ctr" defTabSz="888978" eaLnBrk="1" fontAlgn="auto" hangingPunct="1">
                <a:lnSpc>
                  <a:spcPct val="90000"/>
                </a:lnSpc>
                <a:spcAft>
                  <a:spcPct val="35000"/>
                </a:spcAft>
                <a:defRPr/>
              </a:pPr>
              <a:r>
                <a:rPr lang="id-ID" sz="2667">
                  <a:solidFill>
                    <a:srgbClr val="FFFFFF"/>
                  </a:solidFill>
                </a:rPr>
                <a:t>02</a:t>
              </a:r>
              <a:endParaRPr lang="en-US" sz="2667" dirty="0">
                <a:solidFill>
                  <a:srgbClr val="FFFFFF"/>
                </a:solidFill>
              </a:endParaRPr>
            </a:p>
          </p:txBody>
        </p:sp>
        <p:sp>
          <p:nvSpPr>
            <p:cNvPr id="36" name="Hexagon 35">
              <a:extLst>
                <a:ext uri="{FF2B5EF4-FFF2-40B4-BE49-F238E27FC236}">
                  <a16:creationId xmlns:a16="http://schemas.microsoft.com/office/drawing/2014/main" id="{40DEE22C-1505-44B2-BC79-75EBA221EFCB}"/>
                </a:ext>
              </a:extLst>
            </p:cNvPr>
            <p:cNvSpPr/>
            <p:nvPr/>
          </p:nvSpPr>
          <p:spPr>
            <a:xfrm rot="5400000">
              <a:off x="3553760" y="2679758"/>
              <a:ext cx="765549" cy="665795"/>
            </a:xfrm>
            <a:prstGeom prst="hexagon">
              <a:avLst>
                <a:gd name="adj" fmla="val 28802"/>
                <a:gd name="vf" fmla="val 115470"/>
              </a:avLst>
            </a:prstGeom>
            <a:solidFill>
              <a:schemeClr val="accent1">
                <a:lumMod val="60000"/>
                <a:lumOff val="4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vert="vert270" lIns="0" tIns="0" rIns="0" bIns="0" spcCol="1270" anchor="ctr"/>
            <a:lstStyle/>
            <a:p>
              <a:pPr algn="ctr" defTabSz="888978" eaLnBrk="1" fontAlgn="auto" hangingPunct="1">
                <a:lnSpc>
                  <a:spcPct val="90000"/>
                </a:lnSpc>
                <a:spcAft>
                  <a:spcPct val="35000"/>
                </a:spcAft>
                <a:defRPr/>
              </a:pPr>
              <a:r>
                <a:rPr lang="en-US" sz="2667" dirty="0">
                  <a:solidFill>
                    <a:srgbClr val="FFFFFF"/>
                  </a:solidFill>
                </a:rPr>
                <a:t>01</a:t>
              </a:r>
            </a:p>
          </p:txBody>
        </p:sp>
        <p:sp>
          <p:nvSpPr>
            <p:cNvPr id="37" name="Hexagon 36">
              <a:extLst>
                <a:ext uri="{FF2B5EF4-FFF2-40B4-BE49-F238E27FC236}">
                  <a16:creationId xmlns:a16="http://schemas.microsoft.com/office/drawing/2014/main" id="{06054B90-1389-4F24-A05D-B78AE77C8115}"/>
                </a:ext>
              </a:extLst>
            </p:cNvPr>
            <p:cNvSpPr/>
            <p:nvPr/>
          </p:nvSpPr>
          <p:spPr>
            <a:xfrm rot="5400000">
              <a:off x="3428908" y="5244891"/>
              <a:ext cx="765549" cy="665795"/>
            </a:xfrm>
            <a:prstGeom prst="hexagon">
              <a:avLst>
                <a:gd name="adj" fmla="val 28802"/>
                <a:gd name="vf" fmla="val 115470"/>
              </a:avLst>
            </a:prstGeom>
            <a:solidFill>
              <a:schemeClr val="accent2">
                <a:lumMod val="60000"/>
                <a:lumOff val="4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vert="vert270" lIns="0" tIns="0" rIns="0" bIns="0" spcCol="1270" anchor="ctr"/>
            <a:lstStyle/>
            <a:p>
              <a:pPr algn="ctr" defTabSz="888978" eaLnBrk="1" fontAlgn="auto" hangingPunct="1">
                <a:lnSpc>
                  <a:spcPct val="90000"/>
                </a:lnSpc>
                <a:spcAft>
                  <a:spcPct val="35000"/>
                </a:spcAft>
                <a:defRPr/>
              </a:pPr>
              <a:r>
                <a:rPr lang="id-ID" sz="2667">
                  <a:solidFill>
                    <a:srgbClr val="FFFFFF"/>
                  </a:solidFill>
                </a:rPr>
                <a:t>03</a:t>
              </a:r>
              <a:endParaRPr lang="en-US" sz="2667" dirty="0">
                <a:solidFill>
                  <a:srgbClr val="FFFFFF"/>
                </a:solidFill>
              </a:endParaRPr>
            </a:p>
          </p:txBody>
        </p:sp>
        <p:sp>
          <p:nvSpPr>
            <p:cNvPr id="38" name="Hexagon 37">
              <a:extLst>
                <a:ext uri="{FF2B5EF4-FFF2-40B4-BE49-F238E27FC236}">
                  <a16:creationId xmlns:a16="http://schemas.microsoft.com/office/drawing/2014/main" id="{527A45E5-C564-42AF-8151-F9E7D03B05A4}"/>
                </a:ext>
              </a:extLst>
            </p:cNvPr>
            <p:cNvSpPr/>
            <p:nvPr/>
          </p:nvSpPr>
          <p:spPr>
            <a:xfrm rot="5400000">
              <a:off x="7897971" y="5160227"/>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vert="vert270" lIns="0" tIns="0" rIns="0" bIns="0" spcCol="1270" anchor="ctr"/>
            <a:lstStyle/>
            <a:p>
              <a:pPr algn="ctr" defTabSz="888978" eaLnBrk="1" fontAlgn="auto" hangingPunct="1">
                <a:lnSpc>
                  <a:spcPct val="90000"/>
                </a:lnSpc>
                <a:spcAft>
                  <a:spcPct val="35000"/>
                </a:spcAft>
                <a:defRPr/>
              </a:pPr>
              <a:r>
                <a:rPr lang="id-ID" sz="2667">
                  <a:solidFill>
                    <a:srgbClr val="FFFFFF"/>
                  </a:solidFill>
                </a:rPr>
                <a:t>04</a:t>
              </a:r>
              <a:endParaRPr lang="en-US" sz="2667" dirty="0">
                <a:solidFill>
                  <a:srgbClr val="FFFFFF"/>
                </a:solidFill>
              </a:endParaRPr>
            </a:p>
          </p:txBody>
        </p:sp>
      </p:grpSp>
      <p:sp>
        <p:nvSpPr>
          <p:cNvPr id="39" name="TextBox 38">
            <a:extLst>
              <a:ext uri="{FF2B5EF4-FFF2-40B4-BE49-F238E27FC236}">
                <a16:creationId xmlns:a16="http://schemas.microsoft.com/office/drawing/2014/main" id="{3CA97B13-D07A-4B08-8A6B-2FEC126729AF}"/>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0" name="Straight Connector 39">
            <a:extLst>
              <a:ext uri="{FF2B5EF4-FFF2-40B4-BE49-F238E27FC236}">
                <a16:creationId xmlns:a16="http://schemas.microsoft.com/office/drawing/2014/main" id="{34FED562-BD13-48F3-8895-ED0B5D4FA368}"/>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79C378C0-EB05-477F-8C37-CA9D19A74B07}"/>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43" name="Rectangle 42">
            <a:extLst>
              <a:ext uri="{FF2B5EF4-FFF2-40B4-BE49-F238E27FC236}">
                <a16:creationId xmlns:a16="http://schemas.microsoft.com/office/drawing/2014/main" id="{B001A186-78BC-488E-9A3C-34860FA7D822}"/>
              </a:ext>
            </a:extLst>
          </p:cNvPr>
          <p:cNvSpPr/>
          <p:nvPr/>
        </p:nvSpPr>
        <p:spPr>
          <a:xfrm>
            <a:off x="927100" y="2935288"/>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44" name="Rectangle 43">
            <a:extLst>
              <a:ext uri="{FF2B5EF4-FFF2-40B4-BE49-F238E27FC236}">
                <a16:creationId xmlns:a16="http://schemas.microsoft.com/office/drawing/2014/main" id="{C3276CA4-13F5-4E12-B20B-9F5473F69766}"/>
              </a:ext>
            </a:extLst>
          </p:cNvPr>
          <p:cNvSpPr/>
          <p:nvPr/>
        </p:nvSpPr>
        <p:spPr>
          <a:xfrm>
            <a:off x="927100" y="3252788"/>
            <a:ext cx="2892425" cy="487362"/>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45" name="Rectangle 44">
            <a:extLst>
              <a:ext uri="{FF2B5EF4-FFF2-40B4-BE49-F238E27FC236}">
                <a16:creationId xmlns:a16="http://schemas.microsoft.com/office/drawing/2014/main" id="{FC934D6B-AC7A-4905-B8B7-3290D4ADF7A7}"/>
              </a:ext>
            </a:extLst>
          </p:cNvPr>
          <p:cNvSpPr/>
          <p:nvPr/>
        </p:nvSpPr>
        <p:spPr>
          <a:xfrm>
            <a:off x="927100" y="4951413"/>
            <a:ext cx="1516063" cy="322262"/>
          </a:xfrm>
          <a:prstGeom prst="rect">
            <a:avLst/>
          </a:prstGeom>
        </p:spPr>
        <p:txBody>
          <a:bodyPr>
            <a:spAutoFit/>
          </a:bodyPr>
          <a:lstStyle/>
          <a:p>
            <a:pP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46" name="Rectangle 45">
            <a:extLst>
              <a:ext uri="{FF2B5EF4-FFF2-40B4-BE49-F238E27FC236}">
                <a16:creationId xmlns:a16="http://schemas.microsoft.com/office/drawing/2014/main" id="{76F3E325-B400-4A1E-B0CD-666651E8585F}"/>
              </a:ext>
            </a:extLst>
          </p:cNvPr>
          <p:cNvSpPr/>
          <p:nvPr/>
        </p:nvSpPr>
        <p:spPr>
          <a:xfrm>
            <a:off x="927100" y="5267325"/>
            <a:ext cx="2892425" cy="488950"/>
          </a:xfrm>
          <a:prstGeom prst="rect">
            <a:avLst/>
          </a:prstGeom>
        </p:spPr>
        <p:txBody>
          <a:bodyPr>
            <a:spAutoFit/>
          </a:bodyPr>
          <a:lstStyle/>
          <a:p>
            <a:pP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47" name="Rectangle 46">
            <a:extLst>
              <a:ext uri="{FF2B5EF4-FFF2-40B4-BE49-F238E27FC236}">
                <a16:creationId xmlns:a16="http://schemas.microsoft.com/office/drawing/2014/main" id="{F21965CB-5369-439D-90A6-19DF78115961}"/>
              </a:ext>
            </a:extLst>
          </p:cNvPr>
          <p:cNvSpPr/>
          <p:nvPr/>
        </p:nvSpPr>
        <p:spPr>
          <a:xfrm>
            <a:off x="9837738" y="2935288"/>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48" name="Rectangle 47">
            <a:extLst>
              <a:ext uri="{FF2B5EF4-FFF2-40B4-BE49-F238E27FC236}">
                <a16:creationId xmlns:a16="http://schemas.microsoft.com/office/drawing/2014/main" id="{4119807E-9AFF-42D4-B9B2-921AA5E38201}"/>
              </a:ext>
            </a:extLst>
          </p:cNvPr>
          <p:cNvSpPr/>
          <p:nvPr/>
        </p:nvSpPr>
        <p:spPr>
          <a:xfrm>
            <a:off x="8461375" y="3252788"/>
            <a:ext cx="2892425" cy="487362"/>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sp>
        <p:nvSpPr>
          <p:cNvPr id="49" name="Rectangle 48">
            <a:extLst>
              <a:ext uri="{FF2B5EF4-FFF2-40B4-BE49-F238E27FC236}">
                <a16:creationId xmlns:a16="http://schemas.microsoft.com/office/drawing/2014/main" id="{1D5C49E7-4A94-416F-899D-E53F04E931BD}"/>
              </a:ext>
            </a:extLst>
          </p:cNvPr>
          <p:cNvSpPr/>
          <p:nvPr/>
        </p:nvSpPr>
        <p:spPr>
          <a:xfrm>
            <a:off x="9837738" y="4951413"/>
            <a:ext cx="1516062" cy="322262"/>
          </a:xfrm>
          <a:prstGeom prst="rect">
            <a:avLst/>
          </a:prstGeom>
        </p:spPr>
        <p:txBody>
          <a:bodyPr>
            <a:spAutoFit/>
          </a:bodyPr>
          <a:lstStyle/>
          <a:p>
            <a:pPr algn="r" eaLnBrk="1" fontAlgn="auto" hangingPunct="1">
              <a:lnSpc>
                <a:spcPct val="150000"/>
              </a:lnSpc>
              <a:spcBef>
                <a:spcPts val="0"/>
              </a:spcBef>
              <a:spcAft>
                <a:spcPts val="0"/>
              </a:spcAft>
              <a:defRPr/>
            </a:pPr>
            <a:r>
              <a:rPr lang="id-ID" sz="1100" dirty="0">
                <a:solidFill>
                  <a:schemeClr val="tx1">
                    <a:lumMod val="75000"/>
                    <a:lumOff val="25000"/>
                  </a:schemeClr>
                </a:solidFill>
                <a:latin typeface="Poppins" panose="00000500000000000000" pitchFamily="2" charset="0"/>
                <a:cs typeface="Poppins" panose="00000500000000000000" pitchFamily="2" charset="0"/>
              </a:rPr>
              <a:t>Experiences</a:t>
            </a:r>
          </a:p>
        </p:txBody>
      </p:sp>
      <p:sp>
        <p:nvSpPr>
          <p:cNvPr id="50" name="Rectangle 49">
            <a:extLst>
              <a:ext uri="{FF2B5EF4-FFF2-40B4-BE49-F238E27FC236}">
                <a16:creationId xmlns:a16="http://schemas.microsoft.com/office/drawing/2014/main" id="{9D0392EA-BF22-4DCD-8328-0ABBFF7D71D1}"/>
              </a:ext>
            </a:extLst>
          </p:cNvPr>
          <p:cNvSpPr/>
          <p:nvPr/>
        </p:nvSpPr>
        <p:spPr>
          <a:xfrm>
            <a:off x="8461375" y="5267325"/>
            <a:ext cx="2892425" cy="488950"/>
          </a:xfrm>
          <a:prstGeom prst="rect">
            <a:avLst/>
          </a:prstGeom>
        </p:spPr>
        <p:txBody>
          <a:bodyPr>
            <a:spAutoFit/>
          </a:bodyPr>
          <a:lstStyle/>
          <a:p>
            <a:pPr algn="r" eaLnBrk="1" fontAlgn="auto" hangingPunct="1">
              <a:lnSpc>
                <a:spcPct val="150000"/>
              </a:lnSpc>
              <a:spcBef>
                <a:spcPts val="0"/>
              </a:spcBef>
              <a:spcAft>
                <a:spcPts val="0"/>
              </a:spcAft>
              <a:buClr>
                <a:srgbClr val="E24848"/>
              </a:buClr>
              <a:defRPr/>
            </a:pPr>
            <a:r>
              <a:rPr lang="en-US" sz="900" noProof="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amet, consectetur adipiscing elit. Nulla imperdiet volutpat dui at</a:t>
            </a:r>
          </a:p>
        </p:txBody>
      </p:sp>
      <p:grpSp>
        <p:nvGrpSpPr>
          <p:cNvPr id="51" name="Group 50">
            <a:extLst>
              <a:ext uri="{FF2B5EF4-FFF2-40B4-BE49-F238E27FC236}">
                <a16:creationId xmlns:a16="http://schemas.microsoft.com/office/drawing/2014/main" id="{A37DB952-BDD6-4C89-A100-330D331470FA}"/>
              </a:ext>
            </a:extLst>
          </p:cNvPr>
          <p:cNvGrpSpPr/>
          <p:nvPr/>
        </p:nvGrpSpPr>
        <p:grpSpPr>
          <a:xfrm>
            <a:off x="10778891" y="4529073"/>
            <a:ext cx="395132" cy="395131"/>
            <a:chOff x="304800" y="2516188"/>
            <a:chExt cx="287338" cy="287337"/>
          </a:xfrm>
          <a:solidFill>
            <a:schemeClr val="accent5"/>
          </a:solidFill>
        </p:grpSpPr>
        <p:sp>
          <p:nvSpPr>
            <p:cNvPr id="52" name="Freeform 1029">
              <a:extLst>
                <a:ext uri="{FF2B5EF4-FFF2-40B4-BE49-F238E27FC236}">
                  <a16:creationId xmlns:a16="http://schemas.microsoft.com/office/drawing/2014/main" id="{15B38CB5-EF27-476E-851F-65BA106F74D3}"/>
                </a:ext>
              </a:extLst>
            </p:cNvPr>
            <p:cNvSpPr>
              <a:spLocks noEditPoints="1"/>
            </p:cNvSpPr>
            <p:nvPr/>
          </p:nvSpPr>
          <p:spPr bwMode="auto">
            <a:xfrm>
              <a:off x="428625" y="2516188"/>
              <a:ext cx="163513" cy="211138"/>
            </a:xfrm>
            <a:custGeom>
              <a:avLst/>
              <a:gdLst>
                <a:gd name="T0" fmla="*/ 253 w 410"/>
                <a:gd name="T1" fmla="*/ 157 h 530"/>
                <a:gd name="T2" fmla="*/ 253 w 410"/>
                <a:gd name="T3" fmla="*/ 12 h 530"/>
                <a:gd name="T4" fmla="*/ 398 w 410"/>
                <a:gd name="T5" fmla="*/ 157 h 530"/>
                <a:gd name="T6" fmla="*/ 253 w 410"/>
                <a:gd name="T7" fmla="*/ 157 h 530"/>
                <a:gd name="T8" fmla="*/ 406 w 410"/>
                <a:gd name="T9" fmla="*/ 148 h 530"/>
                <a:gd name="T10" fmla="*/ 261 w 410"/>
                <a:gd name="T11" fmla="*/ 4 h 530"/>
                <a:gd name="T12" fmla="*/ 258 w 410"/>
                <a:gd name="T13" fmla="*/ 1 h 530"/>
                <a:gd name="T14" fmla="*/ 253 w 410"/>
                <a:gd name="T15" fmla="*/ 0 h 530"/>
                <a:gd name="T16" fmla="*/ 12 w 410"/>
                <a:gd name="T17" fmla="*/ 0 h 530"/>
                <a:gd name="T18" fmla="*/ 7 w 410"/>
                <a:gd name="T19" fmla="*/ 1 h 530"/>
                <a:gd name="T20" fmla="*/ 4 w 410"/>
                <a:gd name="T21" fmla="*/ 4 h 530"/>
                <a:gd name="T22" fmla="*/ 1 w 410"/>
                <a:gd name="T23" fmla="*/ 8 h 530"/>
                <a:gd name="T24" fmla="*/ 0 w 410"/>
                <a:gd name="T25" fmla="*/ 12 h 530"/>
                <a:gd name="T26" fmla="*/ 0 w 410"/>
                <a:gd name="T27" fmla="*/ 438 h 530"/>
                <a:gd name="T28" fmla="*/ 0 w 410"/>
                <a:gd name="T29" fmla="*/ 440 h 530"/>
                <a:gd name="T30" fmla="*/ 1 w 410"/>
                <a:gd name="T31" fmla="*/ 443 h 530"/>
                <a:gd name="T32" fmla="*/ 3 w 410"/>
                <a:gd name="T33" fmla="*/ 445 h 530"/>
                <a:gd name="T34" fmla="*/ 4 w 410"/>
                <a:gd name="T35" fmla="*/ 447 h 530"/>
                <a:gd name="T36" fmla="*/ 101 w 410"/>
                <a:gd name="T37" fmla="*/ 527 h 530"/>
                <a:gd name="T38" fmla="*/ 105 w 410"/>
                <a:gd name="T39" fmla="*/ 529 h 530"/>
                <a:gd name="T40" fmla="*/ 109 w 410"/>
                <a:gd name="T41" fmla="*/ 530 h 530"/>
                <a:gd name="T42" fmla="*/ 398 w 410"/>
                <a:gd name="T43" fmla="*/ 530 h 530"/>
                <a:gd name="T44" fmla="*/ 402 w 410"/>
                <a:gd name="T45" fmla="*/ 529 h 530"/>
                <a:gd name="T46" fmla="*/ 406 w 410"/>
                <a:gd name="T47" fmla="*/ 527 h 530"/>
                <a:gd name="T48" fmla="*/ 409 w 410"/>
                <a:gd name="T49" fmla="*/ 523 h 530"/>
                <a:gd name="T50" fmla="*/ 410 w 410"/>
                <a:gd name="T51" fmla="*/ 518 h 530"/>
                <a:gd name="T52" fmla="*/ 410 w 410"/>
                <a:gd name="T53" fmla="*/ 157 h 530"/>
                <a:gd name="T54" fmla="*/ 409 w 410"/>
                <a:gd name="T55" fmla="*/ 153 h 530"/>
                <a:gd name="T56" fmla="*/ 406 w 410"/>
                <a:gd name="T57" fmla="*/ 1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530">
                  <a:moveTo>
                    <a:pt x="253" y="157"/>
                  </a:moveTo>
                  <a:lnTo>
                    <a:pt x="253" y="12"/>
                  </a:lnTo>
                  <a:lnTo>
                    <a:pt x="398" y="157"/>
                  </a:lnTo>
                  <a:lnTo>
                    <a:pt x="253" y="157"/>
                  </a:lnTo>
                  <a:close/>
                  <a:moveTo>
                    <a:pt x="406" y="148"/>
                  </a:moveTo>
                  <a:lnTo>
                    <a:pt x="261" y="4"/>
                  </a:lnTo>
                  <a:lnTo>
                    <a:pt x="258" y="1"/>
                  </a:lnTo>
                  <a:lnTo>
                    <a:pt x="253" y="0"/>
                  </a:lnTo>
                  <a:lnTo>
                    <a:pt x="12" y="0"/>
                  </a:lnTo>
                  <a:lnTo>
                    <a:pt x="7" y="1"/>
                  </a:lnTo>
                  <a:lnTo>
                    <a:pt x="4" y="4"/>
                  </a:lnTo>
                  <a:lnTo>
                    <a:pt x="1" y="8"/>
                  </a:lnTo>
                  <a:lnTo>
                    <a:pt x="0" y="12"/>
                  </a:lnTo>
                  <a:lnTo>
                    <a:pt x="0" y="438"/>
                  </a:lnTo>
                  <a:lnTo>
                    <a:pt x="0" y="440"/>
                  </a:lnTo>
                  <a:lnTo>
                    <a:pt x="1" y="443"/>
                  </a:lnTo>
                  <a:lnTo>
                    <a:pt x="3" y="445"/>
                  </a:lnTo>
                  <a:lnTo>
                    <a:pt x="4" y="447"/>
                  </a:lnTo>
                  <a:lnTo>
                    <a:pt x="101" y="527"/>
                  </a:lnTo>
                  <a:lnTo>
                    <a:pt x="105" y="529"/>
                  </a:lnTo>
                  <a:lnTo>
                    <a:pt x="109" y="530"/>
                  </a:lnTo>
                  <a:lnTo>
                    <a:pt x="398" y="530"/>
                  </a:lnTo>
                  <a:lnTo>
                    <a:pt x="402" y="529"/>
                  </a:lnTo>
                  <a:lnTo>
                    <a:pt x="406" y="527"/>
                  </a:lnTo>
                  <a:lnTo>
                    <a:pt x="409" y="523"/>
                  </a:lnTo>
                  <a:lnTo>
                    <a:pt x="410" y="518"/>
                  </a:lnTo>
                  <a:lnTo>
                    <a:pt x="410" y="157"/>
                  </a:lnTo>
                  <a:lnTo>
                    <a:pt x="409" y="153"/>
                  </a:lnTo>
                  <a:lnTo>
                    <a:pt x="406" y="148"/>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53" name="Freeform 1030">
              <a:extLst>
                <a:ext uri="{FF2B5EF4-FFF2-40B4-BE49-F238E27FC236}">
                  <a16:creationId xmlns:a16="http://schemas.microsoft.com/office/drawing/2014/main" id="{4C4B09D0-4717-49BE-B57D-D32F0EC89B0B}"/>
                </a:ext>
              </a:extLst>
            </p:cNvPr>
            <p:cNvSpPr>
              <a:spLocks/>
            </p:cNvSpPr>
            <p:nvPr/>
          </p:nvSpPr>
          <p:spPr bwMode="auto">
            <a:xfrm>
              <a:off x="304800" y="2708275"/>
              <a:ext cx="57150" cy="95250"/>
            </a:xfrm>
            <a:custGeom>
              <a:avLst/>
              <a:gdLst>
                <a:gd name="T0" fmla="*/ 133 w 145"/>
                <a:gd name="T1" fmla="*/ 0 h 241"/>
                <a:gd name="T2" fmla="*/ 11 w 145"/>
                <a:gd name="T3" fmla="*/ 0 h 241"/>
                <a:gd name="T4" fmla="*/ 7 w 145"/>
                <a:gd name="T5" fmla="*/ 1 h 241"/>
                <a:gd name="T6" fmla="*/ 3 w 145"/>
                <a:gd name="T7" fmla="*/ 3 h 241"/>
                <a:gd name="T8" fmla="*/ 0 w 145"/>
                <a:gd name="T9" fmla="*/ 8 h 241"/>
                <a:gd name="T10" fmla="*/ 0 w 145"/>
                <a:gd name="T11" fmla="*/ 12 h 241"/>
                <a:gd name="T12" fmla="*/ 0 w 145"/>
                <a:gd name="T13" fmla="*/ 229 h 241"/>
                <a:gd name="T14" fmla="*/ 0 w 145"/>
                <a:gd name="T15" fmla="*/ 234 h 241"/>
                <a:gd name="T16" fmla="*/ 3 w 145"/>
                <a:gd name="T17" fmla="*/ 237 h 241"/>
                <a:gd name="T18" fmla="*/ 7 w 145"/>
                <a:gd name="T19" fmla="*/ 240 h 241"/>
                <a:gd name="T20" fmla="*/ 11 w 145"/>
                <a:gd name="T21" fmla="*/ 241 h 241"/>
                <a:gd name="T22" fmla="*/ 133 w 145"/>
                <a:gd name="T23" fmla="*/ 241 h 241"/>
                <a:gd name="T24" fmla="*/ 138 w 145"/>
                <a:gd name="T25" fmla="*/ 240 h 241"/>
                <a:gd name="T26" fmla="*/ 142 w 145"/>
                <a:gd name="T27" fmla="*/ 237 h 241"/>
                <a:gd name="T28" fmla="*/ 144 w 145"/>
                <a:gd name="T29" fmla="*/ 234 h 241"/>
                <a:gd name="T30" fmla="*/ 145 w 145"/>
                <a:gd name="T31" fmla="*/ 229 h 241"/>
                <a:gd name="T32" fmla="*/ 145 w 145"/>
                <a:gd name="T33" fmla="*/ 12 h 241"/>
                <a:gd name="T34" fmla="*/ 144 w 145"/>
                <a:gd name="T35" fmla="*/ 8 h 241"/>
                <a:gd name="T36" fmla="*/ 142 w 145"/>
                <a:gd name="T37" fmla="*/ 3 h 241"/>
                <a:gd name="T38" fmla="*/ 138 w 145"/>
                <a:gd name="T39" fmla="*/ 1 h 241"/>
                <a:gd name="T40" fmla="*/ 133 w 145"/>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241">
                  <a:moveTo>
                    <a:pt x="133" y="0"/>
                  </a:moveTo>
                  <a:lnTo>
                    <a:pt x="11" y="0"/>
                  </a:lnTo>
                  <a:lnTo>
                    <a:pt x="7" y="1"/>
                  </a:lnTo>
                  <a:lnTo>
                    <a:pt x="3" y="3"/>
                  </a:lnTo>
                  <a:lnTo>
                    <a:pt x="0" y="8"/>
                  </a:lnTo>
                  <a:lnTo>
                    <a:pt x="0" y="12"/>
                  </a:lnTo>
                  <a:lnTo>
                    <a:pt x="0" y="229"/>
                  </a:lnTo>
                  <a:lnTo>
                    <a:pt x="0" y="234"/>
                  </a:lnTo>
                  <a:lnTo>
                    <a:pt x="3" y="237"/>
                  </a:lnTo>
                  <a:lnTo>
                    <a:pt x="7" y="240"/>
                  </a:lnTo>
                  <a:lnTo>
                    <a:pt x="11" y="241"/>
                  </a:lnTo>
                  <a:lnTo>
                    <a:pt x="133" y="241"/>
                  </a:lnTo>
                  <a:lnTo>
                    <a:pt x="138" y="240"/>
                  </a:lnTo>
                  <a:lnTo>
                    <a:pt x="142" y="237"/>
                  </a:lnTo>
                  <a:lnTo>
                    <a:pt x="144" y="234"/>
                  </a:lnTo>
                  <a:lnTo>
                    <a:pt x="145" y="229"/>
                  </a:lnTo>
                  <a:lnTo>
                    <a:pt x="145" y="12"/>
                  </a:lnTo>
                  <a:lnTo>
                    <a:pt x="144" y="8"/>
                  </a:lnTo>
                  <a:lnTo>
                    <a:pt x="142" y="3"/>
                  </a:lnTo>
                  <a:lnTo>
                    <a:pt x="138" y="1"/>
                  </a:lnTo>
                  <a:lnTo>
                    <a:pt x="133"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54" name="Freeform 1031">
              <a:extLst>
                <a:ext uri="{FF2B5EF4-FFF2-40B4-BE49-F238E27FC236}">
                  <a16:creationId xmlns:a16="http://schemas.microsoft.com/office/drawing/2014/main" id="{BDB48537-AC0A-4319-9445-5741EB7A92CE}"/>
                </a:ext>
              </a:extLst>
            </p:cNvPr>
            <p:cNvSpPr>
              <a:spLocks/>
            </p:cNvSpPr>
            <p:nvPr/>
          </p:nvSpPr>
          <p:spPr bwMode="auto">
            <a:xfrm>
              <a:off x="368300" y="2717800"/>
              <a:ext cx="214313" cy="76200"/>
            </a:xfrm>
            <a:custGeom>
              <a:avLst/>
              <a:gdLst>
                <a:gd name="T0" fmla="*/ 301 w 540"/>
                <a:gd name="T1" fmla="*/ 72 h 193"/>
                <a:gd name="T2" fmla="*/ 246 w 540"/>
                <a:gd name="T3" fmla="*/ 72 h 193"/>
                <a:gd name="T4" fmla="*/ 245 w 540"/>
                <a:gd name="T5" fmla="*/ 71 h 193"/>
                <a:gd name="T6" fmla="*/ 243 w 540"/>
                <a:gd name="T7" fmla="*/ 70 h 193"/>
                <a:gd name="T8" fmla="*/ 236 w 540"/>
                <a:gd name="T9" fmla="*/ 62 h 193"/>
                <a:gd name="T10" fmla="*/ 225 w 540"/>
                <a:gd name="T11" fmla="*/ 52 h 193"/>
                <a:gd name="T12" fmla="*/ 214 w 540"/>
                <a:gd name="T13" fmla="*/ 42 h 193"/>
                <a:gd name="T14" fmla="*/ 200 w 540"/>
                <a:gd name="T15" fmla="*/ 31 h 193"/>
                <a:gd name="T16" fmla="*/ 184 w 540"/>
                <a:gd name="T17" fmla="*/ 22 h 193"/>
                <a:gd name="T18" fmla="*/ 165 w 540"/>
                <a:gd name="T19" fmla="*/ 13 h 193"/>
                <a:gd name="T20" fmla="*/ 155 w 540"/>
                <a:gd name="T21" fmla="*/ 9 h 193"/>
                <a:gd name="T22" fmla="*/ 144 w 540"/>
                <a:gd name="T23" fmla="*/ 5 h 193"/>
                <a:gd name="T24" fmla="*/ 133 w 540"/>
                <a:gd name="T25" fmla="*/ 2 h 193"/>
                <a:gd name="T26" fmla="*/ 120 w 540"/>
                <a:gd name="T27" fmla="*/ 0 h 193"/>
                <a:gd name="T28" fmla="*/ 119 w 540"/>
                <a:gd name="T29" fmla="*/ 0 h 193"/>
                <a:gd name="T30" fmla="*/ 118 w 540"/>
                <a:gd name="T31" fmla="*/ 0 h 193"/>
                <a:gd name="T32" fmla="*/ 12 w 540"/>
                <a:gd name="T33" fmla="*/ 0 h 193"/>
                <a:gd name="T34" fmla="*/ 7 w 540"/>
                <a:gd name="T35" fmla="*/ 1 h 193"/>
                <a:gd name="T36" fmla="*/ 4 w 540"/>
                <a:gd name="T37" fmla="*/ 4 h 193"/>
                <a:gd name="T38" fmla="*/ 1 w 540"/>
                <a:gd name="T39" fmla="*/ 8 h 193"/>
                <a:gd name="T40" fmla="*/ 0 w 540"/>
                <a:gd name="T41" fmla="*/ 12 h 193"/>
                <a:gd name="T42" fmla="*/ 0 w 540"/>
                <a:gd name="T43" fmla="*/ 180 h 193"/>
                <a:gd name="T44" fmla="*/ 1 w 540"/>
                <a:gd name="T45" fmla="*/ 185 h 193"/>
                <a:gd name="T46" fmla="*/ 4 w 540"/>
                <a:gd name="T47" fmla="*/ 190 h 193"/>
                <a:gd name="T48" fmla="*/ 7 w 540"/>
                <a:gd name="T49" fmla="*/ 192 h 193"/>
                <a:gd name="T50" fmla="*/ 12 w 540"/>
                <a:gd name="T51" fmla="*/ 193 h 193"/>
                <a:gd name="T52" fmla="*/ 528 w 540"/>
                <a:gd name="T53" fmla="*/ 193 h 193"/>
                <a:gd name="T54" fmla="*/ 533 w 540"/>
                <a:gd name="T55" fmla="*/ 192 h 193"/>
                <a:gd name="T56" fmla="*/ 536 w 540"/>
                <a:gd name="T57" fmla="*/ 190 h 193"/>
                <a:gd name="T58" fmla="*/ 539 w 540"/>
                <a:gd name="T59" fmla="*/ 185 h 193"/>
                <a:gd name="T60" fmla="*/ 540 w 540"/>
                <a:gd name="T61" fmla="*/ 180 h 193"/>
                <a:gd name="T62" fmla="*/ 540 w 540"/>
                <a:gd name="T63" fmla="*/ 175 h 193"/>
                <a:gd name="T64" fmla="*/ 539 w 540"/>
                <a:gd name="T65" fmla="*/ 169 h 193"/>
                <a:gd name="T66" fmla="*/ 537 w 540"/>
                <a:gd name="T67" fmla="*/ 163 h 193"/>
                <a:gd name="T68" fmla="*/ 535 w 540"/>
                <a:gd name="T69" fmla="*/ 158 h 193"/>
                <a:gd name="T70" fmla="*/ 532 w 540"/>
                <a:gd name="T71" fmla="*/ 153 h 193"/>
                <a:gd name="T72" fmla="*/ 528 w 540"/>
                <a:gd name="T73" fmla="*/ 147 h 193"/>
                <a:gd name="T74" fmla="*/ 524 w 540"/>
                <a:gd name="T75" fmla="*/ 142 h 193"/>
                <a:gd name="T76" fmla="*/ 519 w 540"/>
                <a:gd name="T77" fmla="*/ 137 h 193"/>
                <a:gd name="T78" fmla="*/ 511 w 540"/>
                <a:gd name="T79" fmla="*/ 129 h 193"/>
                <a:gd name="T80" fmla="*/ 502 w 540"/>
                <a:gd name="T81" fmla="*/ 122 h 193"/>
                <a:gd name="T82" fmla="*/ 493 w 540"/>
                <a:gd name="T83" fmla="*/ 116 h 193"/>
                <a:gd name="T84" fmla="*/ 481 w 540"/>
                <a:gd name="T85" fmla="*/ 110 h 193"/>
                <a:gd name="T86" fmla="*/ 469 w 540"/>
                <a:gd name="T87" fmla="*/ 104 h 193"/>
                <a:gd name="T88" fmla="*/ 457 w 540"/>
                <a:gd name="T89" fmla="*/ 99 h 193"/>
                <a:gd name="T90" fmla="*/ 444 w 540"/>
                <a:gd name="T91" fmla="*/ 94 h 193"/>
                <a:gd name="T92" fmla="*/ 429 w 540"/>
                <a:gd name="T93" fmla="*/ 90 h 193"/>
                <a:gd name="T94" fmla="*/ 415 w 540"/>
                <a:gd name="T95" fmla="*/ 86 h 193"/>
                <a:gd name="T96" fmla="*/ 400 w 540"/>
                <a:gd name="T97" fmla="*/ 82 h 193"/>
                <a:gd name="T98" fmla="*/ 384 w 540"/>
                <a:gd name="T99" fmla="*/ 79 h 193"/>
                <a:gd name="T100" fmla="*/ 368 w 540"/>
                <a:gd name="T101" fmla="*/ 76 h 193"/>
                <a:gd name="T102" fmla="*/ 352 w 540"/>
                <a:gd name="T103" fmla="*/ 75 h 193"/>
                <a:gd name="T104" fmla="*/ 335 w 540"/>
                <a:gd name="T105" fmla="*/ 73 h 193"/>
                <a:gd name="T106" fmla="*/ 318 w 540"/>
                <a:gd name="T107" fmla="*/ 72 h 193"/>
                <a:gd name="T108" fmla="*/ 301 w 540"/>
                <a:gd name="T109" fmla="*/ 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93">
                  <a:moveTo>
                    <a:pt x="301" y="72"/>
                  </a:moveTo>
                  <a:lnTo>
                    <a:pt x="246" y="72"/>
                  </a:lnTo>
                  <a:lnTo>
                    <a:pt x="245" y="71"/>
                  </a:lnTo>
                  <a:lnTo>
                    <a:pt x="243" y="70"/>
                  </a:lnTo>
                  <a:lnTo>
                    <a:pt x="236" y="62"/>
                  </a:lnTo>
                  <a:lnTo>
                    <a:pt x="225" y="52"/>
                  </a:lnTo>
                  <a:lnTo>
                    <a:pt x="214" y="42"/>
                  </a:lnTo>
                  <a:lnTo>
                    <a:pt x="200" y="31"/>
                  </a:lnTo>
                  <a:lnTo>
                    <a:pt x="184" y="22"/>
                  </a:lnTo>
                  <a:lnTo>
                    <a:pt x="165" y="13"/>
                  </a:lnTo>
                  <a:lnTo>
                    <a:pt x="155" y="9"/>
                  </a:lnTo>
                  <a:lnTo>
                    <a:pt x="144" y="5"/>
                  </a:lnTo>
                  <a:lnTo>
                    <a:pt x="133" y="2"/>
                  </a:lnTo>
                  <a:lnTo>
                    <a:pt x="120" y="0"/>
                  </a:lnTo>
                  <a:lnTo>
                    <a:pt x="119" y="0"/>
                  </a:lnTo>
                  <a:lnTo>
                    <a:pt x="118" y="0"/>
                  </a:lnTo>
                  <a:lnTo>
                    <a:pt x="12" y="0"/>
                  </a:lnTo>
                  <a:lnTo>
                    <a:pt x="7" y="1"/>
                  </a:lnTo>
                  <a:lnTo>
                    <a:pt x="4" y="4"/>
                  </a:lnTo>
                  <a:lnTo>
                    <a:pt x="1" y="8"/>
                  </a:lnTo>
                  <a:lnTo>
                    <a:pt x="0" y="12"/>
                  </a:lnTo>
                  <a:lnTo>
                    <a:pt x="0" y="180"/>
                  </a:lnTo>
                  <a:lnTo>
                    <a:pt x="1" y="185"/>
                  </a:lnTo>
                  <a:lnTo>
                    <a:pt x="4" y="190"/>
                  </a:lnTo>
                  <a:lnTo>
                    <a:pt x="7" y="192"/>
                  </a:lnTo>
                  <a:lnTo>
                    <a:pt x="12" y="193"/>
                  </a:lnTo>
                  <a:lnTo>
                    <a:pt x="528" y="193"/>
                  </a:lnTo>
                  <a:lnTo>
                    <a:pt x="533" y="192"/>
                  </a:lnTo>
                  <a:lnTo>
                    <a:pt x="536" y="190"/>
                  </a:lnTo>
                  <a:lnTo>
                    <a:pt x="539" y="185"/>
                  </a:lnTo>
                  <a:lnTo>
                    <a:pt x="540" y="180"/>
                  </a:lnTo>
                  <a:lnTo>
                    <a:pt x="540" y="175"/>
                  </a:lnTo>
                  <a:lnTo>
                    <a:pt x="539" y="169"/>
                  </a:lnTo>
                  <a:lnTo>
                    <a:pt x="537" y="163"/>
                  </a:lnTo>
                  <a:lnTo>
                    <a:pt x="535" y="158"/>
                  </a:lnTo>
                  <a:lnTo>
                    <a:pt x="532" y="153"/>
                  </a:lnTo>
                  <a:lnTo>
                    <a:pt x="528" y="147"/>
                  </a:lnTo>
                  <a:lnTo>
                    <a:pt x="524" y="142"/>
                  </a:lnTo>
                  <a:lnTo>
                    <a:pt x="519" y="137"/>
                  </a:lnTo>
                  <a:lnTo>
                    <a:pt x="511" y="129"/>
                  </a:lnTo>
                  <a:lnTo>
                    <a:pt x="502" y="122"/>
                  </a:lnTo>
                  <a:lnTo>
                    <a:pt x="493" y="116"/>
                  </a:lnTo>
                  <a:lnTo>
                    <a:pt x="481" y="110"/>
                  </a:lnTo>
                  <a:lnTo>
                    <a:pt x="469" y="104"/>
                  </a:lnTo>
                  <a:lnTo>
                    <a:pt x="457" y="99"/>
                  </a:lnTo>
                  <a:lnTo>
                    <a:pt x="444" y="94"/>
                  </a:lnTo>
                  <a:lnTo>
                    <a:pt x="429" y="90"/>
                  </a:lnTo>
                  <a:lnTo>
                    <a:pt x="415" y="86"/>
                  </a:lnTo>
                  <a:lnTo>
                    <a:pt x="400" y="82"/>
                  </a:lnTo>
                  <a:lnTo>
                    <a:pt x="384" y="79"/>
                  </a:lnTo>
                  <a:lnTo>
                    <a:pt x="368" y="76"/>
                  </a:lnTo>
                  <a:lnTo>
                    <a:pt x="352" y="75"/>
                  </a:lnTo>
                  <a:lnTo>
                    <a:pt x="335" y="73"/>
                  </a:lnTo>
                  <a:lnTo>
                    <a:pt x="318" y="72"/>
                  </a:lnTo>
                  <a:lnTo>
                    <a:pt x="301" y="72"/>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55" name="Group 54">
            <a:extLst>
              <a:ext uri="{FF2B5EF4-FFF2-40B4-BE49-F238E27FC236}">
                <a16:creationId xmlns:a16="http://schemas.microsoft.com/office/drawing/2014/main" id="{1BF9098B-DDCD-426C-8E40-5AC0F9D479A9}"/>
              </a:ext>
            </a:extLst>
          </p:cNvPr>
          <p:cNvGrpSpPr/>
          <p:nvPr/>
        </p:nvGrpSpPr>
        <p:grpSpPr>
          <a:xfrm>
            <a:off x="1052565" y="4555270"/>
            <a:ext cx="368935" cy="368934"/>
            <a:chOff x="877888" y="5957888"/>
            <a:chExt cx="268288" cy="268287"/>
          </a:xfrm>
          <a:solidFill>
            <a:schemeClr val="accent2">
              <a:lumMod val="60000"/>
              <a:lumOff val="40000"/>
            </a:schemeClr>
          </a:solidFill>
        </p:grpSpPr>
        <p:sp>
          <p:nvSpPr>
            <p:cNvPr id="56" name="Freeform 1013">
              <a:extLst>
                <a:ext uri="{FF2B5EF4-FFF2-40B4-BE49-F238E27FC236}">
                  <a16:creationId xmlns:a16="http://schemas.microsoft.com/office/drawing/2014/main" id="{748AE419-0AA5-49DA-8748-F27C863C30D6}"/>
                </a:ext>
              </a:extLst>
            </p:cNvPr>
            <p:cNvSpPr>
              <a:spLocks noEditPoints="1"/>
            </p:cNvSpPr>
            <p:nvPr/>
          </p:nvSpPr>
          <p:spPr bwMode="auto">
            <a:xfrm>
              <a:off x="877888" y="5957888"/>
              <a:ext cx="249238" cy="219075"/>
            </a:xfrm>
            <a:custGeom>
              <a:avLst/>
              <a:gdLst>
                <a:gd name="T0" fmla="*/ 104 w 626"/>
                <a:gd name="T1" fmla="*/ 146 h 554"/>
                <a:gd name="T2" fmla="*/ 98 w 626"/>
                <a:gd name="T3" fmla="*/ 152 h 554"/>
                <a:gd name="T4" fmla="*/ 97 w 626"/>
                <a:gd name="T5" fmla="*/ 494 h 554"/>
                <a:gd name="T6" fmla="*/ 94 w 626"/>
                <a:gd name="T7" fmla="*/ 507 h 554"/>
                <a:gd name="T8" fmla="*/ 86 w 626"/>
                <a:gd name="T9" fmla="*/ 518 h 554"/>
                <a:gd name="T10" fmla="*/ 74 w 626"/>
                <a:gd name="T11" fmla="*/ 527 h 554"/>
                <a:gd name="T12" fmla="*/ 60 w 626"/>
                <a:gd name="T13" fmla="*/ 530 h 554"/>
                <a:gd name="T14" fmla="*/ 47 w 626"/>
                <a:gd name="T15" fmla="*/ 527 h 554"/>
                <a:gd name="T16" fmla="*/ 36 w 626"/>
                <a:gd name="T17" fmla="*/ 519 h 554"/>
                <a:gd name="T18" fmla="*/ 27 w 626"/>
                <a:gd name="T19" fmla="*/ 508 h 554"/>
                <a:gd name="T20" fmla="*/ 24 w 626"/>
                <a:gd name="T21" fmla="*/ 494 h 554"/>
                <a:gd name="T22" fmla="*/ 145 w 626"/>
                <a:gd name="T23" fmla="*/ 24 h 554"/>
                <a:gd name="T24" fmla="*/ 146 w 626"/>
                <a:gd name="T25" fmla="*/ 90 h 554"/>
                <a:gd name="T26" fmla="*/ 152 w 626"/>
                <a:gd name="T27" fmla="*/ 96 h 554"/>
                <a:gd name="T28" fmla="*/ 554 w 626"/>
                <a:gd name="T29" fmla="*/ 97 h 554"/>
                <a:gd name="T30" fmla="*/ 108 w 626"/>
                <a:gd name="T31" fmla="*/ 145 h 554"/>
                <a:gd name="T32" fmla="*/ 564 w 626"/>
                <a:gd name="T33" fmla="*/ 385 h 554"/>
                <a:gd name="T34" fmla="*/ 582 w 626"/>
                <a:gd name="T35" fmla="*/ 389 h 554"/>
                <a:gd name="T36" fmla="*/ 600 w 626"/>
                <a:gd name="T37" fmla="*/ 393 h 554"/>
                <a:gd name="T38" fmla="*/ 618 w 626"/>
                <a:gd name="T39" fmla="*/ 399 h 554"/>
                <a:gd name="T40" fmla="*/ 626 w 626"/>
                <a:gd name="T41" fmla="*/ 157 h 554"/>
                <a:gd name="T42" fmla="*/ 623 w 626"/>
                <a:gd name="T43" fmla="*/ 149 h 554"/>
                <a:gd name="T44" fmla="*/ 614 w 626"/>
                <a:gd name="T45" fmla="*/ 145 h 554"/>
                <a:gd name="T46" fmla="*/ 578 w 626"/>
                <a:gd name="T47" fmla="*/ 85 h 554"/>
                <a:gd name="T48" fmla="*/ 575 w 626"/>
                <a:gd name="T49" fmla="*/ 76 h 554"/>
                <a:gd name="T50" fmla="*/ 566 w 626"/>
                <a:gd name="T51" fmla="*/ 72 h 554"/>
                <a:gd name="T52" fmla="*/ 168 w 626"/>
                <a:gd name="T53" fmla="*/ 12 h 554"/>
                <a:gd name="T54" fmla="*/ 165 w 626"/>
                <a:gd name="T55" fmla="*/ 4 h 554"/>
                <a:gd name="T56" fmla="*/ 157 w 626"/>
                <a:gd name="T57" fmla="*/ 0 h 554"/>
                <a:gd name="T58" fmla="*/ 7 w 626"/>
                <a:gd name="T59" fmla="*/ 1 h 554"/>
                <a:gd name="T60" fmla="*/ 1 w 626"/>
                <a:gd name="T61" fmla="*/ 8 h 554"/>
                <a:gd name="T62" fmla="*/ 0 w 626"/>
                <a:gd name="T63" fmla="*/ 494 h 554"/>
                <a:gd name="T64" fmla="*/ 1 w 626"/>
                <a:gd name="T65" fmla="*/ 506 h 554"/>
                <a:gd name="T66" fmla="*/ 5 w 626"/>
                <a:gd name="T67" fmla="*/ 517 h 554"/>
                <a:gd name="T68" fmla="*/ 11 w 626"/>
                <a:gd name="T69" fmla="*/ 527 h 554"/>
                <a:gd name="T70" fmla="*/ 18 w 626"/>
                <a:gd name="T71" fmla="*/ 536 h 554"/>
                <a:gd name="T72" fmla="*/ 27 w 626"/>
                <a:gd name="T73" fmla="*/ 544 h 554"/>
                <a:gd name="T74" fmla="*/ 38 w 626"/>
                <a:gd name="T75" fmla="*/ 550 h 554"/>
                <a:gd name="T76" fmla="*/ 49 w 626"/>
                <a:gd name="T77" fmla="*/ 553 h 554"/>
                <a:gd name="T78" fmla="*/ 60 w 626"/>
                <a:gd name="T79" fmla="*/ 554 h 554"/>
                <a:gd name="T80" fmla="*/ 386 w 626"/>
                <a:gd name="T81" fmla="*/ 537 h 554"/>
                <a:gd name="T82" fmla="*/ 392 w 626"/>
                <a:gd name="T83" fmla="*/ 504 h 554"/>
                <a:gd name="T84" fmla="*/ 406 w 626"/>
                <a:gd name="T85" fmla="*/ 474 h 554"/>
                <a:gd name="T86" fmla="*/ 424 w 626"/>
                <a:gd name="T87" fmla="*/ 447 h 554"/>
                <a:gd name="T88" fmla="*/ 447 w 626"/>
                <a:gd name="T89" fmla="*/ 424 h 554"/>
                <a:gd name="T90" fmla="*/ 474 w 626"/>
                <a:gd name="T91" fmla="*/ 406 h 554"/>
                <a:gd name="T92" fmla="*/ 504 w 626"/>
                <a:gd name="T93" fmla="*/ 394 h 554"/>
                <a:gd name="T94" fmla="*/ 536 w 626"/>
                <a:gd name="T95" fmla="*/ 386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554">
                  <a:moveTo>
                    <a:pt x="108" y="145"/>
                  </a:moveTo>
                  <a:lnTo>
                    <a:pt x="104" y="146"/>
                  </a:lnTo>
                  <a:lnTo>
                    <a:pt x="100" y="149"/>
                  </a:lnTo>
                  <a:lnTo>
                    <a:pt x="98" y="152"/>
                  </a:lnTo>
                  <a:lnTo>
                    <a:pt x="97" y="157"/>
                  </a:lnTo>
                  <a:lnTo>
                    <a:pt x="97" y="494"/>
                  </a:lnTo>
                  <a:lnTo>
                    <a:pt x="96" y="501"/>
                  </a:lnTo>
                  <a:lnTo>
                    <a:pt x="94" y="507"/>
                  </a:lnTo>
                  <a:lnTo>
                    <a:pt x="90" y="513"/>
                  </a:lnTo>
                  <a:lnTo>
                    <a:pt x="86" y="518"/>
                  </a:lnTo>
                  <a:lnTo>
                    <a:pt x="80" y="523"/>
                  </a:lnTo>
                  <a:lnTo>
                    <a:pt x="74" y="527"/>
                  </a:lnTo>
                  <a:lnTo>
                    <a:pt x="67" y="529"/>
                  </a:lnTo>
                  <a:lnTo>
                    <a:pt x="60" y="530"/>
                  </a:lnTo>
                  <a:lnTo>
                    <a:pt x="53" y="529"/>
                  </a:lnTo>
                  <a:lnTo>
                    <a:pt x="47" y="527"/>
                  </a:lnTo>
                  <a:lnTo>
                    <a:pt x="41" y="524"/>
                  </a:lnTo>
                  <a:lnTo>
                    <a:pt x="36" y="519"/>
                  </a:lnTo>
                  <a:lnTo>
                    <a:pt x="30" y="514"/>
                  </a:lnTo>
                  <a:lnTo>
                    <a:pt x="27" y="508"/>
                  </a:lnTo>
                  <a:lnTo>
                    <a:pt x="25" y="501"/>
                  </a:lnTo>
                  <a:lnTo>
                    <a:pt x="24" y="494"/>
                  </a:lnTo>
                  <a:lnTo>
                    <a:pt x="24" y="24"/>
                  </a:lnTo>
                  <a:lnTo>
                    <a:pt x="145" y="24"/>
                  </a:lnTo>
                  <a:lnTo>
                    <a:pt x="145" y="85"/>
                  </a:lnTo>
                  <a:lnTo>
                    <a:pt x="146" y="90"/>
                  </a:lnTo>
                  <a:lnTo>
                    <a:pt x="148" y="93"/>
                  </a:lnTo>
                  <a:lnTo>
                    <a:pt x="152" y="96"/>
                  </a:lnTo>
                  <a:lnTo>
                    <a:pt x="157" y="97"/>
                  </a:lnTo>
                  <a:lnTo>
                    <a:pt x="554" y="97"/>
                  </a:lnTo>
                  <a:lnTo>
                    <a:pt x="554" y="145"/>
                  </a:lnTo>
                  <a:lnTo>
                    <a:pt x="108" y="145"/>
                  </a:lnTo>
                  <a:close/>
                  <a:moveTo>
                    <a:pt x="554" y="385"/>
                  </a:moveTo>
                  <a:lnTo>
                    <a:pt x="564" y="385"/>
                  </a:lnTo>
                  <a:lnTo>
                    <a:pt x="573" y="386"/>
                  </a:lnTo>
                  <a:lnTo>
                    <a:pt x="582" y="389"/>
                  </a:lnTo>
                  <a:lnTo>
                    <a:pt x="591" y="390"/>
                  </a:lnTo>
                  <a:lnTo>
                    <a:pt x="600" y="393"/>
                  </a:lnTo>
                  <a:lnTo>
                    <a:pt x="610" y="396"/>
                  </a:lnTo>
                  <a:lnTo>
                    <a:pt x="618" y="399"/>
                  </a:lnTo>
                  <a:lnTo>
                    <a:pt x="626" y="403"/>
                  </a:lnTo>
                  <a:lnTo>
                    <a:pt x="626" y="157"/>
                  </a:lnTo>
                  <a:lnTo>
                    <a:pt x="625" y="152"/>
                  </a:lnTo>
                  <a:lnTo>
                    <a:pt x="623" y="149"/>
                  </a:lnTo>
                  <a:lnTo>
                    <a:pt x="619" y="146"/>
                  </a:lnTo>
                  <a:lnTo>
                    <a:pt x="614" y="145"/>
                  </a:lnTo>
                  <a:lnTo>
                    <a:pt x="578" y="145"/>
                  </a:lnTo>
                  <a:lnTo>
                    <a:pt x="578" y="85"/>
                  </a:lnTo>
                  <a:lnTo>
                    <a:pt x="577" y="81"/>
                  </a:lnTo>
                  <a:lnTo>
                    <a:pt x="575" y="76"/>
                  </a:lnTo>
                  <a:lnTo>
                    <a:pt x="571" y="73"/>
                  </a:lnTo>
                  <a:lnTo>
                    <a:pt x="566" y="72"/>
                  </a:lnTo>
                  <a:lnTo>
                    <a:pt x="168" y="72"/>
                  </a:lnTo>
                  <a:lnTo>
                    <a:pt x="168" y="12"/>
                  </a:lnTo>
                  <a:lnTo>
                    <a:pt x="168" y="8"/>
                  </a:lnTo>
                  <a:lnTo>
                    <a:pt x="165" y="4"/>
                  </a:lnTo>
                  <a:lnTo>
                    <a:pt x="161" y="1"/>
                  </a:lnTo>
                  <a:lnTo>
                    <a:pt x="157" y="0"/>
                  </a:lnTo>
                  <a:lnTo>
                    <a:pt x="12" y="0"/>
                  </a:lnTo>
                  <a:lnTo>
                    <a:pt x="7" y="1"/>
                  </a:lnTo>
                  <a:lnTo>
                    <a:pt x="4" y="4"/>
                  </a:lnTo>
                  <a:lnTo>
                    <a:pt x="1" y="8"/>
                  </a:lnTo>
                  <a:lnTo>
                    <a:pt x="0" y="12"/>
                  </a:lnTo>
                  <a:lnTo>
                    <a:pt x="0" y="494"/>
                  </a:lnTo>
                  <a:lnTo>
                    <a:pt x="0" y="500"/>
                  </a:lnTo>
                  <a:lnTo>
                    <a:pt x="1" y="506"/>
                  </a:lnTo>
                  <a:lnTo>
                    <a:pt x="3" y="512"/>
                  </a:lnTo>
                  <a:lnTo>
                    <a:pt x="5" y="517"/>
                  </a:lnTo>
                  <a:lnTo>
                    <a:pt x="8" y="522"/>
                  </a:lnTo>
                  <a:lnTo>
                    <a:pt x="11" y="527"/>
                  </a:lnTo>
                  <a:lnTo>
                    <a:pt x="14" y="532"/>
                  </a:lnTo>
                  <a:lnTo>
                    <a:pt x="18" y="536"/>
                  </a:lnTo>
                  <a:lnTo>
                    <a:pt x="22" y="540"/>
                  </a:lnTo>
                  <a:lnTo>
                    <a:pt x="27" y="544"/>
                  </a:lnTo>
                  <a:lnTo>
                    <a:pt x="33" y="547"/>
                  </a:lnTo>
                  <a:lnTo>
                    <a:pt x="38" y="550"/>
                  </a:lnTo>
                  <a:lnTo>
                    <a:pt x="43" y="552"/>
                  </a:lnTo>
                  <a:lnTo>
                    <a:pt x="49" y="553"/>
                  </a:lnTo>
                  <a:lnTo>
                    <a:pt x="54" y="554"/>
                  </a:lnTo>
                  <a:lnTo>
                    <a:pt x="60" y="554"/>
                  </a:lnTo>
                  <a:lnTo>
                    <a:pt x="385" y="554"/>
                  </a:lnTo>
                  <a:lnTo>
                    <a:pt x="386" y="537"/>
                  </a:lnTo>
                  <a:lnTo>
                    <a:pt x="388" y="520"/>
                  </a:lnTo>
                  <a:lnTo>
                    <a:pt x="392" y="504"/>
                  </a:lnTo>
                  <a:lnTo>
                    <a:pt x="399" y="488"/>
                  </a:lnTo>
                  <a:lnTo>
                    <a:pt x="406" y="474"/>
                  </a:lnTo>
                  <a:lnTo>
                    <a:pt x="414" y="460"/>
                  </a:lnTo>
                  <a:lnTo>
                    <a:pt x="424" y="447"/>
                  </a:lnTo>
                  <a:lnTo>
                    <a:pt x="434" y="435"/>
                  </a:lnTo>
                  <a:lnTo>
                    <a:pt x="447" y="424"/>
                  </a:lnTo>
                  <a:lnTo>
                    <a:pt x="460" y="414"/>
                  </a:lnTo>
                  <a:lnTo>
                    <a:pt x="474" y="406"/>
                  </a:lnTo>
                  <a:lnTo>
                    <a:pt x="488" y="399"/>
                  </a:lnTo>
                  <a:lnTo>
                    <a:pt x="504" y="394"/>
                  </a:lnTo>
                  <a:lnTo>
                    <a:pt x="520" y="390"/>
                  </a:lnTo>
                  <a:lnTo>
                    <a:pt x="536" y="386"/>
                  </a:lnTo>
                  <a:lnTo>
                    <a:pt x="554" y="3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57" name="Freeform 1014">
              <a:extLst>
                <a:ext uri="{FF2B5EF4-FFF2-40B4-BE49-F238E27FC236}">
                  <a16:creationId xmlns:a16="http://schemas.microsoft.com/office/drawing/2014/main" id="{BDDEEED1-C93F-4DEE-BE31-B225BE2F6B6E}"/>
                </a:ext>
              </a:extLst>
            </p:cNvPr>
            <p:cNvSpPr>
              <a:spLocks/>
            </p:cNvSpPr>
            <p:nvPr/>
          </p:nvSpPr>
          <p:spPr bwMode="auto">
            <a:xfrm>
              <a:off x="1049338" y="6129338"/>
              <a:ext cx="88900" cy="49213"/>
            </a:xfrm>
            <a:custGeom>
              <a:avLst/>
              <a:gdLst>
                <a:gd name="T0" fmla="*/ 128 w 225"/>
                <a:gd name="T1" fmla="*/ 26 h 126"/>
                <a:gd name="T2" fmla="*/ 149 w 225"/>
                <a:gd name="T3" fmla="*/ 32 h 126"/>
                <a:gd name="T4" fmla="*/ 168 w 225"/>
                <a:gd name="T5" fmla="*/ 44 h 126"/>
                <a:gd name="T6" fmla="*/ 184 w 225"/>
                <a:gd name="T7" fmla="*/ 60 h 126"/>
                <a:gd name="T8" fmla="*/ 158 w 225"/>
                <a:gd name="T9" fmla="*/ 68 h 126"/>
                <a:gd name="T10" fmla="*/ 150 w 225"/>
                <a:gd name="T11" fmla="*/ 72 h 126"/>
                <a:gd name="T12" fmla="*/ 146 w 225"/>
                <a:gd name="T13" fmla="*/ 80 h 126"/>
                <a:gd name="T14" fmla="*/ 150 w 225"/>
                <a:gd name="T15" fmla="*/ 89 h 126"/>
                <a:gd name="T16" fmla="*/ 158 w 225"/>
                <a:gd name="T17" fmla="*/ 92 h 126"/>
                <a:gd name="T18" fmla="*/ 225 w 225"/>
                <a:gd name="T19" fmla="*/ 16 h 126"/>
                <a:gd name="T20" fmla="*/ 220 w 225"/>
                <a:gd name="T21" fmla="*/ 8 h 126"/>
                <a:gd name="T22" fmla="*/ 212 w 225"/>
                <a:gd name="T23" fmla="*/ 4 h 126"/>
                <a:gd name="T24" fmla="*/ 203 w 225"/>
                <a:gd name="T25" fmla="*/ 8 h 126"/>
                <a:gd name="T26" fmla="*/ 200 w 225"/>
                <a:gd name="T27" fmla="*/ 16 h 126"/>
                <a:gd name="T28" fmla="*/ 191 w 225"/>
                <a:gd name="T29" fmla="*/ 32 h 126"/>
                <a:gd name="T30" fmla="*/ 172 w 225"/>
                <a:gd name="T31" fmla="*/ 18 h 126"/>
                <a:gd name="T32" fmla="*/ 150 w 225"/>
                <a:gd name="T33" fmla="*/ 6 h 126"/>
                <a:gd name="T34" fmla="*/ 128 w 225"/>
                <a:gd name="T35" fmla="*/ 1 h 126"/>
                <a:gd name="T36" fmla="*/ 104 w 225"/>
                <a:gd name="T37" fmla="*/ 1 h 126"/>
                <a:gd name="T38" fmla="*/ 81 w 225"/>
                <a:gd name="T39" fmla="*/ 5 h 126"/>
                <a:gd name="T40" fmla="*/ 60 w 225"/>
                <a:gd name="T41" fmla="*/ 16 h 126"/>
                <a:gd name="T42" fmla="*/ 42 w 225"/>
                <a:gd name="T43" fmla="*/ 29 h 126"/>
                <a:gd name="T44" fmla="*/ 27 w 225"/>
                <a:gd name="T45" fmla="*/ 45 h 126"/>
                <a:gd name="T46" fmla="*/ 15 w 225"/>
                <a:gd name="T47" fmla="*/ 66 h 126"/>
                <a:gd name="T48" fmla="*/ 5 w 225"/>
                <a:gd name="T49" fmla="*/ 88 h 126"/>
                <a:gd name="T50" fmla="*/ 1 w 225"/>
                <a:gd name="T51" fmla="*/ 113 h 126"/>
                <a:gd name="T52" fmla="*/ 25 w 225"/>
                <a:gd name="T53" fmla="*/ 126 h 126"/>
                <a:gd name="T54" fmla="*/ 27 w 225"/>
                <a:gd name="T55" fmla="*/ 105 h 126"/>
                <a:gd name="T56" fmla="*/ 32 w 225"/>
                <a:gd name="T57" fmla="*/ 86 h 126"/>
                <a:gd name="T58" fmla="*/ 40 w 225"/>
                <a:gd name="T59" fmla="*/ 69 h 126"/>
                <a:gd name="T60" fmla="*/ 51 w 225"/>
                <a:gd name="T61" fmla="*/ 53 h 126"/>
                <a:gd name="T62" fmla="*/ 64 w 225"/>
                <a:gd name="T63" fmla="*/ 41 h 126"/>
                <a:gd name="T64" fmla="*/ 80 w 225"/>
                <a:gd name="T65" fmla="*/ 32 h 126"/>
                <a:gd name="T66" fmla="*/ 97 w 225"/>
                <a:gd name="T67" fmla="*/ 27 h 126"/>
                <a:gd name="T68" fmla="*/ 115 w 225"/>
                <a:gd name="T69"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126">
                  <a:moveTo>
                    <a:pt x="115" y="25"/>
                  </a:moveTo>
                  <a:lnTo>
                    <a:pt x="128" y="26"/>
                  </a:lnTo>
                  <a:lnTo>
                    <a:pt x="139" y="28"/>
                  </a:lnTo>
                  <a:lnTo>
                    <a:pt x="149" y="32"/>
                  </a:lnTo>
                  <a:lnTo>
                    <a:pt x="159" y="38"/>
                  </a:lnTo>
                  <a:lnTo>
                    <a:pt x="168" y="44"/>
                  </a:lnTo>
                  <a:lnTo>
                    <a:pt x="177" y="52"/>
                  </a:lnTo>
                  <a:lnTo>
                    <a:pt x="184" y="60"/>
                  </a:lnTo>
                  <a:lnTo>
                    <a:pt x="191" y="68"/>
                  </a:lnTo>
                  <a:lnTo>
                    <a:pt x="158" y="68"/>
                  </a:lnTo>
                  <a:lnTo>
                    <a:pt x="154" y="69"/>
                  </a:lnTo>
                  <a:lnTo>
                    <a:pt x="150" y="72"/>
                  </a:lnTo>
                  <a:lnTo>
                    <a:pt x="147" y="76"/>
                  </a:lnTo>
                  <a:lnTo>
                    <a:pt x="146" y="80"/>
                  </a:lnTo>
                  <a:lnTo>
                    <a:pt x="147" y="85"/>
                  </a:lnTo>
                  <a:lnTo>
                    <a:pt x="150" y="89"/>
                  </a:lnTo>
                  <a:lnTo>
                    <a:pt x="154" y="91"/>
                  </a:lnTo>
                  <a:lnTo>
                    <a:pt x="158" y="92"/>
                  </a:lnTo>
                  <a:lnTo>
                    <a:pt x="225" y="92"/>
                  </a:lnTo>
                  <a:lnTo>
                    <a:pt x="225" y="16"/>
                  </a:lnTo>
                  <a:lnTo>
                    <a:pt x="224" y="12"/>
                  </a:lnTo>
                  <a:lnTo>
                    <a:pt x="220" y="8"/>
                  </a:lnTo>
                  <a:lnTo>
                    <a:pt x="216" y="4"/>
                  </a:lnTo>
                  <a:lnTo>
                    <a:pt x="212" y="4"/>
                  </a:lnTo>
                  <a:lnTo>
                    <a:pt x="207" y="4"/>
                  </a:lnTo>
                  <a:lnTo>
                    <a:pt x="203" y="8"/>
                  </a:lnTo>
                  <a:lnTo>
                    <a:pt x="201" y="12"/>
                  </a:lnTo>
                  <a:lnTo>
                    <a:pt x="200" y="16"/>
                  </a:lnTo>
                  <a:lnTo>
                    <a:pt x="200" y="41"/>
                  </a:lnTo>
                  <a:lnTo>
                    <a:pt x="191" y="32"/>
                  </a:lnTo>
                  <a:lnTo>
                    <a:pt x="182" y="24"/>
                  </a:lnTo>
                  <a:lnTo>
                    <a:pt x="172" y="18"/>
                  </a:lnTo>
                  <a:lnTo>
                    <a:pt x="160" y="12"/>
                  </a:lnTo>
                  <a:lnTo>
                    <a:pt x="150" y="6"/>
                  </a:lnTo>
                  <a:lnTo>
                    <a:pt x="139" y="3"/>
                  </a:lnTo>
                  <a:lnTo>
                    <a:pt x="128" y="1"/>
                  </a:lnTo>
                  <a:lnTo>
                    <a:pt x="115" y="0"/>
                  </a:lnTo>
                  <a:lnTo>
                    <a:pt x="104" y="1"/>
                  </a:lnTo>
                  <a:lnTo>
                    <a:pt x="92" y="2"/>
                  </a:lnTo>
                  <a:lnTo>
                    <a:pt x="81" y="5"/>
                  </a:lnTo>
                  <a:lnTo>
                    <a:pt x="71" y="11"/>
                  </a:lnTo>
                  <a:lnTo>
                    <a:pt x="60" y="16"/>
                  </a:lnTo>
                  <a:lnTo>
                    <a:pt x="51" y="22"/>
                  </a:lnTo>
                  <a:lnTo>
                    <a:pt x="42" y="29"/>
                  </a:lnTo>
                  <a:lnTo>
                    <a:pt x="34" y="37"/>
                  </a:lnTo>
                  <a:lnTo>
                    <a:pt x="27" y="45"/>
                  </a:lnTo>
                  <a:lnTo>
                    <a:pt x="20" y="55"/>
                  </a:lnTo>
                  <a:lnTo>
                    <a:pt x="15" y="66"/>
                  </a:lnTo>
                  <a:lnTo>
                    <a:pt x="9" y="77"/>
                  </a:lnTo>
                  <a:lnTo>
                    <a:pt x="5" y="88"/>
                  </a:lnTo>
                  <a:lnTo>
                    <a:pt x="3" y="100"/>
                  </a:lnTo>
                  <a:lnTo>
                    <a:pt x="1" y="113"/>
                  </a:lnTo>
                  <a:lnTo>
                    <a:pt x="0" y="126"/>
                  </a:lnTo>
                  <a:lnTo>
                    <a:pt x="25" y="126"/>
                  </a:lnTo>
                  <a:lnTo>
                    <a:pt x="25" y="116"/>
                  </a:lnTo>
                  <a:lnTo>
                    <a:pt x="27" y="105"/>
                  </a:lnTo>
                  <a:lnTo>
                    <a:pt x="29" y="95"/>
                  </a:lnTo>
                  <a:lnTo>
                    <a:pt x="32" y="86"/>
                  </a:lnTo>
                  <a:lnTo>
                    <a:pt x="36" y="77"/>
                  </a:lnTo>
                  <a:lnTo>
                    <a:pt x="40" y="69"/>
                  </a:lnTo>
                  <a:lnTo>
                    <a:pt x="45" y="61"/>
                  </a:lnTo>
                  <a:lnTo>
                    <a:pt x="51" y="53"/>
                  </a:lnTo>
                  <a:lnTo>
                    <a:pt x="57" y="47"/>
                  </a:lnTo>
                  <a:lnTo>
                    <a:pt x="64" y="41"/>
                  </a:lnTo>
                  <a:lnTo>
                    <a:pt x="72" y="36"/>
                  </a:lnTo>
                  <a:lnTo>
                    <a:pt x="80" y="32"/>
                  </a:lnTo>
                  <a:lnTo>
                    <a:pt x="88" y="29"/>
                  </a:lnTo>
                  <a:lnTo>
                    <a:pt x="97" y="27"/>
                  </a:lnTo>
                  <a:lnTo>
                    <a:pt x="106" y="25"/>
                  </a:lnTo>
                  <a:lnTo>
                    <a:pt x="115" y="2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58" name="Freeform 1015">
              <a:extLst>
                <a:ext uri="{FF2B5EF4-FFF2-40B4-BE49-F238E27FC236}">
                  <a16:creationId xmlns:a16="http://schemas.microsoft.com/office/drawing/2014/main" id="{51D00F1F-C31B-4308-B4A4-16599AF9BA39}"/>
                </a:ext>
              </a:extLst>
            </p:cNvPr>
            <p:cNvSpPr>
              <a:spLocks/>
            </p:cNvSpPr>
            <p:nvPr/>
          </p:nvSpPr>
          <p:spPr bwMode="auto">
            <a:xfrm>
              <a:off x="1052513" y="6178550"/>
              <a:ext cx="93663" cy="47625"/>
            </a:xfrm>
            <a:custGeom>
              <a:avLst/>
              <a:gdLst>
                <a:gd name="T0" fmla="*/ 211 w 236"/>
                <a:gd name="T1" fmla="*/ 10 h 120"/>
                <a:gd name="T2" fmla="*/ 208 w 236"/>
                <a:gd name="T3" fmla="*/ 28 h 120"/>
                <a:gd name="T4" fmla="*/ 201 w 236"/>
                <a:gd name="T5" fmla="*/ 46 h 120"/>
                <a:gd name="T6" fmla="*/ 191 w 236"/>
                <a:gd name="T7" fmla="*/ 61 h 120"/>
                <a:gd name="T8" fmla="*/ 179 w 236"/>
                <a:gd name="T9" fmla="*/ 74 h 120"/>
                <a:gd name="T10" fmla="*/ 164 w 236"/>
                <a:gd name="T11" fmla="*/ 84 h 120"/>
                <a:gd name="T12" fmla="*/ 146 w 236"/>
                <a:gd name="T13" fmla="*/ 92 h 120"/>
                <a:gd name="T14" fmla="*/ 128 w 236"/>
                <a:gd name="T15" fmla="*/ 96 h 120"/>
                <a:gd name="T16" fmla="*/ 106 w 236"/>
                <a:gd name="T17" fmla="*/ 96 h 120"/>
                <a:gd name="T18" fmla="*/ 83 w 236"/>
                <a:gd name="T19" fmla="*/ 91 h 120"/>
                <a:gd name="T20" fmla="*/ 62 w 236"/>
                <a:gd name="T21" fmla="*/ 82 h 120"/>
                <a:gd name="T22" fmla="*/ 43 w 236"/>
                <a:gd name="T23" fmla="*/ 69 h 120"/>
                <a:gd name="T24" fmla="*/ 67 w 236"/>
                <a:gd name="T25" fmla="*/ 62 h 120"/>
                <a:gd name="T26" fmla="*/ 75 w 236"/>
                <a:gd name="T27" fmla="*/ 59 h 120"/>
                <a:gd name="T28" fmla="*/ 79 w 236"/>
                <a:gd name="T29" fmla="*/ 50 h 120"/>
                <a:gd name="T30" fmla="*/ 75 w 236"/>
                <a:gd name="T31" fmla="*/ 42 h 120"/>
                <a:gd name="T32" fmla="*/ 67 w 236"/>
                <a:gd name="T33" fmla="*/ 39 h 120"/>
                <a:gd name="T34" fmla="*/ 0 w 236"/>
                <a:gd name="T35" fmla="*/ 96 h 120"/>
                <a:gd name="T36" fmla="*/ 3 w 236"/>
                <a:gd name="T37" fmla="*/ 105 h 120"/>
                <a:gd name="T38" fmla="*/ 13 w 236"/>
                <a:gd name="T39" fmla="*/ 108 h 120"/>
                <a:gd name="T40" fmla="*/ 21 w 236"/>
                <a:gd name="T41" fmla="*/ 105 h 120"/>
                <a:gd name="T42" fmla="*/ 25 w 236"/>
                <a:gd name="T43" fmla="*/ 96 h 120"/>
                <a:gd name="T44" fmla="*/ 34 w 236"/>
                <a:gd name="T45" fmla="*/ 93 h 120"/>
                <a:gd name="T46" fmla="*/ 55 w 236"/>
                <a:gd name="T47" fmla="*/ 106 h 120"/>
                <a:gd name="T48" fmla="*/ 79 w 236"/>
                <a:gd name="T49" fmla="*/ 115 h 120"/>
                <a:gd name="T50" fmla="*/ 105 w 236"/>
                <a:gd name="T51" fmla="*/ 119 h 120"/>
                <a:gd name="T52" fmla="*/ 131 w 236"/>
                <a:gd name="T53" fmla="*/ 119 h 120"/>
                <a:gd name="T54" fmla="*/ 153 w 236"/>
                <a:gd name="T55" fmla="*/ 115 h 120"/>
                <a:gd name="T56" fmla="*/ 175 w 236"/>
                <a:gd name="T57" fmla="*/ 106 h 120"/>
                <a:gd name="T58" fmla="*/ 194 w 236"/>
                <a:gd name="T59" fmla="*/ 93 h 120"/>
                <a:gd name="T60" fmla="*/ 209 w 236"/>
                <a:gd name="T61" fmla="*/ 76 h 120"/>
                <a:gd name="T62" fmla="*/ 223 w 236"/>
                <a:gd name="T63" fmla="*/ 58 h 120"/>
                <a:gd name="T64" fmla="*/ 231 w 236"/>
                <a:gd name="T65" fmla="*/ 35 h 120"/>
                <a:gd name="T66" fmla="*/ 236 w 236"/>
                <a:gd name="T67" fmla="*/ 12 h 120"/>
                <a:gd name="T68" fmla="*/ 212 w 236"/>
                <a:gd name="T6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120">
                  <a:moveTo>
                    <a:pt x="212" y="0"/>
                  </a:moveTo>
                  <a:lnTo>
                    <a:pt x="211" y="10"/>
                  </a:lnTo>
                  <a:lnTo>
                    <a:pt x="210" y="19"/>
                  </a:lnTo>
                  <a:lnTo>
                    <a:pt x="208" y="28"/>
                  </a:lnTo>
                  <a:lnTo>
                    <a:pt x="205" y="38"/>
                  </a:lnTo>
                  <a:lnTo>
                    <a:pt x="201" y="46"/>
                  </a:lnTo>
                  <a:lnTo>
                    <a:pt x="196" y="54"/>
                  </a:lnTo>
                  <a:lnTo>
                    <a:pt x="191" y="61"/>
                  </a:lnTo>
                  <a:lnTo>
                    <a:pt x="185" y="68"/>
                  </a:lnTo>
                  <a:lnTo>
                    <a:pt x="179" y="74"/>
                  </a:lnTo>
                  <a:lnTo>
                    <a:pt x="172" y="79"/>
                  </a:lnTo>
                  <a:lnTo>
                    <a:pt x="164" y="84"/>
                  </a:lnTo>
                  <a:lnTo>
                    <a:pt x="155" y="89"/>
                  </a:lnTo>
                  <a:lnTo>
                    <a:pt x="146" y="92"/>
                  </a:lnTo>
                  <a:lnTo>
                    <a:pt x="137" y="94"/>
                  </a:lnTo>
                  <a:lnTo>
                    <a:pt x="128" y="96"/>
                  </a:lnTo>
                  <a:lnTo>
                    <a:pt x="119" y="96"/>
                  </a:lnTo>
                  <a:lnTo>
                    <a:pt x="106" y="96"/>
                  </a:lnTo>
                  <a:lnTo>
                    <a:pt x="94" y="94"/>
                  </a:lnTo>
                  <a:lnTo>
                    <a:pt x="83" y="91"/>
                  </a:lnTo>
                  <a:lnTo>
                    <a:pt x="72" y="86"/>
                  </a:lnTo>
                  <a:lnTo>
                    <a:pt x="62" y="82"/>
                  </a:lnTo>
                  <a:lnTo>
                    <a:pt x="52" y="76"/>
                  </a:lnTo>
                  <a:lnTo>
                    <a:pt x="43" y="69"/>
                  </a:lnTo>
                  <a:lnTo>
                    <a:pt x="36" y="62"/>
                  </a:lnTo>
                  <a:lnTo>
                    <a:pt x="67" y="62"/>
                  </a:lnTo>
                  <a:lnTo>
                    <a:pt x="71" y="61"/>
                  </a:lnTo>
                  <a:lnTo>
                    <a:pt x="75" y="59"/>
                  </a:lnTo>
                  <a:lnTo>
                    <a:pt x="78" y="55"/>
                  </a:lnTo>
                  <a:lnTo>
                    <a:pt x="79" y="50"/>
                  </a:lnTo>
                  <a:lnTo>
                    <a:pt x="78" y="46"/>
                  </a:lnTo>
                  <a:lnTo>
                    <a:pt x="75" y="42"/>
                  </a:lnTo>
                  <a:lnTo>
                    <a:pt x="71" y="40"/>
                  </a:lnTo>
                  <a:lnTo>
                    <a:pt x="67" y="39"/>
                  </a:lnTo>
                  <a:lnTo>
                    <a:pt x="0" y="39"/>
                  </a:lnTo>
                  <a:lnTo>
                    <a:pt x="0" y="96"/>
                  </a:lnTo>
                  <a:lnTo>
                    <a:pt x="1" y="101"/>
                  </a:lnTo>
                  <a:lnTo>
                    <a:pt x="3" y="105"/>
                  </a:lnTo>
                  <a:lnTo>
                    <a:pt x="8" y="107"/>
                  </a:lnTo>
                  <a:lnTo>
                    <a:pt x="13" y="108"/>
                  </a:lnTo>
                  <a:lnTo>
                    <a:pt x="17" y="107"/>
                  </a:lnTo>
                  <a:lnTo>
                    <a:pt x="21" y="105"/>
                  </a:lnTo>
                  <a:lnTo>
                    <a:pt x="24" y="101"/>
                  </a:lnTo>
                  <a:lnTo>
                    <a:pt x="25" y="96"/>
                  </a:lnTo>
                  <a:lnTo>
                    <a:pt x="25" y="85"/>
                  </a:lnTo>
                  <a:lnTo>
                    <a:pt x="34" y="93"/>
                  </a:lnTo>
                  <a:lnTo>
                    <a:pt x="44" y="100"/>
                  </a:lnTo>
                  <a:lnTo>
                    <a:pt x="55" y="106"/>
                  </a:lnTo>
                  <a:lnTo>
                    <a:pt x="67" y="111"/>
                  </a:lnTo>
                  <a:lnTo>
                    <a:pt x="79" y="115"/>
                  </a:lnTo>
                  <a:lnTo>
                    <a:pt x="92" y="118"/>
                  </a:lnTo>
                  <a:lnTo>
                    <a:pt x="105" y="119"/>
                  </a:lnTo>
                  <a:lnTo>
                    <a:pt x="119" y="120"/>
                  </a:lnTo>
                  <a:lnTo>
                    <a:pt x="131" y="119"/>
                  </a:lnTo>
                  <a:lnTo>
                    <a:pt x="142" y="118"/>
                  </a:lnTo>
                  <a:lnTo>
                    <a:pt x="153" y="115"/>
                  </a:lnTo>
                  <a:lnTo>
                    <a:pt x="165" y="111"/>
                  </a:lnTo>
                  <a:lnTo>
                    <a:pt x="175" y="106"/>
                  </a:lnTo>
                  <a:lnTo>
                    <a:pt x="185" y="100"/>
                  </a:lnTo>
                  <a:lnTo>
                    <a:pt x="194" y="93"/>
                  </a:lnTo>
                  <a:lnTo>
                    <a:pt x="202" y="85"/>
                  </a:lnTo>
                  <a:lnTo>
                    <a:pt x="209" y="76"/>
                  </a:lnTo>
                  <a:lnTo>
                    <a:pt x="217" y="67"/>
                  </a:lnTo>
                  <a:lnTo>
                    <a:pt x="223" y="58"/>
                  </a:lnTo>
                  <a:lnTo>
                    <a:pt x="228" y="47"/>
                  </a:lnTo>
                  <a:lnTo>
                    <a:pt x="231" y="35"/>
                  </a:lnTo>
                  <a:lnTo>
                    <a:pt x="234" y="24"/>
                  </a:lnTo>
                  <a:lnTo>
                    <a:pt x="236" y="12"/>
                  </a:lnTo>
                  <a:lnTo>
                    <a:pt x="236" y="0"/>
                  </a:lnTo>
                  <a:lnTo>
                    <a:pt x="212" y="0"/>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59" name="Group 58">
            <a:extLst>
              <a:ext uri="{FF2B5EF4-FFF2-40B4-BE49-F238E27FC236}">
                <a16:creationId xmlns:a16="http://schemas.microsoft.com/office/drawing/2014/main" id="{D86BC089-E0F4-4CAF-91C9-1FBD5D2A98B1}"/>
              </a:ext>
            </a:extLst>
          </p:cNvPr>
          <p:cNvGrpSpPr/>
          <p:nvPr/>
        </p:nvGrpSpPr>
        <p:grpSpPr>
          <a:xfrm>
            <a:off x="10926755" y="2525805"/>
            <a:ext cx="379850" cy="379850"/>
            <a:chOff x="9893300" y="2497138"/>
            <a:chExt cx="276225" cy="276225"/>
          </a:xfrm>
          <a:solidFill>
            <a:schemeClr val="accent4"/>
          </a:solidFill>
        </p:grpSpPr>
        <p:sp>
          <p:nvSpPr>
            <p:cNvPr id="60" name="Freeform 3545">
              <a:extLst>
                <a:ext uri="{FF2B5EF4-FFF2-40B4-BE49-F238E27FC236}">
                  <a16:creationId xmlns:a16="http://schemas.microsoft.com/office/drawing/2014/main" id="{6590BD54-CF24-4BE2-8251-51C1B5207B4B}"/>
                </a:ext>
              </a:extLst>
            </p:cNvPr>
            <p:cNvSpPr>
              <a:spLocks noEditPoints="1"/>
            </p:cNvSpPr>
            <p:nvPr/>
          </p:nvSpPr>
          <p:spPr bwMode="auto">
            <a:xfrm>
              <a:off x="9893300" y="2497138"/>
              <a:ext cx="228600" cy="220663"/>
            </a:xfrm>
            <a:custGeom>
              <a:avLst/>
              <a:gdLst>
                <a:gd name="T0" fmla="*/ 238 w 578"/>
                <a:gd name="T1" fmla="*/ 357 h 556"/>
                <a:gd name="T2" fmla="*/ 100 w 578"/>
                <a:gd name="T3" fmla="*/ 472 h 556"/>
                <a:gd name="T4" fmla="*/ 90 w 578"/>
                <a:gd name="T5" fmla="*/ 472 h 556"/>
                <a:gd name="T6" fmla="*/ 84 w 578"/>
                <a:gd name="T7" fmla="*/ 464 h 556"/>
                <a:gd name="T8" fmla="*/ 85 w 578"/>
                <a:gd name="T9" fmla="*/ 455 h 556"/>
                <a:gd name="T10" fmla="*/ 226 w 578"/>
                <a:gd name="T11" fmla="*/ 335 h 556"/>
                <a:gd name="T12" fmla="*/ 234 w 578"/>
                <a:gd name="T13" fmla="*/ 333 h 556"/>
                <a:gd name="T14" fmla="*/ 349 w 578"/>
                <a:gd name="T15" fmla="*/ 334 h 556"/>
                <a:gd name="T16" fmla="*/ 356 w 578"/>
                <a:gd name="T17" fmla="*/ 341 h 556"/>
                <a:gd name="T18" fmla="*/ 356 w 578"/>
                <a:gd name="T19" fmla="*/ 350 h 556"/>
                <a:gd name="T20" fmla="*/ 349 w 578"/>
                <a:gd name="T21" fmla="*/ 356 h 556"/>
                <a:gd name="T22" fmla="*/ 505 w 578"/>
                <a:gd name="T23" fmla="*/ 369 h 556"/>
                <a:gd name="T24" fmla="*/ 543 w 578"/>
                <a:gd name="T25" fmla="*/ 374 h 556"/>
                <a:gd name="T26" fmla="*/ 578 w 578"/>
                <a:gd name="T27" fmla="*/ 388 h 556"/>
                <a:gd name="T28" fmla="*/ 578 w 578"/>
                <a:gd name="T29" fmla="*/ 244 h 556"/>
                <a:gd name="T30" fmla="*/ 403 w 578"/>
                <a:gd name="T31" fmla="*/ 334 h 556"/>
                <a:gd name="T32" fmla="*/ 397 w 578"/>
                <a:gd name="T33" fmla="*/ 334 h 556"/>
                <a:gd name="T34" fmla="*/ 392 w 578"/>
                <a:gd name="T35" fmla="*/ 332 h 556"/>
                <a:gd name="T36" fmla="*/ 388 w 578"/>
                <a:gd name="T37" fmla="*/ 324 h 556"/>
                <a:gd name="T38" fmla="*/ 390 w 578"/>
                <a:gd name="T39" fmla="*/ 315 h 556"/>
                <a:gd name="T40" fmla="*/ 569 w 578"/>
                <a:gd name="T41" fmla="*/ 221 h 556"/>
                <a:gd name="T42" fmla="*/ 293 w 578"/>
                <a:gd name="T43" fmla="*/ 2 h 556"/>
                <a:gd name="T44" fmla="*/ 285 w 578"/>
                <a:gd name="T45" fmla="*/ 2 h 556"/>
                <a:gd name="T46" fmla="*/ 10 w 578"/>
                <a:gd name="T47" fmla="*/ 222 h 556"/>
                <a:gd name="T48" fmla="*/ 188 w 578"/>
                <a:gd name="T49" fmla="*/ 315 h 556"/>
                <a:gd name="T50" fmla="*/ 190 w 578"/>
                <a:gd name="T51" fmla="*/ 324 h 556"/>
                <a:gd name="T52" fmla="*/ 186 w 578"/>
                <a:gd name="T53" fmla="*/ 332 h 556"/>
                <a:gd name="T54" fmla="*/ 181 w 578"/>
                <a:gd name="T55" fmla="*/ 334 h 556"/>
                <a:gd name="T56" fmla="*/ 175 w 578"/>
                <a:gd name="T57" fmla="*/ 334 h 556"/>
                <a:gd name="T58" fmla="*/ 0 w 578"/>
                <a:gd name="T59" fmla="*/ 244 h 556"/>
                <a:gd name="T60" fmla="*/ 1 w 578"/>
                <a:gd name="T61" fmla="*/ 514 h 556"/>
                <a:gd name="T62" fmla="*/ 9 w 578"/>
                <a:gd name="T63" fmla="*/ 533 h 556"/>
                <a:gd name="T64" fmla="*/ 23 w 578"/>
                <a:gd name="T65" fmla="*/ 547 h 556"/>
                <a:gd name="T66" fmla="*/ 42 w 578"/>
                <a:gd name="T67" fmla="*/ 556 h 556"/>
                <a:gd name="T68" fmla="*/ 360 w 578"/>
                <a:gd name="T69" fmla="*/ 556 h 556"/>
                <a:gd name="T70" fmla="*/ 354 w 578"/>
                <a:gd name="T71" fmla="*/ 519 h 556"/>
                <a:gd name="T72" fmla="*/ 358 w 578"/>
                <a:gd name="T73" fmla="*/ 488 h 556"/>
                <a:gd name="T74" fmla="*/ 367 w 578"/>
                <a:gd name="T75" fmla="*/ 461 h 556"/>
                <a:gd name="T76" fmla="*/ 380 w 578"/>
                <a:gd name="T77" fmla="*/ 436 h 556"/>
                <a:gd name="T78" fmla="*/ 399 w 578"/>
                <a:gd name="T79" fmla="*/ 412 h 556"/>
                <a:gd name="T80" fmla="*/ 421 w 578"/>
                <a:gd name="T81" fmla="*/ 395 h 556"/>
                <a:gd name="T82" fmla="*/ 447 w 578"/>
                <a:gd name="T83" fmla="*/ 380 h 556"/>
                <a:gd name="T84" fmla="*/ 475 w 578"/>
                <a:gd name="T85" fmla="*/ 371 h 556"/>
                <a:gd name="T86" fmla="*/ 505 w 578"/>
                <a:gd name="T87" fmla="*/ 36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8" h="556">
                  <a:moveTo>
                    <a:pt x="344" y="357"/>
                  </a:moveTo>
                  <a:lnTo>
                    <a:pt x="238" y="357"/>
                  </a:lnTo>
                  <a:lnTo>
                    <a:pt x="103" y="469"/>
                  </a:lnTo>
                  <a:lnTo>
                    <a:pt x="100" y="472"/>
                  </a:lnTo>
                  <a:lnTo>
                    <a:pt x="95" y="472"/>
                  </a:lnTo>
                  <a:lnTo>
                    <a:pt x="90" y="472"/>
                  </a:lnTo>
                  <a:lnTo>
                    <a:pt x="86" y="468"/>
                  </a:lnTo>
                  <a:lnTo>
                    <a:pt x="84" y="464"/>
                  </a:lnTo>
                  <a:lnTo>
                    <a:pt x="84" y="459"/>
                  </a:lnTo>
                  <a:lnTo>
                    <a:pt x="85" y="455"/>
                  </a:lnTo>
                  <a:lnTo>
                    <a:pt x="87" y="451"/>
                  </a:lnTo>
                  <a:lnTo>
                    <a:pt x="226" y="335"/>
                  </a:lnTo>
                  <a:lnTo>
                    <a:pt x="230" y="334"/>
                  </a:lnTo>
                  <a:lnTo>
                    <a:pt x="234" y="333"/>
                  </a:lnTo>
                  <a:lnTo>
                    <a:pt x="344" y="333"/>
                  </a:lnTo>
                  <a:lnTo>
                    <a:pt x="349" y="334"/>
                  </a:lnTo>
                  <a:lnTo>
                    <a:pt x="353" y="337"/>
                  </a:lnTo>
                  <a:lnTo>
                    <a:pt x="356" y="341"/>
                  </a:lnTo>
                  <a:lnTo>
                    <a:pt x="357" y="346"/>
                  </a:lnTo>
                  <a:lnTo>
                    <a:pt x="356" y="350"/>
                  </a:lnTo>
                  <a:lnTo>
                    <a:pt x="353" y="353"/>
                  </a:lnTo>
                  <a:lnTo>
                    <a:pt x="349" y="356"/>
                  </a:lnTo>
                  <a:lnTo>
                    <a:pt x="344" y="357"/>
                  </a:lnTo>
                  <a:close/>
                  <a:moveTo>
                    <a:pt x="505" y="369"/>
                  </a:moveTo>
                  <a:lnTo>
                    <a:pt x="525" y="370"/>
                  </a:lnTo>
                  <a:lnTo>
                    <a:pt x="543" y="374"/>
                  </a:lnTo>
                  <a:lnTo>
                    <a:pt x="561" y="379"/>
                  </a:lnTo>
                  <a:lnTo>
                    <a:pt x="578" y="388"/>
                  </a:lnTo>
                  <a:lnTo>
                    <a:pt x="578" y="346"/>
                  </a:lnTo>
                  <a:lnTo>
                    <a:pt x="578" y="244"/>
                  </a:lnTo>
                  <a:lnTo>
                    <a:pt x="406" y="334"/>
                  </a:lnTo>
                  <a:lnTo>
                    <a:pt x="403" y="334"/>
                  </a:lnTo>
                  <a:lnTo>
                    <a:pt x="399" y="335"/>
                  </a:lnTo>
                  <a:lnTo>
                    <a:pt x="397" y="334"/>
                  </a:lnTo>
                  <a:lnTo>
                    <a:pt x="394" y="333"/>
                  </a:lnTo>
                  <a:lnTo>
                    <a:pt x="392" y="332"/>
                  </a:lnTo>
                  <a:lnTo>
                    <a:pt x="389" y="329"/>
                  </a:lnTo>
                  <a:lnTo>
                    <a:pt x="388" y="324"/>
                  </a:lnTo>
                  <a:lnTo>
                    <a:pt x="388" y="320"/>
                  </a:lnTo>
                  <a:lnTo>
                    <a:pt x="390" y="315"/>
                  </a:lnTo>
                  <a:lnTo>
                    <a:pt x="394" y="312"/>
                  </a:lnTo>
                  <a:lnTo>
                    <a:pt x="569" y="221"/>
                  </a:lnTo>
                  <a:lnTo>
                    <a:pt x="297" y="3"/>
                  </a:lnTo>
                  <a:lnTo>
                    <a:pt x="293" y="2"/>
                  </a:lnTo>
                  <a:lnTo>
                    <a:pt x="289" y="0"/>
                  </a:lnTo>
                  <a:lnTo>
                    <a:pt x="285" y="2"/>
                  </a:lnTo>
                  <a:lnTo>
                    <a:pt x="281" y="3"/>
                  </a:lnTo>
                  <a:lnTo>
                    <a:pt x="10" y="222"/>
                  </a:lnTo>
                  <a:lnTo>
                    <a:pt x="184" y="312"/>
                  </a:lnTo>
                  <a:lnTo>
                    <a:pt x="188" y="315"/>
                  </a:lnTo>
                  <a:lnTo>
                    <a:pt x="190" y="320"/>
                  </a:lnTo>
                  <a:lnTo>
                    <a:pt x="190" y="324"/>
                  </a:lnTo>
                  <a:lnTo>
                    <a:pt x="189" y="329"/>
                  </a:lnTo>
                  <a:lnTo>
                    <a:pt x="186" y="332"/>
                  </a:lnTo>
                  <a:lnTo>
                    <a:pt x="184" y="333"/>
                  </a:lnTo>
                  <a:lnTo>
                    <a:pt x="181" y="334"/>
                  </a:lnTo>
                  <a:lnTo>
                    <a:pt x="179" y="335"/>
                  </a:lnTo>
                  <a:lnTo>
                    <a:pt x="175" y="334"/>
                  </a:lnTo>
                  <a:lnTo>
                    <a:pt x="172" y="334"/>
                  </a:lnTo>
                  <a:lnTo>
                    <a:pt x="0" y="244"/>
                  </a:lnTo>
                  <a:lnTo>
                    <a:pt x="0" y="502"/>
                  </a:lnTo>
                  <a:lnTo>
                    <a:pt x="1" y="514"/>
                  </a:lnTo>
                  <a:lnTo>
                    <a:pt x="4" y="524"/>
                  </a:lnTo>
                  <a:lnTo>
                    <a:pt x="9" y="533"/>
                  </a:lnTo>
                  <a:lnTo>
                    <a:pt x="15" y="541"/>
                  </a:lnTo>
                  <a:lnTo>
                    <a:pt x="23" y="547"/>
                  </a:lnTo>
                  <a:lnTo>
                    <a:pt x="32" y="552"/>
                  </a:lnTo>
                  <a:lnTo>
                    <a:pt x="42" y="556"/>
                  </a:lnTo>
                  <a:lnTo>
                    <a:pt x="54" y="556"/>
                  </a:lnTo>
                  <a:lnTo>
                    <a:pt x="360" y="556"/>
                  </a:lnTo>
                  <a:lnTo>
                    <a:pt x="356" y="538"/>
                  </a:lnTo>
                  <a:lnTo>
                    <a:pt x="354" y="519"/>
                  </a:lnTo>
                  <a:lnTo>
                    <a:pt x="356" y="504"/>
                  </a:lnTo>
                  <a:lnTo>
                    <a:pt x="358" y="488"/>
                  </a:lnTo>
                  <a:lnTo>
                    <a:pt x="362" y="474"/>
                  </a:lnTo>
                  <a:lnTo>
                    <a:pt x="367" y="461"/>
                  </a:lnTo>
                  <a:lnTo>
                    <a:pt x="374" y="447"/>
                  </a:lnTo>
                  <a:lnTo>
                    <a:pt x="380" y="436"/>
                  </a:lnTo>
                  <a:lnTo>
                    <a:pt x="389" y="424"/>
                  </a:lnTo>
                  <a:lnTo>
                    <a:pt x="399" y="412"/>
                  </a:lnTo>
                  <a:lnTo>
                    <a:pt x="410" y="403"/>
                  </a:lnTo>
                  <a:lnTo>
                    <a:pt x="421" y="395"/>
                  </a:lnTo>
                  <a:lnTo>
                    <a:pt x="434" y="387"/>
                  </a:lnTo>
                  <a:lnTo>
                    <a:pt x="447" y="380"/>
                  </a:lnTo>
                  <a:lnTo>
                    <a:pt x="461" y="375"/>
                  </a:lnTo>
                  <a:lnTo>
                    <a:pt x="475" y="371"/>
                  </a:lnTo>
                  <a:lnTo>
                    <a:pt x="489" y="370"/>
                  </a:lnTo>
                  <a:lnTo>
                    <a:pt x="505" y="369"/>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61" name="Freeform 3546">
              <a:extLst>
                <a:ext uri="{FF2B5EF4-FFF2-40B4-BE49-F238E27FC236}">
                  <a16:creationId xmlns:a16="http://schemas.microsoft.com/office/drawing/2014/main" id="{AA346EAC-6993-4720-AB10-42E8A809037E}"/>
                </a:ext>
              </a:extLst>
            </p:cNvPr>
            <p:cNvSpPr>
              <a:spLocks noEditPoints="1"/>
            </p:cNvSpPr>
            <p:nvPr/>
          </p:nvSpPr>
          <p:spPr bwMode="auto">
            <a:xfrm>
              <a:off x="10040938" y="2649538"/>
              <a:ext cx="128587" cy="123825"/>
            </a:xfrm>
            <a:custGeom>
              <a:avLst/>
              <a:gdLst>
                <a:gd name="T0" fmla="*/ 111 w 325"/>
                <a:gd name="T1" fmla="*/ 237 h 312"/>
                <a:gd name="T2" fmla="*/ 81 w 325"/>
                <a:gd name="T3" fmla="*/ 227 h 312"/>
                <a:gd name="T4" fmla="*/ 57 w 325"/>
                <a:gd name="T5" fmla="*/ 208 h 312"/>
                <a:gd name="T6" fmla="*/ 38 w 325"/>
                <a:gd name="T7" fmla="*/ 183 h 312"/>
                <a:gd name="T8" fmla="*/ 27 w 325"/>
                <a:gd name="T9" fmla="*/ 154 h 312"/>
                <a:gd name="T10" fmla="*/ 26 w 325"/>
                <a:gd name="T11" fmla="*/ 121 h 312"/>
                <a:gd name="T12" fmla="*/ 34 w 325"/>
                <a:gd name="T13" fmla="*/ 90 h 312"/>
                <a:gd name="T14" fmla="*/ 49 w 325"/>
                <a:gd name="T15" fmla="*/ 63 h 312"/>
                <a:gd name="T16" fmla="*/ 72 w 325"/>
                <a:gd name="T17" fmla="*/ 42 h 312"/>
                <a:gd name="T18" fmla="*/ 101 w 325"/>
                <a:gd name="T19" fmla="*/ 29 h 312"/>
                <a:gd name="T20" fmla="*/ 133 w 325"/>
                <a:gd name="T21" fmla="*/ 24 h 312"/>
                <a:gd name="T22" fmla="*/ 165 w 325"/>
                <a:gd name="T23" fmla="*/ 29 h 312"/>
                <a:gd name="T24" fmla="*/ 193 w 325"/>
                <a:gd name="T25" fmla="*/ 42 h 312"/>
                <a:gd name="T26" fmla="*/ 216 w 325"/>
                <a:gd name="T27" fmla="*/ 63 h 312"/>
                <a:gd name="T28" fmla="*/ 233 w 325"/>
                <a:gd name="T29" fmla="*/ 90 h 312"/>
                <a:gd name="T30" fmla="*/ 241 w 325"/>
                <a:gd name="T31" fmla="*/ 121 h 312"/>
                <a:gd name="T32" fmla="*/ 239 w 325"/>
                <a:gd name="T33" fmla="*/ 154 h 312"/>
                <a:gd name="T34" fmla="*/ 228 w 325"/>
                <a:gd name="T35" fmla="*/ 183 h 312"/>
                <a:gd name="T36" fmla="*/ 210 w 325"/>
                <a:gd name="T37" fmla="*/ 209 h 312"/>
                <a:gd name="T38" fmla="*/ 185 w 325"/>
                <a:gd name="T39" fmla="*/ 227 h 312"/>
                <a:gd name="T40" fmla="*/ 155 w 325"/>
                <a:gd name="T41" fmla="*/ 237 h 312"/>
                <a:gd name="T42" fmla="*/ 322 w 325"/>
                <a:gd name="T43" fmla="*/ 291 h 312"/>
                <a:gd name="T44" fmla="*/ 246 w 325"/>
                <a:gd name="T45" fmla="*/ 201 h 312"/>
                <a:gd name="T46" fmla="*/ 259 w 325"/>
                <a:gd name="T47" fmla="*/ 173 h 312"/>
                <a:gd name="T48" fmla="*/ 265 w 325"/>
                <a:gd name="T49" fmla="*/ 142 h 312"/>
                <a:gd name="T50" fmla="*/ 262 w 325"/>
                <a:gd name="T51" fmla="*/ 105 h 312"/>
                <a:gd name="T52" fmla="*/ 250 w 325"/>
                <a:gd name="T53" fmla="*/ 69 h 312"/>
                <a:gd name="T54" fmla="*/ 227 w 325"/>
                <a:gd name="T55" fmla="*/ 38 h 312"/>
                <a:gd name="T56" fmla="*/ 196 w 325"/>
                <a:gd name="T57" fmla="*/ 15 h 312"/>
                <a:gd name="T58" fmla="*/ 160 w 325"/>
                <a:gd name="T59" fmla="*/ 2 h 312"/>
                <a:gd name="T60" fmla="*/ 120 w 325"/>
                <a:gd name="T61" fmla="*/ 1 h 312"/>
                <a:gd name="T62" fmla="*/ 81 w 325"/>
                <a:gd name="T63" fmla="*/ 10 h 312"/>
                <a:gd name="T64" fmla="*/ 49 w 325"/>
                <a:gd name="T65" fmla="*/ 31 h 312"/>
                <a:gd name="T66" fmla="*/ 24 w 325"/>
                <a:gd name="T67" fmla="*/ 58 h 312"/>
                <a:gd name="T68" fmla="*/ 7 w 325"/>
                <a:gd name="T69" fmla="*/ 92 h 312"/>
                <a:gd name="T70" fmla="*/ 0 w 325"/>
                <a:gd name="T71" fmla="*/ 132 h 312"/>
                <a:gd name="T72" fmla="*/ 7 w 325"/>
                <a:gd name="T73" fmla="*/ 172 h 312"/>
                <a:gd name="T74" fmla="*/ 24 w 325"/>
                <a:gd name="T75" fmla="*/ 205 h 312"/>
                <a:gd name="T76" fmla="*/ 49 w 325"/>
                <a:gd name="T77" fmla="*/ 234 h 312"/>
                <a:gd name="T78" fmla="*/ 81 w 325"/>
                <a:gd name="T79" fmla="*/ 254 h 312"/>
                <a:gd name="T80" fmla="*/ 120 w 325"/>
                <a:gd name="T81" fmla="*/ 263 h 312"/>
                <a:gd name="T82" fmla="*/ 158 w 325"/>
                <a:gd name="T83" fmla="*/ 262 h 312"/>
                <a:gd name="T84" fmla="*/ 194 w 325"/>
                <a:gd name="T85" fmla="*/ 249 h 312"/>
                <a:gd name="T86" fmla="*/ 224 w 325"/>
                <a:gd name="T87" fmla="*/ 228 h 312"/>
                <a:gd name="T88" fmla="*/ 309 w 325"/>
                <a:gd name="T89" fmla="*/ 312 h 312"/>
                <a:gd name="T90" fmla="*/ 322 w 325"/>
                <a:gd name="T91" fmla="*/ 309 h 312"/>
                <a:gd name="T92" fmla="*/ 324 w 325"/>
                <a:gd name="T93"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5" h="312">
                  <a:moveTo>
                    <a:pt x="133" y="240"/>
                  </a:moveTo>
                  <a:lnTo>
                    <a:pt x="122" y="240"/>
                  </a:lnTo>
                  <a:lnTo>
                    <a:pt x="111" y="237"/>
                  </a:lnTo>
                  <a:lnTo>
                    <a:pt x="101" y="235"/>
                  </a:lnTo>
                  <a:lnTo>
                    <a:pt x="92" y="232"/>
                  </a:lnTo>
                  <a:lnTo>
                    <a:pt x="81" y="227"/>
                  </a:lnTo>
                  <a:lnTo>
                    <a:pt x="72" y="222"/>
                  </a:lnTo>
                  <a:lnTo>
                    <a:pt x="65" y="216"/>
                  </a:lnTo>
                  <a:lnTo>
                    <a:pt x="57" y="208"/>
                  </a:lnTo>
                  <a:lnTo>
                    <a:pt x="49" y="201"/>
                  </a:lnTo>
                  <a:lnTo>
                    <a:pt x="44" y="192"/>
                  </a:lnTo>
                  <a:lnTo>
                    <a:pt x="38" y="183"/>
                  </a:lnTo>
                  <a:lnTo>
                    <a:pt x="34" y="174"/>
                  </a:lnTo>
                  <a:lnTo>
                    <a:pt x="30" y="164"/>
                  </a:lnTo>
                  <a:lnTo>
                    <a:pt x="27" y="154"/>
                  </a:lnTo>
                  <a:lnTo>
                    <a:pt x="26" y="144"/>
                  </a:lnTo>
                  <a:lnTo>
                    <a:pt x="25" y="132"/>
                  </a:lnTo>
                  <a:lnTo>
                    <a:pt x="26" y="121"/>
                  </a:lnTo>
                  <a:lnTo>
                    <a:pt x="27" y="110"/>
                  </a:lnTo>
                  <a:lnTo>
                    <a:pt x="30" y="100"/>
                  </a:lnTo>
                  <a:lnTo>
                    <a:pt x="34" y="90"/>
                  </a:lnTo>
                  <a:lnTo>
                    <a:pt x="38" y="81"/>
                  </a:lnTo>
                  <a:lnTo>
                    <a:pt x="44" y="72"/>
                  </a:lnTo>
                  <a:lnTo>
                    <a:pt x="49" y="63"/>
                  </a:lnTo>
                  <a:lnTo>
                    <a:pt x="57" y="55"/>
                  </a:lnTo>
                  <a:lnTo>
                    <a:pt x="65" y="49"/>
                  </a:lnTo>
                  <a:lnTo>
                    <a:pt x="72" y="42"/>
                  </a:lnTo>
                  <a:lnTo>
                    <a:pt x="81" y="37"/>
                  </a:lnTo>
                  <a:lnTo>
                    <a:pt x="92" y="32"/>
                  </a:lnTo>
                  <a:lnTo>
                    <a:pt x="101" y="29"/>
                  </a:lnTo>
                  <a:lnTo>
                    <a:pt x="111" y="25"/>
                  </a:lnTo>
                  <a:lnTo>
                    <a:pt x="122" y="24"/>
                  </a:lnTo>
                  <a:lnTo>
                    <a:pt x="133" y="24"/>
                  </a:lnTo>
                  <a:lnTo>
                    <a:pt x="144" y="24"/>
                  </a:lnTo>
                  <a:lnTo>
                    <a:pt x="155" y="25"/>
                  </a:lnTo>
                  <a:lnTo>
                    <a:pt x="165" y="29"/>
                  </a:lnTo>
                  <a:lnTo>
                    <a:pt x="175" y="32"/>
                  </a:lnTo>
                  <a:lnTo>
                    <a:pt x="185" y="37"/>
                  </a:lnTo>
                  <a:lnTo>
                    <a:pt x="193" y="42"/>
                  </a:lnTo>
                  <a:lnTo>
                    <a:pt x="202" y="49"/>
                  </a:lnTo>
                  <a:lnTo>
                    <a:pt x="210" y="55"/>
                  </a:lnTo>
                  <a:lnTo>
                    <a:pt x="216" y="63"/>
                  </a:lnTo>
                  <a:lnTo>
                    <a:pt x="223" y="72"/>
                  </a:lnTo>
                  <a:lnTo>
                    <a:pt x="228" y="81"/>
                  </a:lnTo>
                  <a:lnTo>
                    <a:pt x="233" y="90"/>
                  </a:lnTo>
                  <a:lnTo>
                    <a:pt x="237" y="100"/>
                  </a:lnTo>
                  <a:lnTo>
                    <a:pt x="239" y="110"/>
                  </a:lnTo>
                  <a:lnTo>
                    <a:pt x="241" y="121"/>
                  </a:lnTo>
                  <a:lnTo>
                    <a:pt x="242" y="132"/>
                  </a:lnTo>
                  <a:lnTo>
                    <a:pt x="241" y="144"/>
                  </a:lnTo>
                  <a:lnTo>
                    <a:pt x="239" y="154"/>
                  </a:lnTo>
                  <a:lnTo>
                    <a:pt x="237" y="164"/>
                  </a:lnTo>
                  <a:lnTo>
                    <a:pt x="233" y="174"/>
                  </a:lnTo>
                  <a:lnTo>
                    <a:pt x="228" y="183"/>
                  </a:lnTo>
                  <a:lnTo>
                    <a:pt x="223" y="192"/>
                  </a:lnTo>
                  <a:lnTo>
                    <a:pt x="216" y="201"/>
                  </a:lnTo>
                  <a:lnTo>
                    <a:pt x="210" y="209"/>
                  </a:lnTo>
                  <a:lnTo>
                    <a:pt x="202" y="216"/>
                  </a:lnTo>
                  <a:lnTo>
                    <a:pt x="193" y="222"/>
                  </a:lnTo>
                  <a:lnTo>
                    <a:pt x="185" y="227"/>
                  </a:lnTo>
                  <a:lnTo>
                    <a:pt x="175" y="232"/>
                  </a:lnTo>
                  <a:lnTo>
                    <a:pt x="165" y="235"/>
                  </a:lnTo>
                  <a:lnTo>
                    <a:pt x="155" y="237"/>
                  </a:lnTo>
                  <a:lnTo>
                    <a:pt x="144" y="240"/>
                  </a:lnTo>
                  <a:lnTo>
                    <a:pt x="133" y="240"/>
                  </a:lnTo>
                  <a:close/>
                  <a:moveTo>
                    <a:pt x="322" y="291"/>
                  </a:moveTo>
                  <a:lnTo>
                    <a:pt x="253" y="222"/>
                  </a:lnTo>
                  <a:lnTo>
                    <a:pt x="241" y="209"/>
                  </a:lnTo>
                  <a:lnTo>
                    <a:pt x="246" y="201"/>
                  </a:lnTo>
                  <a:lnTo>
                    <a:pt x="251" y="192"/>
                  </a:lnTo>
                  <a:lnTo>
                    <a:pt x="255" y="183"/>
                  </a:lnTo>
                  <a:lnTo>
                    <a:pt x="259" y="173"/>
                  </a:lnTo>
                  <a:lnTo>
                    <a:pt x="261" y="164"/>
                  </a:lnTo>
                  <a:lnTo>
                    <a:pt x="264" y="154"/>
                  </a:lnTo>
                  <a:lnTo>
                    <a:pt x="265" y="142"/>
                  </a:lnTo>
                  <a:lnTo>
                    <a:pt x="265" y="132"/>
                  </a:lnTo>
                  <a:lnTo>
                    <a:pt x="265" y="118"/>
                  </a:lnTo>
                  <a:lnTo>
                    <a:pt x="262" y="105"/>
                  </a:lnTo>
                  <a:lnTo>
                    <a:pt x="260" y="92"/>
                  </a:lnTo>
                  <a:lnTo>
                    <a:pt x="255" y="81"/>
                  </a:lnTo>
                  <a:lnTo>
                    <a:pt x="250" y="69"/>
                  </a:lnTo>
                  <a:lnTo>
                    <a:pt x="243" y="58"/>
                  </a:lnTo>
                  <a:lnTo>
                    <a:pt x="235" y="49"/>
                  </a:lnTo>
                  <a:lnTo>
                    <a:pt x="227" y="38"/>
                  </a:lnTo>
                  <a:lnTo>
                    <a:pt x="218" y="31"/>
                  </a:lnTo>
                  <a:lnTo>
                    <a:pt x="207" y="23"/>
                  </a:lnTo>
                  <a:lnTo>
                    <a:pt x="196" y="15"/>
                  </a:lnTo>
                  <a:lnTo>
                    <a:pt x="184" y="10"/>
                  </a:lnTo>
                  <a:lnTo>
                    <a:pt x="173" y="6"/>
                  </a:lnTo>
                  <a:lnTo>
                    <a:pt x="160" y="2"/>
                  </a:lnTo>
                  <a:lnTo>
                    <a:pt x="147" y="1"/>
                  </a:lnTo>
                  <a:lnTo>
                    <a:pt x="133" y="0"/>
                  </a:lnTo>
                  <a:lnTo>
                    <a:pt x="120" y="1"/>
                  </a:lnTo>
                  <a:lnTo>
                    <a:pt x="107" y="2"/>
                  </a:lnTo>
                  <a:lnTo>
                    <a:pt x="94" y="6"/>
                  </a:lnTo>
                  <a:lnTo>
                    <a:pt x="81" y="10"/>
                  </a:lnTo>
                  <a:lnTo>
                    <a:pt x="70" y="15"/>
                  </a:lnTo>
                  <a:lnTo>
                    <a:pt x="60" y="23"/>
                  </a:lnTo>
                  <a:lnTo>
                    <a:pt x="49" y="31"/>
                  </a:lnTo>
                  <a:lnTo>
                    <a:pt x="40" y="38"/>
                  </a:lnTo>
                  <a:lnTo>
                    <a:pt x="31" y="49"/>
                  </a:lnTo>
                  <a:lnTo>
                    <a:pt x="24" y="58"/>
                  </a:lnTo>
                  <a:lnTo>
                    <a:pt x="17" y="69"/>
                  </a:lnTo>
                  <a:lnTo>
                    <a:pt x="12" y="81"/>
                  </a:lnTo>
                  <a:lnTo>
                    <a:pt x="7" y="92"/>
                  </a:lnTo>
                  <a:lnTo>
                    <a:pt x="4" y="105"/>
                  </a:lnTo>
                  <a:lnTo>
                    <a:pt x="2" y="118"/>
                  </a:lnTo>
                  <a:lnTo>
                    <a:pt x="0" y="132"/>
                  </a:lnTo>
                  <a:lnTo>
                    <a:pt x="2" y="145"/>
                  </a:lnTo>
                  <a:lnTo>
                    <a:pt x="4" y="159"/>
                  </a:lnTo>
                  <a:lnTo>
                    <a:pt x="7" y="172"/>
                  </a:lnTo>
                  <a:lnTo>
                    <a:pt x="12" y="183"/>
                  </a:lnTo>
                  <a:lnTo>
                    <a:pt x="17" y="195"/>
                  </a:lnTo>
                  <a:lnTo>
                    <a:pt x="24" y="205"/>
                  </a:lnTo>
                  <a:lnTo>
                    <a:pt x="31" y="216"/>
                  </a:lnTo>
                  <a:lnTo>
                    <a:pt x="40" y="226"/>
                  </a:lnTo>
                  <a:lnTo>
                    <a:pt x="49" y="234"/>
                  </a:lnTo>
                  <a:lnTo>
                    <a:pt x="60" y="241"/>
                  </a:lnTo>
                  <a:lnTo>
                    <a:pt x="70" y="248"/>
                  </a:lnTo>
                  <a:lnTo>
                    <a:pt x="81" y="254"/>
                  </a:lnTo>
                  <a:lnTo>
                    <a:pt x="94" y="258"/>
                  </a:lnTo>
                  <a:lnTo>
                    <a:pt x="107" y="262"/>
                  </a:lnTo>
                  <a:lnTo>
                    <a:pt x="120" y="263"/>
                  </a:lnTo>
                  <a:lnTo>
                    <a:pt x="133" y="264"/>
                  </a:lnTo>
                  <a:lnTo>
                    <a:pt x="147" y="263"/>
                  </a:lnTo>
                  <a:lnTo>
                    <a:pt x="158" y="262"/>
                  </a:lnTo>
                  <a:lnTo>
                    <a:pt x="171" y="259"/>
                  </a:lnTo>
                  <a:lnTo>
                    <a:pt x="183" y="254"/>
                  </a:lnTo>
                  <a:lnTo>
                    <a:pt x="194" y="249"/>
                  </a:lnTo>
                  <a:lnTo>
                    <a:pt x="205" y="243"/>
                  </a:lnTo>
                  <a:lnTo>
                    <a:pt x="215" y="236"/>
                  </a:lnTo>
                  <a:lnTo>
                    <a:pt x="224" y="228"/>
                  </a:lnTo>
                  <a:lnTo>
                    <a:pt x="237" y="240"/>
                  </a:lnTo>
                  <a:lnTo>
                    <a:pt x="305" y="309"/>
                  </a:lnTo>
                  <a:lnTo>
                    <a:pt x="309" y="312"/>
                  </a:lnTo>
                  <a:lnTo>
                    <a:pt x="314" y="312"/>
                  </a:lnTo>
                  <a:lnTo>
                    <a:pt x="318" y="312"/>
                  </a:lnTo>
                  <a:lnTo>
                    <a:pt x="322" y="309"/>
                  </a:lnTo>
                  <a:lnTo>
                    <a:pt x="324" y="304"/>
                  </a:lnTo>
                  <a:lnTo>
                    <a:pt x="325" y="300"/>
                  </a:lnTo>
                  <a:lnTo>
                    <a:pt x="324" y="295"/>
                  </a:lnTo>
                  <a:lnTo>
                    <a:pt x="322" y="291"/>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grpSp>
        <p:nvGrpSpPr>
          <p:cNvPr id="62" name="Group 61">
            <a:extLst>
              <a:ext uri="{FF2B5EF4-FFF2-40B4-BE49-F238E27FC236}">
                <a16:creationId xmlns:a16="http://schemas.microsoft.com/office/drawing/2014/main" id="{A3B2FFDF-2024-4040-9398-EF325D069BB7}"/>
              </a:ext>
            </a:extLst>
          </p:cNvPr>
          <p:cNvGrpSpPr/>
          <p:nvPr/>
        </p:nvGrpSpPr>
        <p:grpSpPr>
          <a:xfrm>
            <a:off x="1133589" y="2496530"/>
            <a:ext cx="395132" cy="358020"/>
            <a:chOff x="6448425" y="796925"/>
            <a:chExt cx="287338" cy="260350"/>
          </a:xfrm>
          <a:solidFill>
            <a:schemeClr val="accent1">
              <a:lumMod val="60000"/>
              <a:lumOff val="40000"/>
            </a:schemeClr>
          </a:solidFill>
        </p:grpSpPr>
        <p:sp>
          <p:nvSpPr>
            <p:cNvPr id="63" name="Freeform 3562">
              <a:extLst>
                <a:ext uri="{FF2B5EF4-FFF2-40B4-BE49-F238E27FC236}">
                  <a16:creationId xmlns:a16="http://schemas.microsoft.com/office/drawing/2014/main" id="{2DE5617E-352A-44BE-B9A5-713C6E25DE38}"/>
                </a:ext>
              </a:extLst>
            </p:cNvPr>
            <p:cNvSpPr>
              <a:spLocks/>
            </p:cNvSpPr>
            <p:nvPr/>
          </p:nvSpPr>
          <p:spPr bwMode="auto">
            <a:xfrm>
              <a:off x="6448425" y="796925"/>
              <a:ext cx="277812" cy="161925"/>
            </a:xfrm>
            <a:custGeom>
              <a:avLst/>
              <a:gdLst>
                <a:gd name="T0" fmla="*/ 8 w 701"/>
                <a:gd name="T1" fmla="*/ 285 h 408"/>
                <a:gd name="T2" fmla="*/ 5 w 701"/>
                <a:gd name="T3" fmla="*/ 288 h 408"/>
                <a:gd name="T4" fmla="*/ 2 w 701"/>
                <a:gd name="T5" fmla="*/ 290 h 408"/>
                <a:gd name="T6" fmla="*/ 1 w 701"/>
                <a:gd name="T7" fmla="*/ 293 h 408"/>
                <a:gd name="T8" fmla="*/ 0 w 701"/>
                <a:gd name="T9" fmla="*/ 297 h 408"/>
                <a:gd name="T10" fmla="*/ 1 w 701"/>
                <a:gd name="T11" fmla="*/ 300 h 408"/>
                <a:gd name="T12" fmla="*/ 2 w 701"/>
                <a:gd name="T13" fmla="*/ 303 h 408"/>
                <a:gd name="T14" fmla="*/ 5 w 701"/>
                <a:gd name="T15" fmla="*/ 306 h 408"/>
                <a:gd name="T16" fmla="*/ 8 w 701"/>
                <a:gd name="T17" fmla="*/ 308 h 408"/>
                <a:gd name="T18" fmla="*/ 259 w 701"/>
                <a:gd name="T19" fmla="*/ 408 h 408"/>
                <a:gd name="T20" fmla="*/ 701 w 701"/>
                <a:gd name="T21" fmla="*/ 0 h 408"/>
                <a:gd name="T22" fmla="*/ 8 w 701"/>
                <a:gd name="T23" fmla="*/ 28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408">
                  <a:moveTo>
                    <a:pt x="8" y="285"/>
                  </a:moveTo>
                  <a:lnTo>
                    <a:pt x="5" y="288"/>
                  </a:lnTo>
                  <a:lnTo>
                    <a:pt x="2" y="290"/>
                  </a:lnTo>
                  <a:lnTo>
                    <a:pt x="1" y="293"/>
                  </a:lnTo>
                  <a:lnTo>
                    <a:pt x="0" y="297"/>
                  </a:lnTo>
                  <a:lnTo>
                    <a:pt x="1" y="300"/>
                  </a:lnTo>
                  <a:lnTo>
                    <a:pt x="2" y="303"/>
                  </a:lnTo>
                  <a:lnTo>
                    <a:pt x="5" y="306"/>
                  </a:lnTo>
                  <a:lnTo>
                    <a:pt x="8" y="308"/>
                  </a:lnTo>
                  <a:lnTo>
                    <a:pt x="259" y="408"/>
                  </a:lnTo>
                  <a:lnTo>
                    <a:pt x="701" y="0"/>
                  </a:lnTo>
                  <a:lnTo>
                    <a:pt x="8" y="285"/>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sp>
          <p:nvSpPr>
            <p:cNvPr id="64" name="Freeform 3563">
              <a:extLst>
                <a:ext uri="{FF2B5EF4-FFF2-40B4-BE49-F238E27FC236}">
                  <a16:creationId xmlns:a16="http://schemas.microsoft.com/office/drawing/2014/main" id="{76A4B2D2-79A0-4A81-8BD5-CF35149AEA39}"/>
                </a:ext>
              </a:extLst>
            </p:cNvPr>
            <p:cNvSpPr>
              <a:spLocks/>
            </p:cNvSpPr>
            <p:nvPr/>
          </p:nvSpPr>
          <p:spPr bwMode="auto">
            <a:xfrm>
              <a:off x="6554788" y="800100"/>
              <a:ext cx="180975" cy="257175"/>
            </a:xfrm>
            <a:custGeom>
              <a:avLst/>
              <a:gdLst>
                <a:gd name="T0" fmla="*/ 0 w 456"/>
                <a:gd name="T1" fmla="*/ 424 h 646"/>
                <a:gd name="T2" fmla="*/ 0 w 456"/>
                <a:gd name="T3" fmla="*/ 635 h 646"/>
                <a:gd name="T4" fmla="*/ 0 w 456"/>
                <a:gd name="T5" fmla="*/ 639 h 646"/>
                <a:gd name="T6" fmla="*/ 3 w 456"/>
                <a:gd name="T7" fmla="*/ 642 h 646"/>
                <a:gd name="T8" fmla="*/ 5 w 456"/>
                <a:gd name="T9" fmla="*/ 645 h 646"/>
                <a:gd name="T10" fmla="*/ 9 w 456"/>
                <a:gd name="T11" fmla="*/ 646 h 646"/>
                <a:gd name="T12" fmla="*/ 11 w 456"/>
                <a:gd name="T13" fmla="*/ 646 h 646"/>
                <a:gd name="T14" fmla="*/ 12 w 456"/>
                <a:gd name="T15" fmla="*/ 646 h 646"/>
                <a:gd name="T16" fmla="*/ 16 w 456"/>
                <a:gd name="T17" fmla="*/ 646 h 646"/>
                <a:gd name="T18" fmla="*/ 18 w 456"/>
                <a:gd name="T19" fmla="*/ 645 h 646"/>
                <a:gd name="T20" fmla="*/ 21 w 456"/>
                <a:gd name="T21" fmla="*/ 644 h 646"/>
                <a:gd name="T22" fmla="*/ 22 w 456"/>
                <a:gd name="T23" fmla="*/ 641 h 646"/>
                <a:gd name="T24" fmla="*/ 126 w 456"/>
                <a:gd name="T25" fmla="*/ 469 h 646"/>
                <a:gd name="T26" fmla="*/ 315 w 456"/>
                <a:gd name="T27" fmla="*/ 569 h 646"/>
                <a:gd name="T28" fmla="*/ 317 w 456"/>
                <a:gd name="T29" fmla="*/ 570 h 646"/>
                <a:gd name="T30" fmla="*/ 320 w 456"/>
                <a:gd name="T31" fmla="*/ 572 h 646"/>
                <a:gd name="T32" fmla="*/ 323 w 456"/>
                <a:gd name="T33" fmla="*/ 570 h 646"/>
                <a:gd name="T34" fmla="*/ 325 w 456"/>
                <a:gd name="T35" fmla="*/ 570 h 646"/>
                <a:gd name="T36" fmla="*/ 329 w 456"/>
                <a:gd name="T37" fmla="*/ 567 h 646"/>
                <a:gd name="T38" fmla="*/ 332 w 456"/>
                <a:gd name="T39" fmla="*/ 561 h 646"/>
                <a:gd name="T40" fmla="*/ 456 w 456"/>
                <a:gd name="T41" fmla="*/ 0 h 646"/>
                <a:gd name="T42" fmla="*/ 0 w 456"/>
                <a:gd name="T43" fmla="*/ 42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6" h="646">
                  <a:moveTo>
                    <a:pt x="0" y="424"/>
                  </a:moveTo>
                  <a:lnTo>
                    <a:pt x="0" y="635"/>
                  </a:lnTo>
                  <a:lnTo>
                    <a:pt x="0" y="639"/>
                  </a:lnTo>
                  <a:lnTo>
                    <a:pt x="3" y="642"/>
                  </a:lnTo>
                  <a:lnTo>
                    <a:pt x="5" y="645"/>
                  </a:lnTo>
                  <a:lnTo>
                    <a:pt x="9" y="646"/>
                  </a:lnTo>
                  <a:lnTo>
                    <a:pt x="11" y="646"/>
                  </a:lnTo>
                  <a:lnTo>
                    <a:pt x="12" y="646"/>
                  </a:lnTo>
                  <a:lnTo>
                    <a:pt x="16" y="646"/>
                  </a:lnTo>
                  <a:lnTo>
                    <a:pt x="18" y="645"/>
                  </a:lnTo>
                  <a:lnTo>
                    <a:pt x="21" y="644"/>
                  </a:lnTo>
                  <a:lnTo>
                    <a:pt x="22" y="641"/>
                  </a:lnTo>
                  <a:lnTo>
                    <a:pt x="126" y="469"/>
                  </a:lnTo>
                  <a:lnTo>
                    <a:pt x="315" y="569"/>
                  </a:lnTo>
                  <a:lnTo>
                    <a:pt x="317" y="570"/>
                  </a:lnTo>
                  <a:lnTo>
                    <a:pt x="320" y="572"/>
                  </a:lnTo>
                  <a:lnTo>
                    <a:pt x="323" y="570"/>
                  </a:lnTo>
                  <a:lnTo>
                    <a:pt x="325" y="570"/>
                  </a:lnTo>
                  <a:lnTo>
                    <a:pt x="329" y="567"/>
                  </a:lnTo>
                  <a:lnTo>
                    <a:pt x="332" y="561"/>
                  </a:lnTo>
                  <a:lnTo>
                    <a:pt x="456" y="0"/>
                  </a:lnTo>
                  <a:lnTo>
                    <a:pt x="0" y="424"/>
                  </a:lnTo>
                  <a:close/>
                </a:path>
              </a:pathLst>
            </a:custGeom>
            <a:grpFill/>
            <a:ln>
              <a:noFill/>
            </a:ln>
          </p:spPr>
          <p:txBody>
            <a:bodyPr/>
            <a:lstStyle/>
            <a:p>
              <a:pPr eaLnBrk="1" fontAlgn="auto" hangingPunct="1">
                <a:spcBef>
                  <a:spcPts val="0"/>
                </a:spcBef>
                <a:spcAft>
                  <a:spcPts val="0"/>
                </a:spcAft>
                <a:defRPr/>
              </a:pPr>
              <a:endParaRPr lang="en-US" sz="1600" dirty="0">
                <a:latin typeface="Poppins" panose="00000500000000000000" pitchFamily="2" charset="0"/>
                <a:cs typeface="Poppins" panose="00000500000000000000" pitchFamily="2" charset="0"/>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up)">
                                      <p:cBhvr>
                                        <p:cTn id="7" dur="500"/>
                                        <p:tgtEl>
                                          <p:spTgt spid="39"/>
                                        </p:tgtEl>
                                      </p:cBhvr>
                                    </p:animEffect>
                                  </p:childTnLst>
                                </p:cTn>
                              </p:par>
                              <p:par>
                                <p:cTn id="8" presetID="16" presetClass="entr" presetSubtype="37" fill="hold"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barn(outVertical)">
                                      <p:cBhvr>
                                        <p:cTn id="10" dur="500"/>
                                        <p:tgtEl>
                                          <p:spTgt spid="40"/>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1000"/>
                                        <p:tgtEl>
                                          <p:spTgt spid="41"/>
                                        </p:tgtEl>
                                      </p:cBhvr>
                                    </p:animEffect>
                                    <p:anim calcmode="lin" valueType="num">
                                      <p:cBhvr>
                                        <p:cTn id="14" dur="1000" fill="hold"/>
                                        <p:tgtEl>
                                          <p:spTgt spid="41"/>
                                        </p:tgtEl>
                                        <p:attrNameLst>
                                          <p:attrName>ppt_x</p:attrName>
                                        </p:attrNameLst>
                                      </p:cBhvr>
                                      <p:tavLst>
                                        <p:tav tm="0">
                                          <p:val>
                                            <p:strVal val="#ppt_x"/>
                                          </p:val>
                                        </p:tav>
                                        <p:tav tm="100000">
                                          <p:val>
                                            <p:strVal val="#ppt_x"/>
                                          </p:val>
                                        </p:tav>
                                      </p:tavLst>
                                    </p:anim>
                                    <p:anim calcmode="lin" valueType="num">
                                      <p:cBhvr>
                                        <p:cTn id="15" dur="900" decel="100000" fill="hold"/>
                                        <p:tgtEl>
                                          <p:spTgt spid="4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37" fill="hold"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barn(outVertical)">
                                      <p:cBhvr>
                                        <p:cTn id="20" dur="500"/>
                                        <p:tgtEl>
                                          <p:spTgt spid="42"/>
                                        </p:tgtEl>
                                      </p:cBhvr>
                                    </p:animEffect>
                                  </p:childTnLst>
                                </p:cTn>
                              </p:par>
                            </p:childTnLst>
                          </p:cTn>
                        </p:par>
                        <p:par>
                          <p:cTn id="21" fill="hold" nodeType="afterGroup">
                            <p:stCondLst>
                              <p:cond delay="1500"/>
                            </p:stCondLst>
                            <p:childTnLst>
                              <p:par>
                                <p:cTn id="22" presetID="14" presetClass="entr" presetSubtype="10" fill="hold"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randombar(horizontal)">
                                      <p:cBhvr>
                                        <p:cTn id="24" dur="500"/>
                                        <p:tgtEl>
                                          <p:spTgt spid="6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500"/>
                                        <p:tgtEl>
                                          <p:spTgt spid="43"/>
                                        </p:tgtEl>
                                      </p:cBhvr>
                                    </p:animEffect>
                                  </p:childTnLst>
                                </p:cTn>
                              </p:par>
                              <p:par>
                                <p:cTn id="28" presetID="41" presetClass="entr" presetSubtype="0" fill="hold" grpId="0" nodeType="withEffect">
                                  <p:stCondLst>
                                    <p:cond delay="0"/>
                                  </p:stCondLst>
                                  <p:iterate type="lt">
                                    <p:tmPct val="10000"/>
                                  </p:iterate>
                                  <p:childTnLst>
                                    <p:set>
                                      <p:cBhvr>
                                        <p:cTn id="29" dur="1" fill="hold">
                                          <p:stCondLst>
                                            <p:cond delay="0"/>
                                          </p:stCondLst>
                                        </p:cTn>
                                        <p:tgtEl>
                                          <p:spTgt spid="44"/>
                                        </p:tgtEl>
                                        <p:attrNameLst>
                                          <p:attrName>style.visibility</p:attrName>
                                        </p:attrNameLst>
                                      </p:cBhvr>
                                      <p:to>
                                        <p:strVal val="visible"/>
                                      </p:to>
                                    </p:set>
                                    <p:anim calcmode="lin" valueType="num">
                                      <p:cBhvr>
                                        <p:cTn id="30" dur="100" fill="hold"/>
                                        <p:tgtEl>
                                          <p:spTgt spid="44"/>
                                        </p:tgtEl>
                                        <p:attrNameLst>
                                          <p:attrName>ppt_x</p:attrName>
                                        </p:attrNameLst>
                                      </p:cBhvr>
                                      <p:tavLst>
                                        <p:tav tm="0">
                                          <p:val>
                                            <p:strVal val="#ppt_x"/>
                                          </p:val>
                                        </p:tav>
                                        <p:tav tm="50000">
                                          <p:val>
                                            <p:strVal val="#ppt_x+.1"/>
                                          </p:val>
                                        </p:tav>
                                        <p:tav tm="100000">
                                          <p:val>
                                            <p:strVal val="#ppt_x"/>
                                          </p:val>
                                        </p:tav>
                                      </p:tavLst>
                                    </p:anim>
                                    <p:anim calcmode="lin" valueType="num">
                                      <p:cBhvr>
                                        <p:cTn id="31" dur="100" fill="hold"/>
                                        <p:tgtEl>
                                          <p:spTgt spid="44"/>
                                        </p:tgtEl>
                                        <p:attrNameLst>
                                          <p:attrName>ppt_y</p:attrName>
                                        </p:attrNameLst>
                                      </p:cBhvr>
                                      <p:tavLst>
                                        <p:tav tm="0">
                                          <p:val>
                                            <p:strVal val="#ppt_y"/>
                                          </p:val>
                                        </p:tav>
                                        <p:tav tm="100000">
                                          <p:val>
                                            <p:strVal val="#ppt_y"/>
                                          </p:val>
                                        </p:tav>
                                      </p:tavLst>
                                    </p:anim>
                                    <p:anim calcmode="lin" valueType="num">
                                      <p:cBhvr>
                                        <p:cTn id="32" dur="100" fill="hold"/>
                                        <p:tgtEl>
                                          <p:spTgt spid="44"/>
                                        </p:tgtEl>
                                        <p:attrNameLst>
                                          <p:attrName>ppt_h</p:attrName>
                                        </p:attrNameLst>
                                      </p:cBhvr>
                                      <p:tavLst>
                                        <p:tav tm="0">
                                          <p:val>
                                            <p:strVal val="#ppt_h/10"/>
                                          </p:val>
                                        </p:tav>
                                        <p:tav tm="50000">
                                          <p:val>
                                            <p:strVal val="#ppt_h+.01"/>
                                          </p:val>
                                        </p:tav>
                                        <p:tav tm="100000">
                                          <p:val>
                                            <p:strVal val="#ppt_h"/>
                                          </p:val>
                                        </p:tav>
                                      </p:tavLst>
                                    </p:anim>
                                    <p:anim calcmode="lin" valueType="num">
                                      <p:cBhvr>
                                        <p:cTn id="33" dur="100" fill="hold"/>
                                        <p:tgtEl>
                                          <p:spTgt spid="44"/>
                                        </p:tgtEl>
                                        <p:attrNameLst>
                                          <p:attrName>ppt_w</p:attrName>
                                        </p:attrNameLst>
                                      </p:cBhvr>
                                      <p:tavLst>
                                        <p:tav tm="0">
                                          <p:val>
                                            <p:strVal val="#ppt_w/10"/>
                                          </p:val>
                                        </p:tav>
                                        <p:tav tm="50000">
                                          <p:val>
                                            <p:strVal val="#ppt_w+.01"/>
                                          </p:val>
                                        </p:tav>
                                        <p:tav tm="100000">
                                          <p:val>
                                            <p:strVal val="#ppt_w"/>
                                          </p:val>
                                        </p:tav>
                                      </p:tavLst>
                                    </p:anim>
                                    <p:animEffect transition="in" filter="fade">
                                      <p:cBhvr>
                                        <p:cTn id="34" dur="100" tmFilter="0,0; .5, 1; 1, 1"/>
                                        <p:tgtEl>
                                          <p:spTgt spid="44"/>
                                        </p:tgtEl>
                                      </p:cBhvr>
                                    </p:animEffect>
                                  </p:childTnLst>
                                </p:cTn>
                              </p:par>
                            </p:childTnLst>
                          </p:cTn>
                        </p:par>
                        <p:par>
                          <p:cTn id="35" fill="hold" nodeType="afterGroup">
                            <p:stCondLst>
                              <p:cond delay="2350"/>
                            </p:stCondLst>
                            <p:childTnLst>
                              <p:par>
                                <p:cTn id="36" presetID="14" presetClass="entr" presetSubtype="10" fill="hold"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randombar(horizontal)">
                                      <p:cBhvr>
                                        <p:cTn id="38" dur="500"/>
                                        <p:tgtEl>
                                          <p:spTgt spid="55"/>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45"/>
                                        </p:tgtEl>
                                        <p:attrNameLst>
                                          <p:attrName>style.visibility</p:attrName>
                                        </p:attrNameLst>
                                      </p:cBhvr>
                                      <p:to>
                                        <p:strVal val="visible"/>
                                      </p:to>
                                    </p:set>
                                    <p:animEffect transition="in" filter="wipe(left)">
                                      <p:cBhvr>
                                        <p:cTn id="41" dur="500"/>
                                        <p:tgtEl>
                                          <p:spTgt spid="45"/>
                                        </p:tgtEl>
                                      </p:cBhvr>
                                    </p:animEffect>
                                  </p:childTnLst>
                                </p:cTn>
                              </p:par>
                              <p:par>
                                <p:cTn id="42" presetID="41" presetClass="entr" presetSubtype="0" fill="hold" grpId="0" nodeType="withEffect">
                                  <p:stCondLst>
                                    <p:cond delay="0"/>
                                  </p:stCondLst>
                                  <p:iterate type="lt">
                                    <p:tmPct val="10000"/>
                                  </p:iterate>
                                  <p:childTnLst>
                                    <p:set>
                                      <p:cBhvr>
                                        <p:cTn id="43" dur="1" fill="hold">
                                          <p:stCondLst>
                                            <p:cond delay="0"/>
                                          </p:stCondLst>
                                        </p:cTn>
                                        <p:tgtEl>
                                          <p:spTgt spid="46"/>
                                        </p:tgtEl>
                                        <p:attrNameLst>
                                          <p:attrName>style.visibility</p:attrName>
                                        </p:attrNameLst>
                                      </p:cBhvr>
                                      <p:to>
                                        <p:strVal val="visible"/>
                                      </p:to>
                                    </p:set>
                                    <p:anim calcmode="lin" valueType="num">
                                      <p:cBhvr>
                                        <p:cTn id="44" dur="100" fill="hold"/>
                                        <p:tgtEl>
                                          <p:spTgt spid="46"/>
                                        </p:tgtEl>
                                        <p:attrNameLst>
                                          <p:attrName>ppt_x</p:attrName>
                                        </p:attrNameLst>
                                      </p:cBhvr>
                                      <p:tavLst>
                                        <p:tav tm="0">
                                          <p:val>
                                            <p:strVal val="#ppt_x"/>
                                          </p:val>
                                        </p:tav>
                                        <p:tav tm="50000">
                                          <p:val>
                                            <p:strVal val="#ppt_x+.1"/>
                                          </p:val>
                                        </p:tav>
                                        <p:tav tm="100000">
                                          <p:val>
                                            <p:strVal val="#ppt_x"/>
                                          </p:val>
                                        </p:tav>
                                      </p:tavLst>
                                    </p:anim>
                                    <p:anim calcmode="lin" valueType="num">
                                      <p:cBhvr>
                                        <p:cTn id="45" dur="100" fill="hold"/>
                                        <p:tgtEl>
                                          <p:spTgt spid="46"/>
                                        </p:tgtEl>
                                        <p:attrNameLst>
                                          <p:attrName>ppt_y</p:attrName>
                                        </p:attrNameLst>
                                      </p:cBhvr>
                                      <p:tavLst>
                                        <p:tav tm="0">
                                          <p:val>
                                            <p:strVal val="#ppt_y"/>
                                          </p:val>
                                        </p:tav>
                                        <p:tav tm="100000">
                                          <p:val>
                                            <p:strVal val="#ppt_y"/>
                                          </p:val>
                                        </p:tav>
                                      </p:tavLst>
                                    </p:anim>
                                    <p:anim calcmode="lin" valueType="num">
                                      <p:cBhvr>
                                        <p:cTn id="46" dur="100" fill="hold"/>
                                        <p:tgtEl>
                                          <p:spTgt spid="46"/>
                                        </p:tgtEl>
                                        <p:attrNameLst>
                                          <p:attrName>ppt_h</p:attrName>
                                        </p:attrNameLst>
                                      </p:cBhvr>
                                      <p:tavLst>
                                        <p:tav tm="0">
                                          <p:val>
                                            <p:strVal val="#ppt_h/10"/>
                                          </p:val>
                                        </p:tav>
                                        <p:tav tm="50000">
                                          <p:val>
                                            <p:strVal val="#ppt_h+.01"/>
                                          </p:val>
                                        </p:tav>
                                        <p:tav tm="100000">
                                          <p:val>
                                            <p:strVal val="#ppt_h"/>
                                          </p:val>
                                        </p:tav>
                                      </p:tavLst>
                                    </p:anim>
                                    <p:anim calcmode="lin" valueType="num">
                                      <p:cBhvr>
                                        <p:cTn id="47" dur="100" fill="hold"/>
                                        <p:tgtEl>
                                          <p:spTgt spid="46"/>
                                        </p:tgtEl>
                                        <p:attrNameLst>
                                          <p:attrName>ppt_w</p:attrName>
                                        </p:attrNameLst>
                                      </p:cBhvr>
                                      <p:tavLst>
                                        <p:tav tm="0">
                                          <p:val>
                                            <p:strVal val="#ppt_w/10"/>
                                          </p:val>
                                        </p:tav>
                                        <p:tav tm="50000">
                                          <p:val>
                                            <p:strVal val="#ppt_w+.01"/>
                                          </p:val>
                                        </p:tav>
                                        <p:tav tm="100000">
                                          <p:val>
                                            <p:strVal val="#ppt_w"/>
                                          </p:val>
                                        </p:tav>
                                      </p:tavLst>
                                    </p:anim>
                                    <p:animEffect transition="in" filter="fade">
                                      <p:cBhvr>
                                        <p:cTn id="48" dur="100" tmFilter="0,0; .5, 1; 1, 1"/>
                                        <p:tgtEl>
                                          <p:spTgt spid="46"/>
                                        </p:tgtEl>
                                      </p:cBhvr>
                                    </p:animEffect>
                                  </p:childTnLst>
                                </p:cTn>
                              </p:par>
                            </p:childTnLst>
                          </p:cTn>
                        </p:par>
                        <p:par>
                          <p:cTn id="49" fill="hold" nodeType="afterGroup">
                            <p:stCondLst>
                              <p:cond delay="3200"/>
                            </p:stCondLst>
                            <p:childTnLst>
                              <p:par>
                                <p:cTn id="50" presetID="9" presetClass="entr" presetSubtype="0" fill="hold" nodeType="after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dissolve">
                                      <p:cBhvr>
                                        <p:cTn id="52" dur="500"/>
                                        <p:tgtEl>
                                          <p:spTgt spid="59"/>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wipe(right)">
                                      <p:cBhvr>
                                        <p:cTn id="55" dur="500"/>
                                        <p:tgtEl>
                                          <p:spTgt spid="47"/>
                                        </p:tgtEl>
                                      </p:cBhvr>
                                    </p:animEffect>
                                  </p:childTnLst>
                                </p:cTn>
                              </p:par>
                              <p:par>
                                <p:cTn id="56" presetID="41" presetClass="entr" presetSubtype="0" fill="hold" grpId="0" nodeType="withEffect">
                                  <p:stCondLst>
                                    <p:cond delay="0"/>
                                  </p:stCondLst>
                                  <p:iterate type="lt">
                                    <p:tmPct val="10000"/>
                                  </p:iterate>
                                  <p:childTnLst>
                                    <p:set>
                                      <p:cBhvr>
                                        <p:cTn id="57" dur="1" fill="hold">
                                          <p:stCondLst>
                                            <p:cond delay="0"/>
                                          </p:stCondLst>
                                        </p:cTn>
                                        <p:tgtEl>
                                          <p:spTgt spid="48"/>
                                        </p:tgtEl>
                                        <p:attrNameLst>
                                          <p:attrName>style.visibility</p:attrName>
                                        </p:attrNameLst>
                                      </p:cBhvr>
                                      <p:to>
                                        <p:strVal val="visible"/>
                                      </p:to>
                                    </p:set>
                                    <p:anim calcmode="lin" valueType="num">
                                      <p:cBhvr>
                                        <p:cTn id="58" dur="100" fill="hold"/>
                                        <p:tgtEl>
                                          <p:spTgt spid="48"/>
                                        </p:tgtEl>
                                        <p:attrNameLst>
                                          <p:attrName>ppt_x</p:attrName>
                                        </p:attrNameLst>
                                      </p:cBhvr>
                                      <p:tavLst>
                                        <p:tav tm="0">
                                          <p:val>
                                            <p:strVal val="#ppt_x"/>
                                          </p:val>
                                        </p:tav>
                                        <p:tav tm="50000">
                                          <p:val>
                                            <p:strVal val="#ppt_x+.1"/>
                                          </p:val>
                                        </p:tav>
                                        <p:tav tm="100000">
                                          <p:val>
                                            <p:strVal val="#ppt_x"/>
                                          </p:val>
                                        </p:tav>
                                      </p:tavLst>
                                    </p:anim>
                                    <p:anim calcmode="lin" valueType="num">
                                      <p:cBhvr>
                                        <p:cTn id="59" dur="100" fill="hold"/>
                                        <p:tgtEl>
                                          <p:spTgt spid="48"/>
                                        </p:tgtEl>
                                        <p:attrNameLst>
                                          <p:attrName>ppt_y</p:attrName>
                                        </p:attrNameLst>
                                      </p:cBhvr>
                                      <p:tavLst>
                                        <p:tav tm="0">
                                          <p:val>
                                            <p:strVal val="#ppt_y"/>
                                          </p:val>
                                        </p:tav>
                                        <p:tav tm="100000">
                                          <p:val>
                                            <p:strVal val="#ppt_y"/>
                                          </p:val>
                                        </p:tav>
                                      </p:tavLst>
                                    </p:anim>
                                    <p:anim calcmode="lin" valueType="num">
                                      <p:cBhvr>
                                        <p:cTn id="60" dur="100" fill="hold"/>
                                        <p:tgtEl>
                                          <p:spTgt spid="48"/>
                                        </p:tgtEl>
                                        <p:attrNameLst>
                                          <p:attrName>ppt_h</p:attrName>
                                        </p:attrNameLst>
                                      </p:cBhvr>
                                      <p:tavLst>
                                        <p:tav tm="0">
                                          <p:val>
                                            <p:strVal val="#ppt_h/10"/>
                                          </p:val>
                                        </p:tav>
                                        <p:tav tm="50000">
                                          <p:val>
                                            <p:strVal val="#ppt_h+.01"/>
                                          </p:val>
                                        </p:tav>
                                        <p:tav tm="100000">
                                          <p:val>
                                            <p:strVal val="#ppt_h"/>
                                          </p:val>
                                        </p:tav>
                                      </p:tavLst>
                                    </p:anim>
                                    <p:anim calcmode="lin" valueType="num">
                                      <p:cBhvr>
                                        <p:cTn id="61" dur="100" fill="hold"/>
                                        <p:tgtEl>
                                          <p:spTgt spid="48"/>
                                        </p:tgtEl>
                                        <p:attrNameLst>
                                          <p:attrName>ppt_w</p:attrName>
                                        </p:attrNameLst>
                                      </p:cBhvr>
                                      <p:tavLst>
                                        <p:tav tm="0">
                                          <p:val>
                                            <p:strVal val="#ppt_w/10"/>
                                          </p:val>
                                        </p:tav>
                                        <p:tav tm="50000">
                                          <p:val>
                                            <p:strVal val="#ppt_w+.01"/>
                                          </p:val>
                                        </p:tav>
                                        <p:tav tm="100000">
                                          <p:val>
                                            <p:strVal val="#ppt_w"/>
                                          </p:val>
                                        </p:tav>
                                      </p:tavLst>
                                    </p:anim>
                                    <p:animEffect transition="in" filter="fade">
                                      <p:cBhvr>
                                        <p:cTn id="62" dur="100" tmFilter="0,0; .5, 1; 1, 1"/>
                                        <p:tgtEl>
                                          <p:spTgt spid="48"/>
                                        </p:tgtEl>
                                      </p:cBhvr>
                                    </p:animEffect>
                                  </p:childTnLst>
                                </p:cTn>
                              </p:par>
                            </p:childTnLst>
                          </p:cTn>
                        </p:par>
                        <p:par>
                          <p:cTn id="63" fill="hold" nodeType="afterGroup">
                            <p:stCondLst>
                              <p:cond delay="4050"/>
                            </p:stCondLst>
                            <p:childTnLst>
                              <p:par>
                                <p:cTn id="64" presetID="9" presetClass="entr" presetSubtype="0" fill="hold" nodeType="afterEffect">
                                  <p:stCondLst>
                                    <p:cond delay="0"/>
                                  </p:stCondLst>
                                  <p:childTnLst>
                                    <p:set>
                                      <p:cBhvr>
                                        <p:cTn id="65" dur="1" fill="hold">
                                          <p:stCondLst>
                                            <p:cond delay="0"/>
                                          </p:stCondLst>
                                        </p:cTn>
                                        <p:tgtEl>
                                          <p:spTgt spid="51"/>
                                        </p:tgtEl>
                                        <p:attrNameLst>
                                          <p:attrName>style.visibility</p:attrName>
                                        </p:attrNameLst>
                                      </p:cBhvr>
                                      <p:to>
                                        <p:strVal val="visible"/>
                                      </p:to>
                                    </p:set>
                                    <p:animEffect transition="in" filter="dissolve">
                                      <p:cBhvr>
                                        <p:cTn id="66" dur="500"/>
                                        <p:tgtEl>
                                          <p:spTgt spid="51"/>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Effect transition="in" filter="wipe(right)">
                                      <p:cBhvr>
                                        <p:cTn id="69" dur="500"/>
                                        <p:tgtEl>
                                          <p:spTgt spid="49"/>
                                        </p:tgtEl>
                                      </p:cBhvr>
                                    </p:animEffect>
                                  </p:childTnLst>
                                </p:cTn>
                              </p:par>
                              <p:par>
                                <p:cTn id="70" presetID="41" presetClass="entr" presetSubtype="0" fill="hold" grpId="0" nodeType="withEffect">
                                  <p:stCondLst>
                                    <p:cond delay="0"/>
                                  </p:stCondLst>
                                  <p:iterate type="lt">
                                    <p:tmPct val="10000"/>
                                  </p:iterate>
                                  <p:childTnLst>
                                    <p:set>
                                      <p:cBhvr>
                                        <p:cTn id="71" dur="1" fill="hold">
                                          <p:stCondLst>
                                            <p:cond delay="0"/>
                                          </p:stCondLst>
                                        </p:cTn>
                                        <p:tgtEl>
                                          <p:spTgt spid="50"/>
                                        </p:tgtEl>
                                        <p:attrNameLst>
                                          <p:attrName>style.visibility</p:attrName>
                                        </p:attrNameLst>
                                      </p:cBhvr>
                                      <p:to>
                                        <p:strVal val="visible"/>
                                      </p:to>
                                    </p:set>
                                    <p:anim calcmode="lin" valueType="num">
                                      <p:cBhvr>
                                        <p:cTn id="72" dur="1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73" dur="100" fill="hold"/>
                                        <p:tgtEl>
                                          <p:spTgt spid="50"/>
                                        </p:tgtEl>
                                        <p:attrNameLst>
                                          <p:attrName>ppt_y</p:attrName>
                                        </p:attrNameLst>
                                      </p:cBhvr>
                                      <p:tavLst>
                                        <p:tav tm="0">
                                          <p:val>
                                            <p:strVal val="#ppt_y"/>
                                          </p:val>
                                        </p:tav>
                                        <p:tav tm="100000">
                                          <p:val>
                                            <p:strVal val="#ppt_y"/>
                                          </p:val>
                                        </p:tav>
                                      </p:tavLst>
                                    </p:anim>
                                    <p:anim calcmode="lin" valueType="num">
                                      <p:cBhvr>
                                        <p:cTn id="74" dur="1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75" dur="1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76" dur="100" tmFilter="0,0; .5, 1; 1, 1"/>
                                        <p:tgtEl>
                                          <p:spTgt spid="50"/>
                                        </p:tgtEl>
                                      </p:cBhvr>
                                    </p:animEffect>
                                  </p:childTnLst>
                                </p:cTn>
                              </p:par>
                            </p:childTnLst>
                          </p:cTn>
                        </p:par>
                        <p:par>
                          <p:cTn id="77" fill="hold" nodeType="afterGroup">
                            <p:stCondLst>
                              <p:cond delay="4900"/>
                            </p:stCondLst>
                            <p:childTnLst>
                              <p:par>
                                <p:cTn id="78" presetID="2" presetClass="exit" presetSubtype="1" fill="hold" grpId="1" nodeType="afterEffect">
                                  <p:stCondLst>
                                    <p:cond delay="0"/>
                                  </p:stCondLst>
                                  <p:childTnLst>
                                    <p:anim calcmode="lin" valueType="num">
                                      <p:cBhvr additive="base">
                                        <p:cTn id="79" dur="500"/>
                                        <p:tgtEl>
                                          <p:spTgt spid="39"/>
                                        </p:tgtEl>
                                        <p:attrNameLst>
                                          <p:attrName>ppt_x</p:attrName>
                                        </p:attrNameLst>
                                      </p:cBhvr>
                                      <p:tavLst>
                                        <p:tav tm="0">
                                          <p:val>
                                            <p:strVal val="ppt_x"/>
                                          </p:val>
                                        </p:tav>
                                        <p:tav tm="100000">
                                          <p:val>
                                            <p:strVal val="ppt_x"/>
                                          </p:val>
                                        </p:tav>
                                      </p:tavLst>
                                    </p:anim>
                                    <p:anim calcmode="lin" valueType="num">
                                      <p:cBhvr additive="base">
                                        <p:cTn id="80" dur="500"/>
                                        <p:tgtEl>
                                          <p:spTgt spid="39"/>
                                        </p:tgtEl>
                                        <p:attrNameLst>
                                          <p:attrName>ppt_y</p:attrName>
                                        </p:attrNameLst>
                                      </p:cBhvr>
                                      <p:tavLst>
                                        <p:tav tm="0">
                                          <p:val>
                                            <p:strVal val="ppt_y"/>
                                          </p:val>
                                        </p:tav>
                                        <p:tav tm="100000">
                                          <p:val>
                                            <p:strVal val="0-ppt_h/2"/>
                                          </p:val>
                                        </p:tav>
                                      </p:tavLst>
                                    </p:anim>
                                    <p:set>
                                      <p:cBhvr>
                                        <p:cTn id="81" dur="1" fill="hold">
                                          <p:stCondLst>
                                            <p:cond delay="499"/>
                                          </p:stCondLst>
                                        </p:cTn>
                                        <p:tgtEl>
                                          <p:spTgt spid="39"/>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40"/>
                                        </p:tgtEl>
                                        <p:attrNameLst>
                                          <p:attrName>ppt_x</p:attrName>
                                        </p:attrNameLst>
                                      </p:cBhvr>
                                      <p:tavLst>
                                        <p:tav tm="0">
                                          <p:val>
                                            <p:strVal val="ppt_x"/>
                                          </p:val>
                                        </p:tav>
                                        <p:tav tm="100000">
                                          <p:val>
                                            <p:strVal val="ppt_x"/>
                                          </p:val>
                                        </p:tav>
                                      </p:tavLst>
                                    </p:anim>
                                    <p:anim calcmode="lin" valueType="num">
                                      <p:cBhvr additive="base">
                                        <p:cTn id="84" dur="500"/>
                                        <p:tgtEl>
                                          <p:spTgt spid="40"/>
                                        </p:tgtEl>
                                        <p:attrNameLst>
                                          <p:attrName>ppt_y</p:attrName>
                                        </p:attrNameLst>
                                      </p:cBhvr>
                                      <p:tavLst>
                                        <p:tav tm="0">
                                          <p:val>
                                            <p:strVal val="ppt_y"/>
                                          </p:val>
                                        </p:tav>
                                        <p:tav tm="100000">
                                          <p:val>
                                            <p:strVal val="0-ppt_h/2"/>
                                          </p:val>
                                        </p:tav>
                                      </p:tavLst>
                                    </p:anim>
                                    <p:set>
                                      <p:cBhvr>
                                        <p:cTn id="85" dur="1" fill="hold">
                                          <p:stCondLst>
                                            <p:cond delay="499"/>
                                          </p:stCondLst>
                                        </p:cTn>
                                        <p:tgtEl>
                                          <p:spTgt spid="40"/>
                                        </p:tgtEl>
                                        <p:attrNameLst>
                                          <p:attrName>style.visibility</p:attrName>
                                        </p:attrNameLst>
                                      </p:cBhvr>
                                      <p:to>
                                        <p:strVal val="hidden"/>
                                      </p:to>
                                    </p:set>
                                  </p:childTnLst>
                                </p:cTn>
                              </p:par>
                              <p:par>
                                <p:cTn id="86" presetID="2" presetClass="exit" presetSubtype="1" fill="hold" grpId="1" nodeType="withEffect">
                                  <p:stCondLst>
                                    <p:cond delay="0"/>
                                  </p:stCondLst>
                                  <p:childTnLst>
                                    <p:anim calcmode="lin" valueType="num">
                                      <p:cBhvr additive="base">
                                        <p:cTn id="87" dur="500"/>
                                        <p:tgtEl>
                                          <p:spTgt spid="41"/>
                                        </p:tgtEl>
                                        <p:attrNameLst>
                                          <p:attrName>ppt_x</p:attrName>
                                        </p:attrNameLst>
                                      </p:cBhvr>
                                      <p:tavLst>
                                        <p:tav tm="0">
                                          <p:val>
                                            <p:strVal val="ppt_x"/>
                                          </p:val>
                                        </p:tav>
                                        <p:tav tm="100000">
                                          <p:val>
                                            <p:strVal val="ppt_x"/>
                                          </p:val>
                                        </p:tav>
                                      </p:tavLst>
                                    </p:anim>
                                    <p:anim calcmode="lin" valueType="num">
                                      <p:cBhvr additive="base">
                                        <p:cTn id="88" dur="500"/>
                                        <p:tgtEl>
                                          <p:spTgt spid="41"/>
                                        </p:tgtEl>
                                        <p:attrNameLst>
                                          <p:attrName>ppt_y</p:attrName>
                                        </p:attrNameLst>
                                      </p:cBhvr>
                                      <p:tavLst>
                                        <p:tav tm="0">
                                          <p:val>
                                            <p:strVal val="ppt_y"/>
                                          </p:val>
                                        </p:tav>
                                        <p:tav tm="100000">
                                          <p:val>
                                            <p:strVal val="0-ppt_h/2"/>
                                          </p:val>
                                        </p:tav>
                                      </p:tavLst>
                                    </p:anim>
                                    <p:set>
                                      <p:cBhvr>
                                        <p:cTn id="89" dur="1" fill="hold">
                                          <p:stCondLst>
                                            <p:cond delay="499"/>
                                          </p:stCondLst>
                                        </p:cTn>
                                        <p:tgtEl>
                                          <p:spTgt spid="41"/>
                                        </p:tgtEl>
                                        <p:attrNameLst>
                                          <p:attrName>style.visibility</p:attrName>
                                        </p:attrNameLst>
                                      </p:cBhvr>
                                      <p:to>
                                        <p:strVal val="hidden"/>
                                      </p:to>
                                    </p:set>
                                  </p:childTnLst>
                                </p:cTn>
                              </p:par>
                              <p:par>
                                <p:cTn id="90" presetID="2" presetClass="exit" presetSubtype="1" fill="hold" nodeType="withEffect">
                                  <p:stCondLst>
                                    <p:cond delay="0"/>
                                  </p:stCondLst>
                                  <p:childTnLst>
                                    <p:anim calcmode="lin" valueType="num">
                                      <p:cBhvr additive="base">
                                        <p:cTn id="91" dur="500"/>
                                        <p:tgtEl>
                                          <p:spTgt spid="42"/>
                                        </p:tgtEl>
                                        <p:attrNameLst>
                                          <p:attrName>ppt_x</p:attrName>
                                        </p:attrNameLst>
                                      </p:cBhvr>
                                      <p:tavLst>
                                        <p:tav tm="0">
                                          <p:val>
                                            <p:strVal val="ppt_x"/>
                                          </p:val>
                                        </p:tav>
                                        <p:tav tm="100000">
                                          <p:val>
                                            <p:strVal val="ppt_x"/>
                                          </p:val>
                                        </p:tav>
                                      </p:tavLst>
                                    </p:anim>
                                    <p:anim calcmode="lin" valueType="num">
                                      <p:cBhvr additive="base">
                                        <p:cTn id="92" dur="500"/>
                                        <p:tgtEl>
                                          <p:spTgt spid="42"/>
                                        </p:tgtEl>
                                        <p:attrNameLst>
                                          <p:attrName>ppt_y</p:attrName>
                                        </p:attrNameLst>
                                      </p:cBhvr>
                                      <p:tavLst>
                                        <p:tav tm="0">
                                          <p:val>
                                            <p:strVal val="ppt_y"/>
                                          </p:val>
                                        </p:tav>
                                        <p:tav tm="100000">
                                          <p:val>
                                            <p:strVal val="0-ppt_h/2"/>
                                          </p:val>
                                        </p:tav>
                                      </p:tavLst>
                                    </p:anim>
                                    <p:set>
                                      <p:cBhvr>
                                        <p:cTn id="93" dur="1" fill="hold">
                                          <p:stCondLst>
                                            <p:cond delay="499"/>
                                          </p:stCondLst>
                                        </p:cTn>
                                        <p:tgtEl>
                                          <p:spTgt spid="42"/>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62"/>
                                        </p:tgtEl>
                                        <p:attrNameLst>
                                          <p:attrName>ppt_x</p:attrName>
                                        </p:attrNameLst>
                                      </p:cBhvr>
                                      <p:tavLst>
                                        <p:tav tm="0">
                                          <p:val>
                                            <p:strVal val="ppt_x"/>
                                          </p:val>
                                        </p:tav>
                                        <p:tav tm="100000">
                                          <p:val>
                                            <p:strVal val="ppt_x"/>
                                          </p:val>
                                        </p:tav>
                                      </p:tavLst>
                                    </p:anim>
                                    <p:anim calcmode="lin" valueType="num">
                                      <p:cBhvr additive="base">
                                        <p:cTn id="96" dur="500"/>
                                        <p:tgtEl>
                                          <p:spTgt spid="62"/>
                                        </p:tgtEl>
                                        <p:attrNameLst>
                                          <p:attrName>ppt_y</p:attrName>
                                        </p:attrNameLst>
                                      </p:cBhvr>
                                      <p:tavLst>
                                        <p:tav tm="0">
                                          <p:val>
                                            <p:strVal val="ppt_y"/>
                                          </p:val>
                                        </p:tav>
                                        <p:tav tm="100000">
                                          <p:val>
                                            <p:strVal val="0-ppt_h/2"/>
                                          </p:val>
                                        </p:tav>
                                      </p:tavLst>
                                    </p:anim>
                                    <p:set>
                                      <p:cBhvr>
                                        <p:cTn id="97" dur="1" fill="hold">
                                          <p:stCondLst>
                                            <p:cond delay="499"/>
                                          </p:stCondLst>
                                        </p:cTn>
                                        <p:tgtEl>
                                          <p:spTgt spid="62"/>
                                        </p:tgtEl>
                                        <p:attrNameLst>
                                          <p:attrName>style.visibility</p:attrName>
                                        </p:attrNameLst>
                                      </p:cBhvr>
                                      <p:to>
                                        <p:strVal val="hidden"/>
                                      </p:to>
                                    </p:set>
                                  </p:childTnLst>
                                </p:cTn>
                              </p:par>
                              <p:par>
                                <p:cTn id="98" presetID="2" presetClass="exit" presetSubtype="1" fill="hold" grpId="1" nodeType="withEffect">
                                  <p:stCondLst>
                                    <p:cond delay="0"/>
                                  </p:stCondLst>
                                  <p:childTnLst>
                                    <p:anim calcmode="lin" valueType="num">
                                      <p:cBhvr additive="base">
                                        <p:cTn id="99" dur="500"/>
                                        <p:tgtEl>
                                          <p:spTgt spid="43"/>
                                        </p:tgtEl>
                                        <p:attrNameLst>
                                          <p:attrName>ppt_x</p:attrName>
                                        </p:attrNameLst>
                                      </p:cBhvr>
                                      <p:tavLst>
                                        <p:tav tm="0">
                                          <p:val>
                                            <p:strVal val="ppt_x"/>
                                          </p:val>
                                        </p:tav>
                                        <p:tav tm="100000">
                                          <p:val>
                                            <p:strVal val="ppt_x"/>
                                          </p:val>
                                        </p:tav>
                                      </p:tavLst>
                                    </p:anim>
                                    <p:anim calcmode="lin" valueType="num">
                                      <p:cBhvr additive="base">
                                        <p:cTn id="100" dur="500"/>
                                        <p:tgtEl>
                                          <p:spTgt spid="43"/>
                                        </p:tgtEl>
                                        <p:attrNameLst>
                                          <p:attrName>ppt_y</p:attrName>
                                        </p:attrNameLst>
                                      </p:cBhvr>
                                      <p:tavLst>
                                        <p:tav tm="0">
                                          <p:val>
                                            <p:strVal val="ppt_y"/>
                                          </p:val>
                                        </p:tav>
                                        <p:tav tm="100000">
                                          <p:val>
                                            <p:strVal val="0-ppt_h/2"/>
                                          </p:val>
                                        </p:tav>
                                      </p:tavLst>
                                    </p:anim>
                                    <p:set>
                                      <p:cBhvr>
                                        <p:cTn id="101" dur="1" fill="hold">
                                          <p:stCondLst>
                                            <p:cond delay="499"/>
                                          </p:stCondLst>
                                        </p:cTn>
                                        <p:tgtEl>
                                          <p:spTgt spid="43"/>
                                        </p:tgtEl>
                                        <p:attrNameLst>
                                          <p:attrName>style.visibility</p:attrName>
                                        </p:attrNameLst>
                                      </p:cBhvr>
                                      <p:to>
                                        <p:strVal val="hidden"/>
                                      </p:to>
                                    </p:set>
                                  </p:childTnLst>
                                </p:cTn>
                              </p:par>
                              <p:par>
                                <p:cTn id="102" presetID="2" presetClass="exit" presetSubtype="1" fill="hold" grpId="1" nodeType="withEffect">
                                  <p:stCondLst>
                                    <p:cond delay="0"/>
                                  </p:stCondLst>
                                  <p:iterate type="lt">
                                    <p:tmPct val="0"/>
                                  </p:iterate>
                                  <p:childTnLst>
                                    <p:anim calcmode="lin" valueType="num">
                                      <p:cBhvr additive="base">
                                        <p:cTn id="103" dur="500"/>
                                        <p:tgtEl>
                                          <p:spTgt spid="44"/>
                                        </p:tgtEl>
                                        <p:attrNameLst>
                                          <p:attrName>ppt_x</p:attrName>
                                        </p:attrNameLst>
                                      </p:cBhvr>
                                      <p:tavLst>
                                        <p:tav tm="0">
                                          <p:val>
                                            <p:strVal val="ppt_x"/>
                                          </p:val>
                                        </p:tav>
                                        <p:tav tm="100000">
                                          <p:val>
                                            <p:strVal val="ppt_x"/>
                                          </p:val>
                                        </p:tav>
                                      </p:tavLst>
                                    </p:anim>
                                    <p:anim calcmode="lin" valueType="num">
                                      <p:cBhvr additive="base">
                                        <p:cTn id="104" dur="500"/>
                                        <p:tgtEl>
                                          <p:spTgt spid="44"/>
                                        </p:tgtEl>
                                        <p:attrNameLst>
                                          <p:attrName>ppt_y</p:attrName>
                                        </p:attrNameLst>
                                      </p:cBhvr>
                                      <p:tavLst>
                                        <p:tav tm="0">
                                          <p:val>
                                            <p:strVal val="ppt_y"/>
                                          </p:val>
                                        </p:tav>
                                        <p:tav tm="100000">
                                          <p:val>
                                            <p:strVal val="0-ppt_h/2"/>
                                          </p:val>
                                        </p:tav>
                                      </p:tavLst>
                                    </p:anim>
                                    <p:set>
                                      <p:cBhvr>
                                        <p:cTn id="105" dur="1" fill="hold">
                                          <p:stCondLst>
                                            <p:cond delay="499"/>
                                          </p:stCondLst>
                                        </p:cTn>
                                        <p:tgtEl>
                                          <p:spTgt spid="44"/>
                                        </p:tgtEl>
                                        <p:attrNameLst>
                                          <p:attrName>style.visibility</p:attrName>
                                        </p:attrNameLst>
                                      </p:cBhvr>
                                      <p:to>
                                        <p:strVal val="hidden"/>
                                      </p:to>
                                    </p:set>
                                  </p:childTnLst>
                                </p:cTn>
                              </p:par>
                              <p:par>
                                <p:cTn id="106" presetID="2" presetClass="exit" presetSubtype="1" fill="hold" nodeType="withEffect">
                                  <p:stCondLst>
                                    <p:cond delay="0"/>
                                  </p:stCondLst>
                                  <p:childTnLst>
                                    <p:anim calcmode="lin" valueType="num">
                                      <p:cBhvr additive="base">
                                        <p:cTn id="107" dur="500"/>
                                        <p:tgtEl>
                                          <p:spTgt spid="55"/>
                                        </p:tgtEl>
                                        <p:attrNameLst>
                                          <p:attrName>ppt_x</p:attrName>
                                        </p:attrNameLst>
                                      </p:cBhvr>
                                      <p:tavLst>
                                        <p:tav tm="0">
                                          <p:val>
                                            <p:strVal val="ppt_x"/>
                                          </p:val>
                                        </p:tav>
                                        <p:tav tm="100000">
                                          <p:val>
                                            <p:strVal val="ppt_x"/>
                                          </p:val>
                                        </p:tav>
                                      </p:tavLst>
                                    </p:anim>
                                    <p:anim calcmode="lin" valueType="num">
                                      <p:cBhvr additive="base">
                                        <p:cTn id="108" dur="500"/>
                                        <p:tgtEl>
                                          <p:spTgt spid="55"/>
                                        </p:tgtEl>
                                        <p:attrNameLst>
                                          <p:attrName>ppt_y</p:attrName>
                                        </p:attrNameLst>
                                      </p:cBhvr>
                                      <p:tavLst>
                                        <p:tav tm="0">
                                          <p:val>
                                            <p:strVal val="ppt_y"/>
                                          </p:val>
                                        </p:tav>
                                        <p:tav tm="100000">
                                          <p:val>
                                            <p:strVal val="0-ppt_h/2"/>
                                          </p:val>
                                        </p:tav>
                                      </p:tavLst>
                                    </p:anim>
                                    <p:set>
                                      <p:cBhvr>
                                        <p:cTn id="109" dur="1" fill="hold">
                                          <p:stCondLst>
                                            <p:cond delay="499"/>
                                          </p:stCondLst>
                                        </p:cTn>
                                        <p:tgtEl>
                                          <p:spTgt spid="55"/>
                                        </p:tgtEl>
                                        <p:attrNameLst>
                                          <p:attrName>style.visibility</p:attrName>
                                        </p:attrNameLst>
                                      </p:cBhvr>
                                      <p:to>
                                        <p:strVal val="hidden"/>
                                      </p:to>
                                    </p:set>
                                  </p:childTnLst>
                                </p:cTn>
                              </p:par>
                              <p:par>
                                <p:cTn id="110" presetID="2" presetClass="exit" presetSubtype="1" fill="hold" grpId="1" nodeType="withEffect">
                                  <p:stCondLst>
                                    <p:cond delay="0"/>
                                  </p:stCondLst>
                                  <p:childTnLst>
                                    <p:anim calcmode="lin" valueType="num">
                                      <p:cBhvr additive="base">
                                        <p:cTn id="111" dur="500"/>
                                        <p:tgtEl>
                                          <p:spTgt spid="45"/>
                                        </p:tgtEl>
                                        <p:attrNameLst>
                                          <p:attrName>ppt_x</p:attrName>
                                        </p:attrNameLst>
                                      </p:cBhvr>
                                      <p:tavLst>
                                        <p:tav tm="0">
                                          <p:val>
                                            <p:strVal val="ppt_x"/>
                                          </p:val>
                                        </p:tav>
                                        <p:tav tm="100000">
                                          <p:val>
                                            <p:strVal val="ppt_x"/>
                                          </p:val>
                                        </p:tav>
                                      </p:tavLst>
                                    </p:anim>
                                    <p:anim calcmode="lin" valueType="num">
                                      <p:cBhvr additive="base">
                                        <p:cTn id="112" dur="500"/>
                                        <p:tgtEl>
                                          <p:spTgt spid="45"/>
                                        </p:tgtEl>
                                        <p:attrNameLst>
                                          <p:attrName>ppt_y</p:attrName>
                                        </p:attrNameLst>
                                      </p:cBhvr>
                                      <p:tavLst>
                                        <p:tav tm="0">
                                          <p:val>
                                            <p:strVal val="ppt_y"/>
                                          </p:val>
                                        </p:tav>
                                        <p:tav tm="100000">
                                          <p:val>
                                            <p:strVal val="0-ppt_h/2"/>
                                          </p:val>
                                        </p:tav>
                                      </p:tavLst>
                                    </p:anim>
                                    <p:set>
                                      <p:cBhvr>
                                        <p:cTn id="113" dur="1" fill="hold">
                                          <p:stCondLst>
                                            <p:cond delay="499"/>
                                          </p:stCondLst>
                                        </p:cTn>
                                        <p:tgtEl>
                                          <p:spTgt spid="45"/>
                                        </p:tgtEl>
                                        <p:attrNameLst>
                                          <p:attrName>style.visibility</p:attrName>
                                        </p:attrNameLst>
                                      </p:cBhvr>
                                      <p:to>
                                        <p:strVal val="hidden"/>
                                      </p:to>
                                    </p:set>
                                  </p:childTnLst>
                                </p:cTn>
                              </p:par>
                              <p:par>
                                <p:cTn id="114" presetID="2" presetClass="exit" presetSubtype="1" fill="hold" grpId="1" nodeType="withEffect">
                                  <p:stCondLst>
                                    <p:cond delay="0"/>
                                  </p:stCondLst>
                                  <p:iterate type="lt">
                                    <p:tmPct val="0"/>
                                  </p:iterate>
                                  <p:childTnLst>
                                    <p:anim calcmode="lin" valueType="num">
                                      <p:cBhvr additive="base">
                                        <p:cTn id="115" dur="500"/>
                                        <p:tgtEl>
                                          <p:spTgt spid="46"/>
                                        </p:tgtEl>
                                        <p:attrNameLst>
                                          <p:attrName>ppt_x</p:attrName>
                                        </p:attrNameLst>
                                      </p:cBhvr>
                                      <p:tavLst>
                                        <p:tav tm="0">
                                          <p:val>
                                            <p:strVal val="ppt_x"/>
                                          </p:val>
                                        </p:tav>
                                        <p:tav tm="100000">
                                          <p:val>
                                            <p:strVal val="ppt_x"/>
                                          </p:val>
                                        </p:tav>
                                      </p:tavLst>
                                    </p:anim>
                                    <p:anim calcmode="lin" valueType="num">
                                      <p:cBhvr additive="base">
                                        <p:cTn id="116" dur="500"/>
                                        <p:tgtEl>
                                          <p:spTgt spid="46"/>
                                        </p:tgtEl>
                                        <p:attrNameLst>
                                          <p:attrName>ppt_y</p:attrName>
                                        </p:attrNameLst>
                                      </p:cBhvr>
                                      <p:tavLst>
                                        <p:tav tm="0">
                                          <p:val>
                                            <p:strVal val="ppt_y"/>
                                          </p:val>
                                        </p:tav>
                                        <p:tav tm="100000">
                                          <p:val>
                                            <p:strVal val="0-ppt_h/2"/>
                                          </p:val>
                                        </p:tav>
                                      </p:tavLst>
                                    </p:anim>
                                    <p:set>
                                      <p:cBhvr>
                                        <p:cTn id="117" dur="1" fill="hold">
                                          <p:stCondLst>
                                            <p:cond delay="499"/>
                                          </p:stCondLst>
                                        </p:cTn>
                                        <p:tgtEl>
                                          <p:spTgt spid="46"/>
                                        </p:tgtEl>
                                        <p:attrNameLst>
                                          <p:attrName>style.visibility</p:attrName>
                                        </p:attrNameLst>
                                      </p:cBhvr>
                                      <p:to>
                                        <p:strVal val="hidden"/>
                                      </p:to>
                                    </p:set>
                                  </p:childTnLst>
                                </p:cTn>
                              </p:par>
                              <p:par>
                                <p:cTn id="118" presetID="2" presetClass="exit" presetSubtype="1" fill="hold" nodeType="withEffect">
                                  <p:stCondLst>
                                    <p:cond delay="0"/>
                                  </p:stCondLst>
                                  <p:childTnLst>
                                    <p:anim calcmode="lin" valueType="num">
                                      <p:cBhvr additive="base">
                                        <p:cTn id="119" dur="500"/>
                                        <p:tgtEl>
                                          <p:spTgt spid="59"/>
                                        </p:tgtEl>
                                        <p:attrNameLst>
                                          <p:attrName>ppt_x</p:attrName>
                                        </p:attrNameLst>
                                      </p:cBhvr>
                                      <p:tavLst>
                                        <p:tav tm="0">
                                          <p:val>
                                            <p:strVal val="ppt_x"/>
                                          </p:val>
                                        </p:tav>
                                        <p:tav tm="100000">
                                          <p:val>
                                            <p:strVal val="ppt_x"/>
                                          </p:val>
                                        </p:tav>
                                      </p:tavLst>
                                    </p:anim>
                                    <p:anim calcmode="lin" valueType="num">
                                      <p:cBhvr additive="base">
                                        <p:cTn id="120" dur="500"/>
                                        <p:tgtEl>
                                          <p:spTgt spid="59"/>
                                        </p:tgtEl>
                                        <p:attrNameLst>
                                          <p:attrName>ppt_y</p:attrName>
                                        </p:attrNameLst>
                                      </p:cBhvr>
                                      <p:tavLst>
                                        <p:tav tm="0">
                                          <p:val>
                                            <p:strVal val="ppt_y"/>
                                          </p:val>
                                        </p:tav>
                                        <p:tav tm="100000">
                                          <p:val>
                                            <p:strVal val="0-ppt_h/2"/>
                                          </p:val>
                                        </p:tav>
                                      </p:tavLst>
                                    </p:anim>
                                    <p:set>
                                      <p:cBhvr>
                                        <p:cTn id="121" dur="1" fill="hold">
                                          <p:stCondLst>
                                            <p:cond delay="499"/>
                                          </p:stCondLst>
                                        </p:cTn>
                                        <p:tgtEl>
                                          <p:spTgt spid="59"/>
                                        </p:tgtEl>
                                        <p:attrNameLst>
                                          <p:attrName>style.visibility</p:attrName>
                                        </p:attrNameLst>
                                      </p:cBhvr>
                                      <p:to>
                                        <p:strVal val="hidden"/>
                                      </p:to>
                                    </p:set>
                                  </p:childTnLst>
                                </p:cTn>
                              </p:par>
                              <p:par>
                                <p:cTn id="122" presetID="2" presetClass="exit" presetSubtype="1" fill="hold" grpId="1" nodeType="withEffect">
                                  <p:stCondLst>
                                    <p:cond delay="0"/>
                                  </p:stCondLst>
                                  <p:childTnLst>
                                    <p:anim calcmode="lin" valueType="num">
                                      <p:cBhvr additive="base">
                                        <p:cTn id="123" dur="500"/>
                                        <p:tgtEl>
                                          <p:spTgt spid="47"/>
                                        </p:tgtEl>
                                        <p:attrNameLst>
                                          <p:attrName>ppt_x</p:attrName>
                                        </p:attrNameLst>
                                      </p:cBhvr>
                                      <p:tavLst>
                                        <p:tav tm="0">
                                          <p:val>
                                            <p:strVal val="ppt_x"/>
                                          </p:val>
                                        </p:tav>
                                        <p:tav tm="100000">
                                          <p:val>
                                            <p:strVal val="ppt_x"/>
                                          </p:val>
                                        </p:tav>
                                      </p:tavLst>
                                    </p:anim>
                                    <p:anim calcmode="lin" valueType="num">
                                      <p:cBhvr additive="base">
                                        <p:cTn id="124" dur="500"/>
                                        <p:tgtEl>
                                          <p:spTgt spid="47"/>
                                        </p:tgtEl>
                                        <p:attrNameLst>
                                          <p:attrName>ppt_y</p:attrName>
                                        </p:attrNameLst>
                                      </p:cBhvr>
                                      <p:tavLst>
                                        <p:tav tm="0">
                                          <p:val>
                                            <p:strVal val="ppt_y"/>
                                          </p:val>
                                        </p:tav>
                                        <p:tav tm="100000">
                                          <p:val>
                                            <p:strVal val="0-ppt_h/2"/>
                                          </p:val>
                                        </p:tav>
                                      </p:tavLst>
                                    </p:anim>
                                    <p:set>
                                      <p:cBhvr>
                                        <p:cTn id="125" dur="1" fill="hold">
                                          <p:stCondLst>
                                            <p:cond delay="499"/>
                                          </p:stCondLst>
                                        </p:cTn>
                                        <p:tgtEl>
                                          <p:spTgt spid="47"/>
                                        </p:tgtEl>
                                        <p:attrNameLst>
                                          <p:attrName>style.visibility</p:attrName>
                                        </p:attrNameLst>
                                      </p:cBhvr>
                                      <p:to>
                                        <p:strVal val="hidden"/>
                                      </p:to>
                                    </p:set>
                                  </p:childTnLst>
                                </p:cTn>
                              </p:par>
                              <p:par>
                                <p:cTn id="126" presetID="2" presetClass="exit" presetSubtype="1" fill="hold" grpId="1" nodeType="withEffect">
                                  <p:stCondLst>
                                    <p:cond delay="0"/>
                                  </p:stCondLst>
                                  <p:iterate type="lt">
                                    <p:tmPct val="0"/>
                                  </p:iterate>
                                  <p:childTnLst>
                                    <p:anim calcmode="lin" valueType="num">
                                      <p:cBhvr additive="base">
                                        <p:cTn id="127" dur="500"/>
                                        <p:tgtEl>
                                          <p:spTgt spid="48"/>
                                        </p:tgtEl>
                                        <p:attrNameLst>
                                          <p:attrName>ppt_x</p:attrName>
                                        </p:attrNameLst>
                                      </p:cBhvr>
                                      <p:tavLst>
                                        <p:tav tm="0">
                                          <p:val>
                                            <p:strVal val="ppt_x"/>
                                          </p:val>
                                        </p:tav>
                                        <p:tav tm="100000">
                                          <p:val>
                                            <p:strVal val="ppt_x"/>
                                          </p:val>
                                        </p:tav>
                                      </p:tavLst>
                                    </p:anim>
                                    <p:anim calcmode="lin" valueType="num">
                                      <p:cBhvr additive="base">
                                        <p:cTn id="128" dur="500"/>
                                        <p:tgtEl>
                                          <p:spTgt spid="48"/>
                                        </p:tgtEl>
                                        <p:attrNameLst>
                                          <p:attrName>ppt_y</p:attrName>
                                        </p:attrNameLst>
                                      </p:cBhvr>
                                      <p:tavLst>
                                        <p:tav tm="0">
                                          <p:val>
                                            <p:strVal val="ppt_y"/>
                                          </p:val>
                                        </p:tav>
                                        <p:tav tm="100000">
                                          <p:val>
                                            <p:strVal val="0-ppt_h/2"/>
                                          </p:val>
                                        </p:tav>
                                      </p:tavLst>
                                    </p:anim>
                                    <p:set>
                                      <p:cBhvr>
                                        <p:cTn id="129" dur="1" fill="hold">
                                          <p:stCondLst>
                                            <p:cond delay="499"/>
                                          </p:stCondLst>
                                        </p:cTn>
                                        <p:tgtEl>
                                          <p:spTgt spid="48"/>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51"/>
                                        </p:tgtEl>
                                        <p:attrNameLst>
                                          <p:attrName>ppt_x</p:attrName>
                                        </p:attrNameLst>
                                      </p:cBhvr>
                                      <p:tavLst>
                                        <p:tav tm="0">
                                          <p:val>
                                            <p:strVal val="ppt_x"/>
                                          </p:val>
                                        </p:tav>
                                        <p:tav tm="100000">
                                          <p:val>
                                            <p:strVal val="ppt_x"/>
                                          </p:val>
                                        </p:tav>
                                      </p:tavLst>
                                    </p:anim>
                                    <p:anim calcmode="lin" valueType="num">
                                      <p:cBhvr additive="base">
                                        <p:cTn id="132" dur="500"/>
                                        <p:tgtEl>
                                          <p:spTgt spid="51"/>
                                        </p:tgtEl>
                                        <p:attrNameLst>
                                          <p:attrName>ppt_y</p:attrName>
                                        </p:attrNameLst>
                                      </p:cBhvr>
                                      <p:tavLst>
                                        <p:tav tm="0">
                                          <p:val>
                                            <p:strVal val="ppt_y"/>
                                          </p:val>
                                        </p:tav>
                                        <p:tav tm="100000">
                                          <p:val>
                                            <p:strVal val="0-ppt_h/2"/>
                                          </p:val>
                                        </p:tav>
                                      </p:tavLst>
                                    </p:anim>
                                    <p:set>
                                      <p:cBhvr>
                                        <p:cTn id="133" dur="1" fill="hold">
                                          <p:stCondLst>
                                            <p:cond delay="499"/>
                                          </p:stCondLst>
                                        </p:cTn>
                                        <p:tgtEl>
                                          <p:spTgt spid="51"/>
                                        </p:tgtEl>
                                        <p:attrNameLst>
                                          <p:attrName>style.visibility</p:attrName>
                                        </p:attrNameLst>
                                      </p:cBhvr>
                                      <p:to>
                                        <p:strVal val="hidden"/>
                                      </p:to>
                                    </p:set>
                                  </p:childTnLst>
                                </p:cTn>
                              </p:par>
                              <p:par>
                                <p:cTn id="134" presetID="2" presetClass="exit" presetSubtype="1" fill="hold" grpId="1" nodeType="withEffect">
                                  <p:stCondLst>
                                    <p:cond delay="0"/>
                                  </p:stCondLst>
                                  <p:childTnLst>
                                    <p:anim calcmode="lin" valueType="num">
                                      <p:cBhvr additive="base">
                                        <p:cTn id="135" dur="500"/>
                                        <p:tgtEl>
                                          <p:spTgt spid="49"/>
                                        </p:tgtEl>
                                        <p:attrNameLst>
                                          <p:attrName>ppt_x</p:attrName>
                                        </p:attrNameLst>
                                      </p:cBhvr>
                                      <p:tavLst>
                                        <p:tav tm="0">
                                          <p:val>
                                            <p:strVal val="ppt_x"/>
                                          </p:val>
                                        </p:tav>
                                        <p:tav tm="100000">
                                          <p:val>
                                            <p:strVal val="ppt_x"/>
                                          </p:val>
                                        </p:tav>
                                      </p:tavLst>
                                    </p:anim>
                                    <p:anim calcmode="lin" valueType="num">
                                      <p:cBhvr additive="base">
                                        <p:cTn id="136" dur="500"/>
                                        <p:tgtEl>
                                          <p:spTgt spid="49"/>
                                        </p:tgtEl>
                                        <p:attrNameLst>
                                          <p:attrName>ppt_y</p:attrName>
                                        </p:attrNameLst>
                                      </p:cBhvr>
                                      <p:tavLst>
                                        <p:tav tm="0">
                                          <p:val>
                                            <p:strVal val="ppt_y"/>
                                          </p:val>
                                        </p:tav>
                                        <p:tav tm="100000">
                                          <p:val>
                                            <p:strVal val="0-ppt_h/2"/>
                                          </p:val>
                                        </p:tav>
                                      </p:tavLst>
                                    </p:anim>
                                    <p:set>
                                      <p:cBhvr>
                                        <p:cTn id="137" dur="1" fill="hold">
                                          <p:stCondLst>
                                            <p:cond delay="499"/>
                                          </p:stCondLst>
                                        </p:cTn>
                                        <p:tgtEl>
                                          <p:spTgt spid="49"/>
                                        </p:tgtEl>
                                        <p:attrNameLst>
                                          <p:attrName>style.visibility</p:attrName>
                                        </p:attrNameLst>
                                      </p:cBhvr>
                                      <p:to>
                                        <p:strVal val="hidden"/>
                                      </p:to>
                                    </p:set>
                                  </p:childTnLst>
                                </p:cTn>
                              </p:par>
                              <p:par>
                                <p:cTn id="138" presetID="2" presetClass="exit" presetSubtype="1" fill="hold" grpId="1" nodeType="withEffect">
                                  <p:stCondLst>
                                    <p:cond delay="0"/>
                                  </p:stCondLst>
                                  <p:iterate type="lt">
                                    <p:tmPct val="0"/>
                                  </p:iterate>
                                  <p:childTnLst>
                                    <p:anim calcmode="lin" valueType="num">
                                      <p:cBhvr additive="base">
                                        <p:cTn id="139" dur="500"/>
                                        <p:tgtEl>
                                          <p:spTgt spid="50"/>
                                        </p:tgtEl>
                                        <p:attrNameLst>
                                          <p:attrName>ppt_x</p:attrName>
                                        </p:attrNameLst>
                                      </p:cBhvr>
                                      <p:tavLst>
                                        <p:tav tm="0">
                                          <p:val>
                                            <p:strVal val="ppt_x"/>
                                          </p:val>
                                        </p:tav>
                                        <p:tav tm="100000">
                                          <p:val>
                                            <p:strVal val="ppt_x"/>
                                          </p:val>
                                        </p:tav>
                                      </p:tavLst>
                                    </p:anim>
                                    <p:anim calcmode="lin" valueType="num">
                                      <p:cBhvr additive="base">
                                        <p:cTn id="140" dur="500"/>
                                        <p:tgtEl>
                                          <p:spTgt spid="50"/>
                                        </p:tgtEl>
                                        <p:attrNameLst>
                                          <p:attrName>ppt_y</p:attrName>
                                        </p:attrNameLst>
                                      </p:cBhvr>
                                      <p:tavLst>
                                        <p:tav tm="0">
                                          <p:val>
                                            <p:strVal val="ppt_y"/>
                                          </p:val>
                                        </p:tav>
                                        <p:tav tm="100000">
                                          <p:val>
                                            <p:strVal val="0-ppt_h/2"/>
                                          </p:val>
                                        </p:tav>
                                      </p:tavLst>
                                    </p:anim>
                                    <p:set>
                                      <p:cBhvr>
                                        <p:cTn id="141" dur="1" fill="hold">
                                          <p:stCondLst>
                                            <p:cond delay="4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P spid="41" grpId="0"/>
      <p:bldP spid="41" grpId="1"/>
      <p:bldP spid="43" grpId="0"/>
      <p:bldP spid="43" grpId="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028CCB9-D8D5-4F42-80C4-9AA576C680F7}"/>
              </a:ext>
            </a:extLst>
          </p:cNvPr>
          <p:cNvGrpSpPr>
            <a:grpSpLocks/>
          </p:cNvGrpSpPr>
          <p:nvPr/>
        </p:nvGrpSpPr>
        <p:grpSpPr bwMode="auto">
          <a:xfrm>
            <a:off x="4168775" y="2405063"/>
            <a:ext cx="3740150" cy="3779837"/>
            <a:chOff x="1973263" y="-17463"/>
            <a:chExt cx="5167313" cy="5160963"/>
          </a:xfrm>
        </p:grpSpPr>
        <p:sp>
          <p:nvSpPr>
            <p:cNvPr id="4" name="Freeform 5">
              <a:extLst>
                <a:ext uri="{FF2B5EF4-FFF2-40B4-BE49-F238E27FC236}">
                  <a16:creationId xmlns:a16="http://schemas.microsoft.com/office/drawing/2014/main" id="{CD683BD2-D6AA-4285-8D59-58AAC6E33D18}"/>
                </a:ext>
              </a:extLst>
            </p:cNvPr>
            <p:cNvSpPr>
              <a:spLocks/>
            </p:cNvSpPr>
            <p:nvPr/>
          </p:nvSpPr>
          <p:spPr bwMode="auto">
            <a:xfrm>
              <a:off x="2966809" y="2126255"/>
              <a:ext cx="2493732" cy="3008575"/>
            </a:xfrm>
            <a:custGeom>
              <a:avLst/>
              <a:gdLst>
                <a:gd name="T0" fmla="*/ 1021 w 1039"/>
                <a:gd name="T1" fmla="*/ 165 h 1254"/>
                <a:gd name="T2" fmla="*/ 1039 w 1039"/>
                <a:gd name="T3" fmla="*/ 0 h 1254"/>
                <a:gd name="T4" fmla="*/ 0 w 1039"/>
                <a:gd name="T5" fmla="*/ 611 h 1254"/>
                <a:gd name="T6" fmla="*/ 302 w 1039"/>
                <a:gd name="T7" fmla="*/ 1192 h 1254"/>
                <a:gd name="T8" fmla="*/ 1021 w 1039"/>
                <a:gd name="T9" fmla="*/ 165 h 1254"/>
              </a:gdLst>
              <a:ahLst/>
              <a:cxnLst>
                <a:cxn ang="0">
                  <a:pos x="T0" y="T1"/>
                </a:cxn>
                <a:cxn ang="0">
                  <a:pos x="T2" y="T3"/>
                </a:cxn>
                <a:cxn ang="0">
                  <a:pos x="T4" y="T5"/>
                </a:cxn>
                <a:cxn ang="0">
                  <a:pos x="T6" y="T7"/>
                </a:cxn>
                <a:cxn ang="0">
                  <a:pos x="T8" y="T9"/>
                </a:cxn>
              </a:cxnLst>
              <a:rect l="0" t="0" r="r" b="b"/>
              <a:pathLst>
                <a:path w="1039" h="1254">
                  <a:moveTo>
                    <a:pt x="1021" y="165"/>
                  </a:moveTo>
                  <a:cubicBezTo>
                    <a:pt x="1029" y="108"/>
                    <a:pt x="1035" y="53"/>
                    <a:pt x="1039" y="0"/>
                  </a:cubicBezTo>
                  <a:cubicBezTo>
                    <a:pt x="0" y="611"/>
                    <a:pt x="0" y="611"/>
                    <a:pt x="0" y="611"/>
                  </a:cubicBezTo>
                  <a:cubicBezTo>
                    <a:pt x="33" y="1001"/>
                    <a:pt x="152" y="1144"/>
                    <a:pt x="302" y="1192"/>
                  </a:cubicBezTo>
                  <a:cubicBezTo>
                    <a:pt x="493" y="1254"/>
                    <a:pt x="937" y="790"/>
                    <a:pt x="1021" y="165"/>
                  </a:cubicBezTo>
                  <a:close/>
                </a:path>
              </a:pathLst>
            </a:custGeom>
            <a:solidFill>
              <a:schemeClr val="bg1">
                <a:lumMod val="6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5" name="Freeform 6">
              <a:extLst>
                <a:ext uri="{FF2B5EF4-FFF2-40B4-BE49-F238E27FC236}">
                  <a16:creationId xmlns:a16="http://schemas.microsoft.com/office/drawing/2014/main" id="{4666B162-C102-403A-83C6-3E690076A4AC}"/>
                </a:ext>
              </a:extLst>
            </p:cNvPr>
            <p:cNvSpPr>
              <a:spLocks/>
            </p:cNvSpPr>
            <p:nvPr/>
          </p:nvSpPr>
          <p:spPr bwMode="auto">
            <a:xfrm>
              <a:off x="1973263" y="2076401"/>
              <a:ext cx="3487278" cy="1515125"/>
            </a:xfrm>
            <a:custGeom>
              <a:avLst/>
              <a:gdLst>
                <a:gd name="T0" fmla="*/ 1453 w 1453"/>
                <a:gd name="T1" fmla="*/ 20 h 631"/>
                <a:gd name="T2" fmla="*/ 1090 w 1453"/>
                <a:gd name="T3" fmla="*/ 0 h 631"/>
                <a:gd name="T4" fmla="*/ 24 w 1453"/>
                <a:gd name="T5" fmla="*/ 370 h 631"/>
                <a:gd name="T6" fmla="*/ 414 w 1453"/>
                <a:gd name="T7" fmla="*/ 631 h 631"/>
                <a:gd name="T8" fmla="*/ 414 w 1453"/>
                <a:gd name="T9" fmla="*/ 631 h 631"/>
                <a:gd name="T10" fmla="*/ 1453 w 1453"/>
                <a:gd name="T11" fmla="*/ 20 h 631"/>
              </a:gdLst>
              <a:ahLst/>
              <a:cxnLst>
                <a:cxn ang="0">
                  <a:pos x="T0" y="T1"/>
                </a:cxn>
                <a:cxn ang="0">
                  <a:pos x="T2" y="T3"/>
                </a:cxn>
                <a:cxn ang="0">
                  <a:pos x="T4" y="T5"/>
                </a:cxn>
                <a:cxn ang="0">
                  <a:pos x="T6" y="T7"/>
                </a:cxn>
                <a:cxn ang="0">
                  <a:pos x="T8" y="T9"/>
                </a:cxn>
                <a:cxn ang="0">
                  <a:pos x="T10" y="T11"/>
                </a:cxn>
              </a:cxnLst>
              <a:rect l="0" t="0" r="r" b="b"/>
              <a:pathLst>
                <a:path w="1453" h="631">
                  <a:moveTo>
                    <a:pt x="1453" y="20"/>
                  </a:moveTo>
                  <a:cubicBezTo>
                    <a:pt x="1344" y="7"/>
                    <a:pt x="1223" y="0"/>
                    <a:pt x="1090" y="0"/>
                  </a:cubicBezTo>
                  <a:cubicBezTo>
                    <a:pt x="417" y="0"/>
                    <a:pt x="0" y="201"/>
                    <a:pt x="24" y="370"/>
                  </a:cubicBezTo>
                  <a:cubicBezTo>
                    <a:pt x="38" y="466"/>
                    <a:pt x="185" y="563"/>
                    <a:pt x="414" y="631"/>
                  </a:cubicBezTo>
                  <a:cubicBezTo>
                    <a:pt x="414" y="631"/>
                    <a:pt x="414" y="631"/>
                    <a:pt x="414" y="631"/>
                  </a:cubicBezTo>
                  <a:cubicBezTo>
                    <a:pt x="1453" y="20"/>
                    <a:pt x="1453" y="20"/>
                    <a:pt x="1453" y="20"/>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6" name="Freeform 7">
              <a:extLst>
                <a:ext uri="{FF2B5EF4-FFF2-40B4-BE49-F238E27FC236}">
                  <a16:creationId xmlns:a16="http://schemas.microsoft.com/office/drawing/2014/main" id="{B6878C3B-5753-4BB4-89B5-FD4E8E4106C7}"/>
                </a:ext>
              </a:extLst>
            </p:cNvPr>
            <p:cNvSpPr>
              <a:spLocks/>
            </p:cNvSpPr>
            <p:nvPr/>
          </p:nvSpPr>
          <p:spPr bwMode="auto">
            <a:xfrm>
              <a:off x="2030288" y="2969437"/>
              <a:ext cx="1570372" cy="1983318"/>
            </a:xfrm>
            <a:custGeom>
              <a:avLst/>
              <a:gdLst>
                <a:gd name="T0" fmla="*/ 390 w 654"/>
                <a:gd name="T1" fmla="*/ 260 h 827"/>
                <a:gd name="T2" fmla="*/ 0 w 654"/>
                <a:gd name="T3" fmla="*/ 0 h 827"/>
                <a:gd name="T4" fmla="*/ 654 w 654"/>
                <a:gd name="T5" fmla="*/ 827 h 827"/>
                <a:gd name="T6" fmla="*/ 390 w 654"/>
                <a:gd name="T7" fmla="*/ 260 h 827"/>
              </a:gdLst>
              <a:ahLst/>
              <a:cxnLst>
                <a:cxn ang="0">
                  <a:pos x="T0" y="T1"/>
                </a:cxn>
                <a:cxn ang="0">
                  <a:pos x="T2" y="T3"/>
                </a:cxn>
                <a:cxn ang="0">
                  <a:pos x="T4" y="T5"/>
                </a:cxn>
                <a:cxn ang="0">
                  <a:pos x="T6" y="T7"/>
                </a:cxn>
              </a:cxnLst>
              <a:rect l="0" t="0" r="r" b="b"/>
              <a:pathLst>
                <a:path w="654" h="827">
                  <a:moveTo>
                    <a:pt x="390" y="260"/>
                  </a:moveTo>
                  <a:cubicBezTo>
                    <a:pt x="162" y="192"/>
                    <a:pt x="14" y="95"/>
                    <a:pt x="0" y="0"/>
                  </a:cubicBezTo>
                  <a:cubicBezTo>
                    <a:pt x="58" y="376"/>
                    <a:pt x="312" y="687"/>
                    <a:pt x="654" y="827"/>
                  </a:cubicBezTo>
                  <a:cubicBezTo>
                    <a:pt x="522" y="767"/>
                    <a:pt x="420" y="616"/>
                    <a:pt x="390" y="260"/>
                  </a:cubicBezTo>
                  <a:close/>
                </a:path>
              </a:pathLst>
            </a:custGeom>
            <a:solidFill>
              <a:schemeClr val="accent5"/>
            </a:solidFill>
            <a:ln>
              <a:noFill/>
            </a:ln>
          </p:spPr>
          <p:txBody>
            <a:bodyPr/>
            <a:lstStyle/>
            <a:p>
              <a:pPr eaLnBrk="1" fontAlgn="auto" hangingPunct="1">
                <a:spcBef>
                  <a:spcPts val="0"/>
                </a:spcBef>
                <a:spcAft>
                  <a:spcPts val="0"/>
                </a:spcAft>
                <a:defRPr/>
              </a:pPr>
              <a:endParaRPr lang="en-US" sz="1351">
                <a:latin typeface="+mn-lt"/>
              </a:endParaRPr>
            </a:p>
          </p:txBody>
        </p:sp>
        <p:sp>
          <p:nvSpPr>
            <p:cNvPr id="7" name="Freeform 8">
              <a:extLst>
                <a:ext uri="{FF2B5EF4-FFF2-40B4-BE49-F238E27FC236}">
                  <a16:creationId xmlns:a16="http://schemas.microsoft.com/office/drawing/2014/main" id="{6719DF10-D5F3-46CB-ABA9-3E54F5053AB3}"/>
                </a:ext>
              </a:extLst>
            </p:cNvPr>
            <p:cNvSpPr>
              <a:spLocks/>
            </p:cNvSpPr>
            <p:nvPr/>
          </p:nvSpPr>
          <p:spPr bwMode="auto">
            <a:xfrm>
              <a:off x="3589694" y="2262812"/>
              <a:ext cx="3533336" cy="1543304"/>
            </a:xfrm>
            <a:custGeom>
              <a:avLst/>
              <a:gdLst>
                <a:gd name="T0" fmla="*/ 1466 w 1472"/>
                <a:gd name="T1" fmla="*/ 292 h 642"/>
                <a:gd name="T2" fmla="*/ 1079 w 1472"/>
                <a:gd name="T3" fmla="*/ 0 h 642"/>
                <a:gd name="T4" fmla="*/ 0 w 1472"/>
                <a:gd name="T5" fmla="*/ 611 h 642"/>
                <a:gd name="T6" fmla="*/ 417 w 1472"/>
                <a:gd name="T7" fmla="*/ 642 h 642"/>
                <a:gd name="T8" fmla="*/ 1466 w 1472"/>
                <a:gd name="T9" fmla="*/ 292 h 642"/>
              </a:gdLst>
              <a:ahLst/>
              <a:cxnLst>
                <a:cxn ang="0">
                  <a:pos x="T0" y="T1"/>
                </a:cxn>
                <a:cxn ang="0">
                  <a:pos x="T2" y="T3"/>
                </a:cxn>
                <a:cxn ang="0">
                  <a:pos x="T4" y="T5"/>
                </a:cxn>
                <a:cxn ang="0">
                  <a:pos x="T6" y="T7"/>
                </a:cxn>
                <a:cxn ang="0">
                  <a:pos x="T8" y="T9"/>
                </a:cxn>
              </a:cxnLst>
              <a:rect l="0" t="0" r="r" b="b"/>
              <a:pathLst>
                <a:path w="1472" h="642">
                  <a:moveTo>
                    <a:pt x="1466" y="292"/>
                  </a:moveTo>
                  <a:cubicBezTo>
                    <a:pt x="1472" y="188"/>
                    <a:pt x="1341" y="74"/>
                    <a:pt x="1079" y="0"/>
                  </a:cubicBezTo>
                  <a:cubicBezTo>
                    <a:pt x="0" y="611"/>
                    <a:pt x="0" y="611"/>
                    <a:pt x="0" y="611"/>
                  </a:cubicBezTo>
                  <a:cubicBezTo>
                    <a:pt x="127" y="631"/>
                    <a:pt x="268" y="642"/>
                    <a:pt x="417" y="642"/>
                  </a:cubicBezTo>
                  <a:cubicBezTo>
                    <a:pt x="999" y="642"/>
                    <a:pt x="1455" y="468"/>
                    <a:pt x="1466" y="292"/>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8" name="Freeform 9">
              <a:extLst>
                <a:ext uri="{FF2B5EF4-FFF2-40B4-BE49-F238E27FC236}">
                  <a16:creationId xmlns:a16="http://schemas.microsoft.com/office/drawing/2014/main" id="{B9DF275B-BADF-4561-8CDC-EB36ECBFCB8D}"/>
                </a:ext>
              </a:extLst>
            </p:cNvPr>
            <p:cNvSpPr>
              <a:spLocks/>
            </p:cNvSpPr>
            <p:nvPr/>
          </p:nvSpPr>
          <p:spPr bwMode="auto">
            <a:xfrm>
              <a:off x="3574340" y="2997614"/>
              <a:ext cx="3531143" cy="2145886"/>
            </a:xfrm>
            <a:custGeom>
              <a:avLst/>
              <a:gdLst>
                <a:gd name="T0" fmla="*/ 423 w 1471"/>
                <a:gd name="T1" fmla="*/ 337 h 894"/>
                <a:gd name="T2" fmla="*/ 0 w 1471"/>
                <a:gd name="T3" fmla="*/ 305 h 894"/>
                <a:gd name="T4" fmla="*/ 0 w 1471"/>
                <a:gd name="T5" fmla="*/ 305 h 894"/>
                <a:gd name="T6" fmla="*/ 0 w 1471"/>
                <a:gd name="T7" fmla="*/ 305 h 894"/>
                <a:gd name="T8" fmla="*/ 415 w 1471"/>
                <a:gd name="T9" fmla="*/ 894 h 894"/>
                <a:gd name="T10" fmla="*/ 1471 w 1471"/>
                <a:gd name="T11" fmla="*/ 0 h 894"/>
                <a:gd name="T12" fmla="*/ 423 w 1471"/>
                <a:gd name="T13" fmla="*/ 337 h 894"/>
              </a:gdLst>
              <a:ahLst/>
              <a:cxnLst>
                <a:cxn ang="0">
                  <a:pos x="T0" y="T1"/>
                </a:cxn>
                <a:cxn ang="0">
                  <a:pos x="T2" y="T3"/>
                </a:cxn>
                <a:cxn ang="0">
                  <a:pos x="T4" y="T5"/>
                </a:cxn>
                <a:cxn ang="0">
                  <a:pos x="T6" y="T7"/>
                </a:cxn>
                <a:cxn ang="0">
                  <a:pos x="T8" y="T9"/>
                </a:cxn>
                <a:cxn ang="0">
                  <a:pos x="T10" y="T11"/>
                </a:cxn>
                <a:cxn ang="0">
                  <a:pos x="T12" y="T13"/>
                </a:cxn>
              </a:cxnLst>
              <a:rect l="0" t="0" r="r" b="b"/>
              <a:pathLst>
                <a:path w="1471" h="894">
                  <a:moveTo>
                    <a:pt x="423" y="337"/>
                  </a:moveTo>
                  <a:cubicBezTo>
                    <a:pt x="272" y="337"/>
                    <a:pt x="129" y="325"/>
                    <a:pt x="0" y="305"/>
                  </a:cubicBezTo>
                  <a:cubicBezTo>
                    <a:pt x="0" y="305"/>
                    <a:pt x="0" y="305"/>
                    <a:pt x="0" y="305"/>
                  </a:cubicBezTo>
                  <a:cubicBezTo>
                    <a:pt x="0" y="305"/>
                    <a:pt x="0" y="305"/>
                    <a:pt x="0" y="305"/>
                  </a:cubicBezTo>
                  <a:cubicBezTo>
                    <a:pt x="33" y="755"/>
                    <a:pt x="252" y="894"/>
                    <a:pt x="415" y="894"/>
                  </a:cubicBezTo>
                  <a:cubicBezTo>
                    <a:pt x="946" y="894"/>
                    <a:pt x="1386" y="507"/>
                    <a:pt x="1471" y="0"/>
                  </a:cubicBezTo>
                  <a:cubicBezTo>
                    <a:pt x="1440" y="171"/>
                    <a:pt x="992" y="337"/>
                    <a:pt x="423" y="337"/>
                  </a:cubicBezTo>
                  <a:close/>
                </a:path>
              </a:pathLst>
            </a:custGeom>
            <a:solidFill>
              <a:schemeClr val="accent4"/>
            </a:solidFill>
            <a:ln>
              <a:noFill/>
            </a:ln>
          </p:spPr>
          <p:txBody>
            <a:bodyPr/>
            <a:lstStyle/>
            <a:p>
              <a:pPr eaLnBrk="1" fontAlgn="auto" hangingPunct="1">
                <a:spcBef>
                  <a:spcPts val="0"/>
                </a:spcBef>
                <a:spcAft>
                  <a:spcPts val="0"/>
                </a:spcAft>
                <a:defRPr/>
              </a:pPr>
              <a:endParaRPr lang="en-US" sz="1351">
                <a:latin typeface="+mn-lt"/>
              </a:endParaRPr>
            </a:p>
          </p:txBody>
        </p:sp>
        <p:sp>
          <p:nvSpPr>
            <p:cNvPr id="9" name="Freeform 10">
              <a:extLst>
                <a:ext uri="{FF2B5EF4-FFF2-40B4-BE49-F238E27FC236}">
                  <a16:creationId xmlns:a16="http://schemas.microsoft.com/office/drawing/2014/main" id="{05588AEF-39DC-454E-A46B-20E9E0EF10E5}"/>
                </a:ext>
              </a:extLst>
            </p:cNvPr>
            <p:cNvSpPr>
              <a:spLocks/>
            </p:cNvSpPr>
            <p:nvPr/>
          </p:nvSpPr>
          <p:spPr bwMode="auto">
            <a:xfrm>
              <a:off x="2017128" y="2044"/>
              <a:ext cx="2618749" cy="2913203"/>
            </a:xfrm>
            <a:custGeom>
              <a:avLst/>
              <a:gdLst>
                <a:gd name="T0" fmla="*/ 1064 w 1091"/>
                <a:gd name="T1" fmla="*/ 0 h 1213"/>
                <a:gd name="T2" fmla="*/ 6 w 1091"/>
                <a:gd name="T3" fmla="*/ 908 h 1213"/>
                <a:gd name="T4" fmla="*/ 6 w 1091"/>
                <a:gd name="T5" fmla="*/ 908 h 1213"/>
                <a:gd name="T6" fmla="*/ 386 w 1091"/>
                <a:gd name="T7" fmla="*/ 1213 h 1213"/>
                <a:gd name="T8" fmla="*/ 1091 w 1091"/>
                <a:gd name="T9" fmla="*/ 0 h 1213"/>
                <a:gd name="T10" fmla="*/ 1064 w 1091"/>
                <a:gd name="T11" fmla="*/ 0 h 1213"/>
              </a:gdLst>
              <a:ahLst/>
              <a:cxnLst>
                <a:cxn ang="0">
                  <a:pos x="T0" y="T1"/>
                </a:cxn>
                <a:cxn ang="0">
                  <a:pos x="T2" y="T3"/>
                </a:cxn>
                <a:cxn ang="0">
                  <a:pos x="T4" y="T5"/>
                </a:cxn>
                <a:cxn ang="0">
                  <a:pos x="T6" y="T7"/>
                </a:cxn>
                <a:cxn ang="0">
                  <a:pos x="T8" y="T9"/>
                </a:cxn>
                <a:cxn ang="0">
                  <a:pos x="T10" y="T11"/>
                </a:cxn>
              </a:cxnLst>
              <a:rect l="0" t="0" r="r" b="b"/>
              <a:pathLst>
                <a:path w="1091" h="1213">
                  <a:moveTo>
                    <a:pt x="1064" y="0"/>
                  </a:moveTo>
                  <a:cubicBezTo>
                    <a:pt x="528" y="0"/>
                    <a:pt x="84" y="394"/>
                    <a:pt x="6" y="908"/>
                  </a:cubicBezTo>
                  <a:cubicBezTo>
                    <a:pt x="6" y="908"/>
                    <a:pt x="6" y="908"/>
                    <a:pt x="6" y="908"/>
                  </a:cubicBezTo>
                  <a:cubicBezTo>
                    <a:pt x="0" y="1039"/>
                    <a:pt x="152" y="1145"/>
                    <a:pt x="386" y="1213"/>
                  </a:cubicBezTo>
                  <a:cubicBezTo>
                    <a:pt x="401" y="646"/>
                    <a:pt x="775" y="21"/>
                    <a:pt x="1091" y="0"/>
                  </a:cubicBezTo>
                  <a:cubicBezTo>
                    <a:pt x="1082" y="0"/>
                    <a:pt x="1073" y="0"/>
                    <a:pt x="1064"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0" name="Freeform 11">
              <a:extLst>
                <a:ext uri="{FF2B5EF4-FFF2-40B4-BE49-F238E27FC236}">
                  <a16:creationId xmlns:a16="http://schemas.microsoft.com/office/drawing/2014/main" id="{4A50E5AE-A734-443A-8815-324C247AEC21}"/>
                </a:ext>
              </a:extLst>
            </p:cNvPr>
            <p:cNvSpPr>
              <a:spLocks/>
            </p:cNvSpPr>
            <p:nvPr/>
          </p:nvSpPr>
          <p:spPr bwMode="auto">
            <a:xfrm>
              <a:off x="2942683" y="-17463"/>
              <a:ext cx="2528826" cy="2932710"/>
            </a:xfrm>
            <a:custGeom>
              <a:avLst/>
              <a:gdLst>
                <a:gd name="T0" fmla="*/ 0 w 1053"/>
                <a:gd name="T1" fmla="*/ 1221 h 1221"/>
                <a:gd name="T2" fmla="*/ 0 w 1053"/>
                <a:gd name="T3" fmla="*/ 1221 h 1221"/>
                <a:gd name="T4" fmla="*/ 1053 w 1053"/>
                <a:gd name="T5" fmla="*/ 590 h 1221"/>
                <a:gd name="T6" fmla="*/ 710 w 1053"/>
                <a:gd name="T7" fmla="*/ 8 h 1221"/>
                <a:gd name="T8" fmla="*/ 0 w 1053"/>
                <a:gd name="T9" fmla="*/ 1221 h 1221"/>
              </a:gdLst>
              <a:ahLst/>
              <a:cxnLst>
                <a:cxn ang="0">
                  <a:pos x="T0" y="T1"/>
                </a:cxn>
                <a:cxn ang="0">
                  <a:pos x="T2" y="T3"/>
                </a:cxn>
                <a:cxn ang="0">
                  <a:pos x="T4" y="T5"/>
                </a:cxn>
                <a:cxn ang="0">
                  <a:pos x="T6" y="T7"/>
                </a:cxn>
                <a:cxn ang="0">
                  <a:pos x="T8" y="T9"/>
                </a:cxn>
              </a:cxnLst>
              <a:rect l="0" t="0" r="r" b="b"/>
              <a:pathLst>
                <a:path w="1053" h="1221">
                  <a:moveTo>
                    <a:pt x="0" y="1221"/>
                  </a:moveTo>
                  <a:cubicBezTo>
                    <a:pt x="0" y="1221"/>
                    <a:pt x="0" y="1221"/>
                    <a:pt x="0" y="1221"/>
                  </a:cubicBezTo>
                  <a:cubicBezTo>
                    <a:pt x="1053" y="590"/>
                    <a:pt x="1053" y="590"/>
                    <a:pt x="1053" y="590"/>
                  </a:cubicBezTo>
                  <a:cubicBezTo>
                    <a:pt x="1030" y="218"/>
                    <a:pt x="898" y="0"/>
                    <a:pt x="710" y="8"/>
                  </a:cubicBezTo>
                  <a:cubicBezTo>
                    <a:pt x="394" y="22"/>
                    <a:pt x="15" y="651"/>
                    <a:pt x="0" y="1221"/>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sz="1351">
                <a:latin typeface="+mn-lt"/>
              </a:endParaRPr>
            </a:p>
          </p:txBody>
        </p:sp>
        <p:sp>
          <p:nvSpPr>
            <p:cNvPr id="11" name="Freeform 12">
              <a:extLst>
                <a:ext uri="{FF2B5EF4-FFF2-40B4-BE49-F238E27FC236}">
                  <a16:creationId xmlns:a16="http://schemas.microsoft.com/office/drawing/2014/main" id="{B28FC166-4418-4587-8EF3-87F8BF62828B}"/>
                </a:ext>
              </a:extLst>
            </p:cNvPr>
            <p:cNvSpPr>
              <a:spLocks/>
            </p:cNvSpPr>
            <p:nvPr/>
          </p:nvSpPr>
          <p:spPr bwMode="auto">
            <a:xfrm>
              <a:off x="3578727" y="140768"/>
              <a:ext cx="3561849" cy="2980398"/>
            </a:xfrm>
            <a:custGeom>
              <a:avLst/>
              <a:gdLst>
                <a:gd name="T0" fmla="*/ 1473 w 1483"/>
                <a:gd name="T1" fmla="*/ 867 h 1241"/>
                <a:gd name="T2" fmla="*/ 788 w 1483"/>
                <a:gd name="T3" fmla="*/ 9 h 1241"/>
                <a:gd name="T4" fmla="*/ 788 w 1483"/>
                <a:gd name="T5" fmla="*/ 9 h 1241"/>
                <a:gd name="T6" fmla="*/ 681 w 1483"/>
                <a:gd name="T7" fmla="*/ 3 h 1241"/>
                <a:gd name="T8" fmla="*/ 0 w 1483"/>
                <a:gd name="T9" fmla="*/ 1212 h 1241"/>
                <a:gd name="T10" fmla="*/ 0 w 1483"/>
                <a:gd name="T11" fmla="*/ 1212 h 1241"/>
                <a:gd name="T12" fmla="*/ 0 w 1483"/>
                <a:gd name="T13" fmla="*/ 1212 h 1241"/>
                <a:gd name="T14" fmla="*/ 421 w 1483"/>
                <a:gd name="T15" fmla="*/ 1241 h 1241"/>
                <a:gd name="T16" fmla="*/ 1472 w 1483"/>
                <a:gd name="T17" fmla="*/ 866 h 1241"/>
                <a:gd name="T18" fmla="*/ 1473 w 1483"/>
                <a:gd name="T19" fmla="*/ 867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3" h="1241">
                  <a:moveTo>
                    <a:pt x="1473" y="867"/>
                  </a:moveTo>
                  <a:cubicBezTo>
                    <a:pt x="1420" y="472"/>
                    <a:pt x="1150" y="145"/>
                    <a:pt x="788" y="9"/>
                  </a:cubicBezTo>
                  <a:cubicBezTo>
                    <a:pt x="788" y="9"/>
                    <a:pt x="788" y="9"/>
                    <a:pt x="788" y="9"/>
                  </a:cubicBezTo>
                  <a:cubicBezTo>
                    <a:pt x="755" y="2"/>
                    <a:pt x="719" y="0"/>
                    <a:pt x="681" y="3"/>
                  </a:cubicBezTo>
                  <a:cubicBezTo>
                    <a:pt x="431" y="23"/>
                    <a:pt x="53" y="498"/>
                    <a:pt x="0" y="1212"/>
                  </a:cubicBezTo>
                  <a:cubicBezTo>
                    <a:pt x="0" y="1212"/>
                    <a:pt x="0" y="1212"/>
                    <a:pt x="0" y="1212"/>
                  </a:cubicBezTo>
                  <a:cubicBezTo>
                    <a:pt x="0" y="1212"/>
                    <a:pt x="0" y="1212"/>
                    <a:pt x="0" y="1212"/>
                  </a:cubicBezTo>
                  <a:cubicBezTo>
                    <a:pt x="131" y="1231"/>
                    <a:pt x="274" y="1241"/>
                    <a:pt x="421" y="1241"/>
                  </a:cubicBezTo>
                  <a:cubicBezTo>
                    <a:pt x="1003" y="1241"/>
                    <a:pt x="1483" y="1049"/>
                    <a:pt x="1472" y="866"/>
                  </a:cubicBezTo>
                  <a:lnTo>
                    <a:pt x="1473" y="867"/>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sz="1351">
                <a:latin typeface="+mn-lt"/>
              </a:endParaRPr>
            </a:p>
          </p:txBody>
        </p:sp>
      </p:grpSp>
      <p:grpSp>
        <p:nvGrpSpPr>
          <p:cNvPr id="12" name="Group 11">
            <a:extLst>
              <a:ext uri="{FF2B5EF4-FFF2-40B4-BE49-F238E27FC236}">
                <a16:creationId xmlns:a16="http://schemas.microsoft.com/office/drawing/2014/main" id="{5857B503-62EA-4A04-8538-52ED9C26B31A}"/>
              </a:ext>
            </a:extLst>
          </p:cNvPr>
          <p:cNvGrpSpPr>
            <a:grpSpLocks/>
          </p:cNvGrpSpPr>
          <p:nvPr/>
        </p:nvGrpSpPr>
        <p:grpSpPr bwMode="auto">
          <a:xfrm>
            <a:off x="7011988" y="2760663"/>
            <a:ext cx="1582737" cy="282575"/>
            <a:chOff x="7528087" y="2680840"/>
            <a:chExt cx="2803259" cy="316190"/>
          </a:xfrm>
        </p:grpSpPr>
        <p:cxnSp>
          <p:nvCxnSpPr>
            <p:cNvPr id="13" name="Straight Connector 12">
              <a:extLst>
                <a:ext uri="{FF2B5EF4-FFF2-40B4-BE49-F238E27FC236}">
                  <a16:creationId xmlns:a16="http://schemas.microsoft.com/office/drawing/2014/main" id="{D16C3B79-6D38-492F-9C62-96AA9DA87428}"/>
                </a:ext>
              </a:extLst>
            </p:cNvPr>
            <p:cNvCxnSpPr/>
            <p:nvPr/>
          </p:nvCxnSpPr>
          <p:spPr>
            <a:xfrm flipV="1">
              <a:off x="7528087" y="2680840"/>
              <a:ext cx="497669"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782D652-05FE-494F-8D71-F3201D94B0E4}"/>
                </a:ext>
              </a:extLst>
            </p:cNvPr>
            <p:cNvCxnSpPr/>
            <p:nvPr/>
          </p:nvCxnSpPr>
          <p:spPr>
            <a:xfrm>
              <a:off x="8025756" y="2680840"/>
              <a:ext cx="2305590"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8A528384-825C-45E6-8D1C-2C081AE41799}"/>
              </a:ext>
            </a:extLst>
          </p:cNvPr>
          <p:cNvGrpSpPr>
            <a:grpSpLocks/>
          </p:cNvGrpSpPr>
          <p:nvPr/>
        </p:nvGrpSpPr>
        <p:grpSpPr bwMode="auto">
          <a:xfrm>
            <a:off x="7134225" y="5341938"/>
            <a:ext cx="1241425" cy="236537"/>
            <a:chOff x="8125333" y="4745260"/>
            <a:chExt cx="2389596" cy="203034"/>
          </a:xfrm>
        </p:grpSpPr>
        <p:cxnSp>
          <p:nvCxnSpPr>
            <p:cNvPr id="16" name="Straight Connector 15">
              <a:extLst>
                <a:ext uri="{FF2B5EF4-FFF2-40B4-BE49-F238E27FC236}">
                  <a16:creationId xmlns:a16="http://schemas.microsoft.com/office/drawing/2014/main" id="{DDEB0A31-A6C8-4955-B960-3F7C31BEB134}"/>
                </a:ext>
              </a:extLst>
            </p:cNvPr>
            <p:cNvCxnSpPr/>
            <p:nvPr/>
          </p:nvCxnSpPr>
          <p:spPr>
            <a:xfrm>
              <a:off x="8125333" y="4745260"/>
              <a:ext cx="522534" cy="20303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8554255-FE5D-47E8-8080-5E39FC4FACDB}"/>
                </a:ext>
              </a:extLst>
            </p:cNvPr>
            <p:cNvCxnSpPr/>
            <p:nvPr/>
          </p:nvCxnSpPr>
          <p:spPr>
            <a:xfrm>
              <a:off x="8647867" y="4948294"/>
              <a:ext cx="18670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1913F2BD-EA0C-447B-BFC7-960AB277C0C8}"/>
              </a:ext>
            </a:extLst>
          </p:cNvPr>
          <p:cNvGrpSpPr>
            <a:grpSpLocks/>
          </p:cNvGrpSpPr>
          <p:nvPr/>
        </p:nvGrpSpPr>
        <p:grpSpPr bwMode="auto">
          <a:xfrm>
            <a:off x="3740150" y="2949575"/>
            <a:ext cx="1011238" cy="415925"/>
            <a:chOff x="1582038" y="2697524"/>
            <a:chExt cx="2577213" cy="316190"/>
          </a:xfrm>
        </p:grpSpPr>
        <p:cxnSp>
          <p:nvCxnSpPr>
            <p:cNvPr id="19" name="Straight Connector 18">
              <a:extLst>
                <a:ext uri="{FF2B5EF4-FFF2-40B4-BE49-F238E27FC236}">
                  <a16:creationId xmlns:a16="http://schemas.microsoft.com/office/drawing/2014/main" id="{CC9B89E0-3E63-44EF-A06D-F07E807409FD}"/>
                </a:ext>
              </a:extLst>
            </p:cNvPr>
            <p:cNvCxnSpPr/>
            <p:nvPr/>
          </p:nvCxnSpPr>
          <p:spPr>
            <a:xfrm flipH="1" flipV="1">
              <a:off x="3661609" y="2697524"/>
              <a:ext cx="497642"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8554476-FAFB-42B5-B438-FBCBE1BC9283}"/>
                </a:ext>
              </a:extLst>
            </p:cNvPr>
            <p:cNvCxnSpPr/>
            <p:nvPr/>
          </p:nvCxnSpPr>
          <p:spPr>
            <a:xfrm flipH="1">
              <a:off x="1582038" y="2697524"/>
              <a:ext cx="2079571"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61E968F9-0F31-4D4A-B0C1-BF7D22AAA545}"/>
              </a:ext>
            </a:extLst>
          </p:cNvPr>
          <p:cNvGrpSpPr>
            <a:grpSpLocks/>
          </p:cNvGrpSpPr>
          <p:nvPr/>
        </p:nvGrpSpPr>
        <p:grpSpPr bwMode="auto">
          <a:xfrm>
            <a:off x="3754438" y="5121275"/>
            <a:ext cx="890587" cy="387350"/>
            <a:chOff x="1804697" y="4994858"/>
            <a:chExt cx="2493744" cy="316190"/>
          </a:xfrm>
        </p:grpSpPr>
        <p:cxnSp>
          <p:nvCxnSpPr>
            <p:cNvPr id="22" name="Straight Connector 21">
              <a:extLst>
                <a:ext uri="{FF2B5EF4-FFF2-40B4-BE49-F238E27FC236}">
                  <a16:creationId xmlns:a16="http://schemas.microsoft.com/office/drawing/2014/main" id="{BA08CC65-A460-4020-A45A-1D177EC43872}"/>
                </a:ext>
              </a:extLst>
            </p:cNvPr>
            <p:cNvCxnSpPr/>
            <p:nvPr/>
          </p:nvCxnSpPr>
          <p:spPr>
            <a:xfrm flipH="1">
              <a:off x="3800581" y="4994858"/>
              <a:ext cx="497860"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DE3539D-0501-43DB-A8C1-5CC5CE5AF3A6}"/>
                </a:ext>
              </a:extLst>
            </p:cNvPr>
            <p:cNvCxnSpPr/>
            <p:nvPr/>
          </p:nvCxnSpPr>
          <p:spPr>
            <a:xfrm flipH="1">
              <a:off x="1804697" y="5311048"/>
              <a:ext cx="1995884"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4" name="Text Placeholder 5">
            <a:extLst>
              <a:ext uri="{FF2B5EF4-FFF2-40B4-BE49-F238E27FC236}">
                <a16:creationId xmlns:a16="http://schemas.microsoft.com/office/drawing/2014/main" id="{581FCC76-BD1D-450A-BDA5-52A1E4A43ADB}"/>
              </a:ext>
            </a:extLst>
          </p:cNvPr>
          <p:cNvSpPr txBox="1">
            <a:spLocks/>
          </p:cNvSpPr>
          <p:nvPr/>
        </p:nvSpPr>
        <p:spPr>
          <a:xfrm>
            <a:off x="8629650" y="2728913"/>
            <a:ext cx="3397250" cy="730250"/>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Lorem ipsum dolor sit </a:t>
            </a:r>
            <a:r>
              <a:rPr lang="id-ID" sz="1400" dirty="0">
                <a:solidFill>
                  <a:schemeClr val="tx1">
                    <a:lumMod val="50000"/>
                    <a:lumOff val="50000"/>
                  </a:schemeClr>
                </a:solidFill>
                <a:ea typeface="Open Sans Light" panose="020B0306030504020204" pitchFamily="34" charset="0"/>
                <a:cs typeface="Open Sans Light" panose="020B0306030504020204" pitchFamily="34" charset="0"/>
              </a:rPr>
              <a:t>dudu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amet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consectetur</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adipiscing</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elit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endParaRPr lang="id-ID" sz="1400" dirty="0">
              <a:solidFill>
                <a:schemeClr val="tx1">
                  <a:lumMod val="50000"/>
                  <a:lumOff val="50000"/>
                </a:schemeClr>
              </a:solidFill>
            </a:endParaRPr>
          </a:p>
        </p:txBody>
      </p:sp>
      <p:sp>
        <p:nvSpPr>
          <p:cNvPr id="25" name="TextBox 24">
            <a:extLst>
              <a:ext uri="{FF2B5EF4-FFF2-40B4-BE49-F238E27FC236}">
                <a16:creationId xmlns:a16="http://schemas.microsoft.com/office/drawing/2014/main" id="{55D29F69-1908-4AC3-AE2D-A8B4F815CF85}"/>
              </a:ext>
            </a:extLst>
          </p:cNvPr>
          <p:cNvSpPr txBox="1">
            <a:spLocks noChangeArrowheads="1"/>
          </p:cNvSpPr>
          <p:nvPr/>
        </p:nvSpPr>
        <p:spPr bwMode="auto">
          <a:xfrm>
            <a:off x="8594725" y="2392363"/>
            <a:ext cx="1344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a:t>Technology</a:t>
            </a:r>
          </a:p>
        </p:txBody>
      </p:sp>
      <p:sp>
        <p:nvSpPr>
          <p:cNvPr id="26" name="Text Placeholder 5">
            <a:extLst>
              <a:ext uri="{FF2B5EF4-FFF2-40B4-BE49-F238E27FC236}">
                <a16:creationId xmlns:a16="http://schemas.microsoft.com/office/drawing/2014/main" id="{35068973-E2E8-43D3-AF09-3935AE9D38E9}"/>
              </a:ext>
            </a:extLst>
          </p:cNvPr>
          <p:cNvSpPr txBox="1">
            <a:spLocks/>
          </p:cNvSpPr>
          <p:nvPr/>
        </p:nvSpPr>
        <p:spPr>
          <a:xfrm>
            <a:off x="8559800" y="5538788"/>
            <a:ext cx="3397250" cy="731837"/>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1400">
                <a:solidFill>
                  <a:schemeClr val="tx1">
                    <a:lumMod val="50000"/>
                    <a:lumOff val="50000"/>
                  </a:schemeClr>
                </a:solidFill>
                <a:ea typeface="Open Sans Light" panose="020B0306030504020204" pitchFamily="34" charset="0"/>
                <a:cs typeface="Open Sans Light" panose="020B0306030504020204" pitchFamily="34" charset="0"/>
              </a:rPr>
              <a:t>Lorem ipsum dolor sit </a:t>
            </a:r>
            <a:r>
              <a:rPr lang="id-ID" sz="1400">
                <a:solidFill>
                  <a:schemeClr val="tx1">
                    <a:lumMod val="50000"/>
                    <a:lumOff val="50000"/>
                  </a:schemeClr>
                </a:solidFill>
                <a:ea typeface="Open Sans Light" panose="020B0306030504020204" pitchFamily="34" charset="0"/>
                <a:cs typeface="Open Sans Light" panose="020B0306030504020204" pitchFamily="34" charset="0"/>
              </a:rPr>
              <a:t>dudu </a:t>
            </a:r>
            <a:r>
              <a:rPr lang="en-US" sz="1400">
                <a:solidFill>
                  <a:schemeClr val="tx1">
                    <a:lumMod val="50000"/>
                    <a:lumOff val="50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tx1">
                  <a:lumMod val="50000"/>
                  <a:lumOff val="50000"/>
                </a:schemeClr>
              </a:solidFill>
            </a:endParaRPr>
          </a:p>
        </p:txBody>
      </p:sp>
      <p:sp>
        <p:nvSpPr>
          <p:cNvPr id="27" name="TextBox 26">
            <a:extLst>
              <a:ext uri="{FF2B5EF4-FFF2-40B4-BE49-F238E27FC236}">
                <a16:creationId xmlns:a16="http://schemas.microsoft.com/office/drawing/2014/main" id="{F6DA66B1-BFE0-4176-AB60-2848CD114221}"/>
              </a:ext>
            </a:extLst>
          </p:cNvPr>
          <p:cNvSpPr txBox="1">
            <a:spLocks noChangeArrowheads="1"/>
          </p:cNvSpPr>
          <p:nvPr/>
        </p:nvSpPr>
        <p:spPr bwMode="auto">
          <a:xfrm>
            <a:off x="8515350" y="5164138"/>
            <a:ext cx="1700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a:t>Creative Vision</a:t>
            </a:r>
          </a:p>
        </p:txBody>
      </p:sp>
      <p:sp>
        <p:nvSpPr>
          <p:cNvPr id="28" name="Text Placeholder 5">
            <a:extLst>
              <a:ext uri="{FF2B5EF4-FFF2-40B4-BE49-F238E27FC236}">
                <a16:creationId xmlns:a16="http://schemas.microsoft.com/office/drawing/2014/main" id="{9A0B45F9-F52F-4EE8-9908-AB71F01F9C29}"/>
              </a:ext>
            </a:extLst>
          </p:cNvPr>
          <p:cNvSpPr txBox="1">
            <a:spLocks/>
          </p:cNvSpPr>
          <p:nvPr/>
        </p:nvSpPr>
        <p:spPr>
          <a:xfrm>
            <a:off x="204788" y="2921000"/>
            <a:ext cx="3397250" cy="731838"/>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Lorem ipsum dolor sit </a:t>
            </a:r>
            <a:r>
              <a:rPr lang="id-ID" sz="1400" dirty="0">
                <a:solidFill>
                  <a:schemeClr val="tx1">
                    <a:lumMod val="50000"/>
                    <a:lumOff val="50000"/>
                  </a:schemeClr>
                </a:solidFill>
                <a:ea typeface="Open Sans Light" panose="020B0306030504020204" pitchFamily="34" charset="0"/>
                <a:cs typeface="Open Sans Light" panose="020B0306030504020204" pitchFamily="34" charset="0"/>
              </a:rPr>
              <a:t>dudu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amet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consectetur</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adipiscing</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elit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endParaRPr lang="id-ID" sz="1400" dirty="0">
              <a:solidFill>
                <a:schemeClr val="tx1">
                  <a:lumMod val="50000"/>
                  <a:lumOff val="50000"/>
                </a:schemeClr>
              </a:solidFill>
            </a:endParaRPr>
          </a:p>
        </p:txBody>
      </p:sp>
      <p:sp>
        <p:nvSpPr>
          <p:cNvPr id="29" name="TextBox 28">
            <a:extLst>
              <a:ext uri="{FF2B5EF4-FFF2-40B4-BE49-F238E27FC236}">
                <a16:creationId xmlns:a16="http://schemas.microsoft.com/office/drawing/2014/main" id="{12E2F050-E7A8-475A-8BFB-115B6B90E549}"/>
              </a:ext>
            </a:extLst>
          </p:cNvPr>
          <p:cNvSpPr txBox="1">
            <a:spLocks noChangeArrowheads="1"/>
          </p:cNvSpPr>
          <p:nvPr/>
        </p:nvSpPr>
        <p:spPr bwMode="auto">
          <a:xfrm>
            <a:off x="2038350" y="2579688"/>
            <a:ext cx="1536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a:t>Power saving</a:t>
            </a:r>
          </a:p>
        </p:txBody>
      </p:sp>
      <p:sp>
        <p:nvSpPr>
          <p:cNvPr id="30" name="Text Placeholder 5">
            <a:extLst>
              <a:ext uri="{FF2B5EF4-FFF2-40B4-BE49-F238E27FC236}">
                <a16:creationId xmlns:a16="http://schemas.microsoft.com/office/drawing/2014/main" id="{56FBC7FD-28B6-4FC6-A9EF-8CA66423E100}"/>
              </a:ext>
            </a:extLst>
          </p:cNvPr>
          <p:cNvSpPr txBox="1">
            <a:spLocks/>
          </p:cNvSpPr>
          <p:nvPr/>
        </p:nvSpPr>
        <p:spPr>
          <a:xfrm>
            <a:off x="274638" y="5467350"/>
            <a:ext cx="3397250" cy="731838"/>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Lorem ipsum dolor sit </a:t>
            </a:r>
            <a:r>
              <a:rPr lang="id-ID" sz="1400" dirty="0">
                <a:solidFill>
                  <a:schemeClr val="tx1">
                    <a:lumMod val="50000"/>
                    <a:lumOff val="50000"/>
                  </a:schemeClr>
                </a:solidFill>
                <a:ea typeface="Open Sans Light" panose="020B0306030504020204" pitchFamily="34" charset="0"/>
                <a:cs typeface="Open Sans Light" panose="020B0306030504020204" pitchFamily="34" charset="0"/>
              </a:rPr>
              <a:t>dudu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amet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consectetur</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adipiscing</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r>
              <a:rPr lang="en-US" sz="1400" dirty="0" err="1">
                <a:solidFill>
                  <a:schemeClr val="tx1">
                    <a:lumMod val="50000"/>
                    <a:lumOff val="50000"/>
                  </a:schemeClr>
                </a:solidFill>
                <a:ea typeface="Open Sans Light" panose="020B0306030504020204" pitchFamily="34" charset="0"/>
                <a:cs typeface="Open Sans Light" panose="020B0306030504020204" pitchFamily="34" charset="0"/>
              </a:rPr>
              <a:t>elit</a:t>
            </a:r>
            <a:r>
              <a:rPr lang="en-US" sz="1400" dirty="0">
                <a:solidFill>
                  <a:schemeClr val="tx1">
                    <a:lumMod val="50000"/>
                    <a:lumOff val="50000"/>
                  </a:schemeClr>
                </a:solidFill>
                <a:ea typeface="Open Sans Light" panose="020B0306030504020204" pitchFamily="34" charset="0"/>
                <a:cs typeface="Open Sans Light" panose="020B0306030504020204" pitchFamily="34" charset="0"/>
              </a:rPr>
              <a:t>. </a:t>
            </a:r>
            <a:endParaRPr lang="id-ID" sz="1400" dirty="0">
              <a:solidFill>
                <a:schemeClr val="tx1">
                  <a:lumMod val="50000"/>
                  <a:lumOff val="50000"/>
                </a:schemeClr>
              </a:solidFill>
            </a:endParaRPr>
          </a:p>
        </p:txBody>
      </p:sp>
      <p:sp>
        <p:nvSpPr>
          <p:cNvPr id="31" name="TextBox 30">
            <a:extLst>
              <a:ext uri="{FF2B5EF4-FFF2-40B4-BE49-F238E27FC236}">
                <a16:creationId xmlns:a16="http://schemas.microsoft.com/office/drawing/2014/main" id="{F736A078-6DC2-44EB-B7BA-C3C8ECD84AB5}"/>
              </a:ext>
            </a:extLst>
          </p:cNvPr>
          <p:cNvSpPr txBox="1">
            <a:spLocks noChangeArrowheads="1"/>
          </p:cNvSpPr>
          <p:nvPr/>
        </p:nvSpPr>
        <p:spPr bwMode="auto">
          <a:xfrm>
            <a:off x="2341563" y="5092700"/>
            <a:ext cx="1268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a:t>Play music</a:t>
            </a:r>
          </a:p>
        </p:txBody>
      </p:sp>
      <p:grpSp>
        <p:nvGrpSpPr>
          <p:cNvPr id="32" name="Group 31">
            <a:extLst>
              <a:ext uri="{FF2B5EF4-FFF2-40B4-BE49-F238E27FC236}">
                <a16:creationId xmlns:a16="http://schemas.microsoft.com/office/drawing/2014/main" id="{837E2300-0F77-4E2D-8435-32143117C685}"/>
              </a:ext>
            </a:extLst>
          </p:cNvPr>
          <p:cNvGrpSpPr>
            <a:grpSpLocks/>
          </p:cNvGrpSpPr>
          <p:nvPr/>
        </p:nvGrpSpPr>
        <p:grpSpPr bwMode="auto">
          <a:xfrm>
            <a:off x="3651250" y="5148263"/>
            <a:ext cx="731838" cy="731837"/>
            <a:chOff x="8472655" y="2632820"/>
            <a:chExt cx="732135" cy="732133"/>
          </a:xfrm>
        </p:grpSpPr>
        <p:sp>
          <p:nvSpPr>
            <p:cNvPr id="33" name="타원 132">
              <a:extLst>
                <a:ext uri="{FF2B5EF4-FFF2-40B4-BE49-F238E27FC236}">
                  <a16:creationId xmlns:a16="http://schemas.microsoft.com/office/drawing/2014/main" id="{B115E32D-696E-4C8D-94BB-4120B17A9D6D}"/>
                </a:ext>
              </a:extLst>
            </p:cNvPr>
            <p:cNvSpPr/>
            <p:nvPr/>
          </p:nvSpPr>
          <p:spPr>
            <a:xfrm>
              <a:off x="8472655" y="2632820"/>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2000" dirty="0">
                <a:solidFill>
                  <a:srgbClr val="FFFFFF"/>
                </a:solidFill>
                <a:latin typeface="Roboto Thin" charset="0"/>
                <a:ea typeface="+mj-ea"/>
                <a:cs typeface="Roboto condensed"/>
              </a:endParaRPr>
            </a:p>
          </p:txBody>
        </p:sp>
        <p:sp>
          <p:nvSpPr>
            <p:cNvPr id="57373" name="AutoShape 137">
              <a:extLst>
                <a:ext uri="{FF2B5EF4-FFF2-40B4-BE49-F238E27FC236}">
                  <a16:creationId xmlns:a16="http://schemas.microsoft.com/office/drawing/2014/main" id="{515AEEA7-9A09-402C-A2C8-5ABC42C77D0A}"/>
                </a:ext>
              </a:extLst>
            </p:cNvPr>
            <p:cNvSpPr>
              <a:spLocks/>
            </p:cNvSpPr>
            <p:nvPr/>
          </p:nvSpPr>
          <p:spPr bwMode="auto">
            <a:xfrm>
              <a:off x="8675062" y="2828919"/>
              <a:ext cx="341667" cy="339342"/>
            </a:xfrm>
            <a:custGeom>
              <a:avLst/>
              <a:gdLst>
                <a:gd name="T0" fmla="*/ 2147483646 w 21437"/>
                <a:gd name="T1" fmla="*/ 2147483646 h 21437"/>
                <a:gd name="T2" fmla="*/ 2147483646 w 21437"/>
                <a:gd name="T3" fmla="*/ 2147483646 h 21437"/>
                <a:gd name="T4" fmla="*/ 2147483646 w 21437"/>
                <a:gd name="T5" fmla="*/ 2011941622 h 21437"/>
                <a:gd name="T6" fmla="*/ 2147483646 w 21437"/>
                <a:gd name="T7" fmla="*/ 762726494 h 21437"/>
                <a:gd name="T8" fmla="*/ 2147483646 w 21437"/>
                <a:gd name="T9" fmla="*/ 411423040 h 21437"/>
                <a:gd name="T10" fmla="*/ 1647588944 w 21437"/>
                <a:gd name="T11" fmla="*/ 1081996882 h 21437"/>
                <a:gd name="T12" fmla="*/ 637019434 w 21437"/>
                <a:gd name="T13" fmla="*/ 105557444 h 21437"/>
                <a:gd name="T14" fmla="*/ 109218924 w 21437"/>
                <a:gd name="T15" fmla="*/ 105557444 h 21437"/>
                <a:gd name="T16" fmla="*/ 109218924 w 21437"/>
                <a:gd name="T17" fmla="*/ 615633759 h 21437"/>
                <a:gd name="T18" fmla="*/ 1119584393 w 21437"/>
                <a:gd name="T19" fmla="*/ 1592075065 h 21437"/>
                <a:gd name="T20" fmla="*/ 427277367 w 21437"/>
                <a:gd name="T21" fmla="*/ 2147483646 h 21437"/>
                <a:gd name="T22" fmla="*/ 791000050 w 21437"/>
                <a:gd name="T23" fmla="*/ 2147483646 h 21437"/>
                <a:gd name="T24" fmla="*/ 2082020694 w 21437"/>
                <a:gd name="T25" fmla="*/ 2147483646 h 21437"/>
                <a:gd name="T26" fmla="*/ 2147483646 w 21437"/>
                <a:gd name="T27" fmla="*/ 2147483646 h 21437"/>
                <a:gd name="T28" fmla="*/ 2147483646 w 21437"/>
                <a:gd name="T29" fmla="*/ 2147483646 h 21437"/>
                <a:gd name="T30" fmla="*/ 2147483646 w 21437"/>
                <a:gd name="T31" fmla="*/ 2147483646 h 21437"/>
                <a:gd name="T32" fmla="*/ 2147483646 w 21437"/>
                <a:gd name="T33" fmla="*/ 2147483646 h 21437"/>
                <a:gd name="T34" fmla="*/ 2147483646 w 21437"/>
                <a:gd name="T35" fmla="*/ 2147483646 h 21437"/>
                <a:gd name="T36" fmla="*/ 2147483646 w 21437"/>
                <a:gd name="T37" fmla="*/ 2147483646 h 21437"/>
                <a:gd name="T38" fmla="*/ 2147483646 w 21437"/>
                <a:gd name="T39" fmla="*/ 2147483646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35" name="Group 34">
            <a:extLst>
              <a:ext uri="{FF2B5EF4-FFF2-40B4-BE49-F238E27FC236}">
                <a16:creationId xmlns:a16="http://schemas.microsoft.com/office/drawing/2014/main" id="{0B11F836-C7E2-4FAE-99C6-D356DEFE3861}"/>
              </a:ext>
            </a:extLst>
          </p:cNvPr>
          <p:cNvGrpSpPr>
            <a:grpSpLocks/>
          </p:cNvGrpSpPr>
          <p:nvPr/>
        </p:nvGrpSpPr>
        <p:grpSpPr bwMode="auto">
          <a:xfrm>
            <a:off x="7913688" y="2438400"/>
            <a:ext cx="731837" cy="731838"/>
            <a:chOff x="8472655" y="1706861"/>
            <a:chExt cx="732135" cy="732133"/>
          </a:xfrm>
        </p:grpSpPr>
        <p:sp>
          <p:nvSpPr>
            <p:cNvPr id="36" name="타원 132">
              <a:extLst>
                <a:ext uri="{FF2B5EF4-FFF2-40B4-BE49-F238E27FC236}">
                  <a16:creationId xmlns:a16="http://schemas.microsoft.com/office/drawing/2014/main" id="{FA9FCCA7-7987-4A84-AFBC-45B8186BA2D6}"/>
                </a:ext>
              </a:extLst>
            </p:cNvPr>
            <p:cNvSpPr/>
            <p:nvPr/>
          </p:nvSpPr>
          <p:spPr>
            <a:xfrm>
              <a:off x="8472655" y="1706861"/>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2000" dirty="0">
                <a:solidFill>
                  <a:srgbClr val="FFFFFF"/>
                </a:solidFill>
                <a:latin typeface="Roboto Thin" charset="0"/>
                <a:ea typeface="+mj-ea"/>
                <a:cs typeface="Roboto condensed"/>
              </a:endParaRPr>
            </a:p>
          </p:txBody>
        </p:sp>
        <p:sp>
          <p:nvSpPr>
            <p:cNvPr id="57371" name="AutoShape 249">
              <a:extLst>
                <a:ext uri="{FF2B5EF4-FFF2-40B4-BE49-F238E27FC236}">
                  <a16:creationId xmlns:a16="http://schemas.microsoft.com/office/drawing/2014/main" id="{5454BEBA-C2D0-4057-AB41-9C9CFAD5E25B}"/>
                </a:ext>
              </a:extLst>
            </p:cNvPr>
            <p:cNvSpPr>
              <a:spLocks/>
            </p:cNvSpPr>
            <p:nvPr/>
          </p:nvSpPr>
          <p:spPr bwMode="auto">
            <a:xfrm>
              <a:off x="8687943" y="1899104"/>
              <a:ext cx="339342" cy="339342"/>
            </a:xfrm>
            <a:custGeom>
              <a:avLst/>
              <a:gdLst>
                <a:gd name="T0" fmla="*/ 2147483646 w 21600"/>
                <a:gd name="T1" fmla="*/ 1123015493 h 21600"/>
                <a:gd name="T2" fmla="*/ 2147483646 w 21600"/>
                <a:gd name="T3" fmla="*/ 162247344 h 21600"/>
                <a:gd name="T4" fmla="*/ 2147483646 w 21600"/>
                <a:gd name="T5" fmla="*/ 0 h 21600"/>
                <a:gd name="T6" fmla="*/ 2147483646 w 21600"/>
                <a:gd name="T7" fmla="*/ 941610125 h 21600"/>
                <a:gd name="T8" fmla="*/ 1382739769 w 21600"/>
                <a:gd name="T9" fmla="*/ 941610125 h 21600"/>
                <a:gd name="T10" fmla="*/ 1382739769 w 21600"/>
                <a:gd name="T11" fmla="*/ 176823292 h 21600"/>
                <a:gd name="T12" fmla="*/ 768106100 w 21600"/>
                <a:gd name="T13" fmla="*/ 176823292 h 21600"/>
                <a:gd name="T14" fmla="*/ 768106100 w 21600"/>
                <a:gd name="T15" fmla="*/ 941610125 h 21600"/>
                <a:gd name="T16" fmla="*/ 0 w 21600"/>
                <a:gd name="T17" fmla="*/ 941610125 h 21600"/>
                <a:gd name="T18" fmla="*/ 0 w 21600"/>
                <a:gd name="T19" fmla="*/ 1553506953 h 21600"/>
                <a:gd name="T20" fmla="*/ 768106100 w 21600"/>
                <a:gd name="T21" fmla="*/ 1553506953 h 21600"/>
                <a:gd name="T22" fmla="*/ 768106100 w 21600"/>
                <a:gd name="T23" fmla="*/ 2147483646 h 21600"/>
                <a:gd name="T24" fmla="*/ 2147483646 w 21600"/>
                <a:gd name="T25" fmla="*/ 2147483646 h 21600"/>
                <a:gd name="T26" fmla="*/ 2147483646 w 21600"/>
                <a:gd name="T27" fmla="*/ 2147483646 h 21600"/>
                <a:gd name="T28" fmla="*/ 2147483646 w 21600"/>
                <a:gd name="T29" fmla="*/ 2147483646 h 21600"/>
                <a:gd name="T30" fmla="*/ 2147483646 w 21600"/>
                <a:gd name="T31" fmla="*/ 2147483646 h 21600"/>
                <a:gd name="T32" fmla="*/ 2147483646 w 21600"/>
                <a:gd name="T33" fmla="*/ 2147483646 h 21600"/>
                <a:gd name="T34" fmla="*/ 2147483646 w 21600"/>
                <a:gd name="T35" fmla="*/ 2147483646 h 21600"/>
                <a:gd name="T36" fmla="*/ 2147483646 w 21600"/>
                <a:gd name="T37" fmla="*/ 2147483646 h 21600"/>
                <a:gd name="T38" fmla="*/ 2147483646 w 21600"/>
                <a:gd name="T39" fmla="*/ 1123015493 h 21600"/>
                <a:gd name="T40" fmla="*/ 2147483646 w 21600"/>
                <a:gd name="T41" fmla="*/ 1123015493 h 21600"/>
                <a:gd name="T42" fmla="*/ 2147483646 w 21600"/>
                <a:gd name="T43" fmla="*/ 1553506953 h 21600"/>
                <a:gd name="T44" fmla="*/ 1382739769 w 21600"/>
                <a:gd name="T45" fmla="*/ 2147483646 h 21600"/>
                <a:gd name="T46" fmla="*/ 1382739769 w 21600"/>
                <a:gd name="T47" fmla="*/ 1553506953 h 21600"/>
                <a:gd name="T48" fmla="*/ 2147483646 w 21600"/>
                <a:gd name="T49" fmla="*/ 1553506953 h 21600"/>
                <a:gd name="T50" fmla="*/ 1526643305 w 21600"/>
                <a:gd name="T51" fmla="*/ 2147483646 h 21600"/>
                <a:gd name="T52" fmla="*/ 2147483646 w 21600"/>
                <a:gd name="T53" fmla="*/ 1735125745 h 21600"/>
                <a:gd name="T54" fmla="*/ 2147483646 w 21600"/>
                <a:gd name="T55" fmla="*/ 2147483646 h 21600"/>
                <a:gd name="T56" fmla="*/ 1526643305 w 21600"/>
                <a:gd name="T57" fmla="*/ 2147483646 h 21600"/>
                <a:gd name="T58" fmla="*/ 1526643305 w 21600"/>
                <a:gd name="T59" fmla="*/ 2147483646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38" name="Group 37">
            <a:extLst>
              <a:ext uri="{FF2B5EF4-FFF2-40B4-BE49-F238E27FC236}">
                <a16:creationId xmlns:a16="http://schemas.microsoft.com/office/drawing/2014/main" id="{219FB24E-AF81-498B-B3FB-A4D031BD07E8}"/>
              </a:ext>
            </a:extLst>
          </p:cNvPr>
          <p:cNvGrpSpPr>
            <a:grpSpLocks/>
          </p:cNvGrpSpPr>
          <p:nvPr/>
        </p:nvGrpSpPr>
        <p:grpSpPr bwMode="auto">
          <a:xfrm>
            <a:off x="7802563" y="5172075"/>
            <a:ext cx="731837" cy="731838"/>
            <a:chOff x="8472655" y="3558779"/>
            <a:chExt cx="732135" cy="732133"/>
          </a:xfrm>
        </p:grpSpPr>
        <p:sp>
          <p:nvSpPr>
            <p:cNvPr id="39" name="타원 132">
              <a:extLst>
                <a:ext uri="{FF2B5EF4-FFF2-40B4-BE49-F238E27FC236}">
                  <a16:creationId xmlns:a16="http://schemas.microsoft.com/office/drawing/2014/main" id="{02AA7E99-7A58-4FE2-958D-F775175F2C04}"/>
                </a:ext>
              </a:extLst>
            </p:cNvPr>
            <p:cNvSpPr/>
            <p:nvPr/>
          </p:nvSpPr>
          <p:spPr>
            <a:xfrm>
              <a:off x="8472655" y="3558779"/>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2000" dirty="0">
                <a:solidFill>
                  <a:srgbClr val="FFFFFF"/>
                </a:solidFill>
                <a:latin typeface="Roboto Thin" charset="0"/>
                <a:ea typeface="+mj-ea"/>
                <a:cs typeface="Roboto condensed"/>
              </a:endParaRPr>
            </a:p>
          </p:txBody>
        </p:sp>
        <p:sp>
          <p:nvSpPr>
            <p:cNvPr id="57369" name="AutoShape 250">
              <a:extLst>
                <a:ext uri="{FF2B5EF4-FFF2-40B4-BE49-F238E27FC236}">
                  <a16:creationId xmlns:a16="http://schemas.microsoft.com/office/drawing/2014/main" id="{45B11DEE-97F2-465B-A4DC-20344FE97E60}"/>
                </a:ext>
              </a:extLst>
            </p:cNvPr>
            <p:cNvSpPr>
              <a:spLocks/>
            </p:cNvSpPr>
            <p:nvPr/>
          </p:nvSpPr>
          <p:spPr bwMode="auto">
            <a:xfrm>
              <a:off x="8667889" y="3797622"/>
              <a:ext cx="341666" cy="248696"/>
            </a:xfrm>
            <a:custGeom>
              <a:avLst/>
              <a:gdLst>
                <a:gd name="T0" fmla="*/ 2147483646 w 21600"/>
                <a:gd name="T1" fmla="*/ 110438974 h 21600"/>
                <a:gd name="T2" fmla="*/ 2067743698 w 21600"/>
                <a:gd name="T3" fmla="*/ 110438974 h 21600"/>
                <a:gd name="T4" fmla="*/ 2066028440 w 21600"/>
                <a:gd name="T5" fmla="*/ 109117489 h 21600"/>
                <a:gd name="T6" fmla="*/ 1911519593 w 21600"/>
                <a:gd name="T7" fmla="*/ 40249559 h 21600"/>
                <a:gd name="T8" fmla="*/ 1677900593 w 21600"/>
                <a:gd name="T9" fmla="*/ 0 h 21600"/>
                <a:gd name="T10" fmla="*/ 986997243 w 21600"/>
                <a:gd name="T11" fmla="*/ 0 h 21600"/>
                <a:gd name="T12" fmla="*/ 753396703 w 21600"/>
                <a:gd name="T13" fmla="*/ 40249559 h 21600"/>
                <a:gd name="T14" fmla="*/ 599107456 w 21600"/>
                <a:gd name="T15" fmla="*/ 109117489 h 21600"/>
                <a:gd name="T16" fmla="*/ 597152272 w 21600"/>
                <a:gd name="T17" fmla="*/ 110438974 h 21600"/>
                <a:gd name="T18" fmla="*/ 161410358 w 21600"/>
                <a:gd name="T19" fmla="*/ 110438974 h 21600"/>
                <a:gd name="T20" fmla="*/ 0 w 21600"/>
                <a:gd name="T21" fmla="*/ 155487007 h 21600"/>
                <a:gd name="T22" fmla="*/ 0 w 21600"/>
                <a:gd name="T23" fmla="*/ 906146466 h 21600"/>
                <a:gd name="T24" fmla="*/ 161410358 w 21600"/>
                <a:gd name="T25" fmla="*/ 951149596 h 21600"/>
                <a:gd name="T26" fmla="*/ 2147483646 w 21600"/>
                <a:gd name="T27" fmla="*/ 951149596 h 21600"/>
                <a:gd name="T28" fmla="*/ 2147483646 w 21600"/>
                <a:gd name="T29" fmla="*/ 906146466 h 21600"/>
                <a:gd name="T30" fmla="*/ 2147483646 w 21600"/>
                <a:gd name="T31" fmla="*/ 155487007 h 21600"/>
                <a:gd name="T32" fmla="*/ 2147483646 w 21600"/>
                <a:gd name="T33" fmla="*/ 110438974 h 21600"/>
                <a:gd name="T34" fmla="*/ 684661128 w 21600"/>
                <a:gd name="T35" fmla="*/ 877392833 h 21600"/>
                <a:gd name="T36" fmla="*/ 130592021 w 21600"/>
                <a:gd name="T37" fmla="*/ 877392833 h 21600"/>
                <a:gd name="T38" fmla="*/ 130592021 w 21600"/>
                <a:gd name="T39" fmla="*/ 185472503 h 21600"/>
                <a:gd name="T40" fmla="*/ 684661128 w 21600"/>
                <a:gd name="T41" fmla="*/ 185472503 h 21600"/>
                <a:gd name="T42" fmla="*/ 684661128 w 21600"/>
                <a:gd name="T43" fmla="*/ 877392833 h 21600"/>
                <a:gd name="T44" fmla="*/ 2147483646 w 21600"/>
                <a:gd name="T45" fmla="*/ 808697943 h 21600"/>
                <a:gd name="T46" fmla="*/ 1327930085 w 21600"/>
                <a:gd name="T47" fmla="*/ 531410573 h 21600"/>
                <a:gd name="T48" fmla="*/ 2147483646 w 21600"/>
                <a:gd name="T49" fmla="*/ 254167393 h 21600"/>
                <a:gd name="T50" fmla="*/ 2147483646 w 21600"/>
                <a:gd name="T51" fmla="*/ 531410573 h 21600"/>
                <a:gd name="T52" fmla="*/ 2147483646 w 21600"/>
                <a:gd name="T53" fmla="*/ 808697943 h 21600"/>
                <a:gd name="T54" fmla="*/ 2147483646 w 21600"/>
                <a:gd name="T55" fmla="*/ 411194554 h 21600"/>
                <a:gd name="T56" fmla="*/ 2147483646 w 21600"/>
                <a:gd name="T57" fmla="*/ 411194554 h 21600"/>
                <a:gd name="T58" fmla="*/ 2147483646 w 21600"/>
                <a:gd name="T59" fmla="*/ 249279181 h 21600"/>
                <a:gd name="T60" fmla="*/ 2147483646 w 21600"/>
                <a:gd name="T61" fmla="*/ 249279181 h 21600"/>
                <a:gd name="T62" fmla="*/ 2147483646 w 21600"/>
                <a:gd name="T63" fmla="*/ 411194554 h 21600"/>
                <a:gd name="T64" fmla="*/ 2147483646 w 21600"/>
                <a:gd name="T65" fmla="*/ 411194554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41" name="Group 40">
            <a:extLst>
              <a:ext uri="{FF2B5EF4-FFF2-40B4-BE49-F238E27FC236}">
                <a16:creationId xmlns:a16="http://schemas.microsoft.com/office/drawing/2014/main" id="{432CF022-F7A8-4441-969E-46C1EBF0EFBC}"/>
              </a:ext>
            </a:extLst>
          </p:cNvPr>
          <p:cNvGrpSpPr>
            <a:grpSpLocks/>
          </p:cNvGrpSpPr>
          <p:nvPr/>
        </p:nvGrpSpPr>
        <p:grpSpPr bwMode="auto">
          <a:xfrm>
            <a:off x="3609975" y="2582863"/>
            <a:ext cx="731838" cy="731837"/>
            <a:chOff x="2979741" y="1706861"/>
            <a:chExt cx="732135" cy="732133"/>
          </a:xfrm>
        </p:grpSpPr>
        <p:sp>
          <p:nvSpPr>
            <p:cNvPr id="42" name="타원 132">
              <a:extLst>
                <a:ext uri="{FF2B5EF4-FFF2-40B4-BE49-F238E27FC236}">
                  <a16:creationId xmlns:a16="http://schemas.microsoft.com/office/drawing/2014/main" id="{46C9905A-2FF0-4D21-A09C-9F5ACD7409F3}"/>
                </a:ext>
              </a:extLst>
            </p:cNvPr>
            <p:cNvSpPr/>
            <p:nvPr/>
          </p:nvSpPr>
          <p:spPr>
            <a:xfrm>
              <a:off x="2979741" y="1706861"/>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2000" dirty="0">
                <a:solidFill>
                  <a:srgbClr val="FFFFFF"/>
                </a:solidFill>
                <a:latin typeface="Roboto Thin" charset="0"/>
                <a:ea typeface="+mj-ea"/>
                <a:cs typeface="Roboto condensed"/>
              </a:endParaRPr>
            </a:p>
          </p:txBody>
        </p:sp>
        <p:grpSp>
          <p:nvGrpSpPr>
            <p:cNvPr id="43" name="Group 425">
              <a:extLst>
                <a:ext uri="{FF2B5EF4-FFF2-40B4-BE49-F238E27FC236}">
                  <a16:creationId xmlns:a16="http://schemas.microsoft.com/office/drawing/2014/main" id="{7590FE7F-E556-4E81-BC47-2B8FB8B42A6B}"/>
                </a:ext>
              </a:extLst>
            </p:cNvPr>
            <p:cNvGrpSpPr>
              <a:grpSpLocks/>
            </p:cNvGrpSpPr>
            <p:nvPr/>
          </p:nvGrpSpPr>
          <p:grpSpPr bwMode="auto">
            <a:xfrm>
              <a:off x="3184043" y="1943313"/>
              <a:ext cx="337018" cy="260317"/>
              <a:chOff x="0" y="0"/>
              <a:chExt cx="572" cy="440"/>
            </a:xfrm>
            <a:solidFill>
              <a:srgbClr val="FFFFFF"/>
            </a:solidFill>
          </p:grpSpPr>
          <p:sp>
            <p:nvSpPr>
              <p:cNvPr id="44" name="AutoShape 422">
                <a:extLst>
                  <a:ext uri="{FF2B5EF4-FFF2-40B4-BE49-F238E27FC236}">
                    <a16:creationId xmlns:a16="http://schemas.microsoft.com/office/drawing/2014/main" id="{90ED5CCD-36C3-4D32-BEBC-56C474FC3DA8}"/>
                  </a:ext>
                </a:extLst>
              </p:cNvPr>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p:spPr>
            <p:txBody>
              <a:bodyPr lIns="0" tIns="0" rIns="0" bIns="0"/>
              <a:lstStyle/>
              <a:p>
                <a:pPr eaLnBrk="1" fontAlgn="auto" hangingPunct="1">
                  <a:spcBef>
                    <a:spcPts val="0"/>
                  </a:spcBef>
                  <a:spcAft>
                    <a:spcPts val="0"/>
                  </a:spcAft>
                  <a:defRPr/>
                </a:pPr>
                <a:endParaRPr lang="en-US">
                  <a:latin typeface="Roboto Thin" charset="0"/>
                </a:endParaRPr>
              </a:p>
            </p:txBody>
          </p:sp>
          <p:sp>
            <p:nvSpPr>
              <p:cNvPr id="45" name="AutoShape 423">
                <a:extLst>
                  <a:ext uri="{FF2B5EF4-FFF2-40B4-BE49-F238E27FC236}">
                    <a16:creationId xmlns:a16="http://schemas.microsoft.com/office/drawing/2014/main" id="{2FBD940B-C1D9-471A-A9BA-5CE14FE28701}"/>
                  </a:ext>
                </a:extLst>
              </p:cNvPr>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p:spPr>
            <p:txBody>
              <a:bodyPr lIns="0" tIns="0" rIns="0" bIns="0"/>
              <a:lstStyle/>
              <a:p>
                <a:pPr eaLnBrk="1" fontAlgn="auto" hangingPunct="1">
                  <a:spcBef>
                    <a:spcPts val="0"/>
                  </a:spcBef>
                  <a:spcAft>
                    <a:spcPts val="0"/>
                  </a:spcAft>
                  <a:defRPr/>
                </a:pPr>
                <a:endParaRPr lang="en-US">
                  <a:latin typeface="Roboto Thin" charset="0"/>
                </a:endParaRPr>
              </a:p>
            </p:txBody>
          </p:sp>
          <p:sp>
            <p:nvSpPr>
              <p:cNvPr id="46" name="AutoShape 424">
                <a:extLst>
                  <a:ext uri="{FF2B5EF4-FFF2-40B4-BE49-F238E27FC236}">
                    <a16:creationId xmlns:a16="http://schemas.microsoft.com/office/drawing/2014/main" id="{9D223041-708B-4BCC-BC59-386F2E3499B8}"/>
                  </a:ext>
                </a:extLst>
              </p:cNvPr>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p:spPr>
            <p:txBody>
              <a:bodyPr lIns="0" tIns="0" rIns="0" bIns="0"/>
              <a:lstStyle/>
              <a:p>
                <a:pPr eaLnBrk="1" fontAlgn="auto" hangingPunct="1">
                  <a:spcBef>
                    <a:spcPts val="0"/>
                  </a:spcBef>
                  <a:spcAft>
                    <a:spcPts val="0"/>
                  </a:spcAft>
                  <a:defRPr/>
                </a:pPr>
                <a:endParaRPr lang="en-US">
                  <a:latin typeface="Roboto Thin" charset="0"/>
                </a:endParaRPr>
              </a:p>
            </p:txBody>
          </p:sp>
        </p:grpSp>
      </p:grpSp>
      <p:sp>
        <p:nvSpPr>
          <p:cNvPr id="47" name="TextBox 46">
            <a:extLst>
              <a:ext uri="{FF2B5EF4-FFF2-40B4-BE49-F238E27FC236}">
                <a16:creationId xmlns:a16="http://schemas.microsoft.com/office/drawing/2014/main" id="{643E74FE-B4BC-445A-9163-D73DCD1B2A8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8" name="Straight Connector 47">
            <a:extLst>
              <a:ext uri="{FF2B5EF4-FFF2-40B4-BE49-F238E27FC236}">
                <a16:creationId xmlns:a16="http://schemas.microsoft.com/office/drawing/2014/main" id="{D72FDCE8-3936-4C13-AE23-6EDB29B53B43}"/>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39D374AD-5762-4D33-8EF3-65FEDB6B6CF4}"/>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up)">
                                      <p:cBhvr>
                                        <p:cTn id="7" dur="500"/>
                                        <p:tgtEl>
                                          <p:spTgt spid="47"/>
                                        </p:tgtEl>
                                      </p:cBhvr>
                                    </p:animEffect>
                                  </p:childTnLst>
                                </p:cTn>
                              </p:par>
                              <p:par>
                                <p:cTn id="8" presetID="16" presetClass="entr" presetSubtype="37"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barn(outVertical)">
                                      <p:cBhvr>
                                        <p:cTn id="10" dur="500"/>
                                        <p:tgtEl>
                                          <p:spTgt spid="4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anim calcmode="lin" valueType="num">
                                      <p:cBhvr>
                                        <p:cTn id="14" dur="1000" fill="hold"/>
                                        <p:tgtEl>
                                          <p:spTgt spid="49"/>
                                        </p:tgtEl>
                                        <p:attrNameLst>
                                          <p:attrName>ppt_x</p:attrName>
                                        </p:attrNameLst>
                                      </p:cBhvr>
                                      <p:tavLst>
                                        <p:tav tm="0">
                                          <p:val>
                                            <p:strVal val="#ppt_x"/>
                                          </p:val>
                                        </p:tav>
                                        <p:tav tm="100000">
                                          <p:val>
                                            <p:strVal val="#ppt_x"/>
                                          </p:val>
                                        </p:tav>
                                      </p:tavLst>
                                    </p:anim>
                                    <p:anim calcmode="lin" valueType="num">
                                      <p:cBhvr>
                                        <p:cTn id="15" dur="900" decel="100000" fill="hold"/>
                                        <p:tgtEl>
                                          <p:spTgt spid="4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500"/>
                            </p:stCondLst>
                            <p:childTnLst>
                              <p:par>
                                <p:cTn id="23" presetID="22" presetClass="entr" presetSubtype="2"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right)">
                                      <p:cBhvr>
                                        <p:cTn id="25" dur="500"/>
                                        <p:tgtEl>
                                          <p:spTgt spid="18"/>
                                        </p:tgtEl>
                                      </p:cBhvr>
                                    </p:animEffect>
                                  </p:childTnLst>
                                </p:cTn>
                              </p:par>
                              <p:par>
                                <p:cTn id="26" presetID="53" presetClass="entr" presetSubtype="16" fill="hold" nodeType="withEffect">
                                  <p:stCondLst>
                                    <p:cond delay="0"/>
                                  </p:stCondLst>
                                  <p:childTnLst>
                                    <p:set>
                                      <p:cBhvr>
                                        <p:cTn id="27" dur="1" fill="hold">
                                          <p:stCondLst>
                                            <p:cond delay="0"/>
                                          </p:stCondLst>
                                        </p:cTn>
                                        <p:tgtEl>
                                          <p:spTgt spid="41"/>
                                        </p:tgtEl>
                                        <p:attrNameLst>
                                          <p:attrName>style.visibility</p:attrName>
                                        </p:attrNameLst>
                                      </p:cBhvr>
                                      <p:to>
                                        <p:strVal val="visible"/>
                                      </p:to>
                                    </p:set>
                                    <p:anim calcmode="lin" valueType="num">
                                      <p:cBhvr>
                                        <p:cTn id="28" dur="500" fill="hold"/>
                                        <p:tgtEl>
                                          <p:spTgt spid="41"/>
                                        </p:tgtEl>
                                        <p:attrNameLst>
                                          <p:attrName>ppt_w</p:attrName>
                                        </p:attrNameLst>
                                      </p:cBhvr>
                                      <p:tavLst>
                                        <p:tav tm="0">
                                          <p:val>
                                            <p:fltVal val="0"/>
                                          </p:val>
                                        </p:tav>
                                        <p:tav tm="100000">
                                          <p:val>
                                            <p:strVal val="#ppt_w"/>
                                          </p:val>
                                        </p:tav>
                                      </p:tavLst>
                                    </p:anim>
                                    <p:anim calcmode="lin" valueType="num">
                                      <p:cBhvr>
                                        <p:cTn id="29" dur="500" fill="hold"/>
                                        <p:tgtEl>
                                          <p:spTgt spid="41"/>
                                        </p:tgtEl>
                                        <p:attrNameLst>
                                          <p:attrName>ppt_h</p:attrName>
                                        </p:attrNameLst>
                                      </p:cBhvr>
                                      <p:tavLst>
                                        <p:tav tm="0">
                                          <p:val>
                                            <p:fltVal val="0"/>
                                          </p:val>
                                        </p:tav>
                                        <p:tav tm="100000">
                                          <p:val>
                                            <p:strVal val="#ppt_h"/>
                                          </p:val>
                                        </p:tav>
                                      </p:tavLst>
                                    </p:anim>
                                    <p:animEffect transition="in" filter="fade">
                                      <p:cBhvr>
                                        <p:cTn id="30" dur="500"/>
                                        <p:tgtEl>
                                          <p:spTgt spid="4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wipe(up)">
                                      <p:cBhvr>
                                        <p:cTn id="36" dur="500"/>
                                        <p:tgtEl>
                                          <p:spTgt spid="28"/>
                                        </p:tgtEl>
                                      </p:cBhvr>
                                    </p:animEffect>
                                  </p:childTnLst>
                                </p:cTn>
                              </p:par>
                            </p:childTnLst>
                          </p:cTn>
                        </p:par>
                        <p:par>
                          <p:cTn id="37" fill="hold" nodeType="afterGroup">
                            <p:stCondLst>
                              <p:cond delay="2000"/>
                            </p:stCondLst>
                            <p:childTnLst>
                              <p:par>
                                <p:cTn id="38" presetID="22" presetClass="entr" presetSubtype="2" fill="hold"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right)">
                                      <p:cBhvr>
                                        <p:cTn id="40" dur="500"/>
                                        <p:tgtEl>
                                          <p:spTgt spid="21"/>
                                        </p:tgtEl>
                                      </p:cBhvr>
                                    </p:animEffect>
                                  </p:childTnLst>
                                </p:cTn>
                              </p:par>
                              <p:par>
                                <p:cTn id="41" presetID="53" presetClass="entr" presetSubtype="16" fill="hold"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500"/>
                                        <p:tgtEl>
                                          <p:spTgt spid="31"/>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wipe(up)">
                                      <p:cBhvr>
                                        <p:cTn id="51" dur="500"/>
                                        <p:tgtEl>
                                          <p:spTgt spid="30"/>
                                        </p:tgtEl>
                                      </p:cBhvr>
                                    </p:animEffect>
                                  </p:childTnLst>
                                </p:cTn>
                              </p:par>
                            </p:childTnLst>
                          </p:cTn>
                        </p:par>
                        <p:par>
                          <p:cTn id="52" fill="hold" nodeType="afterGroup">
                            <p:stCondLst>
                              <p:cond delay="2500"/>
                            </p:stCondLst>
                            <p:childTnLst>
                              <p:par>
                                <p:cTn id="53" presetID="22" presetClass="entr" presetSubtype="8"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left)">
                                      <p:cBhvr>
                                        <p:cTn id="55" dur="500"/>
                                        <p:tgtEl>
                                          <p:spTgt spid="12"/>
                                        </p:tgtEl>
                                      </p:cBhvr>
                                    </p:animEffect>
                                  </p:childTnLst>
                                </p:cTn>
                              </p:par>
                              <p:par>
                                <p:cTn id="56" presetID="53" presetClass="entr" presetSubtype="16" fill="hold"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p:cTn id="58" dur="500" fill="hold"/>
                                        <p:tgtEl>
                                          <p:spTgt spid="35"/>
                                        </p:tgtEl>
                                        <p:attrNameLst>
                                          <p:attrName>ppt_w</p:attrName>
                                        </p:attrNameLst>
                                      </p:cBhvr>
                                      <p:tavLst>
                                        <p:tav tm="0">
                                          <p:val>
                                            <p:fltVal val="0"/>
                                          </p:val>
                                        </p:tav>
                                        <p:tav tm="100000">
                                          <p:val>
                                            <p:strVal val="#ppt_w"/>
                                          </p:val>
                                        </p:tav>
                                      </p:tavLst>
                                    </p:anim>
                                    <p:anim calcmode="lin" valueType="num">
                                      <p:cBhvr>
                                        <p:cTn id="59" dur="500" fill="hold"/>
                                        <p:tgtEl>
                                          <p:spTgt spid="35"/>
                                        </p:tgtEl>
                                        <p:attrNameLst>
                                          <p:attrName>ppt_h</p:attrName>
                                        </p:attrNameLst>
                                      </p:cBhvr>
                                      <p:tavLst>
                                        <p:tav tm="0">
                                          <p:val>
                                            <p:fltVal val="0"/>
                                          </p:val>
                                        </p:tav>
                                        <p:tav tm="100000">
                                          <p:val>
                                            <p:strVal val="#ppt_h"/>
                                          </p:val>
                                        </p:tav>
                                      </p:tavLst>
                                    </p:anim>
                                    <p:animEffect transition="in" filter="fade">
                                      <p:cBhvr>
                                        <p:cTn id="60" dur="500"/>
                                        <p:tgtEl>
                                          <p:spTgt spid="3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fade">
                                      <p:cBhvr>
                                        <p:cTn id="63" dur="500"/>
                                        <p:tgtEl>
                                          <p:spTgt spid="25"/>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wipe(up)">
                                      <p:cBhvr>
                                        <p:cTn id="66" dur="500"/>
                                        <p:tgtEl>
                                          <p:spTgt spid="24"/>
                                        </p:tgtEl>
                                      </p:cBhvr>
                                    </p:animEffect>
                                  </p:childTnLst>
                                </p:cTn>
                              </p:par>
                            </p:childTnLst>
                          </p:cTn>
                        </p:par>
                        <p:par>
                          <p:cTn id="67" fill="hold" nodeType="afterGroup">
                            <p:stCondLst>
                              <p:cond delay="3000"/>
                            </p:stCondLst>
                            <p:childTnLst>
                              <p:par>
                                <p:cTn id="68" presetID="22" presetClass="entr" presetSubtype="8" fill="hold" nodeType="after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wipe(left)">
                                      <p:cBhvr>
                                        <p:cTn id="70" dur="500"/>
                                        <p:tgtEl>
                                          <p:spTgt spid="15"/>
                                        </p:tgtEl>
                                      </p:cBhvr>
                                    </p:animEffect>
                                  </p:childTnLst>
                                </p:cTn>
                              </p:par>
                              <p:par>
                                <p:cTn id="71" presetID="23" presetClass="entr" presetSubtype="16" fill="hold" nodeType="withEffect">
                                  <p:stCondLst>
                                    <p:cond delay="0"/>
                                  </p:stCondLst>
                                  <p:childTnLst>
                                    <p:set>
                                      <p:cBhvr>
                                        <p:cTn id="72" dur="1" fill="hold">
                                          <p:stCondLst>
                                            <p:cond delay="0"/>
                                          </p:stCondLst>
                                        </p:cTn>
                                        <p:tgtEl>
                                          <p:spTgt spid="38"/>
                                        </p:tgtEl>
                                        <p:attrNameLst>
                                          <p:attrName>style.visibility</p:attrName>
                                        </p:attrNameLst>
                                      </p:cBhvr>
                                      <p:to>
                                        <p:strVal val="visible"/>
                                      </p:to>
                                    </p:set>
                                    <p:anim calcmode="lin" valueType="num">
                                      <p:cBhvr>
                                        <p:cTn id="73" dur="500" fill="hold"/>
                                        <p:tgtEl>
                                          <p:spTgt spid="38"/>
                                        </p:tgtEl>
                                        <p:attrNameLst>
                                          <p:attrName>ppt_w</p:attrName>
                                        </p:attrNameLst>
                                      </p:cBhvr>
                                      <p:tavLst>
                                        <p:tav tm="0">
                                          <p:val>
                                            <p:fltVal val="0"/>
                                          </p:val>
                                        </p:tav>
                                        <p:tav tm="100000">
                                          <p:val>
                                            <p:strVal val="#ppt_w"/>
                                          </p:val>
                                        </p:tav>
                                      </p:tavLst>
                                    </p:anim>
                                    <p:anim calcmode="lin" valueType="num">
                                      <p:cBhvr>
                                        <p:cTn id="74" dur="500" fill="hold"/>
                                        <p:tgtEl>
                                          <p:spTgt spid="38"/>
                                        </p:tgtEl>
                                        <p:attrNameLst>
                                          <p:attrName>ppt_h</p:attrName>
                                        </p:attrNameLst>
                                      </p:cBhvr>
                                      <p:tavLst>
                                        <p:tav tm="0">
                                          <p:val>
                                            <p:fltVal val="0"/>
                                          </p:val>
                                        </p:tav>
                                        <p:tav tm="100000">
                                          <p:val>
                                            <p:strVal val="#ppt_h"/>
                                          </p:val>
                                        </p:tav>
                                      </p:tavLst>
                                    </p:anim>
                                  </p:childTnLst>
                                </p:cTn>
                              </p:par>
                              <p:par>
                                <p:cTn id="75" presetID="10" presetClass="entr" presetSubtype="0" fill="hold" grpId="0" nodeType="with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6"/>
                                        </p:tgtEl>
                                        <p:attrNameLst>
                                          <p:attrName>style.visibility</p:attrName>
                                        </p:attrNameLst>
                                      </p:cBhvr>
                                      <p:to>
                                        <p:strVal val="visible"/>
                                      </p:to>
                                    </p:set>
                                    <p:animEffect transition="in" filter="wipe(up)">
                                      <p:cBhvr>
                                        <p:cTn id="80" dur="500"/>
                                        <p:tgtEl>
                                          <p:spTgt spid="26"/>
                                        </p:tgtEl>
                                      </p:cBhvr>
                                    </p:animEffect>
                                  </p:childTnLst>
                                </p:cTn>
                              </p:par>
                            </p:childTnLst>
                          </p:cTn>
                        </p:par>
                        <p:par>
                          <p:cTn id="81" fill="hold" nodeType="afterGroup">
                            <p:stCondLst>
                              <p:cond delay="3500"/>
                            </p:stCondLst>
                            <p:childTnLst>
                              <p:par>
                                <p:cTn id="82" presetID="2" presetClass="exit" presetSubtype="1" fill="hold" grpId="1" nodeType="afterEffect">
                                  <p:stCondLst>
                                    <p:cond delay="0"/>
                                  </p:stCondLst>
                                  <p:childTnLst>
                                    <p:anim calcmode="lin" valueType="num">
                                      <p:cBhvr additive="base">
                                        <p:cTn id="83" dur="500"/>
                                        <p:tgtEl>
                                          <p:spTgt spid="47"/>
                                        </p:tgtEl>
                                        <p:attrNameLst>
                                          <p:attrName>ppt_x</p:attrName>
                                        </p:attrNameLst>
                                      </p:cBhvr>
                                      <p:tavLst>
                                        <p:tav tm="0">
                                          <p:val>
                                            <p:strVal val="ppt_x"/>
                                          </p:val>
                                        </p:tav>
                                        <p:tav tm="100000">
                                          <p:val>
                                            <p:strVal val="ppt_x"/>
                                          </p:val>
                                        </p:tav>
                                      </p:tavLst>
                                    </p:anim>
                                    <p:anim calcmode="lin" valueType="num">
                                      <p:cBhvr additive="base">
                                        <p:cTn id="84" dur="500"/>
                                        <p:tgtEl>
                                          <p:spTgt spid="47"/>
                                        </p:tgtEl>
                                        <p:attrNameLst>
                                          <p:attrName>ppt_y</p:attrName>
                                        </p:attrNameLst>
                                      </p:cBhvr>
                                      <p:tavLst>
                                        <p:tav tm="0">
                                          <p:val>
                                            <p:strVal val="ppt_y"/>
                                          </p:val>
                                        </p:tav>
                                        <p:tav tm="100000">
                                          <p:val>
                                            <p:strVal val="0-ppt_h/2"/>
                                          </p:val>
                                        </p:tav>
                                      </p:tavLst>
                                    </p:anim>
                                    <p:set>
                                      <p:cBhvr>
                                        <p:cTn id="85" dur="1" fill="hold">
                                          <p:stCondLst>
                                            <p:cond delay="499"/>
                                          </p:stCondLst>
                                        </p:cTn>
                                        <p:tgtEl>
                                          <p:spTgt spid="47"/>
                                        </p:tgtEl>
                                        <p:attrNameLst>
                                          <p:attrName>style.visibility</p:attrName>
                                        </p:attrNameLst>
                                      </p:cBhvr>
                                      <p:to>
                                        <p:strVal val="hidden"/>
                                      </p:to>
                                    </p:set>
                                  </p:childTnLst>
                                </p:cTn>
                              </p:par>
                              <p:par>
                                <p:cTn id="86" presetID="2" presetClass="exit" presetSubtype="1" fill="hold" nodeType="withEffect">
                                  <p:stCondLst>
                                    <p:cond delay="0"/>
                                  </p:stCondLst>
                                  <p:childTnLst>
                                    <p:anim calcmode="lin" valueType="num">
                                      <p:cBhvr additive="base">
                                        <p:cTn id="87" dur="500"/>
                                        <p:tgtEl>
                                          <p:spTgt spid="48"/>
                                        </p:tgtEl>
                                        <p:attrNameLst>
                                          <p:attrName>ppt_x</p:attrName>
                                        </p:attrNameLst>
                                      </p:cBhvr>
                                      <p:tavLst>
                                        <p:tav tm="0">
                                          <p:val>
                                            <p:strVal val="ppt_x"/>
                                          </p:val>
                                        </p:tav>
                                        <p:tav tm="100000">
                                          <p:val>
                                            <p:strVal val="ppt_x"/>
                                          </p:val>
                                        </p:tav>
                                      </p:tavLst>
                                    </p:anim>
                                    <p:anim calcmode="lin" valueType="num">
                                      <p:cBhvr additive="base">
                                        <p:cTn id="88" dur="500"/>
                                        <p:tgtEl>
                                          <p:spTgt spid="48"/>
                                        </p:tgtEl>
                                        <p:attrNameLst>
                                          <p:attrName>ppt_y</p:attrName>
                                        </p:attrNameLst>
                                      </p:cBhvr>
                                      <p:tavLst>
                                        <p:tav tm="0">
                                          <p:val>
                                            <p:strVal val="ppt_y"/>
                                          </p:val>
                                        </p:tav>
                                        <p:tav tm="100000">
                                          <p:val>
                                            <p:strVal val="0-ppt_h/2"/>
                                          </p:val>
                                        </p:tav>
                                      </p:tavLst>
                                    </p:anim>
                                    <p:set>
                                      <p:cBhvr>
                                        <p:cTn id="89" dur="1" fill="hold">
                                          <p:stCondLst>
                                            <p:cond delay="499"/>
                                          </p:stCondLst>
                                        </p:cTn>
                                        <p:tgtEl>
                                          <p:spTgt spid="48"/>
                                        </p:tgtEl>
                                        <p:attrNameLst>
                                          <p:attrName>style.visibility</p:attrName>
                                        </p:attrNameLst>
                                      </p:cBhvr>
                                      <p:to>
                                        <p:strVal val="hidden"/>
                                      </p:to>
                                    </p:set>
                                  </p:childTnLst>
                                </p:cTn>
                              </p:par>
                              <p:par>
                                <p:cTn id="90" presetID="2" presetClass="exit" presetSubtype="1" fill="hold" grpId="1" nodeType="withEffect">
                                  <p:stCondLst>
                                    <p:cond delay="0"/>
                                  </p:stCondLst>
                                  <p:childTnLst>
                                    <p:anim calcmode="lin" valueType="num">
                                      <p:cBhvr additive="base">
                                        <p:cTn id="91" dur="500"/>
                                        <p:tgtEl>
                                          <p:spTgt spid="49"/>
                                        </p:tgtEl>
                                        <p:attrNameLst>
                                          <p:attrName>ppt_x</p:attrName>
                                        </p:attrNameLst>
                                      </p:cBhvr>
                                      <p:tavLst>
                                        <p:tav tm="0">
                                          <p:val>
                                            <p:strVal val="ppt_x"/>
                                          </p:val>
                                        </p:tav>
                                        <p:tav tm="100000">
                                          <p:val>
                                            <p:strVal val="ppt_x"/>
                                          </p:val>
                                        </p:tav>
                                      </p:tavLst>
                                    </p:anim>
                                    <p:anim calcmode="lin" valueType="num">
                                      <p:cBhvr additive="base">
                                        <p:cTn id="92" dur="500"/>
                                        <p:tgtEl>
                                          <p:spTgt spid="49"/>
                                        </p:tgtEl>
                                        <p:attrNameLst>
                                          <p:attrName>ppt_y</p:attrName>
                                        </p:attrNameLst>
                                      </p:cBhvr>
                                      <p:tavLst>
                                        <p:tav tm="0">
                                          <p:val>
                                            <p:strVal val="ppt_y"/>
                                          </p:val>
                                        </p:tav>
                                        <p:tav tm="100000">
                                          <p:val>
                                            <p:strVal val="0-ppt_h/2"/>
                                          </p:val>
                                        </p:tav>
                                      </p:tavLst>
                                    </p:anim>
                                    <p:set>
                                      <p:cBhvr>
                                        <p:cTn id="93" dur="1" fill="hold">
                                          <p:stCondLst>
                                            <p:cond delay="499"/>
                                          </p:stCondLst>
                                        </p:cTn>
                                        <p:tgtEl>
                                          <p:spTgt spid="49"/>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3"/>
                                        </p:tgtEl>
                                        <p:attrNameLst>
                                          <p:attrName>ppt_x</p:attrName>
                                        </p:attrNameLst>
                                      </p:cBhvr>
                                      <p:tavLst>
                                        <p:tav tm="0">
                                          <p:val>
                                            <p:strVal val="ppt_x"/>
                                          </p:val>
                                        </p:tav>
                                        <p:tav tm="100000">
                                          <p:val>
                                            <p:strVal val="ppt_x"/>
                                          </p:val>
                                        </p:tav>
                                      </p:tavLst>
                                    </p:anim>
                                    <p:anim calcmode="lin" valueType="num">
                                      <p:cBhvr additive="base">
                                        <p:cTn id="96" dur="500"/>
                                        <p:tgtEl>
                                          <p:spTgt spid="3"/>
                                        </p:tgtEl>
                                        <p:attrNameLst>
                                          <p:attrName>ppt_y</p:attrName>
                                        </p:attrNameLst>
                                      </p:cBhvr>
                                      <p:tavLst>
                                        <p:tav tm="0">
                                          <p:val>
                                            <p:strVal val="ppt_y"/>
                                          </p:val>
                                        </p:tav>
                                        <p:tav tm="100000">
                                          <p:val>
                                            <p:strVal val="0-ppt_h/2"/>
                                          </p:val>
                                        </p:tav>
                                      </p:tavLst>
                                    </p:anim>
                                    <p:set>
                                      <p:cBhvr>
                                        <p:cTn id="97" dur="1" fill="hold">
                                          <p:stCondLst>
                                            <p:cond delay="499"/>
                                          </p:stCondLst>
                                        </p:cTn>
                                        <p:tgtEl>
                                          <p:spTgt spid="3"/>
                                        </p:tgtEl>
                                        <p:attrNameLst>
                                          <p:attrName>style.visibility</p:attrName>
                                        </p:attrNameLst>
                                      </p:cBhvr>
                                      <p:to>
                                        <p:strVal val="hidden"/>
                                      </p:to>
                                    </p:set>
                                  </p:childTnLst>
                                </p:cTn>
                              </p:par>
                              <p:par>
                                <p:cTn id="98" presetID="2" presetClass="exit" presetSubtype="1" fill="hold" nodeType="withEffect">
                                  <p:stCondLst>
                                    <p:cond delay="0"/>
                                  </p:stCondLst>
                                  <p:childTnLst>
                                    <p:anim calcmode="lin" valueType="num">
                                      <p:cBhvr additive="base">
                                        <p:cTn id="99" dur="500"/>
                                        <p:tgtEl>
                                          <p:spTgt spid="18"/>
                                        </p:tgtEl>
                                        <p:attrNameLst>
                                          <p:attrName>ppt_x</p:attrName>
                                        </p:attrNameLst>
                                      </p:cBhvr>
                                      <p:tavLst>
                                        <p:tav tm="0">
                                          <p:val>
                                            <p:strVal val="ppt_x"/>
                                          </p:val>
                                        </p:tav>
                                        <p:tav tm="100000">
                                          <p:val>
                                            <p:strVal val="ppt_x"/>
                                          </p:val>
                                        </p:tav>
                                      </p:tavLst>
                                    </p:anim>
                                    <p:anim calcmode="lin" valueType="num">
                                      <p:cBhvr additive="base">
                                        <p:cTn id="100" dur="500"/>
                                        <p:tgtEl>
                                          <p:spTgt spid="18"/>
                                        </p:tgtEl>
                                        <p:attrNameLst>
                                          <p:attrName>ppt_y</p:attrName>
                                        </p:attrNameLst>
                                      </p:cBhvr>
                                      <p:tavLst>
                                        <p:tav tm="0">
                                          <p:val>
                                            <p:strVal val="ppt_y"/>
                                          </p:val>
                                        </p:tav>
                                        <p:tav tm="100000">
                                          <p:val>
                                            <p:strVal val="0-ppt_h/2"/>
                                          </p:val>
                                        </p:tav>
                                      </p:tavLst>
                                    </p:anim>
                                    <p:set>
                                      <p:cBhvr>
                                        <p:cTn id="101" dur="1" fill="hold">
                                          <p:stCondLst>
                                            <p:cond delay="499"/>
                                          </p:stCondLst>
                                        </p:cTn>
                                        <p:tgtEl>
                                          <p:spTgt spid="18"/>
                                        </p:tgtEl>
                                        <p:attrNameLst>
                                          <p:attrName>style.visibility</p:attrName>
                                        </p:attrNameLst>
                                      </p:cBhvr>
                                      <p:to>
                                        <p:strVal val="hidden"/>
                                      </p:to>
                                    </p:set>
                                  </p:childTnLst>
                                </p:cTn>
                              </p:par>
                              <p:par>
                                <p:cTn id="102" presetID="2" presetClass="exit" presetSubtype="1" fill="hold" nodeType="withEffect">
                                  <p:stCondLst>
                                    <p:cond delay="0"/>
                                  </p:stCondLst>
                                  <p:childTnLst>
                                    <p:anim calcmode="lin" valueType="num">
                                      <p:cBhvr additive="base">
                                        <p:cTn id="103" dur="500"/>
                                        <p:tgtEl>
                                          <p:spTgt spid="41"/>
                                        </p:tgtEl>
                                        <p:attrNameLst>
                                          <p:attrName>ppt_x</p:attrName>
                                        </p:attrNameLst>
                                      </p:cBhvr>
                                      <p:tavLst>
                                        <p:tav tm="0">
                                          <p:val>
                                            <p:strVal val="ppt_x"/>
                                          </p:val>
                                        </p:tav>
                                        <p:tav tm="100000">
                                          <p:val>
                                            <p:strVal val="ppt_x"/>
                                          </p:val>
                                        </p:tav>
                                      </p:tavLst>
                                    </p:anim>
                                    <p:anim calcmode="lin" valueType="num">
                                      <p:cBhvr additive="base">
                                        <p:cTn id="104" dur="500"/>
                                        <p:tgtEl>
                                          <p:spTgt spid="41"/>
                                        </p:tgtEl>
                                        <p:attrNameLst>
                                          <p:attrName>ppt_y</p:attrName>
                                        </p:attrNameLst>
                                      </p:cBhvr>
                                      <p:tavLst>
                                        <p:tav tm="0">
                                          <p:val>
                                            <p:strVal val="ppt_y"/>
                                          </p:val>
                                        </p:tav>
                                        <p:tav tm="100000">
                                          <p:val>
                                            <p:strVal val="0-ppt_h/2"/>
                                          </p:val>
                                        </p:tav>
                                      </p:tavLst>
                                    </p:anim>
                                    <p:set>
                                      <p:cBhvr>
                                        <p:cTn id="105" dur="1" fill="hold">
                                          <p:stCondLst>
                                            <p:cond delay="499"/>
                                          </p:stCondLst>
                                        </p:cTn>
                                        <p:tgtEl>
                                          <p:spTgt spid="41"/>
                                        </p:tgtEl>
                                        <p:attrNameLst>
                                          <p:attrName>style.visibility</p:attrName>
                                        </p:attrNameLst>
                                      </p:cBhvr>
                                      <p:to>
                                        <p:strVal val="hidden"/>
                                      </p:to>
                                    </p:set>
                                  </p:childTnLst>
                                </p:cTn>
                              </p:par>
                              <p:par>
                                <p:cTn id="106" presetID="2" presetClass="exit" presetSubtype="1" fill="hold" grpId="1" nodeType="withEffect">
                                  <p:stCondLst>
                                    <p:cond delay="0"/>
                                  </p:stCondLst>
                                  <p:childTnLst>
                                    <p:anim calcmode="lin" valueType="num">
                                      <p:cBhvr additive="base">
                                        <p:cTn id="107" dur="500"/>
                                        <p:tgtEl>
                                          <p:spTgt spid="29"/>
                                        </p:tgtEl>
                                        <p:attrNameLst>
                                          <p:attrName>ppt_x</p:attrName>
                                        </p:attrNameLst>
                                      </p:cBhvr>
                                      <p:tavLst>
                                        <p:tav tm="0">
                                          <p:val>
                                            <p:strVal val="ppt_x"/>
                                          </p:val>
                                        </p:tav>
                                        <p:tav tm="100000">
                                          <p:val>
                                            <p:strVal val="ppt_x"/>
                                          </p:val>
                                        </p:tav>
                                      </p:tavLst>
                                    </p:anim>
                                    <p:anim calcmode="lin" valueType="num">
                                      <p:cBhvr additive="base">
                                        <p:cTn id="108" dur="500"/>
                                        <p:tgtEl>
                                          <p:spTgt spid="29"/>
                                        </p:tgtEl>
                                        <p:attrNameLst>
                                          <p:attrName>ppt_y</p:attrName>
                                        </p:attrNameLst>
                                      </p:cBhvr>
                                      <p:tavLst>
                                        <p:tav tm="0">
                                          <p:val>
                                            <p:strVal val="ppt_y"/>
                                          </p:val>
                                        </p:tav>
                                        <p:tav tm="100000">
                                          <p:val>
                                            <p:strVal val="0-ppt_h/2"/>
                                          </p:val>
                                        </p:tav>
                                      </p:tavLst>
                                    </p:anim>
                                    <p:set>
                                      <p:cBhvr>
                                        <p:cTn id="109" dur="1" fill="hold">
                                          <p:stCondLst>
                                            <p:cond delay="499"/>
                                          </p:stCondLst>
                                        </p:cTn>
                                        <p:tgtEl>
                                          <p:spTgt spid="29"/>
                                        </p:tgtEl>
                                        <p:attrNameLst>
                                          <p:attrName>style.visibility</p:attrName>
                                        </p:attrNameLst>
                                      </p:cBhvr>
                                      <p:to>
                                        <p:strVal val="hidden"/>
                                      </p:to>
                                    </p:set>
                                  </p:childTnLst>
                                </p:cTn>
                              </p:par>
                              <p:par>
                                <p:cTn id="110" presetID="2" presetClass="exit" presetSubtype="1" fill="hold" grpId="1" nodeType="withEffect">
                                  <p:stCondLst>
                                    <p:cond delay="0"/>
                                  </p:stCondLst>
                                  <p:childTnLst>
                                    <p:anim calcmode="lin" valueType="num">
                                      <p:cBhvr additive="base">
                                        <p:cTn id="111" dur="500"/>
                                        <p:tgtEl>
                                          <p:spTgt spid="28"/>
                                        </p:tgtEl>
                                        <p:attrNameLst>
                                          <p:attrName>ppt_x</p:attrName>
                                        </p:attrNameLst>
                                      </p:cBhvr>
                                      <p:tavLst>
                                        <p:tav tm="0">
                                          <p:val>
                                            <p:strVal val="ppt_x"/>
                                          </p:val>
                                        </p:tav>
                                        <p:tav tm="100000">
                                          <p:val>
                                            <p:strVal val="ppt_x"/>
                                          </p:val>
                                        </p:tav>
                                      </p:tavLst>
                                    </p:anim>
                                    <p:anim calcmode="lin" valueType="num">
                                      <p:cBhvr additive="base">
                                        <p:cTn id="112" dur="500"/>
                                        <p:tgtEl>
                                          <p:spTgt spid="28"/>
                                        </p:tgtEl>
                                        <p:attrNameLst>
                                          <p:attrName>ppt_y</p:attrName>
                                        </p:attrNameLst>
                                      </p:cBhvr>
                                      <p:tavLst>
                                        <p:tav tm="0">
                                          <p:val>
                                            <p:strVal val="ppt_y"/>
                                          </p:val>
                                        </p:tav>
                                        <p:tav tm="100000">
                                          <p:val>
                                            <p:strVal val="0-ppt_h/2"/>
                                          </p:val>
                                        </p:tav>
                                      </p:tavLst>
                                    </p:anim>
                                    <p:set>
                                      <p:cBhvr>
                                        <p:cTn id="113" dur="1" fill="hold">
                                          <p:stCondLst>
                                            <p:cond delay="499"/>
                                          </p:stCondLst>
                                        </p:cTn>
                                        <p:tgtEl>
                                          <p:spTgt spid="28"/>
                                        </p:tgtEl>
                                        <p:attrNameLst>
                                          <p:attrName>style.visibility</p:attrName>
                                        </p:attrNameLst>
                                      </p:cBhvr>
                                      <p:to>
                                        <p:strVal val="hidden"/>
                                      </p:to>
                                    </p:set>
                                  </p:childTnLst>
                                </p:cTn>
                              </p:par>
                              <p:par>
                                <p:cTn id="114" presetID="2" presetClass="exit" presetSubtype="1" fill="hold" nodeType="withEffect">
                                  <p:stCondLst>
                                    <p:cond delay="0"/>
                                  </p:stCondLst>
                                  <p:childTnLst>
                                    <p:anim calcmode="lin" valueType="num">
                                      <p:cBhvr additive="base">
                                        <p:cTn id="115" dur="500"/>
                                        <p:tgtEl>
                                          <p:spTgt spid="21"/>
                                        </p:tgtEl>
                                        <p:attrNameLst>
                                          <p:attrName>ppt_x</p:attrName>
                                        </p:attrNameLst>
                                      </p:cBhvr>
                                      <p:tavLst>
                                        <p:tav tm="0">
                                          <p:val>
                                            <p:strVal val="ppt_x"/>
                                          </p:val>
                                        </p:tav>
                                        <p:tav tm="100000">
                                          <p:val>
                                            <p:strVal val="ppt_x"/>
                                          </p:val>
                                        </p:tav>
                                      </p:tavLst>
                                    </p:anim>
                                    <p:anim calcmode="lin" valueType="num">
                                      <p:cBhvr additive="base">
                                        <p:cTn id="116" dur="500"/>
                                        <p:tgtEl>
                                          <p:spTgt spid="21"/>
                                        </p:tgtEl>
                                        <p:attrNameLst>
                                          <p:attrName>ppt_y</p:attrName>
                                        </p:attrNameLst>
                                      </p:cBhvr>
                                      <p:tavLst>
                                        <p:tav tm="0">
                                          <p:val>
                                            <p:strVal val="ppt_y"/>
                                          </p:val>
                                        </p:tav>
                                        <p:tav tm="100000">
                                          <p:val>
                                            <p:strVal val="0-ppt_h/2"/>
                                          </p:val>
                                        </p:tav>
                                      </p:tavLst>
                                    </p:anim>
                                    <p:set>
                                      <p:cBhvr>
                                        <p:cTn id="117" dur="1" fill="hold">
                                          <p:stCondLst>
                                            <p:cond delay="499"/>
                                          </p:stCondLst>
                                        </p:cTn>
                                        <p:tgtEl>
                                          <p:spTgt spid="21"/>
                                        </p:tgtEl>
                                        <p:attrNameLst>
                                          <p:attrName>style.visibility</p:attrName>
                                        </p:attrNameLst>
                                      </p:cBhvr>
                                      <p:to>
                                        <p:strVal val="hidden"/>
                                      </p:to>
                                    </p:set>
                                  </p:childTnLst>
                                </p:cTn>
                              </p:par>
                              <p:par>
                                <p:cTn id="118" presetID="2" presetClass="exit" presetSubtype="1" fill="hold" nodeType="withEffect">
                                  <p:stCondLst>
                                    <p:cond delay="0"/>
                                  </p:stCondLst>
                                  <p:childTnLst>
                                    <p:anim calcmode="lin" valueType="num">
                                      <p:cBhvr additive="base">
                                        <p:cTn id="119" dur="500"/>
                                        <p:tgtEl>
                                          <p:spTgt spid="32"/>
                                        </p:tgtEl>
                                        <p:attrNameLst>
                                          <p:attrName>ppt_x</p:attrName>
                                        </p:attrNameLst>
                                      </p:cBhvr>
                                      <p:tavLst>
                                        <p:tav tm="0">
                                          <p:val>
                                            <p:strVal val="ppt_x"/>
                                          </p:val>
                                        </p:tav>
                                        <p:tav tm="100000">
                                          <p:val>
                                            <p:strVal val="ppt_x"/>
                                          </p:val>
                                        </p:tav>
                                      </p:tavLst>
                                    </p:anim>
                                    <p:anim calcmode="lin" valueType="num">
                                      <p:cBhvr additive="base">
                                        <p:cTn id="120" dur="500"/>
                                        <p:tgtEl>
                                          <p:spTgt spid="32"/>
                                        </p:tgtEl>
                                        <p:attrNameLst>
                                          <p:attrName>ppt_y</p:attrName>
                                        </p:attrNameLst>
                                      </p:cBhvr>
                                      <p:tavLst>
                                        <p:tav tm="0">
                                          <p:val>
                                            <p:strVal val="ppt_y"/>
                                          </p:val>
                                        </p:tav>
                                        <p:tav tm="100000">
                                          <p:val>
                                            <p:strVal val="0-ppt_h/2"/>
                                          </p:val>
                                        </p:tav>
                                      </p:tavLst>
                                    </p:anim>
                                    <p:set>
                                      <p:cBhvr>
                                        <p:cTn id="121" dur="1" fill="hold">
                                          <p:stCondLst>
                                            <p:cond delay="499"/>
                                          </p:stCondLst>
                                        </p:cTn>
                                        <p:tgtEl>
                                          <p:spTgt spid="32"/>
                                        </p:tgtEl>
                                        <p:attrNameLst>
                                          <p:attrName>style.visibility</p:attrName>
                                        </p:attrNameLst>
                                      </p:cBhvr>
                                      <p:to>
                                        <p:strVal val="hidden"/>
                                      </p:to>
                                    </p:set>
                                  </p:childTnLst>
                                </p:cTn>
                              </p:par>
                              <p:par>
                                <p:cTn id="122" presetID="2" presetClass="exit" presetSubtype="1" fill="hold" grpId="1" nodeType="withEffect">
                                  <p:stCondLst>
                                    <p:cond delay="0"/>
                                  </p:stCondLst>
                                  <p:childTnLst>
                                    <p:anim calcmode="lin" valueType="num">
                                      <p:cBhvr additive="base">
                                        <p:cTn id="123" dur="500"/>
                                        <p:tgtEl>
                                          <p:spTgt spid="31"/>
                                        </p:tgtEl>
                                        <p:attrNameLst>
                                          <p:attrName>ppt_x</p:attrName>
                                        </p:attrNameLst>
                                      </p:cBhvr>
                                      <p:tavLst>
                                        <p:tav tm="0">
                                          <p:val>
                                            <p:strVal val="ppt_x"/>
                                          </p:val>
                                        </p:tav>
                                        <p:tav tm="100000">
                                          <p:val>
                                            <p:strVal val="ppt_x"/>
                                          </p:val>
                                        </p:tav>
                                      </p:tavLst>
                                    </p:anim>
                                    <p:anim calcmode="lin" valueType="num">
                                      <p:cBhvr additive="base">
                                        <p:cTn id="124" dur="500"/>
                                        <p:tgtEl>
                                          <p:spTgt spid="31"/>
                                        </p:tgtEl>
                                        <p:attrNameLst>
                                          <p:attrName>ppt_y</p:attrName>
                                        </p:attrNameLst>
                                      </p:cBhvr>
                                      <p:tavLst>
                                        <p:tav tm="0">
                                          <p:val>
                                            <p:strVal val="ppt_y"/>
                                          </p:val>
                                        </p:tav>
                                        <p:tav tm="100000">
                                          <p:val>
                                            <p:strVal val="0-ppt_h/2"/>
                                          </p:val>
                                        </p:tav>
                                      </p:tavLst>
                                    </p:anim>
                                    <p:set>
                                      <p:cBhvr>
                                        <p:cTn id="125" dur="1" fill="hold">
                                          <p:stCondLst>
                                            <p:cond delay="499"/>
                                          </p:stCondLst>
                                        </p:cTn>
                                        <p:tgtEl>
                                          <p:spTgt spid="31"/>
                                        </p:tgtEl>
                                        <p:attrNameLst>
                                          <p:attrName>style.visibility</p:attrName>
                                        </p:attrNameLst>
                                      </p:cBhvr>
                                      <p:to>
                                        <p:strVal val="hidden"/>
                                      </p:to>
                                    </p:set>
                                  </p:childTnLst>
                                </p:cTn>
                              </p:par>
                              <p:par>
                                <p:cTn id="126" presetID="2" presetClass="exit" presetSubtype="1" fill="hold" grpId="1" nodeType="withEffect">
                                  <p:stCondLst>
                                    <p:cond delay="0"/>
                                  </p:stCondLst>
                                  <p:childTnLst>
                                    <p:anim calcmode="lin" valueType="num">
                                      <p:cBhvr additive="base">
                                        <p:cTn id="127" dur="500"/>
                                        <p:tgtEl>
                                          <p:spTgt spid="30"/>
                                        </p:tgtEl>
                                        <p:attrNameLst>
                                          <p:attrName>ppt_x</p:attrName>
                                        </p:attrNameLst>
                                      </p:cBhvr>
                                      <p:tavLst>
                                        <p:tav tm="0">
                                          <p:val>
                                            <p:strVal val="ppt_x"/>
                                          </p:val>
                                        </p:tav>
                                        <p:tav tm="100000">
                                          <p:val>
                                            <p:strVal val="ppt_x"/>
                                          </p:val>
                                        </p:tav>
                                      </p:tavLst>
                                    </p:anim>
                                    <p:anim calcmode="lin" valueType="num">
                                      <p:cBhvr additive="base">
                                        <p:cTn id="128" dur="500"/>
                                        <p:tgtEl>
                                          <p:spTgt spid="30"/>
                                        </p:tgtEl>
                                        <p:attrNameLst>
                                          <p:attrName>ppt_y</p:attrName>
                                        </p:attrNameLst>
                                      </p:cBhvr>
                                      <p:tavLst>
                                        <p:tav tm="0">
                                          <p:val>
                                            <p:strVal val="ppt_y"/>
                                          </p:val>
                                        </p:tav>
                                        <p:tav tm="100000">
                                          <p:val>
                                            <p:strVal val="0-ppt_h/2"/>
                                          </p:val>
                                        </p:tav>
                                      </p:tavLst>
                                    </p:anim>
                                    <p:set>
                                      <p:cBhvr>
                                        <p:cTn id="129" dur="1" fill="hold">
                                          <p:stCondLst>
                                            <p:cond delay="499"/>
                                          </p:stCondLst>
                                        </p:cTn>
                                        <p:tgtEl>
                                          <p:spTgt spid="30"/>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12"/>
                                        </p:tgtEl>
                                        <p:attrNameLst>
                                          <p:attrName>ppt_x</p:attrName>
                                        </p:attrNameLst>
                                      </p:cBhvr>
                                      <p:tavLst>
                                        <p:tav tm="0">
                                          <p:val>
                                            <p:strVal val="ppt_x"/>
                                          </p:val>
                                        </p:tav>
                                        <p:tav tm="100000">
                                          <p:val>
                                            <p:strVal val="ppt_x"/>
                                          </p:val>
                                        </p:tav>
                                      </p:tavLst>
                                    </p:anim>
                                    <p:anim calcmode="lin" valueType="num">
                                      <p:cBhvr additive="base">
                                        <p:cTn id="132" dur="500"/>
                                        <p:tgtEl>
                                          <p:spTgt spid="12"/>
                                        </p:tgtEl>
                                        <p:attrNameLst>
                                          <p:attrName>ppt_y</p:attrName>
                                        </p:attrNameLst>
                                      </p:cBhvr>
                                      <p:tavLst>
                                        <p:tav tm="0">
                                          <p:val>
                                            <p:strVal val="ppt_y"/>
                                          </p:val>
                                        </p:tav>
                                        <p:tav tm="100000">
                                          <p:val>
                                            <p:strVal val="0-ppt_h/2"/>
                                          </p:val>
                                        </p:tav>
                                      </p:tavLst>
                                    </p:anim>
                                    <p:set>
                                      <p:cBhvr>
                                        <p:cTn id="133" dur="1" fill="hold">
                                          <p:stCondLst>
                                            <p:cond delay="499"/>
                                          </p:stCondLst>
                                        </p:cTn>
                                        <p:tgtEl>
                                          <p:spTgt spid="12"/>
                                        </p:tgtEl>
                                        <p:attrNameLst>
                                          <p:attrName>style.visibility</p:attrName>
                                        </p:attrNameLst>
                                      </p:cBhvr>
                                      <p:to>
                                        <p:strVal val="hidden"/>
                                      </p:to>
                                    </p:set>
                                  </p:childTnLst>
                                </p:cTn>
                              </p:par>
                              <p:par>
                                <p:cTn id="134" presetID="2" presetClass="exit" presetSubtype="1" fill="hold" nodeType="withEffect">
                                  <p:stCondLst>
                                    <p:cond delay="0"/>
                                  </p:stCondLst>
                                  <p:childTnLst>
                                    <p:anim calcmode="lin" valueType="num">
                                      <p:cBhvr additive="base">
                                        <p:cTn id="135" dur="500"/>
                                        <p:tgtEl>
                                          <p:spTgt spid="35"/>
                                        </p:tgtEl>
                                        <p:attrNameLst>
                                          <p:attrName>ppt_x</p:attrName>
                                        </p:attrNameLst>
                                      </p:cBhvr>
                                      <p:tavLst>
                                        <p:tav tm="0">
                                          <p:val>
                                            <p:strVal val="ppt_x"/>
                                          </p:val>
                                        </p:tav>
                                        <p:tav tm="100000">
                                          <p:val>
                                            <p:strVal val="ppt_x"/>
                                          </p:val>
                                        </p:tav>
                                      </p:tavLst>
                                    </p:anim>
                                    <p:anim calcmode="lin" valueType="num">
                                      <p:cBhvr additive="base">
                                        <p:cTn id="136" dur="500"/>
                                        <p:tgtEl>
                                          <p:spTgt spid="35"/>
                                        </p:tgtEl>
                                        <p:attrNameLst>
                                          <p:attrName>ppt_y</p:attrName>
                                        </p:attrNameLst>
                                      </p:cBhvr>
                                      <p:tavLst>
                                        <p:tav tm="0">
                                          <p:val>
                                            <p:strVal val="ppt_y"/>
                                          </p:val>
                                        </p:tav>
                                        <p:tav tm="100000">
                                          <p:val>
                                            <p:strVal val="0-ppt_h/2"/>
                                          </p:val>
                                        </p:tav>
                                      </p:tavLst>
                                    </p:anim>
                                    <p:set>
                                      <p:cBhvr>
                                        <p:cTn id="137" dur="1" fill="hold">
                                          <p:stCondLst>
                                            <p:cond delay="499"/>
                                          </p:stCondLst>
                                        </p:cTn>
                                        <p:tgtEl>
                                          <p:spTgt spid="35"/>
                                        </p:tgtEl>
                                        <p:attrNameLst>
                                          <p:attrName>style.visibility</p:attrName>
                                        </p:attrNameLst>
                                      </p:cBhvr>
                                      <p:to>
                                        <p:strVal val="hidden"/>
                                      </p:to>
                                    </p:set>
                                  </p:childTnLst>
                                </p:cTn>
                              </p:par>
                              <p:par>
                                <p:cTn id="138" presetID="2" presetClass="exit" presetSubtype="1" fill="hold" grpId="1" nodeType="withEffect">
                                  <p:stCondLst>
                                    <p:cond delay="0"/>
                                  </p:stCondLst>
                                  <p:childTnLst>
                                    <p:anim calcmode="lin" valueType="num">
                                      <p:cBhvr additive="base">
                                        <p:cTn id="139" dur="500"/>
                                        <p:tgtEl>
                                          <p:spTgt spid="25"/>
                                        </p:tgtEl>
                                        <p:attrNameLst>
                                          <p:attrName>ppt_x</p:attrName>
                                        </p:attrNameLst>
                                      </p:cBhvr>
                                      <p:tavLst>
                                        <p:tav tm="0">
                                          <p:val>
                                            <p:strVal val="ppt_x"/>
                                          </p:val>
                                        </p:tav>
                                        <p:tav tm="100000">
                                          <p:val>
                                            <p:strVal val="ppt_x"/>
                                          </p:val>
                                        </p:tav>
                                      </p:tavLst>
                                    </p:anim>
                                    <p:anim calcmode="lin" valueType="num">
                                      <p:cBhvr additive="base">
                                        <p:cTn id="140" dur="500"/>
                                        <p:tgtEl>
                                          <p:spTgt spid="25"/>
                                        </p:tgtEl>
                                        <p:attrNameLst>
                                          <p:attrName>ppt_y</p:attrName>
                                        </p:attrNameLst>
                                      </p:cBhvr>
                                      <p:tavLst>
                                        <p:tav tm="0">
                                          <p:val>
                                            <p:strVal val="ppt_y"/>
                                          </p:val>
                                        </p:tav>
                                        <p:tav tm="100000">
                                          <p:val>
                                            <p:strVal val="0-ppt_h/2"/>
                                          </p:val>
                                        </p:tav>
                                      </p:tavLst>
                                    </p:anim>
                                    <p:set>
                                      <p:cBhvr>
                                        <p:cTn id="141" dur="1" fill="hold">
                                          <p:stCondLst>
                                            <p:cond delay="499"/>
                                          </p:stCondLst>
                                        </p:cTn>
                                        <p:tgtEl>
                                          <p:spTgt spid="25"/>
                                        </p:tgtEl>
                                        <p:attrNameLst>
                                          <p:attrName>style.visibility</p:attrName>
                                        </p:attrNameLst>
                                      </p:cBhvr>
                                      <p:to>
                                        <p:strVal val="hidden"/>
                                      </p:to>
                                    </p:set>
                                  </p:childTnLst>
                                </p:cTn>
                              </p:par>
                              <p:par>
                                <p:cTn id="142" presetID="2" presetClass="exit" presetSubtype="1" fill="hold" grpId="1" nodeType="withEffect">
                                  <p:stCondLst>
                                    <p:cond delay="0"/>
                                  </p:stCondLst>
                                  <p:childTnLst>
                                    <p:anim calcmode="lin" valueType="num">
                                      <p:cBhvr additive="base">
                                        <p:cTn id="143" dur="500"/>
                                        <p:tgtEl>
                                          <p:spTgt spid="24"/>
                                        </p:tgtEl>
                                        <p:attrNameLst>
                                          <p:attrName>ppt_x</p:attrName>
                                        </p:attrNameLst>
                                      </p:cBhvr>
                                      <p:tavLst>
                                        <p:tav tm="0">
                                          <p:val>
                                            <p:strVal val="ppt_x"/>
                                          </p:val>
                                        </p:tav>
                                        <p:tav tm="100000">
                                          <p:val>
                                            <p:strVal val="ppt_x"/>
                                          </p:val>
                                        </p:tav>
                                      </p:tavLst>
                                    </p:anim>
                                    <p:anim calcmode="lin" valueType="num">
                                      <p:cBhvr additive="base">
                                        <p:cTn id="144" dur="500"/>
                                        <p:tgtEl>
                                          <p:spTgt spid="24"/>
                                        </p:tgtEl>
                                        <p:attrNameLst>
                                          <p:attrName>ppt_y</p:attrName>
                                        </p:attrNameLst>
                                      </p:cBhvr>
                                      <p:tavLst>
                                        <p:tav tm="0">
                                          <p:val>
                                            <p:strVal val="ppt_y"/>
                                          </p:val>
                                        </p:tav>
                                        <p:tav tm="100000">
                                          <p:val>
                                            <p:strVal val="0-ppt_h/2"/>
                                          </p:val>
                                        </p:tav>
                                      </p:tavLst>
                                    </p:anim>
                                    <p:set>
                                      <p:cBhvr>
                                        <p:cTn id="145" dur="1" fill="hold">
                                          <p:stCondLst>
                                            <p:cond delay="499"/>
                                          </p:stCondLst>
                                        </p:cTn>
                                        <p:tgtEl>
                                          <p:spTgt spid="24"/>
                                        </p:tgtEl>
                                        <p:attrNameLst>
                                          <p:attrName>style.visibility</p:attrName>
                                        </p:attrNameLst>
                                      </p:cBhvr>
                                      <p:to>
                                        <p:strVal val="hidden"/>
                                      </p:to>
                                    </p:set>
                                  </p:childTnLst>
                                </p:cTn>
                              </p:par>
                              <p:par>
                                <p:cTn id="146" presetID="2" presetClass="exit" presetSubtype="1" fill="hold" nodeType="withEffect">
                                  <p:stCondLst>
                                    <p:cond delay="0"/>
                                  </p:stCondLst>
                                  <p:childTnLst>
                                    <p:anim calcmode="lin" valueType="num">
                                      <p:cBhvr additive="base">
                                        <p:cTn id="147" dur="500"/>
                                        <p:tgtEl>
                                          <p:spTgt spid="15"/>
                                        </p:tgtEl>
                                        <p:attrNameLst>
                                          <p:attrName>ppt_x</p:attrName>
                                        </p:attrNameLst>
                                      </p:cBhvr>
                                      <p:tavLst>
                                        <p:tav tm="0">
                                          <p:val>
                                            <p:strVal val="ppt_x"/>
                                          </p:val>
                                        </p:tav>
                                        <p:tav tm="100000">
                                          <p:val>
                                            <p:strVal val="ppt_x"/>
                                          </p:val>
                                        </p:tav>
                                      </p:tavLst>
                                    </p:anim>
                                    <p:anim calcmode="lin" valueType="num">
                                      <p:cBhvr additive="base">
                                        <p:cTn id="148" dur="500"/>
                                        <p:tgtEl>
                                          <p:spTgt spid="15"/>
                                        </p:tgtEl>
                                        <p:attrNameLst>
                                          <p:attrName>ppt_y</p:attrName>
                                        </p:attrNameLst>
                                      </p:cBhvr>
                                      <p:tavLst>
                                        <p:tav tm="0">
                                          <p:val>
                                            <p:strVal val="ppt_y"/>
                                          </p:val>
                                        </p:tav>
                                        <p:tav tm="100000">
                                          <p:val>
                                            <p:strVal val="0-ppt_h/2"/>
                                          </p:val>
                                        </p:tav>
                                      </p:tavLst>
                                    </p:anim>
                                    <p:set>
                                      <p:cBhvr>
                                        <p:cTn id="149" dur="1" fill="hold">
                                          <p:stCondLst>
                                            <p:cond delay="499"/>
                                          </p:stCondLst>
                                        </p:cTn>
                                        <p:tgtEl>
                                          <p:spTgt spid="15"/>
                                        </p:tgtEl>
                                        <p:attrNameLst>
                                          <p:attrName>style.visibility</p:attrName>
                                        </p:attrNameLst>
                                      </p:cBhvr>
                                      <p:to>
                                        <p:strVal val="hidden"/>
                                      </p:to>
                                    </p:set>
                                  </p:childTnLst>
                                </p:cTn>
                              </p:par>
                              <p:par>
                                <p:cTn id="150" presetID="2" presetClass="exit" presetSubtype="1" fill="hold" nodeType="withEffect">
                                  <p:stCondLst>
                                    <p:cond delay="0"/>
                                  </p:stCondLst>
                                  <p:childTnLst>
                                    <p:anim calcmode="lin" valueType="num">
                                      <p:cBhvr additive="base">
                                        <p:cTn id="151" dur="500"/>
                                        <p:tgtEl>
                                          <p:spTgt spid="38"/>
                                        </p:tgtEl>
                                        <p:attrNameLst>
                                          <p:attrName>ppt_x</p:attrName>
                                        </p:attrNameLst>
                                      </p:cBhvr>
                                      <p:tavLst>
                                        <p:tav tm="0">
                                          <p:val>
                                            <p:strVal val="ppt_x"/>
                                          </p:val>
                                        </p:tav>
                                        <p:tav tm="100000">
                                          <p:val>
                                            <p:strVal val="ppt_x"/>
                                          </p:val>
                                        </p:tav>
                                      </p:tavLst>
                                    </p:anim>
                                    <p:anim calcmode="lin" valueType="num">
                                      <p:cBhvr additive="base">
                                        <p:cTn id="152" dur="500"/>
                                        <p:tgtEl>
                                          <p:spTgt spid="38"/>
                                        </p:tgtEl>
                                        <p:attrNameLst>
                                          <p:attrName>ppt_y</p:attrName>
                                        </p:attrNameLst>
                                      </p:cBhvr>
                                      <p:tavLst>
                                        <p:tav tm="0">
                                          <p:val>
                                            <p:strVal val="ppt_y"/>
                                          </p:val>
                                        </p:tav>
                                        <p:tav tm="100000">
                                          <p:val>
                                            <p:strVal val="0-ppt_h/2"/>
                                          </p:val>
                                        </p:tav>
                                      </p:tavLst>
                                    </p:anim>
                                    <p:set>
                                      <p:cBhvr>
                                        <p:cTn id="153" dur="1" fill="hold">
                                          <p:stCondLst>
                                            <p:cond delay="499"/>
                                          </p:stCondLst>
                                        </p:cTn>
                                        <p:tgtEl>
                                          <p:spTgt spid="38"/>
                                        </p:tgtEl>
                                        <p:attrNameLst>
                                          <p:attrName>style.visibility</p:attrName>
                                        </p:attrNameLst>
                                      </p:cBhvr>
                                      <p:to>
                                        <p:strVal val="hidden"/>
                                      </p:to>
                                    </p:set>
                                  </p:childTnLst>
                                </p:cTn>
                              </p:par>
                              <p:par>
                                <p:cTn id="154" presetID="2" presetClass="exit" presetSubtype="1" fill="hold" grpId="1" nodeType="withEffect">
                                  <p:stCondLst>
                                    <p:cond delay="0"/>
                                  </p:stCondLst>
                                  <p:childTnLst>
                                    <p:anim calcmode="lin" valueType="num">
                                      <p:cBhvr additive="base">
                                        <p:cTn id="155" dur="500"/>
                                        <p:tgtEl>
                                          <p:spTgt spid="27"/>
                                        </p:tgtEl>
                                        <p:attrNameLst>
                                          <p:attrName>ppt_x</p:attrName>
                                        </p:attrNameLst>
                                      </p:cBhvr>
                                      <p:tavLst>
                                        <p:tav tm="0">
                                          <p:val>
                                            <p:strVal val="ppt_x"/>
                                          </p:val>
                                        </p:tav>
                                        <p:tav tm="100000">
                                          <p:val>
                                            <p:strVal val="ppt_x"/>
                                          </p:val>
                                        </p:tav>
                                      </p:tavLst>
                                    </p:anim>
                                    <p:anim calcmode="lin" valueType="num">
                                      <p:cBhvr additive="base">
                                        <p:cTn id="156" dur="500"/>
                                        <p:tgtEl>
                                          <p:spTgt spid="27"/>
                                        </p:tgtEl>
                                        <p:attrNameLst>
                                          <p:attrName>ppt_y</p:attrName>
                                        </p:attrNameLst>
                                      </p:cBhvr>
                                      <p:tavLst>
                                        <p:tav tm="0">
                                          <p:val>
                                            <p:strVal val="ppt_y"/>
                                          </p:val>
                                        </p:tav>
                                        <p:tav tm="100000">
                                          <p:val>
                                            <p:strVal val="0-ppt_h/2"/>
                                          </p:val>
                                        </p:tav>
                                      </p:tavLst>
                                    </p:anim>
                                    <p:set>
                                      <p:cBhvr>
                                        <p:cTn id="157" dur="1" fill="hold">
                                          <p:stCondLst>
                                            <p:cond delay="499"/>
                                          </p:stCondLst>
                                        </p:cTn>
                                        <p:tgtEl>
                                          <p:spTgt spid="27"/>
                                        </p:tgtEl>
                                        <p:attrNameLst>
                                          <p:attrName>style.visibility</p:attrName>
                                        </p:attrNameLst>
                                      </p:cBhvr>
                                      <p:to>
                                        <p:strVal val="hidden"/>
                                      </p:to>
                                    </p:set>
                                  </p:childTnLst>
                                </p:cTn>
                              </p:par>
                              <p:par>
                                <p:cTn id="158" presetID="2" presetClass="exit" presetSubtype="1" fill="hold" grpId="1" nodeType="withEffect">
                                  <p:stCondLst>
                                    <p:cond delay="0"/>
                                  </p:stCondLst>
                                  <p:childTnLst>
                                    <p:anim calcmode="lin" valueType="num">
                                      <p:cBhvr additive="base">
                                        <p:cTn id="159" dur="500"/>
                                        <p:tgtEl>
                                          <p:spTgt spid="26"/>
                                        </p:tgtEl>
                                        <p:attrNameLst>
                                          <p:attrName>ppt_x</p:attrName>
                                        </p:attrNameLst>
                                      </p:cBhvr>
                                      <p:tavLst>
                                        <p:tav tm="0">
                                          <p:val>
                                            <p:strVal val="ppt_x"/>
                                          </p:val>
                                        </p:tav>
                                        <p:tav tm="100000">
                                          <p:val>
                                            <p:strVal val="ppt_x"/>
                                          </p:val>
                                        </p:tav>
                                      </p:tavLst>
                                    </p:anim>
                                    <p:anim calcmode="lin" valueType="num">
                                      <p:cBhvr additive="base">
                                        <p:cTn id="160" dur="500"/>
                                        <p:tgtEl>
                                          <p:spTgt spid="26"/>
                                        </p:tgtEl>
                                        <p:attrNameLst>
                                          <p:attrName>ppt_y</p:attrName>
                                        </p:attrNameLst>
                                      </p:cBhvr>
                                      <p:tavLst>
                                        <p:tav tm="0">
                                          <p:val>
                                            <p:strVal val="ppt_y"/>
                                          </p:val>
                                        </p:tav>
                                        <p:tav tm="100000">
                                          <p:val>
                                            <p:strVal val="0-ppt_h/2"/>
                                          </p:val>
                                        </p:tav>
                                      </p:tavLst>
                                    </p:anim>
                                    <p:set>
                                      <p:cBhvr>
                                        <p:cTn id="161" dur="1" fill="hold">
                                          <p:stCondLst>
                                            <p:cond delay="49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47" grpId="0"/>
      <p:bldP spid="47" grpId="1"/>
      <p:bldP spid="49" grpId="0"/>
      <p:bldP spid="49" grpId="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4">
            <a:extLst>
              <a:ext uri="{FF2B5EF4-FFF2-40B4-BE49-F238E27FC236}">
                <a16:creationId xmlns:a16="http://schemas.microsoft.com/office/drawing/2014/main" id="{94DBC946-010F-45A4-BC82-85FAFA78360C}"/>
              </a:ext>
            </a:extLst>
          </p:cNvPr>
          <p:cNvSpPr>
            <a:spLocks/>
          </p:cNvSpPr>
          <p:nvPr/>
        </p:nvSpPr>
        <p:spPr bwMode="auto">
          <a:xfrm>
            <a:off x="3063875" y="2373313"/>
            <a:ext cx="1395413" cy="1403350"/>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5">
                  <a:lumMod val="75000"/>
                </a:schemeClr>
              </a:gs>
              <a:gs pos="38000">
                <a:schemeClr val="accent5"/>
              </a:gs>
              <a:gs pos="100000">
                <a:schemeClr val="accent5"/>
              </a:gs>
            </a:gsLst>
            <a:lin ang="0" scaled="0"/>
            <a:tileRect/>
          </a:gradFill>
          <a:ln>
            <a:noFill/>
          </a:ln>
        </p:spPr>
        <p:txBody>
          <a:bodyPr/>
          <a:lstStyle/>
          <a:p>
            <a:pPr eaLnBrk="1" fontAlgn="auto" hangingPunct="1">
              <a:spcBef>
                <a:spcPts val="0"/>
              </a:spcBef>
              <a:spcAft>
                <a:spcPts val="0"/>
              </a:spcAft>
              <a:defRPr/>
            </a:pPr>
            <a:endParaRPr lang="id-ID">
              <a:latin typeface="+mn-lt"/>
            </a:endParaRPr>
          </a:p>
        </p:txBody>
      </p:sp>
      <p:sp>
        <p:nvSpPr>
          <p:cNvPr id="4" name="Freeform 5">
            <a:extLst>
              <a:ext uri="{FF2B5EF4-FFF2-40B4-BE49-F238E27FC236}">
                <a16:creationId xmlns:a16="http://schemas.microsoft.com/office/drawing/2014/main" id="{19EAD19C-DF0F-46E9-9E4E-C8BB68C272B9}"/>
              </a:ext>
            </a:extLst>
          </p:cNvPr>
          <p:cNvSpPr/>
          <p:nvPr/>
        </p:nvSpPr>
        <p:spPr>
          <a:xfrm>
            <a:off x="2268538" y="2895600"/>
            <a:ext cx="3367087" cy="1093788"/>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 name="Freeform 56">
            <a:extLst>
              <a:ext uri="{FF2B5EF4-FFF2-40B4-BE49-F238E27FC236}">
                <a16:creationId xmlns:a16="http://schemas.microsoft.com/office/drawing/2014/main" id="{6771865A-5300-4BCB-9584-50F930B0F482}"/>
              </a:ext>
            </a:extLst>
          </p:cNvPr>
          <p:cNvSpPr>
            <a:spLocks/>
          </p:cNvSpPr>
          <p:nvPr/>
        </p:nvSpPr>
        <p:spPr bwMode="auto">
          <a:xfrm>
            <a:off x="1847850" y="3597275"/>
            <a:ext cx="3424238" cy="1087438"/>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 name="Freeform 7">
            <a:extLst>
              <a:ext uri="{FF2B5EF4-FFF2-40B4-BE49-F238E27FC236}">
                <a16:creationId xmlns:a16="http://schemas.microsoft.com/office/drawing/2014/main" id="{4DCB8311-5360-4096-8179-928A79681EC8}"/>
              </a:ext>
            </a:extLst>
          </p:cNvPr>
          <p:cNvSpPr>
            <a:spLocks/>
          </p:cNvSpPr>
          <p:nvPr/>
        </p:nvSpPr>
        <p:spPr bwMode="auto">
          <a:xfrm>
            <a:off x="1436688" y="4324350"/>
            <a:ext cx="4760912" cy="1106488"/>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 name="Freeform 58">
            <a:extLst>
              <a:ext uri="{FF2B5EF4-FFF2-40B4-BE49-F238E27FC236}">
                <a16:creationId xmlns:a16="http://schemas.microsoft.com/office/drawing/2014/main" id="{8CDD18F9-0312-4A19-BBE0-836766C18508}"/>
              </a:ext>
            </a:extLst>
          </p:cNvPr>
          <p:cNvSpPr>
            <a:spLocks/>
          </p:cNvSpPr>
          <p:nvPr/>
        </p:nvSpPr>
        <p:spPr bwMode="auto">
          <a:xfrm>
            <a:off x="1187450" y="5019675"/>
            <a:ext cx="4751388" cy="785813"/>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 name="Freeform 60">
            <a:extLst>
              <a:ext uri="{FF2B5EF4-FFF2-40B4-BE49-F238E27FC236}">
                <a16:creationId xmlns:a16="http://schemas.microsoft.com/office/drawing/2014/main" id="{3DC3E959-486C-4D7F-8C64-4CF05FC04727}"/>
              </a:ext>
            </a:extLst>
          </p:cNvPr>
          <p:cNvSpPr>
            <a:spLocks/>
          </p:cNvSpPr>
          <p:nvPr/>
        </p:nvSpPr>
        <p:spPr bwMode="auto">
          <a:xfrm>
            <a:off x="3656013" y="3629025"/>
            <a:ext cx="1606550" cy="0"/>
          </a:xfrm>
          <a:custGeom>
            <a:avLst/>
            <a:gdLst>
              <a:gd name="T0" fmla="*/ 1597949 w 188"/>
              <a:gd name="T1" fmla="*/ 1606494 w 188"/>
              <a:gd name="T2" fmla="*/ 0 w 188"/>
              <a:gd name="T3" fmla="*/ 0 w 188"/>
              <a:gd name="T4" fmla="*/ 1597949 w 18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9" name="Freeform 62">
            <a:extLst>
              <a:ext uri="{FF2B5EF4-FFF2-40B4-BE49-F238E27FC236}">
                <a16:creationId xmlns:a16="http://schemas.microsoft.com/office/drawing/2014/main" id="{BEEE519C-A741-4CE1-949C-EEA947D577C3}"/>
              </a:ext>
            </a:extLst>
          </p:cNvPr>
          <p:cNvSpPr>
            <a:spLocks/>
          </p:cNvSpPr>
          <p:nvPr/>
        </p:nvSpPr>
        <p:spPr bwMode="auto">
          <a:xfrm>
            <a:off x="4329113" y="5027613"/>
            <a:ext cx="1609725" cy="0"/>
          </a:xfrm>
          <a:custGeom>
            <a:avLst/>
            <a:gdLst>
              <a:gd name="T0" fmla="*/ 1601533 w 188"/>
              <a:gd name="T1" fmla="*/ 1610097 w 188"/>
              <a:gd name="T2" fmla="*/ 0 w 188"/>
              <a:gd name="T3" fmla="*/ 0 w 188"/>
              <a:gd name="T4" fmla="*/ 1601533 w 18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0" name="Freeform 63">
            <a:extLst>
              <a:ext uri="{FF2B5EF4-FFF2-40B4-BE49-F238E27FC236}">
                <a16:creationId xmlns:a16="http://schemas.microsoft.com/office/drawing/2014/main" id="{0159D5FF-AF21-4878-91AE-A9BDFE1D7090}"/>
              </a:ext>
            </a:extLst>
          </p:cNvPr>
          <p:cNvSpPr>
            <a:spLocks/>
          </p:cNvSpPr>
          <p:nvPr/>
        </p:nvSpPr>
        <p:spPr bwMode="auto">
          <a:xfrm>
            <a:off x="3063875" y="2373313"/>
            <a:ext cx="1395413" cy="0"/>
          </a:xfrm>
          <a:custGeom>
            <a:avLst/>
            <a:gdLst>
              <a:gd name="T0" fmla="*/ 1385425 w 163"/>
              <a:gd name="T1" fmla="*/ 1393977 w 163"/>
              <a:gd name="T2" fmla="*/ 0 w 163"/>
              <a:gd name="T3" fmla="*/ 0 w 163"/>
              <a:gd name="T4" fmla="*/ 1385425 w 16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1" name="Freeform 61">
            <a:extLst>
              <a:ext uri="{FF2B5EF4-FFF2-40B4-BE49-F238E27FC236}">
                <a16:creationId xmlns:a16="http://schemas.microsoft.com/office/drawing/2014/main" id="{FD145B8B-307E-47EF-AD25-468D4614509E}"/>
              </a:ext>
            </a:extLst>
          </p:cNvPr>
          <p:cNvSpPr>
            <a:spLocks/>
          </p:cNvSpPr>
          <p:nvPr/>
        </p:nvSpPr>
        <p:spPr bwMode="auto">
          <a:xfrm>
            <a:off x="3986213" y="4325938"/>
            <a:ext cx="2155825" cy="7937"/>
          </a:xfrm>
          <a:custGeom>
            <a:avLst/>
            <a:gdLst>
              <a:gd name="T0" fmla="*/ 2143387 w 188"/>
              <a:gd name="T1" fmla="*/ 7204 h 1"/>
              <a:gd name="T2" fmla="*/ 2154849 w 188"/>
              <a:gd name="T3" fmla="*/ 0 h 1"/>
              <a:gd name="T4" fmla="*/ 0 w 188"/>
              <a:gd name="T5" fmla="*/ 0 h 1"/>
              <a:gd name="T6" fmla="*/ 0 w 188"/>
              <a:gd name="T7" fmla="*/ 7204 h 1"/>
              <a:gd name="T8" fmla="*/ 2143387 w 188"/>
              <a:gd name="T9" fmla="*/ 7204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2" name="Freeform 59">
            <a:extLst>
              <a:ext uri="{FF2B5EF4-FFF2-40B4-BE49-F238E27FC236}">
                <a16:creationId xmlns:a16="http://schemas.microsoft.com/office/drawing/2014/main" id="{0567B988-B5EE-4B2B-92A9-B2D2BA22F874}"/>
              </a:ext>
            </a:extLst>
          </p:cNvPr>
          <p:cNvSpPr>
            <a:spLocks/>
          </p:cNvSpPr>
          <p:nvPr/>
        </p:nvSpPr>
        <p:spPr bwMode="auto">
          <a:xfrm>
            <a:off x="3302000" y="2897188"/>
            <a:ext cx="2482850" cy="9525"/>
          </a:xfrm>
          <a:custGeom>
            <a:avLst/>
            <a:gdLst>
              <a:gd name="T0" fmla="*/ 2483211 w 185"/>
              <a:gd name="T1" fmla="*/ 0 h 1"/>
              <a:gd name="T2" fmla="*/ 0 w 185"/>
              <a:gd name="T3" fmla="*/ 0 h 1"/>
              <a:gd name="T4" fmla="*/ 0 w 185"/>
              <a:gd name="T5" fmla="*/ 10805 h 1"/>
              <a:gd name="T6" fmla="*/ 2469788 w 185"/>
              <a:gd name="T7" fmla="*/ 10805 h 1"/>
              <a:gd name="T8" fmla="*/ 2483211 w 185"/>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3" name="Oval 12">
            <a:extLst>
              <a:ext uri="{FF2B5EF4-FFF2-40B4-BE49-F238E27FC236}">
                <a16:creationId xmlns:a16="http://schemas.microsoft.com/office/drawing/2014/main" id="{2DF14553-07F1-4DE1-AF00-59D6A04523AF}"/>
              </a:ext>
            </a:extLst>
          </p:cNvPr>
          <p:cNvSpPr/>
          <p:nvPr/>
        </p:nvSpPr>
        <p:spPr>
          <a:xfrm>
            <a:off x="3868738" y="2197100"/>
            <a:ext cx="957262" cy="957263"/>
          </a:xfrm>
          <a:prstGeom prst="ellipse">
            <a:avLst/>
          </a:prstGeom>
          <a:solidFill>
            <a:schemeClr val="bg1"/>
          </a:solidFill>
          <a:ln w="920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4" name="Oval 13">
            <a:extLst>
              <a:ext uri="{FF2B5EF4-FFF2-40B4-BE49-F238E27FC236}">
                <a16:creationId xmlns:a16="http://schemas.microsoft.com/office/drawing/2014/main" id="{C1746DFF-D185-4E98-8360-5ADE9FF0CC97}"/>
              </a:ext>
            </a:extLst>
          </p:cNvPr>
          <p:cNvSpPr/>
          <p:nvPr/>
        </p:nvSpPr>
        <p:spPr>
          <a:xfrm>
            <a:off x="5343525" y="2789238"/>
            <a:ext cx="957263" cy="957262"/>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 name="Oval 14">
            <a:extLst>
              <a:ext uri="{FF2B5EF4-FFF2-40B4-BE49-F238E27FC236}">
                <a16:creationId xmlns:a16="http://schemas.microsoft.com/office/drawing/2014/main" id="{C8F1C2FD-D3D3-418C-8BE6-8EF762668352}"/>
              </a:ext>
            </a:extLst>
          </p:cNvPr>
          <p:cNvSpPr/>
          <p:nvPr/>
        </p:nvSpPr>
        <p:spPr>
          <a:xfrm>
            <a:off x="4502150" y="3484563"/>
            <a:ext cx="957263" cy="957262"/>
          </a:xfrm>
          <a:prstGeom prst="ellipse">
            <a:avLst/>
          </a:prstGeom>
          <a:solidFill>
            <a:schemeClr val="bg1"/>
          </a:solidFill>
          <a:ln w="920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6" name="Oval 15">
            <a:extLst>
              <a:ext uri="{FF2B5EF4-FFF2-40B4-BE49-F238E27FC236}">
                <a16:creationId xmlns:a16="http://schemas.microsoft.com/office/drawing/2014/main" id="{02AE65DA-E499-469A-B733-6B1235D9837D}"/>
              </a:ext>
            </a:extLst>
          </p:cNvPr>
          <p:cNvSpPr/>
          <p:nvPr/>
        </p:nvSpPr>
        <p:spPr>
          <a:xfrm>
            <a:off x="5919788" y="4191000"/>
            <a:ext cx="957262" cy="957263"/>
          </a:xfrm>
          <a:prstGeom prst="ellipse">
            <a:avLst/>
          </a:prstGeom>
          <a:solidFill>
            <a:schemeClr val="bg1"/>
          </a:solidFill>
          <a:ln w="920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7" name="Oval 16">
            <a:extLst>
              <a:ext uri="{FF2B5EF4-FFF2-40B4-BE49-F238E27FC236}">
                <a16:creationId xmlns:a16="http://schemas.microsoft.com/office/drawing/2014/main" id="{72BD8703-2406-4DEE-AF75-798D1A6C5609}"/>
              </a:ext>
            </a:extLst>
          </p:cNvPr>
          <p:cNvSpPr/>
          <p:nvPr/>
        </p:nvSpPr>
        <p:spPr>
          <a:xfrm>
            <a:off x="5157788" y="4951413"/>
            <a:ext cx="957262" cy="957262"/>
          </a:xfrm>
          <a:prstGeom prst="ellipse">
            <a:avLst/>
          </a:prstGeom>
          <a:solidFill>
            <a:schemeClr val="bg1"/>
          </a:solidFill>
          <a:ln w="920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8" name="Freeform 64">
            <a:extLst>
              <a:ext uri="{FF2B5EF4-FFF2-40B4-BE49-F238E27FC236}">
                <a16:creationId xmlns:a16="http://schemas.microsoft.com/office/drawing/2014/main" id="{AE11709B-D6D8-4EDC-AA34-0BACA2B1AEC1}"/>
              </a:ext>
            </a:extLst>
          </p:cNvPr>
          <p:cNvSpPr>
            <a:spLocks/>
          </p:cNvSpPr>
          <p:nvPr/>
        </p:nvSpPr>
        <p:spPr bwMode="auto">
          <a:xfrm>
            <a:off x="2517775" y="2362200"/>
            <a:ext cx="2239963" cy="3821113"/>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65">
            <a:extLst>
              <a:ext uri="{FF2B5EF4-FFF2-40B4-BE49-F238E27FC236}">
                <a16:creationId xmlns:a16="http://schemas.microsoft.com/office/drawing/2014/main" id="{1F5FBC95-B180-48B9-8ED6-906A4F27908E}"/>
              </a:ext>
            </a:extLst>
          </p:cNvPr>
          <p:cNvSpPr>
            <a:spLocks/>
          </p:cNvSpPr>
          <p:nvPr/>
        </p:nvSpPr>
        <p:spPr bwMode="auto">
          <a:xfrm>
            <a:off x="2063750" y="2944813"/>
            <a:ext cx="2222500" cy="338296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20" name="Freeform 66">
            <a:extLst>
              <a:ext uri="{FF2B5EF4-FFF2-40B4-BE49-F238E27FC236}">
                <a16:creationId xmlns:a16="http://schemas.microsoft.com/office/drawing/2014/main" id="{F73231FE-A357-42B1-BEBD-CDFCA07D2A84}"/>
              </a:ext>
            </a:extLst>
          </p:cNvPr>
          <p:cNvSpPr>
            <a:spLocks/>
          </p:cNvSpPr>
          <p:nvPr/>
        </p:nvSpPr>
        <p:spPr bwMode="auto">
          <a:xfrm>
            <a:off x="1847850" y="3673475"/>
            <a:ext cx="1789113" cy="2690813"/>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1" name="Freeform 67">
            <a:extLst>
              <a:ext uri="{FF2B5EF4-FFF2-40B4-BE49-F238E27FC236}">
                <a16:creationId xmlns:a16="http://schemas.microsoft.com/office/drawing/2014/main" id="{E4C36A8E-0AFC-4CA0-86EB-CD74D48143BC}"/>
              </a:ext>
            </a:extLst>
          </p:cNvPr>
          <p:cNvSpPr>
            <a:spLocks/>
          </p:cNvSpPr>
          <p:nvPr/>
        </p:nvSpPr>
        <p:spPr bwMode="auto">
          <a:xfrm>
            <a:off x="1454150" y="4375150"/>
            <a:ext cx="1473200" cy="1989138"/>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2" name="Freeform 68">
            <a:extLst>
              <a:ext uri="{FF2B5EF4-FFF2-40B4-BE49-F238E27FC236}">
                <a16:creationId xmlns:a16="http://schemas.microsoft.com/office/drawing/2014/main" id="{1465EA06-51C1-45A1-A478-DA540F4F1A70}"/>
              </a:ext>
            </a:extLst>
          </p:cNvPr>
          <p:cNvSpPr>
            <a:spLocks/>
          </p:cNvSpPr>
          <p:nvPr/>
        </p:nvSpPr>
        <p:spPr bwMode="auto">
          <a:xfrm>
            <a:off x="1146175" y="5087938"/>
            <a:ext cx="982663" cy="1189037"/>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3" name="Freeform 69">
            <a:extLst>
              <a:ext uri="{FF2B5EF4-FFF2-40B4-BE49-F238E27FC236}">
                <a16:creationId xmlns:a16="http://schemas.microsoft.com/office/drawing/2014/main" id="{736D6147-7AA9-4955-8399-95DBFAD864F8}"/>
              </a:ext>
            </a:extLst>
          </p:cNvPr>
          <p:cNvSpPr>
            <a:spLocks/>
          </p:cNvSpPr>
          <p:nvPr/>
        </p:nvSpPr>
        <p:spPr bwMode="auto">
          <a:xfrm>
            <a:off x="2617788" y="2944813"/>
            <a:ext cx="1668462" cy="3232150"/>
          </a:xfrm>
          <a:custGeom>
            <a:avLst/>
            <a:gdLst>
              <a:gd name="T0" fmla="*/ 76972 w 195"/>
              <a:gd name="T1" fmla="*/ 17141 h 377"/>
              <a:gd name="T2" fmla="*/ 1659177 w 195"/>
              <a:gd name="T3" fmla="*/ 3230998 h 377"/>
              <a:gd name="T4" fmla="*/ 1667729 w 195"/>
              <a:gd name="T5" fmla="*/ 3230998 h 377"/>
              <a:gd name="T6" fmla="*/ 85525 w 195"/>
              <a:gd name="T7" fmla="*/ 0 h 377"/>
              <a:gd name="T8" fmla="*/ 76972 w 195"/>
              <a:gd name="T9" fmla="*/ 17141 h 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4" name="Freeform 70">
            <a:extLst>
              <a:ext uri="{FF2B5EF4-FFF2-40B4-BE49-F238E27FC236}">
                <a16:creationId xmlns:a16="http://schemas.microsoft.com/office/drawing/2014/main" id="{DB7252FF-C6E5-44BA-820C-724DD9B200A1}"/>
              </a:ext>
            </a:extLst>
          </p:cNvPr>
          <p:cNvSpPr>
            <a:spLocks/>
          </p:cNvSpPr>
          <p:nvPr/>
        </p:nvSpPr>
        <p:spPr bwMode="auto">
          <a:xfrm>
            <a:off x="2214563" y="3673475"/>
            <a:ext cx="1422400" cy="2654300"/>
          </a:xfrm>
          <a:custGeom>
            <a:avLst/>
            <a:gdLst>
              <a:gd name="T0" fmla="*/ 59997 w 166"/>
              <a:gd name="T1" fmla="*/ 8563 h 310"/>
              <a:gd name="T2" fmla="*/ 1422793 w 166"/>
              <a:gd name="T3" fmla="*/ 2654676 h 310"/>
              <a:gd name="T4" fmla="*/ 1422793 w 166"/>
              <a:gd name="T5" fmla="*/ 2646113 h 310"/>
              <a:gd name="T6" fmla="*/ 68568 w 166"/>
              <a:gd name="T7" fmla="*/ 0 h 310"/>
              <a:gd name="T8" fmla="*/ 59997 w 166"/>
              <a:gd name="T9" fmla="*/ 8563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5" name="Freeform 71">
            <a:extLst>
              <a:ext uri="{FF2B5EF4-FFF2-40B4-BE49-F238E27FC236}">
                <a16:creationId xmlns:a16="http://schemas.microsoft.com/office/drawing/2014/main" id="{21279FFD-3ADE-4CDF-B8DA-B035474F4E5A}"/>
              </a:ext>
            </a:extLst>
          </p:cNvPr>
          <p:cNvSpPr>
            <a:spLocks/>
          </p:cNvSpPr>
          <p:nvPr/>
        </p:nvSpPr>
        <p:spPr bwMode="auto">
          <a:xfrm>
            <a:off x="1822450" y="4375150"/>
            <a:ext cx="1104900" cy="1989138"/>
          </a:xfrm>
          <a:custGeom>
            <a:avLst/>
            <a:gdLst>
              <a:gd name="T0" fmla="*/ 51433 w 129"/>
              <a:gd name="T1" fmla="*/ 8570 h 232"/>
              <a:gd name="T2" fmla="*/ 1097245 w 129"/>
              <a:gd name="T3" fmla="*/ 1988307 h 232"/>
              <a:gd name="T4" fmla="*/ 1105817 w 129"/>
              <a:gd name="T5" fmla="*/ 1988307 h 232"/>
              <a:gd name="T6" fmla="*/ 51433 w 129"/>
              <a:gd name="T7" fmla="*/ 0 h 232"/>
              <a:gd name="T8" fmla="*/ 51433 w 129"/>
              <a:gd name="T9" fmla="*/ 857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6" name="Freeform 72">
            <a:extLst>
              <a:ext uri="{FF2B5EF4-FFF2-40B4-BE49-F238E27FC236}">
                <a16:creationId xmlns:a16="http://schemas.microsoft.com/office/drawing/2014/main" id="{FF76865B-7757-4C10-A032-C8BA68DD4227}"/>
              </a:ext>
            </a:extLst>
          </p:cNvPr>
          <p:cNvSpPr>
            <a:spLocks/>
          </p:cNvSpPr>
          <p:nvPr/>
        </p:nvSpPr>
        <p:spPr bwMode="auto">
          <a:xfrm>
            <a:off x="1450975" y="5087938"/>
            <a:ext cx="674688" cy="1189037"/>
          </a:xfrm>
          <a:custGeom>
            <a:avLst/>
            <a:gdLst>
              <a:gd name="T0" fmla="*/ 25579 w 79"/>
              <a:gd name="T1" fmla="*/ 8552 h 139"/>
              <a:gd name="T2" fmla="*/ 665050 w 79"/>
              <a:gd name="T3" fmla="*/ 1188662 h 139"/>
              <a:gd name="T4" fmla="*/ 673576 w 79"/>
              <a:gd name="T5" fmla="*/ 1188662 h 139"/>
              <a:gd name="T6" fmla="*/ 25579 w 79"/>
              <a:gd name="T7" fmla="*/ 0 h 139"/>
              <a:gd name="T8" fmla="*/ 25579 w 79"/>
              <a:gd name="T9" fmla="*/ 8552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7" name="TextBox 26">
            <a:extLst>
              <a:ext uri="{FF2B5EF4-FFF2-40B4-BE49-F238E27FC236}">
                <a16:creationId xmlns:a16="http://schemas.microsoft.com/office/drawing/2014/main" id="{B090F38A-54C4-4F93-9AFE-DE4A30B06433}"/>
              </a:ext>
            </a:extLst>
          </p:cNvPr>
          <p:cNvSpPr txBox="1"/>
          <p:nvPr/>
        </p:nvSpPr>
        <p:spPr>
          <a:xfrm rot="3600000">
            <a:off x="1254919" y="5644356"/>
            <a:ext cx="796925" cy="277813"/>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bg1">
                    <a:lumMod val="95000"/>
                  </a:schemeClr>
                </a:solidFill>
                <a:latin typeface="+mn-lt"/>
              </a:rPr>
              <a:t>PHASE 01</a:t>
            </a:r>
          </a:p>
        </p:txBody>
      </p:sp>
      <p:sp>
        <p:nvSpPr>
          <p:cNvPr id="28" name="TextBox 27">
            <a:extLst>
              <a:ext uri="{FF2B5EF4-FFF2-40B4-BE49-F238E27FC236}">
                <a16:creationId xmlns:a16="http://schemas.microsoft.com/office/drawing/2014/main" id="{881B4796-244B-43CC-9900-50C242E6CC55}"/>
              </a:ext>
            </a:extLst>
          </p:cNvPr>
          <p:cNvSpPr txBox="1"/>
          <p:nvPr/>
        </p:nvSpPr>
        <p:spPr>
          <a:xfrm rot="3600000">
            <a:off x="1846263" y="5373688"/>
            <a:ext cx="796925" cy="276225"/>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bg1">
                    <a:lumMod val="95000"/>
                  </a:schemeClr>
                </a:solidFill>
                <a:latin typeface="+mn-lt"/>
              </a:rPr>
              <a:t>PHASE 02</a:t>
            </a:r>
          </a:p>
        </p:txBody>
      </p:sp>
      <p:sp>
        <p:nvSpPr>
          <p:cNvPr id="29" name="TextBox 28">
            <a:extLst>
              <a:ext uri="{FF2B5EF4-FFF2-40B4-BE49-F238E27FC236}">
                <a16:creationId xmlns:a16="http://schemas.microsoft.com/office/drawing/2014/main" id="{7A779630-FE9A-4157-B2AE-27EC99DD9982}"/>
              </a:ext>
            </a:extLst>
          </p:cNvPr>
          <p:cNvSpPr txBox="1"/>
          <p:nvPr/>
        </p:nvSpPr>
        <p:spPr>
          <a:xfrm rot="3600000">
            <a:off x="2411413" y="5035550"/>
            <a:ext cx="796925" cy="276225"/>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bg1">
                    <a:lumMod val="95000"/>
                  </a:schemeClr>
                </a:solidFill>
                <a:latin typeface="+mn-lt"/>
              </a:rPr>
              <a:t>PHASE 03</a:t>
            </a:r>
          </a:p>
        </p:txBody>
      </p:sp>
      <p:sp>
        <p:nvSpPr>
          <p:cNvPr id="30" name="TextBox 29">
            <a:extLst>
              <a:ext uri="{FF2B5EF4-FFF2-40B4-BE49-F238E27FC236}">
                <a16:creationId xmlns:a16="http://schemas.microsoft.com/office/drawing/2014/main" id="{A244CCF9-F599-4E30-AC82-EFC7C2540672}"/>
              </a:ext>
            </a:extLst>
          </p:cNvPr>
          <p:cNvSpPr txBox="1"/>
          <p:nvPr/>
        </p:nvSpPr>
        <p:spPr>
          <a:xfrm rot="3600000">
            <a:off x="2985294" y="4706144"/>
            <a:ext cx="796925" cy="277813"/>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bg1">
                    <a:lumMod val="95000"/>
                  </a:schemeClr>
                </a:solidFill>
                <a:latin typeface="+mn-lt"/>
              </a:rPr>
              <a:t>PHASE 04</a:t>
            </a:r>
          </a:p>
        </p:txBody>
      </p:sp>
      <p:sp>
        <p:nvSpPr>
          <p:cNvPr id="31" name="TextBox 30">
            <a:extLst>
              <a:ext uri="{FF2B5EF4-FFF2-40B4-BE49-F238E27FC236}">
                <a16:creationId xmlns:a16="http://schemas.microsoft.com/office/drawing/2014/main" id="{AAE61F99-1E1B-4B71-9C6D-FC38A7AB38E9}"/>
              </a:ext>
            </a:extLst>
          </p:cNvPr>
          <p:cNvSpPr txBox="1"/>
          <p:nvPr/>
        </p:nvSpPr>
        <p:spPr>
          <a:xfrm rot="3834703">
            <a:off x="3470275" y="4483100"/>
            <a:ext cx="796925" cy="276225"/>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bg1">
                    <a:lumMod val="95000"/>
                  </a:schemeClr>
                </a:solidFill>
                <a:latin typeface="+mn-lt"/>
              </a:rPr>
              <a:t>PHASE 05</a:t>
            </a:r>
          </a:p>
        </p:txBody>
      </p:sp>
      <p:grpSp>
        <p:nvGrpSpPr>
          <p:cNvPr id="32" name="Group 31">
            <a:extLst>
              <a:ext uri="{FF2B5EF4-FFF2-40B4-BE49-F238E27FC236}">
                <a16:creationId xmlns:a16="http://schemas.microsoft.com/office/drawing/2014/main" id="{73ABDFB1-9D99-4857-9AD5-A650089E7E3C}"/>
              </a:ext>
            </a:extLst>
          </p:cNvPr>
          <p:cNvGrpSpPr/>
          <p:nvPr/>
        </p:nvGrpSpPr>
        <p:grpSpPr>
          <a:xfrm>
            <a:off x="4167874" y="2467178"/>
            <a:ext cx="400106" cy="393734"/>
            <a:chOff x="6297613" y="1392238"/>
            <a:chExt cx="498475" cy="490537"/>
          </a:xfrm>
          <a:solidFill>
            <a:schemeClr val="accent5"/>
          </a:solidFill>
        </p:grpSpPr>
        <p:sp>
          <p:nvSpPr>
            <p:cNvPr id="33" name="Freeform 34">
              <a:extLst>
                <a:ext uri="{FF2B5EF4-FFF2-40B4-BE49-F238E27FC236}">
                  <a16:creationId xmlns:a16="http://schemas.microsoft.com/office/drawing/2014/main" id="{64349F40-4B2B-4EB2-8D21-B2BED8A510D1}"/>
                </a:ext>
              </a:extLst>
            </p:cNvPr>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4" name="Freeform 35">
              <a:extLst>
                <a:ext uri="{FF2B5EF4-FFF2-40B4-BE49-F238E27FC236}">
                  <a16:creationId xmlns:a16="http://schemas.microsoft.com/office/drawing/2014/main" id="{35F38F87-CEA6-4A34-8495-6F27E243ACC4}"/>
                </a:ext>
              </a:extLst>
            </p:cNvPr>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5" name="Freeform 36">
              <a:extLst>
                <a:ext uri="{FF2B5EF4-FFF2-40B4-BE49-F238E27FC236}">
                  <a16:creationId xmlns:a16="http://schemas.microsoft.com/office/drawing/2014/main" id="{1D8CB2D2-7A70-427F-B377-DA30242BFCF1}"/>
                </a:ext>
              </a:extLst>
            </p:cNvPr>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36" name="Group 35">
            <a:extLst>
              <a:ext uri="{FF2B5EF4-FFF2-40B4-BE49-F238E27FC236}">
                <a16:creationId xmlns:a16="http://schemas.microsoft.com/office/drawing/2014/main" id="{47CEFF58-0EEA-4B84-9851-33BF6F0B4890}"/>
              </a:ext>
            </a:extLst>
          </p:cNvPr>
          <p:cNvGrpSpPr/>
          <p:nvPr/>
        </p:nvGrpSpPr>
        <p:grpSpPr>
          <a:xfrm>
            <a:off x="4811731" y="3765418"/>
            <a:ext cx="345315" cy="395009"/>
            <a:chOff x="8004175" y="1949450"/>
            <a:chExt cx="430213" cy="492125"/>
          </a:xfrm>
          <a:solidFill>
            <a:schemeClr val="accent1">
              <a:lumMod val="60000"/>
              <a:lumOff val="40000"/>
            </a:schemeClr>
          </a:solidFill>
        </p:grpSpPr>
        <p:sp>
          <p:nvSpPr>
            <p:cNvPr id="37" name="Freeform 15">
              <a:extLst>
                <a:ext uri="{FF2B5EF4-FFF2-40B4-BE49-F238E27FC236}">
                  <a16:creationId xmlns:a16="http://schemas.microsoft.com/office/drawing/2014/main" id="{1EEF1B49-8F25-49CC-A4D1-E8BDB3B83FC4}"/>
                </a:ext>
              </a:extLst>
            </p:cNvPr>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8" name="Freeform 16">
              <a:extLst>
                <a:ext uri="{FF2B5EF4-FFF2-40B4-BE49-F238E27FC236}">
                  <a16:creationId xmlns:a16="http://schemas.microsoft.com/office/drawing/2014/main" id="{DD2A7E7B-60BE-4C31-8E57-CD795BDEE6FC}"/>
                </a:ext>
              </a:extLst>
            </p:cNvPr>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39" name="Freeform 17">
              <a:extLst>
                <a:ext uri="{FF2B5EF4-FFF2-40B4-BE49-F238E27FC236}">
                  <a16:creationId xmlns:a16="http://schemas.microsoft.com/office/drawing/2014/main" id="{F2E7C47F-E242-4314-A072-D49938F9C691}"/>
                </a:ext>
              </a:extLst>
            </p:cNvPr>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0" name="Freeform 18">
              <a:extLst>
                <a:ext uri="{FF2B5EF4-FFF2-40B4-BE49-F238E27FC236}">
                  <a16:creationId xmlns:a16="http://schemas.microsoft.com/office/drawing/2014/main" id="{94480F2D-20D1-4485-915C-40361C8ADAE6}"/>
                </a:ext>
              </a:extLst>
            </p:cNvPr>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41" name="Group 40">
            <a:extLst>
              <a:ext uri="{FF2B5EF4-FFF2-40B4-BE49-F238E27FC236}">
                <a16:creationId xmlns:a16="http://schemas.microsoft.com/office/drawing/2014/main" id="{E45AB94E-38D8-450A-A2A2-71FFF9AF2973}"/>
              </a:ext>
            </a:extLst>
          </p:cNvPr>
          <p:cNvGrpSpPr/>
          <p:nvPr/>
        </p:nvGrpSpPr>
        <p:grpSpPr>
          <a:xfrm>
            <a:off x="5655599" y="3075244"/>
            <a:ext cx="370800" cy="393736"/>
            <a:chOff x="6881813" y="2154238"/>
            <a:chExt cx="461963" cy="490538"/>
          </a:xfrm>
          <a:solidFill>
            <a:schemeClr val="accent4"/>
          </a:solidFill>
        </p:grpSpPr>
        <p:sp>
          <p:nvSpPr>
            <p:cNvPr id="42" name="Freeform 22">
              <a:extLst>
                <a:ext uri="{FF2B5EF4-FFF2-40B4-BE49-F238E27FC236}">
                  <a16:creationId xmlns:a16="http://schemas.microsoft.com/office/drawing/2014/main" id="{9D12CD16-EDAB-4451-BD72-89D5CE8C2D99}"/>
                </a:ext>
              </a:extLst>
            </p:cNvPr>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3" name="Freeform 23">
              <a:extLst>
                <a:ext uri="{FF2B5EF4-FFF2-40B4-BE49-F238E27FC236}">
                  <a16:creationId xmlns:a16="http://schemas.microsoft.com/office/drawing/2014/main" id="{2BF86661-37BA-46C7-AA4B-94CD44CFFB83}"/>
                </a:ext>
              </a:extLst>
            </p:cNvPr>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4" name="Freeform 24">
              <a:extLst>
                <a:ext uri="{FF2B5EF4-FFF2-40B4-BE49-F238E27FC236}">
                  <a16:creationId xmlns:a16="http://schemas.microsoft.com/office/drawing/2014/main" id="{268156F6-8F3F-4F31-98FA-31AF728DA8EF}"/>
                </a:ext>
              </a:extLst>
            </p:cNvPr>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45" name="Freeform 28">
            <a:extLst>
              <a:ext uri="{FF2B5EF4-FFF2-40B4-BE49-F238E27FC236}">
                <a16:creationId xmlns:a16="http://schemas.microsoft.com/office/drawing/2014/main" id="{F0CC5B0E-AECE-49C3-BD1E-E340C347DC22}"/>
              </a:ext>
            </a:extLst>
          </p:cNvPr>
          <p:cNvSpPr>
            <a:spLocks noEditPoints="1"/>
          </p:cNvSpPr>
          <p:nvPr/>
        </p:nvSpPr>
        <p:spPr bwMode="auto">
          <a:xfrm>
            <a:off x="6232525" y="4441825"/>
            <a:ext cx="395288" cy="395288"/>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grpSp>
        <p:nvGrpSpPr>
          <p:cNvPr id="46" name="Group 45">
            <a:extLst>
              <a:ext uri="{FF2B5EF4-FFF2-40B4-BE49-F238E27FC236}">
                <a16:creationId xmlns:a16="http://schemas.microsoft.com/office/drawing/2014/main" id="{72091D2C-87FA-4AA3-84C0-57D5479377AC}"/>
              </a:ext>
            </a:extLst>
          </p:cNvPr>
          <p:cNvGrpSpPr/>
          <p:nvPr/>
        </p:nvGrpSpPr>
        <p:grpSpPr>
          <a:xfrm>
            <a:off x="5455454" y="5257843"/>
            <a:ext cx="397558" cy="393736"/>
            <a:chOff x="7219950" y="3429000"/>
            <a:chExt cx="495300" cy="490538"/>
          </a:xfrm>
          <a:solidFill>
            <a:schemeClr val="accent1">
              <a:lumMod val="60000"/>
              <a:lumOff val="40000"/>
            </a:schemeClr>
          </a:solidFill>
        </p:grpSpPr>
        <p:sp>
          <p:nvSpPr>
            <p:cNvPr id="47" name="Freeform 32">
              <a:extLst>
                <a:ext uri="{FF2B5EF4-FFF2-40B4-BE49-F238E27FC236}">
                  <a16:creationId xmlns:a16="http://schemas.microsoft.com/office/drawing/2014/main" id="{30B65E29-7714-43A5-8FDD-FA05D781BD4C}"/>
                </a:ext>
              </a:extLst>
            </p:cNvPr>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8" name="Freeform 33">
              <a:extLst>
                <a:ext uri="{FF2B5EF4-FFF2-40B4-BE49-F238E27FC236}">
                  <a16:creationId xmlns:a16="http://schemas.microsoft.com/office/drawing/2014/main" id="{65A52DB3-849C-4B88-B03F-1C07CC1CA581}"/>
                </a:ext>
              </a:extLst>
            </p:cNvPr>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49" name="Freeform 34">
              <a:extLst>
                <a:ext uri="{FF2B5EF4-FFF2-40B4-BE49-F238E27FC236}">
                  <a16:creationId xmlns:a16="http://schemas.microsoft.com/office/drawing/2014/main" id="{568DE589-F93E-428F-B68B-EB6D9182BD6B}"/>
                </a:ext>
              </a:extLst>
            </p:cNvPr>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0" name="Freeform 35">
              <a:extLst>
                <a:ext uri="{FF2B5EF4-FFF2-40B4-BE49-F238E27FC236}">
                  <a16:creationId xmlns:a16="http://schemas.microsoft.com/office/drawing/2014/main" id="{47329263-984D-48EC-951A-AAB60DEA4AB1}"/>
                </a:ext>
              </a:extLst>
            </p:cNvPr>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 name="Oval 36">
              <a:extLst>
                <a:ext uri="{FF2B5EF4-FFF2-40B4-BE49-F238E27FC236}">
                  <a16:creationId xmlns:a16="http://schemas.microsoft.com/office/drawing/2014/main" id="{31B145D2-A2B3-43F0-96E7-775CAAA997AE}"/>
                </a:ext>
              </a:extLst>
            </p:cNvPr>
            <p:cNvSpPr>
              <a:spLocks noChangeArrowheads="1"/>
            </p:cNvSpPr>
            <p:nvPr/>
          </p:nvSpPr>
          <p:spPr bwMode="auto">
            <a:xfrm>
              <a:off x="7408863" y="3767138"/>
              <a:ext cx="30163" cy="30163"/>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sp>
          <p:nvSpPr>
            <p:cNvPr id="52" name="Oval 37">
              <a:extLst>
                <a:ext uri="{FF2B5EF4-FFF2-40B4-BE49-F238E27FC236}">
                  <a16:creationId xmlns:a16="http://schemas.microsoft.com/office/drawing/2014/main" id="{8F091277-AF24-4E09-ADAA-491823479F86}"/>
                </a:ext>
              </a:extLst>
            </p:cNvPr>
            <p:cNvSpPr>
              <a:spLocks noChangeArrowheads="1"/>
            </p:cNvSpPr>
            <p:nvPr/>
          </p:nvSpPr>
          <p:spPr bwMode="auto">
            <a:xfrm>
              <a:off x="7653338" y="3536950"/>
              <a:ext cx="31750" cy="30163"/>
            </a:xfrm>
            <a:prstGeom prst="ellipse">
              <a:avLst/>
            </a:prstGeom>
            <a:grpFill/>
            <a:ln>
              <a:noFill/>
            </a:ln>
          </p:spPr>
          <p:txBody>
            <a:bodyPr/>
            <a:lstStyle/>
            <a:p>
              <a:pPr eaLnBrk="1" fontAlgn="auto" hangingPunct="1">
                <a:spcBef>
                  <a:spcPts val="0"/>
                </a:spcBef>
                <a:spcAft>
                  <a:spcPts val="0"/>
                </a:spcAft>
                <a:defRPr/>
              </a:pPr>
              <a:endParaRPr lang="id-ID">
                <a:latin typeface="+mn-lt"/>
              </a:endParaRPr>
            </a:p>
          </p:txBody>
        </p:sp>
      </p:grpSp>
      <p:sp>
        <p:nvSpPr>
          <p:cNvPr id="53" name="TextBox 52">
            <a:extLst>
              <a:ext uri="{FF2B5EF4-FFF2-40B4-BE49-F238E27FC236}">
                <a16:creationId xmlns:a16="http://schemas.microsoft.com/office/drawing/2014/main" id="{CC8F1BD3-CED5-47FD-8F33-A0D07F7AAFE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4" name="Straight Connector 53">
            <a:extLst>
              <a:ext uri="{FF2B5EF4-FFF2-40B4-BE49-F238E27FC236}">
                <a16:creationId xmlns:a16="http://schemas.microsoft.com/office/drawing/2014/main" id="{05792BBD-F78F-4278-AC6A-612484F63C62}"/>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8A02B7BB-2E72-450B-A7B9-59C3F2763BA1}"/>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6" name="Rectangle 55">
            <a:extLst>
              <a:ext uri="{FF2B5EF4-FFF2-40B4-BE49-F238E27FC236}">
                <a16:creationId xmlns:a16="http://schemas.microsoft.com/office/drawing/2014/main" id="{EE3AC49A-2D44-4883-9544-45B090ABA58E}"/>
              </a:ext>
            </a:extLst>
          </p:cNvPr>
          <p:cNvSpPr>
            <a:spLocks noChangeArrowheads="1"/>
          </p:cNvSpPr>
          <p:nvPr/>
        </p:nvSpPr>
        <p:spPr bwMode="auto">
          <a:xfrm>
            <a:off x="7296150" y="2736850"/>
            <a:ext cx="3813175"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just" eaLnBrk="1" hangingPunct="1">
              <a:lnSpc>
                <a:spcPts val="1650"/>
              </a:lnSpc>
              <a:spcAft>
                <a:spcPts val="1500"/>
              </a:spcAft>
            </a:pPr>
            <a:r>
              <a:rPr lang="en-US" altLang="en-US" sz="900">
                <a:latin typeface="Poppins" panose="00000500000000000000" pitchFamily="50" charset="0"/>
                <a:ea typeface="Times New Roman" panose="02020603050405020304" pitchFamily="18" charset="0"/>
                <a:cs typeface="Poppins" panose="00000500000000000000" pitchFamily="50" charset="0"/>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p>
        </p:txBody>
      </p:sp>
      <p:sp>
        <p:nvSpPr>
          <p:cNvPr id="57" name="Freeform 29">
            <a:extLst>
              <a:ext uri="{FF2B5EF4-FFF2-40B4-BE49-F238E27FC236}">
                <a16:creationId xmlns:a16="http://schemas.microsoft.com/office/drawing/2014/main" id="{D2DBFEF6-FA33-42B8-AF7B-CEF01AD26CBF}"/>
              </a:ext>
            </a:extLst>
          </p:cNvPr>
          <p:cNvSpPr>
            <a:spLocks noEditPoints="1"/>
          </p:cNvSpPr>
          <p:nvPr/>
        </p:nvSpPr>
        <p:spPr bwMode="auto">
          <a:xfrm>
            <a:off x="8512175" y="4438650"/>
            <a:ext cx="481013"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58" name="Freeform 18">
            <a:extLst>
              <a:ext uri="{FF2B5EF4-FFF2-40B4-BE49-F238E27FC236}">
                <a16:creationId xmlns:a16="http://schemas.microsoft.com/office/drawing/2014/main" id="{FFCD6813-2A3A-4561-B924-A860BDA88C3D}"/>
              </a:ext>
            </a:extLst>
          </p:cNvPr>
          <p:cNvSpPr>
            <a:spLocks noEditPoints="1"/>
          </p:cNvSpPr>
          <p:nvPr/>
        </p:nvSpPr>
        <p:spPr bwMode="auto">
          <a:xfrm>
            <a:off x="9585325" y="4432300"/>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59" name="Group 58">
            <a:extLst>
              <a:ext uri="{FF2B5EF4-FFF2-40B4-BE49-F238E27FC236}">
                <a16:creationId xmlns:a16="http://schemas.microsoft.com/office/drawing/2014/main" id="{373600D0-A121-47BD-9A13-0C9BEE39F78B}"/>
              </a:ext>
            </a:extLst>
          </p:cNvPr>
          <p:cNvGrpSpPr/>
          <p:nvPr/>
        </p:nvGrpSpPr>
        <p:grpSpPr>
          <a:xfrm>
            <a:off x="7389188" y="4454076"/>
            <a:ext cx="488950" cy="481013"/>
            <a:chOff x="7141104" y="1923522"/>
            <a:chExt cx="488950" cy="481013"/>
          </a:xfrm>
          <a:solidFill>
            <a:schemeClr val="accent2">
              <a:lumMod val="60000"/>
              <a:lumOff val="40000"/>
            </a:schemeClr>
          </a:solidFill>
        </p:grpSpPr>
        <p:sp>
          <p:nvSpPr>
            <p:cNvPr id="60" name="Freeform 58">
              <a:extLst>
                <a:ext uri="{FF2B5EF4-FFF2-40B4-BE49-F238E27FC236}">
                  <a16:creationId xmlns:a16="http://schemas.microsoft.com/office/drawing/2014/main" id="{E438CBB8-86D9-445B-A471-D39C22DE7CAC}"/>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1" name="Freeform 59">
              <a:extLst>
                <a:ext uri="{FF2B5EF4-FFF2-40B4-BE49-F238E27FC236}">
                  <a16:creationId xmlns:a16="http://schemas.microsoft.com/office/drawing/2014/main" id="{0C813367-DCA4-49F7-81C4-F9A9862F5747}"/>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2" name="Freeform 60">
              <a:extLst>
                <a:ext uri="{FF2B5EF4-FFF2-40B4-BE49-F238E27FC236}">
                  <a16:creationId xmlns:a16="http://schemas.microsoft.com/office/drawing/2014/main" id="{E4875F2C-AD99-4ADA-A382-7B215ADF9736}"/>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63" name="Group 62">
            <a:extLst>
              <a:ext uri="{FF2B5EF4-FFF2-40B4-BE49-F238E27FC236}">
                <a16:creationId xmlns:a16="http://schemas.microsoft.com/office/drawing/2014/main" id="{BF50BE18-6845-4055-BB22-2FC91FF637F8}"/>
              </a:ext>
            </a:extLst>
          </p:cNvPr>
          <p:cNvGrpSpPr/>
          <p:nvPr/>
        </p:nvGrpSpPr>
        <p:grpSpPr>
          <a:xfrm>
            <a:off x="10532570" y="4451923"/>
            <a:ext cx="488950" cy="482600"/>
            <a:chOff x="5157788" y="2905126"/>
            <a:chExt cx="488950" cy="482600"/>
          </a:xfrm>
          <a:solidFill>
            <a:schemeClr val="accent5"/>
          </a:solidFill>
        </p:grpSpPr>
        <p:sp>
          <p:nvSpPr>
            <p:cNvPr id="64" name="Freeform 53">
              <a:extLst>
                <a:ext uri="{FF2B5EF4-FFF2-40B4-BE49-F238E27FC236}">
                  <a16:creationId xmlns:a16="http://schemas.microsoft.com/office/drawing/2014/main" id="{785B602F-BA66-4E30-A65B-9DA482F53077}"/>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5" name="Freeform 54">
              <a:extLst>
                <a:ext uri="{FF2B5EF4-FFF2-40B4-BE49-F238E27FC236}">
                  <a16:creationId xmlns:a16="http://schemas.microsoft.com/office/drawing/2014/main" id="{07818ED4-C3C4-4E29-A1D7-D96208BE4E00}"/>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6" name="Freeform 55">
              <a:extLst>
                <a:ext uri="{FF2B5EF4-FFF2-40B4-BE49-F238E27FC236}">
                  <a16:creationId xmlns:a16="http://schemas.microsoft.com/office/drawing/2014/main" id="{D153E126-ECC7-48CD-BCA1-7FF141A234D3}"/>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67" name="Freeform 56">
              <a:extLst>
                <a:ext uri="{FF2B5EF4-FFF2-40B4-BE49-F238E27FC236}">
                  <a16:creationId xmlns:a16="http://schemas.microsoft.com/office/drawing/2014/main" id="{CB0FF3C7-6292-4B35-A86A-77A7AF76832D}"/>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68" name="TextBox 67">
            <a:extLst>
              <a:ext uri="{FF2B5EF4-FFF2-40B4-BE49-F238E27FC236}">
                <a16:creationId xmlns:a16="http://schemas.microsoft.com/office/drawing/2014/main" id="{2064E834-D2A1-4580-8228-9EA14A8A9905}"/>
              </a:ext>
            </a:extLst>
          </p:cNvPr>
          <p:cNvSpPr txBox="1"/>
          <p:nvPr/>
        </p:nvSpPr>
        <p:spPr>
          <a:xfrm>
            <a:off x="8586788" y="5334000"/>
            <a:ext cx="2524125" cy="487363"/>
          </a:xfrm>
          <a:prstGeom prst="rect">
            <a:avLst/>
          </a:prstGeom>
          <a:noFill/>
        </p:spPr>
        <p:txBody>
          <a:bodyPr>
            <a:spAutoFit/>
          </a:bodyPr>
          <a:lstStyle/>
          <a:p>
            <a:pPr algn="just"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69" name="TextBox 68">
            <a:extLst>
              <a:ext uri="{FF2B5EF4-FFF2-40B4-BE49-F238E27FC236}">
                <a16:creationId xmlns:a16="http://schemas.microsoft.com/office/drawing/2014/main" id="{C64AF2B7-0BF3-461B-95A1-6CC56CD49FA2}"/>
              </a:ext>
            </a:extLst>
          </p:cNvPr>
          <p:cNvSpPr txBox="1"/>
          <p:nvPr/>
        </p:nvSpPr>
        <p:spPr>
          <a:xfrm>
            <a:off x="7186613" y="5224463"/>
            <a:ext cx="1050925" cy="708025"/>
          </a:xfrm>
          <a:prstGeom prst="rect">
            <a:avLst/>
          </a:prstGeom>
          <a:noFill/>
        </p:spPr>
        <p:txBody>
          <a:bodyPr wrap="none">
            <a:spAutoFit/>
          </a:bodyPr>
          <a:lstStyle/>
          <a:p>
            <a:pPr eaLnBrk="1" fontAlgn="auto" hangingPunct="1">
              <a:spcBef>
                <a:spcPts val="0"/>
              </a:spcBef>
              <a:spcAft>
                <a:spcPts val="0"/>
              </a:spcAft>
              <a:defRPr/>
            </a:pPr>
            <a:r>
              <a:rPr lang="id-ID" sz="4000" b="1">
                <a:latin typeface="+mj-lt"/>
              </a:rPr>
              <a:t>68%</a:t>
            </a:r>
            <a:endParaRPr lang="id-ID" sz="4000" b="1" dirty="0">
              <a:latin typeface="+mj-lt"/>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up)">
                                      <p:cBhvr>
                                        <p:cTn id="7" dur="500"/>
                                        <p:tgtEl>
                                          <p:spTgt spid="53"/>
                                        </p:tgtEl>
                                      </p:cBhvr>
                                    </p:animEffect>
                                  </p:childTnLst>
                                </p:cTn>
                              </p:par>
                              <p:par>
                                <p:cTn id="8" presetID="16" presetClass="entr" presetSubtype="37" fill="hold"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barn(outVertical)">
                                      <p:cBhvr>
                                        <p:cTn id="10" dur="500"/>
                                        <p:tgtEl>
                                          <p:spTgt spid="54"/>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1000"/>
                                        <p:tgtEl>
                                          <p:spTgt spid="55"/>
                                        </p:tgtEl>
                                      </p:cBhvr>
                                    </p:animEffect>
                                    <p:anim calcmode="lin" valueType="num">
                                      <p:cBhvr>
                                        <p:cTn id="14" dur="1000" fill="hold"/>
                                        <p:tgtEl>
                                          <p:spTgt spid="55"/>
                                        </p:tgtEl>
                                        <p:attrNameLst>
                                          <p:attrName>ppt_x</p:attrName>
                                        </p:attrNameLst>
                                      </p:cBhvr>
                                      <p:tavLst>
                                        <p:tav tm="0">
                                          <p:val>
                                            <p:strVal val="#ppt_x"/>
                                          </p:val>
                                        </p:tav>
                                        <p:tav tm="100000">
                                          <p:val>
                                            <p:strVal val="#ppt_x"/>
                                          </p:val>
                                        </p:tav>
                                      </p:tavLst>
                                    </p:anim>
                                    <p:anim calcmode="lin" valueType="num">
                                      <p:cBhvr>
                                        <p:cTn id="15" dur="900" decel="100000" fill="hold"/>
                                        <p:tgtEl>
                                          <p:spTgt spid="5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750"/>
                                        <p:tgtEl>
                                          <p:spTgt spid="22"/>
                                        </p:tgtEl>
                                      </p:cBhvr>
                                    </p:animEffect>
                                    <p:anim calcmode="lin" valueType="num">
                                      <p:cBhvr>
                                        <p:cTn id="21" dur="750" fill="hold"/>
                                        <p:tgtEl>
                                          <p:spTgt spid="22"/>
                                        </p:tgtEl>
                                        <p:attrNameLst>
                                          <p:attrName>ppt_x</p:attrName>
                                        </p:attrNameLst>
                                      </p:cBhvr>
                                      <p:tavLst>
                                        <p:tav tm="0">
                                          <p:val>
                                            <p:strVal val="#ppt_x"/>
                                          </p:val>
                                        </p:tav>
                                        <p:tav tm="100000">
                                          <p:val>
                                            <p:strVal val="#ppt_x"/>
                                          </p:val>
                                        </p:tav>
                                      </p:tavLst>
                                    </p:anim>
                                    <p:anim calcmode="lin" valueType="num">
                                      <p:cBhvr>
                                        <p:cTn id="22" dur="750" fill="hold"/>
                                        <p:tgtEl>
                                          <p:spTgt spid="22"/>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750"/>
                                        <p:tgtEl>
                                          <p:spTgt spid="21"/>
                                        </p:tgtEl>
                                      </p:cBhvr>
                                    </p:animEffect>
                                    <p:anim calcmode="lin" valueType="num">
                                      <p:cBhvr>
                                        <p:cTn id="26" dur="750" fill="hold"/>
                                        <p:tgtEl>
                                          <p:spTgt spid="21"/>
                                        </p:tgtEl>
                                        <p:attrNameLst>
                                          <p:attrName>ppt_x</p:attrName>
                                        </p:attrNameLst>
                                      </p:cBhvr>
                                      <p:tavLst>
                                        <p:tav tm="0">
                                          <p:val>
                                            <p:strVal val="#ppt_x"/>
                                          </p:val>
                                        </p:tav>
                                        <p:tav tm="100000">
                                          <p:val>
                                            <p:strVal val="#ppt_x"/>
                                          </p:val>
                                        </p:tav>
                                      </p:tavLst>
                                    </p:anim>
                                    <p:anim calcmode="lin" valueType="num">
                                      <p:cBhvr>
                                        <p:cTn id="27" dur="750" fill="hold"/>
                                        <p:tgtEl>
                                          <p:spTgt spid="2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750"/>
                                        <p:tgtEl>
                                          <p:spTgt spid="20"/>
                                        </p:tgtEl>
                                      </p:cBhvr>
                                    </p:animEffect>
                                    <p:anim calcmode="lin" valueType="num">
                                      <p:cBhvr>
                                        <p:cTn id="31" dur="750" fill="hold"/>
                                        <p:tgtEl>
                                          <p:spTgt spid="20"/>
                                        </p:tgtEl>
                                        <p:attrNameLst>
                                          <p:attrName>ppt_x</p:attrName>
                                        </p:attrNameLst>
                                      </p:cBhvr>
                                      <p:tavLst>
                                        <p:tav tm="0">
                                          <p:val>
                                            <p:strVal val="#ppt_x"/>
                                          </p:val>
                                        </p:tav>
                                        <p:tav tm="100000">
                                          <p:val>
                                            <p:strVal val="#ppt_x"/>
                                          </p:val>
                                        </p:tav>
                                      </p:tavLst>
                                    </p:anim>
                                    <p:anim calcmode="lin" valueType="num">
                                      <p:cBhvr>
                                        <p:cTn id="32" dur="750" fill="hold"/>
                                        <p:tgtEl>
                                          <p:spTgt spid="20"/>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750"/>
                                        <p:tgtEl>
                                          <p:spTgt spid="19"/>
                                        </p:tgtEl>
                                      </p:cBhvr>
                                    </p:animEffect>
                                    <p:anim calcmode="lin" valueType="num">
                                      <p:cBhvr>
                                        <p:cTn id="36" dur="750" fill="hold"/>
                                        <p:tgtEl>
                                          <p:spTgt spid="19"/>
                                        </p:tgtEl>
                                        <p:attrNameLst>
                                          <p:attrName>ppt_x</p:attrName>
                                        </p:attrNameLst>
                                      </p:cBhvr>
                                      <p:tavLst>
                                        <p:tav tm="0">
                                          <p:val>
                                            <p:strVal val="#ppt_x"/>
                                          </p:val>
                                        </p:tav>
                                        <p:tav tm="100000">
                                          <p:val>
                                            <p:strVal val="#ppt_x"/>
                                          </p:val>
                                        </p:tav>
                                      </p:tavLst>
                                    </p:anim>
                                    <p:anim calcmode="lin" valueType="num">
                                      <p:cBhvr>
                                        <p:cTn id="37" dur="750" fill="hold"/>
                                        <p:tgtEl>
                                          <p:spTgt spid="19"/>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750"/>
                                        <p:tgtEl>
                                          <p:spTgt spid="18"/>
                                        </p:tgtEl>
                                      </p:cBhvr>
                                    </p:animEffect>
                                    <p:anim calcmode="lin" valueType="num">
                                      <p:cBhvr>
                                        <p:cTn id="41" dur="750" fill="hold"/>
                                        <p:tgtEl>
                                          <p:spTgt spid="18"/>
                                        </p:tgtEl>
                                        <p:attrNameLst>
                                          <p:attrName>ppt_x</p:attrName>
                                        </p:attrNameLst>
                                      </p:cBhvr>
                                      <p:tavLst>
                                        <p:tav tm="0">
                                          <p:val>
                                            <p:strVal val="#ppt_x"/>
                                          </p:val>
                                        </p:tav>
                                        <p:tav tm="100000">
                                          <p:val>
                                            <p:strVal val="#ppt_x"/>
                                          </p:val>
                                        </p:tav>
                                      </p:tavLst>
                                    </p:anim>
                                    <p:anim calcmode="lin" valueType="num">
                                      <p:cBhvr>
                                        <p:cTn id="42" dur="750" fill="hold"/>
                                        <p:tgtEl>
                                          <p:spTgt spid="18"/>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750"/>
                            </p:stCondLst>
                            <p:childTnLst>
                              <p:par>
                                <p:cTn id="44" presetID="22" presetClass="entr" presetSubtype="8" fill="hold" nodeType="after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wipe(left)">
                                      <p:cBhvr>
                                        <p:cTn id="46" dur="500"/>
                                        <p:tgtEl>
                                          <p:spTgt spid="3"/>
                                        </p:tgtEl>
                                      </p:cBhvr>
                                    </p:animEffect>
                                  </p:childTnLst>
                                </p:cTn>
                              </p:par>
                              <p:par>
                                <p:cTn id="47" presetID="22" presetClass="entr" presetSubtype="8" fill="hold"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wipe(left)">
                                      <p:cBhvr>
                                        <p:cTn id="52" dur="500"/>
                                        <p:tgtEl>
                                          <p:spTgt spid="5"/>
                                        </p:tgtEl>
                                      </p:cBhvr>
                                    </p:animEffect>
                                  </p:childTnLst>
                                </p:cTn>
                              </p:par>
                              <p:par>
                                <p:cTn id="53" presetID="22" presetClass="entr" presetSubtype="8" fill="hold"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wipe(left)">
                                      <p:cBhvr>
                                        <p:cTn id="55" dur="500"/>
                                        <p:tgtEl>
                                          <p:spTgt spid="6"/>
                                        </p:tgtEl>
                                      </p:cBhvr>
                                    </p:animEffect>
                                  </p:childTnLst>
                                </p:cTn>
                              </p:par>
                              <p:par>
                                <p:cTn id="56" presetID="22" presetClass="entr" presetSubtype="8" fill="hold" nodeType="with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p:cTn id="61" dur="500" fill="hold"/>
                                        <p:tgtEl>
                                          <p:spTgt spid="13"/>
                                        </p:tgtEl>
                                        <p:attrNameLst>
                                          <p:attrName>ppt_w</p:attrName>
                                        </p:attrNameLst>
                                      </p:cBhvr>
                                      <p:tavLst>
                                        <p:tav tm="0">
                                          <p:val>
                                            <p:fltVal val="0"/>
                                          </p:val>
                                        </p:tav>
                                        <p:tav tm="100000">
                                          <p:val>
                                            <p:strVal val="#ppt_w"/>
                                          </p:val>
                                        </p:tav>
                                      </p:tavLst>
                                    </p:anim>
                                    <p:anim calcmode="lin" valueType="num">
                                      <p:cBhvr>
                                        <p:cTn id="62" dur="500" fill="hold"/>
                                        <p:tgtEl>
                                          <p:spTgt spid="13"/>
                                        </p:tgtEl>
                                        <p:attrNameLst>
                                          <p:attrName>ppt_h</p:attrName>
                                        </p:attrNameLst>
                                      </p:cBhvr>
                                      <p:tavLst>
                                        <p:tav tm="0">
                                          <p:val>
                                            <p:fltVal val="0"/>
                                          </p:val>
                                        </p:tav>
                                        <p:tav tm="100000">
                                          <p:val>
                                            <p:strVal val="#ppt_h"/>
                                          </p:val>
                                        </p:tav>
                                      </p:tavLst>
                                    </p:anim>
                                    <p:animEffect transition="in" filter="fade">
                                      <p:cBhvr>
                                        <p:cTn id="63" dur="500"/>
                                        <p:tgtEl>
                                          <p:spTgt spid="13"/>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500" fill="hold"/>
                                        <p:tgtEl>
                                          <p:spTgt spid="14"/>
                                        </p:tgtEl>
                                        <p:attrNameLst>
                                          <p:attrName>ppt_w</p:attrName>
                                        </p:attrNameLst>
                                      </p:cBhvr>
                                      <p:tavLst>
                                        <p:tav tm="0">
                                          <p:val>
                                            <p:fltVal val="0"/>
                                          </p:val>
                                        </p:tav>
                                        <p:tav tm="100000">
                                          <p:val>
                                            <p:strVal val="#ppt_w"/>
                                          </p:val>
                                        </p:tav>
                                      </p:tavLst>
                                    </p:anim>
                                    <p:anim calcmode="lin" valueType="num">
                                      <p:cBhvr>
                                        <p:cTn id="67" dur="500" fill="hold"/>
                                        <p:tgtEl>
                                          <p:spTgt spid="14"/>
                                        </p:tgtEl>
                                        <p:attrNameLst>
                                          <p:attrName>ppt_h</p:attrName>
                                        </p:attrNameLst>
                                      </p:cBhvr>
                                      <p:tavLst>
                                        <p:tav tm="0">
                                          <p:val>
                                            <p:fltVal val="0"/>
                                          </p:val>
                                        </p:tav>
                                        <p:tav tm="100000">
                                          <p:val>
                                            <p:strVal val="#ppt_h"/>
                                          </p:val>
                                        </p:tav>
                                      </p:tavLst>
                                    </p:anim>
                                    <p:animEffect transition="in" filter="fade">
                                      <p:cBhvr>
                                        <p:cTn id="68" dur="500"/>
                                        <p:tgtEl>
                                          <p:spTgt spid="1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p:cTn id="71" dur="500" fill="hold"/>
                                        <p:tgtEl>
                                          <p:spTgt spid="15"/>
                                        </p:tgtEl>
                                        <p:attrNameLst>
                                          <p:attrName>ppt_w</p:attrName>
                                        </p:attrNameLst>
                                      </p:cBhvr>
                                      <p:tavLst>
                                        <p:tav tm="0">
                                          <p:val>
                                            <p:fltVal val="0"/>
                                          </p:val>
                                        </p:tav>
                                        <p:tav tm="100000">
                                          <p:val>
                                            <p:strVal val="#ppt_w"/>
                                          </p:val>
                                        </p:tav>
                                      </p:tavLst>
                                    </p:anim>
                                    <p:anim calcmode="lin" valueType="num">
                                      <p:cBhvr>
                                        <p:cTn id="72" dur="500" fill="hold"/>
                                        <p:tgtEl>
                                          <p:spTgt spid="15"/>
                                        </p:tgtEl>
                                        <p:attrNameLst>
                                          <p:attrName>ppt_h</p:attrName>
                                        </p:attrNameLst>
                                      </p:cBhvr>
                                      <p:tavLst>
                                        <p:tav tm="0">
                                          <p:val>
                                            <p:fltVal val="0"/>
                                          </p:val>
                                        </p:tav>
                                        <p:tav tm="100000">
                                          <p:val>
                                            <p:strVal val="#ppt_h"/>
                                          </p:val>
                                        </p:tav>
                                      </p:tavLst>
                                    </p:anim>
                                    <p:animEffect transition="in" filter="fade">
                                      <p:cBhvr>
                                        <p:cTn id="73" dur="500"/>
                                        <p:tgtEl>
                                          <p:spTgt spid="15"/>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childTnLst>
                          </p:cTn>
                        </p:par>
                        <p:par>
                          <p:cTn id="84" fill="hold" nodeType="afterGroup">
                            <p:stCondLst>
                              <p:cond delay="2250"/>
                            </p:stCondLst>
                            <p:childTnLst>
                              <p:par>
                                <p:cTn id="85" presetID="10" presetClass="entr" presetSubtype="0"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cTn>
                              </p:par>
                              <p:par>
                                <p:cTn id="88" presetID="10" presetClass="entr" presetSubtype="0" fill="hold" nodeType="withEffect">
                                  <p:stCondLst>
                                    <p:cond delay="0"/>
                                  </p:stCondLst>
                                  <p:childTnLst>
                                    <p:set>
                                      <p:cBhvr>
                                        <p:cTn id="89" dur="1" fill="hold">
                                          <p:stCondLst>
                                            <p:cond delay="0"/>
                                          </p:stCondLst>
                                        </p:cTn>
                                        <p:tgtEl>
                                          <p:spTgt spid="41"/>
                                        </p:tgtEl>
                                        <p:attrNameLst>
                                          <p:attrName>style.visibility</p:attrName>
                                        </p:attrNameLst>
                                      </p:cBhvr>
                                      <p:to>
                                        <p:strVal val="visible"/>
                                      </p:to>
                                    </p:set>
                                    <p:animEffect transition="in" filter="fade">
                                      <p:cBhvr>
                                        <p:cTn id="90" dur="500"/>
                                        <p:tgtEl>
                                          <p:spTgt spid="41"/>
                                        </p:tgtEl>
                                      </p:cBhvr>
                                    </p:animEffect>
                                  </p:childTnLst>
                                </p:cTn>
                              </p:par>
                              <p:par>
                                <p:cTn id="91" presetID="10" presetClass="entr" presetSubtype="0" fill="hold" nodeType="with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par>
                                <p:cTn id="94" presetID="10" presetClass="entr" presetSubtype="0" fill="hold" nodeType="withEffect">
                                  <p:stCondLst>
                                    <p:cond delay="0"/>
                                  </p:stCondLst>
                                  <p:childTnLst>
                                    <p:set>
                                      <p:cBhvr>
                                        <p:cTn id="95" dur="1" fill="hold">
                                          <p:stCondLst>
                                            <p:cond delay="0"/>
                                          </p:stCondLst>
                                        </p:cTn>
                                        <p:tgtEl>
                                          <p:spTgt spid="45"/>
                                        </p:tgtEl>
                                        <p:attrNameLst>
                                          <p:attrName>style.visibility</p:attrName>
                                        </p:attrNameLst>
                                      </p:cBhvr>
                                      <p:to>
                                        <p:strVal val="visible"/>
                                      </p:to>
                                    </p:set>
                                    <p:animEffect transition="in" filter="fade">
                                      <p:cBhvr>
                                        <p:cTn id="96" dur="500"/>
                                        <p:tgtEl>
                                          <p:spTgt spid="45"/>
                                        </p:tgtEl>
                                      </p:cBhvr>
                                    </p:animEffect>
                                  </p:childTnLst>
                                </p:cTn>
                              </p:par>
                              <p:par>
                                <p:cTn id="97" presetID="10" presetClass="entr" presetSubtype="0" fill="hold" nodeType="with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500"/>
                                        <p:tgtEl>
                                          <p:spTgt spid="46"/>
                                        </p:tgtEl>
                                      </p:cBhvr>
                                    </p:animEffect>
                                  </p:childTnLst>
                                </p:cTn>
                              </p:par>
                            </p:childTnLst>
                          </p:cTn>
                        </p:par>
                        <p:par>
                          <p:cTn id="100" fill="hold" nodeType="afterGroup">
                            <p:stCondLst>
                              <p:cond delay="2750"/>
                            </p:stCondLst>
                            <p:childTnLst>
                              <p:par>
                                <p:cTn id="101" presetID="10" presetClass="entr" presetSubtype="0" fill="hold" grpId="0" nodeType="afterEffect">
                                  <p:stCondLst>
                                    <p:cond delay="0"/>
                                  </p:stCondLst>
                                  <p:childTnLst>
                                    <p:set>
                                      <p:cBhvr>
                                        <p:cTn id="102" dur="1" fill="hold">
                                          <p:stCondLst>
                                            <p:cond delay="0"/>
                                          </p:stCondLst>
                                        </p:cTn>
                                        <p:tgtEl>
                                          <p:spTgt spid="31"/>
                                        </p:tgtEl>
                                        <p:attrNameLst>
                                          <p:attrName>style.visibility</p:attrName>
                                        </p:attrNameLst>
                                      </p:cBhvr>
                                      <p:to>
                                        <p:strVal val="visible"/>
                                      </p:to>
                                    </p:set>
                                    <p:animEffect transition="in" filter="fade">
                                      <p:cBhvr>
                                        <p:cTn id="103" dur="500"/>
                                        <p:tgtEl>
                                          <p:spTgt spid="3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0"/>
                                        </p:tgtEl>
                                        <p:attrNameLst>
                                          <p:attrName>style.visibility</p:attrName>
                                        </p:attrNameLst>
                                      </p:cBhvr>
                                      <p:to>
                                        <p:strVal val="visible"/>
                                      </p:to>
                                    </p:set>
                                    <p:animEffect transition="in" filter="fade">
                                      <p:cBhvr>
                                        <p:cTn id="106" dur="500"/>
                                        <p:tgtEl>
                                          <p:spTgt spid="3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500"/>
                                        <p:tgtEl>
                                          <p:spTgt spid="29"/>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28"/>
                                        </p:tgtEl>
                                        <p:attrNameLst>
                                          <p:attrName>style.visibility</p:attrName>
                                        </p:attrNameLst>
                                      </p:cBhvr>
                                      <p:to>
                                        <p:strVal val="visible"/>
                                      </p:to>
                                    </p:set>
                                    <p:animEffect transition="in" filter="fade">
                                      <p:cBhvr>
                                        <p:cTn id="112" dur="500"/>
                                        <p:tgtEl>
                                          <p:spTgt spid="28"/>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7"/>
                                        </p:tgtEl>
                                        <p:attrNameLst>
                                          <p:attrName>style.visibility</p:attrName>
                                        </p:attrNameLst>
                                      </p:cBhvr>
                                      <p:to>
                                        <p:strVal val="visible"/>
                                      </p:to>
                                    </p:set>
                                    <p:animEffect transition="in" filter="fade">
                                      <p:cBhvr>
                                        <p:cTn id="115" dur="500"/>
                                        <p:tgtEl>
                                          <p:spTgt spid="27"/>
                                        </p:tgtEl>
                                      </p:cBhvr>
                                    </p:animEffect>
                                  </p:childTnLst>
                                </p:cTn>
                              </p:par>
                            </p:childTnLst>
                          </p:cTn>
                        </p:par>
                        <p:par>
                          <p:cTn id="116" fill="hold" nodeType="afterGroup">
                            <p:stCondLst>
                              <p:cond delay="3250"/>
                            </p:stCondLst>
                            <p:childTnLst>
                              <p:par>
                                <p:cTn id="117" presetID="22" presetClass="entr" presetSubtype="1" fill="hold" grpId="0" nodeType="afterEffect">
                                  <p:stCondLst>
                                    <p:cond delay="0"/>
                                  </p:stCondLst>
                                  <p:childTnLst>
                                    <p:set>
                                      <p:cBhvr>
                                        <p:cTn id="118" dur="1" fill="hold">
                                          <p:stCondLst>
                                            <p:cond delay="0"/>
                                          </p:stCondLst>
                                        </p:cTn>
                                        <p:tgtEl>
                                          <p:spTgt spid="56"/>
                                        </p:tgtEl>
                                        <p:attrNameLst>
                                          <p:attrName>style.visibility</p:attrName>
                                        </p:attrNameLst>
                                      </p:cBhvr>
                                      <p:to>
                                        <p:strVal val="visible"/>
                                      </p:to>
                                    </p:set>
                                    <p:animEffect transition="in" filter="wipe(up)">
                                      <p:cBhvr>
                                        <p:cTn id="119" dur="500"/>
                                        <p:tgtEl>
                                          <p:spTgt spid="56"/>
                                        </p:tgtEl>
                                      </p:cBhvr>
                                    </p:animEffect>
                                  </p:childTnLst>
                                </p:cTn>
                              </p:par>
                            </p:childTnLst>
                          </p:cTn>
                        </p:par>
                        <p:par>
                          <p:cTn id="120" fill="hold" nodeType="afterGroup">
                            <p:stCondLst>
                              <p:cond delay="3750"/>
                            </p:stCondLst>
                            <p:childTnLst>
                              <p:par>
                                <p:cTn id="121" presetID="10" presetClass="entr" presetSubtype="0" fill="hold"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fade">
                                      <p:cBhvr>
                                        <p:cTn id="123" dur="500"/>
                                        <p:tgtEl>
                                          <p:spTgt spid="59"/>
                                        </p:tgtEl>
                                      </p:cBhvr>
                                    </p:animEffect>
                                  </p:childTnLst>
                                </p:cTn>
                              </p:par>
                              <p:par>
                                <p:cTn id="124" presetID="10" presetClass="entr" presetSubtype="0" fill="hold" nodeType="withEffect">
                                  <p:stCondLst>
                                    <p:cond delay="0"/>
                                  </p:stCondLst>
                                  <p:childTnLst>
                                    <p:set>
                                      <p:cBhvr>
                                        <p:cTn id="125" dur="1" fill="hold">
                                          <p:stCondLst>
                                            <p:cond delay="0"/>
                                          </p:stCondLst>
                                        </p:cTn>
                                        <p:tgtEl>
                                          <p:spTgt spid="57"/>
                                        </p:tgtEl>
                                        <p:attrNameLst>
                                          <p:attrName>style.visibility</p:attrName>
                                        </p:attrNameLst>
                                      </p:cBhvr>
                                      <p:to>
                                        <p:strVal val="visible"/>
                                      </p:to>
                                    </p:set>
                                    <p:animEffect transition="in" filter="fade">
                                      <p:cBhvr>
                                        <p:cTn id="126" dur="500"/>
                                        <p:tgtEl>
                                          <p:spTgt spid="57"/>
                                        </p:tgtEl>
                                      </p:cBhvr>
                                    </p:animEffect>
                                  </p:childTnLst>
                                </p:cTn>
                              </p:par>
                              <p:par>
                                <p:cTn id="127" presetID="10" presetClass="entr" presetSubtype="0" fill="hold" nodeType="withEffect">
                                  <p:stCondLst>
                                    <p:cond delay="0"/>
                                  </p:stCondLst>
                                  <p:childTnLst>
                                    <p:set>
                                      <p:cBhvr>
                                        <p:cTn id="128" dur="1" fill="hold">
                                          <p:stCondLst>
                                            <p:cond delay="0"/>
                                          </p:stCondLst>
                                        </p:cTn>
                                        <p:tgtEl>
                                          <p:spTgt spid="58"/>
                                        </p:tgtEl>
                                        <p:attrNameLst>
                                          <p:attrName>style.visibility</p:attrName>
                                        </p:attrNameLst>
                                      </p:cBhvr>
                                      <p:to>
                                        <p:strVal val="visible"/>
                                      </p:to>
                                    </p:set>
                                    <p:animEffect transition="in" filter="fade">
                                      <p:cBhvr>
                                        <p:cTn id="129" dur="500"/>
                                        <p:tgtEl>
                                          <p:spTgt spid="58"/>
                                        </p:tgtEl>
                                      </p:cBhvr>
                                    </p:animEffect>
                                  </p:childTnLst>
                                </p:cTn>
                              </p:par>
                              <p:par>
                                <p:cTn id="130" presetID="10" presetClass="entr" presetSubtype="0" fill="hold" nodeType="withEffect">
                                  <p:stCondLst>
                                    <p:cond delay="0"/>
                                  </p:stCondLst>
                                  <p:childTnLst>
                                    <p:set>
                                      <p:cBhvr>
                                        <p:cTn id="131" dur="1" fill="hold">
                                          <p:stCondLst>
                                            <p:cond delay="0"/>
                                          </p:stCondLst>
                                        </p:cTn>
                                        <p:tgtEl>
                                          <p:spTgt spid="63"/>
                                        </p:tgtEl>
                                        <p:attrNameLst>
                                          <p:attrName>style.visibility</p:attrName>
                                        </p:attrNameLst>
                                      </p:cBhvr>
                                      <p:to>
                                        <p:strVal val="visible"/>
                                      </p:to>
                                    </p:set>
                                    <p:animEffect transition="in" filter="fade">
                                      <p:cBhvr>
                                        <p:cTn id="132" dur="500"/>
                                        <p:tgtEl>
                                          <p:spTgt spid="63"/>
                                        </p:tgtEl>
                                      </p:cBhvr>
                                    </p:animEffect>
                                  </p:childTnLst>
                                </p:cTn>
                              </p:par>
                            </p:childTnLst>
                          </p:cTn>
                        </p:par>
                        <p:par>
                          <p:cTn id="133" fill="hold" nodeType="afterGroup">
                            <p:stCondLst>
                              <p:cond delay="4250"/>
                            </p:stCondLst>
                            <p:childTnLst>
                              <p:par>
                                <p:cTn id="134" presetID="41" presetClass="entr" presetSubtype="0" fill="hold" grpId="0" nodeType="afterEffect">
                                  <p:stCondLst>
                                    <p:cond delay="0"/>
                                  </p:stCondLst>
                                  <p:iterate type="lt">
                                    <p:tmPct val="10000"/>
                                  </p:iterate>
                                  <p:childTnLst>
                                    <p:set>
                                      <p:cBhvr>
                                        <p:cTn id="135" dur="1" fill="hold">
                                          <p:stCondLst>
                                            <p:cond delay="0"/>
                                          </p:stCondLst>
                                        </p:cTn>
                                        <p:tgtEl>
                                          <p:spTgt spid="69"/>
                                        </p:tgtEl>
                                        <p:attrNameLst>
                                          <p:attrName>style.visibility</p:attrName>
                                        </p:attrNameLst>
                                      </p:cBhvr>
                                      <p:to>
                                        <p:strVal val="visible"/>
                                      </p:to>
                                    </p:set>
                                    <p:anim calcmode="lin" valueType="num">
                                      <p:cBhvr>
                                        <p:cTn id="136" dur="250" fill="hold"/>
                                        <p:tgtEl>
                                          <p:spTgt spid="69"/>
                                        </p:tgtEl>
                                        <p:attrNameLst>
                                          <p:attrName>ppt_x</p:attrName>
                                        </p:attrNameLst>
                                      </p:cBhvr>
                                      <p:tavLst>
                                        <p:tav tm="0">
                                          <p:val>
                                            <p:strVal val="#ppt_x"/>
                                          </p:val>
                                        </p:tav>
                                        <p:tav tm="50000">
                                          <p:val>
                                            <p:strVal val="#ppt_x+.1"/>
                                          </p:val>
                                        </p:tav>
                                        <p:tav tm="100000">
                                          <p:val>
                                            <p:strVal val="#ppt_x"/>
                                          </p:val>
                                        </p:tav>
                                      </p:tavLst>
                                    </p:anim>
                                    <p:anim calcmode="lin" valueType="num">
                                      <p:cBhvr>
                                        <p:cTn id="137" dur="250" fill="hold"/>
                                        <p:tgtEl>
                                          <p:spTgt spid="69"/>
                                        </p:tgtEl>
                                        <p:attrNameLst>
                                          <p:attrName>ppt_y</p:attrName>
                                        </p:attrNameLst>
                                      </p:cBhvr>
                                      <p:tavLst>
                                        <p:tav tm="0">
                                          <p:val>
                                            <p:strVal val="#ppt_y"/>
                                          </p:val>
                                        </p:tav>
                                        <p:tav tm="100000">
                                          <p:val>
                                            <p:strVal val="#ppt_y"/>
                                          </p:val>
                                        </p:tav>
                                      </p:tavLst>
                                    </p:anim>
                                    <p:anim calcmode="lin" valueType="num">
                                      <p:cBhvr>
                                        <p:cTn id="138" dur="250" fill="hold"/>
                                        <p:tgtEl>
                                          <p:spTgt spid="69"/>
                                        </p:tgtEl>
                                        <p:attrNameLst>
                                          <p:attrName>ppt_h</p:attrName>
                                        </p:attrNameLst>
                                      </p:cBhvr>
                                      <p:tavLst>
                                        <p:tav tm="0">
                                          <p:val>
                                            <p:strVal val="#ppt_h/10"/>
                                          </p:val>
                                        </p:tav>
                                        <p:tav tm="50000">
                                          <p:val>
                                            <p:strVal val="#ppt_h+.01"/>
                                          </p:val>
                                        </p:tav>
                                        <p:tav tm="100000">
                                          <p:val>
                                            <p:strVal val="#ppt_h"/>
                                          </p:val>
                                        </p:tav>
                                      </p:tavLst>
                                    </p:anim>
                                    <p:anim calcmode="lin" valueType="num">
                                      <p:cBhvr>
                                        <p:cTn id="139" dur="250" fill="hold"/>
                                        <p:tgtEl>
                                          <p:spTgt spid="69"/>
                                        </p:tgtEl>
                                        <p:attrNameLst>
                                          <p:attrName>ppt_w</p:attrName>
                                        </p:attrNameLst>
                                      </p:cBhvr>
                                      <p:tavLst>
                                        <p:tav tm="0">
                                          <p:val>
                                            <p:strVal val="#ppt_w/10"/>
                                          </p:val>
                                        </p:tav>
                                        <p:tav tm="50000">
                                          <p:val>
                                            <p:strVal val="#ppt_w+.01"/>
                                          </p:val>
                                        </p:tav>
                                        <p:tav tm="100000">
                                          <p:val>
                                            <p:strVal val="#ppt_w"/>
                                          </p:val>
                                        </p:tav>
                                      </p:tavLst>
                                    </p:anim>
                                    <p:animEffect transition="in" filter="fade">
                                      <p:cBhvr>
                                        <p:cTn id="140" dur="250" tmFilter="0,0; .5, 1; 1, 1"/>
                                        <p:tgtEl>
                                          <p:spTgt spid="69"/>
                                        </p:tgtEl>
                                      </p:cBhvr>
                                    </p:animEffect>
                                  </p:childTnLst>
                                </p:cTn>
                              </p:par>
                              <p:par>
                                <p:cTn id="141" presetID="22" presetClass="entr" presetSubtype="8" fill="hold" grpId="0" nodeType="withEffect">
                                  <p:stCondLst>
                                    <p:cond delay="0"/>
                                  </p:stCondLst>
                                  <p:childTnLst>
                                    <p:set>
                                      <p:cBhvr>
                                        <p:cTn id="142" dur="1" fill="hold">
                                          <p:stCondLst>
                                            <p:cond delay="0"/>
                                          </p:stCondLst>
                                        </p:cTn>
                                        <p:tgtEl>
                                          <p:spTgt spid="68"/>
                                        </p:tgtEl>
                                        <p:attrNameLst>
                                          <p:attrName>style.visibility</p:attrName>
                                        </p:attrNameLst>
                                      </p:cBhvr>
                                      <p:to>
                                        <p:strVal val="visible"/>
                                      </p:to>
                                    </p:set>
                                    <p:animEffect transition="in" filter="wipe(left)">
                                      <p:cBhvr>
                                        <p:cTn id="143" dur="500"/>
                                        <p:tgtEl>
                                          <p:spTgt spid="68"/>
                                        </p:tgtEl>
                                      </p:cBhvr>
                                    </p:animEffect>
                                  </p:childTnLst>
                                </p:cTn>
                              </p:par>
                            </p:childTnLst>
                          </p:cTn>
                        </p:par>
                        <p:par>
                          <p:cTn id="144" fill="hold" nodeType="afterGroup">
                            <p:stCondLst>
                              <p:cond delay="4750"/>
                            </p:stCondLst>
                            <p:childTnLst>
                              <p:par>
                                <p:cTn id="145" presetID="2" presetClass="exit" presetSubtype="1" fill="hold" grpId="1" nodeType="afterEffect">
                                  <p:stCondLst>
                                    <p:cond delay="0"/>
                                  </p:stCondLst>
                                  <p:childTnLst>
                                    <p:anim calcmode="lin" valueType="num">
                                      <p:cBhvr additive="base">
                                        <p:cTn id="146" dur="500"/>
                                        <p:tgtEl>
                                          <p:spTgt spid="53"/>
                                        </p:tgtEl>
                                        <p:attrNameLst>
                                          <p:attrName>ppt_x</p:attrName>
                                        </p:attrNameLst>
                                      </p:cBhvr>
                                      <p:tavLst>
                                        <p:tav tm="0">
                                          <p:val>
                                            <p:strVal val="ppt_x"/>
                                          </p:val>
                                        </p:tav>
                                        <p:tav tm="100000">
                                          <p:val>
                                            <p:strVal val="ppt_x"/>
                                          </p:val>
                                        </p:tav>
                                      </p:tavLst>
                                    </p:anim>
                                    <p:anim calcmode="lin" valueType="num">
                                      <p:cBhvr additive="base">
                                        <p:cTn id="147" dur="500"/>
                                        <p:tgtEl>
                                          <p:spTgt spid="53"/>
                                        </p:tgtEl>
                                        <p:attrNameLst>
                                          <p:attrName>ppt_y</p:attrName>
                                        </p:attrNameLst>
                                      </p:cBhvr>
                                      <p:tavLst>
                                        <p:tav tm="0">
                                          <p:val>
                                            <p:strVal val="ppt_y"/>
                                          </p:val>
                                        </p:tav>
                                        <p:tav tm="100000">
                                          <p:val>
                                            <p:strVal val="0-ppt_h/2"/>
                                          </p:val>
                                        </p:tav>
                                      </p:tavLst>
                                    </p:anim>
                                    <p:set>
                                      <p:cBhvr>
                                        <p:cTn id="148" dur="1" fill="hold">
                                          <p:stCondLst>
                                            <p:cond delay="499"/>
                                          </p:stCondLst>
                                        </p:cTn>
                                        <p:tgtEl>
                                          <p:spTgt spid="53"/>
                                        </p:tgtEl>
                                        <p:attrNameLst>
                                          <p:attrName>style.visibility</p:attrName>
                                        </p:attrNameLst>
                                      </p:cBhvr>
                                      <p:to>
                                        <p:strVal val="hidden"/>
                                      </p:to>
                                    </p:set>
                                  </p:childTnLst>
                                </p:cTn>
                              </p:par>
                              <p:par>
                                <p:cTn id="149" presetID="2" presetClass="exit" presetSubtype="1" fill="hold" nodeType="withEffect">
                                  <p:stCondLst>
                                    <p:cond delay="0"/>
                                  </p:stCondLst>
                                  <p:childTnLst>
                                    <p:anim calcmode="lin" valueType="num">
                                      <p:cBhvr additive="base">
                                        <p:cTn id="150" dur="500"/>
                                        <p:tgtEl>
                                          <p:spTgt spid="54"/>
                                        </p:tgtEl>
                                        <p:attrNameLst>
                                          <p:attrName>ppt_x</p:attrName>
                                        </p:attrNameLst>
                                      </p:cBhvr>
                                      <p:tavLst>
                                        <p:tav tm="0">
                                          <p:val>
                                            <p:strVal val="ppt_x"/>
                                          </p:val>
                                        </p:tav>
                                        <p:tav tm="100000">
                                          <p:val>
                                            <p:strVal val="ppt_x"/>
                                          </p:val>
                                        </p:tav>
                                      </p:tavLst>
                                    </p:anim>
                                    <p:anim calcmode="lin" valueType="num">
                                      <p:cBhvr additive="base">
                                        <p:cTn id="151" dur="500"/>
                                        <p:tgtEl>
                                          <p:spTgt spid="54"/>
                                        </p:tgtEl>
                                        <p:attrNameLst>
                                          <p:attrName>ppt_y</p:attrName>
                                        </p:attrNameLst>
                                      </p:cBhvr>
                                      <p:tavLst>
                                        <p:tav tm="0">
                                          <p:val>
                                            <p:strVal val="ppt_y"/>
                                          </p:val>
                                        </p:tav>
                                        <p:tav tm="100000">
                                          <p:val>
                                            <p:strVal val="0-ppt_h/2"/>
                                          </p:val>
                                        </p:tav>
                                      </p:tavLst>
                                    </p:anim>
                                    <p:set>
                                      <p:cBhvr>
                                        <p:cTn id="152" dur="1" fill="hold">
                                          <p:stCondLst>
                                            <p:cond delay="499"/>
                                          </p:stCondLst>
                                        </p:cTn>
                                        <p:tgtEl>
                                          <p:spTgt spid="54"/>
                                        </p:tgtEl>
                                        <p:attrNameLst>
                                          <p:attrName>style.visibility</p:attrName>
                                        </p:attrNameLst>
                                      </p:cBhvr>
                                      <p:to>
                                        <p:strVal val="hidden"/>
                                      </p:to>
                                    </p:set>
                                  </p:childTnLst>
                                </p:cTn>
                              </p:par>
                              <p:par>
                                <p:cTn id="153" presetID="2" presetClass="exit" presetSubtype="1" fill="hold" grpId="1" nodeType="withEffect">
                                  <p:stCondLst>
                                    <p:cond delay="0"/>
                                  </p:stCondLst>
                                  <p:childTnLst>
                                    <p:anim calcmode="lin" valueType="num">
                                      <p:cBhvr additive="base">
                                        <p:cTn id="154" dur="500"/>
                                        <p:tgtEl>
                                          <p:spTgt spid="55"/>
                                        </p:tgtEl>
                                        <p:attrNameLst>
                                          <p:attrName>ppt_x</p:attrName>
                                        </p:attrNameLst>
                                      </p:cBhvr>
                                      <p:tavLst>
                                        <p:tav tm="0">
                                          <p:val>
                                            <p:strVal val="ppt_x"/>
                                          </p:val>
                                        </p:tav>
                                        <p:tav tm="100000">
                                          <p:val>
                                            <p:strVal val="ppt_x"/>
                                          </p:val>
                                        </p:tav>
                                      </p:tavLst>
                                    </p:anim>
                                    <p:anim calcmode="lin" valueType="num">
                                      <p:cBhvr additive="base">
                                        <p:cTn id="155" dur="500"/>
                                        <p:tgtEl>
                                          <p:spTgt spid="55"/>
                                        </p:tgtEl>
                                        <p:attrNameLst>
                                          <p:attrName>ppt_y</p:attrName>
                                        </p:attrNameLst>
                                      </p:cBhvr>
                                      <p:tavLst>
                                        <p:tav tm="0">
                                          <p:val>
                                            <p:strVal val="ppt_y"/>
                                          </p:val>
                                        </p:tav>
                                        <p:tav tm="100000">
                                          <p:val>
                                            <p:strVal val="0-ppt_h/2"/>
                                          </p:val>
                                        </p:tav>
                                      </p:tavLst>
                                    </p:anim>
                                    <p:set>
                                      <p:cBhvr>
                                        <p:cTn id="156" dur="1" fill="hold">
                                          <p:stCondLst>
                                            <p:cond delay="499"/>
                                          </p:stCondLst>
                                        </p:cTn>
                                        <p:tgtEl>
                                          <p:spTgt spid="55"/>
                                        </p:tgtEl>
                                        <p:attrNameLst>
                                          <p:attrName>style.visibility</p:attrName>
                                        </p:attrNameLst>
                                      </p:cBhvr>
                                      <p:to>
                                        <p:strVal val="hidden"/>
                                      </p:to>
                                    </p:set>
                                  </p:childTnLst>
                                </p:cTn>
                              </p:par>
                              <p:par>
                                <p:cTn id="157" presetID="2" presetClass="exit" presetSubtype="1" fill="hold" nodeType="withEffect">
                                  <p:stCondLst>
                                    <p:cond delay="0"/>
                                  </p:stCondLst>
                                  <p:childTnLst>
                                    <p:anim calcmode="lin" valueType="num">
                                      <p:cBhvr additive="base">
                                        <p:cTn id="158" dur="500"/>
                                        <p:tgtEl>
                                          <p:spTgt spid="22"/>
                                        </p:tgtEl>
                                        <p:attrNameLst>
                                          <p:attrName>ppt_x</p:attrName>
                                        </p:attrNameLst>
                                      </p:cBhvr>
                                      <p:tavLst>
                                        <p:tav tm="0">
                                          <p:val>
                                            <p:strVal val="ppt_x"/>
                                          </p:val>
                                        </p:tav>
                                        <p:tav tm="100000">
                                          <p:val>
                                            <p:strVal val="ppt_x"/>
                                          </p:val>
                                        </p:tav>
                                      </p:tavLst>
                                    </p:anim>
                                    <p:anim calcmode="lin" valueType="num">
                                      <p:cBhvr additive="base">
                                        <p:cTn id="159" dur="500"/>
                                        <p:tgtEl>
                                          <p:spTgt spid="22"/>
                                        </p:tgtEl>
                                        <p:attrNameLst>
                                          <p:attrName>ppt_y</p:attrName>
                                        </p:attrNameLst>
                                      </p:cBhvr>
                                      <p:tavLst>
                                        <p:tav tm="0">
                                          <p:val>
                                            <p:strVal val="ppt_y"/>
                                          </p:val>
                                        </p:tav>
                                        <p:tav tm="100000">
                                          <p:val>
                                            <p:strVal val="0-ppt_h/2"/>
                                          </p:val>
                                        </p:tav>
                                      </p:tavLst>
                                    </p:anim>
                                    <p:set>
                                      <p:cBhvr>
                                        <p:cTn id="160" dur="1" fill="hold">
                                          <p:stCondLst>
                                            <p:cond delay="499"/>
                                          </p:stCondLst>
                                        </p:cTn>
                                        <p:tgtEl>
                                          <p:spTgt spid="22"/>
                                        </p:tgtEl>
                                        <p:attrNameLst>
                                          <p:attrName>style.visibility</p:attrName>
                                        </p:attrNameLst>
                                      </p:cBhvr>
                                      <p:to>
                                        <p:strVal val="hidden"/>
                                      </p:to>
                                    </p:set>
                                  </p:childTnLst>
                                </p:cTn>
                              </p:par>
                              <p:par>
                                <p:cTn id="161" presetID="2" presetClass="exit" presetSubtype="1" fill="hold" nodeType="withEffect">
                                  <p:stCondLst>
                                    <p:cond delay="0"/>
                                  </p:stCondLst>
                                  <p:childTnLst>
                                    <p:anim calcmode="lin" valueType="num">
                                      <p:cBhvr additive="base">
                                        <p:cTn id="162" dur="500"/>
                                        <p:tgtEl>
                                          <p:spTgt spid="21"/>
                                        </p:tgtEl>
                                        <p:attrNameLst>
                                          <p:attrName>ppt_x</p:attrName>
                                        </p:attrNameLst>
                                      </p:cBhvr>
                                      <p:tavLst>
                                        <p:tav tm="0">
                                          <p:val>
                                            <p:strVal val="ppt_x"/>
                                          </p:val>
                                        </p:tav>
                                        <p:tav tm="100000">
                                          <p:val>
                                            <p:strVal val="ppt_x"/>
                                          </p:val>
                                        </p:tav>
                                      </p:tavLst>
                                    </p:anim>
                                    <p:anim calcmode="lin" valueType="num">
                                      <p:cBhvr additive="base">
                                        <p:cTn id="163" dur="500"/>
                                        <p:tgtEl>
                                          <p:spTgt spid="21"/>
                                        </p:tgtEl>
                                        <p:attrNameLst>
                                          <p:attrName>ppt_y</p:attrName>
                                        </p:attrNameLst>
                                      </p:cBhvr>
                                      <p:tavLst>
                                        <p:tav tm="0">
                                          <p:val>
                                            <p:strVal val="ppt_y"/>
                                          </p:val>
                                        </p:tav>
                                        <p:tav tm="100000">
                                          <p:val>
                                            <p:strVal val="0-ppt_h/2"/>
                                          </p:val>
                                        </p:tav>
                                      </p:tavLst>
                                    </p:anim>
                                    <p:set>
                                      <p:cBhvr>
                                        <p:cTn id="164" dur="1" fill="hold">
                                          <p:stCondLst>
                                            <p:cond delay="499"/>
                                          </p:stCondLst>
                                        </p:cTn>
                                        <p:tgtEl>
                                          <p:spTgt spid="21"/>
                                        </p:tgtEl>
                                        <p:attrNameLst>
                                          <p:attrName>style.visibility</p:attrName>
                                        </p:attrNameLst>
                                      </p:cBhvr>
                                      <p:to>
                                        <p:strVal val="hidden"/>
                                      </p:to>
                                    </p:set>
                                  </p:childTnLst>
                                </p:cTn>
                              </p:par>
                              <p:par>
                                <p:cTn id="165" presetID="2" presetClass="exit" presetSubtype="1" fill="hold" nodeType="withEffect">
                                  <p:stCondLst>
                                    <p:cond delay="0"/>
                                  </p:stCondLst>
                                  <p:childTnLst>
                                    <p:anim calcmode="lin" valueType="num">
                                      <p:cBhvr additive="base">
                                        <p:cTn id="166" dur="500"/>
                                        <p:tgtEl>
                                          <p:spTgt spid="20"/>
                                        </p:tgtEl>
                                        <p:attrNameLst>
                                          <p:attrName>ppt_x</p:attrName>
                                        </p:attrNameLst>
                                      </p:cBhvr>
                                      <p:tavLst>
                                        <p:tav tm="0">
                                          <p:val>
                                            <p:strVal val="ppt_x"/>
                                          </p:val>
                                        </p:tav>
                                        <p:tav tm="100000">
                                          <p:val>
                                            <p:strVal val="ppt_x"/>
                                          </p:val>
                                        </p:tav>
                                      </p:tavLst>
                                    </p:anim>
                                    <p:anim calcmode="lin" valueType="num">
                                      <p:cBhvr additive="base">
                                        <p:cTn id="167" dur="500"/>
                                        <p:tgtEl>
                                          <p:spTgt spid="20"/>
                                        </p:tgtEl>
                                        <p:attrNameLst>
                                          <p:attrName>ppt_y</p:attrName>
                                        </p:attrNameLst>
                                      </p:cBhvr>
                                      <p:tavLst>
                                        <p:tav tm="0">
                                          <p:val>
                                            <p:strVal val="ppt_y"/>
                                          </p:val>
                                        </p:tav>
                                        <p:tav tm="100000">
                                          <p:val>
                                            <p:strVal val="0-ppt_h/2"/>
                                          </p:val>
                                        </p:tav>
                                      </p:tavLst>
                                    </p:anim>
                                    <p:set>
                                      <p:cBhvr>
                                        <p:cTn id="168" dur="1" fill="hold">
                                          <p:stCondLst>
                                            <p:cond delay="499"/>
                                          </p:stCondLst>
                                        </p:cTn>
                                        <p:tgtEl>
                                          <p:spTgt spid="20"/>
                                        </p:tgtEl>
                                        <p:attrNameLst>
                                          <p:attrName>style.visibility</p:attrName>
                                        </p:attrNameLst>
                                      </p:cBhvr>
                                      <p:to>
                                        <p:strVal val="hidden"/>
                                      </p:to>
                                    </p:set>
                                  </p:childTnLst>
                                </p:cTn>
                              </p:par>
                              <p:par>
                                <p:cTn id="169" presetID="2" presetClass="exit" presetSubtype="1" fill="hold" nodeType="withEffect">
                                  <p:stCondLst>
                                    <p:cond delay="0"/>
                                  </p:stCondLst>
                                  <p:childTnLst>
                                    <p:anim calcmode="lin" valueType="num">
                                      <p:cBhvr additive="base">
                                        <p:cTn id="170" dur="500"/>
                                        <p:tgtEl>
                                          <p:spTgt spid="19"/>
                                        </p:tgtEl>
                                        <p:attrNameLst>
                                          <p:attrName>ppt_x</p:attrName>
                                        </p:attrNameLst>
                                      </p:cBhvr>
                                      <p:tavLst>
                                        <p:tav tm="0">
                                          <p:val>
                                            <p:strVal val="ppt_x"/>
                                          </p:val>
                                        </p:tav>
                                        <p:tav tm="100000">
                                          <p:val>
                                            <p:strVal val="ppt_x"/>
                                          </p:val>
                                        </p:tav>
                                      </p:tavLst>
                                    </p:anim>
                                    <p:anim calcmode="lin" valueType="num">
                                      <p:cBhvr additive="base">
                                        <p:cTn id="171" dur="500"/>
                                        <p:tgtEl>
                                          <p:spTgt spid="19"/>
                                        </p:tgtEl>
                                        <p:attrNameLst>
                                          <p:attrName>ppt_y</p:attrName>
                                        </p:attrNameLst>
                                      </p:cBhvr>
                                      <p:tavLst>
                                        <p:tav tm="0">
                                          <p:val>
                                            <p:strVal val="ppt_y"/>
                                          </p:val>
                                        </p:tav>
                                        <p:tav tm="100000">
                                          <p:val>
                                            <p:strVal val="0-ppt_h/2"/>
                                          </p:val>
                                        </p:tav>
                                      </p:tavLst>
                                    </p:anim>
                                    <p:set>
                                      <p:cBhvr>
                                        <p:cTn id="172" dur="1" fill="hold">
                                          <p:stCondLst>
                                            <p:cond delay="499"/>
                                          </p:stCondLst>
                                        </p:cTn>
                                        <p:tgtEl>
                                          <p:spTgt spid="19"/>
                                        </p:tgtEl>
                                        <p:attrNameLst>
                                          <p:attrName>style.visibility</p:attrName>
                                        </p:attrNameLst>
                                      </p:cBhvr>
                                      <p:to>
                                        <p:strVal val="hidden"/>
                                      </p:to>
                                    </p:set>
                                  </p:childTnLst>
                                </p:cTn>
                              </p:par>
                              <p:par>
                                <p:cTn id="173" presetID="2" presetClass="exit" presetSubtype="1" fill="hold" nodeType="withEffect">
                                  <p:stCondLst>
                                    <p:cond delay="0"/>
                                  </p:stCondLst>
                                  <p:childTnLst>
                                    <p:anim calcmode="lin" valueType="num">
                                      <p:cBhvr additive="base">
                                        <p:cTn id="174" dur="500"/>
                                        <p:tgtEl>
                                          <p:spTgt spid="18"/>
                                        </p:tgtEl>
                                        <p:attrNameLst>
                                          <p:attrName>ppt_x</p:attrName>
                                        </p:attrNameLst>
                                      </p:cBhvr>
                                      <p:tavLst>
                                        <p:tav tm="0">
                                          <p:val>
                                            <p:strVal val="ppt_x"/>
                                          </p:val>
                                        </p:tav>
                                        <p:tav tm="100000">
                                          <p:val>
                                            <p:strVal val="ppt_x"/>
                                          </p:val>
                                        </p:tav>
                                      </p:tavLst>
                                    </p:anim>
                                    <p:anim calcmode="lin" valueType="num">
                                      <p:cBhvr additive="base">
                                        <p:cTn id="175" dur="500"/>
                                        <p:tgtEl>
                                          <p:spTgt spid="18"/>
                                        </p:tgtEl>
                                        <p:attrNameLst>
                                          <p:attrName>ppt_y</p:attrName>
                                        </p:attrNameLst>
                                      </p:cBhvr>
                                      <p:tavLst>
                                        <p:tav tm="0">
                                          <p:val>
                                            <p:strVal val="ppt_y"/>
                                          </p:val>
                                        </p:tav>
                                        <p:tav tm="100000">
                                          <p:val>
                                            <p:strVal val="0-ppt_h/2"/>
                                          </p:val>
                                        </p:tav>
                                      </p:tavLst>
                                    </p:anim>
                                    <p:set>
                                      <p:cBhvr>
                                        <p:cTn id="176" dur="1" fill="hold">
                                          <p:stCondLst>
                                            <p:cond delay="499"/>
                                          </p:stCondLst>
                                        </p:cTn>
                                        <p:tgtEl>
                                          <p:spTgt spid="18"/>
                                        </p:tgtEl>
                                        <p:attrNameLst>
                                          <p:attrName>style.visibility</p:attrName>
                                        </p:attrNameLst>
                                      </p:cBhvr>
                                      <p:to>
                                        <p:strVal val="hidden"/>
                                      </p:to>
                                    </p:set>
                                  </p:childTnLst>
                                </p:cTn>
                              </p:par>
                              <p:par>
                                <p:cTn id="177" presetID="2" presetClass="exit" presetSubtype="1" fill="hold" nodeType="withEffect">
                                  <p:stCondLst>
                                    <p:cond delay="0"/>
                                  </p:stCondLst>
                                  <p:childTnLst>
                                    <p:anim calcmode="lin" valueType="num">
                                      <p:cBhvr additive="base">
                                        <p:cTn id="178" dur="500"/>
                                        <p:tgtEl>
                                          <p:spTgt spid="3"/>
                                        </p:tgtEl>
                                        <p:attrNameLst>
                                          <p:attrName>ppt_x</p:attrName>
                                        </p:attrNameLst>
                                      </p:cBhvr>
                                      <p:tavLst>
                                        <p:tav tm="0">
                                          <p:val>
                                            <p:strVal val="ppt_x"/>
                                          </p:val>
                                        </p:tav>
                                        <p:tav tm="100000">
                                          <p:val>
                                            <p:strVal val="ppt_x"/>
                                          </p:val>
                                        </p:tav>
                                      </p:tavLst>
                                    </p:anim>
                                    <p:anim calcmode="lin" valueType="num">
                                      <p:cBhvr additive="base">
                                        <p:cTn id="179" dur="500"/>
                                        <p:tgtEl>
                                          <p:spTgt spid="3"/>
                                        </p:tgtEl>
                                        <p:attrNameLst>
                                          <p:attrName>ppt_y</p:attrName>
                                        </p:attrNameLst>
                                      </p:cBhvr>
                                      <p:tavLst>
                                        <p:tav tm="0">
                                          <p:val>
                                            <p:strVal val="ppt_y"/>
                                          </p:val>
                                        </p:tav>
                                        <p:tav tm="100000">
                                          <p:val>
                                            <p:strVal val="0-ppt_h/2"/>
                                          </p:val>
                                        </p:tav>
                                      </p:tavLst>
                                    </p:anim>
                                    <p:set>
                                      <p:cBhvr>
                                        <p:cTn id="180" dur="1" fill="hold">
                                          <p:stCondLst>
                                            <p:cond delay="499"/>
                                          </p:stCondLst>
                                        </p:cTn>
                                        <p:tgtEl>
                                          <p:spTgt spid="3"/>
                                        </p:tgtEl>
                                        <p:attrNameLst>
                                          <p:attrName>style.visibility</p:attrName>
                                        </p:attrNameLst>
                                      </p:cBhvr>
                                      <p:to>
                                        <p:strVal val="hidden"/>
                                      </p:to>
                                    </p:set>
                                  </p:childTnLst>
                                </p:cTn>
                              </p:par>
                              <p:par>
                                <p:cTn id="181" presetID="2" presetClass="exit" presetSubtype="1" fill="hold" nodeType="withEffect">
                                  <p:stCondLst>
                                    <p:cond delay="0"/>
                                  </p:stCondLst>
                                  <p:childTnLst>
                                    <p:anim calcmode="lin" valueType="num">
                                      <p:cBhvr additive="base">
                                        <p:cTn id="182" dur="500"/>
                                        <p:tgtEl>
                                          <p:spTgt spid="4"/>
                                        </p:tgtEl>
                                        <p:attrNameLst>
                                          <p:attrName>ppt_x</p:attrName>
                                        </p:attrNameLst>
                                      </p:cBhvr>
                                      <p:tavLst>
                                        <p:tav tm="0">
                                          <p:val>
                                            <p:strVal val="ppt_x"/>
                                          </p:val>
                                        </p:tav>
                                        <p:tav tm="100000">
                                          <p:val>
                                            <p:strVal val="ppt_x"/>
                                          </p:val>
                                        </p:tav>
                                      </p:tavLst>
                                    </p:anim>
                                    <p:anim calcmode="lin" valueType="num">
                                      <p:cBhvr additive="base">
                                        <p:cTn id="183" dur="500"/>
                                        <p:tgtEl>
                                          <p:spTgt spid="4"/>
                                        </p:tgtEl>
                                        <p:attrNameLst>
                                          <p:attrName>ppt_y</p:attrName>
                                        </p:attrNameLst>
                                      </p:cBhvr>
                                      <p:tavLst>
                                        <p:tav tm="0">
                                          <p:val>
                                            <p:strVal val="ppt_y"/>
                                          </p:val>
                                        </p:tav>
                                        <p:tav tm="100000">
                                          <p:val>
                                            <p:strVal val="0-ppt_h/2"/>
                                          </p:val>
                                        </p:tav>
                                      </p:tavLst>
                                    </p:anim>
                                    <p:set>
                                      <p:cBhvr>
                                        <p:cTn id="184" dur="1" fill="hold">
                                          <p:stCondLst>
                                            <p:cond delay="499"/>
                                          </p:stCondLst>
                                        </p:cTn>
                                        <p:tgtEl>
                                          <p:spTgt spid="4"/>
                                        </p:tgtEl>
                                        <p:attrNameLst>
                                          <p:attrName>style.visibility</p:attrName>
                                        </p:attrNameLst>
                                      </p:cBhvr>
                                      <p:to>
                                        <p:strVal val="hidden"/>
                                      </p:to>
                                    </p:set>
                                  </p:childTnLst>
                                </p:cTn>
                              </p:par>
                              <p:par>
                                <p:cTn id="185" presetID="2" presetClass="exit" presetSubtype="1" fill="hold" nodeType="withEffect">
                                  <p:stCondLst>
                                    <p:cond delay="0"/>
                                  </p:stCondLst>
                                  <p:childTnLst>
                                    <p:anim calcmode="lin" valueType="num">
                                      <p:cBhvr additive="base">
                                        <p:cTn id="186" dur="500"/>
                                        <p:tgtEl>
                                          <p:spTgt spid="5"/>
                                        </p:tgtEl>
                                        <p:attrNameLst>
                                          <p:attrName>ppt_x</p:attrName>
                                        </p:attrNameLst>
                                      </p:cBhvr>
                                      <p:tavLst>
                                        <p:tav tm="0">
                                          <p:val>
                                            <p:strVal val="ppt_x"/>
                                          </p:val>
                                        </p:tav>
                                        <p:tav tm="100000">
                                          <p:val>
                                            <p:strVal val="ppt_x"/>
                                          </p:val>
                                        </p:tav>
                                      </p:tavLst>
                                    </p:anim>
                                    <p:anim calcmode="lin" valueType="num">
                                      <p:cBhvr additive="base">
                                        <p:cTn id="187" dur="500"/>
                                        <p:tgtEl>
                                          <p:spTgt spid="5"/>
                                        </p:tgtEl>
                                        <p:attrNameLst>
                                          <p:attrName>ppt_y</p:attrName>
                                        </p:attrNameLst>
                                      </p:cBhvr>
                                      <p:tavLst>
                                        <p:tav tm="0">
                                          <p:val>
                                            <p:strVal val="ppt_y"/>
                                          </p:val>
                                        </p:tav>
                                        <p:tav tm="100000">
                                          <p:val>
                                            <p:strVal val="0-ppt_h/2"/>
                                          </p:val>
                                        </p:tav>
                                      </p:tavLst>
                                    </p:anim>
                                    <p:set>
                                      <p:cBhvr>
                                        <p:cTn id="188" dur="1" fill="hold">
                                          <p:stCondLst>
                                            <p:cond delay="499"/>
                                          </p:stCondLst>
                                        </p:cTn>
                                        <p:tgtEl>
                                          <p:spTgt spid="5"/>
                                        </p:tgtEl>
                                        <p:attrNameLst>
                                          <p:attrName>style.visibility</p:attrName>
                                        </p:attrNameLst>
                                      </p:cBhvr>
                                      <p:to>
                                        <p:strVal val="hidden"/>
                                      </p:to>
                                    </p:set>
                                  </p:childTnLst>
                                </p:cTn>
                              </p:par>
                              <p:par>
                                <p:cTn id="189" presetID="2" presetClass="exit" presetSubtype="1" fill="hold" nodeType="withEffect">
                                  <p:stCondLst>
                                    <p:cond delay="0"/>
                                  </p:stCondLst>
                                  <p:childTnLst>
                                    <p:anim calcmode="lin" valueType="num">
                                      <p:cBhvr additive="base">
                                        <p:cTn id="190" dur="500"/>
                                        <p:tgtEl>
                                          <p:spTgt spid="6"/>
                                        </p:tgtEl>
                                        <p:attrNameLst>
                                          <p:attrName>ppt_x</p:attrName>
                                        </p:attrNameLst>
                                      </p:cBhvr>
                                      <p:tavLst>
                                        <p:tav tm="0">
                                          <p:val>
                                            <p:strVal val="ppt_x"/>
                                          </p:val>
                                        </p:tav>
                                        <p:tav tm="100000">
                                          <p:val>
                                            <p:strVal val="ppt_x"/>
                                          </p:val>
                                        </p:tav>
                                      </p:tavLst>
                                    </p:anim>
                                    <p:anim calcmode="lin" valueType="num">
                                      <p:cBhvr additive="base">
                                        <p:cTn id="191" dur="500"/>
                                        <p:tgtEl>
                                          <p:spTgt spid="6"/>
                                        </p:tgtEl>
                                        <p:attrNameLst>
                                          <p:attrName>ppt_y</p:attrName>
                                        </p:attrNameLst>
                                      </p:cBhvr>
                                      <p:tavLst>
                                        <p:tav tm="0">
                                          <p:val>
                                            <p:strVal val="ppt_y"/>
                                          </p:val>
                                        </p:tav>
                                        <p:tav tm="100000">
                                          <p:val>
                                            <p:strVal val="0-ppt_h/2"/>
                                          </p:val>
                                        </p:tav>
                                      </p:tavLst>
                                    </p:anim>
                                    <p:set>
                                      <p:cBhvr>
                                        <p:cTn id="192" dur="1" fill="hold">
                                          <p:stCondLst>
                                            <p:cond delay="499"/>
                                          </p:stCondLst>
                                        </p:cTn>
                                        <p:tgtEl>
                                          <p:spTgt spid="6"/>
                                        </p:tgtEl>
                                        <p:attrNameLst>
                                          <p:attrName>style.visibility</p:attrName>
                                        </p:attrNameLst>
                                      </p:cBhvr>
                                      <p:to>
                                        <p:strVal val="hidden"/>
                                      </p:to>
                                    </p:set>
                                  </p:childTnLst>
                                </p:cTn>
                              </p:par>
                              <p:par>
                                <p:cTn id="193" presetID="2" presetClass="exit" presetSubtype="1" fill="hold" nodeType="withEffect">
                                  <p:stCondLst>
                                    <p:cond delay="0"/>
                                  </p:stCondLst>
                                  <p:childTnLst>
                                    <p:anim calcmode="lin" valueType="num">
                                      <p:cBhvr additive="base">
                                        <p:cTn id="194" dur="500"/>
                                        <p:tgtEl>
                                          <p:spTgt spid="7"/>
                                        </p:tgtEl>
                                        <p:attrNameLst>
                                          <p:attrName>ppt_x</p:attrName>
                                        </p:attrNameLst>
                                      </p:cBhvr>
                                      <p:tavLst>
                                        <p:tav tm="0">
                                          <p:val>
                                            <p:strVal val="ppt_x"/>
                                          </p:val>
                                        </p:tav>
                                        <p:tav tm="100000">
                                          <p:val>
                                            <p:strVal val="ppt_x"/>
                                          </p:val>
                                        </p:tav>
                                      </p:tavLst>
                                    </p:anim>
                                    <p:anim calcmode="lin" valueType="num">
                                      <p:cBhvr additive="base">
                                        <p:cTn id="195" dur="500"/>
                                        <p:tgtEl>
                                          <p:spTgt spid="7"/>
                                        </p:tgtEl>
                                        <p:attrNameLst>
                                          <p:attrName>ppt_y</p:attrName>
                                        </p:attrNameLst>
                                      </p:cBhvr>
                                      <p:tavLst>
                                        <p:tav tm="0">
                                          <p:val>
                                            <p:strVal val="ppt_y"/>
                                          </p:val>
                                        </p:tav>
                                        <p:tav tm="100000">
                                          <p:val>
                                            <p:strVal val="0-ppt_h/2"/>
                                          </p:val>
                                        </p:tav>
                                      </p:tavLst>
                                    </p:anim>
                                    <p:set>
                                      <p:cBhvr>
                                        <p:cTn id="196" dur="1" fill="hold">
                                          <p:stCondLst>
                                            <p:cond delay="499"/>
                                          </p:stCondLst>
                                        </p:cTn>
                                        <p:tgtEl>
                                          <p:spTgt spid="7"/>
                                        </p:tgtEl>
                                        <p:attrNameLst>
                                          <p:attrName>style.visibility</p:attrName>
                                        </p:attrNameLst>
                                      </p:cBhvr>
                                      <p:to>
                                        <p:strVal val="hidden"/>
                                      </p:to>
                                    </p:set>
                                  </p:childTnLst>
                                </p:cTn>
                              </p:par>
                              <p:par>
                                <p:cTn id="197" presetID="2" presetClass="exit" presetSubtype="1" fill="hold" grpId="1" nodeType="withEffect">
                                  <p:stCondLst>
                                    <p:cond delay="0"/>
                                  </p:stCondLst>
                                  <p:childTnLst>
                                    <p:anim calcmode="lin" valueType="num">
                                      <p:cBhvr additive="base">
                                        <p:cTn id="198" dur="500"/>
                                        <p:tgtEl>
                                          <p:spTgt spid="13"/>
                                        </p:tgtEl>
                                        <p:attrNameLst>
                                          <p:attrName>ppt_x</p:attrName>
                                        </p:attrNameLst>
                                      </p:cBhvr>
                                      <p:tavLst>
                                        <p:tav tm="0">
                                          <p:val>
                                            <p:strVal val="ppt_x"/>
                                          </p:val>
                                        </p:tav>
                                        <p:tav tm="100000">
                                          <p:val>
                                            <p:strVal val="ppt_x"/>
                                          </p:val>
                                        </p:tav>
                                      </p:tavLst>
                                    </p:anim>
                                    <p:anim calcmode="lin" valueType="num">
                                      <p:cBhvr additive="base">
                                        <p:cTn id="199" dur="500"/>
                                        <p:tgtEl>
                                          <p:spTgt spid="13"/>
                                        </p:tgtEl>
                                        <p:attrNameLst>
                                          <p:attrName>ppt_y</p:attrName>
                                        </p:attrNameLst>
                                      </p:cBhvr>
                                      <p:tavLst>
                                        <p:tav tm="0">
                                          <p:val>
                                            <p:strVal val="ppt_y"/>
                                          </p:val>
                                        </p:tav>
                                        <p:tav tm="100000">
                                          <p:val>
                                            <p:strVal val="0-ppt_h/2"/>
                                          </p:val>
                                        </p:tav>
                                      </p:tavLst>
                                    </p:anim>
                                    <p:set>
                                      <p:cBhvr>
                                        <p:cTn id="200" dur="1" fill="hold">
                                          <p:stCondLst>
                                            <p:cond delay="499"/>
                                          </p:stCondLst>
                                        </p:cTn>
                                        <p:tgtEl>
                                          <p:spTgt spid="13"/>
                                        </p:tgtEl>
                                        <p:attrNameLst>
                                          <p:attrName>style.visibility</p:attrName>
                                        </p:attrNameLst>
                                      </p:cBhvr>
                                      <p:to>
                                        <p:strVal val="hidden"/>
                                      </p:to>
                                    </p:set>
                                  </p:childTnLst>
                                </p:cTn>
                              </p:par>
                              <p:par>
                                <p:cTn id="201" presetID="2" presetClass="exit" presetSubtype="1" fill="hold" grpId="1" nodeType="withEffect">
                                  <p:stCondLst>
                                    <p:cond delay="0"/>
                                  </p:stCondLst>
                                  <p:childTnLst>
                                    <p:anim calcmode="lin" valueType="num">
                                      <p:cBhvr additive="base">
                                        <p:cTn id="202" dur="500"/>
                                        <p:tgtEl>
                                          <p:spTgt spid="14"/>
                                        </p:tgtEl>
                                        <p:attrNameLst>
                                          <p:attrName>ppt_x</p:attrName>
                                        </p:attrNameLst>
                                      </p:cBhvr>
                                      <p:tavLst>
                                        <p:tav tm="0">
                                          <p:val>
                                            <p:strVal val="ppt_x"/>
                                          </p:val>
                                        </p:tav>
                                        <p:tav tm="100000">
                                          <p:val>
                                            <p:strVal val="ppt_x"/>
                                          </p:val>
                                        </p:tav>
                                      </p:tavLst>
                                    </p:anim>
                                    <p:anim calcmode="lin" valueType="num">
                                      <p:cBhvr additive="base">
                                        <p:cTn id="203" dur="500"/>
                                        <p:tgtEl>
                                          <p:spTgt spid="14"/>
                                        </p:tgtEl>
                                        <p:attrNameLst>
                                          <p:attrName>ppt_y</p:attrName>
                                        </p:attrNameLst>
                                      </p:cBhvr>
                                      <p:tavLst>
                                        <p:tav tm="0">
                                          <p:val>
                                            <p:strVal val="ppt_y"/>
                                          </p:val>
                                        </p:tav>
                                        <p:tav tm="100000">
                                          <p:val>
                                            <p:strVal val="0-ppt_h/2"/>
                                          </p:val>
                                        </p:tav>
                                      </p:tavLst>
                                    </p:anim>
                                    <p:set>
                                      <p:cBhvr>
                                        <p:cTn id="204" dur="1" fill="hold">
                                          <p:stCondLst>
                                            <p:cond delay="499"/>
                                          </p:stCondLst>
                                        </p:cTn>
                                        <p:tgtEl>
                                          <p:spTgt spid="14"/>
                                        </p:tgtEl>
                                        <p:attrNameLst>
                                          <p:attrName>style.visibility</p:attrName>
                                        </p:attrNameLst>
                                      </p:cBhvr>
                                      <p:to>
                                        <p:strVal val="hidden"/>
                                      </p:to>
                                    </p:set>
                                  </p:childTnLst>
                                </p:cTn>
                              </p:par>
                              <p:par>
                                <p:cTn id="205" presetID="2" presetClass="exit" presetSubtype="1" fill="hold" grpId="1" nodeType="withEffect">
                                  <p:stCondLst>
                                    <p:cond delay="0"/>
                                  </p:stCondLst>
                                  <p:childTnLst>
                                    <p:anim calcmode="lin" valueType="num">
                                      <p:cBhvr additive="base">
                                        <p:cTn id="206" dur="500"/>
                                        <p:tgtEl>
                                          <p:spTgt spid="15"/>
                                        </p:tgtEl>
                                        <p:attrNameLst>
                                          <p:attrName>ppt_x</p:attrName>
                                        </p:attrNameLst>
                                      </p:cBhvr>
                                      <p:tavLst>
                                        <p:tav tm="0">
                                          <p:val>
                                            <p:strVal val="ppt_x"/>
                                          </p:val>
                                        </p:tav>
                                        <p:tav tm="100000">
                                          <p:val>
                                            <p:strVal val="ppt_x"/>
                                          </p:val>
                                        </p:tav>
                                      </p:tavLst>
                                    </p:anim>
                                    <p:anim calcmode="lin" valueType="num">
                                      <p:cBhvr additive="base">
                                        <p:cTn id="207" dur="500"/>
                                        <p:tgtEl>
                                          <p:spTgt spid="15"/>
                                        </p:tgtEl>
                                        <p:attrNameLst>
                                          <p:attrName>ppt_y</p:attrName>
                                        </p:attrNameLst>
                                      </p:cBhvr>
                                      <p:tavLst>
                                        <p:tav tm="0">
                                          <p:val>
                                            <p:strVal val="ppt_y"/>
                                          </p:val>
                                        </p:tav>
                                        <p:tav tm="100000">
                                          <p:val>
                                            <p:strVal val="0-ppt_h/2"/>
                                          </p:val>
                                        </p:tav>
                                      </p:tavLst>
                                    </p:anim>
                                    <p:set>
                                      <p:cBhvr>
                                        <p:cTn id="208" dur="1" fill="hold">
                                          <p:stCondLst>
                                            <p:cond delay="499"/>
                                          </p:stCondLst>
                                        </p:cTn>
                                        <p:tgtEl>
                                          <p:spTgt spid="15"/>
                                        </p:tgtEl>
                                        <p:attrNameLst>
                                          <p:attrName>style.visibility</p:attrName>
                                        </p:attrNameLst>
                                      </p:cBhvr>
                                      <p:to>
                                        <p:strVal val="hidden"/>
                                      </p:to>
                                    </p:set>
                                  </p:childTnLst>
                                </p:cTn>
                              </p:par>
                              <p:par>
                                <p:cTn id="209" presetID="2" presetClass="exit" presetSubtype="1" fill="hold" grpId="1" nodeType="withEffect">
                                  <p:stCondLst>
                                    <p:cond delay="0"/>
                                  </p:stCondLst>
                                  <p:childTnLst>
                                    <p:anim calcmode="lin" valueType="num">
                                      <p:cBhvr additive="base">
                                        <p:cTn id="210" dur="500"/>
                                        <p:tgtEl>
                                          <p:spTgt spid="16"/>
                                        </p:tgtEl>
                                        <p:attrNameLst>
                                          <p:attrName>ppt_x</p:attrName>
                                        </p:attrNameLst>
                                      </p:cBhvr>
                                      <p:tavLst>
                                        <p:tav tm="0">
                                          <p:val>
                                            <p:strVal val="ppt_x"/>
                                          </p:val>
                                        </p:tav>
                                        <p:tav tm="100000">
                                          <p:val>
                                            <p:strVal val="ppt_x"/>
                                          </p:val>
                                        </p:tav>
                                      </p:tavLst>
                                    </p:anim>
                                    <p:anim calcmode="lin" valueType="num">
                                      <p:cBhvr additive="base">
                                        <p:cTn id="211" dur="500"/>
                                        <p:tgtEl>
                                          <p:spTgt spid="16"/>
                                        </p:tgtEl>
                                        <p:attrNameLst>
                                          <p:attrName>ppt_y</p:attrName>
                                        </p:attrNameLst>
                                      </p:cBhvr>
                                      <p:tavLst>
                                        <p:tav tm="0">
                                          <p:val>
                                            <p:strVal val="ppt_y"/>
                                          </p:val>
                                        </p:tav>
                                        <p:tav tm="100000">
                                          <p:val>
                                            <p:strVal val="0-ppt_h/2"/>
                                          </p:val>
                                        </p:tav>
                                      </p:tavLst>
                                    </p:anim>
                                    <p:set>
                                      <p:cBhvr>
                                        <p:cTn id="212" dur="1" fill="hold">
                                          <p:stCondLst>
                                            <p:cond delay="499"/>
                                          </p:stCondLst>
                                        </p:cTn>
                                        <p:tgtEl>
                                          <p:spTgt spid="16"/>
                                        </p:tgtEl>
                                        <p:attrNameLst>
                                          <p:attrName>style.visibility</p:attrName>
                                        </p:attrNameLst>
                                      </p:cBhvr>
                                      <p:to>
                                        <p:strVal val="hidden"/>
                                      </p:to>
                                    </p:set>
                                  </p:childTnLst>
                                </p:cTn>
                              </p:par>
                              <p:par>
                                <p:cTn id="213" presetID="2" presetClass="exit" presetSubtype="1" fill="hold" grpId="1" nodeType="withEffect">
                                  <p:stCondLst>
                                    <p:cond delay="0"/>
                                  </p:stCondLst>
                                  <p:childTnLst>
                                    <p:anim calcmode="lin" valueType="num">
                                      <p:cBhvr additive="base">
                                        <p:cTn id="214" dur="500"/>
                                        <p:tgtEl>
                                          <p:spTgt spid="17"/>
                                        </p:tgtEl>
                                        <p:attrNameLst>
                                          <p:attrName>ppt_x</p:attrName>
                                        </p:attrNameLst>
                                      </p:cBhvr>
                                      <p:tavLst>
                                        <p:tav tm="0">
                                          <p:val>
                                            <p:strVal val="ppt_x"/>
                                          </p:val>
                                        </p:tav>
                                        <p:tav tm="100000">
                                          <p:val>
                                            <p:strVal val="ppt_x"/>
                                          </p:val>
                                        </p:tav>
                                      </p:tavLst>
                                    </p:anim>
                                    <p:anim calcmode="lin" valueType="num">
                                      <p:cBhvr additive="base">
                                        <p:cTn id="215" dur="500"/>
                                        <p:tgtEl>
                                          <p:spTgt spid="17"/>
                                        </p:tgtEl>
                                        <p:attrNameLst>
                                          <p:attrName>ppt_y</p:attrName>
                                        </p:attrNameLst>
                                      </p:cBhvr>
                                      <p:tavLst>
                                        <p:tav tm="0">
                                          <p:val>
                                            <p:strVal val="ppt_y"/>
                                          </p:val>
                                        </p:tav>
                                        <p:tav tm="100000">
                                          <p:val>
                                            <p:strVal val="0-ppt_h/2"/>
                                          </p:val>
                                        </p:tav>
                                      </p:tavLst>
                                    </p:anim>
                                    <p:set>
                                      <p:cBhvr>
                                        <p:cTn id="216" dur="1" fill="hold">
                                          <p:stCondLst>
                                            <p:cond delay="499"/>
                                          </p:stCondLst>
                                        </p:cTn>
                                        <p:tgtEl>
                                          <p:spTgt spid="17"/>
                                        </p:tgtEl>
                                        <p:attrNameLst>
                                          <p:attrName>style.visibility</p:attrName>
                                        </p:attrNameLst>
                                      </p:cBhvr>
                                      <p:to>
                                        <p:strVal val="hidden"/>
                                      </p:to>
                                    </p:set>
                                  </p:childTnLst>
                                </p:cTn>
                              </p:par>
                              <p:par>
                                <p:cTn id="217" presetID="2" presetClass="exit" presetSubtype="1" fill="hold" nodeType="withEffect">
                                  <p:stCondLst>
                                    <p:cond delay="0"/>
                                  </p:stCondLst>
                                  <p:childTnLst>
                                    <p:anim calcmode="lin" valueType="num">
                                      <p:cBhvr additive="base">
                                        <p:cTn id="218" dur="500"/>
                                        <p:tgtEl>
                                          <p:spTgt spid="32"/>
                                        </p:tgtEl>
                                        <p:attrNameLst>
                                          <p:attrName>ppt_x</p:attrName>
                                        </p:attrNameLst>
                                      </p:cBhvr>
                                      <p:tavLst>
                                        <p:tav tm="0">
                                          <p:val>
                                            <p:strVal val="ppt_x"/>
                                          </p:val>
                                        </p:tav>
                                        <p:tav tm="100000">
                                          <p:val>
                                            <p:strVal val="ppt_x"/>
                                          </p:val>
                                        </p:tav>
                                      </p:tavLst>
                                    </p:anim>
                                    <p:anim calcmode="lin" valueType="num">
                                      <p:cBhvr additive="base">
                                        <p:cTn id="219" dur="500"/>
                                        <p:tgtEl>
                                          <p:spTgt spid="32"/>
                                        </p:tgtEl>
                                        <p:attrNameLst>
                                          <p:attrName>ppt_y</p:attrName>
                                        </p:attrNameLst>
                                      </p:cBhvr>
                                      <p:tavLst>
                                        <p:tav tm="0">
                                          <p:val>
                                            <p:strVal val="ppt_y"/>
                                          </p:val>
                                        </p:tav>
                                        <p:tav tm="100000">
                                          <p:val>
                                            <p:strVal val="0-ppt_h/2"/>
                                          </p:val>
                                        </p:tav>
                                      </p:tavLst>
                                    </p:anim>
                                    <p:set>
                                      <p:cBhvr>
                                        <p:cTn id="220" dur="1" fill="hold">
                                          <p:stCondLst>
                                            <p:cond delay="499"/>
                                          </p:stCondLst>
                                        </p:cTn>
                                        <p:tgtEl>
                                          <p:spTgt spid="32"/>
                                        </p:tgtEl>
                                        <p:attrNameLst>
                                          <p:attrName>style.visibility</p:attrName>
                                        </p:attrNameLst>
                                      </p:cBhvr>
                                      <p:to>
                                        <p:strVal val="hidden"/>
                                      </p:to>
                                    </p:set>
                                  </p:childTnLst>
                                </p:cTn>
                              </p:par>
                              <p:par>
                                <p:cTn id="221" presetID="2" presetClass="exit" presetSubtype="1" fill="hold" nodeType="withEffect">
                                  <p:stCondLst>
                                    <p:cond delay="0"/>
                                  </p:stCondLst>
                                  <p:childTnLst>
                                    <p:anim calcmode="lin" valueType="num">
                                      <p:cBhvr additive="base">
                                        <p:cTn id="222" dur="500"/>
                                        <p:tgtEl>
                                          <p:spTgt spid="41"/>
                                        </p:tgtEl>
                                        <p:attrNameLst>
                                          <p:attrName>ppt_x</p:attrName>
                                        </p:attrNameLst>
                                      </p:cBhvr>
                                      <p:tavLst>
                                        <p:tav tm="0">
                                          <p:val>
                                            <p:strVal val="ppt_x"/>
                                          </p:val>
                                        </p:tav>
                                        <p:tav tm="100000">
                                          <p:val>
                                            <p:strVal val="ppt_x"/>
                                          </p:val>
                                        </p:tav>
                                      </p:tavLst>
                                    </p:anim>
                                    <p:anim calcmode="lin" valueType="num">
                                      <p:cBhvr additive="base">
                                        <p:cTn id="223" dur="500"/>
                                        <p:tgtEl>
                                          <p:spTgt spid="41"/>
                                        </p:tgtEl>
                                        <p:attrNameLst>
                                          <p:attrName>ppt_y</p:attrName>
                                        </p:attrNameLst>
                                      </p:cBhvr>
                                      <p:tavLst>
                                        <p:tav tm="0">
                                          <p:val>
                                            <p:strVal val="ppt_y"/>
                                          </p:val>
                                        </p:tav>
                                        <p:tav tm="100000">
                                          <p:val>
                                            <p:strVal val="0-ppt_h/2"/>
                                          </p:val>
                                        </p:tav>
                                      </p:tavLst>
                                    </p:anim>
                                    <p:set>
                                      <p:cBhvr>
                                        <p:cTn id="224" dur="1" fill="hold">
                                          <p:stCondLst>
                                            <p:cond delay="499"/>
                                          </p:stCondLst>
                                        </p:cTn>
                                        <p:tgtEl>
                                          <p:spTgt spid="41"/>
                                        </p:tgtEl>
                                        <p:attrNameLst>
                                          <p:attrName>style.visibility</p:attrName>
                                        </p:attrNameLst>
                                      </p:cBhvr>
                                      <p:to>
                                        <p:strVal val="hidden"/>
                                      </p:to>
                                    </p:set>
                                  </p:childTnLst>
                                </p:cTn>
                              </p:par>
                              <p:par>
                                <p:cTn id="225" presetID="2" presetClass="exit" presetSubtype="1" fill="hold" nodeType="withEffect">
                                  <p:stCondLst>
                                    <p:cond delay="0"/>
                                  </p:stCondLst>
                                  <p:childTnLst>
                                    <p:anim calcmode="lin" valueType="num">
                                      <p:cBhvr additive="base">
                                        <p:cTn id="226" dur="500"/>
                                        <p:tgtEl>
                                          <p:spTgt spid="36"/>
                                        </p:tgtEl>
                                        <p:attrNameLst>
                                          <p:attrName>ppt_x</p:attrName>
                                        </p:attrNameLst>
                                      </p:cBhvr>
                                      <p:tavLst>
                                        <p:tav tm="0">
                                          <p:val>
                                            <p:strVal val="ppt_x"/>
                                          </p:val>
                                        </p:tav>
                                        <p:tav tm="100000">
                                          <p:val>
                                            <p:strVal val="ppt_x"/>
                                          </p:val>
                                        </p:tav>
                                      </p:tavLst>
                                    </p:anim>
                                    <p:anim calcmode="lin" valueType="num">
                                      <p:cBhvr additive="base">
                                        <p:cTn id="227" dur="500"/>
                                        <p:tgtEl>
                                          <p:spTgt spid="36"/>
                                        </p:tgtEl>
                                        <p:attrNameLst>
                                          <p:attrName>ppt_y</p:attrName>
                                        </p:attrNameLst>
                                      </p:cBhvr>
                                      <p:tavLst>
                                        <p:tav tm="0">
                                          <p:val>
                                            <p:strVal val="ppt_y"/>
                                          </p:val>
                                        </p:tav>
                                        <p:tav tm="100000">
                                          <p:val>
                                            <p:strVal val="0-ppt_h/2"/>
                                          </p:val>
                                        </p:tav>
                                      </p:tavLst>
                                    </p:anim>
                                    <p:set>
                                      <p:cBhvr>
                                        <p:cTn id="228" dur="1" fill="hold">
                                          <p:stCondLst>
                                            <p:cond delay="499"/>
                                          </p:stCondLst>
                                        </p:cTn>
                                        <p:tgtEl>
                                          <p:spTgt spid="36"/>
                                        </p:tgtEl>
                                        <p:attrNameLst>
                                          <p:attrName>style.visibility</p:attrName>
                                        </p:attrNameLst>
                                      </p:cBhvr>
                                      <p:to>
                                        <p:strVal val="hidden"/>
                                      </p:to>
                                    </p:set>
                                  </p:childTnLst>
                                </p:cTn>
                              </p:par>
                              <p:par>
                                <p:cTn id="229" presetID="2" presetClass="exit" presetSubtype="1" fill="hold" nodeType="withEffect">
                                  <p:stCondLst>
                                    <p:cond delay="0"/>
                                  </p:stCondLst>
                                  <p:childTnLst>
                                    <p:anim calcmode="lin" valueType="num">
                                      <p:cBhvr additive="base">
                                        <p:cTn id="230" dur="500"/>
                                        <p:tgtEl>
                                          <p:spTgt spid="45"/>
                                        </p:tgtEl>
                                        <p:attrNameLst>
                                          <p:attrName>ppt_x</p:attrName>
                                        </p:attrNameLst>
                                      </p:cBhvr>
                                      <p:tavLst>
                                        <p:tav tm="0">
                                          <p:val>
                                            <p:strVal val="ppt_x"/>
                                          </p:val>
                                        </p:tav>
                                        <p:tav tm="100000">
                                          <p:val>
                                            <p:strVal val="ppt_x"/>
                                          </p:val>
                                        </p:tav>
                                      </p:tavLst>
                                    </p:anim>
                                    <p:anim calcmode="lin" valueType="num">
                                      <p:cBhvr additive="base">
                                        <p:cTn id="231" dur="500"/>
                                        <p:tgtEl>
                                          <p:spTgt spid="45"/>
                                        </p:tgtEl>
                                        <p:attrNameLst>
                                          <p:attrName>ppt_y</p:attrName>
                                        </p:attrNameLst>
                                      </p:cBhvr>
                                      <p:tavLst>
                                        <p:tav tm="0">
                                          <p:val>
                                            <p:strVal val="ppt_y"/>
                                          </p:val>
                                        </p:tav>
                                        <p:tav tm="100000">
                                          <p:val>
                                            <p:strVal val="0-ppt_h/2"/>
                                          </p:val>
                                        </p:tav>
                                      </p:tavLst>
                                    </p:anim>
                                    <p:set>
                                      <p:cBhvr>
                                        <p:cTn id="232" dur="1" fill="hold">
                                          <p:stCondLst>
                                            <p:cond delay="499"/>
                                          </p:stCondLst>
                                        </p:cTn>
                                        <p:tgtEl>
                                          <p:spTgt spid="45"/>
                                        </p:tgtEl>
                                        <p:attrNameLst>
                                          <p:attrName>style.visibility</p:attrName>
                                        </p:attrNameLst>
                                      </p:cBhvr>
                                      <p:to>
                                        <p:strVal val="hidden"/>
                                      </p:to>
                                    </p:set>
                                  </p:childTnLst>
                                </p:cTn>
                              </p:par>
                              <p:par>
                                <p:cTn id="233" presetID="2" presetClass="exit" presetSubtype="1" fill="hold" nodeType="withEffect">
                                  <p:stCondLst>
                                    <p:cond delay="0"/>
                                  </p:stCondLst>
                                  <p:childTnLst>
                                    <p:anim calcmode="lin" valueType="num">
                                      <p:cBhvr additive="base">
                                        <p:cTn id="234" dur="500"/>
                                        <p:tgtEl>
                                          <p:spTgt spid="46"/>
                                        </p:tgtEl>
                                        <p:attrNameLst>
                                          <p:attrName>ppt_x</p:attrName>
                                        </p:attrNameLst>
                                      </p:cBhvr>
                                      <p:tavLst>
                                        <p:tav tm="0">
                                          <p:val>
                                            <p:strVal val="ppt_x"/>
                                          </p:val>
                                        </p:tav>
                                        <p:tav tm="100000">
                                          <p:val>
                                            <p:strVal val="ppt_x"/>
                                          </p:val>
                                        </p:tav>
                                      </p:tavLst>
                                    </p:anim>
                                    <p:anim calcmode="lin" valueType="num">
                                      <p:cBhvr additive="base">
                                        <p:cTn id="235" dur="500"/>
                                        <p:tgtEl>
                                          <p:spTgt spid="46"/>
                                        </p:tgtEl>
                                        <p:attrNameLst>
                                          <p:attrName>ppt_y</p:attrName>
                                        </p:attrNameLst>
                                      </p:cBhvr>
                                      <p:tavLst>
                                        <p:tav tm="0">
                                          <p:val>
                                            <p:strVal val="ppt_y"/>
                                          </p:val>
                                        </p:tav>
                                        <p:tav tm="100000">
                                          <p:val>
                                            <p:strVal val="0-ppt_h/2"/>
                                          </p:val>
                                        </p:tav>
                                      </p:tavLst>
                                    </p:anim>
                                    <p:set>
                                      <p:cBhvr>
                                        <p:cTn id="236" dur="1" fill="hold">
                                          <p:stCondLst>
                                            <p:cond delay="499"/>
                                          </p:stCondLst>
                                        </p:cTn>
                                        <p:tgtEl>
                                          <p:spTgt spid="46"/>
                                        </p:tgtEl>
                                        <p:attrNameLst>
                                          <p:attrName>style.visibility</p:attrName>
                                        </p:attrNameLst>
                                      </p:cBhvr>
                                      <p:to>
                                        <p:strVal val="hidden"/>
                                      </p:to>
                                    </p:set>
                                  </p:childTnLst>
                                </p:cTn>
                              </p:par>
                              <p:par>
                                <p:cTn id="237" presetID="2" presetClass="exit" presetSubtype="1" fill="hold" grpId="1" nodeType="withEffect">
                                  <p:stCondLst>
                                    <p:cond delay="0"/>
                                  </p:stCondLst>
                                  <p:childTnLst>
                                    <p:anim calcmode="lin" valueType="num">
                                      <p:cBhvr additive="base">
                                        <p:cTn id="238" dur="500"/>
                                        <p:tgtEl>
                                          <p:spTgt spid="31"/>
                                        </p:tgtEl>
                                        <p:attrNameLst>
                                          <p:attrName>ppt_x</p:attrName>
                                        </p:attrNameLst>
                                      </p:cBhvr>
                                      <p:tavLst>
                                        <p:tav tm="0">
                                          <p:val>
                                            <p:strVal val="ppt_x"/>
                                          </p:val>
                                        </p:tav>
                                        <p:tav tm="100000">
                                          <p:val>
                                            <p:strVal val="ppt_x"/>
                                          </p:val>
                                        </p:tav>
                                      </p:tavLst>
                                    </p:anim>
                                    <p:anim calcmode="lin" valueType="num">
                                      <p:cBhvr additive="base">
                                        <p:cTn id="239" dur="500"/>
                                        <p:tgtEl>
                                          <p:spTgt spid="31"/>
                                        </p:tgtEl>
                                        <p:attrNameLst>
                                          <p:attrName>ppt_y</p:attrName>
                                        </p:attrNameLst>
                                      </p:cBhvr>
                                      <p:tavLst>
                                        <p:tav tm="0">
                                          <p:val>
                                            <p:strVal val="ppt_y"/>
                                          </p:val>
                                        </p:tav>
                                        <p:tav tm="100000">
                                          <p:val>
                                            <p:strVal val="0-ppt_h/2"/>
                                          </p:val>
                                        </p:tav>
                                      </p:tavLst>
                                    </p:anim>
                                    <p:set>
                                      <p:cBhvr>
                                        <p:cTn id="240" dur="1" fill="hold">
                                          <p:stCondLst>
                                            <p:cond delay="499"/>
                                          </p:stCondLst>
                                        </p:cTn>
                                        <p:tgtEl>
                                          <p:spTgt spid="31"/>
                                        </p:tgtEl>
                                        <p:attrNameLst>
                                          <p:attrName>style.visibility</p:attrName>
                                        </p:attrNameLst>
                                      </p:cBhvr>
                                      <p:to>
                                        <p:strVal val="hidden"/>
                                      </p:to>
                                    </p:set>
                                  </p:childTnLst>
                                </p:cTn>
                              </p:par>
                              <p:par>
                                <p:cTn id="241" presetID="2" presetClass="exit" presetSubtype="1" fill="hold" grpId="1" nodeType="withEffect">
                                  <p:stCondLst>
                                    <p:cond delay="0"/>
                                  </p:stCondLst>
                                  <p:childTnLst>
                                    <p:anim calcmode="lin" valueType="num">
                                      <p:cBhvr additive="base">
                                        <p:cTn id="242" dur="500"/>
                                        <p:tgtEl>
                                          <p:spTgt spid="30"/>
                                        </p:tgtEl>
                                        <p:attrNameLst>
                                          <p:attrName>ppt_x</p:attrName>
                                        </p:attrNameLst>
                                      </p:cBhvr>
                                      <p:tavLst>
                                        <p:tav tm="0">
                                          <p:val>
                                            <p:strVal val="ppt_x"/>
                                          </p:val>
                                        </p:tav>
                                        <p:tav tm="100000">
                                          <p:val>
                                            <p:strVal val="ppt_x"/>
                                          </p:val>
                                        </p:tav>
                                      </p:tavLst>
                                    </p:anim>
                                    <p:anim calcmode="lin" valueType="num">
                                      <p:cBhvr additive="base">
                                        <p:cTn id="243" dur="500"/>
                                        <p:tgtEl>
                                          <p:spTgt spid="30"/>
                                        </p:tgtEl>
                                        <p:attrNameLst>
                                          <p:attrName>ppt_y</p:attrName>
                                        </p:attrNameLst>
                                      </p:cBhvr>
                                      <p:tavLst>
                                        <p:tav tm="0">
                                          <p:val>
                                            <p:strVal val="ppt_y"/>
                                          </p:val>
                                        </p:tav>
                                        <p:tav tm="100000">
                                          <p:val>
                                            <p:strVal val="0-ppt_h/2"/>
                                          </p:val>
                                        </p:tav>
                                      </p:tavLst>
                                    </p:anim>
                                    <p:set>
                                      <p:cBhvr>
                                        <p:cTn id="244" dur="1" fill="hold">
                                          <p:stCondLst>
                                            <p:cond delay="499"/>
                                          </p:stCondLst>
                                        </p:cTn>
                                        <p:tgtEl>
                                          <p:spTgt spid="30"/>
                                        </p:tgtEl>
                                        <p:attrNameLst>
                                          <p:attrName>style.visibility</p:attrName>
                                        </p:attrNameLst>
                                      </p:cBhvr>
                                      <p:to>
                                        <p:strVal val="hidden"/>
                                      </p:to>
                                    </p:set>
                                  </p:childTnLst>
                                </p:cTn>
                              </p:par>
                              <p:par>
                                <p:cTn id="245" presetID="2" presetClass="exit" presetSubtype="1" fill="hold" grpId="1" nodeType="withEffect">
                                  <p:stCondLst>
                                    <p:cond delay="0"/>
                                  </p:stCondLst>
                                  <p:childTnLst>
                                    <p:anim calcmode="lin" valueType="num">
                                      <p:cBhvr additive="base">
                                        <p:cTn id="246" dur="500"/>
                                        <p:tgtEl>
                                          <p:spTgt spid="29"/>
                                        </p:tgtEl>
                                        <p:attrNameLst>
                                          <p:attrName>ppt_x</p:attrName>
                                        </p:attrNameLst>
                                      </p:cBhvr>
                                      <p:tavLst>
                                        <p:tav tm="0">
                                          <p:val>
                                            <p:strVal val="ppt_x"/>
                                          </p:val>
                                        </p:tav>
                                        <p:tav tm="100000">
                                          <p:val>
                                            <p:strVal val="ppt_x"/>
                                          </p:val>
                                        </p:tav>
                                      </p:tavLst>
                                    </p:anim>
                                    <p:anim calcmode="lin" valueType="num">
                                      <p:cBhvr additive="base">
                                        <p:cTn id="247" dur="500"/>
                                        <p:tgtEl>
                                          <p:spTgt spid="29"/>
                                        </p:tgtEl>
                                        <p:attrNameLst>
                                          <p:attrName>ppt_y</p:attrName>
                                        </p:attrNameLst>
                                      </p:cBhvr>
                                      <p:tavLst>
                                        <p:tav tm="0">
                                          <p:val>
                                            <p:strVal val="ppt_y"/>
                                          </p:val>
                                        </p:tav>
                                        <p:tav tm="100000">
                                          <p:val>
                                            <p:strVal val="0-ppt_h/2"/>
                                          </p:val>
                                        </p:tav>
                                      </p:tavLst>
                                    </p:anim>
                                    <p:set>
                                      <p:cBhvr>
                                        <p:cTn id="248" dur="1" fill="hold">
                                          <p:stCondLst>
                                            <p:cond delay="499"/>
                                          </p:stCondLst>
                                        </p:cTn>
                                        <p:tgtEl>
                                          <p:spTgt spid="29"/>
                                        </p:tgtEl>
                                        <p:attrNameLst>
                                          <p:attrName>style.visibility</p:attrName>
                                        </p:attrNameLst>
                                      </p:cBhvr>
                                      <p:to>
                                        <p:strVal val="hidden"/>
                                      </p:to>
                                    </p:set>
                                  </p:childTnLst>
                                </p:cTn>
                              </p:par>
                              <p:par>
                                <p:cTn id="249" presetID="2" presetClass="exit" presetSubtype="1" fill="hold" grpId="1" nodeType="withEffect">
                                  <p:stCondLst>
                                    <p:cond delay="0"/>
                                  </p:stCondLst>
                                  <p:childTnLst>
                                    <p:anim calcmode="lin" valueType="num">
                                      <p:cBhvr additive="base">
                                        <p:cTn id="250" dur="500"/>
                                        <p:tgtEl>
                                          <p:spTgt spid="28"/>
                                        </p:tgtEl>
                                        <p:attrNameLst>
                                          <p:attrName>ppt_x</p:attrName>
                                        </p:attrNameLst>
                                      </p:cBhvr>
                                      <p:tavLst>
                                        <p:tav tm="0">
                                          <p:val>
                                            <p:strVal val="ppt_x"/>
                                          </p:val>
                                        </p:tav>
                                        <p:tav tm="100000">
                                          <p:val>
                                            <p:strVal val="ppt_x"/>
                                          </p:val>
                                        </p:tav>
                                      </p:tavLst>
                                    </p:anim>
                                    <p:anim calcmode="lin" valueType="num">
                                      <p:cBhvr additive="base">
                                        <p:cTn id="251" dur="500"/>
                                        <p:tgtEl>
                                          <p:spTgt spid="28"/>
                                        </p:tgtEl>
                                        <p:attrNameLst>
                                          <p:attrName>ppt_y</p:attrName>
                                        </p:attrNameLst>
                                      </p:cBhvr>
                                      <p:tavLst>
                                        <p:tav tm="0">
                                          <p:val>
                                            <p:strVal val="ppt_y"/>
                                          </p:val>
                                        </p:tav>
                                        <p:tav tm="100000">
                                          <p:val>
                                            <p:strVal val="0-ppt_h/2"/>
                                          </p:val>
                                        </p:tav>
                                      </p:tavLst>
                                    </p:anim>
                                    <p:set>
                                      <p:cBhvr>
                                        <p:cTn id="252" dur="1" fill="hold">
                                          <p:stCondLst>
                                            <p:cond delay="499"/>
                                          </p:stCondLst>
                                        </p:cTn>
                                        <p:tgtEl>
                                          <p:spTgt spid="28"/>
                                        </p:tgtEl>
                                        <p:attrNameLst>
                                          <p:attrName>style.visibility</p:attrName>
                                        </p:attrNameLst>
                                      </p:cBhvr>
                                      <p:to>
                                        <p:strVal val="hidden"/>
                                      </p:to>
                                    </p:set>
                                  </p:childTnLst>
                                </p:cTn>
                              </p:par>
                              <p:par>
                                <p:cTn id="253" presetID="2" presetClass="exit" presetSubtype="1" fill="hold" grpId="1" nodeType="withEffect">
                                  <p:stCondLst>
                                    <p:cond delay="0"/>
                                  </p:stCondLst>
                                  <p:childTnLst>
                                    <p:anim calcmode="lin" valueType="num">
                                      <p:cBhvr additive="base">
                                        <p:cTn id="254" dur="500"/>
                                        <p:tgtEl>
                                          <p:spTgt spid="27"/>
                                        </p:tgtEl>
                                        <p:attrNameLst>
                                          <p:attrName>ppt_x</p:attrName>
                                        </p:attrNameLst>
                                      </p:cBhvr>
                                      <p:tavLst>
                                        <p:tav tm="0">
                                          <p:val>
                                            <p:strVal val="ppt_x"/>
                                          </p:val>
                                        </p:tav>
                                        <p:tav tm="100000">
                                          <p:val>
                                            <p:strVal val="ppt_x"/>
                                          </p:val>
                                        </p:tav>
                                      </p:tavLst>
                                    </p:anim>
                                    <p:anim calcmode="lin" valueType="num">
                                      <p:cBhvr additive="base">
                                        <p:cTn id="255" dur="500"/>
                                        <p:tgtEl>
                                          <p:spTgt spid="27"/>
                                        </p:tgtEl>
                                        <p:attrNameLst>
                                          <p:attrName>ppt_y</p:attrName>
                                        </p:attrNameLst>
                                      </p:cBhvr>
                                      <p:tavLst>
                                        <p:tav tm="0">
                                          <p:val>
                                            <p:strVal val="ppt_y"/>
                                          </p:val>
                                        </p:tav>
                                        <p:tav tm="100000">
                                          <p:val>
                                            <p:strVal val="0-ppt_h/2"/>
                                          </p:val>
                                        </p:tav>
                                      </p:tavLst>
                                    </p:anim>
                                    <p:set>
                                      <p:cBhvr>
                                        <p:cTn id="256" dur="1" fill="hold">
                                          <p:stCondLst>
                                            <p:cond delay="499"/>
                                          </p:stCondLst>
                                        </p:cTn>
                                        <p:tgtEl>
                                          <p:spTgt spid="27"/>
                                        </p:tgtEl>
                                        <p:attrNameLst>
                                          <p:attrName>style.visibility</p:attrName>
                                        </p:attrNameLst>
                                      </p:cBhvr>
                                      <p:to>
                                        <p:strVal val="hidden"/>
                                      </p:to>
                                    </p:set>
                                  </p:childTnLst>
                                </p:cTn>
                              </p:par>
                              <p:par>
                                <p:cTn id="257" presetID="2" presetClass="exit" presetSubtype="1" fill="hold" grpId="1" nodeType="withEffect">
                                  <p:stCondLst>
                                    <p:cond delay="0"/>
                                  </p:stCondLst>
                                  <p:childTnLst>
                                    <p:anim calcmode="lin" valueType="num">
                                      <p:cBhvr additive="base">
                                        <p:cTn id="258" dur="500"/>
                                        <p:tgtEl>
                                          <p:spTgt spid="56"/>
                                        </p:tgtEl>
                                        <p:attrNameLst>
                                          <p:attrName>ppt_x</p:attrName>
                                        </p:attrNameLst>
                                      </p:cBhvr>
                                      <p:tavLst>
                                        <p:tav tm="0">
                                          <p:val>
                                            <p:strVal val="ppt_x"/>
                                          </p:val>
                                        </p:tav>
                                        <p:tav tm="100000">
                                          <p:val>
                                            <p:strVal val="ppt_x"/>
                                          </p:val>
                                        </p:tav>
                                      </p:tavLst>
                                    </p:anim>
                                    <p:anim calcmode="lin" valueType="num">
                                      <p:cBhvr additive="base">
                                        <p:cTn id="259" dur="500"/>
                                        <p:tgtEl>
                                          <p:spTgt spid="56"/>
                                        </p:tgtEl>
                                        <p:attrNameLst>
                                          <p:attrName>ppt_y</p:attrName>
                                        </p:attrNameLst>
                                      </p:cBhvr>
                                      <p:tavLst>
                                        <p:tav tm="0">
                                          <p:val>
                                            <p:strVal val="ppt_y"/>
                                          </p:val>
                                        </p:tav>
                                        <p:tav tm="100000">
                                          <p:val>
                                            <p:strVal val="0-ppt_h/2"/>
                                          </p:val>
                                        </p:tav>
                                      </p:tavLst>
                                    </p:anim>
                                    <p:set>
                                      <p:cBhvr>
                                        <p:cTn id="260" dur="1" fill="hold">
                                          <p:stCondLst>
                                            <p:cond delay="499"/>
                                          </p:stCondLst>
                                        </p:cTn>
                                        <p:tgtEl>
                                          <p:spTgt spid="56"/>
                                        </p:tgtEl>
                                        <p:attrNameLst>
                                          <p:attrName>style.visibility</p:attrName>
                                        </p:attrNameLst>
                                      </p:cBhvr>
                                      <p:to>
                                        <p:strVal val="hidden"/>
                                      </p:to>
                                    </p:set>
                                  </p:childTnLst>
                                </p:cTn>
                              </p:par>
                              <p:par>
                                <p:cTn id="261" presetID="2" presetClass="exit" presetSubtype="1" fill="hold" nodeType="withEffect">
                                  <p:stCondLst>
                                    <p:cond delay="0"/>
                                  </p:stCondLst>
                                  <p:childTnLst>
                                    <p:anim calcmode="lin" valueType="num">
                                      <p:cBhvr additive="base">
                                        <p:cTn id="262" dur="500"/>
                                        <p:tgtEl>
                                          <p:spTgt spid="59"/>
                                        </p:tgtEl>
                                        <p:attrNameLst>
                                          <p:attrName>ppt_x</p:attrName>
                                        </p:attrNameLst>
                                      </p:cBhvr>
                                      <p:tavLst>
                                        <p:tav tm="0">
                                          <p:val>
                                            <p:strVal val="ppt_x"/>
                                          </p:val>
                                        </p:tav>
                                        <p:tav tm="100000">
                                          <p:val>
                                            <p:strVal val="ppt_x"/>
                                          </p:val>
                                        </p:tav>
                                      </p:tavLst>
                                    </p:anim>
                                    <p:anim calcmode="lin" valueType="num">
                                      <p:cBhvr additive="base">
                                        <p:cTn id="263" dur="500"/>
                                        <p:tgtEl>
                                          <p:spTgt spid="59"/>
                                        </p:tgtEl>
                                        <p:attrNameLst>
                                          <p:attrName>ppt_y</p:attrName>
                                        </p:attrNameLst>
                                      </p:cBhvr>
                                      <p:tavLst>
                                        <p:tav tm="0">
                                          <p:val>
                                            <p:strVal val="ppt_y"/>
                                          </p:val>
                                        </p:tav>
                                        <p:tav tm="100000">
                                          <p:val>
                                            <p:strVal val="0-ppt_h/2"/>
                                          </p:val>
                                        </p:tav>
                                      </p:tavLst>
                                    </p:anim>
                                    <p:set>
                                      <p:cBhvr>
                                        <p:cTn id="264" dur="1" fill="hold">
                                          <p:stCondLst>
                                            <p:cond delay="499"/>
                                          </p:stCondLst>
                                        </p:cTn>
                                        <p:tgtEl>
                                          <p:spTgt spid="59"/>
                                        </p:tgtEl>
                                        <p:attrNameLst>
                                          <p:attrName>style.visibility</p:attrName>
                                        </p:attrNameLst>
                                      </p:cBhvr>
                                      <p:to>
                                        <p:strVal val="hidden"/>
                                      </p:to>
                                    </p:set>
                                  </p:childTnLst>
                                </p:cTn>
                              </p:par>
                              <p:par>
                                <p:cTn id="265" presetID="2" presetClass="exit" presetSubtype="1" fill="hold" nodeType="withEffect">
                                  <p:stCondLst>
                                    <p:cond delay="0"/>
                                  </p:stCondLst>
                                  <p:childTnLst>
                                    <p:anim calcmode="lin" valueType="num">
                                      <p:cBhvr additive="base">
                                        <p:cTn id="266" dur="500"/>
                                        <p:tgtEl>
                                          <p:spTgt spid="57"/>
                                        </p:tgtEl>
                                        <p:attrNameLst>
                                          <p:attrName>ppt_x</p:attrName>
                                        </p:attrNameLst>
                                      </p:cBhvr>
                                      <p:tavLst>
                                        <p:tav tm="0">
                                          <p:val>
                                            <p:strVal val="ppt_x"/>
                                          </p:val>
                                        </p:tav>
                                        <p:tav tm="100000">
                                          <p:val>
                                            <p:strVal val="ppt_x"/>
                                          </p:val>
                                        </p:tav>
                                      </p:tavLst>
                                    </p:anim>
                                    <p:anim calcmode="lin" valueType="num">
                                      <p:cBhvr additive="base">
                                        <p:cTn id="267" dur="500"/>
                                        <p:tgtEl>
                                          <p:spTgt spid="57"/>
                                        </p:tgtEl>
                                        <p:attrNameLst>
                                          <p:attrName>ppt_y</p:attrName>
                                        </p:attrNameLst>
                                      </p:cBhvr>
                                      <p:tavLst>
                                        <p:tav tm="0">
                                          <p:val>
                                            <p:strVal val="ppt_y"/>
                                          </p:val>
                                        </p:tav>
                                        <p:tav tm="100000">
                                          <p:val>
                                            <p:strVal val="0-ppt_h/2"/>
                                          </p:val>
                                        </p:tav>
                                      </p:tavLst>
                                    </p:anim>
                                    <p:set>
                                      <p:cBhvr>
                                        <p:cTn id="268" dur="1" fill="hold">
                                          <p:stCondLst>
                                            <p:cond delay="499"/>
                                          </p:stCondLst>
                                        </p:cTn>
                                        <p:tgtEl>
                                          <p:spTgt spid="57"/>
                                        </p:tgtEl>
                                        <p:attrNameLst>
                                          <p:attrName>style.visibility</p:attrName>
                                        </p:attrNameLst>
                                      </p:cBhvr>
                                      <p:to>
                                        <p:strVal val="hidden"/>
                                      </p:to>
                                    </p:set>
                                  </p:childTnLst>
                                </p:cTn>
                              </p:par>
                              <p:par>
                                <p:cTn id="269" presetID="2" presetClass="exit" presetSubtype="1" fill="hold" nodeType="withEffect">
                                  <p:stCondLst>
                                    <p:cond delay="0"/>
                                  </p:stCondLst>
                                  <p:childTnLst>
                                    <p:anim calcmode="lin" valueType="num">
                                      <p:cBhvr additive="base">
                                        <p:cTn id="270" dur="500"/>
                                        <p:tgtEl>
                                          <p:spTgt spid="58"/>
                                        </p:tgtEl>
                                        <p:attrNameLst>
                                          <p:attrName>ppt_x</p:attrName>
                                        </p:attrNameLst>
                                      </p:cBhvr>
                                      <p:tavLst>
                                        <p:tav tm="0">
                                          <p:val>
                                            <p:strVal val="ppt_x"/>
                                          </p:val>
                                        </p:tav>
                                        <p:tav tm="100000">
                                          <p:val>
                                            <p:strVal val="ppt_x"/>
                                          </p:val>
                                        </p:tav>
                                      </p:tavLst>
                                    </p:anim>
                                    <p:anim calcmode="lin" valueType="num">
                                      <p:cBhvr additive="base">
                                        <p:cTn id="271" dur="500"/>
                                        <p:tgtEl>
                                          <p:spTgt spid="58"/>
                                        </p:tgtEl>
                                        <p:attrNameLst>
                                          <p:attrName>ppt_y</p:attrName>
                                        </p:attrNameLst>
                                      </p:cBhvr>
                                      <p:tavLst>
                                        <p:tav tm="0">
                                          <p:val>
                                            <p:strVal val="ppt_y"/>
                                          </p:val>
                                        </p:tav>
                                        <p:tav tm="100000">
                                          <p:val>
                                            <p:strVal val="0-ppt_h/2"/>
                                          </p:val>
                                        </p:tav>
                                      </p:tavLst>
                                    </p:anim>
                                    <p:set>
                                      <p:cBhvr>
                                        <p:cTn id="272" dur="1" fill="hold">
                                          <p:stCondLst>
                                            <p:cond delay="499"/>
                                          </p:stCondLst>
                                        </p:cTn>
                                        <p:tgtEl>
                                          <p:spTgt spid="58"/>
                                        </p:tgtEl>
                                        <p:attrNameLst>
                                          <p:attrName>style.visibility</p:attrName>
                                        </p:attrNameLst>
                                      </p:cBhvr>
                                      <p:to>
                                        <p:strVal val="hidden"/>
                                      </p:to>
                                    </p:set>
                                  </p:childTnLst>
                                </p:cTn>
                              </p:par>
                              <p:par>
                                <p:cTn id="273" presetID="2" presetClass="exit" presetSubtype="1" fill="hold" nodeType="withEffect">
                                  <p:stCondLst>
                                    <p:cond delay="0"/>
                                  </p:stCondLst>
                                  <p:childTnLst>
                                    <p:anim calcmode="lin" valueType="num">
                                      <p:cBhvr additive="base">
                                        <p:cTn id="274" dur="500"/>
                                        <p:tgtEl>
                                          <p:spTgt spid="63"/>
                                        </p:tgtEl>
                                        <p:attrNameLst>
                                          <p:attrName>ppt_x</p:attrName>
                                        </p:attrNameLst>
                                      </p:cBhvr>
                                      <p:tavLst>
                                        <p:tav tm="0">
                                          <p:val>
                                            <p:strVal val="ppt_x"/>
                                          </p:val>
                                        </p:tav>
                                        <p:tav tm="100000">
                                          <p:val>
                                            <p:strVal val="ppt_x"/>
                                          </p:val>
                                        </p:tav>
                                      </p:tavLst>
                                    </p:anim>
                                    <p:anim calcmode="lin" valueType="num">
                                      <p:cBhvr additive="base">
                                        <p:cTn id="275" dur="500"/>
                                        <p:tgtEl>
                                          <p:spTgt spid="63"/>
                                        </p:tgtEl>
                                        <p:attrNameLst>
                                          <p:attrName>ppt_y</p:attrName>
                                        </p:attrNameLst>
                                      </p:cBhvr>
                                      <p:tavLst>
                                        <p:tav tm="0">
                                          <p:val>
                                            <p:strVal val="ppt_y"/>
                                          </p:val>
                                        </p:tav>
                                        <p:tav tm="100000">
                                          <p:val>
                                            <p:strVal val="0-ppt_h/2"/>
                                          </p:val>
                                        </p:tav>
                                      </p:tavLst>
                                    </p:anim>
                                    <p:set>
                                      <p:cBhvr>
                                        <p:cTn id="276" dur="1" fill="hold">
                                          <p:stCondLst>
                                            <p:cond delay="499"/>
                                          </p:stCondLst>
                                        </p:cTn>
                                        <p:tgtEl>
                                          <p:spTgt spid="63"/>
                                        </p:tgtEl>
                                        <p:attrNameLst>
                                          <p:attrName>style.visibility</p:attrName>
                                        </p:attrNameLst>
                                      </p:cBhvr>
                                      <p:to>
                                        <p:strVal val="hidden"/>
                                      </p:to>
                                    </p:set>
                                  </p:childTnLst>
                                </p:cTn>
                              </p:par>
                              <p:par>
                                <p:cTn id="277" presetID="2" presetClass="exit" presetSubtype="1" fill="hold" grpId="1" nodeType="withEffect">
                                  <p:stCondLst>
                                    <p:cond delay="0"/>
                                  </p:stCondLst>
                                  <p:iterate type="lt">
                                    <p:tmPct val="0"/>
                                  </p:iterate>
                                  <p:childTnLst>
                                    <p:anim calcmode="lin" valueType="num">
                                      <p:cBhvr additive="base">
                                        <p:cTn id="278" dur="500"/>
                                        <p:tgtEl>
                                          <p:spTgt spid="69"/>
                                        </p:tgtEl>
                                        <p:attrNameLst>
                                          <p:attrName>ppt_x</p:attrName>
                                        </p:attrNameLst>
                                      </p:cBhvr>
                                      <p:tavLst>
                                        <p:tav tm="0">
                                          <p:val>
                                            <p:strVal val="ppt_x"/>
                                          </p:val>
                                        </p:tav>
                                        <p:tav tm="100000">
                                          <p:val>
                                            <p:strVal val="ppt_x"/>
                                          </p:val>
                                        </p:tav>
                                      </p:tavLst>
                                    </p:anim>
                                    <p:anim calcmode="lin" valueType="num">
                                      <p:cBhvr additive="base">
                                        <p:cTn id="279" dur="500"/>
                                        <p:tgtEl>
                                          <p:spTgt spid="69"/>
                                        </p:tgtEl>
                                        <p:attrNameLst>
                                          <p:attrName>ppt_y</p:attrName>
                                        </p:attrNameLst>
                                      </p:cBhvr>
                                      <p:tavLst>
                                        <p:tav tm="0">
                                          <p:val>
                                            <p:strVal val="ppt_y"/>
                                          </p:val>
                                        </p:tav>
                                        <p:tav tm="100000">
                                          <p:val>
                                            <p:strVal val="0-ppt_h/2"/>
                                          </p:val>
                                        </p:tav>
                                      </p:tavLst>
                                    </p:anim>
                                    <p:set>
                                      <p:cBhvr>
                                        <p:cTn id="280" dur="1" fill="hold">
                                          <p:stCondLst>
                                            <p:cond delay="499"/>
                                          </p:stCondLst>
                                        </p:cTn>
                                        <p:tgtEl>
                                          <p:spTgt spid="69"/>
                                        </p:tgtEl>
                                        <p:attrNameLst>
                                          <p:attrName>style.visibility</p:attrName>
                                        </p:attrNameLst>
                                      </p:cBhvr>
                                      <p:to>
                                        <p:strVal val="hidden"/>
                                      </p:to>
                                    </p:set>
                                  </p:childTnLst>
                                </p:cTn>
                              </p:par>
                              <p:par>
                                <p:cTn id="281" presetID="2" presetClass="exit" presetSubtype="1" fill="hold" grpId="1" nodeType="withEffect">
                                  <p:stCondLst>
                                    <p:cond delay="0"/>
                                  </p:stCondLst>
                                  <p:childTnLst>
                                    <p:anim calcmode="lin" valueType="num">
                                      <p:cBhvr additive="base">
                                        <p:cTn id="282" dur="500"/>
                                        <p:tgtEl>
                                          <p:spTgt spid="68"/>
                                        </p:tgtEl>
                                        <p:attrNameLst>
                                          <p:attrName>ppt_x</p:attrName>
                                        </p:attrNameLst>
                                      </p:cBhvr>
                                      <p:tavLst>
                                        <p:tav tm="0">
                                          <p:val>
                                            <p:strVal val="ppt_x"/>
                                          </p:val>
                                        </p:tav>
                                        <p:tav tm="100000">
                                          <p:val>
                                            <p:strVal val="ppt_x"/>
                                          </p:val>
                                        </p:tav>
                                      </p:tavLst>
                                    </p:anim>
                                    <p:anim calcmode="lin" valueType="num">
                                      <p:cBhvr additive="base">
                                        <p:cTn id="283" dur="500"/>
                                        <p:tgtEl>
                                          <p:spTgt spid="68"/>
                                        </p:tgtEl>
                                        <p:attrNameLst>
                                          <p:attrName>ppt_y</p:attrName>
                                        </p:attrNameLst>
                                      </p:cBhvr>
                                      <p:tavLst>
                                        <p:tav tm="0">
                                          <p:val>
                                            <p:strVal val="ppt_y"/>
                                          </p:val>
                                        </p:tav>
                                        <p:tav tm="100000">
                                          <p:val>
                                            <p:strVal val="0-ppt_h/2"/>
                                          </p:val>
                                        </p:tav>
                                      </p:tavLst>
                                    </p:anim>
                                    <p:set>
                                      <p:cBhvr>
                                        <p:cTn id="284" dur="1" fill="hold">
                                          <p:stCondLst>
                                            <p:cond delay="499"/>
                                          </p:stCondLst>
                                        </p:cTn>
                                        <p:tgtEl>
                                          <p:spTgt spid="68"/>
                                        </p:tgtEl>
                                        <p:attrNameLst>
                                          <p:attrName>style.visibility</p:attrName>
                                        </p:attrNameLst>
                                      </p:cBhvr>
                                      <p:to>
                                        <p:strVal val="hidden"/>
                                      </p:to>
                                    </p:set>
                                  </p:childTnLst>
                                </p:cTn>
                              </p:par>
                              <p:par>
                                <p:cTn id="285" presetID="2" presetClass="exit" presetSubtype="1" fill="hold" nodeType="withEffect">
                                  <p:stCondLst>
                                    <p:cond delay="0"/>
                                  </p:stCondLst>
                                  <p:childTnLst>
                                    <p:anim calcmode="lin" valueType="num">
                                      <p:cBhvr additive="base">
                                        <p:cTn id="286" dur="500"/>
                                        <p:tgtEl>
                                          <p:spTgt spid="8"/>
                                        </p:tgtEl>
                                        <p:attrNameLst>
                                          <p:attrName>ppt_x</p:attrName>
                                        </p:attrNameLst>
                                      </p:cBhvr>
                                      <p:tavLst>
                                        <p:tav tm="0">
                                          <p:val>
                                            <p:strVal val="ppt_x"/>
                                          </p:val>
                                        </p:tav>
                                        <p:tav tm="100000">
                                          <p:val>
                                            <p:strVal val="ppt_x"/>
                                          </p:val>
                                        </p:tav>
                                      </p:tavLst>
                                    </p:anim>
                                    <p:anim calcmode="lin" valueType="num">
                                      <p:cBhvr additive="base">
                                        <p:cTn id="287" dur="500"/>
                                        <p:tgtEl>
                                          <p:spTgt spid="8"/>
                                        </p:tgtEl>
                                        <p:attrNameLst>
                                          <p:attrName>ppt_y</p:attrName>
                                        </p:attrNameLst>
                                      </p:cBhvr>
                                      <p:tavLst>
                                        <p:tav tm="0">
                                          <p:val>
                                            <p:strVal val="ppt_y"/>
                                          </p:val>
                                        </p:tav>
                                        <p:tav tm="100000">
                                          <p:val>
                                            <p:strVal val="0-ppt_h/2"/>
                                          </p:val>
                                        </p:tav>
                                      </p:tavLst>
                                    </p:anim>
                                    <p:set>
                                      <p:cBhvr>
                                        <p:cTn id="288" dur="1" fill="hold">
                                          <p:stCondLst>
                                            <p:cond delay="499"/>
                                          </p:stCondLst>
                                        </p:cTn>
                                        <p:tgtEl>
                                          <p:spTgt spid="8"/>
                                        </p:tgtEl>
                                        <p:attrNameLst>
                                          <p:attrName>style.visibility</p:attrName>
                                        </p:attrNameLst>
                                      </p:cBhvr>
                                      <p:to>
                                        <p:strVal val="hidden"/>
                                      </p:to>
                                    </p:set>
                                  </p:childTnLst>
                                </p:cTn>
                              </p:par>
                              <p:par>
                                <p:cTn id="289" presetID="2" presetClass="exit" presetSubtype="1" fill="hold" nodeType="withEffect">
                                  <p:stCondLst>
                                    <p:cond delay="0"/>
                                  </p:stCondLst>
                                  <p:childTnLst>
                                    <p:anim calcmode="lin" valueType="num">
                                      <p:cBhvr additive="base">
                                        <p:cTn id="290" dur="500"/>
                                        <p:tgtEl>
                                          <p:spTgt spid="9"/>
                                        </p:tgtEl>
                                        <p:attrNameLst>
                                          <p:attrName>ppt_x</p:attrName>
                                        </p:attrNameLst>
                                      </p:cBhvr>
                                      <p:tavLst>
                                        <p:tav tm="0">
                                          <p:val>
                                            <p:strVal val="ppt_x"/>
                                          </p:val>
                                        </p:tav>
                                        <p:tav tm="100000">
                                          <p:val>
                                            <p:strVal val="ppt_x"/>
                                          </p:val>
                                        </p:tav>
                                      </p:tavLst>
                                    </p:anim>
                                    <p:anim calcmode="lin" valueType="num">
                                      <p:cBhvr additive="base">
                                        <p:cTn id="291" dur="500"/>
                                        <p:tgtEl>
                                          <p:spTgt spid="9"/>
                                        </p:tgtEl>
                                        <p:attrNameLst>
                                          <p:attrName>ppt_y</p:attrName>
                                        </p:attrNameLst>
                                      </p:cBhvr>
                                      <p:tavLst>
                                        <p:tav tm="0">
                                          <p:val>
                                            <p:strVal val="ppt_y"/>
                                          </p:val>
                                        </p:tav>
                                        <p:tav tm="100000">
                                          <p:val>
                                            <p:strVal val="0-ppt_h/2"/>
                                          </p:val>
                                        </p:tav>
                                      </p:tavLst>
                                    </p:anim>
                                    <p:set>
                                      <p:cBhvr>
                                        <p:cTn id="292" dur="1" fill="hold">
                                          <p:stCondLst>
                                            <p:cond delay="499"/>
                                          </p:stCondLst>
                                        </p:cTn>
                                        <p:tgtEl>
                                          <p:spTgt spid="9"/>
                                        </p:tgtEl>
                                        <p:attrNameLst>
                                          <p:attrName>style.visibility</p:attrName>
                                        </p:attrNameLst>
                                      </p:cBhvr>
                                      <p:to>
                                        <p:strVal val="hidden"/>
                                      </p:to>
                                    </p:set>
                                  </p:childTnLst>
                                </p:cTn>
                              </p:par>
                              <p:par>
                                <p:cTn id="293" presetID="2" presetClass="exit" presetSubtype="1" fill="hold" nodeType="withEffect">
                                  <p:stCondLst>
                                    <p:cond delay="0"/>
                                  </p:stCondLst>
                                  <p:childTnLst>
                                    <p:anim calcmode="lin" valueType="num">
                                      <p:cBhvr additive="base">
                                        <p:cTn id="294" dur="500"/>
                                        <p:tgtEl>
                                          <p:spTgt spid="10"/>
                                        </p:tgtEl>
                                        <p:attrNameLst>
                                          <p:attrName>ppt_x</p:attrName>
                                        </p:attrNameLst>
                                      </p:cBhvr>
                                      <p:tavLst>
                                        <p:tav tm="0">
                                          <p:val>
                                            <p:strVal val="ppt_x"/>
                                          </p:val>
                                        </p:tav>
                                        <p:tav tm="100000">
                                          <p:val>
                                            <p:strVal val="ppt_x"/>
                                          </p:val>
                                        </p:tav>
                                      </p:tavLst>
                                    </p:anim>
                                    <p:anim calcmode="lin" valueType="num">
                                      <p:cBhvr additive="base">
                                        <p:cTn id="295" dur="500"/>
                                        <p:tgtEl>
                                          <p:spTgt spid="10"/>
                                        </p:tgtEl>
                                        <p:attrNameLst>
                                          <p:attrName>ppt_y</p:attrName>
                                        </p:attrNameLst>
                                      </p:cBhvr>
                                      <p:tavLst>
                                        <p:tav tm="0">
                                          <p:val>
                                            <p:strVal val="ppt_y"/>
                                          </p:val>
                                        </p:tav>
                                        <p:tav tm="100000">
                                          <p:val>
                                            <p:strVal val="0-ppt_h/2"/>
                                          </p:val>
                                        </p:tav>
                                      </p:tavLst>
                                    </p:anim>
                                    <p:set>
                                      <p:cBhvr>
                                        <p:cTn id="296" dur="1" fill="hold">
                                          <p:stCondLst>
                                            <p:cond delay="499"/>
                                          </p:stCondLst>
                                        </p:cTn>
                                        <p:tgtEl>
                                          <p:spTgt spid="10"/>
                                        </p:tgtEl>
                                        <p:attrNameLst>
                                          <p:attrName>style.visibility</p:attrName>
                                        </p:attrNameLst>
                                      </p:cBhvr>
                                      <p:to>
                                        <p:strVal val="hidden"/>
                                      </p:to>
                                    </p:set>
                                  </p:childTnLst>
                                </p:cTn>
                              </p:par>
                              <p:par>
                                <p:cTn id="297" presetID="2" presetClass="exit" presetSubtype="1" fill="hold" nodeType="withEffect">
                                  <p:stCondLst>
                                    <p:cond delay="0"/>
                                  </p:stCondLst>
                                  <p:childTnLst>
                                    <p:anim calcmode="lin" valueType="num">
                                      <p:cBhvr additive="base">
                                        <p:cTn id="298" dur="500"/>
                                        <p:tgtEl>
                                          <p:spTgt spid="11"/>
                                        </p:tgtEl>
                                        <p:attrNameLst>
                                          <p:attrName>ppt_x</p:attrName>
                                        </p:attrNameLst>
                                      </p:cBhvr>
                                      <p:tavLst>
                                        <p:tav tm="0">
                                          <p:val>
                                            <p:strVal val="ppt_x"/>
                                          </p:val>
                                        </p:tav>
                                        <p:tav tm="100000">
                                          <p:val>
                                            <p:strVal val="ppt_x"/>
                                          </p:val>
                                        </p:tav>
                                      </p:tavLst>
                                    </p:anim>
                                    <p:anim calcmode="lin" valueType="num">
                                      <p:cBhvr additive="base">
                                        <p:cTn id="299" dur="500"/>
                                        <p:tgtEl>
                                          <p:spTgt spid="11"/>
                                        </p:tgtEl>
                                        <p:attrNameLst>
                                          <p:attrName>ppt_y</p:attrName>
                                        </p:attrNameLst>
                                      </p:cBhvr>
                                      <p:tavLst>
                                        <p:tav tm="0">
                                          <p:val>
                                            <p:strVal val="ppt_y"/>
                                          </p:val>
                                        </p:tav>
                                        <p:tav tm="100000">
                                          <p:val>
                                            <p:strVal val="0-ppt_h/2"/>
                                          </p:val>
                                        </p:tav>
                                      </p:tavLst>
                                    </p:anim>
                                    <p:set>
                                      <p:cBhvr>
                                        <p:cTn id="300" dur="1" fill="hold">
                                          <p:stCondLst>
                                            <p:cond delay="499"/>
                                          </p:stCondLst>
                                        </p:cTn>
                                        <p:tgtEl>
                                          <p:spTgt spid="11"/>
                                        </p:tgtEl>
                                        <p:attrNameLst>
                                          <p:attrName>style.visibility</p:attrName>
                                        </p:attrNameLst>
                                      </p:cBhvr>
                                      <p:to>
                                        <p:strVal val="hidden"/>
                                      </p:to>
                                    </p:set>
                                  </p:childTnLst>
                                </p:cTn>
                              </p:par>
                              <p:par>
                                <p:cTn id="301" presetID="2" presetClass="exit" presetSubtype="1" fill="hold" nodeType="withEffect">
                                  <p:stCondLst>
                                    <p:cond delay="0"/>
                                  </p:stCondLst>
                                  <p:childTnLst>
                                    <p:anim calcmode="lin" valueType="num">
                                      <p:cBhvr additive="base">
                                        <p:cTn id="302" dur="500"/>
                                        <p:tgtEl>
                                          <p:spTgt spid="12"/>
                                        </p:tgtEl>
                                        <p:attrNameLst>
                                          <p:attrName>ppt_x</p:attrName>
                                        </p:attrNameLst>
                                      </p:cBhvr>
                                      <p:tavLst>
                                        <p:tav tm="0">
                                          <p:val>
                                            <p:strVal val="ppt_x"/>
                                          </p:val>
                                        </p:tav>
                                        <p:tav tm="100000">
                                          <p:val>
                                            <p:strVal val="ppt_x"/>
                                          </p:val>
                                        </p:tav>
                                      </p:tavLst>
                                    </p:anim>
                                    <p:anim calcmode="lin" valueType="num">
                                      <p:cBhvr additive="base">
                                        <p:cTn id="303" dur="500"/>
                                        <p:tgtEl>
                                          <p:spTgt spid="12"/>
                                        </p:tgtEl>
                                        <p:attrNameLst>
                                          <p:attrName>ppt_y</p:attrName>
                                        </p:attrNameLst>
                                      </p:cBhvr>
                                      <p:tavLst>
                                        <p:tav tm="0">
                                          <p:val>
                                            <p:strVal val="ppt_y"/>
                                          </p:val>
                                        </p:tav>
                                        <p:tav tm="100000">
                                          <p:val>
                                            <p:strVal val="0-ppt_h/2"/>
                                          </p:val>
                                        </p:tav>
                                      </p:tavLst>
                                    </p:anim>
                                    <p:set>
                                      <p:cBhvr>
                                        <p:cTn id="304" dur="1" fill="hold">
                                          <p:stCondLst>
                                            <p:cond delay="499"/>
                                          </p:stCondLst>
                                        </p:cTn>
                                        <p:tgtEl>
                                          <p:spTgt spid="12"/>
                                        </p:tgtEl>
                                        <p:attrNameLst>
                                          <p:attrName>style.visibility</p:attrName>
                                        </p:attrNameLst>
                                      </p:cBhvr>
                                      <p:to>
                                        <p:strVal val="hidden"/>
                                      </p:to>
                                    </p:set>
                                  </p:childTnLst>
                                </p:cTn>
                              </p:par>
                              <p:par>
                                <p:cTn id="305" presetID="2" presetClass="exit" presetSubtype="1" fill="hold" nodeType="withEffect">
                                  <p:stCondLst>
                                    <p:cond delay="0"/>
                                  </p:stCondLst>
                                  <p:childTnLst>
                                    <p:anim calcmode="lin" valueType="num">
                                      <p:cBhvr additive="base">
                                        <p:cTn id="306" dur="500"/>
                                        <p:tgtEl>
                                          <p:spTgt spid="23"/>
                                        </p:tgtEl>
                                        <p:attrNameLst>
                                          <p:attrName>ppt_x</p:attrName>
                                        </p:attrNameLst>
                                      </p:cBhvr>
                                      <p:tavLst>
                                        <p:tav tm="0">
                                          <p:val>
                                            <p:strVal val="ppt_x"/>
                                          </p:val>
                                        </p:tav>
                                        <p:tav tm="100000">
                                          <p:val>
                                            <p:strVal val="ppt_x"/>
                                          </p:val>
                                        </p:tav>
                                      </p:tavLst>
                                    </p:anim>
                                    <p:anim calcmode="lin" valueType="num">
                                      <p:cBhvr additive="base">
                                        <p:cTn id="307" dur="500"/>
                                        <p:tgtEl>
                                          <p:spTgt spid="23"/>
                                        </p:tgtEl>
                                        <p:attrNameLst>
                                          <p:attrName>ppt_y</p:attrName>
                                        </p:attrNameLst>
                                      </p:cBhvr>
                                      <p:tavLst>
                                        <p:tav tm="0">
                                          <p:val>
                                            <p:strVal val="ppt_y"/>
                                          </p:val>
                                        </p:tav>
                                        <p:tav tm="100000">
                                          <p:val>
                                            <p:strVal val="0-ppt_h/2"/>
                                          </p:val>
                                        </p:tav>
                                      </p:tavLst>
                                    </p:anim>
                                    <p:set>
                                      <p:cBhvr>
                                        <p:cTn id="308" dur="1" fill="hold">
                                          <p:stCondLst>
                                            <p:cond delay="499"/>
                                          </p:stCondLst>
                                        </p:cTn>
                                        <p:tgtEl>
                                          <p:spTgt spid="23"/>
                                        </p:tgtEl>
                                        <p:attrNameLst>
                                          <p:attrName>style.visibility</p:attrName>
                                        </p:attrNameLst>
                                      </p:cBhvr>
                                      <p:to>
                                        <p:strVal val="hidden"/>
                                      </p:to>
                                    </p:set>
                                  </p:childTnLst>
                                </p:cTn>
                              </p:par>
                              <p:par>
                                <p:cTn id="309" presetID="2" presetClass="exit" presetSubtype="1" fill="hold" nodeType="withEffect">
                                  <p:stCondLst>
                                    <p:cond delay="0"/>
                                  </p:stCondLst>
                                  <p:childTnLst>
                                    <p:anim calcmode="lin" valueType="num">
                                      <p:cBhvr additive="base">
                                        <p:cTn id="310" dur="500"/>
                                        <p:tgtEl>
                                          <p:spTgt spid="24"/>
                                        </p:tgtEl>
                                        <p:attrNameLst>
                                          <p:attrName>ppt_x</p:attrName>
                                        </p:attrNameLst>
                                      </p:cBhvr>
                                      <p:tavLst>
                                        <p:tav tm="0">
                                          <p:val>
                                            <p:strVal val="ppt_x"/>
                                          </p:val>
                                        </p:tav>
                                        <p:tav tm="100000">
                                          <p:val>
                                            <p:strVal val="ppt_x"/>
                                          </p:val>
                                        </p:tav>
                                      </p:tavLst>
                                    </p:anim>
                                    <p:anim calcmode="lin" valueType="num">
                                      <p:cBhvr additive="base">
                                        <p:cTn id="311" dur="500"/>
                                        <p:tgtEl>
                                          <p:spTgt spid="24"/>
                                        </p:tgtEl>
                                        <p:attrNameLst>
                                          <p:attrName>ppt_y</p:attrName>
                                        </p:attrNameLst>
                                      </p:cBhvr>
                                      <p:tavLst>
                                        <p:tav tm="0">
                                          <p:val>
                                            <p:strVal val="ppt_y"/>
                                          </p:val>
                                        </p:tav>
                                        <p:tav tm="100000">
                                          <p:val>
                                            <p:strVal val="0-ppt_h/2"/>
                                          </p:val>
                                        </p:tav>
                                      </p:tavLst>
                                    </p:anim>
                                    <p:set>
                                      <p:cBhvr>
                                        <p:cTn id="312" dur="1" fill="hold">
                                          <p:stCondLst>
                                            <p:cond delay="499"/>
                                          </p:stCondLst>
                                        </p:cTn>
                                        <p:tgtEl>
                                          <p:spTgt spid="24"/>
                                        </p:tgtEl>
                                        <p:attrNameLst>
                                          <p:attrName>style.visibility</p:attrName>
                                        </p:attrNameLst>
                                      </p:cBhvr>
                                      <p:to>
                                        <p:strVal val="hidden"/>
                                      </p:to>
                                    </p:set>
                                  </p:childTnLst>
                                </p:cTn>
                              </p:par>
                              <p:par>
                                <p:cTn id="313" presetID="2" presetClass="exit" presetSubtype="1" fill="hold" nodeType="withEffect">
                                  <p:stCondLst>
                                    <p:cond delay="0"/>
                                  </p:stCondLst>
                                  <p:childTnLst>
                                    <p:anim calcmode="lin" valueType="num">
                                      <p:cBhvr additive="base">
                                        <p:cTn id="314" dur="500"/>
                                        <p:tgtEl>
                                          <p:spTgt spid="25"/>
                                        </p:tgtEl>
                                        <p:attrNameLst>
                                          <p:attrName>ppt_x</p:attrName>
                                        </p:attrNameLst>
                                      </p:cBhvr>
                                      <p:tavLst>
                                        <p:tav tm="0">
                                          <p:val>
                                            <p:strVal val="ppt_x"/>
                                          </p:val>
                                        </p:tav>
                                        <p:tav tm="100000">
                                          <p:val>
                                            <p:strVal val="ppt_x"/>
                                          </p:val>
                                        </p:tav>
                                      </p:tavLst>
                                    </p:anim>
                                    <p:anim calcmode="lin" valueType="num">
                                      <p:cBhvr additive="base">
                                        <p:cTn id="315" dur="500"/>
                                        <p:tgtEl>
                                          <p:spTgt spid="25"/>
                                        </p:tgtEl>
                                        <p:attrNameLst>
                                          <p:attrName>ppt_y</p:attrName>
                                        </p:attrNameLst>
                                      </p:cBhvr>
                                      <p:tavLst>
                                        <p:tav tm="0">
                                          <p:val>
                                            <p:strVal val="ppt_y"/>
                                          </p:val>
                                        </p:tav>
                                        <p:tav tm="100000">
                                          <p:val>
                                            <p:strVal val="0-ppt_h/2"/>
                                          </p:val>
                                        </p:tav>
                                      </p:tavLst>
                                    </p:anim>
                                    <p:set>
                                      <p:cBhvr>
                                        <p:cTn id="316" dur="1" fill="hold">
                                          <p:stCondLst>
                                            <p:cond delay="499"/>
                                          </p:stCondLst>
                                        </p:cTn>
                                        <p:tgtEl>
                                          <p:spTgt spid="25"/>
                                        </p:tgtEl>
                                        <p:attrNameLst>
                                          <p:attrName>style.visibility</p:attrName>
                                        </p:attrNameLst>
                                      </p:cBhvr>
                                      <p:to>
                                        <p:strVal val="hidden"/>
                                      </p:to>
                                    </p:set>
                                  </p:childTnLst>
                                </p:cTn>
                              </p:par>
                              <p:par>
                                <p:cTn id="317" presetID="2" presetClass="exit" presetSubtype="1" fill="hold" nodeType="withEffect">
                                  <p:stCondLst>
                                    <p:cond delay="0"/>
                                  </p:stCondLst>
                                  <p:childTnLst>
                                    <p:anim calcmode="lin" valueType="num">
                                      <p:cBhvr additive="base">
                                        <p:cTn id="318" dur="500"/>
                                        <p:tgtEl>
                                          <p:spTgt spid="26"/>
                                        </p:tgtEl>
                                        <p:attrNameLst>
                                          <p:attrName>ppt_x</p:attrName>
                                        </p:attrNameLst>
                                      </p:cBhvr>
                                      <p:tavLst>
                                        <p:tav tm="0">
                                          <p:val>
                                            <p:strVal val="ppt_x"/>
                                          </p:val>
                                        </p:tav>
                                        <p:tav tm="100000">
                                          <p:val>
                                            <p:strVal val="ppt_x"/>
                                          </p:val>
                                        </p:tav>
                                      </p:tavLst>
                                    </p:anim>
                                    <p:anim calcmode="lin" valueType="num">
                                      <p:cBhvr additive="base">
                                        <p:cTn id="319" dur="500"/>
                                        <p:tgtEl>
                                          <p:spTgt spid="26"/>
                                        </p:tgtEl>
                                        <p:attrNameLst>
                                          <p:attrName>ppt_y</p:attrName>
                                        </p:attrNameLst>
                                      </p:cBhvr>
                                      <p:tavLst>
                                        <p:tav tm="0">
                                          <p:val>
                                            <p:strVal val="ppt_y"/>
                                          </p:val>
                                        </p:tav>
                                        <p:tav tm="100000">
                                          <p:val>
                                            <p:strVal val="0-ppt_h/2"/>
                                          </p:val>
                                        </p:tav>
                                      </p:tavLst>
                                    </p:anim>
                                    <p:set>
                                      <p:cBhvr>
                                        <p:cTn id="320" dur="1" fill="hold">
                                          <p:stCondLst>
                                            <p:cond delay="49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27" grpId="0"/>
      <p:bldP spid="27" grpId="1"/>
      <p:bldP spid="28" grpId="0"/>
      <p:bldP spid="28" grpId="1"/>
      <p:bldP spid="29" grpId="0"/>
      <p:bldP spid="29" grpId="1"/>
      <p:bldP spid="30" grpId="0"/>
      <p:bldP spid="30" grpId="1"/>
      <p:bldP spid="31" grpId="0"/>
      <p:bldP spid="31" grpId="1"/>
      <p:bldP spid="53" grpId="0"/>
      <p:bldP spid="53" grpId="1"/>
      <p:bldP spid="55" grpId="0"/>
      <p:bldP spid="55" grpId="1"/>
      <p:bldP spid="56" grpId="0"/>
      <p:bldP spid="56" grpId="1"/>
      <p:bldP spid="68" grpId="0"/>
      <p:bldP spid="68" grpId="1"/>
      <p:bldP spid="69" grpId="0"/>
      <p:bldP spid="69" grpId="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111">
            <a:extLst>
              <a:ext uri="{FF2B5EF4-FFF2-40B4-BE49-F238E27FC236}">
                <a16:creationId xmlns:a16="http://schemas.microsoft.com/office/drawing/2014/main" id="{10E4AD30-7068-46FA-A9C2-9370625DC5E9}"/>
              </a:ext>
            </a:extLst>
          </p:cNvPr>
          <p:cNvSpPr>
            <a:spLocks noEditPoints="1"/>
          </p:cNvSpPr>
          <p:nvPr/>
        </p:nvSpPr>
        <p:spPr bwMode="auto">
          <a:xfrm flipH="1">
            <a:off x="5492750" y="2376488"/>
            <a:ext cx="473075" cy="623887"/>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1">
              <a:lumMod val="60000"/>
              <a:lumOff val="40000"/>
            </a:schemeClr>
          </a:solidFill>
          <a:ln w="9525">
            <a:noFill/>
            <a:round/>
            <a:headEnd/>
            <a:tailEnd/>
          </a:ln>
        </p:spPr>
        <p:txBody>
          <a:bodyPr lIns="121920" tIns="60960" rIns="121920" bIns="60960"/>
          <a:lstStyle/>
          <a:p>
            <a:pPr eaLnBrk="1" fontAlgn="auto" hangingPunct="1">
              <a:spcBef>
                <a:spcPts val="0"/>
              </a:spcBef>
              <a:spcAft>
                <a:spcPts val="0"/>
              </a:spcAft>
              <a:defRPr/>
            </a:pPr>
            <a:endParaRPr lang="en-US" sz="2400">
              <a:latin typeface="+mn-lt"/>
            </a:endParaRPr>
          </a:p>
        </p:txBody>
      </p:sp>
      <p:sp>
        <p:nvSpPr>
          <p:cNvPr id="20" name="Freeform 111">
            <a:extLst>
              <a:ext uri="{FF2B5EF4-FFF2-40B4-BE49-F238E27FC236}">
                <a16:creationId xmlns:a16="http://schemas.microsoft.com/office/drawing/2014/main" id="{3D9D6CF1-F6AA-4CC5-9F63-4F05CBF2B363}"/>
              </a:ext>
            </a:extLst>
          </p:cNvPr>
          <p:cNvSpPr>
            <a:spLocks noEditPoints="1"/>
          </p:cNvSpPr>
          <p:nvPr/>
        </p:nvSpPr>
        <p:spPr bwMode="auto">
          <a:xfrm flipH="1">
            <a:off x="6916738" y="2371725"/>
            <a:ext cx="473075" cy="623888"/>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2">
              <a:lumMod val="60000"/>
              <a:lumOff val="40000"/>
            </a:schemeClr>
          </a:solidFill>
          <a:ln w="9525">
            <a:noFill/>
            <a:round/>
            <a:headEnd/>
            <a:tailEnd/>
          </a:ln>
        </p:spPr>
        <p:txBody>
          <a:bodyPr lIns="121920" tIns="60960" rIns="121920" bIns="60960"/>
          <a:lstStyle/>
          <a:p>
            <a:pPr eaLnBrk="1" fontAlgn="auto" hangingPunct="1">
              <a:spcBef>
                <a:spcPts val="0"/>
              </a:spcBef>
              <a:spcAft>
                <a:spcPts val="0"/>
              </a:spcAft>
              <a:defRPr/>
            </a:pPr>
            <a:endParaRPr lang="en-US" sz="2400">
              <a:latin typeface="+mn-lt"/>
            </a:endParaRPr>
          </a:p>
        </p:txBody>
      </p:sp>
      <p:sp>
        <p:nvSpPr>
          <p:cNvPr id="21" name="Freeform 111">
            <a:extLst>
              <a:ext uri="{FF2B5EF4-FFF2-40B4-BE49-F238E27FC236}">
                <a16:creationId xmlns:a16="http://schemas.microsoft.com/office/drawing/2014/main" id="{0A3911F8-8ADF-4E47-8D2D-4FF636705061}"/>
              </a:ext>
            </a:extLst>
          </p:cNvPr>
          <p:cNvSpPr>
            <a:spLocks noEditPoints="1"/>
          </p:cNvSpPr>
          <p:nvPr/>
        </p:nvSpPr>
        <p:spPr bwMode="auto">
          <a:xfrm flipH="1">
            <a:off x="8351838" y="2370138"/>
            <a:ext cx="473075" cy="625475"/>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4"/>
          </a:solidFill>
          <a:ln w="9525">
            <a:noFill/>
            <a:round/>
            <a:headEnd/>
            <a:tailEnd/>
          </a:ln>
        </p:spPr>
        <p:txBody>
          <a:bodyPr lIns="121920" tIns="60960" rIns="121920" bIns="60960"/>
          <a:lstStyle/>
          <a:p>
            <a:pPr eaLnBrk="1" fontAlgn="auto" hangingPunct="1">
              <a:spcBef>
                <a:spcPts val="0"/>
              </a:spcBef>
              <a:spcAft>
                <a:spcPts val="0"/>
              </a:spcAft>
              <a:defRPr/>
            </a:pPr>
            <a:endParaRPr lang="en-US" sz="2400">
              <a:latin typeface="+mn-lt"/>
            </a:endParaRPr>
          </a:p>
        </p:txBody>
      </p:sp>
      <p:sp>
        <p:nvSpPr>
          <p:cNvPr id="22" name="Freeform 111">
            <a:extLst>
              <a:ext uri="{FF2B5EF4-FFF2-40B4-BE49-F238E27FC236}">
                <a16:creationId xmlns:a16="http://schemas.microsoft.com/office/drawing/2014/main" id="{5A05AA40-E60C-4A15-9906-D50727F5E1B8}"/>
              </a:ext>
            </a:extLst>
          </p:cNvPr>
          <p:cNvSpPr>
            <a:spLocks noEditPoints="1"/>
          </p:cNvSpPr>
          <p:nvPr/>
        </p:nvSpPr>
        <p:spPr bwMode="auto">
          <a:xfrm flipH="1">
            <a:off x="9844088" y="2370138"/>
            <a:ext cx="474662" cy="625475"/>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5"/>
          </a:solidFill>
          <a:ln w="9525">
            <a:noFill/>
            <a:round/>
            <a:headEnd/>
            <a:tailEnd/>
          </a:ln>
        </p:spPr>
        <p:txBody>
          <a:bodyPr lIns="121920" tIns="60960" rIns="121920" bIns="60960"/>
          <a:lstStyle/>
          <a:p>
            <a:pPr eaLnBrk="1" fontAlgn="auto" hangingPunct="1">
              <a:spcBef>
                <a:spcPts val="0"/>
              </a:spcBef>
              <a:spcAft>
                <a:spcPts val="0"/>
              </a:spcAft>
              <a:defRPr/>
            </a:pPr>
            <a:endParaRPr lang="en-US" sz="2400">
              <a:latin typeface="+mn-lt"/>
            </a:endParaRPr>
          </a:p>
        </p:txBody>
      </p:sp>
      <p:grpSp>
        <p:nvGrpSpPr>
          <p:cNvPr id="34" name="Group 33">
            <a:extLst>
              <a:ext uri="{FF2B5EF4-FFF2-40B4-BE49-F238E27FC236}">
                <a16:creationId xmlns:a16="http://schemas.microsoft.com/office/drawing/2014/main" id="{984FDF84-2F49-4693-9A1D-D938DA636D81}"/>
              </a:ext>
            </a:extLst>
          </p:cNvPr>
          <p:cNvGrpSpPr>
            <a:grpSpLocks/>
          </p:cNvGrpSpPr>
          <p:nvPr/>
        </p:nvGrpSpPr>
        <p:grpSpPr bwMode="auto">
          <a:xfrm>
            <a:off x="5062538" y="3079750"/>
            <a:ext cx="5549900" cy="3111500"/>
            <a:chOff x="5347956" y="3080425"/>
            <a:chExt cx="5550183" cy="3110222"/>
          </a:xfrm>
        </p:grpSpPr>
        <p:grpSp>
          <p:nvGrpSpPr>
            <p:cNvPr id="2" name="Group 1">
              <a:extLst>
                <a:ext uri="{FF2B5EF4-FFF2-40B4-BE49-F238E27FC236}">
                  <a16:creationId xmlns:a16="http://schemas.microsoft.com/office/drawing/2014/main" id="{8DCDA4ED-4B5C-4CA5-A429-30CE14AD168A}"/>
                </a:ext>
              </a:extLst>
            </p:cNvPr>
            <p:cNvGrpSpPr/>
            <p:nvPr/>
          </p:nvGrpSpPr>
          <p:grpSpPr>
            <a:xfrm>
              <a:off x="5347956" y="3080425"/>
              <a:ext cx="5550183" cy="3110222"/>
              <a:chOff x="2492185" y="1526480"/>
              <a:chExt cx="6463343" cy="4541124"/>
            </a:xfrm>
            <a:effectLst>
              <a:outerShdw blurRad="469900" dir="18900000" sy="23000" kx="-1200000" algn="bl" rotWithShape="0">
                <a:prstClr val="black">
                  <a:alpha val="20000"/>
                </a:prstClr>
              </a:outerShdw>
            </a:effectLst>
          </p:grpSpPr>
          <p:sp>
            <p:nvSpPr>
              <p:cNvPr id="3" name="Freeform 24">
                <a:extLst>
                  <a:ext uri="{FF2B5EF4-FFF2-40B4-BE49-F238E27FC236}">
                    <a16:creationId xmlns:a16="http://schemas.microsoft.com/office/drawing/2014/main" id="{F3FF2212-03DB-4F6B-803E-303FA2091798}"/>
                  </a:ext>
                </a:extLst>
              </p:cNvPr>
              <p:cNvSpPr>
                <a:spLocks/>
              </p:cNvSpPr>
              <p:nvPr/>
            </p:nvSpPr>
            <p:spPr bwMode="gray">
              <a:xfrm flipH="1">
                <a:off x="7611755" y="1526480"/>
                <a:ext cx="1343773" cy="3982363"/>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p:spPr>
            <p:txBody>
              <a:bodyP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4" name="Oval 25">
                <a:extLst>
                  <a:ext uri="{FF2B5EF4-FFF2-40B4-BE49-F238E27FC236}">
                    <a16:creationId xmlns:a16="http://schemas.microsoft.com/office/drawing/2014/main" id="{6407041E-ABF2-483C-884B-2C207B8F7A99}"/>
                  </a:ext>
                </a:extLst>
              </p:cNvPr>
              <p:cNvSpPr>
                <a:spLocks noChangeArrowheads="1"/>
              </p:cNvSpPr>
              <p:nvPr/>
            </p:nvSpPr>
            <p:spPr bwMode="gray">
              <a:xfrm flipH="1">
                <a:off x="7611755" y="1528848"/>
                <a:ext cx="1334662" cy="383556"/>
              </a:xfrm>
              <a:prstGeom prst="ellipse">
                <a:avLst/>
              </a:prstGeom>
              <a:solidFill>
                <a:srgbClr val="FFFFFF">
                  <a:alpha val="3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grpSp>
            <p:nvGrpSpPr>
              <p:cNvPr id="5" name="Group 20">
                <a:extLst>
                  <a:ext uri="{FF2B5EF4-FFF2-40B4-BE49-F238E27FC236}">
                    <a16:creationId xmlns:a16="http://schemas.microsoft.com/office/drawing/2014/main" id="{BFE53BA1-F523-4044-8B44-C55681645F1B}"/>
                  </a:ext>
                </a:extLst>
              </p:cNvPr>
              <p:cNvGrpSpPr>
                <a:grpSpLocks/>
              </p:cNvGrpSpPr>
              <p:nvPr/>
            </p:nvGrpSpPr>
            <p:grpSpPr bwMode="auto">
              <a:xfrm flipH="1">
                <a:off x="5931331" y="1526480"/>
                <a:ext cx="1346049" cy="3425968"/>
                <a:chOff x="1529" y="1871"/>
                <a:chExt cx="919" cy="1497"/>
              </a:xfrm>
            </p:grpSpPr>
            <p:sp>
              <p:nvSpPr>
                <p:cNvPr id="16" name="Freeform 21">
                  <a:extLst>
                    <a:ext uri="{FF2B5EF4-FFF2-40B4-BE49-F238E27FC236}">
                      <a16:creationId xmlns:a16="http://schemas.microsoft.com/office/drawing/2014/main" id="{510B3861-AE79-4AFC-9588-479B0A6C7898}"/>
                    </a:ext>
                  </a:extLst>
                </p:cNvPr>
                <p:cNvSpPr>
                  <a:spLocks/>
                </p:cNvSpPr>
                <p:nvPr/>
              </p:nvSpPr>
              <p:spPr bwMode="gray">
                <a:xfrm>
                  <a:off x="1529" y="1871"/>
                  <a:ext cx="919" cy="1497"/>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p:spPr>
              <p:txBody>
                <a:bodyP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7" name="Oval 22">
                  <a:extLst>
                    <a:ext uri="{FF2B5EF4-FFF2-40B4-BE49-F238E27FC236}">
                      <a16:creationId xmlns:a16="http://schemas.microsoft.com/office/drawing/2014/main" id="{CC949D4D-6A18-4CD5-8BD3-65FE19771BAE}"/>
                    </a:ext>
                  </a:extLst>
                </p:cNvPr>
                <p:cNvSpPr>
                  <a:spLocks noChangeArrowheads="1"/>
                </p:cNvSpPr>
                <p:nvPr/>
              </p:nvSpPr>
              <p:spPr bwMode="gray">
                <a:xfrm>
                  <a:off x="1536" y="1872"/>
                  <a:ext cx="912" cy="144"/>
                </a:xfrm>
                <a:prstGeom prst="ellipse">
                  <a:avLst/>
                </a:prstGeom>
                <a:solidFill>
                  <a:srgbClr val="FFFFFF">
                    <a:alpha val="3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8" name="Oval 23">
                  <a:extLst>
                    <a:ext uri="{FF2B5EF4-FFF2-40B4-BE49-F238E27FC236}">
                      <a16:creationId xmlns:a16="http://schemas.microsoft.com/office/drawing/2014/main" id="{320FB450-31BA-4216-A195-00B25226F1F9}"/>
                    </a:ext>
                  </a:extLst>
                </p:cNvPr>
                <p:cNvSpPr>
                  <a:spLocks noChangeArrowheads="1"/>
                </p:cNvSpPr>
                <p:nvPr/>
              </p:nvSpPr>
              <p:spPr bwMode="gray">
                <a:xfrm>
                  <a:off x="1536" y="3224"/>
                  <a:ext cx="912" cy="144"/>
                </a:xfrm>
                <a:prstGeom prst="ellipse">
                  <a:avLst/>
                </a:prstGeom>
                <a:solidFill>
                  <a:srgbClr val="FFFFFF">
                    <a:alpha val="1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grpSp>
          <p:sp>
            <p:nvSpPr>
              <p:cNvPr id="6" name="Freeform 24">
                <a:extLst>
                  <a:ext uri="{FF2B5EF4-FFF2-40B4-BE49-F238E27FC236}">
                    <a16:creationId xmlns:a16="http://schemas.microsoft.com/office/drawing/2014/main" id="{DE889A3A-B138-44D7-A106-4487F805FE61}"/>
                  </a:ext>
                </a:extLst>
              </p:cNvPr>
              <p:cNvSpPr>
                <a:spLocks/>
              </p:cNvSpPr>
              <p:nvPr/>
            </p:nvSpPr>
            <p:spPr bwMode="gray">
              <a:xfrm flipH="1">
                <a:off x="4215174" y="1534926"/>
                <a:ext cx="1343773" cy="3982363"/>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p:spPr>
            <p:txBody>
              <a:bodyP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7" name="Oval 25">
                <a:extLst>
                  <a:ext uri="{FF2B5EF4-FFF2-40B4-BE49-F238E27FC236}">
                    <a16:creationId xmlns:a16="http://schemas.microsoft.com/office/drawing/2014/main" id="{603EE2D2-6E96-4D2D-A18E-D605CBB60149}"/>
                  </a:ext>
                </a:extLst>
              </p:cNvPr>
              <p:cNvSpPr>
                <a:spLocks noChangeArrowheads="1"/>
              </p:cNvSpPr>
              <p:nvPr/>
            </p:nvSpPr>
            <p:spPr bwMode="gray">
              <a:xfrm flipH="1">
                <a:off x="4215174" y="1537295"/>
                <a:ext cx="1334662" cy="383556"/>
              </a:xfrm>
              <a:prstGeom prst="ellipse">
                <a:avLst/>
              </a:prstGeom>
              <a:solidFill>
                <a:srgbClr val="FFFFFF">
                  <a:alpha val="3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8" name="Oval 26">
                <a:extLst>
                  <a:ext uri="{FF2B5EF4-FFF2-40B4-BE49-F238E27FC236}">
                    <a16:creationId xmlns:a16="http://schemas.microsoft.com/office/drawing/2014/main" id="{8E39F615-29F5-4FFA-AE7C-E34B5290D277}"/>
                  </a:ext>
                </a:extLst>
              </p:cNvPr>
              <p:cNvSpPr>
                <a:spLocks noChangeArrowheads="1"/>
              </p:cNvSpPr>
              <p:nvPr/>
            </p:nvSpPr>
            <p:spPr bwMode="gray">
              <a:xfrm flipH="1">
                <a:off x="4194675" y="5658002"/>
                <a:ext cx="1334662" cy="383556"/>
              </a:xfrm>
              <a:prstGeom prst="ellipse">
                <a:avLst/>
              </a:prstGeom>
              <a:solidFill>
                <a:srgbClr val="FFFFFF">
                  <a:alpha val="1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9" name="Freeform 31">
                <a:extLst>
                  <a:ext uri="{FF2B5EF4-FFF2-40B4-BE49-F238E27FC236}">
                    <a16:creationId xmlns:a16="http://schemas.microsoft.com/office/drawing/2014/main" id="{83BF1B14-4654-4A1B-98CD-D555572009CF}"/>
                  </a:ext>
                </a:extLst>
              </p:cNvPr>
              <p:cNvSpPr>
                <a:spLocks/>
              </p:cNvSpPr>
              <p:nvPr/>
            </p:nvSpPr>
            <p:spPr bwMode="gray">
              <a:xfrm flipH="1">
                <a:off x="2499017" y="1526480"/>
                <a:ext cx="1343773" cy="4541124"/>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p:spPr>
            <p:txBody>
              <a:bodyP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0" name="Oval 32">
                <a:extLst>
                  <a:ext uri="{FF2B5EF4-FFF2-40B4-BE49-F238E27FC236}">
                    <a16:creationId xmlns:a16="http://schemas.microsoft.com/office/drawing/2014/main" id="{29AD2199-0B77-426E-8785-C68DBE8F5B7C}"/>
                  </a:ext>
                </a:extLst>
              </p:cNvPr>
              <p:cNvSpPr>
                <a:spLocks noChangeArrowheads="1"/>
              </p:cNvSpPr>
              <p:nvPr/>
            </p:nvSpPr>
            <p:spPr bwMode="gray">
              <a:xfrm flipH="1">
                <a:off x="2499017" y="5631959"/>
                <a:ext cx="1334662" cy="435645"/>
              </a:xfrm>
              <a:prstGeom prst="ellipse">
                <a:avLst/>
              </a:prstGeom>
              <a:solidFill>
                <a:srgbClr val="FFFFFF">
                  <a:alpha val="1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1" name="AutoShape 33">
                <a:extLst>
                  <a:ext uri="{FF2B5EF4-FFF2-40B4-BE49-F238E27FC236}">
                    <a16:creationId xmlns:a16="http://schemas.microsoft.com/office/drawing/2014/main" id="{7D23DEE0-E97F-4079-9FAE-F2162D7B6ABE}"/>
                  </a:ext>
                </a:extLst>
              </p:cNvPr>
              <p:cNvSpPr>
                <a:spLocks noChangeArrowheads="1"/>
              </p:cNvSpPr>
              <p:nvPr/>
            </p:nvSpPr>
            <p:spPr bwMode="gray">
              <a:xfrm flipH="1">
                <a:off x="2492185" y="4130878"/>
                <a:ext cx="1332384" cy="1917784"/>
              </a:xfrm>
              <a:prstGeom prst="can">
                <a:avLst>
                  <a:gd name="adj" fmla="val 26994"/>
                </a:avLst>
              </a:prstGeom>
              <a:solidFill>
                <a:schemeClr val="accent1">
                  <a:lumMod val="60000"/>
                  <a:lumOff val="40000"/>
                </a:schemeClr>
              </a:solidFill>
              <a:ln w="9525">
                <a:solidFill>
                  <a:srgbClr val="F8F8F8">
                    <a:alpha val="14999"/>
                  </a:srgbClr>
                </a:solidFill>
                <a:round/>
                <a:headEnd/>
                <a:tailEnd/>
              </a:ln>
              <a:effectLst/>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2" name="AutoShape 34">
                <a:extLst>
                  <a:ext uri="{FF2B5EF4-FFF2-40B4-BE49-F238E27FC236}">
                    <a16:creationId xmlns:a16="http://schemas.microsoft.com/office/drawing/2014/main" id="{20E060E6-AD99-4374-AE23-092123D4EE8B}"/>
                  </a:ext>
                </a:extLst>
              </p:cNvPr>
              <p:cNvSpPr>
                <a:spLocks noChangeArrowheads="1"/>
              </p:cNvSpPr>
              <p:nvPr/>
            </p:nvSpPr>
            <p:spPr bwMode="gray">
              <a:xfrm flipH="1">
                <a:off x="7611755" y="4622149"/>
                <a:ext cx="1334662" cy="1418156"/>
              </a:xfrm>
              <a:prstGeom prst="can">
                <a:avLst>
                  <a:gd name="adj" fmla="val 30417"/>
                </a:avLst>
              </a:prstGeom>
              <a:solidFill>
                <a:schemeClr val="accent5"/>
              </a:solidFill>
              <a:ln w="9525">
                <a:noFill/>
                <a:round/>
                <a:headEnd/>
                <a:tailEnd/>
              </a:ln>
              <a:effectLst/>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3" name="AutoShape 35">
                <a:extLst>
                  <a:ext uri="{FF2B5EF4-FFF2-40B4-BE49-F238E27FC236}">
                    <a16:creationId xmlns:a16="http://schemas.microsoft.com/office/drawing/2014/main" id="{ADA8C861-A742-41F6-84CC-C1534FB9D6B4}"/>
                  </a:ext>
                </a:extLst>
              </p:cNvPr>
              <p:cNvSpPr>
                <a:spLocks noChangeArrowheads="1"/>
              </p:cNvSpPr>
              <p:nvPr/>
            </p:nvSpPr>
            <p:spPr bwMode="ltGray">
              <a:xfrm flipH="1">
                <a:off x="5929839" y="4123774"/>
                <a:ext cx="1334662" cy="1917784"/>
              </a:xfrm>
              <a:prstGeom prst="can">
                <a:avLst>
                  <a:gd name="adj" fmla="val 26948"/>
                </a:avLst>
              </a:prstGeom>
              <a:solidFill>
                <a:schemeClr val="accent4"/>
              </a:solidFill>
              <a:ln w="9525">
                <a:noFill/>
                <a:round/>
                <a:headEnd/>
                <a:tailEnd/>
              </a:ln>
              <a:effectLst/>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4" name="AutoShape 36">
                <a:extLst>
                  <a:ext uri="{FF2B5EF4-FFF2-40B4-BE49-F238E27FC236}">
                    <a16:creationId xmlns:a16="http://schemas.microsoft.com/office/drawing/2014/main" id="{2592D182-BBB8-4B8B-9E06-6DF9F4F4314D}"/>
                  </a:ext>
                </a:extLst>
              </p:cNvPr>
              <p:cNvSpPr>
                <a:spLocks noChangeArrowheads="1"/>
              </p:cNvSpPr>
              <p:nvPr/>
            </p:nvSpPr>
            <p:spPr bwMode="gray">
              <a:xfrm flipH="1">
                <a:off x="4202647" y="3200400"/>
                <a:ext cx="1334662" cy="2867204"/>
              </a:xfrm>
              <a:prstGeom prst="can">
                <a:avLst>
                  <a:gd name="adj" fmla="val 30022"/>
                </a:avLst>
              </a:prstGeom>
              <a:solidFill>
                <a:schemeClr val="accent2">
                  <a:lumMod val="60000"/>
                  <a:lumOff val="40000"/>
                </a:schemeClr>
              </a:solidFill>
              <a:ln w="9525">
                <a:noFill/>
                <a:round/>
                <a:headEnd/>
                <a:tailEnd/>
              </a:ln>
              <a:effectLst/>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sp>
            <p:nvSpPr>
              <p:cNvPr id="15" name="Oval 49">
                <a:extLst>
                  <a:ext uri="{FF2B5EF4-FFF2-40B4-BE49-F238E27FC236}">
                    <a16:creationId xmlns:a16="http://schemas.microsoft.com/office/drawing/2014/main" id="{CA1DCD83-9631-414B-A0C9-288914E66E1A}"/>
                  </a:ext>
                </a:extLst>
              </p:cNvPr>
              <p:cNvSpPr>
                <a:spLocks noChangeArrowheads="1"/>
              </p:cNvSpPr>
              <p:nvPr/>
            </p:nvSpPr>
            <p:spPr bwMode="gray">
              <a:xfrm flipH="1">
                <a:off x="2514961" y="1540688"/>
                <a:ext cx="1334662" cy="383556"/>
              </a:xfrm>
              <a:prstGeom prst="ellipse">
                <a:avLst/>
              </a:prstGeom>
              <a:solidFill>
                <a:srgbClr val="FFFFFF">
                  <a:alpha val="30196"/>
                </a:srgbClr>
              </a:solidFill>
              <a:ln>
                <a:noFill/>
              </a:ln>
            </p:spPr>
            <p:txBody>
              <a:bodyPr wrap="none" anchor="ctr"/>
              <a:lstStyle/>
              <a:p>
                <a:pPr eaLnBrk="1" fontAlgn="auto" hangingPunct="1">
                  <a:spcBef>
                    <a:spcPts val="0"/>
                  </a:spcBef>
                  <a:spcAft>
                    <a:spcPts val="0"/>
                  </a:spcAft>
                  <a:defRPr/>
                </a:pPr>
                <a:endParaRPr lang="zh-CN" altLang="en-US" kern="0">
                  <a:solidFill>
                    <a:sysClr val="windowText" lastClr="000000"/>
                  </a:solidFill>
                  <a:latin typeface="+mn-lt"/>
                </a:endParaRPr>
              </a:p>
            </p:txBody>
          </p:sp>
        </p:grpSp>
        <p:sp>
          <p:nvSpPr>
            <p:cNvPr id="59423" name="Rectangle 22">
              <a:extLst>
                <a:ext uri="{FF2B5EF4-FFF2-40B4-BE49-F238E27FC236}">
                  <a16:creationId xmlns:a16="http://schemas.microsoft.com/office/drawing/2014/main" id="{AD604796-9744-4F26-A040-B111100C493A}"/>
                </a:ext>
              </a:extLst>
            </p:cNvPr>
            <p:cNvSpPr>
              <a:spLocks noChangeArrowheads="1"/>
            </p:cNvSpPr>
            <p:nvPr/>
          </p:nvSpPr>
          <p:spPr bwMode="auto">
            <a:xfrm>
              <a:off x="5656588" y="5266250"/>
              <a:ext cx="5838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solidFill>
                    <a:schemeClr val="bg1"/>
                  </a:solidFill>
                  <a:ea typeface="Lato" panose="020F0502020204030203" pitchFamily="34" charset="0"/>
                  <a:cs typeface="Lato" panose="020F0502020204030203" pitchFamily="34" charset="0"/>
                </a:rPr>
                <a:t>45%</a:t>
              </a:r>
              <a:endParaRPr lang="en-US" altLang="en-US" sz="1600">
                <a:solidFill>
                  <a:schemeClr val="bg1"/>
                </a:solidFill>
                <a:ea typeface="Lato" panose="020F0502020204030203" pitchFamily="34" charset="0"/>
                <a:cs typeface="Lato" panose="020F0502020204030203" pitchFamily="34" charset="0"/>
              </a:endParaRPr>
            </a:p>
          </p:txBody>
        </p:sp>
        <p:sp>
          <p:nvSpPr>
            <p:cNvPr id="59424" name="Rectangle 23">
              <a:extLst>
                <a:ext uri="{FF2B5EF4-FFF2-40B4-BE49-F238E27FC236}">
                  <a16:creationId xmlns:a16="http://schemas.microsoft.com/office/drawing/2014/main" id="{F9893FD9-2E70-4C5E-AB3D-11EFF7B5B344}"/>
                </a:ext>
              </a:extLst>
            </p:cNvPr>
            <p:cNvSpPr>
              <a:spLocks noChangeArrowheads="1"/>
            </p:cNvSpPr>
            <p:nvPr/>
          </p:nvSpPr>
          <p:spPr bwMode="auto">
            <a:xfrm>
              <a:off x="7160477" y="5266250"/>
              <a:ext cx="5838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solidFill>
                    <a:schemeClr val="bg1"/>
                  </a:solidFill>
                  <a:ea typeface="Lato" panose="020F0502020204030203" pitchFamily="34" charset="0"/>
                  <a:cs typeface="Lato" panose="020F0502020204030203" pitchFamily="34" charset="0"/>
                </a:rPr>
                <a:t>60%</a:t>
              </a:r>
              <a:endParaRPr lang="en-US" altLang="en-US" sz="1600">
                <a:solidFill>
                  <a:schemeClr val="bg1"/>
                </a:solidFill>
                <a:ea typeface="Lato" panose="020F0502020204030203" pitchFamily="34" charset="0"/>
                <a:cs typeface="Lato" panose="020F0502020204030203" pitchFamily="34" charset="0"/>
              </a:endParaRPr>
            </a:p>
          </p:txBody>
        </p:sp>
        <p:sp>
          <p:nvSpPr>
            <p:cNvPr id="59425" name="Rectangle 24">
              <a:extLst>
                <a:ext uri="{FF2B5EF4-FFF2-40B4-BE49-F238E27FC236}">
                  <a16:creationId xmlns:a16="http://schemas.microsoft.com/office/drawing/2014/main" id="{0E718265-02DF-40FE-97A9-152245BB7FC9}"/>
                </a:ext>
              </a:extLst>
            </p:cNvPr>
            <p:cNvSpPr>
              <a:spLocks noChangeArrowheads="1"/>
            </p:cNvSpPr>
            <p:nvPr/>
          </p:nvSpPr>
          <p:spPr bwMode="auto">
            <a:xfrm>
              <a:off x="8639593" y="5269975"/>
              <a:ext cx="5838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solidFill>
                    <a:schemeClr val="bg1"/>
                  </a:solidFill>
                  <a:ea typeface="Lato" panose="020F0502020204030203" pitchFamily="34" charset="0"/>
                  <a:cs typeface="Lato" panose="020F0502020204030203" pitchFamily="34" charset="0"/>
                </a:rPr>
                <a:t>40%</a:t>
              </a:r>
              <a:endParaRPr lang="en-US" altLang="en-US" sz="1600">
                <a:solidFill>
                  <a:schemeClr val="bg1"/>
                </a:solidFill>
                <a:ea typeface="Lato" panose="020F0502020204030203" pitchFamily="34" charset="0"/>
                <a:cs typeface="Lato" panose="020F0502020204030203" pitchFamily="34" charset="0"/>
              </a:endParaRPr>
            </a:p>
          </p:txBody>
        </p:sp>
        <p:sp>
          <p:nvSpPr>
            <p:cNvPr id="59426" name="Rectangle 25">
              <a:extLst>
                <a:ext uri="{FF2B5EF4-FFF2-40B4-BE49-F238E27FC236}">
                  <a16:creationId xmlns:a16="http://schemas.microsoft.com/office/drawing/2014/main" id="{79A5B045-1397-4AE8-B93F-4011975E3235}"/>
                </a:ext>
              </a:extLst>
            </p:cNvPr>
            <p:cNvSpPr>
              <a:spLocks noChangeArrowheads="1"/>
            </p:cNvSpPr>
            <p:nvPr/>
          </p:nvSpPr>
          <p:spPr bwMode="auto">
            <a:xfrm>
              <a:off x="10019386" y="5269468"/>
              <a:ext cx="5838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600">
                  <a:solidFill>
                    <a:schemeClr val="bg1"/>
                  </a:solidFill>
                  <a:ea typeface="Lato" panose="020F0502020204030203" pitchFamily="34" charset="0"/>
                  <a:cs typeface="Lato" panose="020F0502020204030203" pitchFamily="34" charset="0"/>
                </a:rPr>
                <a:t>20%</a:t>
              </a:r>
              <a:endParaRPr lang="en-US" altLang="en-US" sz="1600">
                <a:solidFill>
                  <a:schemeClr val="bg1"/>
                </a:solidFill>
                <a:ea typeface="Lato" panose="020F0502020204030203" pitchFamily="34" charset="0"/>
                <a:cs typeface="Lato" panose="020F0502020204030203" pitchFamily="34" charset="0"/>
              </a:endParaRPr>
            </a:p>
          </p:txBody>
        </p:sp>
        <p:sp>
          <p:nvSpPr>
            <p:cNvPr id="59427" name="TextBox 26">
              <a:extLst>
                <a:ext uri="{FF2B5EF4-FFF2-40B4-BE49-F238E27FC236}">
                  <a16:creationId xmlns:a16="http://schemas.microsoft.com/office/drawing/2014/main" id="{4D94FF2D-F952-4DBD-A5D2-DC2DC6FB6519}"/>
                </a:ext>
              </a:extLst>
            </p:cNvPr>
            <p:cNvSpPr txBox="1">
              <a:spLocks noChangeArrowheads="1"/>
            </p:cNvSpPr>
            <p:nvPr/>
          </p:nvSpPr>
          <p:spPr bwMode="auto">
            <a:xfrm>
              <a:off x="5373608" y="5636585"/>
              <a:ext cx="113524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600">
                  <a:solidFill>
                    <a:schemeClr val="bg1"/>
                  </a:solidFill>
                </a:rPr>
                <a:t>Publishing</a:t>
              </a:r>
            </a:p>
          </p:txBody>
        </p:sp>
        <p:sp>
          <p:nvSpPr>
            <p:cNvPr id="59428" name="TextBox 27">
              <a:extLst>
                <a:ext uri="{FF2B5EF4-FFF2-40B4-BE49-F238E27FC236}">
                  <a16:creationId xmlns:a16="http://schemas.microsoft.com/office/drawing/2014/main" id="{DF63E128-6257-4EA1-A01C-95904F932500}"/>
                </a:ext>
              </a:extLst>
            </p:cNvPr>
            <p:cNvSpPr txBox="1">
              <a:spLocks noChangeArrowheads="1"/>
            </p:cNvSpPr>
            <p:nvPr/>
          </p:nvSpPr>
          <p:spPr bwMode="auto">
            <a:xfrm>
              <a:off x="7031615" y="5594768"/>
              <a:ext cx="81304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600">
                  <a:solidFill>
                    <a:schemeClr val="bg1"/>
                  </a:solidFill>
                </a:rPr>
                <a:t>Design</a:t>
              </a:r>
            </a:p>
          </p:txBody>
        </p:sp>
        <p:sp>
          <p:nvSpPr>
            <p:cNvPr id="59429" name="TextBox 28">
              <a:extLst>
                <a:ext uri="{FF2B5EF4-FFF2-40B4-BE49-F238E27FC236}">
                  <a16:creationId xmlns:a16="http://schemas.microsoft.com/office/drawing/2014/main" id="{81E591E9-FFD0-4D02-89D4-48F1284E06FE}"/>
                </a:ext>
              </a:extLst>
            </p:cNvPr>
            <p:cNvSpPr txBox="1">
              <a:spLocks noChangeArrowheads="1"/>
            </p:cNvSpPr>
            <p:nvPr/>
          </p:nvSpPr>
          <p:spPr bwMode="auto">
            <a:xfrm>
              <a:off x="8441582" y="5631561"/>
              <a:ext cx="9836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600">
                  <a:solidFill>
                    <a:schemeClr val="bg1"/>
                  </a:solidFill>
                </a:rPr>
                <a:t>Strategic</a:t>
              </a:r>
            </a:p>
          </p:txBody>
        </p:sp>
        <p:sp>
          <p:nvSpPr>
            <p:cNvPr id="59430" name="TextBox 29">
              <a:extLst>
                <a:ext uri="{FF2B5EF4-FFF2-40B4-BE49-F238E27FC236}">
                  <a16:creationId xmlns:a16="http://schemas.microsoft.com/office/drawing/2014/main" id="{AB76F524-C817-4866-B641-826CD8A348AA}"/>
                </a:ext>
              </a:extLst>
            </p:cNvPr>
            <p:cNvSpPr txBox="1">
              <a:spLocks noChangeArrowheads="1"/>
            </p:cNvSpPr>
            <p:nvPr/>
          </p:nvSpPr>
          <p:spPr bwMode="auto">
            <a:xfrm>
              <a:off x="9915192" y="5626981"/>
              <a:ext cx="85151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600">
                  <a:solidFill>
                    <a:schemeClr val="bg1"/>
                  </a:solidFill>
                </a:rPr>
                <a:t>Honest</a:t>
              </a:r>
            </a:p>
          </p:txBody>
        </p:sp>
      </p:grpSp>
      <p:sp>
        <p:nvSpPr>
          <p:cNvPr id="31" name="TextBox 30">
            <a:extLst>
              <a:ext uri="{FF2B5EF4-FFF2-40B4-BE49-F238E27FC236}">
                <a16:creationId xmlns:a16="http://schemas.microsoft.com/office/drawing/2014/main" id="{40D70D1F-33AD-456F-A707-251532396C8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2" name="Straight Connector 31">
            <a:extLst>
              <a:ext uri="{FF2B5EF4-FFF2-40B4-BE49-F238E27FC236}">
                <a16:creationId xmlns:a16="http://schemas.microsoft.com/office/drawing/2014/main" id="{BB3DEC6D-EB52-4819-BB98-2F46CFDFD3A5}"/>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6C870531-0331-4B4C-B342-C77AFEE7E3FF}"/>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5" name="Rounded Rectangle 23">
            <a:extLst>
              <a:ext uri="{FF2B5EF4-FFF2-40B4-BE49-F238E27FC236}">
                <a16:creationId xmlns:a16="http://schemas.microsoft.com/office/drawing/2014/main" id="{B35EE022-2D58-425D-BE6E-4FA0B993566E}"/>
              </a:ext>
            </a:extLst>
          </p:cNvPr>
          <p:cNvSpPr/>
          <p:nvPr/>
        </p:nvSpPr>
        <p:spPr>
          <a:xfrm>
            <a:off x="1736725" y="3046413"/>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6" name="Rounded Rectangle 24">
            <a:extLst>
              <a:ext uri="{FF2B5EF4-FFF2-40B4-BE49-F238E27FC236}">
                <a16:creationId xmlns:a16="http://schemas.microsoft.com/office/drawing/2014/main" id="{D39D49A8-7F6A-4873-8DF7-60417EF9A20A}"/>
              </a:ext>
            </a:extLst>
          </p:cNvPr>
          <p:cNvSpPr/>
          <p:nvPr/>
        </p:nvSpPr>
        <p:spPr>
          <a:xfrm>
            <a:off x="1736725" y="3857625"/>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7" name="Rounded Rectangle 25">
            <a:extLst>
              <a:ext uri="{FF2B5EF4-FFF2-40B4-BE49-F238E27FC236}">
                <a16:creationId xmlns:a16="http://schemas.microsoft.com/office/drawing/2014/main" id="{D228D7B7-31D0-4ABA-B9CF-63D3628D5705}"/>
              </a:ext>
            </a:extLst>
          </p:cNvPr>
          <p:cNvSpPr/>
          <p:nvPr/>
        </p:nvSpPr>
        <p:spPr>
          <a:xfrm>
            <a:off x="1736725" y="4668838"/>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38" name="Rounded Rectangle 26">
            <a:extLst>
              <a:ext uri="{FF2B5EF4-FFF2-40B4-BE49-F238E27FC236}">
                <a16:creationId xmlns:a16="http://schemas.microsoft.com/office/drawing/2014/main" id="{2C49041A-E356-43E5-997C-39C792CF213B}"/>
              </a:ext>
            </a:extLst>
          </p:cNvPr>
          <p:cNvSpPr/>
          <p:nvPr/>
        </p:nvSpPr>
        <p:spPr>
          <a:xfrm>
            <a:off x="1736725" y="5480050"/>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grpSp>
        <p:nvGrpSpPr>
          <p:cNvPr id="39" name="Group 38">
            <a:extLst>
              <a:ext uri="{FF2B5EF4-FFF2-40B4-BE49-F238E27FC236}">
                <a16:creationId xmlns:a16="http://schemas.microsoft.com/office/drawing/2014/main" id="{FF2B3E72-B7C7-4A12-BC01-142F05A7F48E}"/>
              </a:ext>
            </a:extLst>
          </p:cNvPr>
          <p:cNvGrpSpPr>
            <a:grpSpLocks/>
          </p:cNvGrpSpPr>
          <p:nvPr/>
        </p:nvGrpSpPr>
        <p:grpSpPr bwMode="auto">
          <a:xfrm>
            <a:off x="2454275" y="2940050"/>
            <a:ext cx="2711450" cy="809625"/>
            <a:chOff x="8027893" y="2583618"/>
            <a:chExt cx="2711543" cy="810399"/>
          </a:xfrm>
        </p:grpSpPr>
        <p:sp>
          <p:nvSpPr>
            <p:cNvPr id="40" name="Text Placeholder 5">
              <a:extLst>
                <a:ext uri="{FF2B5EF4-FFF2-40B4-BE49-F238E27FC236}">
                  <a16:creationId xmlns:a16="http://schemas.microsoft.com/office/drawing/2014/main" id="{3A1FFF67-CFDD-475B-A78A-0D1D1ACE6956}"/>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59421" name="TextBox 40">
              <a:extLst>
                <a:ext uri="{FF2B5EF4-FFF2-40B4-BE49-F238E27FC236}">
                  <a16:creationId xmlns:a16="http://schemas.microsoft.com/office/drawing/2014/main" id="{7A486377-A75C-4B8E-93B4-AC111603BC07}"/>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2" name="Group 41">
            <a:extLst>
              <a:ext uri="{FF2B5EF4-FFF2-40B4-BE49-F238E27FC236}">
                <a16:creationId xmlns:a16="http://schemas.microsoft.com/office/drawing/2014/main" id="{00F221CA-B4D9-477B-BD78-197D77708317}"/>
              </a:ext>
            </a:extLst>
          </p:cNvPr>
          <p:cNvGrpSpPr>
            <a:grpSpLocks/>
          </p:cNvGrpSpPr>
          <p:nvPr/>
        </p:nvGrpSpPr>
        <p:grpSpPr bwMode="auto">
          <a:xfrm>
            <a:off x="2454275" y="3762375"/>
            <a:ext cx="2711450" cy="763588"/>
            <a:chOff x="8027893" y="2583618"/>
            <a:chExt cx="2711543" cy="763946"/>
          </a:xfrm>
        </p:grpSpPr>
        <p:sp>
          <p:nvSpPr>
            <p:cNvPr id="43" name="Text Placeholder 5">
              <a:extLst>
                <a:ext uri="{FF2B5EF4-FFF2-40B4-BE49-F238E27FC236}">
                  <a16:creationId xmlns:a16="http://schemas.microsoft.com/office/drawing/2014/main" id="{5E0DF819-B9CC-45EA-B198-CAEF86319DE5}"/>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59419" name="TextBox 43">
              <a:extLst>
                <a:ext uri="{FF2B5EF4-FFF2-40B4-BE49-F238E27FC236}">
                  <a16:creationId xmlns:a16="http://schemas.microsoft.com/office/drawing/2014/main" id="{6642570C-9C28-4B7E-BC5E-3C08D3F28896}"/>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5" name="Group 44">
            <a:extLst>
              <a:ext uri="{FF2B5EF4-FFF2-40B4-BE49-F238E27FC236}">
                <a16:creationId xmlns:a16="http://schemas.microsoft.com/office/drawing/2014/main" id="{0E88F8F7-0ABD-439B-B196-FC13F009A970}"/>
              </a:ext>
            </a:extLst>
          </p:cNvPr>
          <p:cNvGrpSpPr>
            <a:grpSpLocks/>
          </p:cNvGrpSpPr>
          <p:nvPr/>
        </p:nvGrpSpPr>
        <p:grpSpPr bwMode="auto">
          <a:xfrm>
            <a:off x="2466975" y="4568825"/>
            <a:ext cx="2711450" cy="809625"/>
            <a:chOff x="8027893" y="2583618"/>
            <a:chExt cx="2711543" cy="810399"/>
          </a:xfrm>
        </p:grpSpPr>
        <p:sp>
          <p:nvSpPr>
            <p:cNvPr id="46" name="Text Placeholder 5">
              <a:extLst>
                <a:ext uri="{FF2B5EF4-FFF2-40B4-BE49-F238E27FC236}">
                  <a16:creationId xmlns:a16="http://schemas.microsoft.com/office/drawing/2014/main" id="{D9D0ADF0-93F2-4C4B-A771-A175D395AD01}"/>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9417" name="TextBox 46">
              <a:extLst>
                <a:ext uri="{FF2B5EF4-FFF2-40B4-BE49-F238E27FC236}">
                  <a16:creationId xmlns:a16="http://schemas.microsoft.com/office/drawing/2014/main" id="{8D0CB2B4-CA13-4E17-AAAE-FEEF37F37B4E}"/>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8" name="Group 47">
            <a:extLst>
              <a:ext uri="{FF2B5EF4-FFF2-40B4-BE49-F238E27FC236}">
                <a16:creationId xmlns:a16="http://schemas.microsoft.com/office/drawing/2014/main" id="{55F50748-E53A-41E2-B1E5-4114A4D93C76}"/>
              </a:ext>
            </a:extLst>
          </p:cNvPr>
          <p:cNvGrpSpPr>
            <a:grpSpLocks/>
          </p:cNvGrpSpPr>
          <p:nvPr/>
        </p:nvGrpSpPr>
        <p:grpSpPr bwMode="auto">
          <a:xfrm>
            <a:off x="2466975" y="5389563"/>
            <a:ext cx="2711450" cy="765175"/>
            <a:chOff x="8027893" y="2583618"/>
            <a:chExt cx="2711543" cy="763946"/>
          </a:xfrm>
        </p:grpSpPr>
        <p:sp>
          <p:nvSpPr>
            <p:cNvPr id="49" name="Text Placeholder 5">
              <a:extLst>
                <a:ext uri="{FF2B5EF4-FFF2-40B4-BE49-F238E27FC236}">
                  <a16:creationId xmlns:a16="http://schemas.microsoft.com/office/drawing/2014/main" id="{C7055931-6060-44F8-ADAC-2CCC0CBDADC9}"/>
                </a:ext>
              </a:extLst>
            </p:cNvPr>
            <p:cNvSpPr txBox="1">
              <a:spLocks/>
            </p:cNvSpPr>
            <p:nvPr/>
          </p:nvSpPr>
          <p:spPr>
            <a:xfrm>
              <a:off x="8040593" y="2846720"/>
              <a:ext cx="2698843" cy="50084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59415" name="TextBox 49">
              <a:extLst>
                <a:ext uri="{FF2B5EF4-FFF2-40B4-BE49-F238E27FC236}">
                  <a16:creationId xmlns:a16="http://schemas.microsoft.com/office/drawing/2014/main" id="{7F845DDC-EE21-4E50-B535-F5B9913B90F4}"/>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51" name="Rectangle 50">
            <a:extLst>
              <a:ext uri="{FF2B5EF4-FFF2-40B4-BE49-F238E27FC236}">
                <a16:creationId xmlns:a16="http://schemas.microsoft.com/office/drawing/2014/main" id="{DDA8E9C4-1758-4BBA-BF5C-EC7EBEA8B82E}"/>
              </a:ext>
            </a:extLst>
          </p:cNvPr>
          <p:cNvSpPr>
            <a:spLocks noChangeArrowheads="1"/>
          </p:cNvSpPr>
          <p:nvPr/>
        </p:nvSpPr>
        <p:spPr bwMode="auto">
          <a:xfrm>
            <a:off x="1770063" y="3146425"/>
            <a:ext cx="506412"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1</a:t>
            </a:r>
            <a:endParaRPr lang="en-US" altLang="en-US" sz="2000">
              <a:solidFill>
                <a:srgbClr val="FFFFFF"/>
              </a:solidFill>
            </a:endParaRPr>
          </a:p>
        </p:txBody>
      </p:sp>
      <p:sp>
        <p:nvSpPr>
          <p:cNvPr id="52" name="Rectangle 51">
            <a:extLst>
              <a:ext uri="{FF2B5EF4-FFF2-40B4-BE49-F238E27FC236}">
                <a16:creationId xmlns:a16="http://schemas.microsoft.com/office/drawing/2014/main" id="{8E3B7074-ACEF-4ECD-A133-9D3E51A101C5}"/>
              </a:ext>
            </a:extLst>
          </p:cNvPr>
          <p:cNvSpPr>
            <a:spLocks noChangeArrowheads="1"/>
          </p:cNvSpPr>
          <p:nvPr/>
        </p:nvSpPr>
        <p:spPr bwMode="auto">
          <a:xfrm>
            <a:off x="1762125" y="3983038"/>
            <a:ext cx="5064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53" name="Rectangle 52">
            <a:extLst>
              <a:ext uri="{FF2B5EF4-FFF2-40B4-BE49-F238E27FC236}">
                <a16:creationId xmlns:a16="http://schemas.microsoft.com/office/drawing/2014/main" id="{901E708B-C35A-4512-980F-4D6E78BB1A78}"/>
              </a:ext>
            </a:extLst>
          </p:cNvPr>
          <p:cNvSpPr>
            <a:spLocks noChangeArrowheads="1"/>
          </p:cNvSpPr>
          <p:nvPr/>
        </p:nvSpPr>
        <p:spPr bwMode="auto">
          <a:xfrm>
            <a:off x="1778000" y="4791075"/>
            <a:ext cx="5048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54" name="Rectangle 53">
            <a:extLst>
              <a:ext uri="{FF2B5EF4-FFF2-40B4-BE49-F238E27FC236}">
                <a16:creationId xmlns:a16="http://schemas.microsoft.com/office/drawing/2014/main" id="{974E5908-0CC9-4060-AE1A-C16E644D5EFD}"/>
              </a:ext>
            </a:extLst>
          </p:cNvPr>
          <p:cNvSpPr>
            <a:spLocks noChangeArrowheads="1"/>
          </p:cNvSpPr>
          <p:nvPr/>
        </p:nvSpPr>
        <p:spPr bwMode="auto">
          <a:xfrm>
            <a:off x="1770063" y="5580063"/>
            <a:ext cx="50641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04</a:t>
            </a:r>
            <a:endParaRPr lang="en-US" altLang="en-US" sz="2000">
              <a:solidFill>
                <a:srgbClr val="FFFFFF"/>
              </a:solidFill>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up)">
                                      <p:cBhvr>
                                        <p:cTn id="7" dur="500"/>
                                        <p:tgtEl>
                                          <p:spTgt spid="31"/>
                                        </p:tgtEl>
                                      </p:cBhvr>
                                    </p:animEffect>
                                  </p:childTnLst>
                                </p:cTn>
                              </p:par>
                              <p:par>
                                <p:cTn id="8" presetID="16" presetClass="entr" presetSubtype="37"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barn(outVertical)">
                                      <p:cBhvr>
                                        <p:cTn id="10" dur="500"/>
                                        <p:tgtEl>
                                          <p:spTgt spid="3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1000"/>
                                        <p:tgtEl>
                                          <p:spTgt spid="33"/>
                                        </p:tgtEl>
                                      </p:cBhvr>
                                    </p:animEffect>
                                    <p:anim calcmode="lin" valueType="num">
                                      <p:cBhvr>
                                        <p:cTn id="14" dur="1000" fill="hold"/>
                                        <p:tgtEl>
                                          <p:spTgt spid="33"/>
                                        </p:tgtEl>
                                        <p:attrNameLst>
                                          <p:attrName>ppt_x</p:attrName>
                                        </p:attrNameLst>
                                      </p:cBhvr>
                                      <p:tavLst>
                                        <p:tav tm="0">
                                          <p:val>
                                            <p:strVal val="#ppt_x"/>
                                          </p:val>
                                        </p:tav>
                                        <p:tav tm="100000">
                                          <p:val>
                                            <p:strVal val="#ppt_x"/>
                                          </p:val>
                                        </p:tav>
                                      </p:tavLst>
                                    </p:anim>
                                    <p:anim calcmode="lin" valueType="num">
                                      <p:cBhvr>
                                        <p:cTn id="15" dur="900" decel="100000" fill="hold"/>
                                        <p:tgtEl>
                                          <p:spTgt spid="3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2" presetClass="entr" presetSubtype="1"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p:tgtEl>
                                          <p:spTgt spid="19"/>
                                        </p:tgtEl>
                                        <p:attrNameLst>
                                          <p:attrName>ppt_y</p:attrName>
                                        </p:attrNameLst>
                                      </p:cBhvr>
                                      <p:tavLst>
                                        <p:tav tm="0">
                                          <p:val>
                                            <p:strVal val="#ppt_y-#ppt_h*1.125000"/>
                                          </p:val>
                                        </p:tav>
                                        <p:tav tm="100000">
                                          <p:val>
                                            <p:strVal val="#ppt_y"/>
                                          </p:val>
                                        </p:tav>
                                      </p:tavLst>
                                    </p:anim>
                                    <p:animEffect transition="in" filter="wipe(down)">
                                      <p:cBhvr>
                                        <p:cTn id="21" dur="500"/>
                                        <p:tgtEl>
                                          <p:spTgt spid="19"/>
                                        </p:tgtEl>
                                      </p:cBhvr>
                                    </p:animEffect>
                                  </p:childTnLst>
                                </p:cTn>
                              </p:par>
                              <p:par>
                                <p:cTn id="22" presetID="12" presetClass="entr" presetSubtype="1"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p:tgtEl>
                                          <p:spTgt spid="20"/>
                                        </p:tgtEl>
                                        <p:attrNameLst>
                                          <p:attrName>ppt_y</p:attrName>
                                        </p:attrNameLst>
                                      </p:cBhvr>
                                      <p:tavLst>
                                        <p:tav tm="0">
                                          <p:val>
                                            <p:strVal val="#ppt_y-#ppt_h*1.125000"/>
                                          </p:val>
                                        </p:tav>
                                        <p:tav tm="100000">
                                          <p:val>
                                            <p:strVal val="#ppt_y"/>
                                          </p:val>
                                        </p:tav>
                                      </p:tavLst>
                                    </p:anim>
                                    <p:animEffect transition="in" filter="wipe(down)">
                                      <p:cBhvr>
                                        <p:cTn id="25" dur="500"/>
                                        <p:tgtEl>
                                          <p:spTgt spid="20"/>
                                        </p:tgtEl>
                                      </p:cBhvr>
                                    </p:animEffect>
                                  </p:childTnLst>
                                </p:cTn>
                              </p:par>
                              <p:par>
                                <p:cTn id="26" presetID="12" presetClass="entr" presetSubtype="1"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p:tgtEl>
                                          <p:spTgt spid="21"/>
                                        </p:tgtEl>
                                        <p:attrNameLst>
                                          <p:attrName>ppt_y</p:attrName>
                                        </p:attrNameLst>
                                      </p:cBhvr>
                                      <p:tavLst>
                                        <p:tav tm="0">
                                          <p:val>
                                            <p:strVal val="#ppt_y-#ppt_h*1.125000"/>
                                          </p:val>
                                        </p:tav>
                                        <p:tav tm="100000">
                                          <p:val>
                                            <p:strVal val="#ppt_y"/>
                                          </p:val>
                                        </p:tav>
                                      </p:tavLst>
                                    </p:anim>
                                    <p:animEffect transition="in" filter="wipe(down)">
                                      <p:cBhvr>
                                        <p:cTn id="29" dur="500"/>
                                        <p:tgtEl>
                                          <p:spTgt spid="21"/>
                                        </p:tgtEl>
                                      </p:cBhvr>
                                    </p:animEffect>
                                  </p:childTnLst>
                                </p:cTn>
                              </p:par>
                              <p:par>
                                <p:cTn id="30" presetID="12" presetClass="entr" presetSubtype="1" fill="hold" nodeType="with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500"/>
                                        <p:tgtEl>
                                          <p:spTgt spid="22"/>
                                        </p:tgtEl>
                                        <p:attrNameLst>
                                          <p:attrName>ppt_y</p:attrName>
                                        </p:attrNameLst>
                                      </p:cBhvr>
                                      <p:tavLst>
                                        <p:tav tm="0">
                                          <p:val>
                                            <p:strVal val="#ppt_y-#ppt_h*1.125000"/>
                                          </p:val>
                                        </p:tav>
                                        <p:tav tm="100000">
                                          <p:val>
                                            <p:strVal val="#ppt_y"/>
                                          </p:val>
                                        </p:tav>
                                      </p:tavLst>
                                    </p:anim>
                                    <p:animEffect transition="in" filter="wipe(down)">
                                      <p:cBhvr>
                                        <p:cTn id="33" dur="500"/>
                                        <p:tgtEl>
                                          <p:spTgt spid="22"/>
                                        </p:tgtEl>
                                      </p:cBhvr>
                                    </p:animEffect>
                                  </p:childTnLst>
                                </p:cTn>
                              </p:par>
                              <p:par>
                                <p:cTn id="34" presetID="42" presetClass="entr" presetSubtype="0" fill="hold" nodeType="withEffect">
                                  <p:stCondLst>
                                    <p:cond delay="25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anim calcmode="lin" valueType="num">
                                      <p:cBhvr>
                                        <p:cTn id="37" dur="500" fill="hold"/>
                                        <p:tgtEl>
                                          <p:spTgt spid="34"/>
                                        </p:tgtEl>
                                        <p:attrNameLst>
                                          <p:attrName>ppt_x</p:attrName>
                                        </p:attrNameLst>
                                      </p:cBhvr>
                                      <p:tavLst>
                                        <p:tav tm="0">
                                          <p:val>
                                            <p:strVal val="#ppt_x"/>
                                          </p:val>
                                        </p:tav>
                                        <p:tav tm="100000">
                                          <p:val>
                                            <p:strVal val="#ppt_x"/>
                                          </p:val>
                                        </p:tav>
                                      </p:tavLst>
                                    </p:anim>
                                    <p:anim calcmode="lin" valueType="num">
                                      <p:cBhvr>
                                        <p:cTn id="38" dur="500" fill="hold"/>
                                        <p:tgtEl>
                                          <p:spTgt spid="34"/>
                                        </p:tgtEl>
                                        <p:attrNameLst>
                                          <p:attrName>ppt_y</p:attrName>
                                        </p:attrNameLst>
                                      </p:cBhvr>
                                      <p:tavLst>
                                        <p:tav tm="0">
                                          <p:val>
                                            <p:strVal val="#ppt_y+.1"/>
                                          </p:val>
                                        </p:tav>
                                        <p:tav tm="100000">
                                          <p:val>
                                            <p:strVal val="#ppt_y"/>
                                          </p:val>
                                        </p:tav>
                                      </p:tavLst>
                                    </p:anim>
                                  </p:childTnLst>
                                </p:cTn>
                              </p:par>
                            </p:childTnLst>
                          </p:cTn>
                        </p:par>
                        <p:par>
                          <p:cTn id="39" fill="hold" nodeType="afterGroup">
                            <p:stCondLst>
                              <p:cond delay="1750"/>
                            </p:stCondLst>
                            <p:childTnLst>
                              <p:par>
                                <p:cTn id="40" presetID="10" presetClass="entr" presetSubtype="0"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fade">
                                      <p:cBhvr>
                                        <p:cTn id="42" dur="500"/>
                                        <p:tgtEl>
                                          <p:spTgt spid="35"/>
                                        </p:tgtEl>
                                      </p:cBhvr>
                                    </p:animEffect>
                                  </p:childTnLst>
                                </p:cTn>
                              </p:par>
                              <p:par>
                                <p:cTn id="43" presetID="22" presetClass="entr" presetSubtype="1" fill="hold"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wipe(up)">
                                      <p:cBhvr>
                                        <p:cTn id="45" dur="500"/>
                                        <p:tgtEl>
                                          <p:spTgt spid="39"/>
                                        </p:tgtEl>
                                      </p:cBhvr>
                                    </p:animEffect>
                                  </p:childTnLst>
                                </p:cTn>
                              </p:par>
                            </p:childTnLst>
                          </p:cTn>
                        </p:par>
                        <p:par>
                          <p:cTn id="46" fill="hold" nodeType="afterGroup">
                            <p:stCondLst>
                              <p:cond delay="225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22" presetClass="entr" presetSubtype="1"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up)">
                                      <p:cBhvr>
                                        <p:cTn id="52" dur="500"/>
                                        <p:tgtEl>
                                          <p:spTgt spid="42"/>
                                        </p:tgtEl>
                                      </p:cBhvr>
                                    </p:animEffect>
                                  </p:childTnLst>
                                </p:cTn>
                              </p:par>
                            </p:childTnLst>
                          </p:cTn>
                        </p:par>
                        <p:par>
                          <p:cTn id="53" fill="hold" nodeType="afterGroup">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fade">
                                      <p:cBhvr>
                                        <p:cTn id="56" dur="500"/>
                                        <p:tgtEl>
                                          <p:spTgt spid="37"/>
                                        </p:tgtEl>
                                      </p:cBhvr>
                                    </p:animEffect>
                                  </p:childTnLst>
                                </p:cTn>
                              </p:par>
                              <p:par>
                                <p:cTn id="57" presetID="22" presetClass="entr" presetSubtype="1"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ipe(up)">
                                      <p:cBhvr>
                                        <p:cTn id="59" dur="500"/>
                                        <p:tgtEl>
                                          <p:spTgt spid="45"/>
                                        </p:tgtEl>
                                      </p:cBhvr>
                                    </p:animEffect>
                                  </p:childTnLst>
                                </p:cTn>
                              </p:par>
                            </p:childTnLst>
                          </p:cTn>
                        </p:par>
                        <p:par>
                          <p:cTn id="60" fill="hold" nodeType="afterGroup">
                            <p:stCondLst>
                              <p:cond delay="3250"/>
                            </p:stCondLst>
                            <p:childTnLst>
                              <p:par>
                                <p:cTn id="61" presetID="10" presetClass="entr" presetSubtype="0"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fade">
                                      <p:cBhvr>
                                        <p:cTn id="63" dur="500"/>
                                        <p:tgtEl>
                                          <p:spTgt spid="38"/>
                                        </p:tgtEl>
                                      </p:cBhvr>
                                    </p:animEffect>
                                  </p:childTnLst>
                                </p:cTn>
                              </p:par>
                              <p:par>
                                <p:cTn id="64" presetID="22" presetClass="entr" presetSubtype="1" fill="hold"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wipe(up)">
                                      <p:cBhvr>
                                        <p:cTn id="66" dur="500"/>
                                        <p:tgtEl>
                                          <p:spTgt spid="48"/>
                                        </p:tgtEl>
                                      </p:cBhvr>
                                    </p:animEffect>
                                  </p:childTnLst>
                                </p:cTn>
                              </p:par>
                            </p:childTnLst>
                          </p:cTn>
                        </p:par>
                        <p:par>
                          <p:cTn id="67" fill="hold" nodeType="afterGroup">
                            <p:stCondLst>
                              <p:cond delay="3750"/>
                            </p:stCondLst>
                            <p:childTnLst>
                              <p:par>
                                <p:cTn id="68" presetID="2" presetClass="exit" presetSubtype="1" fill="hold" grpId="1" nodeType="afterEffect">
                                  <p:stCondLst>
                                    <p:cond delay="0"/>
                                  </p:stCondLst>
                                  <p:childTnLst>
                                    <p:anim calcmode="lin" valueType="num">
                                      <p:cBhvr additive="base">
                                        <p:cTn id="69" dur="500"/>
                                        <p:tgtEl>
                                          <p:spTgt spid="31"/>
                                        </p:tgtEl>
                                        <p:attrNameLst>
                                          <p:attrName>ppt_x</p:attrName>
                                        </p:attrNameLst>
                                      </p:cBhvr>
                                      <p:tavLst>
                                        <p:tav tm="0">
                                          <p:val>
                                            <p:strVal val="ppt_x"/>
                                          </p:val>
                                        </p:tav>
                                        <p:tav tm="100000">
                                          <p:val>
                                            <p:strVal val="ppt_x"/>
                                          </p:val>
                                        </p:tav>
                                      </p:tavLst>
                                    </p:anim>
                                    <p:anim calcmode="lin" valueType="num">
                                      <p:cBhvr additive="base">
                                        <p:cTn id="70" dur="500"/>
                                        <p:tgtEl>
                                          <p:spTgt spid="31"/>
                                        </p:tgtEl>
                                        <p:attrNameLst>
                                          <p:attrName>ppt_y</p:attrName>
                                        </p:attrNameLst>
                                      </p:cBhvr>
                                      <p:tavLst>
                                        <p:tav tm="0">
                                          <p:val>
                                            <p:strVal val="ppt_y"/>
                                          </p:val>
                                        </p:tav>
                                        <p:tav tm="100000">
                                          <p:val>
                                            <p:strVal val="0-ppt_h/2"/>
                                          </p:val>
                                        </p:tav>
                                      </p:tavLst>
                                    </p:anim>
                                    <p:set>
                                      <p:cBhvr>
                                        <p:cTn id="71" dur="1" fill="hold">
                                          <p:stCondLst>
                                            <p:cond delay="499"/>
                                          </p:stCondLst>
                                        </p:cTn>
                                        <p:tgtEl>
                                          <p:spTgt spid="31"/>
                                        </p:tgtEl>
                                        <p:attrNameLst>
                                          <p:attrName>style.visibility</p:attrName>
                                        </p:attrNameLst>
                                      </p:cBhvr>
                                      <p:to>
                                        <p:strVal val="hidden"/>
                                      </p:to>
                                    </p:set>
                                  </p:childTnLst>
                                </p:cTn>
                              </p:par>
                              <p:par>
                                <p:cTn id="72" presetID="2" presetClass="exit" presetSubtype="1" fill="hold" nodeType="withEffect">
                                  <p:stCondLst>
                                    <p:cond delay="0"/>
                                  </p:stCondLst>
                                  <p:childTnLst>
                                    <p:anim calcmode="lin" valueType="num">
                                      <p:cBhvr additive="base">
                                        <p:cTn id="73" dur="500"/>
                                        <p:tgtEl>
                                          <p:spTgt spid="32"/>
                                        </p:tgtEl>
                                        <p:attrNameLst>
                                          <p:attrName>ppt_x</p:attrName>
                                        </p:attrNameLst>
                                      </p:cBhvr>
                                      <p:tavLst>
                                        <p:tav tm="0">
                                          <p:val>
                                            <p:strVal val="ppt_x"/>
                                          </p:val>
                                        </p:tav>
                                        <p:tav tm="100000">
                                          <p:val>
                                            <p:strVal val="ppt_x"/>
                                          </p:val>
                                        </p:tav>
                                      </p:tavLst>
                                    </p:anim>
                                    <p:anim calcmode="lin" valueType="num">
                                      <p:cBhvr additive="base">
                                        <p:cTn id="74" dur="500"/>
                                        <p:tgtEl>
                                          <p:spTgt spid="32"/>
                                        </p:tgtEl>
                                        <p:attrNameLst>
                                          <p:attrName>ppt_y</p:attrName>
                                        </p:attrNameLst>
                                      </p:cBhvr>
                                      <p:tavLst>
                                        <p:tav tm="0">
                                          <p:val>
                                            <p:strVal val="ppt_y"/>
                                          </p:val>
                                        </p:tav>
                                        <p:tav tm="100000">
                                          <p:val>
                                            <p:strVal val="0-ppt_h/2"/>
                                          </p:val>
                                        </p:tav>
                                      </p:tavLst>
                                    </p:anim>
                                    <p:set>
                                      <p:cBhvr>
                                        <p:cTn id="75" dur="1" fill="hold">
                                          <p:stCondLst>
                                            <p:cond delay="499"/>
                                          </p:stCondLst>
                                        </p:cTn>
                                        <p:tgtEl>
                                          <p:spTgt spid="32"/>
                                        </p:tgtEl>
                                        <p:attrNameLst>
                                          <p:attrName>style.visibility</p:attrName>
                                        </p:attrNameLst>
                                      </p:cBhvr>
                                      <p:to>
                                        <p:strVal val="hidden"/>
                                      </p:to>
                                    </p:set>
                                  </p:childTnLst>
                                </p:cTn>
                              </p:par>
                              <p:par>
                                <p:cTn id="76" presetID="2" presetClass="exit" presetSubtype="1" fill="hold" grpId="1" nodeType="withEffect">
                                  <p:stCondLst>
                                    <p:cond delay="0"/>
                                  </p:stCondLst>
                                  <p:childTnLst>
                                    <p:anim calcmode="lin" valueType="num">
                                      <p:cBhvr additive="base">
                                        <p:cTn id="77" dur="500"/>
                                        <p:tgtEl>
                                          <p:spTgt spid="33"/>
                                        </p:tgtEl>
                                        <p:attrNameLst>
                                          <p:attrName>ppt_x</p:attrName>
                                        </p:attrNameLst>
                                      </p:cBhvr>
                                      <p:tavLst>
                                        <p:tav tm="0">
                                          <p:val>
                                            <p:strVal val="ppt_x"/>
                                          </p:val>
                                        </p:tav>
                                        <p:tav tm="100000">
                                          <p:val>
                                            <p:strVal val="ppt_x"/>
                                          </p:val>
                                        </p:tav>
                                      </p:tavLst>
                                    </p:anim>
                                    <p:anim calcmode="lin" valueType="num">
                                      <p:cBhvr additive="base">
                                        <p:cTn id="78" dur="500"/>
                                        <p:tgtEl>
                                          <p:spTgt spid="33"/>
                                        </p:tgtEl>
                                        <p:attrNameLst>
                                          <p:attrName>ppt_y</p:attrName>
                                        </p:attrNameLst>
                                      </p:cBhvr>
                                      <p:tavLst>
                                        <p:tav tm="0">
                                          <p:val>
                                            <p:strVal val="ppt_y"/>
                                          </p:val>
                                        </p:tav>
                                        <p:tav tm="100000">
                                          <p:val>
                                            <p:strVal val="0-ppt_h/2"/>
                                          </p:val>
                                        </p:tav>
                                      </p:tavLst>
                                    </p:anim>
                                    <p:set>
                                      <p:cBhvr>
                                        <p:cTn id="79" dur="1" fill="hold">
                                          <p:stCondLst>
                                            <p:cond delay="499"/>
                                          </p:stCondLst>
                                        </p:cTn>
                                        <p:tgtEl>
                                          <p:spTgt spid="33"/>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19"/>
                                        </p:tgtEl>
                                        <p:attrNameLst>
                                          <p:attrName>ppt_x</p:attrName>
                                        </p:attrNameLst>
                                      </p:cBhvr>
                                      <p:tavLst>
                                        <p:tav tm="0">
                                          <p:val>
                                            <p:strVal val="ppt_x"/>
                                          </p:val>
                                        </p:tav>
                                        <p:tav tm="100000">
                                          <p:val>
                                            <p:strVal val="ppt_x"/>
                                          </p:val>
                                        </p:tav>
                                      </p:tavLst>
                                    </p:anim>
                                    <p:anim calcmode="lin" valueType="num">
                                      <p:cBhvr additive="base">
                                        <p:cTn id="82" dur="500"/>
                                        <p:tgtEl>
                                          <p:spTgt spid="19"/>
                                        </p:tgtEl>
                                        <p:attrNameLst>
                                          <p:attrName>ppt_y</p:attrName>
                                        </p:attrNameLst>
                                      </p:cBhvr>
                                      <p:tavLst>
                                        <p:tav tm="0">
                                          <p:val>
                                            <p:strVal val="ppt_y"/>
                                          </p:val>
                                        </p:tav>
                                        <p:tav tm="100000">
                                          <p:val>
                                            <p:strVal val="0-ppt_h/2"/>
                                          </p:val>
                                        </p:tav>
                                      </p:tavLst>
                                    </p:anim>
                                    <p:set>
                                      <p:cBhvr>
                                        <p:cTn id="83" dur="1" fill="hold">
                                          <p:stCondLst>
                                            <p:cond delay="499"/>
                                          </p:stCondLst>
                                        </p:cTn>
                                        <p:tgtEl>
                                          <p:spTgt spid="19"/>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20"/>
                                        </p:tgtEl>
                                        <p:attrNameLst>
                                          <p:attrName>ppt_x</p:attrName>
                                        </p:attrNameLst>
                                      </p:cBhvr>
                                      <p:tavLst>
                                        <p:tav tm="0">
                                          <p:val>
                                            <p:strVal val="ppt_x"/>
                                          </p:val>
                                        </p:tav>
                                        <p:tav tm="100000">
                                          <p:val>
                                            <p:strVal val="ppt_x"/>
                                          </p:val>
                                        </p:tav>
                                      </p:tavLst>
                                    </p:anim>
                                    <p:anim calcmode="lin" valueType="num">
                                      <p:cBhvr additive="base">
                                        <p:cTn id="86" dur="500"/>
                                        <p:tgtEl>
                                          <p:spTgt spid="20"/>
                                        </p:tgtEl>
                                        <p:attrNameLst>
                                          <p:attrName>ppt_y</p:attrName>
                                        </p:attrNameLst>
                                      </p:cBhvr>
                                      <p:tavLst>
                                        <p:tav tm="0">
                                          <p:val>
                                            <p:strVal val="ppt_y"/>
                                          </p:val>
                                        </p:tav>
                                        <p:tav tm="100000">
                                          <p:val>
                                            <p:strVal val="0-ppt_h/2"/>
                                          </p:val>
                                        </p:tav>
                                      </p:tavLst>
                                    </p:anim>
                                    <p:set>
                                      <p:cBhvr>
                                        <p:cTn id="87" dur="1" fill="hold">
                                          <p:stCondLst>
                                            <p:cond delay="499"/>
                                          </p:stCondLst>
                                        </p:cTn>
                                        <p:tgtEl>
                                          <p:spTgt spid="20"/>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21"/>
                                        </p:tgtEl>
                                        <p:attrNameLst>
                                          <p:attrName>ppt_x</p:attrName>
                                        </p:attrNameLst>
                                      </p:cBhvr>
                                      <p:tavLst>
                                        <p:tav tm="0">
                                          <p:val>
                                            <p:strVal val="ppt_x"/>
                                          </p:val>
                                        </p:tav>
                                        <p:tav tm="100000">
                                          <p:val>
                                            <p:strVal val="ppt_x"/>
                                          </p:val>
                                        </p:tav>
                                      </p:tavLst>
                                    </p:anim>
                                    <p:anim calcmode="lin" valueType="num">
                                      <p:cBhvr additive="base">
                                        <p:cTn id="90" dur="500"/>
                                        <p:tgtEl>
                                          <p:spTgt spid="21"/>
                                        </p:tgtEl>
                                        <p:attrNameLst>
                                          <p:attrName>ppt_y</p:attrName>
                                        </p:attrNameLst>
                                      </p:cBhvr>
                                      <p:tavLst>
                                        <p:tav tm="0">
                                          <p:val>
                                            <p:strVal val="ppt_y"/>
                                          </p:val>
                                        </p:tav>
                                        <p:tav tm="100000">
                                          <p:val>
                                            <p:strVal val="0-ppt_h/2"/>
                                          </p:val>
                                        </p:tav>
                                      </p:tavLst>
                                    </p:anim>
                                    <p:set>
                                      <p:cBhvr>
                                        <p:cTn id="91" dur="1" fill="hold">
                                          <p:stCondLst>
                                            <p:cond delay="499"/>
                                          </p:stCondLst>
                                        </p:cTn>
                                        <p:tgtEl>
                                          <p:spTgt spid="21"/>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22"/>
                                        </p:tgtEl>
                                        <p:attrNameLst>
                                          <p:attrName>ppt_x</p:attrName>
                                        </p:attrNameLst>
                                      </p:cBhvr>
                                      <p:tavLst>
                                        <p:tav tm="0">
                                          <p:val>
                                            <p:strVal val="ppt_x"/>
                                          </p:val>
                                        </p:tav>
                                        <p:tav tm="100000">
                                          <p:val>
                                            <p:strVal val="ppt_x"/>
                                          </p:val>
                                        </p:tav>
                                      </p:tavLst>
                                    </p:anim>
                                    <p:anim calcmode="lin" valueType="num">
                                      <p:cBhvr additive="base">
                                        <p:cTn id="94" dur="500"/>
                                        <p:tgtEl>
                                          <p:spTgt spid="22"/>
                                        </p:tgtEl>
                                        <p:attrNameLst>
                                          <p:attrName>ppt_y</p:attrName>
                                        </p:attrNameLst>
                                      </p:cBhvr>
                                      <p:tavLst>
                                        <p:tav tm="0">
                                          <p:val>
                                            <p:strVal val="ppt_y"/>
                                          </p:val>
                                        </p:tav>
                                        <p:tav tm="100000">
                                          <p:val>
                                            <p:strVal val="0-ppt_h/2"/>
                                          </p:val>
                                        </p:tav>
                                      </p:tavLst>
                                    </p:anim>
                                    <p:set>
                                      <p:cBhvr>
                                        <p:cTn id="95" dur="1" fill="hold">
                                          <p:stCondLst>
                                            <p:cond delay="499"/>
                                          </p:stCondLst>
                                        </p:cTn>
                                        <p:tgtEl>
                                          <p:spTgt spid="22"/>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34"/>
                                        </p:tgtEl>
                                        <p:attrNameLst>
                                          <p:attrName>ppt_x</p:attrName>
                                        </p:attrNameLst>
                                      </p:cBhvr>
                                      <p:tavLst>
                                        <p:tav tm="0">
                                          <p:val>
                                            <p:strVal val="ppt_x"/>
                                          </p:val>
                                        </p:tav>
                                        <p:tav tm="100000">
                                          <p:val>
                                            <p:strVal val="ppt_x"/>
                                          </p:val>
                                        </p:tav>
                                      </p:tavLst>
                                    </p:anim>
                                    <p:anim calcmode="lin" valueType="num">
                                      <p:cBhvr additive="base">
                                        <p:cTn id="98" dur="500"/>
                                        <p:tgtEl>
                                          <p:spTgt spid="34"/>
                                        </p:tgtEl>
                                        <p:attrNameLst>
                                          <p:attrName>ppt_y</p:attrName>
                                        </p:attrNameLst>
                                      </p:cBhvr>
                                      <p:tavLst>
                                        <p:tav tm="0">
                                          <p:val>
                                            <p:strVal val="ppt_y"/>
                                          </p:val>
                                        </p:tav>
                                        <p:tav tm="100000">
                                          <p:val>
                                            <p:strVal val="0-ppt_h/2"/>
                                          </p:val>
                                        </p:tav>
                                      </p:tavLst>
                                    </p:anim>
                                    <p:set>
                                      <p:cBhvr>
                                        <p:cTn id="99" dur="1" fill="hold">
                                          <p:stCondLst>
                                            <p:cond delay="499"/>
                                          </p:stCondLst>
                                        </p:cTn>
                                        <p:tgtEl>
                                          <p:spTgt spid="34"/>
                                        </p:tgtEl>
                                        <p:attrNameLst>
                                          <p:attrName>style.visibility</p:attrName>
                                        </p:attrNameLst>
                                      </p:cBhvr>
                                      <p:to>
                                        <p:strVal val="hidden"/>
                                      </p:to>
                                    </p:set>
                                  </p:childTnLst>
                                </p:cTn>
                              </p:par>
                              <p:par>
                                <p:cTn id="100" presetID="2" presetClass="exit" presetSubtype="1" fill="hold" grpId="1" nodeType="withEffect">
                                  <p:stCondLst>
                                    <p:cond delay="0"/>
                                  </p:stCondLst>
                                  <p:childTnLst>
                                    <p:anim calcmode="lin" valueType="num">
                                      <p:cBhvr additive="base">
                                        <p:cTn id="101" dur="500"/>
                                        <p:tgtEl>
                                          <p:spTgt spid="35"/>
                                        </p:tgtEl>
                                        <p:attrNameLst>
                                          <p:attrName>ppt_x</p:attrName>
                                        </p:attrNameLst>
                                      </p:cBhvr>
                                      <p:tavLst>
                                        <p:tav tm="0">
                                          <p:val>
                                            <p:strVal val="ppt_x"/>
                                          </p:val>
                                        </p:tav>
                                        <p:tav tm="100000">
                                          <p:val>
                                            <p:strVal val="ppt_x"/>
                                          </p:val>
                                        </p:tav>
                                      </p:tavLst>
                                    </p:anim>
                                    <p:anim calcmode="lin" valueType="num">
                                      <p:cBhvr additive="base">
                                        <p:cTn id="102" dur="500"/>
                                        <p:tgtEl>
                                          <p:spTgt spid="35"/>
                                        </p:tgtEl>
                                        <p:attrNameLst>
                                          <p:attrName>ppt_y</p:attrName>
                                        </p:attrNameLst>
                                      </p:cBhvr>
                                      <p:tavLst>
                                        <p:tav tm="0">
                                          <p:val>
                                            <p:strVal val="ppt_y"/>
                                          </p:val>
                                        </p:tav>
                                        <p:tav tm="100000">
                                          <p:val>
                                            <p:strVal val="0-ppt_h/2"/>
                                          </p:val>
                                        </p:tav>
                                      </p:tavLst>
                                    </p:anim>
                                    <p:set>
                                      <p:cBhvr>
                                        <p:cTn id="103" dur="1" fill="hold">
                                          <p:stCondLst>
                                            <p:cond delay="499"/>
                                          </p:stCondLst>
                                        </p:cTn>
                                        <p:tgtEl>
                                          <p:spTgt spid="35"/>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39"/>
                                        </p:tgtEl>
                                        <p:attrNameLst>
                                          <p:attrName>ppt_x</p:attrName>
                                        </p:attrNameLst>
                                      </p:cBhvr>
                                      <p:tavLst>
                                        <p:tav tm="0">
                                          <p:val>
                                            <p:strVal val="ppt_x"/>
                                          </p:val>
                                        </p:tav>
                                        <p:tav tm="100000">
                                          <p:val>
                                            <p:strVal val="ppt_x"/>
                                          </p:val>
                                        </p:tav>
                                      </p:tavLst>
                                    </p:anim>
                                    <p:anim calcmode="lin" valueType="num">
                                      <p:cBhvr additive="base">
                                        <p:cTn id="106" dur="500"/>
                                        <p:tgtEl>
                                          <p:spTgt spid="39"/>
                                        </p:tgtEl>
                                        <p:attrNameLst>
                                          <p:attrName>ppt_y</p:attrName>
                                        </p:attrNameLst>
                                      </p:cBhvr>
                                      <p:tavLst>
                                        <p:tav tm="0">
                                          <p:val>
                                            <p:strVal val="ppt_y"/>
                                          </p:val>
                                        </p:tav>
                                        <p:tav tm="100000">
                                          <p:val>
                                            <p:strVal val="0-ppt_h/2"/>
                                          </p:val>
                                        </p:tav>
                                      </p:tavLst>
                                    </p:anim>
                                    <p:set>
                                      <p:cBhvr>
                                        <p:cTn id="107" dur="1" fill="hold">
                                          <p:stCondLst>
                                            <p:cond delay="499"/>
                                          </p:stCondLst>
                                        </p:cTn>
                                        <p:tgtEl>
                                          <p:spTgt spid="39"/>
                                        </p:tgtEl>
                                        <p:attrNameLst>
                                          <p:attrName>style.visibility</p:attrName>
                                        </p:attrNameLst>
                                      </p:cBhvr>
                                      <p:to>
                                        <p:strVal val="hidden"/>
                                      </p:to>
                                    </p:set>
                                  </p:childTnLst>
                                </p:cTn>
                              </p:par>
                              <p:par>
                                <p:cTn id="108" presetID="2" presetClass="exit" presetSubtype="1" fill="hold" grpId="1" nodeType="withEffect">
                                  <p:stCondLst>
                                    <p:cond delay="0"/>
                                  </p:stCondLst>
                                  <p:childTnLst>
                                    <p:anim calcmode="lin" valueType="num">
                                      <p:cBhvr additive="base">
                                        <p:cTn id="109" dur="500"/>
                                        <p:tgtEl>
                                          <p:spTgt spid="36"/>
                                        </p:tgtEl>
                                        <p:attrNameLst>
                                          <p:attrName>ppt_x</p:attrName>
                                        </p:attrNameLst>
                                      </p:cBhvr>
                                      <p:tavLst>
                                        <p:tav tm="0">
                                          <p:val>
                                            <p:strVal val="ppt_x"/>
                                          </p:val>
                                        </p:tav>
                                        <p:tav tm="100000">
                                          <p:val>
                                            <p:strVal val="ppt_x"/>
                                          </p:val>
                                        </p:tav>
                                      </p:tavLst>
                                    </p:anim>
                                    <p:anim calcmode="lin" valueType="num">
                                      <p:cBhvr additive="base">
                                        <p:cTn id="110" dur="500"/>
                                        <p:tgtEl>
                                          <p:spTgt spid="36"/>
                                        </p:tgtEl>
                                        <p:attrNameLst>
                                          <p:attrName>ppt_y</p:attrName>
                                        </p:attrNameLst>
                                      </p:cBhvr>
                                      <p:tavLst>
                                        <p:tav tm="0">
                                          <p:val>
                                            <p:strVal val="ppt_y"/>
                                          </p:val>
                                        </p:tav>
                                        <p:tav tm="100000">
                                          <p:val>
                                            <p:strVal val="0-ppt_h/2"/>
                                          </p:val>
                                        </p:tav>
                                      </p:tavLst>
                                    </p:anim>
                                    <p:set>
                                      <p:cBhvr>
                                        <p:cTn id="111" dur="1" fill="hold">
                                          <p:stCondLst>
                                            <p:cond delay="499"/>
                                          </p:stCondLst>
                                        </p:cTn>
                                        <p:tgtEl>
                                          <p:spTgt spid="36"/>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42"/>
                                        </p:tgtEl>
                                        <p:attrNameLst>
                                          <p:attrName>ppt_x</p:attrName>
                                        </p:attrNameLst>
                                      </p:cBhvr>
                                      <p:tavLst>
                                        <p:tav tm="0">
                                          <p:val>
                                            <p:strVal val="ppt_x"/>
                                          </p:val>
                                        </p:tav>
                                        <p:tav tm="100000">
                                          <p:val>
                                            <p:strVal val="ppt_x"/>
                                          </p:val>
                                        </p:tav>
                                      </p:tavLst>
                                    </p:anim>
                                    <p:anim calcmode="lin" valueType="num">
                                      <p:cBhvr additive="base">
                                        <p:cTn id="114" dur="500"/>
                                        <p:tgtEl>
                                          <p:spTgt spid="42"/>
                                        </p:tgtEl>
                                        <p:attrNameLst>
                                          <p:attrName>ppt_y</p:attrName>
                                        </p:attrNameLst>
                                      </p:cBhvr>
                                      <p:tavLst>
                                        <p:tav tm="0">
                                          <p:val>
                                            <p:strVal val="ppt_y"/>
                                          </p:val>
                                        </p:tav>
                                        <p:tav tm="100000">
                                          <p:val>
                                            <p:strVal val="0-ppt_h/2"/>
                                          </p:val>
                                        </p:tav>
                                      </p:tavLst>
                                    </p:anim>
                                    <p:set>
                                      <p:cBhvr>
                                        <p:cTn id="115" dur="1" fill="hold">
                                          <p:stCondLst>
                                            <p:cond delay="499"/>
                                          </p:stCondLst>
                                        </p:cTn>
                                        <p:tgtEl>
                                          <p:spTgt spid="42"/>
                                        </p:tgtEl>
                                        <p:attrNameLst>
                                          <p:attrName>style.visibility</p:attrName>
                                        </p:attrNameLst>
                                      </p:cBhvr>
                                      <p:to>
                                        <p:strVal val="hidden"/>
                                      </p:to>
                                    </p:set>
                                  </p:childTnLst>
                                </p:cTn>
                              </p:par>
                              <p:par>
                                <p:cTn id="116" presetID="2" presetClass="exit" presetSubtype="1" fill="hold" grpId="1" nodeType="withEffect">
                                  <p:stCondLst>
                                    <p:cond delay="0"/>
                                  </p:stCondLst>
                                  <p:childTnLst>
                                    <p:anim calcmode="lin" valueType="num">
                                      <p:cBhvr additive="base">
                                        <p:cTn id="117" dur="500"/>
                                        <p:tgtEl>
                                          <p:spTgt spid="37"/>
                                        </p:tgtEl>
                                        <p:attrNameLst>
                                          <p:attrName>ppt_x</p:attrName>
                                        </p:attrNameLst>
                                      </p:cBhvr>
                                      <p:tavLst>
                                        <p:tav tm="0">
                                          <p:val>
                                            <p:strVal val="ppt_x"/>
                                          </p:val>
                                        </p:tav>
                                        <p:tav tm="100000">
                                          <p:val>
                                            <p:strVal val="ppt_x"/>
                                          </p:val>
                                        </p:tav>
                                      </p:tavLst>
                                    </p:anim>
                                    <p:anim calcmode="lin" valueType="num">
                                      <p:cBhvr additive="base">
                                        <p:cTn id="118" dur="500"/>
                                        <p:tgtEl>
                                          <p:spTgt spid="37"/>
                                        </p:tgtEl>
                                        <p:attrNameLst>
                                          <p:attrName>ppt_y</p:attrName>
                                        </p:attrNameLst>
                                      </p:cBhvr>
                                      <p:tavLst>
                                        <p:tav tm="0">
                                          <p:val>
                                            <p:strVal val="ppt_y"/>
                                          </p:val>
                                        </p:tav>
                                        <p:tav tm="100000">
                                          <p:val>
                                            <p:strVal val="0-ppt_h/2"/>
                                          </p:val>
                                        </p:tav>
                                      </p:tavLst>
                                    </p:anim>
                                    <p:set>
                                      <p:cBhvr>
                                        <p:cTn id="119" dur="1" fill="hold">
                                          <p:stCondLst>
                                            <p:cond delay="499"/>
                                          </p:stCondLst>
                                        </p:cTn>
                                        <p:tgtEl>
                                          <p:spTgt spid="37"/>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45"/>
                                        </p:tgtEl>
                                        <p:attrNameLst>
                                          <p:attrName>ppt_x</p:attrName>
                                        </p:attrNameLst>
                                      </p:cBhvr>
                                      <p:tavLst>
                                        <p:tav tm="0">
                                          <p:val>
                                            <p:strVal val="ppt_x"/>
                                          </p:val>
                                        </p:tav>
                                        <p:tav tm="100000">
                                          <p:val>
                                            <p:strVal val="ppt_x"/>
                                          </p:val>
                                        </p:tav>
                                      </p:tavLst>
                                    </p:anim>
                                    <p:anim calcmode="lin" valueType="num">
                                      <p:cBhvr additive="base">
                                        <p:cTn id="122" dur="500"/>
                                        <p:tgtEl>
                                          <p:spTgt spid="45"/>
                                        </p:tgtEl>
                                        <p:attrNameLst>
                                          <p:attrName>ppt_y</p:attrName>
                                        </p:attrNameLst>
                                      </p:cBhvr>
                                      <p:tavLst>
                                        <p:tav tm="0">
                                          <p:val>
                                            <p:strVal val="ppt_y"/>
                                          </p:val>
                                        </p:tav>
                                        <p:tav tm="100000">
                                          <p:val>
                                            <p:strVal val="0-ppt_h/2"/>
                                          </p:val>
                                        </p:tav>
                                      </p:tavLst>
                                    </p:anim>
                                    <p:set>
                                      <p:cBhvr>
                                        <p:cTn id="123" dur="1" fill="hold">
                                          <p:stCondLst>
                                            <p:cond delay="499"/>
                                          </p:stCondLst>
                                        </p:cTn>
                                        <p:tgtEl>
                                          <p:spTgt spid="45"/>
                                        </p:tgtEl>
                                        <p:attrNameLst>
                                          <p:attrName>style.visibility</p:attrName>
                                        </p:attrNameLst>
                                      </p:cBhvr>
                                      <p:to>
                                        <p:strVal val="hidden"/>
                                      </p:to>
                                    </p:set>
                                  </p:childTnLst>
                                </p:cTn>
                              </p:par>
                              <p:par>
                                <p:cTn id="124" presetID="2" presetClass="exit" presetSubtype="1" fill="hold" grpId="1" nodeType="withEffect">
                                  <p:stCondLst>
                                    <p:cond delay="0"/>
                                  </p:stCondLst>
                                  <p:childTnLst>
                                    <p:anim calcmode="lin" valueType="num">
                                      <p:cBhvr additive="base">
                                        <p:cTn id="125" dur="500"/>
                                        <p:tgtEl>
                                          <p:spTgt spid="38"/>
                                        </p:tgtEl>
                                        <p:attrNameLst>
                                          <p:attrName>ppt_x</p:attrName>
                                        </p:attrNameLst>
                                      </p:cBhvr>
                                      <p:tavLst>
                                        <p:tav tm="0">
                                          <p:val>
                                            <p:strVal val="ppt_x"/>
                                          </p:val>
                                        </p:tav>
                                        <p:tav tm="100000">
                                          <p:val>
                                            <p:strVal val="ppt_x"/>
                                          </p:val>
                                        </p:tav>
                                      </p:tavLst>
                                    </p:anim>
                                    <p:anim calcmode="lin" valueType="num">
                                      <p:cBhvr additive="base">
                                        <p:cTn id="126" dur="500"/>
                                        <p:tgtEl>
                                          <p:spTgt spid="38"/>
                                        </p:tgtEl>
                                        <p:attrNameLst>
                                          <p:attrName>ppt_y</p:attrName>
                                        </p:attrNameLst>
                                      </p:cBhvr>
                                      <p:tavLst>
                                        <p:tav tm="0">
                                          <p:val>
                                            <p:strVal val="ppt_y"/>
                                          </p:val>
                                        </p:tav>
                                        <p:tav tm="100000">
                                          <p:val>
                                            <p:strVal val="0-ppt_h/2"/>
                                          </p:val>
                                        </p:tav>
                                      </p:tavLst>
                                    </p:anim>
                                    <p:set>
                                      <p:cBhvr>
                                        <p:cTn id="127" dur="1" fill="hold">
                                          <p:stCondLst>
                                            <p:cond delay="499"/>
                                          </p:stCondLst>
                                        </p:cTn>
                                        <p:tgtEl>
                                          <p:spTgt spid="38"/>
                                        </p:tgtEl>
                                        <p:attrNameLst>
                                          <p:attrName>style.visibility</p:attrName>
                                        </p:attrNameLst>
                                      </p:cBhvr>
                                      <p:to>
                                        <p:strVal val="hidden"/>
                                      </p:to>
                                    </p:set>
                                  </p:childTnLst>
                                </p:cTn>
                              </p:par>
                              <p:par>
                                <p:cTn id="128" presetID="2" presetClass="exit" presetSubtype="1" fill="hold" nodeType="withEffect">
                                  <p:stCondLst>
                                    <p:cond delay="0"/>
                                  </p:stCondLst>
                                  <p:childTnLst>
                                    <p:anim calcmode="lin" valueType="num">
                                      <p:cBhvr additive="base">
                                        <p:cTn id="129" dur="500"/>
                                        <p:tgtEl>
                                          <p:spTgt spid="48"/>
                                        </p:tgtEl>
                                        <p:attrNameLst>
                                          <p:attrName>ppt_x</p:attrName>
                                        </p:attrNameLst>
                                      </p:cBhvr>
                                      <p:tavLst>
                                        <p:tav tm="0">
                                          <p:val>
                                            <p:strVal val="ppt_x"/>
                                          </p:val>
                                        </p:tav>
                                        <p:tav tm="100000">
                                          <p:val>
                                            <p:strVal val="ppt_x"/>
                                          </p:val>
                                        </p:tav>
                                      </p:tavLst>
                                    </p:anim>
                                    <p:anim calcmode="lin" valueType="num">
                                      <p:cBhvr additive="base">
                                        <p:cTn id="130" dur="500"/>
                                        <p:tgtEl>
                                          <p:spTgt spid="48"/>
                                        </p:tgtEl>
                                        <p:attrNameLst>
                                          <p:attrName>ppt_y</p:attrName>
                                        </p:attrNameLst>
                                      </p:cBhvr>
                                      <p:tavLst>
                                        <p:tav tm="0">
                                          <p:val>
                                            <p:strVal val="ppt_y"/>
                                          </p:val>
                                        </p:tav>
                                        <p:tav tm="100000">
                                          <p:val>
                                            <p:strVal val="0-ppt_h/2"/>
                                          </p:val>
                                        </p:tav>
                                      </p:tavLst>
                                    </p:anim>
                                    <p:set>
                                      <p:cBhvr>
                                        <p:cTn id="131" dur="1" fill="hold">
                                          <p:stCondLst>
                                            <p:cond delay="499"/>
                                          </p:stCondLst>
                                        </p:cTn>
                                        <p:tgtEl>
                                          <p:spTgt spid="48"/>
                                        </p:tgtEl>
                                        <p:attrNameLst>
                                          <p:attrName>style.visibility</p:attrName>
                                        </p:attrNameLst>
                                      </p:cBhvr>
                                      <p:to>
                                        <p:strVal val="hidden"/>
                                      </p:to>
                                    </p:set>
                                  </p:childTnLst>
                                </p:cTn>
                              </p:par>
                              <p:par>
                                <p:cTn id="132" presetID="2" presetClass="exit" presetSubtype="1" fill="hold" grpId="0" nodeType="withEffect">
                                  <p:stCondLst>
                                    <p:cond delay="0"/>
                                  </p:stCondLst>
                                  <p:childTnLst>
                                    <p:anim calcmode="lin" valueType="num">
                                      <p:cBhvr additive="base">
                                        <p:cTn id="133" dur="500"/>
                                        <p:tgtEl>
                                          <p:spTgt spid="51"/>
                                        </p:tgtEl>
                                        <p:attrNameLst>
                                          <p:attrName>ppt_x</p:attrName>
                                        </p:attrNameLst>
                                      </p:cBhvr>
                                      <p:tavLst>
                                        <p:tav tm="0">
                                          <p:val>
                                            <p:strVal val="ppt_x"/>
                                          </p:val>
                                        </p:tav>
                                        <p:tav tm="100000">
                                          <p:val>
                                            <p:strVal val="ppt_x"/>
                                          </p:val>
                                        </p:tav>
                                      </p:tavLst>
                                    </p:anim>
                                    <p:anim calcmode="lin" valueType="num">
                                      <p:cBhvr additive="base">
                                        <p:cTn id="134" dur="500"/>
                                        <p:tgtEl>
                                          <p:spTgt spid="51"/>
                                        </p:tgtEl>
                                        <p:attrNameLst>
                                          <p:attrName>ppt_y</p:attrName>
                                        </p:attrNameLst>
                                      </p:cBhvr>
                                      <p:tavLst>
                                        <p:tav tm="0">
                                          <p:val>
                                            <p:strVal val="ppt_y"/>
                                          </p:val>
                                        </p:tav>
                                        <p:tav tm="100000">
                                          <p:val>
                                            <p:strVal val="0-ppt_h/2"/>
                                          </p:val>
                                        </p:tav>
                                      </p:tavLst>
                                    </p:anim>
                                    <p:set>
                                      <p:cBhvr>
                                        <p:cTn id="135" dur="1" fill="hold">
                                          <p:stCondLst>
                                            <p:cond delay="499"/>
                                          </p:stCondLst>
                                        </p:cTn>
                                        <p:tgtEl>
                                          <p:spTgt spid="51"/>
                                        </p:tgtEl>
                                        <p:attrNameLst>
                                          <p:attrName>style.visibility</p:attrName>
                                        </p:attrNameLst>
                                      </p:cBhvr>
                                      <p:to>
                                        <p:strVal val="hidden"/>
                                      </p:to>
                                    </p:set>
                                  </p:childTnLst>
                                </p:cTn>
                              </p:par>
                              <p:par>
                                <p:cTn id="136" presetID="2" presetClass="exit" presetSubtype="1" fill="hold" grpId="0" nodeType="withEffect">
                                  <p:stCondLst>
                                    <p:cond delay="0"/>
                                  </p:stCondLst>
                                  <p:childTnLst>
                                    <p:anim calcmode="lin" valueType="num">
                                      <p:cBhvr additive="base">
                                        <p:cTn id="137" dur="500"/>
                                        <p:tgtEl>
                                          <p:spTgt spid="52"/>
                                        </p:tgtEl>
                                        <p:attrNameLst>
                                          <p:attrName>ppt_x</p:attrName>
                                        </p:attrNameLst>
                                      </p:cBhvr>
                                      <p:tavLst>
                                        <p:tav tm="0">
                                          <p:val>
                                            <p:strVal val="ppt_x"/>
                                          </p:val>
                                        </p:tav>
                                        <p:tav tm="100000">
                                          <p:val>
                                            <p:strVal val="ppt_x"/>
                                          </p:val>
                                        </p:tav>
                                      </p:tavLst>
                                    </p:anim>
                                    <p:anim calcmode="lin" valueType="num">
                                      <p:cBhvr additive="base">
                                        <p:cTn id="138" dur="500"/>
                                        <p:tgtEl>
                                          <p:spTgt spid="52"/>
                                        </p:tgtEl>
                                        <p:attrNameLst>
                                          <p:attrName>ppt_y</p:attrName>
                                        </p:attrNameLst>
                                      </p:cBhvr>
                                      <p:tavLst>
                                        <p:tav tm="0">
                                          <p:val>
                                            <p:strVal val="ppt_y"/>
                                          </p:val>
                                        </p:tav>
                                        <p:tav tm="100000">
                                          <p:val>
                                            <p:strVal val="0-ppt_h/2"/>
                                          </p:val>
                                        </p:tav>
                                      </p:tavLst>
                                    </p:anim>
                                    <p:set>
                                      <p:cBhvr>
                                        <p:cTn id="139" dur="1" fill="hold">
                                          <p:stCondLst>
                                            <p:cond delay="499"/>
                                          </p:stCondLst>
                                        </p:cTn>
                                        <p:tgtEl>
                                          <p:spTgt spid="52"/>
                                        </p:tgtEl>
                                        <p:attrNameLst>
                                          <p:attrName>style.visibility</p:attrName>
                                        </p:attrNameLst>
                                      </p:cBhvr>
                                      <p:to>
                                        <p:strVal val="hidden"/>
                                      </p:to>
                                    </p:set>
                                  </p:childTnLst>
                                </p:cTn>
                              </p:par>
                              <p:par>
                                <p:cTn id="140" presetID="2" presetClass="exit" presetSubtype="1" fill="hold" grpId="0" nodeType="withEffect">
                                  <p:stCondLst>
                                    <p:cond delay="0"/>
                                  </p:stCondLst>
                                  <p:childTnLst>
                                    <p:anim calcmode="lin" valueType="num">
                                      <p:cBhvr additive="base">
                                        <p:cTn id="141" dur="500"/>
                                        <p:tgtEl>
                                          <p:spTgt spid="53"/>
                                        </p:tgtEl>
                                        <p:attrNameLst>
                                          <p:attrName>ppt_x</p:attrName>
                                        </p:attrNameLst>
                                      </p:cBhvr>
                                      <p:tavLst>
                                        <p:tav tm="0">
                                          <p:val>
                                            <p:strVal val="ppt_x"/>
                                          </p:val>
                                        </p:tav>
                                        <p:tav tm="100000">
                                          <p:val>
                                            <p:strVal val="ppt_x"/>
                                          </p:val>
                                        </p:tav>
                                      </p:tavLst>
                                    </p:anim>
                                    <p:anim calcmode="lin" valueType="num">
                                      <p:cBhvr additive="base">
                                        <p:cTn id="142" dur="500"/>
                                        <p:tgtEl>
                                          <p:spTgt spid="53"/>
                                        </p:tgtEl>
                                        <p:attrNameLst>
                                          <p:attrName>ppt_y</p:attrName>
                                        </p:attrNameLst>
                                      </p:cBhvr>
                                      <p:tavLst>
                                        <p:tav tm="0">
                                          <p:val>
                                            <p:strVal val="ppt_y"/>
                                          </p:val>
                                        </p:tav>
                                        <p:tav tm="100000">
                                          <p:val>
                                            <p:strVal val="0-ppt_h/2"/>
                                          </p:val>
                                        </p:tav>
                                      </p:tavLst>
                                    </p:anim>
                                    <p:set>
                                      <p:cBhvr>
                                        <p:cTn id="143" dur="1" fill="hold">
                                          <p:stCondLst>
                                            <p:cond delay="499"/>
                                          </p:stCondLst>
                                        </p:cTn>
                                        <p:tgtEl>
                                          <p:spTgt spid="53"/>
                                        </p:tgtEl>
                                        <p:attrNameLst>
                                          <p:attrName>style.visibility</p:attrName>
                                        </p:attrNameLst>
                                      </p:cBhvr>
                                      <p:to>
                                        <p:strVal val="hidden"/>
                                      </p:to>
                                    </p:set>
                                  </p:childTnLst>
                                </p:cTn>
                              </p:par>
                              <p:par>
                                <p:cTn id="144" presetID="2" presetClass="exit" presetSubtype="1" fill="hold" grpId="0" nodeType="withEffect">
                                  <p:stCondLst>
                                    <p:cond delay="0"/>
                                  </p:stCondLst>
                                  <p:childTnLst>
                                    <p:anim calcmode="lin" valueType="num">
                                      <p:cBhvr additive="base">
                                        <p:cTn id="145" dur="500"/>
                                        <p:tgtEl>
                                          <p:spTgt spid="54"/>
                                        </p:tgtEl>
                                        <p:attrNameLst>
                                          <p:attrName>ppt_x</p:attrName>
                                        </p:attrNameLst>
                                      </p:cBhvr>
                                      <p:tavLst>
                                        <p:tav tm="0">
                                          <p:val>
                                            <p:strVal val="ppt_x"/>
                                          </p:val>
                                        </p:tav>
                                        <p:tav tm="100000">
                                          <p:val>
                                            <p:strVal val="ppt_x"/>
                                          </p:val>
                                        </p:tav>
                                      </p:tavLst>
                                    </p:anim>
                                    <p:anim calcmode="lin" valueType="num">
                                      <p:cBhvr additive="base">
                                        <p:cTn id="146" dur="500"/>
                                        <p:tgtEl>
                                          <p:spTgt spid="54"/>
                                        </p:tgtEl>
                                        <p:attrNameLst>
                                          <p:attrName>ppt_y</p:attrName>
                                        </p:attrNameLst>
                                      </p:cBhvr>
                                      <p:tavLst>
                                        <p:tav tm="0">
                                          <p:val>
                                            <p:strVal val="ppt_y"/>
                                          </p:val>
                                        </p:tav>
                                        <p:tav tm="100000">
                                          <p:val>
                                            <p:strVal val="0-ppt_h/2"/>
                                          </p:val>
                                        </p:tav>
                                      </p:tavLst>
                                    </p:anim>
                                    <p:set>
                                      <p:cBhvr>
                                        <p:cTn id="147" dur="1" fill="hold">
                                          <p:stCondLst>
                                            <p:cond delay="499"/>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1" grpId="1"/>
      <p:bldP spid="33" grpId="0"/>
      <p:bldP spid="33" grpId="1"/>
      <p:bldP spid="35" grpId="0" animBg="1"/>
      <p:bldP spid="35" grpId="1" animBg="1"/>
      <p:bldP spid="36" grpId="0" animBg="1"/>
      <p:bldP spid="36" grpId="1" animBg="1"/>
      <p:bldP spid="37" grpId="0" animBg="1"/>
      <p:bldP spid="37" grpId="1" animBg="1"/>
      <p:bldP spid="38" grpId="0" animBg="1"/>
      <p:bldP spid="38" grpId="1" animBg="1"/>
      <p:bldP spid="51" grpId="0"/>
      <p:bldP spid="52" grpId="0"/>
      <p:bldP spid="53" grpId="0"/>
      <p:bldP spid="5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010442A-2AE0-44C6-9ADF-54F33848994A}"/>
              </a:ext>
            </a:extLst>
          </p:cNvPr>
          <p:cNvGrpSpPr>
            <a:grpSpLocks noChangeAspect="1"/>
          </p:cNvGrpSpPr>
          <p:nvPr/>
        </p:nvGrpSpPr>
        <p:grpSpPr bwMode="auto">
          <a:xfrm>
            <a:off x="1414463" y="2525713"/>
            <a:ext cx="3533775" cy="3573462"/>
            <a:chOff x="653" y="1292"/>
            <a:chExt cx="2522" cy="2550"/>
          </a:xfrm>
        </p:grpSpPr>
        <p:sp>
          <p:nvSpPr>
            <p:cNvPr id="60447" name="Freeform 6">
              <a:extLst>
                <a:ext uri="{FF2B5EF4-FFF2-40B4-BE49-F238E27FC236}">
                  <a16:creationId xmlns:a16="http://schemas.microsoft.com/office/drawing/2014/main" id="{2963A3AD-B82C-4B17-B7A8-FEE983E5A4D0}"/>
                </a:ext>
              </a:extLst>
            </p:cNvPr>
            <p:cNvSpPr>
              <a:spLocks/>
            </p:cNvSpPr>
            <p:nvPr/>
          </p:nvSpPr>
          <p:spPr bwMode="auto">
            <a:xfrm>
              <a:off x="2252" y="3033"/>
              <a:ext cx="612" cy="801"/>
            </a:xfrm>
            <a:custGeom>
              <a:avLst/>
              <a:gdLst>
                <a:gd name="T0" fmla="*/ 0 w 474"/>
                <a:gd name="T1" fmla="*/ 572 h 620"/>
                <a:gd name="T2" fmla="*/ 0 w 474"/>
                <a:gd name="T3" fmla="*/ 577 h 620"/>
                <a:gd name="T4" fmla="*/ 0 w 474"/>
                <a:gd name="T5" fmla="*/ 798 h 620"/>
                <a:gd name="T6" fmla="*/ 208 w 474"/>
                <a:gd name="T7" fmla="*/ 798 h 620"/>
                <a:gd name="T8" fmla="*/ 382 w 474"/>
                <a:gd name="T9" fmla="*/ 798 h 620"/>
                <a:gd name="T10" fmla="*/ 386 w 474"/>
                <a:gd name="T11" fmla="*/ 798 h 620"/>
                <a:gd name="T12" fmla="*/ 593 w 474"/>
                <a:gd name="T13" fmla="*/ 798 h 620"/>
                <a:gd name="T14" fmla="*/ 612 w 474"/>
                <a:gd name="T15" fmla="*/ 779 h 620"/>
                <a:gd name="T16" fmla="*/ 612 w 474"/>
                <a:gd name="T17" fmla="*/ 572 h 620"/>
                <a:gd name="T18" fmla="*/ 612 w 474"/>
                <a:gd name="T19" fmla="*/ 571 h 620"/>
                <a:gd name="T20" fmla="*/ 612 w 474"/>
                <a:gd name="T21" fmla="*/ 395 h 620"/>
                <a:gd name="T22" fmla="*/ 612 w 474"/>
                <a:gd name="T23" fmla="*/ 289 h 620"/>
                <a:gd name="T24" fmla="*/ 612 w 474"/>
                <a:gd name="T25" fmla="*/ 209 h 620"/>
                <a:gd name="T26" fmla="*/ 612 w 474"/>
                <a:gd name="T27" fmla="*/ 172 h 620"/>
                <a:gd name="T28" fmla="*/ 394 w 474"/>
                <a:gd name="T29" fmla="*/ 172 h 620"/>
                <a:gd name="T30" fmla="*/ 350 w 474"/>
                <a:gd name="T31" fmla="*/ 151 h 620"/>
                <a:gd name="T32" fmla="*/ 346 w 474"/>
                <a:gd name="T33" fmla="*/ 133 h 620"/>
                <a:gd name="T34" fmla="*/ 351 w 474"/>
                <a:gd name="T35" fmla="*/ 112 h 620"/>
                <a:gd name="T36" fmla="*/ 369 w 474"/>
                <a:gd name="T37" fmla="*/ 58 h 620"/>
                <a:gd name="T38" fmla="*/ 303 w 474"/>
                <a:gd name="T39" fmla="*/ 0 h 620"/>
                <a:gd name="T40" fmla="*/ 236 w 474"/>
                <a:gd name="T41" fmla="*/ 58 h 620"/>
                <a:gd name="T42" fmla="*/ 256 w 474"/>
                <a:gd name="T43" fmla="*/ 112 h 620"/>
                <a:gd name="T44" fmla="*/ 261 w 474"/>
                <a:gd name="T45" fmla="*/ 133 h 620"/>
                <a:gd name="T46" fmla="*/ 218 w 474"/>
                <a:gd name="T47" fmla="*/ 172 h 620"/>
                <a:gd name="T48" fmla="*/ 217 w 474"/>
                <a:gd name="T49" fmla="*/ 172 h 620"/>
                <a:gd name="T50" fmla="*/ 213 w 474"/>
                <a:gd name="T51" fmla="*/ 172 h 620"/>
                <a:gd name="T52" fmla="*/ 0 w 474"/>
                <a:gd name="T53" fmla="*/ 172 h 620"/>
                <a:gd name="T54" fmla="*/ 0 w 474"/>
                <a:gd name="T55" fmla="*/ 214 h 620"/>
                <a:gd name="T56" fmla="*/ 0 w 474"/>
                <a:gd name="T57" fmla="*/ 397 h 620"/>
                <a:gd name="T58" fmla="*/ 0 w 474"/>
                <a:gd name="T59" fmla="*/ 403 h 620"/>
                <a:gd name="T60" fmla="*/ 10 w 474"/>
                <a:gd name="T61" fmla="*/ 420 h 620"/>
                <a:gd name="T62" fmla="*/ 28 w 474"/>
                <a:gd name="T63" fmla="*/ 419 h 620"/>
                <a:gd name="T64" fmla="*/ 93 w 474"/>
                <a:gd name="T65" fmla="*/ 398 h 620"/>
                <a:gd name="T66" fmla="*/ 178 w 474"/>
                <a:gd name="T67" fmla="*/ 487 h 620"/>
                <a:gd name="T68" fmla="*/ 93 w 474"/>
                <a:gd name="T69" fmla="*/ 575 h 620"/>
                <a:gd name="T70" fmla="*/ 28 w 474"/>
                <a:gd name="T71" fmla="*/ 554 h 620"/>
                <a:gd name="T72" fmla="*/ 9 w 474"/>
                <a:gd name="T73" fmla="*/ 553 h 620"/>
                <a:gd name="T74" fmla="*/ 0 w 474"/>
                <a:gd name="T75" fmla="*/ 571 h 620"/>
                <a:gd name="T76" fmla="*/ 0 w 474"/>
                <a:gd name="T77" fmla="*/ 572 h 6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4" h="620">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cubicBezTo>
                    <a:pt x="0" y="443"/>
                    <a:pt x="0" y="443"/>
                    <a:pt x="0" y="443"/>
                  </a:cubicBezTo>
                </a:path>
              </a:pathLst>
            </a:custGeom>
            <a:solidFill>
              <a:srgbClr val="E74C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4" name="Freeform 7">
              <a:extLst>
                <a:ext uri="{FF2B5EF4-FFF2-40B4-BE49-F238E27FC236}">
                  <a16:creationId xmlns:a16="http://schemas.microsoft.com/office/drawing/2014/main" id="{A1EEC6DA-6FAD-4C8C-8554-8FCD0175A1A5}"/>
                </a:ext>
              </a:extLst>
            </p:cNvPr>
            <p:cNvSpPr>
              <a:spLocks/>
            </p:cNvSpPr>
            <p:nvPr/>
          </p:nvSpPr>
          <p:spPr bwMode="auto">
            <a:xfrm>
              <a:off x="2252" y="3033"/>
              <a:ext cx="613" cy="801"/>
            </a:xfrm>
            <a:custGeom>
              <a:avLst/>
              <a:gdLst>
                <a:gd name="T0" fmla="*/ 0 w 474"/>
                <a:gd name="T1" fmla="*/ 443 h 620"/>
                <a:gd name="T2" fmla="*/ 0 w 474"/>
                <a:gd name="T3" fmla="*/ 447 h 620"/>
                <a:gd name="T4" fmla="*/ 0 w 474"/>
                <a:gd name="T5" fmla="*/ 618 h 620"/>
                <a:gd name="T6" fmla="*/ 161 w 474"/>
                <a:gd name="T7" fmla="*/ 618 h 620"/>
                <a:gd name="T8" fmla="*/ 296 w 474"/>
                <a:gd name="T9" fmla="*/ 618 h 620"/>
                <a:gd name="T10" fmla="*/ 299 w 474"/>
                <a:gd name="T11" fmla="*/ 618 h 620"/>
                <a:gd name="T12" fmla="*/ 459 w 474"/>
                <a:gd name="T13" fmla="*/ 618 h 620"/>
                <a:gd name="T14" fmla="*/ 474 w 474"/>
                <a:gd name="T15" fmla="*/ 603 h 620"/>
                <a:gd name="T16" fmla="*/ 474 w 474"/>
                <a:gd name="T17" fmla="*/ 443 h 620"/>
                <a:gd name="T18" fmla="*/ 474 w 474"/>
                <a:gd name="T19" fmla="*/ 442 h 620"/>
                <a:gd name="T20" fmla="*/ 474 w 474"/>
                <a:gd name="T21" fmla="*/ 306 h 620"/>
                <a:gd name="T22" fmla="*/ 474 w 474"/>
                <a:gd name="T23" fmla="*/ 224 h 620"/>
                <a:gd name="T24" fmla="*/ 474 w 474"/>
                <a:gd name="T25" fmla="*/ 162 h 620"/>
                <a:gd name="T26" fmla="*/ 474 w 474"/>
                <a:gd name="T27" fmla="*/ 133 h 620"/>
                <a:gd name="T28" fmla="*/ 305 w 474"/>
                <a:gd name="T29" fmla="*/ 133 h 620"/>
                <a:gd name="T30" fmla="*/ 271 w 474"/>
                <a:gd name="T31" fmla="*/ 117 h 620"/>
                <a:gd name="T32" fmla="*/ 268 w 474"/>
                <a:gd name="T33" fmla="*/ 103 h 620"/>
                <a:gd name="T34" fmla="*/ 272 w 474"/>
                <a:gd name="T35" fmla="*/ 87 h 620"/>
                <a:gd name="T36" fmla="*/ 286 w 474"/>
                <a:gd name="T37" fmla="*/ 45 h 620"/>
                <a:gd name="T38" fmla="*/ 235 w 474"/>
                <a:gd name="T39" fmla="*/ 0 h 620"/>
                <a:gd name="T40" fmla="*/ 183 w 474"/>
                <a:gd name="T41" fmla="*/ 45 h 620"/>
                <a:gd name="T42" fmla="*/ 198 w 474"/>
                <a:gd name="T43" fmla="*/ 87 h 620"/>
                <a:gd name="T44" fmla="*/ 202 w 474"/>
                <a:gd name="T45" fmla="*/ 103 h 620"/>
                <a:gd name="T46" fmla="*/ 169 w 474"/>
                <a:gd name="T47" fmla="*/ 133 h 620"/>
                <a:gd name="T48" fmla="*/ 168 w 474"/>
                <a:gd name="T49" fmla="*/ 133 h 620"/>
                <a:gd name="T50" fmla="*/ 165 w 474"/>
                <a:gd name="T51" fmla="*/ 133 h 620"/>
                <a:gd name="T52" fmla="*/ 0 w 474"/>
                <a:gd name="T53" fmla="*/ 133 h 620"/>
                <a:gd name="T54" fmla="*/ 0 w 474"/>
                <a:gd name="T55" fmla="*/ 166 h 620"/>
                <a:gd name="T56" fmla="*/ 0 w 474"/>
                <a:gd name="T57" fmla="*/ 307 h 620"/>
                <a:gd name="T58" fmla="*/ 0 w 474"/>
                <a:gd name="T59" fmla="*/ 312 h 620"/>
                <a:gd name="T60" fmla="*/ 8 w 474"/>
                <a:gd name="T61" fmla="*/ 325 h 620"/>
                <a:gd name="T62" fmla="*/ 22 w 474"/>
                <a:gd name="T63" fmla="*/ 324 h 620"/>
                <a:gd name="T64" fmla="*/ 72 w 474"/>
                <a:gd name="T65" fmla="*/ 308 h 620"/>
                <a:gd name="T66" fmla="*/ 138 w 474"/>
                <a:gd name="T67" fmla="*/ 377 h 620"/>
                <a:gd name="T68" fmla="*/ 72 w 474"/>
                <a:gd name="T69" fmla="*/ 445 h 620"/>
                <a:gd name="T70" fmla="*/ 22 w 474"/>
                <a:gd name="T71" fmla="*/ 429 h 620"/>
                <a:gd name="T72" fmla="*/ 7 w 474"/>
                <a:gd name="T73" fmla="*/ 428 h 620"/>
                <a:gd name="T74" fmla="*/ 0 w 474"/>
                <a:gd name="T75" fmla="*/ 442 h 620"/>
                <a:gd name="T76" fmla="*/ 0 w 474"/>
                <a:gd name="T77" fmla="*/ 44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4" h="620">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lnTo>
                    <a:pt x="0" y="443"/>
                  </a:lnTo>
                  <a:close/>
                </a:path>
              </a:pathLst>
            </a:custGeom>
            <a:solidFill>
              <a:schemeClr val="accent4"/>
            </a:solidFill>
            <a:ln w="23813" cap="flat">
              <a:solidFill>
                <a:srgbClr val="FFFFFF"/>
              </a:solidFill>
              <a:prstDash val="solid"/>
              <a:miter lim="800000"/>
              <a:headEnd/>
              <a:tailEnd/>
            </a:ln>
          </p:spPr>
          <p:txBody>
            <a:bodyPr/>
            <a:lstStyle/>
            <a:p>
              <a:pPr eaLnBrk="1" fontAlgn="auto" hangingPunct="1">
                <a:spcBef>
                  <a:spcPts val="0"/>
                </a:spcBef>
                <a:spcAft>
                  <a:spcPts val="0"/>
                </a:spcAft>
                <a:defRPr/>
              </a:pPr>
              <a:endParaRPr lang="id-ID">
                <a:latin typeface="+mn-lt"/>
              </a:endParaRPr>
            </a:p>
          </p:txBody>
        </p:sp>
        <p:sp>
          <p:nvSpPr>
            <p:cNvPr id="5" name="Freeform 8">
              <a:extLst>
                <a:ext uri="{FF2B5EF4-FFF2-40B4-BE49-F238E27FC236}">
                  <a16:creationId xmlns:a16="http://schemas.microsoft.com/office/drawing/2014/main" id="{2817C2A2-4742-4A59-AE38-E7393D994494}"/>
                </a:ext>
              </a:extLst>
            </p:cNvPr>
            <p:cNvSpPr>
              <a:spLocks/>
            </p:cNvSpPr>
            <p:nvPr/>
          </p:nvSpPr>
          <p:spPr bwMode="auto">
            <a:xfrm>
              <a:off x="2249" y="1901"/>
              <a:ext cx="616" cy="800"/>
            </a:xfrm>
            <a:custGeom>
              <a:avLst/>
              <a:gdLst>
                <a:gd name="T0" fmla="*/ 0 w 477"/>
                <a:gd name="T1" fmla="*/ 169 h 619"/>
                <a:gd name="T2" fmla="*/ 7 w 477"/>
                <a:gd name="T3" fmla="*/ 183 h 619"/>
                <a:gd name="T4" fmla="*/ 21 w 477"/>
                <a:gd name="T5" fmla="*/ 182 h 619"/>
                <a:gd name="T6" fmla="*/ 71 w 477"/>
                <a:gd name="T7" fmla="*/ 166 h 619"/>
                <a:gd name="T8" fmla="*/ 134 w 477"/>
                <a:gd name="T9" fmla="*/ 235 h 619"/>
                <a:gd name="T10" fmla="*/ 71 w 477"/>
                <a:gd name="T11" fmla="*/ 303 h 619"/>
                <a:gd name="T12" fmla="*/ 21 w 477"/>
                <a:gd name="T13" fmla="*/ 288 h 619"/>
                <a:gd name="T14" fmla="*/ 7 w 477"/>
                <a:gd name="T15" fmla="*/ 287 h 619"/>
                <a:gd name="T16" fmla="*/ 0 w 477"/>
                <a:gd name="T17" fmla="*/ 299 h 619"/>
                <a:gd name="T18" fmla="*/ 0 w 477"/>
                <a:gd name="T19" fmla="*/ 304 h 619"/>
                <a:gd name="T20" fmla="*/ 0 w 477"/>
                <a:gd name="T21" fmla="*/ 445 h 619"/>
                <a:gd name="T22" fmla="*/ 0 w 477"/>
                <a:gd name="T23" fmla="*/ 454 h 619"/>
                <a:gd name="T24" fmla="*/ 0 w 477"/>
                <a:gd name="T25" fmla="*/ 478 h 619"/>
                <a:gd name="T26" fmla="*/ 168 w 477"/>
                <a:gd name="T27" fmla="*/ 478 h 619"/>
                <a:gd name="T28" fmla="*/ 173 w 477"/>
                <a:gd name="T29" fmla="*/ 478 h 619"/>
                <a:gd name="T30" fmla="*/ 173 w 477"/>
                <a:gd name="T31" fmla="*/ 478 h 619"/>
                <a:gd name="T32" fmla="*/ 165 w 477"/>
                <a:gd name="T33" fmla="*/ 478 h 619"/>
                <a:gd name="T34" fmla="*/ 205 w 477"/>
                <a:gd name="T35" fmla="*/ 508 h 619"/>
                <a:gd name="T36" fmla="*/ 201 w 477"/>
                <a:gd name="T37" fmla="*/ 524 h 619"/>
                <a:gd name="T38" fmla="*/ 187 w 477"/>
                <a:gd name="T39" fmla="*/ 567 h 619"/>
                <a:gd name="T40" fmla="*/ 239 w 477"/>
                <a:gd name="T41" fmla="*/ 619 h 619"/>
                <a:gd name="T42" fmla="*/ 290 w 477"/>
                <a:gd name="T43" fmla="*/ 567 h 619"/>
                <a:gd name="T44" fmla="*/ 276 w 477"/>
                <a:gd name="T45" fmla="*/ 524 h 619"/>
                <a:gd name="T46" fmla="*/ 272 w 477"/>
                <a:gd name="T47" fmla="*/ 508 h 619"/>
                <a:gd name="T48" fmla="*/ 277 w 477"/>
                <a:gd name="T49" fmla="*/ 491 h 619"/>
                <a:gd name="T50" fmla="*/ 291 w 477"/>
                <a:gd name="T51" fmla="*/ 481 h 619"/>
                <a:gd name="T52" fmla="*/ 297 w 477"/>
                <a:gd name="T53" fmla="*/ 479 h 619"/>
                <a:gd name="T54" fmla="*/ 309 w 477"/>
                <a:gd name="T55" fmla="*/ 478 h 619"/>
                <a:gd name="T56" fmla="*/ 312 w 477"/>
                <a:gd name="T57" fmla="*/ 478 h 619"/>
                <a:gd name="T58" fmla="*/ 318 w 477"/>
                <a:gd name="T59" fmla="*/ 478 h 619"/>
                <a:gd name="T60" fmla="*/ 319 w 477"/>
                <a:gd name="T61" fmla="*/ 478 h 619"/>
                <a:gd name="T62" fmla="*/ 329 w 477"/>
                <a:gd name="T63" fmla="*/ 478 h 619"/>
                <a:gd name="T64" fmla="*/ 341 w 477"/>
                <a:gd name="T65" fmla="*/ 478 h 619"/>
                <a:gd name="T66" fmla="*/ 355 w 477"/>
                <a:gd name="T67" fmla="*/ 478 h 619"/>
                <a:gd name="T68" fmla="*/ 369 w 477"/>
                <a:gd name="T69" fmla="*/ 478 h 619"/>
                <a:gd name="T70" fmla="*/ 383 w 477"/>
                <a:gd name="T71" fmla="*/ 478 h 619"/>
                <a:gd name="T72" fmla="*/ 398 w 477"/>
                <a:gd name="T73" fmla="*/ 478 h 619"/>
                <a:gd name="T74" fmla="*/ 412 w 477"/>
                <a:gd name="T75" fmla="*/ 478 h 619"/>
                <a:gd name="T76" fmla="*/ 426 w 477"/>
                <a:gd name="T77" fmla="*/ 478 h 619"/>
                <a:gd name="T78" fmla="*/ 439 w 477"/>
                <a:gd name="T79" fmla="*/ 478 h 619"/>
                <a:gd name="T80" fmla="*/ 450 w 477"/>
                <a:gd name="T81" fmla="*/ 478 h 619"/>
                <a:gd name="T82" fmla="*/ 460 w 477"/>
                <a:gd name="T83" fmla="*/ 478 h 619"/>
                <a:gd name="T84" fmla="*/ 470 w 477"/>
                <a:gd name="T85" fmla="*/ 478 h 619"/>
                <a:gd name="T86" fmla="*/ 475 w 477"/>
                <a:gd name="T87" fmla="*/ 478 h 619"/>
                <a:gd name="T88" fmla="*/ 477 w 477"/>
                <a:gd name="T89" fmla="*/ 478 h 619"/>
                <a:gd name="T90" fmla="*/ 477 w 477"/>
                <a:gd name="T91" fmla="*/ 15 h 619"/>
                <a:gd name="T92" fmla="*/ 462 w 477"/>
                <a:gd name="T93" fmla="*/ 0 h 619"/>
                <a:gd name="T94" fmla="*/ 0 w 477"/>
                <a:gd name="T95" fmla="*/ 0 h 619"/>
                <a:gd name="T96" fmla="*/ 0 w 477"/>
                <a:gd name="T97" fmla="*/ 164 h 619"/>
                <a:gd name="T98" fmla="*/ 0 w 477"/>
                <a:gd name="T99" fmla="*/ 168 h 619"/>
                <a:gd name="T100" fmla="*/ 0 w 477"/>
                <a:gd name="T101" fmla="*/ 1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619">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60450" name="Freeform 9">
              <a:extLst>
                <a:ext uri="{FF2B5EF4-FFF2-40B4-BE49-F238E27FC236}">
                  <a16:creationId xmlns:a16="http://schemas.microsoft.com/office/drawing/2014/main" id="{77466B56-0434-4590-9023-CB50E5230065}"/>
                </a:ext>
              </a:extLst>
            </p:cNvPr>
            <p:cNvSpPr>
              <a:spLocks/>
            </p:cNvSpPr>
            <p:nvPr/>
          </p:nvSpPr>
          <p:spPr bwMode="auto">
            <a:xfrm>
              <a:off x="2249" y="1901"/>
              <a:ext cx="617" cy="800"/>
            </a:xfrm>
            <a:custGeom>
              <a:avLst/>
              <a:gdLst>
                <a:gd name="T0" fmla="*/ 0 w 477"/>
                <a:gd name="T1" fmla="*/ 218 h 619"/>
                <a:gd name="T2" fmla="*/ 9 w 477"/>
                <a:gd name="T3" fmla="*/ 237 h 619"/>
                <a:gd name="T4" fmla="*/ 27 w 477"/>
                <a:gd name="T5" fmla="*/ 235 h 619"/>
                <a:gd name="T6" fmla="*/ 92 w 477"/>
                <a:gd name="T7" fmla="*/ 215 h 619"/>
                <a:gd name="T8" fmla="*/ 173 w 477"/>
                <a:gd name="T9" fmla="*/ 304 h 619"/>
                <a:gd name="T10" fmla="*/ 92 w 477"/>
                <a:gd name="T11" fmla="*/ 392 h 619"/>
                <a:gd name="T12" fmla="*/ 27 w 477"/>
                <a:gd name="T13" fmla="*/ 372 h 619"/>
                <a:gd name="T14" fmla="*/ 9 w 477"/>
                <a:gd name="T15" fmla="*/ 371 h 619"/>
                <a:gd name="T16" fmla="*/ 0 w 477"/>
                <a:gd name="T17" fmla="*/ 386 h 619"/>
                <a:gd name="T18" fmla="*/ 0 w 477"/>
                <a:gd name="T19" fmla="*/ 393 h 619"/>
                <a:gd name="T20" fmla="*/ 0 w 477"/>
                <a:gd name="T21" fmla="*/ 575 h 619"/>
                <a:gd name="T22" fmla="*/ 0 w 477"/>
                <a:gd name="T23" fmla="*/ 587 h 619"/>
                <a:gd name="T24" fmla="*/ 0 w 477"/>
                <a:gd name="T25" fmla="*/ 618 h 619"/>
                <a:gd name="T26" fmla="*/ 217 w 477"/>
                <a:gd name="T27" fmla="*/ 618 h 619"/>
                <a:gd name="T28" fmla="*/ 224 w 477"/>
                <a:gd name="T29" fmla="*/ 618 h 619"/>
                <a:gd name="T30" fmla="*/ 224 w 477"/>
                <a:gd name="T31" fmla="*/ 618 h 619"/>
                <a:gd name="T32" fmla="*/ 213 w 477"/>
                <a:gd name="T33" fmla="*/ 618 h 619"/>
                <a:gd name="T34" fmla="*/ 265 w 477"/>
                <a:gd name="T35" fmla="*/ 657 h 619"/>
                <a:gd name="T36" fmla="*/ 260 w 477"/>
                <a:gd name="T37" fmla="*/ 677 h 619"/>
                <a:gd name="T38" fmla="*/ 242 w 477"/>
                <a:gd name="T39" fmla="*/ 733 h 619"/>
                <a:gd name="T40" fmla="*/ 309 w 477"/>
                <a:gd name="T41" fmla="*/ 800 h 619"/>
                <a:gd name="T42" fmla="*/ 375 w 477"/>
                <a:gd name="T43" fmla="*/ 733 h 619"/>
                <a:gd name="T44" fmla="*/ 357 w 477"/>
                <a:gd name="T45" fmla="*/ 677 h 619"/>
                <a:gd name="T46" fmla="*/ 352 w 477"/>
                <a:gd name="T47" fmla="*/ 657 h 619"/>
                <a:gd name="T48" fmla="*/ 358 w 477"/>
                <a:gd name="T49" fmla="*/ 635 h 619"/>
                <a:gd name="T50" fmla="*/ 376 w 477"/>
                <a:gd name="T51" fmla="*/ 622 h 619"/>
                <a:gd name="T52" fmla="*/ 384 w 477"/>
                <a:gd name="T53" fmla="*/ 619 h 619"/>
                <a:gd name="T54" fmla="*/ 400 w 477"/>
                <a:gd name="T55" fmla="*/ 618 h 619"/>
                <a:gd name="T56" fmla="*/ 404 w 477"/>
                <a:gd name="T57" fmla="*/ 618 h 619"/>
                <a:gd name="T58" fmla="*/ 411 w 477"/>
                <a:gd name="T59" fmla="*/ 618 h 619"/>
                <a:gd name="T60" fmla="*/ 413 w 477"/>
                <a:gd name="T61" fmla="*/ 618 h 619"/>
                <a:gd name="T62" fmla="*/ 426 w 477"/>
                <a:gd name="T63" fmla="*/ 618 h 619"/>
                <a:gd name="T64" fmla="*/ 441 w 477"/>
                <a:gd name="T65" fmla="*/ 618 h 619"/>
                <a:gd name="T66" fmla="*/ 459 w 477"/>
                <a:gd name="T67" fmla="*/ 618 h 619"/>
                <a:gd name="T68" fmla="*/ 477 w 477"/>
                <a:gd name="T69" fmla="*/ 618 h 619"/>
                <a:gd name="T70" fmla="*/ 495 w 477"/>
                <a:gd name="T71" fmla="*/ 618 h 619"/>
                <a:gd name="T72" fmla="*/ 515 w 477"/>
                <a:gd name="T73" fmla="*/ 618 h 619"/>
                <a:gd name="T74" fmla="*/ 533 w 477"/>
                <a:gd name="T75" fmla="*/ 618 h 619"/>
                <a:gd name="T76" fmla="*/ 551 w 477"/>
                <a:gd name="T77" fmla="*/ 618 h 619"/>
                <a:gd name="T78" fmla="*/ 568 w 477"/>
                <a:gd name="T79" fmla="*/ 618 h 619"/>
                <a:gd name="T80" fmla="*/ 582 w 477"/>
                <a:gd name="T81" fmla="*/ 618 h 619"/>
                <a:gd name="T82" fmla="*/ 595 w 477"/>
                <a:gd name="T83" fmla="*/ 618 h 619"/>
                <a:gd name="T84" fmla="*/ 608 w 477"/>
                <a:gd name="T85" fmla="*/ 618 h 619"/>
                <a:gd name="T86" fmla="*/ 614 w 477"/>
                <a:gd name="T87" fmla="*/ 618 h 619"/>
                <a:gd name="T88" fmla="*/ 617 w 477"/>
                <a:gd name="T89" fmla="*/ 618 h 619"/>
                <a:gd name="T90" fmla="*/ 617 w 477"/>
                <a:gd name="T91" fmla="*/ 19 h 619"/>
                <a:gd name="T92" fmla="*/ 598 w 477"/>
                <a:gd name="T93" fmla="*/ 0 h 619"/>
                <a:gd name="T94" fmla="*/ 0 w 477"/>
                <a:gd name="T95" fmla="*/ 0 h 619"/>
                <a:gd name="T96" fmla="*/ 0 w 477"/>
                <a:gd name="T97" fmla="*/ 212 h 619"/>
                <a:gd name="T98" fmla="*/ 0 w 477"/>
                <a:gd name="T99" fmla="*/ 217 h 619"/>
                <a:gd name="T100" fmla="*/ 0 w 477"/>
                <a:gd name="T101" fmla="*/ 218 h 6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7" h="619">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close/>
                </a:path>
              </a:pathLst>
            </a:custGeom>
            <a:noFill/>
            <a:ln w="238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7" name="Freeform 10">
              <a:extLst>
                <a:ext uri="{FF2B5EF4-FFF2-40B4-BE49-F238E27FC236}">
                  <a16:creationId xmlns:a16="http://schemas.microsoft.com/office/drawing/2014/main" id="{2A01E008-F5D9-43EC-9EBD-C546955C062A}"/>
                </a:ext>
              </a:extLst>
            </p:cNvPr>
            <p:cNvSpPr>
              <a:spLocks/>
            </p:cNvSpPr>
            <p:nvPr/>
          </p:nvSpPr>
          <p:spPr bwMode="auto">
            <a:xfrm>
              <a:off x="1423" y="1707"/>
              <a:ext cx="980" cy="809"/>
            </a:xfrm>
            <a:custGeom>
              <a:avLst/>
              <a:gdLst>
                <a:gd name="T0" fmla="*/ 760 w 760"/>
                <a:gd name="T1" fmla="*/ 384 h 626"/>
                <a:gd name="T2" fmla="*/ 713 w 760"/>
                <a:gd name="T3" fmla="*/ 331 h 626"/>
                <a:gd name="T4" fmla="*/ 669 w 760"/>
                <a:gd name="T5" fmla="*/ 345 h 626"/>
                <a:gd name="T6" fmla="*/ 639 w 760"/>
                <a:gd name="T7" fmla="*/ 346 h 626"/>
                <a:gd name="T8" fmla="*/ 623 w 760"/>
                <a:gd name="T9" fmla="*/ 318 h 626"/>
                <a:gd name="T10" fmla="*/ 623 w 760"/>
                <a:gd name="T11" fmla="*/ 318 h 626"/>
                <a:gd name="T12" fmla="*/ 623 w 760"/>
                <a:gd name="T13" fmla="*/ 313 h 626"/>
                <a:gd name="T14" fmla="*/ 623 w 760"/>
                <a:gd name="T15" fmla="*/ 0 h 626"/>
                <a:gd name="T16" fmla="*/ 137 w 760"/>
                <a:gd name="T17" fmla="*/ 0 h 626"/>
                <a:gd name="T18" fmla="*/ 137 w 760"/>
                <a:gd name="T19" fmla="*/ 310 h 626"/>
                <a:gd name="T20" fmla="*/ 137 w 760"/>
                <a:gd name="T21" fmla="*/ 314 h 626"/>
                <a:gd name="T22" fmla="*/ 137 w 760"/>
                <a:gd name="T23" fmla="*/ 314 h 626"/>
                <a:gd name="T24" fmla="*/ 121 w 760"/>
                <a:gd name="T25" fmla="*/ 342 h 626"/>
                <a:gd name="T26" fmla="*/ 91 w 760"/>
                <a:gd name="T27" fmla="*/ 342 h 626"/>
                <a:gd name="T28" fmla="*/ 47 w 760"/>
                <a:gd name="T29" fmla="*/ 327 h 626"/>
                <a:gd name="T30" fmla="*/ 0 w 760"/>
                <a:gd name="T31" fmla="*/ 381 h 626"/>
                <a:gd name="T32" fmla="*/ 47 w 760"/>
                <a:gd name="T33" fmla="*/ 434 h 626"/>
                <a:gd name="T34" fmla="*/ 91 w 760"/>
                <a:gd name="T35" fmla="*/ 420 h 626"/>
                <a:gd name="T36" fmla="*/ 121 w 760"/>
                <a:gd name="T37" fmla="*/ 419 h 626"/>
                <a:gd name="T38" fmla="*/ 137 w 760"/>
                <a:gd name="T39" fmla="*/ 448 h 626"/>
                <a:gd name="T40" fmla="*/ 137 w 760"/>
                <a:gd name="T41" fmla="*/ 452 h 626"/>
                <a:gd name="T42" fmla="*/ 137 w 760"/>
                <a:gd name="T43" fmla="*/ 626 h 626"/>
                <a:gd name="T44" fmla="*/ 160 w 760"/>
                <a:gd name="T45" fmla="*/ 626 h 626"/>
                <a:gd name="T46" fmla="*/ 251 w 760"/>
                <a:gd name="T47" fmla="*/ 626 h 626"/>
                <a:gd name="T48" fmla="*/ 317 w 760"/>
                <a:gd name="T49" fmla="*/ 626 h 626"/>
                <a:gd name="T50" fmla="*/ 320 w 760"/>
                <a:gd name="T51" fmla="*/ 626 h 626"/>
                <a:gd name="T52" fmla="*/ 338 w 760"/>
                <a:gd name="T53" fmla="*/ 612 h 626"/>
                <a:gd name="T54" fmla="*/ 336 w 760"/>
                <a:gd name="T55" fmla="*/ 602 h 626"/>
                <a:gd name="T56" fmla="*/ 320 w 760"/>
                <a:gd name="T57" fmla="*/ 552 h 626"/>
                <a:gd name="T58" fmla="*/ 389 w 760"/>
                <a:gd name="T59" fmla="*/ 489 h 626"/>
                <a:gd name="T60" fmla="*/ 458 w 760"/>
                <a:gd name="T61" fmla="*/ 552 h 626"/>
                <a:gd name="T62" fmla="*/ 442 w 760"/>
                <a:gd name="T63" fmla="*/ 602 h 626"/>
                <a:gd name="T64" fmla="*/ 439 w 760"/>
                <a:gd name="T65" fmla="*/ 612 h 626"/>
                <a:gd name="T66" fmla="*/ 457 w 760"/>
                <a:gd name="T67" fmla="*/ 626 h 626"/>
                <a:gd name="T68" fmla="*/ 488 w 760"/>
                <a:gd name="T69" fmla="*/ 626 h 626"/>
                <a:gd name="T70" fmla="*/ 513 w 760"/>
                <a:gd name="T71" fmla="*/ 626 h 626"/>
                <a:gd name="T72" fmla="*/ 521 w 760"/>
                <a:gd name="T73" fmla="*/ 626 h 626"/>
                <a:gd name="T74" fmla="*/ 593 w 760"/>
                <a:gd name="T75" fmla="*/ 626 h 626"/>
                <a:gd name="T76" fmla="*/ 623 w 760"/>
                <a:gd name="T77" fmla="*/ 626 h 626"/>
                <a:gd name="T78" fmla="*/ 623 w 760"/>
                <a:gd name="T79" fmla="*/ 456 h 626"/>
                <a:gd name="T80" fmla="*/ 623 w 760"/>
                <a:gd name="T81" fmla="*/ 452 h 626"/>
                <a:gd name="T82" fmla="*/ 639 w 760"/>
                <a:gd name="T83" fmla="*/ 423 h 626"/>
                <a:gd name="T84" fmla="*/ 669 w 760"/>
                <a:gd name="T85" fmla="*/ 423 h 626"/>
                <a:gd name="T86" fmla="*/ 713 w 760"/>
                <a:gd name="T87" fmla="*/ 438 h 626"/>
                <a:gd name="T88" fmla="*/ 760 w 760"/>
                <a:gd name="T89" fmla="*/ 384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626">
                  <a:moveTo>
                    <a:pt x="760" y="384"/>
                  </a:moveTo>
                  <a:cubicBezTo>
                    <a:pt x="760" y="355"/>
                    <a:pt x="739" y="331"/>
                    <a:pt x="713" y="331"/>
                  </a:cubicBezTo>
                  <a:cubicBezTo>
                    <a:pt x="701" y="331"/>
                    <a:pt x="677" y="341"/>
                    <a:pt x="669" y="345"/>
                  </a:cubicBezTo>
                  <a:cubicBezTo>
                    <a:pt x="658" y="351"/>
                    <a:pt x="648" y="351"/>
                    <a:pt x="639" y="346"/>
                  </a:cubicBezTo>
                  <a:cubicBezTo>
                    <a:pt x="630" y="341"/>
                    <a:pt x="624" y="331"/>
                    <a:pt x="623" y="318"/>
                  </a:cubicBezTo>
                  <a:cubicBezTo>
                    <a:pt x="623" y="318"/>
                    <a:pt x="623" y="318"/>
                    <a:pt x="623" y="318"/>
                  </a:cubicBezTo>
                  <a:cubicBezTo>
                    <a:pt x="623" y="317"/>
                    <a:pt x="623" y="315"/>
                    <a:pt x="623" y="313"/>
                  </a:cubicBezTo>
                  <a:cubicBezTo>
                    <a:pt x="623" y="0"/>
                    <a:pt x="623" y="0"/>
                    <a:pt x="623" y="0"/>
                  </a:cubicBezTo>
                  <a:cubicBezTo>
                    <a:pt x="461" y="0"/>
                    <a:pt x="299" y="0"/>
                    <a:pt x="137" y="0"/>
                  </a:cubicBezTo>
                  <a:cubicBezTo>
                    <a:pt x="137" y="310"/>
                    <a:pt x="137" y="310"/>
                    <a:pt x="137" y="310"/>
                  </a:cubicBezTo>
                  <a:cubicBezTo>
                    <a:pt x="137" y="312"/>
                    <a:pt x="137" y="313"/>
                    <a:pt x="137" y="314"/>
                  </a:cubicBezTo>
                  <a:cubicBezTo>
                    <a:pt x="137" y="314"/>
                    <a:pt x="137" y="314"/>
                    <a:pt x="137" y="314"/>
                  </a:cubicBezTo>
                  <a:cubicBezTo>
                    <a:pt x="136" y="327"/>
                    <a:pt x="130" y="337"/>
                    <a:pt x="121" y="342"/>
                  </a:cubicBezTo>
                  <a:cubicBezTo>
                    <a:pt x="113" y="347"/>
                    <a:pt x="102" y="347"/>
                    <a:pt x="91" y="342"/>
                  </a:cubicBezTo>
                  <a:cubicBezTo>
                    <a:pt x="83" y="338"/>
                    <a:pt x="59" y="327"/>
                    <a:pt x="47" y="327"/>
                  </a:cubicBezTo>
                  <a:cubicBezTo>
                    <a:pt x="21" y="327"/>
                    <a:pt x="0" y="351"/>
                    <a:pt x="0" y="381"/>
                  </a:cubicBezTo>
                  <a:cubicBezTo>
                    <a:pt x="0" y="410"/>
                    <a:pt x="21" y="434"/>
                    <a:pt x="47" y="434"/>
                  </a:cubicBezTo>
                  <a:cubicBezTo>
                    <a:pt x="59" y="434"/>
                    <a:pt x="83" y="424"/>
                    <a:pt x="91" y="420"/>
                  </a:cubicBezTo>
                  <a:cubicBezTo>
                    <a:pt x="102" y="414"/>
                    <a:pt x="113" y="414"/>
                    <a:pt x="121" y="419"/>
                  </a:cubicBezTo>
                  <a:cubicBezTo>
                    <a:pt x="130" y="425"/>
                    <a:pt x="136" y="435"/>
                    <a:pt x="137" y="448"/>
                  </a:cubicBezTo>
                  <a:cubicBezTo>
                    <a:pt x="137" y="452"/>
                    <a:pt x="137" y="452"/>
                    <a:pt x="137" y="452"/>
                  </a:cubicBezTo>
                  <a:cubicBezTo>
                    <a:pt x="137" y="626"/>
                    <a:pt x="137" y="626"/>
                    <a:pt x="137" y="626"/>
                  </a:cubicBezTo>
                  <a:cubicBezTo>
                    <a:pt x="160" y="626"/>
                    <a:pt x="160" y="626"/>
                    <a:pt x="160" y="626"/>
                  </a:cubicBezTo>
                  <a:cubicBezTo>
                    <a:pt x="251" y="626"/>
                    <a:pt x="251" y="626"/>
                    <a:pt x="251" y="626"/>
                  </a:cubicBezTo>
                  <a:cubicBezTo>
                    <a:pt x="317" y="626"/>
                    <a:pt x="317" y="626"/>
                    <a:pt x="317" y="626"/>
                  </a:cubicBezTo>
                  <a:cubicBezTo>
                    <a:pt x="320" y="626"/>
                    <a:pt x="320" y="626"/>
                    <a:pt x="320" y="626"/>
                  </a:cubicBezTo>
                  <a:cubicBezTo>
                    <a:pt x="331" y="625"/>
                    <a:pt x="338" y="620"/>
                    <a:pt x="338" y="612"/>
                  </a:cubicBezTo>
                  <a:cubicBezTo>
                    <a:pt x="338" y="609"/>
                    <a:pt x="337" y="606"/>
                    <a:pt x="336" y="602"/>
                  </a:cubicBezTo>
                  <a:cubicBezTo>
                    <a:pt x="334" y="599"/>
                    <a:pt x="320" y="569"/>
                    <a:pt x="320" y="552"/>
                  </a:cubicBezTo>
                  <a:cubicBezTo>
                    <a:pt x="320" y="517"/>
                    <a:pt x="351" y="489"/>
                    <a:pt x="389" y="489"/>
                  </a:cubicBezTo>
                  <a:cubicBezTo>
                    <a:pt x="427" y="489"/>
                    <a:pt x="458" y="517"/>
                    <a:pt x="458" y="552"/>
                  </a:cubicBezTo>
                  <a:cubicBezTo>
                    <a:pt x="458" y="569"/>
                    <a:pt x="443" y="599"/>
                    <a:pt x="442" y="602"/>
                  </a:cubicBezTo>
                  <a:cubicBezTo>
                    <a:pt x="440" y="606"/>
                    <a:pt x="439" y="609"/>
                    <a:pt x="439" y="612"/>
                  </a:cubicBezTo>
                  <a:cubicBezTo>
                    <a:pt x="439" y="620"/>
                    <a:pt x="446" y="625"/>
                    <a:pt x="457" y="626"/>
                  </a:cubicBezTo>
                  <a:cubicBezTo>
                    <a:pt x="488" y="626"/>
                    <a:pt x="488" y="626"/>
                    <a:pt x="488" y="626"/>
                  </a:cubicBezTo>
                  <a:cubicBezTo>
                    <a:pt x="513" y="626"/>
                    <a:pt x="513" y="626"/>
                    <a:pt x="513" y="626"/>
                  </a:cubicBezTo>
                  <a:cubicBezTo>
                    <a:pt x="521" y="626"/>
                    <a:pt x="521" y="626"/>
                    <a:pt x="521" y="626"/>
                  </a:cubicBezTo>
                  <a:cubicBezTo>
                    <a:pt x="593" y="626"/>
                    <a:pt x="593" y="626"/>
                    <a:pt x="593" y="626"/>
                  </a:cubicBezTo>
                  <a:cubicBezTo>
                    <a:pt x="595" y="626"/>
                    <a:pt x="613" y="626"/>
                    <a:pt x="623" y="626"/>
                  </a:cubicBezTo>
                  <a:cubicBezTo>
                    <a:pt x="623" y="456"/>
                    <a:pt x="623" y="456"/>
                    <a:pt x="623" y="456"/>
                  </a:cubicBezTo>
                  <a:cubicBezTo>
                    <a:pt x="623" y="452"/>
                    <a:pt x="623" y="452"/>
                    <a:pt x="623" y="452"/>
                  </a:cubicBezTo>
                  <a:cubicBezTo>
                    <a:pt x="624" y="439"/>
                    <a:pt x="630" y="428"/>
                    <a:pt x="639" y="423"/>
                  </a:cubicBezTo>
                  <a:cubicBezTo>
                    <a:pt x="648" y="418"/>
                    <a:pt x="658" y="418"/>
                    <a:pt x="669" y="423"/>
                  </a:cubicBezTo>
                  <a:cubicBezTo>
                    <a:pt x="677" y="427"/>
                    <a:pt x="701" y="438"/>
                    <a:pt x="713" y="438"/>
                  </a:cubicBezTo>
                  <a:cubicBezTo>
                    <a:pt x="739" y="438"/>
                    <a:pt x="760" y="414"/>
                    <a:pt x="760" y="384"/>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0452" name="Freeform 11">
              <a:extLst>
                <a:ext uri="{FF2B5EF4-FFF2-40B4-BE49-F238E27FC236}">
                  <a16:creationId xmlns:a16="http://schemas.microsoft.com/office/drawing/2014/main" id="{D1FD4356-A506-4518-A724-E5C73CADFBDE}"/>
                </a:ext>
              </a:extLst>
            </p:cNvPr>
            <p:cNvSpPr>
              <a:spLocks/>
            </p:cNvSpPr>
            <p:nvPr/>
          </p:nvSpPr>
          <p:spPr bwMode="auto">
            <a:xfrm>
              <a:off x="1423" y="1707"/>
              <a:ext cx="981" cy="809"/>
            </a:xfrm>
            <a:custGeom>
              <a:avLst/>
              <a:gdLst>
                <a:gd name="T0" fmla="*/ 981 w 760"/>
                <a:gd name="T1" fmla="*/ 496 h 626"/>
                <a:gd name="T2" fmla="*/ 920 w 760"/>
                <a:gd name="T3" fmla="*/ 428 h 626"/>
                <a:gd name="T4" fmla="*/ 864 w 760"/>
                <a:gd name="T5" fmla="*/ 446 h 626"/>
                <a:gd name="T6" fmla="*/ 825 w 760"/>
                <a:gd name="T7" fmla="*/ 447 h 626"/>
                <a:gd name="T8" fmla="*/ 804 w 760"/>
                <a:gd name="T9" fmla="*/ 411 h 626"/>
                <a:gd name="T10" fmla="*/ 804 w 760"/>
                <a:gd name="T11" fmla="*/ 411 h 626"/>
                <a:gd name="T12" fmla="*/ 804 w 760"/>
                <a:gd name="T13" fmla="*/ 405 h 626"/>
                <a:gd name="T14" fmla="*/ 804 w 760"/>
                <a:gd name="T15" fmla="*/ 0 h 626"/>
                <a:gd name="T16" fmla="*/ 177 w 760"/>
                <a:gd name="T17" fmla="*/ 0 h 626"/>
                <a:gd name="T18" fmla="*/ 177 w 760"/>
                <a:gd name="T19" fmla="*/ 401 h 626"/>
                <a:gd name="T20" fmla="*/ 177 w 760"/>
                <a:gd name="T21" fmla="*/ 406 h 626"/>
                <a:gd name="T22" fmla="*/ 177 w 760"/>
                <a:gd name="T23" fmla="*/ 406 h 626"/>
                <a:gd name="T24" fmla="*/ 156 w 760"/>
                <a:gd name="T25" fmla="*/ 442 h 626"/>
                <a:gd name="T26" fmla="*/ 117 w 760"/>
                <a:gd name="T27" fmla="*/ 442 h 626"/>
                <a:gd name="T28" fmla="*/ 61 w 760"/>
                <a:gd name="T29" fmla="*/ 423 h 626"/>
                <a:gd name="T30" fmla="*/ 0 w 760"/>
                <a:gd name="T31" fmla="*/ 492 h 626"/>
                <a:gd name="T32" fmla="*/ 61 w 760"/>
                <a:gd name="T33" fmla="*/ 561 h 626"/>
                <a:gd name="T34" fmla="*/ 117 w 760"/>
                <a:gd name="T35" fmla="*/ 543 h 626"/>
                <a:gd name="T36" fmla="*/ 156 w 760"/>
                <a:gd name="T37" fmla="*/ 541 h 626"/>
                <a:gd name="T38" fmla="*/ 177 w 760"/>
                <a:gd name="T39" fmla="*/ 579 h 626"/>
                <a:gd name="T40" fmla="*/ 177 w 760"/>
                <a:gd name="T41" fmla="*/ 584 h 626"/>
                <a:gd name="T42" fmla="*/ 177 w 760"/>
                <a:gd name="T43" fmla="*/ 809 h 626"/>
                <a:gd name="T44" fmla="*/ 207 w 760"/>
                <a:gd name="T45" fmla="*/ 809 h 626"/>
                <a:gd name="T46" fmla="*/ 324 w 760"/>
                <a:gd name="T47" fmla="*/ 809 h 626"/>
                <a:gd name="T48" fmla="*/ 409 w 760"/>
                <a:gd name="T49" fmla="*/ 809 h 626"/>
                <a:gd name="T50" fmla="*/ 413 w 760"/>
                <a:gd name="T51" fmla="*/ 809 h 626"/>
                <a:gd name="T52" fmla="*/ 436 w 760"/>
                <a:gd name="T53" fmla="*/ 791 h 626"/>
                <a:gd name="T54" fmla="*/ 434 w 760"/>
                <a:gd name="T55" fmla="*/ 778 h 626"/>
                <a:gd name="T56" fmla="*/ 413 w 760"/>
                <a:gd name="T57" fmla="*/ 713 h 626"/>
                <a:gd name="T58" fmla="*/ 502 w 760"/>
                <a:gd name="T59" fmla="*/ 632 h 626"/>
                <a:gd name="T60" fmla="*/ 591 w 760"/>
                <a:gd name="T61" fmla="*/ 713 h 626"/>
                <a:gd name="T62" fmla="*/ 571 w 760"/>
                <a:gd name="T63" fmla="*/ 778 h 626"/>
                <a:gd name="T64" fmla="*/ 567 w 760"/>
                <a:gd name="T65" fmla="*/ 791 h 626"/>
                <a:gd name="T66" fmla="*/ 590 w 760"/>
                <a:gd name="T67" fmla="*/ 809 h 626"/>
                <a:gd name="T68" fmla="*/ 630 w 760"/>
                <a:gd name="T69" fmla="*/ 809 h 626"/>
                <a:gd name="T70" fmla="*/ 662 w 760"/>
                <a:gd name="T71" fmla="*/ 809 h 626"/>
                <a:gd name="T72" fmla="*/ 673 w 760"/>
                <a:gd name="T73" fmla="*/ 809 h 626"/>
                <a:gd name="T74" fmla="*/ 765 w 760"/>
                <a:gd name="T75" fmla="*/ 809 h 626"/>
                <a:gd name="T76" fmla="*/ 804 w 760"/>
                <a:gd name="T77" fmla="*/ 809 h 626"/>
                <a:gd name="T78" fmla="*/ 804 w 760"/>
                <a:gd name="T79" fmla="*/ 589 h 626"/>
                <a:gd name="T80" fmla="*/ 804 w 760"/>
                <a:gd name="T81" fmla="*/ 584 h 626"/>
                <a:gd name="T82" fmla="*/ 825 w 760"/>
                <a:gd name="T83" fmla="*/ 547 h 626"/>
                <a:gd name="T84" fmla="*/ 864 w 760"/>
                <a:gd name="T85" fmla="*/ 547 h 626"/>
                <a:gd name="T86" fmla="*/ 920 w 760"/>
                <a:gd name="T87" fmla="*/ 566 h 626"/>
                <a:gd name="T88" fmla="*/ 981 w 760"/>
                <a:gd name="T89" fmla="*/ 496 h 6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60" h="626">
                  <a:moveTo>
                    <a:pt x="760" y="384"/>
                  </a:moveTo>
                  <a:cubicBezTo>
                    <a:pt x="760" y="355"/>
                    <a:pt x="739" y="331"/>
                    <a:pt x="713" y="331"/>
                  </a:cubicBezTo>
                  <a:cubicBezTo>
                    <a:pt x="701" y="331"/>
                    <a:pt x="677" y="341"/>
                    <a:pt x="669" y="345"/>
                  </a:cubicBezTo>
                  <a:cubicBezTo>
                    <a:pt x="658" y="351"/>
                    <a:pt x="648" y="351"/>
                    <a:pt x="639" y="346"/>
                  </a:cubicBezTo>
                  <a:cubicBezTo>
                    <a:pt x="630" y="341"/>
                    <a:pt x="624" y="331"/>
                    <a:pt x="623" y="318"/>
                  </a:cubicBezTo>
                  <a:cubicBezTo>
                    <a:pt x="623" y="318"/>
                    <a:pt x="623" y="318"/>
                    <a:pt x="623" y="318"/>
                  </a:cubicBezTo>
                  <a:cubicBezTo>
                    <a:pt x="623" y="317"/>
                    <a:pt x="623" y="315"/>
                    <a:pt x="623" y="313"/>
                  </a:cubicBezTo>
                  <a:cubicBezTo>
                    <a:pt x="623" y="0"/>
                    <a:pt x="623" y="0"/>
                    <a:pt x="623" y="0"/>
                  </a:cubicBezTo>
                  <a:cubicBezTo>
                    <a:pt x="461" y="0"/>
                    <a:pt x="299" y="0"/>
                    <a:pt x="137" y="0"/>
                  </a:cubicBezTo>
                  <a:cubicBezTo>
                    <a:pt x="137" y="310"/>
                    <a:pt x="137" y="310"/>
                    <a:pt x="137" y="310"/>
                  </a:cubicBezTo>
                  <a:cubicBezTo>
                    <a:pt x="137" y="312"/>
                    <a:pt x="137" y="313"/>
                    <a:pt x="137" y="314"/>
                  </a:cubicBezTo>
                  <a:cubicBezTo>
                    <a:pt x="137" y="314"/>
                    <a:pt x="137" y="314"/>
                    <a:pt x="137" y="314"/>
                  </a:cubicBezTo>
                  <a:cubicBezTo>
                    <a:pt x="136" y="327"/>
                    <a:pt x="130" y="337"/>
                    <a:pt x="121" y="342"/>
                  </a:cubicBezTo>
                  <a:cubicBezTo>
                    <a:pt x="113" y="347"/>
                    <a:pt x="102" y="347"/>
                    <a:pt x="91" y="342"/>
                  </a:cubicBezTo>
                  <a:cubicBezTo>
                    <a:pt x="83" y="338"/>
                    <a:pt x="59" y="327"/>
                    <a:pt x="47" y="327"/>
                  </a:cubicBezTo>
                  <a:cubicBezTo>
                    <a:pt x="21" y="327"/>
                    <a:pt x="0" y="351"/>
                    <a:pt x="0" y="381"/>
                  </a:cubicBezTo>
                  <a:cubicBezTo>
                    <a:pt x="0" y="410"/>
                    <a:pt x="21" y="434"/>
                    <a:pt x="47" y="434"/>
                  </a:cubicBezTo>
                  <a:cubicBezTo>
                    <a:pt x="59" y="434"/>
                    <a:pt x="83" y="424"/>
                    <a:pt x="91" y="420"/>
                  </a:cubicBezTo>
                  <a:cubicBezTo>
                    <a:pt x="102" y="414"/>
                    <a:pt x="113" y="414"/>
                    <a:pt x="121" y="419"/>
                  </a:cubicBezTo>
                  <a:cubicBezTo>
                    <a:pt x="130" y="425"/>
                    <a:pt x="136" y="435"/>
                    <a:pt x="137" y="448"/>
                  </a:cubicBezTo>
                  <a:cubicBezTo>
                    <a:pt x="137" y="452"/>
                    <a:pt x="137" y="452"/>
                    <a:pt x="137" y="452"/>
                  </a:cubicBezTo>
                  <a:cubicBezTo>
                    <a:pt x="137" y="626"/>
                    <a:pt x="137" y="626"/>
                    <a:pt x="137" y="626"/>
                  </a:cubicBezTo>
                  <a:cubicBezTo>
                    <a:pt x="160" y="626"/>
                    <a:pt x="160" y="626"/>
                    <a:pt x="160" y="626"/>
                  </a:cubicBezTo>
                  <a:cubicBezTo>
                    <a:pt x="251" y="626"/>
                    <a:pt x="251" y="626"/>
                    <a:pt x="251" y="626"/>
                  </a:cubicBezTo>
                  <a:cubicBezTo>
                    <a:pt x="317" y="626"/>
                    <a:pt x="317" y="626"/>
                    <a:pt x="317" y="626"/>
                  </a:cubicBezTo>
                  <a:cubicBezTo>
                    <a:pt x="320" y="626"/>
                    <a:pt x="320" y="626"/>
                    <a:pt x="320" y="626"/>
                  </a:cubicBezTo>
                  <a:cubicBezTo>
                    <a:pt x="331" y="625"/>
                    <a:pt x="338" y="620"/>
                    <a:pt x="338" y="612"/>
                  </a:cubicBezTo>
                  <a:cubicBezTo>
                    <a:pt x="338" y="609"/>
                    <a:pt x="337" y="606"/>
                    <a:pt x="336" y="602"/>
                  </a:cubicBezTo>
                  <a:cubicBezTo>
                    <a:pt x="334" y="599"/>
                    <a:pt x="320" y="569"/>
                    <a:pt x="320" y="552"/>
                  </a:cubicBezTo>
                  <a:cubicBezTo>
                    <a:pt x="320" y="517"/>
                    <a:pt x="351" y="489"/>
                    <a:pt x="389" y="489"/>
                  </a:cubicBezTo>
                  <a:cubicBezTo>
                    <a:pt x="427" y="489"/>
                    <a:pt x="458" y="517"/>
                    <a:pt x="458" y="552"/>
                  </a:cubicBezTo>
                  <a:cubicBezTo>
                    <a:pt x="458" y="569"/>
                    <a:pt x="443" y="599"/>
                    <a:pt x="442" y="602"/>
                  </a:cubicBezTo>
                  <a:cubicBezTo>
                    <a:pt x="440" y="606"/>
                    <a:pt x="439" y="609"/>
                    <a:pt x="439" y="612"/>
                  </a:cubicBezTo>
                  <a:cubicBezTo>
                    <a:pt x="439" y="620"/>
                    <a:pt x="446" y="625"/>
                    <a:pt x="457" y="626"/>
                  </a:cubicBezTo>
                  <a:cubicBezTo>
                    <a:pt x="488" y="626"/>
                    <a:pt x="488" y="626"/>
                    <a:pt x="488" y="626"/>
                  </a:cubicBezTo>
                  <a:cubicBezTo>
                    <a:pt x="513" y="626"/>
                    <a:pt x="513" y="626"/>
                    <a:pt x="513" y="626"/>
                  </a:cubicBezTo>
                  <a:cubicBezTo>
                    <a:pt x="521" y="626"/>
                    <a:pt x="521" y="626"/>
                    <a:pt x="521" y="626"/>
                  </a:cubicBezTo>
                  <a:cubicBezTo>
                    <a:pt x="593" y="626"/>
                    <a:pt x="593" y="626"/>
                    <a:pt x="593" y="626"/>
                  </a:cubicBezTo>
                  <a:cubicBezTo>
                    <a:pt x="595" y="626"/>
                    <a:pt x="613" y="626"/>
                    <a:pt x="623" y="626"/>
                  </a:cubicBezTo>
                  <a:cubicBezTo>
                    <a:pt x="623" y="456"/>
                    <a:pt x="623" y="456"/>
                    <a:pt x="623" y="456"/>
                  </a:cubicBezTo>
                  <a:cubicBezTo>
                    <a:pt x="623" y="452"/>
                    <a:pt x="623" y="452"/>
                    <a:pt x="623" y="452"/>
                  </a:cubicBezTo>
                  <a:cubicBezTo>
                    <a:pt x="624" y="439"/>
                    <a:pt x="630" y="428"/>
                    <a:pt x="639" y="423"/>
                  </a:cubicBezTo>
                  <a:cubicBezTo>
                    <a:pt x="648" y="418"/>
                    <a:pt x="658" y="418"/>
                    <a:pt x="669" y="423"/>
                  </a:cubicBezTo>
                  <a:cubicBezTo>
                    <a:pt x="677" y="427"/>
                    <a:pt x="701" y="438"/>
                    <a:pt x="713" y="438"/>
                  </a:cubicBezTo>
                  <a:cubicBezTo>
                    <a:pt x="739" y="438"/>
                    <a:pt x="760" y="414"/>
                    <a:pt x="760" y="384"/>
                  </a:cubicBezTo>
                  <a:close/>
                </a:path>
              </a:pathLst>
            </a:custGeom>
            <a:noFill/>
            <a:ln w="238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9" name="Freeform 12">
              <a:extLst>
                <a:ext uri="{FF2B5EF4-FFF2-40B4-BE49-F238E27FC236}">
                  <a16:creationId xmlns:a16="http://schemas.microsoft.com/office/drawing/2014/main" id="{A2E7388B-DBF6-45C0-8839-25045F8FE616}"/>
                </a:ext>
              </a:extLst>
            </p:cNvPr>
            <p:cNvSpPr>
              <a:spLocks/>
            </p:cNvSpPr>
            <p:nvPr/>
          </p:nvSpPr>
          <p:spPr bwMode="auto">
            <a:xfrm>
              <a:off x="1423" y="3199"/>
              <a:ext cx="988" cy="632"/>
            </a:xfrm>
            <a:custGeom>
              <a:avLst/>
              <a:gdLst>
                <a:gd name="T0" fmla="*/ 0 w 765"/>
                <a:gd name="T1" fmla="*/ 248 h 490"/>
                <a:gd name="T2" fmla="*/ 47 w 765"/>
                <a:gd name="T3" fmla="*/ 302 h 490"/>
                <a:gd name="T4" fmla="*/ 91 w 765"/>
                <a:gd name="T5" fmla="*/ 287 h 490"/>
                <a:gd name="T6" fmla="*/ 122 w 765"/>
                <a:gd name="T7" fmla="*/ 286 h 490"/>
                <a:gd name="T8" fmla="*/ 138 w 765"/>
                <a:gd name="T9" fmla="*/ 315 h 490"/>
                <a:gd name="T10" fmla="*/ 138 w 765"/>
                <a:gd name="T11" fmla="*/ 315 h 490"/>
                <a:gd name="T12" fmla="*/ 138 w 765"/>
                <a:gd name="T13" fmla="*/ 319 h 490"/>
                <a:gd name="T14" fmla="*/ 138 w 765"/>
                <a:gd name="T15" fmla="*/ 490 h 490"/>
                <a:gd name="T16" fmla="*/ 155 w 765"/>
                <a:gd name="T17" fmla="*/ 490 h 490"/>
                <a:gd name="T18" fmla="*/ 163 w 765"/>
                <a:gd name="T19" fmla="*/ 490 h 490"/>
                <a:gd name="T20" fmla="*/ 282 w 765"/>
                <a:gd name="T21" fmla="*/ 490 h 490"/>
                <a:gd name="T22" fmla="*/ 317 w 765"/>
                <a:gd name="T23" fmla="*/ 490 h 490"/>
                <a:gd name="T24" fmla="*/ 321 w 765"/>
                <a:gd name="T25" fmla="*/ 490 h 490"/>
                <a:gd name="T26" fmla="*/ 323 w 765"/>
                <a:gd name="T27" fmla="*/ 490 h 490"/>
                <a:gd name="T28" fmla="*/ 323 w 765"/>
                <a:gd name="T29" fmla="*/ 490 h 490"/>
                <a:gd name="T30" fmla="*/ 328 w 765"/>
                <a:gd name="T31" fmla="*/ 490 h 490"/>
                <a:gd name="T32" fmla="*/ 461 w 765"/>
                <a:gd name="T33" fmla="*/ 490 h 490"/>
                <a:gd name="T34" fmla="*/ 524 w 765"/>
                <a:gd name="T35" fmla="*/ 490 h 490"/>
                <a:gd name="T36" fmla="*/ 628 w 765"/>
                <a:gd name="T37" fmla="*/ 490 h 490"/>
                <a:gd name="T38" fmla="*/ 628 w 765"/>
                <a:gd name="T39" fmla="*/ 319 h 490"/>
                <a:gd name="T40" fmla="*/ 628 w 765"/>
                <a:gd name="T41" fmla="*/ 315 h 490"/>
                <a:gd name="T42" fmla="*/ 628 w 765"/>
                <a:gd name="T43" fmla="*/ 315 h 490"/>
                <a:gd name="T44" fmla="*/ 644 w 765"/>
                <a:gd name="T45" fmla="*/ 286 h 490"/>
                <a:gd name="T46" fmla="*/ 674 w 765"/>
                <a:gd name="T47" fmla="*/ 287 h 490"/>
                <a:gd name="T48" fmla="*/ 718 w 765"/>
                <a:gd name="T49" fmla="*/ 302 h 490"/>
                <a:gd name="T50" fmla="*/ 765 w 765"/>
                <a:gd name="T51" fmla="*/ 248 h 490"/>
                <a:gd name="T52" fmla="*/ 718 w 765"/>
                <a:gd name="T53" fmla="*/ 194 h 490"/>
                <a:gd name="T54" fmla="*/ 674 w 765"/>
                <a:gd name="T55" fmla="*/ 208 h 490"/>
                <a:gd name="T56" fmla="*/ 644 w 765"/>
                <a:gd name="T57" fmla="*/ 209 h 490"/>
                <a:gd name="T58" fmla="*/ 628 w 765"/>
                <a:gd name="T59" fmla="*/ 179 h 490"/>
                <a:gd name="T60" fmla="*/ 628 w 765"/>
                <a:gd name="T61" fmla="*/ 175 h 490"/>
                <a:gd name="T62" fmla="*/ 628 w 765"/>
                <a:gd name="T63" fmla="*/ 1 h 490"/>
                <a:gd name="T64" fmla="*/ 605 w 765"/>
                <a:gd name="T65" fmla="*/ 1 h 490"/>
                <a:gd name="T66" fmla="*/ 513 w 765"/>
                <a:gd name="T67" fmla="*/ 0 h 490"/>
                <a:gd name="T68" fmla="*/ 461 w 765"/>
                <a:gd name="T69" fmla="*/ 0 h 490"/>
                <a:gd name="T70" fmla="*/ 458 w 765"/>
                <a:gd name="T71" fmla="*/ 0 h 490"/>
                <a:gd name="T72" fmla="*/ 458 w 765"/>
                <a:gd name="T73" fmla="*/ 0 h 490"/>
                <a:gd name="T74" fmla="*/ 440 w 765"/>
                <a:gd name="T75" fmla="*/ 15 h 490"/>
                <a:gd name="T76" fmla="*/ 442 w 765"/>
                <a:gd name="T77" fmla="*/ 24 h 490"/>
                <a:gd name="T78" fmla="*/ 459 w 765"/>
                <a:gd name="T79" fmla="*/ 75 h 490"/>
                <a:gd name="T80" fmla="*/ 389 w 765"/>
                <a:gd name="T81" fmla="*/ 138 h 490"/>
                <a:gd name="T82" fmla="*/ 319 w 765"/>
                <a:gd name="T83" fmla="*/ 75 h 490"/>
                <a:gd name="T84" fmla="*/ 336 w 765"/>
                <a:gd name="T85" fmla="*/ 24 h 490"/>
                <a:gd name="T86" fmla="*/ 338 w 765"/>
                <a:gd name="T87" fmla="*/ 15 h 490"/>
                <a:gd name="T88" fmla="*/ 320 w 765"/>
                <a:gd name="T89" fmla="*/ 0 h 490"/>
                <a:gd name="T90" fmla="*/ 289 w 765"/>
                <a:gd name="T91" fmla="*/ 0 h 490"/>
                <a:gd name="T92" fmla="*/ 249 w 765"/>
                <a:gd name="T93" fmla="*/ 1 h 490"/>
                <a:gd name="T94" fmla="*/ 241 w 765"/>
                <a:gd name="T95" fmla="*/ 1 h 490"/>
                <a:gd name="T96" fmla="*/ 168 w 765"/>
                <a:gd name="T97" fmla="*/ 1 h 490"/>
                <a:gd name="T98" fmla="*/ 138 w 765"/>
                <a:gd name="T99" fmla="*/ 1 h 490"/>
                <a:gd name="T100" fmla="*/ 138 w 765"/>
                <a:gd name="T101" fmla="*/ 175 h 490"/>
                <a:gd name="T102" fmla="*/ 138 w 765"/>
                <a:gd name="T103" fmla="*/ 179 h 490"/>
                <a:gd name="T104" fmla="*/ 122 w 765"/>
                <a:gd name="T105" fmla="*/ 209 h 490"/>
                <a:gd name="T106" fmla="*/ 91 w 765"/>
                <a:gd name="T107" fmla="*/ 208 h 490"/>
                <a:gd name="T108" fmla="*/ 47 w 765"/>
                <a:gd name="T109" fmla="*/ 194 h 490"/>
                <a:gd name="T110" fmla="*/ 0 w 765"/>
                <a:gd name="T111" fmla="*/ 24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490">
                  <a:moveTo>
                    <a:pt x="0" y="248"/>
                  </a:moveTo>
                  <a:cubicBezTo>
                    <a:pt x="0" y="277"/>
                    <a:pt x="21" y="302"/>
                    <a:pt x="47" y="302"/>
                  </a:cubicBezTo>
                  <a:cubicBezTo>
                    <a:pt x="59" y="302"/>
                    <a:pt x="83" y="291"/>
                    <a:pt x="91" y="287"/>
                  </a:cubicBezTo>
                  <a:cubicBezTo>
                    <a:pt x="102" y="282"/>
                    <a:pt x="113" y="281"/>
                    <a:pt x="122" y="286"/>
                  </a:cubicBezTo>
                  <a:cubicBezTo>
                    <a:pt x="131" y="292"/>
                    <a:pt x="136" y="302"/>
                    <a:pt x="138" y="315"/>
                  </a:cubicBezTo>
                  <a:cubicBezTo>
                    <a:pt x="138" y="315"/>
                    <a:pt x="138" y="315"/>
                    <a:pt x="138" y="315"/>
                  </a:cubicBezTo>
                  <a:cubicBezTo>
                    <a:pt x="138" y="316"/>
                    <a:pt x="138" y="317"/>
                    <a:pt x="138" y="319"/>
                  </a:cubicBezTo>
                  <a:cubicBezTo>
                    <a:pt x="138" y="490"/>
                    <a:pt x="138" y="490"/>
                    <a:pt x="138" y="490"/>
                  </a:cubicBezTo>
                  <a:cubicBezTo>
                    <a:pt x="155" y="490"/>
                    <a:pt x="155" y="490"/>
                    <a:pt x="155" y="490"/>
                  </a:cubicBezTo>
                  <a:cubicBezTo>
                    <a:pt x="163" y="490"/>
                    <a:pt x="163" y="490"/>
                    <a:pt x="163" y="490"/>
                  </a:cubicBezTo>
                  <a:cubicBezTo>
                    <a:pt x="282" y="490"/>
                    <a:pt x="282" y="490"/>
                    <a:pt x="282" y="490"/>
                  </a:cubicBezTo>
                  <a:cubicBezTo>
                    <a:pt x="317" y="490"/>
                    <a:pt x="317" y="490"/>
                    <a:pt x="317" y="490"/>
                  </a:cubicBezTo>
                  <a:cubicBezTo>
                    <a:pt x="321" y="490"/>
                    <a:pt x="321" y="490"/>
                    <a:pt x="321" y="490"/>
                  </a:cubicBezTo>
                  <a:cubicBezTo>
                    <a:pt x="323" y="490"/>
                    <a:pt x="323" y="490"/>
                    <a:pt x="323" y="490"/>
                  </a:cubicBezTo>
                  <a:cubicBezTo>
                    <a:pt x="323" y="490"/>
                    <a:pt x="323" y="490"/>
                    <a:pt x="323" y="490"/>
                  </a:cubicBezTo>
                  <a:cubicBezTo>
                    <a:pt x="324" y="490"/>
                    <a:pt x="326" y="490"/>
                    <a:pt x="328" y="490"/>
                  </a:cubicBezTo>
                  <a:cubicBezTo>
                    <a:pt x="328" y="490"/>
                    <a:pt x="460" y="490"/>
                    <a:pt x="461" y="490"/>
                  </a:cubicBezTo>
                  <a:cubicBezTo>
                    <a:pt x="524" y="490"/>
                    <a:pt x="524" y="490"/>
                    <a:pt x="524" y="490"/>
                  </a:cubicBezTo>
                  <a:cubicBezTo>
                    <a:pt x="628" y="490"/>
                    <a:pt x="628" y="490"/>
                    <a:pt x="628" y="490"/>
                  </a:cubicBezTo>
                  <a:cubicBezTo>
                    <a:pt x="628" y="319"/>
                    <a:pt x="628" y="319"/>
                    <a:pt x="628" y="319"/>
                  </a:cubicBezTo>
                  <a:cubicBezTo>
                    <a:pt x="628" y="317"/>
                    <a:pt x="628" y="315"/>
                    <a:pt x="628" y="315"/>
                  </a:cubicBezTo>
                  <a:cubicBezTo>
                    <a:pt x="628" y="315"/>
                    <a:pt x="628" y="315"/>
                    <a:pt x="628" y="315"/>
                  </a:cubicBezTo>
                  <a:cubicBezTo>
                    <a:pt x="629" y="302"/>
                    <a:pt x="634" y="292"/>
                    <a:pt x="644" y="286"/>
                  </a:cubicBezTo>
                  <a:cubicBezTo>
                    <a:pt x="652" y="281"/>
                    <a:pt x="663" y="282"/>
                    <a:pt x="674" y="287"/>
                  </a:cubicBezTo>
                  <a:cubicBezTo>
                    <a:pt x="682" y="291"/>
                    <a:pt x="706" y="302"/>
                    <a:pt x="718" y="302"/>
                  </a:cubicBezTo>
                  <a:cubicBezTo>
                    <a:pt x="744" y="302"/>
                    <a:pt x="765" y="277"/>
                    <a:pt x="765" y="248"/>
                  </a:cubicBezTo>
                  <a:cubicBezTo>
                    <a:pt x="765" y="218"/>
                    <a:pt x="744" y="194"/>
                    <a:pt x="718" y="194"/>
                  </a:cubicBezTo>
                  <a:cubicBezTo>
                    <a:pt x="706" y="194"/>
                    <a:pt x="682" y="204"/>
                    <a:pt x="674" y="208"/>
                  </a:cubicBezTo>
                  <a:cubicBezTo>
                    <a:pt x="663" y="214"/>
                    <a:pt x="652" y="214"/>
                    <a:pt x="644" y="209"/>
                  </a:cubicBezTo>
                  <a:cubicBezTo>
                    <a:pt x="634" y="203"/>
                    <a:pt x="629" y="193"/>
                    <a:pt x="628" y="179"/>
                  </a:cubicBezTo>
                  <a:cubicBezTo>
                    <a:pt x="628" y="175"/>
                    <a:pt x="628" y="175"/>
                    <a:pt x="628" y="175"/>
                  </a:cubicBezTo>
                  <a:cubicBezTo>
                    <a:pt x="628" y="1"/>
                    <a:pt x="628" y="1"/>
                    <a:pt x="628" y="1"/>
                  </a:cubicBezTo>
                  <a:cubicBezTo>
                    <a:pt x="605" y="1"/>
                    <a:pt x="605" y="1"/>
                    <a:pt x="605" y="1"/>
                  </a:cubicBezTo>
                  <a:cubicBezTo>
                    <a:pt x="513" y="0"/>
                    <a:pt x="513" y="0"/>
                    <a:pt x="513" y="0"/>
                  </a:cubicBezTo>
                  <a:cubicBezTo>
                    <a:pt x="461" y="0"/>
                    <a:pt x="461" y="0"/>
                    <a:pt x="461" y="0"/>
                  </a:cubicBezTo>
                  <a:cubicBezTo>
                    <a:pt x="458" y="0"/>
                    <a:pt x="458" y="0"/>
                    <a:pt x="458" y="0"/>
                  </a:cubicBezTo>
                  <a:cubicBezTo>
                    <a:pt x="458" y="0"/>
                    <a:pt x="458" y="0"/>
                    <a:pt x="458" y="0"/>
                  </a:cubicBezTo>
                  <a:cubicBezTo>
                    <a:pt x="447" y="1"/>
                    <a:pt x="440" y="6"/>
                    <a:pt x="440" y="15"/>
                  </a:cubicBezTo>
                  <a:cubicBezTo>
                    <a:pt x="440" y="18"/>
                    <a:pt x="441" y="21"/>
                    <a:pt x="442" y="24"/>
                  </a:cubicBezTo>
                  <a:cubicBezTo>
                    <a:pt x="444" y="28"/>
                    <a:pt x="459" y="58"/>
                    <a:pt x="459" y="75"/>
                  </a:cubicBezTo>
                  <a:cubicBezTo>
                    <a:pt x="459" y="110"/>
                    <a:pt x="428" y="138"/>
                    <a:pt x="389" y="138"/>
                  </a:cubicBezTo>
                  <a:cubicBezTo>
                    <a:pt x="351" y="138"/>
                    <a:pt x="319" y="110"/>
                    <a:pt x="319" y="75"/>
                  </a:cubicBezTo>
                  <a:cubicBezTo>
                    <a:pt x="319" y="58"/>
                    <a:pt x="334" y="28"/>
                    <a:pt x="336" y="24"/>
                  </a:cubicBezTo>
                  <a:cubicBezTo>
                    <a:pt x="337" y="21"/>
                    <a:pt x="338" y="18"/>
                    <a:pt x="338" y="15"/>
                  </a:cubicBezTo>
                  <a:cubicBezTo>
                    <a:pt x="338" y="7"/>
                    <a:pt x="331" y="1"/>
                    <a:pt x="320" y="0"/>
                  </a:cubicBezTo>
                  <a:cubicBezTo>
                    <a:pt x="320" y="0"/>
                    <a:pt x="289" y="0"/>
                    <a:pt x="289" y="0"/>
                  </a:cubicBezTo>
                  <a:cubicBezTo>
                    <a:pt x="249" y="1"/>
                    <a:pt x="249" y="1"/>
                    <a:pt x="249" y="1"/>
                  </a:cubicBezTo>
                  <a:cubicBezTo>
                    <a:pt x="241" y="1"/>
                    <a:pt x="241" y="1"/>
                    <a:pt x="241" y="1"/>
                  </a:cubicBezTo>
                  <a:cubicBezTo>
                    <a:pt x="168" y="1"/>
                    <a:pt x="168" y="1"/>
                    <a:pt x="168" y="1"/>
                  </a:cubicBezTo>
                  <a:cubicBezTo>
                    <a:pt x="166" y="1"/>
                    <a:pt x="148" y="1"/>
                    <a:pt x="138" y="1"/>
                  </a:cubicBezTo>
                  <a:cubicBezTo>
                    <a:pt x="138" y="175"/>
                    <a:pt x="138" y="175"/>
                    <a:pt x="138" y="175"/>
                  </a:cubicBezTo>
                  <a:cubicBezTo>
                    <a:pt x="138" y="179"/>
                    <a:pt x="138" y="179"/>
                    <a:pt x="138" y="179"/>
                  </a:cubicBezTo>
                  <a:cubicBezTo>
                    <a:pt x="137" y="193"/>
                    <a:pt x="131" y="203"/>
                    <a:pt x="122" y="209"/>
                  </a:cubicBezTo>
                  <a:cubicBezTo>
                    <a:pt x="113" y="214"/>
                    <a:pt x="102" y="214"/>
                    <a:pt x="91" y="208"/>
                  </a:cubicBezTo>
                  <a:cubicBezTo>
                    <a:pt x="83" y="204"/>
                    <a:pt x="59" y="194"/>
                    <a:pt x="47" y="194"/>
                  </a:cubicBezTo>
                  <a:cubicBezTo>
                    <a:pt x="21" y="194"/>
                    <a:pt x="0" y="218"/>
                    <a:pt x="0" y="248"/>
                  </a:cubicBezTo>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60454" name="Freeform 13">
              <a:extLst>
                <a:ext uri="{FF2B5EF4-FFF2-40B4-BE49-F238E27FC236}">
                  <a16:creationId xmlns:a16="http://schemas.microsoft.com/office/drawing/2014/main" id="{CA3269E3-07BF-47B6-8A9D-43C78ABD764B}"/>
                </a:ext>
              </a:extLst>
            </p:cNvPr>
            <p:cNvSpPr>
              <a:spLocks/>
            </p:cNvSpPr>
            <p:nvPr/>
          </p:nvSpPr>
          <p:spPr bwMode="auto">
            <a:xfrm>
              <a:off x="1415" y="3190"/>
              <a:ext cx="1004" cy="652"/>
            </a:xfrm>
            <a:custGeom>
              <a:avLst/>
              <a:gdLst>
                <a:gd name="T0" fmla="*/ 68 w 777"/>
                <a:gd name="T1" fmla="*/ 406 h 504"/>
                <a:gd name="T2" fmla="*/ 147 w 777"/>
                <a:gd name="T3" fmla="*/ 382 h 504"/>
                <a:gd name="T4" fmla="*/ 178 w 777"/>
                <a:gd name="T5" fmla="*/ 415 h 504"/>
                <a:gd name="T6" fmla="*/ 178 w 777"/>
                <a:gd name="T7" fmla="*/ 414 h 504"/>
                <a:gd name="T8" fmla="*/ 218 w 777"/>
                <a:gd name="T9" fmla="*/ 649 h 504"/>
                <a:gd name="T10" fmla="*/ 423 w 777"/>
                <a:gd name="T11" fmla="*/ 649 h 504"/>
                <a:gd name="T12" fmla="*/ 419 w 777"/>
                <a:gd name="T13" fmla="*/ 636 h 504"/>
                <a:gd name="T14" fmla="*/ 432 w 777"/>
                <a:gd name="T15" fmla="*/ 649 h 504"/>
                <a:gd name="T16" fmla="*/ 827 w 777"/>
                <a:gd name="T17" fmla="*/ 649 h 504"/>
                <a:gd name="T18" fmla="*/ 819 w 777"/>
                <a:gd name="T19" fmla="*/ 423 h 504"/>
                <a:gd name="T20" fmla="*/ 832 w 777"/>
                <a:gd name="T21" fmla="*/ 397 h 504"/>
                <a:gd name="T22" fmla="*/ 875 w 777"/>
                <a:gd name="T23" fmla="*/ 386 h 504"/>
                <a:gd name="T24" fmla="*/ 985 w 777"/>
                <a:gd name="T25" fmla="*/ 383 h 504"/>
                <a:gd name="T26" fmla="*/ 920 w 777"/>
                <a:gd name="T27" fmla="*/ 252 h 504"/>
                <a:gd name="T28" fmla="*/ 844 w 777"/>
                <a:gd name="T29" fmla="*/ 270 h 504"/>
                <a:gd name="T30" fmla="*/ 827 w 777"/>
                <a:gd name="T31" fmla="*/ 239 h 504"/>
                <a:gd name="T32" fmla="*/ 671 w 777"/>
                <a:gd name="T33" fmla="*/ 0 h 504"/>
                <a:gd name="T34" fmla="*/ 592 w 777"/>
                <a:gd name="T35" fmla="*/ 8 h 504"/>
                <a:gd name="T36" fmla="*/ 571 w 777"/>
                <a:gd name="T37" fmla="*/ 16 h 504"/>
                <a:gd name="T38" fmla="*/ 584 w 777"/>
                <a:gd name="T39" fmla="*/ 69 h 504"/>
                <a:gd name="T40" fmla="*/ 510 w 777"/>
                <a:gd name="T41" fmla="*/ 179 h 504"/>
                <a:gd name="T42" fmla="*/ 448 w 777"/>
                <a:gd name="T43" fmla="*/ 43 h 504"/>
                <a:gd name="T44" fmla="*/ 439 w 777"/>
                <a:gd name="T45" fmla="*/ 5 h 504"/>
                <a:gd name="T46" fmla="*/ 421 w 777"/>
                <a:gd name="T47" fmla="*/ 6 h 504"/>
                <a:gd name="T48" fmla="*/ 421 w 777"/>
                <a:gd name="T49" fmla="*/ 0 h 504"/>
                <a:gd name="T50" fmla="*/ 319 w 777"/>
                <a:gd name="T51" fmla="*/ 1 h 504"/>
                <a:gd name="T52" fmla="*/ 178 w 777"/>
                <a:gd name="T53" fmla="*/ 1 h 504"/>
                <a:gd name="T54" fmla="*/ 178 w 777"/>
                <a:gd name="T55" fmla="*/ 239 h 504"/>
                <a:gd name="T56" fmla="*/ 129 w 777"/>
                <a:gd name="T57" fmla="*/ 270 h 504"/>
                <a:gd name="T58" fmla="*/ 19 w 777"/>
                <a:gd name="T59" fmla="*/ 273 h 504"/>
                <a:gd name="T60" fmla="*/ 31 w 777"/>
                <a:gd name="T61" fmla="*/ 283 h 504"/>
                <a:gd name="T62" fmla="*/ 147 w 777"/>
                <a:gd name="T63" fmla="*/ 290 h 504"/>
                <a:gd name="T64" fmla="*/ 194 w 777"/>
                <a:gd name="T65" fmla="*/ 241 h 504"/>
                <a:gd name="T66" fmla="*/ 186 w 777"/>
                <a:gd name="T67" fmla="*/ 9 h 504"/>
                <a:gd name="T68" fmla="*/ 329 w 777"/>
                <a:gd name="T69" fmla="*/ 17 h 504"/>
                <a:gd name="T70" fmla="*/ 402 w 777"/>
                <a:gd name="T71" fmla="*/ 16 h 504"/>
                <a:gd name="T72" fmla="*/ 421 w 777"/>
                <a:gd name="T73" fmla="*/ 16 h 504"/>
                <a:gd name="T74" fmla="*/ 434 w 777"/>
                <a:gd name="T75" fmla="*/ 21 h 504"/>
                <a:gd name="T76" fmla="*/ 434 w 777"/>
                <a:gd name="T77" fmla="*/ 35 h 504"/>
                <a:gd name="T78" fmla="*/ 442 w 777"/>
                <a:gd name="T79" fmla="*/ 168 h 504"/>
                <a:gd name="T80" fmla="*/ 605 w 777"/>
                <a:gd name="T81" fmla="*/ 84 h 504"/>
                <a:gd name="T82" fmla="*/ 585 w 777"/>
                <a:gd name="T83" fmla="*/ 23 h 504"/>
                <a:gd name="T84" fmla="*/ 607 w 777"/>
                <a:gd name="T85" fmla="*/ 8 h 504"/>
                <a:gd name="T86" fmla="*/ 603 w 777"/>
                <a:gd name="T87" fmla="*/ 16 h 504"/>
                <a:gd name="T88" fmla="*/ 811 w 777"/>
                <a:gd name="T89" fmla="*/ 234 h 504"/>
                <a:gd name="T90" fmla="*/ 818 w 777"/>
                <a:gd name="T91" fmla="*/ 266 h 504"/>
                <a:gd name="T92" fmla="*/ 883 w 777"/>
                <a:gd name="T93" fmla="*/ 285 h 504"/>
                <a:gd name="T94" fmla="*/ 973 w 777"/>
                <a:gd name="T95" fmla="*/ 283 h 504"/>
                <a:gd name="T96" fmla="*/ 924 w 777"/>
                <a:gd name="T97" fmla="*/ 388 h 504"/>
                <a:gd name="T98" fmla="*/ 836 w 777"/>
                <a:gd name="T99" fmla="*/ 371 h 504"/>
                <a:gd name="T100" fmla="*/ 819 w 777"/>
                <a:gd name="T101" fmla="*/ 408 h 504"/>
                <a:gd name="T102" fmla="*/ 811 w 777"/>
                <a:gd name="T103" fmla="*/ 420 h 504"/>
                <a:gd name="T104" fmla="*/ 432 w 777"/>
                <a:gd name="T105" fmla="*/ 634 h 504"/>
                <a:gd name="T106" fmla="*/ 430 w 777"/>
                <a:gd name="T107" fmla="*/ 648 h 504"/>
                <a:gd name="T108" fmla="*/ 417 w 777"/>
                <a:gd name="T109" fmla="*/ 634 h 504"/>
                <a:gd name="T110" fmla="*/ 208 w 777"/>
                <a:gd name="T111" fmla="*/ 634 h 504"/>
                <a:gd name="T112" fmla="*/ 194 w 777"/>
                <a:gd name="T113" fmla="*/ 415 h 504"/>
                <a:gd name="T114" fmla="*/ 193 w 777"/>
                <a:gd name="T115" fmla="*/ 414 h 504"/>
                <a:gd name="T116" fmla="*/ 147 w 777"/>
                <a:gd name="T117" fmla="*/ 366 h 504"/>
                <a:gd name="T118" fmla="*/ 80 w 777"/>
                <a:gd name="T119" fmla="*/ 388 h 504"/>
                <a:gd name="T120" fmla="*/ 8 w 777"/>
                <a:gd name="T121" fmla="*/ 329 h 5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77" h="504">
                  <a:moveTo>
                    <a:pt x="6" y="254"/>
                  </a:moveTo>
                  <a:cubicBezTo>
                    <a:pt x="0" y="254"/>
                    <a:pt x="0" y="254"/>
                    <a:pt x="0" y="254"/>
                  </a:cubicBezTo>
                  <a:cubicBezTo>
                    <a:pt x="0" y="270"/>
                    <a:pt x="6" y="285"/>
                    <a:pt x="15" y="296"/>
                  </a:cubicBezTo>
                  <a:cubicBezTo>
                    <a:pt x="25" y="307"/>
                    <a:pt x="38" y="314"/>
                    <a:pt x="53" y="314"/>
                  </a:cubicBezTo>
                  <a:cubicBezTo>
                    <a:pt x="57" y="314"/>
                    <a:pt x="61" y="313"/>
                    <a:pt x="66" y="312"/>
                  </a:cubicBezTo>
                  <a:cubicBezTo>
                    <a:pt x="78" y="308"/>
                    <a:pt x="93" y="302"/>
                    <a:pt x="100" y="298"/>
                  </a:cubicBezTo>
                  <a:cubicBezTo>
                    <a:pt x="100" y="298"/>
                    <a:pt x="100" y="298"/>
                    <a:pt x="100" y="298"/>
                  </a:cubicBezTo>
                  <a:cubicBezTo>
                    <a:pt x="105" y="296"/>
                    <a:pt x="110" y="295"/>
                    <a:pt x="114" y="295"/>
                  </a:cubicBezTo>
                  <a:cubicBezTo>
                    <a:pt x="118" y="295"/>
                    <a:pt x="121" y="296"/>
                    <a:pt x="125" y="298"/>
                  </a:cubicBezTo>
                  <a:cubicBezTo>
                    <a:pt x="125" y="298"/>
                    <a:pt x="125" y="298"/>
                    <a:pt x="125" y="298"/>
                  </a:cubicBezTo>
                  <a:cubicBezTo>
                    <a:pt x="128" y="300"/>
                    <a:pt x="131" y="303"/>
                    <a:pt x="133" y="307"/>
                  </a:cubicBezTo>
                  <a:cubicBezTo>
                    <a:pt x="136" y="311"/>
                    <a:pt x="137" y="315"/>
                    <a:pt x="138" y="321"/>
                  </a:cubicBezTo>
                  <a:cubicBezTo>
                    <a:pt x="138" y="326"/>
                    <a:pt x="138" y="326"/>
                    <a:pt x="138" y="326"/>
                  </a:cubicBezTo>
                  <a:cubicBezTo>
                    <a:pt x="143" y="327"/>
                    <a:pt x="143" y="327"/>
                    <a:pt x="143" y="327"/>
                  </a:cubicBezTo>
                  <a:cubicBezTo>
                    <a:pt x="144" y="321"/>
                    <a:pt x="144" y="321"/>
                    <a:pt x="144" y="321"/>
                  </a:cubicBezTo>
                  <a:cubicBezTo>
                    <a:pt x="138" y="320"/>
                    <a:pt x="138" y="320"/>
                    <a:pt x="138" y="320"/>
                  </a:cubicBezTo>
                  <a:cubicBezTo>
                    <a:pt x="138" y="321"/>
                    <a:pt x="138" y="323"/>
                    <a:pt x="138" y="325"/>
                  </a:cubicBezTo>
                  <a:cubicBezTo>
                    <a:pt x="138" y="502"/>
                    <a:pt x="138" y="502"/>
                    <a:pt x="138" y="502"/>
                  </a:cubicBezTo>
                  <a:cubicBezTo>
                    <a:pt x="161" y="502"/>
                    <a:pt x="161" y="502"/>
                    <a:pt x="161" y="502"/>
                  </a:cubicBezTo>
                  <a:cubicBezTo>
                    <a:pt x="169" y="502"/>
                    <a:pt x="169" y="502"/>
                    <a:pt x="169" y="502"/>
                  </a:cubicBezTo>
                  <a:cubicBezTo>
                    <a:pt x="169" y="502"/>
                    <a:pt x="169" y="502"/>
                    <a:pt x="169" y="502"/>
                  </a:cubicBezTo>
                  <a:cubicBezTo>
                    <a:pt x="288" y="502"/>
                    <a:pt x="288" y="502"/>
                    <a:pt x="288" y="502"/>
                  </a:cubicBezTo>
                  <a:cubicBezTo>
                    <a:pt x="323" y="502"/>
                    <a:pt x="323" y="502"/>
                    <a:pt x="323" y="502"/>
                  </a:cubicBezTo>
                  <a:cubicBezTo>
                    <a:pt x="327" y="502"/>
                    <a:pt x="327" y="502"/>
                    <a:pt x="327" y="502"/>
                  </a:cubicBezTo>
                  <a:cubicBezTo>
                    <a:pt x="329" y="502"/>
                    <a:pt x="329" y="502"/>
                    <a:pt x="329" y="502"/>
                  </a:cubicBezTo>
                  <a:cubicBezTo>
                    <a:pt x="329" y="496"/>
                    <a:pt x="329" y="496"/>
                    <a:pt x="329" y="496"/>
                  </a:cubicBezTo>
                  <a:cubicBezTo>
                    <a:pt x="325" y="492"/>
                    <a:pt x="325" y="492"/>
                    <a:pt x="325" y="492"/>
                  </a:cubicBezTo>
                  <a:cubicBezTo>
                    <a:pt x="324" y="492"/>
                    <a:pt x="324" y="492"/>
                    <a:pt x="324" y="492"/>
                  </a:cubicBezTo>
                  <a:cubicBezTo>
                    <a:pt x="312" y="504"/>
                    <a:pt x="312" y="504"/>
                    <a:pt x="312" y="504"/>
                  </a:cubicBezTo>
                  <a:cubicBezTo>
                    <a:pt x="329" y="502"/>
                    <a:pt x="329" y="502"/>
                    <a:pt x="329" y="502"/>
                  </a:cubicBezTo>
                  <a:cubicBezTo>
                    <a:pt x="330" y="502"/>
                    <a:pt x="332" y="502"/>
                    <a:pt x="334" y="502"/>
                  </a:cubicBezTo>
                  <a:cubicBezTo>
                    <a:pt x="334" y="502"/>
                    <a:pt x="334" y="502"/>
                    <a:pt x="334" y="502"/>
                  </a:cubicBezTo>
                  <a:cubicBezTo>
                    <a:pt x="334" y="502"/>
                    <a:pt x="343" y="502"/>
                    <a:pt x="355" y="502"/>
                  </a:cubicBezTo>
                  <a:cubicBezTo>
                    <a:pt x="392" y="502"/>
                    <a:pt x="466" y="502"/>
                    <a:pt x="467" y="502"/>
                  </a:cubicBezTo>
                  <a:cubicBezTo>
                    <a:pt x="530" y="502"/>
                    <a:pt x="530" y="502"/>
                    <a:pt x="530" y="502"/>
                  </a:cubicBezTo>
                  <a:cubicBezTo>
                    <a:pt x="640" y="502"/>
                    <a:pt x="640" y="502"/>
                    <a:pt x="640" y="502"/>
                  </a:cubicBezTo>
                  <a:cubicBezTo>
                    <a:pt x="640" y="325"/>
                    <a:pt x="640" y="325"/>
                    <a:pt x="640" y="325"/>
                  </a:cubicBezTo>
                  <a:cubicBezTo>
                    <a:pt x="640" y="323"/>
                    <a:pt x="640" y="321"/>
                    <a:pt x="640" y="320"/>
                  </a:cubicBezTo>
                  <a:cubicBezTo>
                    <a:pt x="634" y="321"/>
                    <a:pt x="634" y="321"/>
                    <a:pt x="634" y="321"/>
                  </a:cubicBezTo>
                  <a:cubicBezTo>
                    <a:pt x="634" y="327"/>
                    <a:pt x="634" y="327"/>
                    <a:pt x="634" y="327"/>
                  </a:cubicBezTo>
                  <a:cubicBezTo>
                    <a:pt x="634" y="327"/>
                    <a:pt x="634" y="327"/>
                    <a:pt x="634" y="327"/>
                  </a:cubicBezTo>
                  <a:cubicBezTo>
                    <a:pt x="639" y="327"/>
                    <a:pt x="639" y="327"/>
                    <a:pt x="639" y="327"/>
                  </a:cubicBezTo>
                  <a:cubicBezTo>
                    <a:pt x="640" y="321"/>
                    <a:pt x="640" y="321"/>
                    <a:pt x="640" y="321"/>
                  </a:cubicBezTo>
                  <a:cubicBezTo>
                    <a:pt x="640" y="315"/>
                    <a:pt x="642" y="310"/>
                    <a:pt x="644" y="307"/>
                  </a:cubicBezTo>
                  <a:cubicBezTo>
                    <a:pt x="646" y="303"/>
                    <a:pt x="649" y="300"/>
                    <a:pt x="653" y="298"/>
                  </a:cubicBezTo>
                  <a:cubicBezTo>
                    <a:pt x="653" y="298"/>
                    <a:pt x="653" y="298"/>
                    <a:pt x="653" y="298"/>
                  </a:cubicBezTo>
                  <a:cubicBezTo>
                    <a:pt x="656" y="296"/>
                    <a:pt x="659" y="295"/>
                    <a:pt x="663" y="295"/>
                  </a:cubicBezTo>
                  <a:cubicBezTo>
                    <a:pt x="668" y="295"/>
                    <a:pt x="672" y="296"/>
                    <a:pt x="677" y="298"/>
                  </a:cubicBezTo>
                  <a:cubicBezTo>
                    <a:pt x="682" y="300"/>
                    <a:pt x="690" y="304"/>
                    <a:pt x="699" y="307"/>
                  </a:cubicBezTo>
                  <a:cubicBezTo>
                    <a:pt x="703" y="309"/>
                    <a:pt x="708" y="310"/>
                    <a:pt x="712" y="312"/>
                  </a:cubicBezTo>
                  <a:cubicBezTo>
                    <a:pt x="716" y="313"/>
                    <a:pt x="720" y="314"/>
                    <a:pt x="724" y="314"/>
                  </a:cubicBezTo>
                  <a:cubicBezTo>
                    <a:pt x="739" y="314"/>
                    <a:pt x="752" y="307"/>
                    <a:pt x="762" y="296"/>
                  </a:cubicBezTo>
                  <a:cubicBezTo>
                    <a:pt x="772" y="285"/>
                    <a:pt x="777" y="270"/>
                    <a:pt x="777" y="254"/>
                  </a:cubicBezTo>
                  <a:cubicBezTo>
                    <a:pt x="777" y="237"/>
                    <a:pt x="772" y="222"/>
                    <a:pt x="762" y="211"/>
                  </a:cubicBezTo>
                  <a:cubicBezTo>
                    <a:pt x="752" y="200"/>
                    <a:pt x="739" y="194"/>
                    <a:pt x="724" y="194"/>
                  </a:cubicBezTo>
                  <a:cubicBezTo>
                    <a:pt x="720" y="194"/>
                    <a:pt x="716" y="194"/>
                    <a:pt x="712" y="195"/>
                  </a:cubicBezTo>
                  <a:cubicBezTo>
                    <a:pt x="699" y="199"/>
                    <a:pt x="684" y="206"/>
                    <a:pt x="677" y="209"/>
                  </a:cubicBezTo>
                  <a:cubicBezTo>
                    <a:pt x="677" y="209"/>
                    <a:pt x="677" y="209"/>
                    <a:pt x="677" y="209"/>
                  </a:cubicBezTo>
                  <a:cubicBezTo>
                    <a:pt x="672" y="211"/>
                    <a:pt x="668" y="212"/>
                    <a:pt x="663" y="212"/>
                  </a:cubicBezTo>
                  <a:cubicBezTo>
                    <a:pt x="659" y="212"/>
                    <a:pt x="656" y="211"/>
                    <a:pt x="653" y="209"/>
                  </a:cubicBezTo>
                  <a:cubicBezTo>
                    <a:pt x="649" y="207"/>
                    <a:pt x="646" y="204"/>
                    <a:pt x="644" y="200"/>
                  </a:cubicBezTo>
                  <a:cubicBezTo>
                    <a:pt x="642" y="196"/>
                    <a:pt x="640" y="191"/>
                    <a:pt x="640" y="185"/>
                  </a:cubicBezTo>
                  <a:cubicBezTo>
                    <a:pt x="634" y="185"/>
                    <a:pt x="634" y="185"/>
                    <a:pt x="634" y="185"/>
                  </a:cubicBezTo>
                  <a:cubicBezTo>
                    <a:pt x="640" y="185"/>
                    <a:pt x="640" y="185"/>
                    <a:pt x="640" y="185"/>
                  </a:cubicBezTo>
                  <a:cubicBezTo>
                    <a:pt x="640" y="181"/>
                    <a:pt x="640" y="181"/>
                    <a:pt x="640" y="181"/>
                  </a:cubicBezTo>
                  <a:cubicBezTo>
                    <a:pt x="640" y="1"/>
                    <a:pt x="640" y="1"/>
                    <a:pt x="640" y="1"/>
                  </a:cubicBezTo>
                  <a:cubicBezTo>
                    <a:pt x="611" y="1"/>
                    <a:pt x="611" y="1"/>
                    <a:pt x="611" y="1"/>
                  </a:cubicBezTo>
                  <a:cubicBezTo>
                    <a:pt x="519" y="0"/>
                    <a:pt x="519" y="0"/>
                    <a:pt x="519" y="0"/>
                  </a:cubicBezTo>
                  <a:cubicBezTo>
                    <a:pt x="467" y="0"/>
                    <a:pt x="467" y="0"/>
                    <a:pt x="467" y="0"/>
                  </a:cubicBezTo>
                  <a:cubicBezTo>
                    <a:pt x="464" y="0"/>
                    <a:pt x="464" y="0"/>
                    <a:pt x="464" y="0"/>
                  </a:cubicBezTo>
                  <a:cubicBezTo>
                    <a:pt x="458" y="0"/>
                    <a:pt x="458" y="0"/>
                    <a:pt x="458" y="0"/>
                  </a:cubicBezTo>
                  <a:cubicBezTo>
                    <a:pt x="458" y="6"/>
                    <a:pt x="458" y="6"/>
                    <a:pt x="458" y="6"/>
                  </a:cubicBezTo>
                  <a:cubicBezTo>
                    <a:pt x="464" y="6"/>
                    <a:pt x="464" y="6"/>
                    <a:pt x="464" y="6"/>
                  </a:cubicBezTo>
                  <a:cubicBezTo>
                    <a:pt x="464" y="0"/>
                    <a:pt x="464" y="0"/>
                    <a:pt x="464" y="0"/>
                  </a:cubicBezTo>
                  <a:cubicBezTo>
                    <a:pt x="457" y="1"/>
                    <a:pt x="452" y="3"/>
                    <a:pt x="447" y="6"/>
                  </a:cubicBezTo>
                  <a:cubicBezTo>
                    <a:pt x="445" y="8"/>
                    <a:pt x="443" y="10"/>
                    <a:pt x="442" y="12"/>
                  </a:cubicBezTo>
                  <a:cubicBezTo>
                    <a:pt x="441" y="15"/>
                    <a:pt x="440" y="18"/>
                    <a:pt x="440" y="21"/>
                  </a:cubicBezTo>
                  <a:cubicBezTo>
                    <a:pt x="440" y="25"/>
                    <a:pt x="441" y="29"/>
                    <a:pt x="443" y="33"/>
                  </a:cubicBezTo>
                  <a:cubicBezTo>
                    <a:pt x="443" y="33"/>
                    <a:pt x="443" y="33"/>
                    <a:pt x="443" y="33"/>
                  </a:cubicBezTo>
                  <a:cubicBezTo>
                    <a:pt x="444" y="34"/>
                    <a:pt x="448" y="43"/>
                    <a:pt x="452" y="53"/>
                  </a:cubicBezTo>
                  <a:cubicBezTo>
                    <a:pt x="454" y="57"/>
                    <a:pt x="455" y="63"/>
                    <a:pt x="457" y="68"/>
                  </a:cubicBezTo>
                  <a:cubicBezTo>
                    <a:pt x="458" y="73"/>
                    <a:pt x="459" y="78"/>
                    <a:pt x="459" y="81"/>
                  </a:cubicBezTo>
                  <a:cubicBezTo>
                    <a:pt x="459" y="97"/>
                    <a:pt x="452" y="111"/>
                    <a:pt x="440" y="121"/>
                  </a:cubicBezTo>
                  <a:cubicBezTo>
                    <a:pt x="429" y="132"/>
                    <a:pt x="413" y="138"/>
                    <a:pt x="395" y="138"/>
                  </a:cubicBezTo>
                  <a:cubicBezTo>
                    <a:pt x="377" y="138"/>
                    <a:pt x="361" y="132"/>
                    <a:pt x="350" y="121"/>
                  </a:cubicBezTo>
                  <a:cubicBezTo>
                    <a:pt x="338" y="111"/>
                    <a:pt x="331" y="97"/>
                    <a:pt x="331" y="81"/>
                  </a:cubicBezTo>
                  <a:cubicBezTo>
                    <a:pt x="331" y="78"/>
                    <a:pt x="332" y="73"/>
                    <a:pt x="334" y="68"/>
                  </a:cubicBezTo>
                  <a:cubicBezTo>
                    <a:pt x="338" y="53"/>
                    <a:pt x="346" y="35"/>
                    <a:pt x="347" y="33"/>
                  </a:cubicBezTo>
                  <a:cubicBezTo>
                    <a:pt x="347" y="33"/>
                    <a:pt x="347" y="33"/>
                    <a:pt x="347" y="33"/>
                  </a:cubicBezTo>
                  <a:cubicBezTo>
                    <a:pt x="349" y="29"/>
                    <a:pt x="350" y="25"/>
                    <a:pt x="350" y="21"/>
                  </a:cubicBezTo>
                  <a:cubicBezTo>
                    <a:pt x="350" y="18"/>
                    <a:pt x="350" y="15"/>
                    <a:pt x="348" y="12"/>
                  </a:cubicBezTo>
                  <a:cubicBezTo>
                    <a:pt x="347" y="9"/>
                    <a:pt x="343" y="6"/>
                    <a:pt x="340" y="4"/>
                  </a:cubicBezTo>
                  <a:cubicBezTo>
                    <a:pt x="336" y="2"/>
                    <a:pt x="331" y="1"/>
                    <a:pt x="326" y="0"/>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18" y="0"/>
                    <a:pt x="310" y="0"/>
                  </a:cubicBezTo>
                  <a:cubicBezTo>
                    <a:pt x="303" y="0"/>
                    <a:pt x="295" y="0"/>
                    <a:pt x="295" y="0"/>
                  </a:cubicBezTo>
                  <a:cubicBezTo>
                    <a:pt x="255" y="1"/>
                    <a:pt x="255" y="1"/>
                    <a:pt x="255" y="1"/>
                  </a:cubicBezTo>
                  <a:cubicBezTo>
                    <a:pt x="247" y="1"/>
                    <a:pt x="247" y="1"/>
                    <a:pt x="247" y="1"/>
                  </a:cubicBezTo>
                  <a:cubicBezTo>
                    <a:pt x="247" y="1"/>
                    <a:pt x="247" y="1"/>
                    <a:pt x="247" y="1"/>
                  </a:cubicBezTo>
                  <a:cubicBezTo>
                    <a:pt x="174" y="1"/>
                    <a:pt x="174" y="1"/>
                    <a:pt x="174" y="1"/>
                  </a:cubicBezTo>
                  <a:cubicBezTo>
                    <a:pt x="172" y="1"/>
                    <a:pt x="154" y="1"/>
                    <a:pt x="144" y="1"/>
                  </a:cubicBezTo>
                  <a:cubicBezTo>
                    <a:pt x="138" y="1"/>
                    <a:pt x="138" y="1"/>
                    <a:pt x="138" y="1"/>
                  </a:cubicBezTo>
                  <a:cubicBezTo>
                    <a:pt x="138" y="181"/>
                    <a:pt x="138" y="181"/>
                    <a:pt x="138" y="181"/>
                  </a:cubicBezTo>
                  <a:cubicBezTo>
                    <a:pt x="138" y="185"/>
                    <a:pt x="138" y="185"/>
                    <a:pt x="138" y="185"/>
                  </a:cubicBezTo>
                  <a:cubicBezTo>
                    <a:pt x="144" y="185"/>
                    <a:pt x="144" y="185"/>
                    <a:pt x="144" y="185"/>
                  </a:cubicBezTo>
                  <a:cubicBezTo>
                    <a:pt x="138" y="185"/>
                    <a:pt x="138" y="185"/>
                    <a:pt x="138" y="185"/>
                  </a:cubicBezTo>
                  <a:cubicBezTo>
                    <a:pt x="137" y="191"/>
                    <a:pt x="136" y="196"/>
                    <a:pt x="134" y="200"/>
                  </a:cubicBezTo>
                  <a:cubicBezTo>
                    <a:pt x="131" y="204"/>
                    <a:pt x="128" y="207"/>
                    <a:pt x="125" y="210"/>
                  </a:cubicBezTo>
                  <a:cubicBezTo>
                    <a:pt x="121" y="211"/>
                    <a:pt x="118" y="212"/>
                    <a:pt x="114" y="212"/>
                  </a:cubicBezTo>
                  <a:cubicBezTo>
                    <a:pt x="110" y="212"/>
                    <a:pt x="105" y="211"/>
                    <a:pt x="100" y="209"/>
                  </a:cubicBezTo>
                  <a:cubicBezTo>
                    <a:pt x="96" y="207"/>
                    <a:pt x="87" y="203"/>
                    <a:pt x="79" y="200"/>
                  </a:cubicBezTo>
                  <a:cubicBezTo>
                    <a:pt x="74" y="198"/>
                    <a:pt x="70" y="197"/>
                    <a:pt x="65" y="196"/>
                  </a:cubicBezTo>
                  <a:cubicBezTo>
                    <a:pt x="61" y="194"/>
                    <a:pt x="57" y="194"/>
                    <a:pt x="53" y="194"/>
                  </a:cubicBezTo>
                  <a:cubicBezTo>
                    <a:pt x="38" y="194"/>
                    <a:pt x="25" y="201"/>
                    <a:pt x="15" y="211"/>
                  </a:cubicBezTo>
                  <a:cubicBezTo>
                    <a:pt x="6" y="222"/>
                    <a:pt x="0" y="237"/>
                    <a:pt x="0" y="254"/>
                  </a:cubicBezTo>
                  <a:cubicBezTo>
                    <a:pt x="6" y="254"/>
                    <a:pt x="6" y="254"/>
                    <a:pt x="6" y="254"/>
                  </a:cubicBezTo>
                  <a:cubicBezTo>
                    <a:pt x="12" y="254"/>
                    <a:pt x="12" y="254"/>
                    <a:pt x="12" y="254"/>
                  </a:cubicBezTo>
                  <a:cubicBezTo>
                    <a:pt x="12" y="240"/>
                    <a:pt x="17" y="228"/>
                    <a:pt x="24" y="219"/>
                  </a:cubicBezTo>
                  <a:cubicBezTo>
                    <a:pt x="32" y="211"/>
                    <a:pt x="42" y="206"/>
                    <a:pt x="53" y="206"/>
                  </a:cubicBezTo>
                  <a:cubicBezTo>
                    <a:pt x="55" y="206"/>
                    <a:pt x="59" y="206"/>
                    <a:pt x="62" y="207"/>
                  </a:cubicBezTo>
                  <a:cubicBezTo>
                    <a:pt x="74" y="210"/>
                    <a:pt x="89" y="217"/>
                    <a:pt x="95" y="220"/>
                  </a:cubicBezTo>
                  <a:cubicBezTo>
                    <a:pt x="101" y="223"/>
                    <a:pt x="108" y="224"/>
                    <a:pt x="114" y="224"/>
                  </a:cubicBezTo>
                  <a:cubicBezTo>
                    <a:pt x="120" y="224"/>
                    <a:pt x="126" y="223"/>
                    <a:pt x="131" y="220"/>
                  </a:cubicBezTo>
                  <a:cubicBezTo>
                    <a:pt x="136" y="217"/>
                    <a:pt x="141" y="212"/>
                    <a:pt x="144" y="206"/>
                  </a:cubicBezTo>
                  <a:cubicBezTo>
                    <a:pt x="147" y="200"/>
                    <a:pt x="149" y="193"/>
                    <a:pt x="150" y="186"/>
                  </a:cubicBezTo>
                  <a:cubicBezTo>
                    <a:pt x="150" y="186"/>
                    <a:pt x="150" y="186"/>
                    <a:pt x="150" y="186"/>
                  </a:cubicBezTo>
                  <a:cubicBezTo>
                    <a:pt x="150" y="182"/>
                    <a:pt x="150" y="182"/>
                    <a:pt x="150" y="182"/>
                  </a:cubicBezTo>
                  <a:cubicBezTo>
                    <a:pt x="150" y="181"/>
                    <a:pt x="150" y="181"/>
                    <a:pt x="150" y="181"/>
                  </a:cubicBezTo>
                  <a:cubicBezTo>
                    <a:pt x="150" y="7"/>
                    <a:pt x="150" y="7"/>
                    <a:pt x="150" y="7"/>
                  </a:cubicBezTo>
                  <a:cubicBezTo>
                    <a:pt x="144" y="7"/>
                    <a:pt x="144" y="7"/>
                    <a:pt x="144" y="7"/>
                  </a:cubicBezTo>
                  <a:cubicBezTo>
                    <a:pt x="144" y="13"/>
                    <a:pt x="144" y="13"/>
                    <a:pt x="144" y="13"/>
                  </a:cubicBezTo>
                  <a:cubicBezTo>
                    <a:pt x="154" y="13"/>
                    <a:pt x="172" y="13"/>
                    <a:pt x="174" y="13"/>
                  </a:cubicBezTo>
                  <a:cubicBezTo>
                    <a:pt x="247" y="13"/>
                    <a:pt x="247" y="13"/>
                    <a:pt x="247" y="13"/>
                  </a:cubicBezTo>
                  <a:cubicBezTo>
                    <a:pt x="255" y="13"/>
                    <a:pt x="255" y="13"/>
                    <a:pt x="255" y="13"/>
                  </a:cubicBezTo>
                  <a:cubicBezTo>
                    <a:pt x="255" y="13"/>
                    <a:pt x="255" y="13"/>
                    <a:pt x="255" y="13"/>
                  </a:cubicBezTo>
                  <a:cubicBezTo>
                    <a:pt x="295" y="12"/>
                    <a:pt x="295" y="12"/>
                    <a:pt x="295" y="12"/>
                  </a:cubicBezTo>
                  <a:cubicBezTo>
                    <a:pt x="295" y="12"/>
                    <a:pt x="295" y="12"/>
                    <a:pt x="295" y="12"/>
                  </a:cubicBezTo>
                  <a:cubicBezTo>
                    <a:pt x="295" y="12"/>
                    <a:pt x="303" y="12"/>
                    <a:pt x="311" y="12"/>
                  </a:cubicBezTo>
                  <a:cubicBezTo>
                    <a:pt x="314" y="12"/>
                    <a:pt x="318" y="12"/>
                    <a:pt x="321" y="12"/>
                  </a:cubicBezTo>
                  <a:cubicBezTo>
                    <a:pt x="322" y="12"/>
                    <a:pt x="324" y="12"/>
                    <a:pt x="325" y="12"/>
                  </a:cubicBezTo>
                  <a:cubicBezTo>
                    <a:pt x="325" y="12"/>
                    <a:pt x="325" y="12"/>
                    <a:pt x="326" y="12"/>
                  </a:cubicBezTo>
                  <a:cubicBezTo>
                    <a:pt x="326" y="12"/>
                    <a:pt x="326" y="12"/>
                    <a:pt x="326" y="12"/>
                  </a:cubicBezTo>
                  <a:cubicBezTo>
                    <a:pt x="326" y="12"/>
                    <a:pt x="326" y="12"/>
                    <a:pt x="326" y="12"/>
                  </a:cubicBezTo>
                  <a:cubicBezTo>
                    <a:pt x="326" y="6"/>
                    <a:pt x="326" y="6"/>
                    <a:pt x="326" y="6"/>
                  </a:cubicBezTo>
                  <a:cubicBezTo>
                    <a:pt x="326" y="12"/>
                    <a:pt x="326" y="12"/>
                    <a:pt x="326" y="12"/>
                  </a:cubicBezTo>
                  <a:cubicBezTo>
                    <a:pt x="330" y="13"/>
                    <a:pt x="334" y="14"/>
                    <a:pt x="336" y="16"/>
                  </a:cubicBezTo>
                  <a:cubicBezTo>
                    <a:pt x="337" y="16"/>
                    <a:pt x="337" y="17"/>
                    <a:pt x="338" y="18"/>
                  </a:cubicBezTo>
                  <a:cubicBezTo>
                    <a:pt x="338" y="19"/>
                    <a:pt x="338" y="19"/>
                    <a:pt x="338" y="21"/>
                  </a:cubicBezTo>
                  <a:cubicBezTo>
                    <a:pt x="338" y="22"/>
                    <a:pt x="338" y="25"/>
                    <a:pt x="336" y="27"/>
                  </a:cubicBezTo>
                  <a:cubicBezTo>
                    <a:pt x="336" y="27"/>
                    <a:pt x="336" y="27"/>
                    <a:pt x="336" y="27"/>
                  </a:cubicBezTo>
                  <a:cubicBezTo>
                    <a:pt x="335" y="29"/>
                    <a:pt x="331" y="38"/>
                    <a:pt x="327" y="48"/>
                  </a:cubicBezTo>
                  <a:cubicBezTo>
                    <a:pt x="325" y="53"/>
                    <a:pt x="323" y="59"/>
                    <a:pt x="322" y="65"/>
                  </a:cubicBezTo>
                  <a:cubicBezTo>
                    <a:pt x="321" y="70"/>
                    <a:pt x="319" y="76"/>
                    <a:pt x="319" y="81"/>
                  </a:cubicBezTo>
                  <a:cubicBezTo>
                    <a:pt x="319" y="100"/>
                    <a:pt x="328" y="118"/>
                    <a:pt x="342" y="130"/>
                  </a:cubicBezTo>
                  <a:cubicBezTo>
                    <a:pt x="356" y="142"/>
                    <a:pt x="374" y="150"/>
                    <a:pt x="395" y="150"/>
                  </a:cubicBezTo>
                  <a:cubicBezTo>
                    <a:pt x="416" y="150"/>
                    <a:pt x="435" y="142"/>
                    <a:pt x="448" y="130"/>
                  </a:cubicBezTo>
                  <a:cubicBezTo>
                    <a:pt x="462" y="118"/>
                    <a:pt x="471" y="100"/>
                    <a:pt x="471" y="81"/>
                  </a:cubicBezTo>
                  <a:cubicBezTo>
                    <a:pt x="471" y="76"/>
                    <a:pt x="470" y="70"/>
                    <a:pt x="468" y="65"/>
                  </a:cubicBezTo>
                  <a:cubicBezTo>
                    <a:pt x="464" y="48"/>
                    <a:pt x="455" y="30"/>
                    <a:pt x="454" y="27"/>
                  </a:cubicBezTo>
                  <a:cubicBezTo>
                    <a:pt x="454" y="27"/>
                    <a:pt x="454" y="27"/>
                    <a:pt x="454" y="27"/>
                  </a:cubicBezTo>
                  <a:cubicBezTo>
                    <a:pt x="453" y="25"/>
                    <a:pt x="452" y="22"/>
                    <a:pt x="452" y="21"/>
                  </a:cubicBezTo>
                  <a:cubicBezTo>
                    <a:pt x="452" y="19"/>
                    <a:pt x="452" y="19"/>
                    <a:pt x="453" y="18"/>
                  </a:cubicBezTo>
                  <a:cubicBezTo>
                    <a:pt x="453" y="17"/>
                    <a:pt x="454" y="15"/>
                    <a:pt x="456" y="14"/>
                  </a:cubicBezTo>
                  <a:cubicBezTo>
                    <a:pt x="458" y="13"/>
                    <a:pt x="461" y="13"/>
                    <a:pt x="465" y="12"/>
                  </a:cubicBezTo>
                  <a:cubicBezTo>
                    <a:pt x="470" y="12"/>
                    <a:pt x="470" y="12"/>
                    <a:pt x="470" y="12"/>
                  </a:cubicBezTo>
                  <a:cubicBezTo>
                    <a:pt x="470" y="6"/>
                    <a:pt x="470" y="6"/>
                    <a:pt x="470" y="6"/>
                  </a:cubicBezTo>
                  <a:cubicBezTo>
                    <a:pt x="464" y="6"/>
                    <a:pt x="464" y="6"/>
                    <a:pt x="464" y="6"/>
                  </a:cubicBezTo>
                  <a:cubicBezTo>
                    <a:pt x="464" y="12"/>
                    <a:pt x="464" y="12"/>
                    <a:pt x="464" y="12"/>
                  </a:cubicBezTo>
                  <a:cubicBezTo>
                    <a:pt x="467" y="12"/>
                    <a:pt x="467" y="12"/>
                    <a:pt x="467" y="12"/>
                  </a:cubicBezTo>
                  <a:cubicBezTo>
                    <a:pt x="467" y="12"/>
                    <a:pt x="467" y="12"/>
                    <a:pt x="467" y="12"/>
                  </a:cubicBezTo>
                  <a:cubicBezTo>
                    <a:pt x="519" y="12"/>
                    <a:pt x="519" y="12"/>
                    <a:pt x="519" y="12"/>
                  </a:cubicBezTo>
                  <a:cubicBezTo>
                    <a:pt x="611" y="13"/>
                    <a:pt x="611" y="13"/>
                    <a:pt x="611" y="13"/>
                  </a:cubicBezTo>
                  <a:cubicBezTo>
                    <a:pt x="628" y="13"/>
                    <a:pt x="628" y="13"/>
                    <a:pt x="628" y="13"/>
                  </a:cubicBezTo>
                  <a:cubicBezTo>
                    <a:pt x="628" y="181"/>
                    <a:pt x="628" y="181"/>
                    <a:pt x="628" y="181"/>
                  </a:cubicBezTo>
                  <a:cubicBezTo>
                    <a:pt x="628" y="185"/>
                    <a:pt x="628" y="185"/>
                    <a:pt x="628" y="185"/>
                  </a:cubicBezTo>
                  <a:cubicBezTo>
                    <a:pt x="628" y="186"/>
                    <a:pt x="628" y="186"/>
                    <a:pt x="628" y="186"/>
                  </a:cubicBezTo>
                  <a:cubicBezTo>
                    <a:pt x="628" y="186"/>
                    <a:pt x="628" y="186"/>
                    <a:pt x="628" y="186"/>
                  </a:cubicBezTo>
                  <a:cubicBezTo>
                    <a:pt x="628" y="193"/>
                    <a:pt x="630" y="200"/>
                    <a:pt x="633" y="206"/>
                  </a:cubicBezTo>
                  <a:cubicBezTo>
                    <a:pt x="636" y="212"/>
                    <a:pt x="641" y="217"/>
                    <a:pt x="647" y="220"/>
                  </a:cubicBezTo>
                  <a:cubicBezTo>
                    <a:pt x="652" y="223"/>
                    <a:pt x="658" y="224"/>
                    <a:pt x="663" y="224"/>
                  </a:cubicBezTo>
                  <a:cubicBezTo>
                    <a:pt x="670" y="224"/>
                    <a:pt x="676" y="223"/>
                    <a:pt x="683" y="220"/>
                  </a:cubicBezTo>
                  <a:cubicBezTo>
                    <a:pt x="683" y="220"/>
                    <a:pt x="683" y="220"/>
                    <a:pt x="683" y="220"/>
                  </a:cubicBezTo>
                  <a:cubicBezTo>
                    <a:pt x="687" y="218"/>
                    <a:pt x="695" y="214"/>
                    <a:pt x="703" y="211"/>
                  </a:cubicBezTo>
                  <a:cubicBezTo>
                    <a:pt x="707" y="209"/>
                    <a:pt x="711" y="208"/>
                    <a:pt x="715" y="207"/>
                  </a:cubicBezTo>
                  <a:cubicBezTo>
                    <a:pt x="719" y="206"/>
                    <a:pt x="722" y="206"/>
                    <a:pt x="724" y="206"/>
                  </a:cubicBezTo>
                  <a:cubicBezTo>
                    <a:pt x="735" y="206"/>
                    <a:pt x="745" y="211"/>
                    <a:pt x="753" y="219"/>
                  </a:cubicBezTo>
                  <a:cubicBezTo>
                    <a:pt x="761" y="228"/>
                    <a:pt x="765" y="240"/>
                    <a:pt x="765" y="254"/>
                  </a:cubicBezTo>
                  <a:cubicBezTo>
                    <a:pt x="765" y="267"/>
                    <a:pt x="761" y="279"/>
                    <a:pt x="753" y="288"/>
                  </a:cubicBezTo>
                  <a:cubicBezTo>
                    <a:pt x="745" y="296"/>
                    <a:pt x="735" y="302"/>
                    <a:pt x="724" y="302"/>
                  </a:cubicBezTo>
                  <a:cubicBezTo>
                    <a:pt x="722" y="302"/>
                    <a:pt x="719" y="301"/>
                    <a:pt x="715" y="300"/>
                  </a:cubicBezTo>
                  <a:cubicBezTo>
                    <a:pt x="704" y="297"/>
                    <a:pt x="689" y="290"/>
                    <a:pt x="683" y="287"/>
                  </a:cubicBezTo>
                  <a:cubicBezTo>
                    <a:pt x="676" y="284"/>
                    <a:pt x="670" y="283"/>
                    <a:pt x="663" y="283"/>
                  </a:cubicBezTo>
                  <a:cubicBezTo>
                    <a:pt x="658" y="283"/>
                    <a:pt x="652" y="284"/>
                    <a:pt x="647" y="287"/>
                  </a:cubicBezTo>
                  <a:cubicBezTo>
                    <a:pt x="647" y="287"/>
                    <a:pt x="647" y="287"/>
                    <a:pt x="647" y="287"/>
                  </a:cubicBezTo>
                  <a:cubicBezTo>
                    <a:pt x="641" y="290"/>
                    <a:pt x="637" y="295"/>
                    <a:pt x="633" y="301"/>
                  </a:cubicBezTo>
                  <a:cubicBezTo>
                    <a:pt x="630" y="306"/>
                    <a:pt x="628" y="313"/>
                    <a:pt x="628" y="320"/>
                  </a:cubicBezTo>
                  <a:cubicBezTo>
                    <a:pt x="634" y="321"/>
                    <a:pt x="634" y="321"/>
                    <a:pt x="634" y="321"/>
                  </a:cubicBezTo>
                  <a:cubicBezTo>
                    <a:pt x="634" y="315"/>
                    <a:pt x="634" y="315"/>
                    <a:pt x="634" y="315"/>
                  </a:cubicBezTo>
                  <a:cubicBezTo>
                    <a:pt x="634" y="315"/>
                    <a:pt x="634" y="315"/>
                    <a:pt x="634" y="315"/>
                  </a:cubicBezTo>
                  <a:cubicBezTo>
                    <a:pt x="627" y="315"/>
                    <a:pt x="627" y="315"/>
                    <a:pt x="627" y="315"/>
                  </a:cubicBezTo>
                  <a:cubicBezTo>
                    <a:pt x="628" y="321"/>
                    <a:pt x="628" y="321"/>
                    <a:pt x="628" y="321"/>
                  </a:cubicBezTo>
                  <a:cubicBezTo>
                    <a:pt x="628" y="322"/>
                    <a:pt x="628" y="323"/>
                    <a:pt x="628" y="325"/>
                  </a:cubicBezTo>
                  <a:cubicBezTo>
                    <a:pt x="628" y="490"/>
                    <a:pt x="628" y="490"/>
                    <a:pt x="628" y="490"/>
                  </a:cubicBezTo>
                  <a:cubicBezTo>
                    <a:pt x="530" y="490"/>
                    <a:pt x="530" y="490"/>
                    <a:pt x="530" y="490"/>
                  </a:cubicBezTo>
                  <a:cubicBezTo>
                    <a:pt x="467" y="490"/>
                    <a:pt x="467" y="490"/>
                    <a:pt x="467" y="490"/>
                  </a:cubicBezTo>
                  <a:cubicBezTo>
                    <a:pt x="466" y="490"/>
                    <a:pt x="334" y="490"/>
                    <a:pt x="334" y="490"/>
                  </a:cubicBezTo>
                  <a:cubicBezTo>
                    <a:pt x="334" y="490"/>
                    <a:pt x="334" y="490"/>
                    <a:pt x="334" y="490"/>
                  </a:cubicBezTo>
                  <a:cubicBezTo>
                    <a:pt x="332" y="490"/>
                    <a:pt x="330" y="490"/>
                    <a:pt x="328" y="490"/>
                  </a:cubicBezTo>
                  <a:cubicBezTo>
                    <a:pt x="329" y="496"/>
                    <a:pt x="329" y="496"/>
                    <a:pt x="329" y="496"/>
                  </a:cubicBezTo>
                  <a:cubicBezTo>
                    <a:pt x="333" y="501"/>
                    <a:pt x="333" y="501"/>
                    <a:pt x="333" y="501"/>
                  </a:cubicBezTo>
                  <a:cubicBezTo>
                    <a:pt x="333" y="500"/>
                    <a:pt x="333" y="500"/>
                    <a:pt x="333" y="500"/>
                  </a:cubicBezTo>
                  <a:cubicBezTo>
                    <a:pt x="343" y="491"/>
                    <a:pt x="343" y="491"/>
                    <a:pt x="343" y="491"/>
                  </a:cubicBezTo>
                  <a:cubicBezTo>
                    <a:pt x="327" y="490"/>
                    <a:pt x="327" y="490"/>
                    <a:pt x="327" y="490"/>
                  </a:cubicBezTo>
                  <a:cubicBezTo>
                    <a:pt x="323" y="490"/>
                    <a:pt x="323" y="490"/>
                    <a:pt x="323" y="490"/>
                  </a:cubicBezTo>
                  <a:cubicBezTo>
                    <a:pt x="323" y="490"/>
                    <a:pt x="323" y="490"/>
                    <a:pt x="323" y="490"/>
                  </a:cubicBezTo>
                  <a:cubicBezTo>
                    <a:pt x="288" y="490"/>
                    <a:pt x="288" y="490"/>
                    <a:pt x="288" y="490"/>
                  </a:cubicBezTo>
                  <a:cubicBezTo>
                    <a:pt x="169" y="490"/>
                    <a:pt x="169" y="490"/>
                    <a:pt x="169" y="490"/>
                  </a:cubicBezTo>
                  <a:cubicBezTo>
                    <a:pt x="161" y="490"/>
                    <a:pt x="161" y="490"/>
                    <a:pt x="161" y="490"/>
                  </a:cubicBezTo>
                  <a:cubicBezTo>
                    <a:pt x="161" y="490"/>
                    <a:pt x="161" y="490"/>
                    <a:pt x="161" y="490"/>
                  </a:cubicBezTo>
                  <a:cubicBezTo>
                    <a:pt x="150" y="490"/>
                    <a:pt x="150" y="490"/>
                    <a:pt x="150" y="490"/>
                  </a:cubicBezTo>
                  <a:cubicBezTo>
                    <a:pt x="150" y="325"/>
                    <a:pt x="150" y="325"/>
                    <a:pt x="150" y="325"/>
                  </a:cubicBezTo>
                  <a:cubicBezTo>
                    <a:pt x="150" y="323"/>
                    <a:pt x="150" y="322"/>
                    <a:pt x="150" y="321"/>
                  </a:cubicBezTo>
                  <a:cubicBezTo>
                    <a:pt x="150" y="315"/>
                    <a:pt x="150" y="315"/>
                    <a:pt x="150" y="315"/>
                  </a:cubicBezTo>
                  <a:cubicBezTo>
                    <a:pt x="144" y="315"/>
                    <a:pt x="144" y="315"/>
                    <a:pt x="144" y="315"/>
                  </a:cubicBezTo>
                  <a:cubicBezTo>
                    <a:pt x="144" y="321"/>
                    <a:pt x="144" y="321"/>
                    <a:pt x="144" y="321"/>
                  </a:cubicBezTo>
                  <a:cubicBezTo>
                    <a:pt x="149" y="320"/>
                    <a:pt x="149" y="320"/>
                    <a:pt x="149" y="320"/>
                  </a:cubicBezTo>
                  <a:cubicBezTo>
                    <a:pt x="149" y="313"/>
                    <a:pt x="147" y="306"/>
                    <a:pt x="144" y="301"/>
                  </a:cubicBezTo>
                  <a:cubicBezTo>
                    <a:pt x="141" y="295"/>
                    <a:pt x="136" y="290"/>
                    <a:pt x="131" y="287"/>
                  </a:cubicBezTo>
                  <a:cubicBezTo>
                    <a:pt x="131" y="287"/>
                    <a:pt x="131" y="287"/>
                    <a:pt x="131" y="287"/>
                  </a:cubicBezTo>
                  <a:cubicBezTo>
                    <a:pt x="126" y="284"/>
                    <a:pt x="120" y="283"/>
                    <a:pt x="114" y="283"/>
                  </a:cubicBezTo>
                  <a:cubicBezTo>
                    <a:pt x="108" y="283"/>
                    <a:pt x="101" y="284"/>
                    <a:pt x="95" y="288"/>
                  </a:cubicBezTo>
                  <a:cubicBezTo>
                    <a:pt x="95" y="288"/>
                    <a:pt x="95" y="288"/>
                    <a:pt x="95" y="288"/>
                  </a:cubicBezTo>
                  <a:cubicBezTo>
                    <a:pt x="91" y="289"/>
                    <a:pt x="83" y="293"/>
                    <a:pt x="75" y="296"/>
                  </a:cubicBezTo>
                  <a:cubicBezTo>
                    <a:pt x="70" y="298"/>
                    <a:pt x="66" y="299"/>
                    <a:pt x="62" y="300"/>
                  </a:cubicBezTo>
                  <a:cubicBezTo>
                    <a:pt x="59" y="301"/>
                    <a:pt x="55" y="302"/>
                    <a:pt x="53" y="302"/>
                  </a:cubicBezTo>
                  <a:cubicBezTo>
                    <a:pt x="42" y="302"/>
                    <a:pt x="32" y="296"/>
                    <a:pt x="24" y="288"/>
                  </a:cubicBezTo>
                  <a:cubicBezTo>
                    <a:pt x="17" y="279"/>
                    <a:pt x="12" y="267"/>
                    <a:pt x="12" y="254"/>
                  </a:cubicBezTo>
                  <a:cubicBezTo>
                    <a:pt x="6" y="254"/>
                    <a:pt x="6" y="254"/>
                    <a:pt x="6" y="25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1" name="Freeform 14">
              <a:extLst>
                <a:ext uri="{FF2B5EF4-FFF2-40B4-BE49-F238E27FC236}">
                  <a16:creationId xmlns:a16="http://schemas.microsoft.com/office/drawing/2014/main" id="{93BA336C-660E-4923-82F7-187729B2D05C}"/>
                </a:ext>
              </a:extLst>
            </p:cNvPr>
            <p:cNvSpPr>
              <a:spLocks/>
            </p:cNvSpPr>
            <p:nvPr/>
          </p:nvSpPr>
          <p:spPr bwMode="auto">
            <a:xfrm>
              <a:off x="1429" y="2363"/>
              <a:ext cx="978" cy="998"/>
            </a:xfrm>
            <a:custGeom>
              <a:avLst/>
              <a:gdLst>
                <a:gd name="T0" fmla="*/ 441 w 757"/>
                <a:gd name="T1" fmla="*/ 53 h 773"/>
                <a:gd name="T2" fmla="*/ 426 w 757"/>
                <a:gd name="T3" fmla="*/ 99 h 773"/>
                <a:gd name="T4" fmla="*/ 451 w 757"/>
                <a:gd name="T5" fmla="*/ 133 h 773"/>
                <a:gd name="T6" fmla="*/ 455 w 757"/>
                <a:gd name="T7" fmla="*/ 133 h 773"/>
                <a:gd name="T8" fmla="*/ 623 w 757"/>
                <a:gd name="T9" fmla="*/ 133 h 773"/>
                <a:gd name="T10" fmla="*/ 623 w 757"/>
                <a:gd name="T11" fmla="*/ 173 h 773"/>
                <a:gd name="T12" fmla="*/ 623 w 757"/>
                <a:gd name="T13" fmla="*/ 173 h 773"/>
                <a:gd name="T14" fmla="*/ 623 w 757"/>
                <a:gd name="T15" fmla="*/ 323 h 773"/>
                <a:gd name="T16" fmla="*/ 623 w 757"/>
                <a:gd name="T17" fmla="*/ 328 h 773"/>
                <a:gd name="T18" fmla="*/ 624 w 757"/>
                <a:gd name="T19" fmla="*/ 326 h 773"/>
                <a:gd name="T20" fmla="*/ 657 w 757"/>
                <a:gd name="T21" fmla="*/ 351 h 773"/>
                <a:gd name="T22" fmla="*/ 703 w 757"/>
                <a:gd name="T23" fmla="*/ 333 h 773"/>
                <a:gd name="T24" fmla="*/ 757 w 757"/>
                <a:gd name="T25" fmla="*/ 393 h 773"/>
                <a:gd name="T26" fmla="*/ 703 w 757"/>
                <a:gd name="T27" fmla="*/ 453 h 773"/>
                <a:gd name="T28" fmla="*/ 657 w 757"/>
                <a:gd name="T29" fmla="*/ 438 h 773"/>
                <a:gd name="T30" fmla="*/ 624 w 757"/>
                <a:gd name="T31" fmla="*/ 459 h 773"/>
                <a:gd name="T32" fmla="*/ 623 w 757"/>
                <a:gd name="T33" fmla="*/ 463 h 773"/>
                <a:gd name="T34" fmla="*/ 623 w 757"/>
                <a:gd name="T35" fmla="*/ 524 h 773"/>
                <a:gd name="T36" fmla="*/ 623 w 757"/>
                <a:gd name="T37" fmla="*/ 632 h 773"/>
                <a:gd name="T38" fmla="*/ 455 w 757"/>
                <a:gd name="T39" fmla="*/ 632 h 773"/>
                <a:gd name="T40" fmla="*/ 451 w 757"/>
                <a:gd name="T41" fmla="*/ 632 h 773"/>
                <a:gd name="T42" fmla="*/ 426 w 757"/>
                <a:gd name="T43" fmla="*/ 666 h 773"/>
                <a:gd name="T44" fmla="*/ 445 w 757"/>
                <a:gd name="T45" fmla="*/ 715 h 773"/>
                <a:gd name="T46" fmla="*/ 385 w 757"/>
                <a:gd name="T47" fmla="*/ 773 h 773"/>
                <a:gd name="T48" fmla="*/ 325 w 757"/>
                <a:gd name="T49" fmla="*/ 715 h 773"/>
                <a:gd name="T50" fmla="*/ 343 w 757"/>
                <a:gd name="T51" fmla="*/ 666 h 773"/>
                <a:gd name="T52" fmla="*/ 318 w 757"/>
                <a:gd name="T53" fmla="*/ 632 h 773"/>
                <a:gd name="T54" fmla="*/ 320 w 757"/>
                <a:gd name="T55" fmla="*/ 632 h 773"/>
                <a:gd name="T56" fmla="*/ 315 w 757"/>
                <a:gd name="T57" fmla="*/ 632 h 773"/>
                <a:gd name="T58" fmla="*/ 133 w 757"/>
                <a:gd name="T59" fmla="*/ 632 h 773"/>
                <a:gd name="T60" fmla="*/ 133 w 757"/>
                <a:gd name="T61" fmla="*/ 602 h 773"/>
                <a:gd name="T62" fmla="*/ 133 w 757"/>
                <a:gd name="T63" fmla="*/ 462 h 773"/>
                <a:gd name="T64" fmla="*/ 133 w 757"/>
                <a:gd name="T65" fmla="*/ 457 h 773"/>
                <a:gd name="T66" fmla="*/ 133 w 757"/>
                <a:gd name="T67" fmla="*/ 459 h 773"/>
                <a:gd name="T68" fmla="*/ 99 w 757"/>
                <a:gd name="T69" fmla="*/ 434 h 773"/>
                <a:gd name="T70" fmla="*/ 53 w 757"/>
                <a:gd name="T71" fmla="*/ 453 h 773"/>
                <a:gd name="T72" fmla="*/ 0 w 757"/>
                <a:gd name="T73" fmla="*/ 393 h 773"/>
                <a:gd name="T74" fmla="*/ 53 w 757"/>
                <a:gd name="T75" fmla="*/ 333 h 773"/>
                <a:gd name="T76" fmla="*/ 99 w 757"/>
                <a:gd name="T77" fmla="*/ 351 h 773"/>
                <a:gd name="T78" fmla="*/ 133 w 757"/>
                <a:gd name="T79" fmla="*/ 326 h 773"/>
                <a:gd name="T80" fmla="*/ 133 w 757"/>
                <a:gd name="T81" fmla="*/ 323 h 773"/>
                <a:gd name="T82" fmla="*/ 133 w 757"/>
                <a:gd name="T83" fmla="*/ 249 h 773"/>
                <a:gd name="T84" fmla="*/ 133 w 757"/>
                <a:gd name="T85" fmla="*/ 249 h 773"/>
                <a:gd name="T86" fmla="*/ 133 w 757"/>
                <a:gd name="T87" fmla="*/ 178 h 773"/>
                <a:gd name="T88" fmla="*/ 133 w 757"/>
                <a:gd name="T89" fmla="*/ 133 h 773"/>
                <a:gd name="T90" fmla="*/ 315 w 757"/>
                <a:gd name="T91" fmla="*/ 133 h 773"/>
                <a:gd name="T92" fmla="*/ 320 w 757"/>
                <a:gd name="T93" fmla="*/ 133 h 773"/>
                <a:gd name="T94" fmla="*/ 318 w 757"/>
                <a:gd name="T95" fmla="*/ 133 h 773"/>
                <a:gd name="T96" fmla="*/ 343 w 757"/>
                <a:gd name="T97" fmla="*/ 99 h 773"/>
                <a:gd name="T98" fmla="*/ 328 w 757"/>
                <a:gd name="T99" fmla="*/ 53 h 773"/>
                <a:gd name="T100" fmla="*/ 385 w 757"/>
                <a:gd name="T101" fmla="*/ 0 h 773"/>
                <a:gd name="T102" fmla="*/ 441 w 757"/>
                <a:gd name="T103" fmla="*/ 5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7" h="773">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0456" name="Freeform 15">
              <a:extLst>
                <a:ext uri="{FF2B5EF4-FFF2-40B4-BE49-F238E27FC236}">
                  <a16:creationId xmlns:a16="http://schemas.microsoft.com/office/drawing/2014/main" id="{6EDF2CD9-EBB1-4194-9DF6-12C8215FFC03}"/>
                </a:ext>
              </a:extLst>
            </p:cNvPr>
            <p:cNvSpPr>
              <a:spLocks/>
            </p:cNvSpPr>
            <p:nvPr/>
          </p:nvSpPr>
          <p:spPr bwMode="auto">
            <a:xfrm>
              <a:off x="1429" y="2362"/>
              <a:ext cx="978" cy="999"/>
            </a:xfrm>
            <a:custGeom>
              <a:avLst/>
              <a:gdLst>
                <a:gd name="T0" fmla="*/ 570 w 757"/>
                <a:gd name="T1" fmla="*/ 68 h 773"/>
                <a:gd name="T2" fmla="*/ 550 w 757"/>
                <a:gd name="T3" fmla="*/ 128 h 773"/>
                <a:gd name="T4" fmla="*/ 583 w 757"/>
                <a:gd name="T5" fmla="*/ 172 h 773"/>
                <a:gd name="T6" fmla="*/ 588 w 757"/>
                <a:gd name="T7" fmla="*/ 172 h 773"/>
                <a:gd name="T8" fmla="*/ 805 w 757"/>
                <a:gd name="T9" fmla="*/ 172 h 773"/>
                <a:gd name="T10" fmla="*/ 805 w 757"/>
                <a:gd name="T11" fmla="*/ 224 h 773"/>
                <a:gd name="T12" fmla="*/ 805 w 757"/>
                <a:gd name="T13" fmla="*/ 224 h 773"/>
                <a:gd name="T14" fmla="*/ 805 w 757"/>
                <a:gd name="T15" fmla="*/ 417 h 773"/>
                <a:gd name="T16" fmla="*/ 805 w 757"/>
                <a:gd name="T17" fmla="*/ 424 h 773"/>
                <a:gd name="T18" fmla="*/ 806 w 757"/>
                <a:gd name="T19" fmla="*/ 421 h 773"/>
                <a:gd name="T20" fmla="*/ 849 w 757"/>
                <a:gd name="T21" fmla="*/ 454 h 773"/>
                <a:gd name="T22" fmla="*/ 908 w 757"/>
                <a:gd name="T23" fmla="*/ 430 h 773"/>
                <a:gd name="T24" fmla="*/ 978 w 757"/>
                <a:gd name="T25" fmla="*/ 508 h 773"/>
                <a:gd name="T26" fmla="*/ 908 w 757"/>
                <a:gd name="T27" fmla="*/ 585 h 773"/>
                <a:gd name="T28" fmla="*/ 849 w 757"/>
                <a:gd name="T29" fmla="*/ 566 h 773"/>
                <a:gd name="T30" fmla="*/ 806 w 757"/>
                <a:gd name="T31" fmla="*/ 593 h 773"/>
                <a:gd name="T32" fmla="*/ 805 w 757"/>
                <a:gd name="T33" fmla="*/ 598 h 773"/>
                <a:gd name="T34" fmla="*/ 805 w 757"/>
                <a:gd name="T35" fmla="*/ 677 h 773"/>
                <a:gd name="T36" fmla="*/ 805 w 757"/>
                <a:gd name="T37" fmla="*/ 817 h 773"/>
                <a:gd name="T38" fmla="*/ 588 w 757"/>
                <a:gd name="T39" fmla="*/ 817 h 773"/>
                <a:gd name="T40" fmla="*/ 583 w 757"/>
                <a:gd name="T41" fmla="*/ 817 h 773"/>
                <a:gd name="T42" fmla="*/ 550 w 757"/>
                <a:gd name="T43" fmla="*/ 861 h 773"/>
                <a:gd name="T44" fmla="*/ 575 w 757"/>
                <a:gd name="T45" fmla="*/ 924 h 773"/>
                <a:gd name="T46" fmla="*/ 497 w 757"/>
                <a:gd name="T47" fmla="*/ 999 h 773"/>
                <a:gd name="T48" fmla="*/ 420 w 757"/>
                <a:gd name="T49" fmla="*/ 924 h 773"/>
                <a:gd name="T50" fmla="*/ 443 w 757"/>
                <a:gd name="T51" fmla="*/ 861 h 773"/>
                <a:gd name="T52" fmla="*/ 411 w 757"/>
                <a:gd name="T53" fmla="*/ 817 h 773"/>
                <a:gd name="T54" fmla="*/ 413 w 757"/>
                <a:gd name="T55" fmla="*/ 817 h 773"/>
                <a:gd name="T56" fmla="*/ 407 w 757"/>
                <a:gd name="T57" fmla="*/ 817 h 773"/>
                <a:gd name="T58" fmla="*/ 172 w 757"/>
                <a:gd name="T59" fmla="*/ 817 h 773"/>
                <a:gd name="T60" fmla="*/ 172 w 757"/>
                <a:gd name="T61" fmla="*/ 778 h 773"/>
                <a:gd name="T62" fmla="*/ 172 w 757"/>
                <a:gd name="T63" fmla="*/ 597 h 773"/>
                <a:gd name="T64" fmla="*/ 172 w 757"/>
                <a:gd name="T65" fmla="*/ 591 h 773"/>
                <a:gd name="T66" fmla="*/ 172 w 757"/>
                <a:gd name="T67" fmla="*/ 593 h 773"/>
                <a:gd name="T68" fmla="*/ 128 w 757"/>
                <a:gd name="T69" fmla="*/ 561 h 773"/>
                <a:gd name="T70" fmla="*/ 68 w 757"/>
                <a:gd name="T71" fmla="*/ 585 h 773"/>
                <a:gd name="T72" fmla="*/ 0 w 757"/>
                <a:gd name="T73" fmla="*/ 508 h 773"/>
                <a:gd name="T74" fmla="*/ 68 w 757"/>
                <a:gd name="T75" fmla="*/ 430 h 773"/>
                <a:gd name="T76" fmla="*/ 128 w 757"/>
                <a:gd name="T77" fmla="*/ 454 h 773"/>
                <a:gd name="T78" fmla="*/ 172 w 757"/>
                <a:gd name="T79" fmla="*/ 421 h 773"/>
                <a:gd name="T80" fmla="*/ 172 w 757"/>
                <a:gd name="T81" fmla="*/ 417 h 773"/>
                <a:gd name="T82" fmla="*/ 172 w 757"/>
                <a:gd name="T83" fmla="*/ 322 h 773"/>
                <a:gd name="T84" fmla="*/ 172 w 757"/>
                <a:gd name="T85" fmla="*/ 322 h 773"/>
                <a:gd name="T86" fmla="*/ 172 w 757"/>
                <a:gd name="T87" fmla="*/ 230 h 773"/>
                <a:gd name="T88" fmla="*/ 172 w 757"/>
                <a:gd name="T89" fmla="*/ 172 h 773"/>
                <a:gd name="T90" fmla="*/ 407 w 757"/>
                <a:gd name="T91" fmla="*/ 172 h 773"/>
                <a:gd name="T92" fmla="*/ 413 w 757"/>
                <a:gd name="T93" fmla="*/ 172 h 773"/>
                <a:gd name="T94" fmla="*/ 411 w 757"/>
                <a:gd name="T95" fmla="*/ 172 h 773"/>
                <a:gd name="T96" fmla="*/ 443 w 757"/>
                <a:gd name="T97" fmla="*/ 128 h 773"/>
                <a:gd name="T98" fmla="*/ 424 w 757"/>
                <a:gd name="T99" fmla="*/ 68 h 773"/>
                <a:gd name="T100" fmla="*/ 497 w 757"/>
                <a:gd name="T101" fmla="*/ 0 h 773"/>
                <a:gd name="T102" fmla="*/ 570 w 757"/>
                <a:gd name="T103" fmla="*/ 68 h 7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57" h="773">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close/>
                </a:path>
              </a:pathLst>
            </a:custGeom>
            <a:noFill/>
            <a:ln w="238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60457" name="Freeform 16">
              <a:extLst>
                <a:ext uri="{FF2B5EF4-FFF2-40B4-BE49-F238E27FC236}">
                  <a16:creationId xmlns:a16="http://schemas.microsoft.com/office/drawing/2014/main" id="{5B080561-665A-40D7-AB69-F1F1377A7596}"/>
                </a:ext>
              </a:extLst>
            </p:cNvPr>
            <p:cNvSpPr>
              <a:spLocks/>
            </p:cNvSpPr>
            <p:nvPr/>
          </p:nvSpPr>
          <p:spPr bwMode="auto">
            <a:xfrm>
              <a:off x="967" y="2534"/>
              <a:ext cx="612" cy="649"/>
            </a:xfrm>
            <a:custGeom>
              <a:avLst/>
              <a:gdLst>
                <a:gd name="T0" fmla="*/ 3 w 474"/>
                <a:gd name="T1" fmla="*/ 649 h 502"/>
                <a:gd name="T2" fmla="*/ 227 w 474"/>
                <a:gd name="T3" fmla="*/ 649 h 502"/>
                <a:gd name="T4" fmla="*/ 227 w 474"/>
                <a:gd name="T5" fmla="*/ 649 h 502"/>
                <a:gd name="T6" fmla="*/ 229 w 474"/>
                <a:gd name="T7" fmla="*/ 649 h 502"/>
                <a:gd name="T8" fmla="*/ 249 w 474"/>
                <a:gd name="T9" fmla="*/ 631 h 502"/>
                <a:gd name="T10" fmla="*/ 247 w 474"/>
                <a:gd name="T11" fmla="*/ 619 h 502"/>
                <a:gd name="T12" fmla="*/ 226 w 474"/>
                <a:gd name="T13" fmla="*/ 551 h 502"/>
                <a:gd name="T14" fmla="*/ 315 w 474"/>
                <a:gd name="T15" fmla="*/ 471 h 502"/>
                <a:gd name="T16" fmla="*/ 403 w 474"/>
                <a:gd name="T17" fmla="*/ 551 h 502"/>
                <a:gd name="T18" fmla="*/ 382 w 474"/>
                <a:gd name="T19" fmla="*/ 619 h 502"/>
                <a:gd name="T20" fmla="*/ 380 w 474"/>
                <a:gd name="T21" fmla="*/ 631 h 502"/>
                <a:gd name="T22" fmla="*/ 402 w 474"/>
                <a:gd name="T23" fmla="*/ 649 h 502"/>
                <a:gd name="T24" fmla="*/ 402 w 474"/>
                <a:gd name="T25" fmla="*/ 649 h 502"/>
                <a:gd name="T26" fmla="*/ 405 w 474"/>
                <a:gd name="T27" fmla="*/ 649 h 502"/>
                <a:gd name="T28" fmla="*/ 612 w 474"/>
                <a:gd name="T29" fmla="*/ 649 h 502"/>
                <a:gd name="T30" fmla="*/ 612 w 474"/>
                <a:gd name="T31" fmla="*/ 429 h 502"/>
                <a:gd name="T32" fmla="*/ 612 w 474"/>
                <a:gd name="T33" fmla="*/ 424 h 502"/>
                <a:gd name="T34" fmla="*/ 612 w 474"/>
                <a:gd name="T35" fmla="*/ 423 h 502"/>
                <a:gd name="T36" fmla="*/ 603 w 474"/>
                <a:gd name="T37" fmla="*/ 403 h 502"/>
                <a:gd name="T38" fmla="*/ 585 w 474"/>
                <a:gd name="T39" fmla="*/ 405 h 502"/>
                <a:gd name="T40" fmla="*/ 520 w 474"/>
                <a:gd name="T41" fmla="*/ 427 h 502"/>
                <a:gd name="T42" fmla="*/ 440 w 474"/>
                <a:gd name="T43" fmla="*/ 332 h 502"/>
                <a:gd name="T44" fmla="*/ 520 w 474"/>
                <a:gd name="T45" fmla="*/ 238 h 502"/>
                <a:gd name="T46" fmla="*/ 585 w 474"/>
                <a:gd name="T47" fmla="*/ 260 h 502"/>
                <a:gd name="T48" fmla="*/ 603 w 474"/>
                <a:gd name="T49" fmla="*/ 261 h 502"/>
                <a:gd name="T50" fmla="*/ 612 w 474"/>
                <a:gd name="T51" fmla="*/ 244 h 502"/>
                <a:gd name="T52" fmla="*/ 612 w 474"/>
                <a:gd name="T53" fmla="*/ 244 h 502"/>
                <a:gd name="T54" fmla="*/ 612 w 474"/>
                <a:gd name="T55" fmla="*/ 238 h 502"/>
                <a:gd name="T56" fmla="*/ 612 w 474"/>
                <a:gd name="T57" fmla="*/ 44 h 502"/>
                <a:gd name="T58" fmla="*/ 612 w 474"/>
                <a:gd name="T59" fmla="*/ 32 h 502"/>
                <a:gd name="T60" fmla="*/ 612 w 474"/>
                <a:gd name="T61" fmla="*/ 0 h 502"/>
                <a:gd name="T62" fmla="*/ 405 w 474"/>
                <a:gd name="T63" fmla="*/ 0 h 502"/>
                <a:gd name="T64" fmla="*/ 400 w 474"/>
                <a:gd name="T65" fmla="*/ 0 h 502"/>
                <a:gd name="T66" fmla="*/ 380 w 474"/>
                <a:gd name="T67" fmla="*/ 17 h 502"/>
                <a:gd name="T68" fmla="*/ 382 w 474"/>
                <a:gd name="T69" fmla="*/ 28 h 502"/>
                <a:gd name="T70" fmla="*/ 403 w 474"/>
                <a:gd name="T71" fmla="*/ 97 h 502"/>
                <a:gd name="T72" fmla="*/ 314 w 474"/>
                <a:gd name="T73" fmla="*/ 178 h 502"/>
                <a:gd name="T74" fmla="*/ 226 w 474"/>
                <a:gd name="T75" fmla="*/ 97 h 502"/>
                <a:gd name="T76" fmla="*/ 245 w 474"/>
                <a:gd name="T77" fmla="*/ 28 h 502"/>
                <a:gd name="T78" fmla="*/ 249 w 474"/>
                <a:gd name="T79" fmla="*/ 17 h 502"/>
                <a:gd name="T80" fmla="*/ 230 w 474"/>
                <a:gd name="T81" fmla="*/ 0 h 502"/>
                <a:gd name="T82" fmla="*/ 225 w 474"/>
                <a:gd name="T83" fmla="*/ 0 h 502"/>
                <a:gd name="T84" fmla="*/ 0 w 474"/>
                <a:gd name="T85" fmla="*/ 0 h 502"/>
                <a:gd name="T86" fmla="*/ 3 w 474"/>
                <a:gd name="T87" fmla="*/ 649 h 5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4" h="502">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path>
              </a:pathLst>
            </a:custGeom>
            <a:solidFill>
              <a:srgbClr val="E74C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4" name="Freeform 17">
              <a:extLst>
                <a:ext uri="{FF2B5EF4-FFF2-40B4-BE49-F238E27FC236}">
                  <a16:creationId xmlns:a16="http://schemas.microsoft.com/office/drawing/2014/main" id="{5034C6C6-A186-4219-877A-357B0633A7CD}"/>
                </a:ext>
              </a:extLst>
            </p:cNvPr>
            <p:cNvSpPr>
              <a:spLocks/>
            </p:cNvSpPr>
            <p:nvPr/>
          </p:nvSpPr>
          <p:spPr bwMode="auto">
            <a:xfrm>
              <a:off x="967" y="2534"/>
              <a:ext cx="612" cy="649"/>
            </a:xfrm>
            <a:custGeom>
              <a:avLst/>
              <a:gdLst>
                <a:gd name="T0" fmla="*/ 2 w 474"/>
                <a:gd name="T1" fmla="*/ 502 h 502"/>
                <a:gd name="T2" fmla="*/ 176 w 474"/>
                <a:gd name="T3" fmla="*/ 502 h 502"/>
                <a:gd name="T4" fmla="*/ 176 w 474"/>
                <a:gd name="T5" fmla="*/ 502 h 502"/>
                <a:gd name="T6" fmla="*/ 177 w 474"/>
                <a:gd name="T7" fmla="*/ 502 h 502"/>
                <a:gd name="T8" fmla="*/ 193 w 474"/>
                <a:gd name="T9" fmla="*/ 488 h 502"/>
                <a:gd name="T10" fmla="*/ 191 w 474"/>
                <a:gd name="T11" fmla="*/ 479 h 502"/>
                <a:gd name="T12" fmla="*/ 175 w 474"/>
                <a:gd name="T13" fmla="*/ 426 h 502"/>
                <a:gd name="T14" fmla="*/ 244 w 474"/>
                <a:gd name="T15" fmla="*/ 364 h 502"/>
                <a:gd name="T16" fmla="*/ 312 w 474"/>
                <a:gd name="T17" fmla="*/ 426 h 502"/>
                <a:gd name="T18" fmla="*/ 296 w 474"/>
                <a:gd name="T19" fmla="*/ 479 h 502"/>
                <a:gd name="T20" fmla="*/ 294 w 474"/>
                <a:gd name="T21" fmla="*/ 488 h 502"/>
                <a:gd name="T22" fmla="*/ 311 w 474"/>
                <a:gd name="T23" fmla="*/ 502 h 502"/>
                <a:gd name="T24" fmla="*/ 311 w 474"/>
                <a:gd name="T25" fmla="*/ 502 h 502"/>
                <a:gd name="T26" fmla="*/ 314 w 474"/>
                <a:gd name="T27" fmla="*/ 502 h 502"/>
                <a:gd name="T28" fmla="*/ 474 w 474"/>
                <a:gd name="T29" fmla="*/ 502 h 502"/>
                <a:gd name="T30" fmla="*/ 474 w 474"/>
                <a:gd name="T31" fmla="*/ 332 h 502"/>
                <a:gd name="T32" fmla="*/ 474 w 474"/>
                <a:gd name="T33" fmla="*/ 328 h 502"/>
                <a:gd name="T34" fmla="*/ 474 w 474"/>
                <a:gd name="T35" fmla="*/ 327 h 502"/>
                <a:gd name="T36" fmla="*/ 467 w 474"/>
                <a:gd name="T37" fmla="*/ 312 h 502"/>
                <a:gd name="T38" fmla="*/ 453 w 474"/>
                <a:gd name="T39" fmla="*/ 313 h 502"/>
                <a:gd name="T40" fmla="*/ 403 w 474"/>
                <a:gd name="T41" fmla="*/ 330 h 502"/>
                <a:gd name="T42" fmla="*/ 341 w 474"/>
                <a:gd name="T43" fmla="*/ 257 h 502"/>
                <a:gd name="T44" fmla="*/ 403 w 474"/>
                <a:gd name="T45" fmla="*/ 184 h 502"/>
                <a:gd name="T46" fmla="*/ 453 w 474"/>
                <a:gd name="T47" fmla="*/ 201 h 502"/>
                <a:gd name="T48" fmla="*/ 467 w 474"/>
                <a:gd name="T49" fmla="*/ 202 h 502"/>
                <a:gd name="T50" fmla="*/ 474 w 474"/>
                <a:gd name="T51" fmla="*/ 189 h 502"/>
                <a:gd name="T52" fmla="*/ 474 w 474"/>
                <a:gd name="T53" fmla="*/ 189 h 502"/>
                <a:gd name="T54" fmla="*/ 474 w 474"/>
                <a:gd name="T55" fmla="*/ 184 h 502"/>
                <a:gd name="T56" fmla="*/ 474 w 474"/>
                <a:gd name="T57" fmla="*/ 34 h 502"/>
                <a:gd name="T58" fmla="*/ 474 w 474"/>
                <a:gd name="T59" fmla="*/ 25 h 502"/>
                <a:gd name="T60" fmla="*/ 474 w 474"/>
                <a:gd name="T61" fmla="*/ 0 h 502"/>
                <a:gd name="T62" fmla="*/ 314 w 474"/>
                <a:gd name="T63" fmla="*/ 0 h 502"/>
                <a:gd name="T64" fmla="*/ 310 w 474"/>
                <a:gd name="T65" fmla="*/ 0 h 502"/>
                <a:gd name="T66" fmla="*/ 294 w 474"/>
                <a:gd name="T67" fmla="*/ 13 h 502"/>
                <a:gd name="T68" fmla="*/ 296 w 474"/>
                <a:gd name="T69" fmla="*/ 22 h 502"/>
                <a:gd name="T70" fmla="*/ 312 w 474"/>
                <a:gd name="T71" fmla="*/ 75 h 502"/>
                <a:gd name="T72" fmla="*/ 243 w 474"/>
                <a:gd name="T73" fmla="*/ 138 h 502"/>
                <a:gd name="T74" fmla="*/ 175 w 474"/>
                <a:gd name="T75" fmla="*/ 75 h 502"/>
                <a:gd name="T76" fmla="*/ 190 w 474"/>
                <a:gd name="T77" fmla="*/ 22 h 502"/>
                <a:gd name="T78" fmla="*/ 193 w 474"/>
                <a:gd name="T79" fmla="*/ 13 h 502"/>
                <a:gd name="T80" fmla="*/ 178 w 474"/>
                <a:gd name="T81" fmla="*/ 0 h 502"/>
                <a:gd name="T82" fmla="*/ 174 w 474"/>
                <a:gd name="T83" fmla="*/ 0 h 502"/>
                <a:gd name="T84" fmla="*/ 0 w 474"/>
                <a:gd name="T85" fmla="*/ 0 h 502"/>
                <a:gd name="T86" fmla="*/ 2 w 474"/>
                <a:gd name="T87"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502">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close/>
                </a:path>
              </a:pathLst>
            </a:custGeom>
            <a:solidFill>
              <a:schemeClr val="accent4"/>
            </a:solidFill>
            <a:ln w="23813" cap="flat">
              <a:solidFill>
                <a:srgbClr val="FFFFFF"/>
              </a:solidFill>
              <a:prstDash val="solid"/>
              <a:miter lim="800000"/>
              <a:headEnd/>
              <a:tailEnd/>
            </a:ln>
          </p:spPr>
          <p:txBody>
            <a:bodyPr/>
            <a:lstStyle/>
            <a:p>
              <a:pPr eaLnBrk="1" fontAlgn="auto" hangingPunct="1">
                <a:spcBef>
                  <a:spcPts val="0"/>
                </a:spcBef>
                <a:spcAft>
                  <a:spcPts val="0"/>
                </a:spcAft>
                <a:defRPr/>
              </a:pPr>
              <a:endParaRPr lang="id-ID">
                <a:latin typeface="+mn-lt"/>
              </a:endParaRPr>
            </a:p>
          </p:txBody>
        </p:sp>
        <p:sp>
          <p:nvSpPr>
            <p:cNvPr id="60459" name="Freeform 18">
              <a:extLst>
                <a:ext uri="{FF2B5EF4-FFF2-40B4-BE49-F238E27FC236}">
                  <a16:creationId xmlns:a16="http://schemas.microsoft.com/office/drawing/2014/main" id="{0AEB0205-7950-484C-B09B-9A81B8DA6378}"/>
                </a:ext>
              </a:extLst>
            </p:cNvPr>
            <p:cNvSpPr>
              <a:spLocks/>
            </p:cNvSpPr>
            <p:nvPr/>
          </p:nvSpPr>
          <p:spPr bwMode="auto">
            <a:xfrm>
              <a:off x="2257" y="2538"/>
              <a:ext cx="607" cy="647"/>
            </a:xfrm>
            <a:custGeom>
              <a:avLst/>
              <a:gdLst>
                <a:gd name="T0" fmla="*/ 0 w 470"/>
                <a:gd name="T1" fmla="*/ 425 h 501"/>
                <a:gd name="T2" fmla="*/ 0 w 470"/>
                <a:gd name="T3" fmla="*/ 430 h 501"/>
                <a:gd name="T4" fmla="*/ 0 w 470"/>
                <a:gd name="T5" fmla="*/ 647 h 501"/>
                <a:gd name="T6" fmla="*/ 208 w 470"/>
                <a:gd name="T7" fmla="*/ 647 h 501"/>
                <a:gd name="T8" fmla="*/ 212 w 470"/>
                <a:gd name="T9" fmla="*/ 647 h 501"/>
                <a:gd name="T10" fmla="*/ 212 w 470"/>
                <a:gd name="T11" fmla="*/ 647 h 501"/>
                <a:gd name="T12" fmla="*/ 234 w 470"/>
                <a:gd name="T13" fmla="*/ 630 h 501"/>
                <a:gd name="T14" fmla="*/ 230 w 470"/>
                <a:gd name="T15" fmla="*/ 619 h 501"/>
                <a:gd name="T16" fmla="*/ 209 w 470"/>
                <a:gd name="T17" fmla="*/ 550 h 501"/>
                <a:gd name="T18" fmla="*/ 298 w 470"/>
                <a:gd name="T19" fmla="*/ 466 h 501"/>
                <a:gd name="T20" fmla="*/ 387 w 470"/>
                <a:gd name="T21" fmla="*/ 550 h 501"/>
                <a:gd name="T22" fmla="*/ 367 w 470"/>
                <a:gd name="T23" fmla="*/ 619 h 501"/>
                <a:gd name="T24" fmla="*/ 364 w 470"/>
                <a:gd name="T25" fmla="*/ 630 h 501"/>
                <a:gd name="T26" fmla="*/ 384 w 470"/>
                <a:gd name="T27" fmla="*/ 647 h 501"/>
                <a:gd name="T28" fmla="*/ 385 w 470"/>
                <a:gd name="T29" fmla="*/ 647 h 501"/>
                <a:gd name="T30" fmla="*/ 385 w 470"/>
                <a:gd name="T31" fmla="*/ 647 h 501"/>
                <a:gd name="T32" fmla="*/ 389 w 470"/>
                <a:gd name="T33" fmla="*/ 647 h 501"/>
                <a:gd name="T34" fmla="*/ 607 w 470"/>
                <a:gd name="T35" fmla="*/ 647 h 501"/>
                <a:gd name="T36" fmla="*/ 607 w 470"/>
                <a:gd name="T37" fmla="*/ 619 h 501"/>
                <a:gd name="T38" fmla="*/ 607 w 470"/>
                <a:gd name="T39" fmla="*/ 424 h 501"/>
                <a:gd name="T40" fmla="*/ 607 w 470"/>
                <a:gd name="T41" fmla="*/ 424 h 501"/>
                <a:gd name="T42" fmla="*/ 607 w 470"/>
                <a:gd name="T43" fmla="*/ 424 h 501"/>
                <a:gd name="T44" fmla="*/ 607 w 470"/>
                <a:gd name="T45" fmla="*/ 239 h 501"/>
                <a:gd name="T46" fmla="*/ 607 w 470"/>
                <a:gd name="T47" fmla="*/ 128 h 501"/>
                <a:gd name="T48" fmla="*/ 607 w 470"/>
                <a:gd name="T49" fmla="*/ 128 h 501"/>
                <a:gd name="T50" fmla="*/ 607 w 470"/>
                <a:gd name="T51" fmla="*/ 0 h 501"/>
                <a:gd name="T52" fmla="*/ 389 w 470"/>
                <a:gd name="T53" fmla="*/ 0 h 501"/>
                <a:gd name="T54" fmla="*/ 384 w 470"/>
                <a:gd name="T55" fmla="*/ 0 h 501"/>
                <a:gd name="T56" fmla="*/ 364 w 470"/>
                <a:gd name="T57" fmla="*/ 22 h 501"/>
                <a:gd name="T58" fmla="*/ 367 w 470"/>
                <a:gd name="T59" fmla="*/ 34 h 501"/>
                <a:gd name="T60" fmla="*/ 387 w 470"/>
                <a:gd name="T61" fmla="*/ 102 h 501"/>
                <a:gd name="T62" fmla="*/ 298 w 470"/>
                <a:gd name="T63" fmla="*/ 186 h 501"/>
                <a:gd name="T64" fmla="*/ 209 w 470"/>
                <a:gd name="T65" fmla="*/ 102 h 501"/>
                <a:gd name="T66" fmla="*/ 230 w 470"/>
                <a:gd name="T67" fmla="*/ 34 h 501"/>
                <a:gd name="T68" fmla="*/ 234 w 470"/>
                <a:gd name="T69" fmla="*/ 22 h 501"/>
                <a:gd name="T70" fmla="*/ 213 w 470"/>
                <a:gd name="T71" fmla="*/ 0 h 501"/>
                <a:gd name="T72" fmla="*/ 208 w 470"/>
                <a:gd name="T73" fmla="*/ 0 h 501"/>
                <a:gd name="T74" fmla="*/ 1 w 470"/>
                <a:gd name="T75" fmla="*/ 0 h 501"/>
                <a:gd name="T76" fmla="*/ 1 w 470"/>
                <a:gd name="T77" fmla="*/ 49 h 501"/>
                <a:gd name="T78" fmla="*/ 0 w 470"/>
                <a:gd name="T79" fmla="*/ 49 h 501"/>
                <a:gd name="T80" fmla="*/ 0 w 470"/>
                <a:gd name="T81" fmla="*/ 240 h 501"/>
                <a:gd name="T82" fmla="*/ 1 w 470"/>
                <a:gd name="T83" fmla="*/ 247 h 501"/>
                <a:gd name="T84" fmla="*/ 0 w 470"/>
                <a:gd name="T85" fmla="*/ 247 h 501"/>
                <a:gd name="T86" fmla="*/ 10 w 470"/>
                <a:gd name="T87" fmla="*/ 265 h 501"/>
                <a:gd name="T88" fmla="*/ 28 w 470"/>
                <a:gd name="T89" fmla="*/ 263 h 501"/>
                <a:gd name="T90" fmla="*/ 93 w 470"/>
                <a:gd name="T91" fmla="*/ 241 h 501"/>
                <a:gd name="T92" fmla="*/ 173 w 470"/>
                <a:gd name="T93" fmla="*/ 334 h 501"/>
                <a:gd name="T94" fmla="*/ 93 w 470"/>
                <a:gd name="T95" fmla="*/ 427 h 501"/>
                <a:gd name="T96" fmla="*/ 28 w 470"/>
                <a:gd name="T97" fmla="*/ 407 h 501"/>
                <a:gd name="T98" fmla="*/ 10 w 470"/>
                <a:gd name="T99" fmla="*/ 406 h 501"/>
                <a:gd name="T100" fmla="*/ 0 w 470"/>
                <a:gd name="T101" fmla="*/ 424 h 501"/>
                <a:gd name="T102" fmla="*/ 0 w 470"/>
                <a:gd name="T103" fmla="*/ 425 h 5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70" h="501">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cubicBezTo>
                    <a:pt x="0" y="329"/>
                    <a:pt x="0" y="329"/>
                    <a:pt x="0" y="329"/>
                  </a:cubicBezTo>
                </a:path>
              </a:pathLst>
            </a:custGeom>
            <a:solidFill>
              <a:srgbClr val="1ABC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6" name="Freeform 19">
              <a:extLst>
                <a:ext uri="{FF2B5EF4-FFF2-40B4-BE49-F238E27FC236}">
                  <a16:creationId xmlns:a16="http://schemas.microsoft.com/office/drawing/2014/main" id="{1D0FFE5A-7DCF-4A77-99CB-8B717AAE6BAE}"/>
                </a:ext>
              </a:extLst>
            </p:cNvPr>
            <p:cNvSpPr>
              <a:spLocks/>
            </p:cNvSpPr>
            <p:nvPr/>
          </p:nvSpPr>
          <p:spPr bwMode="auto">
            <a:xfrm>
              <a:off x="2257" y="2538"/>
              <a:ext cx="607" cy="647"/>
            </a:xfrm>
            <a:custGeom>
              <a:avLst/>
              <a:gdLst>
                <a:gd name="T0" fmla="*/ 0 w 470"/>
                <a:gd name="T1" fmla="*/ 329 h 501"/>
                <a:gd name="T2" fmla="*/ 0 w 470"/>
                <a:gd name="T3" fmla="*/ 333 h 501"/>
                <a:gd name="T4" fmla="*/ 0 w 470"/>
                <a:gd name="T5" fmla="*/ 501 h 501"/>
                <a:gd name="T6" fmla="*/ 161 w 470"/>
                <a:gd name="T7" fmla="*/ 501 h 501"/>
                <a:gd name="T8" fmla="*/ 164 w 470"/>
                <a:gd name="T9" fmla="*/ 501 h 501"/>
                <a:gd name="T10" fmla="*/ 164 w 470"/>
                <a:gd name="T11" fmla="*/ 501 h 501"/>
                <a:gd name="T12" fmla="*/ 181 w 470"/>
                <a:gd name="T13" fmla="*/ 488 h 501"/>
                <a:gd name="T14" fmla="*/ 178 w 470"/>
                <a:gd name="T15" fmla="*/ 479 h 501"/>
                <a:gd name="T16" fmla="*/ 162 w 470"/>
                <a:gd name="T17" fmla="*/ 426 h 501"/>
                <a:gd name="T18" fmla="*/ 231 w 470"/>
                <a:gd name="T19" fmla="*/ 361 h 501"/>
                <a:gd name="T20" fmla="*/ 300 w 470"/>
                <a:gd name="T21" fmla="*/ 426 h 501"/>
                <a:gd name="T22" fmla="*/ 284 w 470"/>
                <a:gd name="T23" fmla="*/ 479 h 501"/>
                <a:gd name="T24" fmla="*/ 282 w 470"/>
                <a:gd name="T25" fmla="*/ 488 h 501"/>
                <a:gd name="T26" fmla="*/ 297 w 470"/>
                <a:gd name="T27" fmla="*/ 501 h 501"/>
                <a:gd name="T28" fmla="*/ 298 w 470"/>
                <a:gd name="T29" fmla="*/ 501 h 501"/>
                <a:gd name="T30" fmla="*/ 298 w 470"/>
                <a:gd name="T31" fmla="*/ 501 h 501"/>
                <a:gd name="T32" fmla="*/ 301 w 470"/>
                <a:gd name="T33" fmla="*/ 501 h 501"/>
                <a:gd name="T34" fmla="*/ 470 w 470"/>
                <a:gd name="T35" fmla="*/ 501 h 501"/>
                <a:gd name="T36" fmla="*/ 470 w 470"/>
                <a:gd name="T37" fmla="*/ 479 h 501"/>
                <a:gd name="T38" fmla="*/ 470 w 470"/>
                <a:gd name="T39" fmla="*/ 328 h 501"/>
                <a:gd name="T40" fmla="*/ 470 w 470"/>
                <a:gd name="T41" fmla="*/ 328 h 501"/>
                <a:gd name="T42" fmla="*/ 470 w 470"/>
                <a:gd name="T43" fmla="*/ 328 h 501"/>
                <a:gd name="T44" fmla="*/ 470 w 470"/>
                <a:gd name="T45" fmla="*/ 185 h 501"/>
                <a:gd name="T46" fmla="*/ 470 w 470"/>
                <a:gd name="T47" fmla="*/ 99 h 501"/>
                <a:gd name="T48" fmla="*/ 470 w 470"/>
                <a:gd name="T49" fmla="*/ 99 h 501"/>
                <a:gd name="T50" fmla="*/ 470 w 470"/>
                <a:gd name="T51" fmla="*/ 0 h 501"/>
                <a:gd name="T52" fmla="*/ 301 w 470"/>
                <a:gd name="T53" fmla="*/ 0 h 501"/>
                <a:gd name="T54" fmla="*/ 297 w 470"/>
                <a:gd name="T55" fmla="*/ 0 h 501"/>
                <a:gd name="T56" fmla="*/ 282 w 470"/>
                <a:gd name="T57" fmla="*/ 17 h 501"/>
                <a:gd name="T58" fmla="*/ 284 w 470"/>
                <a:gd name="T59" fmla="*/ 26 h 501"/>
                <a:gd name="T60" fmla="*/ 300 w 470"/>
                <a:gd name="T61" fmla="*/ 79 h 501"/>
                <a:gd name="T62" fmla="*/ 231 w 470"/>
                <a:gd name="T63" fmla="*/ 144 h 501"/>
                <a:gd name="T64" fmla="*/ 162 w 470"/>
                <a:gd name="T65" fmla="*/ 79 h 501"/>
                <a:gd name="T66" fmla="*/ 178 w 470"/>
                <a:gd name="T67" fmla="*/ 26 h 501"/>
                <a:gd name="T68" fmla="*/ 181 w 470"/>
                <a:gd name="T69" fmla="*/ 17 h 501"/>
                <a:gd name="T70" fmla="*/ 165 w 470"/>
                <a:gd name="T71" fmla="*/ 0 h 501"/>
                <a:gd name="T72" fmla="*/ 161 w 470"/>
                <a:gd name="T73" fmla="*/ 0 h 501"/>
                <a:gd name="T74" fmla="*/ 1 w 470"/>
                <a:gd name="T75" fmla="*/ 0 h 501"/>
                <a:gd name="T76" fmla="*/ 1 w 470"/>
                <a:gd name="T77" fmla="*/ 38 h 501"/>
                <a:gd name="T78" fmla="*/ 0 w 470"/>
                <a:gd name="T79" fmla="*/ 38 h 501"/>
                <a:gd name="T80" fmla="*/ 0 w 470"/>
                <a:gd name="T81" fmla="*/ 186 h 501"/>
                <a:gd name="T82" fmla="*/ 1 w 470"/>
                <a:gd name="T83" fmla="*/ 191 h 501"/>
                <a:gd name="T84" fmla="*/ 0 w 470"/>
                <a:gd name="T85" fmla="*/ 191 h 501"/>
                <a:gd name="T86" fmla="*/ 8 w 470"/>
                <a:gd name="T87" fmla="*/ 205 h 501"/>
                <a:gd name="T88" fmla="*/ 22 w 470"/>
                <a:gd name="T89" fmla="*/ 204 h 501"/>
                <a:gd name="T90" fmla="*/ 72 w 470"/>
                <a:gd name="T91" fmla="*/ 187 h 501"/>
                <a:gd name="T92" fmla="*/ 134 w 470"/>
                <a:gd name="T93" fmla="*/ 259 h 501"/>
                <a:gd name="T94" fmla="*/ 72 w 470"/>
                <a:gd name="T95" fmla="*/ 331 h 501"/>
                <a:gd name="T96" fmla="*/ 22 w 470"/>
                <a:gd name="T97" fmla="*/ 315 h 501"/>
                <a:gd name="T98" fmla="*/ 8 w 470"/>
                <a:gd name="T99" fmla="*/ 314 h 501"/>
                <a:gd name="T100" fmla="*/ 0 w 470"/>
                <a:gd name="T101" fmla="*/ 328 h 501"/>
                <a:gd name="T102" fmla="*/ 0 w 470"/>
                <a:gd name="T103" fmla="*/ 329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0" h="501">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lnTo>
                    <a:pt x="0" y="329"/>
                  </a:lnTo>
                  <a:close/>
                </a:path>
              </a:pathLst>
            </a:custGeom>
            <a:solidFill>
              <a:schemeClr val="accent1">
                <a:lumMod val="60000"/>
                <a:lumOff val="40000"/>
              </a:schemeClr>
            </a:solidFill>
            <a:ln w="23813" cap="flat">
              <a:solidFill>
                <a:srgbClr val="FFFFFF"/>
              </a:solidFill>
              <a:prstDash val="solid"/>
              <a:miter lim="800000"/>
              <a:headEnd/>
              <a:tailEnd/>
            </a:ln>
          </p:spPr>
          <p:txBody>
            <a:bodyPr/>
            <a:lstStyle/>
            <a:p>
              <a:pPr eaLnBrk="1" fontAlgn="auto" hangingPunct="1">
                <a:spcBef>
                  <a:spcPts val="0"/>
                </a:spcBef>
                <a:spcAft>
                  <a:spcPts val="0"/>
                </a:spcAft>
                <a:defRPr/>
              </a:pPr>
              <a:endParaRPr lang="id-ID">
                <a:latin typeface="+mn-lt"/>
              </a:endParaRPr>
            </a:p>
          </p:txBody>
        </p:sp>
        <p:sp>
          <p:nvSpPr>
            <p:cNvPr id="17" name="Freeform 20">
              <a:extLst>
                <a:ext uri="{FF2B5EF4-FFF2-40B4-BE49-F238E27FC236}">
                  <a16:creationId xmlns:a16="http://schemas.microsoft.com/office/drawing/2014/main" id="{7CFE7DB5-9969-4D1C-9AD9-A85B8BACF33B}"/>
                </a:ext>
              </a:extLst>
            </p:cNvPr>
            <p:cNvSpPr>
              <a:spLocks/>
            </p:cNvSpPr>
            <p:nvPr/>
          </p:nvSpPr>
          <p:spPr bwMode="auto">
            <a:xfrm>
              <a:off x="967" y="1901"/>
              <a:ext cx="612" cy="786"/>
            </a:xfrm>
            <a:custGeom>
              <a:avLst/>
              <a:gdLst>
                <a:gd name="T0" fmla="*/ 174 w 474"/>
                <a:gd name="T1" fmla="*/ 475 h 609"/>
                <a:gd name="T2" fmla="*/ 186 w 474"/>
                <a:gd name="T3" fmla="*/ 477 h 609"/>
                <a:gd name="T4" fmla="*/ 203 w 474"/>
                <a:gd name="T5" fmla="*/ 486 h 609"/>
                <a:gd name="T6" fmla="*/ 210 w 474"/>
                <a:gd name="T7" fmla="*/ 505 h 609"/>
                <a:gd name="T8" fmla="*/ 206 w 474"/>
                <a:gd name="T9" fmla="*/ 522 h 609"/>
                <a:gd name="T10" fmla="*/ 192 w 474"/>
                <a:gd name="T11" fmla="*/ 564 h 609"/>
                <a:gd name="T12" fmla="*/ 243 w 474"/>
                <a:gd name="T13" fmla="*/ 609 h 609"/>
                <a:gd name="T14" fmla="*/ 295 w 474"/>
                <a:gd name="T15" fmla="*/ 564 h 609"/>
                <a:gd name="T16" fmla="*/ 281 w 474"/>
                <a:gd name="T17" fmla="*/ 522 h 609"/>
                <a:gd name="T18" fmla="*/ 277 w 474"/>
                <a:gd name="T19" fmla="*/ 505 h 609"/>
                <a:gd name="T20" fmla="*/ 309 w 474"/>
                <a:gd name="T21" fmla="*/ 475 h 609"/>
                <a:gd name="T22" fmla="*/ 310 w 474"/>
                <a:gd name="T23" fmla="*/ 475 h 609"/>
                <a:gd name="T24" fmla="*/ 314 w 474"/>
                <a:gd name="T25" fmla="*/ 475 h 609"/>
                <a:gd name="T26" fmla="*/ 474 w 474"/>
                <a:gd name="T27" fmla="*/ 475 h 609"/>
                <a:gd name="T28" fmla="*/ 474 w 474"/>
                <a:gd name="T29" fmla="*/ 443 h 609"/>
                <a:gd name="T30" fmla="*/ 474 w 474"/>
                <a:gd name="T31" fmla="*/ 301 h 609"/>
                <a:gd name="T32" fmla="*/ 474 w 474"/>
                <a:gd name="T33" fmla="*/ 297 h 609"/>
                <a:gd name="T34" fmla="*/ 467 w 474"/>
                <a:gd name="T35" fmla="*/ 284 h 609"/>
                <a:gd name="T36" fmla="*/ 453 w 474"/>
                <a:gd name="T37" fmla="*/ 285 h 609"/>
                <a:gd name="T38" fmla="*/ 403 w 474"/>
                <a:gd name="T39" fmla="*/ 301 h 609"/>
                <a:gd name="T40" fmla="*/ 341 w 474"/>
                <a:gd name="T41" fmla="*/ 232 h 609"/>
                <a:gd name="T42" fmla="*/ 403 w 474"/>
                <a:gd name="T43" fmla="*/ 163 h 609"/>
                <a:gd name="T44" fmla="*/ 453 w 474"/>
                <a:gd name="T45" fmla="*/ 179 h 609"/>
                <a:gd name="T46" fmla="*/ 467 w 474"/>
                <a:gd name="T47" fmla="*/ 180 h 609"/>
                <a:gd name="T48" fmla="*/ 474 w 474"/>
                <a:gd name="T49" fmla="*/ 166 h 609"/>
                <a:gd name="T50" fmla="*/ 474 w 474"/>
                <a:gd name="T51" fmla="*/ 165 h 609"/>
                <a:gd name="T52" fmla="*/ 474 w 474"/>
                <a:gd name="T53" fmla="*/ 161 h 609"/>
                <a:gd name="T54" fmla="*/ 474 w 474"/>
                <a:gd name="T55" fmla="*/ 1 h 609"/>
                <a:gd name="T56" fmla="*/ 314 w 474"/>
                <a:gd name="T57" fmla="*/ 1 h 609"/>
                <a:gd name="T58" fmla="*/ 178 w 474"/>
                <a:gd name="T59" fmla="*/ 1 h 609"/>
                <a:gd name="T60" fmla="*/ 175 w 474"/>
                <a:gd name="T61" fmla="*/ 1 h 609"/>
                <a:gd name="T62" fmla="*/ 15 w 474"/>
                <a:gd name="T63" fmla="*/ 1 h 609"/>
                <a:gd name="T64" fmla="*/ 0 w 474"/>
                <a:gd name="T65" fmla="*/ 16 h 609"/>
                <a:gd name="T66" fmla="*/ 0 w 474"/>
                <a:gd name="T67" fmla="*/ 166 h 609"/>
                <a:gd name="T68" fmla="*/ 0 w 474"/>
                <a:gd name="T69" fmla="*/ 302 h 609"/>
                <a:gd name="T70" fmla="*/ 0 w 474"/>
                <a:gd name="T71" fmla="*/ 385 h 609"/>
                <a:gd name="T72" fmla="*/ 0 w 474"/>
                <a:gd name="T73" fmla="*/ 447 h 609"/>
                <a:gd name="T74" fmla="*/ 0 w 474"/>
                <a:gd name="T75" fmla="*/ 475 h 609"/>
                <a:gd name="T76" fmla="*/ 25 w 474"/>
                <a:gd name="T77" fmla="*/ 475 h 609"/>
                <a:gd name="T78" fmla="*/ 51 w 474"/>
                <a:gd name="T79" fmla="*/ 475 h 609"/>
                <a:gd name="T80" fmla="*/ 82 w 474"/>
                <a:gd name="T81" fmla="*/ 475 h 609"/>
                <a:gd name="T82" fmla="*/ 113 w 474"/>
                <a:gd name="T83" fmla="*/ 475 h 609"/>
                <a:gd name="T84" fmla="*/ 141 w 474"/>
                <a:gd name="T85" fmla="*/ 475 h 609"/>
                <a:gd name="T86" fmla="*/ 162 w 474"/>
                <a:gd name="T87" fmla="*/ 475 h 609"/>
                <a:gd name="T88" fmla="*/ 174 w 474"/>
                <a:gd name="T89" fmla="*/ 47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4" h="609">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0462" name="Freeform 21">
              <a:extLst>
                <a:ext uri="{FF2B5EF4-FFF2-40B4-BE49-F238E27FC236}">
                  <a16:creationId xmlns:a16="http://schemas.microsoft.com/office/drawing/2014/main" id="{DF34445F-32B2-48BE-9A3C-D317216F47A9}"/>
                </a:ext>
              </a:extLst>
            </p:cNvPr>
            <p:cNvSpPr>
              <a:spLocks/>
            </p:cNvSpPr>
            <p:nvPr/>
          </p:nvSpPr>
          <p:spPr bwMode="auto">
            <a:xfrm>
              <a:off x="967" y="1901"/>
              <a:ext cx="612" cy="787"/>
            </a:xfrm>
            <a:custGeom>
              <a:avLst/>
              <a:gdLst>
                <a:gd name="T0" fmla="*/ 225 w 474"/>
                <a:gd name="T1" fmla="*/ 614 h 609"/>
                <a:gd name="T2" fmla="*/ 240 w 474"/>
                <a:gd name="T3" fmla="*/ 616 h 609"/>
                <a:gd name="T4" fmla="*/ 262 w 474"/>
                <a:gd name="T5" fmla="*/ 628 h 609"/>
                <a:gd name="T6" fmla="*/ 271 w 474"/>
                <a:gd name="T7" fmla="*/ 653 h 609"/>
                <a:gd name="T8" fmla="*/ 266 w 474"/>
                <a:gd name="T9" fmla="*/ 675 h 609"/>
                <a:gd name="T10" fmla="*/ 248 w 474"/>
                <a:gd name="T11" fmla="*/ 729 h 609"/>
                <a:gd name="T12" fmla="*/ 314 w 474"/>
                <a:gd name="T13" fmla="*/ 787 h 609"/>
                <a:gd name="T14" fmla="*/ 381 w 474"/>
                <a:gd name="T15" fmla="*/ 729 h 609"/>
                <a:gd name="T16" fmla="*/ 363 w 474"/>
                <a:gd name="T17" fmla="*/ 675 h 609"/>
                <a:gd name="T18" fmla="*/ 358 w 474"/>
                <a:gd name="T19" fmla="*/ 653 h 609"/>
                <a:gd name="T20" fmla="*/ 399 w 474"/>
                <a:gd name="T21" fmla="*/ 614 h 609"/>
                <a:gd name="T22" fmla="*/ 400 w 474"/>
                <a:gd name="T23" fmla="*/ 614 h 609"/>
                <a:gd name="T24" fmla="*/ 405 w 474"/>
                <a:gd name="T25" fmla="*/ 614 h 609"/>
                <a:gd name="T26" fmla="*/ 612 w 474"/>
                <a:gd name="T27" fmla="*/ 614 h 609"/>
                <a:gd name="T28" fmla="*/ 612 w 474"/>
                <a:gd name="T29" fmla="*/ 572 h 609"/>
                <a:gd name="T30" fmla="*/ 612 w 474"/>
                <a:gd name="T31" fmla="*/ 389 h 609"/>
                <a:gd name="T32" fmla="*/ 612 w 474"/>
                <a:gd name="T33" fmla="*/ 384 h 609"/>
                <a:gd name="T34" fmla="*/ 603 w 474"/>
                <a:gd name="T35" fmla="*/ 367 h 609"/>
                <a:gd name="T36" fmla="*/ 585 w 474"/>
                <a:gd name="T37" fmla="*/ 368 h 609"/>
                <a:gd name="T38" fmla="*/ 520 w 474"/>
                <a:gd name="T39" fmla="*/ 389 h 609"/>
                <a:gd name="T40" fmla="*/ 440 w 474"/>
                <a:gd name="T41" fmla="*/ 300 h 609"/>
                <a:gd name="T42" fmla="*/ 520 w 474"/>
                <a:gd name="T43" fmla="*/ 211 h 609"/>
                <a:gd name="T44" fmla="*/ 585 w 474"/>
                <a:gd name="T45" fmla="*/ 231 h 609"/>
                <a:gd name="T46" fmla="*/ 603 w 474"/>
                <a:gd name="T47" fmla="*/ 233 h 609"/>
                <a:gd name="T48" fmla="*/ 612 w 474"/>
                <a:gd name="T49" fmla="*/ 215 h 609"/>
                <a:gd name="T50" fmla="*/ 612 w 474"/>
                <a:gd name="T51" fmla="*/ 213 h 609"/>
                <a:gd name="T52" fmla="*/ 612 w 474"/>
                <a:gd name="T53" fmla="*/ 208 h 609"/>
                <a:gd name="T54" fmla="*/ 612 w 474"/>
                <a:gd name="T55" fmla="*/ 1 h 609"/>
                <a:gd name="T56" fmla="*/ 405 w 474"/>
                <a:gd name="T57" fmla="*/ 1 h 609"/>
                <a:gd name="T58" fmla="*/ 230 w 474"/>
                <a:gd name="T59" fmla="*/ 1 h 609"/>
                <a:gd name="T60" fmla="*/ 226 w 474"/>
                <a:gd name="T61" fmla="*/ 1 h 609"/>
                <a:gd name="T62" fmla="*/ 19 w 474"/>
                <a:gd name="T63" fmla="*/ 1 h 609"/>
                <a:gd name="T64" fmla="*/ 0 w 474"/>
                <a:gd name="T65" fmla="*/ 21 h 609"/>
                <a:gd name="T66" fmla="*/ 0 w 474"/>
                <a:gd name="T67" fmla="*/ 215 h 609"/>
                <a:gd name="T68" fmla="*/ 0 w 474"/>
                <a:gd name="T69" fmla="*/ 390 h 609"/>
                <a:gd name="T70" fmla="*/ 0 w 474"/>
                <a:gd name="T71" fmla="*/ 498 h 609"/>
                <a:gd name="T72" fmla="*/ 0 w 474"/>
                <a:gd name="T73" fmla="*/ 578 h 609"/>
                <a:gd name="T74" fmla="*/ 0 w 474"/>
                <a:gd name="T75" fmla="*/ 614 h 609"/>
                <a:gd name="T76" fmla="*/ 32 w 474"/>
                <a:gd name="T77" fmla="*/ 614 h 609"/>
                <a:gd name="T78" fmla="*/ 66 w 474"/>
                <a:gd name="T79" fmla="*/ 614 h 609"/>
                <a:gd name="T80" fmla="*/ 106 w 474"/>
                <a:gd name="T81" fmla="*/ 614 h 609"/>
                <a:gd name="T82" fmla="*/ 146 w 474"/>
                <a:gd name="T83" fmla="*/ 614 h 609"/>
                <a:gd name="T84" fmla="*/ 182 w 474"/>
                <a:gd name="T85" fmla="*/ 614 h 609"/>
                <a:gd name="T86" fmla="*/ 209 w 474"/>
                <a:gd name="T87" fmla="*/ 614 h 609"/>
                <a:gd name="T88" fmla="*/ 225 w 474"/>
                <a:gd name="T89" fmla="*/ 614 h 60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74" h="609">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close/>
                </a:path>
              </a:pathLst>
            </a:custGeom>
            <a:noFill/>
            <a:ln w="238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19" name="Freeform 22">
              <a:extLst>
                <a:ext uri="{FF2B5EF4-FFF2-40B4-BE49-F238E27FC236}">
                  <a16:creationId xmlns:a16="http://schemas.microsoft.com/office/drawing/2014/main" id="{C5F3AC91-48C4-4948-8EE2-1B68B7300483}"/>
                </a:ext>
              </a:extLst>
            </p:cNvPr>
            <p:cNvSpPr>
              <a:spLocks/>
            </p:cNvSpPr>
            <p:nvPr/>
          </p:nvSpPr>
          <p:spPr bwMode="auto">
            <a:xfrm>
              <a:off x="967" y="3027"/>
              <a:ext cx="612" cy="805"/>
            </a:xfrm>
            <a:custGeom>
              <a:avLst/>
              <a:gdLst>
                <a:gd name="T0" fmla="*/ 0 w 474"/>
                <a:gd name="T1" fmla="*/ 166 h 623"/>
                <a:gd name="T2" fmla="*/ 0 w 474"/>
                <a:gd name="T3" fmla="*/ 229 h 623"/>
                <a:gd name="T4" fmla="*/ 0 w 474"/>
                <a:gd name="T5" fmla="*/ 237 h 623"/>
                <a:gd name="T6" fmla="*/ 0 w 474"/>
                <a:gd name="T7" fmla="*/ 311 h 623"/>
                <a:gd name="T8" fmla="*/ 0 w 474"/>
                <a:gd name="T9" fmla="*/ 447 h 623"/>
                <a:gd name="T10" fmla="*/ 0 w 474"/>
                <a:gd name="T11" fmla="*/ 447 h 623"/>
                <a:gd name="T12" fmla="*/ 0 w 474"/>
                <a:gd name="T13" fmla="*/ 602 h 623"/>
                <a:gd name="T14" fmla="*/ 0 w 474"/>
                <a:gd name="T15" fmla="*/ 608 h 623"/>
                <a:gd name="T16" fmla="*/ 15 w 474"/>
                <a:gd name="T17" fmla="*/ 623 h 623"/>
                <a:gd name="T18" fmla="*/ 175 w 474"/>
                <a:gd name="T19" fmla="*/ 623 h 623"/>
                <a:gd name="T20" fmla="*/ 314 w 474"/>
                <a:gd name="T21" fmla="*/ 623 h 623"/>
                <a:gd name="T22" fmla="*/ 474 w 474"/>
                <a:gd name="T23" fmla="*/ 623 h 623"/>
                <a:gd name="T24" fmla="*/ 474 w 474"/>
                <a:gd name="T25" fmla="*/ 451 h 623"/>
                <a:gd name="T26" fmla="*/ 474 w 474"/>
                <a:gd name="T27" fmla="*/ 448 h 623"/>
                <a:gd name="T28" fmla="*/ 474 w 474"/>
                <a:gd name="T29" fmla="*/ 447 h 623"/>
                <a:gd name="T30" fmla="*/ 467 w 474"/>
                <a:gd name="T31" fmla="*/ 433 h 623"/>
                <a:gd name="T32" fmla="*/ 453 w 474"/>
                <a:gd name="T33" fmla="*/ 434 h 623"/>
                <a:gd name="T34" fmla="*/ 403 w 474"/>
                <a:gd name="T35" fmla="*/ 450 h 623"/>
                <a:gd name="T36" fmla="*/ 341 w 474"/>
                <a:gd name="T37" fmla="*/ 381 h 623"/>
                <a:gd name="T38" fmla="*/ 403 w 474"/>
                <a:gd name="T39" fmla="*/ 312 h 623"/>
                <a:gd name="T40" fmla="*/ 453 w 474"/>
                <a:gd name="T41" fmla="*/ 328 h 623"/>
                <a:gd name="T42" fmla="*/ 467 w 474"/>
                <a:gd name="T43" fmla="*/ 329 h 623"/>
                <a:gd name="T44" fmla="*/ 474 w 474"/>
                <a:gd name="T45" fmla="*/ 316 h 623"/>
                <a:gd name="T46" fmla="*/ 474 w 474"/>
                <a:gd name="T47" fmla="*/ 312 h 623"/>
                <a:gd name="T48" fmla="*/ 474 w 474"/>
                <a:gd name="T49" fmla="*/ 170 h 623"/>
                <a:gd name="T50" fmla="*/ 474 w 474"/>
                <a:gd name="T51" fmla="*/ 161 h 623"/>
                <a:gd name="T52" fmla="*/ 474 w 474"/>
                <a:gd name="T53" fmla="*/ 138 h 623"/>
                <a:gd name="T54" fmla="*/ 450 w 474"/>
                <a:gd name="T55" fmla="*/ 138 h 623"/>
                <a:gd name="T56" fmla="*/ 397 w 474"/>
                <a:gd name="T57" fmla="*/ 138 h 623"/>
                <a:gd name="T58" fmla="*/ 343 w 474"/>
                <a:gd name="T59" fmla="*/ 138 h 623"/>
                <a:gd name="T60" fmla="*/ 314 w 474"/>
                <a:gd name="T61" fmla="*/ 138 h 623"/>
                <a:gd name="T62" fmla="*/ 277 w 474"/>
                <a:gd name="T63" fmla="*/ 108 h 623"/>
                <a:gd name="T64" fmla="*/ 281 w 474"/>
                <a:gd name="T65" fmla="*/ 91 h 623"/>
                <a:gd name="T66" fmla="*/ 295 w 474"/>
                <a:gd name="T67" fmla="*/ 49 h 623"/>
                <a:gd name="T68" fmla="*/ 243 w 474"/>
                <a:gd name="T69" fmla="*/ 0 h 623"/>
                <a:gd name="T70" fmla="*/ 192 w 474"/>
                <a:gd name="T71" fmla="*/ 49 h 623"/>
                <a:gd name="T72" fmla="*/ 206 w 474"/>
                <a:gd name="T73" fmla="*/ 91 h 623"/>
                <a:gd name="T74" fmla="*/ 210 w 474"/>
                <a:gd name="T75" fmla="*/ 108 h 623"/>
                <a:gd name="T76" fmla="*/ 205 w 474"/>
                <a:gd name="T77" fmla="*/ 124 h 623"/>
                <a:gd name="T78" fmla="*/ 190 w 474"/>
                <a:gd name="T79" fmla="*/ 135 h 623"/>
                <a:gd name="T80" fmla="*/ 181 w 474"/>
                <a:gd name="T81" fmla="*/ 137 h 623"/>
                <a:gd name="T82" fmla="*/ 174 w 474"/>
                <a:gd name="T83" fmla="*/ 138 h 623"/>
                <a:gd name="T84" fmla="*/ 0 w 474"/>
                <a:gd name="T85" fmla="*/ 138 h 623"/>
                <a:gd name="T86" fmla="*/ 0 w 474"/>
                <a:gd name="T87" fmla="*/ 16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623">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60464" name="Freeform 23">
              <a:extLst>
                <a:ext uri="{FF2B5EF4-FFF2-40B4-BE49-F238E27FC236}">
                  <a16:creationId xmlns:a16="http://schemas.microsoft.com/office/drawing/2014/main" id="{C325054F-118D-4473-A9A8-2EBD74E0E9E5}"/>
                </a:ext>
              </a:extLst>
            </p:cNvPr>
            <p:cNvSpPr>
              <a:spLocks/>
            </p:cNvSpPr>
            <p:nvPr/>
          </p:nvSpPr>
          <p:spPr bwMode="auto">
            <a:xfrm>
              <a:off x="967" y="3028"/>
              <a:ext cx="612" cy="805"/>
            </a:xfrm>
            <a:custGeom>
              <a:avLst/>
              <a:gdLst>
                <a:gd name="T0" fmla="*/ 0 w 474"/>
                <a:gd name="T1" fmla="*/ 214 h 623"/>
                <a:gd name="T2" fmla="*/ 0 w 474"/>
                <a:gd name="T3" fmla="*/ 296 h 623"/>
                <a:gd name="T4" fmla="*/ 0 w 474"/>
                <a:gd name="T5" fmla="*/ 306 h 623"/>
                <a:gd name="T6" fmla="*/ 0 w 474"/>
                <a:gd name="T7" fmla="*/ 402 h 623"/>
                <a:gd name="T8" fmla="*/ 0 w 474"/>
                <a:gd name="T9" fmla="*/ 578 h 623"/>
                <a:gd name="T10" fmla="*/ 0 w 474"/>
                <a:gd name="T11" fmla="*/ 578 h 623"/>
                <a:gd name="T12" fmla="*/ 0 w 474"/>
                <a:gd name="T13" fmla="*/ 778 h 623"/>
                <a:gd name="T14" fmla="*/ 0 w 474"/>
                <a:gd name="T15" fmla="*/ 786 h 623"/>
                <a:gd name="T16" fmla="*/ 19 w 474"/>
                <a:gd name="T17" fmla="*/ 805 h 623"/>
                <a:gd name="T18" fmla="*/ 226 w 474"/>
                <a:gd name="T19" fmla="*/ 805 h 623"/>
                <a:gd name="T20" fmla="*/ 405 w 474"/>
                <a:gd name="T21" fmla="*/ 805 h 623"/>
                <a:gd name="T22" fmla="*/ 612 w 474"/>
                <a:gd name="T23" fmla="*/ 805 h 623"/>
                <a:gd name="T24" fmla="*/ 612 w 474"/>
                <a:gd name="T25" fmla="*/ 583 h 623"/>
                <a:gd name="T26" fmla="*/ 612 w 474"/>
                <a:gd name="T27" fmla="*/ 579 h 623"/>
                <a:gd name="T28" fmla="*/ 612 w 474"/>
                <a:gd name="T29" fmla="*/ 578 h 623"/>
                <a:gd name="T30" fmla="*/ 603 w 474"/>
                <a:gd name="T31" fmla="*/ 559 h 623"/>
                <a:gd name="T32" fmla="*/ 585 w 474"/>
                <a:gd name="T33" fmla="*/ 561 h 623"/>
                <a:gd name="T34" fmla="*/ 520 w 474"/>
                <a:gd name="T35" fmla="*/ 581 h 623"/>
                <a:gd name="T36" fmla="*/ 440 w 474"/>
                <a:gd name="T37" fmla="*/ 492 h 623"/>
                <a:gd name="T38" fmla="*/ 520 w 474"/>
                <a:gd name="T39" fmla="*/ 403 h 623"/>
                <a:gd name="T40" fmla="*/ 585 w 474"/>
                <a:gd name="T41" fmla="*/ 424 h 623"/>
                <a:gd name="T42" fmla="*/ 603 w 474"/>
                <a:gd name="T43" fmla="*/ 425 h 623"/>
                <a:gd name="T44" fmla="*/ 612 w 474"/>
                <a:gd name="T45" fmla="*/ 408 h 623"/>
                <a:gd name="T46" fmla="*/ 612 w 474"/>
                <a:gd name="T47" fmla="*/ 403 h 623"/>
                <a:gd name="T48" fmla="*/ 612 w 474"/>
                <a:gd name="T49" fmla="*/ 220 h 623"/>
                <a:gd name="T50" fmla="*/ 612 w 474"/>
                <a:gd name="T51" fmla="*/ 208 h 623"/>
                <a:gd name="T52" fmla="*/ 612 w 474"/>
                <a:gd name="T53" fmla="*/ 178 h 623"/>
                <a:gd name="T54" fmla="*/ 581 w 474"/>
                <a:gd name="T55" fmla="*/ 178 h 623"/>
                <a:gd name="T56" fmla="*/ 513 w 474"/>
                <a:gd name="T57" fmla="*/ 178 h 623"/>
                <a:gd name="T58" fmla="*/ 443 w 474"/>
                <a:gd name="T59" fmla="*/ 178 h 623"/>
                <a:gd name="T60" fmla="*/ 405 w 474"/>
                <a:gd name="T61" fmla="*/ 178 h 623"/>
                <a:gd name="T62" fmla="*/ 358 w 474"/>
                <a:gd name="T63" fmla="*/ 140 h 623"/>
                <a:gd name="T64" fmla="*/ 363 w 474"/>
                <a:gd name="T65" fmla="*/ 118 h 623"/>
                <a:gd name="T66" fmla="*/ 381 w 474"/>
                <a:gd name="T67" fmla="*/ 63 h 623"/>
                <a:gd name="T68" fmla="*/ 314 w 474"/>
                <a:gd name="T69" fmla="*/ 0 h 623"/>
                <a:gd name="T70" fmla="*/ 248 w 474"/>
                <a:gd name="T71" fmla="*/ 63 h 623"/>
                <a:gd name="T72" fmla="*/ 266 w 474"/>
                <a:gd name="T73" fmla="*/ 118 h 623"/>
                <a:gd name="T74" fmla="*/ 271 w 474"/>
                <a:gd name="T75" fmla="*/ 140 h 623"/>
                <a:gd name="T76" fmla="*/ 265 w 474"/>
                <a:gd name="T77" fmla="*/ 160 h 623"/>
                <a:gd name="T78" fmla="*/ 245 w 474"/>
                <a:gd name="T79" fmla="*/ 174 h 623"/>
                <a:gd name="T80" fmla="*/ 234 w 474"/>
                <a:gd name="T81" fmla="*/ 177 h 623"/>
                <a:gd name="T82" fmla="*/ 225 w 474"/>
                <a:gd name="T83" fmla="*/ 178 h 623"/>
                <a:gd name="T84" fmla="*/ 0 w 474"/>
                <a:gd name="T85" fmla="*/ 178 h 623"/>
                <a:gd name="T86" fmla="*/ 0 w 474"/>
                <a:gd name="T87" fmla="*/ 214 h 6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4" h="623">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close/>
                </a:path>
              </a:pathLst>
            </a:custGeom>
            <a:noFill/>
            <a:ln w="238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21" name="Freeform 24">
              <a:extLst>
                <a:ext uri="{FF2B5EF4-FFF2-40B4-BE49-F238E27FC236}">
                  <a16:creationId xmlns:a16="http://schemas.microsoft.com/office/drawing/2014/main" id="{23398E80-8A40-41F0-9024-1E74CA9A004B}"/>
                </a:ext>
              </a:extLst>
            </p:cNvPr>
            <p:cNvSpPr>
              <a:spLocks/>
            </p:cNvSpPr>
            <p:nvPr/>
          </p:nvSpPr>
          <p:spPr bwMode="auto">
            <a:xfrm>
              <a:off x="1133" y="2856"/>
              <a:ext cx="109" cy="108"/>
            </a:xfrm>
            <a:custGeom>
              <a:avLst/>
              <a:gdLst>
                <a:gd name="T0" fmla="*/ 42 w 84"/>
                <a:gd name="T1" fmla="*/ 0 h 84"/>
                <a:gd name="T2" fmla="*/ 42 w 84"/>
                <a:gd name="T3" fmla="*/ 0 h 84"/>
                <a:gd name="T4" fmla="*/ 0 w 84"/>
                <a:gd name="T5" fmla="*/ 42 h 84"/>
                <a:gd name="T6" fmla="*/ 42 w 84"/>
                <a:gd name="T7" fmla="*/ 84 h 84"/>
                <a:gd name="T8" fmla="*/ 84 w 84"/>
                <a:gd name="T9" fmla="*/ 42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42" y="0"/>
                    <a:pt x="42" y="0"/>
                    <a:pt x="42" y="0"/>
                  </a:cubicBezTo>
                  <a:cubicBezTo>
                    <a:pt x="19" y="0"/>
                    <a:pt x="0" y="19"/>
                    <a:pt x="0" y="42"/>
                  </a:cubicBezTo>
                  <a:cubicBezTo>
                    <a:pt x="0" y="66"/>
                    <a:pt x="19" y="84"/>
                    <a:pt x="42" y="84"/>
                  </a:cubicBezTo>
                  <a:cubicBezTo>
                    <a:pt x="66" y="84"/>
                    <a:pt x="84" y="66"/>
                    <a:pt x="84" y="42"/>
                  </a:cubicBezTo>
                  <a:cubicBezTo>
                    <a:pt x="84" y="42"/>
                    <a:pt x="84" y="42"/>
                    <a:pt x="84" y="42"/>
                  </a:cubicBezTo>
                  <a:cubicBezTo>
                    <a:pt x="84" y="19"/>
                    <a:pt x="66" y="0"/>
                    <a:pt x="42" y="0"/>
                  </a:cubicBezTo>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22" name="Freeform 25">
              <a:extLst>
                <a:ext uri="{FF2B5EF4-FFF2-40B4-BE49-F238E27FC236}">
                  <a16:creationId xmlns:a16="http://schemas.microsoft.com/office/drawing/2014/main" id="{1DB6858E-00B8-43AF-A4B9-D2A2B6E8D7A1}"/>
                </a:ext>
              </a:extLst>
            </p:cNvPr>
            <p:cNvSpPr>
              <a:spLocks/>
            </p:cNvSpPr>
            <p:nvPr/>
          </p:nvSpPr>
          <p:spPr bwMode="auto">
            <a:xfrm>
              <a:off x="1212" y="3595"/>
              <a:ext cx="110" cy="109"/>
            </a:xfrm>
            <a:custGeom>
              <a:avLst/>
              <a:gdLst>
                <a:gd name="T0" fmla="*/ 42 w 84"/>
                <a:gd name="T1" fmla="*/ 0 h 84"/>
                <a:gd name="T2" fmla="*/ 0 w 84"/>
                <a:gd name="T3" fmla="*/ 41 h 84"/>
                <a:gd name="T4" fmla="*/ 0 w 84"/>
                <a:gd name="T5" fmla="*/ 42 h 84"/>
                <a:gd name="T6" fmla="*/ 42 w 84"/>
                <a:gd name="T7" fmla="*/ 84 h 84"/>
                <a:gd name="T8" fmla="*/ 43 w 84"/>
                <a:gd name="T9" fmla="*/ 84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19" y="0"/>
                    <a:pt x="0" y="18"/>
                    <a:pt x="0" y="41"/>
                  </a:cubicBezTo>
                  <a:cubicBezTo>
                    <a:pt x="0" y="42"/>
                    <a:pt x="0" y="42"/>
                    <a:pt x="0" y="42"/>
                  </a:cubicBezTo>
                  <a:cubicBezTo>
                    <a:pt x="0" y="65"/>
                    <a:pt x="19" y="83"/>
                    <a:pt x="42" y="84"/>
                  </a:cubicBezTo>
                  <a:cubicBezTo>
                    <a:pt x="43" y="84"/>
                    <a:pt x="43" y="84"/>
                    <a:pt x="43" y="84"/>
                  </a:cubicBezTo>
                  <a:cubicBezTo>
                    <a:pt x="66" y="83"/>
                    <a:pt x="84" y="65"/>
                    <a:pt x="84" y="42"/>
                  </a:cubicBezTo>
                  <a:cubicBezTo>
                    <a:pt x="84" y="19"/>
                    <a:pt x="65" y="0"/>
                    <a:pt x="42" y="0"/>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3" name="Freeform 26">
              <a:extLst>
                <a:ext uri="{FF2B5EF4-FFF2-40B4-BE49-F238E27FC236}">
                  <a16:creationId xmlns:a16="http://schemas.microsoft.com/office/drawing/2014/main" id="{DAD9A52F-F3FB-4EF1-85DF-99C3262D1E32}"/>
                </a:ext>
              </a:extLst>
            </p:cNvPr>
            <p:cNvSpPr>
              <a:spLocks/>
            </p:cNvSpPr>
            <p:nvPr/>
          </p:nvSpPr>
          <p:spPr bwMode="auto">
            <a:xfrm>
              <a:off x="1789" y="3647"/>
              <a:ext cx="109" cy="108"/>
            </a:xfrm>
            <a:custGeom>
              <a:avLst/>
              <a:gdLst>
                <a:gd name="T0" fmla="*/ 42 w 84"/>
                <a:gd name="T1" fmla="*/ 0 h 84"/>
                <a:gd name="T2" fmla="*/ 42 w 84"/>
                <a:gd name="T3" fmla="*/ 0 h 84"/>
                <a:gd name="T4" fmla="*/ 0 w 84"/>
                <a:gd name="T5" fmla="*/ 42 h 84"/>
                <a:gd name="T6" fmla="*/ 42 w 84"/>
                <a:gd name="T7" fmla="*/ 84 h 84"/>
                <a:gd name="T8" fmla="*/ 84 w 84"/>
                <a:gd name="T9" fmla="*/ 43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42" y="0"/>
                    <a:pt x="42" y="0"/>
                    <a:pt x="42" y="0"/>
                  </a:cubicBezTo>
                  <a:cubicBezTo>
                    <a:pt x="19" y="0"/>
                    <a:pt x="0" y="19"/>
                    <a:pt x="0" y="42"/>
                  </a:cubicBezTo>
                  <a:cubicBezTo>
                    <a:pt x="0" y="65"/>
                    <a:pt x="19" y="84"/>
                    <a:pt x="42" y="84"/>
                  </a:cubicBezTo>
                  <a:cubicBezTo>
                    <a:pt x="65" y="84"/>
                    <a:pt x="84" y="66"/>
                    <a:pt x="84" y="43"/>
                  </a:cubicBezTo>
                  <a:cubicBezTo>
                    <a:pt x="84" y="42"/>
                    <a:pt x="84" y="42"/>
                    <a:pt x="84" y="42"/>
                  </a:cubicBezTo>
                  <a:cubicBezTo>
                    <a:pt x="84" y="19"/>
                    <a:pt x="65" y="0"/>
                    <a:pt x="42" y="0"/>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4" name="Freeform 27">
              <a:extLst>
                <a:ext uri="{FF2B5EF4-FFF2-40B4-BE49-F238E27FC236}">
                  <a16:creationId xmlns:a16="http://schemas.microsoft.com/office/drawing/2014/main" id="{111F6510-C5C5-4053-B1B6-40A7D70ECA01}"/>
                </a:ext>
              </a:extLst>
            </p:cNvPr>
            <p:cNvSpPr>
              <a:spLocks/>
            </p:cNvSpPr>
            <p:nvPr/>
          </p:nvSpPr>
          <p:spPr bwMode="auto">
            <a:xfrm>
              <a:off x="2561" y="3325"/>
              <a:ext cx="108" cy="108"/>
            </a:xfrm>
            <a:custGeom>
              <a:avLst/>
              <a:gdLst>
                <a:gd name="T0" fmla="*/ 42 w 84"/>
                <a:gd name="T1" fmla="*/ 0 h 84"/>
                <a:gd name="T2" fmla="*/ 0 w 84"/>
                <a:gd name="T3" fmla="*/ 42 h 84"/>
                <a:gd name="T4" fmla="*/ 41 w 84"/>
                <a:gd name="T5" fmla="*/ 84 h 84"/>
                <a:gd name="T6" fmla="*/ 42 w 84"/>
                <a:gd name="T7" fmla="*/ 84 h 84"/>
                <a:gd name="T8" fmla="*/ 84 w 84"/>
                <a:gd name="T9" fmla="*/ 42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19" y="0"/>
                    <a:pt x="0" y="19"/>
                    <a:pt x="0" y="42"/>
                  </a:cubicBezTo>
                  <a:cubicBezTo>
                    <a:pt x="0" y="65"/>
                    <a:pt x="18" y="83"/>
                    <a:pt x="41" y="84"/>
                  </a:cubicBezTo>
                  <a:cubicBezTo>
                    <a:pt x="42" y="84"/>
                    <a:pt x="42" y="84"/>
                    <a:pt x="42" y="84"/>
                  </a:cubicBezTo>
                  <a:cubicBezTo>
                    <a:pt x="65" y="83"/>
                    <a:pt x="84" y="65"/>
                    <a:pt x="84" y="42"/>
                  </a:cubicBezTo>
                  <a:cubicBezTo>
                    <a:pt x="84" y="42"/>
                    <a:pt x="84" y="42"/>
                    <a:pt x="84" y="42"/>
                  </a:cubicBezTo>
                  <a:cubicBezTo>
                    <a:pt x="84" y="19"/>
                    <a:pt x="65" y="0"/>
                    <a:pt x="42" y="0"/>
                  </a:cubicBezTo>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25" name="Freeform 28">
              <a:extLst>
                <a:ext uri="{FF2B5EF4-FFF2-40B4-BE49-F238E27FC236}">
                  <a16:creationId xmlns:a16="http://schemas.microsoft.com/office/drawing/2014/main" id="{96BF0F1E-BD5D-4F71-8322-E3334C5F7531}"/>
                </a:ext>
              </a:extLst>
            </p:cNvPr>
            <p:cNvSpPr>
              <a:spLocks/>
            </p:cNvSpPr>
            <p:nvPr/>
          </p:nvSpPr>
          <p:spPr bwMode="auto">
            <a:xfrm>
              <a:off x="2575" y="2875"/>
              <a:ext cx="109" cy="108"/>
            </a:xfrm>
            <a:custGeom>
              <a:avLst/>
              <a:gdLst>
                <a:gd name="T0" fmla="*/ 42 w 84"/>
                <a:gd name="T1" fmla="*/ 0 h 84"/>
                <a:gd name="T2" fmla="*/ 42 w 84"/>
                <a:gd name="T3" fmla="*/ 0 h 84"/>
                <a:gd name="T4" fmla="*/ 0 w 84"/>
                <a:gd name="T5" fmla="*/ 42 h 84"/>
                <a:gd name="T6" fmla="*/ 42 w 84"/>
                <a:gd name="T7" fmla="*/ 84 h 84"/>
                <a:gd name="T8" fmla="*/ 84 w 84"/>
                <a:gd name="T9" fmla="*/ 42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42" y="0"/>
                    <a:pt x="42" y="0"/>
                    <a:pt x="42" y="0"/>
                  </a:cubicBezTo>
                  <a:cubicBezTo>
                    <a:pt x="18" y="0"/>
                    <a:pt x="0" y="19"/>
                    <a:pt x="0" y="42"/>
                  </a:cubicBezTo>
                  <a:cubicBezTo>
                    <a:pt x="0" y="65"/>
                    <a:pt x="18" y="84"/>
                    <a:pt x="42" y="84"/>
                  </a:cubicBezTo>
                  <a:cubicBezTo>
                    <a:pt x="65" y="84"/>
                    <a:pt x="84" y="65"/>
                    <a:pt x="84" y="42"/>
                  </a:cubicBezTo>
                  <a:cubicBezTo>
                    <a:pt x="84" y="42"/>
                    <a:pt x="84" y="42"/>
                    <a:pt x="84" y="42"/>
                  </a:cubicBezTo>
                  <a:cubicBezTo>
                    <a:pt x="84" y="19"/>
                    <a:pt x="65" y="0"/>
                    <a:pt x="42" y="0"/>
                  </a:cubicBez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6" name="Freeform 29">
              <a:extLst>
                <a:ext uri="{FF2B5EF4-FFF2-40B4-BE49-F238E27FC236}">
                  <a16:creationId xmlns:a16="http://schemas.microsoft.com/office/drawing/2014/main" id="{A4153461-8095-4BF9-9F5F-905DF8213EAE}"/>
                </a:ext>
              </a:extLst>
            </p:cNvPr>
            <p:cNvSpPr>
              <a:spLocks/>
            </p:cNvSpPr>
            <p:nvPr/>
          </p:nvSpPr>
          <p:spPr bwMode="auto">
            <a:xfrm>
              <a:off x="2575" y="2255"/>
              <a:ext cx="108" cy="108"/>
            </a:xfrm>
            <a:custGeom>
              <a:avLst/>
              <a:gdLst>
                <a:gd name="T0" fmla="*/ 42 w 84"/>
                <a:gd name="T1" fmla="*/ 0 h 84"/>
                <a:gd name="T2" fmla="*/ 41 w 84"/>
                <a:gd name="T3" fmla="*/ 0 h 84"/>
                <a:gd name="T4" fmla="*/ 0 w 84"/>
                <a:gd name="T5" fmla="*/ 42 h 84"/>
                <a:gd name="T6" fmla="*/ 42 w 84"/>
                <a:gd name="T7" fmla="*/ 84 h 84"/>
                <a:gd name="T8" fmla="*/ 84 w 84"/>
                <a:gd name="T9" fmla="*/ 42 h 84"/>
                <a:gd name="T10" fmla="*/ 84 w 84"/>
                <a:gd name="T11" fmla="*/ 42 h 84"/>
                <a:gd name="T12" fmla="*/ 42 w 8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4" h="84">
                  <a:moveTo>
                    <a:pt x="42" y="0"/>
                  </a:moveTo>
                  <a:cubicBezTo>
                    <a:pt x="41" y="0"/>
                    <a:pt x="41" y="0"/>
                    <a:pt x="41" y="0"/>
                  </a:cubicBezTo>
                  <a:cubicBezTo>
                    <a:pt x="18" y="0"/>
                    <a:pt x="0" y="19"/>
                    <a:pt x="0" y="42"/>
                  </a:cubicBezTo>
                  <a:cubicBezTo>
                    <a:pt x="0" y="65"/>
                    <a:pt x="19" y="84"/>
                    <a:pt x="42" y="84"/>
                  </a:cubicBezTo>
                  <a:cubicBezTo>
                    <a:pt x="65" y="84"/>
                    <a:pt x="84" y="65"/>
                    <a:pt x="84" y="42"/>
                  </a:cubicBezTo>
                  <a:cubicBezTo>
                    <a:pt x="84" y="42"/>
                    <a:pt x="84" y="42"/>
                    <a:pt x="84" y="42"/>
                  </a:cubicBezTo>
                  <a:cubicBezTo>
                    <a:pt x="84" y="19"/>
                    <a:pt x="65" y="0"/>
                    <a:pt x="42" y="0"/>
                  </a:cubicBez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7" name="Freeform 5">
              <a:extLst>
                <a:ext uri="{FF2B5EF4-FFF2-40B4-BE49-F238E27FC236}">
                  <a16:creationId xmlns:a16="http://schemas.microsoft.com/office/drawing/2014/main" id="{93DF67A5-B508-4AD8-B5EE-EADECD76D2DE}"/>
                </a:ext>
              </a:extLst>
            </p:cNvPr>
            <p:cNvSpPr>
              <a:spLocks/>
            </p:cNvSpPr>
            <p:nvPr/>
          </p:nvSpPr>
          <p:spPr bwMode="auto">
            <a:xfrm>
              <a:off x="653" y="1292"/>
              <a:ext cx="2522" cy="974"/>
            </a:xfrm>
            <a:custGeom>
              <a:avLst/>
              <a:gdLst>
                <a:gd name="T0" fmla="*/ 1923 w 1952"/>
                <a:gd name="T1" fmla="*/ 694 h 754"/>
                <a:gd name="T2" fmla="*/ 1840 w 1952"/>
                <a:gd name="T3" fmla="*/ 740 h 754"/>
                <a:gd name="T4" fmla="*/ 1789 w 1952"/>
                <a:gd name="T5" fmla="*/ 726 h 754"/>
                <a:gd name="T6" fmla="*/ 976 w 1952"/>
                <a:gd name="T7" fmla="*/ 218 h 754"/>
                <a:gd name="T8" fmla="*/ 163 w 1952"/>
                <a:gd name="T9" fmla="*/ 726 h 754"/>
                <a:gd name="T10" fmla="*/ 28 w 1952"/>
                <a:gd name="T11" fmla="*/ 694 h 754"/>
                <a:gd name="T12" fmla="*/ 59 w 1952"/>
                <a:gd name="T13" fmla="*/ 560 h 754"/>
                <a:gd name="T14" fmla="*/ 924 w 1952"/>
                <a:gd name="T15" fmla="*/ 20 h 754"/>
                <a:gd name="T16" fmla="*/ 1028 w 1952"/>
                <a:gd name="T17" fmla="*/ 20 h 754"/>
                <a:gd name="T18" fmla="*/ 1892 w 1952"/>
                <a:gd name="T19" fmla="*/ 560 h 754"/>
                <a:gd name="T20" fmla="*/ 1923 w 1952"/>
                <a:gd name="T21" fmla="*/ 69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2" h="754">
                  <a:moveTo>
                    <a:pt x="1923" y="694"/>
                  </a:moveTo>
                  <a:cubicBezTo>
                    <a:pt x="1905" y="724"/>
                    <a:pt x="1873" y="740"/>
                    <a:pt x="1840" y="740"/>
                  </a:cubicBezTo>
                  <a:cubicBezTo>
                    <a:pt x="1823" y="740"/>
                    <a:pt x="1805" y="736"/>
                    <a:pt x="1789" y="726"/>
                  </a:cubicBezTo>
                  <a:cubicBezTo>
                    <a:pt x="976" y="218"/>
                    <a:pt x="976" y="218"/>
                    <a:pt x="976" y="218"/>
                  </a:cubicBezTo>
                  <a:cubicBezTo>
                    <a:pt x="163" y="726"/>
                    <a:pt x="163" y="726"/>
                    <a:pt x="163" y="726"/>
                  </a:cubicBezTo>
                  <a:cubicBezTo>
                    <a:pt x="117" y="754"/>
                    <a:pt x="57" y="740"/>
                    <a:pt x="28" y="694"/>
                  </a:cubicBezTo>
                  <a:cubicBezTo>
                    <a:pt x="0" y="649"/>
                    <a:pt x="14" y="589"/>
                    <a:pt x="59" y="560"/>
                  </a:cubicBezTo>
                  <a:cubicBezTo>
                    <a:pt x="924" y="20"/>
                    <a:pt x="924" y="20"/>
                    <a:pt x="924" y="20"/>
                  </a:cubicBezTo>
                  <a:cubicBezTo>
                    <a:pt x="956" y="0"/>
                    <a:pt x="996" y="0"/>
                    <a:pt x="1028" y="20"/>
                  </a:cubicBezTo>
                  <a:cubicBezTo>
                    <a:pt x="1892" y="560"/>
                    <a:pt x="1892" y="560"/>
                    <a:pt x="1892" y="560"/>
                  </a:cubicBezTo>
                  <a:cubicBezTo>
                    <a:pt x="1938" y="589"/>
                    <a:pt x="1952" y="649"/>
                    <a:pt x="1923" y="694"/>
                  </a:cubicBezTo>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grpSp>
      <p:sp>
        <p:nvSpPr>
          <p:cNvPr id="28" name="TextBox 27">
            <a:extLst>
              <a:ext uri="{FF2B5EF4-FFF2-40B4-BE49-F238E27FC236}">
                <a16:creationId xmlns:a16="http://schemas.microsoft.com/office/drawing/2014/main" id="{AB8F6DCE-7DF1-4DF7-B0C3-A251022FEDA1}"/>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9" name="Straight Connector 28">
            <a:extLst>
              <a:ext uri="{FF2B5EF4-FFF2-40B4-BE49-F238E27FC236}">
                <a16:creationId xmlns:a16="http://schemas.microsoft.com/office/drawing/2014/main" id="{69113FAE-5C3F-4630-B1B9-47A238205A63}"/>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38647DF6-8818-4EBB-A8C1-9B12705FAA3C}"/>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1" name="Rectangle 30">
            <a:extLst>
              <a:ext uri="{FF2B5EF4-FFF2-40B4-BE49-F238E27FC236}">
                <a16:creationId xmlns:a16="http://schemas.microsoft.com/office/drawing/2014/main" id="{A9AC4853-89A1-4F09-8C3F-09CC2160FCBF}"/>
              </a:ext>
            </a:extLst>
          </p:cNvPr>
          <p:cNvSpPr/>
          <p:nvPr/>
        </p:nvSpPr>
        <p:spPr>
          <a:xfrm>
            <a:off x="5387975" y="2901950"/>
            <a:ext cx="5178425" cy="696913"/>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grpSp>
        <p:nvGrpSpPr>
          <p:cNvPr id="32" name="Group 31">
            <a:extLst>
              <a:ext uri="{FF2B5EF4-FFF2-40B4-BE49-F238E27FC236}">
                <a16:creationId xmlns:a16="http://schemas.microsoft.com/office/drawing/2014/main" id="{2A5E96D6-57DF-45B5-AFF9-932C96461519}"/>
              </a:ext>
            </a:extLst>
          </p:cNvPr>
          <p:cNvGrpSpPr>
            <a:grpSpLocks/>
          </p:cNvGrpSpPr>
          <p:nvPr/>
        </p:nvGrpSpPr>
        <p:grpSpPr bwMode="auto">
          <a:xfrm>
            <a:off x="6156325" y="3960813"/>
            <a:ext cx="2219325" cy="811212"/>
            <a:chOff x="8027893" y="2583618"/>
            <a:chExt cx="2218765" cy="810399"/>
          </a:xfrm>
        </p:grpSpPr>
        <p:sp>
          <p:nvSpPr>
            <p:cNvPr id="60445" name="Text Placeholder 5">
              <a:extLst>
                <a:ext uri="{FF2B5EF4-FFF2-40B4-BE49-F238E27FC236}">
                  <a16:creationId xmlns:a16="http://schemas.microsoft.com/office/drawing/2014/main" id="{08294B71-4C7B-4623-8265-03B5836DE850}"/>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0446" name="TextBox 33">
              <a:extLst>
                <a:ext uri="{FF2B5EF4-FFF2-40B4-BE49-F238E27FC236}">
                  <a16:creationId xmlns:a16="http://schemas.microsoft.com/office/drawing/2014/main" id="{87026769-5771-4098-AF0C-26F7EED0E608}"/>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35" name="Group 34">
            <a:extLst>
              <a:ext uri="{FF2B5EF4-FFF2-40B4-BE49-F238E27FC236}">
                <a16:creationId xmlns:a16="http://schemas.microsoft.com/office/drawing/2014/main" id="{AD4D49BF-8EEF-4811-AAF5-7331BE3913FE}"/>
              </a:ext>
            </a:extLst>
          </p:cNvPr>
          <p:cNvGrpSpPr>
            <a:grpSpLocks/>
          </p:cNvGrpSpPr>
          <p:nvPr/>
        </p:nvGrpSpPr>
        <p:grpSpPr bwMode="auto">
          <a:xfrm>
            <a:off x="6156325" y="5213350"/>
            <a:ext cx="2219325" cy="763588"/>
            <a:chOff x="8027893" y="2583618"/>
            <a:chExt cx="2218765" cy="763946"/>
          </a:xfrm>
        </p:grpSpPr>
        <p:sp>
          <p:nvSpPr>
            <p:cNvPr id="60443" name="Text Placeholder 5">
              <a:extLst>
                <a:ext uri="{FF2B5EF4-FFF2-40B4-BE49-F238E27FC236}">
                  <a16:creationId xmlns:a16="http://schemas.microsoft.com/office/drawing/2014/main" id="{89283CEB-B14C-4416-B9D0-52421DBD3870}"/>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0444" name="TextBox 36">
              <a:extLst>
                <a:ext uri="{FF2B5EF4-FFF2-40B4-BE49-F238E27FC236}">
                  <a16:creationId xmlns:a16="http://schemas.microsoft.com/office/drawing/2014/main" id="{765A5153-67CA-42D6-B985-0A9F4504C795}"/>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38" name="Group 37">
            <a:extLst>
              <a:ext uri="{FF2B5EF4-FFF2-40B4-BE49-F238E27FC236}">
                <a16:creationId xmlns:a16="http://schemas.microsoft.com/office/drawing/2014/main" id="{ABA7FD63-BF42-46B5-A2AC-2E4F97F073F0}"/>
              </a:ext>
            </a:extLst>
          </p:cNvPr>
          <p:cNvGrpSpPr>
            <a:grpSpLocks/>
          </p:cNvGrpSpPr>
          <p:nvPr/>
        </p:nvGrpSpPr>
        <p:grpSpPr bwMode="auto">
          <a:xfrm>
            <a:off x="9339263" y="3960813"/>
            <a:ext cx="2217737" cy="811212"/>
            <a:chOff x="8027893" y="2583618"/>
            <a:chExt cx="2218765" cy="810399"/>
          </a:xfrm>
        </p:grpSpPr>
        <p:sp>
          <p:nvSpPr>
            <p:cNvPr id="60441" name="Text Placeholder 5">
              <a:extLst>
                <a:ext uri="{FF2B5EF4-FFF2-40B4-BE49-F238E27FC236}">
                  <a16:creationId xmlns:a16="http://schemas.microsoft.com/office/drawing/2014/main" id="{95ECE2A0-6A8F-46F7-BEE3-0809C031536B}"/>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0442" name="TextBox 39">
              <a:extLst>
                <a:ext uri="{FF2B5EF4-FFF2-40B4-BE49-F238E27FC236}">
                  <a16:creationId xmlns:a16="http://schemas.microsoft.com/office/drawing/2014/main" id="{43120873-9A5A-4540-AB59-E9D743A94316}"/>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41" name="Group 40">
            <a:extLst>
              <a:ext uri="{FF2B5EF4-FFF2-40B4-BE49-F238E27FC236}">
                <a16:creationId xmlns:a16="http://schemas.microsoft.com/office/drawing/2014/main" id="{9C7E2929-8610-425D-A0BD-01FE59BA7F61}"/>
              </a:ext>
            </a:extLst>
          </p:cNvPr>
          <p:cNvGrpSpPr>
            <a:grpSpLocks/>
          </p:cNvGrpSpPr>
          <p:nvPr/>
        </p:nvGrpSpPr>
        <p:grpSpPr bwMode="auto">
          <a:xfrm>
            <a:off x="9339263" y="5213350"/>
            <a:ext cx="2217737" cy="763588"/>
            <a:chOff x="8027893" y="2583618"/>
            <a:chExt cx="2218765" cy="763946"/>
          </a:xfrm>
        </p:grpSpPr>
        <p:sp>
          <p:nvSpPr>
            <p:cNvPr id="60439" name="Text Placeholder 5">
              <a:extLst>
                <a:ext uri="{FF2B5EF4-FFF2-40B4-BE49-F238E27FC236}">
                  <a16:creationId xmlns:a16="http://schemas.microsoft.com/office/drawing/2014/main" id="{2B3E6D90-3664-44C8-82BE-0DE5BD2AE06A}"/>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0440" name="TextBox 42">
              <a:extLst>
                <a:ext uri="{FF2B5EF4-FFF2-40B4-BE49-F238E27FC236}">
                  <a16:creationId xmlns:a16="http://schemas.microsoft.com/office/drawing/2014/main" id="{9C22D8CA-49C5-458E-814A-267AC0001452}"/>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44" name="Group 43">
            <a:extLst>
              <a:ext uri="{FF2B5EF4-FFF2-40B4-BE49-F238E27FC236}">
                <a16:creationId xmlns:a16="http://schemas.microsoft.com/office/drawing/2014/main" id="{2CBC40BF-B2D0-49D6-843B-83CFD53EDEA4}"/>
              </a:ext>
            </a:extLst>
          </p:cNvPr>
          <p:cNvGrpSpPr>
            <a:grpSpLocks/>
          </p:cNvGrpSpPr>
          <p:nvPr/>
        </p:nvGrpSpPr>
        <p:grpSpPr bwMode="auto">
          <a:xfrm>
            <a:off x="5438775" y="4067175"/>
            <a:ext cx="555625" cy="550863"/>
            <a:chOff x="5656500" y="3822918"/>
            <a:chExt cx="555387" cy="550931"/>
          </a:xfrm>
        </p:grpSpPr>
        <p:sp>
          <p:nvSpPr>
            <p:cNvPr id="45" name="Rounded Rectangle 26">
              <a:extLst>
                <a:ext uri="{FF2B5EF4-FFF2-40B4-BE49-F238E27FC236}">
                  <a16:creationId xmlns:a16="http://schemas.microsoft.com/office/drawing/2014/main" id="{F9DF8507-00E3-405D-8D9A-A11B5D971624}"/>
                </a:ext>
              </a:extLst>
            </p:cNvPr>
            <p:cNvSpPr/>
            <p:nvPr/>
          </p:nvSpPr>
          <p:spPr>
            <a:xfrm>
              <a:off x="5656500" y="382291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0438" name="Freeform 107">
              <a:extLst>
                <a:ext uri="{FF2B5EF4-FFF2-40B4-BE49-F238E27FC236}">
                  <a16:creationId xmlns:a16="http://schemas.microsoft.com/office/drawing/2014/main" id="{E07FF3D9-75B4-4F3A-A8B2-FCDCED4FC4A0}"/>
                </a:ext>
              </a:extLst>
            </p:cNvPr>
            <p:cNvSpPr>
              <a:spLocks noEditPoints="1"/>
            </p:cNvSpPr>
            <p:nvPr/>
          </p:nvSpPr>
          <p:spPr bwMode="auto">
            <a:xfrm>
              <a:off x="5782982" y="3956272"/>
              <a:ext cx="339725" cy="296863"/>
            </a:xfrm>
            <a:custGeom>
              <a:avLst/>
              <a:gdLst>
                <a:gd name="T0" fmla="*/ 232145 w 300"/>
                <a:gd name="T1" fmla="*/ 0 h 262"/>
                <a:gd name="T2" fmla="*/ 125698 w 300"/>
                <a:gd name="T3" fmla="*/ 106508 h 262"/>
                <a:gd name="T4" fmla="*/ 139287 w 300"/>
                <a:gd name="T5" fmla="*/ 159762 h 262"/>
                <a:gd name="T6" fmla="*/ 91726 w 300"/>
                <a:gd name="T7" fmla="*/ 198286 h 262"/>
                <a:gd name="T8" fmla="*/ 81534 w 300"/>
                <a:gd name="T9" fmla="*/ 199419 h 262"/>
                <a:gd name="T10" fmla="*/ 77004 w 300"/>
                <a:gd name="T11" fmla="*/ 208484 h 262"/>
                <a:gd name="T12" fmla="*/ 67945 w 300"/>
                <a:gd name="T13" fmla="*/ 210750 h 262"/>
                <a:gd name="T14" fmla="*/ 64548 w 300"/>
                <a:gd name="T15" fmla="*/ 220948 h 262"/>
                <a:gd name="T16" fmla="*/ 6795 w 300"/>
                <a:gd name="T17" fmla="*/ 268536 h 262"/>
                <a:gd name="T18" fmla="*/ 5662 w 300"/>
                <a:gd name="T19" fmla="*/ 287798 h 262"/>
                <a:gd name="T20" fmla="*/ 9059 w 300"/>
                <a:gd name="T21" fmla="*/ 292331 h 262"/>
                <a:gd name="T22" fmla="*/ 18119 w 300"/>
                <a:gd name="T23" fmla="*/ 296863 h 262"/>
                <a:gd name="T24" fmla="*/ 20384 w 300"/>
                <a:gd name="T25" fmla="*/ 296863 h 262"/>
                <a:gd name="T26" fmla="*/ 28310 w 300"/>
                <a:gd name="T27" fmla="*/ 294597 h 262"/>
                <a:gd name="T28" fmla="*/ 86064 w 300"/>
                <a:gd name="T29" fmla="*/ 247008 h 262"/>
                <a:gd name="T30" fmla="*/ 96255 w 300"/>
                <a:gd name="T31" fmla="*/ 244742 h 262"/>
                <a:gd name="T32" fmla="*/ 100785 w 300"/>
                <a:gd name="T33" fmla="*/ 236811 h 262"/>
                <a:gd name="T34" fmla="*/ 109844 w 300"/>
                <a:gd name="T35" fmla="*/ 234544 h 262"/>
                <a:gd name="T36" fmla="*/ 113242 w 300"/>
                <a:gd name="T37" fmla="*/ 226613 h 262"/>
                <a:gd name="T38" fmla="*/ 113242 w 300"/>
                <a:gd name="T39" fmla="*/ 224347 h 262"/>
                <a:gd name="T40" fmla="*/ 159671 w 300"/>
                <a:gd name="T41" fmla="*/ 185823 h 262"/>
                <a:gd name="T42" fmla="*/ 232145 w 300"/>
                <a:gd name="T43" fmla="*/ 214149 h 262"/>
                <a:gd name="T44" fmla="*/ 339725 w 300"/>
                <a:gd name="T45" fmla="*/ 106508 h 262"/>
                <a:gd name="T46" fmla="*/ 232145 w 300"/>
                <a:gd name="T47" fmla="*/ 0 h 262"/>
                <a:gd name="T48" fmla="*/ 87196 w 300"/>
                <a:gd name="T49" fmla="*/ 209617 h 262"/>
                <a:gd name="T50" fmla="*/ 87196 w 300"/>
                <a:gd name="T51" fmla="*/ 206218 h 262"/>
                <a:gd name="T52" fmla="*/ 88329 w 300"/>
                <a:gd name="T53" fmla="*/ 206218 h 262"/>
                <a:gd name="T54" fmla="*/ 89461 w 300"/>
                <a:gd name="T55" fmla="*/ 207351 h 262"/>
                <a:gd name="T56" fmla="*/ 104182 w 300"/>
                <a:gd name="T57" fmla="*/ 224347 h 262"/>
                <a:gd name="T58" fmla="*/ 104182 w 300"/>
                <a:gd name="T59" fmla="*/ 225480 h 262"/>
                <a:gd name="T60" fmla="*/ 104182 w 300"/>
                <a:gd name="T61" fmla="*/ 226613 h 262"/>
                <a:gd name="T62" fmla="*/ 100785 w 300"/>
                <a:gd name="T63" fmla="*/ 226613 h 262"/>
                <a:gd name="T64" fmla="*/ 87196 w 300"/>
                <a:gd name="T65" fmla="*/ 209617 h 262"/>
                <a:gd name="T66" fmla="*/ 98520 w 300"/>
                <a:gd name="T67" fmla="*/ 203952 h 262"/>
                <a:gd name="T68" fmla="*/ 143817 w 300"/>
                <a:gd name="T69" fmla="*/ 166561 h 262"/>
                <a:gd name="T70" fmla="*/ 154009 w 300"/>
                <a:gd name="T71" fmla="*/ 179024 h 262"/>
                <a:gd name="T72" fmla="*/ 108712 w 300"/>
                <a:gd name="T73" fmla="*/ 216415 h 262"/>
                <a:gd name="T74" fmla="*/ 98520 w 300"/>
                <a:gd name="T75" fmla="*/ 203952 h 262"/>
                <a:gd name="T76" fmla="*/ 134758 w 300"/>
                <a:gd name="T77" fmla="*/ 106508 h 262"/>
                <a:gd name="T78" fmla="*/ 232145 w 300"/>
                <a:gd name="T79" fmla="*/ 9065 h 262"/>
                <a:gd name="T80" fmla="*/ 330666 w 300"/>
                <a:gd name="T81" fmla="*/ 106508 h 262"/>
                <a:gd name="T82" fmla="*/ 232145 w 300"/>
                <a:gd name="T83" fmla="*/ 205085 h 262"/>
                <a:gd name="T84" fmla="*/ 134758 w 300"/>
                <a:gd name="T85" fmla="*/ 106508 h 262"/>
                <a:gd name="T86" fmla="*/ 12457 w 300"/>
                <a:gd name="T87" fmla="*/ 275335 h 262"/>
                <a:gd name="T88" fmla="*/ 69077 w 300"/>
                <a:gd name="T89" fmla="*/ 228879 h 262"/>
                <a:gd name="T90" fmla="*/ 79269 w 300"/>
                <a:gd name="T91" fmla="*/ 240210 h 262"/>
                <a:gd name="T92" fmla="*/ 22648 w 300"/>
                <a:gd name="T93" fmla="*/ 286665 h 262"/>
                <a:gd name="T94" fmla="*/ 19251 w 300"/>
                <a:gd name="T95" fmla="*/ 287798 h 262"/>
                <a:gd name="T96" fmla="*/ 15854 w 300"/>
                <a:gd name="T97" fmla="*/ 286665 h 262"/>
                <a:gd name="T98" fmla="*/ 12457 w 300"/>
                <a:gd name="T99" fmla="*/ 281000 h 262"/>
                <a:gd name="T100" fmla="*/ 12457 w 300"/>
                <a:gd name="T101" fmla="*/ 275335 h 262"/>
                <a:gd name="T102" fmla="*/ 90593 w 300"/>
                <a:gd name="T103" fmla="*/ 235677 h 262"/>
                <a:gd name="T104" fmla="*/ 90593 w 300"/>
                <a:gd name="T105" fmla="*/ 237944 h 262"/>
                <a:gd name="T106" fmla="*/ 88329 w 300"/>
                <a:gd name="T107" fmla="*/ 237944 h 262"/>
                <a:gd name="T108" fmla="*/ 73607 w 300"/>
                <a:gd name="T109" fmla="*/ 219815 h 262"/>
                <a:gd name="T110" fmla="*/ 73607 w 300"/>
                <a:gd name="T111" fmla="*/ 217548 h 262"/>
                <a:gd name="T112" fmla="*/ 74740 w 300"/>
                <a:gd name="T113" fmla="*/ 216415 h 262"/>
                <a:gd name="T114" fmla="*/ 77004 w 300"/>
                <a:gd name="T115" fmla="*/ 217548 h 262"/>
                <a:gd name="T116" fmla="*/ 90593 w 300"/>
                <a:gd name="T117" fmla="*/ 235677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0" h="262">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47" name="Group 46">
            <a:extLst>
              <a:ext uri="{FF2B5EF4-FFF2-40B4-BE49-F238E27FC236}">
                <a16:creationId xmlns:a16="http://schemas.microsoft.com/office/drawing/2014/main" id="{E7FA7C34-0E85-46B1-98D6-7B3460786FFA}"/>
              </a:ext>
            </a:extLst>
          </p:cNvPr>
          <p:cNvGrpSpPr>
            <a:grpSpLocks/>
          </p:cNvGrpSpPr>
          <p:nvPr/>
        </p:nvGrpSpPr>
        <p:grpSpPr bwMode="auto">
          <a:xfrm>
            <a:off x="5438775" y="5308600"/>
            <a:ext cx="555625" cy="550863"/>
            <a:chOff x="5656500" y="5064527"/>
            <a:chExt cx="555387" cy="550931"/>
          </a:xfrm>
        </p:grpSpPr>
        <p:sp>
          <p:nvSpPr>
            <p:cNvPr id="48" name="Rounded Rectangle 27">
              <a:extLst>
                <a:ext uri="{FF2B5EF4-FFF2-40B4-BE49-F238E27FC236}">
                  <a16:creationId xmlns:a16="http://schemas.microsoft.com/office/drawing/2014/main" id="{F9BFB1DA-99B5-47D5-BCE3-295419B0B568}"/>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0436" name="Freeform 181">
              <a:extLst>
                <a:ext uri="{FF2B5EF4-FFF2-40B4-BE49-F238E27FC236}">
                  <a16:creationId xmlns:a16="http://schemas.microsoft.com/office/drawing/2014/main" id="{E7F47E4A-7135-4CC6-A095-AB5AD306B522}"/>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50" name="Group 49">
            <a:extLst>
              <a:ext uri="{FF2B5EF4-FFF2-40B4-BE49-F238E27FC236}">
                <a16:creationId xmlns:a16="http://schemas.microsoft.com/office/drawing/2014/main" id="{7B5D30DE-5ACE-4C2F-92E3-D3C1AB8DAB95}"/>
              </a:ext>
            </a:extLst>
          </p:cNvPr>
          <p:cNvGrpSpPr>
            <a:grpSpLocks/>
          </p:cNvGrpSpPr>
          <p:nvPr/>
        </p:nvGrpSpPr>
        <p:grpSpPr bwMode="auto">
          <a:xfrm>
            <a:off x="8621713" y="4067175"/>
            <a:ext cx="555625" cy="550863"/>
            <a:chOff x="8839255" y="3822918"/>
            <a:chExt cx="555387" cy="550931"/>
          </a:xfrm>
        </p:grpSpPr>
        <p:sp>
          <p:nvSpPr>
            <p:cNvPr id="51" name="Rounded Rectangle 36">
              <a:extLst>
                <a:ext uri="{FF2B5EF4-FFF2-40B4-BE49-F238E27FC236}">
                  <a16:creationId xmlns:a16="http://schemas.microsoft.com/office/drawing/2014/main" id="{2BC098E4-3A5A-4B6B-828C-4919056CEFBC}"/>
                </a:ext>
              </a:extLst>
            </p:cNvPr>
            <p:cNvSpPr/>
            <p:nvPr/>
          </p:nvSpPr>
          <p:spPr>
            <a:xfrm>
              <a:off x="8839255" y="3822918"/>
              <a:ext cx="555387" cy="550931"/>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0434" name="Freeform 301">
              <a:extLst>
                <a:ext uri="{FF2B5EF4-FFF2-40B4-BE49-F238E27FC236}">
                  <a16:creationId xmlns:a16="http://schemas.microsoft.com/office/drawing/2014/main" id="{CC20391B-70D8-4B29-B10A-7AC09B62615C}"/>
                </a:ext>
              </a:extLst>
            </p:cNvPr>
            <p:cNvSpPr>
              <a:spLocks noEditPoints="1"/>
            </p:cNvSpPr>
            <p:nvPr/>
          </p:nvSpPr>
          <p:spPr bwMode="auto">
            <a:xfrm>
              <a:off x="8946601" y="3992814"/>
              <a:ext cx="377825" cy="211137"/>
            </a:xfrm>
            <a:custGeom>
              <a:avLst/>
              <a:gdLst>
                <a:gd name="T0" fmla="*/ 320775 w 351"/>
                <a:gd name="T1" fmla="*/ 94796 h 196"/>
                <a:gd name="T2" fmla="*/ 304628 w 351"/>
                <a:gd name="T3" fmla="*/ 71097 h 196"/>
                <a:gd name="T4" fmla="*/ 181916 w 351"/>
                <a:gd name="T5" fmla="*/ 0 h 196"/>
                <a:gd name="T6" fmla="*/ 134553 w 351"/>
                <a:gd name="T7" fmla="*/ 2154 h 196"/>
                <a:gd name="T8" fmla="*/ 53821 w 351"/>
                <a:gd name="T9" fmla="*/ 43089 h 196"/>
                <a:gd name="T10" fmla="*/ 18299 w 351"/>
                <a:gd name="T11" fmla="*/ 70020 h 196"/>
                <a:gd name="T12" fmla="*/ 81808 w 351"/>
                <a:gd name="T13" fmla="*/ 204674 h 196"/>
                <a:gd name="T14" fmla="*/ 173304 w 351"/>
                <a:gd name="T15" fmla="*/ 203596 h 196"/>
                <a:gd name="T16" fmla="*/ 186221 w 351"/>
                <a:gd name="T17" fmla="*/ 207905 h 196"/>
                <a:gd name="T18" fmla="*/ 273412 w 351"/>
                <a:gd name="T19" fmla="*/ 203596 h 196"/>
                <a:gd name="T20" fmla="*/ 285252 w 351"/>
                <a:gd name="T21" fmla="*/ 207905 h 196"/>
                <a:gd name="T22" fmla="*/ 373519 w 351"/>
                <a:gd name="T23" fmla="*/ 203596 h 196"/>
                <a:gd name="T24" fmla="*/ 299246 w 351"/>
                <a:gd name="T25" fmla="*/ 159430 h 196"/>
                <a:gd name="T26" fmla="*/ 365984 w 351"/>
                <a:gd name="T27" fmla="*/ 190670 h 196"/>
                <a:gd name="T28" fmla="*/ 291711 w 351"/>
                <a:gd name="T29" fmla="*/ 199287 h 196"/>
                <a:gd name="T30" fmla="*/ 259418 w 351"/>
                <a:gd name="T31" fmla="*/ 200365 h 196"/>
                <a:gd name="T32" fmla="*/ 188374 w 351"/>
                <a:gd name="T33" fmla="*/ 189592 h 196"/>
                <a:gd name="T34" fmla="*/ 258342 w 351"/>
                <a:gd name="T35" fmla="*/ 159430 h 196"/>
                <a:gd name="T36" fmla="*/ 103337 w 351"/>
                <a:gd name="T37" fmla="*/ 143272 h 196"/>
                <a:gd name="T38" fmla="*/ 31216 w 351"/>
                <a:gd name="T39" fmla="*/ 76483 h 196"/>
                <a:gd name="T40" fmla="*/ 134553 w 351"/>
                <a:gd name="T41" fmla="*/ 138963 h 196"/>
                <a:gd name="T42" fmla="*/ 142088 w 351"/>
                <a:gd name="T43" fmla="*/ 89410 h 196"/>
                <a:gd name="T44" fmla="*/ 74273 w 351"/>
                <a:gd name="T45" fmla="*/ 15081 h 196"/>
                <a:gd name="T46" fmla="*/ 235737 w 351"/>
                <a:gd name="T47" fmla="*/ 140040 h 196"/>
                <a:gd name="T48" fmla="*/ 223896 w 351"/>
                <a:gd name="T49" fmla="*/ 137885 h 196"/>
                <a:gd name="T50" fmla="*/ 200215 w 351"/>
                <a:gd name="T51" fmla="*/ 144349 h 196"/>
                <a:gd name="T52" fmla="*/ 218514 w 351"/>
                <a:gd name="T53" fmla="*/ 123881 h 196"/>
                <a:gd name="T54" fmla="*/ 147470 w 351"/>
                <a:gd name="T55" fmla="*/ 133576 h 196"/>
                <a:gd name="T56" fmla="*/ 142088 w 351"/>
                <a:gd name="T57" fmla="*/ 127113 h 196"/>
                <a:gd name="T58" fmla="*/ 155005 w 351"/>
                <a:gd name="T59" fmla="*/ 88333 h 196"/>
                <a:gd name="T60" fmla="*/ 209903 w 351"/>
                <a:gd name="T61" fmla="*/ 91565 h 196"/>
                <a:gd name="T62" fmla="*/ 246501 w 351"/>
                <a:gd name="T63" fmla="*/ 133576 h 196"/>
                <a:gd name="T64" fmla="*/ 240043 w 351"/>
                <a:gd name="T65" fmla="*/ 127113 h 196"/>
                <a:gd name="T66" fmla="*/ 258342 w 351"/>
                <a:gd name="T67" fmla="*/ 87256 h 196"/>
                <a:gd name="T68" fmla="*/ 303552 w 351"/>
                <a:gd name="T69" fmla="*/ 88333 h 196"/>
                <a:gd name="T70" fmla="*/ 311087 w 351"/>
                <a:gd name="T71" fmla="*/ 98028 h 196"/>
                <a:gd name="T72" fmla="*/ 258342 w 351"/>
                <a:gd name="T73" fmla="*/ 77561 h 196"/>
                <a:gd name="T74" fmla="*/ 229278 w 351"/>
                <a:gd name="T75" fmla="*/ 10772 h 196"/>
                <a:gd name="T76" fmla="*/ 242196 w 351"/>
                <a:gd name="T77" fmla="*/ 89410 h 196"/>
                <a:gd name="T78" fmla="*/ 218514 w 351"/>
                <a:gd name="T79" fmla="*/ 87256 h 196"/>
                <a:gd name="T80" fmla="*/ 175457 w 351"/>
                <a:gd name="T81" fmla="*/ 12927 h 196"/>
                <a:gd name="T82" fmla="*/ 152852 w 351"/>
                <a:gd name="T83" fmla="*/ 78638 h 196"/>
                <a:gd name="T84" fmla="*/ 195909 w 351"/>
                <a:gd name="T85" fmla="*/ 77561 h 196"/>
                <a:gd name="T86" fmla="*/ 99031 w 351"/>
                <a:gd name="T87" fmla="*/ 158353 h 196"/>
                <a:gd name="T88" fmla="*/ 156082 w 351"/>
                <a:gd name="T89" fmla="*/ 156198 h 196"/>
                <a:gd name="T90" fmla="*/ 164693 w 351"/>
                <a:gd name="T91" fmla="*/ 197133 h 196"/>
                <a:gd name="T92" fmla="*/ 88267 w 351"/>
                <a:gd name="T93" fmla="*/ 192824 h 196"/>
                <a:gd name="T94" fmla="*/ 189451 w 351"/>
                <a:gd name="T95" fmla="*/ 156198 h 196"/>
                <a:gd name="T96" fmla="*/ 167922 w 351"/>
                <a:gd name="T97" fmla="*/ 157276 h 196"/>
                <a:gd name="T98" fmla="*/ 258342 w 351"/>
                <a:gd name="T99" fmla="*/ 144349 h 196"/>
                <a:gd name="T100" fmla="*/ 278794 w 351"/>
                <a:gd name="T101" fmla="*/ 186361 h 196"/>
                <a:gd name="T102" fmla="*/ 258342 w 351"/>
                <a:gd name="T103" fmla="*/ 144349 h 196"/>
                <a:gd name="T104" fmla="*/ 343379 w 351"/>
                <a:gd name="T105" fmla="*/ 143272 h 196"/>
                <a:gd name="T106" fmla="*/ 301399 w 351"/>
                <a:gd name="T107" fmla="*/ 144349 h 196"/>
                <a:gd name="T108" fmla="*/ 90420 w 351"/>
                <a:gd name="T109" fmla="*/ 150812 h 196"/>
                <a:gd name="T110" fmla="*/ 12917 w 351"/>
                <a:gd name="T111" fmla="*/ 120650 h 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196">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53" name="Group 52">
            <a:extLst>
              <a:ext uri="{FF2B5EF4-FFF2-40B4-BE49-F238E27FC236}">
                <a16:creationId xmlns:a16="http://schemas.microsoft.com/office/drawing/2014/main" id="{7C8B7E9A-8F19-44C2-A43B-9F7724C16C66}"/>
              </a:ext>
            </a:extLst>
          </p:cNvPr>
          <p:cNvGrpSpPr>
            <a:grpSpLocks/>
          </p:cNvGrpSpPr>
          <p:nvPr/>
        </p:nvGrpSpPr>
        <p:grpSpPr bwMode="auto">
          <a:xfrm>
            <a:off x="8621713" y="5308600"/>
            <a:ext cx="555625" cy="550863"/>
            <a:chOff x="8839255" y="5064527"/>
            <a:chExt cx="555387" cy="550931"/>
          </a:xfrm>
        </p:grpSpPr>
        <p:sp>
          <p:nvSpPr>
            <p:cNvPr id="54" name="Rounded Rectangle 37">
              <a:extLst>
                <a:ext uri="{FF2B5EF4-FFF2-40B4-BE49-F238E27FC236}">
                  <a16:creationId xmlns:a16="http://schemas.microsoft.com/office/drawing/2014/main" id="{A4ED852B-E8B8-4439-8983-2E9A468B1692}"/>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0432" name="Freeform 69">
              <a:extLst>
                <a:ext uri="{FF2B5EF4-FFF2-40B4-BE49-F238E27FC236}">
                  <a16:creationId xmlns:a16="http://schemas.microsoft.com/office/drawing/2014/main" id="{28AFC957-841A-45A9-91C3-60E1CC2D3611}"/>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16" presetClass="entr" presetSubtype="37"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barn(outVertical)">
                                      <p:cBhvr>
                                        <p:cTn id="10" dur="500"/>
                                        <p:tgtEl>
                                          <p:spTgt spid="2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900" decel="100000" fill="hold"/>
                                        <p:tgtEl>
                                          <p:spTgt spid="3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up)">
                                      <p:cBhvr>
                                        <p:cTn id="25" dur="500"/>
                                        <p:tgtEl>
                                          <p:spTgt spid="31"/>
                                        </p:tgtEl>
                                      </p:cBhvr>
                                    </p:animEffect>
                                  </p:childTnLst>
                                </p:cTn>
                              </p:par>
                            </p:childTnLst>
                          </p:cTn>
                        </p:par>
                        <p:par>
                          <p:cTn id="26" fill="hold" nodeType="afterGroup">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p:cTn id="29" dur="500" fill="hold"/>
                                        <p:tgtEl>
                                          <p:spTgt spid="44"/>
                                        </p:tgtEl>
                                        <p:attrNameLst>
                                          <p:attrName>ppt_w</p:attrName>
                                        </p:attrNameLst>
                                      </p:cBhvr>
                                      <p:tavLst>
                                        <p:tav tm="0">
                                          <p:val>
                                            <p:fltVal val="0"/>
                                          </p:val>
                                        </p:tav>
                                        <p:tav tm="100000">
                                          <p:val>
                                            <p:strVal val="#ppt_w"/>
                                          </p:val>
                                        </p:tav>
                                      </p:tavLst>
                                    </p:anim>
                                    <p:anim calcmode="lin" valueType="num">
                                      <p:cBhvr>
                                        <p:cTn id="30" dur="500" fill="hold"/>
                                        <p:tgtEl>
                                          <p:spTgt spid="44"/>
                                        </p:tgtEl>
                                        <p:attrNameLst>
                                          <p:attrName>ppt_h</p:attrName>
                                        </p:attrNameLst>
                                      </p:cBhvr>
                                      <p:tavLst>
                                        <p:tav tm="0">
                                          <p:val>
                                            <p:fltVal val="0"/>
                                          </p:val>
                                        </p:tav>
                                        <p:tav tm="100000">
                                          <p:val>
                                            <p:strVal val="#ppt_h"/>
                                          </p:val>
                                        </p:tav>
                                      </p:tavLst>
                                    </p:anim>
                                    <p:animEffect transition="in" filter="fade">
                                      <p:cBhvr>
                                        <p:cTn id="31" dur="500"/>
                                        <p:tgtEl>
                                          <p:spTgt spid="44"/>
                                        </p:tgtEl>
                                      </p:cBhvr>
                                    </p:animEffect>
                                  </p:childTnLst>
                                </p:cTn>
                              </p:par>
                              <p:par>
                                <p:cTn id="32" presetID="10" presetClass="entr" presetSubtype="0" fill="hold"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childTnLst>
                          </p:cTn>
                        </p:par>
                        <p:par>
                          <p:cTn id="35" fill="hold" nodeType="afterGroup">
                            <p:stCondLst>
                              <p:cond delay="2500"/>
                            </p:stCondLst>
                            <p:childTnLst>
                              <p:par>
                                <p:cTn id="36" presetID="53" presetClass="entr" presetSubtype="16" fill="hold" nodeType="after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500" fill="hold"/>
                                        <p:tgtEl>
                                          <p:spTgt spid="47"/>
                                        </p:tgtEl>
                                        <p:attrNameLst>
                                          <p:attrName>ppt_w</p:attrName>
                                        </p:attrNameLst>
                                      </p:cBhvr>
                                      <p:tavLst>
                                        <p:tav tm="0">
                                          <p:val>
                                            <p:fltVal val="0"/>
                                          </p:val>
                                        </p:tav>
                                        <p:tav tm="100000">
                                          <p:val>
                                            <p:strVal val="#ppt_w"/>
                                          </p:val>
                                        </p:tav>
                                      </p:tavLst>
                                    </p:anim>
                                    <p:anim calcmode="lin" valueType="num">
                                      <p:cBhvr>
                                        <p:cTn id="39" dur="500" fill="hold"/>
                                        <p:tgtEl>
                                          <p:spTgt spid="47"/>
                                        </p:tgtEl>
                                        <p:attrNameLst>
                                          <p:attrName>ppt_h</p:attrName>
                                        </p:attrNameLst>
                                      </p:cBhvr>
                                      <p:tavLst>
                                        <p:tav tm="0">
                                          <p:val>
                                            <p:fltVal val="0"/>
                                          </p:val>
                                        </p:tav>
                                        <p:tav tm="100000">
                                          <p:val>
                                            <p:strVal val="#ppt_h"/>
                                          </p:val>
                                        </p:tav>
                                      </p:tavLst>
                                    </p:anim>
                                    <p:animEffect transition="in" filter="fade">
                                      <p:cBhvr>
                                        <p:cTn id="40" dur="500"/>
                                        <p:tgtEl>
                                          <p:spTgt spid="47"/>
                                        </p:tgtEl>
                                      </p:cBhvr>
                                    </p:animEffect>
                                  </p:childTnLst>
                                </p:cTn>
                              </p:par>
                              <p:par>
                                <p:cTn id="41" presetID="10" presetClass="entr" presetSubtype="0" fill="hold" nodeType="with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nodeType="afterGroup">
                            <p:stCondLst>
                              <p:cond delay="3000"/>
                            </p:stCondLst>
                            <p:childTnLst>
                              <p:par>
                                <p:cTn id="45" presetID="53" presetClass="entr" presetSubtype="16" fill="hold" nodeType="after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p:cTn id="47" dur="500" fill="hold"/>
                                        <p:tgtEl>
                                          <p:spTgt spid="50"/>
                                        </p:tgtEl>
                                        <p:attrNameLst>
                                          <p:attrName>ppt_w</p:attrName>
                                        </p:attrNameLst>
                                      </p:cBhvr>
                                      <p:tavLst>
                                        <p:tav tm="0">
                                          <p:val>
                                            <p:fltVal val="0"/>
                                          </p:val>
                                        </p:tav>
                                        <p:tav tm="100000">
                                          <p:val>
                                            <p:strVal val="#ppt_w"/>
                                          </p:val>
                                        </p:tav>
                                      </p:tavLst>
                                    </p:anim>
                                    <p:anim calcmode="lin" valueType="num">
                                      <p:cBhvr>
                                        <p:cTn id="48" dur="500" fill="hold"/>
                                        <p:tgtEl>
                                          <p:spTgt spid="50"/>
                                        </p:tgtEl>
                                        <p:attrNameLst>
                                          <p:attrName>ppt_h</p:attrName>
                                        </p:attrNameLst>
                                      </p:cBhvr>
                                      <p:tavLst>
                                        <p:tav tm="0">
                                          <p:val>
                                            <p:fltVal val="0"/>
                                          </p:val>
                                        </p:tav>
                                        <p:tav tm="100000">
                                          <p:val>
                                            <p:strVal val="#ppt_h"/>
                                          </p:val>
                                        </p:tav>
                                      </p:tavLst>
                                    </p:anim>
                                    <p:animEffect transition="in" filter="fade">
                                      <p:cBhvr>
                                        <p:cTn id="49" dur="500"/>
                                        <p:tgtEl>
                                          <p:spTgt spid="50"/>
                                        </p:tgtEl>
                                      </p:cBhvr>
                                    </p:animEffect>
                                  </p:childTnLst>
                                </p:cTn>
                              </p:par>
                              <p:par>
                                <p:cTn id="50" presetID="10" presetClass="entr" presetSubtype="0" fill="hold" nodeType="with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500"/>
                                        <p:tgtEl>
                                          <p:spTgt spid="38"/>
                                        </p:tgtEl>
                                      </p:cBhvr>
                                    </p:animEffect>
                                  </p:childTnLst>
                                </p:cTn>
                              </p:par>
                            </p:childTnLst>
                          </p:cTn>
                        </p:par>
                        <p:par>
                          <p:cTn id="53" fill="hold" nodeType="afterGroup">
                            <p:stCondLst>
                              <p:cond delay="3500"/>
                            </p:stCondLst>
                            <p:childTnLst>
                              <p:par>
                                <p:cTn id="54" presetID="53" presetClass="entr" presetSubtype="16" fill="hold" nodeType="after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p:cTn id="56" dur="500" fill="hold"/>
                                        <p:tgtEl>
                                          <p:spTgt spid="53"/>
                                        </p:tgtEl>
                                        <p:attrNameLst>
                                          <p:attrName>ppt_w</p:attrName>
                                        </p:attrNameLst>
                                      </p:cBhvr>
                                      <p:tavLst>
                                        <p:tav tm="0">
                                          <p:val>
                                            <p:fltVal val="0"/>
                                          </p:val>
                                        </p:tav>
                                        <p:tav tm="100000">
                                          <p:val>
                                            <p:strVal val="#ppt_w"/>
                                          </p:val>
                                        </p:tav>
                                      </p:tavLst>
                                    </p:anim>
                                    <p:anim calcmode="lin" valueType="num">
                                      <p:cBhvr>
                                        <p:cTn id="57" dur="500" fill="hold"/>
                                        <p:tgtEl>
                                          <p:spTgt spid="53"/>
                                        </p:tgtEl>
                                        <p:attrNameLst>
                                          <p:attrName>ppt_h</p:attrName>
                                        </p:attrNameLst>
                                      </p:cBhvr>
                                      <p:tavLst>
                                        <p:tav tm="0">
                                          <p:val>
                                            <p:fltVal val="0"/>
                                          </p:val>
                                        </p:tav>
                                        <p:tav tm="100000">
                                          <p:val>
                                            <p:strVal val="#ppt_h"/>
                                          </p:val>
                                        </p:tav>
                                      </p:tavLst>
                                    </p:anim>
                                    <p:animEffect transition="in" filter="fade">
                                      <p:cBhvr>
                                        <p:cTn id="58" dur="500"/>
                                        <p:tgtEl>
                                          <p:spTgt spid="53"/>
                                        </p:tgtEl>
                                      </p:cBhvr>
                                    </p:animEffect>
                                  </p:childTnLst>
                                </p:cTn>
                              </p:par>
                              <p:par>
                                <p:cTn id="59" presetID="10" presetClass="entr" presetSubtype="0" fill="hold" nodeType="with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500"/>
                                        <p:tgtEl>
                                          <p:spTgt spid="41"/>
                                        </p:tgtEl>
                                      </p:cBhvr>
                                    </p:animEffect>
                                  </p:childTnLst>
                                </p:cTn>
                              </p:par>
                            </p:childTnLst>
                          </p:cTn>
                        </p:par>
                        <p:par>
                          <p:cTn id="62" fill="hold" nodeType="afterGroup">
                            <p:stCondLst>
                              <p:cond delay="4000"/>
                            </p:stCondLst>
                            <p:childTnLst>
                              <p:par>
                                <p:cTn id="63" presetID="2" presetClass="exit" presetSubtype="1" fill="hold" grpId="1" nodeType="afterEffect">
                                  <p:stCondLst>
                                    <p:cond delay="0"/>
                                  </p:stCondLst>
                                  <p:childTnLst>
                                    <p:anim calcmode="lin" valueType="num">
                                      <p:cBhvr additive="base">
                                        <p:cTn id="64" dur="500"/>
                                        <p:tgtEl>
                                          <p:spTgt spid="28"/>
                                        </p:tgtEl>
                                        <p:attrNameLst>
                                          <p:attrName>ppt_x</p:attrName>
                                        </p:attrNameLst>
                                      </p:cBhvr>
                                      <p:tavLst>
                                        <p:tav tm="0">
                                          <p:val>
                                            <p:strVal val="ppt_x"/>
                                          </p:val>
                                        </p:tav>
                                        <p:tav tm="100000">
                                          <p:val>
                                            <p:strVal val="ppt_x"/>
                                          </p:val>
                                        </p:tav>
                                      </p:tavLst>
                                    </p:anim>
                                    <p:anim calcmode="lin" valueType="num">
                                      <p:cBhvr additive="base">
                                        <p:cTn id="65" dur="500"/>
                                        <p:tgtEl>
                                          <p:spTgt spid="28"/>
                                        </p:tgtEl>
                                        <p:attrNameLst>
                                          <p:attrName>ppt_y</p:attrName>
                                        </p:attrNameLst>
                                      </p:cBhvr>
                                      <p:tavLst>
                                        <p:tav tm="0">
                                          <p:val>
                                            <p:strVal val="ppt_y"/>
                                          </p:val>
                                        </p:tav>
                                        <p:tav tm="100000">
                                          <p:val>
                                            <p:strVal val="0-ppt_h/2"/>
                                          </p:val>
                                        </p:tav>
                                      </p:tavLst>
                                    </p:anim>
                                    <p:set>
                                      <p:cBhvr>
                                        <p:cTn id="66" dur="1" fill="hold">
                                          <p:stCondLst>
                                            <p:cond delay="499"/>
                                          </p:stCondLst>
                                        </p:cTn>
                                        <p:tgtEl>
                                          <p:spTgt spid="28"/>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29"/>
                                        </p:tgtEl>
                                        <p:attrNameLst>
                                          <p:attrName>ppt_x</p:attrName>
                                        </p:attrNameLst>
                                      </p:cBhvr>
                                      <p:tavLst>
                                        <p:tav tm="0">
                                          <p:val>
                                            <p:strVal val="ppt_x"/>
                                          </p:val>
                                        </p:tav>
                                        <p:tav tm="100000">
                                          <p:val>
                                            <p:strVal val="ppt_x"/>
                                          </p:val>
                                        </p:tav>
                                      </p:tavLst>
                                    </p:anim>
                                    <p:anim calcmode="lin" valueType="num">
                                      <p:cBhvr additive="base">
                                        <p:cTn id="69" dur="500"/>
                                        <p:tgtEl>
                                          <p:spTgt spid="29"/>
                                        </p:tgtEl>
                                        <p:attrNameLst>
                                          <p:attrName>ppt_y</p:attrName>
                                        </p:attrNameLst>
                                      </p:cBhvr>
                                      <p:tavLst>
                                        <p:tav tm="0">
                                          <p:val>
                                            <p:strVal val="ppt_y"/>
                                          </p:val>
                                        </p:tav>
                                        <p:tav tm="100000">
                                          <p:val>
                                            <p:strVal val="0-ppt_h/2"/>
                                          </p:val>
                                        </p:tav>
                                      </p:tavLst>
                                    </p:anim>
                                    <p:set>
                                      <p:cBhvr>
                                        <p:cTn id="70" dur="1" fill="hold">
                                          <p:stCondLst>
                                            <p:cond delay="499"/>
                                          </p:stCondLst>
                                        </p:cTn>
                                        <p:tgtEl>
                                          <p:spTgt spid="29"/>
                                        </p:tgtEl>
                                        <p:attrNameLst>
                                          <p:attrName>style.visibility</p:attrName>
                                        </p:attrNameLst>
                                      </p:cBhvr>
                                      <p:to>
                                        <p:strVal val="hidden"/>
                                      </p:to>
                                    </p:set>
                                  </p:childTnLst>
                                </p:cTn>
                              </p:par>
                              <p:par>
                                <p:cTn id="71" presetID="2" presetClass="exit" presetSubtype="1" fill="hold" grpId="1" nodeType="withEffect">
                                  <p:stCondLst>
                                    <p:cond delay="0"/>
                                  </p:stCondLst>
                                  <p:childTnLst>
                                    <p:anim calcmode="lin" valueType="num">
                                      <p:cBhvr additive="base">
                                        <p:cTn id="72" dur="500"/>
                                        <p:tgtEl>
                                          <p:spTgt spid="30"/>
                                        </p:tgtEl>
                                        <p:attrNameLst>
                                          <p:attrName>ppt_x</p:attrName>
                                        </p:attrNameLst>
                                      </p:cBhvr>
                                      <p:tavLst>
                                        <p:tav tm="0">
                                          <p:val>
                                            <p:strVal val="ppt_x"/>
                                          </p:val>
                                        </p:tav>
                                        <p:tav tm="100000">
                                          <p:val>
                                            <p:strVal val="ppt_x"/>
                                          </p:val>
                                        </p:tav>
                                      </p:tavLst>
                                    </p:anim>
                                    <p:anim calcmode="lin" valueType="num">
                                      <p:cBhvr additive="base">
                                        <p:cTn id="73" dur="500"/>
                                        <p:tgtEl>
                                          <p:spTgt spid="30"/>
                                        </p:tgtEl>
                                        <p:attrNameLst>
                                          <p:attrName>ppt_y</p:attrName>
                                        </p:attrNameLst>
                                      </p:cBhvr>
                                      <p:tavLst>
                                        <p:tav tm="0">
                                          <p:val>
                                            <p:strVal val="ppt_y"/>
                                          </p:val>
                                        </p:tav>
                                        <p:tav tm="100000">
                                          <p:val>
                                            <p:strVal val="0-ppt_h/2"/>
                                          </p:val>
                                        </p:tav>
                                      </p:tavLst>
                                    </p:anim>
                                    <p:set>
                                      <p:cBhvr>
                                        <p:cTn id="74" dur="1" fill="hold">
                                          <p:stCondLst>
                                            <p:cond delay="499"/>
                                          </p:stCondLst>
                                        </p:cTn>
                                        <p:tgtEl>
                                          <p:spTgt spid="30"/>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2"/>
                                        </p:tgtEl>
                                        <p:attrNameLst>
                                          <p:attrName>ppt_x</p:attrName>
                                        </p:attrNameLst>
                                      </p:cBhvr>
                                      <p:tavLst>
                                        <p:tav tm="0">
                                          <p:val>
                                            <p:strVal val="ppt_x"/>
                                          </p:val>
                                        </p:tav>
                                        <p:tav tm="100000">
                                          <p:val>
                                            <p:strVal val="ppt_x"/>
                                          </p:val>
                                        </p:tav>
                                      </p:tavLst>
                                    </p:anim>
                                    <p:anim calcmode="lin" valueType="num">
                                      <p:cBhvr additive="base">
                                        <p:cTn id="77" dur="500"/>
                                        <p:tgtEl>
                                          <p:spTgt spid="2"/>
                                        </p:tgtEl>
                                        <p:attrNameLst>
                                          <p:attrName>ppt_y</p:attrName>
                                        </p:attrNameLst>
                                      </p:cBhvr>
                                      <p:tavLst>
                                        <p:tav tm="0">
                                          <p:val>
                                            <p:strVal val="ppt_y"/>
                                          </p:val>
                                        </p:tav>
                                        <p:tav tm="100000">
                                          <p:val>
                                            <p:strVal val="0-ppt_h/2"/>
                                          </p:val>
                                        </p:tav>
                                      </p:tavLst>
                                    </p:anim>
                                    <p:set>
                                      <p:cBhvr>
                                        <p:cTn id="78" dur="1" fill="hold">
                                          <p:stCondLst>
                                            <p:cond delay="499"/>
                                          </p:stCondLst>
                                        </p:cTn>
                                        <p:tgtEl>
                                          <p:spTgt spid="2"/>
                                        </p:tgtEl>
                                        <p:attrNameLst>
                                          <p:attrName>style.visibility</p:attrName>
                                        </p:attrNameLst>
                                      </p:cBhvr>
                                      <p:to>
                                        <p:strVal val="hidden"/>
                                      </p:to>
                                    </p:set>
                                  </p:childTnLst>
                                </p:cTn>
                              </p:par>
                              <p:par>
                                <p:cTn id="79" presetID="2" presetClass="exit" presetSubtype="1" fill="hold" grpId="1" nodeType="withEffect">
                                  <p:stCondLst>
                                    <p:cond delay="0"/>
                                  </p:stCondLst>
                                  <p:childTnLst>
                                    <p:anim calcmode="lin" valueType="num">
                                      <p:cBhvr additive="base">
                                        <p:cTn id="80" dur="500"/>
                                        <p:tgtEl>
                                          <p:spTgt spid="31"/>
                                        </p:tgtEl>
                                        <p:attrNameLst>
                                          <p:attrName>ppt_x</p:attrName>
                                        </p:attrNameLst>
                                      </p:cBhvr>
                                      <p:tavLst>
                                        <p:tav tm="0">
                                          <p:val>
                                            <p:strVal val="ppt_x"/>
                                          </p:val>
                                        </p:tav>
                                        <p:tav tm="100000">
                                          <p:val>
                                            <p:strVal val="ppt_x"/>
                                          </p:val>
                                        </p:tav>
                                      </p:tavLst>
                                    </p:anim>
                                    <p:anim calcmode="lin" valueType="num">
                                      <p:cBhvr additive="base">
                                        <p:cTn id="81" dur="500"/>
                                        <p:tgtEl>
                                          <p:spTgt spid="31"/>
                                        </p:tgtEl>
                                        <p:attrNameLst>
                                          <p:attrName>ppt_y</p:attrName>
                                        </p:attrNameLst>
                                      </p:cBhvr>
                                      <p:tavLst>
                                        <p:tav tm="0">
                                          <p:val>
                                            <p:strVal val="ppt_y"/>
                                          </p:val>
                                        </p:tav>
                                        <p:tav tm="100000">
                                          <p:val>
                                            <p:strVal val="0-ppt_h/2"/>
                                          </p:val>
                                        </p:tav>
                                      </p:tavLst>
                                    </p:anim>
                                    <p:set>
                                      <p:cBhvr>
                                        <p:cTn id="82" dur="1" fill="hold">
                                          <p:stCondLst>
                                            <p:cond delay="499"/>
                                          </p:stCondLst>
                                        </p:cTn>
                                        <p:tgtEl>
                                          <p:spTgt spid="31"/>
                                        </p:tgtEl>
                                        <p:attrNameLst>
                                          <p:attrName>style.visibility</p:attrName>
                                        </p:attrNameLst>
                                      </p:cBhvr>
                                      <p:to>
                                        <p:strVal val="hidden"/>
                                      </p:to>
                                    </p:set>
                                  </p:childTnLst>
                                </p:cTn>
                              </p:par>
                              <p:par>
                                <p:cTn id="83" presetID="2" presetClass="exit" presetSubtype="1" fill="hold" nodeType="withEffect">
                                  <p:stCondLst>
                                    <p:cond delay="0"/>
                                  </p:stCondLst>
                                  <p:childTnLst>
                                    <p:anim calcmode="lin" valueType="num">
                                      <p:cBhvr additive="base">
                                        <p:cTn id="84" dur="500"/>
                                        <p:tgtEl>
                                          <p:spTgt spid="44"/>
                                        </p:tgtEl>
                                        <p:attrNameLst>
                                          <p:attrName>ppt_x</p:attrName>
                                        </p:attrNameLst>
                                      </p:cBhvr>
                                      <p:tavLst>
                                        <p:tav tm="0">
                                          <p:val>
                                            <p:strVal val="ppt_x"/>
                                          </p:val>
                                        </p:tav>
                                        <p:tav tm="100000">
                                          <p:val>
                                            <p:strVal val="ppt_x"/>
                                          </p:val>
                                        </p:tav>
                                      </p:tavLst>
                                    </p:anim>
                                    <p:anim calcmode="lin" valueType="num">
                                      <p:cBhvr additive="base">
                                        <p:cTn id="85" dur="500"/>
                                        <p:tgtEl>
                                          <p:spTgt spid="44"/>
                                        </p:tgtEl>
                                        <p:attrNameLst>
                                          <p:attrName>ppt_y</p:attrName>
                                        </p:attrNameLst>
                                      </p:cBhvr>
                                      <p:tavLst>
                                        <p:tav tm="0">
                                          <p:val>
                                            <p:strVal val="ppt_y"/>
                                          </p:val>
                                        </p:tav>
                                        <p:tav tm="100000">
                                          <p:val>
                                            <p:strVal val="0-ppt_h/2"/>
                                          </p:val>
                                        </p:tav>
                                      </p:tavLst>
                                    </p:anim>
                                    <p:set>
                                      <p:cBhvr>
                                        <p:cTn id="86" dur="1" fill="hold">
                                          <p:stCondLst>
                                            <p:cond delay="499"/>
                                          </p:stCondLst>
                                        </p:cTn>
                                        <p:tgtEl>
                                          <p:spTgt spid="44"/>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32"/>
                                        </p:tgtEl>
                                        <p:attrNameLst>
                                          <p:attrName>ppt_x</p:attrName>
                                        </p:attrNameLst>
                                      </p:cBhvr>
                                      <p:tavLst>
                                        <p:tav tm="0">
                                          <p:val>
                                            <p:strVal val="ppt_x"/>
                                          </p:val>
                                        </p:tav>
                                        <p:tav tm="100000">
                                          <p:val>
                                            <p:strVal val="ppt_x"/>
                                          </p:val>
                                        </p:tav>
                                      </p:tavLst>
                                    </p:anim>
                                    <p:anim calcmode="lin" valueType="num">
                                      <p:cBhvr additive="base">
                                        <p:cTn id="89" dur="500"/>
                                        <p:tgtEl>
                                          <p:spTgt spid="32"/>
                                        </p:tgtEl>
                                        <p:attrNameLst>
                                          <p:attrName>ppt_y</p:attrName>
                                        </p:attrNameLst>
                                      </p:cBhvr>
                                      <p:tavLst>
                                        <p:tav tm="0">
                                          <p:val>
                                            <p:strVal val="ppt_y"/>
                                          </p:val>
                                        </p:tav>
                                        <p:tav tm="100000">
                                          <p:val>
                                            <p:strVal val="0-ppt_h/2"/>
                                          </p:val>
                                        </p:tav>
                                      </p:tavLst>
                                    </p:anim>
                                    <p:set>
                                      <p:cBhvr>
                                        <p:cTn id="90" dur="1" fill="hold">
                                          <p:stCondLst>
                                            <p:cond delay="499"/>
                                          </p:stCondLst>
                                        </p:cTn>
                                        <p:tgtEl>
                                          <p:spTgt spid="32"/>
                                        </p:tgtEl>
                                        <p:attrNameLst>
                                          <p:attrName>style.visibility</p:attrName>
                                        </p:attrNameLst>
                                      </p:cBhvr>
                                      <p:to>
                                        <p:strVal val="hidden"/>
                                      </p:to>
                                    </p:set>
                                  </p:childTnLst>
                                </p:cTn>
                              </p:par>
                              <p:par>
                                <p:cTn id="91" presetID="2" presetClass="exit" presetSubtype="1" fill="hold" nodeType="withEffect">
                                  <p:stCondLst>
                                    <p:cond delay="0"/>
                                  </p:stCondLst>
                                  <p:childTnLst>
                                    <p:anim calcmode="lin" valueType="num">
                                      <p:cBhvr additive="base">
                                        <p:cTn id="92" dur="500"/>
                                        <p:tgtEl>
                                          <p:spTgt spid="47"/>
                                        </p:tgtEl>
                                        <p:attrNameLst>
                                          <p:attrName>ppt_x</p:attrName>
                                        </p:attrNameLst>
                                      </p:cBhvr>
                                      <p:tavLst>
                                        <p:tav tm="0">
                                          <p:val>
                                            <p:strVal val="ppt_x"/>
                                          </p:val>
                                        </p:tav>
                                        <p:tav tm="100000">
                                          <p:val>
                                            <p:strVal val="ppt_x"/>
                                          </p:val>
                                        </p:tav>
                                      </p:tavLst>
                                    </p:anim>
                                    <p:anim calcmode="lin" valueType="num">
                                      <p:cBhvr additive="base">
                                        <p:cTn id="93" dur="500"/>
                                        <p:tgtEl>
                                          <p:spTgt spid="47"/>
                                        </p:tgtEl>
                                        <p:attrNameLst>
                                          <p:attrName>ppt_y</p:attrName>
                                        </p:attrNameLst>
                                      </p:cBhvr>
                                      <p:tavLst>
                                        <p:tav tm="0">
                                          <p:val>
                                            <p:strVal val="ppt_y"/>
                                          </p:val>
                                        </p:tav>
                                        <p:tav tm="100000">
                                          <p:val>
                                            <p:strVal val="0-ppt_h/2"/>
                                          </p:val>
                                        </p:tav>
                                      </p:tavLst>
                                    </p:anim>
                                    <p:set>
                                      <p:cBhvr>
                                        <p:cTn id="94" dur="1" fill="hold">
                                          <p:stCondLst>
                                            <p:cond delay="499"/>
                                          </p:stCondLst>
                                        </p:cTn>
                                        <p:tgtEl>
                                          <p:spTgt spid="47"/>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35"/>
                                        </p:tgtEl>
                                        <p:attrNameLst>
                                          <p:attrName>ppt_x</p:attrName>
                                        </p:attrNameLst>
                                      </p:cBhvr>
                                      <p:tavLst>
                                        <p:tav tm="0">
                                          <p:val>
                                            <p:strVal val="ppt_x"/>
                                          </p:val>
                                        </p:tav>
                                        <p:tav tm="100000">
                                          <p:val>
                                            <p:strVal val="ppt_x"/>
                                          </p:val>
                                        </p:tav>
                                      </p:tavLst>
                                    </p:anim>
                                    <p:anim calcmode="lin" valueType="num">
                                      <p:cBhvr additive="base">
                                        <p:cTn id="97" dur="500"/>
                                        <p:tgtEl>
                                          <p:spTgt spid="35"/>
                                        </p:tgtEl>
                                        <p:attrNameLst>
                                          <p:attrName>ppt_y</p:attrName>
                                        </p:attrNameLst>
                                      </p:cBhvr>
                                      <p:tavLst>
                                        <p:tav tm="0">
                                          <p:val>
                                            <p:strVal val="ppt_y"/>
                                          </p:val>
                                        </p:tav>
                                        <p:tav tm="100000">
                                          <p:val>
                                            <p:strVal val="0-ppt_h/2"/>
                                          </p:val>
                                        </p:tav>
                                      </p:tavLst>
                                    </p:anim>
                                    <p:set>
                                      <p:cBhvr>
                                        <p:cTn id="98" dur="1" fill="hold">
                                          <p:stCondLst>
                                            <p:cond delay="499"/>
                                          </p:stCondLst>
                                        </p:cTn>
                                        <p:tgtEl>
                                          <p:spTgt spid="35"/>
                                        </p:tgtEl>
                                        <p:attrNameLst>
                                          <p:attrName>style.visibility</p:attrName>
                                        </p:attrNameLst>
                                      </p:cBhvr>
                                      <p:to>
                                        <p:strVal val="hidden"/>
                                      </p:to>
                                    </p:set>
                                  </p:childTnLst>
                                </p:cTn>
                              </p:par>
                              <p:par>
                                <p:cTn id="99" presetID="2" presetClass="exit" presetSubtype="1" fill="hold" nodeType="withEffect">
                                  <p:stCondLst>
                                    <p:cond delay="0"/>
                                  </p:stCondLst>
                                  <p:childTnLst>
                                    <p:anim calcmode="lin" valueType="num">
                                      <p:cBhvr additive="base">
                                        <p:cTn id="100" dur="500"/>
                                        <p:tgtEl>
                                          <p:spTgt spid="50"/>
                                        </p:tgtEl>
                                        <p:attrNameLst>
                                          <p:attrName>ppt_x</p:attrName>
                                        </p:attrNameLst>
                                      </p:cBhvr>
                                      <p:tavLst>
                                        <p:tav tm="0">
                                          <p:val>
                                            <p:strVal val="ppt_x"/>
                                          </p:val>
                                        </p:tav>
                                        <p:tav tm="100000">
                                          <p:val>
                                            <p:strVal val="ppt_x"/>
                                          </p:val>
                                        </p:tav>
                                      </p:tavLst>
                                    </p:anim>
                                    <p:anim calcmode="lin" valueType="num">
                                      <p:cBhvr additive="base">
                                        <p:cTn id="101" dur="500"/>
                                        <p:tgtEl>
                                          <p:spTgt spid="50"/>
                                        </p:tgtEl>
                                        <p:attrNameLst>
                                          <p:attrName>ppt_y</p:attrName>
                                        </p:attrNameLst>
                                      </p:cBhvr>
                                      <p:tavLst>
                                        <p:tav tm="0">
                                          <p:val>
                                            <p:strVal val="ppt_y"/>
                                          </p:val>
                                        </p:tav>
                                        <p:tav tm="100000">
                                          <p:val>
                                            <p:strVal val="0-ppt_h/2"/>
                                          </p:val>
                                        </p:tav>
                                      </p:tavLst>
                                    </p:anim>
                                    <p:set>
                                      <p:cBhvr>
                                        <p:cTn id="102" dur="1" fill="hold">
                                          <p:stCondLst>
                                            <p:cond delay="499"/>
                                          </p:stCondLst>
                                        </p:cTn>
                                        <p:tgtEl>
                                          <p:spTgt spid="50"/>
                                        </p:tgtEl>
                                        <p:attrNameLst>
                                          <p:attrName>style.visibility</p:attrName>
                                        </p:attrNameLst>
                                      </p:cBhvr>
                                      <p:to>
                                        <p:strVal val="hidden"/>
                                      </p:to>
                                    </p:set>
                                  </p:childTnLst>
                                </p:cTn>
                              </p:par>
                              <p:par>
                                <p:cTn id="103" presetID="2" presetClass="exit" presetSubtype="1" fill="hold" nodeType="withEffect">
                                  <p:stCondLst>
                                    <p:cond delay="0"/>
                                  </p:stCondLst>
                                  <p:childTnLst>
                                    <p:anim calcmode="lin" valueType="num">
                                      <p:cBhvr additive="base">
                                        <p:cTn id="104" dur="500"/>
                                        <p:tgtEl>
                                          <p:spTgt spid="38"/>
                                        </p:tgtEl>
                                        <p:attrNameLst>
                                          <p:attrName>ppt_x</p:attrName>
                                        </p:attrNameLst>
                                      </p:cBhvr>
                                      <p:tavLst>
                                        <p:tav tm="0">
                                          <p:val>
                                            <p:strVal val="ppt_x"/>
                                          </p:val>
                                        </p:tav>
                                        <p:tav tm="100000">
                                          <p:val>
                                            <p:strVal val="ppt_x"/>
                                          </p:val>
                                        </p:tav>
                                      </p:tavLst>
                                    </p:anim>
                                    <p:anim calcmode="lin" valueType="num">
                                      <p:cBhvr additive="base">
                                        <p:cTn id="105" dur="500"/>
                                        <p:tgtEl>
                                          <p:spTgt spid="38"/>
                                        </p:tgtEl>
                                        <p:attrNameLst>
                                          <p:attrName>ppt_y</p:attrName>
                                        </p:attrNameLst>
                                      </p:cBhvr>
                                      <p:tavLst>
                                        <p:tav tm="0">
                                          <p:val>
                                            <p:strVal val="ppt_y"/>
                                          </p:val>
                                        </p:tav>
                                        <p:tav tm="100000">
                                          <p:val>
                                            <p:strVal val="0-ppt_h/2"/>
                                          </p:val>
                                        </p:tav>
                                      </p:tavLst>
                                    </p:anim>
                                    <p:set>
                                      <p:cBhvr>
                                        <p:cTn id="106" dur="1" fill="hold">
                                          <p:stCondLst>
                                            <p:cond delay="499"/>
                                          </p:stCondLst>
                                        </p:cTn>
                                        <p:tgtEl>
                                          <p:spTgt spid="38"/>
                                        </p:tgtEl>
                                        <p:attrNameLst>
                                          <p:attrName>style.visibility</p:attrName>
                                        </p:attrNameLst>
                                      </p:cBhvr>
                                      <p:to>
                                        <p:strVal val="hidden"/>
                                      </p:to>
                                    </p:set>
                                  </p:childTnLst>
                                </p:cTn>
                              </p:par>
                              <p:par>
                                <p:cTn id="107" presetID="2" presetClass="exit" presetSubtype="1" fill="hold" nodeType="withEffect">
                                  <p:stCondLst>
                                    <p:cond delay="0"/>
                                  </p:stCondLst>
                                  <p:childTnLst>
                                    <p:anim calcmode="lin" valueType="num">
                                      <p:cBhvr additive="base">
                                        <p:cTn id="108" dur="500"/>
                                        <p:tgtEl>
                                          <p:spTgt spid="53"/>
                                        </p:tgtEl>
                                        <p:attrNameLst>
                                          <p:attrName>ppt_x</p:attrName>
                                        </p:attrNameLst>
                                      </p:cBhvr>
                                      <p:tavLst>
                                        <p:tav tm="0">
                                          <p:val>
                                            <p:strVal val="ppt_x"/>
                                          </p:val>
                                        </p:tav>
                                        <p:tav tm="100000">
                                          <p:val>
                                            <p:strVal val="ppt_x"/>
                                          </p:val>
                                        </p:tav>
                                      </p:tavLst>
                                    </p:anim>
                                    <p:anim calcmode="lin" valueType="num">
                                      <p:cBhvr additive="base">
                                        <p:cTn id="109" dur="500"/>
                                        <p:tgtEl>
                                          <p:spTgt spid="53"/>
                                        </p:tgtEl>
                                        <p:attrNameLst>
                                          <p:attrName>ppt_y</p:attrName>
                                        </p:attrNameLst>
                                      </p:cBhvr>
                                      <p:tavLst>
                                        <p:tav tm="0">
                                          <p:val>
                                            <p:strVal val="ppt_y"/>
                                          </p:val>
                                        </p:tav>
                                        <p:tav tm="100000">
                                          <p:val>
                                            <p:strVal val="0-ppt_h/2"/>
                                          </p:val>
                                        </p:tav>
                                      </p:tavLst>
                                    </p:anim>
                                    <p:set>
                                      <p:cBhvr>
                                        <p:cTn id="110" dur="1" fill="hold">
                                          <p:stCondLst>
                                            <p:cond delay="499"/>
                                          </p:stCondLst>
                                        </p:cTn>
                                        <p:tgtEl>
                                          <p:spTgt spid="53"/>
                                        </p:tgtEl>
                                        <p:attrNameLst>
                                          <p:attrName>style.visibility</p:attrName>
                                        </p:attrNameLst>
                                      </p:cBhvr>
                                      <p:to>
                                        <p:strVal val="hidden"/>
                                      </p:to>
                                    </p:set>
                                  </p:childTnLst>
                                </p:cTn>
                              </p:par>
                              <p:par>
                                <p:cTn id="111" presetID="2" presetClass="exit" presetSubtype="1" fill="hold" nodeType="withEffect">
                                  <p:stCondLst>
                                    <p:cond delay="0"/>
                                  </p:stCondLst>
                                  <p:childTnLst>
                                    <p:anim calcmode="lin" valueType="num">
                                      <p:cBhvr additive="base">
                                        <p:cTn id="112" dur="500"/>
                                        <p:tgtEl>
                                          <p:spTgt spid="41"/>
                                        </p:tgtEl>
                                        <p:attrNameLst>
                                          <p:attrName>ppt_x</p:attrName>
                                        </p:attrNameLst>
                                      </p:cBhvr>
                                      <p:tavLst>
                                        <p:tav tm="0">
                                          <p:val>
                                            <p:strVal val="ppt_x"/>
                                          </p:val>
                                        </p:tav>
                                        <p:tav tm="100000">
                                          <p:val>
                                            <p:strVal val="ppt_x"/>
                                          </p:val>
                                        </p:tav>
                                      </p:tavLst>
                                    </p:anim>
                                    <p:anim calcmode="lin" valueType="num">
                                      <p:cBhvr additive="base">
                                        <p:cTn id="113" dur="500"/>
                                        <p:tgtEl>
                                          <p:spTgt spid="41"/>
                                        </p:tgtEl>
                                        <p:attrNameLst>
                                          <p:attrName>ppt_y</p:attrName>
                                        </p:attrNameLst>
                                      </p:cBhvr>
                                      <p:tavLst>
                                        <p:tav tm="0">
                                          <p:val>
                                            <p:strVal val="ppt_y"/>
                                          </p:val>
                                        </p:tav>
                                        <p:tav tm="100000">
                                          <p:val>
                                            <p:strVal val="0-ppt_h/2"/>
                                          </p:val>
                                        </p:tav>
                                      </p:tavLst>
                                    </p:anim>
                                    <p:set>
                                      <p:cBhvr>
                                        <p:cTn id="114"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8" grpId="1"/>
      <p:bldP spid="30" grpId="0"/>
      <p:bldP spid="30" grpId="1"/>
      <p:bldP spid="31" grpId="0"/>
      <p:bldP spid="31" grpId="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E5E759FB-FE7B-4358-A0AD-89FAAD5C0F09}"/>
              </a:ext>
            </a:extLst>
          </p:cNvPr>
          <p:cNvGrpSpPr>
            <a:grpSpLocks/>
          </p:cNvGrpSpPr>
          <p:nvPr/>
        </p:nvGrpSpPr>
        <p:grpSpPr bwMode="auto">
          <a:xfrm>
            <a:off x="8867775" y="3937000"/>
            <a:ext cx="2516188" cy="900113"/>
            <a:chOff x="9560430" y="2144844"/>
            <a:chExt cx="2516112" cy="901010"/>
          </a:xfrm>
        </p:grpSpPr>
        <p:sp>
          <p:nvSpPr>
            <p:cNvPr id="113" name="Text Placeholder 5">
              <a:extLst>
                <a:ext uri="{FF2B5EF4-FFF2-40B4-BE49-F238E27FC236}">
                  <a16:creationId xmlns:a16="http://schemas.microsoft.com/office/drawing/2014/main" id="{93508226-91DE-457D-B388-72C7E293AB5A}"/>
                </a:ext>
              </a:extLst>
            </p:cNvPr>
            <p:cNvSpPr txBox="1">
              <a:spLocks/>
            </p:cNvSpPr>
            <p:nvPr/>
          </p:nvSpPr>
          <p:spPr>
            <a:xfrm>
              <a:off x="9587417" y="2408632"/>
              <a:ext cx="2489125" cy="637222"/>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14" name="TextBox 113">
              <a:extLst>
                <a:ext uri="{FF2B5EF4-FFF2-40B4-BE49-F238E27FC236}">
                  <a16:creationId xmlns:a16="http://schemas.microsoft.com/office/drawing/2014/main" id="{0C94322B-2E3F-49BB-A667-5B63E84E1399}"/>
                </a:ext>
              </a:extLst>
            </p:cNvPr>
            <p:cNvSpPr txBox="1"/>
            <p:nvPr/>
          </p:nvSpPr>
          <p:spPr>
            <a:xfrm>
              <a:off x="9560430" y="2144844"/>
              <a:ext cx="2219258" cy="308282"/>
            </a:xfrm>
            <a:prstGeom prst="rect">
              <a:avLst/>
            </a:prstGeom>
            <a:noFill/>
          </p:spPr>
          <p:txBody>
            <a:bodyPr>
              <a:spAutoFit/>
            </a:bodyPr>
            <a:lstStyle/>
            <a:p>
              <a:pP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grpSp>
        <p:nvGrpSpPr>
          <p:cNvPr id="115" name="Group 114">
            <a:extLst>
              <a:ext uri="{FF2B5EF4-FFF2-40B4-BE49-F238E27FC236}">
                <a16:creationId xmlns:a16="http://schemas.microsoft.com/office/drawing/2014/main" id="{A83F12DC-6747-4927-ADFC-A867F077BE44}"/>
              </a:ext>
            </a:extLst>
          </p:cNvPr>
          <p:cNvGrpSpPr>
            <a:grpSpLocks/>
          </p:cNvGrpSpPr>
          <p:nvPr/>
        </p:nvGrpSpPr>
        <p:grpSpPr bwMode="auto">
          <a:xfrm>
            <a:off x="887413" y="2906713"/>
            <a:ext cx="2489200" cy="900112"/>
            <a:chOff x="9587324" y="2144844"/>
            <a:chExt cx="2489218" cy="901010"/>
          </a:xfrm>
        </p:grpSpPr>
        <p:sp>
          <p:nvSpPr>
            <p:cNvPr id="116" name="Text Placeholder 5">
              <a:extLst>
                <a:ext uri="{FF2B5EF4-FFF2-40B4-BE49-F238E27FC236}">
                  <a16:creationId xmlns:a16="http://schemas.microsoft.com/office/drawing/2014/main" id="{D7B9A6B8-BFFE-4115-B456-E2F565A166EC}"/>
                </a:ext>
              </a:extLst>
            </p:cNvPr>
            <p:cNvSpPr txBox="1">
              <a:spLocks/>
            </p:cNvSpPr>
            <p:nvPr/>
          </p:nvSpPr>
          <p:spPr>
            <a:xfrm>
              <a:off x="9587324" y="2408632"/>
              <a:ext cx="2489218" cy="637222"/>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17" name="TextBox 116">
              <a:extLst>
                <a:ext uri="{FF2B5EF4-FFF2-40B4-BE49-F238E27FC236}">
                  <a16:creationId xmlns:a16="http://schemas.microsoft.com/office/drawing/2014/main" id="{6FD4DB5F-F1F8-4AAC-BA21-5681C703778D}"/>
                </a:ext>
              </a:extLst>
            </p:cNvPr>
            <p:cNvSpPr txBox="1"/>
            <p:nvPr/>
          </p:nvSpPr>
          <p:spPr>
            <a:xfrm>
              <a:off x="9857201" y="2144844"/>
              <a:ext cx="2219341" cy="308282"/>
            </a:xfrm>
            <a:prstGeom prst="rect">
              <a:avLst/>
            </a:prstGeom>
            <a:noFill/>
          </p:spPr>
          <p:txBody>
            <a:bodyPr>
              <a:spAutoFit/>
            </a:bodyPr>
            <a:lstStyle/>
            <a:p>
              <a:pPr algn="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grpSp>
        <p:nvGrpSpPr>
          <p:cNvPr id="118" name="Group 117">
            <a:extLst>
              <a:ext uri="{FF2B5EF4-FFF2-40B4-BE49-F238E27FC236}">
                <a16:creationId xmlns:a16="http://schemas.microsoft.com/office/drawing/2014/main" id="{8E333A14-73DE-4255-9F60-8E1751D42AD7}"/>
              </a:ext>
            </a:extLst>
          </p:cNvPr>
          <p:cNvGrpSpPr>
            <a:grpSpLocks/>
          </p:cNvGrpSpPr>
          <p:nvPr/>
        </p:nvGrpSpPr>
        <p:grpSpPr bwMode="auto">
          <a:xfrm>
            <a:off x="8867775" y="2903538"/>
            <a:ext cx="2516188" cy="901700"/>
            <a:chOff x="9560430" y="2144844"/>
            <a:chExt cx="2516112" cy="901010"/>
          </a:xfrm>
        </p:grpSpPr>
        <p:sp>
          <p:nvSpPr>
            <p:cNvPr id="119" name="Text Placeholder 5">
              <a:extLst>
                <a:ext uri="{FF2B5EF4-FFF2-40B4-BE49-F238E27FC236}">
                  <a16:creationId xmlns:a16="http://schemas.microsoft.com/office/drawing/2014/main" id="{0C5F041C-BA67-4223-A33A-10380BDDE27D}"/>
                </a:ext>
              </a:extLst>
            </p:cNvPr>
            <p:cNvSpPr txBox="1">
              <a:spLocks/>
            </p:cNvSpPr>
            <p:nvPr/>
          </p:nvSpPr>
          <p:spPr>
            <a:xfrm>
              <a:off x="9587417" y="2409753"/>
              <a:ext cx="2489125" cy="636101"/>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20" name="TextBox 119">
              <a:extLst>
                <a:ext uri="{FF2B5EF4-FFF2-40B4-BE49-F238E27FC236}">
                  <a16:creationId xmlns:a16="http://schemas.microsoft.com/office/drawing/2014/main" id="{632AAA83-B24A-4AB4-B2A3-1D6574FC71D6}"/>
                </a:ext>
              </a:extLst>
            </p:cNvPr>
            <p:cNvSpPr txBox="1"/>
            <p:nvPr/>
          </p:nvSpPr>
          <p:spPr>
            <a:xfrm>
              <a:off x="9560430" y="2144844"/>
              <a:ext cx="2219258" cy="307739"/>
            </a:xfrm>
            <a:prstGeom prst="rect">
              <a:avLst/>
            </a:prstGeom>
            <a:noFill/>
          </p:spPr>
          <p:txBody>
            <a:bodyPr>
              <a:spAutoFit/>
            </a:bodyPr>
            <a:lstStyle/>
            <a:p>
              <a:pP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grpSp>
        <p:nvGrpSpPr>
          <p:cNvPr id="121" name="Group 120">
            <a:extLst>
              <a:ext uri="{FF2B5EF4-FFF2-40B4-BE49-F238E27FC236}">
                <a16:creationId xmlns:a16="http://schemas.microsoft.com/office/drawing/2014/main" id="{3679AEB9-719C-4010-BB3B-DAB314457F5F}"/>
              </a:ext>
            </a:extLst>
          </p:cNvPr>
          <p:cNvGrpSpPr>
            <a:grpSpLocks/>
          </p:cNvGrpSpPr>
          <p:nvPr/>
        </p:nvGrpSpPr>
        <p:grpSpPr bwMode="auto">
          <a:xfrm>
            <a:off x="887413" y="3938588"/>
            <a:ext cx="2489200" cy="901700"/>
            <a:chOff x="9587324" y="2144844"/>
            <a:chExt cx="2489218" cy="901010"/>
          </a:xfrm>
        </p:grpSpPr>
        <p:sp>
          <p:nvSpPr>
            <p:cNvPr id="122" name="Text Placeholder 5">
              <a:extLst>
                <a:ext uri="{FF2B5EF4-FFF2-40B4-BE49-F238E27FC236}">
                  <a16:creationId xmlns:a16="http://schemas.microsoft.com/office/drawing/2014/main" id="{D9EA1F31-1675-4B81-95E4-3E7A8ED318B5}"/>
                </a:ext>
              </a:extLst>
            </p:cNvPr>
            <p:cNvSpPr txBox="1">
              <a:spLocks/>
            </p:cNvSpPr>
            <p:nvPr/>
          </p:nvSpPr>
          <p:spPr>
            <a:xfrm>
              <a:off x="9587324" y="2409753"/>
              <a:ext cx="2489218" cy="636101"/>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23" name="TextBox 122">
              <a:extLst>
                <a:ext uri="{FF2B5EF4-FFF2-40B4-BE49-F238E27FC236}">
                  <a16:creationId xmlns:a16="http://schemas.microsoft.com/office/drawing/2014/main" id="{B14FAD96-C527-4C57-B104-0EE339B31116}"/>
                </a:ext>
              </a:extLst>
            </p:cNvPr>
            <p:cNvSpPr txBox="1"/>
            <p:nvPr/>
          </p:nvSpPr>
          <p:spPr>
            <a:xfrm>
              <a:off x="9857201" y="2144844"/>
              <a:ext cx="2219341" cy="307739"/>
            </a:xfrm>
            <a:prstGeom prst="rect">
              <a:avLst/>
            </a:prstGeom>
            <a:noFill/>
          </p:spPr>
          <p:txBody>
            <a:bodyPr>
              <a:spAutoFit/>
            </a:bodyPr>
            <a:lstStyle/>
            <a:p>
              <a:pPr algn="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sp>
        <p:nvSpPr>
          <p:cNvPr id="124" name="Round Same Side Corner Rectangle 58">
            <a:extLst>
              <a:ext uri="{FF2B5EF4-FFF2-40B4-BE49-F238E27FC236}">
                <a16:creationId xmlns:a16="http://schemas.microsoft.com/office/drawing/2014/main" id="{C8D4323E-B970-4300-9647-291431DE2B13}"/>
              </a:ext>
            </a:extLst>
          </p:cNvPr>
          <p:cNvSpPr/>
          <p:nvPr/>
        </p:nvSpPr>
        <p:spPr>
          <a:xfrm rot="10800000" flipH="1">
            <a:off x="3471863" y="3008313"/>
            <a:ext cx="79375" cy="660400"/>
          </a:xfrm>
          <a:prstGeom prst="round2SameRect">
            <a:avLst>
              <a:gd name="adj1" fmla="val 50000"/>
              <a:gd name="adj2" fmla="val 5000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sp>
        <p:nvSpPr>
          <p:cNvPr id="125" name="Round Same Side Corner Rectangle 59">
            <a:extLst>
              <a:ext uri="{FF2B5EF4-FFF2-40B4-BE49-F238E27FC236}">
                <a16:creationId xmlns:a16="http://schemas.microsoft.com/office/drawing/2014/main" id="{C8616C83-42E2-429C-A780-EF5B7D12D61C}"/>
              </a:ext>
            </a:extLst>
          </p:cNvPr>
          <p:cNvSpPr/>
          <p:nvPr/>
        </p:nvSpPr>
        <p:spPr>
          <a:xfrm rot="10800000" flipH="1">
            <a:off x="3484563" y="3978275"/>
            <a:ext cx="77787" cy="660400"/>
          </a:xfrm>
          <a:prstGeom prst="round2SameRect">
            <a:avLst>
              <a:gd name="adj1" fmla="val 50000"/>
              <a:gd name="adj2"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sp>
        <p:nvSpPr>
          <p:cNvPr id="126" name="Round Same Side Corner Rectangle 60">
            <a:extLst>
              <a:ext uri="{FF2B5EF4-FFF2-40B4-BE49-F238E27FC236}">
                <a16:creationId xmlns:a16="http://schemas.microsoft.com/office/drawing/2014/main" id="{2AD57FC1-4F1C-49E9-A990-5A7AD65DC9D5}"/>
              </a:ext>
            </a:extLst>
          </p:cNvPr>
          <p:cNvSpPr/>
          <p:nvPr/>
        </p:nvSpPr>
        <p:spPr>
          <a:xfrm rot="10800000" flipH="1">
            <a:off x="8742363" y="3006725"/>
            <a:ext cx="79375" cy="658813"/>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sp>
        <p:nvSpPr>
          <p:cNvPr id="127" name="Round Same Side Corner Rectangle 61">
            <a:extLst>
              <a:ext uri="{FF2B5EF4-FFF2-40B4-BE49-F238E27FC236}">
                <a16:creationId xmlns:a16="http://schemas.microsoft.com/office/drawing/2014/main" id="{A4942D4E-0FFB-43D1-94FD-9C225918B43E}"/>
              </a:ext>
            </a:extLst>
          </p:cNvPr>
          <p:cNvSpPr/>
          <p:nvPr/>
        </p:nvSpPr>
        <p:spPr>
          <a:xfrm rot="10800000" flipH="1">
            <a:off x="8755063" y="3976688"/>
            <a:ext cx="79375" cy="658812"/>
          </a:xfrm>
          <a:prstGeom prst="round2SameRect">
            <a:avLst>
              <a:gd name="adj1" fmla="val 50000"/>
              <a:gd name="adj2" fmla="val 5000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grpSp>
        <p:nvGrpSpPr>
          <p:cNvPr id="128" name="Group 127">
            <a:extLst>
              <a:ext uri="{FF2B5EF4-FFF2-40B4-BE49-F238E27FC236}">
                <a16:creationId xmlns:a16="http://schemas.microsoft.com/office/drawing/2014/main" id="{0DD85880-03A7-49E5-8ADA-9D3CEB7DB9FD}"/>
              </a:ext>
            </a:extLst>
          </p:cNvPr>
          <p:cNvGrpSpPr>
            <a:grpSpLocks/>
          </p:cNvGrpSpPr>
          <p:nvPr/>
        </p:nvGrpSpPr>
        <p:grpSpPr bwMode="auto">
          <a:xfrm>
            <a:off x="887413" y="4957763"/>
            <a:ext cx="2489200" cy="900112"/>
            <a:chOff x="9587324" y="2144844"/>
            <a:chExt cx="2489218" cy="901010"/>
          </a:xfrm>
        </p:grpSpPr>
        <p:sp>
          <p:nvSpPr>
            <p:cNvPr id="129" name="Text Placeholder 5">
              <a:extLst>
                <a:ext uri="{FF2B5EF4-FFF2-40B4-BE49-F238E27FC236}">
                  <a16:creationId xmlns:a16="http://schemas.microsoft.com/office/drawing/2014/main" id="{DCE36B51-4286-426D-B956-AD1A254C0F07}"/>
                </a:ext>
              </a:extLst>
            </p:cNvPr>
            <p:cNvSpPr txBox="1">
              <a:spLocks/>
            </p:cNvSpPr>
            <p:nvPr/>
          </p:nvSpPr>
          <p:spPr>
            <a:xfrm>
              <a:off x="9587324" y="2408632"/>
              <a:ext cx="2489218" cy="637222"/>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130" name="TextBox 129">
              <a:extLst>
                <a:ext uri="{FF2B5EF4-FFF2-40B4-BE49-F238E27FC236}">
                  <a16:creationId xmlns:a16="http://schemas.microsoft.com/office/drawing/2014/main" id="{74887982-DBE9-4438-8464-FC6B2225D9D8}"/>
                </a:ext>
              </a:extLst>
            </p:cNvPr>
            <p:cNvSpPr txBox="1"/>
            <p:nvPr/>
          </p:nvSpPr>
          <p:spPr>
            <a:xfrm>
              <a:off x="9857201" y="2144844"/>
              <a:ext cx="2219341" cy="308282"/>
            </a:xfrm>
            <a:prstGeom prst="rect">
              <a:avLst/>
            </a:prstGeom>
            <a:noFill/>
          </p:spPr>
          <p:txBody>
            <a:bodyPr>
              <a:spAutoFit/>
            </a:bodyPr>
            <a:lstStyle/>
            <a:p>
              <a:pPr algn="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sp>
        <p:nvSpPr>
          <p:cNvPr id="131" name="Round Same Side Corner Rectangle 65">
            <a:extLst>
              <a:ext uri="{FF2B5EF4-FFF2-40B4-BE49-F238E27FC236}">
                <a16:creationId xmlns:a16="http://schemas.microsoft.com/office/drawing/2014/main" id="{E3DC9B41-FBFA-4191-B151-FD6B314032FE}"/>
              </a:ext>
            </a:extLst>
          </p:cNvPr>
          <p:cNvSpPr/>
          <p:nvPr/>
        </p:nvSpPr>
        <p:spPr>
          <a:xfrm rot="10800000" flipH="1">
            <a:off x="3484563" y="4997450"/>
            <a:ext cx="77787" cy="658813"/>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grpSp>
        <p:nvGrpSpPr>
          <p:cNvPr id="132" name="Group 131">
            <a:extLst>
              <a:ext uri="{FF2B5EF4-FFF2-40B4-BE49-F238E27FC236}">
                <a16:creationId xmlns:a16="http://schemas.microsoft.com/office/drawing/2014/main" id="{52F1C5DD-0831-4355-ADE8-1A74A14FC632}"/>
              </a:ext>
            </a:extLst>
          </p:cNvPr>
          <p:cNvGrpSpPr>
            <a:grpSpLocks/>
          </p:cNvGrpSpPr>
          <p:nvPr/>
        </p:nvGrpSpPr>
        <p:grpSpPr bwMode="auto">
          <a:xfrm>
            <a:off x="8867775" y="4959350"/>
            <a:ext cx="2516188" cy="901700"/>
            <a:chOff x="9560430" y="2144844"/>
            <a:chExt cx="2516112" cy="901010"/>
          </a:xfrm>
        </p:grpSpPr>
        <p:sp>
          <p:nvSpPr>
            <p:cNvPr id="133" name="Text Placeholder 5">
              <a:extLst>
                <a:ext uri="{FF2B5EF4-FFF2-40B4-BE49-F238E27FC236}">
                  <a16:creationId xmlns:a16="http://schemas.microsoft.com/office/drawing/2014/main" id="{8594EC1B-8B55-4580-A243-C9597F6DD017}"/>
                </a:ext>
              </a:extLst>
            </p:cNvPr>
            <p:cNvSpPr txBox="1">
              <a:spLocks/>
            </p:cNvSpPr>
            <p:nvPr/>
          </p:nvSpPr>
          <p:spPr>
            <a:xfrm>
              <a:off x="9587417" y="2409754"/>
              <a:ext cx="2489125" cy="636100"/>
            </a:xfrm>
            <a:prstGeom prst="rect">
              <a:avLst/>
            </a:prstGeom>
          </p:spPr>
          <p:txBody>
            <a:bodyPr>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134" name="TextBox 133">
              <a:extLst>
                <a:ext uri="{FF2B5EF4-FFF2-40B4-BE49-F238E27FC236}">
                  <a16:creationId xmlns:a16="http://schemas.microsoft.com/office/drawing/2014/main" id="{742A8266-78BE-4891-A3EE-288B570A3A2F}"/>
                </a:ext>
              </a:extLst>
            </p:cNvPr>
            <p:cNvSpPr txBox="1"/>
            <p:nvPr/>
          </p:nvSpPr>
          <p:spPr>
            <a:xfrm>
              <a:off x="9560430" y="2144844"/>
              <a:ext cx="2219258" cy="307739"/>
            </a:xfrm>
            <a:prstGeom prst="rect">
              <a:avLst/>
            </a:prstGeom>
            <a:noFill/>
          </p:spPr>
          <p:txBody>
            <a:bodyPr>
              <a:spAutoFit/>
            </a:bodyPr>
            <a:lstStyle/>
            <a:p>
              <a:pPr eaLnBrk="1" fontAlgn="auto" hangingPunct="1">
                <a:spcBef>
                  <a:spcPts val="0"/>
                </a:spcBef>
                <a:spcAft>
                  <a:spcPts val="0"/>
                </a:spcAft>
                <a:defRPr/>
              </a:pPr>
              <a:r>
                <a:rPr lang="id-ID" sz="1400">
                  <a:solidFill>
                    <a:schemeClr val="tx1">
                      <a:lumMod val="50000"/>
                      <a:lumOff val="50000"/>
                    </a:schemeClr>
                  </a:solidFill>
                  <a:latin typeface="Poppins" panose="00000500000000000000" pitchFamily="2" charset="0"/>
                  <a:cs typeface="Poppins" panose="00000500000000000000" pitchFamily="2" charset="0"/>
                </a:rPr>
                <a:t>Text sample here</a:t>
              </a:r>
              <a:endParaRPr lang="id-ID" sz="1400" dirty="0">
                <a:solidFill>
                  <a:schemeClr val="tx1">
                    <a:lumMod val="50000"/>
                    <a:lumOff val="50000"/>
                  </a:schemeClr>
                </a:solidFill>
                <a:latin typeface="Poppins" panose="00000500000000000000" pitchFamily="2" charset="0"/>
                <a:cs typeface="Poppins" panose="00000500000000000000" pitchFamily="2" charset="0"/>
              </a:endParaRPr>
            </a:p>
          </p:txBody>
        </p:sp>
      </p:grpSp>
      <p:sp>
        <p:nvSpPr>
          <p:cNvPr id="135" name="Round Same Side Corner Rectangle 69">
            <a:extLst>
              <a:ext uri="{FF2B5EF4-FFF2-40B4-BE49-F238E27FC236}">
                <a16:creationId xmlns:a16="http://schemas.microsoft.com/office/drawing/2014/main" id="{7119D787-A3BD-4E72-B1F3-A089C67DBB54}"/>
              </a:ext>
            </a:extLst>
          </p:cNvPr>
          <p:cNvSpPr/>
          <p:nvPr/>
        </p:nvSpPr>
        <p:spPr>
          <a:xfrm rot="10800000" flipH="1">
            <a:off x="8755063" y="4999038"/>
            <a:ext cx="79375" cy="658812"/>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anchor="ctr"/>
          <a:lstStyle/>
          <a:p>
            <a:pPr algn="ctr" eaLnBrk="1" fontAlgn="auto" hangingPunct="1">
              <a:spcBef>
                <a:spcPts val="0"/>
              </a:spcBef>
              <a:spcAft>
                <a:spcPts val="0"/>
              </a:spcAft>
              <a:defRPr/>
            </a:pPr>
            <a:endParaRPr lang="bg-BG" sz="900">
              <a:solidFill>
                <a:schemeClr val="tx1">
                  <a:lumMod val="50000"/>
                  <a:lumOff val="50000"/>
                </a:schemeClr>
              </a:solidFill>
            </a:endParaRPr>
          </a:p>
        </p:txBody>
      </p:sp>
      <p:grpSp>
        <p:nvGrpSpPr>
          <p:cNvPr id="141" name="Group 140">
            <a:extLst>
              <a:ext uri="{FF2B5EF4-FFF2-40B4-BE49-F238E27FC236}">
                <a16:creationId xmlns:a16="http://schemas.microsoft.com/office/drawing/2014/main" id="{7CBC5CD2-741F-4516-B010-820187FAA663}"/>
              </a:ext>
            </a:extLst>
          </p:cNvPr>
          <p:cNvGrpSpPr>
            <a:grpSpLocks/>
          </p:cNvGrpSpPr>
          <p:nvPr/>
        </p:nvGrpSpPr>
        <p:grpSpPr bwMode="auto">
          <a:xfrm>
            <a:off x="4086225" y="2309813"/>
            <a:ext cx="4038600" cy="4044950"/>
            <a:chOff x="4057650" y="2193729"/>
            <a:chExt cx="4037479" cy="4045239"/>
          </a:xfrm>
        </p:grpSpPr>
        <p:grpSp>
          <p:nvGrpSpPr>
            <p:cNvPr id="61458" name="Group 69">
              <a:extLst>
                <a:ext uri="{FF2B5EF4-FFF2-40B4-BE49-F238E27FC236}">
                  <a16:creationId xmlns:a16="http://schemas.microsoft.com/office/drawing/2014/main" id="{AF8D2C27-AF6A-472B-B8CE-2C432726FE75}"/>
                </a:ext>
              </a:extLst>
            </p:cNvPr>
            <p:cNvGrpSpPr>
              <a:grpSpLocks noChangeAspect="1"/>
            </p:cNvGrpSpPr>
            <p:nvPr/>
          </p:nvGrpSpPr>
          <p:grpSpPr bwMode="auto">
            <a:xfrm>
              <a:off x="4057650" y="2193729"/>
              <a:ext cx="4037479" cy="4045239"/>
              <a:chOff x="1980" y="730"/>
              <a:chExt cx="3642" cy="3649"/>
            </a:xfrm>
          </p:grpSpPr>
          <p:sp>
            <p:nvSpPr>
              <p:cNvPr id="71" name="Freeform 5">
                <a:extLst>
                  <a:ext uri="{FF2B5EF4-FFF2-40B4-BE49-F238E27FC236}">
                    <a16:creationId xmlns:a16="http://schemas.microsoft.com/office/drawing/2014/main" id="{F194CDB0-AC09-4162-AF0A-9A73EB5560A4}"/>
                  </a:ext>
                </a:extLst>
              </p:cNvPr>
              <p:cNvSpPr>
                <a:spLocks/>
              </p:cNvSpPr>
              <p:nvPr/>
            </p:nvSpPr>
            <p:spPr bwMode="auto">
              <a:xfrm>
                <a:off x="4520" y="1672"/>
                <a:ext cx="1102" cy="1729"/>
              </a:xfrm>
              <a:custGeom>
                <a:avLst/>
                <a:gdLst>
                  <a:gd name="T0" fmla="*/ 111 w 731"/>
                  <a:gd name="T1" fmla="*/ 870 h 1146"/>
                  <a:gd name="T2" fmla="*/ 507 w 731"/>
                  <a:gd name="T3" fmla="*/ 1086 h 1146"/>
                  <a:gd name="T4" fmla="*/ 649 w 731"/>
                  <a:gd name="T5" fmla="*/ 917 h 1146"/>
                  <a:gd name="T6" fmla="*/ 617 w 731"/>
                  <a:gd name="T7" fmla="*/ 140 h 1146"/>
                  <a:gd name="T8" fmla="*/ 484 w 731"/>
                  <a:gd name="T9" fmla="*/ 52 h 1146"/>
                  <a:gd name="T10" fmla="*/ 75 w 731"/>
                  <a:gd name="T11" fmla="*/ 302 h 1146"/>
                  <a:gd name="T12" fmla="*/ 23 w 731"/>
                  <a:gd name="T13" fmla="*/ 401 h 1146"/>
                  <a:gd name="T14" fmla="*/ 41 w 731"/>
                  <a:gd name="T15" fmla="*/ 692 h 1146"/>
                  <a:gd name="T16" fmla="*/ 111 w 731"/>
                  <a:gd name="T17" fmla="*/ 87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1" h="1146">
                    <a:moveTo>
                      <a:pt x="111" y="870"/>
                    </a:moveTo>
                    <a:cubicBezTo>
                      <a:pt x="176" y="904"/>
                      <a:pt x="507" y="1086"/>
                      <a:pt x="507" y="1086"/>
                    </a:cubicBezTo>
                    <a:cubicBezTo>
                      <a:pt x="507" y="1086"/>
                      <a:pt x="584" y="1146"/>
                      <a:pt x="649" y="917"/>
                    </a:cubicBezTo>
                    <a:cubicBezTo>
                      <a:pt x="714" y="689"/>
                      <a:pt x="731" y="416"/>
                      <a:pt x="617" y="140"/>
                    </a:cubicBezTo>
                    <a:cubicBezTo>
                      <a:pt x="602" y="104"/>
                      <a:pt x="565" y="0"/>
                      <a:pt x="484" y="52"/>
                    </a:cubicBezTo>
                    <a:cubicBezTo>
                      <a:pt x="403" y="103"/>
                      <a:pt x="75" y="302"/>
                      <a:pt x="75" y="302"/>
                    </a:cubicBezTo>
                    <a:cubicBezTo>
                      <a:pt x="75" y="302"/>
                      <a:pt x="11" y="338"/>
                      <a:pt x="23" y="401"/>
                    </a:cubicBezTo>
                    <a:cubicBezTo>
                      <a:pt x="36" y="463"/>
                      <a:pt x="60" y="594"/>
                      <a:pt x="41" y="692"/>
                    </a:cubicBezTo>
                    <a:cubicBezTo>
                      <a:pt x="23" y="782"/>
                      <a:pt x="0" y="813"/>
                      <a:pt x="111" y="87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2" name="Freeform 6">
                <a:extLst>
                  <a:ext uri="{FF2B5EF4-FFF2-40B4-BE49-F238E27FC236}">
                    <a16:creationId xmlns:a16="http://schemas.microsoft.com/office/drawing/2014/main" id="{206F8141-5368-4804-A3D3-46E979ECF70B}"/>
                  </a:ext>
                </a:extLst>
              </p:cNvPr>
              <p:cNvSpPr>
                <a:spLocks/>
              </p:cNvSpPr>
              <p:nvPr/>
            </p:nvSpPr>
            <p:spPr bwMode="auto">
              <a:xfrm>
                <a:off x="3858" y="739"/>
                <a:ext cx="1502" cy="1358"/>
              </a:xfrm>
              <a:custGeom>
                <a:avLst/>
                <a:gdLst>
                  <a:gd name="T0" fmla="*/ 517 w 995"/>
                  <a:gd name="T1" fmla="*/ 834 h 900"/>
                  <a:gd name="T2" fmla="*/ 905 w 995"/>
                  <a:gd name="T3" fmla="*/ 604 h 900"/>
                  <a:gd name="T4" fmla="*/ 831 w 995"/>
                  <a:gd name="T5" fmla="*/ 395 h 900"/>
                  <a:gd name="T6" fmla="*/ 147 w 995"/>
                  <a:gd name="T7" fmla="*/ 26 h 900"/>
                  <a:gd name="T8" fmla="*/ 3 w 995"/>
                  <a:gd name="T9" fmla="*/ 96 h 900"/>
                  <a:gd name="T10" fmla="*/ 9 w 995"/>
                  <a:gd name="T11" fmla="*/ 576 h 900"/>
                  <a:gd name="T12" fmla="*/ 68 w 995"/>
                  <a:gd name="T13" fmla="*/ 670 h 900"/>
                  <a:gd name="T14" fmla="*/ 328 w 995"/>
                  <a:gd name="T15" fmla="*/ 804 h 900"/>
                  <a:gd name="T16" fmla="*/ 517 w 995"/>
                  <a:gd name="T17" fmla="*/ 83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00">
                    <a:moveTo>
                      <a:pt x="517" y="834"/>
                    </a:moveTo>
                    <a:cubicBezTo>
                      <a:pt x="579" y="796"/>
                      <a:pt x="905" y="604"/>
                      <a:pt x="905" y="604"/>
                    </a:cubicBezTo>
                    <a:cubicBezTo>
                      <a:pt x="905" y="604"/>
                      <a:pt x="995" y="568"/>
                      <a:pt x="831" y="395"/>
                    </a:cubicBezTo>
                    <a:cubicBezTo>
                      <a:pt x="669" y="223"/>
                      <a:pt x="442" y="70"/>
                      <a:pt x="147" y="26"/>
                    </a:cubicBezTo>
                    <a:cubicBezTo>
                      <a:pt x="108" y="21"/>
                      <a:pt x="0" y="0"/>
                      <a:pt x="3" y="96"/>
                    </a:cubicBezTo>
                    <a:cubicBezTo>
                      <a:pt x="6" y="192"/>
                      <a:pt x="9" y="576"/>
                      <a:pt x="9" y="576"/>
                    </a:cubicBezTo>
                    <a:cubicBezTo>
                      <a:pt x="9" y="576"/>
                      <a:pt x="8" y="649"/>
                      <a:pt x="68" y="670"/>
                    </a:cubicBezTo>
                    <a:cubicBezTo>
                      <a:pt x="128" y="692"/>
                      <a:pt x="253" y="737"/>
                      <a:pt x="328" y="804"/>
                    </a:cubicBezTo>
                    <a:cubicBezTo>
                      <a:pt x="396" y="865"/>
                      <a:pt x="411" y="900"/>
                      <a:pt x="517" y="834"/>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3" name="Freeform 7">
                <a:extLst>
                  <a:ext uri="{FF2B5EF4-FFF2-40B4-BE49-F238E27FC236}">
                    <a16:creationId xmlns:a16="http://schemas.microsoft.com/office/drawing/2014/main" id="{A534B864-E1CD-4966-BEF2-C089A27B2A87}"/>
                  </a:ext>
                </a:extLst>
              </p:cNvPr>
              <p:cNvSpPr>
                <a:spLocks/>
              </p:cNvSpPr>
              <p:nvPr/>
            </p:nvSpPr>
            <p:spPr bwMode="auto">
              <a:xfrm>
                <a:off x="3848" y="3013"/>
                <a:ext cx="1489" cy="1366"/>
              </a:xfrm>
              <a:custGeom>
                <a:avLst/>
                <a:gdLst>
                  <a:gd name="T0" fmla="*/ 7 w 987"/>
                  <a:gd name="T1" fmla="*/ 357 h 905"/>
                  <a:gd name="T2" fmla="*/ 23 w 987"/>
                  <a:gd name="T3" fmla="*/ 808 h 905"/>
                  <a:gd name="T4" fmla="*/ 242 w 987"/>
                  <a:gd name="T5" fmla="*/ 844 h 905"/>
                  <a:gd name="T6" fmla="*/ 894 w 987"/>
                  <a:gd name="T7" fmla="*/ 420 h 905"/>
                  <a:gd name="T8" fmla="*/ 901 w 987"/>
                  <a:gd name="T9" fmla="*/ 261 h 905"/>
                  <a:gd name="T10" fmla="*/ 477 w 987"/>
                  <a:gd name="T11" fmla="*/ 36 h 905"/>
                  <a:gd name="T12" fmla="*/ 366 w 987"/>
                  <a:gd name="T13" fmla="*/ 43 h 905"/>
                  <a:gd name="T14" fmla="*/ 124 w 987"/>
                  <a:gd name="T15" fmla="*/ 206 h 905"/>
                  <a:gd name="T16" fmla="*/ 7 w 987"/>
                  <a:gd name="T17" fmla="*/ 35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7" h="905">
                    <a:moveTo>
                      <a:pt x="7" y="357"/>
                    </a:moveTo>
                    <a:cubicBezTo>
                      <a:pt x="11" y="430"/>
                      <a:pt x="23" y="808"/>
                      <a:pt x="23" y="808"/>
                    </a:cubicBezTo>
                    <a:cubicBezTo>
                      <a:pt x="23" y="808"/>
                      <a:pt x="11" y="905"/>
                      <a:pt x="242" y="844"/>
                    </a:cubicBezTo>
                    <a:cubicBezTo>
                      <a:pt x="470" y="783"/>
                      <a:pt x="714" y="658"/>
                      <a:pt x="894" y="420"/>
                    </a:cubicBezTo>
                    <a:cubicBezTo>
                      <a:pt x="917" y="389"/>
                      <a:pt x="987" y="304"/>
                      <a:pt x="901" y="261"/>
                    </a:cubicBezTo>
                    <a:cubicBezTo>
                      <a:pt x="815" y="217"/>
                      <a:pt x="477" y="36"/>
                      <a:pt x="477" y="36"/>
                    </a:cubicBezTo>
                    <a:cubicBezTo>
                      <a:pt x="477" y="36"/>
                      <a:pt x="413" y="0"/>
                      <a:pt x="366" y="43"/>
                    </a:cubicBezTo>
                    <a:cubicBezTo>
                      <a:pt x="318" y="85"/>
                      <a:pt x="219" y="173"/>
                      <a:pt x="124" y="206"/>
                    </a:cubicBezTo>
                    <a:cubicBezTo>
                      <a:pt x="38" y="237"/>
                      <a:pt x="0" y="232"/>
                      <a:pt x="7" y="357"/>
                    </a:cubicBezTo>
                    <a:close/>
                  </a:path>
                </a:pathLst>
              </a:custGeom>
              <a:solidFill>
                <a:schemeClr val="accent4"/>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4" name="Freeform 8">
                <a:extLst>
                  <a:ext uri="{FF2B5EF4-FFF2-40B4-BE49-F238E27FC236}">
                    <a16:creationId xmlns:a16="http://schemas.microsoft.com/office/drawing/2014/main" id="{F9A36F3E-2758-4D9F-A815-1E869904DEDF}"/>
                  </a:ext>
                </a:extLst>
              </p:cNvPr>
              <p:cNvSpPr>
                <a:spLocks/>
              </p:cNvSpPr>
              <p:nvPr/>
            </p:nvSpPr>
            <p:spPr bwMode="auto">
              <a:xfrm>
                <a:off x="2245" y="2994"/>
                <a:ext cx="1506" cy="1355"/>
              </a:xfrm>
              <a:custGeom>
                <a:avLst/>
                <a:gdLst>
                  <a:gd name="T0" fmla="*/ 477 w 998"/>
                  <a:gd name="T1" fmla="*/ 67 h 898"/>
                  <a:gd name="T2" fmla="*/ 90 w 998"/>
                  <a:gd name="T3" fmla="*/ 299 h 898"/>
                  <a:gd name="T4" fmla="*/ 165 w 998"/>
                  <a:gd name="T5" fmla="*/ 508 h 898"/>
                  <a:gd name="T6" fmla="*/ 851 w 998"/>
                  <a:gd name="T7" fmla="*/ 873 h 898"/>
                  <a:gd name="T8" fmla="*/ 995 w 998"/>
                  <a:gd name="T9" fmla="*/ 802 h 898"/>
                  <a:gd name="T10" fmla="*/ 986 w 998"/>
                  <a:gd name="T11" fmla="*/ 323 h 898"/>
                  <a:gd name="T12" fmla="*/ 926 w 998"/>
                  <a:gd name="T13" fmla="*/ 229 h 898"/>
                  <a:gd name="T14" fmla="*/ 666 w 998"/>
                  <a:gd name="T15" fmla="*/ 96 h 898"/>
                  <a:gd name="T16" fmla="*/ 477 w 998"/>
                  <a:gd name="T17" fmla="*/ 6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8" h="898">
                    <a:moveTo>
                      <a:pt x="477" y="67"/>
                    </a:moveTo>
                    <a:cubicBezTo>
                      <a:pt x="415" y="106"/>
                      <a:pt x="90" y="299"/>
                      <a:pt x="90" y="299"/>
                    </a:cubicBezTo>
                    <a:cubicBezTo>
                      <a:pt x="90" y="299"/>
                      <a:pt x="0" y="336"/>
                      <a:pt x="165" y="508"/>
                    </a:cubicBezTo>
                    <a:cubicBezTo>
                      <a:pt x="328" y="679"/>
                      <a:pt x="556" y="831"/>
                      <a:pt x="851" y="873"/>
                    </a:cubicBezTo>
                    <a:cubicBezTo>
                      <a:pt x="890" y="878"/>
                      <a:pt x="998" y="898"/>
                      <a:pt x="995" y="802"/>
                    </a:cubicBezTo>
                    <a:cubicBezTo>
                      <a:pt x="991" y="706"/>
                      <a:pt x="986" y="323"/>
                      <a:pt x="986" y="323"/>
                    </a:cubicBezTo>
                    <a:cubicBezTo>
                      <a:pt x="986" y="323"/>
                      <a:pt x="986" y="250"/>
                      <a:pt x="926" y="229"/>
                    </a:cubicBezTo>
                    <a:cubicBezTo>
                      <a:pt x="866" y="208"/>
                      <a:pt x="741" y="163"/>
                      <a:pt x="666" y="96"/>
                    </a:cubicBezTo>
                    <a:cubicBezTo>
                      <a:pt x="597" y="36"/>
                      <a:pt x="582" y="0"/>
                      <a:pt x="477" y="67"/>
                    </a:cubicBezTo>
                    <a:close/>
                  </a:path>
                </a:pathLst>
              </a:custGeom>
              <a:solidFill>
                <a:schemeClr val="accent5"/>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5" name="Freeform 9">
                <a:extLst>
                  <a:ext uri="{FF2B5EF4-FFF2-40B4-BE49-F238E27FC236}">
                    <a16:creationId xmlns:a16="http://schemas.microsoft.com/office/drawing/2014/main" id="{64C08B1F-C61D-4D34-A88E-947593334D38}"/>
                  </a:ext>
                </a:extLst>
              </p:cNvPr>
              <p:cNvSpPr>
                <a:spLocks/>
              </p:cNvSpPr>
              <p:nvPr/>
            </p:nvSpPr>
            <p:spPr bwMode="auto">
              <a:xfrm>
                <a:off x="1980" y="1677"/>
                <a:ext cx="1102" cy="1730"/>
              </a:xfrm>
              <a:custGeom>
                <a:avLst/>
                <a:gdLst>
                  <a:gd name="T0" fmla="*/ 620 w 731"/>
                  <a:gd name="T1" fmla="*/ 276 h 1146"/>
                  <a:gd name="T2" fmla="*/ 224 w 731"/>
                  <a:gd name="T3" fmla="*/ 59 h 1146"/>
                  <a:gd name="T4" fmla="*/ 81 w 731"/>
                  <a:gd name="T5" fmla="*/ 229 h 1146"/>
                  <a:gd name="T6" fmla="*/ 113 w 731"/>
                  <a:gd name="T7" fmla="*/ 1006 h 1146"/>
                  <a:gd name="T8" fmla="*/ 246 w 731"/>
                  <a:gd name="T9" fmla="*/ 1094 h 1146"/>
                  <a:gd name="T10" fmla="*/ 656 w 731"/>
                  <a:gd name="T11" fmla="*/ 844 h 1146"/>
                  <a:gd name="T12" fmla="*/ 707 w 731"/>
                  <a:gd name="T13" fmla="*/ 745 h 1146"/>
                  <a:gd name="T14" fmla="*/ 690 w 731"/>
                  <a:gd name="T15" fmla="*/ 453 h 1146"/>
                  <a:gd name="T16" fmla="*/ 620 w 731"/>
                  <a:gd name="T17" fmla="*/ 276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1" h="1146">
                    <a:moveTo>
                      <a:pt x="620" y="276"/>
                    </a:moveTo>
                    <a:cubicBezTo>
                      <a:pt x="555" y="242"/>
                      <a:pt x="224" y="59"/>
                      <a:pt x="224" y="59"/>
                    </a:cubicBezTo>
                    <a:cubicBezTo>
                      <a:pt x="224" y="59"/>
                      <a:pt x="147" y="0"/>
                      <a:pt x="81" y="229"/>
                    </a:cubicBezTo>
                    <a:cubicBezTo>
                      <a:pt x="17" y="456"/>
                      <a:pt x="0" y="730"/>
                      <a:pt x="113" y="1006"/>
                    </a:cubicBezTo>
                    <a:cubicBezTo>
                      <a:pt x="128" y="1042"/>
                      <a:pt x="166" y="1146"/>
                      <a:pt x="246" y="1094"/>
                    </a:cubicBezTo>
                    <a:cubicBezTo>
                      <a:pt x="327" y="1042"/>
                      <a:pt x="656" y="844"/>
                      <a:pt x="656" y="844"/>
                    </a:cubicBezTo>
                    <a:cubicBezTo>
                      <a:pt x="656" y="844"/>
                      <a:pt x="719" y="807"/>
                      <a:pt x="707" y="745"/>
                    </a:cubicBezTo>
                    <a:cubicBezTo>
                      <a:pt x="695" y="682"/>
                      <a:pt x="670" y="552"/>
                      <a:pt x="690" y="453"/>
                    </a:cubicBezTo>
                    <a:cubicBezTo>
                      <a:pt x="708" y="363"/>
                      <a:pt x="731" y="333"/>
                      <a:pt x="620" y="276"/>
                    </a:cubicBezTo>
                    <a:close/>
                  </a:path>
                </a:pathLst>
              </a:custGeom>
              <a:solidFill>
                <a:schemeClr val="tx1"/>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6" name="Oval 75">
                <a:extLst>
                  <a:ext uri="{FF2B5EF4-FFF2-40B4-BE49-F238E27FC236}">
                    <a16:creationId xmlns:a16="http://schemas.microsoft.com/office/drawing/2014/main" id="{CD7BD40A-46CA-4E08-8FB5-FE46B26779D6}"/>
                  </a:ext>
                </a:extLst>
              </p:cNvPr>
              <p:cNvSpPr>
                <a:spLocks noChangeArrowheads="1"/>
              </p:cNvSpPr>
              <p:nvPr/>
            </p:nvSpPr>
            <p:spPr bwMode="auto">
              <a:xfrm>
                <a:off x="3120" y="1869"/>
                <a:ext cx="1353" cy="1353"/>
              </a:xfrm>
              <a:prstGeom prst="ellipse">
                <a:avLst/>
              </a:pr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77" name="Freeform 11">
                <a:extLst>
                  <a:ext uri="{FF2B5EF4-FFF2-40B4-BE49-F238E27FC236}">
                    <a16:creationId xmlns:a16="http://schemas.microsoft.com/office/drawing/2014/main" id="{86919C57-AD07-44C3-80E3-3C76978B3663}"/>
                  </a:ext>
                </a:extLst>
              </p:cNvPr>
              <p:cNvSpPr>
                <a:spLocks/>
              </p:cNvSpPr>
              <p:nvPr/>
            </p:nvSpPr>
            <p:spPr bwMode="auto">
              <a:xfrm>
                <a:off x="2256" y="730"/>
                <a:ext cx="1503" cy="1343"/>
              </a:xfrm>
              <a:custGeom>
                <a:avLst/>
                <a:gdLst>
                  <a:gd name="T0" fmla="*/ 982 w 996"/>
                  <a:gd name="T1" fmla="*/ 547 h 890"/>
                  <a:gd name="T2" fmla="*/ 982 w 996"/>
                  <a:gd name="T3" fmla="*/ 96 h 890"/>
                  <a:gd name="T4" fmla="*/ 764 w 996"/>
                  <a:gd name="T5" fmla="*/ 53 h 890"/>
                  <a:gd name="T6" fmla="*/ 98 w 996"/>
                  <a:gd name="T7" fmla="*/ 453 h 890"/>
                  <a:gd name="T8" fmla="*/ 85 w 996"/>
                  <a:gd name="T9" fmla="*/ 613 h 890"/>
                  <a:gd name="T10" fmla="*/ 501 w 996"/>
                  <a:gd name="T11" fmla="*/ 852 h 890"/>
                  <a:gd name="T12" fmla="*/ 612 w 996"/>
                  <a:gd name="T13" fmla="*/ 849 h 890"/>
                  <a:gd name="T14" fmla="*/ 859 w 996"/>
                  <a:gd name="T15" fmla="*/ 694 h 890"/>
                  <a:gd name="T16" fmla="*/ 982 w 996"/>
                  <a:gd name="T17" fmla="*/ 54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6" h="890">
                    <a:moveTo>
                      <a:pt x="982" y="547"/>
                    </a:moveTo>
                    <a:cubicBezTo>
                      <a:pt x="980" y="474"/>
                      <a:pt x="982" y="96"/>
                      <a:pt x="982" y="96"/>
                    </a:cubicBezTo>
                    <a:cubicBezTo>
                      <a:pt x="982" y="96"/>
                      <a:pt x="996" y="0"/>
                      <a:pt x="764" y="53"/>
                    </a:cubicBezTo>
                    <a:cubicBezTo>
                      <a:pt x="534" y="105"/>
                      <a:pt x="286" y="222"/>
                      <a:pt x="98" y="453"/>
                    </a:cubicBezTo>
                    <a:cubicBezTo>
                      <a:pt x="73" y="484"/>
                      <a:pt x="0" y="567"/>
                      <a:pt x="85" y="613"/>
                    </a:cubicBezTo>
                    <a:cubicBezTo>
                      <a:pt x="169" y="659"/>
                      <a:pt x="501" y="852"/>
                      <a:pt x="501" y="852"/>
                    </a:cubicBezTo>
                    <a:cubicBezTo>
                      <a:pt x="501" y="852"/>
                      <a:pt x="563" y="890"/>
                      <a:pt x="612" y="849"/>
                    </a:cubicBezTo>
                    <a:cubicBezTo>
                      <a:pt x="661" y="808"/>
                      <a:pt x="764" y="724"/>
                      <a:pt x="859" y="694"/>
                    </a:cubicBezTo>
                    <a:cubicBezTo>
                      <a:pt x="947" y="667"/>
                      <a:pt x="984" y="672"/>
                      <a:pt x="982" y="547"/>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grpSp>
        <p:sp>
          <p:nvSpPr>
            <p:cNvPr id="78" name="Freeform 26">
              <a:extLst>
                <a:ext uri="{FF2B5EF4-FFF2-40B4-BE49-F238E27FC236}">
                  <a16:creationId xmlns:a16="http://schemas.microsoft.com/office/drawing/2014/main" id="{BA0AACF8-29A5-4429-AFFA-EF1D998A8BEC}"/>
                </a:ext>
              </a:extLst>
            </p:cNvPr>
            <p:cNvSpPr>
              <a:spLocks noEditPoints="1"/>
            </p:cNvSpPr>
            <p:nvPr/>
          </p:nvSpPr>
          <p:spPr bwMode="auto">
            <a:xfrm>
              <a:off x="5163831" y="2649374"/>
              <a:ext cx="533252" cy="512800"/>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grpSp>
          <p:nvGrpSpPr>
            <p:cNvPr id="79" name="Group 78">
              <a:extLst>
                <a:ext uri="{FF2B5EF4-FFF2-40B4-BE49-F238E27FC236}">
                  <a16:creationId xmlns:a16="http://schemas.microsoft.com/office/drawing/2014/main" id="{E5569C5A-5A13-4511-99D2-9607D6EB27BC}"/>
                </a:ext>
              </a:extLst>
            </p:cNvPr>
            <p:cNvGrpSpPr/>
            <p:nvPr/>
          </p:nvGrpSpPr>
          <p:grpSpPr>
            <a:xfrm>
              <a:off x="6569624" y="2737455"/>
              <a:ext cx="465346" cy="544729"/>
              <a:chOff x="6980238" y="-342900"/>
              <a:chExt cx="1150937" cy="1311275"/>
            </a:xfrm>
            <a:solidFill>
              <a:schemeClr val="bg1"/>
            </a:solidFill>
          </p:grpSpPr>
          <p:sp>
            <p:nvSpPr>
              <p:cNvPr id="80" name="Freeform 30">
                <a:extLst>
                  <a:ext uri="{FF2B5EF4-FFF2-40B4-BE49-F238E27FC236}">
                    <a16:creationId xmlns:a16="http://schemas.microsoft.com/office/drawing/2014/main" id="{67E432F3-6DEA-4741-9F07-2E564F409B36}"/>
                  </a:ext>
                </a:extLst>
              </p:cNvPr>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1" name="Oval 31">
                <a:extLst>
                  <a:ext uri="{FF2B5EF4-FFF2-40B4-BE49-F238E27FC236}">
                    <a16:creationId xmlns:a16="http://schemas.microsoft.com/office/drawing/2014/main" id="{BDC117A5-EC9B-4583-BE01-500A99D42B6C}"/>
                  </a:ext>
                </a:extLst>
              </p:cNvPr>
              <p:cNvSpPr>
                <a:spLocks noChangeArrowheads="1"/>
              </p:cNvSpPr>
              <p:nvPr/>
            </p:nvSpPr>
            <p:spPr bwMode="auto">
              <a:xfrm>
                <a:off x="7885113" y="681038"/>
                <a:ext cx="82550" cy="84138"/>
              </a:xfrm>
              <a:prstGeom prst="ellipse">
                <a:avLst/>
              </a:pr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2" name="Oval 32">
                <a:extLst>
                  <a:ext uri="{FF2B5EF4-FFF2-40B4-BE49-F238E27FC236}">
                    <a16:creationId xmlns:a16="http://schemas.microsoft.com/office/drawing/2014/main" id="{74C98B34-EB30-47B4-A404-1C3C60A90858}"/>
                  </a:ext>
                </a:extLst>
              </p:cNvPr>
              <p:cNvSpPr>
                <a:spLocks noChangeArrowheads="1"/>
              </p:cNvSpPr>
              <p:nvPr/>
            </p:nvSpPr>
            <p:spPr bwMode="auto">
              <a:xfrm>
                <a:off x="7885113" y="434975"/>
                <a:ext cx="82550" cy="84138"/>
              </a:xfrm>
              <a:prstGeom prst="ellipse">
                <a:avLst/>
              </a:pr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3" name="Oval 33">
                <a:extLst>
                  <a:ext uri="{FF2B5EF4-FFF2-40B4-BE49-F238E27FC236}">
                    <a16:creationId xmlns:a16="http://schemas.microsoft.com/office/drawing/2014/main" id="{1C6DBBBA-91F9-4D41-AB7C-BE0DE78CD3C5}"/>
                  </a:ext>
                </a:extLst>
              </p:cNvPr>
              <p:cNvSpPr>
                <a:spLocks noChangeArrowheads="1"/>
              </p:cNvSpPr>
              <p:nvPr/>
            </p:nvSpPr>
            <p:spPr bwMode="auto">
              <a:xfrm>
                <a:off x="7885113" y="190500"/>
                <a:ext cx="82550" cy="82550"/>
              </a:xfrm>
              <a:prstGeom prst="ellipse">
                <a:avLst/>
              </a:pr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grpSp>
        <p:grpSp>
          <p:nvGrpSpPr>
            <p:cNvPr id="84" name="Group 83">
              <a:extLst>
                <a:ext uri="{FF2B5EF4-FFF2-40B4-BE49-F238E27FC236}">
                  <a16:creationId xmlns:a16="http://schemas.microsoft.com/office/drawing/2014/main" id="{083C457A-24D1-4E1C-8C58-819CE944F013}"/>
                </a:ext>
              </a:extLst>
            </p:cNvPr>
            <p:cNvGrpSpPr/>
            <p:nvPr/>
          </p:nvGrpSpPr>
          <p:grpSpPr>
            <a:xfrm>
              <a:off x="7179390" y="4062137"/>
              <a:ext cx="599791" cy="446348"/>
              <a:chOff x="8236208" y="2550087"/>
              <a:chExt cx="188218" cy="175580"/>
            </a:xfrm>
            <a:solidFill>
              <a:schemeClr val="bg1"/>
            </a:solidFill>
          </p:grpSpPr>
          <p:sp>
            <p:nvSpPr>
              <p:cNvPr id="85" name="Freeform 597">
                <a:extLst>
                  <a:ext uri="{FF2B5EF4-FFF2-40B4-BE49-F238E27FC236}">
                    <a16:creationId xmlns:a16="http://schemas.microsoft.com/office/drawing/2014/main" id="{62B5110E-593C-4418-8AF3-F32451D6B9FA}"/>
                  </a:ext>
                </a:extLst>
              </p:cNvPr>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6" name="Freeform 598">
                <a:extLst>
                  <a:ext uri="{FF2B5EF4-FFF2-40B4-BE49-F238E27FC236}">
                    <a16:creationId xmlns:a16="http://schemas.microsoft.com/office/drawing/2014/main" id="{CE775C23-8F9A-47FA-99E4-5B3A178D105C}"/>
                  </a:ext>
                </a:extLst>
              </p:cNvPr>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7" name="Freeform 599">
                <a:extLst>
                  <a:ext uri="{FF2B5EF4-FFF2-40B4-BE49-F238E27FC236}">
                    <a16:creationId xmlns:a16="http://schemas.microsoft.com/office/drawing/2014/main" id="{5EF88955-564C-49D6-BBC3-60D52DF8E69B}"/>
                  </a:ext>
                </a:extLst>
              </p:cNvPr>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8" name="Freeform 600">
                <a:extLst>
                  <a:ext uri="{FF2B5EF4-FFF2-40B4-BE49-F238E27FC236}">
                    <a16:creationId xmlns:a16="http://schemas.microsoft.com/office/drawing/2014/main" id="{C797E38D-1350-413C-AA15-71752F35B5EF}"/>
                  </a:ext>
                </a:extLst>
              </p:cNvPr>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89" name="Freeform 601">
                <a:extLst>
                  <a:ext uri="{FF2B5EF4-FFF2-40B4-BE49-F238E27FC236}">
                    <a16:creationId xmlns:a16="http://schemas.microsoft.com/office/drawing/2014/main" id="{36A9FBEF-A107-4DB5-8491-828715D84EA4}"/>
                  </a:ext>
                </a:extLst>
              </p:cNvPr>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0" name="Freeform 602">
                <a:extLst>
                  <a:ext uri="{FF2B5EF4-FFF2-40B4-BE49-F238E27FC236}">
                    <a16:creationId xmlns:a16="http://schemas.microsoft.com/office/drawing/2014/main" id="{B67C540B-6E40-41AF-9AD5-3CF8751A2650}"/>
                  </a:ext>
                </a:extLst>
              </p:cNvPr>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1" name="Freeform 603">
                <a:extLst>
                  <a:ext uri="{FF2B5EF4-FFF2-40B4-BE49-F238E27FC236}">
                    <a16:creationId xmlns:a16="http://schemas.microsoft.com/office/drawing/2014/main" id="{408D5269-68CD-4757-8405-32111A7DF961}"/>
                  </a:ext>
                </a:extLst>
              </p:cNvPr>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grpSp>
        <p:grpSp>
          <p:nvGrpSpPr>
            <p:cNvPr id="92" name="Group 91">
              <a:extLst>
                <a:ext uri="{FF2B5EF4-FFF2-40B4-BE49-F238E27FC236}">
                  <a16:creationId xmlns:a16="http://schemas.microsoft.com/office/drawing/2014/main" id="{E8B94F19-BF28-4976-9ACD-63F0E871E438}"/>
                </a:ext>
              </a:extLst>
            </p:cNvPr>
            <p:cNvGrpSpPr/>
            <p:nvPr/>
          </p:nvGrpSpPr>
          <p:grpSpPr>
            <a:xfrm>
              <a:off x="6407111" y="5245314"/>
              <a:ext cx="498308" cy="497158"/>
              <a:chOff x="6294438" y="-201613"/>
              <a:chExt cx="687387" cy="685801"/>
            </a:xfrm>
            <a:solidFill>
              <a:schemeClr val="bg1"/>
            </a:solidFill>
          </p:grpSpPr>
          <p:sp>
            <p:nvSpPr>
              <p:cNvPr id="93" name="Freeform 10">
                <a:extLst>
                  <a:ext uri="{FF2B5EF4-FFF2-40B4-BE49-F238E27FC236}">
                    <a16:creationId xmlns:a16="http://schemas.microsoft.com/office/drawing/2014/main" id="{E7ED1693-05F1-4C46-8B63-B40BEE95B0A9}"/>
                  </a:ext>
                </a:extLst>
              </p:cNvPr>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4" name="Freeform 11">
                <a:extLst>
                  <a:ext uri="{FF2B5EF4-FFF2-40B4-BE49-F238E27FC236}">
                    <a16:creationId xmlns:a16="http://schemas.microsoft.com/office/drawing/2014/main" id="{D18E50B3-45D6-46AC-BCC0-34524191A8CA}"/>
                  </a:ext>
                </a:extLst>
              </p:cNvPr>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5" name="Freeform 12">
                <a:extLst>
                  <a:ext uri="{FF2B5EF4-FFF2-40B4-BE49-F238E27FC236}">
                    <a16:creationId xmlns:a16="http://schemas.microsoft.com/office/drawing/2014/main" id="{1916C6DE-7FF1-4C32-AE35-F7FA71D45681}"/>
                  </a:ext>
                </a:extLst>
              </p:cNvPr>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6" name="Freeform 13">
                <a:extLst>
                  <a:ext uri="{FF2B5EF4-FFF2-40B4-BE49-F238E27FC236}">
                    <a16:creationId xmlns:a16="http://schemas.microsoft.com/office/drawing/2014/main" id="{26DCA10C-50D6-40F7-B66C-E034E5363573}"/>
                  </a:ext>
                </a:extLst>
              </p:cNvPr>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7" name="Freeform 14">
                <a:extLst>
                  <a:ext uri="{FF2B5EF4-FFF2-40B4-BE49-F238E27FC236}">
                    <a16:creationId xmlns:a16="http://schemas.microsoft.com/office/drawing/2014/main" id="{405D4371-4EA2-4687-8F00-206542BB83E2}"/>
                  </a:ext>
                </a:extLst>
              </p:cNvPr>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8" name="Freeform 15">
                <a:extLst>
                  <a:ext uri="{FF2B5EF4-FFF2-40B4-BE49-F238E27FC236}">
                    <a16:creationId xmlns:a16="http://schemas.microsoft.com/office/drawing/2014/main" id="{09C9592E-185A-44EE-9033-69F80E5DC408}"/>
                  </a:ext>
                </a:extLst>
              </p:cNvPr>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99" name="Freeform 16">
                <a:extLst>
                  <a:ext uri="{FF2B5EF4-FFF2-40B4-BE49-F238E27FC236}">
                    <a16:creationId xmlns:a16="http://schemas.microsoft.com/office/drawing/2014/main" id="{0CDF723D-08F8-425B-A100-E10B22E2FEA1}"/>
                  </a:ext>
                </a:extLst>
              </p:cNvPr>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0" name="Freeform 17">
                <a:extLst>
                  <a:ext uri="{FF2B5EF4-FFF2-40B4-BE49-F238E27FC236}">
                    <a16:creationId xmlns:a16="http://schemas.microsoft.com/office/drawing/2014/main" id="{9951458B-258C-4619-A679-C952B28EC3F6}"/>
                  </a:ext>
                </a:extLst>
              </p:cNvPr>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1" name="Freeform 18">
                <a:extLst>
                  <a:ext uri="{FF2B5EF4-FFF2-40B4-BE49-F238E27FC236}">
                    <a16:creationId xmlns:a16="http://schemas.microsoft.com/office/drawing/2014/main" id="{9D0045BD-54D5-4BB0-A93B-77AF8673EDA6}"/>
                  </a:ext>
                </a:extLst>
              </p:cNvPr>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2" name="Freeform 19">
                <a:extLst>
                  <a:ext uri="{FF2B5EF4-FFF2-40B4-BE49-F238E27FC236}">
                    <a16:creationId xmlns:a16="http://schemas.microsoft.com/office/drawing/2014/main" id="{EDA0E596-5C27-4684-87B3-A11F8BA18666}"/>
                  </a:ext>
                </a:extLst>
              </p:cNvPr>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3" name="Freeform 20">
                <a:extLst>
                  <a:ext uri="{FF2B5EF4-FFF2-40B4-BE49-F238E27FC236}">
                    <a16:creationId xmlns:a16="http://schemas.microsoft.com/office/drawing/2014/main" id="{C7EB18B3-FA22-4A4F-804F-DE44B755ED28}"/>
                  </a:ext>
                </a:extLst>
              </p:cNvPr>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4" name="Freeform 21">
                <a:extLst>
                  <a:ext uri="{FF2B5EF4-FFF2-40B4-BE49-F238E27FC236}">
                    <a16:creationId xmlns:a16="http://schemas.microsoft.com/office/drawing/2014/main" id="{419200D9-192F-4BED-B4C5-117D00E94205}"/>
                  </a:ext>
                </a:extLst>
              </p:cNvPr>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sp>
            <p:nvSpPr>
              <p:cNvPr id="105" name="Freeform 22">
                <a:extLst>
                  <a:ext uri="{FF2B5EF4-FFF2-40B4-BE49-F238E27FC236}">
                    <a16:creationId xmlns:a16="http://schemas.microsoft.com/office/drawing/2014/main" id="{FBBEAA5B-967C-4536-9897-3B877B5F668C}"/>
                  </a:ext>
                </a:extLst>
              </p:cNvPr>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p:spPr>
            <p:txBody>
              <a:bodyPr/>
              <a:lstStyle/>
              <a:p>
                <a:pPr eaLnBrk="1" fontAlgn="auto" hangingPunct="1">
                  <a:spcBef>
                    <a:spcPts val="0"/>
                  </a:spcBef>
                  <a:spcAft>
                    <a:spcPts val="0"/>
                  </a:spcAft>
                  <a:defRPr/>
                </a:pPr>
                <a:endParaRPr lang="id-ID">
                  <a:solidFill>
                    <a:schemeClr val="tx1">
                      <a:lumMod val="50000"/>
                      <a:lumOff val="50000"/>
                    </a:schemeClr>
                  </a:solidFill>
                  <a:latin typeface="+mn-lt"/>
                </a:endParaRPr>
              </a:p>
            </p:txBody>
          </p:sp>
        </p:grpSp>
        <p:grpSp>
          <p:nvGrpSpPr>
            <p:cNvPr id="106" name="Group 105">
              <a:extLst>
                <a:ext uri="{FF2B5EF4-FFF2-40B4-BE49-F238E27FC236}">
                  <a16:creationId xmlns:a16="http://schemas.microsoft.com/office/drawing/2014/main" id="{B41772B3-72E5-4CA5-83A6-0A5867912BDB}"/>
                </a:ext>
              </a:extLst>
            </p:cNvPr>
            <p:cNvGrpSpPr/>
            <p:nvPr/>
          </p:nvGrpSpPr>
          <p:grpSpPr>
            <a:xfrm>
              <a:off x="4431220" y="3882288"/>
              <a:ext cx="485087" cy="557001"/>
              <a:chOff x="7130814" y="4999578"/>
              <a:chExt cx="257037" cy="357917"/>
            </a:xfrm>
            <a:solidFill>
              <a:schemeClr val="bg1"/>
            </a:solidFill>
          </p:grpSpPr>
          <p:sp>
            <p:nvSpPr>
              <p:cNvPr id="107" name="Freeform 31">
                <a:extLst>
                  <a:ext uri="{FF2B5EF4-FFF2-40B4-BE49-F238E27FC236}">
                    <a16:creationId xmlns:a16="http://schemas.microsoft.com/office/drawing/2014/main" id="{7DD9D67B-0B78-402A-8034-954191135909}"/>
                  </a:ext>
                </a:extLst>
              </p:cNvPr>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108" name="Freeform 32">
                <a:extLst>
                  <a:ext uri="{FF2B5EF4-FFF2-40B4-BE49-F238E27FC236}">
                    <a16:creationId xmlns:a16="http://schemas.microsoft.com/office/drawing/2014/main" id="{4CC90B42-8DAE-40CF-A445-72B461D9F428}"/>
                  </a:ext>
                </a:extLst>
              </p:cNvPr>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grpSp>
        <p:grpSp>
          <p:nvGrpSpPr>
            <p:cNvPr id="109" name="Group 108">
              <a:extLst>
                <a:ext uri="{FF2B5EF4-FFF2-40B4-BE49-F238E27FC236}">
                  <a16:creationId xmlns:a16="http://schemas.microsoft.com/office/drawing/2014/main" id="{885F21BD-158E-467F-8E50-CFE1BAFEB5DB}"/>
                </a:ext>
              </a:extLst>
            </p:cNvPr>
            <p:cNvGrpSpPr/>
            <p:nvPr/>
          </p:nvGrpSpPr>
          <p:grpSpPr>
            <a:xfrm>
              <a:off x="5136536" y="5129451"/>
              <a:ext cx="560653" cy="497930"/>
              <a:chOff x="5648015" y="5725086"/>
              <a:chExt cx="367591" cy="345480"/>
            </a:xfrm>
            <a:solidFill>
              <a:schemeClr val="bg1"/>
            </a:solidFill>
          </p:grpSpPr>
          <p:sp>
            <p:nvSpPr>
              <p:cNvPr id="110" name="Oval 17">
                <a:extLst>
                  <a:ext uri="{FF2B5EF4-FFF2-40B4-BE49-F238E27FC236}">
                    <a16:creationId xmlns:a16="http://schemas.microsoft.com/office/drawing/2014/main" id="{1368EC64-B878-4CF4-B9F5-1B0C908D24C9}"/>
                  </a:ext>
                </a:extLst>
              </p:cNvPr>
              <p:cNvSpPr>
                <a:spLocks noChangeArrowheads="1"/>
              </p:cNvSpPr>
              <p:nvPr/>
            </p:nvSpPr>
            <p:spPr bwMode="auto">
              <a:xfrm>
                <a:off x="5826282" y="5914409"/>
                <a:ext cx="44221" cy="44221"/>
              </a:xfrm>
              <a:prstGeom prst="ellipse">
                <a:avLst/>
              </a:prstGeom>
              <a:grp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sp>
            <p:nvSpPr>
              <p:cNvPr id="111" name="Freeform 18">
                <a:extLst>
                  <a:ext uri="{FF2B5EF4-FFF2-40B4-BE49-F238E27FC236}">
                    <a16:creationId xmlns:a16="http://schemas.microsoft.com/office/drawing/2014/main" id="{D966641C-9E4C-46C8-8BC9-7648D4E83B11}"/>
                  </a:ext>
                </a:extLst>
              </p:cNvPr>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grpSp>
        <p:sp>
          <p:nvSpPr>
            <p:cNvPr id="139" name="Freeform: Shape 138">
              <a:extLst>
                <a:ext uri="{FF2B5EF4-FFF2-40B4-BE49-F238E27FC236}">
                  <a16:creationId xmlns:a16="http://schemas.microsoft.com/office/drawing/2014/main" id="{CB1E081F-85F2-4046-87C2-10E82A1A195C}"/>
                </a:ext>
              </a:extLst>
            </p:cNvPr>
            <p:cNvSpPr>
              <a:spLocks noChangeArrowheads="1"/>
            </p:cNvSpPr>
            <p:nvPr/>
          </p:nvSpPr>
          <p:spPr bwMode="auto">
            <a:xfrm>
              <a:off x="6090674" y="3455881"/>
              <a:ext cx="749092" cy="1500295"/>
            </a:xfrm>
            <a:custGeom>
              <a:avLst/>
              <a:gdLst>
                <a:gd name="connsiteX0" fmla="*/ 0 w 749960"/>
                <a:gd name="connsiteY0" fmla="*/ 0 h 1501030"/>
                <a:gd name="connsiteX1" fmla="*/ 749960 w 749960"/>
                <a:gd name="connsiteY1" fmla="*/ 750515 h 1501030"/>
                <a:gd name="connsiteX2" fmla="*/ 0 w 749960"/>
                <a:gd name="connsiteY2" fmla="*/ 1501030 h 1501030"/>
              </a:gdLst>
              <a:ahLst/>
              <a:cxnLst>
                <a:cxn ang="0">
                  <a:pos x="connsiteX0" y="connsiteY0"/>
                </a:cxn>
                <a:cxn ang="0">
                  <a:pos x="connsiteX1" y="connsiteY1"/>
                </a:cxn>
                <a:cxn ang="0">
                  <a:pos x="connsiteX2" y="connsiteY2"/>
                </a:cxn>
              </a:cxnLst>
              <a:rect l="l" t="t" r="r" b="b"/>
              <a:pathLst>
                <a:path w="749960" h="1501030">
                  <a:moveTo>
                    <a:pt x="0" y="0"/>
                  </a:moveTo>
                  <a:cubicBezTo>
                    <a:pt x="414191" y="0"/>
                    <a:pt x="749960" y="336017"/>
                    <a:pt x="749960" y="750515"/>
                  </a:cubicBezTo>
                  <a:cubicBezTo>
                    <a:pt x="749960" y="1165013"/>
                    <a:pt x="414191" y="1501030"/>
                    <a:pt x="0" y="1501030"/>
                  </a:cubicBezTo>
                  <a:close/>
                </a:path>
              </a:pathLst>
            </a:custGeom>
            <a:solidFill>
              <a:schemeClr val="accent5"/>
            </a:solidFill>
            <a:ln>
              <a:noFill/>
            </a:ln>
          </p:spPr>
          <p:txBody>
            <a:bodyPr/>
            <a:lstStyle/>
            <a:p>
              <a:pPr eaLnBrk="1" fontAlgn="auto" hangingPunct="1">
                <a:spcBef>
                  <a:spcPts val="0"/>
                </a:spcBef>
                <a:spcAft>
                  <a:spcPts val="0"/>
                </a:spcAft>
                <a:defRPr/>
              </a:pPr>
              <a:endParaRPr lang="en-US">
                <a:solidFill>
                  <a:schemeClr val="tx1">
                    <a:lumMod val="50000"/>
                    <a:lumOff val="50000"/>
                  </a:schemeClr>
                </a:solidFill>
                <a:latin typeface="+mn-lt"/>
              </a:endParaRPr>
            </a:p>
          </p:txBody>
        </p:sp>
      </p:grpSp>
      <p:sp>
        <p:nvSpPr>
          <p:cNvPr id="142" name="TextBox 141">
            <a:extLst>
              <a:ext uri="{FF2B5EF4-FFF2-40B4-BE49-F238E27FC236}">
                <a16:creationId xmlns:a16="http://schemas.microsoft.com/office/drawing/2014/main" id="{F0821290-626E-4CEB-9624-DE9549DC8FC0}"/>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43" name="Straight Connector 142">
            <a:extLst>
              <a:ext uri="{FF2B5EF4-FFF2-40B4-BE49-F238E27FC236}">
                <a16:creationId xmlns:a16="http://schemas.microsoft.com/office/drawing/2014/main" id="{9E675223-6783-4FCE-B65F-72C82D2DB2E3}"/>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4" name="Rectangle 143">
            <a:extLst>
              <a:ext uri="{FF2B5EF4-FFF2-40B4-BE49-F238E27FC236}">
                <a16:creationId xmlns:a16="http://schemas.microsoft.com/office/drawing/2014/main" id="{B74DF1CB-C721-440D-9D07-B2B6C6CB53B2}"/>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up)">
                                      <p:cBhvr>
                                        <p:cTn id="7" dur="500"/>
                                        <p:tgtEl>
                                          <p:spTgt spid="142"/>
                                        </p:tgtEl>
                                      </p:cBhvr>
                                    </p:animEffect>
                                  </p:childTnLst>
                                </p:cTn>
                              </p:par>
                              <p:par>
                                <p:cTn id="8" presetID="16" presetClass="entr" presetSubtype="37" fill="hold" nodeType="withEffect">
                                  <p:stCondLst>
                                    <p:cond delay="0"/>
                                  </p:stCondLst>
                                  <p:childTnLst>
                                    <p:set>
                                      <p:cBhvr>
                                        <p:cTn id="9" dur="1" fill="hold">
                                          <p:stCondLst>
                                            <p:cond delay="0"/>
                                          </p:stCondLst>
                                        </p:cTn>
                                        <p:tgtEl>
                                          <p:spTgt spid="143"/>
                                        </p:tgtEl>
                                        <p:attrNameLst>
                                          <p:attrName>style.visibility</p:attrName>
                                        </p:attrNameLst>
                                      </p:cBhvr>
                                      <p:to>
                                        <p:strVal val="visible"/>
                                      </p:to>
                                    </p:set>
                                    <p:animEffect transition="in" filter="barn(outVertical)">
                                      <p:cBhvr>
                                        <p:cTn id="10" dur="500"/>
                                        <p:tgtEl>
                                          <p:spTgt spid="14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44"/>
                                        </p:tgtEl>
                                        <p:attrNameLst>
                                          <p:attrName>style.visibility</p:attrName>
                                        </p:attrNameLst>
                                      </p:cBhvr>
                                      <p:to>
                                        <p:strVal val="visible"/>
                                      </p:to>
                                    </p:set>
                                    <p:animEffect transition="in" filter="fade">
                                      <p:cBhvr>
                                        <p:cTn id="13" dur="1000"/>
                                        <p:tgtEl>
                                          <p:spTgt spid="144"/>
                                        </p:tgtEl>
                                      </p:cBhvr>
                                    </p:animEffect>
                                    <p:anim calcmode="lin" valueType="num">
                                      <p:cBhvr>
                                        <p:cTn id="14" dur="1000" fill="hold"/>
                                        <p:tgtEl>
                                          <p:spTgt spid="144"/>
                                        </p:tgtEl>
                                        <p:attrNameLst>
                                          <p:attrName>ppt_x</p:attrName>
                                        </p:attrNameLst>
                                      </p:cBhvr>
                                      <p:tavLst>
                                        <p:tav tm="0">
                                          <p:val>
                                            <p:strVal val="#ppt_x"/>
                                          </p:val>
                                        </p:tav>
                                        <p:tav tm="100000">
                                          <p:val>
                                            <p:strVal val="#ppt_x"/>
                                          </p:val>
                                        </p:tav>
                                      </p:tavLst>
                                    </p:anim>
                                    <p:anim calcmode="lin" valueType="num">
                                      <p:cBhvr>
                                        <p:cTn id="15" dur="900" decel="100000" fill="hold"/>
                                        <p:tgtEl>
                                          <p:spTgt spid="14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4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9" presetClass="entr" presetSubtype="0" decel="100000" fill="hold" nodeType="afterEffect">
                                  <p:stCondLst>
                                    <p:cond delay="250"/>
                                  </p:stCondLst>
                                  <p:childTnLst>
                                    <p:set>
                                      <p:cBhvr>
                                        <p:cTn id="19" dur="1" fill="hold">
                                          <p:stCondLst>
                                            <p:cond delay="0"/>
                                          </p:stCondLst>
                                        </p:cTn>
                                        <p:tgtEl>
                                          <p:spTgt spid="141"/>
                                        </p:tgtEl>
                                        <p:attrNameLst>
                                          <p:attrName>style.visibility</p:attrName>
                                        </p:attrNameLst>
                                      </p:cBhvr>
                                      <p:to>
                                        <p:strVal val="visible"/>
                                      </p:to>
                                    </p:set>
                                    <p:anim calcmode="lin" valueType="num">
                                      <p:cBhvr>
                                        <p:cTn id="20" dur="750" fill="hold"/>
                                        <p:tgtEl>
                                          <p:spTgt spid="141"/>
                                        </p:tgtEl>
                                        <p:attrNameLst>
                                          <p:attrName>ppt_w</p:attrName>
                                        </p:attrNameLst>
                                      </p:cBhvr>
                                      <p:tavLst>
                                        <p:tav tm="0">
                                          <p:val>
                                            <p:fltVal val="0"/>
                                          </p:val>
                                        </p:tav>
                                        <p:tav tm="100000">
                                          <p:val>
                                            <p:strVal val="#ppt_w"/>
                                          </p:val>
                                        </p:tav>
                                      </p:tavLst>
                                    </p:anim>
                                    <p:anim calcmode="lin" valueType="num">
                                      <p:cBhvr>
                                        <p:cTn id="21" dur="750" fill="hold"/>
                                        <p:tgtEl>
                                          <p:spTgt spid="141"/>
                                        </p:tgtEl>
                                        <p:attrNameLst>
                                          <p:attrName>ppt_h</p:attrName>
                                        </p:attrNameLst>
                                      </p:cBhvr>
                                      <p:tavLst>
                                        <p:tav tm="0">
                                          <p:val>
                                            <p:fltVal val="0"/>
                                          </p:val>
                                        </p:tav>
                                        <p:tav tm="100000">
                                          <p:val>
                                            <p:strVal val="#ppt_h"/>
                                          </p:val>
                                        </p:tav>
                                      </p:tavLst>
                                    </p:anim>
                                    <p:anim calcmode="lin" valueType="num">
                                      <p:cBhvr>
                                        <p:cTn id="22" dur="750" fill="hold"/>
                                        <p:tgtEl>
                                          <p:spTgt spid="141"/>
                                        </p:tgtEl>
                                        <p:attrNameLst>
                                          <p:attrName>style.rotation</p:attrName>
                                        </p:attrNameLst>
                                      </p:cBhvr>
                                      <p:tavLst>
                                        <p:tav tm="0">
                                          <p:val>
                                            <p:fltVal val="360"/>
                                          </p:val>
                                        </p:tav>
                                        <p:tav tm="100000">
                                          <p:val>
                                            <p:fltVal val="0"/>
                                          </p:val>
                                        </p:tav>
                                      </p:tavLst>
                                    </p:anim>
                                    <p:animEffect transition="in" filter="fade">
                                      <p:cBhvr>
                                        <p:cTn id="23" dur="750"/>
                                        <p:tgtEl>
                                          <p:spTgt spid="141"/>
                                        </p:tgtEl>
                                      </p:cBhvr>
                                    </p:animEffect>
                                  </p:childTnLst>
                                </p:cTn>
                              </p:par>
                              <p:par>
                                <p:cTn id="24" presetID="16" presetClass="entr" presetSubtype="42" fill="hold" nodeType="withEffect">
                                  <p:stCondLst>
                                    <p:cond delay="0"/>
                                  </p:stCondLst>
                                  <p:childTnLst>
                                    <p:set>
                                      <p:cBhvr>
                                        <p:cTn id="25" dur="1" fill="hold">
                                          <p:stCondLst>
                                            <p:cond delay="0"/>
                                          </p:stCondLst>
                                        </p:cTn>
                                        <p:tgtEl>
                                          <p:spTgt spid="124"/>
                                        </p:tgtEl>
                                        <p:attrNameLst>
                                          <p:attrName>style.visibility</p:attrName>
                                        </p:attrNameLst>
                                      </p:cBhvr>
                                      <p:to>
                                        <p:strVal val="visible"/>
                                      </p:to>
                                    </p:set>
                                    <p:animEffect transition="in" filter="barn(outHorizontal)">
                                      <p:cBhvr>
                                        <p:cTn id="26" dur="500"/>
                                        <p:tgtEl>
                                          <p:spTgt spid="124"/>
                                        </p:tgtEl>
                                      </p:cBhvr>
                                    </p:animEffect>
                                  </p:childTnLst>
                                </p:cTn>
                              </p:par>
                              <p:par>
                                <p:cTn id="27" presetID="16" presetClass="entr" presetSubtype="42" fill="hold" nodeType="withEffect">
                                  <p:stCondLst>
                                    <p:cond delay="0"/>
                                  </p:stCondLst>
                                  <p:childTnLst>
                                    <p:set>
                                      <p:cBhvr>
                                        <p:cTn id="28" dur="1" fill="hold">
                                          <p:stCondLst>
                                            <p:cond delay="0"/>
                                          </p:stCondLst>
                                        </p:cTn>
                                        <p:tgtEl>
                                          <p:spTgt spid="126"/>
                                        </p:tgtEl>
                                        <p:attrNameLst>
                                          <p:attrName>style.visibility</p:attrName>
                                        </p:attrNameLst>
                                      </p:cBhvr>
                                      <p:to>
                                        <p:strVal val="visible"/>
                                      </p:to>
                                    </p:set>
                                    <p:animEffect transition="in" filter="barn(outHorizontal)">
                                      <p:cBhvr>
                                        <p:cTn id="29" dur="500"/>
                                        <p:tgtEl>
                                          <p:spTgt spid="126"/>
                                        </p:tgtEl>
                                      </p:cBhvr>
                                    </p:animEffect>
                                  </p:childTnLst>
                                </p:cTn>
                              </p:par>
                              <p:par>
                                <p:cTn id="30" presetID="22" presetClass="entr" presetSubtype="1" fill="hold" nodeType="withEffect">
                                  <p:stCondLst>
                                    <p:cond delay="0"/>
                                  </p:stCondLst>
                                  <p:childTnLst>
                                    <p:set>
                                      <p:cBhvr>
                                        <p:cTn id="31" dur="1" fill="hold">
                                          <p:stCondLst>
                                            <p:cond delay="0"/>
                                          </p:stCondLst>
                                        </p:cTn>
                                        <p:tgtEl>
                                          <p:spTgt spid="115"/>
                                        </p:tgtEl>
                                        <p:attrNameLst>
                                          <p:attrName>style.visibility</p:attrName>
                                        </p:attrNameLst>
                                      </p:cBhvr>
                                      <p:to>
                                        <p:strVal val="visible"/>
                                      </p:to>
                                    </p:set>
                                    <p:animEffect transition="in" filter="wipe(up)">
                                      <p:cBhvr>
                                        <p:cTn id="32" dur="500"/>
                                        <p:tgtEl>
                                          <p:spTgt spid="115"/>
                                        </p:tgtEl>
                                      </p:cBhvr>
                                    </p:animEffect>
                                  </p:childTnLst>
                                </p:cTn>
                              </p:par>
                              <p:par>
                                <p:cTn id="33" presetID="22" presetClass="entr" presetSubtype="1" fill="hold" nodeType="withEffect">
                                  <p:stCondLst>
                                    <p:cond delay="0"/>
                                  </p:stCondLst>
                                  <p:childTnLst>
                                    <p:set>
                                      <p:cBhvr>
                                        <p:cTn id="34" dur="1" fill="hold">
                                          <p:stCondLst>
                                            <p:cond delay="0"/>
                                          </p:stCondLst>
                                        </p:cTn>
                                        <p:tgtEl>
                                          <p:spTgt spid="118"/>
                                        </p:tgtEl>
                                        <p:attrNameLst>
                                          <p:attrName>style.visibility</p:attrName>
                                        </p:attrNameLst>
                                      </p:cBhvr>
                                      <p:to>
                                        <p:strVal val="visible"/>
                                      </p:to>
                                    </p:set>
                                    <p:animEffect transition="in" filter="wipe(up)">
                                      <p:cBhvr>
                                        <p:cTn id="35" dur="500"/>
                                        <p:tgtEl>
                                          <p:spTgt spid="118"/>
                                        </p:tgtEl>
                                      </p:cBhvr>
                                    </p:animEffect>
                                  </p:childTnLst>
                                </p:cTn>
                              </p:par>
                              <p:par>
                                <p:cTn id="36" presetID="16" presetClass="entr" presetSubtype="42" fill="hold" nodeType="withEffect">
                                  <p:stCondLst>
                                    <p:cond delay="0"/>
                                  </p:stCondLst>
                                  <p:childTnLst>
                                    <p:set>
                                      <p:cBhvr>
                                        <p:cTn id="37" dur="1" fill="hold">
                                          <p:stCondLst>
                                            <p:cond delay="0"/>
                                          </p:stCondLst>
                                        </p:cTn>
                                        <p:tgtEl>
                                          <p:spTgt spid="125"/>
                                        </p:tgtEl>
                                        <p:attrNameLst>
                                          <p:attrName>style.visibility</p:attrName>
                                        </p:attrNameLst>
                                      </p:cBhvr>
                                      <p:to>
                                        <p:strVal val="visible"/>
                                      </p:to>
                                    </p:set>
                                    <p:animEffect transition="in" filter="barn(outHorizontal)">
                                      <p:cBhvr>
                                        <p:cTn id="38" dur="500"/>
                                        <p:tgtEl>
                                          <p:spTgt spid="125"/>
                                        </p:tgtEl>
                                      </p:cBhvr>
                                    </p:animEffect>
                                  </p:childTnLst>
                                </p:cTn>
                              </p:par>
                              <p:par>
                                <p:cTn id="39" presetID="16" presetClass="entr" presetSubtype="42" fill="hold" nodeType="with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barn(outHorizontal)">
                                      <p:cBhvr>
                                        <p:cTn id="41" dur="500"/>
                                        <p:tgtEl>
                                          <p:spTgt spid="127"/>
                                        </p:tgtEl>
                                      </p:cBhvr>
                                    </p:animEffect>
                                  </p:childTnLst>
                                </p:cTn>
                              </p:par>
                              <p:par>
                                <p:cTn id="42" presetID="22" presetClass="entr" presetSubtype="1" fill="hold" nodeType="withEffect">
                                  <p:stCondLst>
                                    <p:cond delay="0"/>
                                  </p:stCondLst>
                                  <p:childTnLst>
                                    <p:set>
                                      <p:cBhvr>
                                        <p:cTn id="43" dur="1" fill="hold">
                                          <p:stCondLst>
                                            <p:cond delay="0"/>
                                          </p:stCondLst>
                                        </p:cTn>
                                        <p:tgtEl>
                                          <p:spTgt spid="121"/>
                                        </p:tgtEl>
                                        <p:attrNameLst>
                                          <p:attrName>style.visibility</p:attrName>
                                        </p:attrNameLst>
                                      </p:cBhvr>
                                      <p:to>
                                        <p:strVal val="visible"/>
                                      </p:to>
                                    </p:set>
                                    <p:animEffect transition="in" filter="wipe(up)">
                                      <p:cBhvr>
                                        <p:cTn id="44" dur="500"/>
                                        <p:tgtEl>
                                          <p:spTgt spid="121"/>
                                        </p:tgtEl>
                                      </p:cBhvr>
                                    </p:animEffect>
                                  </p:childTnLst>
                                </p:cTn>
                              </p:par>
                              <p:par>
                                <p:cTn id="45" presetID="22" presetClass="entr" presetSubtype="1" fill="hold" nodeType="withEffect">
                                  <p:stCondLst>
                                    <p:cond delay="0"/>
                                  </p:stCondLst>
                                  <p:childTnLst>
                                    <p:set>
                                      <p:cBhvr>
                                        <p:cTn id="46" dur="1" fill="hold">
                                          <p:stCondLst>
                                            <p:cond delay="0"/>
                                          </p:stCondLst>
                                        </p:cTn>
                                        <p:tgtEl>
                                          <p:spTgt spid="112"/>
                                        </p:tgtEl>
                                        <p:attrNameLst>
                                          <p:attrName>style.visibility</p:attrName>
                                        </p:attrNameLst>
                                      </p:cBhvr>
                                      <p:to>
                                        <p:strVal val="visible"/>
                                      </p:to>
                                    </p:set>
                                    <p:animEffect transition="in" filter="wipe(up)">
                                      <p:cBhvr>
                                        <p:cTn id="47" dur="500"/>
                                        <p:tgtEl>
                                          <p:spTgt spid="112"/>
                                        </p:tgtEl>
                                      </p:cBhvr>
                                    </p:animEffect>
                                  </p:childTnLst>
                                </p:cTn>
                              </p:par>
                              <p:par>
                                <p:cTn id="48" presetID="16" presetClass="entr" presetSubtype="42" fill="hold" nodeType="withEffect">
                                  <p:stCondLst>
                                    <p:cond delay="0"/>
                                  </p:stCondLst>
                                  <p:childTnLst>
                                    <p:set>
                                      <p:cBhvr>
                                        <p:cTn id="49" dur="1" fill="hold">
                                          <p:stCondLst>
                                            <p:cond delay="0"/>
                                          </p:stCondLst>
                                        </p:cTn>
                                        <p:tgtEl>
                                          <p:spTgt spid="131"/>
                                        </p:tgtEl>
                                        <p:attrNameLst>
                                          <p:attrName>style.visibility</p:attrName>
                                        </p:attrNameLst>
                                      </p:cBhvr>
                                      <p:to>
                                        <p:strVal val="visible"/>
                                      </p:to>
                                    </p:set>
                                    <p:animEffect transition="in" filter="barn(outHorizontal)">
                                      <p:cBhvr>
                                        <p:cTn id="50" dur="500"/>
                                        <p:tgtEl>
                                          <p:spTgt spid="131"/>
                                        </p:tgtEl>
                                      </p:cBhvr>
                                    </p:animEffect>
                                  </p:childTnLst>
                                </p:cTn>
                              </p:par>
                              <p:par>
                                <p:cTn id="51" presetID="16" presetClass="entr" presetSubtype="42" fill="hold" nodeType="withEffect">
                                  <p:stCondLst>
                                    <p:cond delay="0"/>
                                  </p:stCondLst>
                                  <p:childTnLst>
                                    <p:set>
                                      <p:cBhvr>
                                        <p:cTn id="52" dur="1" fill="hold">
                                          <p:stCondLst>
                                            <p:cond delay="0"/>
                                          </p:stCondLst>
                                        </p:cTn>
                                        <p:tgtEl>
                                          <p:spTgt spid="135"/>
                                        </p:tgtEl>
                                        <p:attrNameLst>
                                          <p:attrName>style.visibility</p:attrName>
                                        </p:attrNameLst>
                                      </p:cBhvr>
                                      <p:to>
                                        <p:strVal val="visible"/>
                                      </p:to>
                                    </p:set>
                                    <p:animEffect transition="in" filter="barn(outHorizontal)">
                                      <p:cBhvr>
                                        <p:cTn id="53" dur="500"/>
                                        <p:tgtEl>
                                          <p:spTgt spid="135"/>
                                        </p:tgtEl>
                                      </p:cBhvr>
                                    </p:animEffect>
                                  </p:childTnLst>
                                </p:cTn>
                              </p:par>
                              <p:par>
                                <p:cTn id="54" presetID="22" presetClass="entr" presetSubtype="1" fill="hold" nodeType="withEffect">
                                  <p:stCondLst>
                                    <p:cond delay="0"/>
                                  </p:stCondLst>
                                  <p:childTnLst>
                                    <p:set>
                                      <p:cBhvr>
                                        <p:cTn id="55" dur="1" fill="hold">
                                          <p:stCondLst>
                                            <p:cond delay="0"/>
                                          </p:stCondLst>
                                        </p:cTn>
                                        <p:tgtEl>
                                          <p:spTgt spid="128"/>
                                        </p:tgtEl>
                                        <p:attrNameLst>
                                          <p:attrName>style.visibility</p:attrName>
                                        </p:attrNameLst>
                                      </p:cBhvr>
                                      <p:to>
                                        <p:strVal val="visible"/>
                                      </p:to>
                                    </p:set>
                                    <p:animEffect transition="in" filter="wipe(up)">
                                      <p:cBhvr>
                                        <p:cTn id="56" dur="500"/>
                                        <p:tgtEl>
                                          <p:spTgt spid="128"/>
                                        </p:tgtEl>
                                      </p:cBhvr>
                                    </p:animEffect>
                                  </p:childTnLst>
                                </p:cTn>
                              </p:par>
                              <p:par>
                                <p:cTn id="57" presetID="22" presetClass="entr" presetSubtype="1" fill="hold" nodeType="withEffect">
                                  <p:stCondLst>
                                    <p:cond delay="0"/>
                                  </p:stCondLst>
                                  <p:childTnLst>
                                    <p:set>
                                      <p:cBhvr>
                                        <p:cTn id="58" dur="1" fill="hold">
                                          <p:stCondLst>
                                            <p:cond delay="0"/>
                                          </p:stCondLst>
                                        </p:cTn>
                                        <p:tgtEl>
                                          <p:spTgt spid="132"/>
                                        </p:tgtEl>
                                        <p:attrNameLst>
                                          <p:attrName>style.visibility</p:attrName>
                                        </p:attrNameLst>
                                      </p:cBhvr>
                                      <p:to>
                                        <p:strVal val="visible"/>
                                      </p:to>
                                    </p:set>
                                    <p:animEffect transition="in" filter="wipe(up)">
                                      <p:cBhvr>
                                        <p:cTn id="59" dur="500"/>
                                        <p:tgtEl>
                                          <p:spTgt spid="132"/>
                                        </p:tgtEl>
                                      </p:cBhvr>
                                    </p:animEffect>
                                  </p:childTnLst>
                                </p:cTn>
                              </p:par>
                            </p:childTnLst>
                          </p:cTn>
                        </p:par>
                        <p:par>
                          <p:cTn id="60" fill="hold" nodeType="afterGroup">
                            <p:stCondLst>
                              <p:cond delay="2000"/>
                            </p:stCondLst>
                            <p:childTnLst>
                              <p:par>
                                <p:cTn id="61" presetID="2" presetClass="exit" presetSubtype="1" fill="hold" grpId="1" nodeType="afterEffect">
                                  <p:stCondLst>
                                    <p:cond delay="0"/>
                                  </p:stCondLst>
                                  <p:childTnLst>
                                    <p:anim calcmode="lin" valueType="num">
                                      <p:cBhvr additive="base">
                                        <p:cTn id="62" dur="500"/>
                                        <p:tgtEl>
                                          <p:spTgt spid="142"/>
                                        </p:tgtEl>
                                        <p:attrNameLst>
                                          <p:attrName>ppt_x</p:attrName>
                                        </p:attrNameLst>
                                      </p:cBhvr>
                                      <p:tavLst>
                                        <p:tav tm="0">
                                          <p:val>
                                            <p:strVal val="ppt_x"/>
                                          </p:val>
                                        </p:tav>
                                        <p:tav tm="100000">
                                          <p:val>
                                            <p:strVal val="ppt_x"/>
                                          </p:val>
                                        </p:tav>
                                      </p:tavLst>
                                    </p:anim>
                                    <p:anim calcmode="lin" valueType="num">
                                      <p:cBhvr additive="base">
                                        <p:cTn id="63" dur="500"/>
                                        <p:tgtEl>
                                          <p:spTgt spid="142"/>
                                        </p:tgtEl>
                                        <p:attrNameLst>
                                          <p:attrName>ppt_y</p:attrName>
                                        </p:attrNameLst>
                                      </p:cBhvr>
                                      <p:tavLst>
                                        <p:tav tm="0">
                                          <p:val>
                                            <p:strVal val="ppt_y"/>
                                          </p:val>
                                        </p:tav>
                                        <p:tav tm="100000">
                                          <p:val>
                                            <p:strVal val="0-ppt_h/2"/>
                                          </p:val>
                                        </p:tav>
                                      </p:tavLst>
                                    </p:anim>
                                    <p:set>
                                      <p:cBhvr>
                                        <p:cTn id="64" dur="1" fill="hold">
                                          <p:stCondLst>
                                            <p:cond delay="499"/>
                                          </p:stCondLst>
                                        </p:cTn>
                                        <p:tgtEl>
                                          <p:spTgt spid="142"/>
                                        </p:tgtEl>
                                        <p:attrNameLst>
                                          <p:attrName>style.visibility</p:attrName>
                                        </p:attrNameLst>
                                      </p:cBhvr>
                                      <p:to>
                                        <p:strVal val="hidden"/>
                                      </p:to>
                                    </p:set>
                                  </p:childTnLst>
                                </p:cTn>
                              </p:par>
                              <p:par>
                                <p:cTn id="65" presetID="2" presetClass="exit" presetSubtype="1" fill="hold" nodeType="withEffect">
                                  <p:stCondLst>
                                    <p:cond delay="0"/>
                                  </p:stCondLst>
                                  <p:childTnLst>
                                    <p:anim calcmode="lin" valueType="num">
                                      <p:cBhvr additive="base">
                                        <p:cTn id="66" dur="500"/>
                                        <p:tgtEl>
                                          <p:spTgt spid="143"/>
                                        </p:tgtEl>
                                        <p:attrNameLst>
                                          <p:attrName>ppt_x</p:attrName>
                                        </p:attrNameLst>
                                      </p:cBhvr>
                                      <p:tavLst>
                                        <p:tav tm="0">
                                          <p:val>
                                            <p:strVal val="ppt_x"/>
                                          </p:val>
                                        </p:tav>
                                        <p:tav tm="100000">
                                          <p:val>
                                            <p:strVal val="ppt_x"/>
                                          </p:val>
                                        </p:tav>
                                      </p:tavLst>
                                    </p:anim>
                                    <p:anim calcmode="lin" valueType="num">
                                      <p:cBhvr additive="base">
                                        <p:cTn id="67" dur="500"/>
                                        <p:tgtEl>
                                          <p:spTgt spid="143"/>
                                        </p:tgtEl>
                                        <p:attrNameLst>
                                          <p:attrName>ppt_y</p:attrName>
                                        </p:attrNameLst>
                                      </p:cBhvr>
                                      <p:tavLst>
                                        <p:tav tm="0">
                                          <p:val>
                                            <p:strVal val="ppt_y"/>
                                          </p:val>
                                        </p:tav>
                                        <p:tav tm="100000">
                                          <p:val>
                                            <p:strVal val="0-ppt_h/2"/>
                                          </p:val>
                                        </p:tav>
                                      </p:tavLst>
                                    </p:anim>
                                    <p:set>
                                      <p:cBhvr>
                                        <p:cTn id="68" dur="1" fill="hold">
                                          <p:stCondLst>
                                            <p:cond delay="499"/>
                                          </p:stCondLst>
                                        </p:cTn>
                                        <p:tgtEl>
                                          <p:spTgt spid="143"/>
                                        </p:tgtEl>
                                        <p:attrNameLst>
                                          <p:attrName>style.visibility</p:attrName>
                                        </p:attrNameLst>
                                      </p:cBhvr>
                                      <p:to>
                                        <p:strVal val="hidden"/>
                                      </p:to>
                                    </p:set>
                                  </p:childTnLst>
                                </p:cTn>
                              </p:par>
                              <p:par>
                                <p:cTn id="69" presetID="2" presetClass="exit" presetSubtype="1" fill="hold" grpId="1" nodeType="withEffect">
                                  <p:stCondLst>
                                    <p:cond delay="0"/>
                                  </p:stCondLst>
                                  <p:childTnLst>
                                    <p:anim calcmode="lin" valueType="num">
                                      <p:cBhvr additive="base">
                                        <p:cTn id="70" dur="500"/>
                                        <p:tgtEl>
                                          <p:spTgt spid="144"/>
                                        </p:tgtEl>
                                        <p:attrNameLst>
                                          <p:attrName>ppt_x</p:attrName>
                                        </p:attrNameLst>
                                      </p:cBhvr>
                                      <p:tavLst>
                                        <p:tav tm="0">
                                          <p:val>
                                            <p:strVal val="ppt_x"/>
                                          </p:val>
                                        </p:tav>
                                        <p:tav tm="100000">
                                          <p:val>
                                            <p:strVal val="ppt_x"/>
                                          </p:val>
                                        </p:tav>
                                      </p:tavLst>
                                    </p:anim>
                                    <p:anim calcmode="lin" valueType="num">
                                      <p:cBhvr additive="base">
                                        <p:cTn id="71" dur="500"/>
                                        <p:tgtEl>
                                          <p:spTgt spid="144"/>
                                        </p:tgtEl>
                                        <p:attrNameLst>
                                          <p:attrName>ppt_y</p:attrName>
                                        </p:attrNameLst>
                                      </p:cBhvr>
                                      <p:tavLst>
                                        <p:tav tm="0">
                                          <p:val>
                                            <p:strVal val="ppt_y"/>
                                          </p:val>
                                        </p:tav>
                                        <p:tav tm="100000">
                                          <p:val>
                                            <p:strVal val="0-ppt_h/2"/>
                                          </p:val>
                                        </p:tav>
                                      </p:tavLst>
                                    </p:anim>
                                    <p:set>
                                      <p:cBhvr>
                                        <p:cTn id="72" dur="1" fill="hold">
                                          <p:stCondLst>
                                            <p:cond delay="499"/>
                                          </p:stCondLst>
                                        </p:cTn>
                                        <p:tgtEl>
                                          <p:spTgt spid="144"/>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141"/>
                                        </p:tgtEl>
                                        <p:attrNameLst>
                                          <p:attrName>ppt_x</p:attrName>
                                        </p:attrNameLst>
                                      </p:cBhvr>
                                      <p:tavLst>
                                        <p:tav tm="0">
                                          <p:val>
                                            <p:strVal val="ppt_x"/>
                                          </p:val>
                                        </p:tav>
                                        <p:tav tm="100000">
                                          <p:val>
                                            <p:strVal val="ppt_x"/>
                                          </p:val>
                                        </p:tav>
                                      </p:tavLst>
                                    </p:anim>
                                    <p:anim calcmode="lin" valueType="num">
                                      <p:cBhvr additive="base">
                                        <p:cTn id="75" dur="500"/>
                                        <p:tgtEl>
                                          <p:spTgt spid="141"/>
                                        </p:tgtEl>
                                        <p:attrNameLst>
                                          <p:attrName>ppt_y</p:attrName>
                                        </p:attrNameLst>
                                      </p:cBhvr>
                                      <p:tavLst>
                                        <p:tav tm="0">
                                          <p:val>
                                            <p:strVal val="ppt_y"/>
                                          </p:val>
                                        </p:tav>
                                        <p:tav tm="100000">
                                          <p:val>
                                            <p:strVal val="0-ppt_h/2"/>
                                          </p:val>
                                        </p:tav>
                                      </p:tavLst>
                                    </p:anim>
                                    <p:set>
                                      <p:cBhvr>
                                        <p:cTn id="76" dur="1" fill="hold">
                                          <p:stCondLst>
                                            <p:cond delay="499"/>
                                          </p:stCondLst>
                                        </p:cTn>
                                        <p:tgtEl>
                                          <p:spTgt spid="141"/>
                                        </p:tgtEl>
                                        <p:attrNameLst>
                                          <p:attrName>style.visibility</p:attrName>
                                        </p:attrNameLst>
                                      </p:cBhvr>
                                      <p:to>
                                        <p:strVal val="hidden"/>
                                      </p:to>
                                    </p:set>
                                  </p:childTnLst>
                                </p:cTn>
                              </p:par>
                              <p:par>
                                <p:cTn id="77" presetID="2" presetClass="exit" presetSubtype="1" fill="hold" nodeType="withEffect">
                                  <p:stCondLst>
                                    <p:cond delay="0"/>
                                  </p:stCondLst>
                                  <p:childTnLst>
                                    <p:anim calcmode="lin" valueType="num">
                                      <p:cBhvr additive="base">
                                        <p:cTn id="78" dur="500"/>
                                        <p:tgtEl>
                                          <p:spTgt spid="124"/>
                                        </p:tgtEl>
                                        <p:attrNameLst>
                                          <p:attrName>ppt_x</p:attrName>
                                        </p:attrNameLst>
                                      </p:cBhvr>
                                      <p:tavLst>
                                        <p:tav tm="0">
                                          <p:val>
                                            <p:strVal val="ppt_x"/>
                                          </p:val>
                                        </p:tav>
                                        <p:tav tm="100000">
                                          <p:val>
                                            <p:strVal val="ppt_x"/>
                                          </p:val>
                                        </p:tav>
                                      </p:tavLst>
                                    </p:anim>
                                    <p:anim calcmode="lin" valueType="num">
                                      <p:cBhvr additive="base">
                                        <p:cTn id="79" dur="500"/>
                                        <p:tgtEl>
                                          <p:spTgt spid="124"/>
                                        </p:tgtEl>
                                        <p:attrNameLst>
                                          <p:attrName>ppt_y</p:attrName>
                                        </p:attrNameLst>
                                      </p:cBhvr>
                                      <p:tavLst>
                                        <p:tav tm="0">
                                          <p:val>
                                            <p:strVal val="ppt_y"/>
                                          </p:val>
                                        </p:tav>
                                        <p:tav tm="100000">
                                          <p:val>
                                            <p:strVal val="0-ppt_h/2"/>
                                          </p:val>
                                        </p:tav>
                                      </p:tavLst>
                                    </p:anim>
                                    <p:set>
                                      <p:cBhvr>
                                        <p:cTn id="80" dur="1" fill="hold">
                                          <p:stCondLst>
                                            <p:cond delay="499"/>
                                          </p:stCondLst>
                                        </p:cTn>
                                        <p:tgtEl>
                                          <p:spTgt spid="124"/>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126"/>
                                        </p:tgtEl>
                                        <p:attrNameLst>
                                          <p:attrName>ppt_x</p:attrName>
                                        </p:attrNameLst>
                                      </p:cBhvr>
                                      <p:tavLst>
                                        <p:tav tm="0">
                                          <p:val>
                                            <p:strVal val="ppt_x"/>
                                          </p:val>
                                        </p:tav>
                                        <p:tav tm="100000">
                                          <p:val>
                                            <p:strVal val="ppt_x"/>
                                          </p:val>
                                        </p:tav>
                                      </p:tavLst>
                                    </p:anim>
                                    <p:anim calcmode="lin" valueType="num">
                                      <p:cBhvr additive="base">
                                        <p:cTn id="83" dur="500"/>
                                        <p:tgtEl>
                                          <p:spTgt spid="126"/>
                                        </p:tgtEl>
                                        <p:attrNameLst>
                                          <p:attrName>ppt_y</p:attrName>
                                        </p:attrNameLst>
                                      </p:cBhvr>
                                      <p:tavLst>
                                        <p:tav tm="0">
                                          <p:val>
                                            <p:strVal val="ppt_y"/>
                                          </p:val>
                                        </p:tav>
                                        <p:tav tm="100000">
                                          <p:val>
                                            <p:strVal val="0-ppt_h/2"/>
                                          </p:val>
                                        </p:tav>
                                      </p:tavLst>
                                    </p:anim>
                                    <p:set>
                                      <p:cBhvr>
                                        <p:cTn id="84" dur="1" fill="hold">
                                          <p:stCondLst>
                                            <p:cond delay="499"/>
                                          </p:stCondLst>
                                        </p:cTn>
                                        <p:tgtEl>
                                          <p:spTgt spid="126"/>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115"/>
                                        </p:tgtEl>
                                        <p:attrNameLst>
                                          <p:attrName>ppt_x</p:attrName>
                                        </p:attrNameLst>
                                      </p:cBhvr>
                                      <p:tavLst>
                                        <p:tav tm="0">
                                          <p:val>
                                            <p:strVal val="ppt_x"/>
                                          </p:val>
                                        </p:tav>
                                        <p:tav tm="100000">
                                          <p:val>
                                            <p:strVal val="ppt_x"/>
                                          </p:val>
                                        </p:tav>
                                      </p:tavLst>
                                    </p:anim>
                                    <p:anim calcmode="lin" valueType="num">
                                      <p:cBhvr additive="base">
                                        <p:cTn id="87" dur="500"/>
                                        <p:tgtEl>
                                          <p:spTgt spid="115"/>
                                        </p:tgtEl>
                                        <p:attrNameLst>
                                          <p:attrName>ppt_y</p:attrName>
                                        </p:attrNameLst>
                                      </p:cBhvr>
                                      <p:tavLst>
                                        <p:tav tm="0">
                                          <p:val>
                                            <p:strVal val="ppt_y"/>
                                          </p:val>
                                        </p:tav>
                                        <p:tav tm="100000">
                                          <p:val>
                                            <p:strVal val="0-ppt_h/2"/>
                                          </p:val>
                                        </p:tav>
                                      </p:tavLst>
                                    </p:anim>
                                    <p:set>
                                      <p:cBhvr>
                                        <p:cTn id="88" dur="1" fill="hold">
                                          <p:stCondLst>
                                            <p:cond delay="499"/>
                                          </p:stCondLst>
                                        </p:cTn>
                                        <p:tgtEl>
                                          <p:spTgt spid="115"/>
                                        </p:tgtEl>
                                        <p:attrNameLst>
                                          <p:attrName>style.visibility</p:attrName>
                                        </p:attrNameLst>
                                      </p:cBhvr>
                                      <p:to>
                                        <p:strVal val="hidden"/>
                                      </p:to>
                                    </p:set>
                                  </p:childTnLst>
                                </p:cTn>
                              </p:par>
                              <p:par>
                                <p:cTn id="89" presetID="2" presetClass="exit" presetSubtype="1" fill="hold" nodeType="withEffect">
                                  <p:stCondLst>
                                    <p:cond delay="0"/>
                                  </p:stCondLst>
                                  <p:childTnLst>
                                    <p:anim calcmode="lin" valueType="num">
                                      <p:cBhvr additive="base">
                                        <p:cTn id="90" dur="500"/>
                                        <p:tgtEl>
                                          <p:spTgt spid="118"/>
                                        </p:tgtEl>
                                        <p:attrNameLst>
                                          <p:attrName>ppt_x</p:attrName>
                                        </p:attrNameLst>
                                      </p:cBhvr>
                                      <p:tavLst>
                                        <p:tav tm="0">
                                          <p:val>
                                            <p:strVal val="ppt_x"/>
                                          </p:val>
                                        </p:tav>
                                        <p:tav tm="100000">
                                          <p:val>
                                            <p:strVal val="ppt_x"/>
                                          </p:val>
                                        </p:tav>
                                      </p:tavLst>
                                    </p:anim>
                                    <p:anim calcmode="lin" valueType="num">
                                      <p:cBhvr additive="base">
                                        <p:cTn id="91" dur="500"/>
                                        <p:tgtEl>
                                          <p:spTgt spid="118"/>
                                        </p:tgtEl>
                                        <p:attrNameLst>
                                          <p:attrName>ppt_y</p:attrName>
                                        </p:attrNameLst>
                                      </p:cBhvr>
                                      <p:tavLst>
                                        <p:tav tm="0">
                                          <p:val>
                                            <p:strVal val="ppt_y"/>
                                          </p:val>
                                        </p:tav>
                                        <p:tav tm="100000">
                                          <p:val>
                                            <p:strVal val="0-ppt_h/2"/>
                                          </p:val>
                                        </p:tav>
                                      </p:tavLst>
                                    </p:anim>
                                    <p:set>
                                      <p:cBhvr>
                                        <p:cTn id="92" dur="1" fill="hold">
                                          <p:stCondLst>
                                            <p:cond delay="499"/>
                                          </p:stCondLst>
                                        </p:cTn>
                                        <p:tgtEl>
                                          <p:spTgt spid="118"/>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125"/>
                                        </p:tgtEl>
                                        <p:attrNameLst>
                                          <p:attrName>ppt_x</p:attrName>
                                        </p:attrNameLst>
                                      </p:cBhvr>
                                      <p:tavLst>
                                        <p:tav tm="0">
                                          <p:val>
                                            <p:strVal val="ppt_x"/>
                                          </p:val>
                                        </p:tav>
                                        <p:tav tm="100000">
                                          <p:val>
                                            <p:strVal val="ppt_x"/>
                                          </p:val>
                                        </p:tav>
                                      </p:tavLst>
                                    </p:anim>
                                    <p:anim calcmode="lin" valueType="num">
                                      <p:cBhvr additive="base">
                                        <p:cTn id="95" dur="500"/>
                                        <p:tgtEl>
                                          <p:spTgt spid="125"/>
                                        </p:tgtEl>
                                        <p:attrNameLst>
                                          <p:attrName>ppt_y</p:attrName>
                                        </p:attrNameLst>
                                      </p:cBhvr>
                                      <p:tavLst>
                                        <p:tav tm="0">
                                          <p:val>
                                            <p:strVal val="ppt_y"/>
                                          </p:val>
                                        </p:tav>
                                        <p:tav tm="100000">
                                          <p:val>
                                            <p:strVal val="0-ppt_h/2"/>
                                          </p:val>
                                        </p:tav>
                                      </p:tavLst>
                                    </p:anim>
                                    <p:set>
                                      <p:cBhvr>
                                        <p:cTn id="96" dur="1" fill="hold">
                                          <p:stCondLst>
                                            <p:cond delay="499"/>
                                          </p:stCondLst>
                                        </p:cTn>
                                        <p:tgtEl>
                                          <p:spTgt spid="125"/>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127"/>
                                        </p:tgtEl>
                                        <p:attrNameLst>
                                          <p:attrName>ppt_x</p:attrName>
                                        </p:attrNameLst>
                                      </p:cBhvr>
                                      <p:tavLst>
                                        <p:tav tm="0">
                                          <p:val>
                                            <p:strVal val="ppt_x"/>
                                          </p:val>
                                        </p:tav>
                                        <p:tav tm="100000">
                                          <p:val>
                                            <p:strVal val="ppt_x"/>
                                          </p:val>
                                        </p:tav>
                                      </p:tavLst>
                                    </p:anim>
                                    <p:anim calcmode="lin" valueType="num">
                                      <p:cBhvr additive="base">
                                        <p:cTn id="99" dur="500"/>
                                        <p:tgtEl>
                                          <p:spTgt spid="127"/>
                                        </p:tgtEl>
                                        <p:attrNameLst>
                                          <p:attrName>ppt_y</p:attrName>
                                        </p:attrNameLst>
                                      </p:cBhvr>
                                      <p:tavLst>
                                        <p:tav tm="0">
                                          <p:val>
                                            <p:strVal val="ppt_y"/>
                                          </p:val>
                                        </p:tav>
                                        <p:tav tm="100000">
                                          <p:val>
                                            <p:strVal val="0-ppt_h/2"/>
                                          </p:val>
                                        </p:tav>
                                      </p:tavLst>
                                    </p:anim>
                                    <p:set>
                                      <p:cBhvr>
                                        <p:cTn id="100" dur="1" fill="hold">
                                          <p:stCondLst>
                                            <p:cond delay="499"/>
                                          </p:stCondLst>
                                        </p:cTn>
                                        <p:tgtEl>
                                          <p:spTgt spid="127"/>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121"/>
                                        </p:tgtEl>
                                        <p:attrNameLst>
                                          <p:attrName>ppt_x</p:attrName>
                                        </p:attrNameLst>
                                      </p:cBhvr>
                                      <p:tavLst>
                                        <p:tav tm="0">
                                          <p:val>
                                            <p:strVal val="ppt_x"/>
                                          </p:val>
                                        </p:tav>
                                        <p:tav tm="100000">
                                          <p:val>
                                            <p:strVal val="ppt_x"/>
                                          </p:val>
                                        </p:tav>
                                      </p:tavLst>
                                    </p:anim>
                                    <p:anim calcmode="lin" valueType="num">
                                      <p:cBhvr additive="base">
                                        <p:cTn id="103" dur="500"/>
                                        <p:tgtEl>
                                          <p:spTgt spid="121"/>
                                        </p:tgtEl>
                                        <p:attrNameLst>
                                          <p:attrName>ppt_y</p:attrName>
                                        </p:attrNameLst>
                                      </p:cBhvr>
                                      <p:tavLst>
                                        <p:tav tm="0">
                                          <p:val>
                                            <p:strVal val="ppt_y"/>
                                          </p:val>
                                        </p:tav>
                                        <p:tav tm="100000">
                                          <p:val>
                                            <p:strVal val="0-ppt_h/2"/>
                                          </p:val>
                                        </p:tav>
                                      </p:tavLst>
                                    </p:anim>
                                    <p:set>
                                      <p:cBhvr>
                                        <p:cTn id="104" dur="1" fill="hold">
                                          <p:stCondLst>
                                            <p:cond delay="499"/>
                                          </p:stCondLst>
                                        </p:cTn>
                                        <p:tgtEl>
                                          <p:spTgt spid="121"/>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112"/>
                                        </p:tgtEl>
                                        <p:attrNameLst>
                                          <p:attrName>ppt_x</p:attrName>
                                        </p:attrNameLst>
                                      </p:cBhvr>
                                      <p:tavLst>
                                        <p:tav tm="0">
                                          <p:val>
                                            <p:strVal val="ppt_x"/>
                                          </p:val>
                                        </p:tav>
                                        <p:tav tm="100000">
                                          <p:val>
                                            <p:strVal val="ppt_x"/>
                                          </p:val>
                                        </p:tav>
                                      </p:tavLst>
                                    </p:anim>
                                    <p:anim calcmode="lin" valueType="num">
                                      <p:cBhvr additive="base">
                                        <p:cTn id="107" dur="500"/>
                                        <p:tgtEl>
                                          <p:spTgt spid="112"/>
                                        </p:tgtEl>
                                        <p:attrNameLst>
                                          <p:attrName>ppt_y</p:attrName>
                                        </p:attrNameLst>
                                      </p:cBhvr>
                                      <p:tavLst>
                                        <p:tav tm="0">
                                          <p:val>
                                            <p:strVal val="ppt_y"/>
                                          </p:val>
                                        </p:tav>
                                        <p:tav tm="100000">
                                          <p:val>
                                            <p:strVal val="0-ppt_h/2"/>
                                          </p:val>
                                        </p:tav>
                                      </p:tavLst>
                                    </p:anim>
                                    <p:set>
                                      <p:cBhvr>
                                        <p:cTn id="108" dur="1" fill="hold">
                                          <p:stCondLst>
                                            <p:cond delay="499"/>
                                          </p:stCondLst>
                                        </p:cTn>
                                        <p:tgtEl>
                                          <p:spTgt spid="112"/>
                                        </p:tgtEl>
                                        <p:attrNameLst>
                                          <p:attrName>style.visibility</p:attrName>
                                        </p:attrNameLst>
                                      </p:cBhvr>
                                      <p:to>
                                        <p:strVal val="hidden"/>
                                      </p:to>
                                    </p:set>
                                  </p:childTnLst>
                                </p:cTn>
                              </p:par>
                              <p:par>
                                <p:cTn id="109" presetID="2" presetClass="exit" presetSubtype="1" fill="hold" nodeType="withEffect">
                                  <p:stCondLst>
                                    <p:cond delay="0"/>
                                  </p:stCondLst>
                                  <p:childTnLst>
                                    <p:anim calcmode="lin" valueType="num">
                                      <p:cBhvr additive="base">
                                        <p:cTn id="110" dur="500"/>
                                        <p:tgtEl>
                                          <p:spTgt spid="131"/>
                                        </p:tgtEl>
                                        <p:attrNameLst>
                                          <p:attrName>ppt_x</p:attrName>
                                        </p:attrNameLst>
                                      </p:cBhvr>
                                      <p:tavLst>
                                        <p:tav tm="0">
                                          <p:val>
                                            <p:strVal val="ppt_x"/>
                                          </p:val>
                                        </p:tav>
                                        <p:tav tm="100000">
                                          <p:val>
                                            <p:strVal val="ppt_x"/>
                                          </p:val>
                                        </p:tav>
                                      </p:tavLst>
                                    </p:anim>
                                    <p:anim calcmode="lin" valueType="num">
                                      <p:cBhvr additive="base">
                                        <p:cTn id="111" dur="500"/>
                                        <p:tgtEl>
                                          <p:spTgt spid="131"/>
                                        </p:tgtEl>
                                        <p:attrNameLst>
                                          <p:attrName>ppt_y</p:attrName>
                                        </p:attrNameLst>
                                      </p:cBhvr>
                                      <p:tavLst>
                                        <p:tav tm="0">
                                          <p:val>
                                            <p:strVal val="ppt_y"/>
                                          </p:val>
                                        </p:tav>
                                        <p:tav tm="100000">
                                          <p:val>
                                            <p:strVal val="0-ppt_h/2"/>
                                          </p:val>
                                        </p:tav>
                                      </p:tavLst>
                                    </p:anim>
                                    <p:set>
                                      <p:cBhvr>
                                        <p:cTn id="112" dur="1" fill="hold">
                                          <p:stCondLst>
                                            <p:cond delay="499"/>
                                          </p:stCondLst>
                                        </p:cTn>
                                        <p:tgtEl>
                                          <p:spTgt spid="131"/>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135"/>
                                        </p:tgtEl>
                                        <p:attrNameLst>
                                          <p:attrName>ppt_x</p:attrName>
                                        </p:attrNameLst>
                                      </p:cBhvr>
                                      <p:tavLst>
                                        <p:tav tm="0">
                                          <p:val>
                                            <p:strVal val="ppt_x"/>
                                          </p:val>
                                        </p:tav>
                                        <p:tav tm="100000">
                                          <p:val>
                                            <p:strVal val="ppt_x"/>
                                          </p:val>
                                        </p:tav>
                                      </p:tavLst>
                                    </p:anim>
                                    <p:anim calcmode="lin" valueType="num">
                                      <p:cBhvr additive="base">
                                        <p:cTn id="115" dur="500"/>
                                        <p:tgtEl>
                                          <p:spTgt spid="135"/>
                                        </p:tgtEl>
                                        <p:attrNameLst>
                                          <p:attrName>ppt_y</p:attrName>
                                        </p:attrNameLst>
                                      </p:cBhvr>
                                      <p:tavLst>
                                        <p:tav tm="0">
                                          <p:val>
                                            <p:strVal val="ppt_y"/>
                                          </p:val>
                                        </p:tav>
                                        <p:tav tm="100000">
                                          <p:val>
                                            <p:strVal val="0-ppt_h/2"/>
                                          </p:val>
                                        </p:tav>
                                      </p:tavLst>
                                    </p:anim>
                                    <p:set>
                                      <p:cBhvr>
                                        <p:cTn id="116" dur="1" fill="hold">
                                          <p:stCondLst>
                                            <p:cond delay="499"/>
                                          </p:stCondLst>
                                        </p:cTn>
                                        <p:tgtEl>
                                          <p:spTgt spid="135"/>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128"/>
                                        </p:tgtEl>
                                        <p:attrNameLst>
                                          <p:attrName>ppt_x</p:attrName>
                                        </p:attrNameLst>
                                      </p:cBhvr>
                                      <p:tavLst>
                                        <p:tav tm="0">
                                          <p:val>
                                            <p:strVal val="ppt_x"/>
                                          </p:val>
                                        </p:tav>
                                        <p:tav tm="100000">
                                          <p:val>
                                            <p:strVal val="ppt_x"/>
                                          </p:val>
                                        </p:tav>
                                      </p:tavLst>
                                    </p:anim>
                                    <p:anim calcmode="lin" valueType="num">
                                      <p:cBhvr additive="base">
                                        <p:cTn id="119" dur="500"/>
                                        <p:tgtEl>
                                          <p:spTgt spid="128"/>
                                        </p:tgtEl>
                                        <p:attrNameLst>
                                          <p:attrName>ppt_y</p:attrName>
                                        </p:attrNameLst>
                                      </p:cBhvr>
                                      <p:tavLst>
                                        <p:tav tm="0">
                                          <p:val>
                                            <p:strVal val="ppt_y"/>
                                          </p:val>
                                        </p:tav>
                                        <p:tav tm="100000">
                                          <p:val>
                                            <p:strVal val="0-ppt_h/2"/>
                                          </p:val>
                                        </p:tav>
                                      </p:tavLst>
                                    </p:anim>
                                    <p:set>
                                      <p:cBhvr>
                                        <p:cTn id="120" dur="1" fill="hold">
                                          <p:stCondLst>
                                            <p:cond delay="499"/>
                                          </p:stCondLst>
                                        </p:cTn>
                                        <p:tgtEl>
                                          <p:spTgt spid="128"/>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132"/>
                                        </p:tgtEl>
                                        <p:attrNameLst>
                                          <p:attrName>ppt_x</p:attrName>
                                        </p:attrNameLst>
                                      </p:cBhvr>
                                      <p:tavLst>
                                        <p:tav tm="0">
                                          <p:val>
                                            <p:strVal val="ppt_x"/>
                                          </p:val>
                                        </p:tav>
                                        <p:tav tm="100000">
                                          <p:val>
                                            <p:strVal val="ppt_x"/>
                                          </p:val>
                                        </p:tav>
                                      </p:tavLst>
                                    </p:anim>
                                    <p:anim calcmode="lin" valueType="num">
                                      <p:cBhvr additive="base">
                                        <p:cTn id="123" dur="500"/>
                                        <p:tgtEl>
                                          <p:spTgt spid="132"/>
                                        </p:tgtEl>
                                        <p:attrNameLst>
                                          <p:attrName>ppt_y</p:attrName>
                                        </p:attrNameLst>
                                      </p:cBhvr>
                                      <p:tavLst>
                                        <p:tav tm="0">
                                          <p:val>
                                            <p:strVal val="ppt_y"/>
                                          </p:val>
                                        </p:tav>
                                        <p:tav tm="100000">
                                          <p:val>
                                            <p:strVal val="0-ppt_h/2"/>
                                          </p:val>
                                        </p:tav>
                                      </p:tavLst>
                                    </p:anim>
                                    <p:set>
                                      <p:cBhvr>
                                        <p:cTn id="124" dur="1" fill="hold">
                                          <p:stCondLst>
                                            <p:cond delay="499"/>
                                          </p:stCondLst>
                                        </p:cTn>
                                        <p:tgtEl>
                                          <p:spTgt spid="1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2" grpId="1"/>
      <p:bldP spid="144" grpId="0"/>
      <p:bldP spid="144"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4678C533-AEE1-4FF9-A7CC-81FEDAAC239F}"/>
              </a:ext>
            </a:extLst>
          </p:cNvPr>
          <p:cNvGrpSpPr/>
          <p:nvPr/>
        </p:nvGrpSpPr>
        <p:grpSpPr>
          <a:xfrm>
            <a:off x="1762125" y="2218544"/>
            <a:ext cx="4162425" cy="3878880"/>
            <a:chOff x="5449888" y="914400"/>
            <a:chExt cx="5408613" cy="5043488"/>
          </a:xfrm>
          <a:effectLst>
            <a:outerShdw blurRad="254000" dist="50800" dir="5400000" algn="ctr" rotWithShape="0">
              <a:srgbClr val="000000">
                <a:alpha val="43137"/>
              </a:srgbClr>
            </a:outerShdw>
          </a:effectLst>
        </p:grpSpPr>
        <p:grpSp>
          <p:nvGrpSpPr>
            <p:cNvPr id="2" name="Group 1">
              <a:extLst>
                <a:ext uri="{FF2B5EF4-FFF2-40B4-BE49-F238E27FC236}">
                  <a16:creationId xmlns:a16="http://schemas.microsoft.com/office/drawing/2014/main" id="{247D3717-9BDD-4203-8337-835DB7701952}"/>
                </a:ext>
              </a:extLst>
            </p:cNvPr>
            <p:cNvGrpSpPr/>
            <p:nvPr/>
          </p:nvGrpSpPr>
          <p:grpSpPr>
            <a:xfrm>
              <a:off x="5449888" y="2559050"/>
              <a:ext cx="2614613" cy="3398838"/>
              <a:chOff x="5449888" y="2559050"/>
              <a:chExt cx="2614613" cy="3398838"/>
            </a:xfrm>
          </p:grpSpPr>
          <p:sp>
            <p:nvSpPr>
              <p:cNvPr id="3" name="Freeform 6">
                <a:extLst>
                  <a:ext uri="{FF2B5EF4-FFF2-40B4-BE49-F238E27FC236}">
                    <a16:creationId xmlns:a16="http://schemas.microsoft.com/office/drawing/2014/main" id="{8855B3B2-CF16-463A-AEAF-D0F5F99CD69A}"/>
                  </a:ext>
                </a:extLst>
              </p:cNvPr>
              <p:cNvSpPr>
                <a:spLocks/>
              </p:cNvSpPr>
              <p:nvPr/>
            </p:nvSpPr>
            <p:spPr bwMode="auto">
              <a:xfrm>
                <a:off x="5449888" y="2779713"/>
                <a:ext cx="2614613" cy="3178175"/>
              </a:xfrm>
              <a:custGeom>
                <a:avLst/>
                <a:gdLst>
                  <a:gd name="T0" fmla="*/ 461 w 686"/>
                  <a:gd name="T1" fmla="*/ 833 h 833"/>
                  <a:gd name="T2" fmla="*/ 75 w 686"/>
                  <a:gd name="T3" fmla="*/ 610 h 833"/>
                  <a:gd name="T4" fmla="*/ 31 w 686"/>
                  <a:gd name="T5" fmla="*/ 272 h 833"/>
                  <a:gd name="T6" fmla="*/ 238 w 686"/>
                  <a:gd name="T7" fmla="*/ 2 h 833"/>
                  <a:gd name="T8" fmla="*/ 241 w 686"/>
                  <a:gd name="T9" fmla="*/ 0 h 833"/>
                  <a:gd name="T10" fmla="*/ 488 w 686"/>
                  <a:gd name="T11" fmla="*/ 372 h 833"/>
                  <a:gd name="T12" fmla="*/ 686 w 686"/>
                  <a:gd name="T13" fmla="*/ 771 h 833"/>
                  <a:gd name="T14" fmla="*/ 683 w 686"/>
                  <a:gd name="T15" fmla="*/ 773 h 833"/>
                  <a:gd name="T16" fmla="*/ 461 w 686"/>
                  <a:gd name="T17" fmla="*/ 833 h 833"/>
                  <a:gd name="T18" fmla="*/ 461 w 686"/>
                  <a:gd name="T19" fmla="*/ 833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6" h="833">
                    <a:moveTo>
                      <a:pt x="461" y="833"/>
                    </a:moveTo>
                    <a:cubicBezTo>
                      <a:pt x="302" y="833"/>
                      <a:pt x="154" y="747"/>
                      <a:pt x="75" y="610"/>
                    </a:cubicBezTo>
                    <a:cubicBezTo>
                      <a:pt x="16" y="507"/>
                      <a:pt x="0" y="387"/>
                      <a:pt x="31" y="272"/>
                    </a:cubicBezTo>
                    <a:cubicBezTo>
                      <a:pt x="61" y="157"/>
                      <a:pt x="135" y="61"/>
                      <a:pt x="238" y="2"/>
                    </a:cubicBezTo>
                    <a:cubicBezTo>
                      <a:pt x="239" y="1"/>
                      <a:pt x="240" y="1"/>
                      <a:pt x="241" y="0"/>
                    </a:cubicBezTo>
                    <a:cubicBezTo>
                      <a:pt x="255" y="157"/>
                      <a:pt x="349" y="297"/>
                      <a:pt x="488" y="372"/>
                    </a:cubicBezTo>
                    <a:cubicBezTo>
                      <a:pt x="483" y="530"/>
                      <a:pt x="558" y="680"/>
                      <a:pt x="686" y="771"/>
                    </a:cubicBezTo>
                    <a:cubicBezTo>
                      <a:pt x="685" y="772"/>
                      <a:pt x="684" y="772"/>
                      <a:pt x="683" y="773"/>
                    </a:cubicBezTo>
                    <a:cubicBezTo>
                      <a:pt x="615" y="812"/>
                      <a:pt x="539" y="833"/>
                      <a:pt x="461" y="833"/>
                    </a:cubicBezTo>
                    <a:cubicBezTo>
                      <a:pt x="461" y="833"/>
                      <a:pt x="461" y="833"/>
                      <a:pt x="461" y="833"/>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4" name="Freeform 7">
                <a:extLst>
                  <a:ext uri="{FF2B5EF4-FFF2-40B4-BE49-F238E27FC236}">
                    <a16:creationId xmlns:a16="http://schemas.microsoft.com/office/drawing/2014/main" id="{CFD0B176-FA2A-456E-B304-C884DF2FFEFC}"/>
                  </a:ext>
                </a:extLst>
              </p:cNvPr>
              <p:cNvSpPr>
                <a:spLocks/>
              </p:cNvSpPr>
              <p:nvPr/>
            </p:nvSpPr>
            <p:spPr bwMode="auto">
              <a:xfrm>
                <a:off x="6459538" y="2559050"/>
                <a:ext cx="1604963" cy="1533525"/>
              </a:xfrm>
              <a:custGeom>
                <a:avLst/>
                <a:gdLst>
                  <a:gd name="T0" fmla="*/ 225 w 421"/>
                  <a:gd name="T1" fmla="*/ 402 h 402"/>
                  <a:gd name="T2" fmla="*/ 0 w 421"/>
                  <a:gd name="T3" fmla="*/ 45 h 402"/>
                  <a:gd name="T4" fmla="*/ 195 w 421"/>
                  <a:gd name="T5" fmla="*/ 0 h 402"/>
                  <a:gd name="T6" fmla="*/ 421 w 421"/>
                  <a:gd name="T7" fmla="*/ 62 h 402"/>
                  <a:gd name="T8" fmla="*/ 286 w 421"/>
                  <a:gd name="T9" fmla="*/ 210 h 402"/>
                  <a:gd name="T10" fmla="*/ 225 w 421"/>
                  <a:gd name="T11" fmla="*/ 402 h 402"/>
                </a:gdLst>
                <a:ahLst/>
                <a:cxnLst>
                  <a:cxn ang="0">
                    <a:pos x="T0" y="T1"/>
                  </a:cxn>
                  <a:cxn ang="0">
                    <a:pos x="T2" y="T3"/>
                  </a:cxn>
                  <a:cxn ang="0">
                    <a:pos x="T4" y="T5"/>
                  </a:cxn>
                  <a:cxn ang="0">
                    <a:pos x="T6" y="T7"/>
                  </a:cxn>
                  <a:cxn ang="0">
                    <a:pos x="T8" y="T9"/>
                  </a:cxn>
                  <a:cxn ang="0">
                    <a:pos x="T10" y="T11"/>
                  </a:cxn>
                </a:cxnLst>
                <a:rect l="0" t="0" r="r" b="b"/>
                <a:pathLst>
                  <a:path w="421" h="402">
                    <a:moveTo>
                      <a:pt x="225" y="402"/>
                    </a:moveTo>
                    <a:cubicBezTo>
                      <a:pt x="95" y="328"/>
                      <a:pt x="11" y="194"/>
                      <a:pt x="0" y="45"/>
                    </a:cubicBezTo>
                    <a:cubicBezTo>
                      <a:pt x="61" y="16"/>
                      <a:pt x="128" y="0"/>
                      <a:pt x="195" y="0"/>
                    </a:cubicBezTo>
                    <a:cubicBezTo>
                      <a:pt x="275" y="0"/>
                      <a:pt x="352" y="21"/>
                      <a:pt x="421" y="62"/>
                    </a:cubicBezTo>
                    <a:cubicBezTo>
                      <a:pt x="366" y="101"/>
                      <a:pt x="320" y="151"/>
                      <a:pt x="286" y="210"/>
                    </a:cubicBezTo>
                    <a:cubicBezTo>
                      <a:pt x="251" y="270"/>
                      <a:pt x="231" y="334"/>
                      <a:pt x="225" y="402"/>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grpSp>
        <p:grpSp>
          <p:nvGrpSpPr>
            <p:cNvPr id="5" name="Group 4">
              <a:extLst>
                <a:ext uri="{FF2B5EF4-FFF2-40B4-BE49-F238E27FC236}">
                  <a16:creationId xmlns:a16="http://schemas.microsoft.com/office/drawing/2014/main" id="{2CC8B7D3-B622-474B-AADC-EF2BF2AA49B0}"/>
                </a:ext>
              </a:extLst>
            </p:cNvPr>
            <p:cNvGrpSpPr/>
            <p:nvPr/>
          </p:nvGrpSpPr>
          <p:grpSpPr>
            <a:xfrm>
              <a:off x="6456363" y="914400"/>
              <a:ext cx="3390900" cy="3178175"/>
              <a:chOff x="6456363" y="914400"/>
              <a:chExt cx="3390900" cy="3178175"/>
            </a:xfrm>
            <a:solidFill>
              <a:schemeClr val="accent2"/>
            </a:solidFill>
          </p:grpSpPr>
          <p:sp>
            <p:nvSpPr>
              <p:cNvPr id="6" name="Freeform 8">
                <a:extLst>
                  <a:ext uri="{FF2B5EF4-FFF2-40B4-BE49-F238E27FC236}">
                    <a16:creationId xmlns:a16="http://schemas.microsoft.com/office/drawing/2014/main" id="{744CCBDA-2F95-4D5A-B9AE-42E93C99EF6C}"/>
                  </a:ext>
                </a:extLst>
              </p:cNvPr>
              <p:cNvSpPr>
                <a:spLocks/>
              </p:cNvSpPr>
              <p:nvPr/>
            </p:nvSpPr>
            <p:spPr bwMode="auto">
              <a:xfrm>
                <a:off x="6456363" y="914400"/>
                <a:ext cx="3390900" cy="1819275"/>
              </a:xfrm>
              <a:custGeom>
                <a:avLst/>
                <a:gdLst>
                  <a:gd name="T0" fmla="*/ 445 w 890"/>
                  <a:gd name="T1" fmla="*/ 477 h 477"/>
                  <a:gd name="T2" fmla="*/ 196 w 890"/>
                  <a:gd name="T3" fmla="*/ 406 h 477"/>
                  <a:gd name="T4" fmla="*/ 0 w 890"/>
                  <a:gd name="T5" fmla="*/ 449 h 477"/>
                  <a:gd name="T6" fmla="*/ 0 w 890"/>
                  <a:gd name="T7" fmla="*/ 445 h 477"/>
                  <a:gd name="T8" fmla="*/ 445 w 890"/>
                  <a:gd name="T9" fmla="*/ 0 h 477"/>
                  <a:gd name="T10" fmla="*/ 890 w 890"/>
                  <a:gd name="T11" fmla="*/ 445 h 477"/>
                  <a:gd name="T12" fmla="*/ 890 w 890"/>
                  <a:gd name="T13" fmla="*/ 449 h 477"/>
                  <a:gd name="T14" fmla="*/ 695 w 890"/>
                  <a:gd name="T15" fmla="*/ 406 h 477"/>
                  <a:gd name="T16" fmla="*/ 445 w 890"/>
                  <a:gd name="T17"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0" h="477">
                    <a:moveTo>
                      <a:pt x="445" y="477"/>
                    </a:moveTo>
                    <a:cubicBezTo>
                      <a:pt x="370" y="431"/>
                      <a:pt x="284" y="406"/>
                      <a:pt x="196" y="406"/>
                    </a:cubicBezTo>
                    <a:cubicBezTo>
                      <a:pt x="129" y="406"/>
                      <a:pt x="61" y="421"/>
                      <a:pt x="0" y="449"/>
                    </a:cubicBezTo>
                    <a:cubicBezTo>
                      <a:pt x="0" y="448"/>
                      <a:pt x="0" y="447"/>
                      <a:pt x="0" y="445"/>
                    </a:cubicBezTo>
                    <a:cubicBezTo>
                      <a:pt x="0" y="200"/>
                      <a:pt x="200" y="0"/>
                      <a:pt x="445" y="0"/>
                    </a:cubicBezTo>
                    <a:cubicBezTo>
                      <a:pt x="691" y="0"/>
                      <a:pt x="890" y="200"/>
                      <a:pt x="890" y="445"/>
                    </a:cubicBezTo>
                    <a:cubicBezTo>
                      <a:pt x="890" y="447"/>
                      <a:pt x="890" y="448"/>
                      <a:pt x="890" y="449"/>
                    </a:cubicBezTo>
                    <a:cubicBezTo>
                      <a:pt x="829" y="421"/>
                      <a:pt x="762" y="406"/>
                      <a:pt x="695" y="406"/>
                    </a:cubicBezTo>
                    <a:cubicBezTo>
                      <a:pt x="606" y="406"/>
                      <a:pt x="520" y="431"/>
                      <a:pt x="445" y="477"/>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7" name="Freeform 9">
                <a:extLst>
                  <a:ext uri="{FF2B5EF4-FFF2-40B4-BE49-F238E27FC236}">
                    <a16:creationId xmlns:a16="http://schemas.microsoft.com/office/drawing/2014/main" id="{4E5CC9C7-2A2B-4500-A5EF-90803B1681CC}"/>
                  </a:ext>
                </a:extLst>
              </p:cNvPr>
              <p:cNvSpPr>
                <a:spLocks/>
              </p:cNvSpPr>
              <p:nvPr/>
            </p:nvSpPr>
            <p:spPr bwMode="auto">
              <a:xfrm>
                <a:off x="8243888" y="2559050"/>
                <a:ext cx="1600200" cy="1533525"/>
              </a:xfrm>
              <a:custGeom>
                <a:avLst/>
                <a:gdLst>
                  <a:gd name="T0" fmla="*/ 196 w 420"/>
                  <a:gd name="T1" fmla="*/ 402 h 402"/>
                  <a:gd name="T2" fmla="*/ 135 w 420"/>
                  <a:gd name="T3" fmla="*/ 210 h 402"/>
                  <a:gd name="T4" fmla="*/ 0 w 420"/>
                  <a:gd name="T5" fmla="*/ 62 h 402"/>
                  <a:gd name="T6" fmla="*/ 226 w 420"/>
                  <a:gd name="T7" fmla="*/ 0 h 402"/>
                  <a:gd name="T8" fmla="*/ 420 w 420"/>
                  <a:gd name="T9" fmla="*/ 45 h 402"/>
                  <a:gd name="T10" fmla="*/ 196 w 420"/>
                  <a:gd name="T11" fmla="*/ 402 h 402"/>
                </a:gdLst>
                <a:ahLst/>
                <a:cxnLst>
                  <a:cxn ang="0">
                    <a:pos x="T0" y="T1"/>
                  </a:cxn>
                  <a:cxn ang="0">
                    <a:pos x="T2" y="T3"/>
                  </a:cxn>
                  <a:cxn ang="0">
                    <a:pos x="T4" y="T5"/>
                  </a:cxn>
                  <a:cxn ang="0">
                    <a:pos x="T6" y="T7"/>
                  </a:cxn>
                  <a:cxn ang="0">
                    <a:pos x="T8" y="T9"/>
                  </a:cxn>
                  <a:cxn ang="0">
                    <a:pos x="T10" y="T11"/>
                  </a:cxn>
                </a:cxnLst>
                <a:rect l="0" t="0" r="r" b="b"/>
                <a:pathLst>
                  <a:path w="420" h="402">
                    <a:moveTo>
                      <a:pt x="196" y="402"/>
                    </a:moveTo>
                    <a:cubicBezTo>
                      <a:pt x="190" y="334"/>
                      <a:pt x="169" y="270"/>
                      <a:pt x="135" y="210"/>
                    </a:cubicBezTo>
                    <a:cubicBezTo>
                      <a:pt x="101" y="151"/>
                      <a:pt x="55" y="101"/>
                      <a:pt x="0" y="62"/>
                    </a:cubicBezTo>
                    <a:cubicBezTo>
                      <a:pt x="68" y="21"/>
                      <a:pt x="146" y="0"/>
                      <a:pt x="226" y="0"/>
                    </a:cubicBezTo>
                    <a:cubicBezTo>
                      <a:pt x="293" y="0"/>
                      <a:pt x="360" y="16"/>
                      <a:pt x="420" y="45"/>
                    </a:cubicBezTo>
                    <a:cubicBezTo>
                      <a:pt x="410" y="194"/>
                      <a:pt x="325" y="328"/>
                      <a:pt x="196" y="402"/>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grpSp>
        <p:grpSp>
          <p:nvGrpSpPr>
            <p:cNvPr id="8" name="Group 7">
              <a:extLst>
                <a:ext uri="{FF2B5EF4-FFF2-40B4-BE49-F238E27FC236}">
                  <a16:creationId xmlns:a16="http://schemas.microsoft.com/office/drawing/2014/main" id="{48FA30FB-B8EB-45EF-91D3-4DE087DA40EB}"/>
                </a:ext>
              </a:extLst>
            </p:cNvPr>
            <p:cNvGrpSpPr/>
            <p:nvPr/>
          </p:nvGrpSpPr>
          <p:grpSpPr>
            <a:xfrm>
              <a:off x="7400925" y="2779713"/>
              <a:ext cx="3457576" cy="3178175"/>
              <a:chOff x="7400925" y="2779713"/>
              <a:chExt cx="3457576" cy="3178175"/>
            </a:xfrm>
          </p:grpSpPr>
          <p:sp>
            <p:nvSpPr>
              <p:cNvPr id="9" name="Freeform 10">
                <a:extLst>
                  <a:ext uri="{FF2B5EF4-FFF2-40B4-BE49-F238E27FC236}">
                    <a16:creationId xmlns:a16="http://schemas.microsoft.com/office/drawing/2014/main" id="{42459904-E36C-4705-9031-7846CEDE438D}"/>
                  </a:ext>
                </a:extLst>
              </p:cNvPr>
              <p:cNvSpPr>
                <a:spLocks/>
              </p:cNvSpPr>
              <p:nvPr/>
            </p:nvSpPr>
            <p:spPr bwMode="auto">
              <a:xfrm>
                <a:off x="8243888" y="2779713"/>
                <a:ext cx="2614613" cy="3178175"/>
              </a:xfrm>
              <a:custGeom>
                <a:avLst/>
                <a:gdLst>
                  <a:gd name="T0" fmla="*/ 225 w 686"/>
                  <a:gd name="T1" fmla="*/ 833 h 833"/>
                  <a:gd name="T2" fmla="*/ 3 w 686"/>
                  <a:gd name="T3" fmla="*/ 773 h 833"/>
                  <a:gd name="T4" fmla="*/ 0 w 686"/>
                  <a:gd name="T5" fmla="*/ 771 h 833"/>
                  <a:gd name="T6" fmla="*/ 198 w 686"/>
                  <a:gd name="T7" fmla="*/ 372 h 833"/>
                  <a:gd name="T8" fmla="*/ 445 w 686"/>
                  <a:gd name="T9" fmla="*/ 0 h 833"/>
                  <a:gd name="T10" fmla="*/ 448 w 686"/>
                  <a:gd name="T11" fmla="*/ 2 h 833"/>
                  <a:gd name="T12" fmla="*/ 655 w 686"/>
                  <a:gd name="T13" fmla="*/ 272 h 833"/>
                  <a:gd name="T14" fmla="*/ 611 w 686"/>
                  <a:gd name="T15" fmla="*/ 610 h 833"/>
                  <a:gd name="T16" fmla="*/ 225 w 686"/>
                  <a:gd name="T17" fmla="*/ 833 h 833"/>
                  <a:gd name="T18" fmla="*/ 225 w 686"/>
                  <a:gd name="T19" fmla="*/ 833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6" h="833">
                    <a:moveTo>
                      <a:pt x="225" y="833"/>
                    </a:moveTo>
                    <a:cubicBezTo>
                      <a:pt x="147" y="833"/>
                      <a:pt x="70" y="812"/>
                      <a:pt x="3" y="773"/>
                    </a:cubicBezTo>
                    <a:cubicBezTo>
                      <a:pt x="2" y="772"/>
                      <a:pt x="1" y="772"/>
                      <a:pt x="0" y="771"/>
                    </a:cubicBezTo>
                    <a:cubicBezTo>
                      <a:pt x="128" y="680"/>
                      <a:pt x="203" y="530"/>
                      <a:pt x="198" y="372"/>
                    </a:cubicBezTo>
                    <a:cubicBezTo>
                      <a:pt x="337" y="297"/>
                      <a:pt x="430" y="157"/>
                      <a:pt x="445" y="0"/>
                    </a:cubicBezTo>
                    <a:cubicBezTo>
                      <a:pt x="446" y="1"/>
                      <a:pt x="447" y="1"/>
                      <a:pt x="448" y="2"/>
                    </a:cubicBezTo>
                    <a:cubicBezTo>
                      <a:pt x="551" y="61"/>
                      <a:pt x="624" y="157"/>
                      <a:pt x="655" y="272"/>
                    </a:cubicBezTo>
                    <a:cubicBezTo>
                      <a:pt x="686" y="387"/>
                      <a:pt x="670" y="507"/>
                      <a:pt x="611" y="610"/>
                    </a:cubicBezTo>
                    <a:cubicBezTo>
                      <a:pt x="531" y="747"/>
                      <a:pt x="383" y="833"/>
                      <a:pt x="225" y="833"/>
                    </a:cubicBezTo>
                    <a:cubicBezTo>
                      <a:pt x="225" y="833"/>
                      <a:pt x="225" y="833"/>
                      <a:pt x="225" y="833"/>
                    </a:cubicBezTo>
                    <a:close/>
                  </a:path>
                </a:pathLst>
              </a:custGeom>
              <a:solidFill>
                <a:schemeClr val="accent4"/>
              </a:solidFill>
              <a:ln>
                <a:noFill/>
              </a:ln>
            </p:spPr>
            <p:txBody>
              <a:bodyPr/>
              <a:lstStyle/>
              <a:p>
                <a:pPr eaLnBrk="1" fontAlgn="auto" hangingPunct="1">
                  <a:spcBef>
                    <a:spcPts val="0"/>
                  </a:spcBef>
                  <a:spcAft>
                    <a:spcPts val="0"/>
                  </a:spcAft>
                  <a:defRPr/>
                </a:pPr>
                <a:endParaRPr lang="ru-RU">
                  <a:latin typeface="+mn-lt"/>
                </a:endParaRPr>
              </a:p>
            </p:txBody>
          </p:sp>
          <p:sp>
            <p:nvSpPr>
              <p:cNvPr id="10" name="Freeform 11">
                <a:extLst>
                  <a:ext uri="{FF2B5EF4-FFF2-40B4-BE49-F238E27FC236}">
                    <a16:creationId xmlns:a16="http://schemas.microsoft.com/office/drawing/2014/main" id="{7DF415A5-7575-4B6A-A05A-DCA45B22EA03}"/>
                  </a:ext>
                </a:extLst>
              </p:cNvPr>
              <p:cNvSpPr>
                <a:spLocks/>
              </p:cNvSpPr>
              <p:nvPr/>
            </p:nvSpPr>
            <p:spPr bwMode="auto">
              <a:xfrm>
                <a:off x="7400925" y="4244975"/>
                <a:ext cx="1504950" cy="1422400"/>
              </a:xfrm>
              <a:custGeom>
                <a:avLst/>
                <a:gdLst>
                  <a:gd name="T0" fmla="*/ 197 w 395"/>
                  <a:gd name="T1" fmla="*/ 373 h 373"/>
                  <a:gd name="T2" fmla="*/ 1 w 395"/>
                  <a:gd name="T3" fmla="*/ 0 h 373"/>
                  <a:gd name="T4" fmla="*/ 197 w 395"/>
                  <a:gd name="T5" fmla="*/ 43 h 373"/>
                  <a:gd name="T6" fmla="*/ 394 w 395"/>
                  <a:gd name="T7" fmla="*/ 0 h 373"/>
                  <a:gd name="T8" fmla="*/ 197 w 395"/>
                  <a:gd name="T9" fmla="*/ 373 h 373"/>
                </a:gdLst>
                <a:ahLst/>
                <a:cxnLst>
                  <a:cxn ang="0">
                    <a:pos x="T0" y="T1"/>
                  </a:cxn>
                  <a:cxn ang="0">
                    <a:pos x="T2" y="T3"/>
                  </a:cxn>
                  <a:cxn ang="0">
                    <a:pos x="T4" y="T5"/>
                  </a:cxn>
                  <a:cxn ang="0">
                    <a:pos x="T6" y="T7"/>
                  </a:cxn>
                  <a:cxn ang="0">
                    <a:pos x="T8" y="T9"/>
                  </a:cxn>
                </a:cxnLst>
                <a:rect l="0" t="0" r="r" b="b"/>
                <a:pathLst>
                  <a:path w="395" h="373">
                    <a:moveTo>
                      <a:pt x="197" y="373"/>
                    </a:moveTo>
                    <a:cubicBezTo>
                      <a:pt x="74" y="289"/>
                      <a:pt x="0" y="149"/>
                      <a:pt x="1" y="0"/>
                    </a:cubicBezTo>
                    <a:cubicBezTo>
                      <a:pt x="63" y="29"/>
                      <a:pt x="129" y="43"/>
                      <a:pt x="197" y="43"/>
                    </a:cubicBezTo>
                    <a:cubicBezTo>
                      <a:pt x="266" y="43"/>
                      <a:pt x="332" y="29"/>
                      <a:pt x="394" y="0"/>
                    </a:cubicBezTo>
                    <a:cubicBezTo>
                      <a:pt x="395" y="149"/>
                      <a:pt x="321" y="289"/>
                      <a:pt x="197" y="373"/>
                    </a:cubicBezTo>
                    <a:close/>
                  </a:path>
                </a:pathLst>
              </a:custGeom>
              <a:solidFill>
                <a:schemeClr val="accent4"/>
              </a:solidFill>
              <a:ln>
                <a:noFill/>
              </a:ln>
            </p:spPr>
            <p:txBody>
              <a:bodyPr/>
              <a:lstStyle/>
              <a:p>
                <a:pPr eaLnBrk="1" fontAlgn="auto" hangingPunct="1">
                  <a:spcBef>
                    <a:spcPts val="0"/>
                  </a:spcBef>
                  <a:spcAft>
                    <a:spcPts val="0"/>
                  </a:spcAft>
                  <a:defRPr/>
                </a:pPr>
                <a:endParaRPr lang="ru-RU">
                  <a:latin typeface="+mn-lt"/>
                </a:endParaRPr>
              </a:p>
            </p:txBody>
          </p:sp>
        </p:grpSp>
        <p:sp>
          <p:nvSpPr>
            <p:cNvPr id="11" name="Rectangle 12">
              <a:extLst>
                <a:ext uri="{FF2B5EF4-FFF2-40B4-BE49-F238E27FC236}">
                  <a16:creationId xmlns:a16="http://schemas.microsoft.com/office/drawing/2014/main" id="{A1C79D6C-9A42-450E-9A01-A1E480930DD2}"/>
                </a:ext>
              </a:extLst>
            </p:cNvPr>
            <p:cNvSpPr>
              <a:spLocks noChangeArrowheads="1"/>
            </p:cNvSpPr>
            <p:nvPr/>
          </p:nvSpPr>
          <p:spPr bwMode="auto">
            <a:xfrm>
              <a:off x="6853238" y="2794000"/>
              <a:ext cx="811213" cy="755650"/>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ru-RU" altLang="ru-RU" sz="3600" b="1" dirty="0">
                  <a:solidFill>
                    <a:srgbClr val="FFFFFF"/>
                  </a:solidFill>
                  <a:latin typeface="Open Sans" panose="020B0606030504020204" pitchFamily="34" charset="0"/>
                </a:rPr>
                <a:t>01</a:t>
              </a:r>
              <a:endParaRPr lang="ru-RU" altLang="ru-RU" dirty="0"/>
            </a:p>
          </p:txBody>
        </p:sp>
        <p:sp>
          <p:nvSpPr>
            <p:cNvPr id="12" name="Rectangle 13">
              <a:extLst>
                <a:ext uri="{FF2B5EF4-FFF2-40B4-BE49-F238E27FC236}">
                  <a16:creationId xmlns:a16="http://schemas.microsoft.com/office/drawing/2014/main" id="{C3E4C54A-8EC2-4AE7-92D5-57FA96CF27EE}"/>
                </a:ext>
              </a:extLst>
            </p:cNvPr>
            <p:cNvSpPr>
              <a:spLocks noChangeArrowheads="1"/>
            </p:cNvSpPr>
            <p:nvPr/>
          </p:nvSpPr>
          <p:spPr bwMode="auto">
            <a:xfrm>
              <a:off x="8934450" y="2794000"/>
              <a:ext cx="811213" cy="755650"/>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ru-RU" altLang="ru-RU" sz="3600" b="1">
                  <a:solidFill>
                    <a:srgbClr val="FFFFFF"/>
                  </a:solidFill>
                  <a:latin typeface="Open Sans" panose="020B0606030504020204" pitchFamily="34" charset="0"/>
                </a:rPr>
                <a:t>02</a:t>
              </a:r>
              <a:endParaRPr lang="ru-RU" altLang="ru-RU"/>
            </a:p>
          </p:txBody>
        </p:sp>
        <p:sp>
          <p:nvSpPr>
            <p:cNvPr id="13" name="Rectangle 14">
              <a:extLst>
                <a:ext uri="{FF2B5EF4-FFF2-40B4-BE49-F238E27FC236}">
                  <a16:creationId xmlns:a16="http://schemas.microsoft.com/office/drawing/2014/main" id="{BF97080C-315A-41E8-95C1-0CCBE613A14E}"/>
                </a:ext>
              </a:extLst>
            </p:cNvPr>
            <p:cNvSpPr>
              <a:spLocks noChangeArrowheads="1"/>
            </p:cNvSpPr>
            <p:nvPr/>
          </p:nvSpPr>
          <p:spPr bwMode="auto">
            <a:xfrm>
              <a:off x="7878763" y="4560888"/>
              <a:ext cx="835025" cy="777875"/>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ru-RU" altLang="ru-RU" sz="3600" b="1">
                  <a:solidFill>
                    <a:srgbClr val="FFFFFF"/>
                  </a:solidFill>
                  <a:latin typeface="Open Sans" panose="020B0606030504020204" pitchFamily="34" charset="0"/>
                </a:rPr>
                <a:t>03</a:t>
              </a:r>
              <a:endParaRPr lang="ru-RU" altLang="ru-RU"/>
            </a:p>
          </p:txBody>
        </p:sp>
        <p:sp>
          <p:nvSpPr>
            <p:cNvPr id="14" name="Freeform 15">
              <a:extLst>
                <a:ext uri="{FF2B5EF4-FFF2-40B4-BE49-F238E27FC236}">
                  <a16:creationId xmlns:a16="http://schemas.microsoft.com/office/drawing/2014/main" id="{287AF2B1-211C-4C70-A9B5-97038C6F676C}"/>
                </a:ext>
              </a:extLst>
            </p:cNvPr>
            <p:cNvSpPr>
              <a:spLocks noEditPoints="1"/>
            </p:cNvSpPr>
            <p:nvPr/>
          </p:nvSpPr>
          <p:spPr bwMode="auto">
            <a:xfrm>
              <a:off x="9607550" y="4302125"/>
              <a:ext cx="476250" cy="690563"/>
            </a:xfrm>
            <a:custGeom>
              <a:avLst/>
              <a:gdLst>
                <a:gd name="T0" fmla="*/ 57 w 125"/>
                <a:gd name="T1" fmla="*/ 89 h 181"/>
                <a:gd name="T2" fmla="*/ 68 w 125"/>
                <a:gd name="T3" fmla="*/ 89 h 181"/>
                <a:gd name="T4" fmla="*/ 68 w 125"/>
                <a:gd name="T5" fmla="*/ 143 h 181"/>
                <a:gd name="T6" fmla="*/ 57 w 125"/>
                <a:gd name="T7" fmla="*/ 143 h 181"/>
                <a:gd name="T8" fmla="*/ 57 w 125"/>
                <a:gd name="T9" fmla="*/ 89 h 181"/>
                <a:gd name="T10" fmla="*/ 62 w 125"/>
                <a:gd name="T11" fmla="*/ 0 h 181"/>
                <a:gd name="T12" fmla="*/ 0 w 125"/>
                <a:gd name="T13" fmla="*/ 63 h 181"/>
                <a:gd name="T14" fmla="*/ 13 w 125"/>
                <a:gd name="T15" fmla="*/ 101 h 181"/>
                <a:gd name="T16" fmla="*/ 27 w 125"/>
                <a:gd name="T17" fmla="*/ 131 h 181"/>
                <a:gd name="T18" fmla="*/ 40 w 125"/>
                <a:gd name="T19" fmla="*/ 143 h 181"/>
                <a:gd name="T20" fmla="*/ 47 w 125"/>
                <a:gd name="T21" fmla="*/ 143 h 181"/>
                <a:gd name="T22" fmla="*/ 47 w 125"/>
                <a:gd name="T23" fmla="*/ 89 h 181"/>
                <a:gd name="T24" fmla="*/ 38 w 125"/>
                <a:gd name="T25" fmla="*/ 89 h 181"/>
                <a:gd name="T26" fmla="*/ 19 w 125"/>
                <a:gd name="T27" fmla="*/ 71 h 181"/>
                <a:gd name="T28" fmla="*/ 38 w 125"/>
                <a:gd name="T29" fmla="*/ 52 h 181"/>
                <a:gd name="T30" fmla="*/ 56 w 125"/>
                <a:gd name="T31" fmla="*/ 71 h 181"/>
                <a:gd name="T32" fmla="*/ 54 w 125"/>
                <a:gd name="T33" fmla="*/ 79 h 181"/>
                <a:gd name="T34" fmla="*/ 71 w 125"/>
                <a:gd name="T35" fmla="*/ 79 h 181"/>
                <a:gd name="T36" fmla="*/ 69 w 125"/>
                <a:gd name="T37" fmla="*/ 71 h 181"/>
                <a:gd name="T38" fmla="*/ 87 w 125"/>
                <a:gd name="T39" fmla="*/ 52 h 181"/>
                <a:gd name="T40" fmla="*/ 105 w 125"/>
                <a:gd name="T41" fmla="*/ 71 h 181"/>
                <a:gd name="T42" fmla="*/ 87 w 125"/>
                <a:gd name="T43" fmla="*/ 89 h 181"/>
                <a:gd name="T44" fmla="*/ 78 w 125"/>
                <a:gd name="T45" fmla="*/ 89 h 181"/>
                <a:gd name="T46" fmla="*/ 78 w 125"/>
                <a:gd name="T47" fmla="*/ 143 h 181"/>
                <a:gd name="T48" fmla="*/ 85 w 125"/>
                <a:gd name="T49" fmla="*/ 143 h 181"/>
                <a:gd name="T50" fmla="*/ 98 w 125"/>
                <a:gd name="T51" fmla="*/ 131 h 181"/>
                <a:gd name="T52" fmla="*/ 112 w 125"/>
                <a:gd name="T53" fmla="*/ 101 h 181"/>
                <a:gd name="T54" fmla="*/ 125 w 125"/>
                <a:gd name="T55" fmla="*/ 63 h 181"/>
                <a:gd name="T56" fmla="*/ 62 w 125"/>
                <a:gd name="T57" fmla="*/ 0 h 181"/>
                <a:gd name="T58" fmla="*/ 29 w 125"/>
                <a:gd name="T59" fmla="*/ 71 h 181"/>
                <a:gd name="T60" fmla="*/ 38 w 125"/>
                <a:gd name="T61" fmla="*/ 79 h 181"/>
                <a:gd name="T62" fmla="*/ 46 w 125"/>
                <a:gd name="T63" fmla="*/ 71 h 181"/>
                <a:gd name="T64" fmla="*/ 38 w 125"/>
                <a:gd name="T65" fmla="*/ 62 h 181"/>
                <a:gd name="T66" fmla="*/ 29 w 125"/>
                <a:gd name="T67" fmla="*/ 71 h 181"/>
                <a:gd name="T68" fmla="*/ 95 w 125"/>
                <a:gd name="T69" fmla="*/ 71 h 181"/>
                <a:gd name="T70" fmla="*/ 87 w 125"/>
                <a:gd name="T71" fmla="*/ 62 h 181"/>
                <a:gd name="T72" fmla="*/ 78 w 125"/>
                <a:gd name="T73" fmla="*/ 71 h 181"/>
                <a:gd name="T74" fmla="*/ 87 w 125"/>
                <a:gd name="T75" fmla="*/ 79 h 181"/>
                <a:gd name="T76" fmla="*/ 95 w 125"/>
                <a:gd name="T77" fmla="*/ 71 h 181"/>
                <a:gd name="T78" fmla="*/ 92 w 125"/>
                <a:gd name="T79" fmla="*/ 158 h 181"/>
                <a:gd name="T80" fmla="*/ 87 w 125"/>
                <a:gd name="T81" fmla="*/ 153 h 181"/>
                <a:gd name="T82" fmla="*/ 38 w 125"/>
                <a:gd name="T83" fmla="*/ 153 h 181"/>
                <a:gd name="T84" fmla="*/ 33 w 125"/>
                <a:gd name="T85" fmla="*/ 158 h 181"/>
                <a:gd name="T86" fmla="*/ 38 w 125"/>
                <a:gd name="T87" fmla="*/ 163 h 181"/>
                <a:gd name="T88" fmla="*/ 87 w 125"/>
                <a:gd name="T89" fmla="*/ 163 h 181"/>
                <a:gd name="T90" fmla="*/ 92 w 125"/>
                <a:gd name="T91" fmla="*/ 158 h 181"/>
                <a:gd name="T92" fmla="*/ 86 w 125"/>
                <a:gd name="T93" fmla="*/ 176 h 181"/>
                <a:gd name="T94" fmla="*/ 81 w 125"/>
                <a:gd name="T95" fmla="*/ 171 h 181"/>
                <a:gd name="T96" fmla="*/ 44 w 125"/>
                <a:gd name="T97" fmla="*/ 171 h 181"/>
                <a:gd name="T98" fmla="*/ 39 w 125"/>
                <a:gd name="T99" fmla="*/ 176 h 181"/>
                <a:gd name="T100" fmla="*/ 44 w 125"/>
                <a:gd name="T101" fmla="*/ 181 h 181"/>
                <a:gd name="T102" fmla="*/ 81 w 125"/>
                <a:gd name="T103" fmla="*/ 181 h 181"/>
                <a:gd name="T104" fmla="*/ 86 w 125"/>
                <a:gd name="T105"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1">
                  <a:moveTo>
                    <a:pt x="57" y="89"/>
                  </a:moveTo>
                  <a:cubicBezTo>
                    <a:pt x="68" y="89"/>
                    <a:pt x="68" y="89"/>
                    <a:pt x="68" y="89"/>
                  </a:cubicBezTo>
                  <a:cubicBezTo>
                    <a:pt x="68" y="143"/>
                    <a:pt x="68" y="143"/>
                    <a:pt x="68" y="143"/>
                  </a:cubicBezTo>
                  <a:cubicBezTo>
                    <a:pt x="57" y="143"/>
                    <a:pt x="57" y="143"/>
                    <a:pt x="57" y="143"/>
                  </a:cubicBezTo>
                  <a:lnTo>
                    <a:pt x="57" y="89"/>
                  </a:lnTo>
                  <a:close/>
                  <a:moveTo>
                    <a:pt x="62" y="0"/>
                  </a:moveTo>
                  <a:cubicBezTo>
                    <a:pt x="28" y="0"/>
                    <a:pt x="0" y="29"/>
                    <a:pt x="0" y="63"/>
                  </a:cubicBezTo>
                  <a:cubicBezTo>
                    <a:pt x="0" y="78"/>
                    <a:pt x="5" y="91"/>
                    <a:pt x="13" y="101"/>
                  </a:cubicBezTo>
                  <a:cubicBezTo>
                    <a:pt x="24" y="116"/>
                    <a:pt x="27" y="123"/>
                    <a:pt x="27" y="131"/>
                  </a:cubicBezTo>
                  <a:cubicBezTo>
                    <a:pt x="27" y="138"/>
                    <a:pt x="33" y="143"/>
                    <a:pt x="40" y="143"/>
                  </a:cubicBezTo>
                  <a:cubicBezTo>
                    <a:pt x="47" y="143"/>
                    <a:pt x="47" y="143"/>
                    <a:pt x="47" y="143"/>
                  </a:cubicBezTo>
                  <a:cubicBezTo>
                    <a:pt x="47" y="89"/>
                    <a:pt x="47" y="89"/>
                    <a:pt x="47" y="89"/>
                  </a:cubicBezTo>
                  <a:cubicBezTo>
                    <a:pt x="38" y="89"/>
                    <a:pt x="38" y="89"/>
                    <a:pt x="38" y="89"/>
                  </a:cubicBezTo>
                  <a:cubicBezTo>
                    <a:pt x="28" y="89"/>
                    <a:pt x="19" y="81"/>
                    <a:pt x="19" y="71"/>
                  </a:cubicBezTo>
                  <a:cubicBezTo>
                    <a:pt x="19" y="60"/>
                    <a:pt x="28" y="52"/>
                    <a:pt x="38" y="52"/>
                  </a:cubicBezTo>
                  <a:cubicBezTo>
                    <a:pt x="48" y="52"/>
                    <a:pt x="56" y="60"/>
                    <a:pt x="56" y="71"/>
                  </a:cubicBezTo>
                  <a:cubicBezTo>
                    <a:pt x="56" y="74"/>
                    <a:pt x="55" y="77"/>
                    <a:pt x="54" y="79"/>
                  </a:cubicBezTo>
                  <a:cubicBezTo>
                    <a:pt x="71" y="79"/>
                    <a:pt x="71" y="79"/>
                    <a:pt x="71" y="79"/>
                  </a:cubicBezTo>
                  <a:cubicBezTo>
                    <a:pt x="69" y="77"/>
                    <a:pt x="69" y="74"/>
                    <a:pt x="69" y="71"/>
                  </a:cubicBezTo>
                  <a:cubicBezTo>
                    <a:pt x="69" y="60"/>
                    <a:pt x="77" y="52"/>
                    <a:pt x="87" y="52"/>
                  </a:cubicBezTo>
                  <a:cubicBezTo>
                    <a:pt x="97" y="52"/>
                    <a:pt x="105" y="60"/>
                    <a:pt x="105" y="71"/>
                  </a:cubicBezTo>
                  <a:cubicBezTo>
                    <a:pt x="105" y="81"/>
                    <a:pt x="97" y="89"/>
                    <a:pt x="87" y="89"/>
                  </a:cubicBezTo>
                  <a:cubicBezTo>
                    <a:pt x="78" y="89"/>
                    <a:pt x="78" y="89"/>
                    <a:pt x="78" y="89"/>
                  </a:cubicBezTo>
                  <a:cubicBezTo>
                    <a:pt x="78" y="143"/>
                    <a:pt x="78" y="143"/>
                    <a:pt x="78" y="143"/>
                  </a:cubicBezTo>
                  <a:cubicBezTo>
                    <a:pt x="85" y="143"/>
                    <a:pt x="85" y="143"/>
                    <a:pt x="85" y="143"/>
                  </a:cubicBezTo>
                  <a:cubicBezTo>
                    <a:pt x="92" y="143"/>
                    <a:pt x="98" y="138"/>
                    <a:pt x="98" y="131"/>
                  </a:cubicBezTo>
                  <a:cubicBezTo>
                    <a:pt x="98" y="123"/>
                    <a:pt x="101" y="116"/>
                    <a:pt x="112" y="101"/>
                  </a:cubicBezTo>
                  <a:cubicBezTo>
                    <a:pt x="120" y="91"/>
                    <a:pt x="125" y="78"/>
                    <a:pt x="125" y="63"/>
                  </a:cubicBezTo>
                  <a:cubicBezTo>
                    <a:pt x="125" y="29"/>
                    <a:pt x="97" y="0"/>
                    <a:pt x="62" y="0"/>
                  </a:cubicBezTo>
                  <a:close/>
                  <a:moveTo>
                    <a:pt x="29" y="71"/>
                  </a:moveTo>
                  <a:cubicBezTo>
                    <a:pt x="29" y="75"/>
                    <a:pt x="33" y="79"/>
                    <a:pt x="38" y="79"/>
                  </a:cubicBezTo>
                  <a:cubicBezTo>
                    <a:pt x="43" y="79"/>
                    <a:pt x="46" y="75"/>
                    <a:pt x="46" y="71"/>
                  </a:cubicBezTo>
                  <a:cubicBezTo>
                    <a:pt x="46" y="66"/>
                    <a:pt x="43" y="62"/>
                    <a:pt x="38" y="62"/>
                  </a:cubicBezTo>
                  <a:cubicBezTo>
                    <a:pt x="33" y="62"/>
                    <a:pt x="29" y="66"/>
                    <a:pt x="29" y="71"/>
                  </a:cubicBezTo>
                  <a:close/>
                  <a:moveTo>
                    <a:pt x="95" y="71"/>
                  </a:moveTo>
                  <a:cubicBezTo>
                    <a:pt x="95" y="66"/>
                    <a:pt x="92" y="62"/>
                    <a:pt x="87" y="62"/>
                  </a:cubicBezTo>
                  <a:cubicBezTo>
                    <a:pt x="82" y="62"/>
                    <a:pt x="78" y="66"/>
                    <a:pt x="78" y="71"/>
                  </a:cubicBezTo>
                  <a:cubicBezTo>
                    <a:pt x="78" y="75"/>
                    <a:pt x="82" y="79"/>
                    <a:pt x="87" y="79"/>
                  </a:cubicBezTo>
                  <a:cubicBezTo>
                    <a:pt x="92" y="79"/>
                    <a:pt x="95" y="75"/>
                    <a:pt x="95" y="71"/>
                  </a:cubicBezTo>
                  <a:close/>
                  <a:moveTo>
                    <a:pt x="92" y="158"/>
                  </a:moveTo>
                  <a:cubicBezTo>
                    <a:pt x="92" y="156"/>
                    <a:pt x="90" y="153"/>
                    <a:pt x="87" y="153"/>
                  </a:cubicBezTo>
                  <a:cubicBezTo>
                    <a:pt x="38" y="153"/>
                    <a:pt x="38" y="153"/>
                    <a:pt x="38" y="153"/>
                  </a:cubicBezTo>
                  <a:cubicBezTo>
                    <a:pt x="35" y="153"/>
                    <a:pt x="33" y="156"/>
                    <a:pt x="33" y="158"/>
                  </a:cubicBezTo>
                  <a:cubicBezTo>
                    <a:pt x="33" y="161"/>
                    <a:pt x="35" y="163"/>
                    <a:pt x="38" y="163"/>
                  </a:cubicBezTo>
                  <a:cubicBezTo>
                    <a:pt x="87" y="163"/>
                    <a:pt x="87" y="163"/>
                    <a:pt x="87" y="163"/>
                  </a:cubicBezTo>
                  <a:cubicBezTo>
                    <a:pt x="90" y="163"/>
                    <a:pt x="92" y="161"/>
                    <a:pt x="92" y="158"/>
                  </a:cubicBezTo>
                  <a:close/>
                  <a:moveTo>
                    <a:pt x="86" y="176"/>
                  </a:moveTo>
                  <a:cubicBezTo>
                    <a:pt x="86" y="174"/>
                    <a:pt x="84" y="171"/>
                    <a:pt x="81" y="171"/>
                  </a:cubicBezTo>
                  <a:cubicBezTo>
                    <a:pt x="44" y="171"/>
                    <a:pt x="44" y="171"/>
                    <a:pt x="44" y="171"/>
                  </a:cubicBezTo>
                  <a:cubicBezTo>
                    <a:pt x="41" y="171"/>
                    <a:pt x="39" y="174"/>
                    <a:pt x="39" y="176"/>
                  </a:cubicBezTo>
                  <a:cubicBezTo>
                    <a:pt x="39" y="179"/>
                    <a:pt x="41" y="181"/>
                    <a:pt x="44" y="181"/>
                  </a:cubicBezTo>
                  <a:cubicBezTo>
                    <a:pt x="81" y="181"/>
                    <a:pt x="81" y="181"/>
                    <a:pt x="81" y="181"/>
                  </a:cubicBezTo>
                  <a:cubicBezTo>
                    <a:pt x="84" y="181"/>
                    <a:pt x="86" y="179"/>
                    <a:pt x="86" y="176"/>
                  </a:cubicBezTo>
                  <a:close/>
                </a:path>
              </a:pathLst>
            </a:custGeom>
            <a:solidFill>
              <a:srgbClr val="FFFFFF"/>
            </a:solidFill>
            <a:ln>
              <a:noFill/>
            </a:ln>
          </p:spPr>
          <p:txBody>
            <a:bodyPr/>
            <a:lstStyle/>
            <a:p>
              <a:pPr eaLnBrk="1" fontAlgn="auto" hangingPunct="1">
                <a:spcBef>
                  <a:spcPts val="0"/>
                </a:spcBef>
                <a:spcAft>
                  <a:spcPts val="0"/>
                </a:spcAft>
                <a:defRPr/>
              </a:pPr>
              <a:endParaRPr lang="ru-RU">
                <a:latin typeface="+mn-lt"/>
              </a:endParaRPr>
            </a:p>
          </p:txBody>
        </p:sp>
        <p:sp>
          <p:nvSpPr>
            <p:cNvPr id="15" name="Freeform 16">
              <a:extLst>
                <a:ext uri="{FF2B5EF4-FFF2-40B4-BE49-F238E27FC236}">
                  <a16:creationId xmlns:a16="http://schemas.microsoft.com/office/drawing/2014/main" id="{39F2721A-A816-4C32-BA41-0CEB9D2FFE8D}"/>
                </a:ext>
              </a:extLst>
            </p:cNvPr>
            <p:cNvSpPr>
              <a:spLocks noEditPoints="1"/>
            </p:cNvSpPr>
            <p:nvPr/>
          </p:nvSpPr>
          <p:spPr bwMode="auto">
            <a:xfrm>
              <a:off x="6135688" y="4286250"/>
              <a:ext cx="647700" cy="644525"/>
            </a:xfrm>
            <a:custGeom>
              <a:avLst/>
              <a:gdLst>
                <a:gd name="T0" fmla="*/ 66 w 170"/>
                <a:gd name="T1" fmla="*/ 35 h 169"/>
                <a:gd name="T2" fmla="*/ 85 w 170"/>
                <a:gd name="T3" fmla="*/ 16 h 169"/>
                <a:gd name="T4" fmla="*/ 104 w 170"/>
                <a:gd name="T5" fmla="*/ 35 h 169"/>
                <a:gd name="T6" fmla="*/ 85 w 170"/>
                <a:gd name="T7" fmla="*/ 54 h 169"/>
                <a:gd name="T8" fmla="*/ 66 w 170"/>
                <a:gd name="T9" fmla="*/ 35 h 169"/>
                <a:gd name="T10" fmla="*/ 110 w 170"/>
                <a:gd name="T11" fmla="*/ 62 h 169"/>
                <a:gd name="T12" fmla="*/ 61 w 170"/>
                <a:gd name="T13" fmla="*/ 62 h 169"/>
                <a:gd name="T14" fmla="*/ 54 w 170"/>
                <a:gd name="T15" fmla="*/ 69 h 169"/>
                <a:gd name="T16" fmla="*/ 54 w 170"/>
                <a:gd name="T17" fmla="*/ 112 h 169"/>
                <a:gd name="T18" fmla="*/ 61 w 170"/>
                <a:gd name="T19" fmla="*/ 118 h 169"/>
                <a:gd name="T20" fmla="*/ 67 w 170"/>
                <a:gd name="T21" fmla="*/ 118 h 169"/>
                <a:gd name="T22" fmla="*/ 67 w 170"/>
                <a:gd name="T23" fmla="*/ 163 h 169"/>
                <a:gd name="T24" fmla="*/ 73 w 170"/>
                <a:gd name="T25" fmla="*/ 169 h 169"/>
                <a:gd name="T26" fmla="*/ 98 w 170"/>
                <a:gd name="T27" fmla="*/ 169 h 169"/>
                <a:gd name="T28" fmla="*/ 104 w 170"/>
                <a:gd name="T29" fmla="*/ 163 h 169"/>
                <a:gd name="T30" fmla="*/ 104 w 170"/>
                <a:gd name="T31" fmla="*/ 118 h 169"/>
                <a:gd name="T32" fmla="*/ 110 w 170"/>
                <a:gd name="T33" fmla="*/ 118 h 169"/>
                <a:gd name="T34" fmla="*/ 117 w 170"/>
                <a:gd name="T35" fmla="*/ 112 h 169"/>
                <a:gd name="T36" fmla="*/ 117 w 170"/>
                <a:gd name="T37" fmla="*/ 69 h 169"/>
                <a:gd name="T38" fmla="*/ 110 w 170"/>
                <a:gd name="T39" fmla="*/ 62 h 169"/>
                <a:gd name="T40" fmla="*/ 141 w 170"/>
                <a:gd name="T41" fmla="*/ 35 h 169"/>
                <a:gd name="T42" fmla="*/ 159 w 170"/>
                <a:gd name="T43" fmla="*/ 18 h 169"/>
                <a:gd name="T44" fmla="*/ 141 w 170"/>
                <a:gd name="T45" fmla="*/ 0 h 169"/>
                <a:gd name="T46" fmla="*/ 123 w 170"/>
                <a:gd name="T47" fmla="*/ 18 h 169"/>
                <a:gd name="T48" fmla="*/ 141 w 170"/>
                <a:gd name="T49" fmla="*/ 35 h 169"/>
                <a:gd name="T50" fmla="*/ 164 w 170"/>
                <a:gd name="T51" fmla="*/ 43 h 169"/>
                <a:gd name="T52" fmla="*/ 118 w 170"/>
                <a:gd name="T53" fmla="*/ 43 h 169"/>
                <a:gd name="T54" fmla="*/ 112 w 170"/>
                <a:gd name="T55" fmla="*/ 49 h 169"/>
                <a:gd name="T56" fmla="*/ 112 w 170"/>
                <a:gd name="T57" fmla="*/ 50 h 169"/>
                <a:gd name="T58" fmla="*/ 130 w 170"/>
                <a:gd name="T59" fmla="*/ 69 h 169"/>
                <a:gd name="T60" fmla="*/ 130 w 170"/>
                <a:gd name="T61" fmla="*/ 112 h 169"/>
                <a:gd name="T62" fmla="*/ 124 w 170"/>
                <a:gd name="T63" fmla="*/ 126 h 169"/>
                <a:gd name="T64" fmla="*/ 124 w 170"/>
                <a:gd name="T65" fmla="*/ 136 h 169"/>
                <a:gd name="T66" fmla="*/ 130 w 170"/>
                <a:gd name="T67" fmla="*/ 142 h 169"/>
                <a:gd name="T68" fmla="*/ 153 w 170"/>
                <a:gd name="T69" fmla="*/ 142 h 169"/>
                <a:gd name="T70" fmla="*/ 159 w 170"/>
                <a:gd name="T71" fmla="*/ 136 h 169"/>
                <a:gd name="T72" fmla="*/ 159 w 170"/>
                <a:gd name="T73" fmla="*/ 95 h 169"/>
                <a:gd name="T74" fmla="*/ 164 w 170"/>
                <a:gd name="T75" fmla="*/ 95 h 169"/>
                <a:gd name="T76" fmla="*/ 170 w 170"/>
                <a:gd name="T77" fmla="*/ 89 h 169"/>
                <a:gd name="T78" fmla="*/ 170 w 170"/>
                <a:gd name="T79" fmla="*/ 49 h 169"/>
                <a:gd name="T80" fmla="*/ 164 w 170"/>
                <a:gd name="T81" fmla="*/ 43 h 169"/>
                <a:gd name="T82" fmla="*/ 47 w 170"/>
                <a:gd name="T83" fmla="*/ 18 h 169"/>
                <a:gd name="T84" fmla="*/ 29 w 170"/>
                <a:gd name="T85" fmla="*/ 0 h 169"/>
                <a:gd name="T86" fmla="*/ 12 w 170"/>
                <a:gd name="T87" fmla="*/ 18 h 169"/>
                <a:gd name="T88" fmla="*/ 29 w 170"/>
                <a:gd name="T89" fmla="*/ 35 h 169"/>
                <a:gd name="T90" fmla="*/ 47 w 170"/>
                <a:gd name="T91" fmla="*/ 18 h 169"/>
                <a:gd name="T92" fmla="*/ 0 w 170"/>
                <a:gd name="T93" fmla="*/ 49 h 169"/>
                <a:gd name="T94" fmla="*/ 0 w 170"/>
                <a:gd name="T95" fmla="*/ 89 h 169"/>
                <a:gd name="T96" fmla="*/ 6 w 170"/>
                <a:gd name="T97" fmla="*/ 95 h 169"/>
                <a:gd name="T98" fmla="*/ 12 w 170"/>
                <a:gd name="T99" fmla="*/ 95 h 169"/>
                <a:gd name="T100" fmla="*/ 12 w 170"/>
                <a:gd name="T101" fmla="*/ 136 h 169"/>
                <a:gd name="T102" fmla="*/ 18 w 170"/>
                <a:gd name="T103" fmla="*/ 142 h 169"/>
                <a:gd name="T104" fmla="*/ 41 w 170"/>
                <a:gd name="T105" fmla="*/ 142 h 169"/>
                <a:gd name="T106" fmla="*/ 47 w 170"/>
                <a:gd name="T107" fmla="*/ 136 h 169"/>
                <a:gd name="T108" fmla="*/ 47 w 170"/>
                <a:gd name="T109" fmla="*/ 126 h 169"/>
                <a:gd name="T110" fmla="*/ 41 w 170"/>
                <a:gd name="T111" fmla="*/ 112 h 169"/>
                <a:gd name="T112" fmla="*/ 41 w 170"/>
                <a:gd name="T113" fmla="*/ 69 h 169"/>
                <a:gd name="T114" fmla="*/ 58 w 170"/>
                <a:gd name="T115" fmla="*/ 50 h 169"/>
                <a:gd name="T116" fmla="*/ 58 w 170"/>
                <a:gd name="T117" fmla="*/ 49 h 169"/>
                <a:gd name="T118" fmla="*/ 52 w 170"/>
                <a:gd name="T119" fmla="*/ 43 h 169"/>
                <a:gd name="T120" fmla="*/ 6 w 170"/>
                <a:gd name="T121" fmla="*/ 43 h 169"/>
                <a:gd name="T122" fmla="*/ 0 w 170"/>
                <a:gd name="T123" fmla="*/ 4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69">
                  <a:moveTo>
                    <a:pt x="66" y="35"/>
                  </a:moveTo>
                  <a:cubicBezTo>
                    <a:pt x="66" y="25"/>
                    <a:pt x="75" y="16"/>
                    <a:pt x="85" y="16"/>
                  </a:cubicBezTo>
                  <a:cubicBezTo>
                    <a:pt x="96" y="16"/>
                    <a:pt x="104" y="25"/>
                    <a:pt x="104" y="35"/>
                  </a:cubicBezTo>
                  <a:cubicBezTo>
                    <a:pt x="104" y="46"/>
                    <a:pt x="96" y="54"/>
                    <a:pt x="85" y="54"/>
                  </a:cubicBezTo>
                  <a:cubicBezTo>
                    <a:pt x="75" y="54"/>
                    <a:pt x="66" y="46"/>
                    <a:pt x="66" y="35"/>
                  </a:cubicBezTo>
                  <a:close/>
                  <a:moveTo>
                    <a:pt x="110" y="62"/>
                  </a:moveTo>
                  <a:cubicBezTo>
                    <a:pt x="61" y="62"/>
                    <a:pt x="61" y="62"/>
                    <a:pt x="61" y="62"/>
                  </a:cubicBezTo>
                  <a:cubicBezTo>
                    <a:pt x="57" y="62"/>
                    <a:pt x="54" y="65"/>
                    <a:pt x="54" y="69"/>
                  </a:cubicBezTo>
                  <a:cubicBezTo>
                    <a:pt x="54" y="112"/>
                    <a:pt x="54" y="112"/>
                    <a:pt x="54" y="112"/>
                  </a:cubicBezTo>
                  <a:cubicBezTo>
                    <a:pt x="54" y="115"/>
                    <a:pt x="57" y="118"/>
                    <a:pt x="61" y="118"/>
                  </a:cubicBezTo>
                  <a:cubicBezTo>
                    <a:pt x="67" y="118"/>
                    <a:pt x="67" y="118"/>
                    <a:pt x="67" y="118"/>
                  </a:cubicBezTo>
                  <a:cubicBezTo>
                    <a:pt x="67" y="163"/>
                    <a:pt x="67" y="163"/>
                    <a:pt x="67" y="163"/>
                  </a:cubicBezTo>
                  <a:cubicBezTo>
                    <a:pt x="67" y="166"/>
                    <a:pt x="69" y="169"/>
                    <a:pt x="73" y="169"/>
                  </a:cubicBezTo>
                  <a:cubicBezTo>
                    <a:pt x="98" y="169"/>
                    <a:pt x="98" y="169"/>
                    <a:pt x="98" y="169"/>
                  </a:cubicBezTo>
                  <a:cubicBezTo>
                    <a:pt x="102" y="169"/>
                    <a:pt x="104" y="166"/>
                    <a:pt x="104" y="163"/>
                  </a:cubicBezTo>
                  <a:cubicBezTo>
                    <a:pt x="104" y="118"/>
                    <a:pt x="104" y="118"/>
                    <a:pt x="104" y="118"/>
                  </a:cubicBezTo>
                  <a:cubicBezTo>
                    <a:pt x="110" y="118"/>
                    <a:pt x="110" y="118"/>
                    <a:pt x="110" y="118"/>
                  </a:cubicBezTo>
                  <a:cubicBezTo>
                    <a:pt x="114" y="118"/>
                    <a:pt x="117" y="115"/>
                    <a:pt x="117" y="112"/>
                  </a:cubicBezTo>
                  <a:cubicBezTo>
                    <a:pt x="117" y="69"/>
                    <a:pt x="117" y="69"/>
                    <a:pt x="117" y="69"/>
                  </a:cubicBezTo>
                  <a:cubicBezTo>
                    <a:pt x="117" y="65"/>
                    <a:pt x="114" y="62"/>
                    <a:pt x="110" y="62"/>
                  </a:cubicBezTo>
                  <a:close/>
                  <a:moveTo>
                    <a:pt x="141" y="35"/>
                  </a:moveTo>
                  <a:cubicBezTo>
                    <a:pt x="151" y="35"/>
                    <a:pt x="159" y="27"/>
                    <a:pt x="159" y="18"/>
                  </a:cubicBezTo>
                  <a:cubicBezTo>
                    <a:pt x="159" y="8"/>
                    <a:pt x="151" y="0"/>
                    <a:pt x="141" y="0"/>
                  </a:cubicBezTo>
                  <a:cubicBezTo>
                    <a:pt x="131" y="0"/>
                    <a:pt x="123" y="8"/>
                    <a:pt x="123" y="18"/>
                  </a:cubicBezTo>
                  <a:cubicBezTo>
                    <a:pt x="123" y="27"/>
                    <a:pt x="131" y="35"/>
                    <a:pt x="141" y="35"/>
                  </a:cubicBezTo>
                  <a:close/>
                  <a:moveTo>
                    <a:pt x="164" y="43"/>
                  </a:moveTo>
                  <a:cubicBezTo>
                    <a:pt x="118" y="43"/>
                    <a:pt x="118" y="43"/>
                    <a:pt x="118" y="43"/>
                  </a:cubicBezTo>
                  <a:cubicBezTo>
                    <a:pt x="115" y="43"/>
                    <a:pt x="112" y="46"/>
                    <a:pt x="112" y="49"/>
                  </a:cubicBezTo>
                  <a:cubicBezTo>
                    <a:pt x="112" y="50"/>
                    <a:pt x="112" y="50"/>
                    <a:pt x="112" y="50"/>
                  </a:cubicBezTo>
                  <a:cubicBezTo>
                    <a:pt x="122" y="50"/>
                    <a:pt x="130" y="59"/>
                    <a:pt x="130" y="69"/>
                  </a:cubicBezTo>
                  <a:cubicBezTo>
                    <a:pt x="130" y="112"/>
                    <a:pt x="130" y="112"/>
                    <a:pt x="130" y="112"/>
                  </a:cubicBezTo>
                  <a:cubicBezTo>
                    <a:pt x="130" y="117"/>
                    <a:pt x="127" y="122"/>
                    <a:pt x="124" y="126"/>
                  </a:cubicBezTo>
                  <a:cubicBezTo>
                    <a:pt x="124" y="136"/>
                    <a:pt x="124" y="136"/>
                    <a:pt x="124" y="136"/>
                  </a:cubicBezTo>
                  <a:cubicBezTo>
                    <a:pt x="124" y="140"/>
                    <a:pt x="126" y="142"/>
                    <a:pt x="130" y="142"/>
                  </a:cubicBezTo>
                  <a:cubicBezTo>
                    <a:pt x="153" y="142"/>
                    <a:pt x="153" y="142"/>
                    <a:pt x="153" y="142"/>
                  </a:cubicBezTo>
                  <a:cubicBezTo>
                    <a:pt x="156" y="142"/>
                    <a:pt x="159" y="140"/>
                    <a:pt x="159" y="136"/>
                  </a:cubicBezTo>
                  <a:cubicBezTo>
                    <a:pt x="159" y="95"/>
                    <a:pt x="159" y="95"/>
                    <a:pt x="159" y="95"/>
                  </a:cubicBezTo>
                  <a:cubicBezTo>
                    <a:pt x="164" y="95"/>
                    <a:pt x="164" y="95"/>
                    <a:pt x="164" y="95"/>
                  </a:cubicBezTo>
                  <a:cubicBezTo>
                    <a:pt x="168" y="95"/>
                    <a:pt x="170" y="92"/>
                    <a:pt x="170" y="89"/>
                  </a:cubicBezTo>
                  <a:cubicBezTo>
                    <a:pt x="170" y="49"/>
                    <a:pt x="170" y="49"/>
                    <a:pt x="170" y="49"/>
                  </a:cubicBezTo>
                  <a:cubicBezTo>
                    <a:pt x="170" y="46"/>
                    <a:pt x="168" y="43"/>
                    <a:pt x="164" y="43"/>
                  </a:cubicBezTo>
                  <a:close/>
                  <a:moveTo>
                    <a:pt x="47" y="18"/>
                  </a:moveTo>
                  <a:cubicBezTo>
                    <a:pt x="47" y="8"/>
                    <a:pt x="39" y="0"/>
                    <a:pt x="29" y="0"/>
                  </a:cubicBezTo>
                  <a:cubicBezTo>
                    <a:pt x="20" y="0"/>
                    <a:pt x="12" y="8"/>
                    <a:pt x="12" y="18"/>
                  </a:cubicBezTo>
                  <a:cubicBezTo>
                    <a:pt x="12" y="27"/>
                    <a:pt x="20" y="35"/>
                    <a:pt x="29" y="35"/>
                  </a:cubicBezTo>
                  <a:cubicBezTo>
                    <a:pt x="39" y="35"/>
                    <a:pt x="47" y="27"/>
                    <a:pt x="47" y="18"/>
                  </a:cubicBezTo>
                  <a:close/>
                  <a:moveTo>
                    <a:pt x="0" y="49"/>
                  </a:moveTo>
                  <a:cubicBezTo>
                    <a:pt x="0" y="89"/>
                    <a:pt x="0" y="89"/>
                    <a:pt x="0" y="89"/>
                  </a:cubicBezTo>
                  <a:cubicBezTo>
                    <a:pt x="0" y="92"/>
                    <a:pt x="3" y="95"/>
                    <a:pt x="6" y="95"/>
                  </a:cubicBezTo>
                  <a:cubicBezTo>
                    <a:pt x="12" y="95"/>
                    <a:pt x="12" y="95"/>
                    <a:pt x="12" y="95"/>
                  </a:cubicBezTo>
                  <a:cubicBezTo>
                    <a:pt x="12" y="136"/>
                    <a:pt x="12" y="136"/>
                    <a:pt x="12" y="136"/>
                  </a:cubicBezTo>
                  <a:cubicBezTo>
                    <a:pt x="12" y="140"/>
                    <a:pt x="14" y="142"/>
                    <a:pt x="18" y="142"/>
                  </a:cubicBezTo>
                  <a:cubicBezTo>
                    <a:pt x="41" y="142"/>
                    <a:pt x="41" y="142"/>
                    <a:pt x="41" y="142"/>
                  </a:cubicBezTo>
                  <a:cubicBezTo>
                    <a:pt x="44" y="142"/>
                    <a:pt x="47" y="140"/>
                    <a:pt x="47" y="136"/>
                  </a:cubicBezTo>
                  <a:cubicBezTo>
                    <a:pt x="47" y="126"/>
                    <a:pt x="47" y="126"/>
                    <a:pt x="47" y="126"/>
                  </a:cubicBezTo>
                  <a:cubicBezTo>
                    <a:pt x="43" y="122"/>
                    <a:pt x="41" y="117"/>
                    <a:pt x="41" y="112"/>
                  </a:cubicBezTo>
                  <a:cubicBezTo>
                    <a:pt x="41" y="69"/>
                    <a:pt x="41" y="69"/>
                    <a:pt x="41" y="69"/>
                  </a:cubicBezTo>
                  <a:cubicBezTo>
                    <a:pt x="41" y="59"/>
                    <a:pt x="49" y="50"/>
                    <a:pt x="58" y="50"/>
                  </a:cubicBezTo>
                  <a:cubicBezTo>
                    <a:pt x="58" y="49"/>
                    <a:pt x="58" y="49"/>
                    <a:pt x="58" y="49"/>
                  </a:cubicBezTo>
                  <a:cubicBezTo>
                    <a:pt x="58" y="46"/>
                    <a:pt x="56" y="43"/>
                    <a:pt x="52" y="43"/>
                  </a:cubicBezTo>
                  <a:cubicBezTo>
                    <a:pt x="6" y="43"/>
                    <a:pt x="6" y="43"/>
                    <a:pt x="6" y="43"/>
                  </a:cubicBezTo>
                  <a:cubicBezTo>
                    <a:pt x="3" y="43"/>
                    <a:pt x="0" y="46"/>
                    <a:pt x="0" y="49"/>
                  </a:cubicBezTo>
                  <a:close/>
                </a:path>
              </a:pathLst>
            </a:custGeom>
            <a:solidFill>
              <a:srgbClr val="FFFFFF"/>
            </a:solidFill>
            <a:ln>
              <a:noFill/>
            </a:ln>
          </p:spPr>
          <p:txBody>
            <a:bodyPr/>
            <a:lstStyle/>
            <a:p>
              <a:pPr eaLnBrk="1" fontAlgn="auto" hangingPunct="1">
                <a:spcBef>
                  <a:spcPts val="0"/>
                </a:spcBef>
                <a:spcAft>
                  <a:spcPts val="0"/>
                </a:spcAft>
                <a:defRPr/>
              </a:pPr>
              <a:endParaRPr lang="ru-RU">
                <a:latin typeface="+mn-lt"/>
              </a:endParaRPr>
            </a:p>
          </p:txBody>
        </p:sp>
        <p:sp>
          <p:nvSpPr>
            <p:cNvPr id="16" name="Freeform 17">
              <a:extLst>
                <a:ext uri="{FF2B5EF4-FFF2-40B4-BE49-F238E27FC236}">
                  <a16:creationId xmlns:a16="http://schemas.microsoft.com/office/drawing/2014/main" id="{38ACF644-7FF7-485B-A4CD-49982DCCA782}"/>
                </a:ext>
              </a:extLst>
            </p:cNvPr>
            <p:cNvSpPr>
              <a:spLocks noEditPoints="1"/>
            </p:cNvSpPr>
            <p:nvPr/>
          </p:nvSpPr>
          <p:spPr bwMode="auto">
            <a:xfrm>
              <a:off x="7678738" y="1544638"/>
              <a:ext cx="949325" cy="560388"/>
            </a:xfrm>
            <a:custGeom>
              <a:avLst/>
              <a:gdLst>
                <a:gd name="T0" fmla="*/ 52 w 249"/>
                <a:gd name="T1" fmla="*/ 94 h 147"/>
                <a:gd name="T2" fmla="*/ 53 w 249"/>
                <a:gd name="T3" fmla="*/ 85 h 147"/>
                <a:gd name="T4" fmla="*/ 80 w 249"/>
                <a:gd name="T5" fmla="*/ 65 h 147"/>
                <a:gd name="T6" fmla="*/ 87 w 249"/>
                <a:gd name="T7" fmla="*/ 72 h 147"/>
                <a:gd name="T8" fmla="*/ 62 w 249"/>
                <a:gd name="T9" fmla="*/ 95 h 147"/>
                <a:gd name="T10" fmla="*/ 74 w 249"/>
                <a:gd name="T11" fmla="*/ 114 h 147"/>
                <a:gd name="T12" fmla="*/ 104 w 249"/>
                <a:gd name="T13" fmla="*/ 80 h 147"/>
                <a:gd name="T14" fmla="*/ 95 w 249"/>
                <a:gd name="T15" fmla="*/ 80 h 147"/>
                <a:gd name="T16" fmla="*/ 65 w 249"/>
                <a:gd name="T17" fmla="*/ 113 h 147"/>
                <a:gd name="T18" fmla="*/ 74 w 249"/>
                <a:gd name="T19" fmla="*/ 114 h 147"/>
                <a:gd name="T20" fmla="*/ 111 w 249"/>
                <a:gd name="T21" fmla="*/ 112 h 147"/>
                <a:gd name="T22" fmla="*/ 107 w 249"/>
                <a:gd name="T23" fmla="*/ 100 h 147"/>
                <a:gd name="T24" fmla="*/ 82 w 249"/>
                <a:gd name="T25" fmla="*/ 119 h 147"/>
                <a:gd name="T26" fmla="*/ 86 w 249"/>
                <a:gd name="T27" fmla="*/ 131 h 147"/>
                <a:gd name="T28" fmla="*/ 106 w 249"/>
                <a:gd name="T29" fmla="*/ 146 h 147"/>
                <a:gd name="T30" fmla="*/ 119 w 249"/>
                <a:gd name="T31" fmla="*/ 126 h 147"/>
                <a:gd name="T32" fmla="*/ 109 w 249"/>
                <a:gd name="T33" fmla="*/ 125 h 147"/>
                <a:gd name="T34" fmla="*/ 96 w 249"/>
                <a:gd name="T35" fmla="*/ 145 h 147"/>
                <a:gd name="T36" fmla="*/ 106 w 249"/>
                <a:gd name="T37" fmla="*/ 146 h 147"/>
                <a:gd name="T38" fmla="*/ 249 w 249"/>
                <a:gd name="T39" fmla="*/ 45 h 147"/>
                <a:gd name="T40" fmla="*/ 198 w 249"/>
                <a:gd name="T41" fmla="*/ 22 h 147"/>
                <a:gd name="T42" fmla="*/ 221 w 249"/>
                <a:gd name="T43" fmla="*/ 60 h 147"/>
                <a:gd name="T44" fmla="*/ 200 w 249"/>
                <a:gd name="T45" fmla="*/ 70 h 147"/>
                <a:gd name="T46" fmla="*/ 190 w 249"/>
                <a:gd name="T47" fmla="*/ 25 h 147"/>
                <a:gd name="T48" fmla="*/ 120 w 249"/>
                <a:gd name="T49" fmla="*/ 14 h 147"/>
                <a:gd name="T50" fmla="*/ 116 w 249"/>
                <a:gd name="T51" fmla="*/ 15 h 147"/>
                <a:gd name="T52" fmla="*/ 74 w 249"/>
                <a:gd name="T53" fmla="*/ 38 h 147"/>
                <a:gd name="T54" fmla="*/ 81 w 249"/>
                <a:gd name="T55" fmla="*/ 47 h 147"/>
                <a:gd name="T56" fmla="*/ 123 w 249"/>
                <a:gd name="T57" fmla="*/ 27 h 147"/>
                <a:gd name="T58" fmla="*/ 125 w 249"/>
                <a:gd name="T59" fmla="*/ 27 h 147"/>
                <a:gd name="T60" fmla="*/ 196 w 249"/>
                <a:gd name="T61" fmla="*/ 75 h 147"/>
                <a:gd name="T62" fmla="*/ 134 w 249"/>
                <a:gd name="T63" fmla="*/ 136 h 147"/>
                <a:gd name="T64" fmla="*/ 123 w 249"/>
                <a:gd name="T65" fmla="*/ 142 h 147"/>
                <a:gd name="T66" fmla="*/ 128 w 249"/>
                <a:gd name="T67" fmla="*/ 146 h 147"/>
                <a:gd name="T68" fmla="*/ 151 w 249"/>
                <a:gd name="T69" fmla="*/ 134 h 147"/>
                <a:gd name="T70" fmla="*/ 154 w 249"/>
                <a:gd name="T71" fmla="*/ 125 h 147"/>
                <a:gd name="T72" fmla="*/ 147 w 249"/>
                <a:gd name="T73" fmla="*/ 105 h 147"/>
                <a:gd name="T74" fmla="*/ 165 w 249"/>
                <a:gd name="T75" fmla="*/ 123 h 147"/>
                <a:gd name="T76" fmla="*/ 173 w 249"/>
                <a:gd name="T77" fmla="*/ 125 h 147"/>
                <a:gd name="T78" fmla="*/ 175 w 249"/>
                <a:gd name="T79" fmla="*/ 115 h 147"/>
                <a:gd name="T80" fmla="*/ 165 w 249"/>
                <a:gd name="T81" fmla="*/ 91 h 147"/>
                <a:gd name="T82" fmla="*/ 183 w 249"/>
                <a:gd name="T83" fmla="*/ 110 h 147"/>
                <a:gd name="T84" fmla="*/ 192 w 249"/>
                <a:gd name="T85" fmla="*/ 113 h 147"/>
                <a:gd name="T86" fmla="*/ 179 w 249"/>
                <a:gd name="T87" fmla="*/ 87 h 147"/>
                <a:gd name="T88" fmla="*/ 88 w 249"/>
                <a:gd name="T89" fmla="*/ 54 h 147"/>
                <a:gd name="T90" fmla="*/ 68 w 249"/>
                <a:gd name="T91" fmla="*/ 49 h 147"/>
                <a:gd name="T92" fmla="*/ 74 w 249"/>
                <a:gd name="T93" fmla="*/ 27 h 147"/>
                <a:gd name="T94" fmla="*/ 60 w 249"/>
                <a:gd name="T95" fmla="*/ 27 h 147"/>
                <a:gd name="T96" fmla="*/ 48 w 249"/>
                <a:gd name="T97" fmla="*/ 78 h 147"/>
                <a:gd name="T98" fmla="*/ 80 w 249"/>
                <a:gd name="T99" fmla="*/ 56 h 147"/>
                <a:gd name="T100" fmla="*/ 95 w 249"/>
                <a:gd name="T101" fmla="*/ 70 h 147"/>
                <a:gd name="T102" fmla="*/ 111 w 249"/>
                <a:gd name="T103" fmla="*/ 75 h 147"/>
                <a:gd name="T104" fmla="*/ 119 w 249"/>
                <a:gd name="T105" fmla="*/ 97 h 147"/>
                <a:gd name="T106" fmla="*/ 125 w 249"/>
                <a:gd name="T107" fmla="*/ 120 h 147"/>
                <a:gd name="T108" fmla="*/ 142 w 249"/>
                <a:gd name="T109" fmla="*/ 131 h 147"/>
                <a:gd name="T110" fmla="*/ 148 w 249"/>
                <a:gd name="T111" fmla="*/ 135 h 147"/>
                <a:gd name="T112" fmla="*/ 22 w 249"/>
                <a:gd name="T113" fmla="*/ 54 h 147"/>
                <a:gd name="T114" fmla="*/ 32 w 249"/>
                <a:gd name="T115" fmla="*/ 0 h 147"/>
                <a:gd name="T116" fmla="*/ 22 w 249"/>
                <a:gd name="T117"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147">
                  <a:moveTo>
                    <a:pt x="58" y="97"/>
                  </a:moveTo>
                  <a:cubicBezTo>
                    <a:pt x="56" y="97"/>
                    <a:pt x="54" y="96"/>
                    <a:pt x="52" y="94"/>
                  </a:cubicBezTo>
                  <a:cubicBezTo>
                    <a:pt x="51" y="93"/>
                    <a:pt x="51" y="91"/>
                    <a:pt x="51" y="89"/>
                  </a:cubicBezTo>
                  <a:cubicBezTo>
                    <a:pt x="51" y="88"/>
                    <a:pt x="52" y="86"/>
                    <a:pt x="53" y="85"/>
                  </a:cubicBezTo>
                  <a:cubicBezTo>
                    <a:pt x="76" y="66"/>
                    <a:pt x="76" y="66"/>
                    <a:pt x="76" y="66"/>
                  </a:cubicBezTo>
                  <a:cubicBezTo>
                    <a:pt x="77" y="65"/>
                    <a:pt x="78" y="65"/>
                    <a:pt x="80" y="65"/>
                  </a:cubicBezTo>
                  <a:cubicBezTo>
                    <a:pt x="82" y="65"/>
                    <a:pt x="84" y="66"/>
                    <a:pt x="85" y="67"/>
                  </a:cubicBezTo>
                  <a:cubicBezTo>
                    <a:pt x="86" y="69"/>
                    <a:pt x="87" y="70"/>
                    <a:pt x="87" y="72"/>
                  </a:cubicBezTo>
                  <a:cubicBezTo>
                    <a:pt x="86" y="74"/>
                    <a:pt x="86" y="76"/>
                    <a:pt x="84" y="77"/>
                  </a:cubicBezTo>
                  <a:cubicBezTo>
                    <a:pt x="62" y="95"/>
                    <a:pt x="62" y="95"/>
                    <a:pt x="62" y="95"/>
                  </a:cubicBezTo>
                  <a:cubicBezTo>
                    <a:pt x="61" y="96"/>
                    <a:pt x="59" y="97"/>
                    <a:pt x="58" y="97"/>
                  </a:cubicBezTo>
                  <a:close/>
                  <a:moveTo>
                    <a:pt x="74" y="114"/>
                  </a:moveTo>
                  <a:cubicBezTo>
                    <a:pt x="103" y="90"/>
                    <a:pt x="103" y="90"/>
                    <a:pt x="103" y="90"/>
                  </a:cubicBezTo>
                  <a:cubicBezTo>
                    <a:pt x="106" y="88"/>
                    <a:pt x="106" y="83"/>
                    <a:pt x="104" y="80"/>
                  </a:cubicBezTo>
                  <a:cubicBezTo>
                    <a:pt x="103" y="79"/>
                    <a:pt x="101" y="78"/>
                    <a:pt x="99" y="78"/>
                  </a:cubicBezTo>
                  <a:cubicBezTo>
                    <a:pt x="97" y="78"/>
                    <a:pt x="96" y="79"/>
                    <a:pt x="95" y="80"/>
                  </a:cubicBezTo>
                  <a:cubicBezTo>
                    <a:pt x="66" y="103"/>
                    <a:pt x="66" y="103"/>
                    <a:pt x="66" y="103"/>
                  </a:cubicBezTo>
                  <a:cubicBezTo>
                    <a:pt x="63" y="106"/>
                    <a:pt x="63" y="110"/>
                    <a:pt x="65" y="113"/>
                  </a:cubicBezTo>
                  <a:cubicBezTo>
                    <a:pt x="66" y="114"/>
                    <a:pt x="68" y="115"/>
                    <a:pt x="70" y="115"/>
                  </a:cubicBezTo>
                  <a:cubicBezTo>
                    <a:pt x="72" y="115"/>
                    <a:pt x="73" y="115"/>
                    <a:pt x="74" y="114"/>
                  </a:cubicBezTo>
                  <a:close/>
                  <a:moveTo>
                    <a:pt x="91" y="129"/>
                  </a:moveTo>
                  <a:cubicBezTo>
                    <a:pt x="111" y="112"/>
                    <a:pt x="111" y="112"/>
                    <a:pt x="111" y="112"/>
                  </a:cubicBezTo>
                  <a:cubicBezTo>
                    <a:pt x="114" y="110"/>
                    <a:pt x="115" y="105"/>
                    <a:pt x="112" y="103"/>
                  </a:cubicBezTo>
                  <a:cubicBezTo>
                    <a:pt x="111" y="101"/>
                    <a:pt x="109" y="100"/>
                    <a:pt x="107" y="100"/>
                  </a:cubicBezTo>
                  <a:cubicBezTo>
                    <a:pt x="106" y="100"/>
                    <a:pt x="104" y="101"/>
                    <a:pt x="103" y="102"/>
                  </a:cubicBezTo>
                  <a:cubicBezTo>
                    <a:pt x="82" y="119"/>
                    <a:pt x="82" y="119"/>
                    <a:pt x="82" y="119"/>
                  </a:cubicBezTo>
                  <a:cubicBezTo>
                    <a:pt x="79" y="121"/>
                    <a:pt x="79" y="125"/>
                    <a:pt x="81" y="128"/>
                  </a:cubicBezTo>
                  <a:cubicBezTo>
                    <a:pt x="82" y="130"/>
                    <a:pt x="84" y="131"/>
                    <a:pt x="86" y="131"/>
                  </a:cubicBezTo>
                  <a:cubicBezTo>
                    <a:pt x="88" y="131"/>
                    <a:pt x="89" y="130"/>
                    <a:pt x="91" y="129"/>
                  </a:cubicBezTo>
                  <a:close/>
                  <a:moveTo>
                    <a:pt x="106" y="146"/>
                  </a:moveTo>
                  <a:cubicBezTo>
                    <a:pt x="118" y="136"/>
                    <a:pt x="118" y="136"/>
                    <a:pt x="118" y="136"/>
                  </a:cubicBezTo>
                  <a:cubicBezTo>
                    <a:pt x="121" y="133"/>
                    <a:pt x="121" y="129"/>
                    <a:pt x="119" y="126"/>
                  </a:cubicBezTo>
                  <a:cubicBezTo>
                    <a:pt x="117" y="125"/>
                    <a:pt x="115" y="124"/>
                    <a:pt x="113" y="124"/>
                  </a:cubicBezTo>
                  <a:cubicBezTo>
                    <a:pt x="112" y="124"/>
                    <a:pt x="110" y="124"/>
                    <a:pt x="109" y="125"/>
                  </a:cubicBezTo>
                  <a:cubicBezTo>
                    <a:pt x="97" y="135"/>
                    <a:pt x="97" y="135"/>
                    <a:pt x="97" y="135"/>
                  </a:cubicBezTo>
                  <a:cubicBezTo>
                    <a:pt x="94" y="138"/>
                    <a:pt x="94" y="142"/>
                    <a:pt x="96" y="145"/>
                  </a:cubicBezTo>
                  <a:cubicBezTo>
                    <a:pt x="98" y="146"/>
                    <a:pt x="99" y="147"/>
                    <a:pt x="101" y="147"/>
                  </a:cubicBezTo>
                  <a:cubicBezTo>
                    <a:pt x="103" y="147"/>
                    <a:pt x="105" y="147"/>
                    <a:pt x="106" y="146"/>
                  </a:cubicBezTo>
                  <a:close/>
                  <a:moveTo>
                    <a:pt x="221" y="60"/>
                  </a:moveTo>
                  <a:cubicBezTo>
                    <a:pt x="249" y="45"/>
                    <a:pt x="249" y="45"/>
                    <a:pt x="249" y="45"/>
                  </a:cubicBezTo>
                  <a:cubicBezTo>
                    <a:pt x="228" y="6"/>
                    <a:pt x="228" y="6"/>
                    <a:pt x="228" y="6"/>
                  </a:cubicBezTo>
                  <a:cubicBezTo>
                    <a:pt x="217" y="12"/>
                    <a:pt x="203" y="19"/>
                    <a:pt x="198" y="22"/>
                  </a:cubicBezTo>
                  <a:cubicBezTo>
                    <a:pt x="201" y="26"/>
                    <a:pt x="207" y="37"/>
                    <a:pt x="220" y="58"/>
                  </a:cubicBezTo>
                  <a:lnTo>
                    <a:pt x="221" y="60"/>
                  </a:lnTo>
                  <a:close/>
                  <a:moveTo>
                    <a:pt x="196" y="75"/>
                  </a:moveTo>
                  <a:cubicBezTo>
                    <a:pt x="197" y="73"/>
                    <a:pt x="199" y="71"/>
                    <a:pt x="200" y="70"/>
                  </a:cubicBezTo>
                  <a:cubicBezTo>
                    <a:pt x="202" y="68"/>
                    <a:pt x="208" y="64"/>
                    <a:pt x="212" y="62"/>
                  </a:cubicBezTo>
                  <a:cubicBezTo>
                    <a:pt x="208" y="55"/>
                    <a:pt x="195" y="33"/>
                    <a:pt x="190" y="25"/>
                  </a:cubicBezTo>
                  <a:cubicBezTo>
                    <a:pt x="167" y="16"/>
                    <a:pt x="147" y="14"/>
                    <a:pt x="133" y="14"/>
                  </a:cubicBezTo>
                  <a:cubicBezTo>
                    <a:pt x="129" y="14"/>
                    <a:pt x="124" y="14"/>
                    <a:pt x="120" y="14"/>
                  </a:cubicBezTo>
                  <a:cubicBezTo>
                    <a:pt x="119" y="14"/>
                    <a:pt x="119" y="14"/>
                    <a:pt x="119" y="14"/>
                  </a:cubicBezTo>
                  <a:cubicBezTo>
                    <a:pt x="118" y="14"/>
                    <a:pt x="117" y="15"/>
                    <a:pt x="116" y="15"/>
                  </a:cubicBezTo>
                  <a:cubicBezTo>
                    <a:pt x="78" y="35"/>
                    <a:pt x="78" y="35"/>
                    <a:pt x="78" y="35"/>
                  </a:cubicBezTo>
                  <a:cubicBezTo>
                    <a:pt x="76" y="35"/>
                    <a:pt x="75" y="37"/>
                    <a:pt x="74" y="38"/>
                  </a:cubicBezTo>
                  <a:cubicBezTo>
                    <a:pt x="74" y="40"/>
                    <a:pt x="74" y="42"/>
                    <a:pt x="75" y="44"/>
                  </a:cubicBezTo>
                  <a:cubicBezTo>
                    <a:pt x="76" y="46"/>
                    <a:pt x="78" y="47"/>
                    <a:pt x="81" y="47"/>
                  </a:cubicBezTo>
                  <a:cubicBezTo>
                    <a:pt x="82" y="47"/>
                    <a:pt x="83" y="47"/>
                    <a:pt x="84" y="47"/>
                  </a:cubicBezTo>
                  <a:cubicBezTo>
                    <a:pt x="123" y="27"/>
                    <a:pt x="123" y="27"/>
                    <a:pt x="123" y="27"/>
                  </a:cubicBezTo>
                  <a:cubicBezTo>
                    <a:pt x="124" y="27"/>
                    <a:pt x="124" y="27"/>
                    <a:pt x="124" y="27"/>
                  </a:cubicBezTo>
                  <a:cubicBezTo>
                    <a:pt x="125" y="27"/>
                    <a:pt x="125" y="27"/>
                    <a:pt x="125" y="27"/>
                  </a:cubicBezTo>
                  <a:cubicBezTo>
                    <a:pt x="150" y="44"/>
                    <a:pt x="182" y="77"/>
                    <a:pt x="189" y="85"/>
                  </a:cubicBezTo>
                  <a:cubicBezTo>
                    <a:pt x="191" y="83"/>
                    <a:pt x="194" y="78"/>
                    <a:pt x="196" y="75"/>
                  </a:cubicBezTo>
                  <a:close/>
                  <a:moveTo>
                    <a:pt x="131" y="145"/>
                  </a:moveTo>
                  <a:cubicBezTo>
                    <a:pt x="134" y="143"/>
                    <a:pt x="135" y="139"/>
                    <a:pt x="134" y="136"/>
                  </a:cubicBezTo>
                  <a:cubicBezTo>
                    <a:pt x="129" y="131"/>
                    <a:pt x="129" y="131"/>
                    <a:pt x="129" y="131"/>
                  </a:cubicBezTo>
                  <a:cubicBezTo>
                    <a:pt x="128" y="135"/>
                    <a:pt x="126" y="139"/>
                    <a:pt x="123" y="142"/>
                  </a:cubicBezTo>
                  <a:cubicBezTo>
                    <a:pt x="123" y="142"/>
                    <a:pt x="123" y="142"/>
                    <a:pt x="123" y="142"/>
                  </a:cubicBezTo>
                  <a:cubicBezTo>
                    <a:pt x="125" y="144"/>
                    <a:pt x="127" y="146"/>
                    <a:pt x="128" y="146"/>
                  </a:cubicBezTo>
                  <a:cubicBezTo>
                    <a:pt x="129" y="146"/>
                    <a:pt x="130" y="145"/>
                    <a:pt x="131" y="145"/>
                  </a:cubicBezTo>
                  <a:close/>
                  <a:moveTo>
                    <a:pt x="151" y="134"/>
                  </a:moveTo>
                  <a:cubicBezTo>
                    <a:pt x="154" y="133"/>
                    <a:pt x="156" y="129"/>
                    <a:pt x="155" y="126"/>
                  </a:cubicBezTo>
                  <a:cubicBezTo>
                    <a:pt x="155" y="126"/>
                    <a:pt x="154" y="126"/>
                    <a:pt x="154" y="125"/>
                  </a:cubicBezTo>
                  <a:cubicBezTo>
                    <a:pt x="139" y="110"/>
                    <a:pt x="139" y="110"/>
                    <a:pt x="139" y="110"/>
                  </a:cubicBezTo>
                  <a:cubicBezTo>
                    <a:pt x="147" y="105"/>
                    <a:pt x="147" y="105"/>
                    <a:pt x="147" y="105"/>
                  </a:cubicBezTo>
                  <a:cubicBezTo>
                    <a:pt x="163" y="121"/>
                    <a:pt x="163" y="121"/>
                    <a:pt x="163" y="121"/>
                  </a:cubicBezTo>
                  <a:cubicBezTo>
                    <a:pt x="165" y="123"/>
                    <a:pt x="165" y="123"/>
                    <a:pt x="165" y="123"/>
                  </a:cubicBezTo>
                  <a:cubicBezTo>
                    <a:pt x="167" y="125"/>
                    <a:pt x="168" y="126"/>
                    <a:pt x="170" y="126"/>
                  </a:cubicBezTo>
                  <a:cubicBezTo>
                    <a:pt x="171" y="126"/>
                    <a:pt x="172" y="125"/>
                    <a:pt x="173" y="125"/>
                  </a:cubicBezTo>
                  <a:cubicBezTo>
                    <a:pt x="175" y="124"/>
                    <a:pt x="177" y="122"/>
                    <a:pt x="177" y="119"/>
                  </a:cubicBezTo>
                  <a:cubicBezTo>
                    <a:pt x="177" y="118"/>
                    <a:pt x="176" y="116"/>
                    <a:pt x="175" y="115"/>
                  </a:cubicBezTo>
                  <a:cubicBezTo>
                    <a:pt x="158" y="97"/>
                    <a:pt x="158" y="97"/>
                    <a:pt x="158" y="97"/>
                  </a:cubicBezTo>
                  <a:cubicBezTo>
                    <a:pt x="165" y="91"/>
                    <a:pt x="165" y="91"/>
                    <a:pt x="165" y="91"/>
                  </a:cubicBezTo>
                  <a:cubicBezTo>
                    <a:pt x="183" y="109"/>
                    <a:pt x="183" y="109"/>
                    <a:pt x="183" y="109"/>
                  </a:cubicBezTo>
                  <a:cubicBezTo>
                    <a:pt x="183" y="110"/>
                    <a:pt x="183" y="110"/>
                    <a:pt x="183" y="110"/>
                  </a:cubicBezTo>
                  <a:cubicBezTo>
                    <a:pt x="186" y="112"/>
                    <a:pt x="187" y="114"/>
                    <a:pt x="189" y="114"/>
                  </a:cubicBezTo>
                  <a:cubicBezTo>
                    <a:pt x="190" y="114"/>
                    <a:pt x="191" y="113"/>
                    <a:pt x="192" y="113"/>
                  </a:cubicBezTo>
                  <a:cubicBezTo>
                    <a:pt x="195" y="111"/>
                    <a:pt x="197" y="107"/>
                    <a:pt x="195" y="104"/>
                  </a:cubicBezTo>
                  <a:cubicBezTo>
                    <a:pt x="179" y="87"/>
                    <a:pt x="179" y="87"/>
                    <a:pt x="179" y="87"/>
                  </a:cubicBezTo>
                  <a:cubicBezTo>
                    <a:pt x="169" y="76"/>
                    <a:pt x="144" y="51"/>
                    <a:pt x="123" y="36"/>
                  </a:cubicBezTo>
                  <a:cubicBezTo>
                    <a:pt x="88" y="54"/>
                    <a:pt x="88" y="54"/>
                    <a:pt x="88" y="54"/>
                  </a:cubicBezTo>
                  <a:cubicBezTo>
                    <a:pt x="86" y="55"/>
                    <a:pt x="83" y="56"/>
                    <a:pt x="80" y="56"/>
                  </a:cubicBezTo>
                  <a:cubicBezTo>
                    <a:pt x="76" y="56"/>
                    <a:pt x="71" y="53"/>
                    <a:pt x="68" y="49"/>
                  </a:cubicBezTo>
                  <a:cubicBezTo>
                    <a:pt x="66" y="46"/>
                    <a:pt x="65" y="41"/>
                    <a:pt x="66" y="37"/>
                  </a:cubicBezTo>
                  <a:cubicBezTo>
                    <a:pt x="67" y="33"/>
                    <a:pt x="70" y="29"/>
                    <a:pt x="74" y="27"/>
                  </a:cubicBezTo>
                  <a:cubicBezTo>
                    <a:pt x="78" y="25"/>
                    <a:pt x="78" y="25"/>
                    <a:pt x="78" y="25"/>
                  </a:cubicBezTo>
                  <a:cubicBezTo>
                    <a:pt x="60" y="27"/>
                    <a:pt x="60" y="27"/>
                    <a:pt x="60" y="27"/>
                  </a:cubicBezTo>
                  <a:cubicBezTo>
                    <a:pt x="30" y="58"/>
                    <a:pt x="30" y="58"/>
                    <a:pt x="30" y="58"/>
                  </a:cubicBezTo>
                  <a:cubicBezTo>
                    <a:pt x="48" y="78"/>
                    <a:pt x="48" y="78"/>
                    <a:pt x="48" y="78"/>
                  </a:cubicBezTo>
                  <a:cubicBezTo>
                    <a:pt x="48" y="78"/>
                    <a:pt x="70" y="60"/>
                    <a:pt x="70" y="60"/>
                  </a:cubicBezTo>
                  <a:cubicBezTo>
                    <a:pt x="73" y="57"/>
                    <a:pt x="76" y="56"/>
                    <a:pt x="80" y="56"/>
                  </a:cubicBezTo>
                  <a:cubicBezTo>
                    <a:pt x="85" y="56"/>
                    <a:pt x="89" y="58"/>
                    <a:pt x="92" y="62"/>
                  </a:cubicBezTo>
                  <a:cubicBezTo>
                    <a:pt x="94" y="64"/>
                    <a:pt x="95" y="67"/>
                    <a:pt x="95" y="70"/>
                  </a:cubicBezTo>
                  <a:cubicBezTo>
                    <a:pt x="96" y="70"/>
                    <a:pt x="98" y="70"/>
                    <a:pt x="99" y="70"/>
                  </a:cubicBezTo>
                  <a:cubicBezTo>
                    <a:pt x="103" y="70"/>
                    <a:pt x="108" y="72"/>
                    <a:pt x="111" y="75"/>
                  </a:cubicBezTo>
                  <a:cubicBezTo>
                    <a:pt x="115" y="80"/>
                    <a:pt x="115" y="87"/>
                    <a:pt x="112" y="93"/>
                  </a:cubicBezTo>
                  <a:cubicBezTo>
                    <a:pt x="115" y="93"/>
                    <a:pt x="117" y="95"/>
                    <a:pt x="119" y="97"/>
                  </a:cubicBezTo>
                  <a:cubicBezTo>
                    <a:pt x="123" y="103"/>
                    <a:pt x="123" y="111"/>
                    <a:pt x="119" y="116"/>
                  </a:cubicBezTo>
                  <a:cubicBezTo>
                    <a:pt x="121" y="117"/>
                    <a:pt x="123" y="119"/>
                    <a:pt x="125" y="120"/>
                  </a:cubicBezTo>
                  <a:cubicBezTo>
                    <a:pt x="128" y="118"/>
                    <a:pt x="128" y="118"/>
                    <a:pt x="128" y="118"/>
                  </a:cubicBezTo>
                  <a:cubicBezTo>
                    <a:pt x="142" y="131"/>
                    <a:pt x="142" y="131"/>
                    <a:pt x="142" y="131"/>
                  </a:cubicBezTo>
                  <a:cubicBezTo>
                    <a:pt x="143" y="132"/>
                    <a:pt x="144" y="132"/>
                    <a:pt x="144" y="133"/>
                  </a:cubicBezTo>
                  <a:cubicBezTo>
                    <a:pt x="146" y="135"/>
                    <a:pt x="147" y="135"/>
                    <a:pt x="148" y="135"/>
                  </a:cubicBezTo>
                  <a:cubicBezTo>
                    <a:pt x="149" y="135"/>
                    <a:pt x="150" y="135"/>
                    <a:pt x="151" y="134"/>
                  </a:cubicBezTo>
                  <a:close/>
                  <a:moveTo>
                    <a:pt x="22" y="54"/>
                  </a:moveTo>
                  <a:cubicBezTo>
                    <a:pt x="53" y="21"/>
                    <a:pt x="53" y="21"/>
                    <a:pt x="53" y="21"/>
                  </a:cubicBezTo>
                  <a:cubicBezTo>
                    <a:pt x="32" y="0"/>
                    <a:pt x="32" y="0"/>
                    <a:pt x="32" y="0"/>
                  </a:cubicBezTo>
                  <a:cubicBezTo>
                    <a:pt x="0" y="32"/>
                    <a:pt x="0" y="32"/>
                    <a:pt x="0" y="32"/>
                  </a:cubicBezTo>
                  <a:lnTo>
                    <a:pt x="22" y="54"/>
                  </a:lnTo>
                  <a:close/>
                </a:path>
              </a:pathLst>
            </a:custGeom>
            <a:solidFill>
              <a:srgbClr val="FFFFFF"/>
            </a:solidFill>
            <a:ln>
              <a:noFill/>
            </a:ln>
          </p:spPr>
          <p:txBody>
            <a:bodyPr/>
            <a:lstStyle/>
            <a:p>
              <a:pPr eaLnBrk="1" fontAlgn="auto" hangingPunct="1">
                <a:spcBef>
                  <a:spcPts val="0"/>
                </a:spcBef>
                <a:spcAft>
                  <a:spcPts val="0"/>
                </a:spcAft>
                <a:defRPr/>
              </a:pPr>
              <a:endParaRPr lang="ru-RU">
                <a:latin typeface="+mn-lt"/>
              </a:endParaRPr>
            </a:p>
          </p:txBody>
        </p:sp>
      </p:grpSp>
      <p:sp>
        <p:nvSpPr>
          <p:cNvPr id="18" name="TextBox 17">
            <a:extLst>
              <a:ext uri="{FF2B5EF4-FFF2-40B4-BE49-F238E27FC236}">
                <a16:creationId xmlns:a16="http://schemas.microsoft.com/office/drawing/2014/main" id="{CBEE4DCB-818C-4833-AAB3-2E579196AC1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19" name="Rectangle 18">
            <a:extLst>
              <a:ext uri="{FF2B5EF4-FFF2-40B4-BE49-F238E27FC236}">
                <a16:creationId xmlns:a16="http://schemas.microsoft.com/office/drawing/2014/main" id="{FF688FBC-FCB5-4677-AC72-0FCDEF380CB1}"/>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20" name="Straight Connector 19">
            <a:extLst>
              <a:ext uri="{FF2B5EF4-FFF2-40B4-BE49-F238E27FC236}">
                <a16:creationId xmlns:a16="http://schemas.microsoft.com/office/drawing/2014/main" id="{3A8C9F72-2A52-48A6-A52E-95C3A4B31511}"/>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Freeform: Shape 21">
            <a:extLst>
              <a:ext uri="{FF2B5EF4-FFF2-40B4-BE49-F238E27FC236}">
                <a16:creationId xmlns:a16="http://schemas.microsoft.com/office/drawing/2014/main" id="{DBC24E14-06BE-4128-B9BD-AA69900E9AFE}"/>
              </a:ext>
            </a:extLst>
          </p:cNvPr>
          <p:cNvSpPr/>
          <p:nvPr/>
        </p:nvSpPr>
        <p:spPr>
          <a:xfrm rot="9941178" flipH="1" flipV="1">
            <a:off x="6176963" y="3394075"/>
            <a:ext cx="2428875" cy="2654300"/>
          </a:xfrm>
          <a:custGeom>
            <a:avLst/>
            <a:gdLst>
              <a:gd name="connsiteX0" fmla="*/ 2667000 w 5334000"/>
              <a:gd name="connsiteY0" fmla="*/ 5829300 h 5829300"/>
              <a:gd name="connsiteX1" fmla="*/ 0 w 5334000"/>
              <a:gd name="connsiteY1" fmla="*/ 3162300 h 5829300"/>
              <a:gd name="connsiteX2" fmla="*/ 2129507 w 5334000"/>
              <a:gd name="connsiteY2" fmla="*/ 549484 h 5829300"/>
              <a:gd name="connsiteX3" fmla="*/ 2250794 w 5334000"/>
              <a:gd name="connsiteY3" fmla="*/ 530973 h 5829300"/>
              <a:gd name="connsiteX4" fmla="*/ 2666999 w 5334000"/>
              <a:gd name="connsiteY4" fmla="*/ 0 h 5829300"/>
              <a:gd name="connsiteX5" fmla="*/ 3083204 w 5334000"/>
              <a:gd name="connsiteY5" fmla="*/ 530973 h 5829300"/>
              <a:gd name="connsiteX6" fmla="*/ 3204493 w 5334000"/>
              <a:gd name="connsiteY6" fmla="*/ 549484 h 5829300"/>
              <a:gd name="connsiteX7" fmla="*/ 5334000 w 5334000"/>
              <a:gd name="connsiteY7" fmla="*/ 3162300 h 5829300"/>
              <a:gd name="connsiteX8" fmla="*/ 2667000 w 5334000"/>
              <a:gd name="connsiteY8" fmla="*/ 5829300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0" h="5829300">
                <a:moveTo>
                  <a:pt x="2667000" y="5829300"/>
                </a:moveTo>
                <a:cubicBezTo>
                  <a:pt x="1194057" y="5829300"/>
                  <a:pt x="0" y="4635243"/>
                  <a:pt x="0" y="3162300"/>
                </a:cubicBezTo>
                <a:cubicBezTo>
                  <a:pt x="0" y="1873475"/>
                  <a:pt x="914200" y="798172"/>
                  <a:pt x="2129507" y="549484"/>
                </a:cubicBezTo>
                <a:lnTo>
                  <a:pt x="2250794" y="530973"/>
                </a:lnTo>
                <a:lnTo>
                  <a:pt x="2666999" y="0"/>
                </a:lnTo>
                <a:lnTo>
                  <a:pt x="3083204" y="530973"/>
                </a:lnTo>
                <a:lnTo>
                  <a:pt x="3204493" y="549484"/>
                </a:lnTo>
                <a:cubicBezTo>
                  <a:pt x="4419800" y="798172"/>
                  <a:pt x="5334000" y="1873475"/>
                  <a:pt x="5334000" y="3162300"/>
                </a:cubicBezTo>
                <a:cubicBezTo>
                  <a:pt x="5334000" y="4635243"/>
                  <a:pt x="4139943" y="5829300"/>
                  <a:pt x="2667000" y="5829300"/>
                </a:cubicBezTo>
                <a:close/>
              </a:path>
            </a:pathLst>
          </a:custGeom>
          <a:solidFill>
            <a:schemeClr val="accent5"/>
          </a:solidFill>
          <a:ln w="190500">
            <a:solidFill>
              <a:schemeClr val="bg1"/>
            </a:solidFill>
          </a:ln>
          <a:effectLst>
            <a:outerShdw blurRad="762000" sx="102000" sy="102000" algn="c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u-RU" sz="1100">
              <a:cs typeface="Poppins" panose="00000500000000000000" pitchFamily="2" charset="0"/>
            </a:endParaRPr>
          </a:p>
        </p:txBody>
      </p:sp>
      <p:sp>
        <p:nvSpPr>
          <p:cNvPr id="23" name="Rectangle 22">
            <a:extLst>
              <a:ext uri="{FF2B5EF4-FFF2-40B4-BE49-F238E27FC236}">
                <a16:creationId xmlns:a16="http://schemas.microsoft.com/office/drawing/2014/main" id="{E358A9F5-D7D3-413B-BFE4-B1A12EDA7E95}"/>
              </a:ext>
            </a:extLst>
          </p:cNvPr>
          <p:cNvSpPr>
            <a:spLocks noChangeArrowheads="1"/>
          </p:cNvSpPr>
          <p:nvPr/>
        </p:nvSpPr>
        <p:spPr bwMode="auto">
          <a:xfrm>
            <a:off x="7416800" y="2303463"/>
            <a:ext cx="1443038"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rPr>
              <a:t>Globalization</a:t>
            </a:r>
            <a:endParaRPr lang="en-US" altLang="en-US" sz="1400" b="1">
              <a:solidFill>
                <a:schemeClr val="accent1"/>
              </a:solidFill>
              <a:latin typeface="Poppins" panose="00000500000000000000" pitchFamily="50" charset="0"/>
              <a:ea typeface="Open Sans Light" panose="020B0604020202020204" pitchFamily="34" charset="0"/>
              <a:cs typeface="Poppins" panose="00000500000000000000" pitchFamily="50" charset="0"/>
            </a:endParaRPr>
          </a:p>
        </p:txBody>
      </p:sp>
      <p:sp>
        <p:nvSpPr>
          <p:cNvPr id="24" name="TextBox 23">
            <a:extLst>
              <a:ext uri="{FF2B5EF4-FFF2-40B4-BE49-F238E27FC236}">
                <a16:creationId xmlns:a16="http://schemas.microsoft.com/office/drawing/2014/main" id="{9EDA761C-D1BC-4237-9B67-639F409E3B7B}"/>
              </a:ext>
            </a:extLst>
          </p:cNvPr>
          <p:cNvSpPr txBox="1"/>
          <p:nvPr/>
        </p:nvSpPr>
        <p:spPr>
          <a:xfrm>
            <a:off x="7431088" y="2573338"/>
            <a:ext cx="3319462" cy="506412"/>
          </a:xfrm>
          <a:prstGeom prst="rect">
            <a:avLst/>
          </a:prstGeom>
          <a:noFill/>
        </p:spPr>
        <p:txBody>
          <a:bodyPr lIns="109710" tIns="54855" rIns="109710" bIns="54855">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5" name="TextBox 24">
            <a:extLst>
              <a:ext uri="{FF2B5EF4-FFF2-40B4-BE49-F238E27FC236}">
                <a16:creationId xmlns:a16="http://schemas.microsoft.com/office/drawing/2014/main" id="{0340D3C3-E532-489D-8982-8ADE96C74330}"/>
              </a:ext>
            </a:extLst>
          </p:cNvPr>
          <p:cNvSpPr txBox="1">
            <a:spLocks noChangeArrowheads="1"/>
          </p:cNvSpPr>
          <p:nvPr/>
        </p:nvSpPr>
        <p:spPr bwMode="auto">
          <a:xfrm>
            <a:off x="6534150" y="4914900"/>
            <a:ext cx="17494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130000"/>
              </a:lnSpc>
              <a:spcBef>
                <a:spcPts val="2400"/>
              </a:spcBef>
            </a:pPr>
            <a:r>
              <a:rPr lang="en-US" altLang="en-US" sz="1000" baseline="30000">
                <a:solidFill>
                  <a:schemeClr val="bg1"/>
                </a:solidFill>
                <a:latin typeface="Poppins" panose="00000500000000000000" pitchFamily="50" charset="0"/>
                <a:ea typeface="Roboto Cn"/>
                <a:cs typeface="Poppins" panose="00000500000000000000" pitchFamily="50" charset="0"/>
              </a:rPr>
              <a:t>GLOBALLY PROFESSIONAL</a:t>
            </a:r>
            <a:br>
              <a:rPr lang="en-US" altLang="en-US" sz="1000" baseline="30000">
                <a:solidFill>
                  <a:schemeClr val="bg1"/>
                </a:solidFill>
                <a:latin typeface="Poppins" panose="00000500000000000000" pitchFamily="50" charset="0"/>
                <a:ea typeface="Roboto Cn"/>
                <a:cs typeface="Poppins" panose="00000500000000000000" pitchFamily="50" charset="0"/>
              </a:rPr>
            </a:br>
            <a:r>
              <a:rPr lang="en-US" altLang="en-US" sz="1000" baseline="30000">
                <a:solidFill>
                  <a:schemeClr val="bg1"/>
                </a:solidFill>
                <a:latin typeface="Poppins" panose="00000500000000000000" pitchFamily="50" charset="0"/>
                <a:ea typeface="Roboto Cn"/>
                <a:cs typeface="Poppins" panose="00000500000000000000" pitchFamily="50" charset="0"/>
              </a:rPr>
              <a:t>LEADERSHIP BEFORE ACTIVE COMPATIBLE CUSTOMER SERVICEHIGH  STANDARDS TOTAL LINKAGES</a:t>
            </a:r>
          </a:p>
        </p:txBody>
      </p:sp>
      <p:grpSp>
        <p:nvGrpSpPr>
          <p:cNvPr id="26" name="Group 25">
            <a:extLst>
              <a:ext uri="{FF2B5EF4-FFF2-40B4-BE49-F238E27FC236}">
                <a16:creationId xmlns:a16="http://schemas.microsoft.com/office/drawing/2014/main" id="{41C1EA7D-881E-439F-8B5D-5D1C4B7FC4E7}"/>
              </a:ext>
            </a:extLst>
          </p:cNvPr>
          <p:cNvGrpSpPr/>
          <p:nvPr/>
        </p:nvGrpSpPr>
        <p:grpSpPr>
          <a:xfrm>
            <a:off x="7180102" y="4307845"/>
            <a:ext cx="482668" cy="359956"/>
            <a:chOff x="12702241" y="3271584"/>
            <a:chExt cx="849286" cy="633367"/>
          </a:xfrm>
          <a:solidFill>
            <a:schemeClr val="bg1"/>
          </a:solidFill>
        </p:grpSpPr>
        <p:sp>
          <p:nvSpPr>
            <p:cNvPr id="27" name="Freeform 89">
              <a:extLst>
                <a:ext uri="{FF2B5EF4-FFF2-40B4-BE49-F238E27FC236}">
                  <a16:creationId xmlns:a16="http://schemas.microsoft.com/office/drawing/2014/main" id="{19C68EA3-9BFB-4C2B-A603-4DF9FCFCA250}"/>
                </a:ext>
              </a:extLst>
            </p:cNvPr>
            <p:cNvSpPr>
              <a:spLocks noEditPoints="1"/>
            </p:cNvSpPr>
            <p:nvPr/>
          </p:nvSpPr>
          <p:spPr bwMode="auto">
            <a:xfrm>
              <a:off x="12925359" y="3549082"/>
              <a:ext cx="35187" cy="31189"/>
            </a:xfrm>
            <a:custGeom>
              <a:avLst/>
              <a:gdLst>
                <a:gd name="T0" fmla="*/ 9 w 9"/>
                <a:gd name="T1" fmla="*/ 4 h 8"/>
                <a:gd name="T2" fmla="*/ 4 w 9"/>
                <a:gd name="T3" fmla="*/ 8 h 8"/>
                <a:gd name="T4" fmla="*/ 0 w 9"/>
                <a:gd name="T5" fmla="*/ 4 h 8"/>
                <a:gd name="T6" fmla="*/ 4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4" y="8"/>
                  </a:cubicBezTo>
                  <a:cubicBezTo>
                    <a:pt x="2" y="8"/>
                    <a:pt x="0" y="6"/>
                    <a:pt x="0" y="4"/>
                  </a:cubicBezTo>
                  <a:cubicBezTo>
                    <a:pt x="0" y="2"/>
                    <a:pt x="2" y="0"/>
                    <a:pt x="4"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28" name="Freeform 90">
              <a:extLst>
                <a:ext uri="{FF2B5EF4-FFF2-40B4-BE49-F238E27FC236}">
                  <a16:creationId xmlns:a16="http://schemas.microsoft.com/office/drawing/2014/main" id="{CB097AE3-AFE8-4248-A536-66AB87582105}"/>
                </a:ext>
              </a:extLst>
            </p:cNvPr>
            <p:cNvSpPr>
              <a:spLocks noEditPoints="1"/>
            </p:cNvSpPr>
            <p:nvPr/>
          </p:nvSpPr>
          <p:spPr bwMode="auto">
            <a:xfrm>
              <a:off x="13019724" y="3603462"/>
              <a:ext cx="35187" cy="31189"/>
            </a:xfrm>
            <a:custGeom>
              <a:avLst/>
              <a:gdLst>
                <a:gd name="T0" fmla="*/ 9 w 9"/>
                <a:gd name="T1" fmla="*/ 4 h 8"/>
                <a:gd name="T2" fmla="*/ 5 w 9"/>
                <a:gd name="T3" fmla="*/ 8 h 8"/>
                <a:gd name="T4" fmla="*/ 0 w 9"/>
                <a:gd name="T5" fmla="*/ 4 h 8"/>
                <a:gd name="T6" fmla="*/ 5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5" y="8"/>
                  </a:cubicBezTo>
                  <a:cubicBezTo>
                    <a:pt x="2" y="8"/>
                    <a:pt x="0" y="6"/>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29" name="Freeform 91">
              <a:extLst>
                <a:ext uri="{FF2B5EF4-FFF2-40B4-BE49-F238E27FC236}">
                  <a16:creationId xmlns:a16="http://schemas.microsoft.com/office/drawing/2014/main" id="{D92D6BE7-038E-439E-A7EE-F10FA82CF4E9}"/>
                </a:ext>
              </a:extLst>
            </p:cNvPr>
            <p:cNvSpPr>
              <a:spLocks noEditPoints="1"/>
            </p:cNvSpPr>
            <p:nvPr/>
          </p:nvSpPr>
          <p:spPr bwMode="auto">
            <a:xfrm>
              <a:off x="13113289" y="3501899"/>
              <a:ext cx="35187" cy="31189"/>
            </a:xfrm>
            <a:custGeom>
              <a:avLst/>
              <a:gdLst>
                <a:gd name="T0" fmla="*/ 9 w 9"/>
                <a:gd name="T1" fmla="*/ 4 h 8"/>
                <a:gd name="T2" fmla="*/ 5 w 9"/>
                <a:gd name="T3" fmla="*/ 8 h 8"/>
                <a:gd name="T4" fmla="*/ 0 w 9"/>
                <a:gd name="T5" fmla="*/ 4 h 8"/>
                <a:gd name="T6" fmla="*/ 5 w 9"/>
                <a:gd name="T7" fmla="*/ 0 h 8"/>
                <a:gd name="T8" fmla="*/ 9 w 9"/>
                <a:gd name="T9" fmla="*/ 4 h 8"/>
                <a:gd name="T10" fmla="*/ 9 w 9"/>
                <a:gd name="T11" fmla="*/ 4 h 8"/>
                <a:gd name="T12" fmla="*/ 9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4"/>
                  </a:moveTo>
                  <a:cubicBezTo>
                    <a:pt x="9" y="6"/>
                    <a:pt x="7" y="8"/>
                    <a:pt x="5" y="8"/>
                  </a:cubicBezTo>
                  <a:cubicBezTo>
                    <a:pt x="2" y="8"/>
                    <a:pt x="0" y="6"/>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0" name="Freeform 92">
              <a:extLst>
                <a:ext uri="{FF2B5EF4-FFF2-40B4-BE49-F238E27FC236}">
                  <a16:creationId xmlns:a16="http://schemas.microsoft.com/office/drawing/2014/main" id="{0E337676-3575-45DE-A0B5-2C6E83442D88}"/>
                </a:ext>
              </a:extLst>
            </p:cNvPr>
            <p:cNvSpPr>
              <a:spLocks noEditPoints="1"/>
            </p:cNvSpPr>
            <p:nvPr/>
          </p:nvSpPr>
          <p:spPr bwMode="auto">
            <a:xfrm>
              <a:off x="13206855" y="3541085"/>
              <a:ext cx="35187" cy="35187"/>
            </a:xfrm>
            <a:custGeom>
              <a:avLst/>
              <a:gdLst>
                <a:gd name="T0" fmla="*/ 9 w 9"/>
                <a:gd name="T1" fmla="*/ 4 h 9"/>
                <a:gd name="T2" fmla="*/ 4 w 9"/>
                <a:gd name="T3" fmla="*/ 9 h 9"/>
                <a:gd name="T4" fmla="*/ 0 w 9"/>
                <a:gd name="T5" fmla="*/ 4 h 9"/>
                <a:gd name="T6" fmla="*/ 4 w 9"/>
                <a:gd name="T7" fmla="*/ 0 h 9"/>
                <a:gd name="T8" fmla="*/ 9 w 9"/>
                <a:gd name="T9" fmla="*/ 4 h 9"/>
                <a:gd name="T10" fmla="*/ 9 w 9"/>
                <a:gd name="T11" fmla="*/ 4 h 9"/>
                <a:gd name="T12" fmla="*/ 9 w 9"/>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9" y="4"/>
                  </a:moveTo>
                  <a:cubicBezTo>
                    <a:pt x="9" y="7"/>
                    <a:pt x="7" y="9"/>
                    <a:pt x="4" y="9"/>
                  </a:cubicBezTo>
                  <a:cubicBezTo>
                    <a:pt x="2" y="9"/>
                    <a:pt x="0" y="7"/>
                    <a:pt x="0" y="4"/>
                  </a:cubicBezTo>
                  <a:cubicBezTo>
                    <a:pt x="0" y="2"/>
                    <a:pt x="2" y="0"/>
                    <a:pt x="4"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1" name="Freeform 93">
              <a:extLst>
                <a:ext uri="{FF2B5EF4-FFF2-40B4-BE49-F238E27FC236}">
                  <a16:creationId xmlns:a16="http://schemas.microsoft.com/office/drawing/2014/main" id="{45AD9555-23C7-49D1-881A-40755F808126}"/>
                </a:ext>
              </a:extLst>
            </p:cNvPr>
            <p:cNvSpPr>
              <a:spLocks noEditPoints="1"/>
            </p:cNvSpPr>
            <p:nvPr/>
          </p:nvSpPr>
          <p:spPr bwMode="auto">
            <a:xfrm>
              <a:off x="13297221" y="3423528"/>
              <a:ext cx="35187" cy="35187"/>
            </a:xfrm>
            <a:custGeom>
              <a:avLst/>
              <a:gdLst>
                <a:gd name="T0" fmla="*/ 9 w 9"/>
                <a:gd name="T1" fmla="*/ 4 h 9"/>
                <a:gd name="T2" fmla="*/ 5 w 9"/>
                <a:gd name="T3" fmla="*/ 9 h 9"/>
                <a:gd name="T4" fmla="*/ 0 w 9"/>
                <a:gd name="T5" fmla="*/ 4 h 9"/>
                <a:gd name="T6" fmla="*/ 5 w 9"/>
                <a:gd name="T7" fmla="*/ 0 h 9"/>
                <a:gd name="T8" fmla="*/ 9 w 9"/>
                <a:gd name="T9" fmla="*/ 4 h 9"/>
                <a:gd name="T10" fmla="*/ 9 w 9"/>
                <a:gd name="T11" fmla="*/ 4 h 9"/>
                <a:gd name="T12" fmla="*/ 9 w 9"/>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9" y="4"/>
                  </a:moveTo>
                  <a:cubicBezTo>
                    <a:pt x="9" y="7"/>
                    <a:pt x="7" y="9"/>
                    <a:pt x="5" y="9"/>
                  </a:cubicBezTo>
                  <a:cubicBezTo>
                    <a:pt x="2" y="9"/>
                    <a:pt x="0" y="7"/>
                    <a:pt x="0" y="4"/>
                  </a:cubicBezTo>
                  <a:cubicBezTo>
                    <a:pt x="0" y="2"/>
                    <a:pt x="2" y="0"/>
                    <a:pt x="5" y="0"/>
                  </a:cubicBezTo>
                  <a:cubicBezTo>
                    <a:pt x="7" y="0"/>
                    <a:pt x="9" y="2"/>
                    <a:pt x="9" y="4"/>
                  </a:cubicBezTo>
                  <a:close/>
                  <a:moveTo>
                    <a:pt x="9" y="4"/>
                  </a:moveTo>
                  <a:cubicBezTo>
                    <a:pt x="9" y="4"/>
                    <a:pt x="9" y="4"/>
                    <a:pt x="9"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2" name="Freeform 94">
              <a:extLst>
                <a:ext uri="{FF2B5EF4-FFF2-40B4-BE49-F238E27FC236}">
                  <a16:creationId xmlns:a16="http://schemas.microsoft.com/office/drawing/2014/main" id="{74FB7E2D-FBC7-4931-A51D-FCB53C818FB2}"/>
                </a:ext>
              </a:extLst>
            </p:cNvPr>
            <p:cNvSpPr>
              <a:spLocks noEditPoints="1"/>
            </p:cNvSpPr>
            <p:nvPr/>
          </p:nvSpPr>
          <p:spPr bwMode="auto">
            <a:xfrm>
              <a:off x="12702241" y="3271584"/>
              <a:ext cx="849286" cy="633367"/>
            </a:xfrm>
            <a:custGeom>
              <a:avLst/>
              <a:gdLst>
                <a:gd name="T0" fmla="*/ 212 w 217"/>
                <a:gd name="T1" fmla="*/ 127 h 162"/>
                <a:gd name="T2" fmla="*/ 127 w 217"/>
                <a:gd name="T3" fmla="*/ 127 h 162"/>
                <a:gd name="T4" fmla="*/ 122 w 217"/>
                <a:gd name="T5" fmla="*/ 131 h 162"/>
                <a:gd name="T6" fmla="*/ 115 w 217"/>
                <a:gd name="T7" fmla="*/ 138 h 162"/>
                <a:gd name="T8" fmla="*/ 101 w 217"/>
                <a:gd name="T9" fmla="*/ 138 h 162"/>
                <a:gd name="T10" fmla="*/ 94 w 217"/>
                <a:gd name="T11" fmla="*/ 131 h 162"/>
                <a:gd name="T12" fmla="*/ 90 w 217"/>
                <a:gd name="T13" fmla="*/ 127 h 162"/>
                <a:gd name="T14" fmla="*/ 23 w 217"/>
                <a:gd name="T15" fmla="*/ 127 h 162"/>
                <a:gd name="T16" fmla="*/ 23 w 217"/>
                <a:gd name="T17" fmla="*/ 17 h 162"/>
                <a:gd name="T18" fmla="*/ 32 w 217"/>
                <a:gd name="T19" fmla="*/ 8 h 162"/>
                <a:gd name="T20" fmla="*/ 184 w 217"/>
                <a:gd name="T21" fmla="*/ 8 h 162"/>
                <a:gd name="T22" fmla="*/ 193 w 217"/>
                <a:gd name="T23" fmla="*/ 17 h 162"/>
                <a:gd name="T24" fmla="*/ 193 w 217"/>
                <a:gd name="T25" fmla="*/ 99 h 162"/>
                <a:gd name="T26" fmla="*/ 198 w 217"/>
                <a:gd name="T27" fmla="*/ 103 h 162"/>
                <a:gd name="T28" fmla="*/ 202 w 217"/>
                <a:gd name="T29" fmla="*/ 99 h 162"/>
                <a:gd name="T30" fmla="*/ 202 w 217"/>
                <a:gd name="T31" fmla="*/ 17 h 162"/>
                <a:gd name="T32" fmla="*/ 184 w 217"/>
                <a:gd name="T33" fmla="*/ 0 h 162"/>
                <a:gd name="T34" fmla="*/ 32 w 217"/>
                <a:gd name="T35" fmla="*/ 0 h 162"/>
                <a:gd name="T36" fmla="*/ 14 w 217"/>
                <a:gd name="T37" fmla="*/ 17 h 162"/>
                <a:gd name="T38" fmla="*/ 14 w 217"/>
                <a:gd name="T39" fmla="*/ 127 h 162"/>
                <a:gd name="T40" fmla="*/ 4 w 217"/>
                <a:gd name="T41" fmla="*/ 127 h 162"/>
                <a:gd name="T42" fmla="*/ 0 w 217"/>
                <a:gd name="T43" fmla="*/ 131 h 162"/>
                <a:gd name="T44" fmla="*/ 0 w 217"/>
                <a:gd name="T45" fmla="*/ 138 h 162"/>
                <a:gd name="T46" fmla="*/ 24 w 217"/>
                <a:gd name="T47" fmla="*/ 162 h 162"/>
                <a:gd name="T48" fmla="*/ 193 w 217"/>
                <a:gd name="T49" fmla="*/ 162 h 162"/>
                <a:gd name="T50" fmla="*/ 217 w 217"/>
                <a:gd name="T51" fmla="*/ 138 h 162"/>
                <a:gd name="T52" fmla="*/ 217 w 217"/>
                <a:gd name="T53" fmla="*/ 131 h 162"/>
                <a:gd name="T54" fmla="*/ 212 w 217"/>
                <a:gd name="T55" fmla="*/ 127 h 162"/>
                <a:gd name="T56" fmla="*/ 208 w 217"/>
                <a:gd name="T57" fmla="*/ 138 h 162"/>
                <a:gd name="T58" fmla="*/ 193 w 217"/>
                <a:gd name="T59" fmla="*/ 154 h 162"/>
                <a:gd name="T60" fmla="*/ 24 w 217"/>
                <a:gd name="T61" fmla="*/ 154 h 162"/>
                <a:gd name="T62" fmla="*/ 8 w 217"/>
                <a:gd name="T63" fmla="*/ 138 h 162"/>
                <a:gd name="T64" fmla="*/ 8 w 217"/>
                <a:gd name="T65" fmla="*/ 135 h 162"/>
                <a:gd name="T66" fmla="*/ 86 w 217"/>
                <a:gd name="T67" fmla="*/ 135 h 162"/>
                <a:gd name="T68" fmla="*/ 101 w 217"/>
                <a:gd name="T69" fmla="*/ 147 h 162"/>
                <a:gd name="T70" fmla="*/ 115 w 217"/>
                <a:gd name="T71" fmla="*/ 147 h 162"/>
                <a:gd name="T72" fmla="*/ 130 w 217"/>
                <a:gd name="T73" fmla="*/ 135 h 162"/>
                <a:gd name="T74" fmla="*/ 208 w 217"/>
                <a:gd name="T75" fmla="*/ 135 h 162"/>
                <a:gd name="T76" fmla="*/ 208 w 217"/>
                <a:gd name="T77" fmla="*/ 138 h 162"/>
                <a:gd name="T78" fmla="*/ 208 w 217"/>
                <a:gd name="T79" fmla="*/ 138 h 162"/>
                <a:gd name="T80" fmla="*/ 208 w 217"/>
                <a:gd name="T81" fmla="*/ 13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62">
                  <a:moveTo>
                    <a:pt x="212" y="127"/>
                  </a:moveTo>
                  <a:cubicBezTo>
                    <a:pt x="127" y="127"/>
                    <a:pt x="127" y="127"/>
                    <a:pt x="127" y="127"/>
                  </a:cubicBezTo>
                  <a:cubicBezTo>
                    <a:pt x="124" y="127"/>
                    <a:pt x="122" y="129"/>
                    <a:pt x="122" y="131"/>
                  </a:cubicBezTo>
                  <a:cubicBezTo>
                    <a:pt x="122" y="135"/>
                    <a:pt x="119" y="138"/>
                    <a:pt x="115" y="138"/>
                  </a:cubicBezTo>
                  <a:cubicBezTo>
                    <a:pt x="101" y="138"/>
                    <a:pt x="101" y="138"/>
                    <a:pt x="101" y="138"/>
                  </a:cubicBezTo>
                  <a:cubicBezTo>
                    <a:pt x="97" y="138"/>
                    <a:pt x="94" y="135"/>
                    <a:pt x="94" y="131"/>
                  </a:cubicBezTo>
                  <a:cubicBezTo>
                    <a:pt x="94" y="129"/>
                    <a:pt x="92" y="127"/>
                    <a:pt x="90" y="127"/>
                  </a:cubicBezTo>
                  <a:cubicBezTo>
                    <a:pt x="23" y="127"/>
                    <a:pt x="23" y="127"/>
                    <a:pt x="23" y="127"/>
                  </a:cubicBezTo>
                  <a:cubicBezTo>
                    <a:pt x="23" y="17"/>
                    <a:pt x="23" y="17"/>
                    <a:pt x="23" y="17"/>
                  </a:cubicBezTo>
                  <a:cubicBezTo>
                    <a:pt x="23" y="12"/>
                    <a:pt x="27" y="8"/>
                    <a:pt x="32" y="8"/>
                  </a:cubicBezTo>
                  <a:cubicBezTo>
                    <a:pt x="184" y="8"/>
                    <a:pt x="184" y="8"/>
                    <a:pt x="184" y="8"/>
                  </a:cubicBezTo>
                  <a:cubicBezTo>
                    <a:pt x="189" y="8"/>
                    <a:pt x="193" y="12"/>
                    <a:pt x="193" y="17"/>
                  </a:cubicBezTo>
                  <a:cubicBezTo>
                    <a:pt x="193" y="99"/>
                    <a:pt x="193" y="99"/>
                    <a:pt x="193" y="99"/>
                  </a:cubicBezTo>
                  <a:cubicBezTo>
                    <a:pt x="193" y="101"/>
                    <a:pt x="195" y="103"/>
                    <a:pt x="198" y="103"/>
                  </a:cubicBezTo>
                  <a:cubicBezTo>
                    <a:pt x="200" y="103"/>
                    <a:pt x="202" y="101"/>
                    <a:pt x="202" y="99"/>
                  </a:cubicBezTo>
                  <a:cubicBezTo>
                    <a:pt x="202" y="17"/>
                    <a:pt x="202" y="17"/>
                    <a:pt x="202" y="17"/>
                  </a:cubicBezTo>
                  <a:cubicBezTo>
                    <a:pt x="202" y="8"/>
                    <a:pt x="194" y="0"/>
                    <a:pt x="184" y="0"/>
                  </a:cubicBezTo>
                  <a:cubicBezTo>
                    <a:pt x="32" y="0"/>
                    <a:pt x="32" y="0"/>
                    <a:pt x="32" y="0"/>
                  </a:cubicBezTo>
                  <a:cubicBezTo>
                    <a:pt x="22" y="0"/>
                    <a:pt x="14" y="8"/>
                    <a:pt x="14" y="17"/>
                  </a:cubicBezTo>
                  <a:cubicBezTo>
                    <a:pt x="14" y="127"/>
                    <a:pt x="14" y="127"/>
                    <a:pt x="14" y="127"/>
                  </a:cubicBezTo>
                  <a:cubicBezTo>
                    <a:pt x="4" y="127"/>
                    <a:pt x="4" y="127"/>
                    <a:pt x="4" y="127"/>
                  </a:cubicBezTo>
                  <a:cubicBezTo>
                    <a:pt x="2" y="127"/>
                    <a:pt x="0" y="129"/>
                    <a:pt x="0" y="131"/>
                  </a:cubicBezTo>
                  <a:cubicBezTo>
                    <a:pt x="0" y="138"/>
                    <a:pt x="0" y="138"/>
                    <a:pt x="0" y="138"/>
                  </a:cubicBezTo>
                  <a:cubicBezTo>
                    <a:pt x="0" y="151"/>
                    <a:pt x="11" y="162"/>
                    <a:pt x="24" y="162"/>
                  </a:cubicBezTo>
                  <a:cubicBezTo>
                    <a:pt x="193" y="162"/>
                    <a:pt x="193" y="162"/>
                    <a:pt x="193" y="162"/>
                  </a:cubicBezTo>
                  <a:cubicBezTo>
                    <a:pt x="206" y="162"/>
                    <a:pt x="217" y="151"/>
                    <a:pt x="217" y="138"/>
                  </a:cubicBezTo>
                  <a:cubicBezTo>
                    <a:pt x="217" y="131"/>
                    <a:pt x="217" y="131"/>
                    <a:pt x="217" y="131"/>
                  </a:cubicBezTo>
                  <a:cubicBezTo>
                    <a:pt x="217" y="129"/>
                    <a:pt x="215" y="127"/>
                    <a:pt x="212" y="127"/>
                  </a:cubicBezTo>
                  <a:close/>
                  <a:moveTo>
                    <a:pt x="208" y="138"/>
                  </a:moveTo>
                  <a:cubicBezTo>
                    <a:pt x="208" y="147"/>
                    <a:pt x="201" y="154"/>
                    <a:pt x="193" y="154"/>
                  </a:cubicBezTo>
                  <a:cubicBezTo>
                    <a:pt x="24" y="154"/>
                    <a:pt x="24" y="154"/>
                    <a:pt x="24" y="154"/>
                  </a:cubicBezTo>
                  <a:cubicBezTo>
                    <a:pt x="15" y="154"/>
                    <a:pt x="8" y="147"/>
                    <a:pt x="8" y="138"/>
                  </a:cubicBezTo>
                  <a:cubicBezTo>
                    <a:pt x="8" y="135"/>
                    <a:pt x="8" y="135"/>
                    <a:pt x="8" y="135"/>
                  </a:cubicBezTo>
                  <a:cubicBezTo>
                    <a:pt x="86" y="135"/>
                    <a:pt x="86" y="135"/>
                    <a:pt x="86" y="135"/>
                  </a:cubicBezTo>
                  <a:cubicBezTo>
                    <a:pt x="88" y="142"/>
                    <a:pt x="94" y="147"/>
                    <a:pt x="101" y="147"/>
                  </a:cubicBezTo>
                  <a:cubicBezTo>
                    <a:pt x="115" y="147"/>
                    <a:pt x="115" y="147"/>
                    <a:pt x="115" y="147"/>
                  </a:cubicBezTo>
                  <a:cubicBezTo>
                    <a:pt x="122" y="147"/>
                    <a:pt x="128" y="142"/>
                    <a:pt x="130" y="135"/>
                  </a:cubicBezTo>
                  <a:cubicBezTo>
                    <a:pt x="208" y="135"/>
                    <a:pt x="208" y="135"/>
                    <a:pt x="208" y="135"/>
                  </a:cubicBezTo>
                  <a:lnTo>
                    <a:pt x="208" y="138"/>
                  </a:lnTo>
                  <a:close/>
                  <a:moveTo>
                    <a:pt x="208" y="138"/>
                  </a:moveTo>
                  <a:cubicBezTo>
                    <a:pt x="208" y="138"/>
                    <a:pt x="208" y="138"/>
                    <a:pt x="208" y="138"/>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3" name="Freeform 95">
              <a:extLst>
                <a:ext uri="{FF2B5EF4-FFF2-40B4-BE49-F238E27FC236}">
                  <a16:creationId xmlns:a16="http://schemas.microsoft.com/office/drawing/2014/main" id="{E43B940D-4FDA-4CB4-A359-DBB4A18EF15F}"/>
                </a:ext>
              </a:extLst>
            </p:cNvPr>
            <p:cNvSpPr>
              <a:spLocks noEditPoints="1"/>
            </p:cNvSpPr>
            <p:nvPr/>
          </p:nvSpPr>
          <p:spPr bwMode="auto">
            <a:xfrm>
              <a:off x="12831793" y="3341958"/>
              <a:ext cx="594181" cy="391056"/>
            </a:xfrm>
            <a:custGeom>
              <a:avLst/>
              <a:gdLst>
                <a:gd name="T0" fmla="*/ 147 w 152"/>
                <a:gd name="T1" fmla="*/ 0 h 100"/>
                <a:gd name="T2" fmla="*/ 4 w 152"/>
                <a:gd name="T3" fmla="*/ 0 h 100"/>
                <a:gd name="T4" fmla="*/ 0 w 152"/>
                <a:gd name="T5" fmla="*/ 4 h 100"/>
                <a:gd name="T6" fmla="*/ 0 w 152"/>
                <a:gd name="T7" fmla="*/ 95 h 100"/>
                <a:gd name="T8" fmla="*/ 4 w 152"/>
                <a:gd name="T9" fmla="*/ 100 h 100"/>
                <a:gd name="T10" fmla="*/ 147 w 152"/>
                <a:gd name="T11" fmla="*/ 100 h 100"/>
                <a:gd name="T12" fmla="*/ 152 w 152"/>
                <a:gd name="T13" fmla="*/ 95 h 100"/>
                <a:gd name="T14" fmla="*/ 152 w 152"/>
                <a:gd name="T15" fmla="*/ 4 h 100"/>
                <a:gd name="T16" fmla="*/ 147 w 152"/>
                <a:gd name="T17" fmla="*/ 0 h 100"/>
                <a:gd name="T18" fmla="*/ 143 w 152"/>
                <a:gd name="T19" fmla="*/ 91 h 100"/>
                <a:gd name="T20" fmla="*/ 128 w 152"/>
                <a:gd name="T21" fmla="*/ 91 h 100"/>
                <a:gd name="T22" fmla="*/ 128 w 152"/>
                <a:gd name="T23" fmla="*/ 40 h 100"/>
                <a:gd name="T24" fmla="*/ 124 w 152"/>
                <a:gd name="T25" fmla="*/ 36 h 100"/>
                <a:gd name="T26" fmla="*/ 119 w 152"/>
                <a:gd name="T27" fmla="*/ 40 h 100"/>
                <a:gd name="T28" fmla="*/ 119 w 152"/>
                <a:gd name="T29" fmla="*/ 91 h 100"/>
                <a:gd name="T30" fmla="*/ 104 w 152"/>
                <a:gd name="T31" fmla="*/ 91 h 100"/>
                <a:gd name="T32" fmla="*/ 104 w 152"/>
                <a:gd name="T33" fmla="*/ 72 h 100"/>
                <a:gd name="T34" fmla="*/ 100 w 152"/>
                <a:gd name="T35" fmla="*/ 68 h 100"/>
                <a:gd name="T36" fmla="*/ 96 w 152"/>
                <a:gd name="T37" fmla="*/ 72 h 100"/>
                <a:gd name="T38" fmla="*/ 96 w 152"/>
                <a:gd name="T39" fmla="*/ 91 h 100"/>
                <a:gd name="T40" fmla="*/ 80 w 152"/>
                <a:gd name="T41" fmla="*/ 91 h 100"/>
                <a:gd name="T42" fmla="*/ 80 w 152"/>
                <a:gd name="T43" fmla="*/ 63 h 100"/>
                <a:gd name="T44" fmla="*/ 76 w 152"/>
                <a:gd name="T45" fmla="*/ 58 h 100"/>
                <a:gd name="T46" fmla="*/ 72 w 152"/>
                <a:gd name="T47" fmla="*/ 63 h 100"/>
                <a:gd name="T48" fmla="*/ 72 w 152"/>
                <a:gd name="T49" fmla="*/ 91 h 100"/>
                <a:gd name="T50" fmla="*/ 56 w 152"/>
                <a:gd name="T51" fmla="*/ 91 h 100"/>
                <a:gd name="T52" fmla="*/ 56 w 152"/>
                <a:gd name="T53" fmla="*/ 87 h 100"/>
                <a:gd name="T54" fmla="*/ 52 w 152"/>
                <a:gd name="T55" fmla="*/ 83 h 100"/>
                <a:gd name="T56" fmla="*/ 48 w 152"/>
                <a:gd name="T57" fmla="*/ 87 h 100"/>
                <a:gd name="T58" fmla="*/ 48 w 152"/>
                <a:gd name="T59" fmla="*/ 91 h 100"/>
                <a:gd name="T60" fmla="*/ 33 w 152"/>
                <a:gd name="T61" fmla="*/ 91 h 100"/>
                <a:gd name="T62" fmla="*/ 33 w 152"/>
                <a:gd name="T63" fmla="*/ 74 h 100"/>
                <a:gd name="T64" fmla="*/ 28 w 152"/>
                <a:gd name="T65" fmla="*/ 70 h 100"/>
                <a:gd name="T66" fmla="*/ 24 w 152"/>
                <a:gd name="T67" fmla="*/ 74 h 100"/>
                <a:gd name="T68" fmla="*/ 24 w 152"/>
                <a:gd name="T69" fmla="*/ 91 h 100"/>
                <a:gd name="T70" fmla="*/ 9 w 152"/>
                <a:gd name="T71" fmla="*/ 91 h 100"/>
                <a:gd name="T72" fmla="*/ 9 w 152"/>
                <a:gd name="T73" fmla="*/ 8 h 100"/>
                <a:gd name="T74" fmla="*/ 143 w 152"/>
                <a:gd name="T75" fmla="*/ 8 h 100"/>
                <a:gd name="T76" fmla="*/ 143 w 152"/>
                <a:gd name="T77" fmla="*/ 91 h 100"/>
                <a:gd name="T78" fmla="*/ 143 w 152"/>
                <a:gd name="T79" fmla="*/ 91 h 100"/>
                <a:gd name="T80" fmla="*/ 143 w 152"/>
                <a:gd name="T81"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00">
                  <a:moveTo>
                    <a:pt x="147" y="0"/>
                  </a:moveTo>
                  <a:cubicBezTo>
                    <a:pt x="4" y="0"/>
                    <a:pt x="4" y="0"/>
                    <a:pt x="4" y="0"/>
                  </a:cubicBezTo>
                  <a:cubicBezTo>
                    <a:pt x="2" y="0"/>
                    <a:pt x="0" y="2"/>
                    <a:pt x="0" y="4"/>
                  </a:cubicBezTo>
                  <a:cubicBezTo>
                    <a:pt x="0" y="95"/>
                    <a:pt x="0" y="95"/>
                    <a:pt x="0" y="95"/>
                  </a:cubicBezTo>
                  <a:cubicBezTo>
                    <a:pt x="0" y="98"/>
                    <a:pt x="2" y="100"/>
                    <a:pt x="4" y="100"/>
                  </a:cubicBezTo>
                  <a:cubicBezTo>
                    <a:pt x="147" y="100"/>
                    <a:pt x="147" y="100"/>
                    <a:pt x="147" y="100"/>
                  </a:cubicBezTo>
                  <a:cubicBezTo>
                    <a:pt x="150" y="100"/>
                    <a:pt x="152" y="98"/>
                    <a:pt x="152" y="95"/>
                  </a:cubicBezTo>
                  <a:cubicBezTo>
                    <a:pt x="152" y="4"/>
                    <a:pt x="152" y="4"/>
                    <a:pt x="152" y="4"/>
                  </a:cubicBezTo>
                  <a:cubicBezTo>
                    <a:pt x="152" y="2"/>
                    <a:pt x="150" y="0"/>
                    <a:pt x="147" y="0"/>
                  </a:cubicBezTo>
                  <a:close/>
                  <a:moveTo>
                    <a:pt x="143" y="91"/>
                  </a:moveTo>
                  <a:cubicBezTo>
                    <a:pt x="128" y="91"/>
                    <a:pt x="128" y="91"/>
                    <a:pt x="128" y="91"/>
                  </a:cubicBezTo>
                  <a:cubicBezTo>
                    <a:pt x="128" y="40"/>
                    <a:pt x="128" y="40"/>
                    <a:pt x="128" y="40"/>
                  </a:cubicBezTo>
                  <a:cubicBezTo>
                    <a:pt x="128" y="38"/>
                    <a:pt x="126" y="36"/>
                    <a:pt x="124" y="36"/>
                  </a:cubicBezTo>
                  <a:cubicBezTo>
                    <a:pt x="121" y="36"/>
                    <a:pt x="119" y="38"/>
                    <a:pt x="119" y="40"/>
                  </a:cubicBezTo>
                  <a:cubicBezTo>
                    <a:pt x="119" y="91"/>
                    <a:pt x="119" y="91"/>
                    <a:pt x="119" y="91"/>
                  </a:cubicBezTo>
                  <a:cubicBezTo>
                    <a:pt x="104" y="91"/>
                    <a:pt x="104" y="91"/>
                    <a:pt x="104" y="91"/>
                  </a:cubicBezTo>
                  <a:cubicBezTo>
                    <a:pt x="104" y="72"/>
                    <a:pt x="104" y="72"/>
                    <a:pt x="104" y="72"/>
                  </a:cubicBezTo>
                  <a:cubicBezTo>
                    <a:pt x="104" y="70"/>
                    <a:pt x="102" y="68"/>
                    <a:pt x="100" y="68"/>
                  </a:cubicBezTo>
                  <a:cubicBezTo>
                    <a:pt x="97" y="68"/>
                    <a:pt x="96" y="70"/>
                    <a:pt x="96" y="72"/>
                  </a:cubicBezTo>
                  <a:cubicBezTo>
                    <a:pt x="96" y="91"/>
                    <a:pt x="96" y="91"/>
                    <a:pt x="96" y="91"/>
                  </a:cubicBezTo>
                  <a:cubicBezTo>
                    <a:pt x="80" y="91"/>
                    <a:pt x="80" y="91"/>
                    <a:pt x="80" y="91"/>
                  </a:cubicBezTo>
                  <a:cubicBezTo>
                    <a:pt x="80" y="63"/>
                    <a:pt x="80" y="63"/>
                    <a:pt x="80" y="63"/>
                  </a:cubicBezTo>
                  <a:cubicBezTo>
                    <a:pt x="80" y="60"/>
                    <a:pt x="78" y="58"/>
                    <a:pt x="76" y="58"/>
                  </a:cubicBezTo>
                  <a:cubicBezTo>
                    <a:pt x="74" y="58"/>
                    <a:pt x="72" y="60"/>
                    <a:pt x="72" y="63"/>
                  </a:cubicBezTo>
                  <a:cubicBezTo>
                    <a:pt x="72" y="91"/>
                    <a:pt x="72" y="91"/>
                    <a:pt x="72" y="91"/>
                  </a:cubicBezTo>
                  <a:cubicBezTo>
                    <a:pt x="56" y="91"/>
                    <a:pt x="56" y="91"/>
                    <a:pt x="56" y="91"/>
                  </a:cubicBezTo>
                  <a:cubicBezTo>
                    <a:pt x="56" y="87"/>
                    <a:pt x="56" y="87"/>
                    <a:pt x="56" y="87"/>
                  </a:cubicBezTo>
                  <a:cubicBezTo>
                    <a:pt x="56" y="85"/>
                    <a:pt x="55" y="83"/>
                    <a:pt x="52" y="83"/>
                  </a:cubicBezTo>
                  <a:cubicBezTo>
                    <a:pt x="50" y="83"/>
                    <a:pt x="48" y="85"/>
                    <a:pt x="48" y="87"/>
                  </a:cubicBezTo>
                  <a:cubicBezTo>
                    <a:pt x="48" y="91"/>
                    <a:pt x="48" y="91"/>
                    <a:pt x="48" y="91"/>
                  </a:cubicBezTo>
                  <a:cubicBezTo>
                    <a:pt x="33" y="91"/>
                    <a:pt x="33" y="91"/>
                    <a:pt x="33" y="91"/>
                  </a:cubicBezTo>
                  <a:cubicBezTo>
                    <a:pt x="33" y="74"/>
                    <a:pt x="33" y="74"/>
                    <a:pt x="33" y="74"/>
                  </a:cubicBezTo>
                  <a:cubicBezTo>
                    <a:pt x="33" y="72"/>
                    <a:pt x="31" y="70"/>
                    <a:pt x="28" y="70"/>
                  </a:cubicBezTo>
                  <a:cubicBezTo>
                    <a:pt x="26" y="70"/>
                    <a:pt x="24" y="72"/>
                    <a:pt x="24" y="74"/>
                  </a:cubicBezTo>
                  <a:cubicBezTo>
                    <a:pt x="24" y="91"/>
                    <a:pt x="24" y="91"/>
                    <a:pt x="24" y="91"/>
                  </a:cubicBezTo>
                  <a:cubicBezTo>
                    <a:pt x="9" y="91"/>
                    <a:pt x="9" y="91"/>
                    <a:pt x="9" y="91"/>
                  </a:cubicBezTo>
                  <a:cubicBezTo>
                    <a:pt x="9" y="8"/>
                    <a:pt x="9" y="8"/>
                    <a:pt x="9" y="8"/>
                  </a:cubicBezTo>
                  <a:cubicBezTo>
                    <a:pt x="143" y="8"/>
                    <a:pt x="143" y="8"/>
                    <a:pt x="143" y="8"/>
                  </a:cubicBezTo>
                  <a:lnTo>
                    <a:pt x="143" y="91"/>
                  </a:lnTo>
                  <a:close/>
                  <a:moveTo>
                    <a:pt x="143" y="91"/>
                  </a:moveTo>
                  <a:cubicBezTo>
                    <a:pt x="143" y="91"/>
                    <a:pt x="143" y="91"/>
                    <a:pt x="143" y="91"/>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sp>
          <p:nvSpPr>
            <p:cNvPr id="34" name="Freeform 96">
              <a:extLst>
                <a:ext uri="{FF2B5EF4-FFF2-40B4-BE49-F238E27FC236}">
                  <a16:creationId xmlns:a16="http://schemas.microsoft.com/office/drawing/2014/main" id="{AC7C15E6-166F-454F-B16C-293455AAC654}"/>
                </a:ext>
              </a:extLst>
            </p:cNvPr>
            <p:cNvSpPr>
              <a:spLocks noEditPoints="1"/>
            </p:cNvSpPr>
            <p:nvPr/>
          </p:nvSpPr>
          <p:spPr bwMode="auto">
            <a:xfrm>
              <a:off x="13457162" y="3705024"/>
              <a:ext cx="31189" cy="35187"/>
            </a:xfrm>
            <a:custGeom>
              <a:avLst/>
              <a:gdLst>
                <a:gd name="T0" fmla="*/ 8 w 8"/>
                <a:gd name="T1" fmla="*/ 4 h 9"/>
                <a:gd name="T2" fmla="*/ 4 w 8"/>
                <a:gd name="T3" fmla="*/ 9 h 9"/>
                <a:gd name="T4" fmla="*/ 0 w 8"/>
                <a:gd name="T5" fmla="*/ 4 h 9"/>
                <a:gd name="T6" fmla="*/ 4 w 8"/>
                <a:gd name="T7" fmla="*/ 0 h 9"/>
                <a:gd name="T8" fmla="*/ 8 w 8"/>
                <a:gd name="T9" fmla="*/ 4 h 9"/>
                <a:gd name="T10" fmla="*/ 8 w 8"/>
                <a:gd name="T11" fmla="*/ 4 h 9"/>
                <a:gd name="T12" fmla="*/ 8 w 8"/>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4"/>
                  </a:moveTo>
                  <a:cubicBezTo>
                    <a:pt x="8" y="7"/>
                    <a:pt x="7" y="9"/>
                    <a:pt x="4" y="9"/>
                  </a:cubicBezTo>
                  <a:cubicBezTo>
                    <a:pt x="2" y="9"/>
                    <a:pt x="0" y="7"/>
                    <a:pt x="0" y="4"/>
                  </a:cubicBezTo>
                  <a:cubicBezTo>
                    <a:pt x="0" y="2"/>
                    <a:pt x="2" y="0"/>
                    <a:pt x="4" y="0"/>
                  </a:cubicBezTo>
                  <a:cubicBezTo>
                    <a:pt x="7" y="0"/>
                    <a:pt x="8" y="2"/>
                    <a:pt x="8" y="4"/>
                  </a:cubicBezTo>
                  <a:close/>
                  <a:moveTo>
                    <a:pt x="8" y="4"/>
                  </a:moveTo>
                  <a:cubicBezTo>
                    <a:pt x="8" y="4"/>
                    <a:pt x="8" y="4"/>
                    <a:pt x="8" y="4"/>
                  </a:cubicBezTo>
                </a:path>
              </a:pathLst>
            </a:custGeom>
            <a:grpFill/>
            <a:ln>
              <a:noFill/>
            </a:ln>
          </p:spPr>
          <p:txBody>
            <a:bodyPr/>
            <a:lstStyle/>
            <a:p>
              <a:pPr eaLnBrk="1" fontAlgn="auto" hangingPunct="1">
                <a:spcBef>
                  <a:spcPts val="0"/>
                </a:spcBef>
                <a:spcAft>
                  <a:spcPts val="0"/>
                </a:spcAft>
                <a:defRPr/>
              </a:pPr>
              <a:endParaRPr lang="ru-RU" sz="1100">
                <a:latin typeface="+mn-lt"/>
                <a:cs typeface="Poppins" panose="00000500000000000000" pitchFamily="2" charset="0"/>
              </a:endParaRPr>
            </a:p>
          </p:txBody>
        </p:sp>
      </p:grpSp>
      <p:sp>
        <p:nvSpPr>
          <p:cNvPr id="35" name="TextBox 34">
            <a:extLst>
              <a:ext uri="{FF2B5EF4-FFF2-40B4-BE49-F238E27FC236}">
                <a16:creationId xmlns:a16="http://schemas.microsoft.com/office/drawing/2014/main" id="{EF163359-FB60-4322-A590-90D3148218EB}"/>
              </a:ext>
            </a:extLst>
          </p:cNvPr>
          <p:cNvSpPr txBox="1">
            <a:spLocks noChangeArrowheads="1"/>
          </p:cNvSpPr>
          <p:nvPr/>
        </p:nvSpPr>
        <p:spPr bwMode="auto">
          <a:xfrm>
            <a:off x="9159875" y="4244975"/>
            <a:ext cx="10922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Print Design</a:t>
            </a:r>
          </a:p>
        </p:txBody>
      </p:sp>
      <p:sp>
        <p:nvSpPr>
          <p:cNvPr id="36" name="Rectangle 35">
            <a:extLst>
              <a:ext uri="{FF2B5EF4-FFF2-40B4-BE49-F238E27FC236}">
                <a16:creationId xmlns:a16="http://schemas.microsoft.com/office/drawing/2014/main" id="{86B1708D-6D0D-4A15-9B94-E64087A186C0}"/>
              </a:ext>
            </a:extLst>
          </p:cNvPr>
          <p:cNvSpPr/>
          <p:nvPr/>
        </p:nvSpPr>
        <p:spPr>
          <a:xfrm>
            <a:off x="9159875" y="4765675"/>
            <a:ext cx="1474788" cy="646113"/>
          </a:xfrm>
          <a:prstGeom prst="rect">
            <a:avLst/>
          </a:prstGeom>
        </p:spPr>
        <p:txBody>
          <a:bodyPr>
            <a:spAutoFit/>
          </a:bodyPr>
          <a:lstStyle/>
          <a:p>
            <a:pP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1000"/>
                                        <p:tgtEl>
                                          <p:spTgt spid="19"/>
                                        </p:tgtEl>
                                      </p:cBhvr>
                                    </p:animEffect>
                                    <p:anim calcmode="lin" valueType="num">
                                      <p:cBhvr>
                                        <p:cTn id="11" dur="1000" fill="hold"/>
                                        <p:tgtEl>
                                          <p:spTgt spid="19"/>
                                        </p:tgtEl>
                                        <p:attrNameLst>
                                          <p:attrName>ppt_x</p:attrName>
                                        </p:attrNameLst>
                                      </p:cBhvr>
                                      <p:tavLst>
                                        <p:tav tm="0">
                                          <p:val>
                                            <p:strVal val="#ppt_x"/>
                                          </p:val>
                                        </p:tav>
                                        <p:tav tm="100000">
                                          <p:val>
                                            <p:strVal val="#ppt_x"/>
                                          </p:val>
                                        </p:tav>
                                      </p:tavLst>
                                    </p:anim>
                                    <p:anim calcmode="lin" valueType="num">
                                      <p:cBhvr>
                                        <p:cTn id="12" dur="900" decel="100000" fill="hold"/>
                                        <p:tgtEl>
                                          <p:spTgt spid="19"/>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barn(outVertical)">
                                      <p:cBhvr>
                                        <p:cTn id="16" dur="500"/>
                                        <p:tgtEl>
                                          <p:spTgt spid="20"/>
                                        </p:tgtEl>
                                      </p:cBhvr>
                                    </p:animEffect>
                                  </p:childTnLst>
                                </p:cTn>
                              </p:par>
                            </p:childTnLst>
                          </p:cTn>
                        </p:par>
                        <p:par>
                          <p:cTn id="17" fill="hold" nodeType="afterGroup">
                            <p:stCondLst>
                              <p:cond delay="1000"/>
                            </p:stCondLst>
                            <p:childTnLst>
                              <p:par>
                                <p:cTn id="18" presetID="15" presetClass="entr" presetSubtype="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1000" fill="hold"/>
                                        <p:tgtEl>
                                          <p:spTgt spid="17"/>
                                        </p:tgtEl>
                                        <p:attrNameLst>
                                          <p:attrName>ppt_w</p:attrName>
                                        </p:attrNameLst>
                                      </p:cBhvr>
                                      <p:tavLst>
                                        <p:tav tm="0">
                                          <p:val>
                                            <p:fltVal val="0"/>
                                          </p:val>
                                        </p:tav>
                                        <p:tav tm="100000">
                                          <p:val>
                                            <p:strVal val="#ppt_w"/>
                                          </p:val>
                                        </p:tav>
                                      </p:tavLst>
                                    </p:anim>
                                    <p:anim calcmode="lin" valueType="num">
                                      <p:cBhvr>
                                        <p:cTn id="21" dur="1000" fill="hold"/>
                                        <p:tgtEl>
                                          <p:spTgt spid="17"/>
                                        </p:tgtEl>
                                        <p:attrNameLst>
                                          <p:attrName>ppt_h</p:attrName>
                                        </p:attrNameLst>
                                      </p:cBhvr>
                                      <p:tavLst>
                                        <p:tav tm="0">
                                          <p:val>
                                            <p:fltVal val="0"/>
                                          </p:val>
                                        </p:tav>
                                        <p:tav tm="100000">
                                          <p:val>
                                            <p:strVal val="#ppt_h"/>
                                          </p:val>
                                        </p:tav>
                                      </p:tavLst>
                                    </p:anim>
                                    <p:anim calcmode="lin" valueType="num">
                                      <p:cBhvr>
                                        <p:cTn id="22" dur="1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7"/>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000"/>
                            </p:stCondLst>
                            <p:childTnLst>
                              <p:par>
                                <p:cTn id="25" presetID="42" presetClass="entr" presetSubtype="0"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750"/>
                                        <p:tgtEl>
                                          <p:spTgt spid="22"/>
                                        </p:tgtEl>
                                      </p:cBhvr>
                                    </p:animEffect>
                                    <p:anim calcmode="lin" valueType="num">
                                      <p:cBhvr>
                                        <p:cTn id="28" dur="750" fill="hold"/>
                                        <p:tgtEl>
                                          <p:spTgt spid="22"/>
                                        </p:tgtEl>
                                        <p:attrNameLst>
                                          <p:attrName>ppt_x</p:attrName>
                                        </p:attrNameLst>
                                      </p:cBhvr>
                                      <p:tavLst>
                                        <p:tav tm="0">
                                          <p:val>
                                            <p:strVal val="#ppt_x"/>
                                          </p:val>
                                        </p:tav>
                                        <p:tav tm="100000">
                                          <p:val>
                                            <p:strVal val="#ppt_x"/>
                                          </p:val>
                                        </p:tav>
                                      </p:tavLst>
                                    </p:anim>
                                    <p:anim calcmode="lin" valueType="num">
                                      <p:cBhvr>
                                        <p:cTn id="29" dur="750" fill="hold"/>
                                        <p:tgtEl>
                                          <p:spTgt spid="22"/>
                                        </p:tgtEl>
                                        <p:attrNameLst>
                                          <p:attrName>ppt_y</p:attrName>
                                        </p:attrNameLst>
                                      </p:cBhvr>
                                      <p:tavLst>
                                        <p:tav tm="0">
                                          <p:val>
                                            <p:strVal val="#ppt_y+.1"/>
                                          </p:val>
                                        </p:tav>
                                        <p:tav tm="100000">
                                          <p:val>
                                            <p:strVal val="#ppt_y"/>
                                          </p:val>
                                        </p:tav>
                                      </p:tavLst>
                                    </p:anim>
                                  </p:childTnLst>
                                </p:cTn>
                              </p:par>
                            </p:childTnLst>
                          </p:cTn>
                        </p:par>
                        <p:par>
                          <p:cTn id="30" fill="hold" nodeType="afterGroup">
                            <p:stCondLst>
                              <p:cond delay="2750"/>
                            </p:stCondLst>
                            <p:childTnLst>
                              <p:par>
                                <p:cTn id="31" presetID="10" presetClass="entr" presetSubtype="0"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childTnLst>
                          </p:cTn>
                        </p:par>
                        <p:par>
                          <p:cTn id="37" fill="hold" nodeType="afterGroup">
                            <p:stCondLst>
                              <p:cond delay="3250"/>
                            </p:stCondLst>
                            <p:childTnLst>
                              <p:par>
                                <p:cTn id="38" presetID="22" presetClass="entr" presetSubtype="8"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left)">
                                      <p:cBhvr>
                                        <p:cTn id="43" dur="500"/>
                                        <p:tgtEl>
                                          <p:spTgt spid="24"/>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childTnLst>
                          </p:cTn>
                        </p:par>
                        <p:par>
                          <p:cTn id="50" fill="hold" nodeType="afterGroup">
                            <p:stCondLst>
                              <p:cond delay="3750"/>
                            </p:stCondLst>
                            <p:childTnLst>
                              <p:par>
                                <p:cTn id="51" presetID="2" presetClass="exit" presetSubtype="1" fill="hold" grpId="1" nodeType="afterEffect">
                                  <p:stCondLst>
                                    <p:cond delay="250"/>
                                  </p:stCondLst>
                                  <p:childTnLst>
                                    <p:anim calcmode="lin" valueType="num">
                                      <p:cBhvr additive="base">
                                        <p:cTn id="52" dur="500"/>
                                        <p:tgtEl>
                                          <p:spTgt spid="18"/>
                                        </p:tgtEl>
                                        <p:attrNameLst>
                                          <p:attrName>ppt_x</p:attrName>
                                        </p:attrNameLst>
                                      </p:cBhvr>
                                      <p:tavLst>
                                        <p:tav tm="0">
                                          <p:val>
                                            <p:strVal val="ppt_x"/>
                                          </p:val>
                                        </p:tav>
                                        <p:tav tm="100000">
                                          <p:val>
                                            <p:strVal val="ppt_x"/>
                                          </p:val>
                                        </p:tav>
                                      </p:tavLst>
                                    </p:anim>
                                    <p:anim calcmode="lin" valueType="num">
                                      <p:cBhvr additive="base">
                                        <p:cTn id="53" dur="500"/>
                                        <p:tgtEl>
                                          <p:spTgt spid="18"/>
                                        </p:tgtEl>
                                        <p:attrNameLst>
                                          <p:attrName>ppt_y</p:attrName>
                                        </p:attrNameLst>
                                      </p:cBhvr>
                                      <p:tavLst>
                                        <p:tav tm="0">
                                          <p:val>
                                            <p:strVal val="ppt_y"/>
                                          </p:val>
                                        </p:tav>
                                        <p:tav tm="100000">
                                          <p:val>
                                            <p:strVal val="0-ppt_h/2"/>
                                          </p:val>
                                        </p:tav>
                                      </p:tavLst>
                                    </p:anim>
                                    <p:set>
                                      <p:cBhvr>
                                        <p:cTn id="54" dur="1" fill="hold">
                                          <p:stCondLst>
                                            <p:cond delay="499"/>
                                          </p:stCondLst>
                                        </p:cTn>
                                        <p:tgtEl>
                                          <p:spTgt spid="18"/>
                                        </p:tgtEl>
                                        <p:attrNameLst>
                                          <p:attrName>style.visibility</p:attrName>
                                        </p:attrNameLst>
                                      </p:cBhvr>
                                      <p:to>
                                        <p:strVal val="hidden"/>
                                      </p:to>
                                    </p:set>
                                  </p:childTnLst>
                                </p:cTn>
                              </p:par>
                              <p:par>
                                <p:cTn id="55" presetID="2" presetClass="exit" presetSubtype="1" fill="hold" grpId="1" nodeType="withEffect">
                                  <p:stCondLst>
                                    <p:cond delay="250"/>
                                  </p:stCondLst>
                                  <p:childTnLst>
                                    <p:anim calcmode="lin" valueType="num">
                                      <p:cBhvr additive="base">
                                        <p:cTn id="56" dur="500"/>
                                        <p:tgtEl>
                                          <p:spTgt spid="19"/>
                                        </p:tgtEl>
                                        <p:attrNameLst>
                                          <p:attrName>ppt_x</p:attrName>
                                        </p:attrNameLst>
                                      </p:cBhvr>
                                      <p:tavLst>
                                        <p:tav tm="0">
                                          <p:val>
                                            <p:strVal val="ppt_x"/>
                                          </p:val>
                                        </p:tav>
                                        <p:tav tm="100000">
                                          <p:val>
                                            <p:strVal val="ppt_x"/>
                                          </p:val>
                                        </p:tav>
                                      </p:tavLst>
                                    </p:anim>
                                    <p:anim calcmode="lin" valueType="num">
                                      <p:cBhvr additive="base">
                                        <p:cTn id="57" dur="500"/>
                                        <p:tgtEl>
                                          <p:spTgt spid="19"/>
                                        </p:tgtEl>
                                        <p:attrNameLst>
                                          <p:attrName>ppt_y</p:attrName>
                                        </p:attrNameLst>
                                      </p:cBhvr>
                                      <p:tavLst>
                                        <p:tav tm="0">
                                          <p:val>
                                            <p:strVal val="ppt_y"/>
                                          </p:val>
                                        </p:tav>
                                        <p:tav tm="100000">
                                          <p:val>
                                            <p:strVal val="0-ppt_h/2"/>
                                          </p:val>
                                        </p:tav>
                                      </p:tavLst>
                                    </p:anim>
                                    <p:set>
                                      <p:cBhvr>
                                        <p:cTn id="58" dur="1" fill="hold">
                                          <p:stCondLst>
                                            <p:cond delay="499"/>
                                          </p:stCondLst>
                                        </p:cTn>
                                        <p:tgtEl>
                                          <p:spTgt spid="19"/>
                                        </p:tgtEl>
                                        <p:attrNameLst>
                                          <p:attrName>style.visibility</p:attrName>
                                        </p:attrNameLst>
                                      </p:cBhvr>
                                      <p:to>
                                        <p:strVal val="hidden"/>
                                      </p:to>
                                    </p:set>
                                  </p:childTnLst>
                                </p:cTn>
                              </p:par>
                              <p:par>
                                <p:cTn id="59" presetID="2" presetClass="exit" presetSubtype="1" fill="hold" nodeType="withEffect">
                                  <p:stCondLst>
                                    <p:cond delay="250"/>
                                  </p:stCondLst>
                                  <p:childTnLst>
                                    <p:anim calcmode="lin" valueType="num">
                                      <p:cBhvr additive="base">
                                        <p:cTn id="60" dur="500"/>
                                        <p:tgtEl>
                                          <p:spTgt spid="20"/>
                                        </p:tgtEl>
                                        <p:attrNameLst>
                                          <p:attrName>ppt_x</p:attrName>
                                        </p:attrNameLst>
                                      </p:cBhvr>
                                      <p:tavLst>
                                        <p:tav tm="0">
                                          <p:val>
                                            <p:strVal val="ppt_x"/>
                                          </p:val>
                                        </p:tav>
                                        <p:tav tm="100000">
                                          <p:val>
                                            <p:strVal val="ppt_x"/>
                                          </p:val>
                                        </p:tav>
                                      </p:tavLst>
                                    </p:anim>
                                    <p:anim calcmode="lin" valueType="num">
                                      <p:cBhvr additive="base">
                                        <p:cTn id="61" dur="500"/>
                                        <p:tgtEl>
                                          <p:spTgt spid="20"/>
                                        </p:tgtEl>
                                        <p:attrNameLst>
                                          <p:attrName>ppt_y</p:attrName>
                                        </p:attrNameLst>
                                      </p:cBhvr>
                                      <p:tavLst>
                                        <p:tav tm="0">
                                          <p:val>
                                            <p:strVal val="ppt_y"/>
                                          </p:val>
                                        </p:tav>
                                        <p:tav tm="100000">
                                          <p:val>
                                            <p:strVal val="0-ppt_h/2"/>
                                          </p:val>
                                        </p:tav>
                                      </p:tavLst>
                                    </p:anim>
                                    <p:set>
                                      <p:cBhvr>
                                        <p:cTn id="62" dur="1" fill="hold">
                                          <p:stCondLst>
                                            <p:cond delay="499"/>
                                          </p:stCondLst>
                                        </p:cTn>
                                        <p:tgtEl>
                                          <p:spTgt spid="20"/>
                                        </p:tgtEl>
                                        <p:attrNameLst>
                                          <p:attrName>style.visibility</p:attrName>
                                        </p:attrNameLst>
                                      </p:cBhvr>
                                      <p:to>
                                        <p:strVal val="hidden"/>
                                      </p:to>
                                    </p:set>
                                  </p:childTnLst>
                                </p:cTn>
                              </p:par>
                              <p:par>
                                <p:cTn id="63" presetID="2" presetClass="exit" presetSubtype="1" fill="hold" nodeType="withEffect">
                                  <p:stCondLst>
                                    <p:cond delay="250"/>
                                  </p:stCondLst>
                                  <p:childTnLst>
                                    <p:anim calcmode="lin" valueType="num">
                                      <p:cBhvr additive="base">
                                        <p:cTn id="64" dur="500"/>
                                        <p:tgtEl>
                                          <p:spTgt spid="17"/>
                                        </p:tgtEl>
                                        <p:attrNameLst>
                                          <p:attrName>ppt_x</p:attrName>
                                        </p:attrNameLst>
                                      </p:cBhvr>
                                      <p:tavLst>
                                        <p:tav tm="0">
                                          <p:val>
                                            <p:strVal val="ppt_x"/>
                                          </p:val>
                                        </p:tav>
                                        <p:tav tm="100000">
                                          <p:val>
                                            <p:strVal val="ppt_x"/>
                                          </p:val>
                                        </p:tav>
                                      </p:tavLst>
                                    </p:anim>
                                    <p:anim calcmode="lin" valueType="num">
                                      <p:cBhvr additive="base">
                                        <p:cTn id="65" dur="500"/>
                                        <p:tgtEl>
                                          <p:spTgt spid="17"/>
                                        </p:tgtEl>
                                        <p:attrNameLst>
                                          <p:attrName>ppt_y</p:attrName>
                                        </p:attrNameLst>
                                      </p:cBhvr>
                                      <p:tavLst>
                                        <p:tav tm="0">
                                          <p:val>
                                            <p:strVal val="ppt_y"/>
                                          </p:val>
                                        </p:tav>
                                        <p:tav tm="100000">
                                          <p:val>
                                            <p:strVal val="0-ppt_h/2"/>
                                          </p:val>
                                        </p:tav>
                                      </p:tavLst>
                                    </p:anim>
                                    <p:set>
                                      <p:cBhvr>
                                        <p:cTn id="66" dur="1" fill="hold">
                                          <p:stCondLst>
                                            <p:cond delay="499"/>
                                          </p:stCondLst>
                                        </p:cTn>
                                        <p:tgtEl>
                                          <p:spTgt spid="17"/>
                                        </p:tgtEl>
                                        <p:attrNameLst>
                                          <p:attrName>style.visibility</p:attrName>
                                        </p:attrNameLst>
                                      </p:cBhvr>
                                      <p:to>
                                        <p:strVal val="hidden"/>
                                      </p:to>
                                    </p:set>
                                  </p:childTnLst>
                                </p:cTn>
                              </p:par>
                              <p:par>
                                <p:cTn id="67" presetID="2" presetClass="exit" presetSubtype="1" fill="hold" nodeType="withEffect">
                                  <p:stCondLst>
                                    <p:cond delay="250"/>
                                  </p:stCondLst>
                                  <p:childTnLst>
                                    <p:anim calcmode="lin" valueType="num">
                                      <p:cBhvr additive="base">
                                        <p:cTn id="68" dur="500"/>
                                        <p:tgtEl>
                                          <p:spTgt spid="22"/>
                                        </p:tgtEl>
                                        <p:attrNameLst>
                                          <p:attrName>ppt_x</p:attrName>
                                        </p:attrNameLst>
                                      </p:cBhvr>
                                      <p:tavLst>
                                        <p:tav tm="0">
                                          <p:val>
                                            <p:strVal val="ppt_x"/>
                                          </p:val>
                                        </p:tav>
                                        <p:tav tm="100000">
                                          <p:val>
                                            <p:strVal val="ppt_x"/>
                                          </p:val>
                                        </p:tav>
                                      </p:tavLst>
                                    </p:anim>
                                    <p:anim calcmode="lin" valueType="num">
                                      <p:cBhvr additive="base">
                                        <p:cTn id="69" dur="500"/>
                                        <p:tgtEl>
                                          <p:spTgt spid="22"/>
                                        </p:tgtEl>
                                        <p:attrNameLst>
                                          <p:attrName>ppt_y</p:attrName>
                                        </p:attrNameLst>
                                      </p:cBhvr>
                                      <p:tavLst>
                                        <p:tav tm="0">
                                          <p:val>
                                            <p:strVal val="ppt_y"/>
                                          </p:val>
                                        </p:tav>
                                        <p:tav tm="100000">
                                          <p:val>
                                            <p:strVal val="0-ppt_h/2"/>
                                          </p:val>
                                        </p:tav>
                                      </p:tavLst>
                                    </p:anim>
                                    <p:set>
                                      <p:cBhvr>
                                        <p:cTn id="70" dur="1" fill="hold">
                                          <p:stCondLst>
                                            <p:cond delay="499"/>
                                          </p:stCondLst>
                                        </p:cTn>
                                        <p:tgtEl>
                                          <p:spTgt spid="22"/>
                                        </p:tgtEl>
                                        <p:attrNameLst>
                                          <p:attrName>style.visibility</p:attrName>
                                        </p:attrNameLst>
                                      </p:cBhvr>
                                      <p:to>
                                        <p:strVal val="hidden"/>
                                      </p:to>
                                    </p:set>
                                  </p:childTnLst>
                                </p:cTn>
                              </p:par>
                              <p:par>
                                <p:cTn id="71" presetID="2" presetClass="exit" presetSubtype="1" fill="hold" nodeType="withEffect">
                                  <p:stCondLst>
                                    <p:cond delay="250"/>
                                  </p:stCondLst>
                                  <p:childTnLst>
                                    <p:anim calcmode="lin" valueType="num">
                                      <p:cBhvr additive="base">
                                        <p:cTn id="72" dur="500"/>
                                        <p:tgtEl>
                                          <p:spTgt spid="26"/>
                                        </p:tgtEl>
                                        <p:attrNameLst>
                                          <p:attrName>ppt_x</p:attrName>
                                        </p:attrNameLst>
                                      </p:cBhvr>
                                      <p:tavLst>
                                        <p:tav tm="0">
                                          <p:val>
                                            <p:strVal val="ppt_x"/>
                                          </p:val>
                                        </p:tav>
                                        <p:tav tm="100000">
                                          <p:val>
                                            <p:strVal val="ppt_x"/>
                                          </p:val>
                                        </p:tav>
                                      </p:tavLst>
                                    </p:anim>
                                    <p:anim calcmode="lin" valueType="num">
                                      <p:cBhvr additive="base">
                                        <p:cTn id="73" dur="500"/>
                                        <p:tgtEl>
                                          <p:spTgt spid="26"/>
                                        </p:tgtEl>
                                        <p:attrNameLst>
                                          <p:attrName>ppt_y</p:attrName>
                                        </p:attrNameLst>
                                      </p:cBhvr>
                                      <p:tavLst>
                                        <p:tav tm="0">
                                          <p:val>
                                            <p:strVal val="ppt_y"/>
                                          </p:val>
                                        </p:tav>
                                        <p:tav tm="100000">
                                          <p:val>
                                            <p:strVal val="0-ppt_h/2"/>
                                          </p:val>
                                        </p:tav>
                                      </p:tavLst>
                                    </p:anim>
                                    <p:set>
                                      <p:cBhvr>
                                        <p:cTn id="74" dur="1" fill="hold">
                                          <p:stCondLst>
                                            <p:cond delay="499"/>
                                          </p:stCondLst>
                                        </p:cTn>
                                        <p:tgtEl>
                                          <p:spTgt spid="26"/>
                                        </p:tgtEl>
                                        <p:attrNameLst>
                                          <p:attrName>style.visibility</p:attrName>
                                        </p:attrNameLst>
                                      </p:cBhvr>
                                      <p:to>
                                        <p:strVal val="hidden"/>
                                      </p:to>
                                    </p:set>
                                  </p:childTnLst>
                                </p:cTn>
                              </p:par>
                              <p:par>
                                <p:cTn id="75" presetID="2" presetClass="exit" presetSubtype="1" fill="hold" grpId="1" nodeType="withEffect">
                                  <p:stCondLst>
                                    <p:cond delay="250"/>
                                  </p:stCondLst>
                                  <p:childTnLst>
                                    <p:anim calcmode="lin" valueType="num">
                                      <p:cBhvr additive="base">
                                        <p:cTn id="76" dur="500"/>
                                        <p:tgtEl>
                                          <p:spTgt spid="25"/>
                                        </p:tgtEl>
                                        <p:attrNameLst>
                                          <p:attrName>ppt_x</p:attrName>
                                        </p:attrNameLst>
                                      </p:cBhvr>
                                      <p:tavLst>
                                        <p:tav tm="0">
                                          <p:val>
                                            <p:strVal val="ppt_x"/>
                                          </p:val>
                                        </p:tav>
                                        <p:tav tm="100000">
                                          <p:val>
                                            <p:strVal val="ppt_x"/>
                                          </p:val>
                                        </p:tav>
                                      </p:tavLst>
                                    </p:anim>
                                    <p:anim calcmode="lin" valueType="num">
                                      <p:cBhvr additive="base">
                                        <p:cTn id="77" dur="500"/>
                                        <p:tgtEl>
                                          <p:spTgt spid="25"/>
                                        </p:tgtEl>
                                        <p:attrNameLst>
                                          <p:attrName>ppt_y</p:attrName>
                                        </p:attrNameLst>
                                      </p:cBhvr>
                                      <p:tavLst>
                                        <p:tav tm="0">
                                          <p:val>
                                            <p:strVal val="ppt_y"/>
                                          </p:val>
                                        </p:tav>
                                        <p:tav tm="100000">
                                          <p:val>
                                            <p:strVal val="0-ppt_h/2"/>
                                          </p:val>
                                        </p:tav>
                                      </p:tavLst>
                                    </p:anim>
                                    <p:set>
                                      <p:cBhvr>
                                        <p:cTn id="78" dur="1" fill="hold">
                                          <p:stCondLst>
                                            <p:cond delay="499"/>
                                          </p:stCondLst>
                                        </p:cTn>
                                        <p:tgtEl>
                                          <p:spTgt spid="25"/>
                                        </p:tgtEl>
                                        <p:attrNameLst>
                                          <p:attrName>style.visibility</p:attrName>
                                        </p:attrNameLst>
                                      </p:cBhvr>
                                      <p:to>
                                        <p:strVal val="hidden"/>
                                      </p:to>
                                    </p:set>
                                  </p:childTnLst>
                                </p:cTn>
                              </p:par>
                              <p:par>
                                <p:cTn id="79" presetID="2" presetClass="exit" presetSubtype="1" fill="hold" grpId="1" nodeType="withEffect">
                                  <p:stCondLst>
                                    <p:cond delay="250"/>
                                  </p:stCondLst>
                                  <p:childTnLst>
                                    <p:anim calcmode="lin" valueType="num">
                                      <p:cBhvr additive="base">
                                        <p:cTn id="80" dur="500"/>
                                        <p:tgtEl>
                                          <p:spTgt spid="23"/>
                                        </p:tgtEl>
                                        <p:attrNameLst>
                                          <p:attrName>ppt_x</p:attrName>
                                        </p:attrNameLst>
                                      </p:cBhvr>
                                      <p:tavLst>
                                        <p:tav tm="0">
                                          <p:val>
                                            <p:strVal val="ppt_x"/>
                                          </p:val>
                                        </p:tav>
                                        <p:tav tm="100000">
                                          <p:val>
                                            <p:strVal val="ppt_x"/>
                                          </p:val>
                                        </p:tav>
                                      </p:tavLst>
                                    </p:anim>
                                    <p:anim calcmode="lin" valueType="num">
                                      <p:cBhvr additive="base">
                                        <p:cTn id="81" dur="500"/>
                                        <p:tgtEl>
                                          <p:spTgt spid="23"/>
                                        </p:tgtEl>
                                        <p:attrNameLst>
                                          <p:attrName>ppt_y</p:attrName>
                                        </p:attrNameLst>
                                      </p:cBhvr>
                                      <p:tavLst>
                                        <p:tav tm="0">
                                          <p:val>
                                            <p:strVal val="ppt_y"/>
                                          </p:val>
                                        </p:tav>
                                        <p:tav tm="100000">
                                          <p:val>
                                            <p:strVal val="0-ppt_h/2"/>
                                          </p:val>
                                        </p:tav>
                                      </p:tavLst>
                                    </p:anim>
                                    <p:set>
                                      <p:cBhvr>
                                        <p:cTn id="82" dur="1" fill="hold">
                                          <p:stCondLst>
                                            <p:cond delay="499"/>
                                          </p:stCondLst>
                                        </p:cTn>
                                        <p:tgtEl>
                                          <p:spTgt spid="23"/>
                                        </p:tgtEl>
                                        <p:attrNameLst>
                                          <p:attrName>style.visibility</p:attrName>
                                        </p:attrNameLst>
                                      </p:cBhvr>
                                      <p:to>
                                        <p:strVal val="hidden"/>
                                      </p:to>
                                    </p:set>
                                  </p:childTnLst>
                                </p:cTn>
                              </p:par>
                              <p:par>
                                <p:cTn id="83" presetID="2" presetClass="exit" presetSubtype="1" fill="hold" grpId="1" nodeType="withEffect">
                                  <p:stCondLst>
                                    <p:cond delay="250"/>
                                  </p:stCondLst>
                                  <p:childTnLst>
                                    <p:anim calcmode="lin" valueType="num">
                                      <p:cBhvr additive="base">
                                        <p:cTn id="84" dur="500"/>
                                        <p:tgtEl>
                                          <p:spTgt spid="24"/>
                                        </p:tgtEl>
                                        <p:attrNameLst>
                                          <p:attrName>ppt_x</p:attrName>
                                        </p:attrNameLst>
                                      </p:cBhvr>
                                      <p:tavLst>
                                        <p:tav tm="0">
                                          <p:val>
                                            <p:strVal val="ppt_x"/>
                                          </p:val>
                                        </p:tav>
                                        <p:tav tm="100000">
                                          <p:val>
                                            <p:strVal val="ppt_x"/>
                                          </p:val>
                                        </p:tav>
                                      </p:tavLst>
                                    </p:anim>
                                    <p:anim calcmode="lin" valueType="num">
                                      <p:cBhvr additive="base">
                                        <p:cTn id="85" dur="500"/>
                                        <p:tgtEl>
                                          <p:spTgt spid="24"/>
                                        </p:tgtEl>
                                        <p:attrNameLst>
                                          <p:attrName>ppt_y</p:attrName>
                                        </p:attrNameLst>
                                      </p:cBhvr>
                                      <p:tavLst>
                                        <p:tav tm="0">
                                          <p:val>
                                            <p:strVal val="ppt_y"/>
                                          </p:val>
                                        </p:tav>
                                        <p:tav tm="100000">
                                          <p:val>
                                            <p:strVal val="0-ppt_h/2"/>
                                          </p:val>
                                        </p:tav>
                                      </p:tavLst>
                                    </p:anim>
                                    <p:set>
                                      <p:cBhvr>
                                        <p:cTn id="86" dur="1" fill="hold">
                                          <p:stCondLst>
                                            <p:cond delay="499"/>
                                          </p:stCondLst>
                                        </p:cTn>
                                        <p:tgtEl>
                                          <p:spTgt spid="24"/>
                                        </p:tgtEl>
                                        <p:attrNameLst>
                                          <p:attrName>style.visibility</p:attrName>
                                        </p:attrNameLst>
                                      </p:cBhvr>
                                      <p:to>
                                        <p:strVal val="hidden"/>
                                      </p:to>
                                    </p:set>
                                  </p:childTnLst>
                                </p:cTn>
                              </p:par>
                              <p:par>
                                <p:cTn id="87" presetID="2" presetClass="exit" presetSubtype="1" fill="hold" grpId="1" nodeType="withEffect">
                                  <p:stCondLst>
                                    <p:cond delay="250"/>
                                  </p:stCondLst>
                                  <p:childTnLst>
                                    <p:anim calcmode="lin" valueType="num">
                                      <p:cBhvr additive="base">
                                        <p:cTn id="88" dur="500"/>
                                        <p:tgtEl>
                                          <p:spTgt spid="35"/>
                                        </p:tgtEl>
                                        <p:attrNameLst>
                                          <p:attrName>ppt_x</p:attrName>
                                        </p:attrNameLst>
                                      </p:cBhvr>
                                      <p:tavLst>
                                        <p:tav tm="0">
                                          <p:val>
                                            <p:strVal val="ppt_x"/>
                                          </p:val>
                                        </p:tav>
                                        <p:tav tm="100000">
                                          <p:val>
                                            <p:strVal val="ppt_x"/>
                                          </p:val>
                                        </p:tav>
                                      </p:tavLst>
                                    </p:anim>
                                    <p:anim calcmode="lin" valueType="num">
                                      <p:cBhvr additive="base">
                                        <p:cTn id="89" dur="500"/>
                                        <p:tgtEl>
                                          <p:spTgt spid="35"/>
                                        </p:tgtEl>
                                        <p:attrNameLst>
                                          <p:attrName>ppt_y</p:attrName>
                                        </p:attrNameLst>
                                      </p:cBhvr>
                                      <p:tavLst>
                                        <p:tav tm="0">
                                          <p:val>
                                            <p:strVal val="ppt_y"/>
                                          </p:val>
                                        </p:tav>
                                        <p:tav tm="100000">
                                          <p:val>
                                            <p:strVal val="0-ppt_h/2"/>
                                          </p:val>
                                        </p:tav>
                                      </p:tavLst>
                                    </p:anim>
                                    <p:set>
                                      <p:cBhvr>
                                        <p:cTn id="90" dur="1" fill="hold">
                                          <p:stCondLst>
                                            <p:cond delay="499"/>
                                          </p:stCondLst>
                                        </p:cTn>
                                        <p:tgtEl>
                                          <p:spTgt spid="35"/>
                                        </p:tgtEl>
                                        <p:attrNameLst>
                                          <p:attrName>style.visibility</p:attrName>
                                        </p:attrNameLst>
                                      </p:cBhvr>
                                      <p:to>
                                        <p:strVal val="hidden"/>
                                      </p:to>
                                    </p:set>
                                  </p:childTnLst>
                                </p:cTn>
                              </p:par>
                              <p:par>
                                <p:cTn id="91" presetID="2" presetClass="exit" presetSubtype="1" fill="hold" grpId="1" nodeType="withEffect">
                                  <p:stCondLst>
                                    <p:cond delay="250"/>
                                  </p:stCondLst>
                                  <p:childTnLst>
                                    <p:anim calcmode="lin" valueType="num">
                                      <p:cBhvr additive="base">
                                        <p:cTn id="92" dur="500"/>
                                        <p:tgtEl>
                                          <p:spTgt spid="36"/>
                                        </p:tgtEl>
                                        <p:attrNameLst>
                                          <p:attrName>ppt_x</p:attrName>
                                        </p:attrNameLst>
                                      </p:cBhvr>
                                      <p:tavLst>
                                        <p:tav tm="0">
                                          <p:val>
                                            <p:strVal val="ppt_x"/>
                                          </p:val>
                                        </p:tav>
                                        <p:tav tm="100000">
                                          <p:val>
                                            <p:strVal val="ppt_x"/>
                                          </p:val>
                                        </p:tav>
                                      </p:tavLst>
                                    </p:anim>
                                    <p:anim calcmode="lin" valueType="num">
                                      <p:cBhvr additive="base">
                                        <p:cTn id="93" dur="500"/>
                                        <p:tgtEl>
                                          <p:spTgt spid="36"/>
                                        </p:tgtEl>
                                        <p:attrNameLst>
                                          <p:attrName>ppt_y</p:attrName>
                                        </p:attrNameLst>
                                      </p:cBhvr>
                                      <p:tavLst>
                                        <p:tav tm="0">
                                          <p:val>
                                            <p:strVal val="ppt_y"/>
                                          </p:val>
                                        </p:tav>
                                        <p:tav tm="100000">
                                          <p:val>
                                            <p:strVal val="0-ppt_h/2"/>
                                          </p:val>
                                        </p:tav>
                                      </p:tavLst>
                                    </p:anim>
                                    <p:set>
                                      <p:cBhvr>
                                        <p:cTn id="94" dur="1" fill="hold">
                                          <p:stCondLst>
                                            <p:cond delay="4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8" grpId="1"/>
      <p:bldP spid="19" grpId="0"/>
      <p:bldP spid="19" grpId="1"/>
      <p:bldP spid="23" grpId="0"/>
      <p:bldP spid="23" grpId="1"/>
      <p:bldP spid="24" grpId="0"/>
      <p:bldP spid="24" grpId="1"/>
      <p:bldP spid="25" grpId="0"/>
      <p:bldP spid="25" grpId="1"/>
      <p:bldP spid="35" grpId="0"/>
      <p:bldP spid="35" grpId="1"/>
      <p:bldP spid="36" grpId="0"/>
      <p:bldP spid="36"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E174D1C3-F5B7-4690-9747-90C2EC15E3B5}"/>
              </a:ext>
            </a:extLst>
          </p:cNvPr>
          <p:cNvGrpSpPr>
            <a:grpSpLocks/>
          </p:cNvGrpSpPr>
          <p:nvPr/>
        </p:nvGrpSpPr>
        <p:grpSpPr bwMode="auto">
          <a:xfrm>
            <a:off x="2879725" y="2611438"/>
            <a:ext cx="6548438" cy="3668712"/>
            <a:chOff x="2542476" y="2148498"/>
            <a:chExt cx="6547737" cy="3668712"/>
          </a:xfrm>
        </p:grpSpPr>
        <p:grpSp>
          <p:nvGrpSpPr>
            <p:cNvPr id="62494" name="Group 1">
              <a:extLst>
                <a:ext uri="{FF2B5EF4-FFF2-40B4-BE49-F238E27FC236}">
                  <a16:creationId xmlns:a16="http://schemas.microsoft.com/office/drawing/2014/main" id="{2EE2C317-14A7-4B8B-A53F-54FAD1977093}"/>
                </a:ext>
              </a:extLst>
            </p:cNvPr>
            <p:cNvGrpSpPr>
              <a:grpSpLocks noChangeAspect="1"/>
            </p:cNvGrpSpPr>
            <p:nvPr/>
          </p:nvGrpSpPr>
          <p:grpSpPr bwMode="auto">
            <a:xfrm rot="5400000">
              <a:off x="3981989" y="708985"/>
              <a:ext cx="3668712" cy="6547737"/>
              <a:chOff x="2689" y="825"/>
              <a:chExt cx="2311" cy="3300"/>
            </a:xfrm>
          </p:grpSpPr>
          <p:sp>
            <p:nvSpPr>
              <p:cNvPr id="62499" name="Freeform 5">
                <a:extLst>
                  <a:ext uri="{FF2B5EF4-FFF2-40B4-BE49-F238E27FC236}">
                    <a16:creationId xmlns:a16="http://schemas.microsoft.com/office/drawing/2014/main" id="{428BD5B1-3F9A-476B-9934-66C62782240B}"/>
                  </a:ext>
                </a:extLst>
              </p:cNvPr>
              <p:cNvSpPr>
                <a:spLocks/>
              </p:cNvSpPr>
              <p:nvPr/>
            </p:nvSpPr>
            <p:spPr bwMode="auto">
              <a:xfrm>
                <a:off x="4311" y="1179"/>
                <a:ext cx="462" cy="2068"/>
              </a:xfrm>
              <a:custGeom>
                <a:avLst/>
                <a:gdLst>
                  <a:gd name="T0" fmla="*/ 0 w 462"/>
                  <a:gd name="T1" fmla="*/ 0 h 2068"/>
                  <a:gd name="T2" fmla="*/ 0 w 462"/>
                  <a:gd name="T3" fmla="*/ 2068 h 2068"/>
                  <a:gd name="T4" fmla="*/ 462 w 462"/>
                  <a:gd name="T5" fmla="*/ 1702 h 2068"/>
                  <a:gd name="T6" fmla="*/ 462 w 462"/>
                  <a:gd name="T7" fmla="*/ 0 h 2068"/>
                  <a:gd name="T8" fmla="*/ 0 w 462"/>
                  <a:gd name="T9" fmla="*/ 0 h 20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2068">
                    <a:moveTo>
                      <a:pt x="0" y="0"/>
                    </a:moveTo>
                    <a:lnTo>
                      <a:pt x="0" y="2068"/>
                    </a:lnTo>
                    <a:lnTo>
                      <a:pt x="462" y="1702"/>
                    </a:lnTo>
                    <a:lnTo>
                      <a:pt x="462" y="0"/>
                    </a:lnTo>
                    <a:lnTo>
                      <a:pt x="0"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0" name="Freeform 6">
                <a:extLst>
                  <a:ext uri="{FF2B5EF4-FFF2-40B4-BE49-F238E27FC236}">
                    <a16:creationId xmlns:a16="http://schemas.microsoft.com/office/drawing/2014/main" id="{10B1EAD0-E4F4-461B-826F-913FC23B83B9}"/>
                  </a:ext>
                </a:extLst>
              </p:cNvPr>
              <p:cNvSpPr>
                <a:spLocks/>
              </p:cNvSpPr>
              <p:nvPr/>
            </p:nvSpPr>
            <p:spPr bwMode="auto">
              <a:xfrm>
                <a:off x="4311" y="1179"/>
                <a:ext cx="462" cy="2068"/>
              </a:xfrm>
              <a:custGeom>
                <a:avLst/>
                <a:gdLst>
                  <a:gd name="T0" fmla="*/ 0 w 462"/>
                  <a:gd name="T1" fmla="*/ 0 h 2068"/>
                  <a:gd name="T2" fmla="*/ 0 w 462"/>
                  <a:gd name="T3" fmla="*/ 2068 h 2068"/>
                  <a:gd name="T4" fmla="*/ 462 w 462"/>
                  <a:gd name="T5" fmla="*/ 1702 h 2068"/>
                  <a:gd name="T6" fmla="*/ 462 w 462"/>
                  <a:gd name="T7" fmla="*/ 0 h 2068"/>
                  <a:gd name="T8" fmla="*/ 0 w 462"/>
                  <a:gd name="T9" fmla="*/ 0 h 20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2068">
                    <a:moveTo>
                      <a:pt x="0" y="0"/>
                    </a:moveTo>
                    <a:lnTo>
                      <a:pt x="0" y="2068"/>
                    </a:lnTo>
                    <a:lnTo>
                      <a:pt x="462" y="1702"/>
                    </a:lnTo>
                    <a:lnTo>
                      <a:pt x="46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1" name="Freeform 7">
                <a:extLst>
                  <a:ext uri="{FF2B5EF4-FFF2-40B4-BE49-F238E27FC236}">
                    <a16:creationId xmlns:a16="http://schemas.microsoft.com/office/drawing/2014/main" id="{168E9324-F4F0-4F79-B5CA-A4BCCE99BD48}"/>
                  </a:ext>
                </a:extLst>
              </p:cNvPr>
              <p:cNvSpPr>
                <a:spLocks/>
              </p:cNvSpPr>
              <p:nvPr/>
            </p:nvSpPr>
            <p:spPr bwMode="auto">
              <a:xfrm>
                <a:off x="4084" y="825"/>
                <a:ext cx="916" cy="395"/>
              </a:xfrm>
              <a:custGeom>
                <a:avLst/>
                <a:gdLst>
                  <a:gd name="T0" fmla="*/ 458 w 916"/>
                  <a:gd name="T1" fmla="*/ 0 h 395"/>
                  <a:gd name="T2" fmla="*/ 916 w 916"/>
                  <a:gd name="T3" fmla="*/ 395 h 395"/>
                  <a:gd name="T4" fmla="*/ 458 w 916"/>
                  <a:gd name="T5" fmla="*/ 395 h 395"/>
                  <a:gd name="T6" fmla="*/ 0 w 916"/>
                  <a:gd name="T7" fmla="*/ 395 h 395"/>
                  <a:gd name="T8" fmla="*/ 458 w 916"/>
                  <a:gd name="T9" fmla="*/ 0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6" h="395">
                    <a:moveTo>
                      <a:pt x="458" y="0"/>
                    </a:moveTo>
                    <a:lnTo>
                      <a:pt x="916" y="395"/>
                    </a:lnTo>
                    <a:lnTo>
                      <a:pt x="458" y="395"/>
                    </a:lnTo>
                    <a:lnTo>
                      <a:pt x="0" y="395"/>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2" name="Freeform 8">
                <a:extLst>
                  <a:ext uri="{FF2B5EF4-FFF2-40B4-BE49-F238E27FC236}">
                    <a16:creationId xmlns:a16="http://schemas.microsoft.com/office/drawing/2014/main" id="{80786991-495F-42BC-9C3E-59774D54FA9D}"/>
                  </a:ext>
                </a:extLst>
              </p:cNvPr>
              <p:cNvSpPr>
                <a:spLocks/>
              </p:cNvSpPr>
              <p:nvPr/>
            </p:nvSpPr>
            <p:spPr bwMode="auto">
              <a:xfrm>
                <a:off x="4084" y="825"/>
                <a:ext cx="916" cy="395"/>
              </a:xfrm>
              <a:custGeom>
                <a:avLst/>
                <a:gdLst>
                  <a:gd name="T0" fmla="*/ 458 w 916"/>
                  <a:gd name="T1" fmla="*/ 0 h 395"/>
                  <a:gd name="T2" fmla="*/ 916 w 916"/>
                  <a:gd name="T3" fmla="*/ 395 h 395"/>
                  <a:gd name="T4" fmla="*/ 458 w 916"/>
                  <a:gd name="T5" fmla="*/ 395 h 395"/>
                  <a:gd name="T6" fmla="*/ 0 w 916"/>
                  <a:gd name="T7" fmla="*/ 395 h 395"/>
                  <a:gd name="T8" fmla="*/ 458 w 916"/>
                  <a:gd name="T9" fmla="*/ 0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6" h="395">
                    <a:moveTo>
                      <a:pt x="458" y="0"/>
                    </a:moveTo>
                    <a:lnTo>
                      <a:pt x="916" y="395"/>
                    </a:lnTo>
                    <a:lnTo>
                      <a:pt x="458" y="395"/>
                    </a:lnTo>
                    <a:lnTo>
                      <a:pt x="0" y="395"/>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3" name="Freeform 9">
                <a:extLst>
                  <a:ext uri="{FF2B5EF4-FFF2-40B4-BE49-F238E27FC236}">
                    <a16:creationId xmlns:a16="http://schemas.microsoft.com/office/drawing/2014/main" id="{C11C33A9-8EC5-4887-8006-6E7B2C24B44E}"/>
                  </a:ext>
                </a:extLst>
              </p:cNvPr>
              <p:cNvSpPr>
                <a:spLocks/>
              </p:cNvSpPr>
              <p:nvPr/>
            </p:nvSpPr>
            <p:spPr bwMode="auto">
              <a:xfrm>
                <a:off x="4084" y="825"/>
                <a:ext cx="458" cy="395"/>
              </a:xfrm>
              <a:custGeom>
                <a:avLst/>
                <a:gdLst>
                  <a:gd name="T0" fmla="*/ 458 w 458"/>
                  <a:gd name="T1" fmla="*/ 0 h 395"/>
                  <a:gd name="T2" fmla="*/ 0 w 458"/>
                  <a:gd name="T3" fmla="*/ 395 h 395"/>
                  <a:gd name="T4" fmla="*/ 227 w 458"/>
                  <a:gd name="T5" fmla="*/ 395 h 395"/>
                  <a:gd name="T6" fmla="*/ 0 w 458"/>
                  <a:gd name="T7" fmla="*/ 395 h 395"/>
                  <a:gd name="T8" fmla="*/ 210 w 458"/>
                  <a:gd name="T9" fmla="*/ 214 h 395"/>
                  <a:gd name="T10" fmla="*/ 458 w 458"/>
                  <a:gd name="T11" fmla="*/ 0 h 3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8" h="395">
                    <a:moveTo>
                      <a:pt x="458" y="0"/>
                    </a:moveTo>
                    <a:lnTo>
                      <a:pt x="0" y="395"/>
                    </a:lnTo>
                    <a:lnTo>
                      <a:pt x="227" y="395"/>
                    </a:lnTo>
                    <a:lnTo>
                      <a:pt x="0" y="395"/>
                    </a:lnTo>
                    <a:lnTo>
                      <a:pt x="210" y="214"/>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4" name="Freeform 10">
                <a:extLst>
                  <a:ext uri="{FF2B5EF4-FFF2-40B4-BE49-F238E27FC236}">
                    <a16:creationId xmlns:a16="http://schemas.microsoft.com/office/drawing/2014/main" id="{FC2994AF-4B89-409B-873E-224E693FEB63}"/>
                  </a:ext>
                </a:extLst>
              </p:cNvPr>
              <p:cNvSpPr>
                <a:spLocks/>
              </p:cNvSpPr>
              <p:nvPr/>
            </p:nvSpPr>
            <p:spPr bwMode="auto">
              <a:xfrm>
                <a:off x="4084" y="825"/>
                <a:ext cx="458" cy="395"/>
              </a:xfrm>
              <a:custGeom>
                <a:avLst/>
                <a:gdLst>
                  <a:gd name="T0" fmla="*/ 458 w 458"/>
                  <a:gd name="T1" fmla="*/ 0 h 395"/>
                  <a:gd name="T2" fmla="*/ 0 w 458"/>
                  <a:gd name="T3" fmla="*/ 395 h 395"/>
                  <a:gd name="T4" fmla="*/ 227 w 458"/>
                  <a:gd name="T5" fmla="*/ 395 h 395"/>
                  <a:gd name="T6" fmla="*/ 0 w 458"/>
                  <a:gd name="T7" fmla="*/ 395 h 395"/>
                  <a:gd name="T8" fmla="*/ 210 w 458"/>
                  <a:gd name="T9" fmla="*/ 214 h 395"/>
                  <a:gd name="T10" fmla="*/ 458 w 458"/>
                  <a:gd name="T11" fmla="*/ 0 h 3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8" h="395">
                    <a:moveTo>
                      <a:pt x="458" y="0"/>
                    </a:moveTo>
                    <a:lnTo>
                      <a:pt x="0" y="395"/>
                    </a:lnTo>
                    <a:lnTo>
                      <a:pt x="227" y="395"/>
                    </a:lnTo>
                    <a:lnTo>
                      <a:pt x="0" y="395"/>
                    </a:lnTo>
                    <a:lnTo>
                      <a:pt x="210" y="214"/>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5" name="Freeform 11">
                <a:extLst>
                  <a:ext uri="{FF2B5EF4-FFF2-40B4-BE49-F238E27FC236}">
                    <a16:creationId xmlns:a16="http://schemas.microsoft.com/office/drawing/2014/main" id="{E9F8EDF5-1F86-467C-9B5C-74D9899DD7DF}"/>
                  </a:ext>
                </a:extLst>
              </p:cNvPr>
              <p:cNvSpPr>
                <a:spLocks/>
              </p:cNvSpPr>
              <p:nvPr/>
            </p:nvSpPr>
            <p:spPr bwMode="auto">
              <a:xfrm>
                <a:off x="4542" y="825"/>
                <a:ext cx="458" cy="395"/>
              </a:xfrm>
              <a:custGeom>
                <a:avLst/>
                <a:gdLst>
                  <a:gd name="T0" fmla="*/ 0 w 458"/>
                  <a:gd name="T1" fmla="*/ 0 h 395"/>
                  <a:gd name="T2" fmla="*/ 0 w 458"/>
                  <a:gd name="T3" fmla="*/ 0 h 395"/>
                  <a:gd name="T4" fmla="*/ 458 w 458"/>
                  <a:gd name="T5" fmla="*/ 395 h 395"/>
                  <a:gd name="T6" fmla="*/ 458 w 458"/>
                  <a:gd name="T7" fmla="*/ 395 h 395"/>
                  <a:gd name="T8" fmla="*/ 0 w 458"/>
                  <a:gd name="T9" fmla="*/ 0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8" h="395">
                    <a:moveTo>
                      <a:pt x="0" y="0"/>
                    </a:moveTo>
                    <a:lnTo>
                      <a:pt x="0" y="0"/>
                    </a:lnTo>
                    <a:lnTo>
                      <a:pt x="458" y="395"/>
                    </a:lnTo>
                    <a:lnTo>
                      <a:pt x="0" y="0"/>
                    </a:lnTo>
                    <a:close/>
                  </a:path>
                </a:pathLst>
              </a:custGeom>
              <a:solidFill>
                <a:srgbClr val="AEAD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06" name="Freeform 12">
                <a:extLst>
                  <a:ext uri="{FF2B5EF4-FFF2-40B4-BE49-F238E27FC236}">
                    <a16:creationId xmlns:a16="http://schemas.microsoft.com/office/drawing/2014/main" id="{28404969-3AF4-498E-A816-CF2392F7B514}"/>
                  </a:ext>
                </a:extLst>
              </p:cNvPr>
              <p:cNvSpPr>
                <a:spLocks/>
              </p:cNvSpPr>
              <p:nvPr/>
            </p:nvSpPr>
            <p:spPr bwMode="auto">
              <a:xfrm>
                <a:off x="4542" y="825"/>
                <a:ext cx="458" cy="395"/>
              </a:xfrm>
              <a:custGeom>
                <a:avLst/>
                <a:gdLst>
                  <a:gd name="T0" fmla="*/ 0 w 458"/>
                  <a:gd name="T1" fmla="*/ 0 h 395"/>
                  <a:gd name="T2" fmla="*/ 0 w 458"/>
                  <a:gd name="T3" fmla="*/ 0 h 395"/>
                  <a:gd name="T4" fmla="*/ 458 w 458"/>
                  <a:gd name="T5" fmla="*/ 395 h 395"/>
                  <a:gd name="T6" fmla="*/ 458 w 458"/>
                  <a:gd name="T7" fmla="*/ 395 h 395"/>
                  <a:gd name="T8" fmla="*/ 0 w 458"/>
                  <a:gd name="T9" fmla="*/ 0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8" h="395">
                    <a:moveTo>
                      <a:pt x="0" y="0"/>
                    </a:moveTo>
                    <a:lnTo>
                      <a:pt x="0" y="0"/>
                    </a:lnTo>
                    <a:lnTo>
                      <a:pt x="458" y="39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1" name="Freeform 13">
                <a:extLst>
                  <a:ext uri="{FF2B5EF4-FFF2-40B4-BE49-F238E27FC236}">
                    <a16:creationId xmlns:a16="http://schemas.microsoft.com/office/drawing/2014/main" id="{AEAA6768-E3DA-4B31-9851-8B7C08A475E8}"/>
                  </a:ext>
                </a:extLst>
              </p:cNvPr>
              <p:cNvSpPr>
                <a:spLocks/>
              </p:cNvSpPr>
              <p:nvPr/>
            </p:nvSpPr>
            <p:spPr bwMode="auto">
              <a:xfrm>
                <a:off x="4311" y="1219"/>
                <a:ext cx="462" cy="2027"/>
              </a:xfrm>
              <a:custGeom>
                <a:avLst/>
                <a:gdLst>
                  <a:gd name="T0" fmla="*/ 462 w 462"/>
                  <a:gd name="T1" fmla="*/ 0 h 2027"/>
                  <a:gd name="T2" fmla="*/ 231 w 462"/>
                  <a:gd name="T3" fmla="*/ 0 h 2027"/>
                  <a:gd name="T4" fmla="*/ 0 w 462"/>
                  <a:gd name="T5" fmla="*/ 0 h 2027"/>
                  <a:gd name="T6" fmla="*/ 0 w 462"/>
                  <a:gd name="T7" fmla="*/ 2027 h 2027"/>
                  <a:gd name="T8" fmla="*/ 462 w 462"/>
                  <a:gd name="T9" fmla="*/ 1661 h 2027"/>
                  <a:gd name="T10" fmla="*/ 462 w 462"/>
                  <a:gd name="T11" fmla="*/ 0 h 2027"/>
                </a:gdLst>
                <a:ahLst/>
                <a:cxnLst>
                  <a:cxn ang="0">
                    <a:pos x="T0" y="T1"/>
                  </a:cxn>
                  <a:cxn ang="0">
                    <a:pos x="T2" y="T3"/>
                  </a:cxn>
                  <a:cxn ang="0">
                    <a:pos x="T4" y="T5"/>
                  </a:cxn>
                  <a:cxn ang="0">
                    <a:pos x="T6" y="T7"/>
                  </a:cxn>
                  <a:cxn ang="0">
                    <a:pos x="T8" y="T9"/>
                  </a:cxn>
                  <a:cxn ang="0">
                    <a:pos x="T10" y="T11"/>
                  </a:cxn>
                </a:cxnLst>
                <a:rect l="0" t="0" r="r" b="b"/>
                <a:pathLst>
                  <a:path w="462" h="2027">
                    <a:moveTo>
                      <a:pt x="462" y="0"/>
                    </a:moveTo>
                    <a:lnTo>
                      <a:pt x="231" y="0"/>
                    </a:lnTo>
                    <a:lnTo>
                      <a:pt x="0" y="0"/>
                    </a:lnTo>
                    <a:lnTo>
                      <a:pt x="0" y="2027"/>
                    </a:lnTo>
                    <a:lnTo>
                      <a:pt x="462" y="1661"/>
                    </a:lnTo>
                    <a:lnTo>
                      <a:pt x="462" y="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62508" name="Freeform 14">
                <a:extLst>
                  <a:ext uri="{FF2B5EF4-FFF2-40B4-BE49-F238E27FC236}">
                    <a16:creationId xmlns:a16="http://schemas.microsoft.com/office/drawing/2014/main" id="{AC424C3D-CC92-4E93-9531-892F9C06F0D3}"/>
                  </a:ext>
                </a:extLst>
              </p:cNvPr>
              <p:cNvSpPr>
                <a:spLocks/>
              </p:cNvSpPr>
              <p:nvPr/>
            </p:nvSpPr>
            <p:spPr bwMode="auto">
              <a:xfrm>
                <a:off x="4311" y="1220"/>
                <a:ext cx="462" cy="2027"/>
              </a:xfrm>
              <a:custGeom>
                <a:avLst/>
                <a:gdLst>
                  <a:gd name="T0" fmla="*/ 462 w 462"/>
                  <a:gd name="T1" fmla="*/ 0 h 2027"/>
                  <a:gd name="T2" fmla="*/ 231 w 462"/>
                  <a:gd name="T3" fmla="*/ 0 h 2027"/>
                  <a:gd name="T4" fmla="*/ 0 w 462"/>
                  <a:gd name="T5" fmla="*/ 0 h 2027"/>
                  <a:gd name="T6" fmla="*/ 0 w 462"/>
                  <a:gd name="T7" fmla="*/ 2027 h 2027"/>
                  <a:gd name="T8" fmla="*/ 462 w 462"/>
                  <a:gd name="T9" fmla="*/ 1661 h 2027"/>
                  <a:gd name="T10" fmla="*/ 462 w 462"/>
                  <a:gd name="T11" fmla="*/ 0 h 20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2" h="2027">
                    <a:moveTo>
                      <a:pt x="462" y="0"/>
                    </a:moveTo>
                    <a:lnTo>
                      <a:pt x="231" y="0"/>
                    </a:lnTo>
                    <a:lnTo>
                      <a:pt x="0" y="0"/>
                    </a:lnTo>
                    <a:lnTo>
                      <a:pt x="0" y="2027"/>
                    </a:lnTo>
                    <a:lnTo>
                      <a:pt x="462" y="1661"/>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3" name="Freeform 15">
                <a:extLst>
                  <a:ext uri="{FF2B5EF4-FFF2-40B4-BE49-F238E27FC236}">
                    <a16:creationId xmlns:a16="http://schemas.microsoft.com/office/drawing/2014/main" id="{0FC9D976-ABA5-49D2-8041-331F944E74F3}"/>
                  </a:ext>
                </a:extLst>
              </p:cNvPr>
              <p:cNvSpPr>
                <a:spLocks/>
              </p:cNvSpPr>
              <p:nvPr/>
            </p:nvSpPr>
            <p:spPr bwMode="auto">
              <a:xfrm>
                <a:off x="4084" y="824"/>
                <a:ext cx="916" cy="395"/>
              </a:xfrm>
              <a:custGeom>
                <a:avLst/>
                <a:gdLst>
                  <a:gd name="T0" fmla="*/ 458 w 916"/>
                  <a:gd name="T1" fmla="*/ 0 h 395"/>
                  <a:gd name="T2" fmla="*/ 458 w 916"/>
                  <a:gd name="T3" fmla="*/ 0 h 395"/>
                  <a:gd name="T4" fmla="*/ 210 w 916"/>
                  <a:gd name="T5" fmla="*/ 214 h 395"/>
                  <a:gd name="T6" fmla="*/ 0 w 916"/>
                  <a:gd name="T7" fmla="*/ 395 h 395"/>
                  <a:gd name="T8" fmla="*/ 227 w 916"/>
                  <a:gd name="T9" fmla="*/ 395 h 395"/>
                  <a:gd name="T10" fmla="*/ 458 w 916"/>
                  <a:gd name="T11" fmla="*/ 395 h 395"/>
                  <a:gd name="T12" fmla="*/ 689 w 916"/>
                  <a:gd name="T13" fmla="*/ 395 h 395"/>
                  <a:gd name="T14" fmla="*/ 916 w 916"/>
                  <a:gd name="T15" fmla="*/ 395 h 395"/>
                  <a:gd name="T16" fmla="*/ 458 w 916"/>
                  <a:gd name="T1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6" h="395">
                    <a:moveTo>
                      <a:pt x="458" y="0"/>
                    </a:moveTo>
                    <a:lnTo>
                      <a:pt x="458" y="0"/>
                    </a:lnTo>
                    <a:lnTo>
                      <a:pt x="210" y="214"/>
                    </a:lnTo>
                    <a:lnTo>
                      <a:pt x="0" y="395"/>
                    </a:lnTo>
                    <a:lnTo>
                      <a:pt x="227" y="395"/>
                    </a:lnTo>
                    <a:lnTo>
                      <a:pt x="458" y="395"/>
                    </a:lnTo>
                    <a:lnTo>
                      <a:pt x="689" y="395"/>
                    </a:lnTo>
                    <a:lnTo>
                      <a:pt x="916" y="395"/>
                    </a:lnTo>
                    <a:lnTo>
                      <a:pt x="458" y="0"/>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62510" name="Freeform 16">
                <a:extLst>
                  <a:ext uri="{FF2B5EF4-FFF2-40B4-BE49-F238E27FC236}">
                    <a16:creationId xmlns:a16="http://schemas.microsoft.com/office/drawing/2014/main" id="{1A1C8755-56CC-4BED-9052-BC0EC1721B51}"/>
                  </a:ext>
                </a:extLst>
              </p:cNvPr>
              <p:cNvSpPr>
                <a:spLocks/>
              </p:cNvSpPr>
              <p:nvPr/>
            </p:nvSpPr>
            <p:spPr bwMode="auto">
              <a:xfrm>
                <a:off x="4084" y="825"/>
                <a:ext cx="916" cy="395"/>
              </a:xfrm>
              <a:custGeom>
                <a:avLst/>
                <a:gdLst>
                  <a:gd name="T0" fmla="*/ 458 w 916"/>
                  <a:gd name="T1" fmla="*/ 0 h 395"/>
                  <a:gd name="T2" fmla="*/ 458 w 916"/>
                  <a:gd name="T3" fmla="*/ 0 h 395"/>
                  <a:gd name="T4" fmla="*/ 210 w 916"/>
                  <a:gd name="T5" fmla="*/ 214 h 395"/>
                  <a:gd name="T6" fmla="*/ 0 w 916"/>
                  <a:gd name="T7" fmla="*/ 395 h 395"/>
                  <a:gd name="T8" fmla="*/ 227 w 916"/>
                  <a:gd name="T9" fmla="*/ 395 h 395"/>
                  <a:gd name="T10" fmla="*/ 458 w 916"/>
                  <a:gd name="T11" fmla="*/ 395 h 395"/>
                  <a:gd name="T12" fmla="*/ 689 w 916"/>
                  <a:gd name="T13" fmla="*/ 395 h 395"/>
                  <a:gd name="T14" fmla="*/ 916 w 916"/>
                  <a:gd name="T15" fmla="*/ 395 h 395"/>
                  <a:gd name="T16" fmla="*/ 458 w 916"/>
                  <a:gd name="T17" fmla="*/ 0 h 3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16" h="395">
                    <a:moveTo>
                      <a:pt x="458" y="0"/>
                    </a:moveTo>
                    <a:lnTo>
                      <a:pt x="458" y="0"/>
                    </a:lnTo>
                    <a:lnTo>
                      <a:pt x="210" y="214"/>
                    </a:lnTo>
                    <a:lnTo>
                      <a:pt x="0" y="395"/>
                    </a:lnTo>
                    <a:lnTo>
                      <a:pt x="227" y="395"/>
                    </a:lnTo>
                    <a:lnTo>
                      <a:pt x="458" y="395"/>
                    </a:lnTo>
                    <a:lnTo>
                      <a:pt x="689" y="395"/>
                    </a:lnTo>
                    <a:lnTo>
                      <a:pt x="916" y="395"/>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1" name="Freeform 17">
                <a:extLst>
                  <a:ext uri="{FF2B5EF4-FFF2-40B4-BE49-F238E27FC236}">
                    <a16:creationId xmlns:a16="http://schemas.microsoft.com/office/drawing/2014/main" id="{73126C28-99F6-43A5-96D5-30B66F183EB4}"/>
                  </a:ext>
                </a:extLst>
              </p:cNvPr>
              <p:cNvSpPr>
                <a:spLocks/>
              </p:cNvSpPr>
              <p:nvPr/>
            </p:nvSpPr>
            <p:spPr bwMode="auto">
              <a:xfrm>
                <a:off x="3844" y="1950"/>
                <a:ext cx="467" cy="1532"/>
              </a:xfrm>
              <a:custGeom>
                <a:avLst/>
                <a:gdLst>
                  <a:gd name="T0" fmla="*/ 0 w 467"/>
                  <a:gd name="T1" fmla="*/ 1532 h 1532"/>
                  <a:gd name="T2" fmla="*/ 0 w 467"/>
                  <a:gd name="T3" fmla="*/ 0 h 1532"/>
                  <a:gd name="T4" fmla="*/ 467 w 467"/>
                  <a:gd name="T5" fmla="*/ 366 h 1532"/>
                  <a:gd name="T6" fmla="*/ 467 w 467"/>
                  <a:gd name="T7" fmla="*/ 1532 h 1532"/>
                  <a:gd name="T8" fmla="*/ 0 w 467"/>
                  <a:gd name="T9" fmla="*/ 1532 h 15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7" h="1532">
                    <a:moveTo>
                      <a:pt x="0" y="1532"/>
                    </a:moveTo>
                    <a:lnTo>
                      <a:pt x="0" y="0"/>
                    </a:lnTo>
                    <a:lnTo>
                      <a:pt x="467" y="366"/>
                    </a:lnTo>
                    <a:lnTo>
                      <a:pt x="467" y="1532"/>
                    </a:lnTo>
                    <a:lnTo>
                      <a:pt x="0" y="1532"/>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2" name="Freeform 18">
                <a:extLst>
                  <a:ext uri="{FF2B5EF4-FFF2-40B4-BE49-F238E27FC236}">
                    <a16:creationId xmlns:a16="http://schemas.microsoft.com/office/drawing/2014/main" id="{E6B7B711-75E7-4BCE-A336-4A54CAD12332}"/>
                  </a:ext>
                </a:extLst>
              </p:cNvPr>
              <p:cNvSpPr>
                <a:spLocks/>
              </p:cNvSpPr>
              <p:nvPr/>
            </p:nvSpPr>
            <p:spPr bwMode="auto">
              <a:xfrm>
                <a:off x="3844" y="1950"/>
                <a:ext cx="467" cy="1532"/>
              </a:xfrm>
              <a:custGeom>
                <a:avLst/>
                <a:gdLst>
                  <a:gd name="T0" fmla="*/ 0 w 467"/>
                  <a:gd name="T1" fmla="*/ 1532 h 1532"/>
                  <a:gd name="T2" fmla="*/ 0 w 467"/>
                  <a:gd name="T3" fmla="*/ 0 h 1532"/>
                  <a:gd name="T4" fmla="*/ 467 w 467"/>
                  <a:gd name="T5" fmla="*/ 366 h 1532"/>
                  <a:gd name="T6" fmla="*/ 467 w 467"/>
                  <a:gd name="T7" fmla="*/ 1532 h 1532"/>
                  <a:gd name="T8" fmla="*/ 0 w 467"/>
                  <a:gd name="T9" fmla="*/ 1532 h 15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7" h="1532">
                    <a:moveTo>
                      <a:pt x="0" y="1532"/>
                    </a:moveTo>
                    <a:lnTo>
                      <a:pt x="0" y="0"/>
                    </a:lnTo>
                    <a:lnTo>
                      <a:pt x="467" y="366"/>
                    </a:lnTo>
                    <a:lnTo>
                      <a:pt x="467" y="1532"/>
                    </a:lnTo>
                    <a:lnTo>
                      <a:pt x="0" y="1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7" name="Freeform 19">
                <a:extLst>
                  <a:ext uri="{FF2B5EF4-FFF2-40B4-BE49-F238E27FC236}">
                    <a16:creationId xmlns:a16="http://schemas.microsoft.com/office/drawing/2014/main" id="{CB2EC32A-8228-483C-8847-740DB6BDEC78}"/>
                  </a:ext>
                </a:extLst>
              </p:cNvPr>
              <p:cNvSpPr>
                <a:spLocks/>
              </p:cNvSpPr>
              <p:nvPr/>
            </p:nvSpPr>
            <p:spPr bwMode="auto">
              <a:xfrm>
                <a:off x="3617" y="3441"/>
                <a:ext cx="917" cy="396"/>
              </a:xfrm>
              <a:custGeom>
                <a:avLst/>
                <a:gdLst>
                  <a:gd name="T0" fmla="*/ 458 w 917"/>
                  <a:gd name="T1" fmla="*/ 396 h 396"/>
                  <a:gd name="T2" fmla="*/ 917 w 917"/>
                  <a:gd name="T3" fmla="*/ 0 h 396"/>
                  <a:gd name="T4" fmla="*/ 458 w 917"/>
                  <a:gd name="T5" fmla="*/ 0 h 396"/>
                  <a:gd name="T6" fmla="*/ 0 w 917"/>
                  <a:gd name="T7" fmla="*/ 0 h 396"/>
                  <a:gd name="T8" fmla="*/ 458 w 917"/>
                  <a:gd name="T9" fmla="*/ 396 h 396"/>
                </a:gdLst>
                <a:ahLst/>
                <a:cxnLst>
                  <a:cxn ang="0">
                    <a:pos x="T0" y="T1"/>
                  </a:cxn>
                  <a:cxn ang="0">
                    <a:pos x="T2" y="T3"/>
                  </a:cxn>
                  <a:cxn ang="0">
                    <a:pos x="T4" y="T5"/>
                  </a:cxn>
                  <a:cxn ang="0">
                    <a:pos x="T6" y="T7"/>
                  </a:cxn>
                  <a:cxn ang="0">
                    <a:pos x="T8" y="T9"/>
                  </a:cxn>
                </a:cxnLst>
                <a:rect l="0" t="0" r="r" b="b"/>
                <a:pathLst>
                  <a:path w="917" h="396">
                    <a:moveTo>
                      <a:pt x="458" y="396"/>
                    </a:moveTo>
                    <a:lnTo>
                      <a:pt x="917" y="0"/>
                    </a:lnTo>
                    <a:lnTo>
                      <a:pt x="458" y="0"/>
                    </a:lnTo>
                    <a:lnTo>
                      <a:pt x="0" y="0"/>
                    </a:lnTo>
                    <a:lnTo>
                      <a:pt x="458" y="396"/>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62514" name="Freeform 20">
                <a:extLst>
                  <a:ext uri="{FF2B5EF4-FFF2-40B4-BE49-F238E27FC236}">
                    <a16:creationId xmlns:a16="http://schemas.microsoft.com/office/drawing/2014/main" id="{4235ED61-5F00-4FEC-9DA4-5C800719FE72}"/>
                  </a:ext>
                </a:extLst>
              </p:cNvPr>
              <p:cNvSpPr>
                <a:spLocks/>
              </p:cNvSpPr>
              <p:nvPr/>
            </p:nvSpPr>
            <p:spPr bwMode="auto">
              <a:xfrm>
                <a:off x="3617" y="3441"/>
                <a:ext cx="917" cy="396"/>
              </a:xfrm>
              <a:custGeom>
                <a:avLst/>
                <a:gdLst>
                  <a:gd name="T0" fmla="*/ 458 w 917"/>
                  <a:gd name="T1" fmla="*/ 396 h 396"/>
                  <a:gd name="T2" fmla="*/ 917 w 917"/>
                  <a:gd name="T3" fmla="*/ 0 h 396"/>
                  <a:gd name="T4" fmla="*/ 458 w 917"/>
                  <a:gd name="T5" fmla="*/ 0 h 396"/>
                  <a:gd name="T6" fmla="*/ 0 w 917"/>
                  <a:gd name="T7" fmla="*/ 0 h 396"/>
                  <a:gd name="T8" fmla="*/ 458 w 917"/>
                  <a:gd name="T9" fmla="*/ 396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7" h="396">
                    <a:moveTo>
                      <a:pt x="458" y="396"/>
                    </a:moveTo>
                    <a:lnTo>
                      <a:pt x="917" y="0"/>
                    </a:lnTo>
                    <a:lnTo>
                      <a:pt x="458" y="0"/>
                    </a:lnTo>
                    <a:lnTo>
                      <a:pt x="0" y="0"/>
                    </a:lnTo>
                    <a:lnTo>
                      <a:pt x="458"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5" name="Freeform 21">
                <a:extLst>
                  <a:ext uri="{FF2B5EF4-FFF2-40B4-BE49-F238E27FC236}">
                    <a16:creationId xmlns:a16="http://schemas.microsoft.com/office/drawing/2014/main" id="{2023750D-40D8-4706-82B2-C073DEB5D241}"/>
                  </a:ext>
                </a:extLst>
              </p:cNvPr>
              <p:cNvSpPr>
                <a:spLocks/>
              </p:cNvSpPr>
              <p:nvPr/>
            </p:nvSpPr>
            <p:spPr bwMode="auto">
              <a:xfrm>
                <a:off x="3617" y="3441"/>
                <a:ext cx="917" cy="396"/>
              </a:xfrm>
              <a:custGeom>
                <a:avLst/>
                <a:gdLst>
                  <a:gd name="T0" fmla="*/ 917 w 917"/>
                  <a:gd name="T1" fmla="*/ 0 h 396"/>
                  <a:gd name="T2" fmla="*/ 917 w 917"/>
                  <a:gd name="T3" fmla="*/ 0 h 396"/>
                  <a:gd name="T4" fmla="*/ 458 w 917"/>
                  <a:gd name="T5" fmla="*/ 396 h 396"/>
                  <a:gd name="T6" fmla="*/ 0 w 917"/>
                  <a:gd name="T7" fmla="*/ 0 h 396"/>
                  <a:gd name="T8" fmla="*/ 0 w 917"/>
                  <a:gd name="T9" fmla="*/ 0 h 396"/>
                  <a:gd name="T10" fmla="*/ 458 w 917"/>
                  <a:gd name="T11" fmla="*/ 396 h 396"/>
                  <a:gd name="T12" fmla="*/ 917 w 917"/>
                  <a:gd name="T13" fmla="*/ 0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7" h="396">
                    <a:moveTo>
                      <a:pt x="917" y="0"/>
                    </a:moveTo>
                    <a:lnTo>
                      <a:pt x="917" y="0"/>
                    </a:lnTo>
                    <a:lnTo>
                      <a:pt x="458" y="396"/>
                    </a:lnTo>
                    <a:lnTo>
                      <a:pt x="0" y="0"/>
                    </a:lnTo>
                    <a:lnTo>
                      <a:pt x="458" y="396"/>
                    </a:lnTo>
                    <a:lnTo>
                      <a:pt x="917"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6" name="Freeform 22">
                <a:extLst>
                  <a:ext uri="{FF2B5EF4-FFF2-40B4-BE49-F238E27FC236}">
                    <a16:creationId xmlns:a16="http://schemas.microsoft.com/office/drawing/2014/main" id="{FC8707DA-F86D-4AC0-BDA5-E1BBCC8C1CE7}"/>
                  </a:ext>
                </a:extLst>
              </p:cNvPr>
              <p:cNvSpPr>
                <a:spLocks/>
              </p:cNvSpPr>
              <p:nvPr/>
            </p:nvSpPr>
            <p:spPr bwMode="auto">
              <a:xfrm>
                <a:off x="3617" y="3441"/>
                <a:ext cx="917" cy="396"/>
              </a:xfrm>
              <a:custGeom>
                <a:avLst/>
                <a:gdLst>
                  <a:gd name="T0" fmla="*/ 917 w 917"/>
                  <a:gd name="T1" fmla="*/ 0 h 396"/>
                  <a:gd name="T2" fmla="*/ 917 w 917"/>
                  <a:gd name="T3" fmla="*/ 0 h 396"/>
                  <a:gd name="T4" fmla="*/ 458 w 917"/>
                  <a:gd name="T5" fmla="*/ 396 h 396"/>
                  <a:gd name="T6" fmla="*/ 0 w 917"/>
                  <a:gd name="T7" fmla="*/ 0 h 396"/>
                  <a:gd name="T8" fmla="*/ 0 w 917"/>
                  <a:gd name="T9" fmla="*/ 0 h 396"/>
                  <a:gd name="T10" fmla="*/ 458 w 917"/>
                  <a:gd name="T11" fmla="*/ 396 h 396"/>
                  <a:gd name="T12" fmla="*/ 917 w 917"/>
                  <a:gd name="T13" fmla="*/ 0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7" h="396">
                    <a:moveTo>
                      <a:pt x="917" y="0"/>
                    </a:moveTo>
                    <a:lnTo>
                      <a:pt x="917" y="0"/>
                    </a:lnTo>
                    <a:lnTo>
                      <a:pt x="458" y="396"/>
                    </a:lnTo>
                    <a:lnTo>
                      <a:pt x="0" y="0"/>
                    </a:lnTo>
                    <a:lnTo>
                      <a:pt x="458" y="396"/>
                    </a:lnTo>
                    <a:lnTo>
                      <a:pt x="9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7" name="Freeform 23">
                <a:extLst>
                  <a:ext uri="{FF2B5EF4-FFF2-40B4-BE49-F238E27FC236}">
                    <a16:creationId xmlns:a16="http://schemas.microsoft.com/office/drawing/2014/main" id="{FE7C962F-D667-461D-98FB-8A52E8D499C0}"/>
                  </a:ext>
                </a:extLst>
              </p:cNvPr>
              <p:cNvSpPr>
                <a:spLocks noEditPoints="1"/>
              </p:cNvSpPr>
              <p:nvPr/>
            </p:nvSpPr>
            <p:spPr bwMode="auto">
              <a:xfrm>
                <a:off x="3617" y="1950"/>
                <a:ext cx="917" cy="1491"/>
              </a:xfrm>
              <a:custGeom>
                <a:avLst/>
                <a:gdLst>
                  <a:gd name="T0" fmla="*/ 227 w 917"/>
                  <a:gd name="T1" fmla="*/ 1491 h 1491"/>
                  <a:gd name="T2" fmla="*/ 0 w 917"/>
                  <a:gd name="T3" fmla="*/ 1491 h 1491"/>
                  <a:gd name="T4" fmla="*/ 227 w 917"/>
                  <a:gd name="T5" fmla="*/ 1491 h 1491"/>
                  <a:gd name="T6" fmla="*/ 227 w 917"/>
                  <a:gd name="T7" fmla="*/ 1491 h 1491"/>
                  <a:gd name="T8" fmla="*/ 227 w 917"/>
                  <a:gd name="T9" fmla="*/ 0 h 1491"/>
                  <a:gd name="T10" fmla="*/ 227 w 917"/>
                  <a:gd name="T11" fmla="*/ 0 h 1491"/>
                  <a:gd name="T12" fmla="*/ 694 w 917"/>
                  <a:gd name="T13" fmla="*/ 366 h 1491"/>
                  <a:gd name="T14" fmla="*/ 694 w 917"/>
                  <a:gd name="T15" fmla="*/ 1491 h 1491"/>
                  <a:gd name="T16" fmla="*/ 917 w 917"/>
                  <a:gd name="T17" fmla="*/ 1491 h 1491"/>
                  <a:gd name="T18" fmla="*/ 917 w 917"/>
                  <a:gd name="T19" fmla="*/ 1491 h 1491"/>
                  <a:gd name="T20" fmla="*/ 694 w 917"/>
                  <a:gd name="T21" fmla="*/ 1491 h 1491"/>
                  <a:gd name="T22" fmla="*/ 694 w 917"/>
                  <a:gd name="T23" fmla="*/ 366 h 1491"/>
                  <a:gd name="T24" fmla="*/ 227 w 917"/>
                  <a:gd name="T25" fmla="*/ 0 h 14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7" h="1491">
                    <a:moveTo>
                      <a:pt x="227" y="1491"/>
                    </a:moveTo>
                    <a:lnTo>
                      <a:pt x="0" y="1491"/>
                    </a:lnTo>
                    <a:lnTo>
                      <a:pt x="227" y="1491"/>
                    </a:lnTo>
                    <a:close/>
                    <a:moveTo>
                      <a:pt x="227" y="0"/>
                    </a:moveTo>
                    <a:lnTo>
                      <a:pt x="227" y="0"/>
                    </a:lnTo>
                    <a:lnTo>
                      <a:pt x="694" y="366"/>
                    </a:lnTo>
                    <a:lnTo>
                      <a:pt x="694" y="1491"/>
                    </a:lnTo>
                    <a:lnTo>
                      <a:pt x="917" y="1491"/>
                    </a:lnTo>
                    <a:lnTo>
                      <a:pt x="694" y="1491"/>
                    </a:lnTo>
                    <a:lnTo>
                      <a:pt x="694" y="366"/>
                    </a:lnTo>
                    <a:lnTo>
                      <a:pt x="227"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18" name="Freeform 24">
                <a:extLst>
                  <a:ext uri="{FF2B5EF4-FFF2-40B4-BE49-F238E27FC236}">
                    <a16:creationId xmlns:a16="http://schemas.microsoft.com/office/drawing/2014/main" id="{9D968C15-C46C-4391-8848-65CF79099911}"/>
                  </a:ext>
                </a:extLst>
              </p:cNvPr>
              <p:cNvSpPr>
                <a:spLocks noEditPoints="1"/>
              </p:cNvSpPr>
              <p:nvPr/>
            </p:nvSpPr>
            <p:spPr bwMode="auto">
              <a:xfrm>
                <a:off x="3617" y="1950"/>
                <a:ext cx="917" cy="1491"/>
              </a:xfrm>
              <a:custGeom>
                <a:avLst/>
                <a:gdLst>
                  <a:gd name="T0" fmla="*/ 227 w 917"/>
                  <a:gd name="T1" fmla="*/ 1491 h 1491"/>
                  <a:gd name="T2" fmla="*/ 0 w 917"/>
                  <a:gd name="T3" fmla="*/ 1491 h 1491"/>
                  <a:gd name="T4" fmla="*/ 227 w 917"/>
                  <a:gd name="T5" fmla="*/ 1491 h 1491"/>
                  <a:gd name="T6" fmla="*/ 227 w 917"/>
                  <a:gd name="T7" fmla="*/ 1491 h 1491"/>
                  <a:gd name="T8" fmla="*/ 227 w 917"/>
                  <a:gd name="T9" fmla="*/ 0 h 1491"/>
                  <a:gd name="T10" fmla="*/ 227 w 917"/>
                  <a:gd name="T11" fmla="*/ 0 h 1491"/>
                  <a:gd name="T12" fmla="*/ 694 w 917"/>
                  <a:gd name="T13" fmla="*/ 366 h 1491"/>
                  <a:gd name="T14" fmla="*/ 694 w 917"/>
                  <a:gd name="T15" fmla="*/ 1491 h 1491"/>
                  <a:gd name="T16" fmla="*/ 917 w 917"/>
                  <a:gd name="T17" fmla="*/ 1491 h 1491"/>
                  <a:gd name="T18" fmla="*/ 917 w 917"/>
                  <a:gd name="T19" fmla="*/ 1491 h 1491"/>
                  <a:gd name="T20" fmla="*/ 694 w 917"/>
                  <a:gd name="T21" fmla="*/ 1491 h 1491"/>
                  <a:gd name="T22" fmla="*/ 694 w 917"/>
                  <a:gd name="T23" fmla="*/ 366 h 1491"/>
                  <a:gd name="T24" fmla="*/ 227 w 917"/>
                  <a:gd name="T25" fmla="*/ 0 h 14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7" h="1491">
                    <a:moveTo>
                      <a:pt x="227" y="1491"/>
                    </a:moveTo>
                    <a:lnTo>
                      <a:pt x="0" y="1491"/>
                    </a:lnTo>
                    <a:lnTo>
                      <a:pt x="227" y="1491"/>
                    </a:lnTo>
                    <a:moveTo>
                      <a:pt x="227" y="0"/>
                    </a:moveTo>
                    <a:lnTo>
                      <a:pt x="227" y="0"/>
                    </a:lnTo>
                    <a:lnTo>
                      <a:pt x="694" y="366"/>
                    </a:lnTo>
                    <a:lnTo>
                      <a:pt x="694" y="1491"/>
                    </a:lnTo>
                    <a:lnTo>
                      <a:pt x="917" y="1491"/>
                    </a:lnTo>
                    <a:lnTo>
                      <a:pt x="694" y="1491"/>
                    </a:lnTo>
                    <a:lnTo>
                      <a:pt x="694" y="366"/>
                    </a:lnTo>
                    <a:lnTo>
                      <a:pt x="2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23" name="Freeform 25">
                <a:extLst>
                  <a:ext uri="{FF2B5EF4-FFF2-40B4-BE49-F238E27FC236}">
                    <a16:creationId xmlns:a16="http://schemas.microsoft.com/office/drawing/2014/main" id="{9CF36E52-B226-45CD-846A-55A8D5EBDE61}"/>
                  </a:ext>
                </a:extLst>
              </p:cNvPr>
              <p:cNvSpPr>
                <a:spLocks/>
              </p:cNvSpPr>
              <p:nvPr/>
            </p:nvSpPr>
            <p:spPr bwMode="auto">
              <a:xfrm>
                <a:off x="3844" y="1949"/>
                <a:ext cx="467" cy="1491"/>
              </a:xfrm>
              <a:custGeom>
                <a:avLst/>
                <a:gdLst>
                  <a:gd name="T0" fmla="*/ 0 w 467"/>
                  <a:gd name="T1" fmla="*/ 0 h 1491"/>
                  <a:gd name="T2" fmla="*/ 0 w 467"/>
                  <a:gd name="T3" fmla="*/ 1491 h 1491"/>
                  <a:gd name="T4" fmla="*/ 0 w 467"/>
                  <a:gd name="T5" fmla="*/ 1491 h 1491"/>
                  <a:gd name="T6" fmla="*/ 231 w 467"/>
                  <a:gd name="T7" fmla="*/ 1491 h 1491"/>
                  <a:gd name="T8" fmla="*/ 467 w 467"/>
                  <a:gd name="T9" fmla="*/ 1491 h 1491"/>
                  <a:gd name="T10" fmla="*/ 467 w 467"/>
                  <a:gd name="T11" fmla="*/ 366 h 1491"/>
                  <a:gd name="T12" fmla="*/ 0 w 467"/>
                  <a:gd name="T13" fmla="*/ 0 h 1491"/>
                </a:gdLst>
                <a:ahLst/>
                <a:cxnLst>
                  <a:cxn ang="0">
                    <a:pos x="T0" y="T1"/>
                  </a:cxn>
                  <a:cxn ang="0">
                    <a:pos x="T2" y="T3"/>
                  </a:cxn>
                  <a:cxn ang="0">
                    <a:pos x="T4" y="T5"/>
                  </a:cxn>
                  <a:cxn ang="0">
                    <a:pos x="T6" y="T7"/>
                  </a:cxn>
                  <a:cxn ang="0">
                    <a:pos x="T8" y="T9"/>
                  </a:cxn>
                  <a:cxn ang="0">
                    <a:pos x="T10" y="T11"/>
                  </a:cxn>
                  <a:cxn ang="0">
                    <a:pos x="T12" y="T13"/>
                  </a:cxn>
                </a:cxnLst>
                <a:rect l="0" t="0" r="r" b="b"/>
                <a:pathLst>
                  <a:path w="467" h="1491">
                    <a:moveTo>
                      <a:pt x="0" y="0"/>
                    </a:moveTo>
                    <a:lnTo>
                      <a:pt x="0" y="1491"/>
                    </a:lnTo>
                    <a:lnTo>
                      <a:pt x="0" y="1491"/>
                    </a:lnTo>
                    <a:lnTo>
                      <a:pt x="231" y="1491"/>
                    </a:lnTo>
                    <a:lnTo>
                      <a:pt x="467" y="1491"/>
                    </a:lnTo>
                    <a:lnTo>
                      <a:pt x="467" y="366"/>
                    </a:lnTo>
                    <a:lnTo>
                      <a:pt x="0" y="0"/>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62520" name="Freeform 26">
                <a:extLst>
                  <a:ext uri="{FF2B5EF4-FFF2-40B4-BE49-F238E27FC236}">
                    <a16:creationId xmlns:a16="http://schemas.microsoft.com/office/drawing/2014/main" id="{F0D6C83E-3420-4A32-A346-5BBDA2A5453D}"/>
                  </a:ext>
                </a:extLst>
              </p:cNvPr>
              <p:cNvSpPr>
                <a:spLocks/>
              </p:cNvSpPr>
              <p:nvPr/>
            </p:nvSpPr>
            <p:spPr bwMode="auto">
              <a:xfrm>
                <a:off x="3844" y="1950"/>
                <a:ext cx="467" cy="1491"/>
              </a:xfrm>
              <a:custGeom>
                <a:avLst/>
                <a:gdLst>
                  <a:gd name="T0" fmla="*/ 0 w 467"/>
                  <a:gd name="T1" fmla="*/ 0 h 1491"/>
                  <a:gd name="T2" fmla="*/ 0 w 467"/>
                  <a:gd name="T3" fmla="*/ 1491 h 1491"/>
                  <a:gd name="T4" fmla="*/ 0 w 467"/>
                  <a:gd name="T5" fmla="*/ 1491 h 1491"/>
                  <a:gd name="T6" fmla="*/ 231 w 467"/>
                  <a:gd name="T7" fmla="*/ 1491 h 1491"/>
                  <a:gd name="T8" fmla="*/ 467 w 467"/>
                  <a:gd name="T9" fmla="*/ 1491 h 1491"/>
                  <a:gd name="T10" fmla="*/ 467 w 467"/>
                  <a:gd name="T11" fmla="*/ 366 h 1491"/>
                  <a:gd name="T12" fmla="*/ 0 w 467"/>
                  <a:gd name="T13" fmla="*/ 0 h 14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7" h="1491">
                    <a:moveTo>
                      <a:pt x="0" y="0"/>
                    </a:moveTo>
                    <a:lnTo>
                      <a:pt x="0" y="1491"/>
                    </a:lnTo>
                    <a:lnTo>
                      <a:pt x="231" y="1491"/>
                    </a:lnTo>
                    <a:lnTo>
                      <a:pt x="467" y="1491"/>
                    </a:lnTo>
                    <a:lnTo>
                      <a:pt x="467" y="3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21" name="Freeform 27">
                <a:extLst>
                  <a:ext uri="{FF2B5EF4-FFF2-40B4-BE49-F238E27FC236}">
                    <a16:creationId xmlns:a16="http://schemas.microsoft.com/office/drawing/2014/main" id="{941D3B32-FBD5-436D-B38E-1533B26CD672}"/>
                  </a:ext>
                </a:extLst>
              </p:cNvPr>
              <p:cNvSpPr>
                <a:spLocks/>
              </p:cNvSpPr>
              <p:nvPr/>
            </p:nvSpPr>
            <p:spPr bwMode="auto">
              <a:xfrm>
                <a:off x="3617" y="3441"/>
                <a:ext cx="917" cy="396"/>
              </a:xfrm>
              <a:custGeom>
                <a:avLst/>
                <a:gdLst>
                  <a:gd name="T0" fmla="*/ 917 w 917"/>
                  <a:gd name="T1" fmla="*/ 0 h 396"/>
                  <a:gd name="T2" fmla="*/ 694 w 917"/>
                  <a:gd name="T3" fmla="*/ 0 h 396"/>
                  <a:gd name="T4" fmla="*/ 458 w 917"/>
                  <a:gd name="T5" fmla="*/ 0 h 396"/>
                  <a:gd name="T6" fmla="*/ 227 w 917"/>
                  <a:gd name="T7" fmla="*/ 0 h 396"/>
                  <a:gd name="T8" fmla="*/ 0 w 917"/>
                  <a:gd name="T9" fmla="*/ 0 h 396"/>
                  <a:gd name="T10" fmla="*/ 458 w 917"/>
                  <a:gd name="T11" fmla="*/ 396 h 396"/>
                  <a:gd name="T12" fmla="*/ 917 w 917"/>
                  <a:gd name="T13" fmla="*/ 0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7" h="396">
                    <a:moveTo>
                      <a:pt x="917" y="0"/>
                    </a:moveTo>
                    <a:lnTo>
                      <a:pt x="694" y="0"/>
                    </a:lnTo>
                    <a:lnTo>
                      <a:pt x="458" y="0"/>
                    </a:lnTo>
                    <a:lnTo>
                      <a:pt x="227" y="0"/>
                    </a:lnTo>
                    <a:lnTo>
                      <a:pt x="0" y="0"/>
                    </a:lnTo>
                    <a:lnTo>
                      <a:pt x="458" y="396"/>
                    </a:lnTo>
                    <a:lnTo>
                      <a:pt x="9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22" name="Freeform 28">
                <a:extLst>
                  <a:ext uri="{FF2B5EF4-FFF2-40B4-BE49-F238E27FC236}">
                    <a16:creationId xmlns:a16="http://schemas.microsoft.com/office/drawing/2014/main" id="{6F701B52-FC87-4EB3-ACBE-FFADE3E24A06}"/>
                  </a:ext>
                </a:extLst>
              </p:cNvPr>
              <p:cNvSpPr>
                <a:spLocks/>
              </p:cNvSpPr>
              <p:nvPr/>
            </p:nvSpPr>
            <p:spPr bwMode="auto">
              <a:xfrm>
                <a:off x="3378" y="1426"/>
                <a:ext cx="466" cy="1591"/>
              </a:xfrm>
              <a:custGeom>
                <a:avLst/>
                <a:gdLst>
                  <a:gd name="T0" fmla="*/ 466 w 466"/>
                  <a:gd name="T1" fmla="*/ 0 h 1591"/>
                  <a:gd name="T2" fmla="*/ 466 w 466"/>
                  <a:gd name="T3" fmla="*/ 1591 h 1591"/>
                  <a:gd name="T4" fmla="*/ 0 w 466"/>
                  <a:gd name="T5" fmla="*/ 1224 h 1591"/>
                  <a:gd name="T6" fmla="*/ 0 w 466"/>
                  <a:gd name="T7" fmla="*/ 0 h 1591"/>
                  <a:gd name="T8" fmla="*/ 466 w 466"/>
                  <a:gd name="T9" fmla="*/ 0 h 15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6" h="1591">
                    <a:moveTo>
                      <a:pt x="466" y="0"/>
                    </a:moveTo>
                    <a:lnTo>
                      <a:pt x="466" y="1591"/>
                    </a:lnTo>
                    <a:lnTo>
                      <a:pt x="0" y="1224"/>
                    </a:lnTo>
                    <a:lnTo>
                      <a:pt x="0" y="0"/>
                    </a:lnTo>
                    <a:lnTo>
                      <a:pt x="466"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23" name="Freeform 29">
                <a:extLst>
                  <a:ext uri="{FF2B5EF4-FFF2-40B4-BE49-F238E27FC236}">
                    <a16:creationId xmlns:a16="http://schemas.microsoft.com/office/drawing/2014/main" id="{3E254212-E684-44B0-B87C-8964219E087B}"/>
                  </a:ext>
                </a:extLst>
              </p:cNvPr>
              <p:cNvSpPr>
                <a:spLocks/>
              </p:cNvSpPr>
              <p:nvPr/>
            </p:nvSpPr>
            <p:spPr bwMode="auto">
              <a:xfrm>
                <a:off x="3378" y="1426"/>
                <a:ext cx="466" cy="1591"/>
              </a:xfrm>
              <a:custGeom>
                <a:avLst/>
                <a:gdLst>
                  <a:gd name="T0" fmla="*/ 466 w 466"/>
                  <a:gd name="T1" fmla="*/ 0 h 1591"/>
                  <a:gd name="T2" fmla="*/ 466 w 466"/>
                  <a:gd name="T3" fmla="*/ 1591 h 1591"/>
                  <a:gd name="T4" fmla="*/ 0 w 466"/>
                  <a:gd name="T5" fmla="*/ 1224 h 1591"/>
                  <a:gd name="T6" fmla="*/ 0 w 466"/>
                  <a:gd name="T7" fmla="*/ 0 h 1591"/>
                  <a:gd name="T8" fmla="*/ 466 w 466"/>
                  <a:gd name="T9" fmla="*/ 0 h 15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6" h="1591">
                    <a:moveTo>
                      <a:pt x="466" y="0"/>
                    </a:moveTo>
                    <a:lnTo>
                      <a:pt x="466" y="1591"/>
                    </a:lnTo>
                    <a:lnTo>
                      <a:pt x="0" y="1224"/>
                    </a:lnTo>
                    <a:lnTo>
                      <a:pt x="0" y="0"/>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24" name="Freeform 30">
                <a:extLst>
                  <a:ext uri="{FF2B5EF4-FFF2-40B4-BE49-F238E27FC236}">
                    <a16:creationId xmlns:a16="http://schemas.microsoft.com/office/drawing/2014/main" id="{6A17080B-E787-479F-B907-0D9B376C9A8C}"/>
                  </a:ext>
                </a:extLst>
              </p:cNvPr>
              <p:cNvSpPr>
                <a:spLocks/>
              </p:cNvSpPr>
              <p:nvPr/>
            </p:nvSpPr>
            <p:spPr bwMode="auto">
              <a:xfrm>
                <a:off x="3151" y="1072"/>
                <a:ext cx="920" cy="396"/>
              </a:xfrm>
              <a:custGeom>
                <a:avLst/>
                <a:gdLst>
                  <a:gd name="T0" fmla="*/ 462 w 920"/>
                  <a:gd name="T1" fmla="*/ 0 h 396"/>
                  <a:gd name="T2" fmla="*/ 0 w 920"/>
                  <a:gd name="T3" fmla="*/ 396 h 396"/>
                  <a:gd name="T4" fmla="*/ 462 w 920"/>
                  <a:gd name="T5" fmla="*/ 396 h 396"/>
                  <a:gd name="T6" fmla="*/ 920 w 920"/>
                  <a:gd name="T7" fmla="*/ 396 h 396"/>
                  <a:gd name="T8" fmla="*/ 462 w 920"/>
                  <a:gd name="T9" fmla="*/ 0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20" h="396">
                    <a:moveTo>
                      <a:pt x="462" y="0"/>
                    </a:moveTo>
                    <a:lnTo>
                      <a:pt x="0" y="396"/>
                    </a:lnTo>
                    <a:lnTo>
                      <a:pt x="462" y="396"/>
                    </a:lnTo>
                    <a:lnTo>
                      <a:pt x="920" y="396"/>
                    </a:lnTo>
                    <a:lnTo>
                      <a:pt x="4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25" name="Freeform 31">
                <a:extLst>
                  <a:ext uri="{FF2B5EF4-FFF2-40B4-BE49-F238E27FC236}">
                    <a16:creationId xmlns:a16="http://schemas.microsoft.com/office/drawing/2014/main" id="{1A8C91A6-5EBA-440A-BA38-CEE5A48EB7F1}"/>
                  </a:ext>
                </a:extLst>
              </p:cNvPr>
              <p:cNvSpPr>
                <a:spLocks/>
              </p:cNvSpPr>
              <p:nvPr/>
            </p:nvSpPr>
            <p:spPr bwMode="auto">
              <a:xfrm>
                <a:off x="3151" y="1072"/>
                <a:ext cx="920" cy="396"/>
              </a:xfrm>
              <a:custGeom>
                <a:avLst/>
                <a:gdLst>
                  <a:gd name="T0" fmla="*/ 462 w 920"/>
                  <a:gd name="T1" fmla="*/ 0 h 396"/>
                  <a:gd name="T2" fmla="*/ 0 w 920"/>
                  <a:gd name="T3" fmla="*/ 396 h 396"/>
                  <a:gd name="T4" fmla="*/ 462 w 920"/>
                  <a:gd name="T5" fmla="*/ 396 h 396"/>
                  <a:gd name="T6" fmla="*/ 920 w 920"/>
                  <a:gd name="T7" fmla="*/ 396 h 396"/>
                  <a:gd name="T8" fmla="*/ 462 w 920"/>
                  <a:gd name="T9" fmla="*/ 0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20" h="396">
                    <a:moveTo>
                      <a:pt x="462" y="0"/>
                    </a:moveTo>
                    <a:lnTo>
                      <a:pt x="0" y="396"/>
                    </a:lnTo>
                    <a:lnTo>
                      <a:pt x="462" y="396"/>
                    </a:lnTo>
                    <a:lnTo>
                      <a:pt x="920" y="396"/>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0" name="Freeform 32">
                <a:extLst>
                  <a:ext uri="{FF2B5EF4-FFF2-40B4-BE49-F238E27FC236}">
                    <a16:creationId xmlns:a16="http://schemas.microsoft.com/office/drawing/2014/main" id="{9DCF3E73-D322-497B-9601-D1EFB801A792}"/>
                  </a:ext>
                </a:extLst>
              </p:cNvPr>
              <p:cNvSpPr>
                <a:spLocks/>
              </p:cNvSpPr>
              <p:nvPr/>
            </p:nvSpPr>
            <p:spPr bwMode="auto">
              <a:xfrm>
                <a:off x="3378" y="1467"/>
                <a:ext cx="466" cy="1549"/>
              </a:xfrm>
              <a:custGeom>
                <a:avLst/>
                <a:gdLst>
                  <a:gd name="T0" fmla="*/ 466 w 466"/>
                  <a:gd name="T1" fmla="*/ 0 h 1549"/>
                  <a:gd name="T2" fmla="*/ 235 w 466"/>
                  <a:gd name="T3" fmla="*/ 0 h 1549"/>
                  <a:gd name="T4" fmla="*/ 0 w 466"/>
                  <a:gd name="T5" fmla="*/ 0 h 1549"/>
                  <a:gd name="T6" fmla="*/ 0 w 466"/>
                  <a:gd name="T7" fmla="*/ 539 h 1549"/>
                  <a:gd name="T8" fmla="*/ 0 w 466"/>
                  <a:gd name="T9" fmla="*/ 539 h 1549"/>
                  <a:gd name="T10" fmla="*/ 0 w 466"/>
                  <a:gd name="T11" fmla="*/ 1182 h 1549"/>
                  <a:gd name="T12" fmla="*/ 466 w 466"/>
                  <a:gd name="T13" fmla="*/ 1549 h 1549"/>
                  <a:gd name="T14" fmla="*/ 466 w 466"/>
                  <a:gd name="T15" fmla="*/ 0 h 15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6" h="1549">
                    <a:moveTo>
                      <a:pt x="466" y="0"/>
                    </a:moveTo>
                    <a:lnTo>
                      <a:pt x="235" y="0"/>
                    </a:lnTo>
                    <a:lnTo>
                      <a:pt x="0" y="0"/>
                    </a:lnTo>
                    <a:lnTo>
                      <a:pt x="0" y="539"/>
                    </a:lnTo>
                    <a:lnTo>
                      <a:pt x="0" y="539"/>
                    </a:lnTo>
                    <a:lnTo>
                      <a:pt x="0" y="1182"/>
                    </a:lnTo>
                    <a:lnTo>
                      <a:pt x="466" y="1549"/>
                    </a:lnTo>
                    <a:lnTo>
                      <a:pt x="466" y="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62527" name="Freeform 33">
                <a:extLst>
                  <a:ext uri="{FF2B5EF4-FFF2-40B4-BE49-F238E27FC236}">
                    <a16:creationId xmlns:a16="http://schemas.microsoft.com/office/drawing/2014/main" id="{07DD7284-A297-443D-8D88-E621FCC105C2}"/>
                  </a:ext>
                </a:extLst>
              </p:cNvPr>
              <p:cNvSpPr>
                <a:spLocks/>
              </p:cNvSpPr>
              <p:nvPr/>
            </p:nvSpPr>
            <p:spPr bwMode="auto">
              <a:xfrm>
                <a:off x="3378" y="1468"/>
                <a:ext cx="466" cy="1549"/>
              </a:xfrm>
              <a:custGeom>
                <a:avLst/>
                <a:gdLst>
                  <a:gd name="T0" fmla="*/ 466 w 466"/>
                  <a:gd name="T1" fmla="*/ 0 h 1549"/>
                  <a:gd name="T2" fmla="*/ 235 w 466"/>
                  <a:gd name="T3" fmla="*/ 0 h 1549"/>
                  <a:gd name="T4" fmla="*/ 0 w 466"/>
                  <a:gd name="T5" fmla="*/ 0 h 1549"/>
                  <a:gd name="T6" fmla="*/ 0 w 466"/>
                  <a:gd name="T7" fmla="*/ 539 h 1549"/>
                  <a:gd name="T8" fmla="*/ 0 w 466"/>
                  <a:gd name="T9" fmla="*/ 539 h 1549"/>
                  <a:gd name="T10" fmla="*/ 0 w 466"/>
                  <a:gd name="T11" fmla="*/ 1182 h 1549"/>
                  <a:gd name="T12" fmla="*/ 466 w 466"/>
                  <a:gd name="T13" fmla="*/ 1549 h 1549"/>
                  <a:gd name="T14" fmla="*/ 466 w 466"/>
                  <a:gd name="T15" fmla="*/ 0 h 15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1549">
                    <a:moveTo>
                      <a:pt x="466" y="0"/>
                    </a:moveTo>
                    <a:lnTo>
                      <a:pt x="235" y="0"/>
                    </a:lnTo>
                    <a:lnTo>
                      <a:pt x="0" y="0"/>
                    </a:lnTo>
                    <a:lnTo>
                      <a:pt x="0" y="539"/>
                    </a:lnTo>
                    <a:lnTo>
                      <a:pt x="0" y="1182"/>
                    </a:lnTo>
                    <a:lnTo>
                      <a:pt x="466" y="1549"/>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2" name="Freeform 34">
                <a:extLst>
                  <a:ext uri="{FF2B5EF4-FFF2-40B4-BE49-F238E27FC236}">
                    <a16:creationId xmlns:a16="http://schemas.microsoft.com/office/drawing/2014/main" id="{D73FE2E6-B821-4505-8407-0FAA57061C50}"/>
                  </a:ext>
                </a:extLst>
              </p:cNvPr>
              <p:cNvSpPr>
                <a:spLocks/>
              </p:cNvSpPr>
              <p:nvPr/>
            </p:nvSpPr>
            <p:spPr bwMode="auto">
              <a:xfrm>
                <a:off x="3151" y="1072"/>
                <a:ext cx="920" cy="396"/>
              </a:xfrm>
              <a:custGeom>
                <a:avLst/>
                <a:gdLst>
                  <a:gd name="T0" fmla="*/ 462 w 920"/>
                  <a:gd name="T1" fmla="*/ 0 h 396"/>
                  <a:gd name="T2" fmla="*/ 0 w 920"/>
                  <a:gd name="T3" fmla="*/ 396 h 396"/>
                  <a:gd name="T4" fmla="*/ 227 w 920"/>
                  <a:gd name="T5" fmla="*/ 396 h 396"/>
                  <a:gd name="T6" fmla="*/ 462 w 920"/>
                  <a:gd name="T7" fmla="*/ 396 h 396"/>
                  <a:gd name="T8" fmla="*/ 693 w 920"/>
                  <a:gd name="T9" fmla="*/ 396 h 396"/>
                  <a:gd name="T10" fmla="*/ 920 w 920"/>
                  <a:gd name="T11" fmla="*/ 396 h 396"/>
                  <a:gd name="T12" fmla="*/ 462 w 920"/>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20" h="396">
                    <a:moveTo>
                      <a:pt x="462" y="0"/>
                    </a:moveTo>
                    <a:lnTo>
                      <a:pt x="0" y="396"/>
                    </a:lnTo>
                    <a:lnTo>
                      <a:pt x="227" y="396"/>
                    </a:lnTo>
                    <a:lnTo>
                      <a:pt x="462" y="396"/>
                    </a:lnTo>
                    <a:lnTo>
                      <a:pt x="693" y="396"/>
                    </a:lnTo>
                    <a:lnTo>
                      <a:pt x="920" y="396"/>
                    </a:lnTo>
                    <a:lnTo>
                      <a:pt x="462" y="0"/>
                    </a:lnTo>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62529" name="Freeform 35">
                <a:extLst>
                  <a:ext uri="{FF2B5EF4-FFF2-40B4-BE49-F238E27FC236}">
                    <a16:creationId xmlns:a16="http://schemas.microsoft.com/office/drawing/2014/main" id="{F0AB21D1-C25E-46B7-908E-D351C27D9A12}"/>
                  </a:ext>
                </a:extLst>
              </p:cNvPr>
              <p:cNvSpPr>
                <a:spLocks/>
              </p:cNvSpPr>
              <p:nvPr/>
            </p:nvSpPr>
            <p:spPr bwMode="auto">
              <a:xfrm>
                <a:off x="2916" y="2007"/>
                <a:ext cx="462" cy="1768"/>
              </a:xfrm>
              <a:custGeom>
                <a:avLst/>
                <a:gdLst>
                  <a:gd name="T0" fmla="*/ 462 w 462"/>
                  <a:gd name="T1" fmla="*/ 1768 h 1768"/>
                  <a:gd name="T2" fmla="*/ 462 w 462"/>
                  <a:gd name="T3" fmla="*/ 0 h 1768"/>
                  <a:gd name="T4" fmla="*/ 0 w 462"/>
                  <a:gd name="T5" fmla="*/ 367 h 1768"/>
                  <a:gd name="T6" fmla="*/ 0 w 462"/>
                  <a:gd name="T7" fmla="*/ 1768 h 1768"/>
                  <a:gd name="T8" fmla="*/ 462 w 462"/>
                  <a:gd name="T9" fmla="*/ 1768 h 17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1768">
                    <a:moveTo>
                      <a:pt x="462" y="1768"/>
                    </a:moveTo>
                    <a:lnTo>
                      <a:pt x="462" y="0"/>
                    </a:lnTo>
                    <a:lnTo>
                      <a:pt x="0" y="367"/>
                    </a:lnTo>
                    <a:lnTo>
                      <a:pt x="0" y="1768"/>
                    </a:lnTo>
                    <a:lnTo>
                      <a:pt x="462" y="1768"/>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0" name="Freeform 36">
                <a:extLst>
                  <a:ext uri="{FF2B5EF4-FFF2-40B4-BE49-F238E27FC236}">
                    <a16:creationId xmlns:a16="http://schemas.microsoft.com/office/drawing/2014/main" id="{1DF23C16-AFA6-42C9-A3FE-4D7833751F4F}"/>
                  </a:ext>
                </a:extLst>
              </p:cNvPr>
              <p:cNvSpPr>
                <a:spLocks/>
              </p:cNvSpPr>
              <p:nvPr/>
            </p:nvSpPr>
            <p:spPr bwMode="auto">
              <a:xfrm>
                <a:off x="2916" y="2007"/>
                <a:ext cx="462" cy="1768"/>
              </a:xfrm>
              <a:custGeom>
                <a:avLst/>
                <a:gdLst>
                  <a:gd name="T0" fmla="*/ 462 w 462"/>
                  <a:gd name="T1" fmla="*/ 1768 h 1768"/>
                  <a:gd name="T2" fmla="*/ 462 w 462"/>
                  <a:gd name="T3" fmla="*/ 0 h 1768"/>
                  <a:gd name="T4" fmla="*/ 0 w 462"/>
                  <a:gd name="T5" fmla="*/ 367 h 1768"/>
                  <a:gd name="T6" fmla="*/ 0 w 462"/>
                  <a:gd name="T7" fmla="*/ 1768 h 1768"/>
                  <a:gd name="T8" fmla="*/ 462 w 462"/>
                  <a:gd name="T9" fmla="*/ 1768 h 17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1768">
                    <a:moveTo>
                      <a:pt x="462" y="1768"/>
                    </a:moveTo>
                    <a:lnTo>
                      <a:pt x="462" y="0"/>
                    </a:lnTo>
                    <a:lnTo>
                      <a:pt x="0" y="367"/>
                    </a:lnTo>
                    <a:lnTo>
                      <a:pt x="0" y="1768"/>
                    </a:lnTo>
                    <a:lnTo>
                      <a:pt x="462" y="17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1" name="Freeform 37">
                <a:extLst>
                  <a:ext uri="{FF2B5EF4-FFF2-40B4-BE49-F238E27FC236}">
                    <a16:creationId xmlns:a16="http://schemas.microsoft.com/office/drawing/2014/main" id="{092C0728-2B4C-46A2-AB52-6DCE3720CCEE}"/>
                  </a:ext>
                </a:extLst>
              </p:cNvPr>
              <p:cNvSpPr>
                <a:spLocks/>
              </p:cNvSpPr>
              <p:nvPr/>
            </p:nvSpPr>
            <p:spPr bwMode="auto">
              <a:xfrm>
                <a:off x="2689" y="3729"/>
                <a:ext cx="916" cy="396"/>
              </a:xfrm>
              <a:custGeom>
                <a:avLst/>
                <a:gdLst>
                  <a:gd name="T0" fmla="*/ 458 w 916"/>
                  <a:gd name="T1" fmla="*/ 396 h 396"/>
                  <a:gd name="T2" fmla="*/ 0 w 916"/>
                  <a:gd name="T3" fmla="*/ 0 h 396"/>
                  <a:gd name="T4" fmla="*/ 458 w 916"/>
                  <a:gd name="T5" fmla="*/ 0 h 396"/>
                  <a:gd name="T6" fmla="*/ 916 w 916"/>
                  <a:gd name="T7" fmla="*/ 0 h 396"/>
                  <a:gd name="T8" fmla="*/ 458 w 916"/>
                  <a:gd name="T9" fmla="*/ 396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6" h="396">
                    <a:moveTo>
                      <a:pt x="458" y="396"/>
                    </a:moveTo>
                    <a:lnTo>
                      <a:pt x="0" y="0"/>
                    </a:lnTo>
                    <a:lnTo>
                      <a:pt x="458" y="0"/>
                    </a:lnTo>
                    <a:lnTo>
                      <a:pt x="916" y="0"/>
                    </a:lnTo>
                    <a:lnTo>
                      <a:pt x="458" y="396"/>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2" name="Freeform 38">
                <a:extLst>
                  <a:ext uri="{FF2B5EF4-FFF2-40B4-BE49-F238E27FC236}">
                    <a16:creationId xmlns:a16="http://schemas.microsoft.com/office/drawing/2014/main" id="{C3AD8842-8B4A-41AE-867C-BFF8265380DC}"/>
                  </a:ext>
                </a:extLst>
              </p:cNvPr>
              <p:cNvSpPr>
                <a:spLocks/>
              </p:cNvSpPr>
              <p:nvPr/>
            </p:nvSpPr>
            <p:spPr bwMode="auto">
              <a:xfrm>
                <a:off x="2689" y="3729"/>
                <a:ext cx="916" cy="396"/>
              </a:xfrm>
              <a:custGeom>
                <a:avLst/>
                <a:gdLst>
                  <a:gd name="T0" fmla="*/ 458 w 916"/>
                  <a:gd name="T1" fmla="*/ 396 h 396"/>
                  <a:gd name="T2" fmla="*/ 0 w 916"/>
                  <a:gd name="T3" fmla="*/ 0 h 396"/>
                  <a:gd name="T4" fmla="*/ 458 w 916"/>
                  <a:gd name="T5" fmla="*/ 0 h 396"/>
                  <a:gd name="T6" fmla="*/ 916 w 916"/>
                  <a:gd name="T7" fmla="*/ 0 h 396"/>
                  <a:gd name="T8" fmla="*/ 458 w 916"/>
                  <a:gd name="T9" fmla="*/ 396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6" h="396">
                    <a:moveTo>
                      <a:pt x="458" y="396"/>
                    </a:moveTo>
                    <a:lnTo>
                      <a:pt x="0" y="0"/>
                    </a:lnTo>
                    <a:lnTo>
                      <a:pt x="458" y="0"/>
                    </a:lnTo>
                    <a:lnTo>
                      <a:pt x="916" y="0"/>
                    </a:lnTo>
                    <a:lnTo>
                      <a:pt x="458"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3" name="Freeform 39">
                <a:extLst>
                  <a:ext uri="{FF2B5EF4-FFF2-40B4-BE49-F238E27FC236}">
                    <a16:creationId xmlns:a16="http://schemas.microsoft.com/office/drawing/2014/main" id="{609876F3-B7EB-4153-B79E-63DF4E766915}"/>
                  </a:ext>
                </a:extLst>
              </p:cNvPr>
              <p:cNvSpPr>
                <a:spLocks/>
              </p:cNvSpPr>
              <p:nvPr/>
            </p:nvSpPr>
            <p:spPr bwMode="auto">
              <a:xfrm>
                <a:off x="3147" y="3729"/>
                <a:ext cx="458" cy="396"/>
              </a:xfrm>
              <a:custGeom>
                <a:avLst/>
                <a:gdLst>
                  <a:gd name="T0" fmla="*/ 458 w 458"/>
                  <a:gd name="T1" fmla="*/ 0 h 396"/>
                  <a:gd name="T2" fmla="*/ 0 w 458"/>
                  <a:gd name="T3" fmla="*/ 396 h 396"/>
                  <a:gd name="T4" fmla="*/ 396 w 458"/>
                  <a:gd name="T5" fmla="*/ 58 h 396"/>
                  <a:gd name="T6" fmla="*/ 458 w 458"/>
                  <a:gd name="T7" fmla="*/ 0 h 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8" h="396">
                    <a:moveTo>
                      <a:pt x="458" y="0"/>
                    </a:moveTo>
                    <a:lnTo>
                      <a:pt x="0" y="396"/>
                    </a:lnTo>
                    <a:lnTo>
                      <a:pt x="396" y="58"/>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4" name="Freeform 40">
                <a:extLst>
                  <a:ext uri="{FF2B5EF4-FFF2-40B4-BE49-F238E27FC236}">
                    <a16:creationId xmlns:a16="http://schemas.microsoft.com/office/drawing/2014/main" id="{185CB0DD-0BA7-40CD-BA64-2950ED168A94}"/>
                  </a:ext>
                </a:extLst>
              </p:cNvPr>
              <p:cNvSpPr>
                <a:spLocks/>
              </p:cNvSpPr>
              <p:nvPr/>
            </p:nvSpPr>
            <p:spPr bwMode="auto">
              <a:xfrm>
                <a:off x="3147" y="3729"/>
                <a:ext cx="458" cy="396"/>
              </a:xfrm>
              <a:custGeom>
                <a:avLst/>
                <a:gdLst>
                  <a:gd name="T0" fmla="*/ 458 w 458"/>
                  <a:gd name="T1" fmla="*/ 0 h 396"/>
                  <a:gd name="T2" fmla="*/ 0 w 458"/>
                  <a:gd name="T3" fmla="*/ 396 h 396"/>
                  <a:gd name="T4" fmla="*/ 396 w 458"/>
                  <a:gd name="T5" fmla="*/ 58 h 396"/>
                  <a:gd name="T6" fmla="*/ 458 w 458"/>
                  <a:gd name="T7" fmla="*/ 0 h 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8" h="396">
                    <a:moveTo>
                      <a:pt x="458" y="0"/>
                    </a:moveTo>
                    <a:lnTo>
                      <a:pt x="0" y="396"/>
                    </a:lnTo>
                    <a:lnTo>
                      <a:pt x="396" y="58"/>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39" name="Freeform 41">
                <a:extLst>
                  <a:ext uri="{FF2B5EF4-FFF2-40B4-BE49-F238E27FC236}">
                    <a16:creationId xmlns:a16="http://schemas.microsoft.com/office/drawing/2014/main" id="{053538DF-92BA-4017-8FC8-B459FB66B06E}"/>
                  </a:ext>
                </a:extLst>
              </p:cNvPr>
              <p:cNvSpPr>
                <a:spLocks/>
              </p:cNvSpPr>
              <p:nvPr/>
            </p:nvSpPr>
            <p:spPr bwMode="auto">
              <a:xfrm>
                <a:off x="2916" y="2007"/>
                <a:ext cx="462" cy="1722"/>
              </a:xfrm>
              <a:custGeom>
                <a:avLst/>
                <a:gdLst>
                  <a:gd name="T0" fmla="*/ 462 w 462"/>
                  <a:gd name="T1" fmla="*/ 0 h 1722"/>
                  <a:gd name="T2" fmla="*/ 0 w 462"/>
                  <a:gd name="T3" fmla="*/ 367 h 1722"/>
                  <a:gd name="T4" fmla="*/ 0 w 462"/>
                  <a:gd name="T5" fmla="*/ 1722 h 1722"/>
                  <a:gd name="T6" fmla="*/ 231 w 462"/>
                  <a:gd name="T7" fmla="*/ 1722 h 1722"/>
                  <a:gd name="T8" fmla="*/ 462 w 462"/>
                  <a:gd name="T9" fmla="*/ 1722 h 1722"/>
                  <a:gd name="T10" fmla="*/ 462 w 462"/>
                  <a:gd name="T11" fmla="*/ 0 h 1722"/>
                </a:gdLst>
                <a:ahLst/>
                <a:cxnLst>
                  <a:cxn ang="0">
                    <a:pos x="T0" y="T1"/>
                  </a:cxn>
                  <a:cxn ang="0">
                    <a:pos x="T2" y="T3"/>
                  </a:cxn>
                  <a:cxn ang="0">
                    <a:pos x="T4" y="T5"/>
                  </a:cxn>
                  <a:cxn ang="0">
                    <a:pos x="T6" y="T7"/>
                  </a:cxn>
                  <a:cxn ang="0">
                    <a:pos x="T8" y="T9"/>
                  </a:cxn>
                  <a:cxn ang="0">
                    <a:pos x="T10" y="T11"/>
                  </a:cxn>
                </a:cxnLst>
                <a:rect l="0" t="0" r="r" b="b"/>
                <a:pathLst>
                  <a:path w="462" h="1722">
                    <a:moveTo>
                      <a:pt x="462" y="0"/>
                    </a:moveTo>
                    <a:lnTo>
                      <a:pt x="0" y="367"/>
                    </a:lnTo>
                    <a:lnTo>
                      <a:pt x="0" y="1722"/>
                    </a:lnTo>
                    <a:lnTo>
                      <a:pt x="231" y="1722"/>
                    </a:lnTo>
                    <a:lnTo>
                      <a:pt x="462" y="1722"/>
                    </a:lnTo>
                    <a:lnTo>
                      <a:pt x="462" y="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62536" name="Freeform 42">
                <a:extLst>
                  <a:ext uri="{FF2B5EF4-FFF2-40B4-BE49-F238E27FC236}">
                    <a16:creationId xmlns:a16="http://schemas.microsoft.com/office/drawing/2014/main" id="{A411C7B9-CE36-480F-9B63-B94F4AAAACE9}"/>
                  </a:ext>
                </a:extLst>
              </p:cNvPr>
              <p:cNvSpPr>
                <a:spLocks/>
              </p:cNvSpPr>
              <p:nvPr/>
            </p:nvSpPr>
            <p:spPr bwMode="auto">
              <a:xfrm>
                <a:off x="2916" y="2007"/>
                <a:ext cx="462" cy="1722"/>
              </a:xfrm>
              <a:custGeom>
                <a:avLst/>
                <a:gdLst>
                  <a:gd name="T0" fmla="*/ 462 w 462"/>
                  <a:gd name="T1" fmla="*/ 0 h 1722"/>
                  <a:gd name="T2" fmla="*/ 0 w 462"/>
                  <a:gd name="T3" fmla="*/ 367 h 1722"/>
                  <a:gd name="T4" fmla="*/ 0 w 462"/>
                  <a:gd name="T5" fmla="*/ 1722 h 1722"/>
                  <a:gd name="T6" fmla="*/ 231 w 462"/>
                  <a:gd name="T7" fmla="*/ 1722 h 1722"/>
                  <a:gd name="T8" fmla="*/ 462 w 462"/>
                  <a:gd name="T9" fmla="*/ 1722 h 1722"/>
                  <a:gd name="T10" fmla="*/ 462 w 462"/>
                  <a:gd name="T11" fmla="*/ 0 h 17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2" h="1722">
                    <a:moveTo>
                      <a:pt x="462" y="0"/>
                    </a:moveTo>
                    <a:lnTo>
                      <a:pt x="0" y="367"/>
                    </a:lnTo>
                    <a:lnTo>
                      <a:pt x="0" y="1722"/>
                    </a:lnTo>
                    <a:lnTo>
                      <a:pt x="231" y="1722"/>
                    </a:lnTo>
                    <a:lnTo>
                      <a:pt x="462" y="1722"/>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62537" name="Freeform 43">
                <a:extLst>
                  <a:ext uri="{FF2B5EF4-FFF2-40B4-BE49-F238E27FC236}">
                    <a16:creationId xmlns:a16="http://schemas.microsoft.com/office/drawing/2014/main" id="{FACB314D-BBE0-4E27-9EAD-07FCBC4E1277}"/>
                  </a:ext>
                </a:extLst>
              </p:cNvPr>
              <p:cNvSpPr>
                <a:spLocks/>
              </p:cNvSpPr>
              <p:nvPr/>
            </p:nvSpPr>
            <p:spPr bwMode="auto">
              <a:xfrm>
                <a:off x="2689" y="3729"/>
                <a:ext cx="916" cy="396"/>
              </a:xfrm>
              <a:custGeom>
                <a:avLst/>
                <a:gdLst>
                  <a:gd name="T0" fmla="*/ 916 w 916"/>
                  <a:gd name="T1" fmla="*/ 0 h 396"/>
                  <a:gd name="T2" fmla="*/ 689 w 916"/>
                  <a:gd name="T3" fmla="*/ 0 h 396"/>
                  <a:gd name="T4" fmla="*/ 458 w 916"/>
                  <a:gd name="T5" fmla="*/ 0 h 396"/>
                  <a:gd name="T6" fmla="*/ 227 w 916"/>
                  <a:gd name="T7" fmla="*/ 0 h 396"/>
                  <a:gd name="T8" fmla="*/ 0 w 916"/>
                  <a:gd name="T9" fmla="*/ 0 h 396"/>
                  <a:gd name="T10" fmla="*/ 458 w 916"/>
                  <a:gd name="T11" fmla="*/ 396 h 396"/>
                  <a:gd name="T12" fmla="*/ 916 w 916"/>
                  <a:gd name="T13" fmla="*/ 0 h 3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6" h="396">
                    <a:moveTo>
                      <a:pt x="916" y="0"/>
                    </a:moveTo>
                    <a:lnTo>
                      <a:pt x="689" y="0"/>
                    </a:lnTo>
                    <a:lnTo>
                      <a:pt x="458" y="0"/>
                    </a:lnTo>
                    <a:lnTo>
                      <a:pt x="227" y="0"/>
                    </a:lnTo>
                    <a:lnTo>
                      <a:pt x="0" y="0"/>
                    </a:lnTo>
                    <a:lnTo>
                      <a:pt x="458" y="396"/>
                    </a:lnTo>
                    <a:lnTo>
                      <a:pt x="91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42" name="Freeform 44">
                <a:extLst>
                  <a:ext uri="{FF2B5EF4-FFF2-40B4-BE49-F238E27FC236}">
                    <a16:creationId xmlns:a16="http://schemas.microsoft.com/office/drawing/2014/main" id="{0D2455D8-CC0D-45D2-98BD-2F14AE812369}"/>
                  </a:ext>
                </a:extLst>
              </p:cNvPr>
              <p:cNvSpPr>
                <a:spLocks/>
              </p:cNvSpPr>
              <p:nvPr/>
            </p:nvSpPr>
            <p:spPr bwMode="auto">
              <a:xfrm>
                <a:off x="2689" y="3729"/>
                <a:ext cx="916" cy="396"/>
              </a:xfrm>
              <a:custGeom>
                <a:avLst/>
                <a:gdLst>
                  <a:gd name="T0" fmla="*/ 916 w 916"/>
                  <a:gd name="T1" fmla="*/ 0 h 396"/>
                  <a:gd name="T2" fmla="*/ 689 w 916"/>
                  <a:gd name="T3" fmla="*/ 0 h 396"/>
                  <a:gd name="T4" fmla="*/ 458 w 916"/>
                  <a:gd name="T5" fmla="*/ 0 h 396"/>
                  <a:gd name="T6" fmla="*/ 227 w 916"/>
                  <a:gd name="T7" fmla="*/ 0 h 396"/>
                  <a:gd name="T8" fmla="*/ 0 w 916"/>
                  <a:gd name="T9" fmla="*/ 0 h 396"/>
                  <a:gd name="T10" fmla="*/ 458 w 916"/>
                  <a:gd name="T11" fmla="*/ 396 h 396"/>
                  <a:gd name="T12" fmla="*/ 916 w 916"/>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6" h="396">
                    <a:moveTo>
                      <a:pt x="916" y="0"/>
                    </a:moveTo>
                    <a:lnTo>
                      <a:pt x="689" y="0"/>
                    </a:lnTo>
                    <a:lnTo>
                      <a:pt x="458" y="0"/>
                    </a:lnTo>
                    <a:lnTo>
                      <a:pt x="227" y="0"/>
                    </a:lnTo>
                    <a:lnTo>
                      <a:pt x="0" y="0"/>
                    </a:lnTo>
                    <a:lnTo>
                      <a:pt x="458" y="396"/>
                    </a:lnTo>
                    <a:lnTo>
                      <a:pt x="916" y="0"/>
                    </a:lnTo>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grpSp>
        <p:sp>
          <p:nvSpPr>
            <p:cNvPr id="43" name="TextBox 42">
              <a:extLst>
                <a:ext uri="{FF2B5EF4-FFF2-40B4-BE49-F238E27FC236}">
                  <a16:creationId xmlns:a16="http://schemas.microsoft.com/office/drawing/2014/main" id="{4C2392C1-85ED-4C67-AF93-FD08E3A93075}"/>
                </a:ext>
              </a:extLst>
            </p:cNvPr>
            <p:cNvSpPr txBox="1"/>
            <p:nvPr/>
          </p:nvSpPr>
          <p:spPr>
            <a:xfrm>
              <a:off x="3505986" y="2619985"/>
              <a:ext cx="1892097" cy="400050"/>
            </a:xfrm>
            <a:prstGeom prst="rect">
              <a:avLst/>
            </a:prstGeom>
            <a:noFill/>
            <a:effectLst/>
          </p:spPr>
          <p:txBody>
            <a:bodyPr>
              <a:spAutoFit/>
            </a:bodyPr>
            <a:lstStyle/>
            <a:p>
              <a:pPr algn="ctr" eaLnBrk="1" fontAlgn="auto" hangingPunct="1">
                <a:spcBef>
                  <a:spcPts val="0"/>
                </a:spcBef>
                <a:spcAft>
                  <a:spcPts val="0"/>
                </a:spcAft>
                <a:defRPr/>
              </a:pPr>
              <a:r>
                <a:rPr lang="id-ID" sz="2000">
                  <a:solidFill>
                    <a:schemeClr val="bg1"/>
                  </a:solidFill>
                  <a:latin typeface="+mj-lt"/>
                </a:rPr>
                <a:t>Plan One</a:t>
              </a:r>
              <a:endParaRPr lang="id-ID" sz="2000" dirty="0">
                <a:solidFill>
                  <a:schemeClr val="bg1"/>
                </a:solidFill>
                <a:latin typeface="+mj-lt"/>
              </a:endParaRPr>
            </a:p>
          </p:txBody>
        </p:sp>
        <p:sp>
          <p:nvSpPr>
            <p:cNvPr id="44" name="TextBox 43">
              <a:extLst>
                <a:ext uri="{FF2B5EF4-FFF2-40B4-BE49-F238E27FC236}">
                  <a16:creationId xmlns:a16="http://schemas.microsoft.com/office/drawing/2014/main" id="{87EB383D-1D52-4A5F-94C1-A81FF6B470E8}"/>
                </a:ext>
              </a:extLst>
            </p:cNvPr>
            <p:cNvSpPr txBox="1"/>
            <p:nvPr/>
          </p:nvSpPr>
          <p:spPr>
            <a:xfrm>
              <a:off x="5859996" y="3401035"/>
              <a:ext cx="1892097" cy="400050"/>
            </a:xfrm>
            <a:prstGeom prst="rect">
              <a:avLst/>
            </a:prstGeom>
            <a:noFill/>
            <a:effectLst/>
          </p:spPr>
          <p:txBody>
            <a:bodyPr>
              <a:spAutoFit/>
            </a:bodyPr>
            <a:lstStyle/>
            <a:p>
              <a:pPr algn="ctr" eaLnBrk="1" fontAlgn="auto" hangingPunct="1">
                <a:spcBef>
                  <a:spcPts val="0"/>
                </a:spcBef>
                <a:spcAft>
                  <a:spcPts val="0"/>
                </a:spcAft>
                <a:defRPr/>
              </a:pPr>
              <a:r>
                <a:rPr lang="id-ID" sz="2000">
                  <a:solidFill>
                    <a:schemeClr val="bg1"/>
                  </a:solidFill>
                  <a:latin typeface="+mj-lt"/>
                </a:rPr>
                <a:t>Plan Two</a:t>
              </a:r>
              <a:endParaRPr lang="id-ID" sz="2000" dirty="0">
                <a:solidFill>
                  <a:schemeClr val="bg1"/>
                </a:solidFill>
                <a:latin typeface="+mj-lt"/>
              </a:endParaRPr>
            </a:p>
          </p:txBody>
        </p:sp>
        <p:sp>
          <p:nvSpPr>
            <p:cNvPr id="45" name="TextBox 44">
              <a:extLst>
                <a:ext uri="{FF2B5EF4-FFF2-40B4-BE49-F238E27FC236}">
                  <a16:creationId xmlns:a16="http://schemas.microsoft.com/office/drawing/2014/main" id="{C9BB62C6-9E62-492C-AFA8-EF3428BEA599}"/>
                </a:ext>
              </a:extLst>
            </p:cNvPr>
            <p:cNvSpPr txBox="1"/>
            <p:nvPr/>
          </p:nvSpPr>
          <p:spPr>
            <a:xfrm>
              <a:off x="3910755" y="4123348"/>
              <a:ext cx="1890511" cy="400050"/>
            </a:xfrm>
            <a:prstGeom prst="rect">
              <a:avLst/>
            </a:prstGeom>
            <a:noFill/>
            <a:effectLst/>
          </p:spPr>
          <p:txBody>
            <a:bodyPr>
              <a:spAutoFit/>
            </a:bodyPr>
            <a:lstStyle/>
            <a:p>
              <a:pPr algn="ctr" eaLnBrk="1" fontAlgn="auto" hangingPunct="1">
                <a:spcBef>
                  <a:spcPts val="0"/>
                </a:spcBef>
                <a:spcAft>
                  <a:spcPts val="0"/>
                </a:spcAft>
                <a:defRPr/>
              </a:pPr>
              <a:r>
                <a:rPr lang="id-ID" sz="2000">
                  <a:solidFill>
                    <a:schemeClr val="bg1"/>
                  </a:solidFill>
                  <a:latin typeface="+mj-lt"/>
                </a:rPr>
                <a:t>Plan Three</a:t>
              </a:r>
              <a:endParaRPr lang="id-ID" sz="2000" dirty="0">
                <a:solidFill>
                  <a:schemeClr val="bg1"/>
                </a:solidFill>
                <a:latin typeface="+mj-lt"/>
              </a:endParaRPr>
            </a:p>
          </p:txBody>
        </p:sp>
        <p:sp>
          <p:nvSpPr>
            <p:cNvPr id="46" name="TextBox 45">
              <a:extLst>
                <a:ext uri="{FF2B5EF4-FFF2-40B4-BE49-F238E27FC236}">
                  <a16:creationId xmlns:a16="http://schemas.microsoft.com/office/drawing/2014/main" id="{E91640D8-7E45-42E8-9373-556E63584DA3}"/>
                </a:ext>
              </a:extLst>
            </p:cNvPr>
            <p:cNvSpPr txBox="1"/>
            <p:nvPr/>
          </p:nvSpPr>
          <p:spPr>
            <a:xfrm>
              <a:off x="5669516" y="4867885"/>
              <a:ext cx="1892097" cy="400050"/>
            </a:xfrm>
            <a:prstGeom prst="rect">
              <a:avLst/>
            </a:prstGeom>
            <a:noFill/>
            <a:effectLst/>
          </p:spPr>
          <p:txBody>
            <a:bodyPr>
              <a:spAutoFit/>
            </a:bodyPr>
            <a:lstStyle/>
            <a:p>
              <a:pPr algn="ctr" eaLnBrk="1" fontAlgn="auto" hangingPunct="1">
                <a:spcBef>
                  <a:spcPts val="0"/>
                </a:spcBef>
                <a:spcAft>
                  <a:spcPts val="0"/>
                </a:spcAft>
                <a:defRPr/>
              </a:pPr>
              <a:r>
                <a:rPr lang="id-ID" sz="2000">
                  <a:solidFill>
                    <a:schemeClr val="bg1"/>
                  </a:solidFill>
                  <a:latin typeface="+mj-lt"/>
                </a:rPr>
                <a:t>Plan Four</a:t>
              </a:r>
              <a:endParaRPr lang="id-ID" sz="2000" dirty="0">
                <a:solidFill>
                  <a:schemeClr val="bg1"/>
                </a:solidFill>
                <a:latin typeface="+mj-lt"/>
              </a:endParaRPr>
            </a:p>
          </p:txBody>
        </p:sp>
      </p:grpSp>
      <p:sp>
        <p:nvSpPr>
          <p:cNvPr id="47" name="TextBox 46">
            <a:extLst>
              <a:ext uri="{FF2B5EF4-FFF2-40B4-BE49-F238E27FC236}">
                <a16:creationId xmlns:a16="http://schemas.microsoft.com/office/drawing/2014/main" id="{52CFD82E-F703-4445-A5BA-EEB4E78D00EC}"/>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8" name="Straight Connector 47">
            <a:extLst>
              <a:ext uri="{FF2B5EF4-FFF2-40B4-BE49-F238E27FC236}">
                <a16:creationId xmlns:a16="http://schemas.microsoft.com/office/drawing/2014/main" id="{B4A054C9-7498-467B-AC8A-BC3DE1E1581B}"/>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AE7200ED-16A8-40A6-8BCE-A7A0E63FFBD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51" name="Group 50">
            <a:extLst>
              <a:ext uri="{FF2B5EF4-FFF2-40B4-BE49-F238E27FC236}">
                <a16:creationId xmlns:a16="http://schemas.microsoft.com/office/drawing/2014/main" id="{1BFA9E6F-5533-42D7-8B81-55CFF981DD99}"/>
              </a:ext>
            </a:extLst>
          </p:cNvPr>
          <p:cNvGrpSpPr>
            <a:grpSpLocks/>
          </p:cNvGrpSpPr>
          <p:nvPr/>
        </p:nvGrpSpPr>
        <p:grpSpPr bwMode="auto">
          <a:xfrm>
            <a:off x="9153525" y="3652838"/>
            <a:ext cx="635000" cy="633412"/>
            <a:chOff x="8472655" y="2632820"/>
            <a:chExt cx="732135" cy="732133"/>
          </a:xfrm>
        </p:grpSpPr>
        <p:sp>
          <p:nvSpPr>
            <p:cNvPr id="52" name="타원 132">
              <a:extLst>
                <a:ext uri="{FF2B5EF4-FFF2-40B4-BE49-F238E27FC236}">
                  <a16:creationId xmlns:a16="http://schemas.microsoft.com/office/drawing/2014/main" id="{0227A04C-5E57-4002-9B27-B0E97C084C95}"/>
                </a:ext>
              </a:extLst>
            </p:cNvPr>
            <p:cNvSpPr/>
            <p:nvPr/>
          </p:nvSpPr>
          <p:spPr>
            <a:xfrm>
              <a:off x="8472655" y="2632820"/>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62493" name="AutoShape 137">
              <a:extLst>
                <a:ext uri="{FF2B5EF4-FFF2-40B4-BE49-F238E27FC236}">
                  <a16:creationId xmlns:a16="http://schemas.microsoft.com/office/drawing/2014/main" id="{A4493B3A-51AF-45E4-A580-360C11E87652}"/>
                </a:ext>
              </a:extLst>
            </p:cNvPr>
            <p:cNvSpPr>
              <a:spLocks/>
            </p:cNvSpPr>
            <p:nvPr/>
          </p:nvSpPr>
          <p:spPr bwMode="auto">
            <a:xfrm>
              <a:off x="8675062" y="2828919"/>
              <a:ext cx="341667" cy="339342"/>
            </a:xfrm>
            <a:custGeom>
              <a:avLst/>
              <a:gdLst>
                <a:gd name="T0" fmla="*/ 2147483646 w 21437"/>
                <a:gd name="T1" fmla="*/ 2147483646 h 21437"/>
                <a:gd name="T2" fmla="*/ 2147483646 w 21437"/>
                <a:gd name="T3" fmla="*/ 2147483646 h 21437"/>
                <a:gd name="T4" fmla="*/ 2147483646 w 21437"/>
                <a:gd name="T5" fmla="*/ 2011941622 h 21437"/>
                <a:gd name="T6" fmla="*/ 2147483646 w 21437"/>
                <a:gd name="T7" fmla="*/ 762726494 h 21437"/>
                <a:gd name="T8" fmla="*/ 2147483646 w 21437"/>
                <a:gd name="T9" fmla="*/ 411423040 h 21437"/>
                <a:gd name="T10" fmla="*/ 1647588944 w 21437"/>
                <a:gd name="T11" fmla="*/ 1081996882 h 21437"/>
                <a:gd name="T12" fmla="*/ 637019434 w 21437"/>
                <a:gd name="T13" fmla="*/ 105557444 h 21437"/>
                <a:gd name="T14" fmla="*/ 109218924 w 21437"/>
                <a:gd name="T15" fmla="*/ 105557444 h 21437"/>
                <a:gd name="T16" fmla="*/ 109218924 w 21437"/>
                <a:gd name="T17" fmla="*/ 615633759 h 21437"/>
                <a:gd name="T18" fmla="*/ 1119584393 w 21437"/>
                <a:gd name="T19" fmla="*/ 1592075065 h 21437"/>
                <a:gd name="T20" fmla="*/ 427277367 w 21437"/>
                <a:gd name="T21" fmla="*/ 2147483646 h 21437"/>
                <a:gd name="T22" fmla="*/ 791000050 w 21437"/>
                <a:gd name="T23" fmla="*/ 2147483646 h 21437"/>
                <a:gd name="T24" fmla="*/ 2082020694 w 21437"/>
                <a:gd name="T25" fmla="*/ 2147483646 h 21437"/>
                <a:gd name="T26" fmla="*/ 2147483646 w 21437"/>
                <a:gd name="T27" fmla="*/ 2147483646 h 21437"/>
                <a:gd name="T28" fmla="*/ 2147483646 w 21437"/>
                <a:gd name="T29" fmla="*/ 2147483646 h 21437"/>
                <a:gd name="T30" fmla="*/ 2147483646 w 21437"/>
                <a:gd name="T31" fmla="*/ 2147483646 h 21437"/>
                <a:gd name="T32" fmla="*/ 2147483646 w 21437"/>
                <a:gd name="T33" fmla="*/ 2147483646 h 21437"/>
                <a:gd name="T34" fmla="*/ 2147483646 w 21437"/>
                <a:gd name="T35" fmla="*/ 2147483646 h 21437"/>
                <a:gd name="T36" fmla="*/ 2147483646 w 21437"/>
                <a:gd name="T37" fmla="*/ 2147483646 h 21437"/>
                <a:gd name="T38" fmla="*/ 2147483646 w 21437"/>
                <a:gd name="T39" fmla="*/ 2147483646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54" name="Group 53">
            <a:extLst>
              <a:ext uri="{FF2B5EF4-FFF2-40B4-BE49-F238E27FC236}">
                <a16:creationId xmlns:a16="http://schemas.microsoft.com/office/drawing/2014/main" id="{DBC944F8-08AD-49DB-A2D7-BDE6AE4A3589}"/>
              </a:ext>
            </a:extLst>
          </p:cNvPr>
          <p:cNvGrpSpPr>
            <a:grpSpLocks/>
          </p:cNvGrpSpPr>
          <p:nvPr/>
        </p:nvGrpSpPr>
        <p:grpSpPr bwMode="auto">
          <a:xfrm>
            <a:off x="9180513" y="2759075"/>
            <a:ext cx="633412" cy="635000"/>
            <a:chOff x="8472655" y="1706861"/>
            <a:chExt cx="732135" cy="732133"/>
          </a:xfrm>
        </p:grpSpPr>
        <p:sp>
          <p:nvSpPr>
            <p:cNvPr id="55" name="타원 132">
              <a:extLst>
                <a:ext uri="{FF2B5EF4-FFF2-40B4-BE49-F238E27FC236}">
                  <a16:creationId xmlns:a16="http://schemas.microsoft.com/office/drawing/2014/main" id="{8A0FCDF4-6B5E-4ECD-97F5-25A20E1C77EF}"/>
                </a:ext>
              </a:extLst>
            </p:cNvPr>
            <p:cNvSpPr/>
            <p:nvPr/>
          </p:nvSpPr>
          <p:spPr>
            <a:xfrm>
              <a:off x="8472655" y="1706861"/>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62491" name="AutoShape 249">
              <a:extLst>
                <a:ext uri="{FF2B5EF4-FFF2-40B4-BE49-F238E27FC236}">
                  <a16:creationId xmlns:a16="http://schemas.microsoft.com/office/drawing/2014/main" id="{2143328E-2BCE-4DDD-A278-198F38CFF746}"/>
                </a:ext>
              </a:extLst>
            </p:cNvPr>
            <p:cNvSpPr>
              <a:spLocks/>
            </p:cNvSpPr>
            <p:nvPr/>
          </p:nvSpPr>
          <p:spPr bwMode="auto">
            <a:xfrm>
              <a:off x="8687943" y="1899104"/>
              <a:ext cx="339342" cy="339342"/>
            </a:xfrm>
            <a:custGeom>
              <a:avLst/>
              <a:gdLst>
                <a:gd name="T0" fmla="*/ 2147483646 w 21600"/>
                <a:gd name="T1" fmla="*/ 1123015493 h 21600"/>
                <a:gd name="T2" fmla="*/ 2147483646 w 21600"/>
                <a:gd name="T3" fmla="*/ 162247344 h 21600"/>
                <a:gd name="T4" fmla="*/ 2147483646 w 21600"/>
                <a:gd name="T5" fmla="*/ 0 h 21600"/>
                <a:gd name="T6" fmla="*/ 2147483646 w 21600"/>
                <a:gd name="T7" fmla="*/ 941610125 h 21600"/>
                <a:gd name="T8" fmla="*/ 1382739769 w 21600"/>
                <a:gd name="T9" fmla="*/ 941610125 h 21600"/>
                <a:gd name="T10" fmla="*/ 1382739769 w 21600"/>
                <a:gd name="T11" fmla="*/ 176823292 h 21600"/>
                <a:gd name="T12" fmla="*/ 768106100 w 21600"/>
                <a:gd name="T13" fmla="*/ 176823292 h 21600"/>
                <a:gd name="T14" fmla="*/ 768106100 w 21600"/>
                <a:gd name="T15" fmla="*/ 941610125 h 21600"/>
                <a:gd name="T16" fmla="*/ 0 w 21600"/>
                <a:gd name="T17" fmla="*/ 941610125 h 21600"/>
                <a:gd name="T18" fmla="*/ 0 w 21600"/>
                <a:gd name="T19" fmla="*/ 1553506953 h 21600"/>
                <a:gd name="T20" fmla="*/ 768106100 w 21600"/>
                <a:gd name="T21" fmla="*/ 1553506953 h 21600"/>
                <a:gd name="T22" fmla="*/ 768106100 w 21600"/>
                <a:gd name="T23" fmla="*/ 2147483646 h 21600"/>
                <a:gd name="T24" fmla="*/ 2147483646 w 21600"/>
                <a:gd name="T25" fmla="*/ 2147483646 h 21600"/>
                <a:gd name="T26" fmla="*/ 2147483646 w 21600"/>
                <a:gd name="T27" fmla="*/ 2147483646 h 21600"/>
                <a:gd name="T28" fmla="*/ 2147483646 w 21600"/>
                <a:gd name="T29" fmla="*/ 2147483646 h 21600"/>
                <a:gd name="T30" fmla="*/ 2147483646 w 21600"/>
                <a:gd name="T31" fmla="*/ 2147483646 h 21600"/>
                <a:gd name="T32" fmla="*/ 2147483646 w 21600"/>
                <a:gd name="T33" fmla="*/ 2147483646 h 21600"/>
                <a:gd name="T34" fmla="*/ 2147483646 w 21600"/>
                <a:gd name="T35" fmla="*/ 2147483646 h 21600"/>
                <a:gd name="T36" fmla="*/ 2147483646 w 21600"/>
                <a:gd name="T37" fmla="*/ 2147483646 h 21600"/>
                <a:gd name="T38" fmla="*/ 2147483646 w 21600"/>
                <a:gd name="T39" fmla="*/ 1123015493 h 21600"/>
                <a:gd name="T40" fmla="*/ 2147483646 w 21600"/>
                <a:gd name="T41" fmla="*/ 1123015493 h 21600"/>
                <a:gd name="T42" fmla="*/ 2147483646 w 21600"/>
                <a:gd name="T43" fmla="*/ 1553506953 h 21600"/>
                <a:gd name="T44" fmla="*/ 1382739769 w 21600"/>
                <a:gd name="T45" fmla="*/ 2147483646 h 21600"/>
                <a:gd name="T46" fmla="*/ 1382739769 w 21600"/>
                <a:gd name="T47" fmla="*/ 1553506953 h 21600"/>
                <a:gd name="T48" fmla="*/ 2147483646 w 21600"/>
                <a:gd name="T49" fmla="*/ 1553506953 h 21600"/>
                <a:gd name="T50" fmla="*/ 1526643305 w 21600"/>
                <a:gd name="T51" fmla="*/ 2147483646 h 21600"/>
                <a:gd name="T52" fmla="*/ 2147483646 w 21600"/>
                <a:gd name="T53" fmla="*/ 1735125745 h 21600"/>
                <a:gd name="T54" fmla="*/ 2147483646 w 21600"/>
                <a:gd name="T55" fmla="*/ 2147483646 h 21600"/>
                <a:gd name="T56" fmla="*/ 1526643305 w 21600"/>
                <a:gd name="T57" fmla="*/ 2147483646 h 21600"/>
                <a:gd name="T58" fmla="*/ 1526643305 w 21600"/>
                <a:gd name="T59" fmla="*/ 2147483646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57" name="Group 56">
            <a:extLst>
              <a:ext uri="{FF2B5EF4-FFF2-40B4-BE49-F238E27FC236}">
                <a16:creationId xmlns:a16="http://schemas.microsoft.com/office/drawing/2014/main" id="{186C29D1-A720-4A8C-A1EC-8D504F17C195}"/>
              </a:ext>
            </a:extLst>
          </p:cNvPr>
          <p:cNvGrpSpPr>
            <a:grpSpLocks/>
          </p:cNvGrpSpPr>
          <p:nvPr/>
        </p:nvGrpSpPr>
        <p:grpSpPr bwMode="auto">
          <a:xfrm>
            <a:off x="9917113" y="2670175"/>
            <a:ext cx="1843087" cy="785813"/>
            <a:chOff x="1200553" y="3192631"/>
            <a:chExt cx="2129979" cy="908367"/>
          </a:xfrm>
        </p:grpSpPr>
        <p:sp>
          <p:nvSpPr>
            <p:cNvPr id="62488" name="TextBox 57">
              <a:extLst>
                <a:ext uri="{FF2B5EF4-FFF2-40B4-BE49-F238E27FC236}">
                  <a16:creationId xmlns:a16="http://schemas.microsoft.com/office/drawing/2014/main" id="{64F051A4-800A-4A53-A714-1794AD807179}"/>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62489" name="Rectangle 58">
              <a:extLst>
                <a:ext uri="{FF2B5EF4-FFF2-40B4-BE49-F238E27FC236}">
                  <a16:creationId xmlns:a16="http://schemas.microsoft.com/office/drawing/2014/main" id="{38A44E41-81C4-41ED-9735-4BDFFBA2B04E}"/>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0" name="Group 59">
            <a:extLst>
              <a:ext uri="{FF2B5EF4-FFF2-40B4-BE49-F238E27FC236}">
                <a16:creationId xmlns:a16="http://schemas.microsoft.com/office/drawing/2014/main" id="{F1F0A485-AD31-41A4-9D38-D42D1F96DCB0}"/>
              </a:ext>
            </a:extLst>
          </p:cNvPr>
          <p:cNvGrpSpPr>
            <a:grpSpLocks/>
          </p:cNvGrpSpPr>
          <p:nvPr/>
        </p:nvGrpSpPr>
        <p:grpSpPr bwMode="auto">
          <a:xfrm>
            <a:off x="9917113" y="3586163"/>
            <a:ext cx="1843087" cy="787400"/>
            <a:chOff x="1200553" y="3192631"/>
            <a:chExt cx="2129979" cy="908367"/>
          </a:xfrm>
        </p:grpSpPr>
        <p:sp>
          <p:nvSpPr>
            <p:cNvPr id="62486" name="TextBox 60">
              <a:extLst>
                <a:ext uri="{FF2B5EF4-FFF2-40B4-BE49-F238E27FC236}">
                  <a16:creationId xmlns:a16="http://schemas.microsoft.com/office/drawing/2014/main" id="{CEA46690-0D5F-4ED9-B214-18D624EC0E00}"/>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62487" name="Rectangle 61">
              <a:extLst>
                <a:ext uri="{FF2B5EF4-FFF2-40B4-BE49-F238E27FC236}">
                  <a16:creationId xmlns:a16="http://schemas.microsoft.com/office/drawing/2014/main" id="{116205EA-C439-4E79-B332-6D01B4C330EC}"/>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63" name="Group 62">
            <a:extLst>
              <a:ext uri="{FF2B5EF4-FFF2-40B4-BE49-F238E27FC236}">
                <a16:creationId xmlns:a16="http://schemas.microsoft.com/office/drawing/2014/main" id="{0BF36DBB-D1B5-4C67-A5F8-B2F93D4DD862}"/>
              </a:ext>
            </a:extLst>
          </p:cNvPr>
          <p:cNvGrpSpPr>
            <a:grpSpLocks/>
          </p:cNvGrpSpPr>
          <p:nvPr/>
        </p:nvGrpSpPr>
        <p:grpSpPr bwMode="auto">
          <a:xfrm>
            <a:off x="2552700" y="5443538"/>
            <a:ext cx="633413" cy="633412"/>
            <a:chOff x="2979741" y="2632820"/>
            <a:chExt cx="732135" cy="732133"/>
          </a:xfrm>
        </p:grpSpPr>
        <p:sp>
          <p:nvSpPr>
            <p:cNvPr id="64" name="타원 132">
              <a:extLst>
                <a:ext uri="{FF2B5EF4-FFF2-40B4-BE49-F238E27FC236}">
                  <a16:creationId xmlns:a16="http://schemas.microsoft.com/office/drawing/2014/main" id="{2910B308-51C5-4086-815E-77E2F411FD94}"/>
                </a:ext>
              </a:extLst>
            </p:cNvPr>
            <p:cNvSpPr/>
            <p:nvPr/>
          </p:nvSpPr>
          <p:spPr>
            <a:xfrm>
              <a:off x="2979741" y="2632820"/>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65" name="Group 220">
              <a:extLst>
                <a:ext uri="{FF2B5EF4-FFF2-40B4-BE49-F238E27FC236}">
                  <a16:creationId xmlns:a16="http://schemas.microsoft.com/office/drawing/2014/main" id="{A85CDBF3-F6CC-4F6B-8AF4-681959483A57}"/>
                </a:ext>
              </a:extLst>
            </p:cNvPr>
            <p:cNvGrpSpPr>
              <a:grpSpLocks/>
            </p:cNvGrpSpPr>
            <p:nvPr/>
          </p:nvGrpSpPr>
          <p:grpSpPr bwMode="auto">
            <a:xfrm>
              <a:off x="3122321" y="2847205"/>
              <a:ext cx="339342" cy="309126"/>
              <a:chOff x="0" y="0"/>
              <a:chExt cx="575" cy="523"/>
            </a:xfrm>
            <a:solidFill>
              <a:srgbClr val="FFFFFF"/>
            </a:solidFill>
          </p:grpSpPr>
          <p:sp>
            <p:nvSpPr>
              <p:cNvPr id="66" name="AutoShape 217">
                <a:extLst>
                  <a:ext uri="{FF2B5EF4-FFF2-40B4-BE49-F238E27FC236}">
                    <a16:creationId xmlns:a16="http://schemas.microsoft.com/office/drawing/2014/main" id="{AFDDD75C-BF35-459E-8F86-70AEB1F06662}"/>
                  </a:ext>
                </a:extLst>
              </p:cNvPr>
              <p:cNvSpPr>
                <a:spLocks/>
              </p:cNvSpPr>
              <p:nvPr/>
            </p:nvSpPr>
            <p:spPr bwMode="auto">
              <a:xfrm>
                <a:off x="248" y="0"/>
                <a:ext cx="327" cy="523"/>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67" name="AutoShape 218">
                <a:extLst>
                  <a:ext uri="{FF2B5EF4-FFF2-40B4-BE49-F238E27FC236}">
                    <a16:creationId xmlns:a16="http://schemas.microsoft.com/office/drawing/2014/main" id="{750CD484-E942-4FA2-9944-FF333805C66A}"/>
                  </a:ext>
                </a:extLst>
              </p:cNvPr>
              <p:cNvSpPr>
                <a:spLocks/>
              </p:cNvSpPr>
              <p:nvPr/>
            </p:nvSpPr>
            <p:spPr bwMode="auto">
              <a:xfrm>
                <a:off x="248" y="408"/>
                <a:ext cx="72" cy="1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0"/>
                    </a:lnTo>
                    <a:lnTo>
                      <a:pt x="0" y="11452"/>
                    </a:lnTo>
                    <a:lnTo>
                      <a:pt x="0" y="21600"/>
                    </a:lnTo>
                    <a:close/>
                    <a:moveTo>
                      <a:pt x="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68" name="AutoShape 219">
                <a:extLst>
                  <a:ext uri="{FF2B5EF4-FFF2-40B4-BE49-F238E27FC236}">
                    <a16:creationId xmlns:a16="http://schemas.microsoft.com/office/drawing/2014/main" id="{4CAC5079-E286-498F-92CD-01EB9A65FCBE}"/>
                  </a:ext>
                </a:extLst>
              </p:cNvPr>
              <p:cNvSpPr>
                <a:spLocks/>
              </p:cNvSpPr>
              <p:nvPr/>
            </p:nvSpPr>
            <p:spPr bwMode="auto">
              <a:xfrm>
                <a:off x="0" y="103"/>
                <a:ext cx="399" cy="341"/>
              </a:xfrm>
              <a:custGeom>
                <a:avLst/>
                <a:gdLst>
                  <a:gd name="T0" fmla="*/ 0 w 21430"/>
                  <a:gd name="T1" fmla="*/ 0 h 21600"/>
                  <a:gd name="T2" fmla="*/ 0 w 21430"/>
                  <a:gd name="T3" fmla="*/ 0 h 21600"/>
                  <a:gd name="T4" fmla="*/ 0 w 21430"/>
                  <a:gd name="T5" fmla="*/ 0 h 21600"/>
                  <a:gd name="T6" fmla="*/ 0 w 21430"/>
                  <a:gd name="T7" fmla="*/ 0 h 21600"/>
                  <a:gd name="T8" fmla="*/ 0 w 21430"/>
                  <a:gd name="T9" fmla="*/ 0 h 21600"/>
                  <a:gd name="T10" fmla="*/ 0 w 21430"/>
                  <a:gd name="T11" fmla="*/ 0 h 21600"/>
                  <a:gd name="T12" fmla="*/ 0 w 21430"/>
                  <a:gd name="T13" fmla="*/ 0 h 21600"/>
                  <a:gd name="T14" fmla="*/ 0 w 21430"/>
                  <a:gd name="T15" fmla="*/ 0 h 21600"/>
                  <a:gd name="T16" fmla="*/ 0 w 21430"/>
                  <a:gd name="T17" fmla="*/ 0 h 21600"/>
                  <a:gd name="T18" fmla="*/ 0 w 21430"/>
                  <a:gd name="T19" fmla="*/ 0 h 21600"/>
                  <a:gd name="T20" fmla="*/ 0 w 21430"/>
                  <a:gd name="T21" fmla="*/ 0 h 21600"/>
                  <a:gd name="T22" fmla="*/ 0 w 21430"/>
                  <a:gd name="T23" fmla="*/ 0 h 21600"/>
                  <a:gd name="T24" fmla="*/ 0 w 21430"/>
                  <a:gd name="T25" fmla="*/ 0 h 21600"/>
                  <a:gd name="T26" fmla="*/ 0 w 21430"/>
                  <a:gd name="T27" fmla="*/ 0 h 21600"/>
                  <a:gd name="T28" fmla="*/ 0 w 21430"/>
                  <a:gd name="T29" fmla="*/ 0 h 21600"/>
                  <a:gd name="T30" fmla="*/ 0 w 21430"/>
                  <a:gd name="T31" fmla="*/ 0 h 21600"/>
                  <a:gd name="T32" fmla="*/ 0 w 21430"/>
                  <a:gd name="T33" fmla="*/ 0 h 21600"/>
                  <a:gd name="T34" fmla="*/ 0 w 2143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30" h="2160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69" name="Group 68">
            <a:extLst>
              <a:ext uri="{FF2B5EF4-FFF2-40B4-BE49-F238E27FC236}">
                <a16:creationId xmlns:a16="http://schemas.microsoft.com/office/drawing/2014/main" id="{F64DC3F8-59FA-4A17-B449-8AF24864B24F}"/>
              </a:ext>
            </a:extLst>
          </p:cNvPr>
          <p:cNvGrpSpPr>
            <a:grpSpLocks/>
          </p:cNvGrpSpPr>
          <p:nvPr/>
        </p:nvGrpSpPr>
        <p:grpSpPr bwMode="auto">
          <a:xfrm>
            <a:off x="2600325" y="4468813"/>
            <a:ext cx="633413" cy="635000"/>
            <a:chOff x="2979741" y="1706861"/>
            <a:chExt cx="732135" cy="732133"/>
          </a:xfrm>
        </p:grpSpPr>
        <p:sp>
          <p:nvSpPr>
            <p:cNvPr id="70" name="타원 132">
              <a:extLst>
                <a:ext uri="{FF2B5EF4-FFF2-40B4-BE49-F238E27FC236}">
                  <a16:creationId xmlns:a16="http://schemas.microsoft.com/office/drawing/2014/main" id="{48689436-9268-40F2-B3E2-F6B2EDE00B11}"/>
                </a:ext>
              </a:extLst>
            </p:cNvPr>
            <p:cNvSpPr/>
            <p:nvPr/>
          </p:nvSpPr>
          <p:spPr>
            <a:xfrm>
              <a:off x="2979741" y="1706861"/>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71" name="Group 425">
              <a:extLst>
                <a:ext uri="{FF2B5EF4-FFF2-40B4-BE49-F238E27FC236}">
                  <a16:creationId xmlns:a16="http://schemas.microsoft.com/office/drawing/2014/main" id="{526F92DF-28B5-4FCA-A11D-158105994FE9}"/>
                </a:ext>
              </a:extLst>
            </p:cNvPr>
            <p:cNvGrpSpPr>
              <a:grpSpLocks/>
            </p:cNvGrpSpPr>
            <p:nvPr/>
          </p:nvGrpSpPr>
          <p:grpSpPr bwMode="auto">
            <a:xfrm>
              <a:off x="3184043" y="1943313"/>
              <a:ext cx="337018" cy="260317"/>
              <a:chOff x="0" y="0"/>
              <a:chExt cx="572" cy="440"/>
            </a:xfrm>
            <a:solidFill>
              <a:srgbClr val="FFFFFF"/>
            </a:solidFill>
          </p:grpSpPr>
          <p:sp>
            <p:nvSpPr>
              <p:cNvPr id="72" name="AutoShape 422">
                <a:extLst>
                  <a:ext uri="{FF2B5EF4-FFF2-40B4-BE49-F238E27FC236}">
                    <a16:creationId xmlns:a16="http://schemas.microsoft.com/office/drawing/2014/main" id="{AD355008-500C-4BD3-BAC8-5CA1C09B2575}"/>
                  </a:ext>
                </a:extLst>
              </p:cNvPr>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73" name="AutoShape 423">
                <a:extLst>
                  <a:ext uri="{FF2B5EF4-FFF2-40B4-BE49-F238E27FC236}">
                    <a16:creationId xmlns:a16="http://schemas.microsoft.com/office/drawing/2014/main" id="{C0746F31-65B7-482C-83CF-D6251F1764F9}"/>
                  </a:ext>
                </a:extLst>
              </p:cNvPr>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74" name="AutoShape 424">
                <a:extLst>
                  <a:ext uri="{FF2B5EF4-FFF2-40B4-BE49-F238E27FC236}">
                    <a16:creationId xmlns:a16="http://schemas.microsoft.com/office/drawing/2014/main" id="{B13C4AB5-3057-4586-A8AA-CCC4CD322C09}"/>
                  </a:ext>
                </a:extLst>
              </p:cNvPr>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75" name="Group 74">
            <a:extLst>
              <a:ext uri="{FF2B5EF4-FFF2-40B4-BE49-F238E27FC236}">
                <a16:creationId xmlns:a16="http://schemas.microsoft.com/office/drawing/2014/main" id="{3E8D58F3-F7A3-4077-BA5B-FF2C444A152E}"/>
              </a:ext>
            </a:extLst>
          </p:cNvPr>
          <p:cNvGrpSpPr>
            <a:grpSpLocks/>
          </p:cNvGrpSpPr>
          <p:nvPr/>
        </p:nvGrpSpPr>
        <p:grpSpPr bwMode="auto">
          <a:xfrm>
            <a:off x="441325" y="4375150"/>
            <a:ext cx="1800225" cy="792163"/>
            <a:chOff x="1250714" y="3185240"/>
            <a:chExt cx="2079818" cy="915759"/>
          </a:xfrm>
        </p:grpSpPr>
        <p:sp>
          <p:nvSpPr>
            <p:cNvPr id="62480" name="TextBox 75">
              <a:extLst>
                <a:ext uri="{FF2B5EF4-FFF2-40B4-BE49-F238E27FC236}">
                  <a16:creationId xmlns:a16="http://schemas.microsoft.com/office/drawing/2014/main" id="{19993E70-D7A0-4A29-BE86-E5EA3E0A50B6}"/>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62481" name="Rectangle 76">
              <a:extLst>
                <a:ext uri="{FF2B5EF4-FFF2-40B4-BE49-F238E27FC236}">
                  <a16:creationId xmlns:a16="http://schemas.microsoft.com/office/drawing/2014/main" id="{08F81D7A-B13B-4E03-9086-A3A560D5B008}"/>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78" name="Group 77">
            <a:extLst>
              <a:ext uri="{FF2B5EF4-FFF2-40B4-BE49-F238E27FC236}">
                <a16:creationId xmlns:a16="http://schemas.microsoft.com/office/drawing/2014/main" id="{5728DF7B-8D98-4AA5-BA72-DBDED3BF3BBE}"/>
              </a:ext>
            </a:extLst>
          </p:cNvPr>
          <p:cNvGrpSpPr>
            <a:grpSpLocks/>
          </p:cNvGrpSpPr>
          <p:nvPr/>
        </p:nvGrpSpPr>
        <p:grpSpPr bwMode="auto">
          <a:xfrm>
            <a:off x="441325" y="5372100"/>
            <a:ext cx="1800225" cy="793750"/>
            <a:chOff x="1250714" y="3185240"/>
            <a:chExt cx="2079818" cy="915759"/>
          </a:xfrm>
        </p:grpSpPr>
        <p:sp>
          <p:nvSpPr>
            <p:cNvPr id="62478" name="TextBox 78">
              <a:extLst>
                <a:ext uri="{FF2B5EF4-FFF2-40B4-BE49-F238E27FC236}">
                  <a16:creationId xmlns:a16="http://schemas.microsoft.com/office/drawing/2014/main" id="{60345298-6DD4-4CCB-8A99-D0761517217B}"/>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62479" name="Rectangle 79">
              <a:extLst>
                <a:ext uri="{FF2B5EF4-FFF2-40B4-BE49-F238E27FC236}">
                  <a16:creationId xmlns:a16="http://schemas.microsoft.com/office/drawing/2014/main" id="{4C8E4094-DD88-4CC7-BE6C-828510B4E361}"/>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up)">
                                      <p:cBhvr>
                                        <p:cTn id="7" dur="500"/>
                                        <p:tgtEl>
                                          <p:spTgt spid="47"/>
                                        </p:tgtEl>
                                      </p:cBhvr>
                                    </p:animEffect>
                                  </p:childTnLst>
                                </p:cTn>
                              </p:par>
                              <p:par>
                                <p:cTn id="8" presetID="16" presetClass="entr" presetSubtype="37"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barn(outVertical)">
                                      <p:cBhvr>
                                        <p:cTn id="10" dur="500"/>
                                        <p:tgtEl>
                                          <p:spTgt spid="4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anim calcmode="lin" valueType="num">
                                      <p:cBhvr>
                                        <p:cTn id="14" dur="1000" fill="hold"/>
                                        <p:tgtEl>
                                          <p:spTgt spid="49"/>
                                        </p:tgtEl>
                                        <p:attrNameLst>
                                          <p:attrName>ppt_x</p:attrName>
                                        </p:attrNameLst>
                                      </p:cBhvr>
                                      <p:tavLst>
                                        <p:tav tm="0">
                                          <p:val>
                                            <p:strVal val="#ppt_x"/>
                                          </p:val>
                                        </p:tav>
                                        <p:tav tm="100000">
                                          <p:val>
                                            <p:strVal val="#ppt_x"/>
                                          </p:val>
                                        </p:tav>
                                      </p:tavLst>
                                    </p:anim>
                                    <p:anim calcmode="lin" valueType="num">
                                      <p:cBhvr>
                                        <p:cTn id="15" dur="900" decel="100000" fill="hold"/>
                                        <p:tgtEl>
                                          <p:spTgt spid="4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37" fill="hold" nodeType="after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barn(outVertical)">
                                      <p:cBhvr>
                                        <p:cTn id="20" dur="500"/>
                                        <p:tgtEl>
                                          <p:spTgt spid="50"/>
                                        </p:tgtEl>
                                      </p:cBhvr>
                                    </p:animEffect>
                                  </p:childTnLst>
                                </p:cTn>
                              </p:par>
                              <p:par>
                                <p:cTn id="21" presetID="53" presetClass="entr" presetSubtype="16"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 calcmode="lin" valueType="num">
                                      <p:cBhvr>
                                        <p:cTn id="23" dur="500" fill="hold"/>
                                        <p:tgtEl>
                                          <p:spTgt spid="54"/>
                                        </p:tgtEl>
                                        <p:attrNameLst>
                                          <p:attrName>ppt_w</p:attrName>
                                        </p:attrNameLst>
                                      </p:cBhvr>
                                      <p:tavLst>
                                        <p:tav tm="0">
                                          <p:val>
                                            <p:fltVal val="0"/>
                                          </p:val>
                                        </p:tav>
                                        <p:tav tm="100000">
                                          <p:val>
                                            <p:strVal val="#ppt_w"/>
                                          </p:val>
                                        </p:tav>
                                      </p:tavLst>
                                    </p:anim>
                                    <p:anim calcmode="lin" valueType="num">
                                      <p:cBhvr>
                                        <p:cTn id="24" dur="500" fill="hold"/>
                                        <p:tgtEl>
                                          <p:spTgt spid="54"/>
                                        </p:tgtEl>
                                        <p:attrNameLst>
                                          <p:attrName>ppt_h</p:attrName>
                                        </p:attrNameLst>
                                      </p:cBhvr>
                                      <p:tavLst>
                                        <p:tav tm="0">
                                          <p:val>
                                            <p:fltVal val="0"/>
                                          </p:val>
                                        </p:tav>
                                        <p:tav tm="100000">
                                          <p:val>
                                            <p:strVal val="#ppt_h"/>
                                          </p:val>
                                        </p:tav>
                                      </p:tavLst>
                                    </p:anim>
                                    <p:animEffect transition="in" filter="fade">
                                      <p:cBhvr>
                                        <p:cTn id="25" dur="500"/>
                                        <p:tgtEl>
                                          <p:spTgt spid="54"/>
                                        </p:tgtEl>
                                      </p:cBhvr>
                                    </p:animEffect>
                                  </p:childTnLst>
                                </p:cTn>
                              </p:par>
                              <p:par>
                                <p:cTn id="26" presetID="10" presetClass="entr" presetSubtype="0"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par>
                                <p:cTn id="29" presetID="53" presetClass="entr" presetSubtype="16"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p:cTn id="31" dur="500" fill="hold"/>
                                        <p:tgtEl>
                                          <p:spTgt spid="51"/>
                                        </p:tgtEl>
                                        <p:attrNameLst>
                                          <p:attrName>ppt_w</p:attrName>
                                        </p:attrNameLst>
                                      </p:cBhvr>
                                      <p:tavLst>
                                        <p:tav tm="0">
                                          <p:val>
                                            <p:fltVal val="0"/>
                                          </p:val>
                                        </p:tav>
                                        <p:tav tm="100000">
                                          <p:val>
                                            <p:strVal val="#ppt_w"/>
                                          </p:val>
                                        </p:tav>
                                      </p:tavLst>
                                    </p:anim>
                                    <p:anim calcmode="lin" valueType="num">
                                      <p:cBhvr>
                                        <p:cTn id="32" dur="500" fill="hold"/>
                                        <p:tgtEl>
                                          <p:spTgt spid="51"/>
                                        </p:tgtEl>
                                        <p:attrNameLst>
                                          <p:attrName>ppt_h</p:attrName>
                                        </p:attrNameLst>
                                      </p:cBhvr>
                                      <p:tavLst>
                                        <p:tav tm="0">
                                          <p:val>
                                            <p:fltVal val="0"/>
                                          </p:val>
                                        </p:tav>
                                        <p:tav tm="100000">
                                          <p:val>
                                            <p:strVal val="#ppt_h"/>
                                          </p:val>
                                        </p:tav>
                                      </p:tavLst>
                                    </p:anim>
                                    <p:animEffect transition="in" filter="fade">
                                      <p:cBhvr>
                                        <p:cTn id="33" dur="500"/>
                                        <p:tgtEl>
                                          <p:spTgt spid="51"/>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500"/>
                                        <p:tgtEl>
                                          <p:spTgt spid="60"/>
                                        </p:tgtEl>
                                      </p:cBhvr>
                                    </p:animEffect>
                                  </p:childTnLst>
                                </p:cTn>
                              </p:par>
                              <p:par>
                                <p:cTn id="37" presetID="53" presetClass="entr" presetSubtype="16" fill="hold" nodeType="with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par>
                                <p:cTn id="42" presetID="10" presetClass="entr" presetSubtype="0" fill="hold" nodeType="withEffect">
                                  <p:stCondLst>
                                    <p:cond delay="0"/>
                                  </p:stCondLst>
                                  <p:childTnLst>
                                    <p:set>
                                      <p:cBhvr>
                                        <p:cTn id="43" dur="1" fill="hold">
                                          <p:stCondLst>
                                            <p:cond delay="0"/>
                                          </p:stCondLst>
                                        </p:cTn>
                                        <p:tgtEl>
                                          <p:spTgt spid="75"/>
                                        </p:tgtEl>
                                        <p:attrNameLst>
                                          <p:attrName>style.visibility</p:attrName>
                                        </p:attrNameLst>
                                      </p:cBhvr>
                                      <p:to>
                                        <p:strVal val="visible"/>
                                      </p:to>
                                    </p:set>
                                    <p:animEffect transition="in" filter="fade">
                                      <p:cBhvr>
                                        <p:cTn id="44" dur="500"/>
                                        <p:tgtEl>
                                          <p:spTgt spid="75"/>
                                        </p:tgtEl>
                                      </p:cBhvr>
                                    </p:animEffect>
                                  </p:childTnLst>
                                </p:cTn>
                              </p:par>
                              <p:par>
                                <p:cTn id="45" presetID="53" presetClass="entr" presetSubtype="16" fill="hold" nodeType="with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p:cTn id="47" dur="500" fill="hold"/>
                                        <p:tgtEl>
                                          <p:spTgt spid="63"/>
                                        </p:tgtEl>
                                        <p:attrNameLst>
                                          <p:attrName>ppt_w</p:attrName>
                                        </p:attrNameLst>
                                      </p:cBhvr>
                                      <p:tavLst>
                                        <p:tav tm="0">
                                          <p:val>
                                            <p:fltVal val="0"/>
                                          </p:val>
                                        </p:tav>
                                        <p:tav tm="100000">
                                          <p:val>
                                            <p:strVal val="#ppt_w"/>
                                          </p:val>
                                        </p:tav>
                                      </p:tavLst>
                                    </p:anim>
                                    <p:anim calcmode="lin" valueType="num">
                                      <p:cBhvr>
                                        <p:cTn id="48" dur="500" fill="hold"/>
                                        <p:tgtEl>
                                          <p:spTgt spid="63"/>
                                        </p:tgtEl>
                                        <p:attrNameLst>
                                          <p:attrName>ppt_h</p:attrName>
                                        </p:attrNameLst>
                                      </p:cBhvr>
                                      <p:tavLst>
                                        <p:tav tm="0">
                                          <p:val>
                                            <p:fltVal val="0"/>
                                          </p:val>
                                        </p:tav>
                                        <p:tav tm="100000">
                                          <p:val>
                                            <p:strVal val="#ppt_h"/>
                                          </p:val>
                                        </p:tav>
                                      </p:tavLst>
                                    </p:anim>
                                    <p:animEffect transition="in" filter="fade">
                                      <p:cBhvr>
                                        <p:cTn id="49" dur="500"/>
                                        <p:tgtEl>
                                          <p:spTgt spid="63"/>
                                        </p:tgtEl>
                                      </p:cBhvr>
                                    </p:animEffect>
                                  </p:childTnLst>
                                </p:cTn>
                              </p:par>
                              <p:par>
                                <p:cTn id="50" presetID="10" presetClass="entr" presetSubtype="0" fill="hold" nodeType="withEffect">
                                  <p:stCondLst>
                                    <p:cond delay="0"/>
                                  </p:stCondLst>
                                  <p:childTnLst>
                                    <p:set>
                                      <p:cBhvr>
                                        <p:cTn id="51" dur="1" fill="hold">
                                          <p:stCondLst>
                                            <p:cond delay="0"/>
                                          </p:stCondLst>
                                        </p:cTn>
                                        <p:tgtEl>
                                          <p:spTgt spid="78"/>
                                        </p:tgtEl>
                                        <p:attrNameLst>
                                          <p:attrName>style.visibility</p:attrName>
                                        </p:attrNameLst>
                                      </p:cBhvr>
                                      <p:to>
                                        <p:strVal val="visible"/>
                                      </p:to>
                                    </p:set>
                                    <p:animEffect transition="in" filter="fade">
                                      <p:cBhvr>
                                        <p:cTn id="52" dur="500"/>
                                        <p:tgtEl>
                                          <p:spTgt spid="78"/>
                                        </p:tgtEl>
                                      </p:cBhvr>
                                    </p:animEffect>
                                  </p:childTnLst>
                                </p:cTn>
                              </p:par>
                            </p:childTnLst>
                          </p:cTn>
                        </p:par>
                        <p:par>
                          <p:cTn id="53" fill="hold" nodeType="afterGroup">
                            <p:stCondLst>
                              <p:cond delay="1500"/>
                            </p:stCondLst>
                            <p:childTnLst>
                              <p:par>
                                <p:cTn id="54" presetID="2" presetClass="exit" presetSubtype="1" fill="hold" grpId="1" nodeType="afterEffect">
                                  <p:stCondLst>
                                    <p:cond delay="0"/>
                                  </p:stCondLst>
                                  <p:childTnLst>
                                    <p:anim calcmode="lin" valueType="num">
                                      <p:cBhvr additive="base">
                                        <p:cTn id="55" dur="500"/>
                                        <p:tgtEl>
                                          <p:spTgt spid="47"/>
                                        </p:tgtEl>
                                        <p:attrNameLst>
                                          <p:attrName>ppt_x</p:attrName>
                                        </p:attrNameLst>
                                      </p:cBhvr>
                                      <p:tavLst>
                                        <p:tav tm="0">
                                          <p:val>
                                            <p:strVal val="ppt_x"/>
                                          </p:val>
                                        </p:tav>
                                        <p:tav tm="100000">
                                          <p:val>
                                            <p:strVal val="ppt_x"/>
                                          </p:val>
                                        </p:tav>
                                      </p:tavLst>
                                    </p:anim>
                                    <p:anim calcmode="lin" valueType="num">
                                      <p:cBhvr additive="base">
                                        <p:cTn id="56" dur="500"/>
                                        <p:tgtEl>
                                          <p:spTgt spid="47"/>
                                        </p:tgtEl>
                                        <p:attrNameLst>
                                          <p:attrName>ppt_y</p:attrName>
                                        </p:attrNameLst>
                                      </p:cBhvr>
                                      <p:tavLst>
                                        <p:tav tm="0">
                                          <p:val>
                                            <p:strVal val="ppt_y"/>
                                          </p:val>
                                        </p:tav>
                                        <p:tav tm="100000">
                                          <p:val>
                                            <p:strVal val="0-ppt_h/2"/>
                                          </p:val>
                                        </p:tav>
                                      </p:tavLst>
                                    </p:anim>
                                    <p:set>
                                      <p:cBhvr>
                                        <p:cTn id="57" dur="1" fill="hold">
                                          <p:stCondLst>
                                            <p:cond delay="499"/>
                                          </p:stCondLst>
                                        </p:cTn>
                                        <p:tgtEl>
                                          <p:spTgt spid="47"/>
                                        </p:tgtEl>
                                        <p:attrNameLst>
                                          <p:attrName>style.visibility</p:attrName>
                                        </p:attrNameLst>
                                      </p:cBhvr>
                                      <p:to>
                                        <p:strVal val="hidden"/>
                                      </p:to>
                                    </p:set>
                                  </p:childTnLst>
                                </p:cTn>
                              </p:par>
                              <p:par>
                                <p:cTn id="58" presetID="2" presetClass="exit" presetSubtype="1" fill="hold" nodeType="withEffect">
                                  <p:stCondLst>
                                    <p:cond delay="0"/>
                                  </p:stCondLst>
                                  <p:childTnLst>
                                    <p:anim calcmode="lin" valueType="num">
                                      <p:cBhvr additive="base">
                                        <p:cTn id="59" dur="500"/>
                                        <p:tgtEl>
                                          <p:spTgt spid="48"/>
                                        </p:tgtEl>
                                        <p:attrNameLst>
                                          <p:attrName>ppt_x</p:attrName>
                                        </p:attrNameLst>
                                      </p:cBhvr>
                                      <p:tavLst>
                                        <p:tav tm="0">
                                          <p:val>
                                            <p:strVal val="ppt_x"/>
                                          </p:val>
                                        </p:tav>
                                        <p:tav tm="100000">
                                          <p:val>
                                            <p:strVal val="ppt_x"/>
                                          </p:val>
                                        </p:tav>
                                      </p:tavLst>
                                    </p:anim>
                                    <p:anim calcmode="lin" valueType="num">
                                      <p:cBhvr additive="base">
                                        <p:cTn id="60" dur="500"/>
                                        <p:tgtEl>
                                          <p:spTgt spid="48"/>
                                        </p:tgtEl>
                                        <p:attrNameLst>
                                          <p:attrName>ppt_y</p:attrName>
                                        </p:attrNameLst>
                                      </p:cBhvr>
                                      <p:tavLst>
                                        <p:tav tm="0">
                                          <p:val>
                                            <p:strVal val="ppt_y"/>
                                          </p:val>
                                        </p:tav>
                                        <p:tav tm="100000">
                                          <p:val>
                                            <p:strVal val="0-ppt_h/2"/>
                                          </p:val>
                                        </p:tav>
                                      </p:tavLst>
                                    </p:anim>
                                    <p:set>
                                      <p:cBhvr>
                                        <p:cTn id="61" dur="1" fill="hold">
                                          <p:stCondLst>
                                            <p:cond delay="499"/>
                                          </p:stCondLst>
                                        </p:cTn>
                                        <p:tgtEl>
                                          <p:spTgt spid="48"/>
                                        </p:tgtEl>
                                        <p:attrNameLst>
                                          <p:attrName>style.visibility</p:attrName>
                                        </p:attrNameLst>
                                      </p:cBhvr>
                                      <p:to>
                                        <p:strVal val="hidden"/>
                                      </p:to>
                                    </p:set>
                                  </p:childTnLst>
                                </p:cTn>
                              </p:par>
                              <p:par>
                                <p:cTn id="62" presetID="2" presetClass="exit" presetSubtype="1" fill="hold" grpId="1" nodeType="withEffect">
                                  <p:stCondLst>
                                    <p:cond delay="0"/>
                                  </p:stCondLst>
                                  <p:childTnLst>
                                    <p:anim calcmode="lin" valueType="num">
                                      <p:cBhvr additive="base">
                                        <p:cTn id="63" dur="500"/>
                                        <p:tgtEl>
                                          <p:spTgt spid="49"/>
                                        </p:tgtEl>
                                        <p:attrNameLst>
                                          <p:attrName>ppt_x</p:attrName>
                                        </p:attrNameLst>
                                      </p:cBhvr>
                                      <p:tavLst>
                                        <p:tav tm="0">
                                          <p:val>
                                            <p:strVal val="ppt_x"/>
                                          </p:val>
                                        </p:tav>
                                        <p:tav tm="100000">
                                          <p:val>
                                            <p:strVal val="ppt_x"/>
                                          </p:val>
                                        </p:tav>
                                      </p:tavLst>
                                    </p:anim>
                                    <p:anim calcmode="lin" valueType="num">
                                      <p:cBhvr additive="base">
                                        <p:cTn id="64" dur="500"/>
                                        <p:tgtEl>
                                          <p:spTgt spid="49"/>
                                        </p:tgtEl>
                                        <p:attrNameLst>
                                          <p:attrName>ppt_y</p:attrName>
                                        </p:attrNameLst>
                                      </p:cBhvr>
                                      <p:tavLst>
                                        <p:tav tm="0">
                                          <p:val>
                                            <p:strVal val="ppt_y"/>
                                          </p:val>
                                        </p:tav>
                                        <p:tav tm="100000">
                                          <p:val>
                                            <p:strVal val="0-ppt_h/2"/>
                                          </p:val>
                                        </p:tav>
                                      </p:tavLst>
                                    </p:anim>
                                    <p:set>
                                      <p:cBhvr>
                                        <p:cTn id="65" dur="1" fill="hold">
                                          <p:stCondLst>
                                            <p:cond delay="499"/>
                                          </p:stCondLst>
                                        </p:cTn>
                                        <p:tgtEl>
                                          <p:spTgt spid="49"/>
                                        </p:tgtEl>
                                        <p:attrNameLst>
                                          <p:attrName>style.visibility</p:attrName>
                                        </p:attrNameLst>
                                      </p:cBhvr>
                                      <p:to>
                                        <p:strVal val="hidden"/>
                                      </p:to>
                                    </p:set>
                                  </p:childTnLst>
                                </p:cTn>
                              </p:par>
                              <p:par>
                                <p:cTn id="66" presetID="2" presetClass="exit" presetSubtype="1" fill="hold" nodeType="withEffect">
                                  <p:stCondLst>
                                    <p:cond delay="0"/>
                                  </p:stCondLst>
                                  <p:childTnLst>
                                    <p:anim calcmode="lin" valueType="num">
                                      <p:cBhvr additive="base">
                                        <p:cTn id="67" dur="500"/>
                                        <p:tgtEl>
                                          <p:spTgt spid="50"/>
                                        </p:tgtEl>
                                        <p:attrNameLst>
                                          <p:attrName>ppt_x</p:attrName>
                                        </p:attrNameLst>
                                      </p:cBhvr>
                                      <p:tavLst>
                                        <p:tav tm="0">
                                          <p:val>
                                            <p:strVal val="ppt_x"/>
                                          </p:val>
                                        </p:tav>
                                        <p:tav tm="100000">
                                          <p:val>
                                            <p:strVal val="ppt_x"/>
                                          </p:val>
                                        </p:tav>
                                      </p:tavLst>
                                    </p:anim>
                                    <p:anim calcmode="lin" valueType="num">
                                      <p:cBhvr additive="base">
                                        <p:cTn id="68" dur="500"/>
                                        <p:tgtEl>
                                          <p:spTgt spid="50"/>
                                        </p:tgtEl>
                                        <p:attrNameLst>
                                          <p:attrName>ppt_y</p:attrName>
                                        </p:attrNameLst>
                                      </p:cBhvr>
                                      <p:tavLst>
                                        <p:tav tm="0">
                                          <p:val>
                                            <p:strVal val="ppt_y"/>
                                          </p:val>
                                        </p:tav>
                                        <p:tav tm="100000">
                                          <p:val>
                                            <p:strVal val="0-ppt_h/2"/>
                                          </p:val>
                                        </p:tav>
                                      </p:tavLst>
                                    </p:anim>
                                    <p:set>
                                      <p:cBhvr>
                                        <p:cTn id="69" dur="1" fill="hold">
                                          <p:stCondLst>
                                            <p:cond delay="499"/>
                                          </p:stCondLst>
                                        </p:cTn>
                                        <p:tgtEl>
                                          <p:spTgt spid="50"/>
                                        </p:tgtEl>
                                        <p:attrNameLst>
                                          <p:attrName>style.visibility</p:attrName>
                                        </p:attrNameLst>
                                      </p:cBhvr>
                                      <p:to>
                                        <p:strVal val="hidden"/>
                                      </p:to>
                                    </p:set>
                                  </p:childTnLst>
                                </p:cTn>
                              </p:par>
                              <p:par>
                                <p:cTn id="70" presetID="2" presetClass="exit" presetSubtype="1" fill="hold" nodeType="withEffect">
                                  <p:stCondLst>
                                    <p:cond delay="0"/>
                                  </p:stCondLst>
                                  <p:childTnLst>
                                    <p:anim calcmode="lin" valueType="num">
                                      <p:cBhvr additive="base">
                                        <p:cTn id="71" dur="500"/>
                                        <p:tgtEl>
                                          <p:spTgt spid="54"/>
                                        </p:tgtEl>
                                        <p:attrNameLst>
                                          <p:attrName>ppt_x</p:attrName>
                                        </p:attrNameLst>
                                      </p:cBhvr>
                                      <p:tavLst>
                                        <p:tav tm="0">
                                          <p:val>
                                            <p:strVal val="ppt_x"/>
                                          </p:val>
                                        </p:tav>
                                        <p:tav tm="100000">
                                          <p:val>
                                            <p:strVal val="ppt_x"/>
                                          </p:val>
                                        </p:tav>
                                      </p:tavLst>
                                    </p:anim>
                                    <p:anim calcmode="lin" valueType="num">
                                      <p:cBhvr additive="base">
                                        <p:cTn id="72" dur="500"/>
                                        <p:tgtEl>
                                          <p:spTgt spid="54"/>
                                        </p:tgtEl>
                                        <p:attrNameLst>
                                          <p:attrName>ppt_y</p:attrName>
                                        </p:attrNameLst>
                                      </p:cBhvr>
                                      <p:tavLst>
                                        <p:tav tm="0">
                                          <p:val>
                                            <p:strVal val="ppt_y"/>
                                          </p:val>
                                        </p:tav>
                                        <p:tav tm="100000">
                                          <p:val>
                                            <p:strVal val="0-ppt_h/2"/>
                                          </p:val>
                                        </p:tav>
                                      </p:tavLst>
                                    </p:anim>
                                    <p:set>
                                      <p:cBhvr>
                                        <p:cTn id="73" dur="1" fill="hold">
                                          <p:stCondLst>
                                            <p:cond delay="499"/>
                                          </p:stCondLst>
                                        </p:cTn>
                                        <p:tgtEl>
                                          <p:spTgt spid="54"/>
                                        </p:tgtEl>
                                        <p:attrNameLst>
                                          <p:attrName>style.visibility</p:attrName>
                                        </p:attrNameLst>
                                      </p:cBhvr>
                                      <p:to>
                                        <p:strVal val="hidden"/>
                                      </p:to>
                                    </p:set>
                                  </p:childTnLst>
                                </p:cTn>
                              </p:par>
                              <p:par>
                                <p:cTn id="74" presetID="2" presetClass="exit" presetSubtype="1" fill="hold" nodeType="withEffect">
                                  <p:stCondLst>
                                    <p:cond delay="0"/>
                                  </p:stCondLst>
                                  <p:childTnLst>
                                    <p:anim calcmode="lin" valueType="num">
                                      <p:cBhvr additive="base">
                                        <p:cTn id="75" dur="500"/>
                                        <p:tgtEl>
                                          <p:spTgt spid="57"/>
                                        </p:tgtEl>
                                        <p:attrNameLst>
                                          <p:attrName>ppt_x</p:attrName>
                                        </p:attrNameLst>
                                      </p:cBhvr>
                                      <p:tavLst>
                                        <p:tav tm="0">
                                          <p:val>
                                            <p:strVal val="ppt_x"/>
                                          </p:val>
                                        </p:tav>
                                        <p:tav tm="100000">
                                          <p:val>
                                            <p:strVal val="ppt_x"/>
                                          </p:val>
                                        </p:tav>
                                      </p:tavLst>
                                    </p:anim>
                                    <p:anim calcmode="lin" valueType="num">
                                      <p:cBhvr additive="base">
                                        <p:cTn id="76" dur="500"/>
                                        <p:tgtEl>
                                          <p:spTgt spid="57"/>
                                        </p:tgtEl>
                                        <p:attrNameLst>
                                          <p:attrName>ppt_y</p:attrName>
                                        </p:attrNameLst>
                                      </p:cBhvr>
                                      <p:tavLst>
                                        <p:tav tm="0">
                                          <p:val>
                                            <p:strVal val="ppt_y"/>
                                          </p:val>
                                        </p:tav>
                                        <p:tav tm="100000">
                                          <p:val>
                                            <p:strVal val="0-ppt_h/2"/>
                                          </p:val>
                                        </p:tav>
                                      </p:tavLst>
                                    </p:anim>
                                    <p:set>
                                      <p:cBhvr>
                                        <p:cTn id="77" dur="1" fill="hold">
                                          <p:stCondLst>
                                            <p:cond delay="499"/>
                                          </p:stCondLst>
                                        </p:cTn>
                                        <p:tgtEl>
                                          <p:spTgt spid="57"/>
                                        </p:tgtEl>
                                        <p:attrNameLst>
                                          <p:attrName>style.visibility</p:attrName>
                                        </p:attrNameLst>
                                      </p:cBhvr>
                                      <p:to>
                                        <p:strVal val="hidden"/>
                                      </p:to>
                                    </p:set>
                                  </p:childTnLst>
                                </p:cTn>
                              </p:par>
                              <p:par>
                                <p:cTn id="78" presetID="2" presetClass="exit" presetSubtype="1" fill="hold" nodeType="withEffect">
                                  <p:stCondLst>
                                    <p:cond delay="0"/>
                                  </p:stCondLst>
                                  <p:childTnLst>
                                    <p:anim calcmode="lin" valueType="num">
                                      <p:cBhvr additive="base">
                                        <p:cTn id="79" dur="500"/>
                                        <p:tgtEl>
                                          <p:spTgt spid="51"/>
                                        </p:tgtEl>
                                        <p:attrNameLst>
                                          <p:attrName>ppt_x</p:attrName>
                                        </p:attrNameLst>
                                      </p:cBhvr>
                                      <p:tavLst>
                                        <p:tav tm="0">
                                          <p:val>
                                            <p:strVal val="ppt_x"/>
                                          </p:val>
                                        </p:tav>
                                        <p:tav tm="100000">
                                          <p:val>
                                            <p:strVal val="ppt_x"/>
                                          </p:val>
                                        </p:tav>
                                      </p:tavLst>
                                    </p:anim>
                                    <p:anim calcmode="lin" valueType="num">
                                      <p:cBhvr additive="base">
                                        <p:cTn id="80" dur="500"/>
                                        <p:tgtEl>
                                          <p:spTgt spid="51"/>
                                        </p:tgtEl>
                                        <p:attrNameLst>
                                          <p:attrName>ppt_y</p:attrName>
                                        </p:attrNameLst>
                                      </p:cBhvr>
                                      <p:tavLst>
                                        <p:tav tm="0">
                                          <p:val>
                                            <p:strVal val="ppt_y"/>
                                          </p:val>
                                        </p:tav>
                                        <p:tav tm="100000">
                                          <p:val>
                                            <p:strVal val="0-ppt_h/2"/>
                                          </p:val>
                                        </p:tav>
                                      </p:tavLst>
                                    </p:anim>
                                    <p:set>
                                      <p:cBhvr>
                                        <p:cTn id="81" dur="1" fill="hold">
                                          <p:stCondLst>
                                            <p:cond delay="499"/>
                                          </p:stCondLst>
                                        </p:cTn>
                                        <p:tgtEl>
                                          <p:spTgt spid="51"/>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60"/>
                                        </p:tgtEl>
                                        <p:attrNameLst>
                                          <p:attrName>ppt_x</p:attrName>
                                        </p:attrNameLst>
                                      </p:cBhvr>
                                      <p:tavLst>
                                        <p:tav tm="0">
                                          <p:val>
                                            <p:strVal val="ppt_x"/>
                                          </p:val>
                                        </p:tav>
                                        <p:tav tm="100000">
                                          <p:val>
                                            <p:strVal val="ppt_x"/>
                                          </p:val>
                                        </p:tav>
                                      </p:tavLst>
                                    </p:anim>
                                    <p:anim calcmode="lin" valueType="num">
                                      <p:cBhvr additive="base">
                                        <p:cTn id="84" dur="500"/>
                                        <p:tgtEl>
                                          <p:spTgt spid="60"/>
                                        </p:tgtEl>
                                        <p:attrNameLst>
                                          <p:attrName>ppt_y</p:attrName>
                                        </p:attrNameLst>
                                      </p:cBhvr>
                                      <p:tavLst>
                                        <p:tav tm="0">
                                          <p:val>
                                            <p:strVal val="ppt_y"/>
                                          </p:val>
                                        </p:tav>
                                        <p:tav tm="100000">
                                          <p:val>
                                            <p:strVal val="0-ppt_h/2"/>
                                          </p:val>
                                        </p:tav>
                                      </p:tavLst>
                                    </p:anim>
                                    <p:set>
                                      <p:cBhvr>
                                        <p:cTn id="85" dur="1" fill="hold">
                                          <p:stCondLst>
                                            <p:cond delay="499"/>
                                          </p:stCondLst>
                                        </p:cTn>
                                        <p:tgtEl>
                                          <p:spTgt spid="60"/>
                                        </p:tgtEl>
                                        <p:attrNameLst>
                                          <p:attrName>style.visibility</p:attrName>
                                        </p:attrNameLst>
                                      </p:cBhvr>
                                      <p:to>
                                        <p:strVal val="hidden"/>
                                      </p:to>
                                    </p:set>
                                  </p:childTnLst>
                                </p:cTn>
                              </p:par>
                              <p:par>
                                <p:cTn id="86" presetID="2" presetClass="exit" presetSubtype="1" fill="hold" nodeType="withEffect">
                                  <p:stCondLst>
                                    <p:cond delay="0"/>
                                  </p:stCondLst>
                                  <p:childTnLst>
                                    <p:anim calcmode="lin" valueType="num">
                                      <p:cBhvr additive="base">
                                        <p:cTn id="87" dur="500"/>
                                        <p:tgtEl>
                                          <p:spTgt spid="69"/>
                                        </p:tgtEl>
                                        <p:attrNameLst>
                                          <p:attrName>ppt_x</p:attrName>
                                        </p:attrNameLst>
                                      </p:cBhvr>
                                      <p:tavLst>
                                        <p:tav tm="0">
                                          <p:val>
                                            <p:strVal val="ppt_x"/>
                                          </p:val>
                                        </p:tav>
                                        <p:tav tm="100000">
                                          <p:val>
                                            <p:strVal val="ppt_x"/>
                                          </p:val>
                                        </p:tav>
                                      </p:tavLst>
                                    </p:anim>
                                    <p:anim calcmode="lin" valueType="num">
                                      <p:cBhvr additive="base">
                                        <p:cTn id="88" dur="500"/>
                                        <p:tgtEl>
                                          <p:spTgt spid="69"/>
                                        </p:tgtEl>
                                        <p:attrNameLst>
                                          <p:attrName>ppt_y</p:attrName>
                                        </p:attrNameLst>
                                      </p:cBhvr>
                                      <p:tavLst>
                                        <p:tav tm="0">
                                          <p:val>
                                            <p:strVal val="ppt_y"/>
                                          </p:val>
                                        </p:tav>
                                        <p:tav tm="100000">
                                          <p:val>
                                            <p:strVal val="0-ppt_h/2"/>
                                          </p:val>
                                        </p:tav>
                                      </p:tavLst>
                                    </p:anim>
                                    <p:set>
                                      <p:cBhvr>
                                        <p:cTn id="89" dur="1" fill="hold">
                                          <p:stCondLst>
                                            <p:cond delay="499"/>
                                          </p:stCondLst>
                                        </p:cTn>
                                        <p:tgtEl>
                                          <p:spTgt spid="69"/>
                                        </p:tgtEl>
                                        <p:attrNameLst>
                                          <p:attrName>style.visibility</p:attrName>
                                        </p:attrNameLst>
                                      </p:cBhvr>
                                      <p:to>
                                        <p:strVal val="hidden"/>
                                      </p:to>
                                    </p:set>
                                  </p:childTnLst>
                                </p:cTn>
                              </p:par>
                              <p:par>
                                <p:cTn id="90" presetID="2" presetClass="exit" presetSubtype="1" fill="hold" nodeType="withEffect">
                                  <p:stCondLst>
                                    <p:cond delay="0"/>
                                  </p:stCondLst>
                                  <p:childTnLst>
                                    <p:anim calcmode="lin" valueType="num">
                                      <p:cBhvr additive="base">
                                        <p:cTn id="91" dur="500"/>
                                        <p:tgtEl>
                                          <p:spTgt spid="75"/>
                                        </p:tgtEl>
                                        <p:attrNameLst>
                                          <p:attrName>ppt_x</p:attrName>
                                        </p:attrNameLst>
                                      </p:cBhvr>
                                      <p:tavLst>
                                        <p:tav tm="0">
                                          <p:val>
                                            <p:strVal val="ppt_x"/>
                                          </p:val>
                                        </p:tav>
                                        <p:tav tm="100000">
                                          <p:val>
                                            <p:strVal val="ppt_x"/>
                                          </p:val>
                                        </p:tav>
                                      </p:tavLst>
                                    </p:anim>
                                    <p:anim calcmode="lin" valueType="num">
                                      <p:cBhvr additive="base">
                                        <p:cTn id="92" dur="500"/>
                                        <p:tgtEl>
                                          <p:spTgt spid="75"/>
                                        </p:tgtEl>
                                        <p:attrNameLst>
                                          <p:attrName>ppt_y</p:attrName>
                                        </p:attrNameLst>
                                      </p:cBhvr>
                                      <p:tavLst>
                                        <p:tav tm="0">
                                          <p:val>
                                            <p:strVal val="ppt_y"/>
                                          </p:val>
                                        </p:tav>
                                        <p:tav tm="100000">
                                          <p:val>
                                            <p:strVal val="0-ppt_h/2"/>
                                          </p:val>
                                        </p:tav>
                                      </p:tavLst>
                                    </p:anim>
                                    <p:set>
                                      <p:cBhvr>
                                        <p:cTn id="93" dur="1" fill="hold">
                                          <p:stCondLst>
                                            <p:cond delay="499"/>
                                          </p:stCondLst>
                                        </p:cTn>
                                        <p:tgtEl>
                                          <p:spTgt spid="75"/>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63"/>
                                        </p:tgtEl>
                                        <p:attrNameLst>
                                          <p:attrName>ppt_x</p:attrName>
                                        </p:attrNameLst>
                                      </p:cBhvr>
                                      <p:tavLst>
                                        <p:tav tm="0">
                                          <p:val>
                                            <p:strVal val="ppt_x"/>
                                          </p:val>
                                        </p:tav>
                                        <p:tav tm="100000">
                                          <p:val>
                                            <p:strVal val="ppt_x"/>
                                          </p:val>
                                        </p:tav>
                                      </p:tavLst>
                                    </p:anim>
                                    <p:anim calcmode="lin" valueType="num">
                                      <p:cBhvr additive="base">
                                        <p:cTn id="96" dur="500"/>
                                        <p:tgtEl>
                                          <p:spTgt spid="63"/>
                                        </p:tgtEl>
                                        <p:attrNameLst>
                                          <p:attrName>ppt_y</p:attrName>
                                        </p:attrNameLst>
                                      </p:cBhvr>
                                      <p:tavLst>
                                        <p:tav tm="0">
                                          <p:val>
                                            <p:strVal val="ppt_y"/>
                                          </p:val>
                                        </p:tav>
                                        <p:tav tm="100000">
                                          <p:val>
                                            <p:strVal val="0-ppt_h/2"/>
                                          </p:val>
                                        </p:tav>
                                      </p:tavLst>
                                    </p:anim>
                                    <p:set>
                                      <p:cBhvr>
                                        <p:cTn id="97" dur="1" fill="hold">
                                          <p:stCondLst>
                                            <p:cond delay="499"/>
                                          </p:stCondLst>
                                        </p:cTn>
                                        <p:tgtEl>
                                          <p:spTgt spid="63"/>
                                        </p:tgtEl>
                                        <p:attrNameLst>
                                          <p:attrName>style.visibility</p:attrName>
                                        </p:attrNameLst>
                                      </p:cBhvr>
                                      <p:to>
                                        <p:strVal val="hidden"/>
                                      </p:to>
                                    </p:set>
                                  </p:childTnLst>
                                </p:cTn>
                              </p:par>
                              <p:par>
                                <p:cTn id="98" presetID="2" presetClass="exit" presetSubtype="1" fill="hold" nodeType="withEffect">
                                  <p:stCondLst>
                                    <p:cond delay="0"/>
                                  </p:stCondLst>
                                  <p:childTnLst>
                                    <p:anim calcmode="lin" valueType="num">
                                      <p:cBhvr additive="base">
                                        <p:cTn id="99" dur="500"/>
                                        <p:tgtEl>
                                          <p:spTgt spid="78"/>
                                        </p:tgtEl>
                                        <p:attrNameLst>
                                          <p:attrName>ppt_x</p:attrName>
                                        </p:attrNameLst>
                                      </p:cBhvr>
                                      <p:tavLst>
                                        <p:tav tm="0">
                                          <p:val>
                                            <p:strVal val="ppt_x"/>
                                          </p:val>
                                        </p:tav>
                                        <p:tav tm="100000">
                                          <p:val>
                                            <p:strVal val="ppt_x"/>
                                          </p:val>
                                        </p:tav>
                                      </p:tavLst>
                                    </p:anim>
                                    <p:anim calcmode="lin" valueType="num">
                                      <p:cBhvr additive="base">
                                        <p:cTn id="100" dur="500"/>
                                        <p:tgtEl>
                                          <p:spTgt spid="78"/>
                                        </p:tgtEl>
                                        <p:attrNameLst>
                                          <p:attrName>ppt_y</p:attrName>
                                        </p:attrNameLst>
                                      </p:cBhvr>
                                      <p:tavLst>
                                        <p:tav tm="0">
                                          <p:val>
                                            <p:strVal val="ppt_y"/>
                                          </p:val>
                                        </p:tav>
                                        <p:tav tm="100000">
                                          <p:val>
                                            <p:strVal val="0-ppt_h/2"/>
                                          </p:val>
                                        </p:tav>
                                      </p:tavLst>
                                    </p:anim>
                                    <p:set>
                                      <p:cBhvr>
                                        <p:cTn id="101" dur="1" fill="hold">
                                          <p:stCondLst>
                                            <p:cond delay="499"/>
                                          </p:stCondLst>
                                        </p:cTn>
                                        <p:tgtEl>
                                          <p:spTgt spid="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7" grpId="1"/>
      <p:bldP spid="49" grpId="0"/>
      <p:bldP spid="49" grpId="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E4D6E23-B59C-45A8-A22D-ADC2358EB2A0}"/>
              </a:ext>
            </a:extLst>
          </p:cNvPr>
          <p:cNvGrpSpPr>
            <a:grpSpLocks/>
          </p:cNvGrpSpPr>
          <p:nvPr/>
        </p:nvGrpSpPr>
        <p:grpSpPr bwMode="auto">
          <a:xfrm>
            <a:off x="4117975" y="2609850"/>
            <a:ext cx="3898900" cy="3556000"/>
            <a:chOff x="4586194" y="3295959"/>
            <a:chExt cx="2311400" cy="2223726"/>
          </a:xfrm>
        </p:grpSpPr>
        <p:grpSp>
          <p:nvGrpSpPr>
            <p:cNvPr id="63534" name="Group 2">
              <a:extLst>
                <a:ext uri="{FF2B5EF4-FFF2-40B4-BE49-F238E27FC236}">
                  <a16:creationId xmlns:a16="http://schemas.microsoft.com/office/drawing/2014/main" id="{46F5A6B0-3998-4433-B7A2-2451FCA3EB2B}"/>
                </a:ext>
              </a:extLst>
            </p:cNvPr>
            <p:cNvGrpSpPr>
              <a:grpSpLocks/>
            </p:cNvGrpSpPr>
            <p:nvPr/>
          </p:nvGrpSpPr>
          <p:grpSpPr bwMode="auto">
            <a:xfrm>
              <a:off x="5272981" y="4952763"/>
              <a:ext cx="937826" cy="566922"/>
              <a:chOff x="1107335" y="2405966"/>
              <a:chExt cx="2174684" cy="1125200"/>
            </a:xfrm>
          </p:grpSpPr>
          <p:sp>
            <p:nvSpPr>
              <p:cNvPr id="13" name="Freeform 15">
                <a:extLst>
                  <a:ext uri="{FF2B5EF4-FFF2-40B4-BE49-F238E27FC236}">
                    <a16:creationId xmlns:a16="http://schemas.microsoft.com/office/drawing/2014/main" id="{3A59B60F-65B2-426E-ACBB-72D87A769C79}"/>
                  </a:ext>
                </a:extLst>
              </p:cNvPr>
              <p:cNvSpPr>
                <a:spLocks noChangeArrowheads="1"/>
              </p:cNvSpPr>
              <p:nvPr/>
            </p:nvSpPr>
            <p:spPr bwMode="auto">
              <a:xfrm>
                <a:off x="1116606" y="2650428"/>
                <a:ext cx="2156143" cy="880738"/>
              </a:xfrm>
              <a:custGeom>
                <a:avLst/>
                <a:gdLst>
                  <a:gd name="connsiteX0" fmla="*/ 0 w 2826081"/>
                  <a:gd name="connsiteY0" fmla="*/ 0 h 879959"/>
                  <a:gd name="connsiteX1" fmla="*/ 16538 w 2826081"/>
                  <a:gd name="connsiteY1" fmla="*/ 16531 h 879959"/>
                  <a:gd name="connsiteX2" fmla="*/ 1413150 w 2826081"/>
                  <a:gd name="connsiteY2" fmla="*/ 190188 h 879959"/>
                  <a:gd name="connsiteX3" fmla="*/ 2809762 w 2826081"/>
                  <a:gd name="connsiteY3" fmla="*/ 16531 h 879959"/>
                  <a:gd name="connsiteX4" fmla="*/ 2826081 w 2826081"/>
                  <a:gd name="connsiteY4" fmla="*/ 219 h 879959"/>
                  <a:gd name="connsiteX5" fmla="*/ 2518050 w 2826081"/>
                  <a:gd name="connsiteY5" fmla="*/ 709300 h 879959"/>
                  <a:gd name="connsiteX6" fmla="*/ 2514422 w 2826081"/>
                  <a:gd name="connsiteY6" fmla="*/ 709300 h 879959"/>
                  <a:gd name="connsiteX7" fmla="*/ 2497825 w 2826081"/>
                  <a:gd name="connsiteY7" fmla="*/ 736090 h 879959"/>
                  <a:gd name="connsiteX8" fmla="*/ 1413040 w 2826081"/>
                  <a:gd name="connsiteY8" fmla="*/ 879959 h 879959"/>
                  <a:gd name="connsiteX9" fmla="*/ 328255 w 2826081"/>
                  <a:gd name="connsiteY9" fmla="*/ 736090 h 879959"/>
                  <a:gd name="connsiteX10" fmla="*/ 311659 w 2826081"/>
                  <a:gd name="connsiteY10" fmla="*/ 709300 h 879959"/>
                  <a:gd name="connsiteX11" fmla="*/ 305075 w 2826081"/>
                  <a:gd name="connsiteY11" fmla="*/ 709300 h 87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6081" h="879959">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4" name="Freeform 16">
                <a:extLst>
                  <a:ext uri="{FF2B5EF4-FFF2-40B4-BE49-F238E27FC236}">
                    <a16:creationId xmlns:a16="http://schemas.microsoft.com/office/drawing/2014/main" id="{E9D1FAD1-87C2-4859-B02D-E3F0423CFFE5}"/>
                  </a:ext>
                </a:extLst>
              </p:cNvPr>
              <p:cNvSpPr>
                <a:spLocks noChangeArrowheads="1"/>
              </p:cNvSpPr>
              <p:nvPr/>
            </p:nvSpPr>
            <p:spPr bwMode="auto">
              <a:xfrm>
                <a:off x="1107877" y="2406106"/>
                <a:ext cx="2173602" cy="435443"/>
              </a:xfrm>
              <a:custGeom>
                <a:avLst/>
                <a:gdLst>
                  <a:gd name="connsiteX0" fmla="*/ 1425278 w 2850555"/>
                  <a:gd name="connsiteY0" fmla="*/ 0 h 434976"/>
                  <a:gd name="connsiteX1" fmla="*/ 2843493 w 2850555"/>
                  <a:gd name="connsiteY1" fmla="*/ 195251 h 434976"/>
                  <a:gd name="connsiteX2" fmla="*/ 2850328 w 2850555"/>
                  <a:gd name="connsiteY2" fmla="*/ 215900 h 434976"/>
                  <a:gd name="connsiteX3" fmla="*/ 2850555 w 2850555"/>
                  <a:gd name="connsiteY3" fmla="*/ 216587 h 434976"/>
                  <a:gd name="connsiteX4" fmla="*/ 2838209 w 2850555"/>
                  <a:gd name="connsiteY4" fmla="*/ 245007 h 434976"/>
                  <a:gd name="connsiteX5" fmla="*/ 2821890 w 2850555"/>
                  <a:gd name="connsiteY5" fmla="*/ 261319 h 434976"/>
                  <a:gd name="connsiteX6" fmla="*/ 1425278 w 2850555"/>
                  <a:gd name="connsiteY6" fmla="*/ 434976 h 434976"/>
                  <a:gd name="connsiteX7" fmla="*/ 28666 w 2850555"/>
                  <a:gd name="connsiteY7" fmla="*/ 261319 h 434976"/>
                  <a:gd name="connsiteX8" fmla="*/ 12128 w 2850555"/>
                  <a:gd name="connsiteY8" fmla="*/ 244788 h 434976"/>
                  <a:gd name="connsiteX9" fmla="*/ 0 w 2850555"/>
                  <a:gd name="connsiteY9" fmla="*/ 216591 h 434976"/>
                  <a:gd name="connsiteX10" fmla="*/ 229 w 2850555"/>
                  <a:gd name="connsiteY10" fmla="*/ 215900 h 434976"/>
                  <a:gd name="connsiteX11" fmla="*/ 7063 w 2850555"/>
                  <a:gd name="connsiteY11" fmla="*/ 195251 h 434976"/>
                  <a:gd name="connsiteX12" fmla="*/ 1425278 w 2850555"/>
                  <a:gd name="connsiteY12" fmla="*/ 0 h 43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0555" h="434976">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en-US">
                  <a:latin typeface="+mn-lt"/>
                </a:endParaRPr>
              </a:p>
            </p:txBody>
          </p:sp>
        </p:grpSp>
        <p:grpSp>
          <p:nvGrpSpPr>
            <p:cNvPr id="63535" name="Group 3">
              <a:extLst>
                <a:ext uri="{FF2B5EF4-FFF2-40B4-BE49-F238E27FC236}">
                  <a16:creationId xmlns:a16="http://schemas.microsoft.com/office/drawing/2014/main" id="{3400F790-5E6C-4B4D-997C-11D54F7B21F8}"/>
                </a:ext>
              </a:extLst>
            </p:cNvPr>
            <p:cNvGrpSpPr>
              <a:grpSpLocks/>
            </p:cNvGrpSpPr>
            <p:nvPr/>
          </p:nvGrpSpPr>
          <p:grpSpPr bwMode="auto">
            <a:xfrm>
              <a:off x="5110037" y="4474909"/>
              <a:ext cx="1263713" cy="631148"/>
              <a:chOff x="1107335" y="2405966"/>
              <a:chExt cx="2174684" cy="1125200"/>
            </a:xfrm>
          </p:grpSpPr>
          <p:sp>
            <p:nvSpPr>
              <p:cNvPr id="11" name="Freeform 13">
                <a:extLst>
                  <a:ext uri="{FF2B5EF4-FFF2-40B4-BE49-F238E27FC236}">
                    <a16:creationId xmlns:a16="http://schemas.microsoft.com/office/drawing/2014/main" id="{0A2ECB2B-51AC-4C64-85CE-AAA9DE19DC3C}"/>
                  </a:ext>
                </a:extLst>
              </p:cNvPr>
              <p:cNvSpPr>
                <a:spLocks noChangeArrowheads="1"/>
              </p:cNvSpPr>
              <p:nvPr/>
            </p:nvSpPr>
            <p:spPr bwMode="auto">
              <a:xfrm>
                <a:off x="1117678" y="2650950"/>
                <a:ext cx="2154002" cy="879607"/>
              </a:xfrm>
              <a:custGeom>
                <a:avLst/>
                <a:gdLst>
                  <a:gd name="connsiteX0" fmla="*/ 0 w 2826081"/>
                  <a:gd name="connsiteY0" fmla="*/ 0 h 879959"/>
                  <a:gd name="connsiteX1" fmla="*/ 16538 w 2826081"/>
                  <a:gd name="connsiteY1" fmla="*/ 16531 h 879959"/>
                  <a:gd name="connsiteX2" fmla="*/ 1413150 w 2826081"/>
                  <a:gd name="connsiteY2" fmla="*/ 190188 h 879959"/>
                  <a:gd name="connsiteX3" fmla="*/ 2809762 w 2826081"/>
                  <a:gd name="connsiteY3" fmla="*/ 16531 h 879959"/>
                  <a:gd name="connsiteX4" fmla="*/ 2826081 w 2826081"/>
                  <a:gd name="connsiteY4" fmla="*/ 219 h 879959"/>
                  <a:gd name="connsiteX5" fmla="*/ 2518050 w 2826081"/>
                  <a:gd name="connsiteY5" fmla="*/ 709300 h 879959"/>
                  <a:gd name="connsiteX6" fmla="*/ 2514422 w 2826081"/>
                  <a:gd name="connsiteY6" fmla="*/ 709300 h 879959"/>
                  <a:gd name="connsiteX7" fmla="*/ 2497825 w 2826081"/>
                  <a:gd name="connsiteY7" fmla="*/ 736090 h 879959"/>
                  <a:gd name="connsiteX8" fmla="*/ 1413040 w 2826081"/>
                  <a:gd name="connsiteY8" fmla="*/ 879959 h 879959"/>
                  <a:gd name="connsiteX9" fmla="*/ 328255 w 2826081"/>
                  <a:gd name="connsiteY9" fmla="*/ 736090 h 879959"/>
                  <a:gd name="connsiteX10" fmla="*/ 311659 w 2826081"/>
                  <a:gd name="connsiteY10" fmla="*/ 709300 h 879959"/>
                  <a:gd name="connsiteX11" fmla="*/ 305075 w 2826081"/>
                  <a:gd name="connsiteY11" fmla="*/ 709300 h 87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6081" h="879959">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63543" name="Freeform 14">
                <a:extLst>
                  <a:ext uri="{FF2B5EF4-FFF2-40B4-BE49-F238E27FC236}">
                    <a16:creationId xmlns:a16="http://schemas.microsoft.com/office/drawing/2014/main" id="{CAB42B81-C8B9-4111-9B26-7A86DF601908}"/>
                  </a:ext>
                </a:extLst>
              </p:cNvPr>
              <p:cNvSpPr>
                <a:spLocks/>
              </p:cNvSpPr>
              <p:nvPr/>
            </p:nvSpPr>
            <p:spPr bwMode="auto">
              <a:xfrm>
                <a:off x="1107335" y="2405966"/>
                <a:ext cx="2174684" cy="434976"/>
              </a:xfrm>
              <a:custGeom>
                <a:avLst/>
                <a:gdLst>
                  <a:gd name="T0" fmla="*/ 1087342 w 2850555"/>
                  <a:gd name="T1" fmla="*/ 0 h 434976"/>
                  <a:gd name="T2" fmla="*/ 2169296 w 2850555"/>
                  <a:gd name="T3" fmla="*/ 195251 h 434976"/>
                  <a:gd name="T4" fmla="*/ 2174511 w 2850555"/>
                  <a:gd name="T5" fmla="*/ 215900 h 434976"/>
                  <a:gd name="T6" fmla="*/ 2174684 w 2850555"/>
                  <a:gd name="T7" fmla="*/ 216587 h 434976"/>
                  <a:gd name="T8" fmla="*/ 2165265 w 2850555"/>
                  <a:gd name="T9" fmla="*/ 245007 h 434976"/>
                  <a:gd name="T10" fmla="*/ 2152816 w 2850555"/>
                  <a:gd name="T11" fmla="*/ 261319 h 434976"/>
                  <a:gd name="T12" fmla="*/ 1087342 w 2850555"/>
                  <a:gd name="T13" fmla="*/ 434976 h 434976"/>
                  <a:gd name="T14" fmla="*/ 21869 w 2850555"/>
                  <a:gd name="T15" fmla="*/ 261319 h 434976"/>
                  <a:gd name="T16" fmla="*/ 9252 w 2850555"/>
                  <a:gd name="T17" fmla="*/ 244788 h 434976"/>
                  <a:gd name="T18" fmla="*/ 0 w 2850555"/>
                  <a:gd name="T19" fmla="*/ 216591 h 434976"/>
                  <a:gd name="T20" fmla="*/ 175 w 2850555"/>
                  <a:gd name="T21" fmla="*/ 215900 h 434976"/>
                  <a:gd name="T22" fmla="*/ 5388 w 2850555"/>
                  <a:gd name="T23" fmla="*/ 195251 h 434976"/>
                  <a:gd name="T24" fmla="*/ 1087342 w 2850555"/>
                  <a:gd name="T25" fmla="*/ 0 h 4349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50555" h="434976">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3536" name="Group 4">
              <a:extLst>
                <a:ext uri="{FF2B5EF4-FFF2-40B4-BE49-F238E27FC236}">
                  <a16:creationId xmlns:a16="http://schemas.microsoft.com/office/drawing/2014/main" id="{3F31A67C-E8F0-427B-93B9-092993575487}"/>
                </a:ext>
              </a:extLst>
            </p:cNvPr>
            <p:cNvGrpSpPr>
              <a:grpSpLocks/>
            </p:cNvGrpSpPr>
            <p:nvPr/>
          </p:nvGrpSpPr>
          <p:grpSpPr bwMode="auto">
            <a:xfrm>
              <a:off x="4877741" y="3914782"/>
              <a:ext cx="1728306" cy="698180"/>
              <a:chOff x="1107335" y="2405966"/>
              <a:chExt cx="2174684" cy="1125200"/>
            </a:xfrm>
          </p:grpSpPr>
          <p:sp>
            <p:nvSpPr>
              <p:cNvPr id="9" name="Freeform 11">
                <a:extLst>
                  <a:ext uri="{FF2B5EF4-FFF2-40B4-BE49-F238E27FC236}">
                    <a16:creationId xmlns:a16="http://schemas.microsoft.com/office/drawing/2014/main" id="{E2E97AF6-8E7A-42CB-9D50-7B93CBA0D7E6}"/>
                  </a:ext>
                </a:extLst>
              </p:cNvPr>
              <p:cNvSpPr>
                <a:spLocks noChangeArrowheads="1"/>
              </p:cNvSpPr>
              <p:nvPr/>
            </p:nvSpPr>
            <p:spPr bwMode="auto">
              <a:xfrm>
                <a:off x="1117062" y="2650189"/>
                <a:ext cx="2155230" cy="881551"/>
              </a:xfrm>
              <a:custGeom>
                <a:avLst/>
                <a:gdLst>
                  <a:gd name="connsiteX0" fmla="*/ 0 w 2826081"/>
                  <a:gd name="connsiteY0" fmla="*/ 0 h 879959"/>
                  <a:gd name="connsiteX1" fmla="*/ 16538 w 2826081"/>
                  <a:gd name="connsiteY1" fmla="*/ 16531 h 879959"/>
                  <a:gd name="connsiteX2" fmla="*/ 1413150 w 2826081"/>
                  <a:gd name="connsiteY2" fmla="*/ 190188 h 879959"/>
                  <a:gd name="connsiteX3" fmla="*/ 2809762 w 2826081"/>
                  <a:gd name="connsiteY3" fmla="*/ 16531 h 879959"/>
                  <a:gd name="connsiteX4" fmla="*/ 2826081 w 2826081"/>
                  <a:gd name="connsiteY4" fmla="*/ 219 h 879959"/>
                  <a:gd name="connsiteX5" fmla="*/ 2518050 w 2826081"/>
                  <a:gd name="connsiteY5" fmla="*/ 709300 h 879959"/>
                  <a:gd name="connsiteX6" fmla="*/ 2514422 w 2826081"/>
                  <a:gd name="connsiteY6" fmla="*/ 709300 h 879959"/>
                  <a:gd name="connsiteX7" fmla="*/ 2497825 w 2826081"/>
                  <a:gd name="connsiteY7" fmla="*/ 736090 h 879959"/>
                  <a:gd name="connsiteX8" fmla="*/ 1413040 w 2826081"/>
                  <a:gd name="connsiteY8" fmla="*/ 879959 h 879959"/>
                  <a:gd name="connsiteX9" fmla="*/ 328255 w 2826081"/>
                  <a:gd name="connsiteY9" fmla="*/ 736090 h 879959"/>
                  <a:gd name="connsiteX10" fmla="*/ 311659 w 2826081"/>
                  <a:gd name="connsiteY10" fmla="*/ 709300 h 879959"/>
                  <a:gd name="connsiteX11" fmla="*/ 305075 w 2826081"/>
                  <a:gd name="connsiteY11" fmla="*/ 709300 h 87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6081" h="879959">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63541" name="Freeform 12">
                <a:extLst>
                  <a:ext uri="{FF2B5EF4-FFF2-40B4-BE49-F238E27FC236}">
                    <a16:creationId xmlns:a16="http://schemas.microsoft.com/office/drawing/2014/main" id="{6895058D-0BB7-4CF2-8488-96C3F9AD9925}"/>
                  </a:ext>
                </a:extLst>
              </p:cNvPr>
              <p:cNvSpPr>
                <a:spLocks/>
              </p:cNvSpPr>
              <p:nvPr/>
            </p:nvSpPr>
            <p:spPr bwMode="auto">
              <a:xfrm>
                <a:off x="1107335" y="2405966"/>
                <a:ext cx="2174684" cy="434976"/>
              </a:xfrm>
              <a:custGeom>
                <a:avLst/>
                <a:gdLst>
                  <a:gd name="T0" fmla="*/ 1087342 w 2850555"/>
                  <a:gd name="T1" fmla="*/ 0 h 434976"/>
                  <a:gd name="T2" fmla="*/ 2169296 w 2850555"/>
                  <a:gd name="T3" fmla="*/ 195251 h 434976"/>
                  <a:gd name="T4" fmla="*/ 2174511 w 2850555"/>
                  <a:gd name="T5" fmla="*/ 215900 h 434976"/>
                  <a:gd name="T6" fmla="*/ 2174684 w 2850555"/>
                  <a:gd name="T7" fmla="*/ 216587 h 434976"/>
                  <a:gd name="T8" fmla="*/ 2165265 w 2850555"/>
                  <a:gd name="T9" fmla="*/ 245007 h 434976"/>
                  <a:gd name="T10" fmla="*/ 2152816 w 2850555"/>
                  <a:gd name="T11" fmla="*/ 261319 h 434976"/>
                  <a:gd name="T12" fmla="*/ 1087342 w 2850555"/>
                  <a:gd name="T13" fmla="*/ 434976 h 434976"/>
                  <a:gd name="T14" fmla="*/ 21869 w 2850555"/>
                  <a:gd name="T15" fmla="*/ 261319 h 434976"/>
                  <a:gd name="T16" fmla="*/ 9252 w 2850555"/>
                  <a:gd name="T17" fmla="*/ 244788 h 434976"/>
                  <a:gd name="T18" fmla="*/ 0 w 2850555"/>
                  <a:gd name="T19" fmla="*/ 216591 h 434976"/>
                  <a:gd name="T20" fmla="*/ 175 w 2850555"/>
                  <a:gd name="T21" fmla="*/ 215900 h 434976"/>
                  <a:gd name="T22" fmla="*/ 5388 w 2850555"/>
                  <a:gd name="T23" fmla="*/ 195251 h 434976"/>
                  <a:gd name="T24" fmla="*/ 1087342 w 2850555"/>
                  <a:gd name="T25" fmla="*/ 0 h 4349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50555" h="434976">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3537" name="Group 5">
              <a:extLst>
                <a:ext uri="{FF2B5EF4-FFF2-40B4-BE49-F238E27FC236}">
                  <a16:creationId xmlns:a16="http://schemas.microsoft.com/office/drawing/2014/main" id="{95311B2B-7AB6-4E17-BA5B-B0C86ECF1842}"/>
                </a:ext>
              </a:extLst>
            </p:cNvPr>
            <p:cNvGrpSpPr>
              <a:grpSpLocks/>
            </p:cNvGrpSpPr>
            <p:nvPr/>
          </p:nvGrpSpPr>
          <p:grpSpPr bwMode="auto">
            <a:xfrm>
              <a:off x="4586194" y="3295959"/>
              <a:ext cx="2311400" cy="756876"/>
              <a:chOff x="1107335" y="2405966"/>
              <a:chExt cx="2174684" cy="1125200"/>
            </a:xfrm>
          </p:grpSpPr>
          <p:sp>
            <p:nvSpPr>
              <p:cNvPr id="7" name="Freeform 9">
                <a:extLst>
                  <a:ext uri="{FF2B5EF4-FFF2-40B4-BE49-F238E27FC236}">
                    <a16:creationId xmlns:a16="http://schemas.microsoft.com/office/drawing/2014/main" id="{B3B90E05-D9A4-491D-BE3A-76F903BC3C1C}"/>
                  </a:ext>
                </a:extLst>
              </p:cNvPr>
              <p:cNvSpPr>
                <a:spLocks noChangeArrowheads="1"/>
              </p:cNvSpPr>
              <p:nvPr/>
            </p:nvSpPr>
            <p:spPr bwMode="auto">
              <a:xfrm>
                <a:off x="1116190" y="2650955"/>
                <a:ext cx="2156090" cy="879599"/>
              </a:xfrm>
              <a:custGeom>
                <a:avLst/>
                <a:gdLst>
                  <a:gd name="connsiteX0" fmla="*/ 0 w 2826081"/>
                  <a:gd name="connsiteY0" fmla="*/ 0 h 879959"/>
                  <a:gd name="connsiteX1" fmla="*/ 16538 w 2826081"/>
                  <a:gd name="connsiteY1" fmla="*/ 16531 h 879959"/>
                  <a:gd name="connsiteX2" fmla="*/ 1413150 w 2826081"/>
                  <a:gd name="connsiteY2" fmla="*/ 190188 h 879959"/>
                  <a:gd name="connsiteX3" fmla="*/ 2809762 w 2826081"/>
                  <a:gd name="connsiteY3" fmla="*/ 16531 h 879959"/>
                  <a:gd name="connsiteX4" fmla="*/ 2826081 w 2826081"/>
                  <a:gd name="connsiteY4" fmla="*/ 219 h 879959"/>
                  <a:gd name="connsiteX5" fmla="*/ 2518050 w 2826081"/>
                  <a:gd name="connsiteY5" fmla="*/ 709300 h 879959"/>
                  <a:gd name="connsiteX6" fmla="*/ 2514422 w 2826081"/>
                  <a:gd name="connsiteY6" fmla="*/ 709300 h 879959"/>
                  <a:gd name="connsiteX7" fmla="*/ 2497825 w 2826081"/>
                  <a:gd name="connsiteY7" fmla="*/ 736090 h 879959"/>
                  <a:gd name="connsiteX8" fmla="*/ 1413040 w 2826081"/>
                  <a:gd name="connsiteY8" fmla="*/ 879959 h 879959"/>
                  <a:gd name="connsiteX9" fmla="*/ 328255 w 2826081"/>
                  <a:gd name="connsiteY9" fmla="*/ 736090 h 879959"/>
                  <a:gd name="connsiteX10" fmla="*/ 311659 w 2826081"/>
                  <a:gd name="connsiteY10" fmla="*/ 709300 h 879959"/>
                  <a:gd name="connsiteX11" fmla="*/ 305075 w 2826081"/>
                  <a:gd name="connsiteY11" fmla="*/ 709300 h 87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6081" h="879959">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gradFill flip="none" rotWithShape="1">
                <a:gsLst>
                  <a:gs pos="0">
                    <a:schemeClr val="accent4"/>
                  </a:gs>
                  <a:gs pos="50000">
                    <a:schemeClr val="accent4">
                      <a:lumMod val="75000"/>
                    </a:schemeClr>
                  </a:gs>
                  <a:gs pos="100000">
                    <a:schemeClr val="accent4"/>
                  </a:gs>
                </a:gsLst>
                <a:lin ang="0" scaled="1"/>
                <a:tileRect/>
              </a:gradFill>
              <a:ln>
                <a:noFill/>
              </a:ln>
            </p:spPr>
            <p:txBody>
              <a:bodyPr/>
              <a:lstStyle/>
              <a:p>
                <a:pPr eaLnBrk="1" fontAlgn="auto" hangingPunct="1">
                  <a:spcBef>
                    <a:spcPts val="0"/>
                  </a:spcBef>
                  <a:spcAft>
                    <a:spcPts val="0"/>
                  </a:spcAft>
                  <a:defRPr/>
                </a:pPr>
                <a:endParaRPr lang="en-US">
                  <a:latin typeface="+mn-lt"/>
                </a:endParaRPr>
              </a:p>
            </p:txBody>
          </p:sp>
          <p:sp>
            <p:nvSpPr>
              <p:cNvPr id="8" name="Freeform 10">
                <a:extLst>
                  <a:ext uri="{FF2B5EF4-FFF2-40B4-BE49-F238E27FC236}">
                    <a16:creationId xmlns:a16="http://schemas.microsoft.com/office/drawing/2014/main" id="{DDC23CF0-03C7-4527-81B1-678DC60C9B6C}"/>
                  </a:ext>
                </a:extLst>
              </p:cNvPr>
              <p:cNvSpPr>
                <a:spLocks noChangeArrowheads="1"/>
              </p:cNvSpPr>
              <p:nvPr/>
            </p:nvSpPr>
            <p:spPr bwMode="auto">
              <a:xfrm>
                <a:off x="1107335" y="2405966"/>
                <a:ext cx="2174684" cy="435372"/>
              </a:xfrm>
              <a:custGeom>
                <a:avLst/>
                <a:gdLst>
                  <a:gd name="connsiteX0" fmla="*/ 1425278 w 2850555"/>
                  <a:gd name="connsiteY0" fmla="*/ 0 h 434976"/>
                  <a:gd name="connsiteX1" fmla="*/ 2843493 w 2850555"/>
                  <a:gd name="connsiteY1" fmla="*/ 195251 h 434976"/>
                  <a:gd name="connsiteX2" fmla="*/ 2850328 w 2850555"/>
                  <a:gd name="connsiteY2" fmla="*/ 215900 h 434976"/>
                  <a:gd name="connsiteX3" fmla="*/ 2850555 w 2850555"/>
                  <a:gd name="connsiteY3" fmla="*/ 216587 h 434976"/>
                  <a:gd name="connsiteX4" fmla="*/ 2838209 w 2850555"/>
                  <a:gd name="connsiteY4" fmla="*/ 245007 h 434976"/>
                  <a:gd name="connsiteX5" fmla="*/ 2821890 w 2850555"/>
                  <a:gd name="connsiteY5" fmla="*/ 261319 h 434976"/>
                  <a:gd name="connsiteX6" fmla="*/ 1425278 w 2850555"/>
                  <a:gd name="connsiteY6" fmla="*/ 434976 h 434976"/>
                  <a:gd name="connsiteX7" fmla="*/ 28666 w 2850555"/>
                  <a:gd name="connsiteY7" fmla="*/ 261319 h 434976"/>
                  <a:gd name="connsiteX8" fmla="*/ 12128 w 2850555"/>
                  <a:gd name="connsiteY8" fmla="*/ 244788 h 434976"/>
                  <a:gd name="connsiteX9" fmla="*/ 0 w 2850555"/>
                  <a:gd name="connsiteY9" fmla="*/ 216591 h 434976"/>
                  <a:gd name="connsiteX10" fmla="*/ 229 w 2850555"/>
                  <a:gd name="connsiteY10" fmla="*/ 215900 h 434976"/>
                  <a:gd name="connsiteX11" fmla="*/ 7063 w 2850555"/>
                  <a:gd name="connsiteY11" fmla="*/ 195251 h 434976"/>
                  <a:gd name="connsiteX12" fmla="*/ 1425278 w 2850555"/>
                  <a:gd name="connsiteY12" fmla="*/ 0 h 43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0555" h="434976">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grpSp>
      </p:grpSp>
      <p:sp>
        <p:nvSpPr>
          <p:cNvPr id="15" name="TextBox 14">
            <a:extLst>
              <a:ext uri="{FF2B5EF4-FFF2-40B4-BE49-F238E27FC236}">
                <a16:creationId xmlns:a16="http://schemas.microsoft.com/office/drawing/2014/main" id="{B12DCB24-F50E-426D-8742-CFD5DB71A909}"/>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6" name="Straight Connector 15">
            <a:extLst>
              <a:ext uri="{FF2B5EF4-FFF2-40B4-BE49-F238E27FC236}">
                <a16:creationId xmlns:a16="http://schemas.microsoft.com/office/drawing/2014/main" id="{F4F82937-3E43-4BBA-8C85-9996A3699B21}"/>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DDF1F5C1-1FFE-4694-B877-07EB69D2EE2F}"/>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18" name="Rounded Rectangle 23">
            <a:extLst>
              <a:ext uri="{FF2B5EF4-FFF2-40B4-BE49-F238E27FC236}">
                <a16:creationId xmlns:a16="http://schemas.microsoft.com/office/drawing/2014/main" id="{2734682B-C580-410E-89A7-198B9D63BAFA}"/>
              </a:ext>
            </a:extLst>
          </p:cNvPr>
          <p:cNvSpPr/>
          <p:nvPr/>
        </p:nvSpPr>
        <p:spPr>
          <a:xfrm>
            <a:off x="8267700" y="2938463"/>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19" name="Rounded Rectangle 24">
            <a:extLst>
              <a:ext uri="{FF2B5EF4-FFF2-40B4-BE49-F238E27FC236}">
                <a16:creationId xmlns:a16="http://schemas.microsoft.com/office/drawing/2014/main" id="{31BC1560-468E-4E9D-B7BC-154AC68F840B}"/>
              </a:ext>
            </a:extLst>
          </p:cNvPr>
          <p:cNvSpPr/>
          <p:nvPr/>
        </p:nvSpPr>
        <p:spPr>
          <a:xfrm>
            <a:off x="8267700" y="3749675"/>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20" name="Rounded Rectangle 25">
            <a:extLst>
              <a:ext uri="{FF2B5EF4-FFF2-40B4-BE49-F238E27FC236}">
                <a16:creationId xmlns:a16="http://schemas.microsoft.com/office/drawing/2014/main" id="{5C1E986C-B0D3-4AF1-80B7-8BDE23D63EB4}"/>
              </a:ext>
            </a:extLst>
          </p:cNvPr>
          <p:cNvSpPr/>
          <p:nvPr/>
        </p:nvSpPr>
        <p:spPr>
          <a:xfrm>
            <a:off x="8267700" y="4560888"/>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sp>
        <p:nvSpPr>
          <p:cNvPr id="21" name="Rounded Rectangle 26">
            <a:extLst>
              <a:ext uri="{FF2B5EF4-FFF2-40B4-BE49-F238E27FC236}">
                <a16:creationId xmlns:a16="http://schemas.microsoft.com/office/drawing/2014/main" id="{B0335B3E-425A-40E0-83A4-4F0AB3B31DE1}"/>
              </a:ext>
            </a:extLst>
          </p:cNvPr>
          <p:cNvSpPr/>
          <p:nvPr/>
        </p:nvSpPr>
        <p:spPr>
          <a:xfrm>
            <a:off x="8267700" y="5372100"/>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solidFill>
                <a:schemeClr val="bg1">
                  <a:lumMod val="50000"/>
                </a:schemeClr>
              </a:solidFill>
            </a:endParaRPr>
          </a:p>
        </p:txBody>
      </p:sp>
      <p:grpSp>
        <p:nvGrpSpPr>
          <p:cNvPr id="22" name="Group 21">
            <a:extLst>
              <a:ext uri="{FF2B5EF4-FFF2-40B4-BE49-F238E27FC236}">
                <a16:creationId xmlns:a16="http://schemas.microsoft.com/office/drawing/2014/main" id="{587229B4-FBA7-4302-BC55-AD3E333FE537}"/>
              </a:ext>
            </a:extLst>
          </p:cNvPr>
          <p:cNvGrpSpPr>
            <a:grpSpLocks/>
          </p:cNvGrpSpPr>
          <p:nvPr/>
        </p:nvGrpSpPr>
        <p:grpSpPr bwMode="auto">
          <a:xfrm>
            <a:off x="8985250" y="2832100"/>
            <a:ext cx="2711450" cy="809625"/>
            <a:chOff x="8027893" y="2583618"/>
            <a:chExt cx="2711543" cy="810399"/>
          </a:xfrm>
        </p:grpSpPr>
        <p:sp>
          <p:nvSpPr>
            <p:cNvPr id="23" name="Text Placeholder 5">
              <a:extLst>
                <a:ext uri="{FF2B5EF4-FFF2-40B4-BE49-F238E27FC236}">
                  <a16:creationId xmlns:a16="http://schemas.microsoft.com/office/drawing/2014/main" id="{E9F4A3C7-50E8-4620-A4B3-78F8EAEA014F}"/>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63533" name="TextBox 23">
              <a:extLst>
                <a:ext uri="{FF2B5EF4-FFF2-40B4-BE49-F238E27FC236}">
                  <a16:creationId xmlns:a16="http://schemas.microsoft.com/office/drawing/2014/main" id="{8F3D220D-1FA4-49D9-9496-4E065EF10C3D}"/>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5" name="Group 24">
            <a:extLst>
              <a:ext uri="{FF2B5EF4-FFF2-40B4-BE49-F238E27FC236}">
                <a16:creationId xmlns:a16="http://schemas.microsoft.com/office/drawing/2014/main" id="{594E5127-2CF4-4367-BF76-077D44E61163}"/>
              </a:ext>
            </a:extLst>
          </p:cNvPr>
          <p:cNvGrpSpPr>
            <a:grpSpLocks/>
          </p:cNvGrpSpPr>
          <p:nvPr/>
        </p:nvGrpSpPr>
        <p:grpSpPr bwMode="auto">
          <a:xfrm>
            <a:off x="8985250" y="3654425"/>
            <a:ext cx="2711450" cy="763588"/>
            <a:chOff x="8027893" y="2583618"/>
            <a:chExt cx="2711543" cy="763946"/>
          </a:xfrm>
        </p:grpSpPr>
        <p:sp>
          <p:nvSpPr>
            <p:cNvPr id="26" name="Text Placeholder 5">
              <a:extLst>
                <a:ext uri="{FF2B5EF4-FFF2-40B4-BE49-F238E27FC236}">
                  <a16:creationId xmlns:a16="http://schemas.microsoft.com/office/drawing/2014/main" id="{3A4956B2-703E-44D4-98E3-A31FC0FA6E63}"/>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63531" name="TextBox 26">
              <a:extLst>
                <a:ext uri="{FF2B5EF4-FFF2-40B4-BE49-F238E27FC236}">
                  <a16:creationId xmlns:a16="http://schemas.microsoft.com/office/drawing/2014/main" id="{17B46070-6E8E-4CC5-8B13-77DEC3C9D50E}"/>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28" name="Group 27">
            <a:extLst>
              <a:ext uri="{FF2B5EF4-FFF2-40B4-BE49-F238E27FC236}">
                <a16:creationId xmlns:a16="http://schemas.microsoft.com/office/drawing/2014/main" id="{7E4C1735-ECAF-46F9-8034-BB1D497BA5E6}"/>
              </a:ext>
            </a:extLst>
          </p:cNvPr>
          <p:cNvGrpSpPr>
            <a:grpSpLocks/>
          </p:cNvGrpSpPr>
          <p:nvPr/>
        </p:nvGrpSpPr>
        <p:grpSpPr bwMode="auto">
          <a:xfrm>
            <a:off x="8997950" y="4460875"/>
            <a:ext cx="2711450" cy="809625"/>
            <a:chOff x="8027893" y="2583618"/>
            <a:chExt cx="2711543" cy="810399"/>
          </a:xfrm>
        </p:grpSpPr>
        <p:sp>
          <p:nvSpPr>
            <p:cNvPr id="29" name="Text Placeholder 5">
              <a:extLst>
                <a:ext uri="{FF2B5EF4-FFF2-40B4-BE49-F238E27FC236}">
                  <a16:creationId xmlns:a16="http://schemas.microsoft.com/office/drawing/2014/main" id="{7A24C53C-D6F7-4A84-9B37-6C0B09EE2DC4}"/>
                </a:ext>
              </a:extLst>
            </p:cNvPr>
            <p:cNvSpPr txBox="1">
              <a:spLocks/>
            </p:cNvSpPr>
            <p:nvPr/>
          </p:nvSpPr>
          <p:spPr>
            <a:xfrm>
              <a:off x="8040593" y="2845806"/>
              <a:ext cx="2698843" cy="548211"/>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3529" name="TextBox 29">
              <a:extLst>
                <a:ext uri="{FF2B5EF4-FFF2-40B4-BE49-F238E27FC236}">
                  <a16:creationId xmlns:a16="http://schemas.microsoft.com/office/drawing/2014/main" id="{93A68944-AE66-4F11-AE0C-E1E7DE50B7C1}"/>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31" name="Group 30">
            <a:extLst>
              <a:ext uri="{FF2B5EF4-FFF2-40B4-BE49-F238E27FC236}">
                <a16:creationId xmlns:a16="http://schemas.microsoft.com/office/drawing/2014/main" id="{4771757A-2038-42C5-944D-EF4AA39B77E7}"/>
              </a:ext>
            </a:extLst>
          </p:cNvPr>
          <p:cNvGrpSpPr>
            <a:grpSpLocks/>
          </p:cNvGrpSpPr>
          <p:nvPr/>
        </p:nvGrpSpPr>
        <p:grpSpPr bwMode="auto">
          <a:xfrm>
            <a:off x="8997950" y="5283200"/>
            <a:ext cx="2711450" cy="763588"/>
            <a:chOff x="8027893" y="2583618"/>
            <a:chExt cx="2711543" cy="763946"/>
          </a:xfrm>
        </p:grpSpPr>
        <p:sp>
          <p:nvSpPr>
            <p:cNvPr id="32" name="Text Placeholder 5">
              <a:extLst>
                <a:ext uri="{FF2B5EF4-FFF2-40B4-BE49-F238E27FC236}">
                  <a16:creationId xmlns:a16="http://schemas.microsoft.com/office/drawing/2014/main" id="{D31DB539-08DC-4650-BA49-B98D46E66127}"/>
                </a:ext>
              </a:extLst>
            </p:cNvPr>
            <p:cNvSpPr txBox="1">
              <a:spLocks/>
            </p:cNvSpPr>
            <p:nvPr/>
          </p:nvSpPr>
          <p:spPr>
            <a:xfrm>
              <a:off x="8040593" y="2845679"/>
              <a:ext cx="2698843" cy="50188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3527" name="TextBox 32">
              <a:extLst>
                <a:ext uri="{FF2B5EF4-FFF2-40B4-BE49-F238E27FC236}">
                  <a16:creationId xmlns:a16="http://schemas.microsoft.com/office/drawing/2014/main" id="{A85DA808-B0B1-4EA3-B67B-63B13C5B589D}"/>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34" name="Rectangle 33">
            <a:extLst>
              <a:ext uri="{FF2B5EF4-FFF2-40B4-BE49-F238E27FC236}">
                <a16:creationId xmlns:a16="http://schemas.microsoft.com/office/drawing/2014/main" id="{3511E7EF-9684-4266-BAE2-01BA731D2240}"/>
              </a:ext>
            </a:extLst>
          </p:cNvPr>
          <p:cNvSpPr>
            <a:spLocks noChangeArrowheads="1"/>
          </p:cNvSpPr>
          <p:nvPr/>
        </p:nvSpPr>
        <p:spPr bwMode="auto">
          <a:xfrm>
            <a:off x="8285163" y="3038475"/>
            <a:ext cx="538162"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en-US" altLang="en-US" sz="2000">
                <a:solidFill>
                  <a:srgbClr val="FFFFFF"/>
                </a:solidFill>
              </a:rPr>
              <a:t>0</a:t>
            </a:r>
            <a:r>
              <a:rPr lang="id-ID" altLang="en-US" sz="2000">
                <a:solidFill>
                  <a:srgbClr val="FFFFFF"/>
                </a:solidFill>
              </a:rPr>
              <a:t>5</a:t>
            </a:r>
            <a:endParaRPr lang="en-US" altLang="en-US" sz="2000">
              <a:solidFill>
                <a:srgbClr val="FFFFFF"/>
              </a:solidFill>
            </a:endParaRPr>
          </a:p>
        </p:txBody>
      </p:sp>
      <p:sp>
        <p:nvSpPr>
          <p:cNvPr id="35" name="Rectangle 34">
            <a:extLst>
              <a:ext uri="{FF2B5EF4-FFF2-40B4-BE49-F238E27FC236}">
                <a16:creationId xmlns:a16="http://schemas.microsoft.com/office/drawing/2014/main" id="{33827889-08EA-4D0A-91A4-F961D4D5667B}"/>
              </a:ext>
            </a:extLst>
          </p:cNvPr>
          <p:cNvSpPr>
            <a:spLocks noChangeArrowheads="1"/>
          </p:cNvSpPr>
          <p:nvPr/>
        </p:nvSpPr>
        <p:spPr bwMode="auto">
          <a:xfrm>
            <a:off x="8277225" y="3875088"/>
            <a:ext cx="5381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06</a:t>
            </a:r>
            <a:endParaRPr lang="en-US" altLang="en-US" sz="2000">
              <a:solidFill>
                <a:srgbClr val="FFFFFF"/>
              </a:solidFill>
            </a:endParaRPr>
          </a:p>
        </p:txBody>
      </p:sp>
      <p:sp>
        <p:nvSpPr>
          <p:cNvPr id="36" name="Rectangle 35">
            <a:extLst>
              <a:ext uri="{FF2B5EF4-FFF2-40B4-BE49-F238E27FC236}">
                <a16:creationId xmlns:a16="http://schemas.microsoft.com/office/drawing/2014/main" id="{FA77F38C-B1CB-4252-A06D-A8D4B8344426}"/>
              </a:ext>
            </a:extLst>
          </p:cNvPr>
          <p:cNvSpPr>
            <a:spLocks noChangeArrowheads="1"/>
          </p:cNvSpPr>
          <p:nvPr/>
        </p:nvSpPr>
        <p:spPr bwMode="auto">
          <a:xfrm>
            <a:off x="8293100" y="4683125"/>
            <a:ext cx="5365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07</a:t>
            </a:r>
            <a:endParaRPr lang="en-US" altLang="en-US" sz="2000">
              <a:solidFill>
                <a:srgbClr val="FFFFFF"/>
              </a:solidFill>
            </a:endParaRPr>
          </a:p>
        </p:txBody>
      </p:sp>
      <p:sp>
        <p:nvSpPr>
          <p:cNvPr id="37" name="Rectangle 36">
            <a:extLst>
              <a:ext uri="{FF2B5EF4-FFF2-40B4-BE49-F238E27FC236}">
                <a16:creationId xmlns:a16="http://schemas.microsoft.com/office/drawing/2014/main" id="{2529E660-6866-4694-A562-547709940533}"/>
              </a:ext>
            </a:extLst>
          </p:cNvPr>
          <p:cNvSpPr>
            <a:spLocks noChangeArrowheads="1"/>
          </p:cNvSpPr>
          <p:nvPr/>
        </p:nvSpPr>
        <p:spPr bwMode="auto">
          <a:xfrm>
            <a:off x="8285163" y="5472113"/>
            <a:ext cx="5381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lnSpc>
                <a:spcPct val="89000"/>
              </a:lnSpc>
            </a:pPr>
            <a:r>
              <a:rPr lang="id-ID" altLang="en-US" sz="2000">
                <a:solidFill>
                  <a:srgbClr val="FFFFFF"/>
                </a:solidFill>
              </a:rPr>
              <a:t>08</a:t>
            </a:r>
            <a:endParaRPr lang="en-US" altLang="en-US" sz="2000">
              <a:solidFill>
                <a:srgbClr val="FFFFFF"/>
              </a:solidFill>
            </a:endParaRPr>
          </a:p>
        </p:txBody>
      </p:sp>
      <p:sp>
        <p:nvSpPr>
          <p:cNvPr id="38" name="Rounded Rectangle 44">
            <a:extLst>
              <a:ext uri="{FF2B5EF4-FFF2-40B4-BE49-F238E27FC236}">
                <a16:creationId xmlns:a16="http://schemas.microsoft.com/office/drawing/2014/main" id="{F84456F1-EE45-4635-B35C-1B03F5276081}"/>
              </a:ext>
            </a:extLst>
          </p:cNvPr>
          <p:cNvSpPr/>
          <p:nvPr/>
        </p:nvSpPr>
        <p:spPr>
          <a:xfrm>
            <a:off x="3286125" y="3016250"/>
            <a:ext cx="555625" cy="550863"/>
          </a:xfrm>
          <a:prstGeom prst="roundRect">
            <a:avLst/>
          </a:prstGeom>
          <a:solidFill>
            <a:schemeClr val="accent1">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39" name="Rounded Rectangle 45">
            <a:extLst>
              <a:ext uri="{FF2B5EF4-FFF2-40B4-BE49-F238E27FC236}">
                <a16:creationId xmlns:a16="http://schemas.microsoft.com/office/drawing/2014/main" id="{037D47A2-CC0F-4DFE-B7B1-378A63F7A6DD}"/>
              </a:ext>
            </a:extLst>
          </p:cNvPr>
          <p:cNvSpPr/>
          <p:nvPr/>
        </p:nvSpPr>
        <p:spPr>
          <a:xfrm>
            <a:off x="3286125" y="3827463"/>
            <a:ext cx="555625" cy="550862"/>
          </a:xfrm>
          <a:prstGeom prst="roundRect">
            <a:avLst/>
          </a:prstGeom>
          <a:solidFill>
            <a:schemeClr val="accent2">
              <a:lumMod val="60000"/>
              <a:lumOff val="40000"/>
            </a:schemeClr>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40" name="Rounded Rectangle 46">
            <a:extLst>
              <a:ext uri="{FF2B5EF4-FFF2-40B4-BE49-F238E27FC236}">
                <a16:creationId xmlns:a16="http://schemas.microsoft.com/office/drawing/2014/main" id="{ACC3DAD7-6CFF-42BE-A1C2-6A8424A3FBDF}"/>
              </a:ext>
            </a:extLst>
          </p:cNvPr>
          <p:cNvSpPr/>
          <p:nvPr/>
        </p:nvSpPr>
        <p:spPr>
          <a:xfrm>
            <a:off x="3286125" y="4638675"/>
            <a:ext cx="555625" cy="550863"/>
          </a:xfrm>
          <a:prstGeom prst="roundRect">
            <a:avLst/>
          </a:prstGeom>
          <a:solidFill>
            <a:schemeClr val="accent5"/>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sp>
        <p:nvSpPr>
          <p:cNvPr id="41" name="Rounded Rectangle 47">
            <a:extLst>
              <a:ext uri="{FF2B5EF4-FFF2-40B4-BE49-F238E27FC236}">
                <a16:creationId xmlns:a16="http://schemas.microsoft.com/office/drawing/2014/main" id="{DB0CA5DC-01E0-419A-B526-09AB8F4CB58F}"/>
              </a:ext>
            </a:extLst>
          </p:cNvPr>
          <p:cNvSpPr/>
          <p:nvPr/>
        </p:nvSpPr>
        <p:spPr>
          <a:xfrm>
            <a:off x="3286125" y="5449888"/>
            <a:ext cx="555625" cy="550862"/>
          </a:xfrm>
          <a:prstGeom prst="roundRect">
            <a:avLst/>
          </a:prstGeom>
          <a:solidFill>
            <a:schemeClr val="accent4"/>
          </a:solidFill>
          <a:ln>
            <a:noFill/>
          </a:ln>
          <a:effectLst>
            <a:outerShdw blurRad="2540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fontAlgn="auto" hangingPunct="1">
              <a:spcBef>
                <a:spcPts val="0"/>
              </a:spcBef>
              <a:spcAft>
                <a:spcPts val="0"/>
              </a:spcAft>
              <a:defRPr/>
            </a:pPr>
            <a:endParaRPr lang="id-ID" sz="1200">
              <a:solidFill>
                <a:schemeClr val="bg1">
                  <a:lumMod val="50000"/>
                </a:schemeClr>
              </a:solidFill>
            </a:endParaRPr>
          </a:p>
        </p:txBody>
      </p:sp>
      <p:grpSp>
        <p:nvGrpSpPr>
          <p:cNvPr id="42" name="Group 41">
            <a:extLst>
              <a:ext uri="{FF2B5EF4-FFF2-40B4-BE49-F238E27FC236}">
                <a16:creationId xmlns:a16="http://schemas.microsoft.com/office/drawing/2014/main" id="{D860AF5D-969A-49D8-A96D-9695C55007CE}"/>
              </a:ext>
            </a:extLst>
          </p:cNvPr>
          <p:cNvGrpSpPr>
            <a:grpSpLocks/>
          </p:cNvGrpSpPr>
          <p:nvPr/>
        </p:nvGrpSpPr>
        <p:grpSpPr bwMode="auto">
          <a:xfrm>
            <a:off x="482600" y="2938463"/>
            <a:ext cx="2697163" cy="809625"/>
            <a:chOff x="8041341" y="2583618"/>
            <a:chExt cx="2698095" cy="810399"/>
          </a:xfrm>
        </p:grpSpPr>
        <p:sp>
          <p:nvSpPr>
            <p:cNvPr id="43" name="Text Placeholder 5">
              <a:extLst>
                <a:ext uri="{FF2B5EF4-FFF2-40B4-BE49-F238E27FC236}">
                  <a16:creationId xmlns:a16="http://schemas.microsoft.com/office/drawing/2014/main" id="{92F08171-F0B7-4098-B11D-A78C00C74310}"/>
                </a:ext>
              </a:extLst>
            </p:cNvPr>
            <p:cNvSpPr txBox="1">
              <a:spLocks/>
            </p:cNvSpPr>
            <p:nvPr/>
          </p:nvSpPr>
          <p:spPr>
            <a:xfrm>
              <a:off x="8041341" y="2845805"/>
              <a:ext cx="2698095"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63525" name="TextBox 43">
              <a:extLst>
                <a:ext uri="{FF2B5EF4-FFF2-40B4-BE49-F238E27FC236}">
                  <a16:creationId xmlns:a16="http://schemas.microsoft.com/office/drawing/2014/main" id="{B86B7B85-2417-4C5A-886A-58D3D57BE1E5}"/>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5" name="Group 44">
            <a:extLst>
              <a:ext uri="{FF2B5EF4-FFF2-40B4-BE49-F238E27FC236}">
                <a16:creationId xmlns:a16="http://schemas.microsoft.com/office/drawing/2014/main" id="{0A0716E3-16CD-4FA9-8DEC-C6560643DCC1}"/>
              </a:ext>
            </a:extLst>
          </p:cNvPr>
          <p:cNvGrpSpPr>
            <a:grpSpLocks/>
          </p:cNvGrpSpPr>
          <p:nvPr/>
        </p:nvGrpSpPr>
        <p:grpSpPr bwMode="auto">
          <a:xfrm>
            <a:off x="482600" y="3760788"/>
            <a:ext cx="2697163" cy="763587"/>
            <a:chOff x="8041341" y="2583618"/>
            <a:chExt cx="2698095" cy="763946"/>
          </a:xfrm>
        </p:grpSpPr>
        <p:sp>
          <p:nvSpPr>
            <p:cNvPr id="46" name="Text Placeholder 5">
              <a:extLst>
                <a:ext uri="{FF2B5EF4-FFF2-40B4-BE49-F238E27FC236}">
                  <a16:creationId xmlns:a16="http://schemas.microsoft.com/office/drawing/2014/main" id="{464B00C1-39C8-4487-97AA-597B7F8696DF}"/>
                </a:ext>
              </a:extLst>
            </p:cNvPr>
            <p:cNvSpPr txBox="1">
              <a:spLocks/>
            </p:cNvSpPr>
            <p:nvPr/>
          </p:nvSpPr>
          <p:spPr>
            <a:xfrm>
              <a:off x="8041341" y="2845678"/>
              <a:ext cx="2698095" cy="50188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 </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sp>
          <p:nvSpPr>
            <p:cNvPr id="63523" name="TextBox 46">
              <a:extLst>
                <a:ext uri="{FF2B5EF4-FFF2-40B4-BE49-F238E27FC236}">
                  <a16:creationId xmlns:a16="http://schemas.microsoft.com/office/drawing/2014/main" id="{3007EDEC-2579-4197-A398-F158C4BDA80D}"/>
                </a:ext>
              </a:extLst>
            </p:cNvPr>
            <p:cNvSpPr txBox="1">
              <a:spLocks noChangeArrowheads="1"/>
            </p:cNvSpPr>
            <p:nvPr/>
          </p:nvSpPr>
          <p:spPr bwMode="auto">
            <a:xfrm>
              <a:off x="8470515"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8" name="Group 47">
            <a:extLst>
              <a:ext uri="{FF2B5EF4-FFF2-40B4-BE49-F238E27FC236}">
                <a16:creationId xmlns:a16="http://schemas.microsoft.com/office/drawing/2014/main" id="{0E218271-9B34-4BE0-A53A-850C39F23630}"/>
              </a:ext>
            </a:extLst>
          </p:cNvPr>
          <p:cNvGrpSpPr>
            <a:grpSpLocks/>
          </p:cNvGrpSpPr>
          <p:nvPr/>
        </p:nvGrpSpPr>
        <p:grpSpPr bwMode="auto">
          <a:xfrm>
            <a:off x="495300" y="4538663"/>
            <a:ext cx="2698750" cy="838200"/>
            <a:chOff x="8041341" y="2555575"/>
            <a:chExt cx="2698095" cy="838442"/>
          </a:xfrm>
        </p:grpSpPr>
        <p:sp>
          <p:nvSpPr>
            <p:cNvPr id="49" name="Text Placeholder 5">
              <a:extLst>
                <a:ext uri="{FF2B5EF4-FFF2-40B4-BE49-F238E27FC236}">
                  <a16:creationId xmlns:a16="http://schemas.microsoft.com/office/drawing/2014/main" id="{65A228B2-1024-4610-AAD3-6C20F7C427E1}"/>
                </a:ext>
              </a:extLst>
            </p:cNvPr>
            <p:cNvSpPr txBox="1">
              <a:spLocks/>
            </p:cNvSpPr>
            <p:nvPr/>
          </p:nvSpPr>
          <p:spPr>
            <a:xfrm>
              <a:off x="8041341" y="2846171"/>
              <a:ext cx="2698095" cy="54784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63521" name="TextBox 49">
              <a:extLst>
                <a:ext uri="{FF2B5EF4-FFF2-40B4-BE49-F238E27FC236}">
                  <a16:creationId xmlns:a16="http://schemas.microsoft.com/office/drawing/2014/main" id="{B3ACB549-022D-470C-9317-00199193F43D}"/>
                </a:ext>
              </a:extLst>
            </p:cNvPr>
            <p:cNvSpPr txBox="1">
              <a:spLocks noChangeArrowheads="1"/>
            </p:cNvSpPr>
            <p:nvPr/>
          </p:nvSpPr>
          <p:spPr bwMode="auto">
            <a:xfrm>
              <a:off x="8472622" y="2555575"/>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51" name="Group 50">
            <a:extLst>
              <a:ext uri="{FF2B5EF4-FFF2-40B4-BE49-F238E27FC236}">
                <a16:creationId xmlns:a16="http://schemas.microsoft.com/office/drawing/2014/main" id="{2F8A7421-F3A8-4176-8EEF-664B2B780F9A}"/>
              </a:ext>
            </a:extLst>
          </p:cNvPr>
          <p:cNvGrpSpPr>
            <a:grpSpLocks/>
          </p:cNvGrpSpPr>
          <p:nvPr/>
        </p:nvGrpSpPr>
        <p:grpSpPr bwMode="auto">
          <a:xfrm>
            <a:off x="495300" y="5426075"/>
            <a:ext cx="2698750" cy="727075"/>
            <a:chOff x="8041341" y="2620321"/>
            <a:chExt cx="2698095" cy="727243"/>
          </a:xfrm>
        </p:grpSpPr>
        <p:sp>
          <p:nvSpPr>
            <p:cNvPr id="52" name="Text Placeholder 5">
              <a:extLst>
                <a:ext uri="{FF2B5EF4-FFF2-40B4-BE49-F238E27FC236}">
                  <a16:creationId xmlns:a16="http://schemas.microsoft.com/office/drawing/2014/main" id="{37D7702A-30B9-410B-8F02-10BC44AB247F}"/>
                </a:ext>
              </a:extLst>
            </p:cNvPr>
            <p:cNvSpPr txBox="1">
              <a:spLocks/>
            </p:cNvSpPr>
            <p:nvPr/>
          </p:nvSpPr>
          <p:spPr>
            <a:xfrm>
              <a:off x="8041341" y="2845798"/>
              <a:ext cx="2698095" cy="501766"/>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63519" name="TextBox 52">
              <a:extLst>
                <a:ext uri="{FF2B5EF4-FFF2-40B4-BE49-F238E27FC236}">
                  <a16:creationId xmlns:a16="http://schemas.microsoft.com/office/drawing/2014/main" id="{011E2AA1-ECAD-4FE7-9DBA-11AAA8025148}"/>
                </a:ext>
              </a:extLst>
            </p:cNvPr>
            <p:cNvSpPr txBox="1">
              <a:spLocks noChangeArrowheads="1"/>
            </p:cNvSpPr>
            <p:nvPr/>
          </p:nvSpPr>
          <p:spPr bwMode="auto">
            <a:xfrm>
              <a:off x="8486069" y="2620321"/>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sp>
        <p:nvSpPr>
          <p:cNvPr id="54" name="Rectangle 53">
            <a:extLst>
              <a:ext uri="{FF2B5EF4-FFF2-40B4-BE49-F238E27FC236}">
                <a16:creationId xmlns:a16="http://schemas.microsoft.com/office/drawing/2014/main" id="{F00A1207-D137-4936-AB79-BE153A2BE2C1}"/>
              </a:ext>
            </a:extLst>
          </p:cNvPr>
          <p:cNvSpPr>
            <a:spLocks noChangeArrowheads="1"/>
          </p:cNvSpPr>
          <p:nvPr/>
        </p:nvSpPr>
        <p:spPr bwMode="auto">
          <a:xfrm>
            <a:off x="3303588" y="3117850"/>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en-US" altLang="en-US" sz="2000">
                <a:solidFill>
                  <a:srgbClr val="FFFFFF"/>
                </a:solidFill>
              </a:rPr>
              <a:t>01</a:t>
            </a:r>
          </a:p>
        </p:txBody>
      </p:sp>
      <p:sp>
        <p:nvSpPr>
          <p:cNvPr id="55" name="Rectangle 54">
            <a:extLst>
              <a:ext uri="{FF2B5EF4-FFF2-40B4-BE49-F238E27FC236}">
                <a16:creationId xmlns:a16="http://schemas.microsoft.com/office/drawing/2014/main" id="{46898CD8-3B76-42B7-9B74-22927053609C}"/>
              </a:ext>
            </a:extLst>
          </p:cNvPr>
          <p:cNvSpPr>
            <a:spLocks noChangeArrowheads="1"/>
          </p:cNvSpPr>
          <p:nvPr/>
        </p:nvSpPr>
        <p:spPr bwMode="auto">
          <a:xfrm>
            <a:off x="3295650" y="3952875"/>
            <a:ext cx="536575"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02</a:t>
            </a:r>
            <a:endParaRPr lang="en-US" altLang="en-US" sz="2000">
              <a:solidFill>
                <a:srgbClr val="FFFFFF"/>
              </a:solidFill>
            </a:endParaRPr>
          </a:p>
        </p:txBody>
      </p:sp>
      <p:sp>
        <p:nvSpPr>
          <p:cNvPr id="56" name="Rectangle 55">
            <a:extLst>
              <a:ext uri="{FF2B5EF4-FFF2-40B4-BE49-F238E27FC236}">
                <a16:creationId xmlns:a16="http://schemas.microsoft.com/office/drawing/2014/main" id="{4323CA94-8EAB-4C12-BB17-62F3EE09F60E}"/>
              </a:ext>
            </a:extLst>
          </p:cNvPr>
          <p:cNvSpPr>
            <a:spLocks noChangeArrowheads="1"/>
          </p:cNvSpPr>
          <p:nvPr/>
        </p:nvSpPr>
        <p:spPr bwMode="auto">
          <a:xfrm>
            <a:off x="3309938" y="4760913"/>
            <a:ext cx="5381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03</a:t>
            </a:r>
            <a:endParaRPr lang="en-US" altLang="en-US" sz="2000">
              <a:solidFill>
                <a:srgbClr val="FFFFFF"/>
              </a:solidFill>
            </a:endParaRPr>
          </a:p>
        </p:txBody>
      </p:sp>
      <p:sp>
        <p:nvSpPr>
          <p:cNvPr id="57" name="Rectangle 56">
            <a:extLst>
              <a:ext uri="{FF2B5EF4-FFF2-40B4-BE49-F238E27FC236}">
                <a16:creationId xmlns:a16="http://schemas.microsoft.com/office/drawing/2014/main" id="{31E0258F-58AD-4E7C-91BD-909D8A7F2136}"/>
              </a:ext>
            </a:extLst>
          </p:cNvPr>
          <p:cNvSpPr>
            <a:spLocks noChangeArrowheads="1"/>
          </p:cNvSpPr>
          <p:nvPr/>
        </p:nvSpPr>
        <p:spPr bwMode="auto">
          <a:xfrm>
            <a:off x="3303588" y="5549900"/>
            <a:ext cx="538162"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20" rIns="121920" bIns="6096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lnSpc>
                <a:spcPct val="89000"/>
              </a:lnSpc>
            </a:pPr>
            <a:r>
              <a:rPr lang="id-ID" altLang="en-US" sz="2000">
                <a:solidFill>
                  <a:srgbClr val="FFFFFF"/>
                </a:solidFill>
              </a:rPr>
              <a:t>04</a:t>
            </a:r>
            <a:endParaRPr lang="en-US" altLang="en-US" sz="2000">
              <a:solidFill>
                <a:srgbClr val="FFFFFF"/>
              </a:solidFill>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900" decel="100000" fill="hold"/>
                                        <p:tgtEl>
                                          <p:spTgt spid="1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22" presetClass="entr" presetSubtype="1"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up)">
                                      <p:cBhvr>
                                        <p:cTn id="23" dur="500"/>
                                        <p:tgtEl>
                                          <p:spTgt spid="42"/>
                                        </p:tgtEl>
                                      </p:cBhvr>
                                    </p:animEffect>
                                  </p:childTnLst>
                                </p:cTn>
                              </p:par>
                            </p:childTnLst>
                          </p:cTn>
                        </p:par>
                        <p:par>
                          <p:cTn id="24" fill="hold" nodeType="afterGroup">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par>
                                <p:cTn id="28" presetID="22" presetClass="entr" presetSubtype="1" fill="hold" nodeType="with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up)">
                                      <p:cBhvr>
                                        <p:cTn id="30" dur="500"/>
                                        <p:tgtEl>
                                          <p:spTgt spid="45"/>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childTnLst>
                                </p:cTn>
                              </p:par>
                              <p:par>
                                <p:cTn id="35" presetID="22" presetClass="entr" presetSubtype="1" fill="hold" nodeType="with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ipe(up)">
                                      <p:cBhvr>
                                        <p:cTn id="37" dur="500"/>
                                        <p:tgtEl>
                                          <p:spTgt spid="48"/>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22" presetClass="entr" presetSubtype="1" fill="hold" nodeType="with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wipe(up)">
                                      <p:cBhvr>
                                        <p:cTn id="44" dur="500"/>
                                        <p:tgtEl>
                                          <p:spTgt spid="51"/>
                                        </p:tgtEl>
                                      </p:cBhvr>
                                    </p:animEffect>
                                  </p:childTnLst>
                                </p:cTn>
                              </p:par>
                            </p:childTnLst>
                          </p:cTn>
                        </p:par>
                        <p:par>
                          <p:cTn id="45" fill="hold" nodeType="afterGroup">
                            <p:stCondLst>
                              <p:cond delay="3000"/>
                            </p:stCondLst>
                            <p:childTnLst>
                              <p:par>
                                <p:cTn id="46" presetID="22" presetClass="entr" presetSubtype="1" fill="hold" nodeType="afterEffect">
                                  <p:stCondLst>
                                    <p:cond delay="0"/>
                                  </p:stCondLst>
                                  <p:childTnLst>
                                    <p:set>
                                      <p:cBhvr>
                                        <p:cTn id="47" dur="1" fill="hold">
                                          <p:stCondLst>
                                            <p:cond delay="0"/>
                                          </p:stCondLst>
                                        </p:cTn>
                                        <p:tgtEl>
                                          <p:spTgt spid="2"/>
                                        </p:tgtEl>
                                        <p:attrNameLst>
                                          <p:attrName>style.visibility</p:attrName>
                                        </p:attrNameLst>
                                      </p:cBhvr>
                                      <p:to>
                                        <p:strVal val="visible"/>
                                      </p:to>
                                    </p:set>
                                    <p:animEffect transition="in" filter="wipe(up)">
                                      <p:cBhvr>
                                        <p:cTn id="48" dur="500"/>
                                        <p:tgtEl>
                                          <p:spTgt spid="2"/>
                                        </p:tgtEl>
                                      </p:cBhvr>
                                    </p:animEffect>
                                  </p:childTnLst>
                                </p:cTn>
                              </p:par>
                            </p:childTnLst>
                          </p:cTn>
                        </p:par>
                        <p:par>
                          <p:cTn id="49" fill="hold" nodeType="afterGroup">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par>
                                <p:cTn id="53" presetID="22" presetClass="entr" presetSubtype="1" fill="hold"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up)">
                                      <p:cBhvr>
                                        <p:cTn id="55" dur="500"/>
                                        <p:tgtEl>
                                          <p:spTgt spid="22"/>
                                        </p:tgtEl>
                                      </p:cBhvr>
                                    </p:animEffect>
                                  </p:childTnLst>
                                </p:cTn>
                              </p:par>
                            </p:childTnLst>
                          </p:cTn>
                        </p:par>
                        <p:par>
                          <p:cTn id="56" fill="hold" nodeType="afterGroup">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par>
                                <p:cTn id="60" presetID="22" presetClass="entr" presetSubtype="1"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wipe(up)">
                                      <p:cBhvr>
                                        <p:cTn id="62" dur="500"/>
                                        <p:tgtEl>
                                          <p:spTgt spid="25"/>
                                        </p:tgtEl>
                                      </p:cBhvr>
                                    </p:animEffect>
                                  </p:childTnLst>
                                </p:cTn>
                              </p:par>
                            </p:childTnLst>
                          </p:cTn>
                        </p:par>
                        <p:par>
                          <p:cTn id="63" fill="hold" nodeType="afterGroup">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22" presetClass="entr" presetSubtype="1" fill="hold"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wipe(up)">
                                      <p:cBhvr>
                                        <p:cTn id="69" dur="500"/>
                                        <p:tgtEl>
                                          <p:spTgt spid="28"/>
                                        </p:tgtEl>
                                      </p:cBhvr>
                                    </p:animEffect>
                                  </p:childTnLst>
                                </p:cTn>
                              </p:par>
                            </p:childTnLst>
                          </p:cTn>
                        </p:par>
                        <p:par>
                          <p:cTn id="70" fill="hold" nodeType="afterGroup">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nodeType="afterGroup">
                            <p:stCondLst>
                              <p:cond delay="5500"/>
                            </p:stCondLst>
                            <p:childTnLst>
                              <p:par>
                                <p:cTn id="78" presetID="2" presetClass="exit" presetSubtype="1" fill="hold" grpId="1" nodeType="afterEffect">
                                  <p:stCondLst>
                                    <p:cond delay="0"/>
                                  </p:stCondLst>
                                  <p:childTnLst>
                                    <p:anim calcmode="lin" valueType="num">
                                      <p:cBhvr additive="base">
                                        <p:cTn id="79" dur="500"/>
                                        <p:tgtEl>
                                          <p:spTgt spid="15"/>
                                        </p:tgtEl>
                                        <p:attrNameLst>
                                          <p:attrName>ppt_x</p:attrName>
                                        </p:attrNameLst>
                                      </p:cBhvr>
                                      <p:tavLst>
                                        <p:tav tm="0">
                                          <p:val>
                                            <p:strVal val="ppt_x"/>
                                          </p:val>
                                        </p:tav>
                                        <p:tav tm="100000">
                                          <p:val>
                                            <p:strVal val="ppt_x"/>
                                          </p:val>
                                        </p:tav>
                                      </p:tavLst>
                                    </p:anim>
                                    <p:anim calcmode="lin" valueType="num">
                                      <p:cBhvr additive="base">
                                        <p:cTn id="80" dur="500"/>
                                        <p:tgtEl>
                                          <p:spTgt spid="15"/>
                                        </p:tgtEl>
                                        <p:attrNameLst>
                                          <p:attrName>ppt_y</p:attrName>
                                        </p:attrNameLst>
                                      </p:cBhvr>
                                      <p:tavLst>
                                        <p:tav tm="0">
                                          <p:val>
                                            <p:strVal val="ppt_y"/>
                                          </p:val>
                                        </p:tav>
                                        <p:tav tm="100000">
                                          <p:val>
                                            <p:strVal val="0-ppt_h/2"/>
                                          </p:val>
                                        </p:tav>
                                      </p:tavLst>
                                    </p:anim>
                                    <p:set>
                                      <p:cBhvr>
                                        <p:cTn id="81" dur="1" fill="hold">
                                          <p:stCondLst>
                                            <p:cond delay="499"/>
                                          </p:stCondLst>
                                        </p:cTn>
                                        <p:tgtEl>
                                          <p:spTgt spid="15"/>
                                        </p:tgtEl>
                                        <p:attrNameLst>
                                          <p:attrName>style.visibility</p:attrName>
                                        </p:attrNameLst>
                                      </p:cBhvr>
                                      <p:to>
                                        <p:strVal val="hidden"/>
                                      </p:to>
                                    </p:set>
                                  </p:childTnLst>
                                </p:cTn>
                              </p:par>
                              <p:par>
                                <p:cTn id="82" presetID="2" presetClass="exit" presetSubtype="1" fill="hold" nodeType="withEffect">
                                  <p:stCondLst>
                                    <p:cond delay="0"/>
                                  </p:stCondLst>
                                  <p:childTnLst>
                                    <p:anim calcmode="lin" valueType="num">
                                      <p:cBhvr additive="base">
                                        <p:cTn id="83" dur="500"/>
                                        <p:tgtEl>
                                          <p:spTgt spid="16"/>
                                        </p:tgtEl>
                                        <p:attrNameLst>
                                          <p:attrName>ppt_x</p:attrName>
                                        </p:attrNameLst>
                                      </p:cBhvr>
                                      <p:tavLst>
                                        <p:tav tm="0">
                                          <p:val>
                                            <p:strVal val="ppt_x"/>
                                          </p:val>
                                        </p:tav>
                                        <p:tav tm="100000">
                                          <p:val>
                                            <p:strVal val="ppt_x"/>
                                          </p:val>
                                        </p:tav>
                                      </p:tavLst>
                                    </p:anim>
                                    <p:anim calcmode="lin" valueType="num">
                                      <p:cBhvr additive="base">
                                        <p:cTn id="84" dur="500"/>
                                        <p:tgtEl>
                                          <p:spTgt spid="16"/>
                                        </p:tgtEl>
                                        <p:attrNameLst>
                                          <p:attrName>ppt_y</p:attrName>
                                        </p:attrNameLst>
                                      </p:cBhvr>
                                      <p:tavLst>
                                        <p:tav tm="0">
                                          <p:val>
                                            <p:strVal val="ppt_y"/>
                                          </p:val>
                                        </p:tav>
                                        <p:tav tm="100000">
                                          <p:val>
                                            <p:strVal val="0-ppt_h/2"/>
                                          </p:val>
                                        </p:tav>
                                      </p:tavLst>
                                    </p:anim>
                                    <p:set>
                                      <p:cBhvr>
                                        <p:cTn id="85" dur="1" fill="hold">
                                          <p:stCondLst>
                                            <p:cond delay="499"/>
                                          </p:stCondLst>
                                        </p:cTn>
                                        <p:tgtEl>
                                          <p:spTgt spid="16"/>
                                        </p:tgtEl>
                                        <p:attrNameLst>
                                          <p:attrName>style.visibility</p:attrName>
                                        </p:attrNameLst>
                                      </p:cBhvr>
                                      <p:to>
                                        <p:strVal val="hidden"/>
                                      </p:to>
                                    </p:set>
                                  </p:childTnLst>
                                </p:cTn>
                              </p:par>
                              <p:par>
                                <p:cTn id="86" presetID="2" presetClass="exit" presetSubtype="1" fill="hold" grpId="1" nodeType="withEffect">
                                  <p:stCondLst>
                                    <p:cond delay="0"/>
                                  </p:stCondLst>
                                  <p:childTnLst>
                                    <p:anim calcmode="lin" valueType="num">
                                      <p:cBhvr additive="base">
                                        <p:cTn id="87" dur="500"/>
                                        <p:tgtEl>
                                          <p:spTgt spid="17"/>
                                        </p:tgtEl>
                                        <p:attrNameLst>
                                          <p:attrName>ppt_x</p:attrName>
                                        </p:attrNameLst>
                                      </p:cBhvr>
                                      <p:tavLst>
                                        <p:tav tm="0">
                                          <p:val>
                                            <p:strVal val="ppt_x"/>
                                          </p:val>
                                        </p:tav>
                                        <p:tav tm="100000">
                                          <p:val>
                                            <p:strVal val="ppt_x"/>
                                          </p:val>
                                        </p:tav>
                                      </p:tavLst>
                                    </p:anim>
                                    <p:anim calcmode="lin" valueType="num">
                                      <p:cBhvr additive="base">
                                        <p:cTn id="88" dur="500"/>
                                        <p:tgtEl>
                                          <p:spTgt spid="17"/>
                                        </p:tgtEl>
                                        <p:attrNameLst>
                                          <p:attrName>ppt_y</p:attrName>
                                        </p:attrNameLst>
                                      </p:cBhvr>
                                      <p:tavLst>
                                        <p:tav tm="0">
                                          <p:val>
                                            <p:strVal val="ppt_y"/>
                                          </p:val>
                                        </p:tav>
                                        <p:tav tm="100000">
                                          <p:val>
                                            <p:strVal val="0-ppt_h/2"/>
                                          </p:val>
                                        </p:tav>
                                      </p:tavLst>
                                    </p:anim>
                                    <p:set>
                                      <p:cBhvr>
                                        <p:cTn id="89" dur="1" fill="hold">
                                          <p:stCondLst>
                                            <p:cond delay="499"/>
                                          </p:stCondLst>
                                        </p:cTn>
                                        <p:tgtEl>
                                          <p:spTgt spid="17"/>
                                        </p:tgtEl>
                                        <p:attrNameLst>
                                          <p:attrName>style.visibility</p:attrName>
                                        </p:attrNameLst>
                                      </p:cBhvr>
                                      <p:to>
                                        <p:strVal val="hidden"/>
                                      </p:to>
                                    </p:set>
                                  </p:childTnLst>
                                </p:cTn>
                              </p:par>
                              <p:par>
                                <p:cTn id="90" presetID="2" presetClass="exit" presetSubtype="1" fill="hold" grpId="1" nodeType="withEffect">
                                  <p:stCondLst>
                                    <p:cond delay="0"/>
                                  </p:stCondLst>
                                  <p:childTnLst>
                                    <p:anim calcmode="lin" valueType="num">
                                      <p:cBhvr additive="base">
                                        <p:cTn id="91" dur="500"/>
                                        <p:tgtEl>
                                          <p:spTgt spid="38"/>
                                        </p:tgtEl>
                                        <p:attrNameLst>
                                          <p:attrName>ppt_x</p:attrName>
                                        </p:attrNameLst>
                                      </p:cBhvr>
                                      <p:tavLst>
                                        <p:tav tm="0">
                                          <p:val>
                                            <p:strVal val="ppt_x"/>
                                          </p:val>
                                        </p:tav>
                                        <p:tav tm="100000">
                                          <p:val>
                                            <p:strVal val="ppt_x"/>
                                          </p:val>
                                        </p:tav>
                                      </p:tavLst>
                                    </p:anim>
                                    <p:anim calcmode="lin" valueType="num">
                                      <p:cBhvr additive="base">
                                        <p:cTn id="92" dur="500"/>
                                        <p:tgtEl>
                                          <p:spTgt spid="38"/>
                                        </p:tgtEl>
                                        <p:attrNameLst>
                                          <p:attrName>ppt_y</p:attrName>
                                        </p:attrNameLst>
                                      </p:cBhvr>
                                      <p:tavLst>
                                        <p:tav tm="0">
                                          <p:val>
                                            <p:strVal val="ppt_y"/>
                                          </p:val>
                                        </p:tav>
                                        <p:tav tm="100000">
                                          <p:val>
                                            <p:strVal val="0-ppt_h/2"/>
                                          </p:val>
                                        </p:tav>
                                      </p:tavLst>
                                    </p:anim>
                                    <p:set>
                                      <p:cBhvr>
                                        <p:cTn id="93" dur="1" fill="hold">
                                          <p:stCondLst>
                                            <p:cond delay="499"/>
                                          </p:stCondLst>
                                        </p:cTn>
                                        <p:tgtEl>
                                          <p:spTgt spid="38"/>
                                        </p:tgtEl>
                                        <p:attrNameLst>
                                          <p:attrName>style.visibility</p:attrName>
                                        </p:attrNameLst>
                                      </p:cBhvr>
                                      <p:to>
                                        <p:strVal val="hidden"/>
                                      </p:to>
                                    </p:set>
                                  </p:childTnLst>
                                </p:cTn>
                              </p:par>
                              <p:par>
                                <p:cTn id="94" presetID="2" presetClass="exit" presetSubtype="1" fill="hold" nodeType="withEffect">
                                  <p:stCondLst>
                                    <p:cond delay="0"/>
                                  </p:stCondLst>
                                  <p:childTnLst>
                                    <p:anim calcmode="lin" valueType="num">
                                      <p:cBhvr additive="base">
                                        <p:cTn id="95" dur="500"/>
                                        <p:tgtEl>
                                          <p:spTgt spid="42"/>
                                        </p:tgtEl>
                                        <p:attrNameLst>
                                          <p:attrName>ppt_x</p:attrName>
                                        </p:attrNameLst>
                                      </p:cBhvr>
                                      <p:tavLst>
                                        <p:tav tm="0">
                                          <p:val>
                                            <p:strVal val="ppt_x"/>
                                          </p:val>
                                        </p:tav>
                                        <p:tav tm="100000">
                                          <p:val>
                                            <p:strVal val="ppt_x"/>
                                          </p:val>
                                        </p:tav>
                                      </p:tavLst>
                                    </p:anim>
                                    <p:anim calcmode="lin" valueType="num">
                                      <p:cBhvr additive="base">
                                        <p:cTn id="96" dur="500"/>
                                        <p:tgtEl>
                                          <p:spTgt spid="42"/>
                                        </p:tgtEl>
                                        <p:attrNameLst>
                                          <p:attrName>ppt_y</p:attrName>
                                        </p:attrNameLst>
                                      </p:cBhvr>
                                      <p:tavLst>
                                        <p:tav tm="0">
                                          <p:val>
                                            <p:strVal val="ppt_y"/>
                                          </p:val>
                                        </p:tav>
                                        <p:tav tm="100000">
                                          <p:val>
                                            <p:strVal val="0-ppt_h/2"/>
                                          </p:val>
                                        </p:tav>
                                      </p:tavLst>
                                    </p:anim>
                                    <p:set>
                                      <p:cBhvr>
                                        <p:cTn id="97" dur="1" fill="hold">
                                          <p:stCondLst>
                                            <p:cond delay="499"/>
                                          </p:stCondLst>
                                        </p:cTn>
                                        <p:tgtEl>
                                          <p:spTgt spid="42"/>
                                        </p:tgtEl>
                                        <p:attrNameLst>
                                          <p:attrName>style.visibility</p:attrName>
                                        </p:attrNameLst>
                                      </p:cBhvr>
                                      <p:to>
                                        <p:strVal val="hidden"/>
                                      </p:to>
                                    </p:set>
                                  </p:childTnLst>
                                </p:cTn>
                              </p:par>
                              <p:par>
                                <p:cTn id="98" presetID="2" presetClass="exit" presetSubtype="1" fill="hold" grpId="1" nodeType="withEffect">
                                  <p:stCondLst>
                                    <p:cond delay="0"/>
                                  </p:stCondLst>
                                  <p:childTnLst>
                                    <p:anim calcmode="lin" valueType="num">
                                      <p:cBhvr additive="base">
                                        <p:cTn id="99" dur="500"/>
                                        <p:tgtEl>
                                          <p:spTgt spid="39"/>
                                        </p:tgtEl>
                                        <p:attrNameLst>
                                          <p:attrName>ppt_x</p:attrName>
                                        </p:attrNameLst>
                                      </p:cBhvr>
                                      <p:tavLst>
                                        <p:tav tm="0">
                                          <p:val>
                                            <p:strVal val="ppt_x"/>
                                          </p:val>
                                        </p:tav>
                                        <p:tav tm="100000">
                                          <p:val>
                                            <p:strVal val="ppt_x"/>
                                          </p:val>
                                        </p:tav>
                                      </p:tavLst>
                                    </p:anim>
                                    <p:anim calcmode="lin" valueType="num">
                                      <p:cBhvr additive="base">
                                        <p:cTn id="100" dur="500"/>
                                        <p:tgtEl>
                                          <p:spTgt spid="39"/>
                                        </p:tgtEl>
                                        <p:attrNameLst>
                                          <p:attrName>ppt_y</p:attrName>
                                        </p:attrNameLst>
                                      </p:cBhvr>
                                      <p:tavLst>
                                        <p:tav tm="0">
                                          <p:val>
                                            <p:strVal val="ppt_y"/>
                                          </p:val>
                                        </p:tav>
                                        <p:tav tm="100000">
                                          <p:val>
                                            <p:strVal val="0-ppt_h/2"/>
                                          </p:val>
                                        </p:tav>
                                      </p:tavLst>
                                    </p:anim>
                                    <p:set>
                                      <p:cBhvr>
                                        <p:cTn id="101" dur="1" fill="hold">
                                          <p:stCondLst>
                                            <p:cond delay="499"/>
                                          </p:stCondLst>
                                        </p:cTn>
                                        <p:tgtEl>
                                          <p:spTgt spid="39"/>
                                        </p:tgtEl>
                                        <p:attrNameLst>
                                          <p:attrName>style.visibility</p:attrName>
                                        </p:attrNameLst>
                                      </p:cBhvr>
                                      <p:to>
                                        <p:strVal val="hidden"/>
                                      </p:to>
                                    </p:set>
                                  </p:childTnLst>
                                </p:cTn>
                              </p:par>
                              <p:par>
                                <p:cTn id="102" presetID="2" presetClass="exit" presetSubtype="1" fill="hold" nodeType="withEffect">
                                  <p:stCondLst>
                                    <p:cond delay="0"/>
                                  </p:stCondLst>
                                  <p:childTnLst>
                                    <p:anim calcmode="lin" valueType="num">
                                      <p:cBhvr additive="base">
                                        <p:cTn id="103" dur="500"/>
                                        <p:tgtEl>
                                          <p:spTgt spid="45"/>
                                        </p:tgtEl>
                                        <p:attrNameLst>
                                          <p:attrName>ppt_x</p:attrName>
                                        </p:attrNameLst>
                                      </p:cBhvr>
                                      <p:tavLst>
                                        <p:tav tm="0">
                                          <p:val>
                                            <p:strVal val="ppt_x"/>
                                          </p:val>
                                        </p:tav>
                                        <p:tav tm="100000">
                                          <p:val>
                                            <p:strVal val="ppt_x"/>
                                          </p:val>
                                        </p:tav>
                                      </p:tavLst>
                                    </p:anim>
                                    <p:anim calcmode="lin" valueType="num">
                                      <p:cBhvr additive="base">
                                        <p:cTn id="104" dur="500"/>
                                        <p:tgtEl>
                                          <p:spTgt spid="45"/>
                                        </p:tgtEl>
                                        <p:attrNameLst>
                                          <p:attrName>ppt_y</p:attrName>
                                        </p:attrNameLst>
                                      </p:cBhvr>
                                      <p:tavLst>
                                        <p:tav tm="0">
                                          <p:val>
                                            <p:strVal val="ppt_y"/>
                                          </p:val>
                                        </p:tav>
                                        <p:tav tm="100000">
                                          <p:val>
                                            <p:strVal val="0-ppt_h/2"/>
                                          </p:val>
                                        </p:tav>
                                      </p:tavLst>
                                    </p:anim>
                                    <p:set>
                                      <p:cBhvr>
                                        <p:cTn id="105" dur="1" fill="hold">
                                          <p:stCondLst>
                                            <p:cond delay="499"/>
                                          </p:stCondLst>
                                        </p:cTn>
                                        <p:tgtEl>
                                          <p:spTgt spid="45"/>
                                        </p:tgtEl>
                                        <p:attrNameLst>
                                          <p:attrName>style.visibility</p:attrName>
                                        </p:attrNameLst>
                                      </p:cBhvr>
                                      <p:to>
                                        <p:strVal val="hidden"/>
                                      </p:to>
                                    </p:set>
                                  </p:childTnLst>
                                </p:cTn>
                              </p:par>
                              <p:par>
                                <p:cTn id="106" presetID="2" presetClass="exit" presetSubtype="1" fill="hold" grpId="1" nodeType="withEffect">
                                  <p:stCondLst>
                                    <p:cond delay="0"/>
                                  </p:stCondLst>
                                  <p:childTnLst>
                                    <p:anim calcmode="lin" valueType="num">
                                      <p:cBhvr additive="base">
                                        <p:cTn id="107" dur="500"/>
                                        <p:tgtEl>
                                          <p:spTgt spid="40"/>
                                        </p:tgtEl>
                                        <p:attrNameLst>
                                          <p:attrName>ppt_x</p:attrName>
                                        </p:attrNameLst>
                                      </p:cBhvr>
                                      <p:tavLst>
                                        <p:tav tm="0">
                                          <p:val>
                                            <p:strVal val="ppt_x"/>
                                          </p:val>
                                        </p:tav>
                                        <p:tav tm="100000">
                                          <p:val>
                                            <p:strVal val="ppt_x"/>
                                          </p:val>
                                        </p:tav>
                                      </p:tavLst>
                                    </p:anim>
                                    <p:anim calcmode="lin" valueType="num">
                                      <p:cBhvr additive="base">
                                        <p:cTn id="108" dur="500"/>
                                        <p:tgtEl>
                                          <p:spTgt spid="40"/>
                                        </p:tgtEl>
                                        <p:attrNameLst>
                                          <p:attrName>ppt_y</p:attrName>
                                        </p:attrNameLst>
                                      </p:cBhvr>
                                      <p:tavLst>
                                        <p:tav tm="0">
                                          <p:val>
                                            <p:strVal val="ppt_y"/>
                                          </p:val>
                                        </p:tav>
                                        <p:tav tm="100000">
                                          <p:val>
                                            <p:strVal val="0-ppt_h/2"/>
                                          </p:val>
                                        </p:tav>
                                      </p:tavLst>
                                    </p:anim>
                                    <p:set>
                                      <p:cBhvr>
                                        <p:cTn id="109" dur="1" fill="hold">
                                          <p:stCondLst>
                                            <p:cond delay="499"/>
                                          </p:stCondLst>
                                        </p:cTn>
                                        <p:tgtEl>
                                          <p:spTgt spid="40"/>
                                        </p:tgtEl>
                                        <p:attrNameLst>
                                          <p:attrName>style.visibility</p:attrName>
                                        </p:attrNameLst>
                                      </p:cBhvr>
                                      <p:to>
                                        <p:strVal val="hidden"/>
                                      </p:to>
                                    </p:set>
                                  </p:childTnLst>
                                </p:cTn>
                              </p:par>
                              <p:par>
                                <p:cTn id="110" presetID="2" presetClass="exit" presetSubtype="1" fill="hold" nodeType="withEffect">
                                  <p:stCondLst>
                                    <p:cond delay="0"/>
                                  </p:stCondLst>
                                  <p:childTnLst>
                                    <p:anim calcmode="lin" valueType="num">
                                      <p:cBhvr additive="base">
                                        <p:cTn id="111" dur="500"/>
                                        <p:tgtEl>
                                          <p:spTgt spid="48"/>
                                        </p:tgtEl>
                                        <p:attrNameLst>
                                          <p:attrName>ppt_x</p:attrName>
                                        </p:attrNameLst>
                                      </p:cBhvr>
                                      <p:tavLst>
                                        <p:tav tm="0">
                                          <p:val>
                                            <p:strVal val="ppt_x"/>
                                          </p:val>
                                        </p:tav>
                                        <p:tav tm="100000">
                                          <p:val>
                                            <p:strVal val="ppt_x"/>
                                          </p:val>
                                        </p:tav>
                                      </p:tavLst>
                                    </p:anim>
                                    <p:anim calcmode="lin" valueType="num">
                                      <p:cBhvr additive="base">
                                        <p:cTn id="112" dur="500"/>
                                        <p:tgtEl>
                                          <p:spTgt spid="48"/>
                                        </p:tgtEl>
                                        <p:attrNameLst>
                                          <p:attrName>ppt_y</p:attrName>
                                        </p:attrNameLst>
                                      </p:cBhvr>
                                      <p:tavLst>
                                        <p:tav tm="0">
                                          <p:val>
                                            <p:strVal val="ppt_y"/>
                                          </p:val>
                                        </p:tav>
                                        <p:tav tm="100000">
                                          <p:val>
                                            <p:strVal val="0-ppt_h/2"/>
                                          </p:val>
                                        </p:tav>
                                      </p:tavLst>
                                    </p:anim>
                                    <p:set>
                                      <p:cBhvr>
                                        <p:cTn id="113" dur="1" fill="hold">
                                          <p:stCondLst>
                                            <p:cond delay="499"/>
                                          </p:stCondLst>
                                        </p:cTn>
                                        <p:tgtEl>
                                          <p:spTgt spid="48"/>
                                        </p:tgtEl>
                                        <p:attrNameLst>
                                          <p:attrName>style.visibility</p:attrName>
                                        </p:attrNameLst>
                                      </p:cBhvr>
                                      <p:to>
                                        <p:strVal val="hidden"/>
                                      </p:to>
                                    </p:set>
                                  </p:childTnLst>
                                </p:cTn>
                              </p:par>
                              <p:par>
                                <p:cTn id="114" presetID="2" presetClass="exit" presetSubtype="1" fill="hold" grpId="1" nodeType="withEffect">
                                  <p:stCondLst>
                                    <p:cond delay="0"/>
                                  </p:stCondLst>
                                  <p:childTnLst>
                                    <p:anim calcmode="lin" valueType="num">
                                      <p:cBhvr additive="base">
                                        <p:cTn id="115" dur="500"/>
                                        <p:tgtEl>
                                          <p:spTgt spid="41"/>
                                        </p:tgtEl>
                                        <p:attrNameLst>
                                          <p:attrName>ppt_x</p:attrName>
                                        </p:attrNameLst>
                                      </p:cBhvr>
                                      <p:tavLst>
                                        <p:tav tm="0">
                                          <p:val>
                                            <p:strVal val="ppt_x"/>
                                          </p:val>
                                        </p:tav>
                                        <p:tav tm="100000">
                                          <p:val>
                                            <p:strVal val="ppt_x"/>
                                          </p:val>
                                        </p:tav>
                                      </p:tavLst>
                                    </p:anim>
                                    <p:anim calcmode="lin" valueType="num">
                                      <p:cBhvr additive="base">
                                        <p:cTn id="116" dur="500"/>
                                        <p:tgtEl>
                                          <p:spTgt spid="41"/>
                                        </p:tgtEl>
                                        <p:attrNameLst>
                                          <p:attrName>ppt_y</p:attrName>
                                        </p:attrNameLst>
                                      </p:cBhvr>
                                      <p:tavLst>
                                        <p:tav tm="0">
                                          <p:val>
                                            <p:strVal val="ppt_y"/>
                                          </p:val>
                                        </p:tav>
                                        <p:tav tm="100000">
                                          <p:val>
                                            <p:strVal val="0-ppt_h/2"/>
                                          </p:val>
                                        </p:tav>
                                      </p:tavLst>
                                    </p:anim>
                                    <p:set>
                                      <p:cBhvr>
                                        <p:cTn id="117" dur="1" fill="hold">
                                          <p:stCondLst>
                                            <p:cond delay="499"/>
                                          </p:stCondLst>
                                        </p:cTn>
                                        <p:tgtEl>
                                          <p:spTgt spid="41"/>
                                        </p:tgtEl>
                                        <p:attrNameLst>
                                          <p:attrName>style.visibility</p:attrName>
                                        </p:attrNameLst>
                                      </p:cBhvr>
                                      <p:to>
                                        <p:strVal val="hidden"/>
                                      </p:to>
                                    </p:set>
                                  </p:childTnLst>
                                </p:cTn>
                              </p:par>
                              <p:par>
                                <p:cTn id="118" presetID="2" presetClass="exit" presetSubtype="1" fill="hold" nodeType="withEffect">
                                  <p:stCondLst>
                                    <p:cond delay="0"/>
                                  </p:stCondLst>
                                  <p:childTnLst>
                                    <p:anim calcmode="lin" valueType="num">
                                      <p:cBhvr additive="base">
                                        <p:cTn id="119" dur="500"/>
                                        <p:tgtEl>
                                          <p:spTgt spid="51"/>
                                        </p:tgtEl>
                                        <p:attrNameLst>
                                          <p:attrName>ppt_x</p:attrName>
                                        </p:attrNameLst>
                                      </p:cBhvr>
                                      <p:tavLst>
                                        <p:tav tm="0">
                                          <p:val>
                                            <p:strVal val="ppt_x"/>
                                          </p:val>
                                        </p:tav>
                                        <p:tav tm="100000">
                                          <p:val>
                                            <p:strVal val="ppt_x"/>
                                          </p:val>
                                        </p:tav>
                                      </p:tavLst>
                                    </p:anim>
                                    <p:anim calcmode="lin" valueType="num">
                                      <p:cBhvr additive="base">
                                        <p:cTn id="120" dur="500"/>
                                        <p:tgtEl>
                                          <p:spTgt spid="51"/>
                                        </p:tgtEl>
                                        <p:attrNameLst>
                                          <p:attrName>ppt_y</p:attrName>
                                        </p:attrNameLst>
                                      </p:cBhvr>
                                      <p:tavLst>
                                        <p:tav tm="0">
                                          <p:val>
                                            <p:strVal val="ppt_y"/>
                                          </p:val>
                                        </p:tav>
                                        <p:tav tm="100000">
                                          <p:val>
                                            <p:strVal val="0-ppt_h/2"/>
                                          </p:val>
                                        </p:tav>
                                      </p:tavLst>
                                    </p:anim>
                                    <p:set>
                                      <p:cBhvr>
                                        <p:cTn id="121" dur="1" fill="hold">
                                          <p:stCondLst>
                                            <p:cond delay="499"/>
                                          </p:stCondLst>
                                        </p:cTn>
                                        <p:tgtEl>
                                          <p:spTgt spid="51"/>
                                        </p:tgtEl>
                                        <p:attrNameLst>
                                          <p:attrName>style.visibility</p:attrName>
                                        </p:attrNameLst>
                                      </p:cBhvr>
                                      <p:to>
                                        <p:strVal val="hidden"/>
                                      </p:to>
                                    </p:set>
                                  </p:childTnLst>
                                </p:cTn>
                              </p:par>
                              <p:par>
                                <p:cTn id="122" presetID="2" presetClass="exit" presetSubtype="1" fill="hold" nodeType="withEffect">
                                  <p:stCondLst>
                                    <p:cond delay="0"/>
                                  </p:stCondLst>
                                  <p:childTnLst>
                                    <p:anim calcmode="lin" valueType="num">
                                      <p:cBhvr additive="base">
                                        <p:cTn id="123" dur="500"/>
                                        <p:tgtEl>
                                          <p:spTgt spid="2"/>
                                        </p:tgtEl>
                                        <p:attrNameLst>
                                          <p:attrName>ppt_x</p:attrName>
                                        </p:attrNameLst>
                                      </p:cBhvr>
                                      <p:tavLst>
                                        <p:tav tm="0">
                                          <p:val>
                                            <p:strVal val="ppt_x"/>
                                          </p:val>
                                        </p:tav>
                                        <p:tav tm="100000">
                                          <p:val>
                                            <p:strVal val="ppt_x"/>
                                          </p:val>
                                        </p:tav>
                                      </p:tavLst>
                                    </p:anim>
                                    <p:anim calcmode="lin" valueType="num">
                                      <p:cBhvr additive="base">
                                        <p:cTn id="124" dur="500"/>
                                        <p:tgtEl>
                                          <p:spTgt spid="2"/>
                                        </p:tgtEl>
                                        <p:attrNameLst>
                                          <p:attrName>ppt_y</p:attrName>
                                        </p:attrNameLst>
                                      </p:cBhvr>
                                      <p:tavLst>
                                        <p:tav tm="0">
                                          <p:val>
                                            <p:strVal val="ppt_y"/>
                                          </p:val>
                                        </p:tav>
                                        <p:tav tm="100000">
                                          <p:val>
                                            <p:strVal val="0-ppt_h/2"/>
                                          </p:val>
                                        </p:tav>
                                      </p:tavLst>
                                    </p:anim>
                                    <p:set>
                                      <p:cBhvr>
                                        <p:cTn id="125" dur="1" fill="hold">
                                          <p:stCondLst>
                                            <p:cond delay="499"/>
                                          </p:stCondLst>
                                        </p:cTn>
                                        <p:tgtEl>
                                          <p:spTgt spid="2"/>
                                        </p:tgtEl>
                                        <p:attrNameLst>
                                          <p:attrName>style.visibility</p:attrName>
                                        </p:attrNameLst>
                                      </p:cBhvr>
                                      <p:to>
                                        <p:strVal val="hidden"/>
                                      </p:to>
                                    </p:set>
                                  </p:childTnLst>
                                </p:cTn>
                              </p:par>
                              <p:par>
                                <p:cTn id="126" presetID="2" presetClass="exit" presetSubtype="1" fill="hold" grpId="1" nodeType="withEffect">
                                  <p:stCondLst>
                                    <p:cond delay="0"/>
                                  </p:stCondLst>
                                  <p:childTnLst>
                                    <p:anim calcmode="lin" valueType="num">
                                      <p:cBhvr additive="base">
                                        <p:cTn id="127" dur="500"/>
                                        <p:tgtEl>
                                          <p:spTgt spid="18"/>
                                        </p:tgtEl>
                                        <p:attrNameLst>
                                          <p:attrName>ppt_x</p:attrName>
                                        </p:attrNameLst>
                                      </p:cBhvr>
                                      <p:tavLst>
                                        <p:tav tm="0">
                                          <p:val>
                                            <p:strVal val="ppt_x"/>
                                          </p:val>
                                        </p:tav>
                                        <p:tav tm="100000">
                                          <p:val>
                                            <p:strVal val="ppt_x"/>
                                          </p:val>
                                        </p:tav>
                                      </p:tavLst>
                                    </p:anim>
                                    <p:anim calcmode="lin" valueType="num">
                                      <p:cBhvr additive="base">
                                        <p:cTn id="128" dur="500"/>
                                        <p:tgtEl>
                                          <p:spTgt spid="18"/>
                                        </p:tgtEl>
                                        <p:attrNameLst>
                                          <p:attrName>ppt_y</p:attrName>
                                        </p:attrNameLst>
                                      </p:cBhvr>
                                      <p:tavLst>
                                        <p:tav tm="0">
                                          <p:val>
                                            <p:strVal val="ppt_y"/>
                                          </p:val>
                                        </p:tav>
                                        <p:tav tm="100000">
                                          <p:val>
                                            <p:strVal val="0-ppt_h/2"/>
                                          </p:val>
                                        </p:tav>
                                      </p:tavLst>
                                    </p:anim>
                                    <p:set>
                                      <p:cBhvr>
                                        <p:cTn id="129" dur="1" fill="hold">
                                          <p:stCondLst>
                                            <p:cond delay="499"/>
                                          </p:stCondLst>
                                        </p:cTn>
                                        <p:tgtEl>
                                          <p:spTgt spid="18"/>
                                        </p:tgtEl>
                                        <p:attrNameLst>
                                          <p:attrName>style.visibility</p:attrName>
                                        </p:attrNameLst>
                                      </p:cBhvr>
                                      <p:to>
                                        <p:strVal val="hidden"/>
                                      </p:to>
                                    </p:set>
                                  </p:childTnLst>
                                </p:cTn>
                              </p:par>
                              <p:par>
                                <p:cTn id="130" presetID="2" presetClass="exit" presetSubtype="1" fill="hold" nodeType="withEffect">
                                  <p:stCondLst>
                                    <p:cond delay="0"/>
                                  </p:stCondLst>
                                  <p:childTnLst>
                                    <p:anim calcmode="lin" valueType="num">
                                      <p:cBhvr additive="base">
                                        <p:cTn id="131" dur="500"/>
                                        <p:tgtEl>
                                          <p:spTgt spid="22"/>
                                        </p:tgtEl>
                                        <p:attrNameLst>
                                          <p:attrName>ppt_x</p:attrName>
                                        </p:attrNameLst>
                                      </p:cBhvr>
                                      <p:tavLst>
                                        <p:tav tm="0">
                                          <p:val>
                                            <p:strVal val="ppt_x"/>
                                          </p:val>
                                        </p:tav>
                                        <p:tav tm="100000">
                                          <p:val>
                                            <p:strVal val="ppt_x"/>
                                          </p:val>
                                        </p:tav>
                                      </p:tavLst>
                                    </p:anim>
                                    <p:anim calcmode="lin" valueType="num">
                                      <p:cBhvr additive="base">
                                        <p:cTn id="132" dur="500"/>
                                        <p:tgtEl>
                                          <p:spTgt spid="22"/>
                                        </p:tgtEl>
                                        <p:attrNameLst>
                                          <p:attrName>ppt_y</p:attrName>
                                        </p:attrNameLst>
                                      </p:cBhvr>
                                      <p:tavLst>
                                        <p:tav tm="0">
                                          <p:val>
                                            <p:strVal val="ppt_y"/>
                                          </p:val>
                                        </p:tav>
                                        <p:tav tm="100000">
                                          <p:val>
                                            <p:strVal val="0-ppt_h/2"/>
                                          </p:val>
                                        </p:tav>
                                      </p:tavLst>
                                    </p:anim>
                                    <p:set>
                                      <p:cBhvr>
                                        <p:cTn id="133" dur="1" fill="hold">
                                          <p:stCondLst>
                                            <p:cond delay="499"/>
                                          </p:stCondLst>
                                        </p:cTn>
                                        <p:tgtEl>
                                          <p:spTgt spid="22"/>
                                        </p:tgtEl>
                                        <p:attrNameLst>
                                          <p:attrName>style.visibility</p:attrName>
                                        </p:attrNameLst>
                                      </p:cBhvr>
                                      <p:to>
                                        <p:strVal val="hidden"/>
                                      </p:to>
                                    </p:set>
                                  </p:childTnLst>
                                </p:cTn>
                              </p:par>
                              <p:par>
                                <p:cTn id="134" presetID="2" presetClass="exit" presetSubtype="1" fill="hold" grpId="1" nodeType="withEffect">
                                  <p:stCondLst>
                                    <p:cond delay="0"/>
                                  </p:stCondLst>
                                  <p:childTnLst>
                                    <p:anim calcmode="lin" valueType="num">
                                      <p:cBhvr additive="base">
                                        <p:cTn id="135" dur="500"/>
                                        <p:tgtEl>
                                          <p:spTgt spid="19"/>
                                        </p:tgtEl>
                                        <p:attrNameLst>
                                          <p:attrName>ppt_x</p:attrName>
                                        </p:attrNameLst>
                                      </p:cBhvr>
                                      <p:tavLst>
                                        <p:tav tm="0">
                                          <p:val>
                                            <p:strVal val="ppt_x"/>
                                          </p:val>
                                        </p:tav>
                                        <p:tav tm="100000">
                                          <p:val>
                                            <p:strVal val="ppt_x"/>
                                          </p:val>
                                        </p:tav>
                                      </p:tavLst>
                                    </p:anim>
                                    <p:anim calcmode="lin" valueType="num">
                                      <p:cBhvr additive="base">
                                        <p:cTn id="136" dur="500"/>
                                        <p:tgtEl>
                                          <p:spTgt spid="19"/>
                                        </p:tgtEl>
                                        <p:attrNameLst>
                                          <p:attrName>ppt_y</p:attrName>
                                        </p:attrNameLst>
                                      </p:cBhvr>
                                      <p:tavLst>
                                        <p:tav tm="0">
                                          <p:val>
                                            <p:strVal val="ppt_y"/>
                                          </p:val>
                                        </p:tav>
                                        <p:tav tm="100000">
                                          <p:val>
                                            <p:strVal val="0-ppt_h/2"/>
                                          </p:val>
                                        </p:tav>
                                      </p:tavLst>
                                    </p:anim>
                                    <p:set>
                                      <p:cBhvr>
                                        <p:cTn id="137" dur="1" fill="hold">
                                          <p:stCondLst>
                                            <p:cond delay="499"/>
                                          </p:stCondLst>
                                        </p:cTn>
                                        <p:tgtEl>
                                          <p:spTgt spid="19"/>
                                        </p:tgtEl>
                                        <p:attrNameLst>
                                          <p:attrName>style.visibility</p:attrName>
                                        </p:attrNameLst>
                                      </p:cBhvr>
                                      <p:to>
                                        <p:strVal val="hidden"/>
                                      </p:to>
                                    </p:set>
                                  </p:childTnLst>
                                </p:cTn>
                              </p:par>
                              <p:par>
                                <p:cTn id="138" presetID="2" presetClass="exit" presetSubtype="1" fill="hold" nodeType="withEffect">
                                  <p:stCondLst>
                                    <p:cond delay="0"/>
                                  </p:stCondLst>
                                  <p:childTnLst>
                                    <p:anim calcmode="lin" valueType="num">
                                      <p:cBhvr additive="base">
                                        <p:cTn id="139" dur="500"/>
                                        <p:tgtEl>
                                          <p:spTgt spid="25"/>
                                        </p:tgtEl>
                                        <p:attrNameLst>
                                          <p:attrName>ppt_x</p:attrName>
                                        </p:attrNameLst>
                                      </p:cBhvr>
                                      <p:tavLst>
                                        <p:tav tm="0">
                                          <p:val>
                                            <p:strVal val="ppt_x"/>
                                          </p:val>
                                        </p:tav>
                                        <p:tav tm="100000">
                                          <p:val>
                                            <p:strVal val="ppt_x"/>
                                          </p:val>
                                        </p:tav>
                                      </p:tavLst>
                                    </p:anim>
                                    <p:anim calcmode="lin" valueType="num">
                                      <p:cBhvr additive="base">
                                        <p:cTn id="140" dur="500"/>
                                        <p:tgtEl>
                                          <p:spTgt spid="25"/>
                                        </p:tgtEl>
                                        <p:attrNameLst>
                                          <p:attrName>ppt_y</p:attrName>
                                        </p:attrNameLst>
                                      </p:cBhvr>
                                      <p:tavLst>
                                        <p:tav tm="0">
                                          <p:val>
                                            <p:strVal val="ppt_y"/>
                                          </p:val>
                                        </p:tav>
                                        <p:tav tm="100000">
                                          <p:val>
                                            <p:strVal val="0-ppt_h/2"/>
                                          </p:val>
                                        </p:tav>
                                      </p:tavLst>
                                    </p:anim>
                                    <p:set>
                                      <p:cBhvr>
                                        <p:cTn id="141" dur="1" fill="hold">
                                          <p:stCondLst>
                                            <p:cond delay="499"/>
                                          </p:stCondLst>
                                        </p:cTn>
                                        <p:tgtEl>
                                          <p:spTgt spid="25"/>
                                        </p:tgtEl>
                                        <p:attrNameLst>
                                          <p:attrName>style.visibility</p:attrName>
                                        </p:attrNameLst>
                                      </p:cBhvr>
                                      <p:to>
                                        <p:strVal val="hidden"/>
                                      </p:to>
                                    </p:set>
                                  </p:childTnLst>
                                </p:cTn>
                              </p:par>
                              <p:par>
                                <p:cTn id="142" presetID="2" presetClass="exit" presetSubtype="1" fill="hold" grpId="1" nodeType="withEffect">
                                  <p:stCondLst>
                                    <p:cond delay="0"/>
                                  </p:stCondLst>
                                  <p:childTnLst>
                                    <p:anim calcmode="lin" valueType="num">
                                      <p:cBhvr additive="base">
                                        <p:cTn id="143" dur="500"/>
                                        <p:tgtEl>
                                          <p:spTgt spid="20"/>
                                        </p:tgtEl>
                                        <p:attrNameLst>
                                          <p:attrName>ppt_x</p:attrName>
                                        </p:attrNameLst>
                                      </p:cBhvr>
                                      <p:tavLst>
                                        <p:tav tm="0">
                                          <p:val>
                                            <p:strVal val="ppt_x"/>
                                          </p:val>
                                        </p:tav>
                                        <p:tav tm="100000">
                                          <p:val>
                                            <p:strVal val="ppt_x"/>
                                          </p:val>
                                        </p:tav>
                                      </p:tavLst>
                                    </p:anim>
                                    <p:anim calcmode="lin" valueType="num">
                                      <p:cBhvr additive="base">
                                        <p:cTn id="144" dur="500"/>
                                        <p:tgtEl>
                                          <p:spTgt spid="20"/>
                                        </p:tgtEl>
                                        <p:attrNameLst>
                                          <p:attrName>ppt_y</p:attrName>
                                        </p:attrNameLst>
                                      </p:cBhvr>
                                      <p:tavLst>
                                        <p:tav tm="0">
                                          <p:val>
                                            <p:strVal val="ppt_y"/>
                                          </p:val>
                                        </p:tav>
                                        <p:tav tm="100000">
                                          <p:val>
                                            <p:strVal val="0-ppt_h/2"/>
                                          </p:val>
                                        </p:tav>
                                      </p:tavLst>
                                    </p:anim>
                                    <p:set>
                                      <p:cBhvr>
                                        <p:cTn id="145" dur="1" fill="hold">
                                          <p:stCondLst>
                                            <p:cond delay="499"/>
                                          </p:stCondLst>
                                        </p:cTn>
                                        <p:tgtEl>
                                          <p:spTgt spid="20"/>
                                        </p:tgtEl>
                                        <p:attrNameLst>
                                          <p:attrName>style.visibility</p:attrName>
                                        </p:attrNameLst>
                                      </p:cBhvr>
                                      <p:to>
                                        <p:strVal val="hidden"/>
                                      </p:to>
                                    </p:set>
                                  </p:childTnLst>
                                </p:cTn>
                              </p:par>
                              <p:par>
                                <p:cTn id="146" presetID="2" presetClass="exit" presetSubtype="1" fill="hold" nodeType="withEffect">
                                  <p:stCondLst>
                                    <p:cond delay="0"/>
                                  </p:stCondLst>
                                  <p:childTnLst>
                                    <p:anim calcmode="lin" valueType="num">
                                      <p:cBhvr additive="base">
                                        <p:cTn id="147" dur="500"/>
                                        <p:tgtEl>
                                          <p:spTgt spid="28"/>
                                        </p:tgtEl>
                                        <p:attrNameLst>
                                          <p:attrName>ppt_x</p:attrName>
                                        </p:attrNameLst>
                                      </p:cBhvr>
                                      <p:tavLst>
                                        <p:tav tm="0">
                                          <p:val>
                                            <p:strVal val="ppt_x"/>
                                          </p:val>
                                        </p:tav>
                                        <p:tav tm="100000">
                                          <p:val>
                                            <p:strVal val="ppt_x"/>
                                          </p:val>
                                        </p:tav>
                                      </p:tavLst>
                                    </p:anim>
                                    <p:anim calcmode="lin" valueType="num">
                                      <p:cBhvr additive="base">
                                        <p:cTn id="148" dur="500"/>
                                        <p:tgtEl>
                                          <p:spTgt spid="28"/>
                                        </p:tgtEl>
                                        <p:attrNameLst>
                                          <p:attrName>ppt_y</p:attrName>
                                        </p:attrNameLst>
                                      </p:cBhvr>
                                      <p:tavLst>
                                        <p:tav tm="0">
                                          <p:val>
                                            <p:strVal val="ppt_y"/>
                                          </p:val>
                                        </p:tav>
                                        <p:tav tm="100000">
                                          <p:val>
                                            <p:strVal val="0-ppt_h/2"/>
                                          </p:val>
                                        </p:tav>
                                      </p:tavLst>
                                    </p:anim>
                                    <p:set>
                                      <p:cBhvr>
                                        <p:cTn id="149" dur="1" fill="hold">
                                          <p:stCondLst>
                                            <p:cond delay="499"/>
                                          </p:stCondLst>
                                        </p:cTn>
                                        <p:tgtEl>
                                          <p:spTgt spid="28"/>
                                        </p:tgtEl>
                                        <p:attrNameLst>
                                          <p:attrName>style.visibility</p:attrName>
                                        </p:attrNameLst>
                                      </p:cBhvr>
                                      <p:to>
                                        <p:strVal val="hidden"/>
                                      </p:to>
                                    </p:set>
                                  </p:childTnLst>
                                </p:cTn>
                              </p:par>
                              <p:par>
                                <p:cTn id="150" presetID="2" presetClass="exit" presetSubtype="1" fill="hold" grpId="1" nodeType="withEffect">
                                  <p:stCondLst>
                                    <p:cond delay="0"/>
                                  </p:stCondLst>
                                  <p:childTnLst>
                                    <p:anim calcmode="lin" valueType="num">
                                      <p:cBhvr additive="base">
                                        <p:cTn id="151" dur="500"/>
                                        <p:tgtEl>
                                          <p:spTgt spid="21"/>
                                        </p:tgtEl>
                                        <p:attrNameLst>
                                          <p:attrName>ppt_x</p:attrName>
                                        </p:attrNameLst>
                                      </p:cBhvr>
                                      <p:tavLst>
                                        <p:tav tm="0">
                                          <p:val>
                                            <p:strVal val="ppt_x"/>
                                          </p:val>
                                        </p:tav>
                                        <p:tav tm="100000">
                                          <p:val>
                                            <p:strVal val="ppt_x"/>
                                          </p:val>
                                        </p:tav>
                                      </p:tavLst>
                                    </p:anim>
                                    <p:anim calcmode="lin" valueType="num">
                                      <p:cBhvr additive="base">
                                        <p:cTn id="152" dur="500"/>
                                        <p:tgtEl>
                                          <p:spTgt spid="21"/>
                                        </p:tgtEl>
                                        <p:attrNameLst>
                                          <p:attrName>ppt_y</p:attrName>
                                        </p:attrNameLst>
                                      </p:cBhvr>
                                      <p:tavLst>
                                        <p:tav tm="0">
                                          <p:val>
                                            <p:strVal val="ppt_y"/>
                                          </p:val>
                                        </p:tav>
                                        <p:tav tm="100000">
                                          <p:val>
                                            <p:strVal val="0-ppt_h/2"/>
                                          </p:val>
                                        </p:tav>
                                      </p:tavLst>
                                    </p:anim>
                                    <p:set>
                                      <p:cBhvr>
                                        <p:cTn id="153" dur="1" fill="hold">
                                          <p:stCondLst>
                                            <p:cond delay="499"/>
                                          </p:stCondLst>
                                        </p:cTn>
                                        <p:tgtEl>
                                          <p:spTgt spid="21"/>
                                        </p:tgtEl>
                                        <p:attrNameLst>
                                          <p:attrName>style.visibility</p:attrName>
                                        </p:attrNameLst>
                                      </p:cBhvr>
                                      <p:to>
                                        <p:strVal val="hidden"/>
                                      </p:to>
                                    </p:set>
                                  </p:childTnLst>
                                </p:cTn>
                              </p:par>
                              <p:par>
                                <p:cTn id="154" presetID="2" presetClass="exit" presetSubtype="1" fill="hold" nodeType="withEffect">
                                  <p:stCondLst>
                                    <p:cond delay="0"/>
                                  </p:stCondLst>
                                  <p:childTnLst>
                                    <p:anim calcmode="lin" valueType="num">
                                      <p:cBhvr additive="base">
                                        <p:cTn id="155" dur="500"/>
                                        <p:tgtEl>
                                          <p:spTgt spid="31"/>
                                        </p:tgtEl>
                                        <p:attrNameLst>
                                          <p:attrName>ppt_x</p:attrName>
                                        </p:attrNameLst>
                                      </p:cBhvr>
                                      <p:tavLst>
                                        <p:tav tm="0">
                                          <p:val>
                                            <p:strVal val="ppt_x"/>
                                          </p:val>
                                        </p:tav>
                                        <p:tav tm="100000">
                                          <p:val>
                                            <p:strVal val="ppt_x"/>
                                          </p:val>
                                        </p:tav>
                                      </p:tavLst>
                                    </p:anim>
                                    <p:anim calcmode="lin" valueType="num">
                                      <p:cBhvr additive="base">
                                        <p:cTn id="156" dur="500"/>
                                        <p:tgtEl>
                                          <p:spTgt spid="31"/>
                                        </p:tgtEl>
                                        <p:attrNameLst>
                                          <p:attrName>ppt_y</p:attrName>
                                        </p:attrNameLst>
                                      </p:cBhvr>
                                      <p:tavLst>
                                        <p:tav tm="0">
                                          <p:val>
                                            <p:strVal val="ppt_y"/>
                                          </p:val>
                                        </p:tav>
                                        <p:tav tm="100000">
                                          <p:val>
                                            <p:strVal val="0-ppt_h/2"/>
                                          </p:val>
                                        </p:tav>
                                      </p:tavLst>
                                    </p:anim>
                                    <p:set>
                                      <p:cBhvr>
                                        <p:cTn id="157" dur="1" fill="hold">
                                          <p:stCondLst>
                                            <p:cond delay="499"/>
                                          </p:stCondLst>
                                        </p:cTn>
                                        <p:tgtEl>
                                          <p:spTgt spid="31"/>
                                        </p:tgtEl>
                                        <p:attrNameLst>
                                          <p:attrName>style.visibility</p:attrName>
                                        </p:attrNameLst>
                                      </p:cBhvr>
                                      <p:to>
                                        <p:strVal val="hidden"/>
                                      </p:to>
                                    </p:set>
                                  </p:childTnLst>
                                </p:cTn>
                              </p:par>
                              <p:par>
                                <p:cTn id="158" presetID="2" presetClass="exit" presetSubtype="1" fill="hold" grpId="0" nodeType="withEffect">
                                  <p:stCondLst>
                                    <p:cond delay="0"/>
                                  </p:stCondLst>
                                  <p:childTnLst>
                                    <p:anim calcmode="lin" valueType="num">
                                      <p:cBhvr additive="base">
                                        <p:cTn id="159" dur="500"/>
                                        <p:tgtEl>
                                          <p:spTgt spid="34"/>
                                        </p:tgtEl>
                                        <p:attrNameLst>
                                          <p:attrName>ppt_x</p:attrName>
                                        </p:attrNameLst>
                                      </p:cBhvr>
                                      <p:tavLst>
                                        <p:tav tm="0">
                                          <p:val>
                                            <p:strVal val="ppt_x"/>
                                          </p:val>
                                        </p:tav>
                                        <p:tav tm="100000">
                                          <p:val>
                                            <p:strVal val="ppt_x"/>
                                          </p:val>
                                        </p:tav>
                                      </p:tavLst>
                                    </p:anim>
                                    <p:anim calcmode="lin" valueType="num">
                                      <p:cBhvr additive="base">
                                        <p:cTn id="160" dur="500"/>
                                        <p:tgtEl>
                                          <p:spTgt spid="34"/>
                                        </p:tgtEl>
                                        <p:attrNameLst>
                                          <p:attrName>ppt_y</p:attrName>
                                        </p:attrNameLst>
                                      </p:cBhvr>
                                      <p:tavLst>
                                        <p:tav tm="0">
                                          <p:val>
                                            <p:strVal val="ppt_y"/>
                                          </p:val>
                                        </p:tav>
                                        <p:tav tm="100000">
                                          <p:val>
                                            <p:strVal val="0-ppt_h/2"/>
                                          </p:val>
                                        </p:tav>
                                      </p:tavLst>
                                    </p:anim>
                                    <p:set>
                                      <p:cBhvr>
                                        <p:cTn id="161" dur="1" fill="hold">
                                          <p:stCondLst>
                                            <p:cond delay="499"/>
                                          </p:stCondLst>
                                        </p:cTn>
                                        <p:tgtEl>
                                          <p:spTgt spid="34"/>
                                        </p:tgtEl>
                                        <p:attrNameLst>
                                          <p:attrName>style.visibility</p:attrName>
                                        </p:attrNameLst>
                                      </p:cBhvr>
                                      <p:to>
                                        <p:strVal val="hidden"/>
                                      </p:to>
                                    </p:set>
                                  </p:childTnLst>
                                </p:cTn>
                              </p:par>
                              <p:par>
                                <p:cTn id="162" presetID="2" presetClass="exit" presetSubtype="1" fill="hold" grpId="0" nodeType="withEffect">
                                  <p:stCondLst>
                                    <p:cond delay="0"/>
                                  </p:stCondLst>
                                  <p:childTnLst>
                                    <p:anim calcmode="lin" valueType="num">
                                      <p:cBhvr additive="base">
                                        <p:cTn id="163" dur="500"/>
                                        <p:tgtEl>
                                          <p:spTgt spid="35"/>
                                        </p:tgtEl>
                                        <p:attrNameLst>
                                          <p:attrName>ppt_x</p:attrName>
                                        </p:attrNameLst>
                                      </p:cBhvr>
                                      <p:tavLst>
                                        <p:tav tm="0">
                                          <p:val>
                                            <p:strVal val="ppt_x"/>
                                          </p:val>
                                        </p:tav>
                                        <p:tav tm="100000">
                                          <p:val>
                                            <p:strVal val="ppt_x"/>
                                          </p:val>
                                        </p:tav>
                                      </p:tavLst>
                                    </p:anim>
                                    <p:anim calcmode="lin" valueType="num">
                                      <p:cBhvr additive="base">
                                        <p:cTn id="164" dur="500"/>
                                        <p:tgtEl>
                                          <p:spTgt spid="35"/>
                                        </p:tgtEl>
                                        <p:attrNameLst>
                                          <p:attrName>ppt_y</p:attrName>
                                        </p:attrNameLst>
                                      </p:cBhvr>
                                      <p:tavLst>
                                        <p:tav tm="0">
                                          <p:val>
                                            <p:strVal val="ppt_y"/>
                                          </p:val>
                                        </p:tav>
                                        <p:tav tm="100000">
                                          <p:val>
                                            <p:strVal val="0-ppt_h/2"/>
                                          </p:val>
                                        </p:tav>
                                      </p:tavLst>
                                    </p:anim>
                                    <p:set>
                                      <p:cBhvr>
                                        <p:cTn id="165" dur="1" fill="hold">
                                          <p:stCondLst>
                                            <p:cond delay="499"/>
                                          </p:stCondLst>
                                        </p:cTn>
                                        <p:tgtEl>
                                          <p:spTgt spid="35"/>
                                        </p:tgtEl>
                                        <p:attrNameLst>
                                          <p:attrName>style.visibility</p:attrName>
                                        </p:attrNameLst>
                                      </p:cBhvr>
                                      <p:to>
                                        <p:strVal val="hidden"/>
                                      </p:to>
                                    </p:set>
                                  </p:childTnLst>
                                </p:cTn>
                              </p:par>
                              <p:par>
                                <p:cTn id="166" presetID="2" presetClass="exit" presetSubtype="1" fill="hold" grpId="0" nodeType="withEffect">
                                  <p:stCondLst>
                                    <p:cond delay="0"/>
                                  </p:stCondLst>
                                  <p:childTnLst>
                                    <p:anim calcmode="lin" valueType="num">
                                      <p:cBhvr additive="base">
                                        <p:cTn id="167" dur="500"/>
                                        <p:tgtEl>
                                          <p:spTgt spid="36"/>
                                        </p:tgtEl>
                                        <p:attrNameLst>
                                          <p:attrName>ppt_x</p:attrName>
                                        </p:attrNameLst>
                                      </p:cBhvr>
                                      <p:tavLst>
                                        <p:tav tm="0">
                                          <p:val>
                                            <p:strVal val="ppt_x"/>
                                          </p:val>
                                        </p:tav>
                                        <p:tav tm="100000">
                                          <p:val>
                                            <p:strVal val="ppt_x"/>
                                          </p:val>
                                        </p:tav>
                                      </p:tavLst>
                                    </p:anim>
                                    <p:anim calcmode="lin" valueType="num">
                                      <p:cBhvr additive="base">
                                        <p:cTn id="168" dur="500"/>
                                        <p:tgtEl>
                                          <p:spTgt spid="36"/>
                                        </p:tgtEl>
                                        <p:attrNameLst>
                                          <p:attrName>ppt_y</p:attrName>
                                        </p:attrNameLst>
                                      </p:cBhvr>
                                      <p:tavLst>
                                        <p:tav tm="0">
                                          <p:val>
                                            <p:strVal val="ppt_y"/>
                                          </p:val>
                                        </p:tav>
                                        <p:tav tm="100000">
                                          <p:val>
                                            <p:strVal val="0-ppt_h/2"/>
                                          </p:val>
                                        </p:tav>
                                      </p:tavLst>
                                    </p:anim>
                                    <p:set>
                                      <p:cBhvr>
                                        <p:cTn id="169" dur="1" fill="hold">
                                          <p:stCondLst>
                                            <p:cond delay="499"/>
                                          </p:stCondLst>
                                        </p:cTn>
                                        <p:tgtEl>
                                          <p:spTgt spid="36"/>
                                        </p:tgtEl>
                                        <p:attrNameLst>
                                          <p:attrName>style.visibility</p:attrName>
                                        </p:attrNameLst>
                                      </p:cBhvr>
                                      <p:to>
                                        <p:strVal val="hidden"/>
                                      </p:to>
                                    </p:set>
                                  </p:childTnLst>
                                </p:cTn>
                              </p:par>
                              <p:par>
                                <p:cTn id="170" presetID="2" presetClass="exit" presetSubtype="1" fill="hold" grpId="0" nodeType="withEffect">
                                  <p:stCondLst>
                                    <p:cond delay="0"/>
                                  </p:stCondLst>
                                  <p:childTnLst>
                                    <p:anim calcmode="lin" valueType="num">
                                      <p:cBhvr additive="base">
                                        <p:cTn id="171" dur="500"/>
                                        <p:tgtEl>
                                          <p:spTgt spid="37"/>
                                        </p:tgtEl>
                                        <p:attrNameLst>
                                          <p:attrName>ppt_x</p:attrName>
                                        </p:attrNameLst>
                                      </p:cBhvr>
                                      <p:tavLst>
                                        <p:tav tm="0">
                                          <p:val>
                                            <p:strVal val="ppt_x"/>
                                          </p:val>
                                        </p:tav>
                                        <p:tav tm="100000">
                                          <p:val>
                                            <p:strVal val="ppt_x"/>
                                          </p:val>
                                        </p:tav>
                                      </p:tavLst>
                                    </p:anim>
                                    <p:anim calcmode="lin" valueType="num">
                                      <p:cBhvr additive="base">
                                        <p:cTn id="172" dur="500"/>
                                        <p:tgtEl>
                                          <p:spTgt spid="37"/>
                                        </p:tgtEl>
                                        <p:attrNameLst>
                                          <p:attrName>ppt_y</p:attrName>
                                        </p:attrNameLst>
                                      </p:cBhvr>
                                      <p:tavLst>
                                        <p:tav tm="0">
                                          <p:val>
                                            <p:strVal val="ppt_y"/>
                                          </p:val>
                                        </p:tav>
                                        <p:tav tm="100000">
                                          <p:val>
                                            <p:strVal val="0-ppt_h/2"/>
                                          </p:val>
                                        </p:tav>
                                      </p:tavLst>
                                    </p:anim>
                                    <p:set>
                                      <p:cBhvr>
                                        <p:cTn id="173" dur="1" fill="hold">
                                          <p:stCondLst>
                                            <p:cond delay="499"/>
                                          </p:stCondLst>
                                        </p:cTn>
                                        <p:tgtEl>
                                          <p:spTgt spid="37"/>
                                        </p:tgtEl>
                                        <p:attrNameLst>
                                          <p:attrName>style.visibility</p:attrName>
                                        </p:attrNameLst>
                                      </p:cBhvr>
                                      <p:to>
                                        <p:strVal val="hidden"/>
                                      </p:to>
                                    </p:set>
                                  </p:childTnLst>
                                </p:cTn>
                              </p:par>
                              <p:par>
                                <p:cTn id="174" presetID="2" presetClass="exit" presetSubtype="1" fill="hold" grpId="0" nodeType="withEffect">
                                  <p:stCondLst>
                                    <p:cond delay="0"/>
                                  </p:stCondLst>
                                  <p:childTnLst>
                                    <p:anim calcmode="lin" valueType="num">
                                      <p:cBhvr additive="base">
                                        <p:cTn id="175" dur="500"/>
                                        <p:tgtEl>
                                          <p:spTgt spid="54"/>
                                        </p:tgtEl>
                                        <p:attrNameLst>
                                          <p:attrName>ppt_x</p:attrName>
                                        </p:attrNameLst>
                                      </p:cBhvr>
                                      <p:tavLst>
                                        <p:tav tm="0">
                                          <p:val>
                                            <p:strVal val="ppt_x"/>
                                          </p:val>
                                        </p:tav>
                                        <p:tav tm="100000">
                                          <p:val>
                                            <p:strVal val="ppt_x"/>
                                          </p:val>
                                        </p:tav>
                                      </p:tavLst>
                                    </p:anim>
                                    <p:anim calcmode="lin" valueType="num">
                                      <p:cBhvr additive="base">
                                        <p:cTn id="176" dur="500"/>
                                        <p:tgtEl>
                                          <p:spTgt spid="54"/>
                                        </p:tgtEl>
                                        <p:attrNameLst>
                                          <p:attrName>ppt_y</p:attrName>
                                        </p:attrNameLst>
                                      </p:cBhvr>
                                      <p:tavLst>
                                        <p:tav tm="0">
                                          <p:val>
                                            <p:strVal val="ppt_y"/>
                                          </p:val>
                                        </p:tav>
                                        <p:tav tm="100000">
                                          <p:val>
                                            <p:strVal val="0-ppt_h/2"/>
                                          </p:val>
                                        </p:tav>
                                      </p:tavLst>
                                    </p:anim>
                                    <p:set>
                                      <p:cBhvr>
                                        <p:cTn id="177" dur="1" fill="hold">
                                          <p:stCondLst>
                                            <p:cond delay="499"/>
                                          </p:stCondLst>
                                        </p:cTn>
                                        <p:tgtEl>
                                          <p:spTgt spid="54"/>
                                        </p:tgtEl>
                                        <p:attrNameLst>
                                          <p:attrName>style.visibility</p:attrName>
                                        </p:attrNameLst>
                                      </p:cBhvr>
                                      <p:to>
                                        <p:strVal val="hidden"/>
                                      </p:to>
                                    </p:set>
                                  </p:childTnLst>
                                </p:cTn>
                              </p:par>
                              <p:par>
                                <p:cTn id="178" presetID="2" presetClass="exit" presetSubtype="1" fill="hold" grpId="0" nodeType="withEffect">
                                  <p:stCondLst>
                                    <p:cond delay="0"/>
                                  </p:stCondLst>
                                  <p:childTnLst>
                                    <p:anim calcmode="lin" valueType="num">
                                      <p:cBhvr additive="base">
                                        <p:cTn id="179" dur="500"/>
                                        <p:tgtEl>
                                          <p:spTgt spid="55"/>
                                        </p:tgtEl>
                                        <p:attrNameLst>
                                          <p:attrName>ppt_x</p:attrName>
                                        </p:attrNameLst>
                                      </p:cBhvr>
                                      <p:tavLst>
                                        <p:tav tm="0">
                                          <p:val>
                                            <p:strVal val="ppt_x"/>
                                          </p:val>
                                        </p:tav>
                                        <p:tav tm="100000">
                                          <p:val>
                                            <p:strVal val="ppt_x"/>
                                          </p:val>
                                        </p:tav>
                                      </p:tavLst>
                                    </p:anim>
                                    <p:anim calcmode="lin" valueType="num">
                                      <p:cBhvr additive="base">
                                        <p:cTn id="180" dur="500"/>
                                        <p:tgtEl>
                                          <p:spTgt spid="55"/>
                                        </p:tgtEl>
                                        <p:attrNameLst>
                                          <p:attrName>ppt_y</p:attrName>
                                        </p:attrNameLst>
                                      </p:cBhvr>
                                      <p:tavLst>
                                        <p:tav tm="0">
                                          <p:val>
                                            <p:strVal val="ppt_y"/>
                                          </p:val>
                                        </p:tav>
                                        <p:tav tm="100000">
                                          <p:val>
                                            <p:strVal val="0-ppt_h/2"/>
                                          </p:val>
                                        </p:tav>
                                      </p:tavLst>
                                    </p:anim>
                                    <p:set>
                                      <p:cBhvr>
                                        <p:cTn id="181" dur="1" fill="hold">
                                          <p:stCondLst>
                                            <p:cond delay="499"/>
                                          </p:stCondLst>
                                        </p:cTn>
                                        <p:tgtEl>
                                          <p:spTgt spid="55"/>
                                        </p:tgtEl>
                                        <p:attrNameLst>
                                          <p:attrName>style.visibility</p:attrName>
                                        </p:attrNameLst>
                                      </p:cBhvr>
                                      <p:to>
                                        <p:strVal val="hidden"/>
                                      </p:to>
                                    </p:set>
                                  </p:childTnLst>
                                </p:cTn>
                              </p:par>
                              <p:par>
                                <p:cTn id="182" presetID="2" presetClass="exit" presetSubtype="1" fill="hold" grpId="0" nodeType="withEffect">
                                  <p:stCondLst>
                                    <p:cond delay="0"/>
                                  </p:stCondLst>
                                  <p:childTnLst>
                                    <p:anim calcmode="lin" valueType="num">
                                      <p:cBhvr additive="base">
                                        <p:cTn id="183" dur="500"/>
                                        <p:tgtEl>
                                          <p:spTgt spid="56"/>
                                        </p:tgtEl>
                                        <p:attrNameLst>
                                          <p:attrName>ppt_x</p:attrName>
                                        </p:attrNameLst>
                                      </p:cBhvr>
                                      <p:tavLst>
                                        <p:tav tm="0">
                                          <p:val>
                                            <p:strVal val="ppt_x"/>
                                          </p:val>
                                        </p:tav>
                                        <p:tav tm="100000">
                                          <p:val>
                                            <p:strVal val="ppt_x"/>
                                          </p:val>
                                        </p:tav>
                                      </p:tavLst>
                                    </p:anim>
                                    <p:anim calcmode="lin" valueType="num">
                                      <p:cBhvr additive="base">
                                        <p:cTn id="184" dur="500"/>
                                        <p:tgtEl>
                                          <p:spTgt spid="56"/>
                                        </p:tgtEl>
                                        <p:attrNameLst>
                                          <p:attrName>ppt_y</p:attrName>
                                        </p:attrNameLst>
                                      </p:cBhvr>
                                      <p:tavLst>
                                        <p:tav tm="0">
                                          <p:val>
                                            <p:strVal val="ppt_y"/>
                                          </p:val>
                                        </p:tav>
                                        <p:tav tm="100000">
                                          <p:val>
                                            <p:strVal val="0-ppt_h/2"/>
                                          </p:val>
                                        </p:tav>
                                      </p:tavLst>
                                    </p:anim>
                                    <p:set>
                                      <p:cBhvr>
                                        <p:cTn id="185" dur="1" fill="hold">
                                          <p:stCondLst>
                                            <p:cond delay="499"/>
                                          </p:stCondLst>
                                        </p:cTn>
                                        <p:tgtEl>
                                          <p:spTgt spid="56"/>
                                        </p:tgtEl>
                                        <p:attrNameLst>
                                          <p:attrName>style.visibility</p:attrName>
                                        </p:attrNameLst>
                                      </p:cBhvr>
                                      <p:to>
                                        <p:strVal val="hidden"/>
                                      </p:to>
                                    </p:set>
                                  </p:childTnLst>
                                </p:cTn>
                              </p:par>
                              <p:par>
                                <p:cTn id="186" presetID="2" presetClass="exit" presetSubtype="1" fill="hold" grpId="0" nodeType="withEffect">
                                  <p:stCondLst>
                                    <p:cond delay="0"/>
                                  </p:stCondLst>
                                  <p:childTnLst>
                                    <p:anim calcmode="lin" valueType="num">
                                      <p:cBhvr additive="base">
                                        <p:cTn id="187" dur="500"/>
                                        <p:tgtEl>
                                          <p:spTgt spid="57"/>
                                        </p:tgtEl>
                                        <p:attrNameLst>
                                          <p:attrName>ppt_x</p:attrName>
                                        </p:attrNameLst>
                                      </p:cBhvr>
                                      <p:tavLst>
                                        <p:tav tm="0">
                                          <p:val>
                                            <p:strVal val="ppt_x"/>
                                          </p:val>
                                        </p:tav>
                                        <p:tav tm="100000">
                                          <p:val>
                                            <p:strVal val="ppt_x"/>
                                          </p:val>
                                        </p:tav>
                                      </p:tavLst>
                                    </p:anim>
                                    <p:anim calcmode="lin" valueType="num">
                                      <p:cBhvr additive="base">
                                        <p:cTn id="188" dur="500"/>
                                        <p:tgtEl>
                                          <p:spTgt spid="57"/>
                                        </p:tgtEl>
                                        <p:attrNameLst>
                                          <p:attrName>ppt_y</p:attrName>
                                        </p:attrNameLst>
                                      </p:cBhvr>
                                      <p:tavLst>
                                        <p:tav tm="0">
                                          <p:val>
                                            <p:strVal val="ppt_y"/>
                                          </p:val>
                                        </p:tav>
                                        <p:tav tm="100000">
                                          <p:val>
                                            <p:strVal val="0-ppt_h/2"/>
                                          </p:val>
                                        </p:tav>
                                      </p:tavLst>
                                    </p:anim>
                                    <p:set>
                                      <p:cBhvr>
                                        <p:cTn id="189"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34" grpId="0"/>
      <p:bldP spid="35" grpId="0"/>
      <p:bldP spid="36" grpId="0"/>
      <p:bldP spid="37" grpId="0"/>
      <p:bldP spid="38" grpId="0" animBg="1"/>
      <p:bldP spid="38" grpId="1" animBg="1"/>
      <p:bldP spid="39" grpId="0" animBg="1"/>
      <p:bldP spid="39" grpId="1" animBg="1"/>
      <p:bldP spid="40" grpId="0" animBg="1"/>
      <p:bldP spid="40" grpId="1" animBg="1"/>
      <p:bldP spid="41" grpId="0" animBg="1"/>
      <p:bldP spid="41" grpId="1" animBg="1"/>
      <p:bldP spid="54" grpId="0"/>
      <p:bldP spid="55" grpId="0"/>
      <p:bldP spid="56" grpId="0"/>
      <p:bldP spid="5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47EDA1F-2A16-4958-983A-DE8C58809C66}"/>
              </a:ext>
            </a:extLst>
          </p:cNvPr>
          <p:cNvGrpSpPr/>
          <p:nvPr/>
        </p:nvGrpSpPr>
        <p:grpSpPr>
          <a:xfrm>
            <a:off x="1043021" y="2744737"/>
            <a:ext cx="6412640" cy="3421113"/>
            <a:chOff x="733150" y="2210681"/>
            <a:chExt cx="5177320" cy="2762076"/>
          </a:xfrm>
          <a:solidFill>
            <a:schemeClr val="bg1">
              <a:lumMod val="75000"/>
            </a:schemeClr>
          </a:solidFill>
        </p:grpSpPr>
        <p:sp>
          <p:nvSpPr>
            <p:cNvPr id="3" name="Freeform 5">
              <a:extLst>
                <a:ext uri="{FF2B5EF4-FFF2-40B4-BE49-F238E27FC236}">
                  <a16:creationId xmlns:a16="http://schemas.microsoft.com/office/drawing/2014/main" id="{528AA089-659C-461B-A444-93680D9CD7E1}"/>
                </a:ext>
              </a:extLst>
            </p:cNvPr>
            <p:cNvSpPr>
              <a:spLocks/>
            </p:cNvSpPr>
            <p:nvPr/>
          </p:nvSpPr>
          <p:spPr bwMode="auto">
            <a:xfrm>
              <a:off x="770910" y="3154681"/>
              <a:ext cx="913233" cy="1055883"/>
            </a:xfrm>
            <a:custGeom>
              <a:avLst/>
              <a:gdLst>
                <a:gd name="T0" fmla="*/ 495 w 526"/>
                <a:gd name="T1" fmla="*/ 581 h 608"/>
                <a:gd name="T2" fmla="*/ 495 w 526"/>
                <a:gd name="T3" fmla="*/ 557 h 608"/>
                <a:gd name="T4" fmla="*/ 510 w 526"/>
                <a:gd name="T5" fmla="*/ 521 h 608"/>
                <a:gd name="T6" fmla="*/ 517 w 526"/>
                <a:gd name="T7" fmla="*/ 512 h 608"/>
                <a:gd name="T8" fmla="*/ 525 w 526"/>
                <a:gd name="T9" fmla="*/ 497 h 608"/>
                <a:gd name="T10" fmla="*/ 511 w 526"/>
                <a:gd name="T11" fmla="*/ 494 h 608"/>
                <a:gd name="T12" fmla="*/ 492 w 526"/>
                <a:gd name="T13" fmla="*/ 456 h 608"/>
                <a:gd name="T14" fmla="*/ 484 w 526"/>
                <a:gd name="T15" fmla="*/ 447 h 608"/>
                <a:gd name="T16" fmla="*/ 473 w 526"/>
                <a:gd name="T17" fmla="*/ 436 h 608"/>
                <a:gd name="T18" fmla="*/ 417 w 526"/>
                <a:gd name="T19" fmla="*/ 387 h 608"/>
                <a:gd name="T20" fmla="*/ 302 w 526"/>
                <a:gd name="T21" fmla="*/ 279 h 608"/>
                <a:gd name="T22" fmla="*/ 227 w 526"/>
                <a:gd name="T23" fmla="*/ 210 h 608"/>
                <a:gd name="T24" fmla="*/ 223 w 526"/>
                <a:gd name="T25" fmla="*/ 13 h 608"/>
                <a:gd name="T26" fmla="*/ 11 w 526"/>
                <a:gd name="T27" fmla="*/ 0 h 608"/>
                <a:gd name="T28" fmla="*/ 17 w 526"/>
                <a:gd name="T29" fmla="*/ 35 h 608"/>
                <a:gd name="T30" fmla="*/ 17 w 526"/>
                <a:gd name="T31" fmla="*/ 54 h 608"/>
                <a:gd name="T32" fmla="*/ 8 w 526"/>
                <a:gd name="T33" fmla="*/ 69 h 608"/>
                <a:gd name="T34" fmla="*/ 3 w 526"/>
                <a:gd name="T35" fmla="*/ 98 h 608"/>
                <a:gd name="T36" fmla="*/ 0 w 526"/>
                <a:gd name="T37" fmla="*/ 114 h 608"/>
                <a:gd name="T38" fmla="*/ 8 w 526"/>
                <a:gd name="T39" fmla="*/ 129 h 608"/>
                <a:gd name="T40" fmla="*/ 12 w 526"/>
                <a:gd name="T41" fmla="*/ 129 h 608"/>
                <a:gd name="T42" fmla="*/ 26 w 526"/>
                <a:gd name="T43" fmla="*/ 150 h 608"/>
                <a:gd name="T44" fmla="*/ 32 w 526"/>
                <a:gd name="T45" fmla="*/ 187 h 608"/>
                <a:gd name="T46" fmla="*/ 64 w 526"/>
                <a:gd name="T47" fmla="*/ 239 h 608"/>
                <a:gd name="T48" fmla="*/ 73 w 526"/>
                <a:gd name="T49" fmla="*/ 264 h 608"/>
                <a:gd name="T50" fmla="*/ 101 w 526"/>
                <a:gd name="T51" fmla="*/ 260 h 608"/>
                <a:gd name="T52" fmla="*/ 108 w 526"/>
                <a:gd name="T53" fmla="*/ 274 h 608"/>
                <a:gd name="T54" fmla="*/ 98 w 526"/>
                <a:gd name="T55" fmla="*/ 287 h 608"/>
                <a:gd name="T56" fmla="*/ 109 w 526"/>
                <a:gd name="T57" fmla="*/ 324 h 608"/>
                <a:gd name="T58" fmla="*/ 130 w 526"/>
                <a:gd name="T59" fmla="*/ 341 h 608"/>
                <a:gd name="T60" fmla="*/ 131 w 526"/>
                <a:gd name="T61" fmla="*/ 368 h 608"/>
                <a:gd name="T62" fmla="*/ 182 w 526"/>
                <a:gd name="T63" fmla="*/ 431 h 608"/>
                <a:gd name="T64" fmla="*/ 180 w 526"/>
                <a:gd name="T65" fmla="*/ 442 h 608"/>
                <a:gd name="T66" fmla="*/ 194 w 526"/>
                <a:gd name="T67" fmla="*/ 457 h 608"/>
                <a:gd name="T68" fmla="*/ 239 w 526"/>
                <a:gd name="T69" fmla="*/ 494 h 608"/>
                <a:gd name="T70" fmla="*/ 258 w 526"/>
                <a:gd name="T71" fmla="*/ 507 h 608"/>
                <a:gd name="T72" fmla="*/ 298 w 526"/>
                <a:gd name="T73" fmla="*/ 519 h 608"/>
                <a:gd name="T74" fmla="*/ 311 w 526"/>
                <a:gd name="T75" fmla="*/ 540 h 608"/>
                <a:gd name="T76" fmla="*/ 348 w 526"/>
                <a:gd name="T77" fmla="*/ 553 h 608"/>
                <a:gd name="T78" fmla="*/ 367 w 526"/>
                <a:gd name="T79" fmla="*/ 587 h 608"/>
                <a:gd name="T80" fmla="*/ 469 w 526"/>
                <a:gd name="T81" fmla="*/ 602 h 608"/>
                <a:gd name="T82" fmla="*/ 503 w 526"/>
                <a:gd name="T83" fmla="*/ 59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6" h="608">
                  <a:moveTo>
                    <a:pt x="509" y="581"/>
                  </a:moveTo>
                  <a:cubicBezTo>
                    <a:pt x="505" y="581"/>
                    <a:pt x="500" y="581"/>
                    <a:pt x="495" y="581"/>
                  </a:cubicBezTo>
                  <a:cubicBezTo>
                    <a:pt x="490" y="576"/>
                    <a:pt x="491" y="569"/>
                    <a:pt x="492" y="563"/>
                  </a:cubicBezTo>
                  <a:cubicBezTo>
                    <a:pt x="492" y="561"/>
                    <a:pt x="494" y="559"/>
                    <a:pt x="495" y="557"/>
                  </a:cubicBezTo>
                  <a:cubicBezTo>
                    <a:pt x="503" y="552"/>
                    <a:pt x="507" y="546"/>
                    <a:pt x="506" y="537"/>
                  </a:cubicBezTo>
                  <a:cubicBezTo>
                    <a:pt x="506" y="532"/>
                    <a:pt x="508" y="526"/>
                    <a:pt x="510" y="521"/>
                  </a:cubicBezTo>
                  <a:cubicBezTo>
                    <a:pt x="511" y="520"/>
                    <a:pt x="512" y="518"/>
                    <a:pt x="512" y="516"/>
                  </a:cubicBezTo>
                  <a:cubicBezTo>
                    <a:pt x="513" y="513"/>
                    <a:pt x="514" y="512"/>
                    <a:pt x="517" y="512"/>
                  </a:cubicBezTo>
                  <a:cubicBezTo>
                    <a:pt x="518" y="511"/>
                    <a:pt x="519" y="510"/>
                    <a:pt x="520" y="510"/>
                  </a:cubicBezTo>
                  <a:cubicBezTo>
                    <a:pt x="523" y="506"/>
                    <a:pt x="526" y="502"/>
                    <a:pt x="525" y="497"/>
                  </a:cubicBezTo>
                  <a:cubicBezTo>
                    <a:pt x="525" y="497"/>
                    <a:pt x="525" y="497"/>
                    <a:pt x="525" y="497"/>
                  </a:cubicBezTo>
                  <a:cubicBezTo>
                    <a:pt x="520" y="496"/>
                    <a:pt x="516" y="495"/>
                    <a:pt x="511" y="494"/>
                  </a:cubicBezTo>
                  <a:cubicBezTo>
                    <a:pt x="508" y="486"/>
                    <a:pt x="506" y="478"/>
                    <a:pt x="502" y="470"/>
                  </a:cubicBezTo>
                  <a:cubicBezTo>
                    <a:pt x="500" y="465"/>
                    <a:pt x="495" y="461"/>
                    <a:pt x="492" y="456"/>
                  </a:cubicBezTo>
                  <a:cubicBezTo>
                    <a:pt x="490" y="455"/>
                    <a:pt x="490" y="453"/>
                    <a:pt x="489" y="452"/>
                  </a:cubicBezTo>
                  <a:cubicBezTo>
                    <a:pt x="487" y="450"/>
                    <a:pt x="485" y="449"/>
                    <a:pt x="484" y="447"/>
                  </a:cubicBezTo>
                  <a:cubicBezTo>
                    <a:pt x="483" y="446"/>
                    <a:pt x="482" y="446"/>
                    <a:pt x="481" y="445"/>
                  </a:cubicBezTo>
                  <a:cubicBezTo>
                    <a:pt x="476" y="444"/>
                    <a:pt x="475" y="440"/>
                    <a:pt x="473" y="436"/>
                  </a:cubicBezTo>
                  <a:cubicBezTo>
                    <a:pt x="469" y="434"/>
                    <a:pt x="465" y="431"/>
                    <a:pt x="462" y="428"/>
                  </a:cubicBezTo>
                  <a:cubicBezTo>
                    <a:pt x="447" y="415"/>
                    <a:pt x="432" y="401"/>
                    <a:pt x="417" y="387"/>
                  </a:cubicBezTo>
                  <a:cubicBezTo>
                    <a:pt x="398" y="368"/>
                    <a:pt x="378" y="351"/>
                    <a:pt x="359" y="332"/>
                  </a:cubicBezTo>
                  <a:cubicBezTo>
                    <a:pt x="341" y="313"/>
                    <a:pt x="321" y="297"/>
                    <a:pt x="302" y="279"/>
                  </a:cubicBezTo>
                  <a:cubicBezTo>
                    <a:pt x="288" y="267"/>
                    <a:pt x="274" y="254"/>
                    <a:pt x="260" y="241"/>
                  </a:cubicBezTo>
                  <a:cubicBezTo>
                    <a:pt x="249" y="230"/>
                    <a:pt x="238" y="220"/>
                    <a:pt x="227" y="210"/>
                  </a:cubicBezTo>
                  <a:cubicBezTo>
                    <a:pt x="225" y="208"/>
                    <a:pt x="222" y="206"/>
                    <a:pt x="223" y="203"/>
                  </a:cubicBezTo>
                  <a:cubicBezTo>
                    <a:pt x="223" y="140"/>
                    <a:pt x="223" y="76"/>
                    <a:pt x="223" y="13"/>
                  </a:cubicBezTo>
                  <a:cubicBezTo>
                    <a:pt x="223" y="9"/>
                    <a:pt x="223" y="5"/>
                    <a:pt x="223" y="0"/>
                  </a:cubicBezTo>
                  <a:cubicBezTo>
                    <a:pt x="151" y="0"/>
                    <a:pt x="81" y="0"/>
                    <a:pt x="11" y="0"/>
                  </a:cubicBezTo>
                  <a:cubicBezTo>
                    <a:pt x="8" y="8"/>
                    <a:pt x="14" y="14"/>
                    <a:pt x="15" y="21"/>
                  </a:cubicBezTo>
                  <a:cubicBezTo>
                    <a:pt x="15" y="26"/>
                    <a:pt x="16" y="30"/>
                    <a:pt x="17" y="35"/>
                  </a:cubicBezTo>
                  <a:cubicBezTo>
                    <a:pt x="17" y="37"/>
                    <a:pt x="18" y="41"/>
                    <a:pt x="17" y="43"/>
                  </a:cubicBezTo>
                  <a:cubicBezTo>
                    <a:pt x="15" y="47"/>
                    <a:pt x="14" y="50"/>
                    <a:pt x="17" y="54"/>
                  </a:cubicBezTo>
                  <a:cubicBezTo>
                    <a:pt x="17" y="55"/>
                    <a:pt x="14" y="56"/>
                    <a:pt x="13" y="57"/>
                  </a:cubicBezTo>
                  <a:cubicBezTo>
                    <a:pt x="11" y="61"/>
                    <a:pt x="9" y="65"/>
                    <a:pt x="8" y="69"/>
                  </a:cubicBezTo>
                  <a:cubicBezTo>
                    <a:pt x="8" y="72"/>
                    <a:pt x="8" y="74"/>
                    <a:pt x="8" y="76"/>
                  </a:cubicBezTo>
                  <a:cubicBezTo>
                    <a:pt x="6" y="83"/>
                    <a:pt x="4" y="91"/>
                    <a:pt x="3" y="98"/>
                  </a:cubicBezTo>
                  <a:cubicBezTo>
                    <a:pt x="2" y="99"/>
                    <a:pt x="1" y="101"/>
                    <a:pt x="1" y="102"/>
                  </a:cubicBezTo>
                  <a:cubicBezTo>
                    <a:pt x="4" y="106"/>
                    <a:pt x="2" y="110"/>
                    <a:pt x="0" y="114"/>
                  </a:cubicBezTo>
                  <a:cubicBezTo>
                    <a:pt x="4" y="119"/>
                    <a:pt x="9" y="122"/>
                    <a:pt x="8" y="129"/>
                  </a:cubicBezTo>
                  <a:cubicBezTo>
                    <a:pt x="8" y="129"/>
                    <a:pt x="8" y="129"/>
                    <a:pt x="8" y="129"/>
                  </a:cubicBezTo>
                  <a:cubicBezTo>
                    <a:pt x="9" y="129"/>
                    <a:pt x="10" y="129"/>
                    <a:pt x="12" y="129"/>
                  </a:cubicBezTo>
                  <a:cubicBezTo>
                    <a:pt x="12" y="129"/>
                    <a:pt x="12" y="129"/>
                    <a:pt x="12" y="129"/>
                  </a:cubicBezTo>
                  <a:cubicBezTo>
                    <a:pt x="13" y="130"/>
                    <a:pt x="13" y="131"/>
                    <a:pt x="14" y="131"/>
                  </a:cubicBezTo>
                  <a:cubicBezTo>
                    <a:pt x="18" y="138"/>
                    <a:pt x="21" y="144"/>
                    <a:pt x="26" y="150"/>
                  </a:cubicBezTo>
                  <a:cubicBezTo>
                    <a:pt x="30" y="156"/>
                    <a:pt x="32" y="161"/>
                    <a:pt x="32" y="168"/>
                  </a:cubicBezTo>
                  <a:cubicBezTo>
                    <a:pt x="32" y="174"/>
                    <a:pt x="32" y="180"/>
                    <a:pt x="32" y="187"/>
                  </a:cubicBezTo>
                  <a:cubicBezTo>
                    <a:pt x="31" y="194"/>
                    <a:pt x="34" y="199"/>
                    <a:pt x="38" y="204"/>
                  </a:cubicBezTo>
                  <a:cubicBezTo>
                    <a:pt x="46" y="216"/>
                    <a:pt x="55" y="227"/>
                    <a:pt x="64" y="239"/>
                  </a:cubicBezTo>
                  <a:cubicBezTo>
                    <a:pt x="69" y="246"/>
                    <a:pt x="75" y="252"/>
                    <a:pt x="72" y="262"/>
                  </a:cubicBezTo>
                  <a:cubicBezTo>
                    <a:pt x="72" y="263"/>
                    <a:pt x="73" y="264"/>
                    <a:pt x="73" y="264"/>
                  </a:cubicBezTo>
                  <a:cubicBezTo>
                    <a:pt x="79" y="267"/>
                    <a:pt x="84" y="274"/>
                    <a:pt x="91" y="272"/>
                  </a:cubicBezTo>
                  <a:cubicBezTo>
                    <a:pt x="95" y="268"/>
                    <a:pt x="98" y="264"/>
                    <a:pt x="101" y="260"/>
                  </a:cubicBezTo>
                  <a:cubicBezTo>
                    <a:pt x="108" y="262"/>
                    <a:pt x="115" y="264"/>
                    <a:pt x="123" y="266"/>
                  </a:cubicBezTo>
                  <a:cubicBezTo>
                    <a:pt x="118" y="269"/>
                    <a:pt x="113" y="271"/>
                    <a:pt x="108" y="274"/>
                  </a:cubicBezTo>
                  <a:cubicBezTo>
                    <a:pt x="108" y="280"/>
                    <a:pt x="109" y="287"/>
                    <a:pt x="110" y="294"/>
                  </a:cubicBezTo>
                  <a:cubicBezTo>
                    <a:pt x="105" y="294"/>
                    <a:pt x="102" y="290"/>
                    <a:pt x="98" y="287"/>
                  </a:cubicBezTo>
                  <a:cubicBezTo>
                    <a:pt x="99" y="290"/>
                    <a:pt x="98" y="293"/>
                    <a:pt x="99" y="295"/>
                  </a:cubicBezTo>
                  <a:cubicBezTo>
                    <a:pt x="102" y="305"/>
                    <a:pt x="105" y="314"/>
                    <a:pt x="109" y="324"/>
                  </a:cubicBezTo>
                  <a:cubicBezTo>
                    <a:pt x="111" y="330"/>
                    <a:pt x="115" y="335"/>
                    <a:pt x="122" y="337"/>
                  </a:cubicBezTo>
                  <a:cubicBezTo>
                    <a:pt x="125" y="338"/>
                    <a:pt x="127" y="340"/>
                    <a:pt x="130" y="341"/>
                  </a:cubicBezTo>
                  <a:cubicBezTo>
                    <a:pt x="130" y="346"/>
                    <a:pt x="130" y="352"/>
                    <a:pt x="128" y="356"/>
                  </a:cubicBezTo>
                  <a:cubicBezTo>
                    <a:pt x="126" y="361"/>
                    <a:pt x="128" y="365"/>
                    <a:pt x="131" y="368"/>
                  </a:cubicBezTo>
                  <a:cubicBezTo>
                    <a:pt x="137" y="376"/>
                    <a:pt x="143" y="383"/>
                    <a:pt x="149" y="390"/>
                  </a:cubicBezTo>
                  <a:cubicBezTo>
                    <a:pt x="160" y="404"/>
                    <a:pt x="171" y="418"/>
                    <a:pt x="182" y="431"/>
                  </a:cubicBezTo>
                  <a:cubicBezTo>
                    <a:pt x="182" y="432"/>
                    <a:pt x="182" y="433"/>
                    <a:pt x="182" y="434"/>
                  </a:cubicBezTo>
                  <a:cubicBezTo>
                    <a:pt x="182" y="437"/>
                    <a:pt x="181" y="440"/>
                    <a:pt x="180" y="442"/>
                  </a:cubicBezTo>
                  <a:cubicBezTo>
                    <a:pt x="184" y="446"/>
                    <a:pt x="187" y="448"/>
                    <a:pt x="190" y="451"/>
                  </a:cubicBezTo>
                  <a:cubicBezTo>
                    <a:pt x="192" y="453"/>
                    <a:pt x="193" y="455"/>
                    <a:pt x="194" y="457"/>
                  </a:cubicBezTo>
                  <a:cubicBezTo>
                    <a:pt x="197" y="469"/>
                    <a:pt x="199" y="480"/>
                    <a:pt x="202" y="492"/>
                  </a:cubicBezTo>
                  <a:cubicBezTo>
                    <a:pt x="215" y="493"/>
                    <a:pt x="227" y="494"/>
                    <a:pt x="239" y="494"/>
                  </a:cubicBezTo>
                  <a:cubicBezTo>
                    <a:pt x="244" y="495"/>
                    <a:pt x="248" y="496"/>
                    <a:pt x="251" y="500"/>
                  </a:cubicBezTo>
                  <a:cubicBezTo>
                    <a:pt x="253" y="502"/>
                    <a:pt x="256" y="505"/>
                    <a:pt x="258" y="507"/>
                  </a:cubicBezTo>
                  <a:cubicBezTo>
                    <a:pt x="262" y="511"/>
                    <a:pt x="265" y="514"/>
                    <a:pt x="271" y="514"/>
                  </a:cubicBezTo>
                  <a:cubicBezTo>
                    <a:pt x="280" y="515"/>
                    <a:pt x="289" y="518"/>
                    <a:pt x="298" y="519"/>
                  </a:cubicBezTo>
                  <a:cubicBezTo>
                    <a:pt x="302" y="520"/>
                    <a:pt x="305" y="522"/>
                    <a:pt x="306" y="526"/>
                  </a:cubicBezTo>
                  <a:cubicBezTo>
                    <a:pt x="308" y="530"/>
                    <a:pt x="309" y="534"/>
                    <a:pt x="311" y="540"/>
                  </a:cubicBezTo>
                  <a:cubicBezTo>
                    <a:pt x="318" y="533"/>
                    <a:pt x="324" y="536"/>
                    <a:pt x="330" y="540"/>
                  </a:cubicBezTo>
                  <a:cubicBezTo>
                    <a:pt x="336" y="544"/>
                    <a:pt x="343" y="548"/>
                    <a:pt x="348" y="553"/>
                  </a:cubicBezTo>
                  <a:cubicBezTo>
                    <a:pt x="352" y="557"/>
                    <a:pt x="359" y="559"/>
                    <a:pt x="361" y="565"/>
                  </a:cubicBezTo>
                  <a:cubicBezTo>
                    <a:pt x="363" y="572"/>
                    <a:pt x="365" y="580"/>
                    <a:pt x="367" y="587"/>
                  </a:cubicBezTo>
                  <a:cubicBezTo>
                    <a:pt x="369" y="595"/>
                    <a:pt x="369" y="603"/>
                    <a:pt x="374" y="608"/>
                  </a:cubicBezTo>
                  <a:cubicBezTo>
                    <a:pt x="406" y="606"/>
                    <a:pt x="438" y="604"/>
                    <a:pt x="469" y="602"/>
                  </a:cubicBezTo>
                  <a:cubicBezTo>
                    <a:pt x="470" y="602"/>
                    <a:pt x="471" y="601"/>
                    <a:pt x="472" y="601"/>
                  </a:cubicBezTo>
                  <a:cubicBezTo>
                    <a:pt x="483" y="601"/>
                    <a:pt x="493" y="597"/>
                    <a:pt x="503" y="593"/>
                  </a:cubicBezTo>
                  <a:cubicBezTo>
                    <a:pt x="509" y="591"/>
                    <a:pt x="509" y="591"/>
                    <a:pt x="509" y="58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D3037AEE-9AA5-4D6D-BD66-191CBF6E59EA}"/>
                </a:ext>
              </a:extLst>
            </p:cNvPr>
            <p:cNvSpPr>
              <a:spLocks/>
            </p:cNvSpPr>
            <p:nvPr/>
          </p:nvSpPr>
          <p:spPr bwMode="auto">
            <a:xfrm>
              <a:off x="2149850" y="3740662"/>
              <a:ext cx="532836" cy="594371"/>
            </a:xfrm>
            <a:custGeom>
              <a:avLst/>
              <a:gdLst>
                <a:gd name="T0" fmla="*/ 291 w 307"/>
                <a:gd name="T1" fmla="*/ 306 h 342"/>
                <a:gd name="T2" fmla="*/ 305 w 307"/>
                <a:gd name="T3" fmla="*/ 306 h 342"/>
                <a:gd name="T4" fmla="*/ 305 w 307"/>
                <a:gd name="T5" fmla="*/ 295 h 342"/>
                <a:gd name="T6" fmla="*/ 305 w 307"/>
                <a:gd name="T7" fmla="*/ 208 h 342"/>
                <a:gd name="T8" fmla="*/ 305 w 307"/>
                <a:gd name="T9" fmla="*/ 37 h 342"/>
                <a:gd name="T10" fmla="*/ 307 w 307"/>
                <a:gd name="T11" fmla="*/ 26 h 342"/>
                <a:gd name="T12" fmla="*/ 305 w 307"/>
                <a:gd name="T13" fmla="*/ 0 h 342"/>
                <a:gd name="T14" fmla="*/ 293 w 307"/>
                <a:gd name="T15" fmla="*/ 0 h 342"/>
                <a:gd name="T16" fmla="*/ 285 w 307"/>
                <a:gd name="T17" fmla="*/ 0 h 342"/>
                <a:gd name="T18" fmla="*/ 14 w 307"/>
                <a:gd name="T19" fmla="*/ 0 h 342"/>
                <a:gd name="T20" fmla="*/ 6 w 307"/>
                <a:gd name="T21" fmla="*/ 0 h 342"/>
                <a:gd name="T22" fmla="*/ 1 w 307"/>
                <a:gd name="T23" fmla="*/ 0 h 342"/>
                <a:gd name="T24" fmla="*/ 0 w 307"/>
                <a:gd name="T25" fmla="*/ 65 h 342"/>
                <a:gd name="T26" fmla="*/ 0 w 307"/>
                <a:gd name="T27" fmla="*/ 330 h 342"/>
                <a:gd name="T28" fmla="*/ 0 w 307"/>
                <a:gd name="T29" fmla="*/ 342 h 342"/>
                <a:gd name="T30" fmla="*/ 39 w 307"/>
                <a:gd name="T31" fmla="*/ 342 h 342"/>
                <a:gd name="T32" fmla="*/ 40 w 307"/>
                <a:gd name="T33" fmla="*/ 323 h 342"/>
                <a:gd name="T34" fmla="*/ 42 w 307"/>
                <a:gd name="T35" fmla="*/ 322 h 342"/>
                <a:gd name="T36" fmla="*/ 110 w 307"/>
                <a:gd name="T37" fmla="*/ 322 h 342"/>
                <a:gd name="T38" fmla="*/ 118 w 307"/>
                <a:gd name="T39" fmla="*/ 321 h 342"/>
                <a:gd name="T40" fmla="*/ 121 w 307"/>
                <a:gd name="T41" fmla="*/ 318 h 342"/>
                <a:gd name="T42" fmla="*/ 122 w 307"/>
                <a:gd name="T43" fmla="*/ 312 h 342"/>
                <a:gd name="T44" fmla="*/ 122 w 307"/>
                <a:gd name="T45" fmla="*/ 308 h 342"/>
                <a:gd name="T46" fmla="*/ 136 w 307"/>
                <a:gd name="T47" fmla="*/ 306 h 342"/>
                <a:gd name="T48" fmla="*/ 291 w 307"/>
                <a:gd name="T49" fmla="*/ 30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7" h="342">
                  <a:moveTo>
                    <a:pt x="291" y="306"/>
                  </a:moveTo>
                  <a:cubicBezTo>
                    <a:pt x="295" y="306"/>
                    <a:pt x="300" y="306"/>
                    <a:pt x="305" y="306"/>
                  </a:cubicBezTo>
                  <a:cubicBezTo>
                    <a:pt x="305" y="303"/>
                    <a:pt x="305" y="299"/>
                    <a:pt x="305" y="295"/>
                  </a:cubicBezTo>
                  <a:cubicBezTo>
                    <a:pt x="305" y="266"/>
                    <a:pt x="305" y="237"/>
                    <a:pt x="305" y="208"/>
                  </a:cubicBezTo>
                  <a:cubicBezTo>
                    <a:pt x="305" y="151"/>
                    <a:pt x="305" y="94"/>
                    <a:pt x="305" y="37"/>
                  </a:cubicBezTo>
                  <a:cubicBezTo>
                    <a:pt x="305" y="33"/>
                    <a:pt x="303" y="29"/>
                    <a:pt x="307" y="26"/>
                  </a:cubicBezTo>
                  <a:cubicBezTo>
                    <a:pt x="307" y="17"/>
                    <a:pt x="306" y="8"/>
                    <a:pt x="305" y="0"/>
                  </a:cubicBezTo>
                  <a:cubicBezTo>
                    <a:pt x="301" y="0"/>
                    <a:pt x="297" y="0"/>
                    <a:pt x="293" y="0"/>
                  </a:cubicBezTo>
                  <a:cubicBezTo>
                    <a:pt x="290" y="0"/>
                    <a:pt x="288" y="0"/>
                    <a:pt x="285" y="0"/>
                  </a:cubicBezTo>
                  <a:cubicBezTo>
                    <a:pt x="194" y="0"/>
                    <a:pt x="104" y="0"/>
                    <a:pt x="14" y="0"/>
                  </a:cubicBezTo>
                  <a:cubicBezTo>
                    <a:pt x="11" y="0"/>
                    <a:pt x="8" y="0"/>
                    <a:pt x="6" y="0"/>
                  </a:cubicBezTo>
                  <a:cubicBezTo>
                    <a:pt x="4" y="0"/>
                    <a:pt x="2" y="0"/>
                    <a:pt x="1" y="0"/>
                  </a:cubicBezTo>
                  <a:cubicBezTo>
                    <a:pt x="1" y="22"/>
                    <a:pt x="0" y="44"/>
                    <a:pt x="0" y="65"/>
                  </a:cubicBezTo>
                  <a:cubicBezTo>
                    <a:pt x="0" y="154"/>
                    <a:pt x="0" y="242"/>
                    <a:pt x="0" y="330"/>
                  </a:cubicBezTo>
                  <a:cubicBezTo>
                    <a:pt x="0" y="334"/>
                    <a:pt x="0" y="338"/>
                    <a:pt x="0" y="342"/>
                  </a:cubicBezTo>
                  <a:cubicBezTo>
                    <a:pt x="14" y="342"/>
                    <a:pt x="27" y="342"/>
                    <a:pt x="39" y="342"/>
                  </a:cubicBezTo>
                  <a:cubicBezTo>
                    <a:pt x="39" y="336"/>
                    <a:pt x="40" y="330"/>
                    <a:pt x="40" y="323"/>
                  </a:cubicBezTo>
                  <a:cubicBezTo>
                    <a:pt x="40" y="323"/>
                    <a:pt x="41" y="323"/>
                    <a:pt x="42" y="322"/>
                  </a:cubicBezTo>
                  <a:cubicBezTo>
                    <a:pt x="65" y="322"/>
                    <a:pt x="87" y="323"/>
                    <a:pt x="110" y="322"/>
                  </a:cubicBezTo>
                  <a:cubicBezTo>
                    <a:pt x="113" y="322"/>
                    <a:pt x="116" y="321"/>
                    <a:pt x="118" y="321"/>
                  </a:cubicBezTo>
                  <a:cubicBezTo>
                    <a:pt x="119" y="320"/>
                    <a:pt x="120" y="319"/>
                    <a:pt x="121" y="318"/>
                  </a:cubicBezTo>
                  <a:cubicBezTo>
                    <a:pt x="121" y="316"/>
                    <a:pt x="121" y="314"/>
                    <a:pt x="122" y="312"/>
                  </a:cubicBezTo>
                  <a:cubicBezTo>
                    <a:pt x="122" y="311"/>
                    <a:pt x="122" y="309"/>
                    <a:pt x="122" y="308"/>
                  </a:cubicBezTo>
                  <a:cubicBezTo>
                    <a:pt x="127" y="308"/>
                    <a:pt x="132" y="306"/>
                    <a:pt x="136" y="306"/>
                  </a:cubicBezTo>
                  <a:cubicBezTo>
                    <a:pt x="188" y="306"/>
                    <a:pt x="239" y="306"/>
                    <a:pt x="291" y="30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05B2312B-1555-4583-AA1C-9BAB81A85282}"/>
                </a:ext>
              </a:extLst>
            </p:cNvPr>
            <p:cNvSpPr>
              <a:spLocks/>
            </p:cNvSpPr>
            <p:nvPr/>
          </p:nvSpPr>
          <p:spPr bwMode="auto">
            <a:xfrm>
              <a:off x="1632398" y="3740662"/>
              <a:ext cx="510459" cy="602762"/>
            </a:xfrm>
            <a:custGeom>
              <a:avLst/>
              <a:gdLst>
                <a:gd name="T0" fmla="*/ 292 w 294"/>
                <a:gd name="T1" fmla="*/ 327 h 347"/>
                <a:gd name="T2" fmla="*/ 292 w 294"/>
                <a:gd name="T3" fmla="*/ 13 h 347"/>
                <a:gd name="T4" fmla="*/ 292 w 294"/>
                <a:gd name="T5" fmla="*/ 3 h 347"/>
                <a:gd name="T6" fmla="*/ 287 w 294"/>
                <a:gd name="T7" fmla="*/ 0 h 347"/>
                <a:gd name="T8" fmla="*/ 284 w 294"/>
                <a:gd name="T9" fmla="*/ 0 h 347"/>
                <a:gd name="T10" fmla="*/ 60 w 294"/>
                <a:gd name="T11" fmla="*/ 0 h 347"/>
                <a:gd name="T12" fmla="*/ 58 w 294"/>
                <a:gd name="T13" fmla="*/ 0 h 347"/>
                <a:gd name="T14" fmla="*/ 55 w 294"/>
                <a:gd name="T15" fmla="*/ 3 h 347"/>
                <a:gd name="T16" fmla="*/ 39 w 294"/>
                <a:gd name="T17" fmla="*/ 10 h 347"/>
                <a:gd name="T18" fmla="*/ 39 w 294"/>
                <a:gd name="T19" fmla="*/ 42 h 347"/>
                <a:gd name="T20" fmla="*/ 34 w 294"/>
                <a:gd name="T21" fmla="*/ 65 h 347"/>
                <a:gd name="T22" fmla="*/ 7 w 294"/>
                <a:gd name="T23" fmla="*/ 55 h 347"/>
                <a:gd name="T24" fmla="*/ 10 w 294"/>
                <a:gd name="T25" fmla="*/ 72 h 347"/>
                <a:gd name="T26" fmla="*/ 14 w 294"/>
                <a:gd name="T27" fmla="*/ 93 h 347"/>
                <a:gd name="T28" fmla="*/ 12 w 294"/>
                <a:gd name="T29" fmla="*/ 117 h 347"/>
                <a:gd name="T30" fmla="*/ 17 w 294"/>
                <a:gd name="T31" fmla="*/ 141 h 347"/>
                <a:gd name="T32" fmla="*/ 35 w 294"/>
                <a:gd name="T33" fmla="*/ 154 h 347"/>
                <a:gd name="T34" fmla="*/ 36 w 294"/>
                <a:gd name="T35" fmla="*/ 160 h 347"/>
                <a:gd name="T36" fmla="*/ 28 w 294"/>
                <a:gd name="T37" fmla="*/ 178 h 347"/>
                <a:gd name="T38" fmla="*/ 19 w 294"/>
                <a:gd name="T39" fmla="*/ 196 h 347"/>
                <a:gd name="T40" fmla="*/ 19 w 294"/>
                <a:gd name="T41" fmla="*/ 213 h 347"/>
                <a:gd name="T42" fmla="*/ 5 w 294"/>
                <a:gd name="T43" fmla="*/ 225 h 347"/>
                <a:gd name="T44" fmla="*/ 5 w 294"/>
                <a:gd name="T45" fmla="*/ 236 h 347"/>
                <a:gd name="T46" fmla="*/ 21 w 294"/>
                <a:gd name="T47" fmla="*/ 237 h 347"/>
                <a:gd name="T48" fmla="*/ 21 w 294"/>
                <a:gd name="T49" fmla="*/ 258 h 347"/>
                <a:gd name="T50" fmla="*/ 0 w 294"/>
                <a:gd name="T51" fmla="*/ 266 h 347"/>
                <a:gd name="T52" fmla="*/ 0 w 294"/>
                <a:gd name="T53" fmla="*/ 279 h 347"/>
                <a:gd name="T54" fmla="*/ 50 w 294"/>
                <a:gd name="T55" fmla="*/ 296 h 347"/>
                <a:gd name="T56" fmla="*/ 102 w 294"/>
                <a:gd name="T57" fmla="*/ 315 h 347"/>
                <a:gd name="T58" fmla="*/ 162 w 294"/>
                <a:gd name="T59" fmla="*/ 336 h 347"/>
                <a:gd name="T60" fmla="*/ 203 w 294"/>
                <a:gd name="T61" fmla="*/ 345 h 347"/>
                <a:gd name="T62" fmla="*/ 220 w 294"/>
                <a:gd name="T63" fmla="*/ 345 h 347"/>
                <a:gd name="T64" fmla="*/ 230 w 294"/>
                <a:gd name="T65" fmla="*/ 345 h 347"/>
                <a:gd name="T66" fmla="*/ 242 w 294"/>
                <a:gd name="T67" fmla="*/ 345 h 347"/>
                <a:gd name="T68" fmla="*/ 258 w 294"/>
                <a:gd name="T69" fmla="*/ 345 h 347"/>
                <a:gd name="T70" fmla="*/ 289 w 294"/>
                <a:gd name="T71" fmla="*/ 344 h 347"/>
                <a:gd name="T72" fmla="*/ 294 w 294"/>
                <a:gd name="T73" fmla="*/ 343 h 347"/>
                <a:gd name="T74" fmla="*/ 292 w 294"/>
                <a:gd name="T75" fmla="*/ 340 h 347"/>
                <a:gd name="T76" fmla="*/ 292 w 294"/>
                <a:gd name="T77" fmla="*/ 32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4" h="347">
                  <a:moveTo>
                    <a:pt x="292" y="327"/>
                  </a:moveTo>
                  <a:cubicBezTo>
                    <a:pt x="292" y="222"/>
                    <a:pt x="292" y="118"/>
                    <a:pt x="292" y="13"/>
                  </a:cubicBezTo>
                  <a:cubicBezTo>
                    <a:pt x="292" y="10"/>
                    <a:pt x="292" y="6"/>
                    <a:pt x="292" y="3"/>
                  </a:cubicBezTo>
                  <a:cubicBezTo>
                    <a:pt x="291" y="1"/>
                    <a:pt x="289" y="1"/>
                    <a:pt x="287" y="0"/>
                  </a:cubicBezTo>
                  <a:cubicBezTo>
                    <a:pt x="286" y="0"/>
                    <a:pt x="285" y="0"/>
                    <a:pt x="284" y="0"/>
                  </a:cubicBezTo>
                  <a:cubicBezTo>
                    <a:pt x="209" y="0"/>
                    <a:pt x="134" y="0"/>
                    <a:pt x="60" y="0"/>
                  </a:cubicBezTo>
                  <a:cubicBezTo>
                    <a:pt x="59" y="0"/>
                    <a:pt x="58" y="0"/>
                    <a:pt x="58" y="0"/>
                  </a:cubicBezTo>
                  <a:cubicBezTo>
                    <a:pt x="57" y="1"/>
                    <a:pt x="56" y="2"/>
                    <a:pt x="55" y="3"/>
                  </a:cubicBezTo>
                  <a:cubicBezTo>
                    <a:pt x="52" y="9"/>
                    <a:pt x="45" y="10"/>
                    <a:pt x="39" y="10"/>
                  </a:cubicBezTo>
                  <a:cubicBezTo>
                    <a:pt x="39" y="21"/>
                    <a:pt x="39" y="32"/>
                    <a:pt x="39" y="42"/>
                  </a:cubicBezTo>
                  <a:cubicBezTo>
                    <a:pt x="39" y="50"/>
                    <a:pt x="38" y="57"/>
                    <a:pt x="34" y="65"/>
                  </a:cubicBezTo>
                  <a:cubicBezTo>
                    <a:pt x="26" y="59"/>
                    <a:pt x="18" y="53"/>
                    <a:pt x="7" y="55"/>
                  </a:cubicBezTo>
                  <a:cubicBezTo>
                    <a:pt x="7" y="61"/>
                    <a:pt x="7" y="66"/>
                    <a:pt x="10" y="72"/>
                  </a:cubicBezTo>
                  <a:cubicBezTo>
                    <a:pt x="13" y="78"/>
                    <a:pt x="13" y="86"/>
                    <a:pt x="14" y="93"/>
                  </a:cubicBezTo>
                  <a:cubicBezTo>
                    <a:pt x="15" y="101"/>
                    <a:pt x="16" y="108"/>
                    <a:pt x="12" y="117"/>
                  </a:cubicBezTo>
                  <a:cubicBezTo>
                    <a:pt x="9" y="125"/>
                    <a:pt x="13" y="133"/>
                    <a:pt x="17" y="141"/>
                  </a:cubicBezTo>
                  <a:cubicBezTo>
                    <a:pt x="21" y="149"/>
                    <a:pt x="25" y="155"/>
                    <a:pt x="35" y="154"/>
                  </a:cubicBezTo>
                  <a:cubicBezTo>
                    <a:pt x="35" y="156"/>
                    <a:pt x="36" y="158"/>
                    <a:pt x="36" y="160"/>
                  </a:cubicBezTo>
                  <a:cubicBezTo>
                    <a:pt x="38" y="168"/>
                    <a:pt x="34" y="174"/>
                    <a:pt x="28" y="178"/>
                  </a:cubicBezTo>
                  <a:cubicBezTo>
                    <a:pt x="20" y="182"/>
                    <a:pt x="19" y="188"/>
                    <a:pt x="19" y="196"/>
                  </a:cubicBezTo>
                  <a:cubicBezTo>
                    <a:pt x="19" y="202"/>
                    <a:pt x="19" y="207"/>
                    <a:pt x="19" y="213"/>
                  </a:cubicBezTo>
                  <a:cubicBezTo>
                    <a:pt x="14" y="217"/>
                    <a:pt x="10" y="220"/>
                    <a:pt x="5" y="225"/>
                  </a:cubicBezTo>
                  <a:cubicBezTo>
                    <a:pt x="5" y="228"/>
                    <a:pt x="5" y="231"/>
                    <a:pt x="5" y="236"/>
                  </a:cubicBezTo>
                  <a:cubicBezTo>
                    <a:pt x="10" y="236"/>
                    <a:pt x="15" y="237"/>
                    <a:pt x="21" y="237"/>
                  </a:cubicBezTo>
                  <a:cubicBezTo>
                    <a:pt x="21" y="244"/>
                    <a:pt x="21" y="250"/>
                    <a:pt x="21" y="258"/>
                  </a:cubicBezTo>
                  <a:cubicBezTo>
                    <a:pt x="14" y="260"/>
                    <a:pt x="7" y="263"/>
                    <a:pt x="0" y="266"/>
                  </a:cubicBezTo>
                  <a:cubicBezTo>
                    <a:pt x="0" y="270"/>
                    <a:pt x="0" y="274"/>
                    <a:pt x="0" y="279"/>
                  </a:cubicBezTo>
                  <a:cubicBezTo>
                    <a:pt x="17" y="285"/>
                    <a:pt x="34" y="290"/>
                    <a:pt x="50" y="296"/>
                  </a:cubicBezTo>
                  <a:cubicBezTo>
                    <a:pt x="68" y="302"/>
                    <a:pt x="85" y="309"/>
                    <a:pt x="102" y="315"/>
                  </a:cubicBezTo>
                  <a:cubicBezTo>
                    <a:pt x="122" y="322"/>
                    <a:pt x="142" y="329"/>
                    <a:pt x="162" y="336"/>
                  </a:cubicBezTo>
                  <a:cubicBezTo>
                    <a:pt x="176" y="340"/>
                    <a:pt x="189" y="347"/>
                    <a:pt x="203" y="345"/>
                  </a:cubicBezTo>
                  <a:cubicBezTo>
                    <a:pt x="209" y="345"/>
                    <a:pt x="214" y="345"/>
                    <a:pt x="220" y="345"/>
                  </a:cubicBezTo>
                  <a:cubicBezTo>
                    <a:pt x="223" y="345"/>
                    <a:pt x="226" y="345"/>
                    <a:pt x="230" y="345"/>
                  </a:cubicBezTo>
                  <a:cubicBezTo>
                    <a:pt x="234" y="345"/>
                    <a:pt x="238" y="345"/>
                    <a:pt x="242" y="345"/>
                  </a:cubicBezTo>
                  <a:cubicBezTo>
                    <a:pt x="247" y="345"/>
                    <a:pt x="253" y="345"/>
                    <a:pt x="258" y="345"/>
                  </a:cubicBezTo>
                  <a:cubicBezTo>
                    <a:pt x="268" y="345"/>
                    <a:pt x="279" y="344"/>
                    <a:pt x="289" y="344"/>
                  </a:cubicBezTo>
                  <a:cubicBezTo>
                    <a:pt x="291" y="344"/>
                    <a:pt x="292" y="344"/>
                    <a:pt x="294" y="343"/>
                  </a:cubicBezTo>
                  <a:cubicBezTo>
                    <a:pt x="293" y="342"/>
                    <a:pt x="293" y="341"/>
                    <a:pt x="292" y="340"/>
                  </a:cubicBezTo>
                  <a:cubicBezTo>
                    <a:pt x="292" y="336"/>
                    <a:pt x="292" y="331"/>
                    <a:pt x="292" y="32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53D62393-21AB-4666-8DCA-20F3209AF702}"/>
                </a:ext>
              </a:extLst>
            </p:cNvPr>
            <p:cNvSpPr>
              <a:spLocks/>
            </p:cNvSpPr>
            <p:nvPr/>
          </p:nvSpPr>
          <p:spPr bwMode="auto">
            <a:xfrm>
              <a:off x="4246231" y="3957432"/>
              <a:ext cx="416759" cy="472700"/>
            </a:xfrm>
            <a:custGeom>
              <a:avLst/>
              <a:gdLst>
                <a:gd name="T0" fmla="*/ 113 w 240"/>
                <a:gd name="T1" fmla="*/ 12 h 272"/>
                <a:gd name="T2" fmla="*/ 116 w 240"/>
                <a:gd name="T3" fmla="*/ 10 h 272"/>
                <a:gd name="T4" fmla="*/ 118 w 240"/>
                <a:gd name="T5" fmla="*/ 4 h 272"/>
                <a:gd name="T6" fmla="*/ 110 w 240"/>
                <a:gd name="T7" fmla="*/ 1 h 272"/>
                <a:gd name="T8" fmla="*/ 31 w 240"/>
                <a:gd name="T9" fmla="*/ 1 h 272"/>
                <a:gd name="T10" fmla="*/ 0 w 240"/>
                <a:gd name="T11" fmla="*/ 2 h 272"/>
                <a:gd name="T12" fmla="*/ 3 w 240"/>
                <a:gd name="T13" fmla="*/ 11 h 272"/>
                <a:gd name="T14" fmla="*/ 9 w 240"/>
                <a:gd name="T15" fmla="*/ 38 h 272"/>
                <a:gd name="T16" fmla="*/ 10 w 240"/>
                <a:gd name="T17" fmla="*/ 47 h 272"/>
                <a:gd name="T18" fmla="*/ 11 w 240"/>
                <a:gd name="T19" fmla="*/ 54 h 272"/>
                <a:gd name="T20" fmla="*/ 13 w 240"/>
                <a:gd name="T21" fmla="*/ 62 h 272"/>
                <a:gd name="T22" fmla="*/ 22 w 240"/>
                <a:gd name="T23" fmla="*/ 100 h 272"/>
                <a:gd name="T24" fmla="*/ 22 w 240"/>
                <a:gd name="T25" fmla="*/ 105 h 272"/>
                <a:gd name="T26" fmla="*/ 24 w 240"/>
                <a:gd name="T27" fmla="*/ 107 h 272"/>
                <a:gd name="T28" fmla="*/ 24 w 240"/>
                <a:gd name="T29" fmla="*/ 107 h 272"/>
                <a:gd name="T30" fmla="*/ 24 w 240"/>
                <a:gd name="T31" fmla="*/ 110 h 272"/>
                <a:gd name="T32" fmla="*/ 25 w 240"/>
                <a:gd name="T33" fmla="*/ 119 h 272"/>
                <a:gd name="T34" fmla="*/ 24 w 240"/>
                <a:gd name="T35" fmla="*/ 121 h 272"/>
                <a:gd name="T36" fmla="*/ 28 w 240"/>
                <a:gd name="T37" fmla="*/ 127 h 272"/>
                <a:gd name="T38" fmla="*/ 34 w 240"/>
                <a:gd name="T39" fmla="*/ 148 h 272"/>
                <a:gd name="T40" fmla="*/ 36 w 240"/>
                <a:gd name="T41" fmla="*/ 153 h 272"/>
                <a:gd name="T42" fmla="*/ 31 w 240"/>
                <a:gd name="T43" fmla="*/ 176 h 272"/>
                <a:gd name="T44" fmla="*/ 30 w 240"/>
                <a:gd name="T45" fmla="*/ 205 h 272"/>
                <a:gd name="T46" fmla="*/ 31 w 240"/>
                <a:gd name="T47" fmla="*/ 234 h 272"/>
                <a:gd name="T48" fmla="*/ 41 w 240"/>
                <a:gd name="T49" fmla="*/ 255 h 272"/>
                <a:gd name="T50" fmla="*/ 103 w 240"/>
                <a:gd name="T51" fmla="*/ 259 h 272"/>
                <a:gd name="T52" fmla="*/ 116 w 240"/>
                <a:gd name="T53" fmla="*/ 261 h 272"/>
                <a:gd name="T54" fmla="*/ 147 w 240"/>
                <a:gd name="T55" fmla="*/ 263 h 272"/>
                <a:gd name="T56" fmla="*/ 170 w 240"/>
                <a:gd name="T57" fmla="*/ 266 h 272"/>
                <a:gd name="T58" fmla="*/ 178 w 240"/>
                <a:gd name="T59" fmla="*/ 272 h 272"/>
                <a:gd name="T60" fmla="*/ 178 w 240"/>
                <a:gd name="T61" fmla="*/ 256 h 272"/>
                <a:gd name="T62" fmla="*/ 185 w 240"/>
                <a:gd name="T63" fmla="*/ 249 h 272"/>
                <a:gd name="T64" fmla="*/ 197 w 240"/>
                <a:gd name="T65" fmla="*/ 252 h 272"/>
                <a:gd name="T66" fmla="*/ 210 w 240"/>
                <a:gd name="T67" fmla="*/ 258 h 272"/>
                <a:gd name="T68" fmla="*/ 218 w 240"/>
                <a:gd name="T69" fmla="*/ 239 h 272"/>
                <a:gd name="T70" fmla="*/ 220 w 240"/>
                <a:gd name="T71" fmla="*/ 233 h 272"/>
                <a:gd name="T72" fmla="*/ 233 w 240"/>
                <a:gd name="T73" fmla="*/ 201 h 272"/>
                <a:gd name="T74" fmla="*/ 239 w 240"/>
                <a:gd name="T75" fmla="*/ 186 h 272"/>
                <a:gd name="T76" fmla="*/ 240 w 240"/>
                <a:gd name="T77" fmla="*/ 184 h 272"/>
                <a:gd name="T78" fmla="*/ 233 w 240"/>
                <a:gd name="T79" fmla="*/ 178 h 272"/>
                <a:gd name="T80" fmla="*/ 225 w 240"/>
                <a:gd name="T81" fmla="*/ 167 h 272"/>
                <a:gd name="T82" fmla="*/ 216 w 240"/>
                <a:gd name="T83" fmla="*/ 154 h 272"/>
                <a:gd name="T84" fmla="*/ 211 w 240"/>
                <a:gd name="T85" fmla="*/ 149 h 272"/>
                <a:gd name="T86" fmla="*/ 207 w 240"/>
                <a:gd name="T87" fmla="*/ 126 h 272"/>
                <a:gd name="T88" fmla="*/ 200 w 240"/>
                <a:gd name="T89" fmla="*/ 116 h 272"/>
                <a:gd name="T90" fmla="*/ 175 w 240"/>
                <a:gd name="T91" fmla="*/ 83 h 272"/>
                <a:gd name="T92" fmla="*/ 167 w 240"/>
                <a:gd name="T93" fmla="*/ 76 h 272"/>
                <a:gd name="T94" fmla="*/ 155 w 240"/>
                <a:gd name="T95" fmla="*/ 68 h 272"/>
                <a:gd name="T96" fmla="*/ 139 w 240"/>
                <a:gd name="T97" fmla="*/ 37 h 272"/>
                <a:gd name="T98" fmla="*/ 129 w 240"/>
                <a:gd name="T99" fmla="*/ 33 h 272"/>
                <a:gd name="T100" fmla="*/ 125 w 240"/>
                <a:gd name="T101" fmla="*/ 32 h 272"/>
                <a:gd name="T102" fmla="*/ 123 w 240"/>
                <a:gd name="T103" fmla="*/ 30 h 272"/>
                <a:gd name="T104" fmla="*/ 120 w 240"/>
                <a:gd name="T105" fmla="*/ 28 h 272"/>
                <a:gd name="T106" fmla="*/ 117 w 240"/>
                <a:gd name="T107" fmla="*/ 26 h 272"/>
                <a:gd name="T108" fmla="*/ 111 w 240"/>
                <a:gd name="T109" fmla="*/ 14 h 272"/>
                <a:gd name="T110" fmla="*/ 113 w 240"/>
                <a:gd name="T111" fmla="*/ 1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72">
                  <a:moveTo>
                    <a:pt x="113" y="12"/>
                  </a:moveTo>
                  <a:cubicBezTo>
                    <a:pt x="114" y="11"/>
                    <a:pt x="115" y="11"/>
                    <a:pt x="116" y="10"/>
                  </a:cubicBezTo>
                  <a:cubicBezTo>
                    <a:pt x="117" y="8"/>
                    <a:pt x="117" y="6"/>
                    <a:pt x="118" y="4"/>
                  </a:cubicBezTo>
                  <a:cubicBezTo>
                    <a:pt x="117" y="0"/>
                    <a:pt x="113" y="1"/>
                    <a:pt x="110" y="1"/>
                  </a:cubicBezTo>
                  <a:cubicBezTo>
                    <a:pt x="84" y="1"/>
                    <a:pt x="58" y="1"/>
                    <a:pt x="31" y="1"/>
                  </a:cubicBezTo>
                  <a:cubicBezTo>
                    <a:pt x="21" y="1"/>
                    <a:pt x="11" y="2"/>
                    <a:pt x="0" y="2"/>
                  </a:cubicBezTo>
                  <a:cubicBezTo>
                    <a:pt x="1" y="5"/>
                    <a:pt x="2" y="8"/>
                    <a:pt x="3" y="11"/>
                  </a:cubicBezTo>
                  <a:cubicBezTo>
                    <a:pt x="5" y="20"/>
                    <a:pt x="7" y="29"/>
                    <a:pt x="9" y="38"/>
                  </a:cubicBezTo>
                  <a:cubicBezTo>
                    <a:pt x="10" y="41"/>
                    <a:pt x="10" y="44"/>
                    <a:pt x="10" y="47"/>
                  </a:cubicBezTo>
                  <a:cubicBezTo>
                    <a:pt x="10" y="49"/>
                    <a:pt x="10" y="52"/>
                    <a:pt x="11" y="54"/>
                  </a:cubicBezTo>
                  <a:cubicBezTo>
                    <a:pt x="13" y="57"/>
                    <a:pt x="12" y="62"/>
                    <a:pt x="13" y="62"/>
                  </a:cubicBezTo>
                  <a:cubicBezTo>
                    <a:pt x="16" y="75"/>
                    <a:pt x="19" y="87"/>
                    <a:pt x="22" y="100"/>
                  </a:cubicBezTo>
                  <a:cubicBezTo>
                    <a:pt x="22" y="102"/>
                    <a:pt x="22" y="103"/>
                    <a:pt x="22" y="105"/>
                  </a:cubicBezTo>
                  <a:cubicBezTo>
                    <a:pt x="23" y="106"/>
                    <a:pt x="23" y="107"/>
                    <a:pt x="24" y="107"/>
                  </a:cubicBezTo>
                  <a:cubicBezTo>
                    <a:pt x="24" y="107"/>
                    <a:pt x="24" y="107"/>
                    <a:pt x="24" y="107"/>
                  </a:cubicBezTo>
                  <a:cubicBezTo>
                    <a:pt x="24" y="108"/>
                    <a:pt x="24" y="109"/>
                    <a:pt x="24" y="110"/>
                  </a:cubicBezTo>
                  <a:cubicBezTo>
                    <a:pt x="24" y="113"/>
                    <a:pt x="24" y="116"/>
                    <a:pt x="25" y="119"/>
                  </a:cubicBezTo>
                  <a:cubicBezTo>
                    <a:pt x="24" y="120"/>
                    <a:pt x="24" y="121"/>
                    <a:pt x="24" y="121"/>
                  </a:cubicBezTo>
                  <a:cubicBezTo>
                    <a:pt x="24" y="124"/>
                    <a:pt x="25" y="127"/>
                    <a:pt x="28" y="127"/>
                  </a:cubicBezTo>
                  <a:cubicBezTo>
                    <a:pt x="29" y="134"/>
                    <a:pt x="30" y="142"/>
                    <a:pt x="34" y="148"/>
                  </a:cubicBezTo>
                  <a:cubicBezTo>
                    <a:pt x="35" y="149"/>
                    <a:pt x="35" y="152"/>
                    <a:pt x="36" y="153"/>
                  </a:cubicBezTo>
                  <a:cubicBezTo>
                    <a:pt x="41" y="162"/>
                    <a:pt x="41" y="170"/>
                    <a:pt x="31" y="176"/>
                  </a:cubicBezTo>
                  <a:cubicBezTo>
                    <a:pt x="32" y="186"/>
                    <a:pt x="27" y="195"/>
                    <a:pt x="30" y="205"/>
                  </a:cubicBezTo>
                  <a:cubicBezTo>
                    <a:pt x="32" y="215"/>
                    <a:pt x="31" y="225"/>
                    <a:pt x="31" y="234"/>
                  </a:cubicBezTo>
                  <a:cubicBezTo>
                    <a:pt x="34" y="241"/>
                    <a:pt x="38" y="248"/>
                    <a:pt x="41" y="255"/>
                  </a:cubicBezTo>
                  <a:cubicBezTo>
                    <a:pt x="62" y="257"/>
                    <a:pt x="82" y="259"/>
                    <a:pt x="103" y="259"/>
                  </a:cubicBezTo>
                  <a:cubicBezTo>
                    <a:pt x="107" y="258"/>
                    <a:pt x="111" y="260"/>
                    <a:pt x="116" y="261"/>
                  </a:cubicBezTo>
                  <a:cubicBezTo>
                    <a:pt x="126" y="261"/>
                    <a:pt x="137" y="262"/>
                    <a:pt x="147" y="263"/>
                  </a:cubicBezTo>
                  <a:cubicBezTo>
                    <a:pt x="155" y="263"/>
                    <a:pt x="162" y="264"/>
                    <a:pt x="170" y="266"/>
                  </a:cubicBezTo>
                  <a:cubicBezTo>
                    <a:pt x="172" y="266"/>
                    <a:pt x="175" y="269"/>
                    <a:pt x="178" y="272"/>
                  </a:cubicBezTo>
                  <a:cubicBezTo>
                    <a:pt x="178" y="266"/>
                    <a:pt x="178" y="261"/>
                    <a:pt x="178" y="256"/>
                  </a:cubicBezTo>
                  <a:cubicBezTo>
                    <a:pt x="178" y="251"/>
                    <a:pt x="180" y="248"/>
                    <a:pt x="185" y="249"/>
                  </a:cubicBezTo>
                  <a:cubicBezTo>
                    <a:pt x="189" y="249"/>
                    <a:pt x="193" y="250"/>
                    <a:pt x="197" y="252"/>
                  </a:cubicBezTo>
                  <a:cubicBezTo>
                    <a:pt x="202" y="253"/>
                    <a:pt x="206" y="256"/>
                    <a:pt x="210" y="258"/>
                  </a:cubicBezTo>
                  <a:cubicBezTo>
                    <a:pt x="212" y="251"/>
                    <a:pt x="212" y="243"/>
                    <a:pt x="218" y="239"/>
                  </a:cubicBezTo>
                  <a:cubicBezTo>
                    <a:pt x="218" y="237"/>
                    <a:pt x="219" y="235"/>
                    <a:pt x="220" y="233"/>
                  </a:cubicBezTo>
                  <a:cubicBezTo>
                    <a:pt x="224" y="222"/>
                    <a:pt x="228" y="211"/>
                    <a:pt x="233" y="201"/>
                  </a:cubicBezTo>
                  <a:cubicBezTo>
                    <a:pt x="233" y="195"/>
                    <a:pt x="235" y="190"/>
                    <a:pt x="239" y="186"/>
                  </a:cubicBezTo>
                  <a:cubicBezTo>
                    <a:pt x="239" y="185"/>
                    <a:pt x="239" y="184"/>
                    <a:pt x="240" y="184"/>
                  </a:cubicBezTo>
                  <a:cubicBezTo>
                    <a:pt x="237" y="182"/>
                    <a:pt x="235" y="179"/>
                    <a:pt x="233" y="178"/>
                  </a:cubicBezTo>
                  <a:cubicBezTo>
                    <a:pt x="228" y="175"/>
                    <a:pt x="227" y="172"/>
                    <a:pt x="225" y="167"/>
                  </a:cubicBezTo>
                  <a:cubicBezTo>
                    <a:pt x="223" y="162"/>
                    <a:pt x="222" y="156"/>
                    <a:pt x="216" y="154"/>
                  </a:cubicBezTo>
                  <a:cubicBezTo>
                    <a:pt x="212" y="154"/>
                    <a:pt x="211" y="151"/>
                    <a:pt x="211" y="149"/>
                  </a:cubicBezTo>
                  <a:cubicBezTo>
                    <a:pt x="211" y="141"/>
                    <a:pt x="210" y="133"/>
                    <a:pt x="207" y="126"/>
                  </a:cubicBezTo>
                  <a:cubicBezTo>
                    <a:pt x="205" y="121"/>
                    <a:pt x="204" y="119"/>
                    <a:pt x="200" y="116"/>
                  </a:cubicBezTo>
                  <a:cubicBezTo>
                    <a:pt x="190" y="107"/>
                    <a:pt x="182" y="95"/>
                    <a:pt x="175" y="83"/>
                  </a:cubicBezTo>
                  <a:cubicBezTo>
                    <a:pt x="172" y="81"/>
                    <a:pt x="170" y="79"/>
                    <a:pt x="167" y="76"/>
                  </a:cubicBezTo>
                  <a:cubicBezTo>
                    <a:pt x="163" y="74"/>
                    <a:pt x="158" y="72"/>
                    <a:pt x="155" y="68"/>
                  </a:cubicBezTo>
                  <a:cubicBezTo>
                    <a:pt x="153" y="65"/>
                    <a:pt x="141" y="40"/>
                    <a:pt x="139" y="37"/>
                  </a:cubicBezTo>
                  <a:cubicBezTo>
                    <a:pt x="136" y="36"/>
                    <a:pt x="130" y="39"/>
                    <a:pt x="129" y="33"/>
                  </a:cubicBezTo>
                  <a:cubicBezTo>
                    <a:pt x="127" y="33"/>
                    <a:pt x="126" y="33"/>
                    <a:pt x="125" y="32"/>
                  </a:cubicBezTo>
                  <a:cubicBezTo>
                    <a:pt x="124" y="32"/>
                    <a:pt x="124" y="31"/>
                    <a:pt x="123" y="30"/>
                  </a:cubicBezTo>
                  <a:cubicBezTo>
                    <a:pt x="122" y="30"/>
                    <a:pt x="121" y="29"/>
                    <a:pt x="120" y="28"/>
                  </a:cubicBezTo>
                  <a:cubicBezTo>
                    <a:pt x="119" y="27"/>
                    <a:pt x="118" y="27"/>
                    <a:pt x="117" y="26"/>
                  </a:cubicBezTo>
                  <a:cubicBezTo>
                    <a:pt x="110" y="23"/>
                    <a:pt x="110" y="22"/>
                    <a:pt x="111" y="14"/>
                  </a:cubicBezTo>
                  <a:cubicBezTo>
                    <a:pt x="112" y="13"/>
                    <a:pt x="112" y="13"/>
                    <a:pt x="113" y="1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86EEC7D0-050A-4E45-BCAE-80E2A2483388}"/>
                </a:ext>
              </a:extLst>
            </p:cNvPr>
            <p:cNvSpPr>
              <a:spLocks/>
            </p:cNvSpPr>
            <p:nvPr/>
          </p:nvSpPr>
          <p:spPr bwMode="auto">
            <a:xfrm>
              <a:off x="4360910" y="3476341"/>
              <a:ext cx="759396" cy="599965"/>
            </a:xfrm>
            <a:custGeom>
              <a:avLst/>
              <a:gdLst>
                <a:gd name="T0" fmla="*/ 430 w 437"/>
                <a:gd name="T1" fmla="*/ 195 h 345"/>
                <a:gd name="T2" fmla="*/ 427 w 437"/>
                <a:gd name="T3" fmla="*/ 174 h 345"/>
                <a:gd name="T4" fmla="*/ 421 w 437"/>
                <a:gd name="T5" fmla="*/ 157 h 345"/>
                <a:gd name="T6" fmla="*/ 412 w 437"/>
                <a:gd name="T7" fmla="*/ 143 h 345"/>
                <a:gd name="T8" fmla="*/ 413 w 437"/>
                <a:gd name="T9" fmla="*/ 115 h 345"/>
                <a:gd name="T10" fmla="*/ 412 w 437"/>
                <a:gd name="T11" fmla="*/ 89 h 345"/>
                <a:gd name="T12" fmla="*/ 387 w 437"/>
                <a:gd name="T13" fmla="*/ 68 h 345"/>
                <a:gd name="T14" fmla="*/ 362 w 437"/>
                <a:gd name="T15" fmla="*/ 49 h 345"/>
                <a:gd name="T16" fmla="*/ 363 w 437"/>
                <a:gd name="T17" fmla="*/ 29 h 345"/>
                <a:gd name="T18" fmla="*/ 348 w 437"/>
                <a:gd name="T19" fmla="*/ 8 h 345"/>
                <a:gd name="T20" fmla="*/ 336 w 437"/>
                <a:gd name="T21" fmla="*/ 13 h 345"/>
                <a:gd name="T22" fmla="*/ 285 w 437"/>
                <a:gd name="T23" fmla="*/ 30 h 345"/>
                <a:gd name="T24" fmla="*/ 262 w 437"/>
                <a:gd name="T25" fmla="*/ 58 h 345"/>
                <a:gd name="T26" fmla="*/ 231 w 437"/>
                <a:gd name="T27" fmla="*/ 70 h 345"/>
                <a:gd name="T28" fmla="*/ 210 w 437"/>
                <a:gd name="T29" fmla="*/ 105 h 345"/>
                <a:gd name="T30" fmla="*/ 165 w 437"/>
                <a:gd name="T31" fmla="*/ 134 h 345"/>
                <a:gd name="T32" fmla="*/ 137 w 437"/>
                <a:gd name="T33" fmla="*/ 134 h 345"/>
                <a:gd name="T34" fmla="*/ 116 w 437"/>
                <a:gd name="T35" fmla="*/ 121 h 345"/>
                <a:gd name="T36" fmla="*/ 94 w 437"/>
                <a:gd name="T37" fmla="*/ 138 h 345"/>
                <a:gd name="T38" fmla="*/ 71 w 437"/>
                <a:gd name="T39" fmla="*/ 158 h 345"/>
                <a:gd name="T40" fmla="*/ 52 w 437"/>
                <a:gd name="T41" fmla="*/ 167 h 345"/>
                <a:gd name="T42" fmla="*/ 56 w 437"/>
                <a:gd name="T43" fmla="*/ 169 h 345"/>
                <a:gd name="T44" fmla="*/ 134 w 437"/>
                <a:gd name="T45" fmla="*/ 169 h 345"/>
                <a:gd name="T46" fmla="*/ 243 w 437"/>
                <a:gd name="T47" fmla="*/ 171 h 345"/>
                <a:gd name="T48" fmla="*/ 243 w 437"/>
                <a:gd name="T49" fmla="*/ 171 h 345"/>
                <a:gd name="T50" fmla="*/ 277 w 437"/>
                <a:gd name="T51" fmla="*/ 174 h 345"/>
                <a:gd name="T52" fmla="*/ 243 w 437"/>
                <a:gd name="T53" fmla="*/ 174 h 345"/>
                <a:gd name="T54" fmla="*/ 188 w 437"/>
                <a:gd name="T55" fmla="*/ 176 h 345"/>
                <a:gd name="T56" fmla="*/ 149 w 437"/>
                <a:gd name="T57" fmla="*/ 174 h 345"/>
                <a:gd name="T58" fmla="*/ 141 w 437"/>
                <a:gd name="T59" fmla="*/ 178 h 345"/>
                <a:gd name="T60" fmla="*/ 139 w 437"/>
                <a:gd name="T61" fmla="*/ 183 h 345"/>
                <a:gd name="T62" fmla="*/ 137 w 437"/>
                <a:gd name="T63" fmla="*/ 194 h 345"/>
                <a:gd name="T64" fmla="*/ 123 w 437"/>
                <a:gd name="T65" fmla="*/ 201 h 345"/>
                <a:gd name="T66" fmla="*/ 96 w 437"/>
                <a:gd name="T67" fmla="*/ 213 h 345"/>
                <a:gd name="T68" fmla="*/ 91 w 437"/>
                <a:gd name="T69" fmla="*/ 217 h 345"/>
                <a:gd name="T70" fmla="*/ 68 w 437"/>
                <a:gd name="T71" fmla="*/ 229 h 345"/>
                <a:gd name="T72" fmla="*/ 39 w 437"/>
                <a:gd name="T73" fmla="*/ 245 h 345"/>
                <a:gd name="T74" fmla="*/ 18 w 437"/>
                <a:gd name="T75" fmla="*/ 247 h 345"/>
                <a:gd name="T76" fmla="*/ 5 w 437"/>
                <a:gd name="T77" fmla="*/ 270 h 345"/>
                <a:gd name="T78" fmla="*/ 62 w 437"/>
                <a:gd name="T79" fmla="*/ 271 h 345"/>
                <a:gd name="T80" fmla="*/ 124 w 437"/>
                <a:gd name="T81" fmla="*/ 260 h 345"/>
                <a:gd name="T82" fmla="*/ 173 w 437"/>
                <a:gd name="T83" fmla="*/ 266 h 345"/>
                <a:gd name="T84" fmla="*/ 184 w 437"/>
                <a:gd name="T85" fmla="*/ 276 h 345"/>
                <a:gd name="T86" fmla="*/ 236 w 437"/>
                <a:gd name="T87" fmla="*/ 281 h 345"/>
                <a:gd name="T88" fmla="*/ 260 w 437"/>
                <a:gd name="T89" fmla="*/ 302 h 345"/>
                <a:gd name="T90" fmla="*/ 296 w 437"/>
                <a:gd name="T91" fmla="*/ 337 h 345"/>
                <a:gd name="T92" fmla="*/ 324 w 437"/>
                <a:gd name="T93" fmla="*/ 344 h 345"/>
                <a:gd name="T94" fmla="*/ 363 w 437"/>
                <a:gd name="T95" fmla="*/ 301 h 345"/>
                <a:gd name="T96" fmla="*/ 400 w 437"/>
                <a:gd name="T97" fmla="*/ 291 h 345"/>
                <a:gd name="T98" fmla="*/ 410 w 437"/>
                <a:gd name="T99" fmla="*/ 279 h 345"/>
                <a:gd name="T100" fmla="*/ 395 w 437"/>
                <a:gd name="T101" fmla="*/ 276 h 345"/>
                <a:gd name="T102" fmla="*/ 396 w 437"/>
                <a:gd name="T103" fmla="*/ 258 h 345"/>
                <a:gd name="T104" fmla="*/ 410 w 437"/>
                <a:gd name="T105" fmla="*/ 245 h 345"/>
                <a:gd name="T106" fmla="*/ 437 w 437"/>
                <a:gd name="T107" fmla="*/ 236 h 345"/>
                <a:gd name="T108" fmla="*/ 410 w 437"/>
                <a:gd name="T109" fmla="*/ 20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345">
                  <a:moveTo>
                    <a:pt x="410" y="207"/>
                  </a:moveTo>
                  <a:cubicBezTo>
                    <a:pt x="417" y="202"/>
                    <a:pt x="424" y="198"/>
                    <a:pt x="430" y="195"/>
                  </a:cubicBezTo>
                  <a:cubicBezTo>
                    <a:pt x="429" y="188"/>
                    <a:pt x="428" y="183"/>
                    <a:pt x="427" y="177"/>
                  </a:cubicBezTo>
                  <a:cubicBezTo>
                    <a:pt x="427" y="176"/>
                    <a:pt x="427" y="175"/>
                    <a:pt x="427" y="174"/>
                  </a:cubicBezTo>
                  <a:cubicBezTo>
                    <a:pt x="429" y="173"/>
                    <a:pt x="431" y="172"/>
                    <a:pt x="432" y="170"/>
                  </a:cubicBezTo>
                  <a:cubicBezTo>
                    <a:pt x="433" y="163"/>
                    <a:pt x="429" y="158"/>
                    <a:pt x="421" y="157"/>
                  </a:cubicBezTo>
                  <a:cubicBezTo>
                    <a:pt x="409" y="155"/>
                    <a:pt x="401" y="149"/>
                    <a:pt x="397" y="138"/>
                  </a:cubicBezTo>
                  <a:cubicBezTo>
                    <a:pt x="404" y="134"/>
                    <a:pt x="404" y="147"/>
                    <a:pt x="412" y="143"/>
                  </a:cubicBezTo>
                  <a:cubicBezTo>
                    <a:pt x="410" y="138"/>
                    <a:pt x="409" y="134"/>
                    <a:pt x="408" y="129"/>
                  </a:cubicBezTo>
                  <a:cubicBezTo>
                    <a:pt x="407" y="124"/>
                    <a:pt x="405" y="118"/>
                    <a:pt x="413" y="115"/>
                  </a:cubicBezTo>
                  <a:cubicBezTo>
                    <a:pt x="410" y="110"/>
                    <a:pt x="407" y="105"/>
                    <a:pt x="404" y="100"/>
                  </a:cubicBezTo>
                  <a:cubicBezTo>
                    <a:pt x="407" y="97"/>
                    <a:pt x="409" y="93"/>
                    <a:pt x="412" y="89"/>
                  </a:cubicBezTo>
                  <a:cubicBezTo>
                    <a:pt x="407" y="86"/>
                    <a:pt x="404" y="83"/>
                    <a:pt x="401" y="80"/>
                  </a:cubicBezTo>
                  <a:cubicBezTo>
                    <a:pt x="396" y="76"/>
                    <a:pt x="391" y="73"/>
                    <a:pt x="387" y="68"/>
                  </a:cubicBezTo>
                  <a:cubicBezTo>
                    <a:pt x="385" y="64"/>
                    <a:pt x="381" y="61"/>
                    <a:pt x="377" y="59"/>
                  </a:cubicBezTo>
                  <a:cubicBezTo>
                    <a:pt x="372" y="56"/>
                    <a:pt x="368" y="53"/>
                    <a:pt x="362" y="49"/>
                  </a:cubicBezTo>
                  <a:cubicBezTo>
                    <a:pt x="363" y="47"/>
                    <a:pt x="365" y="45"/>
                    <a:pt x="366" y="43"/>
                  </a:cubicBezTo>
                  <a:cubicBezTo>
                    <a:pt x="369" y="36"/>
                    <a:pt x="369" y="34"/>
                    <a:pt x="363" y="29"/>
                  </a:cubicBezTo>
                  <a:cubicBezTo>
                    <a:pt x="360" y="26"/>
                    <a:pt x="357" y="23"/>
                    <a:pt x="355" y="20"/>
                  </a:cubicBezTo>
                  <a:cubicBezTo>
                    <a:pt x="352" y="17"/>
                    <a:pt x="347" y="14"/>
                    <a:pt x="348" y="8"/>
                  </a:cubicBezTo>
                  <a:cubicBezTo>
                    <a:pt x="349" y="6"/>
                    <a:pt x="346" y="4"/>
                    <a:pt x="344" y="0"/>
                  </a:cubicBezTo>
                  <a:cubicBezTo>
                    <a:pt x="341" y="5"/>
                    <a:pt x="339" y="9"/>
                    <a:pt x="336" y="13"/>
                  </a:cubicBezTo>
                  <a:cubicBezTo>
                    <a:pt x="329" y="9"/>
                    <a:pt x="321" y="5"/>
                    <a:pt x="312" y="0"/>
                  </a:cubicBezTo>
                  <a:cubicBezTo>
                    <a:pt x="308" y="15"/>
                    <a:pt x="294" y="20"/>
                    <a:pt x="285" y="30"/>
                  </a:cubicBezTo>
                  <a:cubicBezTo>
                    <a:pt x="282" y="32"/>
                    <a:pt x="278" y="32"/>
                    <a:pt x="272" y="33"/>
                  </a:cubicBezTo>
                  <a:cubicBezTo>
                    <a:pt x="269" y="40"/>
                    <a:pt x="266" y="48"/>
                    <a:pt x="262" y="58"/>
                  </a:cubicBezTo>
                  <a:cubicBezTo>
                    <a:pt x="256" y="56"/>
                    <a:pt x="250" y="54"/>
                    <a:pt x="244" y="51"/>
                  </a:cubicBezTo>
                  <a:cubicBezTo>
                    <a:pt x="240" y="57"/>
                    <a:pt x="235" y="64"/>
                    <a:pt x="231" y="70"/>
                  </a:cubicBezTo>
                  <a:cubicBezTo>
                    <a:pt x="226" y="78"/>
                    <a:pt x="221" y="86"/>
                    <a:pt x="214" y="93"/>
                  </a:cubicBezTo>
                  <a:cubicBezTo>
                    <a:pt x="211" y="97"/>
                    <a:pt x="209" y="100"/>
                    <a:pt x="210" y="105"/>
                  </a:cubicBezTo>
                  <a:cubicBezTo>
                    <a:pt x="210" y="110"/>
                    <a:pt x="210" y="115"/>
                    <a:pt x="210" y="120"/>
                  </a:cubicBezTo>
                  <a:cubicBezTo>
                    <a:pt x="193" y="120"/>
                    <a:pt x="179" y="127"/>
                    <a:pt x="165" y="134"/>
                  </a:cubicBezTo>
                  <a:cubicBezTo>
                    <a:pt x="162" y="136"/>
                    <a:pt x="160" y="135"/>
                    <a:pt x="153" y="131"/>
                  </a:cubicBezTo>
                  <a:cubicBezTo>
                    <a:pt x="147" y="139"/>
                    <a:pt x="144" y="139"/>
                    <a:pt x="137" y="134"/>
                  </a:cubicBezTo>
                  <a:cubicBezTo>
                    <a:pt x="134" y="132"/>
                    <a:pt x="131" y="130"/>
                    <a:pt x="128" y="128"/>
                  </a:cubicBezTo>
                  <a:cubicBezTo>
                    <a:pt x="124" y="126"/>
                    <a:pt x="120" y="123"/>
                    <a:pt x="116" y="121"/>
                  </a:cubicBezTo>
                  <a:cubicBezTo>
                    <a:pt x="113" y="125"/>
                    <a:pt x="110" y="130"/>
                    <a:pt x="106" y="133"/>
                  </a:cubicBezTo>
                  <a:cubicBezTo>
                    <a:pt x="103" y="136"/>
                    <a:pt x="98" y="137"/>
                    <a:pt x="94" y="138"/>
                  </a:cubicBezTo>
                  <a:cubicBezTo>
                    <a:pt x="90" y="140"/>
                    <a:pt x="86" y="141"/>
                    <a:pt x="84" y="147"/>
                  </a:cubicBezTo>
                  <a:cubicBezTo>
                    <a:pt x="82" y="151"/>
                    <a:pt x="76" y="155"/>
                    <a:pt x="71" y="158"/>
                  </a:cubicBezTo>
                  <a:cubicBezTo>
                    <a:pt x="67" y="161"/>
                    <a:pt x="61" y="164"/>
                    <a:pt x="56" y="166"/>
                  </a:cubicBezTo>
                  <a:cubicBezTo>
                    <a:pt x="55" y="166"/>
                    <a:pt x="53" y="167"/>
                    <a:pt x="52" y="167"/>
                  </a:cubicBezTo>
                  <a:cubicBezTo>
                    <a:pt x="52" y="167"/>
                    <a:pt x="52" y="168"/>
                    <a:pt x="52" y="168"/>
                  </a:cubicBezTo>
                  <a:cubicBezTo>
                    <a:pt x="53" y="168"/>
                    <a:pt x="55" y="169"/>
                    <a:pt x="56" y="169"/>
                  </a:cubicBezTo>
                  <a:cubicBezTo>
                    <a:pt x="73" y="169"/>
                    <a:pt x="90" y="170"/>
                    <a:pt x="107" y="170"/>
                  </a:cubicBezTo>
                  <a:cubicBezTo>
                    <a:pt x="116" y="170"/>
                    <a:pt x="125" y="169"/>
                    <a:pt x="134" y="169"/>
                  </a:cubicBezTo>
                  <a:cubicBezTo>
                    <a:pt x="154" y="169"/>
                    <a:pt x="174" y="171"/>
                    <a:pt x="193" y="170"/>
                  </a:cubicBezTo>
                  <a:cubicBezTo>
                    <a:pt x="210" y="170"/>
                    <a:pt x="226" y="171"/>
                    <a:pt x="243" y="171"/>
                  </a:cubicBezTo>
                  <a:cubicBezTo>
                    <a:pt x="244" y="171"/>
                    <a:pt x="245" y="170"/>
                    <a:pt x="247" y="169"/>
                  </a:cubicBezTo>
                  <a:cubicBezTo>
                    <a:pt x="245" y="170"/>
                    <a:pt x="244" y="171"/>
                    <a:pt x="243" y="171"/>
                  </a:cubicBezTo>
                  <a:cubicBezTo>
                    <a:pt x="243" y="172"/>
                    <a:pt x="243" y="173"/>
                    <a:pt x="243" y="174"/>
                  </a:cubicBezTo>
                  <a:cubicBezTo>
                    <a:pt x="254" y="174"/>
                    <a:pt x="265" y="174"/>
                    <a:pt x="277" y="174"/>
                  </a:cubicBezTo>
                  <a:cubicBezTo>
                    <a:pt x="277" y="174"/>
                    <a:pt x="277" y="174"/>
                    <a:pt x="277" y="174"/>
                  </a:cubicBezTo>
                  <a:cubicBezTo>
                    <a:pt x="265" y="174"/>
                    <a:pt x="254" y="174"/>
                    <a:pt x="243" y="174"/>
                  </a:cubicBezTo>
                  <a:cubicBezTo>
                    <a:pt x="243" y="175"/>
                    <a:pt x="243" y="176"/>
                    <a:pt x="243" y="178"/>
                  </a:cubicBezTo>
                  <a:cubicBezTo>
                    <a:pt x="225" y="177"/>
                    <a:pt x="206" y="177"/>
                    <a:pt x="188" y="176"/>
                  </a:cubicBezTo>
                  <a:cubicBezTo>
                    <a:pt x="186" y="175"/>
                    <a:pt x="185" y="174"/>
                    <a:pt x="183" y="174"/>
                  </a:cubicBezTo>
                  <a:cubicBezTo>
                    <a:pt x="172" y="173"/>
                    <a:pt x="160" y="173"/>
                    <a:pt x="149" y="174"/>
                  </a:cubicBezTo>
                  <a:cubicBezTo>
                    <a:pt x="148" y="174"/>
                    <a:pt x="146" y="175"/>
                    <a:pt x="145" y="175"/>
                  </a:cubicBezTo>
                  <a:cubicBezTo>
                    <a:pt x="144" y="176"/>
                    <a:pt x="143" y="177"/>
                    <a:pt x="141" y="178"/>
                  </a:cubicBezTo>
                  <a:cubicBezTo>
                    <a:pt x="141" y="179"/>
                    <a:pt x="140" y="179"/>
                    <a:pt x="140" y="180"/>
                  </a:cubicBezTo>
                  <a:cubicBezTo>
                    <a:pt x="140" y="181"/>
                    <a:pt x="139" y="182"/>
                    <a:pt x="139" y="183"/>
                  </a:cubicBezTo>
                  <a:cubicBezTo>
                    <a:pt x="139" y="184"/>
                    <a:pt x="138" y="185"/>
                    <a:pt x="138" y="186"/>
                  </a:cubicBezTo>
                  <a:cubicBezTo>
                    <a:pt x="138" y="188"/>
                    <a:pt x="138" y="191"/>
                    <a:pt x="137" y="194"/>
                  </a:cubicBezTo>
                  <a:cubicBezTo>
                    <a:pt x="135" y="194"/>
                    <a:pt x="134" y="194"/>
                    <a:pt x="132" y="194"/>
                  </a:cubicBezTo>
                  <a:cubicBezTo>
                    <a:pt x="127" y="194"/>
                    <a:pt x="125" y="196"/>
                    <a:pt x="123" y="201"/>
                  </a:cubicBezTo>
                  <a:cubicBezTo>
                    <a:pt x="120" y="209"/>
                    <a:pt x="116" y="211"/>
                    <a:pt x="109" y="208"/>
                  </a:cubicBezTo>
                  <a:cubicBezTo>
                    <a:pt x="103" y="205"/>
                    <a:pt x="99" y="207"/>
                    <a:pt x="96" y="213"/>
                  </a:cubicBezTo>
                  <a:cubicBezTo>
                    <a:pt x="96" y="214"/>
                    <a:pt x="94" y="215"/>
                    <a:pt x="93" y="216"/>
                  </a:cubicBezTo>
                  <a:cubicBezTo>
                    <a:pt x="92" y="216"/>
                    <a:pt x="92" y="217"/>
                    <a:pt x="91" y="217"/>
                  </a:cubicBezTo>
                  <a:cubicBezTo>
                    <a:pt x="81" y="213"/>
                    <a:pt x="79" y="213"/>
                    <a:pt x="73" y="222"/>
                  </a:cubicBezTo>
                  <a:cubicBezTo>
                    <a:pt x="72" y="225"/>
                    <a:pt x="70" y="227"/>
                    <a:pt x="68" y="229"/>
                  </a:cubicBezTo>
                  <a:cubicBezTo>
                    <a:pt x="62" y="233"/>
                    <a:pt x="56" y="238"/>
                    <a:pt x="49" y="242"/>
                  </a:cubicBezTo>
                  <a:cubicBezTo>
                    <a:pt x="46" y="244"/>
                    <a:pt x="42" y="244"/>
                    <a:pt x="39" y="245"/>
                  </a:cubicBezTo>
                  <a:cubicBezTo>
                    <a:pt x="32" y="245"/>
                    <a:pt x="26" y="245"/>
                    <a:pt x="20" y="245"/>
                  </a:cubicBezTo>
                  <a:cubicBezTo>
                    <a:pt x="19" y="246"/>
                    <a:pt x="18" y="247"/>
                    <a:pt x="18" y="247"/>
                  </a:cubicBezTo>
                  <a:cubicBezTo>
                    <a:pt x="17" y="261"/>
                    <a:pt x="17" y="261"/>
                    <a:pt x="3" y="262"/>
                  </a:cubicBezTo>
                  <a:cubicBezTo>
                    <a:pt x="1" y="266"/>
                    <a:pt x="0" y="269"/>
                    <a:pt x="5" y="270"/>
                  </a:cubicBezTo>
                  <a:cubicBezTo>
                    <a:pt x="9" y="271"/>
                    <a:pt x="12" y="271"/>
                    <a:pt x="15" y="271"/>
                  </a:cubicBezTo>
                  <a:cubicBezTo>
                    <a:pt x="31" y="271"/>
                    <a:pt x="47" y="271"/>
                    <a:pt x="62" y="271"/>
                  </a:cubicBezTo>
                  <a:cubicBezTo>
                    <a:pt x="63" y="270"/>
                    <a:pt x="64" y="268"/>
                    <a:pt x="65" y="268"/>
                  </a:cubicBezTo>
                  <a:cubicBezTo>
                    <a:pt x="85" y="262"/>
                    <a:pt x="104" y="258"/>
                    <a:pt x="124" y="260"/>
                  </a:cubicBezTo>
                  <a:cubicBezTo>
                    <a:pt x="133" y="260"/>
                    <a:pt x="143" y="260"/>
                    <a:pt x="152" y="260"/>
                  </a:cubicBezTo>
                  <a:cubicBezTo>
                    <a:pt x="160" y="259"/>
                    <a:pt x="167" y="260"/>
                    <a:pt x="173" y="266"/>
                  </a:cubicBezTo>
                  <a:cubicBezTo>
                    <a:pt x="176" y="268"/>
                    <a:pt x="181" y="266"/>
                    <a:pt x="182" y="271"/>
                  </a:cubicBezTo>
                  <a:cubicBezTo>
                    <a:pt x="182" y="273"/>
                    <a:pt x="183" y="274"/>
                    <a:pt x="184" y="276"/>
                  </a:cubicBezTo>
                  <a:cubicBezTo>
                    <a:pt x="185" y="278"/>
                    <a:pt x="185" y="280"/>
                    <a:pt x="185" y="281"/>
                  </a:cubicBezTo>
                  <a:cubicBezTo>
                    <a:pt x="202" y="281"/>
                    <a:pt x="219" y="281"/>
                    <a:pt x="236" y="281"/>
                  </a:cubicBezTo>
                  <a:cubicBezTo>
                    <a:pt x="240" y="281"/>
                    <a:pt x="244" y="281"/>
                    <a:pt x="245" y="286"/>
                  </a:cubicBezTo>
                  <a:cubicBezTo>
                    <a:pt x="250" y="292"/>
                    <a:pt x="255" y="297"/>
                    <a:pt x="260" y="302"/>
                  </a:cubicBezTo>
                  <a:cubicBezTo>
                    <a:pt x="264" y="306"/>
                    <a:pt x="269" y="309"/>
                    <a:pt x="272" y="312"/>
                  </a:cubicBezTo>
                  <a:cubicBezTo>
                    <a:pt x="280" y="320"/>
                    <a:pt x="288" y="329"/>
                    <a:pt x="296" y="337"/>
                  </a:cubicBezTo>
                  <a:cubicBezTo>
                    <a:pt x="300" y="341"/>
                    <a:pt x="305" y="345"/>
                    <a:pt x="311" y="344"/>
                  </a:cubicBezTo>
                  <a:cubicBezTo>
                    <a:pt x="316" y="343"/>
                    <a:pt x="320" y="344"/>
                    <a:pt x="324" y="344"/>
                  </a:cubicBezTo>
                  <a:cubicBezTo>
                    <a:pt x="327" y="341"/>
                    <a:pt x="329" y="338"/>
                    <a:pt x="332" y="335"/>
                  </a:cubicBezTo>
                  <a:cubicBezTo>
                    <a:pt x="342" y="324"/>
                    <a:pt x="352" y="312"/>
                    <a:pt x="363" y="301"/>
                  </a:cubicBezTo>
                  <a:cubicBezTo>
                    <a:pt x="366" y="297"/>
                    <a:pt x="370" y="296"/>
                    <a:pt x="375" y="295"/>
                  </a:cubicBezTo>
                  <a:cubicBezTo>
                    <a:pt x="383" y="294"/>
                    <a:pt x="392" y="292"/>
                    <a:pt x="400" y="291"/>
                  </a:cubicBezTo>
                  <a:cubicBezTo>
                    <a:pt x="403" y="290"/>
                    <a:pt x="406" y="289"/>
                    <a:pt x="408" y="287"/>
                  </a:cubicBezTo>
                  <a:cubicBezTo>
                    <a:pt x="409" y="285"/>
                    <a:pt x="411" y="281"/>
                    <a:pt x="410" y="279"/>
                  </a:cubicBezTo>
                  <a:cubicBezTo>
                    <a:pt x="410" y="275"/>
                    <a:pt x="406" y="274"/>
                    <a:pt x="403" y="274"/>
                  </a:cubicBezTo>
                  <a:cubicBezTo>
                    <a:pt x="400" y="274"/>
                    <a:pt x="398" y="276"/>
                    <a:pt x="395" y="276"/>
                  </a:cubicBezTo>
                  <a:cubicBezTo>
                    <a:pt x="393" y="277"/>
                    <a:pt x="391" y="276"/>
                    <a:pt x="390" y="275"/>
                  </a:cubicBezTo>
                  <a:cubicBezTo>
                    <a:pt x="392" y="268"/>
                    <a:pt x="394" y="262"/>
                    <a:pt x="396" y="258"/>
                  </a:cubicBezTo>
                  <a:cubicBezTo>
                    <a:pt x="394" y="252"/>
                    <a:pt x="387" y="253"/>
                    <a:pt x="390" y="247"/>
                  </a:cubicBezTo>
                  <a:cubicBezTo>
                    <a:pt x="396" y="245"/>
                    <a:pt x="403" y="241"/>
                    <a:pt x="410" y="245"/>
                  </a:cubicBezTo>
                  <a:cubicBezTo>
                    <a:pt x="419" y="250"/>
                    <a:pt x="427" y="246"/>
                    <a:pt x="433" y="239"/>
                  </a:cubicBezTo>
                  <a:cubicBezTo>
                    <a:pt x="434" y="238"/>
                    <a:pt x="435" y="237"/>
                    <a:pt x="437" y="236"/>
                  </a:cubicBezTo>
                  <a:cubicBezTo>
                    <a:pt x="437" y="232"/>
                    <a:pt x="437" y="227"/>
                    <a:pt x="437" y="223"/>
                  </a:cubicBezTo>
                  <a:cubicBezTo>
                    <a:pt x="429" y="216"/>
                    <a:pt x="414" y="220"/>
                    <a:pt x="410" y="20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88748355-4C9F-4C4B-BC4B-7193470BC769}"/>
                </a:ext>
              </a:extLst>
            </p:cNvPr>
            <p:cNvSpPr>
              <a:spLocks/>
            </p:cNvSpPr>
            <p:nvPr/>
          </p:nvSpPr>
          <p:spPr bwMode="auto">
            <a:xfrm>
              <a:off x="3988904" y="3951838"/>
              <a:ext cx="314667" cy="499272"/>
            </a:xfrm>
            <a:custGeom>
              <a:avLst/>
              <a:gdLst>
                <a:gd name="T0" fmla="*/ 45 w 181"/>
                <a:gd name="T1" fmla="*/ 258 h 287"/>
                <a:gd name="T2" fmla="*/ 41 w 181"/>
                <a:gd name="T3" fmla="*/ 247 h 287"/>
                <a:gd name="T4" fmla="*/ 42 w 181"/>
                <a:gd name="T5" fmla="*/ 245 h 287"/>
                <a:gd name="T6" fmla="*/ 43 w 181"/>
                <a:gd name="T7" fmla="*/ 244 h 287"/>
                <a:gd name="T8" fmla="*/ 172 w 181"/>
                <a:gd name="T9" fmla="*/ 244 h 287"/>
                <a:gd name="T10" fmla="*/ 172 w 181"/>
                <a:gd name="T11" fmla="*/ 214 h 287"/>
                <a:gd name="T12" fmla="*/ 169 w 181"/>
                <a:gd name="T13" fmla="*/ 194 h 287"/>
                <a:gd name="T14" fmla="*/ 173 w 181"/>
                <a:gd name="T15" fmla="*/ 174 h 287"/>
                <a:gd name="T16" fmla="*/ 176 w 181"/>
                <a:gd name="T17" fmla="*/ 157 h 287"/>
                <a:gd name="T18" fmla="*/ 166 w 181"/>
                <a:gd name="T19" fmla="*/ 124 h 287"/>
                <a:gd name="T20" fmla="*/ 160 w 181"/>
                <a:gd name="T21" fmla="*/ 97 h 287"/>
                <a:gd name="T22" fmla="*/ 154 w 181"/>
                <a:gd name="T23" fmla="*/ 63 h 287"/>
                <a:gd name="T24" fmla="*/ 152 w 181"/>
                <a:gd name="T25" fmla="*/ 55 h 287"/>
                <a:gd name="T26" fmla="*/ 144 w 181"/>
                <a:gd name="T27" fmla="*/ 9 h 287"/>
                <a:gd name="T28" fmla="*/ 143 w 181"/>
                <a:gd name="T29" fmla="*/ 4 h 287"/>
                <a:gd name="T30" fmla="*/ 139 w 181"/>
                <a:gd name="T31" fmla="*/ 1 h 287"/>
                <a:gd name="T32" fmla="*/ 136 w 181"/>
                <a:gd name="T33" fmla="*/ 1 h 287"/>
                <a:gd name="T34" fmla="*/ 99 w 181"/>
                <a:gd name="T35" fmla="*/ 1 h 287"/>
                <a:gd name="T36" fmla="*/ 83 w 181"/>
                <a:gd name="T37" fmla="*/ 1 h 287"/>
                <a:gd name="T38" fmla="*/ 81 w 181"/>
                <a:gd name="T39" fmla="*/ 0 h 287"/>
                <a:gd name="T40" fmla="*/ 22 w 181"/>
                <a:gd name="T41" fmla="*/ 1 h 287"/>
                <a:gd name="T42" fmla="*/ 17 w 181"/>
                <a:gd name="T43" fmla="*/ 1 h 287"/>
                <a:gd name="T44" fmla="*/ 18 w 181"/>
                <a:gd name="T45" fmla="*/ 5 h 287"/>
                <a:gd name="T46" fmla="*/ 21 w 181"/>
                <a:gd name="T47" fmla="*/ 23 h 287"/>
                <a:gd name="T48" fmla="*/ 19 w 181"/>
                <a:gd name="T49" fmla="*/ 41 h 287"/>
                <a:gd name="T50" fmla="*/ 15 w 181"/>
                <a:gd name="T51" fmla="*/ 62 h 287"/>
                <a:gd name="T52" fmla="*/ 17 w 181"/>
                <a:gd name="T53" fmla="*/ 74 h 287"/>
                <a:gd name="T54" fmla="*/ 14 w 181"/>
                <a:gd name="T55" fmla="*/ 82 h 287"/>
                <a:gd name="T56" fmla="*/ 23 w 181"/>
                <a:gd name="T57" fmla="*/ 105 h 287"/>
                <a:gd name="T58" fmla="*/ 13 w 181"/>
                <a:gd name="T59" fmla="*/ 106 h 287"/>
                <a:gd name="T60" fmla="*/ 9 w 181"/>
                <a:gd name="T61" fmla="*/ 123 h 287"/>
                <a:gd name="T62" fmla="*/ 7 w 181"/>
                <a:gd name="T63" fmla="*/ 141 h 287"/>
                <a:gd name="T64" fmla="*/ 5 w 181"/>
                <a:gd name="T65" fmla="*/ 158 h 287"/>
                <a:gd name="T66" fmla="*/ 2 w 181"/>
                <a:gd name="T67" fmla="*/ 175 h 287"/>
                <a:gd name="T68" fmla="*/ 0 w 181"/>
                <a:gd name="T69" fmla="*/ 180 h 287"/>
                <a:gd name="T70" fmla="*/ 4 w 181"/>
                <a:gd name="T71" fmla="*/ 218 h 287"/>
                <a:gd name="T72" fmla="*/ 3 w 181"/>
                <a:gd name="T73" fmla="*/ 232 h 287"/>
                <a:gd name="T74" fmla="*/ 3 w 181"/>
                <a:gd name="T75" fmla="*/ 242 h 287"/>
                <a:gd name="T76" fmla="*/ 8 w 181"/>
                <a:gd name="T77" fmla="*/ 282 h 287"/>
                <a:gd name="T78" fmla="*/ 14 w 181"/>
                <a:gd name="T79" fmla="*/ 280 h 287"/>
                <a:gd name="T80" fmla="*/ 22 w 181"/>
                <a:gd name="T81" fmla="*/ 264 h 287"/>
                <a:gd name="T82" fmla="*/ 36 w 181"/>
                <a:gd name="T83" fmla="*/ 282 h 287"/>
                <a:gd name="T84" fmla="*/ 43 w 181"/>
                <a:gd name="T85" fmla="*/ 287 h 287"/>
                <a:gd name="T86" fmla="*/ 50 w 181"/>
                <a:gd name="T87" fmla="*/ 277 h 287"/>
                <a:gd name="T88" fmla="*/ 45 w 181"/>
                <a:gd name="T89" fmla="*/ 25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287">
                  <a:moveTo>
                    <a:pt x="45" y="258"/>
                  </a:moveTo>
                  <a:cubicBezTo>
                    <a:pt x="42" y="256"/>
                    <a:pt x="42" y="250"/>
                    <a:pt x="41" y="247"/>
                  </a:cubicBezTo>
                  <a:cubicBezTo>
                    <a:pt x="42" y="246"/>
                    <a:pt x="42" y="245"/>
                    <a:pt x="42" y="245"/>
                  </a:cubicBezTo>
                  <a:cubicBezTo>
                    <a:pt x="42" y="245"/>
                    <a:pt x="43" y="244"/>
                    <a:pt x="43" y="244"/>
                  </a:cubicBezTo>
                  <a:cubicBezTo>
                    <a:pt x="86" y="244"/>
                    <a:pt x="129" y="244"/>
                    <a:pt x="172" y="244"/>
                  </a:cubicBezTo>
                  <a:cubicBezTo>
                    <a:pt x="170" y="234"/>
                    <a:pt x="171" y="224"/>
                    <a:pt x="172" y="214"/>
                  </a:cubicBezTo>
                  <a:cubicBezTo>
                    <a:pt x="173" y="207"/>
                    <a:pt x="165" y="202"/>
                    <a:pt x="169" y="194"/>
                  </a:cubicBezTo>
                  <a:cubicBezTo>
                    <a:pt x="172" y="188"/>
                    <a:pt x="172" y="181"/>
                    <a:pt x="173" y="174"/>
                  </a:cubicBezTo>
                  <a:cubicBezTo>
                    <a:pt x="181" y="168"/>
                    <a:pt x="180" y="168"/>
                    <a:pt x="176" y="157"/>
                  </a:cubicBezTo>
                  <a:cubicBezTo>
                    <a:pt x="172" y="147"/>
                    <a:pt x="169" y="135"/>
                    <a:pt x="166" y="124"/>
                  </a:cubicBezTo>
                  <a:cubicBezTo>
                    <a:pt x="164" y="115"/>
                    <a:pt x="163" y="106"/>
                    <a:pt x="160" y="97"/>
                  </a:cubicBezTo>
                  <a:cubicBezTo>
                    <a:pt x="157" y="86"/>
                    <a:pt x="154" y="64"/>
                    <a:pt x="154" y="63"/>
                  </a:cubicBezTo>
                  <a:cubicBezTo>
                    <a:pt x="153" y="61"/>
                    <a:pt x="153" y="58"/>
                    <a:pt x="152" y="55"/>
                  </a:cubicBezTo>
                  <a:cubicBezTo>
                    <a:pt x="149" y="40"/>
                    <a:pt x="147" y="25"/>
                    <a:pt x="144" y="9"/>
                  </a:cubicBezTo>
                  <a:cubicBezTo>
                    <a:pt x="144" y="8"/>
                    <a:pt x="144" y="5"/>
                    <a:pt x="143" y="4"/>
                  </a:cubicBezTo>
                  <a:cubicBezTo>
                    <a:pt x="142" y="2"/>
                    <a:pt x="140" y="2"/>
                    <a:pt x="139" y="1"/>
                  </a:cubicBezTo>
                  <a:cubicBezTo>
                    <a:pt x="138" y="1"/>
                    <a:pt x="137" y="1"/>
                    <a:pt x="136" y="1"/>
                  </a:cubicBezTo>
                  <a:cubicBezTo>
                    <a:pt x="123" y="1"/>
                    <a:pt x="111" y="1"/>
                    <a:pt x="99" y="1"/>
                  </a:cubicBezTo>
                  <a:cubicBezTo>
                    <a:pt x="93" y="1"/>
                    <a:pt x="88" y="1"/>
                    <a:pt x="83" y="1"/>
                  </a:cubicBezTo>
                  <a:cubicBezTo>
                    <a:pt x="82" y="1"/>
                    <a:pt x="82" y="0"/>
                    <a:pt x="81" y="0"/>
                  </a:cubicBezTo>
                  <a:cubicBezTo>
                    <a:pt x="62" y="0"/>
                    <a:pt x="42" y="1"/>
                    <a:pt x="22" y="1"/>
                  </a:cubicBezTo>
                  <a:cubicBezTo>
                    <a:pt x="20" y="1"/>
                    <a:pt x="19" y="1"/>
                    <a:pt x="17" y="1"/>
                  </a:cubicBezTo>
                  <a:cubicBezTo>
                    <a:pt x="18" y="2"/>
                    <a:pt x="18" y="4"/>
                    <a:pt x="18" y="5"/>
                  </a:cubicBezTo>
                  <a:cubicBezTo>
                    <a:pt x="22" y="11"/>
                    <a:pt x="21" y="17"/>
                    <a:pt x="21" y="23"/>
                  </a:cubicBezTo>
                  <a:cubicBezTo>
                    <a:pt x="23" y="30"/>
                    <a:pt x="19" y="35"/>
                    <a:pt x="19" y="41"/>
                  </a:cubicBezTo>
                  <a:cubicBezTo>
                    <a:pt x="17" y="48"/>
                    <a:pt x="16" y="55"/>
                    <a:pt x="15" y="62"/>
                  </a:cubicBezTo>
                  <a:cubicBezTo>
                    <a:pt x="14" y="67"/>
                    <a:pt x="14" y="72"/>
                    <a:pt x="17" y="74"/>
                  </a:cubicBezTo>
                  <a:cubicBezTo>
                    <a:pt x="16" y="77"/>
                    <a:pt x="15" y="79"/>
                    <a:pt x="14" y="82"/>
                  </a:cubicBezTo>
                  <a:cubicBezTo>
                    <a:pt x="12" y="91"/>
                    <a:pt x="17" y="98"/>
                    <a:pt x="23" y="105"/>
                  </a:cubicBezTo>
                  <a:cubicBezTo>
                    <a:pt x="19" y="110"/>
                    <a:pt x="19" y="110"/>
                    <a:pt x="13" y="106"/>
                  </a:cubicBezTo>
                  <a:cubicBezTo>
                    <a:pt x="11" y="112"/>
                    <a:pt x="10" y="118"/>
                    <a:pt x="9" y="123"/>
                  </a:cubicBezTo>
                  <a:cubicBezTo>
                    <a:pt x="8" y="129"/>
                    <a:pt x="9" y="135"/>
                    <a:pt x="7" y="141"/>
                  </a:cubicBezTo>
                  <a:cubicBezTo>
                    <a:pt x="5" y="147"/>
                    <a:pt x="6" y="152"/>
                    <a:pt x="5" y="158"/>
                  </a:cubicBezTo>
                  <a:cubicBezTo>
                    <a:pt x="3" y="163"/>
                    <a:pt x="3" y="169"/>
                    <a:pt x="2" y="175"/>
                  </a:cubicBezTo>
                  <a:cubicBezTo>
                    <a:pt x="1" y="176"/>
                    <a:pt x="1" y="178"/>
                    <a:pt x="0" y="180"/>
                  </a:cubicBezTo>
                  <a:cubicBezTo>
                    <a:pt x="0" y="192"/>
                    <a:pt x="1" y="205"/>
                    <a:pt x="4" y="218"/>
                  </a:cubicBezTo>
                  <a:cubicBezTo>
                    <a:pt x="5" y="222"/>
                    <a:pt x="6" y="228"/>
                    <a:pt x="3" y="232"/>
                  </a:cubicBezTo>
                  <a:cubicBezTo>
                    <a:pt x="3" y="235"/>
                    <a:pt x="3" y="238"/>
                    <a:pt x="3" y="242"/>
                  </a:cubicBezTo>
                  <a:cubicBezTo>
                    <a:pt x="5" y="255"/>
                    <a:pt x="6" y="269"/>
                    <a:pt x="8" y="282"/>
                  </a:cubicBezTo>
                  <a:cubicBezTo>
                    <a:pt x="10" y="281"/>
                    <a:pt x="12" y="281"/>
                    <a:pt x="14" y="280"/>
                  </a:cubicBezTo>
                  <a:cubicBezTo>
                    <a:pt x="17" y="275"/>
                    <a:pt x="19" y="270"/>
                    <a:pt x="22" y="264"/>
                  </a:cubicBezTo>
                  <a:cubicBezTo>
                    <a:pt x="27" y="271"/>
                    <a:pt x="32" y="276"/>
                    <a:pt x="36" y="282"/>
                  </a:cubicBezTo>
                  <a:cubicBezTo>
                    <a:pt x="38" y="284"/>
                    <a:pt x="40" y="285"/>
                    <a:pt x="43" y="287"/>
                  </a:cubicBezTo>
                  <a:cubicBezTo>
                    <a:pt x="48" y="286"/>
                    <a:pt x="50" y="282"/>
                    <a:pt x="50" y="277"/>
                  </a:cubicBezTo>
                  <a:cubicBezTo>
                    <a:pt x="50" y="270"/>
                    <a:pt x="52" y="263"/>
                    <a:pt x="45" y="2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91B670E1-54EB-41E6-91B2-ACE4E4AE8A9B}"/>
                </a:ext>
              </a:extLst>
            </p:cNvPr>
            <p:cNvSpPr>
              <a:spLocks/>
            </p:cNvSpPr>
            <p:nvPr/>
          </p:nvSpPr>
          <p:spPr bwMode="auto">
            <a:xfrm>
              <a:off x="3698011" y="4360205"/>
              <a:ext cx="4195" cy="4196"/>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1"/>
                    <a:pt x="1" y="1"/>
                    <a:pt x="0" y="0"/>
                  </a:cubicBezTo>
                  <a:cubicBezTo>
                    <a:pt x="1" y="1"/>
                    <a:pt x="3" y="2"/>
                    <a:pt x="3" y="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C3EA77E2-E081-404B-A9A1-8E17E59181F3}"/>
                </a:ext>
              </a:extLst>
            </p:cNvPr>
            <p:cNvSpPr>
              <a:spLocks/>
            </p:cNvSpPr>
            <p:nvPr/>
          </p:nvSpPr>
          <p:spPr bwMode="auto">
            <a:xfrm>
              <a:off x="3689620" y="4374191"/>
              <a:ext cx="1398" cy="419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26D8C087-A453-44FA-9082-6610580042BC}"/>
                </a:ext>
              </a:extLst>
            </p:cNvPr>
            <p:cNvSpPr>
              <a:spLocks/>
            </p:cNvSpPr>
            <p:nvPr/>
          </p:nvSpPr>
          <p:spPr bwMode="auto">
            <a:xfrm>
              <a:off x="3698011" y="4385379"/>
              <a:ext cx="0" cy="1399"/>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B09D1582-56F7-4770-885B-9A4DE0ED1688}"/>
                </a:ext>
              </a:extLst>
            </p:cNvPr>
            <p:cNvSpPr>
              <a:spLocks/>
            </p:cNvSpPr>
            <p:nvPr/>
          </p:nvSpPr>
          <p:spPr bwMode="auto">
            <a:xfrm>
              <a:off x="3693816" y="4381184"/>
              <a:ext cx="1398" cy="139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69C89830-A383-4143-B0AC-FD4FB8C2C0E0}"/>
                </a:ext>
              </a:extLst>
            </p:cNvPr>
            <p:cNvSpPr>
              <a:spLocks/>
            </p:cNvSpPr>
            <p:nvPr/>
          </p:nvSpPr>
          <p:spPr bwMode="auto">
            <a:xfrm>
              <a:off x="3695214" y="4385379"/>
              <a:ext cx="279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54AFD4A5-9BB0-4E49-8359-4BBB97E18ED2}"/>
                </a:ext>
              </a:extLst>
            </p:cNvPr>
            <p:cNvSpPr>
              <a:spLocks/>
            </p:cNvSpPr>
            <p:nvPr/>
          </p:nvSpPr>
          <p:spPr bwMode="auto">
            <a:xfrm>
              <a:off x="3691019" y="4378387"/>
              <a:ext cx="2797" cy="279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1"/>
                    <a:pt x="1"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8CC3C34F-9AD2-44B5-9A81-BB548C1C3EF1}"/>
                </a:ext>
              </a:extLst>
            </p:cNvPr>
            <p:cNvSpPr>
              <a:spLocks/>
            </p:cNvSpPr>
            <p:nvPr/>
          </p:nvSpPr>
          <p:spPr bwMode="auto">
            <a:xfrm>
              <a:off x="3714794" y="437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0B6FE5AF-7851-431B-B6D5-1DDA30FF0D93}"/>
                </a:ext>
              </a:extLst>
            </p:cNvPr>
            <p:cNvSpPr>
              <a:spLocks noEditPoints="1"/>
            </p:cNvSpPr>
            <p:nvPr/>
          </p:nvSpPr>
          <p:spPr bwMode="auto">
            <a:xfrm>
              <a:off x="3713396" y="3956034"/>
              <a:ext cx="302080" cy="496475"/>
            </a:xfrm>
            <a:custGeom>
              <a:avLst/>
              <a:gdLst>
                <a:gd name="T0" fmla="*/ 154 w 174"/>
                <a:gd name="T1" fmla="*/ 213 h 286"/>
                <a:gd name="T2" fmla="*/ 156 w 174"/>
                <a:gd name="T3" fmla="*/ 177 h 286"/>
                <a:gd name="T4" fmla="*/ 155 w 174"/>
                <a:gd name="T5" fmla="*/ 167 h 286"/>
                <a:gd name="T6" fmla="*/ 161 w 174"/>
                <a:gd name="T7" fmla="*/ 118 h 286"/>
                <a:gd name="T8" fmla="*/ 164 w 174"/>
                <a:gd name="T9" fmla="*/ 89 h 286"/>
                <a:gd name="T10" fmla="*/ 165 w 174"/>
                <a:gd name="T11" fmla="*/ 63 h 286"/>
                <a:gd name="T12" fmla="*/ 171 w 174"/>
                <a:gd name="T13" fmla="*/ 39 h 286"/>
                <a:gd name="T14" fmla="*/ 173 w 174"/>
                <a:gd name="T15" fmla="*/ 10 h 286"/>
                <a:gd name="T16" fmla="*/ 143 w 174"/>
                <a:gd name="T17" fmla="*/ 0 h 286"/>
                <a:gd name="T18" fmla="*/ 58 w 174"/>
                <a:gd name="T19" fmla="*/ 12 h 286"/>
                <a:gd name="T20" fmla="*/ 50 w 174"/>
                <a:gd name="T21" fmla="*/ 37 h 286"/>
                <a:gd name="T22" fmla="*/ 33 w 174"/>
                <a:gd name="T23" fmla="*/ 61 h 286"/>
                <a:gd name="T24" fmla="*/ 25 w 174"/>
                <a:gd name="T25" fmla="*/ 85 h 286"/>
                <a:gd name="T26" fmla="*/ 22 w 174"/>
                <a:gd name="T27" fmla="*/ 125 h 286"/>
                <a:gd name="T28" fmla="*/ 27 w 174"/>
                <a:gd name="T29" fmla="*/ 149 h 286"/>
                <a:gd name="T30" fmla="*/ 30 w 174"/>
                <a:gd name="T31" fmla="*/ 160 h 286"/>
                <a:gd name="T32" fmla="*/ 32 w 174"/>
                <a:gd name="T33" fmla="*/ 170 h 286"/>
                <a:gd name="T34" fmla="*/ 30 w 174"/>
                <a:gd name="T35" fmla="*/ 178 h 286"/>
                <a:gd name="T36" fmla="*/ 32 w 174"/>
                <a:gd name="T37" fmla="*/ 178 h 286"/>
                <a:gd name="T38" fmla="*/ 30 w 174"/>
                <a:gd name="T39" fmla="*/ 178 h 286"/>
                <a:gd name="T40" fmla="*/ 25 w 174"/>
                <a:gd name="T41" fmla="*/ 184 h 286"/>
                <a:gd name="T42" fmla="*/ 16 w 174"/>
                <a:gd name="T43" fmla="*/ 191 h 286"/>
                <a:gd name="T44" fmla="*/ 10 w 174"/>
                <a:gd name="T45" fmla="*/ 206 h 286"/>
                <a:gd name="T46" fmla="*/ 7 w 174"/>
                <a:gd name="T47" fmla="*/ 225 h 286"/>
                <a:gd name="T48" fmla="*/ 1 w 174"/>
                <a:gd name="T49" fmla="*/ 235 h 286"/>
                <a:gd name="T50" fmla="*/ 96 w 174"/>
                <a:gd name="T51" fmla="*/ 242 h 286"/>
                <a:gd name="T52" fmla="*/ 92 w 174"/>
                <a:gd name="T53" fmla="*/ 257 h 286"/>
                <a:gd name="T54" fmla="*/ 94 w 174"/>
                <a:gd name="T55" fmla="*/ 271 h 286"/>
                <a:gd name="T56" fmla="*/ 158 w 174"/>
                <a:gd name="T57" fmla="*/ 283 h 286"/>
                <a:gd name="T58" fmla="*/ 159 w 174"/>
                <a:gd name="T59" fmla="*/ 273 h 286"/>
                <a:gd name="T60" fmla="*/ 95 w 174"/>
                <a:gd name="T61" fmla="*/ 127 h 286"/>
                <a:gd name="T62" fmla="*/ 95 w 174"/>
                <a:gd name="T63" fmla="*/ 127 h 286"/>
                <a:gd name="T64" fmla="*/ 32 w 174"/>
                <a:gd name="T65" fmla="*/ 1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286">
                  <a:moveTo>
                    <a:pt x="155" y="237"/>
                  </a:moveTo>
                  <a:cubicBezTo>
                    <a:pt x="154" y="229"/>
                    <a:pt x="155" y="221"/>
                    <a:pt x="154" y="213"/>
                  </a:cubicBezTo>
                  <a:cubicBezTo>
                    <a:pt x="154" y="207"/>
                    <a:pt x="152" y="202"/>
                    <a:pt x="152" y="197"/>
                  </a:cubicBezTo>
                  <a:cubicBezTo>
                    <a:pt x="153" y="190"/>
                    <a:pt x="155" y="184"/>
                    <a:pt x="156" y="177"/>
                  </a:cubicBezTo>
                  <a:cubicBezTo>
                    <a:pt x="156" y="176"/>
                    <a:pt x="156" y="174"/>
                    <a:pt x="156" y="173"/>
                  </a:cubicBezTo>
                  <a:cubicBezTo>
                    <a:pt x="156" y="171"/>
                    <a:pt x="155" y="168"/>
                    <a:pt x="155" y="167"/>
                  </a:cubicBezTo>
                  <a:cubicBezTo>
                    <a:pt x="159" y="158"/>
                    <a:pt x="159" y="148"/>
                    <a:pt x="159" y="139"/>
                  </a:cubicBezTo>
                  <a:cubicBezTo>
                    <a:pt x="159" y="132"/>
                    <a:pt x="160" y="125"/>
                    <a:pt x="161" y="118"/>
                  </a:cubicBezTo>
                  <a:cubicBezTo>
                    <a:pt x="162" y="114"/>
                    <a:pt x="163" y="110"/>
                    <a:pt x="164" y="106"/>
                  </a:cubicBezTo>
                  <a:cubicBezTo>
                    <a:pt x="164" y="100"/>
                    <a:pt x="164" y="95"/>
                    <a:pt x="164" y="89"/>
                  </a:cubicBezTo>
                  <a:cubicBezTo>
                    <a:pt x="168" y="86"/>
                    <a:pt x="165" y="82"/>
                    <a:pt x="166" y="79"/>
                  </a:cubicBezTo>
                  <a:cubicBezTo>
                    <a:pt x="166" y="74"/>
                    <a:pt x="166" y="69"/>
                    <a:pt x="165" y="63"/>
                  </a:cubicBezTo>
                  <a:cubicBezTo>
                    <a:pt x="166" y="61"/>
                    <a:pt x="167" y="58"/>
                    <a:pt x="169" y="56"/>
                  </a:cubicBezTo>
                  <a:cubicBezTo>
                    <a:pt x="169" y="50"/>
                    <a:pt x="170" y="44"/>
                    <a:pt x="171" y="39"/>
                  </a:cubicBezTo>
                  <a:cubicBezTo>
                    <a:pt x="172" y="33"/>
                    <a:pt x="173" y="27"/>
                    <a:pt x="174" y="22"/>
                  </a:cubicBezTo>
                  <a:cubicBezTo>
                    <a:pt x="174" y="18"/>
                    <a:pt x="174" y="14"/>
                    <a:pt x="173" y="10"/>
                  </a:cubicBezTo>
                  <a:cubicBezTo>
                    <a:pt x="173" y="1"/>
                    <a:pt x="172" y="0"/>
                    <a:pt x="163" y="0"/>
                  </a:cubicBezTo>
                  <a:cubicBezTo>
                    <a:pt x="157" y="0"/>
                    <a:pt x="150" y="0"/>
                    <a:pt x="143" y="0"/>
                  </a:cubicBezTo>
                  <a:cubicBezTo>
                    <a:pt x="118" y="0"/>
                    <a:pt x="93" y="0"/>
                    <a:pt x="68" y="0"/>
                  </a:cubicBezTo>
                  <a:cubicBezTo>
                    <a:pt x="64" y="4"/>
                    <a:pt x="61" y="8"/>
                    <a:pt x="58" y="12"/>
                  </a:cubicBezTo>
                  <a:cubicBezTo>
                    <a:pt x="56" y="20"/>
                    <a:pt x="53" y="28"/>
                    <a:pt x="51" y="35"/>
                  </a:cubicBezTo>
                  <a:cubicBezTo>
                    <a:pt x="51" y="36"/>
                    <a:pt x="51" y="37"/>
                    <a:pt x="50" y="37"/>
                  </a:cubicBezTo>
                  <a:cubicBezTo>
                    <a:pt x="39" y="40"/>
                    <a:pt x="41" y="51"/>
                    <a:pt x="36" y="58"/>
                  </a:cubicBezTo>
                  <a:cubicBezTo>
                    <a:pt x="36" y="59"/>
                    <a:pt x="34" y="60"/>
                    <a:pt x="33" y="61"/>
                  </a:cubicBezTo>
                  <a:cubicBezTo>
                    <a:pt x="30" y="64"/>
                    <a:pt x="27" y="67"/>
                    <a:pt x="26" y="71"/>
                  </a:cubicBezTo>
                  <a:cubicBezTo>
                    <a:pt x="24" y="75"/>
                    <a:pt x="20" y="80"/>
                    <a:pt x="25" y="85"/>
                  </a:cubicBezTo>
                  <a:cubicBezTo>
                    <a:pt x="26" y="85"/>
                    <a:pt x="26" y="87"/>
                    <a:pt x="26" y="89"/>
                  </a:cubicBezTo>
                  <a:cubicBezTo>
                    <a:pt x="25" y="101"/>
                    <a:pt x="23" y="113"/>
                    <a:pt x="22" y="125"/>
                  </a:cubicBezTo>
                  <a:cubicBezTo>
                    <a:pt x="23" y="130"/>
                    <a:pt x="23" y="136"/>
                    <a:pt x="24" y="141"/>
                  </a:cubicBezTo>
                  <a:cubicBezTo>
                    <a:pt x="28" y="142"/>
                    <a:pt x="27" y="146"/>
                    <a:pt x="27" y="149"/>
                  </a:cubicBezTo>
                  <a:cubicBezTo>
                    <a:pt x="31" y="150"/>
                    <a:pt x="29" y="154"/>
                    <a:pt x="29" y="156"/>
                  </a:cubicBezTo>
                  <a:cubicBezTo>
                    <a:pt x="30" y="157"/>
                    <a:pt x="30" y="159"/>
                    <a:pt x="30" y="160"/>
                  </a:cubicBezTo>
                  <a:cubicBezTo>
                    <a:pt x="30" y="163"/>
                    <a:pt x="31" y="166"/>
                    <a:pt x="32" y="168"/>
                  </a:cubicBezTo>
                  <a:cubicBezTo>
                    <a:pt x="32" y="169"/>
                    <a:pt x="32" y="169"/>
                    <a:pt x="32" y="170"/>
                  </a:cubicBezTo>
                  <a:cubicBezTo>
                    <a:pt x="32" y="171"/>
                    <a:pt x="32" y="172"/>
                    <a:pt x="32" y="173"/>
                  </a:cubicBezTo>
                  <a:cubicBezTo>
                    <a:pt x="31" y="174"/>
                    <a:pt x="30" y="176"/>
                    <a:pt x="30" y="178"/>
                  </a:cubicBezTo>
                  <a:cubicBezTo>
                    <a:pt x="30" y="178"/>
                    <a:pt x="30" y="178"/>
                    <a:pt x="30" y="178"/>
                  </a:cubicBezTo>
                  <a:cubicBezTo>
                    <a:pt x="31" y="178"/>
                    <a:pt x="31" y="178"/>
                    <a:pt x="32" y="178"/>
                  </a:cubicBezTo>
                  <a:cubicBezTo>
                    <a:pt x="31" y="178"/>
                    <a:pt x="31" y="178"/>
                    <a:pt x="30" y="178"/>
                  </a:cubicBezTo>
                  <a:cubicBezTo>
                    <a:pt x="30" y="178"/>
                    <a:pt x="30" y="178"/>
                    <a:pt x="30" y="178"/>
                  </a:cubicBezTo>
                  <a:cubicBezTo>
                    <a:pt x="28" y="179"/>
                    <a:pt x="27" y="181"/>
                    <a:pt x="25" y="183"/>
                  </a:cubicBezTo>
                  <a:cubicBezTo>
                    <a:pt x="25" y="183"/>
                    <a:pt x="25" y="184"/>
                    <a:pt x="25" y="184"/>
                  </a:cubicBezTo>
                  <a:cubicBezTo>
                    <a:pt x="23" y="185"/>
                    <a:pt x="21" y="186"/>
                    <a:pt x="20" y="187"/>
                  </a:cubicBezTo>
                  <a:cubicBezTo>
                    <a:pt x="18" y="188"/>
                    <a:pt x="16" y="191"/>
                    <a:pt x="16" y="191"/>
                  </a:cubicBezTo>
                  <a:cubicBezTo>
                    <a:pt x="18" y="194"/>
                    <a:pt x="17" y="196"/>
                    <a:pt x="14" y="197"/>
                  </a:cubicBezTo>
                  <a:cubicBezTo>
                    <a:pt x="10" y="199"/>
                    <a:pt x="10" y="203"/>
                    <a:pt x="10" y="206"/>
                  </a:cubicBezTo>
                  <a:cubicBezTo>
                    <a:pt x="9" y="206"/>
                    <a:pt x="8" y="207"/>
                    <a:pt x="6" y="207"/>
                  </a:cubicBezTo>
                  <a:cubicBezTo>
                    <a:pt x="6" y="212"/>
                    <a:pt x="7" y="218"/>
                    <a:pt x="7" y="225"/>
                  </a:cubicBezTo>
                  <a:cubicBezTo>
                    <a:pt x="5" y="226"/>
                    <a:pt x="2" y="227"/>
                    <a:pt x="0" y="229"/>
                  </a:cubicBezTo>
                  <a:cubicBezTo>
                    <a:pt x="0" y="231"/>
                    <a:pt x="0" y="233"/>
                    <a:pt x="1" y="235"/>
                  </a:cubicBezTo>
                  <a:cubicBezTo>
                    <a:pt x="1" y="237"/>
                    <a:pt x="1" y="240"/>
                    <a:pt x="1" y="242"/>
                  </a:cubicBezTo>
                  <a:cubicBezTo>
                    <a:pt x="33" y="242"/>
                    <a:pt x="64" y="242"/>
                    <a:pt x="96" y="242"/>
                  </a:cubicBezTo>
                  <a:cubicBezTo>
                    <a:pt x="95" y="246"/>
                    <a:pt x="95" y="249"/>
                    <a:pt x="94" y="252"/>
                  </a:cubicBezTo>
                  <a:cubicBezTo>
                    <a:pt x="93" y="253"/>
                    <a:pt x="93" y="255"/>
                    <a:pt x="92" y="257"/>
                  </a:cubicBezTo>
                  <a:cubicBezTo>
                    <a:pt x="92" y="260"/>
                    <a:pt x="92" y="264"/>
                    <a:pt x="92" y="268"/>
                  </a:cubicBezTo>
                  <a:cubicBezTo>
                    <a:pt x="93" y="269"/>
                    <a:pt x="93" y="270"/>
                    <a:pt x="94" y="271"/>
                  </a:cubicBezTo>
                  <a:cubicBezTo>
                    <a:pt x="95" y="276"/>
                    <a:pt x="96" y="281"/>
                    <a:pt x="100" y="285"/>
                  </a:cubicBezTo>
                  <a:cubicBezTo>
                    <a:pt x="120" y="285"/>
                    <a:pt x="139" y="286"/>
                    <a:pt x="158" y="283"/>
                  </a:cubicBezTo>
                  <a:cubicBezTo>
                    <a:pt x="159" y="281"/>
                    <a:pt x="159" y="280"/>
                    <a:pt x="159" y="278"/>
                  </a:cubicBezTo>
                  <a:cubicBezTo>
                    <a:pt x="159" y="276"/>
                    <a:pt x="159" y="275"/>
                    <a:pt x="159" y="273"/>
                  </a:cubicBezTo>
                  <a:cubicBezTo>
                    <a:pt x="158" y="261"/>
                    <a:pt x="156" y="249"/>
                    <a:pt x="155" y="237"/>
                  </a:cubicBezTo>
                  <a:close/>
                  <a:moveTo>
                    <a:pt x="95" y="127"/>
                  </a:moveTo>
                  <a:cubicBezTo>
                    <a:pt x="96" y="130"/>
                    <a:pt x="97" y="133"/>
                    <a:pt x="97" y="136"/>
                  </a:cubicBezTo>
                  <a:cubicBezTo>
                    <a:pt x="97" y="133"/>
                    <a:pt x="96" y="130"/>
                    <a:pt x="95" y="127"/>
                  </a:cubicBezTo>
                  <a:close/>
                  <a:moveTo>
                    <a:pt x="34" y="179"/>
                  </a:moveTo>
                  <a:cubicBezTo>
                    <a:pt x="33" y="179"/>
                    <a:pt x="33" y="179"/>
                    <a:pt x="32" y="179"/>
                  </a:cubicBezTo>
                  <a:cubicBezTo>
                    <a:pt x="33" y="179"/>
                    <a:pt x="33" y="179"/>
                    <a:pt x="34" y="17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15F5E3B9-2EF6-46BC-A77F-D79E75436BAB}"/>
                </a:ext>
              </a:extLst>
            </p:cNvPr>
            <p:cNvSpPr>
              <a:spLocks/>
            </p:cNvSpPr>
            <p:nvPr/>
          </p:nvSpPr>
          <p:spPr bwMode="auto">
            <a:xfrm>
              <a:off x="4449017" y="3937852"/>
              <a:ext cx="413962" cy="325856"/>
            </a:xfrm>
            <a:custGeom>
              <a:avLst/>
              <a:gdLst>
                <a:gd name="T0" fmla="*/ 208 w 238"/>
                <a:gd name="T1" fmla="*/ 44 h 187"/>
                <a:gd name="T2" fmla="*/ 206 w 238"/>
                <a:gd name="T3" fmla="*/ 40 h 187"/>
                <a:gd name="T4" fmla="*/ 201 w 238"/>
                <a:gd name="T5" fmla="*/ 35 h 187"/>
                <a:gd name="T6" fmla="*/ 168 w 238"/>
                <a:gd name="T7" fmla="*/ 22 h 187"/>
                <a:gd name="T8" fmla="*/ 131 w 238"/>
                <a:gd name="T9" fmla="*/ 23 h 187"/>
                <a:gd name="T10" fmla="*/ 128 w 238"/>
                <a:gd name="T11" fmla="*/ 22 h 187"/>
                <a:gd name="T12" fmla="*/ 127 w 238"/>
                <a:gd name="T13" fmla="*/ 8 h 187"/>
                <a:gd name="T14" fmla="*/ 120 w 238"/>
                <a:gd name="T15" fmla="*/ 6 h 187"/>
                <a:gd name="T16" fmla="*/ 100 w 238"/>
                <a:gd name="T17" fmla="*/ 1 h 187"/>
                <a:gd name="T18" fmla="*/ 63 w 238"/>
                <a:gd name="T19" fmla="*/ 1 h 187"/>
                <a:gd name="T20" fmla="*/ 26 w 238"/>
                <a:gd name="T21" fmla="*/ 7 h 187"/>
                <a:gd name="T22" fmla="*/ 20 w 238"/>
                <a:gd name="T23" fmla="*/ 8 h 187"/>
                <a:gd name="T24" fmla="*/ 8 w 238"/>
                <a:gd name="T25" fmla="*/ 15 h 187"/>
                <a:gd name="T26" fmla="*/ 7 w 238"/>
                <a:gd name="T27" fmla="*/ 18 h 187"/>
                <a:gd name="T28" fmla="*/ 3 w 238"/>
                <a:gd name="T29" fmla="*/ 23 h 187"/>
                <a:gd name="T30" fmla="*/ 3 w 238"/>
                <a:gd name="T31" fmla="*/ 22 h 187"/>
                <a:gd name="T32" fmla="*/ 0 w 238"/>
                <a:gd name="T33" fmla="*/ 27 h 187"/>
                <a:gd name="T34" fmla="*/ 6 w 238"/>
                <a:gd name="T35" fmla="*/ 34 h 187"/>
                <a:gd name="T36" fmla="*/ 8 w 238"/>
                <a:gd name="T37" fmla="*/ 37 h 187"/>
                <a:gd name="T38" fmla="*/ 15 w 238"/>
                <a:gd name="T39" fmla="*/ 40 h 187"/>
                <a:gd name="T40" fmla="*/ 18 w 238"/>
                <a:gd name="T41" fmla="*/ 41 h 187"/>
                <a:gd name="T42" fmla="*/ 24 w 238"/>
                <a:gd name="T43" fmla="*/ 41 h 187"/>
                <a:gd name="T44" fmla="*/ 27 w 238"/>
                <a:gd name="T45" fmla="*/ 44 h 187"/>
                <a:gd name="T46" fmla="*/ 41 w 238"/>
                <a:gd name="T47" fmla="*/ 70 h 187"/>
                <a:gd name="T48" fmla="*/ 56 w 238"/>
                <a:gd name="T49" fmla="*/ 85 h 187"/>
                <a:gd name="T50" fmla="*/ 58 w 238"/>
                <a:gd name="T51" fmla="*/ 87 h 187"/>
                <a:gd name="T52" fmla="*/ 60 w 238"/>
                <a:gd name="T53" fmla="*/ 89 h 187"/>
                <a:gd name="T54" fmla="*/ 63 w 238"/>
                <a:gd name="T55" fmla="*/ 92 h 187"/>
                <a:gd name="T56" fmla="*/ 80 w 238"/>
                <a:gd name="T57" fmla="*/ 114 h 187"/>
                <a:gd name="T58" fmla="*/ 90 w 238"/>
                <a:gd name="T59" fmla="*/ 122 h 187"/>
                <a:gd name="T60" fmla="*/ 98 w 238"/>
                <a:gd name="T61" fmla="*/ 137 h 187"/>
                <a:gd name="T62" fmla="*/ 101 w 238"/>
                <a:gd name="T63" fmla="*/ 152 h 187"/>
                <a:gd name="T64" fmla="*/ 103 w 238"/>
                <a:gd name="T65" fmla="*/ 157 h 187"/>
                <a:gd name="T66" fmla="*/ 113 w 238"/>
                <a:gd name="T67" fmla="*/ 173 h 187"/>
                <a:gd name="T68" fmla="*/ 123 w 238"/>
                <a:gd name="T69" fmla="*/ 187 h 187"/>
                <a:gd name="T70" fmla="*/ 129 w 238"/>
                <a:gd name="T71" fmla="*/ 179 h 187"/>
                <a:gd name="T72" fmla="*/ 139 w 238"/>
                <a:gd name="T73" fmla="*/ 171 h 187"/>
                <a:gd name="T74" fmla="*/ 144 w 238"/>
                <a:gd name="T75" fmla="*/ 167 h 187"/>
                <a:gd name="T76" fmla="*/ 149 w 238"/>
                <a:gd name="T77" fmla="*/ 163 h 187"/>
                <a:gd name="T78" fmla="*/ 160 w 238"/>
                <a:gd name="T79" fmla="*/ 158 h 187"/>
                <a:gd name="T80" fmla="*/ 178 w 238"/>
                <a:gd name="T81" fmla="*/ 144 h 187"/>
                <a:gd name="T82" fmla="*/ 184 w 238"/>
                <a:gd name="T83" fmla="*/ 140 h 187"/>
                <a:gd name="T84" fmla="*/ 195 w 238"/>
                <a:gd name="T85" fmla="*/ 133 h 187"/>
                <a:gd name="T86" fmla="*/ 238 w 238"/>
                <a:gd name="T87" fmla="*/ 80 h 187"/>
                <a:gd name="T88" fmla="*/ 235 w 238"/>
                <a:gd name="T89" fmla="*/ 72 h 187"/>
                <a:gd name="T90" fmla="*/ 208 w 238"/>
                <a:gd name="T91" fmla="*/ 4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187">
                  <a:moveTo>
                    <a:pt x="208" y="44"/>
                  </a:moveTo>
                  <a:cubicBezTo>
                    <a:pt x="207" y="43"/>
                    <a:pt x="207" y="41"/>
                    <a:pt x="206" y="40"/>
                  </a:cubicBezTo>
                  <a:cubicBezTo>
                    <a:pt x="204" y="38"/>
                    <a:pt x="202" y="37"/>
                    <a:pt x="201" y="35"/>
                  </a:cubicBezTo>
                  <a:cubicBezTo>
                    <a:pt x="193" y="23"/>
                    <a:pt x="181" y="21"/>
                    <a:pt x="168" y="22"/>
                  </a:cubicBezTo>
                  <a:cubicBezTo>
                    <a:pt x="156" y="23"/>
                    <a:pt x="144" y="23"/>
                    <a:pt x="131" y="23"/>
                  </a:cubicBezTo>
                  <a:cubicBezTo>
                    <a:pt x="131" y="23"/>
                    <a:pt x="130" y="22"/>
                    <a:pt x="128" y="22"/>
                  </a:cubicBezTo>
                  <a:cubicBezTo>
                    <a:pt x="128" y="17"/>
                    <a:pt x="128" y="13"/>
                    <a:pt x="127" y="8"/>
                  </a:cubicBezTo>
                  <a:cubicBezTo>
                    <a:pt x="125" y="7"/>
                    <a:pt x="121" y="7"/>
                    <a:pt x="120" y="6"/>
                  </a:cubicBezTo>
                  <a:cubicBezTo>
                    <a:pt x="114" y="0"/>
                    <a:pt x="107" y="1"/>
                    <a:pt x="100" y="1"/>
                  </a:cubicBezTo>
                  <a:cubicBezTo>
                    <a:pt x="88" y="1"/>
                    <a:pt x="75" y="1"/>
                    <a:pt x="63" y="1"/>
                  </a:cubicBezTo>
                  <a:cubicBezTo>
                    <a:pt x="50" y="0"/>
                    <a:pt x="38" y="3"/>
                    <a:pt x="26" y="7"/>
                  </a:cubicBezTo>
                  <a:cubicBezTo>
                    <a:pt x="24" y="7"/>
                    <a:pt x="22" y="7"/>
                    <a:pt x="20" y="8"/>
                  </a:cubicBezTo>
                  <a:cubicBezTo>
                    <a:pt x="14" y="7"/>
                    <a:pt x="12" y="13"/>
                    <a:pt x="8" y="15"/>
                  </a:cubicBezTo>
                  <a:cubicBezTo>
                    <a:pt x="7" y="16"/>
                    <a:pt x="7" y="17"/>
                    <a:pt x="7" y="18"/>
                  </a:cubicBezTo>
                  <a:cubicBezTo>
                    <a:pt x="6" y="19"/>
                    <a:pt x="4" y="21"/>
                    <a:pt x="3" y="23"/>
                  </a:cubicBezTo>
                  <a:cubicBezTo>
                    <a:pt x="3" y="22"/>
                    <a:pt x="3" y="22"/>
                    <a:pt x="3" y="22"/>
                  </a:cubicBezTo>
                  <a:cubicBezTo>
                    <a:pt x="2" y="24"/>
                    <a:pt x="1" y="26"/>
                    <a:pt x="0" y="27"/>
                  </a:cubicBezTo>
                  <a:cubicBezTo>
                    <a:pt x="2" y="29"/>
                    <a:pt x="4" y="32"/>
                    <a:pt x="6" y="34"/>
                  </a:cubicBezTo>
                  <a:cubicBezTo>
                    <a:pt x="6" y="35"/>
                    <a:pt x="7" y="36"/>
                    <a:pt x="8" y="37"/>
                  </a:cubicBezTo>
                  <a:cubicBezTo>
                    <a:pt x="10" y="38"/>
                    <a:pt x="13" y="39"/>
                    <a:pt x="15" y="40"/>
                  </a:cubicBezTo>
                  <a:cubicBezTo>
                    <a:pt x="16" y="40"/>
                    <a:pt x="17" y="41"/>
                    <a:pt x="18" y="41"/>
                  </a:cubicBezTo>
                  <a:cubicBezTo>
                    <a:pt x="20" y="41"/>
                    <a:pt x="22" y="41"/>
                    <a:pt x="24" y="41"/>
                  </a:cubicBezTo>
                  <a:cubicBezTo>
                    <a:pt x="25" y="42"/>
                    <a:pt x="26" y="43"/>
                    <a:pt x="27" y="44"/>
                  </a:cubicBezTo>
                  <a:cubicBezTo>
                    <a:pt x="31" y="47"/>
                    <a:pt x="40" y="69"/>
                    <a:pt x="41" y="70"/>
                  </a:cubicBezTo>
                  <a:cubicBezTo>
                    <a:pt x="44" y="77"/>
                    <a:pt x="49" y="81"/>
                    <a:pt x="56" y="85"/>
                  </a:cubicBezTo>
                  <a:cubicBezTo>
                    <a:pt x="56" y="85"/>
                    <a:pt x="57" y="86"/>
                    <a:pt x="58" y="87"/>
                  </a:cubicBezTo>
                  <a:cubicBezTo>
                    <a:pt x="59" y="88"/>
                    <a:pt x="60" y="88"/>
                    <a:pt x="60" y="89"/>
                  </a:cubicBezTo>
                  <a:cubicBezTo>
                    <a:pt x="61" y="90"/>
                    <a:pt x="62" y="91"/>
                    <a:pt x="63" y="92"/>
                  </a:cubicBezTo>
                  <a:cubicBezTo>
                    <a:pt x="69" y="99"/>
                    <a:pt x="75" y="106"/>
                    <a:pt x="80" y="114"/>
                  </a:cubicBezTo>
                  <a:cubicBezTo>
                    <a:pt x="82" y="118"/>
                    <a:pt x="86" y="120"/>
                    <a:pt x="90" y="122"/>
                  </a:cubicBezTo>
                  <a:cubicBezTo>
                    <a:pt x="95" y="126"/>
                    <a:pt x="98" y="130"/>
                    <a:pt x="98" y="137"/>
                  </a:cubicBezTo>
                  <a:cubicBezTo>
                    <a:pt x="99" y="142"/>
                    <a:pt x="100" y="147"/>
                    <a:pt x="101" y="152"/>
                  </a:cubicBezTo>
                  <a:cubicBezTo>
                    <a:pt x="101" y="154"/>
                    <a:pt x="101" y="156"/>
                    <a:pt x="103" y="157"/>
                  </a:cubicBezTo>
                  <a:cubicBezTo>
                    <a:pt x="109" y="161"/>
                    <a:pt x="112" y="167"/>
                    <a:pt x="113" y="173"/>
                  </a:cubicBezTo>
                  <a:cubicBezTo>
                    <a:pt x="115" y="179"/>
                    <a:pt x="122" y="181"/>
                    <a:pt x="123" y="187"/>
                  </a:cubicBezTo>
                  <a:cubicBezTo>
                    <a:pt x="125" y="185"/>
                    <a:pt x="128" y="182"/>
                    <a:pt x="129" y="179"/>
                  </a:cubicBezTo>
                  <a:cubicBezTo>
                    <a:pt x="130" y="173"/>
                    <a:pt x="133" y="171"/>
                    <a:pt x="139" y="171"/>
                  </a:cubicBezTo>
                  <a:cubicBezTo>
                    <a:pt x="142" y="171"/>
                    <a:pt x="144" y="170"/>
                    <a:pt x="144" y="167"/>
                  </a:cubicBezTo>
                  <a:cubicBezTo>
                    <a:pt x="145" y="165"/>
                    <a:pt x="147" y="164"/>
                    <a:pt x="149" y="163"/>
                  </a:cubicBezTo>
                  <a:cubicBezTo>
                    <a:pt x="152" y="161"/>
                    <a:pt x="156" y="160"/>
                    <a:pt x="160" y="158"/>
                  </a:cubicBezTo>
                  <a:cubicBezTo>
                    <a:pt x="167" y="155"/>
                    <a:pt x="176" y="155"/>
                    <a:pt x="178" y="144"/>
                  </a:cubicBezTo>
                  <a:cubicBezTo>
                    <a:pt x="178" y="142"/>
                    <a:pt x="182" y="140"/>
                    <a:pt x="184" y="140"/>
                  </a:cubicBezTo>
                  <a:cubicBezTo>
                    <a:pt x="189" y="140"/>
                    <a:pt x="192" y="137"/>
                    <a:pt x="195" y="133"/>
                  </a:cubicBezTo>
                  <a:cubicBezTo>
                    <a:pt x="209" y="115"/>
                    <a:pt x="224" y="98"/>
                    <a:pt x="238" y="80"/>
                  </a:cubicBezTo>
                  <a:cubicBezTo>
                    <a:pt x="238" y="77"/>
                    <a:pt x="238" y="75"/>
                    <a:pt x="235" y="72"/>
                  </a:cubicBezTo>
                  <a:cubicBezTo>
                    <a:pt x="225" y="63"/>
                    <a:pt x="217" y="53"/>
                    <a:pt x="208" y="44"/>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7262BED2-3EEB-4B86-BD12-FFCA78A248F2}"/>
                </a:ext>
              </a:extLst>
            </p:cNvPr>
            <p:cNvSpPr>
              <a:spLocks/>
            </p:cNvSpPr>
            <p:nvPr/>
          </p:nvSpPr>
          <p:spPr bwMode="auto">
            <a:xfrm>
              <a:off x="4800045" y="3427393"/>
              <a:ext cx="392984" cy="260125"/>
            </a:xfrm>
            <a:custGeom>
              <a:avLst/>
              <a:gdLst>
                <a:gd name="T0" fmla="*/ 193 w 226"/>
                <a:gd name="T1" fmla="*/ 84 h 150"/>
                <a:gd name="T2" fmla="*/ 186 w 226"/>
                <a:gd name="T3" fmla="*/ 84 h 150"/>
                <a:gd name="T4" fmla="*/ 186 w 226"/>
                <a:gd name="T5" fmla="*/ 1 h 150"/>
                <a:gd name="T6" fmla="*/ 184 w 226"/>
                <a:gd name="T7" fmla="*/ 0 h 150"/>
                <a:gd name="T8" fmla="*/ 6 w 226"/>
                <a:gd name="T9" fmla="*/ 1 h 150"/>
                <a:gd name="T10" fmla="*/ 0 w 226"/>
                <a:gd name="T11" fmla="*/ 1 h 150"/>
                <a:gd name="T12" fmla="*/ 0 w 226"/>
                <a:gd name="T13" fmla="*/ 23 h 150"/>
                <a:gd name="T14" fmla="*/ 20 w 226"/>
                <a:gd name="T15" fmla="*/ 12 h 150"/>
                <a:gd name="T16" fmla="*/ 40 w 226"/>
                <a:gd name="T17" fmla="*/ 8 h 150"/>
                <a:gd name="T18" fmla="*/ 59 w 226"/>
                <a:gd name="T19" fmla="*/ 5 h 150"/>
                <a:gd name="T20" fmla="*/ 85 w 226"/>
                <a:gd name="T21" fmla="*/ 12 h 150"/>
                <a:gd name="T22" fmla="*/ 98 w 226"/>
                <a:gd name="T23" fmla="*/ 27 h 150"/>
                <a:gd name="T24" fmla="*/ 102 w 226"/>
                <a:gd name="T25" fmla="*/ 32 h 150"/>
                <a:gd name="T26" fmla="*/ 113 w 226"/>
                <a:gd name="T27" fmla="*/ 49 h 150"/>
                <a:gd name="T28" fmla="*/ 124 w 226"/>
                <a:gd name="T29" fmla="*/ 60 h 150"/>
                <a:gd name="T30" fmla="*/ 119 w 226"/>
                <a:gd name="T31" fmla="*/ 74 h 150"/>
                <a:gd name="T32" fmla="*/ 141 w 226"/>
                <a:gd name="T33" fmla="*/ 91 h 150"/>
                <a:gd name="T34" fmla="*/ 158 w 226"/>
                <a:gd name="T35" fmla="*/ 96 h 150"/>
                <a:gd name="T36" fmla="*/ 155 w 226"/>
                <a:gd name="T37" fmla="*/ 89 h 150"/>
                <a:gd name="T38" fmla="*/ 150 w 226"/>
                <a:gd name="T39" fmla="*/ 60 h 150"/>
                <a:gd name="T40" fmla="*/ 150 w 226"/>
                <a:gd name="T41" fmla="*/ 46 h 150"/>
                <a:gd name="T42" fmla="*/ 145 w 226"/>
                <a:gd name="T43" fmla="*/ 33 h 150"/>
                <a:gd name="T44" fmla="*/ 144 w 226"/>
                <a:gd name="T45" fmla="*/ 22 h 150"/>
                <a:gd name="T46" fmla="*/ 170 w 226"/>
                <a:gd name="T47" fmla="*/ 20 h 150"/>
                <a:gd name="T48" fmla="*/ 168 w 226"/>
                <a:gd name="T49" fmla="*/ 36 h 150"/>
                <a:gd name="T50" fmla="*/ 175 w 226"/>
                <a:gd name="T51" fmla="*/ 71 h 150"/>
                <a:gd name="T52" fmla="*/ 167 w 226"/>
                <a:gd name="T53" fmla="*/ 74 h 150"/>
                <a:gd name="T54" fmla="*/ 181 w 226"/>
                <a:gd name="T55" fmla="*/ 92 h 150"/>
                <a:gd name="T56" fmla="*/ 190 w 226"/>
                <a:gd name="T57" fmla="*/ 97 h 150"/>
                <a:gd name="T58" fmla="*/ 190 w 226"/>
                <a:gd name="T59" fmla="*/ 122 h 150"/>
                <a:gd name="T60" fmla="*/ 187 w 226"/>
                <a:gd name="T61" fmla="*/ 150 h 150"/>
                <a:gd name="T62" fmla="*/ 214 w 226"/>
                <a:gd name="T63" fmla="*/ 114 h 150"/>
                <a:gd name="T64" fmla="*/ 226 w 226"/>
                <a:gd name="T65" fmla="*/ 87 h 150"/>
                <a:gd name="T66" fmla="*/ 215 w 226"/>
                <a:gd name="T67" fmla="*/ 85 h 150"/>
                <a:gd name="T68" fmla="*/ 193 w 226"/>
                <a:gd name="T69" fmla="*/ 8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150">
                  <a:moveTo>
                    <a:pt x="193" y="84"/>
                  </a:moveTo>
                  <a:cubicBezTo>
                    <a:pt x="192" y="84"/>
                    <a:pt x="190" y="84"/>
                    <a:pt x="186" y="84"/>
                  </a:cubicBezTo>
                  <a:cubicBezTo>
                    <a:pt x="186" y="56"/>
                    <a:pt x="186" y="29"/>
                    <a:pt x="186" y="1"/>
                  </a:cubicBezTo>
                  <a:cubicBezTo>
                    <a:pt x="185" y="1"/>
                    <a:pt x="184" y="1"/>
                    <a:pt x="184" y="0"/>
                  </a:cubicBezTo>
                  <a:cubicBezTo>
                    <a:pt x="125" y="0"/>
                    <a:pt x="65" y="0"/>
                    <a:pt x="6" y="1"/>
                  </a:cubicBezTo>
                  <a:cubicBezTo>
                    <a:pt x="4" y="1"/>
                    <a:pt x="2" y="1"/>
                    <a:pt x="0" y="1"/>
                  </a:cubicBezTo>
                  <a:cubicBezTo>
                    <a:pt x="0" y="8"/>
                    <a:pt x="0" y="15"/>
                    <a:pt x="0" y="23"/>
                  </a:cubicBezTo>
                  <a:cubicBezTo>
                    <a:pt x="7" y="19"/>
                    <a:pt x="14" y="17"/>
                    <a:pt x="20" y="12"/>
                  </a:cubicBezTo>
                  <a:cubicBezTo>
                    <a:pt x="26" y="8"/>
                    <a:pt x="33" y="6"/>
                    <a:pt x="40" y="8"/>
                  </a:cubicBezTo>
                  <a:cubicBezTo>
                    <a:pt x="47" y="9"/>
                    <a:pt x="53" y="8"/>
                    <a:pt x="59" y="5"/>
                  </a:cubicBezTo>
                  <a:cubicBezTo>
                    <a:pt x="69" y="0"/>
                    <a:pt x="80" y="3"/>
                    <a:pt x="85" y="12"/>
                  </a:cubicBezTo>
                  <a:cubicBezTo>
                    <a:pt x="89" y="18"/>
                    <a:pt x="92" y="23"/>
                    <a:pt x="98" y="27"/>
                  </a:cubicBezTo>
                  <a:cubicBezTo>
                    <a:pt x="100" y="27"/>
                    <a:pt x="103" y="30"/>
                    <a:pt x="102" y="32"/>
                  </a:cubicBezTo>
                  <a:cubicBezTo>
                    <a:pt x="102" y="40"/>
                    <a:pt x="108" y="45"/>
                    <a:pt x="113" y="49"/>
                  </a:cubicBezTo>
                  <a:cubicBezTo>
                    <a:pt x="116" y="53"/>
                    <a:pt x="120" y="56"/>
                    <a:pt x="124" y="60"/>
                  </a:cubicBezTo>
                  <a:cubicBezTo>
                    <a:pt x="123" y="65"/>
                    <a:pt x="121" y="69"/>
                    <a:pt x="119" y="74"/>
                  </a:cubicBezTo>
                  <a:cubicBezTo>
                    <a:pt x="124" y="82"/>
                    <a:pt x="134" y="85"/>
                    <a:pt x="141" y="91"/>
                  </a:cubicBezTo>
                  <a:cubicBezTo>
                    <a:pt x="146" y="92"/>
                    <a:pt x="151" y="94"/>
                    <a:pt x="158" y="96"/>
                  </a:cubicBezTo>
                  <a:cubicBezTo>
                    <a:pt x="157" y="93"/>
                    <a:pt x="157" y="90"/>
                    <a:pt x="155" y="89"/>
                  </a:cubicBezTo>
                  <a:cubicBezTo>
                    <a:pt x="150" y="80"/>
                    <a:pt x="149" y="70"/>
                    <a:pt x="150" y="60"/>
                  </a:cubicBezTo>
                  <a:cubicBezTo>
                    <a:pt x="150" y="55"/>
                    <a:pt x="150" y="50"/>
                    <a:pt x="150" y="46"/>
                  </a:cubicBezTo>
                  <a:cubicBezTo>
                    <a:pt x="150" y="41"/>
                    <a:pt x="150" y="36"/>
                    <a:pt x="145" y="33"/>
                  </a:cubicBezTo>
                  <a:cubicBezTo>
                    <a:pt x="143" y="30"/>
                    <a:pt x="142" y="27"/>
                    <a:pt x="144" y="22"/>
                  </a:cubicBezTo>
                  <a:cubicBezTo>
                    <a:pt x="153" y="24"/>
                    <a:pt x="161" y="16"/>
                    <a:pt x="170" y="20"/>
                  </a:cubicBezTo>
                  <a:cubicBezTo>
                    <a:pt x="169" y="26"/>
                    <a:pt x="167" y="31"/>
                    <a:pt x="168" y="36"/>
                  </a:cubicBezTo>
                  <a:cubicBezTo>
                    <a:pt x="169" y="48"/>
                    <a:pt x="172" y="59"/>
                    <a:pt x="175" y="71"/>
                  </a:cubicBezTo>
                  <a:cubicBezTo>
                    <a:pt x="172" y="72"/>
                    <a:pt x="170" y="73"/>
                    <a:pt x="167" y="74"/>
                  </a:cubicBezTo>
                  <a:cubicBezTo>
                    <a:pt x="169" y="83"/>
                    <a:pt x="173" y="89"/>
                    <a:pt x="181" y="92"/>
                  </a:cubicBezTo>
                  <a:cubicBezTo>
                    <a:pt x="184" y="93"/>
                    <a:pt x="188" y="93"/>
                    <a:pt x="190" y="97"/>
                  </a:cubicBezTo>
                  <a:cubicBezTo>
                    <a:pt x="195" y="106"/>
                    <a:pt x="196" y="114"/>
                    <a:pt x="190" y="122"/>
                  </a:cubicBezTo>
                  <a:cubicBezTo>
                    <a:pt x="184" y="131"/>
                    <a:pt x="182" y="140"/>
                    <a:pt x="187" y="150"/>
                  </a:cubicBezTo>
                  <a:cubicBezTo>
                    <a:pt x="196" y="138"/>
                    <a:pt x="206" y="126"/>
                    <a:pt x="214" y="114"/>
                  </a:cubicBezTo>
                  <a:cubicBezTo>
                    <a:pt x="219" y="106"/>
                    <a:pt x="226" y="99"/>
                    <a:pt x="226" y="87"/>
                  </a:cubicBezTo>
                  <a:cubicBezTo>
                    <a:pt x="222" y="86"/>
                    <a:pt x="219" y="85"/>
                    <a:pt x="215" y="85"/>
                  </a:cubicBezTo>
                  <a:cubicBezTo>
                    <a:pt x="208" y="84"/>
                    <a:pt x="201" y="85"/>
                    <a:pt x="193" y="84"/>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7F353751-8D3E-4938-A8D8-FF3F2B3FF14B}"/>
                </a:ext>
              </a:extLst>
            </p:cNvPr>
            <p:cNvSpPr>
              <a:spLocks/>
            </p:cNvSpPr>
            <p:nvPr/>
          </p:nvSpPr>
          <p:spPr bwMode="auto">
            <a:xfrm>
              <a:off x="5144081" y="3234397"/>
              <a:ext cx="283899" cy="269915"/>
            </a:xfrm>
            <a:custGeom>
              <a:avLst/>
              <a:gdLst>
                <a:gd name="T0" fmla="*/ 149 w 163"/>
                <a:gd name="T1" fmla="*/ 25 h 155"/>
                <a:gd name="T2" fmla="*/ 120 w 163"/>
                <a:gd name="T3" fmla="*/ 30 h 155"/>
                <a:gd name="T4" fmla="*/ 94 w 163"/>
                <a:gd name="T5" fmla="*/ 36 h 155"/>
                <a:gd name="T6" fmla="*/ 82 w 163"/>
                <a:gd name="T7" fmla="*/ 33 h 155"/>
                <a:gd name="T8" fmla="*/ 82 w 163"/>
                <a:gd name="T9" fmla="*/ 30 h 155"/>
                <a:gd name="T10" fmla="*/ 74 w 163"/>
                <a:gd name="T11" fmla="*/ 16 h 155"/>
                <a:gd name="T12" fmla="*/ 43 w 163"/>
                <a:gd name="T13" fmla="*/ 0 h 155"/>
                <a:gd name="T14" fmla="*/ 24 w 163"/>
                <a:gd name="T15" fmla="*/ 28 h 155"/>
                <a:gd name="T16" fmla="*/ 36 w 163"/>
                <a:gd name="T17" fmla="*/ 64 h 155"/>
                <a:gd name="T18" fmla="*/ 46 w 163"/>
                <a:gd name="T19" fmla="*/ 80 h 155"/>
                <a:gd name="T20" fmla="*/ 17 w 163"/>
                <a:gd name="T21" fmla="*/ 103 h 155"/>
                <a:gd name="T22" fmla="*/ 11 w 163"/>
                <a:gd name="T23" fmla="*/ 104 h 155"/>
                <a:gd name="T24" fmla="*/ 0 w 163"/>
                <a:gd name="T25" fmla="*/ 104 h 155"/>
                <a:gd name="T26" fmla="*/ 6 w 163"/>
                <a:gd name="T27" fmla="*/ 118 h 155"/>
                <a:gd name="T28" fmla="*/ 15 w 163"/>
                <a:gd name="T29" fmla="*/ 133 h 155"/>
                <a:gd name="T30" fmla="*/ 15 w 163"/>
                <a:gd name="T31" fmla="*/ 133 h 155"/>
                <a:gd name="T32" fmla="*/ 25 w 163"/>
                <a:gd name="T33" fmla="*/ 147 h 155"/>
                <a:gd name="T34" fmla="*/ 33 w 163"/>
                <a:gd name="T35" fmla="*/ 155 h 155"/>
                <a:gd name="T36" fmla="*/ 46 w 163"/>
                <a:gd name="T37" fmla="*/ 145 h 155"/>
                <a:gd name="T38" fmla="*/ 59 w 163"/>
                <a:gd name="T39" fmla="*/ 117 h 155"/>
                <a:gd name="T40" fmla="*/ 73 w 163"/>
                <a:gd name="T41" fmla="*/ 88 h 155"/>
                <a:gd name="T42" fmla="*/ 75 w 163"/>
                <a:gd name="T43" fmla="*/ 67 h 155"/>
                <a:gd name="T44" fmla="*/ 71 w 163"/>
                <a:gd name="T45" fmla="*/ 53 h 155"/>
                <a:gd name="T46" fmla="*/ 110 w 163"/>
                <a:gd name="T47" fmla="*/ 44 h 155"/>
                <a:gd name="T48" fmla="*/ 125 w 163"/>
                <a:gd name="T49" fmla="*/ 40 h 155"/>
                <a:gd name="T50" fmla="*/ 145 w 163"/>
                <a:gd name="T51" fmla="*/ 34 h 155"/>
                <a:gd name="T52" fmla="*/ 153 w 163"/>
                <a:gd name="T53" fmla="*/ 32 h 155"/>
                <a:gd name="T54" fmla="*/ 156 w 163"/>
                <a:gd name="T55" fmla="*/ 30 h 155"/>
                <a:gd name="T56" fmla="*/ 162 w 163"/>
                <a:gd name="T57" fmla="*/ 29 h 155"/>
                <a:gd name="T58" fmla="*/ 163 w 163"/>
                <a:gd name="T59" fmla="*/ 25 h 155"/>
                <a:gd name="T60" fmla="*/ 160 w 163"/>
                <a:gd name="T61" fmla="*/ 20 h 155"/>
                <a:gd name="T62" fmla="*/ 149 w 163"/>
                <a:gd name="T63" fmla="*/ 2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3" h="155">
                  <a:moveTo>
                    <a:pt x="149" y="25"/>
                  </a:moveTo>
                  <a:cubicBezTo>
                    <a:pt x="139" y="25"/>
                    <a:pt x="129" y="26"/>
                    <a:pt x="120" y="30"/>
                  </a:cubicBezTo>
                  <a:cubicBezTo>
                    <a:pt x="111" y="33"/>
                    <a:pt x="102" y="31"/>
                    <a:pt x="94" y="36"/>
                  </a:cubicBezTo>
                  <a:cubicBezTo>
                    <a:pt x="91" y="38"/>
                    <a:pt x="85" y="38"/>
                    <a:pt x="82" y="33"/>
                  </a:cubicBezTo>
                  <a:cubicBezTo>
                    <a:pt x="82" y="32"/>
                    <a:pt x="82" y="31"/>
                    <a:pt x="82" y="30"/>
                  </a:cubicBezTo>
                  <a:cubicBezTo>
                    <a:pt x="83" y="23"/>
                    <a:pt x="80" y="19"/>
                    <a:pt x="74" y="16"/>
                  </a:cubicBezTo>
                  <a:cubicBezTo>
                    <a:pt x="63" y="11"/>
                    <a:pt x="53" y="5"/>
                    <a:pt x="43" y="0"/>
                  </a:cubicBezTo>
                  <a:cubicBezTo>
                    <a:pt x="37" y="9"/>
                    <a:pt x="31" y="18"/>
                    <a:pt x="24" y="28"/>
                  </a:cubicBezTo>
                  <a:cubicBezTo>
                    <a:pt x="22" y="42"/>
                    <a:pt x="24" y="54"/>
                    <a:pt x="36" y="64"/>
                  </a:cubicBezTo>
                  <a:cubicBezTo>
                    <a:pt x="40" y="68"/>
                    <a:pt x="46" y="73"/>
                    <a:pt x="46" y="80"/>
                  </a:cubicBezTo>
                  <a:cubicBezTo>
                    <a:pt x="36" y="88"/>
                    <a:pt x="26" y="95"/>
                    <a:pt x="17" y="103"/>
                  </a:cubicBezTo>
                  <a:cubicBezTo>
                    <a:pt x="15" y="104"/>
                    <a:pt x="13" y="104"/>
                    <a:pt x="11" y="104"/>
                  </a:cubicBezTo>
                  <a:cubicBezTo>
                    <a:pt x="8" y="105"/>
                    <a:pt x="4" y="104"/>
                    <a:pt x="0" y="104"/>
                  </a:cubicBezTo>
                  <a:cubicBezTo>
                    <a:pt x="0" y="111"/>
                    <a:pt x="3" y="114"/>
                    <a:pt x="6" y="118"/>
                  </a:cubicBezTo>
                  <a:cubicBezTo>
                    <a:pt x="9" y="123"/>
                    <a:pt x="15" y="126"/>
                    <a:pt x="15" y="133"/>
                  </a:cubicBezTo>
                  <a:cubicBezTo>
                    <a:pt x="15" y="133"/>
                    <a:pt x="15" y="133"/>
                    <a:pt x="15" y="133"/>
                  </a:cubicBezTo>
                  <a:cubicBezTo>
                    <a:pt x="19" y="137"/>
                    <a:pt x="24" y="140"/>
                    <a:pt x="25" y="147"/>
                  </a:cubicBezTo>
                  <a:cubicBezTo>
                    <a:pt x="28" y="150"/>
                    <a:pt x="31" y="152"/>
                    <a:pt x="33" y="155"/>
                  </a:cubicBezTo>
                  <a:cubicBezTo>
                    <a:pt x="39" y="154"/>
                    <a:pt x="43" y="149"/>
                    <a:pt x="46" y="145"/>
                  </a:cubicBezTo>
                  <a:cubicBezTo>
                    <a:pt x="51" y="136"/>
                    <a:pt x="55" y="127"/>
                    <a:pt x="59" y="117"/>
                  </a:cubicBezTo>
                  <a:cubicBezTo>
                    <a:pt x="64" y="108"/>
                    <a:pt x="68" y="98"/>
                    <a:pt x="73" y="88"/>
                  </a:cubicBezTo>
                  <a:cubicBezTo>
                    <a:pt x="75" y="81"/>
                    <a:pt x="78" y="75"/>
                    <a:pt x="75" y="67"/>
                  </a:cubicBezTo>
                  <a:cubicBezTo>
                    <a:pt x="73" y="63"/>
                    <a:pt x="72" y="58"/>
                    <a:pt x="71" y="53"/>
                  </a:cubicBezTo>
                  <a:cubicBezTo>
                    <a:pt x="85" y="50"/>
                    <a:pt x="98" y="47"/>
                    <a:pt x="110" y="44"/>
                  </a:cubicBezTo>
                  <a:cubicBezTo>
                    <a:pt x="115" y="43"/>
                    <a:pt x="120" y="40"/>
                    <a:pt x="125" y="40"/>
                  </a:cubicBezTo>
                  <a:cubicBezTo>
                    <a:pt x="132" y="40"/>
                    <a:pt x="139" y="37"/>
                    <a:pt x="145" y="34"/>
                  </a:cubicBezTo>
                  <a:cubicBezTo>
                    <a:pt x="148" y="33"/>
                    <a:pt x="150" y="33"/>
                    <a:pt x="153" y="32"/>
                  </a:cubicBezTo>
                  <a:cubicBezTo>
                    <a:pt x="154" y="32"/>
                    <a:pt x="155" y="31"/>
                    <a:pt x="156" y="30"/>
                  </a:cubicBezTo>
                  <a:cubicBezTo>
                    <a:pt x="158" y="30"/>
                    <a:pt x="160" y="30"/>
                    <a:pt x="162" y="29"/>
                  </a:cubicBezTo>
                  <a:cubicBezTo>
                    <a:pt x="162" y="28"/>
                    <a:pt x="163" y="27"/>
                    <a:pt x="163" y="25"/>
                  </a:cubicBezTo>
                  <a:cubicBezTo>
                    <a:pt x="162" y="23"/>
                    <a:pt x="161" y="21"/>
                    <a:pt x="160" y="20"/>
                  </a:cubicBezTo>
                  <a:cubicBezTo>
                    <a:pt x="156" y="21"/>
                    <a:pt x="152" y="25"/>
                    <a:pt x="149" y="25"/>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4074FDBC-E9D3-477C-B79C-65B15C6D4291}"/>
                </a:ext>
              </a:extLst>
            </p:cNvPr>
            <p:cNvSpPr>
              <a:spLocks/>
            </p:cNvSpPr>
            <p:nvPr/>
          </p:nvSpPr>
          <p:spPr bwMode="auto">
            <a:xfrm>
              <a:off x="5320295" y="3153283"/>
              <a:ext cx="160829" cy="116078"/>
            </a:xfrm>
            <a:custGeom>
              <a:avLst/>
              <a:gdLst>
                <a:gd name="T0" fmla="*/ 86 w 93"/>
                <a:gd name="T1" fmla="*/ 3 h 67"/>
                <a:gd name="T2" fmla="*/ 65 w 93"/>
                <a:gd name="T3" fmla="*/ 1 h 67"/>
                <a:gd name="T4" fmla="*/ 9 w 93"/>
                <a:gd name="T5" fmla="*/ 1 h 67"/>
                <a:gd name="T6" fmla="*/ 6 w 93"/>
                <a:gd name="T7" fmla="*/ 29 h 67"/>
                <a:gd name="T8" fmla="*/ 7 w 93"/>
                <a:gd name="T9" fmla="*/ 43 h 67"/>
                <a:gd name="T10" fmla="*/ 5 w 93"/>
                <a:gd name="T11" fmla="*/ 58 h 67"/>
                <a:gd name="T12" fmla="*/ 0 w 93"/>
                <a:gd name="T13" fmla="*/ 64 h 67"/>
                <a:gd name="T14" fmla="*/ 3 w 93"/>
                <a:gd name="T15" fmla="*/ 67 h 67"/>
                <a:gd name="T16" fmla="*/ 21 w 93"/>
                <a:gd name="T17" fmla="*/ 62 h 67"/>
                <a:gd name="T18" fmla="*/ 38 w 93"/>
                <a:gd name="T19" fmla="*/ 58 h 67"/>
                <a:gd name="T20" fmla="*/ 43 w 93"/>
                <a:gd name="T21" fmla="*/ 58 h 67"/>
                <a:gd name="T22" fmla="*/ 47 w 93"/>
                <a:gd name="T23" fmla="*/ 54 h 67"/>
                <a:gd name="T24" fmla="*/ 76 w 93"/>
                <a:gd name="T25" fmla="*/ 48 h 67"/>
                <a:gd name="T26" fmla="*/ 81 w 93"/>
                <a:gd name="T27" fmla="*/ 47 h 67"/>
                <a:gd name="T28" fmla="*/ 91 w 93"/>
                <a:gd name="T29" fmla="*/ 44 h 67"/>
                <a:gd name="T30" fmla="*/ 93 w 93"/>
                <a:gd name="T31" fmla="*/ 43 h 67"/>
                <a:gd name="T32" fmla="*/ 93 w 93"/>
                <a:gd name="T33" fmla="*/ 11 h 67"/>
                <a:gd name="T34" fmla="*/ 86 w 93"/>
                <a:gd name="T3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67">
                  <a:moveTo>
                    <a:pt x="86" y="3"/>
                  </a:moveTo>
                  <a:cubicBezTo>
                    <a:pt x="79" y="2"/>
                    <a:pt x="72" y="1"/>
                    <a:pt x="65" y="1"/>
                  </a:cubicBezTo>
                  <a:cubicBezTo>
                    <a:pt x="47" y="0"/>
                    <a:pt x="29" y="1"/>
                    <a:pt x="9" y="1"/>
                  </a:cubicBezTo>
                  <a:cubicBezTo>
                    <a:pt x="8" y="10"/>
                    <a:pt x="8" y="20"/>
                    <a:pt x="6" y="29"/>
                  </a:cubicBezTo>
                  <a:cubicBezTo>
                    <a:pt x="5" y="34"/>
                    <a:pt x="5" y="39"/>
                    <a:pt x="7" y="43"/>
                  </a:cubicBezTo>
                  <a:cubicBezTo>
                    <a:pt x="11" y="49"/>
                    <a:pt x="9" y="53"/>
                    <a:pt x="5" y="58"/>
                  </a:cubicBezTo>
                  <a:cubicBezTo>
                    <a:pt x="3" y="59"/>
                    <a:pt x="1" y="62"/>
                    <a:pt x="0" y="64"/>
                  </a:cubicBezTo>
                  <a:cubicBezTo>
                    <a:pt x="1" y="66"/>
                    <a:pt x="2" y="67"/>
                    <a:pt x="3" y="67"/>
                  </a:cubicBezTo>
                  <a:cubicBezTo>
                    <a:pt x="9" y="66"/>
                    <a:pt x="15" y="64"/>
                    <a:pt x="21" y="62"/>
                  </a:cubicBezTo>
                  <a:cubicBezTo>
                    <a:pt x="27" y="61"/>
                    <a:pt x="32" y="60"/>
                    <a:pt x="38" y="58"/>
                  </a:cubicBezTo>
                  <a:cubicBezTo>
                    <a:pt x="40" y="58"/>
                    <a:pt x="41" y="58"/>
                    <a:pt x="43" y="58"/>
                  </a:cubicBezTo>
                  <a:cubicBezTo>
                    <a:pt x="44" y="57"/>
                    <a:pt x="45" y="54"/>
                    <a:pt x="47" y="54"/>
                  </a:cubicBezTo>
                  <a:cubicBezTo>
                    <a:pt x="57" y="52"/>
                    <a:pt x="67" y="50"/>
                    <a:pt x="76" y="48"/>
                  </a:cubicBezTo>
                  <a:cubicBezTo>
                    <a:pt x="78" y="48"/>
                    <a:pt x="79" y="48"/>
                    <a:pt x="81" y="47"/>
                  </a:cubicBezTo>
                  <a:cubicBezTo>
                    <a:pt x="82" y="42"/>
                    <a:pt x="87" y="44"/>
                    <a:pt x="91" y="44"/>
                  </a:cubicBezTo>
                  <a:cubicBezTo>
                    <a:pt x="91" y="43"/>
                    <a:pt x="92" y="43"/>
                    <a:pt x="93" y="43"/>
                  </a:cubicBezTo>
                  <a:cubicBezTo>
                    <a:pt x="93" y="33"/>
                    <a:pt x="93" y="22"/>
                    <a:pt x="93" y="11"/>
                  </a:cubicBezTo>
                  <a:cubicBezTo>
                    <a:pt x="93" y="5"/>
                    <a:pt x="92" y="3"/>
                    <a:pt x="86" y="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C5084846-DD0D-4BD4-900A-DB008F2AE4C6}"/>
                </a:ext>
              </a:extLst>
            </p:cNvPr>
            <p:cNvSpPr>
              <a:spLocks/>
            </p:cNvSpPr>
            <p:nvPr/>
          </p:nvSpPr>
          <p:spPr bwMode="auto">
            <a:xfrm>
              <a:off x="5130096" y="3435784"/>
              <a:ext cx="64332" cy="134258"/>
            </a:xfrm>
            <a:custGeom>
              <a:avLst/>
              <a:gdLst>
                <a:gd name="T0" fmla="*/ 10 w 37"/>
                <a:gd name="T1" fmla="*/ 17 h 77"/>
                <a:gd name="T2" fmla="*/ 7 w 37"/>
                <a:gd name="T3" fmla="*/ 7 h 77"/>
                <a:gd name="T4" fmla="*/ 0 w 37"/>
                <a:gd name="T5" fmla="*/ 1 h 77"/>
                <a:gd name="T6" fmla="*/ 0 w 37"/>
                <a:gd name="T7" fmla="*/ 6 h 77"/>
                <a:gd name="T8" fmla="*/ 3 w 37"/>
                <a:gd name="T9" fmla="*/ 14 h 77"/>
                <a:gd name="T10" fmla="*/ 3 w 37"/>
                <a:gd name="T11" fmla="*/ 63 h 77"/>
                <a:gd name="T12" fmla="*/ 3 w 37"/>
                <a:gd name="T13" fmla="*/ 74 h 77"/>
                <a:gd name="T14" fmla="*/ 3 w 37"/>
                <a:gd name="T15" fmla="*/ 75 h 77"/>
                <a:gd name="T16" fmla="*/ 13 w 37"/>
                <a:gd name="T17" fmla="*/ 77 h 77"/>
                <a:gd name="T18" fmla="*/ 36 w 37"/>
                <a:gd name="T19" fmla="*/ 73 h 77"/>
                <a:gd name="T20" fmla="*/ 33 w 37"/>
                <a:gd name="T21" fmla="*/ 56 h 77"/>
                <a:gd name="T22" fmla="*/ 10 w 37"/>
                <a:gd name="T23"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77">
                  <a:moveTo>
                    <a:pt x="10" y="17"/>
                  </a:moveTo>
                  <a:cubicBezTo>
                    <a:pt x="9" y="14"/>
                    <a:pt x="8" y="10"/>
                    <a:pt x="7" y="7"/>
                  </a:cubicBezTo>
                  <a:cubicBezTo>
                    <a:pt x="5" y="3"/>
                    <a:pt x="4" y="0"/>
                    <a:pt x="0" y="1"/>
                  </a:cubicBezTo>
                  <a:cubicBezTo>
                    <a:pt x="0" y="3"/>
                    <a:pt x="0" y="5"/>
                    <a:pt x="0" y="6"/>
                  </a:cubicBezTo>
                  <a:cubicBezTo>
                    <a:pt x="4" y="7"/>
                    <a:pt x="3" y="11"/>
                    <a:pt x="3" y="14"/>
                  </a:cubicBezTo>
                  <a:cubicBezTo>
                    <a:pt x="3" y="30"/>
                    <a:pt x="3" y="46"/>
                    <a:pt x="3" y="63"/>
                  </a:cubicBezTo>
                  <a:cubicBezTo>
                    <a:pt x="3" y="67"/>
                    <a:pt x="3" y="71"/>
                    <a:pt x="3" y="74"/>
                  </a:cubicBezTo>
                  <a:cubicBezTo>
                    <a:pt x="3" y="75"/>
                    <a:pt x="3" y="75"/>
                    <a:pt x="3" y="75"/>
                  </a:cubicBezTo>
                  <a:cubicBezTo>
                    <a:pt x="7" y="75"/>
                    <a:pt x="10" y="77"/>
                    <a:pt x="13" y="77"/>
                  </a:cubicBezTo>
                  <a:cubicBezTo>
                    <a:pt x="21" y="76"/>
                    <a:pt x="28" y="74"/>
                    <a:pt x="36" y="73"/>
                  </a:cubicBezTo>
                  <a:cubicBezTo>
                    <a:pt x="37" y="67"/>
                    <a:pt x="36" y="62"/>
                    <a:pt x="33" y="56"/>
                  </a:cubicBezTo>
                  <a:cubicBezTo>
                    <a:pt x="25" y="44"/>
                    <a:pt x="18" y="30"/>
                    <a:pt x="10" y="1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C209BB5F-E90E-45BA-8350-4F9D47ADEDDF}"/>
                </a:ext>
              </a:extLst>
            </p:cNvPr>
            <p:cNvSpPr>
              <a:spLocks/>
            </p:cNvSpPr>
            <p:nvPr/>
          </p:nvSpPr>
          <p:spPr bwMode="auto">
            <a:xfrm>
              <a:off x="4072815" y="4385379"/>
              <a:ext cx="689470" cy="587378"/>
            </a:xfrm>
            <a:custGeom>
              <a:avLst/>
              <a:gdLst>
                <a:gd name="T0" fmla="*/ 371 w 397"/>
                <a:gd name="T1" fmla="*/ 196 h 338"/>
                <a:gd name="T2" fmla="*/ 371 w 397"/>
                <a:gd name="T3" fmla="*/ 196 h 338"/>
                <a:gd name="T4" fmla="*/ 349 w 397"/>
                <a:gd name="T5" fmla="*/ 206 h 338"/>
                <a:gd name="T6" fmla="*/ 367 w 397"/>
                <a:gd name="T7" fmla="*/ 184 h 338"/>
                <a:gd name="T8" fmla="*/ 358 w 397"/>
                <a:gd name="T9" fmla="*/ 153 h 338"/>
                <a:gd name="T10" fmla="*/ 340 w 397"/>
                <a:gd name="T11" fmla="*/ 99 h 338"/>
                <a:gd name="T12" fmla="*/ 318 w 397"/>
                <a:gd name="T13" fmla="*/ 33 h 338"/>
                <a:gd name="T14" fmla="*/ 302 w 397"/>
                <a:gd name="T15" fmla="*/ 16 h 338"/>
                <a:gd name="T16" fmla="*/ 287 w 397"/>
                <a:gd name="T17" fmla="*/ 40 h 338"/>
                <a:gd name="T18" fmla="*/ 255 w 397"/>
                <a:gd name="T19" fmla="*/ 24 h 338"/>
                <a:gd name="T20" fmla="*/ 140 w 397"/>
                <a:gd name="T21" fmla="*/ 17 h 338"/>
                <a:gd name="T22" fmla="*/ 136 w 397"/>
                <a:gd name="T23" fmla="*/ 12 h 338"/>
                <a:gd name="T24" fmla="*/ 121 w 397"/>
                <a:gd name="T25" fmla="*/ 2 h 338"/>
                <a:gd name="T26" fmla="*/ 16 w 397"/>
                <a:gd name="T27" fmla="*/ 2 h 338"/>
                <a:gd name="T28" fmla="*/ 9 w 397"/>
                <a:gd name="T29" fmla="*/ 12 h 338"/>
                <a:gd name="T30" fmla="*/ 33 w 397"/>
                <a:gd name="T31" fmla="*/ 31 h 338"/>
                <a:gd name="T32" fmla="*/ 64 w 397"/>
                <a:gd name="T33" fmla="*/ 25 h 338"/>
                <a:gd name="T34" fmla="*/ 117 w 397"/>
                <a:gd name="T35" fmla="*/ 74 h 338"/>
                <a:gd name="T36" fmla="*/ 228 w 397"/>
                <a:gd name="T37" fmla="*/ 90 h 338"/>
                <a:gd name="T38" fmla="*/ 251 w 397"/>
                <a:gd name="T39" fmla="*/ 143 h 338"/>
                <a:gd name="T40" fmla="*/ 246 w 397"/>
                <a:gd name="T41" fmla="*/ 174 h 338"/>
                <a:gd name="T42" fmla="*/ 258 w 397"/>
                <a:gd name="T43" fmla="*/ 178 h 338"/>
                <a:gd name="T44" fmla="*/ 260 w 397"/>
                <a:gd name="T45" fmla="*/ 188 h 338"/>
                <a:gd name="T46" fmla="*/ 254 w 397"/>
                <a:gd name="T47" fmla="*/ 212 h 338"/>
                <a:gd name="T48" fmla="*/ 268 w 397"/>
                <a:gd name="T49" fmla="*/ 235 h 338"/>
                <a:gd name="T50" fmla="*/ 284 w 397"/>
                <a:gd name="T51" fmla="*/ 252 h 338"/>
                <a:gd name="T52" fmla="*/ 290 w 397"/>
                <a:gd name="T53" fmla="*/ 273 h 338"/>
                <a:gd name="T54" fmla="*/ 297 w 397"/>
                <a:gd name="T55" fmla="*/ 280 h 338"/>
                <a:gd name="T56" fmla="*/ 309 w 397"/>
                <a:gd name="T57" fmla="*/ 294 h 338"/>
                <a:gd name="T58" fmla="*/ 328 w 397"/>
                <a:gd name="T59" fmla="*/ 312 h 338"/>
                <a:gd name="T60" fmla="*/ 373 w 397"/>
                <a:gd name="T61" fmla="*/ 329 h 338"/>
                <a:gd name="T62" fmla="*/ 377 w 397"/>
                <a:gd name="T63" fmla="*/ 293 h 338"/>
                <a:gd name="T64" fmla="*/ 383 w 397"/>
                <a:gd name="T65" fmla="*/ 235 h 338"/>
                <a:gd name="T66" fmla="*/ 378 w 397"/>
                <a:gd name="T67" fmla="*/ 19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7" h="338">
                  <a:moveTo>
                    <a:pt x="378" y="196"/>
                  </a:moveTo>
                  <a:cubicBezTo>
                    <a:pt x="376" y="196"/>
                    <a:pt x="373" y="196"/>
                    <a:pt x="371" y="196"/>
                  </a:cubicBezTo>
                  <a:cubicBezTo>
                    <a:pt x="372" y="201"/>
                    <a:pt x="374" y="206"/>
                    <a:pt x="375" y="211"/>
                  </a:cubicBezTo>
                  <a:cubicBezTo>
                    <a:pt x="374" y="206"/>
                    <a:pt x="372" y="201"/>
                    <a:pt x="371" y="196"/>
                  </a:cubicBezTo>
                  <a:cubicBezTo>
                    <a:pt x="370" y="196"/>
                    <a:pt x="369" y="196"/>
                    <a:pt x="369" y="196"/>
                  </a:cubicBezTo>
                  <a:cubicBezTo>
                    <a:pt x="362" y="199"/>
                    <a:pt x="355" y="203"/>
                    <a:pt x="349" y="206"/>
                  </a:cubicBezTo>
                  <a:cubicBezTo>
                    <a:pt x="355" y="203"/>
                    <a:pt x="362" y="199"/>
                    <a:pt x="369" y="196"/>
                  </a:cubicBezTo>
                  <a:cubicBezTo>
                    <a:pt x="368" y="192"/>
                    <a:pt x="369" y="186"/>
                    <a:pt x="367" y="184"/>
                  </a:cubicBezTo>
                  <a:cubicBezTo>
                    <a:pt x="363" y="179"/>
                    <a:pt x="363" y="173"/>
                    <a:pt x="362" y="167"/>
                  </a:cubicBezTo>
                  <a:cubicBezTo>
                    <a:pt x="358" y="163"/>
                    <a:pt x="360" y="158"/>
                    <a:pt x="358" y="153"/>
                  </a:cubicBezTo>
                  <a:cubicBezTo>
                    <a:pt x="355" y="149"/>
                    <a:pt x="355" y="143"/>
                    <a:pt x="353" y="137"/>
                  </a:cubicBezTo>
                  <a:cubicBezTo>
                    <a:pt x="346" y="126"/>
                    <a:pt x="345" y="111"/>
                    <a:pt x="340" y="99"/>
                  </a:cubicBezTo>
                  <a:cubicBezTo>
                    <a:pt x="337" y="92"/>
                    <a:pt x="334" y="86"/>
                    <a:pt x="333" y="79"/>
                  </a:cubicBezTo>
                  <a:cubicBezTo>
                    <a:pt x="329" y="63"/>
                    <a:pt x="325" y="48"/>
                    <a:pt x="318" y="33"/>
                  </a:cubicBezTo>
                  <a:cubicBezTo>
                    <a:pt x="318" y="32"/>
                    <a:pt x="318" y="30"/>
                    <a:pt x="318" y="29"/>
                  </a:cubicBezTo>
                  <a:cubicBezTo>
                    <a:pt x="313" y="24"/>
                    <a:pt x="309" y="18"/>
                    <a:pt x="302" y="16"/>
                  </a:cubicBezTo>
                  <a:cubicBezTo>
                    <a:pt x="297" y="15"/>
                    <a:pt x="293" y="12"/>
                    <a:pt x="287" y="9"/>
                  </a:cubicBezTo>
                  <a:cubicBezTo>
                    <a:pt x="287" y="20"/>
                    <a:pt x="287" y="30"/>
                    <a:pt x="287" y="40"/>
                  </a:cubicBezTo>
                  <a:cubicBezTo>
                    <a:pt x="279" y="41"/>
                    <a:pt x="274" y="38"/>
                    <a:pt x="272" y="33"/>
                  </a:cubicBezTo>
                  <a:cubicBezTo>
                    <a:pt x="268" y="25"/>
                    <a:pt x="263" y="24"/>
                    <a:pt x="255" y="24"/>
                  </a:cubicBezTo>
                  <a:cubicBezTo>
                    <a:pt x="232" y="23"/>
                    <a:pt x="209" y="23"/>
                    <a:pt x="186" y="20"/>
                  </a:cubicBezTo>
                  <a:cubicBezTo>
                    <a:pt x="171" y="19"/>
                    <a:pt x="156" y="17"/>
                    <a:pt x="140" y="17"/>
                  </a:cubicBezTo>
                  <a:cubicBezTo>
                    <a:pt x="137" y="17"/>
                    <a:pt x="136" y="15"/>
                    <a:pt x="136" y="12"/>
                  </a:cubicBezTo>
                  <a:cubicBezTo>
                    <a:pt x="136" y="12"/>
                    <a:pt x="136" y="12"/>
                    <a:pt x="136" y="12"/>
                  </a:cubicBezTo>
                  <a:cubicBezTo>
                    <a:pt x="133" y="11"/>
                    <a:pt x="131" y="8"/>
                    <a:pt x="132" y="5"/>
                  </a:cubicBezTo>
                  <a:cubicBezTo>
                    <a:pt x="129" y="0"/>
                    <a:pt x="125" y="2"/>
                    <a:pt x="121" y="2"/>
                  </a:cubicBezTo>
                  <a:cubicBezTo>
                    <a:pt x="99" y="2"/>
                    <a:pt x="77" y="2"/>
                    <a:pt x="56" y="2"/>
                  </a:cubicBezTo>
                  <a:cubicBezTo>
                    <a:pt x="42" y="2"/>
                    <a:pt x="29" y="2"/>
                    <a:pt x="16" y="2"/>
                  </a:cubicBezTo>
                  <a:cubicBezTo>
                    <a:pt x="12" y="2"/>
                    <a:pt x="7" y="2"/>
                    <a:pt x="2" y="2"/>
                  </a:cubicBezTo>
                  <a:cubicBezTo>
                    <a:pt x="0" y="8"/>
                    <a:pt x="7" y="9"/>
                    <a:pt x="9" y="12"/>
                  </a:cubicBezTo>
                  <a:cubicBezTo>
                    <a:pt x="9" y="19"/>
                    <a:pt x="9" y="26"/>
                    <a:pt x="9" y="33"/>
                  </a:cubicBezTo>
                  <a:cubicBezTo>
                    <a:pt x="17" y="33"/>
                    <a:pt x="25" y="32"/>
                    <a:pt x="33" y="31"/>
                  </a:cubicBezTo>
                  <a:cubicBezTo>
                    <a:pt x="35" y="31"/>
                    <a:pt x="36" y="31"/>
                    <a:pt x="38" y="31"/>
                  </a:cubicBezTo>
                  <a:cubicBezTo>
                    <a:pt x="47" y="29"/>
                    <a:pt x="55" y="26"/>
                    <a:pt x="64" y="25"/>
                  </a:cubicBezTo>
                  <a:cubicBezTo>
                    <a:pt x="67" y="24"/>
                    <a:pt x="71" y="26"/>
                    <a:pt x="72" y="31"/>
                  </a:cubicBezTo>
                  <a:cubicBezTo>
                    <a:pt x="87" y="45"/>
                    <a:pt x="102" y="60"/>
                    <a:pt x="117" y="74"/>
                  </a:cubicBezTo>
                  <a:cubicBezTo>
                    <a:pt x="141" y="65"/>
                    <a:pt x="164" y="55"/>
                    <a:pt x="187" y="46"/>
                  </a:cubicBezTo>
                  <a:cubicBezTo>
                    <a:pt x="201" y="61"/>
                    <a:pt x="214" y="76"/>
                    <a:pt x="228" y="90"/>
                  </a:cubicBezTo>
                  <a:cubicBezTo>
                    <a:pt x="236" y="99"/>
                    <a:pt x="243" y="108"/>
                    <a:pt x="245" y="119"/>
                  </a:cubicBezTo>
                  <a:cubicBezTo>
                    <a:pt x="247" y="127"/>
                    <a:pt x="250" y="135"/>
                    <a:pt x="251" y="143"/>
                  </a:cubicBezTo>
                  <a:cubicBezTo>
                    <a:pt x="251" y="147"/>
                    <a:pt x="250" y="151"/>
                    <a:pt x="249" y="155"/>
                  </a:cubicBezTo>
                  <a:cubicBezTo>
                    <a:pt x="248" y="161"/>
                    <a:pt x="247" y="167"/>
                    <a:pt x="246" y="174"/>
                  </a:cubicBezTo>
                  <a:cubicBezTo>
                    <a:pt x="246" y="177"/>
                    <a:pt x="247" y="181"/>
                    <a:pt x="251" y="182"/>
                  </a:cubicBezTo>
                  <a:cubicBezTo>
                    <a:pt x="254" y="180"/>
                    <a:pt x="256" y="178"/>
                    <a:pt x="258" y="178"/>
                  </a:cubicBezTo>
                  <a:cubicBezTo>
                    <a:pt x="259" y="177"/>
                    <a:pt x="261" y="180"/>
                    <a:pt x="262" y="182"/>
                  </a:cubicBezTo>
                  <a:cubicBezTo>
                    <a:pt x="262" y="184"/>
                    <a:pt x="261" y="187"/>
                    <a:pt x="260" y="188"/>
                  </a:cubicBezTo>
                  <a:cubicBezTo>
                    <a:pt x="256" y="194"/>
                    <a:pt x="252" y="200"/>
                    <a:pt x="249" y="206"/>
                  </a:cubicBezTo>
                  <a:cubicBezTo>
                    <a:pt x="251" y="208"/>
                    <a:pt x="252" y="210"/>
                    <a:pt x="254" y="212"/>
                  </a:cubicBezTo>
                  <a:cubicBezTo>
                    <a:pt x="258" y="219"/>
                    <a:pt x="263" y="226"/>
                    <a:pt x="268" y="232"/>
                  </a:cubicBezTo>
                  <a:cubicBezTo>
                    <a:pt x="268" y="233"/>
                    <a:pt x="268" y="234"/>
                    <a:pt x="268" y="235"/>
                  </a:cubicBezTo>
                  <a:cubicBezTo>
                    <a:pt x="269" y="239"/>
                    <a:pt x="276" y="241"/>
                    <a:pt x="275" y="246"/>
                  </a:cubicBezTo>
                  <a:cubicBezTo>
                    <a:pt x="278" y="248"/>
                    <a:pt x="281" y="250"/>
                    <a:pt x="284" y="252"/>
                  </a:cubicBezTo>
                  <a:cubicBezTo>
                    <a:pt x="284" y="255"/>
                    <a:pt x="283" y="258"/>
                    <a:pt x="282" y="261"/>
                  </a:cubicBezTo>
                  <a:cubicBezTo>
                    <a:pt x="289" y="262"/>
                    <a:pt x="289" y="267"/>
                    <a:pt x="290" y="273"/>
                  </a:cubicBezTo>
                  <a:cubicBezTo>
                    <a:pt x="291" y="273"/>
                    <a:pt x="293" y="274"/>
                    <a:pt x="294" y="275"/>
                  </a:cubicBezTo>
                  <a:cubicBezTo>
                    <a:pt x="295" y="276"/>
                    <a:pt x="296" y="278"/>
                    <a:pt x="297" y="280"/>
                  </a:cubicBezTo>
                  <a:cubicBezTo>
                    <a:pt x="298" y="281"/>
                    <a:pt x="298" y="282"/>
                    <a:pt x="299" y="283"/>
                  </a:cubicBezTo>
                  <a:cubicBezTo>
                    <a:pt x="302" y="287"/>
                    <a:pt x="305" y="290"/>
                    <a:pt x="309" y="294"/>
                  </a:cubicBezTo>
                  <a:cubicBezTo>
                    <a:pt x="310" y="294"/>
                    <a:pt x="310" y="294"/>
                    <a:pt x="311" y="294"/>
                  </a:cubicBezTo>
                  <a:cubicBezTo>
                    <a:pt x="319" y="298"/>
                    <a:pt x="325" y="304"/>
                    <a:pt x="328" y="312"/>
                  </a:cubicBezTo>
                  <a:cubicBezTo>
                    <a:pt x="331" y="321"/>
                    <a:pt x="337" y="329"/>
                    <a:pt x="341" y="338"/>
                  </a:cubicBezTo>
                  <a:cubicBezTo>
                    <a:pt x="352" y="335"/>
                    <a:pt x="362" y="332"/>
                    <a:pt x="373" y="329"/>
                  </a:cubicBezTo>
                  <a:cubicBezTo>
                    <a:pt x="374" y="322"/>
                    <a:pt x="375" y="316"/>
                    <a:pt x="375" y="310"/>
                  </a:cubicBezTo>
                  <a:cubicBezTo>
                    <a:pt x="376" y="305"/>
                    <a:pt x="376" y="299"/>
                    <a:pt x="377" y="293"/>
                  </a:cubicBezTo>
                  <a:cubicBezTo>
                    <a:pt x="379" y="275"/>
                    <a:pt x="383" y="258"/>
                    <a:pt x="383" y="239"/>
                  </a:cubicBezTo>
                  <a:cubicBezTo>
                    <a:pt x="383" y="238"/>
                    <a:pt x="383" y="236"/>
                    <a:pt x="383" y="235"/>
                  </a:cubicBezTo>
                  <a:cubicBezTo>
                    <a:pt x="390" y="233"/>
                    <a:pt x="392" y="227"/>
                    <a:pt x="394" y="221"/>
                  </a:cubicBezTo>
                  <a:cubicBezTo>
                    <a:pt x="397" y="210"/>
                    <a:pt x="391" y="198"/>
                    <a:pt x="378" y="19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A90B3500-D343-4696-B05C-AE7405AA853C}"/>
                </a:ext>
              </a:extLst>
            </p:cNvPr>
            <p:cNvSpPr>
              <a:spLocks/>
            </p:cNvSpPr>
            <p:nvPr/>
          </p:nvSpPr>
          <p:spPr bwMode="auto">
            <a:xfrm>
              <a:off x="1064599" y="4098683"/>
              <a:ext cx="6992" cy="11188"/>
            </a:xfrm>
            <a:custGeom>
              <a:avLst/>
              <a:gdLst>
                <a:gd name="T0" fmla="*/ 0 w 4"/>
                <a:gd name="T1" fmla="*/ 0 h 7"/>
                <a:gd name="T2" fmla="*/ 0 w 4"/>
                <a:gd name="T3" fmla="*/ 5 h 7"/>
                <a:gd name="T4" fmla="*/ 1 w 4"/>
                <a:gd name="T5" fmla="*/ 7 h 7"/>
                <a:gd name="T6" fmla="*/ 4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1"/>
                    <a:pt x="0" y="3"/>
                    <a:pt x="0" y="5"/>
                  </a:cubicBezTo>
                  <a:cubicBezTo>
                    <a:pt x="1" y="6"/>
                    <a:pt x="1" y="6"/>
                    <a:pt x="1" y="7"/>
                  </a:cubicBezTo>
                  <a:cubicBezTo>
                    <a:pt x="2" y="6"/>
                    <a:pt x="3" y="5"/>
                    <a:pt x="4" y="5"/>
                  </a:cubicBezTo>
                  <a:cubicBezTo>
                    <a:pt x="3" y="2"/>
                    <a:pt x="4"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E718976C-53B1-48D8-8CFD-54C403892ED3}"/>
                </a:ext>
              </a:extLst>
            </p:cNvPr>
            <p:cNvSpPr>
              <a:spLocks/>
            </p:cNvSpPr>
            <p:nvPr/>
          </p:nvSpPr>
          <p:spPr bwMode="auto">
            <a:xfrm>
              <a:off x="758322" y="2640026"/>
              <a:ext cx="713245" cy="509061"/>
            </a:xfrm>
            <a:custGeom>
              <a:avLst/>
              <a:gdLst>
                <a:gd name="T0" fmla="*/ 15 w 410"/>
                <a:gd name="T1" fmla="*/ 292 h 293"/>
                <a:gd name="T2" fmla="*/ 41 w 410"/>
                <a:gd name="T3" fmla="*/ 291 h 293"/>
                <a:gd name="T4" fmla="*/ 56 w 410"/>
                <a:gd name="T5" fmla="*/ 292 h 293"/>
                <a:gd name="T6" fmla="*/ 113 w 410"/>
                <a:gd name="T7" fmla="*/ 292 h 293"/>
                <a:gd name="T8" fmla="*/ 216 w 410"/>
                <a:gd name="T9" fmla="*/ 291 h 293"/>
                <a:gd name="T10" fmla="*/ 238 w 410"/>
                <a:gd name="T11" fmla="*/ 292 h 293"/>
                <a:gd name="T12" fmla="*/ 367 w 410"/>
                <a:gd name="T13" fmla="*/ 291 h 293"/>
                <a:gd name="T14" fmla="*/ 382 w 410"/>
                <a:gd name="T15" fmla="*/ 292 h 293"/>
                <a:gd name="T16" fmla="*/ 385 w 410"/>
                <a:gd name="T17" fmla="*/ 290 h 293"/>
                <a:gd name="T18" fmla="*/ 385 w 410"/>
                <a:gd name="T19" fmla="*/ 178 h 293"/>
                <a:gd name="T20" fmla="*/ 386 w 410"/>
                <a:gd name="T21" fmla="*/ 157 h 293"/>
                <a:gd name="T22" fmla="*/ 388 w 410"/>
                <a:gd name="T23" fmla="*/ 151 h 293"/>
                <a:gd name="T24" fmla="*/ 387 w 410"/>
                <a:gd name="T25" fmla="*/ 138 h 293"/>
                <a:gd name="T26" fmla="*/ 374 w 410"/>
                <a:gd name="T27" fmla="*/ 137 h 293"/>
                <a:gd name="T28" fmla="*/ 379 w 410"/>
                <a:gd name="T29" fmla="*/ 112 h 293"/>
                <a:gd name="T30" fmla="*/ 386 w 410"/>
                <a:gd name="T31" fmla="*/ 101 h 293"/>
                <a:gd name="T32" fmla="*/ 391 w 410"/>
                <a:gd name="T33" fmla="*/ 92 h 293"/>
                <a:gd name="T34" fmla="*/ 406 w 410"/>
                <a:gd name="T35" fmla="*/ 52 h 293"/>
                <a:gd name="T36" fmla="*/ 410 w 410"/>
                <a:gd name="T37" fmla="*/ 36 h 293"/>
                <a:gd name="T38" fmla="*/ 400 w 410"/>
                <a:gd name="T39" fmla="*/ 29 h 293"/>
                <a:gd name="T40" fmla="*/ 395 w 410"/>
                <a:gd name="T41" fmla="*/ 19 h 293"/>
                <a:gd name="T42" fmla="*/ 389 w 410"/>
                <a:gd name="T43" fmla="*/ 14 h 293"/>
                <a:gd name="T44" fmla="*/ 286 w 410"/>
                <a:gd name="T45" fmla="*/ 15 h 293"/>
                <a:gd name="T46" fmla="*/ 260 w 410"/>
                <a:gd name="T47" fmla="*/ 19 h 293"/>
                <a:gd name="T48" fmla="*/ 219 w 410"/>
                <a:gd name="T49" fmla="*/ 33 h 293"/>
                <a:gd name="T50" fmla="*/ 215 w 410"/>
                <a:gd name="T51" fmla="*/ 36 h 293"/>
                <a:gd name="T52" fmla="*/ 150 w 410"/>
                <a:gd name="T53" fmla="*/ 36 h 293"/>
                <a:gd name="T54" fmla="*/ 145 w 410"/>
                <a:gd name="T55" fmla="*/ 33 h 293"/>
                <a:gd name="T56" fmla="*/ 137 w 410"/>
                <a:gd name="T57" fmla="*/ 33 h 293"/>
                <a:gd name="T58" fmla="*/ 120 w 410"/>
                <a:gd name="T59" fmla="*/ 45 h 293"/>
                <a:gd name="T60" fmla="*/ 103 w 410"/>
                <a:gd name="T61" fmla="*/ 44 h 293"/>
                <a:gd name="T62" fmla="*/ 89 w 410"/>
                <a:gd name="T63" fmla="*/ 40 h 293"/>
                <a:gd name="T64" fmla="*/ 81 w 410"/>
                <a:gd name="T65" fmla="*/ 4 h 293"/>
                <a:gd name="T66" fmla="*/ 34 w 410"/>
                <a:gd name="T67" fmla="*/ 1 h 293"/>
                <a:gd name="T68" fmla="*/ 33 w 410"/>
                <a:gd name="T69" fmla="*/ 18 h 293"/>
                <a:gd name="T70" fmla="*/ 29 w 410"/>
                <a:gd name="T71" fmla="*/ 42 h 293"/>
                <a:gd name="T72" fmla="*/ 26 w 410"/>
                <a:gd name="T73" fmla="*/ 96 h 293"/>
                <a:gd name="T74" fmla="*/ 19 w 410"/>
                <a:gd name="T75" fmla="*/ 149 h 293"/>
                <a:gd name="T76" fmla="*/ 15 w 410"/>
                <a:gd name="T77" fmla="*/ 166 h 293"/>
                <a:gd name="T78" fmla="*/ 2 w 410"/>
                <a:gd name="T79" fmla="*/ 228 h 293"/>
                <a:gd name="T80" fmla="*/ 1 w 410"/>
                <a:gd name="T81" fmla="*/ 242 h 293"/>
                <a:gd name="T82" fmla="*/ 14 w 410"/>
                <a:gd name="T83" fmla="*/ 285 h 293"/>
                <a:gd name="T84" fmla="*/ 15 w 410"/>
                <a:gd name="T85" fmla="*/ 29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0" h="293">
                  <a:moveTo>
                    <a:pt x="15" y="292"/>
                  </a:moveTo>
                  <a:cubicBezTo>
                    <a:pt x="23" y="292"/>
                    <a:pt x="32" y="291"/>
                    <a:pt x="41" y="291"/>
                  </a:cubicBezTo>
                  <a:cubicBezTo>
                    <a:pt x="46" y="291"/>
                    <a:pt x="51" y="292"/>
                    <a:pt x="56" y="292"/>
                  </a:cubicBezTo>
                  <a:cubicBezTo>
                    <a:pt x="75" y="292"/>
                    <a:pt x="94" y="293"/>
                    <a:pt x="113" y="292"/>
                  </a:cubicBezTo>
                  <a:cubicBezTo>
                    <a:pt x="147" y="292"/>
                    <a:pt x="181" y="291"/>
                    <a:pt x="216" y="291"/>
                  </a:cubicBezTo>
                  <a:cubicBezTo>
                    <a:pt x="223" y="291"/>
                    <a:pt x="231" y="292"/>
                    <a:pt x="238" y="292"/>
                  </a:cubicBezTo>
                  <a:cubicBezTo>
                    <a:pt x="281" y="292"/>
                    <a:pt x="324" y="291"/>
                    <a:pt x="367" y="291"/>
                  </a:cubicBezTo>
                  <a:cubicBezTo>
                    <a:pt x="372" y="291"/>
                    <a:pt x="377" y="292"/>
                    <a:pt x="382" y="292"/>
                  </a:cubicBezTo>
                  <a:cubicBezTo>
                    <a:pt x="385" y="293"/>
                    <a:pt x="385" y="292"/>
                    <a:pt x="385" y="290"/>
                  </a:cubicBezTo>
                  <a:cubicBezTo>
                    <a:pt x="385" y="253"/>
                    <a:pt x="385" y="215"/>
                    <a:pt x="385" y="178"/>
                  </a:cubicBezTo>
                  <a:cubicBezTo>
                    <a:pt x="385" y="171"/>
                    <a:pt x="385" y="164"/>
                    <a:pt x="386" y="157"/>
                  </a:cubicBezTo>
                  <a:cubicBezTo>
                    <a:pt x="381" y="153"/>
                    <a:pt x="385" y="152"/>
                    <a:pt x="388" y="151"/>
                  </a:cubicBezTo>
                  <a:cubicBezTo>
                    <a:pt x="387" y="147"/>
                    <a:pt x="387" y="143"/>
                    <a:pt x="387" y="138"/>
                  </a:cubicBezTo>
                  <a:cubicBezTo>
                    <a:pt x="383" y="138"/>
                    <a:pt x="379" y="137"/>
                    <a:pt x="374" y="137"/>
                  </a:cubicBezTo>
                  <a:cubicBezTo>
                    <a:pt x="372" y="128"/>
                    <a:pt x="372" y="119"/>
                    <a:pt x="379" y="112"/>
                  </a:cubicBezTo>
                  <a:cubicBezTo>
                    <a:pt x="382" y="108"/>
                    <a:pt x="384" y="105"/>
                    <a:pt x="386" y="101"/>
                  </a:cubicBezTo>
                  <a:cubicBezTo>
                    <a:pt x="388" y="98"/>
                    <a:pt x="390" y="95"/>
                    <a:pt x="391" y="92"/>
                  </a:cubicBezTo>
                  <a:cubicBezTo>
                    <a:pt x="391" y="77"/>
                    <a:pt x="401" y="65"/>
                    <a:pt x="406" y="52"/>
                  </a:cubicBezTo>
                  <a:cubicBezTo>
                    <a:pt x="408" y="47"/>
                    <a:pt x="410" y="42"/>
                    <a:pt x="410" y="36"/>
                  </a:cubicBezTo>
                  <a:cubicBezTo>
                    <a:pt x="407" y="34"/>
                    <a:pt x="403" y="32"/>
                    <a:pt x="400" y="29"/>
                  </a:cubicBezTo>
                  <a:cubicBezTo>
                    <a:pt x="398" y="26"/>
                    <a:pt x="396" y="23"/>
                    <a:pt x="395" y="19"/>
                  </a:cubicBezTo>
                  <a:cubicBezTo>
                    <a:pt x="394" y="15"/>
                    <a:pt x="391" y="14"/>
                    <a:pt x="389" y="14"/>
                  </a:cubicBezTo>
                  <a:cubicBezTo>
                    <a:pt x="354" y="14"/>
                    <a:pt x="320" y="15"/>
                    <a:pt x="286" y="15"/>
                  </a:cubicBezTo>
                  <a:cubicBezTo>
                    <a:pt x="277" y="15"/>
                    <a:pt x="269" y="16"/>
                    <a:pt x="260" y="19"/>
                  </a:cubicBezTo>
                  <a:cubicBezTo>
                    <a:pt x="247" y="25"/>
                    <a:pt x="233" y="31"/>
                    <a:pt x="219" y="33"/>
                  </a:cubicBezTo>
                  <a:cubicBezTo>
                    <a:pt x="217" y="34"/>
                    <a:pt x="216" y="36"/>
                    <a:pt x="215" y="36"/>
                  </a:cubicBezTo>
                  <a:cubicBezTo>
                    <a:pt x="193" y="37"/>
                    <a:pt x="171" y="36"/>
                    <a:pt x="150" y="36"/>
                  </a:cubicBezTo>
                  <a:cubicBezTo>
                    <a:pt x="148" y="36"/>
                    <a:pt x="147" y="34"/>
                    <a:pt x="145" y="33"/>
                  </a:cubicBezTo>
                  <a:cubicBezTo>
                    <a:pt x="143" y="33"/>
                    <a:pt x="140" y="33"/>
                    <a:pt x="137" y="33"/>
                  </a:cubicBezTo>
                  <a:cubicBezTo>
                    <a:pt x="133" y="39"/>
                    <a:pt x="127" y="43"/>
                    <a:pt x="120" y="45"/>
                  </a:cubicBezTo>
                  <a:cubicBezTo>
                    <a:pt x="114" y="46"/>
                    <a:pt x="108" y="44"/>
                    <a:pt x="103" y="44"/>
                  </a:cubicBezTo>
                  <a:cubicBezTo>
                    <a:pt x="98" y="43"/>
                    <a:pt x="94" y="42"/>
                    <a:pt x="89" y="40"/>
                  </a:cubicBezTo>
                  <a:cubicBezTo>
                    <a:pt x="86" y="29"/>
                    <a:pt x="83" y="17"/>
                    <a:pt x="81" y="4"/>
                  </a:cubicBezTo>
                  <a:cubicBezTo>
                    <a:pt x="66" y="0"/>
                    <a:pt x="50" y="2"/>
                    <a:pt x="34" y="1"/>
                  </a:cubicBezTo>
                  <a:cubicBezTo>
                    <a:pt x="33" y="7"/>
                    <a:pt x="34" y="13"/>
                    <a:pt x="33" y="18"/>
                  </a:cubicBezTo>
                  <a:cubicBezTo>
                    <a:pt x="32" y="26"/>
                    <a:pt x="30" y="34"/>
                    <a:pt x="29" y="42"/>
                  </a:cubicBezTo>
                  <a:cubicBezTo>
                    <a:pt x="28" y="60"/>
                    <a:pt x="27" y="78"/>
                    <a:pt x="26" y="96"/>
                  </a:cubicBezTo>
                  <a:cubicBezTo>
                    <a:pt x="25" y="114"/>
                    <a:pt x="24" y="132"/>
                    <a:pt x="19" y="149"/>
                  </a:cubicBezTo>
                  <a:cubicBezTo>
                    <a:pt x="18" y="155"/>
                    <a:pt x="16" y="160"/>
                    <a:pt x="15" y="166"/>
                  </a:cubicBezTo>
                  <a:cubicBezTo>
                    <a:pt x="10" y="187"/>
                    <a:pt x="6" y="207"/>
                    <a:pt x="2" y="228"/>
                  </a:cubicBezTo>
                  <a:cubicBezTo>
                    <a:pt x="1" y="233"/>
                    <a:pt x="0" y="238"/>
                    <a:pt x="1" y="242"/>
                  </a:cubicBezTo>
                  <a:cubicBezTo>
                    <a:pt x="5" y="256"/>
                    <a:pt x="10" y="271"/>
                    <a:pt x="14" y="285"/>
                  </a:cubicBezTo>
                  <a:cubicBezTo>
                    <a:pt x="14" y="287"/>
                    <a:pt x="14" y="290"/>
                    <a:pt x="15" y="29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0C17F14C-C86B-442F-99C1-0E482333009E}"/>
                </a:ext>
              </a:extLst>
            </p:cNvPr>
            <p:cNvSpPr>
              <a:spLocks/>
            </p:cNvSpPr>
            <p:nvPr/>
          </p:nvSpPr>
          <p:spPr bwMode="auto">
            <a:xfrm>
              <a:off x="733150" y="2256832"/>
              <a:ext cx="704854" cy="451722"/>
            </a:xfrm>
            <a:custGeom>
              <a:avLst/>
              <a:gdLst>
                <a:gd name="T0" fmla="*/ 38 w 406"/>
                <a:gd name="T1" fmla="*/ 159 h 260"/>
                <a:gd name="T2" fmla="*/ 41 w 406"/>
                <a:gd name="T3" fmla="*/ 184 h 260"/>
                <a:gd name="T4" fmla="*/ 41 w 406"/>
                <a:gd name="T5" fmla="*/ 203 h 260"/>
                <a:gd name="T6" fmla="*/ 56 w 406"/>
                <a:gd name="T7" fmla="*/ 208 h 260"/>
                <a:gd name="T8" fmla="*/ 62 w 406"/>
                <a:gd name="T9" fmla="*/ 208 h 260"/>
                <a:gd name="T10" fmla="*/ 64 w 406"/>
                <a:gd name="T11" fmla="*/ 209 h 260"/>
                <a:gd name="T12" fmla="*/ 63 w 406"/>
                <a:gd name="T13" fmla="*/ 215 h 260"/>
                <a:gd name="T14" fmla="*/ 101 w 406"/>
                <a:gd name="T15" fmla="*/ 217 h 260"/>
                <a:gd name="T16" fmla="*/ 109 w 406"/>
                <a:gd name="T17" fmla="*/ 254 h 260"/>
                <a:gd name="T18" fmla="*/ 131 w 406"/>
                <a:gd name="T19" fmla="*/ 260 h 260"/>
                <a:gd name="T20" fmla="*/ 149 w 406"/>
                <a:gd name="T21" fmla="*/ 251 h 260"/>
                <a:gd name="T22" fmla="*/ 151 w 406"/>
                <a:gd name="T23" fmla="*/ 250 h 260"/>
                <a:gd name="T24" fmla="*/ 209 w 406"/>
                <a:gd name="T25" fmla="*/ 250 h 260"/>
                <a:gd name="T26" fmla="*/ 230 w 406"/>
                <a:gd name="T27" fmla="*/ 251 h 260"/>
                <a:gd name="T28" fmla="*/ 246 w 406"/>
                <a:gd name="T29" fmla="*/ 244 h 260"/>
                <a:gd name="T30" fmla="*/ 258 w 406"/>
                <a:gd name="T31" fmla="*/ 239 h 260"/>
                <a:gd name="T32" fmla="*/ 266 w 406"/>
                <a:gd name="T33" fmla="*/ 237 h 260"/>
                <a:gd name="T34" fmla="*/ 269 w 406"/>
                <a:gd name="T35" fmla="*/ 236 h 260"/>
                <a:gd name="T36" fmla="*/ 286 w 406"/>
                <a:gd name="T37" fmla="*/ 230 h 260"/>
                <a:gd name="T38" fmla="*/ 313 w 406"/>
                <a:gd name="T39" fmla="*/ 229 h 260"/>
                <a:gd name="T40" fmla="*/ 394 w 406"/>
                <a:gd name="T41" fmla="*/ 229 h 260"/>
                <a:gd name="T42" fmla="*/ 406 w 406"/>
                <a:gd name="T43" fmla="*/ 229 h 260"/>
                <a:gd name="T44" fmla="*/ 406 w 406"/>
                <a:gd name="T45" fmla="*/ 222 h 260"/>
                <a:gd name="T46" fmla="*/ 403 w 406"/>
                <a:gd name="T47" fmla="*/ 220 h 260"/>
                <a:gd name="T48" fmla="*/ 400 w 406"/>
                <a:gd name="T49" fmla="*/ 210 h 260"/>
                <a:gd name="T50" fmla="*/ 396 w 406"/>
                <a:gd name="T51" fmla="*/ 189 h 260"/>
                <a:gd name="T52" fmla="*/ 396 w 406"/>
                <a:gd name="T53" fmla="*/ 13 h 260"/>
                <a:gd name="T54" fmla="*/ 394 w 406"/>
                <a:gd name="T55" fmla="*/ 0 h 260"/>
                <a:gd name="T56" fmla="*/ 381 w 406"/>
                <a:gd name="T57" fmla="*/ 0 h 260"/>
                <a:gd name="T58" fmla="*/ 106 w 406"/>
                <a:gd name="T59" fmla="*/ 0 h 260"/>
                <a:gd name="T60" fmla="*/ 104 w 406"/>
                <a:gd name="T61" fmla="*/ 5 h 260"/>
                <a:gd name="T62" fmla="*/ 109 w 406"/>
                <a:gd name="T63" fmla="*/ 13 h 260"/>
                <a:gd name="T64" fmla="*/ 116 w 406"/>
                <a:gd name="T65" fmla="*/ 38 h 260"/>
                <a:gd name="T66" fmla="*/ 128 w 406"/>
                <a:gd name="T67" fmla="*/ 73 h 260"/>
                <a:gd name="T68" fmla="*/ 131 w 406"/>
                <a:gd name="T69" fmla="*/ 85 h 260"/>
                <a:gd name="T70" fmla="*/ 127 w 406"/>
                <a:gd name="T71" fmla="*/ 116 h 260"/>
                <a:gd name="T72" fmla="*/ 114 w 406"/>
                <a:gd name="T73" fmla="*/ 139 h 260"/>
                <a:gd name="T74" fmla="*/ 100 w 406"/>
                <a:gd name="T75" fmla="*/ 147 h 260"/>
                <a:gd name="T76" fmla="*/ 87 w 406"/>
                <a:gd name="T77" fmla="*/ 140 h 260"/>
                <a:gd name="T78" fmla="*/ 87 w 406"/>
                <a:gd name="T79" fmla="*/ 137 h 260"/>
                <a:gd name="T80" fmla="*/ 114 w 406"/>
                <a:gd name="T81" fmla="*/ 128 h 260"/>
                <a:gd name="T82" fmla="*/ 114 w 406"/>
                <a:gd name="T83" fmla="*/ 98 h 260"/>
                <a:gd name="T84" fmla="*/ 109 w 406"/>
                <a:gd name="T85" fmla="*/ 105 h 260"/>
                <a:gd name="T86" fmla="*/ 102 w 406"/>
                <a:gd name="T87" fmla="*/ 108 h 260"/>
                <a:gd name="T88" fmla="*/ 101 w 406"/>
                <a:gd name="T89" fmla="*/ 106 h 260"/>
                <a:gd name="T90" fmla="*/ 108 w 406"/>
                <a:gd name="T91" fmla="*/ 95 h 260"/>
                <a:gd name="T92" fmla="*/ 96 w 406"/>
                <a:gd name="T93" fmla="*/ 71 h 260"/>
                <a:gd name="T94" fmla="*/ 81 w 406"/>
                <a:gd name="T95" fmla="*/ 73 h 260"/>
                <a:gd name="T96" fmla="*/ 53 w 406"/>
                <a:gd name="T97" fmla="*/ 72 h 260"/>
                <a:gd name="T98" fmla="*/ 25 w 406"/>
                <a:gd name="T99" fmla="*/ 61 h 260"/>
                <a:gd name="T100" fmla="*/ 2 w 406"/>
                <a:gd name="T101" fmla="*/ 52 h 260"/>
                <a:gd name="T102" fmla="*/ 6 w 406"/>
                <a:gd name="T103" fmla="*/ 72 h 260"/>
                <a:gd name="T104" fmla="*/ 23 w 406"/>
                <a:gd name="T105" fmla="*/ 120 h 260"/>
                <a:gd name="T106" fmla="*/ 38 w 406"/>
                <a:gd name="T107" fmla="*/ 15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6" h="260">
                  <a:moveTo>
                    <a:pt x="38" y="159"/>
                  </a:moveTo>
                  <a:cubicBezTo>
                    <a:pt x="34" y="169"/>
                    <a:pt x="37" y="177"/>
                    <a:pt x="41" y="184"/>
                  </a:cubicBezTo>
                  <a:cubicBezTo>
                    <a:pt x="45" y="191"/>
                    <a:pt x="47" y="197"/>
                    <a:pt x="41" y="203"/>
                  </a:cubicBezTo>
                  <a:cubicBezTo>
                    <a:pt x="45" y="207"/>
                    <a:pt x="51" y="207"/>
                    <a:pt x="56" y="208"/>
                  </a:cubicBezTo>
                  <a:cubicBezTo>
                    <a:pt x="58" y="208"/>
                    <a:pt x="60" y="208"/>
                    <a:pt x="62" y="208"/>
                  </a:cubicBezTo>
                  <a:cubicBezTo>
                    <a:pt x="62" y="208"/>
                    <a:pt x="63" y="208"/>
                    <a:pt x="64" y="209"/>
                  </a:cubicBezTo>
                  <a:cubicBezTo>
                    <a:pt x="64" y="210"/>
                    <a:pt x="63" y="212"/>
                    <a:pt x="63" y="215"/>
                  </a:cubicBezTo>
                  <a:cubicBezTo>
                    <a:pt x="75" y="215"/>
                    <a:pt x="87" y="216"/>
                    <a:pt x="101" y="217"/>
                  </a:cubicBezTo>
                  <a:cubicBezTo>
                    <a:pt x="104" y="230"/>
                    <a:pt x="106" y="242"/>
                    <a:pt x="109" y="254"/>
                  </a:cubicBezTo>
                  <a:cubicBezTo>
                    <a:pt x="117" y="256"/>
                    <a:pt x="123" y="258"/>
                    <a:pt x="131" y="260"/>
                  </a:cubicBezTo>
                  <a:cubicBezTo>
                    <a:pt x="136" y="257"/>
                    <a:pt x="143" y="254"/>
                    <a:pt x="149" y="251"/>
                  </a:cubicBezTo>
                  <a:cubicBezTo>
                    <a:pt x="150" y="251"/>
                    <a:pt x="151" y="250"/>
                    <a:pt x="151" y="250"/>
                  </a:cubicBezTo>
                  <a:cubicBezTo>
                    <a:pt x="171" y="250"/>
                    <a:pt x="190" y="250"/>
                    <a:pt x="209" y="250"/>
                  </a:cubicBezTo>
                  <a:cubicBezTo>
                    <a:pt x="216" y="250"/>
                    <a:pt x="223" y="251"/>
                    <a:pt x="230" y="251"/>
                  </a:cubicBezTo>
                  <a:cubicBezTo>
                    <a:pt x="236" y="248"/>
                    <a:pt x="241" y="246"/>
                    <a:pt x="246" y="244"/>
                  </a:cubicBezTo>
                  <a:cubicBezTo>
                    <a:pt x="250" y="242"/>
                    <a:pt x="254" y="240"/>
                    <a:pt x="258" y="239"/>
                  </a:cubicBezTo>
                  <a:cubicBezTo>
                    <a:pt x="261" y="238"/>
                    <a:pt x="263" y="237"/>
                    <a:pt x="266" y="237"/>
                  </a:cubicBezTo>
                  <a:cubicBezTo>
                    <a:pt x="267" y="237"/>
                    <a:pt x="268" y="238"/>
                    <a:pt x="269" y="236"/>
                  </a:cubicBezTo>
                  <a:cubicBezTo>
                    <a:pt x="273" y="230"/>
                    <a:pt x="279" y="229"/>
                    <a:pt x="286" y="230"/>
                  </a:cubicBezTo>
                  <a:cubicBezTo>
                    <a:pt x="295" y="229"/>
                    <a:pt x="304" y="229"/>
                    <a:pt x="313" y="229"/>
                  </a:cubicBezTo>
                  <a:cubicBezTo>
                    <a:pt x="340" y="229"/>
                    <a:pt x="367" y="229"/>
                    <a:pt x="394" y="229"/>
                  </a:cubicBezTo>
                  <a:cubicBezTo>
                    <a:pt x="398" y="229"/>
                    <a:pt x="402" y="229"/>
                    <a:pt x="406" y="229"/>
                  </a:cubicBezTo>
                  <a:cubicBezTo>
                    <a:pt x="406" y="226"/>
                    <a:pt x="406" y="224"/>
                    <a:pt x="406" y="222"/>
                  </a:cubicBezTo>
                  <a:cubicBezTo>
                    <a:pt x="405" y="222"/>
                    <a:pt x="404" y="221"/>
                    <a:pt x="403" y="220"/>
                  </a:cubicBezTo>
                  <a:cubicBezTo>
                    <a:pt x="402" y="217"/>
                    <a:pt x="402" y="213"/>
                    <a:pt x="400" y="210"/>
                  </a:cubicBezTo>
                  <a:cubicBezTo>
                    <a:pt x="396" y="203"/>
                    <a:pt x="396" y="197"/>
                    <a:pt x="396" y="189"/>
                  </a:cubicBezTo>
                  <a:cubicBezTo>
                    <a:pt x="396" y="130"/>
                    <a:pt x="396" y="71"/>
                    <a:pt x="396" y="13"/>
                  </a:cubicBezTo>
                  <a:cubicBezTo>
                    <a:pt x="396" y="8"/>
                    <a:pt x="397" y="4"/>
                    <a:pt x="394" y="0"/>
                  </a:cubicBezTo>
                  <a:cubicBezTo>
                    <a:pt x="389" y="0"/>
                    <a:pt x="385" y="0"/>
                    <a:pt x="381" y="0"/>
                  </a:cubicBezTo>
                  <a:cubicBezTo>
                    <a:pt x="289" y="0"/>
                    <a:pt x="198" y="0"/>
                    <a:pt x="106" y="0"/>
                  </a:cubicBezTo>
                  <a:cubicBezTo>
                    <a:pt x="105" y="1"/>
                    <a:pt x="104" y="3"/>
                    <a:pt x="104" y="5"/>
                  </a:cubicBezTo>
                  <a:cubicBezTo>
                    <a:pt x="105" y="8"/>
                    <a:pt x="106" y="11"/>
                    <a:pt x="109" y="13"/>
                  </a:cubicBezTo>
                  <a:cubicBezTo>
                    <a:pt x="116" y="20"/>
                    <a:pt x="117" y="29"/>
                    <a:pt x="116" y="38"/>
                  </a:cubicBezTo>
                  <a:cubicBezTo>
                    <a:pt x="116" y="51"/>
                    <a:pt x="119" y="63"/>
                    <a:pt x="128" y="73"/>
                  </a:cubicBezTo>
                  <a:cubicBezTo>
                    <a:pt x="131" y="76"/>
                    <a:pt x="131" y="80"/>
                    <a:pt x="131" y="85"/>
                  </a:cubicBezTo>
                  <a:cubicBezTo>
                    <a:pt x="129" y="95"/>
                    <a:pt x="128" y="106"/>
                    <a:pt x="127" y="116"/>
                  </a:cubicBezTo>
                  <a:cubicBezTo>
                    <a:pt x="127" y="126"/>
                    <a:pt x="123" y="134"/>
                    <a:pt x="114" y="139"/>
                  </a:cubicBezTo>
                  <a:cubicBezTo>
                    <a:pt x="110" y="142"/>
                    <a:pt x="105" y="144"/>
                    <a:pt x="100" y="147"/>
                  </a:cubicBezTo>
                  <a:cubicBezTo>
                    <a:pt x="91" y="153"/>
                    <a:pt x="88" y="152"/>
                    <a:pt x="87" y="140"/>
                  </a:cubicBezTo>
                  <a:cubicBezTo>
                    <a:pt x="87" y="139"/>
                    <a:pt x="87" y="138"/>
                    <a:pt x="87" y="137"/>
                  </a:cubicBezTo>
                  <a:cubicBezTo>
                    <a:pt x="97" y="134"/>
                    <a:pt x="106" y="131"/>
                    <a:pt x="114" y="128"/>
                  </a:cubicBezTo>
                  <a:cubicBezTo>
                    <a:pt x="114" y="117"/>
                    <a:pt x="114" y="108"/>
                    <a:pt x="114" y="98"/>
                  </a:cubicBezTo>
                  <a:cubicBezTo>
                    <a:pt x="112" y="100"/>
                    <a:pt x="110" y="102"/>
                    <a:pt x="109" y="105"/>
                  </a:cubicBezTo>
                  <a:cubicBezTo>
                    <a:pt x="107" y="108"/>
                    <a:pt x="104" y="107"/>
                    <a:pt x="102" y="108"/>
                  </a:cubicBezTo>
                  <a:cubicBezTo>
                    <a:pt x="101" y="107"/>
                    <a:pt x="101" y="107"/>
                    <a:pt x="101" y="106"/>
                  </a:cubicBezTo>
                  <a:cubicBezTo>
                    <a:pt x="100" y="100"/>
                    <a:pt x="107" y="100"/>
                    <a:pt x="108" y="95"/>
                  </a:cubicBezTo>
                  <a:cubicBezTo>
                    <a:pt x="104" y="87"/>
                    <a:pt x="100" y="79"/>
                    <a:pt x="96" y="71"/>
                  </a:cubicBezTo>
                  <a:cubicBezTo>
                    <a:pt x="90" y="72"/>
                    <a:pt x="86" y="73"/>
                    <a:pt x="81" y="73"/>
                  </a:cubicBezTo>
                  <a:cubicBezTo>
                    <a:pt x="72" y="74"/>
                    <a:pt x="62" y="76"/>
                    <a:pt x="53" y="72"/>
                  </a:cubicBezTo>
                  <a:cubicBezTo>
                    <a:pt x="44" y="68"/>
                    <a:pt x="34" y="64"/>
                    <a:pt x="25" y="61"/>
                  </a:cubicBezTo>
                  <a:cubicBezTo>
                    <a:pt x="17" y="58"/>
                    <a:pt x="10" y="55"/>
                    <a:pt x="2" y="52"/>
                  </a:cubicBezTo>
                  <a:cubicBezTo>
                    <a:pt x="0" y="60"/>
                    <a:pt x="3" y="67"/>
                    <a:pt x="6" y="72"/>
                  </a:cubicBezTo>
                  <a:cubicBezTo>
                    <a:pt x="14" y="87"/>
                    <a:pt x="16" y="104"/>
                    <a:pt x="23" y="120"/>
                  </a:cubicBezTo>
                  <a:cubicBezTo>
                    <a:pt x="28" y="133"/>
                    <a:pt x="28" y="148"/>
                    <a:pt x="38" y="15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7FBFAF5B-C696-414F-B14D-2514E5DCD480}"/>
                </a:ext>
              </a:extLst>
            </p:cNvPr>
            <p:cNvSpPr>
              <a:spLocks/>
            </p:cNvSpPr>
            <p:nvPr/>
          </p:nvSpPr>
          <p:spPr bwMode="auto">
            <a:xfrm>
              <a:off x="5549652" y="2466610"/>
              <a:ext cx="360818" cy="552416"/>
            </a:xfrm>
            <a:custGeom>
              <a:avLst/>
              <a:gdLst>
                <a:gd name="T0" fmla="*/ 194 w 208"/>
                <a:gd name="T1" fmla="*/ 168 h 318"/>
                <a:gd name="T2" fmla="*/ 193 w 208"/>
                <a:gd name="T3" fmla="*/ 153 h 318"/>
                <a:gd name="T4" fmla="*/ 172 w 208"/>
                <a:gd name="T5" fmla="*/ 128 h 318"/>
                <a:gd name="T6" fmla="*/ 164 w 208"/>
                <a:gd name="T7" fmla="*/ 22 h 318"/>
                <a:gd name="T8" fmla="*/ 138 w 208"/>
                <a:gd name="T9" fmla="*/ 7 h 318"/>
                <a:gd name="T10" fmla="*/ 109 w 208"/>
                <a:gd name="T11" fmla="*/ 15 h 318"/>
                <a:gd name="T12" fmla="*/ 96 w 208"/>
                <a:gd name="T13" fmla="*/ 1 h 318"/>
                <a:gd name="T14" fmla="*/ 71 w 208"/>
                <a:gd name="T15" fmla="*/ 34 h 318"/>
                <a:gd name="T16" fmla="*/ 59 w 208"/>
                <a:gd name="T17" fmla="*/ 49 h 318"/>
                <a:gd name="T18" fmla="*/ 57 w 208"/>
                <a:gd name="T19" fmla="*/ 53 h 318"/>
                <a:gd name="T20" fmla="*/ 52 w 208"/>
                <a:gd name="T21" fmla="*/ 75 h 318"/>
                <a:gd name="T22" fmla="*/ 50 w 208"/>
                <a:gd name="T23" fmla="*/ 77 h 318"/>
                <a:gd name="T24" fmla="*/ 41 w 208"/>
                <a:gd name="T25" fmla="*/ 97 h 318"/>
                <a:gd name="T26" fmla="*/ 42 w 208"/>
                <a:gd name="T27" fmla="*/ 121 h 318"/>
                <a:gd name="T28" fmla="*/ 19 w 208"/>
                <a:gd name="T29" fmla="*/ 137 h 318"/>
                <a:gd name="T30" fmla="*/ 4 w 208"/>
                <a:gd name="T31" fmla="*/ 161 h 318"/>
                <a:gd name="T32" fmla="*/ 2 w 208"/>
                <a:gd name="T33" fmla="*/ 163 h 318"/>
                <a:gd name="T34" fmla="*/ 0 w 208"/>
                <a:gd name="T35" fmla="*/ 169 h 318"/>
                <a:gd name="T36" fmla="*/ 4 w 208"/>
                <a:gd name="T37" fmla="*/ 176 h 318"/>
                <a:gd name="T38" fmla="*/ 4 w 208"/>
                <a:gd name="T39" fmla="*/ 195 h 318"/>
                <a:gd name="T40" fmla="*/ 6 w 208"/>
                <a:gd name="T41" fmla="*/ 237 h 318"/>
                <a:gd name="T42" fmla="*/ 14 w 208"/>
                <a:gd name="T43" fmla="*/ 302 h 318"/>
                <a:gd name="T44" fmla="*/ 22 w 208"/>
                <a:gd name="T45" fmla="*/ 309 h 318"/>
                <a:gd name="T46" fmla="*/ 37 w 208"/>
                <a:gd name="T47" fmla="*/ 285 h 318"/>
                <a:gd name="T48" fmla="*/ 61 w 208"/>
                <a:gd name="T49" fmla="*/ 266 h 318"/>
                <a:gd name="T50" fmla="*/ 65 w 208"/>
                <a:gd name="T51" fmla="*/ 255 h 318"/>
                <a:gd name="T52" fmla="*/ 80 w 208"/>
                <a:gd name="T53" fmla="*/ 260 h 318"/>
                <a:gd name="T54" fmla="*/ 109 w 208"/>
                <a:gd name="T55" fmla="*/ 218 h 318"/>
                <a:gd name="T56" fmla="*/ 115 w 208"/>
                <a:gd name="T57" fmla="*/ 223 h 318"/>
                <a:gd name="T58" fmla="*/ 133 w 208"/>
                <a:gd name="T59" fmla="*/ 224 h 318"/>
                <a:gd name="T60" fmla="*/ 187 w 208"/>
                <a:gd name="T61" fmla="*/ 205 h 318"/>
                <a:gd name="T62" fmla="*/ 205 w 208"/>
                <a:gd name="T63" fmla="*/ 1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8" h="318">
                  <a:moveTo>
                    <a:pt x="205" y="190"/>
                  </a:moveTo>
                  <a:cubicBezTo>
                    <a:pt x="200" y="183"/>
                    <a:pt x="204" y="172"/>
                    <a:pt x="194" y="168"/>
                  </a:cubicBezTo>
                  <a:cubicBezTo>
                    <a:pt x="193" y="167"/>
                    <a:pt x="193" y="165"/>
                    <a:pt x="193" y="163"/>
                  </a:cubicBezTo>
                  <a:cubicBezTo>
                    <a:pt x="193" y="160"/>
                    <a:pt x="192" y="156"/>
                    <a:pt x="193" y="153"/>
                  </a:cubicBezTo>
                  <a:cubicBezTo>
                    <a:pt x="194" y="146"/>
                    <a:pt x="191" y="142"/>
                    <a:pt x="186" y="139"/>
                  </a:cubicBezTo>
                  <a:cubicBezTo>
                    <a:pt x="181" y="135"/>
                    <a:pt x="177" y="132"/>
                    <a:pt x="172" y="128"/>
                  </a:cubicBezTo>
                  <a:cubicBezTo>
                    <a:pt x="172" y="100"/>
                    <a:pt x="171" y="72"/>
                    <a:pt x="172" y="44"/>
                  </a:cubicBezTo>
                  <a:cubicBezTo>
                    <a:pt x="172" y="35"/>
                    <a:pt x="170" y="28"/>
                    <a:pt x="164" y="22"/>
                  </a:cubicBezTo>
                  <a:cubicBezTo>
                    <a:pt x="162" y="21"/>
                    <a:pt x="160" y="19"/>
                    <a:pt x="157" y="17"/>
                  </a:cubicBezTo>
                  <a:cubicBezTo>
                    <a:pt x="151" y="13"/>
                    <a:pt x="148" y="5"/>
                    <a:pt x="138" y="7"/>
                  </a:cubicBezTo>
                  <a:cubicBezTo>
                    <a:pt x="135" y="9"/>
                    <a:pt x="131" y="10"/>
                    <a:pt x="127" y="11"/>
                  </a:cubicBezTo>
                  <a:cubicBezTo>
                    <a:pt x="121" y="14"/>
                    <a:pt x="115" y="16"/>
                    <a:pt x="109" y="15"/>
                  </a:cubicBezTo>
                  <a:cubicBezTo>
                    <a:pt x="107" y="11"/>
                    <a:pt x="105" y="8"/>
                    <a:pt x="104" y="4"/>
                  </a:cubicBezTo>
                  <a:cubicBezTo>
                    <a:pt x="102" y="1"/>
                    <a:pt x="99" y="0"/>
                    <a:pt x="96" y="1"/>
                  </a:cubicBezTo>
                  <a:cubicBezTo>
                    <a:pt x="92" y="3"/>
                    <a:pt x="87" y="5"/>
                    <a:pt x="86" y="8"/>
                  </a:cubicBezTo>
                  <a:cubicBezTo>
                    <a:pt x="84" y="18"/>
                    <a:pt x="76" y="25"/>
                    <a:pt x="71" y="34"/>
                  </a:cubicBezTo>
                  <a:cubicBezTo>
                    <a:pt x="68" y="40"/>
                    <a:pt x="65" y="46"/>
                    <a:pt x="59" y="49"/>
                  </a:cubicBezTo>
                  <a:cubicBezTo>
                    <a:pt x="59" y="49"/>
                    <a:pt x="59" y="49"/>
                    <a:pt x="59" y="49"/>
                  </a:cubicBezTo>
                  <a:cubicBezTo>
                    <a:pt x="59" y="49"/>
                    <a:pt x="58" y="50"/>
                    <a:pt x="57" y="51"/>
                  </a:cubicBezTo>
                  <a:cubicBezTo>
                    <a:pt x="57" y="52"/>
                    <a:pt x="57" y="53"/>
                    <a:pt x="57" y="53"/>
                  </a:cubicBezTo>
                  <a:cubicBezTo>
                    <a:pt x="57" y="56"/>
                    <a:pt x="55" y="58"/>
                    <a:pt x="53" y="59"/>
                  </a:cubicBezTo>
                  <a:cubicBezTo>
                    <a:pt x="52" y="64"/>
                    <a:pt x="52" y="69"/>
                    <a:pt x="52" y="75"/>
                  </a:cubicBezTo>
                  <a:cubicBezTo>
                    <a:pt x="51" y="76"/>
                    <a:pt x="51" y="76"/>
                    <a:pt x="50" y="77"/>
                  </a:cubicBezTo>
                  <a:cubicBezTo>
                    <a:pt x="50" y="77"/>
                    <a:pt x="50" y="77"/>
                    <a:pt x="50" y="77"/>
                  </a:cubicBezTo>
                  <a:cubicBezTo>
                    <a:pt x="50" y="78"/>
                    <a:pt x="50" y="79"/>
                    <a:pt x="49" y="80"/>
                  </a:cubicBezTo>
                  <a:cubicBezTo>
                    <a:pt x="51" y="88"/>
                    <a:pt x="47" y="93"/>
                    <a:pt x="41" y="97"/>
                  </a:cubicBezTo>
                  <a:cubicBezTo>
                    <a:pt x="42" y="104"/>
                    <a:pt x="44" y="110"/>
                    <a:pt x="45" y="116"/>
                  </a:cubicBezTo>
                  <a:cubicBezTo>
                    <a:pt x="45" y="117"/>
                    <a:pt x="43" y="120"/>
                    <a:pt x="42" y="121"/>
                  </a:cubicBezTo>
                  <a:cubicBezTo>
                    <a:pt x="35" y="126"/>
                    <a:pt x="28" y="130"/>
                    <a:pt x="21" y="135"/>
                  </a:cubicBezTo>
                  <a:cubicBezTo>
                    <a:pt x="20" y="136"/>
                    <a:pt x="20" y="136"/>
                    <a:pt x="19" y="137"/>
                  </a:cubicBezTo>
                  <a:cubicBezTo>
                    <a:pt x="19" y="140"/>
                    <a:pt x="19" y="143"/>
                    <a:pt x="19" y="146"/>
                  </a:cubicBezTo>
                  <a:cubicBezTo>
                    <a:pt x="18" y="155"/>
                    <a:pt x="14" y="160"/>
                    <a:pt x="4" y="161"/>
                  </a:cubicBezTo>
                  <a:cubicBezTo>
                    <a:pt x="4" y="161"/>
                    <a:pt x="4" y="161"/>
                    <a:pt x="4" y="161"/>
                  </a:cubicBezTo>
                  <a:cubicBezTo>
                    <a:pt x="4" y="162"/>
                    <a:pt x="3" y="163"/>
                    <a:pt x="2" y="163"/>
                  </a:cubicBezTo>
                  <a:cubicBezTo>
                    <a:pt x="2" y="163"/>
                    <a:pt x="2" y="163"/>
                    <a:pt x="2" y="163"/>
                  </a:cubicBezTo>
                  <a:cubicBezTo>
                    <a:pt x="1" y="165"/>
                    <a:pt x="1" y="167"/>
                    <a:pt x="0" y="169"/>
                  </a:cubicBezTo>
                  <a:cubicBezTo>
                    <a:pt x="0" y="170"/>
                    <a:pt x="0" y="171"/>
                    <a:pt x="0" y="172"/>
                  </a:cubicBezTo>
                  <a:cubicBezTo>
                    <a:pt x="1" y="173"/>
                    <a:pt x="4" y="175"/>
                    <a:pt x="4" y="176"/>
                  </a:cubicBezTo>
                  <a:cubicBezTo>
                    <a:pt x="4" y="180"/>
                    <a:pt x="3" y="185"/>
                    <a:pt x="2" y="189"/>
                  </a:cubicBezTo>
                  <a:cubicBezTo>
                    <a:pt x="3" y="191"/>
                    <a:pt x="4" y="193"/>
                    <a:pt x="4" y="195"/>
                  </a:cubicBezTo>
                  <a:cubicBezTo>
                    <a:pt x="4" y="207"/>
                    <a:pt x="4" y="219"/>
                    <a:pt x="4" y="230"/>
                  </a:cubicBezTo>
                  <a:cubicBezTo>
                    <a:pt x="8" y="232"/>
                    <a:pt x="6" y="235"/>
                    <a:pt x="6" y="237"/>
                  </a:cubicBezTo>
                  <a:cubicBezTo>
                    <a:pt x="6" y="259"/>
                    <a:pt x="7" y="280"/>
                    <a:pt x="7" y="302"/>
                  </a:cubicBezTo>
                  <a:cubicBezTo>
                    <a:pt x="9" y="302"/>
                    <a:pt x="11" y="302"/>
                    <a:pt x="14" y="302"/>
                  </a:cubicBezTo>
                  <a:cubicBezTo>
                    <a:pt x="14" y="307"/>
                    <a:pt x="14" y="311"/>
                    <a:pt x="14" y="318"/>
                  </a:cubicBezTo>
                  <a:cubicBezTo>
                    <a:pt x="18" y="314"/>
                    <a:pt x="20" y="312"/>
                    <a:pt x="22" y="309"/>
                  </a:cubicBezTo>
                  <a:cubicBezTo>
                    <a:pt x="26" y="302"/>
                    <a:pt x="30" y="294"/>
                    <a:pt x="35" y="287"/>
                  </a:cubicBezTo>
                  <a:cubicBezTo>
                    <a:pt x="35" y="286"/>
                    <a:pt x="36" y="286"/>
                    <a:pt x="37" y="285"/>
                  </a:cubicBezTo>
                  <a:cubicBezTo>
                    <a:pt x="40" y="272"/>
                    <a:pt x="44" y="268"/>
                    <a:pt x="59" y="266"/>
                  </a:cubicBezTo>
                  <a:cubicBezTo>
                    <a:pt x="60" y="266"/>
                    <a:pt x="60" y="266"/>
                    <a:pt x="61" y="266"/>
                  </a:cubicBezTo>
                  <a:cubicBezTo>
                    <a:pt x="61" y="265"/>
                    <a:pt x="61" y="265"/>
                    <a:pt x="61" y="264"/>
                  </a:cubicBezTo>
                  <a:cubicBezTo>
                    <a:pt x="62" y="261"/>
                    <a:pt x="63" y="259"/>
                    <a:pt x="65" y="255"/>
                  </a:cubicBezTo>
                  <a:cubicBezTo>
                    <a:pt x="69" y="258"/>
                    <a:pt x="73" y="260"/>
                    <a:pt x="76" y="262"/>
                  </a:cubicBezTo>
                  <a:cubicBezTo>
                    <a:pt x="77" y="261"/>
                    <a:pt x="79" y="261"/>
                    <a:pt x="80" y="260"/>
                  </a:cubicBezTo>
                  <a:cubicBezTo>
                    <a:pt x="87" y="256"/>
                    <a:pt x="87" y="256"/>
                    <a:pt x="95" y="258"/>
                  </a:cubicBezTo>
                  <a:cubicBezTo>
                    <a:pt x="100" y="245"/>
                    <a:pt x="105" y="232"/>
                    <a:pt x="109" y="218"/>
                  </a:cubicBezTo>
                  <a:cubicBezTo>
                    <a:pt x="110" y="218"/>
                    <a:pt x="111" y="218"/>
                    <a:pt x="112" y="218"/>
                  </a:cubicBezTo>
                  <a:cubicBezTo>
                    <a:pt x="113" y="220"/>
                    <a:pt x="114" y="221"/>
                    <a:pt x="115" y="223"/>
                  </a:cubicBezTo>
                  <a:cubicBezTo>
                    <a:pt x="118" y="228"/>
                    <a:pt x="122" y="232"/>
                    <a:pt x="129" y="233"/>
                  </a:cubicBezTo>
                  <a:cubicBezTo>
                    <a:pt x="130" y="230"/>
                    <a:pt x="132" y="227"/>
                    <a:pt x="133" y="224"/>
                  </a:cubicBezTo>
                  <a:cubicBezTo>
                    <a:pt x="145" y="227"/>
                    <a:pt x="154" y="224"/>
                    <a:pt x="164" y="218"/>
                  </a:cubicBezTo>
                  <a:cubicBezTo>
                    <a:pt x="171" y="214"/>
                    <a:pt x="180" y="210"/>
                    <a:pt x="187" y="205"/>
                  </a:cubicBezTo>
                  <a:cubicBezTo>
                    <a:pt x="191" y="203"/>
                    <a:pt x="195" y="201"/>
                    <a:pt x="200" y="201"/>
                  </a:cubicBezTo>
                  <a:cubicBezTo>
                    <a:pt x="200" y="197"/>
                    <a:pt x="208" y="195"/>
                    <a:pt x="205" y="19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253E94C5-CF24-4C23-BA25-A1E9EEC76B3C}"/>
                </a:ext>
              </a:extLst>
            </p:cNvPr>
            <p:cNvSpPr>
              <a:spLocks/>
            </p:cNvSpPr>
            <p:nvPr/>
          </p:nvSpPr>
          <p:spPr bwMode="auto">
            <a:xfrm>
              <a:off x="4704946" y="3114125"/>
              <a:ext cx="503467" cy="311870"/>
            </a:xfrm>
            <a:custGeom>
              <a:avLst/>
              <a:gdLst>
                <a:gd name="T0" fmla="*/ 0 w 290"/>
                <a:gd name="T1" fmla="*/ 121 h 179"/>
                <a:gd name="T2" fmla="*/ 0 w 290"/>
                <a:gd name="T3" fmla="*/ 147 h 179"/>
                <a:gd name="T4" fmla="*/ 0 w 290"/>
                <a:gd name="T5" fmla="*/ 173 h 179"/>
                <a:gd name="T6" fmla="*/ 11 w 290"/>
                <a:gd name="T7" fmla="*/ 175 h 179"/>
                <a:gd name="T8" fmla="*/ 52 w 290"/>
                <a:gd name="T9" fmla="*/ 174 h 179"/>
                <a:gd name="T10" fmla="*/ 55 w 290"/>
                <a:gd name="T11" fmla="*/ 174 h 179"/>
                <a:gd name="T12" fmla="*/ 91 w 290"/>
                <a:gd name="T13" fmla="*/ 176 h 179"/>
                <a:gd name="T14" fmla="*/ 129 w 290"/>
                <a:gd name="T15" fmla="*/ 174 h 179"/>
                <a:gd name="T16" fmla="*/ 226 w 290"/>
                <a:gd name="T17" fmla="*/ 178 h 179"/>
                <a:gd name="T18" fmla="*/ 236 w 290"/>
                <a:gd name="T19" fmla="*/ 175 h 179"/>
                <a:gd name="T20" fmla="*/ 239 w 290"/>
                <a:gd name="T21" fmla="*/ 174 h 179"/>
                <a:gd name="T22" fmla="*/ 241 w 290"/>
                <a:gd name="T23" fmla="*/ 173 h 179"/>
                <a:gd name="T24" fmla="*/ 250 w 290"/>
                <a:gd name="T25" fmla="*/ 162 h 179"/>
                <a:gd name="T26" fmla="*/ 266 w 290"/>
                <a:gd name="T27" fmla="*/ 166 h 179"/>
                <a:gd name="T28" fmla="*/ 290 w 290"/>
                <a:gd name="T29" fmla="*/ 147 h 179"/>
                <a:gd name="T30" fmla="*/ 277 w 290"/>
                <a:gd name="T31" fmla="*/ 129 h 179"/>
                <a:gd name="T32" fmla="*/ 271 w 290"/>
                <a:gd name="T33" fmla="*/ 95 h 179"/>
                <a:gd name="T34" fmla="*/ 274 w 290"/>
                <a:gd name="T35" fmla="*/ 93 h 179"/>
                <a:gd name="T36" fmla="*/ 290 w 290"/>
                <a:gd name="T37" fmla="*/ 64 h 179"/>
                <a:gd name="T38" fmla="*/ 273 w 290"/>
                <a:gd name="T39" fmla="*/ 57 h 179"/>
                <a:gd name="T40" fmla="*/ 273 w 290"/>
                <a:gd name="T41" fmla="*/ 51 h 179"/>
                <a:gd name="T42" fmla="*/ 264 w 290"/>
                <a:gd name="T43" fmla="*/ 30 h 179"/>
                <a:gd name="T44" fmla="*/ 250 w 290"/>
                <a:gd name="T45" fmla="*/ 27 h 179"/>
                <a:gd name="T46" fmla="*/ 45 w 290"/>
                <a:gd name="T47" fmla="*/ 27 h 179"/>
                <a:gd name="T48" fmla="*/ 32 w 290"/>
                <a:gd name="T49" fmla="*/ 27 h 179"/>
                <a:gd name="T50" fmla="*/ 31 w 290"/>
                <a:gd name="T51" fmla="*/ 0 h 179"/>
                <a:gd name="T52" fmla="*/ 22 w 290"/>
                <a:gd name="T53" fmla="*/ 3 h 179"/>
                <a:gd name="T54" fmla="*/ 9 w 290"/>
                <a:gd name="T55" fmla="*/ 8 h 179"/>
                <a:gd name="T56" fmla="*/ 7 w 290"/>
                <a:gd name="T57" fmla="*/ 8 h 179"/>
                <a:gd name="T58" fmla="*/ 5 w 290"/>
                <a:gd name="T59" fmla="*/ 11 h 179"/>
                <a:gd name="T60" fmla="*/ 2 w 290"/>
                <a:gd name="T61" fmla="*/ 13 h 179"/>
                <a:gd name="T62" fmla="*/ 1 w 290"/>
                <a:gd name="T63" fmla="*/ 15 h 179"/>
                <a:gd name="T64" fmla="*/ 0 w 290"/>
                <a:gd name="T65" fmla="*/ 109 h 179"/>
                <a:gd name="T66" fmla="*/ 0 w 290"/>
                <a:gd name="T67" fmla="*/ 1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179">
                  <a:moveTo>
                    <a:pt x="0" y="121"/>
                  </a:moveTo>
                  <a:cubicBezTo>
                    <a:pt x="0" y="130"/>
                    <a:pt x="0" y="138"/>
                    <a:pt x="0" y="147"/>
                  </a:cubicBezTo>
                  <a:cubicBezTo>
                    <a:pt x="0" y="156"/>
                    <a:pt x="0" y="164"/>
                    <a:pt x="0" y="173"/>
                  </a:cubicBezTo>
                  <a:cubicBezTo>
                    <a:pt x="3" y="176"/>
                    <a:pt x="7" y="175"/>
                    <a:pt x="11" y="175"/>
                  </a:cubicBezTo>
                  <a:cubicBezTo>
                    <a:pt x="25" y="175"/>
                    <a:pt x="38" y="175"/>
                    <a:pt x="52" y="174"/>
                  </a:cubicBezTo>
                  <a:cubicBezTo>
                    <a:pt x="53" y="174"/>
                    <a:pt x="54" y="174"/>
                    <a:pt x="55" y="174"/>
                  </a:cubicBezTo>
                  <a:cubicBezTo>
                    <a:pt x="67" y="175"/>
                    <a:pt x="80" y="173"/>
                    <a:pt x="91" y="176"/>
                  </a:cubicBezTo>
                  <a:cubicBezTo>
                    <a:pt x="105" y="179"/>
                    <a:pt x="116" y="174"/>
                    <a:pt x="129" y="174"/>
                  </a:cubicBezTo>
                  <a:cubicBezTo>
                    <a:pt x="161" y="173"/>
                    <a:pt x="194" y="176"/>
                    <a:pt x="226" y="178"/>
                  </a:cubicBezTo>
                  <a:cubicBezTo>
                    <a:pt x="229" y="177"/>
                    <a:pt x="233" y="176"/>
                    <a:pt x="236" y="175"/>
                  </a:cubicBezTo>
                  <a:cubicBezTo>
                    <a:pt x="237" y="174"/>
                    <a:pt x="238" y="174"/>
                    <a:pt x="239" y="174"/>
                  </a:cubicBezTo>
                  <a:cubicBezTo>
                    <a:pt x="240" y="173"/>
                    <a:pt x="240" y="173"/>
                    <a:pt x="241" y="173"/>
                  </a:cubicBezTo>
                  <a:cubicBezTo>
                    <a:pt x="244" y="170"/>
                    <a:pt x="247" y="166"/>
                    <a:pt x="250" y="162"/>
                  </a:cubicBezTo>
                  <a:cubicBezTo>
                    <a:pt x="256" y="167"/>
                    <a:pt x="262" y="168"/>
                    <a:pt x="266" y="166"/>
                  </a:cubicBezTo>
                  <a:cubicBezTo>
                    <a:pt x="274" y="160"/>
                    <a:pt x="282" y="153"/>
                    <a:pt x="290" y="147"/>
                  </a:cubicBezTo>
                  <a:cubicBezTo>
                    <a:pt x="285" y="140"/>
                    <a:pt x="282" y="134"/>
                    <a:pt x="277" y="129"/>
                  </a:cubicBezTo>
                  <a:cubicBezTo>
                    <a:pt x="266" y="119"/>
                    <a:pt x="270" y="107"/>
                    <a:pt x="271" y="95"/>
                  </a:cubicBezTo>
                  <a:cubicBezTo>
                    <a:pt x="271" y="94"/>
                    <a:pt x="273" y="94"/>
                    <a:pt x="274" y="93"/>
                  </a:cubicBezTo>
                  <a:cubicBezTo>
                    <a:pt x="277" y="82"/>
                    <a:pt x="284" y="73"/>
                    <a:pt x="290" y="64"/>
                  </a:cubicBezTo>
                  <a:cubicBezTo>
                    <a:pt x="285" y="62"/>
                    <a:pt x="279" y="59"/>
                    <a:pt x="273" y="57"/>
                  </a:cubicBezTo>
                  <a:cubicBezTo>
                    <a:pt x="273" y="55"/>
                    <a:pt x="273" y="53"/>
                    <a:pt x="273" y="51"/>
                  </a:cubicBezTo>
                  <a:cubicBezTo>
                    <a:pt x="275" y="42"/>
                    <a:pt x="269" y="36"/>
                    <a:pt x="264" y="30"/>
                  </a:cubicBezTo>
                  <a:cubicBezTo>
                    <a:pt x="260" y="25"/>
                    <a:pt x="255" y="27"/>
                    <a:pt x="250" y="27"/>
                  </a:cubicBezTo>
                  <a:cubicBezTo>
                    <a:pt x="182" y="27"/>
                    <a:pt x="113" y="27"/>
                    <a:pt x="45" y="27"/>
                  </a:cubicBezTo>
                  <a:cubicBezTo>
                    <a:pt x="41" y="27"/>
                    <a:pt x="37" y="27"/>
                    <a:pt x="32" y="27"/>
                  </a:cubicBezTo>
                  <a:cubicBezTo>
                    <a:pt x="32" y="18"/>
                    <a:pt x="31" y="9"/>
                    <a:pt x="31" y="0"/>
                  </a:cubicBezTo>
                  <a:cubicBezTo>
                    <a:pt x="27" y="1"/>
                    <a:pt x="24" y="2"/>
                    <a:pt x="22" y="3"/>
                  </a:cubicBezTo>
                  <a:cubicBezTo>
                    <a:pt x="18" y="5"/>
                    <a:pt x="13" y="6"/>
                    <a:pt x="9" y="8"/>
                  </a:cubicBezTo>
                  <a:cubicBezTo>
                    <a:pt x="9" y="8"/>
                    <a:pt x="8" y="8"/>
                    <a:pt x="7" y="8"/>
                  </a:cubicBezTo>
                  <a:cubicBezTo>
                    <a:pt x="7" y="9"/>
                    <a:pt x="6" y="10"/>
                    <a:pt x="5" y="11"/>
                  </a:cubicBezTo>
                  <a:cubicBezTo>
                    <a:pt x="4" y="12"/>
                    <a:pt x="3" y="12"/>
                    <a:pt x="2" y="13"/>
                  </a:cubicBezTo>
                  <a:cubicBezTo>
                    <a:pt x="2" y="14"/>
                    <a:pt x="2" y="14"/>
                    <a:pt x="1" y="15"/>
                  </a:cubicBezTo>
                  <a:cubicBezTo>
                    <a:pt x="1" y="46"/>
                    <a:pt x="1" y="77"/>
                    <a:pt x="0" y="109"/>
                  </a:cubicBezTo>
                  <a:cubicBezTo>
                    <a:pt x="0" y="113"/>
                    <a:pt x="5" y="117"/>
                    <a:pt x="0" y="121"/>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42445C65-0DF1-4A61-86E1-3DEF295B237D}"/>
                </a:ext>
              </a:extLst>
            </p:cNvPr>
            <p:cNvSpPr>
              <a:spLocks/>
            </p:cNvSpPr>
            <p:nvPr/>
          </p:nvSpPr>
          <p:spPr bwMode="auto">
            <a:xfrm>
              <a:off x="5123104" y="3414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CDC6F407-2534-4776-834D-E5801A9C0374}"/>
                </a:ext>
              </a:extLst>
            </p:cNvPr>
            <p:cNvSpPr>
              <a:spLocks/>
            </p:cNvSpPr>
            <p:nvPr/>
          </p:nvSpPr>
          <p:spPr bwMode="auto">
            <a:xfrm>
              <a:off x="4774872" y="2781277"/>
              <a:ext cx="577588" cy="496475"/>
            </a:xfrm>
            <a:custGeom>
              <a:avLst/>
              <a:gdLst>
                <a:gd name="T0" fmla="*/ 213 w 333"/>
                <a:gd name="T1" fmla="*/ 210 h 286"/>
                <a:gd name="T2" fmla="*/ 229 w 333"/>
                <a:gd name="T3" fmla="*/ 216 h 286"/>
                <a:gd name="T4" fmla="*/ 236 w 333"/>
                <a:gd name="T5" fmla="*/ 225 h 286"/>
                <a:gd name="T6" fmla="*/ 242 w 333"/>
                <a:gd name="T7" fmla="*/ 238 h 286"/>
                <a:gd name="T8" fmla="*/ 248 w 333"/>
                <a:gd name="T9" fmla="*/ 246 h 286"/>
                <a:gd name="T10" fmla="*/ 261 w 333"/>
                <a:gd name="T11" fmla="*/ 254 h 286"/>
                <a:gd name="T12" fmla="*/ 271 w 333"/>
                <a:gd name="T13" fmla="*/ 261 h 286"/>
                <a:gd name="T14" fmla="*/ 294 w 333"/>
                <a:gd name="T15" fmla="*/ 273 h 286"/>
                <a:gd name="T16" fmla="*/ 302 w 333"/>
                <a:gd name="T17" fmla="*/ 286 h 286"/>
                <a:gd name="T18" fmla="*/ 307 w 333"/>
                <a:gd name="T19" fmla="*/ 286 h 286"/>
                <a:gd name="T20" fmla="*/ 305 w 333"/>
                <a:gd name="T21" fmla="*/ 274 h 286"/>
                <a:gd name="T22" fmla="*/ 316 w 333"/>
                <a:gd name="T23" fmla="*/ 264 h 286"/>
                <a:gd name="T24" fmla="*/ 313 w 333"/>
                <a:gd name="T25" fmla="*/ 230 h 286"/>
                <a:gd name="T26" fmla="*/ 316 w 333"/>
                <a:gd name="T27" fmla="*/ 204 h 286"/>
                <a:gd name="T28" fmla="*/ 319 w 333"/>
                <a:gd name="T29" fmla="*/ 193 h 286"/>
                <a:gd name="T30" fmla="*/ 324 w 333"/>
                <a:gd name="T31" fmla="*/ 193 h 286"/>
                <a:gd name="T32" fmla="*/ 323 w 333"/>
                <a:gd name="T33" fmla="*/ 186 h 286"/>
                <a:gd name="T34" fmla="*/ 326 w 333"/>
                <a:gd name="T35" fmla="*/ 167 h 286"/>
                <a:gd name="T36" fmla="*/ 331 w 333"/>
                <a:gd name="T37" fmla="*/ 138 h 286"/>
                <a:gd name="T38" fmla="*/ 332 w 333"/>
                <a:gd name="T39" fmla="*/ 111 h 286"/>
                <a:gd name="T40" fmla="*/ 326 w 333"/>
                <a:gd name="T41" fmla="*/ 104 h 286"/>
                <a:gd name="T42" fmla="*/ 326 w 333"/>
                <a:gd name="T43" fmla="*/ 103 h 286"/>
                <a:gd name="T44" fmla="*/ 324 w 333"/>
                <a:gd name="T45" fmla="*/ 92 h 286"/>
                <a:gd name="T46" fmla="*/ 323 w 333"/>
                <a:gd name="T47" fmla="*/ 79 h 286"/>
                <a:gd name="T48" fmla="*/ 320 w 333"/>
                <a:gd name="T49" fmla="*/ 71 h 286"/>
                <a:gd name="T50" fmla="*/ 320 w 333"/>
                <a:gd name="T51" fmla="*/ 64 h 286"/>
                <a:gd name="T52" fmla="*/ 319 w 333"/>
                <a:gd name="T53" fmla="*/ 60 h 286"/>
                <a:gd name="T54" fmla="*/ 323 w 333"/>
                <a:gd name="T55" fmla="*/ 56 h 286"/>
                <a:gd name="T56" fmla="*/ 328 w 333"/>
                <a:gd name="T57" fmla="*/ 16 h 286"/>
                <a:gd name="T58" fmla="*/ 326 w 333"/>
                <a:gd name="T59" fmla="*/ 0 h 286"/>
                <a:gd name="T60" fmla="*/ 322 w 333"/>
                <a:gd name="T61" fmla="*/ 1 h 286"/>
                <a:gd name="T62" fmla="*/ 254 w 333"/>
                <a:gd name="T63" fmla="*/ 3 h 286"/>
                <a:gd name="T64" fmla="*/ 240 w 333"/>
                <a:gd name="T65" fmla="*/ 9 h 286"/>
                <a:gd name="T66" fmla="*/ 231 w 333"/>
                <a:gd name="T67" fmla="*/ 14 h 286"/>
                <a:gd name="T68" fmla="*/ 229 w 333"/>
                <a:gd name="T69" fmla="*/ 17 h 286"/>
                <a:gd name="T70" fmla="*/ 185 w 333"/>
                <a:gd name="T71" fmla="*/ 56 h 286"/>
                <a:gd name="T72" fmla="*/ 175 w 333"/>
                <a:gd name="T73" fmla="*/ 66 h 286"/>
                <a:gd name="T74" fmla="*/ 183 w 333"/>
                <a:gd name="T75" fmla="*/ 86 h 286"/>
                <a:gd name="T76" fmla="*/ 184 w 333"/>
                <a:gd name="T77" fmla="*/ 102 h 286"/>
                <a:gd name="T78" fmla="*/ 171 w 333"/>
                <a:gd name="T79" fmla="*/ 110 h 286"/>
                <a:gd name="T80" fmla="*/ 141 w 333"/>
                <a:gd name="T81" fmla="*/ 123 h 286"/>
                <a:gd name="T82" fmla="*/ 130 w 333"/>
                <a:gd name="T83" fmla="*/ 125 h 286"/>
                <a:gd name="T84" fmla="*/ 103 w 333"/>
                <a:gd name="T85" fmla="*/ 120 h 286"/>
                <a:gd name="T86" fmla="*/ 101 w 333"/>
                <a:gd name="T87" fmla="*/ 118 h 286"/>
                <a:gd name="T88" fmla="*/ 89 w 333"/>
                <a:gd name="T89" fmla="*/ 115 h 286"/>
                <a:gd name="T90" fmla="*/ 55 w 333"/>
                <a:gd name="T91" fmla="*/ 122 h 286"/>
                <a:gd name="T92" fmla="*/ 36 w 333"/>
                <a:gd name="T93" fmla="*/ 126 h 286"/>
                <a:gd name="T94" fmla="*/ 36 w 333"/>
                <a:gd name="T95" fmla="*/ 136 h 286"/>
                <a:gd name="T96" fmla="*/ 43 w 333"/>
                <a:gd name="T97" fmla="*/ 156 h 286"/>
                <a:gd name="T98" fmla="*/ 38 w 333"/>
                <a:gd name="T99" fmla="*/ 164 h 286"/>
                <a:gd name="T100" fmla="*/ 17 w 333"/>
                <a:gd name="T101" fmla="*/ 174 h 286"/>
                <a:gd name="T102" fmla="*/ 15 w 333"/>
                <a:gd name="T103" fmla="*/ 175 h 286"/>
                <a:gd name="T104" fmla="*/ 0 w 333"/>
                <a:gd name="T105" fmla="*/ 185 h 286"/>
                <a:gd name="T106" fmla="*/ 0 w 333"/>
                <a:gd name="T107" fmla="*/ 210 h 286"/>
                <a:gd name="T108" fmla="*/ 14 w 333"/>
                <a:gd name="T109" fmla="*/ 210 h 286"/>
                <a:gd name="T110" fmla="*/ 213 w 333"/>
                <a:gd name="T111" fmla="*/ 21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286">
                  <a:moveTo>
                    <a:pt x="213" y="210"/>
                  </a:moveTo>
                  <a:cubicBezTo>
                    <a:pt x="220" y="210"/>
                    <a:pt x="225" y="212"/>
                    <a:pt x="229" y="216"/>
                  </a:cubicBezTo>
                  <a:cubicBezTo>
                    <a:pt x="232" y="219"/>
                    <a:pt x="234" y="222"/>
                    <a:pt x="236" y="225"/>
                  </a:cubicBezTo>
                  <a:cubicBezTo>
                    <a:pt x="239" y="229"/>
                    <a:pt x="243" y="232"/>
                    <a:pt x="242" y="238"/>
                  </a:cubicBezTo>
                  <a:cubicBezTo>
                    <a:pt x="241" y="243"/>
                    <a:pt x="244" y="245"/>
                    <a:pt x="248" y="246"/>
                  </a:cubicBezTo>
                  <a:cubicBezTo>
                    <a:pt x="253" y="248"/>
                    <a:pt x="258" y="250"/>
                    <a:pt x="261" y="254"/>
                  </a:cubicBezTo>
                  <a:cubicBezTo>
                    <a:pt x="265" y="256"/>
                    <a:pt x="268" y="259"/>
                    <a:pt x="271" y="261"/>
                  </a:cubicBezTo>
                  <a:cubicBezTo>
                    <a:pt x="279" y="265"/>
                    <a:pt x="286" y="270"/>
                    <a:pt x="294" y="273"/>
                  </a:cubicBezTo>
                  <a:cubicBezTo>
                    <a:pt x="299" y="276"/>
                    <a:pt x="303" y="279"/>
                    <a:pt x="302" y="286"/>
                  </a:cubicBezTo>
                  <a:cubicBezTo>
                    <a:pt x="304" y="286"/>
                    <a:pt x="305" y="286"/>
                    <a:pt x="307" y="286"/>
                  </a:cubicBezTo>
                  <a:cubicBezTo>
                    <a:pt x="313" y="281"/>
                    <a:pt x="304" y="279"/>
                    <a:pt x="305" y="274"/>
                  </a:cubicBezTo>
                  <a:cubicBezTo>
                    <a:pt x="308" y="271"/>
                    <a:pt x="312" y="267"/>
                    <a:pt x="316" y="264"/>
                  </a:cubicBezTo>
                  <a:cubicBezTo>
                    <a:pt x="312" y="252"/>
                    <a:pt x="310" y="238"/>
                    <a:pt x="313" y="230"/>
                  </a:cubicBezTo>
                  <a:cubicBezTo>
                    <a:pt x="316" y="221"/>
                    <a:pt x="316" y="213"/>
                    <a:pt x="316" y="204"/>
                  </a:cubicBezTo>
                  <a:cubicBezTo>
                    <a:pt x="317" y="201"/>
                    <a:pt x="316" y="196"/>
                    <a:pt x="319" y="193"/>
                  </a:cubicBezTo>
                  <a:cubicBezTo>
                    <a:pt x="321" y="193"/>
                    <a:pt x="323" y="193"/>
                    <a:pt x="324" y="193"/>
                  </a:cubicBezTo>
                  <a:cubicBezTo>
                    <a:pt x="322" y="191"/>
                    <a:pt x="321" y="189"/>
                    <a:pt x="323" y="186"/>
                  </a:cubicBezTo>
                  <a:cubicBezTo>
                    <a:pt x="324" y="179"/>
                    <a:pt x="322" y="173"/>
                    <a:pt x="326" y="167"/>
                  </a:cubicBezTo>
                  <a:cubicBezTo>
                    <a:pt x="327" y="157"/>
                    <a:pt x="329" y="148"/>
                    <a:pt x="331" y="138"/>
                  </a:cubicBezTo>
                  <a:cubicBezTo>
                    <a:pt x="331" y="129"/>
                    <a:pt x="331" y="120"/>
                    <a:pt x="332" y="111"/>
                  </a:cubicBezTo>
                  <a:cubicBezTo>
                    <a:pt x="333" y="106"/>
                    <a:pt x="330" y="104"/>
                    <a:pt x="326" y="104"/>
                  </a:cubicBezTo>
                  <a:cubicBezTo>
                    <a:pt x="326" y="103"/>
                    <a:pt x="326" y="103"/>
                    <a:pt x="326" y="103"/>
                  </a:cubicBezTo>
                  <a:cubicBezTo>
                    <a:pt x="325" y="99"/>
                    <a:pt x="325" y="96"/>
                    <a:pt x="324" y="92"/>
                  </a:cubicBezTo>
                  <a:cubicBezTo>
                    <a:pt x="324" y="88"/>
                    <a:pt x="323" y="83"/>
                    <a:pt x="323" y="79"/>
                  </a:cubicBezTo>
                  <a:cubicBezTo>
                    <a:pt x="319" y="77"/>
                    <a:pt x="318" y="75"/>
                    <a:pt x="320" y="71"/>
                  </a:cubicBezTo>
                  <a:cubicBezTo>
                    <a:pt x="320" y="68"/>
                    <a:pt x="320" y="66"/>
                    <a:pt x="320" y="64"/>
                  </a:cubicBezTo>
                  <a:cubicBezTo>
                    <a:pt x="320" y="62"/>
                    <a:pt x="319" y="61"/>
                    <a:pt x="319" y="60"/>
                  </a:cubicBezTo>
                  <a:cubicBezTo>
                    <a:pt x="320" y="58"/>
                    <a:pt x="322" y="57"/>
                    <a:pt x="323" y="56"/>
                  </a:cubicBezTo>
                  <a:cubicBezTo>
                    <a:pt x="325" y="43"/>
                    <a:pt x="326" y="29"/>
                    <a:pt x="328" y="16"/>
                  </a:cubicBezTo>
                  <a:cubicBezTo>
                    <a:pt x="327" y="10"/>
                    <a:pt x="330" y="5"/>
                    <a:pt x="326" y="0"/>
                  </a:cubicBezTo>
                  <a:cubicBezTo>
                    <a:pt x="324" y="0"/>
                    <a:pt x="323" y="1"/>
                    <a:pt x="322" y="1"/>
                  </a:cubicBezTo>
                  <a:cubicBezTo>
                    <a:pt x="299" y="2"/>
                    <a:pt x="277" y="3"/>
                    <a:pt x="254" y="3"/>
                  </a:cubicBezTo>
                  <a:cubicBezTo>
                    <a:pt x="248" y="3"/>
                    <a:pt x="244" y="5"/>
                    <a:pt x="240" y="9"/>
                  </a:cubicBezTo>
                  <a:cubicBezTo>
                    <a:pt x="237" y="12"/>
                    <a:pt x="234" y="13"/>
                    <a:pt x="231" y="14"/>
                  </a:cubicBezTo>
                  <a:cubicBezTo>
                    <a:pt x="230" y="15"/>
                    <a:pt x="230" y="17"/>
                    <a:pt x="229" y="17"/>
                  </a:cubicBezTo>
                  <a:cubicBezTo>
                    <a:pt x="214" y="30"/>
                    <a:pt x="200" y="44"/>
                    <a:pt x="185" y="56"/>
                  </a:cubicBezTo>
                  <a:cubicBezTo>
                    <a:pt x="181" y="59"/>
                    <a:pt x="178" y="62"/>
                    <a:pt x="175" y="66"/>
                  </a:cubicBezTo>
                  <a:cubicBezTo>
                    <a:pt x="183" y="75"/>
                    <a:pt x="183" y="75"/>
                    <a:pt x="183" y="86"/>
                  </a:cubicBezTo>
                  <a:cubicBezTo>
                    <a:pt x="183" y="91"/>
                    <a:pt x="183" y="96"/>
                    <a:pt x="184" y="102"/>
                  </a:cubicBezTo>
                  <a:cubicBezTo>
                    <a:pt x="180" y="105"/>
                    <a:pt x="176" y="108"/>
                    <a:pt x="171" y="110"/>
                  </a:cubicBezTo>
                  <a:cubicBezTo>
                    <a:pt x="161" y="114"/>
                    <a:pt x="152" y="121"/>
                    <a:pt x="141" y="123"/>
                  </a:cubicBezTo>
                  <a:cubicBezTo>
                    <a:pt x="137" y="123"/>
                    <a:pt x="133" y="123"/>
                    <a:pt x="130" y="125"/>
                  </a:cubicBezTo>
                  <a:cubicBezTo>
                    <a:pt x="119" y="131"/>
                    <a:pt x="111" y="127"/>
                    <a:pt x="103" y="120"/>
                  </a:cubicBezTo>
                  <a:cubicBezTo>
                    <a:pt x="102" y="119"/>
                    <a:pt x="101" y="118"/>
                    <a:pt x="101" y="118"/>
                  </a:cubicBezTo>
                  <a:cubicBezTo>
                    <a:pt x="98" y="114"/>
                    <a:pt x="94" y="114"/>
                    <a:pt x="89" y="115"/>
                  </a:cubicBezTo>
                  <a:cubicBezTo>
                    <a:pt x="78" y="118"/>
                    <a:pt x="67" y="121"/>
                    <a:pt x="55" y="122"/>
                  </a:cubicBezTo>
                  <a:cubicBezTo>
                    <a:pt x="49" y="122"/>
                    <a:pt x="43" y="125"/>
                    <a:pt x="36" y="126"/>
                  </a:cubicBezTo>
                  <a:cubicBezTo>
                    <a:pt x="36" y="130"/>
                    <a:pt x="36" y="133"/>
                    <a:pt x="36" y="136"/>
                  </a:cubicBezTo>
                  <a:cubicBezTo>
                    <a:pt x="42" y="141"/>
                    <a:pt x="40" y="149"/>
                    <a:pt x="43" y="156"/>
                  </a:cubicBezTo>
                  <a:cubicBezTo>
                    <a:pt x="44" y="159"/>
                    <a:pt x="41" y="162"/>
                    <a:pt x="38" y="164"/>
                  </a:cubicBezTo>
                  <a:cubicBezTo>
                    <a:pt x="31" y="169"/>
                    <a:pt x="25" y="172"/>
                    <a:pt x="17" y="174"/>
                  </a:cubicBezTo>
                  <a:cubicBezTo>
                    <a:pt x="16" y="174"/>
                    <a:pt x="16" y="174"/>
                    <a:pt x="15" y="175"/>
                  </a:cubicBezTo>
                  <a:cubicBezTo>
                    <a:pt x="12" y="180"/>
                    <a:pt x="4" y="181"/>
                    <a:pt x="0" y="185"/>
                  </a:cubicBezTo>
                  <a:cubicBezTo>
                    <a:pt x="0" y="194"/>
                    <a:pt x="0" y="202"/>
                    <a:pt x="0" y="210"/>
                  </a:cubicBezTo>
                  <a:cubicBezTo>
                    <a:pt x="5" y="210"/>
                    <a:pt x="9" y="210"/>
                    <a:pt x="14" y="210"/>
                  </a:cubicBezTo>
                  <a:cubicBezTo>
                    <a:pt x="80" y="210"/>
                    <a:pt x="147" y="210"/>
                    <a:pt x="213" y="21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33D3D1B2-E5A8-48EF-9204-CA43616A672A}"/>
                </a:ext>
              </a:extLst>
            </p:cNvPr>
            <p:cNvSpPr>
              <a:spLocks/>
            </p:cNvSpPr>
            <p:nvPr/>
          </p:nvSpPr>
          <p:spPr bwMode="auto">
            <a:xfrm>
              <a:off x="5337077" y="2749111"/>
              <a:ext cx="316066" cy="454519"/>
            </a:xfrm>
            <a:custGeom>
              <a:avLst/>
              <a:gdLst>
                <a:gd name="T0" fmla="*/ 122 w 182"/>
                <a:gd name="T1" fmla="*/ 129 h 261"/>
                <a:gd name="T2" fmla="*/ 122 w 182"/>
                <a:gd name="T3" fmla="*/ 96 h 261"/>
                <a:gd name="T4" fmla="*/ 121 w 182"/>
                <a:gd name="T5" fmla="*/ 65 h 261"/>
                <a:gd name="T6" fmla="*/ 119 w 182"/>
                <a:gd name="T7" fmla="*/ 34 h 261"/>
                <a:gd name="T8" fmla="*/ 118 w 182"/>
                <a:gd name="T9" fmla="*/ 22 h 261"/>
                <a:gd name="T10" fmla="*/ 115 w 182"/>
                <a:gd name="T11" fmla="*/ 0 h 261"/>
                <a:gd name="T12" fmla="*/ 110 w 182"/>
                <a:gd name="T13" fmla="*/ 1 h 261"/>
                <a:gd name="T14" fmla="*/ 100 w 182"/>
                <a:gd name="T15" fmla="*/ 17 h 261"/>
                <a:gd name="T16" fmla="*/ 98 w 182"/>
                <a:gd name="T17" fmla="*/ 58 h 261"/>
                <a:gd name="T18" fmla="*/ 74 w 182"/>
                <a:gd name="T19" fmla="*/ 72 h 261"/>
                <a:gd name="T20" fmla="*/ 65 w 182"/>
                <a:gd name="T21" fmla="*/ 111 h 261"/>
                <a:gd name="T22" fmla="*/ 54 w 182"/>
                <a:gd name="T23" fmla="*/ 149 h 261"/>
                <a:gd name="T24" fmla="*/ 51 w 182"/>
                <a:gd name="T25" fmla="*/ 163 h 261"/>
                <a:gd name="T26" fmla="*/ 53 w 182"/>
                <a:gd name="T27" fmla="*/ 182 h 261"/>
                <a:gd name="T28" fmla="*/ 109 w 182"/>
                <a:gd name="T29" fmla="*/ 182 h 261"/>
                <a:gd name="T30" fmla="*/ 114 w 182"/>
                <a:gd name="T31" fmla="*/ 185 h 261"/>
                <a:gd name="T32" fmla="*/ 112 w 182"/>
                <a:gd name="T33" fmla="*/ 189 h 261"/>
                <a:gd name="T34" fmla="*/ 83 w 182"/>
                <a:gd name="T35" fmla="*/ 189 h 261"/>
                <a:gd name="T36" fmla="*/ 80 w 182"/>
                <a:gd name="T37" fmla="*/ 185 h 261"/>
                <a:gd name="T38" fmla="*/ 50 w 182"/>
                <a:gd name="T39" fmla="*/ 185 h 261"/>
                <a:gd name="T40" fmla="*/ 39 w 182"/>
                <a:gd name="T41" fmla="*/ 187 h 261"/>
                <a:gd name="T42" fmla="*/ 11 w 182"/>
                <a:gd name="T43" fmla="*/ 187 h 261"/>
                <a:gd name="T44" fmla="*/ 6 w 182"/>
                <a:gd name="T45" fmla="*/ 198 h 261"/>
                <a:gd name="T46" fmla="*/ 1 w 182"/>
                <a:gd name="T47" fmla="*/ 211 h 261"/>
                <a:gd name="T48" fmla="*/ 0 w 182"/>
                <a:gd name="T49" fmla="*/ 224 h 261"/>
                <a:gd name="T50" fmla="*/ 2 w 182"/>
                <a:gd name="T51" fmla="*/ 225 h 261"/>
                <a:gd name="T52" fmla="*/ 100 w 182"/>
                <a:gd name="T53" fmla="*/ 228 h 261"/>
                <a:gd name="T54" fmla="*/ 103 w 182"/>
                <a:gd name="T55" fmla="*/ 228 h 261"/>
                <a:gd name="T56" fmla="*/ 111 w 182"/>
                <a:gd name="T57" fmla="*/ 237 h 261"/>
                <a:gd name="T58" fmla="*/ 111 w 182"/>
                <a:gd name="T59" fmla="*/ 247 h 261"/>
                <a:gd name="T60" fmla="*/ 126 w 182"/>
                <a:gd name="T61" fmla="*/ 261 h 261"/>
                <a:gd name="T62" fmla="*/ 131 w 182"/>
                <a:gd name="T63" fmla="*/ 259 h 261"/>
                <a:gd name="T64" fmla="*/ 136 w 182"/>
                <a:gd name="T65" fmla="*/ 257 h 261"/>
                <a:gd name="T66" fmla="*/ 148 w 182"/>
                <a:gd name="T67" fmla="*/ 257 h 261"/>
                <a:gd name="T68" fmla="*/ 152 w 182"/>
                <a:gd name="T69" fmla="*/ 261 h 261"/>
                <a:gd name="T70" fmla="*/ 176 w 182"/>
                <a:gd name="T71" fmla="*/ 256 h 261"/>
                <a:gd name="T72" fmla="*/ 176 w 182"/>
                <a:gd name="T73" fmla="*/ 237 h 261"/>
                <a:gd name="T74" fmla="*/ 172 w 182"/>
                <a:gd name="T75" fmla="*/ 243 h 261"/>
                <a:gd name="T76" fmla="*/ 171 w 182"/>
                <a:gd name="T77" fmla="*/ 250 h 261"/>
                <a:gd name="T78" fmla="*/ 145 w 182"/>
                <a:gd name="T79" fmla="*/ 246 h 261"/>
                <a:gd name="T80" fmla="*/ 125 w 182"/>
                <a:gd name="T81" fmla="*/ 205 h 261"/>
                <a:gd name="T82" fmla="*/ 142 w 182"/>
                <a:gd name="T83" fmla="*/ 191 h 261"/>
                <a:gd name="T84" fmla="*/ 126 w 182"/>
                <a:gd name="T85" fmla="*/ 175 h 261"/>
                <a:gd name="T86" fmla="*/ 121 w 182"/>
                <a:gd name="T87" fmla="*/ 179 h 261"/>
                <a:gd name="T88" fmla="*/ 116 w 182"/>
                <a:gd name="T89" fmla="*/ 178 h 261"/>
                <a:gd name="T90" fmla="*/ 134 w 182"/>
                <a:gd name="T91" fmla="*/ 162 h 261"/>
                <a:gd name="T92" fmla="*/ 131 w 182"/>
                <a:gd name="T93" fmla="*/ 149 h 261"/>
                <a:gd name="T94" fmla="*/ 128 w 182"/>
                <a:gd name="T95" fmla="*/ 139 h 261"/>
                <a:gd name="T96" fmla="*/ 122 w 182"/>
                <a:gd name="T97" fmla="*/ 12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 h="261">
                  <a:moveTo>
                    <a:pt x="122" y="129"/>
                  </a:moveTo>
                  <a:cubicBezTo>
                    <a:pt x="121" y="118"/>
                    <a:pt x="122" y="107"/>
                    <a:pt x="122" y="96"/>
                  </a:cubicBezTo>
                  <a:cubicBezTo>
                    <a:pt x="121" y="86"/>
                    <a:pt x="121" y="75"/>
                    <a:pt x="121" y="65"/>
                  </a:cubicBezTo>
                  <a:cubicBezTo>
                    <a:pt x="121" y="55"/>
                    <a:pt x="120" y="44"/>
                    <a:pt x="119" y="34"/>
                  </a:cubicBezTo>
                  <a:cubicBezTo>
                    <a:pt x="115" y="30"/>
                    <a:pt x="117" y="26"/>
                    <a:pt x="118" y="22"/>
                  </a:cubicBezTo>
                  <a:cubicBezTo>
                    <a:pt x="117" y="14"/>
                    <a:pt x="121" y="7"/>
                    <a:pt x="115" y="0"/>
                  </a:cubicBezTo>
                  <a:cubicBezTo>
                    <a:pt x="113" y="0"/>
                    <a:pt x="111" y="0"/>
                    <a:pt x="110" y="1"/>
                  </a:cubicBezTo>
                  <a:cubicBezTo>
                    <a:pt x="106" y="7"/>
                    <a:pt x="103" y="12"/>
                    <a:pt x="100" y="17"/>
                  </a:cubicBezTo>
                  <a:cubicBezTo>
                    <a:pt x="100" y="31"/>
                    <a:pt x="99" y="45"/>
                    <a:pt x="98" y="58"/>
                  </a:cubicBezTo>
                  <a:cubicBezTo>
                    <a:pt x="90" y="63"/>
                    <a:pt x="82" y="68"/>
                    <a:pt x="74" y="72"/>
                  </a:cubicBezTo>
                  <a:cubicBezTo>
                    <a:pt x="74" y="86"/>
                    <a:pt x="72" y="99"/>
                    <a:pt x="65" y="111"/>
                  </a:cubicBezTo>
                  <a:cubicBezTo>
                    <a:pt x="59" y="123"/>
                    <a:pt x="56" y="136"/>
                    <a:pt x="54" y="149"/>
                  </a:cubicBezTo>
                  <a:cubicBezTo>
                    <a:pt x="54" y="154"/>
                    <a:pt x="52" y="158"/>
                    <a:pt x="51" y="163"/>
                  </a:cubicBezTo>
                  <a:cubicBezTo>
                    <a:pt x="50" y="169"/>
                    <a:pt x="47" y="176"/>
                    <a:pt x="53" y="182"/>
                  </a:cubicBezTo>
                  <a:cubicBezTo>
                    <a:pt x="71" y="182"/>
                    <a:pt x="90" y="182"/>
                    <a:pt x="109" y="182"/>
                  </a:cubicBezTo>
                  <a:cubicBezTo>
                    <a:pt x="111" y="182"/>
                    <a:pt x="114" y="181"/>
                    <a:pt x="114" y="185"/>
                  </a:cubicBezTo>
                  <a:cubicBezTo>
                    <a:pt x="113" y="186"/>
                    <a:pt x="112" y="189"/>
                    <a:pt x="112" y="189"/>
                  </a:cubicBezTo>
                  <a:cubicBezTo>
                    <a:pt x="102" y="189"/>
                    <a:pt x="92" y="189"/>
                    <a:pt x="83" y="189"/>
                  </a:cubicBezTo>
                  <a:cubicBezTo>
                    <a:pt x="82" y="189"/>
                    <a:pt x="81" y="187"/>
                    <a:pt x="80" y="185"/>
                  </a:cubicBezTo>
                  <a:cubicBezTo>
                    <a:pt x="70" y="185"/>
                    <a:pt x="60" y="185"/>
                    <a:pt x="50" y="185"/>
                  </a:cubicBezTo>
                  <a:cubicBezTo>
                    <a:pt x="46" y="186"/>
                    <a:pt x="42" y="187"/>
                    <a:pt x="39" y="187"/>
                  </a:cubicBezTo>
                  <a:cubicBezTo>
                    <a:pt x="29" y="187"/>
                    <a:pt x="20" y="187"/>
                    <a:pt x="11" y="187"/>
                  </a:cubicBezTo>
                  <a:cubicBezTo>
                    <a:pt x="8" y="190"/>
                    <a:pt x="7" y="194"/>
                    <a:pt x="6" y="198"/>
                  </a:cubicBezTo>
                  <a:cubicBezTo>
                    <a:pt x="6" y="203"/>
                    <a:pt x="6" y="208"/>
                    <a:pt x="1" y="211"/>
                  </a:cubicBezTo>
                  <a:cubicBezTo>
                    <a:pt x="0" y="215"/>
                    <a:pt x="0" y="220"/>
                    <a:pt x="0" y="224"/>
                  </a:cubicBezTo>
                  <a:cubicBezTo>
                    <a:pt x="1" y="225"/>
                    <a:pt x="2" y="225"/>
                    <a:pt x="2" y="225"/>
                  </a:cubicBezTo>
                  <a:cubicBezTo>
                    <a:pt x="35" y="226"/>
                    <a:pt x="67" y="227"/>
                    <a:pt x="100" y="228"/>
                  </a:cubicBezTo>
                  <a:cubicBezTo>
                    <a:pt x="101" y="228"/>
                    <a:pt x="102" y="228"/>
                    <a:pt x="103" y="228"/>
                  </a:cubicBezTo>
                  <a:cubicBezTo>
                    <a:pt x="108" y="229"/>
                    <a:pt x="111" y="231"/>
                    <a:pt x="111" y="237"/>
                  </a:cubicBezTo>
                  <a:cubicBezTo>
                    <a:pt x="112" y="240"/>
                    <a:pt x="111" y="244"/>
                    <a:pt x="111" y="247"/>
                  </a:cubicBezTo>
                  <a:cubicBezTo>
                    <a:pt x="117" y="251"/>
                    <a:pt x="121" y="256"/>
                    <a:pt x="126" y="261"/>
                  </a:cubicBezTo>
                  <a:cubicBezTo>
                    <a:pt x="127" y="261"/>
                    <a:pt x="129" y="260"/>
                    <a:pt x="131" y="259"/>
                  </a:cubicBezTo>
                  <a:cubicBezTo>
                    <a:pt x="132" y="258"/>
                    <a:pt x="134" y="257"/>
                    <a:pt x="136" y="257"/>
                  </a:cubicBezTo>
                  <a:cubicBezTo>
                    <a:pt x="142" y="253"/>
                    <a:pt x="144" y="253"/>
                    <a:pt x="148" y="257"/>
                  </a:cubicBezTo>
                  <a:cubicBezTo>
                    <a:pt x="150" y="258"/>
                    <a:pt x="151" y="260"/>
                    <a:pt x="152" y="261"/>
                  </a:cubicBezTo>
                  <a:cubicBezTo>
                    <a:pt x="160" y="260"/>
                    <a:pt x="168" y="258"/>
                    <a:pt x="176" y="256"/>
                  </a:cubicBezTo>
                  <a:cubicBezTo>
                    <a:pt x="182" y="250"/>
                    <a:pt x="182" y="250"/>
                    <a:pt x="176" y="237"/>
                  </a:cubicBezTo>
                  <a:cubicBezTo>
                    <a:pt x="174" y="239"/>
                    <a:pt x="173" y="241"/>
                    <a:pt x="172" y="243"/>
                  </a:cubicBezTo>
                  <a:cubicBezTo>
                    <a:pt x="171" y="245"/>
                    <a:pt x="171" y="248"/>
                    <a:pt x="171" y="250"/>
                  </a:cubicBezTo>
                  <a:cubicBezTo>
                    <a:pt x="162" y="249"/>
                    <a:pt x="154" y="248"/>
                    <a:pt x="145" y="246"/>
                  </a:cubicBezTo>
                  <a:cubicBezTo>
                    <a:pt x="142" y="231"/>
                    <a:pt x="131" y="219"/>
                    <a:pt x="125" y="205"/>
                  </a:cubicBezTo>
                  <a:cubicBezTo>
                    <a:pt x="131" y="200"/>
                    <a:pt x="137" y="195"/>
                    <a:pt x="142" y="191"/>
                  </a:cubicBezTo>
                  <a:cubicBezTo>
                    <a:pt x="136" y="186"/>
                    <a:pt x="131" y="181"/>
                    <a:pt x="126" y="175"/>
                  </a:cubicBezTo>
                  <a:cubicBezTo>
                    <a:pt x="124" y="177"/>
                    <a:pt x="123" y="178"/>
                    <a:pt x="121" y="179"/>
                  </a:cubicBezTo>
                  <a:cubicBezTo>
                    <a:pt x="119" y="180"/>
                    <a:pt x="118" y="179"/>
                    <a:pt x="116" y="178"/>
                  </a:cubicBezTo>
                  <a:cubicBezTo>
                    <a:pt x="123" y="172"/>
                    <a:pt x="129" y="166"/>
                    <a:pt x="134" y="162"/>
                  </a:cubicBezTo>
                  <a:cubicBezTo>
                    <a:pt x="133" y="156"/>
                    <a:pt x="132" y="153"/>
                    <a:pt x="131" y="149"/>
                  </a:cubicBezTo>
                  <a:cubicBezTo>
                    <a:pt x="130" y="146"/>
                    <a:pt x="129" y="142"/>
                    <a:pt x="128" y="139"/>
                  </a:cubicBezTo>
                  <a:cubicBezTo>
                    <a:pt x="122" y="139"/>
                    <a:pt x="122" y="133"/>
                    <a:pt x="122" y="12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9CE21343-A796-4667-AB9D-5AFAD3C89B39}"/>
                </a:ext>
              </a:extLst>
            </p:cNvPr>
            <p:cNvSpPr>
              <a:spLocks/>
            </p:cNvSpPr>
            <p:nvPr/>
          </p:nvSpPr>
          <p:spPr bwMode="auto">
            <a:xfrm>
              <a:off x="5559442" y="2991055"/>
              <a:ext cx="139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0" y="0"/>
                  </a:cubicBezTo>
                  <a:cubicBezTo>
                    <a:pt x="0" y="0"/>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4472BACD-9133-4E53-9269-8C2C9818B097}"/>
                </a:ext>
              </a:extLst>
            </p:cNvPr>
            <p:cNvSpPr>
              <a:spLocks/>
            </p:cNvSpPr>
            <p:nvPr/>
          </p:nvSpPr>
          <p:spPr bwMode="auto">
            <a:xfrm>
              <a:off x="5492313" y="3157478"/>
              <a:ext cx="36362" cy="67129"/>
            </a:xfrm>
            <a:custGeom>
              <a:avLst/>
              <a:gdLst>
                <a:gd name="T0" fmla="*/ 15 w 21"/>
                <a:gd name="T1" fmla="*/ 0 h 38"/>
                <a:gd name="T2" fmla="*/ 1 w 21"/>
                <a:gd name="T3" fmla="*/ 1 h 38"/>
                <a:gd name="T4" fmla="*/ 2 w 21"/>
                <a:gd name="T5" fmla="*/ 38 h 38"/>
                <a:gd name="T6" fmla="*/ 21 w 21"/>
                <a:gd name="T7" fmla="*/ 22 h 38"/>
                <a:gd name="T8" fmla="*/ 15 w 21"/>
                <a:gd name="T9" fmla="*/ 0 h 38"/>
              </a:gdLst>
              <a:ahLst/>
              <a:cxnLst>
                <a:cxn ang="0">
                  <a:pos x="T0" y="T1"/>
                </a:cxn>
                <a:cxn ang="0">
                  <a:pos x="T2" y="T3"/>
                </a:cxn>
                <a:cxn ang="0">
                  <a:pos x="T4" y="T5"/>
                </a:cxn>
                <a:cxn ang="0">
                  <a:pos x="T6" y="T7"/>
                </a:cxn>
                <a:cxn ang="0">
                  <a:pos x="T8" y="T9"/>
                </a:cxn>
              </a:cxnLst>
              <a:rect l="0" t="0" r="r" b="b"/>
              <a:pathLst>
                <a:path w="21" h="38">
                  <a:moveTo>
                    <a:pt x="15" y="0"/>
                  </a:moveTo>
                  <a:cubicBezTo>
                    <a:pt x="10" y="0"/>
                    <a:pt x="6" y="1"/>
                    <a:pt x="1" y="1"/>
                  </a:cubicBezTo>
                  <a:cubicBezTo>
                    <a:pt x="2" y="14"/>
                    <a:pt x="0" y="25"/>
                    <a:pt x="2" y="38"/>
                  </a:cubicBezTo>
                  <a:cubicBezTo>
                    <a:pt x="9" y="32"/>
                    <a:pt x="15" y="27"/>
                    <a:pt x="21" y="22"/>
                  </a:cubicBezTo>
                  <a:cubicBezTo>
                    <a:pt x="12" y="16"/>
                    <a:pt x="13" y="8"/>
                    <a:pt x="15"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5">
              <a:extLst>
                <a:ext uri="{FF2B5EF4-FFF2-40B4-BE49-F238E27FC236}">
                  <a16:creationId xmlns:a16="http://schemas.microsoft.com/office/drawing/2014/main" id="{AC8ED614-2BA0-4CD8-9A22-4973B6896E6D}"/>
                </a:ext>
              </a:extLst>
            </p:cNvPr>
            <p:cNvSpPr>
              <a:spLocks/>
            </p:cNvSpPr>
            <p:nvPr/>
          </p:nvSpPr>
          <p:spPr bwMode="auto">
            <a:xfrm>
              <a:off x="1519117" y="2254035"/>
              <a:ext cx="1061476" cy="597168"/>
            </a:xfrm>
            <a:custGeom>
              <a:avLst/>
              <a:gdLst>
                <a:gd name="T0" fmla="*/ 266 w 611"/>
                <a:gd name="T1" fmla="*/ 298 h 343"/>
                <a:gd name="T2" fmla="*/ 604 w 611"/>
                <a:gd name="T3" fmla="*/ 298 h 343"/>
                <a:gd name="T4" fmla="*/ 611 w 611"/>
                <a:gd name="T5" fmla="*/ 297 h 343"/>
                <a:gd name="T6" fmla="*/ 611 w 611"/>
                <a:gd name="T7" fmla="*/ 230 h 343"/>
                <a:gd name="T8" fmla="*/ 611 w 611"/>
                <a:gd name="T9" fmla="*/ 8 h 343"/>
                <a:gd name="T10" fmla="*/ 394 w 611"/>
                <a:gd name="T11" fmla="*/ 4 h 343"/>
                <a:gd name="T12" fmla="*/ 319 w 611"/>
                <a:gd name="T13" fmla="*/ 4 h 343"/>
                <a:gd name="T14" fmla="*/ 285 w 611"/>
                <a:gd name="T15" fmla="*/ 3 h 343"/>
                <a:gd name="T16" fmla="*/ 192 w 611"/>
                <a:gd name="T17" fmla="*/ 1 h 343"/>
                <a:gd name="T18" fmla="*/ 134 w 611"/>
                <a:gd name="T19" fmla="*/ 2 h 343"/>
                <a:gd name="T20" fmla="*/ 55 w 611"/>
                <a:gd name="T21" fmla="*/ 1 h 343"/>
                <a:gd name="T22" fmla="*/ 26 w 611"/>
                <a:gd name="T23" fmla="*/ 3 h 343"/>
                <a:gd name="T24" fmla="*/ 5 w 611"/>
                <a:gd name="T25" fmla="*/ 2 h 343"/>
                <a:gd name="T26" fmla="*/ 0 w 611"/>
                <a:gd name="T27" fmla="*/ 5 h 343"/>
                <a:gd name="T28" fmla="*/ 19 w 611"/>
                <a:gd name="T29" fmla="*/ 100 h 343"/>
                <a:gd name="T30" fmla="*/ 22 w 611"/>
                <a:gd name="T31" fmla="*/ 124 h 343"/>
                <a:gd name="T32" fmla="*/ 62 w 611"/>
                <a:gd name="T33" fmla="*/ 163 h 343"/>
                <a:gd name="T34" fmla="*/ 89 w 611"/>
                <a:gd name="T35" fmla="*/ 191 h 343"/>
                <a:gd name="T36" fmla="*/ 84 w 611"/>
                <a:gd name="T37" fmla="*/ 217 h 343"/>
                <a:gd name="T38" fmla="*/ 80 w 611"/>
                <a:gd name="T39" fmla="*/ 246 h 343"/>
                <a:gd name="T40" fmla="*/ 99 w 611"/>
                <a:gd name="T41" fmla="*/ 252 h 343"/>
                <a:gd name="T42" fmla="*/ 115 w 611"/>
                <a:gd name="T43" fmla="*/ 270 h 343"/>
                <a:gd name="T44" fmla="*/ 134 w 611"/>
                <a:gd name="T45" fmla="*/ 297 h 343"/>
                <a:gd name="T46" fmla="*/ 145 w 611"/>
                <a:gd name="T47" fmla="*/ 316 h 343"/>
                <a:gd name="T48" fmla="*/ 159 w 611"/>
                <a:gd name="T49" fmla="*/ 337 h 343"/>
                <a:gd name="T50" fmla="*/ 172 w 611"/>
                <a:gd name="T51" fmla="*/ 338 h 343"/>
                <a:gd name="T52" fmla="*/ 218 w 611"/>
                <a:gd name="T53" fmla="*/ 335 h 343"/>
                <a:gd name="T54" fmla="*/ 230 w 611"/>
                <a:gd name="T55" fmla="*/ 334 h 343"/>
                <a:gd name="T56" fmla="*/ 232 w 611"/>
                <a:gd name="T57" fmla="*/ 326 h 343"/>
                <a:gd name="T58" fmla="*/ 234 w 611"/>
                <a:gd name="T59" fmla="*/ 323 h 343"/>
                <a:gd name="T60" fmla="*/ 247 w 611"/>
                <a:gd name="T61" fmla="*/ 324 h 343"/>
                <a:gd name="T62" fmla="*/ 252 w 611"/>
                <a:gd name="T63" fmla="*/ 331 h 343"/>
                <a:gd name="T64" fmla="*/ 256 w 611"/>
                <a:gd name="T65" fmla="*/ 30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1" h="343">
                  <a:moveTo>
                    <a:pt x="257" y="299"/>
                  </a:moveTo>
                  <a:cubicBezTo>
                    <a:pt x="260" y="298"/>
                    <a:pt x="263" y="298"/>
                    <a:pt x="266" y="298"/>
                  </a:cubicBezTo>
                  <a:cubicBezTo>
                    <a:pt x="374" y="298"/>
                    <a:pt x="482" y="298"/>
                    <a:pt x="590" y="298"/>
                  </a:cubicBezTo>
                  <a:cubicBezTo>
                    <a:pt x="595" y="298"/>
                    <a:pt x="600" y="298"/>
                    <a:pt x="604" y="298"/>
                  </a:cubicBezTo>
                  <a:cubicBezTo>
                    <a:pt x="606" y="299"/>
                    <a:pt x="607" y="300"/>
                    <a:pt x="608" y="302"/>
                  </a:cubicBezTo>
                  <a:cubicBezTo>
                    <a:pt x="609" y="300"/>
                    <a:pt x="610" y="299"/>
                    <a:pt x="611" y="297"/>
                  </a:cubicBezTo>
                  <a:cubicBezTo>
                    <a:pt x="611" y="297"/>
                    <a:pt x="611" y="296"/>
                    <a:pt x="611" y="295"/>
                  </a:cubicBezTo>
                  <a:cubicBezTo>
                    <a:pt x="611" y="273"/>
                    <a:pt x="611" y="252"/>
                    <a:pt x="611" y="230"/>
                  </a:cubicBezTo>
                  <a:cubicBezTo>
                    <a:pt x="611" y="227"/>
                    <a:pt x="611" y="224"/>
                    <a:pt x="611" y="221"/>
                  </a:cubicBezTo>
                  <a:cubicBezTo>
                    <a:pt x="611" y="150"/>
                    <a:pt x="611" y="79"/>
                    <a:pt x="611" y="8"/>
                  </a:cubicBezTo>
                  <a:cubicBezTo>
                    <a:pt x="609" y="2"/>
                    <a:pt x="604" y="5"/>
                    <a:pt x="601" y="5"/>
                  </a:cubicBezTo>
                  <a:cubicBezTo>
                    <a:pt x="532" y="5"/>
                    <a:pt x="463" y="5"/>
                    <a:pt x="394" y="4"/>
                  </a:cubicBezTo>
                  <a:cubicBezTo>
                    <a:pt x="389" y="4"/>
                    <a:pt x="385" y="4"/>
                    <a:pt x="381" y="4"/>
                  </a:cubicBezTo>
                  <a:cubicBezTo>
                    <a:pt x="360" y="4"/>
                    <a:pt x="340" y="4"/>
                    <a:pt x="319" y="4"/>
                  </a:cubicBezTo>
                  <a:cubicBezTo>
                    <a:pt x="317" y="4"/>
                    <a:pt x="315" y="3"/>
                    <a:pt x="314" y="3"/>
                  </a:cubicBezTo>
                  <a:cubicBezTo>
                    <a:pt x="305" y="5"/>
                    <a:pt x="293" y="5"/>
                    <a:pt x="285" y="3"/>
                  </a:cubicBezTo>
                  <a:cubicBezTo>
                    <a:pt x="281" y="3"/>
                    <a:pt x="277" y="4"/>
                    <a:pt x="274" y="4"/>
                  </a:cubicBezTo>
                  <a:cubicBezTo>
                    <a:pt x="246" y="5"/>
                    <a:pt x="219" y="3"/>
                    <a:pt x="192" y="1"/>
                  </a:cubicBezTo>
                  <a:cubicBezTo>
                    <a:pt x="175" y="0"/>
                    <a:pt x="157" y="1"/>
                    <a:pt x="140" y="1"/>
                  </a:cubicBezTo>
                  <a:cubicBezTo>
                    <a:pt x="138" y="1"/>
                    <a:pt x="135" y="1"/>
                    <a:pt x="134" y="2"/>
                  </a:cubicBezTo>
                  <a:cubicBezTo>
                    <a:pt x="130" y="5"/>
                    <a:pt x="126" y="5"/>
                    <a:pt x="121" y="4"/>
                  </a:cubicBezTo>
                  <a:cubicBezTo>
                    <a:pt x="99" y="3"/>
                    <a:pt x="77" y="2"/>
                    <a:pt x="55" y="1"/>
                  </a:cubicBezTo>
                  <a:cubicBezTo>
                    <a:pt x="54" y="2"/>
                    <a:pt x="52" y="4"/>
                    <a:pt x="51" y="4"/>
                  </a:cubicBezTo>
                  <a:cubicBezTo>
                    <a:pt x="42" y="4"/>
                    <a:pt x="34" y="4"/>
                    <a:pt x="26" y="3"/>
                  </a:cubicBezTo>
                  <a:cubicBezTo>
                    <a:pt x="25" y="3"/>
                    <a:pt x="25" y="2"/>
                    <a:pt x="24" y="2"/>
                  </a:cubicBezTo>
                  <a:cubicBezTo>
                    <a:pt x="18" y="6"/>
                    <a:pt x="11" y="5"/>
                    <a:pt x="5" y="2"/>
                  </a:cubicBezTo>
                  <a:cubicBezTo>
                    <a:pt x="4" y="3"/>
                    <a:pt x="3" y="4"/>
                    <a:pt x="2" y="5"/>
                  </a:cubicBezTo>
                  <a:cubicBezTo>
                    <a:pt x="2" y="5"/>
                    <a:pt x="1" y="5"/>
                    <a:pt x="0" y="5"/>
                  </a:cubicBezTo>
                  <a:cubicBezTo>
                    <a:pt x="0" y="31"/>
                    <a:pt x="0" y="58"/>
                    <a:pt x="0" y="84"/>
                  </a:cubicBezTo>
                  <a:cubicBezTo>
                    <a:pt x="8" y="88"/>
                    <a:pt x="13" y="94"/>
                    <a:pt x="19" y="100"/>
                  </a:cubicBezTo>
                  <a:cubicBezTo>
                    <a:pt x="21" y="102"/>
                    <a:pt x="21" y="105"/>
                    <a:pt x="22" y="108"/>
                  </a:cubicBezTo>
                  <a:cubicBezTo>
                    <a:pt x="22" y="113"/>
                    <a:pt x="22" y="118"/>
                    <a:pt x="22" y="124"/>
                  </a:cubicBezTo>
                  <a:cubicBezTo>
                    <a:pt x="32" y="133"/>
                    <a:pt x="43" y="143"/>
                    <a:pt x="54" y="153"/>
                  </a:cubicBezTo>
                  <a:cubicBezTo>
                    <a:pt x="57" y="155"/>
                    <a:pt x="61" y="159"/>
                    <a:pt x="62" y="163"/>
                  </a:cubicBezTo>
                  <a:cubicBezTo>
                    <a:pt x="63" y="175"/>
                    <a:pt x="73" y="176"/>
                    <a:pt x="81" y="178"/>
                  </a:cubicBezTo>
                  <a:cubicBezTo>
                    <a:pt x="91" y="180"/>
                    <a:pt x="92" y="181"/>
                    <a:pt x="89" y="191"/>
                  </a:cubicBezTo>
                  <a:cubicBezTo>
                    <a:pt x="87" y="195"/>
                    <a:pt x="87" y="199"/>
                    <a:pt x="86" y="203"/>
                  </a:cubicBezTo>
                  <a:cubicBezTo>
                    <a:pt x="86" y="208"/>
                    <a:pt x="84" y="213"/>
                    <a:pt x="84" y="217"/>
                  </a:cubicBezTo>
                  <a:cubicBezTo>
                    <a:pt x="84" y="222"/>
                    <a:pt x="84" y="228"/>
                    <a:pt x="85" y="233"/>
                  </a:cubicBezTo>
                  <a:cubicBezTo>
                    <a:pt x="87" y="240"/>
                    <a:pt x="87" y="240"/>
                    <a:pt x="80" y="246"/>
                  </a:cubicBezTo>
                  <a:cubicBezTo>
                    <a:pt x="79" y="259"/>
                    <a:pt x="79" y="259"/>
                    <a:pt x="87" y="266"/>
                  </a:cubicBezTo>
                  <a:cubicBezTo>
                    <a:pt x="91" y="261"/>
                    <a:pt x="96" y="256"/>
                    <a:pt x="99" y="252"/>
                  </a:cubicBezTo>
                  <a:cubicBezTo>
                    <a:pt x="101" y="252"/>
                    <a:pt x="102" y="252"/>
                    <a:pt x="102" y="252"/>
                  </a:cubicBezTo>
                  <a:cubicBezTo>
                    <a:pt x="115" y="256"/>
                    <a:pt x="115" y="256"/>
                    <a:pt x="115" y="270"/>
                  </a:cubicBezTo>
                  <a:cubicBezTo>
                    <a:pt x="115" y="273"/>
                    <a:pt x="115" y="276"/>
                    <a:pt x="115" y="279"/>
                  </a:cubicBezTo>
                  <a:cubicBezTo>
                    <a:pt x="121" y="285"/>
                    <a:pt x="128" y="290"/>
                    <a:pt x="134" y="297"/>
                  </a:cubicBezTo>
                  <a:cubicBezTo>
                    <a:pt x="136" y="299"/>
                    <a:pt x="138" y="303"/>
                    <a:pt x="138" y="306"/>
                  </a:cubicBezTo>
                  <a:cubicBezTo>
                    <a:pt x="139" y="311"/>
                    <a:pt x="141" y="315"/>
                    <a:pt x="145" y="316"/>
                  </a:cubicBezTo>
                  <a:cubicBezTo>
                    <a:pt x="153" y="318"/>
                    <a:pt x="155" y="322"/>
                    <a:pt x="156" y="329"/>
                  </a:cubicBezTo>
                  <a:cubicBezTo>
                    <a:pt x="156" y="332"/>
                    <a:pt x="157" y="335"/>
                    <a:pt x="159" y="337"/>
                  </a:cubicBezTo>
                  <a:cubicBezTo>
                    <a:pt x="160" y="339"/>
                    <a:pt x="163" y="341"/>
                    <a:pt x="165" y="342"/>
                  </a:cubicBezTo>
                  <a:cubicBezTo>
                    <a:pt x="168" y="343"/>
                    <a:pt x="171" y="342"/>
                    <a:pt x="172" y="338"/>
                  </a:cubicBezTo>
                  <a:cubicBezTo>
                    <a:pt x="184" y="338"/>
                    <a:pt x="196" y="338"/>
                    <a:pt x="207" y="337"/>
                  </a:cubicBezTo>
                  <a:cubicBezTo>
                    <a:pt x="211" y="337"/>
                    <a:pt x="216" y="341"/>
                    <a:pt x="218" y="335"/>
                  </a:cubicBezTo>
                  <a:cubicBezTo>
                    <a:pt x="221" y="335"/>
                    <a:pt x="224" y="334"/>
                    <a:pt x="228" y="334"/>
                  </a:cubicBezTo>
                  <a:cubicBezTo>
                    <a:pt x="228" y="334"/>
                    <a:pt x="229" y="334"/>
                    <a:pt x="230" y="334"/>
                  </a:cubicBezTo>
                  <a:cubicBezTo>
                    <a:pt x="230" y="333"/>
                    <a:pt x="230" y="333"/>
                    <a:pt x="230" y="333"/>
                  </a:cubicBezTo>
                  <a:cubicBezTo>
                    <a:pt x="236" y="331"/>
                    <a:pt x="236" y="330"/>
                    <a:pt x="232" y="326"/>
                  </a:cubicBezTo>
                  <a:cubicBezTo>
                    <a:pt x="233" y="325"/>
                    <a:pt x="233" y="324"/>
                    <a:pt x="234" y="323"/>
                  </a:cubicBezTo>
                  <a:cubicBezTo>
                    <a:pt x="234" y="323"/>
                    <a:pt x="234" y="323"/>
                    <a:pt x="234" y="323"/>
                  </a:cubicBezTo>
                  <a:cubicBezTo>
                    <a:pt x="237" y="323"/>
                    <a:pt x="240" y="326"/>
                    <a:pt x="242" y="321"/>
                  </a:cubicBezTo>
                  <a:cubicBezTo>
                    <a:pt x="244" y="322"/>
                    <a:pt x="245" y="323"/>
                    <a:pt x="247" y="324"/>
                  </a:cubicBezTo>
                  <a:cubicBezTo>
                    <a:pt x="246" y="327"/>
                    <a:pt x="247" y="329"/>
                    <a:pt x="251" y="328"/>
                  </a:cubicBezTo>
                  <a:cubicBezTo>
                    <a:pt x="251" y="329"/>
                    <a:pt x="252" y="330"/>
                    <a:pt x="252" y="331"/>
                  </a:cubicBezTo>
                  <a:cubicBezTo>
                    <a:pt x="253" y="331"/>
                    <a:pt x="254" y="331"/>
                    <a:pt x="254" y="331"/>
                  </a:cubicBezTo>
                  <a:cubicBezTo>
                    <a:pt x="255" y="324"/>
                    <a:pt x="256" y="316"/>
                    <a:pt x="256" y="309"/>
                  </a:cubicBezTo>
                  <a:cubicBezTo>
                    <a:pt x="255" y="306"/>
                    <a:pt x="254" y="302"/>
                    <a:pt x="257" y="29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6">
              <a:extLst>
                <a:ext uri="{FF2B5EF4-FFF2-40B4-BE49-F238E27FC236}">
                  <a16:creationId xmlns:a16="http://schemas.microsoft.com/office/drawing/2014/main" id="{8F2672D8-B912-4160-B98A-D232BD3DE141}"/>
                </a:ext>
              </a:extLst>
            </p:cNvPr>
            <p:cNvSpPr>
              <a:spLocks/>
            </p:cNvSpPr>
            <p:nvPr/>
          </p:nvSpPr>
          <p:spPr bwMode="auto">
            <a:xfrm>
              <a:off x="2148451" y="3277751"/>
              <a:ext cx="618146" cy="450323"/>
            </a:xfrm>
            <a:custGeom>
              <a:avLst/>
              <a:gdLst>
                <a:gd name="T0" fmla="*/ 291 w 356"/>
                <a:gd name="T1" fmla="*/ 259 h 259"/>
                <a:gd name="T2" fmla="*/ 304 w 356"/>
                <a:gd name="T3" fmla="*/ 259 h 259"/>
                <a:gd name="T4" fmla="*/ 318 w 356"/>
                <a:gd name="T5" fmla="*/ 259 h 259"/>
                <a:gd name="T6" fmla="*/ 356 w 356"/>
                <a:gd name="T7" fmla="*/ 259 h 259"/>
                <a:gd name="T8" fmla="*/ 356 w 356"/>
                <a:gd name="T9" fmla="*/ 253 h 259"/>
                <a:gd name="T10" fmla="*/ 356 w 356"/>
                <a:gd name="T11" fmla="*/ 0 h 259"/>
                <a:gd name="T12" fmla="*/ 346 w 356"/>
                <a:gd name="T13" fmla="*/ 0 h 259"/>
                <a:gd name="T14" fmla="*/ 13 w 356"/>
                <a:gd name="T15" fmla="*/ 0 h 259"/>
                <a:gd name="T16" fmla="*/ 0 w 356"/>
                <a:gd name="T17" fmla="*/ 1 h 259"/>
                <a:gd name="T18" fmla="*/ 1 w 356"/>
                <a:gd name="T19" fmla="*/ 56 h 259"/>
                <a:gd name="T20" fmla="*/ 0 w 356"/>
                <a:gd name="T21" fmla="*/ 82 h 259"/>
                <a:gd name="T22" fmla="*/ 0 w 356"/>
                <a:gd name="T23" fmla="*/ 258 h 259"/>
                <a:gd name="T24" fmla="*/ 13 w 356"/>
                <a:gd name="T25" fmla="*/ 259 h 259"/>
                <a:gd name="T26" fmla="*/ 291 w 356"/>
                <a:gd name="T27"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259">
                  <a:moveTo>
                    <a:pt x="291" y="259"/>
                  </a:moveTo>
                  <a:cubicBezTo>
                    <a:pt x="295" y="259"/>
                    <a:pt x="299" y="259"/>
                    <a:pt x="304" y="259"/>
                  </a:cubicBezTo>
                  <a:cubicBezTo>
                    <a:pt x="308" y="259"/>
                    <a:pt x="313" y="259"/>
                    <a:pt x="318" y="259"/>
                  </a:cubicBezTo>
                  <a:cubicBezTo>
                    <a:pt x="331" y="259"/>
                    <a:pt x="343" y="259"/>
                    <a:pt x="356" y="259"/>
                  </a:cubicBezTo>
                  <a:cubicBezTo>
                    <a:pt x="356" y="257"/>
                    <a:pt x="356" y="255"/>
                    <a:pt x="356" y="253"/>
                  </a:cubicBezTo>
                  <a:cubicBezTo>
                    <a:pt x="356" y="169"/>
                    <a:pt x="356" y="84"/>
                    <a:pt x="356" y="0"/>
                  </a:cubicBezTo>
                  <a:cubicBezTo>
                    <a:pt x="353" y="0"/>
                    <a:pt x="349" y="0"/>
                    <a:pt x="346" y="0"/>
                  </a:cubicBezTo>
                  <a:cubicBezTo>
                    <a:pt x="235" y="0"/>
                    <a:pt x="124" y="0"/>
                    <a:pt x="13" y="0"/>
                  </a:cubicBezTo>
                  <a:cubicBezTo>
                    <a:pt x="8" y="0"/>
                    <a:pt x="4" y="1"/>
                    <a:pt x="0" y="1"/>
                  </a:cubicBezTo>
                  <a:cubicBezTo>
                    <a:pt x="0" y="19"/>
                    <a:pt x="1" y="37"/>
                    <a:pt x="1" y="56"/>
                  </a:cubicBezTo>
                  <a:cubicBezTo>
                    <a:pt x="1" y="64"/>
                    <a:pt x="0" y="73"/>
                    <a:pt x="0" y="82"/>
                  </a:cubicBezTo>
                  <a:cubicBezTo>
                    <a:pt x="0" y="140"/>
                    <a:pt x="0" y="199"/>
                    <a:pt x="0" y="258"/>
                  </a:cubicBezTo>
                  <a:cubicBezTo>
                    <a:pt x="4" y="258"/>
                    <a:pt x="9" y="259"/>
                    <a:pt x="13" y="259"/>
                  </a:cubicBezTo>
                  <a:cubicBezTo>
                    <a:pt x="106" y="259"/>
                    <a:pt x="198" y="259"/>
                    <a:pt x="291" y="25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 name="Freeform 37">
              <a:extLst>
                <a:ext uri="{FF2B5EF4-FFF2-40B4-BE49-F238E27FC236}">
                  <a16:creationId xmlns:a16="http://schemas.microsoft.com/office/drawing/2014/main" id="{009E4223-D97B-430E-A37F-1BBEFB64D52E}"/>
                </a:ext>
              </a:extLst>
            </p:cNvPr>
            <p:cNvSpPr>
              <a:spLocks/>
            </p:cNvSpPr>
            <p:nvPr/>
          </p:nvSpPr>
          <p:spPr bwMode="auto">
            <a:xfrm>
              <a:off x="1418424" y="2258231"/>
              <a:ext cx="545423" cy="889459"/>
            </a:xfrm>
            <a:custGeom>
              <a:avLst/>
              <a:gdLst>
                <a:gd name="T0" fmla="*/ 15 w 314"/>
                <a:gd name="T1" fmla="*/ 221 h 512"/>
                <a:gd name="T2" fmla="*/ 20 w 314"/>
                <a:gd name="T3" fmla="*/ 232 h 512"/>
                <a:gd name="T4" fmla="*/ 37 w 314"/>
                <a:gd name="T5" fmla="*/ 251 h 512"/>
                <a:gd name="T6" fmla="*/ 21 w 314"/>
                <a:gd name="T7" fmla="*/ 299 h 512"/>
                <a:gd name="T8" fmla="*/ 6 w 314"/>
                <a:gd name="T9" fmla="*/ 333 h 512"/>
                <a:gd name="T10" fmla="*/ 0 w 314"/>
                <a:gd name="T11" fmla="*/ 350 h 512"/>
                <a:gd name="T12" fmla="*/ 5 w 314"/>
                <a:gd name="T13" fmla="*/ 353 h 512"/>
                <a:gd name="T14" fmla="*/ 8 w 314"/>
                <a:gd name="T15" fmla="*/ 355 h 512"/>
                <a:gd name="T16" fmla="*/ 11 w 314"/>
                <a:gd name="T17" fmla="*/ 357 h 512"/>
                <a:gd name="T18" fmla="*/ 19 w 314"/>
                <a:gd name="T19" fmla="*/ 362 h 512"/>
                <a:gd name="T20" fmla="*/ 11 w 314"/>
                <a:gd name="T21" fmla="*/ 389 h 512"/>
                <a:gd name="T22" fmla="*/ 12 w 314"/>
                <a:gd name="T23" fmla="*/ 409 h 512"/>
                <a:gd name="T24" fmla="*/ 14 w 314"/>
                <a:gd name="T25" fmla="*/ 512 h 512"/>
                <a:gd name="T26" fmla="*/ 148 w 314"/>
                <a:gd name="T27" fmla="*/ 512 h 512"/>
                <a:gd name="T28" fmla="*/ 164 w 314"/>
                <a:gd name="T29" fmla="*/ 511 h 512"/>
                <a:gd name="T30" fmla="*/ 314 w 314"/>
                <a:gd name="T31" fmla="*/ 512 h 512"/>
                <a:gd name="T32" fmla="*/ 314 w 314"/>
                <a:gd name="T33" fmla="*/ 508 h 512"/>
                <a:gd name="T34" fmla="*/ 309 w 314"/>
                <a:gd name="T35" fmla="*/ 336 h 512"/>
                <a:gd name="T36" fmla="*/ 296 w 314"/>
                <a:gd name="T37" fmla="*/ 326 h 512"/>
                <a:gd name="T38" fmla="*/ 283 w 314"/>
                <a:gd name="T39" fmla="*/ 339 h 512"/>
                <a:gd name="T40" fmla="*/ 250 w 314"/>
                <a:gd name="T41" fmla="*/ 342 h 512"/>
                <a:gd name="T42" fmla="*/ 218 w 314"/>
                <a:gd name="T43" fmla="*/ 351 h 512"/>
                <a:gd name="T44" fmla="*/ 197 w 314"/>
                <a:gd name="T45" fmla="*/ 319 h 512"/>
                <a:gd name="T46" fmla="*/ 188 w 314"/>
                <a:gd name="T47" fmla="*/ 302 h 512"/>
                <a:gd name="T48" fmla="*/ 166 w 314"/>
                <a:gd name="T49" fmla="*/ 273 h 512"/>
                <a:gd name="T50" fmla="*/ 145 w 314"/>
                <a:gd name="T51" fmla="*/ 274 h 512"/>
                <a:gd name="T52" fmla="*/ 137 w 314"/>
                <a:gd name="T53" fmla="*/ 236 h 512"/>
                <a:gd name="T54" fmla="*/ 137 w 314"/>
                <a:gd name="T55" fmla="*/ 199 h 512"/>
                <a:gd name="T56" fmla="*/ 129 w 314"/>
                <a:gd name="T57" fmla="*/ 181 h 512"/>
                <a:gd name="T58" fmla="*/ 91 w 314"/>
                <a:gd name="T59" fmla="*/ 142 h 512"/>
                <a:gd name="T60" fmla="*/ 73 w 314"/>
                <a:gd name="T61" fmla="*/ 123 h 512"/>
                <a:gd name="T62" fmla="*/ 62 w 314"/>
                <a:gd name="T63" fmla="*/ 93 h 512"/>
                <a:gd name="T64" fmla="*/ 55 w 314"/>
                <a:gd name="T65" fmla="*/ 81 h 512"/>
                <a:gd name="T66" fmla="*/ 52 w 314"/>
                <a:gd name="T67" fmla="*/ 5 h 512"/>
                <a:gd name="T68" fmla="*/ 8 w 314"/>
                <a:gd name="T69" fmla="*/ 0 h 512"/>
                <a:gd name="T70" fmla="*/ 8 w 314"/>
                <a:gd name="T71" fmla="*/ 19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4" h="512">
                  <a:moveTo>
                    <a:pt x="12" y="210"/>
                  </a:moveTo>
                  <a:cubicBezTo>
                    <a:pt x="14" y="213"/>
                    <a:pt x="14" y="217"/>
                    <a:pt x="15" y="221"/>
                  </a:cubicBezTo>
                  <a:cubicBezTo>
                    <a:pt x="15" y="222"/>
                    <a:pt x="15" y="223"/>
                    <a:pt x="15" y="223"/>
                  </a:cubicBezTo>
                  <a:cubicBezTo>
                    <a:pt x="17" y="226"/>
                    <a:pt x="19" y="229"/>
                    <a:pt x="20" y="232"/>
                  </a:cubicBezTo>
                  <a:cubicBezTo>
                    <a:pt x="21" y="240"/>
                    <a:pt x="26" y="244"/>
                    <a:pt x="32" y="249"/>
                  </a:cubicBezTo>
                  <a:cubicBezTo>
                    <a:pt x="33" y="250"/>
                    <a:pt x="35" y="250"/>
                    <a:pt x="37" y="251"/>
                  </a:cubicBezTo>
                  <a:cubicBezTo>
                    <a:pt x="37" y="260"/>
                    <a:pt x="37" y="269"/>
                    <a:pt x="31" y="278"/>
                  </a:cubicBezTo>
                  <a:cubicBezTo>
                    <a:pt x="27" y="284"/>
                    <a:pt x="25" y="292"/>
                    <a:pt x="21" y="299"/>
                  </a:cubicBezTo>
                  <a:cubicBezTo>
                    <a:pt x="21" y="301"/>
                    <a:pt x="20" y="302"/>
                    <a:pt x="20" y="303"/>
                  </a:cubicBezTo>
                  <a:cubicBezTo>
                    <a:pt x="22" y="316"/>
                    <a:pt x="13" y="324"/>
                    <a:pt x="6" y="333"/>
                  </a:cubicBezTo>
                  <a:cubicBezTo>
                    <a:pt x="3" y="338"/>
                    <a:pt x="0" y="342"/>
                    <a:pt x="0" y="348"/>
                  </a:cubicBezTo>
                  <a:cubicBezTo>
                    <a:pt x="0" y="349"/>
                    <a:pt x="0" y="350"/>
                    <a:pt x="0" y="350"/>
                  </a:cubicBezTo>
                  <a:cubicBezTo>
                    <a:pt x="1" y="351"/>
                    <a:pt x="2" y="351"/>
                    <a:pt x="3" y="352"/>
                  </a:cubicBezTo>
                  <a:cubicBezTo>
                    <a:pt x="4" y="352"/>
                    <a:pt x="4" y="353"/>
                    <a:pt x="5" y="353"/>
                  </a:cubicBezTo>
                  <a:cubicBezTo>
                    <a:pt x="5" y="353"/>
                    <a:pt x="5" y="353"/>
                    <a:pt x="5" y="353"/>
                  </a:cubicBezTo>
                  <a:cubicBezTo>
                    <a:pt x="6" y="354"/>
                    <a:pt x="7" y="355"/>
                    <a:pt x="8" y="355"/>
                  </a:cubicBezTo>
                  <a:cubicBezTo>
                    <a:pt x="8" y="355"/>
                    <a:pt x="8" y="355"/>
                    <a:pt x="8" y="355"/>
                  </a:cubicBezTo>
                  <a:cubicBezTo>
                    <a:pt x="9" y="356"/>
                    <a:pt x="10" y="356"/>
                    <a:pt x="11" y="357"/>
                  </a:cubicBezTo>
                  <a:cubicBezTo>
                    <a:pt x="13" y="357"/>
                    <a:pt x="15" y="358"/>
                    <a:pt x="16" y="358"/>
                  </a:cubicBezTo>
                  <a:cubicBezTo>
                    <a:pt x="20" y="358"/>
                    <a:pt x="20" y="360"/>
                    <a:pt x="19" y="362"/>
                  </a:cubicBezTo>
                  <a:cubicBezTo>
                    <a:pt x="18" y="363"/>
                    <a:pt x="18" y="363"/>
                    <a:pt x="17" y="364"/>
                  </a:cubicBezTo>
                  <a:cubicBezTo>
                    <a:pt x="12" y="372"/>
                    <a:pt x="10" y="380"/>
                    <a:pt x="11" y="389"/>
                  </a:cubicBezTo>
                  <a:cubicBezTo>
                    <a:pt x="11" y="393"/>
                    <a:pt x="10" y="397"/>
                    <a:pt x="10" y="401"/>
                  </a:cubicBezTo>
                  <a:cubicBezTo>
                    <a:pt x="14" y="403"/>
                    <a:pt x="12" y="406"/>
                    <a:pt x="12" y="409"/>
                  </a:cubicBezTo>
                  <a:cubicBezTo>
                    <a:pt x="12" y="439"/>
                    <a:pt x="12" y="469"/>
                    <a:pt x="12" y="499"/>
                  </a:cubicBezTo>
                  <a:cubicBezTo>
                    <a:pt x="12" y="504"/>
                    <a:pt x="13" y="508"/>
                    <a:pt x="14" y="512"/>
                  </a:cubicBezTo>
                  <a:cubicBezTo>
                    <a:pt x="27" y="512"/>
                    <a:pt x="40" y="511"/>
                    <a:pt x="54" y="511"/>
                  </a:cubicBezTo>
                  <a:cubicBezTo>
                    <a:pt x="85" y="511"/>
                    <a:pt x="117" y="512"/>
                    <a:pt x="148" y="512"/>
                  </a:cubicBezTo>
                  <a:cubicBezTo>
                    <a:pt x="149" y="512"/>
                    <a:pt x="151" y="512"/>
                    <a:pt x="152" y="511"/>
                  </a:cubicBezTo>
                  <a:cubicBezTo>
                    <a:pt x="156" y="511"/>
                    <a:pt x="160" y="511"/>
                    <a:pt x="164" y="511"/>
                  </a:cubicBezTo>
                  <a:cubicBezTo>
                    <a:pt x="213" y="511"/>
                    <a:pt x="263" y="512"/>
                    <a:pt x="313" y="512"/>
                  </a:cubicBezTo>
                  <a:cubicBezTo>
                    <a:pt x="314" y="512"/>
                    <a:pt x="314" y="512"/>
                    <a:pt x="314" y="512"/>
                  </a:cubicBezTo>
                  <a:cubicBezTo>
                    <a:pt x="313" y="512"/>
                    <a:pt x="313" y="512"/>
                    <a:pt x="313" y="512"/>
                  </a:cubicBezTo>
                  <a:cubicBezTo>
                    <a:pt x="314" y="510"/>
                    <a:pt x="314" y="509"/>
                    <a:pt x="314" y="508"/>
                  </a:cubicBezTo>
                  <a:cubicBezTo>
                    <a:pt x="314" y="457"/>
                    <a:pt x="314" y="405"/>
                    <a:pt x="314" y="354"/>
                  </a:cubicBezTo>
                  <a:cubicBezTo>
                    <a:pt x="314" y="348"/>
                    <a:pt x="313" y="342"/>
                    <a:pt x="309" y="336"/>
                  </a:cubicBezTo>
                  <a:cubicBezTo>
                    <a:pt x="309" y="335"/>
                    <a:pt x="308" y="334"/>
                    <a:pt x="307" y="334"/>
                  </a:cubicBezTo>
                  <a:cubicBezTo>
                    <a:pt x="303" y="328"/>
                    <a:pt x="303" y="328"/>
                    <a:pt x="296" y="326"/>
                  </a:cubicBezTo>
                  <a:cubicBezTo>
                    <a:pt x="296" y="330"/>
                    <a:pt x="295" y="333"/>
                    <a:pt x="295" y="336"/>
                  </a:cubicBezTo>
                  <a:cubicBezTo>
                    <a:pt x="291" y="337"/>
                    <a:pt x="286" y="333"/>
                    <a:pt x="283" y="339"/>
                  </a:cubicBezTo>
                  <a:cubicBezTo>
                    <a:pt x="276" y="339"/>
                    <a:pt x="269" y="340"/>
                    <a:pt x="261" y="340"/>
                  </a:cubicBezTo>
                  <a:cubicBezTo>
                    <a:pt x="255" y="337"/>
                    <a:pt x="252" y="338"/>
                    <a:pt x="250" y="342"/>
                  </a:cubicBezTo>
                  <a:cubicBezTo>
                    <a:pt x="248" y="342"/>
                    <a:pt x="246" y="343"/>
                    <a:pt x="244" y="343"/>
                  </a:cubicBezTo>
                  <a:cubicBezTo>
                    <a:pt x="235" y="344"/>
                    <a:pt x="225" y="341"/>
                    <a:pt x="218" y="351"/>
                  </a:cubicBezTo>
                  <a:cubicBezTo>
                    <a:pt x="215" y="344"/>
                    <a:pt x="213" y="339"/>
                    <a:pt x="210" y="334"/>
                  </a:cubicBezTo>
                  <a:cubicBezTo>
                    <a:pt x="207" y="328"/>
                    <a:pt x="204" y="322"/>
                    <a:pt x="197" y="319"/>
                  </a:cubicBezTo>
                  <a:cubicBezTo>
                    <a:pt x="194" y="318"/>
                    <a:pt x="192" y="315"/>
                    <a:pt x="188" y="313"/>
                  </a:cubicBezTo>
                  <a:cubicBezTo>
                    <a:pt x="188" y="310"/>
                    <a:pt x="188" y="306"/>
                    <a:pt x="188" y="302"/>
                  </a:cubicBezTo>
                  <a:cubicBezTo>
                    <a:pt x="183" y="297"/>
                    <a:pt x="178" y="291"/>
                    <a:pt x="172" y="287"/>
                  </a:cubicBezTo>
                  <a:cubicBezTo>
                    <a:pt x="166" y="283"/>
                    <a:pt x="166" y="278"/>
                    <a:pt x="166" y="273"/>
                  </a:cubicBezTo>
                  <a:cubicBezTo>
                    <a:pt x="166" y="267"/>
                    <a:pt x="168" y="261"/>
                    <a:pt x="161" y="258"/>
                  </a:cubicBezTo>
                  <a:cubicBezTo>
                    <a:pt x="155" y="263"/>
                    <a:pt x="150" y="268"/>
                    <a:pt x="145" y="274"/>
                  </a:cubicBezTo>
                  <a:cubicBezTo>
                    <a:pt x="140" y="270"/>
                    <a:pt x="135" y="266"/>
                    <a:pt x="130" y="262"/>
                  </a:cubicBezTo>
                  <a:cubicBezTo>
                    <a:pt x="131" y="253"/>
                    <a:pt x="126" y="243"/>
                    <a:pt x="137" y="236"/>
                  </a:cubicBezTo>
                  <a:cubicBezTo>
                    <a:pt x="131" y="231"/>
                    <a:pt x="131" y="223"/>
                    <a:pt x="134" y="217"/>
                  </a:cubicBezTo>
                  <a:cubicBezTo>
                    <a:pt x="137" y="211"/>
                    <a:pt x="137" y="205"/>
                    <a:pt x="137" y="199"/>
                  </a:cubicBezTo>
                  <a:cubicBezTo>
                    <a:pt x="138" y="194"/>
                    <a:pt x="139" y="189"/>
                    <a:pt x="140" y="184"/>
                  </a:cubicBezTo>
                  <a:cubicBezTo>
                    <a:pt x="136" y="183"/>
                    <a:pt x="132" y="183"/>
                    <a:pt x="129" y="181"/>
                  </a:cubicBezTo>
                  <a:cubicBezTo>
                    <a:pt x="123" y="178"/>
                    <a:pt x="116" y="176"/>
                    <a:pt x="113" y="167"/>
                  </a:cubicBezTo>
                  <a:cubicBezTo>
                    <a:pt x="110" y="156"/>
                    <a:pt x="99" y="150"/>
                    <a:pt x="91" y="142"/>
                  </a:cubicBezTo>
                  <a:cubicBezTo>
                    <a:pt x="86" y="137"/>
                    <a:pt x="82" y="130"/>
                    <a:pt x="74" y="127"/>
                  </a:cubicBezTo>
                  <a:cubicBezTo>
                    <a:pt x="73" y="126"/>
                    <a:pt x="73" y="124"/>
                    <a:pt x="73" y="123"/>
                  </a:cubicBezTo>
                  <a:cubicBezTo>
                    <a:pt x="72" y="121"/>
                    <a:pt x="72" y="119"/>
                    <a:pt x="73" y="117"/>
                  </a:cubicBezTo>
                  <a:cubicBezTo>
                    <a:pt x="74" y="107"/>
                    <a:pt x="69" y="100"/>
                    <a:pt x="62" y="93"/>
                  </a:cubicBezTo>
                  <a:cubicBezTo>
                    <a:pt x="60" y="91"/>
                    <a:pt x="59" y="88"/>
                    <a:pt x="58" y="85"/>
                  </a:cubicBezTo>
                  <a:cubicBezTo>
                    <a:pt x="57" y="84"/>
                    <a:pt x="56" y="82"/>
                    <a:pt x="55" y="81"/>
                  </a:cubicBezTo>
                  <a:cubicBezTo>
                    <a:pt x="52" y="80"/>
                    <a:pt x="51" y="78"/>
                    <a:pt x="51" y="74"/>
                  </a:cubicBezTo>
                  <a:cubicBezTo>
                    <a:pt x="52" y="51"/>
                    <a:pt x="52" y="28"/>
                    <a:pt x="52" y="5"/>
                  </a:cubicBezTo>
                  <a:cubicBezTo>
                    <a:pt x="52" y="3"/>
                    <a:pt x="51" y="1"/>
                    <a:pt x="50" y="0"/>
                  </a:cubicBezTo>
                  <a:cubicBezTo>
                    <a:pt x="36" y="0"/>
                    <a:pt x="22" y="0"/>
                    <a:pt x="8" y="0"/>
                  </a:cubicBezTo>
                  <a:cubicBezTo>
                    <a:pt x="8" y="2"/>
                    <a:pt x="8" y="4"/>
                    <a:pt x="8" y="6"/>
                  </a:cubicBezTo>
                  <a:cubicBezTo>
                    <a:pt x="8" y="69"/>
                    <a:pt x="8" y="131"/>
                    <a:pt x="8" y="194"/>
                  </a:cubicBezTo>
                  <a:cubicBezTo>
                    <a:pt x="8" y="200"/>
                    <a:pt x="8" y="205"/>
                    <a:pt x="12" y="21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8">
              <a:extLst>
                <a:ext uri="{FF2B5EF4-FFF2-40B4-BE49-F238E27FC236}">
                  <a16:creationId xmlns:a16="http://schemas.microsoft.com/office/drawing/2014/main" id="{5B540352-0EEC-43BE-8E45-2B0B68BBE2B8}"/>
                </a:ext>
              </a:extLst>
            </p:cNvPr>
            <p:cNvSpPr>
              <a:spLocks noEditPoints="1"/>
            </p:cNvSpPr>
            <p:nvPr/>
          </p:nvSpPr>
          <p:spPr bwMode="auto">
            <a:xfrm>
              <a:off x="1698128" y="3154681"/>
              <a:ext cx="448924" cy="573393"/>
            </a:xfrm>
            <a:custGeom>
              <a:avLst/>
              <a:gdLst>
                <a:gd name="T0" fmla="*/ 254 w 258"/>
                <a:gd name="T1" fmla="*/ 78 h 330"/>
                <a:gd name="T2" fmla="*/ 244 w 258"/>
                <a:gd name="T3" fmla="*/ 67 h 330"/>
                <a:gd name="T4" fmla="*/ 238 w 258"/>
                <a:gd name="T5" fmla="*/ 67 h 330"/>
                <a:gd name="T6" fmla="*/ 164 w 258"/>
                <a:gd name="T7" fmla="*/ 67 h 330"/>
                <a:gd name="T8" fmla="*/ 151 w 258"/>
                <a:gd name="T9" fmla="*/ 67 h 330"/>
                <a:gd name="T10" fmla="*/ 151 w 258"/>
                <a:gd name="T11" fmla="*/ 2 h 330"/>
                <a:gd name="T12" fmla="*/ 143 w 258"/>
                <a:gd name="T13" fmla="*/ 0 h 330"/>
                <a:gd name="T14" fmla="*/ 3 w 258"/>
                <a:gd name="T15" fmla="*/ 0 h 330"/>
                <a:gd name="T16" fmla="*/ 1 w 258"/>
                <a:gd name="T17" fmla="*/ 2 h 330"/>
                <a:gd name="T18" fmla="*/ 0 w 258"/>
                <a:gd name="T19" fmla="*/ 165 h 330"/>
                <a:gd name="T20" fmla="*/ 1 w 258"/>
                <a:gd name="T21" fmla="*/ 278 h 330"/>
                <a:gd name="T22" fmla="*/ 1 w 258"/>
                <a:gd name="T23" fmla="*/ 286 h 330"/>
                <a:gd name="T24" fmla="*/ 2 w 258"/>
                <a:gd name="T25" fmla="*/ 296 h 330"/>
                <a:gd name="T26" fmla="*/ 2 w 258"/>
                <a:gd name="T27" fmla="*/ 296 h 330"/>
                <a:gd name="T28" fmla="*/ 3 w 258"/>
                <a:gd name="T29" fmla="*/ 318 h 330"/>
                <a:gd name="T30" fmla="*/ 22 w 258"/>
                <a:gd name="T31" fmla="*/ 329 h 330"/>
                <a:gd name="T32" fmla="*/ 34 w 258"/>
                <a:gd name="T33" fmla="*/ 330 h 330"/>
                <a:gd name="T34" fmla="*/ 185 w 258"/>
                <a:gd name="T35" fmla="*/ 330 h 330"/>
                <a:gd name="T36" fmla="*/ 254 w 258"/>
                <a:gd name="T37" fmla="*/ 329 h 330"/>
                <a:gd name="T38" fmla="*/ 254 w 258"/>
                <a:gd name="T39" fmla="*/ 138 h 330"/>
                <a:gd name="T40" fmla="*/ 254 w 258"/>
                <a:gd name="T41" fmla="*/ 122 h 330"/>
                <a:gd name="T42" fmla="*/ 254 w 258"/>
                <a:gd name="T43" fmla="*/ 78 h 330"/>
                <a:gd name="T44" fmla="*/ 218 w 258"/>
                <a:gd name="T45" fmla="*/ 129 h 330"/>
                <a:gd name="T46" fmla="*/ 222 w 258"/>
                <a:gd name="T47" fmla="*/ 134 h 330"/>
                <a:gd name="T48" fmla="*/ 218 w 258"/>
                <a:gd name="T49" fmla="*/ 129 h 330"/>
                <a:gd name="T50" fmla="*/ 217 w 258"/>
                <a:gd name="T51" fmla="*/ 119 h 330"/>
                <a:gd name="T52" fmla="*/ 218 w 258"/>
                <a:gd name="T53" fmla="*/ 129 h 330"/>
                <a:gd name="T54" fmla="*/ 3 w 258"/>
                <a:gd name="T55" fmla="*/ 294 h 330"/>
                <a:gd name="T56" fmla="*/ 2 w 258"/>
                <a:gd name="T57" fmla="*/ 295 h 330"/>
                <a:gd name="T58" fmla="*/ 3 w 258"/>
                <a:gd name="T59" fmla="*/ 29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8" h="330">
                  <a:moveTo>
                    <a:pt x="254" y="78"/>
                  </a:moveTo>
                  <a:cubicBezTo>
                    <a:pt x="254" y="70"/>
                    <a:pt x="251" y="68"/>
                    <a:pt x="244" y="67"/>
                  </a:cubicBezTo>
                  <a:cubicBezTo>
                    <a:pt x="242" y="67"/>
                    <a:pt x="240" y="67"/>
                    <a:pt x="238" y="67"/>
                  </a:cubicBezTo>
                  <a:cubicBezTo>
                    <a:pt x="213" y="67"/>
                    <a:pt x="188" y="67"/>
                    <a:pt x="164" y="67"/>
                  </a:cubicBezTo>
                  <a:cubicBezTo>
                    <a:pt x="160" y="67"/>
                    <a:pt x="156" y="67"/>
                    <a:pt x="151" y="67"/>
                  </a:cubicBezTo>
                  <a:cubicBezTo>
                    <a:pt x="151" y="45"/>
                    <a:pt x="151" y="23"/>
                    <a:pt x="151" y="2"/>
                  </a:cubicBezTo>
                  <a:cubicBezTo>
                    <a:pt x="148" y="1"/>
                    <a:pt x="146" y="0"/>
                    <a:pt x="143" y="0"/>
                  </a:cubicBezTo>
                  <a:cubicBezTo>
                    <a:pt x="97" y="0"/>
                    <a:pt x="50" y="0"/>
                    <a:pt x="3" y="0"/>
                  </a:cubicBezTo>
                  <a:cubicBezTo>
                    <a:pt x="2" y="1"/>
                    <a:pt x="1" y="1"/>
                    <a:pt x="1" y="2"/>
                  </a:cubicBezTo>
                  <a:cubicBezTo>
                    <a:pt x="0" y="56"/>
                    <a:pt x="0" y="111"/>
                    <a:pt x="0" y="165"/>
                  </a:cubicBezTo>
                  <a:cubicBezTo>
                    <a:pt x="0" y="203"/>
                    <a:pt x="1" y="240"/>
                    <a:pt x="1" y="278"/>
                  </a:cubicBezTo>
                  <a:cubicBezTo>
                    <a:pt x="1" y="281"/>
                    <a:pt x="0" y="284"/>
                    <a:pt x="1" y="286"/>
                  </a:cubicBezTo>
                  <a:cubicBezTo>
                    <a:pt x="1" y="287"/>
                    <a:pt x="1" y="294"/>
                    <a:pt x="2" y="296"/>
                  </a:cubicBezTo>
                  <a:cubicBezTo>
                    <a:pt x="2" y="296"/>
                    <a:pt x="2" y="296"/>
                    <a:pt x="2" y="296"/>
                  </a:cubicBezTo>
                  <a:cubicBezTo>
                    <a:pt x="2" y="303"/>
                    <a:pt x="3" y="311"/>
                    <a:pt x="3" y="318"/>
                  </a:cubicBezTo>
                  <a:cubicBezTo>
                    <a:pt x="18" y="318"/>
                    <a:pt x="19" y="319"/>
                    <a:pt x="22" y="329"/>
                  </a:cubicBezTo>
                  <a:cubicBezTo>
                    <a:pt x="26" y="330"/>
                    <a:pt x="30" y="330"/>
                    <a:pt x="34" y="330"/>
                  </a:cubicBezTo>
                  <a:cubicBezTo>
                    <a:pt x="84" y="330"/>
                    <a:pt x="135" y="330"/>
                    <a:pt x="185" y="330"/>
                  </a:cubicBezTo>
                  <a:cubicBezTo>
                    <a:pt x="208" y="330"/>
                    <a:pt x="231" y="330"/>
                    <a:pt x="254" y="329"/>
                  </a:cubicBezTo>
                  <a:cubicBezTo>
                    <a:pt x="254" y="266"/>
                    <a:pt x="254" y="202"/>
                    <a:pt x="254" y="138"/>
                  </a:cubicBezTo>
                  <a:cubicBezTo>
                    <a:pt x="258" y="133"/>
                    <a:pt x="256" y="127"/>
                    <a:pt x="254" y="122"/>
                  </a:cubicBezTo>
                  <a:cubicBezTo>
                    <a:pt x="254" y="107"/>
                    <a:pt x="254" y="92"/>
                    <a:pt x="254" y="78"/>
                  </a:cubicBezTo>
                  <a:close/>
                  <a:moveTo>
                    <a:pt x="218" y="129"/>
                  </a:moveTo>
                  <a:cubicBezTo>
                    <a:pt x="219" y="130"/>
                    <a:pt x="221" y="132"/>
                    <a:pt x="222" y="134"/>
                  </a:cubicBezTo>
                  <a:cubicBezTo>
                    <a:pt x="221" y="132"/>
                    <a:pt x="219" y="130"/>
                    <a:pt x="218" y="129"/>
                  </a:cubicBezTo>
                  <a:cubicBezTo>
                    <a:pt x="218" y="125"/>
                    <a:pt x="218" y="122"/>
                    <a:pt x="217" y="119"/>
                  </a:cubicBezTo>
                  <a:cubicBezTo>
                    <a:pt x="218" y="122"/>
                    <a:pt x="218" y="125"/>
                    <a:pt x="218" y="129"/>
                  </a:cubicBezTo>
                  <a:close/>
                  <a:moveTo>
                    <a:pt x="3" y="294"/>
                  </a:moveTo>
                  <a:cubicBezTo>
                    <a:pt x="3" y="294"/>
                    <a:pt x="3" y="295"/>
                    <a:pt x="2" y="295"/>
                  </a:cubicBezTo>
                  <a:cubicBezTo>
                    <a:pt x="3" y="295"/>
                    <a:pt x="3" y="294"/>
                    <a:pt x="3" y="29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39">
              <a:extLst>
                <a:ext uri="{FF2B5EF4-FFF2-40B4-BE49-F238E27FC236}">
                  <a16:creationId xmlns:a16="http://schemas.microsoft.com/office/drawing/2014/main" id="{8BE96DF2-4957-42D2-9ED1-51632608C2C2}"/>
                </a:ext>
              </a:extLst>
            </p:cNvPr>
            <p:cNvSpPr>
              <a:spLocks noEditPoints="1"/>
            </p:cNvSpPr>
            <p:nvPr/>
          </p:nvSpPr>
          <p:spPr bwMode="auto">
            <a:xfrm>
              <a:off x="1972238" y="2784074"/>
              <a:ext cx="615349" cy="483888"/>
            </a:xfrm>
            <a:custGeom>
              <a:avLst/>
              <a:gdLst>
                <a:gd name="T0" fmla="*/ 341 w 354"/>
                <a:gd name="T1" fmla="*/ 277 h 278"/>
                <a:gd name="T2" fmla="*/ 353 w 354"/>
                <a:gd name="T3" fmla="*/ 275 h 278"/>
                <a:gd name="T4" fmla="*/ 353 w 354"/>
                <a:gd name="T5" fmla="*/ 183 h 278"/>
                <a:gd name="T6" fmla="*/ 352 w 354"/>
                <a:gd name="T7" fmla="*/ 167 h 278"/>
                <a:gd name="T8" fmla="*/ 352 w 354"/>
                <a:gd name="T9" fmla="*/ 135 h 278"/>
                <a:gd name="T10" fmla="*/ 352 w 354"/>
                <a:gd name="T11" fmla="*/ 103 h 278"/>
                <a:gd name="T12" fmla="*/ 352 w 354"/>
                <a:gd name="T13" fmla="*/ 92 h 278"/>
                <a:gd name="T14" fmla="*/ 352 w 354"/>
                <a:gd name="T15" fmla="*/ 61 h 278"/>
                <a:gd name="T16" fmla="*/ 353 w 354"/>
                <a:gd name="T17" fmla="*/ 12 h 278"/>
                <a:gd name="T18" fmla="*/ 343 w 354"/>
                <a:gd name="T19" fmla="*/ 0 h 278"/>
                <a:gd name="T20" fmla="*/ 322 w 354"/>
                <a:gd name="T21" fmla="*/ 2 h 278"/>
                <a:gd name="T22" fmla="*/ 219 w 354"/>
                <a:gd name="T23" fmla="*/ 0 h 278"/>
                <a:gd name="T24" fmla="*/ 173 w 354"/>
                <a:gd name="T25" fmla="*/ 2 h 278"/>
                <a:gd name="T26" fmla="*/ 13 w 354"/>
                <a:gd name="T27" fmla="*/ 2 h 278"/>
                <a:gd name="T28" fmla="*/ 0 w 354"/>
                <a:gd name="T29" fmla="*/ 4 h 278"/>
                <a:gd name="T30" fmla="*/ 0 w 354"/>
                <a:gd name="T31" fmla="*/ 140 h 278"/>
                <a:gd name="T32" fmla="*/ 0 w 354"/>
                <a:gd name="T33" fmla="*/ 277 h 278"/>
                <a:gd name="T34" fmla="*/ 101 w 354"/>
                <a:gd name="T35" fmla="*/ 277 h 278"/>
                <a:gd name="T36" fmla="*/ 114 w 354"/>
                <a:gd name="T37" fmla="*/ 277 h 278"/>
                <a:gd name="T38" fmla="*/ 341 w 354"/>
                <a:gd name="T39" fmla="*/ 277 h 278"/>
                <a:gd name="T40" fmla="*/ 296 w 354"/>
                <a:gd name="T41" fmla="*/ 72 h 278"/>
                <a:gd name="T42" fmla="*/ 296 w 354"/>
                <a:gd name="T43" fmla="*/ 73 h 278"/>
                <a:gd name="T44" fmla="*/ 296 w 354"/>
                <a:gd name="T45" fmla="*/ 72 h 278"/>
                <a:gd name="T46" fmla="*/ 291 w 354"/>
                <a:gd name="T47" fmla="*/ 97 h 278"/>
                <a:gd name="T48" fmla="*/ 292 w 354"/>
                <a:gd name="T49" fmla="*/ 97 h 278"/>
                <a:gd name="T50" fmla="*/ 291 w 354"/>
                <a:gd name="T51" fmla="*/ 97 h 278"/>
                <a:gd name="T52" fmla="*/ 292 w 354"/>
                <a:gd name="T53" fmla="*/ 80 h 278"/>
                <a:gd name="T54" fmla="*/ 291 w 354"/>
                <a:gd name="T55" fmla="*/ 9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4" h="278">
                  <a:moveTo>
                    <a:pt x="341" y="277"/>
                  </a:moveTo>
                  <a:cubicBezTo>
                    <a:pt x="345" y="277"/>
                    <a:pt x="350" y="278"/>
                    <a:pt x="353" y="275"/>
                  </a:cubicBezTo>
                  <a:cubicBezTo>
                    <a:pt x="353" y="244"/>
                    <a:pt x="353" y="213"/>
                    <a:pt x="353" y="183"/>
                  </a:cubicBezTo>
                  <a:cubicBezTo>
                    <a:pt x="353" y="178"/>
                    <a:pt x="352" y="173"/>
                    <a:pt x="352" y="167"/>
                  </a:cubicBezTo>
                  <a:cubicBezTo>
                    <a:pt x="352" y="157"/>
                    <a:pt x="351" y="146"/>
                    <a:pt x="352" y="135"/>
                  </a:cubicBezTo>
                  <a:cubicBezTo>
                    <a:pt x="353" y="125"/>
                    <a:pt x="354" y="114"/>
                    <a:pt x="352" y="103"/>
                  </a:cubicBezTo>
                  <a:cubicBezTo>
                    <a:pt x="351" y="100"/>
                    <a:pt x="352" y="96"/>
                    <a:pt x="352" y="92"/>
                  </a:cubicBezTo>
                  <a:cubicBezTo>
                    <a:pt x="352" y="81"/>
                    <a:pt x="352" y="71"/>
                    <a:pt x="352" y="61"/>
                  </a:cubicBezTo>
                  <a:cubicBezTo>
                    <a:pt x="352" y="45"/>
                    <a:pt x="352" y="28"/>
                    <a:pt x="353" y="12"/>
                  </a:cubicBezTo>
                  <a:cubicBezTo>
                    <a:pt x="353" y="3"/>
                    <a:pt x="352" y="0"/>
                    <a:pt x="343" y="0"/>
                  </a:cubicBezTo>
                  <a:cubicBezTo>
                    <a:pt x="336" y="1"/>
                    <a:pt x="329" y="2"/>
                    <a:pt x="322" y="2"/>
                  </a:cubicBezTo>
                  <a:cubicBezTo>
                    <a:pt x="288" y="2"/>
                    <a:pt x="253" y="1"/>
                    <a:pt x="219" y="0"/>
                  </a:cubicBezTo>
                  <a:cubicBezTo>
                    <a:pt x="204" y="0"/>
                    <a:pt x="188" y="2"/>
                    <a:pt x="173" y="2"/>
                  </a:cubicBezTo>
                  <a:cubicBezTo>
                    <a:pt x="119" y="2"/>
                    <a:pt x="66" y="2"/>
                    <a:pt x="13" y="2"/>
                  </a:cubicBezTo>
                  <a:cubicBezTo>
                    <a:pt x="8" y="2"/>
                    <a:pt x="4" y="3"/>
                    <a:pt x="0" y="4"/>
                  </a:cubicBezTo>
                  <a:cubicBezTo>
                    <a:pt x="0" y="49"/>
                    <a:pt x="0" y="95"/>
                    <a:pt x="0" y="140"/>
                  </a:cubicBezTo>
                  <a:cubicBezTo>
                    <a:pt x="0" y="185"/>
                    <a:pt x="0" y="231"/>
                    <a:pt x="0" y="277"/>
                  </a:cubicBezTo>
                  <a:cubicBezTo>
                    <a:pt x="35" y="277"/>
                    <a:pt x="68" y="277"/>
                    <a:pt x="101" y="277"/>
                  </a:cubicBezTo>
                  <a:cubicBezTo>
                    <a:pt x="105" y="277"/>
                    <a:pt x="109" y="277"/>
                    <a:pt x="114" y="277"/>
                  </a:cubicBezTo>
                  <a:cubicBezTo>
                    <a:pt x="189" y="277"/>
                    <a:pt x="265" y="277"/>
                    <a:pt x="341" y="277"/>
                  </a:cubicBezTo>
                  <a:close/>
                  <a:moveTo>
                    <a:pt x="296" y="72"/>
                  </a:moveTo>
                  <a:cubicBezTo>
                    <a:pt x="296" y="72"/>
                    <a:pt x="296" y="72"/>
                    <a:pt x="296" y="73"/>
                  </a:cubicBezTo>
                  <a:cubicBezTo>
                    <a:pt x="296" y="72"/>
                    <a:pt x="296" y="72"/>
                    <a:pt x="296" y="72"/>
                  </a:cubicBezTo>
                  <a:close/>
                  <a:moveTo>
                    <a:pt x="291" y="97"/>
                  </a:moveTo>
                  <a:cubicBezTo>
                    <a:pt x="291" y="97"/>
                    <a:pt x="292" y="97"/>
                    <a:pt x="292" y="97"/>
                  </a:cubicBezTo>
                  <a:cubicBezTo>
                    <a:pt x="292" y="97"/>
                    <a:pt x="291" y="97"/>
                    <a:pt x="291" y="97"/>
                  </a:cubicBezTo>
                  <a:cubicBezTo>
                    <a:pt x="290" y="90"/>
                    <a:pt x="290" y="85"/>
                    <a:pt x="292" y="80"/>
                  </a:cubicBezTo>
                  <a:cubicBezTo>
                    <a:pt x="290" y="85"/>
                    <a:pt x="290" y="90"/>
                    <a:pt x="291" y="9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Oval 37">
              <a:extLst>
                <a:ext uri="{FF2B5EF4-FFF2-40B4-BE49-F238E27FC236}">
                  <a16:creationId xmlns:a16="http://schemas.microsoft.com/office/drawing/2014/main" id="{7074A0C7-AF54-43AA-A62B-19277F496DC8}"/>
                </a:ext>
              </a:extLst>
            </p:cNvPr>
            <p:cNvSpPr>
              <a:spLocks noChangeArrowheads="1"/>
            </p:cNvSpPr>
            <p:nvPr/>
          </p:nvSpPr>
          <p:spPr bwMode="auto">
            <a:xfrm>
              <a:off x="1955456" y="2838616"/>
              <a:ext cx="1398" cy="1399"/>
            </a:xfrm>
            <a:prstGeom prst="ellipse">
              <a:avLst/>
            </a:pr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41">
              <a:extLst>
                <a:ext uri="{FF2B5EF4-FFF2-40B4-BE49-F238E27FC236}">
                  <a16:creationId xmlns:a16="http://schemas.microsoft.com/office/drawing/2014/main" id="{4729DC70-017A-4BD9-97AE-4E7AF7C1B819}"/>
                </a:ext>
              </a:extLst>
            </p:cNvPr>
            <p:cNvSpPr>
              <a:spLocks/>
            </p:cNvSpPr>
            <p:nvPr/>
          </p:nvSpPr>
          <p:spPr bwMode="auto">
            <a:xfrm>
              <a:off x="1955456" y="2830225"/>
              <a:ext cx="11188" cy="8391"/>
            </a:xfrm>
            <a:custGeom>
              <a:avLst/>
              <a:gdLst>
                <a:gd name="T0" fmla="*/ 3 w 6"/>
                <a:gd name="T1" fmla="*/ 0 h 5"/>
                <a:gd name="T2" fmla="*/ 1 w 6"/>
                <a:gd name="T3" fmla="*/ 0 h 5"/>
                <a:gd name="T4" fmla="*/ 0 w 6"/>
                <a:gd name="T5" fmla="*/ 5 h 5"/>
                <a:gd name="T6" fmla="*/ 3 w 6"/>
                <a:gd name="T7" fmla="*/ 0 h 5"/>
              </a:gdLst>
              <a:ahLst/>
              <a:cxnLst>
                <a:cxn ang="0">
                  <a:pos x="T0" y="T1"/>
                </a:cxn>
                <a:cxn ang="0">
                  <a:pos x="T2" y="T3"/>
                </a:cxn>
                <a:cxn ang="0">
                  <a:pos x="T4" y="T5"/>
                </a:cxn>
                <a:cxn ang="0">
                  <a:pos x="T6" y="T7"/>
                </a:cxn>
              </a:cxnLst>
              <a:rect l="0" t="0" r="r" b="b"/>
              <a:pathLst>
                <a:path w="6" h="5">
                  <a:moveTo>
                    <a:pt x="3" y="0"/>
                  </a:moveTo>
                  <a:cubicBezTo>
                    <a:pt x="3" y="0"/>
                    <a:pt x="2" y="0"/>
                    <a:pt x="1" y="0"/>
                  </a:cubicBezTo>
                  <a:cubicBezTo>
                    <a:pt x="1" y="1"/>
                    <a:pt x="1" y="3"/>
                    <a:pt x="0" y="5"/>
                  </a:cubicBezTo>
                  <a:cubicBezTo>
                    <a:pt x="2" y="3"/>
                    <a:pt x="6" y="4"/>
                    <a:pt x="3"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 name="Freeform 42">
              <a:extLst>
                <a:ext uri="{FF2B5EF4-FFF2-40B4-BE49-F238E27FC236}">
                  <a16:creationId xmlns:a16="http://schemas.microsoft.com/office/drawing/2014/main" id="{B41BEC14-C8CA-49AE-A9B0-BA65DC58A3CC}"/>
                </a:ext>
              </a:extLst>
            </p:cNvPr>
            <p:cNvSpPr>
              <a:spLocks/>
            </p:cNvSpPr>
            <p:nvPr/>
          </p:nvSpPr>
          <p:spPr bwMode="auto">
            <a:xfrm>
              <a:off x="1952659" y="2838616"/>
              <a:ext cx="2797" cy="2797"/>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0"/>
                    <a:pt x="0" y="0"/>
                  </a:cubicBezTo>
                  <a:cubicBezTo>
                    <a:pt x="1" y="0"/>
                    <a:pt x="2" y="1"/>
                    <a:pt x="2" y="2"/>
                  </a:cubicBezTo>
                  <a:cubicBezTo>
                    <a:pt x="2" y="1"/>
                    <a:pt x="2" y="0"/>
                    <a:pt x="2"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 name="Freeform 43">
              <a:extLst>
                <a:ext uri="{FF2B5EF4-FFF2-40B4-BE49-F238E27FC236}">
                  <a16:creationId xmlns:a16="http://schemas.microsoft.com/office/drawing/2014/main" id="{246780F7-6807-4595-BE9E-29AF4602770A}"/>
                </a:ext>
              </a:extLst>
            </p:cNvPr>
            <p:cNvSpPr>
              <a:spLocks noEditPoints="1"/>
            </p:cNvSpPr>
            <p:nvPr/>
          </p:nvSpPr>
          <p:spPr bwMode="auto">
            <a:xfrm>
              <a:off x="4517544" y="3361662"/>
              <a:ext cx="429345" cy="344036"/>
            </a:xfrm>
            <a:custGeom>
              <a:avLst/>
              <a:gdLst>
                <a:gd name="T0" fmla="*/ 101 w 247"/>
                <a:gd name="T1" fmla="*/ 17 h 198"/>
                <a:gd name="T2" fmla="*/ 101 w 247"/>
                <a:gd name="T3" fmla="*/ 5 h 198"/>
                <a:gd name="T4" fmla="*/ 93 w 247"/>
                <a:gd name="T5" fmla="*/ 20 h 198"/>
                <a:gd name="T6" fmla="*/ 93 w 247"/>
                <a:gd name="T7" fmla="*/ 31 h 198"/>
                <a:gd name="T8" fmla="*/ 90 w 247"/>
                <a:gd name="T9" fmla="*/ 44 h 198"/>
                <a:gd name="T10" fmla="*/ 84 w 247"/>
                <a:gd name="T11" fmla="*/ 49 h 198"/>
                <a:gd name="T12" fmla="*/ 59 w 247"/>
                <a:gd name="T13" fmla="*/ 60 h 198"/>
                <a:gd name="T14" fmla="*/ 48 w 247"/>
                <a:gd name="T15" fmla="*/ 60 h 198"/>
                <a:gd name="T16" fmla="*/ 47 w 247"/>
                <a:gd name="T17" fmla="*/ 64 h 198"/>
                <a:gd name="T18" fmla="*/ 48 w 247"/>
                <a:gd name="T19" fmla="*/ 67 h 198"/>
                <a:gd name="T20" fmla="*/ 45 w 247"/>
                <a:gd name="T21" fmla="*/ 79 h 198"/>
                <a:gd name="T22" fmla="*/ 45 w 247"/>
                <a:gd name="T23" fmla="*/ 82 h 198"/>
                <a:gd name="T24" fmla="*/ 41 w 247"/>
                <a:gd name="T25" fmla="*/ 87 h 198"/>
                <a:gd name="T26" fmla="*/ 39 w 247"/>
                <a:gd name="T27" fmla="*/ 94 h 198"/>
                <a:gd name="T28" fmla="*/ 25 w 247"/>
                <a:gd name="T29" fmla="*/ 89 h 198"/>
                <a:gd name="T30" fmla="*/ 17 w 247"/>
                <a:gd name="T31" fmla="*/ 113 h 198"/>
                <a:gd name="T32" fmla="*/ 6 w 247"/>
                <a:gd name="T33" fmla="*/ 125 h 198"/>
                <a:gd name="T34" fmla="*/ 15 w 247"/>
                <a:gd name="T35" fmla="*/ 159 h 198"/>
                <a:gd name="T36" fmla="*/ 25 w 247"/>
                <a:gd name="T37" fmla="*/ 174 h 198"/>
                <a:gd name="T38" fmla="*/ 30 w 247"/>
                <a:gd name="T39" fmla="*/ 178 h 198"/>
                <a:gd name="T40" fmla="*/ 41 w 247"/>
                <a:gd name="T41" fmla="*/ 191 h 198"/>
                <a:gd name="T42" fmla="*/ 54 w 247"/>
                <a:gd name="T43" fmla="*/ 198 h 198"/>
                <a:gd name="T44" fmla="*/ 56 w 247"/>
                <a:gd name="T45" fmla="*/ 190 h 198"/>
                <a:gd name="T46" fmla="*/ 68 w 247"/>
                <a:gd name="T47" fmla="*/ 190 h 198"/>
                <a:gd name="T48" fmla="*/ 91 w 247"/>
                <a:gd name="T49" fmla="*/ 182 h 198"/>
                <a:gd name="T50" fmla="*/ 109 w 247"/>
                <a:gd name="T51" fmla="*/ 180 h 198"/>
                <a:gd name="T52" fmla="*/ 112 w 247"/>
                <a:gd name="T53" fmla="*/ 175 h 198"/>
                <a:gd name="T54" fmla="*/ 117 w 247"/>
                <a:gd name="T55" fmla="*/ 156 h 198"/>
                <a:gd name="T56" fmla="*/ 150 w 247"/>
                <a:gd name="T57" fmla="*/ 104 h 198"/>
                <a:gd name="T58" fmla="*/ 168 w 247"/>
                <a:gd name="T59" fmla="*/ 113 h 198"/>
                <a:gd name="T60" fmla="*/ 179 w 247"/>
                <a:gd name="T61" fmla="*/ 88 h 198"/>
                <a:gd name="T62" fmla="*/ 197 w 247"/>
                <a:gd name="T63" fmla="*/ 85 h 198"/>
                <a:gd name="T64" fmla="*/ 205 w 247"/>
                <a:gd name="T65" fmla="*/ 78 h 198"/>
                <a:gd name="T66" fmla="*/ 214 w 247"/>
                <a:gd name="T67" fmla="*/ 65 h 198"/>
                <a:gd name="T68" fmla="*/ 218 w 247"/>
                <a:gd name="T69" fmla="*/ 57 h 198"/>
                <a:gd name="T70" fmla="*/ 223 w 247"/>
                <a:gd name="T71" fmla="*/ 58 h 198"/>
                <a:gd name="T72" fmla="*/ 235 w 247"/>
                <a:gd name="T73" fmla="*/ 64 h 198"/>
                <a:gd name="T74" fmla="*/ 247 w 247"/>
                <a:gd name="T75" fmla="*/ 61 h 198"/>
                <a:gd name="T76" fmla="*/ 239 w 247"/>
                <a:gd name="T77" fmla="*/ 50 h 198"/>
                <a:gd name="T78" fmla="*/ 221 w 247"/>
                <a:gd name="T79" fmla="*/ 51 h 198"/>
                <a:gd name="T80" fmla="*/ 201 w 247"/>
                <a:gd name="T81" fmla="*/ 53 h 198"/>
                <a:gd name="T82" fmla="*/ 189 w 247"/>
                <a:gd name="T83" fmla="*/ 54 h 198"/>
                <a:gd name="T84" fmla="*/ 155 w 247"/>
                <a:gd name="T85" fmla="*/ 74 h 198"/>
                <a:gd name="T86" fmla="*/ 155 w 247"/>
                <a:gd name="T87" fmla="*/ 39 h 198"/>
                <a:gd name="T88" fmla="*/ 105 w 247"/>
                <a:gd name="T89" fmla="*/ 38 h 198"/>
                <a:gd name="T90" fmla="*/ 101 w 247"/>
                <a:gd name="T91" fmla="*/ 35 h 198"/>
                <a:gd name="T92" fmla="*/ 101 w 247"/>
                <a:gd name="T93" fmla="*/ 17 h 198"/>
                <a:gd name="T94" fmla="*/ 45 w 247"/>
                <a:gd name="T95" fmla="*/ 128 h 198"/>
                <a:gd name="T96" fmla="*/ 46 w 247"/>
                <a:gd name="T97" fmla="*/ 113 h 198"/>
                <a:gd name="T98" fmla="*/ 45 w 247"/>
                <a:gd name="T99" fmla="*/ 128 h 198"/>
                <a:gd name="T100" fmla="*/ 43 w 247"/>
                <a:gd name="T101" fmla="*/ 129 h 198"/>
                <a:gd name="T102" fmla="*/ 45 w 247"/>
                <a:gd name="T103"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198">
                  <a:moveTo>
                    <a:pt x="101" y="17"/>
                  </a:moveTo>
                  <a:cubicBezTo>
                    <a:pt x="101" y="13"/>
                    <a:pt x="101" y="8"/>
                    <a:pt x="101" y="5"/>
                  </a:cubicBezTo>
                  <a:cubicBezTo>
                    <a:pt x="99" y="0"/>
                    <a:pt x="93" y="19"/>
                    <a:pt x="93" y="20"/>
                  </a:cubicBezTo>
                  <a:cubicBezTo>
                    <a:pt x="93" y="24"/>
                    <a:pt x="93" y="27"/>
                    <a:pt x="93" y="31"/>
                  </a:cubicBezTo>
                  <a:cubicBezTo>
                    <a:pt x="92" y="35"/>
                    <a:pt x="91" y="39"/>
                    <a:pt x="90" y="44"/>
                  </a:cubicBezTo>
                  <a:cubicBezTo>
                    <a:pt x="89" y="45"/>
                    <a:pt x="86" y="47"/>
                    <a:pt x="84" y="49"/>
                  </a:cubicBezTo>
                  <a:cubicBezTo>
                    <a:pt x="77" y="57"/>
                    <a:pt x="70" y="61"/>
                    <a:pt x="59" y="60"/>
                  </a:cubicBezTo>
                  <a:cubicBezTo>
                    <a:pt x="56" y="60"/>
                    <a:pt x="52" y="60"/>
                    <a:pt x="48" y="60"/>
                  </a:cubicBezTo>
                  <a:cubicBezTo>
                    <a:pt x="48" y="61"/>
                    <a:pt x="48" y="63"/>
                    <a:pt x="47" y="64"/>
                  </a:cubicBezTo>
                  <a:cubicBezTo>
                    <a:pt x="48" y="65"/>
                    <a:pt x="48" y="66"/>
                    <a:pt x="48" y="67"/>
                  </a:cubicBezTo>
                  <a:cubicBezTo>
                    <a:pt x="47" y="71"/>
                    <a:pt x="46" y="75"/>
                    <a:pt x="45" y="79"/>
                  </a:cubicBezTo>
                  <a:cubicBezTo>
                    <a:pt x="43" y="80"/>
                    <a:pt x="43" y="81"/>
                    <a:pt x="45" y="82"/>
                  </a:cubicBezTo>
                  <a:cubicBezTo>
                    <a:pt x="44" y="84"/>
                    <a:pt x="42" y="86"/>
                    <a:pt x="41" y="87"/>
                  </a:cubicBezTo>
                  <a:cubicBezTo>
                    <a:pt x="40" y="89"/>
                    <a:pt x="40" y="91"/>
                    <a:pt x="39" y="94"/>
                  </a:cubicBezTo>
                  <a:cubicBezTo>
                    <a:pt x="34" y="92"/>
                    <a:pt x="30" y="90"/>
                    <a:pt x="25" y="89"/>
                  </a:cubicBezTo>
                  <a:cubicBezTo>
                    <a:pt x="22" y="97"/>
                    <a:pt x="19" y="105"/>
                    <a:pt x="17" y="113"/>
                  </a:cubicBezTo>
                  <a:cubicBezTo>
                    <a:pt x="14" y="122"/>
                    <a:pt x="14" y="122"/>
                    <a:pt x="6" y="125"/>
                  </a:cubicBezTo>
                  <a:cubicBezTo>
                    <a:pt x="0" y="139"/>
                    <a:pt x="8" y="149"/>
                    <a:pt x="15" y="159"/>
                  </a:cubicBezTo>
                  <a:cubicBezTo>
                    <a:pt x="19" y="164"/>
                    <a:pt x="21" y="169"/>
                    <a:pt x="25" y="174"/>
                  </a:cubicBezTo>
                  <a:cubicBezTo>
                    <a:pt x="27" y="175"/>
                    <a:pt x="28" y="177"/>
                    <a:pt x="30" y="178"/>
                  </a:cubicBezTo>
                  <a:cubicBezTo>
                    <a:pt x="34" y="182"/>
                    <a:pt x="37" y="186"/>
                    <a:pt x="41" y="191"/>
                  </a:cubicBezTo>
                  <a:cubicBezTo>
                    <a:pt x="45" y="193"/>
                    <a:pt x="50" y="195"/>
                    <a:pt x="54" y="198"/>
                  </a:cubicBezTo>
                  <a:cubicBezTo>
                    <a:pt x="55" y="195"/>
                    <a:pt x="56" y="192"/>
                    <a:pt x="56" y="190"/>
                  </a:cubicBezTo>
                  <a:cubicBezTo>
                    <a:pt x="61" y="190"/>
                    <a:pt x="64" y="189"/>
                    <a:pt x="68" y="190"/>
                  </a:cubicBezTo>
                  <a:cubicBezTo>
                    <a:pt x="77" y="192"/>
                    <a:pt x="83" y="190"/>
                    <a:pt x="91" y="182"/>
                  </a:cubicBezTo>
                  <a:cubicBezTo>
                    <a:pt x="97" y="182"/>
                    <a:pt x="103" y="181"/>
                    <a:pt x="109" y="180"/>
                  </a:cubicBezTo>
                  <a:cubicBezTo>
                    <a:pt x="112" y="180"/>
                    <a:pt x="112" y="177"/>
                    <a:pt x="112" y="175"/>
                  </a:cubicBezTo>
                  <a:cubicBezTo>
                    <a:pt x="113" y="168"/>
                    <a:pt x="112" y="163"/>
                    <a:pt x="117" y="156"/>
                  </a:cubicBezTo>
                  <a:cubicBezTo>
                    <a:pt x="130" y="140"/>
                    <a:pt x="143" y="125"/>
                    <a:pt x="150" y="104"/>
                  </a:cubicBezTo>
                  <a:cubicBezTo>
                    <a:pt x="156" y="108"/>
                    <a:pt x="161" y="116"/>
                    <a:pt x="168" y="113"/>
                  </a:cubicBezTo>
                  <a:cubicBezTo>
                    <a:pt x="172" y="104"/>
                    <a:pt x="175" y="97"/>
                    <a:pt x="179" y="88"/>
                  </a:cubicBezTo>
                  <a:cubicBezTo>
                    <a:pt x="187" y="93"/>
                    <a:pt x="192" y="90"/>
                    <a:pt x="197" y="85"/>
                  </a:cubicBezTo>
                  <a:cubicBezTo>
                    <a:pt x="199" y="82"/>
                    <a:pt x="203" y="81"/>
                    <a:pt x="205" y="78"/>
                  </a:cubicBezTo>
                  <a:cubicBezTo>
                    <a:pt x="209" y="75"/>
                    <a:pt x="214" y="72"/>
                    <a:pt x="214" y="65"/>
                  </a:cubicBezTo>
                  <a:cubicBezTo>
                    <a:pt x="213" y="63"/>
                    <a:pt x="216" y="60"/>
                    <a:pt x="218" y="57"/>
                  </a:cubicBezTo>
                  <a:cubicBezTo>
                    <a:pt x="220" y="58"/>
                    <a:pt x="222" y="58"/>
                    <a:pt x="223" y="58"/>
                  </a:cubicBezTo>
                  <a:cubicBezTo>
                    <a:pt x="227" y="60"/>
                    <a:pt x="231" y="62"/>
                    <a:pt x="235" y="64"/>
                  </a:cubicBezTo>
                  <a:cubicBezTo>
                    <a:pt x="242" y="69"/>
                    <a:pt x="242" y="69"/>
                    <a:pt x="247" y="61"/>
                  </a:cubicBezTo>
                  <a:cubicBezTo>
                    <a:pt x="245" y="57"/>
                    <a:pt x="242" y="54"/>
                    <a:pt x="239" y="50"/>
                  </a:cubicBezTo>
                  <a:cubicBezTo>
                    <a:pt x="233" y="50"/>
                    <a:pt x="227" y="49"/>
                    <a:pt x="221" y="51"/>
                  </a:cubicBezTo>
                  <a:cubicBezTo>
                    <a:pt x="214" y="53"/>
                    <a:pt x="208" y="54"/>
                    <a:pt x="201" y="53"/>
                  </a:cubicBezTo>
                  <a:cubicBezTo>
                    <a:pt x="197" y="52"/>
                    <a:pt x="193" y="53"/>
                    <a:pt x="189" y="54"/>
                  </a:cubicBezTo>
                  <a:cubicBezTo>
                    <a:pt x="178" y="60"/>
                    <a:pt x="167" y="67"/>
                    <a:pt x="155" y="74"/>
                  </a:cubicBezTo>
                  <a:cubicBezTo>
                    <a:pt x="155" y="62"/>
                    <a:pt x="155" y="50"/>
                    <a:pt x="155" y="39"/>
                  </a:cubicBezTo>
                  <a:cubicBezTo>
                    <a:pt x="138" y="39"/>
                    <a:pt x="122" y="38"/>
                    <a:pt x="105" y="38"/>
                  </a:cubicBezTo>
                  <a:cubicBezTo>
                    <a:pt x="102" y="39"/>
                    <a:pt x="101" y="38"/>
                    <a:pt x="101" y="35"/>
                  </a:cubicBezTo>
                  <a:cubicBezTo>
                    <a:pt x="101" y="29"/>
                    <a:pt x="101" y="23"/>
                    <a:pt x="101" y="17"/>
                  </a:cubicBezTo>
                  <a:close/>
                  <a:moveTo>
                    <a:pt x="45" y="128"/>
                  </a:moveTo>
                  <a:cubicBezTo>
                    <a:pt x="45" y="123"/>
                    <a:pt x="46" y="118"/>
                    <a:pt x="46" y="113"/>
                  </a:cubicBezTo>
                  <a:cubicBezTo>
                    <a:pt x="46" y="118"/>
                    <a:pt x="45" y="123"/>
                    <a:pt x="45" y="128"/>
                  </a:cubicBezTo>
                  <a:cubicBezTo>
                    <a:pt x="44" y="128"/>
                    <a:pt x="44" y="129"/>
                    <a:pt x="43" y="129"/>
                  </a:cubicBezTo>
                  <a:cubicBezTo>
                    <a:pt x="44" y="129"/>
                    <a:pt x="44" y="128"/>
                    <a:pt x="45" y="12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Freeform 44">
              <a:extLst>
                <a:ext uri="{FF2B5EF4-FFF2-40B4-BE49-F238E27FC236}">
                  <a16:creationId xmlns:a16="http://schemas.microsoft.com/office/drawing/2014/main" id="{54829F7C-BC3F-4011-8FF2-B0511FABBDEA}"/>
                </a:ext>
              </a:extLst>
            </p:cNvPr>
            <p:cNvSpPr>
              <a:spLocks/>
            </p:cNvSpPr>
            <p:nvPr/>
          </p:nvSpPr>
          <p:spPr bwMode="auto">
            <a:xfrm>
              <a:off x="3598717" y="2533739"/>
              <a:ext cx="523046" cy="558010"/>
            </a:xfrm>
            <a:custGeom>
              <a:avLst/>
              <a:gdLst>
                <a:gd name="T0" fmla="*/ 10 w 301"/>
                <a:gd name="T1" fmla="*/ 81 h 321"/>
                <a:gd name="T2" fmla="*/ 13 w 301"/>
                <a:gd name="T3" fmla="*/ 110 h 321"/>
                <a:gd name="T4" fmla="*/ 6 w 301"/>
                <a:gd name="T5" fmla="*/ 156 h 321"/>
                <a:gd name="T6" fmla="*/ 41 w 301"/>
                <a:gd name="T7" fmla="*/ 184 h 321"/>
                <a:gd name="T8" fmla="*/ 56 w 301"/>
                <a:gd name="T9" fmla="*/ 203 h 321"/>
                <a:gd name="T10" fmla="*/ 64 w 301"/>
                <a:gd name="T11" fmla="*/ 215 h 321"/>
                <a:gd name="T12" fmla="*/ 83 w 301"/>
                <a:gd name="T13" fmla="*/ 231 h 321"/>
                <a:gd name="T14" fmla="*/ 91 w 301"/>
                <a:gd name="T15" fmla="*/ 264 h 321"/>
                <a:gd name="T16" fmla="*/ 91 w 301"/>
                <a:gd name="T17" fmla="*/ 266 h 321"/>
                <a:gd name="T18" fmla="*/ 91 w 301"/>
                <a:gd name="T19" fmla="*/ 285 h 321"/>
                <a:gd name="T20" fmla="*/ 96 w 301"/>
                <a:gd name="T21" fmla="*/ 306 h 321"/>
                <a:gd name="T22" fmla="*/ 110 w 301"/>
                <a:gd name="T23" fmla="*/ 311 h 321"/>
                <a:gd name="T24" fmla="*/ 115 w 301"/>
                <a:gd name="T25" fmla="*/ 318 h 321"/>
                <a:gd name="T26" fmla="*/ 146 w 301"/>
                <a:gd name="T27" fmla="*/ 316 h 321"/>
                <a:gd name="T28" fmla="*/ 231 w 301"/>
                <a:gd name="T29" fmla="*/ 320 h 321"/>
                <a:gd name="T30" fmla="*/ 261 w 301"/>
                <a:gd name="T31" fmla="*/ 320 h 321"/>
                <a:gd name="T32" fmla="*/ 257 w 301"/>
                <a:gd name="T33" fmla="*/ 268 h 321"/>
                <a:gd name="T34" fmla="*/ 263 w 301"/>
                <a:gd name="T35" fmla="*/ 227 h 321"/>
                <a:gd name="T36" fmla="*/ 277 w 301"/>
                <a:gd name="T37" fmla="*/ 182 h 321"/>
                <a:gd name="T38" fmla="*/ 301 w 301"/>
                <a:gd name="T39" fmla="*/ 125 h 321"/>
                <a:gd name="T40" fmla="*/ 255 w 301"/>
                <a:gd name="T41" fmla="*/ 169 h 321"/>
                <a:gd name="T42" fmla="*/ 247 w 301"/>
                <a:gd name="T43" fmla="*/ 171 h 321"/>
                <a:gd name="T44" fmla="*/ 262 w 301"/>
                <a:gd name="T45" fmla="*/ 131 h 321"/>
                <a:gd name="T46" fmla="*/ 253 w 301"/>
                <a:gd name="T47" fmla="*/ 110 h 321"/>
                <a:gd name="T48" fmla="*/ 250 w 301"/>
                <a:gd name="T49" fmla="*/ 99 h 321"/>
                <a:gd name="T50" fmla="*/ 242 w 301"/>
                <a:gd name="T51" fmla="*/ 86 h 321"/>
                <a:gd name="T52" fmla="*/ 185 w 301"/>
                <a:gd name="T53" fmla="*/ 63 h 321"/>
                <a:gd name="T54" fmla="*/ 134 w 301"/>
                <a:gd name="T55" fmla="*/ 41 h 321"/>
                <a:gd name="T56" fmla="*/ 115 w 301"/>
                <a:gd name="T57" fmla="*/ 26 h 321"/>
                <a:gd name="T58" fmla="*/ 101 w 301"/>
                <a:gd name="T59" fmla="*/ 0 h 321"/>
                <a:gd name="T60" fmla="*/ 39 w 301"/>
                <a:gd name="T61" fmla="*/ 17 h 321"/>
                <a:gd name="T62" fmla="*/ 31 w 301"/>
                <a:gd name="T63" fmla="*/ 2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321">
                  <a:moveTo>
                    <a:pt x="31" y="67"/>
                  </a:moveTo>
                  <a:cubicBezTo>
                    <a:pt x="24" y="72"/>
                    <a:pt x="17" y="76"/>
                    <a:pt x="10" y="81"/>
                  </a:cubicBezTo>
                  <a:cubicBezTo>
                    <a:pt x="3" y="85"/>
                    <a:pt x="3" y="86"/>
                    <a:pt x="0" y="97"/>
                  </a:cubicBezTo>
                  <a:cubicBezTo>
                    <a:pt x="9" y="96"/>
                    <a:pt x="10" y="104"/>
                    <a:pt x="13" y="110"/>
                  </a:cubicBezTo>
                  <a:cubicBezTo>
                    <a:pt x="17" y="115"/>
                    <a:pt x="13" y="121"/>
                    <a:pt x="6" y="127"/>
                  </a:cubicBezTo>
                  <a:cubicBezTo>
                    <a:pt x="6" y="136"/>
                    <a:pt x="7" y="146"/>
                    <a:pt x="6" y="156"/>
                  </a:cubicBezTo>
                  <a:cubicBezTo>
                    <a:pt x="6" y="161"/>
                    <a:pt x="8" y="163"/>
                    <a:pt x="12" y="166"/>
                  </a:cubicBezTo>
                  <a:cubicBezTo>
                    <a:pt x="21" y="173"/>
                    <a:pt x="31" y="179"/>
                    <a:pt x="41" y="184"/>
                  </a:cubicBezTo>
                  <a:cubicBezTo>
                    <a:pt x="46" y="186"/>
                    <a:pt x="49" y="188"/>
                    <a:pt x="50" y="194"/>
                  </a:cubicBezTo>
                  <a:cubicBezTo>
                    <a:pt x="50" y="198"/>
                    <a:pt x="53" y="201"/>
                    <a:pt x="56" y="203"/>
                  </a:cubicBezTo>
                  <a:cubicBezTo>
                    <a:pt x="60" y="206"/>
                    <a:pt x="62" y="210"/>
                    <a:pt x="65" y="214"/>
                  </a:cubicBezTo>
                  <a:cubicBezTo>
                    <a:pt x="64" y="215"/>
                    <a:pt x="64" y="215"/>
                    <a:pt x="64" y="215"/>
                  </a:cubicBezTo>
                  <a:cubicBezTo>
                    <a:pt x="69" y="217"/>
                    <a:pt x="75" y="219"/>
                    <a:pt x="80" y="222"/>
                  </a:cubicBezTo>
                  <a:cubicBezTo>
                    <a:pt x="82" y="224"/>
                    <a:pt x="83" y="228"/>
                    <a:pt x="83" y="231"/>
                  </a:cubicBezTo>
                  <a:cubicBezTo>
                    <a:pt x="84" y="234"/>
                    <a:pt x="84" y="238"/>
                    <a:pt x="83" y="241"/>
                  </a:cubicBezTo>
                  <a:cubicBezTo>
                    <a:pt x="83" y="250"/>
                    <a:pt x="84" y="258"/>
                    <a:pt x="91" y="264"/>
                  </a:cubicBezTo>
                  <a:cubicBezTo>
                    <a:pt x="91" y="264"/>
                    <a:pt x="92" y="264"/>
                    <a:pt x="93" y="264"/>
                  </a:cubicBezTo>
                  <a:cubicBezTo>
                    <a:pt x="92" y="265"/>
                    <a:pt x="92" y="265"/>
                    <a:pt x="91" y="266"/>
                  </a:cubicBezTo>
                  <a:cubicBezTo>
                    <a:pt x="91" y="267"/>
                    <a:pt x="91" y="269"/>
                    <a:pt x="90" y="270"/>
                  </a:cubicBezTo>
                  <a:cubicBezTo>
                    <a:pt x="93" y="276"/>
                    <a:pt x="94" y="279"/>
                    <a:pt x="91" y="285"/>
                  </a:cubicBezTo>
                  <a:cubicBezTo>
                    <a:pt x="91" y="289"/>
                    <a:pt x="91" y="294"/>
                    <a:pt x="92" y="298"/>
                  </a:cubicBezTo>
                  <a:cubicBezTo>
                    <a:pt x="96" y="299"/>
                    <a:pt x="95" y="303"/>
                    <a:pt x="96" y="306"/>
                  </a:cubicBezTo>
                  <a:cubicBezTo>
                    <a:pt x="98" y="306"/>
                    <a:pt x="100" y="307"/>
                    <a:pt x="103" y="307"/>
                  </a:cubicBezTo>
                  <a:cubicBezTo>
                    <a:pt x="106" y="306"/>
                    <a:pt x="110" y="305"/>
                    <a:pt x="110" y="311"/>
                  </a:cubicBezTo>
                  <a:cubicBezTo>
                    <a:pt x="110" y="312"/>
                    <a:pt x="110" y="312"/>
                    <a:pt x="110" y="313"/>
                  </a:cubicBezTo>
                  <a:cubicBezTo>
                    <a:pt x="112" y="315"/>
                    <a:pt x="114" y="316"/>
                    <a:pt x="115" y="318"/>
                  </a:cubicBezTo>
                  <a:cubicBezTo>
                    <a:pt x="124" y="318"/>
                    <a:pt x="132" y="318"/>
                    <a:pt x="141" y="318"/>
                  </a:cubicBezTo>
                  <a:cubicBezTo>
                    <a:pt x="143" y="317"/>
                    <a:pt x="145" y="316"/>
                    <a:pt x="146" y="316"/>
                  </a:cubicBezTo>
                  <a:cubicBezTo>
                    <a:pt x="162" y="316"/>
                    <a:pt x="177" y="316"/>
                    <a:pt x="193" y="316"/>
                  </a:cubicBezTo>
                  <a:cubicBezTo>
                    <a:pt x="205" y="317"/>
                    <a:pt x="218" y="319"/>
                    <a:pt x="231" y="320"/>
                  </a:cubicBezTo>
                  <a:cubicBezTo>
                    <a:pt x="239" y="321"/>
                    <a:pt x="246" y="321"/>
                    <a:pt x="254" y="321"/>
                  </a:cubicBezTo>
                  <a:cubicBezTo>
                    <a:pt x="256" y="320"/>
                    <a:pt x="258" y="320"/>
                    <a:pt x="261" y="320"/>
                  </a:cubicBezTo>
                  <a:cubicBezTo>
                    <a:pt x="259" y="312"/>
                    <a:pt x="259" y="306"/>
                    <a:pt x="257" y="299"/>
                  </a:cubicBezTo>
                  <a:cubicBezTo>
                    <a:pt x="254" y="289"/>
                    <a:pt x="253" y="278"/>
                    <a:pt x="257" y="268"/>
                  </a:cubicBezTo>
                  <a:cubicBezTo>
                    <a:pt x="258" y="266"/>
                    <a:pt x="258" y="264"/>
                    <a:pt x="258" y="262"/>
                  </a:cubicBezTo>
                  <a:cubicBezTo>
                    <a:pt x="260" y="251"/>
                    <a:pt x="262" y="239"/>
                    <a:pt x="263" y="227"/>
                  </a:cubicBezTo>
                  <a:cubicBezTo>
                    <a:pt x="264" y="219"/>
                    <a:pt x="267" y="212"/>
                    <a:pt x="271" y="205"/>
                  </a:cubicBezTo>
                  <a:cubicBezTo>
                    <a:pt x="275" y="198"/>
                    <a:pt x="274" y="189"/>
                    <a:pt x="277" y="182"/>
                  </a:cubicBezTo>
                  <a:cubicBezTo>
                    <a:pt x="284" y="164"/>
                    <a:pt x="292" y="147"/>
                    <a:pt x="300" y="130"/>
                  </a:cubicBezTo>
                  <a:cubicBezTo>
                    <a:pt x="300" y="129"/>
                    <a:pt x="301" y="127"/>
                    <a:pt x="301" y="125"/>
                  </a:cubicBezTo>
                  <a:cubicBezTo>
                    <a:pt x="295" y="123"/>
                    <a:pt x="292" y="126"/>
                    <a:pt x="290" y="130"/>
                  </a:cubicBezTo>
                  <a:cubicBezTo>
                    <a:pt x="281" y="146"/>
                    <a:pt x="270" y="159"/>
                    <a:pt x="255" y="169"/>
                  </a:cubicBezTo>
                  <a:cubicBezTo>
                    <a:pt x="253" y="171"/>
                    <a:pt x="251" y="172"/>
                    <a:pt x="248" y="173"/>
                  </a:cubicBezTo>
                  <a:cubicBezTo>
                    <a:pt x="248" y="172"/>
                    <a:pt x="247" y="171"/>
                    <a:pt x="247" y="171"/>
                  </a:cubicBezTo>
                  <a:cubicBezTo>
                    <a:pt x="254" y="159"/>
                    <a:pt x="260" y="147"/>
                    <a:pt x="267" y="135"/>
                  </a:cubicBezTo>
                  <a:cubicBezTo>
                    <a:pt x="265" y="134"/>
                    <a:pt x="262" y="133"/>
                    <a:pt x="262" y="131"/>
                  </a:cubicBezTo>
                  <a:cubicBezTo>
                    <a:pt x="261" y="127"/>
                    <a:pt x="261" y="123"/>
                    <a:pt x="261" y="119"/>
                  </a:cubicBezTo>
                  <a:cubicBezTo>
                    <a:pt x="260" y="115"/>
                    <a:pt x="252" y="116"/>
                    <a:pt x="253" y="110"/>
                  </a:cubicBezTo>
                  <a:cubicBezTo>
                    <a:pt x="248" y="111"/>
                    <a:pt x="249" y="105"/>
                    <a:pt x="246" y="103"/>
                  </a:cubicBezTo>
                  <a:cubicBezTo>
                    <a:pt x="248" y="101"/>
                    <a:pt x="249" y="100"/>
                    <a:pt x="250" y="99"/>
                  </a:cubicBezTo>
                  <a:cubicBezTo>
                    <a:pt x="250" y="94"/>
                    <a:pt x="242" y="93"/>
                    <a:pt x="244" y="87"/>
                  </a:cubicBezTo>
                  <a:cubicBezTo>
                    <a:pt x="243" y="87"/>
                    <a:pt x="242" y="86"/>
                    <a:pt x="242" y="86"/>
                  </a:cubicBezTo>
                  <a:cubicBezTo>
                    <a:pt x="240" y="78"/>
                    <a:pt x="233" y="78"/>
                    <a:pt x="226" y="75"/>
                  </a:cubicBezTo>
                  <a:cubicBezTo>
                    <a:pt x="213" y="71"/>
                    <a:pt x="198" y="70"/>
                    <a:pt x="185" y="63"/>
                  </a:cubicBezTo>
                  <a:cubicBezTo>
                    <a:pt x="174" y="64"/>
                    <a:pt x="164" y="56"/>
                    <a:pt x="154" y="55"/>
                  </a:cubicBezTo>
                  <a:cubicBezTo>
                    <a:pt x="145" y="53"/>
                    <a:pt x="139" y="49"/>
                    <a:pt x="134" y="41"/>
                  </a:cubicBezTo>
                  <a:cubicBezTo>
                    <a:pt x="132" y="37"/>
                    <a:pt x="129" y="33"/>
                    <a:pt x="126" y="29"/>
                  </a:cubicBezTo>
                  <a:cubicBezTo>
                    <a:pt x="123" y="25"/>
                    <a:pt x="119" y="26"/>
                    <a:pt x="115" y="26"/>
                  </a:cubicBezTo>
                  <a:cubicBezTo>
                    <a:pt x="110" y="26"/>
                    <a:pt x="105" y="26"/>
                    <a:pt x="100" y="26"/>
                  </a:cubicBezTo>
                  <a:cubicBezTo>
                    <a:pt x="100" y="16"/>
                    <a:pt x="111" y="8"/>
                    <a:pt x="101" y="0"/>
                  </a:cubicBezTo>
                  <a:cubicBezTo>
                    <a:pt x="92" y="4"/>
                    <a:pt x="83" y="8"/>
                    <a:pt x="74" y="12"/>
                  </a:cubicBezTo>
                  <a:cubicBezTo>
                    <a:pt x="63" y="16"/>
                    <a:pt x="51" y="18"/>
                    <a:pt x="39" y="17"/>
                  </a:cubicBezTo>
                  <a:cubicBezTo>
                    <a:pt x="39" y="17"/>
                    <a:pt x="39" y="17"/>
                    <a:pt x="38" y="17"/>
                  </a:cubicBezTo>
                  <a:cubicBezTo>
                    <a:pt x="36" y="20"/>
                    <a:pt x="34" y="23"/>
                    <a:pt x="31" y="28"/>
                  </a:cubicBezTo>
                  <a:cubicBezTo>
                    <a:pt x="31" y="39"/>
                    <a:pt x="31" y="53"/>
                    <a:pt x="31" y="6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Freeform 45">
              <a:extLst>
                <a:ext uri="{FF2B5EF4-FFF2-40B4-BE49-F238E27FC236}">
                  <a16:creationId xmlns:a16="http://schemas.microsoft.com/office/drawing/2014/main" id="{41AE75AC-F3D2-4D18-9D47-6B438B2AA4C6}"/>
                </a:ext>
              </a:extLst>
            </p:cNvPr>
            <p:cNvSpPr>
              <a:spLocks/>
            </p:cNvSpPr>
            <p:nvPr/>
          </p:nvSpPr>
          <p:spPr bwMode="auto">
            <a:xfrm>
              <a:off x="3664447" y="25645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46">
              <a:extLst>
                <a:ext uri="{FF2B5EF4-FFF2-40B4-BE49-F238E27FC236}">
                  <a16:creationId xmlns:a16="http://schemas.microsoft.com/office/drawing/2014/main" id="{C79A19FE-C75E-4A26-B8A7-D3A863ED161C}"/>
                </a:ext>
              </a:extLst>
            </p:cNvPr>
            <p:cNvSpPr>
              <a:spLocks/>
            </p:cNvSpPr>
            <p:nvPr/>
          </p:nvSpPr>
          <p:spPr bwMode="auto">
            <a:xfrm>
              <a:off x="3713396" y="3095944"/>
              <a:ext cx="358021" cy="625139"/>
            </a:xfrm>
            <a:custGeom>
              <a:avLst/>
              <a:gdLst>
                <a:gd name="T0" fmla="*/ 198 w 206"/>
                <a:gd name="T1" fmla="*/ 19 h 360"/>
                <a:gd name="T2" fmla="*/ 195 w 206"/>
                <a:gd name="T3" fmla="*/ 16 h 360"/>
                <a:gd name="T4" fmla="*/ 195 w 206"/>
                <a:gd name="T5" fmla="*/ 5 h 360"/>
                <a:gd name="T6" fmla="*/ 195 w 206"/>
                <a:gd name="T7" fmla="*/ 5 h 360"/>
                <a:gd name="T8" fmla="*/ 159 w 206"/>
                <a:gd name="T9" fmla="*/ 4 h 360"/>
                <a:gd name="T10" fmla="*/ 110 w 206"/>
                <a:gd name="T11" fmla="*/ 2 h 360"/>
                <a:gd name="T12" fmla="*/ 108 w 206"/>
                <a:gd name="T13" fmla="*/ 1 h 360"/>
                <a:gd name="T14" fmla="*/ 82 w 206"/>
                <a:gd name="T15" fmla="*/ 0 h 360"/>
                <a:gd name="T16" fmla="*/ 71 w 206"/>
                <a:gd name="T17" fmla="*/ 2 h 360"/>
                <a:gd name="T18" fmla="*/ 56 w 206"/>
                <a:gd name="T19" fmla="*/ 2 h 360"/>
                <a:gd name="T20" fmla="*/ 61 w 206"/>
                <a:gd name="T21" fmla="*/ 12 h 360"/>
                <a:gd name="T22" fmla="*/ 68 w 206"/>
                <a:gd name="T23" fmla="*/ 19 h 360"/>
                <a:gd name="T24" fmla="*/ 77 w 206"/>
                <a:gd name="T25" fmla="*/ 34 h 360"/>
                <a:gd name="T26" fmla="*/ 77 w 206"/>
                <a:gd name="T27" fmla="*/ 47 h 360"/>
                <a:gd name="T28" fmla="*/ 71 w 206"/>
                <a:gd name="T29" fmla="*/ 48 h 360"/>
                <a:gd name="T30" fmla="*/ 68 w 206"/>
                <a:gd name="T31" fmla="*/ 52 h 360"/>
                <a:gd name="T32" fmla="*/ 69 w 206"/>
                <a:gd name="T33" fmla="*/ 55 h 360"/>
                <a:gd name="T34" fmla="*/ 70 w 206"/>
                <a:gd name="T35" fmla="*/ 61 h 360"/>
                <a:gd name="T36" fmla="*/ 69 w 206"/>
                <a:gd name="T37" fmla="*/ 55 h 360"/>
                <a:gd name="T38" fmla="*/ 68 w 206"/>
                <a:gd name="T39" fmla="*/ 52 h 360"/>
                <a:gd name="T40" fmla="*/ 66 w 206"/>
                <a:gd name="T41" fmla="*/ 54 h 360"/>
                <a:gd name="T42" fmla="*/ 66 w 206"/>
                <a:gd name="T43" fmla="*/ 67 h 360"/>
                <a:gd name="T44" fmla="*/ 58 w 206"/>
                <a:gd name="T45" fmla="*/ 70 h 360"/>
                <a:gd name="T46" fmla="*/ 56 w 206"/>
                <a:gd name="T47" fmla="*/ 70 h 360"/>
                <a:gd name="T48" fmla="*/ 30 w 206"/>
                <a:gd name="T49" fmla="*/ 74 h 360"/>
                <a:gd name="T50" fmla="*/ 33 w 206"/>
                <a:gd name="T51" fmla="*/ 93 h 360"/>
                <a:gd name="T52" fmla="*/ 33 w 206"/>
                <a:gd name="T53" fmla="*/ 100 h 360"/>
                <a:gd name="T54" fmla="*/ 27 w 206"/>
                <a:gd name="T55" fmla="*/ 122 h 360"/>
                <a:gd name="T56" fmla="*/ 13 w 206"/>
                <a:gd name="T57" fmla="*/ 132 h 360"/>
                <a:gd name="T58" fmla="*/ 15 w 206"/>
                <a:gd name="T59" fmla="*/ 138 h 360"/>
                <a:gd name="T60" fmla="*/ 12 w 206"/>
                <a:gd name="T61" fmla="*/ 143 h 360"/>
                <a:gd name="T62" fmla="*/ 18 w 206"/>
                <a:gd name="T63" fmla="*/ 191 h 360"/>
                <a:gd name="T64" fmla="*/ 44 w 206"/>
                <a:gd name="T65" fmla="*/ 213 h 360"/>
                <a:gd name="T66" fmla="*/ 45 w 206"/>
                <a:gd name="T67" fmla="*/ 227 h 360"/>
                <a:gd name="T68" fmla="*/ 49 w 206"/>
                <a:gd name="T69" fmla="*/ 240 h 360"/>
                <a:gd name="T70" fmla="*/ 67 w 206"/>
                <a:gd name="T71" fmla="*/ 238 h 360"/>
                <a:gd name="T72" fmla="*/ 78 w 206"/>
                <a:gd name="T73" fmla="*/ 244 h 360"/>
                <a:gd name="T74" fmla="*/ 63 w 206"/>
                <a:gd name="T75" fmla="*/ 284 h 360"/>
                <a:gd name="T76" fmla="*/ 106 w 206"/>
                <a:gd name="T77" fmla="*/ 320 h 360"/>
                <a:gd name="T78" fmla="*/ 119 w 206"/>
                <a:gd name="T79" fmla="*/ 360 h 360"/>
                <a:gd name="T80" fmla="*/ 124 w 206"/>
                <a:gd name="T81" fmla="*/ 355 h 360"/>
                <a:gd name="T82" fmla="*/ 127 w 206"/>
                <a:gd name="T83" fmla="*/ 350 h 360"/>
                <a:gd name="T84" fmla="*/ 148 w 206"/>
                <a:gd name="T85" fmla="*/ 355 h 360"/>
                <a:gd name="T86" fmla="*/ 152 w 206"/>
                <a:gd name="T87" fmla="*/ 357 h 360"/>
                <a:gd name="T88" fmla="*/ 158 w 206"/>
                <a:gd name="T89" fmla="*/ 357 h 360"/>
                <a:gd name="T90" fmla="*/ 155 w 206"/>
                <a:gd name="T91" fmla="*/ 346 h 360"/>
                <a:gd name="T92" fmla="*/ 160 w 206"/>
                <a:gd name="T93" fmla="*/ 335 h 360"/>
                <a:gd name="T94" fmla="*/ 177 w 206"/>
                <a:gd name="T95" fmla="*/ 335 h 360"/>
                <a:gd name="T96" fmla="*/ 177 w 206"/>
                <a:gd name="T97" fmla="*/ 316 h 360"/>
                <a:gd name="T98" fmla="*/ 180 w 206"/>
                <a:gd name="T99" fmla="*/ 304 h 360"/>
                <a:gd name="T100" fmla="*/ 183 w 206"/>
                <a:gd name="T101" fmla="*/ 281 h 360"/>
                <a:gd name="T102" fmla="*/ 187 w 206"/>
                <a:gd name="T103" fmla="*/ 278 h 360"/>
                <a:gd name="T104" fmla="*/ 190 w 206"/>
                <a:gd name="T105" fmla="*/ 271 h 360"/>
                <a:gd name="T106" fmla="*/ 200 w 206"/>
                <a:gd name="T107" fmla="*/ 234 h 360"/>
                <a:gd name="T108" fmla="*/ 200 w 206"/>
                <a:gd name="T109" fmla="*/ 223 h 360"/>
                <a:gd name="T110" fmla="*/ 202 w 206"/>
                <a:gd name="T111" fmla="*/ 202 h 360"/>
                <a:gd name="T112" fmla="*/ 202 w 206"/>
                <a:gd name="T113" fmla="*/ 152 h 360"/>
                <a:gd name="T114" fmla="*/ 202 w 206"/>
                <a:gd name="T115" fmla="*/ 43 h 360"/>
                <a:gd name="T116" fmla="*/ 198 w 206"/>
                <a:gd name="T117" fmla="*/ 26 h 360"/>
                <a:gd name="T118" fmla="*/ 198 w 206"/>
                <a:gd name="T119" fmla="*/ 1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360">
                  <a:moveTo>
                    <a:pt x="198" y="19"/>
                  </a:moveTo>
                  <a:cubicBezTo>
                    <a:pt x="197" y="18"/>
                    <a:pt x="195" y="17"/>
                    <a:pt x="195" y="16"/>
                  </a:cubicBezTo>
                  <a:cubicBezTo>
                    <a:pt x="195" y="12"/>
                    <a:pt x="195" y="9"/>
                    <a:pt x="195" y="5"/>
                  </a:cubicBezTo>
                  <a:cubicBezTo>
                    <a:pt x="195" y="5"/>
                    <a:pt x="195" y="5"/>
                    <a:pt x="195" y="5"/>
                  </a:cubicBezTo>
                  <a:cubicBezTo>
                    <a:pt x="183" y="5"/>
                    <a:pt x="171" y="5"/>
                    <a:pt x="159" y="4"/>
                  </a:cubicBezTo>
                  <a:cubicBezTo>
                    <a:pt x="143" y="4"/>
                    <a:pt x="127" y="3"/>
                    <a:pt x="110" y="2"/>
                  </a:cubicBezTo>
                  <a:cubicBezTo>
                    <a:pt x="110" y="2"/>
                    <a:pt x="109" y="1"/>
                    <a:pt x="108" y="1"/>
                  </a:cubicBezTo>
                  <a:cubicBezTo>
                    <a:pt x="100" y="1"/>
                    <a:pt x="91" y="0"/>
                    <a:pt x="82" y="0"/>
                  </a:cubicBezTo>
                  <a:cubicBezTo>
                    <a:pt x="79" y="1"/>
                    <a:pt x="75" y="2"/>
                    <a:pt x="71" y="2"/>
                  </a:cubicBezTo>
                  <a:cubicBezTo>
                    <a:pt x="67" y="2"/>
                    <a:pt x="62" y="2"/>
                    <a:pt x="56" y="2"/>
                  </a:cubicBezTo>
                  <a:cubicBezTo>
                    <a:pt x="58" y="6"/>
                    <a:pt x="59" y="9"/>
                    <a:pt x="61" y="12"/>
                  </a:cubicBezTo>
                  <a:cubicBezTo>
                    <a:pt x="62" y="15"/>
                    <a:pt x="65" y="18"/>
                    <a:pt x="68" y="19"/>
                  </a:cubicBezTo>
                  <a:cubicBezTo>
                    <a:pt x="76" y="21"/>
                    <a:pt x="78" y="27"/>
                    <a:pt x="77" y="34"/>
                  </a:cubicBezTo>
                  <a:cubicBezTo>
                    <a:pt x="77" y="38"/>
                    <a:pt x="77" y="42"/>
                    <a:pt x="77" y="47"/>
                  </a:cubicBezTo>
                  <a:cubicBezTo>
                    <a:pt x="75" y="47"/>
                    <a:pt x="73" y="48"/>
                    <a:pt x="71" y="48"/>
                  </a:cubicBezTo>
                  <a:cubicBezTo>
                    <a:pt x="70" y="49"/>
                    <a:pt x="69" y="51"/>
                    <a:pt x="68" y="52"/>
                  </a:cubicBezTo>
                  <a:cubicBezTo>
                    <a:pt x="69" y="53"/>
                    <a:pt x="69" y="54"/>
                    <a:pt x="69" y="55"/>
                  </a:cubicBezTo>
                  <a:cubicBezTo>
                    <a:pt x="69" y="57"/>
                    <a:pt x="70" y="59"/>
                    <a:pt x="70" y="61"/>
                  </a:cubicBezTo>
                  <a:cubicBezTo>
                    <a:pt x="70" y="59"/>
                    <a:pt x="69" y="57"/>
                    <a:pt x="69" y="55"/>
                  </a:cubicBezTo>
                  <a:cubicBezTo>
                    <a:pt x="69" y="54"/>
                    <a:pt x="69" y="53"/>
                    <a:pt x="68" y="52"/>
                  </a:cubicBezTo>
                  <a:cubicBezTo>
                    <a:pt x="68" y="52"/>
                    <a:pt x="66" y="53"/>
                    <a:pt x="66" y="54"/>
                  </a:cubicBezTo>
                  <a:cubicBezTo>
                    <a:pt x="66" y="58"/>
                    <a:pt x="66" y="63"/>
                    <a:pt x="66" y="67"/>
                  </a:cubicBezTo>
                  <a:cubicBezTo>
                    <a:pt x="63" y="68"/>
                    <a:pt x="61" y="69"/>
                    <a:pt x="58" y="70"/>
                  </a:cubicBezTo>
                  <a:cubicBezTo>
                    <a:pt x="57" y="70"/>
                    <a:pt x="56" y="69"/>
                    <a:pt x="56" y="70"/>
                  </a:cubicBezTo>
                  <a:cubicBezTo>
                    <a:pt x="49" y="76"/>
                    <a:pt x="39" y="73"/>
                    <a:pt x="30" y="74"/>
                  </a:cubicBezTo>
                  <a:cubicBezTo>
                    <a:pt x="30" y="81"/>
                    <a:pt x="27" y="87"/>
                    <a:pt x="33" y="93"/>
                  </a:cubicBezTo>
                  <a:cubicBezTo>
                    <a:pt x="34" y="94"/>
                    <a:pt x="34" y="97"/>
                    <a:pt x="33" y="100"/>
                  </a:cubicBezTo>
                  <a:cubicBezTo>
                    <a:pt x="31" y="107"/>
                    <a:pt x="29" y="115"/>
                    <a:pt x="27" y="122"/>
                  </a:cubicBezTo>
                  <a:cubicBezTo>
                    <a:pt x="25" y="129"/>
                    <a:pt x="20" y="131"/>
                    <a:pt x="13" y="132"/>
                  </a:cubicBezTo>
                  <a:cubicBezTo>
                    <a:pt x="14" y="134"/>
                    <a:pt x="15" y="136"/>
                    <a:pt x="15" y="138"/>
                  </a:cubicBezTo>
                  <a:cubicBezTo>
                    <a:pt x="15" y="140"/>
                    <a:pt x="14" y="142"/>
                    <a:pt x="12" y="143"/>
                  </a:cubicBezTo>
                  <a:cubicBezTo>
                    <a:pt x="0" y="156"/>
                    <a:pt x="8" y="182"/>
                    <a:pt x="18" y="191"/>
                  </a:cubicBezTo>
                  <a:cubicBezTo>
                    <a:pt x="27" y="198"/>
                    <a:pt x="35" y="206"/>
                    <a:pt x="44" y="213"/>
                  </a:cubicBezTo>
                  <a:cubicBezTo>
                    <a:pt x="44" y="218"/>
                    <a:pt x="44" y="223"/>
                    <a:pt x="45" y="227"/>
                  </a:cubicBezTo>
                  <a:cubicBezTo>
                    <a:pt x="46" y="231"/>
                    <a:pt x="48" y="235"/>
                    <a:pt x="49" y="240"/>
                  </a:cubicBezTo>
                  <a:cubicBezTo>
                    <a:pt x="55" y="232"/>
                    <a:pt x="61" y="234"/>
                    <a:pt x="67" y="238"/>
                  </a:cubicBezTo>
                  <a:cubicBezTo>
                    <a:pt x="70" y="240"/>
                    <a:pt x="73" y="242"/>
                    <a:pt x="78" y="244"/>
                  </a:cubicBezTo>
                  <a:cubicBezTo>
                    <a:pt x="76" y="258"/>
                    <a:pt x="66" y="269"/>
                    <a:pt x="63" y="284"/>
                  </a:cubicBezTo>
                  <a:cubicBezTo>
                    <a:pt x="77" y="296"/>
                    <a:pt x="91" y="308"/>
                    <a:pt x="106" y="320"/>
                  </a:cubicBezTo>
                  <a:cubicBezTo>
                    <a:pt x="108" y="334"/>
                    <a:pt x="102" y="350"/>
                    <a:pt x="119" y="360"/>
                  </a:cubicBezTo>
                  <a:cubicBezTo>
                    <a:pt x="121" y="358"/>
                    <a:pt x="122" y="356"/>
                    <a:pt x="124" y="355"/>
                  </a:cubicBezTo>
                  <a:cubicBezTo>
                    <a:pt x="125" y="353"/>
                    <a:pt x="126" y="351"/>
                    <a:pt x="127" y="350"/>
                  </a:cubicBezTo>
                  <a:cubicBezTo>
                    <a:pt x="135" y="348"/>
                    <a:pt x="143" y="348"/>
                    <a:pt x="148" y="355"/>
                  </a:cubicBezTo>
                  <a:cubicBezTo>
                    <a:pt x="149" y="356"/>
                    <a:pt x="151" y="356"/>
                    <a:pt x="152" y="357"/>
                  </a:cubicBezTo>
                  <a:cubicBezTo>
                    <a:pt x="154" y="357"/>
                    <a:pt x="156" y="357"/>
                    <a:pt x="158" y="357"/>
                  </a:cubicBezTo>
                  <a:cubicBezTo>
                    <a:pt x="157" y="353"/>
                    <a:pt x="155" y="349"/>
                    <a:pt x="155" y="346"/>
                  </a:cubicBezTo>
                  <a:cubicBezTo>
                    <a:pt x="155" y="342"/>
                    <a:pt x="158" y="339"/>
                    <a:pt x="160" y="335"/>
                  </a:cubicBezTo>
                  <a:cubicBezTo>
                    <a:pt x="165" y="335"/>
                    <a:pt x="170" y="335"/>
                    <a:pt x="177" y="335"/>
                  </a:cubicBezTo>
                  <a:cubicBezTo>
                    <a:pt x="172" y="328"/>
                    <a:pt x="173" y="321"/>
                    <a:pt x="177" y="316"/>
                  </a:cubicBezTo>
                  <a:cubicBezTo>
                    <a:pt x="180" y="312"/>
                    <a:pt x="180" y="308"/>
                    <a:pt x="180" y="304"/>
                  </a:cubicBezTo>
                  <a:cubicBezTo>
                    <a:pt x="180" y="296"/>
                    <a:pt x="180" y="288"/>
                    <a:pt x="183" y="281"/>
                  </a:cubicBezTo>
                  <a:cubicBezTo>
                    <a:pt x="184" y="280"/>
                    <a:pt x="186" y="279"/>
                    <a:pt x="187" y="278"/>
                  </a:cubicBezTo>
                  <a:cubicBezTo>
                    <a:pt x="188" y="275"/>
                    <a:pt x="189" y="273"/>
                    <a:pt x="190" y="271"/>
                  </a:cubicBezTo>
                  <a:cubicBezTo>
                    <a:pt x="199" y="260"/>
                    <a:pt x="206" y="249"/>
                    <a:pt x="200" y="234"/>
                  </a:cubicBezTo>
                  <a:cubicBezTo>
                    <a:pt x="198" y="231"/>
                    <a:pt x="199" y="227"/>
                    <a:pt x="200" y="223"/>
                  </a:cubicBezTo>
                  <a:cubicBezTo>
                    <a:pt x="200" y="216"/>
                    <a:pt x="202" y="209"/>
                    <a:pt x="202" y="202"/>
                  </a:cubicBezTo>
                  <a:cubicBezTo>
                    <a:pt x="203" y="185"/>
                    <a:pt x="202" y="169"/>
                    <a:pt x="202" y="152"/>
                  </a:cubicBezTo>
                  <a:cubicBezTo>
                    <a:pt x="202" y="116"/>
                    <a:pt x="202" y="79"/>
                    <a:pt x="202" y="43"/>
                  </a:cubicBezTo>
                  <a:cubicBezTo>
                    <a:pt x="197" y="38"/>
                    <a:pt x="197" y="32"/>
                    <a:pt x="198" y="26"/>
                  </a:cubicBezTo>
                  <a:cubicBezTo>
                    <a:pt x="198" y="24"/>
                    <a:pt x="198" y="21"/>
                    <a:pt x="198" y="1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47">
              <a:extLst>
                <a:ext uri="{FF2B5EF4-FFF2-40B4-BE49-F238E27FC236}">
                  <a16:creationId xmlns:a16="http://schemas.microsoft.com/office/drawing/2014/main" id="{CF8179CA-11B0-4CFE-A528-58E244747D1F}"/>
                </a:ext>
              </a:extLst>
            </p:cNvPr>
            <p:cNvSpPr>
              <a:spLocks/>
            </p:cNvSpPr>
            <p:nvPr/>
          </p:nvSpPr>
          <p:spPr bwMode="auto">
            <a:xfrm>
              <a:off x="4132952" y="2688975"/>
              <a:ext cx="397180" cy="495076"/>
            </a:xfrm>
            <a:custGeom>
              <a:avLst/>
              <a:gdLst>
                <a:gd name="T0" fmla="*/ 140 w 228"/>
                <a:gd name="T1" fmla="*/ 9 h 285"/>
                <a:gd name="T2" fmla="*/ 123 w 228"/>
                <a:gd name="T3" fmla="*/ 5 h 285"/>
                <a:gd name="T4" fmla="*/ 98 w 228"/>
                <a:gd name="T5" fmla="*/ 2 h 285"/>
                <a:gd name="T6" fmla="*/ 90 w 228"/>
                <a:gd name="T7" fmla="*/ 15 h 285"/>
                <a:gd name="T8" fmla="*/ 96 w 228"/>
                <a:gd name="T9" fmla="*/ 27 h 285"/>
                <a:gd name="T10" fmla="*/ 75 w 228"/>
                <a:gd name="T11" fmla="*/ 32 h 285"/>
                <a:gd name="T12" fmla="*/ 75 w 228"/>
                <a:gd name="T13" fmla="*/ 50 h 285"/>
                <a:gd name="T14" fmla="*/ 64 w 228"/>
                <a:gd name="T15" fmla="*/ 67 h 285"/>
                <a:gd name="T16" fmla="*/ 62 w 228"/>
                <a:gd name="T17" fmla="*/ 42 h 285"/>
                <a:gd name="T18" fmla="*/ 46 w 228"/>
                <a:gd name="T19" fmla="*/ 54 h 285"/>
                <a:gd name="T20" fmla="*/ 39 w 228"/>
                <a:gd name="T21" fmla="*/ 69 h 285"/>
                <a:gd name="T22" fmla="*/ 38 w 228"/>
                <a:gd name="T23" fmla="*/ 73 h 285"/>
                <a:gd name="T24" fmla="*/ 31 w 228"/>
                <a:gd name="T25" fmla="*/ 75 h 285"/>
                <a:gd name="T26" fmla="*/ 31 w 228"/>
                <a:gd name="T27" fmla="*/ 88 h 285"/>
                <a:gd name="T28" fmla="*/ 29 w 228"/>
                <a:gd name="T29" fmla="*/ 98 h 285"/>
                <a:gd name="T30" fmla="*/ 19 w 228"/>
                <a:gd name="T31" fmla="*/ 123 h 285"/>
                <a:gd name="T32" fmla="*/ 19 w 228"/>
                <a:gd name="T33" fmla="*/ 130 h 285"/>
                <a:gd name="T34" fmla="*/ 18 w 228"/>
                <a:gd name="T35" fmla="*/ 146 h 285"/>
                <a:gd name="T36" fmla="*/ 20 w 228"/>
                <a:gd name="T37" fmla="*/ 157 h 285"/>
                <a:gd name="T38" fmla="*/ 32 w 228"/>
                <a:gd name="T39" fmla="*/ 211 h 285"/>
                <a:gd name="T40" fmla="*/ 34 w 228"/>
                <a:gd name="T41" fmla="*/ 219 h 285"/>
                <a:gd name="T42" fmla="*/ 28 w 228"/>
                <a:gd name="T43" fmla="*/ 242 h 285"/>
                <a:gd name="T44" fmla="*/ 8 w 228"/>
                <a:gd name="T45" fmla="*/ 268 h 285"/>
                <a:gd name="T46" fmla="*/ 0 w 228"/>
                <a:gd name="T47" fmla="*/ 282 h 285"/>
                <a:gd name="T48" fmla="*/ 12 w 228"/>
                <a:gd name="T49" fmla="*/ 282 h 285"/>
                <a:gd name="T50" fmla="*/ 90 w 228"/>
                <a:gd name="T51" fmla="*/ 282 h 285"/>
                <a:gd name="T52" fmla="*/ 157 w 228"/>
                <a:gd name="T53" fmla="*/ 285 h 285"/>
                <a:gd name="T54" fmla="*/ 175 w 228"/>
                <a:gd name="T55" fmla="*/ 274 h 285"/>
                <a:gd name="T56" fmla="*/ 186 w 228"/>
                <a:gd name="T57" fmla="*/ 258 h 285"/>
                <a:gd name="T58" fmla="*/ 190 w 228"/>
                <a:gd name="T59" fmla="*/ 255 h 285"/>
                <a:gd name="T60" fmla="*/ 205 w 228"/>
                <a:gd name="T61" fmla="*/ 232 h 285"/>
                <a:gd name="T62" fmla="*/ 226 w 228"/>
                <a:gd name="T63" fmla="*/ 217 h 285"/>
                <a:gd name="T64" fmla="*/ 228 w 228"/>
                <a:gd name="T65" fmla="*/ 216 h 285"/>
                <a:gd name="T66" fmla="*/ 210 w 228"/>
                <a:gd name="T67" fmla="*/ 124 h 285"/>
                <a:gd name="T68" fmla="*/ 190 w 228"/>
                <a:gd name="T69" fmla="*/ 124 h 285"/>
                <a:gd name="T70" fmla="*/ 183 w 228"/>
                <a:gd name="T71" fmla="*/ 128 h 285"/>
                <a:gd name="T72" fmla="*/ 168 w 228"/>
                <a:gd name="T73" fmla="*/ 149 h 285"/>
                <a:gd name="T74" fmla="*/ 154 w 228"/>
                <a:gd name="T75" fmla="*/ 149 h 285"/>
                <a:gd name="T76" fmla="*/ 148 w 228"/>
                <a:gd name="T77" fmla="*/ 142 h 285"/>
                <a:gd name="T78" fmla="*/ 152 w 228"/>
                <a:gd name="T79" fmla="*/ 129 h 285"/>
                <a:gd name="T80" fmla="*/ 174 w 228"/>
                <a:gd name="T81" fmla="*/ 112 h 285"/>
                <a:gd name="T82" fmla="*/ 180 w 228"/>
                <a:gd name="T83" fmla="*/ 85 h 285"/>
                <a:gd name="T84" fmla="*/ 180 w 228"/>
                <a:gd name="T85" fmla="*/ 43 h 285"/>
                <a:gd name="T86" fmla="*/ 175 w 228"/>
                <a:gd name="T87" fmla="*/ 31 h 285"/>
                <a:gd name="T88" fmla="*/ 144 w 228"/>
                <a:gd name="T89" fmla="*/ 11 h 285"/>
                <a:gd name="T90" fmla="*/ 140 w 228"/>
                <a:gd name="T91" fmla="*/ 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 h="285">
                  <a:moveTo>
                    <a:pt x="140" y="9"/>
                  </a:moveTo>
                  <a:cubicBezTo>
                    <a:pt x="134" y="8"/>
                    <a:pt x="129" y="6"/>
                    <a:pt x="123" y="5"/>
                  </a:cubicBezTo>
                  <a:cubicBezTo>
                    <a:pt x="115" y="3"/>
                    <a:pt x="106" y="0"/>
                    <a:pt x="98" y="2"/>
                  </a:cubicBezTo>
                  <a:cubicBezTo>
                    <a:pt x="95" y="7"/>
                    <a:pt x="93" y="11"/>
                    <a:pt x="90" y="15"/>
                  </a:cubicBezTo>
                  <a:cubicBezTo>
                    <a:pt x="92" y="20"/>
                    <a:pt x="98" y="21"/>
                    <a:pt x="96" y="27"/>
                  </a:cubicBezTo>
                  <a:cubicBezTo>
                    <a:pt x="89" y="29"/>
                    <a:pt x="82" y="30"/>
                    <a:pt x="75" y="32"/>
                  </a:cubicBezTo>
                  <a:cubicBezTo>
                    <a:pt x="75" y="38"/>
                    <a:pt x="74" y="44"/>
                    <a:pt x="75" y="50"/>
                  </a:cubicBezTo>
                  <a:cubicBezTo>
                    <a:pt x="76" y="59"/>
                    <a:pt x="71" y="63"/>
                    <a:pt x="64" y="67"/>
                  </a:cubicBezTo>
                  <a:cubicBezTo>
                    <a:pt x="63" y="59"/>
                    <a:pt x="63" y="52"/>
                    <a:pt x="62" y="42"/>
                  </a:cubicBezTo>
                  <a:cubicBezTo>
                    <a:pt x="55" y="47"/>
                    <a:pt x="51" y="50"/>
                    <a:pt x="46" y="54"/>
                  </a:cubicBezTo>
                  <a:cubicBezTo>
                    <a:pt x="41" y="57"/>
                    <a:pt x="38" y="62"/>
                    <a:pt x="39" y="69"/>
                  </a:cubicBezTo>
                  <a:cubicBezTo>
                    <a:pt x="39" y="70"/>
                    <a:pt x="39" y="72"/>
                    <a:pt x="38" y="73"/>
                  </a:cubicBezTo>
                  <a:cubicBezTo>
                    <a:pt x="36" y="74"/>
                    <a:pt x="34" y="74"/>
                    <a:pt x="31" y="75"/>
                  </a:cubicBezTo>
                  <a:cubicBezTo>
                    <a:pt x="31" y="79"/>
                    <a:pt x="32" y="84"/>
                    <a:pt x="31" y="88"/>
                  </a:cubicBezTo>
                  <a:cubicBezTo>
                    <a:pt x="31" y="91"/>
                    <a:pt x="30" y="95"/>
                    <a:pt x="29" y="98"/>
                  </a:cubicBezTo>
                  <a:cubicBezTo>
                    <a:pt x="26" y="107"/>
                    <a:pt x="22" y="115"/>
                    <a:pt x="19" y="123"/>
                  </a:cubicBezTo>
                  <a:cubicBezTo>
                    <a:pt x="19" y="125"/>
                    <a:pt x="19" y="128"/>
                    <a:pt x="19" y="130"/>
                  </a:cubicBezTo>
                  <a:cubicBezTo>
                    <a:pt x="20" y="135"/>
                    <a:pt x="21" y="141"/>
                    <a:pt x="18" y="146"/>
                  </a:cubicBezTo>
                  <a:cubicBezTo>
                    <a:pt x="16" y="150"/>
                    <a:pt x="18" y="153"/>
                    <a:pt x="20" y="157"/>
                  </a:cubicBezTo>
                  <a:cubicBezTo>
                    <a:pt x="27" y="174"/>
                    <a:pt x="34" y="191"/>
                    <a:pt x="32" y="211"/>
                  </a:cubicBezTo>
                  <a:cubicBezTo>
                    <a:pt x="32" y="213"/>
                    <a:pt x="33" y="216"/>
                    <a:pt x="34" y="219"/>
                  </a:cubicBezTo>
                  <a:cubicBezTo>
                    <a:pt x="35" y="227"/>
                    <a:pt x="35" y="235"/>
                    <a:pt x="28" y="242"/>
                  </a:cubicBezTo>
                  <a:cubicBezTo>
                    <a:pt x="21" y="250"/>
                    <a:pt x="15" y="259"/>
                    <a:pt x="8" y="268"/>
                  </a:cubicBezTo>
                  <a:cubicBezTo>
                    <a:pt x="6" y="272"/>
                    <a:pt x="3" y="276"/>
                    <a:pt x="0" y="282"/>
                  </a:cubicBezTo>
                  <a:cubicBezTo>
                    <a:pt x="4" y="282"/>
                    <a:pt x="8" y="282"/>
                    <a:pt x="12" y="282"/>
                  </a:cubicBezTo>
                  <a:cubicBezTo>
                    <a:pt x="38" y="282"/>
                    <a:pt x="64" y="281"/>
                    <a:pt x="90" y="282"/>
                  </a:cubicBezTo>
                  <a:cubicBezTo>
                    <a:pt x="113" y="282"/>
                    <a:pt x="135" y="285"/>
                    <a:pt x="157" y="285"/>
                  </a:cubicBezTo>
                  <a:cubicBezTo>
                    <a:pt x="166" y="285"/>
                    <a:pt x="171" y="281"/>
                    <a:pt x="175" y="274"/>
                  </a:cubicBezTo>
                  <a:cubicBezTo>
                    <a:pt x="179" y="269"/>
                    <a:pt x="182" y="263"/>
                    <a:pt x="186" y="258"/>
                  </a:cubicBezTo>
                  <a:cubicBezTo>
                    <a:pt x="186" y="256"/>
                    <a:pt x="188" y="256"/>
                    <a:pt x="190" y="255"/>
                  </a:cubicBezTo>
                  <a:cubicBezTo>
                    <a:pt x="195" y="247"/>
                    <a:pt x="200" y="240"/>
                    <a:pt x="205" y="232"/>
                  </a:cubicBezTo>
                  <a:cubicBezTo>
                    <a:pt x="210" y="223"/>
                    <a:pt x="216" y="218"/>
                    <a:pt x="226" y="217"/>
                  </a:cubicBezTo>
                  <a:cubicBezTo>
                    <a:pt x="226" y="217"/>
                    <a:pt x="227" y="216"/>
                    <a:pt x="228" y="216"/>
                  </a:cubicBezTo>
                  <a:cubicBezTo>
                    <a:pt x="222" y="185"/>
                    <a:pt x="216" y="155"/>
                    <a:pt x="210" y="124"/>
                  </a:cubicBezTo>
                  <a:cubicBezTo>
                    <a:pt x="203" y="124"/>
                    <a:pt x="197" y="123"/>
                    <a:pt x="190" y="124"/>
                  </a:cubicBezTo>
                  <a:cubicBezTo>
                    <a:pt x="188" y="124"/>
                    <a:pt x="185" y="126"/>
                    <a:pt x="183" y="128"/>
                  </a:cubicBezTo>
                  <a:cubicBezTo>
                    <a:pt x="178" y="134"/>
                    <a:pt x="173" y="142"/>
                    <a:pt x="168" y="149"/>
                  </a:cubicBezTo>
                  <a:cubicBezTo>
                    <a:pt x="163" y="155"/>
                    <a:pt x="160" y="155"/>
                    <a:pt x="154" y="149"/>
                  </a:cubicBezTo>
                  <a:cubicBezTo>
                    <a:pt x="152" y="147"/>
                    <a:pt x="151" y="145"/>
                    <a:pt x="148" y="142"/>
                  </a:cubicBezTo>
                  <a:cubicBezTo>
                    <a:pt x="149" y="138"/>
                    <a:pt x="150" y="134"/>
                    <a:pt x="152" y="129"/>
                  </a:cubicBezTo>
                  <a:cubicBezTo>
                    <a:pt x="164" y="130"/>
                    <a:pt x="169" y="121"/>
                    <a:pt x="174" y="112"/>
                  </a:cubicBezTo>
                  <a:cubicBezTo>
                    <a:pt x="179" y="104"/>
                    <a:pt x="181" y="95"/>
                    <a:pt x="180" y="85"/>
                  </a:cubicBezTo>
                  <a:cubicBezTo>
                    <a:pt x="180" y="71"/>
                    <a:pt x="180" y="57"/>
                    <a:pt x="180" y="43"/>
                  </a:cubicBezTo>
                  <a:cubicBezTo>
                    <a:pt x="181" y="38"/>
                    <a:pt x="179" y="34"/>
                    <a:pt x="175" y="31"/>
                  </a:cubicBezTo>
                  <a:cubicBezTo>
                    <a:pt x="165" y="24"/>
                    <a:pt x="155" y="18"/>
                    <a:pt x="144" y="11"/>
                  </a:cubicBezTo>
                  <a:cubicBezTo>
                    <a:pt x="143" y="10"/>
                    <a:pt x="142" y="10"/>
                    <a:pt x="140" y="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48">
              <a:extLst>
                <a:ext uri="{FF2B5EF4-FFF2-40B4-BE49-F238E27FC236}">
                  <a16:creationId xmlns:a16="http://schemas.microsoft.com/office/drawing/2014/main" id="{87103A76-6589-4893-8826-AE9DA095ED06}"/>
                </a:ext>
              </a:extLst>
            </p:cNvPr>
            <p:cNvSpPr>
              <a:spLocks noEditPoints="1"/>
            </p:cNvSpPr>
            <p:nvPr/>
          </p:nvSpPr>
          <p:spPr bwMode="auto">
            <a:xfrm>
              <a:off x="4325947" y="3147689"/>
              <a:ext cx="369209" cy="418158"/>
            </a:xfrm>
            <a:custGeom>
              <a:avLst/>
              <a:gdLst>
                <a:gd name="T0" fmla="*/ 91 w 212"/>
                <a:gd name="T1" fmla="*/ 32 h 241"/>
                <a:gd name="T2" fmla="*/ 0 w 212"/>
                <a:gd name="T3" fmla="*/ 29 h 241"/>
                <a:gd name="T4" fmla="*/ 0 w 212"/>
                <a:gd name="T5" fmla="*/ 194 h 241"/>
                <a:gd name="T6" fmla="*/ 20 w 212"/>
                <a:gd name="T7" fmla="*/ 198 h 241"/>
                <a:gd name="T8" fmla="*/ 29 w 212"/>
                <a:gd name="T9" fmla="*/ 219 h 241"/>
                <a:gd name="T10" fmla="*/ 40 w 212"/>
                <a:gd name="T11" fmla="*/ 219 h 241"/>
                <a:gd name="T12" fmla="*/ 49 w 212"/>
                <a:gd name="T13" fmla="*/ 223 h 241"/>
                <a:gd name="T14" fmla="*/ 59 w 212"/>
                <a:gd name="T15" fmla="*/ 222 h 241"/>
                <a:gd name="T16" fmla="*/ 63 w 212"/>
                <a:gd name="T17" fmla="*/ 222 h 241"/>
                <a:gd name="T18" fmla="*/ 74 w 212"/>
                <a:gd name="T19" fmla="*/ 226 h 241"/>
                <a:gd name="T20" fmla="*/ 83 w 212"/>
                <a:gd name="T21" fmla="*/ 222 h 241"/>
                <a:gd name="T22" fmla="*/ 93 w 212"/>
                <a:gd name="T23" fmla="*/ 219 h 241"/>
                <a:gd name="T24" fmla="*/ 99 w 212"/>
                <a:gd name="T25" fmla="*/ 222 h 241"/>
                <a:gd name="T26" fmla="*/ 115 w 212"/>
                <a:gd name="T27" fmla="*/ 241 h 241"/>
                <a:gd name="T28" fmla="*/ 122 w 212"/>
                <a:gd name="T29" fmla="*/ 226 h 241"/>
                <a:gd name="T30" fmla="*/ 130 w 212"/>
                <a:gd name="T31" fmla="*/ 204 h 241"/>
                <a:gd name="T32" fmla="*/ 145 w 212"/>
                <a:gd name="T33" fmla="*/ 207 h 241"/>
                <a:gd name="T34" fmla="*/ 151 w 212"/>
                <a:gd name="T35" fmla="*/ 190 h 241"/>
                <a:gd name="T36" fmla="*/ 151 w 212"/>
                <a:gd name="T37" fmla="*/ 187 h 241"/>
                <a:gd name="T38" fmla="*/ 151 w 212"/>
                <a:gd name="T39" fmla="*/ 187 h 241"/>
                <a:gd name="T40" fmla="*/ 151 w 212"/>
                <a:gd name="T41" fmla="*/ 178 h 241"/>
                <a:gd name="T42" fmla="*/ 158 w 212"/>
                <a:gd name="T43" fmla="*/ 178 h 241"/>
                <a:gd name="T44" fmla="*/ 191 w 212"/>
                <a:gd name="T45" fmla="*/ 164 h 241"/>
                <a:gd name="T46" fmla="*/ 194 w 212"/>
                <a:gd name="T47" fmla="*/ 162 h 241"/>
                <a:gd name="T48" fmla="*/ 194 w 212"/>
                <a:gd name="T49" fmla="*/ 162 h 241"/>
                <a:gd name="T50" fmla="*/ 195 w 212"/>
                <a:gd name="T51" fmla="*/ 154 h 241"/>
                <a:gd name="T52" fmla="*/ 196 w 212"/>
                <a:gd name="T53" fmla="*/ 147 h 241"/>
                <a:gd name="T54" fmla="*/ 192 w 212"/>
                <a:gd name="T55" fmla="*/ 136 h 241"/>
                <a:gd name="T56" fmla="*/ 201 w 212"/>
                <a:gd name="T57" fmla="*/ 121 h 241"/>
                <a:gd name="T58" fmla="*/ 201 w 212"/>
                <a:gd name="T59" fmla="*/ 121 h 241"/>
                <a:gd name="T60" fmla="*/ 206 w 212"/>
                <a:gd name="T61" fmla="*/ 117 h 241"/>
                <a:gd name="T62" fmla="*/ 206 w 212"/>
                <a:gd name="T63" fmla="*/ 102 h 241"/>
                <a:gd name="T64" fmla="*/ 207 w 212"/>
                <a:gd name="T65" fmla="*/ 95 h 241"/>
                <a:gd name="T66" fmla="*/ 210 w 212"/>
                <a:gd name="T67" fmla="*/ 85 h 241"/>
                <a:gd name="T68" fmla="*/ 211 w 212"/>
                <a:gd name="T69" fmla="*/ 10 h 241"/>
                <a:gd name="T70" fmla="*/ 210 w 212"/>
                <a:gd name="T71" fmla="*/ 3 h 241"/>
                <a:gd name="T72" fmla="*/ 206 w 212"/>
                <a:gd name="T73" fmla="*/ 1 h 241"/>
                <a:gd name="T74" fmla="*/ 206 w 212"/>
                <a:gd name="T75" fmla="*/ 0 h 241"/>
                <a:gd name="T76" fmla="*/ 186 w 212"/>
                <a:gd name="T77" fmla="*/ 12 h 241"/>
                <a:gd name="T78" fmla="*/ 164 w 212"/>
                <a:gd name="T79" fmla="*/ 35 h 241"/>
                <a:gd name="T80" fmla="*/ 155 w 212"/>
                <a:gd name="T81" fmla="*/ 42 h 241"/>
                <a:gd name="T82" fmla="*/ 107 w 212"/>
                <a:gd name="T83" fmla="*/ 39 h 241"/>
                <a:gd name="T84" fmla="*/ 91 w 212"/>
                <a:gd name="T85" fmla="*/ 32 h 241"/>
                <a:gd name="T86" fmla="*/ 208 w 212"/>
                <a:gd name="T87" fmla="*/ 14 h 241"/>
                <a:gd name="T88" fmla="*/ 207 w 212"/>
                <a:gd name="T89" fmla="*/ 8 h 241"/>
                <a:gd name="T90" fmla="*/ 208 w 212"/>
                <a:gd name="T91" fmla="*/ 14 h 241"/>
                <a:gd name="T92" fmla="*/ 206 w 212"/>
                <a:gd name="T93" fmla="*/ 1 h 241"/>
                <a:gd name="T94" fmla="*/ 206 w 212"/>
                <a:gd name="T95" fmla="*/ 4 h 241"/>
                <a:gd name="T96" fmla="*/ 206 w 212"/>
                <a:gd name="T9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241">
                  <a:moveTo>
                    <a:pt x="91" y="32"/>
                  </a:moveTo>
                  <a:cubicBezTo>
                    <a:pt x="61" y="26"/>
                    <a:pt x="31" y="31"/>
                    <a:pt x="0" y="29"/>
                  </a:cubicBezTo>
                  <a:cubicBezTo>
                    <a:pt x="0" y="84"/>
                    <a:pt x="0" y="139"/>
                    <a:pt x="0" y="194"/>
                  </a:cubicBezTo>
                  <a:cubicBezTo>
                    <a:pt x="5" y="199"/>
                    <a:pt x="13" y="196"/>
                    <a:pt x="20" y="198"/>
                  </a:cubicBezTo>
                  <a:cubicBezTo>
                    <a:pt x="23" y="205"/>
                    <a:pt x="26" y="212"/>
                    <a:pt x="29" y="219"/>
                  </a:cubicBezTo>
                  <a:cubicBezTo>
                    <a:pt x="33" y="219"/>
                    <a:pt x="37" y="218"/>
                    <a:pt x="40" y="219"/>
                  </a:cubicBezTo>
                  <a:cubicBezTo>
                    <a:pt x="43" y="220"/>
                    <a:pt x="47" y="221"/>
                    <a:pt x="49" y="223"/>
                  </a:cubicBezTo>
                  <a:cubicBezTo>
                    <a:pt x="55" y="229"/>
                    <a:pt x="55" y="230"/>
                    <a:pt x="59" y="222"/>
                  </a:cubicBezTo>
                  <a:cubicBezTo>
                    <a:pt x="60" y="222"/>
                    <a:pt x="62" y="222"/>
                    <a:pt x="63" y="222"/>
                  </a:cubicBezTo>
                  <a:cubicBezTo>
                    <a:pt x="67" y="223"/>
                    <a:pt x="70" y="226"/>
                    <a:pt x="74" y="226"/>
                  </a:cubicBezTo>
                  <a:cubicBezTo>
                    <a:pt x="77" y="226"/>
                    <a:pt x="80" y="223"/>
                    <a:pt x="83" y="222"/>
                  </a:cubicBezTo>
                  <a:cubicBezTo>
                    <a:pt x="86" y="220"/>
                    <a:pt x="90" y="219"/>
                    <a:pt x="93" y="219"/>
                  </a:cubicBezTo>
                  <a:cubicBezTo>
                    <a:pt x="95" y="219"/>
                    <a:pt x="99" y="221"/>
                    <a:pt x="99" y="222"/>
                  </a:cubicBezTo>
                  <a:cubicBezTo>
                    <a:pt x="101" y="231"/>
                    <a:pt x="109" y="235"/>
                    <a:pt x="115" y="241"/>
                  </a:cubicBezTo>
                  <a:cubicBezTo>
                    <a:pt x="119" y="236"/>
                    <a:pt x="121" y="232"/>
                    <a:pt x="122" y="226"/>
                  </a:cubicBezTo>
                  <a:cubicBezTo>
                    <a:pt x="124" y="219"/>
                    <a:pt x="127" y="212"/>
                    <a:pt x="130" y="204"/>
                  </a:cubicBezTo>
                  <a:cubicBezTo>
                    <a:pt x="135" y="205"/>
                    <a:pt x="140" y="206"/>
                    <a:pt x="145" y="207"/>
                  </a:cubicBezTo>
                  <a:cubicBezTo>
                    <a:pt x="150" y="203"/>
                    <a:pt x="151" y="197"/>
                    <a:pt x="151" y="190"/>
                  </a:cubicBezTo>
                  <a:cubicBezTo>
                    <a:pt x="151" y="189"/>
                    <a:pt x="151" y="188"/>
                    <a:pt x="151" y="187"/>
                  </a:cubicBezTo>
                  <a:cubicBezTo>
                    <a:pt x="150" y="188"/>
                    <a:pt x="152" y="187"/>
                    <a:pt x="151" y="187"/>
                  </a:cubicBezTo>
                  <a:cubicBezTo>
                    <a:pt x="151" y="185"/>
                    <a:pt x="154" y="182"/>
                    <a:pt x="151" y="178"/>
                  </a:cubicBezTo>
                  <a:cubicBezTo>
                    <a:pt x="154" y="178"/>
                    <a:pt x="156" y="178"/>
                    <a:pt x="158" y="178"/>
                  </a:cubicBezTo>
                  <a:cubicBezTo>
                    <a:pt x="172" y="180"/>
                    <a:pt x="183" y="175"/>
                    <a:pt x="191" y="164"/>
                  </a:cubicBezTo>
                  <a:cubicBezTo>
                    <a:pt x="192" y="163"/>
                    <a:pt x="193" y="163"/>
                    <a:pt x="194" y="162"/>
                  </a:cubicBezTo>
                  <a:cubicBezTo>
                    <a:pt x="194" y="162"/>
                    <a:pt x="194" y="162"/>
                    <a:pt x="194" y="162"/>
                  </a:cubicBezTo>
                  <a:cubicBezTo>
                    <a:pt x="194" y="159"/>
                    <a:pt x="195" y="157"/>
                    <a:pt x="195" y="154"/>
                  </a:cubicBezTo>
                  <a:cubicBezTo>
                    <a:pt x="196" y="152"/>
                    <a:pt x="196" y="150"/>
                    <a:pt x="196" y="147"/>
                  </a:cubicBezTo>
                  <a:cubicBezTo>
                    <a:pt x="194" y="143"/>
                    <a:pt x="191" y="139"/>
                    <a:pt x="192" y="136"/>
                  </a:cubicBezTo>
                  <a:cubicBezTo>
                    <a:pt x="194" y="131"/>
                    <a:pt x="198" y="126"/>
                    <a:pt x="201" y="121"/>
                  </a:cubicBezTo>
                  <a:cubicBezTo>
                    <a:pt x="201" y="121"/>
                    <a:pt x="201" y="121"/>
                    <a:pt x="201" y="121"/>
                  </a:cubicBezTo>
                  <a:cubicBezTo>
                    <a:pt x="204" y="121"/>
                    <a:pt x="206" y="121"/>
                    <a:pt x="206" y="117"/>
                  </a:cubicBezTo>
                  <a:cubicBezTo>
                    <a:pt x="206" y="112"/>
                    <a:pt x="205" y="107"/>
                    <a:pt x="206" y="102"/>
                  </a:cubicBezTo>
                  <a:cubicBezTo>
                    <a:pt x="206" y="100"/>
                    <a:pt x="206" y="96"/>
                    <a:pt x="207" y="95"/>
                  </a:cubicBezTo>
                  <a:cubicBezTo>
                    <a:pt x="212" y="93"/>
                    <a:pt x="210" y="89"/>
                    <a:pt x="210" y="85"/>
                  </a:cubicBezTo>
                  <a:cubicBezTo>
                    <a:pt x="211" y="60"/>
                    <a:pt x="211" y="35"/>
                    <a:pt x="211" y="10"/>
                  </a:cubicBezTo>
                  <a:cubicBezTo>
                    <a:pt x="211" y="8"/>
                    <a:pt x="211" y="5"/>
                    <a:pt x="210" y="3"/>
                  </a:cubicBezTo>
                  <a:cubicBezTo>
                    <a:pt x="210" y="2"/>
                    <a:pt x="207" y="2"/>
                    <a:pt x="206" y="1"/>
                  </a:cubicBezTo>
                  <a:cubicBezTo>
                    <a:pt x="206" y="0"/>
                    <a:pt x="206" y="0"/>
                    <a:pt x="206" y="0"/>
                  </a:cubicBezTo>
                  <a:cubicBezTo>
                    <a:pt x="199" y="4"/>
                    <a:pt x="193" y="9"/>
                    <a:pt x="186" y="12"/>
                  </a:cubicBezTo>
                  <a:cubicBezTo>
                    <a:pt x="176" y="18"/>
                    <a:pt x="167" y="23"/>
                    <a:pt x="164" y="35"/>
                  </a:cubicBezTo>
                  <a:cubicBezTo>
                    <a:pt x="163" y="39"/>
                    <a:pt x="159" y="42"/>
                    <a:pt x="155" y="42"/>
                  </a:cubicBezTo>
                  <a:cubicBezTo>
                    <a:pt x="139" y="41"/>
                    <a:pt x="123" y="44"/>
                    <a:pt x="107" y="39"/>
                  </a:cubicBezTo>
                  <a:cubicBezTo>
                    <a:pt x="101" y="37"/>
                    <a:pt x="96" y="34"/>
                    <a:pt x="91" y="32"/>
                  </a:cubicBezTo>
                  <a:close/>
                  <a:moveTo>
                    <a:pt x="208" y="14"/>
                  </a:moveTo>
                  <a:cubicBezTo>
                    <a:pt x="208" y="12"/>
                    <a:pt x="207" y="10"/>
                    <a:pt x="207" y="8"/>
                  </a:cubicBezTo>
                  <a:cubicBezTo>
                    <a:pt x="207" y="10"/>
                    <a:pt x="208" y="12"/>
                    <a:pt x="208" y="14"/>
                  </a:cubicBezTo>
                  <a:close/>
                  <a:moveTo>
                    <a:pt x="206" y="1"/>
                  </a:moveTo>
                  <a:cubicBezTo>
                    <a:pt x="206" y="2"/>
                    <a:pt x="206" y="3"/>
                    <a:pt x="206" y="4"/>
                  </a:cubicBezTo>
                  <a:cubicBezTo>
                    <a:pt x="206" y="3"/>
                    <a:pt x="206" y="2"/>
                    <a:pt x="206" y="1"/>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Freeform 49">
              <a:extLst>
                <a:ext uri="{FF2B5EF4-FFF2-40B4-BE49-F238E27FC236}">
                  <a16:creationId xmlns:a16="http://schemas.microsoft.com/office/drawing/2014/main" id="{8CBE58A5-35CE-4FB9-BE5C-FCD5312F8DD9}"/>
                </a:ext>
              </a:extLst>
            </p:cNvPr>
            <p:cNvSpPr>
              <a:spLocks/>
            </p:cNvSpPr>
            <p:nvPr/>
          </p:nvSpPr>
          <p:spPr bwMode="auto">
            <a:xfrm>
              <a:off x="4035055" y="3185449"/>
              <a:ext cx="279704" cy="448925"/>
            </a:xfrm>
            <a:custGeom>
              <a:avLst/>
              <a:gdLst>
                <a:gd name="T0" fmla="*/ 8 w 161"/>
                <a:gd name="T1" fmla="*/ 226 h 258"/>
                <a:gd name="T2" fmla="*/ 7 w 161"/>
                <a:gd name="T3" fmla="*/ 229 h 258"/>
                <a:gd name="T4" fmla="*/ 2 w 161"/>
                <a:gd name="T5" fmla="*/ 251 h 258"/>
                <a:gd name="T6" fmla="*/ 22 w 161"/>
                <a:gd name="T7" fmla="*/ 252 h 258"/>
                <a:gd name="T8" fmla="*/ 37 w 161"/>
                <a:gd name="T9" fmla="*/ 254 h 258"/>
                <a:gd name="T10" fmla="*/ 47 w 161"/>
                <a:gd name="T11" fmla="*/ 254 h 258"/>
                <a:gd name="T12" fmla="*/ 49 w 161"/>
                <a:gd name="T13" fmla="*/ 253 h 258"/>
                <a:gd name="T14" fmla="*/ 66 w 161"/>
                <a:gd name="T15" fmla="*/ 254 h 258"/>
                <a:gd name="T16" fmla="*/ 79 w 161"/>
                <a:gd name="T17" fmla="*/ 240 h 258"/>
                <a:gd name="T18" fmla="*/ 85 w 161"/>
                <a:gd name="T19" fmla="*/ 240 h 258"/>
                <a:gd name="T20" fmla="*/ 89 w 161"/>
                <a:gd name="T21" fmla="*/ 242 h 258"/>
                <a:gd name="T22" fmla="*/ 91 w 161"/>
                <a:gd name="T23" fmla="*/ 244 h 258"/>
                <a:gd name="T24" fmla="*/ 92 w 161"/>
                <a:gd name="T25" fmla="*/ 244 h 258"/>
                <a:gd name="T26" fmla="*/ 97 w 161"/>
                <a:gd name="T27" fmla="*/ 246 h 258"/>
                <a:gd name="T28" fmla="*/ 106 w 161"/>
                <a:gd name="T29" fmla="*/ 229 h 258"/>
                <a:gd name="T30" fmla="*/ 124 w 161"/>
                <a:gd name="T31" fmla="*/ 217 h 258"/>
                <a:gd name="T32" fmla="*/ 124 w 161"/>
                <a:gd name="T33" fmla="*/ 200 h 258"/>
                <a:gd name="T34" fmla="*/ 141 w 161"/>
                <a:gd name="T35" fmla="*/ 197 h 258"/>
                <a:gd name="T36" fmla="*/ 156 w 161"/>
                <a:gd name="T37" fmla="*/ 194 h 258"/>
                <a:gd name="T38" fmla="*/ 161 w 161"/>
                <a:gd name="T39" fmla="*/ 173 h 258"/>
                <a:gd name="T40" fmla="*/ 161 w 161"/>
                <a:gd name="T41" fmla="*/ 8 h 258"/>
                <a:gd name="T42" fmla="*/ 160 w 161"/>
                <a:gd name="T43" fmla="*/ 3 h 258"/>
                <a:gd name="T44" fmla="*/ 64 w 161"/>
                <a:gd name="T45" fmla="*/ 3 h 258"/>
                <a:gd name="T46" fmla="*/ 50 w 161"/>
                <a:gd name="T47" fmla="*/ 3 h 258"/>
                <a:gd name="T48" fmla="*/ 46 w 161"/>
                <a:gd name="T49" fmla="*/ 5 h 258"/>
                <a:gd name="T50" fmla="*/ 39 w 161"/>
                <a:gd name="T51" fmla="*/ 6 h 258"/>
                <a:gd name="T52" fmla="*/ 36 w 161"/>
                <a:gd name="T53" fmla="*/ 3 h 258"/>
                <a:gd name="T54" fmla="*/ 24 w 161"/>
                <a:gd name="T55" fmla="*/ 0 h 258"/>
                <a:gd name="T56" fmla="*/ 24 w 161"/>
                <a:gd name="T57" fmla="*/ 12 h 258"/>
                <a:gd name="T58" fmla="*/ 24 w 161"/>
                <a:gd name="T59" fmla="*/ 151 h 258"/>
                <a:gd name="T60" fmla="*/ 24 w 161"/>
                <a:gd name="T61" fmla="*/ 162 h 258"/>
                <a:gd name="T62" fmla="*/ 24 w 161"/>
                <a:gd name="T63" fmla="*/ 193 h 258"/>
                <a:gd name="T64" fmla="*/ 22 w 161"/>
                <a:gd name="T65" fmla="*/ 204 h 258"/>
                <a:gd name="T66" fmla="*/ 8 w 161"/>
                <a:gd name="T67" fmla="*/ 2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258">
                  <a:moveTo>
                    <a:pt x="8" y="226"/>
                  </a:moveTo>
                  <a:cubicBezTo>
                    <a:pt x="8" y="227"/>
                    <a:pt x="8" y="229"/>
                    <a:pt x="7" y="229"/>
                  </a:cubicBezTo>
                  <a:cubicBezTo>
                    <a:pt x="0" y="235"/>
                    <a:pt x="2" y="243"/>
                    <a:pt x="2" y="251"/>
                  </a:cubicBezTo>
                  <a:cubicBezTo>
                    <a:pt x="9" y="255"/>
                    <a:pt x="15" y="256"/>
                    <a:pt x="22" y="252"/>
                  </a:cubicBezTo>
                  <a:cubicBezTo>
                    <a:pt x="28" y="249"/>
                    <a:pt x="33" y="249"/>
                    <a:pt x="37" y="254"/>
                  </a:cubicBezTo>
                  <a:cubicBezTo>
                    <a:pt x="41" y="258"/>
                    <a:pt x="44" y="258"/>
                    <a:pt x="47" y="254"/>
                  </a:cubicBezTo>
                  <a:cubicBezTo>
                    <a:pt x="48" y="254"/>
                    <a:pt x="49" y="253"/>
                    <a:pt x="49" y="253"/>
                  </a:cubicBezTo>
                  <a:cubicBezTo>
                    <a:pt x="57" y="243"/>
                    <a:pt x="59" y="247"/>
                    <a:pt x="66" y="254"/>
                  </a:cubicBezTo>
                  <a:cubicBezTo>
                    <a:pt x="70" y="249"/>
                    <a:pt x="72" y="242"/>
                    <a:pt x="79" y="240"/>
                  </a:cubicBezTo>
                  <a:cubicBezTo>
                    <a:pt x="81" y="240"/>
                    <a:pt x="83" y="240"/>
                    <a:pt x="85" y="240"/>
                  </a:cubicBezTo>
                  <a:cubicBezTo>
                    <a:pt x="86" y="240"/>
                    <a:pt x="88" y="241"/>
                    <a:pt x="89" y="242"/>
                  </a:cubicBezTo>
                  <a:cubicBezTo>
                    <a:pt x="90" y="243"/>
                    <a:pt x="91" y="244"/>
                    <a:pt x="91" y="244"/>
                  </a:cubicBezTo>
                  <a:cubicBezTo>
                    <a:pt x="92" y="244"/>
                    <a:pt x="92" y="244"/>
                    <a:pt x="92" y="244"/>
                  </a:cubicBezTo>
                  <a:cubicBezTo>
                    <a:pt x="93" y="245"/>
                    <a:pt x="95" y="246"/>
                    <a:pt x="97" y="246"/>
                  </a:cubicBezTo>
                  <a:cubicBezTo>
                    <a:pt x="100" y="240"/>
                    <a:pt x="102" y="233"/>
                    <a:pt x="106" y="229"/>
                  </a:cubicBezTo>
                  <a:cubicBezTo>
                    <a:pt x="111" y="224"/>
                    <a:pt x="118" y="221"/>
                    <a:pt x="124" y="217"/>
                  </a:cubicBezTo>
                  <a:cubicBezTo>
                    <a:pt x="124" y="212"/>
                    <a:pt x="124" y="206"/>
                    <a:pt x="124" y="200"/>
                  </a:cubicBezTo>
                  <a:cubicBezTo>
                    <a:pt x="130" y="199"/>
                    <a:pt x="135" y="198"/>
                    <a:pt x="141" y="197"/>
                  </a:cubicBezTo>
                  <a:cubicBezTo>
                    <a:pt x="146" y="196"/>
                    <a:pt x="151" y="198"/>
                    <a:pt x="156" y="194"/>
                  </a:cubicBezTo>
                  <a:cubicBezTo>
                    <a:pt x="151" y="185"/>
                    <a:pt x="157" y="179"/>
                    <a:pt x="161" y="173"/>
                  </a:cubicBezTo>
                  <a:cubicBezTo>
                    <a:pt x="161" y="118"/>
                    <a:pt x="161" y="63"/>
                    <a:pt x="161" y="8"/>
                  </a:cubicBezTo>
                  <a:cubicBezTo>
                    <a:pt x="161" y="6"/>
                    <a:pt x="161" y="5"/>
                    <a:pt x="160" y="3"/>
                  </a:cubicBezTo>
                  <a:cubicBezTo>
                    <a:pt x="128" y="3"/>
                    <a:pt x="96" y="3"/>
                    <a:pt x="64" y="3"/>
                  </a:cubicBezTo>
                  <a:cubicBezTo>
                    <a:pt x="59" y="3"/>
                    <a:pt x="55" y="3"/>
                    <a:pt x="50" y="3"/>
                  </a:cubicBezTo>
                  <a:cubicBezTo>
                    <a:pt x="49" y="4"/>
                    <a:pt x="47" y="5"/>
                    <a:pt x="46" y="5"/>
                  </a:cubicBezTo>
                  <a:cubicBezTo>
                    <a:pt x="44" y="9"/>
                    <a:pt x="41" y="8"/>
                    <a:pt x="39" y="6"/>
                  </a:cubicBezTo>
                  <a:cubicBezTo>
                    <a:pt x="38" y="5"/>
                    <a:pt x="37" y="4"/>
                    <a:pt x="36" y="3"/>
                  </a:cubicBezTo>
                  <a:cubicBezTo>
                    <a:pt x="32" y="2"/>
                    <a:pt x="29" y="1"/>
                    <a:pt x="24" y="0"/>
                  </a:cubicBezTo>
                  <a:cubicBezTo>
                    <a:pt x="24" y="5"/>
                    <a:pt x="24" y="8"/>
                    <a:pt x="24" y="12"/>
                  </a:cubicBezTo>
                  <a:cubicBezTo>
                    <a:pt x="24" y="58"/>
                    <a:pt x="24" y="104"/>
                    <a:pt x="24" y="151"/>
                  </a:cubicBezTo>
                  <a:cubicBezTo>
                    <a:pt x="24" y="155"/>
                    <a:pt x="25" y="159"/>
                    <a:pt x="24" y="162"/>
                  </a:cubicBezTo>
                  <a:cubicBezTo>
                    <a:pt x="18" y="173"/>
                    <a:pt x="20" y="183"/>
                    <a:pt x="24" y="193"/>
                  </a:cubicBezTo>
                  <a:cubicBezTo>
                    <a:pt x="25" y="196"/>
                    <a:pt x="24" y="201"/>
                    <a:pt x="22" y="204"/>
                  </a:cubicBezTo>
                  <a:cubicBezTo>
                    <a:pt x="18" y="212"/>
                    <a:pt x="13" y="219"/>
                    <a:pt x="8" y="2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50">
              <a:extLst>
                <a:ext uri="{FF2B5EF4-FFF2-40B4-BE49-F238E27FC236}">
                  <a16:creationId xmlns:a16="http://schemas.microsoft.com/office/drawing/2014/main" id="{C2474197-D0D8-4DC1-8F11-57E83DC53A4D}"/>
                </a:ext>
              </a:extLst>
            </p:cNvPr>
            <p:cNvSpPr>
              <a:spLocks noEditPoints="1"/>
            </p:cNvSpPr>
            <p:nvPr/>
          </p:nvSpPr>
          <p:spPr bwMode="auto">
            <a:xfrm>
              <a:off x="3828074" y="2462415"/>
              <a:ext cx="570596" cy="299283"/>
            </a:xfrm>
            <a:custGeom>
              <a:avLst/>
              <a:gdLst>
                <a:gd name="T0" fmla="*/ 2 w 329"/>
                <a:gd name="T1" fmla="*/ 64 h 172"/>
                <a:gd name="T2" fmla="*/ 4 w 329"/>
                <a:gd name="T3" fmla="*/ 74 h 172"/>
                <a:gd name="T4" fmla="*/ 18 w 329"/>
                <a:gd name="T5" fmla="*/ 87 h 172"/>
                <a:gd name="T6" fmla="*/ 68 w 329"/>
                <a:gd name="T7" fmla="*/ 101 h 172"/>
                <a:gd name="T8" fmla="*/ 106 w 329"/>
                <a:gd name="T9" fmla="*/ 112 h 172"/>
                <a:gd name="T10" fmla="*/ 132 w 329"/>
                <a:gd name="T11" fmla="*/ 133 h 172"/>
                <a:gd name="T12" fmla="*/ 136 w 329"/>
                <a:gd name="T13" fmla="*/ 155 h 172"/>
                <a:gd name="T14" fmla="*/ 143 w 329"/>
                <a:gd name="T15" fmla="*/ 165 h 172"/>
                <a:gd name="T16" fmla="*/ 172 w 329"/>
                <a:gd name="T17" fmla="*/ 133 h 172"/>
                <a:gd name="T18" fmla="*/ 189 w 329"/>
                <a:gd name="T19" fmla="*/ 126 h 172"/>
                <a:gd name="T20" fmla="*/ 206 w 329"/>
                <a:gd name="T21" fmla="*/ 118 h 172"/>
                <a:gd name="T22" fmla="*/ 221 w 329"/>
                <a:gd name="T23" fmla="*/ 115 h 172"/>
                <a:gd name="T24" fmla="*/ 241 w 329"/>
                <a:gd name="T25" fmla="*/ 110 h 172"/>
                <a:gd name="T26" fmla="*/ 263 w 329"/>
                <a:gd name="T27" fmla="*/ 110 h 172"/>
                <a:gd name="T28" fmla="*/ 268 w 329"/>
                <a:gd name="T29" fmla="*/ 115 h 172"/>
                <a:gd name="T30" fmla="*/ 271 w 329"/>
                <a:gd name="T31" fmla="*/ 117 h 172"/>
                <a:gd name="T32" fmla="*/ 287 w 329"/>
                <a:gd name="T33" fmla="*/ 111 h 172"/>
                <a:gd name="T34" fmla="*/ 329 w 329"/>
                <a:gd name="T35" fmla="*/ 109 h 172"/>
                <a:gd name="T36" fmla="*/ 310 w 329"/>
                <a:gd name="T37" fmla="*/ 82 h 172"/>
                <a:gd name="T38" fmla="*/ 296 w 329"/>
                <a:gd name="T39" fmla="*/ 76 h 172"/>
                <a:gd name="T40" fmla="*/ 292 w 329"/>
                <a:gd name="T41" fmla="*/ 78 h 172"/>
                <a:gd name="T42" fmla="*/ 292 w 329"/>
                <a:gd name="T43" fmla="*/ 78 h 172"/>
                <a:gd name="T44" fmla="*/ 290 w 329"/>
                <a:gd name="T45" fmla="*/ 75 h 172"/>
                <a:gd name="T46" fmla="*/ 272 w 329"/>
                <a:gd name="T47" fmla="*/ 79 h 172"/>
                <a:gd name="T48" fmla="*/ 253 w 329"/>
                <a:gd name="T49" fmla="*/ 58 h 172"/>
                <a:gd name="T50" fmla="*/ 246 w 329"/>
                <a:gd name="T51" fmla="*/ 60 h 172"/>
                <a:gd name="T52" fmla="*/ 211 w 329"/>
                <a:gd name="T53" fmla="*/ 62 h 172"/>
                <a:gd name="T54" fmla="*/ 171 w 329"/>
                <a:gd name="T55" fmla="*/ 74 h 172"/>
                <a:gd name="T56" fmla="*/ 136 w 329"/>
                <a:gd name="T57" fmla="*/ 57 h 172"/>
                <a:gd name="T58" fmla="*/ 94 w 329"/>
                <a:gd name="T59" fmla="*/ 48 h 172"/>
                <a:gd name="T60" fmla="*/ 116 w 329"/>
                <a:gd name="T61" fmla="*/ 13 h 172"/>
                <a:gd name="T62" fmla="*/ 129 w 329"/>
                <a:gd name="T63" fmla="*/ 2 h 172"/>
                <a:gd name="T64" fmla="*/ 101 w 329"/>
                <a:gd name="T65" fmla="*/ 5 h 172"/>
                <a:gd name="T66" fmla="*/ 55 w 329"/>
                <a:gd name="T67" fmla="*/ 39 h 172"/>
                <a:gd name="T68" fmla="*/ 34 w 329"/>
                <a:gd name="T69" fmla="*/ 48 h 172"/>
                <a:gd name="T70" fmla="*/ 216 w 329"/>
                <a:gd name="T71" fmla="*/ 110 h 172"/>
                <a:gd name="T72" fmla="*/ 216 w 329"/>
                <a:gd name="T73" fmla="*/ 110 h 172"/>
                <a:gd name="T74" fmla="*/ 206 w 329"/>
                <a:gd name="T75" fmla="*/ 117 h 172"/>
                <a:gd name="T76" fmla="*/ 210 w 329"/>
                <a:gd name="T77" fmla="*/ 115 h 172"/>
                <a:gd name="T78" fmla="*/ 210 w 329"/>
                <a:gd name="T79" fmla="*/ 115 h 172"/>
                <a:gd name="T80" fmla="*/ 219 w 329"/>
                <a:gd name="T81" fmla="*/ 10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9" h="172">
                  <a:moveTo>
                    <a:pt x="18" y="53"/>
                  </a:moveTo>
                  <a:cubicBezTo>
                    <a:pt x="13" y="57"/>
                    <a:pt x="7" y="60"/>
                    <a:pt x="2" y="64"/>
                  </a:cubicBezTo>
                  <a:cubicBezTo>
                    <a:pt x="0" y="65"/>
                    <a:pt x="0" y="68"/>
                    <a:pt x="0" y="70"/>
                  </a:cubicBezTo>
                  <a:cubicBezTo>
                    <a:pt x="1" y="71"/>
                    <a:pt x="3" y="73"/>
                    <a:pt x="4" y="74"/>
                  </a:cubicBezTo>
                  <a:cubicBezTo>
                    <a:pt x="4" y="77"/>
                    <a:pt x="4" y="79"/>
                    <a:pt x="7" y="79"/>
                  </a:cubicBezTo>
                  <a:cubicBezTo>
                    <a:pt x="12" y="79"/>
                    <a:pt x="11" y="88"/>
                    <a:pt x="18" y="87"/>
                  </a:cubicBezTo>
                  <a:cubicBezTo>
                    <a:pt x="22" y="86"/>
                    <a:pt x="27" y="87"/>
                    <a:pt x="30" y="89"/>
                  </a:cubicBezTo>
                  <a:cubicBezTo>
                    <a:pt x="42" y="96"/>
                    <a:pt x="56" y="96"/>
                    <a:pt x="68" y="101"/>
                  </a:cubicBezTo>
                  <a:cubicBezTo>
                    <a:pt x="73" y="103"/>
                    <a:pt x="79" y="104"/>
                    <a:pt x="85" y="106"/>
                  </a:cubicBezTo>
                  <a:cubicBezTo>
                    <a:pt x="92" y="108"/>
                    <a:pt x="99" y="110"/>
                    <a:pt x="106" y="112"/>
                  </a:cubicBezTo>
                  <a:cubicBezTo>
                    <a:pt x="117" y="114"/>
                    <a:pt x="122" y="131"/>
                    <a:pt x="123" y="129"/>
                  </a:cubicBezTo>
                  <a:cubicBezTo>
                    <a:pt x="126" y="131"/>
                    <a:pt x="129" y="132"/>
                    <a:pt x="132" y="133"/>
                  </a:cubicBezTo>
                  <a:cubicBezTo>
                    <a:pt x="131" y="140"/>
                    <a:pt x="130" y="146"/>
                    <a:pt x="129" y="152"/>
                  </a:cubicBezTo>
                  <a:cubicBezTo>
                    <a:pt x="132" y="153"/>
                    <a:pt x="134" y="154"/>
                    <a:pt x="136" y="155"/>
                  </a:cubicBezTo>
                  <a:cubicBezTo>
                    <a:pt x="136" y="160"/>
                    <a:pt x="136" y="165"/>
                    <a:pt x="136" y="172"/>
                  </a:cubicBezTo>
                  <a:cubicBezTo>
                    <a:pt x="140" y="169"/>
                    <a:pt x="142" y="167"/>
                    <a:pt x="143" y="165"/>
                  </a:cubicBezTo>
                  <a:cubicBezTo>
                    <a:pt x="149" y="156"/>
                    <a:pt x="154" y="147"/>
                    <a:pt x="159" y="138"/>
                  </a:cubicBezTo>
                  <a:cubicBezTo>
                    <a:pt x="162" y="133"/>
                    <a:pt x="168" y="135"/>
                    <a:pt x="172" y="133"/>
                  </a:cubicBezTo>
                  <a:cubicBezTo>
                    <a:pt x="176" y="130"/>
                    <a:pt x="177" y="123"/>
                    <a:pt x="183" y="124"/>
                  </a:cubicBezTo>
                  <a:cubicBezTo>
                    <a:pt x="185" y="125"/>
                    <a:pt x="189" y="126"/>
                    <a:pt x="189" y="126"/>
                  </a:cubicBezTo>
                  <a:cubicBezTo>
                    <a:pt x="205" y="118"/>
                    <a:pt x="205" y="118"/>
                    <a:pt x="205" y="118"/>
                  </a:cubicBezTo>
                  <a:cubicBezTo>
                    <a:pt x="205" y="118"/>
                    <a:pt x="205" y="118"/>
                    <a:pt x="206" y="118"/>
                  </a:cubicBezTo>
                  <a:cubicBezTo>
                    <a:pt x="205" y="118"/>
                    <a:pt x="205" y="118"/>
                    <a:pt x="205" y="118"/>
                  </a:cubicBezTo>
                  <a:cubicBezTo>
                    <a:pt x="211" y="117"/>
                    <a:pt x="216" y="116"/>
                    <a:pt x="221" y="115"/>
                  </a:cubicBezTo>
                  <a:cubicBezTo>
                    <a:pt x="228" y="115"/>
                    <a:pt x="232" y="108"/>
                    <a:pt x="239" y="110"/>
                  </a:cubicBezTo>
                  <a:cubicBezTo>
                    <a:pt x="239" y="110"/>
                    <a:pt x="240" y="110"/>
                    <a:pt x="241" y="110"/>
                  </a:cubicBezTo>
                  <a:cubicBezTo>
                    <a:pt x="245" y="108"/>
                    <a:pt x="249" y="106"/>
                    <a:pt x="253" y="103"/>
                  </a:cubicBezTo>
                  <a:cubicBezTo>
                    <a:pt x="258" y="103"/>
                    <a:pt x="260" y="108"/>
                    <a:pt x="263" y="110"/>
                  </a:cubicBezTo>
                  <a:cubicBezTo>
                    <a:pt x="264" y="112"/>
                    <a:pt x="265" y="113"/>
                    <a:pt x="266" y="114"/>
                  </a:cubicBezTo>
                  <a:cubicBezTo>
                    <a:pt x="268" y="115"/>
                    <a:pt x="268" y="115"/>
                    <a:pt x="268" y="115"/>
                  </a:cubicBezTo>
                  <a:cubicBezTo>
                    <a:pt x="269" y="115"/>
                    <a:pt x="269" y="116"/>
                    <a:pt x="270" y="117"/>
                  </a:cubicBezTo>
                  <a:cubicBezTo>
                    <a:pt x="271" y="117"/>
                    <a:pt x="271" y="117"/>
                    <a:pt x="271" y="117"/>
                  </a:cubicBezTo>
                  <a:cubicBezTo>
                    <a:pt x="275" y="118"/>
                    <a:pt x="278" y="119"/>
                    <a:pt x="282" y="120"/>
                  </a:cubicBezTo>
                  <a:cubicBezTo>
                    <a:pt x="284" y="117"/>
                    <a:pt x="286" y="113"/>
                    <a:pt x="287" y="111"/>
                  </a:cubicBezTo>
                  <a:cubicBezTo>
                    <a:pt x="302" y="111"/>
                    <a:pt x="316" y="111"/>
                    <a:pt x="329" y="111"/>
                  </a:cubicBezTo>
                  <a:cubicBezTo>
                    <a:pt x="329" y="110"/>
                    <a:pt x="329" y="109"/>
                    <a:pt x="329" y="109"/>
                  </a:cubicBezTo>
                  <a:cubicBezTo>
                    <a:pt x="323" y="105"/>
                    <a:pt x="318" y="101"/>
                    <a:pt x="314" y="97"/>
                  </a:cubicBezTo>
                  <a:cubicBezTo>
                    <a:pt x="313" y="91"/>
                    <a:pt x="311" y="87"/>
                    <a:pt x="310" y="82"/>
                  </a:cubicBezTo>
                  <a:cubicBezTo>
                    <a:pt x="310" y="81"/>
                    <a:pt x="309" y="80"/>
                    <a:pt x="308" y="80"/>
                  </a:cubicBezTo>
                  <a:cubicBezTo>
                    <a:pt x="304" y="78"/>
                    <a:pt x="300" y="77"/>
                    <a:pt x="296" y="76"/>
                  </a:cubicBezTo>
                  <a:cubicBezTo>
                    <a:pt x="295" y="77"/>
                    <a:pt x="293" y="77"/>
                    <a:pt x="292" y="77"/>
                  </a:cubicBezTo>
                  <a:cubicBezTo>
                    <a:pt x="292" y="77"/>
                    <a:pt x="292" y="78"/>
                    <a:pt x="292" y="78"/>
                  </a:cubicBezTo>
                  <a:cubicBezTo>
                    <a:pt x="292" y="79"/>
                    <a:pt x="292" y="80"/>
                    <a:pt x="293" y="81"/>
                  </a:cubicBezTo>
                  <a:cubicBezTo>
                    <a:pt x="292" y="80"/>
                    <a:pt x="292" y="79"/>
                    <a:pt x="292" y="78"/>
                  </a:cubicBezTo>
                  <a:cubicBezTo>
                    <a:pt x="292" y="78"/>
                    <a:pt x="292" y="77"/>
                    <a:pt x="292" y="77"/>
                  </a:cubicBezTo>
                  <a:cubicBezTo>
                    <a:pt x="291" y="76"/>
                    <a:pt x="291" y="75"/>
                    <a:pt x="290" y="75"/>
                  </a:cubicBezTo>
                  <a:cubicBezTo>
                    <a:pt x="284" y="76"/>
                    <a:pt x="278" y="78"/>
                    <a:pt x="272" y="80"/>
                  </a:cubicBezTo>
                  <a:cubicBezTo>
                    <a:pt x="272" y="79"/>
                    <a:pt x="272" y="79"/>
                    <a:pt x="272" y="79"/>
                  </a:cubicBezTo>
                  <a:cubicBezTo>
                    <a:pt x="272" y="73"/>
                    <a:pt x="272" y="66"/>
                    <a:pt x="272" y="59"/>
                  </a:cubicBezTo>
                  <a:cubicBezTo>
                    <a:pt x="266" y="55"/>
                    <a:pt x="260" y="52"/>
                    <a:pt x="253" y="58"/>
                  </a:cubicBezTo>
                  <a:cubicBezTo>
                    <a:pt x="252" y="60"/>
                    <a:pt x="248" y="60"/>
                    <a:pt x="246" y="60"/>
                  </a:cubicBezTo>
                  <a:cubicBezTo>
                    <a:pt x="246" y="60"/>
                    <a:pt x="246" y="60"/>
                    <a:pt x="246" y="60"/>
                  </a:cubicBezTo>
                  <a:cubicBezTo>
                    <a:pt x="237" y="61"/>
                    <a:pt x="228" y="62"/>
                    <a:pt x="219" y="62"/>
                  </a:cubicBezTo>
                  <a:cubicBezTo>
                    <a:pt x="216" y="62"/>
                    <a:pt x="214" y="62"/>
                    <a:pt x="211" y="62"/>
                  </a:cubicBezTo>
                  <a:cubicBezTo>
                    <a:pt x="206" y="61"/>
                    <a:pt x="204" y="62"/>
                    <a:pt x="203" y="67"/>
                  </a:cubicBezTo>
                  <a:cubicBezTo>
                    <a:pt x="186" y="74"/>
                    <a:pt x="186" y="73"/>
                    <a:pt x="171" y="74"/>
                  </a:cubicBezTo>
                  <a:cubicBezTo>
                    <a:pt x="157" y="75"/>
                    <a:pt x="146" y="73"/>
                    <a:pt x="139" y="60"/>
                  </a:cubicBezTo>
                  <a:cubicBezTo>
                    <a:pt x="138" y="59"/>
                    <a:pt x="137" y="58"/>
                    <a:pt x="136" y="57"/>
                  </a:cubicBezTo>
                  <a:cubicBezTo>
                    <a:pt x="127" y="44"/>
                    <a:pt x="125" y="43"/>
                    <a:pt x="110" y="43"/>
                  </a:cubicBezTo>
                  <a:cubicBezTo>
                    <a:pt x="104" y="44"/>
                    <a:pt x="99" y="46"/>
                    <a:pt x="94" y="48"/>
                  </a:cubicBezTo>
                  <a:cubicBezTo>
                    <a:pt x="91" y="42"/>
                    <a:pt x="93" y="37"/>
                    <a:pt x="98" y="33"/>
                  </a:cubicBezTo>
                  <a:cubicBezTo>
                    <a:pt x="104" y="26"/>
                    <a:pt x="110" y="20"/>
                    <a:pt x="116" y="13"/>
                  </a:cubicBezTo>
                  <a:cubicBezTo>
                    <a:pt x="119" y="11"/>
                    <a:pt x="122" y="10"/>
                    <a:pt x="125" y="9"/>
                  </a:cubicBezTo>
                  <a:cubicBezTo>
                    <a:pt x="130" y="9"/>
                    <a:pt x="129" y="6"/>
                    <a:pt x="129" y="2"/>
                  </a:cubicBezTo>
                  <a:cubicBezTo>
                    <a:pt x="123" y="2"/>
                    <a:pt x="118" y="3"/>
                    <a:pt x="114" y="2"/>
                  </a:cubicBezTo>
                  <a:cubicBezTo>
                    <a:pt x="108" y="0"/>
                    <a:pt x="105" y="2"/>
                    <a:pt x="101" y="5"/>
                  </a:cubicBezTo>
                  <a:cubicBezTo>
                    <a:pt x="96" y="9"/>
                    <a:pt x="91" y="13"/>
                    <a:pt x="87" y="17"/>
                  </a:cubicBezTo>
                  <a:cubicBezTo>
                    <a:pt x="77" y="26"/>
                    <a:pt x="69" y="37"/>
                    <a:pt x="55" y="39"/>
                  </a:cubicBezTo>
                  <a:cubicBezTo>
                    <a:pt x="54" y="39"/>
                    <a:pt x="53" y="41"/>
                    <a:pt x="53" y="42"/>
                  </a:cubicBezTo>
                  <a:cubicBezTo>
                    <a:pt x="48" y="48"/>
                    <a:pt x="41" y="49"/>
                    <a:pt x="34" y="48"/>
                  </a:cubicBezTo>
                  <a:cubicBezTo>
                    <a:pt x="28" y="47"/>
                    <a:pt x="22" y="49"/>
                    <a:pt x="18" y="53"/>
                  </a:cubicBezTo>
                  <a:close/>
                  <a:moveTo>
                    <a:pt x="216" y="110"/>
                  </a:moveTo>
                  <a:cubicBezTo>
                    <a:pt x="216" y="110"/>
                    <a:pt x="216" y="111"/>
                    <a:pt x="216" y="111"/>
                  </a:cubicBezTo>
                  <a:cubicBezTo>
                    <a:pt x="216" y="111"/>
                    <a:pt x="216" y="110"/>
                    <a:pt x="216" y="110"/>
                  </a:cubicBezTo>
                  <a:close/>
                  <a:moveTo>
                    <a:pt x="207" y="117"/>
                  </a:moveTo>
                  <a:cubicBezTo>
                    <a:pt x="206" y="117"/>
                    <a:pt x="206" y="117"/>
                    <a:pt x="206" y="117"/>
                  </a:cubicBezTo>
                  <a:cubicBezTo>
                    <a:pt x="206" y="117"/>
                    <a:pt x="206" y="117"/>
                    <a:pt x="207" y="117"/>
                  </a:cubicBezTo>
                  <a:close/>
                  <a:moveTo>
                    <a:pt x="210" y="115"/>
                  </a:moveTo>
                  <a:cubicBezTo>
                    <a:pt x="210" y="115"/>
                    <a:pt x="209" y="115"/>
                    <a:pt x="209" y="115"/>
                  </a:cubicBezTo>
                  <a:cubicBezTo>
                    <a:pt x="209" y="115"/>
                    <a:pt x="210" y="115"/>
                    <a:pt x="210" y="115"/>
                  </a:cubicBezTo>
                  <a:close/>
                  <a:moveTo>
                    <a:pt x="218" y="109"/>
                  </a:moveTo>
                  <a:cubicBezTo>
                    <a:pt x="219" y="109"/>
                    <a:pt x="219" y="109"/>
                    <a:pt x="219" y="108"/>
                  </a:cubicBezTo>
                  <a:cubicBezTo>
                    <a:pt x="219" y="109"/>
                    <a:pt x="219" y="109"/>
                    <a:pt x="218" y="109"/>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51">
              <a:extLst>
                <a:ext uri="{FF2B5EF4-FFF2-40B4-BE49-F238E27FC236}">
                  <a16:creationId xmlns:a16="http://schemas.microsoft.com/office/drawing/2014/main" id="{BA994C0A-C588-48A8-8907-9F0100C654CC}"/>
                </a:ext>
              </a:extLst>
            </p:cNvPr>
            <p:cNvSpPr>
              <a:spLocks/>
            </p:cNvSpPr>
            <p:nvPr/>
          </p:nvSpPr>
          <p:spPr bwMode="auto">
            <a:xfrm>
              <a:off x="2397388" y="2251238"/>
              <a:ext cx="158032" cy="2797"/>
            </a:xfrm>
            <a:custGeom>
              <a:avLst/>
              <a:gdLst>
                <a:gd name="T0" fmla="*/ 87 w 91"/>
                <a:gd name="T1" fmla="*/ 0 h 2"/>
                <a:gd name="T2" fmla="*/ 4 w 91"/>
                <a:gd name="T3" fmla="*/ 0 h 2"/>
                <a:gd name="T4" fmla="*/ 0 w 91"/>
                <a:gd name="T5" fmla="*/ 2 h 2"/>
                <a:gd name="T6" fmla="*/ 91 w 91"/>
                <a:gd name="T7" fmla="*/ 2 h 2"/>
                <a:gd name="T8" fmla="*/ 87 w 91"/>
                <a:gd name="T9" fmla="*/ 0 h 2"/>
              </a:gdLst>
              <a:ahLst/>
              <a:cxnLst>
                <a:cxn ang="0">
                  <a:pos x="T0" y="T1"/>
                </a:cxn>
                <a:cxn ang="0">
                  <a:pos x="T2" y="T3"/>
                </a:cxn>
                <a:cxn ang="0">
                  <a:pos x="T4" y="T5"/>
                </a:cxn>
                <a:cxn ang="0">
                  <a:pos x="T6" y="T7"/>
                </a:cxn>
                <a:cxn ang="0">
                  <a:pos x="T8" y="T9"/>
                </a:cxn>
              </a:cxnLst>
              <a:rect l="0" t="0" r="r" b="b"/>
              <a:pathLst>
                <a:path w="91" h="2">
                  <a:moveTo>
                    <a:pt x="87" y="0"/>
                  </a:moveTo>
                  <a:cubicBezTo>
                    <a:pt x="60" y="0"/>
                    <a:pt x="32" y="0"/>
                    <a:pt x="4" y="0"/>
                  </a:cubicBezTo>
                  <a:cubicBezTo>
                    <a:pt x="3" y="0"/>
                    <a:pt x="2" y="2"/>
                    <a:pt x="0" y="2"/>
                  </a:cubicBezTo>
                  <a:cubicBezTo>
                    <a:pt x="31" y="2"/>
                    <a:pt x="61" y="2"/>
                    <a:pt x="91" y="2"/>
                  </a:cubicBezTo>
                  <a:cubicBezTo>
                    <a:pt x="90" y="2"/>
                    <a:pt x="89" y="0"/>
                    <a:pt x="87"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Freeform 52">
              <a:extLst>
                <a:ext uri="{FF2B5EF4-FFF2-40B4-BE49-F238E27FC236}">
                  <a16:creationId xmlns:a16="http://schemas.microsoft.com/office/drawing/2014/main" id="{F32985DC-0C6C-468B-9657-E35EF97665C0}"/>
                </a:ext>
              </a:extLst>
            </p:cNvPr>
            <p:cNvSpPr>
              <a:spLocks/>
            </p:cNvSpPr>
            <p:nvPr/>
          </p:nvSpPr>
          <p:spPr bwMode="auto">
            <a:xfrm>
              <a:off x="3664447" y="2561709"/>
              <a:ext cx="0" cy="279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53">
              <a:extLst>
                <a:ext uri="{FF2B5EF4-FFF2-40B4-BE49-F238E27FC236}">
                  <a16:creationId xmlns:a16="http://schemas.microsoft.com/office/drawing/2014/main" id="{91DFA389-2C48-4F7A-B071-87AA10FEC9A8}"/>
                </a:ext>
              </a:extLst>
            </p:cNvPr>
            <p:cNvSpPr>
              <a:spLocks/>
            </p:cNvSpPr>
            <p:nvPr/>
          </p:nvSpPr>
          <p:spPr bwMode="auto">
            <a:xfrm>
              <a:off x="2566609" y="2249840"/>
              <a:ext cx="12586" cy="4196"/>
            </a:xfrm>
            <a:custGeom>
              <a:avLst/>
              <a:gdLst>
                <a:gd name="T0" fmla="*/ 0 w 7"/>
                <a:gd name="T1" fmla="*/ 3 h 3"/>
                <a:gd name="T2" fmla="*/ 7 w 7"/>
                <a:gd name="T3" fmla="*/ 3 h 3"/>
                <a:gd name="T4" fmla="*/ 0 w 7"/>
                <a:gd name="T5" fmla="*/ 3 h 3"/>
              </a:gdLst>
              <a:ahLst/>
              <a:cxnLst>
                <a:cxn ang="0">
                  <a:pos x="T0" y="T1"/>
                </a:cxn>
                <a:cxn ang="0">
                  <a:pos x="T2" y="T3"/>
                </a:cxn>
                <a:cxn ang="0">
                  <a:pos x="T4" y="T5"/>
                </a:cxn>
              </a:cxnLst>
              <a:rect l="0" t="0" r="r" b="b"/>
              <a:pathLst>
                <a:path w="7" h="3">
                  <a:moveTo>
                    <a:pt x="0" y="3"/>
                  </a:moveTo>
                  <a:cubicBezTo>
                    <a:pt x="3" y="3"/>
                    <a:pt x="5" y="3"/>
                    <a:pt x="7" y="3"/>
                  </a:cubicBezTo>
                  <a:cubicBezTo>
                    <a:pt x="5" y="0"/>
                    <a:pt x="3" y="0"/>
                    <a:pt x="0" y="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54">
              <a:extLst>
                <a:ext uri="{FF2B5EF4-FFF2-40B4-BE49-F238E27FC236}">
                  <a16:creationId xmlns:a16="http://schemas.microsoft.com/office/drawing/2014/main" id="{F88DD685-139D-47B6-BDD3-5B8FBDCA6505}"/>
                </a:ext>
              </a:extLst>
            </p:cNvPr>
            <p:cNvSpPr>
              <a:spLocks/>
            </p:cNvSpPr>
            <p:nvPr/>
          </p:nvSpPr>
          <p:spPr bwMode="auto">
            <a:xfrm>
              <a:off x="3449075" y="3791008"/>
              <a:ext cx="422353" cy="366412"/>
            </a:xfrm>
            <a:custGeom>
              <a:avLst/>
              <a:gdLst>
                <a:gd name="T0" fmla="*/ 196 w 243"/>
                <a:gd name="T1" fmla="*/ 126 h 211"/>
                <a:gd name="T2" fmla="*/ 199 w 243"/>
                <a:gd name="T3" fmla="*/ 119 h 211"/>
                <a:gd name="T4" fmla="*/ 208 w 243"/>
                <a:gd name="T5" fmla="*/ 101 h 211"/>
                <a:gd name="T6" fmla="*/ 218 w 243"/>
                <a:gd name="T7" fmla="*/ 86 h 211"/>
                <a:gd name="T8" fmla="*/ 221 w 243"/>
                <a:gd name="T9" fmla="*/ 70 h 211"/>
                <a:gd name="T10" fmla="*/ 230 w 243"/>
                <a:gd name="T11" fmla="*/ 57 h 211"/>
                <a:gd name="T12" fmla="*/ 232 w 243"/>
                <a:gd name="T13" fmla="*/ 52 h 211"/>
                <a:gd name="T14" fmla="*/ 241 w 243"/>
                <a:gd name="T15" fmla="*/ 40 h 211"/>
                <a:gd name="T16" fmla="*/ 243 w 243"/>
                <a:gd name="T17" fmla="*/ 38 h 211"/>
                <a:gd name="T18" fmla="*/ 240 w 243"/>
                <a:gd name="T19" fmla="*/ 31 h 211"/>
                <a:gd name="T20" fmla="*/ 208 w 243"/>
                <a:gd name="T21" fmla="*/ 31 h 211"/>
                <a:gd name="T22" fmla="*/ 208 w 243"/>
                <a:gd name="T23" fmla="*/ 29 h 211"/>
                <a:gd name="T24" fmla="*/ 213 w 243"/>
                <a:gd name="T25" fmla="*/ 24 h 211"/>
                <a:gd name="T26" fmla="*/ 215 w 243"/>
                <a:gd name="T27" fmla="*/ 22 h 211"/>
                <a:gd name="T28" fmla="*/ 219 w 243"/>
                <a:gd name="T29" fmla="*/ 18 h 211"/>
                <a:gd name="T30" fmla="*/ 222 w 243"/>
                <a:gd name="T31" fmla="*/ 16 h 211"/>
                <a:gd name="T32" fmla="*/ 222 w 243"/>
                <a:gd name="T33" fmla="*/ 16 h 211"/>
                <a:gd name="T34" fmla="*/ 225 w 243"/>
                <a:gd name="T35" fmla="*/ 14 h 211"/>
                <a:gd name="T36" fmla="*/ 222 w 243"/>
                <a:gd name="T37" fmla="*/ 2 h 211"/>
                <a:gd name="T38" fmla="*/ 215 w 243"/>
                <a:gd name="T39" fmla="*/ 0 h 211"/>
                <a:gd name="T40" fmla="*/ 3 w 243"/>
                <a:gd name="T41" fmla="*/ 0 h 211"/>
                <a:gd name="T42" fmla="*/ 1 w 243"/>
                <a:gd name="T43" fmla="*/ 9 h 211"/>
                <a:gd name="T44" fmla="*/ 2 w 243"/>
                <a:gd name="T45" fmla="*/ 25 h 211"/>
                <a:gd name="T46" fmla="*/ 4 w 243"/>
                <a:gd name="T47" fmla="*/ 49 h 211"/>
                <a:gd name="T48" fmla="*/ 6 w 243"/>
                <a:gd name="T49" fmla="*/ 66 h 211"/>
                <a:gd name="T50" fmla="*/ 6 w 243"/>
                <a:gd name="T51" fmla="*/ 160 h 211"/>
                <a:gd name="T52" fmla="*/ 6 w 243"/>
                <a:gd name="T53" fmla="*/ 170 h 211"/>
                <a:gd name="T54" fmla="*/ 8 w 243"/>
                <a:gd name="T55" fmla="*/ 179 h 211"/>
                <a:gd name="T56" fmla="*/ 25 w 243"/>
                <a:gd name="T57" fmla="*/ 180 h 211"/>
                <a:gd name="T58" fmla="*/ 30 w 243"/>
                <a:gd name="T59" fmla="*/ 211 h 211"/>
                <a:gd name="T60" fmla="*/ 162 w 243"/>
                <a:gd name="T61" fmla="*/ 211 h 211"/>
                <a:gd name="T62" fmla="*/ 170 w 243"/>
                <a:gd name="T63" fmla="*/ 204 h 211"/>
                <a:gd name="T64" fmla="*/ 170 w 243"/>
                <a:gd name="T65" fmla="*/ 181 h 211"/>
                <a:gd name="T66" fmla="*/ 181 w 243"/>
                <a:gd name="T67" fmla="*/ 152 h 211"/>
                <a:gd name="T68" fmla="*/ 196 w 243"/>
                <a:gd name="T69" fmla="*/ 12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211">
                  <a:moveTo>
                    <a:pt x="196" y="126"/>
                  </a:moveTo>
                  <a:cubicBezTo>
                    <a:pt x="197" y="125"/>
                    <a:pt x="197" y="121"/>
                    <a:pt x="199" y="119"/>
                  </a:cubicBezTo>
                  <a:cubicBezTo>
                    <a:pt x="202" y="113"/>
                    <a:pt x="201" y="104"/>
                    <a:pt x="208" y="101"/>
                  </a:cubicBezTo>
                  <a:cubicBezTo>
                    <a:pt x="212" y="96"/>
                    <a:pt x="215" y="91"/>
                    <a:pt x="218" y="86"/>
                  </a:cubicBezTo>
                  <a:cubicBezTo>
                    <a:pt x="219" y="81"/>
                    <a:pt x="219" y="75"/>
                    <a:pt x="221" y="70"/>
                  </a:cubicBezTo>
                  <a:cubicBezTo>
                    <a:pt x="222" y="65"/>
                    <a:pt x="222" y="58"/>
                    <a:pt x="230" y="57"/>
                  </a:cubicBezTo>
                  <a:cubicBezTo>
                    <a:pt x="231" y="56"/>
                    <a:pt x="231" y="53"/>
                    <a:pt x="232" y="52"/>
                  </a:cubicBezTo>
                  <a:cubicBezTo>
                    <a:pt x="235" y="48"/>
                    <a:pt x="238" y="44"/>
                    <a:pt x="241" y="40"/>
                  </a:cubicBezTo>
                  <a:cubicBezTo>
                    <a:pt x="242" y="39"/>
                    <a:pt x="242" y="39"/>
                    <a:pt x="243" y="38"/>
                  </a:cubicBezTo>
                  <a:cubicBezTo>
                    <a:pt x="242" y="36"/>
                    <a:pt x="241" y="34"/>
                    <a:pt x="240" y="31"/>
                  </a:cubicBezTo>
                  <a:cubicBezTo>
                    <a:pt x="230" y="31"/>
                    <a:pt x="219" y="31"/>
                    <a:pt x="208" y="31"/>
                  </a:cubicBezTo>
                  <a:cubicBezTo>
                    <a:pt x="208" y="30"/>
                    <a:pt x="208" y="29"/>
                    <a:pt x="208" y="29"/>
                  </a:cubicBezTo>
                  <a:cubicBezTo>
                    <a:pt x="210" y="27"/>
                    <a:pt x="212" y="25"/>
                    <a:pt x="213" y="24"/>
                  </a:cubicBezTo>
                  <a:cubicBezTo>
                    <a:pt x="214" y="23"/>
                    <a:pt x="215" y="22"/>
                    <a:pt x="215" y="22"/>
                  </a:cubicBezTo>
                  <a:cubicBezTo>
                    <a:pt x="217" y="21"/>
                    <a:pt x="218" y="20"/>
                    <a:pt x="219" y="18"/>
                  </a:cubicBezTo>
                  <a:cubicBezTo>
                    <a:pt x="220" y="18"/>
                    <a:pt x="221" y="17"/>
                    <a:pt x="222" y="16"/>
                  </a:cubicBezTo>
                  <a:cubicBezTo>
                    <a:pt x="222" y="16"/>
                    <a:pt x="222" y="16"/>
                    <a:pt x="222" y="16"/>
                  </a:cubicBezTo>
                  <a:cubicBezTo>
                    <a:pt x="223" y="15"/>
                    <a:pt x="224" y="15"/>
                    <a:pt x="225" y="14"/>
                  </a:cubicBezTo>
                  <a:cubicBezTo>
                    <a:pt x="226" y="10"/>
                    <a:pt x="227" y="5"/>
                    <a:pt x="222" y="2"/>
                  </a:cubicBezTo>
                  <a:cubicBezTo>
                    <a:pt x="220" y="2"/>
                    <a:pt x="217" y="1"/>
                    <a:pt x="215" y="0"/>
                  </a:cubicBezTo>
                  <a:cubicBezTo>
                    <a:pt x="144" y="0"/>
                    <a:pt x="73" y="0"/>
                    <a:pt x="3" y="0"/>
                  </a:cubicBezTo>
                  <a:cubicBezTo>
                    <a:pt x="2" y="3"/>
                    <a:pt x="0" y="6"/>
                    <a:pt x="1" y="9"/>
                  </a:cubicBezTo>
                  <a:cubicBezTo>
                    <a:pt x="1" y="14"/>
                    <a:pt x="2" y="20"/>
                    <a:pt x="2" y="25"/>
                  </a:cubicBezTo>
                  <a:cubicBezTo>
                    <a:pt x="3" y="33"/>
                    <a:pt x="3" y="41"/>
                    <a:pt x="4" y="49"/>
                  </a:cubicBezTo>
                  <a:cubicBezTo>
                    <a:pt x="5" y="54"/>
                    <a:pt x="6" y="60"/>
                    <a:pt x="6" y="66"/>
                  </a:cubicBezTo>
                  <a:cubicBezTo>
                    <a:pt x="7" y="98"/>
                    <a:pt x="6" y="129"/>
                    <a:pt x="6" y="160"/>
                  </a:cubicBezTo>
                  <a:cubicBezTo>
                    <a:pt x="6" y="164"/>
                    <a:pt x="7" y="167"/>
                    <a:pt x="6" y="170"/>
                  </a:cubicBezTo>
                  <a:cubicBezTo>
                    <a:pt x="4" y="174"/>
                    <a:pt x="6" y="176"/>
                    <a:pt x="8" y="179"/>
                  </a:cubicBezTo>
                  <a:cubicBezTo>
                    <a:pt x="14" y="179"/>
                    <a:pt x="20" y="179"/>
                    <a:pt x="25" y="180"/>
                  </a:cubicBezTo>
                  <a:cubicBezTo>
                    <a:pt x="27" y="190"/>
                    <a:pt x="24" y="201"/>
                    <a:pt x="30" y="211"/>
                  </a:cubicBezTo>
                  <a:cubicBezTo>
                    <a:pt x="73" y="211"/>
                    <a:pt x="118" y="211"/>
                    <a:pt x="162" y="211"/>
                  </a:cubicBezTo>
                  <a:cubicBezTo>
                    <a:pt x="166" y="211"/>
                    <a:pt x="168" y="209"/>
                    <a:pt x="170" y="204"/>
                  </a:cubicBezTo>
                  <a:cubicBezTo>
                    <a:pt x="171" y="196"/>
                    <a:pt x="170" y="189"/>
                    <a:pt x="170" y="181"/>
                  </a:cubicBezTo>
                  <a:cubicBezTo>
                    <a:pt x="169" y="169"/>
                    <a:pt x="172" y="162"/>
                    <a:pt x="181" y="152"/>
                  </a:cubicBezTo>
                  <a:cubicBezTo>
                    <a:pt x="184" y="142"/>
                    <a:pt x="186" y="132"/>
                    <a:pt x="196"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55">
              <a:extLst>
                <a:ext uri="{FF2B5EF4-FFF2-40B4-BE49-F238E27FC236}">
                  <a16:creationId xmlns:a16="http://schemas.microsoft.com/office/drawing/2014/main" id="{D9D8E177-DD3C-41AB-9756-947D6C18BA33}"/>
                </a:ext>
              </a:extLst>
            </p:cNvPr>
            <p:cNvSpPr>
              <a:spLocks/>
            </p:cNvSpPr>
            <p:nvPr/>
          </p:nvSpPr>
          <p:spPr bwMode="auto">
            <a:xfrm>
              <a:off x="2779184" y="3393829"/>
              <a:ext cx="648913" cy="334247"/>
            </a:xfrm>
            <a:custGeom>
              <a:avLst/>
              <a:gdLst>
                <a:gd name="T0" fmla="*/ 360 w 374"/>
                <a:gd name="T1" fmla="*/ 12 h 192"/>
                <a:gd name="T2" fmla="*/ 346 w 374"/>
                <a:gd name="T3" fmla="*/ 5 h 192"/>
                <a:gd name="T4" fmla="*/ 327 w 374"/>
                <a:gd name="T5" fmla="*/ 1 h 192"/>
                <a:gd name="T6" fmla="*/ 317 w 374"/>
                <a:gd name="T7" fmla="*/ 1 h 192"/>
                <a:gd name="T8" fmla="*/ 1 w 374"/>
                <a:gd name="T9" fmla="*/ 1 h 192"/>
                <a:gd name="T10" fmla="*/ 0 w 374"/>
                <a:gd name="T11" fmla="*/ 8 h 192"/>
                <a:gd name="T12" fmla="*/ 0 w 374"/>
                <a:gd name="T13" fmla="*/ 192 h 192"/>
                <a:gd name="T14" fmla="*/ 120 w 374"/>
                <a:gd name="T15" fmla="*/ 192 h 192"/>
                <a:gd name="T16" fmla="*/ 374 w 374"/>
                <a:gd name="T17" fmla="*/ 192 h 192"/>
                <a:gd name="T18" fmla="*/ 374 w 374"/>
                <a:gd name="T19" fmla="*/ 192 h 192"/>
                <a:gd name="T20" fmla="*/ 374 w 374"/>
                <a:gd name="T21" fmla="*/ 57 h 192"/>
                <a:gd name="T22" fmla="*/ 364 w 374"/>
                <a:gd name="T23" fmla="*/ 49 h 192"/>
                <a:gd name="T24" fmla="*/ 357 w 374"/>
                <a:gd name="T25" fmla="*/ 37 h 192"/>
                <a:gd name="T26" fmla="*/ 358 w 374"/>
                <a:gd name="T27" fmla="*/ 18 h 192"/>
                <a:gd name="T28" fmla="*/ 360 w 374"/>
                <a:gd name="T29" fmla="*/ 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4" h="192">
                  <a:moveTo>
                    <a:pt x="360" y="12"/>
                  </a:moveTo>
                  <a:cubicBezTo>
                    <a:pt x="356" y="7"/>
                    <a:pt x="348" y="13"/>
                    <a:pt x="346" y="5"/>
                  </a:cubicBezTo>
                  <a:cubicBezTo>
                    <a:pt x="340" y="0"/>
                    <a:pt x="333" y="2"/>
                    <a:pt x="327" y="1"/>
                  </a:cubicBezTo>
                  <a:cubicBezTo>
                    <a:pt x="324" y="0"/>
                    <a:pt x="320" y="1"/>
                    <a:pt x="317" y="1"/>
                  </a:cubicBezTo>
                  <a:cubicBezTo>
                    <a:pt x="212" y="1"/>
                    <a:pt x="106" y="1"/>
                    <a:pt x="1" y="1"/>
                  </a:cubicBezTo>
                  <a:cubicBezTo>
                    <a:pt x="1" y="3"/>
                    <a:pt x="0" y="5"/>
                    <a:pt x="0" y="8"/>
                  </a:cubicBezTo>
                  <a:cubicBezTo>
                    <a:pt x="0" y="69"/>
                    <a:pt x="0" y="130"/>
                    <a:pt x="0" y="192"/>
                  </a:cubicBezTo>
                  <a:cubicBezTo>
                    <a:pt x="40" y="192"/>
                    <a:pt x="80" y="192"/>
                    <a:pt x="120" y="192"/>
                  </a:cubicBezTo>
                  <a:cubicBezTo>
                    <a:pt x="204" y="192"/>
                    <a:pt x="289" y="192"/>
                    <a:pt x="374" y="192"/>
                  </a:cubicBezTo>
                  <a:cubicBezTo>
                    <a:pt x="374" y="192"/>
                    <a:pt x="374" y="192"/>
                    <a:pt x="374" y="192"/>
                  </a:cubicBezTo>
                  <a:cubicBezTo>
                    <a:pt x="374" y="147"/>
                    <a:pt x="374" y="102"/>
                    <a:pt x="374" y="57"/>
                  </a:cubicBezTo>
                  <a:cubicBezTo>
                    <a:pt x="370" y="55"/>
                    <a:pt x="366" y="54"/>
                    <a:pt x="364" y="49"/>
                  </a:cubicBezTo>
                  <a:cubicBezTo>
                    <a:pt x="362" y="45"/>
                    <a:pt x="359" y="41"/>
                    <a:pt x="357" y="37"/>
                  </a:cubicBezTo>
                  <a:cubicBezTo>
                    <a:pt x="351" y="27"/>
                    <a:pt x="351" y="27"/>
                    <a:pt x="358" y="18"/>
                  </a:cubicBezTo>
                  <a:cubicBezTo>
                    <a:pt x="359" y="16"/>
                    <a:pt x="359" y="13"/>
                    <a:pt x="360" y="1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56">
              <a:extLst>
                <a:ext uri="{FF2B5EF4-FFF2-40B4-BE49-F238E27FC236}">
                  <a16:creationId xmlns:a16="http://schemas.microsoft.com/office/drawing/2014/main" id="{34C734AE-82F1-4B68-A54E-CBE04DBE2FEB}"/>
                </a:ext>
              </a:extLst>
            </p:cNvPr>
            <p:cNvSpPr>
              <a:spLocks/>
            </p:cNvSpPr>
            <p:nvPr/>
          </p:nvSpPr>
          <p:spPr bwMode="auto">
            <a:xfrm>
              <a:off x="2591783" y="3034409"/>
              <a:ext cx="774780" cy="353826"/>
            </a:xfrm>
            <a:custGeom>
              <a:avLst/>
              <a:gdLst>
                <a:gd name="T0" fmla="*/ 13 w 446"/>
                <a:gd name="T1" fmla="*/ 133 h 203"/>
                <a:gd name="T2" fmla="*/ 40 w 446"/>
                <a:gd name="T3" fmla="*/ 133 h 203"/>
                <a:gd name="T4" fmla="*/ 106 w 446"/>
                <a:gd name="T5" fmla="*/ 133 h 203"/>
                <a:gd name="T6" fmla="*/ 108 w 446"/>
                <a:gd name="T7" fmla="*/ 138 h 203"/>
                <a:gd name="T8" fmla="*/ 108 w 446"/>
                <a:gd name="T9" fmla="*/ 200 h 203"/>
                <a:gd name="T10" fmla="*/ 119 w 446"/>
                <a:gd name="T11" fmla="*/ 201 h 203"/>
                <a:gd name="T12" fmla="*/ 434 w 446"/>
                <a:gd name="T13" fmla="*/ 201 h 203"/>
                <a:gd name="T14" fmla="*/ 446 w 446"/>
                <a:gd name="T15" fmla="*/ 198 h 203"/>
                <a:gd name="T16" fmla="*/ 439 w 446"/>
                <a:gd name="T17" fmla="*/ 191 h 203"/>
                <a:gd name="T18" fmla="*/ 427 w 446"/>
                <a:gd name="T19" fmla="*/ 176 h 203"/>
                <a:gd name="T20" fmla="*/ 426 w 446"/>
                <a:gd name="T21" fmla="*/ 166 h 203"/>
                <a:gd name="T22" fmla="*/ 426 w 446"/>
                <a:gd name="T23" fmla="*/ 160 h 203"/>
                <a:gd name="T24" fmla="*/ 420 w 446"/>
                <a:gd name="T25" fmla="*/ 150 h 203"/>
                <a:gd name="T26" fmla="*/ 420 w 446"/>
                <a:gd name="T27" fmla="*/ 144 h 203"/>
                <a:gd name="T28" fmla="*/ 417 w 446"/>
                <a:gd name="T29" fmla="*/ 115 h 203"/>
                <a:gd name="T30" fmla="*/ 414 w 446"/>
                <a:gd name="T31" fmla="*/ 110 h 203"/>
                <a:gd name="T32" fmla="*/ 407 w 446"/>
                <a:gd name="T33" fmla="*/ 97 h 203"/>
                <a:gd name="T34" fmla="*/ 407 w 446"/>
                <a:gd name="T35" fmla="*/ 96 h 203"/>
                <a:gd name="T36" fmla="*/ 408 w 446"/>
                <a:gd name="T37" fmla="*/ 81 h 203"/>
                <a:gd name="T38" fmla="*/ 400 w 446"/>
                <a:gd name="T39" fmla="*/ 68 h 203"/>
                <a:gd name="T40" fmla="*/ 398 w 446"/>
                <a:gd name="T41" fmla="*/ 64 h 203"/>
                <a:gd name="T42" fmla="*/ 390 w 446"/>
                <a:gd name="T43" fmla="*/ 38 h 203"/>
                <a:gd name="T44" fmla="*/ 368 w 446"/>
                <a:gd name="T45" fmla="*/ 24 h 203"/>
                <a:gd name="T46" fmla="*/ 338 w 446"/>
                <a:gd name="T47" fmla="*/ 11 h 203"/>
                <a:gd name="T48" fmla="*/ 323 w 446"/>
                <a:gd name="T49" fmla="*/ 11 h 203"/>
                <a:gd name="T50" fmla="*/ 317 w 446"/>
                <a:gd name="T51" fmla="*/ 19 h 203"/>
                <a:gd name="T52" fmla="*/ 295 w 446"/>
                <a:gd name="T53" fmla="*/ 9 h 203"/>
                <a:gd name="T54" fmla="*/ 270 w 446"/>
                <a:gd name="T55" fmla="*/ 1 h 203"/>
                <a:gd name="T56" fmla="*/ 249 w 446"/>
                <a:gd name="T57" fmla="*/ 1 h 203"/>
                <a:gd name="T58" fmla="*/ 16 w 446"/>
                <a:gd name="T59" fmla="*/ 1 h 203"/>
                <a:gd name="T60" fmla="*/ 0 w 446"/>
                <a:gd name="T61" fmla="*/ 6 h 203"/>
                <a:gd name="T62" fmla="*/ 2 w 446"/>
                <a:gd name="T63" fmla="*/ 123 h 203"/>
                <a:gd name="T64" fmla="*/ 13 w 446"/>
                <a:gd name="T65" fmla="*/ 13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6" h="203">
                  <a:moveTo>
                    <a:pt x="13" y="133"/>
                  </a:moveTo>
                  <a:cubicBezTo>
                    <a:pt x="22" y="133"/>
                    <a:pt x="31" y="133"/>
                    <a:pt x="40" y="133"/>
                  </a:cubicBezTo>
                  <a:cubicBezTo>
                    <a:pt x="62" y="133"/>
                    <a:pt x="84" y="133"/>
                    <a:pt x="106" y="133"/>
                  </a:cubicBezTo>
                  <a:cubicBezTo>
                    <a:pt x="107" y="135"/>
                    <a:pt x="108" y="136"/>
                    <a:pt x="108" y="138"/>
                  </a:cubicBezTo>
                  <a:cubicBezTo>
                    <a:pt x="108" y="159"/>
                    <a:pt x="108" y="179"/>
                    <a:pt x="108" y="200"/>
                  </a:cubicBezTo>
                  <a:cubicBezTo>
                    <a:pt x="112" y="200"/>
                    <a:pt x="115" y="201"/>
                    <a:pt x="119" y="201"/>
                  </a:cubicBezTo>
                  <a:cubicBezTo>
                    <a:pt x="224" y="201"/>
                    <a:pt x="329" y="201"/>
                    <a:pt x="434" y="201"/>
                  </a:cubicBezTo>
                  <a:cubicBezTo>
                    <a:pt x="438" y="201"/>
                    <a:pt x="443" y="203"/>
                    <a:pt x="446" y="198"/>
                  </a:cubicBezTo>
                  <a:cubicBezTo>
                    <a:pt x="443" y="196"/>
                    <a:pt x="441" y="194"/>
                    <a:pt x="439" y="191"/>
                  </a:cubicBezTo>
                  <a:cubicBezTo>
                    <a:pt x="435" y="186"/>
                    <a:pt x="429" y="182"/>
                    <a:pt x="427" y="176"/>
                  </a:cubicBezTo>
                  <a:cubicBezTo>
                    <a:pt x="423" y="173"/>
                    <a:pt x="424" y="170"/>
                    <a:pt x="426" y="166"/>
                  </a:cubicBezTo>
                  <a:cubicBezTo>
                    <a:pt x="426" y="164"/>
                    <a:pt x="426" y="162"/>
                    <a:pt x="426" y="160"/>
                  </a:cubicBezTo>
                  <a:cubicBezTo>
                    <a:pt x="421" y="158"/>
                    <a:pt x="420" y="154"/>
                    <a:pt x="420" y="150"/>
                  </a:cubicBezTo>
                  <a:cubicBezTo>
                    <a:pt x="420" y="148"/>
                    <a:pt x="420" y="146"/>
                    <a:pt x="420" y="144"/>
                  </a:cubicBezTo>
                  <a:cubicBezTo>
                    <a:pt x="422" y="134"/>
                    <a:pt x="417" y="125"/>
                    <a:pt x="417" y="115"/>
                  </a:cubicBezTo>
                  <a:cubicBezTo>
                    <a:pt x="417" y="113"/>
                    <a:pt x="415" y="111"/>
                    <a:pt x="414" y="110"/>
                  </a:cubicBezTo>
                  <a:cubicBezTo>
                    <a:pt x="412" y="105"/>
                    <a:pt x="410" y="101"/>
                    <a:pt x="407" y="97"/>
                  </a:cubicBezTo>
                  <a:cubicBezTo>
                    <a:pt x="407" y="97"/>
                    <a:pt x="407" y="97"/>
                    <a:pt x="407" y="96"/>
                  </a:cubicBezTo>
                  <a:cubicBezTo>
                    <a:pt x="405" y="91"/>
                    <a:pt x="413" y="86"/>
                    <a:pt x="408" y="81"/>
                  </a:cubicBezTo>
                  <a:cubicBezTo>
                    <a:pt x="405" y="77"/>
                    <a:pt x="403" y="72"/>
                    <a:pt x="400" y="68"/>
                  </a:cubicBezTo>
                  <a:cubicBezTo>
                    <a:pt x="399" y="67"/>
                    <a:pt x="399" y="65"/>
                    <a:pt x="398" y="64"/>
                  </a:cubicBezTo>
                  <a:cubicBezTo>
                    <a:pt x="396" y="56"/>
                    <a:pt x="393" y="47"/>
                    <a:pt x="390" y="38"/>
                  </a:cubicBezTo>
                  <a:cubicBezTo>
                    <a:pt x="379" y="39"/>
                    <a:pt x="374" y="30"/>
                    <a:pt x="368" y="24"/>
                  </a:cubicBezTo>
                  <a:cubicBezTo>
                    <a:pt x="359" y="15"/>
                    <a:pt x="350" y="10"/>
                    <a:pt x="338" y="11"/>
                  </a:cubicBezTo>
                  <a:cubicBezTo>
                    <a:pt x="333" y="11"/>
                    <a:pt x="328" y="11"/>
                    <a:pt x="323" y="11"/>
                  </a:cubicBezTo>
                  <a:cubicBezTo>
                    <a:pt x="321" y="14"/>
                    <a:pt x="319" y="17"/>
                    <a:pt x="317" y="19"/>
                  </a:cubicBezTo>
                  <a:cubicBezTo>
                    <a:pt x="307" y="19"/>
                    <a:pt x="300" y="17"/>
                    <a:pt x="295" y="9"/>
                  </a:cubicBezTo>
                  <a:cubicBezTo>
                    <a:pt x="287" y="3"/>
                    <a:pt x="279" y="0"/>
                    <a:pt x="270" y="1"/>
                  </a:cubicBezTo>
                  <a:cubicBezTo>
                    <a:pt x="263" y="2"/>
                    <a:pt x="256" y="1"/>
                    <a:pt x="249" y="1"/>
                  </a:cubicBezTo>
                  <a:cubicBezTo>
                    <a:pt x="172" y="1"/>
                    <a:pt x="94" y="1"/>
                    <a:pt x="16" y="1"/>
                  </a:cubicBezTo>
                  <a:cubicBezTo>
                    <a:pt x="11" y="1"/>
                    <a:pt x="6" y="0"/>
                    <a:pt x="0" y="6"/>
                  </a:cubicBezTo>
                  <a:cubicBezTo>
                    <a:pt x="1" y="44"/>
                    <a:pt x="2" y="83"/>
                    <a:pt x="2" y="123"/>
                  </a:cubicBezTo>
                  <a:cubicBezTo>
                    <a:pt x="3" y="133"/>
                    <a:pt x="3" y="133"/>
                    <a:pt x="13" y="13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57">
              <a:extLst>
                <a:ext uri="{FF2B5EF4-FFF2-40B4-BE49-F238E27FC236}">
                  <a16:creationId xmlns:a16="http://schemas.microsoft.com/office/drawing/2014/main" id="{3B0A2EB9-33A8-4342-94E9-B9C68D358945}"/>
                </a:ext>
              </a:extLst>
            </p:cNvPr>
            <p:cNvSpPr>
              <a:spLocks/>
            </p:cNvSpPr>
            <p:nvPr/>
          </p:nvSpPr>
          <p:spPr bwMode="auto">
            <a:xfrm>
              <a:off x="3338592" y="3328098"/>
              <a:ext cx="583182" cy="511858"/>
            </a:xfrm>
            <a:custGeom>
              <a:avLst/>
              <a:gdLst>
                <a:gd name="T0" fmla="*/ 59 w 336"/>
                <a:gd name="T1" fmla="*/ 242 h 294"/>
                <a:gd name="T2" fmla="*/ 59 w 336"/>
                <a:gd name="T3" fmla="*/ 248 h 294"/>
                <a:gd name="T4" fmla="*/ 66 w 336"/>
                <a:gd name="T5" fmla="*/ 261 h 294"/>
                <a:gd name="T6" fmla="*/ 76 w 336"/>
                <a:gd name="T7" fmla="*/ 261 h 294"/>
                <a:gd name="T8" fmla="*/ 274 w 336"/>
                <a:gd name="T9" fmla="*/ 261 h 294"/>
                <a:gd name="T10" fmla="*/ 296 w 336"/>
                <a:gd name="T11" fmla="*/ 270 h 294"/>
                <a:gd name="T12" fmla="*/ 288 w 336"/>
                <a:gd name="T13" fmla="*/ 287 h 294"/>
                <a:gd name="T14" fmla="*/ 287 w 336"/>
                <a:gd name="T15" fmla="*/ 293 h 294"/>
                <a:gd name="T16" fmla="*/ 300 w 336"/>
                <a:gd name="T17" fmla="*/ 294 h 294"/>
                <a:gd name="T18" fmla="*/ 310 w 336"/>
                <a:gd name="T19" fmla="*/ 289 h 294"/>
                <a:gd name="T20" fmla="*/ 310 w 336"/>
                <a:gd name="T21" fmla="*/ 287 h 294"/>
                <a:gd name="T22" fmla="*/ 313 w 336"/>
                <a:gd name="T23" fmla="*/ 273 h 294"/>
                <a:gd name="T24" fmla="*/ 313 w 336"/>
                <a:gd name="T25" fmla="*/ 273 h 294"/>
                <a:gd name="T26" fmla="*/ 317 w 336"/>
                <a:gd name="T27" fmla="*/ 273 h 294"/>
                <a:gd name="T28" fmla="*/ 318 w 336"/>
                <a:gd name="T29" fmla="*/ 268 h 294"/>
                <a:gd name="T30" fmla="*/ 320 w 336"/>
                <a:gd name="T31" fmla="*/ 266 h 294"/>
                <a:gd name="T32" fmla="*/ 321 w 336"/>
                <a:gd name="T33" fmla="*/ 264 h 294"/>
                <a:gd name="T34" fmla="*/ 325 w 336"/>
                <a:gd name="T35" fmla="*/ 254 h 294"/>
                <a:gd name="T36" fmla="*/ 325 w 336"/>
                <a:gd name="T37" fmla="*/ 252 h 294"/>
                <a:gd name="T38" fmla="*/ 328 w 336"/>
                <a:gd name="T39" fmla="*/ 255 h 294"/>
                <a:gd name="T40" fmla="*/ 336 w 336"/>
                <a:gd name="T41" fmla="*/ 244 h 294"/>
                <a:gd name="T42" fmla="*/ 336 w 336"/>
                <a:gd name="T43" fmla="*/ 240 h 294"/>
                <a:gd name="T44" fmla="*/ 336 w 336"/>
                <a:gd name="T45" fmla="*/ 240 h 294"/>
                <a:gd name="T46" fmla="*/ 336 w 336"/>
                <a:gd name="T47" fmla="*/ 237 h 294"/>
                <a:gd name="T48" fmla="*/ 324 w 336"/>
                <a:gd name="T49" fmla="*/ 227 h 294"/>
                <a:gd name="T50" fmla="*/ 313 w 336"/>
                <a:gd name="T51" fmla="*/ 192 h 294"/>
                <a:gd name="T52" fmla="*/ 313 w 336"/>
                <a:gd name="T53" fmla="*/ 188 h 294"/>
                <a:gd name="T54" fmla="*/ 301 w 336"/>
                <a:gd name="T55" fmla="*/ 179 h 294"/>
                <a:gd name="T56" fmla="*/ 273 w 336"/>
                <a:gd name="T57" fmla="*/ 156 h 294"/>
                <a:gd name="T58" fmla="*/ 271 w 336"/>
                <a:gd name="T59" fmla="*/ 147 h 294"/>
                <a:gd name="T60" fmla="*/ 285 w 336"/>
                <a:gd name="T61" fmla="*/ 115 h 294"/>
                <a:gd name="T62" fmla="*/ 275 w 336"/>
                <a:gd name="T63" fmla="*/ 107 h 294"/>
                <a:gd name="T64" fmla="*/ 263 w 336"/>
                <a:gd name="T65" fmla="*/ 115 h 294"/>
                <a:gd name="T66" fmla="*/ 253 w 336"/>
                <a:gd name="T67" fmla="*/ 90 h 294"/>
                <a:gd name="T68" fmla="*/ 246 w 336"/>
                <a:gd name="T69" fmla="*/ 77 h 294"/>
                <a:gd name="T70" fmla="*/ 222 w 336"/>
                <a:gd name="T71" fmla="*/ 55 h 294"/>
                <a:gd name="T72" fmla="*/ 220 w 336"/>
                <a:gd name="T73" fmla="*/ 51 h 294"/>
                <a:gd name="T74" fmla="*/ 213 w 336"/>
                <a:gd name="T75" fmla="*/ 29 h 294"/>
                <a:gd name="T76" fmla="*/ 214 w 336"/>
                <a:gd name="T77" fmla="*/ 26 h 294"/>
                <a:gd name="T78" fmla="*/ 217 w 336"/>
                <a:gd name="T79" fmla="*/ 14 h 294"/>
                <a:gd name="T80" fmla="*/ 208 w 336"/>
                <a:gd name="T81" fmla="*/ 0 h 294"/>
                <a:gd name="T82" fmla="*/ 0 w 336"/>
                <a:gd name="T83" fmla="*/ 0 h 294"/>
                <a:gd name="T84" fmla="*/ 15 w 336"/>
                <a:gd name="T85" fmla="*/ 19 h 294"/>
                <a:gd name="T86" fmla="*/ 23 w 336"/>
                <a:gd name="T87" fmla="*/ 34 h 294"/>
                <a:gd name="T88" fmla="*/ 44 w 336"/>
                <a:gd name="T89" fmla="*/ 39 h 294"/>
                <a:gd name="T90" fmla="*/ 44 w 336"/>
                <a:gd name="T91" fmla="*/ 55 h 294"/>
                <a:gd name="T92" fmla="*/ 38 w 336"/>
                <a:gd name="T93" fmla="*/ 65 h 294"/>
                <a:gd name="T94" fmla="*/ 46 w 336"/>
                <a:gd name="T95" fmla="*/ 79 h 294"/>
                <a:gd name="T96" fmla="*/ 57 w 336"/>
                <a:gd name="T97" fmla="*/ 87 h 294"/>
                <a:gd name="T98" fmla="*/ 59 w 336"/>
                <a:gd name="T99" fmla="*/ 91 h 294"/>
                <a:gd name="T100" fmla="*/ 56 w 336"/>
                <a:gd name="T101" fmla="*/ 91 h 294"/>
                <a:gd name="T102" fmla="*/ 57 w 336"/>
                <a:gd name="T103" fmla="*/ 125 h 294"/>
                <a:gd name="T104" fmla="*/ 57 w 336"/>
                <a:gd name="T105" fmla="*/ 160 h 294"/>
                <a:gd name="T106" fmla="*/ 57 w 336"/>
                <a:gd name="T107" fmla="*/ 195 h 294"/>
                <a:gd name="T108" fmla="*/ 57 w 336"/>
                <a:gd name="T109" fmla="*/ 230 h 294"/>
                <a:gd name="T110" fmla="*/ 58 w 336"/>
                <a:gd name="T111" fmla="*/ 230 h 294"/>
                <a:gd name="T112" fmla="*/ 59 w 336"/>
                <a:gd name="T113" fmla="*/ 230 h 294"/>
                <a:gd name="T114" fmla="*/ 59 w 336"/>
                <a:gd name="T115" fmla="*/ 237 h 294"/>
                <a:gd name="T116" fmla="*/ 59 w 336"/>
                <a:gd name="T117" fmla="*/ 239 h 294"/>
                <a:gd name="T118" fmla="*/ 59 w 336"/>
                <a:gd name="T119" fmla="*/ 24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94">
                  <a:moveTo>
                    <a:pt x="59" y="242"/>
                  </a:moveTo>
                  <a:cubicBezTo>
                    <a:pt x="59" y="244"/>
                    <a:pt x="59" y="246"/>
                    <a:pt x="59" y="248"/>
                  </a:cubicBezTo>
                  <a:cubicBezTo>
                    <a:pt x="66" y="250"/>
                    <a:pt x="61" y="257"/>
                    <a:pt x="66" y="261"/>
                  </a:cubicBezTo>
                  <a:cubicBezTo>
                    <a:pt x="69" y="261"/>
                    <a:pt x="72" y="261"/>
                    <a:pt x="76" y="261"/>
                  </a:cubicBezTo>
                  <a:cubicBezTo>
                    <a:pt x="142" y="261"/>
                    <a:pt x="208" y="261"/>
                    <a:pt x="274" y="261"/>
                  </a:cubicBezTo>
                  <a:cubicBezTo>
                    <a:pt x="284" y="261"/>
                    <a:pt x="291" y="263"/>
                    <a:pt x="296" y="270"/>
                  </a:cubicBezTo>
                  <a:cubicBezTo>
                    <a:pt x="299" y="279"/>
                    <a:pt x="293" y="282"/>
                    <a:pt x="288" y="287"/>
                  </a:cubicBezTo>
                  <a:cubicBezTo>
                    <a:pt x="288" y="289"/>
                    <a:pt x="288" y="291"/>
                    <a:pt x="287" y="293"/>
                  </a:cubicBezTo>
                  <a:cubicBezTo>
                    <a:pt x="291" y="293"/>
                    <a:pt x="296" y="294"/>
                    <a:pt x="300" y="294"/>
                  </a:cubicBezTo>
                  <a:cubicBezTo>
                    <a:pt x="303" y="292"/>
                    <a:pt x="307" y="291"/>
                    <a:pt x="310" y="289"/>
                  </a:cubicBezTo>
                  <a:cubicBezTo>
                    <a:pt x="310" y="289"/>
                    <a:pt x="310" y="288"/>
                    <a:pt x="310" y="287"/>
                  </a:cubicBezTo>
                  <a:cubicBezTo>
                    <a:pt x="311" y="283"/>
                    <a:pt x="312" y="278"/>
                    <a:pt x="313" y="273"/>
                  </a:cubicBezTo>
                  <a:cubicBezTo>
                    <a:pt x="313" y="273"/>
                    <a:pt x="313" y="273"/>
                    <a:pt x="313" y="273"/>
                  </a:cubicBezTo>
                  <a:cubicBezTo>
                    <a:pt x="314" y="273"/>
                    <a:pt x="316" y="273"/>
                    <a:pt x="317" y="273"/>
                  </a:cubicBezTo>
                  <a:cubicBezTo>
                    <a:pt x="317" y="271"/>
                    <a:pt x="318" y="270"/>
                    <a:pt x="318" y="268"/>
                  </a:cubicBezTo>
                  <a:cubicBezTo>
                    <a:pt x="319" y="267"/>
                    <a:pt x="319" y="267"/>
                    <a:pt x="320" y="266"/>
                  </a:cubicBezTo>
                  <a:cubicBezTo>
                    <a:pt x="320" y="265"/>
                    <a:pt x="320" y="264"/>
                    <a:pt x="321" y="264"/>
                  </a:cubicBezTo>
                  <a:cubicBezTo>
                    <a:pt x="318" y="259"/>
                    <a:pt x="324" y="257"/>
                    <a:pt x="325" y="254"/>
                  </a:cubicBezTo>
                  <a:cubicBezTo>
                    <a:pt x="325" y="253"/>
                    <a:pt x="325" y="253"/>
                    <a:pt x="325" y="252"/>
                  </a:cubicBezTo>
                  <a:cubicBezTo>
                    <a:pt x="326" y="253"/>
                    <a:pt x="327" y="254"/>
                    <a:pt x="328" y="255"/>
                  </a:cubicBezTo>
                  <a:cubicBezTo>
                    <a:pt x="336" y="256"/>
                    <a:pt x="335" y="249"/>
                    <a:pt x="336" y="244"/>
                  </a:cubicBezTo>
                  <a:cubicBezTo>
                    <a:pt x="336" y="243"/>
                    <a:pt x="336" y="241"/>
                    <a:pt x="336" y="240"/>
                  </a:cubicBezTo>
                  <a:cubicBezTo>
                    <a:pt x="336" y="240"/>
                    <a:pt x="336" y="240"/>
                    <a:pt x="336" y="240"/>
                  </a:cubicBezTo>
                  <a:cubicBezTo>
                    <a:pt x="336" y="239"/>
                    <a:pt x="336" y="238"/>
                    <a:pt x="336" y="237"/>
                  </a:cubicBezTo>
                  <a:cubicBezTo>
                    <a:pt x="332" y="234"/>
                    <a:pt x="328" y="230"/>
                    <a:pt x="324" y="227"/>
                  </a:cubicBezTo>
                  <a:cubicBezTo>
                    <a:pt x="315" y="217"/>
                    <a:pt x="312" y="205"/>
                    <a:pt x="313" y="192"/>
                  </a:cubicBezTo>
                  <a:cubicBezTo>
                    <a:pt x="313" y="191"/>
                    <a:pt x="313" y="190"/>
                    <a:pt x="313" y="188"/>
                  </a:cubicBezTo>
                  <a:cubicBezTo>
                    <a:pt x="309" y="185"/>
                    <a:pt x="305" y="182"/>
                    <a:pt x="301" y="179"/>
                  </a:cubicBezTo>
                  <a:cubicBezTo>
                    <a:pt x="292" y="171"/>
                    <a:pt x="283" y="163"/>
                    <a:pt x="273" y="156"/>
                  </a:cubicBezTo>
                  <a:cubicBezTo>
                    <a:pt x="270" y="153"/>
                    <a:pt x="269" y="151"/>
                    <a:pt x="271" y="147"/>
                  </a:cubicBezTo>
                  <a:cubicBezTo>
                    <a:pt x="275" y="137"/>
                    <a:pt x="280" y="126"/>
                    <a:pt x="285" y="115"/>
                  </a:cubicBezTo>
                  <a:cubicBezTo>
                    <a:pt x="281" y="112"/>
                    <a:pt x="278" y="110"/>
                    <a:pt x="275" y="107"/>
                  </a:cubicBezTo>
                  <a:cubicBezTo>
                    <a:pt x="271" y="110"/>
                    <a:pt x="267" y="113"/>
                    <a:pt x="263" y="115"/>
                  </a:cubicBezTo>
                  <a:cubicBezTo>
                    <a:pt x="256" y="108"/>
                    <a:pt x="253" y="99"/>
                    <a:pt x="253" y="90"/>
                  </a:cubicBezTo>
                  <a:cubicBezTo>
                    <a:pt x="253" y="84"/>
                    <a:pt x="251" y="81"/>
                    <a:pt x="246" y="77"/>
                  </a:cubicBezTo>
                  <a:cubicBezTo>
                    <a:pt x="238" y="71"/>
                    <a:pt x="230" y="63"/>
                    <a:pt x="222" y="55"/>
                  </a:cubicBezTo>
                  <a:cubicBezTo>
                    <a:pt x="221" y="54"/>
                    <a:pt x="220" y="53"/>
                    <a:pt x="220" y="51"/>
                  </a:cubicBezTo>
                  <a:cubicBezTo>
                    <a:pt x="216" y="44"/>
                    <a:pt x="219" y="35"/>
                    <a:pt x="213" y="29"/>
                  </a:cubicBezTo>
                  <a:cubicBezTo>
                    <a:pt x="213" y="28"/>
                    <a:pt x="214" y="27"/>
                    <a:pt x="214" y="26"/>
                  </a:cubicBezTo>
                  <a:cubicBezTo>
                    <a:pt x="215" y="22"/>
                    <a:pt x="216" y="17"/>
                    <a:pt x="217" y="14"/>
                  </a:cubicBezTo>
                  <a:cubicBezTo>
                    <a:pt x="213" y="9"/>
                    <a:pt x="211" y="5"/>
                    <a:pt x="208" y="0"/>
                  </a:cubicBezTo>
                  <a:cubicBezTo>
                    <a:pt x="139" y="0"/>
                    <a:pt x="71" y="0"/>
                    <a:pt x="0" y="0"/>
                  </a:cubicBezTo>
                  <a:cubicBezTo>
                    <a:pt x="6" y="8"/>
                    <a:pt x="10" y="14"/>
                    <a:pt x="15" y="19"/>
                  </a:cubicBezTo>
                  <a:cubicBezTo>
                    <a:pt x="19" y="23"/>
                    <a:pt x="22" y="28"/>
                    <a:pt x="23" y="34"/>
                  </a:cubicBezTo>
                  <a:cubicBezTo>
                    <a:pt x="28" y="40"/>
                    <a:pt x="36" y="39"/>
                    <a:pt x="44" y="39"/>
                  </a:cubicBezTo>
                  <a:cubicBezTo>
                    <a:pt x="44" y="45"/>
                    <a:pt x="47" y="50"/>
                    <a:pt x="44" y="55"/>
                  </a:cubicBezTo>
                  <a:cubicBezTo>
                    <a:pt x="42" y="58"/>
                    <a:pt x="40" y="61"/>
                    <a:pt x="38" y="65"/>
                  </a:cubicBezTo>
                  <a:cubicBezTo>
                    <a:pt x="41" y="69"/>
                    <a:pt x="43" y="75"/>
                    <a:pt x="46" y="79"/>
                  </a:cubicBezTo>
                  <a:cubicBezTo>
                    <a:pt x="48" y="83"/>
                    <a:pt x="50" y="88"/>
                    <a:pt x="57" y="87"/>
                  </a:cubicBezTo>
                  <a:cubicBezTo>
                    <a:pt x="57" y="87"/>
                    <a:pt x="58" y="89"/>
                    <a:pt x="59" y="91"/>
                  </a:cubicBezTo>
                  <a:cubicBezTo>
                    <a:pt x="58" y="91"/>
                    <a:pt x="57" y="91"/>
                    <a:pt x="56" y="91"/>
                  </a:cubicBezTo>
                  <a:cubicBezTo>
                    <a:pt x="57" y="103"/>
                    <a:pt x="56" y="114"/>
                    <a:pt x="57" y="125"/>
                  </a:cubicBezTo>
                  <a:cubicBezTo>
                    <a:pt x="57" y="137"/>
                    <a:pt x="57" y="148"/>
                    <a:pt x="57" y="160"/>
                  </a:cubicBezTo>
                  <a:cubicBezTo>
                    <a:pt x="57" y="172"/>
                    <a:pt x="57" y="183"/>
                    <a:pt x="57" y="195"/>
                  </a:cubicBezTo>
                  <a:cubicBezTo>
                    <a:pt x="57" y="207"/>
                    <a:pt x="57" y="218"/>
                    <a:pt x="57" y="230"/>
                  </a:cubicBezTo>
                  <a:cubicBezTo>
                    <a:pt x="58" y="230"/>
                    <a:pt x="58" y="230"/>
                    <a:pt x="58" y="230"/>
                  </a:cubicBezTo>
                  <a:cubicBezTo>
                    <a:pt x="59" y="230"/>
                    <a:pt x="59" y="230"/>
                    <a:pt x="59" y="230"/>
                  </a:cubicBezTo>
                  <a:cubicBezTo>
                    <a:pt x="59" y="232"/>
                    <a:pt x="59" y="235"/>
                    <a:pt x="59" y="237"/>
                  </a:cubicBezTo>
                  <a:cubicBezTo>
                    <a:pt x="59" y="238"/>
                    <a:pt x="59" y="238"/>
                    <a:pt x="59" y="239"/>
                  </a:cubicBezTo>
                  <a:cubicBezTo>
                    <a:pt x="61" y="240"/>
                    <a:pt x="61" y="241"/>
                    <a:pt x="59" y="24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58">
              <a:extLst>
                <a:ext uri="{FF2B5EF4-FFF2-40B4-BE49-F238E27FC236}">
                  <a16:creationId xmlns:a16="http://schemas.microsoft.com/office/drawing/2014/main" id="{9BD44E43-7859-46B5-ACE3-BC256A6488C8}"/>
                </a:ext>
              </a:extLst>
            </p:cNvPr>
            <p:cNvSpPr>
              <a:spLocks/>
            </p:cNvSpPr>
            <p:nvPr/>
          </p:nvSpPr>
          <p:spPr bwMode="auto">
            <a:xfrm>
              <a:off x="3840660" y="3777023"/>
              <a:ext cx="749607" cy="170619"/>
            </a:xfrm>
            <a:custGeom>
              <a:avLst/>
              <a:gdLst>
                <a:gd name="T0" fmla="*/ 311 w 432"/>
                <a:gd name="T1" fmla="*/ 77 h 98"/>
                <a:gd name="T2" fmla="*/ 314 w 432"/>
                <a:gd name="T3" fmla="*/ 65 h 98"/>
                <a:gd name="T4" fmla="*/ 320 w 432"/>
                <a:gd name="T5" fmla="*/ 65 h 98"/>
                <a:gd name="T6" fmla="*/ 360 w 432"/>
                <a:gd name="T7" fmla="*/ 55 h 98"/>
                <a:gd name="T8" fmla="*/ 367 w 432"/>
                <a:gd name="T9" fmla="*/ 47 h 98"/>
                <a:gd name="T10" fmla="*/ 385 w 432"/>
                <a:gd name="T11" fmla="*/ 31 h 98"/>
                <a:gd name="T12" fmla="*/ 387 w 432"/>
                <a:gd name="T13" fmla="*/ 31 h 98"/>
                <a:gd name="T14" fmla="*/ 389 w 432"/>
                <a:gd name="T15" fmla="*/ 37 h 98"/>
                <a:gd name="T16" fmla="*/ 400 w 432"/>
                <a:gd name="T17" fmla="*/ 26 h 98"/>
                <a:gd name="T18" fmla="*/ 415 w 432"/>
                <a:gd name="T19" fmla="*/ 29 h 98"/>
                <a:gd name="T20" fmla="*/ 419 w 432"/>
                <a:gd name="T21" fmla="*/ 20 h 98"/>
                <a:gd name="T22" fmla="*/ 426 w 432"/>
                <a:gd name="T23" fmla="*/ 15 h 98"/>
                <a:gd name="T24" fmla="*/ 432 w 432"/>
                <a:gd name="T25" fmla="*/ 4 h 98"/>
                <a:gd name="T26" fmla="*/ 429 w 432"/>
                <a:gd name="T27" fmla="*/ 3 h 98"/>
                <a:gd name="T28" fmla="*/ 322 w 432"/>
                <a:gd name="T29" fmla="*/ 1 h 98"/>
                <a:gd name="T30" fmla="*/ 187 w 432"/>
                <a:gd name="T31" fmla="*/ 0 h 98"/>
                <a:gd name="T32" fmla="*/ 115 w 432"/>
                <a:gd name="T33" fmla="*/ 0 h 98"/>
                <a:gd name="T34" fmla="*/ 107 w 432"/>
                <a:gd name="T35" fmla="*/ 8 h 98"/>
                <a:gd name="T36" fmla="*/ 107 w 432"/>
                <a:gd name="T37" fmla="*/ 7 h 98"/>
                <a:gd name="T38" fmla="*/ 44 w 432"/>
                <a:gd name="T39" fmla="*/ 8 h 98"/>
                <a:gd name="T40" fmla="*/ 35 w 432"/>
                <a:gd name="T41" fmla="*/ 10 h 98"/>
                <a:gd name="T42" fmla="*/ 36 w 432"/>
                <a:gd name="T43" fmla="*/ 13 h 98"/>
                <a:gd name="T44" fmla="*/ 32 w 432"/>
                <a:gd name="T45" fmla="*/ 14 h 98"/>
                <a:gd name="T46" fmla="*/ 29 w 432"/>
                <a:gd name="T47" fmla="*/ 22 h 98"/>
                <a:gd name="T48" fmla="*/ 29 w 432"/>
                <a:gd name="T49" fmla="*/ 22 h 98"/>
                <a:gd name="T50" fmla="*/ 28 w 432"/>
                <a:gd name="T51" fmla="*/ 29 h 98"/>
                <a:gd name="T52" fmla="*/ 26 w 432"/>
                <a:gd name="T53" fmla="*/ 32 h 98"/>
                <a:gd name="T54" fmla="*/ 26 w 432"/>
                <a:gd name="T55" fmla="*/ 44 h 98"/>
                <a:gd name="T56" fmla="*/ 26 w 432"/>
                <a:gd name="T57" fmla="*/ 46 h 98"/>
                <a:gd name="T58" fmla="*/ 20 w 432"/>
                <a:gd name="T59" fmla="*/ 51 h 98"/>
                <a:gd name="T60" fmla="*/ 6 w 432"/>
                <a:gd name="T61" fmla="*/ 73 h 98"/>
                <a:gd name="T62" fmla="*/ 0 w 432"/>
                <a:gd name="T63" fmla="*/ 96 h 98"/>
                <a:gd name="T64" fmla="*/ 13 w 432"/>
                <a:gd name="T65" fmla="*/ 98 h 98"/>
                <a:gd name="T66" fmla="*/ 103 w 432"/>
                <a:gd name="T67" fmla="*/ 97 h 98"/>
                <a:gd name="T68" fmla="*/ 127 w 432"/>
                <a:gd name="T69" fmla="*/ 98 h 98"/>
                <a:gd name="T70" fmla="*/ 167 w 432"/>
                <a:gd name="T71" fmla="*/ 98 h 98"/>
                <a:gd name="T72" fmla="*/ 174 w 432"/>
                <a:gd name="T73" fmla="*/ 97 h 98"/>
                <a:gd name="T74" fmla="*/ 202 w 432"/>
                <a:gd name="T75" fmla="*/ 98 h 98"/>
                <a:gd name="T76" fmla="*/ 287 w 432"/>
                <a:gd name="T77" fmla="*/ 98 h 98"/>
                <a:gd name="T78" fmla="*/ 295 w 432"/>
                <a:gd name="T79" fmla="*/ 96 h 98"/>
                <a:gd name="T80" fmla="*/ 294 w 432"/>
                <a:gd name="T81" fmla="*/ 86 h 98"/>
                <a:gd name="T82" fmla="*/ 299 w 432"/>
                <a:gd name="T83" fmla="*/ 83 h 98"/>
                <a:gd name="T84" fmla="*/ 303 w 432"/>
                <a:gd name="T85" fmla="*/ 82 h 98"/>
                <a:gd name="T86" fmla="*/ 311 w 432"/>
                <a:gd name="T87" fmla="*/ 7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98">
                  <a:moveTo>
                    <a:pt x="311" y="77"/>
                  </a:moveTo>
                  <a:cubicBezTo>
                    <a:pt x="312" y="73"/>
                    <a:pt x="313" y="70"/>
                    <a:pt x="314" y="65"/>
                  </a:cubicBezTo>
                  <a:cubicBezTo>
                    <a:pt x="316" y="65"/>
                    <a:pt x="318" y="65"/>
                    <a:pt x="320" y="65"/>
                  </a:cubicBezTo>
                  <a:cubicBezTo>
                    <a:pt x="335" y="66"/>
                    <a:pt x="348" y="64"/>
                    <a:pt x="360" y="55"/>
                  </a:cubicBezTo>
                  <a:cubicBezTo>
                    <a:pt x="362" y="52"/>
                    <a:pt x="365" y="50"/>
                    <a:pt x="367" y="47"/>
                  </a:cubicBezTo>
                  <a:cubicBezTo>
                    <a:pt x="370" y="39"/>
                    <a:pt x="378" y="35"/>
                    <a:pt x="385" y="31"/>
                  </a:cubicBezTo>
                  <a:cubicBezTo>
                    <a:pt x="385" y="31"/>
                    <a:pt x="386" y="31"/>
                    <a:pt x="387" y="31"/>
                  </a:cubicBezTo>
                  <a:cubicBezTo>
                    <a:pt x="387" y="32"/>
                    <a:pt x="388" y="34"/>
                    <a:pt x="389" y="37"/>
                  </a:cubicBezTo>
                  <a:cubicBezTo>
                    <a:pt x="393" y="33"/>
                    <a:pt x="397" y="29"/>
                    <a:pt x="400" y="26"/>
                  </a:cubicBezTo>
                  <a:cubicBezTo>
                    <a:pt x="405" y="27"/>
                    <a:pt x="410" y="28"/>
                    <a:pt x="415" y="29"/>
                  </a:cubicBezTo>
                  <a:cubicBezTo>
                    <a:pt x="416" y="26"/>
                    <a:pt x="417" y="23"/>
                    <a:pt x="419" y="20"/>
                  </a:cubicBezTo>
                  <a:cubicBezTo>
                    <a:pt x="421" y="18"/>
                    <a:pt x="424" y="16"/>
                    <a:pt x="426" y="15"/>
                  </a:cubicBezTo>
                  <a:cubicBezTo>
                    <a:pt x="432" y="12"/>
                    <a:pt x="432" y="12"/>
                    <a:pt x="432" y="4"/>
                  </a:cubicBezTo>
                  <a:cubicBezTo>
                    <a:pt x="431" y="3"/>
                    <a:pt x="430" y="3"/>
                    <a:pt x="429" y="3"/>
                  </a:cubicBezTo>
                  <a:cubicBezTo>
                    <a:pt x="393" y="2"/>
                    <a:pt x="357" y="1"/>
                    <a:pt x="322" y="1"/>
                  </a:cubicBezTo>
                  <a:cubicBezTo>
                    <a:pt x="277" y="0"/>
                    <a:pt x="232" y="0"/>
                    <a:pt x="187" y="0"/>
                  </a:cubicBezTo>
                  <a:cubicBezTo>
                    <a:pt x="162" y="0"/>
                    <a:pt x="138" y="0"/>
                    <a:pt x="115" y="0"/>
                  </a:cubicBezTo>
                  <a:cubicBezTo>
                    <a:pt x="111" y="3"/>
                    <a:pt x="113" y="9"/>
                    <a:pt x="107" y="8"/>
                  </a:cubicBezTo>
                  <a:cubicBezTo>
                    <a:pt x="107" y="7"/>
                    <a:pt x="107" y="7"/>
                    <a:pt x="107" y="7"/>
                  </a:cubicBezTo>
                  <a:cubicBezTo>
                    <a:pt x="86" y="7"/>
                    <a:pt x="65" y="8"/>
                    <a:pt x="44" y="8"/>
                  </a:cubicBezTo>
                  <a:cubicBezTo>
                    <a:pt x="41" y="8"/>
                    <a:pt x="37" y="6"/>
                    <a:pt x="35" y="10"/>
                  </a:cubicBezTo>
                  <a:cubicBezTo>
                    <a:pt x="36" y="11"/>
                    <a:pt x="36" y="12"/>
                    <a:pt x="36" y="13"/>
                  </a:cubicBezTo>
                  <a:cubicBezTo>
                    <a:pt x="35" y="16"/>
                    <a:pt x="33" y="14"/>
                    <a:pt x="32" y="14"/>
                  </a:cubicBezTo>
                  <a:cubicBezTo>
                    <a:pt x="30" y="16"/>
                    <a:pt x="33" y="21"/>
                    <a:pt x="29" y="22"/>
                  </a:cubicBezTo>
                  <a:cubicBezTo>
                    <a:pt x="29" y="22"/>
                    <a:pt x="29" y="22"/>
                    <a:pt x="29" y="22"/>
                  </a:cubicBezTo>
                  <a:cubicBezTo>
                    <a:pt x="29" y="25"/>
                    <a:pt x="28" y="27"/>
                    <a:pt x="28" y="29"/>
                  </a:cubicBezTo>
                  <a:cubicBezTo>
                    <a:pt x="27" y="30"/>
                    <a:pt x="27" y="31"/>
                    <a:pt x="26" y="32"/>
                  </a:cubicBezTo>
                  <a:cubicBezTo>
                    <a:pt x="26" y="36"/>
                    <a:pt x="26" y="40"/>
                    <a:pt x="26" y="44"/>
                  </a:cubicBezTo>
                  <a:cubicBezTo>
                    <a:pt x="26" y="44"/>
                    <a:pt x="26" y="45"/>
                    <a:pt x="26" y="46"/>
                  </a:cubicBezTo>
                  <a:cubicBezTo>
                    <a:pt x="26" y="51"/>
                    <a:pt x="23" y="50"/>
                    <a:pt x="20" y="51"/>
                  </a:cubicBezTo>
                  <a:cubicBezTo>
                    <a:pt x="16" y="60"/>
                    <a:pt x="15" y="70"/>
                    <a:pt x="6" y="73"/>
                  </a:cubicBezTo>
                  <a:cubicBezTo>
                    <a:pt x="4" y="81"/>
                    <a:pt x="2" y="89"/>
                    <a:pt x="0" y="96"/>
                  </a:cubicBezTo>
                  <a:cubicBezTo>
                    <a:pt x="4" y="97"/>
                    <a:pt x="8" y="98"/>
                    <a:pt x="13" y="98"/>
                  </a:cubicBezTo>
                  <a:cubicBezTo>
                    <a:pt x="43" y="98"/>
                    <a:pt x="73" y="97"/>
                    <a:pt x="103" y="97"/>
                  </a:cubicBezTo>
                  <a:cubicBezTo>
                    <a:pt x="111" y="97"/>
                    <a:pt x="119" y="98"/>
                    <a:pt x="127" y="98"/>
                  </a:cubicBezTo>
                  <a:cubicBezTo>
                    <a:pt x="140" y="98"/>
                    <a:pt x="154" y="98"/>
                    <a:pt x="167" y="98"/>
                  </a:cubicBezTo>
                  <a:cubicBezTo>
                    <a:pt x="169" y="97"/>
                    <a:pt x="171" y="96"/>
                    <a:pt x="174" y="97"/>
                  </a:cubicBezTo>
                  <a:cubicBezTo>
                    <a:pt x="183" y="97"/>
                    <a:pt x="193" y="98"/>
                    <a:pt x="202" y="98"/>
                  </a:cubicBezTo>
                  <a:cubicBezTo>
                    <a:pt x="230" y="98"/>
                    <a:pt x="258" y="98"/>
                    <a:pt x="287" y="98"/>
                  </a:cubicBezTo>
                  <a:cubicBezTo>
                    <a:pt x="289" y="98"/>
                    <a:pt x="292" y="97"/>
                    <a:pt x="295" y="96"/>
                  </a:cubicBezTo>
                  <a:cubicBezTo>
                    <a:pt x="295" y="93"/>
                    <a:pt x="294" y="89"/>
                    <a:pt x="294" y="86"/>
                  </a:cubicBezTo>
                  <a:cubicBezTo>
                    <a:pt x="294" y="82"/>
                    <a:pt x="296" y="82"/>
                    <a:pt x="299" y="83"/>
                  </a:cubicBezTo>
                  <a:cubicBezTo>
                    <a:pt x="300" y="83"/>
                    <a:pt x="301" y="82"/>
                    <a:pt x="303" y="82"/>
                  </a:cubicBezTo>
                  <a:cubicBezTo>
                    <a:pt x="310" y="83"/>
                    <a:pt x="310" y="83"/>
                    <a:pt x="311" y="7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59">
              <a:extLst>
                <a:ext uri="{FF2B5EF4-FFF2-40B4-BE49-F238E27FC236}">
                  <a16:creationId xmlns:a16="http://schemas.microsoft.com/office/drawing/2014/main" id="{24B58859-D8AE-4BF6-AC9D-82FBBD522C22}"/>
                </a:ext>
              </a:extLst>
            </p:cNvPr>
            <p:cNvSpPr>
              <a:spLocks/>
            </p:cNvSpPr>
            <p:nvPr/>
          </p:nvSpPr>
          <p:spPr bwMode="auto">
            <a:xfrm>
              <a:off x="3914782" y="3500116"/>
              <a:ext cx="641920" cy="285298"/>
            </a:xfrm>
            <a:custGeom>
              <a:avLst/>
              <a:gdLst>
                <a:gd name="T0" fmla="*/ 337 w 370"/>
                <a:gd name="T1" fmla="*/ 126 h 164"/>
                <a:gd name="T2" fmla="*/ 346 w 370"/>
                <a:gd name="T3" fmla="*/ 119 h 164"/>
                <a:gd name="T4" fmla="*/ 361 w 370"/>
                <a:gd name="T5" fmla="*/ 111 h 164"/>
                <a:gd name="T6" fmla="*/ 366 w 370"/>
                <a:gd name="T7" fmla="*/ 107 h 164"/>
                <a:gd name="T8" fmla="*/ 367 w 370"/>
                <a:gd name="T9" fmla="*/ 95 h 164"/>
                <a:gd name="T10" fmla="*/ 360 w 370"/>
                <a:gd name="T11" fmla="*/ 88 h 164"/>
                <a:gd name="T12" fmla="*/ 350 w 370"/>
                <a:gd name="T13" fmla="*/ 71 h 164"/>
                <a:gd name="T14" fmla="*/ 344 w 370"/>
                <a:gd name="T15" fmla="*/ 55 h 164"/>
                <a:gd name="T16" fmla="*/ 344 w 370"/>
                <a:gd name="T17" fmla="*/ 45 h 164"/>
                <a:gd name="T18" fmla="*/ 342 w 370"/>
                <a:gd name="T19" fmla="*/ 39 h 164"/>
                <a:gd name="T20" fmla="*/ 327 w 370"/>
                <a:gd name="T21" fmla="*/ 23 h 164"/>
                <a:gd name="T22" fmla="*/ 323 w 370"/>
                <a:gd name="T23" fmla="*/ 24 h 164"/>
                <a:gd name="T24" fmla="*/ 303 w 370"/>
                <a:gd name="T25" fmla="*/ 29 h 164"/>
                <a:gd name="T26" fmla="*/ 294 w 370"/>
                <a:gd name="T27" fmla="*/ 29 h 164"/>
                <a:gd name="T28" fmla="*/ 283 w 370"/>
                <a:gd name="T29" fmla="*/ 27 h 164"/>
                <a:gd name="T30" fmla="*/ 270 w 370"/>
                <a:gd name="T31" fmla="*/ 23 h 164"/>
                <a:gd name="T32" fmla="*/ 260 w 370"/>
                <a:gd name="T33" fmla="*/ 16 h 164"/>
                <a:gd name="T34" fmla="*/ 235 w 370"/>
                <a:gd name="T35" fmla="*/ 0 h 164"/>
                <a:gd name="T36" fmla="*/ 231 w 370"/>
                <a:gd name="T37" fmla="*/ 21 h 164"/>
                <a:gd name="T38" fmla="*/ 202 w 370"/>
                <a:gd name="T39" fmla="*/ 24 h 164"/>
                <a:gd name="T40" fmla="*/ 183 w 370"/>
                <a:gd name="T41" fmla="*/ 51 h 164"/>
                <a:gd name="T42" fmla="*/ 182 w 370"/>
                <a:gd name="T43" fmla="*/ 52 h 164"/>
                <a:gd name="T44" fmla="*/ 177 w 370"/>
                <a:gd name="T45" fmla="*/ 58 h 164"/>
                <a:gd name="T46" fmla="*/ 170 w 370"/>
                <a:gd name="T47" fmla="*/ 73 h 164"/>
                <a:gd name="T48" fmla="*/ 157 w 370"/>
                <a:gd name="T49" fmla="*/ 66 h 164"/>
                <a:gd name="T50" fmla="*/ 151 w 370"/>
                <a:gd name="T51" fmla="*/ 64 h 164"/>
                <a:gd name="T52" fmla="*/ 134 w 370"/>
                <a:gd name="T53" fmla="*/ 81 h 164"/>
                <a:gd name="T54" fmla="*/ 126 w 370"/>
                <a:gd name="T55" fmla="*/ 75 h 164"/>
                <a:gd name="T56" fmla="*/ 111 w 370"/>
                <a:gd name="T57" fmla="*/ 86 h 164"/>
                <a:gd name="T58" fmla="*/ 93 w 370"/>
                <a:gd name="T59" fmla="*/ 78 h 164"/>
                <a:gd name="T60" fmla="*/ 70 w 370"/>
                <a:gd name="T61" fmla="*/ 79 h 164"/>
                <a:gd name="T62" fmla="*/ 68 w 370"/>
                <a:gd name="T63" fmla="*/ 99 h 164"/>
                <a:gd name="T64" fmla="*/ 62 w 370"/>
                <a:gd name="T65" fmla="*/ 109 h 164"/>
                <a:gd name="T66" fmla="*/ 47 w 370"/>
                <a:gd name="T67" fmla="*/ 110 h 164"/>
                <a:gd name="T68" fmla="*/ 49 w 370"/>
                <a:gd name="T69" fmla="*/ 119 h 164"/>
                <a:gd name="T70" fmla="*/ 44 w 370"/>
                <a:gd name="T71" fmla="*/ 131 h 164"/>
                <a:gd name="T72" fmla="*/ 44 w 370"/>
                <a:gd name="T73" fmla="*/ 131 h 164"/>
                <a:gd name="T74" fmla="*/ 40 w 370"/>
                <a:gd name="T75" fmla="*/ 131 h 164"/>
                <a:gd name="T76" fmla="*/ 35 w 370"/>
                <a:gd name="T77" fmla="*/ 127 h 164"/>
                <a:gd name="T78" fmla="*/ 21 w 370"/>
                <a:gd name="T79" fmla="*/ 123 h 164"/>
                <a:gd name="T80" fmla="*/ 14 w 370"/>
                <a:gd name="T81" fmla="*/ 124 h 164"/>
                <a:gd name="T82" fmla="*/ 11 w 370"/>
                <a:gd name="T83" fmla="*/ 133 h 164"/>
                <a:gd name="T84" fmla="*/ 10 w 370"/>
                <a:gd name="T85" fmla="*/ 139 h 164"/>
                <a:gd name="T86" fmla="*/ 9 w 370"/>
                <a:gd name="T87" fmla="*/ 145 h 164"/>
                <a:gd name="T88" fmla="*/ 9 w 370"/>
                <a:gd name="T89" fmla="*/ 154 h 164"/>
                <a:gd name="T90" fmla="*/ 0 w 370"/>
                <a:gd name="T91" fmla="*/ 163 h 164"/>
                <a:gd name="T92" fmla="*/ 32 w 370"/>
                <a:gd name="T93" fmla="*/ 164 h 164"/>
                <a:gd name="T94" fmla="*/ 57 w 370"/>
                <a:gd name="T95" fmla="*/ 163 h 164"/>
                <a:gd name="T96" fmla="*/ 67 w 370"/>
                <a:gd name="T97" fmla="*/ 152 h 164"/>
                <a:gd name="T98" fmla="*/ 75 w 370"/>
                <a:gd name="T99" fmla="*/ 152 h 164"/>
                <a:gd name="T100" fmla="*/ 282 w 370"/>
                <a:gd name="T101" fmla="*/ 153 h 164"/>
                <a:gd name="T102" fmla="*/ 294 w 370"/>
                <a:gd name="T103" fmla="*/ 154 h 164"/>
                <a:gd name="T104" fmla="*/ 304 w 370"/>
                <a:gd name="T105" fmla="*/ 151 h 164"/>
                <a:gd name="T106" fmla="*/ 326 w 370"/>
                <a:gd name="T107" fmla="*/ 138 h 164"/>
                <a:gd name="T108" fmla="*/ 337 w 370"/>
                <a:gd name="T109" fmla="*/ 12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0" h="164">
                  <a:moveTo>
                    <a:pt x="337" y="126"/>
                  </a:moveTo>
                  <a:cubicBezTo>
                    <a:pt x="339" y="121"/>
                    <a:pt x="341" y="119"/>
                    <a:pt x="346" y="119"/>
                  </a:cubicBezTo>
                  <a:cubicBezTo>
                    <a:pt x="352" y="119"/>
                    <a:pt x="358" y="116"/>
                    <a:pt x="361" y="111"/>
                  </a:cubicBezTo>
                  <a:cubicBezTo>
                    <a:pt x="362" y="109"/>
                    <a:pt x="364" y="108"/>
                    <a:pt x="366" y="107"/>
                  </a:cubicBezTo>
                  <a:cubicBezTo>
                    <a:pt x="368" y="103"/>
                    <a:pt x="370" y="100"/>
                    <a:pt x="367" y="95"/>
                  </a:cubicBezTo>
                  <a:cubicBezTo>
                    <a:pt x="365" y="93"/>
                    <a:pt x="362" y="90"/>
                    <a:pt x="360" y="88"/>
                  </a:cubicBezTo>
                  <a:cubicBezTo>
                    <a:pt x="357" y="82"/>
                    <a:pt x="354" y="76"/>
                    <a:pt x="350" y="71"/>
                  </a:cubicBezTo>
                  <a:cubicBezTo>
                    <a:pt x="345" y="67"/>
                    <a:pt x="344" y="62"/>
                    <a:pt x="344" y="55"/>
                  </a:cubicBezTo>
                  <a:cubicBezTo>
                    <a:pt x="344" y="52"/>
                    <a:pt x="345" y="48"/>
                    <a:pt x="344" y="45"/>
                  </a:cubicBezTo>
                  <a:cubicBezTo>
                    <a:pt x="344" y="43"/>
                    <a:pt x="343" y="40"/>
                    <a:pt x="342" y="39"/>
                  </a:cubicBezTo>
                  <a:cubicBezTo>
                    <a:pt x="337" y="33"/>
                    <a:pt x="332" y="29"/>
                    <a:pt x="327" y="23"/>
                  </a:cubicBezTo>
                  <a:cubicBezTo>
                    <a:pt x="326" y="23"/>
                    <a:pt x="324" y="23"/>
                    <a:pt x="323" y="24"/>
                  </a:cubicBezTo>
                  <a:cubicBezTo>
                    <a:pt x="318" y="30"/>
                    <a:pt x="311" y="32"/>
                    <a:pt x="303" y="29"/>
                  </a:cubicBezTo>
                  <a:cubicBezTo>
                    <a:pt x="301" y="28"/>
                    <a:pt x="297" y="28"/>
                    <a:pt x="294" y="29"/>
                  </a:cubicBezTo>
                  <a:cubicBezTo>
                    <a:pt x="290" y="31"/>
                    <a:pt x="285" y="31"/>
                    <a:pt x="283" y="27"/>
                  </a:cubicBezTo>
                  <a:cubicBezTo>
                    <a:pt x="279" y="23"/>
                    <a:pt x="275" y="23"/>
                    <a:pt x="270" y="23"/>
                  </a:cubicBezTo>
                  <a:cubicBezTo>
                    <a:pt x="266" y="22"/>
                    <a:pt x="262" y="21"/>
                    <a:pt x="260" y="16"/>
                  </a:cubicBezTo>
                  <a:cubicBezTo>
                    <a:pt x="257" y="4"/>
                    <a:pt x="247" y="0"/>
                    <a:pt x="235" y="0"/>
                  </a:cubicBezTo>
                  <a:cubicBezTo>
                    <a:pt x="226" y="5"/>
                    <a:pt x="238" y="14"/>
                    <a:pt x="231" y="21"/>
                  </a:cubicBezTo>
                  <a:cubicBezTo>
                    <a:pt x="222" y="22"/>
                    <a:pt x="212" y="23"/>
                    <a:pt x="202" y="24"/>
                  </a:cubicBezTo>
                  <a:cubicBezTo>
                    <a:pt x="199" y="41"/>
                    <a:pt x="199" y="41"/>
                    <a:pt x="183" y="51"/>
                  </a:cubicBezTo>
                  <a:cubicBezTo>
                    <a:pt x="183" y="51"/>
                    <a:pt x="183" y="51"/>
                    <a:pt x="182" y="52"/>
                  </a:cubicBezTo>
                  <a:cubicBezTo>
                    <a:pt x="181" y="54"/>
                    <a:pt x="177" y="56"/>
                    <a:pt x="177" y="58"/>
                  </a:cubicBezTo>
                  <a:cubicBezTo>
                    <a:pt x="177" y="65"/>
                    <a:pt x="173" y="68"/>
                    <a:pt x="170" y="73"/>
                  </a:cubicBezTo>
                  <a:cubicBezTo>
                    <a:pt x="164" y="74"/>
                    <a:pt x="159" y="73"/>
                    <a:pt x="157" y="66"/>
                  </a:cubicBezTo>
                  <a:cubicBezTo>
                    <a:pt x="155" y="66"/>
                    <a:pt x="153" y="65"/>
                    <a:pt x="151" y="64"/>
                  </a:cubicBezTo>
                  <a:cubicBezTo>
                    <a:pt x="144" y="68"/>
                    <a:pt x="143" y="78"/>
                    <a:pt x="134" y="81"/>
                  </a:cubicBezTo>
                  <a:cubicBezTo>
                    <a:pt x="132" y="79"/>
                    <a:pt x="129" y="77"/>
                    <a:pt x="126" y="75"/>
                  </a:cubicBezTo>
                  <a:cubicBezTo>
                    <a:pt x="121" y="79"/>
                    <a:pt x="116" y="82"/>
                    <a:pt x="111" y="86"/>
                  </a:cubicBezTo>
                  <a:cubicBezTo>
                    <a:pt x="106" y="81"/>
                    <a:pt x="100" y="76"/>
                    <a:pt x="93" y="78"/>
                  </a:cubicBezTo>
                  <a:cubicBezTo>
                    <a:pt x="85" y="80"/>
                    <a:pt x="78" y="79"/>
                    <a:pt x="70" y="79"/>
                  </a:cubicBezTo>
                  <a:cubicBezTo>
                    <a:pt x="64" y="86"/>
                    <a:pt x="62" y="93"/>
                    <a:pt x="68" y="99"/>
                  </a:cubicBezTo>
                  <a:cubicBezTo>
                    <a:pt x="66" y="103"/>
                    <a:pt x="64" y="106"/>
                    <a:pt x="62" y="109"/>
                  </a:cubicBezTo>
                  <a:cubicBezTo>
                    <a:pt x="57" y="109"/>
                    <a:pt x="53" y="109"/>
                    <a:pt x="47" y="110"/>
                  </a:cubicBezTo>
                  <a:cubicBezTo>
                    <a:pt x="47" y="113"/>
                    <a:pt x="48" y="116"/>
                    <a:pt x="49" y="119"/>
                  </a:cubicBezTo>
                  <a:cubicBezTo>
                    <a:pt x="51" y="125"/>
                    <a:pt x="49" y="129"/>
                    <a:pt x="44" y="131"/>
                  </a:cubicBezTo>
                  <a:cubicBezTo>
                    <a:pt x="44" y="131"/>
                    <a:pt x="44" y="131"/>
                    <a:pt x="44" y="131"/>
                  </a:cubicBezTo>
                  <a:cubicBezTo>
                    <a:pt x="42" y="131"/>
                    <a:pt x="41" y="131"/>
                    <a:pt x="40" y="131"/>
                  </a:cubicBezTo>
                  <a:cubicBezTo>
                    <a:pt x="37" y="131"/>
                    <a:pt x="35" y="130"/>
                    <a:pt x="35" y="127"/>
                  </a:cubicBezTo>
                  <a:cubicBezTo>
                    <a:pt x="31" y="126"/>
                    <a:pt x="26" y="124"/>
                    <a:pt x="21" y="123"/>
                  </a:cubicBezTo>
                  <a:cubicBezTo>
                    <a:pt x="19" y="123"/>
                    <a:pt x="17" y="123"/>
                    <a:pt x="14" y="124"/>
                  </a:cubicBezTo>
                  <a:cubicBezTo>
                    <a:pt x="10" y="126"/>
                    <a:pt x="12" y="130"/>
                    <a:pt x="11" y="133"/>
                  </a:cubicBezTo>
                  <a:cubicBezTo>
                    <a:pt x="11" y="135"/>
                    <a:pt x="10" y="137"/>
                    <a:pt x="10" y="139"/>
                  </a:cubicBezTo>
                  <a:cubicBezTo>
                    <a:pt x="10" y="141"/>
                    <a:pt x="10" y="143"/>
                    <a:pt x="9" y="145"/>
                  </a:cubicBezTo>
                  <a:cubicBezTo>
                    <a:pt x="13" y="148"/>
                    <a:pt x="11" y="151"/>
                    <a:pt x="9" y="154"/>
                  </a:cubicBezTo>
                  <a:cubicBezTo>
                    <a:pt x="6" y="157"/>
                    <a:pt x="3" y="160"/>
                    <a:pt x="0" y="163"/>
                  </a:cubicBezTo>
                  <a:cubicBezTo>
                    <a:pt x="10" y="163"/>
                    <a:pt x="21" y="163"/>
                    <a:pt x="32" y="164"/>
                  </a:cubicBezTo>
                  <a:cubicBezTo>
                    <a:pt x="40" y="164"/>
                    <a:pt x="48" y="163"/>
                    <a:pt x="57" y="163"/>
                  </a:cubicBezTo>
                  <a:cubicBezTo>
                    <a:pt x="60" y="160"/>
                    <a:pt x="63" y="157"/>
                    <a:pt x="67" y="152"/>
                  </a:cubicBezTo>
                  <a:cubicBezTo>
                    <a:pt x="69" y="152"/>
                    <a:pt x="72" y="152"/>
                    <a:pt x="75" y="152"/>
                  </a:cubicBezTo>
                  <a:cubicBezTo>
                    <a:pt x="144" y="152"/>
                    <a:pt x="213" y="153"/>
                    <a:pt x="282" y="153"/>
                  </a:cubicBezTo>
                  <a:cubicBezTo>
                    <a:pt x="286" y="153"/>
                    <a:pt x="290" y="154"/>
                    <a:pt x="294" y="154"/>
                  </a:cubicBezTo>
                  <a:cubicBezTo>
                    <a:pt x="298" y="153"/>
                    <a:pt x="301" y="152"/>
                    <a:pt x="304" y="151"/>
                  </a:cubicBezTo>
                  <a:cubicBezTo>
                    <a:pt x="311" y="147"/>
                    <a:pt x="319" y="143"/>
                    <a:pt x="326" y="138"/>
                  </a:cubicBezTo>
                  <a:cubicBezTo>
                    <a:pt x="330" y="135"/>
                    <a:pt x="335" y="131"/>
                    <a:pt x="33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60">
              <a:extLst>
                <a:ext uri="{FF2B5EF4-FFF2-40B4-BE49-F238E27FC236}">
                  <a16:creationId xmlns:a16="http://schemas.microsoft.com/office/drawing/2014/main" id="{580F6560-3F57-4528-991D-1CE529BEF97C}"/>
                </a:ext>
              </a:extLst>
            </p:cNvPr>
            <p:cNvSpPr>
              <a:spLocks/>
            </p:cNvSpPr>
            <p:nvPr/>
          </p:nvSpPr>
          <p:spPr bwMode="auto">
            <a:xfrm>
              <a:off x="2593181" y="2667997"/>
              <a:ext cx="674087" cy="419556"/>
            </a:xfrm>
            <a:custGeom>
              <a:avLst/>
              <a:gdLst>
                <a:gd name="T0" fmla="*/ 0 w 388"/>
                <a:gd name="T1" fmla="*/ 190 h 241"/>
                <a:gd name="T2" fmla="*/ 16 w 388"/>
                <a:gd name="T3" fmla="*/ 206 h 241"/>
                <a:gd name="T4" fmla="*/ 225 w 388"/>
                <a:gd name="T5" fmla="*/ 206 h 241"/>
                <a:gd name="T6" fmla="*/ 279 w 388"/>
                <a:gd name="T7" fmla="*/ 206 h 241"/>
                <a:gd name="T8" fmla="*/ 293 w 388"/>
                <a:gd name="T9" fmla="*/ 212 h 241"/>
                <a:gd name="T10" fmla="*/ 296 w 388"/>
                <a:gd name="T11" fmla="*/ 215 h 241"/>
                <a:gd name="T12" fmla="*/ 303 w 388"/>
                <a:gd name="T13" fmla="*/ 219 h 241"/>
                <a:gd name="T14" fmla="*/ 314 w 388"/>
                <a:gd name="T15" fmla="*/ 222 h 241"/>
                <a:gd name="T16" fmla="*/ 317 w 388"/>
                <a:gd name="T17" fmla="*/ 215 h 241"/>
                <a:gd name="T18" fmla="*/ 349 w 388"/>
                <a:gd name="T19" fmla="*/ 215 h 241"/>
                <a:gd name="T20" fmla="*/ 357 w 388"/>
                <a:gd name="T21" fmla="*/ 218 h 241"/>
                <a:gd name="T22" fmla="*/ 378 w 388"/>
                <a:gd name="T23" fmla="*/ 236 h 241"/>
                <a:gd name="T24" fmla="*/ 388 w 388"/>
                <a:gd name="T25" fmla="*/ 238 h 241"/>
                <a:gd name="T26" fmla="*/ 387 w 388"/>
                <a:gd name="T27" fmla="*/ 200 h 241"/>
                <a:gd name="T28" fmla="*/ 381 w 388"/>
                <a:gd name="T29" fmla="*/ 179 h 241"/>
                <a:gd name="T30" fmla="*/ 382 w 388"/>
                <a:gd name="T31" fmla="*/ 171 h 241"/>
                <a:gd name="T32" fmla="*/ 387 w 388"/>
                <a:gd name="T33" fmla="*/ 169 h 241"/>
                <a:gd name="T34" fmla="*/ 388 w 388"/>
                <a:gd name="T35" fmla="*/ 157 h 241"/>
                <a:gd name="T36" fmla="*/ 388 w 388"/>
                <a:gd name="T37" fmla="*/ 43 h 241"/>
                <a:gd name="T38" fmla="*/ 387 w 388"/>
                <a:gd name="T39" fmla="*/ 38 h 241"/>
                <a:gd name="T40" fmla="*/ 387 w 388"/>
                <a:gd name="T41" fmla="*/ 38 h 241"/>
                <a:gd name="T42" fmla="*/ 375 w 388"/>
                <a:gd name="T43" fmla="*/ 33 h 241"/>
                <a:gd name="T44" fmla="*/ 373 w 388"/>
                <a:gd name="T45" fmla="*/ 31 h 241"/>
                <a:gd name="T46" fmla="*/ 371 w 388"/>
                <a:gd name="T47" fmla="*/ 28 h 241"/>
                <a:gd name="T48" fmla="*/ 371 w 388"/>
                <a:gd name="T49" fmla="*/ 26 h 241"/>
                <a:gd name="T50" fmla="*/ 369 w 388"/>
                <a:gd name="T51" fmla="*/ 21 h 241"/>
                <a:gd name="T52" fmla="*/ 373 w 388"/>
                <a:gd name="T53" fmla="*/ 14 h 241"/>
                <a:gd name="T54" fmla="*/ 373 w 388"/>
                <a:gd name="T55" fmla="*/ 13 h 241"/>
                <a:gd name="T56" fmla="*/ 378 w 388"/>
                <a:gd name="T57" fmla="*/ 6 h 241"/>
                <a:gd name="T58" fmla="*/ 381 w 388"/>
                <a:gd name="T59" fmla="*/ 0 h 241"/>
                <a:gd name="T60" fmla="*/ 2 w 388"/>
                <a:gd name="T61" fmla="*/ 0 h 241"/>
                <a:gd name="T62" fmla="*/ 0 w 388"/>
                <a:gd name="T63" fmla="*/ 34 h 241"/>
                <a:gd name="T64" fmla="*/ 0 w 388"/>
                <a:gd name="T65" fmla="*/ 82 h 241"/>
                <a:gd name="T66" fmla="*/ 0 w 388"/>
                <a:gd name="T67" fmla="*/ 1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8" h="241">
                  <a:moveTo>
                    <a:pt x="0" y="190"/>
                  </a:moveTo>
                  <a:cubicBezTo>
                    <a:pt x="0" y="205"/>
                    <a:pt x="2" y="206"/>
                    <a:pt x="16" y="206"/>
                  </a:cubicBezTo>
                  <a:cubicBezTo>
                    <a:pt x="85" y="206"/>
                    <a:pt x="155" y="206"/>
                    <a:pt x="225" y="206"/>
                  </a:cubicBezTo>
                  <a:cubicBezTo>
                    <a:pt x="243" y="206"/>
                    <a:pt x="261" y="206"/>
                    <a:pt x="279" y="206"/>
                  </a:cubicBezTo>
                  <a:cubicBezTo>
                    <a:pt x="285" y="206"/>
                    <a:pt x="289" y="207"/>
                    <a:pt x="293" y="212"/>
                  </a:cubicBezTo>
                  <a:cubicBezTo>
                    <a:pt x="293" y="213"/>
                    <a:pt x="295" y="214"/>
                    <a:pt x="296" y="215"/>
                  </a:cubicBezTo>
                  <a:cubicBezTo>
                    <a:pt x="299" y="216"/>
                    <a:pt x="301" y="217"/>
                    <a:pt x="303" y="219"/>
                  </a:cubicBezTo>
                  <a:cubicBezTo>
                    <a:pt x="307" y="222"/>
                    <a:pt x="310" y="223"/>
                    <a:pt x="314" y="222"/>
                  </a:cubicBezTo>
                  <a:cubicBezTo>
                    <a:pt x="315" y="219"/>
                    <a:pt x="316" y="217"/>
                    <a:pt x="317" y="215"/>
                  </a:cubicBezTo>
                  <a:cubicBezTo>
                    <a:pt x="328" y="215"/>
                    <a:pt x="339" y="215"/>
                    <a:pt x="349" y="215"/>
                  </a:cubicBezTo>
                  <a:cubicBezTo>
                    <a:pt x="352" y="215"/>
                    <a:pt x="355" y="216"/>
                    <a:pt x="357" y="218"/>
                  </a:cubicBezTo>
                  <a:cubicBezTo>
                    <a:pt x="364" y="223"/>
                    <a:pt x="371" y="230"/>
                    <a:pt x="378" y="236"/>
                  </a:cubicBezTo>
                  <a:cubicBezTo>
                    <a:pt x="381" y="238"/>
                    <a:pt x="383" y="241"/>
                    <a:pt x="388" y="238"/>
                  </a:cubicBezTo>
                  <a:cubicBezTo>
                    <a:pt x="374" y="226"/>
                    <a:pt x="383" y="213"/>
                    <a:pt x="387" y="200"/>
                  </a:cubicBezTo>
                  <a:cubicBezTo>
                    <a:pt x="377" y="195"/>
                    <a:pt x="381" y="187"/>
                    <a:pt x="381" y="179"/>
                  </a:cubicBezTo>
                  <a:cubicBezTo>
                    <a:pt x="380" y="176"/>
                    <a:pt x="378" y="173"/>
                    <a:pt x="382" y="171"/>
                  </a:cubicBezTo>
                  <a:cubicBezTo>
                    <a:pt x="384" y="171"/>
                    <a:pt x="386" y="170"/>
                    <a:pt x="387" y="169"/>
                  </a:cubicBezTo>
                  <a:cubicBezTo>
                    <a:pt x="388" y="165"/>
                    <a:pt x="388" y="161"/>
                    <a:pt x="388" y="157"/>
                  </a:cubicBezTo>
                  <a:cubicBezTo>
                    <a:pt x="388" y="119"/>
                    <a:pt x="388" y="81"/>
                    <a:pt x="388" y="43"/>
                  </a:cubicBezTo>
                  <a:cubicBezTo>
                    <a:pt x="387" y="41"/>
                    <a:pt x="387" y="39"/>
                    <a:pt x="387" y="38"/>
                  </a:cubicBezTo>
                  <a:cubicBezTo>
                    <a:pt x="387" y="38"/>
                    <a:pt x="387" y="38"/>
                    <a:pt x="387" y="38"/>
                  </a:cubicBezTo>
                  <a:cubicBezTo>
                    <a:pt x="382" y="39"/>
                    <a:pt x="379" y="36"/>
                    <a:pt x="375" y="33"/>
                  </a:cubicBezTo>
                  <a:cubicBezTo>
                    <a:pt x="375" y="32"/>
                    <a:pt x="374" y="32"/>
                    <a:pt x="373" y="31"/>
                  </a:cubicBezTo>
                  <a:cubicBezTo>
                    <a:pt x="372" y="30"/>
                    <a:pt x="372" y="29"/>
                    <a:pt x="371" y="28"/>
                  </a:cubicBezTo>
                  <a:cubicBezTo>
                    <a:pt x="371" y="27"/>
                    <a:pt x="370" y="27"/>
                    <a:pt x="371" y="26"/>
                  </a:cubicBezTo>
                  <a:cubicBezTo>
                    <a:pt x="370" y="24"/>
                    <a:pt x="370" y="23"/>
                    <a:pt x="369" y="21"/>
                  </a:cubicBezTo>
                  <a:cubicBezTo>
                    <a:pt x="368" y="17"/>
                    <a:pt x="367" y="14"/>
                    <a:pt x="373" y="14"/>
                  </a:cubicBezTo>
                  <a:cubicBezTo>
                    <a:pt x="373" y="13"/>
                    <a:pt x="373" y="13"/>
                    <a:pt x="373" y="13"/>
                  </a:cubicBezTo>
                  <a:cubicBezTo>
                    <a:pt x="373" y="10"/>
                    <a:pt x="375" y="8"/>
                    <a:pt x="378" y="6"/>
                  </a:cubicBezTo>
                  <a:cubicBezTo>
                    <a:pt x="380" y="5"/>
                    <a:pt x="380" y="3"/>
                    <a:pt x="381" y="0"/>
                  </a:cubicBezTo>
                  <a:cubicBezTo>
                    <a:pt x="254" y="0"/>
                    <a:pt x="128" y="0"/>
                    <a:pt x="2" y="0"/>
                  </a:cubicBezTo>
                  <a:cubicBezTo>
                    <a:pt x="1" y="12"/>
                    <a:pt x="0" y="23"/>
                    <a:pt x="0" y="34"/>
                  </a:cubicBezTo>
                  <a:cubicBezTo>
                    <a:pt x="0" y="50"/>
                    <a:pt x="0" y="66"/>
                    <a:pt x="0" y="82"/>
                  </a:cubicBezTo>
                  <a:cubicBezTo>
                    <a:pt x="0" y="118"/>
                    <a:pt x="0" y="154"/>
                    <a:pt x="0" y="19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61">
              <a:extLst>
                <a:ext uri="{FF2B5EF4-FFF2-40B4-BE49-F238E27FC236}">
                  <a16:creationId xmlns:a16="http://schemas.microsoft.com/office/drawing/2014/main" id="{A92785CC-8887-4A6D-A361-471F89919CB3}"/>
                </a:ext>
              </a:extLst>
            </p:cNvPr>
            <p:cNvSpPr>
              <a:spLocks/>
            </p:cNvSpPr>
            <p:nvPr/>
          </p:nvSpPr>
          <p:spPr bwMode="auto">
            <a:xfrm>
              <a:off x="2593181" y="2210681"/>
              <a:ext cx="1297827" cy="756600"/>
            </a:xfrm>
            <a:custGeom>
              <a:avLst/>
              <a:gdLst>
                <a:gd name="T0" fmla="*/ 182 w 747"/>
                <a:gd name="T1" fmla="*/ 255 h 435"/>
                <a:gd name="T2" fmla="*/ 380 w 747"/>
                <a:gd name="T3" fmla="*/ 255 h 435"/>
                <a:gd name="T4" fmla="*/ 381 w 747"/>
                <a:gd name="T5" fmla="*/ 238 h 435"/>
                <a:gd name="T6" fmla="*/ 378 w 747"/>
                <a:gd name="T7" fmla="*/ 231 h 435"/>
                <a:gd name="T8" fmla="*/ 378 w 747"/>
                <a:gd name="T9" fmla="*/ 224 h 435"/>
                <a:gd name="T10" fmla="*/ 383 w 747"/>
                <a:gd name="T11" fmla="*/ 224 h 435"/>
                <a:gd name="T12" fmla="*/ 387 w 747"/>
                <a:gd name="T13" fmla="*/ 269 h 435"/>
                <a:gd name="T14" fmla="*/ 375 w 747"/>
                <a:gd name="T15" fmla="*/ 284 h 435"/>
                <a:gd name="T16" fmla="*/ 393 w 747"/>
                <a:gd name="T17" fmla="*/ 303 h 435"/>
                <a:gd name="T18" fmla="*/ 391 w 747"/>
                <a:gd name="T19" fmla="*/ 325 h 435"/>
                <a:gd name="T20" fmla="*/ 391 w 747"/>
                <a:gd name="T21" fmla="*/ 420 h 435"/>
                <a:gd name="T22" fmla="*/ 395 w 747"/>
                <a:gd name="T23" fmla="*/ 433 h 435"/>
                <a:gd name="T24" fmla="*/ 653 w 747"/>
                <a:gd name="T25" fmla="*/ 434 h 435"/>
                <a:gd name="T26" fmla="*/ 656 w 747"/>
                <a:gd name="T27" fmla="*/ 427 h 435"/>
                <a:gd name="T28" fmla="*/ 641 w 747"/>
                <a:gd name="T29" fmla="*/ 402 h 435"/>
                <a:gd name="T30" fmla="*/ 624 w 747"/>
                <a:gd name="T31" fmla="*/ 385 h 435"/>
                <a:gd name="T32" fmla="*/ 580 w 747"/>
                <a:gd name="T33" fmla="*/ 355 h 435"/>
                <a:gd name="T34" fmla="*/ 577 w 747"/>
                <a:gd name="T35" fmla="*/ 340 h 435"/>
                <a:gd name="T36" fmla="*/ 584 w 747"/>
                <a:gd name="T37" fmla="*/ 304 h 435"/>
                <a:gd name="T38" fmla="*/ 570 w 747"/>
                <a:gd name="T39" fmla="*/ 279 h 435"/>
                <a:gd name="T40" fmla="*/ 603 w 747"/>
                <a:gd name="T41" fmla="*/ 249 h 435"/>
                <a:gd name="T42" fmla="*/ 605 w 747"/>
                <a:gd name="T43" fmla="*/ 205 h 435"/>
                <a:gd name="T44" fmla="*/ 619 w 747"/>
                <a:gd name="T45" fmla="*/ 198 h 435"/>
                <a:gd name="T46" fmla="*/ 641 w 747"/>
                <a:gd name="T47" fmla="*/ 180 h 435"/>
                <a:gd name="T48" fmla="*/ 683 w 747"/>
                <a:gd name="T49" fmla="*/ 138 h 435"/>
                <a:gd name="T50" fmla="*/ 734 w 747"/>
                <a:gd name="T51" fmla="*/ 113 h 435"/>
                <a:gd name="T52" fmla="*/ 736 w 747"/>
                <a:gd name="T53" fmla="*/ 106 h 435"/>
                <a:gd name="T54" fmla="*/ 714 w 747"/>
                <a:gd name="T55" fmla="*/ 97 h 435"/>
                <a:gd name="T56" fmla="*/ 678 w 747"/>
                <a:gd name="T57" fmla="*/ 86 h 435"/>
                <a:gd name="T58" fmla="*/ 644 w 747"/>
                <a:gd name="T59" fmla="*/ 99 h 435"/>
                <a:gd name="T60" fmla="*/ 609 w 747"/>
                <a:gd name="T61" fmla="*/ 76 h 435"/>
                <a:gd name="T62" fmla="*/ 554 w 747"/>
                <a:gd name="T63" fmla="*/ 55 h 435"/>
                <a:gd name="T64" fmla="*/ 529 w 747"/>
                <a:gd name="T65" fmla="*/ 66 h 435"/>
                <a:gd name="T66" fmla="*/ 483 w 747"/>
                <a:gd name="T67" fmla="*/ 47 h 435"/>
                <a:gd name="T68" fmla="*/ 459 w 747"/>
                <a:gd name="T69" fmla="*/ 0 h 435"/>
                <a:gd name="T70" fmla="*/ 457 w 747"/>
                <a:gd name="T71" fmla="*/ 30 h 435"/>
                <a:gd name="T72" fmla="*/ 404 w 747"/>
                <a:gd name="T73" fmla="*/ 28 h 435"/>
                <a:gd name="T74" fmla="*/ 389 w 747"/>
                <a:gd name="T75" fmla="*/ 30 h 435"/>
                <a:gd name="T76" fmla="*/ 359 w 747"/>
                <a:gd name="T77" fmla="*/ 45 h 435"/>
                <a:gd name="T78" fmla="*/ 359 w 747"/>
                <a:gd name="T79" fmla="*/ 59 h 435"/>
                <a:gd name="T80" fmla="*/ 361 w 747"/>
                <a:gd name="T81" fmla="*/ 93 h 435"/>
                <a:gd name="T82" fmla="*/ 371 w 747"/>
                <a:gd name="T83" fmla="*/ 125 h 435"/>
                <a:gd name="T84" fmla="*/ 376 w 747"/>
                <a:gd name="T85" fmla="*/ 129 h 435"/>
                <a:gd name="T86" fmla="*/ 373 w 747"/>
                <a:gd name="T87" fmla="*/ 143 h 435"/>
                <a:gd name="T88" fmla="*/ 377 w 747"/>
                <a:gd name="T89" fmla="*/ 197 h 435"/>
                <a:gd name="T90" fmla="*/ 378 w 747"/>
                <a:gd name="T91" fmla="*/ 222 h 435"/>
                <a:gd name="T92" fmla="*/ 373 w 747"/>
                <a:gd name="T93" fmla="*/ 217 h 435"/>
                <a:gd name="T94" fmla="*/ 370 w 747"/>
                <a:gd name="T95" fmla="*/ 195 h 435"/>
                <a:gd name="T96" fmla="*/ 366 w 747"/>
                <a:gd name="T97" fmla="*/ 167 h 435"/>
                <a:gd name="T98" fmla="*/ 364 w 747"/>
                <a:gd name="T99" fmla="*/ 126 h 435"/>
                <a:gd name="T100" fmla="*/ 357 w 747"/>
                <a:gd name="T101" fmla="*/ 103 h 435"/>
                <a:gd name="T102" fmla="*/ 351 w 747"/>
                <a:gd name="T103" fmla="*/ 62 h 435"/>
                <a:gd name="T104" fmla="*/ 352 w 747"/>
                <a:gd name="T105" fmla="*/ 47 h 435"/>
                <a:gd name="T106" fmla="*/ 351 w 747"/>
                <a:gd name="T107" fmla="*/ 41 h 435"/>
                <a:gd name="T108" fmla="*/ 347 w 747"/>
                <a:gd name="T109" fmla="*/ 28 h 435"/>
                <a:gd name="T110" fmla="*/ 16 w 747"/>
                <a:gd name="T111" fmla="*/ 28 h 435"/>
                <a:gd name="T112" fmla="*/ 0 w 747"/>
                <a:gd name="T113" fmla="*/ 255 h 435"/>
                <a:gd name="T114" fmla="*/ 19 w 747"/>
                <a:gd name="T115" fmla="*/ 25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435">
                  <a:moveTo>
                    <a:pt x="19" y="255"/>
                  </a:moveTo>
                  <a:cubicBezTo>
                    <a:pt x="73" y="255"/>
                    <a:pt x="127" y="255"/>
                    <a:pt x="182" y="255"/>
                  </a:cubicBezTo>
                  <a:cubicBezTo>
                    <a:pt x="183" y="255"/>
                    <a:pt x="185" y="255"/>
                    <a:pt x="186" y="255"/>
                  </a:cubicBezTo>
                  <a:cubicBezTo>
                    <a:pt x="251" y="255"/>
                    <a:pt x="316" y="255"/>
                    <a:pt x="380" y="255"/>
                  </a:cubicBezTo>
                  <a:cubicBezTo>
                    <a:pt x="380" y="251"/>
                    <a:pt x="381" y="246"/>
                    <a:pt x="381" y="241"/>
                  </a:cubicBezTo>
                  <a:cubicBezTo>
                    <a:pt x="383" y="240"/>
                    <a:pt x="383" y="239"/>
                    <a:pt x="381" y="238"/>
                  </a:cubicBezTo>
                  <a:cubicBezTo>
                    <a:pt x="380" y="236"/>
                    <a:pt x="379" y="234"/>
                    <a:pt x="378" y="231"/>
                  </a:cubicBezTo>
                  <a:cubicBezTo>
                    <a:pt x="378" y="231"/>
                    <a:pt x="378" y="231"/>
                    <a:pt x="378" y="231"/>
                  </a:cubicBezTo>
                  <a:cubicBezTo>
                    <a:pt x="378" y="229"/>
                    <a:pt x="378" y="228"/>
                    <a:pt x="378" y="227"/>
                  </a:cubicBezTo>
                  <a:cubicBezTo>
                    <a:pt x="378" y="226"/>
                    <a:pt x="378" y="225"/>
                    <a:pt x="378" y="224"/>
                  </a:cubicBezTo>
                  <a:cubicBezTo>
                    <a:pt x="380" y="224"/>
                    <a:pt x="382" y="224"/>
                    <a:pt x="383" y="224"/>
                  </a:cubicBezTo>
                  <a:cubicBezTo>
                    <a:pt x="383" y="224"/>
                    <a:pt x="383" y="224"/>
                    <a:pt x="383" y="224"/>
                  </a:cubicBezTo>
                  <a:cubicBezTo>
                    <a:pt x="387" y="227"/>
                    <a:pt x="387" y="230"/>
                    <a:pt x="387" y="234"/>
                  </a:cubicBezTo>
                  <a:cubicBezTo>
                    <a:pt x="387" y="246"/>
                    <a:pt x="387" y="258"/>
                    <a:pt x="387" y="269"/>
                  </a:cubicBezTo>
                  <a:cubicBezTo>
                    <a:pt x="384" y="272"/>
                    <a:pt x="381" y="275"/>
                    <a:pt x="378" y="277"/>
                  </a:cubicBezTo>
                  <a:cubicBezTo>
                    <a:pt x="377" y="279"/>
                    <a:pt x="376" y="282"/>
                    <a:pt x="375" y="284"/>
                  </a:cubicBezTo>
                  <a:cubicBezTo>
                    <a:pt x="377" y="291"/>
                    <a:pt x="381" y="296"/>
                    <a:pt x="387" y="298"/>
                  </a:cubicBezTo>
                  <a:cubicBezTo>
                    <a:pt x="393" y="299"/>
                    <a:pt x="393" y="300"/>
                    <a:pt x="393" y="303"/>
                  </a:cubicBezTo>
                  <a:cubicBezTo>
                    <a:pt x="393" y="304"/>
                    <a:pt x="393" y="305"/>
                    <a:pt x="393" y="305"/>
                  </a:cubicBezTo>
                  <a:cubicBezTo>
                    <a:pt x="393" y="312"/>
                    <a:pt x="394" y="319"/>
                    <a:pt x="391" y="325"/>
                  </a:cubicBezTo>
                  <a:cubicBezTo>
                    <a:pt x="390" y="326"/>
                    <a:pt x="391" y="328"/>
                    <a:pt x="391" y="329"/>
                  </a:cubicBezTo>
                  <a:cubicBezTo>
                    <a:pt x="394" y="359"/>
                    <a:pt x="389" y="390"/>
                    <a:pt x="391" y="420"/>
                  </a:cubicBezTo>
                  <a:cubicBezTo>
                    <a:pt x="392" y="421"/>
                    <a:pt x="394" y="422"/>
                    <a:pt x="394" y="424"/>
                  </a:cubicBezTo>
                  <a:cubicBezTo>
                    <a:pt x="395" y="427"/>
                    <a:pt x="394" y="430"/>
                    <a:pt x="395" y="433"/>
                  </a:cubicBezTo>
                  <a:cubicBezTo>
                    <a:pt x="395" y="433"/>
                    <a:pt x="396" y="434"/>
                    <a:pt x="397" y="435"/>
                  </a:cubicBezTo>
                  <a:cubicBezTo>
                    <a:pt x="482" y="434"/>
                    <a:pt x="568" y="434"/>
                    <a:pt x="653" y="434"/>
                  </a:cubicBezTo>
                  <a:cubicBezTo>
                    <a:pt x="654" y="433"/>
                    <a:pt x="655" y="432"/>
                    <a:pt x="656" y="430"/>
                  </a:cubicBezTo>
                  <a:cubicBezTo>
                    <a:pt x="656" y="429"/>
                    <a:pt x="656" y="428"/>
                    <a:pt x="656" y="427"/>
                  </a:cubicBezTo>
                  <a:cubicBezTo>
                    <a:pt x="657" y="418"/>
                    <a:pt x="655" y="411"/>
                    <a:pt x="647" y="407"/>
                  </a:cubicBezTo>
                  <a:cubicBezTo>
                    <a:pt x="644" y="406"/>
                    <a:pt x="641" y="405"/>
                    <a:pt x="641" y="402"/>
                  </a:cubicBezTo>
                  <a:cubicBezTo>
                    <a:pt x="638" y="400"/>
                    <a:pt x="638" y="400"/>
                    <a:pt x="638" y="400"/>
                  </a:cubicBezTo>
                  <a:cubicBezTo>
                    <a:pt x="628" y="400"/>
                    <a:pt x="627" y="394"/>
                    <a:pt x="624" y="385"/>
                  </a:cubicBezTo>
                  <a:cubicBezTo>
                    <a:pt x="620" y="377"/>
                    <a:pt x="611" y="373"/>
                    <a:pt x="604" y="368"/>
                  </a:cubicBezTo>
                  <a:cubicBezTo>
                    <a:pt x="596" y="363"/>
                    <a:pt x="588" y="359"/>
                    <a:pt x="580" y="355"/>
                  </a:cubicBezTo>
                  <a:cubicBezTo>
                    <a:pt x="576" y="353"/>
                    <a:pt x="577" y="349"/>
                    <a:pt x="577" y="346"/>
                  </a:cubicBezTo>
                  <a:cubicBezTo>
                    <a:pt x="577" y="344"/>
                    <a:pt x="577" y="342"/>
                    <a:pt x="577" y="340"/>
                  </a:cubicBezTo>
                  <a:cubicBezTo>
                    <a:pt x="577" y="329"/>
                    <a:pt x="577" y="319"/>
                    <a:pt x="577" y="308"/>
                  </a:cubicBezTo>
                  <a:cubicBezTo>
                    <a:pt x="579" y="306"/>
                    <a:pt x="581" y="305"/>
                    <a:pt x="584" y="304"/>
                  </a:cubicBezTo>
                  <a:cubicBezTo>
                    <a:pt x="583" y="294"/>
                    <a:pt x="583" y="294"/>
                    <a:pt x="575" y="291"/>
                  </a:cubicBezTo>
                  <a:cubicBezTo>
                    <a:pt x="570" y="289"/>
                    <a:pt x="567" y="284"/>
                    <a:pt x="570" y="279"/>
                  </a:cubicBezTo>
                  <a:cubicBezTo>
                    <a:pt x="575" y="271"/>
                    <a:pt x="579" y="262"/>
                    <a:pt x="588" y="257"/>
                  </a:cubicBezTo>
                  <a:cubicBezTo>
                    <a:pt x="593" y="255"/>
                    <a:pt x="598" y="252"/>
                    <a:pt x="603" y="249"/>
                  </a:cubicBezTo>
                  <a:cubicBezTo>
                    <a:pt x="603" y="237"/>
                    <a:pt x="603" y="224"/>
                    <a:pt x="603" y="212"/>
                  </a:cubicBezTo>
                  <a:cubicBezTo>
                    <a:pt x="603" y="209"/>
                    <a:pt x="604" y="207"/>
                    <a:pt x="605" y="205"/>
                  </a:cubicBezTo>
                  <a:cubicBezTo>
                    <a:pt x="609" y="202"/>
                    <a:pt x="613" y="202"/>
                    <a:pt x="617" y="202"/>
                  </a:cubicBezTo>
                  <a:cubicBezTo>
                    <a:pt x="618" y="201"/>
                    <a:pt x="618" y="199"/>
                    <a:pt x="619" y="198"/>
                  </a:cubicBezTo>
                  <a:cubicBezTo>
                    <a:pt x="624" y="193"/>
                    <a:pt x="631" y="191"/>
                    <a:pt x="634" y="184"/>
                  </a:cubicBezTo>
                  <a:cubicBezTo>
                    <a:pt x="637" y="183"/>
                    <a:pt x="639" y="182"/>
                    <a:pt x="641" y="180"/>
                  </a:cubicBezTo>
                  <a:cubicBezTo>
                    <a:pt x="650" y="170"/>
                    <a:pt x="658" y="161"/>
                    <a:pt x="667" y="151"/>
                  </a:cubicBezTo>
                  <a:cubicBezTo>
                    <a:pt x="672" y="146"/>
                    <a:pt x="676" y="141"/>
                    <a:pt x="683" y="138"/>
                  </a:cubicBezTo>
                  <a:cubicBezTo>
                    <a:pt x="689" y="136"/>
                    <a:pt x="695" y="133"/>
                    <a:pt x="701" y="130"/>
                  </a:cubicBezTo>
                  <a:cubicBezTo>
                    <a:pt x="712" y="124"/>
                    <a:pt x="723" y="117"/>
                    <a:pt x="734" y="113"/>
                  </a:cubicBezTo>
                  <a:cubicBezTo>
                    <a:pt x="739" y="111"/>
                    <a:pt x="742" y="108"/>
                    <a:pt x="747" y="104"/>
                  </a:cubicBezTo>
                  <a:cubicBezTo>
                    <a:pt x="742" y="105"/>
                    <a:pt x="739" y="106"/>
                    <a:pt x="736" y="106"/>
                  </a:cubicBezTo>
                  <a:cubicBezTo>
                    <a:pt x="731" y="107"/>
                    <a:pt x="727" y="108"/>
                    <a:pt x="724" y="102"/>
                  </a:cubicBezTo>
                  <a:cubicBezTo>
                    <a:pt x="723" y="97"/>
                    <a:pt x="719" y="97"/>
                    <a:pt x="714" y="97"/>
                  </a:cubicBezTo>
                  <a:cubicBezTo>
                    <a:pt x="704" y="97"/>
                    <a:pt x="694" y="97"/>
                    <a:pt x="684" y="97"/>
                  </a:cubicBezTo>
                  <a:cubicBezTo>
                    <a:pt x="682" y="93"/>
                    <a:pt x="680" y="90"/>
                    <a:pt x="678" y="86"/>
                  </a:cubicBezTo>
                  <a:cubicBezTo>
                    <a:pt x="669" y="91"/>
                    <a:pt x="662" y="96"/>
                    <a:pt x="655" y="100"/>
                  </a:cubicBezTo>
                  <a:cubicBezTo>
                    <a:pt x="651" y="102"/>
                    <a:pt x="648" y="102"/>
                    <a:pt x="644" y="99"/>
                  </a:cubicBezTo>
                  <a:cubicBezTo>
                    <a:pt x="638" y="93"/>
                    <a:pt x="631" y="88"/>
                    <a:pt x="625" y="82"/>
                  </a:cubicBezTo>
                  <a:cubicBezTo>
                    <a:pt x="620" y="76"/>
                    <a:pt x="615" y="75"/>
                    <a:pt x="609" y="76"/>
                  </a:cubicBezTo>
                  <a:cubicBezTo>
                    <a:pt x="606" y="79"/>
                    <a:pt x="610" y="87"/>
                    <a:pt x="602" y="86"/>
                  </a:cubicBezTo>
                  <a:cubicBezTo>
                    <a:pt x="592" y="66"/>
                    <a:pt x="579" y="51"/>
                    <a:pt x="554" y="55"/>
                  </a:cubicBezTo>
                  <a:cubicBezTo>
                    <a:pt x="550" y="58"/>
                    <a:pt x="547" y="62"/>
                    <a:pt x="544" y="66"/>
                  </a:cubicBezTo>
                  <a:cubicBezTo>
                    <a:pt x="539" y="66"/>
                    <a:pt x="534" y="66"/>
                    <a:pt x="529" y="66"/>
                  </a:cubicBezTo>
                  <a:cubicBezTo>
                    <a:pt x="527" y="57"/>
                    <a:pt x="521" y="55"/>
                    <a:pt x="513" y="54"/>
                  </a:cubicBezTo>
                  <a:cubicBezTo>
                    <a:pt x="502" y="53"/>
                    <a:pt x="492" y="49"/>
                    <a:pt x="483" y="47"/>
                  </a:cubicBezTo>
                  <a:cubicBezTo>
                    <a:pt x="479" y="30"/>
                    <a:pt x="476" y="15"/>
                    <a:pt x="473" y="0"/>
                  </a:cubicBezTo>
                  <a:cubicBezTo>
                    <a:pt x="468" y="0"/>
                    <a:pt x="464" y="0"/>
                    <a:pt x="459" y="0"/>
                  </a:cubicBezTo>
                  <a:cubicBezTo>
                    <a:pt x="459" y="9"/>
                    <a:pt x="459" y="17"/>
                    <a:pt x="459" y="25"/>
                  </a:cubicBezTo>
                  <a:cubicBezTo>
                    <a:pt x="458" y="27"/>
                    <a:pt x="458" y="29"/>
                    <a:pt x="457" y="30"/>
                  </a:cubicBezTo>
                  <a:cubicBezTo>
                    <a:pt x="442" y="30"/>
                    <a:pt x="426" y="30"/>
                    <a:pt x="411" y="30"/>
                  </a:cubicBezTo>
                  <a:cubicBezTo>
                    <a:pt x="409" y="30"/>
                    <a:pt x="405" y="32"/>
                    <a:pt x="404" y="28"/>
                  </a:cubicBezTo>
                  <a:cubicBezTo>
                    <a:pt x="401" y="28"/>
                    <a:pt x="398" y="28"/>
                    <a:pt x="395" y="28"/>
                  </a:cubicBezTo>
                  <a:cubicBezTo>
                    <a:pt x="393" y="28"/>
                    <a:pt x="391" y="30"/>
                    <a:pt x="389" y="30"/>
                  </a:cubicBezTo>
                  <a:cubicBezTo>
                    <a:pt x="378" y="30"/>
                    <a:pt x="368" y="30"/>
                    <a:pt x="357" y="30"/>
                  </a:cubicBezTo>
                  <a:cubicBezTo>
                    <a:pt x="358" y="36"/>
                    <a:pt x="358" y="40"/>
                    <a:pt x="359" y="45"/>
                  </a:cubicBezTo>
                  <a:cubicBezTo>
                    <a:pt x="363" y="47"/>
                    <a:pt x="364" y="52"/>
                    <a:pt x="365" y="58"/>
                  </a:cubicBezTo>
                  <a:cubicBezTo>
                    <a:pt x="363" y="58"/>
                    <a:pt x="361" y="59"/>
                    <a:pt x="359" y="59"/>
                  </a:cubicBezTo>
                  <a:cubicBezTo>
                    <a:pt x="360" y="68"/>
                    <a:pt x="360" y="76"/>
                    <a:pt x="361" y="84"/>
                  </a:cubicBezTo>
                  <a:cubicBezTo>
                    <a:pt x="361" y="87"/>
                    <a:pt x="357" y="90"/>
                    <a:pt x="361" y="93"/>
                  </a:cubicBezTo>
                  <a:cubicBezTo>
                    <a:pt x="363" y="97"/>
                    <a:pt x="364" y="102"/>
                    <a:pt x="366" y="107"/>
                  </a:cubicBezTo>
                  <a:cubicBezTo>
                    <a:pt x="368" y="113"/>
                    <a:pt x="370" y="119"/>
                    <a:pt x="371" y="125"/>
                  </a:cubicBezTo>
                  <a:cubicBezTo>
                    <a:pt x="372" y="128"/>
                    <a:pt x="373" y="131"/>
                    <a:pt x="373" y="133"/>
                  </a:cubicBezTo>
                  <a:cubicBezTo>
                    <a:pt x="374" y="132"/>
                    <a:pt x="375" y="130"/>
                    <a:pt x="376" y="129"/>
                  </a:cubicBezTo>
                  <a:cubicBezTo>
                    <a:pt x="375" y="130"/>
                    <a:pt x="374" y="132"/>
                    <a:pt x="373" y="133"/>
                  </a:cubicBezTo>
                  <a:cubicBezTo>
                    <a:pt x="373" y="136"/>
                    <a:pt x="373" y="140"/>
                    <a:pt x="373" y="143"/>
                  </a:cubicBezTo>
                  <a:cubicBezTo>
                    <a:pt x="373" y="159"/>
                    <a:pt x="374" y="174"/>
                    <a:pt x="377" y="190"/>
                  </a:cubicBezTo>
                  <a:cubicBezTo>
                    <a:pt x="378" y="192"/>
                    <a:pt x="378" y="195"/>
                    <a:pt x="377" y="197"/>
                  </a:cubicBezTo>
                  <a:cubicBezTo>
                    <a:pt x="374" y="205"/>
                    <a:pt x="376" y="213"/>
                    <a:pt x="378" y="222"/>
                  </a:cubicBezTo>
                  <a:cubicBezTo>
                    <a:pt x="378" y="222"/>
                    <a:pt x="378" y="222"/>
                    <a:pt x="378" y="222"/>
                  </a:cubicBezTo>
                  <a:cubicBezTo>
                    <a:pt x="378" y="222"/>
                    <a:pt x="378" y="222"/>
                    <a:pt x="378" y="222"/>
                  </a:cubicBezTo>
                  <a:cubicBezTo>
                    <a:pt x="374" y="222"/>
                    <a:pt x="373" y="221"/>
                    <a:pt x="373" y="217"/>
                  </a:cubicBezTo>
                  <a:cubicBezTo>
                    <a:pt x="372" y="217"/>
                    <a:pt x="370" y="217"/>
                    <a:pt x="370" y="216"/>
                  </a:cubicBezTo>
                  <a:cubicBezTo>
                    <a:pt x="369" y="209"/>
                    <a:pt x="367" y="202"/>
                    <a:pt x="370" y="195"/>
                  </a:cubicBezTo>
                  <a:cubicBezTo>
                    <a:pt x="370" y="188"/>
                    <a:pt x="370" y="182"/>
                    <a:pt x="370" y="175"/>
                  </a:cubicBezTo>
                  <a:cubicBezTo>
                    <a:pt x="366" y="173"/>
                    <a:pt x="366" y="170"/>
                    <a:pt x="366" y="167"/>
                  </a:cubicBezTo>
                  <a:cubicBezTo>
                    <a:pt x="366" y="154"/>
                    <a:pt x="366" y="141"/>
                    <a:pt x="365" y="128"/>
                  </a:cubicBezTo>
                  <a:cubicBezTo>
                    <a:pt x="365" y="127"/>
                    <a:pt x="364" y="127"/>
                    <a:pt x="364" y="126"/>
                  </a:cubicBezTo>
                  <a:cubicBezTo>
                    <a:pt x="364" y="126"/>
                    <a:pt x="364" y="126"/>
                    <a:pt x="364" y="126"/>
                  </a:cubicBezTo>
                  <a:cubicBezTo>
                    <a:pt x="361" y="118"/>
                    <a:pt x="359" y="111"/>
                    <a:pt x="357" y="103"/>
                  </a:cubicBezTo>
                  <a:cubicBezTo>
                    <a:pt x="356" y="99"/>
                    <a:pt x="355" y="94"/>
                    <a:pt x="354" y="90"/>
                  </a:cubicBezTo>
                  <a:cubicBezTo>
                    <a:pt x="353" y="80"/>
                    <a:pt x="352" y="71"/>
                    <a:pt x="351" y="62"/>
                  </a:cubicBezTo>
                  <a:cubicBezTo>
                    <a:pt x="352" y="61"/>
                    <a:pt x="352" y="61"/>
                    <a:pt x="352" y="61"/>
                  </a:cubicBezTo>
                  <a:cubicBezTo>
                    <a:pt x="352" y="57"/>
                    <a:pt x="352" y="52"/>
                    <a:pt x="352" y="47"/>
                  </a:cubicBezTo>
                  <a:cubicBezTo>
                    <a:pt x="352" y="47"/>
                    <a:pt x="352" y="47"/>
                    <a:pt x="352" y="47"/>
                  </a:cubicBezTo>
                  <a:cubicBezTo>
                    <a:pt x="351" y="45"/>
                    <a:pt x="351" y="43"/>
                    <a:pt x="351" y="41"/>
                  </a:cubicBezTo>
                  <a:cubicBezTo>
                    <a:pt x="352" y="35"/>
                    <a:pt x="351" y="32"/>
                    <a:pt x="349" y="29"/>
                  </a:cubicBezTo>
                  <a:cubicBezTo>
                    <a:pt x="348" y="28"/>
                    <a:pt x="347" y="28"/>
                    <a:pt x="347" y="28"/>
                  </a:cubicBezTo>
                  <a:cubicBezTo>
                    <a:pt x="333" y="28"/>
                    <a:pt x="320" y="28"/>
                    <a:pt x="306" y="28"/>
                  </a:cubicBezTo>
                  <a:cubicBezTo>
                    <a:pt x="209" y="28"/>
                    <a:pt x="113" y="28"/>
                    <a:pt x="16" y="28"/>
                  </a:cubicBezTo>
                  <a:cubicBezTo>
                    <a:pt x="10" y="28"/>
                    <a:pt x="5" y="27"/>
                    <a:pt x="0" y="32"/>
                  </a:cubicBezTo>
                  <a:cubicBezTo>
                    <a:pt x="0" y="106"/>
                    <a:pt x="0" y="180"/>
                    <a:pt x="0" y="255"/>
                  </a:cubicBezTo>
                  <a:cubicBezTo>
                    <a:pt x="2" y="255"/>
                    <a:pt x="5" y="255"/>
                    <a:pt x="7" y="255"/>
                  </a:cubicBezTo>
                  <a:cubicBezTo>
                    <a:pt x="11" y="255"/>
                    <a:pt x="15" y="255"/>
                    <a:pt x="19" y="255"/>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62">
              <a:extLst>
                <a:ext uri="{FF2B5EF4-FFF2-40B4-BE49-F238E27FC236}">
                  <a16:creationId xmlns:a16="http://schemas.microsoft.com/office/drawing/2014/main" id="{AE5B7B27-562B-497D-9756-168411740672}"/>
                </a:ext>
              </a:extLst>
            </p:cNvPr>
            <p:cNvSpPr>
              <a:spLocks/>
            </p:cNvSpPr>
            <p:nvPr/>
          </p:nvSpPr>
          <p:spPr bwMode="auto">
            <a:xfrm>
              <a:off x="4311962" y="3188246"/>
              <a:ext cx="4195" cy="2797"/>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2"/>
                    <a:pt x="0" y="2"/>
                  </a:cubicBezTo>
                  <a:cubicBezTo>
                    <a:pt x="1" y="2"/>
                    <a:pt x="2" y="2"/>
                    <a:pt x="2" y="1"/>
                  </a:cubicBezTo>
                  <a:cubicBezTo>
                    <a:pt x="2" y="1"/>
                    <a:pt x="2" y="1"/>
                    <a:pt x="1"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63">
              <a:extLst>
                <a:ext uri="{FF2B5EF4-FFF2-40B4-BE49-F238E27FC236}">
                  <a16:creationId xmlns:a16="http://schemas.microsoft.com/office/drawing/2014/main" id="{DDAB5C11-95B0-44FF-B0F4-E3205F925907}"/>
                </a:ext>
              </a:extLst>
            </p:cNvPr>
            <p:cNvSpPr>
              <a:spLocks/>
            </p:cNvSpPr>
            <p:nvPr/>
          </p:nvSpPr>
          <p:spPr bwMode="auto">
            <a:xfrm>
              <a:off x="4311962" y="319104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64">
              <a:extLst>
                <a:ext uri="{FF2B5EF4-FFF2-40B4-BE49-F238E27FC236}">
                  <a16:creationId xmlns:a16="http://schemas.microsoft.com/office/drawing/2014/main" id="{035952BC-9767-40F5-A6C9-08DBFAE6CA4A}"/>
                </a:ext>
              </a:extLst>
            </p:cNvPr>
            <p:cNvSpPr>
              <a:spLocks noEditPoints="1"/>
            </p:cNvSpPr>
            <p:nvPr/>
          </p:nvSpPr>
          <p:spPr bwMode="auto">
            <a:xfrm>
              <a:off x="5341273" y="2779878"/>
              <a:ext cx="158032" cy="279704"/>
            </a:xfrm>
            <a:custGeom>
              <a:avLst/>
              <a:gdLst>
                <a:gd name="T0" fmla="*/ 4 w 91"/>
                <a:gd name="T1" fmla="*/ 57 h 161"/>
                <a:gd name="T2" fmla="*/ 0 w 91"/>
                <a:gd name="T3" fmla="*/ 65 h 161"/>
                <a:gd name="T4" fmla="*/ 0 w 91"/>
                <a:gd name="T5" fmla="*/ 74 h 161"/>
                <a:gd name="T6" fmla="*/ 0 w 91"/>
                <a:gd name="T7" fmla="*/ 83 h 161"/>
                <a:gd name="T8" fmla="*/ 4 w 91"/>
                <a:gd name="T9" fmla="*/ 90 h 161"/>
                <a:gd name="T10" fmla="*/ 10 w 91"/>
                <a:gd name="T11" fmla="*/ 101 h 161"/>
                <a:gd name="T12" fmla="*/ 12 w 91"/>
                <a:gd name="T13" fmla="*/ 106 h 161"/>
                <a:gd name="T14" fmla="*/ 11 w 91"/>
                <a:gd name="T15" fmla="*/ 149 h 161"/>
                <a:gd name="T16" fmla="*/ 9 w 91"/>
                <a:gd name="T17" fmla="*/ 156 h 161"/>
                <a:gd name="T18" fmla="*/ 14 w 91"/>
                <a:gd name="T19" fmla="*/ 161 h 161"/>
                <a:gd name="T20" fmla="*/ 21 w 91"/>
                <a:gd name="T21" fmla="*/ 161 h 161"/>
                <a:gd name="T22" fmla="*/ 37 w 91"/>
                <a:gd name="T23" fmla="*/ 161 h 161"/>
                <a:gd name="T24" fmla="*/ 40 w 91"/>
                <a:gd name="T25" fmla="*/ 158 h 161"/>
                <a:gd name="T26" fmla="*/ 41 w 91"/>
                <a:gd name="T27" fmla="*/ 146 h 161"/>
                <a:gd name="T28" fmla="*/ 43 w 91"/>
                <a:gd name="T29" fmla="*/ 136 h 161"/>
                <a:gd name="T30" fmla="*/ 48 w 91"/>
                <a:gd name="T31" fmla="*/ 108 h 161"/>
                <a:gd name="T32" fmla="*/ 48 w 91"/>
                <a:gd name="T33" fmla="*/ 104 h 161"/>
                <a:gd name="T34" fmla="*/ 55 w 91"/>
                <a:gd name="T35" fmla="*/ 91 h 161"/>
                <a:gd name="T36" fmla="*/ 55 w 91"/>
                <a:gd name="T37" fmla="*/ 90 h 161"/>
                <a:gd name="T38" fmla="*/ 64 w 91"/>
                <a:gd name="T39" fmla="*/ 72 h 161"/>
                <a:gd name="T40" fmla="*/ 65 w 91"/>
                <a:gd name="T41" fmla="*/ 48 h 161"/>
                <a:gd name="T42" fmla="*/ 66 w 91"/>
                <a:gd name="T43" fmla="*/ 48 h 161"/>
                <a:gd name="T44" fmla="*/ 67 w 91"/>
                <a:gd name="T45" fmla="*/ 49 h 161"/>
                <a:gd name="T46" fmla="*/ 84 w 91"/>
                <a:gd name="T47" fmla="*/ 39 h 161"/>
                <a:gd name="T48" fmla="*/ 90 w 91"/>
                <a:gd name="T49" fmla="*/ 27 h 161"/>
                <a:gd name="T50" fmla="*/ 91 w 91"/>
                <a:gd name="T51" fmla="*/ 0 h 161"/>
                <a:gd name="T52" fmla="*/ 10 w 91"/>
                <a:gd name="T53" fmla="*/ 0 h 161"/>
                <a:gd name="T54" fmla="*/ 9 w 91"/>
                <a:gd name="T55" fmla="*/ 19 h 161"/>
                <a:gd name="T56" fmla="*/ 9 w 91"/>
                <a:gd name="T57" fmla="*/ 34 h 161"/>
                <a:gd name="T58" fmla="*/ 7 w 91"/>
                <a:gd name="T59" fmla="*/ 42 h 161"/>
                <a:gd name="T60" fmla="*/ 5 w 91"/>
                <a:gd name="T61" fmla="*/ 50 h 161"/>
                <a:gd name="T62" fmla="*/ 5 w 91"/>
                <a:gd name="T63" fmla="*/ 50 h 161"/>
                <a:gd name="T64" fmla="*/ 5 w 91"/>
                <a:gd name="T65" fmla="*/ 53 h 161"/>
                <a:gd name="T66" fmla="*/ 5 w 91"/>
                <a:gd name="T67" fmla="*/ 53 h 161"/>
                <a:gd name="T68" fmla="*/ 4 w 91"/>
                <a:gd name="T69" fmla="*/ 57 h 161"/>
                <a:gd name="T70" fmla="*/ 26 w 91"/>
                <a:gd name="T71" fmla="*/ 63 h 161"/>
                <a:gd name="T72" fmla="*/ 26 w 91"/>
                <a:gd name="T73" fmla="*/ 79 h 161"/>
                <a:gd name="T74" fmla="*/ 26 w 91"/>
                <a:gd name="T75" fmla="*/ 79 h 161"/>
                <a:gd name="T76" fmla="*/ 26 w 91"/>
                <a:gd name="T77" fmla="*/ 6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61">
                  <a:moveTo>
                    <a:pt x="4" y="57"/>
                  </a:moveTo>
                  <a:cubicBezTo>
                    <a:pt x="2" y="60"/>
                    <a:pt x="1" y="62"/>
                    <a:pt x="0" y="65"/>
                  </a:cubicBezTo>
                  <a:cubicBezTo>
                    <a:pt x="0" y="68"/>
                    <a:pt x="0" y="71"/>
                    <a:pt x="0" y="74"/>
                  </a:cubicBezTo>
                  <a:cubicBezTo>
                    <a:pt x="0" y="77"/>
                    <a:pt x="0" y="80"/>
                    <a:pt x="0" y="83"/>
                  </a:cubicBezTo>
                  <a:cubicBezTo>
                    <a:pt x="4" y="84"/>
                    <a:pt x="4" y="87"/>
                    <a:pt x="4" y="90"/>
                  </a:cubicBezTo>
                  <a:cubicBezTo>
                    <a:pt x="4" y="95"/>
                    <a:pt x="4" y="99"/>
                    <a:pt x="10" y="101"/>
                  </a:cubicBezTo>
                  <a:cubicBezTo>
                    <a:pt x="11" y="102"/>
                    <a:pt x="12" y="105"/>
                    <a:pt x="12" y="106"/>
                  </a:cubicBezTo>
                  <a:cubicBezTo>
                    <a:pt x="12" y="120"/>
                    <a:pt x="12" y="135"/>
                    <a:pt x="11" y="149"/>
                  </a:cubicBezTo>
                  <a:cubicBezTo>
                    <a:pt x="11" y="151"/>
                    <a:pt x="10" y="153"/>
                    <a:pt x="9" y="156"/>
                  </a:cubicBezTo>
                  <a:cubicBezTo>
                    <a:pt x="9" y="159"/>
                    <a:pt x="10" y="161"/>
                    <a:pt x="14" y="161"/>
                  </a:cubicBezTo>
                  <a:cubicBezTo>
                    <a:pt x="17" y="161"/>
                    <a:pt x="19" y="161"/>
                    <a:pt x="21" y="161"/>
                  </a:cubicBezTo>
                  <a:cubicBezTo>
                    <a:pt x="27" y="161"/>
                    <a:pt x="32" y="161"/>
                    <a:pt x="37" y="161"/>
                  </a:cubicBezTo>
                  <a:cubicBezTo>
                    <a:pt x="38" y="161"/>
                    <a:pt x="39" y="159"/>
                    <a:pt x="40" y="158"/>
                  </a:cubicBezTo>
                  <a:cubicBezTo>
                    <a:pt x="40" y="154"/>
                    <a:pt x="41" y="150"/>
                    <a:pt x="41" y="146"/>
                  </a:cubicBezTo>
                  <a:cubicBezTo>
                    <a:pt x="41" y="143"/>
                    <a:pt x="42" y="140"/>
                    <a:pt x="43" y="136"/>
                  </a:cubicBezTo>
                  <a:cubicBezTo>
                    <a:pt x="47" y="127"/>
                    <a:pt x="48" y="118"/>
                    <a:pt x="48" y="108"/>
                  </a:cubicBezTo>
                  <a:cubicBezTo>
                    <a:pt x="48" y="107"/>
                    <a:pt x="48" y="105"/>
                    <a:pt x="48" y="104"/>
                  </a:cubicBezTo>
                  <a:cubicBezTo>
                    <a:pt x="54" y="102"/>
                    <a:pt x="55" y="97"/>
                    <a:pt x="55" y="91"/>
                  </a:cubicBezTo>
                  <a:cubicBezTo>
                    <a:pt x="55" y="91"/>
                    <a:pt x="55" y="90"/>
                    <a:pt x="55" y="90"/>
                  </a:cubicBezTo>
                  <a:cubicBezTo>
                    <a:pt x="61" y="85"/>
                    <a:pt x="62" y="78"/>
                    <a:pt x="64" y="72"/>
                  </a:cubicBezTo>
                  <a:cubicBezTo>
                    <a:pt x="64" y="64"/>
                    <a:pt x="64" y="56"/>
                    <a:pt x="65" y="48"/>
                  </a:cubicBezTo>
                  <a:cubicBezTo>
                    <a:pt x="66" y="48"/>
                    <a:pt x="66" y="48"/>
                    <a:pt x="66" y="48"/>
                  </a:cubicBezTo>
                  <a:cubicBezTo>
                    <a:pt x="67" y="49"/>
                    <a:pt x="67" y="49"/>
                    <a:pt x="67" y="49"/>
                  </a:cubicBezTo>
                  <a:cubicBezTo>
                    <a:pt x="73" y="45"/>
                    <a:pt x="77" y="40"/>
                    <a:pt x="84" y="39"/>
                  </a:cubicBezTo>
                  <a:cubicBezTo>
                    <a:pt x="90" y="38"/>
                    <a:pt x="90" y="32"/>
                    <a:pt x="90" y="27"/>
                  </a:cubicBezTo>
                  <a:cubicBezTo>
                    <a:pt x="91" y="18"/>
                    <a:pt x="91" y="9"/>
                    <a:pt x="91" y="0"/>
                  </a:cubicBezTo>
                  <a:cubicBezTo>
                    <a:pt x="64" y="0"/>
                    <a:pt x="37" y="0"/>
                    <a:pt x="10" y="0"/>
                  </a:cubicBezTo>
                  <a:cubicBezTo>
                    <a:pt x="10" y="7"/>
                    <a:pt x="9" y="13"/>
                    <a:pt x="9" y="19"/>
                  </a:cubicBezTo>
                  <a:cubicBezTo>
                    <a:pt x="9" y="24"/>
                    <a:pt x="9" y="29"/>
                    <a:pt x="9" y="34"/>
                  </a:cubicBezTo>
                  <a:cubicBezTo>
                    <a:pt x="8" y="36"/>
                    <a:pt x="7" y="39"/>
                    <a:pt x="7" y="42"/>
                  </a:cubicBezTo>
                  <a:cubicBezTo>
                    <a:pt x="6" y="45"/>
                    <a:pt x="6" y="48"/>
                    <a:pt x="5" y="50"/>
                  </a:cubicBezTo>
                  <a:cubicBezTo>
                    <a:pt x="5" y="50"/>
                    <a:pt x="5" y="50"/>
                    <a:pt x="5" y="50"/>
                  </a:cubicBezTo>
                  <a:cubicBezTo>
                    <a:pt x="5" y="51"/>
                    <a:pt x="4" y="52"/>
                    <a:pt x="5" y="53"/>
                  </a:cubicBezTo>
                  <a:cubicBezTo>
                    <a:pt x="5" y="53"/>
                    <a:pt x="5" y="53"/>
                    <a:pt x="5" y="53"/>
                  </a:cubicBezTo>
                  <a:cubicBezTo>
                    <a:pt x="4" y="54"/>
                    <a:pt x="4" y="56"/>
                    <a:pt x="4" y="57"/>
                  </a:cubicBezTo>
                  <a:close/>
                  <a:moveTo>
                    <a:pt x="26" y="63"/>
                  </a:moveTo>
                  <a:cubicBezTo>
                    <a:pt x="26" y="68"/>
                    <a:pt x="26" y="74"/>
                    <a:pt x="26" y="79"/>
                  </a:cubicBezTo>
                  <a:cubicBezTo>
                    <a:pt x="26" y="79"/>
                    <a:pt x="26" y="79"/>
                    <a:pt x="26" y="79"/>
                  </a:cubicBezTo>
                  <a:cubicBezTo>
                    <a:pt x="26" y="74"/>
                    <a:pt x="26" y="68"/>
                    <a:pt x="26" y="6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65">
              <a:extLst>
                <a:ext uri="{FF2B5EF4-FFF2-40B4-BE49-F238E27FC236}">
                  <a16:creationId xmlns:a16="http://schemas.microsoft.com/office/drawing/2014/main" id="{C0E10719-3B6C-40E8-8919-4B49D56F34F4}"/>
                </a:ext>
              </a:extLst>
            </p:cNvPr>
            <p:cNvSpPr>
              <a:spLocks/>
            </p:cNvSpPr>
            <p:nvPr/>
          </p:nvSpPr>
          <p:spPr bwMode="auto">
            <a:xfrm>
              <a:off x="3263072" y="2975671"/>
              <a:ext cx="567799" cy="356623"/>
            </a:xfrm>
            <a:custGeom>
              <a:avLst/>
              <a:gdLst>
                <a:gd name="T0" fmla="*/ 37 w 327"/>
                <a:gd name="T1" fmla="*/ 170 h 205"/>
                <a:gd name="T2" fmla="*/ 41 w 327"/>
                <a:gd name="T3" fmla="*/ 174 h 205"/>
                <a:gd name="T4" fmla="*/ 42 w 327"/>
                <a:gd name="T5" fmla="*/ 193 h 205"/>
                <a:gd name="T6" fmla="*/ 53 w 327"/>
                <a:gd name="T7" fmla="*/ 196 h 205"/>
                <a:gd name="T8" fmla="*/ 236 w 327"/>
                <a:gd name="T9" fmla="*/ 194 h 205"/>
                <a:gd name="T10" fmla="*/ 261 w 327"/>
                <a:gd name="T11" fmla="*/ 205 h 205"/>
                <a:gd name="T12" fmla="*/ 262 w 327"/>
                <a:gd name="T13" fmla="*/ 205 h 205"/>
                <a:gd name="T14" fmla="*/ 263 w 327"/>
                <a:gd name="T15" fmla="*/ 196 h 205"/>
                <a:gd name="T16" fmla="*/ 280 w 327"/>
                <a:gd name="T17" fmla="*/ 182 h 205"/>
                <a:gd name="T18" fmla="*/ 283 w 327"/>
                <a:gd name="T19" fmla="*/ 164 h 205"/>
                <a:gd name="T20" fmla="*/ 282 w 327"/>
                <a:gd name="T21" fmla="*/ 147 h 205"/>
                <a:gd name="T22" fmla="*/ 295 w 327"/>
                <a:gd name="T23" fmla="*/ 134 h 205"/>
                <a:gd name="T24" fmla="*/ 318 w 327"/>
                <a:gd name="T25" fmla="*/ 129 h 205"/>
                <a:gd name="T26" fmla="*/ 318 w 327"/>
                <a:gd name="T27" fmla="*/ 118 h 205"/>
                <a:gd name="T28" fmla="*/ 326 w 327"/>
                <a:gd name="T29" fmla="*/ 114 h 205"/>
                <a:gd name="T30" fmla="*/ 327 w 327"/>
                <a:gd name="T31" fmla="*/ 97 h 205"/>
                <a:gd name="T32" fmla="*/ 298 w 327"/>
                <a:gd name="T33" fmla="*/ 60 h 205"/>
                <a:gd name="T34" fmla="*/ 286 w 327"/>
                <a:gd name="T35" fmla="*/ 58 h 205"/>
                <a:gd name="T36" fmla="*/ 282 w 327"/>
                <a:gd name="T37" fmla="*/ 55 h 205"/>
                <a:gd name="T38" fmla="*/ 281 w 327"/>
                <a:gd name="T39" fmla="*/ 46 h 205"/>
                <a:gd name="T40" fmla="*/ 279 w 327"/>
                <a:gd name="T41" fmla="*/ 35 h 205"/>
                <a:gd name="T42" fmla="*/ 279 w 327"/>
                <a:gd name="T43" fmla="*/ 31 h 205"/>
                <a:gd name="T44" fmla="*/ 279 w 327"/>
                <a:gd name="T45" fmla="*/ 28 h 205"/>
                <a:gd name="T46" fmla="*/ 278 w 327"/>
                <a:gd name="T47" fmla="*/ 24 h 205"/>
                <a:gd name="T48" fmla="*/ 278 w 327"/>
                <a:gd name="T49" fmla="*/ 24 h 205"/>
                <a:gd name="T50" fmla="*/ 278 w 327"/>
                <a:gd name="T51" fmla="*/ 16 h 205"/>
                <a:gd name="T52" fmla="*/ 259 w 327"/>
                <a:gd name="T53" fmla="*/ 0 h 205"/>
                <a:gd name="T54" fmla="*/ 2 w 327"/>
                <a:gd name="T55" fmla="*/ 0 h 205"/>
                <a:gd name="T56" fmla="*/ 10 w 327"/>
                <a:gd name="T57" fmla="*/ 18 h 205"/>
                <a:gd name="T58" fmla="*/ 3 w 327"/>
                <a:gd name="T59" fmla="*/ 41 h 205"/>
                <a:gd name="T60" fmla="*/ 5 w 327"/>
                <a:gd name="T61" fmla="*/ 54 h 205"/>
                <a:gd name="T62" fmla="*/ 9 w 327"/>
                <a:gd name="T63" fmla="*/ 62 h 205"/>
                <a:gd name="T64" fmla="*/ 11 w 327"/>
                <a:gd name="T65" fmla="*/ 71 h 205"/>
                <a:gd name="T66" fmla="*/ 26 w 327"/>
                <a:gd name="T67" fmla="*/ 111 h 205"/>
                <a:gd name="T68" fmla="*/ 26 w 327"/>
                <a:gd name="T69" fmla="*/ 114 h 205"/>
                <a:gd name="T70" fmla="*/ 26 w 327"/>
                <a:gd name="T71" fmla="*/ 122 h 205"/>
                <a:gd name="T72" fmla="*/ 26 w 327"/>
                <a:gd name="T73" fmla="*/ 126 h 205"/>
                <a:gd name="T74" fmla="*/ 35 w 327"/>
                <a:gd name="T75" fmla="*/ 142 h 205"/>
                <a:gd name="T76" fmla="*/ 37 w 327"/>
                <a:gd name="T77" fmla="*/ 147 h 205"/>
                <a:gd name="T78" fmla="*/ 41 w 327"/>
                <a:gd name="T79" fmla="*/ 161 h 205"/>
                <a:gd name="T80" fmla="*/ 41 w 327"/>
                <a:gd name="T81" fmla="*/ 167 h 205"/>
                <a:gd name="T82" fmla="*/ 37 w 327"/>
                <a:gd name="T83" fmla="*/ 17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205">
                  <a:moveTo>
                    <a:pt x="37" y="170"/>
                  </a:moveTo>
                  <a:cubicBezTo>
                    <a:pt x="37" y="173"/>
                    <a:pt x="39" y="174"/>
                    <a:pt x="41" y="174"/>
                  </a:cubicBezTo>
                  <a:cubicBezTo>
                    <a:pt x="42" y="181"/>
                    <a:pt x="42" y="187"/>
                    <a:pt x="42" y="193"/>
                  </a:cubicBezTo>
                  <a:cubicBezTo>
                    <a:pt x="45" y="198"/>
                    <a:pt x="50" y="196"/>
                    <a:pt x="53" y="196"/>
                  </a:cubicBezTo>
                  <a:cubicBezTo>
                    <a:pt x="114" y="195"/>
                    <a:pt x="175" y="195"/>
                    <a:pt x="236" y="194"/>
                  </a:cubicBezTo>
                  <a:cubicBezTo>
                    <a:pt x="247" y="193"/>
                    <a:pt x="255" y="195"/>
                    <a:pt x="261" y="205"/>
                  </a:cubicBezTo>
                  <a:cubicBezTo>
                    <a:pt x="261" y="205"/>
                    <a:pt x="261" y="205"/>
                    <a:pt x="262" y="205"/>
                  </a:cubicBezTo>
                  <a:cubicBezTo>
                    <a:pt x="262" y="202"/>
                    <a:pt x="263" y="199"/>
                    <a:pt x="263" y="196"/>
                  </a:cubicBezTo>
                  <a:cubicBezTo>
                    <a:pt x="271" y="194"/>
                    <a:pt x="278" y="190"/>
                    <a:pt x="280" y="182"/>
                  </a:cubicBezTo>
                  <a:cubicBezTo>
                    <a:pt x="282" y="176"/>
                    <a:pt x="284" y="169"/>
                    <a:pt x="283" y="164"/>
                  </a:cubicBezTo>
                  <a:cubicBezTo>
                    <a:pt x="282" y="158"/>
                    <a:pt x="281" y="153"/>
                    <a:pt x="282" y="147"/>
                  </a:cubicBezTo>
                  <a:cubicBezTo>
                    <a:pt x="282" y="136"/>
                    <a:pt x="284" y="134"/>
                    <a:pt x="295" y="134"/>
                  </a:cubicBezTo>
                  <a:cubicBezTo>
                    <a:pt x="303" y="134"/>
                    <a:pt x="311" y="134"/>
                    <a:pt x="318" y="129"/>
                  </a:cubicBezTo>
                  <a:cubicBezTo>
                    <a:pt x="318" y="126"/>
                    <a:pt x="318" y="122"/>
                    <a:pt x="318" y="118"/>
                  </a:cubicBezTo>
                  <a:cubicBezTo>
                    <a:pt x="321" y="116"/>
                    <a:pt x="324" y="115"/>
                    <a:pt x="326" y="114"/>
                  </a:cubicBezTo>
                  <a:cubicBezTo>
                    <a:pt x="326" y="108"/>
                    <a:pt x="327" y="102"/>
                    <a:pt x="327" y="97"/>
                  </a:cubicBezTo>
                  <a:cubicBezTo>
                    <a:pt x="312" y="88"/>
                    <a:pt x="304" y="74"/>
                    <a:pt x="298" y="60"/>
                  </a:cubicBezTo>
                  <a:cubicBezTo>
                    <a:pt x="294" y="59"/>
                    <a:pt x="290" y="59"/>
                    <a:pt x="286" y="58"/>
                  </a:cubicBezTo>
                  <a:cubicBezTo>
                    <a:pt x="283" y="60"/>
                    <a:pt x="281" y="58"/>
                    <a:pt x="282" y="55"/>
                  </a:cubicBezTo>
                  <a:cubicBezTo>
                    <a:pt x="281" y="52"/>
                    <a:pt x="281" y="49"/>
                    <a:pt x="281" y="46"/>
                  </a:cubicBezTo>
                  <a:cubicBezTo>
                    <a:pt x="276" y="42"/>
                    <a:pt x="276" y="41"/>
                    <a:pt x="279" y="35"/>
                  </a:cubicBezTo>
                  <a:cubicBezTo>
                    <a:pt x="279" y="34"/>
                    <a:pt x="279" y="33"/>
                    <a:pt x="279" y="31"/>
                  </a:cubicBezTo>
                  <a:cubicBezTo>
                    <a:pt x="279" y="30"/>
                    <a:pt x="279" y="29"/>
                    <a:pt x="279" y="28"/>
                  </a:cubicBezTo>
                  <a:cubicBezTo>
                    <a:pt x="279" y="27"/>
                    <a:pt x="278" y="25"/>
                    <a:pt x="278" y="24"/>
                  </a:cubicBezTo>
                  <a:cubicBezTo>
                    <a:pt x="278" y="24"/>
                    <a:pt x="278" y="24"/>
                    <a:pt x="278" y="24"/>
                  </a:cubicBezTo>
                  <a:cubicBezTo>
                    <a:pt x="278" y="16"/>
                    <a:pt x="278" y="16"/>
                    <a:pt x="278" y="16"/>
                  </a:cubicBezTo>
                  <a:cubicBezTo>
                    <a:pt x="275" y="5"/>
                    <a:pt x="269" y="0"/>
                    <a:pt x="259" y="0"/>
                  </a:cubicBezTo>
                  <a:cubicBezTo>
                    <a:pt x="173" y="0"/>
                    <a:pt x="87" y="0"/>
                    <a:pt x="2" y="0"/>
                  </a:cubicBezTo>
                  <a:cubicBezTo>
                    <a:pt x="3" y="6"/>
                    <a:pt x="1" y="15"/>
                    <a:pt x="10" y="18"/>
                  </a:cubicBezTo>
                  <a:cubicBezTo>
                    <a:pt x="7" y="26"/>
                    <a:pt x="5" y="34"/>
                    <a:pt x="3" y="41"/>
                  </a:cubicBezTo>
                  <a:cubicBezTo>
                    <a:pt x="1" y="46"/>
                    <a:pt x="0" y="50"/>
                    <a:pt x="5" y="54"/>
                  </a:cubicBezTo>
                  <a:cubicBezTo>
                    <a:pt x="8" y="55"/>
                    <a:pt x="8" y="59"/>
                    <a:pt x="9" y="62"/>
                  </a:cubicBezTo>
                  <a:cubicBezTo>
                    <a:pt x="10" y="65"/>
                    <a:pt x="10" y="68"/>
                    <a:pt x="11" y="71"/>
                  </a:cubicBezTo>
                  <a:cubicBezTo>
                    <a:pt x="15" y="85"/>
                    <a:pt x="19" y="99"/>
                    <a:pt x="26" y="111"/>
                  </a:cubicBezTo>
                  <a:cubicBezTo>
                    <a:pt x="26" y="112"/>
                    <a:pt x="26" y="113"/>
                    <a:pt x="26" y="114"/>
                  </a:cubicBezTo>
                  <a:cubicBezTo>
                    <a:pt x="26" y="117"/>
                    <a:pt x="26" y="119"/>
                    <a:pt x="26" y="122"/>
                  </a:cubicBezTo>
                  <a:cubicBezTo>
                    <a:pt x="26" y="124"/>
                    <a:pt x="26" y="125"/>
                    <a:pt x="26" y="126"/>
                  </a:cubicBezTo>
                  <a:cubicBezTo>
                    <a:pt x="29" y="131"/>
                    <a:pt x="32" y="137"/>
                    <a:pt x="35" y="142"/>
                  </a:cubicBezTo>
                  <a:cubicBezTo>
                    <a:pt x="36" y="143"/>
                    <a:pt x="37" y="145"/>
                    <a:pt x="37" y="147"/>
                  </a:cubicBezTo>
                  <a:cubicBezTo>
                    <a:pt x="37" y="152"/>
                    <a:pt x="39" y="157"/>
                    <a:pt x="41" y="161"/>
                  </a:cubicBezTo>
                  <a:cubicBezTo>
                    <a:pt x="42" y="163"/>
                    <a:pt x="41" y="165"/>
                    <a:pt x="41" y="167"/>
                  </a:cubicBezTo>
                  <a:cubicBezTo>
                    <a:pt x="40" y="168"/>
                    <a:pt x="38" y="169"/>
                    <a:pt x="37" y="17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66">
              <a:extLst>
                <a:ext uri="{FF2B5EF4-FFF2-40B4-BE49-F238E27FC236}">
                  <a16:creationId xmlns:a16="http://schemas.microsoft.com/office/drawing/2014/main" id="{B7CC80F9-AE35-45E4-8ED1-7BE28AE2436F}"/>
                </a:ext>
              </a:extLst>
            </p:cNvPr>
            <p:cNvSpPr>
              <a:spLocks/>
            </p:cNvSpPr>
            <p:nvPr/>
          </p:nvSpPr>
          <p:spPr bwMode="auto">
            <a:xfrm>
              <a:off x="1163893" y="3154681"/>
              <a:ext cx="524445" cy="788765"/>
            </a:xfrm>
            <a:custGeom>
              <a:avLst/>
              <a:gdLst>
                <a:gd name="T0" fmla="*/ 302 w 302"/>
                <a:gd name="T1" fmla="*/ 388 h 454"/>
                <a:gd name="T2" fmla="*/ 302 w 302"/>
                <a:gd name="T3" fmla="*/ 344 h 454"/>
                <a:gd name="T4" fmla="*/ 302 w 302"/>
                <a:gd name="T5" fmla="*/ 344 h 454"/>
                <a:gd name="T6" fmla="*/ 301 w 302"/>
                <a:gd name="T7" fmla="*/ 292 h 454"/>
                <a:gd name="T8" fmla="*/ 301 w 302"/>
                <a:gd name="T9" fmla="*/ 278 h 454"/>
                <a:gd name="T10" fmla="*/ 301 w 302"/>
                <a:gd name="T11" fmla="*/ 278 h 454"/>
                <a:gd name="T12" fmla="*/ 301 w 302"/>
                <a:gd name="T13" fmla="*/ 14 h 454"/>
                <a:gd name="T14" fmla="*/ 300 w 302"/>
                <a:gd name="T15" fmla="*/ 0 h 454"/>
                <a:gd name="T16" fmla="*/ 13 w 302"/>
                <a:gd name="T17" fmla="*/ 0 h 454"/>
                <a:gd name="T18" fmla="*/ 3 w 302"/>
                <a:gd name="T19" fmla="*/ 1 h 454"/>
                <a:gd name="T20" fmla="*/ 0 w 302"/>
                <a:gd name="T21" fmla="*/ 4 h 454"/>
                <a:gd name="T22" fmla="*/ 3 w 302"/>
                <a:gd name="T23" fmla="*/ 7 h 454"/>
                <a:gd name="T24" fmla="*/ 4 w 302"/>
                <a:gd name="T25" fmla="*/ 13 h 454"/>
                <a:gd name="T26" fmla="*/ 4 w 302"/>
                <a:gd name="T27" fmla="*/ 203 h 454"/>
                <a:gd name="T28" fmla="*/ 5 w 302"/>
                <a:gd name="T29" fmla="*/ 205 h 454"/>
                <a:gd name="T30" fmla="*/ 69 w 302"/>
                <a:gd name="T31" fmla="*/ 265 h 454"/>
                <a:gd name="T32" fmla="*/ 107 w 302"/>
                <a:gd name="T33" fmla="*/ 300 h 454"/>
                <a:gd name="T34" fmla="*/ 167 w 302"/>
                <a:gd name="T35" fmla="*/ 354 h 454"/>
                <a:gd name="T36" fmla="*/ 245 w 302"/>
                <a:gd name="T37" fmla="*/ 427 h 454"/>
                <a:gd name="T38" fmla="*/ 250 w 302"/>
                <a:gd name="T39" fmla="*/ 434 h 454"/>
                <a:gd name="T40" fmla="*/ 265 w 302"/>
                <a:gd name="T41" fmla="*/ 447 h 454"/>
                <a:gd name="T42" fmla="*/ 268 w 302"/>
                <a:gd name="T43" fmla="*/ 450 h 454"/>
                <a:gd name="T44" fmla="*/ 268 w 302"/>
                <a:gd name="T45" fmla="*/ 450 h 454"/>
                <a:gd name="T46" fmla="*/ 276 w 302"/>
                <a:gd name="T47" fmla="*/ 451 h 454"/>
                <a:gd name="T48" fmla="*/ 273 w 302"/>
                <a:gd name="T49" fmla="*/ 419 h 454"/>
                <a:gd name="T50" fmla="*/ 266 w 302"/>
                <a:gd name="T51" fmla="*/ 387 h 454"/>
                <a:gd name="T52" fmla="*/ 285 w 302"/>
                <a:gd name="T53" fmla="*/ 383 h 454"/>
                <a:gd name="T54" fmla="*/ 302 w 302"/>
                <a:gd name="T55" fmla="*/ 38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54">
                  <a:moveTo>
                    <a:pt x="302" y="388"/>
                  </a:moveTo>
                  <a:cubicBezTo>
                    <a:pt x="302" y="374"/>
                    <a:pt x="302" y="359"/>
                    <a:pt x="302" y="344"/>
                  </a:cubicBezTo>
                  <a:cubicBezTo>
                    <a:pt x="302" y="344"/>
                    <a:pt x="302" y="344"/>
                    <a:pt x="302" y="344"/>
                  </a:cubicBezTo>
                  <a:cubicBezTo>
                    <a:pt x="301" y="292"/>
                    <a:pt x="301" y="292"/>
                    <a:pt x="301" y="292"/>
                  </a:cubicBezTo>
                  <a:cubicBezTo>
                    <a:pt x="301" y="278"/>
                    <a:pt x="301" y="278"/>
                    <a:pt x="301" y="278"/>
                  </a:cubicBezTo>
                  <a:cubicBezTo>
                    <a:pt x="301" y="278"/>
                    <a:pt x="301" y="278"/>
                    <a:pt x="301" y="278"/>
                  </a:cubicBezTo>
                  <a:cubicBezTo>
                    <a:pt x="301" y="190"/>
                    <a:pt x="301" y="102"/>
                    <a:pt x="301" y="14"/>
                  </a:cubicBezTo>
                  <a:cubicBezTo>
                    <a:pt x="301" y="10"/>
                    <a:pt x="301" y="5"/>
                    <a:pt x="300" y="0"/>
                  </a:cubicBezTo>
                  <a:cubicBezTo>
                    <a:pt x="205" y="0"/>
                    <a:pt x="109" y="0"/>
                    <a:pt x="13" y="0"/>
                  </a:cubicBezTo>
                  <a:cubicBezTo>
                    <a:pt x="10" y="0"/>
                    <a:pt x="6" y="0"/>
                    <a:pt x="3" y="1"/>
                  </a:cubicBezTo>
                  <a:cubicBezTo>
                    <a:pt x="2" y="1"/>
                    <a:pt x="1" y="3"/>
                    <a:pt x="0" y="4"/>
                  </a:cubicBezTo>
                  <a:cubicBezTo>
                    <a:pt x="1" y="5"/>
                    <a:pt x="3" y="5"/>
                    <a:pt x="3" y="7"/>
                  </a:cubicBezTo>
                  <a:cubicBezTo>
                    <a:pt x="4" y="8"/>
                    <a:pt x="4" y="11"/>
                    <a:pt x="4" y="13"/>
                  </a:cubicBezTo>
                  <a:cubicBezTo>
                    <a:pt x="4" y="76"/>
                    <a:pt x="4" y="140"/>
                    <a:pt x="4" y="203"/>
                  </a:cubicBezTo>
                  <a:cubicBezTo>
                    <a:pt x="4" y="204"/>
                    <a:pt x="4" y="205"/>
                    <a:pt x="5" y="205"/>
                  </a:cubicBezTo>
                  <a:cubicBezTo>
                    <a:pt x="26" y="225"/>
                    <a:pt x="48" y="245"/>
                    <a:pt x="69" y="265"/>
                  </a:cubicBezTo>
                  <a:cubicBezTo>
                    <a:pt x="82" y="276"/>
                    <a:pt x="94" y="289"/>
                    <a:pt x="107" y="300"/>
                  </a:cubicBezTo>
                  <a:cubicBezTo>
                    <a:pt x="127" y="318"/>
                    <a:pt x="148" y="335"/>
                    <a:pt x="167" y="354"/>
                  </a:cubicBezTo>
                  <a:cubicBezTo>
                    <a:pt x="192" y="379"/>
                    <a:pt x="219" y="403"/>
                    <a:pt x="245" y="427"/>
                  </a:cubicBezTo>
                  <a:cubicBezTo>
                    <a:pt x="247" y="429"/>
                    <a:pt x="248" y="432"/>
                    <a:pt x="250" y="434"/>
                  </a:cubicBezTo>
                  <a:cubicBezTo>
                    <a:pt x="255" y="438"/>
                    <a:pt x="260" y="443"/>
                    <a:pt x="265" y="447"/>
                  </a:cubicBezTo>
                  <a:cubicBezTo>
                    <a:pt x="266" y="448"/>
                    <a:pt x="267" y="449"/>
                    <a:pt x="268" y="450"/>
                  </a:cubicBezTo>
                  <a:cubicBezTo>
                    <a:pt x="268" y="450"/>
                    <a:pt x="268" y="450"/>
                    <a:pt x="268" y="450"/>
                  </a:cubicBezTo>
                  <a:cubicBezTo>
                    <a:pt x="270" y="451"/>
                    <a:pt x="272" y="454"/>
                    <a:pt x="276" y="451"/>
                  </a:cubicBezTo>
                  <a:cubicBezTo>
                    <a:pt x="278" y="440"/>
                    <a:pt x="277" y="430"/>
                    <a:pt x="273" y="419"/>
                  </a:cubicBezTo>
                  <a:cubicBezTo>
                    <a:pt x="269" y="409"/>
                    <a:pt x="271" y="398"/>
                    <a:pt x="266" y="387"/>
                  </a:cubicBezTo>
                  <a:cubicBezTo>
                    <a:pt x="272" y="386"/>
                    <a:pt x="279" y="384"/>
                    <a:pt x="285" y="383"/>
                  </a:cubicBezTo>
                  <a:cubicBezTo>
                    <a:pt x="291" y="382"/>
                    <a:pt x="294" y="390"/>
                    <a:pt x="302" y="38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67">
              <a:extLst>
                <a:ext uri="{FF2B5EF4-FFF2-40B4-BE49-F238E27FC236}">
                  <a16:creationId xmlns:a16="http://schemas.microsoft.com/office/drawing/2014/main" id="{5C880B02-C897-4034-81AC-E69FBF6B1136}"/>
                </a:ext>
              </a:extLst>
            </p:cNvPr>
            <p:cNvSpPr>
              <a:spLocks noEditPoints="1"/>
            </p:cNvSpPr>
            <p:nvPr/>
          </p:nvSpPr>
          <p:spPr bwMode="auto">
            <a:xfrm>
              <a:off x="3492429" y="4172804"/>
              <a:ext cx="436338" cy="402774"/>
            </a:xfrm>
            <a:custGeom>
              <a:avLst/>
              <a:gdLst>
                <a:gd name="T0" fmla="*/ 227 w 251"/>
                <a:gd name="T1" fmla="*/ 204 h 232"/>
                <a:gd name="T2" fmla="*/ 234 w 251"/>
                <a:gd name="T3" fmla="*/ 179 h 232"/>
                <a:gd name="T4" fmla="*/ 207 w 251"/>
                <a:gd name="T5" fmla="*/ 174 h 232"/>
                <a:gd name="T6" fmla="*/ 191 w 251"/>
                <a:gd name="T7" fmla="*/ 162 h 232"/>
                <a:gd name="T8" fmla="*/ 218 w 251"/>
                <a:gd name="T9" fmla="*/ 156 h 232"/>
                <a:gd name="T10" fmla="*/ 214 w 251"/>
                <a:gd name="T11" fmla="*/ 122 h 232"/>
                <a:gd name="T12" fmla="*/ 207 w 251"/>
                <a:gd name="T13" fmla="*/ 124 h 232"/>
                <a:gd name="T14" fmla="*/ 118 w 251"/>
                <a:gd name="T15" fmla="*/ 123 h 232"/>
                <a:gd name="T16" fmla="*/ 117 w 251"/>
                <a:gd name="T17" fmla="*/ 122 h 232"/>
                <a:gd name="T18" fmla="*/ 118 w 251"/>
                <a:gd name="T19" fmla="*/ 123 h 232"/>
                <a:gd name="T20" fmla="*/ 118 w 251"/>
                <a:gd name="T21" fmla="*/ 108 h 232"/>
                <a:gd name="T22" fmla="*/ 123 w 251"/>
                <a:gd name="T23" fmla="*/ 98 h 232"/>
                <a:gd name="T24" fmla="*/ 127 w 251"/>
                <a:gd name="T25" fmla="*/ 83 h 232"/>
                <a:gd name="T26" fmla="*/ 148 w 251"/>
                <a:gd name="T27" fmla="*/ 52 h 232"/>
                <a:gd name="T28" fmla="*/ 150 w 251"/>
                <a:gd name="T29" fmla="*/ 48 h 232"/>
                <a:gd name="T30" fmla="*/ 150 w 251"/>
                <a:gd name="T31" fmla="*/ 31 h 232"/>
                <a:gd name="T32" fmla="*/ 147 w 251"/>
                <a:gd name="T33" fmla="*/ 17 h 232"/>
                <a:gd name="T34" fmla="*/ 142 w 251"/>
                <a:gd name="T35" fmla="*/ 0 h 232"/>
                <a:gd name="T36" fmla="*/ 1 w 251"/>
                <a:gd name="T37" fmla="*/ 8 h 232"/>
                <a:gd name="T38" fmla="*/ 10 w 251"/>
                <a:gd name="T39" fmla="*/ 67 h 232"/>
                <a:gd name="T40" fmla="*/ 22 w 251"/>
                <a:gd name="T41" fmla="*/ 102 h 232"/>
                <a:gd name="T42" fmla="*/ 22 w 251"/>
                <a:gd name="T43" fmla="*/ 105 h 232"/>
                <a:gd name="T44" fmla="*/ 19 w 251"/>
                <a:gd name="T45" fmla="*/ 142 h 232"/>
                <a:gd name="T46" fmla="*/ 16 w 251"/>
                <a:gd name="T47" fmla="*/ 174 h 232"/>
                <a:gd name="T48" fmla="*/ 27 w 251"/>
                <a:gd name="T49" fmla="*/ 193 h 232"/>
                <a:gd name="T50" fmla="*/ 76 w 251"/>
                <a:gd name="T51" fmla="*/ 201 h 232"/>
                <a:gd name="T52" fmla="*/ 100 w 251"/>
                <a:gd name="T53" fmla="*/ 193 h 232"/>
                <a:gd name="T54" fmla="*/ 124 w 251"/>
                <a:gd name="T55" fmla="*/ 195 h 232"/>
                <a:gd name="T56" fmla="*/ 177 w 251"/>
                <a:gd name="T57" fmla="*/ 224 h 232"/>
                <a:gd name="T58" fmla="*/ 192 w 251"/>
                <a:gd name="T59" fmla="*/ 220 h 232"/>
                <a:gd name="T60" fmla="*/ 207 w 251"/>
                <a:gd name="T61" fmla="*/ 205 h 232"/>
                <a:gd name="T62" fmla="*/ 244 w 251"/>
                <a:gd name="T63" fmla="*/ 217 h 232"/>
                <a:gd name="T64" fmla="*/ 103 w 251"/>
                <a:gd name="T65" fmla="*/ 103 h 232"/>
                <a:gd name="T66" fmla="*/ 117 w 251"/>
                <a:gd name="T67" fmla="*/ 107 h 232"/>
                <a:gd name="T68" fmla="*/ 117 w 251"/>
                <a:gd name="T69" fmla="*/ 107 h 232"/>
                <a:gd name="T70" fmla="*/ 113 w 251"/>
                <a:gd name="T71" fmla="*/ 116 h 232"/>
                <a:gd name="T72" fmla="*/ 116 w 251"/>
                <a:gd name="T73" fmla="*/ 120 h 232"/>
                <a:gd name="T74" fmla="*/ 113 w 251"/>
                <a:gd name="T75" fmla="*/ 116 h 232"/>
                <a:gd name="T76" fmla="*/ 116 w 251"/>
                <a:gd name="T77" fmla="*/ 120 h 232"/>
                <a:gd name="T78" fmla="*/ 116 w 251"/>
                <a:gd name="T79" fmla="*/ 1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1" h="232">
                  <a:moveTo>
                    <a:pt x="244" y="217"/>
                  </a:moveTo>
                  <a:cubicBezTo>
                    <a:pt x="238" y="214"/>
                    <a:pt x="233" y="208"/>
                    <a:pt x="227" y="204"/>
                  </a:cubicBezTo>
                  <a:cubicBezTo>
                    <a:pt x="226" y="202"/>
                    <a:pt x="224" y="201"/>
                    <a:pt x="224" y="200"/>
                  </a:cubicBezTo>
                  <a:cubicBezTo>
                    <a:pt x="225" y="191"/>
                    <a:pt x="239" y="191"/>
                    <a:pt x="234" y="179"/>
                  </a:cubicBezTo>
                  <a:cubicBezTo>
                    <a:pt x="229" y="180"/>
                    <a:pt x="225" y="181"/>
                    <a:pt x="220" y="182"/>
                  </a:cubicBezTo>
                  <a:cubicBezTo>
                    <a:pt x="216" y="173"/>
                    <a:pt x="216" y="173"/>
                    <a:pt x="207" y="174"/>
                  </a:cubicBezTo>
                  <a:cubicBezTo>
                    <a:pt x="199" y="175"/>
                    <a:pt x="192" y="173"/>
                    <a:pt x="186" y="169"/>
                  </a:cubicBezTo>
                  <a:cubicBezTo>
                    <a:pt x="188" y="167"/>
                    <a:pt x="190" y="165"/>
                    <a:pt x="191" y="162"/>
                  </a:cubicBezTo>
                  <a:cubicBezTo>
                    <a:pt x="194" y="157"/>
                    <a:pt x="197" y="155"/>
                    <a:pt x="204" y="157"/>
                  </a:cubicBezTo>
                  <a:cubicBezTo>
                    <a:pt x="208" y="158"/>
                    <a:pt x="214" y="159"/>
                    <a:pt x="218" y="156"/>
                  </a:cubicBezTo>
                  <a:cubicBezTo>
                    <a:pt x="216" y="146"/>
                    <a:pt x="208" y="137"/>
                    <a:pt x="214" y="127"/>
                  </a:cubicBezTo>
                  <a:cubicBezTo>
                    <a:pt x="214" y="125"/>
                    <a:pt x="214" y="124"/>
                    <a:pt x="214" y="122"/>
                  </a:cubicBezTo>
                  <a:cubicBezTo>
                    <a:pt x="213" y="122"/>
                    <a:pt x="212" y="122"/>
                    <a:pt x="212" y="122"/>
                  </a:cubicBezTo>
                  <a:cubicBezTo>
                    <a:pt x="210" y="123"/>
                    <a:pt x="209" y="124"/>
                    <a:pt x="207" y="124"/>
                  </a:cubicBezTo>
                  <a:cubicBezTo>
                    <a:pt x="183" y="124"/>
                    <a:pt x="158" y="124"/>
                    <a:pt x="134" y="124"/>
                  </a:cubicBezTo>
                  <a:cubicBezTo>
                    <a:pt x="129" y="124"/>
                    <a:pt x="125" y="123"/>
                    <a:pt x="118" y="123"/>
                  </a:cubicBezTo>
                  <a:cubicBezTo>
                    <a:pt x="118" y="123"/>
                    <a:pt x="118" y="123"/>
                    <a:pt x="118" y="122"/>
                  </a:cubicBezTo>
                  <a:cubicBezTo>
                    <a:pt x="118" y="122"/>
                    <a:pt x="118" y="122"/>
                    <a:pt x="117" y="122"/>
                  </a:cubicBezTo>
                  <a:cubicBezTo>
                    <a:pt x="118" y="122"/>
                    <a:pt x="118" y="122"/>
                    <a:pt x="118" y="122"/>
                  </a:cubicBezTo>
                  <a:cubicBezTo>
                    <a:pt x="118" y="122"/>
                    <a:pt x="118" y="123"/>
                    <a:pt x="118" y="123"/>
                  </a:cubicBezTo>
                  <a:cubicBezTo>
                    <a:pt x="121" y="110"/>
                    <a:pt x="121" y="110"/>
                    <a:pt x="121" y="110"/>
                  </a:cubicBezTo>
                  <a:cubicBezTo>
                    <a:pt x="121" y="110"/>
                    <a:pt x="119" y="109"/>
                    <a:pt x="118" y="108"/>
                  </a:cubicBezTo>
                  <a:cubicBezTo>
                    <a:pt x="119" y="109"/>
                    <a:pt x="120" y="109"/>
                    <a:pt x="121" y="110"/>
                  </a:cubicBezTo>
                  <a:cubicBezTo>
                    <a:pt x="120" y="106"/>
                    <a:pt x="120" y="102"/>
                    <a:pt x="123" y="98"/>
                  </a:cubicBezTo>
                  <a:cubicBezTo>
                    <a:pt x="124" y="96"/>
                    <a:pt x="124" y="94"/>
                    <a:pt x="125" y="91"/>
                  </a:cubicBezTo>
                  <a:cubicBezTo>
                    <a:pt x="126" y="89"/>
                    <a:pt x="127" y="86"/>
                    <a:pt x="127" y="83"/>
                  </a:cubicBezTo>
                  <a:cubicBezTo>
                    <a:pt x="128" y="79"/>
                    <a:pt x="128" y="74"/>
                    <a:pt x="132" y="70"/>
                  </a:cubicBezTo>
                  <a:cubicBezTo>
                    <a:pt x="138" y="64"/>
                    <a:pt x="142" y="57"/>
                    <a:pt x="148" y="52"/>
                  </a:cubicBezTo>
                  <a:cubicBezTo>
                    <a:pt x="149" y="52"/>
                    <a:pt x="149" y="52"/>
                    <a:pt x="149" y="52"/>
                  </a:cubicBezTo>
                  <a:cubicBezTo>
                    <a:pt x="149" y="51"/>
                    <a:pt x="150" y="49"/>
                    <a:pt x="150" y="48"/>
                  </a:cubicBezTo>
                  <a:cubicBezTo>
                    <a:pt x="152" y="44"/>
                    <a:pt x="153" y="41"/>
                    <a:pt x="150" y="36"/>
                  </a:cubicBezTo>
                  <a:cubicBezTo>
                    <a:pt x="149" y="35"/>
                    <a:pt x="150" y="33"/>
                    <a:pt x="150" y="31"/>
                  </a:cubicBezTo>
                  <a:cubicBezTo>
                    <a:pt x="150" y="28"/>
                    <a:pt x="149" y="25"/>
                    <a:pt x="149" y="22"/>
                  </a:cubicBezTo>
                  <a:cubicBezTo>
                    <a:pt x="147" y="21"/>
                    <a:pt x="143" y="20"/>
                    <a:pt x="147" y="17"/>
                  </a:cubicBezTo>
                  <a:cubicBezTo>
                    <a:pt x="147" y="15"/>
                    <a:pt x="146" y="12"/>
                    <a:pt x="146" y="10"/>
                  </a:cubicBezTo>
                  <a:cubicBezTo>
                    <a:pt x="141" y="9"/>
                    <a:pt x="143" y="4"/>
                    <a:pt x="142" y="0"/>
                  </a:cubicBezTo>
                  <a:cubicBezTo>
                    <a:pt x="95" y="0"/>
                    <a:pt x="49" y="0"/>
                    <a:pt x="2" y="0"/>
                  </a:cubicBezTo>
                  <a:cubicBezTo>
                    <a:pt x="2" y="3"/>
                    <a:pt x="1" y="5"/>
                    <a:pt x="1" y="8"/>
                  </a:cubicBezTo>
                  <a:cubicBezTo>
                    <a:pt x="1" y="21"/>
                    <a:pt x="1" y="34"/>
                    <a:pt x="1" y="47"/>
                  </a:cubicBezTo>
                  <a:cubicBezTo>
                    <a:pt x="0" y="56"/>
                    <a:pt x="4" y="61"/>
                    <a:pt x="10" y="67"/>
                  </a:cubicBezTo>
                  <a:cubicBezTo>
                    <a:pt x="12" y="69"/>
                    <a:pt x="15" y="72"/>
                    <a:pt x="15" y="74"/>
                  </a:cubicBezTo>
                  <a:cubicBezTo>
                    <a:pt x="14" y="84"/>
                    <a:pt x="19" y="93"/>
                    <a:pt x="22" y="102"/>
                  </a:cubicBezTo>
                  <a:cubicBezTo>
                    <a:pt x="22" y="103"/>
                    <a:pt x="23" y="104"/>
                    <a:pt x="22" y="105"/>
                  </a:cubicBezTo>
                  <a:cubicBezTo>
                    <a:pt x="22" y="105"/>
                    <a:pt x="22" y="105"/>
                    <a:pt x="22" y="105"/>
                  </a:cubicBezTo>
                  <a:cubicBezTo>
                    <a:pt x="20" y="132"/>
                    <a:pt x="20" y="132"/>
                    <a:pt x="20" y="132"/>
                  </a:cubicBezTo>
                  <a:cubicBezTo>
                    <a:pt x="20" y="137"/>
                    <a:pt x="21" y="140"/>
                    <a:pt x="19" y="142"/>
                  </a:cubicBezTo>
                  <a:cubicBezTo>
                    <a:pt x="15" y="148"/>
                    <a:pt x="16" y="154"/>
                    <a:pt x="17" y="160"/>
                  </a:cubicBezTo>
                  <a:cubicBezTo>
                    <a:pt x="18" y="165"/>
                    <a:pt x="19" y="170"/>
                    <a:pt x="16" y="174"/>
                  </a:cubicBezTo>
                  <a:cubicBezTo>
                    <a:pt x="12" y="181"/>
                    <a:pt x="14" y="188"/>
                    <a:pt x="14" y="196"/>
                  </a:cubicBezTo>
                  <a:cubicBezTo>
                    <a:pt x="19" y="195"/>
                    <a:pt x="23" y="194"/>
                    <a:pt x="27" y="193"/>
                  </a:cubicBezTo>
                  <a:cubicBezTo>
                    <a:pt x="29" y="192"/>
                    <a:pt x="32" y="192"/>
                    <a:pt x="34" y="192"/>
                  </a:cubicBezTo>
                  <a:cubicBezTo>
                    <a:pt x="48" y="195"/>
                    <a:pt x="62" y="198"/>
                    <a:pt x="76" y="201"/>
                  </a:cubicBezTo>
                  <a:cubicBezTo>
                    <a:pt x="79" y="202"/>
                    <a:pt x="82" y="203"/>
                    <a:pt x="84" y="203"/>
                  </a:cubicBezTo>
                  <a:cubicBezTo>
                    <a:pt x="96" y="204"/>
                    <a:pt x="96" y="204"/>
                    <a:pt x="100" y="193"/>
                  </a:cubicBezTo>
                  <a:cubicBezTo>
                    <a:pt x="101" y="192"/>
                    <a:pt x="102" y="191"/>
                    <a:pt x="103" y="190"/>
                  </a:cubicBezTo>
                  <a:cubicBezTo>
                    <a:pt x="111" y="188"/>
                    <a:pt x="117" y="189"/>
                    <a:pt x="124" y="195"/>
                  </a:cubicBezTo>
                  <a:cubicBezTo>
                    <a:pt x="137" y="205"/>
                    <a:pt x="152" y="214"/>
                    <a:pt x="166" y="223"/>
                  </a:cubicBezTo>
                  <a:cubicBezTo>
                    <a:pt x="170" y="226"/>
                    <a:pt x="173" y="226"/>
                    <a:pt x="177" y="224"/>
                  </a:cubicBezTo>
                  <a:cubicBezTo>
                    <a:pt x="180" y="223"/>
                    <a:pt x="182" y="220"/>
                    <a:pt x="185" y="219"/>
                  </a:cubicBezTo>
                  <a:cubicBezTo>
                    <a:pt x="188" y="217"/>
                    <a:pt x="191" y="217"/>
                    <a:pt x="192" y="220"/>
                  </a:cubicBezTo>
                  <a:cubicBezTo>
                    <a:pt x="196" y="227"/>
                    <a:pt x="201" y="225"/>
                    <a:pt x="207" y="224"/>
                  </a:cubicBezTo>
                  <a:cubicBezTo>
                    <a:pt x="207" y="218"/>
                    <a:pt x="207" y="212"/>
                    <a:pt x="207" y="205"/>
                  </a:cubicBezTo>
                  <a:cubicBezTo>
                    <a:pt x="222" y="215"/>
                    <a:pt x="235" y="223"/>
                    <a:pt x="249" y="232"/>
                  </a:cubicBezTo>
                  <a:cubicBezTo>
                    <a:pt x="251" y="225"/>
                    <a:pt x="251" y="221"/>
                    <a:pt x="244" y="217"/>
                  </a:cubicBezTo>
                  <a:close/>
                  <a:moveTo>
                    <a:pt x="102" y="101"/>
                  </a:moveTo>
                  <a:cubicBezTo>
                    <a:pt x="102" y="102"/>
                    <a:pt x="102" y="103"/>
                    <a:pt x="103" y="103"/>
                  </a:cubicBezTo>
                  <a:cubicBezTo>
                    <a:pt x="102" y="103"/>
                    <a:pt x="102" y="102"/>
                    <a:pt x="102" y="101"/>
                  </a:cubicBezTo>
                  <a:close/>
                  <a:moveTo>
                    <a:pt x="117" y="107"/>
                  </a:moveTo>
                  <a:cubicBezTo>
                    <a:pt x="117" y="107"/>
                    <a:pt x="117" y="107"/>
                    <a:pt x="116" y="107"/>
                  </a:cubicBezTo>
                  <a:cubicBezTo>
                    <a:pt x="117" y="107"/>
                    <a:pt x="117" y="107"/>
                    <a:pt x="117" y="107"/>
                  </a:cubicBezTo>
                  <a:close/>
                  <a:moveTo>
                    <a:pt x="111" y="113"/>
                  </a:moveTo>
                  <a:cubicBezTo>
                    <a:pt x="111" y="114"/>
                    <a:pt x="112" y="115"/>
                    <a:pt x="113" y="116"/>
                  </a:cubicBezTo>
                  <a:cubicBezTo>
                    <a:pt x="112" y="115"/>
                    <a:pt x="111" y="114"/>
                    <a:pt x="111" y="113"/>
                  </a:cubicBezTo>
                  <a:close/>
                  <a:moveTo>
                    <a:pt x="116" y="120"/>
                  </a:moveTo>
                  <a:cubicBezTo>
                    <a:pt x="115" y="119"/>
                    <a:pt x="115" y="118"/>
                    <a:pt x="114" y="118"/>
                  </a:cubicBezTo>
                  <a:cubicBezTo>
                    <a:pt x="114" y="117"/>
                    <a:pt x="113" y="116"/>
                    <a:pt x="113" y="116"/>
                  </a:cubicBezTo>
                  <a:cubicBezTo>
                    <a:pt x="113" y="116"/>
                    <a:pt x="114" y="117"/>
                    <a:pt x="114" y="118"/>
                  </a:cubicBezTo>
                  <a:cubicBezTo>
                    <a:pt x="115" y="118"/>
                    <a:pt x="115" y="119"/>
                    <a:pt x="116" y="120"/>
                  </a:cubicBezTo>
                  <a:cubicBezTo>
                    <a:pt x="116" y="120"/>
                    <a:pt x="117" y="121"/>
                    <a:pt x="117" y="121"/>
                  </a:cubicBezTo>
                  <a:cubicBezTo>
                    <a:pt x="117" y="121"/>
                    <a:pt x="116" y="120"/>
                    <a:pt x="116" y="12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68">
              <a:extLst>
                <a:ext uri="{FF2B5EF4-FFF2-40B4-BE49-F238E27FC236}">
                  <a16:creationId xmlns:a16="http://schemas.microsoft.com/office/drawing/2014/main" id="{4E6D8DE3-9CA1-4FD3-8BCF-5D9B86FE7176}"/>
                </a:ext>
              </a:extLst>
            </p:cNvPr>
            <p:cNvSpPr>
              <a:spLocks/>
            </p:cNvSpPr>
            <p:nvPr/>
          </p:nvSpPr>
          <p:spPr bwMode="auto">
            <a:xfrm>
              <a:off x="2692476" y="3736466"/>
              <a:ext cx="753802" cy="352427"/>
            </a:xfrm>
            <a:custGeom>
              <a:avLst/>
              <a:gdLst>
                <a:gd name="T0" fmla="*/ 321 w 434"/>
                <a:gd name="T1" fmla="*/ 190 h 203"/>
                <a:gd name="T2" fmla="*/ 338 w 434"/>
                <a:gd name="T3" fmla="*/ 197 h 203"/>
                <a:gd name="T4" fmla="*/ 349 w 434"/>
                <a:gd name="T5" fmla="*/ 198 h 203"/>
                <a:gd name="T6" fmla="*/ 382 w 434"/>
                <a:gd name="T7" fmla="*/ 191 h 203"/>
                <a:gd name="T8" fmla="*/ 411 w 434"/>
                <a:gd name="T9" fmla="*/ 194 h 203"/>
                <a:gd name="T10" fmla="*/ 432 w 434"/>
                <a:gd name="T11" fmla="*/ 203 h 203"/>
                <a:gd name="T12" fmla="*/ 433 w 434"/>
                <a:gd name="T13" fmla="*/ 197 h 203"/>
                <a:gd name="T14" fmla="*/ 434 w 434"/>
                <a:gd name="T15" fmla="*/ 89 h 203"/>
                <a:gd name="T16" fmla="*/ 431 w 434"/>
                <a:gd name="T17" fmla="*/ 55 h 203"/>
                <a:gd name="T18" fmla="*/ 428 w 434"/>
                <a:gd name="T19" fmla="*/ 35 h 203"/>
                <a:gd name="T20" fmla="*/ 428 w 434"/>
                <a:gd name="T21" fmla="*/ 11 h 203"/>
                <a:gd name="T22" fmla="*/ 428 w 434"/>
                <a:gd name="T23" fmla="*/ 8 h 203"/>
                <a:gd name="T24" fmla="*/ 424 w 434"/>
                <a:gd name="T25" fmla="*/ 2 h 203"/>
                <a:gd name="T26" fmla="*/ 56 w 434"/>
                <a:gd name="T27" fmla="*/ 2 h 203"/>
                <a:gd name="T28" fmla="*/ 53 w 434"/>
                <a:gd name="T29" fmla="*/ 2 h 203"/>
                <a:gd name="T30" fmla="*/ 41 w 434"/>
                <a:gd name="T31" fmla="*/ 2 h 203"/>
                <a:gd name="T32" fmla="*/ 41 w 434"/>
                <a:gd name="T33" fmla="*/ 0 h 203"/>
                <a:gd name="T34" fmla="*/ 39 w 434"/>
                <a:gd name="T35" fmla="*/ 2 h 203"/>
                <a:gd name="T36" fmla="*/ 12 w 434"/>
                <a:gd name="T37" fmla="*/ 2 h 203"/>
                <a:gd name="T38" fmla="*/ 6 w 434"/>
                <a:gd name="T39" fmla="*/ 0 h 203"/>
                <a:gd name="T40" fmla="*/ 5 w 434"/>
                <a:gd name="T41" fmla="*/ 0 h 203"/>
                <a:gd name="T42" fmla="*/ 4 w 434"/>
                <a:gd name="T43" fmla="*/ 0 h 203"/>
                <a:gd name="T44" fmla="*/ 0 w 434"/>
                <a:gd name="T45" fmla="*/ 0 h 203"/>
                <a:gd name="T46" fmla="*/ 0 w 434"/>
                <a:gd name="T47" fmla="*/ 3 h 203"/>
                <a:gd name="T48" fmla="*/ 2 w 434"/>
                <a:gd name="T49" fmla="*/ 19 h 203"/>
                <a:gd name="T50" fmla="*/ 10 w 434"/>
                <a:gd name="T51" fmla="*/ 27 h 203"/>
                <a:gd name="T52" fmla="*/ 15 w 434"/>
                <a:gd name="T53" fmla="*/ 27 h 203"/>
                <a:gd name="T54" fmla="*/ 128 w 434"/>
                <a:gd name="T55" fmla="*/ 27 h 203"/>
                <a:gd name="T56" fmla="*/ 140 w 434"/>
                <a:gd name="T57" fmla="*/ 26 h 203"/>
                <a:gd name="T58" fmla="*/ 151 w 434"/>
                <a:gd name="T59" fmla="*/ 27 h 203"/>
                <a:gd name="T60" fmla="*/ 154 w 434"/>
                <a:gd name="T61" fmla="*/ 31 h 203"/>
                <a:gd name="T62" fmla="*/ 154 w 434"/>
                <a:gd name="T63" fmla="*/ 33 h 203"/>
                <a:gd name="T64" fmla="*/ 153 w 434"/>
                <a:gd name="T65" fmla="*/ 43 h 203"/>
                <a:gd name="T66" fmla="*/ 154 w 434"/>
                <a:gd name="T67" fmla="*/ 52 h 203"/>
                <a:gd name="T68" fmla="*/ 154 w 434"/>
                <a:gd name="T69" fmla="*/ 84 h 203"/>
                <a:gd name="T70" fmla="*/ 154 w 434"/>
                <a:gd name="T71" fmla="*/ 148 h 203"/>
                <a:gd name="T72" fmla="*/ 167 w 434"/>
                <a:gd name="T73" fmla="*/ 157 h 203"/>
                <a:gd name="T74" fmla="*/ 174 w 434"/>
                <a:gd name="T75" fmla="*/ 158 h 203"/>
                <a:gd name="T76" fmla="*/ 186 w 434"/>
                <a:gd name="T77" fmla="*/ 156 h 203"/>
                <a:gd name="T78" fmla="*/ 196 w 434"/>
                <a:gd name="T79" fmla="*/ 166 h 203"/>
                <a:gd name="T80" fmla="*/ 204 w 434"/>
                <a:gd name="T81" fmla="*/ 170 h 203"/>
                <a:gd name="T82" fmla="*/ 226 w 434"/>
                <a:gd name="T83" fmla="*/ 176 h 203"/>
                <a:gd name="T84" fmla="*/ 242 w 434"/>
                <a:gd name="T85" fmla="*/ 176 h 203"/>
                <a:gd name="T86" fmla="*/ 249 w 434"/>
                <a:gd name="T87" fmla="*/ 175 h 203"/>
                <a:gd name="T88" fmla="*/ 259 w 434"/>
                <a:gd name="T89" fmla="*/ 188 h 203"/>
                <a:gd name="T90" fmla="*/ 275 w 434"/>
                <a:gd name="T91" fmla="*/ 183 h 203"/>
                <a:gd name="T92" fmla="*/ 302 w 434"/>
                <a:gd name="T93" fmla="*/ 190 h 203"/>
                <a:gd name="T94" fmla="*/ 321 w 434"/>
                <a:gd name="T95" fmla="*/ 1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4" h="203">
                  <a:moveTo>
                    <a:pt x="321" y="190"/>
                  </a:moveTo>
                  <a:cubicBezTo>
                    <a:pt x="326" y="193"/>
                    <a:pt x="333" y="194"/>
                    <a:pt x="338" y="197"/>
                  </a:cubicBezTo>
                  <a:cubicBezTo>
                    <a:pt x="341" y="199"/>
                    <a:pt x="346" y="199"/>
                    <a:pt x="349" y="198"/>
                  </a:cubicBezTo>
                  <a:cubicBezTo>
                    <a:pt x="360" y="196"/>
                    <a:pt x="371" y="194"/>
                    <a:pt x="382" y="191"/>
                  </a:cubicBezTo>
                  <a:cubicBezTo>
                    <a:pt x="393" y="188"/>
                    <a:pt x="402" y="187"/>
                    <a:pt x="411" y="194"/>
                  </a:cubicBezTo>
                  <a:cubicBezTo>
                    <a:pt x="417" y="198"/>
                    <a:pt x="425" y="200"/>
                    <a:pt x="432" y="203"/>
                  </a:cubicBezTo>
                  <a:cubicBezTo>
                    <a:pt x="433" y="201"/>
                    <a:pt x="433" y="199"/>
                    <a:pt x="433" y="197"/>
                  </a:cubicBezTo>
                  <a:cubicBezTo>
                    <a:pt x="434" y="161"/>
                    <a:pt x="434" y="125"/>
                    <a:pt x="434" y="89"/>
                  </a:cubicBezTo>
                  <a:cubicBezTo>
                    <a:pt x="433" y="77"/>
                    <a:pt x="432" y="66"/>
                    <a:pt x="431" y="55"/>
                  </a:cubicBezTo>
                  <a:cubicBezTo>
                    <a:pt x="430" y="48"/>
                    <a:pt x="429" y="42"/>
                    <a:pt x="428" y="35"/>
                  </a:cubicBezTo>
                  <a:cubicBezTo>
                    <a:pt x="427" y="27"/>
                    <a:pt x="425" y="19"/>
                    <a:pt x="428" y="11"/>
                  </a:cubicBezTo>
                  <a:cubicBezTo>
                    <a:pt x="428" y="10"/>
                    <a:pt x="428" y="9"/>
                    <a:pt x="428" y="8"/>
                  </a:cubicBezTo>
                  <a:cubicBezTo>
                    <a:pt x="427" y="6"/>
                    <a:pt x="425" y="4"/>
                    <a:pt x="424" y="2"/>
                  </a:cubicBezTo>
                  <a:cubicBezTo>
                    <a:pt x="301" y="2"/>
                    <a:pt x="179" y="2"/>
                    <a:pt x="56" y="2"/>
                  </a:cubicBezTo>
                  <a:cubicBezTo>
                    <a:pt x="55" y="2"/>
                    <a:pt x="54" y="2"/>
                    <a:pt x="53" y="2"/>
                  </a:cubicBezTo>
                  <a:cubicBezTo>
                    <a:pt x="49" y="2"/>
                    <a:pt x="45" y="2"/>
                    <a:pt x="41" y="2"/>
                  </a:cubicBezTo>
                  <a:cubicBezTo>
                    <a:pt x="41" y="1"/>
                    <a:pt x="41" y="0"/>
                    <a:pt x="41" y="0"/>
                  </a:cubicBezTo>
                  <a:cubicBezTo>
                    <a:pt x="40" y="0"/>
                    <a:pt x="39" y="1"/>
                    <a:pt x="39" y="2"/>
                  </a:cubicBezTo>
                  <a:cubicBezTo>
                    <a:pt x="30" y="2"/>
                    <a:pt x="21" y="2"/>
                    <a:pt x="12" y="2"/>
                  </a:cubicBezTo>
                  <a:cubicBezTo>
                    <a:pt x="10" y="1"/>
                    <a:pt x="8" y="0"/>
                    <a:pt x="6" y="0"/>
                  </a:cubicBezTo>
                  <a:cubicBezTo>
                    <a:pt x="5" y="0"/>
                    <a:pt x="5" y="0"/>
                    <a:pt x="5" y="0"/>
                  </a:cubicBezTo>
                  <a:cubicBezTo>
                    <a:pt x="4" y="0"/>
                    <a:pt x="4" y="0"/>
                    <a:pt x="4" y="0"/>
                  </a:cubicBezTo>
                  <a:cubicBezTo>
                    <a:pt x="3" y="0"/>
                    <a:pt x="1" y="0"/>
                    <a:pt x="0" y="0"/>
                  </a:cubicBezTo>
                  <a:cubicBezTo>
                    <a:pt x="0" y="1"/>
                    <a:pt x="0" y="2"/>
                    <a:pt x="0" y="3"/>
                  </a:cubicBezTo>
                  <a:cubicBezTo>
                    <a:pt x="1" y="8"/>
                    <a:pt x="2" y="14"/>
                    <a:pt x="2" y="19"/>
                  </a:cubicBezTo>
                  <a:cubicBezTo>
                    <a:pt x="2" y="26"/>
                    <a:pt x="3" y="27"/>
                    <a:pt x="10" y="27"/>
                  </a:cubicBezTo>
                  <a:cubicBezTo>
                    <a:pt x="12" y="28"/>
                    <a:pt x="14" y="27"/>
                    <a:pt x="15" y="27"/>
                  </a:cubicBezTo>
                  <a:cubicBezTo>
                    <a:pt x="53" y="27"/>
                    <a:pt x="90" y="27"/>
                    <a:pt x="128" y="27"/>
                  </a:cubicBezTo>
                  <a:cubicBezTo>
                    <a:pt x="132" y="27"/>
                    <a:pt x="136" y="26"/>
                    <a:pt x="140" y="26"/>
                  </a:cubicBezTo>
                  <a:cubicBezTo>
                    <a:pt x="144" y="26"/>
                    <a:pt x="147" y="27"/>
                    <a:pt x="151" y="27"/>
                  </a:cubicBezTo>
                  <a:cubicBezTo>
                    <a:pt x="152" y="29"/>
                    <a:pt x="153" y="30"/>
                    <a:pt x="154" y="31"/>
                  </a:cubicBezTo>
                  <a:cubicBezTo>
                    <a:pt x="154" y="32"/>
                    <a:pt x="154" y="32"/>
                    <a:pt x="154" y="33"/>
                  </a:cubicBezTo>
                  <a:cubicBezTo>
                    <a:pt x="154" y="36"/>
                    <a:pt x="154" y="39"/>
                    <a:pt x="153" y="43"/>
                  </a:cubicBezTo>
                  <a:cubicBezTo>
                    <a:pt x="154" y="46"/>
                    <a:pt x="154" y="49"/>
                    <a:pt x="154" y="52"/>
                  </a:cubicBezTo>
                  <a:cubicBezTo>
                    <a:pt x="156" y="63"/>
                    <a:pt x="154" y="73"/>
                    <a:pt x="154" y="84"/>
                  </a:cubicBezTo>
                  <a:cubicBezTo>
                    <a:pt x="153" y="105"/>
                    <a:pt x="154" y="127"/>
                    <a:pt x="154" y="148"/>
                  </a:cubicBezTo>
                  <a:cubicBezTo>
                    <a:pt x="158" y="151"/>
                    <a:pt x="164" y="150"/>
                    <a:pt x="167" y="157"/>
                  </a:cubicBezTo>
                  <a:cubicBezTo>
                    <a:pt x="167" y="158"/>
                    <a:pt x="171" y="159"/>
                    <a:pt x="174" y="158"/>
                  </a:cubicBezTo>
                  <a:cubicBezTo>
                    <a:pt x="178" y="158"/>
                    <a:pt x="181" y="157"/>
                    <a:pt x="186" y="156"/>
                  </a:cubicBezTo>
                  <a:cubicBezTo>
                    <a:pt x="189" y="159"/>
                    <a:pt x="193" y="162"/>
                    <a:pt x="196" y="166"/>
                  </a:cubicBezTo>
                  <a:cubicBezTo>
                    <a:pt x="199" y="169"/>
                    <a:pt x="201" y="170"/>
                    <a:pt x="204" y="170"/>
                  </a:cubicBezTo>
                  <a:cubicBezTo>
                    <a:pt x="212" y="172"/>
                    <a:pt x="219" y="175"/>
                    <a:pt x="226" y="176"/>
                  </a:cubicBezTo>
                  <a:cubicBezTo>
                    <a:pt x="231" y="177"/>
                    <a:pt x="237" y="176"/>
                    <a:pt x="242" y="176"/>
                  </a:cubicBezTo>
                  <a:cubicBezTo>
                    <a:pt x="244" y="176"/>
                    <a:pt x="247" y="175"/>
                    <a:pt x="249" y="175"/>
                  </a:cubicBezTo>
                  <a:cubicBezTo>
                    <a:pt x="254" y="178"/>
                    <a:pt x="253" y="186"/>
                    <a:pt x="259" y="188"/>
                  </a:cubicBezTo>
                  <a:cubicBezTo>
                    <a:pt x="266" y="191"/>
                    <a:pt x="269" y="182"/>
                    <a:pt x="275" y="183"/>
                  </a:cubicBezTo>
                  <a:cubicBezTo>
                    <a:pt x="302" y="190"/>
                    <a:pt x="302" y="190"/>
                    <a:pt x="302" y="190"/>
                  </a:cubicBezTo>
                  <a:cubicBezTo>
                    <a:pt x="309" y="187"/>
                    <a:pt x="314" y="186"/>
                    <a:pt x="321" y="190"/>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69">
              <a:extLst>
                <a:ext uri="{FF2B5EF4-FFF2-40B4-BE49-F238E27FC236}">
                  <a16:creationId xmlns:a16="http://schemas.microsoft.com/office/drawing/2014/main" id="{3E1E835F-61D3-4960-B047-8E549EA6C163}"/>
                </a:ext>
              </a:extLst>
            </p:cNvPr>
            <p:cNvSpPr>
              <a:spLocks/>
            </p:cNvSpPr>
            <p:nvPr/>
          </p:nvSpPr>
          <p:spPr bwMode="auto">
            <a:xfrm>
              <a:off x="2369417" y="3793805"/>
              <a:ext cx="1155177" cy="1107628"/>
            </a:xfrm>
            <a:custGeom>
              <a:avLst/>
              <a:gdLst>
                <a:gd name="T0" fmla="*/ 657 w 665"/>
                <a:gd name="T1" fmla="*/ 311 h 637"/>
                <a:gd name="T2" fmla="*/ 650 w 665"/>
                <a:gd name="T3" fmla="*/ 289 h 637"/>
                <a:gd name="T4" fmla="*/ 641 w 665"/>
                <a:gd name="T5" fmla="*/ 196 h 637"/>
                <a:gd name="T6" fmla="*/ 603 w 665"/>
                <a:gd name="T7" fmla="*/ 172 h 637"/>
                <a:gd name="T8" fmla="*/ 573 w 665"/>
                <a:gd name="T9" fmla="*/ 164 h 637"/>
                <a:gd name="T10" fmla="*/ 538 w 665"/>
                <a:gd name="T11" fmla="*/ 173 h 637"/>
                <a:gd name="T12" fmla="*/ 505 w 665"/>
                <a:gd name="T13" fmla="*/ 170 h 637"/>
                <a:gd name="T14" fmla="*/ 486 w 665"/>
                <a:gd name="T15" fmla="*/ 172 h 637"/>
                <a:gd name="T16" fmla="*/ 430 w 665"/>
                <a:gd name="T17" fmla="*/ 150 h 637"/>
                <a:gd name="T18" fmla="*/ 409 w 665"/>
                <a:gd name="T19" fmla="*/ 149 h 637"/>
                <a:gd name="T20" fmla="*/ 375 w 665"/>
                <a:gd name="T21" fmla="*/ 136 h 637"/>
                <a:gd name="T22" fmla="*/ 361 w 665"/>
                <a:gd name="T23" fmla="*/ 133 h 637"/>
                <a:gd name="T24" fmla="*/ 342 w 665"/>
                <a:gd name="T25" fmla="*/ 124 h 637"/>
                <a:gd name="T26" fmla="*/ 333 w 665"/>
                <a:gd name="T27" fmla="*/ 10 h 637"/>
                <a:gd name="T28" fmla="*/ 186 w 665"/>
                <a:gd name="T29" fmla="*/ 0 h 637"/>
                <a:gd name="T30" fmla="*/ 186 w 665"/>
                <a:gd name="T31" fmla="*/ 278 h 637"/>
                <a:gd name="T32" fmla="*/ 14 w 665"/>
                <a:gd name="T33" fmla="*/ 281 h 637"/>
                <a:gd name="T34" fmla="*/ 0 w 665"/>
                <a:gd name="T35" fmla="*/ 284 h 637"/>
                <a:gd name="T36" fmla="*/ 18 w 665"/>
                <a:gd name="T37" fmla="*/ 306 h 637"/>
                <a:gd name="T38" fmla="*/ 93 w 665"/>
                <a:gd name="T39" fmla="*/ 381 h 637"/>
                <a:gd name="T40" fmla="*/ 104 w 665"/>
                <a:gd name="T41" fmla="*/ 418 h 637"/>
                <a:gd name="T42" fmla="*/ 174 w 665"/>
                <a:gd name="T43" fmla="*/ 453 h 637"/>
                <a:gd name="T44" fmla="*/ 191 w 665"/>
                <a:gd name="T45" fmla="*/ 424 h 637"/>
                <a:gd name="T46" fmla="*/ 221 w 665"/>
                <a:gd name="T47" fmla="*/ 405 h 637"/>
                <a:gd name="T48" fmla="*/ 264 w 665"/>
                <a:gd name="T49" fmla="*/ 415 h 637"/>
                <a:gd name="T50" fmla="*/ 343 w 665"/>
                <a:gd name="T51" fmla="*/ 523 h 637"/>
                <a:gd name="T52" fmla="*/ 362 w 665"/>
                <a:gd name="T53" fmla="*/ 541 h 637"/>
                <a:gd name="T54" fmla="*/ 366 w 665"/>
                <a:gd name="T55" fmla="*/ 568 h 637"/>
                <a:gd name="T56" fmla="*/ 398 w 665"/>
                <a:gd name="T57" fmla="*/ 608 h 637"/>
                <a:gd name="T58" fmla="*/ 449 w 665"/>
                <a:gd name="T59" fmla="*/ 622 h 637"/>
                <a:gd name="T60" fmla="*/ 478 w 665"/>
                <a:gd name="T61" fmla="*/ 625 h 637"/>
                <a:gd name="T62" fmla="*/ 473 w 665"/>
                <a:gd name="T63" fmla="*/ 586 h 637"/>
                <a:gd name="T64" fmla="*/ 465 w 665"/>
                <a:gd name="T65" fmla="*/ 557 h 637"/>
                <a:gd name="T66" fmla="*/ 471 w 665"/>
                <a:gd name="T67" fmla="*/ 543 h 637"/>
                <a:gd name="T68" fmla="*/ 482 w 665"/>
                <a:gd name="T69" fmla="*/ 518 h 637"/>
                <a:gd name="T70" fmla="*/ 524 w 665"/>
                <a:gd name="T71" fmla="*/ 482 h 637"/>
                <a:gd name="T72" fmla="*/ 542 w 665"/>
                <a:gd name="T73" fmla="*/ 476 h 637"/>
                <a:gd name="T74" fmla="*/ 589 w 665"/>
                <a:gd name="T75" fmla="*/ 448 h 637"/>
                <a:gd name="T76" fmla="*/ 617 w 665"/>
                <a:gd name="T77" fmla="*/ 423 h 637"/>
                <a:gd name="T78" fmla="*/ 648 w 665"/>
                <a:gd name="T79" fmla="*/ 418 h 637"/>
                <a:gd name="T80" fmla="*/ 657 w 665"/>
                <a:gd name="T81" fmla="*/ 392 h 637"/>
                <a:gd name="T82" fmla="*/ 660 w 665"/>
                <a:gd name="T83" fmla="*/ 35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37">
                  <a:moveTo>
                    <a:pt x="665" y="325"/>
                  </a:moveTo>
                  <a:cubicBezTo>
                    <a:pt x="662" y="320"/>
                    <a:pt x="659" y="316"/>
                    <a:pt x="657" y="311"/>
                  </a:cubicBezTo>
                  <a:cubicBezTo>
                    <a:pt x="655" y="305"/>
                    <a:pt x="655" y="300"/>
                    <a:pt x="655" y="293"/>
                  </a:cubicBezTo>
                  <a:cubicBezTo>
                    <a:pt x="654" y="292"/>
                    <a:pt x="651" y="290"/>
                    <a:pt x="650" y="289"/>
                  </a:cubicBezTo>
                  <a:cubicBezTo>
                    <a:pt x="644" y="282"/>
                    <a:pt x="640" y="276"/>
                    <a:pt x="641" y="267"/>
                  </a:cubicBezTo>
                  <a:cubicBezTo>
                    <a:pt x="642" y="243"/>
                    <a:pt x="641" y="219"/>
                    <a:pt x="641" y="196"/>
                  </a:cubicBezTo>
                  <a:cubicBezTo>
                    <a:pt x="641" y="192"/>
                    <a:pt x="641" y="189"/>
                    <a:pt x="641" y="185"/>
                  </a:cubicBezTo>
                  <a:cubicBezTo>
                    <a:pt x="626" y="185"/>
                    <a:pt x="615" y="178"/>
                    <a:pt x="603" y="172"/>
                  </a:cubicBezTo>
                  <a:cubicBezTo>
                    <a:pt x="598" y="169"/>
                    <a:pt x="591" y="167"/>
                    <a:pt x="586" y="163"/>
                  </a:cubicBezTo>
                  <a:cubicBezTo>
                    <a:pt x="583" y="162"/>
                    <a:pt x="577" y="163"/>
                    <a:pt x="573" y="164"/>
                  </a:cubicBezTo>
                  <a:cubicBezTo>
                    <a:pt x="563" y="166"/>
                    <a:pt x="554" y="168"/>
                    <a:pt x="544" y="170"/>
                  </a:cubicBezTo>
                  <a:cubicBezTo>
                    <a:pt x="542" y="171"/>
                    <a:pt x="540" y="172"/>
                    <a:pt x="538" y="173"/>
                  </a:cubicBezTo>
                  <a:cubicBezTo>
                    <a:pt x="533" y="175"/>
                    <a:pt x="528" y="176"/>
                    <a:pt x="523" y="171"/>
                  </a:cubicBezTo>
                  <a:cubicBezTo>
                    <a:pt x="518" y="167"/>
                    <a:pt x="511" y="166"/>
                    <a:pt x="505" y="170"/>
                  </a:cubicBezTo>
                  <a:cubicBezTo>
                    <a:pt x="502" y="167"/>
                    <a:pt x="500" y="163"/>
                    <a:pt x="498" y="163"/>
                  </a:cubicBezTo>
                  <a:cubicBezTo>
                    <a:pt x="492" y="162"/>
                    <a:pt x="490" y="168"/>
                    <a:pt x="486" y="172"/>
                  </a:cubicBezTo>
                  <a:cubicBezTo>
                    <a:pt x="443" y="166"/>
                    <a:pt x="443" y="166"/>
                    <a:pt x="443" y="166"/>
                  </a:cubicBezTo>
                  <a:cubicBezTo>
                    <a:pt x="442" y="158"/>
                    <a:pt x="432" y="158"/>
                    <a:pt x="430" y="150"/>
                  </a:cubicBezTo>
                  <a:cubicBezTo>
                    <a:pt x="430" y="149"/>
                    <a:pt x="425" y="148"/>
                    <a:pt x="424" y="149"/>
                  </a:cubicBezTo>
                  <a:cubicBezTo>
                    <a:pt x="419" y="153"/>
                    <a:pt x="415" y="153"/>
                    <a:pt x="409" y="149"/>
                  </a:cubicBezTo>
                  <a:cubicBezTo>
                    <a:pt x="404" y="146"/>
                    <a:pt x="397" y="147"/>
                    <a:pt x="390" y="146"/>
                  </a:cubicBezTo>
                  <a:cubicBezTo>
                    <a:pt x="383" y="145"/>
                    <a:pt x="376" y="145"/>
                    <a:pt x="375" y="136"/>
                  </a:cubicBezTo>
                  <a:cubicBezTo>
                    <a:pt x="375" y="133"/>
                    <a:pt x="371" y="131"/>
                    <a:pt x="368" y="132"/>
                  </a:cubicBezTo>
                  <a:cubicBezTo>
                    <a:pt x="365" y="132"/>
                    <a:pt x="363" y="133"/>
                    <a:pt x="361" y="133"/>
                  </a:cubicBezTo>
                  <a:cubicBezTo>
                    <a:pt x="356" y="134"/>
                    <a:pt x="351" y="134"/>
                    <a:pt x="348" y="129"/>
                  </a:cubicBezTo>
                  <a:cubicBezTo>
                    <a:pt x="347" y="127"/>
                    <a:pt x="344" y="125"/>
                    <a:pt x="342" y="124"/>
                  </a:cubicBezTo>
                  <a:cubicBezTo>
                    <a:pt x="333" y="120"/>
                    <a:pt x="333" y="120"/>
                    <a:pt x="333" y="112"/>
                  </a:cubicBezTo>
                  <a:cubicBezTo>
                    <a:pt x="333" y="78"/>
                    <a:pt x="333" y="44"/>
                    <a:pt x="333" y="10"/>
                  </a:cubicBezTo>
                  <a:cubicBezTo>
                    <a:pt x="333" y="7"/>
                    <a:pt x="332" y="4"/>
                    <a:pt x="332" y="0"/>
                  </a:cubicBezTo>
                  <a:cubicBezTo>
                    <a:pt x="283" y="0"/>
                    <a:pt x="234" y="0"/>
                    <a:pt x="186" y="0"/>
                  </a:cubicBezTo>
                  <a:cubicBezTo>
                    <a:pt x="186" y="89"/>
                    <a:pt x="186" y="179"/>
                    <a:pt x="186" y="268"/>
                  </a:cubicBezTo>
                  <a:cubicBezTo>
                    <a:pt x="186" y="271"/>
                    <a:pt x="186" y="274"/>
                    <a:pt x="186" y="278"/>
                  </a:cubicBezTo>
                  <a:cubicBezTo>
                    <a:pt x="185" y="279"/>
                    <a:pt x="183" y="279"/>
                    <a:pt x="181" y="280"/>
                  </a:cubicBezTo>
                  <a:cubicBezTo>
                    <a:pt x="126" y="281"/>
                    <a:pt x="70" y="281"/>
                    <a:pt x="14" y="281"/>
                  </a:cubicBezTo>
                  <a:cubicBezTo>
                    <a:pt x="11" y="281"/>
                    <a:pt x="8" y="280"/>
                    <a:pt x="6" y="281"/>
                  </a:cubicBezTo>
                  <a:cubicBezTo>
                    <a:pt x="4" y="281"/>
                    <a:pt x="1" y="283"/>
                    <a:pt x="0" y="284"/>
                  </a:cubicBezTo>
                  <a:cubicBezTo>
                    <a:pt x="0" y="286"/>
                    <a:pt x="0" y="289"/>
                    <a:pt x="2" y="291"/>
                  </a:cubicBezTo>
                  <a:cubicBezTo>
                    <a:pt x="7" y="296"/>
                    <a:pt x="12" y="301"/>
                    <a:pt x="18" y="306"/>
                  </a:cubicBezTo>
                  <a:cubicBezTo>
                    <a:pt x="40" y="325"/>
                    <a:pt x="62" y="344"/>
                    <a:pt x="84" y="363"/>
                  </a:cubicBezTo>
                  <a:cubicBezTo>
                    <a:pt x="90" y="368"/>
                    <a:pt x="91" y="374"/>
                    <a:pt x="93" y="381"/>
                  </a:cubicBezTo>
                  <a:cubicBezTo>
                    <a:pt x="94" y="390"/>
                    <a:pt x="96" y="399"/>
                    <a:pt x="97" y="408"/>
                  </a:cubicBezTo>
                  <a:cubicBezTo>
                    <a:pt x="98" y="413"/>
                    <a:pt x="100" y="416"/>
                    <a:pt x="104" y="418"/>
                  </a:cubicBezTo>
                  <a:cubicBezTo>
                    <a:pt x="114" y="422"/>
                    <a:pt x="123" y="428"/>
                    <a:pt x="132" y="432"/>
                  </a:cubicBezTo>
                  <a:cubicBezTo>
                    <a:pt x="146" y="439"/>
                    <a:pt x="160" y="446"/>
                    <a:pt x="174" y="453"/>
                  </a:cubicBezTo>
                  <a:cubicBezTo>
                    <a:pt x="175" y="452"/>
                    <a:pt x="177" y="451"/>
                    <a:pt x="177" y="451"/>
                  </a:cubicBezTo>
                  <a:cubicBezTo>
                    <a:pt x="182" y="442"/>
                    <a:pt x="188" y="433"/>
                    <a:pt x="191" y="424"/>
                  </a:cubicBezTo>
                  <a:cubicBezTo>
                    <a:pt x="195" y="415"/>
                    <a:pt x="201" y="412"/>
                    <a:pt x="208" y="408"/>
                  </a:cubicBezTo>
                  <a:cubicBezTo>
                    <a:pt x="212" y="406"/>
                    <a:pt x="217" y="404"/>
                    <a:pt x="221" y="405"/>
                  </a:cubicBezTo>
                  <a:cubicBezTo>
                    <a:pt x="230" y="406"/>
                    <a:pt x="238" y="409"/>
                    <a:pt x="247" y="411"/>
                  </a:cubicBezTo>
                  <a:cubicBezTo>
                    <a:pt x="252" y="412"/>
                    <a:pt x="258" y="414"/>
                    <a:pt x="264" y="415"/>
                  </a:cubicBezTo>
                  <a:cubicBezTo>
                    <a:pt x="272" y="427"/>
                    <a:pt x="280" y="439"/>
                    <a:pt x="288" y="450"/>
                  </a:cubicBezTo>
                  <a:cubicBezTo>
                    <a:pt x="306" y="474"/>
                    <a:pt x="325" y="498"/>
                    <a:pt x="343" y="523"/>
                  </a:cubicBezTo>
                  <a:cubicBezTo>
                    <a:pt x="343" y="529"/>
                    <a:pt x="349" y="530"/>
                    <a:pt x="353" y="531"/>
                  </a:cubicBezTo>
                  <a:cubicBezTo>
                    <a:pt x="359" y="532"/>
                    <a:pt x="361" y="536"/>
                    <a:pt x="362" y="541"/>
                  </a:cubicBezTo>
                  <a:cubicBezTo>
                    <a:pt x="362" y="543"/>
                    <a:pt x="363" y="545"/>
                    <a:pt x="363" y="547"/>
                  </a:cubicBezTo>
                  <a:cubicBezTo>
                    <a:pt x="364" y="554"/>
                    <a:pt x="364" y="562"/>
                    <a:pt x="366" y="568"/>
                  </a:cubicBezTo>
                  <a:cubicBezTo>
                    <a:pt x="371" y="579"/>
                    <a:pt x="378" y="589"/>
                    <a:pt x="384" y="599"/>
                  </a:cubicBezTo>
                  <a:cubicBezTo>
                    <a:pt x="387" y="604"/>
                    <a:pt x="392" y="606"/>
                    <a:pt x="398" y="608"/>
                  </a:cubicBezTo>
                  <a:cubicBezTo>
                    <a:pt x="404" y="609"/>
                    <a:pt x="410" y="611"/>
                    <a:pt x="416" y="613"/>
                  </a:cubicBezTo>
                  <a:cubicBezTo>
                    <a:pt x="427" y="616"/>
                    <a:pt x="438" y="620"/>
                    <a:pt x="449" y="622"/>
                  </a:cubicBezTo>
                  <a:cubicBezTo>
                    <a:pt x="458" y="624"/>
                    <a:pt x="465" y="627"/>
                    <a:pt x="468" y="637"/>
                  </a:cubicBezTo>
                  <a:cubicBezTo>
                    <a:pt x="477" y="634"/>
                    <a:pt x="478" y="632"/>
                    <a:pt x="478" y="625"/>
                  </a:cubicBezTo>
                  <a:cubicBezTo>
                    <a:pt x="478" y="622"/>
                    <a:pt x="477" y="618"/>
                    <a:pt x="477" y="615"/>
                  </a:cubicBezTo>
                  <a:cubicBezTo>
                    <a:pt x="476" y="606"/>
                    <a:pt x="475" y="596"/>
                    <a:pt x="473" y="586"/>
                  </a:cubicBezTo>
                  <a:cubicBezTo>
                    <a:pt x="472" y="579"/>
                    <a:pt x="471" y="571"/>
                    <a:pt x="470" y="564"/>
                  </a:cubicBezTo>
                  <a:cubicBezTo>
                    <a:pt x="470" y="561"/>
                    <a:pt x="467" y="559"/>
                    <a:pt x="465" y="557"/>
                  </a:cubicBezTo>
                  <a:cubicBezTo>
                    <a:pt x="464" y="556"/>
                    <a:pt x="462" y="554"/>
                    <a:pt x="460" y="551"/>
                  </a:cubicBezTo>
                  <a:cubicBezTo>
                    <a:pt x="467" y="551"/>
                    <a:pt x="470" y="548"/>
                    <a:pt x="471" y="543"/>
                  </a:cubicBezTo>
                  <a:cubicBezTo>
                    <a:pt x="472" y="540"/>
                    <a:pt x="473" y="538"/>
                    <a:pt x="473" y="535"/>
                  </a:cubicBezTo>
                  <a:cubicBezTo>
                    <a:pt x="473" y="528"/>
                    <a:pt x="477" y="522"/>
                    <a:pt x="482" y="518"/>
                  </a:cubicBezTo>
                  <a:cubicBezTo>
                    <a:pt x="491" y="508"/>
                    <a:pt x="501" y="500"/>
                    <a:pt x="513" y="493"/>
                  </a:cubicBezTo>
                  <a:cubicBezTo>
                    <a:pt x="517" y="490"/>
                    <a:pt x="522" y="488"/>
                    <a:pt x="524" y="482"/>
                  </a:cubicBezTo>
                  <a:cubicBezTo>
                    <a:pt x="525" y="479"/>
                    <a:pt x="529" y="478"/>
                    <a:pt x="532" y="477"/>
                  </a:cubicBezTo>
                  <a:cubicBezTo>
                    <a:pt x="535" y="476"/>
                    <a:pt x="539" y="476"/>
                    <a:pt x="542" y="476"/>
                  </a:cubicBezTo>
                  <a:cubicBezTo>
                    <a:pt x="550" y="478"/>
                    <a:pt x="557" y="474"/>
                    <a:pt x="563" y="469"/>
                  </a:cubicBezTo>
                  <a:cubicBezTo>
                    <a:pt x="572" y="462"/>
                    <a:pt x="581" y="455"/>
                    <a:pt x="589" y="448"/>
                  </a:cubicBezTo>
                  <a:cubicBezTo>
                    <a:pt x="602" y="437"/>
                    <a:pt x="602" y="437"/>
                    <a:pt x="607" y="420"/>
                  </a:cubicBezTo>
                  <a:cubicBezTo>
                    <a:pt x="610" y="421"/>
                    <a:pt x="614" y="422"/>
                    <a:pt x="617" y="423"/>
                  </a:cubicBezTo>
                  <a:cubicBezTo>
                    <a:pt x="619" y="423"/>
                    <a:pt x="621" y="424"/>
                    <a:pt x="623" y="424"/>
                  </a:cubicBezTo>
                  <a:cubicBezTo>
                    <a:pt x="631" y="422"/>
                    <a:pt x="639" y="420"/>
                    <a:pt x="648" y="418"/>
                  </a:cubicBezTo>
                  <a:cubicBezTo>
                    <a:pt x="653" y="416"/>
                    <a:pt x="655" y="413"/>
                    <a:pt x="655" y="407"/>
                  </a:cubicBezTo>
                  <a:cubicBezTo>
                    <a:pt x="655" y="402"/>
                    <a:pt x="655" y="397"/>
                    <a:pt x="657" y="392"/>
                  </a:cubicBezTo>
                  <a:cubicBezTo>
                    <a:pt x="660" y="388"/>
                    <a:pt x="661" y="384"/>
                    <a:pt x="659" y="380"/>
                  </a:cubicBezTo>
                  <a:cubicBezTo>
                    <a:pt x="657" y="372"/>
                    <a:pt x="658" y="364"/>
                    <a:pt x="660" y="357"/>
                  </a:cubicBezTo>
                  <a:lnTo>
                    <a:pt x="665" y="325"/>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70">
              <a:extLst>
                <a:ext uri="{FF2B5EF4-FFF2-40B4-BE49-F238E27FC236}">
                  <a16:creationId xmlns:a16="http://schemas.microsoft.com/office/drawing/2014/main" id="{F83F5893-B2E1-48E2-A255-530ABA064701}"/>
                </a:ext>
              </a:extLst>
            </p:cNvPr>
            <p:cNvSpPr>
              <a:spLocks/>
            </p:cNvSpPr>
            <p:nvPr/>
          </p:nvSpPr>
          <p:spPr bwMode="auto">
            <a:xfrm>
              <a:off x="3212725" y="4083298"/>
              <a:ext cx="1398" cy="9790"/>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cubicBezTo>
                    <a:pt x="0" y="2"/>
                    <a:pt x="0" y="4"/>
                    <a:pt x="0" y="6"/>
                  </a:cubicBezTo>
                  <a:lnTo>
                    <a:pt x="1" y="0"/>
                  </a:ln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69" name="TextBox 68">
            <a:extLst>
              <a:ext uri="{FF2B5EF4-FFF2-40B4-BE49-F238E27FC236}">
                <a16:creationId xmlns:a16="http://schemas.microsoft.com/office/drawing/2014/main" id="{FB71954B-78B0-47AD-8CF3-8F75887F6DF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70" name="Straight Connector 69">
            <a:extLst>
              <a:ext uri="{FF2B5EF4-FFF2-40B4-BE49-F238E27FC236}">
                <a16:creationId xmlns:a16="http://schemas.microsoft.com/office/drawing/2014/main" id="{20894662-9A41-4FDB-825D-78D51A1A4258}"/>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C9A7CE82-BE2C-4F26-8FBF-07CFD576358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72" name="TextBox 71">
            <a:extLst>
              <a:ext uri="{FF2B5EF4-FFF2-40B4-BE49-F238E27FC236}">
                <a16:creationId xmlns:a16="http://schemas.microsoft.com/office/drawing/2014/main" id="{0EF62310-47CC-4CEB-AC73-9CB2B0DF73BD}"/>
              </a:ext>
            </a:extLst>
          </p:cNvPr>
          <p:cNvSpPr txBox="1">
            <a:spLocks noChangeArrowheads="1"/>
          </p:cNvSpPr>
          <p:nvPr/>
        </p:nvSpPr>
        <p:spPr bwMode="auto">
          <a:xfrm>
            <a:off x="8120063" y="2660650"/>
            <a:ext cx="257016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400" b="1">
                <a:latin typeface="Poppins" panose="00000500000000000000" pitchFamily="50" charset="0"/>
                <a:cs typeface="Poppins" panose="00000500000000000000" pitchFamily="50" charset="0"/>
              </a:rPr>
              <a:t>United States</a:t>
            </a:r>
            <a:r>
              <a:rPr lang="en-US" altLang="en-US" sz="2400" b="1">
                <a:latin typeface="Poppins" panose="00000500000000000000" pitchFamily="50" charset="0"/>
                <a:cs typeface="Poppins" panose="00000500000000000000" pitchFamily="50" charset="0"/>
              </a:rPr>
              <a:t> Infographic</a:t>
            </a:r>
          </a:p>
        </p:txBody>
      </p:sp>
      <p:sp>
        <p:nvSpPr>
          <p:cNvPr id="73" name="Freeform 29">
            <a:extLst>
              <a:ext uri="{FF2B5EF4-FFF2-40B4-BE49-F238E27FC236}">
                <a16:creationId xmlns:a16="http://schemas.microsoft.com/office/drawing/2014/main" id="{684F3B1E-8FDD-4139-8855-6124142A91AF}"/>
              </a:ext>
            </a:extLst>
          </p:cNvPr>
          <p:cNvSpPr>
            <a:spLocks noEditPoints="1"/>
          </p:cNvSpPr>
          <p:nvPr/>
        </p:nvSpPr>
        <p:spPr bwMode="auto">
          <a:xfrm>
            <a:off x="9582150" y="3810000"/>
            <a:ext cx="481013"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74" name="Freeform 18">
            <a:extLst>
              <a:ext uri="{FF2B5EF4-FFF2-40B4-BE49-F238E27FC236}">
                <a16:creationId xmlns:a16="http://schemas.microsoft.com/office/drawing/2014/main" id="{85D472E7-4F8A-4441-B818-0D81FF97F45D}"/>
              </a:ext>
            </a:extLst>
          </p:cNvPr>
          <p:cNvSpPr>
            <a:spLocks noEditPoints="1"/>
          </p:cNvSpPr>
          <p:nvPr/>
        </p:nvSpPr>
        <p:spPr bwMode="auto">
          <a:xfrm>
            <a:off x="8223250" y="4673600"/>
            <a:ext cx="496888"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nvGrpSpPr>
          <p:cNvPr id="75" name="Group 74">
            <a:extLst>
              <a:ext uri="{FF2B5EF4-FFF2-40B4-BE49-F238E27FC236}">
                <a16:creationId xmlns:a16="http://schemas.microsoft.com/office/drawing/2014/main" id="{626DD64B-9010-448D-BD30-0DB7E008A422}"/>
              </a:ext>
            </a:extLst>
          </p:cNvPr>
          <p:cNvGrpSpPr/>
          <p:nvPr/>
        </p:nvGrpSpPr>
        <p:grpSpPr>
          <a:xfrm>
            <a:off x="8219180" y="3825306"/>
            <a:ext cx="488950" cy="481013"/>
            <a:chOff x="7141104" y="1923522"/>
            <a:chExt cx="488950" cy="481013"/>
          </a:xfrm>
          <a:solidFill>
            <a:schemeClr val="accent2">
              <a:lumMod val="60000"/>
              <a:lumOff val="40000"/>
            </a:schemeClr>
          </a:solidFill>
        </p:grpSpPr>
        <p:sp>
          <p:nvSpPr>
            <p:cNvPr id="76" name="Freeform 58">
              <a:extLst>
                <a:ext uri="{FF2B5EF4-FFF2-40B4-BE49-F238E27FC236}">
                  <a16:creationId xmlns:a16="http://schemas.microsoft.com/office/drawing/2014/main" id="{80D027DB-A4CA-4620-880F-A24A99CCD965}"/>
                </a:ext>
              </a:extLst>
            </p:cNvPr>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7" name="Freeform 59">
              <a:extLst>
                <a:ext uri="{FF2B5EF4-FFF2-40B4-BE49-F238E27FC236}">
                  <a16:creationId xmlns:a16="http://schemas.microsoft.com/office/drawing/2014/main" id="{FB189B5C-7D5E-40C2-A97B-71318EA1D8CA}"/>
                </a:ext>
              </a:extLst>
            </p:cNvPr>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78" name="Freeform 60">
              <a:extLst>
                <a:ext uri="{FF2B5EF4-FFF2-40B4-BE49-F238E27FC236}">
                  <a16:creationId xmlns:a16="http://schemas.microsoft.com/office/drawing/2014/main" id="{6CAA1D56-87B1-4553-82F6-31297CD132D6}"/>
                </a:ext>
              </a:extLst>
            </p:cNvPr>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grpSp>
        <p:nvGrpSpPr>
          <p:cNvPr id="79" name="Group 78">
            <a:extLst>
              <a:ext uri="{FF2B5EF4-FFF2-40B4-BE49-F238E27FC236}">
                <a16:creationId xmlns:a16="http://schemas.microsoft.com/office/drawing/2014/main" id="{45F3DF56-0CC8-40CD-898A-CB9E6A5D4E79}"/>
              </a:ext>
            </a:extLst>
          </p:cNvPr>
          <p:cNvGrpSpPr/>
          <p:nvPr/>
        </p:nvGrpSpPr>
        <p:grpSpPr>
          <a:xfrm>
            <a:off x="9574725" y="4692317"/>
            <a:ext cx="488950" cy="482600"/>
            <a:chOff x="5157788" y="2905126"/>
            <a:chExt cx="488950" cy="482600"/>
          </a:xfrm>
          <a:solidFill>
            <a:schemeClr val="accent5"/>
          </a:solidFill>
        </p:grpSpPr>
        <p:sp>
          <p:nvSpPr>
            <p:cNvPr id="80" name="Freeform 53">
              <a:extLst>
                <a:ext uri="{FF2B5EF4-FFF2-40B4-BE49-F238E27FC236}">
                  <a16:creationId xmlns:a16="http://schemas.microsoft.com/office/drawing/2014/main" id="{02F66434-6BB5-44A7-9CBE-5A784BD89F63}"/>
                </a:ext>
              </a:extLst>
            </p:cNvPr>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1" name="Freeform 54">
              <a:extLst>
                <a:ext uri="{FF2B5EF4-FFF2-40B4-BE49-F238E27FC236}">
                  <a16:creationId xmlns:a16="http://schemas.microsoft.com/office/drawing/2014/main" id="{06F37103-C37C-4F2A-8213-18071EA0442E}"/>
                </a:ext>
              </a:extLst>
            </p:cNvPr>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2" name="Freeform 55">
              <a:extLst>
                <a:ext uri="{FF2B5EF4-FFF2-40B4-BE49-F238E27FC236}">
                  <a16:creationId xmlns:a16="http://schemas.microsoft.com/office/drawing/2014/main" id="{5D77D76D-885B-452F-8571-B1B9E2719A30}"/>
                </a:ext>
              </a:extLst>
            </p:cNvPr>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83" name="Freeform 56">
              <a:extLst>
                <a:ext uri="{FF2B5EF4-FFF2-40B4-BE49-F238E27FC236}">
                  <a16:creationId xmlns:a16="http://schemas.microsoft.com/office/drawing/2014/main" id="{275BE669-FA2F-439B-AEE0-2D6B90321331}"/>
                </a:ext>
              </a:extLst>
            </p:cNvPr>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84" name="TextBox 83">
            <a:extLst>
              <a:ext uri="{FF2B5EF4-FFF2-40B4-BE49-F238E27FC236}">
                <a16:creationId xmlns:a16="http://schemas.microsoft.com/office/drawing/2014/main" id="{91408C10-B764-43B9-9D63-24ED570F17CE}"/>
              </a:ext>
            </a:extLst>
          </p:cNvPr>
          <p:cNvSpPr txBox="1"/>
          <p:nvPr/>
        </p:nvSpPr>
        <p:spPr>
          <a:xfrm>
            <a:off x="9520238" y="5362575"/>
            <a:ext cx="1916112" cy="695325"/>
          </a:xfrm>
          <a:prstGeom prst="rect">
            <a:avLst/>
          </a:prstGeom>
          <a:noFill/>
        </p:spPr>
        <p:txBody>
          <a:bodyPr>
            <a:spAutoFit/>
          </a:bodyPr>
          <a:lstStyle/>
          <a:p>
            <a:pPr eaLnBrk="1" fontAlgn="auto" hangingPunct="1">
              <a:lnSpc>
                <a:spcPct val="150000"/>
              </a:lnSpc>
              <a:spcBef>
                <a:spcPts val="0"/>
              </a:spcBef>
              <a:spcAft>
                <a:spcPts val="0"/>
              </a:spcAft>
              <a:defRPr/>
            </a:pPr>
            <a:r>
              <a:rPr lang="id-ID" sz="900" dirty="0">
                <a:solidFill>
                  <a:schemeClr val="bg1">
                    <a:lumMod val="65000"/>
                  </a:schemeClr>
                </a:solidFill>
                <a:latin typeface="Poppins" panose="00000500000000000000" pitchFamily="2" charset="0"/>
                <a:cs typeface="Poppins" panose="00000500000000000000" pitchFamily="2" charset="0"/>
              </a:rPr>
              <a:t>Of shopping carts are abandoned right before the transaction its completed. </a:t>
            </a:r>
          </a:p>
        </p:txBody>
      </p:sp>
      <p:sp>
        <p:nvSpPr>
          <p:cNvPr id="85" name="TextBox 84">
            <a:extLst>
              <a:ext uri="{FF2B5EF4-FFF2-40B4-BE49-F238E27FC236}">
                <a16:creationId xmlns:a16="http://schemas.microsoft.com/office/drawing/2014/main" id="{3964CFDA-5BA3-4728-B195-B94C60A041C4}"/>
              </a:ext>
            </a:extLst>
          </p:cNvPr>
          <p:cNvSpPr txBox="1"/>
          <p:nvPr/>
        </p:nvSpPr>
        <p:spPr>
          <a:xfrm>
            <a:off x="8120063" y="5389563"/>
            <a:ext cx="1050925" cy="708025"/>
          </a:xfrm>
          <a:prstGeom prst="rect">
            <a:avLst/>
          </a:prstGeom>
          <a:noFill/>
        </p:spPr>
        <p:txBody>
          <a:bodyPr wrap="none">
            <a:spAutoFit/>
          </a:bodyPr>
          <a:lstStyle/>
          <a:p>
            <a:pPr eaLnBrk="1" fontAlgn="auto" hangingPunct="1">
              <a:spcBef>
                <a:spcPts val="0"/>
              </a:spcBef>
              <a:spcAft>
                <a:spcPts val="0"/>
              </a:spcAft>
              <a:defRPr/>
            </a:pPr>
            <a:r>
              <a:rPr lang="id-ID" sz="4000" b="1" dirty="0">
                <a:latin typeface="+mj-lt"/>
              </a:rPr>
              <a:t>68%</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up)">
                                      <p:cBhvr>
                                        <p:cTn id="7" dur="500"/>
                                        <p:tgtEl>
                                          <p:spTgt spid="69"/>
                                        </p:tgtEl>
                                      </p:cBhvr>
                                    </p:animEffect>
                                  </p:childTnLst>
                                </p:cTn>
                              </p:par>
                              <p:par>
                                <p:cTn id="8" presetID="16" presetClass="entr" presetSubtype="37" fill="hold"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barn(outVertical)">
                                      <p:cBhvr>
                                        <p:cTn id="10" dur="500"/>
                                        <p:tgtEl>
                                          <p:spTgt spid="70"/>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1000"/>
                                        <p:tgtEl>
                                          <p:spTgt spid="71"/>
                                        </p:tgtEl>
                                      </p:cBhvr>
                                    </p:animEffect>
                                    <p:anim calcmode="lin" valueType="num">
                                      <p:cBhvr>
                                        <p:cTn id="14" dur="1000" fill="hold"/>
                                        <p:tgtEl>
                                          <p:spTgt spid="71"/>
                                        </p:tgtEl>
                                        <p:attrNameLst>
                                          <p:attrName>ppt_x</p:attrName>
                                        </p:attrNameLst>
                                      </p:cBhvr>
                                      <p:tavLst>
                                        <p:tav tm="0">
                                          <p:val>
                                            <p:strVal val="#ppt_x"/>
                                          </p:val>
                                        </p:tav>
                                        <p:tav tm="100000">
                                          <p:val>
                                            <p:strVal val="#ppt_x"/>
                                          </p:val>
                                        </p:tav>
                                      </p:tavLst>
                                    </p:anim>
                                    <p:anim calcmode="lin" valueType="num">
                                      <p:cBhvr>
                                        <p:cTn id="15" dur="900" decel="100000" fill="hold"/>
                                        <p:tgtEl>
                                          <p:spTgt spid="7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par>
                          <p:cTn id="23" fill="hold" nodeType="afterGroup">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72"/>
                                        </p:tgtEl>
                                        <p:attrNameLst>
                                          <p:attrName>style.visibility</p:attrName>
                                        </p:attrNameLst>
                                      </p:cBhvr>
                                      <p:to>
                                        <p:strVal val="visible"/>
                                      </p:to>
                                    </p:set>
                                    <p:animEffect transition="in" filter="wipe(left)">
                                      <p:cBhvr>
                                        <p:cTn id="26" dur="500"/>
                                        <p:tgtEl>
                                          <p:spTgt spid="72"/>
                                        </p:tgtEl>
                                      </p:cBhvr>
                                    </p:animEffect>
                                  </p:childTnLst>
                                </p:cTn>
                              </p:par>
                            </p:childTnLst>
                          </p:cTn>
                        </p:par>
                        <p:par>
                          <p:cTn id="27" fill="hold" nodeType="afterGroup">
                            <p:stCondLst>
                              <p:cond delay="2000"/>
                            </p:stCondLst>
                            <p:childTnLst>
                              <p:par>
                                <p:cTn id="28" presetID="10" presetClass="entr" presetSubtype="0" fill="hold" nodeType="after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fade">
                                      <p:cBhvr>
                                        <p:cTn id="30" dur="500"/>
                                        <p:tgtEl>
                                          <p:spTgt spid="75"/>
                                        </p:tgtEl>
                                      </p:cBhvr>
                                    </p:animEffect>
                                  </p:childTnLst>
                                </p:cTn>
                              </p:par>
                            </p:childTnLst>
                          </p:cTn>
                        </p:par>
                        <p:par>
                          <p:cTn id="31" fill="hold" nodeType="afterGroup">
                            <p:stCondLst>
                              <p:cond delay="2500"/>
                            </p:stCondLst>
                            <p:childTnLst>
                              <p:par>
                                <p:cTn id="32" presetID="10" presetClass="entr" presetSubtype="0" fill="hold" nodeType="after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fade">
                                      <p:cBhvr>
                                        <p:cTn id="34" dur="500"/>
                                        <p:tgtEl>
                                          <p:spTgt spid="73"/>
                                        </p:tgtEl>
                                      </p:cBhvr>
                                    </p:animEffect>
                                  </p:childTnLst>
                                </p:cTn>
                              </p:par>
                            </p:childTnLst>
                          </p:cTn>
                        </p:par>
                        <p:par>
                          <p:cTn id="35" fill="hold" nodeType="afterGroup">
                            <p:stCondLst>
                              <p:cond delay="3000"/>
                            </p:stCondLst>
                            <p:childTnLst>
                              <p:par>
                                <p:cTn id="36" presetID="10" presetClass="entr" presetSubtype="0" fill="hold" nodeType="after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fade">
                                      <p:cBhvr>
                                        <p:cTn id="38" dur="500"/>
                                        <p:tgtEl>
                                          <p:spTgt spid="74"/>
                                        </p:tgtEl>
                                      </p:cBhvr>
                                    </p:animEffect>
                                  </p:childTnLst>
                                </p:cTn>
                              </p:par>
                            </p:childTnLst>
                          </p:cTn>
                        </p:par>
                        <p:par>
                          <p:cTn id="39" fill="hold" nodeType="afterGroup">
                            <p:stCondLst>
                              <p:cond delay="3500"/>
                            </p:stCondLst>
                            <p:childTnLst>
                              <p:par>
                                <p:cTn id="40" presetID="10" presetClass="entr" presetSubtype="0" fill="hold"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nodeType="afterGroup">
                            <p:stCondLst>
                              <p:cond delay="4000"/>
                            </p:stCondLst>
                            <p:childTnLst>
                              <p:par>
                                <p:cTn id="44" presetID="41" presetClass="entr" presetSubtype="0" fill="hold" grpId="0" nodeType="afterEffect">
                                  <p:stCondLst>
                                    <p:cond delay="0"/>
                                  </p:stCondLst>
                                  <p:iterate type="lt">
                                    <p:tmPct val="10000"/>
                                  </p:iterate>
                                  <p:childTnLst>
                                    <p:set>
                                      <p:cBhvr>
                                        <p:cTn id="45" dur="1" fill="hold">
                                          <p:stCondLst>
                                            <p:cond delay="0"/>
                                          </p:stCondLst>
                                        </p:cTn>
                                        <p:tgtEl>
                                          <p:spTgt spid="85"/>
                                        </p:tgtEl>
                                        <p:attrNameLst>
                                          <p:attrName>style.visibility</p:attrName>
                                        </p:attrNameLst>
                                      </p:cBhvr>
                                      <p:to>
                                        <p:strVal val="visible"/>
                                      </p:to>
                                    </p:set>
                                    <p:anim calcmode="lin" valueType="num">
                                      <p:cBhvr>
                                        <p:cTn id="46" dur="250" fill="hold"/>
                                        <p:tgtEl>
                                          <p:spTgt spid="85"/>
                                        </p:tgtEl>
                                        <p:attrNameLst>
                                          <p:attrName>ppt_x</p:attrName>
                                        </p:attrNameLst>
                                      </p:cBhvr>
                                      <p:tavLst>
                                        <p:tav tm="0">
                                          <p:val>
                                            <p:strVal val="#ppt_x"/>
                                          </p:val>
                                        </p:tav>
                                        <p:tav tm="50000">
                                          <p:val>
                                            <p:strVal val="#ppt_x+.1"/>
                                          </p:val>
                                        </p:tav>
                                        <p:tav tm="100000">
                                          <p:val>
                                            <p:strVal val="#ppt_x"/>
                                          </p:val>
                                        </p:tav>
                                      </p:tavLst>
                                    </p:anim>
                                    <p:anim calcmode="lin" valueType="num">
                                      <p:cBhvr>
                                        <p:cTn id="47" dur="250" fill="hold"/>
                                        <p:tgtEl>
                                          <p:spTgt spid="85"/>
                                        </p:tgtEl>
                                        <p:attrNameLst>
                                          <p:attrName>ppt_y</p:attrName>
                                        </p:attrNameLst>
                                      </p:cBhvr>
                                      <p:tavLst>
                                        <p:tav tm="0">
                                          <p:val>
                                            <p:strVal val="#ppt_y"/>
                                          </p:val>
                                        </p:tav>
                                        <p:tav tm="100000">
                                          <p:val>
                                            <p:strVal val="#ppt_y"/>
                                          </p:val>
                                        </p:tav>
                                      </p:tavLst>
                                    </p:anim>
                                    <p:anim calcmode="lin" valueType="num">
                                      <p:cBhvr>
                                        <p:cTn id="48" dur="250" fill="hold"/>
                                        <p:tgtEl>
                                          <p:spTgt spid="85"/>
                                        </p:tgtEl>
                                        <p:attrNameLst>
                                          <p:attrName>ppt_h</p:attrName>
                                        </p:attrNameLst>
                                      </p:cBhvr>
                                      <p:tavLst>
                                        <p:tav tm="0">
                                          <p:val>
                                            <p:strVal val="#ppt_h/10"/>
                                          </p:val>
                                        </p:tav>
                                        <p:tav tm="50000">
                                          <p:val>
                                            <p:strVal val="#ppt_h+.01"/>
                                          </p:val>
                                        </p:tav>
                                        <p:tav tm="100000">
                                          <p:val>
                                            <p:strVal val="#ppt_h"/>
                                          </p:val>
                                        </p:tav>
                                      </p:tavLst>
                                    </p:anim>
                                    <p:anim calcmode="lin" valueType="num">
                                      <p:cBhvr>
                                        <p:cTn id="49" dur="250" fill="hold"/>
                                        <p:tgtEl>
                                          <p:spTgt spid="85"/>
                                        </p:tgtEl>
                                        <p:attrNameLst>
                                          <p:attrName>ppt_w</p:attrName>
                                        </p:attrNameLst>
                                      </p:cBhvr>
                                      <p:tavLst>
                                        <p:tav tm="0">
                                          <p:val>
                                            <p:strVal val="#ppt_w/10"/>
                                          </p:val>
                                        </p:tav>
                                        <p:tav tm="50000">
                                          <p:val>
                                            <p:strVal val="#ppt_w+.01"/>
                                          </p:val>
                                        </p:tav>
                                        <p:tav tm="100000">
                                          <p:val>
                                            <p:strVal val="#ppt_w"/>
                                          </p:val>
                                        </p:tav>
                                      </p:tavLst>
                                    </p:anim>
                                    <p:animEffect transition="in" filter="fade">
                                      <p:cBhvr>
                                        <p:cTn id="50" dur="250" tmFilter="0,0; .5, 1; 1, 1"/>
                                        <p:tgtEl>
                                          <p:spTgt spid="8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animEffect transition="in" filter="wipe(left)">
                                      <p:cBhvr>
                                        <p:cTn id="53" dur="500"/>
                                        <p:tgtEl>
                                          <p:spTgt spid="84"/>
                                        </p:tgtEl>
                                      </p:cBhvr>
                                    </p:animEffect>
                                  </p:childTnLst>
                                </p:cTn>
                              </p:par>
                            </p:childTnLst>
                          </p:cTn>
                        </p:par>
                        <p:par>
                          <p:cTn id="54" fill="hold" nodeType="afterGroup">
                            <p:stCondLst>
                              <p:cond delay="4500"/>
                            </p:stCondLst>
                            <p:childTnLst>
                              <p:par>
                                <p:cTn id="55" presetID="2" presetClass="exit" presetSubtype="1" fill="hold" grpId="1" nodeType="afterEffect">
                                  <p:stCondLst>
                                    <p:cond delay="0"/>
                                  </p:stCondLst>
                                  <p:childTnLst>
                                    <p:anim calcmode="lin" valueType="num">
                                      <p:cBhvr additive="base">
                                        <p:cTn id="56" dur="500"/>
                                        <p:tgtEl>
                                          <p:spTgt spid="69"/>
                                        </p:tgtEl>
                                        <p:attrNameLst>
                                          <p:attrName>ppt_x</p:attrName>
                                        </p:attrNameLst>
                                      </p:cBhvr>
                                      <p:tavLst>
                                        <p:tav tm="0">
                                          <p:val>
                                            <p:strVal val="ppt_x"/>
                                          </p:val>
                                        </p:tav>
                                        <p:tav tm="100000">
                                          <p:val>
                                            <p:strVal val="ppt_x"/>
                                          </p:val>
                                        </p:tav>
                                      </p:tavLst>
                                    </p:anim>
                                    <p:anim calcmode="lin" valueType="num">
                                      <p:cBhvr additive="base">
                                        <p:cTn id="57" dur="500"/>
                                        <p:tgtEl>
                                          <p:spTgt spid="69"/>
                                        </p:tgtEl>
                                        <p:attrNameLst>
                                          <p:attrName>ppt_y</p:attrName>
                                        </p:attrNameLst>
                                      </p:cBhvr>
                                      <p:tavLst>
                                        <p:tav tm="0">
                                          <p:val>
                                            <p:strVal val="ppt_y"/>
                                          </p:val>
                                        </p:tav>
                                        <p:tav tm="100000">
                                          <p:val>
                                            <p:strVal val="0-ppt_h/2"/>
                                          </p:val>
                                        </p:tav>
                                      </p:tavLst>
                                    </p:anim>
                                    <p:set>
                                      <p:cBhvr>
                                        <p:cTn id="58" dur="1" fill="hold">
                                          <p:stCondLst>
                                            <p:cond delay="499"/>
                                          </p:stCondLst>
                                        </p:cTn>
                                        <p:tgtEl>
                                          <p:spTgt spid="69"/>
                                        </p:tgtEl>
                                        <p:attrNameLst>
                                          <p:attrName>style.visibility</p:attrName>
                                        </p:attrNameLst>
                                      </p:cBhvr>
                                      <p:to>
                                        <p:strVal val="hidden"/>
                                      </p:to>
                                    </p:set>
                                  </p:childTnLst>
                                </p:cTn>
                              </p:par>
                              <p:par>
                                <p:cTn id="59" presetID="2" presetClass="exit" presetSubtype="1" fill="hold" nodeType="withEffect">
                                  <p:stCondLst>
                                    <p:cond delay="0"/>
                                  </p:stCondLst>
                                  <p:childTnLst>
                                    <p:anim calcmode="lin" valueType="num">
                                      <p:cBhvr additive="base">
                                        <p:cTn id="60" dur="500"/>
                                        <p:tgtEl>
                                          <p:spTgt spid="70"/>
                                        </p:tgtEl>
                                        <p:attrNameLst>
                                          <p:attrName>ppt_x</p:attrName>
                                        </p:attrNameLst>
                                      </p:cBhvr>
                                      <p:tavLst>
                                        <p:tav tm="0">
                                          <p:val>
                                            <p:strVal val="ppt_x"/>
                                          </p:val>
                                        </p:tav>
                                        <p:tav tm="100000">
                                          <p:val>
                                            <p:strVal val="ppt_x"/>
                                          </p:val>
                                        </p:tav>
                                      </p:tavLst>
                                    </p:anim>
                                    <p:anim calcmode="lin" valueType="num">
                                      <p:cBhvr additive="base">
                                        <p:cTn id="61" dur="500"/>
                                        <p:tgtEl>
                                          <p:spTgt spid="70"/>
                                        </p:tgtEl>
                                        <p:attrNameLst>
                                          <p:attrName>ppt_y</p:attrName>
                                        </p:attrNameLst>
                                      </p:cBhvr>
                                      <p:tavLst>
                                        <p:tav tm="0">
                                          <p:val>
                                            <p:strVal val="ppt_y"/>
                                          </p:val>
                                        </p:tav>
                                        <p:tav tm="100000">
                                          <p:val>
                                            <p:strVal val="0-ppt_h/2"/>
                                          </p:val>
                                        </p:tav>
                                      </p:tavLst>
                                    </p:anim>
                                    <p:set>
                                      <p:cBhvr>
                                        <p:cTn id="62" dur="1" fill="hold">
                                          <p:stCondLst>
                                            <p:cond delay="499"/>
                                          </p:stCondLst>
                                        </p:cTn>
                                        <p:tgtEl>
                                          <p:spTgt spid="70"/>
                                        </p:tgtEl>
                                        <p:attrNameLst>
                                          <p:attrName>style.visibility</p:attrName>
                                        </p:attrNameLst>
                                      </p:cBhvr>
                                      <p:to>
                                        <p:strVal val="hidden"/>
                                      </p:to>
                                    </p:set>
                                  </p:childTnLst>
                                </p:cTn>
                              </p:par>
                              <p:par>
                                <p:cTn id="63" presetID="2" presetClass="exit" presetSubtype="1" fill="hold" grpId="1" nodeType="withEffect">
                                  <p:stCondLst>
                                    <p:cond delay="0"/>
                                  </p:stCondLst>
                                  <p:childTnLst>
                                    <p:anim calcmode="lin" valueType="num">
                                      <p:cBhvr additive="base">
                                        <p:cTn id="64" dur="500"/>
                                        <p:tgtEl>
                                          <p:spTgt spid="71"/>
                                        </p:tgtEl>
                                        <p:attrNameLst>
                                          <p:attrName>ppt_x</p:attrName>
                                        </p:attrNameLst>
                                      </p:cBhvr>
                                      <p:tavLst>
                                        <p:tav tm="0">
                                          <p:val>
                                            <p:strVal val="ppt_x"/>
                                          </p:val>
                                        </p:tav>
                                        <p:tav tm="100000">
                                          <p:val>
                                            <p:strVal val="ppt_x"/>
                                          </p:val>
                                        </p:tav>
                                      </p:tavLst>
                                    </p:anim>
                                    <p:anim calcmode="lin" valueType="num">
                                      <p:cBhvr additive="base">
                                        <p:cTn id="65" dur="500"/>
                                        <p:tgtEl>
                                          <p:spTgt spid="71"/>
                                        </p:tgtEl>
                                        <p:attrNameLst>
                                          <p:attrName>ppt_y</p:attrName>
                                        </p:attrNameLst>
                                      </p:cBhvr>
                                      <p:tavLst>
                                        <p:tav tm="0">
                                          <p:val>
                                            <p:strVal val="ppt_y"/>
                                          </p:val>
                                        </p:tav>
                                        <p:tav tm="100000">
                                          <p:val>
                                            <p:strVal val="0-ppt_h/2"/>
                                          </p:val>
                                        </p:tav>
                                      </p:tavLst>
                                    </p:anim>
                                    <p:set>
                                      <p:cBhvr>
                                        <p:cTn id="66" dur="1" fill="hold">
                                          <p:stCondLst>
                                            <p:cond delay="499"/>
                                          </p:stCondLst>
                                        </p:cTn>
                                        <p:tgtEl>
                                          <p:spTgt spid="71"/>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2"/>
                                        </p:tgtEl>
                                        <p:attrNameLst>
                                          <p:attrName>ppt_x</p:attrName>
                                        </p:attrNameLst>
                                      </p:cBhvr>
                                      <p:tavLst>
                                        <p:tav tm="0">
                                          <p:val>
                                            <p:strVal val="ppt_x"/>
                                          </p:val>
                                        </p:tav>
                                        <p:tav tm="100000">
                                          <p:val>
                                            <p:strVal val="ppt_x"/>
                                          </p:val>
                                        </p:tav>
                                      </p:tavLst>
                                    </p:anim>
                                    <p:anim calcmode="lin" valueType="num">
                                      <p:cBhvr additive="base">
                                        <p:cTn id="69" dur="500"/>
                                        <p:tgtEl>
                                          <p:spTgt spid="2"/>
                                        </p:tgtEl>
                                        <p:attrNameLst>
                                          <p:attrName>ppt_y</p:attrName>
                                        </p:attrNameLst>
                                      </p:cBhvr>
                                      <p:tavLst>
                                        <p:tav tm="0">
                                          <p:val>
                                            <p:strVal val="ppt_y"/>
                                          </p:val>
                                        </p:tav>
                                        <p:tav tm="100000">
                                          <p:val>
                                            <p:strVal val="0-ppt_h/2"/>
                                          </p:val>
                                        </p:tav>
                                      </p:tavLst>
                                    </p:anim>
                                    <p:set>
                                      <p:cBhvr>
                                        <p:cTn id="70" dur="1" fill="hold">
                                          <p:stCondLst>
                                            <p:cond delay="499"/>
                                          </p:stCondLst>
                                        </p:cTn>
                                        <p:tgtEl>
                                          <p:spTgt spid="2"/>
                                        </p:tgtEl>
                                        <p:attrNameLst>
                                          <p:attrName>style.visibility</p:attrName>
                                        </p:attrNameLst>
                                      </p:cBhvr>
                                      <p:to>
                                        <p:strVal val="hidden"/>
                                      </p:to>
                                    </p:set>
                                  </p:childTnLst>
                                </p:cTn>
                              </p:par>
                              <p:par>
                                <p:cTn id="71" presetID="2" presetClass="exit" presetSubtype="1" fill="hold" grpId="1" nodeType="withEffect">
                                  <p:stCondLst>
                                    <p:cond delay="0"/>
                                  </p:stCondLst>
                                  <p:childTnLst>
                                    <p:anim calcmode="lin" valueType="num">
                                      <p:cBhvr additive="base">
                                        <p:cTn id="72" dur="500"/>
                                        <p:tgtEl>
                                          <p:spTgt spid="72"/>
                                        </p:tgtEl>
                                        <p:attrNameLst>
                                          <p:attrName>ppt_x</p:attrName>
                                        </p:attrNameLst>
                                      </p:cBhvr>
                                      <p:tavLst>
                                        <p:tav tm="0">
                                          <p:val>
                                            <p:strVal val="ppt_x"/>
                                          </p:val>
                                        </p:tav>
                                        <p:tav tm="100000">
                                          <p:val>
                                            <p:strVal val="ppt_x"/>
                                          </p:val>
                                        </p:tav>
                                      </p:tavLst>
                                    </p:anim>
                                    <p:anim calcmode="lin" valueType="num">
                                      <p:cBhvr additive="base">
                                        <p:cTn id="73" dur="500"/>
                                        <p:tgtEl>
                                          <p:spTgt spid="72"/>
                                        </p:tgtEl>
                                        <p:attrNameLst>
                                          <p:attrName>ppt_y</p:attrName>
                                        </p:attrNameLst>
                                      </p:cBhvr>
                                      <p:tavLst>
                                        <p:tav tm="0">
                                          <p:val>
                                            <p:strVal val="ppt_y"/>
                                          </p:val>
                                        </p:tav>
                                        <p:tav tm="100000">
                                          <p:val>
                                            <p:strVal val="0-ppt_h/2"/>
                                          </p:val>
                                        </p:tav>
                                      </p:tavLst>
                                    </p:anim>
                                    <p:set>
                                      <p:cBhvr>
                                        <p:cTn id="74" dur="1" fill="hold">
                                          <p:stCondLst>
                                            <p:cond delay="499"/>
                                          </p:stCondLst>
                                        </p:cTn>
                                        <p:tgtEl>
                                          <p:spTgt spid="72"/>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75"/>
                                        </p:tgtEl>
                                        <p:attrNameLst>
                                          <p:attrName>ppt_x</p:attrName>
                                        </p:attrNameLst>
                                      </p:cBhvr>
                                      <p:tavLst>
                                        <p:tav tm="0">
                                          <p:val>
                                            <p:strVal val="ppt_x"/>
                                          </p:val>
                                        </p:tav>
                                        <p:tav tm="100000">
                                          <p:val>
                                            <p:strVal val="ppt_x"/>
                                          </p:val>
                                        </p:tav>
                                      </p:tavLst>
                                    </p:anim>
                                    <p:anim calcmode="lin" valueType="num">
                                      <p:cBhvr additive="base">
                                        <p:cTn id="77" dur="500"/>
                                        <p:tgtEl>
                                          <p:spTgt spid="75"/>
                                        </p:tgtEl>
                                        <p:attrNameLst>
                                          <p:attrName>ppt_y</p:attrName>
                                        </p:attrNameLst>
                                      </p:cBhvr>
                                      <p:tavLst>
                                        <p:tav tm="0">
                                          <p:val>
                                            <p:strVal val="ppt_y"/>
                                          </p:val>
                                        </p:tav>
                                        <p:tav tm="100000">
                                          <p:val>
                                            <p:strVal val="0-ppt_h/2"/>
                                          </p:val>
                                        </p:tav>
                                      </p:tavLst>
                                    </p:anim>
                                    <p:set>
                                      <p:cBhvr>
                                        <p:cTn id="78" dur="1" fill="hold">
                                          <p:stCondLst>
                                            <p:cond delay="499"/>
                                          </p:stCondLst>
                                        </p:cTn>
                                        <p:tgtEl>
                                          <p:spTgt spid="75"/>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73"/>
                                        </p:tgtEl>
                                        <p:attrNameLst>
                                          <p:attrName>ppt_x</p:attrName>
                                        </p:attrNameLst>
                                      </p:cBhvr>
                                      <p:tavLst>
                                        <p:tav tm="0">
                                          <p:val>
                                            <p:strVal val="ppt_x"/>
                                          </p:val>
                                        </p:tav>
                                        <p:tav tm="100000">
                                          <p:val>
                                            <p:strVal val="ppt_x"/>
                                          </p:val>
                                        </p:tav>
                                      </p:tavLst>
                                    </p:anim>
                                    <p:anim calcmode="lin" valueType="num">
                                      <p:cBhvr additive="base">
                                        <p:cTn id="81" dur="500"/>
                                        <p:tgtEl>
                                          <p:spTgt spid="73"/>
                                        </p:tgtEl>
                                        <p:attrNameLst>
                                          <p:attrName>ppt_y</p:attrName>
                                        </p:attrNameLst>
                                      </p:cBhvr>
                                      <p:tavLst>
                                        <p:tav tm="0">
                                          <p:val>
                                            <p:strVal val="ppt_y"/>
                                          </p:val>
                                        </p:tav>
                                        <p:tav tm="100000">
                                          <p:val>
                                            <p:strVal val="0-ppt_h/2"/>
                                          </p:val>
                                        </p:tav>
                                      </p:tavLst>
                                    </p:anim>
                                    <p:set>
                                      <p:cBhvr>
                                        <p:cTn id="82" dur="1" fill="hold">
                                          <p:stCondLst>
                                            <p:cond delay="499"/>
                                          </p:stCondLst>
                                        </p:cTn>
                                        <p:tgtEl>
                                          <p:spTgt spid="73"/>
                                        </p:tgtEl>
                                        <p:attrNameLst>
                                          <p:attrName>style.visibility</p:attrName>
                                        </p:attrNameLst>
                                      </p:cBhvr>
                                      <p:to>
                                        <p:strVal val="hidden"/>
                                      </p:to>
                                    </p:set>
                                  </p:childTnLst>
                                </p:cTn>
                              </p:par>
                              <p:par>
                                <p:cTn id="83" presetID="2" presetClass="exit" presetSubtype="1" fill="hold" nodeType="withEffect">
                                  <p:stCondLst>
                                    <p:cond delay="0"/>
                                  </p:stCondLst>
                                  <p:childTnLst>
                                    <p:anim calcmode="lin" valueType="num">
                                      <p:cBhvr additive="base">
                                        <p:cTn id="84" dur="500"/>
                                        <p:tgtEl>
                                          <p:spTgt spid="74"/>
                                        </p:tgtEl>
                                        <p:attrNameLst>
                                          <p:attrName>ppt_x</p:attrName>
                                        </p:attrNameLst>
                                      </p:cBhvr>
                                      <p:tavLst>
                                        <p:tav tm="0">
                                          <p:val>
                                            <p:strVal val="ppt_x"/>
                                          </p:val>
                                        </p:tav>
                                        <p:tav tm="100000">
                                          <p:val>
                                            <p:strVal val="ppt_x"/>
                                          </p:val>
                                        </p:tav>
                                      </p:tavLst>
                                    </p:anim>
                                    <p:anim calcmode="lin" valueType="num">
                                      <p:cBhvr additive="base">
                                        <p:cTn id="85" dur="500"/>
                                        <p:tgtEl>
                                          <p:spTgt spid="74"/>
                                        </p:tgtEl>
                                        <p:attrNameLst>
                                          <p:attrName>ppt_y</p:attrName>
                                        </p:attrNameLst>
                                      </p:cBhvr>
                                      <p:tavLst>
                                        <p:tav tm="0">
                                          <p:val>
                                            <p:strVal val="ppt_y"/>
                                          </p:val>
                                        </p:tav>
                                        <p:tav tm="100000">
                                          <p:val>
                                            <p:strVal val="0-ppt_h/2"/>
                                          </p:val>
                                        </p:tav>
                                      </p:tavLst>
                                    </p:anim>
                                    <p:set>
                                      <p:cBhvr>
                                        <p:cTn id="86" dur="1" fill="hold">
                                          <p:stCondLst>
                                            <p:cond delay="499"/>
                                          </p:stCondLst>
                                        </p:cTn>
                                        <p:tgtEl>
                                          <p:spTgt spid="74"/>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79"/>
                                        </p:tgtEl>
                                        <p:attrNameLst>
                                          <p:attrName>ppt_x</p:attrName>
                                        </p:attrNameLst>
                                      </p:cBhvr>
                                      <p:tavLst>
                                        <p:tav tm="0">
                                          <p:val>
                                            <p:strVal val="ppt_x"/>
                                          </p:val>
                                        </p:tav>
                                        <p:tav tm="100000">
                                          <p:val>
                                            <p:strVal val="ppt_x"/>
                                          </p:val>
                                        </p:tav>
                                      </p:tavLst>
                                    </p:anim>
                                    <p:anim calcmode="lin" valueType="num">
                                      <p:cBhvr additive="base">
                                        <p:cTn id="89" dur="500"/>
                                        <p:tgtEl>
                                          <p:spTgt spid="79"/>
                                        </p:tgtEl>
                                        <p:attrNameLst>
                                          <p:attrName>ppt_y</p:attrName>
                                        </p:attrNameLst>
                                      </p:cBhvr>
                                      <p:tavLst>
                                        <p:tav tm="0">
                                          <p:val>
                                            <p:strVal val="ppt_y"/>
                                          </p:val>
                                        </p:tav>
                                        <p:tav tm="100000">
                                          <p:val>
                                            <p:strVal val="0-ppt_h/2"/>
                                          </p:val>
                                        </p:tav>
                                      </p:tavLst>
                                    </p:anim>
                                    <p:set>
                                      <p:cBhvr>
                                        <p:cTn id="90" dur="1" fill="hold">
                                          <p:stCondLst>
                                            <p:cond delay="499"/>
                                          </p:stCondLst>
                                        </p:cTn>
                                        <p:tgtEl>
                                          <p:spTgt spid="79"/>
                                        </p:tgtEl>
                                        <p:attrNameLst>
                                          <p:attrName>style.visibility</p:attrName>
                                        </p:attrNameLst>
                                      </p:cBhvr>
                                      <p:to>
                                        <p:strVal val="hidden"/>
                                      </p:to>
                                    </p:set>
                                  </p:childTnLst>
                                </p:cTn>
                              </p:par>
                              <p:par>
                                <p:cTn id="91" presetID="2" presetClass="exit" presetSubtype="1" fill="hold" grpId="1" nodeType="withEffect">
                                  <p:stCondLst>
                                    <p:cond delay="0"/>
                                  </p:stCondLst>
                                  <p:iterate type="lt">
                                    <p:tmPct val="0"/>
                                  </p:iterate>
                                  <p:childTnLst>
                                    <p:anim calcmode="lin" valueType="num">
                                      <p:cBhvr additive="base">
                                        <p:cTn id="92" dur="500"/>
                                        <p:tgtEl>
                                          <p:spTgt spid="85"/>
                                        </p:tgtEl>
                                        <p:attrNameLst>
                                          <p:attrName>ppt_x</p:attrName>
                                        </p:attrNameLst>
                                      </p:cBhvr>
                                      <p:tavLst>
                                        <p:tav tm="0">
                                          <p:val>
                                            <p:strVal val="ppt_x"/>
                                          </p:val>
                                        </p:tav>
                                        <p:tav tm="100000">
                                          <p:val>
                                            <p:strVal val="ppt_x"/>
                                          </p:val>
                                        </p:tav>
                                      </p:tavLst>
                                    </p:anim>
                                    <p:anim calcmode="lin" valueType="num">
                                      <p:cBhvr additive="base">
                                        <p:cTn id="93" dur="500"/>
                                        <p:tgtEl>
                                          <p:spTgt spid="85"/>
                                        </p:tgtEl>
                                        <p:attrNameLst>
                                          <p:attrName>ppt_y</p:attrName>
                                        </p:attrNameLst>
                                      </p:cBhvr>
                                      <p:tavLst>
                                        <p:tav tm="0">
                                          <p:val>
                                            <p:strVal val="ppt_y"/>
                                          </p:val>
                                        </p:tav>
                                        <p:tav tm="100000">
                                          <p:val>
                                            <p:strVal val="0-ppt_h/2"/>
                                          </p:val>
                                        </p:tav>
                                      </p:tavLst>
                                    </p:anim>
                                    <p:set>
                                      <p:cBhvr>
                                        <p:cTn id="94" dur="1" fill="hold">
                                          <p:stCondLst>
                                            <p:cond delay="499"/>
                                          </p:stCondLst>
                                        </p:cTn>
                                        <p:tgtEl>
                                          <p:spTgt spid="85"/>
                                        </p:tgtEl>
                                        <p:attrNameLst>
                                          <p:attrName>style.visibility</p:attrName>
                                        </p:attrNameLst>
                                      </p:cBhvr>
                                      <p:to>
                                        <p:strVal val="hidden"/>
                                      </p:to>
                                    </p:set>
                                  </p:childTnLst>
                                </p:cTn>
                              </p:par>
                              <p:par>
                                <p:cTn id="95" presetID="2" presetClass="exit" presetSubtype="1" fill="hold" grpId="1" nodeType="withEffect">
                                  <p:stCondLst>
                                    <p:cond delay="0"/>
                                  </p:stCondLst>
                                  <p:childTnLst>
                                    <p:anim calcmode="lin" valueType="num">
                                      <p:cBhvr additive="base">
                                        <p:cTn id="96" dur="500"/>
                                        <p:tgtEl>
                                          <p:spTgt spid="84"/>
                                        </p:tgtEl>
                                        <p:attrNameLst>
                                          <p:attrName>ppt_x</p:attrName>
                                        </p:attrNameLst>
                                      </p:cBhvr>
                                      <p:tavLst>
                                        <p:tav tm="0">
                                          <p:val>
                                            <p:strVal val="ppt_x"/>
                                          </p:val>
                                        </p:tav>
                                        <p:tav tm="100000">
                                          <p:val>
                                            <p:strVal val="ppt_x"/>
                                          </p:val>
                                        </p:tav>
                                      </p:tavLst>
                                    </p:anim>
                                    <p:anim calcmode="lin" valueType="num">
                                      <p:cBhvr additive="base">
                                        <p:cTn id="97" dur="500"/>
                                        <p:tgtEl>
                                          <p:spTgt spid="84"/>
                                        </p:tgtEl>
                                        <p:attrNameLst>
                                          <p:attrName>ppt_y</p:attrName>
                                        </p:attrNameLst>
                                      </p:cBhvr>
                                      <p:tavLst>
                                        <p:tav tm="0">
                                          <p:val>
                                            <p:strVal val="ppt_y"/>
                                          </p:val>
                                        </p:tav>
                                        <p:tav tm="100000">
                                          <p:val>
                                            <p:strVal val="0-ppt_h/2"/>
                                          </p:val>
                                        </p:tav>
                                      </p:tavLst>
                                    </p:anim>
                                    <p:set>
                                      <p:cBhvr>
                                        <p:cTn id="98" dur="1" fill="hold">
                                          <p:stCondLst>
                                            <p:cond delay="499"/>
                                          </p:stCondLst>
                                        </p:cTn>
                                        <p:tgtEl>
                                          <p:spTgt spid="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69" grpId="1"/>
      <p:bldP spid="71" grpId="0"/>
      <p:bldP spid="71" grpId="1"/>
      <p:bldP spid="72" grpId="0"/>
      <p:bldP spid="72" grpId="1"/>
      <p:bldP spid="84" grpId="0"/>
      <p:bldP spid="84" grpId="1"/>
      <p:bldP spid="85" grpId="0"/>
      <p:bldP spid="85" grpId="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3EC600E-2E79-48E6-B837-21B6F15CA35B}"/>
              </a:ext>
            </a:extLst>
          </p:cNvPr>
          <p:cNvGrpSpPr>
            <a:grpSpLocks/>
          </p:cNvGrpSpPr>
          <p:nvPr/>
        </p:nvGrpSpPr>
        <p:grpSpPr bwMode="auto">
          <a:xfrm>
            <a:off x="5903913" y="2355850"/>
            <a:ext cx="4298950" cy="4021138"/>
            <a:chOff x="6834188" y="1416051"/>
            <a:chExt cx="4375149" cy="4094163"/>
          </a:xfrm>
        </p:grpSpPr>
        <p:sp>
          <p:nvSpPr>
            <p:cNvPr id="3" name="Freeform 5">
              <a:extLst>
                <a:ext uri="{FF2B5EF4-FFF2-40B4-BE49-F238E27FC236}">
                  <a16:creationId xmlns:a16="http://schemas.microsoft.com/office/drawing/2014/main" id="{94AF2634-7B5D-4A25-87EB-D67C046D3C87}"/>
                </a:ext>
              </a:extLst>
            </p:cNvPr>
            <p:cNvSpPr>
              <a:spLocks/>
            </p:cNvSpPr>
            <p:nvPr/>
          </p:nvSpPr>
          <p:spPr bwMode="auto">
            <a:xfrm>
              <a:off x="8714791" y="1461308"/>
              <a:ext cx="67857" cy="35559"/>
            </a:xfrm>
            <a:custGeom>
              <a:avLst/>
              <a:gdLst>
                <a:gd name="T0" fmla="*/ 3 w 35"/>
                <a:gd name="T1" fmla="*/ 16 h 19"/>
                <a:gd name="T2" fmla="*/ 7 w 35"/>
                <a:gd name="T3" fmla="*/ 17 h 19"/>
                <a:gd name="T4" fmla="*/ 8 w 35"/>
                <a:gd name="T5" fmla="*/ 17 h 19"/>
                <a:gd name="T6" fmla="*/ 11 w 35"/>
                <a:gd name="T7" fmla="*/ 19 h 19"/>
                <a:gd name="T8" fmla="*/ 11 w 35"/>
                <a:gd name="T9" fmla="*/ 18 h 19"/>
                <a:gd name="T10" fmla="*/ 18 w 35"/>
                <a:gd name="T11" fmla="*/ 16 h 19"/>
                <a:gd name="T12" fmla="*/ 19 w 35"/>
                <a:gd name="T13" fmla="*/ 15 h 19"/>
                <a:gd name="T14" fmla="*/ 20 w 35"/>
                <a:gd name="T15" fmla="*/ 15 h 19"/>
                <a:gd name="T16" fmla="*/ 22 w 35"/>
                <a:gd name="T17" fmla="*/ 12 h 19"/>
                <a:gd name="T18" fmla="*/ 34 w 35"/>
                <a:gd name="T19" fmla="*/ 2 h 19"/>
                <a:gd name="T20" fmla="*/ 34 w 35"/>
                <a:gd name="T21" fmla="*/ 2 h 19"/>
                <a:gd name="T22" fmla="*/ 35 w 35"/>
                <a:gd name="T23" fmla="*/ 2 h 19"/>
                <a:gd name="T24" fmla="*/ 35 w 35"/>
                <a:gd name="T25" fmla="*/ 2 h 19"/>
                <a:gd name="T26" fmla="*/ 33 w 35"/>
                <a:gd name="T27" fmla="*/ 0 h 19"/>
                <a:gd name="T28" fmla="*/ 23 w 35"/>
                <a:gd name="T29" fmla="*/ 2 h 19"/>
                <a:gd name="T30" fmla="*/ 23 w 35"/>
                <a:gd name="T31" fmla="*/ 4 h 19"/>
                <a:gd name="T32" fmla="*/ 9 w 35"/>
                <a:gd name="T33" fmla="*/ 7 h 19"/>
                <a:gd name="T34" fmla="*/ 8 w 35"/>
                <a:gd name="T35" fmla="*/ 6 h 19"/>
                <a:gd name="T36" fmla="*/ 4 w 35"/>
                <a:gd name="T37" fmla="*/ 13 h 19"/>
                <a:gd name="T38" fmla="*/ 2 w 35"/>
                <a:gd name="T39" fmla="*/ 13 h 19"/>
                <a:gd name="T40" fmla="*/ 0 w 35"/>
                <a:gd name="T41" fmla="*/ 12 h 19"/>
                <a:gd name="T42" fmla="*/ 1 w 35"/>
                <a:gd name="T43" fmla="*/ 16 h 19"/>
                <a:gd name="T44" fmla="*/ 3 w 35"/>
                <a:gd name="T4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19">
                  <a:moveTo>
                    <a:pt x="3" y="16"/>
                  </a:moveTo>
                  <a:cubicBezTo>
                    <a:pt x="4" y="16"/>
                    <a:pt x="5" y="16"/>
                    <a:pt x="7" y="17"/>
                  </a:cubicBezTo>
                  <a:cubicBezTo>
                    <a:pt x="8" y="17"/>
                    <a:pt x="8" y="17"/>
                    <a:pt x="8" y="17"/>
                  </a:cubicBezTo>
                  <a:cubicBezTo>
                    <a:pt x="9" y="18"/>
                    <a:pt x="10" y="18"/>
                    <a:pt x="11" y="19"/>
                  </a:cubicBezTo>
                  <a:cubicBezTo>
                    <a:pt x="11" y="19"/>
                    <a:pt x="11" y="19"/>
                    <a:pt x="11" y="18"/>
                  </a:cubicBezTo>
                  <a:cubicBezTo>
                    <a:pt x="14" y="17"/>
                    <a:pt x="16" y="16"/>
                    <a:pt x="18" y="16"/>
                  </a:cubicBezTo>
                  <a:cubicBezTo>
                    <a:pt x="18" y="15"/>
                    <a:pt x="19" y="15"/>
                    <a:pt x="19" y="15"/>
                  </a:cubicBezTo>
                  <a:cubicBezTo>
                    <a:pt x="20" y="15"/>
                    <a:pt x="20" y="15"/>
                    <a:pt x="20" y="15"/>
                  </a:cubicBezTo>
                  <a:cubicBezTo>
                    <a:pt x="20" y="14"/>
                    <a:pt x="21" y="13"/>
                    <a:pt x="22" y="12"/>
                  </a:cubicBezTo>
                  <a:cubicBezTo>
                    <a:pt x="23" y="9"/>
                    <a:pt x="26" y="2"/>
                    <a:pt x="34" y="2"/>
                  </a:cubicBezTo>
                  <a:cubicBezTo>
                    <a:pt x="34" y="2"/>
                    <a:pt x="34" y="2"/>
                    <a:pt x="34" y="2"/>
                  </a:cubicBezTo>
                  <a:cubicBezTo>
                    <a:pt x="34" y="2"/>
                    <a:pt x="34" y="2"/>
                    <a:pt x="35" y="2"/>
                  </a:cubicBezTo>
                  <a:cubicBezTo>
                    <a:pt x="35" y="2"/>
                    <a:pt x="35" y="2"/>
                    <a:pt x="35" y="2"/>
                  </a:cubicBezTo>
                  <a:cubicBezTo>
                    <a:pt x="34" y="1"/>
                    <a:pt x="33" y="1"/>
                    <a:pt x="33" y="0"/>
                  </a:cubicBezTo>
                  <a:cubicBezTo>
                    <a:pt x="23" y="2"/>
                    <a:pt x="23" y="2"/>
                    <a:pt x="23" y="2"/>
                  </a:cubicBezTo>
                  <a:cubicBezTo>
                    <a:pt x="23" y="4"/>
                    <a:pt x="23" y="4"/>
                    <a:pt x="23" y="4"/>
                  </a:cubicBezTo>
                  <a:cubicBezTo>
                    <a:pt x="9" y="7"/>
                    <a:pt x="9" y="7"/>
                    <a:pt x="9" y="7"/>
                  </a:cubicBezTo>
                  <a:cubicBezTo>
                    <a:pt x="9" y="7"/>
                    <a:pt x="9" y="7"/>
                    <a:pt x="8" y="6"/>
                  </a:cubicBezTo>
                  <a:cubicBezTo>
                    <a:pt x="4" y="13"/>
                    <a:pt x="4" y="13"/>
                    <a:pt x="4" y="13"/>
                  </a:cubicBezTo>
                  <a:cubicBezTo>
                    <a:pt x="2" y="13"/>
                    <a:pt x="2" y="13"/>
                    <a:pt x="2" y="13"/>
                  </a:cubicBezTo>
                  <a:cubicBezTo>
                    <a:pt x="0" y="12"/>
                    <a:pt x="0" y="12"/>
                    <a:pt x="0" y="12"/>
                  </a:cubicBezTo>
                  <a:cubicBezTo>
                    <a:pt x="1" y="14"/>
                    <a:pt x="1" y="15"/>
                    <a:pt x="1" y="16"/>
                  </a:cubicBezTo>
                  <a:cubicBezTo>
                    <a:pt x="2" y="16"/>
                    <a:pt x="2" y="16"/>
                    <a:pt x="3" y="16"/>
                  </a:cubicBez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22F259EE-8556-4A45-BCCD-A6BAAB3243C7}"/>
                </a:ext>
              </a:extLst>
            </p:cNvPr>
            <p:cNvSpPr>
              <a:spLocks/>
            </p:cNvSpPr>
            <p:nvPr/>
          </p:nvSpPr>
          <p:spPr bwMode="auto">
            <a:xfrm>
              <a:off x="8535455" y="1475856"/>
              <a:ext cx="962921" cy="1659970"/>
            </a:xfrm>
            <a:custGeom>
              <a:avLst/>
              <a:gdLst>
                <a:gd name="T0" fmla="*/ 494 w 506"/>
                <a:gd name="T1" fmla="*/ 291 h 872"/>
                <a:gd name="T2" fmla="*/ 470 w 506"/>
                <a:gd name="T3" fmla="*/ 277 h 872"/>
                <a:gd name="T4" fmla="*/ 447 w 506"/>
                <a:gd name="T5" fmla="*/ 266 h 872"/>
                <a:gd name="T6" fmla="*/ 430 w 506"/>
                <a:gd name="T7" fmla="*/ 260 h 872"/>
                <a:gd name="T8" fmla="*/ 427 w 506"/>
                <a:gd name="T9" fmla="*/ 253 h 872"/>
                <a:gd name="T10" fmla="*/ 393 w 506"/>
                <a:gd name="T11" fmla="*/ 228 h 872"/>
                <a:gd name="T12" fmla="*/ 380 w 506"/>
                <a:gd name="T13" fmla="*/ 219 h 872"/>
                <a:gd name="T14" fmla="*/ 361 w 506"/>
                <a:gd name="T15" fmla="*/ 206 h 872"/>
                <a:gd name="T16" fmla="*/ 361 w 506"/>
                <a:gd name="T17" fmla="*/ 179 h 872"/>
                <a:gd name="T18" fmla="*/ 381 w 506"/>
                <a:gd name="T19" fmla="*/ 150 h 872"/>
                <a:gd name="T20" fmla="*/ 381 w 506"/>
                <a:gd name="T21" fmla="*/ 109 h 872"/>
                <a:gd name="T22" fmla="*/ 396 w 506"/>
                <a:gd name="T23" fmla="*/ 89 h 872"/>
                <a:gd name="T24" fmla="*/ 410 w 506"/>
                <a:gd name="T25" fmla="*/ 85 h 872"/>
                <a:gd name="T26" fmla="*/ 418 w 506"/>
                <a:gd name="T27" fmla="*/ 78 h 872"/>
                <a:gd name="T28" fmla="*/ 427 w 506"/>
                <a:gd name="T29" fmla="*/ 63 h 872"/>
                <a:gd name="T30" fmla="*/ 429 w 506"/>
                <a:gd name="T31" fmla="*/ 45 h 872"/>
                <a:gd name="T32" fmla="*/ 421 w 506"/>
                <a:gd name="T33" fmla="*/ 49 h 872"/>
                <a:gd name="T34" fmla="*/ 394 w 506"/>
                <a:gd name="T35" fmla="*/ 61 h 872"/>
                <a:gd name="T36" fmla="*/ 381 w 506"/>
                <a:gd name="T37" fmla="*/ 49 h 872"/>
                <a:gd name="T38" fmla="*/ 371 w 506"/>
                <a:gd name="T39" fmla="*/ 38 h 872"/>
                <a:gd name="T40" fmla="*/ 363 w 506"/>
                <a:gd name="T41" fmla="*/ 46 h 872"/>
                <a:gd name="T42" fmla="*/ 333 w 506"/>
                <a:gd name="T43" fmla="*/ 42 h 872"/>
                <a:gd name="T44" fmla="*/ 307 w 506"/>
                <a:gd name="T45" fmla="*/ 39 h 872"/>
                <a:gd name="T46" fmla="*/ 283 w 506"/>
                <a:gd name="T47" fmla="*/ 31 h 872"/>
                <a:gd name="T48" fmla="*/ 260 w 506"/>
                <a:gd name="T49" fmla="*/ 24 h 872"/>
                <a:gd name="T50" fmla="*/ 241 w 506"/>
                <a:gd name="T51" fmla="*/ 18 h 872"/>
                <a:gd name="T52" fmla="*/ 218 w 506"/>
                <a:gd name="T53" fmla="*/ 1 h 872"/>
                <a:gd name="T54" fmla="*/ 210 w 506"/>
                <a:gd name="T55" fmla="*/ 12 h 872"/>
                <a:gd name="T56" fmla="*/ 209 w 506"/>
                <a:gd name="T57" fmla="*/ 35 h 872"/>
                <a:gd name="T58" fmla="*/ 188 w 506"/>
                <a:gd name="T59" fmla="*/ 43 h 872"/>
                <a:gd name="T60" fmla="*/ 157 w 506"/>
                <a:gd name="T61" fmla="*/ 49 h 872"/>
                <a:gd name="T62" fmla="*/ 144 w 506"/>
                <a:gd name="T63" fmla="*/ 49 h 872"/>
                <a:gd name="T64" fmla="*/ 114 w 506"/>
                <a:gd name="T65" fmla="*/ 50 h 872"/>
                <a:gd name="T66" fmla="*/ 105 w 506"/>
                <a:gd name="T67" fmla="*/ 66 h 872"/>
                <a:gd name="T68" fmla="*/ 100 w 506"/>
                <a:gd name="T69" fmla="*/ 73 h 872"/>
                <a:gd name="T70" fmla="*/ 79 w 506"/>
                <a:gd name="T71" fmla="*/ 75 h 872"/>
                <a:gd name="T72" fmla="*/ 75 w 506"/>
                <a:gd name="T73" fmla="*/ 107 h 872"/>
                <a:gd name="T74" fmla="*/ 63 w 506"/>
                <a:gd name="T75" fmla="*/ 117 h 872"/>
                <a:gd name="T76" fmla="*/ 47 w 506"/>
                <a:gd name="T77" fmla="*/ 134 h 872"/>
                <a:gd name="T78" fmla="*/ 35 w 506"/>
                <a:gd name="T79" fmla="*/ 154 h 872"/>
                <a:gd name="T80" fmla="*/ 27 w 506"/>
                <a:gd name="T81" fmla="*/ 167 h 872"/>
                <a:gd name="T82" fmla="*/ 40 w 506"/>
                <a:gd name="T83" fmla="*/ 170 h 872"/>
                <a:gd name="T84" fmla="*/ 46 w 506"/>
                <a:gd name="T85" fmla="*/ 182 h 872"/>
                <a:gd name="T86" fmla="*/ 50 w 506"/>
                <a:gd name="T87" fmla="*/ 198 h 872"/>
                <a:gd name="T88" fmla="*/ 39 w 506"/>
                <a:gd name="T89" fmla="*/ 203 h 872"/>
                <a:gd name="T90" fmla="*/ 46 w 506"/>
                <a:gd name="T91" fmla="*/ 214 h 872"/>
                <a:gd name="T92" fmla="*/ 36 w 506"/>
                <a:gd name="T93" fmla="*/ 222 h 872"/>
                <a:gd name="T94" fmla="*/ 17 w 506"/>
                <a:gd name="T95" fmla="*/ 209 h 872"/>
                <a:gd name="T96" fmla="*/ 11 w 506"/>
                <a:gd name="T97" fmla="*/ 220 h 872"/>
                <a:gd name="T98" fmla="*/ 506 w 506"/>
                <a:gd name="T99"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872">
                  <a:moveTo>
                    <a:pt x="505" y="302"/>
                  </a:moveTo>
                  <a:cubicBezTo>
                    <a:pt x="503" y="300"/>
                    <a:pt x="501" y="298"/>
                    <a:pt x="499" y="295"/>
                  </a:cubicBezTo>
                  <a:cubicBezTo>
                    <a:pt x="498" y="293"/>
                    <a:pt x="497" y="293"/>
                    <a:pt x="495" y="292"/>
                  </a:cubicBezTo>
                  <a:cubicBezTo>
                    <a:pt x="494" y="291"/>
                    <a:pt x="494" y="291"/>
                    <a:pt x="494" y="291"/>
                  </a:cubicBezTo>
                  <a:cubicBezTo>
                    <a:pt x="492" y="290"/>
                    <a:pt x="490" y="288"/>
                    <a:pt x="489" y="287"/>
                  </a:cubicBezTo>
                  <a:cubicBezTo>
                    <a:pt x="484" y="285"/>
                    <a:pt x="479" y="282"/>
                    <a:pt x="475" y="279"/>
                  </a:cubicBezTo>
                  <a:cubicBezTo>
                    <a:pt x="474" y="279"/>
                    <a:pt x="473" y="278"/>
                    <a:pt x="472" y="277"/>
                  </a:cubicBezTo>
                  <a:cubicBezTo>
                    <a:pt x="472" y="277"/>
                    <a:pt x="471" y="277"/>
                    <a:pt x="470" y="277"/>
                  </a:cubicBezTo>
                  <a:cubicBezTo>
                    <a:pt x="468" y="276"/>
                    <a:pt x="463" y="275"/>
                    <a:pt x="460" y="270"/>
                  </a:cubicBezTo>
                  <a:cubicBezTo>
                    <a:pt x="457" y="265"/>
                    <a:pt x="456" y="265"/>
                    <a:pt x="454" y="265"/>
                  </a:cubicBezTo>
                  <a:cubicBezTo>
                    <a:pt x="453" y="265"/>
                    <a:pt x="453" y="265"/>
                    <a:pt x="453" y="265"/>
                  </a:cubicBezTo>
                  <a:cubicBezTo>
                    <a:pt x="451" y="266"/>
                    <a:pt x="450" y="266"/>
                    <a:pt x="447" y="266"/>
                  </a:cubicBezTo>
                  <a:cubicBezTo>
                    <a:pt x="445" y="266"/>
                    <a:pt x="443" y="266"/>
                    <a:pt x="442" y="265"/>
                  </a:cubicBezTo>
                  <a:cubicBezTo>
                    <a:pt x="442" y="265"/>
                    <a:pt x="442" y="265"/>
                    <a:pt x="441" y="266"/>
                  </a:cubicBezTo>
                  <a:cubicBezTo>
                    <a:pt x="432" y="263"/>
                    <a:pt x="432" y="263"/>
                    <a:pt x="432" y="263"/>
                  </a:cubicBezTo>
                  <a:cubicBezTo>
                    <a:pt x="432" y="262"/>
                    <a:pt x="431" y="261"/>
                    <a:pt x="430" y="260"/>
                  </a:cubicBezTo>
                  <a:cubicBezTo>
                    <a:pt x="430" y="260"/>
                    <a:pt x="430" y="259"/>
                    <a:pt x="430" y="259"/>
                  </a:cubicBezTo>
                  <a:cubicBezTo>
                    <a:pt x="430" y="259"/>
                    <a:pt x="430" y="260"/>
                    <a:pt x="431" y="260"/>
                  </a:cubicBezTo>
                  <a:cubicBezTo>
                    <a:pt x="428" y="253"/>
                    <a:pt x="428" y="253"/>
                    <a:pt x="428" y="253"/>
                  </a:cubicBezTo>
                  <a:cubicBezTo>
                    <a:pt x="427" y="253"/>
                    <a:pt x="427" y="253"/>
                    <a:pt x="427" y="253"/>
                  </a:cubicBezTo>
                  <a:cubicBezTo>
                    <a:pt x="422" y="252"/>
                    <a:pt x="415" y="250"/>
                    <a:pt x="409" y="244"/>
                  </a:cubicBezTo>
                  <a:cubicBezTo>
                    <a:pt x="406" y="240"/>
                    <a:pt x="406" y="237"/>
                    <a:pt x="405" y="236"/>
                  </a:cubicBezTo>
                  <a:cubicBezTo>
                    <a:pt x="405" y="235"/>
                    <a:pt x="405" y="235"/>
                    <a:pt x="405" y="234"/>
                  </a:cubicBezTo>
                  <a:cubicBezTo>
                    <a:pt x="401" y="231"/>
                    <a:pt x="398" y="230"/>
                    <a:pt x="393" y="228"/>
                  </a:cubicBezTo>
                  <a:cubicBezTo>
                    <a:pt x="391" y="227"/>
                    <a:pt x="388" y="226"/>
                    <a:pt x="386" y="224"/>
                  </a:cubicBezTo>
                  <a:cubicBezTo>
                    <a:pt x="385" y="224"/>
                    <a:pt x="385" y="224"/>
                    <a:pt x="385" y="224"/>
                  </a:cubicBezTo>
                  <a:cubicBezTo>
                    <a:pt x="383" y="223"/>
                    <a:pt x="381" y="221"/>
                    <a:pt x="380" y="219"/>
                  </a:cubicBezTo>
                  <a:cubicBezTo>
                    <a:pt x="380" y="219"/>
                    <a:pt x="380" y="219"/>
                    <a:pt x="380" y="219"/>
                  </a:cubicBezTo>
                  <a:cubicBezTo>
                    <a:pt x="374" y="219"/>
                    <a:pt x="371" y="217"/>
                    <a:pt x="368" y="212"/>
                  </a:cubicBezTo>
                  <a:cubicBezTo>
                    <a:pt x="368" y="211"/>
                    <a:pt x="367" y="210"/>
                    <a:pt x="363" y="207"/>
                  </a:cubicBezTo>
                  <a:cubicBezTo>
                    <a:pt x="362" y="206"/>
                    <a:pt x="362" y="206"/>
                    <a:pt x="362" y="206"/>
                  </a:cubicBezTo>
                  <a:cubicBezTo>
                    <a:pt x="362" y="207"/>
                    <a:pt x="362" y="206"/>
                    <a:pt x="361" y="206"/>
                  </a:cubicBezTo>
                  <a:cubicBezTo>
                    <a:pt x="357" y="205"/>
                    <a:pt x="354" y="201"/>
                    <a:pt x="354" y="197"/>
                  </a:cubicBezTo>
                  <a:cubicBezTo>
                    <a:pt x="354" y="189"/>
                    <a:pt x="354" y="189"/>
                    <a:pt x="354" y="189"/>
                  </a:cubicBezTo>
                  <a:cubicBezTo>
                    <a:pt x="355" y="186"/>
                    <a:pt x="355" y="186"/>
                    <a:pt x="355" y="186"/>
                  </a:cubicBezTo>
                  <a:cubicBezTo>
                    <a:pt x="356" y="183"/>
                    <a:pt x="359" y="180"/>
                    <a:pt x="361" y="179"/>
                  </a:cubicBezTo>
                  <a:cubicBezTo>
                    <a:pt x="361" y="179"/>
                    <a:pt x="362" y="178"/>
                    <a:pt x="362" y="178"/>
                  </a:cubicBezTo>
                  <a:cubicBezTo>
                    <a:pt x="366" y="173"/>
                    <a:pt x="367" y="170"/>
                    <a:pt x="369" y="165"/>
                  </a:cubicBezTo>
                  <a:cubicBezTo>
                    <a:pt x="370" y="163"/>
                    <a:pt x="371" y="161"/>
                    <a:pt x="372" y="159"/>
                  </a:cubicBezTo>
                  <a:cubicBezTo>
                    <a:pt x="375" y="154"/>
                    <a:pt x="379" y="152"/>
                    <a:pt x="381" y="150"/>
                  </a:cubicBezTo>
                  <a:cubicBezTo>
                    <a:pt x="383" y="149"/>
                    <a:pt x="384" y="148"/>
                    <a:pt x="384" y="148"/>
                  </a:cubicBezTo>
                  <a:cubicBezTo>
                    <a:pt x="387" y="142"/>
                    <a:pt x="389" y="138"/>
                    <a:pt x="389" y="135"/>
                  </a:cubicBezTo>
                  <a:cubicBezTo>
                    <a:pt x="384" y="133"/>
                    <a:pt x="380" y="127"/>
                    <a:pt x="380" y="119"/>
                  </a:cubicBezTo>
                  <a:cubicBezTo>
                    <a:pt x="380" y="115"/>
                    <a:pt x="381" y="112"/>
                    <a:pt x="381" y="109"/>
                  </a:cubicBezTo>
                  <a:cubicBezTo>
                    <a:pt x="382" y="108"/>
                    <a:pt x="382" y="108"/>
                    <a:pt x="382" y="108"/>
                  </a:cubicBezTo>
                  <a:cubicBezTo>
                    <a:pt x="382" y="107"/>
                    <a:pt x="382" y="107"/>
                    <a:pt x="382" y="107"/>
                  </a:cubicBezTo>
                  <a:cubicBezTo>
                    <a:pt x="382" y="106"/>
                    <a:pt x="382" y="105"/>
                    <a:pt x="382" y="104"/>
                  </a:cubicBezTo>
                  <a:cubicBezTo>
                    <a:pt x="382" y="97"/>
                    <a:pt x="388" y="90"/>
                    <a:pt x="396" y="89"/>
                  </a:cubicBezTo>
                  <a:cubicBezTo>
                    <a:pt x="396" y="89"/>
                    <a:pt x="396" y="89"/>
                    <a:pt x="396" y="88"/>
                  </a:cubicBezTo>
                  <a:cubicBezTo>
                    <a:pt x="408" y="86"/>
                    <a:pt x="408" y="86"/>
                    <a:pt x="408" y="86"/>
                  </a:cubicBezTo>
                  <a:cubicBezTo>
                    <a:pt x="408" y="86"/>
                    <a:pt x="409" y="86"/>
                    <a:pt x="409" y="87"/>
                  </a:cubicBezTo>
                  <a:cubicBezTo>
                    <a:pt x="410" y="85"/>
                    <a:pt x="410" y="85"/>
                    <a:pt x="410" y="85"/>
                  </a:cubicBezTo>
                  <a:cubicBezTo>
                    <a:pt x="410" y="85"/>
                    <a:pt x="410" y="85"/>
                    <a:pt x="410" y="85"/>
                  </a:cubicBezTo>
                  <a:cubicBezTo>
                    <a:pt x="416" y="80"/>
                    <a:pt x="416" y="80"/>
                    <a:pt x="416" y="80"/>
                  </a:cubicBezTo>
                  <a:cubicBezTo>
                    <a:pt x="417" y="80"/>
                    <a:pt x="417" y="80"/>
                    <a:pt x="417" y="80"/>
                  </a:cubicBezTo>
                  <a:cubicBezTo>
                    <a:pt x="418" y="78"/>
                    <a:pt x="418" y="78"/>
                    <a:pt x="418" y="78"/>
                  </a:cubicBezTo>
                  <a:cubicBezTo>
                    <a:pt x="417" y="77"/>
                    <a:pt x="417" y="76"/>
                    <a:pt x="416" y="76"/>
                  </a:cubicBezTo>
                  <a:cubicBezTo>
                    <a:pt x="421" y="65"/>
                    <a:pt x="421" y="65"/>
                    <a:pt x="421" y="65"/>
                  </a:cubicBezTo>
                  <a:cubicBezTo>
                    <a:pt x="422" y="65"/>
                    <a:pt x="422" y="64"/>
                    <a:pt x="423" y="64"/>
                  </a:cubicBezTo>
                  <a:cubicBezTo>
                    <a:pt x="427" y="63"/>
                    <a:pt x="427" y="63"/>
                    <a:pt x="427" y="63"/>
                  </a:cubicBezTo>
                  <a:cubicBezTo>
                    <a:pt x="429" y="60"/>
                    <a:pt x="430" y="57"/>
                    <a:pt x="430" y="51"/>
                  </a:cubicBezTo>
                  <a:cubicBezTo>
                    <a:pt x="433" y="49"/>
                    <a:pt x="433" y="49"/>
                    <a:pt x="433" y="49"/>
                  </a:cubicBezTo>
                  <a:cubicBezTo>
                    <a:pt x="431" y="48"/>
                    <a:pt x="430" y="46"/>
                    <a:pt x="429" y="46"/>
                  </a:cubicBezTo>
                  <a:cubicBezTo>
                    <a:pt x="429" y="46"/>
                    <a:pt x="429" y="45"/>
                    <a:pt x="429" y="45"/>
                  </a:cubicBezTo>
                  <a:cubicBezTo>
                    <a:pt x="429" y="45"/>
                    <a:pt x="429" y="45"/>
                    <a:pt x="429" y="45"/>
                  </a:cubicBezTo>
                  <a:cubicBezTo>
                    <a:pt x="427" y="44"/>
                    <a:pt x="426" y="43"/>
                    <a:pt x="425" y="42"/>
                  </a:cubicBezTo>
                  <a:cubicBezTo>
                    <a:pt x="425" y="45"/>
                    <a:pt x="423" y="47"/>
                    <a:pt x="422" y="48"/>
                  </a:cubicBezTo>
                  <a:cubicBezTo>
                    <a:pt x="422" y="48"/>
                    <a:pt x="422" y="49"/>
                    <a:pt x="421" y="49"/>
                  </a:cubicBezTo>
                  <a:cubicBezTo>
                    <a:pt x="421" y="50"/>
                    <a:pt x="421" y="50"/>
                    <a:pt x="421" y="50"/>
                  </a:cubicBezTo>
                  <a:cubicBezTo>
                    <a:pt x="419" y="55"/>
                    <a:pt x="415" y="62"/>
                    <a:pt x="407" y="62"/>
                  </a:cubicBezTo>
                  <a:cubicBezTo>
                    <a:pt x="406" y="62"/>
                    <a:pt x="404" y="61"/>
                    <a:pt x="404" y="61"/>
                  </a:cubicBezTo>
                  <a:cubicBezTo>
                    <a:pt x="394" y="61"/>
                    <a:pt x="394" y="61"/>
                    <a:pt x="394" y="61"/>
                  </a:cubicBezTo>
                  <a:cubicBezTo>
                    <a:pt x="387" y="53"/>
                    <a:pt x="387" y="53"/>
                    <a:pt x="387" y="53"/>
                  </a:cubicBezTo>
                  <a:cubicBezTo>
                    <a:pt x="387" y="51"/>
                    <a:pt x="387" y="51"/>
                    <a:pt x="387" y="51"/>
                  </a:cubicBezTo>
                  <a:cubicBezTo>
                    <a:pt x="387" y="49"/>
                    <a:pt x="387" y="48"/>
                    <a:pt x="388" y="46"/>
                  </a:cubicBezTo>
                  <a:cubicBezTo>
                    <a:pt x="386" y="48"/>
                    <a:pt x="384" y="49"/>
                    <a:pt x="381" y="49"/>
                  </a:cubicBezTo>
                  <a:cubicBezTo>
                    <a:pt x="379" y="49"/>
                    <a:pt x="379" y="49"/>
                    <a:pt x="379" y="49"/>
                  </a:cubicBezTo>
                  <a:cubicBezTo>
                    <a:pt x="371" y="42"/>
                    <a:pt x="371" y="42"/>
                    <a:pt x="371" y="42"/>
                  </a:cubicBezTo>
                  <a:cubicBezTo>
                    <a:pt x="371" y="39"/>
                    <a:pt x="371" y="39"/>
                    <a:pt x="371" y="39"/>
                  </a:cubicBezTo>
                  <a:cubicBezTo>
                    <a:pt x="371" y="38"/>
                    <a:pt x="371" y="38"/>
                    <a:pt x="371" y="38"/>
                  </a:cubicBezTo>
                  <a:cubicBezTo>
                    <a:pt x="370" y="40"/>
                    <a:pt x="367" y="42"/>
                    <a:pt x="363" y="42"/>
                  </a:cubicBezTo>
                  <a:cubicBezTo>
                    <a:pt x="363" y="42"/>
                    <a:pt x="363" y="42"/>
                    <a:pt x="363" y="42"/>
                  </a:cubicBezTo>
                  <a:cubicBezTo>
                    <a:pt x="363" y="46"/>
                    <a:pt x="363" y="46"/>
                    <a:pt x="363" y="46"/>
                  </a:cubicBezTo>
                  <a:cubicBezTo>
                    <a:pt x="363" y="46"/>
                    <a:pt x="363" y="46"/>
                    <a:pt x="363" y="46"/>
                  </a:cubicBezTo>
                  <a:cubicBezTo>
                    <a:pt x="361" y="48"/>
                    <a:pt x="359" y="51"/>
                    <a:pt x="353" y="51"/>
                  </a:cubicBezTo>
                  <a:cubicBezTo>
                    <a:pt x="350" y="51"/>
                    <a:pt x="347" y="50"/>
                    <a:pt x="346" y="48"/>
                  </a:cubicBezTo>
                  <a:cubicBezTo>
                    <a:pt x="345" y="49"/>
                    <a:pt x="344" y="49"/>
                    <a:pt x="342" y="49"/>
                  </a:cubicBezTo>
                  <a:cubicBezTo>
                    <a:pt x="338" y="49"/>
                    <a:pt x="335" y="47"/>
                    <a:pt x="333" y="42"/>
                  </a:cubicBezTo>
                  <a:cubicBezTo>
                    <a:pt x="332" y="41"/>
                    <a:pt x="330" y="41"/>
                    <a:pt x="329" y="40"/>
                  </a:cubicBezTo>
                  <a:cubicBezTo>
                    <a:pt x="327" y="38"/>
                    <a:pt x="325" y="37"/>
                    <a:pt x="322" y="35"/>
                  </a:cubicBezTo>
                  <a:cubicBezTo>
                    <a:pt x="320" y="37"/>
                    <a:pt x="318" y="39"/>
                    <a:pt x="314" y="39"/>
                  </a:cubicBezTo>
                  <a:cubicBezTo>
                    <a:pt x="307" y="39"/>
                    <a:pt x="307" y="39"/>
                    <a:pt x="307" y="39"/>
                  </a:cubicBezTo>
                  <a:cubicBezTo>
                    <a:pt x="303" y="39"/>
                    <a:pt x="299" y="37"/>
                    <a:pt x="297" y="35"/>
                  </a:cubicBezTo>
                  <a:cubicBezTo>
                    <a:pt x="291" y="39"/>
                    <a:pt x="291" y="39"/>
                    <a:pt x="291" y="39"/>
                  </a:cubicBezTo>
                  <a:cubicBezTo>
                    <a:pt x="288" y="39"/>
                    <a:pt x="286" y="37"/>
                    <a:pt x="285" y="36"/>
                  </a:cubicBezTo>
                  <a:cubicBezTo>
                    <a:pt x="283" y="31"/>
                    <a:pt x="283" y="31"/>
                    <a:pt x="283" y="31"/>
                  </a:cubicBezTo>
                  <a:cubicBezTo>
                    <a:pt x="283" y="30"/>
                    <a:pt x="282" y="29"/>
                    <a:pt x="282" y="29"/>
                  </a:cubicBezTo>
                  <a:cubicBezTo>
                    <a:pt x="281" y="30"/>
                    <a:pt x="279" y="30"/>
                    <a:pt x="277" y="30"/>
                  </a:cubicBezTo>
                  <a:cubicBezTo>
                    <a:pt x="271" y="30"/>
                    <a:pt x="266" y="27"/>
                    <a:pt x="264" y="23"/>
                  </a:cubicBezTo>
                  <a:cubicBezTo>
                    <a:pt x="263" y="24"/>
                    <a:pt x="262" y="24"/>
                    <a:pt x="260" y="24"/>
                  </a:cubicBezTo>
                  <a:cubicBezTo>
                    <a:pt x="254" y="24"/>
                    <a:pt x="250" y="23"/>
                    <a:pt x="245" y="20"/>
                  </a:cubicBezTo>
                  <a:cubicBezTo>
                    <a:pt x="244" y="20"/>
                    <a:pt x="244" y="20"/>
                    <a:pt x="244" y="20"/>
                  </a:cubicBezTo>
                  <a:cubicBezTo>
                    <a:pt x="243" y="19"/>
                    <a:pt x="242" y="18"/>
                    <a:pt x="241" y="18"/>
                  </a:cubicBezTo>
                  <a:cubicBezTo>
                    <a:pt x="241" y="18"/>
                    <a:pt x="241" y="18"/>
                    <a:pt x="241" y="18"/>
                  </a:cubicBezTo>
                  <a:cubicBezTo>
                    <a:pt x="237" y="18"/>
                    <a:pt x="237" y="18"/>
                    <a:pt x="237" y="18"/>
                  </a:cubicBezTo>
                  <a:cubicBezTo>
                    <a:pt x="226" y="18"/>
                    <a:pt x="222" y="8"/>
                    <a:pt x="220" y="3"/>
                  </a:cubicBezTo>
                  <a:cubicBezTo>
                    <a:pt x="220" y="2"/>
                    <a:pt x="219" y="1"/>
                    <a:pt x="219" y="0"/>
                  </a:cubicBezTo>
                  <a:cubicBezTo>
                    <a:pt x="218" y="0"/>
                    <a:pt x="218" y="0"/>
                    <a:pt x="218" y="1"/>
                  </a:cubicBezTo>
                  <a:cubicBezTo>
                    <a:pt x="216" y="3"/>
                    <a:pt x="213" y="4"/>
                    <a:pt x="211" y="4"/>
                  </a:cubicBezTo>
                  <a:cubicBezTo>
                    <a:pt x="213" y="9"/>
                    <a:pt x="213" y="9"/>
                    <a:pt x="213" y="9"/>
                  </a:cubicBezTo>
                  <a:cubicBezTo>
                    <a:pt x="213" y="10"/>
                    <a:pt x="212" y="11"/>
                    <a:pt x="211" y="11"/>
                  </a:cubicBezTo>
                  <a:cubicBezTo>
                    <a:pt x="211" y="12"/>
                    <a:pt x="210" y="12"/>
                    <a:pt x="210" y="12"/>
                  </a:cubicBezTo>
                  <a:cubicBezTo>
                    <a:pt x="210" y="21"/>
                    <a:pt x="210" y="21"/>
                    <a:pt x="210" y="21"/>
                  </a:cubicBezTo>
                  <a:cubicBezTo>
                    <a:pt x="210" y="22"/>
                    <a:pt x="210" y="23"/>
                    <a:pt x="210" y="24"/>
                  </a:cubicBezTo>
                  <a:cubicBezTo>
                    <a:pt x="210" y="27"/>
                    <a:pt x="210" y="29"/>
                    <a:pt x="210" y="32"/>
                  </a:cubicBezTo>
                  <a:cubicBezTo>
                    <a:pt x="209" y="35"/>
                    <a:pt x="209" y="35"/>
                    <a:pt x="209" y="35"/>
                  </a:cubicBezTo>
                  <a:cubicBezTo>
                    <a:pt x="206" y="40"/>
                    <a:pt x="200" y="41"/>
                    <a:pt x="197" y="41"/>
                  </a:cubicBezTo>
                  <a:cubicBezTo>
                    <a:pt x="196" y="41"/>
                    <a:pt x="196" y="41"/>
                    <a:pt x="195" y="41"/>
                  </a:cubicBezTo>
                  <a:cubicBezTo>
                    <a:pt x="194" y="41"/>
                    <a:pt x="194" y="41"/>
                    <a:pt x="194" y="41"/>
                  </a:cubicBezTo>
                  <a:cubicBezTo>
                    <a:pt x="192" y="42"/>
                    <a:pt x="190" y="42"/>
                    <a:pt x="188" y="43"/>
                  </a:cubicBezTo>
                  <a:cubicBezTo>
                    <a:pt x="186" y="44"/>
                    <a:pt x="185" y="44"/>
                    <a:pt x="183" y="45"/>
                  </a:cubicBezTo>
                  <a:cubicBezTo>
                    <a:pt x="181" y="45"/>
                    <a:pt x="180" y="46"/>
                    <a:pt x="178" y="47"/>
                  </a:cubicBezTo>
                  <a:cubicBezTo>
                    <a:pt x="175" y="49"/>
                    <a:pt x="171" y="52"/>
                    <a:pt x="166" y="52"/>
                  </a:cubicBezTo>
                  <a:cubicBezTo>
                    <a:pt x="162" y="52"/>
                    <a:pt x="159" y="50"/>
                    <a:pt x="157" y="49"/>
                  </a:cubicBezTo>
                  <a:cubicBezTo>
                    <a:pt x="157" y="49"/>
                    <a:pt x="157" y="48"/>
                    <a:pt x="156" y="48"/>
                  </a:cubicBezTo>
                  <a:cubicBezTo>
                    <a:pt x="156" y="48"/>
                    <a:pt x="156" y="48"/>
                    <a:pt x="155" y="49"/>
                  </a:cubicBezTo>
                  <a:cubicBezTo>
                    <a:pt x="154" y="49"/>
                    <a:pt x="152" y="50"/>
                    <a:pt x="149" y="50"/>
                  </a:cubicBezTo>
                  <a:cubicBezTo>
                    <a:pt x="147" y="50"/>
                    <a:pt x="145" y="49"/>
                    <a:pt x="144" y="49"/>
                  </a:cubicBezTo>
                  <a:cubicBezTo>
                    <a:pt x="138" y="49"/>
                    <a:pt x="138" y="49"/>
                    <a:pt x="138" y="49"/>
                  </a:cubicBezTo>
                  <a:cubicBezTo>
                    <a:pt x="133" y="49"/>
                    <a:pt x="128" y="48"/>
                    <a:pt x="125" y="46"/>
                  </a:cubicBezTo>
                  <a:cubicBezTo>
                    <a:pt x="121" y="50"/>
                    <a:pt x="116" y="50"/>
                    <a:pt x="114" y="50"/>
                  </a:cubicBezTo>
                  <a:cubicBezTo>
                    <a:pt x="114" y="50"/>
                    <a:pt x="114" y="50"/>
                    <a:pt x="114" y="50"/>
                  </a:cubicBezTo>
                  <a:cubicBezTo>
                    <a:pt x="113" y="50"/>
                    <a:pt x="113" y="50"/>
                    <a:pt x="112" y="50"/>
                  </a:cubicBezTo>
                  <a:cubicBezTo>
                    <a:pt x="113" y="52"/>
                    <a:pt x="114" y="55"/>
                    <a:pt x="114" y="58"/>
                  </a:cubicBezTo>
                  <a:cubicBezTo>
                    <a:pt x="114" y="60"/>
                    <a:pt x="114" y="63"/>
                    <a:pt x="111" y="66"/>
                  </a:cubicBezTo>
                  <a:cubicBezTo>
                    <a:pt x="105" y="66"/>
                    <a:pt x="105" y="66"/>
                    <a:pt x="105" y="66"/>
                  </a:cubicBezTo>
                  <a:cubicBezTo>
                    <a:pt x="99" y="69"/>
                    <a:pt x="99" y="69"/>
                    <a:pt x="99" y="69"/>
                  </a:cubicBezTo>
                  <a:cubicBezTo>
                    <a:pt x="98" y="68"/>
                    <a:pt x="98" y="68"/>
                    <a:pt x="98" y="68"/>
                  </a:cubicBezTo>
                  <a:cubicBezTo>
                    <a:pt x="94" y="76"/>
                    <a:pt x="94" y="76"/>
                    <a:pt x="94" y="76"/>
                  </a:cubicBezTo>
                  <a:cubicBezTo>
                    <a:pt x="97" y="76"/>
                    <a:pt x="99" y="75"/>
                    <a:pt x="100" y="73"/>
                  </a:cubicBezTo>
                  <a:cubicBezTo>
                    <a:pt x="100" y="74"/>
                    <a:pt x="99" y="74"/>
                    <a:pt x="98" y="75"/>
                  </a:cubicBezTo>
                  <a:cubicBezTo>
                    <a:pt x="93" y="78"/>
                    <a:pt x="93" y="78"/>
                    <a:pt x="93" y="78"/>
                  </a:cubicBezTo>
                  <a:cubicBezTo>
                    <a:pt x="88" y="78"/>
                    <a:pt x="88" y="78"/>
                    <a:pt x="88" y="78"/>
                  </a:cubicBezTo>
                  <a:cubicBezTo>
                    <a:pt x="84" y="78"/>
                    <a:pt x="81" y="76"/>
                    <a:pt x="79" y="75"/>
                  </a:cubicBezTo>
                  <a:cubicBezTo>
                    <a:pt x="77" y="85"/>
                    <a:pt x="71" y="88"/>
                    <a:pt x="67" y="89"/>
                  </a:cubicBezTo>
                  <a:cubicBezTo>
                    <a:pt x="67" y="89"/>
                    <a:pt x="68" y="90"/>
                    <a:pt x="69" y="90"/>
                  </a:cubicBezTo>
                  <a:cubicBezTo>
                    <a:pt x="71" y="93"/>
                    <a:pt x="75" y="97"/>
                    <a:pt x="75" y="104"/>
                  </a:cubicBezTo>
                  <a:cubicBezTo>
                    <a:pt x="75" y="105"/>
                    <a:pt x="75" y="106"/>
                    <a:pt x="75" y="107"/>
                  </a:cubicBezTo>
                  <a:cubicBezTo>
                    <a:pt x="75" y="108"/>
                    <a:pt x="75" y="108"/>
                    <a:pt x="75" y="109"/>
                  </a:cubicBezTo>
                  <a:cubicBezTo>
                    <a:pt x="69" y="119"/>
                    <a:pt x="69" y="119"/>
                    <a:pt x="69" y="119"/>
                  </a:cubicBezTo>
                  <a:cubicBezTo>
                    <a:pt x="67" y="119"/>
                    <a:pt x="67" y="119"/>
                    <a:pt x="67" y="119"/>
                  </a:cubicBezTo>
                  <a:cubicBezTo>
                    <a:pt x="63" y="117"/>
                    <a:pt x="63" y="117"/>
                    <a:pt x="63" y="117"/>
                  </a:cubicBezTo>
                  <a:cubicBezTo>
                    <a:pt x="63" y="117"/>
                    <a:pt x="63" y="117"/>
                    <a:pt x="62" y="117"/>
                  </a:cubicBezTo>
                  <a:cubicBezTo>
                    <a:pt x="60" y="120"/>
                    <a:pt x="55" y="124"/>
                    <a:pt x="49" y="124"/>
                  </a:cubicBezTo>
                  <a:cubicBezTo>
                    <a:pt x="48" y="124"/>
                    <a:pt x="48" y="124"/>
                    <a:pt x="48" y="123"/>
                  </a:cubicBezTo>
                  <a:cubicBezTo>
                    <a:pt x="48" y="126"/>
                    <a:pt x="49" y="130"/>
                    <a:pt x="47" y="134"/>
                  </a:cubicBezTo>
                  <a:cubicBezTo>
                    <a:pt x="47" y="135"/>
                    <a:pt x="47" y="135"/>
                    <a:pt x="47" y="135"/>
                  </a:cubicBezTo>
                  <a:cubicBezTo>
                    <a:pt x="46" y="137"/>
                    <a:pt x="45" y="138"/>
                    <a:pt x="45" y="139"/>
                  </a:cubicBezTo>
                  <a:cubicBezTo>
                    <a:pt x="45" y="139"/>
                    <a:pt x="44" y="140"/>
                    <a:pt x="44" y="140"/>
                  </a:cubicBezTo>
                  <a:cubicBezTo>
                    <a:pt x="44" y="148"/>
                    <a:pt x="38" y="151"/>
                    <a:pt x="35" y="154"/>
                  </a:cubicBezTo>
                  <a:cubicBezTo>
                    <a:pt x="34" y="155"/>
                    <a:pt x="32" y="156"/>
                    <a:pt x="32" y="157"/>
                  </a:cubicBezTo>
                  <a:cubicBezTo>
                    <a:pt x="26" y="159"/>
                    <a:pt x="26" y="159"/>
                    <a:pt x="26" y="159"/>
                  </a:cubicBezTo>
                  <a:cubicBezTo>
                    <a:pt x="25" y="160"/>
                    <a:pt x="24" y="160"/>
                    <a:pt x="24" y="161"/>
                  </a:cubicBezTo>
                  <a:cubicBezTo>
                    <a:pt x="24" y="164"/>
                    <a:pt x="25" y="166"/>
                    <a:pt x="27" y="167"/>
                  </a:cubicBezTo>
                  <a:cubicBezTo>
                    <a:pt x="27" y="167"/>
                    <a:pt x="28" y="167"/>
                    <a:pt x="29" y="168"/>
                  </a:cubicBezTo>
                  <a:cubicBezTo>
                    <a:pt x="30" y="168"/>
                    <a:pt x="32" y="168"/>
                    <a:pt x="33" y="169"/>
                  </a:cubicBezTo>
                  <a:cubicBezTo>
                    <a:pt x="34" y="169"/>
                    <a:pt x="35" y="169"/>
                    <a:pt x="36" y="169"/>
                  </a:cubicBezTo>
                  <a:cubicBezTo>
                    <a:pt x="38" y="169"/>
                    <a:pt x="39" y="170"/>
                    <a:pt x="40" y="170"/>
                  </a:cubicBezTo>
                  <a:cubicBezTo>
                    <a:pt x="40" y="170"/>
                    <a:pt x="39" y="170"/>
                    <a:pt x="38" y="170"/>
                  </a:cubicBezTo>
                  <a:cubicBezTo>
                    <a:pt x="45" y="180"/>
                    <a:pt x="45" y="180"/>
                    <a:pt x="45" y="180"/>
                  </a:cubicBezTo>
                  <a:cubicBezTo>
                    <a:pt x="45" y="181"/>
                    <a:pt x="44" y="181"/>
                    <a:pt x="44" y="182"/>
                  </a:cubicBezTo>
                  <a:cubicBezTo>
                    <a:pt x="45" y="182"/>
                    <a:pt x="46" y="182"/>
                    <a:pt x="46" y="182"/>
                  </a:cubicBezTo>
                  <a:cubicBezTo>
                    <a:pt x="49" y="182"/>
                    <a:pt x="52" y="182"/>
                    <a:pt x="55" y="187"/>
                  </a:cubicBezTo>
                  <a:cubicBezTo>
                    <a:pt x="55" y="187"/>
                    <a:pt x="54" y="187"/>
                    <a:pt x="54" y="186"/>
                  </a:cubicBezTo>
                  <a:cubicBezTo>
                    <a:pt x="49" y="199"/>
                    <a:pt x="49" y="199"/>
                    <a:pt x="49" y="199"/>
                  </a:cubicBezTo>
                  <a:cubicBezTo>
                    <a:pt x="50" y="199"/>
                    <a:pt x="50" y="198"/>
                    <a:pt x="50" y="198"/>
                  </a:cubicBezTo>
                  <a:cubicBezTo>
                    <a:pt x="50" y="198"/>
                    <a:pt x="50" y="199"/>
                    <a:pt x="50" y="199"/>
                  </a:cubicBezTo>
                  <a:cubicBezTo>
                    <a:pt x="48" y="200"/>
                    <a:pt x="46" y="202"/>
                    <a:pt x="42" y="202"/>
                  </a:cubicBezTo>
                  <a:cubicBezTo>
                    <a:pt x="41" y="202"/>
                    <a:pt x="41" y="202"/>
                    <a:pt x="40" y="202"/>
                  </a:cubicBezTo>
                  <a:cubicBezTo>
                    <a:pt x="40" y="202"/>
                    <a:pt x="39" y="203"/>
                    <a:pt x="39" y="203"/>
                  </a:cubicBezTo>
                  <a:cubicBezTo>
                    <a:pt x="39" y="203"/>
                    <a:pt x="39" y="204"/>
                    <a:pt x="39" y="205"/>
                  </a:cubicBezTo>
                  <a:cubicBezTo>
                    <a:pt x="39" y="205"/>
                    <a:pt x="39" y="206"/>
                    <a:pt x="39" y="206"/>
                  </a:cubicBezTo>
                  <a:cubicBezTo>
                    <a:pt x="42" y="207"/>
                    <a:pt x="43" y="209"/>
                    <a:pt x="44" y="210"/>
                  </a:cubicBezTo>
                  <a:cubicBezTo>
                    <a:pt x="46" y="212"/>
                    <a:pt x="46" y="213"/>
                    <a:pt x="46" y="214"/>
                  </a:cubicBezTo>
                  <a:cubicBezTo>
                    <a:pt x="42" y="222"/>
                    <a:pt x="42" y="222"/>
                    <a:pt x="42" y="222"/>
                  </a:cubicBezTo>
                  <a:cubicBezTo>
                    <a:pt x="40" y="223"/>
                    <a:pt x="38" y="223"/>
                    <a:pt x="36" y="222"/>
                  </a:cubicBezTo>
                  <a:cubicBezTo>
                    <a:pt x="36" y="222"/>
                    <a:pt x="36" y="222"/>
                    <a:pt x="36" y="222"/>
                  </a:cubicBezTo>
                  <a:cubicBezTo>
                    <a:pt x="36" y="222"/>
                    <a:pt x="36" y="222"/>
                    <a:pt x="36" y="222"/>
                  </a:cubicBezTo>
                  <a:cubicBezTo>
                    <a:pt x="31" y="221"/>
                    <a:pt x="26" y="217"/>
                    <a:pt x="24" y="216"/>
                  </a:cubicBezTo>
                  <a:cubicBezTo>
                    <a:pt x="21" y="214"/>
                    <a:pt x="19" y="211"/>
                    <a:pt x="18" y="210"/>
                  </a:cubicBezTo>
                  <a:cubicBezTo>
                    <a:pt x="18" y="210"/>
                    <a:pt x="18" y="210"/>
                    <a:pt x="18" y="210"/>
                  </a:cubicBezTo>
                  <a:cubicBezTo>
                    <a:pt x="18" y="210"/>
                    <a:pt x="18" y="209"/>
                    <a:pt x="17" y="209"/>
                  </a:cubicBezTo>
                  <a:cubicBezTo>
                    <a:pt x="17" y="210"/>
                    <a:pt x="18" y="210"/>
                    <a:pt x="18" y="210"/>
                  </a:cubicBezTo>
                  <a:cubicBezTo>
                    <a:pt x="10" y="219"/>
                    <a:pt x="10" y="219"/>
                    <a:pt x="10" y="219"/>
                  </a:cubicBezTo>
                  <a:cubicBezTo>
                    <a:pt x="11" y="219"/>
                    <a:pt x="12" y="219"/>
                    <a:pt x="12" y="218"/>
                  </a:cubicBezTo>
                  <a:cubicBezTo>
                    <a:pt x="12" y="219"/>
                    <a:pt x="11" y="220"/>
                    <a:pt x="11" y="220"/>
                  </a:cubicBezTo>
                  <a:cubicBezTo>
                    <a:pt x="8" y="226"/>
                    <a:pt x="4" y="226"/>
                    <a:pt x="2" y="225"/>
                  </a:cubicBezTo>
                  <a:cubicBezTo>
                    <a:pt x="1" y="225"/>
                    <a:pt x="1" y="225"/>
                    <a:pt x="0" y="225"/>
                  </a:cubicBezTo>
                  <a:cubicBezTo>
                    <a:pt x="3" y="870"/>
                    <a:pt x="3" y="870"/>
                    <a:pt x="3" y="870"/>
                  </a:cubicBezTo>
                  <a:cubicBezTo>
                    <a:pt x="506" y="872"/>
                    <a:pt x="506" y="872"/>
                    <a:pt x="506" y="872"/>
                  </a:cubicBezTo>
                  <a:lnTo>
                    <a:pt x="505" y="302"/>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2D13AF35-7CE5-455E-A780-5FC094B528E5}"/>
                </a:ext>
              </a:extLst>
            </p:cNvPr>
            <p:cNvSpPr>
              <a:spLocks/>
            </p:cNvSpPr>
            <p:nvPr/>
          </p:nvSpPr>
          <p:spPr bwMode="auto">
            <a:xfrm>
              <a:off x="9212408" y="1559905"/>
              <a:ext cx="4846" cy="4848"/>
            </a:xfrm>
            <a:custGeom>
              <a:avLst/>
              <a:gdLst>
                <a:gd name="T0" fmla="*/ 2 w 2"/>
                <a:gd name="T1" fmla="*/ 1 h 2"/>
                <a:gd name="T2" fmla="*/ 0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1"/>
                  </a:cubicBezTo>
                  <a:cubicBezTo>
                    <a:pt x="0" y="2"/>
                    <a:pt x="2" y="2"/>
                    <a:pt x="2" y="1"/>
                  </a:cubicBez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30937EC2-2A8C-43C8-B731-3A7F1F3A2C7B}"/>
                </a:ext>
              </a:extLst>
            </p:cNvPr>
            <p:cNvSpPr>
              <a:spLocks/>
            </p:cNvSpPr>
            <p:nvPr/>
          </p:nvSpPr>
          <p:spPr bwMode="auto">
            <a:xfrm>
              <a:off x="8700250" y="1471006"/>
              <a:ext cx="3231" cy="1617"/>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1"/>
                    <a:pt x="0" y="1"/>
                  </a:cubicBezTo>
                  <a:cubicBezTo>
                    <a:pt x="1" y="1"/>
                    <a:pt x="1" y="1"/>
                    <a:pt x="2" y="1"/>
                  </a:cubicBez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D8A970B0-AD36-4783-9672-2778ABCD971D}"/>
                </a:ext>
              </a:extLst>
            </p:cNvPr>
            <p:cNvSpPr>
              <a:spLocks/>
            </p:cNvSpPr>
            <p:nvPr/>
          </p:nvSpPr>
          <p:spPr bwMode="auto">
            <a:xfrm>
              <a:off x="8884433" y="14483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AFA80EA3-7DC8-48FA-ABFD-1CB8BE31B7B5}"/>
                </a:ext>
              </a:extLst>
            </p:cNvPr>
            <p:cNvSpPr>
              <a:spLocks/>
            </p:cNvSpPr>
            <p:nvPr/>
          </p:nvSpPr>
          <p:spPr bwMode="auto">
            <a:xfrm>
              <a:off x="6834188" y="1753864"/>
              <a:ext cx="1678648" cy="2542486"/>
            </a:xfrm>
            <a:custGeom>
              <a:avLst/>
              <a:gdLst>
                <a:gd name="T0" fmla="*/ 866 w 882"/>
                <a:gd name="T1" fmla="*/ 60 h 1335"/>
                <a:gd name="T2" fmla="*/ 844 w 882"/>
                <a:gd name="T3" fmla="*/ 83 h 1335"/>
                <a:gd name="T4" fmla="*/ 827 w 882"/>
                <a:gd name="T5" fmla="*/ 58 h 1335"/>
                <a:gd name="T6" fmla="*/ 814 w 882"/>
                <a:gd name="T7" fmla="*/ 28 h 1335"/>
                <a:gd name="T8" fmla="*/ 798 w 882"/>
                <a:gd name="T9" fmla="*/ 12 h 1335"/>
                <a:gd name="T10" fmla="*/ 757 w 882"/>
                <a:gd name="T11" fmla="*/ 16 h 1335"/>
                <a:gd name="T12" fmla="*/ 725 w 882"/>
                <a:gd name="T13" fmla="*/ 21 h 1335"/>
                <a:gd name="T14" fmla="*/ 704 w 882"/>
                <a:gd name="T15" fmla="*/ 41 h 1335"/>
                <a:gd name="T16" fmla="*/ 688 w 882"/>
                <a:gd name="T17" fmla="*/ 40 h 1335"/>
                <a:gd name="T18" fmla="*/ 683 w 882"/>
                <a:gd name="T19" fmla="*/ 49 h 1335"/>
                <a:gd name="T20" fmla="*/ 684 w 882"/>
                <a:gd name="T21" fmla="*/ 52 h 1335"/>
                <a:gd name="T22" fmla="*/ 690 w 882"/>
                <a:gd name="T23" fmla="*/ 61 h 1335"/>
                <a:gd name="T24" fmla="*/ 670 w 882"/>
                <a:gd name="T25" fmla="*/ 79 h 1335"/>
                <a:gd name="T26" fmla="*/ 655 w 882"/>
                <a:gd name="T27" fmla="*/ 96 h 1335"/>
                <a:gd name="T28" fmla="*/ 651 w 882"/>
                <a:gd name="T29" fmla="*/ 105 h 1335"/>
                <a:gd name="T30" fmla="*/ 651 w 882"/>
                <a:gd name="T31" fmla="*/ 152 h 1335"/>
                <a:gd name="T32" fmla="*/ 618 w 882"/>
                <a:gd name="T33" fmla="*/ 154 h 1335"/>
                <a:gd name="T34" fmla="*/ 588 w 882"/>
                <a:gd name="T35" fmla="*/ 149 h 1335"/>
                <a:gd name="T36" fmla="*/ 601 w 882"/>
                <a:gd name="T37" fmla="*/ 176 h 1335"/>
                <a:gd name="T38" fmla="*/ 588 w 882"/>
                <a:gd name="T39" fmla="*/ 198 h 1335"/>
                <a:gd name="T40" fmla="*/ 567 w 882"/>
                <a:gd name="T41" fmla="*/ 210 h 1335"/>
                <a:gd name="T42" fmla="*/ 551 w 882"/>
                <a:gd name="T43" fmla="*/ 184 h 1335"/>
                <a:gd name="T44" fmla="*/ 533 w 882"/>
                <a:gd name="T45" fmla="*/ 172 h 1335"/>
                <a:gd name="T46" fmla="*/ 517 w 882"/>
                <a:gd name="T47" fmla="*/ 183 h 1335"/>
                <a:gd name="T48" fmla="*/ 505 w 882"/>
                <a:gd name="T49" fmla="*/ 221 h 1335"/>
                <a:gd name="T50" fmla="*/ 496 w 882"/>
                <a:gd name="T51" fmla="*/ 263 h 1335"/>
                <a:gd name="T52" fmla="*/ 459 w 882"/>
                <a:gd name="T53" fmla="*/ 316 h 1335"/>
                <a:gd name="T54" fmla="*/ 371 w 882"/>
                <a:gd name="T55" fmla="*/ 363 h 1335"/>
                <a:gd name="T56" fmla="*/ 315 w 882"/>
                <a:gd name="T57" fmla="*/ 372 h 1335"/>
                <a:gd name="T58" fmla="*/ 248 w 882"/>
                <a:gd name="T59" fmla="*/ 405 h 1335"/>
                <a:gd name="T60" fmla="*/ 183 w 882"/>
                <a:gd name="T61" fmla="*/ 413 h 1335"/>
                <a:gd name="T62" fmla="*/ 140 w 882"/>
                <a:gd name="T63" fmla="*/ 434 h 1335"/>
                <a:gd name="T64" fmla="*/ 71 w 882"/>
                <a:gd name="T65" fmla="*/ 479 h 1335"/>
                <a:gd name="T66" fmla="*/ 39 w 882"/>
                <a:gd name="T67" fmla="*/ 522 h 1335"/>
                <a:gd name="T68" fmla="*/ 24 w 882"/>
                <a:gd name="T69" fmla="*/ 499 h 1335"/>
                <a:gd name="T70" fmla="*/ 22 w 882"/>
                <a:gd name="T71" fmla="*/ 554 h 1335"/>
                <a:gd name="T72" fmla="*/ 16 w 882"/>
                <a:gd name="T73" fmla="*/ 669 h 1335"/>
                <a:gd name="T74" fmla="*/ 39 w 882"/>
                <a:gd name="T75" fmla="*/ 709 h 1335"/>
                <a:gd name="T76" fmla="*/ 48 w 882"/>
                <a:gd name="T77" fmla="*/ 740 h 1335"/>
                <a:gd name="T78" fmla="*/ 24 w 882"/>
                <a:gd name="T79" fmla="*/ 776 h 1335"/>
                <a:gd name="T80" fmla="*/ 26 w 882"/>
                <a:gd name="T81" fmla="*/ 801 h 1335"/>
                <a:gd name="T82" fmla="*/ 41 w 882"/>
                <a:gd name="T83" fmla="*/ 857 h 1335"/>
                <a:gd name="T84" fmla="*/ 69 w 882"/>
                <a:gd name="T85" fmla="*/ 911 h 1335"/>
                <a:gd name="T86" fmla="*/ 89 w 882"/>
                <a:gd name="T87" fmla="*/ 977 h 1335"/>
                <a:gd name="T88" fmla="*/ 95 w 882"/>
                <a:gd name="T89" fmla="*/ 1026 h 1335"/>
                <a:gd name="T90" fmla="*/ 134 w 882"/>
                <a:gd name="T91" fmla="*/ 1124 h 1335"/>
                <a:gd name="T92" fmla="*/ 134 w 882"/>
                <a:gd name="T93" fmla="*/ 1160 h 1335"/>
                <a:gd name="T94" fmla="*/ 122 w 882"/>
                <a:gd name="T95" fmla="*/ 1233 h 1335"/>
                <a:gd name="T96" fmla="*/ 98 w 882"/>
                <a:gd name="T97" fmla="*/ 1279 h 1335"/>
                <a:gd name="T98" fmla="*/ 178 w 882"/>
                <a:gd name="T99" fmla="*/ 1331 h 1335"/>
                <a:gd name="T100" fmla="*/ 213 w 882"/>
                <a:gd name="T101" fmla="*/ 1332 h 1335"/>
                <a:gd name="T102" fmla="*/ 233 w 882"/>
                <a:gd name="T103" fmla="*/ 1335 h 1335"/>
                <a:gd name="T104" fmla="*/ 274 w 882"/>
                <a:gd name="T105" fmla="*/ 1321 h 1335"/>
                <a:gd name="T106" fmla="*/ 295 w 882"/>
                <a:gd name="T107" fmla="*/ 1301 h 1335"/>
                <a:gd name="T108" fmla="*/ 388 w 882"/>
                <a:gd name="T109" fmla="*/ 1255 h 1335"/>
                <a:gd name="T110" fmla="*/ 453 w 882"/>
                <a:gd name="T111" fmla="*/ 1246 h 1335"/>
                <a:gd name="T112" fmla="*/ 509 w 882"/>
                <a:gd name="T113" fmla="*/ 1252 h 1335"/>
                <a:gd name="T114" fmla="*/ 557 w 882"/>
                <a:gd name="T115" fmla="*/ 1258 h 1335"/>
                <a:gd name="T116" fmla="*/ 590 w 882"/>
                <a:gd name="T117" fmla="*/ 1235 h 1335"/>
                <a:gd name="T118" fmla="*/ 639 w 882"/>
                <a:gd name="T119" fmla="*/ 1185 h 1335"/>
                <a:gd name="T120" fmla="*/ 719 w 882"/>
                <a:gd name="T121" fmla="*/ 1140 h 1335"/>
                <a:gd name="T122" fmla="*/ 821 w 882"/>
                <a:gd name="T123" fmla="*/ 113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1335">
                  <a:moveTo>
                    <a:pt x="882" y="732"/>
                  </a:moveTo>
                  <a:cubicBezTo>
                    <a:pt x="879" y="58"/>
                    <a:pt x="879" y="58"/>
                    <a:pt x="879" y="58"/>
                  </a:cubicBezTo>
                  <a:cubicBezTo>
                    <a:pt x="879" y="57"/>
                    <a:pt x="878" y="57"/>
                    <a:pt x="877" y="57"/>
                  </a:cubicBezTo>
                  <a:cubicBezTo>
                    <a:pt x="876" y="57"/>
                    <a:pt x="875" y="56"/>
                    <a:pt x="873" y="56"/>
                  </a:cubicBezTo>
                  <a:cubicBezTo>
                    <a:pt x="870" y="55"/>
                    <a:pt x="868" y="54"/>
                    <a:pt x="867" y="54"/>
                  </a:cubicBezTo>
                  <a:cubicBezTo>
                    <a:pt x="866" y="53"/>
                    <a:pt x="866" y="53"/>
                    <a:pt x="866" y="53"/>
                  </a:cubicBezTo>
                  <a:cubicBezTo>
                    <a:pt x="866" y="60"/>
                    <a:pt x="866" y="60"/>
                    <a:pt x="866" y="60"/>
                  </a:cubicBezTo>
                  <a:cubicBezTo>
                    <a:pt x="865" y="60"/>
                    <a:pt x="865" y="60"/>
                    <a:pt x="865" y="60"/>
                  </a:cubicBezTo>
                  <a:cubicBezTo>
                    <a:pt x="859" y="63"/>
                    <a:pt x="859" y="63"/>
                    <a:pt x="859" y="63"/>
                  </a:cubicBezTo>
                  <a:cubicBezTo>
                    <a:pt x="859" y="63"/>
                    <a:pt x="859" y="63"/>
                    <a:pt x="858" y="63"/>
                  </a:cubicBezTo>
                  <a:cubicBezTo>
                    <a:pt x="857" y="63"/>
                    <a:pt x="857" y="63"/>
                    <a:pt x="857" y="63"/>
                  </a:cubicBezTo>
                  <a:cubicBezTo>
                    <a:pt x="857" y="66"/>
                    <a:pt x="855" y="69"/>
                    <a:pt x="850" y="70"/>
                  </a:cubicBezTo>
                  <a:cubicBezTo>
                    <a:pt x="851" y="74"/>
                    <a:pt x="852" y="80"/>
                    <a:pt x="846" y="82"/>
                  </a:cubicBezTo>
                  <a:cubicBezTo>
                    <a:pt x="845" y="83"/>
                    <a:pt x="845" y="83"/>
                    <a:pt x="844" y="83"/>
                  </a:cubicBezTo>
                  <a:cubicBezTo>
                    <a:pt x="845" y="89"/>
                    <a:pt x="840" y="91"/>
                    <a:pt x="839" y="91"/>
                  </a:cubicBezTo>
                  <a:cubicBezTo>
                    <a:pt x="838" y="92"/>
                    <a:pt x="833" y="93"/>
                    <a:pt x="830" y="87"/>
                  </a:cubicBezTo>
                  <a:cubicBezTo>
                    <a:pt x="828" y="84"/>
                    <a:pt x="828" y="84"/>
                    <a:pt x="828" y="84"/>
                  </a:cubicBezTo>
                  <a:cubicBezTo>
                    <a:pt x="823" y="82"/>
                    <a:pt x="820" y="79"/>
                    <a:pt x="821" y="75"/>
                  </a:cubicBezTo>
                  <a:cubicBezTo>
                    <a:pt x="821" y="73"/>
                    <a:pt x="822" y="68"/>
                    <a:pt x="829" y="67"/>
                  </a:cubicBezTo>
                  <a:cubicBezTo>
                    <a:pt x="829" y="67"/>
                    <a:pt x="829" y="67"/>
                    <a:pt x="829" y="66"/>
                  </a:cubicBezTo>
                  <a:cubicBezTo>
                    <a:pt x="828" y="65"/>
                    <a:pt x="827" y="62"/>
                    <a:pt x="827" y="58"/>
                  </a:cubicBezTo>
                  <a:cubicBezTo>
                    <a:pt x="827" y="57"/>
                    <a:pt x="827" y="57"/>
                    <a:pt x="827" y="56"/>
                  </a:cubicBezTo>
                  <a:cubicBezTo>
                    <a:pt x="827" y="54"/>
                    <a:pt x="827" y="50"/>
                    <a:pt x="829" y="46"/>
                  </a:cubicBezTo>
                  <a:cubicBezTo>
                    <a:pt x="829" y="46"/>
                    <a:pt x="829" y="46"/>
                    <a:pt x="829" y="46"/>
                  </a:cubicBezTo>
                  <a:cubicBezTo>
                    <a:pt x="830" y="45"/>
                    <a:pt x="831" y="44"/>
                    <a:pt x="832" y="43"/>
                  </a:cubicBezTo>
                  <a:cubicBezTo>
                    <a:pt x="831" y="43"/>
                    <a:pt x="830" y="42"/>
                    <a:pt x="827" y="41"/>
                  </a:cubicBezTo>
                  <a:cubicBezTo>
                    <a:pt x="827" y="40"/>
                    <a:pt x="826" y="40"/>
                    <a:pt x="826" y="40"/>
                  </a:cubicBezTo>
                  <a:cubicBezTo>
                    <a:pt x="819" y="36"/>
                    <a:pt x="817" y="33"/>
                    <a:pt x="814" y="28"/>
                  </a:cubicBezTo>
                  <a:cubicBezTo>
                    <a:pt x="811" y="26"/>
                    <a:pt x="809" y="24"/>
                    <a:pt x="809" y="21"/>
                  </a:cubicBezTo>
                  <a:cubicBezTo>
                    <a:pt x="809" y="20"/>
                    <a:pt x="809" y="20"/>
                    <a:pt x="809" y="19"/>
                  </a:cubicBezTo>
                  <a:cubicBezTo>
                    <a:pt x="809" y="19"/>
                    <a:pt x="809" y="19"/>
                    <a:pt x="808" y="19"/>
                  </a:cubicBezTo>
                  <a:cubicBezTo>
                    <a:pt x="807" y="18"/>
                    <a:pt x="806" y="17"/>
                    <a:pt x="804" y="16"/>
                  </a:cubicBezTo>
                  <a:cubicBezTo>
                    <a:pt x="803" y="16"/>
                    <a:pt x="803" y="15"/>
                    <a:pt x="802" y="15"/>
                  </a:cubicBezTo>
                  <a:cubicBezTo>
                    <a:pt x="801" y="14"/>
                    <a:pt x="800" y="13"/>
                    <a:pt x="799" y="13"/>
                  </a:cubicBezTo>
                  <a:cubicBezTo>
                    <a:pt x="798" y="12"/>
                    <a:pt x="798" y="12"/>
                    <a:pt x="798" y="12"/>
                  </a:cubicBezTo>
                  <a:cubicBezTo>
                    <a:pt x="798" y="12"/>
                    <a:pt x="797" y="12"/>
                    <a:pt x="797" y="12"/>
                  </a:cubicBezTo>
                  <a:cubicBezTo>
                    <a:pt x="792" y="10"/>
                    <a:pt x="789" y="7"/>
                    <a:pt x="789" y="3"/>
                  </a:cubicBezTo>
                  <a:cubicBezTo>
                    <a:pt x="788" y="4"/>
                    <a:pt x="786" y="4"/>
                    <a:pt x="785" y="4"/>
                  </a:cubicBezTo>
                  <a:cubicBezTo>
                    <a:pt x="781" y="4"/>
                    <a:pt x="777" y="2"/>
                    <a:pt x="774" y="0"/>
                  </a:cubicBezTo>
                  <a:cubicBezTo>
                    <a:pt x="773" y="1"/>
                    <a:pt x="773" y="1"/>
                    <a:pt x="773" y="1"/>
                  </a:cubicBezTo>
                  <a:cubicBezTo>
                    <a:pt x="766" y="5"/>
                    <a:pt x="766" y="5"/>
                    <a:pt x="766" y="5"/>
                  </a:cubicBezTo>
                  <a:cubicBezTo>
                    <a:pt x="764" y="10"/>
                    <a:pt x="761" y="14"/>
                    <a:pt x="757" y="16"/>
                  </a:cubicBezTo>
                  <a:cubicBezTo>
                    <a:pt x="757" y="16"/>
                    <a:pt x="757" y="16"/>
                    <a:pt x="757" y="16"/>
                  </a:cubicBezTo>
                  <a:cubicBezTo>
                    <a:pt x="755" y="18"/>
                    <a:pt x="753" y="21"/>
                    <a:pt x="748" y="21"/>
                  </a:cubicBezTo>
                  <a:cubicBezTo>
                    <a:pt x="744" y="21"/>
                    <a:pt x="741" y="19"/>
                    <a:pt x="739" y="16"/>
                  </a:cubicBezTo>
                  <a:cubicBezTo>
                    <a:pt x="738" y="18"/>
                    <a:pt x="738" y="18"/>
                    <a:pt x="738" y="18"/>
                  </a:cubicBezTo>
                  <a:cubicBezTo>
                    <a:pt x="738" y="18"/>
                    <a:pt x="737" y="18"/>
                    <a:pt x="737" y="18"/>
                  </a:cubicBezTo>
                  <a:cubicBezTo>
                    <a:pt x="735" y="20"/>
                    <a:pt x="732" y="22"/>
                    <a:pt x="726" y="21"/>
                  </a:cubicBezTo>
                  <a:cubicBezTo>
                    <a:pt x="725" y="21"/>
                    <a:pt x="725" y="21"/>
                    <a:pt x="725" y="21"/>
                  </a:cubicBezTo>
                  <a:cubicBezTo>
                    <a:pt x="725" y="22"/>
                    <a:pt x="724" y="23"/>
                    <a:pt x="723" y="24"/>
                  </a:cubicBezTo>
                  <a:cubicBezTo>
                    <a:pt x="724" y="25"/>
                    <a:pt x="724" y="27"/>
                    <a:pt x="724" y="28"/>
                  </a:cubicBezTo>
                  <a:cubicBezTo>
                    <a:pt x="724" y="32"/>
                    <a:pt x="722" y="37"/>
                    <a:pt x="713" y="38"/>
                  </a:cubicBezTo>
                  <a:cubicBezTo>
                    <a:pt x="712" y="38"/>
                    <a:pt x="712" y="38"/>
                    <a:pt x="711" y="38"/>
                  </a:cubicBezTo>
                  <a:cubicBezTo>
                    <a:pt x="711" y="38"/>
                    <a:pt x="711" y="38"/>
                    <a:pt x="711" y="38"/>
                  </a:cubicBezTo>
                  <a:cubicBezTo>
                    <a:pt x="706" y="42"/>
                    <a:pt x="706" y="42"/>
                    <a:pt x="706" y="42"/>
                  </a:cubicBezTo>
                  <a:cubicBezTo>
                    <a:pt x="704" y="41"/>
                    <a:pt x="704" y="41"/>
                    <a:pt x="704" y="41"/>
                  </a:cubicBezTo>
                  <a:cubicBezTo>
                    <a:pt x="704" y="40"/>
                    <a:pt x="704" y="40"/>
                    <a:pt x="704" y="40"/>
                  </a:cubicBezTo>
                  <a:cubicBezTo>
                    <a:pt x="703" y="40"/>
                    <a:pt x="702" y="39"/>
                    <a:pt x="700" y="37"/>
                  </a:cubicBezTo>
                  <a:cubicBezTo>
                    <a:pt x="697" y="40"/>
                    <a:pt x="694" y="39"/>
                    <a:pt x="693" y="38"/>
                  </a:cubicBezTo>
                  <a:cubicBezTo>
                    <a:pt x="693" y="38"/>
                    <a:pt x="693" y="38"/>
                    <a:pt x="693" y="38"/>
                  </a:cubicBezTo>
                  <a:cubicBezTo>
                    <a:pt x="691" y="40"/>
                    <a:pt x="691" y="40"/>
                    <a:pt x="691" y="40"/>
                  </a:cubicBezTo>
                  <a:cubicBezTo>
                    <a:pt x="690" y="40"/>
                    <a:pt x="688" y="40"/>
                    <a:pt x="687" y="40"/>
                  </a:cubicBezTo>
                  <a:cubicBezTo>
                    <a:pt x="687" y="40"/>
                    <a:pt x="688" y="40"/>
                    <a:pt x="688" y="40"/>
                  </a:cubicBezTo>
                  <a:cubicBezTo>
                    <a:pt x="678" y="41"/>
                    <a:pt x="678" y="41"/>
                    <a:pt x="678" y="41"/>
                  </a:cubicBezTo>
                  <a:cubicBezTo>
                    <a:pt x="678" y="41"/>
                    <a:pt x="678" y="41"/>
                    <a:pt x="678" y="41"/>
                  </a:cubicBezTo>
                  <a:cubicBezTo>
                    <a:pt x="678" y="41"/>
                    <a:pt x="678" y="41"/>
                    <a:pt x="678" y="41"/>
                  </a:cubicBezTo>
                  <a:cubicBezTo>
                    <a:pt x="676" y="42"/>
                    <a:pt x="676" y="42"/>
                    <a:pt x="676" y="42"/>
                  </a:cubicBezTo>
                  <a:cubicBezTo>
                    <a:pt x="677" y="42"/>
                    <a:pt x="677" y="42"/>
                    <a:pt x="678" y="42"/>
                  </a:cubicBezTo>
                  <a:cubicBezTo>
                    <a:pt x="677" y="43"/>
                    <a:pt x="677" y="43"/>
                    <a:pt x="677" y="43"/>
                  </a:cubicBezTo>
                  <a:cubicBezTo>
                    <a:pt x="683" y="49"/>
                    <a:pt x="683" y="49"/>
                    <a:pt x="683" y="49"/>
                  </a:cubicBezTo>
                  <a:cubicBezTo>
                    <a:pt x="683" y="48"/>
                    <a:pt x="682" y="46"/>
                    <a:pt x="682" y="46"/>
                  </a:cubicBezTo>
                  <a:cubicBezTo>
                    <a:pt x="683" y="47"/>
                    <a:pt x="684" y="49"/>
                    <a:pt x="684" y="51"/>
                  </a:cubicBezTo>
                  <a:cubicBezTo>
                    <a:pt x="684" y="51"/>
                    <a:pt x="683" y="51"/>
                    <a:pt x="683" y="51"/>
                  </a:cubicBezTo>
                  <a:cubicBezTo>
                    <a:pt x="684" y="52"/>
                    <a:pt x="684" y="52"/>
                    <a:pt x="684" y="52"/>
                  </a:cubicBezTo>
                  <a:cubicBezTo>
                    <a:pt x="684" y="52"/>
                    <a:pt x="684" y="52"/>
                    <a:pt x="683" y="52"/>
                  </a:cubicBezTo>
                  <a:cubicBezTo>
                    <a:pt x="683" y="52"/>
                    <a:pt x="683" y="52"/>
                    <a:pt x="683" y="52"/>
                  </a:cubicBezTo>
                  <a:cubicBezTo>
                    <a:pt x="684" y="52"/>
                    <a:pt x="684" y="52"/>
                    <a:pt x="684" y="52"/>
                  </a:cubicBezTo>
                  <a:cubicBezTo>
                    <a:pt x="684" y="52"/>
                    <a:pt x="684" y="52"/>
                    <a:pt x="683" y="52"/>
                  </a:cubicBezTo>
                  <a:cubicBezTo>
                    <a:pt x="683" y="53"/>
                    <a:pt x="683" y="53"/>
                    <a:pt x="683" y="54"/>
                  </a:cubicBezTo>
                  <a:cubicBezTo>
                    <a:pt x="686" y="66"/>
                    <a:pt x="686" y="66"/>
                    <a:pt x="686" y="66"/>
                  </a:cubicBezTo>
                  <a:cubicBezTo>
                    <a:pt x="686" y="65"/>
                    <a:pt x="688" y="64"/>
                    <a:pt x="688" y="62"/>
                  </a:cubicBezTo>
                  <a:cubicBezTo>
                    <a:pt x="688" y="60"/>
                    <a:pt x="687" y="58"/>
                    <a:pt x="686" y="58"/>
                  </a:cubicBezTo>
                  <a:cubicBezTo>
                    <a:pt x="686" y="58"/>
                    <a:pt x="687" y="58"/>
                    <a:pt x="687" y="59"/>
                  </a:cubicBezTo>
                  <a:cubicBezTo>
                    <a:pt x="688" y="59"/>
                    <a:pt x="689" y="60"/>
                    <a:pt x="690" y="61"/>
                  </a:cubicBezTo>
                  <a:cubicBezTo>
                    <a:pt x="687" y="74"/>
                    <a:pt x="687" y="74"/>
                    <a:pt x="687" y="74"/>
                  </a:cubicBezTo>
                  <a:cubicBezTo>
                    <a:pt x="686" y="74"/>
                    <a:pt x="686" y="74"/>
                    <a:pt x="685" y="74"/>
                  </a:cubicBezTo>
                  <a:cubicBezTo>
                    <a:pt x="684" y="75"/>
                    <a:pt x="681" y="76"/>
                    <a:pt x="678" y="76"/>
                  </a:cubicBezTo>
                  <a:cubicBezTo>
                    <a:pt x="674" y="76"/>
                    <a:pt x="671" y="74"/>
                    <a:pt x="668" y="73"/>
                  </a:cubicBezTo>
                  <a:cubicBezTo>
                    <a:pt x="668" y="73"/>
                    <a:pt x="668" y="73"/>
                    <a:pt x="668" y="73"/>
                  </a:cubicBezTo>
                  <a:cubicBezTo>
                    <a:pt x="671" y="77"/>
                    <a:pt x="671" y="77"/>
                    <a:pt x="671" y="77"/>
                  </a:cubicBezTo>
                  <a:cubicBezTo>
                    <a:pt x="670" y="77"/>
                    <a:pt x="670" y="78"/>
                    <a:pt x="670" y="79"/>
                  </a:cubicBezTo>
                  <a:cubicBezTo>
                    <a:pt x="671" y="81"/>
                    <a:pt x="673" y="83"/>
                    <a:pt x="674" y="84"/>
                  </a:cubicBezTo>
                  <a:cubicBezTo>
                    <a:pt x="678" y="88"/>
                    <a:pt x="681" y="92"/>
                    <a:pt x="678" y="97"/>
                  </a:cubicBezTo>
                  <a:cubicBezTo>
                    <a:pt x="676" y="100"/>
                    <a:pt x="673" y="101"/>
                    <a:pt x="670" y="100"/>
                  </a:cubicBezTo>
                  <a:cubicBezTo>
                    <a:pt x="669" y="100"/>
                    <a:pt x="669" y="100"/>
                    <a:pt x="669" y="100"/>
                  </a:cubicBezTo>
                  <a:cubicBezTo>
                    <a:pt x="665" y="99"/>
                    <a:pt x="663" y="97"/>
                    <a:pt x="662" y="95"/>
                  </a:cubicBezTo>
                  <a:cubicBezTo>
                    <a:pt x="657" y="96"/>
                    <a:pt x="657" y="96"/>
                    <a:pt x="657" y="96"/>
                  </a:cubicBezTo>
                  <a:cubicBezTo>
                    <a:pt x="656" y="96"/>
                    <a:pt x="656" y="96"/>
                    <a:pt x="655" y="96"/>
                  </a:cubicBezTo>
                  <a:cubicBezTo>
                    <a:pt x="653" y="95"/>
                    <a:pt x="650" y="93"/>
                    <a:pt x="648" y="89"/>
                  </a:cubicBezTo>
                  <a:cubicBezTo>
                    <a:pt x="647" y="88"/>
                    <a:pt x="647" y="87"/>
                    <a:pt x="647" y="87"/>
                  </a:cubicBezTo>
                  <a:cubicBezTo>
                    <a:pt x="646" y="87"/>
                    <a:pt x="646" y="86"/>
                    <a:pt x="646" y="86"/>
                  </a:cubicBezTo>
                  <a:cubicBezTo>
                    <a:pt x="645" y="90"/>
                    <a:pt x="645" y="90"/>
                    <a:pt x="645" y="90"/>
                  </a:cubicBezTo>
                  <a:cubicBezTo>
                    <a:pt x="645" y="91"/>
                    <a:pt x="643" y="93"/>
                    <a:pt x="641" y="94"/>
                  </a:cubicBezTo>
                  <a:cubicBezTo>
                    <a:pt x="651" y="98"/>
                    <a:pt x="651" y="98"/>
                    <a:pt x="651" y="98"/>
                  </a:cubicBezTo>
                  <a:cubicBezTo>
                    <a:pt x="651" y="105"/>
                    <a:pt x="651" y="105"/>
                    <a:pt x="651" y="105"/>
                  </a:cubicBezTo>
                  <a:cubicBezTo>
                    <a:pt x="651" y="111"/>
                    <a:pt x="646" y="114"/>
                    <a:pt x="644" y="115"/>
                  </a:cubicBezTo>
                  <a:cubicBezTo>
                    <a:pt x="644" y="116"/>
                    <a:pt x="644" y="116"/>
                    <a:pt x="644" y="117"/>
                  </a:cubicBezTo>
                  <a:cubicBezTo>
                    <a:pt x="642" y="120"/>
                    <a:pt x="642" y="120"/>
                    <a:pt x="642" y="120"/>
                  </a:cubicBezTo>
                  <a:cubicBezTo>
                    <a:pt x="642" y="121"/>
                    <a:pt x="642" y="123"/>
                    <a:pt x="642" y="124"/>
                  </a:cubicBezTo>
                  <a:cubicBezTo>
                    <a:pt x="642" y="128"/>
                    <a:pt x="641" y="130"/>
                    <a:pt x="639" y="131"/>
                  </a:cubicBezTo>
                  <a:cubicBezTo>
                    <a:pt x="647" y="133"/>
                    <a:pt x="656" y="137"/>
                    <a:pt x="657" y="143"/>
                  </a:cubicBezTo>
                  <a:cubicBezTo>
                    <a:pt x="658" y="147"/>
                    <a:pt x="655" y="150"/>
                    <a:pt x="651" y="152"/>
                  </a:cubicBezTo>
                  <a:cubicBezTo>
                    <a:pt x="647" y="152"/>
                    <a:pt x="647" y="152"/>
                    <a:pt x="647" y="152"/>
                  </a:cubicBezTo>
                  <a:cubicBezTo>
                    <a:pt x="644" y="151"/>
                    <a:pt x="642" y="151"/>
                    <a:pt x="639" y="151"/>
                  </a:cubicBezTo>
                  <a:cubicBezTo>
                    <a:pt x="637" y="151"/>
                    <a:pt x="634" y="151"/>
                    <a:pt x="632" y="151"/>
                  </a:cubicBezTo>
                  <a:cubicBezTo>
                    <a:pt x="631" y="152"/>
                    <a:pt x="631" y="152"/>
                    <a:pt x="631" y="153"/>
                  </a:cubicBezTo>
                  <a:cubicBezTo>
                    <a:pt x="630" y="153"/>
                    <a:pt x="630" y="153"/>
                    <a:pt x="630" y="153"/>
                  </a:cubicBezTo>
                  <a:cubicBezTo>
                    <a:pt x="620" y="156"/>
                    <a:pt x="620" y="156"/>
                    <a:pt x="620" y="156"/>
                  </a:cubicBezTo>
                  <a:cubicBezTo>
                    <a:pt x="619" y="155"/>
                    <a:pt x="618" y="155"/>
                    <a:pt x="618" y="154"/>
                  </a:cubicBezTo>
                  <a:cubicBezTo>
                    <a:pt x="617" y="154"/>
                    <a:pt x="617" y="154"/>
                    <a:pt x="616" y="154"/>
                  </a:cubicBezTo>
                  <a:cubicBezTo>
                    <a:pt x="608" y="154"/>
                    <a:pt x="605" y="148"/>
                    <a:pt x="604" y="145"/>
                  </a:cubicBezTo>
                  <a:cubicBezTo>
                    <a:pt x="600" y="149"/>
                    <a:pt x="600" y="149"/>
                    <a:pt x="600" y="149"/>
                  </a:cubicBezTo>
                  <a:cubicBezTo>
                    <a:pt x="598" y="149"/>
                    <a:pt x="598" y="149"/>
                    <a:pt x="598" y="149"/>
                  </a:cubicBezTo>
                  <a:cubicBezTo>
                    <a:pt x="597" y="150"/>
                    <a:pt x="595" y="151"/>
                    <a:pt x="593" y="151"/>
                  </a:cubicBezTo>
                  <a:cubicBezTo>
                    <a:pt x="591" y="151"/>
                    <a:pt x="589" y="150"/>
                    <a:pt x="587" y="149"/>
                  </a:cubicBezTo>
                  <a:cubicBezTo>
                    <a:pt x="587" y="149"/>
                    <a:pt x="588" y="149"/>
                    <a:pt x="588" y="149"/>
                  </a:cubicBezTo>
                  <a:cubicBezTo>
                    <a:pt x="588" y="151"/>
                    <a:pt x="587" y="152"/>
                    <a:pt x="587" y="153"/>
                  </a:cubicBezTo>
                  <a:cubicBezTo>
                    <a:pt x="588" y="153"/>
                    <a:pt x="588" y="153"/>
                    <a:pt x="589" y="154"/>
                  </a:cubicBezTo>
                  <a:cubicBezTo>
                    <a:pt x="590" y="155"/>
                    <a:pt x="590" y="155"/>
                    <a:pt x="590" y="155"/>
                  </a:cubicBezTo>
                  <a:cubicBezTo>
                    <a:pt x="592" y="158"/>
                    <a:pt x="593" y="161"/>
                    <a:pt x="594" y="164"/>
                  </a:cubicBezTo>
                  <a:cubicBezTo>
                    <a:pt x="598" y="164"/>
                    <a:pt x="598" y="164"/>
                    <a:pt x="598" y="164"/>
                  </a:cubicBezTo>
                  <a:cubicBezTo>
                    <a:pt x="599" y="165"/>
                    <a:pt x="599" y="165"/>
                    <a:pt x="599" y="165"/>
                  </a:cubicBezTo>
                  <a:cubicBezTo>
                    <a:pt x="601" y="176"/>
                    <a:pt x="601" y="176"/>
                    <a:pt x="601" y="176"/>
                  </a:cubicBezTo>
                  <a:cubicBezTo>
                    <a:pt x="600" y="177"/>
                    <a:pt x="600" y="177"/>
                    <a:pt x="600" y="177"/>
                  </a:cubicBezTo>
                  <a:cubicBezTo>
                    <a:pt x="601" y="179"/>
                    <a:pt x="601" y="182"/>
                    <a:pt x="599" y="184"/>
                  </a:cubicBezTo>
                  <a:cubicBezTo>
                    <a:pt x="600" y="185"/>
                    <a:pt x="601" y="186"/>
                    <a:pt x="601" y="188"/>
                  </a:cubicBezTo>
                  <a:cubicBezTo>
                    <a:pt x="602" y="195"/>
                    <a:pt x="602" y="195"/>
                    <a:pt x="602" y="195"/>
                  </a:cubicBezTo>
                  <a:cubicBezTo>
                    <a:pt x="601" y="197"/>
                    <a:pt x="601" y="197"/>
                    <a:pt x="601" y="197"/>
                  </a:cubicBezTo>
                  <a:cubicBezTo>
                    <a:pt x="591" y="200"/>
                    <a:pt x="591" y="200"/>
                    <a:pt x="591" y="200"/>
                  </a:cubicBezTo>
                  <a:cubicBezTo>
                    <a:pt x="589" y="199"/>
                    <a:pt x="588" y="198"/>
                    <a:pt x="588" y="198"/>
                  </a:cubicBezTo>
                  <a:cubicBezTo>
                    <a:pt x="587" y="198"/>
                    <a:pt x="587" y="198"/>
                    <a:pt x="587" y="198"/>
                  </a:cubicBezTo>
                  <a:cubicBezTo>
                    <a:pt x="587" y="199"/>
                    <a:pt x="586" y="199"/>
                    <a:pt x="584" y="200"/>
                  </a:cubicBezTo>
                  <a:cubicBezTo>
                    <a:pt x="584" y="201"/>
                    <a:pt x="583" y="202"/>
                    <a:pt x="583" y="202"/>
                  </a:cubicBezTo>
                  <a:cubicBezTo>
                    <a:pt x="583" y="203"/>
                    <a:pt x="583" y="204"/>
                    <a:pt x="583" y="205"/>
                  </a:cubicBezTo>
                  <a:cubicBezTo>
                    <a:pt x="583" y="226"/>
                    <a:pt x="578" y="226"/>
                    <a:pt x="574" y="226"/>
                  </a:cubicBezTo>
                  <a:cubicBezTo>
                    <a:pt x="566" y="226"/>
                    <a:pt x="566" y="218"/>
                    <a:pt x="566" y="214"/>
                  </a:cubicBezTo>
                  <a:cubicBezTo>
                    <a:pt x="566" y="212"/>
                    <a:pt x="567" y="211"/>
                    <a:pt x="567" y="210"/>
                  </a:cubicBezTo>
                  <a:cubicBezTo>
                    <a:pt x="567" y="210"/>
                    <a:pt x="567" y="209"/>
                    <a:pt x="567" y="209"/>
                  </a:cubicBezTo>
                  <a:cubicBezTo>
                    <a:pt x="567" y="209"/>
                    <a:pt x="566" y="208"/>
                    <a:pt x="565" y="208"/>
                  </a:cubicBezTo>
                  <a:cubicBezTo>
                    <a:pt x="564" y="207"/>
                    <a:pt x="563" y="206"/>
                    <a:pt x="562" y="206"/>
                  </a:cubicBezTo>
                  <a:cubicBezTo>
                    <a:pt x="561" y="205"/>
                    <a:pt x="561" y="205"/>
                    <a:pt x="561" y="205"/>
                  </a:cubicBezTo>
                  <a:cubicBezTo>
                    <a:pt x="556" y="200"/>
                    <a:pt x="556" y="196"/>
                    <a:pt x="555" y="192"/>
                  </a:cubicBezTo>
                  <a:cubicBezTo>
                    <a:pt x="555" y="190"/>
                    <a:pt x="554" y="188"/>
                    <a:pt x="553" y="187"/>
                  </a:cubicBezTo>
                  <a:cubicBezTo>
                    <a:pt x="553" y="186"/>
                    <a:pt x="552" y="185"/>
                    <a:pt x="551" y="184"/>
                  </a:cubicBezTo>
                  <a:cubicBezTo>
                    <a:pt x="548" y="182"/>
                    <a:pt x="543" y="179"/>
                    <a:pt x="543" y="172"/>
                  </a:cubicBezTo>
                  <a:cubicBezTo>
                    <a:pt x="543" y="170"/>
                    <a:pt x="544" y="169"/>
                    <a:pt x="544" y="168"/>
                  </a:cubicBezTo>
                  <a:cubicBezTo>
                    <a:pt x="542" y="165"/>
                    <a:pt x="542" y="165"/>
                    <a:pt x="542" y="165"/>
                  </a:cubicBezTo>
                  <a:cubicBezTo>
                    <a:pt x="542" y="165"/>
                    <a:pt x="541" y="164"/>
                    <a:pt x="540" y="164"/>
                  </a:cubicBezTo>
                  <a:cubicBezTo>
                    <a:pt x="539" y="163"/>
                    <a:pt x="538" y="162"/>
                    <a:pt x="537" y="161"/>
                  </a:cubicBezTo>
                  <a:cubicBezTo>
                    <a:pt x="538" y="167"/>
                    <a:pt x="538" y="167"/>
                    <a:pt x="538" y="167"/>
                  </a:cubicBezTo>
                  <a:cubicBezTo>
                    <a:pt x="533" y="172"/>
                    <a:pt x="533" y="172"/>
                    <a:pt x="533" y="172"/>
                  </a:cubicBezTo>
                  <a:cubicBezTo>
                    <a:pt x="531" y="172"/>
                    <a:pt x="530" y="172"/>
                    <a:pt x="529" y="173"/>
                  </a:cubicBezTo>
                  <a:cubicBezTo>
                    <a:pt x="528" y="173"/>
                    <a:pt x="526" y="173"/>
                    <a:pt x="525" y="173"/>
                  </a:cubicBezTo>
                  <a:cubicBezTo>
                    <a:pt x="525" y="174"/>
                    <a:pt x="525" y="175"/>
                    <a:pt x="525" y="175"/>
                  </a:cubicBezTo>
                  <a:cubicBezTo>
                    <a:pt x="518" y="182"/>
                    <a:pt x="518" y="182"/>
                    <a:pt x="518" y="182"/>
                  </a:cubicBezTo>
                  <a:cubicBezTo>
                    <a:pt x="518" y="182"/>
                    <a:pt x="518" y="182"/>
                    <a:pt x="518" y="182"/>
                  </a:cubicBezTo>
                  <a:cubicBezTo>
                    <a:pt x="518" y="182"/>
                    <a:pt x="518" y="182"/>
                    <a:pt x="518" y="182"/>
                  </a:cubicBezTo>
                  <a:cubicBezTo>
                    <a:pt x="517" y="183"/>
                    <a:pt x="517" y="183"/>
                    <a:pt x="517" y="183"/>
                  </a:cubicBezTo>
                  <a:cubicBezTo>
                    <a:pt x="517" y="183"/>
                    <a:pt x="517" y="183"/>
                    <a:pt x="517" y="183"/>
                  </a:cubicBezTo>
                  <a:cubicBezTo>
                    <a:pt x="514" y="183"/>
                    <a:pt x="513" y="185"/>
                    <a:pt x="511" y="189"/>
                  </a:cubicBezTo>
                  <a:cubicBezTo>
                    <a:pt x="510" y="189"/>
                    <a:pt x="510" y="190"/>
                    <a:pt x="509" y="191"/>
                  </a:cubicBezTo>
                  <a:cubicBezTo>
                    <a:pt x="508" y="192"/>
                    <a:pt x="507" y="194"/>
                    <a:pt x="506" y="195"/>
                  </a:cubicBezTo>
                  <a:cubicBezTo>
                    <a:pt x="503" y="198"/>
                    <a:pt x="503" y="199"/>
                    <a:pt x="503" y="201"/>
                  </a:cubicBezTo>
                  <a:cubicBezTo>
                    <a:pt x="503" y="205"/>
                    <a:pt x="503" y="208"/>
                    <a:pt x="504" y="212"/>
                  </a:cubicBezTo>
                  <a:cubicBezTo>
                    <a:pt x="504" y="215"/>
                    <a:pt x="505" y="218"/>
                    <a:pt x="505" y="221"/>
                  </a:cubicBezTo>
                  <a:cubicBezTo>
                    <a:pt x="505" y="222"/>
                    <a:pt x="505" y="222"/>
                    <a:pt x="505" y="222"/>
                  </a:cubicBezTo>
                  <a:cubicBezTo>
                    <a:pt x="505" y="224"/>
                    <a:pt x="505" y="225"/>
                    <a:pt x="505" y="227"/>
                  </a:cubicBezTo>
                  <a:cubicBezTo>
                    <a:pt x="505" y="227"/>
                    <a:pt x="505" y="228"/>
                    <a:pt x="505" y="228"/>
                  </a:cubicBezTo>
                  <a:cubicBezTo>
                    <a:pt x="505" y="228"/>
                    <a:pt x="505" y="228"/>
                    <a:pt x="505" y="228"/>
                  </a:cubicBezTo>
                  <a:cubicBezTo>
                    <a:pt x="513" y="229"/>
                    <a:pt x="517" y="233"/>
                    <a:pt x="517" y="239"/>
                  </a:cubicBezTo>
                  <a:cubicBezTo>
                    <a:pt x="517" y="251"/>
                    <a:pt x="506" y="257"/>
                    <a:pt x="498" y="262"/>
                  </a:cubicBezTo>
                  <a:cubicBezTo>
                    <a:pt x="496" y="263"/>
                    <a:pt x="496" y="263"/>
                    <a:pt x="496" y="263"/>
                  </a:cubicBezTo>
                  <a:cubicBezTo>
                    <a:pt x="494" y="264"/>
                    <a:pt x="493" y="265"/>
                    <a:pt x="491" y="266"/>
                  </a:cubicBezTo>
                  <a:cubicBezTo>
                    <a:pt x="488" y="269"/>
                    <a:pt x="485" y="271"/>
                    <a:pt x="480" y="272"/>
                  </a:cubicBezTo>
                  <a:cubicBezTo>
                    <a:pt x="481" y="274"/>
                    <a:pt x="481" y="275"/>
                    <a:pt x="481" y="277"/>
                  </a:cubicBezTo>
                  <a:cubicBezTo>
                    <a:pt x="481" y="282"/>
                    <a:pt x="478" y="286"/>
                    <a:pt x="473" y="288"/>
                  </a:cubicBezTo>
                  <a:cubicBezTo>
                    <a:pt x="472" y="299"/>
                    <a:pt x="467" y="305"/>
                    <a:pt x="463" y="312"/>
                  </a:cubicBezTo>
                  <a:cubicBezTo>
                    <a:pt x="462" y="313"/>
                    <a:pt x="461" y="314"/>
                    <a:pt x="459" y="316"/>
                  </a:cubicBezTo>
                  <a:cubicBezTo>
                    <a:pt x="459" y="316"/>
                    <a:pt x="459" y="316"/>
                    <a:pt x="459" y="316"/>
                  </a:cubicBezTo>
                  <a:cubicBezTo>
                    <a:pt x="458" y="318"/>
                    <a:pt x="457" y="320"/>
                    <a:pt x="455" y="321"/>
                  </a:cubicBezTo>
                  <a:cubicBezTo>
                    <a:pt x="450" y="328"/>
                    <a:pt x="445" y="334"/>
                    <a:pt x="436" y="340"/>
                  </a:cubicBezTo>
                  <a:cubicBezTo>
                    <a:pt x="427" y="346"/>
                    <a:pt x="420" y="349"/>
                    <a:pt x="411" y="352"/>
                  </a:cubicBezTo>
                  <a:cubicBezTo>
                    <a:pt x="407" y="354"/>
                    <a:pt x="407" y="354"/>
                    <a:pt x="407" y="354"/>
                  </a:cubicBezTo>
                  <a:cubicBezTo>
                    <a:pt x="404" y="355"/>
                    <a:pt x="402" y="356"/>
                    <a:pt x="400" y="357"/>
                  </a:cubicBezTo>
                  <a:cubicBezTo>
                    <a:pt x="394" y="360"/>
                    <a:pt x="388" y="363"/>
                    <a:pt x="379" y="363"/>
                  </a:cubicBezTo>
                  <a:cubicBezTo>
                    <a:pt x="371" y="363"/>
                    <a:pt x="371" y="363"/>
                    <a:pt x="371" y="363"/>
                  </a:cubicBezTo>
                  <a:cubicBezTo>
                    <a:pt x="367" y="363"/>
                    <a:pt x="364" y="365"/>
                    <a:pt x="361" y="366"/>
                  </a:cubicBezTo>
                  <a:cubicBezTo>
                    <a:pt x="356" y="369"/>
                    <a:pt x="351" y="371"/>
                    <a:pt x="343" y="371"/>
                  </a:cubicBezTo>
                  <a:cubicBezTo>
                    <a:pt x="338" y="371"/>
                    <a:pt x="334" y="369"/>
                    <a:pt x="330" y="367"/>
                  </a:cubicBezTo>
                  <a:cubicBezTo>
                    <a:pt x="329" y="366"/>
                    <a:pt x="328" y="366"/>
                    <a:pt x="326" y="365"/>
                  </a:cubicBezTo>
                  <a:cubicBezTo>
                    <a:pt x="323" y="369"/>
                    <a:pt x="323" y="369"/>
                    <a:pt x="323" y="369"/>
                  </a:cubicBezTo>
                  <a:cubicBezTo>
                    <a:pt x="320" y="369"/>
                    <a:pt x="319" y="369"/>
                    <a:pt x="318" y="368"/>
                  </a:cubicBezTo>
                  <a:cubicBezTo>
                    <a:pt x="317" y="369"/>
                    <a:pt x="316" y="370"/>
                    <a:pt x="315" y="372"/>
                  </a:cubicBezTo>
                  <a:cubicBezTo>
                    <a:pt x="313" y="375"/>
                    <a:pt x="311" y="378"/>
                    <a:pt x="308" y="381"/>
                  </a:cubicBezTo>
                  <a:cubicBezTo>
                    <a:pt x="301" y="387"/>
                    <a:pt x="294" y="389"/>
                    <a:pt x="284" y="389"/>
                  </a:cubicBezTo>
                  <a:cubicBezTo>
                    <a:pt x="279" y="389"/>
                    <a:pt x="279" y="389"/>
                    <a:pt x="279" y="389"/>
                  </a:cubicBezTo>
                  <a:cubicBezTo>
                    <a:pt x="277" y="389"/>
                    <a:pt x="274" y="390"/>
                    <a:pt x="272" y="390"/>
                  </a:cubicBezTo>
                  <a:cubicBezTo>
                    <a:pt x="268" y="391"/>
                    <a:pt x="264" y="392"/>
                    <a:pt x="260" y="394"/>
                  </a:cubicBezTo>
                  <a:cubicBezTo>
                    <a:pt x="258" y="395"/>
                    <a:pt x="256" y="397"/>
                    <a:pt x="255" y="398"/>
                  </a:cubicBezTo>
                  <a:cubicBezTo>
                    <a:pt x="253" y="400"/>
                    <a:pt x="251" y="403"/>
                    <a:pt x="248" y="405"/>
                  </a:cubicBezTo>
                  <a:cubicBezTo>
                    <a:pt x="239" y="412"/>
                    <a:pt x="231" y="415"/>
                    <a:pt x="218" y="415"/>
                  </a:cubicBezTo>
                  <a:cubicBezTo>
                    <a:pt x="213" y="415"/>
                    <a:pt x="209" y="411"/>
                    <a:pt x="207" y="409"/>
                  </a:cubicBezTo>
                  <a:cubicBezTo>
                    <a:pt x="206" y="408"/>
                    <a:pt x="205" y="408"/>
                    <a:pt x="204" y="408"/>
                  </a:cubicBezTo>
                  <a:cubicBezTo>
                    <a:pt x="203" y="408"/>
                    <a:pt x="201" y="408"/>
                    <a:pt x="199" y="410"/>
                  </a:cubicBezTo>
                  <a:cubicBezTo>
                    <a:pt x="196" y="411"/>
                    <a:pt x="193" y="413"/>
                    <a:pt x="188" y="413"/>
                  </a:cubicBezTo>
                  <a:cubicBezTo>
                    <a:pt x="185" y="413"/>
                    <a:pt x="184" y="413"/>
                    <a:pt x="183" y="413"/>
                  </a:cubicBezTo>
                  <a:cubicBezTo>
                    <a:pt x="183" y="412"/>
                    <a:pt x="183" y="413"/>
                    <a:pt x="183" y="413"/>
                  </a:cubicBezTo>
                  <a:cubicBezTo>
                    <a:pt x="181" y="410"/>
                    <a:pt x="181" y="410"/>
                    <a:pt x="181" y="410"/>
                  </a:cubicBezTo>
                  <a:cubicBezTo>
                    <a:pt x="176" y="414"/>
                    <a:pt x="171" y="417"/>
                    <a:pt x="165" y="419"/>
                  </a:cubicBezTo>
                  <a:cubicBezTo>
                    <a:pt x="163" y="420"/>
                    <a:pt x="162" y="421"/>
                    <a:pt x="160" y="421"/>
                  </a:cubicBezTo>
                  <a:cubicBezTo>
                    <a:pt x="160" y="421"/>
                    <a:pt x="160" y="421"/>
                    <a:pt x="160" y="421"/>
                  </a:cubicBezTo>
                  <a:cubicBezTo>
                    <a:pt x="159" y="423"/>
                    <a:pt x="157" y="426"/>
                    <a:pt x="154" y="428"/>
                  </a:cubicBezTo>
                  <a:cubicBezTo>
                    <a:pt x="151" y="429"/>
                    <a:pt x="148" y="430"/>
                    <a:pt x="146" y="431"/>
                  </a:cubicBezTo>
                  <a:cubicBezTo>
                    <a:pt x="143" y="432"/>
                    <a:pt x="141" y="432"/>
                    <a:pt x="140" y="434"/>
                  </a:cubicBezTo>
                  <a:cubicBezTo>
                    <a:pt x="140" y="434"/>
                    <a:pt x="140" y="434"/>
                    <a:pt x="140" y="434"/>
                  </a:cubicBezTo>
                  <a:cubicBezTo>
                    <a:pt x="137" y="437"/>
                    <a:pt x="135" y="439"/>
                    <a:pt x="133" y="442"/>
                  </a:cubicBezTo>
                  <a:cubicBezTo>
                    <a:pt x="130" y="446"/>
                    <a:pt x="126" y="450"/>
                    <a:pt x="121" y="455"/>
                  </a:cubicBezTo>
                  <a:cubicBezTo>
                    <a:pt x="108" y="466"/>
                    <a:pt x="97" y="469"/>
                    <a:pt x="82" y="473"/>
                  </a:cubicBezTo>
                  <a:cubicBezTo>
                    <a:pt x="81" y="473"/>
                    <a:pt x="81" y="473"/>
                    <a:pt x="80" y="474"/>
                  </a:cubicBezTo>
                  <a:cubicBezTo>
                    <a:pt x="78" y="476"/>
                    <a:pt x="76" y="478"/>
                    <a:pt x="71" y="479"/>
                  </a:cubicBezTo>
                  <a:cubicBezTo>
                    <a:pt x="71" y="479"/>
                    <a:pt x="71" y="479"/>
                    <a:pt x="71" y="479"/>
                  </a:cubicBezTo>
                  <a:cubicBezTo>
                    <a:pt x="70" y="482"/>
                    <a:pt x="69" y="485"/>
                    <a:pt x="67" y="488"/>
                  </a:cubicBezTo>
                  <a:cubicBezTo>
                    <a:pt x="66" y="490"/>
                    <a:pt x="65" y="492"/>
                    <a:pt x="63" y="493"/>
                  </a:cubicBezTo>
                  <a:cubicBezTo>
                    <a:pt x="62" y="495"/>
                    <a:pt x="61" y="496"/>
                    <a:pt x="60" y="498"/>
                  </a:cubicBezTo>
                  <a:cubicBezTo>
                    <a:pt x="60" y="499"/>
                    <a:pt x="60" y="501"/>
                    <a:pt x="60" y="502"/>
                  </a:cubicBezTo>
                  <a:cubicBezTo>
                    <a:pt x="59" y="507"/>
                    <a:pt x="58" y="514"/>
                    <a:pt x="52" y="519"/>
                  </a:cubicBezTo>
                  <a:cubicBezTo>
                    <a:pt x="47" y="518"/>
                    <a:pt x="47" y="518"/>
                    <a:pt x="47" y="518"/>
                  </a:cubicBezTo>
                  <a:cubicBezTo>
                    <a:pt x="45" y="520"/>
                    <a:pt x="42" y="522"/>
                    <a:pt x="39" y="522"/>
                  </a:cubicBezTo>
                  <a:cubicBezTo>
                    <a:pt x="38" y="523"/>
                    <a:pt x="38" y="523"/>
                    <a:pt x="38" y="523"/>
                  </a:cubicBezTo>
                  <a:cubicBezTo>
                    <a:pt x="29" y="519"/>
                    <a:pt x="29" y="519"/>
                    <a:pt x="29" y="519"/>
                  </a:cubicBezTo>
                  <a:cubicBezTo>
                    <a:pt x="28" y="517"/>
                    <a:pt x="27" y="514"/>
                    <a:pt x="27" y="511"/>
                  </a:cubicBezTo>
                  <a:cubicBezTo>
                    <a:pt x="27" y="508"/>
                    <a:pt x="28" y="507"/>
                    <a:pt x="28" y="505"/>
                  </a:cubicBezTo>
                  <a:cubicBezTo>
                    <a:pt x="28" y="505"/>
                    <a:pt x="28" y="505"/>
                    <a:pt x="28" y="504"/>
                  </a:cubicBezTo>
                  <a:cubicBezTo>
                    <a:pt x="26" y="497"/>
                    <a:pt x="26" y="497"/>
                    <a:pt x="26" y="497"/>
                  </a:cubicBezTo>
                  <a:cubicBezTo>
                    <a:pt x="25" y="498"/>
                    <a:pt x="25" y="498"/>
                    <a:pt x="24" y="499"/>
                  </a:cubicBezTo>
                  <a:cubicBezTo>
                    <a:pt x="24" y="501"/>
                    <a:pt x="23" y="502"/>
                    <a:pt x="23" y="504"/>
                  </a:cubicBezTo>
                  <a:cubicBezTo>
                    <a:pt x="22" y="506"/>
                    <a:pt x="22" y="508"/>
                    <a:pt x="21" y="510"/>
                  </a:cubicBezTo>
                  <a:cubicBezTo>
                    <a:pt x="20" y="512"/>
                    <a:pt x="19" y="514"/>
                    <a:pt x="19" y="516"/>
                  </a:cubicBezTo>
                  <a:cubicBezTo>
                    <a:pt x="17" y="518"/>
                    <a:pt x="17" y="520"/>
                    <a:pt x="17" y="521"/>
                  </a:cubicBezTo>
                  <a:cubicBezTo>
                    <a:pt x="17" y="525"/>
                    <a:pt x="18" y="527"/>
                    <a:pt x="20" y="531"/>
                  </a:cubicBezTo>
                  <a:cubicBezTo>
                    <a:pt x="22" y="535"/>
                    <a:pt x="25" y="540"/>
                    <a:pt x="25" y="547"/>
                  </a:cubicBezTo>
                  <a:cubicBezTo>
                    <a:pt x="25" y="551"/>
                    <a:pt x="23" y="553"/>
                    <a:pt x="22" y="554"/>
                  </a:cubicBezTo>
                  <a:cubicBezTo>
                    <a:pt x="23" y="556"/>
                    <a:pt x="23" y="557"/>
                    <a:pt x="23" y="558"/>
                  </a:cubicBezTo>
                  <a:cubicBezTo>
                    <a:pt x="23" y="559"/>
                    <a:pt x="23" y="561"/>
                    <a:pt x="23" y="563"/>
                  </a:cubicBezTo>
                  <a:cubicBezTo>
                    <a:pt x="23" y="572"/>
                    <a:pt x="19" y="578"/>
                    <a:pt x="16" y="583"/>
                  </a:cubicBezTo>
                  <a:cubicBezTo>
                    <a:pt x="14" y="585"/>
                    <a:pt x="12" y="587"/>
                    <a:pt x="11" y="590"/>
                  </a:cubicBezTo>
                  <a:cubicBezTo>
                    <a:pt x="3" y="604"/>
                    <a:pt x="0" y="613"/>
                    <a:pt x="0" y="627"/>
                  </a:cubicBezTo>
                  <a:cubicBezTo>
                    <a:pt x="0" y="633"/>
                    <a:pt x="3" y="638"/>
                    <a:pt x="7" y="643"/>
                  </a:cubicBezTo>
                  <a:cubicBezTo>
                    <a:pt x="11" y="649"/>
                    <a:pt x="17" y="658"/>
                    <a:pt x="16" y="669"/>
                  </a:cubicBezTo>
                  <a:cubicBezTo>
                    <a:pt x="16" y="670"/>
                    <a:pt x="16" y="671"/>
                    <a:pt x="16" y="672"/>
                  </a:cubicBezTo>
                  <a:cubicBezTo>
                    <a:pt x="16" y="672"/>
                    <a:pt x="16" y="672"/>
                    <a:pt x="16" y="672"/>
                  </a:cubicBezTo>
                  <a:cubicBezTo>
                    <a:pt x="19" y="673"/>
                    <a:pt x="23" y="675"/>
                    <a:pt x="25" y="679"/>
                  </a:cubicBezTo>
                  <a:cubicBezTo>
                    <a:pt x="25" y="680"/>
                    <a:pt x="25" y="680"/>
                    <a:pt x="25" y="680"/>
                  </a:cubicBezTo>
                  <a:cubicBezTo>
                    <a:pt x="27" y="684"/>
                    <a:pt x="27" y="687"/>
                    <a:pt x="28" y="689"/>
                  </a:cubicBezTo>
                  <a:cubicBezTo>
                    <a:pt x="30" y="695"/>
                    <a:pt x="31" y="699"/>
                    <a:pt x="34" y="703"/>
                  </a:cubicBezTo>
                  <a:cubicBezTo>
                    <a:pt x="36" y="706"/>
                    <a:pt x="37" y="708"/>
                    <a:pt x="39" y="709"/>
                  </a:cubicBezTo>
                  <a:cubicBezTo>
                    <a:pt x="40" y="712"/>
                    <a:pt x="41" y="713"/>
                    <a:pt x="43" y="715"/>
                  </a:cubicBezTo>
                  <a:cubicBezTo>
                    <a:pt x="44" y="717"/>
                    <a:pt x="44" y="717"/>
                    <a:pt x="44" y="717"/>
                  </a:cubicBezTo>
                  <a:cubicBezTo>
                    <a:pt x="45" y="717"/>
                    <a:pt x="45" y="718"/>
                    <a:pt x="46" y="718"/>
                  </a:cubicBezTo>
                  <a:cubicBezTo>
                    <a:pt x="48" y="720"/>
                    <a:pt x="51" y="724"/>
                    <a:pt x="51" y="729"/>
                  </a:cubicBezTo>
                  <a:cubicBezTo>
                    <a:pt x="51" y="730"/>
                    <a:pt x="51" y="732"/>
                    <a:pt x="50" y="733"/>
                  </a:cubicBezTo>
                  <a:cubicBezTo>
                    <a:pt x="50" y="733"/>
                    <a:pt x="50" y="734"/>
                    <a:pt x="50" y="734"/>
                  </a:cubicBezTo>
                  <a:cubicBezTo>
                    <a:pt x="50" y="736"/>
                    <a:pt x="50" y="738"/>
                    <a:pt x="48" y="740"/>
                  </a:cubicBezTo>
                  <a:cubicBezTo>
                    <a:pt x="48" y="741"/>
                    <a:pt x="48" y="741"/>
                    <a:pt x="48" y="742"/>
                  </a:cubicBezTo>
                  <a:cubicBezTo>
                    <a:pt x="48" y="744"/>
                    <a:pt x="48" y="744"/>
                    <a:pt x="48" y="744"/>
                  </a:cubicBezTo>
                  <a:cubicBezTo>
                    <a:pt x="47" y="746"/>
                    <a:pt x="47" y="747"/>
                    <a:pt x="46" y="748"/>
                  </a:cubicBezTo>
                  <a:cubicBezTo>
                    <a:pt x="47" y="749"/>
                    <a:pt x="48" y="752"/>
                    <a:pt x="48" y="755"/>
                  </a:cubicBezTo>
                  <a:cubicBezTo>
                    <a:pt x="48" y="762"/>
                    <a:pt x="41" y="771"/>
                    <a:pt x="32" y="771"/>
                  </a:cubicBezTo>
                  <a:cubicBezTo>
                    <a:pt x="30" y="771"/>
                    <a:pt x="29" y="771"/>
                    <a:pt x="27" y="770"/>
                  </a:cubicBezTo>
                  <a:cubicBezTo>
                    <a:pt x="27" y="773"/>
                    <a:pt x="25" y="775"/>
                    <a:pt x="24" y="776"/>
                  </a:cubicBezTo>
                  <a:cubicBezTo>
                    <a:pt x="24" y="776"/>
                    <a:pt x="23" y="777"/>
                    <a:pt x="23" y="777"/>
                  </a:cubicBezTo>
                  <a:cubicBezTo>
                    <a:pt x="22" y="778"/>
                    <a:pt x="22" y="778"/>
                    <a:pt x="22" y="778"/>
                  </a:cubicBezTo>
                  <a:cubicBezTo>
                    <a:pt x="22" y="778"/>
                    <a:pt x="21" y="779"/>
                    <a:pt x="21" y="780"/>
                  </a:cubicBezTo>
                  <a:cubicBezTo>
                    <a:pt x="20" y="781"/>
                    <a:pt x="19" y="783"/>
                    <a:pt x="17" y="784"/>
                  </a:cubicBezTo>
                  <a:cubicBezTo>
                    <a:pt x="20" y="788"/>
                    <a:pt x="21" y="791"/>
                    <a:pt x="23" y="794"/>
                  </a:cubicBezTo>
                  <a:cubicBezTo>
                    <a:pt x="24" y="796"/>
                    <a:pt x="25" y="798"/>
                    <a:pt x="26" y="799"/>
                  </a:cubicBezTo>
                  <a:cubicBezTo>
                    <a:pt x="26" y="801"/>
                    <a:pt x="26" y="801"/>
                    <a:pt x="26" y="801"/>
                  </a:cubicBezTo>
                  <a:cubicBezTo>
                    <a:pt x="34" y="812"/>
                    <a:pt x="39" y="820"/>
                    <a:pt x="41" y="834"/>
                  </a:cubicBezTo>
                  <a:cubicBezTo>
                    <a:pt x="43" y="835"/>
                    <a:pt x="43" y="835"/>
                    <a:pt x="43" y="835"/>
                  </a:cubicBezTo>
                  <a:cubicBezTo>
                    <a:pt x="44" y="837"/>
                    <a:pt x="44" y="837"/>
                    <a:pt x="44" y="837"/>
                  </a:cubicBezTo>
                  <a:cubicBezTo>
                    <a:pt x="42" y="846"/>
                    <a:pt x="42" y="846"/>
                    <a:pt x="42" y="846"/>
                  </a:cubicBezTo>
                  <a:cubicBezTo>
                    <a:pt x="41" y="847"/>
                    <a:pt x="41" y="847"/>
                    <a:pt x="41" y="852"/>
                  </a:cubicBezTo>
                  <a:cubicBezTo>
                    <a:pt x="41" y="854"/>
                    <a:pt x="41" y="854"/>
                    <a:pt x="41" y="854"/>
                  </a:cubicBezTo>
                  <a:cubicBezTo>
                    <a:pt x="41" y="855"/>
                    <a:pt x="41" y="856"/>
                    <a:pt x="41" y="857"/>
                  </a:cubicBezTo>
                  <a:cubicBezTo>
                    <a:pt x="41" y="862"/>
                    <a:pt x="41" y="864"/>
                    <a:pt x="42" y="867"/>
                  </a:cubicBezTo>
                  <a:cubicBezTo>
                    <a:pt x="44" y="868"/>
                    <a:pt x="46" y="869"/>
                    <a:pt x="48" y="871"/>
                  </a:cubicBezTo>
                  <a:cubicBezTo>
                    <a:pt x="50" y="873"/>
                    <a:pt x="51" y="875"/>
                    <a:pt x="52" y="877"/>
                  </a:cubicBezTo>
                  <a:cubicBezTo>
                    <a:pt x="52" y="878"/>
                    <a:pt x="52" y="878"/>
                    <a:pt x="53" y="879"/>
                  </a:cubicBezTo>
                  <a:cubicBezTo>
                    <a:pt x="54" y="880"/>
                    <a:pt x="55" y="881"/>
                    <a:pt x="56" y="882"/>
                  </a:cubicBezTo>
                  <a:cubicBezTo>
                    <a:pt x="60" y="887"/>
                    <a:pt x="64" y="892"/>
                    <a:pt x="66" y="900"/>
                  </a:cubicBezTo>
                  <a:cubicBezTo>
                    <a:pt x="68" y="904"/>
                    <a:pt x="68" y="908"/>
                    <a:pt x="69" y="911"/>
                  </a:cubicBezTo>
                  <a:cubicBezTo>
                    <a:pt x="69" y="914"/>
                    <a:pt x="70" y="917"/>
                    <a:pt x="72" y="920"/>
                  </a:cubicBezTo>
                  <a:cubicBezTo>
                    <a:pt x="72" y="921"/>
                    <a:pt x="73" y="922"/>
                    <a:pt x="75" y="923"/>
                  </a:cubicBezTo>
                  <a:cubicBezTo>
                    <a:pt x="77" y="924"/>
                    <a:pt x="79" y="926"/>
                    <a:pt x="81" y="929"/>
                  </a:cubicBezTo>
                  <a:cubicBezTo>
                    <a:pt x="81" y="929"/>
                    <a:pt x="81" y="929"/>
                    <a:pt x="81" y="929"/>
                  </a:cubicBezTo>
                  <a:cubicBezTo>
                    <a:pt x="91" y="941"/>
                    <a:pt x="91" y="952"/>
                    <a:pt x="91" y="965"/>
                  </a:cubicBezTo>
                  <a:cubicBezTo>
                    <a:pt x="91" y="969"/>
                    <a:pt x="91" y="971"/>
                    <a:pt x="90" y="973"/>
                  </a:cubicBezTo>
                  <a:cubicBezTo>
                    <a:pt x="90" y="975"/>
                    <a:pt x="89" y="976"/>
                    <a:pt x="89" y="977"/>
                  </a:cubicBezTo>
                  <a:cubicBezTo>
                    <a:pt x="89" y="988"/>
                    <a:pt x="89" y="988"/>
                    <a:pt x="89" y="988"/>
                  </a:cubicBezTo>
                  <a:cubicBezTo>
                    <a:pt x="89" y="990"/>
                    <a:pt x="89" y="991"/>
                    <a:pt x="89" y="992"/>
                  </a:cubicBezTo>
                  <a:cubicBezTo>
                    <a:pt x="89" y="994"/>
                    <a:pt x="89" y="995"/>
                    <a:pt x="89" y="996"/>
                  </a:cubicBezTo>
                  <a:cubicBezTo>
                    <a:pt x="89" y="996"/>
                    <a:pt x="89" y="996"/>
                    <a:pt x="89" y="998"/>
                  </a:cubicBezTo>
                  <a:cubicBezTo>
                    <a:pt x="90" y="999"/>
                    <a:pt x="91" y="1001"/>
                    <a:pt x="92" y="1003"/>
                  </a:cubicBezTo>
                  <a:cubicBezTo>
                    <a:pt x="94" y="1009"/>
                    <a:pt x="94" y="1014"/>
                    <a:pt x="94" y="1018"/>
                  </a:cubicBezTo>
                  <a:cubicBezTo>
                    <a:pt x="94" y="1020"/>
                    <a:pt x="94" y="1023"/>
                    <a:pt x="95" y="1026"/>
                  </a:cubicBezTo>
                  <a:cubicBezTo>
                    <a:pt x="96" y="1034"/>
                    <a:pt x="99" y="1039"/>
                    <a:pt x="102" y="1046"/>
                  </a:cubicBezTo>
                  <a:cubicBezTo>
                    <a:pt x="104" y="1048"/>
                    <a:pt x="105" y="1050"/>
                    <a:pt x="106" y="1053"/>
                  </a:cubicBezTo>
                  <a:cubicBezTo>
                    <a:pt x="114" y="1067"/>
                    <a:pt x="118" y="1076"/>
                    <a:pt x="123" y="1089"/>
                  </a:cubicBezTo>
                  <a:cubicBezTo>
                    <a:pt x="125" y="1093"/>
                    <a:pt x="125" y="1093"/>
                    <a:pt x="125" y="1093"/>
                  </a:cubicBezTo>
                  <a:cubicBezTo>
                    <a:pt x="126" y="1095"/>
                    <a:pt x="127" y="1097"/>
                    <a:pt x="128" y="1099"/>
                  </a:cubicBezTo>
                  <a:cubicBezTo>
                    <a:pt x="131" y="1103"/>
                    <a:pt x="134" y="1108"/>
                    <a:pt x="134" y="1115"/>
                  </a:cubicBezTo>
                  <a:cubicBezTo>
                    <a:pt x="134" y="1124"/>
                    <a:pt x="134" y="1124"/>
                    <a:pt x="134" y="1124"/>
                  </a:cubicBezTo>
                  <a:cubicBezTo>
                    <a:pt x="134" y="1126"/>
                    <a:pt x="134" y="1127"/>
                    <a:pt x="134" y="1128"/>
                  </a:cubicBezTo>
                  <a:cubicBezTo>
                    <a:pt x="134" y="1129"/>
                    <a:pt x="134" y="1130"/>
                    <a:pt x="134" y="1132"/>
                  </a:cubicBezTo>
                  <a:cubicBezTo>
                    <a:pt x="135" y="1134"/>
                    <a:pt x="136" y="1137"/>
                    <a:pt x="136" y="1141"/>
                  </a:cubicBezTo>
                  <a:cubicBezTo>
                    <a:pt x="136" y="1145"/>
                    <a:pt x="135" y="1147"/>
                    <a:pt x="134" y="1150"/>
                  </a:cubicBezTo>
                  <a:cubicBezTo>
                    <a:pt x="135" y="1152"/>
                    <a:pt x="135" y="1152"/>
                    <a:pt x="135" y="1152"/>
                  </a:cubicBezTo>
                  <a:cubicBezTo>
                    <a:pt x="135" y="1157"/>
                    <a:pt x="135" y="1157"/>
                    <a:pt x="135" y="1157"/>
                  </a:cubicBezTo>
                  <a:cubicBezTo>
                    <a:pt x="134" y="1158"/>
                    <a:pt x="134" y="1159"/>
                    <a:pt x="134" y="1160"/>
                  </a:cubicBezTo>
                  <a:cubicBezTo>
                    <a:pt x="134" y="1162"/>
                    <a:pt x="134" y="1165"/>
                    <a:pt x="133" y="1167"/>
                  </a:cubicBezTo>
                  <a:cubicBezTo>
                    <a:pt x="132" y="1168"/>
                    <a:pt x="132" y="1168"/>
                    <a:pt x="132" y="1168"/>
                  </a:cubicBezTo>
                  <a:cubicBezTo>
                    <a:pt x="131" y="1171"/>
                    <a:pt x="128" y="1172"/>
                    <a:pt x="127" y="1173"/>
                  </a:cubicBezTo>
                  <a:cubicBezTo>
                    <a:pt x="127" y="1173"/>
                    <a:pt x="126" y="1174"/>
                    <a:pt x="126" y="1174"/>
                  </a:cubicBezTo>
                  <a:cubicBezTo>
                    <a:pt x="126" y="1175"/>
                    <a:pt x="126" y="1175"/>
                    <a:pt x="126" y="1175"/>
                  </a:cubicBezTo>
                  <a:cubicBezTo>
                    <a:pt x="131" y="1205"/>
                    <a:pt x="131" y="1205"/>
                    <a:pt x="131" y="1205"/>
                  </a:cubicBezTo>
                  <a:cubicBezTo>
                    <a:pt x="131" y="1216"/>
                    <a:pt x="128" y="1223"/>
                    <a:pt x="122" y="1233"/>
                  </a:cubicBezTo>
                  <a:cubicBezTo>
                    <a:pt x="118" y="1241"/>
                    <a:pt x="111" y="1251"/>
                    <a:pt x="97" y="1251"/>
                  </a:cubicBezTo>
                  <a:cubicBezTo>
                    <a:pt x="95" y="1251"/>
                    <a:pt x="93" y="1251"/>
                    <a:pt x="92" y="1250"/>
                  </a:cubicBezTo>
                  <a:cubicBezTo>
                    <a:pt x="92" y="1264"/>
                    <a:pt x="92" y="1264"/>
                    <a:pt x="92" y="1264"/>
                  </a:cubicBezTo>
                  <a:cubicBezTo>
                    <a:pt x="92" y="1267"/>
                    <a:pt x="93" y="1270"/>
                    <a:pt x="94" y="1273"/>
                  </a:cubicBezTo>
                  <a:cubicBezTo>
                    <a:pt x="94" y="1274"/>
                    <a:pt x="94" y="1276"/>
                    <a:pt x="95" y="1277"/>
                  </a:cubicBezTo>
                  <a:cubicBezTo>
                    <a:pt x="95" y="1278"/>
                    <a:pt x="95" y="1279"/>
                    <a:pt x="95" y="1280"/>
                  </a:cubicBezTo>
                  <a:cubicBezTo>
                    <a:pt x="98" y="1279"/>
                    <a:pt x="98" y="1279"/>
                    <a:pt x="98" y="1279"/>
                  </a:cubicBezTo>
                  <a:cubicBezTo>
                    <a:pt x="111" y="1284"/>
                    <a:pt x="120" y="1288"/>
                    <a:pt x="131" y="1299"/>
                  </a:cubicBezTo>
                  <a:cubicBezTo>
                    <a:pt x="133" y="1300"/>
                    <a:pt x="134" y="1302"/>
                    <a:pt x="136" y="1303"/>
                  </a:cubicBezTo>
                  <a:cubicBezTo>
                    <a:pt x="140" y="1306"/>
                    <a:pt x="144" y="1309"/>
                    <a:pt x="146" y="1315"/>
                  </a:cubicBezTo>
                  <a:cubicBezTo>
                    <a:pt x="147" y="1317"/>
                    <a:pt x="148" y="1319"/>
                    <a:pt x="148" y="1321"/>
                  </a:cubicBezTo>
                  <a:cubicBezTo>
                    <a:pt x="148" y="1321"/>
                    <a:pt x="149" y="1321"/>
                    <a:pt x="149" y="1321"/>
                  </a:cubicBezTo>
                  <a:cubicBezTo>
                    <a:pt x="151" y="1321"/>
                    <a:pt x="154" y="1321"/>
                    <a:pt x="157" y="1322"/>
                  </a:cubicBezTo>
                  <a:cubicBezTo>
                    <a:pt x="166" y="1325"/>
                    <a:pt x="171" y="1328"/>
                    <a:pt x="178" y="1331"/>
                  </a:cubicBezTo>
                  <a:cubicBezTo>
                    <a:pt x="184" y="1328"/>
                    <a:pt x="184" y="1328"/>
                    <a:pt x="184" y="1328"/>
                  </a:cubicBezTo>
                  <a:cubicBezTo>
                    <a:pt x="191" y="1332"/>
                    <a:pt x="191" y="1332"/>
                    <a:pt x="191" y="1332"/>
                  </a:cubicBezTo>
                  <a:cubicBezTo>
                    <a:pt x="191" y="1331"/>
                    <a:pt x="191" y="1331"/>
                    <a:pt x="191" y="1331"/>
                  </a:cubicBezTo>
                  <a:cubicBezTo>
                    <a:pt x="202" y="1329"/>
                    <a:pt x="202" y="1329"/>
                    <a:pt x="202" y="1329"/>
                  </a:cubicBezTo>
                  <a:cubicBezTo>
                    <a:pt x="204" y="1331"/>
                    <a:pt x="205" y="1331"/>
                    <a:pt x="206" y="1331"/>
                  </a:cubicBezTo>
                  <a:cubicBezTo>
                    <a:pt x="208" y="1331"/>
                    <a:pt x="210" y="1331"/>
                    <a:pt x="211" y="1332"/>
                  </a:cubicBezTo>
                  <a:cubicBezTo>
                    <a:pt x="212" y="1332"/>
                    <a:pt x="212" y="1332"/>
                    <a:pt x="213" y="1332"/>
                  </a:cubicBezTo>
                  <a:cubicBezTo>
                    <a:pt x="215" y="1331"/>
                    <a:pt x="217" y="1329"/>
                    <a:pt x="220" y="1329"/>
                  </a:cubicBezTo>
                  <a:cubicBezTo>
                    <a:pt x="221" y="1329"/>
                    <a:pt x="222" y="1329"/>
                    <a:pt x="223" y="1329"/>
                  </a:cubicBezTo>
                  <a:cubicBezTo>
                    <a:pt x="223" y="1329"/>
                    <a:pt x="224" y="1330"/>
                    <a:pt x="224" y="1330"/>
                  </a:cubicBezTo>
                  <a:cubicBezTo>
                    <a:pt x="224" y="1330"/>
                    <a:pt x="224" y="1330"/>
                    <a:pt x="224" y="1330"/>
                  </a:cubicBezTo>
                  <a:cubicBezTo>
                    <a:pt x="230" y="1334"/>
                    <a:pt x="230" y="1334"/>
                    <a:pt x="230" y="1334"/>
                  </a:cubicBezTo>
                  <a:cubicBezTo>
                    <a:pt x="230" y="1334"/>
                    <a:pt x="231" y="1334"/>
                    <a:pt x="231" y="1334"/>
                  </a:cubicBezTo>
                  <a:cubicBezTo>
                    <a:pt x="232" y="1335"/>
                    <a:pt x="233" y="1335"/>
                    <a:pt x="233" y="1335"/>
                  </a:cubicBezTo>
                  <a:cubicBezTo>
                    <a:pt x="235" y="1334"/>
                    <a:pt x="237" y="1332"/>
                    <a:pt x="240" y="1332"/>
                  </a:cubicBezTo>
                  <a:cubicBezTo>
                    <a:pt x="244" y="1332"/>
                    <a:pt x="247" y="1333"/>
                    <a:pt x="249" y="1335"/>
                  </a:cubicBezTo>
                  <a:cubicBezTo>
                    <a:pt x="252" y="1331"/>
                    <a:pt x="256" y="1329"/>
                    <a:pt x="259" y="1328"/>
                  </a:cubicBezTo>
                  <a:cubicBezTo>
                    <a:pt x="261" y="1327"/>
                    <a:pt x="262" y="1326"/>
                    <a:pt x="264" y="1325"/>
                  </a:cubicBezTo>
                  <a:cubicBezTo>
                    <a:pt x="264" y="1325"/>
                    <a:pt x="264" y="1325"/>
                    <a:pt x="264" y="1325"/>
                  </a:cubicBezTo>
                  <a:cubicBezTo>
                    <a:pt x="266" y="1324"/>
                    <a:pt x="268" y="1323"/>
                    <a:pt x="270" y="1323"/>
                  </a:cubicBezTo>
                  <a:cubicBezTo>
                    <a:pt x="271" y="1322"/>
                    <a:pt x="273" y="1322"/>
                    <a:pt x="274" y="1321"/>
                  </a:cubicBezTo>
                  <a:cubicBezTo>
                    <a:pt x="274" y="1321"/>
                    <a:pt x="274" y="1321"/>
                    <a:pt x="274" y="1320"/>
                  </a:cubicBezTo>
                  <a:cubicBezTo>
                    <a:pt x="275" y="1319"/>
                    <a:pt x="277" y="1316"/>
                    <a:pt x="280" y="1314"/>
                  </a:cubicBezTo>
                  <a:cubicBezTo>
                    <a:pt x="281" y="1313"/>
                    <a:pt x="281" y="1313"/>
                    <a:pt x="281" y="1312"/>
                  </a:cubicBezTo>
                  <a:cubicBezTo>
                    <a:pt x="283" y="1311"/>
                    <a:pt x="285" y="1309"/>
                    <a:pt x="288" y="1307"/>
                  </a:cubicBezTo>
                  <a:cubicBezTo>
                    <a:pt x="290" y="1307"/>
                    <a:pt x="292" y="1306"/>
                    <a:pt x="293" y="1306"/>
                  </a:cubicBezTo>
                  <a:cubicBezTo>
                    <a:pt x="293" y="1306"/>
                    <a:pt x="293" y="1306"/>
                    <a:pt x="294" y="1306"/>
                  </a:cubicBezTo>
                  <a:cubicBezTo>
                    <a:pt x="294" y="1304"/>
                    <a:pt x="294" y="1302"/>
                    <a:pt x="295" y="1301"/>
                  </a:cubicBezTo>
                  <a:cubicBezTo>
                    <a:pt x="301" y="1292"/>
                    <a:pt x="311" y="1292"/>
                    <a:pt x="318" y="1292"/>
                  </a:cubicBezTo>
                  <a:cubicBezTo>
                    <a:pt x="322" y="1292"/>
                    <a:pt x="325" y="1293"/>
                    <a:pt x="327" y="1293"/>
                  </a:cubicBezTo>
                  <a:cubicBezTo>
                    <a:pt x="327" y="1293"/>
                    <a:pt x="327" y="1293"/>
                    <a:pt x="327" y="1293"/>
                  </a:cubicBezTo>
                  <a:cubicBezTo>
                    <a:pt x="328" y="1293"/>
                    <a:pt x="330" y="1292"/>
                    <a:pt x="331" y="1292"/>
                  </a:cubicBezTo>
                  <a:cubicBezTo>
                    <a:pt x="341" y="1273"/>
                    <a:pt x="353" y="1255"/>
                    <a:pt x="378" y="1255"/>
                  </a:cubicBezTo>
                  <a:cubicBezTo>
                    <a:pt x="380" y="1255"/>
                    <a:pt x="381" y="1255"/>
                    <a:pt x="382" y="1256"/>
                  </a:cubicBezTo>
                  <a:cubicBezTo>
                    <a:pt x="384" y="1255"/>
                    <a:pt x="385" y="1255"/>
                    <a:pt x="388" y="1255"/>
                  </a:cubicBezTo>
                  <a:cubicBezTo>
                    <a:pt x="391" y="1255"/>
                    <a:pt x="394" y="1255"/>
                    <a:pt x="395" y="1256"/>
                  </a:cubicBezTo>
                  <a:cubicBezTo>
                    <a:pt x="396" y="1256"/>
                    <a:pt x="396" y="1256"/>
                    <a:pt x="396" y="1256"/>
                  </a:cubicBezTo>
                  <a:cubicBezTo>
                    <a:pt x="397" y="1254"/>
                    <a:pt x="399" y="1252"/>
                    <a:pt x="403" y="1251"/>
                  </a:cubicBezTo>
                  <a:cubicBezTo>
                    <a:pt x="410" y="1250"/>
                    <a:pt x="415" y="1250"/>
                    <a:pt x="422" y="1250"/>
                  </a:cubicBezTo>
                  <a:cubicBezTo>
                    <a:pt x="433" y="1250"/>
                    <a:pt x="433" y="1250"/>
                    <a:pt x="433" y="1250"/>
                  </a:cubicBezTo>
                  <a:cubicBezTo>
                    <a:pt x="436" y="1250"/>
                    <a:pt x="438" y="1249"/>
                    <a:pt x="441" y="1248"/>
                  </a:cubicBezTo>
                  <a:cubicBezTo>
                    <a:pt x="444" y="1247"/>
                    <a:pt x="448" y="1246"/>
                    <a:pt x="453" y="1246"/>
                  </a:cubicBezTo>
                  <a:cubicBezTo>
                    <a:pt x="459" y="1246"/>
                    <a:pt x="464" y="1248"/>
                    <a:pt x="468" y="1250"/>
                  </a:cubicBezTo>
                  <a:cubicBezTo>
                    <a:pt x="471" y="1251"/>
                    <a:pt x="473" y="1252"/>
                    <a:pt x="477" y="1252"/>
                  </a:cubicBezTo>
                  <a:cubicBezTo>
                    <a:pt x="477" y="1252"/>
                    <a:pt x="477" y="1252"/>
                    <a:pt x="477" y="1252"/>
                  </a:cubicBezTo>
                  <a:cubicBezTo>
                    <a:pt x="479" y="1251"/>
                    <a:pt x="482" y="1249"/>
                    <a:pt x="485" y="1249"/>
                  </a:cubicBezTo>
                  <a:cubicBezTo>
                    <a:pt x="491" y="1249"/>
                    <a:pt x="496" y="1252"/>
                    <a:pt x="499" y="1258"/>
                  </a:cubicBezTo>
                  <a:cubicBezTo>
                    <a:pt x="500" y="1258"/>
                    <a:pt x="500" y="1258"/>
                    <a:pt x="500" y="1258"/>
                  </a:cubicBezTo>
                  <a:cubicBezTo>
                    <a:pt x="501" y="1255"/>
                    <a:pt x="504" y="1252"/>
                    <a:pt x="509" y="1252"/>
                  </a:cubicBezTo>
                  <a:cubicBezTo>
                    <a:pt x="513" y="1252"/>
                    <a:pt x="515" y="1253"/>
                    <a:pt x="517" y="1254"/>
                  </a:cubicBezTo>
                  <a:cubicBezTo>
                    <a:pt x="517" y="1254"/>
                    <a:pt x="518" y="1254"/>
                    <a:pt x="518" y="1253"/>
                  </a:cubicBezTo>
                  <a:cubicBezTo>
                    <a:pt x="522" y="1253"/>
                    <a:pt x="522" y="1253"/>
                    <a:pt x="522" y="1253"/>
                  </a:cubicBezTo>
                  <a:cubicBezTo>
                    <a:pt x="528" y="1253"/>
                    <a:pt x="528" y="1253"/>
                    <a:pt x="528" y="1253"/>
                  </a:cubicBezTo>
                  <a:cubicBezTo>
                    <a:pt x="531" y="1253"/>
                    <a:pt x="533" y="1252"/>
                    <a:pt x="536" y="1252"/>
                  </a:cubicBezTo>
                  <a:cubicBezTo>
                    <a:pt x="538" y="1252"/>
                    <a:pt x="541" y="1251"/>
                    <a:pt x="545" y="1251"/>
                  </a:cubicBezTo>
                  <a:cubicBezTo>
                    <a:pt x="552" y="1251"/>
                    <a:pt x="555" y="1255"/>
                    <a:pt x="557" y="1258"/>
                  </a:cubicBezTo>
                  <a:cubicBezTo>
                    <a:pt x="557" y="1258"/>
                    <a:pt x="558" y="1259"/>
                    <a:pt x="558" y="1259"/>
                  </a:cubicBezTo>
                  <a:cubicBezTo>
                    <a:pt x="560" y="1259"/>
                    <a:pt x="562" y="1258"/>
                    <a:pt x="566" y="1255"/>
                  </a:cubicBezTo>
                  <a:cubicBezTo>
                    <a:pt x="567" y="1255"/>
                    <a:pt x="569" y="1254"/>
                    <a:pt x="570" y="1253"/>
                  </a:cubicBezTo>
                  <a:cubicBezTo>
                    <a:pt x="573" y="1251"/>
                    <a:pt x="576" y="1251"/>
                    <a:pt x="578" y="1250"/>
                  </a:cubicBezTo>
                  <a:cubicBezTo>
                    <a:pt x="579" y="1250"/>
                    <a:pt x="579" y="1250"/>
                    <a:pt x="579" y="1250"/>
                  </a:cubicBezTo>
                  <a:cubicBezTo>
                    <a:pt x="579" y="1250"/>
                    <a:pt x="579" y="1250"/>
                    <a:pt x="579" y="1250"/>
                  </a:cubicBezTo>
                  <a:cubicBezTo>
                    <a:pt x="579" y="1241"/>
                    <a:pt x="586" y="1237"/>
                    <a:pt x="590" y="1235"/>
                  </a:cubicBezTo>
                  <a:cubicBezTo>
                    <a:pt x="591" y="1234"/>
                    <a:pt x="593" y="1233"/>
                    <a:pt x="594" y="1231"/>
                  </a:cubicBezTo>
                  <a:cubicBezTo>
                    <a:pt x="596" y="1228"/>
                    <a:pt x="596" y="1226"/>
                    <a:pt x="597" y="1222"/>
                  </a:cubicBezTo>
                  <a:cubicBezTo>
                    <a:pt x="597" y="1220"/>
                    <a:pt x="597" y="1218"/>
                    <a:pt x="598" y="1216"/>
                  </a:cubicBezTo>
                  <a:cubicBezTo>
                    <a:pt x="600" y="1207"/>
                    <a:pt x="604" y="1199"/>
                    <a:pt x="613" y="1194"/>
                  </a:cubicBezTo>
                  <a:cubicBezTo>
                    <a:pt x="615" y="1193"/>
                    <a:pt x="616" y="1192"/>
                    <a:pt x="618" y="1191"/>
                  </a:cubicBezTo>
                  <a:cubicBezTo>
                    <a:pt x="621" y="1188"/>
                    <a:pt x="626" y="1185"/>
                    <a:pt x="632" y="1185"/>
                  </a:cubicBezTo>
                  <a:cubicBezTo>
                    <a:pt x="639" y="1185"/>
                    <a:pt x="639" y="1185"/>
                    <a:pt x="639" y="1185"/>
                  </a:cubicBezTo>
                  <a:cubicBezTo>
                    <a:pt x="641" y="1185"/>
                    <a:pt x="642" y="1184"/>
                    <a:pt x="645" y="1182"/>
                  </a:cubicBezTo>
                  <a:cubicBezTo>
                    <a:pt x="647" y="1181"/>
                    <a:pt x="648" y="1180"/>
                    <a:pt x="650" y="1179"/>
                  </a:cubicBezTo>
                  <a:cubicBezTo>
                    <a:pt x="654" y="1176"/>
                    <a:pt x="654" y="1176"/>
                    <a:pt x="654" y="1176"/>
                  </a:cubicBezTo>
                  <a:cubicBezTo>
                    <a:pt x="663" y="1170"/>
                    <a:pt x="670" y="1166"/>
                    <a:pt x="682" y="1163"/>
                  </a:cubicBezTo>
                  <a:cubicBezTo>
                    <a:pt x="683" y="1163"/>
                    <a:pt x="683" y="1163"/>
                    <a:pt x="683" y="1163"/>
                  </a:cubicBezTo>
                  <a:cubicBezTo>
                    <a:pt x="689" y="1162"/>
                    <a:pt x="693" y="1159"/>
                    <a:pt x="698" y="1153"/>
                  </a:cubicBezTo>
                  <a:cubicBezTo>
                    <a:pt x="703" y="1148"/>
                    <a:pt x="709" y="1142"/>
                    <a:pt x="719" y="1140"/>
                  </a:cubicBezTo>
                  <a:cubicBezTo>
                    <a:pt x="722" y="1140"/>
                    <a:pt x="722" y="1140"/>
                    <a:pt x="722" y="1140"/>
                  </a:cubicBezTo>
                  <a:cubicBezTo>
                    <a:pt x="724" y="1139"/>
                    <a:pt x="726" y="1138"/>
                    <a:pt x="730" y="1138"/>
                  </a:cubicBezTo>
                  <a:cubicBezTo>
                    <a:pt x="737" y="1138"/>
                    <a:pt x="742" y="1140"/>
                    <a:pt x="746" y="1141"/>
                  </a:cubicBezTo>
                  <a:cubicBezTo>
                    <a:pt x="749" y="1143"/>
                    <a:pt x="751" y="1144"/>
                    <a:pt x="755" y="1144"/>
                  </a:cubicBezTo>
                  <a:cubicBezTo>
                    <a:pt x="772" y="1144"/>
                    <a:pt x="782" y="1142"/>
                    <a:pt x="801" y="1138"/>
                  </a:cubicBezTo>
                  <a:cubicBezTo>
                    <a:pt x="804" y="1137"/>
                    <a:pt x="807" y="1136"/>
                    <a:pt x="809" y="1134"/>
                  </a:cubicBezTo>
                  <a:cubicBezTo>
                    <a:pt x="812" y="1133"/>
                    <a:pt x="816" y="1131"/>
                    <a:pt x="821" y="1130"/>
                  </a:cubicBezTo>
                  <a:cubicBezTo>
                    <a:pt x="835" y="1126"/>
                    <a:pt x="842" y="1123"/>
                    <a:pt x="856" y="1117"/>
                  </a:cubicBezTo>
                  <a:cubicBezTo>
                    <a:pt x="860" y="1115"/>
                    <a:pt x="864" y="1113"/>
                    <a:pt x="867" y="1110"/>
                  </a:cubicBezTo>
                  <a:cubicBezTo>
                    <a:pt x="871" y="1107"/>
                    <a:pt x="876" y="1104"/>
                    <a:pt x="882" y="1102"/>
                  </a:cubicBezTo>
                  <a:cubicBezTo>
                    <a:pt x="882" y="732"/>
                    <a:pt x="882" y="732"/>
                    <a:pt x="882" y="732"/>
                  </a:cubicBezTo>
                  <a:cubicBezTo>
                    <a:pt x="882" y="732"/>
                    <a:pt x="882" y="732"/>
                    <a:pt x="882" y="73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304D801A-97F7-4E8D-B18E-0F8F1B2B6592}"/>
                </a:ext>
              </a:extLst>
            </p:cNvPr>
            <p:cNvSpPr>
              <a:spLocks/>
            </p:cNvSpPr>
            <p:nvPr/>
          </p:nvSpPr>
          <p:spPr bwMode="auto">
            <a:xfrm>
              <a:off x="9524226" y="1416051"/>
              <a:ext cx="1675418" cy="2101228"/>
            </a:xfrm>
            <a:custGeom>
              <a:avLst/>
              <a:gdLst>
                <a:gd name="T0" fmla="*/ 861 w 880"/>
                <a:gd name="T1" fmla="*/ 999 h 1104"/>
                <a:gd name="T2" fmla="*/ 854 w 880"/>
                <a:gd name="T3" fmla="*/ 975 h 1104"/>
                <a:gd name="T4" fmla="*/ 855 w 880"/>
                <a:gd name="T5" fmla="*/ 939 h 1104"/>
                <a:gd name="T6" fmla="*/ 842 w 880"/>
                <a:gd name="T7" fmla="*/ 886 h 1104"/>
                <a:gd name="T8" fmla="*/ 824 w 880"/>
                <a:gd name="T9" fmla="*/ 856 h 1104"/>
                <a:gd name="T10" fmla="*/ 805 w 880"/>
                <a:gd name="T11" fmla="*/ 835 h 1104"/>
                <a:gd name="T12" fmla="*/ 783 w 880"/>
                <a:gd name="T13" fmla="*/ 800 h 1104"/>
                <a:gd name="T14" fmla="*/ 760 w 880"/>
                <a:gd name="T15" fmla="*/ 790 h 1104"/>
                <a:gd name="T16" fmla="*/ 743 w 880"/>
                <a:gd name="T17" fmla="*/ 771 h 1104"/>
                <a:gd name="T18" fmla="*/ 717 w 880"/>
                <a:gd name="T19" fmla="*/ 753 h 1104"/>
                <a:gd name="T20" fmla="*/ 723 w 880"/>
                <a:gd name="T21" fmla="*/ 708 h 1104"/>
                <a:gd name="T22" fmla="*/ 696 w 880"/>
                <a:gd name="T23" fmla="*/ 693 h 1104"/>
                <a:gd name="T24" fmla="*/ 658 w 880"/>
                <a:gd name="T25" fmla="*/ 689 h 1104"/>
                <a:gd name="T26" fmla="*/ 645 w 880"/>
                <a:gd name="T27" fmla="*/ 640 h 1104"/>
                <a:gd name="T28" fmla="*/ 630 w 880"/>
                <a:gd name="T29" fmla="*/ 617 h 1104"/>
                <a:gd name="T30" fmla="*/ 624 w 880"/>
                <a:gd name="T31" fmla="*/ 605 h 1104"/>
                <a:gd name="T32" fmla="*/ 600 w 880"/>
                <a:gd name="T33" fmla="*/ 572 h 1104"/>
                <a:gd name="T34" fmla="*/ 602 w 880"/>
                <a:gd name="T35" fmla="*/ 558 h 1104"/>
                <a:gd name="T36" fmla="*/ 577 w 880"/>
                <a:gd name="T37" fmla="*/ 543 h 1104"/>
                <a:gd name="T38" fmla="*/ 536 w 880"/>
                <a:gd name="T39" fmla="*/ 516 h 1104"/>
                <a:gd name="T40" fmla="*/ 499 w 880"/>
                <a:gd name="T41" fmla="*/ 500 h 1104"/>
                <a:gd name="T42" fmla="*/ 464 w 880"/>
                <a:gd name="T43" fmla="*/ 456 h 1104"/>
                <a:gd name="T44" fmla="*/ 447 w 880"/>
                <a:gd name="T45" fmla="*/ 426 h 1104"/>
                <a:gd name="T46" fmla="*/ 445 w 880"/>
                <a:gd name="T47" fmla="*/ 366 h 1104"/>
                <a:gd name="T48" fmla="*/ 420 w 880"/>
                <a:gd name="T49" fmla="*/ 332 h 1104"/>
                <a:gd name="T50" fmla="*/ 411 w 880"/>
                <a:gd name="T51" fmla="*/ 288 h 1104"/>
                <a:gd name="T52" fmla="*/ 404 w 880"/>
                <a:gd name="T53" fmla="*/ 245 h 1104"/>
                <a:gd name="T54" fmla="*/ 386 w 880"/>
                <a:gd name="T55" fmla="*/ 219 h 1104"/>
                <a:gd name="T56" fmla="*/ 358 w 880"/>
                <a:gd name="T57" fmla="*/ 202 h 1104"/>
                <a:gd name="T58" fmla="*/ 315 w 880"/>
                <a:gd name="T59" fmla="*/ 194 h 1104"/>
                <a:gd name="T60" fmla="*/ 307 w 880"/>
                <a:gd name="T61" fmla="*/ 149 h 1104"/>
                <a:gd name="T62" fmla="*/ 297 w 880"/>
                <a:gd name="T63" fmla="*/ 98 h 1104"/>
                <a:gd name="T64" fmla="*/ 280 w 880"/>
                <a:gd name="T65" fmla="*/ 63 h 1104"/>
                <a:gd name="T66" fmla="*/ 260 w 880"/>
                <a:gd name="T67" fmla="*/ 8 h 1104"/>
                <a:gd name="T68" fmla="*/ 249 w 880"/>
                <a:gd name="T69" fmla="*/ 0 h 1104"/>
                <a:gd name="T70" fmla="*/ 235 w 880"/>
                <a:gd name="T71" fmla="*/ 39 h 1104"/>
                <a:gd name="T72" fmla="*/ 234 w 880"/>
                <a:gd name="T73" fmla="*/ 62 h 1104"/>
                <a:gd name="T74" fmla="*/ 213 w 880"/>
                <a:gd name="T75" fmla="*/ 79 h 1104"/>
                <a:gd name="T76" fmla="*/ 230 w 880"/>
                <a:gd name="T77" fmla="*/ 96 h 1104"/>
                <a:gd name="T78" fmla="*/ 209 w 880"/>
                <a:gd name="T79" fmla="*/ 118 h 1104"/>
                <a:gd name="T80" fmla="*/ 218 w 880"/>
                <a:gd name="T81" fmla="*/ 141 h 1104"/>
                <a:gd name="T82" fmla="*/ 204 w 880"/>
                <a:gd name="T83" fmla="*/ 164 h 1104"/>
                <a:gd name="T84" fmla="*/ 207 w 880"/>
                <a:gd name="T85" fmla="*/ 201 h 1104"/>
                <a:gd name="T86" fmla="*/ 213 w 880"/>
                <a:gd name="T87" fmla="*/ 252 h 1104"/>
                <a:gd name="T88" fmla="*/ 199 w 880"/>
                <a:gd name="T89" fmla="*/ 290 h 1104"/>
                <a:gd name="T90" fmla="*/ 191 w 880"/>
                <a:gd name="T91" fmla="*/ 334 h 1104"/>
                <a:gd name="T92" fmla="*/ 184 w 880"/>
                <a:gd name="T93" fmla="*/ 341 h 1104"/>
                <a:gd name="T94" fmla="*/ 181 w 880"/>
                <a:gd name="T95" fmla="*/ 347 h 1104"/>
                <a:gd name="T96" fmla="*/ 167 w 880"/>
                <a:gd name="T97" fmla="*/ 377 h 1104"/>
                <a:gd name="T98" fmla="*/ 154 w 880"/>
                <a:gd name="T99" fmla="*/ 394 h 1104"/>
                <a:gd name="T100" fmla="*/ 113 w 880"/>
                <a:gd name="T101" fmla="*/ 406 h 1104"/>
                <a:gd name="T102" fmla="*/ 77 w 880"/>
                <a:gd name="T103" fmla="*/ 387 h 1104"/>
                <a:gd name="T104" fmla="*/ 50 w 880"/>
                <a:gd name="T105" fmla="*/ 360 h 1104"/>
                <a:gd name="T106" fmla="*/ 168 w 880"/>
                <a:gd name="T107" fmla="*/ 905 h 1104"/>
                <a:gd name="T108" fmla="*/ 627 w 880"/>
                <a:gd name="T109" fmla="*/ 1094 h 1104"/>
                <a:gd name="T110" fmla="*/ 668 w 880"/>
                <a:gd name="T111" fmla="*/ 1074 h 1104"/>
                <a:gd name="T112" fmla="*/ 690 w 880"/>
                <a:gd name="T113" fmla="*/ 1074 h 1104"/>
                <a:gd name="T114" fmla="*/ 725 w 880"/>
                <a:gd name="T115" fmla="*/ 1077 h 1104"/>
                <a:gd name="T116" fmla="*/ 749 w 880"/>
                <a:gd name="T117" fmla="*/ 1086 h 1104"/>
                <a:gd name="T118" fmla="*/ 793 w 880"/>
                <a:gd name="T119" fmla="*/ 1095 h 1104"/>
                <a:gd name="T120" fmla="*/ 817 w 880"/>
                <a:gd name="T121" fmla="*/ 1061 h 1104"/>
                <a:gd name="T122" fmla="*/ 848 w 880"/>
                <a:gd name="T123" fmla="*/ 1057 h 1104"/>
                <a:gd name="T124" fmla="*/ 877 w 880"/>
                <a:gd name="T125" fmla="*/ 1050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1104">
                  <a:moveTo>
                    <a:pt x="878" y="1045"/>
                  </a:moveTo>
                  <a:cubicBezTo>
                    <a:pt x="873" y="1039"/>
                    <a:pt x="869" y="1032"/>
                    <a:pt x="869" y="1021"/>
                  </a:cubicBezTo>
                  <a:cubicBezTo>
                    <a:pt x="869" y="1019"/>
                    <a:pt x="869" y="1017"/>
                    <a:pt x="870" y="1015"/>
                  </a:cubicBezTo>
                  <a:cubicBezTo>
                    <a:pt x="869" y="1015"/>
                    <a:pt x="869" y="1015"/>
                    <a:pt x="869" y="1014"/>
                  </a:cubicBezTo>
                  <a:cubicBezTo>
                    <a:pt x="867" y="1013"/>
                    <a:pt x="864" y="1010"/>
                    <a:pt x="862" y="1005"/>
                  </a:cubicBezTo>
                  <a:cubicBezTo>
                    <a:pt x="861" y="1003"/>
                    <a:pt x="861" y="1001"/>
                    <a:pt x="861" y="999"/>
                  </a:cubicBezTo>
                  <a:cubicBezTo>
                    <a:pt x="861" y="999"/>
                    <a:pt x="861" y="998"/>
                    <a:pt x="861" y="998"/>
                  </a:cubicBezTo>
                  <a:cubicBezTo>
                    <a:pt x="860" y="997"/>
                    <a:pt x="860" y="997"/>
                    <a:pt x="860" y="997"/>
                  </a:cubicBezTo>
                  <a:cubicBezTo>
                    <a:pt x="860" y="996"/>
                    <a:pt x="860" y="996"/>
                    <a:pt x="859" y="995"/>
                  </a:cubicBezTo>
                  <a:cubicBezTo>
                    <a:pt x="857" y="994"/>
                    <a:pt x="854" y="991"/>
                    <a:pt x="854" y="986"/>
                  </a:cubicBezTo>
                  <a:cubicBezTo>
                    <a:pt x="854" y="984"/>
                    <a:pt x="855" y="982"/>
                    <a:pt x="856" y="981"/>
                  </a:cubicBezTo>
                  <a:cubicBezTo>
                    <a:pt x="855" y="979"/>
                    <a:pt x="854" y="978"/>
                    <a:pt x="854" y="975"/>
                  </a:cubicBezTo>
                  <a:cubicBezTo>
                    <a:pt x="854" y="969"/>
                    <a:pt x="856" y="963"/>
                    <a:pt x="861" y="958"/>
                  </a:cubicBezTo>
                  <a:cubicBezTo>
                    <a:pt x="860" y="956"/>
                    <a:pt x="859" y="954"/>
                    <a:pt x="859" y="951"/>
                  </a:cubicBezTo>
                  <a:cubicBezTo>
                    <a:pt x="859" y="947"/>
                    <a:pt x="859" y="947"/>
                    <a:pt x="859" y="947"/>
                  </a:cubicBezTo>
                  <a:cubicBezTo>
                    <a:pt x="859" y="945"/>
                    <a:pt x="859" y="945"/>
                    <a:pt x="859" y="944"/>
                  </a:cubicBezTo>
                  <a:cubicBezTo>
                    <a:pt x="855" y="940"/>
                    <a:pt x="855" y="940"/>
                    <a:pt x="855" y="940"/>
                  </a:cubicBezTo>
                  <a:cubicBezTo>
                    <a:pt x="855" y="940"/>
                    <a:pt x="855" y="939"/>
                    <a:pt x="855" y="939"/>
                  </a:cubicBezTo>
                  <a:cubicBezTo>
                    <a:pt x="854" y="937"/>
                    <a:pt x="854" y="935"/>
                    <a:pt x="854" y="933"/>
                  </a:cubicBezTo>
                  <a:cubicBezTo>
                    <a:pt x="854" y="927"/>
                    <a:pt x="856" y="922"/>
                    <a:pt x="857" y="919"/>
                  </a:cubicBezTo>
                  <a:cubicBezTo>
                    <a:pt x="858" y="916"/>
                    <a:pt x="859" y="915"/>
                    <a:pt x="860" y="913"/>
                  </a:cubicBezTo>
                  <a:cubicBezTo>
                    <a:pt x="858" y="912"/>
                    <a:pt x="857" y="911"/>
                    <a:pt x="856" y="910"/>
                  </a:cubicBezTo>
                  <a:cubicBezTo>
                    <a:pt x="855" y="909"/>
                    <a:pt x="855" y="909"/>
                    <a:pt x="855" y="909"/>
                  </a:cubicBezTo>
                  <a:cubicBezTo>
                    <a:pt x="849" y="903"/>
                    <a:pt x="842" y="897"/>
                    <a:pt x="842" y="886"/>
                  </a:cubicBezTo>
                  <a:cubicBezTo>
                    <a:pt x="842" y="881"/>
                    <a:pt x="843" y="878"/>
                    <a:pt x="844" y="875"/>
                  </a:cubicBezTo>
                  <a:cubicBezTo>
                    <a:pt x="844" y="875"/>
                    <a:pt x="844" y="874"/>
                    <a:pt x="844" y="874"/>
                  </a:cubicBezTo>
                  <a:cubicBezTo>
                    <a:pt x="841" y="873"/>
                    <a:pt x="838" y="872"/>
                    <a:pt x="836" y="870"/>
                  </a:cubicBezTo>
                  <a:cubicBezTo>
                    <a:pt x="835" y="870"/>
                    <a:pt x="834" y="870"/>
                    <a:pt x="833" y="869"/>
                  </a:cubicBezTo>
                  <a:cubicBezTo>
                    <a:pt x="827" y="866"/>
                    <a:pt x="826" y="861"/>
                    <a:pt x="825" y="858"/>
                  </a:cubicBezTo>
                  <a:cubicBezTo>
                    <a:pt x="825" y="857"/>
                    <a:pt x="824" y="857"/>
                    <a:pt x="824" y="856"/>
                  </a:cubicBezTo>
                  <a:cubicBezTo>
                    <a:pt x="822" y="854"/>
                    <a:pt x="819" y="852"/>
                    <a:pt x="818" y="847"/>
                  </a:cubicBezTo>
                  <a:cubicBezTo>
                    <a:pt x="818" y="847"/>
                    <a:pt x="818" y="847"/>
                    <a:pt x="818" y="847"/>
                  </a:cubicBezTo>
                  <a:cubicBezTo>
                    <a:pt x="818" y="844"/>
                    <a:pt x="818" y="842"/>
                    <a:pt x="818" y="841"/>
                  </a:cubicBezTo>
                  <a:cubicBezTo>
                    <a:pt x="818" y="841"/>
                    <a:pt x="818" y="840"/>
                    <a:pt x="818" y="840"/>
                  </a:cubicBezTo>
                  <a:cubicBezTo>
                    <a:pt x="818" y="840"/>
                    <a:pt x="817" y="840"/>
                    <a:pt x="816" y="840"/>
                  </a:cubicBezTo>
                  <a:cubicBezTo>
                    <a:pt x="813" y="839"/>
                    <a:pt x="809" y="838"/>
                    <a:pt x="805" y="835"/>
                  </a:cubicBezTo>
                  <a:cubicBezTo>
                    <a:pt x="802" y="832"/>
                    <a:pt x="800" y="828"/>
                    <a:pt x="799" y="826"/>
                  </a:cubicBezTo>
                  <a:cubicBezTo>
                    <a:pt x="799" y="824"/>
                    <a:pt x="798" y="824"/>
                    <a:pt x="798" y="823"/>
                  </a:cubicBezTo>
                  <a:cubicBezTo>
                    <a:pt x="799" y="822"/>
                    <a:pt x="799" y="822"/>
                    <a:pt x="799" y="822"/>
                  </a:cubicBezTo>
                  <a:cubicBezTo>
                    <a:pt x="794" y="816"/>
                    <a:pt x="794" y="816"/>
                    <a:pt x="794" y="816"/>
                  </a:cubicBezTo>
                  <a:cubicBezTo>
                    <a:pt x="794" y="813"/>
                    <a:pt x="793" y="811"/>
                    <a:pt x="791" y="806"/>
                  </a:cubicBezTo>
                  <a:cubicBezTo>
                    <a:pt x="790" y="803"/>
                    <a:pt x="789" y="802"/>
                    <a:pt x="783" y="800"/>
                  </a:cubicBezTo>
                  <a:cubicBezTo>
                    <a:pt x="781" y="799"/>
                    <a:pt x="781" y="799"/>
                    <a:pt x="781" y="799"/>
                  </a:cubicBezTo>
                  <a:cubicBezTo>
                    <a:pt x="781" y="799"/>
                    <a:pt x="780" y="799"/>
                    <a:pt x="780" y="799"/>
                  </a:cubicBezTo>
                  <a:cubicBezTo>
                    <a:pt x="774" y="800"/>
                    <a:pt x="774" y="800"/>
                    <a:pt x="774" y="800"/>
                  </a:cubicBezTo>
                  <a:cubicBezTo>
                    <a:pt x="773" y="800"/>
                    <a:pt x="773" y="800"/>
                    <a:pt x="772" y="799"/>
                  </a:cubicBezTo>
                  <a:cubicBezTo>
                    <a:pt x="768" y="798"/>
                    <a:pt x="764" y="797"/>
                    <a:pt x="761" y="792"/>
                  </a:cubicBezTo>
                  <a:cubicBezTo>
                    <a:pt x="760" y="790"/>
                    <a:pt x="760" y="790"/>
                    <a:pt x="760" y="790"/>
                  </a:cubicBezTo>
                  <a:cubicBezTo>
                    <a:pt x="759" y="789"/>
                    <a:pt x="759" y="788"/>
                    <a:pt x="758" y="788"/>
                  </a:cubicBezTo>
                  <a:cubicBezTo>
                    <a:pt x="757" y="787"/>
                    <a:pt x="756" y="787"/>
                    <a:pt x="755" y="786"/>
                  </a:cubicBezTo>
                  <a:cubicBezTo>
                    <a:pt x="753" y="785"/>
                    <a:pt x="750" y="784"/>
                    <a:pt x="748" y="781"/>
                  </a:cubicBezTo>
                  <a:cubicBezTo>
                    <a:pt x="747" y="780"/>
                    <a:pt x="747" y="780"/>
                    <a:pt x="747" y="780"/>
                  </a:cubicBezTo>
                  <a:cubicBezTo>
                    <a:pt x="746" y="778"/>
                    <a:pt x="745" y="775"/>
                    <a:pt x="744" y="773"/>
                  </a:cubicBezTo>
                  <a:cubicBezTo>
                    <a:pt x="744" y="773"/>
                    <a:pt x="743" y="772"/>
                    <a:pt x="743" y="771"/>
                  </a:cubicBezTo>
                  <a:cubicBezTo>
                    <a:pt x="734" y="770"/>
                    <a:pt x="734" y="770"/>
                    <a:pt x="734" y="770"/>
                  </a:cubicBezTo>
                  <a:cubicBezTo>
                    <a:pt x="733" y="769"/>
                    <a:pt x="732" y="769"/>
                    <a:pt x="730" y="768"/>
                  </a:cubicBezTo>
                  <a:cubicBezTo>
                    <a:pt x="729" y="767"/>
                    <a:pt x="726" y="766"/>
                    <a:pt x="723" y="763"/>
                  </a:cubicBezTo>
                  <a:cubicBezTo>
                    <a:pt x="723" y="763"/>
                    <a:pt x="723" y="763"/>
                    <a:pt x="723" y="763"/>
                  </a:cubicBezTo>
                  <a:cubicBezTo>
                    <a:pt x="723" y="763"/>
                    <a:pt x="723" y="763"/>
                    <a:pt x="723" y="763"/>
                  </a:cubicBezTo>
                  <a:cubicBezTo>
                    <a:pt x="721" y="762"/>
                    <a:pt x="717" y="759"/>
                    <a:pt x="717" y="753"/>
                  </a:cubicBezTo>
                  <a:cubicBezTo>
                    <a:pt x="717" y="748"/>
                    <a:pt x="721" y="745"/>
                    <a:pt x="726" y="743"/>
                  </a:cubicBezTo>
                  <a:cubicBezTo>
                    <a:pt x="726" y="737"/>
                    <a:pt x="725" y="733"/>
                    <a:pt x="724" y="726"/>
                  </a:cubicBezTo>
                  <a:cubicBezTo>
                    <a:pt x="724" y="725"/>
                    <a:pt x="724" y="725"/>
                    <a:pt x="724" y="724"/>
                  </a:cubicBezTo>
                  <a:cubicBezTo>
                    <a:pt x="723" y="722"/>
                    <a:pt x="721" y="720"/>
                    <a:pt x="721" y="716"/>
                  </a:cubicBezTo>
                  <a:cubicBezTo>
                    <a:pt x="721" y="713"/>
                    <a:pt x="723" y="710"/>
                    <a:pt x="724" y="709"/>
                  </a:cubicBezTo>
                  <a:cubicBezTo>
                    <a:pt x="724" y="709"/>
                    <a:pt x="723" y="708"/>
                    <a:pt x="723" y="708"/>
                  </a:cubicBezTo>
                  <a:cubicBezTo>
                    <a:pt x="723" y="707"/>
                    <a:pt x="722" y="706"/>
                    <a:pt x="722" y="705"/>
                  </a:cubicBezTo>
                  <a:cubicBezTo>
                    <a:pt x="718" y="708"/>
                    <a:pt x="718" y="708"/>
                    <a:pt x="718" y="708"/>
                  </a:cubicBezTo>
                  <a:cubicBezTo>
                    <a:pt x="711" y="708"/>
                    <a:pt x="708" y="704"/>
                    <a:pt x="704" y="701"/>
                  </a:cubicBezTo>
                  <a:cubicBezTo>
                    <a:pt x="704" y="701"/>
                    <a:pt x="703" y="700"/>
                    <a:pt x="702" y="700"/>
                  </a:cubicBezTo>
                  <a:cubicBezTo>
                    <a:pt x="702" y="699"/>
                    <a:pt x="702" y="699"/>
                    <a:pt x="702" y="699"/>
                  </a:cubicBezTo>
                  <a:cubicBezTo>
                    <a:pt x="700" y="697"/>
                    <a:pt x="698" y="695"/>
                    <a:pt x="696" y="693"/>
                  </a:cubicBezTo>
                  <a:cubicBezTo>
                    <a:pt x="694" y="692"/>
                    <a:pt x="693" y="691"/>
                    <a:pt x="691" y="690"/>
                  </a:cubicBezTo>
                  <a:cubicBezTo>
                    <a:pt x="693" y="697"/>
                    <a:pt x="694" y="701"/>
                    <a:pt x="688" y="704"/>
                  </a:cubicBezTo>
                  <a:cubicBezTo>
                    <a:pt x="686" y="705"/>
                    <a:pt x="682" y="706"/>
                    <a:pt x="678" y="700"/>
                  </a:cubicBezTo>
                  <a:cubicBezTo>
                    <a:pt x="677" y="699"/>
                    <a:pt x="675" y="696"/>
                    <a:pt x="673" y="695"/>
                  </a:cubicBezTo>
                  <a:cubicBezTo>
                    <a:pt x="671" y="696"/>
                    <a:pt x="669" y="697"/>
                    <a:pt x="668" y="697"/>
                  </a:cubicBezTo>
                  <a:cubicBezTo>
                    <a:pt x="662" y="697"/>
                    <a:pt x="659" y="691"/>
                    <a:pt x="658" y="689"/>
                  </a:cubicBezTo>
                  <a:cubicBezTo>
                    <a:pt x="658" y="689"/>
                    <a:pt x="658" y="689"/>
                    <a:pt x="658" y="689"/>
                  </a:cubicBezTo>
                  <a:cubicBezTo>
                    <a:pt x="654" y="687"/>
                    <a:pt x="653" y="683"/>
                    <a:pt x="653" y="681"/>
                  </a:cubicBezTo>
                  <a:cubicBezTo>
                    <a:pt x="653" y="679"/>
                    <a:pt x="654" y="677"/>
                    <a:pt x="654" y="676"/>
                  </a:cubicBezTo>
                  <a:cubicBezTo>
                    <a:pt x="654" y="672"/>
                    <a:pt x="652" y="668"/>
                    <a:pt x="650" y="664"/>
                  </a:cubicBezTo>
                  <a:cubicBezTo>
                    <a:pt x="647" y="659"/>
                    <a:pt x="644" y="653"/>
                    <a:pt x="644" y="645"/>
                  </a:cubicBezTo>
                  <a:cubicBezTo>
                    <a:pt x="644" y="643"/>
                    <a:pt x="644" y="641"/>
                    <a:pt x="645" y="640"/>
                  </a:cubicBezTo>
                  <a:cubicBezTo>
                    <a:pt x="636" y="638"/>
                    <a:pt x="636" y="629"/>
                    <a:pt x="635" y="625"/>
                  </a:cubicBezTo>
                  <a:cubicBezTo>
                    <a:pt x="635" y="624"/>
                    <a:pt x="635" y="623"/>
                    <a:pt x="635" y="622"/>
                  </a:cubicBezTo>
                  <a:cubicBezTo>
                    <a:pt x="635" y="621"/>
                    <a:pt x="635" y="621"/>
                    <a:pt x="635" y="621"/>
                  </a:cubicBezTo>
                  <a:cubicBezTo>
                    <a:pt x="635" y="621"/>
                    <a:pt x="635" y="621"/>
                    <a:pt x="635" y="620"/>
                  </a:cubicBezTo>
                  <a:cubicBezTo>
                    <a:pt x="630" y="615"/>
                    <a:pt x="630" y="615"/>
                    <a:pt x="630" y="615"/>
                  </a:cubicBezTo>
                  <a:cubicBezTo>
                    <a:pt x="630" y="616"/>
                    <a:pt x="630" y="617"/>
                    <a:pt x="630" y="617"/>
                  </a:cubicBezTo>
                  <a:cubicBezTo>
                    <a:pt x="630" y="617"/>
                    <a:pt x="629" y="615"/>
                    <a:pt x="629" y="613"/>
                  </a:cubicBezTo>
                  <a:cubicBezTo>
                    <a:pt x="629" y="611"/>
                    <a:pt x="630" y="610"/>
                    <a:pt x="630" y="609"/>
                  </a:cubicBezTo>
                  <a:cubicBezTo>
                    <a:pt x="629" y="609"/>
                    <a:pt x="628" y="608"/>
                    <a:pt x="628" y="607"/>
                  </a:cubicBezTo>
                  <a:cubicBezTo>
                    <a:pt x="628" y="606"/>
                    <a:pt x="627" y="606"/>
                    <a:pt x="627" y="606"/>
                  </a:cubicBezTo>
                  <a:cubicBezTo>
                    <a:pt x="626" y="606"/>
                    <a:pt x="626" y="606"/>
                    <a:pt x="626" y="606"/>
                  </a:cubicBezTo>
                  <a:cubicBezTo>
                    <a:pt x="624" y="605"/>
                    <a:pt x="624" y="605"/>
                    <a:pt x="624" y="605"/>
                  </a:cubicBezTo>
                  <a:cubicBezTo>
                    <a:pt x="622" y="601"/>
                    <a:pt x="622" y="601"/>
                    <a:pt x="622" y="601"/>
                  </a:cubicBezTo>
                  <a:cubicBezTo>
                    <a:pt x="616" y="599"/>
                    <a:pt x="612" y="594"/>
                    <a:pt x="610" y="590"/>
                  </a:cubicBezTo>
                  <a:cubicBezTo>
                    <a:pt x="608" y="588"/>
                    <a:pt x="607" y="586"/>
                    <a:pt x="606" y="584"/>
                  </a:cubicBezTo>
                  <a:cubicBezTo>
                    <a:pt x="605" y="583"/>
                    <a:pt x="605" y="583"/>
                    <a:pt x="605" y="583"/>
                  </a:cubicBezTo>
                  <a:cubicBezTo>
                    <a:pt x="604" y="582"/>
                    <a:pt x="604" y="581"/>
                    <a:pt x="603" y="581"/>
                  </a:cubicBezTo>
                  <a:cubicBezTo>
                    <a:pt x="602" y="579"/>
                    <a:pt x="600" y="576"/>
                    <a:pt x="600" y="572"/>
                  </a:cubicBezTo>
                  <a:cubicBezTo>
                    <a:pt x="600" y="571"/>
                    <a:pt x="601" y="569"/>
                    <a:pt x="601" y="568"/>
                  </a:cubicBezTo>
                  <a:cubicBezTo>
                    <a:pt x="601" y="567"/>
                    <a:pt x="601" y="567"/>
                    <a:pt x="601" y="566"/>
                  </a:cubicBezTo>
                  <a:cubicBezTo>
                    <a:pt x="602" y="564"/>
                    <a:pt x="602" y="564"/>
                    <a:pt x="602" y="564"/>
                  </a:cubicBezTo>
                  <a:cubicBezTo>
                    <a:pt x="602" y="564"/>
                    <a:pt x="602" y="564"/>
                    <a:pt x="602" y="565"/>
                  </a:cubicBezTo>
                  <a:cubicBezTo>
                    <a:pt x="605" y="563"/>
                    <a:pt x="605" y="563"/>
                    <a:pt x="605" y="563"/>
                  </a:cubicBezTo>
                  <a:cubicBezTo>
                    <a:pt x="603" y="561"/>
                    <a:pt x="602" y="560"/>
                    <a:pt x="602" y="558"/>
                  </a:cubicBezTo>
                  <a:cubicBezTo>
                    <a:pt x="601" y="558"/>
                    <a:pt x="600" y="558"/>
                    <a:pt x="599" y="557"/>
                  </a:cubicBezTo>
                  <a:cubicBezTo>
                    <a:pt x="598" y="556"/>
                    <a:pt x="597" y="555"/>
                    <a:pt x="596" y="554"/>
                  </a:cubicBezTo>
                  <a:cubicBezTo>
                    <a:pt x="594" y="556"/>
                    <a:pt x="594" y="556"/>
                    <a:pt x="594" y="556"/>
                  </a:cubicBezTo>
                  <a:cubicBezTo>
                    <a:pt x="588" y="554"/>
                    <a:pt x="584" y="550"/>
                    <a:pt x="581" y="548"/>
                  </a:cubicBezTo>
                  <a:cubicBezTo>
                    <a:pt x="580" y="546"/>
                    <a:pt x="579" y="545"/>
                    <a:pt x="577" y="544"/>
                  </a:cubicBezTo>
                  <a:cubicBezTo>
                    <a:pt x="577" y="543"/>
                    <a:pt x="577" y="543"/>
                    <a:pt x="577" y="543"/>
                  </a:cubicBezTo>
                  <a:cubicBezTo>
                    <a:pt x="576" y="543"/>
                    <a:pt x="575" y="542"/>
                    <a:pt x="575" y="541"/>
                  </a:cubicBezTo>
                  <a:cubicBezTo>
                    <a:pt x="573" y="542"/>
                    <a:pt x="572" y="543"/>
                    <a:pt x="570" y="543"/>
                  </a:cubicBezTo>
                  <a:cubicBezTo>
                    <a:pt x="564" y="543"/>
                    <a:pt x="559" y="539"/>
                    <a:pt x="556" y="534"/>
                  </a:cubicBezTo>
                  <a:cubicBezTo>
                    <a:pt x="549" y="535"/>
                    <a:pt x="549" y="535"/>
                    <a:pt x="549" y="535"/>
                  </a:cubicBezTo>
                  <a:cubicBezTo>
                    <a:pt x="548" y="534"/>
                    <a:pt x="547" y="533"/>
                    <a:pt x="546" y="532"/>
                  </a:cubicBezTo>
                  <a:cubicBezTo>
                    <a:pt x="542" y="529"/>
                    <a:pt x="536" y="524"/>
                    <a:pt x="536" y="516"/>
                  </a:cubicBezTo>
                  <a:cubicBezTo>
                    <a:pt x="536" y="514"/>
                    <a:pt x="537" y="512"/>
                    <a:pt x="537" y="511"/>
                  </a:cubicBezTo>
                  <a:cubicBezTo>
                    <a:pt x="537" y="511"/>
                    <a:pt x="537" y="511"/>
                    <a:pt x="536" y="510"/>
                  </a:cubicBezTo>
                  <a:cubicBezTo>
                    <a:pt x="534" y="510"/>
                    <a:pt x="532" y="511"/>
                    <a:pt x="530" y="511"/>
                  </a:cubicBezTo>
                  <a:cubicBezTo>
                    <a:pt x="522" y="511"/>
                    <a:pt x="516" y="508"/>
                    <a:pt x="511" y="504"/>
                  </a:cubicBezTo>
                  <a:cubicBezTo>
                    <a:pt x="507" y="506"/>
                    <a:pt x="507" y="506"/>
                    <a:pt x="507" y="506"/>
                  </a:cubicBezTo>
                  <a:cubicBezTo>
                    <a:pt x="503" y="504"/>
                    <a:pt x="501" y="502"/>
                    <a:pt x="499" y="500"/>
                  </a:cubicBezTo>
                  <a:cubicBezTo>
                    <a:pt x="498" y="498"/>
                    <a:pt x="498" y="498"/>
                    <a:pt x="497" y="498"/>
                  </a:cubicBezTo>
                  <a:cubicBezTo>
                    <a:pt x="493" y="496"/>
                    <a:pt x="493" y="496"/>
                    <a:pt x="493" y="496"/>
                  </a:cubicBezTo>
                  <a:cubicBezTo>
                    <a:pt x="485" y="492"/>
                    <a:pt x="478" y="488"/>
                    <a:pt x="471" y="482"/>
                  </a:cubicBezTo>
                  <a:cubicBezTo>
                    <a:pt x="469" y="480"/>
                    <a:pt x="469" y="480"/>
                    <a:pt x="469" y="480"/>
                  </a:cubicBezTo>
                  <a:cubicBezTo>
                    <a:pt x="466" y="476"/>
                    <a:pt x="463" y="471"/>
                    <a:pt x="463" y="464"/>
                  </a:cubicBezTo>
                  <a:cubicBezTo>
                    <a:pt x="463" y="461"/>
                    <a:pt x="464" y="458"/>
                    <a:pt x="464" y="456"/>
                  </a:cubicBezTo>
                  <a:cubicBezTo>
                    <a:pt x="464" y="455"/>
                    <a:pt x="465" y="455"/>
                    <a:pt x="465" y="454"/>
                  </a:cubicBezTo>
                  <a:cubicBezTo>
                    <a:pt x="465" y="454"/>
                    <a:pt x="465" y="454"/>
                    <a:pt x="465" y="454"/>
                  </a:cubicBezTo>
                  <a:cubicBezTo>
                    <a:pt x="463" y="453"/>
                    <a:pt x="462" y="452"/>
                    <a:pt x="461" y="451"/>
                  </a:cubicBezTo>
                  <a:cubicBezTo>
                    <a:pt x="460" y="449"/>
                    <a:pt x="458" y="448"/>
                    <a:pt x="456" y="446"/>
                  </a:cubicBezTo>
                  <a:cubicBezTo>
                    <a:pt x="455" y="445"/>
                    <a:pt x="455" y="445"/>
                    <a:pt x="455" y="445"/>
                  </a:cubicBezTo>
                  <a:cubicBezTo>
                    <a:pt x="450" y="439"/>
                    <a:pt x="448" y="433"/>
                    <a:pt x="447" y="426"/>
                  </a:cubicBezTo>
                  <a:cubicBezTo>
                    <a:pt x="448" y="422"/>
                    <a:pt x="448" y="422"/>
                    <a:pt x="448" y="422"/>
                  </a:cubicBezTo>
                  <a:cubicBezTo>
                    <a:pt x="453" y="410"/>
                    <a:pt x="453" y="410"/>
                    <a:pt x="453" y="410"/>
                  </a:cubicBezTo>
                  <a:cubicBezTo>
                    <a:pt x="453" y="393"/>
                    <a:pt x="453" y="393"/>
                    <a:pt x="453" y="393"/>
                  </a:cubicBezTo>
                  <a:cubicBezTo>
                    <a:pt x="452" y="392"/>
                    <a:pt x="452" y="392"/>
                    <a:pt x="452" y="392"/>
                  </a:cubicBezTo>
                  <a:cubicBezTo>
                    <a:pt x="451" y="390"/>
                    <a:pt x="451" y="390"/>
                    <a:pt x="451" y="390"/>
                  </a:cubicBezTo>
                  <a:cubicBezTo>
                    <a:pt x="449" y="379"/>
                    <a:pt x="448" y="374"/>
                    <a:pt x="445" y="366"/>
                  </a:cubicBezTo>
                  <a:cubicBezTo>
                    <a:pt x="444" y="365"/>
                    <a:pt x="444" y="365"/>
                    <a:pt x="444" y="365"/>
                  </a:cubicBezTo>
                  <a:cubicBezTo>
                    <a:pt x="444" y="365"/>
                    <a:pt x="444" y="364"/>
                    <a:pt x="444" y="364"/>
                  </a:cubicBezTo>
                  <a:cubicBezTo>
                    <a:pt x="443" y="363"/>
                    <a:pt x="442" y="361"/>
                    <a:pt x="441" y="358"/>
                  </a:cubicBezTo>
                  <a:cubicBezTo>
                    <a:pt x="434" y="352"/>
                    <a:pt x="431" y="347"/>
                    <a:pt x="427" y="341"/>
                  </a:cubicBezTo>
                  <a:cubicBezTo>
                    <a:pt x="426" y="339"/>
                    <a:pt x="425" y="337"/>
                    <a:pt x="423" y="336"/>
                  </a:cubicBezTo>
                  <a:cubicBezTo>
                    <a:pt x="423" y="335"/>
                    <a:pt x="421" y="334"/>
                    <a:pt x="420" y="332"/>
                  </a:cubicBezTo>
                  <a:cubicBezTo>
                    <a:pt x="417" y="330"/>
                    <a:pt x="412" y="325"/>
                    <a:pt x="412" y="318"/>
                  </a:cubicBezTo>
                  <a:cubicBezTo>
                    <a:pt x="412" y="314"/>
                    <a:pt x="414" y="311"/>
                    <a:pt x="415" y="310"/>
                  </a:cubicBezTo>
                  <a:cubicBezTo>
                    <a:pt x="415" y="309"/>
                    <a:pt x="415" y="308"/>
                    <a:pt x="415" y="307"/>
                  </a:cubicBezTo>
                  <a:cubicBezTo>
                    <a:pt x="415" y="303"/>
                    <a:pt x="416" y="301"/>
                    <a:pt x="417" y="299"/>
                  </a:cubicBezTo>
                  <a:cubicBezTo>
                    <a:pt x="417" y="299"/>
                    <a:pt x="417" y="299"/>
                    <a:pt x="417" y="298"/>
                  </a:cubicBezTo>
                  <a:cubicBezTo>
                    <a:pt x="415" y="297"/>
                    <a:pt x="411" y="294"/>
                    <a:pt x="411" y="288"/>
                  </a:cubicBezTo>
                  <a:cubicBezTo>
                    <a:pt x="411" y="286"/>
                    <a:pt x="411" y="285"/>
                    <a:pt x="411" y="284"/>
                  </a:cubicBezTo>
                  <a:cubicBezTo>
                    <a:pt x="411" y="283"/>
                    <a:pt x="412" y="283"/>
                    <a:pt x="412" y="282"/>
                  </a:cubicBezTo>
                  <a:cubicBezTo>
                    <a:pt x="412" y="281"/>
                    <a:pt x="411" y="280"/>
                    <a:pt x="409" y="277"/>
                  </a:cubicBezTo>
                  <a:cubicBezTo>
                    <a:pt x="406" y="274"/>
                    <a:pt x="403" y="270"/>
                    <a:pt x="403" y="263"/>
                  </a:cubicBezTo>
                  <a:cubicBezTo>
                    <a:pt x="403" y="259"/>
                    <a:pt x="404" y="256"/>
                    <a:pt x="406" y="254"/>
                  </a:cubicBezTo>
                  <a:cubicBezTo>
                    <a:pt x="405" y="251"/>
                    <a:pt x="404" y="248"/>
                    <a:pt x="404" y="245"/>
                  </a:cubicBezTo>
                  <a:cubicBezTo>
                    <a:pt x="404" y="241"/>
                    <a:pt x="405" y="238"/>
                    <a:pt x="406" y="236"/>
                  </a:cubicBezTo>
                  <a:cubicBezTo>
                    <a:pt x="406" y="236"/>
                    <a:pt x="405" y="235"/>
                    <a:pt x="404" y="235"/>
                  </a:cubicBezTo>
                  <a:cubicBezTo>
                    <a:pt x="403" y="234"/>
                    <a:pt x="402" y="234"/>
                    <a:pt x="400" y="233"/>
                  </a:cubicBezTo>
                  <a:cubicBezTo>
                    <a:pt x="397" y="232"/>
                    <a:pt x="393" y="231"/>
                    <a:pt x="390" y="227"/>
                  </a:cubicBezTo>
                  <a:cubicBezTo>
                    <a:pt x="387" y="224"/>
                    <a:pt x="387" y="221"/>
                    <a:pt x="386" y="219"/>
                  </a:cubicBezTo>
                  <a:cubicBezTo>
                    <a:pt x="386" y="219"/>
                    <a:pt x="386" y="219"/>
                    <a:pt x="386" y="219"/>
                  </a:cubicBezTo>
                  <a:cubicBezTo>
                    <a:pt x="384" y="219"/>
                    <a:pt x="381" y="219"/>
                    <a:pt x="378" y="218"/>
                  </a:cubicBezTo>
                  <a:cubicBezTo>
                    <a:pt x="377" y="217"/>
                    <a:pt x="377" y="217"/>
                    <a:pt x="377" y="217"/>
                  </a:cubicBezTo>
                  <a:cubicBezTo>
                    <a:pt x="371" y="214"/>
                    <a:pt x="370" y="209"/>
                    <a:pt x="369" y="205"/>
                  </a:cubicBezTo>
                  <a:cubicBezTo>
                    <a:pt x="369" y="204"/>
                    <a:pt x="369" y="203"/>
                    <a:pt x="368" y="202"/>
                  </a:cubicBezTo>
                  <a:cubicBezTo>
                    <a:pt x="367" y="201"/>
                    <a:pt x="366" y="200"/>
                    <a:pt x="366" y="200"/>
                  </a:cubicBezTo>
                  <a:cubicBezTo>
                    <a:pt x="364" y="201"/>
                    <a:pt x="361" y="202"/>
                    <a:pt x="358" y="202"/>
                  </a:cubicBezTo>
                  <a:cubicBezTo>
                    <a:pt x="355" y="202"/>
                    <a:pt x="353" y="201"/>
                    <a:pt x="352" y="201"/>
                  </a:cubicBezTo>
                  <a:cubicBezTo>
                    <a:pt x="351" y="201"/>
                    <a:pt x="350" y="202"/>
                    <a:pt x="348" y="206"/>
                  </a:cubicBezTo>
                  <a:cubicBezTo>
                    <a:pt x="346" y="208"/>
                    <a:pt x="343" y="211"/>
                    <a:pt x="340" y="214"/>
                  </a:cubicBezTo>
                  <a:cubicBezTo>
                    <a:pt x="330" y="213"/>
                    <a:pt x="330" y="213"/>
                    <a:pt x="330" y="213"/>
                  </a:cubicBezTo>
                  <a:cubicBezTo>
                    <a:pt x="328" y="211"/>
                    <a:pt x="327" y="210"/>
                    <a:pt x="325" y="208"/>
                  </a:cubicBezTo>
                  <a:cubicBezTo>
                    <a:pt x="321" y="205"/>
                    <a:pt x="318" y="201"/>
                    <a:pt x="315" y="194"/>
                  </a:cubicBezTo>
                  <a:cubicBezTo>
                    <a:pt x="315" y="194"/>
                    <a:pt x="315" y="194"/>
                    <a:pt x="315" y="194"/>
                  </a:cubicBezTo>
                  <a:cubicBezTo>
                    <a:pt x="313" y="189"/>
                    <a:pt x="312" y="185"/>
                    <a:pt x="312" y="182"/>
                  </a:cubicBezTo>
                  <a:cubicBezTo>
                    <a:pt x="312" y="179"/>
                    <a:pt x="311" y="177"/>
                    <a:pt x="311" y="175"/>
                  </a:cubicBezTo>
                  <a:cubicBezTo>
                    <a:pt x="310" y="174"/>
                    <a:pt x="310" y="173"/>
                    <a:pt x="309" y="173"/>
                  </a:cubicBezTo>
                  <a:cubicBezTo>
                    <a:pt x="307" y="170"/>
                    <a:pt x="304" y="166"/>
                    <a:pt x="304" y="159"/>
                  </a:cubicBezTo>
                  <a:cubicBezTo>
                    <a:pt x="304" y="155"/>
                    <a:pt x="306" y="151"/>
                    <a:pt x="307" y="149"/>
                  </a:cubicBezTo>
                  <a:cubicBezTo>
                    <a:pt x="308" y="148"/>
                    <a:pt x="308" y="147"/>
                    <a:pt x="308" y="147"/>
                  </a:cubicBezTo>
                  <a:cubicBezTo>
                    <a:pt x="308" y="142"/>
                    <a:pt x="307" y="140"/>
                    <a:pt x="306" y="136"/>
                  </a:cubicBezTo>
                  <a:cubicBezTo>
                    <a:pt x="304" y="132"/>
                    <a:pt x="302" y="127"/>
                    <a:pt x="302" y="120"/>
                  </a:cubicBezTo>
                  <a:cubicBezTo>
                    <a:pt x="302" y="120"/>
                    <a:pt x="302" y="119"/>
                    <a:pt x="302" y="119"/>
                  </a:cubicBezTo>
                  <a:cubicBezTo>
                    <a:pt x="298" y="118"/>
                    <a:pt x="294" y="114"/>
                    <a:pt x="294" y="108"/>
                  </a:cubicBezTo>
                  <a:cubicBezTo>
                    <a:pt x="294" y="104"/>
                    <a:pt x="296" y="100"/>
                    <a:pt x="297" y="98"/>
                  </a:cubicBezTo>
                  <a:cubicBezTo>
                    <a:pt x="296" y="97"/>
                    <a:pt x="295" y="96"/>
                    <a:pt x="293" y="95"/>
                  </a:cubicBezTo>
                  <a:cubicBezTo>
                    <a:pt x="291" y="92"/>
                    <a:pt x="290" y="89"/>
                    <a:pt x="290" y="87"/>
                  </a:cubicBezTo>
                  <a:cubicBezTo>
                    <a:pt x="289" y="87"/>
                    <a:pt x="287" y="87"/>
                    <a:pt x="285" y="86"/>
                  </a:cubicBezTo>
                  <a:cubicBezTo>
                    <a:pt x="284" y="85"/>
                    <a:pt x="284" y="85"/>
                    <a:pt x="284" y="85"/>
                  </a:cubicBezTo>
                  <a:cubicBezTo>
                    <a:pt x="279" y="81"/>
                    <a:pt x="279" y="74"/>
                    <a:pt x="279" y="70"/>
                  </a:cubicBezTo>
                  <a:cubicBezTo>
                    <a:pt x="279" y="67"/>
                    <a:pt x="279" y="65"/>
                    <a:pt x="280" y="63"/>
                  </a:cubicBezTo>
                  <a:cubicBezTo>
                    <a:pt x="273" y="63"/>
                    <a:pt x="266" y="56"/>
                    <a:pt x="266" y="47"/>
                  </a:cubicBezTo>
                  <a:cubicBezTo>
                    <a:pt x="266" y="44"/>
                    <a:pt x="267" y="42"/>
                    <a:pt x="267" y="41"/>
                  </a:cubicBezTo>
                  <a:cubicBezTo>
                    <a:pt x="267" y="40"/>
                    <a:pt x="267" y="40"/>
                    <a:pt x="267" y="40"/>
                  </a:cubicBezTo>
                  <a:cubicBezTo>
                    <a:pt x="267" y="31"/>
                    <a:pt x="267" y="27"/>
                    <a:pt x="265" y="20"/>
                  </a:cubicBezTo>
                  <a:cubicBezTo>
                    <a:pt x="265" y="19"/>
                    <a:pt x="264" y="19"/>
                    <a:pt x="264" y="18"/>
                  </a:cubicBezTo>
                  <a:cubicBezTo>
                    <a:pt x="262" y="16"/>
                    <a:pt x="260" y="13"/>
                    <a:pt x="260" y="8"/>
                  </a:cubicBezTo>
                  <a:cubicBezTo>
                    <a:pt x="260" y="7"/>
                    <a:pt x="261" y="6"/>
                    <a:pt x="261" y="5"/>
                  </a:cubicBezTo>
                  <a:cubicBezTo>
                    <a:pt x="260" y="5"/>
                    <a:pt x="260" y="5"/>
                    <a:pt x="260" y="5"/>
                  </a:cubicBezTo>
                  <a:cubicBezTo>
                    <a:pt x="259" y="5"/>
                    <a:pt x="258" y="4"/>
                    <a:pt x="258" y="4"/>
                  </a:cubicBezTo>
                  <a:cubicBezTo>
                    <a:pt x="257" y="4"/>
                    <a:pt x="255" y="4"/>
                    <a:pt x="254" y="4"/>
                  </a:cubicBezTo>
                  <a:cubicBezTo>
                    <a:pt x="253" y="4"/>
                    <a:pt x="253" y="4"/>
                    <a:pt x="253" y="4"/>
                  </a:cubicBezTo>
                  <a:cubicBezTo>
                    <a:pt x="249" y="0"/>
                    <a:pt x="249" y="0"/>
                    <a:pt x="249" y="0"/>
                  </a:cubicBezTo>
                  <a:cubicBezTo>
                    <a:pt x="247" y="2"/>
                    <a:pt x="244" y="4"/>
                    <a:pt x="241" y="4"/>
                  </a:cubicBezTo>
                  <a:cubicBezTo>
                    <a:pt x="241" y="6"/>
                    <a:pt x="240" y="8"/>
                    <a:pt x="240" y="9"/>
                  </a:cubicBezTo>
                  <a:cubicBezTo>
                    <a:pt x="240" y="10"/>
                    <a:pt x="240" y="11"/>
                    <a:pt x="240" y="12"/>
                  </a:cubicBezTo>
                  <a:cubicBezTo>
                    <a:pt x="240" y="20"/>
                    <a:pt x="240" y="20"/>
                    <a:pt x="240" y="20"/>
                  </a:cubicBezTo>
                  <a:cubicBezTo>
                    <a:pt x="240" y="25"/>
                    <a:pt x="238" y="29"/>
                    <a:pt x="237" y="32"/>
                  </a:cubicBezTo>
                  <a:cubicBezTo>
                    <a:pt x="236" y="35"/>
                    <a:pt x="235" y="37"/>
                    <a:pt x="235" y="39"/>
                  </a:cubicBezTo>
                  <a:cubicBezTo>
                    <a:pt x="235" y="38"/>
                    <a:pt x="235" y="37"/>
                    <a:pt x="234" y="37"/>
                  </a:cubicBezTo>
                  <a:cubicBezTo>
                    <a:pt x="235" y="47"/>
                    <a:pt x="235" y="47"/>
                    <a:pt x="235" y="47"/>
                  </a:cubicBezTo>
                  <a:cubicBezTo>
                    <a:pt x="234" y="48"/>
                    <a:pt x="232" y="50"/>
                    <a:pt x="231" y="51"/>
                  </a:cubicBezTo>
                  <a:cubicBezTo>
                    <a:pt x="231" y="51"/>
                    <a:pt x="230" y="52"/>
                    <a:pt x="230" y="52"/>
                  </a:cubicBezTo>
                  <a:cubicBezTo>
                    <a:pt x="233" y="54"/>
                    <a:pt x="234" y="56"/>
                    <a:pt x="234" y="60"/>
                  </a:cubicBezTo>
                  <a:cubicBezTo>
                    <a:pt x="234" y="62"/>
                    <a:pt x="234" y="62"/>
                    <a:pt x="234" y="62"/>
                  </a:cubicBezTo>
                  <a:cubicBezTo>
                    <a:pt x="229" y="67"/>
                    <a:pt x="229" y="67"/>
                    <a:pt x="229" y="67"/>
                  </a:cubicBezTo>
                  <a:cubicBezTo>
                    <a:pt x="229" y="68"/>
                    <a:pt x="229" y="69"/>
                    <a:pt x="229" y="69"/>
                  </a:cubicBezTo>
                  <a:cubicBezTo>
                    <a:pt x="229" y="70"/>
                    <a:pt x="229" y="71"/>
                    <a:pt x="229" y="72"/>
                  </a:cubicBezTo>
                  <a:cubicBezTo>
                    <a:pt x="222" y="78"/>
                    <a:pt x="222" y="78"/>
                    <a:pt x="222" y="78"/>
                  </a:cubicBezTo>
                  <a:cubicBezTo>
                    <a:pt x="219" y="78"/>
                    <a:pt x="217" y="77"/>
                    <a:pt x="216" y="75"/>
                  </a:cubicBezTo>
                  <a:cubicBezTo>
                    <a:pt x="213" y="79"/>
                    <a:pt x="213" y="79"/>
                    <a:pt x="213" y="79"/>
                  </a:cubicBezTo>
                  <a:cubicBezTo>
                    <a:pt x="214" y="80"/>
                    <a:pt x="214" y="80"/>
                    <a:pt x="214" y="80"/>
                  </a:cubicBezTo>
                  <a:cubicBezTo>
                    <a:pt x="214" y="79"/>
                    <a:pt x="215" y="78"/>
                    <a:pt x="215" y="78"/>
                  </a:cubicBezTo>
                  <a:cubicBezTo>
                    <a:pt x="215" y="78"/>
                    <a:pt x="215" y="79"/>
                    <a:pt x="215" y="80"/>
                  </a:cubicBezTo>
                  <a:cubicBezTo>
                    <a:pt x="215" y="82"/>
                    <a:pt x="215" y="83"/>
                    <a:pt x="221" y="85"/>
                  </a:cubicBezTo>
                  <a:cubicBezTo>
                    <a:pt x="224" y="85"/>
                    <a:pt x="230" y="86"/>
                    <a:pt x="230" y="92"/>
                  </a:cubicBezTo>
                  <a:cubicBezTo>
                    <a:pt x="230" y="94"/>
                    <a:pt x="230" y="95"/>
                    <a:pt x="230" y="96"/>
                  </a:cubicBezTo>
                  <a:cubicBezTo>
                    <a:pt x="232" y="98"/>
                    <a:pt x="233" y="100"/>
                    <a:pt x="232" y="103"/>
                  </a:cubicBezTo>
                  <a:cubicBezTo>
                    <a:pt x="232" y="105"/>
                    <a:pt x="231" y="106"/>
                    <a:pt x="229" y="107"/>
                  </a:cubicBezTo>
                  <a:cubicBezTo>
                    <a:pt x="230" y="112"/>
                    <a:pt x="229" y="115"/>
                    <a:pt x="225" y="117"/>
                  </a:cubicBezTo>
                  <a:cubicBezTo>
                    <a:pt x="221" y="118"/>
                    <a:pt x="218" y="117"/>
                    <a:pt x="216" y="114"/>
                  </a:cubicBezTo>
                  <a:cubicBezTo>
                    <a:pt x="215" y="114"/>
                    <a:pt x="215" y="115"/>
                    <a:pt x="214" y="115"/>
                  </a:cubicBezTo>
                  <a:cubicBezTo>
                    <a:pt x="212" y="116"/>
                    <a:pt x="211" y="117"/>
                    <a:pt x="209" y="118"/>
                  </a:cubicBezTo>
                  <a:cubicBezTo>
                    <a:pt x="210" y="119"/>
                    <a:pt x="210" y="120"/>
                    <a:pt x="211" y="123"/>
                  </a:cubicBezTo>
                  <a:cubicBezTo>
                    <a:pt x="212" y="125"/>
                    <a:pt x="212" y="125"/>
                    <a:pt x="212" y="125"/>
                  </a:cubicBezTo>
                  <a:cubicBezTo>
                    <a:pt x="213" y="126"/>
                    <a:pt x="213" y="127"/>
                    <a:pt x="213" y="128"/>
                  </a:cubicBezTo>
                  <a:cubicBezTo>
                    <a:pt x="214" y="129"/>
                    <a:pt x="214" y="130"/>
                    <a:pt x="214" y="131"/>
                  </a:cubicBezTo>
                  <a:cubicBezTo>
                    <a:pt x="214" y="131"/>
                    <a:pt x="214" y="131"/>
                    <a:pt x="214" y="130"/>
                  </a:cubicBezTo>
                  <a:cubicBezTo>
                    <a:pt x="218" y="141"/>
                    <a:pt x="218" y="141"/>
                    <a:pt x="218" y="141"/>
                  </a:cubicBezTo>
                  <a:cubicBezTo>
                    <a:pt x="218" y="142"/>
                    <a:pt x="217" y="143"/>
                    <a:pt x="216" y="144"/>
                  </a:cubicBezTo>
                  <a:cubicBezTo>
                    <a:pt x="216" y="145"/>
                    <a:pt x="216" y="145"/>
                    <a:pt x="215" y="145"/>
                  </a:cubicBezTo>
                  <a:cubicBezTo>
                    <a:pt x="209" y="148"/>
                    <a:pt x="209" y="148"/>
                    <a:pt x="209" y="148"/>
                  </a:cubicBezTo>
                  <a:cubicBezTo>
                    <a:pt x="208" y="150"/>
                    <a:pt x="208" y="153"/>
                    <a:pt x="206" y="155"/>
                  </a:cubicBezTo>
                  <a:cubicBezTo>
                    <a:pt x="205" y="157"/>
                    <a:pt x="204" y="159"/>
                    <a:pt x="204" y="162"/>
                  </a:cubicBezTo>
                  <a:cubicBezTo>
                    <a:pt x="204" y="163"/>
                    <a:pt x="204" y="163"/>
                    <a:pt x="204" y="164"/>
                  </a:cubicBezTo>
                  <a:cubicBezTo>
                    <a:pt x="204" y="167"/>
                    <a:pt x="203" y="169"/>
                    <a:pt x="202" y="170"/>
                  </a:cubicBezTo>
                  <a:cubicBezTo>
                    <a:pt x="202" y="171"/>
                    <a:pt x="202" y="171"/>
                    <a:pt x="202" y="171"/>
                  </a:cubicBezTo>
                  <a:cubicBezTo>
                    <a:pt x="202" y="171"/>
                    <a:pt x="202" y="171"/>
                    <a:pt x="202" y="171"/>
                  </a:cubicBezTo>
                  <a:cubicBezTo>
                    <a:pt x="205" y="173"/>
                    <a:pt x="210" y="176"/>
                    <a:pt x="210" y="183"/>
                  </a:cubicBezTo>
                  <a:cubicBezTo>
                    <a:pt x="210" y="189"/>
                    <a:pt x="210" y="189"/>
                    <a:pt x="210" y="189"/>
                  </a:cubicBezTo>
                  <a:cubicBezTo>
                    <a:pt x="210" y="194"/>
                    <a:pt x="208" y="198"/>
                    <a:pt x="207" y="201"/>
                  </a:cubicBezTo>
                  <a:cubicBezTo>
                    <a:pt x="206" y="203"/>
                    <a:pt x="205" y="204"/>
                    <a:pt x="205" y="205"/>
                  </a:cubicBezTo>
                  <a:cubicBezTo>
                    <a:pt x="205" y="217"/>
                    <a:pt x="207" y="224"/>
                    <a:pt x="213" y="233"/>
                  </a:cubicBezTo>
                  <a:cubicBezTo>
                    <a:pt x="214" y="239"/>
                    <a:pt x="214" y="239"/>
                    <a:pt x="214" y="239"/>
                  </a:cubicBezTo>
                  <a:cubicBezTo>
                    <a:pt x="214" y="240"/>
                    <a:pt x="214" y="240"/>
                    <a:pt x="214" y="241"/>
                  </a:cubicBezTo>
                  <a:cubicBezTo>
                    <a:pt x="214" y="242"/>
                    <a:pt x="213" y="244"/>
                    <a:pt x="212" y="247"/>
                  </a:cubicBezTo>
                  <a:cubicBezTo>
                    <a:pt x="213" y="249"/>
                    <a:pt x="213" y="250"/>
                    <a:pt x="213" y="252"/>
                  </a:cubicBezTo>
                  <a:cubicBezTo>
                    <a:pt x="212" y="254"/>
                    <a:pt x="210" y="257"/>
                    <a:pt x="206" y="258"/>
                  </a:cubicBezTo>
                  <a:cubicBezTo>
                    <a:pt x="206" y="259"/>
                    <a:pt x="206" y="259"/>
                    <a:pt x="206" y="260"/>
                  </a:cubicBezTo>
                  <a:cubicBezTo>
                    <a:pt x="206" y="261"/>
                    <a:pt x="205" y="263"/>
                    <a:pt x="205" y="265"/>
                  </a:cubicBezTo>
                  <a:cubicBezTo>
                    <a:pt x="204" y="267"/>
                    <a:pt x="203" y="268"/>
                    <a:pt x="203" y="270"/>
                  </a:cubicBezTo>
                  <a:cubicBezTo>
                    <a:pt x="201" y="275"/>
                    <a:pt x="199" y="279"/>
                    <a:pt x="199" y="284"/>
                  </a:cubicBezTo>
                  <a:cubicBezTo>
                    <a:pt x="199" y="287"/>
                    <a:pt x="199" y="289"/>
                    <a:pt x="199" y="290"/>
                  </a:cubicBezTo>
                  <a:cubicBezTo>
                    <a:pt x="198" y="291"/>
                    <a:pt x="198" y="291"/>
                    <a:pt x="198" y="292"/>
                  </a:cubicBezTo>
                  <a:cubicBezTo>
                    <a:pt x="198" y="292"/>
                    <a:pt x="198" y="292"/>
                    <a:pt x="198" y="292"/>
                  </a:cubicBezTo>
                  <a:cubicBezTo>
                    <a:pt x="199" y="294"/>
                    <a:pt x="199" y="295"/>
                    <a:pt x="199" y="298"/>
                  </a:cubicBezTo>
                  <a:cubicBezTo>
                    <a:pt x="199" y="306"/>
                    <a:pt x="197" y="311"/>
                    <a:pt x="195" y="316"/>
                  </a:cubicBezTo>
                  <a:cubicBezTo>
                    <a:pt x="193" y="321"/>
                    <a:pt x="191" y="325"/>
                    <a:pt x="191" y="330"/>
                  </a:cubicBezTo>
                  <a:cubicBezTo>
                    <a:pt x="191" y="334"/>
                    <a:pt x="191" y="334"/>
                    <a:pt x="191" y="334"/>
                  </a:cubicBezTo>
                  <a:cubicBezTo>
                    <a:pt x="187" y="338"/>
                    <a:pt x="187" y="338"/>
                    <a:pt x="187" y="338"/>
                  </a:cubicBezTo>
                  <a:cubicBezTo>
                    <a:pt x="187" y="337"/>
                    <a:pt x="188" y="337"/>
                    <a:pt x="188" y="336"/>
                  </a:cubicBezTo>
                  <a:cubicBezTo>
                    <a:pt x="188" y="335"/>
                    <a:pt x="187" y="333"/>
                    <a:pt x="186" y="333"/>
                  </a:cubicBezTo>
                  <a:cubicBezTo>
                    <a:pt x="184" y="341"/>
                    <a:pt x="184" y="341"/>
                    <a:pt x="184" y="341"/>
                  </a:cubicBezTo>
                  <a:cubicBezTo>
                    <a:pt x="184" y="340"/>
                    <a:pt x="185" y="340"/>
                    <a:pt x="185" y="340"/>
                  </a:cubicBezTo>
                  <a:cubicBezTo>
                    <a:pt x="184" y="341"/>
                    <a:pt x="184" y="341"/>
                    <a:pt x="184" y="341"/>
                  </a:cubicBezTo>
                  <a:cubicBezTo>
                    <a:pt x="184" y="341"/>
                    <a:pt x="184" y="341"/>
                    <a:pt x="184" y="341"/>
                  </a:cubicBezTo>
                  <a:cubicBezTo>
                    <a:pt x="183" y="342"/>
                    <a:pt x="183" y="342"/>
                    <a:pt x="183" y="342"/>
                  </a:cubicBezTo>
                  <a:cubicBezTo>
                    <a:pt x="183" y="345"/>
                    <a:pt x="183" y="345"/>
                    <a:pt x="183" y="345"/>
                  </a:cubicBezTo>
                  <a:cubicBezTo>
                    <a:pt x="183" y="345"/>
                    <a:pt x="183" y="345"/>
                    <a:pt x="183" y="345"/>
                  </a:cubicBezTo>
                  <a:cubicBezTo>
                    <a:pt x="182" y="347"/>
                    <a:pt x="182" y="347"/>
                    <a:pt x="182" y="347"/>
                  </a:cubicBezTo>
                  <a:cubicBezTo>
                    <a:pt x="181" y="347"/>
                    <a:pt x="181" y="347"/>
                    <a:pt x="181" y="347"/>
                  </a:cubicBezTo>
                  <a:cubicBezTo>
                    <a:pt x="180" y="348"/>
                    <a:pt x="180" y="348"/>
                    <a:pt x="180" y="348"/>
                  </a:cubicBezTo>
                  <a:cubicBezTo>
                    <a:pt x="180" y="349"/>
                    <a:pt x="180" y="350"/>
                    <a:pt x="179" y="351"/>
                  </a:cubicBezTo>
                  <a:cubicBezTo>
                    <a:pt x="178" y="353"/>
                    <a:pt x="177" y="355"/>
                    <a:pt x="175" y="357"/>
                  </a:cubicBezTo>
                  <a:cubicBezTo>
                    <a:pt x="175" y="364"/>
                    <a:pt x="172" y="369"/>
                    <a:pt x="170" y="375"/>
                  </a:cubicBezTo>
                  <a:cubicBezTo>
                    <a:pt x="169" y="377"/>
                    <a:pt x="169" y="377"/>
                    <a:pt x="169" y="377"/>
                  </a:cubicBezTo>
                  <a:cubicBezTo>
                    <a:pt x="167" y="377"/>
                    <a:pt x="167" y="377"/>
                    <a:pt x="167" y="377"/>
                  </a:cubicBezTo>
                  <a:cubicBezTo>
                    <a:pt x="165" y="379"/>
                    <a:pt x="164" y="381"/>
                    <a:pt x="163" y="382"/>
                  </a:cubicBezTo>
                  <a:cubicBezTo>
                    <a:pt x="162" y="384"/>
                    <a:pt x="161" y="385"/>
                    <a:pt x="161" y="386"/>
                  </a:cubicBezTo>
                  <a:cubicBezTo>
                    <a:pt x="157" y="390"/>
                    <a:pt x="157" y="390"/>
                    <a:pt x="157" y="390"/>
                  </a:cubicBezTo>
                  <a:cubicBezTo>
                    <a:pt x="157" y="391"/>
                    <a:pt x="157" y="391"/>
                    <a:pt x="157" y="391"/>
                  </a:cubicBezTo>
                  <a:cubicBezTo>
                    <a:pt x="156" y="392"/>
                    <a:pt x="156" y="392"/>
                    <a:pt x="156" y="392"/>
                  </a:cubicBezTo>
                  <a:cubicBezTo>
                    <a:pt x="154" y="394"/>
                    <a:pt x="154" y="394"/>
                    <a:pt x="154" y="394"/>
                  </a:cubicBezTo>
                  <a:cubicBezTo>
                    <a:pt x="153" y="394"/>
                    <a:pt x="152" y="394"/>
                    <a:pt x="152" y="394"/>
                  </a:cubicBezTo>
                  <a:cubicBezTo>
                    <a:pt x="146" y="396"/>
                    <a:pt x="146" y="396"/>
                    <a:pt x="146" y="396"/>
                  </a:cubicBezTo>
                  <a:cubicBezTo>
                    <a:pt x="146" y="396"/>
                    <a:pt x="147" y="396"/>
                    <a:pt x="148" y="396"/>
                  </a:cubicBezTo>
                  <a:cubicBezTo>
                    <a:pt x="144" y="396"/>
                    <a:pt x="141" y="398"/>
                    <a:pt x="137" y="400"/>
                  </a:cubicBezTo>
                  <a:cubicBezTo>
                    <a:pt x="133" y="403"/>
                    <a:pt x="127" y="406"/>
                    <a:pt x="119" y="406"/>
                  </a:cubicBezTo>
                  <a:cubicBezTo>
                    <a:pt x="113" y="406"/>
                    <a:pt x="113" y="406"/>
                    <a:pt x="113" y="406"/>
                  </a:cubicBezTo>
                  <a:cubicBezTo>
                    <a:pt x="106" y="406"/>
                    <a:pt x="102" y="403"/>
                    <a:pt x="99" y="400"/>
                  </a:cubicBezTo>
                  <a:cubicBezTo>
                    <a:pt x="97" y="398"/>
                    <a:pt x="96" y="398"/>
                    <a:pt x="95" y="398"/>
                  </a:cubicBezTo>
                  <a:cubicBezTo>
                    <a:pt x="94" y="398"/>
                    <a:pt x="93" y="398"/>
                    <a:pt x="93" y="398"/>
                  </a:cubicBezTo>
                  <a:cubicBezTo>
                    <a:pt x="89" y="398"/>
                    <a:pt x="87" y="397"/>
                    <a:pt x="84" y="395"/>
                  </a:cubicBezTo>
                  <a:cubicBezTo>
                    <a:pt x="84" y="394"/>
                    <a:pt x="83" y="393"/>
                    <a:pt x="80" y="391"/>
                  </a:cubicBezTo>
                  <a:cubicBezTo>
                    <a:pt x="79" y="389"/>
                    <a:pt x="77" y="388"/>
                    <a:pt x="77" y="387"/>
                  </a:cubicBezTo>
                  <a:cubicBezTo>
                    <a:pt x="76" y="387"/>
                    <a:pt x="76" y="387"/>
                    <a:pt x="76" y="387"/>
                  </a:cubicBezTo>
                  <a:cubicBezTo>
                    <a:pt x="75" y="386"/>
                    <a:pt x="75" y="386"/>
                    <a:pt x="75" y="386"/>
                  </a:cubicBezTo>
                  <a:cubicBezTo>
                    <a:pt x="74" y="386"/>
                    <a:pt x="73" y="386"/>
                    <a:pt x="71" y="386"/>
                  </a:cubicBezTo>
                  <a:cubicBezTo>
                    <a:pt x="67" y="386"/>
                    <a:pt x="62" y="386"/>
                    <a:pt x="57" y="381"/>
                  </a:cubicBezTo>
                  <a:cubicBezTo>
                    <a:pt x="52" y="376"/>
                    <a:pt x="52" y="371"/>
                    <a:pt x="51" y="366"/>
                  </a:cubicBezTo>
                  <a:cubicBezTo>
                    <a:pt x="51" y="364"/>
                    <a:pt x="51" y="362"/>
                    <a:pt x="50" y="360"/>
                  </a:cubicBezTo>
                  <a:cubicBezTo>
                    <a:pt x="49" y="358"/>
                    <a:pt x="47" y="357"/>
                    <a:pt x="41" y="356"/>
                  </a:cubicBezTo>
                  <a:cubicBezTo>
                    <a:pt x="39" y="356"/>
                    <a:pt x="39" y="356"/>
                    <a:pt x="39" y="356"/>
                  </a:cubicBezTo>
                  <a:cubicBezTo>
                    <a:pt x="25" y="352"/>
                    <a:pt x="18" y="349"/>
                    <a:pt x="6" y="345"/>
                  </a:cubicBezTo>
                  <a:cubicBezTo>
                    <a:pt x="4" y="345"/>
                    <a:pt x="2" y="344"/>
                    <a:pt x="0" y="343"/>
                  </a:cubicBezTo>
                  <a:cubicBezTo>
                    <a:pt x="1" y="904"/>
                    <a:pt x="1" y="904"/>
                    <a:pt x="1" y="904"/>
                  </a:cubicBezTo>
                  <a:cubicBezTo>
                    <a:pt x="168" y="905"/>
                    <a:pt x="168" y="905"/>
                    <a:pt x="168" y="905"/>
                  </a:cubicBezTo>
                  <a:cubicBezTo>
                    <a:pt x="168" y="905"/>
                    <a:pt x="168" y="905"/>
                    <a:pt x="168" y="905"/>
                  </a:cubicBezTo>
                  <a:cubicBezTo>
                    <a:pt x="169" y="905"/>
                    <a:pt x="169" y="905"/>
                    <a:pt x="169" y="905"/>
                  </a:cubicBezTo>
                  <a:cubicBezTo>
                    <a:pt x="176" y="912"/>
                    <a:pt x="176" y="912"/>
                    <a:pt x="176" y="912"/>
                  </a:cubicBezTo>
                  <a:cubicBezTo>
                    <a:pt x="176" y="1099"/>
                    <a:pt x="176" y="1099"/>
                    <a:pt x="176" y="1099"/>
                  </a:cubicBezTo>
                  <a:cubicBezTo>
                    <a:pt x="625" y="1098"/>
                    <a:pt x="625" y="1098"/>
                    <a:pt x="625" y="1098"/>
                  </a:cubicBezTo>
                  <a:cubicBezTo>
                    <a:pt x="625" y="1097"/>
                    <a:pt x="626" y="1095"/>
                    <a:pt x="627" y="1094"/>
                  </a:cubicBezTo>
                  <a:cubicBezTo>
                    <a:pt x="631" y="1089"/>
                    <a:pt x="635" y="1087"/>
                    <a:pt x="638" y="1085"/>
                  </a:cubicBezTo>
                  <a:cubicBezTo>
                    <a:pt x="640" y="1085"/>
                    <a:pt x="641" y="1084"/>
                    <a:pt x="643" y="1083"/>
                  </a:cubicBezTo>
                  <a:cubicBezTo>
                    <a:pt x="644" y="1082"/>
                    <a:pt x="645" y="1081"/>
                    <a:pt x="646" y="1080"/>
                  </a:cubicBezTo>
                  <a:cubicBezTo>
                    <a:pt x="649" y="1077"/>
                    <a:pt x="653" y="1072"/>
                    <a:pt x="660" y="1072"/>
                  </a:cubicBezTo>
                  <a:cubicBezTo>
                    <a:pt x="663" y="1072"/>
                    <a:pt x="665" y="1073"/>
                    <a:pt x="667" y="1074"/>
                  </a:cubicBezTo>
                  <a:cubicBezTo>
                    <a:pt x="667" y="1074"/>
                    <a:pt x="668" y="1074"/>
                    <a:pt x="668" y="1074"/>
                  </a:cubicBezTo>
                  <a:cubicBezTo>
                    <a:pt x="669" y="1075"/>
                    <a:pt x="669" y="1075"/>
                    <a:pt x="669" y="1075"/>
                  </a:cubicBezTo>
                  <a:cubicBezTo>
                    <a:pt x="670" y="1075"/>
                    <a:pt x="670" y="1075"/>
                    <a:pt x="670" y="1075"/>
                  </a:cubicBezTo>
                  <a:cubicBezTo>
                    <a:pt x="677" y="1075"/>
                    <a:pt x="677" y="1075"/>
                    <a:pt x="677" y="1075"/>
                  </a:cubicBezTo>
                  <a:cubicBezTo>
                    <a:pt x="679" y="1075"/>
                    <a:pt x="680" y="1075"/>
                    <a:pt x="681" y="1076"/>
                  </a:cubicBezTo>
                  <a:cubicBezTo>
                    <a:pt x="681" y="1076"/>
                    <a:pt x="681" y="1076"/>
                    <a:pt x="681" y="1076"/>
                  </a:cubicBezTo>
                  <a:cubicBezTo>
                    <a:pt x="684" y="1076"/>
                    <a:pt x="687" y="1075"/>
                    <a:pt x="690" y="1074"/>
                  </a:cubicBezTo>
                  <a:cubicBezTo>
                    <a:pt x="693" y="1072"/>
                    <a:pt x="698" y="1070"/>
                    <a:pt x="704" y="1070"/>
                  </a:cubicBezTo>
                  <a:cubicBezTo>
                    <a:pt x="705" y="1070"/>
                    <a:pt x="707" y="1070"/>
                    <a:pt x="708" y="1071"/>
                  </a:cubicBezTo>
                  <a:cubicBezTo>
                    <a:pt x="712" y="1072"/>
                    <a:pt x="714" y="1075"/>
                    <a:pt x="716" y="1077"/>
                  </a:cubicBezTo>
                  <a:cubicBezTo>
                    <a:pt x="716" y="1077"/>
                    <a:pt x="716" y="1077"/>
                    <a:pt x="716" y="1077"/>
                  </a:cubicBezTo>
                  <a:cubicBezTo>
                    <a:pt x="717" y="1077"/>
                    <a:pt x="717" y="1077"/>
                    <a:pt x="718" y="1077"/>
                  </a:cubicBezTo>
                  <a:cubicBezTo>
                    <a:pt x="725" y="1077"/>
                    <a:pt x="725" y="1077"/>
                    <a:pt x="725" y="1077"/>
                  </a:cubicBezTo>
                  <a:cubicBezTo>
                    <a:pt x="725" y="1077"/>
                    <a:pt x="725" y="1077"/>
                    <a:pt x="726" y="1077"/>
                  </a:cubicBezTo>
                  <a:cubicBezTo>
                    <a:pt x="727" y="1076"/>
                    <a:pt x="729" y="1075"/>
                    <a:pt x="732" y="1075"/>
                  </a:cubicBezTo>
                  <a:cubicBezTo>
                    <a:pt x="734" y="1075"/>
                    <a:pt x="735" y="1075"/>
                    <a:pt x="736" y="1076"/>
                  </a:cubicBezTo>
                  <a:cubicBezTo>
                    <a:pt x="739" y="1077"/>
                    <a:pt x="741" y="1079"/>
                    <a:pt x="742" y="1081"/>
                  </a:cubicBezTo>
                  <a:cubicBezTo>
                    <a:pt x="742" y="1081"/>
                    <a:pt x="742" y="1081"/>
                    <a:pt x="742" y="1081"/>
                  </a:cubicBezTo>
                  <a:cubicBezTo>
                    <a:pt x="745" y="1083"/>
                    <a:pt x="747" y="1085"/>
                    <a:pt x="749" y="1086"/>
                  </a:cubicBezTo>
                  <a:cubicBezTo>
                    <a:pt x="752" y="1088"/>
                    <a:pt x="754" y="1090"/>
                    <a:pt x="758" y="1092"/>
                  </a:cubicBezTo>
                  <a:cubicBezTo>
                    <a:pt x="763" y="1095"/>
                    <a:pt x="766" y="1100"/>
                    <a:pt x="767" y="1104"/>
                  </a:cubicBezTo>
                  <a:cubicBezTo>
                    <a:pt x="770" y="1099"/>
                    <a:pt x="775" y="1093"/>
                    <a:pt x="784" y="1093"/>
                  </a:cubicBezTo>
                  <a:cubicBezTo>
                    <a:pt x="785" y="1093"/>
                    <a:pt x="786" y="1093"/>
                    <a:pt x="786" y="1094"/>
                  </a:cubicBezTo>
                  <a:cubicBezTo>
                    <a:pt x="788" y="1094"/>
                    <a:pt x="790" y="1095"/>
                    <a:pt x="791" y="1096"/>
                  </a:cubicBezTo>
                  <a:cubicBezTo>
                    <a:pt x="793" y="1095"/>
                    <a:pt x="793" y="1095"/>
                    <a:pt x="793" y="1095"/>
                  </a:cubicBezTo>
                  <a:cubicBezTo>
                    <a:pt x="795" y="1095"/>
                    <a:pt x="797" y="1093"/>
                    <a:pt x="798" y="1091"/>
                  </a:cubicBezTo>
                  <a:cubicBezTo>
                    <a:pt x="795" y="1087"/>
                    <a:pt x="794" y="1084"/>
                    <a:pt x="792" y="1080"/>
                  </a:cubicBezTo>
                  <a:cubicBezTo>
                    <a:pt x="797" y="1070"/>
                    <a:pt x="797" y="1070"/>
                    <a:pt x="797" y="1070"/>
                  </a:cubicBezTo>
                  <a:cubicBezTo>
                    <a:pt x="799" y="1070"/>
                    <a:pt x="800" y="1069"/>
                    <a:pt x="802" y="1068"/>
                  </a:cubicBezTo>
                  <a:cubicBezTo>
                    <a:pt x="804" y="1066"/>
                    <a:pt x="807" y="1064"/>
                    <a:pt x="811" y="1062"/>
                  </a:cubicBezTo>
                  <a:cubicBezTo>
                    <a:pt x="813" y="1061"/>
                    <a:pt x="815" y="1061"/>
                    <a:pt x="817" y="1061"/>
                  </a:cubicBezTo>
                  <a:cubicBezTo>
                    <a:pt x="817" y="1061"/>
                    <a:pt x="818" y="1060"/>
                    <a:pt x="818" y="1059"/>
                  </a:cubicBezTo>
                  <a:cubicBezTo>
                    <a:pt x="820" y="1056"/>
                    <a:pt x="824" y="1051"/>
                    <a:pt x="831" y="1051"/>
                  </a:cubicBezTo>
                  <a:cubicBezTo>
                    <a:pt x="834" y="1051"/>
                    <a:pt x="836" y="1052"/>
                    <a:pt x="838" y="1053"/>
                  </a:cubicBezTo>
                  <a:cubicBezTo>
                    <a:pt x="840" y="1053"/>
                    <a:pt x="842" y="1054"/>
                    <a:pt x="844" y="1055"/>
                  </a:cubicBezTo>
                  <a:cubicBezTo>
                    <a:pt x="845" y="1056"/>
                    <a:pt x="846" y="1057"/>
                    <a:pt x="847" y="1057"/>
                  </a:cubicBezTo>
                  <a:cubicBezTo>
                    <a:pt x="847" y="1057"/>
                    <a:pt x="847" y="1057"/>
                    <a:pt x="848" y="1057"/>
                  </a:cubicBezTo>
                  <a:cubicBezTo>
                    <a:pt x="849" y="1057"/>
                    <a:pt x="850" y="1057"/>
                    <a:pt x="851" y="1057"/>
                  </a:cubicBezTo>
                  <a:cubicBezTo>
                    <a:pt x="854" y="1056"/>
                    <a:pt x="857" y="1056"/>
                    <a:pt x="860" y="1056"/>
                  </a:cubicBezTo>
                  <a:cubicBezTo>
                    <a:pt x="861" y="1056"/>
                    <a:pt x="862" y="1056"/>
                    <a:pt x="863" y="1057"/>
                  </a:cubicBezTo>
                  <a:cubicBezTo>
                    <a:pt x="864" y="1055"/>
                    <a:pt x="865" y="1053"/>
                    <a:pt x="868" y="1051"/>
                  </a:cubicBezTo>
                  <a:cubicBezTo>
                    <a:pt x="871" y="1050"/>
                    <a:pt x="874" y="1050"/>
                    <a:pt x="876" y="1050"/>
                  </a:cubicBezTo>
                  <a:cubicBezTo>
                    <a:pt x="877" y="1050"/>
                    <a:pt x="877" y="1050"/>
                    <a:pt x="877" y="1050"/>
                  </a:cubicBezTo>
                  <a:cubicBezTo>
                    <a:pt x="878" y="1050"/>
                    <a:pt x="879" y="1049"/>
                    <a:pt x="880" y="1049"/>
                  </a:cubicBezTo>
                  <a:cubicBezTo>
                    <a:pt x="879" y="1048"/>
                    <a:pt x="878" y="1046"/>
                    <a:pt x="878" y="104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9277BADA-040D-4A5C-AB0A-51004FB45455}"/>
                </a:ext>
              </a:extLst>
            </p:cNvPr>
            <p:cNvSpPr>
              <a:spLocks/>
            </p:cNvSpPr>
            <p:nvPr/>
          </p:nvSpPr>
          <p:spPr bwMode="auto">
            <a:xfrm>
              <a:off x="10669714" y="2463432"/>
              <a:ext cx="3231" cy="1617"/>
            </a:xfrm>
            <a:custGeom>
              <a:avLst/>
              <a:gdLst>
                <a:gd name="T0" fmla="*/ 1 w 1"/>
                <a:gd name="T1" fmla="*/ 1 h 1"/>
                <a:gd name="T2" fmla="*/ 1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0"/>
                    <a:pt x="0" y="0"/>
                    <a:pt x="0" y="0"/>
                  </a:cubicBezTo>
                  <a:cubicBezTo>
                    <a:pt x="1" y="1"/>
                    <a:pt x="1" y="1"/>
                    <a:pt x="1" y="1"/>
                  </a:cubicBezTo>
                  <a:cubicBezTo>
                    <a:pt x="1" y="1"/>
                    <a:pt x="1" y="1"/>
                    <a:pt x="1" y="1"/>
                  </a:cubicBez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614B113F-1172-44F3-8387-6FAB6E3BDCDA}"/>
                </a:ext>
              </a:extLst>
            </p:cNvPr>
            <p:cNvSpPr>
              <a:spLocks/>
            </p:cNvSpPr>
            <p:nvPr/>
          </p:nvSpPr>
          <p:spPr bwMode="auto">
            <a:xfrm>
              <a:off x="9370740" y="4396563"/>
              <a:ext cx="90476" cy="29094"/>
            </a:xfrm>
            <a:custGeom>
              <a:avLst/>
              <a:gdLst>
                <a:gd name="T0" fmla="*/ 44 w 48"/>
                <a:gd name="T1" fmla="*/ 1 h 16"/>
                <a:gd name="T2" fmla="*/ 44 w 48"/>
                <a:gd name="T3" fmla="*/ 0 h 16"/>
                <a:gd name="T4" fmla="*/ 16 w 48"/>
                <a:gd name="T5" fmla="*/ 6 h 16"/>
                <a:gd name="T6" fmla="*/ 5 w 48"/>
                <a:gd name="T7" fmla="*/ 8 h 16"/>
                <a:gd name="T8" fmla="*/ 1 w 48"/>
                <a:gd name="T9" fmla="*/ 9 h 16"/>
                <a:gd name="T10" fmla="*/ 0 w 48"/>
                <a:gd name="T11" fmla="*/ 11 h 16"/>
                <a:gd name="T12" fmla="*/ 3 w 48"/>
                <a:gd name="T13" fmla="*/ 12 h 16"/>
                <a:gd name="T14" fmla="*/ 6 w 48"/>
                <a:gd name="T15" fmla="*/ 15 h 16"/>
                <a:gd name="T16" fmla="*/ 13 w 48"/>
                <a:gd name="T17" fmla="*/ 15 h 16"/>
                <a:gd name="T18" fmla="*/ 19 w 48"/>
                <a:gd name="T19" fmla="*/ 16 h 16"/>
                <a:gd name="T20" fmla="*/ 25 w 48"/>
                <a:gd name="T21" fmla="*/ 16 h 16"/>
                <a:gd name="T22" fmla="*/ 27 w 48"/>
                <a:gd name="T23" fmla="*/ 13 h 16"/>
                <a:gd name="T24" fmla="*/ 28 w 48"/>
                <a:gd name="T25" fmla="*/ 12 h 16"/>
                <a:gd name="T26" fmla="*/ 32 w 48"/>
                <a:gd name="T27" fmla="*/ 11 h 16"/>
                <a:gd name="T28" fmla="*/ 39 w 48"/>
                <a:gd name="T29" fmla="*/ 11 h 16"/>
                <a:gd name="T30" fmla="*/ 45 w 48"/>
                <a:gd name="T31" fmla="*/ 14 h 16"/>
                <a:gd name="T32" fmla="*/ 46 w 48"/>
                <a:gd name="T33" fmla="*/ 15 h 16"/>
                <a:gd name="T34" fmla="*/ 48 w 48"/>
                <a:gd name="T35" fmla="*/ 9 h 16"/>
                <a:gd name="T36" fmla="*/ 44 w 48"/>
                <a:gd name="T3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6">
                  <a:moveTo>
                    <a:pt x="44" y="1"/>
                  </a:moveTo>
                  <a:cubicBezTo>
                    <a:pt x="44" y="0"/>
                    <a:pt x="44" y="0"/>
                    <a:pt x="44" y="0"/>
                  </a:cubicBezTo>
                  <a:cubicBezTo>
                    <a:pt x="34" y="0"/>
                    <a:pt x="27" y="2"/>
                    <a:pt x="16" y="6"/>
                  </a:cubicBezTo>
                  <a:cubicBezTo>
                    <a:pt x="12" y="8"/>
                    <a:pt x="8" y="8"/>
                    <a:pt x="5" y="8"/>
                  </a:cubicBezTo>
                  <a:cubicBezTo>
                    <a:pt x="3" y="8"/>
                    <a:pt x="2" y="9"/>
                    <a:pt x="1" y="9"/>
                  </a:cubicBezTo>
                  <a:cubicBezTo>
                    <a:pt x="1" y="9"/>
                    <a:pt x="1" y="10"/>
                    <a:pt x="0" y="11"/>
                  </a:cubicBezTo>
                  <a:cubicBezTo>
                    <a:pt x="1" y="11"/>
                    <a:pt x="2" y="11"/>
                    <a:pt x="3" y="12"/>
                  </a:cubicBezTo>
                  <a:cubicBezTo>
                    <a:pt x="4" y="13"/>
                    <a:pt x="5" y="14"/>
                    <a:pt x="6" y="15"/>
                  </a:cubicBezTo>
                  <a:cubicBezTo>
                    <a:pt x="13" y="15"/>
                    <a:pt x="13" y="15"/>
                    <a:pt x="13" y="15"/>
                  </a:cubicBezTo>
                  <a:cubicBezTo>
                    <a:pt x="19" y="16"/>
                    <a:pt x="19" y="16"/>
                    <a:pt x="19" y="16"/>
                  </a:cubicBezTo>
                  <a:cubicBezTo>
                    <a:pt x="21" y="16"/>
                    <a:pt x="23" y="16"/>
                    <a:pt x="25" y="16"/>
                  </a:cubicBezTo>
                  <a:cubicBezTo>
                    <a:pt x="27" y="13"/>
                    <a:pt x="27" y="13"/>
                    <a:pt x="27" y="13"/>
                  </a:cubicBezTo>
                  <a:cubicBezTo>
                    <a:pt x="28" y="12"/>
                    <a:pt x="28" y="12"/>
                    <a:pt x="28" y="12"/>
                  </a:cubicBezTo>
                  <a:cubicBezTo>
                    <a:pt x="32" y="11"/>
                    <a:pt x="32" y="11"/>
                    <a:pt x="32" y="11"/>
                  </a:cubicBezTo>
                  <a:cubicBezTo>
                    <a:pt x="39" y="11"/>
                    <a:pt x="39" y="11"/>
                    <a:pt x="39" y="11"/>
                  </a:cubicBezTo>
                  <a:cubicBezTo>
                    <a:pt x="45" y="14"/>
                    <a:pt x="45" y="14"/>
                    <a:pt x="45" y="14"/>
                  </a:cubicBezTo>
                  <a:cubicBezTo>
                    <a:pt x="45" y="14"/>
                    <a:pt x="46" y="15"/>
                    <a:pt x="46" y="15"/>
                  </a:cubicBezTo>
                  <a:cubicBezTo>
                    <a:pt x="46" y="13"/>
                    <a:pt x="46" y="11"/>
                    <a:pt x="48" y="9"/>
                  </a:cubicBezTo>
                  <a:cubicBezTo>
                    <a:pt x="44" y="7"/>
                    <a:pt x="44" y="3"/>
                    <a:pt x="44" y="1"/>
                  </a:cubicBezTo>
                  <a:close/>
                </a:path>
              </a:pathLst>
            </a:custGeom>
            <a:solidFill>
              <a:srgbClr val="FBE76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A6359724-39D4-41FC-A4DA-E7FC5918E4E6}"/>
                </a:ext>
              </a:extLst>
            </p:cNvPr>
            <p:cNvSpPr>
              <a:spLocks/>
            </p:cNvSpPr>
            <p:nvPr/>
          </p:nvSpPr>
          <p:spPr bwMode="auto">
            <a:xfrm>
              <a:off x="9411131" y="4302815"/>
              <a:ext cx="21004" cy="14547"/>
            </a:xfrm>
            <a:custGeom>
              <a:avLst/>
              <a:gdLst>
                <a:gd name="T0" fmla="*/ 7 w 12"/>
                <a:gd name="T1" fmla="*/ 0 h 8"/>
                <a:gd name="T2" fmla="*/ 2 w 12"/>
                <a:gd name="T3" fmla="*/ 1 h 8"/>
                <a:gd name="T4" fmla="*/ 1 w 12"/>
                <a:gd name="T5" fmla="*/ 2 h 8"/>
                <a:gd name="T6" fmla="*/ 0 w 12"/>
                <a:gd name="T7" fmla="*/ 8 h 8"/>
                <a:gd name="T8" fmla="*/ 4 w 12"/>
                <a:gd name="T9" fmla="*/ 5 h 8"/>
                <a:gd name="T10" fmla="*/ 12 w 12"/>
                <a:gd name="T11" fmla="*/ 0 h 8"/>
                <a:gd name="T12" fmla="*/ 7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7" y="0"/>
                  </a:moveTo>
                  <a:cubicBezTo>
                    <a:pt x="4" y="0"/>
                    <a:pt x="3" y="0"/>
                    <a:pt x="2" y="1"/>
                  </a:cubicBezTo>
                  <a:cubicBezTo>
                    <a:pt x="1" y="1"/>
                    <a:pt x="1" y="2"/>
                    <a:pt x="1" y="2"/>
                  </a:cubicBezTo>
                  <a:cubicBezTo>
                    <a:pt x="1" y="4"/>
                    <a:pt x="1" y="6"/>
                    <a:pt x="0" y="8"/>
                  </a:cubicBezTo>
                  <a:cubicBezTo>
                    <a:pt x="1" y="7"/>
                    <a:pt x="2" y="6"/>
                    <a:pt x="4" y="5"/>
                  </a:cubicBezTo>
                  <a:cubicBezTo>
                    <a:pt x="6" y="4"/>
                    <a:pt x="9" y="2"/>
                    <a:pt x="12" y="0"/>
                  </a:cubicBezTo>
                  <a:lnTo>
                    <a:pt x="7" y="0"/>
                  </a:lnTo>
                  <a:close/>
                </a:path>
              </a:pathLst>
            </a:custGeom>
            <a:solidFill>
              <a:srgbClr val="FBE76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75EF95B9-02A8-434F-A371-054BCFECA089}"/>
                </a:ext>
              </a:extLst>
            </p:cNvPr>
            <p:cNvSpPr>
              <a:spLocks/>
            </p:cNvSpPr>
            <p:nvPr/>
          </p:nvSpPr>
          <p:spPr bwMode="auto">
            <a:xfrm>
              <a:off x="8540302" y="3161687"/>
              <a:ext cx="1290895" cy="1546828"/>
            </a:xfrm>
            <a:custGeom>
              <a:avLst/>
              <a:gdLst>
                <a:gd name="T0" fmla="*/ 0 w 678"/>
                <a:gd name="T1" fmla="*/ 361 h 812"/>
                <a:gd name="T2" fmla="*/ 76 w 678"/>
                <a:gd name="T3" fmla="*/ 353 h 812"/>
                <a:gd name="T4" fmla="*/ 107 w 678"/>
                <a:gd name="T5" fmla="*/ 349 h 812"/>
                <a:gd name="T6" fmla="*/ 147 w 678"/>
                <a:gd name="T7" fmla="*/ 357 h 812"/>
                <a:gd name="T8" fmla="*/ 181 w 678"/>
                <a:gd name="T9" fmla="*/ 382 h 812"/>
                <a:gd name="T10" fmla="*/ 221 w 678"/>
                <a:gd name="T11" fmla="*/ 385 h 812"/>
                <a:gd name="T12" fmla="*/ 235 w 678"/>
                <a:gd name="T13" fmla="*/ 392 h 812"/>
                <a:gd name="T14" fmla="*/ 251 w 678"/>
                <a:gd name="T15" fmla="*/ 390 h 812"/>
                <a:gd name="T16" fmla="*/ 275 w 678"/>
                <a:gd name="T17" fmla="*/ 403 h 812"/>
                <a:gd name="T18" fmla="*/ 301 w 678"/>
                <a:gd name="T19" fmla="*/ 446 h 812"/>
                <a:gd name="T20" fmla="*/ 300 w 678"/>
                <a:gd name="T21" fmla="*/ 453 h 812"/>
                <a:gd name="T22" fmla="*/ 313 w 678"/>
                <a:gd name="T23" fmla="*/ 459 h 812"/>
                <a:gd name="T24" fmla="*/ 335 w 678"/>
                <a:gd name="T25" fmla="*/ 477 h 812"/>
                <a:gd name="T26" fmla="*/ 345 w 678"/>
                <a:gd name="T27" fmla="*/ 505 h 812"/>
                <a:gd name="T28" fmla="*/ 359 w 678"/>
                <a:gd name="T29" fmla="*/ 521 h 812"/>
                <a:gd name="T30" fmla="*/ 363 w 678"/>
                <a:gd name="T31" fmla="*/ 534 h 812"/>
                <a:gd name="T32" fmla="*/ 368 w 678"/>
                <a:gd name="T33" fmla="*/ 553 h 812"/>
                <a:gd name="T34" fmla="*/ 373 w 678"/>
                <a:gd name="T35" fmla="*/ 573 h 812"/>
                <a:gd name="T36" fmla="*/ 380 w 678"/>
                <a:gd name="T37" fmla="*/ 577 h 812"/>
                <a:gd name="T38" fmla="*/ 394 w 678"/>
                <a:gd name="T39" fmla="*/ 556 h 812"/>
                <a:gd name="T40" fmla="*/ 407 w 678"/>
                <a:gd name="T41" fmla="*/ 535 h 812"/>
                <a:gd name="T42" fmla="*/ 428 w 678"/>
                <a:gd name="T43" fmla="*/ 512 h 812"/>
                <a:gd name="T44" fmla="*/ 439 w 678"/>
                <a:gd name="T45" fmla="*/ 506 h 812"/>
                <a:gd name="T46" fmla="*/ 459 w 678"/>
                <a:gd name="T47" fmla="*/ 499 h 812"/>
                <a:gd name="T48" fmla="*/ 468 w 678"/>
                <a:gd name="T49" fmla="*/ 483 h 812"/>
                <a:gd name="T50" fmla="*/ 471 w 678"/>
                <a:gd name="T51" fmla="*/ 470 h 812"/>
                <a:gd name="T52" fmla="*/ 483 w 678"/>
                <a:gd name="T53" fmla="*/ 449 h 812"/>
                <a:gd name="T54" fmla="*/ 491 w 678"/>
                <a:gd name="T55" fmla="*/ 444 h 812"/>
                <a:gd name="T56" fmla="*/ 491 w 678"/>
                <a:gd name="T57" fmla="*/ 422 h 812"/>
                <a:gd name="T58" fmla="*/ 516 w 678"/>
                <a:gd name="T59" fmla="*/ 454 h 812"/>
                <a:gd name="T60" fmla="*/ 520 w 678"/>
                <a:gd name="T61" fmla="*/ 474 h 812"/>
                <a:gd name="T62" fmla="*/ 512 w 678"/>
                <a:gd name="T63" fmla="*/ 483 h 812"/>
                <a:gd name="T64" fmla="*/ 504 w 678"/>
                <a:gd name="T65" fmla="*/ 513 h 812"/>
                <a:gd name="T66" fmla="*/ 495 w 678"/>
                <a:gd name="T67" fmla="*/ 527 h 812"/>
                <a:gd name="T68" fmla="*/ 491 w 678"/>
                <a:gd name="T69" fmla="*/ 543 h 812"/>
                <a:gd name="T70" fmla="*/ 490 w 678"/>
                <a:gd name="T71" fmla="*/ 572 h 812"/>
                <a:gd name="T72" fmla="*/ 491 w 678"/>
                <a:gd name="T73" fmla="*/ 596 h 812"/>
                <a:gd name="T74" fmla="*/ 494 w 678"/>
                <a:gd name="T75" fmla="*/ 581 h 812"/>
                <a:gd name="T76" fmla="*/ 509 w 678"/>
                <a:gd name="T77" fmla="*/ 541 h 812"/>
                <a:gd name="T78" fmla="*/ 533 w 678"/>
                <a:gd name="T79" fmla="*/ 546 h 812"/>
                <a:gd name="T80" fmla="*/ 555 w 678"/>
                <a:gd name="T81" fmla="*/ 588 h 812"/>
                <a:gd name="T82" fmla="*/ 548 w 678"/>
                <a:gd name="T83" fmla="*/ 629 h 812"/>
                <a:gd name="T84" fmla="*/ 562 w 678"/>
                <a:gd name="T85" fmla="*/ 620 h 812"/>
                <a:gd name="T86" fmla="*/ 583 w 678"/>
                <a:gd name="T87" fmla="*/ 613 h 812"/>
                <a:gd name="T88" fmla="*/ 599 w 678"/>
                <a:gd name="T89" fmla="*/ 658 h 812"/>
                <a:gd name="T90" fmla="*/ 618 w 678"/>
                <a:gd name="T91" fmla="*/ 682 h 812"/>
                <a:gd name="T92" fmla="*/ 624 w 678"/>
                <a:gd name="T93" fmla="*/ 751 h 812"/>
                <a:gd name="T94" fmla="*/ 633 w 678"/>
                <a:gd name="T95" fmla="*/ 768 h 812"/>
                <a:gd name="T96" fmla="*/ 647 w 678"/>
                <a:gd name="T97" fmla="*/ 784 h 812"/>
                <a:gd name="T98" fmla="*/ 667 w 678"/>
                <a:gd name="T99" fmla="*/ 812 h 812"/>
                <a:gd name="T100" fmla="*/ 677 w 678"/>
                <a:gd name="T101" fmla="*/ 53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812">
                  <a:moveTo>
                    <a:pt x="678" y="190"/>
                  </a:moveTo>
                  <a:cubicBezTo>
                    <a:pt x="678" y="2"/>
                    <a:pt x="678" y="2"/>
                    <a:pt x="678" y="2"/>
                  </a:cubicBezTo>
                  <a:cubicBezTo>
                    <a:pt x="0" y="0"/>
                    <a:pt x="0" y="0"/>
                    <a:pt x="0" y="0"/>
                  </a:cubicBezTo>
                  <a:cubicBezTo>
                    <a:pt x="0" y="361"/>
                    <a:pt x="0" y="361"/>
                    <a:pt x="0" y="361"/>
                  </a:cubicBezTo>
                  <a:cubicBezTo>
                    <a:pt x="36" y="354"/>
                    <a:pt x="36" y="354"/>
                    <a:pt x="36" y="354"/>
                  </a:cubicBezTo>
                  <a:cubicBezTo>
                    <a:pt x="62" y="354"/>
                    <a:pt x="62" y="354"/>
                    <a:pt x="62" y="354"/>
                  </a:cubicBezTo>
                  <a:cubicBezTo>
                    <a:pt x="64" y="354"/>
                    <a:pt x="66" y="354"/>
                    <a:pt x="68" y="354"/>
                  </a:cubicBezTo>
                  <a:cubicBezTo>
                    <a:pt x="70" y="354"/>
                    <a:pt x="73" y="353"/>
                    <a:pt x="76" y="353"/>
                  </a:cubicBezTo>
                  <a:cubicBezTo>
                    <a:pt x="80" y="353"/>
                    <a:pt x="82" y="354"/>
                    <a:pt x="85" y="354"/>
                  </a:cubicBezTo>
                  <a:cubicBezTo>
                    <a:pt x="87" y="354"/>
                    <a:pt x="90" y="354"/>
                    <a:pt x="92" y="354"/>
                  </a:cubicBezTo>
                  <a:cubicBezTo>
                    <a:pt x="98" y="354"/>
                    <a:pt x="101" y="353"/>
                    <a:pt x="106" y="351"/>
                  </a:cubicBezTo>
                  <a:cubicBezTo>
                    <a:pt x="106" y="350"/>
                    <a:pt x="107" y="350"/>
                    <a:pt x="107" y="349"/>
                  </a:cubicBezTo>
                  <a:cubicBezTo>
                    <a:pt x="110" y="347"/>
                    <a:pt x="113" y="344"/>
                    <a:pt x="119" y="344"/>
                  </a:cubicBezTo>
                  <a:cubicBezTo>
                    <a:pt x="126" y="344"/>
                    <a:pt x="130" y="347"/>
                    <a:pt x="134" y="350"/>
                  </a:cubicBezTo>
                  <a:cubicBezTo>
                    <a:pt x="136" y="351"/>
                    <a:pt x="137" y="352"/>
                    <a:pt x="139" y="353"/>
                  </a:cubicBezTo>
                  <a:cubicBezTo>
                    <a:pt x="142" y="355"/>
                    <a:pt x="144" y="356"/>
                    <a:pt x="147" y="357"/>
                  </a:cubicBezTo>
                  <a:cubicBezTo>
                    <a:pt x="151" y="360"/>
                    <a:pt x="156" y="362"/>
                    <a:pt x="161" y="366"/>
                  </a:cubicBezTo>
                  <a:cubicBezTo>
                    <a:pt x="162" y="367"/>
                    <a:pt x="162" y="367"/>
                    <a:pt x="162" y="367"/>
                  </a:cubicBezTo>
                  <a:cubicBezTo>
                    <a:pt x="164" y="369"/>
                    <a:pt x="167" y="370"/>
                    <a:pt x="169" y="372"/>
                  </a:cubicBezTo>
                  <a:cubicBezTo>
                    <a:pt x="173" y="374"/>
                    <a:pt x="178" y="377"/>
                    <a:pt x="181" y="382"/>
                  </a:cubicBezTo>
                  <a:cubicBezTo>
                    <a:pt x="182" y="382"/>
                    <a:pt x="183" y="382"/>
                    <a:pt x="184" y="382"/>
                  </a:cubicBezTo>
                  <a:cubicBezTo>
                    <a:pt x="184" y="382"/>
                    <a:pt x="185" y="381"/>
                    <a:pt x="185" y="381"/>
                  </a:cubicBezTo>
                  <a:cubicBezTo>
                    <a:pt x="187" y="379"/>
                    <a:pt x="190" y="376"/>
                    <a:pt x="196" y="376"/>
                  </a:cubicBezTo>
                  <a:cubicBezTo>
                    <a:pt x="207" y="376"/>
                    <a:pt x="213" y="380"/>
                    <a:pt x="221" y="385"/>
                  </a:cubicBezTo>
                  <a:cubicBezTo>
                    <a:pt x="222" y="385"/>
                    <a:pt x="223" y="386"/>
                    <a:pt x="224" y="387"/>
                  </a:cubicBezTo>
                  <a:cubicBezTo>
                    <a:pt x="224" y="387"/>
                    <a:pt x="225" y="387"/>
                    <a:pt x="225" y="387"/>
                  </a:cubicBezTo>
                  <a:cubicBezTo>
                    <a:pt x="226" y="387"/>
                    <a:pt x="229" y="388"/>
                    <a:pt x="231" y="389"/>
                  </a:cubicBezTo>
                  <a:cubicBezTo>
                    <a:pt x="232" y="390"/>
                    <a:pt x="234" y="391"/>
                    <a:pt x="235" y="392"/>
                  </a:cubicBezTo>
                  <a:cubicBezTo>
                    <a:pt x="238" y="394"/>
                    <a:pt x="239" y="395"/>
                    <a:pt x="241" y="395"/>
                  </a:cubicBezTo>
                  <a:cubicBezTo>
                    <a:pt x="241" y="395"/>
                    <a:pt x="241" y="394"/>
                    <a:pt x="242" y="394"/>
                  </a:cubicBezTo>
                  <a:cubicBezTo>
                    <a:pt x="243" y="393"/>
                    <a:pt x="244" y="391"/>
                    <a:pt x="247" y="390"/>
                  </a:cubicBezTo>
                  <a:cubicBezTo>
                    <a:pt x="251" y="390"/>
                    <a:pt x="251" y="390"/>
                    <a:pt x="251" y="390"/>
                  </a:cubicBezTo>
                  <a:cubicBezTo>
                    <a:pt x="253" y="389"/>
                    <a:pt x="255" y="387"/>
                    <a:pt x="258" y="387"/>
                  </a:cubicBezTo>
                  <a:cubicBezTo>
                    <a:pt x="265" y="387"/>
                    <a:pt x="268" y="393"/>
                    <a:pt x="269" y="396"/>
                  </a:cubicBezTo>
                  <a:cubicBezTo>
                    <a:pt x="270" y="396"/>
                    <a:pt x="270" y="397"/>
                    <a:pt x="270" y="398"/>
                  </a:cubicBezTo>
                  <a:cubicBezTo>
                    <a:pt x="272" y="400"/>
                    <a:pt x="274" y="401"/>
                    <a:pt x="275" y="403"/>
                  </a:cubicBezTo>
                  <a:cubicBezTo>
                    <a:pt x="278" y="405"/>
                    <a:pt x="281" y="408"/>
                    <a:pt x="284" y="412"/>
                  </a:cubicBezTo>
                  <a:cubicBezTo>
                    <a:pt x="285" y="412"/>
                    <a:pt x="287" y="412"/>
                    <a:pt x="289" y="412"/>
                  </a:cubicBezTo>
                  <a:cubicBezTo>
                    <a:pt x="293" y="412"/>
                    <a:pt x="306" y="413"/>
                    <a:pt x="306" y="435"/>
                  </a:cubicBezTo>
                  <a:cubicBezTo>
                    <a:pt x="306" y="441"/>
                    <a:pt x="303" y="444"/>
                    <a:pt x="301" y="446"/>
                  </a:cubicBezTo>
                  <a:cubicBezTo>
                    <a:pt x="301" y="447"/>
                    <a:pt x="300" y="447"/>
                    <a:pt x="300" y="448"/>
                  </a:cubicBezTo>
                  <a:cubicBezTo>
                    <a:pt x="299" y="448"/>
                    <a:pt x="299" y="448"/>
                    <a:pt x="299" y="448"/>
                  </a:cubicBezTo>
                  <a:cubicBezTo>
                    <a:pt x="299" y="449"/>
                    <a:pt x="300" y="451"/>
                    <a:pt x="300" y="452"/>
                  </a:cubicBezTo>
                  <a:cubicBezTo>
                    <a:pt x="300" y="452"/>
                    <a:pt x="300" y="452"/>
                    <a:pt x="300" y="453"/>
                  </a:cubicBezTo>
                  <a:cubicBezTo>
                    <a:pt x="301" y="454"/>
                    <a:pt x="303" y="455"/>
                    <a:pt x="304" y="457"/>
                  </a:cubicBezTo>
                  <a:cubicBezTo>
                    <a:pt x="306" y="458"/>
                    <a:pt x="306" y="459"/>
                    <a:pt x="307" y="459"/>
                  </a:cubicBezTo>
                  <a:cubicBezTo>
                    <a:pt x="308" y="459"/>
                    <a:pt x="308" y="459"/>
                    <a:pt x="308" y="459"/>
                  </a:cubicBezTo>
                  <a:cubicBezTo>
                    <a:pt x="309" y="459"/>
                    <a:pt x="311" y="459"/>
                    <a:pt x="313" y="459"/>
                  </a:cubicBezTo>
                  <a:cubicBezTo>
                    <a:pt x="318" y="459"/>
                    <a:pt x="323" y="459"/>
                    <a:pt x="327" y="463"/>
                  </a:cubicBezTo>
                  <a:cubicBezTo>
                    <a:pt x="328" y="464"/>
                    <a:pt x="330" y="467"/>
                    <a:pt x="330" y="471"/>
                  </a:cubicBezTo>
                  <a:cubicBezTo>
                    <a:pt x="330" y="471"/>
                    <a:pt x="330" y="471"/>
                    <a:pt x="330" y="471"/>
                  </a:cubicBezTo>
                  <a:cubicBezTo>
                    <a:pt x="332" y="472"/>
                    <a:pt x="334" y="474"/>
                    <a:pt x="335" y="477"/>
                  </a:cubicBezTo>
                  <a:cubicBezTo>
                    <a:pt x="337" y="482"/>
                    <a:pt x="337" y="485"/>
                    <a:pt x="338" y="489"/>
                  </a:cubicBezTo>
                  <a:cubicBezTo>
                    <a:pt x="338" y="492"/>
                    <a:pt x="338" y="494"/>
                    <a:pt x="339" y="497"/>
                  </a:cubicBezTo>
                  <a:cubicBezTo>
                    <a:pt x="339" y="498"/>
                    <a:pt x="340" y="498"/>
                    <a:pt x="341" y="500"/>
                  </a:cubicBezTo>
                  <a:cubicBezTo>
                    <a:pt x="342" y="501"/>
                    <a:pt x="344" y="503"/>
                    <a:pt x="345" y="505"/>
                  </a:cubicBezTo>
                  <a:cubicBezTo>
                    <a:pt x="345" y="506"/>
                    <a:pt x="345" y="506"/>
                    <a:pt x="345" y="506"/>
                  </a:cubicBezTo>
                  <a:cubicBezTo>
                    <a:pt x="346" y="507"/>
                    <a:pt x="347" y="508"/>
                    <a:pt x="351" y="510"/>
                  </a:cubicBezTo>
                  <a:cubicBezTo>
                    <a:pt x="352" y="510"/>
                    <a:pt x="352" y="510"/>
                    <a:pt x="352" y="510"/>
                  </a:cubicBezTo>
                  <a:cubicBezTo>
                    <a:pt x="357" y="513"/>
                    <a:pt x="358" y="518"/>
                    <a:pt x="359" y="521"/>
                  </a:cubicBezTo>
                  <a:cubicBezTo>
                    <a:pt x="359" y="522"/>
                    <a:pt x="359" y="522"/>
                    <a:pt x="360" y="523"/>
                  </a:cubicBezTo>
                  <a:cubicBezTo>
                    <a:pt x="360" y="524"/>
                    <a:pt x="360" y="524"/>
                    <a:pt x="360" y="524"/>
                  </a:cubicBezTo>
                  <a:cubicBezTo>
                    <a:pt x="360" y="525"/>
                    <a:pt x="360" y="525"/>
                    <a:pt x="361" y="526"/>
                  </a:cubicBezTo>
                  <a:cubicBezTo>
                    <a:pt x="362" y="528"/>
                    <a:pt x="363" y="530"/>
                    <a:pt x="363" y="534"/>
                  </a:cubicBezTo>
                  <a:cubicBezTo>
                    <a:pt x="363" y="535"/>
                    <a:pt x="363" y="536"/>
                    <a:pt x="363" y="536"/>
                  </a:cubicBezTo>
                  <a:cubicBezTo>
                    <a:pt x="364" y="537"/>
                    <a:pt x="365" y="538"/>
                    <a:pt x="366" y="540"/>
                  </a:cubicBezTo>
                  <a:cubicBezTo>
                    <a:pt x="368" y="545"/>
                    <a:pt x="368" y="549"/>
                    <a:pt x="368" y="552"/>
                  </a:cubicBezTo>
                  <a:cubicBezTo>
                    <a:pt x="368" y="552"/>
                    <a:pt x="368" y="553"/>
                    <a:pt x="368" y="553"/>
                  </a:cubicBezTo>
                  <a:cubicBezTo>
                    <a:pt x="373" y="566"/>
                    <a:pt x="373" y="566"/>
                    <a:pt x="373" y="566"/>
                  </a:cubicBezTo>
                  <a:cubicBezTo>
                    <a:pt x="373" y="569"/>
                    <a:pt x="373" y="569"/>
                    <a:pt x="373" y="569"/>
                  </a:cubicBezTo>
                  <a:cubicBezTo>
                    <a:pt x="373" y="572"/>
                    <a:pt x="373" y="572"/>
                    <a:pt x="373" y="572"/>
                  </a:cubicBezTo>
                  <a:cubicBezTo>
                    <a:pt x="373" y="573"/>
                    <a:pt x="373" y="573"/>
                    <a:pt x="373" y="573"/>
                  </a:cubicBezTo>
                  <a:cubicBezTo>
                    <a:pt x="373" y="573"/>
                    <a:pt x="373" y="573"/>
                    <a:pt x="373" y="573"/>
                  </a:cubicBezTo>
                  <a:cubicBezTo>
                    <a:pt x="375" y="575"/>
                    <a:pt x="376" y="577"/>
                    <a:pt x="377" y="579"/>
                  </a:cubicBezTo>
                  <a:cubicBezTo>
                    <a:pt x="377" y="579"/>
                    <a:pt x="378" y="579"/>
                    <a:pt x="379" y="579"/>
                  </a:cubicBezTo>
                  <a:cubicBezTo>
                    <a:pt x="379" y="578"/>
                    <a:pt x="380" y="577"/>
                    <a:pt x="380" y="577"/>
                  </a:cubicBezTo>
                  <a:cubicBezTo>
                    <a:pt x="380" y="577"/>
                    <a:pt x="380" y="576"/>
                    <a:pt x="380" y="576"/>
                  </a:cubicBezTo>
                  <a:cubicBezTo>
                    <a:pt x="380" y="569"/>
                    <a:pt x="384" y="562"/>
                    <a:pt x="390" y="558"/>
                  </a:cubicBezTo>
                  <a:cubicBezTo>
                    <a:pt x="392" y="557"/>
                    <a:pt x="393" y="557"/>
                    <a:pt x="394" y="557"/>
                  </a:cubicBezTo>
                  <a:cubicBezTo>
                    <a:pt x="394" y="556"/>
                    <a:pt x="394" y="556"/>
                    <a:pt x="394" y="556"/>
                  </a:cubicBezTo>
                  <a:cubicBezTo>
                    <a:pt x="394" y="548"/>
                    <a:pt x="399" y="545"/>
                    <a:pt x="402" y="543"/>
                  </a:cubicBezTo>
                  <a:cubicBezTo>
                    <a:pt x="403" y="543"/>
                    <a:pt x="404" y="542"/>
                    <a:pt x="404" y="542"/>
                  </a:cubicBezTo>
                  <a:cubicBezTo>
                    <a:pt x="404" y="541"/>
                    <a:pt x="404" y="541"/>
                    <a:pt x="404" y="541"/>
                  </a:cubicBezTo>
                  <a:cubicBezTo>
                    <a:pt x="406" y="539"/>
                    <a:pt x="406" y="537"/>
                    <a:pt x="407" y="535"/>
                  </a:cubicBezTo>
                  <a:cubicBezTo>
                    <a:pt x="409" y="531"/>
                    <a:pt x="411" y="526"/>
                    <a:pt x="415" y="522"/>
                  </a:cubicBezTo>
                  <a:cubicBezTo>
                    <a:pt x="416" y="522"/>
                    <a:pt x="416" y="522"/>
                    <a:pt x="416" y="522"/>
                  </a:cubicBezTo>
                  <a:cubicBezTo>
                    <a:pt x="418" y="521"/>
                    <a:pt x="419" y="519"/>
                    <a:pt x="420" y="518"/>
                  </a:cubicBezTo>
                  <a:cubicBezTo>
                    <a:pt x="422" y="516"/>
                    <a:pt x="424" y="514"/>
                    <a:pt x="428" y="512"/>
                  </a:cubicBezTo>
                  <a:cubicBezTo>
                    <a:pt x="431" y="511"/>
                    <a:pt x="432" y="511"/>
                    <a:pt x="434" y="510"/>
                  </a:cubicBezTo>
                  <a:cubicBezTo>
                    <a:pt x="435" y="510"/>
                    <a:pt x="435" y="510"/>
                    <a:pt x="435" y="510"/>
                  </a:cubicBezTo>
                  <a:cubicBezTo>
                    <a:pt x="436" y="510"/>
                    <a:pt x="436" y="509"/>
                    <a:pt x="437" y="509"/>
                  </a:cubicBezTo>
                  <a:cubicBezTo>
                    <a:pt x="438" y="508"/>
                    <a:pt x="439" y="507"/>
                    <a:pt x="439" y="506"/>
                  </a:cubicBezTo>
                  <a:cubicBezTo>
                    <a:pt x="439" y="506"/>
                    <a:pt x="439" y="506"/>
                    <a:pt x="439" y="506"/>
                  </a:cubicBezTo>
                  <a:cubicBezTo>
                    <a:pt x="440" y="504"/>
                    <a:pt x="442" y="499"/>
                    <a:pt x="449" y="499"/>
                  </a:cubicBezTo>
                  <a:cubicBezTo>
                    <a:pt x="451" y="499"/>
                    <a:pt x="453" y="499"/>
                    <a:pt x="455" y="499"/>
                  </a:cubicBezTo>
                  <a:cubicBezTo>
                    <a:pt x="456" y="499"/>
                    <a:pt x="457" y="499"/>
                    <a:pt x="459" y="499"/>
                  </a:cubicBezTo>
                  <a:cubicBezTo>
                    <a:pt x="459" y="499"/>
                    <a:pt x="460" y="499"/>
                    <a:pt x="462" y="493"/>
                  </a:cubicBezTo>
                  <a:cubicBezTo>
                    <a:pt x="463" y="492"/>
                    <a:pt x="463" y="491"/>
                    <a:pt x="463" y="490"/>
                  </a:cubicBezTo>
                  <a:cubicBezTo>
                    <a:pt x="464" y="486"/>
                    <a:pt x="466" y="484"/>
                    <a:pt x="468" y="483"/>
                  </a:cubicBezTo>
                  <a:cubicBezTo>
                    <a:pt x="468" y="483"/>
                    <a:pt x="468" y="483"/>
                    <a:pt x="468" y="483"/>
                  </a:cubicBezTo>
                  <a:cubicBezTo>
                    <a:pt x="468" y="483"/>
                    <a:pt x="468" y="482"/>
                    <a:pt x="468" y="482"/>
                  </a:cubicBezTo>
                  <a:cubicBezTo>
                    <a:pt x="468" y="481"/>
                    <a:pt x="467" y="478"/>
                    <a:pt x="468" y="475"/>
                  </a:cubicBezTo>
                  <a:cubicBezTo>
                    <a:pt x="469" y="473"/>
                    <a:pt x="469" y="473"/>
                    <a:pt x="469" y="473"/>
                  </a:cubicBezTo>
                  <a:cubicBezTo>
                    <a:pt x="469" y="472"/>
                    <a:pt x="470" y="471"/>
                    <a:pt x="471" y="470"/>
                  </a:cubicBezTo>
                  <a:cubicBezTo>
                    <a:pt x="470" y="468"/>
                    <a:pt x="470" y="465"/>
                    <a:pt x="472" y="461"/>
                  </a:cubicBezTo>
                  <a:cubicBezTo>
                    <a:pt x="474" y="460"/>
                    <a:pt x="474" y="460"/>
                    <a:pt x="474" y="460"/>
                  </a:cubicBezTo>
                  <a:cubicBezTo>
                    <a:pt x="475" y="458"/>
                    <a:pt x="477" y="457"/>
                    <a:pt x="479" y="457"/>
                  </a:cubicBezTo>
                  <a:cubicBezTo>
                    <a:pt x="479" y="455"/>
                    <a:pt x="480" y="452"/>
                    <a:pt x="483" y="449"/>
                  </a:cubicBezTo>
                  <a:cubicBezTo>
                    <a:pt x="486" y="448"/>
                    <a:pt x="486" y="448"/>
                    <a:pt x="486" y="448"/>
                  </a:cubicBezTo>
                  <a:cubicBezTo>
                    <a:pt x="488" y="448"/>
                    <a:pt x="490" y="448"/>
                    <a:pt x="491" y="448"/>
                  </a:cubicBezTo>
                  <a:cubicBezTo>
                    <a:pt x="491" y="447"/>
                    <a:pt x="491" y="447"/>
                    <a:pt x="491" y="446"/>
                  </a:cubicBezTo>
                  <a:cubicBezTo>
                    <a:pt x="491" y="446"/>
                    <a:pt x="491" y="445"/>
                    <a:pt x="491" y="444"/>
                  </a:cubicBezTo>
                  <a:cubicBezTo>
                    <a:pt x="491" y="443"/>
                    <a:pt x="491" y="443"/>
                    <a:pt x="490" y="441"/>
                  </a:cubicBezTo>
                  <a:cubicBezTo>
                    <a:pt x="490" y="440"/>
                    <a:pt x="489" y="437"/>
                    <a:pt x="489" y="434"/>
                  </a:cubicBezTo>
                  <a:cubicBezTo>
                    <a:pt x="489" y="430"/>
                    <a:pt x="490" y="427"/>
                    <a:pt x="491" y="424"/>
                  </a:cubicBezTo>
                  <a:cubicBezTo>
                    <a:pt x="491" y="422"/>
                    <a:pt x="491" y="422"/>
                    <a:pt x="491" y="422"/>
                  </a:cubicBezTo>
                  <a:cubicBezTo>
                    <a:pt x="504" y="418"/>
                    <a:pt x="504" y="418"/>
                    <a:pt x="504" y="418"/>
                  </a:cubicBezTo>
                  <a:cubicBezTo>
                    <a:pt x="511" y="426"/>
                    <a:pt x="512" y="434"/>
                    <a:pt x="513" y="441"/>
                  </a:cubicBezTo>
                  <a:cubicBezTo>
                    <a:pt x="514" y="445"/>
                    <a:pt x="514" y="449"/>
                    <a:pt x="516" y="453"/>
                  </a:cubicBezTo>
                  <a:cubicBezTo>
                    <a:pt x="516" y="454"/>
                    <a:pt x="516" y="454"/>
                    <a:pt x="516" y="454"/>
                  </a:cubicBezTo>
                  <a:cubicBezTo>
                    <a:pt x="516" y="454"/>
                    <a:pt x="517" y="455"/>
                    <a:pt x="517" y="456"/>
                  </a:cubicBezTo>
                  <a:cubicBezTo>
                    <a:pt x="519" y="457"/>
                    <a:pt x="522" y="461"/>
                    <a:pt x="522" y="466"/>
                  </a:cubicBezTo>
                  <a:cubicBezTo>
                    <a:pt x="522" y="469"/>
                    <a:pt x="522" y="469"/>
                    <a:pt x="522" y="469"/>
                  </a:cubicBezTo>
                  <a:cubicBezTo>
                    <a:pt x="520" y="474"/>
                    <a:pt x="520" y="474"/>
                    <a:pt x="520" y="474"/>
                  </a:cubicBezTo>
                  <a:cubicBezTo>
                    <a:pt x="518" y="475"/>
                    <a:pt x="516" y="477"/>
                    <a:pt x="513" y="477"/>
                  </a:cubicBezTo>
                  <a:cubicBezTo>
                    <a:pt x="512" y="477"/>
                    <a:pt x="511" y="477"/>
                    <a:pt x="510" y="476"/>
                  </a:cubicBezTo>
                  <a:cubicBezTo>
                    <a:pt x="510" y="477"/>
                    <a:pt x="510" y="477"/>
                    <a:pt x="510" y="478"/>
                  </a:cubicBezTo>
                  <a:cubicBezTo>
                    <a:pt x="510" y="479"/>
                    <a:pt x="511" y="481"/>
                    <a:pt x="512" y="483"/>
                  </a:cubicBezTo>
                  <a:cubicBezTo>
                    <a:pt x="514" y="486"/>
                    <a:pt x="517" y="490"/>
                    <a:pt x="517" y="496"/>
                  </a:cubicBezTo>
                  <a:cubicBezTo>
                    <a:pt x="517" y="499"/>
                    <a:pt x="516" y="504"/>
                    <a:pt x="508" y="507"/>
                  </a:cubicBezTo>
                  <a:cubicBezTo>
                    <a:pt x="508" y="507"/>
                    <a:pt x="508" y="507"/>
                    <a:pt x="508" y="508"/>
                  </a:cubicBezTo>
                  <a:cubicBezTo>
                    <a:pt x="507" y="509"/>
                    <a:pt x="506" y="511"/>
                    <a:pt x="504" y="513"/>
                  </a:cubicBezTo>
                  <a:cubicBezTo>
                    <a:pt x="502" y="515"/>
                    <a:pt x="501" y="515"/>
                    <a:pt x="500" y="516"/>
                  </a:cubicBezTo>
                  <a:cubicBezTo>
                    <a:pt x="499" y="517"/>
                    <a:pt x="499" y="517"/>
                    <a:pt x="499" y="517"/>
                  </a:cubicBezTo>
                  <a:cubicBezTo>
                    <a:pt x="499" y="518"/>
                    <a:pt x="499" y="518"/>
                    <a:pt x="499" y="519"/>
                  </a:cubicBezTo>
                  <a:cubicBezTo>
                    <a:pt x="499" y="523"/>
                    <a:pt x="496" y="526"/>
                    <a:pt x="495" y="527"/>
                  </a:cubicBezTo>
                  <a:cubicBezTo>
                    <a:pt x="495" y="528"/>
                    <a:pt x="495" y="528"/>
                    <a:pt x="495" y="528"/>
                  </a:cubicBezTo>
                  <a:cubicBezTo>
                    <a:pt x="495" y="534"/>
                    <a:pt x="492" y="537"/>
                    <a:pt x="490" y="539"/>
                  </a:cubicBezTo>
                  <a:cubicBezTo>
                    <a:pt x="490" y="539"/>
                    <a:pt x="490" y="539"/>
                    <a:pt x="490" y="539"/>
                  </a:cubicBezTo>
                  <a:cubicBezTo>
                    <a:pt x="491" y="540"/>
                    <a:pt x="491" y="541"/>
                    <a:pt x="491" y="543"/>
                  </a:cubicBezTo>
                  <a:cubicBezTo>
                    <a:pt x="491" y="545"/>
                    <a:pt x="491" y="545"/>
                    <a:pt x="491" y="545"/>
                  </a:cubicBezTo>
                  <a:cubicBezTo>
                    <a:pt x="488" y="557"/>
                    <a:pt x="488" y="557"/>
                    <a:pt x="488" y="557"/>
                  </a:cubicBezTo>
                  <a:cubicBezTo>
                    <a:pt x="488" y="557"/>
                    <a:pt x="488" y="558"/>
                    <a:pt x="488" y="558"/>
                  </a:cubicBezTo>
                  <a:cubicBezTo>
                    <a:pt x="489" y="562"/>
                    <a:pt x="490" y="566"/>
                    <a:pt x="490" y="572"/>
                  </a:cubicBezTo>
                  <a:cubicBezTo>
                    <a:pt x="490" y="585"/>
                    <a:pt x="487" y="593"/>
                    <a:pt x="482" y="596"/>
                  </a:cubicBezTo>
                  <a:cubicBezTo>
                    <a:pt x="486" y="596"/>
                    <a:pt x="488" y="597"/>
                    <a:pt x="490" y="597"/>
                  </a:cubicBezTo>
                  <a:cubicBezTo>
                    <a:pt x="490" y="598"/>
                    <a:pt x="490" y="598"/>
                    <a:pt x="491" y="598"/>
                  </a:cubicBezTo>
                  <a:cubicBezTo>
                    <a:pt x="491" y="597"/>
                    <a:pt x="491" y="597"/>
                    <a:pt x="491" y="596"/>
                  </a:cubicBezTo>
                  <a:cubicBezTo>
                    <a:pt x="491" y="594"/>
                    <a:pt x="491" y="593"/>
                    <a:pt x="492" y="592"/>
                  </a:cubicBezTo>
                  <a:cubicBezTo>
                    <a:pt x="492" y="591"/>
                    <a:pt x="492" y="590"/>
                    <a:pt x="492" y="590"/>
                  </a:cubicBezTo>
                  <a:cubicBezTo>
                    <a:pt x="492" y="588"/>
                    <a:pt x="492" y="588"/>
                    <a:pt x="492" y="588"/>
                  </a:cubicBezTo>
                  <a:cubicBezTo>
                    <a:pt x="493" y="585"/>
                    <a:pt x="494" y="583"/>
                    <a:pt x="494" y="581"/>
                  </a:cubicBezTo>
                  <a:cubicBezTo>
                    <a:pt x="496" y="577"/>
                    <a:pt x="496" y="575"/>
                    <a:pt x="496" y="571"/>
                  </a:cubicBezTo>
                  <a:cubicBezTo>
                    <a:pt x="496" y="570"/>
                    <a:pt x="496" y="570"/>
                    <a:pt x="496" y="570"/>
                  </a:cubicBezTo>
                  <a:cubicBezTo>
                    <a:pt x="497" y="560"/>
                    <a:pt x="500" y="553"/>
                    <a:pt x="506" y="545"/>
                  </a:cubicBezTo>
                  <a:cubicBezTo>
                    <a:pt x="507" y="543"/>
                    <a:pt x="508" y="542"/>
                    <a:pt x="509" y="541"/>
                  </a:cubicBezTo>
                  <a:cubicBezTo>
                    <a:pt x="510" y="538"/>
                    <a:pt x="512" y="535"/>
                    <a:pt x="515" y="531"/>
                  </a:cubicBezTo>
                  <a:cubicBezTo>
                    <a:pt x="528" y="536"/>
                    <a:pt x="528" y="536"/>
                    <a:pt x="528" y="536"/>
                  </a:cubicBezTo>
                  <a:cubicBezTo>
                    <a:pt x="528" y="537"/>
                    <a:pt x="529" y="538"/>
                    <a:pt x="530" y="540"/>
                  </a:cubicBezTo>
                  <a:cubicBezTo>
                    <a:pt x="531" y="541"/>
                    <a:pt x="532" y="543"/>
                    <a:pt x="533" y="546"/>
                  </a:cubicBezTo>
                  <a:cubicBezTo>
                    <a:pt x="533" y="548"/>
                    <a:pt x="534" y="550"/>
                    <a:pt x="534" y="552"/>
                  </a:cubicBezTo>
                  <a:cubicBezTo>
                    <a:pt x="535" y="556"/>
                    <a:pt x="536" y="559"/>
                    <a:pt x="538" y="562"/>
                  </a:cubicBezTo>
                  <a:cubicBezTo>
                    <a:pt x="539" y="564"/>
                    <a:pt x="542" y="566"/>
                    <a:pt x="544" y="568"/>
                  </a:cubicBezTo>
                  <a:cubicBezTo>
                    <a:pt x="549" y="572"/>
                    <a:pt x="555" y="578"/>
                    <a:pt x="555" y="588"/>
                  </a:cubicBezTo>
                  <a:cubicBezTo>
                    <a:pt x="555" y="593"/>
                    <a:pt x="553" y="597"/>
                    <a:pt x="551" y="600"/>
                  </a:cubicBezTo>
                  <a:cubicBezTo>
                    <a:pt x="550" y="602"/>
                    <a:pt x="550" y="603"/>
                    <a:pt x="549" y="605"/>
                  </a:cubicBezTo>
                  <a:cubicBezTo>
                    <a:pt x="545" y="616"/>
                    <a:pt x="542" y="624"/>
                    <a:pt x="536" y="635"/>
                  </a:cubicBezTo>
                  <a:cubicBezTo>
                    <a:pt x="540" y="634"/>
                    <a:pt x="544" y="632"/>
                    <a:pt x="548" y="629"/>
                  </a:cubicBezTo>
                  <a:cubicBezTo>
                    <a:pt x="549" y="629"/>
                    <a:pt x="549" y="629"/>
                    <a:pt x="549" y="629"/>
                  </a:cubicBezTo>
                  <a:cubicBezTo>
                    <a:pt x="550" y="628"/>
                    <a:pt x="550" y="628"/>
                    <a:pt x="551" y="627"/>
                  </a:cubicBezTo>
                  <a:cubicBezTo>
                    <a:pt x="553" y="625"/>
                    <a:pt x="556" y="621"/>
                    <a:pt x="561" y="620"/>
                  </a:cubicBezTo>
                  <a:cubicBezTo>
                    <a:pt x="562" y="620"/>
                    <a:pt x="562" y="620"/>
                    <a:pt x="562" y="620"/>
                  </a:cubicBezTo>
                  <a:cubicBezTo>
                    <a:pt x="564" y="620"/>
                    <a:pt x="565" y="620"/>
                    <a:pt x="566" y="621"/>
                  </a:cubicBezTo>
                  <a:cubicBezTo>
                    <a:pt x="567" y="621"/>
                    <a:pt x="567" y="621"/>
                    <a:pt x="568" y="621"/>
                  </a:cubicBezTo>
                  <a:cubicBezTo>
                    <a:pt x="568" y="620"/>
                    <a:pt x="569" y="620"/>
                    <a:pt x="570" y="619"/>
                  </a:cubicBezTo>
                  <a:cubicBezTo>
                    <a:pt x="573" y="617"/>
                    <a:pt x="576" y="613"/>
                    <a:pt x="583" y="613"/>
                  </a:cubicBezTo>
                  <a:cubicBezTo>
                    <a:pt x="593" y="613"/>
                    <a:pt x="599" y="623"/>
                    <a:pt x="599" y="632"/>
                  </a:cubicBezTo>
                  <a:cubicBezTo>
                    <a:pt x="599" y="634"/>
                    <a:pt x="599" y="634"/>
                    <a:pt x="599" y="634"/>
                  </a:cubicBezTo>
                  <a:cubicBezTo>
                    <a:pt x="599" y="639"/>
                    <a:pt x="599" y="647"/>
                    <a:pt x="595" y="652"/>
                  </a:cubicBezTo>
                  <a:cubicBezTo>
                    <a:pt x="596" y="654"/>
                    <a:pt x="598" y="656"/>
                    <a:pt x="599" y="658"/>
                  </a:cubicBezTo>
                  <a:cubicBezTo>
                    <a:pt x="600" y="659"/>
                    <a:pt x="601" y="659"/>
                    <a:pt x="603" y="660"/>
                  </a:cubicBezTo>
                  <a:cubicBezTo>
                    <a:pt x="605" y="662"/>
                    <a:pt x="607" y="663"/>
                    <a:pt x="610" y="666"/>
                  </a:cubicBezTo>
                  <a:cubicBezTo>
                    <a:pt x="611" y="668"/>
                    <a:pt x="611" y="668"/>
                    <a:pt x="611" y="668"/>
                  </a:cubicBezTo>
                  <a:cubicBezTo>
                    <a:pt x="613" y="673"/>
                    <a:pt x="616" y="678"/>
                    <a:pt x="618" y="682"/>
                  </a:cubicBezTo>
                  <a:cubicBezTo>
                    <a:pt x="623" y="691"/>
                    <a:pt x="628" y="700"/>
                    <a:pt x="628" y="713"/>
                  </a:cubicBezTo>
                  <a:cubicBezTo>
                    <a:pt x="628" y="722"/>
                    <a:pt x="628" y="722"/>
                    <a:pt x="628" y="722"/>
                  </a:cubicBezTo>
                  <a:cubicBezTo>
                    <a:pt x="628" y="730"/>
                    <a:pt x="625" y="735"/>
                    <a:pt x="621" y="739"/>
                  </a:cubicBezTo>
                  <a:cubicBezTo>
                    <a:pt x="623" y="742"/>
                    <a:pt x="624" y="746"/>
                    <a:pt x="624" y="751"/>
                  </a:cubicBezTo>
                  <a:cubicBezTo>
                    <a:pt x="624" y="752"/>
                    <a:pt x="624" y="754"/>
                    <a:pt x="623" y="755"/>
                  </a:cubicBezTo>
                  <a:cubicBezTo>
                    <a:pt x="625" y="758"/>
                    <a:pt x="626" y="761"/>
                    <a:pt x="627" y="763"/>
                  </a:cubicBezTo>
                  <a:cubicBezTo>
                    <a:pt x="628" y="765"/>
                    <a:pt x="628" y="766"/>
                    <a:pt x="629" y="768"/>
                  </a:cubicBezTo>
                  <a:cubicBezTo>
                    <a:pt x="630" y="768"/>
                    <a:pt x="631" y="768"/>
                    <a:pt x="633" y="768"/>
                  </a:cubicBezTo>
                  <a:cubicBezTo>
                    <a:pt x="638" y="770"/>
                    <a:pt x="640" y="774"/>
                    <a:pt x="641" y="775"/>
                  </a:cubicBezTo>
                  <a:cubicBezTo>
                    <a:pt x="641" y="775"/>
                    <a:pt x="641" y="776"/>
                    <a:pt x="641" y="776"/>
                  </a:cubicBezTo>
                  <a:cubicBezTo>
                    <a:pt x="641" y="777"/>
                    <a:pt x="642" y="777"/>
                    <a:pt x="643" y="778"/>
                  </a:cubicBezTo>
                  <a:cubicBezTo>
                    <a:pt x="644" y="780"/>
                    <a:pt x="646" y="782"/>
                    <a:pt x="647" y="784"/>
                  </a:cubicBezTo>
                  <a:cubicBezTo>
                    <a:pt x="647" y="785"/>
                    <a:pt x="647" y="785"/>
                    <a:pt x="647" y="785"/>
                  </a:cubicBezTo>
                  <a:cubicBezTo>
                    <a:pt x="652" y="795"/>
                    <a:pt x="654" y="800"/>
                    <a:pt x="662" y="806"/>
                  </a:cubicBezTo>
                  <a:cubicBezTo>
                    <a:pt x="664" y="807"/>
                    <a:pt x="665" y="809"/>
                    <a:pt x="666" y="810"/>
                  </a:cubicBezTo>
                  <a:cubicBezTo>
                    <a:pt x="666" y="811"/>
                    <a:pt x="667" y="811"/>
                    <a:pt x="667" y="812"/>
                  </a:cubicBezTo>
                  <a:cubicBezTo>
                    <a:pt x="668" y="812"/>
                    <a:pt x="669" y="811"/>
                    <a:pt x="670" y="811"/>
                  </a:cubicBezTo>
                  <a:cubicBezTo>
                    <a:pt x="672" y="811"/>
                    <a:pt x="674" y="810"/>
                    <a:pt x="676" y="810"/>
                  </a:cubicBezTo>
                  <a:cubicBezTo>
                    <a:pt x="677" y="531"/>
                    <a:pt x="677" y="531"/>
                    <a:pt x="677" y="531"/>
                  </a:cubicBezTo>
                  <a:cubicBezTo>
                    <a:pt x="677" y="531"/>
                    <a:pt x="677" y="531"/>
                    <a:pt x="677" y="531"/>
                  </a:cubicBezTo>
                  <a:cubicBezTo>
                    <a:pt x="678" y="190"/>
                    <a:pt x="678" y="190"/>
                    <a:pt x="678" y="19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AEE4A935-FC3F-4C20-8E92-7AC294AF243A}"/>
                </a:ext>
              </a:extLst>
            </p:cNvPr>
            <p:cNvSpPr>
              <a:spLocks/>
            </p:cNvSpPr>
            <p:nvPr/>
          </p:nvSpPr>
          <p:spPr bwMode="auto">
            <a:xfrm>
              <a:off x="10889441" y="4328677"/>
              <a:ext cx="0" cy="1617"/>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0"/>
                    <a:pt x="0" y="0"/>
                  </a:cubicBezTo>
                  <a:cubicBezTo>
                    <a:pt x="0" y="0"/>
                    <a:pt x="0" y="0"/>
                    <a:pt x="0" y="0"/>
                  </a:cubicBezTo>
                  <a:lnTo>
                    <a:pt x="0" y="1"/>
                  </a:lnTo>
                  <a:close/>
                </a:path>
              </a:pathLst>
            </a:custGeom>
            <a:solidFill>
              <a:srgbClr val="EE733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0CFA2FCB-445C-4EAE-A71E-79C4657CA880}"/>
                </a:ext>
              </a:extLst>
            </p:cNvPr>
            <p:cNvSpPr>
              <a:spLocks/>
            </p:cNvSpPr>
            <p:nvPr/>
          </p:nvSpPr>
          <p:spPr bwMode="auto">
            <a:xfrm>
              <a:off x="10816736" y="4538799"/>
              <a:ext cx="11310" cy="11315"/>
            </a:xfrm>
            <a:custGeom>
              <a:avLst/>
              <a:gdLst>
                <a:gd name="T0" fmla="*/ 5 w 6"/>
                <a:gd name="T1" fmla="*/ 6 h 6"/>
                <a:gd name="T2" fmla="*/ 6 w 6"/>
                <a:gd name="T3" fmla="*/ 5 h 6"/>
                <a:gd name="T4" fmla="*/ 0 w 6"/>
                <a:gd name="T5" fmla="*/ 0 h 6"/>
                <a:gd name="T6" fmla="*/ 5 w 6"/>
                <a:gd name="T7" fmla="*/ 6 h 6"/>
              </a:gdLst>
              <a:ahLst/>
              <a:cxnLst>
                <a:cxn ang="0">
                  <a:pos x="T0" y="T1"/>
                </a:cxn>
                <a:cxn ang="0">
                  <a:pos x="T2" y="T3"/>
                </a:cxn>
                <a:cxn ang="0">
                  <a:pos x="T4" y="T5"/>
                </a:cxn>
                <a:cxn ang="0">
                  <a:pos x="T6" y="T7"/>
                </a:cxn>
              </a:cxnLst>
              <a:rect l="0" t="0" r="r" b="b"/>
              <a:pathLst>
                <a:path w="6" h="6">
                  <a:moveTo>
                    <a:pt x="5" y="6"/>
                  </a:moveTo>
                  <a:cubicBezTo>
                    <a:pt x="6" y="6"/>
                    <a:pt x="6" y="6"/>
                    <a:pt x="6" y="5"/>
                  </a:cubicBezTo>
                  <a:cubicBezTo>
                    <a:pt x="0" y="0"/>
                    <a:pt x="0" y="0"/>
                    <a:pt x="0" y="0"/>
                  </a:cubicBezTo>
                  <a:cubicBezTo>
                    <a:pt x="0" y="3"/>
                    <a:pt x="2" y="5"/>
                    <a:pt x="5" y="6"/>
                  </a:cubicBezTo>
                  <a:close/>
                </a:path>
              </a:pathLst>
            </a:custGeom>
            <a:solidFill>
              <a:srgbClr val="EE733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A0225DF0-E051-449F-9EDB-3504CCF85117}"/>
                </a:ext>
              </a:extLst>
            </p:cNvPr>
            <p:cNvSpPr>
              <a:spLocks noEditPoints="1"/>
            </p:cNvSpPr>
            <p:nvPr/>
          </p:nvSpPr>
          <p:spPr bwMode="auto">
            <a:xfrm>
              <a:off x="9858663" y="3441312"/>
              <a:ext cx="1350674" cy="1181536"/>
            </a:xfrm>
            <a:custGeom>
              <a:avLst/>
              <a:gdLst>
                <a:gd name="T0" fmla="*/ 706 w 710"/>
                <a:gd name="T1" fmla="*/ 1 h 620"/>
                <a:gd name="T2" fmla="*/ 684 w 710"/>
                <a:gd name="T3" fmla="*/ 7 h 620"/>
                <a:gd name="T4" fmla="*/ 658 w 710"/>
                <a:gd name="T5" fmla="*/ 2 h 620"/>
                <a:gd name="T6" fmla="*/ 642 w 710"/>
                <a:gd name="T7" fmla="*/ 12 h 620"/>
                <a:gd name="T8" fmla="*/ 624 w 710"/>
                <a:gd name="T9" fmla="*/ 45 h 620"/>
                <a:gd name="T10" fmla="*/ 601 w 710"/>
                <a:gd name="T11" fmla="*/ 55 h 620"/>
                <a:gd name="T12" fmla="*/ 558 w 710"/>
                <a:gd name="T13" fmla="*/ 29 h 620"/>
                <a:gd name="T14" fmla="*/ 529 w 710"/>
                <a:gd name="T15" fmla="*/ 22 h 620"/>
                <a:gd name="T16" fmla="*/ 496 w 710"/>
                <a:gd name="T17" fmla="*/ 26 h 620"/>
                <a:gd name="T18" fmla="*/ 477 w 710"/>
                <a:gd name="T19" fmla="*/ 31 h 620"/>
                <a:gd name="T20" fmla="*/ 1 w 710"/>
                <a:gd name="T21" fmla="*/ 50 h 620"/>
                <a:gd name="T22" fmla="*/ 33 w 710"/>
                <a:gd name="T23" fmla="*/ 381 h 620"/>
                <a:gd name="T24" fmla="*/ 51 w 710"/>
                <a:gd name="T25" fmla="*/ 382 h 620"/>
                <a:gd name="T26" fmla="*/ 71 w 710"/>
                <a:gd name="T27" fmla="*/ 397 h 620"/>
                <a:gd name="T28" fmla="*/ 81 w 710"/>
                <a:gd name="T29" fmla="*/ 416 h 620"/>
                <a:gd name="T30" fmla="*/ 89 w 710"/>
                <a:gd name="T31" fmla="*/ 417 h 620"/>
                <a:gd name="T32" fmla="*/ 109 w 710"/>
                <a:gd name="T33" fmla="*/ 421 h 620"/>
                <a:gd name="T34" fmla="*/ 137 w 710"/>
                <a:gd name="T35" fmla="*/ 439 h 620"/>
                <a:gd name="T36" fmla="*/ 143 w 710"/>
                <a:gd name="T37" fmla="*/ 461 h 620"/>
                <a:gd name="T38" fmla="*/ 165 w 710"/>
                <a:gd name="T39" fmla="*/ 480 h 620"/>
                <a:gd name="T40" fmla="*/ 188 w 710"/>
                <a:gd name="T41" fmla="*/ 499 h 620"/>
                <a:gd name="T42" fmla="*/ 202 w 710"/>
                <a:gd name="T43" fmla="*/ 516 h 620"/>
                <a:gd name="T44" fmla="*/ 210 w 710"/>
                <a:gd name="T45" fmla="*/ 524 h 620"/>
                <a:gd name="T46" fmla="*/ 243 w 710"/>
                <a:gd name="T47" fmla="*/ 507 h 620"/>
                <a:gd name="T48" fmla="*/ 281 w 710"/>
                <a:gd name="T49" fmla="*/ 516 h 620"/>
                <a:gd name="T50" fmla="*/ 299 w 710"/>
                <a:gd name="T51" fmla="*/ 519 h 620"/>
                <a:gd name="T52" fmla="*/ 322 w 710"/>
                <a:gd name="T53" fmla="*/ 519 h 620"/>
                <a:gd name="T54" fmla="*/ 351 w 710"/>
                <a:gd name="T55" fmla="*/ 515 h 620"/>
                <a:gd name="T56" fmla="*/ 409 w 710"/>
                <a:gd name="T57" fmla="*/ 557 h 620"/>
                <a:gd name="T58" fmla="*/ 430 w 710"/>
                <a:gd name="T59" fmla="*/ 583 h 620"/>
                <a:gd name="T60" fmla="*/ 498 w 710"/>
                <a:gd name="T61" fmla="*/ 603 h 620"/>
                <a:gd name="T62" fmla="*/ 504 w 710"/>
                <a:gd name="T63" fmla="*/ 576 h 620"/>
                <a:gd name="T64" fmla="*/ 512 w 710"/>
                <a:gd name="T65" fmla="*/ 540 h 620"/>
                <a:gd name="T66" fmla="*/ 517 w 710"/>
                <a:gd name="T67" fmla="*/ 503 h 620"/>
                <a:gd name="T68" fmla="*/ 526 w 710"/>
                <a:gd name="T69" fmla="*/ 491 h 620"/>
                <a:gd name="T70" fmla="*/ 544 w 710"/>
                <a:gd name="T71" fmla="*/ 453 h 620"/>
                <a:gd name="T72" fmla="*/ 554 w 710"/>
                <a:gd name="T73" fmla="*/ 422 h 620"/>
                <a:gd name="T74" fmla="*/ 579 w 710"/>
                <a:gd name="T75" fmla="*/ 364 h 620"/>
                <a:gd name="T76" fmla="*/ 570 w 710"/>
                <a:gd name="T77" fmla="*/ 344 h 620"/>
                <a:gd name="T78" fmla="*/ 593 w 710"/>
                <a:gd name="T79" fmla="*/ 318 h 620"/>
                <a:gd name="T80" fmla="*/ 619 w 710"/>
                <a:gd name="T81" fmla="*/ 288 h 620"/>
                <a:gd name="T82" fmla="*/ 648 w 710"/>
                <a:gd name="T83" fmla="*/ 270 h 620"/>
                <a:gd name="T84" fmla="*/ 652 w 710"/>
                <a:gd name="T85" fmla="*/ 242 h 620"/>
                <a:gd name="T86" fmla="*/ 672 w 710"/>
                <a:gd name="T87" fmla="*/ 206 h 620"/>
                <a:gd name="T88" fmla="*/ 677 w 710"/>
                <a:gd name="T89" fmla="*/ 162 h 620"/>
                <a:gd name="T90" fmla="*/ 686 w 710"/>
                <a:gd name="T91" fmla="*/ 123 h 620"/>
                <a:gd name="T92" fmla="*/ 696 w 710"/>
                <a:gd name="T93" fmla="*/ 86 h 620"/>
                <a:gd name="T94" fmla="*/ 700 w 710"/>
                <a:gd name="T95" fmla="*/ 59 h 620"/>
                <a:gd name="T96" fmla="*/ 470 w 710"/>
                <a:gd name="T97" fmla="*/ 484 h 620"/>
                <a:gd name="T98" fmla="*/ 467 w 710"/>
                <a:gd name="T99" fmla="*/ 501 h 620"/>
                <a:gd name="T100" fmla="*/ 459 w 710"/>
                <a:gd name="T101" fmla="*/ 526 h 620"/>
                <a:gd name="T102" fmla="*/ 435 w 710"/>
                <a:gd name="T103" fmla="*/ 480 h 620"/>
                <a:gd name="T104" fmla="*/ 450 w 710"/>
                <a:gd name="T105" fmla="*/ 458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0" h="620">
                  <a:moveTo>
                    <a:pt x="709" y="20"/>
                  </a:moveTo>
                  <a:cubicBezTo>
                    <a:pt x="708" y="17"/>
                    <a:pt x="708" y="13"/>
                    <a:pt x="708" y="9"/>
                  </a:cubicBezTo>
                  <a:cubicBezTo>
                    <a:pt x="708" y="6"/>
                    <a:pt x="708" y="3"/>
                    <a:pt x="708" y="1"/>
                  </a:cubicBezTo>
                  <a:cubicBezTo>
                    <a:pt x="708" y="1"/>
                    <a:pt x="708" y="0"/>
                    <a:pt x="709" y="0"/>
                  </a:cubicBezTo>
                  <a:cubicBezTo>
                    <a:pt x="708" y="0"/>
                    <a:pt x="707" y="0"/>
                    <a:pt x="707" y="1"/>
                  </a:cubicBezTo>
                  <a:cubicBezTo>
                    <a:pt x="706" y="1"/>
                    <a:pt x="706" y="1"/>
                    <a:pt x="706" y="1"/>
                  </a:cubicBezTo>
                  <a:cubicBezTo>
                    <a:pt x="704" y="1"/>
                    <a:pt x="702" y="1"/>
                    <a:pt x="700" y="1"/>
                  </a:cubicBezTo>
                  <a:cubicBezTo>
                    <a:pt x="700" y="1"/>
                    <a:pt x="700" y="1"/>
                    <a:pt x="700" y="1"/>
                  </a:cubicBezTo>
                  <a:cubicBezTo>
                    <a:pt x="700" y="1"/>
                    <a:pt x="700" y="1"/>
                    <a:pt x="700" y="1"/>
                  </a:cubicBezTo>
                  <a:cubicBezTo>
                    <a:pt x="699" y="4"/>
                    <a:pt x="696" y="9"/>
                    <a:pt x="690" y="9"/>
                  </a:cubicBezTo>
                  <a:cubicBezTo>
                    <a:pt x="688" y="9"/>
                    <a:pt x="687" y="8"/>
                    <a:pt x="686" y="8"/>
                  </a:cubicBezTo>
                  <a:cubicBezTo>
                    <a:pt x="685" y="8"/>
                    <a:pt x="684" y="7"/>
                    <a:pt x="684" y="7"/>
                  </a:cubicBezTo>
                  <a:cubicBezTo>
                    <a:pt x="684" y="7"/>
                    <a:pt x="684" y="7"/>
                    <a:pt x="684" y="7"/>
                  </a:cubicBezTo>
                  <a:cubicBezTo>
                    <a:pt x="682" y="7"/>
                    <a:pt x="681" y="7"/>
                    <a:pt x="679" y="7"/>
                  </a:cubicBezTo>
                  <a:cubicBezTo>
                    <a:pt x="677" y="8"/>
                    <a:pt x="675" y="8"/>
                    <a:pt x="673" y="8"/>
                  </a:cubicBezTo>
                  <a:cubicBezTo>
                    <a:pt x="670" y="8"/>
                    <a:pt x="668" y="7"/>
                    <a:pt x="666" y="7"/>
                  </a:cubicBezTo>
                  <a:cubicBezTo>
                    <a:pt x="664" y="6"/>
                    <a:pt x="662" y="5"/>
                    <a:pt x="661" y="4"/>
                  </a:cubicBezTo>
                  <a:cubicBezTo>
                    <a:pt x="659" y="3"/>
                    <a:pt x="658" y="3"/>
                    <a:pt x="658" y="2"/>
                  </a:cubicBezTo>
                  <a:cubicBezTo>
                    <a:pt x="657" y="2"/>
                    <a:pt x="657" y="2"/>
                    <a:pt x="657" y="2"/>
                  </a:cubicBezTo>
                  <a:cubicBezTo>
                    <a:pt x="657" y="3"/>
                    <a:pt x="656" y="3"/>
                    <a:pt x="656" y="4"/>
                  </a:cubicBezTo>
                  <a:cubicBezTo>
                    <a:pt x="654" y="6"/>
                    <a:pt x="653" y="8"/>
                    <a:pt x="651" y="10"/>
                  </a:cubicBezTo>
                  <a:cubicBezTo>
                    <a:pt x="650" y="10"/>
                    <a:pt x="650" y="10"/>
                    <a:pt x="650" y="10"/>
                  </a:cubicBezTo>
                  <a:cubicBezTo>
                    <a:pt x="647" y="12"/>
                    <a:pt x="644" y="12"/>
                    <a:pt x="643" y="12"/>
                  </a:cubicBezTo>
                  <a:cubicBezTo>
                    <a:pt x="643" y="12"/>
                    <a:pt x="642" y="12"/>
                    <a:pt x="642" y="12"/>
                  </a:cubicBezTo>
                  <a:cubicBezTo>
                    <a:pt x="641" y="13"/>
                    <a:pt x="641" y="13"/>
                    <a:pt x="641" y="13"/>
                  </a:cubicBezTo>
                  <a:cubicBezTo>
                    <a:pt x="639" y="13"/>
                    <a:pt x="638" y="14"/>
                    <a:pt x="636" y="16"/>
                  </a:cubicBezTo>
                  <a:cubicBezTo>
                    <a:pt x="636" y="16"/>
                    <a:pt x="635" y="16"/>
                    <a:pt x="635" y="16"/>
                  </a:cubicBezTo>
                  <a:cubicBezTo>
                    <a:pt x="638" y="19"/>
                    <a:pt x="639" y="22"/>
                    <a:pt x="639" y="23"/>
                  </a:cubicBezTo>
                  <a:cubicBezTo>
                    <a:pt x="639" y="33"/>
                    <a:pt x="633" y="42"/>
                    <a:pt x="624" y="45"/>
                  </a:cubicBezTo>
                  <a:cubicBezTo>
                    <a:pt x="624" y="45"/>
                    <a:pt x="624" y="45"/>
                    <a:pt x="624" y="45"/>
                  </a:cubicBezTo>
                  <a:cubicBezTo>
                    <a:pt x="617" y="49"/>
                    <a:pt x="617" y="49"/>
                    <a:pt x="617" y="49"/>
                  </a:cubicBezTo>
                  <a:cubicBezTo>
                    <a:pt x="616" y="49"/>
                    <a:pt x="615" y="49"/>
                    <a:pt x="614" y="48"/>
                  </a:cubicBezTo>
                  <a:cubicBezTo>
                    <a:pt x="611" y="48"/>
                    <a:pt x="609" y="46"/>
                    <a:pt x="608" y="44"/>
                  </a:cubicBezTo>
                  <a:cubicBezTo>
                    <a:pt x="606" y="45"/>
                    <a:pt x="605" y="47"/>
                    <a:pt x="602" y="53"/>
                  </a:cubicBezTo>
                  <a:cubicBezTo>
                    <a:pt x="601" y="54"/>
                    <a:pt x="601" y="54"/>
                    <a:pt x="601" y="54"/>
                  </a:cubicBezTo>
                  <a:cubicBezTo>
                    <a:pt x="601" y="55"/>
                    <a:pt x="601" y="55"/>
                    <a:pt x="601" y="55"/>
                  </a:cubicBezTo>
                  <a:cubicBezTo>
                    <a:pt x="600" y="62"/>
                    <a:pt x="595" y="63"/>
                    <a:pt x="592" y="63"/>
                  </a:cubicBezTo>
                  <a:cubicBezTo>
                    <a:pt x="591" y="63"/>
                    <a:pt x="589" y="63"/>
                    <a:pt x="588" y="62"/>
                  </a:cubicBezTo>
                  <a:cubicBezTo>
                    <a:pt x="580" y="60"/>
                    <a:pt x="579" y="51"/>
                    <a:pt x="578" y="47"/>
                  </a:cubicBezTo>
                  <a:cubicBezTo>
                    <a:pt x="577" y="45"/>
                    <a:pt x="577" y="42"/>
                    <a:pt x="576" y="41"/>
                  </a:cubicBezTo>
                  <a:cubicBezTo>
                    <a:pt x="571" y="39"/>
                    <a:pt x="568" y="36"/>
                    <a:pt x="565" y="34"/>
                  </a:cubicBezTo>
                  <a:cubicBezTo>
                    <a:pt x="563" y="32"/>
                    <a:pt x="561" y="31"/>
                    <a:pt x="558" y="29"/>
                  </a:cubicBezTo>
                  <a:cubicBezTo>
                    <a:pt x="557" y="28"/>
                    <a:pt x="556" y="28"/>
                    <a:pt x="556" y="27"/>
                  </a:cubicBezTo>
                  <a:cubicBezTo>
                    <a:pt x="554" y="28"/>
                    <a:pt x="552" y="28"/>
                    <a:pt x="550" y="28"/>
                  </a:cubicBezTo>
                  <a:cubicBezTo>
                    <a:pt x="545" y="28"/>
                    <a:pt x="545" y="28"/>
                    <a:pt x="545" y="28"/>
                  </a:cubicBezTo>
                  <a:cubicBezTo>
                    <a:pt x="544" y="29"/>
                    <a:pt x="542" y="29"/>
                    <a:pt x="541" y="29"/>
                  </a:cubicBezTo>
                  <a:cubicBezTo>
                    <a:pt x="539" y="29"/>
                    <a:pt x="538" y="29"/>
                    <a:pt x="536" y="28"/>
                  </a:cubicBezTo>
                  <a:cubicBezTo>
                    <a:pt x="533" y="27"/>
                    <a:pt x="530" y="24"/>
                    <a:pt x="529" y="22"/>
                  </a:cubicBezTo>
                  <a:cubicBezTo>
                    <a:pt x="529" y="22"/>
                    <a:pt x="528" y="21"/>
                    <a:pt x="528" y="21"/>
                  </a:cubicBezTo>
                  <a:cubicBezTo>
                    <a:pt x="525" y="21"/>
                    <a:pt x="523" y="22"/>
                    <a:pt x="521" y="23"/>
                  </a:cubicBezTo>
                  <a:cubicBezTo>
                    <a:pt x="517" y="25"/>
                    <a:pt x="513" y="27"/>
                    <a:pt x="507" y="27"/>
                  </a:cubicBezTo>
                  <a:cubicBezTo>
                    <a:pt x="505" y="27"/>
                    <a:pt x="503" y="26"/>
                    <a:pt x="502" y="26"/>
                  </a:cubicBezTo>
                  <a:cubicBezTo>
                    <a:pt x="502" y="26"/>
                    <a:pt x="502" y="26"/>
                    <a:pt x="502" y="26"/>
                  </a:cubicBezTo>
                  <a:cubicBezTo>
                    <a:pt x="496" y="26"/>
                    <a:pt x="496" y="26"/>
                    <a:pt x="496" y="26"/>
                  </a:cubicBezTo>
                  <a:cubicBezTo>
                    <a:pt x="493" y="26"/>
                    <a:pt x="491" y="25"/>
                    <a:pt x="489" y="25"/>
                  </a:cubicBezTo>
                  <a:cubicBezTo>
                    <a:pt x="488" y="24"/>
                    <a:pt x="488" y="24"/>
                    <a:pt x="487" y="24"/>
                  </a:cubicBezTo>
                  <a:cubicBezTo>
                    <a:pt x="487" y="24"/>
                    <a:pt x="486" y="24"/>
                    <a:pt x="486" y="23"/>
                  </a:cubicBezTo>
                  <a:cubicBezTo>
                    <a:pt x="486" y="23"/>
                    <a:pt x="485" y="23"/>
                    <a:pt x="485" y="23"/>
                  </a:cubicBezTo>
                  <a:cubicBezTo>
                    <a:pt x="485" y="23"/>
                    <a:pt x="483" y="25"/>
                    <a:pt x="482" y="26"/>
                  </a:cubicBezTo>
                  <a:cubicBezTo>
                    <a:pt x="481" y="27"/>
                    <a:pt x="479" y="29"/>
                    <a:pt x="477" y="31"/>
                  </a:cubicBezTo>
                  <a:cubicBezTo>
                    <a:pt x="474" y="33"/>
                    <a:pt x="472" y="34"/>
                    <a:pt x="470" y="35"/>
                  </a:cubicBezTo>
                  <a:cubicBezTo>
                    <a:pt x="467" y="36"/>
                    <a:pt x="465" y="37"/>
                    <a:pt x="464" y="39"/>
                  </a:cubicBezTo>
                  <a:cubicBezTo>
                    <a:pt x="464" y="39"/>
                    <a:pt x="464" y="39"/>
                    <a:pt x="464" y="39"/>
                  </a:cubicBezTo>
                  <a:cubicBezTo>
                    <a:pt x="464" y="41"/>
                    <a:pt x="462" y="47"/>
                    <a:pt x="456" y="49"/>
                  </a:cubicBezTo>
                  <a:cubicBezTo>
                    <a:pt x="454" y="49"/>
                    <a:pt x="454" y="49"/>
                    <a:pt x="454" y="49"/>
                  </a:cubicBezTo>
                  <a:cubicBezTo>
                    <a:pt x="1" y="50"/>
                    <a:pt x="1" y="50"/>
                    <a:pt x="1" y="50"/>
                  </a:cubicBezTo>
                  <a:cubicBezTo>
                    <a:pt x="0" y="378"/>
                    <a:pt x="0" y="378"/>
                    <a:pt x="0" y="378"/>
                  </a:cubicBezTo>
                  <a:cubicBezTo>
                    <a:pt x="1" y="378"/>
                    <a:pt x="2" y="378"/>
                    <a:pt x="4" y="379"/>
                  </a:cubicBezTo>
                  <a:cubicBezTo>
                    <a:pt x="6" y="379"/>
                    <a:pt x="8" y="379"/>
                    <a:pt x="11" y="381"/>
                  </a:cubicBezTo>
                  <a:cubicBezTo>
                    <a:pt x="15" y="382"/>
                    <a:pt x="18" y="384"/>
                    <a:pt x="20" y="386"/>
                  </a:cubicBezTo>
                  <a:cubicBezTo>
                    <a:pt x="21" y="387"/>
                    <a:pt x="22" y="387"/>
                    <a:pt x="23" y="388"/>
                  </a:cubicBezTo>
                  <a:cubicBezTo>
                    <a:pt x="24" y="385"/>
                    <a:pt x="27" y="381"/>
                    <a:pt x="33" y="381"/>
                  </a:cubicBezTo>
                  <a:cubicBezTo>
                    <a:pt x="33" y="381"/>
                    <a:pt x="33" y="381"/>
                    <a:pt x="33" y="381"/>
                  </a:cubicBezTo>
                  <a:cubicBezTo>
                    <a:pt x="33" y="381"/>
                    <a:pt x="33" y="381"/>
                    <a:pt x="33" y="381"/>
                  </a:cubicBezTo>
                  <a:cubicBezTo>
                    <a:pt x="36" y="381"/>
                    <a:pt x="39" y="382"/>
                    <a:pt x="41" y="382"/>
                  </a:cubicBezTo>
                  <a:cubicBezTo>
                    <a:pt x="43" y="383"/>
                    <a:pt x="44" y="383"/>
                    <a:pt x="45" y="383"/>
                  </a:cubicBezTo>
                  <a:cubicBezTo>
                    <a:pt x="46" y="383"/>
                    <a:pt x="46" y="383"/>
                    <a:pt x="46" y="383"/>
                  </a:cubicBezTo>
                  <a:cubicBezTo>
                    <a:pt x="48" y="383"/>
                    <a:pt x="49" y="382"/>
                    <a:pt x="51" y="382"/>
                  </a:cubicBezTo>
                  <a:cubicBezTo>
                    <a:pt x="51" y="382"/>
                    <a:pt x="51" y="382"/>
                    <a:pt x="51" y="382"/>
                  </a:cubicBezTo>
                  <a:cubicBezTo>
                    <a:pt x="51" y="382"/>
                    <a:pt x="51" y="382"/>
                    <a:pt x="51" y="382"/>
                  </a:cubicBezTo>
                  <a:cubicBezTo>
                    <a:pt x="60" y="382"/>
                    <a:pt x="65" y="389"/>
                    <a:pt x="68" y="393"/>
                  </a:cubicBezTo>
                  <a:cubicBezTo>
                    <a:pt x="70" y="396"/>
                    <a:pt x="70" y="396"/>
                    <a:pt x="70" y="396"/>
                  </a:cubicBezTo>
                  <a:cubicBezTo>
                    <a:pt x="70" y="397"/>
                    <a:pt x="70" y="397"/>
                    <a:pt x="70" y="397"/>
                  </a:cubicBezTo>
                  <a:cubicBezTo>
                    <a:pt x="71" y="397"/>
                    <a:pt x="71" y="397"/>
                    <a:pt x="71" y="397"/>
                  </a:cubicBezTo>
                  <a:cubicBezTo>
                    <a:pt x="71" y="397"/>
                    <a:pt x="71" y="397"/>
                    <a:pt x="71" y="397"/>
                  </a:cubicBezTo>
                  <a:cubicBezTo>
                    <a:pt x="71" y="397"/>
                    <a:pt x="71" y="397"/>
                    <a:pt x="71" y="397"/>
                  </a:cubicBezTo>
                  <a:cubicBezTo>
                    <a:pt x="81" y="398"/>
                    <a:pt x="82" y="404"/>
                    <a:pt x="82" y="407"/>
                  </a:cubicBezTo>
                  <a:cubicBezTo>
                    <a:pt x="82" y="409"/>
                    <a:pt x="81" y="411"/>
                    <a:pt x="81" y="413"/>
                  </a:cubicBezTo>
                  <a:cubicBezTo>
                    <a:pt x="81" y="414"/>
                    <a:pt x="80" y="414"/>
                    <a:pt x="80" y="415"/>
                  </a:cubicBezTo>
                  <a:cubicBezTo>
                    <a:pt x="81" y="415"/>
                    <a:pt x="81" y="415"/>
                    <a:pt x="81" y="416"/>
                  </a:cubicBezTo>
                  <a:cubicBezTo>
                    <a:pt x="82" y="417"/>
                    <a:pt x="83" y="418"/>
                    <a:pt x="84" y="420"/>
                  </a:cubicBezTo>
                  <a:cubicBezTo>
                    <a:pt x="84" y="420"/>
                    <a:pt x="84" y="420"/>
                    <a:pt x="84" y="420"/>
                  </a:cubicBezTo>
                  <a:cubicBezTo>
                    <a:pt x="84" y="421"/>
                    <a:pt x="85" y="422"/>
                    <a:pt x="85" y="423"/>
                  </a:cubicBezTo>
                  <a:cubicBezTo>
                    <a:pt x="86" y="420"/>
                    <a:pt x="88" y="419"/>
                    <a:pt x="89" y="417"/>
                  </a:cubicBezTo>
                  <a:cubicBezTo>
                    <a:pt x="89" y="417"/>
                    <a:pt x="89" y="417"/>
                    <a:pt x="89" y="417"/>
                  </a:cubicBezTo>
                  <a:cubicBezTo>
                    <a:pt x="89" y="417"/>
                    <a:pt x="89" y="417"/>
                    <a:pt x="89" y="417"/>
                  </a:cubicBezTo>
                  <a:cubicBezTo>
                    <a:pt x="89" y="417"/>
                    <a:pt x="89" y="417"/>
                    <a:pt x="90" y="417"/>
                  </a:cubicBezTo>
                  <a:cubicBezTo>
                    <a:pt x="89" y="417"/>
                    <a:pt x="89" y="417"/>
                    <a:pt x="89" y="417"/>
                  </a:cubicBezTo>
                  <a:cubicBezTo>
                    <a:pt x="103" y="417"/>
                    <a:pt x="103" y="417"/>
                    <a:pt x="103" y="417"/>
                  </a:cubicBezTo>
                  <a:cubicBezTo>
                    <a:pt x="103" y="417"/>
                    <a:pt x="103" y="417"/>
                    <a:pt x="103" y="417"/>
                  </a:cubicBezTo>
                  <a:cubicBezTo>
                    <a:pt x="104" y="417"/>
                    <a:pt x="104" y="417"/>
                    <a:pt x="104" y="417"/>
                  </a:cubicBezTo>
                  <a:cubicBezTo>
                    <a:pt x="104" y="419"/>
                    <a:pt x="106" y="420"/>
                    <a:pt x="109" y="421"/>
                  </a:cubicBezTo>
                  <a:cubicBezTo>
                    <a:pt x="110" y="421"/>
                    <a:pt x="112" y="422"/>
                    <a:pt x="113" y="422"/>
                  </a:cubicBezTo>
                  <a:cubicBezTo>
                    <a:pt x="115" y="422"/>
                    <a:pt x="116" y="423"/>
                    <a:pt x="117" y="423"/>
                  </a:cubicBezTo>
                  <a:cubicBezTo>
                    <a:pt x="118" y="423"/>
                    <a:pt x="119" y="423"/>
                    <a:pt x="120" y="424"/>
                  </a:cubicBezTo>
                  <a:cubicBezTo>
                    <a:pt x="123" y="425"/>
                    <a:pt x="126" y="426"/>
                    <a:pt x="128" y="428"/>
                  </a:cubicBezTo>
                  <a:cubicBezTo>
                    <a:pt x="129" y="429"/>
                    <a:pt x="130" y="429"/>
                    <a:pt x="132" y="430"/>
                  </a:cubicBezTo>
                  <a:cubicBezTo>
                    <a:pt x="137" y="439"/>
                    <a:pt x="137" y="439"/>
                    <a:pt x="137" y="439"/>
                  </a:cubicBezTo>
                  <a:cubicBezTo>
                    <a:pt x="136" y="441"/>
                    <a:pt x="135" y="443"/>
                    <a:pt x="134" y="444"/>
                  </a:cubicBezTo>
                  <a:cubicBezTo>
                    <a:pt x="134" y="445"/>
                    <a:pt x="134" y="445"/>
                    <a:pt x="134" y="445"/>
                  </a:cubicBezTo>
                  <a:cubicBezTo>
                    <a:pt x="134" y="453"/>
                    <a:pt x="134" y="455"/>
                    <a:pt x="137" y="458"/>
                  </a:cubicBezTo>
                  <a:cubicBezTo>
                    <a:pt x="137" y="458"/>
                    <a:pt x="137" y="458"/>
                    <a:pt x="137" y="458"/>
                  </a:cubicBezTo>
                  <a:cubicBezTo>
                    <a:pt x="137" y="458"/>
                    <a:pt x="138" y="458"/>
                    <a:pt x="139" y="458"/>
                  </a:cubicBezTo>
                  <a:cubicBezTo>
                    <a:pt x="140" y="459"/>
                    <a:pt x="142" y="460"/>
                    <a:pt x="143" y="461"/>
                  </a:cubicBezTo>
                  <a:cubicBezTo>
                    <a:pt x="146" y="462"/>
                    <a:pt x="149" y="465"/>
                    <a:pt x="149" y="470"/>
                  </a:cubicBezTo>
                  <a:cubicBezTo>
                    <a:pt x="149" y="471"/>
                    <a:pt x="149" y="471"/>
                    <a:pt x="149" y="471"/>
                  </a:cubicBezTo>
                  <a:cubicBezTo>
                    <a:pt x="150" y="471"/>
                    <a:pt x="150" y="471"/>
                    <a:pt x="151" y="471"/>
                  </a:cubicBezTo>
                  <a:cubicBezTo>
                    <a:pt x="154" y="472"/>
                    <a:pt x="156" y="473"/>
                    <a:pt x="157" y="474"/>
                  </a:cubicBezTo>
                  <a:cubicBezTo>
                    <a:pt x="159" y="475"/>
                    <a:pt x="160" y="477"/>
                    <a:pt x="162" y="478"/>
                  </a:cubicBezTo>
                  <a:cubicBezTo>
                    <a:pt x="163" y="479"/>
                    <a:pt x="164" y="480"/>
                    <a:pt x="165" y="480"/>
                  </a:cubicBezTo>
                  <a:cubicBezTo>
                    <a:pt x="166" y="481"/>
                    <a:pt x="167" y="482"/>
                    <a:pt x="168" y="482"/>
                  </a:cubicBezTo>
                  <a:cubicBezTo>
                    <a:pt x="170" y="483"/>
                    <a:pt x="171" y="484"/>
                    <a:pt x="173" y="485"/>
                  </a:cubicBezTo>
                  <a:cubicBezTo>
                    <a:pt x="177" y="488"/>
                    <a:pt x="181" y="491"/>
                    <a:pt x="184" y="497"/>
                  </a:cubicBezTo>
                  <a:cubicBezTo>
                    <a:pt x="185" y="497"/>
                    <a:pt x="185" y="497"/>
                    <a:pt x="185" y="497"/>
                  </a:cubicBezTo>
                  <a:cubicBezTo>
                    <a:pt x="185" y="498"/>
                    <a:pt x="186" y="498"/>
                    <a:pt x="187" y="499"/>
                  </a:cubicBezTo>
                  <a:cubicBezTo>
                    <a:pt x="187" y="499"/>
                    <a:pt x="187" y="499"/>
                    <a:pt x="188" y="499"/>
                  </a:cubicBezTo>
                  <a:cubicBezTo>
                    <a:pt x="188" y="499"/>
                    <a:pt x="188" y="499"/>
                    <a:pt x="188" y="499"/>
                  </a:cubicBezTo>
                  <a:cubicBezTo>
                    <a:pt x="189" y="500"/>
                    <a:pt x="189" y="500"/>
                    <a:pt x="189" y="501"/>
                  </a:cubicBezTo>
                  <a:cubicBezTo>
                    <a:pt x="191" y="502"/>
                    <a:pt x="191" y="502"/>
                    <a:pt x="191" y="502"/>
                  </a:cubicBezTo>
                  <a:cubicBezTo>
                    <a:pt x="191" y="503"/>
                    <a:pt x="192" y="504"/>
                    <a:pt x="192" y="505"/>
                  </a:cubicBezTo>
                  <a:cubicBezTo>
                    <a:pt x="195" y="510"/>
                    <a:pt x="197" y="513"/>
                    <a:pt x="200" y="515"/>
                  </a:cubicBezTo>
                  <a:cubicBezTo>
                    <a:pt x="201" y="516"/>
                    <a:pt x="201" y="516"/>
                    <a:pt x="202" y="516"/>
                  </a:cubicBezTo>
                  <a:cubicBezTo>
                    <a:pt x="202" y="517"/>
                    <a:pt x="202" y="517"/>
                    <a:pt x="202" y="517"/>
                  </a:cubicBezTo>
                  <a:cubicBezTo>
                    <a:pt x="202" y="517"/>
                    <a:pt x="202" y="517"/>
                    <a:pt x="202" y="517"/>
                  </a:cubicBezTo>
                  <a:cubicBezTo>
                    <a:pt x="202" y="517"/>
                    <a:pt x="202" y="517"/>
                    <a:pt x="202" y="517"/>
                  </a:cubicBezTo>
                  <a:cubicBezTo>
                    <a:pt x="204" y="518"/>
                    <a:pt x="205" y="519"/>
                    <a:pt x="206" y="520"/>
                  </a:cubicBezTo>
                  <a:cubicBezTo>
                    <a:pt x="207" y="521"/>
                    <a:pt x="208" y="522"/>
                    <a:pt x="208" y="523"/>
                  </a:cubicBezTo>
                  <a:cubicBezTo>
                    <a:pt x="209" y="523"/>
                    <a:pt x="209" y="523"/>
                    <a:pt x="210" y="524"/>
                  </a:cubicBezTo>
                  <a:cubicBezTo>
                    <a:pt x="210" y="523"/>
                    <a:pt x="211" y="523"/>
                    <a:pt x="211" y="523"/>
                  </a:cubicBezTo>
                  <a:cubicBezTo>
                    <a:pt x="213" y="522"/>
                    <a:pt x="213" y="522"/>
                    <a:pt x="213" y="522"/>
                  </a:cubicBezTo>
                  <a:cubicBezTo>
                    <a:pt x="213" y="513"/>
                    <a:pt x="221" y="505"/>
                    <a:pt x="231" y="505"/>
                  </a:cubicBezTo>
                  <a:cubicBezTo>
                    <a:pt x="234" y="505"/>
                    <a:pt x="237" y="506"/>
                    <a:pt x="239" y="506"/>
                  </a:cubicBezTo>
                  <a:cubicBezTo>
                    <a:pt x="241" y="506"/>
                    <a:pt x="242" y="507"/>
                    <a:pt x="243" y="507"/>
                  </a:cubicBezTo>
                  <a:cubicBezTo>
                    <a:pt x="243" y="507"/>
                    <a:pt x="243" y="507"/>
                    <a:pt x="243" y="507"/>
                  </a:cubicBezTo>
                  <a:cubicBezTo>
                    <a:pt x="245" y="506"/>
                    <a:pt x="247" y="504"/>
                    <a:pt x="251" y="504"/>
                  </a:cubicBezTo>
                  <a:cubicBezTo>
                    <a:pt x="255" y="504"/>
                    <a:pt x="258" y="505"/>
                    <a:pt x="261" y="507"/>
                  </a:cubicBezTo>
                  <a:cubicBezTo>
                    <a:pt x="263" y="508"/>
                    <a:pt x="266" y="510"/>
                    <a:pt x="267" y="512"/>
                  </a:cubicBezTo>
                  <a:cubicBezTo>
                    <a:pt x="269" y="513"/>
                    <a:pt x="270" y="514"/>
                    <a:pt x="270" y="515"/>
                  </a:cubicBezTo>
                  <a:cubicBezTo>
                    <a:pt x="272" y="514"/>
                    <a:pt x="273" y="514"/>
                    <a:pt x="275" y="514"/>
                  </a:cubicBezTo>
                  <a:cubicBezTo>
                    <a:pt x="278" y="514"/>
                    <a:pt x="280" y="515"/>
                    <a:pt x="281" y="516"/>
                  </a:cubicBezTo>
                  <a:cubicBezTo>
                    <a:pt x="281" y="516"/>
                    <a:pt x="281" y="516"/>
                    <a:pt x="281" y="516"/>
                  </a:cubicBezTo>
                  <a:cubicBezTo>
                    <a:pt x="282" y="515"/>
                    <a:pt x="284" y="515"/>
                    <a:pt x="286" y="515"/>
                  </a:cubicBezTo>
                  <a:cubicBezTo>
                    <a:pt x="288" y="515"/>
                    <a:pt x="289" y="516"/>
                    <a:pt x="291" y="516"/>
                  </a:cubicBezTo>
                  <a:cubicBezTo>
                    <a:pt x="292" y="517"/>
                    <a:pt x="293" y="518"/>
                    <a:pt x="294" y="519"/>
                  </a:cubicBezTo>
                  <a:cubicBezTo>
                    <a:pt x="295" y="519"/>
                    <a:pt x="296" y="519"/>
                    <a:pt x="298" y="519"/>
                  </a:cubicBezTo>
                  <a:cubicBezTo>
                    <a:pt x="298" y="519"/>
                    <a:pt x="299" y="519"/>
                    <a:pt x="299" y="519"/>
                  </a:cubicBezTo>
                  <a:cubicBezTo>
                    <a:pt x="299" y="518"/>
                    <a:pt x="299" y="518"/>
                    <a:pt x="299" y="518"/>
                  </a:cubicBezTo>
                  <a:cubicBezTo>
                    <a:pt x="300" y="517"/>
                    <a:pt x="302" y="514"/>
                    <a:pt x="307" y="514"/>
                  </a:cubicBezTo>
                  <a:cubicBezTo>
                    <a:pt x="308" y="514"/>
                    <a:pt x="310" y="515"/>
                    <a:pt x="311" y="515"/>
                  </a:cubicBezTo>
                  <a:cubicBezTo>
                    <a:pt x="313" y="515"/>
                    <a:pt x="313" y="515"/>
                    <a:pt x="313" y="515"/>
                  </a:cubicBezTo>
                  <a:cubicBezTo>
                    <a:pt x="316" y="515"/>
                    <a:pt x="317" y="516"/>
                    <a:pt x="319" y="516"/>
                  </a:cubicBezTo>
                  <a:cubicBezTo>
                    <a:pt x="320" y="517"/>
                    <a:pt x="321" y="518"/>
                    <a:pt x="322" y="519"/>
                  </a:cubicBezTo>
                  <a:cubicBezTo>
                    <a:pt x="322" y="519"/>
                    <a:pt x="323" y="519"/>
                    <a:pt x="323" y="519"/>
                  </a:cubicBezTo>
                  <a:cubicBezTo>
                    <a:pt x="323" y="519"/>
                    <a:pt x="323" y="519"/>
                    <a:pt x="323" y="519"/>
                  </a:cubicBezTo>
                  <a:cubicBezTo>
                    <a:pt x="325" y="520"/>
                    <a:pt x="326" y="520"/>
                    <a:pt x="328" y="521"/>
                  </a:cubicBezTo>
                  <a:cubicBezTo>
                    <a:pt x="331" y="522"/>
                    <a:pt x="333" y="523"/>
                    <a:pt x="336" y="524"/>
                  </a:cubicBezTo>
                  <a:cubicBezTo>
                    <a:pt x="337" y="522"/>
                    <a:pt x="339" y="518"/>
                    <a:pt x="344" y="517"/>
                  </a:cubicBezTo>
                  <a:cubicBezTo>
                    <a:pt x="346" y="517"/>
                    <a:pt x="348" y="516"/>
                    <a:pt x="351" y="515"/>
                  </a:cubicBezTo>
                  <a:cubicBezTo>
                    <a:pt x="357" y="513"/>
                    <a:pt x="363" y="512"/>
                    <a:pt x="372" y="512"/>
                  </a:cubicBezTo>
                  <a:cubicBezTo>
                    <a:pt x="379" y="512"/>
                    <a:pt x="385" y="512"/>
                    <a:pt x="392" y="516"/>
                  </a:cubicBezTo>
                  <a:cubicBezTo>
                    <a:pt x="394" y="517"/>
                    <a:pt x="396" y="518"/>
                    <a:pt x="398" y="520"/>
                  </a:cubicBezTo>
                  <a:cubicBezTo>
                    <a:pt x="406" y="525"/>
                    <a:pt x="406" y="534"/>
                    <a:pt x="406" y="541"/>
                  </a:cubicBezTo>
                  <a:cubicBezTo>
                    <a:pt x="406" y="549"/>
                    <a:pt x="406" y="549"/>
                    <a:pt x="406" y="549"/>
                  </a:cubicBezTo>
                  <a:cubicBezTo>
                    <a:pt x="406" y="552"/>
                    <a:pt x="407" y="554"/>
                    <a:pt x="409" y="557"/>
                  </a:cubicBezTo>
                  <a:cubicBezTo>
                    <a:pt x="411" y="561"/>
                    <a:pt x="414" y="565"/>
                    <a:pt x="414" y="572"/>
                  </a:cubicBezTo>
                  <a:cubicBezTo>
                    <a:pt x="414" y="573"/>
                    <a:pt x="414" y="574"/>
                    <a:pt x="414" y="575"/>
                  </a:cubicBezTo>
                  <a:cubicBezTo>
                    <a:pt x="415" y="575"/>
                    <a:pt x="415" y="575"/>
                    <a:pt x="415" y="575"/>
                  </a:cubicBezTo>
                  <a:cubicBezTo>
                    <a:pt x="418" y="577"/>
                    <a:pt x="421" y="578"/>
                    <a:pt x="423" y="579"/>
                  </a:cubicBezTo>
                  <a:cubicBezTo>
                    <a:pt x="425" y="581"/>
                    <a:pt x="427" y="581"/>
                    <a:pt x="429" y="582"/>
                  </a:cubicBezTo>
                  <a:cubicBezTo>
                    <a:pt x="430" y="583"/>
                    <a:pt x="430" y="583"/>
                    <a:pt x="430" y="583"/>
                  </a:cubicBezTo>
                  <a:cubicBezTo>
                    <a:pt x="503" y="620"/>
                    <a:pt x="503" y="620"/>
                    <a:pt x="503" y="620"/>
                  </a:cubicBezTo>
                  <a:cubicBezTo>
                    <a:pt x="503" y="618"/>
                    <a:pt x="503" y="617"/>
                    <a:pt x="504" y="616"/>
                  </a:cubicBezTo>
                  <a:cubicBezTo>
                    <a:pt x="504" y="614"/>
                    <a:pt x="504" y="613"/>
                    <a:pt x="504" y="612"/>
                  </a:cubicBezTo>
                  <a:cubicBezTo>
                    <a:pt x="504" y="610"/>
                    <a:pt x="504" y="609"/>
                    <a:pt x="504" y="607"/>
                  </a:cubicBezTo>
                  <a:cubicBezTo>
                    <a:pt x="504" y="607"/>
                    <a:pt x="504" y="607"/>
                    <a:pt x="504" y="607"/>
                  </a:cubicBezTo>
                  <a:cubicBezTo>
                    <a:pt x="498" y="603"/>
                    <a:pt x="498" y="603"/>
                    <a:pt x="498" y="603"/>
                  </a:cubicBezTo>
                  <a:cubicBezTo>
                    <a:pt x="498" y="601"/>
                    <a:pt x="498" y="601"/>
                    <a:pt x="498" y="601"/>
                  </a:cubicBezTo>
                  <a:cubicBezTo>
                    <a:pt x="498" y="598"/>
                    <a:pt x="498" y="598"/>
                    <a:pt x="498" y="598"/>
                  </a:cubicBezTo>
                  <a:cubicBezTo>
                    <a:pt x="499" y="594"/>
                    <a:pt x="499" y="594"/>
                    <a:pt x="499" y="594"/>
                  </a:cubicBezTo>
                  <a:cubicBezTo>
                    <a:pt x="499" y="593"/>
                    <a:pt x="499" y="592"/>
                    <a:pt x="499" y="590"/>
                  </a:cubicBezTo>
                  <a:cubicBezTo>
                    <a:pt x="499" y="585"/>
                    <a:pt x="501" y="582"/>
                    <a:pt x="502" y="579"/>
                  </a:cubicBezTo>
                  <a:cubicBezTo>
                    <a:pt x="504" y="577"/>
                    <a:pt x="504" y="577"/>
                    <a:pt x="504" y="576"/>
                  </a:cubicBezTo>
                  <a:cubicBezTo>
                    <a:pt x="503" y="575"/>
                    <a:pt x="503" y="575"/>
                    <a:pt x="503" y="575"/>
                  </a:cubicBezTo>
                  <a:cubicBezTo>
                    <a:pt x="503" y="570"/>
                    <a:pt x="505" y="566"/>
                    <a:pt x="507" y="564"/>
                  </a:cubicBezTo>
                  <a:cubicBezTo>
                    <a:pt x="508" y="562"/>
                    <a:pt x="508" y="561"/>
                    <a:pt x="508" y="560"/>
                  </a:cubicBezTo>
                  <a:cubicBezTo>
                    <a:pt x="508" y="551"/>
                    <a:pt x="508" y="551"/>
                    <a:pt x="508" y="551"/>
                  </a:cubicBezTo>
                  <a:cubicBezTo>
                    <a:pt x="508" y="546"/>
                    <a:pt x="510" y="543"/>
                    <a:pt x="512" y="541"/>
                  </a:cubicBezTo>
                  <a:cubicBezTo>
                    <a:pt x="512" y="541"/>
                    <a:pt x="512" y="540"/>
                    <a:pt x="512" y="540"/>
                  </a:cubicBezTo>
                  <a:cubicBezTo>
                    <a:pt x="512" y="539"/>
                    <a:pt x="512" y="538"/>
                    <a:pt x="511" y="536"/>
                  </a:cubicBezTo>
                  <a:cubicBezTo>
                    <a:pt x="511" y="534"/>
                    <a:pt x="510" y="531"/>
                    <a:pt x="510" y="527"/>
                  </a:cubicBezTo>
                  <a:cubicBezTo>
                    <a:pt x="510" y="523"/>
                    <a:pt x="511" y="521"/>
                    <a:pt x="512" y="519"/>
                  </a:cubicBezTo>
                  <a:cubicBezTo>
                    <a:pt x="512" y="519"/>
                    <a:pt x="512" y="519"/>
                    <a:pt x="512" y="519"/>
                  </a:cubicBezTo>
                  <a:cubicBezTo>
                    <a:pt x="512" y="514"/>
                    <a:pt x="514" y="510"/>
                    <a:pt x="516" y="507"/>
                  </a:cubicBezTo>
                  <a:cubicBezTo>
                    <a:pt x="517" y="505"/>
                    <a:pt x="517" y="504"/>
                    <a:pt x="517" y="503"/>
                  </a:cubicBezTo>
                  <a:cubicBezTo>
                    <a:pt x="527" y="496"/>
                    <a:pt x="527" y="496"/>
                    <a:pt x="527" y="496"/>
                  </a:cubicBezTo>
                  <a:cubicBezTo>
                    <a:pt x="525" y="495"/>
                    <a:pt x="522" y="497"/>
                    <a:pt x="521" y="498"/>
                  </a:cubicBezTo>
                  <a:cubicBezTo>
                    <a:pt x="521" y="498"/>
                    <a:pt x="522" y="498"/>
                    <a:pt x="522" y="497"/>
                  </a:cubicBezTo>
                  <a:cubicBezTo>
                    <a:pt x="522" y="496"/>
                    <a:pt x="522" y="496"/>
                    <a:pt x="522" y="496"/>
                  </a:cubicBezTo>
                  <a:cubicBezTo>
                    <a:pt x="523" y="494"/>
                    <a:pt x="524" y="493"/>
                    <a:pt x="525" y="492"/>
                  </a:cubicBezTo>
                  <a:cubicBezTo>
                    <a:pt x="525" y="491"/>
                    <a:pt x="526" y="491"/>
                    <a:pt x="526" y="491"/>
                  </a:cubicBezTo>
                  <a:cubicBezTo>
                    <a:pt x="526" y="485"/>
                    <a:pt x="528" y="481"/>
                    <a:pt x="529" y="478"/>
                  </a:cubicBezTo>
                  <a:cubicBezTo>
                    <a:pt x="530" y="477"/>
                    <a:pt x="531" y="475"/>
                    <a:pt x="531" y="474"/>
                  </a:cubicBezTo>
                  <a:cubicBezTo>
                    <a:pt x="532" y="471"/>
                    <a:pt x="533" y="468"/>
                    <a:pt x="534" y="465"/>
                  </a:cubicBezTo>
                  <a:cubicBezTo>
                    <a:pt x="534" y="465"/>
                    <a:pt x="534" y="464"/>
                    <a:pt x="534" y="463"/>
                  </a:cubicBezTo>
                  <a:cubicBezTo>
                    <a:pt x="534" y="459"/>
                    <a:pt x="538" y="455"/>
                    <a:pt x="543" y="453"/>
                  </a:cubicBezTo>
                  <a:cubicBezTo>
                    <a:pt x="543" y="453"/>
                    <a:pt x="543" y="453"/>
                    <a:pt x="544" y="453"/>
                  </a:cubicBezTo>
                  <a:cubicBezTo>
                    <a:pt x="544" y="450"/>
                    <a:pt x="546" y="448"/>
                    <a:pt x="548" y="446"/>
                  </a:cubicBezTo>
                  <a:cubicBezTo>
                    <a:pt x="548" y="446"/>
                    <a:pt x="548" y="445"/>
                    <a:pt x="547" y="445"/>
                  </a:cubicBezTo>
                  <a:cubicBezTo>
                    <a:pt x="547" y="445"/>
                    <a:pt x="547" y="444"/>
                    <a:pt x="547" y="444"/>
                  </a:cubicBezTo>
                  <a:cubicBezTo>
                    <a:pt x="549" y="436"/>
                    <a:pt x="549" y="436"/>
                    <a:pt x="549" y="436"/>
                  </a:cubicBezTo>
                  <a:cubicBezTo>
                    <a:pt x="553" y="432"/>
                    <a:pt x="554" y="430"/>
                    <a:pt x="554" y="427"/>
                  </a:cubicBezTo>
                  <a:cubicBezTo>
                    <a:pt x="554" y="422"/>
                    <a:pt x="554" y="422"/>
                    <a:pt x="554" y="422"/>
                  </a:cubicBezTo>
                  <a:cubicBezTo>
                    <a:pt x="553" y="421"/>
                    <a:pt x="552" y="419"/>
                    <a:pt x="552" y="416"/>
                  </a:cubicBezTo>
                  <a:cubicBezTo>
                    <a:pt x="552" y="411"/>
                    <a:pt x="555" y="408"/>
                    <a:pt x="556" y="406"/>
                  </a:cubicBezTo>
                  <a:cubicBezTo>
                    <a:pt x="556" y="406"/>
                    <a:pt x="557" y="406"/>
                    <a:pt x="557" y="405"/>
                  </a:cubicBezTo>
                  <a:cubicBezTo>
                    <a:pt x="559" y="400"/>
                    <a:pt x="562" y="397"/>
                    <a:pt x="565" y="393"/>
                  </a:cubicBezTo>
                  <a:cubicBezTo>
                    <a:pt x="566" y="392"/>
                    <a:pt x="567" y="390"/>
                    <a:pt x="568" y="389"/>
                  </a:cubicBezTo>
                  <a:cubicBezTo>
                    <a:pt x="574" y="380"/>
                    <a:pt x="578" y="373"/>
                    <a:pt x="579" y="364"/>
                  </a:cubicBezTo>
                  <a:cubicBezTo>
                    <a:pt x="571" y="358"/>
                    <a:pt x="571" y="358"/>
                    <a:pt x="571" y="358"/>
                  </a:cubicBezTo>
                  <a:cubicBezTo>
                    <a:pt x="571" y="352"/>
                    <a:pt x="571" y="352"/>
                    <a:pt x="571" y="352"/>
                  </a:cubicBezTo>
                  <a:cubicBezTo>
                    <a:pt x="571" y="352"/>
                    <a:pt x="571" y="351"/>
                    <a:pt x="571" y="351"/>
                  </a:cubicBezTo>
                  <a:cubicBezTo>
                    <a:pt x="570" y="350"/>
                    <a:pt x="569" y="348"/>
                    <a:pt x="569" y="345"/>
                  </a:cubicBezTo>
                  <a:cubicBezTo>
                    <a:pt x="569" y="344"/>
                    <a:pt x="569" y="342"/>
                    <a:pt x="571" y="340"/>
                  </a:cubicBezTo>
                  <a:cubicBezTo>
                    <a:pt x="570" y="341"/>
                    <a:pt x="570" y="342"/>
                    <a:pt x="570" y="344"/>
                  </a:cubicBezTo>
                  <a:cubicBezTo>
                    <a:pt x="577" y="339"/>
                    <a:pt x="577" y="339"/>
                    <a:pt x="577" y="339"/>
                  </a:cubicBezTo>
                  <a:cubicBezTo>
                    <a:pt x="579" y="338"/>
                    <a:pt x="581" y="336"/>
                    <a:pt x="584" y="336"/>
                  </a:cubicBezTo>
                  <a:cubicBezTo>
                    <a:pt x="585" y="336"/>
                    <a:pt x="586" y="336"/>
                    <a:pt x="586" y="337"/>
                  </a:cubicBezTo>
                  <a:cubicBezTo>
                    <a:pt x="587" y="332"/>
                    <a:pt x="590" y="329"/>
                    <a:pt x="592" y="327"/>
                  </a:cubicBezTo>
                  <a:cubicBezTo>
                    <a:pt x="592" y="327"/>
                    <a:pt x="592" y="326"/>
                    <a:pt x="593" y="326"/>
                  </a:cubicBezTo>
                  <a:cubicBezTo>
                    <a:pt x="593" y="318"/>
                    <a:pt x="593" y="318"/>
                    <a:pt x="593" y="318"/>
                  </a:cubicBezTo>
                  <a:cubicBezTo>
                    <a:pt x="593" y="312"/>
                    <a:pt x="597" y="308"/>
                    <a:pt x="603" y="308"/>
                  </a:cubicBezTo>
                  <a:cubicBezTo>
                    <a:pt x="603" y="308"/>
                    <a:pt x="603" y="308"/>
                    <a:pt x="603" y="308"/>
                  </a:cubicBezTo>
                  <a:cubicBezTo>
                    <a:pt x="603" y="308"/>
                    <a:pt x="603" y="308"/>
                    <a:pt x="603" y="308"/>
                  </a:cubicBezTo>
                  <a:cubicBezTo>
                    <a:pt x="606" y="303"/>
                    <a:pt x="610" y="300"/>
                    <a:pt x="613" y="298"/>
                  </a:cubicBezTo>
                  <a:cubicBezTo>
                    <a:pt x="615" y="297"/>
                    <a:pt x="616" y="296"/>
                    <a:pt x="617" y="294"/>
                  </a:cubicBezTo>
                  <a:cubicBezTo>
                    <a:pt x="617" y="293"/>
                    <a:pt x="618" y="290"/>
                    <a:pt x="619" y="288"/>
                  </a:cubicBezTo>
                  <a:cubicBezTo>
                    <a:pt x="623" y="281"/>
                    <a:pt x="629" y="281"/>
                    <a:pt x="633" y="280"/>
                  </a:cubicBezTo>
                  <a:cubicBezTo>
                    <a:pt x="635" y="280"/>
                    <a:pt x="636" y="280"/>
                    <a:pt x="637" y="280"/>
                  </a:cubicBezTo>
                  <a:cubicBezTo>
                    <a:pt x="638" y="279"/>
                    <a:pt x="639" y="279"/>
                    <a:pt x="640" y="277"/>
                  </a:cubicBezTo>
                  <a:cubicBezTo>
                    <a:pt x="642" y="275"/>
                    <a:pt x="644" y="273"/>
                    <a:pt x="647" y="271"/>
                  </a:cubicBezTo>
                  <a:cubicBezTo>
                    <a:pt x="647" y="271"/>
                    <a:pt x="648" y="271"/>
                    <a:pt x="648" y="271"/>
                  </a:cubicBezTo>
                  <a:cubicBezTo>
                    <a:pt x="648" y="271"/>
                    <a:pt x="648" y="271"/>
                    <a:pt x="648" y="270"/>
                  </a:cubicBezTo>
                  <a:cubicBezTo>
                    <a:pt x="648" y="270"/>
                    <a:pt x="648" y="270"/>
                    <a:pt x="648" y="270"/>
                  </a:cubicBezTo>
                  <a:cubicBezTo>
                    <a:pt x="643" y="264"/>
                    <a:pt x="643" y="264"/>
                    <a:pt x="643" y="264"/>
                  </a:cubicBezTo>
                  <a:cubicBezTo>
                    <a:pt x="643" y="264"/>
                    <a:pt x="643" y="264"/>
                    <a:pt x="642" y="263"/>
                  </a:cubicBezTo>
                  <a:cubicBezTo>
                    <a:pt x="642" y="262"/>
                    <a:pt x="641" y="260"/>
                    <a:pt x="641" y="257"/>
                  </a:cubicBezTo>
                  <a:cubicBezTo>
                    <a:pt x="641" y="252"/>
                    <a:pt x="644" y="248"/>
                    <a:pt x="650" y="247"/>
                  </a:cubicBezTo>
                  <a:cubicBezTo>
                    <a:pt x="650" y="246"/>
                    <a:pt x="651" y="244"/>
                    <a:pt x="652" y="242"/>
                  </a:cubicBezTo>
                  <a:cubicBezTo>
                    <a:pt x="654" y="238"/>
                    <a:pt x="657" y="236"/>
                    <a:pt x="659" y="234"/>
                  </a:cubicBezTo>
                  <a:cubicBezTo>
                    <a:pt x="661" y="232"/>
                    <a:pt x="663" y="230"/>
                    <a:pt x="663" y="228"/>
                  </a:cubicBezTo>
                  <a:cubicBezTo>
                    <a:pt x="664" y="226"/>
                    <a:pt x="664" y="226"/>
                    <a:pt x="664" y="226"/>
                  </a:cubicBezTo>
                  <a:cubicBezTo>
                    <a:pt x="666" y="221"/>
                    <a:pt x="667" y="219"/>
                    <a:pt x="667" y="213"/>
                  </a:cubicBezTo>
                  <a:cubicBezTo>
                    <a:pt x="668" y="211"/>
                    <a:pt x="668" y="211"/>
                    <a:pt x="668" y="211"/>
                  </a:cubicBezTo>
                  <a:cubicBezTo>
                    <a:pt x="669" y="209"/>
                    <a:pt x="671" y="207"/>
                    <a:pt x="672" y="206"/>
                  </a:cubicBezTo>
                  <a:cubicBezTo>
                    <a:pt x="672" y="206"/>
                    <a:pt x="672" y="206"/>
                    <a:pt x="672" y="206"/>
                  </a:cubicBezTo>
                  <a:cubicBezTo>
                    <a:pt x="674" y="203"/>
                    <a:pt x="674" y="202"/>
                    <a:pt x="675" y="198"/>
                  </a:cubicBezTo>
                  <a:cubicBezTo>
                    <a:pt x="676" y="193"/>
                    <a:pt x="677" y="190"/>
                    <a:pt x="678" y="186"/>
                  </a:cubicBezTo>
                  <a:cubicBezTo>
                    <a:pt x="680" y="183"/>
                    <a:pt x="681" y="181"/>
                    <a:pt x="681" y="177"/>
                  </a:cubicBezTo>
                  <a:cubicBezTo>
                    <a:pt x="681" y="176"/>
                    <a:pt x="681" y="176"/>
                    <a:pt x="681" y="176"/>
                  </a:cubicBezTo>
                  <a:cubicBezTo>
                    <a:pt x="677" y="172"/>
                    <a:pt x="677" y="165"/>
                    <a:pt x="677" y="162"/>
                  </a:cubicBezTo>
                  <a:cubicBezTo>
                    <a:pt x="677" y="161"/>
                    <a:pt x="677" y="161"/>
                    <a:pt x="677" y="160"/>
                  </a:cubicBezTo>
                  <a:cubicBezTo>
                    <a:pt x="677" y="156"/>
                    <a:pt x="678" y="153"/>
                    <a:pt x="679" y="151"/>
                  </a:cubicBezTo>
                  <a:cubicBezTo>
                    <a:pt x="680" y="149"/>
                    <a:pt x="680" y="148"/>
                    <a:pt x="680" y="146"/>
                  </a:cubicBezTo>
                  <a:cubicBezTo>
                    <a:pt x="681" y="145"/>
                    <a:pt x="681" y="145"/>
                    <a:pt x="681" y="145"/>
                  </a:cubicBezTo>
                  <a:cubicBezTo>
                    <a:pt x="682" y="141"/>
                    <a:pt x="683" y="138"/>
                    <a:pt x="683" y="134"/>
                  </a:cubicBezTo>
                  <a:cubicBezTo>
                    <a:pt x="684" y="131"/>
                    <a:pt x="685" y="127"/>
                    <a:pt x="686" y="123"/>
                  </a:cubicBezTo>
                  <a:cubicBezTo>
                    <a:pt x="687" y="120"/>
                    <a:pt x="688" y="118"/>
                    <a:pt x="689" y="116"/>
                  </a:cubicBezTo>
                  <a:cubicBezTo>
                    <a:pt x="690" y="115"/>
                    <a:pt x="690" y="115"/>
                    <a:pt x="690" y="115"/>
                  </a:cubicBezTo>
                  <a:cubicBezTo>
                    <a:pt x="690" y="111"/>
                    <a:pt x="690" y="111"/>
                    <a:pt x="690" y="111"/>
                  </a:cubicBezTo>
                  <a:cubicBezTo>
                    <a:pt x="690" y="107"/>
                    <a:pt x="692" y="105"/>
                    <a:pt x="693" y="103"/>
                  </a:cubicBezTo>
                  <a:cubicBezTo>
                    <a:pt x="692" y="102"/>
                    <a:pt x="692" y="101"/>
                    <a:pt x="692" y="100"/>
                  </a:cubicBezTo>
                  <a:cubicBezTo>
                    <a:pt x="692" y="94"/>
                    <a:pt x="694" y="89"/>
                    <a:pt x="696" y="86"/>
                  </a:cubicBezTo>
                  <a:cubicBezTo>
                    <a:pt x="697" y="83"/>
                    <a:pt x="697" y="82"/>
                    <a:pt x="698" y="80"/>
                  </a:cubicBezTo>
                  <a:cubicBezTo>
                    <a:pt x="697" y="80"/>
                    <a:pt x="697" y="80"/>
                    <a:pt x="697" y="80"/>
                  </a:cubicBezTo>
                  <a:cubicBezTo>
                    <a:pt x="687" y="70"/>
                    <a:pt x="687" y="70"/>
                    <a:pt x="687" y="70"/>
                  </a:cubicBezTo>
                  <a:cubicBezTo>
                    <a:pt x="687" y="69"/>
                    <a:pt x="687" y="69"/>
                    <a:pt x="687" y="69"/>
                  </a:cubicBezTo>
                  <a:cubicBezTo>
                    <a:pt x="690" y="64"/>
                    <a:pt x="694" y="62"/>
                    <a:pt x="697" y="61"/>
                  </a:cubicBezTo>
                  <a:cubicBezTo>
                    <a:pt x="698" y="60"/>
                    <a:pt x="700" y="60"/>
                    <a:pt x="700" y="59"/>
                  </a:cubicBezTo>
                  <a:cubicBezTo>
                    <a:pt x="701" y="58"/>
                    <a:pt x="702" y="56"/>
                    <a:pt x="702" y="52"/>
                  </a:cubicBezTo>
                  <a:cubicBezTo>
                    <a:pt x="702" y="49"/>
                    <a:pt x="702" y="45"/>
                    <a:pt x="704" y="41"/>
                  </a:cubicBezTo>
                  <a:cubicBezTo>
                    <a:pt x="705" y="38"/>
                    <a:pt x="707" y="35"/>
                    <a:pt x="708" y="33"/>
                  </a:cubicBezTo>
                  <a:cubicBezTo>
                    <a:pt x="710" y="31"/>
                    <a:pt x="710" y="30"/>
                    <a:pt x="710" y="30"/>
                  </a:cubicBezTo>
                  <a:cubicBezTo>
                    <a:pt x="710" y="26"/>
                    <a:pt x="710" y="24"/>
                    <a:pt x="709" y="20"/>
                  </a:cubicBezTo>
                  <a:close/>
                  <a:moveTo>
                    <a:pt x="470" y="484"/>
                  </a:moveTo>
                  <a:cubicBezTo>
                    <a:pt x="470" y="484"/>
                    <a:pt x="469" y="484"/>
                    <a:pt x="469" y="484"/>
                  </a:cubicBezTo>
                  <a:cubicBezTo>
                    <a:pt x="469" y="484"/>
                    <a:pt x="469" y="484"/>
                    <a:pt x="469" y="484"/>
                  </a:cubicBezTo>
                  <a:cubicBezTo>
                    <a:pt x="468" y="486"/>
                    <a:pt x="468" y="487"/>
                    <a:pt x="468" y="488"/>
                  </a:cubicBezTo>
                  <a:cubicBezTo>
                    <a:pt x="468" y="489"/>
                    <a:pt x="467" y="491"/>
                    <a:pt x="467" y="492"/>
                  </a:cubicBezTo>
                  <a:cubicBezTo>
                    <a:pt x="466" y="494"/>
                    <a:pt x="466" y="495"/>
                    <a:pt x="466" y="496"/>
                  </a:cubicBezTo>
                  <a:cubicBezTo>
                    <a:pt x="466" y="498"/>
                    <a:pt x="466" y="499"/>
                    <a:pt x="467" y="501"/>
                  </a:cubicBezTo>
                  <a:cubicBezTo>
                    <a:pt x="467" y="503"/>
                    <a:pt x="468" y="505"/>
                    <a:pt x="468" y="508"/>
                  </a:cubicBezTo>
                  <a:cubicBezTo>
                    <a:pt x="468" y="510"/>
                    <a:pt x="467" y="511"/>
                    <a:pt x="467" y="512"/>
                  </a:cubicBezTo>
                  <a:cubicBezTo>
                    <a:pt x="467" y="513"/>
                    <a:pt x="467" y="513"/>
                    <a:pt x="467" y="514"/>
                  </a:cubicBezTo>
                  <a:cubicBezTo>
                    <a:pt x="467" y="514"/>
                    <a:pt x="467" y="514"/>
                    <a:pt x="467" y="514"/>
                  </a:cubicBezTo>
                  <a:cubicBezTo>
                    <a:pt x="467" y="516"/>
                    <a:pt x="468" y="520"/>
                    <a:pt x="465" y="523"/>
                  </a:cubicBezTo>
                  <a:cubicBezTo>
                    <a:pt x="464" y="525"/>
                    <a:pt x="461" y="526"/>
                    <a:pt x="459" y="526"/>
                  </a:cubicBezTo>
                  <a:cubicBezTo>
                    <a:pt x="450" y="526"/>
                    <a:pt x="445" y="519"/>
                    <a:pt x="442" y="515"/>
                  </a:cubicBezTo>
                  <a:cubicBezTo>
                    <a:pt x="442" y="514"/>
                    <a:pt x="441" y="513"/>
                    <a:pt x="441" y="512"/>
                  </a:cubicBezTo>
                  <a:cubicBezTo>
                    <a:pt x="440" y="511"/>
                    <a:pt x="439" y="510"/>
                    <a:pt x="438" y="509"/>
                  </a:cubicBezTo>
                  <a:cubicBezTo>
                    <a:pt x="435" y="505"/>
                    <a:pt x="431" y="501"/>
                    <a:pt x="431" y="493"/>
                  </a:cubicBezTo>
                  <a:cubicBezTo>
                    <a:pt x="431" y="488"/>
                    <a:pt x="433" y="485"/>
                    <a:pt x="434" y="483"/>
                  </a:cubicBezTo>
                  <a:cubicBezTo>
                    <a:pt x="435" y="481"/>
                    <a:pt x="435" y="480"/>
                    <a:pt x="435" y="480"/>
                  </a:cubicBezTo>
                  <a:cubicBezTo>
                    <a:pt x="435" y="475"/>
                    <a:pt x="435" y="475"/>
                    <a:pt x="435" y="475"/>
                  </a:cubicBezTo>
                  <a:cubicBezTo>
                    <a:pt x="435" y="467"/>
                    <a:pt x="442" y="464"/>
                    <a:pt x="445" y="463"/>
                  </a:cubicBezTo>
                  <a:cubicBezTo>
                    <a:pt x="446" y="463"/>
                    <a:pt x="447" y="462"/>
                    <a:pt x="447" y="462"/>
                  </a:cubicBezTo>
                  <a:cubicBezTo>
                    <a:pt x="447" y="462"/>
                    <a:pt x="447" y="463"/>
                    <a:pt x="446" y="463"/>
                  </a:cubicBezTo>
                  <a:cubicBezTo>
                    <a:pt x="449" y="459"/>
                    <a:pt x="449" y="459"/>
                    <a:pt x="449" y="459"/>
                  </a:cubicBezTo>
                  <a:cubicBezTo>
                    <a:pt x="450" y="458"/>
                    <a:pt x="450" y="458"/>
                    <a:pt x="450" y="458"/>
                  </a:cubicBezTo>
                  <a:cubicBezTo>
                    <a:pt x="453" y="456"/>
                    <a:pt x="457" y="453"/>
                    <a:pt x="462" y="453"/>
                  </a:cubicBezTo>
                  <a:cubicBezTo>
                    <a:pt x="471" y="453"/>
                    <a:pt x="474" y="460"/>
                    <a:pt x="476" y="464"/>
                  </a:cubicBezTo>
                  <a:cubicBezTo>
                    <a:pt x="477" y="466"/>
                    <a:pt x="478" y="467"/>
                    <a:pt x="479" y="468"/>
                  </a:cubicBezTo>
                  <a:cubicBezTo>
                    <a:pt x="481" y="480"/>
                    <a:pt x="481" y="480"/>
                    <a:pt x="481" y="480"/>
                  </a:cubicBezTo>
                  <a:cubicBezTo>
                    <a:pt x="477" y="484"/>
                    <a:pt x="473" y="484"/>
                    <a:pt x="470" y="48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8690A998-1163-4688-9B98-60101B171F73}"/>
                </a:ext>
              </a:extLst>
            </p:cNvPr>
            <p:cNvSpPr>
              <a:spLocks/>
            </p:cNvSpPr>
            <p:nvPr/>
          </p:nvSpPr>
          <p:spPr bwMode="auto">
            <a:xfrm>
              <a:off x="9855432" y="4191289"/>
              <a:ext cx="933839" cy="622286"/>
            </a:xfrm>
            <a:custGeom>
              <a:avLst/>
              <a:gdLst>
                <a:gd name="T0" fmla="*/ 410 w 490"/>
                <a:gd name="T1" fmla="*/ 196 h 327"/>
                <a:gd name="T2" fmla="*/ 400 w 490"/>
                <a:gd name="T3" fmla="*/ 179 h 327"/>
                <a:gd name="T4" fmla="*/ 391 w 490"/>
                <a:gd name="T5" fmla="*/ 139 h 327"/>
                <a:gd name="T6" fmla="*/ 356 w 490"/>
                <a:gd name="T7" fmla="*/ 137 h 327"/>
                <a:gd name="T8" fmla="*/ 319 w 490"/>
                <a:gd name="T9" fmla="*/ 140 h 327"/>
                <a:gd name="T10" fmla="*/ 311 w 490"/>
                <a:gd name="T11" fmla="*/ 137 h 327"/>
                <a:gd name="T12" fmla="*/ 300 w 490"/>
                <a:gd name="T13" fmla="*/ 141 h 327"/>
                <a:gd name="T14" fmla="*/ 287 w 490"/>
                <a:gd name="T15" fmla="*/ 139 h 327"/>
                <a:gd name="T16" fmla="*/ 273 w 490"/>
                <a:gd name="T17" fmla="*/ 137 h 327"/>
                <a:gd name="T18" fmla="*/ 253 w 490"/>
                <a:gd name="T19" fmla="*/ 126 h 327"/>
                <a:gd name="T20" fmla="*/ 229 w 490"/>
                <a:gd name="T21" fmla="*/ 129 h 327"/>
                <a:gd name="T22" fmla="*/ 219 w 490"/>
                <a:gd name="T23" fmla="*/ 144 h 327"/>
                <a:gd name="T24" fmla="*/ 194 w 490"/>
                <a:gd name="T25" fmla="*/ 135 h 327"/>
                <a:gd name="T26" fmla="*/ 176 w 490"/>
                <a:gd name="T27" fmla="*/ 116 h 327"/>
                <a:gd name="T28" fmla="*/ 158 w 490"/>
                <a:gd name="T29" fmla="*/ 100 h 327"/>
                <a:gd name="T30" fmla="*/ 150 w 490"/>
                <a:gd name="T31" fmla="*/ 94 h 327"/>
                <a:gd name="T32" fmla="*/ 135 w 490"/>
                <a:gd name="T33" fmla="*/ 82 h 327"/>
                <a:gd name="T34" fmla="*/ 127 w 490"/>
                <a:gd name="T35" fmla="*/ 75 h 327"/>
                <a:gd name="T36" fmla="*/ 116 w 490"/>
                <a:gd name="T37" fmla="*/ 45 h 327"/>
                <a:gd name="T38" fmla="*/ 105 w 490"/>
                <a:gd name="T39" fmla="*/ 42 h 327"/>
                <a:gd name="T40" fmla="*/ 72 w 490"/>
                <a:gd name="T41" fmla="*/ 37 h 327"/>
                <a:gd name="T42" fmla="*/ 67 w 490"/>
                <a:gd name="T43" fmla="*/ 19 h 327"/>
                <a:gd name="T44" fmla="*/ 57 w 490"/>
                <a:gd name="T45" fmla="*/ 9 h 327"/>
                <a:gd name="T46" fmla="*/ 45 w 490"/>
                <a:gd name="T47" fmla="*/ 5 h 327"/>
                <a:gd name="T48" fmla="*/ 26 w 490"/>
                <a:gd name="T49" fmla="*/ 10 h 327"/>
                <a:gd name="T50" fmla="*/ 2 w 490"/>
                <a:gd name="T51" fmla="*/ 0 h 327"/>
                <a:gd name="T52" fmla="*/ 22 w 490"/>
                <a:gd name="T53" fmla="*/ 290 h 327"/>
                <a:gd name="T54" fmla="*/ 34 w 490"/>
                <a:gd name="T55" fmla="*/ 288 h 327"/>
                <a:gd name="T56" fmla="*/ 66 w 490"/>
                <a:gd name="T57" fmla="*/ 295 h 327"/>
                <a:gd name="T58" fmla="*/ 108 w 490"/>
                <a:gd name="T59" fmla="*/ 313 h 327"/>
                <a:gd name="T60" fmla="*/ 127 w 490"/>
                <a:gd name="T61" fmla="*/ 321 h 327"/>
                <a:gd name="T62" fmla="*/ 144 w 490"/>
                <a:gd name="T63" fmla="*/ 321 h 327"/>
                <a:gd name="T64" fmla="*/ 171 w 490"/>
                <a:gd name="T65" fmla="*/ 299 h 327"/>
                <a:gd name="T66" fmla="*/ 188 w 490"/>
                <a:gd name="T67" fmla="*/ 275 h 327"/>
                <a:gd name="T68" fmla="*/ 209 w 490"/>
                <a:gd name="T69" fmla="*/ 262 h 327"/>
                <a:gd name="T70" fmla="*/ 231 w 490"/>
                <a:gd name="T71" fmla="*/ 265 h 327"/>
                <a:gd name="T72" fmla="*/ 237 w 490"/>
                <a:gd name="T73" fmla="*/ 295 h 327"/>
                <a:gd name="T74" fmla="*/ 248 w 490"/>
                <a:gd name="T75" fmla="*/ 295 h 327"/>
                <a:gd name="T76" fmla="*/ 256 w 490"/>
                <a:gd name="T77" fmla="*/ 308 h 327"/>
                <a:gd name="T78" fmla="*/ 262 w 490"/>
                <a:gd name="T79" fmla="*/ 316 h 327"/>
                <a:gd name="T80" fmla="*/ 272 w 490"/>
                <a:gd name="T81" fmla="*/ 312 h 327"/>
                <a:gd name="T82" fmla="*/ 281 w 490"/>
                <a:gd name="T83" fmla="*/ 325 h 327"/>
                <a:gd name="T84" fmla="*/ 299 w 490"/>
                <a:gd name="T85" fmla="*/ 318 h 327"/>
                <a:gd name="T86" fmla="*/ 331 w 490"/>
                <a:gd name="T87" fmla="*/ 310 h 327"/>
                <a:gd name="T88" fmla="*/ 361 w 490"/>
                <a:gd name="T89" fmla="*/ 282 h 327"/>
                <a:gd name="T90" fmla="*/ 368 w 490"/>
                <a:gd name="T91" fmla="*/ 264 h 327"/>
                <a:gd name="T92" fmla="*/ 386 w 490"/>
                <a:gd name="T93" fmla="*/ 253 h 327"/>
                <a:gd name="T94" fmla="*/ 406 w 490"/>
                <a:gd name="T95" fmla="*/ 255 h 327"/>
                <a:gd name="T96" fmla="*/ 420 w 490"/>
                <a:gd name="T97" fmla="*/ 252 h 327"/>
                <a:gd name="T98" fmla="*/ 431 w 490"/>
                <a:gd name="T99" fmla="*/ 252 h 327"/>
                <a:gd name="T100" fmla="*/ 461 w 490"/>
                <a:gd name="T101" fmla="*/ 249 h 327"/>
                <a:gd name="T102" fmla="*/ 476 w 490"/>
                <a:gd name="T103" fmla="*/ 249 h 327"/>
                <a:gd name="T104" fmla="*/ 487 w 490"/>
                <a:gd name="T105" fmla="*/ 23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0" h="327">
                  <a:moveTo>
                    <a:pt x="425" y="203"/>
                  </a:moveTo>
                  <a:cubicBezTo>
                    <a:pt x="421" y="202"/>
                    <a:pt x="419" y="201"/>
                    <a:pt x="417" y="199"/>
                  </a:cubicBezTo>
                  <a:cubicBezTo>
                    <a:pt x="415" y="198"/>
                    <a:pt x="413" y="197"/>
                    <a:pt x="411" y="196"/>
                  </a:cubicBezTo>
                  <a:cubicBezTo>
                    <a:pt x="410" y="196"/>
                    <a:pt x="410" y="196"/>
                    <a:pt x="410" y="196"/>
                  </a:cubicBezTo>
                  <a:cubicBezTo>
                    <a:pt x="409" y="196"/>
                    <a:pt x="407" y="195"/>
                    <a:pt x="405" y="194"/>
                  </a:cubicBezTo>
                  <a:cubicBezTo>
                    <a:pt x="402" y="192"/>
                    <a:pt x="399" y="189"/>
                    <a:pt x="399" y="184"/>
                  </a:cubicBezTo>
                  <a:cubicBezTo>
                    <a:pt x="399" y="182"/>
                    <a:pt x="399" y="181"/>
                    <a:pt x="399" y="180"/>
                  </a:cubicBezTo>
                  <a:cubicBezTo>
                    <a:pt x="400" y="179"/>
                    <a:pt x="400" y="179"/>
                    <a:pt x="400" y="179"/>
                  </a:cubicBezTo>
                  <a:cubicBezTo>
                    <a:pt x="400" y="176"/>
                    <a:pt x="399" y="174"/>
                    <a:pt x="397" y="171"/>
                  </a:cubicBezTo>
                  <a:cubicBezTo>
                    <a:pt x="395" y="167"/>
                    <a:pt x="392" y="163"/>
                    <a:pt x="392" y="156"/>
                  </a:cubicBezTo>
                  <a:cubicBezTo>
                    <a:pt x="392" y="147"/>
                    <a:pt x="392" y="147"/>
                    <a:pt x="392" y="147"/>
                  </a:cubicBezTo>
                  <a:cubicBezTo>
                    <a:pt x="392" y="142"/>
                    <a:pt x="392" y="140"/>
                    <a:pt x="391" y="139"/>
                  </a:cubicBezTo>
                  <a:cubicBezTo>
                    <a:pt x="390" y="139"/>
                    <a:pt x="390" y="139"/>
                    <a:pt x="390" y="139"/>
                  </a:cubicBezTo>
                  <a:cubicBezTo>
                    <a:pt x="388" y="137"/>
                    <a:pt x="386" y="136"/>
                    <a:pt x="385" y="135"/>
                  </a:cubicBezTo>
                  <a:cubicBezTo>
                    <a:pt x="382" y="134"/>
                    <a:pt x="378" y="134"/>
                    <a:pt x="373" y="134"/>
                  </a:cubicBezTo>
                  <a:cubicBezTo>
                    <a:pt x="367" y="134"/>
                    <a:pt x="362" y="135"/>
                    <a:pt x="356" y="137"/>
                  </a:cubicBezTo>
                  <a:cubicBezTo>
                    <a:pt x="354" y="137"/>
                    <a:pt x="353" y="138"/>
                    <a:pt x="351" y="138"/>
                  </a:cubicBezTo>
                  <a:cubicBezTo>
                    <a:pt x="350" y="141"/>
                    <a:pt x="347" y="146"/>
                    <a:pt x="341" y="146"/>
                  </a:cubicBezTo>
                  <a:cubicBezTo>
                    <a:pt x="333" y="146"/>
                    <a:pt x="328" y="144"/>
                    <a:pt x="323" y="142"/>
                  </a:cubicBezTo>
                  <a:cubicBezTo>
                    <a:pt x="322" y="141"/>
                    <a:pt x="321" y="141"/>
                    <a:pt x="319" y="140"/>
                  </a:cubicBezTo>
                  <a:cubicBezTo>
                    <a:pt x="318" y="140"/>
                    <a:pt x="317" y="139"/>
                    <a:pt x="316" y="139"/>
                  </a:cubicBezTo>
                  <a:cubicBezTo>
                    <a:pt x="315" y="138"/>
                    <a:pt x="314" y="138"/>
                    <a:pt x="314" y="137"/>
                  </a:cubicBezTo>
                  <a:cubicBezTo>
                    <a:pt x="314" y="137"/>
                    <a:pt x="314" y="137"/>
                    <a:pt x="314" y="137"/>
                  </a:cubicBezTo>
                  <a:cubicBezTo>
                    <a:pt x="311" y="137"/>
                    <a:pt x="311" y="137"/>
                    <a:pt x="311" y="137"/>
                  </a:cubicBezTo>
                  <a:cubicBezTo>
                    <a:pt x="311" y="137"/>
                    <a:pt x="310" y="137"/>
                    <a:pt x="309" y="137"/>
                  </a:cubicBezTo>
                  <a:cubicBezTo>
                    <a:pt x="306" y="141"/>
                    <a:pt x="306" y="141"/>
                    <a:pt x="306" y="141"/>
                  </a:cubicBezTo>
                  <a:cubicBezTo>
                    <a:pt x="303" y="141"/>
                    <a:pt x="303" y="141"/>
                    <a:pt x="303" y="141"/>
                  </a:cubicBezTo>
                  <a:cubicBezTo>
                    <a:pt x="302" y="141"/>
                    <a:pt x="301" y="141"/>
                    <a:pt x="300" y="141"/>
                  </a:cubicBezTo>
                  <a:cubicBezTo>
                    <a:pt x="297" y="141"/>
                    <a:pt x="293" y="141"/>
                    <a:pt x="289" y="140"/>
                  </a:cubicBezTo>
                  <a:cubicBezTo>
                    <a:pt x="288" y="139"/>
                    <a:pt x="288" y="139"/>
                    <a:pt x="288" y="139"/>
                  </a:cubicBezTo>
                  <a:cubicBezTo>
                    <a:pt x="287" y="139"/>
                    <a:pt x="287" y="139"/>
                    <a:pt x="287" y="139"/>
                  </a:cubicBezTo>
                  <a:cubicBezTo>
                    <a:pt x="287" y="139"/>
                    <a:pt x="287" y="139"/>
                    <a:pt x="287" y="139"/>
                  </a:cubicBezTo>
                  <a:cubicBezTo>
                    <a:pt x="287" y="138"/>
                    <a:pt x="286" y="138"/>
                    <a:pt x="285" y="138"/>
                  </a:cubicBezTo>
                  <a:cubicBezTo>
                    <a:pt x="285" y="138"/>
                    <a:pt x="284" y="138"/>
                    <a:pt x="283" y="138"/>
                  </a:cubicBezTo>
                  <a:cubicBezTo>
                    <a:pt x="280" y="138"/>
                    <a:pt x="278" y="137"/>
                    <a:pt x="277" y="136"/>
                  </a:cubicBezTo>
                  <a:cubicBezTo>
                    <a:pt x="275" y="137"/>
                    <a:pt x="274" y="137"/>
                    <a:pt x="273" y="137"/>
                  </a:cubicBezTo>
                  <a:cubicBezTo>
                    <a:pt x="269" y="137"/>
                    <a:pt x="266" y="136"/>
                    <a:pt x="264" y="134"/>
                  </a:cubicBezTo>
                  <a:cubicBezTo>
                    <a:pt x="261" y="133"/>
                    <a:pt x="259" y="131"/>
                    <a:pt x="258" y="129"/>
                  </a:cubicBezTo>
                  <a:cubicBezTo>
                    <a:pt x="256" y="128"/>
                    <a:pt x="255" y="127"/>
                    <a:pt x="254" y="126"/>
                  </a:cubicBezTo>
                  <a:cubicBezTo>
                    <a:pt x="254" y="126"/>
                    <a:pt x="253" y="126"/>
                    <a:pt x="253" y="126"/>
                  </a:cubicBezTo>
                  <a:cubicBezTo>
                    <a:pt x="252" y="127"/>
                    <a:pt x="249" y="129"/>
                    <a:pt x="245" y="129"/>
                  </a:cubicBezTo>
                  <a:cubicBezTo>
                    <a:pt x="242" y="129"/>
                    <a:pt x="240" y="128"/>
                    <a:pt x="238" y="128"/>
                  </a:cubicBezTo>
                  <a:cubicBezTo>
                    <a:pt x="236" y="128"/>
                    <a:pt x="234" y="127"/>
                    <a:pt x="233" y="127"/>
                  </a:cubicBezTo>
                  <a:cubicBezTo>
                    <a:pt x="231" y="127"/>
                    <a:pt x="229" y="129"/>
                    <a:pt x="229" y="129"/>
                  </a:cubicBezTo>
                  <a:cubicBezTo>
                    <a:pt x="229" y="130"/>
                    <a:pt x="229" y="130"/>
                    <a:pt x="229" y="130"/>
                  </a:cubicBezTo>
                  <a:cubicBezTo>
                    <a:pt x="230" y="131"/>
                    <a:pt x="230" y="132"/>
                    <a:pt x="231" y="134"/>
                  </a:cubicBezTo>
                  <a:cubicBezTo>
                    <a:pt x="225" y="143"/>
                    <a:pt x="225" y="143"/>
                    <a:pt x="225" y="143"/>
                  </a:cubicBezTo>
                  <a:cubicBezTo>
                    <a:pt x="223" y="144"/>
                    <a:pt x="221" y="144"/>
                    <a:pt x="219" y="144"/>
                  </a:cubicBezTo>
                  <a:cubicBezTo>
                    <a:pt x="218" y="145"/>
                    <a:pt x="215" y="146"/>
                    <a:pt x="213" y="146"/>
                  </a:cubicBezTo>
                  <a:cubicBezTo>
                    <a:pt x="208" y="146"/>
                    <a:pt x="204" y="144"/>
                    <a:pt x="201" y="142"/>
                  </a:cubicBezTo>
                  <a:cubicBezTo>
                    <a:pt x="199" y="141"/>
                    <a:pt x="198" y="139"/>
                    <a:pt x="196" y="138"/>
                  </a:cubicBezTo>
                  <a:cubicBezTo>
                    <a:pt x="195" y="137"/>
                    <a:pt x="195" y="136"/>
                    <a:pt x="194" y="135"/>
                  </a:cubicBezTo>
                  <a:cubicBezTo>
                    <a:pt x="187" y="130"/>
                    <a:pt x="184" y="125"/>
                    <a:pt x="180" y="120"/>
                  </a:cubicBezTo>
                  <a:cubicBezTo>
                    <a:pt x="180" y="119"/>
                    <a:pt x="180" y="118"/>
                    <a:pt x="179" y="118"/>
                  </a:cubicBezTo>
                  <a:cubicBezTo>
                    <a:pt x="179" y="118"/>
                    <a:pt x="179" y="118"/>
                    <a:pt x="179" y="118"/>
                  </a:cubicBezTo>
                  <a:cubicBezTo>
                    <a:pt x="178" y="117"/>
                    <a:pt x="177" y="117"/>
                    <a:pt x="176" y="116"/>
                  </a:cubicBezTo>
                  <a:cubicBezTo>
                    <a:pt x="175" y="115"/>
                    <a:pt x="173" y="113"/>
                    <a:pt x="172" y="111"/>
                  </a:cubicBezTo>
                  <a:cubicBezTo>
                    <a:pt x="170" y="108"/>
                    <a:pt x="168" y="106"/>
                    <a:pt x="165" y="105"/>
                  </a:cubicBezTo>
                  <a:cubicBezTo>
                    <a:pt x="164" y="104"/>
                    <a:pt x="163" y="103"/>
                    <a:pt x="162" y="102"/>
                  </a:cubicBezTo>
                  <a:cubicBezTo>
                    <a:pt x="161" y="102"/>
                    <a:pt x="159" y="101"/>
                    <a:pt x="158" y="100"/>
                  </a:cubicBezTo>
                  <a:cubicBezTo>
                    <a:pt x="158" y="100"/>
                    <a:pt x="158" y="100"/>
                    <a:pt x="158" y="100"/>
                  </a:cubicBezTo>
                  <a:cubicBezTo>
                    <a:pt x="157" y="100"/>
                    <a:pt x="157" y="100"/>
                    <a:pt x="157" y="100"/>
                  </a:cubicBezTo>
                  <a:cubicBezTo>
                    <a:pt x="155" y="98"/>
                    <a:pt x="154" y="97"/>
                    <a:pt x="152" y="96"/>
                  </a:cubicBezTo>
                  <a:cubicBezTo>
                    <a:pt x="152" y="95"/>
                    <a:pt x="151" y="94"/>
                    <a:pt x="150" y="94"/>
                  </a:cubicBezTo>
                  <a:cubicBezTo>
                    <a:pt x="150" y="93"/>
                    <a:pt x="149" y="93"/>
                    <a:pt x="148" y="93"/>
                  </a:cubicBezTo>
                  <a:cubicBezTo>
                    <a:pt x="148" y="93"/>
                    <a:pt x="148" y="93"/>
                    <a:pt x="147" y="93"/>
                  </a:cubicBezTo>
                  <a:cubicBezTo>
                    <a:pt x="143" y="92"/>
                    <a:pt x="141" y="91"/>
                    <a:pt x="139" y="90"/>
                  </a:cubicBezTo>
                  <a:cubicBezTo>
                    <a:pt x="136" y="88"/>
                    <a:pt x="135" y="85"/>
                    <a:pt x="135" y="82"/>
                  </a:cubicBezTo>
                  <a:cubicBezTo>
                    <a:pt x="135" y="80"/>
                    <a:pt x="135" y="80"/>
                    <a:pt x="135" y="80"/>
                  </a:cubicBezTo>
                  <a:cubicBezTo>
                    <a:pt x="135" y="80"/>
                    <a:pt x="135" y="80"/>
                    <a:pt x="135" y="80"/>
                  </a:cubicBezTo>
                  <a:cubicBezTo>
                    <a:pt x="134" y="79"/>
                    <a:pt x="132" y="79"/>
                    <a:pt x="131" y="78"/>
                  </a:cubicBezTo>
                  <a:cubicBezTo>
                    <a:pt x="130" y="77"/>
                    <a:pt x="128" y="76"/>
                    <a:pt x="127" y="75"/>
                  </a:cubicBezTo>
                  <a:cubicBezTo>
                    <a:pt x="120" y="68"/>
                    <a:pt x="120" y="60"/>
                    <a:pt x="120" y="52"/>
                  </a:cubicBezTo>
                  <a:cubicBezTo>
                    <a:pt x="120" y="50"/>
                    <a:pt x="120" y="49"/>
                    <a:pt x="121" y="47"/>
                  </a:cubicBezTo>
                  <a:cubicBezTo>
                    <a:pt x="121" y="47"/>
                    <a:pt x="120" y="47"/>
                    <a:pt x="120" y="47"/>
                  </a:cubicBezTo>
                  <a:cubicBezTo>
                    <a:pt x="119" y="46"/>
                    <a:pt x="118" y="45"/>
                    <a:pt x="116" y="45"/>
                  </a:cubicBezTo>
                  <a:cubicBezTo>
                    <a:pt x="116" y="45"/>
                    <a:pt x="115" y="45"/>
                    <a:pt x="115" y="44"/>
                  </a:cubicBezTo>
                  <a:cubicBezTo>
                    <a:pt x="114" y="44"/>
                    <a:pt x="114" y="44"/>
                    <a:pt x="114" y="44"/>
                  </a:cubicBezTo>
                  <a:cubicBezTo>
                    <a:pt x="113" y="44"/>
                    <a:pt x="112" y="44"/>
                    <a:pt x="111" y="43"/>
                  </a:cubicBezTo>
                  <a:cubicBezTo>
                    <a:pt x="109" y="43"/>
                    <a:pt x="107" y="43"/>
                    <a:pt x="105" y="42"/>
                  </a:cubicBezTo>
                  <a:cubicBezTo>
                    <a:pt x="103" y="41"/>
                    <a:pt x="101" y="40"/>
                    <a:pt x="100" y="39"/>
                  </a:cubicBezTo>
                  <a:cubicBezTo>
                    <a:pt x="98" y="50"/>
                    <a:pt x="90" y="51"/>
                    <a:pt x="88" y="51"/>
                  </a:cubicBezTo>
                  <a:cubicBezTo>
                    <a:pt x="85" y="51"/>
                    <a:pt x="83" y="50"/>
                    <a:pt x="81" y="49"/>
                  </a:cubicBezTo>
                  <a:cubicBezTo>
                    <a:pt x="76" y="47"/>
                    <a:pt x="74" y="41"/>
                    <a:pt x="72" y="37"/>
                  </a:cubicBezTo>
                  <a:cubicBezTo>
                    <a:pt x="72" y="36"/>
                    <a:pt x="72" y="34"/>
                    <a:pt x="71" y="33"/>
                  </a:cubicBezTo>
                  <a:cubicBezTo>
                    <a:pt x="71" y="33"/>
                    <a:pt x="71" y="33"/>
                    <a:pt x="70" y="32"/>
                  </a:cubicBezTo>
                  <a:cubicBezTo>
                    <a:pt x="69" y="30"/>
                    <a:pt x="66" y="27"/>
                    <a:pt x="66" y="22"/>
                  </a:cubicBezTo>
                  <a:cubicBezTo>
                    <a:pt x="66" y="21"/>
                    <a:pt x="66" y="20"/>
                    <a:pt x="67" y="19"/>
                  </a:cubicBezTo>
                  <a:cubicBezTo>
                    <a:pt x="65" y="18"/>
                    <a:pt x="64" y="18"/>
                    <a:pt x="62" y="16"/>
                  </a:cubicBezTo>
                  <a:cubicBezTo>
                    <a:pt x="62" y="16"/>
                    <a:pt x="62" y="16"/>
                    <a:pt x="62" y="16"/>
                  </a:cubicBezTo>
                  <a:cubicBezTo>
                    <a:pt x="60" y="14"/>
                    <a:pt x="58" y="12"/>
                    <a:pt x="58" y="10"/>
                  </a:cubicBezTo>
                  <a:cubicBezTo>
                    <a:pt x="57" y="9"/>
                    <a:pt x="57" y="9"/>
                    <a:pt x="57" y="9"/>
                  </a:cubicBezTo>
                  <a:cubicBezTo>
                    <a:pt x="55" y="7"/>
                    <a:pt x="53" y="4"/>
                    <a:pt x="52" y="4"/>
                  </a:cubicBezTo>
                  <a:cubicBezTo>
                    <a:pt x="51" y="4"/>
                    <a:pt x="51" y="4"/>
                    <a:pt x="50" y="4"/>
                  </a:cubicBezTo>
                  <a:cubicBezTo>
                    <a:pt x="49" y="5"/>
                    <a:pt x="49" y="5"/>
                    <a:pt x="48" y="5"/>
                  </a:cubicBezTo>
                  <a:cubicBezTo>
                    <a:pt x="47" y="5"/>
                    <a:pt x="46" y="5"/>
                    <a:pt x="45" y="5"/>
                  </a:cubicBezTo>
                  <a:cubicBezTo>
                    <a:pt x="42" y="5"/>
                    <a:pt x="39" y="4"/>
                    <a:pt x="37" y="3"/>
                  </a:cubicBezTo>
                  <a:cubicBezTo>
                    <a:pt x="37" y="3"/>
                    <a:pt x="37" y="3"/>
                    <a:pt x="37" y="3"/>
                  </a:cubicBezTo>
                  <a:cubicBezTo>
                    <a:pt x="35" y="6"/>
                    <a:pt x="32" y="10"/>
                    <a:pt x="26" y="10"/>
                  </a:cubicBezTo>
                  <a:cubicBezTo>
                    <a:pt x="26" y="10"/>
                    <a:pt x="26" y="10"/>
                    <a:pt x="26" y="10"/>
                  </a:cubicBezTo>
                  <a:cubicBezTo>
                    <a:pt x="26" y="10"/>
                    <a:pt x="26" y="10"/>
                    <a:pt x="26" y="10"/>
                  </a:cubicBezTo>
                  <a:cubicBezTo>
                    <a:pt x="19" y="10"/>
                    <a:pt x="15" y="7"/>
                    <a:pt x="12" y="5"/>
                  </a:cubicBezTo>
                  <a:cubicBezTo>
                    <a:pt x="10" y="3"/>
                    <a:pt x="9" y="2"/>
                    <a:pt x="7" y="1"/>
                  </a:cubicBezTo>
                  <a:cubicBezTo>
                    <a:pt x="5" y="1"/>
                    <a:pt x="4" y="1"/>
                    <a:pt x="2" y="0"/>
                  </a:cubicBezTo>
                  <a:cubicBezTo>
                    <a:pt x="2" y="0"/>
                    <a:pt x="1" y="0"/>
                    <a:pt x="1" y="0"/>
                  </a:cubicBezTo>
                  <a:cubicBezTo>
                    <a:pt x="0" y="273"/>
                    <a:pt x="0" y="273"/>
                    <a:pt x="0" y="273"/>
                  </a:cubicBezTo>
                  <a:cubicBezTo>
                    <a:pt x="7" y="275"/>
                    <a:pt x="12" y="279"/>
                    <a:pt x="18" y="286"/>
                  </a:cubicBezTo>
                  <a:cubicBezTo>
                    <a:pt x="19" y="287"/>
                    <a:pt x="21" y="289"/>
                    <a:pt x="22" y="290"/>
                  </a:cubicBezTo>
                  <a:cubicBezTo>
                    <a:pt x="22" y="291"/>
                    <a:pt x="23" y="291"/>
                    <a:pt x="23" y="292"/>
                  </a:cubicBezTo>
                  <a:cubicBezTo>
                    <a:pt x="25" y="290"/>
                    <a:pt x="28" y="288"/>
                    <a:pt x="32" y="288"/>
                  </a:cubicBezTo>
                  <a:cubicBezTo>
                    <a:pt x="33" y="288"/>
                    <a:pt x="33" y="288"/>
                    <a:pt x="33" y="288"/>
                  </a:cubicBezTo>
                  <a:cubicBezTo>
                    <a:pt x="34" y="288"/>
                    <a:pt x="34" y="288"/>
                    <a:pt x="34" y="288"/>
                  </a:cubicBezTo>
                  <a:cubicBezTo>
                    <a:pt x="35" y="287"/>
                    <a:pt x="37" y="285"/>
                    <a:pt x="40" y="285"/>
                  </a:cubicBezTo>
                  <a:cubicBezTo>
                    <a:pt x="50" y="285"/>
                    <a:pt x="56" y="289"/>
                    <a:pt x="62" y="294"/>
                  </a:cubicBezTo>
                  <a:cubicBezTo>
                    <a:pt x="63" y="294"/>
                    <a:pt x="64" y="295"/>
                    <a:pt x="64" y="296"/>
                  </a:cubicBezTo>
                  <a:cubicBezTo>
                    <a:pt x="65" y="295"/>
                    <a:pt x="65" y="295"/>
                    <a:pt x="66" y="295"/>
                  </a:cubicBezTo>
                  <a:cubicBezTo>
                    <a:pt x="68" y="294"/>
                    <a:pt x="70" y="293"/>
                    <a:pt x="74" y="293"/>
                  </a:cubicBezTo>
                  <a:cubicBezTo>
                    <a:pt x="85" y="293"/>
                    <a:pt x="91" y="299"/>
                    <a:pt x="96" y="305"/>
                  </a:cubicBezTo>
                  <a:cubicBezTo>
                    <a:pt x="98" y="307"/>
                    <a:pt x="100" y="309"/>
                    <a:pt x="103" y="311"/>
                  </a:cubicBezTo>
                  <a:cubicBezTo>
                    <a:pt x="104" y="312"/>
                    <a:pt x="105" y="312"/>
                    <a:pt x="108" y="313"/>
                  </a:cubicBezTo>
                  <a:cubicBezTo>
                    <a:pt x="110" y="313"/>
                    <a:pt x="112" y="313"/>
                    <a:pt x="115" y="315"/>
                  </a:cubicBezTo>
                  <a:cubicBezTo>
                    <a:pt x="119" y="317"/>
                    <a:pt x="121" y="319"/>
                    <a:pt x="123" y="321"/>
                  </a:cubicBezTo>
                  <a:cubicBezTo>
                    <a:pt x="123" y="321"/>
                    <a:pt x="123" y="321"/>
                    <a:pt x="124" y="322"/>
                  </a:cubicBezTo>
                  <a:cubicBezTo>
                    <a:pt x="124" y="321"/>
                    <a:pt x="125" y="321"/>
                    <a:pt x="127" y="321"/>
                  </a:cubicBezTo>
                  <a:cubicBezTo>
                    <a:pt x="132" y="321"/>
                    <a:pt x="136" y="324"/>
                    <a:pt x="139" y="327"/>
                  </a:cubicBezTo>
                  <a:cubicBezTo>
                    <a:pt x="139" y="327"/>
                    <a:pt x="139" y="327"/>
                    <a:pt x="140" y="327"/>
                  </a:cubicBezTo>
                  <a:cubicBezTo>
                    <a:pt x="140" y="325"/>
                    <a:pt x="141" y="324"/>
                    <a:pt x="143" y="322"/>
                  </a:cubicBezTo>
                  <a:cubicBezTo>
                    <a:pt x="144" y="321"/>
                    <a:pt x="144" y="321"/>
                    <a:pt x="144" y="321"/>
                  </a:cubicBezTo>
                  <a:cubicBezTo>
                    <a:pt x="146" y="319"/>
                    <a:pt x="148" y="319"/>
                    <a:pt x="149" y="318"/>
                  </a:cubicBezTo>
                  <a:cubicBezTo>
                    <a:pt x="149" y="318"/>
                    <a:pt x="150" y="318"/>
                    <a:pt x="150" y="318"/>
                  </a:cubicBezTo>
                  <a:cubicBezTo>
                    <a:pt x="153" y="316"/>
                    <a:pt x="155" y="314"/>
                    <a:pt x="157" y="311"/>
                  </a:cubicBezTo>
                  <a:cubicBezTo>
                    <a:pt x="160" y="307"/>
                    <a:pt x="164" y="303"/>
                    <a:pt x="171" y="299"/>
                  </a:cubicBezTo>
                  <a:cubicBezTo>
                    <a:pt x="177" y="297"/>
                    <a:pt x="181" y="294"/>
                    <a:pt x="186" y="292"/>
                  </a:cubicBezTo>
                  <a:cubicBezTo>
                    <a:pt x="184" y="290"/>
                    <a:pt x="182" y="287"/>
                    <a:pt x="182" y="284"/>
                  </a:cubicBezTo>
                  <a:cubicBezTo>
                    <a:pt x="182" y="278"/>
                    <a:pt x="187" y="276"/>
                    <a:pt x="188" y="275"/>
                  </a:cubicBezTo>
                  <a:cubicBezTo>
                    <a:pt x="188" y="275"/>
                    <a:pt x="188" y="275"/>
                    <a:pt x="188" y="275"/>
                  </a:cubicBezTo>
                  <a:cubicBezTo>
                    <a:pt x="189" y="274"/>
                    <a:pt x="189" y="274"/>
                    <a:pt x="189" y="274"/>
                  </a:cubicBezTo>
                  <a:cubicBezTo>
                    <a:pt x="191" y="272"/>
                    <a:pt x="194" y="270"/>
                    <a:pt x="197" y="268"/>
                  </a:cubicBezTo>
                  <a:cubicBezTo>
                    <a:pt x="200" y="266"/>
                    <a:pt x="203" y="265"/>
                    <a:pt x="205" y="264"/>
                  </a:cubicBezTo>
                  <a:cubicBezTo>
                    <a:pt x="206" y="264"/>
                    <a:pt x="207" y="263"/>
                    <a:pt x="209" y="262"/>
                  </a:cubicBezTo>
                  <a:cubicBezTo>
                    <a:pt x="209" y="262"/>
                    <a:pt x="209" y="262"/>
                    <a:pt x="209" y="262"/>
                  </a:cubicBezTo>
                  <a:cubicBezTo>
                    <a:pt x="211" y="260"/>
                    <a:pt x="213" y="256"/>
                    <a:pt x="219" y="256"/>
                  </a:cubicBezTo>
                  <a:cubicBezTo>
                    <a:pt x="226" y="256"/>
                    <a:pt x="229" y="261"/>
                    <a:pt x="230" y="263"/>
                  </a:cubicBezTo>
                  <a:cubicBezTo>
                    <a:pt x="230" y="264"/>
                    <a:pt x="230" y="264"/>
                    <a:pt x="231" y="265"/>
                  </a:cubicBezTo>
                  <a:cubicBezTo>
                    <a:pt x="234" y="269"/>
                    <a:pt x="238" y="274"/>
                    <a:pt x="238" y="282"/>
                  </a:cubicBezTo>
                  <a:cubicBezTo>
                    <a:pt x="238" y="288"/>
                    <a:pt x="236" y="292"/>
                    <a:pt x="234" y="295"/>
                  </a:cubicBezTo>
                  <a:cubicBezTo>
                    <a:pt x="235" y="295"/>
                    <a:pt x="236" y="295"/>
                    <a:pt x="237" y="295"/>
                  </a:cubicBezTo>
                  <a:cubicBezTo>
                    <a:pt x="237" y="295"/>
                    <a:pt x="237" y="295"/>
                    <a:pt x="237" y="295"/>
                  </a:cubicBezTo>
                  <a:cubicBezTo>
                    <a:pt x="243" y="296"/>
                    <a:pt x="243" y="296"/>
                    <a:pt x="243" y="296"/>
                  </a:cubicBezTo>
                  <a:cubicBezTo>
                    <a:pt x="243" y="296"/>
                    <a:pt x="243" y="296"/>
                    <a:pt x="243" y="296"/>
                  </a:cubicBezTo>
                  <a:cubicBezTo>
                    <a:pt x="244" y="296"/>
                    <a:pt x="246" y="295"/>
                    <a:pt x="248" y="295"/>
                  </a:cubicBezTo>
                  <a:cubicBezTo>
                    <a:pt x="248" y="295"/>
                    <a:pt x="248" y="295"/>
                    <a:pt x="248" y="295"/>
                  </a:cubicBezTo>
                  <a:cubicBezTo>
                    <a:pt x="256" y="303"/>
                    <a:pt x="256" y="303"/>
                    <a:pt x="256" y="303"/>
                  </a:cubicBezTo>
                  <a:cubicBezTo>
                    <a:pt x="256" y="301"/>
                    <a:pt x="255" y="300"/>
                    <a:pt x="255" y="299"/>
                  </a:cubicBezTo>
                  <a:cubicBezTo>
                    <a:pt x="256" y="301"/>
                    <a:pt x="257" y="303"/>
                    <a:pt x="257" y="304"/>
                  </a:cubicBezTo>
                  <a:cubicBezTo>
                    <a:pt x="257" y="306"/>
                    <a:pt x="256" y="307"/>
                    <a:pt x="256" y="308"/>
                  </a:cubicBezTo>
                  <a:cubicBezTo>
                    <a:pt x="256" y="308"/>
                    <a:pt x="256" y="309"/>
                    <a:pt x="257" y="309"/>
                  </a:cubicBezTo>
                  <a:cubicBezTo>
                    <a:pt x="257" y="310"/>
                    <a:pt x="258" y="310"/>
                    <a:pt x="259" y="311"/>
                  </a:cubicBezTo>
                  <a:cubicBezTo>
                    <a:pt x="260" y="313"/>
                    <a:pt x="260" y="313"/>
                    <a:pt x="260" y="313"/>
                  </a:cubicBezTo>
                  <a:cubicBezTo>
                    <a:pt x="261" y="314"/>
                    <a:pt x="262" y="315"/>
                    <a:pt x="262" y="316"/>
                  </a:cubicBezTo>
                  <a:cubicBezTo>
                    <a:pt x="262" y="316"/>
                    <a:pt x="262" y="316"/>
                    <a:pt x="262" y="316"/>
                  </a:cubicBezTo>
                  <a:cubicBezTo>
                    <a:pt x="263" y="316"/>
                    <a:pt x="263" y="316"/>
                    <a:pt x="263" y="316"/>
                  </a:cubicBezTo>
                  <a:cubicBezTo>
                    <a:pt x="263" y="316"/>
                    <a:pt x="263" y="315"/>
                    <a:pt x="263" y="315"/>
                  </a:cubicBezTo>
                  <a:cubicBezTo>
                    <a:pt x="265" y="314"/>
                    <a:pt x="268" y="312"/>
                    <a:pt x="272" y="312"/>
                  </a:cubicBezTo>
                  <a:cubicBezTo>
                    <a:pt x="274" y="312"/>
                    <a:pt x="280" y="313"/>
                    <a:pt x="281" y="321"/>
                  </a:cubicBezTo>
                  <a:cubicBezTo>
                    <a:pt x="281" y="322"/>
                    <a:pt x="281" y="322"/>
                    <a:pt x="281" y="322"/>
                  </a:cubicBezTo>
                  <a:cubicBezTo>
                    <a:pt x="281" y="325"/>
                    <a:pt x="281" y="325"/>
                    <a:pt x="281" y="325"/>
                  </a:cubicBezTo>
                  <a:cubicBezTo>
                    <a:pt x="281" y="325"/>
                    <a:pt x="281" y="325"/>
                    <a:pt x="281" y="325"/>
                  </a:cubicBezTo>
                  <a:cubicBezTo>
                    <a:pt x="281" y="326"/>
                    <a:pt x="281" y="326"/>
                    <a:pt x="281" y="326"/>
                  </a:cubicBezTo>
                  <a:cubicBezTo>
                    <a:pt x="283" y="325"/>
                    <a:pt x="286" y="325"/>
                    <a:pt x="288" y="325"/>
                  </a:cubicBezTo>
                  <a:cubicBezTo>
                    <a:pt x="294" y="318"/>
                    <a:pt x="294" y="318"/>
                    <a:pt x="294" y="318"/>
                  </a:cubicBezTo>
                  <a:cubicBezTo>
                    <a:pt x="299" y="318"/>
                    <a:pt x="299" y="318"/>
                    <a:pt x="299" y="318"/>
                  </a:cubicBezTo>
                  <a:cubicBezTo>
                    <a:pt x="303" y="318"/>
                    <a:pt x="305" y="317"/>
                    <a:pt x="310" y="315"/>
                  </a:cubicBezTo>
                  <a:cubicBezTo>
                    <a:pt x="311" y="314"/>
                    <a:pt x="313" y="314"/>
                    <a:pt x="315" y="313"/>
                  </a:cubicBezTo>
                  <a:cubicBezTo>
                    <a:pt x="319" y="312"/>
                    <a:pt x="322" y="311"/>
                    <a:pt x="325" y="311"/>
                  </a:cubicBezTo>
                  <a:cubicBezTo>
                    <a:pt x="327" y="311"/>
                    <a:pt x="329" y="311"/>
                    <a:pt x="331" y="310"/>
                  </a:cubicBezTo>
                  <a:cubicBezTo>
                    <a:pt x="333" y="310"/>
                    <a:pt x="333" y="309"/>
                    <a:pt x="335" y="307"/>
                  </a:cubicBezTo>
                  <a:cubicBezTo>
                    <a:pt x="336" y="307"/>
                    <a:pt x="337" y="306"/>
                    <a:pt x="338" y="305"/>
                  </a:cubicBezTo>
                  <a:cubicBezTo>
                    <a:pt x="344" y="300"/>
                    <a:pt x="347" y="297"/>
                    <a:pt x="354" y="290"/>
                  </a:cubicBezTo>
                  <a:cubicBezTo>
                    <a:pt x="357" y="287"/>
                    <a:pt x="359" y="285"/>
                    <a:pt x="361" y="282"/>
                  </a:cubicBezTo>
                  <a:cubicBezTo>
                    <a:pt x="359" y="281"/>
                    <a:pt x="359" y="281"/>
                    <a:pt x="359" y="281"/>
                  </a:cubicBezTo>
                  <a:cubicBezTo>
                    <a:pt x="359" y="280"/>
                    <a:pt x="359" y="280"/>
                    <a:pt x="359" y="280"/>
                  </a:cubicBezTo>
                  <a:cubicBezTo>
                    <a:pt x="359" y="272"/>
                    <a:pt x="364" y="269"/>
                    <a:pt x="368" y="267"/>
                  </a:cubicBezTo>
                  <a:cubicBezTo>
                    <a:pt x="368" y="266"/>
                    <a:pt x="368" y="265"/>
                    <a:pt x="368" y="264"/>
                  </a:cubicBezTo>
                  <a:cubicBezTo>
                    <a:pt x="368" y="262"/>
                    <a:pt x="368" y="262"/>
                    <a:pt x="368" y="262"/>
                  </a:cubicBezTo>
                  <a:cubicBezTo>
                    <a:pt x="374" y="255"/>
                    <a:pt x="374" y="255"/>
                    <a:pt x="374" y="255"/>
                  </a:cubicBezTo>
                  <a:cubicBezTo>
                    <a:pt x="375" y="255"/>
                    <a:pt x="376" y="255"/>
                    <a:pt x="377" y="255"/>
                  </a:cubicBezTo>
                  <a:cubicBezTo>
                    <a:pt x="380" y="254"/>
                    <a:pt x="382" y="253"/>
                    <a:pt x="386" y="253"/>
                  </a:cubicBezTo>
                  <a:cubicBezTo>
                    <a:pt x="390" y="253"/>
                    <a:pt x="392" y="255"/>
                    <a:pt x="393" y="257"/>
                  </a:cubicBezTo>
                  <a:cubicBezTo>
                    <a:pt x="397" y="257"/>
                    <a:pt x="397" y="256"/>
                    <a:pt x="397" y="256"/>
                  </a:cubicBezTo>
                  <a:cubicBezTo>
                    <a:pt x="409" y="255"/>
                    <a:pt x="409" y="255"/>
                    <a:pt x="409" y="255"/>
                  </a:cubicBezTo>
                  <a:cubicBezTo>
                    <a:pt x="408" y="255"/>
                    <a:pt x="407" y="255"/>
                    <a:pt x="406" y="255"/>
                  </a:cubicBezTo>
                  <a:cubicBezTo>
                    <a:pt x="407" y="255"/>
                    <a:pt x="408" y="255"/>
                    <a:pt x="409" y="254"/>
                  </a:cubicBezTo>
                  <a:cubicBezTo>
                    <a:pt x="411" y="254"/>
                    <a:pt x="412" y="253"/>
                    <a:pt x="414" y="253"/>
                  </a:cubicBezTo>
                  <a:cubicBezTo>
                    <a:pt x="415" y="253"/>
                    <a:pt x="417" y="253"/>
                    <a:pt x="418" y="252"/>
                  </a:cubicBezTo>
                  <a:cubicBezTo>
                    <a:pt x="419" y="252"/>
                    <a:pt x="420" y="252"/>
                    <a:pt x="420" y="252"/>
                  </a:cubicBezTo>
                  <a:cubicBezTo>
                    <a:pt x="420" y="252"/>
                    <a:pt x="420" y="252"/>
                    <a:pt x="419" y="253"/>
                  </a:cubicBezTo>
                  <a:cubicBezTo>
                    <a:pt x="431" y="253"/>
                    <a:pt x="431" y="253"/>
                    <a:pt x="431" y="253"/>
                  </a:cubicBezTo>
                  <a:cubicBezTo>
                    <a:pt x="431" y="253"/>
                    <a:pt x="430" y="252"/>
                    <a:pt x="429" y="252"/>
                  </a:cubicBezTo>
                  <a:cubicBezTo>
                    <a:pt x="430" y="252"/>
                    <a:pt x="431" y="252"/>
                    <a:pt x="431" y="252"/>
                  </a:cubicBezTo>
                  <a:cubicBezTo>
                    <a:pt x="435" y="252"/>
                    <a:pt x="438" y="251"/>
                    <a:pt x="441" y="250"/>
                  </a:cubicBezTo>
                  <a:cubicBezTo>
                    <a:pt x="445" y="250"/>
                    <a:pt x="449" y="249"/>
                    <a:pt x="454" y="249"/>
                  </a:cubicBezTo>
                  <a:cubicBezTo>
                    <a:pt x="455" y="249"/>
                    <a:pt x="457" y="249"/>
                    <a:pt x="458" y="249"/>
                  </a:cubicBezTo>
                  <a:cubicBezTo>
                    <a:pt x="459" y="249"/>
                    <a:pt x="460" y="249"/>
                    <a:pt x="461" y="249"/>
                  </a:cubicBezTo>
                  <a:cubicBezTo>
                    <a:pt x="464" y="249"/>
                    <a:pt x="466" y="249"/>
                    <a:pt x="467" y="250"/>
                  </a:cubicBezTo>
                  <a:cubicBezTo>
                    <a:pt x="468" y="250"/>
                    <a:pt x="468" y="250"/>
                    <a:pt x="468" y="250"/>
                  </a:cubicBezTo>
                  <a:cubicBezTo>
                    <a:pt x="471" y="250"/>
                    <a:pt x="472" y="250"/>
                    <a:pt x="474" y="249"/>
                  </a:cubicBezTo>
                  <a:cubicBezTo>
                    <a:pt x="475" y="249"/>
                    <a:pt x="476" y="249"/>
                    <a:pt x="476" y="249"/>
                  </a:cubicBezTo>
                  <a:cubicBezTo>
                    <a:pt x="479" y="249"/>
                    <a:pt x="479" y="249"/>
                    <a:pt x="479" y="249"/>
                  </a:cubicBezTo>
                  <a:cubicBezTo>
                    <a:pt x="480" y="248"/>
                    <a:pt x="481" y="248"/>
                    <a:pt x="482" y="247"/>
                  </a:cubicBezTo>
                  <a:cubicBezTo>
                    <a:pt x="487" y="245"/>
                    <a:pt x="489" y="244"/>
                    <a:pt x="490" y="243"/>
                  </a:cubicBezTo>
                  <a:cubicBezTo>
                    <a:pt x="488" y="240"/>
                    <a:pt x="487" y="237"/>
                    <a:pt x="487" y="235"/>
                  </a:cubicBezTo>
                  <a:lnTo>
                    <a:pt x="425" y="203"/>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291328AB-26BC-446C-AE7D-AE1C73F088F1}"/>
                </a:ext>
              </a:extLst>
            </p:cNvPr>
            <p:cNvSpPr>
              <a:spLocks/>
            </p:cNvSpPr>
            <p:nvPr/>
          </p:nvSpPr>
          <p:spPr bwMode="auto">
            <a:xfrm>
              <a:off x="10256110" y="5114213"/>
              <a:ext cx="378059" cy="396001"/>
            </a:xfrm>
            <a:custGeom>
              <a:avLst/>
              <a:gdLst>
                <a:gd name="T0" fmla="*/ 197 w 198"/>
                <a:gd name="T1" fmla="*/ 57 h 207"/>
                <a:gd name="T2" fmla="*/ 195 w 198"/>
                <a:gd name="T3" fmla="*/ 42 h 207"/>
                <a:gd name="T4" fmla="*/ 196 w 198"/>
                <a:gd name="T5" fmla="*/ 35 h 207"/>
                <a:gd name="T6" fmla="*/ 194 w 198"/>
                <a:gd name="T7" fmla="*/ 27 h 207"/>
                <a:gd name="T8" fmla="*/ 193 w 198"/>
                <a:gd name="T9" fmla="*/ 17 h 207"/>
                <a:gd name="T10" fmla="*/ 190 w 198"/>
                <a:gd name="T11" fmla="*/ 4 h 207"/>
                <a:gd name="T12" fmla="*/ 167 w 198"/>
                <a:gd name="T13" fmla="*/ 11 h 207"/>
                <a:gd name="T14" fmla="*/ 143 w 198"/>
                <a:gd name="T15" fmla="*/ 19 h 207"/>
                <a:gd name="T16" fmla="*/ 132 w 198"/>
                <a:gd name="T17" fmla="*/ 22 h 207"/>
                <a:gd name="T18" fmla="*/ 131 w 198"/>
                <a:gd name="T19" fmla="*/ 40 h 207"/>
                <a:gd name="T20" fmla="*/ 120 w 198"/>
                <a:gd name="T21" fmla="*/ 34 h 207"/>
                <a:gd name="T22" fmla="*/ 113 w 198"/>
                <a:gd name="T23" fmla="*/ 27 h 207"/>
                <a:gd name="T24" fmla="*/ 113 w 198"/>
                <a:gd name="T25" fmla="*/ 30 h 207"/>
                <a:gd name="T26" fmla="*/ 96 w 198"/>
                <a:gd name="T27" fmla="*/ 32 h 207"/>
                <a:gd name="T28" fmla="*/ 89 w 198"/>
                <a:gd name="T29" fmla="*/ 31 h 207"/>
                <a:gd name="T30" fmla="*/ 69 w 198"/>
                <a:gd name="T31" fmla="*/ 25 h 207"/>
                <a:gd name="T32" fmla="*/ 55 w 198"/>
                <a:gd name="T33" fmla="*/ 18 h 207"/>
                <a:gd name="T34" fmla="*/ 30 w 198"/>
                <a:gd name="T35" fmla="*/ 6 h 207"/>
                <a:gd name="T36" fmla="*/ 19 w 198"/>
                <a:gd name="T37" fmla="*/ 5 h 207"/>
                <a:gd name="T38" fmla="*/ 9 w 198"/>
                <a:gd name="T39" fmla="*/ 1 h 207"/>
                <a:gd name="T40" fmla="*/ 5 w 198"/>
                <a:gd name="T41" fmla="*/ 0 h 207"/>
                <a:gd name="T42" fmla="*/ 0 w 198"/>
                <a:gd name="T43" fmla="*/ 10 h 207"/>
                <a:gd name="T44" fmla="*/ 5 w 198"/>
                <a:gd name="T45" fmla="*/ 23 h 207"/>
                <a:gd name="T46" fmla="*/ 9 w 198"/>
                <a:gd name="T47" fmla="*/ 46 h 207"/>
                <a:gd name="T48" fmla="*/ 15 w 198"/>
                <a:gd name="T49" fmla="*/ 56 h 207"/>
                <a:gd name="T50" fmla="*/ 24 w 198"/>
                <a:gd name="T51" fmla="*/ 70 h 207"/>
                <a:gd name="T52" fmla="*/ 43 w 198"/>
                <a:gd name="T53" fmla="*/ 105 h 207"/>
                <a:gd name="T54" fmla="*/ 53 w 198"/>
                <a:gd name="T55" fmla="*/ 124 h 207"/>
                <a:gd name="T56" fmla="*/ 46 w 198"/>
                <a:gd name="T57" fmla="*/ 131 h 207"/>
                <a:gd name="T58" fmla="*/ 40 w 198"/>
                <a:gd name="T59" fmla="*/ 136 h 207"/>
                <a:gd name="T60" fmla="*/ 44 w 198"/>
                <a:gd name="T61" fmla="*/ 142 h 207"/>
                <a:gd name="T62" fmla="*/ 50 w 198"/>
                <a:gd name="T63" fmla="*/ 161 h 207"/>
                <a:gd name="T64" fmla="*/ 66 w 198"/>
                <a:gd name="T65" fmla="*/ 182 h 207"/>
                <a:gd name="T66" fmla="*/ 79 w 198"/>
                <a:gd name="T67" fmla="*/ 202 h 207"/>
                <a:gd name="T68" fmla="*/ 91 w 198"/>
                <a:gd name="T69" fmla="*/ 202 h 207"/>
                <a:gd name="T70" fmla="*/ 114 w 198"/>
                <a:gd name="T71" fmla="*/ 207 h 207"/>
                <a:gd name="T72" fmla="*/ 118 w 198"/>
                <a:gd name="T73" fmla="*/ 199 h 207"/>
                <a:gd name="T74" fmla="*/ 122 w 198"/>
                <a:gd name="T75" fmla="*/ 196 h 207"/>
                <a:gd name="T76" fmla="*/ 123 w 198"/>
                <a:gd name="T77" fmla="*/ 190 h 207"/>
                <a:gd name="T78" fmla="*/ 120 w 198"/>
                <a:gd name="T79" fmla="*/ 186 h 207"/>
                <a:gd name="T80" fmla="*/ 131 w 198"/>
                <a:gd name="T81" fmla="*/ 175 h 207"/>
                <a:gd name="T82" fmla="*/ 138 w 198"/>
                <a:gd name="T83" fmla="*/ 180 h 207"/>
                <a:gd name="T84" fmla="*/ 137 w 198"/>
                <a:gd name="T85" fmla="*/ 176 h 207"/>
                <a:gd name="T86" fmla="*/ 139 w 198"/>
                <a:gd name="T87" fmla="*/ 169 h 207"/>
                <a:gd name="T88" fmla="*/ 152 w 198"/>
                <a:gd name="T89" fmla="*/ 154 h 207"/>
                <a:gd name="T90" fmla="*/ 172 w 198"/>
                <a:gd name="T91" fmla="*/ 149 h 207"/>
                <a:gd name="T92" fmla="*/ 175 w 198"/>
                <a:gd name="T93" fmla="*/ 143 h 207"/>
                <a:gd name="T94" fmla="*/ 175 w 198"/>
                <a:gd name="T95" fmla="*/ 129 h 207"/>
                <a:gd name="T96" fmla="*/ 179 w 198"/>
                <a:gd name="T97" fmla="*/ 116 h 207"/>
                <a:gd name="T98" fmla="*/ 184 w 198"/>
                <a:gd name="T99" fmla="*/ 101 h 207"/>
                <a:gd name="T100" fmla="*/ 196 w 198"/>
                <a:gd name="T101" fmla="*/ 82 h 207"/>
                <a:gd name="T102" fmla="*/ 195 w 198"/>
                <a:gd name="T103" fmla="*/ 71 h 207"/>
                <a:gd name="T104" fmla="*/ 198 w 198"/>
                <a:gd name="T105" fmla="*/ 6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 h="207">
                  <a:moveTo>
                    <a:pt x="198" y="60"/>
                  </a:moveTo>
                  <a:cubicBezTo>
                    <a:pt x="198" y="59"/>
                    <a:pt x="198" y="59"/>
                    <a:pt x="197" y="57"/>
                  </a:cubicBezTo>
                  <a:cubicBezTo>
                    <a:pt x="196" y="56"/>
                    <a:pt x="195" y="53"/>
                    <a:pt x="195" y="49"/>
                  </a:cubicBezTo>
                  <a:cubicBezTo>
                    <a:pt x="195" y="42"/>
                    <a:pt x="195" y="42"/>
                    <a:pt x="195" y="42"/>
                  </a:cubicBezTo>
                  <a:cubicBezTo>
                    <a:pt x="195" y="39"/>
                    <a:pt x="195" y="37"/>
                    <a:pt x="196" y="36"/>
                  </a:cubicBezTo>
                  <a:cubicBezTo>
                    <a:pt x="196" y="35"/>
                    <a:pt x="196" y="35"/>
                    <a:pt x="196" y="35"/>
                  </a:cubicBezTo>
                  <a:cubicBezTo>
                    <a:pt x="196" y="34"/>
                    <a:pt x="196" y="34"/>
                    <a:pt x="196" y="34"/>
                  </a:cubicBezTo>
                  <a:cubicBezTo>
                    <a:pt x="195" y="33"/>
                    <a:pt x="194" y="30"/>
                    <a:pt x="194" y="27"/>
                  </a:cubicBezTo>
                  <a:cubicBezTo>
                    <a:pt x="194" y="20"/>
                    <a:pt x="194" y="20"/>
                    <a:pt x="194" y="20"/>
                  </a:cubicBezTo>
                  <a:cubicBezTo>
                    <a:pt x="194" y="19"/>
                    <a:pt x="193" y="18"/>
                    <a:pt x="193" y="17"/>
                  </a:cubicBezTo>
                  <a:cubicBezTo>
                    <a:pt x="193" y="14"/>
                    <a:pt x="195" y="12"/>
                    <a:pt x="196" y="10"/>
                  </a:cubicBezTo>
                  <a:cubicBezTo>
                    <a:pt x="194" y="8"/>
                    <a:pt x="192" y="6"/>
                    <a:pt x="190" y="4"/>
                  </a:cubicBezTo>
                  <a:cubicBezTo>
                    <a:pt x="187" y="9"/>
                    <a:pt x="181" y="12"/>
                    <a:pt x="175" y="12"/>
                  </a:cubicBezTo>
                  <a:cubicBezTo>
                    <a:pt x="172" y="12"/>
                    <a:pt x="169" y="12"/>
                    <a:pt x="167" y="11"/>
                  </a:cubicBezTo>
                  <a:cubicBezTo>
                    <a:pt x="164" y="16"/>
                    <a:pt x="158" y="21"/>
                    <a:pt x="150" y="21"/>
                  </a:cubicBezTo>
                  <a:cubicBezTo>
                    <a:pt x="147" y="21"/>
                    <a:pt x="144" y="20"/>
                    <a:pt x="143" y="19"/>
                  </a:cubicBezTo>
                  <a:cubicBezTo>
                    <a:pt x="141" y="20"/>
                    <a:pt x="138" y="22"/>
                    <a:pt x="134" y="22"/>
                  </a:cubicBezTo>
                  <a:cubicBezTo>
                    <a:pt x="133" y="22"/>
                    <a:pt x="133" y="22"/>
                    <a:pt x="132" y="22"/>
                  </a:cubicBezTo>
                  <a:cubicBezTo>
                    <a:pt x="133" y="24"/>
                    <a:pt x="134" y="27"/>
                    <a:pt x="135" y="30"/>
                  </a:cubicBezTo>
                  <a:cubicBezTo>
                    <a:pt x="138" y="37"/>
                    <a:pt x="131" y="40"/>
                    <a:pt x="131" y="40"/>
                  </a:cubicBezTo>
                  <a:cubicBezTo>
                    <a:pt x="129" y="41"/>
                    <a:pt x="124" y="41"/>
                    <a:pt x="122" y="37"/>
                  </a:cubicBezTo>
                  <a:cubicBezTo>
                    <a:pt x="121" y="36"/>
                    <a:pt x="120" y="35"/>
                    <a:pt x="120" y="34"/>
                  </a:cubicBezTo>
                  <a:cubicBezTo>
                    <a:pt x="118" y="32"/>
                    <a:pt x="117" y="30"/>
                    <a:pt x="114" y="28"/>
                  </a:cubicBezTo>
                  <a:cubicBezTo>
                    <a:pt x="114" y="28"/>
                    <a:pt x="113" y="27"/>
                    <a:pt x="113" y="27"/>
                  </a:cubicBezTo>
                  <a:cubicBezTo>
                    <a:pt x="113" y="27"/>
                    <a:pt x="113" y="27"/>
                    <a:pt x="113" y="27"/>
                  </a:cubicBezTo>
                  <a:cubicBezTo>
                    <a:pt x="113" y="28"/>
                    <a:pt x="113" y="29"/>
                    <a:pt x="113" y="30"/>
                  </a:cubicBezTo>
                  <a:cubicBezTo>
                    <a:pt x="102" y="35"/>
                    <a:pt x="102" y="35"/>
                    <a:pt x="102" y="35"/>
                  </a:cubicBezTo>
                  <a:cubicBezTo>
                    <a:pt x="99" y="34"/>
                    <a:pt x="98" y="33"/>
                    <a:pt x="96" y="32"/>
                  </a:cubicBezTo>
                  <a:cubicBezTo>
                    <a:pt x="96" y="31"/>
                    <a:pt x="95" y="31"/>
                    <a:pt x="95" y="30"/>
                  </a:cubicBezTo>
                  <a:cubicBezTo>
                    <a:pt x="89" y="31"/>
                    <a:pt x="89" y="31"/>
                    <a:pt x="89" y="31"/>
                  </a:cubicBezTo>
                  <a:cubicBezTo>
                    <a:pt x="83" y="31"/>
                    <a:pt x="79" y="29"/>
                    <a:pt x="75" y="27"/>
                  </a:cubicBezTo>
                  <a:cubicBezTo>
                    <a:pt x="73" y="26"/>
                    <a:pt x="71" y="25"/>
                    <a:pt x="69" y="25"/>
                  </a:cubicBezTo>
                  <a:cubicBezTo>
                    <a:pt x="69" y="24"/>
                    <a:pt x="69" y="24"/>
                    <a:pt x="69" y="24"/>
                  </a:cubicBezTo>
                  <a:cubicBezTo>
                    <a:pt x="63" y="22"/>
                    <a:pt x="59" y="20"/>
                    <a:pt x="55" y="18"/>
                  </a:cubicBezTo>
                  <a:cubicBezTo>
                    <a:pt x="49" y="15"/>
                    <a:pt x="44" y="13"/>
                    <a:pt x="37" y="10"/>
                  </a:cubicBezTo>
                  <a:cubicBezTo>
                    <a:pt x="34" y="9"/>
                    <a:pt x="32" y="7"/>
                    <a:pt x="30" y="6"/>
                  </a:cubicBezTo>
                  <a:cubicBezTo>
                    <a:pt x="27" y="5"/>
                    <a:pt x="26" y="4"/>
                    <a:pt x="24" y="4"/>
                  </a:cubicBezTo>
                  <a:cubicBezTo>
                    <a:pt x="23" y="5"/>
                    <a:pt x="21" y="5"/>
                    <a:pt x="19" y="5"/>
                  </a:cubicBezTo>
                  <a:cubicBezTo>
                    <a:pt x="14" y="5"/>
                    <a:pt x="11" y="3"/>
                    <a:pt x="10" y="2"/>
                  </a:cubicBezTo>
                  <a:cubicBezTo>
                    <a:pt x="9" y="1"/>
                    <a:pt x="9" y="1"/>
                    <a:pt x="9" y="1"/>
                  </a:cubicBezTo>
                  <a:cubicBezTo>
                    <a:pt x="8" y="1"/>
                    <a:pt x="8" y="1"/>
                    <a:pt x="7" y="1"/>
                  </a:cubicBezTo>
                  <a:cubicBezTo>
                    <a:pt x="7" y="1"/>
                    <a:pt x="6" y="1"/>
                    <a:pt x="5" y="0"/>
                  </a:cubicBezTo>
                  <a:cubicBezTo>
                    <a:pt x="4" y="4"/>
                    <a:pt x="2" y="6"/>
                    <a:pt x="1" y="8"/>
                  </a:cubicBezTo>
                  <a:cubicBezTo>
                    <a:pt x="1" y="9"/>
                    <a:pt x="0" y="10"/>
                    <a:pt x="0" y="10"/>
                  </a:cubicBezTo>
                  <a:cubicBezTo>
                    <a:pt x="1" y="11"/>
                    <a:pt x="1" y="13"/>
                    <a:pt x="2" y="14"/>
                  </a:cubicBezTo>
                  <a:cubicBezTo>
                    <a:pt x="3" y="17"/>
                    <a:pt x="4" y="20"/>
                    <a:pt x="5" y="23"/>
                  </a:cubicBezTo>
                  <a:cubicBezTo>
                    <a:pt x="7" y="28"/>
                    <a:pt x="9" y="34"/>
                    <a:pt x="9" y="43"/>
                  </a:cubicBezTo>
                  <a:cubicBezTo>
                    <a:pt x="9" y="43"/>
                    <a:pt x="9" y="45"/>
                    <a:pt x="9" y="46"/>
                  </a:cubicBezTo>
                  <a:cubicBezTo>
                    <a:pt x="9" y="47"/>
                    <a:pt x="10" y="48"/>
                    <a:pt x="11" y="49"/>
                  </a:cubicBezTo>
                  <a:cubicBezTo>
                    <a:pt x="12" y="51"/>
                    <a:pt x="14" y="53"/>
                    <a:pt x="15" y="56"/>
                  </a:cubicBezTo>
                  <a:cubicBezTo>
                    <a:pt x="16" y="56"/>
                    <a:pt x="16" y="56"/>
                    <a:pt x="16" y="56"/>
                  </a:cubicBezTo>
                  <a:cubicBezTo>
                    <a:pt x="18" y="61"/>
                    <a:pt x="21" y="65"/>
                    <a:pt x="24" y="70"/>
                  </a:cubicBezTo>
                  <a:cubicBezTo>
                    <a:pt x="30" y="77"/>
                    <a:pt x="35" y="84"/>
                    <a:pt x="36" y="94"/>
                  </a:cubicBezTo>
                  <a:cubicBezTo>
                    <a:pt x="40" y="97"/>
                    <a:pt x="42" y="102"/>
                    <a:pt x="43" y="105"/>
                  </a:cubicBezTo>
                  <a:cubicBezTo>
                    <a:pt x="44" y="107"/>
                    <a:pt x="45" y="108"/>
                    <a:pt x="46" y="109"/>
                  </a:cubicBezTo>
                  <a:cubicBezTo>
                    <a:pt x="49" y="113"/>
                    <a:pt x="53" y="117"/>
                    <a:pt x="53" y="124"/>
                  </a:cubicBezTo>
                  <a:cubicBezTo>
                    <a:pt x="53" y="127"/>
                    <a:pt x="53" y="127"/>
                    <a:pt x="53" y="127"/>
                  </a:cubicBezTo>
                  <a:cubicBezTo>
                    <a:pt x="46" y="131"/>
                    <a:pt x="46" y="131"/>
                    <a:pt x="46" y="131"/>
                  </a:cubicBezTo>
                  <a:cubicBezTo>
                    <a:pt x="44" y="132"/>
                    <a:pt x="42" y="134"/>
                    <a:pt x="39" y="134"/>
                  </a:cubicBezTo>
                  <a:cubicBezTo>
                    <a:pt x="40" y="134"/>
                    <a:pt x="40" y="135"/>
                    <a:pt x="40" y="136"/>
                  </a:cubicBezTo>
                  <a:cubicBezTo>
                    <a:pt x="41" y="137"/>
                    <a:pt x="43" y="139"/>
                    <a:pt x="44" y="142"/>
                  </a:cubicBezTo>
                  <a:cubicBezTo>
                    <a:pt x="44" y="142"/>
                    <a:pt x="44" y="142"/>
                    <a:pt x="44" y="142"/>
                  </a:cubicBezTo>
                  <a:cubicBezTo>
                    <a:pt x="45" y="145"/>
                    <a:pt x="45" y="147"/>
                    <a:pt x="46" y="149"/>
                  </a:cubicBezTo>
                  <a:cubicBezTo>
                    <a:pt x="47" y="153"/>
                    <a:pt x="47" y="156"/>
                    <a:pt x="50" y="161"/>
                  </a:cubicBezTo>
                  <a:cubicBezTo>
                    <a:pt x="52" y="165"/>
                    <a:pt x="54" y="167"/>
                    <a:pt x="57" y="170"/>
                  </a:cubicBezTo>
                  <a:cubicBezTo>
                    <a:pt x="60" y="173"/>
                    <a:pt x="64" y="176"/>
                    <a:pt x="66" y="182"/>
                  </a:cubicBezTo>
                  <a:cubicBezTo>
                    <a:pt x="70" y="187"/>
                    <a:pt x="73" y="190"/>
                    <a:pt x="76" y="195"/>
                  </a:cubicBezTo>
                  <a:cubicBezTo>
                    <a:pt x="78" y="197"/>
                    <a:pt x="79" y="200"/>
                    <a:pt x="79" y="202"/>
                  </a:cubicBezTo>
                  <a:cubicBezTo>
                    <a:pt x="81" y="201"/>
                    <a:pt x="83" y="200"/>
                    <a:pt x="85" y="200"/>
                  </a:cubicBezTo>
                  <a:cubicBezTo>
                    <a:pt x="88" y="200"/>
                    <a:pt x="90" y="201"/>
                    <a:pt x="91" y="202"/>
                  </a:cubicBezTo>
                  <a:cubicBezTo>
                    <a:pt x="102" y="202"/>
                    <a:pt x="102" y="202"/>
                    <a:pt x="102" y="202"/>
                  </a:cubicBezTo>
                  <a:cubicBezTo>
                    <a:pt x="108" y="202"/>
                    <a:pt x="112" y="205"/>
                    <a:pt x="114" y="207"/>
                  </a:cubicBezTo>
                  <a:cubicBezTo>
                    <a:pt x="115" y="207"/>
                    <a:pt x="115" y="207"/>
                    <a:pt x="115" y="207"/>
                  </a:cubicBezTo>
                  <a:cubicBezTo>
                    <a:pt x="115" y="205"/>
                    <a:pt x="116" y="202"/>
                    <a:pt x="118" y="199"/>
                  </a:cubicBezTo>
                  <a:cubicBezTo>
                    <a:pt x="119" y="198"/>
                    <a:pt x="119" y="198"/>
                    <a:pt x="119" y="198"/>
                  </a:cubicBezTo>
                  <a:cubicBezTo>
                    <a:pt x="120" y="197"/>
                    <a:pt x="121" y="196"/>
                    <a:pt x="122" y="196"/>
                  </a:cubicBezTo>
                  <a:cubicBezTo>
                    <a:pt x="122" y="195"/>
                    <a:pt x="121" y="194"/>
                    <a:pt x="121" y="194"/>
                  </a:cubicBezTo>
                  <a:cubicBezTo>
                    <a:pt x="123" y="190"/>
                    <a:pt x="123" y="190"/>
                    <a:pt x="123" y="190"/>
                  </a:cubicBezTo>
                  <a:cubicBezTo>
                    <a:pt x="123" y="190"/>
                    <a:pt x="123" y="189"/>
                    <a:pt x="121" y="187"/>
                  </a:cubicBezTo>
                  <a:cubicBezTo>
                    <a:pt x="120" y="186"/>
                    <a:pt x="120" y="186"/>
                    <a:pt x="120" y="186"/>
                  </a:cubicBezTo>
                  <a:cubicBezTo>
                    <a:pt x="128" y="174"/>
                    <a:pt x="128" y="174"/>
                    <a:pt x="128" y="174"/>
                  </a:cubicBezTo>
                  <a:cubicBezTo>
                    <a:pt x="129" y="174"/>
                    <a:pt x="130" y="175"/>
                    <a:pt x="131" y="175"/>
                  </a:cubicBezTo>
                  <a:cubicBezTo>
                    <a:pt x="131" y="175"/>
                    <a:pt x="132" y="175"/>
                    <a:pt x="132" y="175"/>
                  </a:cubicBezTo>
                  <a:cubicBezTo>
                    <a:pt x="138" y="180"/>
                    <a:pt x="138" y="180"/>
                    <a:pt x="138" y="180"/>
                  </a:cubicBezTo>
                  <a:cubicBezTo>
                    <a:pt x="138" y="179"/>
                    <a:pt x="138" y="179"/>
                    <a:pt x="138" y="179"/>
                  </a:cubicBezTo>
                  <a:cubicBezTo>
                    <a:pt x="138" y="178"/>
                    <a:pt x="137" y="177"/>
                    <a:pt x="137" y="176"/>
                  </a:cubicBezTo>
                  <a:cubicBezTo>
                    <a:pt x="136" y="175"/>
                    <a:pt x="136" y="173"/>
                    <a:pt x="136" y="172"/>
                  </a:cubicBezTo>
                  <a:cubicBezTo>
                    <a:pt x="139" y="169"/>
                    <a:pt x="139" y="169"/>
                    <a:pt x="139" y="169"/>
                  </a:cubicBezTo>
                  <a:cubicBezTo>
                    <a:pt x="139" y="169"/>
                    <a:pt x="139" y="169"/>
                    <a:pt x="139" y="169"/>
                  </a:cubicBezTo>
                  <a:cubicBezTo>
                    <a:pt x="139" y="161"/>
                    <a:pt x="144" y="154"/>
                    <a:pt x="152" y="154"/>
                  </a:cubicBezTo>
                  <a:cubicBezTo>
                    <a:pt x="153" y="150"/>
                    <a:pt x="156" y="147"/>
                    <a:pt x="161" y="147"/>
                  </a:cubicBezTo>
                  <a:cubicBezTo>
                    <a:pt x="165" y="147"/>
                    <a:pt x="169" y="147"/>
                    <a:pt x="172" y="149"/>
                  </a:cubicBezTo>
                  <a:cubicBezTo>
                    <a:pt x="173" y="148"/>
                    <a:pt x="174" y="146"/>
                    <a:pt x="174" y="145"/>
                  </a:cubicBezTo>
                  <a:cubicBezTo>
                    <a:pt x="175" y="145"/>
                    <a:pt x="175" y="144"/>
                    <a:pt x="175" y="143"/>
                  </a:cubicBezTo>
                  <a:cubicBezTo>
                    <a:pt x="173" y="137"/>
                    <a:pt x="173" y="137"/>
                    <a:pt x="173" y="137"/>
                  </a:cubicBezTo>
                  <a:cubicBezTo>
                    <a:pt x="175" y="129"/>
                    <a:pt x="175" y="129"/>
                    <a:pt x="175" y="129"/>
                  </a:cubicBezTo>
                  <a:cubicBezTo>
                    <a:pt x="178" y="126"/>
                    <a:pt x="180" y="123"/>
                    <a:pt x="180" y="119"/>
                  </a:cubicBezTo>
                  <a:cubicBezTo>
                    <a:pt x="179" y="118"/>
                    <a:pt x="179" y="117"/>
                    <a:pt x="179" y="116"/>
                  </a:cubicBezTo>
                  <a:cubicBezTo>
                    <a:pt x="179" y="110"/>
                    <a:pt x="181" y="107"/>
                    <a:pt x="182" y="104"/>
                  </a:cubicBezTo>
                  <a:cubicBezTo>
                    <a:pt x="183" y="103"/>
                    <a:pt x="183" y="102"/>
                    <a:pt x="184" y="101"/>
                  </a:cubicBezTo>
                  <a:cubicBezTo>
                    <a:pt x="185" y="94"/>
                    <a:pt x="187" y="86"/>
                    <a:pt x="196" y="82"/>
                  </a:cubicBezTo>
                  <a:cubicBezTo>
                    <a:pt x="196" y="82"/>
                    <a:pt x="196" y="82"/>
                    <a:pt x="196" y="82"/>
                  </a:cubicBezTo>
                  <a:cubicBezTo>
                    <a:pt x="196" y="80"/>
                    <a:pt x="196" y="79"/>
                    <a:pt x="196" y="77"/>
                  </a:cubicBezTo>
                  <a:cubicBezTo>
                    <a:pt x="196" y="76"/>
                    <a:pt x="195" y="74"/>
                    <a:pt x="195" y="71"/>
                  </a:cubicBezTo>
                  <a:cubicBezTo>
                    <a:pt x="195" y="68"/>
                    <a:pt x="196" y="65"/>
                    <a:pt x="197" y="63"/>
                  </a:cubicBezTo>
                  <a:cubicBezTo>
                    <a:pt x="198" y="61"/>
                    <a:pt x="198" y="61"/>
                    <a:pt x="198" y="6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A8F1E3FF-4F3C-4CF3-B73C-73EB0B61F29A}"/>
                </a:ext>
              </a:extLst>
            </p:cNvPr>
            <p:cNvSpPr>
              <a:spLocks/>
            </p:cNvSpPr>
            <p:nvPr/>
          </p:nvSpPr>
          <p:spPr bwMode="auto">
            <a:xfrm>
              <a:off x="10493609" y="5473038"/>
              <a:ext cx="1616" cy="323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0"/>
                    <a:pt x="1" y="0"/>
                    <a:pt x="1" y="0"/>
                  </a:cubicBezTo>
                  <a:cubicBezTo>
                    <a:pt x="1" y="0"/>
                    <a:pt x="0" y="0"/>
                    <a:pt x="0" y="0"/>
                  </a:cubicBezTo>
                  <a:close/>
                </a:path>
              </a:pathLst>
            </a:custGeom>
            <a:solidFill>
              <a:srgbClr val="EF413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Oval 22">
              <a:extLst>
                <a:ext uri="{FF2B5EF4-FFF2-40B4-BE49-F238E27FC236}">
                  <a16:creationId xmlns:a16="http://schemas.microsoft.com/office/drawing/2014/main" id="{26F2C18B-344F-489B-B876-2597F47EB88D}"/>
                </a:ext>
              </a:extLst>
            </p:cNvPr>
            <p:cNvSpPr>
              <a:spLocks noChangeArrowheads="1"/>
            </p:cNvSpPr>
            <p:nvPr/>
          </p:nvSpPr>
          <p:spPr bwMode="auto">
            <a:xfrm>
              <a:off x="10627707" y="5012385"/>
              <a:ext cx="1615" cy="1616"/>
            </a:xfrm>
            <a:prstGeom prst="ellipse">
              <a:avLst/>
            </a:prstGeom>
            <a:solidFill>
              <a:srgbClr val="EF413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6D0D04F9-5A3D-4097-BEF5-91A7AD077395}"/>
                </a:ext>
              </a:extLst>
            </p:cNvPr>
            <p:cNvSpPr>
              <a:spLocks/>
            </p:cNvSpPr>
            <p:nvPr/>
          </p:nvSpPr>
          <p:spPr bwMode="auto">
            <a:xfrm>
              <a:off x="10624476" y="4999454"/>
              <a:ext cx="1615" cy="484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0" y="1"/>
                    <a:pt x="0" y="1"/>
                    <a:pt x="1" y="2"/>
                  </a:cubicBezTo>
                  <a:cubicBezTo>
                    <a:pt x="1" y="2"/>
                    <a:pt x="1" y="1"/>
                    <a:pt x="1" y="1"/>
                  </a:cubicBezTo>
                  <a:close/>
                </a:path>
              </a:pathLst>
            </a:custGeom>
            <a:solidFill>
              <a:srgbClr val="EF413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22" name="TextBox 21">
            <a:extLst>
              <a:ext uri="{FF2B5EF4-FFF2-40B4-BE49-F238E27FC236}">
                <a16:creationId xmlns:a16="http://schemas.microsoft.com/office/drawing/2014/main" id="{4F56B4B2-4121-4C48-8F08-5D8B4ACCC98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3" name="Straight Connector 22">
            <a:extLst>
              <a:ext uri="{FF2B5EF4-FFF2-40B4-BE49-F238E27FC236}">
                <a16:creationId xmlns:a16="http://schemas.microsoft.com/office/drawing/2014/main" id="{0643227E-B9C7-4789-B53B-7B9705F1DC08}"/>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9326E2B-9974-4848-AFE2-A0EA585AE4B8}"/>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5" name="Group 24">
            <a:extLst>
              <a:ext uri="{FF2B5EF4-FFF2-40B4-BE49-F238E27FC236}">
                <a16:creationId xmlns:a16="http://schemas.microsoft.com/office/drawing/2014/main" id="{8723F15B-D853-4258-BD82-B7AC07C617CC}"/>
              </a:ext>
            </a:extLst>
          </p:cNvPr>
          <p:cNvGrpSpPr/>
          <p:nvPr/>
        </p:nvGrpSpPr>
        <p:grpSpPr>
          <a:xfrm>
            <a:off x="2048712" y="3740681"/>
            <a:ext cx="301611" cy="769205"/>
            <a:chOff x="6724650" y="1776413"/>
            <a:chExt cx="504825" cy="1287462"/>
          </a:xfrm>
          <a:solidFill>
            <a:schemeClr val="bg1">
              <a:lumMod val="75000"/>
            </a:schemeClr>
          </a:solidFill>
        </p:grpSpPr>
        <p:sp>
          <p:nvSpPr>
            <p:cNvPr id="26" name="Freeform 42">
              <a:extLst>
                <a:ext uri="{FF2B5EF4-FFF2-40B4-BE49-F238E27FC236}">
                  <a16:creationId xmlns:a16="http://schemas.microsoft.com/office/drawing/2014/main" id="{0B49DE43-7959-4395-A116-B3F5A7FD8B8C}"/>
                </a:ext>
              </a:extLst>
            </p:cNvPr>
            <p:cNvSpPr>
              <a:spLocks/>
            </p:cNvSpPr>
            <p:nvPr/>
          </p:nvSpPr>
          <p:spPr bwMode="auto">
            <a:xfrm>
              <a:off x="6724650" y="2006600"/>
              <a:ext cx="504825" cy="1057275"/>
            </a:xfrm>
            <a:custGeom>
              <a:avLst/>
              <a:gdLst>
                <a:gd name="T0" fmla="*/ 217 w 287"/>
                <a:gd name="T1" fmla="*/ 0 h 601"/>
                <a:gd name="T2" fmla="*/ 74 w 287"/>
                <a:gd name="T3" fmla="*/ 0 h 601"/>
                <a:gd name="T4" fmla="*/ 0 w 287"/>
                <a:gd name="T5" fmla="*/ 59 h 601"/>
                <a:gd name="T6" fmla="*/ 0 w 287"/>
                <a:gd name="T7" fmla="*/ 271 h 601"/>
                <a:gd name="T8" fmla="*/ 26 w 287"/>
                <a:gd name="T9" fmla="*/ 293 h 601"/>
                <a:gd name="T10" fmla="*/ 48 w 287"/>
                <a:gd name="T11" fmla="*/ 271 h 601"/>
                <a:gd name="T12" fmla="*/ 48 w 287"/>
                <a:gd name="T13" fmla="*/ 95 h 601"/>
                <a:gd name="T14" fmla="*/ 70 w 287"/>
                <a:gd name="T15" fmla="*/ 95 h 601"/>
                <a:gd name="T16" fmla="*/ 70 w 287"/>
                <a:gd name="T17" fmla="*/ 264 h 601"/>
                <a:gd name="T18" fmla="*/ 70 w 287"/>
                <a:gd name="T19" fmla="*/ 271 h 601"/>
                <a:gd name="T20" fmla="*/ 70 w 287"/>
                <a:gd name="T21" fmla="*/ 564 h 601"/>
                <a:gd name="T22" fmla="*/ 103 w 287"/>
                <a:gd name="T23" fmla="*/ 601 h 601"/>
                <a:gd name="T24" fmla="*/ 136 w 287"/>
                <a:gd name="T25" fmla="*/ 564 h 601"/>
                <a:gd name="T26" fmla="*/ 136 w 287"/>
                <a:gd name="T27" fmla="*/ 304 h 601"/>
                <a:gd name="T28" fmla="*/ 151 w 287"/>
                <a:gd name="T29" fmla="*/ 304 h 601"/>
                <a:gd name="T30" fmla="*/ 151 w 287"/>
                <a:gd name="T31" fmla="*/ 564 h 601"/>
                <a:gd name="T32" fmla="*/ 184 w 287"/>
                <a:gd name="T33" fmla="*/ 601 h 601"/>
                <a:gd name="T34" fmla="*/ 217 w 287"/>
                <a:gd name="T35" fmla="*/ 564 h 601"/>
                <a:gd name="T36" fmla="*/ 217 w 287"/>
                <a:gd name="T37" fmla="*/ 95 h 601"/>
                <a:gd name="T38" fmla="*/ 235 w 287"/>
                <a:gd name="T39" fmla="*/ 95 h 601"/>
                <a:gd name="T40" fmla="*/ 235 w 287"/>
                <a:gd name="T41" fmla="*/ 271 h 601"/>
                <a:gd name="T42" fmla="*/ 261 w 287"/>
                <a:gd name="T43" fmla="*/ 293 h 601"/>
                <a:gd name="T44" fmla="*/ 287 w 287"/>
                <a:gd name="T45" fmla="*/ 271 h 601"/>
                <a:gd name="T46" fmla="*/ 287 w 287"/>
                <a:gd name="T47" fmla="*/ 55 h 601"/>
                <a:gd name="T48" fmla="*/ 217 w 287"/>
                <a:gd name="T4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7" h="601">
                  <a:moveTo>
                    <a:pt x="217" y="0"/>
                  </a:moveTo>
                  <a:cubicBezTo>
                    <a:pt x="74" y="0"/>
                    <a:pt x="74" y="0"/>
                    <a:pt x="74" y="0"/>
                  </a:cubicBezTo>
                  <a:cubicBezTo>
                    <a:pt x="22" y="0"/>
                    <a:pt x="0" y="44"/>
                    <a:pt x="0" y="59"/>
                  </a:cubicBezTo>
                  <a:cubicBezTo>
                    <a:pt x="0" y="271"/>
                    <a:pt x="0" y="271"/>
                    <a:pt x="0" y="271"/>
                  </a:cubicBezTo>
                  <a:cubicBezTo>
                    <a:pt x="0" y="282"/>
                    <a:pt x="11" y="293"/>
                    <a:pt x="26" y="293"/>
                  </a:cubicBezTo>
                  <a:cubicBezTo>
                    <a:pt x="41" y="293"/>
                    <a:pt x="48" y="282"/>
                    <a:pt x="48" y="271"/>
                  </a:cubicBezTo>
                  <a:cubicBezTo>
                    <a:pt x="48" y="95"/>
                    <a:pt x="48" y="95"/>
                    <a:pt x="48" y="95"/>
                  </a:cubicBezTo>
                  <a:cubicBezTo>
                    <a:pt x="70" y="95"/>
                    <a:pt x="70" y="95"/>
                    <a:pt x="70" y="95"/>
                  </a:cubicBezTo>
                  <a:cubicBezTo>
                    <a:pt x="70" y="264"/>
                    <a:pt x="70" y="264"/>
                    <a:pt x="70" y="264"/>
                  </a:cubicBezTo>
                  <a:cubicBezTo>
                    <a:pt x="70" y="264"/>
                    <a:pt x="70" y="267"/>
                    <a:pt x="70" y="271"/>
                  </a:cubicBezTo>
                  <a:cubicBezTo>
                    <a:pt x="70" y="564"/>
                    <a:pt x="70" y="564"/>
                    <a:pt x="70" y="564"/>
                  </a:cubicBezTo>
                  <a:cubicBezTo>
                    <a:pt x="70" y="586"/>
                    <a:pt x="85" y="601"/>
                    <a:pt x="103" y="601"/>
                  </a:cubicBezTo>
                  <a:cubicBezTo>
                    <a:pt x="122" y="601"/>
                    <a:pt x="136" y="586"/>
                    <a:pt x="136" y="564"/>
                  </a:cubicBezTo>
                  <a:cubicBezTo>
                    <a:pt x="136" y="304"/>
                    <a:pt x="136" y="304"/>
                    <a:pt x="136" y="304"/>
                  </a:cubicBezTo>
                  <a:cubicBezTo>
                    <a:pt x="151" y="304"/>
                    <a:pt x="151" y="304"/>
                    <a:pt x="151" y="304"/>
                  </a:cubicBezTo>
                  <a:cubicBezTo>
                    <a:pt x="151" y="564"/>
                    <a:pt x="151" y="564"/>
                    <a:pt x="151" y="564"/>
                  </a:cubicBezTo>
                  <a:cubicBezTo>
                    <a:pt x="151" y="586"/>
                    <a:pt x="166" y="601"/>
                    <a:pt x="184" y="601"/>
                  </a:cubicBezTo>
                  <a:cubicBezTo>
                    <a:pt x="202" y="601"/>
                    <a:pt x="217" y="586"/>
                    <a:pt x="217" y="564"/>
                  </a:cubicBezTo>
                  <a:cubicBezTo>
                    <a:pt x="217" y="95"/>
                    <a:pt x="217" y="95"/>
                    <a:pt x="217" y="95"/>
                  </a:cubicBezTo>
                  <a:cubicBezTo>
                    <a:pt x="235" y="95"/>
                    <a:pt x="235" y="95"/>
                    <a:pt x="235" y="95"/>
                  </a:cubicBezTo>
                  <a:cubicBezTo>
                    <a:pt x="235" y="271"/>
                    <a:pt x="235" y="271"/>
                    <a:pt x="235" y="271"/>
                  </a:cubicBezTo>
                  <a:cubicBezTo>
                    <a:pt x="235" y="282"/>
                    <a:pt x="246" y="293"/>
                    <a:pt x="261" y="293"/>
                  </a:cubicBezTo>
                  <a:cubicBezTo>
                    <a:pt x="276" y="293"/>
                    <a:pt x="287" y="282"/>
                    <a:pt x="287" y="271"/>
                  </a:cubicBezTo>
                  <a:cubicBezTo>
                    <a:pt x="287" y="55"/>
                    <a:pt x="287" y="55"/>
                    <a:pt x="287" y="55"/>
                  </a:cubicBezTo>
                  <a:cubicBezTo>
                    <a:pt x="287" y="37"/>
                    <a:pt x="265" y="0"/>
                    <a:pt x="217" y="0"/>
                  </a:cubicBezTo>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43">
              <a:extLst>
                <a:ext uri="{FF2B5EF4-FFF2-40B4-BE49-F238E27FC236}">
                  <a16:creationId xmlns:a16="http://schemas.microsoft.com/office/drawing/2014/main" id="{FD11BD4E-B1A4-468F-8125-D7413E25099F}"/>
                </a:ext>
              </a:extLst>
            </p:cNvPr>
            <p:cNvSpPr>
              <a:spLocks/>
            </p:cNvSpPr>
            <p:nvPr/>
          </p:nvSpPr>
          <p:spPr bwMode="auto">
            <a:xfrm>
              <a:off x="6869113" y="1776413"/>
              <a:ext cx="223838" cy="220663"/>
            </a:xfrm>
            <a:custGeom>
              <a:avLst/>
              <a:gdLst>
                <a:gd name="T0" fmla="*/ 104 w 127"/>
                <a:gd name="T1" fmla="*/ 22 h 125"/>
                <a:gd name="T2" fmla="*/ 104 w 127"/>
                <a:gd name="T3" fmla="*/ 103 h 125"/>
                <a:gd name="T4" fmla="*/ 22 w 127"/>
                <a:gd name="T5" fmla="*/ 103 h 125"/>
                <a:gd name="T6" fmla="*/ 22 w 127"/>
                <a:gd name="T7" fmla="*/ 22 h 125"/>
                <a:gd name="T8" fmla="*/ 104 w 127"/>
                <a:gd name="T9" fmla="*/ 22 h 125"/>
              </a:gdLst>
              <a:ahLst/>
              <a:cxnLst>
                <a:cxn ang="0">
                  <a:pos x="T0" y="T1"/>
                </a:cxn>
                <a:cxn ang="0">
                  <a:pos x="T2" y="T3"/>
                </a:cxn>
                <a:cxn ang="0">
                  <a:pos x="T4" y="T5"/>
                </a:cxn>
                <a:cxn ang="0">
                  <a:pos x="T6" y="T7"/>
                </a:cxn>
                <a:cxn ang="0">
                  <a:pos x="T8" y="T9"/>
                </a:cxn>
              </a:cxnLst>
              <a:rect l="0" t="0" r="r" b="b"/>
              <a:pathLst>
                <a:path w="127" h="125">
                  <a:moveTo>
                    <a:pt x="104" y="22"/>
                  </a:moveTo>
                  <a:cubicBezTo>
                    <a:pt x="127" y="44"/>
                    <a:pt x="127" y="81"/>
                    <a:pt x="104" y="103"/>
                  </a:cubicBezTo>
                  <a:cubicBezTo>
                    <a:pt x="82" y="125"/>
                    <a:pt x="45" y="125"/>
                    <a:pt x="22" y="103"/>
                  </a:cubicBezTo>
                  <a:cubicBezTo>
                    <a:pt x="0" y="81"/>
                    <a:pt x="0" y="44"/>
                    <a:pt x="22" y="22"/>
                  </a:cubicBezTo>
                  <a:cubicBezTo>
                    <a:pt x="45" y="0"/>
                    <a:pt x="82" y="0"/>
                    <a:pt x="104" y="22"/>
                  </a:cubicBezTo>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28" name="Group 27">
            <a:extLst>
              <a:ext uri="{FF2B5EF4-FFF2-40B4-BE49-F238E27FC236}">
                <a16:creationId xmlns:a16="http://schemas.microsoft.com/office/drawing/2014/main" id="{E5819E88-356D-48C5-A6FA-F66931758043}"/>
              </a:ext>
            </a:extLst>
          </p:cNvPr>
          <p:cNvGrpSpPr/>
          <p:nvPr/>
        </p:nvGrpSpPr>
        <p:grpSpPr>
          <a:xfrm>
            <a:off x="1989908" y="4975581"/>
            <a:ext cx="355674" cy="766359"/>
            <a:chOff x="6626225" y="3843338"/>
            <a:chExt cx="595313" cy="1282700"/>
          </a:xfrm>
          <a:solidFill>
            <a:schemeClr val="bg1">
              <a:lumMod val="75000"/>
            </a:schemeClr>
          </a:solidFill>
        </p:grpSpPr>
        <p:sp>
          <p:nvSpPr>
            <p:cNvPr id="29" name="Freeform 44">
              <a:extLst>
                <a:ext uri="{FF2B5EF4-FFF2-40B4-BE49-F238E27FC236}">
                  <a16:creationId xmlns:a16="http://schemas.microsoft.com/office/drawing/2014/main" id="{BFAC2C95-FF78-4628-BC82-916C2224ECCB}"/>
                </a:ext>
              </a:extLst>
            </p:cNvPr>
            <p:cNvSpPr>
              <a:spLocks/>
            </p:cNvSpPr>
            <p:nvPr/>
          </p:nvSpPr>
          <p:spPr bwMode="auto">
            <a:xfrm>
              <a:off x="6815138" y="3843338"/>
              <a:ext cx="207963" cy="207963"/>
            </a:xfrm>
            <a:custGeom>
              <a:avLst/>
              <a:gdLst>
                <a:gd name="T0" fmla="*/ 97 w 118"/>
                <a:gd name="T1" fmla="*/ 21 h 118"/>
                <a:gd name="T2" fmla="*/ 97 w 118"/>
                <a:gd name="T3" fmla="*/ 97 h 118"/>
                <a:gd name="T4" fmla="*/ 21 w 118"/>
                <a:gd name="T5" fmla="*/ 97 h 118"/>
                <a:gd name="T6" fmla="*/ 21 w 118"/>
                <a:gd name="T7" fmla="*/ 21 h 118"/>
                <a:gd name="T8" fmla="*/ 97 w 118"/>
                <a:gd name="T9" fmla="*/ 21 h 118"/>
              </a:gdLst>
              <a:ahLst/>
              <a:cxnLst>
                <a:cxn ang="0">
                  <a:pos x="T0" y="T1"/>
                </a:cxn>
                <a:cxn ang="0">
                  <a:pos x="T2" y="T3"/>
                </a:cxn>
                <a:cxn ang="0">
                  <a:pos x="T4" y="T5"/>
                </a:cxn>
                <a:cxn ang="0">
                  <a:pos x="T6" y="T7"/>
                </a:cxn>
                <a:cxn ang="0">
                  <a:pos x="T8" y="T9"/>
                </a:cxn>
              </a:cxnLst>
              <a:rect l="0" t="0" r="r" b="b"/>
              <a:pathLst>
                <a:path w="118" h="118">
                  <a:moveTo>
                    <a:pt x="97" y="21"/>
                  </a:moveTo>
                  <a:cubicBezTo>
                    <a:pt x="118" y="42"/>
                    <a:pt x="118" y="76"/>
                    <a:pt x="97" y="97"/>
                  </a:cubicBezTo>
                  <a:cubicBezTo>
                    <a:pt x="76" y="118"/>
                    <a:pt x="42" y="118"/>
                    <a:pt x="21" y="97"/>
                  </a:cubicBezTo>
                  <a:cubicBezTo>
                    <a:pt x="0" y="76"/>
                    <a:pt x="0" y="42"/>
                    <a:pt x="21" y="21"/>
                  </a:cubicBezTo>
                  <a:cubicBezTo>
                    <a:pt x="42" y="0"/>
                    <a:pt x="76" y="0"/>
                    <a:pt x="97" y="21"/>
                  </a:cubicBezTo>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45">
              <a:extLst>
                <a:ext uri="{FF2B5EF4-FFF2-40B4-BE49-F238E27FC236}">
                  <a16:creationId xmlns:a16="http://schemas.microsoft.com/office/drawing/2014/main" id="{EEE9B2C6-B873-4CA9-BDC1-F65A2FEDC2B9}"/>
                </a:ext>
              </a:extLst>
            </p:cNvPr>
            <p:cNvSpPr>
              <a:spLocks/>
            </p:cNvSpPr>
            <p:nvPr/>
          </p:nvSpPr>
          <p:spPr bwMode="auto">
            <a:xfrm>
              <a:off x="6626225" y="4079875"/>
              <a:ext cx="595313" cy="1046163"/>
            </a:xfrm>
            <a:custGeom>
              <a:avLst/>
              <a:gdLst>
                <a:gd name="T0" fmla="*/ 334 w 338"/>
                <a:gd name="T1" fmla="*/ 220 h 594"/>
                <a:gd name="T2" fmla="*/ 275 w 338"/>
                <a:gd name="T3" fmla="*/ 37 h 594"/>
                <a:gd name="T4" fmla="*/ 235 w 338"/>
                <a:gd name="T5" fmla="*/ 0 h 594"/>
                <a:gd name="T6" fmla="*/ 103 w 338"/>
                <a:gd name="T7" fmla="*/ 0 h 594"/>
                <a:gd name="T8" fmla="*/ 70 w 338"/>
                <a:gd name="T9" fmla="*/ 19 h 594"/>
                <a:gd name="T10" fmla="*/ 66 w 338"/>
                <a:gd name="T11" fmla="*/ 26 h 594"/>
                <a:gd name="T12" fmla="*/ 66 w 338"/>
                <a:gd name="T13" fmla="*/ 26 h 594"/>
                <a:gd name="T14" fmla="*/ 62 w 338"/>
                <a:gd name="T15" fmla="*/ 30 h 594"/>
                <a:gd name="T16" fmla="*/ 3 w 338"/>
                <a:gd name="T17" fmla="*/ 220 h 594"/>
                <a:gd name="T18" fmla="*/ 18 w 338"/>
                <a:gd name="T19" fmla="*/ 250 h 594"/>
                <a:gd name="T20" fmla="*/ 51 w 338"/>
                <a:gd name="T21" fmla="*/ 235 h 594"/>
                <a:gd name="T22" fmla="*/ 95 w 338"/>
                <a:gd name="T23" fmla="*/ 85 h 594"/>
                <a:gd name="T24" fmla="*/ 103 w 338"/>
                <a:gd name="T25" fmla="*/ 85 h 594"/>
                <a:gd name="T26" fmla="*/ 106 w 338"/>
                <a:gd name="T27" fmla="*/ 85 h 594"/>
                <a:gd name="T28" fmla="*/ 33 w 338"/>
                <a:gd name="T29" fmla="*/ 352 h 594"/>
                <a:gd name="T30" fmla="*/ 106 w 338"/>
                <a:gd name="T31" fmla="*/ 352 h 594"/>
                <a:gd name="T32" fmla="*/ 106 w 338"/>
                <a:gd name="T33" fmla="*/ 569 h 594"/>
                <a:gd name="T34" fmla="*/ 136 w 338"/>
                <a:gd name="T35" fmla="*/ 594 h 594"/>
                <a:gd name="T36" fmla="*/ 161 w 338"/>
                <a:gd name="T37" fmla="*/ 569 h 594"/>
                <a:gd name="T38" fmla="*/ 161 w 338"/>
                <a:gd name="T39" fmla="*/ 352 h 594"/>
                <a:gd name="T40" fmla="*/ 180 w 338"/>
                <a:gd name="T41" fmla="*/ 352 h 594"/>
                <a:gd name="T42" fmla="*/ 180 w 338"/>
                <a:gd name="T43" fmla="*/ 569 h 594"/>
                <a:gd name="T44" fmla="*/ 205 w 338"/>
                <a:gd name="T45" fmla="*/ 594 h 594"/>
                <a:gd name="T46" fmla="*/ 235 w 338"/>
                <a:gd name="T47" fmla="*/ 569 h 594"/>
                <a:gd name="T48" fmla="*/ 235 w 338"/>
                <a:gd name="T49" fmla="*/ 352 h 594"/>
                <a:gd name="T50" fmla="*/ 305 w 338"/>
                <a:gd name="T51" fmla="*/ 352 h 594"/>
                <a:gd name="T52" fmla="*/ 231 w 338"/>
                <a:gd name="T53" fmla="*/ 85 h 594"/>
                <a:gd name="T54" fmla="*/ 235 w 338"/>
                <a:gd name="T55" fmla="*/ 85 h 594"/>
                <a:gd name="T56" fmla="*/ 238 w 338"/>
                <a:gd name="T57" fmla="*/ 85 h 594"/>
                <a:gd name="T58" fmla="*/ 290 w 338"/>
                <a:gd name="T59" fmla="*/ 235 h 594"/>
                <a:gd name="T60" fmla="*/ 319 w 338"/>
                <a:gd name="T61" fmla="*/ 250 h 594"/>
                <a:gd name="T62" fmla="*/ 334 w 338"/>
                <a:gd name="T63" fmla="*/ 22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8" h="594">
                  <a:moveTo>
                    <a:pt x="334" y="220"/>
                  </a:moveTo>
                  <a:cubicBezTo>
                    <a:pt x="275" y="37"/>
                    <a:pt x="275" y="37"/>
                    <a:pt x="275" y="37"/>
                  </a:cubicBezTo>
                  <a:cubicBezTo>
                    <a:pt x="271" y="15"/>
                    <a:pt x="257" y="0"/>
                    <a:pt x="235" y="0"/>
                  </a:cubicBezTo>
                  <a:cubicBezTo>
                    <a:pt x="103" y="0"/>
                    <a:pt x="103" y="0"/>
                    <a:pt x="103" y="0"/>
                  </a:cubicBezTo>
                  <a:cubicBezTo>
                    <a:pt x="88" y="0"/>
                    <a:pt x="77" y="8"/>
                    <a:pt x="70" y="19"/>
                  </a:cubicBezTo>
                  <a:cubicBezTo>
                    <a:pt x="66" y="22"/>
                    <a:pt x="66" y="22"/>
                    <a:pt x="66" y="26"/>
                  </a:cubicBezTo>
                  <a:cubicBezTo>
                    <a:pt x="66" y="26"/>
                    <a:pt x="66" y="26"/>
                    <a:pt x="66" y="26"/>
                  </a:cubicBezTo>
                  <a:cubicBezTo>
                    <a:pt x="62" y="30"/>
                    <a:pt x="62" y="30"/>
                    <a:pt x="62" y="30"/>
                  </a:cubicBezTo>
                  <a:cubicBezTo>
                    <a:pt x="3" y="220"/>
                    <a:pt x="3" y="220"/>
                    <a:pt x="3" y="220"/>
                  </a:cubicBezTo>
                  <a:cubicBezTo>
                    <a:pt x="0" y="231"/>
                    <a:pt x="7" y="246"/>
                    <a:pt x="18" y="250"/>
                  </a:cubicBezTo>
                  <a:cubicBezTo>
                    <a:pt x="33" y="253"/>
                    <a:pt x="47" y="246"/>
                    <a:pt x="51" y="235"/>
                  </a:cubicBezTo>
                  <a:cubicBezTo>
                    <a:pt x="95" y="85"/>
                    <a:pt x="95" y="85"/>
                    <a:pt x="95" y="85"/>
                  </a:cubicBezTo>
                  <a:cubicBezTo>
                    <a:pt x="99" y="85"/>
                    <a:pt x="99" y="85"/>
                    <a:pt x="103" y="85"/>
                  </a:cubicBezTo>
                  <a:cubicBezTo>
                    <a:pt x="106" y="85"/>
                    <a:pt x="106" y="85"/>
                    <a:pt x="106" y="85"/>
                  </a:cubicBezTo>
                  <a:cubicBezTo>
                    <a:pt x="33" y="352"/>
                    <a:pt x="33" y="352"/>
                    <a:pt x="33" y="352"/>
                  </a:cubicBezTo>
                  <a:cubicBezTo>
                    <a:pt x="106" y="352"/>
                    <a:pt x="106" y="352"/>
                    <a:pt x="106" y="352"/>
                  </a:cubicBezTo>
                  <a:cubicBezTo>
                    <a:pt x="106" y="569"/>
                    <a:pt x="106" y="569"/>
                    <a:pt x="106" y="569"/>
                  </a:cubicBezTo>
                  <a:cubicBezTo>
                    <a:pt x="106" y="583"/>
                    <a:pt x="121" y="594"/>
                    <a:pt x="136" y="594"/>
                  </a:cubicBezTo>
                  <a:cubicBezTo>
                    <a:pt x="150" y="594"/>
                    <a:pt x="161" y="583"/>
                    <a:pt x="161" y="569"/>
                  </a:cubicBezTo>
                  <a:cubicBezTo>
                    <a:pt x="161" y="352"/>
                    <a:pt x="161" y="352"/>
                    <a:pt x="161" y="352"/>
                  </a:cubicBezTo>
                  <a:cubicBezTo>
                    <a:pt x="180" y="352"/>
                    <a:pt x="180" y="352"/>
                    <a:pt x="180" y="352"/>
                  </a:cubicBezTo>
                  <a:cubicBezTo>
                    <a:pt x="180" y="569"/>
                    <a:pt x="180" y="569"/>
                    <a:pt x="180" y="569"/>
                  </a:cubicBezTo>
                  <a:cubicBezTo>
                    <a:pt x="180" y="583"/>
                    <a:pt x="191" y="594"/>
                    <a:pt x="205" y="594"/>
                  </a:cubicBezTo>
                  <a:cubicBezTo>
                    <a:pt x="220" y="594"/>
                    <a:pt x="235" y="583"/>
                    <a:pt x="235" y="569"/>
                  </a:cubicBezTo>
                  <a:cubicBezTo>
                    <a:pt x="235" y="352"/>
                    <a:pt x="235" y="352"/>
                    <a:pt x="235" y="352"/>
                  </a:cubicBezTo>
                  <a:cubicBezTo>
                    <a:pt x="305" y="352"/>
                    <a:pt x="305" y="352"/>
                    <a:pt x="305" y="352"/>
                  </a:cubicBezTo>
                  <a:cubicBezTo>
                    <a:pt x="231" y="85"/>
                    <a:pt x="231" y="85"/>
                    <a:pt x="231" y="85"/>
                  </a:cubicBezTo>
                  <a:cubicBezTo>
                    <a:pt x="235" y="85"/>
                    <a:pt x="235" y="85"/>
                    <a:pt x="235" y="85"/>
                  </a:cubicBezTo>
                  <a:cubicBezTo>
                    <a:pt x="238" y="85"/>
                    <a:pt x="238" y="85"/>
                    <a:pt x="238" y="85"/>
                  </a:cubicBezTo>
                  <a:cubicBezTo>
                    <a:pt x="290" y="235"/>
                    <a:pt x="290" y="235"/>
                    <a:pt x="290" y="235"/>
                  </a:cubicBezTo>
                  <a:cubicBezTo>
                    <a:pt x="294" y="246"/>
                    <a:pt x="308" y="253"/>
                    <a:pt x="319" y="250"/>
                  </a:cubicBezTo>
                  <a:cubicBezTo>
                    <a:pt x="334" y="246"/>
                    <a:pt x="338" y="231"/>
                    <a:pt x="334" y="220"/>
                  </a:cubicBezTo>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31" name="Freeform 46">
            <a:extLst>
              <a:ext uri="{FF2B5EF4-FFF2-40B4-BE49-F238E27FC236}">
                <a16:creationId xmlns:a16="http://schemas.microsoft.com/office/drawing/2014/main" id="{7036D278-7C39-4D2A-8929-500A8F1BE25B}"/>
              </a:ext>
            </a:extLst>
          </p:cNvPr>
          <p:cNvSpPr>
            <a:spLocks/>
          </p:cNvSpPr>
          <p:nvPr/>
        </p:nvSpPr>
        <p:spPr bwMode="auto">
          <a:xfrm>
            <a:off x="2482850" y="3670300"/>
            <a:ext cx="31750" cy="973138"/>
          </a:xfrm>
          <a:custGeom>
            <a:avLst/>
            <a:gdLst>
              <a:gd name="T0" fmla="*/ 15 w 30"/>
              <a:gd name="T1" fmla="*/ 926 h 926"/>
              <a:gd name="T2" fmla="*/ 15 w 30"/>
              <a:gd name="T3" fmla="*/ 926 h 926"/>
              <a:gd name="T4" fmla="*/ 0 w 30"/>
              <a:gd name="T5" fmla="*/ 911 h 926"/>
              <a:gd name="T6" fmla="*/ 0 w 30"/>
              <a:gd name="T7" fmla="*/ 15 h 926"/>
              <a:gd name="T8" fmla="*/ 15 w 30"/>
              <a:gd name="T9" fmla="*/ 0 h 926"/>
              <a:gd name="T10" fmla="*/ 15 w 30"/>
              <a:gd name="T11" fmla="*/ 0 h 926"/>
              <a:gd name="T12" fmla="*/ 30 w 30"/>
              <a:gd name="T13" fmla="*/ 15 h 926"/>
              <a:gd name="T14" fmla="*/ 30 w 30"/>
              <a:gd name="T15" fmla="*/ 911 h 926"/>
              <a:gd name="T16" fmla="*/ 15 w 30"/>
              <a:gd name="T17" fmla="*/ 926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926">
                <a:moveTo>
                  <a:pt x="15" y="926"/>
                </a:moveTo>
                <a:cubicBezTo>
                  <a:pt x="15" y="926"/>
                  <a:pt x="15" y="926"/>
                  <a:pt x="15" y="926"/>
                </a:cubicBezTo>
                <a:cubicBezTo>
                  <a:pt x="7" y="926"/>
                  <a:pt x="0" y="920"/>
                  <a:pt x="0" y="911"/>
                </a:cubicBezTo>
                <a:cubicBezTo>
                  <a:pt x="0" y="15"/>
                  <a:pt x="0" y="15"/>
                  <a:pt x="0" y="15"/>
                </a:cubicBezTo>
                <a:cubicBezTo>
                  <a:pt x="0" y="7"/>
                  <a:pt x="7" y="0"/>
                  <a:pt x="15" y="0"/>
                </a:cubicBezTo>
                <a:cubicBezTo>
                  <a:pt x="15" y="0"/>
                  <a:pt x="15" y="0"/>
                  <a:pt x="15" y="0"/>
                </a:cubicBezTo>
                <a:cubicBezTo>
                  <a:pt x="24" y="0"/>
                  <a:pt x="30" y="7"/>
                  <a:pt x="30" y="15"/>
                </a:cubicBezTo>
                <a:cubicBezTo>
                  <a:pt x="30" y="911"/>
                  <a:pt x="30" y="911"/>
                  <a:pt x="30" y="911"/>
                </a:cubicBezTo>
                <a:cubicBezTo>
                  <a:pt x="30" y="920"/>
                  <a:pt x="24" y="926"/>
                  <a:pt x="15" y="926"/>
                </a:cubicBezTo>
                <a:close/>
              </a:path>
            </a:pathLst>
          </a:custGeom>
          <a:solidFill>
            <a:srgbClr val="63636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47">
            <a:extLst>
              <a:ext uri="{FF2B5EF4-FFF2-40B4-BE49-F238E27FC236}">
                <a16:creationId xmlns:a16="http://schemas.microsoft.com/office/drawing/2014/main" id="{861E8697-58CD-46F6-BF09-8B004015093F}"/>
              </a:ext>
            </a:extLst>
          </p:cNvPr>
          <p:cNvSpPr>
            <a:spLocks/>
          </p:cNvSpPr>
          <p:nvPr/>
        </p:nvSpPr>
        <p:spPr bwMode="auto">
          <a:xfrm>
            <a:off x="2482850" y="4873625"/>
            <a:ext cx="31750" cy="974725"/>
          </a:xfrm>
          <a:custGeom>
            <a:avLst/>
            <a:gdLst>
              <a:gd name="T0" fmla="*/ 15 w 30"/>
              <a:gd name="T1" fmla="*/ 927 h 927"/>
              <a:gd name="T2" fmla="*/ 15 w 30"/>
              <a:gd name="T3" fmla="*/ 927 h 927"/>
              <a:gd name="T4" fmla="*/ 0 w 30"/>
              <a:gd name="T5" fmla="*/ 912 h 927"/>
              <a:gd name="T6" fmla="*/ 0 w 30"/>
              <a:gd name="T7" fmla="*/ 15 h 927"/>
              <a:gd name="T8" fmla="*/ 15 w 30"/>
              <a:gd name="T9" fmla="*/ 0 h 927"/>
              <a:gd name="T10" fmla="*/ 15 w 30"/>
              <a:gd name="T11" fmla="*/ 0 h 927"/>
              <a:gd name="T12" fmla="*/ 30 w 30"/>
              <a:gd name="T13" fmla="*/ 15 h 927"/>
              <a:gd name="T14" fmla="*/ 30 w 30"/>
              <a:gd name="T15" fmla="*/ 912 h 927"/>
              <a:gd name="T16" fmla="*/ 15 w 30"/>
              <a:gd name="T17" fmla="*/ 927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927">
                <a:moveTo>
                  <a:pt x="15" y="927"/>
                </a:moveTo>
                <a:cubicBezTo>
                  <a:pt x="15" y="927"/>
                  <a:pt x="15" y="927"/>
                  <a:pt x="15" y="927"/>
                </a:cubicBezTo>
                <a:cubicBezTo>
                  <a:pt x="7" y="927"/>
                  <a:pt x="0" y="920"/>
                  <a:pt x="0" y="912"/>
                </a:cubicBezTo>
                <a:cubicBezTo>
                  <a:pt x="0" y="15"/>
                  <a:pt x="0" y="15"/>
                  <a:pt x="0" y="15"/>
                </a:cubicBezTo>
                <a:cubicBezTo>
                  <a:pt x="0" y="7"/>
                  <a:pt x="7" y="0"/>
                  <a:pt x="15" y="0"/>
                </a:cubicBezTo>
                <a:cubicBezTo>
                  <a:pt x="15" y="0"/>
                  <a:pt x="15" y="0"/>
                  <a:pt x="15" y="0"/>
                </a:cubicBezTo>
                <a:cubicBezTo>
                  <a:pt x="24" y="0"/>
                  <a:pt x="30" y="7"/>
                  <a:pt x="30" y="15"/>
                </a:cubicBezTo>
                <a:cubicBezTo>
                  <a:pt x="30" y="912"/>
                  <a:pt x="30" y="912"/>
                  <a:pt x="30" y="912"/>
                </a:cubicBezTo>
                <a:cubicBezTo>
                  <a:pt x="30" y="920"/>
                  <a:pt x="24" y="927"/>
                  <a:pt x="15" y="927"/>
                </a:cubicBezTo>
                <a:close/>
              </a:path>
            </a:pathLst>
          </a:custGeom>
          <a:solidFill>
            <a:srgbClr val="63636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TextBox 32">
            <a:extLst>
              <a:ext uri="{FF2B5EF4-FFF2-40B4-BE49-F238E27FC236}">
                <a16:creationId xmlns:a16="http://schemas.microsoft.com/office/drawing/2014/main" id="{B286DB6A-0774-420C-AE1F-6628799626AF}"/>
              </a:ext>
            </a:extLst>
          </p:cNvPr>
          <p:cNvSpPr txBox="1"/>
          <p:nvPr/>
        </p:nvSpPr>
        <p:spPr>
          <a:xfrm>
            <a:off x="2647950" y="3683000"/>
            <a:ext cx="669925" cy="322263"/>
          </a:xfrm>
          <a:prstGeom prst="rect">
            <a:avLst/>
          </a:prstGeom>
          <a:noFill/>
        </p:spPr>
        <p:txBody>
          <a:bodyPr>
            <a:spAutoFit/>
          </a:bodyPr>
          <a:lstStyle/>
          <a:p>
            <a:pPr eaLnBrk="1" fontAlgn="auto" hangingPunct="1">
              <a:spcBef>
                <a:spcPts val="0"/>
              </a:spcBef>
              <a:spcAft>
                <a:spcPts val="0"/>
              </a:spcAft>
              <a:defRPr/>
            </a:pPr>
            <a:r>
              <a:rPr lang="en-US" sz="1500" b="1" dirty="0">
                <a:solidFill>
                  <a:schemeClr val="tx1">
                    <a:lumMod val="75000"/>
                    <a:lumOff val="25000"/>
                  </a:schemeClr>
                </a:solidFill>
                <a:latin typeface="+mj-lt"/>
              </a:rPr>
              <a:t>50%</a:t>
            </a:r>
          </a:p>
        </p:txBody>
      </p:sp>
      <p:sp>
        <p:nvSpPr>
          <p:cNvPr id="34" name="Rectangle 33">
            <a:extLst>
              <a:ext uri="{FF2B5EF4-FFF2-40B4-BE49-F238E27FC236}">
                <a16:creationId xmlns:a16="http://schemas.microsoft.com/office/drawing/2014/main" id="{7CD87217-FB86-4E1E-B776-E5BB62B65767}"/>
              </a:ext>
            </a:extLst>
          </p:cNvPr>
          <p:cNvSpPr/>
          <p:nvPr/>
        </p:nvSpPr>
        <p:spPr>
          <a:xfrm>
            <a:off x="2647950" y="4016375"/>
            <a:ext cx="2124075" cy="642938"/>
          </a:xfrm>
          <a:prstGeom prst="rect">
            <a:avLst/>
          </a:prstGeom>
        </p:spPr>
        <p:txBody>
          <a:bodyPr>
            <a:spAutoFit/>
          </a:bodyPr>
          <a:lstStyle/>
          <a:p>
            <a:pPr eaLnBrk="1" fontAlgn="auto" hangingPunct="1">
              <a:lnSpc>
                <a:spcPct val="150000"/>
              </a:lnSpc>
              <a:spcBef>
                <a:spcPts val="0"/>
              </a:spcBef>
              <a:spcAft>
                <a:spcPts val="0"/>
              </a:spcAft>
              <a:defRPr/>
            </a:pPr>
            <a:r>
              <a:rPr lang="en-US" sz="825" dirty="0">
                <a:solidFill>
                  <a:schemeClr val="tx1">
                    <a:lumMod val="50000"/>
                    <a:lumOff val="50000"/>
                  </a:schemeClr>
                </a:solidFill>
                <a:latin typeface="+mn-lt"/>
              </a:rPr>
              <a:t>Lorem ipsum dolor sit </a:t>
            </a:r>
            <a:r>
              <a:rPr lang="en-US" sz="825" dirty="0" err="1">
                <a:solidFill>
                  <a:schemeClr val="tx1">
                    <a:lumMod val="50000"/>
                    <a:lumOff val="50000"/>
                  </a:schemeClr>
                </a:solidFill>
                <a:latin typeface="+mn-lt"/>
              </a:rPr>
              <a:t>amet</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consectetur</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adipiscing</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elit</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Vivamus</a:t>
            </a:r>
            <a:r>
              <a:rPr lang="en-US" sz="825" dirty="0">
                <a:solidFill>
                  <a:schemeClr val="tx1">
                    <a:lumMod val="50000"/>
                    <a:lumOff val="50000"/>
                  </a:schemeClr>
                </a:solidFill>
                <a:latin typeface="+mn-lt"/>
              </a:rPr>
              <a:t> vel </a:t>
            </a:r>
            <a:r>
              <a:rPr lang="en-US" sz="825" dirty="0" err="1">
                <a:solidFill>
                  <a:schemeClr val="tx1">
                    <a:lumMod val="50000"/>
                    <a:lumOff val="50000"/>
                  </a:schemeClr>
                </a:solidFill>
                <a:latin typeface="+mn-lt"/>
              </a:rPr>
              <a:t>varius</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orci</a:t>
            </a:r>
            <a:r>
              <a:rPr lang="en-US" sz="825" dirty="0">
                <a:solidFill>
                  <a:schemeClr val="tx1">
                    <a:lumMod val="50000"/>
                    <a:lumOff val="50000"/>
                  </a:schemeClr>
                </a:solidFill>
                <a:latin typeface="+mn-lt"/>
              </a:rPr>
              <a:t>. Cras vestibulum</a:t>
            </a:r>
          </a:p>
        </p:txBody>
      </p:sp>
      <p:sp>
        <p:nvSpPr>
          <p:cNvPr id="35" name="TextBox 34">
            <a:extLst>
              <a:ext uri="{FF2B5EF4-FFF2-40B4-BE49-F238E27FC236}">
                <a16:creationId xmlns:a16="http://schemas.microsoft.com/office/drawing/2014/main" id="{247890E8-F235-4935-9D9F-0B88FF9C007B}"/>
              </a:ext>
            </a:extLst>
          </p:cNvPr>
          <p:cNvSpPr txBox="1"/>
          <p:nvPr/>
        </p:nvSpPr>
        <p:spPr>
          <a:xfrm>
            <a:off x="2647950" y="4848225"/>
            <a:ext cx="669925" cy="323850"/>
          </a:xfrm>
          <a:prstGeom prst="rect">
            <a:avLst/>
          </a:prstGeom>
          <a:noFill/>
        </p:spPr>
        <p:txBody>
          <a:bodyPr>
            <a:spAutoFit/>
          </a:bodyPr>
          <a:lstStyle/>
          <a:p>
            <a:pPr eaLnBrk="1" fontAlgn="auto" hangingPunct="1">
              <a:spcBef>
                <a:spcPts val="0"/>
              </a:spcBef>
              <a:spcAft>
                <a:spcPts val="0"/>
              </a:spcAft>
              <a:defRPr/>
            </a:pPr>
            <a:r>
              <a:rPr lang="en-US" sz="1500" b="1" dirty="0">
                <a:solidFill>
                  <a:schemeClr val="tx1">
                    <a:lumMod val="75000"/>
                    <a:lumOff val="25000"/>
                  </a:schemeClr>
                </a:solidFill>
                <a:latin typeface="+mj-lt"/>
              </a:rPr>
              <a:t>50%</a:t>
            </a:r>
          </a:p>
        </p:txBody>
      </p:sp>
      <p:sp>
        <p:nvSpPr>
          <p:cNvPr id="36" name="Rectangle 35">
            <a:extLst>
              <a:ext uri="{FF2B5EF4-FFF2-40B4-BE49-F238E27FC236}">
                <a16:creationId xmlns:a16="http://schemas.microsoft.com/office/drawing/2014/main" id="{6A7F8DF6-5B8B-4E84-972E-EB65F6AD12B4}"/>
              </a:ext>
            </a:extLst>
          </p:cNvPr>
          <p:cNvSpPr/>
          <p:nvPr/>
        </p:nvSpPr>
        <p:spPr>
          <a:xfrm>
            <a:off x="2647950" y="5183188"/>
            <a:ext cx="2124075" cy="642937"/>
          </a:xfrm>
          <a:prstGeom prst="rect">
            <a:avLst/>
          </a:prstGeom>
        </p:spPr>
        <p:txBody>
          <a:bodyPr>
            <a:spAutoFit/>
          </a:bodyPr>
          <a:lstStyle/>
          <a:p>
            <a:pPr eaLnBrk="1" fontAlgn="auto" hangingPunct="1">
              <a:lnSpc>
                <a:spcPct val="150000"/>
              </a:lnSpc>
              <a:spcBef>
                <a:spcPts val="0"/>
              </a:spcBef>
              <a:spcAft>
                <a:spcPts val="0"/>
              </a:spcAft>
              <a:defRPr/>
            </a:pPr>
            <a:r>
              <a:rPr lang="en-US" sz="825" dirty="0">
                <a:solidFill>
                  <a:schemeClr val="tx1">
                    <a:lumMod val="50000"/>
                    <a:lumOff val="50000"/>
                  </a:schemeClr>
                </a:solidFill>
                <a:latin typeface="+mn-lt"/>
              </a:rPr>
              <a:t>Lorem ipsum dolor sit </a:t>
            </a:r>
            <a:r>
              <a:rPr lang="en-US" sz="825" dirty="0" err="1">
                <a:solidFill>
                  <a:schemeClr val="tx1">
                    <a:lumMod val="50000"/>
                    <a:lumOff val="50000"/>
                  </a:schemeClr>
                </a:solidFill>
                <a:latin typeface="+mn-lt"/>
              </a:rPr>
              <a:t>amet</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consectetur</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adipiscing</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elit</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Vivamus</a:t>
            </a:r>
            <a:r>
              <a:rPr lang="en-US" sz="825" dirty="0">
                <a:solidFill>
                  <a:schemeClr val="tx1">
                    <a:lumMod val="50000"/>
                    <a:lumOff val="50000"/>
                  </a:schemeClr>
                </a:solidFill>
                <a:latin typeface="+mn-lt"/>
              </a:rPr>
              <a:t> vel </a:t>
            </a:r>
            <a:r>
              <a:rPr lang="en-US" sz="825" dirty="0" err="1">
                <a:solidFill>
                  <a:schemeClr val="tx1">
                    <a:lumMod val="50000"/>
                    <a:lumOff val="50000"/>
                  </a:schemeClr>
                </a:solidFill>
                <a:latin typeface="+mn-lt"/>
              </a:rPr>
              <a:t>varius</a:t>
            </a:r>
            <a:r>
              <a:rPr lang="en-US" sz="825" dirty="0">
                <a:solidFill>
                  <a:schemeClr val="tx1">
                    <a:lumMod val="50000"/>
                    <a:lumOff val="50000"/>
                  </a:schemeClr>
                </a:solidFill>
                <a:latin typeface="+mn-lt"/>
              </a:rPr>
              <a:t> </a:t>
            </a:r>
            <a:r>
              <a:rPr lang="en-US" sz="825" dirty="0" err="1">
                <a:solidFill>
                  <a:schemeClr val="tx1">
                    <a:lumMod val="50000"/>
                    <a:lumOff val="50000"/>
                  </a:schemeClr>
                </a:solidFill>
                <a:latin typeface="+mn-lt"/>
              </a:rPr>
              <a:t>orci</a:t>
            </a:r>
            <a:r>
              <a:rPr lang="en-US" sz="825" dirty="0">
                <a:solidFill>
                  <a:schemeClr val="tx1">
                    <a:lumMod val="50000"/>
                    <a:lumOff val="50000"/>
                  </a:schemeClr>
                </a:solidFill>
                <a:latin typeface="+mn-lt"/>
              </a:rPr>
              <a:t>. Cras vestibulum</a:t>
            </a:r>
          </a:p>
        </p:txBody>
      </p:sp>
      <p:sp>
        <p:nvSpPr>
          <p:cNvPr id="37" name="TextBox 36">
            <a:extLst>
              <a:ext uri="{FF2B5EF4-FFF2-40B4-BE49-F238E27FC236}">
                <a16:creationId xmlns:a16="http://schemas.microsoft.com/office/drawing/2014/main" id="{566F6C2C-6B4F-40C2-83FF-DC1E5C26A92C}"/>
              </a:ext>
            </a:extLst>
          </p:cNvPr>
          <p:cNvSpPr txBox="1">
            <a:spLocks noChangeArrowheads="1"/>
          </p:cNvSpPr>
          <p:nvPr/>
        </p:nvSpPr>
        <p:spPr bwMode="auto">
          <a:xfrm>
            <a:off x="1989138" y="2509838"/>
            <a:ext cx="25701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400" b="1">
                <a:latin typeface="Poppins" panose="00000500000000000000" pitchFamily="50" charset="0"/>
                <a:cs typeface="Poppins" panose="00000500000000000000" pitchFamily="50" charset="0"/>
              </a:rPr>
              <a:t>Australia </a:t>
            </a:r>
            <a:r>
              <a:rPr lang="en-US" altLang="en-US" sz="2400" b="1">
                <a:latin typeface="Poppins" panose="00000500000000000000" pitchFamily="50" charset="0"/>
                <a:cs typeface="Poppins" panose="00000500000000000000" pitchFamily="50" charset="0"/>
              </a:rPr>
              <a:t>Infographic</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up)">
                                      <p:cBhvr>
                                        <p:cTn id="7" dur="500"/>
                                        <p:tgtEl>
                                          <p:spTgt spid="22"/>
                                        </p:tgtEl>
                                      </p:cBhvr>
                                    </p:animEffect>
                                  </p:childTnLst>
                                </p:cTn>
                              </p:par>
                              <p:par>
                                <p:cTn id="8" presetID="16" presetClass="entr" presetSubtype="37"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arn(outVertical)">
                                      <p:cBhvr>
                                        <p:cTn id="10" dur="500"/>
                                        <p:tgtEl>
                                          <p:spTgt spid="2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900" decel="100000" fill="hold"/>
                                        <p:tgtEl>
                                          <p:spTgt spid="2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par>
                          <p:cTn id="23" fill="hold" nodeType="afterGroup">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500"/>
                                        <p:tgtEl>
                                          <p:spTgt spid="37"/>
                                        </p:tgtEl>
                                      </p:cBhvr>
                                    </p:animEffect>
                                  </p:childTnLst>
                                </p:cTn>
                              </p:par>
                            </p:childTnLst>
                          </p:cTn>
                        </p:par>
                        <p:par>
                          <p:cTn id="27" fill="hold" nodeType="afterGroup">
                            <p:stCondLst>
                              <p:cond delay="2000"/>
                            </p:stCondLst>
                            <p:childTnLst>
                              <p:par>
                                <p:cTn id="28" presetID="10" presetClass="entr" presetSubtype="0" fill="hold"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childTnLst>
                          </p:cTn>
                        </p:par>
                        <p:par>
                          <p:cTn id="31" fill="hold" nodeType="afterGroup">
                            <p:stCondLst>
                              <p:cond delay="2500"/>
                            </p:stCondLst>
                            <p:childTnLst>
                              <p:par>
                                <p:cTn id="32" presetID="16" presetClass="entr" presetSubtype="42"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barn(outHorizontal)">
                                      <p:cBhvr>
                                        <p:cTn id="34" dur="500"/>
                                        <p:tgtEl>
                                          <p:spTgt spid="31"/>
                                        </p:tgtEl>
                                      </p:cBhvr>
                                    </p:animEffect>
                                  </p:childTnLst>
                                </p:cTn>
                              </p:par>
                            </p:childTnLst>
                          </p:cTn>
                        </p:par>
                        <p:par>
                          <p:cTn id="35" fill="hold" nodeType="afterGroup">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wipe(left)">
                                      <p:cBhvr>
                                        <p:cTn id="38" dur="500"/>
                                        <p:tgtEl>
                                          <p:spTgt spid="33"/>
                                        </p:tgtEl>
                                      </p:cBhvr>
                                    </p:animEffect>
                                  </p:childTnLst>
                                </p:cTn>
                              </p:par>
                            </p:childTnLst>
                          </p:cTn>
                        </p:par>
                        <p:par>
                          <p:cTn id="39" fill="hold" nodeType="afterGroup">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anim calcmode="lin" valueType="num">
                                      <p:cBhvr>
                                        <p:cTn id="43" dur="500" fill="hold"/>
                                        <p:tgtEl>
                                          <p:spTgt spid="34"/>
                                        </p:tgtEl>
                                        <p:attrNameLst>
                                          <p:attrName>ppt_x</p:attrName>
                                        </p:attrNameLst>
                                      </p:cBhvr>
                                      <p:tavLst>
                                        <p:tav tm="0">
                                          <p:val>
                                            <p:strVal val="#ppt_x"/>
                                          </p:val>
                                        </p:tav>
                                        <p:tav tm="100000">
                                          <p:val>
                                            <p:strVal val="#ppt_x"/>
                                          </p:val>
                                        </p:tav>
                                      </p:tavLst>
                                    </p:anim>
                                    <p:anim calcmode="lin" valueType="num">
                                      <p:cBhvr>
                                        <p:cTn id="44" dur="500" fill="hold"/>
                                        <p:tgtEl>
                                          <p:spTgt spid="34"/>
                                        </p:tgtEl>
                                        <p:attrNameLst>
                                          <p:attrName>ppt_y</p:attrName>
                                        </p:attrNameLst>
                                      </p:cBhvr>
                                      <p:tavLst>
                                        <p:tav tm="0">
                                          <p:val>
                                            <p:strVal val="#ppt_y+.1"/>
                                          </p:val>
                                        </p:tav>
                                        <p:tav tm="100000">
                                          <p:val>
                                            <p:strVal val="#ppt_y"/>
                                          </p:val>
                                        </p:tav>
                                      </p:tavLst>
                                    </p:anim>
                                  </p:childTnLst>
                                </p:cTn>
                              </p:par>
                            </p:childTnLst>
                          </p:cTn>
                        </p:par>
                        <p:par>
                          <p:cTn id="45" fill="hold" nodeType="afterGroup">
                            <p:stCondLst>
                              <p:cond delay="4000"/>
                            </p:stCondLst>
                            <p:childTnLst>
                              <p:par>
                                <p:cTn id="46" presetID="10" presetClass="entr" presetSubtype="0" fill="hold"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fade">
                                      <p:cBhvr>
                                        <p:cTn id="48" dur="500"/>
                                        <p:tgtEl>
                                          <p:spTgt spid="28"/>
                                        </p:tgtEl>
                                      </p:cBhvr>
                                    </p:animEffect>
                                  </p:childTnLst>
                                </p:cTn>
                              </p:par>
                            </p:childTnLst>
                          </p:cTn>
                        </p:par>
                        <p:par>
                          <p:cTn id="49" fill="hold" nodeType="afterGroup">
                            <p:stCondLst>
                              <p:cond delay="4500"/>
                            </p:stCondLst>
                            <p:childTnLst>
                              <p:par>
                                <p:cTn id="50" presetID="16" presetClass="entr" presetSubtype="42"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barn(outHorizontal)">
                                      <p:cBhvr>
                                        <p:cTn id="52" dur="500"/>
                                        <p:tgtEl>
                                          <p:spTgt spid="32"/>
                                        </p:tgtEl>
                                      </p:cBhvr>
                                    </p:animEffect>
                                  </p:childTnLst>
                                </p:cTn>
                              </p:par>
                            </p:childTnLst>
                          </p:cTn>
                        </p:par>
                        <p:par>
                          <p:cTn id="53" fill="hold" nodeType="afterGroup">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left)">
                                      <p:cBhvr>
                                        <p:cTn id="56" dur="500"/>
                                        <p:tgtEl>
                                          <p:spTgt spid="35"/>
                                        </p:tgtEl>
                                      </p:cBhvr>
                                    </p:animEffect>
                                  </p:childTnLst>
                                </p:cTn>
                              </p:par>
                            </p:childTnLst>
                          </p:cTn>
                        </p:par>
                        <p:par>
                          <p:cTn id="57" fill="hold" nodeType="afterGroup">
                            <p:stCondLst>
                              <p:cond delay="5500"/>
                            </p:stCondLst>
                            <p:childTnLst>
                              <p:par>
                                <p:cTn id="58" presetID="42" presetClass="entr" presetSubtype="0"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fade">
                                      <p:cBhvr>
                                        <p:cTn id="60" dur="500"/>
                                        <p:tgtEl>
                                          <p:spTgt spid="36"/>
                                        </p:tgtEl>
                                      </p:cBhvr>
                                    </p:animEffect>
                                    <p:anim calcmode="lin" valueType="num">
                                      <p:cBhvr>
                                        <p:cTn id="61" dur="500" fill="hold"/>
                                        <p:tgtEl>
                                          <p:spTgt spid="36"/>
                                        </p:tgtEl>
                                        <p:attrNameLst>
                                          <p:attrName>ppt_x</p:attrName>
                                        </p:attrNameLst>
                                      </p:cBhvr>
                                      <p:tavLst>
                                        <p:tav tm="0">
                                          <p:val>
                                            <p:strVal val="#ppt_x"/>
                                          </p:val>
                                        </p:tav>
                                        <p:tav tm="100000">
                                          <p:val>
                                            <p:strVal val="#ppt_x"/>
                                          </p:val>
                                        </p:tav>
                                      </p:tavLst>
                                    </p:anim>
                                    <p:anim calcmode="lin" valueType="num">
                                      <p:cBhvr>
                                        <p:cTn id="62" dur="500" fill="hold"/>
                                        <p:tgtEl>
                                          <p:spTgt spid="36"/>
                                        </p:tgtEl>
                                        <p:attrNameLst>
                                          <p:attrName>ppt_y</p:attrName>
                                        </p:attrNameLst>
                                      </p:cBhvr>
                                      <p:tavLst>
                                        <p:tav tm="0">
                                          <p:val>
                                            <p:strVal val="#ppt_y+.1"/>
                                          </p:val>
                                        </p:tav>
                                        <p:tav tm="100000">
                                          <p:val>
                                            <p:strVal val="#ppt_y"/>
                                          </p:val>
                                        </p:tav>
                                      </p:tavLst>
                                    </p:anim>
                                  </p:childTnLst>
                                </p:cTn>
                              </p:par>
                            </p:childTnLst>
                          </p:cTn>
                        </p:par>
                        <p:par>
                          <p:cTn id="63" fill="hold" nodeType="afterGroup">
                            <p:stCondLst>
                              <p:cond delay="6000"/>
                            </p:stCondLst>
                            <p:childTnLst>
                              <p:par>
                                <p:cTn id="64" presetID="2" presetClass="exit" presetSubtype="1" fill="hold" grpId="1" nodeType="afterEffect">
                                  <p:stCondLst>
                                    <p:cond delay="0"/>
                                  </p:stCondLst>
                                  <p:childTnLst>
                                    <p:anim calcmode="lin" valueType="num">
                                      <p:cBhvr additive="base">
                                        <p:cTn id="65" dur="500"/>
                                        <p:tgtEl>
                                          <p:spTgt spid="22"/>
                                        </p:tgtEl>
                                        <p:attrNameLst>
                                          <p:attrName>ppt_x</p:attrName>
                                        </p:attrNameLst>
                                      </p:cBhvr>
                                      <p:tavLst>
                                        <p:tav tm="0">
                                          <p:val>
                                            <p:strVal val="ppt_x"/>
                                          </p:val>
                                        </p:tav>
                                        <p:tav tm="100000">
                                          <p:val>
                                            <p:strVal val="ppt_x"/>
                                          </p:val>
                                        </p:tav>
                                      </p:tavLst>
                                    </p:anim>
                                    <p:anim calcmode="lin" valueType="num">
                                      <p:cBhvr additive="base">
                                        <p:cTn id="66" dur="500"/>
                                        <p:tgtEl>
                                          <p:spTgt spid="22"/>
                                        </p:tgtEl>
                                        <p:attrNameLst>
                                          <p:attrName>ppt_y</p:attrName>
                                        </p:attrNameLst>
                                      </p:cBhvr>
                                      <p:tavLst>
                                        <p:tav tm="0">
                                          <p:val>
                                            <p:strVal val="ppt_y"/>
                                          </p:val>
                                        </p:tav>
                                        <p:tav tm="100000">
                                          <p:val>
                                            <p:strVal val="0-ppt_h/2"/>
                                          </p:val>
                                        </p:tav>
                                      </p:tavLst>
                                    </p:anim>
                                    <p:set>
                                      <p:cBhvr>
                                        <p:cTn id="67" dur="1" fill="hold">
                                          <p:stCondLst>
                                            <p:cond delay="499"/>
                                          </p:stCondLst>
                                        </p:cTn>
                                        <p:tgtEl>
                                          <p:spTgt spid="22"/>
                                        </p:tgtEl>
                                        <p:attrNameLst>
                                          <p:attrName>style.visibility</p:attrName>
                                        </p:attrNameLst>
                                      </p:cBhvr>
                                      <p:to>
                                        <p:strVal val="hidden"/>
                                      </p:to>
                                    </p:set>
                                  </p:childTnLst>
                                </p:cTn>
                              </p:par>
                              <p:par>
                                <p:cTn id="68" presetID="2" presetClass="exit" presetSubtype="1" fill="hold" nodeType="withEffect">
                                  <p:stCondLst>
                                    <p:cond delay="0"/>
                                  </p:stCondLst>
                                  <p:childTnLst>
                                    <p:anim calcmode="lin" valueType="num">
                                      <p:cBhvr additive="base">
                                        <p:cTn id="69" dur="500"/>
                                        <p:tgtEl>
                                          <p:spTgt spid="23"/>
                                        </p:tgtEl>
                                        <p:attrNameLst>
                                          <p:attrName>ppt_x</p:attrName>
                                        </p:attrNameLst>
                                      </p:cBhvr>
                                      <p:tavLst>
                                        <p:tav tm="0">
                                          <p:val>
                                            <p:strVal val="ppt_x"/>
                                          </p:val>
                                        </p:tav>
                                        <p:tav tm="100000">
                                          <p:val>
                                            <p:strVal val="ppt_x"/>
                                          </p:val>
                                        </p:tav>
                                      </p:tavLst>
                                    </p:anim>
                                    <p:anim calcmode="lin" valueType="num">
                                      <p:cBhvr additive="base">
                                        <p:cTn id="70" dur="500"/>
                                        <p:tgtEl>
                                          <p:spTgt spid="23"/>
                                        </p:tgtEl>
                                        <p:attrNameLst>
                                          <p:attrName>ppt_y</p:attrName>
                                        </p:attrNameLst>
                                      </p:cBhvr>
                                      <p:tavLst>
                                        <p:tav tm="0">
                                          <p:val>
                                            <p:strVal val="ppt_y"/>
                                          </p:val>
                                        </p:tav>
                                        <p:tav tm="100000">
                                          <p:val>
                                            <p:strVal val="0-ppt_h/2"/>
                                          </p:val>
                                        </p:tav>
                                      </p:tavLst>
                                    </p:anim>
                                    <p:set>
                                      <p:cBhvr>
                                        <p:cTn id="71" dur="1" fill="hold">
                                          <p:stCondLst>
                                            <p:cond delay="499"/>
                                          </p:stCondLst>
                                        </p:cTn>
                                        <p:tgtEl>
                                          <p:spTgt spid="23"/>
                                        </p:tgtEl>
                                        <p:attrNameLst>
                                          <p:attrName>style.visibility</p:attrName>
                                        </p:attrNameLst>
                                      </p:cBhvr>
                                      <p:to>
                                        <p:strVal val="hidden"/>
                                      </p:to>
                                    </p:set>
                                  </p:childTnLst>
                                </p:cTn>
                              </p:par>
                              <p:par>
                                <p:cTn id="72" presetID="2" presetClass="exit" presetSubtype="1" fill="hold" grpId="1" nodeType="withEffect">
                                  <p:stCondLst>
                                    <p:cond delay="0"/>
                                  </p:stCondLst>
                                  <p:childTnLst>
                                    <p:anim calcmode="lin" valueType="num">
                                      <p:cBhvr additive="base">
                                        <p:cTn id="73" dur="500"/>
                                        <p:tgtEl>
                                          <p:spTgt spid="24"/>
                                        </p:tgtEl>
                                        <p:attrNameLst>
                                          <p:attrName>ppt_x</p:attrName>
                                        </p:attrNameLst>
                                      </p:cBhvr>
                                      <p:tavLst>
                                        <p:tav tm="0">
                                          <p:val>
                                            <p:strVal val="ppt_x"/>
                                          </p:val>
                                        </p:tav>
                                        <p:tav tm="100000">
                                          <p:val>
                                            <p:strVal val="ppt_x"/>
                                          </p:val>
                                        </p:tav>
                                      </p:tavLst>
                                    </p:anim>
                                    <p:anim calcmode="lin" valueType="num">
                                      <p:cBhvr additive="base">
                                        <p:cTn id="74" dur="500"/>
                                        <p:tgtEl>
                                          <p:spTgt spid="24"/>
                                        </p:tgtEl>
                                        <p:attrNameLst>
                                          <p:attrName>ppt_y</p:attrName>
                                        </p:attrNameLst>
                                      </p:cBhvr>
                                      <p:tavLst>
                                        <p:tav tm="0">
                                          <p:val>
                                            <p:strVal val="ppt_y"/>
                                          </p:val>
                                        </p:tav>
                                        <p:tav tm="100000">
                                          <p:val>
                                            <p:strVal val="0-ppt_h/2"/>
                                          </p:val>
                                        </p:tav>
                                      </p:tavLst>
                                    </p:anim>
                                    <p:set>
                                      <p:cBhvr>
                                        <p:cTn id="75" dur="1" fill="hold">
                                          <p:stCondLst>
                                            <p:cond delay="499"/>
                                          </p:stCondLst>
                                        </p:cTn>
                                        <p:tgtEl>
                                          <p:spTgt spid="24"/>
                                        </p:tgtEl>
                                        <p:attrNameLst>
                                          <p:attrName>style.visibility</p:attrName>
                                        </p:attrNameLst>
                                      </p:cBhvr>
                                      <p:to>
                                        <p:strVal val="hidden"/>
                                      </p:to>
                                    </p:set>
                                  </p:childTnLst>
                                </p:cTn>
                              </p:par>
                              <p:par>
                                <p:cTn id="76" presetID="2" presetClass="exit" presetSubtype="1" fill="hold" nodeType="withEffect">
                                  <p:stCondLst>
                                    <p:cond delay="0"/>
                                  </p:stCondLst>
                                  <p:childTnLst>
                                    <p:anim calcmode="lin" valueType="num">
                                      <p:cBhvr additive="base">
                                        <p:cTn id="77" dur="500"/>
                                        <p:tgtEl>
                                          <p:spTgt spid="2"/>
                                        </p:tgtEl>
                                        <p:attrNameLst>
                                          <p:attrName>ppt_x</p:attrName>
                                        </p:attrNameLst>
                                      </p:cBhvr>
                                      <p:tavLst>
                                        <p:tav tm="0">
                                          <p:val>
                                            <p:strVal val="ppt_x"/>
                                          </p:val>
                                        </p:tav>
                                        <p:tav tm="100000">
                                          <p:val>
                                            <p:strVal val="ppt_x"/>
                                          </p:val>
                                        </p:tav>
                                      </p:tavLst>
                                    </p:anim>
                                    <p:anim calcmode="lin" valueType="num">
                                      <p:cBhvr additive="base">
                                        <p:cTn id="78" dur="500"/>
                                        <p:tgtEl>
                                          <p:spTgt spid="2"/>
                                        </p:tgtEl>
                                        <p:attrNameLst>
                                          <p:attrName>ppt_y</p:attrName>
                                        </p:attrNameLst>
                                      </p:cBhvr>
                                      <p:tavLst>
                                        <p:tav tm="0">
                                          <p:val>
                                            <p:strVal val="ppt_y"/>
                                          </p:val>
                                        </p:tav>
                                        <p:tav tm="100000">
                                          <p:val>
                                            <p:strVal val="0-ppt_h/2"/>
                                          </p:val>
                                        </p:tav>
                                      </p:tavLst>
                                    </p:anim>
                                    <p:set>
                                      <p:cBhvr>
                                        <p:cTn id="79" dur="1" fill="hold">
                                          <p:stCondLst>
                                            <p:cond delay="499"/>
                                          </p:stCondLst>
                                        </p:cTn>
                                        <p:tgtEl>
                                          <p:spTgt spid="2"/>
                                        </p:tgtEl>
                                        <p:attrNameLst>
                                          <p:attrName>style.visibility</p:attrName>
                                        </p:attrNameLst>
                                      </p:cBhvr>
                                      <p:to>
                                        <p:strVal val="hidden"/>
                                      </p:to>
                                    </p:set>
                                  </p:childTnLst>
                                </p:cTn>
                              </p:par>
                              <p:par>
                                <p:cTn id="80" presetID="2" presetClass="exit" presetSubtype="1" fill="hold" grpId="1" nodeType="withEffect">
                                  <p:stCondLst>
                                    <p:cond delay="0"/>
                                  </p:stCondLst>
                                  <p:childTnLst>
                                    <p:anim calcmode="lin" valueType="num">
                                      <p:cBhvr additive="base">
                                        <p:cTn id="81" dur="500"/>
                                        <p:tgtEl>
                                          <p:spTgt spid="37"/>
                                        </p:tgtEl>
                                        <p:attrNameLst>
                                          <p:attrName>ppt_x</p:attrName>
                                        </p:attrNameLst>
                                      </p:cBhvr>
                                      <p:tavLst>
                                        <p:tav tm="0">
                                          <p:val>
                                            <p:strVal val="ppt_x"/>
                                          </p:val>
                                        </p:tav>
                                        <p:tav tm="100000">
                                          <p:val>
                                            <p:strVal val="ppt_x"/>
                                          </p:val>
                                        </p:tav>
                                      </p:tavLst>
                                    </p:anim>
                                    <p:anim calcmode="lin" valueType="num">
                                      <p:cBhvr additive="base">
                                        <p:cTn id="82" dur="500"/>
                                        <p:tgtEl>
                                          <p:spTgt spid="37"/>
                                        </p:tgtEl>
                                        <p:attrNameLst>
                                          <p:attrName>ppt_y</p:attrName>
                                        </p:attrNameLst>
                                      </p:cBhvr>
                                      <p:tavLst>
                                        <p:tav tm="0">
                                          <p:val>
                                            <p:strVal val="ppt_y"/>
                                          </p:val>
                                        </p:tav>
                                        <p:tav tm="100000">
                                          <p:val>
                                            <p:strVal val="0-ppt_h/2"/>
                                          </p:val>
                                        </p:tav>
                                      </p:tavLst>
                                    </p:anim>
                                    <p:set>
                                      <p:cBhvr>
                                        <p:cTn id="83" dur="1" fill="hold">
                                          <p:stCondLst>
                                            <p:cond delay="499"/>
                                          </p:stCondLst>
                                        </p:cTn>
                                        <p:tgtEl>
                                          <p:spTgt spid="37"/>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25"/>
                                        </p:tgtEl>
                                        <p:attrNameLst>
                                          <p:attrName>ppt_x</p:attrName>
                                        </p:attrNameLst>
                                      </p:cBhvr>
                                      <p:tavLst>
                                        <p:tav tm="0">
                                          <p:val>
                                            <p:strVal val="ppt_x"/>
                                          </p:val>
                                        </p:tav>
                                        <p:tav tm="100000">
                                          <p:val>
                                            <p:strVal val="ppt_x"/>
                                          </p:val>
                                        </p:tav>
                                      </p:tavLst>
                                    </p:anim>
                                    <p:anim calcmode="lin" valueType="num">
                                      <p:cBhvr additive="base">
                                        <p:cTn id="86" dur="500"/>
                                        <p:tgtEl>
                                          <p:spTgt spid="25"/>
                                        </p:tgtEl>
                                        <p:attrNameLst>
                                          <p:attrName>ppt_y</p:attrName>
                                        </p:attrNameLst>
                                      </p:cBhvr>
                                      <p:tavLst>
                                        <p:tav tm="0">
                                          <p:val>
                                            <p:strVal val="ppt_y"/>
                                          </p:val>
                                        </p:tav>
                                        <p:tav tm="100000">
                                          <p:val>
                                            <p:strVal val="0-ppt_h/2"/>
                                          </p:val>
                                        </p:tav>
                                      </p:tavLst>
                                    </p:anim>
                                    <p:set>
                                      <p:cBhvr>
                                        <p:cTn id="87" dur="1" fill="hold">
                                          <p:stCondLst>
                                            <p:cond delay="499"/>
                                          </p:stCondLst>
                                        </p:cTn>
                                        <p:tgtEl>
                                          <p:spTgt spid="25"/>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31"/>
                                        </p:tgtEl>
                                        <p:attrNameLst>
                                          <p:attrName>ppt_x</p:attrName>
                                        </p:attrNameLst>
                                      </p:cBhvr>
                                      <p:tavLst>
                                        <p:tav tm="0">
                                          <p:val>
                                            <p:strVal val="ppt_x"/>
                                          </p:val>
                                        </p:tav>
                                        <p:tav tm="100000">
                                          <p:val>
                                            <p:strVal val="ppt_x"/>
                                          </p:val>
                                        </p:tav>
                                      </p:tavLst>
                                    </p:anim>
                                    <p:anim calcmode="lin" valueType="num">
                                      <p:cBhvr additive="base">
                                        <p:cTn id="90" dur="500"/>
                                        <p:tgtEl>
                                          <p:spTgt spid="31"/>
                                        </p:tgtEl>
                                        <p:attrNameLst>
                                          <p:attrName>ppt_y</p:attrName>
                                        </p:attrNameLst>
                                      </p:cBhvr>
                                      <p:tavLst>
                                        <p:tav tm="0">
                                          <p:val>
                                            <p:strVal val="ppt_y"/>
                                          </p:val>
                                        </p:tav>
                                        <p:tav tm="100000">
                                          <p:val>
                                            <p:strVal val="0-ppt_h/2"/>
                                          </p:val>
                                        </p:tav>
                                      </p:tavLst>
                                    </p:anim>
                                    <p:set>
                                      <p:cBhvr>
                                        <p:cTn id="91" dur="1" fill="hold">
                                          <p:stCondLst>
                                            <p:cond delay="499"/>
                                          </p:stCondLst>
                                        </p:cTn>
                                        <p:tgtEl>
                                          <p:spTgt spid="31"/>
                                        </p:tgtEl>
                                        <p:attrNameLst>
                                          <p:attrName>style.visibility</p:attrName>
                                        </p:attrNameLst>
                                      </p:cBhvr>
                                      <p:to>
                                        <p:strVal val="hidden"/>
                                      </p:to>
                                    </p:set>
                                  </p:childTnLst>
                                </p:cTn>
                              </p:par>
                              <p:par>
                                <p:cTn id="92" presetID="2" presetClass="exit" presetSubtype="1" fill="hold" grpId="1" nodeType="withEffect">
                                  <p:stCondLst>
                                    <p:cond delay="0"/>
                                  </p:stCondLst>
                                  <p:childTnLst>
                                    <p:anim calcmode="lin" valueType="num">
                                      <p:cBhvr additive="base">
                                        <p:cTn id="93" dur="500"/>
                                        <p:tgtEl>
                                          <p:spTgt spid="33"/>
                                        </p:tgtEl>
                                        <p:attrNameLst>
                                          <p:attrName>ppt_x</p:attrName>
                                        </p:attrNameLst>
                                      </p:cBhvr>
                                      <p:tavLst>
                                        <p:tav tm="0">
                                          <p:val>
                                            <p:strVal val="ppt_x"/>
                                          </p:val>
                                        </p:tav>
                                        <p:tav tm="100000">
                                          <p:val>
                                            <p:strVal val="ppt_x"/>
                                          </p:val>
                                        </p:tav>
                                      </p:tavLst>
                                    </p:anim>
                                    <p:anim calcmode="lin" valueType="num">
                                      <p:cBhvr additive="base">
                                        <p:cTn id="94" dur="500"/>
                                        <p:tgtEl>
                                          <p:spTgt spid="33"/>
                                        </p:tgtEl>
                                        <p:attrNameLst>
                                          <p:attrName>ppt_y</p:attrName>
                                        </p:attrNameLst>
                                      </p:cBhvr>
                                      <p:tavLst>
                                        <p:tav tm="0">
                                          <p:val>
                                            <p:strVal val="ppt_y"/>
                                          </p:val>
                                        </p:tav>
                                        <p:tav tm="100000">
                                          <p:val>
                                            <p:strVal val="0-ppt_h/2"/>
                                          </p:val>
                                        </p:tav>
                                      </p:tavLst>
                                    </p:anim>
                                    <p:set>
                                      <p:cBhvr>
                                        <p:cTn id="95" dur="1" fill="hold">
                                          <p:stCondLst>
                                            <p:cond delay="499"/>
                                          </p:stCondLst>
                                        </p:cTn>
                                        <p:tgtEl>
                                          <p:spTgt spid="33"/>
                                        </p:tgtEl>
                                        <p:attrNameLst>
                                          <p:attrName>style.visibility</p:attrName>
                                        </p:attrNameLst>
                                      </p:cBhvr>
                                      <p:to>
                                        <p:strVal val="hidden"/>
                                      </p:to>
                                    </p:set>
                                  </p:childTnLst>
                                </p:cTn>
                              </p:par>
                              <p:par>
                                <p:cTn id="96" presetID="2" presetClass="exit" presetSubtype="1" fill="hold" grpId="1" nodeType="withEffect">
                                  <p:stCondLst>
                                    <p:cond delay="0"/>
                                  </p:stCondLst>
                                  <p:childTnLst>
                                    <p:anim calcmode="lin" valueType="num">
                                      <p:cBhvr additive="base">
                                        <p:cTn id="97" dur="500"/>
                                        <p:tgtEl>
                                          <p:spTgt spid="34"/>
                                        </p:tgtEl>
                                        <p:attrNameLst>
                                          <p:attrName>ppt_x</p:attrName>
                                        </p:attrNameLst>
                                      </p:cBhvr>
                                      <p:tavLst>
                                        <p:tav tm="0">
                                          <p:val>
                                            <p:strVal val="ppt_x"/>
                                          </p:val>
                                        </p:tav>
                                        <p:tav tm="100000">
                                          <p:val>
                                            <p:strVal val="ppt_x"/>
                                          </p:val>
                                        </p:tav>
                                      </p:tavLst>
                                    </p:anim>
                                    <p:anim calcmode="lin" valueType="num">
                                      <p:cBhvr additive="base">
                                        <p:cTn id="98" dur="500"/>
                                        <p:tgtEl>
                                          <p:spTgt spid="34"/>
                                        </p:tgtEl>
                                        <p:attrNameLst>
                                          <p:attrName>ppt_y</p:attrName>
                                        </p:attrNameLst>
                                      </p:cBhvr>
                                      <p:tavLst>
                                        <p:tav tm="0">
                                          <p:val>
                                            <p:strVal val="ppt_y"/>
                                          </p:val>
                                        </p:tav>
                                        <p:tav tm="100000">
                                          <p:val>
                                            <p:strVal val="0-ppt_h/2"/>
                                          </p:val>
                                        </p:tav>
                                      </p:tavLst>
                                    </p:anim>
                                    <p:set>
                                      <p:cBhvr>
                                        <p:cTn id="99" dur="1" fill="hold">
                                          <p:stCondLst>
                                            <p:cond delay="499"/>
                                          </p:stCondLst>
                                        </p:cTn>
                                        <p:tgtEl>
                                          <p:spTgt spid="34"/>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28"/>
                                        </p:tgtEl>
                                        <p:attrNameLst>
                                          <p:attrName>ppt_x</p:attrName>
                                        </p:attrNameLst>
                                      </p:cBhvr>
                                      <p:tavLst>
                                        <p:tav tm="0">
                                          <p:val>
                                            <p:strVal val="ppt_x"/>
                                          </p:val>
                                        </p:tav>
                                        <p:tav tm="100000">
                                          <p:val>
                                            <p:strVal val="ppt_x"/>
                                          </p:val>
                                        </p:tav>
                                      </p:tavLst>
                                    </p:anim>
                                    <p:anim calcmode="lin" valueType="num">
                                      <p:cBhvr additive="base">
                                        <p:cTn id="102" dur="500"/>
                                        <p:tgtEl>
                                          <p:spTgt spid="28"/>
                                        </p:tgtEl>
                                        <p:attrNameLst>
                                          <p:attrName>ppt_y</p:attrName>
                                        </p:attrNameLst>
                                      </p:cBhvr>
                                      <p:tavLst>
                                        <p:tav tm="0">
                                          <p:val>
                                            <p:strVal val="ppt_y"/>
                                          </p:val>
                                        </p:tav>
                                        <p:tav tm="100000">
                                          <p:val>
                                            <p:strVal val="0-ppt_h/2"/>
                                          </p:val>
                                        </p:tav>
                                      </p:tavLst>
                                    </p:anim>
                                    <p:set>
                                      <p:cBhvr>
                                        <p:cTn id="103" dur="1" fill="hold">
                                          <p:stCondLst>
                                            <p:cond delay="499"/>
                                          </p:stCondLst>
                                        </p:cTn>
                                        <p:tgtEl>
                                          <p:spTgt spid="28"/>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32"/>
                                        </p:tgtEl>
                                        <p:attrNameLst>
                                          <p:attrName>ppt_x</p:attrName>
                                        </p:attrNameLst>
                                      </p:cBhvr>
                                      <p:tavLst>
                                        <p:tav tm="0">
                                          <p:val>
                                            <p:strVal val="ppt_x"/>
                                          </p:val>
                                        </p:tav>
                                        <p:tav tm="100000">
                                          <p:val>
                                            <p:strVal val="ppt_x"/>
                                          </p:val>
                                        </p:tav>
                                      </p:tavLst>
                                    </p:anim>
                                    <p:anim calcmode="lin" valueType="num">
                                      <p:cBhvr additive="base">
                                        <p:cTn id="106" dur="500"/>
                                        <p:tgtEl>
                                          <p:spTgt spid="32"/>
                                        </p:tgtEl>
                                        <p:attrNameLst>
                                          <p:attrName>ppt_y</p:attrName>
                                        </p:attrNameLst>
                                      </p:cBhvr>
                                      <p:tavLst>
                                        <p:tav tm="0">
                                          <p:val>
                                            <p:strVal val="ppt_y"/>
                                          </p:val>
                                        </p:tav>
                                        <p:tav tm="100000">
                                          <p:val>
                                            <p:strVal val="0-ppt_h/2"/>
                                          </p:val>
                                        </p:tav>
                                      </p:tavLst>
                                    </p:anim>
                                    <p:set>
                                      <p:cBhvr>
                                        <p:cTn id="107" dur="1" fill="hold">
                                          <p:stCondLst>
                                            <p:cond delay="499"/>
                                          </p:stCondLst>
                                        </p:cTn>
                                        <p:tgtEl>
                                          <p:spTgt spid="32"/>
                                        </p:tgtEl>
                                        <p:attrNameLst>
                                          <p:attrName>style.visibility</p:attrName>
                                        </p:attrNameLst>
                                      </p:cBhvr>
                                      <p:to>
                                        <p:strVal val="hidden"/>
                                      </p:to>
                                    </p:set>
                                  </p:childTnLst>
                                </p:cTn>
                              </p:par>
                              <p:par>
                                <p:cTn id="108" presetID="2" presetClass="exit" presetSubtype="1" fill="hold" grpId="1" nodeType="withEffect">
                                  <p:stCondLst>
                                    <p:cond delay="0"/>
                                  </p:stCondLst>
                                  <p:childTnLst>
                                    <p:anim calcmode="lin" valueType="num">
                                      <p:cBhvr additive="base">
                                        <p:cTn id="109" dur="500"/>
                                        <p:tgtEl>
                                          <p:spTgt spid="35"/>
                                        </p:tgtEl>
                                        <p:attrNameLst>
                                          <p:attrName>ppt_x</p:attrName>
                                        </p:attrNameLst>
                                      </p:cBhvr>
                                      <p:tavLst>
                                        <p:tav tm="0">
                                          <p:val>
                                            <p:strVal val="ppt_x"/>
                                          </p:val>
                                        </p:tav>
                                        <p:tav tm="100000">
                                          <p:val>
                                            <p:strVal val="ppt_x"/>
                                          </p:val>
                                        </p:tav>
                                      </p:tavLst>
                                    </p:anim>
                                    <p:anim calcmode="lin" valueType="num">
                                      <p:cBhvr additive="base">
                                        <p:cTn id="110" dur="500"/>
                                        <p:tgtEl>
                                          <p:spTgt spid="35"/>
                                        </p:tgtEl>
                                        <p:attrNameLst>
                                          <p:attrName>ppt_y</p:attrName>
                                        </p:attrNameLst>
                                      </p:cBhvr>
                                      <p:tavLst>
                                        <p:tav tm="0">
                                          <p:val>
                                            <p:strVal val="ppt_y"/>
                                          </p:val>
                                        </p:tav>
                                        <p:tav tm="100000">
                                          <p:val>
                                            <p:strVal val="0-ppt_h/2"/>
                                          </p:val>
                                        </p:tav>
                                      </p:tavLst>
                                    </p:anim>
                                    <p:set>
                                      <p:cBhvr>
                                        <p:cTn id="111" dur="1" fill="hold">
                                          <p:stCondLst>
                                            <p:cond delay="499"/>
                                          </p:stCondLst>
                                        </p:cTn>
                                        <p:tgtEl>
                                          <p:spTgt spid="35"/>
                                        </p:tgtEl>
                                        <p:attrNameLst>
                                          <p:attrName>style.visibility</p:attrName>
                                        </p:attrNameLst>
                                      </p:cBhvr>
                                      <p:to>
                                        <p:strVal val="hidden"/>
                                      </p:to>
                                    </p:set>
                                  </p:childTnLst>
                                </p:cTn>
                              </p:par>
                              <p:par>
                                <p:cTn id="112" presetID="2" presetClass="exit" presetSubtype="1" fill="hold" grpId="1" nodeType="withEffect">
                                  <p:stCondLst>
                                    <p:cond delay="0"/>
                                  </p:stCondLst>
                                  <p:childTnLst>
                                    <p:anim calcmode="lin" valueType="num">
                                      <p:cBhvr additive="base">
                                        <p:cTn id="113" dur="500"/>
                                        <p:tgtEl>
                                          <p:spTgt spid="36"/>
                                        </p:tgtEl>
                                        <p:attrNameLst>
                                          <p:attrName>ppt_x</p:attrName>
                                        </p:attrNameLst>
                                      </p:cBhvr>
                                      <p:tavLst>
                                        <p:tav tm="0">
                                          <p:val>
                                            <p:strVal val="ppt_x"/>
                                          </p:val>
                                        </p:tav>
                                        <p:tav tm="100000">
                                          <p:val>
                                            <p:strVal val="ppt_x"/>
                                          </p:val>
                                        </p:tav>
                                      </p:tavLst>
                                    </p:anim>
                                    <p:anim calcmode="lin" valueType="num">
                                      <p:cBhvr additive="base">
                                        <p:cTn id="114" dur="500"/>
                                        <p:tgtEl>
                                          <p:spTgt spid="36"/>
                                        </p:tgtEl>
                                        <p:attrNameLst>
                                          <p:attrName>ppt_y</p:attrName>
                                        </p:attrNameLst>
                                      </p:cBhvr>
                                      <p:tavLst>
                                        <p:tav tm="0">
                                          <p:val>
                                            <p:strVal val="ppt_y"/>
                                          </p:val>
                                        </p:tav>
                                        <p:tav tm="100000">
                                          <p:val>
                                            <p:strVal val="0-ppt_h/2"/>
                                          </p:val>
                                        </p:tav>
                                      </p:tavLst>
                                    </p:anim>
                                    <p:set>
                                      <p:cBhvr>
                                        <p:cTn id="115" dur="1" fill="hold">
                                          <p:stCondLst>
                                            <p:cond delay="4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4" grpId="0"/>
      <p:bldP spid="24" grpId="1"/>
      <p:bldP spid="33" grpId="0"/>
      <p:bldP spid="33" grpId="1"/>
      <p:bldP spid="34" grpId="0"/>
      <p:bldP spid="34" grpId="1"/>
      <p:bldP spid="35" grpId="0"/>
      <p:bldP spid="35" grpId="1"/>
      <p:bldP spid="36" grpId="0"/>
      <p:bldP spid="36" grpId="1"/>
      <p:bldP spid="37" grpId="0"/>
      <p:bldP spid="37" grpId="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C7B2C30-F277-4F95-82FC-B8738A765266}"/>
              </a:ext>
            </a:extLst>
          </p:cNvPr>
          <p:cNvGrpSpPr>
            <a:grpSpLocks/>
          </p:cNvGrpSpPr>
          <p:nvPr/>
        </p:nvGrpSpPr>
        <p:grpSpPr bwMode="auto">
          <a:xfrm>
            <a:off x="1668463" y="2474913"/>
            <a:ext cx="3282950" cy="3690937"/>
            <a:chOff x="730250" y="925513"/>
            <a:chExt cx="4495800" cy="5054600"/>
          </a:xfrm>
        </p:grpSpPr>
        <p:sp>
          <p:nvSpPr>
            <p:cNvPr id="3" name="Freeform 5">
              <a:extLst>
                <a:ext uri="{FF2B5EF4-FFF2-40B4-BE49-F238E27FC236}">
                  <a16:creationId xmlns:a16="http://schemas.microsoft.com/office/drawing/2014/main" id="{05F99EF5-B7FA-4869-9081-72878A469777}"/>
                </a:ext>
              </a:extLst>
            </p:cNvPr>
            <p:cNvSpPr>
              <a:spLocks/>
            </p:cNvSpPr>
            <p:nvPr/>
          </p:nvSpPr>
          <p:spPr bwMode="auto">
            <a:xfrm>
              <a:off x="1304182" y="3675650"/>
              <a:ext cx="615237" cy="1180495"/>
            </a:xfrm>
            <a:custGeom>
              <a:avLst/>
              <a:gdLst>
                <a:gd name="T0" fmla="*/ 80 w 388"/>
                <a:gd name="T1" fmla="*/ 414 h 744"/>
                <a:gd name="T2" fmla="*/ 98 w 388"/>
                <a:gd name="T3" fmla="*/ 442 h 744"/>
                <a:gd name="T4" fmla="*/ 97 w 388"/>
                <a:gd name="T5" fmla="*/ 458 h 744"/>
                <a:gd name="T6" fmla="*/ 101 w 388"/>
                <a:gd name="T7" fmla="*/ 486 h 744"/>
                <a:gd name="T8" fmla="*/ 75 w 388"/>
                <a:gd name="T9" fmla="*/ 490 h 744"/>
                <a:gd name="T10" fmla="*/ 75 w 388"/>
                <a:gd name="T11" fmla="*/ 511 h 744"/>
                <a:gd name="T12" fmla="*/ 59 w 388"/>
                <a:gd name="T13" fmla="*/ 564 h 744"/>
                <a:gd name="T14" fmla="*/ 59 w 388"/>
                <a:gd name="T15" fmla="*/ 597 h 744"/>
                <a:gd name="T16" fmla="*/ 58 w 388"/>
                <a:gd name="T17" fmla="*/ 638 h 744"/>
                <a:gd name="T18" fmla="*/ 70 w 388"/>
                <a:gd name="T19" fmla="*/ 661 h 744"/>
                <a:gd name="T20" fmla="*/ 89 w 388"/>
                <a:gd name="T21" fmla="*/ 685 h 744"/>
                <a:gd name="T22" fmla="*/ 102 w 388"/>
                <a:gd name="T23" fmla="*/ 710 h 744"/>
                <a:gd name="T24" fmla="*/ 114 w 388"/>
                <a:gd name="T25" fmla="*/ 735 h 744"/>
                <a:gd name="T26" fmla="*/ 137 w 388"/>
                <a:gd name="T27" fmla="*/ 726 h 744"/>
                <a:gd name="T28" fmla="*/ 159 w 388"/>
                <a:gd name="T29" fmla="*/ 740 h 744"/>
                <a:gd name="T30" fmla="*/ 173 w 388"/>
                <a:gd name="T31" fmla="*/ 732 h 744"/>
                <a:gd name="T32" fmla="*/ 198 w 388"/>
                <a:gd name="T33" fmla="*/ 701 h 744"/>
                <a:gd name="T34" fmla="*/ 199 w 388"/>
                <a:gd name="T35" fmla="*/ 656 h 744"/>
                <a:gd name="T36" fmla="*/ 235 w 388"/>
                <a:gd name="T37" fmla="*/ 638 h 744"/>
                <a:gd name="T38" fmla="*/ 281 w 388"/>
                <a:gd name="T39" fmla="*/ 643 h 744"/>
                <a:gd name="T40" fmla="*/ 304 w 388"/>
                <a:gd name="T41" fmla="*/ 662 h 744"/>
                <a:gd name="T42" fmla="*/ 327 w 388"/>
                <a:gd name="T43" fmla="*/ 661 h 744"/>
                <a:gd name="T44" fmla="*/ 338 w 388"/>
                <a:gd name="T45" fmla="*/ 614 h 744"/>
                <a:gd name="T46" fmla="*/ 345 w 388"/>
                <a:gd name="T47" fmla="*/ 564 h 744"/>
                <a:gd name="T48" fmla="*/ 347 w 388"/>
                <a:gd name="T49" fmla="*/ 513 h 744"/>
                <a:gd name="T50" fmla="*/ 352 w 388"/>
                <a:gd name="T51" fmla="*/ 484 h 744"/>
                <a:gd name="T52" fmla="*/ 356 w 388"/>
                <a:gd name="T53" fmla="*/ 437 h 744"/>
                <a:gd name="T54" fmla="*/ 356 w 388"/>
                <a:gd name="T55" fmla="*/ 396 h 744"/>
                <a:gd name="T56" fmla="*/ 344 w 388"/>
                <a:gd name="T57" fmla="*/ 337 h 744"/>
                <a:gd name="T58" fmla="*/ 375 w 388"/>
                <a:gd name="T59" fmla="*/ 264 h 744"/>
                <a:gd name="T60" fmla="*/ 380 w 388"/>
                <a:gd name="T61" fmla="*/ 214 h 744"/>
                <a:gd name="T62" fmla="*/ 370 w 388"/>
                <a:gd name="T63" fmla="*/ 177 h 744"/>
                <a:gd name="T64" fmla="*/ 353 w 388"/>
                <a:gd name="T65" fmla="*/ 143 h 744"/>
                <a:gd name="T66" fmla="*/ 349 w 388"/>
                <a:gd name="T67" fmla="*/ 121 h 744"/>
                <a:gd name="T68" fmla="*/ 330 w 388"/>
                <a:gd name="T69" fmla="*/ 106 h 744"/>
                <a:gd name="T70" fmla="*/ 326 w 388"/>
                <a:gd name="T71" fmla="*/ 89 h 744"/>
                <a:gd name="T72" fmla="*/ 332 w 388"/>
                <a:gd name="T73" fmla="*/ 75 h 744"/>
                <a:gd name="T74" fmla="*/ 320 w 388"/>
                <a:gd name="T75" fmla="*/ 51 h 744"/>
                <a:gd name="T76" fmla="*/ 317 w 388"/>
                <a:gd name="T77" fmla="*/ 37 h 744"/>
                <a:gd name="T78" fmla="*/ 291 w 388"/>
                <a:gd name="T79" fmla="*/ 23 h 744"/>
                <a:gd name="T80" fmla="*/ 264 w 388"/>
                <a:gd name="T81" fmla="*/ 20 h 744"/>
                <a:gd name="T82" fmla="*/ 250 w 388"/>
                <a:gd name="T83" fmla="*/ 2 h 744"/>
                <a:gd name="T84" fmla="*/ 244 w 388"/>
                <a:gd name="T85" fmla="*/ 11 h 744"/>
                <a:gd name="T86" fmla="*/ 216 w 388"/>
                <a:gd name="T87" fmla="*/ 40 h 744"/>
                <a:gd name="T88" fmla="*/ 181 w 388"/>
                <a:gd name="T89" fmla="*/ 70 h 744"/>
                <a:gd name="T90" fmla="*/ 149 w 388"/>
                <a:gd name="T91" fmla="*/ 106 h 744"/>
                <a:gd name="T92" fmla="*/ 97 w 388"/>
                <a:gd name="T93" fmla="*/ 133 h 744"/>
                <a:gd name="T94" fmla="*/ 30 w 388"/>
                <a:gd name="T95" fmla="*/ 129 h 744"/>
                <a:gd name="T96" fmla="*/ 0 w 388"/>
                <a:gd name="T97" fmla="*/ 159 h 744"/>
                <a:gd name="T98" fmla="*/ 15 w 388"/>
                <a:gd name="T99" fmla="*/ 196 h 744"/>
                <a:gd name="T100" fmla="*/ 39 w 388"/>
                <a:gd name="T101" fmla="*/ 203 h 744"/>
                <a:gd name="T102" fmla="*/ 58 w 388"/>
                <a:gd name="T103" fmla="*/ 240 h 744"/>
                <a:gd name="T104" fmla="*/ 69 w 388"/>
                <a:gd name="T105" fmla="*/ 283 h 744"/>
                <a:gd name="T106" fmla="*/ 78 w 388"/>
                <a:gd name="T107" fmla="*/ 318 h 744"/>
                <a:gd name="T108" fmla="*/ 80 w 388"/>
                <a:gd name="T109" fmla="*/ 374 h 744"/>
                <a:gd name="T110" fmla="*/ 63 w 388"/>
                <a:gd name="T111" fmla="*/ 3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744">
                  <a:moveTo>
                    <a:pt x="69" y="414"/>
                  </a:moveTo>
                  <a:lnTo>
                    <a:pt x="70" y="414"/>
                  </a:lnTo>
                  <a:lnTo>
                    <a:pt x="72" y="414"/>
                  </a:lnTo>
                  <a:lnTo>
                    <a:pt x="72" y="414"/>
                  </a:lnTo>
                  <a:lnTo>
                    <a:pt x="74" y="414"/>
                  </a:lnTo>
                  <a:lnTo>
                    <a:pt x="76" y="414"/>
                  </a:lnTo>
                  <a:lnTo>
                    <a:pt x="80" y="414"/>
                  </a:lnTo>
                  <a:lnTo>
                    <a:pt x="81" y="415"/>
                  </a:lnTo>
                  <a:lnTo>
                    <a:pt x="85" y="415"/>
                  </a:lnTo>
                  <a:lnTo>
                    <a:pt x="92" y="420"/>
                  </a:lnTo>
                  <a:lnTo>
                    <a:pt x="94" y="425"/>
                  </a:lnTo>
                  <a:lnTo>
                    <a:pt x="94" y="427"/>
                  </a:lnTo>
                  <a:lnTo>
                    <a:pt x="97" y="431"/>
                  </a:lnTo>
                  <a:lnTo>
                    <a:pt x="98" y="442"/>
                  </a:lnTo>
                  <a:lnTo>
                    <a:pt x="100" y="442"/>
                  </a:lnTo>
                  <a:lnTo>
                    <a:pt x="100" y="447"/>
                  </a:lnTo>
                  <a:lnTo>
                    <a:pt x="100" y="447"/>
                  </a:lnTo>
                  <a:lnTo>
                    <a:pt x="101" y="455"/>
                  </a:lnTo>
                  <a:lnTo>
                    <a:pt x="97" y="456"/>
                  </a:lnTo>
                  <a:lnTo>
                    <a:pt x="97" y="456"/>
                  </a:lnTo>
                  <a:lnTo>
                    <a:pt x="97" y="458"/>
                  </a:lnTo>
                  <a:lnTo>
                    <a:pt x="94" y="462"/>
                  </a:lnTo>
                  <a:lnTo>
                    <a:pt x="97" y="464"/>
                  </a:lnTo>
                  <a:lnTo>
                    <a:pt x="88" y="478"/>
                  </a:lnTo>
                  <a:lnTo>
                    <a:pt x="91" y="480"/>
                  </a:lnTo>
                  <a:lnTo>
                    <a:pt x="97" y="481"/>
                  </a:lnTo>
                  <a:lnTo>
                    <a:pt x="100" y="485"/>
                  </a:lnTo>
                  <a:lnTo>
                    <a:pt x="101" y="486"/>
                  </a:lnTo>
                  <a:lnTo>
                    <a:pt x="102" y="490"/>
                  </a:lnTo>
                  <a:lnTo>
                    <a:pt x="92" y="498"/>
                  </a:lnTo>
                  <a:lnTo>
                    <a:pt x="88" y="497"/>
                  </a:lnTo>
                  <a:lnTo>
                    <a:pt x="84" y="498"/>
                  </a:lnTo>
                  <a:lnTo>
                    <a:pt x="78" y="493"/>
                  </a:lnTo>
                  <a:lnTo>
                    <a:pt x="78" y="493"/>
                  </a:lnTo>
                  <a:lnTo>
                    <a:pt x="75" y="490"/>
                  </a:lnTo>
                  <a:lnTo>
                    <a:pt x="74" y="490"/>
                  </a:lnTo>
                  <a:lnTo>
                    <a:pt x="74" y="485"/>
                  </a:lnTo>
                  <a:lnTo>
                    <a:pt x="74" y="495"/>
                  </a:lnTo>
                  <a:lnTo>
                    <a:pt x="74" y="498"/>
                  </a:lnTo>
                  <a:lnTo>
                    <a:pt x="75" y="499"/>
                  </a:lnTo>
                  <a:lnTo>
                    <a:pt x="75" y="507"/>
                  </a:lnTo>
                  <a:lnTo>
                    <a:pt x="75" y="511"/>
                  </a:lnTo>
                  <a:lnTo>
                    <a:pt x="78" y="515"/>
                  </a:lnTo>
                  <a:lnTo>
                    <a:pt x="78" y="519"/>
                  </a:lnTo>
                  <a:lnTo>
                    <a:pt x="75" y="537"/>
                  </a:lnTo>
                  <a:lnTo>
                    <a:pt x="74" y="539"/>
                  </a:lnTo>
                  <a:lnTo>
                    <a:pt x="59" y="560"/>
                  </a:lnTo>
                  <a:lnTo>
                    <a:pt x="59" y="564"/>
                  </a:lnTo>
                  <a:lnTo>
                    <a:pt x="59" y="564"/>
                  </a:lnTo>
                  <a:lnTo>
                    <a:pt x="59" y="564"/>
                  </a:lnTo>
                  <a:lnTo>
                    <a:pt x="65" y="572"/>
                  </a:lnTo>
                  <a:lnTo>
                    <a:pt x="61" y="585"/>
                  </a:lnTo>
                  <a:lnTo>
                    <a:pt x="59" y="588"/>
                  </a:lnTo>
                  <a:lnTo>
                    <a:pt x="57" y="591"/>
                  </a:lnTo>
                  <a:lnTo>
                    <a:pt x="58" y="592"/>
                  </a:lnTo>
                  <a:lnTo>
                    <a:pt x="59" y="597"/>
                  </a:lnTo>
                  <a:lnTo>
                    <a:pt x="65" y="601"/>
                  </a:lnTo>
                  <a:lnTo>
                    <a:pt x="67" y="605"/>
                  </a:lnTo>
                  <a:lnTo>
                    <a:pt x="69" y="610"/>
                  </a:lnTo>
                  <a:lnTo>
                    <a:pt x="70" y="613"/>
                  </a:lnTo>
                  <a:lnTo>
                    <a:pt x="70" y="621"/>
                  </a:lnTo>
                  <a:lnTo>
                    <a:pt x="67" y="626"/>
                  </a:lnTo>
                  <a:lnTo>
                    <a:pt x="58" y="638"/>
                  </a:lnTo>
                  <a:lnTo>
                    <a:pt x="56" y="640"/>
                  </a:lnTo>
                  <a:lnTo>
                    <a:pt x="56" y="640"/>
                  </a:lnTo>
                  <a:lnTo>
                    <a:pt x="59" y="645"/>
                  </a:lnTo>
                  <a:lnTo>
                    <a:pt x="61" y="649"/>
                  </a:lnTo>
                  <a:lnTo>
                    <a:pt x="62" y="649"/>
                  </a:lnTo>
                  <a:lnTo>
                    <a:pt x="67" y="656"/>
                  </a:lnTo>
                  <a:lnTo>
                    <a:pt x="70" y="661"/>
                  </a:lnTo>
                  <a:lnTo>
                    <a:pt x="70" y="667"/>
                  </a:lnTo>
                  <a:lnTo>
                    <a:pt x="76" y="670"/>
                  </a:lnTo>
                  <a:lnTo>
                    <a:pt x="80" y="678"/>
                  </a:lnTo>
                  <a:lnTo>
                    <a:pt x="85" y="679"/>
                  </a:lnTo>
                  <a:lnTo>
                    <a:pt x="87" y="680"/>
                  </a:lnTo>
                  <a:lnTo>
                    <a:pt x="88" y="683"/>
                  </a:lnTo>
                  <a:lnTo>
                    <a:pt x="89" y="685"/>
                  </a:lnTo>
                  <a:lnTo>
                    <a:pt x="91" y="684"/>
                  </a:lnTo>
                  <a:lnTo>
                    <a:pt x="96" y="692"/>
                  </a:lnTo>
                  <a:lnTo>
                    <a:pt x="97" y="692"/>
                  </a:lnTo>
                  <a:lnTo>
                    <a:pt x="97" y="693"/>
                  </a:lnTo>
                  <a:lnTo>
                    <a:pt x="102" y="698"/>
                  </a:lnTo>
                  <a:lnTo>
                    <a:pt x="103" y="705"/>
                  </a:lnTo>
                  <a:lnTo>
                    <a:pt x="102" y="710"/>
                  </a:lnTo>
                  <a:lnTo>
                    <a:pt x="103" y="717"/>
                  </a:lnTo>
                  <a:lnTo>
                    <a:pt x="103" y="717"/>
                  </a:lnTo>
                  <a:lnTo>
                    <a:pt x="110" y="722"/>
                  </a:lnTo>
                  <a:lnTo>
                    <a:pt x="111" y="722"/>
                  </a:lnTo>
                  <a:lnTo>
                    <a:pt x="113" y="723"/>
                  </a:lnTo>
                  <a:lnTo>
                    <a:pt x="113" y="726"/>
                  </a:lnTo>
                  <a:lnTo>
                    <a:pt x="114" y="735"/>
                  </a:lnTo>
                  <a:lnTo>
                    <a:pt x="114" y="736"/>
                  </a:lnTo>
                  <a:lnTo>
                    <a:pt x="114" y="736"/>
                  </a:lnTo>
                  <a:lnTo>
                    <a:pt x="116" y="735"/>
                  </a:lnTo>
                  <a:lnTo>
                    <a:pt x="122" y="731"/>
                  </a:lnTo>
                  <a:lnTo>
                    <a:pt x="125" y="729"/>
                  </a:lnTo>
                  <a:lnTo>
                    <a:pt x="128" y="727"/>
                  </a:lnTo>
                  <a:lnTo>
                    <a:pt x="137" y="726"/>
                  </a:lnTo>
                  <a:lnTo>
                    <a:pt x="147" y="732"/>
                  </a:lnTo>
                  <a:lnTo>
                    <a:pt x="150" y="736"/>
                  </a:lnTo>
                  <a:lnTo>
                    <a:pt x="153" y="740"/>
                  </a:lnTo>
                  <a:lnTo>
                    <a:pt x="154" y="741"/>
                  </a:lnTo>
                  <a:lnTo>
                    <a:pt x="157" y="740"/>
                  </a:lnTo>
                  <a:lnTo>
                    <a:pt x="157" y="740"/>
                  </a:lnTo>
                  <a:lnTo>
                    <a:pt x="159" y="740"/>
                  </a:lnTo>
                  <a:lnTo>
                    <a:pt x="159" y="740"/>
                  </a:lnTo>
                  <a:lnTo>
                    <a:pt x="159" y="741"/>
                  </a:lnTo>
                  <a:lnTo>
                    <a:pt x="160" y="741"/>
                  </a:lnTo>
                  <a:lnTo>
                    <a:pt x="163" y="744"/>
                  </a:lnTo>
                  <a:lnTo>
                    <a:pt x="171" y="735"/>
                  </a:lnTo>
                  <a:lnTo>
                    <a:pt x="172" y="733"/>
                  </a:lnTo>
                  <a:lnTo>
                    <a:pt x="173" y="732"/>
                  </a:lnTo>
                  <a:lnTo>
                    <a:pt x="193" y="713"/>
                  </a:lnTo>
                  <a:lnTo>
                    <a:pt x="197" y="710"/>
                  </a:lnTo>
                  <a:lnTo>
                    <a:pt x="197" y="711"/>
                  </a:lnTo>
                  <a:lnTo>
                    <a:pt x="197" y="711"/>
                  </a:lnTo>
                  <a:lnTo>
                    <a:pt x="198" y="710"/>
                  </a:lnTo>
                  <a:lnTo>
                    <a:pt x="198" y="704"/>
                  </a:lnTo>
                  <a:lnTo>
                    <a:pt x="198" y="701"/>
                  </a:lnTo>
                  <a:lnTo>
                    <a:pt x="202" y="693"/>
                  </a:lnTo>
                  <a:lnTo>
                    <a:pt x="195" y="684"/>
                  </a:lnTo>
                  <a:lnTo>
                    <a:pt x="195" y="682"/>
                  </a:lnTo>
                  <a:lnTo>
                    <a:pt x="194" y="675"/>
                  </a:lnTo>
                  <a:lnTo>
                    <a:pt x="194" y="671"/>
                  </a:lnTo>
                  <a:lnTo>
                    <a:pt x="198" y="658"/>
                  </a:lnTo>
                  <a:lnTo>
                    <a:pt x="199" y="656"/>
                  </a:lnTo>
                  <a:lnTo>
                    <a:pt x="208" y="645"/>
                  </a:lnTo>
                  <a:lnTo>
                    <a:pt x="211" y="643"/>
                  </a:lnTo>
                  <a:lnTo>
                    <a:pt x="221" y="638"/>
                  </a:lnTo>
                  <a:lnTo>
                    <a:pt x="229" y="639"/>
                  </a:lnTo>
                  <a:lnTo>
                    <a:pt x="233" y="643"/>
                  </a:lnTo>
                  <a:lnTo>
                    <a:pt x="233" y="643"/>
                  </a:lnTo>
                  <a:lnTo>
                    <a:pt x="235" y="638"/>
                  </a:lnTo>
                  <a:lnTo>
                    <a:pt x="239" y="636"/>
                  </a:lnTo>
                  <a:lnTo>
                    <a:pt x="251" y="631"/>
                  </a:lnTo>
                  <a:lnTo>
                    <a:pt x="257" y="632"/>
                  </a:lnTo>
                  <a:lnTo>
                    <a:pt x="264" y="636"/>
                  </a:lnTo>
                  <a:lnTo>
                    <a:pt x="273" y="639"/>
                  </a:lnTo>
                  <a:lnTo>
                    <a:pt x="278" y="641"/>
                  </a:lnTo>
                  <a:lnTo>
                    <a:pt x="281" y="643"/>
                  </a:lnTo>
                  <a:lnTo>
                    <a:pt x="285" y="647"/>
                  </a:lnTo>
                  <a:lnTo>
                    <a:pt x="295" y="654"/>
                  </a:lnTo>
                  <a:lnTo>
                    <a:pt x="298" y="658"/>
                  </a:lnTo>
                  <a:lnTo>
                    <a:pt x="298" y="660"/>
                  </a:lnTo>
                  <a:lnTo>
                    <a:pt x="299" y="660"/>
                  </a:lnTo>
                  <a:lnTo>
                    <a:pt x="299" y="660"/>
                  </a:lnTo>
                  <a:lnTo>
                    <a:pt x="304" y="662"/>
                  </a:lnTo>
                  <a:lnTo>
                    <a:pt x="305" y="663"/>
                  </a:lnTo>
                  <a:lnTo>
                    <a:pt x="310" y="662"/>
                  </a:lnTo>
                  <a:lnTo>
                    <a:pt x="318" y="662"/>
                  </a:lnTo>
                  <a:lnTo>
                    <a:pt x="322" y="665"/>
                  </a:lnTo>
                  <a:lnTo>
                    <a:pt x="327" y="663"/>
                  </a:lnTo>
                  <a:lnTo>
                    <a:pt x="327" y="662"/>
                  </a:lnTo>
                  <a:lnTo>
                    <a:pt x="327" y="661"/>
                  </a:lnTo>
                  <a:lnTo>
                    <a:pt x="329" y="657"/>
                  </a:lnTo>
                  <a:lnTo>
                    <a:pt x="329" y="656"/>
                  </a:lnTo>
                  <a:lnTo>
                    <a:pt x="329" y="656"/>
                  </a:lnTo>
                  <a:lnTo>
                    <a:pt x="327" y="652"/>
                  </a:lnTo>
                  <a:lnTo>
                    <a:pt x="327" y="635"/>
                  </a:lnTo>
                  <a:lnTo>
                    <a:pt x="329" y="632"/>
                  </a:lnTo>
                  <a:lnTo>
                    <a:pt x="338" y="614"/>
                  </a:lnTo>
                  <a:lnTo>
                    <a:pt x="338" y="613"/>
                  </a:lnTo>
                  <a:lnTo>
                    <a:pt x="338" y="613"/>
                  </a:lnTo>
                  <a:lnTo>
                    <a:pt x="335" y="608"/>
                  </a:lnTo>
                  <a:lnTo>
                    <a:pt x="338" y="585"/>
                  </a:lnTo>
                  <a:lnTo>
                    <a:pt x="338" y="583"/>
                  </a:lnTo>
                  <a:lnTo>
                    <a:pt x="342" y="575"/>
                  </a:lnTo>
                  <a:lnTo>
                    <a:pt x="345" y="564"/>
                  </a:lnTo>
                  <a:lnTo>
                    <a:pt x="344" y="555"/>
                  </a:lnTo>
                  <a:lnTo>
                    <a:pt x="343" y="547"/>
                  </a:lnTo>
                  <a:lnTo>
                    <a:pt x="343" y="543"/>
                  </a:lnTo>
                  <a:lnTo>
                    <a:pt x="345" y="534"/>
                  </a:lnTo>
                  <a:lnTo>
                    <a:pt x="347" y="533"/>
                  </a:lnTo>
                  <a:lnTo>
                    <a:pt x="348" y="517"/>
                  </a:lnTo>
                  <a:lnTo>
                    <a:pt x="347" y="513"/>
                  </a:lnTo>
                  <a:lnTo>
                    <a:pt x="347" y="511"/>
                  </a:lnTo>
                  <a:lnTo>
                    <a:pt x="347" y="503"/>
                  </a:lnTo>
                  <a:lnTo>
                    <a:pt x="347" y="500"/>
                  </a:lnTo>
                  <a:lnTo>
                    <a:pt x="349" y="497"/>
                  </a:lnTo>
                  <a:lnTo>
                    <a:pt x="349" y="490"/>
                  </a:lnTo>
                  <a:lnTo>
                    <a:pt x="351" y="486"/>
                  </a:lnTo>
                  <a:lnTo>
                    <a:pt x="352" y="484"/>
                  </a:lnTo>
                  <a:lnTo>
                    <a:pt x="353" y="481"/>
                  </a:lnTo>
                  <a:lnTo>
                    <a:pt x="353" y="480"/>
                  </a:lnTo>
                  <a:lnTo>
                    <a:pt x="352" y="460"/>
                  </a:lnTo>
                  <a:lnTo>
                    <a:pt x="352" y="456"/>
                  </a:lnTo>
                  <a:lnTo>
                    <a:pt x="354" y="453"/>
                  </a:lnTo>
                  <a:lnTo>
                    <a:pt x="357" y="441"/>
                  </a:lnTo>
                  <a:lnTo>
                    <a:pt x="356" y="437"/>
                  </a:lnTo>
                  <a:lnTo>
                    <a:pt x="354" y="434"/>
                  </a:lnTo>
                  <a:lnTo>
                    <a:pt x="356" y="418"/>
                  </a:lnTo>
                  <a:lnTo>
                    <a:pt x="358" y="415"/>
                  </a:lnTo>
                  <a:lnTo>
                    <a:pt x="357" y="412"/>
                  </a:lnTo>
                  <a:lnTo>
                    <a:pt x="356" y="409"/>
                  </a:lnTo>
                  <a:lnTo>
                    <a:pt x="356" y="397"/>
                  </a:lnTo>
                  <a:lnTo>
                    <a:pt x="356" y="396"/>
                  </a:lnTo>
                  <a:lnTo>
                    <a:pt x="362" y="379"/>
                  </a:lnTo>
                  <a:lnTo>
                    <a:pt x="365" y="375"/>
                  </a:lnTo>
                  <a:lnTo>
                    <a:pt x="365" y="368"/>
                  </a:lnTo>
                  <a:lnTo>
                    <a:pt x="362" y="365"/>
                  </a:lnTo>
                  <a:lnTo>
                    <a:pt x="354" y="357"/>
                  </a:lnTo>
                  <a:lnTo>
                    <a:pt x="349" y="348"/>
                  </a:lnTo>
                  <a:lnTo>
                    <a:pt x="344" y="337"/>
                  </a:lnTo>
                  <a:lnTo>
                    <a:pt x="342" y="321"/>
                  </a:lnTo>
                  <a:lnTo>
                    <a:pt x="343" y="304"/>
                  </a:lnTo>
                  <a:lnTo>
                    <a:pt x="344" y="300"/>
                  </a:lnTo>
                  <a:lnTo>
                    <a:pt x="356" y="283"/>
                  </a:lnTo>
                  <a:lnTo>
                    <a:pt x="370" y="266"/>
                  </a:lnTo>
                  <a:lnTo>
                    <a:pt x="373" y="265"/>
                  </a:lnTo>
                  <a:lnTo>
                    <a:pt x="375" y="264"/>
                  </a:lnTo>
                  <a:lnTo>
                    <a:pt x="379" y="249"/>
                  </a:lnTo>
                  <a:lnTo>
                    <a:pt x="383" y="246"/>
                  </a:lnTo>
                  <a:lnTo>
                    <a:pt x="385" y="239"/>
                  </a:lnTo>
                  <a:lnTo>
                    <a:pt x="388" y="227"/>
                  </a:lnTo>
                  <a:lnTo>
                    <a:pt x="385" y="226"/>
                  </a:lnTo>
                  <a:lnTo>
                    <a:pt x="383" y="222"/>
                  </a:lnTo>
                  <a:lnTo>
                    <a:pt x="380" y="214"/>
                  </a:lnTo>
                  <a:lnTo>
                    <a:pt x="376" y="211"/>
                  </a:lnTo>
                  <a:lnTo>
                    <a:pt x="375" y="209"/>
                  </a:lnTo>
                  <a:lnTo>
                    <a:pt x="371" y="202"/>
                  </a:lnTo>
                  <a:lnTo>
                    <a:pt x="371" y="199"/>
                  </a:lnTo>
                  <a:lnTo>
                    <a:pt x="369" y="186"/>
                  </a:lnTo>
                  <a:lnTo>
                    <a:pt x="370" y="181"/>
                  </a:lnTo>
                  <a:lnTo>
                    <a:pt x="370" y="177"/>
                  </a:lnTo>
                  <a:lnTo>
                    <a:pt x="367" y="174"/>
                  </a:lnTo>
                  <a:lnTo>
                    <a:pt x="365" y="170"/>
                  </a:lnTo>
                  <a:lnTo>
                    <a:pt x="362" y="160"/>
                  </a:lnTo>
                  <a:lnTo>
                    <a:pt x="362" y="156"/>
                  </a:lnTo>
                  <a:lnTo>
                    <a:pt x="361" y="156"/>
                  </a:lnTo>
                  <a:lnTo>
                    <a:pt x="357" y="152"/>
                  </a:lnTo>
                  <a:lnTo>
                    <a:pt x="353" y="143"/>
                  </a:lnTo>
                  <a:lnTo>
                    <a:pt x="353" y="137"/>
                  </a:lnTo>
                  <a:lnTo>
                    <a:pt x="356" y="132"/>
                  </a:lnTo>
                  <a:lnTo>
                    <a:pt x="356" y="132"/>
                  </a:lnTo>
                  <a:lnTo>
                    <a:pt x="357" y="125"/>
                  </a:lnTo>
                  <a:lnTo>
                    <a:pt x="356" y="124"/>
                  </a:lnTo>
                  <a:lnTo>
                    <a:pt x="356" y="124"/>
                  </a:lnTo>
                  <a:lnTo>
                    <a:pt x="349" y="121"/>
                  </a:lnTo>
                  <a:lnTo>
                    <a:pt x="349" y="119"/>
                  </a:lnTo>
                  <a:lnTo>
                    <a:pt x="347" y="117"/>
                  </a:lnTo>
                  <a:lnTo>
                    <a:pt x="344" y="115"/>
                  </a:lnTo>
                  <a:lnTo>
                    <a:pt x="340" y="111"/>
                  </a:lnTo>
                  <a:lnTo>
                    <a:pt x="340" y="111"/>
                  </a:lnTo>
                  <a:lnTo>
                    <a:pt x="332" y="110"/>
                  </a:lnTo>
                  <a:lnTo>
                    <a:pt x="330" y="106"/>
                  </a:lnTo>
                  <a:lnTo>
                    <a:pt x="321" y="107"/>
                  </a:lnTo>
                  <a:lnTo>
                    <a:pt x="313" y="103"/>
                  </a:lnTo>
                  <a:lnTo>
                    <a:pt x="312" y="102"/>
                  </a:lnTo>
                  <a:lnTo>
                    <a:pt x="317" y="92"/>
                  </a:lnTo>
                  <a:lnTo>
                    <a:pt x="318" y="92"/>
                  </a:lnTo>
                  <a:lnTo>
                    <a:pt x="318" y="90"/>
                  </a:lnTo>
                  <a:lnTo>
                    <a:pt x="326" y="89"/>
                  </a:lnTo>
                  <a:lnTo>
                    <a:pt x="329" y="89"/>
                  </a:lnTo>
                  <a:lnTo>
                    <a:pt x="330" y="86"/>
                  </a:lnTo>
                  <a:lnTo>
                    <a:pt x="332" y="84"/>
                  </a:lnTo>
                  <a:lnTo>
                    <a:pt x="331" y="81"/>
                  </a:lnTo>
                  <a:lnTo>
                    <a:pt x="332" y="79"/>
                  </a:lnTo>
                  <a:lnTo>
                    <a:pt x="331" y="77"/>
                  </a:lnTo>
                  <a:lnTo>
                    <a:pt x="332" y="75"/>
                  </a:lnTo>
                  <a:lnTo>
                    <a:pt x="330" y="73"/>
                  </a:lnTo>
                  <a:lnTo>
                    <a:pt x="320" y="77"/>
                  </a:lnTo>
                  <a:lnTo>
                    <a:pt x="316" y="75"/>
                  </a:lnTo>
                  <a:lnTo>
                    <a:pt x="314" y="66"/>
                  </a:lnTo>
                  <a:lnTo>
                    <a:pt x="316" y="63"/>
                  </a:lnTo>
                  <a:lnTo>
                    <a:pt x="318" y="54"/>
                  </a:lnTo>
                  <a:lnTo>
                    <a:pt x="320" y="51"/>
                  </a:lnTo>
                  <a:lnTo>
                    <a:pt x="321" y="45"/>
                  </a:lnTo>
                  <a:lnTo>
                    <a:pt x="325" y="41"/>
                  </a:lnTo>
                  <a:lnTo>
                    <a:pt x="327" y="41"/>
                  </a:lnTo>
                  <a:lnTo>
                    <a:pt x="327" y="41"/>
                  </a:lnTo>
                  <a:lnTo>
                    <a:pt x="321" y="36"/>
                  </a:lnTo>
                  <a:lnTo>
                    <a:pt x="317" y="36"/>
                  </a:lnTo>
                  <a:lnTo>
                    <a:pt x="317" y="37"/>
                  </a:lnTo>
                  <a:lnTo>
                    <a:pt x="310" y="46"/>
                  </a:lnTo>
                  <a:lnTo>
                    <a:pt x="309" y="48"/>
                  </a:lnTo>
                  <a:lnTo>
                    <a:pt x="298" y="44"/>
                  </a:lnTo>
                  <a:lnTo>
                    <a:pt x="295" y="32"/>
                  </a:lnTo>
                  <a:lnTo>
                    <a:pt x="296" y="31"/>
                  </a:lnTo>
                  <a:lnTo>
                    <a:pt x="294" y="31"/>
                  </a:lnTo>
                  <a:lnTo>
                    <a:pt x="291" y="23"/>
                  </a:lnTo>
                  <a:lnTo>
                    <a:pt x="286" y="20"/>
                  </a:lnTo>
                  <a:lnTo>
                    <a:pt x="283" y="19"/>
                  </a:lnTo>
                  <a:lnTo>
                    <a:pt x="282" y="19"/>
                  </a:lnTo>
                  <a:lnTo>
                    <a:pt x="273" y="19"/>
                  </a:lnTo>
                  <a:lnTo>
                    <a:pt x="270" y="19"/>
                  </a:lnTo>
                  <a:lnTo>
                    <a:pt x="266" y="19"/>
                  </a:lnTo>
                  <a:lnTo>
                    <a:pt x="264" y="20"/>
                  </a:lnTo>
                  <a:lnTo>
                    <a:pt x="259" y="18"/>
                  </a:lnTo>
                  <a:lnTo>
                    <a:pt x="256" y="9"/>
                  </a:lnTo>
                  <a:lnTo>
                    <a:pt x="259" y="5"/>
                  </a:lnTo>
                  <a:lnTo>
                    <a:pt x="257" y="4"/>
                  </a:lnTo>
                  <a:lnTo>
                    <a:pt x="254" y="2"/>
                  </a:lnTo>
                  <a:lnTo>
                    <a:pt x="252" y="0"/>
                  </a:lnTo>
                  <a:lnTo>
                    <a:pt x="250" y="2"/>
                  </a:lnTo>
                  <a:lnTo>
                    <a:pt x="244" y="1"/>
                  </a:lnTo>
                  <a:lnTo>
                    <a:pt x="246" y="2"/>
                  </a:lnTo>
                  <a:lnTo>
                    <a:pt x="244" y="2"/>
                  </a:lnTo>
                  <a:lnTo>
                    <a:pt x="244" y="2"/>
                  </a:lnTo>
                  <a:lnTo>
                    <a:pt x="243" y="9"/>
                  </a:lnTo>
                  <a:lnTo>
                    <a:pt x="243" y="11"/>
                  </a:lnTo>
                  <a:lnTo>
                    <a:pt x="244" y="11"/>
                  </a:lnTo>
                  <a:lnTo>
                    <a:pt x="246" y="19"/>
                  </a:lnTo>
                  <a:lnTo>
                    <a:pt x="243" y="24"/>
                  </a:lnTo>
                  <a:lnTo>
                    <a:pt x="239" y="28"/>
                  </a:lnTo>
                  <a:lnTo>
                    <a:pt x="233" y="31"/>
                  </a:lnTo>
                  <a:lnTo>
                    <a:pt x="232" y="33"/>
                  </a:lnTo>
                  <a:lnTo>
                    <a:pt x="228" y="36"/>
                  </a:lnTo>
                  <a:lnTo>
                    <a:pt x="216" y="40"/>
                  </a:lnTo>
                  <a:lnTo>
                    <a:pt x="210" y="38"/>
                  </a:lnTo>
                  <a:lnTo>
                    <a:pt x="208" y="40"/>
                  </a:lnTo>
                  <a:lnTo>
                    <a:pt x="204" y="45"/>
                  </a:lnTo>
                  <a:lnTo>
                    <a:pt x="199" y="50"/>
                  </a:lnTo>
                  <a:lnTo>
                    <a:pt x="190" y="62"/>
                  </a:lnTo>
                  <a:lnTo>
                    <a:pt x="185" y="67"/>
                  </a:lnTo>
                  <a:lnTo>
                    <a:pt x="181" y="70"/>
                  </a:lnTo>
                  <a:lnTo>
                    <a:pt x="177" y="70"/>
                  </a:lnTo>
                  <a:lnTo>
                    <a:pt x="177" y="71"/>
                  </a:lnTo>
                  <a:lnTo>
                    <a:pt x="175" y="73"/>
                  </a:lnTo>
                  <a:lnTo>
                    <a:pt x="173" y="79"/>
                  </a:lnTo>
                  <a:lnTo>
                    <a:pt x="172" y="81"/>
                  </a:lnTo>
                  <a:lnTo>
                    <a:pt x="155" y="101"/>
                  </a:lnTo>
                  <a:lnTo>
                    <a:pt x="149" y="106"/>
                  </a:lnTo>
                  <a:lnTo>
                    <a:pt x="145" y="107"/>
                  </a:lnTo>
                  <a:lnTo>
                    <a:pt x="131" y="107"/>
                  </a:lnTo>
                  <a:lnTo>
                    <a:pt x="116" y="116"/>
                  </a:lnTo>
                  <a:lnTo>
                    <a:pt x="116" y="117"/>
                  </a:lnTo>
                  <a:lnTo>
                    <a:pt x="114" y="121"/>
                  </a:lnTo>
                  <a:lnTo>
                    <a:pt x="100" y="132"/>
                  </a:lnTo>
                  <a:lnTo>
                    <a:pt x="97" y="133"/>
                  </a:lnTo>
                  <a:lnTo>
                    <a:pt x="71" y="138"/>
                  </a:lnTo>
                  <a:lnTo>
                    <a:pt x="69" y="138"/>
                  </a:lnTo>
                  <a:lnTo>
                    <a:pt x="65" y="137"/>
                  </a:lnTo>
                  <a:lnTo>
                    <a:pt x="58" y="132"/>
                  </a:lnTo>
                  <a:lnTo>
                    <a:pt x="53" y="132"/>
                  </a:lnTo>
                  <a:lnTo>
                    <a:pt x="34" y="130"/>
                  </a:lnTo>
                  <a:lnTo>
                    <a:pt x="30" y="129"/>
                  </a:lnTo>
                  <a:lnTo>
                    <a:pt x="17" y="116"/>
                  </a:lnTo>
                  <a:lnTo>
                    <a:pt x="12" y="129"/>
                  </a:lnTo>
                  <a:lnTo>
                    <a:pt x="9" y="137"/>
                  </a:lnTo>
                  <a:lnTo>
                    <a:pt x="8" y="138"/>
                  </a:lnTo>
                  <a:lnTo>
                    <a:pt x="5" y="143"/>
                  </a:lnTo>
                  <a:lnTo>
                    <a:pt x="3" y="154"/>
                  </a:lnTo>
                  <a:lnTo>
                    <a:pt x="0" y="159"/>
                  </a:lnTo>
                  <a:lnTo>
                    <a:pt x="5" y="164"/>
                  </a:lnTo>
                  <a:lnTo>
                    <a:pt x="13" y="169"/>
                  </a:lnTo>
                  <a:lnTo>
                    <a:pt x="14" y="178"/>
                  </a:lnTo>
                  <a:lnTo>
                    <a:pt x="13" y="181"/>
                  </a:lnTo>
                  <a:lnTo>
                    <a:pt x="8" y="191"/>
                  </a:lnTo>
                  <a:lnTo>
                    <a:pt x="10" y="191"/>
                  </a:lnTo>
                  <a:lnTo>
                    <a:pt x="15" y="196"/>
                  </a:lnTo>
                  <a:lnTo>
                    <a:pt x="17" y="202"/>
                  </a:lnTo>
                  <a:lnTo>
                    <a:pt x="19" y="199"/>
                  </a:lnTo>
                  <a:lnTo>
                    <a:pt x="21" y="199"/>
                  </a:lnTo>
                  <a:lnTo>
                    <a:pt x="23" y="198"/>
                  </a:lnTo>
                  <a:lnTo>
                    <a:pt x="28" y="196"/>
                  </a:lnTo>
                  <a:lnTo>
                    <a:pt x="34" y="198"/>
                  </a:lnTo>
                  <a:lnTo>
                    <a:pt x="39" y="203"/>
                  </a:lnTo>
                  <a:lnTo>
                    <a:pt x="40" y="211"/>
                  </a:lnTo>
                  <a:lnTo>
                    <a:pt x="41" y="214"/>
                  </a:lnTo>
                  <a:lnTo>
                    <a:pt x="45" y="226"/>
                  </a:lnTo>
                  <a:lnTo>
                    <a:pt x="49" y="227"/>
                  </a:lnTo>
                  <a:lnTo>
                    <a:pt x="52" y="230"/>
                  </a:lnTo>
                  <a:lnTo>
                    <a:pt x="53" y="233"/>
                  </a:lnTo>
                  <a:lnTo>
                    <a:pt x="58" y="240"/>
                  </a:lnTo>
                  <a:lnTo>
                    <a:pt x="58" y="243"/>
                  </a:lnTo>
                  <a:lnTo>
                    <a:pt x="61" y="261"/>
                  </a:lnTo>
                  <a:lnTo>
                    <a:pt x="61" y="265"/>
                  </a:lnTo>
                  <a:lnTo>
                    <a:pt x="57" y="277"/>
                  </a:lnTo>
                  <a:lnTo>
                    <a:pt x="61" y="277"/>
                  </a:lnTo>
                  <a:lnTo>
                    <a:pt x="66" y="280"/>
                  </a:lnTo>
                  <a:lnTo>
                    <a:pt x="69" y="283"/>
                  </a:lnTo>
                  <a:lnTo>
                    <a:pt x="71" y="284"/>
                  </a:lnTo>
                  <a:lnTo>
                    <a:pt x="74" y="288"/>
                  </a:lnTo>
                  <a:lnTo>
                    <a:pt x="79" y="300"/>
                  </a:lnTo>
                  <a:lnTo>
                    <a:pt x="80" y="305"/>
                  </a:lnTo>
                  <a:lnTo>
                    <a:pt x="80" y="308"/>
                  </a:lnTo>
                  <a:lnTo>
                    <a:pt x="79" y="313"/>
                  </a:lnTo>
                  <a:lnTo>
                    <a:pt x="78" y="318"/>
                  </a:lnTo>
                  <a:lnTo>
                    <a:pt x="78" y="328"/>
                  </a:lnTo>
                  <a:lnTo>
                    <a:pt x="75" y="337"/>
                  </a:lnTo>
                  <a:lnTo>
                    <a:pt x="75" y="340"/>
                  </a:lnTo>
                  <a:lnTo>
                    <a:pt x="83" y="361"/>
                  </a:lnTo>
                  <a:lnTo>
                    <a:pt x="84" y="365"/>
                  </a:lnTo>
                  <a:lnTo>
                    <a:pt x="83" y="370"/>
                  </a:lnTo>
                  <a:lnTo>
                    <a:pt x="80" y="374"/>
                  </a:lnTo>
                  <a:lnTo>
                    <a:pt x="75" y="379"/>
                  </a:lnTo>
                  <a:lnTo>
                    <a:pt x="70" y="383"/>
                  </a:lnTo>
                  <a:lnTo>
                    <a:pt x="66" y="384"/>
                  </a:lnTo>
                  <a:lnTo>
                    <a:pt x="63" y="384"/>
                  </a:lnTo>
                  <a:lnTo>
                    <a:pt x="65" y="389"/>
                  </a:lnTo>
                  <a:lnTo>
                    <a:pt x="65" y="392"/>
                  </a:lnTo>
                  <a:lnTo>
                    <a:pt x="63" y="396"/>
                  </a:lnTo>
                  <a:lnTo>
                    <a:pt x="61" y="402"/>
                  </a:lnTo>
                  <a:lnTo>
                    <a:pt x="62" y="418"/>
                  </a:lnTo>
                  <a:lnTo>
                    <a:pt x="65" y="416"/>
                  </a:lnTo>
                  <a:lnTo>
                    <a:pt x="69" y="415"/>
                  </a:lnTo>
                  <a:lnTo>
                    <a:pt x="69" y="415"/>
                  </a:lnTo>
                  <a:lnTo>
                    <a:pt x="69" y="41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90EEA87A-6504-4811-8B9B-DC583DA6833A}"/>
                </a:ext>
              </a:extLst>
            </p:cNvPr>
            <p:cNvSpPr>
              <a:spLocks/>
            </p:cNvSpPr>
            <p:nvPr/>
          </p:nvSpPr>
          <p:spPr bwMode="auto">
            <a:xfrm>
              <a:off x="1382445" y="4762661"/>
              <a:ext cx="21740" cy="43480"/>
            </a:xfrm>
            <a:custGeom>
              <a:avLst/>
              <a:gdLst>
                <a:gd name="T0" fmla="*/ 12 w 13"/>
                <a:gd name="T1" fmla="*/ 8 h 28"/>
                <a:gd name="T2" fmla="*/ 9 w 13"/>
                <a:gd name="T3" fmla="*/ 2 h 28"/>
                <a:gd name="T4" fmla="*/ 8 w 13"/>
                <a:gd name="T5" fmla="*/ 0 h 28"/>
                <a:gd name="T6" fmla="*/ 3 w 13"/>
                <a:gd name="T7" fmla="*/ 2 h 28"/>
                <a:gd name="T8" fmla="*/ 0 w 13"/>
                <a:gd name="T9" fmla="*/ 0 h 28"/>
                <a:gd name="T10" fmla="*/ 4 w 13"/>
                <a:gd name="T11" fmla="*/ 16 h 28"/>
                <a:gd name="T12" fmla="*/ 8 w 13"/>
                <a:gd name="T13" fmla="*/ 21 h 28"/>
                <a:gd name="T14" fmla="*/ 11 w 13"/>
                <a:gd name="T15" fmla="*/ 28 h 28"/>
                <a:gd name="T16" fmla="*/ 11 w 13"/>
                <a:gd name="T17" fmla="*/ 28 h 28"/>
                <a:gd name="T18" fmla="*/ 12 w 13"/>
                <a:gd name="T19" fmla="*/ 12 h 28"/>
                <a:gd name="T20" fmla="*/ 12 w 13"/>
                <a:gd name="T21" fmla="*/ 12 h 28"/>
                <a:gd name="T22" fmla="*/ 13 w 13"/>
                <a:gd name="T23" fmla="*/ 10 h 28"/>
                <a:gd name="T24" fmla="*/ 12 w 13"/>
                <a:gd name="T25"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8">
                  <a:moveTo>
                    <a:pt x="12" y="8"/>
                  </a:moveTo>
                  <a:lnTo>
                    <a:pt x="9" y="2"/>
                  </a:lnTo>
                  <a:lnTo>
                    <a:pt x="8" y="0"/>
                  </a:lnTo>
                  <a:lnTo>
                    <a:pt x="3" y="2"/>
                  </a:lnTo>
                  <a:lnTo>
                    <a:pt x="0" y="0"/>
                  </a:lnTo>
                  <a:lnTo>
                    <a:pt x="4" y="16"/>
                  </a:lnTo>
                  <a:lnTo>
                    <a:pt x="8" y="21"/>
                  </a:lnTo>
                  <a:lnTo>
                    <a:pt x="11" y="28"/>
                  </a:lnTo>
                  <a:lnTo>
                    <a:pt x="11" y="28"/>
                  </a:lnTo>
                  <a:lnTo>
                    <a:pt x="12" y="12"/>
                  </a:lnTo>
                  <a:lnTo>
                    <a:pt x="12" y="12"/>
                  </a:lnTo>
                  <a:lnTo>
                    <a:pt x="13" y="10"/>
                  </a:lnTo>
                  <a:lnTo>
                    <a:pt x="12" y="8"/>
                  </a:lnTo>
                  <a:close/>
                </a:path>
              </a:pathLst>
            </a:custGeom>
            <a:solidFill>
              <a:srgbClr val="A3A3A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BA812337-1BD5-4F9B-B7EC-73A22EF2981D}"/>
                </a:ext>
              </a:extLst>
            </p:cNvPr>
            <p:cNvSpPr>
              <a:spLocks/>
            </p:cNvSpPr>
            <p:nvPr/>
          </p:nvSpPr>
          <p:spPr bwMode="auto">
            <a:xfrm>
              <a:off x="730250" y="1036387"/>
              <a:ext cx="956553" cy="1171798"/>
            </a:xfrm>
            <a:custGeom>
              <a:avLst/>
              <a:gdLst>
                <a:gd name="T0" fmla="*/ 448 w 466"/>
                <a:gd name="T1" fmla="*/ 406 h 570"/>
                <a:gd name="T2" fmla="*/ 437 w 466"/>
                <a:gd name="T3" fmla="*/ 389 h 570"/>
                <a:gd name="T4" fmla="*/ 422 w 466"/>
                <a:gd name="T5" fmla="*/ 371 h 570"/>
                <a:gd name="T6" fmla="*/ 413 w 466"/>
                <a:gd name="T7" fmla="*/ 363 h 570"/>
                <a:gd name="T8" fmla="*/ 400 w 466"/>
                <a:gd name="T9" fmla="*/ 350 h 570"/>
                <a:gd name="T10" fmla="*/ 393 w 466"/>
                <a:gd name="T11" fmla="*/ 356 h 570"/>
                <a:gd name="T12" fmla="*/ 373 w 466"/>
                <a:gd name="T13" fmla="*/ 354 h 570"/>
                <a:gd name="T14" fmla="*/ 357 w 466"/>
                <a:gd name="T15" fmla="*/ 334 h 570"/>
                <a:gd name="T16" fmla="*/ 347 w 466"/>
                <a:gd name="T17" fmla="*/ 321 h 570"/>
                <a:gd name="T18" fmla="*/ 340 w 466"/>
                <a:gd name="T19" fmla="*/ 310 h 570"/>
                <a:gd name="T20" fmla="*/ 340 w 466"/>
                <a:gd name="T21" fmla="*/ 294 h 570"/>
                <a:gd name="T22" fmla="*/ 335 w 466"/>
                <a:gd name="T23" fmla="*/ 281 h 570"/>
                <a:gd name="T24" fmla="*/ 346 w 466"/>
                <a:gd name="T25" fmla="*/ 262 h 570"/>
                <a:gd name="T26" fmla="*/ 374 w 466"/>
                <a:gd name="T27" fmla="*/ 277 h 570"/>
                <a:gd name="T28" fmla="*/ 378 w 466"/>
                <a:gd name="T29" fmla="*/ 268 h 570"/>
                <a:gd name="T30" fmla="*/ 395 w 466"/>
                <a:gd name="T31" fmla="*/ 256 h 570"/>
                <a:gd name="T32" fmla="*/ 388 w 466"/>
                <a:gd name="T33" fmla="*/ 242 h 570"/>
                <a:gd name="T34" fmla="*/ 373 w 466"/>
                <a:gd name="T35" fmla="*/ 223 h 570"/>
                <a:gd name="T36" fmla="*/ 365 w 466"/>
                <a:gd name="T37" fmla="*/ 202 h 570"/>
                <a:gd name="T38" fmla="*/ 363 w 466"/>
                <a:gd name="T39" fmla="*/ 192 h 570"/>
                <a:gd name="T40" fmla="*/ 344 w 466"/>
                <a:gd name="T41" fmla="*/ 165 h 570"/>
                <a:gd name="T42" fmla="*/ 355 w 466"/>
                <a:gd name="T43" fmla="*/ 122 h 570"/>
                <a:gd name="T44" fmla="*/ 361 w 466"/>
                <a:gd name="T45" fmla="*/ 84 h 570"/>
                <a:gd name="T46" fmla="*/ 321 w 466"/>
                <a:gd name="T47" fmla="*/ 37 h 570"/>
                <a:gd name="T48" fmla="*/ 318 w 466"/>
                <a:gd name="T49" fmla="*/ 2 h 570"/>
                <a:gd name="T50" fmla="*/ 270 w 466"/>
                <a:gd name="T51" fmla="*/ 44 h 570"/>
                <a:gd name="T52" fmla="*/ 274 w 466"/>
                <a:gd name="T53" fmla="*/ 80 h 570"/>
                <a:gd name="T54" fmla="*/ 249 w 466"/>
                <a:gd name="T55" fmla="*/ 113 h 570"/>
                <a:gd name="T56" fmla="*/ 228 w 466"/>
                <a:gd name="T57" fmla="*/ 149 h 570"/>
                <a:gd name="T58" fmla="*/ 240 w 466"/>
                <a:gd name="T59" fmla="*/ 177 h 570"/>
                <a:gd name="T60" fmla="*/ 235 w 466"/>
                <a:gd name="T61" fmla="*/ 204 h 570"/>
                <a:gd name="T62" fmla="*/ 189 w 466"/>
                <a:gd name="T63" fmla="*/ 224 h 570"/>
                <a:gd name="T64" fmla="*/ 149 w 466"/>
                <a:gd name="T65" fmla="*/ 222 h 570"/>
                <a:gd name="T66" fmla="*/ 101 w 466"/>
                <a:gd name="T67" fmla="*/ 243 h 570"/>
                <a:gd name="T68" fmla="*/ 97 w 466"/>
                <a:gd name="T69" fmla="*/ 266 h 570"/>
                <a:gd name="T70" fmla="*/ 86 w 466"/>
                <a:gd name="T71" fmla="*/ 299 h 570"/>
                <a:gd name="T72" fmla="*/ 58 w 466"/>
                <a:gd name="T73" fmla="*/ 313 h 570"/>
                <a:gd name="T74" fmla="*/ 19 w 466"/>
                <a:gd name="T75" fmla="*/ 325 h 570"/>
                <a:gd name="T76" fmla="*/ 6 w 466"/>
                <a:gd name="T77" fmla="*/ 344 h 570"/>
                <a:gd name="T78" fmla="*/ 20 w 466"/>
                <a:gd name="T79" fmla="*/ 374 h 570"/>
                <a:gd name="T80" fmla="*/ 64 w 466"/>
                <a:gd name="T81" fmla="*/ 390 h 570"/>
                <a:gd name="T82" fmla="*/ 82 w 466"/>
                <a:gd name="T83" fmla="*/ 434 h 570"/>
                <a:gd name="T84" fmla="*/ 53 w 466"/>
                <a:gd name="T85" fmla="*/ 465 h 570"/>
                <a:gd name="T86" fmla="*/ 49 w 466"/>
                <a:gd name="T87" fmla="*/ 502 h 570"/>
                <a:gd name="T88" fmla="*/ 68 w 466"/>
                <a:gd name="T89" fmla="*/ 539 h 570"/>
                <a:gd name="T90" fmla="*/ 114 w 466"/>
                <a:gd name="T91" fmla="*/ 561 h 570"/>
                <a:gd name="T92" fmla="*/ 147 w 466"/>
                <a:gd name="T93" fmla="*/ 565 h 570"/>
                <a:gd name="T94" fmla="*/ 194 w 466"/>
                <a:gd name="T95" fmla="*/ 562 h 570"/>
                <a:gd name="T96" fmla="*/ 228 w 466"/>
                <a:gd name="T97" fmla="*/ 570 h 570"/>
                <a:gd name="T98" fmla="*/ 255 w 466"/>
                <a:gd name="T99" fmla="*/ 559 h 570"/>
                <a:gd name="T100" fmla="*/ 255 w 466"/>
                <a:gd name="T101" fmla="*/ 544 h 570"/>
                <a:gd name="T102" fmla="*/ 262 w 466"/>
                <a:gd name="T103" fmla="*/ 520 h 570"/>
                <a:gd name="T104" fmla="*/ 269 w 466"/>
                <a:gd name="T105" fmla="*/ 507 h 570"/>
                <a:gd name="T106" fmla="*/ 280 w 466"/>
                <a:gd name="T107" fmla="*/ 492 h 570"/>
                <a:gd name="T108" fmla="*/ 287 w 466"/>
                <a:gd name="T109" fmla="*/ 470 h 570"/>
                <a:gd name="T110" fmla="*/ 315 w 466"/>
                <a:gd name="T111" fmla="*/ 479 h 570"/>
                <a:gd name="T112" fmla="*/ 353 w 466"/>
                <a:gd name="T113" fmla="*/ 466 h 570"/>
                <a:gd name="T114" fmla="*/ 363 w 466"/>
                <a:gd name="T115" fmla="*/ 453 h 570"/>
                <a:gd name="T116" fmla="*/ 391 w 466"/>
                <a:gd name="T117" fmla="*/ 467 h 570"/>
                <a:gd name="T118" fmla="*/ 409 w 466"/>
                <a:gd name="T119" fmla="*/ 453 h 570"/>
                <a:gd name="T120" fmla="*/ 427 w 466"/>
                <a:gd name="T121" fmla="*/ 431 h 570"/>
                <a:gd name="T122" fmla="*/ 465 w 466"/>
                <a:gd name="T123" fmla="*/ 45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70">
                  <a:moveTo>
                    <a:pt x="466" y="418"/>
                  </a:moveTo>
                  <a:cubicBezTo>
                    <a:pt x="463" y="417"/>
                    <a:pt x="463" y="417"/>
                    <a:pt x="463" y="417"/>
                  </a:cubicBezTo>
                  <a:cubicBezTo>
                    <a:pt x="461" y="414"/>
                    <a:pt x="461" y="414"/>
                    <a:pt x="461" y="414"/>
                  </a:cubicBezTo>
                  <a:cubicBezTo>
                    <a:pt x="461" y="414"/>
                    <a:pt x="461" y="414"/>
                    <a:pt x="461" y="414"/>
                  </a:cubicBezTo>
                  <a:cubicBezTo>
                    <a:pt x="460" y="412"/>
                    <a:pt x="460" y="412"/>
                    <a:pt x="460" y="412"/>
                  </a:cubicBezTo>
                  <a:cubicBezTo>
                    <a:pt x="460" y="409"/>
                    <a:pt x="460" y="409"/>
                    <a:pt x="460" y="409"/>
                  </a:cubicBezTo>
                  <a:cubicBezTo>
                    <a:pt x="458" y="407"/>
                    <a:pt x="458" y="407"/>
                    <a:pt x="458" y="407"/>
                  </a:cubicBezTo>
                  <a:cubicBezTo>
                    <a:pt x="454" y="408"/>
                    <a:pt x="454" y="408"/>
                    <a:pt x="454" y="408"/>
                  </a:cubicBezTo>
                  <a:cubicBezTo>
                    <a:pt x="452" y="407"/>
                    <a:pt x="452" y="407"/>
                    <a:pt x="452" y="407"/>
                  </a:cubicBezTo>
                  <a:cubicBezTo>
                    <a:pt x="451" y="407"/>
                    <a:pt x="451" y="407"/>
                    <a:pt x="451" y="407"/>
                  </a:cubicBezTo>
                  <a:cubicBezTo>
                    <a:pt x="448" y="406"/>
                    <a:pt x="448" y="406"/>
                    <a:pt x="448" y="406"/>
                  </a:cubicBezTo>
                  <a:cubicBezTo>
                    <a:pt x="448" y="406"/>
                    <a:pt x="448" y="406"/>
                    <a:pt x="448" y="406"/>
                  </a:cubicBezTo>
                  <a:cubicBezTo>
                    <a:pt x="445" y="406"/>
                    <a:pt x="445" y="406"/>
                    <a:pt x="445" y="406"/>
                  </a:cubicBezTo>
                  <a:cubicBezTo>
                    <a:pt x="444" y="405"/>
                    <a:pt x="444" y="405"/>
                    <a:pt x="444" y="405"/>
                  </a:cubicBezTo>
                  <a:cubicBezTo>
                    <a:pt x="441" y="402"/>
                    <a:pt x="441" y="402"/>
                    <a:pt x="441" y="402"/>
                  </a:cubicBezTo>
                  <a:cubicBezTo>
                    <a:pt x="440" y="401"/>
                    <a:pt x="440" y="401"/>
                    <a:pt x="440" y="401"/>
                  </a:cubicBezTo>
                  <a:cubicBezTo>
                    <a:pt x="439" y="399"/>
                    <a:pt x="439" y="399"/>
                    <a:pt x="439" y="399"/>
                  </a:cubicBezTo>
                  <a:cubicBezTo>
                    <a:pt x="437" y="396"/>
                    <a:pt x="437" y="396"/>
                    <a:pt x="437" y="396"/>
                  </a:cubicBezTo>
                  <a:cubicBezTo>
                    <a:pt x="437" y="394"/>
                    <a:pt x="437" y="394"/>
                    <a:pt x="437" y="394"/>
                  </a:cubicBezTo>
                  <a:cubicBezTo>
                    <a:pt x="437" y="389"/>
                    <a:pt x="437" y="389"/>
                    <a:pt x="437" y="389"/>
                  </a:cubicBezTo>
                  <a:cubicBezTo>
                    <a:pt x="437" y="389"/>
                    <a:pt x="437" y="389"/>
                    <a:pt x="437" y="389"/>
                  </a:cubicBezTo>
                  <a:cubicBezTo>
                    <a:pt x="437" y="389"/>
                    <a:pt x="437" y="389"/>
                    <a:pt x="437" y="389"/>
                  </a:cubicBezTo>
                  <a:cubicBezTo>
                    <a:pt x="438" y="388"/>
                    <a:pt x="438" y="388"/>
                    <a:pt x="438" y="388"/>
                  </a:cubicBezTo>
                  <a:cubicBezTo>
                    <a:pt x="437" y="388"/>
                    <a:pt x="437" y="388"/>
                    <a:pt x="437" y="388"/>
                  </a:cubicBezTo>
                  <a:cubicBezTo>
                    <a:pt x="435" y="387"/>
                    <a:pt x="435" y="387"/>
                    <a:pt x="435" y="387"/>
                  </a:cubicBezTo>
                  <a:cubicBezTo>
                    <a:pt x="434" y="385"/>
                    <a:pt x="434" y="385"/>
                    <a:pt x="434" y="385"/>
                  </a:cubicBezTo>
                  <a:cubicBezTo>
                    <a:pt x="433" y="385"/>
                    <a:pt x="433" y="385"/>
                    <a:pt x="433" y="385"/>
                  </a:cubicBezTo>
                  <a:cubicBezTo>
                    <a:pt x="432" y="384"/>
                    <a:pt x="432" y="384"/>
                    <a:pt x="432" y="384"/>
                  </a:cubicBezTo>
                  <a:cubicBezTo>
                    <a:pt x="427" y="379"/>
                    <a:pt x="427" y="379"/>
                    <a:pt x="427" y="379"/>
                  </a:cubicBezTo>
                  <a:cubicBezTo>
                    <a:pt x="426" y="377"/>
                    <a:pt x="426" y="377"/>
                    <a:pt x="426" y="377"/>
                  </a:cubicBezTo>
                  <a:cubicBezTo>
                    <a:pt x="425" y="376"/>
                    <a:pt x="425" y="376"/>
                    <a:pt x="425" y="376"/>
                  </a:cubicBezTo>
                  <a:cubicBezTo>
                    <a:pt x="422" y="373"/>
                    <a:pt x="422" y="373"/>
                    <a:pt x="422" y="373"/>
                  </a:cubicBezTo>
                  <a:cubicBezTo>
                    <a:pt x="422" y="371"/>
                    <a:pt x="422" y="371"/>
                    <a:pt x="422" y="371"/>
                  </a:cubicBezTo>
                  <a:cubicBezTo>
                    <a:pt x="421" y="368"/>
                    <a:pt x="421" y="368"/>
                    <a:pt x="421" y="368"/>
                  </a:cubicBezTo>
                  <a:cubicBezTo>
                    <a:pt x="421" y="367"/>
                    <a:pt x="421" y="367"/>
                    <a:pt x="421" y="367"/>
                  </a:cubicBezTo>
                  <a:cubicBezTo>
                    <a:pt x="422" y="365"/>
                    <a:pt x="422" y="365"/>
                    <a:pt x="422" y="365"/>
                  </a:cubicBezTo>
                  <a:cubicBezTo>
                    <a:pt x="422" y="365"/>
                    <a:pt x="422" y="365"/>
                    <a:pt x="422" y="365"/>
                  </a:cubicBezTo>
                  <a:cubicBezTo>
                    <a:pt x="423" y="364"/>
                    <a:pt x="423" y="364"/>
                    <a:pt x="423" y="364"/>
                  </a:cubicBezTo>
                  <a:cubicBezTo>
                    <a:pt x="422" y="364"/>
                    <a:pt x="422" y="364"/>
                    <a:pt x="422" y="364"/>
                  </a:cubicBezTo>
                  <a:cubicBezTo>
                    <a:pt x="422" y="364"/>
                    <a:pt x="422" y="364"/>
                    <a:pt x="422" y="364"/>
                  </a:cubicBezTo>
                  <a:cubicBezTo>
                    <a:pt x="422" y="364"/>
                    <a:pt x="422" y="364"/>
                    <a:pt x="422" y="364"/>
                  </a:cubicBezTo>
                  <a:cubicBezTo>
                    <a:pt x="420" y="365"/>
                    <a:pt x="420" y="365"/>
                    <a:pt x="420" y="365"/>
                  </a:cubicBezTo>
                  <a:cubicBezTo>
                    <a:pt x="415" y="364"/>
                    <a:pt x="415" y="364"/>
                    <a:pt x="415" y="364"/>
                  </a:cubicBezTo>
                  <a:cubicBezTo>
                    <a:pt x="413" y="363"/>
                    <a:pt x="413" y="363"/>
                    <a:pt x="413" y="363"/>
                  </a:cubicBezTo>
                  <a:cubicBezTo>
                    <a:pt x="411" y="360"/>
                    <a:pt x="411" y="360"/>
                    <a:pt x="411" y="360"/>
                  </a:cubicBezTo>
                  <a:cubicBezTo>
                    <a:pt x="409" y="354"/>
                    <a:pt x="409" y="354"/>
                    <a:pt x="409" y="354"/>
                  </a:cubicBezTo>
                  <a:cubicBezTo>
                    <a:pt x="408" y="352"/>
                    <a:pt x="408" y="352"/>
                    <a:pt x="408" y="352"/>
                  </a:cubicBezTo>
                  <a:cubicBezTo>
                    <a:pt x="408" y="349"/>
                    <a:pt x="408" y="349"/>
                    <a:pt x="408" y="349"/>
                  </a:cubicBezTo>
                  <a:cubicBezTo>
                    <a:pt x="408" y="347"/>
                    <a:pt x="408" y="347"/>
                    <a:pt x="408" y="347"/>
                  </a:cubicBezTo>
                  <a:cubicBezTo>
                    <a:pt x="406" y="348"/>
                    <a:pt x="406" y="348"/>
                    <a:pt x="406" y="348"/>
                  </a:cubicBezTo>
                  <a:cubicBezTo>
                    <a:pt x="404" y="349"/>
                    <a:pt x="404" y="349"/>
                    <a:pt x="404" y="349"/>
                  </a:cubicBezTo>
                  <a:cubicBezTo>
                    <a:pt x="402" y="350"/>
                    <a:pt x="402" y="350"/>
                    <a:pt x="402" y="350"/>
                  </a:cubicBezTo>
                  <a:cubicBezTo>
                    <a:pt x="401" y="350"/>
                    <a:pt x="401" y="350"/>
                    <a:pt x="401" y="350"/>
                  </a:cubicBezTo>
                  <a:cubicBezTo>
                    <a:pt x="400" y="350"/>
                    <a:pt x="400" y="350"/>
                    <a:pt x="400" y="350"/>
                  </a:cubicBezTo>
                  <a:cubicBezTo>
                    <a:pt x="400" y="350"/>
                    <a:pt x="400" y="350"/>
                    <a:pt x="400" y="350"/>
                  </a:cubicBezTo>
                  <a:cubicBezTo>
                    <a:pt x="399" y="350"/>
                    <a:pt x="399" y="350"/>
                    <a:pt x="399" y="350"/>
                  </a:cubicBezTo>
                  <a:cubicBezTo>
                    <a:pt x="399" y="350"/>
                    <a:pt x="399" y="350"/>
                    <a:pt x="399" y="350"/>
                  </a:cubicBezTo>
                  <a:cubicBezTo>
                    <a:pt x="399" y="352"/>
                    <a:pt x="399" y="352"/>
                    <a:pt x="399" y="352"/>
                  </a:cubicBezTo>
                  <a:cubicBezTo>
                    <a:pt x="399" y="352"/>
                    <a:pt x="399" y="352"/>
                    <a:pt x="399" y="352"/>
                  </a:cubicBezTo>
                  <a:cubicBezTo>
                    <a:pt x="399" y="353"/>
                    <a:pt x="399" y="353"/>
                    <a:pt x="399" y="353"/>
                  </a:cubicBezTo>
                  <a:cubicBezTo>
                    <a:pt x="398" y="353"/>
                    <a:pt x="398" y="353"/>
                    <a:pt x="398" y="353"/>
                  </a:cubicBezTo>
                  <a:cubicBezTo>
                    <a:pt x="397" y="354"/>
                    <a:pt x="397" y="354"/>
                    <a:pt x="397" y="354"/>
                  </a:cubicBezTo>
                  <a:cubicBezTo>
                    <a:pt x="397" y="354"/>
                    <a:pt x="397" y="354"/>
                    <a:pt x="397" y="354"/>
                  </a:cubicBezTo>
                  <a:cubicBezTo>
                    <a:pt x="394" y="355"/>
                    <a:pt x="394" y="355"/>
                    <a:pt x="394" y="355"/>
                  </a:cubicBezTo>
                  <a:cubicBezTo>
                    <a:pt x="394" y="355"/>
                    <a:pt x="394" y="355"/>
                    <a:pt x="394" y="355"/>
                  </a:cubicBezTo>
                  <a:cubicBezTo>
                    <a:pt x="393" y="356"/>
                    <a:pt x="393" y="356"/>
                    <a:pt x="393" y="356"/>
                  </a:cubicBezTo>
                  <a:cubicBezTo>
                    <a:pt x="393" y="356"/>
                    <a:pt x="393" y="356"/>
                    <a:pt x="393" y="356"/>
                  </a:cubicBezTo>
                  <a:cubicBezTo>
                    <a:pt x="393" y="357"/>
                    <a:pt x="393" y="357"/>
                    <a:pt x="393" y="357"/>
                  </a:cubicBezTo>
                  <a:cubicBezTo>
                    <a:pt x="389" y="358"/>
                    <a:pt x="389" y="358"/>
                    <a:pt x="389" y="358"/>
                  </a:cubicBezTo>
                  <a:cubicBezTo>
                    <a:pt x="386" y="358"/>
                    <a:pt x="386" y="358"/>
                    <a:pt x="386" y="358"/>
                  </a:cubicBezTo>
                  <a:cubicBezTo>
                    <a:pt x="385" y="357"/>
                    <a:pt x="385" y="357"/>
                    <a:pt x="385" y="357"/>
                  </a:cubicBezTo>
                  <a:cubicBezTo>
                    <a:pt x="382" y="355"/>
                    <a:pt x="382" y="355"/>
                    <a:pt x="382" y="355"/>
                  </a:cubicBezTo>
                  <a:cubicBezTo>
                    <a:pt x="382" y="355"/>
                    <a:pt x="382" y="355"/>
                    <a:pt x="382" y="355"/>
                  </a:cubicBezTo>
                  <a:cubicBezTo>
                    <a:pt x="381" y="355"/>
                    <a:pt x="381" y="355"/>
                    <a:pt x="381" y="355"/>
                  </a:cubicBezTo>
                  <a:cubicBezTo>
                    <a:pt x="379" y="354"/>
                    <a:pt x="379" y="354"/>
                    <a:pt x="379" y="354"/>
                  </a:cubicBezTo>
                  <a:cubicBezTo>
                    <a:pt x="377" y="354"/>
                    <a:pt x="377" y="354"/>
                    <a:pt x="377" y="354"/>
                  </a:cubicBezTo>
                  <a:cubicBezTo>
                    <a:pt x="373" y="354"/>
                    <a:pt x="373" y="354"/>
                    <a:pt x="373" y="354"/>
                  </a:cubicBezTo>
                  <a:cubicBezTo>
                    <a:pt x="367" y="352"/>
                    <a:pt x="367" y="352"/>
                    <a:pt x="367" y="352"/>
                  </a:cubicBezTo>
                  <a:cubicBezTo>
                    <a:pt x="364" y="350"/>
                    <a:pt x="364" y="350"/>
                    <a:pt x="364" y="350"/>
                  </a:cubicBezTo>
                  <a:cubicBezTo>
                    <a:pt x="362" y="347"/>
                    <a:pt x="362" y="347"/>
                    <a:pt x="362" y="347"/>
                  </a:cubicBezTo>
                  <a:cubicBezTo>
                    <a:pt x="361" y="343"/>
                    <a:pt x="361" y="343"/>
                    <a:pt x="361" y="343"/>
                  </a:cubicBezTo>
                  <a:cubicBezTo>
                    <a:pt x="361" y="341"/>
                    <a:pt x="361" y="341"/>
                    <a:pt x="361" y="341"/>
                  </a:cubicBezTo>
                  <a:cubicBezTo>
                    <a:pt x="361" y="340"/>
                    <a:pt x="361" y="340"/>
                    <a:pt x="361" y="340"/>
                  </a:cubicBezTo>
                  <a:cubicBezTo>
                    <a:pt x="361" y="338"/>
                    <a:pt x="361" y="338"/>
                    <a:pt x="361" y="338"/>
                  </a:cubicBezTo>
                  <a:cubicBezTo>
                    <a:pt x="360" y="338"/>
                    <a:pt x="360" y="338"/>
                    <a:pt x="360" y="338"/>
                  </a:cubicBezTo>
                  <a:cubicBezTo>
                    <a:pt x="359" y="337"/>
                    <a:pt x="359" y="337"/>
                    <a:pt x="359" y="337"/>
                  </a:cubicBezTo>
                  <a:cubicBezTo>
                    <a:pt x="357" y="334"/>
                    <a:pt x="357" y="334"/>
                    <a:pt x="357" y="334"/>
                  </a:cubicBezTo>
                  <a:cubicBezTo>
                    <a:pt x="357" y="334"/>
                    <a:pt x="357" y="334"/>
                    <a:pt x="357" y="334"/>
                  </a:cubicBezTo>
                  <a:cubicBezTo>
                    <a:pt x="356" y="334"/>
                    <a:pt x="356" y="334"/>
                    <a:pt x="356" y="334"/>
                  </a:cubicBezTo>
                  <a:cubicBezTo>
                    <a:pt x="356" y="332"/>
                    <a:pt x="356" y="332"/>
                    <a:pt x="356" y="332"/>
                  </a:cubicBezTo>
                  <a:cubicBezTo>
                    <a:pt x="356" y="332"/>
                    <a:pt x="356" y="332"/>
                    <a:pt x="356" y="332"/>
                  </a:cubicBezTo>
                  <a:cubicBezTo>
                    <a:pt x="355" y="331"/>
                    <a:pt x="355" y="331"/>
                    <a:pt x="355" y="331"/>
                  </a:cubicBezTo>
                  <a:cubicBezTo>
                    <a:pt x="355" y="330"/>
                    <a:pt x="355" y="330"/>
                    <a:pt x="355" y="329"/>
                  </a:cubicBezTo>
                  <a:cubicBezTo>
                    <a:pt x="355" y="328"/>
                    <a:pt x="355" y="328"/>
                    <a:pt x="355" y="328"/>
                  </a:cubicBezTo>
                  <a:cubicBezTo>
                    <a:pt x="355" y="328"/>
                    <a:pt x="355" y="328"/>
                    <a:pt x="355" y="328"/>
                  </a:cubicBezTo>
                  <a:cubicBezTo>
                    <a:pt x="354" y="327"/>
                    <a:pt x="354" y="327"/>
                    <a:pt x="354" y="327"/>
                  </a:cubicBezTo>
                  <a:cubicBezTo>
                    <a:pt x="351" y="324"/>
                    <a:pt x="351" y="324"/>
                    <a:pt x="351" y="324"/>
                  </a:cubicBezTo>
                  <a:cubicBezTo>
                    <a:pt x="351" y="323"/>
                    <a:pt x="351" y="323"/>
                    <a:pt x="351" y="323"/>
                  </a:cubicBezTo>
                  <a:cubicBezTo>
                    <a:pt x="347" y="321"/>
                    <a:pt x="347" y="321"/>
                    <a:pt x="347" y="321"/>
                  </a:cubicBezTo>
                  <a:cubicBezTo>
                    <a:pt x="346" y="320"/>
                    <a:pt x="346" y="320"/>
                    <a:pt x="346" y="320"/>
                  </a:cubicBezTo>
                  <a:cubicBezTo>
                    <a:pt x="346" y="317"/>
                    <a:pt x="346" y="317"/>
                    <a:pt x="346" y="317"/>
                  </a:cubicBezTo>
                  <a:cubicBezTo>
                    <a:pt x="345" y="318"/>
                    <a:pt x="345" y="318"/>
                    <a:pt x="345" y="318"/>
                  </a:cubicBezTo>
                  <a:cubicBezTo>
                    <a:pt x="344" y="315"/>
                    <a:pt x="344" y="315"/>
                    <a:pt x="344" y="315"/>
                  </a:cubicBezTo>
                  <a:cubicBezTo>
                    <a:pt x="344" y="315"/>
                    <a:pt x="344" y="315"/>
                    <a:pt x="344" y="315"/>
                  </a:cubicBezTo>
                  <a:cubicBezTo>
                    <a:pt x="343" y="312"/>
                    <a:pt x="343" y="312"/>
                    <a:pt x="343" y="312"/>
                  </a:cubicBezTo>
                  <a:cubicBezTo>
                    <a:pt x="343" y="312"/>
                    <a:pt x="343" y="312"/>
                    <a:pt x="343" y="312"/>
                  </a:cubicBezTo>
                  <a:cubicBezTo>
                    <a:pt x="343" y="311"/>
                    <a:pt x="343" y="311"/>
                    <a:pt x="343" y="311"/>
                  </a:cubicBezTo>
                  <a:cubicBezTo>
                    <a:pt x="343" y="311"/>
                    <a:pt x="343" y="311"/>
                    <a:pt x="343" y="311"/>
                  </a:cubicBezTo>
                  <a:cubicBezTo>
                    <a:pt x="341" y="311"/>
                    <a:pt x="341" y="311"/>
                    <a:pt x="341" y="311"/>
                  </a:cubicBezTo>
                  <a:cubicBezTo>
                    <a:pt x="340" y="310"/>
                    <a:pt x="340" y="310"/>
                    <a:pt x="340" y="310"/>
                  </a:cubicBezTo>
                  <a:cubicBezTo>
                    <a:pt x="339" y="306"/>
                    <a:pt x="339" y="306"/>
                    <a:pt x="339" y="306"/>
                  </a:cubicBezTo>
                  <a:cubicBezTo>
                    <a:pt x="339" y="305"/>
                    <a:pt x="339" y="305"/>
                    <a:pt x="339" y="305"/>
                  </a:cubicBezTo>
                  <a:cubicBezTo>
                    <a:pt x="339" y="304"/>
                    <a:pt x="339" y="304"/>
                    <a:pt x="339" y="304"/>
                  </a:cubicBezTo>
                  <a:cubicBezTo>
                    <a:pt x="340" y="303"/>
                    <a:pt x="340" y="303"/>
                    <a:pt x="340" y="303"/>
                  </a:cubicBezTo>
                  <a:cubicBezTo>
                    <a:pt x="340" y="303"/>
                    <a:pt x="340" y="303"/>
                    <a:pt x="340" y="303"/>
                  </a:cubicBezTo>
                  <a:cubicBezTo>
                    <a:pt x="340" y="303"/>
                    <a:pt x="340" y="303"/>
                    <a:pt x="340" y="303"/>
                  </a:cubicBezTo>
                  <a:cubicBezTo>
                    <a:pt x="341" y="297"/>
                    <a:pt x="341" y="297"/>
                    <a:pt x="341" y="297"/>
                  </a:cubicBezTo>
                  <a:cubicBezTo>
                    <a:pt x="340" y="296"/>
                    <a:pt x="340" y="296"/>
                    <a:pt x="340" y="296"/>
                  </a:cubicBezTo>
                  <a:cubicBezTo>
                    <a:pt x="340" y="296"/>
                    <a:pt x="340" y="296"/>
                    <a:pt x="340" y="296"/>
                  </a:cubicBezTo>
                  <a:cubicBezTo>
                    <a:pt x="339" y="295"/>
                    <a:pt x="339" y="295"/>
                    <a:pt x="339" y="295"/>
                  </a:cubicBezTo>
                  <a:cubicBezTo>
                    <a:pt x="340" y="294"/>
                    <a:pt x="340" y="294"/>
                    <a:pt x="340" y="294"/>
                  </a:cubicBezTo>
                  <a:cubicBezTo>
                    <a:pt x="342" y="293"/>
                    <a:pt x="342" y="293"/>
                    <a:pt x="342" y="293"/>
                  </a:cubicBezTo>
                  <a:cubicBezTo>
                    <a:pt x="341" y="293"/>
                    <a:pt x="341" y="293"/>
                    <a:pt x="341" y="293"/>
                  </a:cubicBezTo>
                  <a:cubicBezTo>
                    <a:pt x="340" y="290"/>
                    <a:pt x="340" y="290"/>
                    <a:pt x="340" y="290"/>
                  </a:cubicBezTo>
                  <a:cubicBezTo>
                    <a:pt x="339" y="288"/>
                    <a:pt x="339" y="288"/>
                    <a:pt x="339" y="288"/>
                  </a:cubicBezTo>
                  <a:cubicBezTo>
                    <a:pt x="339" y="288"/>
                    <a:pt x="339" y="288"/>
                    <a:pt x="339" y="288"/>
                  </a:cubicBezTo>
                  <a:cubicBezTo>
                    <a:pt x="337" y="287"/>
                    <a:pt x="337" y="287"/>
                    <a:pt x="337" y="287"/>
                  </a:cubicBezTo>
                  <a:cubicBezTo>
                    <a:pt x="337" y="286"/>
                    <a:pt x="337" y="286"/>
                    <a:pt x="337" y="286"/>
                  </a:cubicBezTo>
                  <a:cubicBezTo>
                    <a:pt x="337" y="286"/>
                    <a:pt x="337" y="286"/>
                    <a:pt x="337" y="286"/>
                  </a:cubicBezTo>
                  <a:cubicBezTo>
                    <a:pt x="336" y="286"/>
                    <a:pt x="336" y="286"/>
                    <a:pt x="336" y="286"/>
                  </a:cubicBezTo>
                  <a:cubicBezTo>
                    <a:pt x="336" y="285"/>
                    <a:pt x="336" y="285"/>
                    <a:pt x="336" y="285"/>
                  </a:cubicBezTo>
                  <a:cubicBezTo>
                    <a:pt x="335" y="281"/>
                    <a:pt x="335" y="281"/>
                    <a:pt x="335" y="281"/>
                  </a:cubicBezTo>
                  <a:cubicBezTo>
                    <a:pt x="335" y="280"/>
                    <a:pt x="335" y="280"/>
                    <a:pt x="335" y="280"/>
                  </a:cubicBezTo>
                  <a:cubicBezTo>
                    <a:pt x="337" y="276"/>
                    <a:pt x="337" y="276"/>
                    <a:pt x="337" y="276"/>
                  </a:cubicBezTo>
                  <a:cubicBezTo>
                    <a:pt x="337" y="276"/>
                    <a:pt x="337" y="276"/>
                    <a:pt x="337" y="276"/>
                  </a:cubicBezTo>
                  <a:cubicBezTo>
                    <a:pt x="340" y="274"/>
                    <a:pt x="340" y="274"/>
                    <a:pt x="340" y="274"/>
                  </a:cubicBezTo>
                  <a:cubicBezTo>
                    <a:pt x="340" y="273"/>
                    <a:pt x="340" y="273"/>
                    <a:pt x="340" y="273"/>
                  </a:cubicBezTo>
                  <a:cubicBezTo>
                    <a:pt x="340" y="273"/>
                    <a:pt x="340" y="273"/>
                    <a:pt x="340" y="273"/>
                  </a:cubicBezTo>
                  <a:cubicBezTo>
                    <a:pt x="340" y="272"/>
                    <a:pt x="340" y="272"/>
                    <a:pt x="340" y="272"/>
                  </a:cubicBezTo>
                  <a:cubicBezTo>
                    <a:pt x="340" y="271"/>
                    <a:pt x="340" y="271"/>
                    <a:pt x="340" y="271"/>
                  </a:cubicBezTo>
                  <a:cubicBezTo>
                    <a:pt x="341" y="266"/>
                    <a:pt x="341" y="266"/>
                    <a:pt x="341" y="266"/>
                  </a:cubicBezTo>
                  <a:cubicBezTo>
                    <a:pt x="342" y="266"/>
                    <a:pt x="342" y="266"/>
                    <a:pt x="342" y="266"/>
                  </a:cubicBezTo>
                  <a:cubicBezTo>
                    <a:pt x="346" y="262"/>
                    <a:pt x="346" y="262"/>
                    <a:pt x="346" y="262"/>
                  </a:cubicBezTo>
                  <a:cubicBezTo>
                    <a:pt x="354" y="263"/>
                    <a:pt x="354" y="263"/>
                    <a:pt x="354" y="263"/>
                  </a:cubicBezTo>
                  <a:cubicBezTo>
                    <a:pt x="355" y="264"/>
                    <a:pt x="355" y="264"/>
                    <a:pt x="355" y="264"/>
                  </a:cubicBezTo>
                  <a:cubicBezTo>
                    <a:pt x="355" y="264"/>
                    <a:pt x="355" y="264"/>
                    <a:pt x="355" y="264"/>
                  </a:cubicBezTo>
                  <a:cubicBezTo>
                    <a:pt x="358" y="263"/>
                    <a:pt x="358" y="263"/>
                    <a:pt x="358" y="263"/>
                  </a:cubicBezTo>
                  <a:cubicBezTo>
                    <a:pt x="361" y="262"/>
                    <a:pt x="361" y="262"/>
                    <a:pt x="361" y="262"/>
                  </a:cubicBezTo>
                  <a:cubicBezTo>
                    <a:pt x="363" y="262"/>
                    <a:pt x="363" y="262"/>
                    <a:pt x="363" y="262"/>
                  </a:cubicBezTo>
                  <a:cubicBezTo>
                    <a:pt x="368" y="266"/>
                    <a:pt x="368" y="266"/>
                    <a:pt x="368" y="266"/>
                  </a:cubicBezTo>
                  <a:cubicBezTo>
                    <a:pt x="369" y="268"/>
                    <a:pt x="369" y="268"/>
                    <a:pt x="369" y="268"/>
                  </a:cubicBezTo>
                  <a:cubicBezTo>
                    <a:pt x="372" y="271"/>
                    <a:pt x="372" y="271"/>
                    <a:pt x="372" y="271"/>
                  </a:cubicBezTo>
                  <a:cubicBezTo>
                    <a:pt x="374" y="275"/>
                    <a:pt x="374" y="275"/>
                    <a:pt x="374" y="275"/>
                  </a:cubicBezTo>
                  <a:cubicBezTo>
                    <a:pt x="374" y="277"/>
                    <a:pt x="374" y="277"/>
                    <a:pt x="374" y="277"/>
                  </a:cubicBezTo>
                  <a:cubicBezTo>
                    <a:pt x="375" y="276"/>
                    <a:pt x="375" y="276"/>
                    <a:pt x="375" y="276"/>
                  </a:cubicBezTo>
                  <a:cubicBezTo>
                    <a:pt x="375" y="276"/>
                    <a:pt x="375" y="276"/>
                    <a:pt x="375" y="276"/>
                  </a:cubicBezTo>
                  <a:cubicBezTo>
                    <a:pt x="375" y="276"/>
                    <a:pt x="375" y="276"/>
                    <a:pt x="375" y="276"/>
                  </a:cubicBezTo>
                  <a:cubicBezTo>
                    <a:pt x="375" y="276"/>
                    <a:pt x="375" y="276"/>
                    <a:pt x="375" y="276"/>
                  </a:cubicBezTo>
                  <a:cubicBezTo>
                    <a:pt x="376" y="271"/>
                    <a:pt x="376" y="271"/>
                    <a:pt x="376" y="271"/>
                  </a:cubicBezTo>
                  <a:cubicBezTo>
                    <a:pt x="377" y="271"/>
                    <a:pt x="377" y="271"/>
                    <a:pt x="377" y="271"/>
                  </a:cubicBezTo>
                  <a:cubicBezTo>
                    <a:pt x="377" y="271"/>
                    <a:pt x="377" y="271"/>
                    <a:pt x="377" y="271"/>
                  </a:cubicBezTo>
                  <a:cubicBezTo>
                    <a:pt x="379" y="270"/>
                    <a:pt x="379" y="270"/>
                    <a:pt x="379" y="270"/>
                  </a:cubicBezTo>
                  <a:cubicBezTo>
                    <a:pt x="379" y="269"/>
                    <a:pt x="379" y="269"/>
                    <a:pt x="379" y="269"/>
                  </a:cubicBezTo>
                  <a:cubicBezTo>
                    <a:pt x="378" y="269"/>
                    <a:pt x="378" y="269"/>
                    <a:pt x="378" y="269"/>
                  </a:cubicBezTo>
                  <a:cubicBezTo>
                    <a:pt x="378" y="268"/>
                    <a:pt x="378" y="268"/>
                    <a:pt x="378" y="268"/>
                  </a:cubicBezTo>
                  <a:cubicBezTo>
                    <a:pt x="376" y="265"/>
                    <a:pt x="376" y="265"/>
                    <a:pt x="376" y="265"/>
                  </a:cubicBezTo>
                  <a:cubicBezTo>
                    <a:pt x="376" y="262"/>
                    <a:pt x="376" y="262"/>
                    <a:pt x="376" y="262"/>
                  </a:cubicBezTo>
                  <a:cubicBezTo>
                    <a:pt x="376" y="262"/>
                    <a:pt x="376" y="262"/>
                    <a:pt x="376" y="262"/>
                  </a:cubicBezTo>
                  <a:cubicBezTo>
                    <a:pt x="376" y="262"/>
                    <a:pt x="376" y="262"/>
                    <a:pt x="376" y="262"/>
                  </a:cubicBezTo>
                  <a:cubicBezTo>
                    <a:pt x="382" y="258"/>
                    <a:pt x="382" y="258"/>
                    <a:pt x="382" y="258"/>
                  </a:cubicBezTo>
                  <a:cubicBezTo>
                    <a:pt x="382" y="257"/>
                    <a:pt x="382" y="257"/>
                    <a:pt x="382" y="257"/>
                  </a:cubicBezTo>
                  <a:cubicBezTo>
                    <a:pt x="382" y="257"/>
                    <a:pt x="382" y="257"/>
                    <a:pt x="382" y="257"/>
                  </a:cubicBezTo>
                  <a:cubicBezTo>
                    <a:pt x="383" y="257"/>
                    <a:pt x="383" y="257"/>
                    <a:pt x="383" y="257"/>
                  </a:cubicBezTo>
                  <a:cubicBezTo>
                    <a:pt x="386" y="257"/>
                    <a:pt x="386" y="257"/>
                    <a:pt x="386" y="257"/>
                  </a:cubicBezTo>
                  <a:cubicBezTo>
                    <a:pt x="391" y="254"/>
                    <a:pt x="391" y="254"/>
                    <a:pt x="391" y="254"/>
                  </a:cubicBezTo>
                  <a:cubicBezTo>
                    <a:pt x="395" y="256"/>
                    <a:pt x="395" y="256"/>
                    <a:pt x="395" y="256"/>
                  </a:cubicBezTo>
                  <a:cubicBezTo>
                    <a:pt x="396" y="255"/>
                    <a:pt x="396" y="255"/>
                    <a:pt x="396" y="255"/>
                  </a:cubicBezTo>
                  <a:cubicBezTo>
                    <a:pt x="395" y="255"/>
                    <a:pt x="395" y="255"/>
                    <a:pt x="395" y="255"/>
                  </a:cubicBezTo>
                  <a:cubicBezTo>
                    <a:pt x="395" y="255"/>
                    <a:pt x="395" y="255"/>
                    <a:pt x="395" y="255"/>
                  </a:cubicBezTo>
                  <a:cubicBezTo>
                    <a:pt x="395" y="253"/>
                    <a:pt x="395" y="253"/>
                    <a:pt x="395" y="253"/>
                  </a:cubicBezTo>
                  <a:cubicBezTo>
                    <a:pt x="395" y="251"/>
                    <a:pt x="395" y="251"/>
                    <a:pt x="395" y="251"/>
                  </a:cubicBezTo>
                  <a:cubicBezTo>
                    <a:pt x="393" y="251"/>
                    <a:pt x="393" y="251"/>
                    <a:pt x="393" y="251"/>
                  </a:cubicBezTo>
                  <a:cubicBezTo>
                    <a:pt x="392" y="250"/>
                    <a:pt x="392" y="250"/>
                    <a:pt x="392" y="250"/>
                  </a:cubicBezTo>
                  <a:cubicBezTo>
                    <a:pt x="391" y="246"/>
                    <a:pt x="391" y="246"/>
                    <a:pt x="391" y="246"/>
                  </a:cubicBezTo>
                  <a:cubicBezTo>
                    <a:pt x="391" y="244"/>
                    <a:pt x="391" y="244"/>
                    <a:pt x="391" y="244"/>
                  </a:cubicBezTo>
                  <a:cubicBezTo>
                    <a:pt x="389" y="242"/>
                    <a:pt x="389" y="242"/>
                    <a:pt x="389" y="242"/>
                  </a:cubicBezTo>
                  <a:cubicBezTo>
                    <a:pt x="388" y="242"/>
                    <a:pt x="388" y="242"/>
                    <a:pt x="388" y="242"/>
                  </a:cubicBezTo>
                  <a:cubicBezTo>
                    <a:pt x="388" y="240"/>
                    <a:pt x="388" y="240"/>
                    <a:pt x="388" y="240"/>
                  </a:cubicBezTo>
                  <a:cubicBezTo>
                    <a:pt x="386" y="239"/>
                    <a:pt x="386" y="239"/>
                    <a:pt x="386" y="239"/>
                  </a:cubicBezTo>
                  <a:cubicBezTo>
                    <a:pt x="385" y="237"/>
                    <a:pt x="385" y="237"/>
                    <a:pt x="385" y="237"/>
                  </a:cubicBezTo>
                  <a:cubicBezTo>
                    <a:pt x="379" y="236"/>
                    <a:pt x="379" y="236"/>
                    <a:pt x="379" y="236"/>
                  </a:cubicBezTo>
                  <a:cubicBezTo>
                    <a:pt x="376" y="233"/>
                    <a:pt x="376" y="233"/>
                    <a:pt x="376" y="233"/>
                  </a:cubicBezTo>
                  <a:cubicBezTo>
                    <a:pt x="374" y="229"/>
                    <a:pt x="374" y="229"/>
                    <a:pt x="374" y="229"/>
                  </a:cubicBezTo>
                  <a:cubicBezTo>
                    <a:pt x="375" y="227"/>
                    <a:pt x="375" y="227"/>
                    <a:pt x="375" y="227"/>
                  </a:cubicBezTo>
                  <a:cubicBezTo>
                    <a:pt x="375" y="226"/>
                    <a:pt x="375" y="226"/>
                    <a:pt x="375" y="226"/>
                  </a:cubicBezTo>
                  <a:cubicBezTo>
                    <a:pt x="374" y="225"/>
                    <a:pt x="374" y="225"/>
                    <a:pt x="374" y="225"/>
                  </a:cubicBezTo>
                  <a:cubicBezTo>
                    <a:pt x="374" y="225"/>
                    <a:pt x="374" y="225"/>
                    <a:pt x="374" y="225"/>
                  </a:cubicBezTo>
                  <a:cubicBezTo>
                    <a:pt x="373" y="223"/>
                    <a:pt x="373" y="223"/>
                    <a:pt x="373" y="223"/>
                  </a:cubicBezTo>
                  <a:cubicBezTo>
                    <a:pt x="372" y="218"/>
                    <a:pt x="372" y="218"/>
                    <a:pt x="372" y="218"/>
                  </a:cubicBezTo>
                  <a:cubicBezTo>
                    <a:pt x="371" y="215"/>
                    <a:pt x="371" y="215"/>
                    <a:pt x="371" y="215"/>
                  </a:cubicBezTo>
                  <a:cubicBezTo>
                    <a:pt x="371" y="214"/>
                    <a:pt x="371" y="214"/>
                    <a:pt x="371" y="214"/>
                  </a:cubicBezTo>
                  <a:cubicBezTo>
                    <a:pt x="371" y="210"/>
                    <a:pt x="371" y="210"/>
                    <a:pt x="371" y="210"/>
                  </a:cubicBezTo>
                  <a:cubicBezTo>
                    <a:pt x="371" y="210"/>
                    <a:pt x="371" y="210"/>
                    <a:pt x="371" y="210"/>
                  </a:cubicBezTo>
                  <a:cubicBezTo>
                    <a:pt x="371" y="209"/>
                    <a:pt x="371" y="209"/>
                    <a:pt x="371" y="209"/>
                  </a:cubicBezTo>
                  <a:cubicBezTo>
                    <a:pt x="371" y="208"/>
                    <a:pt x="371" y="208"/>
                    <a:pt x="371" y="208"/>
                  </a:cubicBezTo>
                  <a:cubicBezTo>
                    <a:pt x="368" y="207"/>
                    <a:pt x="368" y="207"/>
                    <a:pt x="368" y="207"/>
                  </a:cubicBezTo>
                  <a:cubicBezTo>
                    <a:pt x="367" y="206"/>
                    <a:pt x="367" y="206"/>
                    <a:pt x="367" y="206"/>
                  </a:cubicBezTo>
                  <a:cubicBezTo>
                    <a:pt x="365" y="202"/>
                    <a:pt x="365" y="202"/>
                    <a:pt x="365" y="202"/>
                  </a:cubicBezTo>
                  <a:cubicBezTo>
                    <a:pt x="365" y="202"/>
                    <a:pt x="365" y="202"/>
                    <a:pt x="365" y="202"/>
                  </a:cubicBezTo>
                  <a:cubicBezTo>
                    <a:pt x="365" y="199"/>
                    <a:pt x="365" y="199"/>
                    <a:pt x="365" y="199"/>
                  </a:cubicBezTo>
                  <a:cubicBezTo>
                    <a:pt x="365" y="198"/>
                    <a:pt x="365" y="198"/>
                    <a:pt x="365" y="198"/>
                  </a:cubicBezTo>
                  <a:cubicBezTo>
                    <a:pt x="366" y="195"/>
                    <a:pt x="366" y="195"/>
                    <a:pt x="366" y="195"/>
                  </a:cubicBezTo>
                  <a:cubicBezTo>
                    <a:pt x="366" y="195"/>
                    <a:pt x="366" y="195"/>
                    <a:pt x="366" y="195"/>
                  </a:cubicBezTo>
                  <a:cubicBezTo>
                    <a:pt x="367" y="195"/>
                    <a:pt x="367" y="195"/>
                    <a:pt x="367" y="195"/>
                  </a:cubicBezTo>
                  <a:cubicBezTo>
                    <a:pt x="367" y="195"/>
                    <a:pt x="367" y="195"/>
                    <a:pt x="367" y="195"/>
                  </a:cubicBezTo>
                  <a:cubicBezTo>
                    <a:pt x="367" y="194"/>
                    <a:pt x="367" y="194"/>
                    <a:pt x="367" y="194"/>
                  </a:cubicBezTo>
                  <a:cubicBezTo>
                    <a:pt x="366" y="194"/>
                    <a:pt x="366" y="194"/>
                    <a:pt x="366" y="194"/>
                  </a:cubicBezTo>
                  <a:cubicBezTo>
                    <a:pt x="366" y="194"/>
                    <a:pt x="366" y="194"/>
                    <a:pt x="366" y="194"/>
                  </a:cubicBezTo>
                  <a:cubicBezTo>
                    <a:pt x="366" y="194"/>
                    <a:pt x="365" y="193"/>
                    <a:pt x="365" y="193"/>
                  </a:cubicBezTo>
                  <a:cubicBezTo>
                    <a:pt x="363" y="192"/>
                    <a:pt x="363" y="192"/>
                    <a:pt x="363" y="192"/>
                  </a:cubicBezTo>
                  <a:cubicBezTo>
                    <a:pt x="362" y="190"/>
                    <a:pt x="362" y="190"/>
                    <a:pt x="362" y="190"/>
                  </a:cubicBezTo>
                  <a:cubicBezTo>
                    <a:pt x="361" y="187"/>
                    <a:pt x="361" y="187"/>
                    <a:pt x="361" y="187"/>
                  </a:cubicBezTo>
                  <a:cubicBezTo>
                    <a:pt x="361" y="184"/>
                    <a:pt x="361" y="184"/>
                    <a:pt x="361" y="184"/>
                  </a:cubicBezTo>
                  <a:cubicBezTo>
                    <a:pt x="361" y="182"/>
                    <a:pt x="361" y="182"/>
                    <a:pt x="361" y="182"/>
                  </a:cubicBezTo>
                  <a:cubicBezTo>
                    <a:pt x="355" y="180"/>
                    <a:pt x="355" y="180"/>
                    <a:pt x="355" y="180"/>
                  </a:cubicBezTo>
                  <a:cubicBezTo>
                    <a:pt x="354" y="179"/>
                    <a:pt x="354" y="179"/>
                    <a:pt x="354" y="179"/>
                  </a:cubicBezTo>
                  <a:cubicBezTo>
                    <a:pt x="354" y="179"/>
                    <a:pt x="353" y="178"/>
                    <a:pt x="353" y="178"/>
                  </a:cubicBezTo>
                  <a:cubicBezTo>
                    <a:pt x="352" y="177"/>
                    <a:pt x="352" y="177"/>
                    <a:pt x="352" y="177"/>
                  </a:cubicBezTo>
                  <a:cubicBezTo>
                    <a:pt x="350" y="173"/>
                    <a:pt x="350" y="173"/>
                    <a:pt x="350" y="173"/>
                  </a:cubicBezTo>
                  <a:cubicBezTo>
                    <a:pt x="346" y="168"/>
                    <a:pt x="346" y="168"/>
                    <a:pt x="346" y="168"/>
                  </a:cubicBezTo>
                  <a:cubicBezTo>
                    <a:pt x="344" y="165"/>
                    <a:pt x="344" y="165"/>
                    <a:pt x="344" y="165"/>
                  </a:cubicBezTo>
                  <a:cubicBezTo>
                    <a:pt x="344" y="161"/>
                    <a:pt x="344" y="161"/>
                    <a:pt x="344" y="161"/>
                  </a:cubicBezTo>
                  <a:cubicBezTo>
                    <a:pt x="344" y="158"/>
                    <a:pt x="344" y="158"/>
                    <a:pt x="344" y="158"/>
                  </a:cubicBezTo>
                  <a:cubicBezTo>
                    <a:pt x="345" y="155"/>
                    <a:pt x="345" y="155"/>
                    <a:pt x="345" y="155"/>
                  </a:cubicBezTo>
                  <a:cubicBezTo>
                    <a:pt x="349" y="151"/>
                    <a:pt x="349" y="151"/>
                    <a:pt x="349" y="151"/>
                  </a:cubicBezTo>
                  <a:cubicBezTo>
                    <a:pt x="351" y="148"/>
                    <a:pt x="351" y="148"/>
                    <a:pt x="351" y="148"/>
                  </a:cubicBezTo>
                  <a:cubicBezTo>
                    <a:pt x="351" y="145"/>
                    <a:pt x="351" y="145"/>
                    <a:pt x="351" y="145"/>
                  </a:cubicBezTo>
                  <a:cubicBezTo>
                    <a:pt x="347" y="137"/>
                    <a:pt x="347" y="137"/>
                    <a:pt x="347" y="137"/>
                  </a:cubicBezTo>
                  <a:cubicBezTo>
                    <a:pt x="347" y="136"/>
                    <a:pt x="347" y="136"/>
                    <a:pt x="347" y="136"/>
                  </a:cubicBezTo>
                  <a:cubicBezTo>
                    <a:pt x="348" y="131"/>
                    <a:pt x="348" y="131"/>
                    <a:pt x="348" y="131"/>
                  </a:cubicBezTo>
                  <a:cubicBezTo>
                    <a:pt x="348" y="131"/>
                    <a:pt x="348" y="131"/>
                    <a:pt x="348" y="131"/>
                  </a:cubicBezTo>
                  <a:cubicBezTo>
                    <a:pt x="355" y="122"/>
                    <a:pt x="355" y="122"/>
                    <a:pt x="355" y="122"/>
                  </a:cubicBezTo>
                  <a:cubicBezTo>
                    <a:pt x="372" y="105"/>
                    <a:pt x="372" y="105"/>
                    <a:pt x="372" y="105"/>
                  </a:cubicBezTo>
                  <a:cubicBezTo>
                    <a:pt x="372" y="105"/>
                    <a:pt x="372" y="105"/>
                    <a:pt x="372" y="105"/>
                  </a:cubicBezTo>
                  <a:cubicBezTo>
                    <a:pt x="373" y="105"/>
                    <a:pt x="373" y="105"/>
                    <a:pt x="373" y="105"/>
                  </a:cubicBezTo>
                  <a:cubicBezTo>
                    <a:pt x="374" y="104"/>
                    <a:pt x="374" y="104"/>
                    <a:pt x="374" y="104"/>
                  </a:cubicBezTo>
                  <a:cubicBezTo>
                    <a:pt x="374" y="104"/>
                    <a:pt x="374" y="104"/>
                    <a:pt x="374" y="104"/>
                  </a:cubicBezTo>
                  <a:cubicBezTo>
                    <a:pt x="376" y="101"/>
                    <a:pt x="376" y="101"/>
                    <a:pt x="376" y="101"/>
                  </a:cubicBezTo>
                  <a:cubicBezTo>
                    <a:pt x="373" y="91"/>
                    <a:pt x="373" y="91"/>
                    <a:pt x="373" y="91"/>
                  </a:cubicBezTo>
                  <a:cubicBezTo>
                    <a:pt x="373" y="89"/>
                    <a:pt x="373" y="89"/>
                    <a:pt x="373" y="89"/>
                  </a:cubicBezTo>
                  <a:cubicBezTo>
                    <a:pt x="367" y="86"/>
                    <a:pt x="367" y="86"/>
                    <a:pt x="367" y="86"/>
                  </a:cubicBezTo>
                  <a:cubicBezTo>
                    <a:pt x="365" y="84"/>
                    <a:pt x="365" y="84"/>
                    <a:pt x="365" y="84"/>
                  </a:cubicBezTo>
                  <a:cubicBezTo>
                    <a:pt x="361" y="84"/>
                    <a:pt x="361" y="84"/>
                    <a:pt x="361" y="84"/>
                  </a:cubicBezTo>
                  <a:cubicBezTo>
                    <a:pt x="356" y="82"/>
                    <a:pt x="356" y="82"/>
                    <a:pt x="356" y="82"/>
                  </a:cubicBezTo>
                  <a:cubicBezTo>
                    <a:pt x="353" y="77"/>
                    <a:pt x="353" y="77"/>
                    <a:pt x="353" y="77"/>
                  </a:cubicBezTo>
                  <a:cubicBezTo>
                    <a:pt x="352" y="73"/>
                    <a:pt x="352" y="73"/>
                    <a:pt x="352" y="73"/>
                  </a:cubicBezTo>
                  <a:cubicBezTo>
                    <a:pt x="348" y="70"/>
                    <a:pt x="348" y="70"/>
                    <a:pt x="348" y="70"/>
                  </a:cubicBezTo>
                  <a:cubicBezTo>
                    <a:pt x="342" y="60"/>
                    <a:pt x="342" y="60"/>
                    <a:pt x="342" y="60"/>
                  </a:cubicBezTo>
                  <a:cubicBezTo>
                    <a:pt x="331" y="55"/>
                    <a:pt x="331" y="55"/>
                    <a:pt x="331" y="55"/>
                  </a:cubicBezTo>
                  <a:cubicBezTo>
                    <a:pt x="330" y="54"/>
                    <a:pt x="330" y="54"/>
                    <a:pt x="330" y="54"/>
                  </a:cubicBezTo>
                  <a:cubicBezTo>
                    <a:pt x="330" y="54"/>
                    <a:pt x="330" y="54"/>
                    <a:pt x="330" y="54"/>
                  </a:cubicBezTo>
                  <a:cubicBezTo>
                    <a:pt x="326" y="51"/>
                    <a:pt x="326" y="51"/>
                    <a:pt x="326" y="51"/>
                  </a:cubicBezTo>
                  <a:cubicBezTo>
                    <a:pt x="325" y="45"/>
                    <a:pt x="325" y="45"/>
                    <a:pt x="325" y="45"/>
                  </a:cubicBezTo>
                  <a:cubicBezTo>
                    <a:pt x="321" y="37"/>
                    <a:pt x="321" y="37"/>
                    <a:pt x="321" y="37"/>
                  </a:cubicBezTo>
                  <a:cubicBezTo>
                    <a:pt x="322" y="32"/>
                    <a:pt x="322" y="32"/>
                    <a:pt x="322" y="32"/>
                  </a:cubicBezTo>
                  <a:cubicBezTo>
                    <a:pt x="326" y="26"/>
                    <a:pt x="326" y="26"/>
                    <a:pt x="326" y="26"/>
                  </a:cubicBezTo>
                  <a:cubicBezTo>
                    <a:pt x="327" y="25"/>
                    <a:pt x="327" y="25"/>
                    <a:pt x="327" y="25"/>
                  </a:cubicBezTo>
                  <a:cubicBezTo>
                    <a:pt x="328" y="20"/>
                    <a:pt x="328" y="20"/>
                    <a:pt x="328" y="20"/>
                  </a:cubicBezTo>
                  <a:cubicBezTo>
                    <a:pt x="328" y="13"/>
                    <a:pt x="328" y="13"/>
                    <a:pt x="328" y="13"/>
                  </a:cubicBezTo>
                  <a:cubicBezTo>
                    <a:pt x="329" y="10"/>
                    <a:pt x="329" y="10"/>
                    <a:pt x="329" y="10"/>
                  </a:cubicBezTo>
                  <a:cubicBezTo>
                    <a:pt x="328" y="9"/>
                    <a:pt x="328" y="9"/>
                    <a:pt x="328" y="9"/>
                  </a:cubicBezTo>
                  <a:cubicBezTo>
                    <a:pt x="327" y="3"/>
                    <a:pt x="327" y="3"/>
                    <a:pt x="327" y="3"/>
                  </a:cubicBezTo>
                  <a:cubicBezTo>
                    <a:pt x="327" y="1"/>
                    <a:pt x="327" y="1"/>
                    <a:pt x="327" y="1"/>
                  </a:cubicBezTo>
                  <a:cubicBezTo>
                    <a:pt x="327" y="0"/>
                    <a:pt x="327" y="0"/>
                    <a:pt x="327" y="0"/>
                  </a:cubicBezTo>
                  <a:cubicBezTo>
                    <a:pt x="318" y="2"/>
                    <a:pt x="318" y="2"/>
                    <a:pt x="318" y="2"/>
                  </a:cubicBezTo>
                  <a:cubicBezTo>
                    <a:pt x="310" y="8"/>
                    <a:pt x="310" y="8"/>
                    <a:pt x="310" y="8"/>
                  </a:cubicBezTo>
                  <a:cubicBezTo>
                    <a:pt x="311" y="11"/>
                    <a:pt x="311" y="11"/>
                    <a:pt x="311" y="11"/>
                  </a:cubicBezTo>
                  <a:cubicBezTo>
                    <a:pt x="309" y="17"/>
                    <a:pt x="309" y="17"/>
                    <a:pt x="309" y="17"/>
                  </a:cubicBezTo>
                  <a:cubicBezTo>
                    <a:pt x="304" y="22"/>
                    <a:pt x="304" y="22"/>
                    <a:pt x="304" y="22"/>
                  </a:cubicBezTo>
                  <a:cubicBezTo>
                    <a:pt x="302" y="23"/>
                    <a:pt x="302" y="23"/>
                    <a:pt x="302" y="23"/>
                  </a:cubicBezTo>
                  <a:cubicBezTo>
                    <a:pt x="299" y="27"/>
                    <a:pt x="299" y="27"/>
                    <a:pt x="299" y="27"/>
                  </a:cubicBezTo>
                  <a:cubicBezTo>
                    <a:pt x="294" y="29"/>
                    <a:pt x="294" y="29"/>
                    <a:pt x="294" y="29"/>
                  </a:cubicBezTo>
                  <a:cubicBezTo>
                    <a:pt x="287" y="38"/>
                    <a:pt x="287" y="38"/>
                    <a:pt x="287" y="38"/>
                  </a:cubicBezTo>
                  <a:cubicBezTo>
                    <a:pt x="284" y="39"/>
                    <a:pt x="284" y="39"/>
                    <a:pt x="284" y="39"/>
                  </a:cubicBezTo>
                  <a:cubicBezTo>
                    <a:pt x="274" y="40"/>
                    <a:pt x="274" y="40"/>
                    <a:pt x="274" y="40"/>
                  </a:cubicBezTo>
                  <a:cubicBezTo>
                    <a:pt x="270" y="44"/>
                    <a:pt x="270" y="44"/>
                    <a:pt x="270" y="44"/>
                  </a:cubicBezTo>
                  <a:cubicBezTo>
                    <a:pt x="272" y="45"/>
                    <a:pt x="272" y="45"/>
                    <a:pt x="272" y="45"/>
                  </a:cubicBezTo>
                  <a:cubicBezTo>
                    <a:pt x="274" y="48"/>
                    <a:pt x="274" y="48"/>
                    <a:pt x="274" y="48"/>
                  </a:cubicBezTo>
                  <a:cubicBezTo>
                    <a:pt x="275" y="48"/>
                    <a:pt x="275" y="48"/>
                    <a:pt x="275" y="48"/>
                  </a:cubicBezTo>
                  <a:cubicBezTo>
                    <a:pt x="277" y="51"/>
                    <a:pt x="277" y="51"/>
                    <a:pt x="277" y="51"/>
                  </a:cubicBezTo>
                  <a:cubicBezTo>
                    <a:pt x="283" y="62"/>
                    <a:pt x="283" y="62"/>
                    <a:pt x="283" y="62"/>
                  </a:cubicBezTo>
                  <a:cubicBezTo>
                    <a:pt x="282" y="68"/>
                    <a:pt x="282" y="68"/>
                    <a:pt x="282" y="68"/>
                  </a:cubicBezTo>
                  <a:cubicBezTo>
                    <a:pt x="281" y="69"/>
                    <a:pt x="281" y="69"/>
                    <a:pt x="281" y="69"/>
                  </a:cubicBezTo>
                  <a:cubicBezTo>
                    <a:pt x="281" y="71"/>
                    <a:pt x="281" y="71"/>
                    <a:pt x="281" y="71"/>
                  </a:cubicBezTo>
                  <a:cubicBezTo>
                    <a:pt x="280" y="73"/>
                    <a:pt x="280" y="73"/>
                    <a:pt x="280" y="73"/>
                  </a:cubicBezTo>
                  <a:cubicBezTo>
                    <a:pt x="279" y="77"/>
                    <a:pt x="279" y="77"/>
                    <a:pt x="279" y="77"/>
                  </a:cubicBezTo>
                  <a:cubicBezTo>
                    <a:pt x="274" y="80"/>
                    <a:pt x="274" y="80"/>
                    <a:pt x="274" y="80"/>
                  </a:cubicBezTo>
                  <a:cubicBezTo>
                    <a:pt x="271" y="84"/>
                    <a:pt x="271" y="84"/>
                    <a:pt x="271" y="84"/>
                  </a:cubicBezTo>
                  <a:cubicBezTo>
                    <a:pt x="268" y="86"/>
                    <a:pt x="268" y="86"/>
                    <a:pt x="268" y="86"/>
                  </a:cubicBezTo>
                  <a:cubicBezTo>
                    <a:pt x="258" y="88"/>
                    <a:pt x="258" y="88"/>
                    <a:pt x="258" y="88"/>
                  </a:cubicBezTo>
                  <a:cubicBezTo>
                    <a:pt x="257" y="90"/>
                    <a:pt x="257" y="90"/>
                    <a:pt x="257" y="90"/>
                  </a:cubicBezTo>
                  <a:cubicBezTo>
                    <a:pt x="258" y="96"/>
                    <a:pt x="258" y="96"/>
                    <a:pt x="258" y="96"/>
                  </a:cubicBezTo>
                  <a:cubicBezTo>
                    <a:pt x="257" y="100"/>
                    <a:pt x="257" y="100"/>
                    <a:pt x="257" y="100"/>
                  </a:cubicBezTo>
                  <a:cubicBezTo>
                    <a:pt x="256" y="102"/>
                    <a:pt x="256" y="102"/>
                    <a:pt x="256" y="102"/>
                  </a:cubicBezTo>
                  <a:cubicBezTo>
                    <a:pt x="255" y="106"/>
                    <a:pt x="255" y="106"/>
                    <a:pt x="255" y="106"/>
                  </a:cubicBezTo>
                  <a:cubicBezTo>
                    <a:pt x="252" y="109"/>
                    <a:pt x="252" y="109"/>
                    <a:pt x="252" y="109"/>
                  </a:cubicBezTo>
                  <a:cubicBezTo>
                    <a:pt x="253" y="109"/>
                    <a:pt x="253" y="109"/>
                    <a:pt x="253" y="109"/>
                  </a:cubicBezTo>
                  <a:cubicBezTo>
                    <a:pt x="249" y="113"/>
                    <a:pt x="249" y="113"/>
                    <a:pt x="249" y="113"/>
                  </a:cubicBezTo>
                  <a:cubicBezTo>
                    <a:pt x="246" y="115"/>
                    <a:pt x="246" y="115"/>
                    <a:pt x="246" y="115"/>
                  </a:cubicBezTo>
                  <a:cubicBezTo>
                    <a:pt x="232" y="116"/>
                    <a:pt x="232" y="116"/>
                    <a:pt x="232" y="116"/>
                  </a:cubicBezTo>
                  <a:cubicBezTo>
                    <a:pt x="229" y="118"/>
                    <a:pt x="229" y="118"/>
                    <a:pt x="229" y="118"/>
                  </a:cubicBezTo>
                  <a:cubicBezTo>
                    <a:pt x="229" y="122"/>
                    <a:pt x="229" y="122"/>
                    <a:pt x="229" y="122"/>
                  </a:cubicBezTo>
                  <a:cubicBezTo>
                    <a:pt x="229" y="126"/>
                    <a:pt x="229" y="126"/>
                    <a:pt x="229" y="126"/>
                  </a:cubicBezTo>
                  <a:cubicBezTo>
                    <a:pt x="228" y="130"/>
                    <a:pt x="228" y="130"/>
                    <a:pt x="228" y="130"/>
                  </a:cubicBezTo>
                  <a:cubicBezTo>
                    <a:pt x="227" y="131"/>
                    <a:pt x="227" y="131"/>
                    <a:pt x="227" y="131"/>
                  </a:cubicBezTo>
                  <a:cubicBezTo>
                    <a:pt x="228" y="141"/>
                    <a:pt x="228" y="141"/>
                    <a:pt x="228" y="141"/>
                  </a:cubicBezTo>
                  <a:cubicBezTo>
                    <a:pt x="228" y="145"/>
                    <a:pt x="228" y="145"/>
                    <a:pt x="228" y="145"/>
                  </a:cubicBezTo>
                  <a:cubicBezTo>
                    <a:pt x="228" y="148"/>
                    <a:pt x="228" y="148"/>
                    <a:pt x="228" y="148"/>
                  </a:cubicBezTo>
                  <a:cubicBezTo>
                    <a:pt x="228" y="149"/>
                    <a:pt x="228" y="149"/>
                    <a:pt x="228" y="149"/>
                  </a:cubicBezTo>
                  <a:cubicBezTo>
                    <a:pt x="228" y="149"/>
                    <a:pt x="228" y="149"/>
                    <a:pt x="228" y="149"/>
                  </a:cubicBezTo>
                  <a:cubicBezTo>
                    <a:pt x="228" y="149"/>
                    <a:pt x="228" y="149"/>
                    <a:pt x="228" y="149"/>
                  </a:cubicBezTo>
                  <a:cubicBezTo>
                    <a:pt x="227" y="154"/>
                    <a:pt x="227" y="154"/>
                    <a:pt x="227" y="154"/>
                  </a:cubicBezTo>
                  <a:cubicBezTo>
                    <a:pt x="228" y="160"/>
                    <a:pt x="228" y="160"/>
                    <a:pt x="228" y="160"/>
                  </a:cubicBezTo>
                  <a:cubicBezTo>
                    <a:pt x="231" y="165"/>
                    <a:pt x="231" y="165"/>
                    <a:pt x="231" y="165"/>
                  </a:cubicBezTo>
                  <a:cubicBezTo>
                    <a:pt x="235" y="166"/>
                    <a:pt x="235" y="166"/>
                    <a:pt x="235" y="166"/>
                  </a:cubicBezTo>
                  <a:cubicBezTo>
                    <a:pt x="239" y="171"/>
                    <a:pt x="239" y="171"/>
                    <a:pt x="239" y="171"/>
                  </a:cubicBezTo>
                  <a:cubicBezTo>
                    <a:pt x="239" y="172"/>
                    <a:pt x="239" y="172"/>
                    <a:pt x="239" y="172"/>
                  </a:cubicBezTo>
                  <a:cubicBezTo>
                    <a:pt x="239" y="172"/>
                    <a:pt x="239" y="172"/>
                    <a:pt x="239" y="172"/>
                  </a:cubicBezTo>
                  <a:cubicBezTo>
                    <a:pt x="240" y="173"/>
                    <a:pt x="240" y="173"/>
                    <a:pt x="240" y="173"/>
                  </a:cubicBezTo>
                  <a:cubicBezTo>
                    <a:pt x="240" y="177"/>
                    <a:pt x="240" y="177"/>
                    <a:pt x="240" y="177"/>
                  </a:cubicBezTo>
                  <a:cubicBezTo>
                    <a:pt x="239" y="183"/>
                    <a:pt x="239" y="183"/>
                    <a:pt x="239" y="183"/>
                  </a:cubicBezTo>
                  <a:cubicBezTo>
                    <a:pt x="236" y="187"/>
                    <a:pt x="236" y="187"/>
                    <a:pt x="236" y="187"/>
                  </a:cubicBezTo>
                  <a:cubicBezTo>
                    <a:pt x="236" y="188"/>
                    <a:pt x="236" y="188"/>
                    <a:pt x="236" y="188"/>
                  </a:cubicBezTo>
                  <a:cubicBezTo>
                    <a:pt x="236" y="188"/>
                    <a:pt x="236" y="188"/>
                    <a:pt x="236" y="188"/>
                  </a:cubicBezTo>
                  <a:cubicBezTo>
                    <a:pt x="237" y="190"/>
                    <a:pt x="237" y="190"/>
                    <a:pt x="237" y="190"/>
                  </a:cubicBezTo>
                  <a:cubicBezTo>
                    <a:pt x="239" y="193"/>
                    <a:pt x="239" y="193"/>
                    <a:pt x="239" y="193"/>
                  </a:cubicBezTo>
                  <a:cubicBezTo>
                    <a:pt x="239" y="193"/>
                    <a:pt x="239" y="193"/>
                    <a:pt x="239" y="193"/>
                  </a:cubicBezTo>
                  <a:cubicBezTo>
                    <a:pt x="239" y="193"/>
                    <a:pt x="239" y="193"/>
                    <a:pt x="239" y="193"/>
                  </a:cubicBezTo>
                  <a:cubicBezTo>
                    <a:pt x="241" y="199"/>
                    <a:pt x="241" y="199"/>
                    <a:pt x="241" y="199"/>
                  </a:cubicBezTo>
                  <a:cubicBezTo>
                    <a:pt x="240" y="201"/>
                    <a:pt x="240" y="201"/>
                    <a:pt x="240" y="201"/>
                  </a:cubicBezTo>
                  <a:cubicBezTo>
                    <a:pt x="235" y="204"/>
                    <a:pt x="235" y="204"/>
                    <a:pt x="235" y="204"/>
                  </a:cubicBezTo>
                  <a:cubicBezTo>
                    <a:pt x="233" y="207"/>
                    <a:pt x="233" y="207"/>
                    <a:pt x="233" y="207"/>
                  </a:cubicBezTo>
                  <a:cubicBezTo>
                    <a:pt x="233" y="209"/>
                    <a:pt x="233" y="209"/>
                    <a:pt x="233" y="209"/>
                  </a:cubicBezTo>
                  <a:cubicBezTo>
                    <a:pt x="227" y="211"/>
                    <a:pt x="227" y="211"/>
                    <a:pt x="227" y="211"/>
                  </a:cubicBezTo>
                  <a:cubicBezTo>
                    <a:pt x="227" y="213"/>
                    <a:pt x="227" y="213"/>
                    <a:pt x="227" y="213"/>
                  </a:cubicBezTo>
                  <a:cubicBezTo>
                    <a:pt x="220" y="213"/>
                    <a:pt x="220" y="213"/>
                    <a:pt x="220" y="213"/>
                  </a:cubicBezTo>
                  <a:cubicBezTo>
                    <a:pt x="212" y="216"/>
                    <a:pt x="212" y="216"/>
                    <a:pt x="212" y="216"/>
                  </a:cubicBezTo>
                  <a:cubicBezTo>
                    <a:pt x="201" y="223"/>
                    <a:pt x="201" y="223"/>
                    <a:pt x="201" y="223"/>
                  </a:cubicBezTo>
                  <a:cubicBezTo>
                    <a:pt x="195" y="224"/>
                    <a:pt x="195" y="224"/>
                    <a:pt x="195" y="224"/>
                  </a:cubicBezTo>
                  <a:cubicBezTo>
                    <a:pt x="194" y="224"/>
                    <a:pt x="194" y="224"/>
                    <a:pt x="194" y="224"/>
                  </a:cubicBezTo>
                  <a:cubicBezTo>
                    <a:pt x="190" y="223"/>
                    <a:pt x="190" y="223"/>
                    <a:pt x="190" y="223"/>
                  </a:cubicBezTo>
                  <a:cubicBezTo>
                    <a:pt x="189" y="224"/>
                    <a:pt x="189" y="224"/>
                    <a:pt x="189" y="224"/>
                  </a:cubicBezTo>
                  <a:cubicBezTo>
                    <a:pt x="185" y="224"/>
                    <a:pt x="185" y="224"/>
                    <a:pt x="185" y="224"/>
                  </a:cubicBezTo>
                  <a:cubicBezTo>
                    <a:pt x="179" y="221"/>
                    <a:pt x="179" y="221"/>
                    <a:pt x="179" y="221"/>
                  </a:cubicBezTo>
                  <a:cubicBezTo>
                    <a:pt x="176" y="222"/>
                    <a:pt x="176" y="222"/>
                    <a:pt x="176" y="222"/>
                  </a:cubicBezTo>
                  <a:cubicBezTo>
                    <a:pt x="172" y="218"/>
                    <a:pt x="172" y="218"/>
                    <a:pt x="172" y="218"/>
                  </a:cubicBezTo>
                  <a:cubicBezTo>
                    <a:pt x="172" y="219"/>
                    <a:pt x="172" y="219"/>
                    <a:pt x="172" y="219"/>
                  </a:cubicBezTo>
                  <a:cubicBezTo>
                    <a:pt x="166" y="215"/>
                    <a:pt x="166" y="215"/>
                    <a:pt x="166" y="215"/>
                  </a:cubicBezTo>
                  <a:cubicBezTo>
                    <a:pt x="164" y="217"/>
                    <a:pt x="164" y="217"/>
                    <a:pt x="164" y="217"/>
                  </a:cubicBezTo>
                  <a:cubicBezTo>
                    <a:pt x="160" y="218"/>
                    <a:pt x="160" y="218"/>
                    <a:pt x="160" y="218"/>
                  </a:cubicBezTo>
                  <a:cubicBezTo>
                    <a:pt x="155" y="217"/>
                    <a:pt x="155" y="217"/>
                    <a:pt x="155" y="217"/>
                  </a:cubicBezTo>
                  <a:cubicBezTo>
                    <a:pt x="152" y="218"/>
                    <a:pt x="152" y="218"/>
                    <a:pt x="152" y="218"/>
                  </a:cubicBezTo>
                  <a:cubicBezTo>
                    <a:pt x="149" y="222"/>
                    <a:pt x="149" y="222"/>
                    <a:pt x="149" y="222"/>
                  </a:cubicBezTo>
                  <a:cubicBezTo>
                    <a:pt x="146" y="224"/>
                    <a:pt x="146" y="224"/>
                    <a:pt x="146" y="224"/>
                  </a:cubicBezTo>
                  <a:cubicBezTo>
                    <a:pt x="144" y="225"/>
                    <a:pt x="144" y="225"/>
                    <a:pt x="144" y="225"/>
                  </a:cubicBezTo>
                  <a:cubicBezTo>
                    <a:pt x="142" y="227"/>
                    <a:pt x="142" y="227"/>
                    <a:pt x="142" y="227"/>
                  </a:cubicBezTo>
                  <a:cubicBezTo>
                    <a:pt x="135" y="233"/>
                    <a:pt x="135" y="233"/>
                    <a:pt x="135" y="233"/>
                  </a:cubicBezTo>
                  <a:cubicBezTo>
                    <a:pt x="128" y="232"/>
                    <a:pt x="128" y="232"/>
                    <a:pt x="128" y="232"/>
                  </a:cubicBezTo>
                  <a:cubicBezTo>
                    <a:pt x="124" y="234"/>
                    <a:pt x="124" y="234"/>
                    <a:pt x="124" y="234"/>
                  </a:cubicBezTo>
                  <a:cubicBezTo>
                    <a:pt x="122" y="234"/>
                    <a:pt x="122" y="234"/>
                    <a:pt x="122" y="234"/>
                  </a:cubicBezTo>
                  <a:cubicBezTo>
                    <a:pt x="115" y="234"/>
                    <a:pt x="115" y="234"/>
                    <a:pt x="115" y="234"/>
                  </a:cubicBezTo>
                  <a:cubicBezTo>
                    <a:pt x="114" y="235"/>
                    <a:pt x="114" y="235"/>
                    <a:pt x="114" y="235"/>
                  </a:cubicBezTo>
                  <a:cubicBezTo>
                    <a:pt x="106" y="242"/>
                    <a:pt x="106" y="242"/>
                    <a:pt x="106" y="242"/>
                  </a:cubicBezTo>
                  <a:cubicBezTo>
                    <a:pt x="101" y="243"/>
                    <a:pt x="101" y="243"/>
                    <a:pt x="101" y="243"/>
                  </a:cubicBezTo>
                  <a:cubicBezTo>
                    <a:pt x="98" y="242"/>
                    <a:pt x="98" y="242"/>
                    <a:pt x="98" y="242"/>
                  </a:cubicBezTo>
                  <a:cubicBezTo>
                    <a:pt x="93" y="242"/>
                    <a:pt x="93" y="242"/>
                    <a:pt x="93" y="242"/>
                  </a:cubicBezTo>
                  <a:cubicBezTo>
                    <a:pt x="91" y="242"/>
                    <a:pt x="91" y="242"/>
                    <a:pt x="91" y="242"/>
                  </a:cubicBezTo>
                  <a:cubicBezTo>
                    <a:pt x="88" y="241"/>
                    <a:pt x="88" y="241"/>
                    <a:pt x="88" y="241"/>
                  </a:cubicBezTo>
                  <a:cubicBezTo>
                    <a:pt x="87" y="242"/>
                    <a:pt x="87" y="242"/>
                    <a:pt x="87" y="242"/>
                  </a:cubicBezTo>
                  <a:cubicBezTo>
                    <a:pt x="88" y="245"/>
                    <a:pt x="88" y="245"/>
                    <a:pt x="88" y="245"/>
                  </a:cubicBezTo>
                  <a:cubicBezTo>
                    <a:pt x="90" y="246"/>
                    <a:pt x="90" y="246"/>
                    <a:pt x="90" y="246"/>
                  </a:cubicBezTo>
                  <a:cubicBezTo>
                    <a:pt x="99" y="251"/>
                    <a:pt x="99" y="251"/>
                    <a:pt x="99" y="251"/>
                  </a:cubicBezTo>
                  <a:cubicBezTo>
                    <a:pt x="100" y="259"/>
                    <a:pt x="100" y="259"/>
                    <a:pt x="100" y="259"/>
                  </a:cubicBezTo>
                  <a:cubicBezTo>
                    <a:pt x="98" y="262"/>
                    <a:pt x="98" y="262"/>
                    <a:pt x="98" y="262"/>
                  </a:cubicBezTo>
                  <a:cubicBezTo>
                    <a:pt x="97" y="266"/>
                    <a:pt x="97" y="266"/>
                    <a:pt x="97" y="266"/>
                  </a:cubicBezTo>
                  <a:cubicBezTo>
                    <a:pt x="94" y="271"/>
                    <a:pt x="94" y="271"/>
                    <a:pt x="94" y="271"/>
                  </a:cubicBezTo>
                  <a:cubicBezTo>
                    <a:pt x="93" y="271"/>
                    <a:pt x="93" y="271"/>
                    <a:pt x="93" y="271"/>
                  </a:cubicBezTo>
                  <a:cubicBezTo>
                    <a:pt x="93" y="274"/>
                    <a:pt x="93" y="274"/>
                    <a:pt x="93" y="274"/>
                  </a:cubicBezTo>
                  <a:cubicBezTo>
                    <a:pt x="88" y="278"/>
                    <a:pt x="88" y="278"/>
                    <a:pt x="88" y="278"/>
                  </a:cubicBezTo>
                  <a:cubicBezTo>
                    <a:pt x="92" y="283"/>
                    <a:pt x="92" y="283"/>
                    <a:pt x="92" y="283"/>
                  </a:cubicBezTo>
                  <a:cubicBezTo>
                    <a:pt x="93" y="286"/>
                    <a:pt x="93" y="286"/>
                    <a:pt x="93" y="286"/>
                  </a:cubicBezTo>
                  <a:cubicBezTo>
                    <a:pt x="93" y="292"/>
                    <a:pt x="93" y="292"/>
                    <a:pt x="93" y="292"/>
                  </a:cubicBezTo>
                  <a:cubicBezTo>
                    <a:pt x="92" y="293"/>
                    <a:pt x="92" y="293"/>
                    <a:pt x="92" y="293"/>
                  </a:cubicBezTo>
                  <a:cubicBezTo>
                    <a:pt x="92" y="296"/>
                    <a:pt x="92" y="296"/>
                    <a:pt x="92" y="296"/>
                  </a:cubicBezTo>
                  <a:cubicBezTo>
                    <a:pt x="86" y="299"/>
                    <a:pt x="86" y="299"/>
                    <a:pt x="86" y="299"/>
                  </a:cubicBezTo>
                  <a:cubicBezTo>
                    <a:pt x="86" y="299"/>
                    <a:pt x="86" y="299"/>
                    <a:pt x="86" y="299"/>
                  </a:cubicBezTo>
                  <a:cubicBezTo>
                    <a:pt x="82" y="304"/>
                    <a:pt x="82" y="304"/>
                    <a:pt x="82" y="304"/>
                  </a:cubicBezTo>
                  <a:cubicBezTo>
                    <a:pt x="81" y="306"/>
                    <a:pt x="81" y="306"/>
                    <a:pt x="81" y="306"/>
                  </a:cubicBezTo>
                  <a:cubicBezTo>
                    <a:pt x="77" y="308"/>
                    <a:pt x="77" y="308"/>
                    <a:pt x="77" y="308"/>
                  </a:cubicBezTo>
                  <a:cubicBezTo>
                    <a:pt x="69" y="306"/>
                    <a:pt x="69" y="306"/>
                    <a:pt x="69" y="306"/>
                  </a:cubicBezTo>
                  <a:cubicBezTo>
                    <a:pt x="69" y="306"/>
                    <a:pt x="69" y="306"/>
                    <a:pt x="69" y="306"/>
                  </a:cubicBezTo>
                  <a:cubicBezTo>
                    <a:pt x="67" y="306"/>
                    <a:pt x="67" y="306"/>
                    <a:pt x="67" y="306"/>
                  </a:cubicBezTo>
                  <a:cubicBezTo>
                    <a:pt x="65" y="306"/>
                    <a:pt x="65" y="306"/>
                    <a:pt x="65" y="306"/>
                  </a:cubicBezTo>
                  <a:cubicBezTo>
                    <a:pt x="64" y="308"/>
                    <a:pt x="64" y="308"/>
                    <a:pt x="64" y="308"/>
                  </a:cubicBezTo>
                  <a:cubicBezTo>
                    <a:pt x="61" y="309"/>
                    <a:pt x="61" y="309"/>
                    <a:pt x="61" y="309"/>
                  </a:cubicBezTo>
                  <a:cubicBezTo>
                    <a:pt x="60" y="309"/>
                    <a:pt x="60" y="309"/>
                    <a:pt x="60" y="309"/>
                  </a:cubicBezTo>
                  <a:cubicBezTo>
                    <a:pt x="58" y="313"/>
                    <a:pt x="58" y="313"/>
                    <a:pt x="58" y="313"/>
                  </a:cubicBezTo>
                  <a:cubicBezTo>
                    <a:pt x="55" y="316"/>
                    <a:pt x="55" y="316"/>
                    <a:pt x="55" y="316"/>
                  </a:cubicBezTo>
                  <a:cubicBezTo>
                    <a:pt x="55" y="315"/>
                    <a:pt x="55" y="315"/>
                    <a:pt x="55" y="315"/>
                  </a:cubicBezTo>
                  <a:cubicBezTo>
                    <a:pt x="52" y="319"/>
                    <a:pt x="52" y="319"/>
                    <a:pt x="52" y="319"/>
                  </a:cubicBezTo>
                  <a:cubicBezTo>
                    <a:pt x="47" y="319"/>
                    <a:pt x="47" y="319"/>
                    <a:pt x="47" y="319"/>
                  </a:cubicBezTo>
                  <a:cubicBezTo>
                    <a:pt x="46" y="325"/>
                    <a:pt x="46" y="325"/>
                    <a:pt x="46" y="325"/>
                  </a:cubicBezTo>
                  <a:cubicBezTo>
                    <a:pt x="38" y="328"/>
                    <a:pt x="38" y="328"/>
                    <a:pt x="38" y="328"/>
                  </a:cubicBezTo>
                  <a:cubicBezTo>
                    <a:pt x="33" y="327"/>
                    <a:pt x="33" y="327"/>
                    <a:pt x="33" y="327"/>
                  </a:cubicBezTo>
                  <a:cubicBezTo>
                    <a:pt x="32" y="327"/>
                    <a:pt x="32" y="327"/>
                    <a:pt x="32" y="327"/>
                  </a:cubicBezTo>
                  <a:cubicBezTo>
                    <a:pt x="28" y="325"/>
                    <a:pt x="28" y="325"/>
                    <a:pt x="28" y="325"/>
                  </a:cubicBezTo>
                  <a:cubicBezTo>
                    <a:pt x="21" y="322"/>
                    <a:pt x="21" y="322"/>
                    <a:pt x="21" y="322"/>
                  </a:cubicBezTo>
                  <a:cubicBezTo>
                    <a:pt x="19" y="325"/>
                    <a:pt x="19" y="325"/>
                    <a:pt x="19" y="325"/>
                  </a:cubicBezTo>
                  <a:cubicBezTo>
                    <a:pt x="12" y="326"/>
                    <a:pt x="12" y="326"/>
                    <a:pt x="12" y="326"/>
                  </a:cubicBezTo>
                  <a:cubicBezTo>
                    <a:pt x="8" y="324"/>
                    <a:pt x="8" y="324"/>
                    <a:pt x="8" y="324"/>
                  </a:cubicBezTo>
                  <a:cubicBezTo>
                    <a:pt x="7" y="325"/>
                    <a:pt x="7" y="325"/>
                    <a:pt x="7" y="325"/>
                  </a:cubicBezTo>
                  <a:cubicBezTo>
                    <a:pt x="7" y="325"/>
                    <a:pt x="7" y="325"/>
                    <a:pt x="7" y="325"/>
                  </a:cubicBezTo>
                  <a:cubicBezTo>
                    <a:pt x="4" y="329"/>
                    <a:pt x="4" y="329"/>
                    <a:pt x="4" y="329"/>
                  </a:cubicBezTo>
                  <a:cubicBezTo>
                    <a:pt x="0" y="330"/>
                    <a:pt x="0" y="330"/>
                    <a:pt x="0" y="330"/>
                  </a:cubicBezTo>
                  <a:cubicBezTo>
                    <a:pt x="1" y="331"/>
                    <a:pt x="1" y="331"/>
                    <a:pt x="1" y="331"/>
                  </a:cubicBezTo>
                  <a:cubicBezTo>
                    <a:pt x="3" y="333"/>
                    <a:pt x="3" y="333"/>
                    <a:pt x="3" y="333"/>
                  </a:cubicBezTo>
                  <a:cubicBezTo>
                    <a:pt x="4" y="336"/>
                    <a:pt x="4" y="336"/>
                    <a:pt x="4" y="336"/>
                  </a:cubicBezTo>
                  <a:cubicBezTo>
                    <a:pt x="5" y="339"/>
                    <a:pt x="5" y="339"/>
                    <a:pt x="5" y="339"/>
                  </a:cubicBezTo>
                  <a:cubicBezTo>
                    <a:pt x="6" y="344"/>
                    <a:pt x="6" y="344"/>
                    <a:pt x="6" y="344"/>
                  </a:cubicBezTo>
                  <a:cubicBezTo>
                    <a:pt x="9" y="344"/>
                    <a:pt x="9" y="344"/>
                    <a:pt x="9" y="344"/>
                  </a:cubicBezTo>
                  <a:cubicBezTo>
                    <a:pt x="16" y="346"/>
                    <a:pt x="16" y="346"/>
                    <a:pt x="16" y="346"/>
                  </a:cubicBezTo>
                  <a:cubicBezTo>
                    <a:pt x="19" y="349"/>
                    <a:pt x="19" y="349"/>
                    <a:pt x="19" y="349"/>
                  </a:cubicBezTo>
                  <a:cubicBezTo>
                    <a:pt x="22" y="353"/>
                    <a:pt x="22" y="353"/>
                    <a:pt x="22" y="353"/>
                  </a:cubicBezTo>
                  <a:cubicBezTo>
                    <a:pt x="20" y="356"/>
                    <a:pt x="20" y="356"/>
                    <a:pt x="20" y="356"/>
                  </a:cubicBezTo>
                  <a:cubicBezTo>
                    <a:pt x="23" y="359"/>
                    <a:pt x="23" y="359"/>
                    <a:pt x="23" y="359"/>
                  </a:cubicBezTo>
                  <a:cubicBezTo>
                    <a:pt x="24" y="363"/>
                    <a:pt x="24" y="363"/>
                    <a:pt x="24" y="363"/>
                  </a:cubicBezTo>
                  <a:cubicBezTo>
                    <a:pt x="23" y="368"/>
                    <a:pt x="23" y="368"/>
                    <a:pt x="23" y="368"/>
                  </a:cubicBezTo>
                  <a:cubicBezTo>
                    <a:pt x="22" y="371"/>
                    <a:pt x="22" y="371"/>
                    <a:pt x="22" y="371"/>
                  </a:cubicBezTo>
                  <a:cubicBezTo>
                    <a:pt x="20" y="373"/>
                    <a:pt x="20" y="373"/>
                    <a:pt x="20" y="373"/>
                  </a:cubicBezTo>
                  <a:cubicBezTo>
                    <a:pt x="20" y="374"/>
                    <a:pt x="20" y="374"/>
                    <a:pt x="20" y="374"/>
                  </a:cubicBezTo>
                  <a:cubicBezTo>
                    <a:pt x="22" y="375"/>
                    <a:pt x="22" y="375"/>
                    <a:pt x="22" y="375"/>
                  </a:cubicBezTo>
                  <a:cubicBezTo>
                    <a:pt x="24" y="376"/>
                    <a:pt x="24" y="376"/>
                    <a:pt x="24" y="376"/>
                  </a:cubicBezTo>
                  <a:cubicBezTo>
                    <a:pt x="27" y="377"/>
                    <a:pt x="27" y="377"/>
                    <a:pt x="27" y="377"/>
                  </a:cubicBezTo>
                  <a:cubicBezTo>
                    <a:pt x="30" y="379"/>
                    <a:pt x="30" y="379"/>
                    <a:pt x="30" y="379"/>
                  </a:cubicBezTo>
                  <a:cubicBezTo>
                    <a:pt x="31" y="381"/>
                    <a:pt x="31" y="381"/>
                    <a:pt x="31" y="381"/>
                  </a:cubicBezTo>
                  <a:cubicBezTo>
                    <a:pt x="41" y="386"/>
                    <a:pt x="41" y="386"/>
                    <a:pt x="41" y="386"/>
                  </a:cubicBezTo>
                  <a:cubicBezTo>
                    <a:pt x="44" y="387"/>
                    <a:pt x="44" y="387"/>
                    <a:pt x="44" y="387"/>
                  </a:cubicBezTo>
                  <a:cubicBezTo>
                    <a:pt x="46" y="385"/>
                    <a:pt x="46" y="385"/>
                    <a:pt x="46" y="385"/>
                  </a:cubicBezTo>
                  <a:cubicBezTo>
                    <a:pt x="52" y="384"/>
                    <a:pt x="52" y="384"/>
                    <a:pt x="52" y="384"/>
                  </a:cubicBezTo>
                  <a:cubicBezTo>
                    <a:pt x="64" y="390"/>
                    <a:pt x="64" y="390"/>
                    <a:pt x="64" y="390"/>
                  </a:cubicBezTo>
                  <a:cubicBezTo>
                    <a:pt x="64" y="390"/>
                    <a:pt x="64" y="390"/>
                    <a:pt x="64" y="390"/>
                  </a:cubicBezTo>
                  <a:cubicBezTo>
                    <a:pt x="67" y="392"/>
                    <a:pt x="67" y="392"/>
                    <a:pt x="67" y="392"/>
                  </a:cubicBezTo>
                  <a:cubicBezTo>
                    <a:pt x="69" y="396"/>
                    <a:pt x="69" y="396"/>
                    <a:pt x="69" y="396"/>
                  </a:cubicBezTo>
                  <a:cubicBezTo>
                    <a:pt x="68" y="397"/>
                    <a:pt x="68" y="397"/>
                    <a:pt x="68" y="397"/>
                  </a:cubicBezTo>
                  <a:cubicBezTo>
                    <a:pt x="71" y="401"/>
                    <a:pt x="71" y="401"/>
                    <a:pt x="71" y="401"/>
                  </a:cubicBezTo>
                  <a:cubicBezTo>
                    <a:pt x="69" y="406"/>
                    <a:pt x="69" y="406"/>
                    <a:pt x="69" y="406"/>
                  </a:cubicBezTo>
                  <a:cubicBezTo>
                    <a:pt x="69" y="406"/>
                    <a:pt x="69" y="406"/>
                    <a:pt x="69" y="406"/>
                  </a:cubicBezTo>
                  <a:cubicBezTo>
                    <a:pt x="71" y="409"/>
                    <a:pt x="71" y="409"/>
                    <a:pt x="71" y="409"/>
                  </a:cubicBezTo>
                  <a:cubicBezTo>
                    <a:pt x="72" y="418"/>
                    <a:pt x="72" y="418"/>
                    <a:pt x="72" y="418"/>
                  </a:cubicBezTo>
                  <a:cubicBezTo>
                    <a:pt x="76" y="421"/>
                    <a:pt x="76" y="421"/>
                    <a:pt x="76" y="421"/>
                  </a:cubicBezTo>
                  <a:cubicBezTo>
                    <a:pt x="79" y="424"/>
                    <a:pt x="79" y="424"/>
                    <a:pt x="79" y="424"/>
                  </a:cubicBezTo>
                  <a:cubicBezTo>
                    <a:pt x="82" y="434"/>
                    <a:pt x="82" y="434"/>
                    <a:pt x="82" y="434"/>
                  </a:cubicBezTo>
                  <a:cubicBezTo>
                    <a:pt x="74" y="439"/>
                    <a:pt x="74" y="439"/>
                    <a:pt x="74" y="439"/>
                  </a:cubicBezTo>
                  <a:cubicBezTo>
                    <a:pt x="68" y="437"/>
                    <a:pt x="68" y="437"/>
                    <a:pt x="68" y="437"/>
                  </a:cubicBezTo>
                  <a:cubicBezTo>
                    <a:pt x="63" y="437"/>
                    <a:pt x="63" y="437"/>
                    <a:pt x="63" y="437"/>
                  </a:cubicBezTo>
                  <a:cubicBezTo>
                    <a:pt x="60" y="438"/>
                    <a:pt x="60" y="438"/>
                    <a:pt x="60" y="438"/>
                  </a:cubicBezTo>
                  <a:cubicBezTo>
                    <a:pt x="59" y="440"/>
                    <a:pt x="59" y="440"/>
                    <a:pt x="59" y="440"/>
                  </a:cubicBezTo>
                  <a:cubicBezTo>
                    <a:pt x="61" y="447"/>
                    <a:pt x="61" y="447"/>
                    <a:pt x="61" y="447"/>
                  </a:cubicBezTo>
                  <a:cubicBezTo>
                    <a:pt x="57" y="451"/>
                    <a:pt x="57" y="451"/>
                    <a:pt x="57" y="451"/>
                  </a:cubicBezTo>
                  <a:cubicBezTo>
                    <a:pt x="59" y="451"/>
                    <a:pt x="59" y="451"/>
                    <a:pt x="59" y="451"/>
                  </a:cubicBezTo>
                  <a:cubicBezTo>
                    <a:pt x="56" y="454"/>
                    <a:pt x="56" y="454"/>
                    <a:pt x="56" y="454"/>
                  </a:cubicBezTo>
                  <a:cubicBezTo>
                    <a:pt x="56" y="460"/>
                    <a:pt x="56" y="460"/>
                    <a:pt x="56" y="460"/>
                  </a:cubicBezTo>
                  <a:cubicBezTo>
                    <a:pt x="53" y="465"/>
                    <a:pt x="53" y="465"/>
                    <a:pt x="53" y="465"/>
                  </a:cubicBezTo>
                  <a:cubicBezTo>
                    <a:pt x="52" y="465"/>
                    <a:pt x="52" y="465"/>
                    <a:pt x="52" y="465"/>
                  </a:cubicBezTo>
                  <a:cubicBezTo>
                    <a:pt x="48" y="469"/>
                    <a:pt x="48" y="469"/>
                    <a:pt x="48" y="469"/>
                  </a:cubicBezTo>
                  <a:cubicBezTo>
                    <a:pt x="43" y="470"/>
                    <a:pt x="43" y="470"/>
                    <a:pt x="43" y="470"/>
                  </a:cubicBezTo>
                  <a:cubicBezTo>
                    <a:pt x="42" y="472"/>
                    <a:pt x="42" y="472"/>
                    <a:pt x="42" y="472"/>
                  </a:cubicBezTo>
                  <a:cubicBezTo>
                    <a:pt x="42" y="474"/>
                    <a:pt x="42" y="474"/>
                    <a:pt x="42" y="474"/>
                  </a:cubicBezTo>
                  <a:cubicBezTo>
                    <a:pt x="44" y="479"/>
                    <a:pt x="44" y="479"/>
                    <a:pt x="44" y="479"/>
                  </a:cubicBezTo>
                  <a:cubicBezTo>
                    <a:pt x="47" y="482"/>
                    <a:pt x="47" y="482"/>
                    <a:pt x="47" y="482"/>
                  </a:cubicBezTo>
                  <a:cubicBezTo>
                    <a:pt x="49" y="485"/>
                    <a:pt x="49" y="485"/>
                    <a:pt x="49" y="485"/>
                  </a:cubicBezTo>
                  <a:cubicBezTo>
                    <a:pt x="56" y="492"/>
                    <a:pt x="56" y="492"/>
                    <a:pt x="56" y="492"/>
                  </a:cubicBezTo>
                  <a:cubicBezTo>
                    <a:pt x="53" y="501"/>
                    <a:pt x="53" y="501"/>
                    <a:pt x="53" y="501"/>
                  </a:cubicBezTo>
                  <a:cubicBezTo>
                    <a:pt x="49" y="502"/>
                    <a:pt x="49" y="502"/>
                    <a:pt x="49" y="502"/>
                  </a:cubicBezTo>
                  <a:cubicBezTo>
                    <a:pt x="48" y="502"/>
                    <a:pt x="48" y="502"/>
                    <a:pt x="48" y="502"/>
                  </a:cubicBezTo>
                  <a:cubicBezTo>
                    <a:pt x="48" y="510"/>
                    <a:pt x="48" y="510"/>
                    <a:pt x="48" y="510"/>
                  </a:cubicBezTo>
                  <a:cubicBezTo>
                    <a:pt x="50" y="511"/>
                    <a:pt x="50" y="511"/>
                    <a:pt x="50" y="511"/>
                  </a:cubicBezTo>
                  <a:cubicBezTo>
                    <a:pt x="52" y="513"/>
                    <a:pt x="52" y="513"/>
                    <a:pt x="52" y="513"/>
                  </a:cubicBezTo>
                  <a:cubicBezTo>
                    <a:pt x="54" y="517"/>
                    <a:pt x="54" y="517"/>
                    <a:pt x="54" y="517"/>
                  </a:cubicBezTo>
                  <a:cubicBezTo>
                    <a:pt x="55" y="517"/>
                    <a:pt x="55" y="517"/>
                    <a:pt x="55" y="517"/>
                  </a:cubicBezTo>
                  <a:cubicBezTo>
                    <a:pt x="59" y="521"/>
                    <a:pt x="59" y="521"/>
                    <a:pt x="59" y="521"/>
                  </a:cubicBezTo>
                  <a:cubicBezTo>
                    <a:pt x="60" y="527"/>
                    <a:pt x="60" y="527"/>
                    <a:pt x="60" y="527"/>
                  </a:cubicBezTo>
                  <a:cubicBezTo>
                    <a:pt x="62" y="527"/>
                    <a:pt x="62" y="527"/>
                    <a:pt x="62" y="527"/>
                  </a:cubicBezTo>
                  <a:cubicBezTo>
                    <a:pt x="67" y="532"/>
                    <a:pt x="67" y="532"/>
                    <a:pt x="67" y="532"/>
                  </a:cubicBezTo>
                  <a:cubicBezTo>
                    <a:pt x="68" y="539"/>
                    <a:pt x="68" y="539"/>
                    <a:pt x="68" y="539"/>
                  </a:cubicBezTo>
                  <a:cubicBezTo>
                    <a:pt x="70" y="540"/>
                    <a:pt x="70" y="540"/>
                    <a:pt x="70" y="540"/>
                  </a:cubicBezTo>
                  <a:cubicBezTo>
                    <a:pt x="76" y="539"/>
                    <a:pt x="76" y="539"/>
                    <a:pt x="76" y="539"/>
                  </a:cubicBezTo>
                  <a:cubicBezTo>
                    <a:pt x="81" y="541"/>
                    <a:pt x="81" y="541"/>
                    <a:pt x="81" y="541"/>
                  </a:cubicBezTo>
                  <a:cubicBezTo>
                    <a:pt x="83" y="543"/>
                    <a:pt x="83" y="543"/>
                    <a:pt x="83" y="543"/>
                  </a:cubicBezTo>
                  <a:cubicBezTo>
                    <a:pt x="89" y="546"/>
                    <a:pt x="89" y="546"/>
                    <a:pt x="89" y="546"/>
                  </a:cubicBezTo>
                  <a:cubicBezTo>
                    <a:pt x="94" y="546"/>
                    <a:pt x="94" y="546"/>
                    <a:pt x="94" y="546"/>
                  </a:cubicBezTo>
                  <a:cubicBezTo>
                    <a:pt x="97" y="547"/>
                    <a:pt x="97" y="547"/>
                    <a:pt x="97" y="547"/>
                  </a:cubicBezTo>
                  <a:cubicBezTo>
                    <a:pt x="102" y="549"/>
                    <a:pt x="102" y="549"/>
                    <a:pt x="102" y="549"/>
                  </a:cubicBezTo>
                  <a:cubicBezTo>
                    <a:pt x="106" y="555"/>
                    <a:pt x="106" y="555"/>
                    <a:pt x="106" y="555"/>
                  </a:cubicBezTo>
                  <a:cubicBezTo>
                    <a:pt x="111" y="556"/>
                    <a:pt x="111" y="556"/>
                    <a:pt x="111" y="556"/>
                  </a:cubicBezTo>
                  <a:cubicBezTo>
                    <a:pt x="114" y="561"/>
                    <a:pt x="114" y="561"/>
                    <a:pt x="114" y="561"/>
                  </a:cubicBezTo>
                  <a:cubicBezTo>
                    <a:pt x="115" y="561"/>
                    <a:pt x="115" y="561"/>
                    <a:pt x="115" y="561"/>
                  </a:cubicBezTo>
                  <a:cubicBezTo>
                    <a:pt x="119" y="560"/>
                    <a:pt x="119" y="560"/>
                    <a:pt x="119" y="560"/>
                  </a:cubicBezTo>
                  <a:cubicBezTo>
                    <a:pt x="121" y="560"/>
                    <a:pt x="121" y="560"/>
                    <a:pt x="121" y="560"/>
                  </a:cubicBezTo>
                  <a:cubicBezTo>
                    <a:pt x="126" y="561"/>
                    <a:pt x="126" y="561"/>
                    <a:pt x="126" y="561"/>
                  </a:cubicBezTo>
                  <a:cubicBezTo>
                    <a:pt x="130" y="564"/>
                    <a:pt x="130" y="564"/>
                    <a:pt x="130" y="564"/>
                  </a:cubicBezTo>
                  <a:cubicBezTo>
                    <a:pt x="132" y="567"/>
                    <a:pt x="132" y="567"/>
                    <a:pt x="132" y="567"/>
                  </a:cubicBezTo>
                  <a:cubicBezTo>
                    <a:pt x="134" y="566"/>
                    <a:pt x="134" y="566"/>
                    <a:pt x="134" y="566"/>
                  </a:cubicBezTo>
                  <a:cubicBezTo>
                    <a:pt x="138" y="566"/>
                    <a:pt x="138" y="566"/>
                    <a:pt x="138" y="566"/>
                  </a:cubicBezTo>
                  <a:cubicBezTo>
                    <a:pt x="139" y="566"/>
                    <a:pt x="139" y="566"/>
                    <a:pt x="139" y="566"/>
                  </a:cubicBezTo>
                  <a:cubicBezTo>
                    <a:pt x="143" y="564"/>
                    <a:pt x="143" y="564"/>
                    <a:pt x="143" y="564"/>
                  </a:cubicBezTo>
                  <a:cubicBezTo>
                    <a:pt x="147" y="565"/>
                    <a:pt x="147" y="565"/>
                    <a:pt x="147" y="565"/>
                  </a:cubicBezTo>
                  <a:cubicBezTo>
                    <a:pt x="153" y="561"/>
                    <a:pt x="153" y="561"/>
                    <a:pt x="153" y="561"/>
                  </a:cubicBezTo>
                  <a:cubicBezTo>
                    <a:pt x="156" y="561"/>
                    <a:pt x="156" y="561"/>
                    <a:pt x="156" y="561"/>
                  </a:cubicBezTo>
                  <a:cubicBezTo>
                    <a:pt x="158" y="561"/>
                    <a:pt x="158" y="561"/>
                    <a:pt x="158" y="561"/>
                  </a:cubicBezTo>
                  <a:cubicBezTo>
                    <a:pt x="160" y="560"/>
                    <a:pt x="160" y="560"/>
                    <a:pt x="160" y="560"/>
                  </a:cubicBezTo>
                  <a:cubicBezTo>
                    <a:pt x="167" y="558"/>
                    <a:pt x="167" y="558"/>
                    <a:pt x="167" y="558"/>
                  </a:cubicBezTo>
                  <a:cubicBezTo>
                    <a:pt x="169" y="558"/>
                    <a:pt x="169" y="558"/>
                    <a:pt x="169" y="558"/>
                  </a:cubicBezTo>
                  <a:cubicBezTo>
                    <a:pt x="173" y="559"/>
                    <a:pt x="173" y="559"/>
                    <a:pt x="173" y="559"/>
                  </a:cubicBezTo>
                  <a:cubicBezTo>
                    <a:pt x="175" y="556"/>
                    <a:pt x="175" y="556"/>
                    <a:pt x="175" y="556"/>
                  </a:cubicBezTo>
                  <a:cubicBezTo>
                    <a:pt x="179" y="553"/>
                    <a:pt x="179" y="553"/>
                    <a:pt x="179" y="553"/>
                  </a:cubicBezTo>
                  <a:cubicBezTo>
                    <a:pt x="189" y="553"/>
                    <a:pt x="189" y="553"/>
                    <a:pt x="189" y="553"/>
                  </a:cubicBezTo>
                  <a:cubicBezTo>
                    <a:pt x="194" y="562"/>
                    <a:pt x="194" y="562"/>
                    <a:pt x="194" y="562"/>
                  </a:cubicBezTo>
                  <a:cubicBezTo>
                    <a:pt x="192" y="564"/>
                    <a:pt x="192" y="564"/>
                    <a:pt x="192" y="564"/>
                  </a:cubicBezTo>
                  <a:cubicBezTo>
                    <a:pt x="192" y="564"/>
                    <a:pt x="192" y="564"/>
                    <a:pt x="192" y="564"/>
                  </a:cubicBezTo>
                  <a:cubicBezTo>
                    <a:pt x="192" y="567"/>
                    <a:pt x="192" y="567"/>
                    <a:pt x="192" y="567"/>
                  </a:cubicBezTo>
                  <a:cubicBezTo>
                    <a:pt x="192" y="568"/>
                    <a:pt x="192" y="568"/>
                    <a:pt x="192" y="568"/>
                  </a:cubicBezTo>
                  <a:cubicBezTo>
                    <a:pt x="193" y="566"/>
                    <a:pt x="193" y="566"/>
                    <a:pt x="193" y="566"/>
                  </a:cubicBezTo>
                  <a:cubicBezTo>
                    <a:pt x="199" y="563"/>
                    <a:pt x="199" y="563"/>
                    <a:pt x="199" y="563"/>
                  </a:cubicBezTo>
                  <a:cubicBezTo>
                    <a:pt x="203" y="562"/>
                    <a:pt x="203" y="562"/>
                    <a:pt x="203" y="562"/>
                  </a:cubicBezTo>
                  <a:cubicBezTo>
                    <a:pt x="207" y="562"/>
                    <a:pt x="207" y="562"/>
                    <a:pt x="207" y="562"/>
                  </a:cubicBezTo>
                  <a:cubicBezTo>
                    <a:pt x="219" y="567"/>
                    <a:pt x="219" y="567"/>
                    <a:pt x="219" y="567"/>
                  </a:cubicBezTo>
                  <a:cubicBezTo>
                    <a:pt x="226" y="569"/>
                    <a:pt x="226" y="569"/>
                    <a:pt x="226" y="569"/>
                  </a:cubicBezTo>
                  <a:cubicBezTo>
                    <a:pt x="228" y="570"/>
                    <a:pt x="228" y="570"/>
                    <a:pt x="228" y="570"/>
                  </a:cubicBezTo>
                  <a:cubicBezTo>
                    <a:pt x="231" y="569"/>
                    <a:pt x="231" y="569"/>
                    <a:pt x="231" y="569"/>
                  </a:cubicBezTo>
                  <a:cubicBezTo>
                    <a:pt x="236" y="570"/>
                    <a:pt x="236" y="570"/>
                    <a:pt x="236" y="570"/>
                  </a:cubicBezTo>
                  <a:cubicBezTo>
                    <a:pt x="239" y="569"/>
                    <a:pt x="239" y="569"/>
                    <a:pt x="239" y="569"/>
                  </a:cubicBezTo>
                  <a:cubicBezTo>
                    <a:pt x="240" y="569"/>
                    <a:pt x="240" y="569"/>
                    <a:pt x="240" y="569"/>
                  </a:cubicBezTo>
                  <a:cubicBezTo>
                    <a:pt x="240" y="568"/>
                    <a:pt x="240" y="568"/>
                    <a:pt x="240" y="568"/>
                  </a:cubicBezTo>
                  <a:cubicBezTo>
                    <a:pt x="239" y="565"/>
                    <a:pt x="239" y="565"/>
                    <a:pt x="239" y="565"/>
                  </a:cubicBezTo>
                  <a:cubicBezTo>
                    <a:pt x="239" y="565"/>
                    <a:pt x="239" y="565"/>
                    <a:pt x="239" y="565"/>
                  </a:cubicBezTo>
                  <a:cubicBezTo>
                    <a:pt x="242" y="561"/>
                    <a:pt x="242" y="561"/>
                    <a:pt x="242" y="561"/>
                  </a:cubicBezTo>
                  <a:cubicBezTo>
                    <a:pt x="245" y="560"/>
                    <a:pt x="245" y="560"/>
                    <a:pt x="245" y="560"/>
                  </a:cubicBezTo>
                  <a:cubicBezTo>
                    <a:pt x="251" y="558"/>
                    <a:pt x="251" y="558"/>
                    <a:pt x="251" y="558"/>
                  </a:cubicBezTo>
                  <a:cubicBezTo>
                    <a:pt x="255" y="559"/>
                    <a:pt x="255" y="559"/>
                    <a:pt x="255" y="559"/>
                  </a:cubicBezTo>
                  <a:cubicBezTo>
                    <a:pt x="257" y="560"/>
                    <a:pt x="257" y="560"/>
                    <a:pt x="257" y="560"/>
                  </a:cubicBezTo>
                  <a:cubicBezTo>
                    <a:pt x="259" y="557"/>
                    <a:pt x="259" y="557"/>
                    <a:pt x="259" y="557"/>
                  </a:cubicBezTo>
                  <a:cubicBezTo>
                    <a:pt x="259" y="556"/>
                    <a:pt x="259" y="556"/>
                    <a:pt x="259" y="556"/>
                  </a:cubicBezTo>
                  <a:cubicBezTo>
                    <a:pt x="259" y="555"/>
                    <a:pt x="259" y="555"/>
                    <a:pt x="259" y="555"/>
                  </a:cubicBezTo>
                  <a:cubicBezTo>
                    <a:pt x="258" y="555"/>
                    <a:pt x="258" y="555"/>
                    <a:pt x="258" y="555"/>
                  </a:cubicBezTo>
                  <a:cubicBezTo>
                    <a:pt x="255" y="551"/>
                    <a:pt x="255" y="551"/>
                    <a:pt x="255" y="551"/>
                  </a:cubicBezTo>
                  <a:cubicBezTo>
                    <a:pt x="254" y="547"/>
                    <a:pt x="254" y="547"/>
                    <a:pt x="254" y="547"/>
                  </a:cubicBezTo>
                  <a:cubicBezTo>
                    <a:pt x="254" y="546"/>
                    <a:pt x="254" y="546"/>
                    <a:pt x="254" y="546"/>
                  </a:cubicBezTo>
                  <a:cubicBezTo>
                    <a:pt x="254" y="545"/>
                    <a:pt x="254" y="545"/>
                    <a:pt x="254" y="545"/>
                  </a:cubicBezTo>
                  <a:cubicBezTo>
                    <a:pt x="255" y="544"/>
                    <a:pt x="255" y="544"/>
                    <a:pt x="255" y="544"/>
                  </a:cubicBezTo>
                  <a:cubicBezTo>
                    <a:pt x="255" y="544"/>
                    <a:pt x="255" y="544"/>
                    <a:pt x="255" y="544"/>
                  </a:cubicBezTo>
                  <a:cubicBezTo>
                    <a:pt x="254" y="543"/>
                    <a:pt x="254" y="543"/>
                    <a:pt x="254" y="543"/>
                  </a:cubicBezTo>
                  <a:cubicBezTo>
                    <a:pt x="254" y="542"/>
                    <a:pt x="254" y="542"/>
                    <a:pt x="254" y="542"/>
                  </a:cubicBezTo>
                  <a:cubicBezTo>
                    <a:pt x="254" y="536"/>
                    <a:pt x="254" y="536"/>
                    <a:pt x="254" y="536"/>
                  </a:cubicBezTo>
                  <a:cubicBezTo>
                    <a:pt x="255" y="535"/>
                    <a:pt x="255" y="535"/>
                    <a:pt x="255" y="535"/>
                  </a:cubicBezTo>
                  <a:cubicBezTo>
                    <a:pt x="255" y="534"/>
                    <a:pt x="255" y="534"/>
                    <a:pt x="255" y="534"/>
                  </a:cubicBezTo>
                  <a:cubicBezTo>
                    <a:pt x="253" y="530"/>
                    <a:pt x="253" y="530"/>
                    <a:pt x="253" y="530"/>
                  </a:cubicBezTo>
                  <a:cubicBezTo>
                    <a:pt x="253" y="529"/>
                    <a:pt x="253" y="529"/>
                    <a:pt x="253" y="529"/>
                  </a:cubicBezTo>
                  <a:cubicBezTo>
                    <a:pt x="253" y="526"/>
                    <a:pt x="253" y="526"/>
                    <a:pt x="253" y="526"/>
                  </a:cubicBezTo>
                  <a:cubicBezTo>
                    <a:pt x="256" y="521"/>
                    <a:pt x="256" y="521"/>
                    <a:pt x="256" y="521"/>
                  </a:cubicBezTo>
                  <a:cubicBezTo>
                    <a:pt x="261" y="520"/>
                    <a:pt x="261" y="520"/>
                    <a:pt x="261" y="520"/>
                  </a:cubicBezTo>
                  <a:cubicBezTo>
                    <a:pt x="262" y="520"/>
                    <a:pt x="262" y="520"/>
                    <a:pt x="262" y="520"/>
                  </a:cubicBezTo>
                  <a:cubicBezTo>
                    <a:pt x="262" y="519"/>
                    <a:pt x="262" y="519"/>
                    <a:pt x="262" y="519"/>
                  </a:cubicBezTo>
                  <a:cubicBezTo>
                    <a:pt x="264" y="516"/>
                    <a:pt x="264" y="516"/>
                    <a:pt x="264" y="516"/>
                  </a:cubicBezTo>
                  <a:cubicBezTo>
                    <a:pt x="269" y="514"/>
                    <a:pt x="269" y="514"/>
                    <a:pt x="269" y="514"/>
                  </a:cubicBezTo>
                  <a:cubicBezTo>
                    <a:pt x="269" y="513"/>
                    <a:pt x="269" y="513"/>
                    <a:pt x="269" y="513"/>
                  </a:cubicBezTo>
                  <a:cubicBezTo>
                    <a:pt x="269" y="513"/>
                    <a:pt x="269" y="513"/>
                    <a:pt x="269" y="513"/>
                  </a:cubicBezTo>
                  <a:cubicBezTo>
                    <a:pt x="269" y="512"/>
                    <a:pt x="269" y="512"/>
                    <a:pt x="269" y="512"/>
                  </a:cubicBezTo>
                  <a:cubicBezTo>
                    <a:pt x="269" y="512"/>
                    <a:pt x="269" y="512"/>
                    <a:pt x="269" y="512"/>
                  </a:cubicBezTo>
                  <a:cubicBezTo>
                    <a:pt x="269" y="510"/>
                    <a:pt x="269" y="510"/>
                    <a:pt x="269" y="510"/>
                  </a:cubicBezTo>
                  <a:cubicBezTo>
                    <a:pt x="269" y="509"/>
                    <a:pt x="269" y="509"/>
                    <a:pt x="269" y="509"/>
                  </a:cubicBezTo>
                  <a:cubicBezTo>
                    <a:pt x="269" y="507"/>
                    <a:pt x="269" y="507"/>
                    <a:pt x="269" y="507"/>
                  </a:cubicBezTo>
                  <a:cubicBezTo>
                    <a:pt x="269" y="507"/>
                    <a:pt x="269" y="507"/>
                    <a:pt x="269" y="507"/>
                  </a:cubicBezTo>
                  <a:cubicBezTo>
                    <a:pt x="273" y="503"/>
                    <a:pt x="273" y="503"/>
                    <a:pt x="273" y="503"/>
                  </a:cubicBezTo>
                  <a:cubicBezTo>
                    <a:pt x="272" y="503"/>
                    <a:pt x="272" y="503"/>
                    <a:pt x="272" y="503"/>
                  </a:cubicBezTo>
                  <a:cubicBezTo>
                    <a:pt x="272" y="503"/>
                    <a:pt x="272" y="503"/>
                    <a:pt x="272" y="503"/>
                  </a:cubicBezTo>
                  <a:cubicBezTo>
                    <a:pt x="273" y="502"/>
                    <a:pt x="273" y="502"/>
                    <a:pt x="273" y="502"/>
                  </a:cubicBezTo>
                  <a:cubicBezTo>
                    <a:pt x="275" y="500"/>
                    <a:pt x="275" y="500"/>
                    <a:pt x="275" y="500"/>
                  </a:cubicBezTo>
                  <a:cubicBezTo>
                    <a:pt x="277" y="499"/>
                    <a:pt x="277" y="499"/>
                    <a:pt x="277" y="499"/>
                  </a:cubicBezTo>
                  <a:cubicBezTo>
                    <a:pt x="279" y="499"/>
                    <a:pt x="279" y="499"/>
                    <a:pt x="279" y="499"/>
                  </a:cubicBezTo>
                  <a:cubicBezTo>
                    <a:pt x="281" y="497"/>
                    <a:pt x="281" y="497"/>
                    <a:pt x="281" y="497"/>
                  </a:cubicBezTo>
                  <a:cubicBezTo>
                    <a:pt x="281" y="496"/>
                    <a:pt x="281" y="496"/>
                    <a:pt x="281" y="496"/>
                  </a:cubicBezTo>
                  <a:cubicBezTo>
                    <a:pt x="281" y="496"/>
                    <a:pt x="281" y="496"/>
                    <a:pt x="281" y="496"/>
                  </a:cubicBezTo>
                  <a:cubicBezTo>
                    <a:pt x="280" y="492"/>
                    <a:pt x="280" y="492"/>
                    <a:pt x="280" y="492"/>
                  </a:cubicBezTo>
                  <a:cubicBezTo>
                    <a:pt x="279" y="491"/>
                    <a:pt x="279" y="491"/>
                    <a:pt x="279" y="491"/>
                  </a:cubicBezTo>
                  <a:cubicBezTo>
                    <a:pt x="278" y="486"/>
                    <a:pt x="278" y="486"/>
                    <a:pt x="278" y="486"/>
                  </a:cubicBezTo>
                  <a:cubicBezTo>
                    <a:pt x="278" y="486"/>
                    <a:pt x="278" y="486"/>
                    <a:pt x="278" y="486"/>
                  </a:cubicBezTo>
                  <a:cubicBezTo>
                    <a:pt x="279" y="483"/>
                    <a:pt x="279" y="483"/>
                    <a:pt x="279" y="483"/>
                  </a:cubicBezTo>
                  <a:cubicBezTo>
                    <a:pt x="282" y="479"/>
                    <a:pt x="282" y="479"/>
                    <a:pt x="282" y="479"/>
                  </a:cubicBezTo>
                  <a:cubicBezTo>
                    <a:pt x="283" y="479"/>
                    <a:pt x="283" y="479"/>
                    <a:pt x="283" y="479"/>
                  </a:cubicBezTo>
                  <a:cubicBezTo>
                    <a:pt x="283" y="478"/>
                    <a:pt x="283" y="478"/>
                    <a:pt x="283" y="478"/>
                  </a:cubicBezTo>
                  <a:cubicBezTo>
                    <a:pt x="282" y="478"/>
                    <a:pt x="282" y="478"/>
                    <a:pt x="282" y="478"/>
                  </a:cubicBezTo>
                  <a:cubicBezTo>
                    <a:pt x="283" y="477"/>
                    <a:pt x="283" y="477"/>
                    <a:pt x="283" y="477"/>
                  </a:cubicBezTo>
                  <a:cubicBezTo>
                    <a:pt x="286" y="472"/>
                    <a:pt x="286" y="472"/>
                    <a:pt x="286" y="472"/>
                  </a:cubicBezTo>
                  <a:cubicBezTo>
                    <a:pt x="287" y="470"/>
                    <a:pt x="287" y="470"/>
                    <a:pt x="287" y="470"/>
                  </a:cubicBezTo>
                  <a:cubicBezTo>
                    <a:pt x="291" y="467"/>
                    <a:pt x="291" y="467"/>
                    <a:pt x="291" y="467"/>
                  </a:cubicBezTo>
                  <a:cubicBezTo>
                    <a:pt x="299" y="469"/>
                    <a:pt x="299" y="469"/>
                    <a:pt x="299" y="469"/>
                  </a:cubicBezTo>
                  <a:cubicBezTo>
                    <a:pt x="300" y="471"/>
                    <a:pt x="300" y="471"/>
                    <a:pt x="300" y="471"/>
                  </a:cubicBezTo>
                  <a:cubicBezTo>
                    <a:pt x="301" y="472"/>
                    <a:pt x="301" y="472"/>
                    <a:pt x="301" y="472"/>
                  </a:cubicBezTo>
                  <a:cubicBezTo>
                    <a:pt x="306" y="473"/>
                    <a:pt x="306" y="473"/>
                    <a:pt x="306" y="473"/>
                  </a:cubicBezTo>
                  <a:cubicBezTo>
                    <a:pt x="306" y="474"/>
                    <a:pt x="306" y="474"/>
                    <a:pt x="306" y="474"/>
                  </a:cubicBezTo>
                  <a:cubicBezTo>
                    <a:pt x="309" y="476"/>
                    <a:pt x="309" y="476"/>
                    <a:pt x="309" y="476"/>
                  </a:cubicBezTo>
                  <a:cubicBezTo>
                    <a:pt x="310" y="477"/>
                    <a:pt x="310" y="477"/>
                    <a:pt x="310" y="477"/>
                  </a:cubicBezTo>
                  <a:cubicBezTo>
                    <a:pt x="312" y="477"/>
                    <a:pt x="312" y="477"/>
                    <a:pt x="312" y="477"/>
                  </a:cubicBezTo>
                  <a:cubicBezTo>
                    <a:pt x="315" y="480"/>
                    <a:pt x="315" y="480"/>
                    <a:pt x="315" y="480"/>
                  </a:cubicBezTo>
                  <a:cubicBezTo>
                    <a:pt x="315" y="479"/>
                    <a:pt x="315" y="479"/>
                    <a:pt x="315" y="479"/>
                  </a:cubicBezTo>
                  <a:cubicBezTo>
                    <a:pt x="316" y="479"/>
                    <a:pt x="316" y="479"/>
                    <a:pt x="316" y="479"/>
                  </a:cubicBezTo>
                  <a:cubicBezTo>
                    <a:pt x="317" y="475"/>
                    <a:pt x="317" y="475"/>
                    <a:pt x="317" y="475"/>
                  </a:cubicBezTo>
                  <a:cubicBezTo>
                    <a:pt x="322" y="471"/>
                    <a:pt x="322" y="471"/>
                    <a:pt x="322" y="471"/>
                  </a:cubicBezTo>
                  <a:cubicBezTo>
                    <a:pt x="325" y="471"/>
                    <a:pt x="325" y="471"/>
                    <a:pt x="325" y="471"/>
                  </a:cubicBezTo>
                  <a:cubicBezTo>
                    <a:pt x="328" y="472"/>
                    <a:pt x="328" y="472"/>
                    <a:pt x="328" y="472"/>
                  </a:cubicBezTo>
                  <a:cubicBezTo>
                    <a:pt x="330" y="470"/>
                    <a:pt x="330" y="470"/>
                    <a:pt x="330" y="470"/>
                  </a:cubicBezTo>
                  <a:cubicBezTo>
                    <a:pt x="339" y="471"/>
                    <a:pt x="339" y="471"/>
                    <a:pt x="339" y="471"/>
                  </a:cubicBezTo>
                  <a:cubicBezTo>
                    <a:pt x="349" y="471"/>
                    <a:pt x="349" y="471"/>
                    <a:pt x="349" y="471"/>
                  </a:cubicBezTo>
                  <a:cubicBezTo>
                    <a:pt x="350" y="469"/>
                    <a:pt x="350" y="469"/>
                    <a:pt x="350" y="469"/>
                  </a:cubicBezTo>
                  <a:cubicBezTo>
                    <a:pt x="353" y="466"/>
                    <a:pt x="353" y="466"/>
                    <a:pt x="353" y="466"/>
                  </a:cubicBezTo>
                  <a:cubicBezTo>
                    <a:pt x="353" y="466"/>
                    <a:pt x="353" y="466"/>
                    <a:pt x="353" y="466"/>
                  </a:cubicBezTo>
                  <a:cubicBezTo>
                    <a:pt x="353" y="466"/>
                    <a:pt x="353" y="466"/>
                    <a:pt x="353" y="466"/>
                  </a:cubicBezTo>
                  <a:cubicBezTo>
                    <a:pt x="353" y="465"/>
                    <a:pt x="353" y="465"/>
                    <a:pt x="353" y="465"/>
                  </a:cubicBezTo>
                  <a:cubicBezTo>
                    <a:pt x="354" y="458"/>
                    <a:pt x="354" y="458"/>
                    <a:pt x="354" y="458"/>
                  </a:cubicBezTo>
                  <a:cubicBezTo>
                    <a:pt x="355" y="458"/>
                    <a:pt x="355" y="458"/>
                    <a:pt x="355" y="458"/>
                  </a:cubicBezTo>
                  <a:cubicBezTo>
                    <a:pt x="356" y="456"/>
                    <a:pt x="356" y="456"/>
                    <a:pt x="356" y="456"/>
                  </a:cubicBezTo>
                  <a:cubicBezTo>
                    <a:pt x="358" y="454"/>
                    <a:pt x="358" y="454"/>
                    <a:pt x="358" y="454"/>
                  </a:cubicBezTo>
                  <a:cubicBezTo>
                    <a:pt x="359" y="453"/>
                    <a:pt x="359" y="453"/>
                    <a:pt x="359" y="453"/>
                  </a:cubicBezTo>
                  <a:cubicBezTo>
                    <a:pt x="361" y="453"/>
                    <a:pt x="361" y="453"/>
                    <a:pt x="361" y="453"/>
                  </a:cubicBezTo>
                  <a:cubicBezTo>
                    <a:pt x="363" y="454"/>
                    <a:pt x="363" y="454"/>
                    <a:pt x="363" y="454"/>
                  </a:cubicBezTo>
                  <a:cubicBezTo>
                    <a:pt x="363" y="453"/>
                    <a:pt x="363" y="453"/>
                    <a:pt x="363" y="453"/>
                  </a:cubicBezTo>
                  <a:cubicBezTo>
                    <a:pt x="363" y="453"/>
                    <a:pt x="363" y="453"/>
                    <a:pt x="363" y="453"/>
                  </a:cubicBezTo>
                  <a:cubicBezTo>
                    <a:pt x="363" y="453"/>
                    <a:pt x="363" y="453"/>
                    <a:pt x="363" y="453"/>
                  </a:cubicBezTo>
                  <a:cubicBezTo>
                    <a:pt x="371" y="453"/>
                    <a:pt x="371" y="453"/>
                    <a:pt x="371" y="453"/>
                  </a:cubicBezTo>
                  <a:cubicBezTo>
                    <a:pt x="375" y="454"/>
                    <a:pt x="375" y="454"/>
                    <a:pt x="375" y="454"/>
                  </a:cubicBezTo>
                  <a:cubicBezTo>
                    <a:pt x="376" y="453"/>
                    <a:pt x="376" y="453"/>
                    <a:pt x="376" y="453"/>
                  </a:cubicBezTo>
                  <a:cubicBezTo>
                    <a:pt x="383" y="455"/>
                    <a:pt x="383" y="455"/>
                    <a:pt x="383" y="455"/>
                  </a:cubicBezTo>
                  <a:cubicBezTo>
                    <a:pt x="386" y="457"/>
                    <a:pt x="386" y="457"/>
                    <a:pt x="386" y="457"/>
                  </a:cubicBezTo>
                  <a:cubicBezTo>
                    <a:pt x="387" y="459"/>
                    <a:pt x="387" y="459"/>
                    <a:pt x="387" y="459"/>
                  </a:cubicBezTo>
                  <a:cubicBezTo>
                    <a:pt x="388" y="460"/>
                    <a:pt x="388" y="460"/>
                    <a:pt x="388" y="460"/>
                  </a:cubicBezTo>
                  <a:cubicBezTo>
                    <a:pt x="388" y="463"/>
                    <a:pt x="388" y="463"/>
                    <a:pt x="388" y="463"/>
                  </a:cubicBezTo>
                  <a:cubicBezTo>
                    <a:pt x="389" y="463"/>
                    <a:pt x="389" y="463"/>
                    <a:pt x="389" y="463"/>
                  </a:cubicBezTo>
                  <a:cubicBezTo>
                    <a:pt x="391" y="467"/>
                    <a:pt x="391" y="467"/>
                    <a:pt x="391" y="467"/>
                  </a:cubicBezTo>
                  <a:cubicBezTo>
                    <a:pt x="392" y="466"/>
                    <a:pt x="392" y="466"/>
                    <a:pt x="392" y="466"/>
                  </a:cubicBezTo>
                  <a:cubicBezTo>
                    <a:pt x="394" y="465"/>
                    <a:pt x="394" y="465"/>
                    <a:pt x="394" y="465"/>
                  </a:cubicBezTo>
                  <a:cubicBezTo>
                    <a:pt x="394" y="464"/>
                    <a:pt x="394" y="464"/>
                    <a:pt x="394" y="464"/>
                  </a:cubicBezTo>
                  <a:cubicBezTo>
                    <a:pt x="394" y="463"/>
                    <a:pt x="394" y="463"/>
                    <a:pt x="394" y="463"/>
                  </a:cubicBezTo>
                  <a:cubicBezTo>
                    <a:pt x="394" y="463"/>
                    <a:pt x="394" y="463"/>
                    <a:pt x="394" y="463"/>
                  </a:cubicBezTo>
                  <a:cubicBezTo>
                    <a:pt x="400" y="458"/>
                    <a:pt x="400" y="458"/>
                    <a:pt x="400" y="458"/>
                  </a:cubicBezTo>
                  <a:cubicBezTo>
                    <a:pt x="407" y="458"/>
                    <a:pt x="407" y="458"/>
                    <a:pt x="407" y="458"/>
                  </a:cubicBezTo>
                  <a:cubicBezTo>
                    <a:pt x="410" y="458"/>
                    <a:pt x="410" y="458"/>
                    <a:pt x="410" y="458"/>
                  </a:cubicBezTo>
                  <a:cubicBezTo>
                    <a:pt x="410" y="459"/>
                    <a:pt x="410" y="459"/>
                    <a:pt x="410" y="459"/>
                  </a:cubicBezTo>
                  <a:cubicBezTo>
                    <a:pt x="410" y="458"/>
                    <a:pt x="410" y="458"/>
                    <a:pt x="410" y="458"/>
                  </a:cubicBezTo>
                  <a:cubicBezTo>
                    <a:pt x="409" y="453"/>
                    <a:pt x="409" y="453"/>
                    <a:pt x="409" y="453"/>
                  </a:cubicBezTo>
                  <a:cubicBezTo>
                    <a:pt x="408" y="451"/>
                    <a:pt x="408" y="451"/>
                    <a:pt x="408" y="451"/>
                  </a:cubicBezTo>
                  <a:cubicBezTo>
                    <a:pt x="408" y="450"/>
                    <a:pt x="408" y="450"/>
                    <a:pt x="408" y="450"/>
                  </a:cubicBezTo>
                  <a:cubicBezTo>
                    <a:pt x="406" y="449"/>
                    <a:pt x="406" y="449"/>
                    <a:pt x="406" y="449"/>
                  </a:cubicBezTo>
                  <a:cubicBezTo>
                    <a:pt x="405" y="445"/>
                    <a:pt x="405" y="445"/>
                    <a:pt x="405" y="445"/>
                  </a:cubicBezTo>
                  <a:cubicBezTo>
                    <a:pt x="407" y="440"/>
                    <a:pt x="407" y="440"/>
                    <a:pt x="407" y="440"/>
                  </a:cubicBezTo>
                  <a:cubicBezTo>
                    <a:pt x="407" y="440"/>
                    <a:pt x="407" y="440"/>
                    <a:pt x="407" y="440"/>
                  </a:cubicBezTo>
                  <a:cubicBezTo>
                    <a:pt x="408" y="439"/>
                    <a:pt x="408" y="439"/>
                    <a:pt x="408" y="439"/>
                  </a:cubicBezTo>
                  <a:cubicBezTo>
                    <a:pt x="412" y="437"/>
                    <a:pt x="412" y="437"/>
                    <a:pt x="412" y="437"/>
                  </a:cubicBezTo>
                  <a:cubicBezTo>
                    <a:pt x="414" y="433"/>
                    <a:pt x="414" y="433"/>
                    <a:pt x="414" y="433"/>
                  </a:cubicBezTo>
                  <a:cubicBezTo>
                    <a:pt x="419" y="430"/>
                    <a:pt x="419" y="430"/>
                    <a:pt x="419" y="430"/>
                  </a:cubicBezTo>
                  <a:cubicBezTo>
                    <a:pt x="427" y="431"/>
                    <a:pt x="427" y="431"/>
                    <a:pt x="427" y="431"/>
                  </a:cubicBezTo>
                  <a:cubicBezTo>
                    <a:pt x="429" y="433"/>
                    <a:pt x="429" y="433"/>
                    <a:pt x="429" y="433"/>
                  </a:cubicBezTo>
                  <a:cubicBezTo>
                    <a:pt x="433" y="432"/>
                    <a:pt x="433" y="432"/>
                    <a:pt x="433" y="432"/>
                  </a:cubicBezTo>
                  <a:cubicBezTo>
                    <a:pt x="438" y="434"/>
                    <a:pt x="438" y="434"/>
                    <a:pt x="438" y="434"/>
                  </a:cubicBezTo>
                  <a:cubicBezTo>
                    <a:pt x="442" y="438"/>
                    <a:pt x="442" y="438"/>
                    <a:pt x="442" y="438"/>
                  </a:cubicBezTo>
                  <a:cubicBezTo>
                    <a:pt x="444" y="443"/>
                    <a:pt x="444" y="443"/>
                    <a:pt x="444" y="443"/>
                  </a:cubicBezTo>
                  <a:cubicBezTo>
                    <a:pt x="448" y="443"/>
                    <a:pt x="448" y="443"/>
                    <a:pt x="448" y="443"/>
                  </a:cubicBezTo>
                  <a:cubicBezTo>
                    <a:pt x="454" y="447"/>
                    <a:pt x="454" y="447"/>
                    <a:pt x="454" y="447"/>
                  </a:cubicBezTo>
                  <a:cubicBezTo>
                    <a:pt x="456" y="450"/>
                    <a:pt x="456" y="450"/>
                    <a:pt x="456" y="450"/>
                  </a:cubicBezTo>
                  <a:cubicBezTo>
                    <a:pt x="457" y="454"/>
                    <a:pt x="457" y="454"/>
                    <a:pt x="457" y="454"/>
                  </a:cubicBezTo>
                  <a:cubicBezTo>
                    <a:pt x="459" y="454"/>
                    <a:pt x="459" y="454"/>
                    <a:pt x="459" y="454"/>
                  </a:cubicBezTo>
                  <a:cubicBezTo>
                    <a:pt x="465" y="451"/>
                    <a:pt x="465" y="451"/>
                    <a:pt x="465" y="451"/>
                  </a:cubicBezTo>
                  <a:cubicBezTo>
                    <a:pt x="465" y="451"/>
                    <a:pt x="465" y="451"/>
                    <a:pt x="465" y="451"/>
                  </a:cubicBezTo>
                  <a:cubicBezTo>
                    <a:pt x="465" y="450"/>
                    <a:pt x="465" y="450"/>
                    <a:pt x="465" y="450"/>
                  </a:cubicBezTo>
                  <a:cubicBezTo>
                    <a:pt x="464" y="442"/>
                    <a:pt x="464" y="442"/>
                    <a:pt x="464" y="442"/>
                  </a:cubicBezTo>
                  <a:cubicBezTo>
                    <a:pt x="464" y="440"/>
                    <a:pt x="464" y="440"/>
                    <a:pt x="464" y="440"/>
                  </a:cubicBezTo>
                  <a:cubicBezTo>
                    <a:pt x="465" y="436"/>
                    <a:pt x="465" y="436"/>
                    <a:pt x="465" y="436"/>
                  </a:cubicBezTo>
                  <a:cubicBezTo>
                    <a:pt x="465" y="432"/>
                    <a:pt x="465" y="432"/>
                    <a:pt x="465" y="432"/>
                  </a:cubicBezTo>
                  <a:cubicBezTo>
                    <a:pt x="465" y="425"/>
                    <a:pt x="465" y="425"/>
                    <a:pt x="465" y="425"/>
                  </a:cubicBezTo>
                  <a:lnTo>
                    <a:pt x="466" y="41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DF5186EF-92FD-4330-997D-F55A0CCE543F}"/>
                </a:ext>
              </a:extLst>
            </p:cNvPr>
            <p:cNvSpPr>
              <a:spLocks/>
            </p:cNvSpPr>
            <p:nvPr/>
          </p:nvSpPr>
          <p:spPr bwMode="auto">
            <a:xfrm>
              <a:off x="793295" y="1282053"/>
              <a:ext cx="406536" cy="234794"/>
            </a:xfrm>
            <a:custGeom>
              <a:avLst/>
              <a:gdLst>
                <a:gd name="T0" fmla="*/ 13 w 256"/>
                <a:gd name="T1" fmla="*/ 83 h 149"/>
                <a:gd name="T2" fmla="*/ 23 w 256"/>
                <a:gd name="T3" fmla="*/ 88 h 149"/>
                <a:gd name="T4" fmla="*/ 31 w 256"/>
                <a:gd name="T5" fmla="*/ 89 h 149"/>
                <a:gd name="T6" fmla="*/ 45 w 256"/>
                <a:gd name="T7" fmla="*/ 100 h 149"/>
                <a:gd name="T8" fmla="*/ 42 w 256"/>
                <a:gd name="T9" fmla="*/ 117 h 149"/>
                <a:gd name="T10" fmla="*/ 45 w 256"/>
                <a:gd name="T11" fmla="*/ 136 h 149"/>
                <a:gd name="T12" fmla="*/ 54 w 256"/>
                <a:gd name="T13" fmla="*/ 141 h 149"/>
                <a:gd name="T14" fmla="*/ 61 w 256"/>
                <a:gd name="T15" fmla="*/ 149 h 149"/>
                <a:gd name="T16" fmla="*/ 70 w 256"/>
                <a:gd name="T17" fmla="*/ 135 h 149"/>
                <a:gd name="T18" fmla="*/ 80 w 256"/>
                <a:gd name="T19" fmla="*/ 144 h 149"/>
                <a:gd name="T20" fmla="*/ 91 w 256"/>
                <a:gd name="T21" fmla="*/ 146 h 149"/>
                <a:gd name="T22" fmla="*/ 105 w 256"/>
                <a:gd name="T23" fmla="*/ 135 h 149"/>
                <a:gd name="T24" fmla="*/ 129 w 256"/>
                <a:gd name="T25" fmla="*/ 132 h 149"/>
                <a:gd name="T26" fmla="*/ 139 w 256"/>
                <a:gd name="T27" fmla="*/ 124 h 149"/>
                <a:gd name="T28" fmla="*/ 151 w 256"/>
                <a:gd name="T29" fmla="*/ 114 h 149"/>
                <a:gd name="T30" fmla="*/ 166 w 256"/>
                <a:gd name="T31" fmla="*/ 113 h 149"/>
                <a:gd name="T32" fmla="*/ 189 w 256"/>
                <a:gd name="T33" fmla="*/ 117 h 149"/>
                <a:gd name="T34" fmla="*/ 202 w 256"/>
                <a:gd name="T35" fmla="*/ 120 h 149"/>
                <a:gd name="T36" fmla="*/ 208 w 256"/>
                <a:gd name="T37" fmla="*/ 120 h 149"/>
                <a:gd name="T38" fmla="*/ 241 w 256"/>
                <a:gd name="T39" fmla="*/ 107 h 149"/>
                <a:gd name="T40" fmla="*/ 249 w 256"/>
                <a:gd name="T41" fmla="*/ 107 h 149"/>
                <a:gd name="T42" fmla="*/ 254 w 256"/>
                <a:gd name="T43" fmla="*/ 96 h 149"/>
                <a:gd name="T44" fmla="*/ 251 w 256"/>
                <a:gd name="T45" fmla="*/ 93 h 149"/>
                <a:gd name="T46" fmla="*/ 252 w 256"/>
                <a:gd name="T47" fmla="*/ 79 h 149"/>
                <a:gd name="T48" fmla="*/ 256 w 256"/>
                <a:gd name="T49" fmla="*/ 74 h 149"/>
                <a:gd name="T50" fmla="*/ 249 w 256"/>
                <a:gd name="T51" fmla="*/ 70 h 149"/>
                <a:gd name="T52" fmla="*/ 238 w 256"/>
                <a:gd name="T53" fmla="*/ 45 h 149"/>
                <a:gd name="T54" fmla="*/ 239 w 256"/>
                <a:gd name="T55" fmla="*/ 34 h 149"/>
                <a:gd name="T56" fmla="*/ 239 w 256"/>
                <a:gd name="T57" fmla="*/ 18 h 149"/>
                <a:gd name="T58" fmla="*/ 227 w 256"/>
                <a:gd name="T59" fmla="*/ 18 h 149"/>
                <a:gd name="T60" fmla="*/ 208 w 256"/>
                <a:gd name="T61" fmla="*/ 16 h 149"/>
                <a:gd name="T62" fmla="*/ 201 w 256"/>
                <a:gd name="T63" fmla="*/ 5 h 149"/>
                <a:gd name="T64" fmla="*/ 184 w 256"/>
                <a:gd name="T65" fmla="*/ 3 h 149"/>
                <a:gd name="T66" fmla="*/ 176 w 256"/>
                <a:gd name="T67" fmla="*/ 1 h 149"/>
                <a:gd name="T68" fmla="*/ 158 w 256"/>
                <a:gd name="T69" fmla="*/ 9 h 149"/>
                <a:gd name="T70" fmla="*/ 145 w 256"/>
                <a:gd name="T71" fmla="*/ 18 h 149"/>
                <a:gd name="T72" fmla="*/ 140 w 256"/>
                <a:gd name="T73" fmla="*/ 21 h 149"/>
                <a:gd name="T74" fmla="*/ 127 w 256"/>
                <a:gd name="T75" fmla="*/ 25 h 149"/>
                <a:gd name="T76" fmla="*/ 113 w 256"/>
                <a:gd name="T77" fmla="*/ 19 h 149"/>
                <a:gd name="T78" fmla="*/ 100 w 256"/>
                <a:gd name="T79" fmla="*/ 27 h 149"/>
                <a:gd name="T80" fmla="*/ 84 w 256"/>
                <a:gd name="T81" fmla="*/ 38 h 149"/>
                <a:gd name="T82" fmla="*/ 75 w 256"/>
                <a:gd name="T83" fmla="*/ 35 h 149"/>
                <a:gd name="T84" fmla="*/ 58 w 256"/>
                <a:gd name="T85" fmla="*/ 34 h 149"/>
                <a:gd name="T86" fmla="*/ 49 w 256"/>
                <a:gd name="T87" fmla="*/ 19 h 149"/>
                <a:gd name="T88" fmla="*/ 42 w 256"/>
                <a:gd name="T89" fmla="*/ 34 h 149"/>
                <a:gd name="T90" fmla="*/ 26 w 256"/>
                <a:gd name="T91" fmla="*/ 41 h 149"/>
                <a:gd name="T92" fmla="*/ 12 w 256"/>
                <a:gd name="T93" fmla="*/ 44 h 149"/>
                <a:gd name="T94" fmla="*/ 1 w 256"/>
                <a:gd name="T95" fmla="*/ 45 h 149"/>
                <a:gd name="T96" fmla="*/ 3 w 256"/>
                <a:gd name="T97"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6" h="149">
                  <a:moveTo>
                    <a:pt x="3" y="74"/>
                  </a:moveTo>
                  <a:lnTo>
                    <a:pt x="4" y="76"/>
                  </a:lnTo>
                  <a:lnTo>
                    <a:pt x="13" y="83"/>
                  </a:lnTo>
                  <a:lnTo>
                    <a:pt x="16" y="83"/>
                  </a:lnTo>
                  <a:lnTo>
                    <a:pt x="16" y="84"/>
                  </a:lnTo>
                  <a:lnTo>
                    <a:pt x="23" y="88"/>
                  </a:lnTo>
                  <a:lnTo>
                    <a:pt x="25" y="91"/>
                  </a:lnTo>
                  <a:lnTo>
                    <a:pt x="25" y="91"/>
                  </a:lnTo>
                  <a:lnTo>
                    <a:pt x="31" y="89"/>
                  </a:lnTo>
                  <a:lnTo>
                    <a:pt x="35" y="91"/>
                  </a:lnTo>
                  <a:lnTo>
                    <a:pt x="43" y="95"/>
                  </a:lnTo>
                  <a:lnTo>
                    <a:pt x="45" y="100"/>
                  </a:lnTo>
                  <a:lnTo>
                    <a:pt x="45" y="104"/>
                  </a:lnTo>
                  <a:lnTo>
                    <a:pt x="43" y="110"/>
                  </a:lnTo>
                  <a:lnTo>
                    <a:pt x="42" y="117"/>
                  </a:lnTo>
                  <a:lnTo>
                    <a:pt x="44" y="120"/>
                  </a:lnTo>
                  <a:lnTo>
                    <a:pt x="45" y="126"/>
                  </a:lnTo>
                  <a:lnTo>
                    <a:pt x="45" y="136"/>
                  </a:lnTo>
                  <a:lnTo>
                    <a:pt x="47" y="139"/>
                  </a:lnTo>
                  <a:lnTo>
                    <a:pt x="52" y="140"/>
                  </a:lnTo>
                  <a:lnTo>
                    <a:pt x="54" y="141"/>
                  </a:lnTo>
                  <a:lnTo>
                    <a:pt x="57" y="142"/>
                  </a:lnTo>
                  <a:lnTo>
                    <a:pt x="60" y="148"/>
                  </a:lnTo>
                  <a:lnTo>
                    <a:pt x="61" y="149"/>
                  </a:lnTo>
                  <a:lnTo>
                    <a:pt x="62" y="141"/>
                  </a:lnTo>
                  <a:lnTo>
                    <a:pt x="67" y="136"/>
                  </a:lnTo>
                  <a:lnTo>
                    <a:pt x="70" y="135"/>
                  </a:lnTo>
                  <a:lnTo>
                    <a:pt x="79" y="140"/>
                  </a:lnTo>
                  <a:lnTo>
                    <a:pt x="79" y="141"/>
                  </a:lnTo>
                  <a:lnTo>
                    <a:pt x="80" y="144"/>
                  </a:lnTo>
                  <a:lnTo>
                    <a:pt x="80" y="144"/>
                  </a:lnTo>
                  <a:lnTo>
                    <a:pt x="91" y="145"/>
                  </a:lnTo>
                  <a:lnTo>
                    <a:pt x="91" y="146"/>
                  </a:lnTo>
                  <a:lnTo>
                    <a:pt x="97" y="140"/>
                  </a:lnTo>
                  <a:lnTo>
                    <a:pt x="98" y="137"/>
                  </a:lnTo>
                  <a:lnTo>
                    <a:pt x="105" y="135"/>
                  </a:lnTo>
                  <a:lnTo>
                    <a:pt x="115" y="135"/>
                  </a:lnTo>
                  <a:lnTo>
                    <a:pt x="124" y="131"/>
                  </a:lnTo>
                  <a:lnTo>
                    <a:pt x="129" y="132"/>
                  </a:lnTo>
                  <a:lnTo>
                    <a:pt x="133" y="129"/>
                  </a:lnTo>
                  <a:lnTo>
                    <a:pt x="136" y="127"/>
                  </a:lnTo>
                  <a:lnTo>
                    <a:pt x="139" y="124"/>
                  </a:lnTo>
                  <a:lnTo>
                    <a:pt x="141" y="123"/>
                  </a:lnTo>
                  <a:lnTo>
                    <a:pt x="146" y="117"/>
                  </a:lnTo>
                  <a:lnTo>
                    <a:pt x="151" y="114"/>
                  </a:lnTo>
                  <a:lnTo>
                    <a:pt x="159" y="113"/>
                  </a:lnTo>
                  <a:lnTo>
                    <a:pt x="162" y="113"/>
                  </a:lnTo>
                  <a:lnTo>
                    <a:pt x="166" y="113"/>
                  </a:lnTo>
                  <a:lnTo>
                    <a:pt x="171" y="110"/>
                  </a:lnTo>
                  <a:lnTo>
                    <a:pt x="179" y="110"/>
                  </a:lnTo>
                  <a:lnTo>
                    <a:pt x="189" y="117"/>
                  </a:lnTo>
                  <a:lnTo>
                    <a:pt x="189" y="117"/>
                  </a:lnTo>
                  <a:lnTo>
                    <a:pt x="195" y="118"/>
                  </a:lnTo>
                  <a:lnTo>
                    <a:pt x="202" y="120"/>
                  </a:lnTo>
                  <a:lnTo>
                    <a:pt x="203" y="120"/>
                  </a:lnTo>
                  <a:lnTo>
                    <a:pt x="205" y="120"/>
                  </a:lnTo>
                  <a:lnTo>
                    <a:pt x="208" y="120"/>
                  </a:lnTo>
                  <a:lnTo>
                    <a:pt x="214" y="122"/>
                  </a:lnTo>
                  <a:lnTo>
                    <a:pt x="228" y="113"/>
                  </a:lnTo>
                  <a:lnTo>
                    <a:pt x="241" y="107"/>
                  </a:lnTo>
                  <a:lnTo>
                    <a:pt x="246" y="106"/>
                  </a:lnTo>
                  <a:lnTo>
                    <a:pt x="247" y="107"/>
                  </a:lnTo>
                  <a:lnTo>
                    <a:pt x="249" y="107"/>
                  </a:lnTo>
                  <a:lnTo>
                    <a:pt x="249" y="106"/>
                  </a:lnTo>
                  <a:lnTo>
                    <a:pt x="255" y="100"/>
                  </a:lnTo>
                  <a:lnTo>
                    <a:pt x="254" y="96"/>
                  </a:lnTo>
                  <a:lnTo>
                    <a:pt x="254" y="95"/>
                  </a:lnTo>
                  <a:lnTo>
                    <a:pt x="252" y="93"/>
                  </a:lnTo>
                  <a:lnTo>
                    <a:pt x="251" y="93"/>
                  </a:lnTo>
                  <a:lnTo>
                    <a:pt x="251" y="87"/>
                  </a:lnTo>
                  <a:lnTo>
                    <a:pt x="251" y="84"/>
                  </a:lnTo>
                  <a:lnTo>
                    <a:pt x="252" y="79"/>
                  </a:lnTo>
                  <a:lnTo>
                    <a:pt x="256" y="75"/>
                  </a:lnTo>
                  <a:lnTo>
                    <a:pt x="256" y="74"/>
                  </a:lnTo>
                  <a:lnTo>
                    <a:pt x="256" y="74"/>
                  </a:lnTo>
                  <a:lnTo>
                    <a:pt x="256" y="74"/>
                  </a:lnTo>
                  <a:lnTo>
                    <a:pt x="252" y="73"/>
                  </a:lnTo>
                  <a:lnTo>
                    <a:pt x="249" y="70"/>
                  </a:lnTo>
                  <a:lnTo>
                    <a:pt x="242" y="57"/>
                  </a:lnTo>
                  <a:lnTo>
                    <a:pt x="242" y="57"/>
                  </a:lnTo>
                  <a:lnTo>
                    <a:pt x="238" y="45"/>
                  </a:lnTo>
                  <a:lnTo>
                    <a:pt x="241" y="40"/>
                  </a:lnTo>
                  <a:lnTo>
                    <a:pt x="239" y="40"/>
                  </a:lnTo>
                  <a:lnTo>
                    <a:pt x="239" y="34"/>
                  </a:lnTo>
                  <a:lnTo>
                    <a:pt x="241" y="31"/>
                  </a:lnTo>
                  <a:lnTo>
                    <a:pt x="241" y="29"/>
                  </a:lnTo>
                  <a:lnTo>
                    <a:pt x="239" y="18"/>
                  </a:lnTo>
                  <a:lnTo>
                    <a:pt x="239" y="17"/>
                  </a:lnTo>
                  <a:lnTo>
                    <a:pt x="233" y="19"/>
                  </a:lnTo>
                  <a:lnTo>
                    <a:pt x="227" y="18"/>
                  </a:lnTo>
                  <a:lnTo>
                    <a:pt x="221" y="14"/>
                  </a:lnTo>
                  <a:lnTo>
                    <a:pt x="215" y="17"/>
                  </a:lnTo>
                  <a:lnTo>
                    <a:pt x="208" y="16"/>
                  </a:lnTo>
                  <a:lnTo>
                    <a:pt x="203" y="9"/>
                  </a:lnTo>
                  <a:lnTo>
                    <a:pt x="203" y="7"/>
                  </a:lnTo>
                  <a:lnTo>
                    <a:pt x="201" y="5"/>
                  </a:lnTo>
                  <a:lnTo>
                    <a:pt x="195" y="1"/>
                  </a:lnTo>
                  <a:lnTo>
                    <a:pt x="186" y="3"/>
                  </a:lnTo>
                  <a:lnTo>
                    <a:pt x="184" y="3"/>
                  </a:lnTo>
                  <a:lnTo>
                    <a:pt x="180" y="1"/>
                  </a:lnTo>
                  <a:lnTo>
                    <a:pt x="176" y="0"/>
                  </a:lnTo>
                  <a:lnTo>
                    <a:pt x="176" y="1"/>
                  </a:lnTo>
                  <a:lnTo>
                    <a:pt x="168" y="7"/>
                  </a:lnTo>
                  <a:lnTo>
                    <a:pt x="162" y="7"/>
                  </a:lnTo>
                  <a:lnTo>
                    <a:pt x="158" y="9"/>
                  </a:lnTo>
                  <a:lnTo>
                    <a:pt x="154" y="13"/>
                  </a:lnTo>
                  <a:lnTo>
                    <a:pt x="153" y="13"/>
                  </a:lnTo>
                  <a:lnTo>
                    <a:pt x="145" y="18"/>
                  </a:lnTo>
                  <a:lnTo>
                    <a:pt x="142" y="19"/>
                  </a:lnTo>
                  <a:lnTo>
                    <a:pt x="141" y="21"/>
                  </a:lnTo>
                  <a:lnTo>
                    <a:pt x="140" y="21"/>
                  </a:lnTo>
                  <a:lnTo>
                    <a:pt x="133" y="25"/>
                  </a:lnTo>
                  <a:lnTo>
                    <a:pt x="129" y="25"/>
                  </a:lnTo>
                  <a:lnTo>
                    <a:pt x="127" y="25"/>
                  </a:lnTo>
                  <a:lnTo>
                    <a:pt x="123" y="22"/>
                  </a:lnTo>
                  <a:lnTo>
                    <a:pt x="118" y="21"/>
                  </a:lnTo>
                  <a:lnTo>
                    <a:pt x="113" y="19"/>
                  </a:lnTo>
                  <a:lnTo>
                    <a:pt x="108" y="25"/>
                  </a:lnTo>
                  <a:lnTo>
                    <a:pt x="102" y="27"/>
                  </a:lnTo>
                  <a:lnTo>
                    <a:pt x="100" y="27"/>
                  </a:lnTo>
                  <a:lnTo>
                    <a:pt x="97" y="29"/>
                  </a:lnTo>
                  <a:lnTo>
                    <a:pt x="92" y="35"/>
                  </a:lnTo>
                  <a:lnTo>
                    <a:pt x="84" y="38"/>
                  </a:lnTo>
                  <a:lnTo>
                    <a:pt x="80" y="36"/>
                  </a:lnTo>
                  <a:lnTo>
                    <a:pt x="78" y="34"/>
                  </a:lnTo>
                  <a:lnTo>
                    <a:pt x="75" y="35"/>
                  </a:lnTo>
                  <a:lnTo>
                    <a:pt x="73" y="36"/>
                  </a:lnTo>
                  <a:lnTo>
                    <a:pt x="65" y="38"/>
                  </a:lnTo>
                  <a:lnTo>
                    <a:pt x="58" y="34"/>
                  </a:lnTo>
                  <a:lnTo>
                    <a:pt x="52" y="22"/>
                  </a:lnTo>
                  <a:lnTo>
                    <a:pt x="49" y="19"/>
                  </a:lnTo>
                  <a:lnTo>
                    <a:pt x="49" y="19"/>
                  </a:lnTo>
                  <a:lnTo>
                    <a:pt x="47" y="23"/>
                  </a:lnTo>
                  <a:lnTo>
                    <a:pt x="45" y="29"/>
                  </a:lnTo>
                  <a:lnTo>
                    <a:pt x="42" y="34"/>
                  </a:lnTo>
                  <a:lnTo>
                    <a:pt x="32" y="36"/>
                  </a:lnTo>
                  <a:lnTo>
                    <a:pt x="29" y="40"/>
                  </a:lnTo>
                  <a:lnTo>
                    <a:pt x="26" y="41"/>
                  </a:lnTo>
                  <a:lnTo>
                    <a:pt x="17" y="44"/>
                  </a:lnTo>
                  <a:lnTo>
                    <a:pt x="13" y="43"/>
                  </a:lnTo>
                  <a:lnTo>
                    <a:pt x="12" y="44"/>
                  </a:lnTo>
                  <a:lnTo>
                    <a:pt x="4" y="45"/>
                  </a:lnTo>
                  <a:lnTo>
                    <a:pt x="1" y="45"/>
                  </a:lnTo>
                  <a:lnTo>
                    <a:pt x="1" y="45"/>
                  </a:lnTo>
                  <a:lnTo>
                    <a:pt x="0" y="48"/>
                  </a:lnTo>
                  <a:lnTo>
                    <a:pt x="0" y="65"/>
                  </a:lnTo>
                  <a:lnTo>
                    <a:pt x="3" y="71"/>
                  </a:lnTo>
                  <a:lnTo>
                    <a:pt x="3" y="74"/>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F11079A6-AE23-409A-A66E-31A8C9101B5D}"/>
                </a:ext>
              </a:extLst>
            </p:cNvPr>
            <p:cNvSpPr>
              <a:spLocks/>
            </p:cNvSpPr>
            <p:nvPr/>
          </p:nvSpPr>
          <p:spPr bwMode="auto">
            <a:xfrm>
              <a:off x="1449838" y="953775"/>
              <a:ext cx="1047861" cy="960918"/>
            </a:xfrm>
            <a:custGeom>
              <a:avLst/>
              <a:gdLst>
                <a:gd name="T0" fmla="*/ 480 w 510"/>
                <a:gd name="T1" fmla="*/ 374 h 467"/>
                <a:gd name="T2" fmla="*/ 455 w 510"/>
                <a:gd name="T3" fmla="*/ 368 h 467"/>
                <a:gd name="T4" fmla="*/ 422 w 510"/>
                <a:gd name="T5" fmla="*/ 337 h 467"/>
                <a:gd name="T6" fmla="*/ 399 w 510"/>
                <a:gd name="T7" fmla="*/ 327 h 467"/>
                <a:gd name="T8" fmla="*/ 393 w 510"/>
                <a:gd name="T9" fmla="*/ 296 h 467"/>
                <a:gd name="T10" fmla="*/ 380 w 510"/>
                <a:gd name="T11" fmla="*/ 265 h 467"/>
                <a:gd name="T12" fmla="*/ 404 w 510"/>
                <a:gd name="T13" fmla="*/ 209 h 467"/>
                <a:gd name="T14" fmla="*/ 404 w 510"/>
                <a:gd name="T15" fmla="*/ 193 h 467"/>
                <a:gd name="T16" fmla="*/ 364 w 510"/>
                <a:gd name="T17" fmla="*/ 205 h 467"/>
                <a:gd name="T18" fmla="*/ 354 w 510"/>
                <a:gd name="T19" fmla="*/ 179 h 467"/>
                <a:gd name="T20" fmla="*/ 345 w 510"/>
                <a:gd name="T21" fmla="*/ 152 h 467"/>
                <a:gd name="T22" fmla="*/ 370 w 510"/>
                <a:gd name="T23" fmla="*/ 88 h 467"/>
                <a:gd name="T24" fmla="*/ 373 w 510"/>
                <a:gd name="T25" fmla="*/ 51 h 467"/>
                <a:gd name="T26" fmla="*/ 347 w 510"/>
                <a:gd name="T27" fmla="*/ 24 h 467"/>
                <a:gd name="T28" fmla="*/ 308 w 510"/>
                <a:gd name="T29" fmla="*/ 9 h 467"/>
                <a:gd name="T30" fmla="*/ 283 w 510"/>
                <a:gd name="T31" fmla="*/ 39 h 467"/>
                <a:gd name="T32" fmla="*/ 292 w 510"/>
                <a:gd name="T33" fmla="*/ 65 h 467"/>
                <a:gd name="T34" fmla="*/ 271 w 510"/>
                <a:gd name="T35" fmla="*/ 91 h 467"/>
                <a:gd name="T36" fmla="*/ 256 w 510"/>
                <a:gd name="T37" fmla="*/ 63 h 467"/>
                <a:gd name="T38" fmla="*/ 203 w 510"/>
                <a:gd name="T39" fmla="*/ 82 h 467"/>
                <a:gd name="T40" fmla="*/ 163 w 510"/>
                <a:gd name="T41" fmla="*/ 35 h 467"/>
                <a:gd name="T42" fmla="*/ 141 w 510"/>
                <a:gd name="T43" fmla="*/ 53 h 467"/>
                <a:gd name="T44" fmla="*/ 125 w 510"/>
                <a:gd name="T45" fmla="*/ 100 h 467"/>
                <a:gd name="T46" fmla="*/ 101 w 510"/>
                <a:gd name="T47" fmla="*/ 135 h 467"/>
                <a:gd name="T48" fmla="*/ 99 w 510"/>
                <a:gd name="T49" fmla="*/ 166 h 467"/>
                <a:gd name="T50" fmla="*/ 82 w 510"/>
                <a:gd name="T51" fmla="*/ 198 h 467"/>
                <a:gd name="T52" fmla="*/ 59 w 510"/>
                <a:gd name="T53" fmla="*/ 167 h 467"/>
                <a:gd name="T54" fmla="*/ 45 w 510"/>
                <a:gd name="T55" fmla="*/ 138 h 467"/>
                <a:gd name="T56" fmla="*/ 37 w 510"/>
                <a:gd name="T57" fmla="*/ 141 h 467"/>
                <a:gd name="T58" fmla="*/ 8 w 510"/>
                <a:gd name="T59" fmla="*/ 197 h 467"/>
                <a:gd name="T60" fmla="*/ 28 w 510"/>
                <a:gd name="T61" fmla="*/ 230 h 467"/>
                <a:gd name="T62" fmla="*/ 36 w 510"/>
                <a:gd name="T63" fmla="*/ 261 h 467"/>
                <a:gd name="T64" fmla="*/ 56 w 510"/>
                <a:gd name="T65" fmla="*/ 290 h 467"/>
                <a:gd name="T66" fmla="*/ 44 w 510"/>
                <a:gd name="T67" fmla="*/ 307 h 467"/>
                <a:gd name="T68" fmla="*/ 26 w 510"/>
                <a:gd name="T69" fmla="*/ 328 h 467"/>
                <a:gd name="T70" fmla="*/ 1 w 510"/>
                <a:gd name="T71" fmla="*/ 320 h 467"/>
                <a:gd name="T72" fmla="*/ 5 w 510"/>
                <a:gd name="T73" fmla="*/ 352 h 467"/>
                <a:gd name="T74" fmla="*/ 22 w 510"/>
                <a:gd name="T75" fmla="*/ 382 h 467"/>
                <a:gd name="T76" fmla="*/ 58 w 510"/>
                <a:gd name="T77" fmla="*/ 376 h 467"/>
                <a:gd name="T78" fmla="*/ 84 w 510"/>
                <a:gd name="T79" fmla="*/ 402 h 467"/>
                <a:gd name="T80" fmla="*/ 99 w 510"/>
                <a:gd name="T81" fmla="*/ 432 h 467"/>
                <a:gd name="T82" fmla="*/ 127 w 510"/>
                <a:gd name="T83" fmla="*/ 455 h 467"/>
                <a:gd name="T84" fmla="*/ 131 w 510"/>
                <a:gd name="T85" fmla="*/ 454 h 467"/>
                <a:gd name="T86" fmla="*/ 133 w 510"/>
                <a:gd name="T87" fmla="*/ 429 h 467"/>
                <a:gd name="T88" fmla="*/ 138 w 510"/>
                <a:gd name="T89" fmla="*/ 403 h 467"/>
                <a:gd name="T90" fmla="*/ 159 w 510"/>
                <a:gd name="T91" fmla="*/ 369 h 467"/>
                <a:gd name="T92" fmla="*/ 189 w 510"/>
                <a:gd name="T93" fmla="*/ 359 h 467"/>
                <a:gd name="T94" fmla="*/ 206 w 510"/>
                <a:gd name="T95" fmla="*/ 369 h 467"/>
                <a:gd name="T96" fmla="*/ 233 w 510"/>
                <a:gd name="T97" fmla="*/ 369 h 467"/>
                <a:gd name="T98" fmla="*/ 252 w 510"/>
                <a:gd name="T99" fmla="*/ 356 h 467"/>
                <a:gd name="T100" fmla="*/ 278 w 510"/>
                <a:gd name="T101" fmla="*/ 374 h 467"/>
                <a:gd name="T102" fmla="*/ 296 w 510"/>
                <a:gd name="T103" fmla="*/ 379 h 467"/>
                <a:gd name="T104" fmla="*/ 326 w 510"/>
                <a:gd name="T105" fmla="*/ 391 h 467"/>
                <a:gd name="T106" fmla="*/ 353 w 510"/>
                <a:gd name="T107" fmla="*/ 404 h 467"/>
                <a:gd name="T108" fmla="*/ 401 w 510"/>
                <a:gd name="T109" fmla="*/ 392 h 467"/>
                <a:gd name="T110" fmla="*/ 418 w 510"/>
                <a:gd name="T111" fmla="*/ 405 h 467"/>
                <a:gd name="T112" fmla="*/ 432 w 510"/>
                <a:gd name="T113" fmla="*/ 409 h 467"/>
                <a:gd name="T114" fmla="*/ 462 w 510"/>
                <a:gd name="T115" fmla="*/ 401 h 467"/>
                <a:gd name="T116" fmla="*/ 501 w 510"/>
                <a:gd name="T117" fmla="*/ 4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0" h="467">
                  <a:moveTo>
                    <a:pt x="505" y="397"/>
                  </a:moveTo>
                  <a:cubicBezTo>
                    <a:pt x="504" y="397"/>
                    <a:pt x="502" y="396"/>
                    <a:pt x="501" y="395"/>
                  </a:cubicBezTo>
                  <a:cubicBezTo>
                    <a:pt x="497" y="391"/>
                    <a:pt x="497" y="391"/>
                    <a:pt x="497" y="391"/>
                  </a:cubicBezTo>
                  <a:cubicBezTo>
                    <a:pt x="497" y="391"/>
                    <a:pt x="496" y="390"/>
                    <a:pt x="496" y="389"/>
                  </a:cubicBezTo>
                  <a:cubicBezTo>
                    <a:pt x="496" y="389"/>
                    <a:pt x="496" y="389"/>
                    <a:pt x="496" y="389"/>
                  </a:cubicBezTo>
                  <a:cubicBezTo>
                    <a:pt x="494" y="389"/>
                    <a:pt x="493" y="388"/>
                    <a:pt x="492" y="387"/>
                  </a:cubicBezTo>
                  <a:cubicBezTo>
                    <a:pt x="492" y="387"/>
                    <a:pt x="492" y="387"/>
                    <a:pt x="492" y="387"/>
                  </a:cubicBezTo>
                  <a:cubicBezTo>
                    <a:pt x="489" y="386"/>
                    <a:pt x="489" y="386"/>
                    <a:pt x="489" y="386"/>
                  </a:cubicBezTo>
                  <a:cubicBezTo>
                    <a:pt x="486" y="386"/>
                    <a:pt x="486" y="386"/>
                    <a:pt x="486" y="386"/>
                  </a:cubicBezTo>
                  <a:cubicBezTo>
                    <a:pt x="484" y="386"/>
                    <a:pt x="483" y="385"/>
                    <a:pt x="482" y="384"/>
                  </a:cubicBezTo>
                  <a:cubicBezTo>
                    <a:pt x="481" y="383"/>
                    <a:pt x="481" y="383"/>
                    <a:pt x="481" y="383"/>
                  </a:cubicBezTo>
                  <a:cubicBezTo>
                    <a:pt x="480" y="382"/>
                    <a:pt x="479" y="380"/>
                    <a:pt x="480" y="378"/>
                  </a:cubicBezTo>
                  <a:cubicBezTo>
                    <a:pt x="481" y="374"/>
                    <a:pt x="481" y="374"/>
                    <a:pt x="481" y="374"/>
                  </a:cubicBezTo>
                  <a:cubicBezTo>
                    <a:pt x="480" y="374"/>
                    <a:pt x="480" y="374"/>
                    <a:pt x="480" y="374"/>
                  </a:cubicBezTo>
                  <a:cubicBezTo>
                    <a:pt x="480" y="374"/>
                    <a:pt x="480" y="374"/>
                    <a:pt x="480" y="374"/>
                  </a:cubicBezTo>
                  <a:cubicBezTo>
                    <a:pt x="480" y="374"/>
                    <a:pt x="480" y="374"/>
                    <a:pt x="480" y="374"/>
                  </a:cubicBezTo>
                  <a:cubicBezTo>
                    <a:pt x="480" y="374"/>
                    <a:pt x="479" y="374"/>
                    <a:pt x="479" y="374"/>
                  </a:cubicBezTo>
                  <a:cubicBezTo>
                    <a:pt x="479" y="374"/>
                    <a:pt x="479" y="374"/>
                    <a:pt x="479" y="374"/>
                  </a:cubicBezTo>
                  <a:cubicBezTo>
                    <a:pt x="478" y="375"/>
                    <a:pt x="477" y="375"/>
                    <a:pt x="475" y="375"/>
                  </a:cubicBezTo>
                  <a:cubicBezTo>
                    <a:pt x="475" y="375"/>
                    <a:pt x="475" y="375"/>
                    <a:pt x="475" y="375"/>
                  </a:cubicBezTo>
                  <a:cubicBezTo>
                    <a:pt x="475" y="375"/>
                    <a:pt x="474" y="376"/>
                    <a:pt x="473" y="376"/>
                  </a:cubicBezTo>
                  <a:cubicBezTo>
                    <a:pt x="473" y="377"/>
                    <a:pt x="473" y="377"/>
                    <a:pt x="472" y="377"/>
                  </a:cubicBezTo>
                  <a:cubicBezTo>
                    <a:pt x="471" y="377"/>
                    <a:pt x="470" y="377"/>
                    <a:pt x="469" y="377"/>
                  </a:cubicBezTo>
                  <a:cubicBezTo>
                    <a:pt x="465" y="375"/>
                    <a:pt x="465" y="375"/>
                    <a:pt x="465" y="375"/>
                  </a:cubicBezTo>
                  <a:cubicBezTo>
                    <a:pt x="465" y="375"/>
                    <a:pt x="464" y="375"/>
                    <a:pt x="464" y="375"/>
                  </a:cubicBezTo>
                  <a:cubicBezTo>
                    <a:pt x="460" y="373"/>
                    <a:pt x="460" y="373"/>
                    <a:pt x="460" y="373"/>
                  </a:cubicBezTo>
                  <a:cubicBezTo>
                    <a:pt x="458" y="372"/>
                    <a:pt x="458" y="372"/>
                    <a:pt x="458" y="372"/>
                  </a:cubicBezTo>
                  <a:cubicBezTo>
                    <a:pt x="455" y="368"/>
                    <a:pt x="455" y="368"/>
                    <a:pt x="455" y="368"/>
                  </a:cubicBezTo>
                  <a:cubicBezTo>
                    <a:pt x="454" y="367"/>
                    <a:pt x="453" y="365"/>
                    <a:pt x="454" y="363"/>
                  </a:cubicBezTo>
                  <a:cubicBezTo>
                    <a:pt x="454" y="363"/>
                    <a:pt x="454" y="363"/>
                    <a:pt x="454" y="363"/>
                  </a:cubicBezTo>
                  <a:cubicBezTo>
                    <a:pt x="451" y="362"/>
                    <a:pt x="451" y="362"/>
                    <a:pt x="451" y="362"/>
                  </a:cubicBezTo>
                  <a:cubicBezTo>
                    <a:pt x="448" y="361"/>
                    <a:pt x="446" y="359"/>
                    <a:pt x="447" y="356"/>
                  </a:cubicBezTo>
                  <a:cubicBezTo>
                    <a:pt x="447" y="351"/>
                    <a:pt x="447" y="351"/>
                    <a:pt x="447" y="351"/>
                  </a:cubicBezTo>
                  <a:cubicBezTo>
                    <a:pt x="446" y="351"/>
                    <a:pt x="446" y="351"/>
                    <a:pt x="446" y="351"/>
                  </a:cubicBezTo>
                  <a:cubicBezTo>
                    <a:pt x="441" y="348"/>
                    <a:pt x="441" y="348"/>
                    <a:pt x="441" y="348"/>
                  </a:cubicBezTo>
                  <a:cubicBezTo>
                    <a:pt x="441" y="348"/>
                    <a:pt x="441" y="348"/>
                    <a:pt x="440" y="348"/>
                  </a:cubicBezTo>
                  <a:cubicBezTo>
                    <a:pt x="438" y="346"/>
                    <a:pt x="438" y="346"/>
                    <a:pt x="438" y="346"/>
                  </a:cubicBezTo>
                  <a:cubicBezTo>
                    <a:pt x="437" y="346"/>
                    <a:pt x="436" y="344"/>
                    <a:pt x="436" y="342"/>
                  </a:cubicBezTo>
                  <a:cubicBezTo>
                    <a:pt x="434" y="342"/>
                    <a:pt x="434" y="342"/>
                    <a:pt x="434" y="342"/>
                  </a:cubicBezTo>
                  <a:cubicBezTo>
                    <a:pt x="432" y="342"/>
                    <a:pt x="431" y="341"/>
                    <a:pt x="430" y="339"/>
                  </a:cubicBezTo>
                  <a:cubicBezTo>
                    <a:pt x="429" y="339"/>
                    <a:pt x="429" y="339"/>
                    <a:pt x="429" y="339"/>
                  </a:cubicBezTo>
                  <a:cubicBezTo>
                    <a:pt x="422" y="337"/>
                    <a:pt x="422" y="337"/>
                    <a:pt x="422" y="337"/>
                  </a:cubicBezTo>
                  <a:cubicBezTo>
                    <a:pt x="420" y="337"/>
                    <a:pt x="419" y="335"/>
                    <a:pt x="419" y="333"/>
                  </a:cubicBezTo>
                  <a:cubicBezTo>
                    <a:pt x="418" y="331"/>
                    <a:pt x="418" y="331"/>
                    <a:pt x="418" y="331"/>
                  </a:cubicBezTo>
                  <a:cubicBezTo>
                    <a:pt x="412" y="325"/>
                    <a:pt x="412" y="325"/>
                    <a:pt x="412" y="325"/>
                  </a:cubicBezTo>
                  <a:cubicBezTo>
                    <a:pt x="412" y="325"/>
                    <a:pt x="412" y="325"/>
                    <a:pt x="412" y="325"/>
                  </a:cubicBezTo>
                  <a:cubicBezTo>
                    <a:pt x="412" y="325"/>
                    <a:pt x="412" y="325"/>
                    <a:pt x="412" y="325"/>
                  </a:cubicBezTo>
                  <a:cubicBezTo>
                    <a:pt x="411" y="326"/>
                    <a:pt x="411" y="326"/>
                    <a:pt x="411" y="326"/>
                  </a:cubicBezTo>
                  <a:cubicBezTo>
                    <a:pt x="410" y="326"/>
                    <a:pt x="410" y="326"/>
                    <a:pt x="410" y="326"/>
                  </a:cubicBezTo>
                  <a:cubicBezTo>
                    <a:pt x="410" y="326"/>
                    <a:pt x="410" y="326"/>
                    <a:pt x="410" y="326"/>
                  </a:cubicBezTo>
                  <a:cubicBezTo>
                    <a:pt x="410" y="327"/>
                    <a:pt x="410" y="327"/>
                    <a:pt x="410" y="327"/>
                  </a:cubicBezTo>
                  <a:cubicBezTo>
                    <a:pt x="407" y="328"/>
                    <a:pt x="407" y="328"/>
                    <a:pt x="407" y="328"/>
                  </a:cubicBezTo>
                  <a:cubicBezTo>
                    <a:pt x="407" y="328"/>
                    <a:pt x="407" y="328"/>
                    <a:pt x="407" y="328"/>
                  </a:cubicBezTo>
                  <a:cubicBezTo>
                    <a:pt x="407" y="328"/>
                    <a:pt x="407" y="328"/>
                    <a:pt x="407" y="328"/>
                  </a:cubicBezTo>
                  <a:cubicBezTo>
                    <a:pt x="405" y="330"/>
                    <a:pt x="403" y="330"/>
                    <a:pt x="401" y="328"/>
                  </a:cubicBezTo>
                  <a:cubicBezTo>
                    <a:pt x="399" y="327"/>
                    <a:pt x="399" y="327"/>
                    <a:pt x="399" y="327"/>
                  </a:cubicBezTo>
                  <a:cubicBezTo>
                    <a:pt x="397" y="326"/>
                    <a:pt x="396" y="324"/>
                    <a:pt x="397" y="322"/>
                  </a:cubicBezTo>
                  <a:cubicBezTo>
                    <a:pt x="395" y="322"/>
                    <a:pt x="394" y="321"/>
                    <a:pt x="394" y="320"/>
                  </a:cubicBezTo>
                  <a:cubicBezTo>
                    <a:pt x="393" y="319"/>
                    <a:pt x="392" y="317"/>
                    <a:pt x="393" y="316"/>
                  </a:cubicBezTo>
                  <a:cubicBezTo>
                    <a:pt x="390" y="315"/>
                    <a:pt x="389" y="313"/>
                    <a:pt x="389" y="311"/>
                  </a:cubicBezTo>
                  <a:cubicBezTo>
                    <a:pt x="389" y="308"/>
                    <a:pt x="389" y="308"/>
                    <a:pt x="389" y="308"/>
                  </a:cubicBezTo>
                  <a:cubicBezTo>
                    <a:pt x="389" y="306"/>
                    <a:pt x="389" y="304"/>
                    <a:pt x="391" y="303"/>
                  </a:cubicBezTo>
                  <a:cubicBezTo>
                    <a:pt x="391" y="303"/>
                    <a:pt x="391" y="303"/>
                    <a:pt x="391" y="303"/>
                  </a:cubicBezTo>
                  <a:cubicBezTo>
                    <a:pt x="391" y="303"/>
                    <a:pt x="391" y="303"/>
                    <a:pt x="391" y="303"/>
                  </a:cubicBezTo>
                  <a:cubicBezTo>
                    <a:pt x="392" y="302"/>
                    <a:pt x="392" y="302"/>
                    <a:pt x="392" y="302"/>
                  </a:cubicBezTo>
                  <a:cubicBezTo>
                    <a:pt x="392" y="302"/>
                    <a:pt x="392" y="302"/>
                    <a:pt x="392" y="302"/>
                  </a:cubicBezTo>
                  <a:cubicBezTo>
                    <a:pt x="392" y="302"/>
                    <a:pt x="392" y="302"/>
                    <a:pt x="392" y="302"/>
                  </a:cubicBezTo>
                  <a:cubicBezTo>
                    <a:pt x="392" y="301"/>
                    <a:pt x="392" y="299"/>
                    <a:pt x="393" y="298"/>
                  </a:cubicBezTo>
                  <a:cubicBezTo>
                    <a:pt x="394" y="296"/>
                    <a:pt x="394" y="296"/>
                    <a:pt x="394" y="296"/>
                  </a:cubicBezTo>
                  <a:cubicBezTo>
                    <a:pt x="393" y="296"/>
                    <a:pt x="393" y="296"/>
                    <a:pt x="393" y="296"/>
                  </a:cubicBezTo>
                  <a:cubicBezTo>
                    <a:pt x="392" y="297"/>
                    <a:pt x="391" y="297"/>
                    <a:pt x="389" y="297"/>
                  </a:cubicBezTo>
                  <a:cubicBezTo>
                    <a:pt x="387" y="297"/>
                    <a:pt x="387" y="297"/>
                    <a:pt x="387" y="297"/>
                  </a:cubicBezTo>
                  <a:cubicBezTo>
                    <a:pt x="385" y="297"/>
                    <a:pt x="384" y="297"/>
                    <a:pt x="383" y="295"/>
                  </a:cubicBezTo>
                  <a:cubicBezTo>
                    <a:pt x="382" y="294"/>
                    <a:pt x="382" y="293"/>
                    <a:pt x="382" y="292"/>
                  </a:cubicBezTo>
                  <a:cubicBezTo>
                    <a:pt x="380" y="292"/>
                    <a:pt x="379" y="291"/>
                    <a:pt x="378" y="289"/>
                  </a:cubicBezTo>
                  <a:cubicBezTo>
                    <a:pt x="377" y="287"/>
                    <a:pt x="377" y="287"/>
                    <a:pt x="377" y="287"/>
                  </a:cubicBezTo>
                  <a:cubicBezTo>
                    <a:pt x="377" y="285"/>
                    <a:pt x="377" y="283"/>
                    <a:pt x="378" y="282"/>
                  </a:cubicBezTo>
                  <a:cubicBezTo>
                    <a:pt x="378" y="281"/>
                    <a:pt x="379" y="281"/>
                    <a:pt x="379" y="280"/>
                  </a:cubicBezTo>
                  <a:cubicBezTo>
                    <a:pt x="380" y="280"/>
                    <a:pt x="380" y="280"/>
                    <a:pt x="381" y="280"/>
                  </a:cubicBezTo>
                  <a:cubicBezTo>
                    <a:pt x="381" y="280"/>
                    <a:pt x="381" y="280"/>
                    <a:pt x="381" y="280"/>
                  </a:cubicBezTo>
                  <a:cubicBezTo>
                    <a:pt x="381" y="277"/>
                    <a:pt x="381" y="277"/>
                    <a:pt x="381" y="277"/>
                  </a:cubicBezTo>
                  <a:cubicBezTo>
                    <a:pt x="380" y="269"/>
                    <a:pt x="380" y="269"/>
                    <a:pt x="380" y="269"/>
                  </a:cubicBezTo>
                  <a:cubicBezTo>
                    <a:pt x="380" y="269"/>
                    <a:pt x="380" y="269"/>
                    <a:pt x="380" y="269"/>
                  </a:cubicBezTo>
                  <a:cubicBezTo>
                    <a:pt x="380" y="265"/>
                    <a:pt x="380" y="265"/>
                    <a:pt x="380" y="265"/>
                  </a:cubicBezTo>
                  <a:cubicBezTo>
                    <a:pt x="379" y="257"/>
                    <a:pt x="379" y="257"/>
                    <a:pt x="379" y="257"/>
                  </a:cubicBezTo>
                  <a:cubicBezTo>
                    <a:pt x="379" y="256"/>
                    <a:pt x="379" y="256"/>
                    <a:pt x="379" y="256"/>
                  </a:cubicBezTo>
                  <a:cubicBezTo>
                    <a:pt x="379" y="253"/>
                    <a:pt x="379" y="253"/>
                    <a:pt x="379" y="253"/>
                  </a:cubicBezTo>
                  <a:cubicBezTo>
                    <a:pt x="378" y="246"/>
                    <a:pt x="378" y="246"/>
                    <a:pt x="378" y="246"/>
                  </a:cubicBezTo>
                  <a:cubicBezTo>
                    <a:pt x="377" y="244"/>
                    <a:pt x="378" y="243"/>
                    <a:pt x="379" y="241"/>
                  </a:cubicBezTo>
                  <a:cubicBezTo>
                    <a:pt x="379" y="241"/>
                    <a:pt x="379" y="241"/>
                    <a:pt x="379" y="241"/>
                  </a:cubicBezTo>
                  <a:cubicBezTo>
                    <a:pt x="379" y="241"/>
                    <a:pt x="379" y="241"/>
                    <a:pt x="379" y="241"/>
                  </a:cubicBezTo>
                  <a:cubicBezTo>
                    <a:pt x="391" y="228"/>
                    <a:pt x="391" y="228"/>
                    <a:pt x="391" y="228"/>
                  </a:cubicBezTo>
                  <a:cubicBezTo>
                    <a:pt x="392" y="228"/>
                    <a:pt x="392" y="228"/>
                    <a:pt x="392" y="228"/>
                  </a:cubicBezTo>
                  <a:cubicBezTo>
                    <a:pt x="396" y="223"/>
                    <a:pt x="396" y="223"/>
                    <a:pt x="396" y="223"/>
                  </a:cubicBezTo>
                  <a:cubicBezTo>
                    <a:pt x="399" y="218"/>
                    <a:pt x="399" y="218"/>
                    <a:pt x="399" y="218"/>
                  </a:cubicBezTo>
                  <a:cubicBezTo>
                    <a:pt x="399" y="218"/>
                    <a:pt x="399" y="218"/>
                    <a:pt x="399" y="218"/>
                  </a:cubicBezTo>
                  <a:cubicBezTo>
                    <a:pt x="404" y="209"/>
                    <a:pt x="404" y="209"/>
                    <a:pt x="404" y="209"/>
                  </a:cubicBezTo>
                  <a:cubicBezTo>
                    <a:pt x="404" y="209"/>
                    <a:pt x="404" y="209"/>
                    <a:pt x="404" y="209"/>
                  </a:cubicBezTo>
                  <a:cubicBezTo>
                    <a:pt x="404" y="209"/>
                    <a:pt x="404" y="208"/>
                    <a:pt x="405" y="208"/>
                  </a:cubicBezTo>
                  <a:cubicBezTo>
                    <a:pt x="405" y="208"/>
                    <a:pt x="405" y="208"/>
                    <a:pt x="405" y="208"/>
                  </a:cubicBezTo>
                  <a:cubicBezTo>
                    <a:pt x="406" y="207"/>
                    <a:pt x="406" y="207"/>
                    <a:pt x="406" y="207"/>
                  </a:cubicBezTo>
                  <a:cubicBezTo>
                    <a:pt x="415" y="194"/>
                    <a:pt x="415" y="194"/>
                    <a:pt x="415" y="194"/>
                  </a:cubicBezTo>
                  <a:cubicBezTo>
                    <a:pt x="415" y="194"/>
                    <a:pt x="415" y="194"/>
                    <a:pt x="415" y="194"/>
                  </a:cubicBezTo>
                  <a:cubicBezTo>
                    <a:pt x="415" y="194"/>
                    <a:pt x="415" y="194"/>
                    <a:pt x="415" y="194"/>
                  </a:cubicBezTo>
                  <a:cubicBezTo>
                    <a:pt x="414" y="194"/>
                    <a:pt x="414" y="194"/>
                    <a:pt x="413" y="194"/>
                  </a:cubicBezTo>
                  <a:cubicBezTo>
                    <a:pt x="411" y="193"/>
                    <a:pt x="411" y="193"/>
                    <a:pt x="411" y="193"/>
                  </a:cubicBezTo>
                  <a:cubicBezTo>
                    <a:pt x="411" y="194"/>
                    <a:pt x="411" y="194"/>
                    <a:pt x="411" y="194"/>
                  </a:cubicBezTo>
                  <a:cubicBezTo>
                    <a:pt x="411" y="194"/>
                    <a:pt x="411" y="194"/>
                    <a:pt x="410" y="194"/>
                  </a:cubicBezTo>
                  <a:cubicBezTo>
                    <a:pt x="409" y="195"/>
                    <a:pt x="408" y="195"/>
                    <a:pt x="406" y="195"/>
                  </a:cubicBezTo>
                  <a:cubicBezTo>
                    <a:pt x="405" y="195"/>
                    <a:pt x="405" y="194"/>
                    <a:pt x="404" y="194"/>
                  </a:cubicBezTo>
                  <a:cubicBezTo>
                    <a:pt x="404" y="194"/>
                    <a:pt x="404" y="194"/>
                    <a:pt x="404" y="194"/>
                  </a:cubicBezTo>
                  <a:cubicBezTo>
                    <a:pt x="404" y="194"/>
                    <a:pt x="404" y="193"/>
                    <a:pt x="404" y="193"/>
                  </a:cubicBezTo>
                  <a:cubicBezTo>
                    <a:pt x="398" y="194"/>
                    <a:pt x="398" y="194"/>
                    <a:pt x="398" y="194"/>
                  </a:cubicBezTo>
                  <a:cubicBezTo>
                    <a:pt x="396" y="194"/>
                    <a:pt x="396" y="194"/>
                    <a:pt x="396" y="194"/>
                  </a:cubicBezTo>
                  <a:cubicBezTo>
                    <a:pt x="394" y="195"/>
                    <a:pt x="394" y="195"/>
                    <a:pt x="394" y="195"/>
                  </a:cubicBezTo>
                  <a:cubicBezTo>
                    <a:pt x="391" y="199"/>
                    <a:pt x="391" y="199"/>
                    <a:pt x="391" y="199"/>
                  </a:cubicBezTo>
                  <a:cubicBezTo>
                    <a:pt x="391" y="199"/>
                    <a:pt x="391" y="199"/>
                    <a:pt x="391" y="200"/>
                  </a:cubicBezTo>
                  <a:cubicBezTo>
                    <a:pt x="390" y="201"/>
                    <a:pt x="389" y="202"/>
                    <a:pt x="387" y="202"/>
                  </a:cubicBezTo>
                  <a:cubicBezTo>
                    <a:pt x="386" y="202"/>
                    <a:pt x="386" y="202"/>
                    <a:pt x="385" y="202"/>
                  </a:cubicBezTo>
                  <a:cubicBezTo>
                    <a:pt x="385" y="202"/>
                    <a:pt x="385" y="202"/>
                    <a:pt x="385" y="202"/>
                  </a:cubicBezTo>
                  <a:cubicBezTo>
                    <a:pt x="380" y="203"/>
                    <a:pt x="380" y="203"/>
                    <a:pt x="380" y="203"/>
                  </a:cubicBezTo>
                  <a:cubicBezTo>
                    <a:pt x="378" y="205"/>
                    <a:pt x="378" y="205"/>
                    <a:pt x="378" y="205"/>
                  </a:cubicBezTo>
                  <a:cubicBezTo>
                    <a:pt x="377" y="205"/>
                    <a:pt x="377" y="205"/>
                    <a:pt x="377" y="205"/>
                  </a:cubicBezTo>
                  <a:cubicBezTo>
                    <a:pt x="370" y="207"/>
                    <a:pt x="370" y="207"/>
                    <a:pt x="370" y="207"/>
                  </a:cubicBezTo>
                  <a:cubicBezTo>
                    <a:pt x="370" y="207"/>
                    <a:pt x="370" y="207"/>
                    <a:pt x="370" y="207"/>
                  </a:cubicBezTo>
                  <a:cubicBezTo>
                    <a:pt x="367" y="208"/>
                    <a:pt x="365" y="207"/>
                    <a:pt x="364" y="205"/>
                  </a:cubicBezTo>
                  <a:cubicBezTo>
                    <a:pt x="364" y="205"/>
                    <a:pt x="364" y="205"/>
                    <a:pt x="363" y="205"/>
                  </a:cubicBezTo>
                  <a:cubicBezTo>
                    <a:pt x="363" y="205"/>
                    <a:pt x="363" y="205"/>
                    <a:pt x="363" y="205"/>
                  </a:cubicBezTo>
                  <a:cubicBezTo>
                    <a:pt x="362" y="201"/>
                    <a:pt x="362" y="201"/>
                    <a:pt x="362" y="201"/>
                  </a:cubicBezTo>
                  <a:cubicBezTo>
                    <a:pt x="360" y="198"/>
                    <a:pt x="360" y="198"/>
                    <a:pt x="360" y="198"/>
                  </a:cubicBezTo>
                  <a:cubicBezTo>
                    <a:pt x="360" y="198"/>
                    <a:pt x="360" y="198"/>
                    <a:pt x="360" y="198"/>
                  </a:cubicBezTo>
                  <a:cubicBezTo>
                    <a:pt x="360" y="198"/>
                    <a:pt x="360" y="197"/>
                    <a:pt x="360" y="197"/>
                  </a:cubicBezTo>
                  <a:cubicBezTo>
                    <a:pt x="360" y="197"/>
                    <a:pt x="360" y="197"/>
                    <a:pt x="360" y="197"/>
                  </a:cubicBezTo>
                  <a:cubicBezTo>
                    <a:pt x="360" y="197"/>
                    <a:pt x="360" y="197"/>
                    <a:pt x="360" y="197"/>
                  </a:cubicBezTo>
                  <a:cubicBezTo>
                    <a:pt x="359" y="197"/>
                    <a:pt x="359" y="197"/>
                    <a:pt x="359" y="197"/>
                  </a:cubicBezTo>
                  <a:cubicBezTo>
                    <a:pt x="357" y="196"/>
                    <a:pt x="355" y="194"/>
                    <a:pt x="355" y="191"/>
                  </a:cubicBezTo>
                  <a:cubicBezTo>
                    <a:pt x="355" y="180"/>
                    <a:pt x="355" y="180"/>
                    <a:pt x="355" y="180"/>
                  </a:cubicBezTo>
                  <a:cubicBezTo>
                    <a:pt x="355" y="180"/>
                    <a:pt x="355" y="180"/>
                    <a:pt x="355" y="180"/>
                  </a:cubicBezTo>
                  <a:cubicBezTo>
                    <a:pt x="354" y="179"/>
                    <a:pt x="354" y="179"/>
                    <a:pt x="354" y="179"/>
                  </a:cubicBezTo>
                  <a:cubicBezTo>
                    <a:pt x="354" y="179"/>
                    <a:pt x="354" y="179"/>
                    <a:pt x="354" y="179"/>
                  </a:cubicBezTo>
                  <a:cubicBezTo>
                    <a:pt x="353" y="177"/>
                    <a:pt x="353" y="175"/>
                    <a:pt x="354" y="173"/>
                  </a:cubicBezTo>
                  <a:cubicBezTo>
                    <a:pt x="356" y="172"/>
                    <a:pt x="356" y="172"/>
                    <a:pt x="356" y="172"/>
                  </a:cubicBezTo>
                  <a:cubicBezTo>
                    <a:pt x="355" y="170"/>
                    <a:pt x="355" y="170"/>
                    <a:pt x="355" y="170"/>
                  </a:cubicBezTo>
                  <a:cubicBezTo>
                    <a:pt x="355" y="170"/>
                    <a:pt x="355" y="170"/>
                    <a:pt x="355" y="170"/>
                  </a:cubicBezTo>
                  <a:cubicBezTo>
                    <a:pt x="355" y="169"/>
                    <a:pt x="355" y="169"/>
                    <a:pt x="355" y="169"/>
                  </a:cubicBezTo>
                  <a:cubicBezTo>
                    <a:pt x="355" y="169"/>
                    <a:pt x="355" y="169"/>
                    <a:pt x="355" y="169"/>
                  </a:cubicBezTo>
                  <a:cubicBezTo>
                    <a:pt x="354" y="168"/>
                    <a:pt x="353" y="167"/>
                    <a:pt x="353" y="165"/>
                  </a:cubicBezTo>
                  <a:cubicBezTo>
                    <a:pt x="353" y="164"/>
                    <a:pt x="353" y="164"/>
                    <a:pt x="353" y="164"/>
                  </a:cubicBezTo>
                  <a:cubicBezTo>
                    <a:pt x="353" y="161"/>
                    <a:pt x="353" y="161"/>
                    <a:pt x="353" y="161"/>
                  </a:cubicBezTo>
                  <a:cubicBezTo>
                    <a:pt x="353" y="161"/>
                    <a:pt x="353" y="161"/>
                    <a:pt x="353" y="161"/>
                  </a:cubicBezTo>
                  <a:cubicBezTo>
                    <a:pt x="349" y="160"/>
                    <a:pt x="349" y="160"/>
                    <a:pt x="349" y="160"/>
                  </a:cubicBezTo>
                  <a:cubicBezTo>
                    <a:pt x="349" y="160"/>
                    <a:pt x="349" y="160"/>
                    <a:pt x="349" y="160"/>
                  </a:cubicBezTo>
                  <a:cubicBezTo>
                    <a:pt x="348" y="159"/>
                    <a:pt x="346" y="158"/>
                    <a:pt x="346" y="157"/>
                  </a:cubicBezTo>
                  <a:cubicBezTo>
                    <a:pt x="345" y="156"/>
                    <a:pt x="345" y="154"/>
                    <a:pt x="345" y="152"/>
                  </a:cubicBezTo>
                  <a:cubicBezTo>
                    <a:pt x="348" y="147"/>
                    <a:pt x="348" y="147"/>
                    <a:pt x="348" y="147"/>
                  </a:cubicBezTo>
                  <a:cubicBezTo>
                    <a:pt x="348" y="147"/>
                    <a:pt x="348" y="147"/>
                    <a:pt x="348" y="146"/>
                  </a:cubicBezTo>
                  <a:cubicBezTo>
                    <a:pt x="352" y="140"/>
                    <a:pt x="352" y="140"/>
                    <a:pt x="352" y="140"/>
                  </a:cubicBezTo>
                  <a:cubicBezTo>
                    <a:pt x="352" y="134"/>
                    <a:pt x="352" y="134"/>
                    <a:pt x="352" y="134"/>
                  </a:cubicBezTo>
                  <a:cubicBezTo>
                    <a:pt x="352" y="133"/>
                    <a:pt x="352" y="131"/>
                    <a:pt x="353" y="130"/>
                  </a:cubicBezTo>
                  <a:cubicBezTo>
                    <a:pt x="357" y="126"/>
                    <a:pt x="357" y="126"/>
                    <a:pt x="357" y="126"/>
                  </a:cubicBezTo>
                  <a:cubicBezTo>
                    <a:pt x="363" y="122"/>
                    <a:pt x="363" y="122"/>
                    <a:pt x="363" y="122"/>
                  </a:cubicBezTo>
                  <a:cubicBezTo>
                    <a:pt x="366" y="109"/>
                    <a:pt x="366" y="109"/>
                    <a:pt x="366" y="109"/>
                  </a:cubicBezTo>
                  <a:cubicBezTo>
                    <a:pt x="364" y="106"/>
                    <a:pt x="364" y="106"/>
                    <a:pt x="364" y="106"/>
                  </a:cubicBezTo>
                  <a:cubicBezTo>
                    <a:pt x="363" y="104"/>
                    <a:pt x="363" y="102"/>
                    <a:pt x="364" y="100"/>
                  </a:cubicBezTo>
                  <a:cubicBezTo>
                    <a:pt x="368" y="92"/>
                    <a:pt x="368" y="92"/>
                    <a:pt x="368" y="92"/>
                  </a:cubicBezTo>
                  <a:cubicBezTo>
                    <a:pt x="368" y="92"/>
                    <a:pt x="368" y="92"/>
                    <a:pt x="368" y="92"/>
                  </a:cubicBezTo>
                  <a:cubicBezTo>
                    <a:pt x="368" y="92"/>
                    <a:pt x="369" y="91"/>
                    <a:pt x="369" y="91"/>
                  </a:cubicBezTo>
                  <a:cubicBezTo>
                    <a:pt x="370" y="88"/>
                    <a:pt x="370" y="88"/>
                    <a:pt x="370" y="88"/>
                  </a:cubicBezTo>
                  <a:cubicBezTo>
                    <a:pt x="369" y="85"/>
                    <a:pt x="369" y="85"/>
                    <a:pt x="369" y="85"/>
                  </a:cubicBezTo>
                  <a:cubicBezTo>
                    <a:pt x="367" y="82"/>
                    <a:pt x="367" y="82"/>
                    <a:pt x="367" y="82"/>
                  </a:cubicBezTo>
                  <a:cubicBezTo>
                    <a:pt x="366" y="80"/>
                    <a:pt x="366" y="77"/>
                    <a:pt x="367" y="75"/>
                  </a:cubicBezTo>
                  <a:cubicBezTo>
                    <a:pt x="368" y="74"/>
                    <a:pt x="368" y="74"/>
                    <a:pt x="368" y="74"/>
                  </a:cubicBezTo>
                  <a:cubicBezTo>
                    <a:pt x="368" y="73"/>
                    <a:pt x="368" y="73"/>
                    <a:pt x="368" y="73"/>
                  </a:cubicBezTo>
                  <a:cubicBezTo>
                    <a:pt x="368" y="73"/>
                    <a:pt x="368" y="73"/>
                    <a:pt x="368" y="73"/>
                  </a:cubicBezTo>
                  <a:cubicBezTo>
                    <a:pt x="364" y="71"/>
                    <a:pt x="364" y="71"/>
                    <a:pt x="364" y="71"/>
                  </a:cubicBezTo>
                  <a:cubicBezTo>
                    <a:pt x="361" y="68"/>
                    <a:pt x="361" y="68"/>
                    <a:pt x="361" y="68"/>
                  </a:cubicBezTo>
                  <a:cubicBezTo>
                    <a:pt x="358" y="67"/>
                    <a:pt x="358" y="64"/>
                    <a:pt x="359" y="61"/>
                  </a:cubicBezTo>
                  <a:cubicBezTo>
                    <a:pt x="360" y="58"/>
                    <a:pt x="360" y="58"/>
                    <a:pt x="360" y="58"/>
                  </a:cubicBezTo>
                  <a:cubicBezTo>
                    <a:pt x="361" y="57"/>
                    <a:pt x="362" y="56"/>
                    <a:pt x="364" y="56"/>
                  </a:cubicBezTo>
                  <a:cubicBezTo>
                    <a:pt x="364" y="55"/>
                    <a:pt x="365" y="54"/>
                    <a:pt x="366" y="53"/>
                  </a:cubicBezTo>
                  <a:cubicBezTo>
                    <a:pt x="372" y="51"/>
                    <a:pt x="372" y="51"/>
                    <a:pt x="372" y="51"/>
                  </a:cubicBezTo>
                  <a:cubicBezTo>
                    <a:pt x="373" y="51"/>
                    <a:pt x="373" y="51"/>
                    <a:pt x="373" y="51"/>
                  </a:cubicBezTo>
                  <a:cubicBezTo>
                    <a:pt x="377" y="50"/>
                    <a:pt x="377" y="50"/>
                    <a:pt x="377" y="50"/>
                  </a:cubicBezTo>
                  <a:cubicBezTo>
                    <a:pt x="378" y="48"/>
                    <a:pt x="378" y="48"/>
                    <a:pt x="378" y="48"/>
                  </a:cubicBezTo>
                  <a:cubicBezTo>
                    <a:pt x="378" y="47"/>
                    <a:pt x="378" y="47"/>
                    <a:pt x="378" y="47"/>
                  </a:cubicBezTo>
                  <a:cubicBezTo>
                    <a:pt x="377" y="46"/>
                    <a:pt x="377" y="45"/>
                    <a:pt x="377" y="44"/>
                  </a:cubicBezTo>
                  <a:cubicBezTo>
                    <a:pt x="377" y="40"/>
                    <a:pt x="377" y="40"/>
                    <a:pt x="377" y="40"/>
                  </a:cubicBezTo>
                  <a:cubicBezTo>
                    <a:pt x="375" y="38"/>
                    <a:pt x="375" y="38"/>
                    <a:pt x="375" y="38"/>
                  </a:cubicBezTo>
                  <a:cubicBezTo>
                    <a:pt x="368" y="34"/>
                    <a:pt x="368" y="34"/>
                    <a:pt x="368" y="34"/>
                  </a:cubicBezTo>
                  <a:cubicBezTo>
                    <a:pt x="364" y="32"/>
                    <a:pt x="364" y="32"/>
                    <a:pt x="364" y="32"/>
                  </a:cubicBezTo>
                  <a:cubicBezTo>
                    <a:pt x="364" y="32"/>
                    <a:pt x="364" y="32"/>
                    <a:pt x="364" y="32"/>
                  </a:cubicBezTo>
                  <a:cubicBezTo>
                    <a:pt x="356" y="32"/>
                    <a:pt x="356" y="32"/>
                    <a:pt x="356" y="32"/>
                  </a:cubicBezTo>
                  <a:cubicBezTo>
                    <a:pt x="356" y="32"/>
                    <a:pt x="356" y="32"/>
                    <a:pt x="356" y="32"/>
                  </a:cubicBezTo>
                  <a:cubicBezTo>
                    <a:pt x="354" y="32"/>
                    <a:pt x="353" y="31"/>
                    <a:pt x="352" y="30"/>
                  </a:cubicBezTo>
                  <a:cubicBezTo>
                    <a:pt x="348" y="26"/>
                    <a:pt x="348" y="26"/>
                    <a:pt x="348" y="26"/>
                  </a:cubicBezTo>
                  <a:cubicBezTo>
                    <a:pt x="347" y="24"/>
                    <a:pt x="347" y="24"/>
                    <a:pt x="347" y="24"/>
                  </a:cubicBezTo>
                  <a:cubicBezTo>
                    <a:pt x="346" y="21"/>
                    <a:pt x="346" y="21"/>
                    <a:pt x="346" y="21"/>
                  </a:cubicBezTo>
                  <a:cubicBezTo>
                    <a:pt x="345" y="20"/>
                    <a:pt x="345" y="20"/>
                    <a:pt x="345" y="20"/>
                  </a:cubicBezTo>
                  <a:cubicBezTo>
                    <a:pt x="343" y="20"/>
                    <a:pt x="342" y="20"/>
                    <a:pt x="341" y="20"/>
                  </a:cubicBezTo>
                  <a:cubicBezTo>
                    <a:pt x="335" y="18"/>
                    <a:pt x="335" y="18"/>
                    <a:pt x="335" y="18"/>
                  </a:cubicBezTo>
                  <a:cubicBezTo>
                    <a:pt x="335" y="18"/>
                    <a:pt x="335" y="18"/>
                    <a:pt x="335" y="18"/>
                  </a:cubicBezTo>
                  <a:cubicBezTo>
                    <a:pt x="334" y="19"/>
                    <a:pt x="332" y="20"/>
                    <a:pt x="331" y="20"/>
                  </a:cubicBezTo>
                  <a:cubicBezTo>
                    <a:pt x="329" y="20"/>
                    <a:pt x="328" y="19"/>
                    <a:pt x="327" y="18"/>
                  </a:cubicBezTo>
                  <a:cubicBezTo>
                    <a:pt x="327" y="18"/>
                    <a:pt x="327" y="18"/>
                    <a:pt x="327" y="18"/>
                  </a:cubicBezTo>
                  <a:cubicBezTo>
                    <a:pt x="324" y="18"/>
                    <a:pt x="324" y="18"/>
                    <a:pt x="324" y="18"/>
                  </a:cubicBezTo>
                  <a:cubicBezTo>
                    <a:pt x="322" y="18"/>
                    <a:pt x="320" y="17"/>
                    <a:pt x="319" y="15"/>
                  </a:cubicBezTo>
                  <a:cubicBezTo>
                    <a:pt x="319" y="15"/>
                    <a:pt x="319" y="15"/>
                    <a:pt x="319" y="15"/>
                  </a:cubicBezTo>
                  <a:cubicBezTo>
                    <a:pt x="316" y="13"/>
                    <a:pt x="316" y="13"/>
                    <a:pt x="316" y="13"/>
                  </a:cubicBezTo>
                  <a:cubicBezTo>
                    <a:pt x="314" y="13"/>
                    <a:pt x="314" y="13"/>
                    <a:pt x="314" y="13"/>
                  </a:cubicBezTo>
                  <a:cubicBezTo>
                    <a:pt x="311" y="13"/>
                    <a:pt x="309" y="11"/>
                    <a:pt x="308" y="9"/>
                  </a:cubicBezTo>
                  <a:cubicBezTo>
                    <a:pt x="307" y="5"/>
                    <a:pt x="307" y="5"/>
                    <a:pt x="307" y="5"/>
                  </a:cubicBezTo>
                  <a:cubicBezTo>
                    <a:pt x="306" y="3"/>
                    <a:pt x="306" y="2"/>
                    <a:pt x="307" y="1"/>
                  </a:cubicBezTo>
                  <a:cubicBezTo>
                    <a:pt x="307" y="1"/>
                    <a:pt x="306" y="1"/>
                    <a:pt x="306" y="1"/>
                  </a:cubicBezTo>
                  <a:cubicBezTo>
                    <a:pt x="301" y="0"/>
                    <a:pt x="301" y="0"/>
                    <a:pt x="301" y="0"/>
                  </a:cubicBezTo>
                  <a:cubicBezTo>
                    <a:pt x="291" y="3"/>
                    <a:pt x="291" y="3"/>
                    <a:pt x="291" y="3"/>
                  </a:cubicBezTo>
                  <a:cubicBezTo>
                    <a:pt x="291" y="7"/>
                    <a:pt x="291" y="7"/>
                    <a:pt x="291" y="7"/>
                  </a:cubicBezTo>
                  <a:cubicBezTo>
                    <a:pt x="291" y="9"/>
                    <a:pt x="289" y="11"/>
                    <a:pt x="288" y="12"/>
                  </a:cubicBezTo>
                  <a:cubicBezTo>
                    <a:pt x="287" y="13"/>
                    <a:pt x="287" y="14"/>
                    <a:pt x="286" y="15"/>
                  </a:cubicBezTo>
                  <a:cubicBezTo>
                    <a:pt x="281" y="19"/>
                    <a:pt x="281" y="19"/>
                    <a:pt x="281" y="19"/>
                  </a:cubicBezTo>
                  <a:cubicBezTo>
                    <a:pt x="281" y="22"/>
                    <a:pt x="281" y="22"/>
                    <a:pt x="281" y="22"/>
                  </a:cubicBezTo>
                  <a:cubicBezTo>
                    <a:pt x="281" y="22"/>
                    <a:pt x="281" y="22"/>
                    <a:pt x="281" y="22"/>
                  </a:cubicBezTo>
                  <a:cubicBezTo>
                    <a:pt x="281" y="36"/>
                    <a:pt x="281" y="36"/>
                    <a:pt x="281" y="36"/>
                  </a:cubicBezTo>
                  <a:cubicBezTo>
                    <a:pt x="281" y="37"/>
                    <a:pt x="281" y="37"/>
                    <a:pt x="281" y="37"/>
                  </a:cubicBezTo>
                  <a:cubicBezTo>
                    <a:pt x="282" y="37"/>
                    <a:pt x="283" y="38"/>
                    <a:pt x="283" y="39"/>
                  </a:cubicBezTo>
                  <a:cubicBezTo>
                    <a:pt x="283" y="39"/>
                    <a:pt x="283" y="39"/>
                    <a:pt x="283" y="39"/>
                  </a:cubicBezTo>
                  <a:cubicBezTo>
                    <a:pt x="285" y="40"/>
                    <a:pt x="285" y="40"/>
                    <a:pt x="285" y="40"/>
                  </a:cubicBezTo>
                  <a:cubicBezTo>
                    <a:pt x="290" y="37"/>
                    <a:pt x="290" y="37"/>
                    <a:pt x="290" y="37"/>
                  </a:cubicBezTo>
                  <a:cubicBezTo>
                    <a:pt x="292" y="36"/>
                    <a:pt x="295" y="37"/>
                    <a:pt x="296" y="38"/>
                  </a:cubicBezTo>
                  <a:cubicBezTo>
                    <a:pt x="300" y="42"/>
                    <a:pt x="300" y="42"/>
                    <a:pt x="300" y="42"/>
                  </a:cubicBezTo>
                  <a:cubicBezTo>
                    <a:pt x="300" y="42"/>
                    <a:pt x="301" y="43"/>
                    <a:pt x="301" y="43"/>
                  </a:cubicBezTo>
                  <a:cubicBezTo>
                    <a:pt x="302" y="45"/>
                    <a:pt x="302" y="45"/>
                    <a:pt x="302" y="45"/>
                  </a:cubicBezTo>
                  <a:cubicBezTo>
                    <a:pt x="303" y="46"/>
                    <a:pt x="303" y="48"/>
                    <a:pt x="303" y="49"/>
                  </a:cubicBezTo>
                  <a:cubicBezTo>
                    <a:pt x="302" y="54"/>
                    <a:pt x="302" y="54"/>
                    <a:pt x="302" y="54"/>
                  </a:cubicBezTo>
                  <a:cubicBezTo>
                    <a:pt x="302" y="55"/>
                    <a:pt x="301" y="57"/>
                    <a:pt x="300" y="58"/>
                  </a:cubicBezTo>
                  <a:cubicBezTo>
                    <a:pt x="297" y="59"/>
                    <a:pt x="297" y="59"/>
                    <a:pt x="297" y="59"/>
                  </a:cubicBezTo>
                  <a:cubicBezTo>
                    <a:pt x="296" y="61"/>
                    <a:pt x="296" y="61"/>
                    <a:pt x="296" y="61"/>
                  </a:cubicBezTo>
                  <a:cubicBezTo>
                    <a:pt x="295" y="63"/>
                    <a:pt x="295" y="63"/>
                    <a:pt x="295" y="63"/>
                  </a:cubicBezTo>
                  <a:cubicBezTo>
                    <a:pt x="292" y="65"/>
                    <a:pt x="292" y="65"/>
                    <a:pt x="292" y="65"/>
                  </a:cubicBezTo>
                  <a:cubicBezTo>
                    <a:pt x="293" y="66"/>
                    <a:pt x="293" y="66"/>
                    <a:pt x="293" y="66"/>
                  </a:cubicBezTo>
                  <a:cubicBezTo>
                    <a:pt x="296" y="69"/>
                    <a:pt x="296" y="69"/>
                    <a:pt x="296" y="69"/>
                  </a:cubicBezTo>
                  <a:cubicBezTo>
                    <a:pt x="298" y="71"/>
                    <a:pt x="298" y="71"/>
                    <a:pt x="298" y="71"/>
                  </a:cubicBezTo>
                  <a:cubicBezTo>
                    <a:pt x="302" y="77"/>
                    <a:pt x="302" y="77"/>
                    <a:pt x="302" y="77"/>
                  </a:cubicBezTo>
                  <a:cubicBezTo>
                    <a:pt x="302" y="78"/>
                    <a:pt x="302" y="78"/>
                    <a:pt x="302" y="78"/>
                  </a:cubicBezTo>
                  <a:cubicBezTo>
                    <a:pt x="305" y="82"/>
                    <a:pt x="305" y="82"/>
                    <a:pt x="305" y="82"/>
                  </a:cubicBezTo>
                  <a:cubicBezTo>
                    <a:pt x="306" y="84"/>
                    <a:pt x="306" y="87"/>
                    <a:pt x="304" y="89"/>
                  </a:cubicBezTo>
                  <a:cubicBezTo>
                    <a:pt x="296" y="97"/>
                    <a:pt x="296" y="97"/>
                    <a:pt x="296" y="97"/>
                  </a:cubicBezTo>
                  <a:cubicBezTo>
                    <a:pt x="295" y="98"/>
                    <a:pt x="294" y="98"/>
                    <a:pt x="292" y="98"/>
                  </a:cubicBezTo>
                  <a:cubicBezTo>
                    <a:pt x="286" y="98"/>
                    <a:pt x="286" y="98"/>
                    <a:pt x="286" y="98"/>
                  </a:cubicBezTo>
                  <a:cubicBezTo>
                    <a:pt x="285" y="99"/>
                    <a:pt x="285" y="99"/>
                    <a:pt x="285" y="99"/>
                  </a:cubicBezTo>
                  <a:cubicBezTo>
                    <a:pt x="283" y="101"/>
                    <a:pt x="281" y="101"/>
                    <a:pt x="279" y="100"/>
                  </a:cubicBezTo>
                  <a:cubicBezTo>
                    <a:pt x="274" y="98"/>
                    <a:pt x="274" y="98"/>
                    <a:pt x="274" y="98"/>
                  </a:cubicBezTo>
                  <a:cubicBezTo>
                    <a:pt x="271" y="97"/>
                    <a:pt x="270" y="94"/>
                    <a:pt x="271" y="91"/>
                  </a:cubicBezTo>
                  <a:cubicBezTo>
                    <a:pt x="271" y="90"/>
                    <a:pt x="271" y="90"/>
                    <a:pt x="271" y="90"/>
                  </a:cubicBezTo>
                  <a:cubicBezTo>
                    <a:pt x="271" y="87"/>
                    <a:pt x="271" y="87"/>
                    <a:pt x="271" y="87"/>
                  </a:cubicBezTo>
                  <a:cubicBezTo>
                    <a:pt x="265" y="83"/>
                    <a:pt x="265" y="83"/>
                    <a:pt x="265" y="83"/>
                  </a:cubicBezTo>
                  <a:cubicBezTo>
                    <a:pt x="264" y="83"/>
                    <a:pt x="264" y="83"/>
                    <a:pt x="264" y="83"/>
                  </a:cubicBezTo>
                  <a:cubicBezTo>
                    <a:pt x="263" y="82"/>
                    <a:pt x="263" y="82"/>
                    <a:pt x="263" y="82"/>
                  </a:cubicBezTo>
                  <a:cubicBezTo>
                    <a:pt x="262" y="81"/>
                    <a:pt x="261" y="79"/>
                    <a:pt x="261" y="77"/>
                  </a:cubicBezTo>
                  <a:cubicBezTo>
                    <a:pt x="262" y="74"/>
                    <a:pt x="262" y="74"/>
                    <a:pt x="262" y="74"/>
                  </a:cubicBezTo>
                  <a:cubicBezTo>
                    <a:pt x="262" y="74"/>
                    <a:pt x="262" y="74"/>
                    <a:pt x="262" y="74"/>
                  </a:cubicBezTo>
                  <a:cubicBezTo>
                    <a:pt x="260" y="73"/>
                    <a:pt x="259" y="71"/>
                    <a:pt x="260" y="69"/>
                  </a:cubicBezTo>
                  <a:cubicBezTo>
                    <a:pt x="260" y="66"/>
                    <a:pt x="260" y="66"/>
                    <a:pt x="260" y="66"/>
                  </a:cubicBezTo>
                  <a:cubicBezTo>
                    <a:pt x="260" y="66"/>
                    <a:pt x="260" y="66"/>
                    <a:pt x="260" y="66"/>
                  </a:cubicBezTo>
                  <a:cubicBezTo>
                    <a:pt x="260" y="66"/>
                    <a:pt x="260" y="66"/>
                    <a:pt x="260" y="66"/>
                  </a:cubicBezTo>
                  <a:cubicBezTo>
                    <a:pt x="257" y="62"/>
                    <a:pt x="257" y="62"/>
                    <a:pt x="257" y="62"/>
                  </a:cubicBezTo>
                  <a:cubicBezTo>
                    <a:pt x="256" y="63"/>
                    <a:pt x="256" y="63"/>
                    <a:pt x="256" y="63"/>
                  </a:cubicBezTo>
                  <a:cubicBezTo>
                    <a:pt x="254" y="64"/>
                    <a:pt x="251" y="64"/>
                    <a:pt x="250" y="62"/>
                  </a:cubicBezTo>
                  <a:cubicBezTo>
                    <a:pt x="249" y="63"/>
                    <a:pt x="249" y="63"/>
                    <a:pt x="249" y="63"/>
                  </a:cubicBezTo>
                  <a:cubicBezTo>
                    <a:pt x="248" y="63"/>
                    <a:pt x="247" y="64"/>
                    <a:pt x="246" y="64"/>
                  </a:cubicBezTo>
                  <a:cubicBezTo>
                    <a:pt x="240" y="64"/>
                    <a:pt x="240" y="64"/>
                    <a:pt x="240" y="64"/>
                  </a:cubicBezTo>
                  <a:cubicBezTo>
                    <a:pt x="238" y="66"/>
                    <a:pt x="238" y="66"/>
                    <a:pt x="238" y="66"/>
                  </a:cubicBezTo>
                  <a:cubicBezTo>
                    <a:pt x="237" y="67"/>
                    <a:pt x="237" y="67"/>
                    <a:pt x="237" y="67"/>
                  </a:cubicBezTo>
                  <a:cubicBezTo>
                    <a:pt x="229" y="71"/>
                    <a:pt x="229" y="71"/>
                    <a:pt x="229" y="71"/>
                  </a:cubicBezTo>
                  <a:cubicBezTo>
                    <a:pt x="228" y="72"/>
                    <a:pt x="226" y="72"/>
                    <a:pt x="224" y="71"/>
                  </a:cubicBezTo>
                  <a:cubicBezTo>
                    <a:pt x="222" y="70"/>
                    <a:pt x="222" y="70"/>
                    <a:pt x="222" y="70"/>
                  </a:cubicBezTo>
                  <a:cubicBezTo>
                    <a:pt x="222" y="70"/>
                    <a:pt x="222" y="70"/>
                    <a:pt x="222" y="71"/>
                  </a:cubicBezTo>
                  <a:cubicBezTo>
                    <a:pt x="220" y="77"/>
                    <a:pt x="220" y="77"/>
                    <a:pt x="220" y="77"/>
                  </a:cubicBezTo>
                  <a:cubicBezTo>
                    <a:pt x="220" y="79"/>
                    <a:pt x="217" y="81"/>
                    <a:pt x="214" y="81"/>
                  </a:cubicBezTo>
                  <a:cubicBezTo>
                    <a:pt x="209" y="80"/>
                    <a:pt x="209" y="80"/>
                    <a:pt x="209" y="80"/>
                  </a:cubicBezTo>
                  <a:cubicBezTo>
                    <a:pt x="203" y="82"/>
                    <a:pt x="203" y="82"/>
                    <a:pt x="203" y="82"/>
                  </a:cubicBezTo>
                  <a:cubicBezTo>
                    <a:pt x="203" y="82"/>
                    <a:pt x="202" y="83"/>
                    <a:pt x="201" y="82"/>
                  </a:cubicBezTo>
                  <a:cubicBezTo>
                    <a:pt x="190" y="81"/>
                    <a:pt x="190" y="81"/>
                    <a:pt x="190" y="81"/>
                  </a:cubicBezTo>
                  <a:cubicBezTo>
                    <a:pt x="190" y="81"/>
                    <a:pt x="189" y="81"/>
                    <a:pt x="189" y="81"/>
                  </a:cubicBezTo>
                  <a:cubicBezTo>
                    <a:pt x="186" y="79"/>
                    <a:pt x="186" y="79"/>
                    <a:pt x="186" y="79"/>
                  </a:cubicBezTo>
                  <a:cubicBezTo>
                    <a:pt x="184" y="79"/>
                    <a:pt x="184" y="79"/>
                    <a:pt x="184" y="79"/>
                  </a:cubicBezTo>
                  <a:cubicBezTo>
                    <a:pt x="182" y="79"/>
                    <a:pt x="180" y="78"/>
                    <a:pt x="179" y="77"/>
                  </a:cubicBezTo>
                  <a:cubicBezTo>
                    <a:pt x="172" y="66"/>
                    <a:pt x="172" y="66"/>
                    <a:pt x="172" y="66"/>
                  </a:cubicBezTo>
                  <a:cubicBezTo>
                    <a:pt x="170" y="63"/>
                    <a:pt x="170" y="63"/>
                    <a:pt x="170" y="63"/>
                  </a:cubicBezTo>
                  <a:cubicBezTo>
                    <a:pt x="167" y="62"/>
                    <a:pt x="167" y="62"/>
                    <a:pt x="167" y="62"/>
                  </a:cubicBezTo>
                  <a:cubicBezTo>
                    <a:pt x="165" y="61"/>
                    <a:pt x="164" y="59"/>
                    <a:pt x="164" y="57"/>
                  </a:cubicBezTo>
                  <a:cubicBezTo>
                    <a:pt x="164" y="55"/>
                    <a:pt x="164" y="55"/>
                    <a:pt x="164" y="55"/>
                  </a:cubicBezTo>
                  <a:cubicBezTo>
                    <a:pt x="163" y="48"/>
                    <a:pt x="163" y="48"/>
                    <a:pt x="163" y="48"/>
                  </a:cubicBezTo>
                  <a:cubicBezTo>
                    <a:pt x="163" y="48"/>
                    <a:pt x="163" y="47"/>
                    <a:pt x="163" y="47"/>
                  </a:cubicBezTo>
                  <a:cubicBezTo>
                    <a:pt x="163" y="35"/>
                    <a:pt x="163" y="35"/>
                    <a:pt x="163" y="35"/>
                  </a:cubicBezTo>
                  <a:cubicBezTo>
                    <a:pt x="162" y="37"/>
                    <a:pt x="162" y="37"/>
                    <a:pt x="162" y="37"/>
                  </a:cubicBezTo>
                  <a:cubicBezTo>
                    <a:pt x="160" y="39"/>
                    <a:pt x="157" y="39"/>
                    <a:pt x="155" y="38"/>
                  </a:cubicBezTo>
                  <a:cubicBezTo>
                    <a:pt x="151" y="34"/>
                    <a:pt x="151" y="34"/>
                    <a:pt x="151" y="34"/>
                  </a:cubicBezTo>
                  <a:cubicBezTo>
                    <a:pt x="151" y="34"/>
                    <a:pt x="150" y="34"/>
                    <a:pt x="150" y="34"/>
                  </a:cubicBezTo>
                  <a:cubicBezTo>
                    <a:pt x="146" y="30"/>
                    <a:pt x="146" y="30"/>
                    <a:pt x="146" y="30"/>
                  </a:cubicBezTo>
                  <a:cubicBezTo>
                    <a:pt x="146" y="30"/>
                    <a:pt x="146" y="30"/>
                    <a:pt x="146" y="30"/>
                  </a:cubicBezTo>
                  <a:cubicBezTo>
                    <a:pt x="146" y="30"/>
                    <a:pt x="146" y="30"/>
                    <a:pt x="146" y="30"/>
                  </a:cubicBezTo>
                  <a:cubicBezTo>
                    <a:pt x="139" y="31"/>
                    <a:pt x="139" y="31"/>
                    <a:pt x="139" y="31"/>
                  </a:cubicBezTo>
                  <a:cubicBezTo>
                    <a:pt x="137" y="38"/>
                    <a:pt x="137" y="38"/>
                    <a:pt x="137" y="38"/>
                  </a:cubicBezTo>
                  <a:cubicBezTo>
                    <a:pt x="137" y="39"/>
                    <a:pt x="137" y="40"/>
                    <a:pt x="136" y="40"/>
                  </a:cubicBezTo>
                  <a:cubicBezTo>
                    <a:pt x="137" y="41"/>
                    <a:pt x="138" y="42"/>
                    <a:pt x="138" y="44"/>
                  </a:cubicBezTo>
                  <a:cubicBezTo>
                    <a:pt x="140" y="49"/>
                    <a:pt x="140" y="49"/>
                    <a:pt x="140" y="49"/>
                  </a:cubicBezTo>
                  <a:cubicBezTo>
                    <a:pt x="140" y="50"/>
                    <a:pt x="140" y="50"/>
                    <a:pt x="140" y="50"/>
                  </a:cubicBezTo>
                  <a:cubicBezTo>
                    <a:pt x="141" y="51"/>
                    <a:pt x="141" y="52"/>
                    <a:pt x="141" y="53"/>
                  </a:cubicBezTo>
                  <a:cubicBezTo>
                    <a:pt x="140" y="58"/>
                    <a:pt x="140" y="58"/>
                    <a:pt x="140" y="58"/>
                  </a:cubicBezTo>
                  <a:cubicBezTo>
                    <a:pt x="141" y="60"/>
                    <a:pt x="141" y="60"/>
                    <a:pt x="141" y="60"/>
                  </a:cubicBezTo>
                  <a:cubicBezTo>
                    <a:pt x="142" y="61"/>
                    <a:pt x="142" y="62"/>
                    <a:pt x="142" y="63"/>
                  </a:cubicBezTo>
                  <a:cubicBezTo>
                    <a:pt x="142" y="68"/>
                    <a:pt x="142" y="68"/>
                    <a:pt x="142" y="68"/>
                  </a:cubicBezTo>
                  <a:cubicBezTo>
                    <a:pt x="142" y="68"/>
                    <a:pt x="142" y="69"/>
                    <a:pt x="142" y="69"/>
                  </a:cubicBezTo>
                  <a:cubicBezTo>
                    <a:pt x="141" y="76"/>
                    <a:pt x="141" y="76"/>
                    <a:pt x="141" y="76"/>
                  </a:cubicBezTo>
                  <a:cubicBezTo>
                    <a:pt x="140" y="78"/>
                    <a:pt x="140" y="78"/>
                    <a:pt x="140" y="78"/>
                  </a:cubicBezTo>
                  <a:cubicBezTo>
                    <a:pt x="134" y="86"/>
                    <a:pt x="134" y="86"/>
                    <a:pt x="134" y="86"/>
                  </a:cubicBezTo>
                  <a:cubicBezTo>
                    <a:pt x="134" y="91"/>
                    <a:pt x="134" y="91"/>
                    <a:pt x="134" y="91"/>
                  </a:cubicBezTo>
                  <a:cubicBezTo>
                    <a:pt x="133" y="93"/>
                    <a:pt x="132" y="95"/>
                    <a:pt x="130" y="95"/>
                  </a:cubicBezTo>
                  <a:cubicBezTo>
                    <a:pt x="129" y="96"/>
                    <a:pt x="129" y="96"/>
                    <a:pt x="129" y="96"/>
                  </a:cubicBezTo>
                  <a:cubicBezTo>
                    <a:pt x="129" y="96"/>
                    <a:pt x="129" y="96"/>
                    <a:pt x="129" y="96"/>
                  </a:cubicBezTo>
                  <a:cubicBezTo>
                    <a:pt x="128" y="98"/>
                    <a:pt x="127" y="99"/>
                    <a:pt x="126" y="100"/>
                  </a:cubicBezTo>
                  <a:cubicBezTo>
                    <a:pt x="125" y="100"/>
                    <a:pt x="125" y="100"/>
                    <a:pt x="125" y="100"/>
                  </a:cubicBezTo>
                  <a:cubicBezTo>
                    <a:pt x="125" y="104"/>
                    <a:pt x="125" y="104"/>
                    <a:pt x="125" y="104"/>
                  </a:cubicBezTo>
                  <a:cubicBezTo>
                    <a:pt x="125" y="105"/>
                    <a:pt x="124" y="106"/>
                    <a:pt x="124" y="106"/>
                  </a:cubicBezTo>
                  <a:cubicBezTo>
                    <a:pt x="121" y="110"/>
                    <a:pt x="121" y="110"/>
                    <a:pt x="121" y="110"/>
                  </a:cubicBezTo>
                  <a:cubicBezTo>
                    <a:pt x="120" y="111"/>
                    <a:pt x="118" y="112"/>
                    <a:pt x="117" y="112"/>
                  </a:cubicBezTo>
                  <a:cubicBezTo>
                    <a:pt x="116" y="112"/>
                    <a:pt x="116" y="112"/>
                    <a:pt x="116" y="112"/>
                  </a:cubicBezTo>
                  <a:cubicBezTo>
                    <a:pt x="113" y="114"/>
                    <a:pt x="113" y="114"/>
                    <a:pt x="113" y="114"/>
                  </a:cubicBezTo>
                  <a:cubicBezTo>
                    <a:pt x="109" y="119"/>
                    <a:pt x="109" y="119"/>
                    <a:pt x="109" y="119"/>
                  </a:cubicBezTo>
                  <a:cubicBezTo>
                    <a:pt x="108" y="120"/>
                    <a:pt x="106" y="121"/>
                    <a:pt x="105" y="121"/>
                  </a:cubicBezTo>
                  <a:cubicBezTo>
                    <a:pt x="105" y="121"/>
                    <a:pt x="105" y="121"/>
                    <a:pt x="105" y="121"/>
                  </a:cubicBezTo>
                  <a:cubicBezTo>
                    <a:pt x="105" y="121"/>
                    <a:pt x="105" y="121"/>
                    <a:pt x="105" y="121"/>
                  </a:cubicBezTo>
                  <a:cubicBezTo>
                    <a:pt x="104" y="121"/>
                    <a:pt x="104" y="121"/>
                    <a:pt x="104" y="121"/>
                  </a:cubicBezTo>
                  <a:cubicBezTo>
                    <a:pt x="105" y="126"/>
                    <a:pt x="105" y="126"/>
                    <a:pt x="105" y="126"/>
                  </a:cubicBezTo>
                  <a:cubicBezTo>
                    <a:pt x="105" y="127"/>
                    <a:pt x="105" y="129"/>
                    <a:pt x="104" y="130"/>
                  </a:cubicBezTo>
                  <a:cubicBezTo>
                    <a:pt x="101" y="135"/>
                    <a:pt x="101" y="135"/>
                    <a:pt x="101" y="135"/>
                  </a:cubicBezTo>
                  <a:cubicBezTo>
                    <a:pt x="100" y="136"/>
                    <a:pt x="99" y="137"/>
                    <a:pt x="98" y="138"/>
                  </a:cubicBezTo>
                  <a:cubicBezTo>
                    <a:pt x="90" y="141"/>
                    <a:pt x="90" y="141"/>
                    <a:pt x="90" y="141"/>
                  </a:cubicBezTo>
                  <a:cubicBezTo>
                    <a:pt x="90" y="141"/>
                    <a:pt x="90" y="141"/>
                    <a:pt x="90" y="141"/>
                  </a:cubicBezTo>
                  <a:cubicBezTo>
                    <a:pt x="93" y="149"/>
                    <a:pt x="93" y="149"/>
                    <a:pt x="93" y="149"/>
                  </a:cubicBezTo>
                  <a:cubicBezTo>
                    <a:pt x="93" y="151"/>
                    <a:pt x="93" y="154"/>
                    <a:pt x="90" y="155"/>
                  </a:cubicBezTo>
                  <a:cubicBezTo>
                    <a:pt x="89" y="156"/>
                    <a:pt x="89" y="156"/>
                    <a:pt x="89" y="156"/>
                  </a:cubicBezTo>
                  <a:cubicBezTo>
                    <a:pt x="89" y="156"/>
                    <a:pt x="89" y="156"/>
                    <a:pt x="89" y="156"/>
                  </a:cubicBezTo>
                  <a:cubicBezTo>
                    <a:pt x="90" y="157"/>
                    <a:pt x="91" y="158"/>
                    <a:pt x="91" y="159"/>
                  </a:cubicBezTo>
                  <a:cubicBezTo>
                    <a:pt x="91" y="160"/>
                    <a:pt x="91" y="160"/>
                    <a:pt x="91" y="160"/>
                  </a:cubicBezTo>
                  <a:cubicBezTo>
                    <a:pt x="91" y="161"/>
                    <a:pt x="91" y="161"/>
                    <a:pt x="91" y="161"/>
                  </a:cubicBezTo>
                  <a:cubicBezTo>
                    <a:pt x="92" y="161"/>
                    <a:pt x="92" y="162"/>
                    <a:pt x="92" y="162"/>
                  </a:cubicBezTo>
                  <a:cubicBezTo>
                    <a:pt x="93" y="163"/>
                    <a:pt x="93" y="163"/>
                    <a:pt x="93" y="163"/>
                  </a:cubicBezTo>
                  <a:cubicBezTo>
                    <a:pt x="94" y="163"/>
                    <a:pt x="94" y="163"/>
                    <a:pt x="94" y="163"/>
                  </a:cubicBezTo>
                  <a:cubicBezTo>
                    <a:pt x="99" y="166"/>
                    <a:pt x="99" y="166"/>
                    <a:pt x="99" y="166"/>
                  </a:cubicBezTo>
                  <a:cubicBezTo>
                    <a:pt x="100" y="167"/>
                    <a:pt x="100" y="168"/>
                    <a:pt x="101" y="168"/>
                  </a:cubicBezTo>
                  <a:cubicBezTo>
                    <a:pt x="102" y="169"/>
                    <a:pt x="103" y="170"/>
                    <a:pt x="104" y="171"/>
                  </a:cubicBezTo>
                  <a:cubicBezTo>
                    <a:pt x="104" y="173"/>
                    <a:pt x="104" y="174"/>
                    <a:pt x="103" y="176"/>
                  </a:cubicBezTo>
                  <a:cubicBezTo>
                    <a:pt x="101" y="180"/>
                    <a:pt x="101" y="180"/>
                    <a:pt x="101" y="180"/>
                  </a:cubicBezTo>
                  <a:cubicBezTo>
                    <a:pt x="99" y="182"/>
                    <a:pt x="99" y="182"/>
                    <a:pt x="99" y="182"/>
                  </a:cubicBezTo>
                  <a:cubicBezTo>
                    <a:pt x="98" y="182"/>
                    <a:pt x="98" y="182"/>
                    <a:pt x="98" y="182"/>
                  </a:cubicBezTo>
                  <a:cubicBezTo>
                    <a:pt x="97" y="187"/>
                    <a:pt x="97" y="187"/>
                    <a:pt x="97" y="187"/>
                  </a:cubicBezTo>
                  <a:cubicBezTo>
                    <a:pt x="96" y="187"/>
                    <a:pt x="96" y="188"/>
                    <a:pt x="96" y="188"/>
                  </a:cubicBezTo>
                  <a:cubicBezTo>
                    <a:pt x="95" y="190"/>
                    <a:pt x="95" y="190"/>
                    <a:pt x="95" y="190"/>
                  </a:cubicBezTo>
                  <a:cubicBezTo>
                    <a:pt x="93" y="194"/>
                    <a:pt x="93" y="194"/>
                    <a:pt x="93" y="194"/>
                  </a:cubicBezTo>
                  <a:cubicBezTo>
                    <a:pt x="93" y="196"/>
                    <a:pt x="91" y="197"/>
                    <a:pt x="88" y="197"/>
                  </a:cubicBezTo>
                  <a:cubicBezTo>
                    <a:pt x="88" y="197"/>
                    <a:pt x="88" y="197"/>
                    <a:pt x="88" y="197"/>
                  </a:cubicBezTo>
                  <a:cubicBezTo>
                    <a:pt x="86" y="198"/>
                    <a:pt x="86" y="198"/>
                    <a:pt x="86" y="198"/>
                  </a:cubicBezTo>
                  <a:cubicBezTo>
                    <a:pt x="85" y="198"/>
                    <a:pt x="83" y="198"/>
                    <a:pt x="82" y="198"/>
                  </a:cubicBezTo>
                  <a:cubicBezTo>
                    <a:pt x="79" y="196"/>
                    <a:pt x="79" y="196"/>
                    <a:pt x="79" y="196"/>
                  </a:cubicBezTo>
                  <a:cubicBezTo>
                    <a:pt x="78" y="196"/>
                    <a:pt x="78" y="195"/>
                    <a:pt x="77" y="195"/>
                  </a:cubicBezTo>
                  <a:cubicBezTo>
                    <a:pt x="76" y="195"/>
                    <a:pt x="74" y="195"/>
                    <a:pt x="73" y="193"/>
                  </a:cubicBezTo>
                  <a:cubicBezTo>
                    <a:pt x="67" y="195"/>
                    <a:pt x="67" y="195"/>
                    <a:pt x="67" y="195"/>
                  </a:cubicBezTo>
                  <a:cubicBezTo>
                    <a:pt x="65" y="195"/>
                    <a:pt x="63" y="195"/>
                    <a:pt x="62" y="193"/>
                  </a:cubicBezTo>
                  <a:cubicBezTo>
                    <a:pt x="60" y="192"/>
                    <a:pt x="60" y="190"/>
                    <a:pt x="61" y="188"/>
                  </a:cubicBezTo>
                  <a:cubicBezTo>
                    <a:pt x="61" y="186"/>
                    <a:pt x="61" y="186"/>
                    <a:pt x="61" y="186"/>
                  </a:cubicBezTo>
                  <a:cubicBezTo>
                    <a:pt x="62" y="184"/>
                    <a:pt x="62" y="184"/>
                    <a:pt x="62" y="184"/>
                  </a:cubicBezTo>
                  <a:cubicBezTo>
                    <a:pt x="65" y="181"/>
                    <a:pt x="65" y="181"/>
                    <a:pt x="65" y="181"/>
                  </a:cubicBezTo>
                  <a:cubicBezTo>
                    <a:pt x="64" y="175"/>
                    <a:pt x="64" y="175"/>
                    <a:pt x="64" y="175"/>
                  </a:cubicBezTo>
                  <a:cubicBezTo>
                    <a:pt x="64" y="175"/>
                    <a:pt x="64" y="175"/>
                    <a:pt x="64" y="175"/>
                  </a:cubicBezTo>
                  <a:cubicBezTo>
                    <a:pt x="61" y="171"/>
                    <a:pt x="61" y="171"/>
                    <a:pt x="61" y="171"/>
                  </a:cubicBezTo>
                  <a:cubicBezTo>
                    <a:pt x="60" y="170"/>
                    <a:pt x="60" y="170"/>
                    <a:pt x="60" y="170"/>
                  </a:cubicBezTo>
                  <a:cubicBezTo>
                    <a:pt x="60" y="169"/>
                    <a:pt x="59" y="168"/>
                    <a:pt x="59" y="167"/>
                  </a:cubicBezTo>
                  <a:cubicBezTo>
                    <a:pt x="58" y="164"/>
                    <a:pt x="58" y="164"/>
                    <a:pt x="58" y="164"/>
                  </a:cubicBezTo>
                  <a:cubicBezTo>
                    <a:pt x="58" y="164"/>
                    <a:pt x="58" y="164"/>
                    <a:pt x="58" y="164"/>
                  </a:cubicBezTo>
                  <a:cubicBezTo>
                    <a:pt x="51" y="159"/>
                    <a:pt x="51" y="159"/>
                    <a:pt x="51" y="159"/>
                  </a:cubicBezTo>
                  <a:cubicBezTo>
                    <a:pt x="50" y="159"/>
                    <a:pt x="50" y="158"/>
                    <a:pt x="49" y="157"/>
                  </a:cubicBezTo>
                  <a:cubicBezTo>
                    <a:pt x="48" y="157"/>
                    <a:pt x="48" y="157"/>
                    <a:pt x="48" y="157"/>
                  </a:cubicBezTo>
                  <a:cubicBezTo>
                    <a:pt x="42" y="157"/>
                    <a:pt x="42" y="157"/>
                    <a:pt x="42" y="157"/>
                  </a:cubicBezTo>
                  <a:cubicBezTo>
                    <a:pt x="40" y="157"/>
                    <a:pt x="39" y="156"/>
                    <a:pt x="38" y="154"/>
                  </a:cubicBezTo>
                  <a:cubicBezTo>
                    <a:pt x="37" y="153"/>
                    <a:pt x="37" y="151"/>
                    <a:pt x="37" y="149"/>
                  </a:cubicBezTo>
                  <a:cubicBezTo>
                    <a:pt x="39" y="146"/>
                    <a:pt x="39" y="146"/>
                    <a:pt x="39" y="146"/>
                  </a:cubicBezTo>
                  <a:cubicBezTo>
                    <a:pt x="39" y="146"/>
                    <a:pt x="39" y="145"/>
                    <a:pt x="39" y="145"/>
                  </a:cubicBezTo>
                  <a:cubicBezTo>
                    <a:pt x="42" y="140"/>
                    <a:pt x="42" y="140"/>
                    <a:pt x="42" y="140"/>
                  </a:cubicBezTo>
                  <a:cubicBezTo>
                    <a:pt x="43" y="140"/>
                    <a:pt x="43" y="140"/>
                    <a:pt x="44" y="139"/>
                  </a:cubicBezTo>
                  <a:cubicBezTo>
                    <a:pt x="45" y="138"/>
                    <a:pt x="45" y="138"/>
                    <a:pt x="45" y="138"/>
                  </a:cubicBezTo>
                  <a:cubicBezTo>
                    <a:pt x="45" y="138"/>
                    <a:pt x="45" y="138"/>
                    <a:pt x="45" y="138"/>
                  </a:cubicBezTo>
                  <a:cubicBezTo>
                    <a:pt x="45" y="137"/>
                    <a:pt x="46" y="137"/>
                    <a:pt x="46" y="136"/>
                  </a:cubicBezTo>
                  <a:cubicBezTo>
                    <a:pt x="46" y="134"/>
                    <a:pt x="46" y="134"/>
                    <a:pt x="46" y="134"/>
                  </a:cubicBezTo>
                  <a:cubicBezTo>
                    <a:pt x="47" y="133"/>
                    <a:pt x="47" y="132"/>
                    <a:pt x="48" y="132"/>
                  </a:cubicBezTo>
                  <a:cubicBezTo>
                    <a:pt x="48" y="132"/>
                    <a:pt x="48" y="132"/>
                    <a:pt x="48" y="132"/>
                  </a:cubicBezTo>
                  <a:cubicBezTo>
                    <a:pt x="46" y="130"/>
                    <a:pt x="46" y="130"/>
                    <a:pt x="46" y="130"/>
                  </a:cubicBezTo>
                  <a:cubicBezTo>
                    <a:pt x="44" y="131"/>
                    <a:pt x="44" y="131"/>
                    <a:pt x="44" y="131"/>
                  </a:cubicBezTo>
                  <a:cubicBezTo>
                    <a:pt x="43" y="131"/>
                    <a:pt x="41" y="131"/>
                    <a:pt x="40" y="130"/>
                  </a:cubicBezTo>
                  <a:cubicBezTo>
                    <a:pt x="36" y="128"/>
                    <a:pt x="36" y="128"/>
                    <a:pt x="36" y="128"/>
                  </a:cubicBezTo>
                  <a:cubicBezTo>
                    <a:pt x="36" y="128"/>
                    <a:pt x="35" y="127"/>
                    <a:pt x="35" y="127"/>
                  </a:cubicBezTo>
                  <a:cubicBezTo>
                    <a:pt x="34" y="128"/>
                    <a:pt x="34" y="128"/>
                    <a:pt x="34" y="128"/>
                  </a:cubicBezTo>
                  <a:cubicBezTo>
                    <a:pt x="34" y="130"/>
                    <a:pt x="34" y="130"/>
                    <a:pt x="34" y="130"/>
                  </a:cubicBezTo>
                  <a:cubicBezTo>
                    <a:pt x="36" y="136"/>
                    <a:pt x="36" y="136"/>
                    <a:pt x="36" y="136"/>
                  </a:cubicBezTo>
                  <a:cubicBezTo>
                    <a:pt x="37" y="137"/>
                    <a:pt x="37" y="138"/>
                    <a:pt x="37" y="140"/>
                  </a:cubicBezTo>
                  <a:cubicBezTo>
                    <a:pt x="37" y="141"/>
                    <a:pt x="37" y="141"/>
                    <a:pt x="37" y="141"/>
                  </a:cubicBezTo>
                  <a:cubicBezTo>
                    <a:pt x="37" y="142"/>
                    <a:pt x="37" y="143"/>
                    <a:pt x="37" y="144"/>
                  </a:cubicBezTo>
                  <a:cubicBezTo>
                    <a:pt x="34" y="149"/>
                    <a:pt x="34" y="149"/>
                    <a:pt x="34" y="149"/>
                  </a:cubicBezTo>
                  <a:cubicBezTo>
                    <a:pt x="33" y="150"/>
                    <a:pt x="33" y="150"/>
                    <a:pt x="33" y="150"/>
                  </a:cubicBezTo>
                  <a:cubicBezTo>
                    <a:pt x="31" y="152"/>
                    <a:pt x="31" y="152"/>
                    <a:pt x="31" y="152"/>
                  </a:cubicBezTo>
                  <a:cubicBezTo>
                    <a:pt x="31" y="152"/>
                    <a:pt x="30" y="153"/>
                    <a:pt x="30" y="153"/>
                  </a:cubicBezTo>
                  <a:cubicBezTo>
                    <a:pt x="29" y="153"/>
                    <a:pt x="29" y="153"/>
                    <a:pt x="29" y="153"/>
                  </a:cubicBezTo>
                  <a:cubicBezTo>
                    <a:pt x="29" y="153"/>
                    <a:pt x="29" y="153"/>
                    <a:pt x="29" y="153"/>
                  </a:cubicBezTo>
                  <a:cubicBezTo>
                    <a:pt x="13" y="169"/>
                    <a:pt x="13" y="169"/>
                    <a:pt x="13" y="169"/>
                  </a:cubicBezTo>
                  <a:cubicBezTo>
                    <a:pt x="9" y="175"/>
                    <a:pt x="9" y="175"/>
                    <a:pt x="9" y="175"/>
                  </a:cubicBezTo>
                  <a:cubicBezTo>
                    <a:pt x="12" y="182"/>
                    <a:pt x="12" y="182"/>
                    <a:pt x="12" y="182"/>
                  </a:cubicBezTo>
                  <a:cubicBezTo>
                    <a:pt x="12" y="183"/>
                    <a:pt x="12" y="183"/>
                    <a:pt x="12" y="184"/>
                  </a:cubicBezTo>
                  <a:cubicBezTo>
                    <a:pt x="12" y="189"/>
                    <a:pt x="12" y="189"/>
                    <a:pt x="12" y="189"/>
                  </a:cubicBezTo>
                  <a:cubicBezTo>
                    <a:pt x="12" y="190"/>
                    <a:pt x="12" y="191"/>
                    <a:pt x="11" y="192"/>
                  </a:cubicBezTo>
                  <a:cubicBezTo>
                    <a:pt x="8" y="197"/>
                    <a:pt x="8" y="197"/>
                    <a:pt x="8" y="197"/>
                  </a:cubicBezTo>
                  <a:cubicBezTo>
                    <a:pt x="8" y="197"/>
                    <a:pt x="8" y="197"/>
                    <a:pt x="8" y="197"/>
                  </a:cubicBezTo>
                  <a:cubicBezTo>
                    <a:pt x="5" y="201"/>
                    <a:pt x="5" y="201"/>
                    <a:pt x="5" y="201"/>
                  </a:cubicBezTo>
                  <a:cubicBezTo>
                    <a:pt x="5" y="201"/>
                    <a:pt x="5" y="201"/>
                    <a:pt x="5" y="201"/>
                  </a:cubicBezTo>
                  <a:cubicBezTo>
                    <a:pt x="10" y="206"/>
                    <a:pt x="10" y="206"/>
                    <a:pt x="10" y="206"/>
                  </a:cubicBezTo>
                  <a:cubicBezTo>
                    <a:pt x="11" y="208"/>
                    <a:pt x="11" y="208"/>
                    <a:pt x="11" y="208"/>
                  </a:cubicBezTo>
                  <a:cubicBezTo>
                    <a:pt x="11" y="210"/>
                    <a:pt x="11" y="210"/>
                    <a:pt x="11" y="210"/>
                  </a:cubicBezTo>
                  <a:cubicBezTo>
                    <a:pt x="18" y="212"/>
                    <a:pt x="18" y="212"/>
                    <a:pt x="18" y="212"/>
                  </a:cubicBezTo>
                  <a:cubicBezTo>
                    <a:pt x="19" y="212"/>
                    <a:pt x="19" y="212"/>
                    <a:pt x="20" y="213"/>
                  </a:cubicBezTo>
                  <a:cubicBezTo>
                    <a:pt x="22" y="215"/>
                    <a:pt x="22" y="215"/>
                    <a:pt x="22" y="215"/>
                  </a:cubicBezTo>
                  <a:cubicBezTo>
                    <a:pt x="23" y="216"/>
                    <a:pt x="24" y="218"/>
                    <a:pt x="23" y="220"/>
                  </a:cubicBezTo>
                  <a:cubicBezTo>
                    <a:pt x="22" y="223"/>
                    <a:pt x="22" y="223"/>
                    <a:pt x="22" y="223"/>
                  </a:cubicBezTo>
                  <a:cubicBezTo>
                    <a:pt x="23" y="223"/>
                    <a:pt x="23" y="223"/>
                    <a:pt x="23" y="223"/>
                  </a:cubicBezTo>
                  <a:cubicBezTo>
                    <a:pt x="24" y="223"/>
                    <a:pt x="26" y="224"/>
                    <a:pt x="27" y="225"/>
                  </a:cubicBezTo>
                  <a:cubicBezTo>
                    <a:pt x="28" y="226"/>
                    <a:pt x="28" y="228"/>
                    <a:pt x="28" y="230"/>
                  </a:cubicBezTo>
                  <a:cubicBezTo>
                    <a:pt x="28" y="231"/>
                    <a:pt x="28" y="231"/>
                    <a:pt x="28" y="231"/>
                  </a:cubicBezTo>
                  <a:cubicBezTo>
                    <a:pt x="30" y="234"/>
                    <a:pt x="30" y="234"/>
                    <a:pt x="30" y="234"/>
                  </a:cubicBezTo>
                  <a:cubicBezTo>
                    <a:pt x="31" y="236"/>
                    <a:pt x="31" y="238"/>
                    <a:pt x="30" y="240"/>
                  </a:cubicBezTo>
                  <a:cubicBezTo>
                    <a:pt x="29" y="240"/>
                    <a:pt x="29" y="240"/>
                    <a:pt x="29" y="240"/>
                  </a:cubicBezTo>
                  <a:cubicBezTo>
                    <a:pt x="30" y="241"/>
                    <a:pt x="30" y="241"/>
                    <a:pt x="30" y="241"/>
                  </a:cubicBezTo>
                  <a:cubicBezTo>
                    <a:pt x="30" y="241"/>
                    <a:pt x="30" y="241"/>
                    <a:pt x="30" y="242"/>
                  </a:cubicBezTo>
                  <a:cubicBezTo>
                    <a:pt x="33" y="245"/>
                    <a:pt x="33" y="245"/>
                    <a:pt x="33" y="245"/>
                  </a:cubicBezTo>
                  <a:cubicBezTo>
                    <a:pt x="34" y="247"/>
                    <a:pt x="34" y="249"/>
                    <a:pt x="33" y="251"/>
                  </a:cubicBezTo>
                  <a:cubicBezTo>
                    <a:pt x="32" y="252"/>
                    <a:pt x="32" y="252"/>
                    <a:pt x="32" y="252"/>
                  </a:cubicBezTo>
                  <a:cubicBezTo>
                    <a:pt x="33" y="253"/>
                    <a:pt x="33" y="253"/>
                    <a:pt x="33" y="253"/>
                  </a:cubicBezTo>
                  <a:cubicBezTo>
                    <a:pt x="33" y="254"/>
                    <a:pt x="34" y="255"/>
                    <a:pt x="34" y="256"/>
                  </a:cubicBezTo>
                  <a:cubicBezTo>
                    <a:pt x="34" y="258"/>
                    <a:pt x="34" y="258"/>
                    <a:pt x="34" y="258"/>
                  </a:cubicBezTo>
                  <a:cubicBezTo>
                    <a:pt x="34" y="259"/>
                    <a:pt x="34" y="259"/>
                    <a:pt x="34" y="259"/>
                  </a:cubicBezTo>
                  <a:cubicBezTo>
                    <a:pt x="36" y="261"/>
                    <a:pt x="36" y="261"/>
                    <a:pt x="36" y="261"/>
                  </a:cubicBezTo>
                  <a:cubicBezTo>
                    <a:pt x="37" y="263"/>
                    <a:pt x="37" y="265"/>
                    <a:pt x="37" y="266"/>
                  </a:cubicBezTo>
                  <a:cubicBezTo>
                    <a:pt x="37" y="266"/>
                    <a:pt x="37" y="266"/>
                    <a:pt x="37" y="266"/>
                  </a:cubicBezTo>
                  <a:cubicBezTo>
                    <a:pt x="40" y="267"/>
                    <a:pt x="40" y="267"/>
                    <a:pt x="40" y="267"/>
                  </a:cubicBezTo>
                  <a:cubicBezTo>
                    <a:pt x="41" y="268"/>
                    <a:pt x="42" y="268"/>
                    <a:pt x="43" y="269"/>
                  </a:cubicBezTo>
                  <a:cubicBezTo>
                    <a:pt x="43" y="270"/>
                    <a:pt x="43" y="270"/>
                    <a:pt x="43" y="270"/>
                  </a:cubicBezTo>
                  <a:cubicBezTo>
                    <a:pt x="44" y="270"/>
                    <a:pt x="44" y="270"/>
                    <a:pt x="44" y="270"/>
                  </a:cubicBezTo>
                  <a:cubicBezTo>
                    <a:pt x="47" y="270"/>
                    <a:pt x="49" y="273"/>
                    <a:pt x="49" y="276"/>
                  </a:cubicBezTo>
                  <a:cubicBezTo>
                    <a:pt x="49" y="277"/>
                    <a:pt x="49" y="277"/>
                    <a:pt x="49" y="277"/>
                  </a:cubicBezTo>
                  <a:cubicBezTo>
                    <a:pt x="50" y="278"/>
                    <a:pt x="51" y="279"/>
                    <a:pt x="51" y="281"/>
                  </a:cubicBezTo>
                  <a:cubicBezTo>
                    <a:pt x="52" y="283"/>
                    <a:pt x="52" y="283"/>
                    <a:pt x="52" y="283"/>
                  </a:cubicBezTo>
                  <a:cubicBezTo>
                    <a:pt x="52" y="283"/>
                    <a:pt x="52" y="283"/>
                    <a:pt x="52" y="283"/>
                  </a:cubicBezTo>
                  <a:cubicBezTo>
                    <a:pt x="53" y="283"/>
                    <a:pt x="54" y="284"/>
                    <a:pt x="55" y="285"/>
                  </a:cubicBezTo>
                  <a:cubicBezTo>
                    <a:pt x="56" y="286"/>
                    <a:pt x="56" y="288"/>
                    <a:pt x="56" y="289"/>
                  </a:cubicBezTo>
                  <a:cubicBezTo>
                    <a:pt x="56" y="290"/>
                    <a:pt x="56" y="290"/>
                    <a:pt x="56" y="290"/>
                  </a:cubicBezTo>
                  <a:cubicBezTo>
                    <a:pt x="58" y="293"/>
                    <a:pt x="58" y="293"/>
                    <a:pt x="58" y="293"/>
                  </a:cubicBezTo>
                  <a:cubicBezTo>
                    <a:pt x="58" y="293"/>
                    <a:pt x="58" y="294"/>
                    <a:pt x="58" y="294"/>
                  </a:cubicBezTo>
                  <a:cubicBezTo>
                    <a:pt x="59" y="297"/>
                    <a:pt x="59" y="297"/>
                    <a:pt x="59" y="297"/>
                  </a:cubicBezTo>
                  <a:cubicBezTo>
                    <a:pt x="59" y="298"/>
                    <a:pt x="59" y="300"/>
                    <a:pt x="59" y="301"/>
                  </a:cubicBezTo>
                  <a:cubicBezTo>
                    <a:pt x="58" y="302"/>
                    <a:pt x="57" y="303"/>
                    <a:pt x="55" y="304"/>
                  </a:cubicBezTo>
                  <a:cubicBezTo>
                    <a:pt x="55" y="304"/>
                    <a:pt x="55" y="304"/>
                    <a:pt x="55" y="304"/>
                  </a:cubicBezTo>
                  <a:cubicBezTo>
                    <a:pt x="55" y="304"/>
                    <a:pt x="55" y="304"/>
                    <a:pt x="55" y="304"/>
                  </a:cubicBezTo>
                  <a:cubicBezTo>
                    <a:pt x="52" y="305"/>
                    <a:pt x="52" y="305"/>
                    <a:pt x="52" y="305"/>
                  </a:cubicBezTo>
                  <a:cubicBezTo>
                    <a:pt x="51" y="305"/>
                    <a:pt x="51" y="305"/>
                    <a:pt x="51" y="305"/>
                  </a:cubicBezTo>
                  <a:cubicBezTo>
                    <a:pt x="49" y="306"/>
                    <a:pt x="49" y="306"/>
                    <a:pt x="49" y="306"/>
                  </a:cubicBezTo>
                  <a:cubicBezTo>
                    <a:pt x="48" y="306"/>
                    <a:pt x="48" y="306"/>
                    <a:pt x="48" y="306"/>
                  </a:cubicBezTo>
                  <a:cubicBezTo>
                    <a:pt x="48" y="307"/>
                    <a:pt x="46" y="307"/>
                    <a:pt x="45" y="307"/>
                  </a:cubicBezTo>
                  <a:cubicBezTo>
                    <a:pt x="44" y="307"/>
                    <a:pt x="44" y="307"/>
                    <a:pt x="44" y="307"/>
                  </a:cubicBezTo>
                  <a:cubicBezTo>
                    <a:pt x="44" y="307"/>
                    <a:pt x="44" y="307"/>
                    <a:pt x="44" y="307"/>
                  </a:cubicBezTo>
                  <a:cubicBezTo>
                    <a:pt x="44" y="308"/>
                    <a:pt x="44" y="308"/>
                    <a:pt x="44" y="308"/>
                  </a:cubicBezTo>
                  <a:cubicBezTo>
                    <a:pt x="44" y="309"/>
                    <a:pt x="44" y="310"/>
                    <a:pt x="43" y="311"/>
                  </a:cubicBezTo>
                  <a:cubicBezTo>
                    <a:pt x="40" y="316"/>
                    <a:pt x="40" y="316"/>
                    <a:pt x="40" y="316"/>
                  </a:cubicBezTo>
                  <a:cubicBezTo>
                    <a:pt x="39" y="316"/>
                    <a:pt x="39" y="316"/>
                    <a:pt x="39" y="316"/>
                  </a:cubicBezTo>
                  <a:cubicBezTo>
                    <a:pt x="39" y="317"/>
                    <a:pt x="39" y="317"/>
                    <a:pt x="39" y="317"/>
                  </a:cubicBezTo>
                  <a:cubicBezTo>
                    <a:pt x="39" y="317"/>
                    <a:pt x="39" y="317"/>
                    <a:pt x="39" y="317"/>
                  </a:cubicBezTo>
                  <a:cubicBezTo>
                    <a:pt x="38" y="318"/>
                    <a:pt x="37" y="318"/>
                    <a:pt x="36" y="318"/>
                  </a:cubicBezTo>
                  <a:cubicBezTo>
                    <a:pt x="36" y="318"/>
                    <a:pt x="36" y="318"/>
                    <a:pt x="36" y="318"/>
                  </a:cubicBezTo>
                  <a:cubicBezTo>
                    <a:pt x="35" y="322"/>
                    <a:pt x="35" y="322"/>
                    <a:pt x="35" y="322"/>
                  </a:cubicBezTo>
                  <a:cubicBezTo>
                    <a:pt x="34" y="324"/>
                    <a:pt x="32" y="326"/>
                    <a:pt x="30" y="326"/>
                  </a:cubicBezTo>
                  <a:cubicBezTo>
                    <a:pt x="29" y="327"/>
                    <a:pt x="29" y="327"/>
                    <a:pt x="29" y="327"/>
                  </a:cubicBezTo>
                  <a:cubicBezTo>
                    <a:pt x="29" y="327"/>
                    <a:pt x="29" y="327"/>
                    <a:pt x="29" y="327"/>
                  </a:cubicBezTo>
                  <a:cubicBezTo>
                    <a:pt x="28" y="327"/>
                    <a:pt x="28" y="327"/>
                    <a:pt x="28" y="327"/>
                  </a:cubicBezTo>
                  <a:cubicBezTo>
                    <a:pt x="26" y="328"/>
                    <a:pt x="26" y="328"/>
                    <a:pt x="26" y="328"/>
                  </a:cubicBezTo>
                  <a:cubicBezTo>
                    <a:pt x="26" y="328"/>
                    <a:pt x="26" y="328"/>
                    <a:pt x="26" y="328"/>
                  </a:cubicBezTo>
                  <a:cubicBezTo>
                    <a:pt x="24" y="328"/>
                    <a:pt x="24" y="328"/>
                    <a:pt x="24" y="328"/>
                  </a:cubicBezTo>
                  <a:cubicBezTo>
                    <a:pt x="19" y="327"/>
                    <a:pt x="19" y="327"/>
                    <a:pt x="19" y="327"/>
                  </a:cubicBezTo>
                  <a:cubicBezTo>
                    <a:pt x="16" y="326"/>
                    <a:pt x="16" y="326"/>
                    <a:pt x="16" y="326"/>
                  </a:cubicBezTo>
                  <a:cubicBezTo>
                    <a:pt x="15" y="324"/>
                    <a:pt x="15" y="324"/>
                    <a:pt x="15" y="324"/>
                  </a:cubicBezTo>
                  <a:cubicBezTo>
                    <a:pt x="13" y="321"/>
                    <a:pt x="13" y="321"/>
                    <a:pt x="13" y="321"/>
                  </a:cubicBezTo>
                  <a:cubicBezTo>
                    <a:pt x="13" y="318"/>
                    <a:pt x="13" y="318"/>
                    <a:pt x="13" y="318"/>
                  </a:cubicBezTo>
                  <a:cubicBezTo>
                    <a:pt x="10" y="315"/>
                    <a:pt x="10" y="315"/>
                    <a:pt x="10" y="315"/>
                  </a:cubicBezTo>
                  <a:cubicBezTo>
                    <a:pt x="10" y="314"/>
                    <a:pt x="10" y="314"/>
                    <a:pt x="10" y="314"/>
                  </a:cubicBezTo>
                  <a:cubicBezTo>
                    <a:pt x="9" y="314"/>
                    <a:pt x="9" y="314"/>
                    <a:pt x="9" y="314"/>
                  </a:cubicBezTo>
                  <a:cubicBezTo>
                    <a:pt x="7" y="315"/>
                    <a:pt x="7" y="315"/>
                    <a:pt x="7" y="315"/>
                  </a:cubicBezTo>
                  <a:cubicBezTo>
                    <a:pt x="2" y="315"/>
                    <a:pt x="2" y="315"/>
                    <a:pt x="2" y="315"/>
                  </a:cubicBezTo>
                  <a:cubicBezTo>
                    <a:pt x="2" y="316"/>
                    <a:pt x="2" y="316"/>
                    <a:pt x="2" y="316"/>
                  </a:cubicBezTo>
                  <a:cubicBezTo>
                    <a:pt x="3" y="317"/>
                    <a:pt x="2" y="319"/>
                    <a:pt x="1" y="320"/>
                  </a:cubicBezTo>
                  <a:cubicBezTo>
                    <a:pt x="1" y="321"/>
                    <a:pt x="0" y="321"/>
                    <a:pt x="0" y="322"/>
                  </a:cubicBezTo>
                  <a:cubicBezTo>
                    <a:pt x="1" y="323"/>
                    <a:pt x="1" y="324"/>
                    <a:pt x="1" y="326"/>
                  </a:cubicBezTo>
                  <a:cubicBezTo>
                    <a:pt x="1" y="327"/>
                    <a:pt x="1" y="327"/>
                    <a:pt x="1" y="327"/>
                  </a:cubicBezTo>
                  <a:cubicBezTo>
                    <a:pt x="2" y="328"/>
                    <a:pt x="2" y="328"/>
                    <a:pt x="2" y="328"/>
                  </a:cubicBezTo>
                  <a:cubicBezTo>
                    <a:pt x="3" y="329"/>
                    <a:pt x="4" y="330"/>
                    <a:pt x="4" y="331"/>
                  </a:cubicBezTo>
                  <a:cubicBezTo>
                    <a:pt x="5" y="332"/>
                    <a:pt x="5" y="334"/>
                    <a:pt x="5" y="336"/>
                  </a:cubicBezTo>
                  <a:cubicBezTo>
                    <a:pt x="5" y="337"/>
                    <a:pt x="5" y="337"/>
                    <a:pt x="4" y="338"/>
                  </a:cubicBezTo>
                  <a:cubicBezTo>
                    <a:pt x="5" y="338"/>
                    <a:pt x="6" y="338"/>
                    <a:pt x="6" y="339"/>
                  </a:cubicBezTo>
                  <a:cubicBezTo>
                    <a:pt x="8" y="340"/>
                    <a:pt x="8" y="340"/>
                    <a:pt x="8" y="340"/>
                  </a:cubicBezTo>
                  <a:cubicBezTo>
                    <a:pt x="10" y="340"/>
                    <a:pt x="11" y="342"/>
                    <a:pt x="11" y="344"/>
                  </a:cubicBezTo>
                  <a:cubicBezTo>
                    <a:pt x="11" y="346"/>
                    <a:pt x="10" y="347"/>
                    <a:pt x="9" y="349"/>
                  </a:cubicBezTo>
                  <a:cubicBezTo>
                    <a:pt x="8" y="349"/>
                    <a:pt x="8" y="349"/>
                    <a:pt x="8" y="349"/>
                  </a:cubicBezTo>
                  <a:cubicBezTo>
                    <a:pt x="8" y="349"/>
                    <a:pt x="8" y="349"/>
                    <a:pt x="8" y="349"/>
                  </a:cubicBezTo>
                  <a:cubicBezTo>
                    <a:pt x="5" y="352"/>
                    <a:pt x="5" y="352"/>
                    <a:pt x="5" y="352"/>
                  </a:cubicBezTo>
                  <a:cubicBezTo>
                    <a:pt x="8" y="353"/>
                    <a:pt x="8" y="353"/>
                    <a:pt x="8" y="353"/>
                  </a:cubicBezTo>
                  <a:cubicBezTo>
                    <a:pt x="10" y="354"/>
                    <a:pt x="11" y="356"/>
                    <a:pt x="12" y="357"/>
                  </a:cubicBezTo>
                  <a:cubicBezTo>
                    <a:pt x="12" y="359"/>
                    <a:pt x="12" y="359"/>
                    <a:pt x="12" y="359"/>
                  </a:cubicBezTo>
                  <a:cubicBezTo>
                    <a:pt x="14" y="360"/>
                    <a:pt x="14" y="360"/>
                    <a:pt x="14" y="360"/>
                  </a:cubicBezTo>
                  <a:cubicBezTo>
                    <a:pt x="16" y="361"/>
                    <a:pt x="17" y="364"/>
                    <a:pt x="16" y="366"/>
                  </a:cubicBezTo>
                  <a:cubicBezTo>
                    <a:pt x="16" y="367"/>
                    <a:pt x="16" y="367"/>
                    <a:pt x="16" y="367"/>
                  </a:cubicBezTo>
                  <a:cubicBezTo>
                    <a:pt x="16" y="367"/>
                    <a:pt x="16" y="367"/>
                    <a:pt x="16" y="367"/>
                  </a:cubicBezTo>
                  <a:cubicBezTo>
                    <a:pt x="16" y="367"/>
                    <a:pt x="16" y="368"/>
                    <a:pt x="16" y="368"/>
                  </a:cubicBezTo>
                  <a:cubicBezTo>
                    <a:pt x="16" y="368"/>
                    <a:pt x="16" y="368"/>
                    <a:pt x="16" y="368"/>
                  </a:cubicBezTo>
                  <a:cubicBezTo>
                    <a:pt x="17" y="368"/>
                    <a:pt x="18" y="369"/>
                    <a:pt x="19" y="370"/>
                  </a:cubicBezTo>
                  <a:cubicBezTo>
                    <a:pt x="21" y="373"/>
                    <a:pt x="21" y="373"/>
                    <a:pt x="21" y="373"/>
                  </a:cubicBezTo>
                  <a:cubicBezTo>
                    <a:pt x="23" y="375"/>
                    <a:pt x="23" y="376"/>
                    <a:pt x="22" y="378"/>
                  </a:cubicBezTo>
                  <a:cubicBezTo>
                    <a:pt x="23" y="379"/>
                    <a:pt x="23" y="380"/>
                    <a:pt x="22" y="381"/>
                  </a:cubicBezTo>
                  <a:cubicBezTo>
                    <a:pt x="22" y="382"/>
                    <a:pt x="22" y="382"/>
                    <a:pt x="22" y="382"/>
                  </a:cubicBezTo>
                  <a:cubicBezTo>
                    <a:pt x="23" y="383"/>
                    <a:pt x="23" y="383"/>
                    <a:pt x="23" y="383"/>
                  </a:cubicBezTo>
                  <a:cubicBezTo>
                    <a:pt x="24" y="381"/>
                    <a:pt x="25" y="381"/>
                    <a:pt x="26" y="380"/>
                  </a:cubicBezTo>
                  <a:cubicBezTo>
                    <a:pt x="28" y="379"/>
                    <a:pt x="30" y="380"/>
                    <a:pt x="32" y="381"/>
                  </a:cubicBezTo>
                  <a:cubicBezTo>
                    <a:pt x="34" y="383"/>
                    <a:pt x="34" y="383"/>
                    <a:pt x="34" y="383"/>
                  </a:cubicBezTo>
                  <a:cubicBezTo>
                    <a:pt x="36" y="383"/>
                    <a:pt x="36" y="383"/>
                    <a:pt x="36" y="383"/>
                  </a:cubicBezTo>
                  <a:cubicBezTo>
                    <a:pt x="37" y="383"/>
                    <a:pt x="38" y="384"/>
                    <a:pt x="38" y="384"/>
                  </a:cubicBezTo>
                  <a:cubicBezTo>
                    <a:pt x="39" y="384"/>
                    <a:pt x="40" y="384"/>
                    <a:pt x="40" y="383"/>
                  </a:cubicBezTo>
                  <a:cubicBezTo>
                    <a:pt x="41" y="383"/>
                    <a:pt x="42" y="382"/>
                    <a:pt x="43" y="381"/>
                  </a:cubicBezTo>
                  <a:cubicBezTo>
                    <a:pt x="43" y="381"/>
                    <a:pt x="44" y="381"/>
                    <a:pt x="44" y="380"/>
                  </a:cubicBezTo>
                  <a:cubicBezTo>
                    <a:pt x="44" y="380"/>
                    <a:pt x="45" y="379"/>
                    <a:pt x="46" y="379"/>
                  </a:cubicBezTo>
                  <a:cubicBezTo>
                    <a:pt x="47" y="378"/>
                    <a:pt x="49" y="378"/>
                    <a:pt x="51" y="379"/>
                  </a:cubicBezTo>
                  <a:cubicBezTo>
                    <a:pt x="51" y="378"/>
                    <a:pt x="51" y="378"/>
                    <a:pt x="51" y="378"/>
                  </a:cubicBezTo>
                  <a:cubicBezTo>
                    <a:pt x="54" y="376"/>
                    <a:pt x="54" y="376"/>
                    <a:pt x="54" y="376"/>
                  </a:cubicBezTo>
                  <a:cubicBezTo>
                    <a:pt x="55" y="376"/>
                    <a:pt x="57" y="376"/>
                    <a:pt x="58" y="376"/>
                  </a:cubicBezTo>
                  <a:cubicBezTo>
                    <a:pt x="60" y="375"/>
                    <a:pt x="60" y="375"/>
                    <a:pt x="60" y="375"/>
                  </a:cubicBezTo>
                  <a:cubicBezTo>
                    <a:pt x="62" y="375"/>
                    <a:pt x="64" y="375"/>
                    <a:pt x="65" y="376"/>
                  </a:cubicBezTo>
                  <a:cubicBezTo>
                    <a:pt x="66" y="377"/>
                    <a:pt x="67" y="378"/>
                    <a:pt x="67" y="379"/>
                  </a:cubicBezTo>
                  <a:cubicBezTo>
                    <a:pt x="69" y="380"/>
                    <a:pt x="70" y="382"/>
                    <a:pt x="70" y="383"/>
                  </a:cubicBezTo>
                  <a:cubicBezTo>
                    <a:pt x="70" y="384"/>
                    <a:pt x="70" y="384"/>
                    <a:pt x="69" y="384"/>
                  </a:cubicBezTo>
                  <a:cubicBezTo>
                    <a:pt x="70" y="384"/>
                    <a:pt x="70" y="385"/>
                    <a:pt x="70" y="385"/>
                  </a:cubicBezTo>
                  <a:cubicBezTo>
                    <a:pt x="70" y="390"/>
                    <a:pt x="70" y="390"/>
                    <a:pt x="70" y="390"/>
                  </a:cubicBezTo>
                  <a:cubicBezTo>
                    <a:pt x="71" y="393"/>
                    <a:pt x="71" y="393"/>
                    <a:pt x="71" y="393"/>
                  </a:cubicBezTo>
                  <a:cubicBezTo>
                    <a:pt x="71" y="393"/>
                    <a:pt x="71" y="393"/>
                    <a:pt x="71" y="393"/>
                  </a:cubicBezTo>
                  <a:cubicBezTo>
                    <a:pt x="71" y="393"/>
                    <a:pt x="71" y="393"/>
                    <a:pt x="72" y="393"/>
                  </a:cubicBezTo>
                  <a:cubicBezTo>
                    <a:pt x="76" y="393"/>
                    <a:pt x="76" y="393"/>
                    <a:pt x="76" y="393"/>
                  </a:cubicBezTo>
                  <a:cubicBezTo>
                    <a:pt x="77" y="393"/>
                    <a:pt x="79" y="394"/>
                    <a:pt x="80" y="395"/>
                  </a:cubicBezTo>
                  <a:cubicBezTo>
                    <a:pt x="83" y="399"/>
                    <a:pt x="83" y="399"/>
                    <a:pt x="83" y="399"/>
                  </a:cubicBezTo>
                  <a:cubicBezTo>
                    <a:pt x="84" y="400"/>
                    <a:pt x="84" y="401"/>
                    <a:pt x="84" y="402"/>
                  </a:cubicBezTo>
                  <a:cubicBezTo>
                    <a:pt x="84" y="405"/>
                    <a:pt x="84" y="405"/>
                    <a:pt x="84" y="405"/>
                  </a:cubicBezTo>
                  <a:cubicBezTo>
                    <a:pt x="84" y="406"/>
                    <a:pt x="84" y="407"/>
                    <a:pt x="84" y="408"/>
                  </a:cubicBezTo>
                  <a:cubicBezTo>
                    <a:pt x="84" y="408"/>
                    <a:pt x="84" y="408"/>
                    <a:pt x="84" y="408"/>
                  </a:cubicBezTo>
                  <a:cubicBezTo>
                    <a:pt x="85" y="409"/>
                    <a:pt x="85" y="410"/>
                    <a:pt x="86" y="411"/>
                  </a:cubicBezTo>
                  <a:cubicBezTo>
                    <a:pt x="86" y="412"/>
                    <a:pt x="86" y="412"/>
                    <a:pt x="86" y="412"/>
                  </a:cubicBezTo>
                  <a:cubicBezTo>
                    <a:pt x="91" y="416"/>
                    <a:pt x="91" y="416"/>
                    <a:pt x="91" y="416"/>
                  </a:cubicBezTo>
                  <a:cubicBezTo>
                    <a:pt x="92" y="417"/>
                    <a:pt x="92" y="417"/>
                    <a:pt x="92" y="418"/>
                  </a:cubicBezTo>
                  <a:cubicBezTo>
                    <a:pt x="92" y="418"/>
                    <a:pt x="92" y="418"/>
                    <a:pt x="92" y="418"/>
                  </a:cubicBezTo>
                  <a:cubicBezTo>
                    <a:pt x="95" y="419"/>
                    <a:pt x="95" y="419"/>
                    <a:pt x="95" y="419"/>
                  </a:cubicBezTo>
                  <a:cubicBezTo>
                    <a:pt x="97" y="419"/>
                    <a:pt x="98" y="420"/>
                    <a:pt x="99" y="422"/>
                  </a:cubicBezTo>
                  <a:cubicBezTo>
                    <a:pt x="100" y="426"/>
                    <a:pt x="100" y="426"/>
                    <a:pt x="100" y="426"/>
                  </a:cubicBezTo>
                  <a:cubicBezTo>
                    <a:pt x="101" y="428"/>
                    <a:pt x="101" y="430"/>
                    <a:pt x="99" y="432"/>
                  </a:cubicBezTo>
                  <a:cubicBezTo>
                    <a:pt x="99" y="432"/>
                    <a:pt x="99" y="432"/>
                    <a:pt x="99" y="432"/>
                  </a:cubicBezTo>
                  <a:cubicBezTo>
                    <a:pt x="99" y="432"/>
                    <a:pt x="99" y="432"/>
                    <a:pt x="99" y="432"/>
                  </a:cubicBezTo>
                  <a:cubicBezTo>
                    <a:pt x="99" y="432"/>
                    <a:pt x="99" y="432"/>
                    <a:pt x="99" y="432"/>
                  </a:cubicBezTo>
                  <a:cubicBezTo>
                    <a:pt x="99" y="433"/>
                    <a:pt x="99" y="433"/>
                    <a:pt x="100" y="434"/>
                  </a:cubicBezTo>
                  <a:cubicBezTo>
                    <a:pt x="102" y="433"/>
                    <a:pt x="104" y="434"/>
                    <a:pt x="105" y="436"/>
                  </a:cubicBezTo>
                  <a:cubicBezTo>
                    <a:pt x="106" y="436"/>
                    <a:pt x="106" y="436"/>
                    <a:pt x="106" y="436"/>
                  </a:cubicBezTo>
                  <a:cubicBezTo>
                    <a:pt x="107" y="436"/>
                    <a:pt x="107" y="436"/>
                    <a:pt x="107" y="436"/>
                  </a:cubicBezTo>
                  <a:cubicBezTo>
                    <a:pt x="107" y="436"/>
                    <a:pt x="107" y="436"/>
                    <a:pt x="107" y="436"/>
                  </a:cubicBezTo>
                  <a:cubicBezTo>
                    <a:pt x="108" y="435"/>
                    <a:pt x="109" y="435"/>
                    <a:pt x="110" y="435"/>
                  </a:cubicBezTo>
                  <a:cubicBezTo>
                    <a:pt x="112" y="434"/>
                    <a:pt x="114" y="435"/>
                    <a:pt x="116" y="437"/>
                  </a:cubicBezTo>
                  <a:cubicBezTo>
                    <a:pt x="118" y="440"/>
                    <a:pt x="118" y="440"/>
                    <a:pt x="118" y="440"/>
                  </a:cubicBezTo>
                  <a:cubicBezTo>
                    <a:pt x="119" y="442"/>
                    <a:pt x="119" y="442"/>
                    <a:pt x="119" y="442"/>
                  </a:cubicBezTo>
                  <a:cubicBezTo>
                    <a:pt x="121" y="443"/>
                    <a:pt x="121" y="444"/>
                    <a:pt x="121" y="446"/>
                  </a:cubicBezTo>
                  <a:cubicBezTo>
                    <a:pt x="121" y="448"/>
                    <a:pt x="121" y="448"/>
                    <a:pt x="121" y="448"/>
                  </a:cubicBezTo>
                  <a:cubicBezTo>
                    <a:pt x="124" y="450"/>
                    <a:pt x="124" y="450"/>
                    <a:pt x="124" y="450"/>
                  </a:cubicBezTo>
                  <a:cubicBezTo>
                    <a:pt x="127" y="451"/>
                    <a:pt x="128" y="453"/>
                    <a:pt x="127" y="455"/>
                  </a:cubicBezTo>
                  <a:cubicBezTo>
                    <a:pt x="127" y="459"/>
                    <a:pt x="127" y="459"/>
                    <a:pt x="127" y="459"/>
                  </a:cubicBezTo>
                  <a:cubicBezTo>
                    <a:pt x="127" y="459"/>
                    <a:pt x="127" y="459"/>
                    <a:pt x="127" y="459"/>
                  </a:cubicBezTo>
                  <a:cubicBezTo>
                    <a:pt x="129" y="459"/>
                    <a:pt x="130" y="460"/>
                    <a:pt x="131" y="462"/>
                  </a:cubicBezTo>
                  <a:cubicBezTo>
                    <a:pt x="131" y="462"/>
                    <a:pt x="131" y="462"/>
                    <a:pt x="131" y="462"/>
                  </a:cubicBezTo>
                  <a:cubicBezTo>
                    <a:pt x="133" y="465"/>
                    <a:pt x="133" y="465"/>
                    <a:pt x="133" y="465"/>
                  </a:cubicBezTo>
                  <a:cubicBezTo>
                    <a:pt x="134" y="467"/>
                    <a:pt x="134" y="467"/>
                    <a:pt x="134" y="467"/>
                  </a:cubicBezTo>
                  <a:cubicBezTo>
                    <a:pt x="135" y="467"/>
                    <a:pt x="135" y="467"/>
                    <a:pt x="135" y="467"/>
                  </a:cubicBezTo>
                  <a:cubicBezTo>
                    <a:pt x="135" y="467"/>
                    <a:pt x="135" y="467"/>
                    <a:pt x="135" y="467"/>
                  </a:cubicBezTo>
                  <a:cubicBezTo>
                    <a:pt x="135" y="467"/>
                    <a:pt x="135" y="467"/>
                    <a:pt x="135" y="467"/>
                  </a:cubicBezTo>
                  <a:cubicBezTo>
                    <a:pt x="135" y="466"/>
                    <a:pt x="135" y="466"/>
                    <a:pt x="135" y="466"/>
                  </a:cubicBezTo>
                  <a:cubicBezTo>
                    <a:pt x="136" y="463"/>
                    <a:pt x="136" y="463"/>
                    <a:pt x="136" y="463"/>
                  </a:cubicBezTo>
                  <a:cubicBezTo>
                    <a:pt x="137" y="461"/>
                    <a:pt x="137" y="461"/>
                    <a:pt x="137" y="461"/>
                  </a:cubicBezTo>
                  <a:cubicBezTo>
                    <a:pt x="133" y="458"/>
                    <a:pt x="133" y="458"/>
                    <a:pt x="133" y="458"/>
                  </a:cubicBezTo>
                  <a:cubicBezTo>
                    <a:pt x="132" y="457"/>
                    <a:pt x="131" y="456"/>
                    <a:pt x="131" y="454"/>
                  </a:cubicBezTo>
                  <a:cubicBezTo>
                    <a:pt x="131" y="451"/>
                    <a:pt x="131" y="451"/>
                    <a:pt x="131" y="451"/>
                  </a:cubicBezTo>
                  <a:cubicBezTo>
                    <a:pt x="131" y="449"/>
                    <a:pt x="132" y="447"/>
                    <a:pt x="133" y="446"/>
                  </a:cubicBezTo>
                  <a:cubicBezTo>
                    <a:pt x="137" y="443"/>
                    <a:pt x="137" y="443"/>
                    <a:pt x="137" y="443"/>
                  </a:cubicBezTo>
                  <a:cubicBezTo>
                    <a:pt x="137" y="442"/>
                    <a:pt x="137" y="442"/>
                    <a:pt x="137" y="442"/>
                  </a:cubicBezTo>
                  <a:cubicBezTo>
                    <a:pt x="137" y="441"/>
                    <a:pt x="138" y="440"/>
                    <a:pt x="140" y="439"/>
                  </a:cubicBezTo>
                  <a:cubicBezTo>
                    <a:pt x="143" y="437"/>
                    <a:pt x="143" y="437"/>
                    <a:pt x="143" y="437"/>
                  </a:cubicBezTo>
                  <a:cubicBezTo>
                    <a:pt x="142" y="431"/>
                    <a:pt x="142" y="431"/>
                    <a:pt x="142" y="431"/>
                  </a:cubicBezTo>
                  <a:cubicBezTo>
                    <a:pt x="141" y="430"/>
                    <a:pt x="141" y="430"/>
                    <a:pt x="141" y="430"/>
                  </a:cubicBezTo>
                  <a:cubicBezTo>
                    <a:pt x="140" y="430"/>
                    <a:pt x="140" y="430"/>
                    <a:pt x="140" y="430"/>
                  </a:cubicBezTo>
                  <a:cubicBezTo>
                    <a:pt x="140" y="430"/>
                    <a:pt x="140" y="430"/>
                    <a:pt x="140" y="430"/>
                  </a:cubicBezTo>
                  <a:cubicBezTo>
                    <a:pt x="140" y="430"/>
                    <a:pt x="140" y="430"/>
                    <a:pt x="140" y="430"/>
                  </a:cubicBezTo>
                  <a:cubicBezTo>
                    <a:pt x="138" y="430"/>
                    <a:pt x="138" y="430"/>
                    <a:pt x="138" y="430"/>
                  </a:cubicBezTo>
                  <a:cubicBezTo>
                    <a:pt x="138" y="430"/>
                    <a:pt x="138" y="430"/>
                    <a:pt x="138" y="430"/>
                  </a:cubicBezTo>
                  <a:cubicBezTo>
                    <a:pt x="136" y="430"/>
                    <a:pt x="135" y="430"/>
                    <a:pt x="133" y="429"/>
                  </a:cubicBezTo>
                  <a:cubicBezTo>
                    <a:pt x="132" y="428"/>
                    <a:pt x="132" y="427"/>
                    <a:pt x="132" y="425"/>
                  </a:cubicBezTo>
                  <a:cubicBezTo>
                    <a:pt x="130" y="424"/>
                    <a:pt x="129" y="423"/>
                    <a:pt x="129" y="421"/>
                  </a:cubicBezTo>
                  <a:cubicBezTo>
                    <a:pt x="129" y="420"/>
                    <a:pt x="129" y="420"/>
                    <a:pt x="129" y="420"/>
                  </a:cubicBezTo>
                  <a:cubicBezTo>
                    <a:pt x="129" y="419"/>
                    <a:pt x="129" y="419"/>
                    <a:pt x="130" y="418"/>
                  </a:cubicBezTo>
                  <a:cubicBezTo>
                    <a:pt x="131" y="415"/>
                    <a:pt x="131" y="415"/>
                    <a:pt x="131" y="415"/>
                  </a:cubicBezTo>
                  <a:cubicBezTo>
                    <a:pt x="131" y="415"/>
                    <a:pt x="131" y="415"/>
                    <a:pt x="131" y="415"/>
                  </a:cubicBezTo>
                  <a:cubicBezTo>
                    <a:pt x="131" y="414"/>
                    <a:pt x="131" y="414"/>
                    <a:pt x="131" y="413"/>
                  </a:cubicBezTo>
                  <a:cubicBezTo>
                    <a:pt x="131" y="411"/>
                    <a:pt x="131" y="411"/>
                    <a:pt x="131" y="411"/>
                  </a:cubicBezTo>
                  <a:cubicBezTo>
                    <a:pt x="131" y="408"/>
                    <a:pt x="133" y="405"/>
                    <a:pt x="136" y="405"/>
                  </a:cubicBezTo>
                  <a:cubicBezTo>
                    <a:pt x="136" y="405"/>
                    <a:pt x="136" y="405"/>
                    <a:pt x="136" y="405"/>
                  </a:cubicBezTo>
                  <a:cubicBezTo>
                    <a:pt x="137" y="405"/>
                    <a:pt x="137" y="405"/>
                    <a:pt x="137" y="405"/>
                  </a:cubicBezTo>
                  <a:cubicBezTo>
                    <a:pt x="137" y="405"/>
                    <a:pt x="137" y="405"/>
                    <a:pt x="137" y="405"/>
                  </a:cubicBezTo>
                  <a:cubicBezTo>
                    <a:pt x="138" y="404"/>
                    <a:pt x="138" y="404"/>
                    <a:pt x="138" y="404"/>
                  </a:cubicBezTo>
                  <a:cubicBezTo>
                    <a:pt x="138" y="403"/>
                    <a:pt x="138" y="403"/>
                    <a:pt x="138" y="403"/>
                  </a:cubicBezTo>
                  <a:cubicBezTo>
                    <a:pt x="139" y="402"/>
                    <a:pt x="139" y="402"/>
                    <a:pt x="139" y="402"/>
                  </a:cubicBezTo>
                  <a:cubicBezTo>
                    <a:pt x="140" y="400"/>
                    <a:pt x="140" y="400"/>
                    <a:pt x="140" y="400"/>
                  </a:cubicBezTo>
                  <a:cubicBezTo>
                    <a:pt x="142" y="394"/>
                    <a:pt x="142" y="394"/>
                    <a:pt x="142" y="394"/>
                  </a:cubicBezTo>
                  <a:cubicBezTo>
                    <a:pt x="142" y="393"/>
                    <a:pt x="142" y="392"/>
                    <a:pt x="143" y="391"/>
                  </a:cubicBezTo>
                  <a:cubicBezTo>
                    <a:pt x="146" y="389"/>
                    <a:pt x="146" y="389"/>
                    <a:pt x="146" y="389"/>
                  </a:cubicBezTo>
                  <a:cubicBezTo>
                    <a:pt x="146" y="389"/>
                    <a:pt x="146" y="389"/>
                    <a:pt x="146" y="389"/>
                  </a:cubicBezTo>
                  <a:cubicBezTo>
                    <a:pt x="145" y="388"/>
                    <a:pt x="146" y="387"/>
                    <a:pt x="146" y="386"/>
                  </a:cubicBezTo>
                  <a:cubicBezTo>
                    <a:pt x="146" y="386"/>
                    <a:pt x="146" y="386"/>
                    <a:pt x="146" y="386"/>
                  </a:cubicBezTo>
                  <a:cubicBezTo>
                    <a:pt x="146" y="386"/>
                    <a:pt x="146" y="386"/>
                    <a:pt x="146" y="386"/>
                  </a:cubicBezTo>
                  <a:cubicBezTo>
                    <a:pt x="145" y="384"/>
                    <a:pt x="145" y="382"/>
                    <a:pt x="146" y="380"/>
                  </a:cubicBezTo>
                  <a:cubicBezTo>
                    <a:pt x="150" y="376"/>
                    <a:pt x="150" y="376"/>
                    <a:pt x="150" y="376"/>
                  </a:cubicBezTo>
                  <a:cubicBezTo>
                    <a:pt x="151" y="374"/>
                    <a:pt x="151" y="374"/>
                    <a:pt x="151" y="374"/>
                  </a:cubicBezTo>
                  <a:cubicBezTo>
                    <a:pt x="156" y="371"/>
                    <a:pt x="156" y="371"/>
                    <a:pt x="156" y="371"/>
                  </a:cubicBezTo>
                  <a:cubicBezTo>
                    <a:pt x="159" y="369"/>
                    <a:pt x="159" y="369"/>
                    <a:pt x="159" y="369"/>
                  </a:cubicBezTo>
                  <a:cubicBezTo>
                    <a:pt x="161" y="368"/>
                    <a:pt x="161" y="368"/>
                    <a:pt x="161" y="368"/>
                  </a:cubicBezTo>
                  <a:cubicBezTo>
                    <a:pt x="161" y="367"/>
                    <a:pt x="162" y="367"/>
                    <a:pt x="163" y="366"/>
                  </a:cubicBezTo>
                  <a:cubicBezTo>
                    <a:pt x="163" y="366"/>
                    <a:pt x="163" y="366"/>
                    <a:pt x="163" y="366"/>
                  </a:cubicBezTo>
                  <a:cubicBezTo>
                    <a:pt x="175" y="364"/>
                    <a:pt x="175" y="364"/>
                    <a:pt x="175" y="364"/>
                  </a:cubicBezTo>
                  <a:cubicBezTo>
                    <a:pt x="175" y="364"/>
                    <a:pt x="175" y="364"/>
                    <a:pt x="175" y="364"/>
                  </a:cubicBezTo>
                  <a:cubicBezTo>
                    <a:pt x="176" y="364"/>
                    <a:pt x="176" y="364"/>
                    <a:pt x="177" y="364"/>
                  </a:cubicBezTo>
                  <a:cubicBezTo>
                    <a:pt x="177" y="363"/>
                    <a:pt x="177" y="363"/>
                    <a:pt x="177" y="363"/>
                  </a:cubicBezTo>
                  <a:cubicBezTo>
                    <a:pt x="177" y="362"/>
                    <a:pt x="177" y="360"/>
                    <a:pt x="178" y="359"/>
                  </a:cubicBezTo>
                  <a:cubicBezTo>
                    <a:pt x="179" y="359"/>
                    <a:pt x="179" y="359"/>
                    <a:pt x="179" y="359"/>
                  </a:cubicBezTo>
                  <a:cubicBezTo>
                    <a:pt x="180" y="358"/>
                    <a:pt x="181" y="357"/>
                    <a:pt x="183" y="357"/>
                  </a:cubicBezTo>
                  <a:cubicBezTo>
                    <a:pt x="183" y="357"/>
                    <a:pt x="183" y="357"/>
                    <a:pt x="183" y="357"/>
                  </a:cubicBezTo>
                  <a:cubicBezTo>
                    <a:pt x="185" y="357"/>
                    <a:pt x="185" y="357"/>
                    <a:pt x="185" y="357"/>
                  </a:cubicBezTo>
                  <a:cubicBezTo>
                    <a:pt x="185" y="357"/>
                    <a:pt x="185" y="357"/>
                    <a:pt x="185" y="357"/>
                  </a:cubicBezTo>
                  <a:cubicBezTo>
                    <a:pt x="187" y="357"/>
                    <a:pt x="188" y="358"/>
                    <a:pt x="189" y="359"/>
                  </a:cubicBezTo>
                  <a:cubicBezTo>
                    <a:pt x="189" y="359"/>
                    <a:pt x="189" y="360"/>
                    <a:pt x="189" y="360"/>
                  </a:cubicBezTo>
                  <a:cubicBezTo>
                    <a:pt x="191" y="363"/>
                    <a:pt x="191" y="363"/>
                    <a:pt x="191" y="363"/>
                  </a:cubicBezTo>
                  <a:cubicBezTo>
                    <a:pt x="191" y="363"/>
                    <a:pt x="191" y="363"/>
                    <a:pt x="191" y="363"/>
                  </a:cubicBezTo>
                  <a:cubicBezTo>
                    <a:pt x="192" y="360"/>
                    <a:pt x="192" y="360"/>
                    <a:pt x="192" y="360"/>
                  </a:cubicBezTo>
                  <a:cubicBezTo>
                    <a:pt x="192" y="359"/>
                    <a:pt x="193" y="358"/>
                    <a:pt x="194" y="357"/>
                  </a:cubicBezTo>
                  <a:cubicBezTo>
                    <a:pt x="196" y="356"/>
                    <a:pt x="197" y="356"/>
                    <a:pt x="199" y="356"/>
                  </a:cubicBezTo>
                  <a:cubicBezTo>
                    <a:pt x="199" y="356"/>
                    <a:pt x="199" y="356"/>
                    <a:pt x="199" y="356"/>
                  </a:cubicBezTo>
                  <a:cubicBezTo>
                    <a:pt x="201" y="357"/>
                    <a:pt x="201" y="357"/>
                    <a:pt x="201" y="357"/>
                  </a:cubicBezTo>
                  <a:cubicBezTo>
                    <a:pt x="201" y="357"/>
                    <a:pt x="202" y="357"/>
                    <a:pt x="202" y="357"/>
                  </a:cubicBezTo>
                  <a:cubicBezTo>
                    <a:pt x="203" y="358"/>
                    <a:pt x="203" y="358"/>
                    <a:pt x="203" y="358"/>
                  </a:cubicBezTo>
                  <a:cubicBezTo>
                    <a:pt x="204" y="358"/>
                    <a:pt x="204" y="359"/>
                    <a:pt x="204" y="359"/>
                  </a:cubicBezTo>
                  <a:cubicBezTo>
                    <a:pt x="205" y="360"/>
                    <a:pt x="206" y="361"/>
                    <a:pt x="206" y="362"/>
                  </a:cubicBezTo>
                  <a:cubicBezTo>
                    <a:pt x="206" y="363"/>
                    <a:pt x="206" y="363"/>
                    <a:pt x="206" y="363"/>
                  </a:cubicBezTo>
                  <a:cubicBezTo>
                    <a:pt x="206" y="369"/>
                    <a:pt x="206" y="369"/>
                    <a:pt x="206" y="369"/>
                  </a:cubicBezTo>
                  <a:cubicBezTo>
                    <a:pt x="206" y="369"/>
                    <a:pt x="206" y="369"/>
                    <a:pt x="206" y="370"/>
                  </a:cubicBezTo>
                  <a:cubicBezTo>
                    <a:pt x="208" y="370"/>
                    <a:pt x="208" y="370"/>
                    <a:pt x="208" y="370"/>
                  </a:cubicBezTo>
                  <a:cubicBezTo>
                    <a:pt x="215" y="373"/>
                    <a:pt x="215" y="373"/>
                    <a:pt x="215" y="373"/>
                  </a:cubicBezTo>
                  <a:cubicBezTo>
                    <a:pt x="215" y="373"/>
                    <a:pt x="215" y="373"/>
                    <a:pt x="215" y="373"/>
                  </a:cubicBezTo>
                  <a:cubicBezTo>
                    <a:pt x="216" y="372"/>
                    <a:pt x="216" y="372"/>
                    <a:pt x="216" y="372"/>
                  </a:cubicBezTo>
                  <a:cubicBezTo>
                    <a:pt x="216" y="372"/>
                    <a:pt x="216" y="372"/>
                    <a:pt x="216" y="372"/>
                  </a:cubicBezTo>
                  <a:cubicBezTo>
                    <a:pt x="215" y="370"/>
                    <a:pt x="215" y="367"/>
                    <a:pt x="217" y="365"/>
                  </a:cubicBezTo>
                  <a:cubicBezTo>
                    <a:pt x="219" y="362"/>
                    <a:pt x="219" y="362"/>
                    <a:pt x="219" y="362"/>
                  </a:cubicBezTo>
                  <a:cubicBezTo>
                    <a:pt x="220" y="361"/>
                    <a:pt x="222" y="361"/>
                    <a:pt x="224" y="361"/>
                  </a:cubicBezTo>
                  <a:cubicBezTo>
                    <a:pt x="225" y="361"/>
                    <a:pt x="227" y="362"/>
                    <a:pt x="228" y="364"/>
                  </a:cubicBezTo>
                  <a:cubicBezTo>
                    <a:pt x="228" y="364"/>
                    <a:pt x="228" y="364"/>
                    <a:pt x="228" y="364"/>
                  </a:cubicBezTo>
                  <a:cubicBezTo>
                    <a:pt x="228" y="365"/>
                    <a:pt x="228" y="365"/>
                    <a:pt x="228" y="365"/>
                  </a:cubicBezTo>
                  <a:cubicBezTo>
                    <a:pt x="231" y="368"/>
                    <a:pt x="231" y="368"/>
                    <a:pt x="231" y="368"/>
                  </a:cubicBezTo>
                  <a:cubicBezTo>
                    <a:pt x="233" y="369"/>
                    <a:pt x="233" y="369"/>
                    <a:pt x="233" y="369"/>
                  </a:cubicBezTo>
                  <a:cubicBezTo>
                    <a:pt x="233" y="369"/>
                    <a:pt x="233" y="369"/>
                    <a:pt x="233" y="369"/>
                  </a:cubicBezTo>
                  <a:cubicBezTo>
                    <a:pt x="234" y="368"/>
                    <a:pt x="234" y="368"/>
                    <a:pt x="234" y="368"/>
                  </a:cubicBezTo>
                  <a:cubicBezTo>
                    <a:pt x="234" y="366"/>
                    <a:pt x="236" y="365"/>
                    <a:pt x="238" y="365"/>
                  </a:cubicBezTo>
                  <a:cubicBezTo>
                    <a:pt x="239" y="365"/>
                    <a:pt x="239" y="365"/>
                    <a:pt x="239" y="365"/>
                  </a:cubicBezTo>
                  <a:cubicBezTo>
                    <a:pt x="239" y="365"/>
                    <a:pt x="239" y="365"/>
                    <a:pt x="239" y="365"/>
                  </a:cubicBezTo>
                  <a:cubicBezTo>
                    <a:pt x="239" y="365"/>
                    <a:pt x="239" y="365"/>
                    <a:pt x="239" y="365"/>
                  </a:cubicBezTo>
                  <a:cubicBezTo>
                    <a:pt x="239" y="365"/>
                    <a:pt x="239" y="365"/>
                    <a:pt x="239" y="365"/>
                  </a:cubicBezTo>
                  <a:cubicBezTo>
                    <a:pt x="240" y="364"/>
                    <a:pt x="240" y="363"/>
                    <a:pt x="240" y="362"/>
                  </a:cubicBezTo>
                  <a:cubicBezTo>
                    <a:pt x="243" y="359"/>
                    <a:pt x="243" y="359"/>
                    <a:pt x="243" y="359"/>
                  </a:cubicBezTo>
                  <a:cubicBezTo>
                    <a:pt x="243" y="358"/>
                    <a:pt x="244" y="358"/>
                    <a:pt x="245" y="358"/>
                  </a:cubicBezTo>
                  <a:cubicBezTo>
                    <a:pt x="248" y="356"/>
                    <a:pt x="248" y="356"/>
                    <a:pt x="248" y="356"/>
                  </a:cubicBezTo>
                  <a:cubicBezTo>
                    <a:pt x="248" y="356"/>
                    <a:pt x="248" y="356"/>
                    <a:pt x="248" y="356"/>
                  </a:cubicBezTo>
                  <a:cubicBezTo>
                    <a:pt x="248" y="356"/>
                    <a:pt x="248" y="356"/>
                    <a:pt x="248" y="356"/>
                  </a:cubicBezTo>
                  <a:cubicBezTo>
                    <a:pt x="249" y="355"/>
                    <a:pt x="251" y="355"/>
                    <a:pt x="252" y="356"/>
                  </a:cubicBezTo>
                  <a:cubicBezTo>
                    <a:pt x="252" y="356"/>
                    <a:pt x="252" y="356"/>
                    <a:pt x="252" y="356"/>
                  </a:cubicBezTo>
                  <a:cubicBezTo>
                    <a:pt x="256" y="357"/>
                    <a:pt x="256" y="357"/>
                    <a:pt x="256" y="357"/>
                  </a:cubicBezTo>
                  <a:cubicBezTo>
                    <a:pt x="256" y="357"/>
                    <a:pt x="257" y="358"/>
                    <a:pt x="257" y="358"/>
                  </a:cubicBezTo>
                  <a:cubicBezTo>
                    <a:pt x="257" y="358"/>
                    <a:pt x="258" y="358"/>
                    <a:pt x="258" y="359"/>
                  </a:cubicBezTo>
                  <a:cubicBezTo>
                    <a:pt x="259" y="358"/>
                    <a:pt x="260" y="357"/>
                    <a:pt x="262" y="357"/>
                  </a:cubicBezTo>
                  <a:cubicBezTo>
                    <a:pt x="262" y="357"/>
                    <a:pt x="262" y="357"/>
                    <a:pt x="262" y="357"/>
                  </a:cubicBezTo>
                  <a:cubicBezTo>
                    <a:pt x="265" y="357"/>
                    <a:pt x="265" y="357"/>
                    <a:pt x="265" y="357"/>
                  </a:cubicBezTo>
                  <a:cubicBezTo>
                    <a:pt x="265" y="357"/>
                    <a:pt x="266" y="357"/>
                    <a:pt x="266" y="357"/>
                  </a:cubicBezTo>
                  <a:cubicBezTo>
                    <a:pt x="267" y="357"/>
                    <a:pt x="267" y="358"/>
                    <a:pt x="268" y="358"/>
                  </a:cubicBezTo>
                  <a:cubicBezTo>
                    <a:pt x="268" y="358"/>
                    <a:pt x="269" y="358"/>
                    <a:pt x="269" y="359"/>
                  </a:cubicBezTo>
                  <a:cubicBezTo>
                    <a:pt x="275" y="365"/>
                    <a:pt x="275" y="365"/>
                    <a:pt x="275" y="365"/>
                  </a:cubicBezTo>
                  <a:cubicBezTo>
                    <a:pt x="276" y="365"/>
                    <a:pt x="276" y="366"/>
                    <a:pt x="276" y="367"/>
                  </a:cubicBezTo>
                  <a:cubicBezTo>
                    <a:pt x="278" y="371"/>
                    <a:pt x="278" y="371"/>
                    <a:pt x="278" y="371"/>
                  </a:cubicBezTo>
                  <a:cubicBezTo>
                    <a:pt x="278" y="372"/>
                    <a:pt x="278" y="373"/>
                    <a:pt x="278" y="374"/>
                  </a:cubicBezTo>
                  <a:cubicBezTo>
                    <a:pt x="279" y="374"/>
                    <a:pt x="279" y="375"/>
                    <a:pt x="279" y="375"/>
                  </a:cubicBezTo>
                  <a:cubicBezTo>
                    <a:pt x="279" y="375"/>
                    <a:pt x="279" y="375"/>
                    <a:pt x="279" y="375"/>
                  </a:cubicBezTo>
                  <a:cubicBezTo>
                    <a:pt x="280" y="376"/>
                    <a:pt x="280" y="376"/>
                    <a:pt x="280" y="377"/>
                  </a:cubicBezTo>
                  <a:cubicBezTo>
                    <a:pt x="281" y="378"/>
                    <a:pt x="281" y="378"/>
                    <a:pt x="281" y="378"/>
                  </a:cubicBezTo>
                  <a:cubicBezTo>
                    <a:pt x="282" y="378"/>
                    <a:pt x="282" y="378"/>
                    <a:pt x="282" y="378"/>
                  </a:cubicBezTo>
                  <a:cubicBezTo>
                    <a:pt x="283" y="378"/>
                    <a:pt x="283" y="378"/>
                    <a:pt x="283" y="378"/>
                  </a:cubicBezTo>
                  <a:cubicBezTo>
                    <a:pt x="285" y="378"/>
                    <a:pt x="287" y="379"/>
                    <a:pt x="288" y="381"/>
                  </a:cubicBezTo>
                  <a:cubicBezTo>
                    <a:pt x="288" y="381"/>
                    <a:pt x="288" y="381"/>
                    <a:pt x="288" y="381"/>
                  </a:cubicBezTo>
                  <a:cubicBezTo>
                    <a:pt x="289" y="383"/>
                    <a:pt x="289" y="383"/>
                    <a:pt x="289" y="383"/>
                  </a:cubicBezTo>
                  <a:cubicBezTo>
                    <a:pt x="289" y="383"/>
                    <a:pt x="289" y="383"/>
                    <a:pt x="289" y="383"/>
                  </a:cubicBezTo>
                  <a:cubicBezTo>
                    <a:pt x="290" y="383"/>
                    <a:pt x="290" y="383"/>
                    <a:pt x="290" y="383"/>
                  </a:cubicBezTo>
                  <a:cubicBezTo>
                    <a:pt x="293" y="380"/>
                    <a:pt x="293" y="380"/>
                    <a:pt x="293" y="380"/>
                  </a:cubicBezTo>
                  <a:cubicBezTo>
                    <a:pt x="294" y="379"/>
                    <a:pt x="295" y="379"/>
                    <a:pt x="296" y="379"/>
                  </a:cubicBezTo>
                  <a:cubicBezTo>
                    <a:pt x="296" y="379"/>
                    <a:pt x="296" y="379"/>
                    <a:pt x="296" y="379"/>
                  </a:cubicBezTo>
                  <a:cubicBezTo>
                    <a:pt x="299" y="379"/>
                    <a:pt x="299" y="379"/>
                    <a:pt x="299" y="379"/>
                  </a:cubicBezTo>
                  <a:cubicBezTo>
                    <a:pt x="299" y="379"/>
                    <a:pt x="299" y="379"/>
                    <a:pt x="299" y="379"/>
                  </a:cubicBezTo>
                  <a:cubicBezTo>
                    <a:pt x="301" y="379"/>
                    <a:pt x="302" y="380"/>
                    <a:pt x="303" y="381"/>
                  </a:cubicBezTo>
                  <a:cubicBezTo>
                    <a:pt x="303" y="381"/>
                    <a:pt x="303" y="381"/>
                    <a:pt x="303" y="381"/>
                  </a:cubicBezTo>
                  <a:cubicBezTo>
                    <a:pt x="304" y="382"/>
                    <a:pt x="304" y="382"/>
                    <a:pt x="304" y="382"/>
                  </a:cubicBezTo>
                  <a:cubicBezTo>
                    <a:pt x="307" y="381"/>
                    <a:pt x="307" y="381"/>
                    <a:pt x="307" y="381"/>
                  </a:cubicBezTo>
                  <a:cubicBezTo>
                    <a:pt x="307" y="381"/>
                    <a:pt x="307" y="381"/>
                    <a:pt x="307" y="381"/>
                  </a:cubicBezTo>
                  <a:cubicBezTo>
                    <a:pt x="308" y="381"/>
                    <a:pt x="308" y="381"/>
                    <a:pt x="308" y="381"/>
                  </a:cubicBezTo>
                  <a:cubicBezTo>
                    <a:pt x="309" y="381"/>
                    <a:pt x="309" y="381"/>
                    <a:pt x="309" y="382"/>
                  </a:cubicBezTo>
                  <a:cubicBezTo>
                    <a:pt x="315" y="384"/>
                    <a:pt x="315" y="384"/>
                    <a:pt x="315" y="384"/>
                  </a:cubicBezTo>
                  <a:cubicBezTo>
                    <a:pt x="316" y="384"/>
                    <a:pt x="316" y="385"/>
                    <a:pt x="317" y="385"/>
                  </a:cubicBezTo>
                  <a:cubicBezTo>
                    <a:pt x="320" y="389"/>
                    <a:pt x="320" y="389"/>
                    <a:pt x="320" y="389"/>
                  </a:cubicBezTo>
                  <a:cubicBezTo>
                    <a:pt x="325" y="391"/>
                    <a:pt x="325" y="391"/>
                    <a:pt x="325" y="391"/>
                  </a:cubicBezTo>
                  <a:cubicBezTo>
                    <a:pt x="325" y="391"/>
                    <a:pt x="326" y="391"/>
                    <a:pt x="326" y="391"/>
                  </a:cubicBezTo>
                  <a:cubicBezTo>
                    <a:pt x="327" y="392"/>
                    <a:pt x="328" y="392"/>
                    <a:pt x="328" y="393"/>
                  </a:cubicBezTo>
                  <a:cubicBezTo>
                    <a:pt x="328" y="393"/>
                    <a:pt x="329" y="393"/>
                    <a:pt x="329" y="393"/>
                  </a:cubicBezTo>
                  <a:cubicBezTo>
                    <a:pt x="329" y="393"/>
                    <a:pt x="330" y="394"/>
                    <a:pt x="330" y="394"/>
                  </a:cubicBezTo>
                  <a:cubicBezTo>
                    <a:pt x="334" y="396"/>
                    <a:pt x="334" y="396"/>
                    <a:pt x="334" y="396"/>
                  </a:cubicBezTo>
                  <a:cubicBezTo>
                    <a:pt x="334" y="396"/>
                    <a:pt x="334" y="396"/>
                    <a:pt x="334" y="396"/>
                  </a:cubicBezTo>
                  <a:cubicBezTo>
                    <a:pt x="338" y="394"/>
                    <a:pt x="338" y="394"/>
                    <a:pt x="338" y="394"/>
                  </a:cubicBezTo>
                  <a:cubicBezTo>
                    <a:pt x="339" y="393"/>
                    <a:pt x="341" y="393"/>
                    <a:pt x="343" y="393"/>
                  </a:cubicBezTo>
                  <a:cubicBezTo>
                    <a:pt x="343" y="393"/>
                    <a:pt x="343" y="393"/>
                    <a:pt x="343" y="393"/>
                  </a:cubicBezTo>
                  <a:cubicBezTo>
                    <a:pt x="347" y="395"/>
                    <a:pt x="347" y="395"/>
                    <a:pt x="347" y="395"/>
                  </a:cubicBezTo>
                  <a:cubicBezTo>
                    <a:pt x="347" y="395"/>
                    <a:pt x="348" y="395"/>
                    <a:pt x="348" y="396"/>
                  </a:cubicBezTo>
                  <a:cubicBezTo>
                    <a:pt x="348" y="396"/>
                    <a:pt x="349" y="396"/>
                    <a:pt x="349" y="397"/>
                  </a:cubicBezTo>
                  <a:cubicBezTo>
                    <a:pt x="349" y="397"/>
                    <a:pt x="350" y="398"/>
                    <a:pt x="350" y="398"/>
                  </a:cubicBezTo>
                  <a:cubicBezTo>
                    <a:pt x="351" y="402"/>
                    <a:pt x="351" y="402"/>
                    <a:pt x="351" y="402"/>
                  </a:cubicBezTo>
                  <a:cubicBezTo>
                    <a:pt x="353" y="404"/>
                    <a:pt x="353" y="404"/>
                    <a:pt x="353" y="404"/>
                  </a:cubicBezTo>
                  <a:cubicBezTo>
                    <a:pt x="354" y="405"/>
                    <a:pt x="354" y="405"/>
                    <a:pt x="354" y="405"/>
                  </a:cubicBezTo>
                  <a:cubicBezTo>
                    <a:pt x="355" y="405"/>
                    <a:pt x="355" y="405"/>
                    <a:pt x="355" y="405"/>
                  </a:cubicBezTo>
                  <a:cubicBezTo>
                    <a:pt x="355" y="405"/>
                    <a:pt x="355" y="405"/>
                    <a:pt x="355" y="405"/>
                  </a:cubicBezTo>
                  <a:cubicBezTo>
                    <a:pt x="355" y="405"/>
                    <a:pt x="356" y="405"/>
                    <a:pt x="356" y="405"/>
                  </a:cubicBezTo>
                  <a:cubicBezTo>
                    <a:pt x="367" y="411"/>
                    <a:pt x="367" y="411"/>
                    <a:pt x="367" y="411"/>
                  </a:cubicBezTo>
                  <a:cubicBezTo>
                    <a:pt x="367" y="411"/>
                    <a:pt x="367" y="411"/>
                    <a:pt x="367" y="411"/>
                  </a:cubicBezTo>
                  <a:cubicBezTo>
                    <a:pt x="376" y="411"/>
                    <a:pt x="376" y="411"/>
                    <a:pt x="376" y="411"/>
                  </a:cubicBezTo>
                  <a:cubicBezTo>
                    <a:pt x="381" y="408"/>
                    <a:pt x="381" y="408"/>
                    <a:pt x="381" y="408"/>
                  </a:cubicBezTo>
                  <a:cubicBezTo>
                    <a:pt x="382" y="405"/>
                    <a:pt x="382" y="405"/>
                    <a:pt x="382" y="405"/>
                  </a:cubicBezTo>
                  <a:cubicBezTo>
                    <a:pt x="382" y="404"/>
                    <a:pt x="383" y="404"/>
                    <a:pt x="383" y="404"/>
                  </a:cubicBezTo>
                  <a:cubicBezTo>
                    <a:pt x="390" y="395"/>
                    <a:pt x="390" y="395"/>
                    <a:pt x="390" y="395"/>
                  </a:cubicBezTo>
                  <a:cubicBezTo>
                    <a:pt x="391" y="394"/>
                    <a:pt x="393" y="393"/>
                    <a:pt x="394" y="393"/>
                  </a:cubicBezTo>
                  <a:cubicBezTo>
                    <a:pt x="395" y="393"/>
                    <a:pt x="396" y="393"/>
                    <a:pt x="397" y="394"/>
                  </a:cubicBezTo>
                  <a:cubicBezTo>
                    <a:pt x="398" y="393"/>
                    <a:pt x="400" y="392"/>
                    <a:pt x="401" y="392"/>
                  </a:cubicBezTo>
                  <a:cubicBezTo>
                    <a:pt x="401" y="392"/>
                    <a:pt x="401" y="392"/>
                    <a:pt x="401" y="392"/>
                  </a:cubicBezTo>
                  <a:cubicBezTo>
                    <a:pt x="403" y="392"/>
                    <a:pt x="403" y="392"/>
                    <a:pt x="403" y="392"/>
                  </a:cubicBezTo>
                  <a:cubicBezTo>
                    <a:pt x="404" y="392"/>
                    <a:pt x="404" y="392"/>
                    <a:pt x="404" y="392"/>
                  </a:cubicBezTo>
                  <a:cubicBezTo>
                    <a:pt x="406" y="392"/>
                    <a:pt x="407" y="393"/>
                    <a:pt x="408" y="395"/>
                  </a:cubicBezTo>
                  <a:cubicBezTo>
                    <a:pt x="408" y="395"/>
                    <a:pt x="408" y="395"/>
                    <a:pt x="408" y="395"/>
                  </a:cubicBezTo>
                  <a:cubicBezTo>
                    <a:pt x="412" y="402"/>
                    <a:pt x="412" y="402"/>
                    <a:pt x="412" y="402"/>
                  </a:cubicBezTo>
                  <a:cubicBezTo>
                    <a:pt x="412" y="403"/>
                    <a:pt x="412" y="403"/>
                    <a:pt x="412" y="403"/>
                  </a:cubicBezTo>
                  <a:cubicBezTo>
                    <a:pt x="412" y="403"/>
                    <a:pt x="412" y="403"/>
                    <a:pt x="412" y="404"/>
                  </a:cubicBezTo>
                  <a:cubicBezTo>
                    <a:pt x="412" y="404"/>
                    <a:pt x="412" y="404"/>
                    <a:pt x="412" y="404"/>
                  </a:cubicBezTo>
                  <a:cubicBezTo>
                    <a:pt x="412" y="404"/>
                    <a:pt x="412" y="404"/>
                    <a:pt x="412" y="404"/>
                  </a:cubicBezTo>
                  <a:cubicBezTo>
                    <a:pt x="415" y="404"/>
                    <a:pt x="415" y="404"/>
                    <a:pt x="415" y="404"/>
                  </a:cubicBezTo>
                  <a:cubicBezTo>
                    <a:pt x="417" y="405"/>
                    <a:pt x="417" y="405"/>
                    <a:pt x="417" y="405"/>
                  </a:cubicBezTo>
                  <a:cubicBezTo>
                    <a:pt x="417" y="405"/>
                    <a:pt x="417" y="405"/>
                    <a:pt x="418" y="405"/>
                  </a:cubicBezTo>
                  <a:cubicBezTo>
                    <a:pt x="418" y="405"/>
                    <a:pt x="418" y="405"/>
                    <a:pt x="418" y="405"/>
                  </a:cubicBezTo>
                  <a:cubicBezTo>
                    <a:pt x="418" y="405"/>
                    <a:pt x="418" y="405"/>
                    <a:pt x="418" y="405"/>
                  </a:cubicBezTo>
                  <a:cubicBezTo>
                    <a:pt x="418" y="405"/>
                    <a:pt x="418" y="405"/>
                    <a:pt x="418" y="405"/>
                  </a:cubicBezTo>
                  <a:cubicBezTo>
                    <a:pt x="420" y="404"/>
                    <a:pt x="421" y="405"/>
                    <a:pt x="422" y="405"/>
                  </a:cubicBezTo>
                  <a:cubicBezTo>
                    <a:pt x="423" y="405"/>
                    <a:pt x="423" y="405"/>
                    <a:pt x="423" y="405"/>
                  </a:cubicBezTo>
                  <a:cubicBezTo>
                    <a:pt x="425" y="407"/>
                    <a:pt x="425" y="407"/>
                    <a:pt x="425" y="407"/>
                  </a:cubicBezTo>
                  <a:cubicBezTo>
                    <a:pt x="426" y="407"/>
                    <a:pt x="426" y="407"/>
                    <a:pt x="426" y="407"/>
                  </a:cubicBezTo>
                  <a:cubicBezTo>
                    <a:pt x="428" y="407"/>
                    <a:pt x="428" y="407"/>
                    <a:pt x="428" y="407"/>
                  </a:cubicBezTo>
                  <a:cubicBezTo>
                    <a:pt x="428" y="407"/>
                    <a:pt x="428" y="407"/>
                    <a:pt x="428" y="407"/>
                  </a:cubicBezTo>
                  <a:cubicBezTo>
                    <a:pt x="428" y="407"/>
                    <a:pt x="428" y="407"/>
                    <a:pt x="428" y="407"/>
                  </a:cubicBezTo>
                  <a:cubicBezTo>
                    <a:pt x="429" y="407"/>
                    <a:pt x="431" y="408"/>
                    <a:pt x="431" y="408"/>
                  </a:cubicBezTo>
                  <a:cubicBezTo>
                    <a:pt x="431" y="408"/>
                    <a:pt x="431" y="408"/>
                    <a:pt x="431" y="408"/>
                  </a:cubicBezTo>
                  <a:cubicBezTo>
                    <a:pt x="432" y="409"/>
                    <a:pt x="432" y="409"/>
                    <a:pt x="432" y="409"/>
                  </a:cubicBezTo>
                  <a:cubicBezTo>
                    <a:pt x="432" y="409"/>
                    <a:pt x="432" y="409"/>
                    <a:pt x="432" y="409"/>
                  </a:cubicBezTo>
                  <a:cubicBezTo>
                    <a:pt x="432" y="409"/>
                    <a:pt x="432" y="409"/>
                    <a:pt x="432" y="409"/>
                  </a:cubicBezTo>
                  <a:cubicBezTo>
                    <a:pt x="433" y="409"/>
                    <a:pt x="433" y="409"/>
                    <a:pt x="433" y="409"/>
                  </a:cubicBezTo>
                  <a:cubicBezTo>
                    <a:pt x="433" y="408"/>
                    <a:pt x="434" y="408"/>
                    <a:pt x="434" y="408"/>
                  </a:cubicBezTo>
                  <a:cubicBezTo>
                    <a:pt x="435" y="408"/>
                    <a:pt x="436" y="408"/>
                    <a:pt x="437" y="408"/>
                  </a:cubicBezTo>
                  <a:cubicBezTo>
                    <a:pt x="437" y="408"/>
                    <a:pt x="437" y="408"/>
                    <a:pt x="437" y="408"/>
                  </a:cubicBezTo>
                  <a:cubicBezTo>
                    <a:pt x="440" y="408"/>
                    <a:pt x="440" y="408"/>
                    <a:pt x="440" y="408"/>
                  </a:cubicBezTo>
                  <a:cubicBezTo>
                    <a:pt x="440" y="408"/>
                    <a:pt x="440" y="408"/>
                    <a:pt x="440" y="408"/>
                  </a:cubicBezTo>
                  <a:cubicBezTo>
                    <a:pt x="440" y="407"/>
                    <a:pt x="441" y="406"/>
                    <a:pt x="442" y="406"/>
                  </a:cubicBezTo>
                  <a:cubicBezTo>
                    <a:pt x="446" y="404"/>
                    <a:pt x="446" y="404"/>
                    <a:pt x="446" y="404"/>
                  </a:cubicBezTo>
                  <a:cubicBezTo>
                    <a:pt x="450" y="401"/>
                    <a:pt x="450" y="401"/>
                    <a:pt x="450" y="401"/>
                  </a:cubicBezTo>
                  <a:cubicBezTo>
                    <a:pt x="451" y="400"/>
                    <a:pt x="453" y="400"/>
                    <a:pt x="454" y="400"/>
                  </a:cubicBezTo>
                  <a:cubicBezTo>
                    <a:pt x="455" y="400"/>
                    <a:pt x="455" y="400"/>
                    <a:pt x="455" y="400"/>
                  </a:cubicBezTo>
                  <a:cubicBezTo>
                    <a:pt x="462" y="401"/>
                    <a:pt x="462" y="401"/>
                    <a:pt x="462" y="401"/>
                  </a:cubicBezTo>
                  <a:cubicBezTo>
                    <a:pt x="462" y="401"/>
                    <a:pt x="462" y="401"/>
                    <a:pt x="462" y="401"/>
                  </a:cubicBezTo>
                  <a:cubicBezTo>
                    <a:pt x="462" y="401"/>
                    <a:pt x="462" y="401"/>
                    <a:pt x="462" y="401"/>
                  </a:cubicBezTo>
                  <a:cubicBezTo>
                    <a:pt x="463" y="400"/>
                    <a:pt x="464" y="399"/>
                    <a:pt x="466" y="399"/>
                  </a:cubicBezTo>
                  <a:cubicBezTo>
                    <a:pt x="466" y="399"/>
                    <a:pt x="466" y="399"/>
                    <a:pt x="466" y="399"/>
                  </a:cubicBezTo>
                  <a:cubicBezTo>
                    <a:pt x="470" y="399"/>
                    <a:pt x="470" y="399"/>
                    <a:pt x="470" y="399"/>
                  </a:cubicBezTo>
                  <a:cubicBezTo>
                    <a:pt x="472" y="400"/>
                    <a:pt x="472" y="400"/>
                    <a:pt x="472" y="400"/>
                  </a:cubicBezTo>
                  <a:cubicBezTo>
                    <a:pt x="478" y="402"/>
                    <a:pt x="478" y="402"/>
                    <a:pt x="478" y="402"/>
                  </a:cubicBezTo>
                  <a:cubicBezTo>
                    <a:pt x="478" y="402"/>
                    <a:pt x="478" y="402"/>
                    <a:pt x="479" y="403"/>
                  </a:cubicBezTo>
                  <a:cubicBezTo>
                    <a:pt x="481" y="404"/>
                    <a:pt x="481" y="404"/>
                    <a:pt x="481" y="404"/>
                  </a:cubicBezTo>
                  <a:cubicBezTo>
                    <a:pt x="481" y="404"/>
                    <a:pt x="481" y="404"/>
                    <a:pt x="481" y="404"/>
                  </a:cubicBezTo>
                  <a:cubicBezTo>
                    <a:pt x="481" y="404"/>
                    <a:pt x="482" y="404"/>
                    <a:pt x="482" y="404"/>
                  </a:cubicBezTo>
                  <a:cubicBezTo>
                    <a:pt x="483" y="404"/>
                    <a:pt x="483" y="404"/>
                    <a:pt x="483" y="404"/>
                  </a:cubicBezTo>
                  <a:cubicBezTo>
                    <a:pt x="492" y="404"/>
                    <a:pt x="492" y="404"/>
                    <a:pt x="492" y="404"/>
                  </a:cubicBezTo>
                  <a:cubicBezTo>
                    <a:pt x="492" y="404"/>
                    <a:pt x="492" y="404"/>
                    <a:pt x="492" y="404"/>
                  </a:cubicBezTo>
                  <a:cubicBezTo>
                    <a:pt x="497" y="402"/>
                    <a:pt x="497" y="402"/>
                    <a:pt x="497" y="402"/>
                  </a:cubicBezTo>
                  <a:cubicBezTo>
                    <a:pt x="498" y="401"/>
                    <a:pt x="500" y="401"/>
                    <a:pt x="501" y="402"/>
                  </a:cubicBezTo>
                  <a:cubicBezTo>
                    <a:pt x="502" y="401"/>
                    <a:pt x="503" y="400"/>
                    <a:pt x="505" y="400"/>
                  </a:cubicBezTo>
                  <a:cubicBezTo>
                    <a:pt x="506" y="400"/>
                    <a:pt x="506" y="400"/>
                    <a:pt x="506" y="400"/>
                  </a:cubicBezTo>
                  <a:cubicBezTo>
                    <a:pt x="507" y="400"/>
                    <a:pt x="507" y="400"/>
                    <a:pt x="507" y="400"/>
                  </a:cubicBezTo>
                  <a:cubicBezTo>
                    <a:pt x="507" y="400"/>
                    <a:pt x="507" y="400"/>
                    <a:pt x="507" y="400"/>
                  </a:cubicBezTo>
                  <a:cubicBezTo>
                    <a:pt x="507" y="400"/>
                    <a:pt x="507" y="400"/>
                    <a:pt x="508" y="400"/>
                  </a:cubicBezTo>
                  <a:cubicBezTo>
                    <a:pt x="509" y="399"/>
                    <a:pt x="509" y="399"/>
                    <a:pt x="510" y="399"/>
                  </a:cubicBezTo>
                  <a:cubicBezTo>
                    <a:pt x="506" y="397"/>
                    <a:pt x="506" y="397"/>
                    <a:pt x="506" y="397"/>
                  </a:cubicBezTo>
                  <a:lnTo>
                    <a:pt x="505" y="397"/>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7B2D1EB4-C2AE-4636-89D6-8667DA0C090E}"/>
                </a:ext>
              </a:extLst>
            </p:cNvPr>
            <p:cNvSpPr>
              <a:spLocks/>
            </p:cNvSpPr>
            <p:nvPr/>
          </p:nvSpPr>
          <p:spPr bwMode="auto">
            <a:xfrm>
              <a:off x="2830319" y="1786426"/>
              <a:ext cx="10869" cy="6521"/>
            </a:xfrm>
            <a:custGeom>
              <a:avLst/>
              <a:gdLst>
                <a:gd name="T0" fmla="*/ 1 w 5"/>
                <a:gd name="T1" fmla="*/ 0 h 3"/>
                <a:gd name="T2" fmla="*/ 0 w 5"/>
                <a:gd name="T3" fmla="*/ 0 h 3"/>
                <a:gd name="T4" fmla="*/ 0 w 5"/>
                <a:gd name="T5" fmla="*/ 0 h 3"/>
                <a:gd name="T6" fmla="*/ 3 w 5"/>
                <a:gd name="T7" fmla="*/ 3 h 3"/>
                <a:gd name="T8" fmla="*/ 5 w 5"/>
                <a:gd name="T9" fmla="*/ 3 h 3"/>
                <a:gd name="T10" fmla="*/ 5 w 5"/>
                <a:gd name="T11" fmla="*/ 3 h 3"/>
                <a:gd name="T12" fmla="*/ 3 w 5"/>
                <a:gd name="T13" fmla="*/ 3 h 3"/>
                <a:gd name="T14" fmla="*/ 1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1" y="0"/>
                  </a:moveTo>
                  <a:cubicBezTo>
                    <a:pt x="0" y="0"/>
                    <a:pt x="0" y="0"/>
                    <a:pt x="0" y="0"/>
                  </a:cubicBezTo>
                  <a:cubicBezTo>
                    <a:pt x="0" y="0"/>
                    <a:pt x="0" y="0"/>
                    <a:pt x="0" y="0"/>
                  </a:cubicBezTo>
                  <a:cubicBezTo>
                    <a:pt x="3" y="3"/>
                    <a:pt x="3" y="3"/>
                    <a:pt x="3" y="3"/>
                  </a:cubicBezTo>
                  <a:cubicBezTo>
                    <a:pt x="5" y="3"/>
                    <a:pt x="5" y="3"/>
                    <a:pt x="5" y="3"/>
                  </a:cubicBezTo>
                  <a:cubicBezTo>
                    <a:pt x="5" y="3"/>
                    <a:pt x="5" y="3"/>
                    <a:pt x="5" y="3"/>
                  </a:cubicBezTo>
                  <a:cubicBezTo>
                    <a:pt x="3" y="3"/>
                    <a:pt x="3" y="3"/>
                    <a:pt x="3" y="3"/>
                  </a:cubicBezTo>
                  <a:lnTo>
                    <a:pt x="1"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829423AE-2603-4512-8EAD-AE718C7F0BE3}"/>
                </a:ext>
              </a:extLst>
            </p:cNvPr>
            <p:cNvSpPr>
              <a:spLocks/>
            </p:cNvSpPr>
            <p:nvPr/>
          </p:nvSpPr>
          <p:spPr bwMode="auto">
            <a:xfrm>
              <a:off x="2786839" y="1769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4B8DE071-985E-4EA5-87A7-27F80D9A770D}"/>
                </a:ext>
              </a:extLst>
            </p:cNvPr>
            <p:cNvSpPr>
              <a:spLocks/>
            </p:cNvSpPr>
            <p:nvPr/>
          </p:nvSpPr>
          <p:spPr bwMode="auto">
            <a:xfrm>
              <a:off x="2686836" y="1764685"/>
              <a:ext cx="15217" cy="4348"/>
            </a:xfrm>
            <a:custGeom>
              <a:avLst/>
              <a:gdLst>
                <a:gd name="T0" fmla="*/ 0 w 10"/>
                <a:gd name="T1" fmla="*/ 0 h 2"/>
                <a:gd name="T2" fmla="*/ 0 w 10"/>
                <a:gd name="T3" fmla="*/ 0 h 2"/>
                <a:gd name="T4" fmla="*/ 7 w 10"/>
                <a:gd name="T5" fmla="*/ 2 h 2"/>
                <a:gd name="T6" fmla="*/ 10 w 10"/>
                <a:gd name="T7" fmla="*/ 2 h 2"/>
                <a:gd name="T8" fmla="*/ 10 w 10"/>
                <a:gd name="T9" fmla="*/ 2 h 2"/>
                <a:gd name="T10" fmla="*/ 9 w 10"/>
                <a:gd name="T11" fmla="*/ 2 h 2"/>
                <a:gd name="T12" fmla="*/ 0 w 1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0" y="0"/>
                  </a:moveTo>
                  <a:lnTo>
                    <a:pt x="0" y="0"/>
                  </a:lnTo>
                  <a:lnTo>
                    <a:pt x="7" y="2"/>
                  </a:lnTo>
                  <a:lnTo>
                    <a:pt x="10" y="2"/>
                  </a:lnTo>
                  <a:lnTo>
                    <a:pt x="10" y="2"/>
                  </a:lnTo>
                  <a:lnTo>
                    <a:pt x="9" y="2"/>
                  </a:ln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DB462ABF-1D68-445E-BA40-485078EDFF64}"/>
                </a:ext>
              </a:extLst>
            </p:cNvPr>
            <p:cNvSpPr>
              <a:spLocks/>
            </p:cNvSpPr>
            <p:nvPr/>
          </p:nvSpPr>
          <p:spPr bwMode="auto">
            <a:xfrm>
              <a:off x="2749881" y="1760337"/>
              <a:ext cx="30436" cy="4348"/>
            </a:xfrm>
            <a:custGeom>
              <a:avLst/>
              <a:gdLst>
                <a:gd name="T0" fmla="*/ 9 w 15"/>
                <a:gd name="T1" fmla="*/ 2 h 3"/>
                <a:gd name="T2" fmla="*/ 5 w 15"/>
                <a:gd name="T3" fmla="*/ 1 h 3"/>
                <a:gd name="T4" fmla="*/ 0 w 15"/>
                <a:gd name="T5" fmla="*/ 0 h 3"/>
                <a:gd name="T6" fmla="*/ 0 w 15"/>
                <a:gd name="T7" fmla="*/ 0 h 3"/>
                <a:gd name="T8" fmla="*/ 0 w 15"/>
                <a:gd name="T9" fmla="*/ 0 h 3"/>
                <a:gd name="T10" fmla="*/ 4 w 15"/>
                <a:gd name="T11" fmla="*/ 1 h 3"/>
                <a:gd name="T12" fmla="*/ 5 w 15"/>
                <a:gd name="T13" fmla="*/ 1 h 3"/>
                <a:gd name="T14" fmla="*/ 9 w 15"/>
                <a:gd name="T15" fmla="*/ 2 h 3"/>
                <a:gd name="T16" fmla="*/ 15 w 15"/>
                <a:gd name="T17" fmla="*/ 2 h 3"/>
                <a:gd name="T18" fmla="*/ 15 w 15"/>
                <a:gd name="T19" fmla="*/ 3 h 3"/>
                <a:gd name="T20" fmla="*/ 15 w 15"/>
                <a:gd name="T21" fmla="*/ 2 h 3"/>
                <a:gd name="T22" fmla="*/ 9 w 15"/>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
                  <a:moveTo>
                    <a:pt x="9" y="2"/>
                  </a:moveTo>
                  <a:cubicBezTo>
                    <a:pt x="5" y="1"/>
                    <a:pt x="5" y="1"/>
                    <a:pt x="5" y="1"/>
                  </a:cubicBezTo>
                  <a:cubicBezTo>
                    <a:pt x="0" y="0"/>
                    <a:pt x="0" y="0"/>
                    <a:pt x="0" y="0"/>
                  </a:cubicBezTo>
                  <a:cubicBezTo>
                    <a:pt x="0" y="0"/>
                    <a:pt x="0" y="0"/>
                    <a:pt x="0" y="0"/>
                  </a:cubicBezTo>
                  <a:cubicBezTo>
                    <a:pt x="0" y="0"/>
                    <a:pt x="0" y="0"/>
                    <a:pt x="0" y="0"/>
                  </a:cubicBezTo>
                  <a:cubicBezTo>
                    <a:pt x="4" y="1"/>
                    <a:pt x="4" y="1"/>
                    <a:pt x="4" y="1"/>
                  </a:cubicBezTo>
                  <a:cubicBezTo>
                    <a:pt x="4" y="1"/>
                    <a:pt x="4" y="1"/>
                    <a:pt x="5" y="1"/>
                  </a:cubicBezTo>
                  <a:cubicBezTo>
                    <a:pt x="9" y="2"/>
                    <a:pt x="9" y="2"/>
                    <a:pt x="9" y="2"/>
                  </a:cubicBezTo>
                  <a:cubicBezTo>
                    <a:pt x="15" y="2"/>
                    <a:pt x="15" y="2"/>
                    <a:pt x="15" y="2"/>
                  </a:cubicBezTo>
                  <a:cubicBezTo>
                    <a:pt x="15" y="2"/>
                    <a:pt x="15" y="3"/>
                    <a:pt x="15" y="3"/>
                  </a:cubicBezTo>
                  <a:cubicBezTo>
                    <a:pt x="15" y="2"/>
                    <a:pt x="15" y="2"/>
                    <a:pt x="15" y="2"/>
                  </a:cubicBezTo>
                  <a:lnTo>
                    <a:pt x="9" y="2"/>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BAD59BC4-C5A7-42D8-8792-B9E788E7175D}"/>
                </a:ext>
              </a:extLst>
            </p:cNvPr>
            <p:cNvSpPr>
              <a:spLocks/>
            </p:cNvSpPr>
            <p:nvPr/>
          </p:nvSpPr>
          <p:spPr bwMode="auto">
            <a:xfrm>
              <a:off x="2878147" y="1803818"/>
              <a:ext cx="15217" cy="26088"/>
            </a:xfrm>
            <a:custGeom>
              <a:avLst/>
              <a:gdLst>
                <a:gd name="T0" fmla="*/ 1 w 7"/>
                <a:gd name="T1" fmla="*/ 12 h 13"/>
                <a:gd name="T2" fmla="*/ 1 w 7"/>
                <a:gd name="T3" fmla="*/ 12 h 13"/>
                <a:gd name="T4" fmla="*/ 1 w 7"/>
                <a:gd name="T5" fmla="*/ 9 h 13"/>
                <a:gd name="T6" fmla="*/ 1 w 7"/>
                <a:gd name="T7" fmla="*/ 7 h 13"/>
                <a:gd name="T8" fmla="*/ 1 w 7"/>
                <a:gd name="T9" fmla="*/ 4 h 13"/>
                <a:gd name="T10" fmla="*/ 2 w 7"/>
                <a:gd name="T11" fmla="*/ 1 h 13"/>
                <a:gd name="T12" fmla="*/ 2 w 7"/>
                <a:gd name="T13" fmla="*/ 0 h 13"/>
                <a:gd name="T14" fmla="*/ 1 w 7"/>
                <a:gd name="T15" fmla="*/ 1 h 13"/>
                <a:gd name="T16" fmla="*/ 0 w 7"/>
                <a:gd name="T17" fmla="*/ 4 h 13"/>
                <a:gd name="T18" fmla="*/ 1 w 7"/>
                <a:gd name="T19" fmla="*/ 7 h 13"/>
                <a:gd name="T20" fmla="*/ 1 w 7"/>
                <a:gd name="T21" fmla="*/ 9 h 13"/>
                <a:gd name="T22" fmla="*/ 0 w 7"/>
                <a:gd name="T23" fmla="*/ 12 h 13"/>
                <a:gd name="T24" fmla="*/ 0 w 7"/>
                <a:gd name="T25" fmla="*/ 12 h 13"/>
                <a:gd name="T26" fmla="*/ 7 w 7"/>
                <a:gd name="T27" fmla="*/ 13 h 13"/>
                <a:gd name="T28" fmla="*/ 7 w 7"/>
                <a:gd name="T29" fmla="*/ 13 h 13"/>
                <a:gd name="T30" fmla="*/ 7 w 7"/>
                <a:gd name="T31" fmla="*/ 13 h 13"/>
                <a:gd name="T32" fmla="*/ 1 w 7"/>
                <a:gd name="T3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3">
                  <a:moveTo>
                    <a:pt x="1" y="12"/>
                  </a:moveTo>
                  <a:cubicBezTo>
                    <a:pt x="1" y="12"/>
                    <a:pt x="1" y="12"/>
                    <a:pt x="1" y="12"/>
                  </a:cubicBezTo>
                  <a:cubicBezTo>
                    <a:pt x="1" y="9"/>
                    <a:pt x="1" y="9"/>
                    <a:pt x="1" y="9"/>
                  </a:cubicBezTo>
                  <a:cubicBezTo>
                    <a:pt x="1" y="7"/>
                    <a:pt x="1" y="7"/>
                    <a:pt x="1" y="7"/>
                  </a:cubicBezTo>
                  <a:cubicBezTo>
                    <a:pt x="1" y="4"/>
                    <a:pt x="1" y="4"/>
                    <a:pt x="1" y="4"/>
                  </a:cubicBezTo>
                  <a:cubicBezTo>
                    <a:pt x="2" y="1"/>
                    <a:pt x="2" y="1"/>
                    <a:pt x="2" y="1"/>
                  </a:cubicBezTo>
                  <a:cubicBezTo>
                    <a:pt x="2" y="0"/>
                    <a:pt x="2" y="0"/>
                    <a:pt x="2" y="0"/>
                  </a:cubicBezTo>
                  <a:cubicBezTo>
                    <a:pt x="2" y="0"/>
                    <a:pt x="1" y="1"/>
                    <a:pt x="1" y="1"/>
                  </a:cubicBezTo>
                  <a:cubicBezTo>
                    <a:pt x="0" y="4"/>
                    <a:pt x="0" y="4"/>
                    <a:pt x="0" y="4"/>
                  </a:cubicBezTo>
                  <a:cubicBezTo>
                    <a:pt x="1" y="7"/>
                    <a:pt x="1" y="7"/>
                    <a:pt x="1" y="7"/>
                  </a:cubicBezTo>
                  <a:cubicBezTo>
                    <a:pt x="1" y="9"/>
                    <a:pt x="1" y="9"/>
                    <a:pt x="1" y="9"/>
                  </a:cubicBezTo>
                  <a:cubicBezTo>
                    <a:pt x="0" y="12"/>
                    <a:pt x="0" y="12"/>
                    <a:pt x="0" y="12"/>
                  </a:cubicBezTo>
                  <a:cubicBezTo>
                    <a:pt x="0" y="12"/>
                    <a:pt x="0" y="12"/>
                    <a:pt x="0" y="12"/>
                  </a:cubicBezTo>
                  <a:cubicBezTo>
                    <a:pt x="7" y="13"/>
                    <a:pt x="7" y="13"/>
                    <a:pt x="7" y="13"/>
                  </a:cubicBezTo>
                  <a:cubicBezTo>
                    <a:pt x="7" y="13"/>
                    <a:pt x="7" y="13"/>
                    <a:pt x="7" y="13"/>
                  </a:cubicBezTo>
                  <a:cubicBezTo>
                    <a:pt x="7" y="13"/>
                    <a:pt x="7" y="13"/>
                    <a:pt x="7" y="13"/>
                  </a:cubicBezTo>
                  <a:lnTo>
                    <a:pt x="1" y="12"/>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29AC4C2F-F02B-4AB3-9096-C15CC97602C7}"/>
                </a:ext>
              </a:extLst>
            </p:cNvPr>
            <p:cNvSpPr>
              <a:spLocks/>
            </p:cNvSpPr>
            <p:nvPr/>
          </p:nvSpPr>
          <p:spPr bwMode="auto">
            <a:xfrm>
              <a:off x="2871624" y="1786426"/>
              <a:ext cx="8696" cy="10869"/>
            </a:xfrm>
            <a:custGeom>
              <a:avLst/>
              <a:gdLst>
                <a:gd name="T0" fmla="*/ 4 w 4"/>
                <a:gd name="T1" fmla="*/ 5 h 5"/>
                <a:gd name="T2" fmla="*/ 4 w 4"/>
                <a:gd name="T3" fmla="*/ 4 h 5"/>
                <a:gd name="T4" fmla="*/ 1 w 4"/>
                <a:gd name="T5" fmla="*/ 0 h 5"/>
                <a:gd name="T6" fmla="*/ 0 w 4"/>
                <a:gd name="T7" fmla="*/ 0 h 5"/>
                <a:gd name="T8" fmla="*/ 0 w 4"/>
                <a:gd name="T9" fmla="*/ 0 h 5"/>
                <a:gd name="T10" fmla="*/ 3 w 4"/>
                <a:gd name="T11" fmla="*/ 4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4" y="4"/>
                    <a:pt x="4" y="4"/>
                    <a:pt x="4" y="4"/>
                  </a:cubicBezTo>
                  <a:cubicBezTo>
                    <a:pt x="1" y="0"/>
                    <a:pt x="1" y="0"/>
                    <a:pt x="1" y="0"/>
                  </a:cubicBezTo>
                  <a:cubicBezTo>
                    <a:pt x="0" y="0"/>
                    <a:pt x="0" y="0"/>
                    <a:pt x="0" y="0"/>
                  </a:cubicBezTo>
                  <a:cubicBezTo>
                    <a:pt x="0" y="0"/>
                    <a:pt x="0" y="0"/>
                    <a:pt x="0" y="0"/>
                  </a:cubicBezTo>
                  <a:cubicBezTo>
                    <a:pt x="3" y="4"/>
                    <a:pt x="3" y="4"/>
                    <a:pt x="3" y="4"/>
                  </a:cubicBezTo>
                  <a:cubicBezTo>
                    <a:pt x="4" y="4"/>
                    <a:pt x="4" y="4"/>
                    <a:pt x="4" y="5"/>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F5A90689-18C6-42DC-AFBB-ED2D28CEB8BC}"/>
                </a:ext>
              </a:extLst>
            </p:cNvPr>
            <p:cNvSpPr>
              <a:spLocks/>
            </p:cNvSpPr>
            <p:nvPr/>
          </p:nvSpPr>
          <p:spPr bwMode="auto">
            <a:xfrm>
              <a:off x="2815100" y="1786426"/>
              <a:ext cx="0" cy="2173"/>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4FD699F5-CA82-4043-8DC9-E63901EAAFBE}"/>
                </a:ext>
              </a:extLst>
            </p:cNvPr>
            <p:cNvSpPr>
              <a:spLocks/>
            </p:cNvSpPr>
            <p:nvPr/>
          </p:nvSpPr>
          <p:spPr bwMode="auto">
            <a:xfrm>
              <a:off x="2554222" y="1786426"/>
              <a:ext cx="26088" cy="0"/>
            </a:xfrm>
            <a:custGeom>
              <a:avLst/>
              <a:gdLst>
                <a:gd name="T0" fmla="*/ 0 w 13"/>
                <a:gd name="T1" fmla="*/ 0 w 13"/>
                <a:gd name="T2" fmla="*/ 13 w 13"/>
                <a:gd name="T3" fmla="*/ 13 w 13"/>
                <a:gd name="T4" fmla="*/ 13 w 13"/>
                <a:gd name="T5" fmla="*/ 0 w 13"/>
              </a:gdLst>
              <a:ahLst/>
              <a:cxnLst>
                <a:cxn ang="0">
                  <a:pos x="T0" y="0"/>
                </a:cxn>
                <a:cxn ang="0">
                  <a:pos x="T1" y="0"/>
                </a:cxn>
                <a:cxn ang="0">
                  <a:pos x="T2" y="0"/>
                </a:cxn>
                <a:cxn ang="0">
                  <a:pos x="T3" y="0"/>
                </a:cxn>
                <a:cxn ang="0">
                  <a:pos x="T4" y="0"/>
                </a:cxn>
                <a:cxn ang="0">
                  <a:pos x="T5" y="0"/>
                </a:cxn>
              </a:cxnLst>
              <a:rect l="0" t="0" r="r" b="b"/>
              <a:pathLst>
                <a:path w="13">
                  <a:moveTo>
                    <a:pt x="0" y="0"/>
                  </a:moveTo>
                  <a:cubicBezTo>
                    <a:pt x="0" y="0"/>
                    <a:pt x="0" y="0"/>
                    <a:pt x="0" y="0"/>
                  </a:cubicBezTo>
                  <a:cubicBezTo>
                    <a:pt x="13" y="0"/>
                    <a:pt x="13" y="0"/>
                    <a:pt x="13" y="0"/>
                  </a:cubicBezTo>
                  <a:cubicBezTo>
                    <a:pt x="13" y="0"/>
                    <a:pt x="13" y="0"/>
                    <a:pt x="13" y="0"/>
                  </a:cubicBezTo>
                  <a:cubicBezTo>
                    <a:pt x="13" y="0"/>
                    <a:pt x="13" y="0"/>
                    <a:pt x="13" y="0"/>
                  </a:cubicBez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3D07AB0B-9359-49CD-A196-0BECBA1DD9ED}"/>
                </a:ext>
              </a:extLst>
            </p:cNvPr>
            <p:cNvSpPr>
              <a:spLocks/>
            </p:cNvSpPr>
            <p:nvPr/>
          </p:nvSpPr>
          <p:spPr bwMode="auto">
            <a:xfrm>
              <a:off x="2584658" y="1786426"/>
              <a:ext cx="26088" cy="13044"/>
            </a:xfrm>
            <a:custGeom>
              <a:avLst/>
              <a:gdLst>
                <a:gd name="T0" fmla="*/ 1 w 12"/>
                <a:gd name="T1" fmla="*/ 0 h 7"/>
                <a:gd name="T2" fmla="*/ 0 w 12"/>
                <a:gd name="T3" fmla="*/ 0 h 7"/>
                <a:gd name="T4" fmla="*/ 1 w 12"/>
                <a:gd name="T5" fmla="*/ 0 h 7"/>
                <a:gd name="T6" fmla="*/ 4 w 12"/>
                <a:gd name="T7" fmla="*/ 3 h 7"/>
                <a:gd name="T8" fmla="*/ 11 w 12"/>
                <a:gd name="T9" fmla="*/ 7 h 7"/>
                <a:gd name="T10" fmla="*/ 12 w 12"/>
                <a:gd name="T11" fmla="*/ 7 h 7"/>
                <a:gd name="T12" fmla="*/ 12 w 12"/>
                <a:gd name="T13" fmla="*/ 7 h 7"/>
                <a:gd name="T14" fmla="*/ 1 w 1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 y="0"/>
                  </a:moveTo>
                  <a:cubicBezTo>
                    <a:pt x="0" y="0"/>
                    <a:pt x="0" y="0"/>
                    <a:pt x="0" y="0"/>
                  </a:cubicBezTo>
                  <a:cubicBezTo>
                    <a:pt x="0" y="0"/>
                    <a:pt x="0" y="0"/>
                    <a:pt x="1" y="0"/>
                  </a:cubicBezTo>
                  <a:cubicBezTo>
                    <a:pt x="4" y="3"/>
                    <a:pt x="4" y="3"/>
                    <a:pt x="4" y="3"/>
                  </a:cubicBezTo>
                  <a:cubicBezTo>
                    <a:pt x="11" y="7"/>
                    <a:pt x="11" y="7"/>
                    <a:pt x="11" y="7"/>
                  </a:cubicBezTo>
                  <a:cubicBezTo>
                    <a:pt x="11" y="7"/>
                    <a:pt x="12" y="7"/>
                    <a:pt x="12" y="7"/>
                  </a:cubicBezTo>
                  <a:cubicBezTo>
                    <a:pt x="12" y="7"/>
                    <a:pt x="12" y="7"/>
                    <a:pt x="12" y="7"/>
                  </a:cubicBezTo>
                  <a:lnTo>
                    <a:pt x="1"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64209751-6E9C-411A-8DCB-A4C75ECD0F8A}"/>
                </a:ext>
              </a:extLst>
            </p:cNvPr>
            <p:cNvSpPr>
              <a:spLocks/>
            </p:cNvSpPr>
            <p:nvPr/>
          </p:nvSpPr>
          <p:spPr bwMode="auto">
            <a:xfrm>
              <a:off x="2612921" y="1805991"/>
              <a:ext cx="4348" cy="4348"/>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68524142-7ACC-4B34-94E5-6EDBAE123AE8}"/>
                </a:ext>
              </a:extLst>
            </p:cNvPr>
            <p:cNvSpPr>
              <a:spLocks/>
            </p:cNvSpPr>
            <p:nvPr/>
          </p:nvSpPr>
          <p:spPr bwMode="auto">
            <a:xfrm>
              <a:off x="3062935" y="1358143"/>
              <a:ext cx="13044" cy="4348"/>
            </a:xfrm>
            <a:custGeom>
              <a:avLst/>
              <a:gdLst>
                <a:gd name="T0" fmla="*/ 1 w 6"/>
                <a:gd name="T1" fmla="*/ 0 h 1"/>
                <a:gd name="T2" fmla="*/ 0 w 6"/>
                <a:gd name="T3" fmla="*/ 0 h 1"/>
                <a:gd name="T4" fmla="*/ 1 w 6"/>
                <a:gd name="T5" fmla="*/ 1 h 1"/>
                <a:gd name="T6" fmla="*/ 4 w 6"/>
                <a:gd name="T7" fmla="*/ 1 h 1"/>
                <a:gd name="T8" fmla="*/ 6 w 6"/>
                <a:gd name="T9" fmla="*/ 0 h 1"/>
                <a:gd name="T10" fmla="*/ 4 w 6"/>
                <a:gd name="T11" fmla="*/ 0 h 1"/>
                <a:gd name="T12" fmla="*/ 1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1" y="0"/>
                  </a:moveTo>
                  <a:cubicBezTo>
                    <a:pt x="1" y="0"/>
                    <a:pt x="0" y="0"/>
                    <a:pt x="0" y="0"/>
                  </a:cubicBezTo>
                  <a:cubicBezTo>
                    <a:pt x="1" y="1"/>
                    <a:pt x="1" y="1"/>
                    <a:pt x="1" y="1"/>
                  </a:cubicBezTo>
                  <a:cubicBezTo>
                    <a:pt x="4" y="1"/>
                    <a:pt x="4" y="1"/>
                    <a:pt x="4" y="1"/>
                  </a:cubicBezTo>
                  <a:cubicBezTo>
                    <a:pt x="6" y="0"/>
                    <a:pt x="6" y="0"/>
                    <a:pt x="6" y="0"/>
                  </a:cubicBezTo>
                  <a:cubicBezTo>
                    <a:pt x="5" y="0"/>
                    <a:pt x="4" y="0"/>
                    <a:pt x="4" y="0"/>
                  </a:cubicBezTo>
                  <a:lnTo>
                    <a:pt x="1"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75E64BE9-1712-47B9-A96D-E560BFADF51F}"/>
                </a:ext>
              </a:extLst>
            </p:cNvPr>
            <p:cNvSpPr>
              <a:spLocks/>
            </p:cNvSpPr>
            <p:nvPr/>
          </p:nvSpPr>
          <p:spPr bwMode="auto">
            <a:xfrm>
              <a:off x="2997715" y="1364665"/>
              <a:ext cx="6523" cy="8696"/>
            </a:xfrm>
            <a:custGeom>
              <a:avLst/>
              <a:gdLst>
                <a:gd name="T0" fmla="*/ 0 w 4"/>
                <a:gd name="T1" fmla="*/ 0 h 4"/>
                <a:gd name="T2" fmla="*/ 1 w 4"/>
                <a:gd name="T3" fmla="*/ 0 h 4"/>
                <a:gd name="T4" fmla="*/ 3 w 4"/>
                <a:gd name="T5" fmla="*/ 4 h 4"/>
                <a:gd name="T6" fmla="*/ 4 w 4"/>
                <a:gd name="T7" fmla="*/ 4 h 4"/>
                <a:gd name="T8" fmla="*/ 3 w 4"/>
                <a:gd name="T9" fmla="*/ 3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0"/>
                    <a:pt x="1" y="0"/>
                    <a:pt x="1" y="0"/>
                  </a:cubicBezTo>
                  <a:cubicBezTo>
                    <a:pt x="3" y="4"/>
                    <a:pt x="3" y="4"/>
                    <a:pt x="3" y="4"/>
                  </a:cubicBezTo>
                  <a:cubicBezTo>
                    <a:pt x="4" y="4"/>
                    <a:pt x="4" y="4"/>
                    <a:pt x="4" y="4"/>
                  </a:cubicBezTo>
                  <a:cubicBezTo>
                    <a:pt x="3" y="3"/>
                    <a:pt x="3" y="3"/>
                    <a:pt x="3" y="3"/>
                  </a:cubicBez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7FDAFC7C-9822-4194-9E48-02BFB4D59BE4}"/>
                </a:ext>
              </a:extLst>
            </p:cNvPr>
            <p:cNvSpPr>
              <a:spLocks/>
            </p:cNvSpPr>
            <p:nvPr/>
          </p:nvSpPr>
          <p:spPr bwMode="auto">
            <a:xfrm>
              <a:off x="2995542" y="1358143"/>
              <a:ext cx="2173" cy="4348"/>
            </a:xfrm>
            <a:custGeom>
              <a:avLst/>
              <a:gdLst>
                <a:gd name="T0" fmla="*/ 0 w 1"/>
                <a:gd name="T1" fmla="*/ 0 h 1"/>
                <a:gd name="T2" fmla="*/ 0 w 1"/>
                <a:gd name="T3" fmla="*/ 0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1"/>
                    <a:pt x="1" y="1"/>
                    <a:pt x="1" y="1"/>
                  </a:cubicBezTo>
                  <a:cubicBezTo>
                    <a:pt x="1" y="1"/>
                    <a:pt x="0" y="1"/>
                    <a:pt x="0" y="0"/>
                  </a:cubicBezTo>
                  <a:cubicBezTo>
                    <a:pt x="0" y="0"/>
                    <a:pt x="0" y="0"/>
                    <a:pt x="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ACAA977E-0132-48D0-A5B1-20AB5623AA42}"/>
                </a:ext>
              </a:extLst>
            </p:cNvPr>
            <p:cNvSpPr>
              <a:spLocks/>
            </p:cNvSpPr>
            <p:nvPr/>
          </p:nvSpPr>
          <p:spPr bwMode="auto">
            <a:xfrm>
              <a:off x="3080327" y="1351621"/>
              <a:ext cx="0" cy="4348"/>
            </a:xfrm>
            <a:custGeom>
              <a:avLst/>
              <a:gdLst>
                <a:gd name="T0" fmla="*/ 0 w 1"/>
                <a:gd name="T1" fmla="*/ 2 h 2"/>
                <a:gd name="T2" fmla="*/ 1 w 1"/>
                <a:gd name="T3" fmla="*/ 1 h 2"/>
                <a:gd name="T4" fmla="*/ 1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1"/>
                    <a:pt x="1" y="1"/>
                    <a:pt x="1" y="1"/>
                  </a:cubicBezTo>
                  <a:cubicBezTo>
                    <a:pt x="1" y="1"/>
                    <a:pt x="1" y="1"/>
                    <a:pt x="1" y="1"/>
                  </a:cubicBezTo>
                  <a:cubicBezTo>
                    <a:pt x="1" y="1"/>
                    <a:pt x="1" y="0"/>
                    <a:pt x="1" y="0"/>
                  </a:cubicBezTo>
                  <a:cubicBezTo>
                    <a:pt x="1" y="1"/>
                    <a:pt x="1" y="1"/>
                    <a:pt x="0" y="2"/>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670C60FE-0F16-4197-9192-5B8F65DD7B40}"/>
                </a:ext>
              </a:extLst>
            </p:cNvPr>
            <p:cNvSpPr>
              <a:spLocks/>
            </p:cNvSpPr>
            <p:nvPr/>
          </p:nvSpPr>
          <p:spPr bwMode="auto">
            <a:xfrm>
              <a:off x="2960758" y="1347273"/>
              <a:ext cx="26088" cy="17392"/>
            </a:xfrm>
            <a:custGeom>
              <a:avLst/>
              <a:gdLst>
                <a:gd name="T0" fmla="*/ 8 w 12"/>
                <a:gd name="T1" fmla="*/ 6 h 8"/>
                <a:gd name="T2" fmla="*/ 8 w 12"/>
                <a:gd name="T3" fmla="*/ 7 h 8"/>
                <a:gd name="T4" fmla="*/ 9 w 12"/>
                <a:gd name="T5" fmla="*/ 7 h 8"/>
                <a:gd name="T6" fmla="*/ 11 w 12"/>
                <a:gd name="T7" fmla="*/ 8 h 8"/>
                <a:gd name="T8" fmla="*/ 12 w 12"/>
                <a:gd name="T9" fmla="*/ 7 h 8"/>
                <a:gd name="T10" fmla="*/ 11 w 12"/>
                <a:gd name="T11" fmla="*/ 7 h 8"/>
                <a:gd name="T12" fmla="*/ 9 w 12"/>
                <a:gd name="T13" fmla="*/ 6 h 8"/>
                <a:gd name="T14" fmla="*/ 8 w 12"/>
                <a:gd name="T15" fmla="*/ 6 h 8"/>
                <a:gd name="T16" fmla="*/ 5 w 12"/>
                <a:gd name="T17" fmla="*/ 5 h 8"/>
                <a:gd name="T18" fmla="*/ 2 w 12"/>
                <a:gd name="T19" fmla="*/ 3 h 8"/>
                <a:gd name="T20" fmla="*/ 0 w 12"/>
                <a:gd name="T21" fmla="*/ 0 h 8"/>
                <a:gd name="T22" fmla="*/ 0 w 12"/>
                <a:gd name="T23" fmla="*/ 1 h 8"/>
                <a:gd name="T24" fmla="*/ 2 w 12"/>
                <a:gd name="T25" fmla="*/ 4 h 8"/>
                <a:gd name="T26" fmla="*/ 7 w 12"/>
                <a:gd name="T27" fmla="*/ 6 h 8"/>
                <a:gd name="T28" fmla="*/ 8 w 12"/>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8">
                  <a:moveTo>
                    <a:pt x="8" y="6"/>
                  </a:moveTo>
                  <a:cubicBezTo>
                    <a:pt x="8" y="7"/>
                    <a:pt x="8" y="7"/>
                    <a:pt x="8" y="7"/>
                  </a:cubicBezTo>
                  <a:cubicBezTo>
                    <a:pt x="9" y="7"/>
                    <a:pt x="9" y="7"/>
                    <a:pt x="9" y="7"/>
                  </a:cubicBezTo>
                  <a:cubicBezTo>
                    <a:pt x="11" y="8"/>
                    <a:pt x="11" y="8"/>
                    <a:pt x="11" y="8"/>
                  </a:cubicBezTo>
                  <a:cubicBezTo>
                    <a:pt x="12" y="7"/>
                    <a:pt x="12" y="7"/>
                    <a:pt x="12" y="7"/>
                  </a:cubicBezTo>
                  <a:cubicBezTo>
                    <a:pt x="12" y="7"/>
                    <a:pt x="11" y="7"/>
                    <a:pt x="11" y="7"/>
                  </a:cubicBezTo>
                  <a:cubicBezTo>
                    <a:pt x="9" y="6"/>
                    <a:pt x="9" y="6"/>
                    <a:pt x="9" y="6"/>
                  </a:cubicBezTo>
                  <a:cubicBezTo>
                    <a:pt x="8" y="6"/>
                    <a:pt x="8" y="6"/>
                    <a:pt x="8" y="6"/>
                  </a:cubicBezTo>
                  <a:cubicBezTo>
                    <a:pt x="7" y="6"/>
                    <a:pt x="6" y="6"/>
                    <a:pt x="5" y="5"/>
                  </a:cubicBezTo>
                  <a:cubicBezTo>
                    <a:pt x="4" y="5"/>
                    <a:pt x="3" y="4"/>
                    <a:pt x="2" y="3"/>
                  </a:cubicBezTo>
                  <a:cubicBezTo>
                    <a:pt x="0" y="0"/>
                    <a:pt x="0" y="0"/>
                    <a:pt x="0" y="0"/>
                  </a:cubicBezTo>
                  <a:cubicBezTo>
                    <a:pt x="0" y="1"/>
                    <a:pt x="0" y="1"/>
                    <a:pt x="0" y="1"/>
                  </a:cubicBezTo>
                  <a:cubicBezTo>
                    <a:pt x="2" y="4"/>
                    <a:pt x="2" y="4"/>
                    <a:pt x="2" y="4"/>
                  </a:cubicBezTo>
                  <a:cubicBezTo>
                    <a:pt x="7" y="6"/>
                    <a:pt x="7" y="6"/>
                    <a:pt x="7" y="6"/>
                  </a:cubicBezTo>
                  <a:lnTo>
                    <a:pt x="8" y="6"/>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B496AB78-2F8F-457C-A588-DA148A490D2D}"/>
                </a:ext>
              </a:extLst>
            </p:cNvPr>
            <p:cNvSpPr>
              <a:spLocks/>
            </p:cNvSpPr>
            <p:nvPr/>
          </p:nvSpPr>
          <p:spPr bwMode="auto">
            <a:xfrm>
              <a:off x="2910756" y="1164655"/>
              <a:ext cx="8696" cy="2173"/>
            </a:xfrm>
            <a:custGeom>
              <a:avLst/>
              <a:gdLst>
                <a:gd name="T0" fmla="*/ 4 w 4"/>
                <a:gd name="T1" fmla="*/ 0 h 1"/>
                <a:gd name="T2" fmla="*/ 0 w 4"/>
                <a:gd name="T3" fmla="*/ 0 h 1"/>
                <a:gd name="T4" fmla="*/ 0 w 4"/>
                <a:gd name="T5" fmla="*/ 0 h 1"/>
                <a:gd name="T6" fmla="*/ 1 w 4"/>
                <a:gd name="T7" fmla="*/ 0 h 1"/>
                <a:gd name="T8" fmla="*/ 4 w 4"/>
                <a:gd name="T9" fmla="*/ 1 h 1"/>
                <a:gd name="T10" fmla="*/ 4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4" y="0"/>
                  </a:moveTo>
                  <a:cubicBezTo>
                    <a:pt x="0" y="0"/>
                    <a:pt x="0" y="0"/>
                    <a:pt x="0" y="0"/>
                  </a:cubicBezTo>
                  <a:cubicBezTo>
                    <a:pt x="0" y="0"/>
                    <a:pt x="0" y="0"/>
                    <a:pt x="0" y="0"/>
                  </a:cubicBezTo>
                  <a:cubicBezTo>
                    <a:pt x="1" y="0"/>
                    <a:pt x="1" y="0"/>
                    <a:pt x="1" y="0"/>
                  </a:cubicBezTo>
                  <a:cubicBezTo>
                    <a:pt x="4" y="1"/>
                    <a:pt x="4" y="1"/>
                    <a:pt x="4" y="1"/>
                  </a:cubicBezTo>
                  <a:lnTo>
                    <a:pt x="4"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86BC6AC0-AE9F-40E8-AB30-DBDC3C6F3D9B}"/>
                </a:ext>
              </a:extLst>
            </p:cNvPr>
            <p:cNvSpPr>
              <a:spLocks/>
            </p:cNvSpPr>
            <p:nvPr/>
          </p:nvSpPr>
          <p:spPr bwMode="auto">
            <a:xfrm>
              <a:off x="2947714" y="1321185"/>
              <a:ext cx="4348" cy="2173"/>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1"/>
                  </a:ln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27619A5C-44DF-428B-A9D5-3CDC0F584C66}"/>
                </a:ext>
              </a:extLst>
            </p:cNvPr>
            <p:cNvSpPr>
              <a:spLocks/>
            </p:cNvSpPr>
            <p:nvPr/>
          </p:nvSpPr>
          <p:spPr bwMode="auto">
            <a:xfrm>
              <a:off x="2880320" y="1142915"/>
              <a:ext cx="23915" cy="15217"/>
            </a:xfrm>
            <a:custGeom>
              <a:avLst/>
              <a:gdLst>
                <a:gd name="T0" fmla="*/ 7 w 11"/>
                <a:gd name="T1" fmla="*/ 5 h 7"/>
                <a:gd name="T2" fmla="*/ 1 w 11"/>
                <a:gd name="T3" fmla="*/ 1 h 7"/>
                <a:gd name="T4" fmla="*/ 0 w 11"/>
                <a:gd name="T5" fmla="*/ 0 h 7"/>
                <a:gd name="T6" fmla="*/ 0 w 11"/>
                <a:gd name="T7" fmla="*/ 0 h 7"/>
                <a:gd name="T8" fmla="*/ 2 w 11"/>
                <a:gd name="T9" fmla="*/ 2 h 7"/>
                <a:gd name="T10" fmla="*/ 7 w 11"/>
                <a:gd name="T11" fmla="*/ 6 h 7"/>
                <a:gd name="T12" fmla="*/ 11 w 11"/>
                <a:gd name="T13" fmla="*/ 7 h 7"/>
                <a:gd name="T14" fmla="*/ 11 w 11"/>
                <a:gd name="T15" fmla="*/ 6 h 7"/>
                <a:gd name="T16" fmla="*/ 7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7" y="5"/>
                  </a:moveTo>
                  <a:cubicBezTo>
                    <a:pt x="1" y="1"/>
                    <a:pt x="1" y="1"/>
                    <a:pt x="1" y="1"/>
                  </a:cubicBezTo>
                  <a:cubicBezTo>
                    <a:pt x="0" y="0"/>
                    <a:pt x="0" y="0"/>
                    <a:pt x="0" y="0"/>
                  </a:cubicBezTo>
                  <a:cubicBezTo>
                    <a:pt x="0" y="0"/>
                    <a:pt x="0" y="0"/>
                    <a:pt x="0" y="0"/>
                  </a:cubicBezTo>
                  <a:cubicBezTo>
                    <a:pt x="2" y="2"/>
                    <a:pt x="2" y="2"/>
                    <a:pt x="2" y="2"/>
                  </a:cubicBezTo>
                  <a:cubicBezTo>
                    <a:pt x="7" y="6"/>
                    <a:pt x="7" y="6"/>
                    <a:pt x="7" y="6"/>
                  </a:cubicBezTo>
                  <a:cubicBezTo>
                    <a:pt x="11" y="7"/>
                    <a:pt x="11" y="7"/>
                    <a:pt x="11" y="7"/>
                  </a:cubicBezTo>
                  <a:cubicBezTo>
                    <a:pt x="11" y="7"/>
                    <a:pt x="11" y="7"/>
                    <a:pt x="11" y="6"/>
                  </a:cubicBezTo>
                  <a:cubicBezTo>
                    <a:pt x="9" y="7"/>
                    <a:pt x="8" y="6"/>
                    <a:pt x="7" y="5"/>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7CB1E5BB-D320-44C3-AD68-61734E7CB129}"/>
                </a:ext>
              </a:extLst>
            </p:cNvPr>
            <p:cNvSpPr>
              <a:spLocks/>
            </p:cNvSpPr>
            <p:nvPr/>
          </p:nvSpPr>
          <p:spPr bwMode="auto">
            <a:xfrm>
              <a:off x="2925974" y="1182048"/>
              <a:ext cx="8696" cy="8696"/>
            </a:xfrm>
            <a:custGeom>
              <a:avLst/>
              <a:gdLst>
                <a:gd name="T0" fmla="*/ 6 w 6"/>
                <a:gd name="T1" fmla="*/ 6 h 6"/>
                <a:gd name="T2" fmla="*/ 6 w 6"/>
                <a:gd name="T3" fmla="*/ 5 h 6"/>
                <a:gd name="T4" fmla="*/ 0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5"/>
                  </a:lnTo>
                  <a:lnTo>
                    <a:pt x="0" y="0"/>
                  </a:lnTo>
                  <a:lnTo>
                    <a:pt x="0" y="0"/>
                  </a:lnTo>
                  <a:lnTo>
                    <a:pt x="6" y="6"/>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7B08F017-58A5-46E4-9BAE-44B4BA8205E3}"/>
                </a:ext>
              </a:extLst>
            </p:cNvPr>
            <p:cNvSpPr>
              <a:spLocks/>
            </p:cNvSpPr>
            <p:nvPr/>
          </p:nvSpPr>
          <p:spPr bwMode="auto">
            <a:xfrm>
              <a:off x="2904235" y="1247268"/>
              <a:ext cx="2173" cy="4348"/>
            </a:xfrm>
            <a:custGeom>
              <a:avLst/>
              <a:gdLst>
                <a:gd name="T0" fmla="*/ 0 w 2"/>
                <a:gd name="T1" fmla="*/ 0 h 3"/>
                <a:gd name="T2" fmla="*/ 0 w 2"/>
                <a:gd name="T3" fmla="*/ 0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3"/>
                  </a:lnTo>
                  <a:lnTo>
                    <a:pt x="2" y="3"/>
                  </a:ln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1B9D4A60-98E5-41D2-9DA2-0160588FC204}"/>
                </a:ext>
              </a:extLst>
            </p:cNvPr>
            <p:cNvSpPr>
              <a:spLocks/>
            </p:cNvSpPr>
            <p:nvPr/>
          </p:nvSpPr>
          <p:spPr bwMode="auto">
            <a:xfrm>
              <a:off x="2919452" y="1295097"/>
              <a:ext cx="26088" cy="15217"/>
            </a:xfrm>
            <a:custGeom>
              <a:avLst/>
              <a:gdLst>
                <a:gd name="T0" fmla="*/ 9 w 12"/>
                <a:gd name="T1" fmla="*/ 5 h 7"/>
                <a:gd name="T2" fmla="*/ 5 w 12"/>
                <a:gd name="T3" fmla="*/ 2 h 7"/>
                <a:gd name="T4" fmla="*/ 4 w 12"/>
                <a:gd name="T5" fmla="*/ 1 h 7"/>
                <a:gd name="T6" fmla="*/ 4 w 12"/>
                <a:gd name="T7" fmla="*/ 1 h 7"/>
                <a:gd name="T8" fmla="*/ 1 w 12"/>
                <a:gd name="T9" fmla="*/ 0 h 7"/>
                <a:gd name="T10" fmla="*/ 0 w 12"/>
                <a:gd name="T11" fmla="*/ 0 h 7"/>
                <a:gd name="T12" fmla="*/ 1 w 12"/>
                <a:gd name="T13" fmla="*/ 1 h 7"/>
                <a:gd name="T14" fmla="*/ 5 w 12"/>
                <a:gd name="T15" fmla="*/ 2 h 7"/>
                <a:gd name="T16" fmla="*/ 9 w 12"/>
                <a:gd name="T17" fmla="*/ 6 h 7"/>
                <a:gd name="T18" fmla="*/ 12 w 12"/>
                <a:gd name="T19" fmla="*/ 7 h 7"/>
                <a:gd name="T20" fmla="*/ 12 w 12"/>
                <a:gd name="T21" fmla="*/ 7 h 7"/>
                <a:gd name="T22" fmla="*/ 12 w 12"/>
                <a:gd name="T23" fmla="*/ 6 h 7"/>
                <a:gd name="T24" fmla="*/ 12 w 12"/>
                <a:gd name="T25" fmla="*/ 6 h 7"/>
                <a:gd name="T26" fmla="*/ 11 w 12"/>
                <a:gd name="T27" fmla="*/ 6 h 7"/>
                <a:gd name="T28" fmla="*/ 9 w 12"/>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5"/>
                  </a:moveTo>
                  <a:cubicBezTo>
                    <a:pt x="5" y="2"/>
                    <a:pt x="5" y="2"/>
                    <a:pt x="5" y="2"/>
                  </a:cubicBezTo>
                  <a:cubicBezTo>
                    <a:pt x="5" y="1"/>
                    <a:pt x="4" y="1"/>
                    <a:pt x="4" y="1"/>
                  </a:cubicBezTo>
                  <a:cubicBezTo>
                    <a:pt x="4" y="1"/>
                    <a:pt x="4" y="1"/>
                    <a:pt x="4" y="1"/>
                  </a:cubicBezTo>
                  <a:cubicBezTo>
                    <a:pt x="1" y="0"/>
                    <a:pt x="1" y="0"/>
                    <a:pt x="1" y="0"/>
                  </a:cubicBezTo>
                  <a:cubicBezTo>
                    <a:pt x="0" y="0"/>
                    <a:pt x="0" y="0"/>
                    <a:pt x="0" y="0"/>
                  </a:cubicBezTo>
                  <a:cubicBezTo>
                    <a:pt x="1" y="1"/>
                    <a:pt x="1" y="1"/>
                    <a:pt x="1" y="1"/>
                  </a:cubicBezTo>
                  <a:cubicBezTo>
                    <a:pt x="5" y="2"/>
                    <a:pt x="5" y="2"/>
                    <a:pt x="5" y="2"/>
                  </a:cubicBezTo>
                  <a:cubicBezTo>
                    <a:pt x="9" y="6"/>
                    <a:pt x="9" y="6"/>
                    <a:pt x="9" y="6"/>
                  </a:cubicBezTo>
                  <a:cubicBezTo>
                    <a:pt x="12" y="7"/>
                    <a:pt x="12" y="7"/>
                    <a:pt x="12" y="7"/>
                  </a:cubicBezTo>
                  <a:cubicBezTo>
                    <a:pt x="12" y="7"/>
                    <a:pt x="12" y="7"/>
                    <a:pt x="12" y="7"/>
                  </a:cubicBezTo>
                  <a:cubicBezTo>
                    <a:pt x="12" y="6"/>
                    <a:pt x="12" y="6"/>
                    <a:pt x="12" y="6"/>
                  </a:cubicBezTo>
                  <a:cubicBezTo>
                    <a:pt x="12" y="6"/>
                    <a:pt x="12" y="6"/>
                    <a:pt x="12" y="6"/>
                  </a:cubicBezTo>
                  <a:cubicBezTo>
                    <a:pt x="11" y="6"/>
                    <a:pt x="11" y="6"/>
                    <a:pt x="11" y="6"/>
                  </a:cubicBezTo>
                  <a:cubicBezTo>
                    <a:pt x="10" y="6"/>
                    <a:pt x="10" y="5"/>
                    <a:pt x="9" y="5"/>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3BF59F71-F6F7-430E-B9EE-3A60252450FD}"/>
                </a:ext>
              </a:extLst>
            </p:cNvPr>
            <p:cNvSpPr>
              <a:spLocks/>
            </p:cNvSpPr>
            <p:nvPr/>
          </p:nvSpPr>
          <p:spPr bwMode="auto">
            <a:xfrm>
              <a:off x="3084675" y="1351621"/>
              <a:ext cx="21740" cy="10869"/>
            </a:xfrm>
            <a:custGeom>
              <a:avLst/>
              <a:gdLst>
                <a:gd name="T0" fmla="*/ 8 w 11"/>
                <a:gd name="T1" fmla="*/ 3 h 4"/>
                <a:gd name="T2" fmla="*/ 5 w 11"/>
                <a:gd name="T3" fmla="*/ 2 h 4"/>
                <a:gd name="T4" fmla="*/ 3 w 11"/>
                <a:gd name="T5" fmla="*/ 2 h 4"/>
                <a:gd name="T6" fmla="*/ 0 w 11"/>
                <a:gd name="T7" fmla="*/ 0 h 4"/>
                <a:gd name="T8" fmla="*/ 0 w 11"/>
                <a:gd name="T9" fmla="*/ 1 h 4"/>
                <a:gd name="T10" fmla="*/ 4 w 11"/>
                <a:gd name="T11" fmla="*/ 3 h 4"/>
                <a:gd name="T12" fmla="*/ 8 w 11"/>
                <a:gd name="T13" fmla="*/ 4 h 4"/>
                <a:gd name="T14" fmla="*/ 11 w 11"/>
                <a:gd name="T15" fmla="*/ 3 h 4"/>
                <a:gd name="T16" fmla="*/ 10 w 11"/>
                <a:gd name="T17" fmla="*/ 3 h 4"/>
                <a:gd name="T18" fmla="*/ 8 w 11"/>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8" y="3"/>
                  </a:moveTo>
                  <a:cubicBezTo>
                    <a:pt x="5" y="2"/>
                    <a:pt x="5" y="2"/>
                    <a:pt x="5" y="2"/>
                  </a:cubicBezTo>
                  <a:cubicBezTo>
                    <a:pt x="4" y="2"/>
                    <a:pt x="4" y="2"/>
                    <a:pt x="3" y="2"/>
                  </a:cubicBezTo>
                  <a:cubicBezTo>
                    <a:pt x="0" y="0"/>
                    <a:pt x="0" y="0"/>
                    <a:pt x="0" y="0"/>
                  </a:cubicBezTo>
                  <a:cubicBezTo>
                    <a:pt x="0" y="1"/>
                    <a:pt x="0" y="1"/>
                    <a:pt x="0" y="1"/>
                  </a:cubicBezTo>
                  <a:cubicBezTo>
                    <a:pt x="4" y="3"/>
                    <a:pt x="4" y="3"/>
                    <a:pt x="4" y="3"/>
                  </a:cubicBezTo>
                  <a:cubicBezTo>
                    <a:pt x="8" y="4"/>
                    <a:pt x="8" y="4"/>
                    <a:pt x="8" y="4"/>
                  </a:cubicBezTo>
                  <a:cubicBezTo>
                    <a:pt x="11" y="3"/>
                    <a:pt x="11" y="3"/>
                    <a:pt x="11" y="3"/>
                  </a:cubicBezTo>
                  <a:cubicBezTo>
                    <a:pt x="11" y="3"/>
                    <a:pt x="10" y="3"/>
                    <a:pt x="10" y="3"/>
                  </a:cubicBezTo>
                  <a:cubicBezTo>
                    <a:pt x="9" y="3"/>
                    <a:pt x="9" y="3"/>
                    <a:pt x="8" y="3"/>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4538A670-4634-4236-B9FC-C5BE1A082BD9}"/>
                </a:ext>
              </a:extLst>
            </p:cNvPr>
            <p:cNvSpPr>
              <a:spLocks/>
            </p:cNvSpPr>
            <p:nvPr/>
          </p:nvSpPr>
          <p:spPr bwMode="auto">
            <a:xfrm>
              <a:off x="3115110" y="1362491"/>
              <a:ext cx="4348" cy="2175"/>
            </a:xfrm>
            <a:custGeom>
              <a:avLst/>
              <a:gdLst>
                <a:gd name="T0" fmla="*/ 0 w 2"/>
                <a:gd name="T1" fmla="*/ 1 h 1"/>
                <a:gd name="T2" fmla="*/ 1 w 2"/>
                <a:gd name="T3" fmla="*/ 1 h 1"/>
                <a:gd name="T4" fmla="*/ 2 w 2"/>
                <a:gd name="T5" fmla="*/ 1 h 1"/>
                <a:gd name="T6" fmla="*/ 2 w 2"/>
                <a:gd name="T7" fmla="*/ 0 h 1"/>
                <a:gd name="T8" fmla="*/ 1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1" y="1"/>
                    <a:pt x="1" y="1"/>
                    <a:pt x="1" y="1"/>
                  </a:cubicBezTo>
                  <a:cubicBezTo>
                    <a:pt x="2" y="1"/>
                    <a:pt x="2" y="1"/>
                    <a:pt x="2" y="1"/>
                  </a:cubicBezTo>
                  <a:cubicBezTo>
                    <a:pt x="2" y="1"/>
                    <a:pt x="2" y="0"/>
                    <a:pt x="2" y="0"/>
                  </a:cubicBezTo>
                  <a:cubicBezTo>
                    <a:pt x="1" y="0"/>
                    <a:pt x="1" y="0"/>
                    <a:pt x="1" y="0"/>
                  </a:cubicBezTo>
                  <a:cubicBezTo>
                    <a:pt x="0" y="0"/>
                    <a:pt x="0" y="0"/>
                    <a:pt x="0" y="1"/>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241BBA64-652F-475D-BF25-EC0767AEE4EA}"/>
                </a:ext>
              </a:extLst>
            </p:cNvPr>
            <p:cNvSpPr>
              <a:spLocks/>
            </p:cNvSpPr>
            <p:nvPr/>
          </p:nvSpPr>
          <p:spPr bwMode="auto">
            <a:xfrm>
              <a:off x="3149894" y="1425538"/>
              <a:ext cx="4348" cy="6521"/>
            </a:xfrm>
            <a:custGeom>
              <a:avLst/>
              <a:gdLst>
                <a:gd name="T0" fmla="*/ 0 w 3"/>
                <a:gd name="T1" fmla="*/ 0 h 4"/>
                <a:gd name="T2" fmla="*/ 0 w 3"/>
                <a:gd name="T3" fmla="*/ 1 h 4"/>
                <a:gd name="T4" fmla="*/ 3 w 3"/>
                <a:gd name="T5" fmla="*/ 4 h 4"/>
                <a:gd name="T6" fmla="*/ 3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lnTo>
                    <a:pt x="0" y="1"/>
                  </a:lnTo>
                  <a:lnTo>
                    <a:pt x="3" y="4"/>
                  </a:lnTo>
                  <a:lnTo>
                    <a:pt x="3" y="2"/>
                  </a:lnTo>
                  <a:lnTo>
                    <a:pt x="0"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014CE471-FD24-4675-9942-25442D0610B8}"/>
                </a:ext>
              </a:extLst>
            </p:cNvPr>
            <p:cNvSpPr>
              <a:spLocks/>
            </p:cNvSpPr>
            <p:nvPr/>
          </p:nvSpPr>
          <p:spPr bwMode="auto">
            <a:xfrm>
              <a:off x="3121633" y="1373361"/>
              <a:ext cx="13044" cy="17392"/>
            </a:xfrm>
            <a:custGeom>
              <a:avLst/>
              <a:gdLst>
                <a:gd name="T0" fmla="*/ 2 w 8"/>
                <a:gd name="T1" fmla="*/ 3 h 11"/>
                <a:gd name="T2" fmla="*/ 1 w 8"/>
                <a:gd name="T3" fmla="*/ 0 h 11"/>
                <a:gd name="T4" fmla="*/ 0 w 8"/>
                <a:gd name="T5" fmla="*/ 2 h 11"/>
                <a:gd name="T6" fmla="*/ 4 w 8"/>
                <a:gd name="T7" fmla="*/ 4 h 11"/>
                <a:gd name="T8" fmla="*/ 6 w 8"/>
                <a:gd name="T9" fmla="*/ 8 h 11"/>
                <a:gd name="T10" fmla="*/ 8 w 8"/>
                <a:gd name="T11" fmla="*/ 11 h 11"/>
                <a:gd name="T12" fmla="*/ 8 w 8"/>
                <a:gd name="T13" fmla="*/ 11 h 11"/>
                <a:gd name="T14" fmla="*/ 6 w 8"/>
                <a:gd name="T15" fmla="*/ 7 h 11"/>
                <a:gd name="T16" fmla="*/ 2 w 8"/>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2" y="3"/>
                  </a:moveTo>
                  <a:lnTo>
                    <a:pt x="1" y="0"/>
                  </a:lnTo>
                  <a:lnTo>
                    <a:pt x="0" y="2"/>
                  </a:lnTo>
                  <a:lnTo>
                    <a:pt x="4" y="4"/>
                  </a:lnTo>
                  <a:lnTo>
                    <a:pt x="6" y="8"/>
                  </a:lnTo>
                  <a:lnTo>
                    <a:pt x="8" y="11"/>
                  </a:lnTo>
                  <a:lnTo>
                    <a:pt x="8" y="11"/>
                  </a:lnTo>
                  <a:lnTo>
                    <a:pt x="6" y="7"/>
                  </a:lnTo>
                  <a:lnTo>
                    <a:pt x="2" y="3"/>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5">
              <a:extLst>
                <a:ext uri="{FF2B5EF4-FFF2-40B4-BE49-F238E27FC236}">
                  <a16:creationId xmlns:a16="http://schemas.microsoft.com/office/drawing/2014/main" id="{BD3C0DF0-0DE7-4B30-A6C3-8B507C1DCA4B}"/>
                </a:ext>
              </a:extLst>
            </p:cNvPr>
            <p:cNvSpPr>
              <a:spLocks/>
            </p:cNvSpPr>
            <p:nvPr/>
          </p:nvSpPr>
          <p:spPr bwMode="auto">
            <a:xfrm>
              <a:off x="3115110" y="1410319"/>
              <a:ext cx="0" cy="4348"/>
            </a:xfrm>
            <a:custGeom>
              <a:avLst/>
              <a:gdLst>
                <a:gd name="T0" fmla="*/ 0 h 2"/>
                <a:gd name="T1" fmla="*/ 2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ubicBezTo>
                    <a:pt x="0" y="0"/>
                    <a:pt x="0" y="0"/>
                    <a:pt x="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6">
              <a:extLst>
                <a:ext uri="{FF2B5EF4-FFF2-40B4-BE49-F238E27FC236}">
                  <a16:creationId xmlns:a16="http://schemas.microsoft.com/office/drawing/2014/main" id="{1E017F6C-D2C1-4878-9337-D2F6FD0854CD}"/>
                </a:ext>
              </a:extLst>
            </p:cNvPr>
            <p:cNvSpPr>
              <a:spLocks/>
            </p:cNvSpPr>
            <p:nvPr/>
          </p:nvSpPr>
          <p:spPr bwMode="auto">
            <a:xfrm>
              <a:off x="3025978" y="962471"/>
              <a:ext cx="4348" cy="10871"/>
            </a:xfrm>
            <a:custGeom>
              <a:avLst/>
              <a:gdLst>
                <a:gd name="T0" fmla="*/ 2 w 2"/>
                <a:gd name="T1" fmla="*/ 0 h 5"/>
                <a:gd name="T2" fmla="*/ 0 w 2"/>
                <a:gd name="T3" fmla="*/ 5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0" y="5"/>
                    <a:pt x="0" y="5"/>
                    <a:pt x="0" y="5"/>
                  </a:cubicBezTo>
                  <a:cubicBezTo>
                    <a:pt x="0" y="5"/>
                    <a:pt x="0" y="5"/>
                    <a:pt x="0" y="5"/>
                  </a:cubicBezTo>
                  <a:lnTo>
                    <a:pt x="2"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 name="Freeform 37">
              <a:extLst>
                <a:ext uri="{FF2B5EF4-FFF2-40B4-BE49-F238E27FC236}">
                  <a16:creationId xmlns:a16="http://schemas.microsoft.com/office/drawing/2014/main" id="{46445121-C1F7-46A9-AE0C-9C52C7797341}"/>
                </a:ext>
              </a:extLst>
            </p:cNvPr>
            <p:cNvSpPr>
              <a:spLocks/>
            </p:cNvSpPr>
            <p:nvPr/>
          </p:nvSpPr>
          <p:spPr bwMode="auto">
            <a:xfrm>
              <a:off x="2439002" y="1690769"/>
              <a:ext cx="17392" cy="8696"/>
            </a:xfrm>
            <a:custGeom>
              <a:avLst/>
              <a:gdLst>
                <a:gd name="T0" fmla="*/ 9 w 9"/>
                <a:gd name="T1" fmla="*/ 4 h 4"/>
                <a:gd name="T2" fmla="*/ 0 w 9"/>
                <a:gd name="T3" fmla="*/ 0 h 4"/>
                <a:gd name="T4" fmla="*/ 9 w 9"/>
                <a:gd name="T5" fmla="*/ 4 h 4"/>
                <a:gd name="T6" fmla="*/ 9 w 9"/>
                <a:gd name="T7" fmla="*/ 4 h 4"/>
              </a:gdLst>
              <a:ahLst/>
              <a:cxnLst>
                <a:cxn ang="0">
                  <a:pos x="T0" y="T1"/>
                </a:cxn>
                <a:cxn ang="0">
                  <a:pos x="T2" y="T3"/>
                </a:cxn>
                <a:cxn ang="0">
                  <a:pos x="T4" y="T5"/>
                </a:cxn>
                <a:cxn ang="0">
                  <a:pos x="T6" y="T7"/>
                </a:cxn>
              </a:cxnLst>
              <a:rect l="0" t="0" r="r" b="b"/>
              <a:pathLst>
                <a:path w="9" h="4">
                  <a:moveTo>
                    <a:pt x="9" y="4"/>
                  </a:moveTo>
                  <a:cubicBezTo>
                    <a:pt x="0" y="0"/>
                    <a:pt x="0" y="0"/>
                    <a:pt x="0" y="0"/>
                  </a:cubicBezTo>
                  <a:cubicBezTo>
                    <a:pt x="9" y="4"/>
                    <a:pt x="9" y="4"/>
                    <a:pt x="9" y="4"/>
                  </a:cubicBezTo>
                  <a:cubicBezTo>
                    <a:pt x="9" y="4"/>
                    <a:pt x="9" y="4"/>
                    <a:pt x="9" y="4"/>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8">
              <a:extLst>
                <a:ext uri="{FF2B5EF4-FFF2-40B4-BE49-F238E27FC236}">
                  <a16:creationId xmlns:a16="http://schemas.microsoft.com/office/drawing/2014/main" id="{FC73320B-1C7C-454A-B140-42D7C026580B}"/>
                </a:ext>
              </a:extLst>
            </p:cNvPr>
            <p:cNvSpPr>
              <a:spLocks/>
            </p:cNvSpPr>
            <p:nvPr/>
          </p:nvSpPr>
          <p:spPr bwMode="auto">
            <a:xfrm>
              <a:off x="2315084" y="1362491"/>
              <a:ext cx="6523" cy="6523"/>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3" y="0"/>
                    <a:pt x="3" y="0"/>
                    <a:pt x="3" y="0"/>
                  </a:cubicBezTo>
                  <a:cubicBezTo>
                    <a:pt x="3" y="0"/>
                    <a:pt x="3" y="0"/>
                    <a:pt x="3"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39">
              <a:extLst>
                <a:ext uri="{FF2B5EF4-FFF2-40B4-BE49-F238E27FC236}">
                  <a16:creationId xmlns:a16="http://schemas.microsoft.com/office/drawing/2014/main" id="{EAD9CA47-52F9-4C4F-816C-6EC6B6BCACEF}"/>
                </a:ext>
              </a:extLst>
            </p:cNvPr>
            <p:cNvSpPr>
              <a:spLocks/>
            </p:cNvSpPr>
            <p:nvPr/>
          </p:nvSpPr>
          <p:spPr bwMode="auto">
            <a:xfrm>
              <a:off x="3010759" y="936382"/>
              <a:ext cx="13044" cy="4348"/>
            </a:xfrm>
            <a:custGeom>
              <a:avLst/>
              <a:gdLst>
                <a:gd name="T0" fmla="*/ 8 w 8"/>
                <a:gd name="T1" fmla="*/ 2 h 2"/>
                <a:gd name="T2" fmla="*/ 0 w 8"/>
                <a:gd name="T3" fmla="*/ 0 h 2"/>
                <a:gd name="T4" fmla="*/ 8 w 8"/>
                <a:gd name="T5" fmla="*/ 2 h 2"/>
                <a:gd name="T6" fmla="*/ 8 w 8"/>
                <a:gd name="T7" fmla="*/ 2 h 2"/>
              </a:gdLst>
              <a:ahLst/>
              <a:cxnLst>
                <a:cxn ang="0">
                  <a:pos x="T0" y="T1"/>
                </a:cxn>
                <a:cxn ang="0">
                  <a:pos x="T2" y="T3"/>
                </a:cxn>
                <a:cxn ang="0">
                  <a:pos x="T4" y="T5"/>
                </a:cxn>
                <a:cxn ang="0">
                  <a:pos x="T6" y="T7"/>
                </a:cxn>
              </a:cxnLst>
              <a:rect l="0" t="0" r="r" b="b"/>
              <a:pathLst>
                <a:path w="8" h="2">
                  <a:moveTo>
                    <a:pt x="8" y="2"/>
                  </a:moveTo>
                  <a:lnTo>
                    <a:pt x="0" y="0"/>
                  </a:lnTo>
                  <a:lnTo>
                    <a:pt x="8" y="2"/>
                  </a:lnTo>
                  <a:lnTo>
                    <a:pt x="8" y="2"/>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Freeform 40">
              <a:extLst>
                <a:ext uri="{FF2B5EF4-FFF2-40B4-BE49-F238E27FC236}">
                  <a16:creationId xmlns:a16="http://schemas.microsoft.com/office/drawing/2014/main" id="{423D21CF-82DB-4C10-879F-54AE2579CAE7}"/>
                </a:ext>
              </a:extLst>
            </p:cNvPr>
            <p:cNvSpPr>
              <a:spLocks/>
            </p:cNvSpPr>
            <p:nvPr/>
          </p:nvSpPr>
          <p:spPr bwMode="auto">
            <a:xfrm>
              <a:off x="2882495" y="1092912"/>
              <a:ext cx="2173" cy="8696"/>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0" y="4"/>
                    <a:pt x="0" y="4"/>
                    <a:pt x="0" y="4"/>
                  </a:cubicBezTo>
                  <a:cubicBezTo>
                    <a:pt x="0" y="4"/>
                    <a:pt x="0" y="4"/>
                    <a:pt x="0" y="4"/>
                  </a:cubicBezTo>
                  <a:lnTo>
                    <a:pt x="1"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41">
              <a:extLst>
                <a:ext uri="{FF2B5EF4-FFF2-40B4-BE49-F238E27FC236}">
                  <a16:creationId xmlns:a16="http://schemas.microsoft.com/office/drawing/2014/main" id="{AC9F4672-41A4-4A3F-9BB8-1F58CDE6C9F4}"/>
                </a:ext>
              </a:extLst>
            </p:cNvPr>
            <p:cNvSpPr>
              <a:spLocks/>
            </p:cNvSpPr>
            <p:nvPr/>
          </p:nvSpPr>
          <p:spPr bwMode="auto">
            <a:xfrm>
              <a:off x="2456394" y="1379883"/>
              <a:ext cx="0" cy="17392"/>
            </a:xfrm>
            <a:custGeom>
              <a:avLst/>
              <a:gdLst>
                <a:gd name="T0" fmla="*/ 1 w 1"/>
                <a:gd name="T1" fmla="*/ 0 h 11"/>
                <a:gd name="T2" fmla="*/ 0 w 1"/>
                <a:gd name="T3" fmla="*/ 11 h 11"/>
                <a:gd name="T4" fmla="*/ 1 w 1"/>
                <a:gd name="T5" fmla="*/ 0 h 11"/>
                <a:gd name="T6" fmla="*/ 1 w 1"/>
                <a:gd name="T7" fmla="*/ 0 h 11"/>
              </a:gdLst>
              <a:ahLst/>
              <a:cxnLst>
                <a:cxn ang="0">
                  <a:pos x="T0" y="T1"/>
                </a:cxn>
                <a:cxn ang="0">
                  <a:pos x="T2" y="T3"/>
                </a:cxn>
                <a:cxn ang="0">
                  <a:pos x="T4" y="T5"/>
                </a:cxn>
                <a:cxn ang="0">
                  <a:pos x="T6" y="T7"/>
                </a:cxn>
              </a:cxnLst>
              <a:rect l="0" t="0" r="r" b="b"/>
              <a:pathLst>
                <a:path w="1" h="11">
                  <a:moveTo>
                    <a:pt x="1" y="0"/>
                  </a:moveTo>
                  <a:lnTo>
                    <a:pt x="0" y="11"/>
                  </a:lnTo>
                  <a:lnTo>
                    <a:pt x="1" y="0"/>
                  </a:lnTo>
                  <a:lnTo>
                    <a:pt x="1"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 name="Freeform 42">
              <a:extLst>
                <a:ext uri="{FF2B5EF4-FFF2-40B4-BE49-F238E27FC236}">
                  <a16:creationId xmlns:a16="http://schemas.microsoft.com/office/drawing/2014/main" id="{45122691-92E1-413A-AA49-AC13A0DE51CE}"/>
                </a:ext>
              </a:extLst>
            </p:cNvPr>
            <p:cNvSpPr>
              <a:spLocks/>
            </p:cNvSpPr>
            <p:nvPr/>
          </p:nvSpPr>
          <p:spPr bwMode="auto">
            <a:xfrm>
              <a:off x="2969454" y="1503803"/>
              <a:ext cx="17392" cy="8696"/>
            </a:xfrm>
            <a:custGeom>
              <a:avLst/>
              <a:gdLst>
                <a:gd name="T0" fmla="*/ 0 w 8"/>
                <a:gd name="T1" fmla="*/ 5 h 5"/>
                <a:gd name="T2" fmla="*/ 8 w 8"/>
                <a:gd name="T3" fmla="*/ 0 h 5"/>
                <a:gd name="T4" fmla="*/ 0 w 8"/>
                <a:gd name="T5" fmla="*/ 5 h 5"/>
                <a:gd name="T6" fmla="*/ 0 w 8"/>
                <a:gd name="T7" fmla="*/ 5 h 5"/>
              </a:gdLst>
              <a:ahLst/>
              <a:cxnLst>
                <a:cxn ang="0">
                  <a:pos x="T0" y="T1"/>
                </a:cxn>
                <a:cxn ang="0">
                  <a:pos x="T2" y="T3"/>
                </a:cxn>
                <a:cxn ang="0">
                  <a:pos x="T4" y="T5"/>
                </a:cxn>
                <a:cxn ang="0">
                  <a:pos x="T6" y="T7"/>
                </a:cxn>
              </a:cxnLst>
              <a:rect l="0" t="0" r="r" b="b"/>
              <a:pathLst>
                <a:path w="8" h="5">
                  <a:moveTo>
                    <a:pt x="0" y="5"/>
                  </a:moveTo>
                  <a:cubicBezTo>
                    <a:pt x="8" y="0"/>
                    <a:pt x="8" y="0"/>
                    <a:pt x="8" y="0"/>
                  </a:cubicBezTo>
                  <a:cubicBezTo>
                    <a:pt x="0" y="5"/>
                    <a:pt x="0" y="5"/>
                    <a:pt x="0" y="5"/>
                  </a:cubicBezTo>
                  <a:cubicBezTo>
                    <a:pt x="0" y="5"/>
                    <a:pt x="0" y="5"/>
                    <a:pt x="0" y="5"/>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 name="Freeform 43">
              <a:extLst>
                <a:ext uri="{FF2B5EF4-FFF2-40B4-BE49-F238E27FC236}">
                  <a16:creationId xmlns:a16="http://schemas.microsoft.com/office/drawing/2014/main" id="{16B42165-D384-4C1F-8331-FBAC33B35525}"/>
                </a:ext>
              </a:extLst>
            </p:cNvPr>
            <p:cNvSpPr>
              <a:spLocks/>
            </p:cNvSpPr>
            <p:nvPr/>
          </p:nvSpPr>
          <p:spPr bwMode="auto">
            <a:xfrm>
              <a:off x="2917278" y="1064650"/>
              <a:ext cx="4348" cy="2173"/>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0"/>
                  </a:lnTo>
                  <a:lnTo>
                    <a:pt x="3" y="0"/>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Rectangle 44">
              <a:extLst>
                <a:ext uri="{FF2B5EF4-FFF2-40B4-BE49-F238E27FC236}">
                  <a16:creationId xmlns:a16="http://schemas.microsoft.com/office/drawing/2014/main" id="{DA4CCD2F-0AEC-414C-86CB-9AD407D1BB3A}"/>
                </a:ext>
              </a:extLst>
            </p:cNvPr>
            <p:cNvSpPr>
              <a:spLocks noChangeArrowheads="1"/>
            </p:cNvSpPr>
            <p:nvPr/>
          </p:nvSpPr>
          <p:spPr bwMode="auto">
            <a:xfrm>
              <a:off x="3086849" y="1453800"/>
              <a:ext cx="2173" cy="2175"/>
            </a:xfrm>
            <a:prstGeom prst="rect">
              <a:avLst/>
            </a:pr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Rectangle 45">
              <a:extLst>
                <a:ext uri="{FF2B5EF4-FFF2-40B4-BE49-F238E27FC236}">
                  <a16:creationId xmlns:a16="http://schemas.microsoft.com/office/drawing/2014/main" id="{3E1AC0BA-A768-4848-AB33-B0DE22E345C1}"/>
                </a:ext>
              </a:extLst>
            </p:cNvPr>
            <p:cNvSpPr>
              <a:spLocks noChangeArrowheads="1"/>
            </p:cNvSpPr>
            <p:nvPr/>
          </p:nvSpPr>
          <p:spPr bwMode="auto">
            <a:xfrm>
              <a:off x="2352042" y="1636417"/>
              <a:ext cx="4348" cy="2175"/>
            </a:xfrm>
            <a:prstGeom prst="rect">
              <a:avLst/>
            </a:pr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46">
              <a:extLst>
                <a:ext uri="{FF2B5EF4-FFF2-40B4-BE49-F238E27FC236}">
                  <a16:creationId xmlns:a16="http://schemas.microsoft.com/office/drawing/2014/main" id="{F3DB3798-4C45-493F-9E90-64B88AD98846}"/>
                </a:ext>
              </a:extLst>
            </p:cNvPr>
            <p:cNvSpPr>
              <a:spLocks/>
            </p:cNvSpPr>
            <p:nvPr/>
          </p:nvSpPr>
          <p:spPr bwMode="auto">
            <a:xfrm>
              <a:off x="2278127" y="1569023"/>
              <a:ext cx="4348" cy="4348"/>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47">
              <a:extLst>
                <a:ext uri="{FF2B5EF4-FFF2-40B4-BE49-F238E27FC236}">
                  <a16:creationId xmlns:a16="http://schemas.microsoft.com/office/drawing/2014/main" id="{DF886DD8-1382-479D-8F1E-05453A5B9107}"/>
                </a:ext>
              </a:extLst>
            </p:cNvPr>
            <p:cNvSpPr>
              <a:spLocks/>
            </p:cNvSpPr>
            <p:nvPr/>
          </p:nvSpPr>
          <p:spPr bwMode="auto">
            <a:xfrm>
              <a:off x="2939018" y="1810339"/>
              <a:ext cx="0" cy="0"/>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48">
              <a:extLst>
                <a:ext uri="{FF2B5EF4-FFF2-40B4-BE49-F238E27FC236}">
                  <a16:creationId xmlns:a16="http://schemas.microsoft.com/office/drawing/2014/main" id="{6EFBE536-EFF2-4D83-8CA6-41095D735762}"/>
                </a:ext>
              </a:extLst>
            </p:cNvPr>
            <p:cNvSpPr>
              <a:spLocks/>
            </p:cNvSpPr>
            <p:nvPr/>
          </p:nvSpPr>
          <p:spPr bwMode="auto">
            <a:xfrm>
              <a:off x="3045543" y="1351621"/>
              <a:ext cx="8696" cy="6521"/>
            </a:xfrm>
            <a:custGeom>
              <a:avLst/>
              <a:gdLst>
                <a:gd name="T0" fmla="*/ 4 w 4"/>
                <a:gd name="T1" fmla="*/ 0 h 3"/>
                <a:gd name="T2" fmla="*/ 2 w 4"/>
                <a:gd name="T3" fmla="*/ 2 h 3"/>
                <a:gd name="T4" fmla="*/ 0 w 4"/>
                <a:gd name="T5" fmla="*/ 3 h 3"/>
                <a:gd name="T6" fmla="*/ 2 w 4"/>
                <a:gd name="T7" fmla="*/ 3 h 3"/>
                <a:gd name="T8" fmla="*/ 4 w 4"/>
                <a:gd name="T9" fmla="*/ 1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cubicBezTo>
                    <a:pt x="2" y="2"/>
                    <a:pt x="2" y="2"/>
                    <a:pt x="2" y="2"/>
                  </a:cubicBezTo>
                  <a:cubicBezTo>
                    <a:pt x="1" y="2"/>
                    <a:pt x="1" y="2"/>
                    <a:pt x="0" y="3"/>
                  </a:cubicBezTo>
                  <a:cubicBezTo>
                    <a:pt x="2" y="3"/>
                    <a:pt x="2" y="3"/>
                    <a:pt x="2" y="3"/>
                  </a:cubicBezTo>
                  <a:cubicBezTo>
                    <a:pt x="4" y="1"/>
                    <a:pt x="4" y="1"/>
                    <a:pt x="4" y="1"/>
                  </a:cubicBezTo>
                  <a:cubicBezTo>
                    <a:pt x="4" y="0"/>
                    <a:pt x="4" y="0"/>
                    <a:pt x="4" y="0"/>
                  </a:cubicBezTo>
                  <a:cubicBezTo>
                    <a:pt x="4" y="0"/>
                    <a:pt x="4" y="0"/>
                    <a:pt x="4"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Freeform 49">
              <a:extLst>
                <a:ext uri="{FF2B5EF4-FFF2-40B4-BE49-F238E27FC236}">
                  <a16:creationId xmlns:a16="http://schemas.microsoft.com/office/drawing/2014/main" id="{94AAB7C4-B9D8-463A-9A45-205C5130A5B9}"/>
                </a:ext>
              </a:extLst>
            </p:cNvPr>
            <p:cNvSpPr>
              <a:spLocks/>
            </p:cNvSpPr>
            <p:nvPr/>
          </p:nvSpPr>
          <p:spPr bwMode="auto">
            <a:xfrm>
              <a:off x="3017282" y="1358143"/>
              <a:ext cx="21740" cy="17392"/>
            </a:xfrm>
            <a:custGeom>
              <a:avLst/>
              <a:gdLst>
                <a:gd name="T0" fmla="*/ 10 w 11"/>
                <a:gd name="T1" fmla="*/ 0 h 9"/>
                <a:gd name="T2" fmla="*/ 8 w 11"/>
                <a:gd name="T3" fmla="*/ 3 h 9"/>
                <a:gd name="T4" fmla="*/ 6 w 11"/>
                <a:gd name="T5" fmla="*/ 4 h 9"/>
                <a:gd name="T6" fmla="*/ 5 w 11"/>
                <a:gd name="T7" fmla="*/ 5 h 9"/>
                <a:gd name="T8" fmla="*/ 1 w 11"/>
                <a:gd name="T9" fmla="*/ 8 h 9"/>
                <a:gd name="T10" fmla="*/ 0 w 11"/>
                <a:gd name="T11" fmla="*/ 8 h 9"/>
                <a:gd name="T12" fmla="*/ 2 w 11"/>
                <a:gd name="T13" fmla="*/ 9 h 9"/>
                <a:gd name="T14" fmla="*/ 5 w 11"/>
                <a:gd name="T15" fmla="*/ 6 h 9"/>
                <a:gd name="T16" fmla="*/ 6 w 11"/>
                <a:gd name="T17" fmla="*/ 5 h 9"/>
                <a:gd name="T18" fmla="*/ 8 w 11"/>
                <a:gd name="T19" fmla="*/ 4 h 9"/>
                <a:gd name="T20" fmla="*/ 11 w 11"/>
                <a:gd name="T21" fmla="*/ 0 h 9"/>
                <a:gd name="T22" fmla="*/ 10 w 11"/>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10" y="0"/>
                  </a:moveTo>
                  <a:cubicBezTo>
                    <a:pt x="8" y="3"/>
                    <a:pt x="8" y="3"/>
                    <a:pt x="8" y="3"/>
                  </a:cubicBezTo>
                  <a:cubicBezTo>
                    <a:pt x="6" y="4"/>
                    <a:pt x="6" y="4"/>
                    <a:pt x="6" y="4"/>
                  </a:cubicBezTo>
                  <a:cubicBezTo>
                    <a:pt x="5" y="5"/>
                    <a:pt x="5" y="5"/>
                    <a:pt x="5" y="5"/>
                  </a:cubicBezTo>
                  <a:cubicBezTo>
                    <a:pt x="1" y="8"/>
                    <a:pt x="1" y="8"/>
                    <a:pt x="1" y="8"/>
                  </a:cubicBezTo>
                  <a:cubicBezTo>
                    <a:pt x="1" y="8"/>
                    <a:pt x="0" y="8"/>
                    <a:pt x="0" y="8"/>
                  </a:cubicBezTo>
                  <a:cubicBezTo>
                    <a:pt x="2" y="9"/>
                    <a:pt x="2" y="9"/>
                    <a:pt x="2" y="9"/>
                  </a:cubicBezTo>
                  <a:cubicBezTo>
                    <a:pt x="5" y="6"/>
                    <a:pt x="5" y="6"/>
                    <a:pt x="5" y="6"/>
                  </a:cubicBezTo>
                  <a:cubicBezTo>
                    <a:pt x="6" y="5"/>
                    <a:pt x="6" y="5"/>
                    <a:pt x="6" y="5"/>
                  </a:cubicBezTo>
                  <a:cubicBezTo>
                    <a:pt x="8" y="4"/>
                    <a:pt x="8" y="4"/>
                    <a:pt x="8" y="4"/>
                  </a:cubicBezTo>
                  <a:cubicBezTo>
                    <a:pt x="11" y="0"/>
                    <a:pt x="11" y="0"/>
                    <a:pt x="11" y="0"/>
                  </a:cubicBezTo>
                  <a:cubicBezTo>
                    <a:pt x="11" y="0"/>
                    <a:pt x="11" y="0"/>
                    <a:pt x="1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50">
              <a:extLst>
                <a:ext uri="{FF2B5EF4-FFF2-40B4-BE49-F238E27FC236}">
                  <a16:creationId xmlns:a16="http://schemas.microsoft.com/office/drawing/2014/main" id="{C7D987D9-5DE5-4F45-8394-41FA460D3F19}"/>
                </a:ext>
              </a:extLst>
            </p:cNvPr>
            <p:cNvSpPr>
              <a:spLocks/>
            </p:cNvSpPr>
            <p:nvPr/>
          </p:nvSpPr>
          <p:spPr bwMode="auto">
            <a:xfrm>
              <a:off x="2247691" y="925513"/>
              <a:ext cx="906551" cy="906566"/>
            </a:xfrm>
            <a:custGeom>
              <a:avLst/>
              <a:gdLst>
                <a:gd name="T0" fmla="*/ 19 w 441"/>
                <a:gd name="T1" fmla="*/ 238 h 441"/>
                <a:gd name="T2" fmla="*/ 2 w 441"/>
                <a:gd name="T3" fmla="*/ 278 h 441"/>
                <a:gd name="T4" fmla="*/ 16 w 441"/>
                <a:gd name="T5" fmla="*/ 306 h 441"/>
                <a:gd name="T6" fmla="*/ 21 w 441"/>
                <a:gd name="T7" fmla="*/ 326 h 441"/>
                <a:gd name="T8" fmla="*/ 53 w 441"/>
                <a:gd name="T9" fmla="*/ 346 h 441"/>
                <a:gd name="T10" fmla="*/ 73 w 441"/>
                <a:gd name="T11" fmla="*/ 366 h 441"/>
                <a:gd name="T12" fmla="*/ 93 w 441"/>
                <a:gd name="T13" fmla="*/ 372 h 441"/>
                <a:gd name="T14" fmla="*/ 113 w 441"/>
                <a:gd name="T15" fmla="*/ 390 h 441"/>
                <a:gd name="T16" fmla="*/ 144 w 441"/>
                <a:gd name="T17" fmla="*/ 412 h 441"/>
                <a:gd name="T18" fmla="*/ 176 w 441"/>
                <a:gd name="T19" fmla="*/ 426 h 441"/>
                <a:gd name="T20" fmla="*/ 199 w 441"/>
                <a:gd name="T21" fmla="*/ 416 h 441"/>
                <a:gd name="T22" fmla="*/ 241 w 441"/>
                <a:gd name="T23" fmla="*/ 406 h 441"/>
                <a:gd name="T24" fmla="*/ 265 w 441"/>
                <a:gd name="T25" fmla="*/ 410 h 441"/>
                <a:gd name="T26" fmla="*/ 289 w 441"/>
                <a:gd name="T27" fmla="*/ 422 h 441"/>
                <a:gd name="T28" fmla="*/ 309 w 441"/>
                <a:gd name="T29" fmla="*/ 428 h 441"/>
                <a:gd name="T30" fmla="*/ 320 w 441"/>
                <a:gd name="T31" fmla="*/ 432 h 441"/>
                <a:gd name="T32" fmla="*/ 335 w 441"/>
                <a:gd name="T33" fmla="*/ 429 h 441"/>
                <a:gd name="T34" fmla="*/ 326 w 441"/>
                <a:gd name="T35" fmla="*/ 408 h 441"/>
                <a:gd name="T36" fmla="*/ 303 w 441"/>
                <a:gd name="T37" fmla="*/ 368 h 441"/>
                <a:gd name="T38" fmla="*/ 284 w 441"/>
                <a:gd name="T39" fmla="*/ 346 h 441"/>
                <a:gd name="T40" fmla="*/ 291 w 441"/>
                <a:gd name="T41" fmla="*/ 308 h 441"/>
                <a:gd name="T42" fmla="*/ 305 w 441"/>
                <a:gd name="T43" fmla="*/ 285 h 441"/>
                <a:gd name="T44" fmla="*/ 329 w 441"/>
                <a:gd name="T45" fmla="*/ 274 h 441"/>
                <a:gd name="T46" fmla="*/ 361 w 441"/>
                <a:gd name="T47" fmla="*/ 269 h 441"/>
                <a:gd name="T48" fmla="*/ 382 w 441"/>
                <a:gd name="T49" fmla="*/ 272 h 441"/>
                <a:gd name="T50" fmla="*/ 409 w 441"/>
                <a:gd name="T51" fmla="*/ 234 h 441"/>
                <a:gd name="T52" fmla="*/ 426 w 441"/>
                <a:gd name="T53" fmla="*/ 245 h 441"/>
                <a:gd name="T54" fmla="*/ 439 w 441"/>
                <a:gd name="T55" fmla="*/ 243 h 441"/>
                <a:gd name="T56" fmla="*/ 426 w 441"/>
                <a:gd name="T57" fmla="*/ 218 h 441"/>
                <a:gd name="T58" fmla="*/ 407 w 441"/>
                <a:gd name="T59" fmla="*/ 208 h 441"/>
                <a:gd name="T60" fmla="*/ 391 w 441"/>
                <a:gd name="T61" fmla="*/ 210 h 441"/>
                <a:gd name="T62" fmla="*/ 368 w 441"/>
                <a:gd name="T63" fmla="*/ 218 h 441"/>
                <a:gd name="T64" fmla="*/ 355 w 441"/>
                <a:gd name="T65" fmla="*/ 212 h 441"/>
                <a:gd name="T66" fmla="*/ 341 w 441"/>
                <a:gd name="T67" fmla="*/ 192 h 441"/>
                <a:gd name="T68" fmla="*/ 323 w 441"/>
                <a:gd name="T69" fmla="*/ 175 h 441"/>
                <a:gd name="T70" fmla="*/ 322 w 441"/>
                <a:gd name="T71" fmla="*/ 143 h 441"/>
                <a:gd name="T72" fmla="*/ 324 w 441"/>
                <a:gd name="T73" fmla="*/ 116 h 441"/>
                <a:gd name="T74" fmla="*/ 304 w 441"/>
                <a:gd name="T75" fmla="*/ 94 h 441"/>
                <a:gd name="T76" fmla="*/ 328 w 441"/>
                <a:gd name="T77" fmla="*/ 68 h 441"/>
                <a:gd name="T78" fmla="*/ 343 w 441"/>
                <a:gd name="T79" fmla="*/ 46 h 441"/>
                <a:gd name="T80" fmla="*/ 379 w 441"/>
                <a:gd name="T81" fmla="*/ 23 h 441"/>
                <a:gd name="T82" fmla="*/ 365 w 441"/>
                <a:gd name="T83" fmla="*/ 5 h 441"/>
                <a:gd name="T84" fmla="*/ 327 w 441"/>
                <a:gd name="T85" fmla="*/ 8 h 441"/>
                <a:gd name="T86" fmla="*/ 309 w 441"/>
                <a:gd name="T87" fmla="*/ 13 h 441"/>
                <a:gd name="T88" fmla="*/ 279 w 441"/>
                <a:gd name="T89" fmla="*/ 17 h 441"/>
                <a:gd name="T90" fmla="*/ 263 w 441"/>
                <a:gd name="T91" fmla="*/ 13 h 441"/>
                <a:gd name="T92" fmla="*/ 251 w 441"/>
                <a:gd name="T93" fmla="*/ 35 h 441"/>
                <a:gd name="T94" fmla="*/ 230 w 441"/>
                <a:gd name="T95" fmla="*/ 43 h 441"/>
                <a:gd name="T96" fmla="*/ 220 w 441"/>
                <a:gd name="T97" fmla="*/ 75 h 441"/>
                <a:gd name="T98" fmla="*/ 234 w 441"/>
                <a:gd name="T99" fmla="*/ 95 h 441"/>
                <a:gd name="T100" fmla="*/ 245 w 441"/>
                <a:gd name="T101" fmla="*/ 122 h 441"/>
                <a:gd name="T102" fmla="*/ 236 w 441"/>
                <a:gd name="T103" fmla="*/ 133 h 441"/>
                <a:gd name="T104" fmla="*/ 206 w 441"/>
                <a:gd name="T105" fmla="*/ 144 h 441"/>
                <a:gd name="T106" fmla="*/ 195 w 441"/>
                <a:gd name="T107" fmla="*/ 157 h 441"/>
                <a:gd name="T108" fmla="*/ 192 w 441"/>
                <a:gd name="T109" fmla="*/ 176 h 441"/>
                <a:gd name="T110" fmla="*/ 165 w 441"/>
                <a:gd name="T111" fmla="*/ 165 h 441"/>
                <a:gd name="T112" fmla="*/ 137 w 441"/>
                <a:gd name="T113" fmla="*/ 180 h 441"/>
                <a:gd name="T114" fmla="*/ 121 w 441"/>
                <a:gd name="T115" fmla="*/ 187 h 441"/>
                <a:gd name="T116" fmla="*/ 108 w 441"/>
                <a:gd name="T117" fmla="*/ 208 h 441"/>
                <a:gd name="T118" fmla="*/ 101 w 441"/>
                <a:gd name="T119" fmla="*/ 229 h 441"/>
                <a:gd name="T120" fmla="*/ 89 w 441"/>
                <a:gd name="T121" fmla="*/ 243 h 441"/>
                <a:gd name="T122" fmla="*/ 57 w 441"/>
                <a:gd name="T123" fmla="*/ 247 h 441"/>
                <a:gd name="T124" fmla="*/ 31 w 441"/>
                <a:gd name="T125" fmla="*/ 23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1" h="441">
                  <a:moveTo>
                    <a:pt x="36" y="215"/>
                  </a:moveTo>
                  <a:cubicBezTo>
                    <a:pt x="36" y="214"/>
                    <a:pt x="36" y="213"/>
                    <a:pt x="36" y="212"/>
                  </a:cubicBezTo>
                  <a:cubicBezTo>
                    <a:pt x="33" y="216"/>
                    <a:pt x="33" y="216"/>
                    <a:pt x="33" y="216"/>
                  </a:cubicBezTo>
                  <a:cubicBezTo>
                    <a:pt x="33" y="216"/>
                    <a:pt x="33" y="216"/>
                    <a:pt x="33" y="216"/>
                  </a:cubicBezTo>
                  <a:cubicBezTo>
                    <a:pt x="33" y="217"/>
                    <a:pt x="33" y="217"/>
                    <a:pt x="33" y="217"/>
                  </a:cubicBezTo>
                  <a:cubicBezTo>
                    <a:pt x="24" y="228"/>
                    <a:pt x="24" y="228"/>
                    <a:pt x="24" y="228"/>
                  </a:cubicBezTo>
                  <a:cubicBezTo>
                    <a:pt x="19" y="237"/>
                    <a:pt x="19" y="237"/>
                    <a:pt x="19" y="237"/>
                  </a:cubicBezTo>
                  <a:cubicBezTo>
                    <a:pt x="19" y="237"/>
                    <a:pt x="19" y="238"/>
                    <a:pt x="19" y="238"/>
                  </a:cubicBezTo>
                  <a:cubicBezTo>
                    <a:pt x="19" y="238"/>
                    <a:pt x="19" y="238"/>
                    <a:pt x="19" y="238"/>
                  </a:cubicBezTo>
                  <a:cubicBezTo>
                    <a:pt x="19" y="238"/>
                    <a:pt x="19" y="238"/>
                    <a:pt x="19" y="238"/>
                  </a:cubicBezTo>
                  <a:cubicBezTo>
                    <a:pt x="16" y="243"/>
                    <a:pt x="16" y="243"/>
                    <a:pt x="16" y="243"/>
                  </a:cubicBezTo>
                  <a:cubicBezTo>
                    <a:pt x="11" y="249"/>
                    <a:pt x="11" y="249"/>
                    <a:pt x="11" y="249"/>
                  </a:cubicBezTo>
                  <a:cubicBezTo>
                    <a:pt x="11" y="249"/>
                    <a:pt x="11" y="249"/>
                    <a:pt x="11" y="249"/>
                  </a:cubicBezTo>
                  <a:cubicBezTo>
                    <a:pt x="11" y="249"/>
                    <a:pt x="11" y="249"/>
                    <a:pt x="11" y="249"/>
                  </a:cubicBezTo>
                  <a:cubicBezTo>
                    <a:pt x="11" y="249"/>
                    <a:pt x="11" y="249"/>
                    <a:pt x="11" y="249"/>
                  </a:cubicBezTo>
                  <a:cubicBezTo>
                    <a:pt x="0" y="260"/>
                    <a:pt x="0" y="260"/>
                    <a:pt x="0" y="260"/>
                  </a:cubicBezTo>
                  <a:cubicBezTo>
                    <a:pt x="1" y="265"/>
                    <a:pt x="1" y="265"/>
                    <a:pt x="1" y="265"/>
                  </a:cubicBezTo>
                  <a:cubicBezTo>
                    <a:pt x="1" y="265"/>
                    <a:pt x="1" y="266"/>
                    <a:pt x="1" y="266"/>
                  </a:cubicBezTo>
                  <a:cubicBezTo>
                    <a:pt x="1" y="270"/>
                    <a:pt x="1" y="270"/>
                    <a:pt x="1" y="270"/>
                  </a:cubicBezTo>
                  <a:cubicBezTo>
                    <a:pt x="2" y="278"/>
                    <a:pt x="2" y="278"/>
                    <a:pt x="2" y="278"/>
                  </a:cubicBezTo>
                  <a:cubicBezTo>
                    <a:pt x="2" y="278"/>
                    <a:pt x="2" y="278"/>
                    <a:pt x="2" y="278"/>
                  </a:cubicBezTo>
                  <a:cubicBezTo>
                    <a:pt x="2" y="282"/>
                    <a:pt x="2" y="282"/>
                    <a:pt x="2" y="282"/>
                  </a:cubicBezTo>
                  <a:cubicBezTo>
                    <a:pt x="3" y="290"/>
                    <a:pt x="3" y="290"/>
                    <a:pt x="3" y="290"/>
                  </a:cubicBezTo>
                  <a:cubicBezTo>
                    <a:pt x="3" y="290"/>
                    <a:pt x="3" y="290"/>
                    <a:pt x="3" y="290"/>
                  </a:cubicBezTo>
                  <a:cubicBezTo>
                    <a:pt x="3" y="295"/>
                    <a:pt x="3" y="295"/>
                    <a:pt x="3" y="295"/>
                  </a:cubicBezTo>
                  <a:cubicBezTo>
                    <a:pt x="3" y="295"/>
                    <a:pt x="3" y="295"/>
                    <a:pt x="4" y="296"/>
                  </a:cubicBezTo>
                  <a:cubicBezTo>
                    <a:pt x="5" y="297"/>
                    <a:pt x="5" y="298"/>
                    <a:pt x="5" y="299"/>
                  </a:cubicBezTo>
                  <a:cubicBezTo>
                    <a:pt x="12" y="301"/>
                    <a:pt x="12" y="301"/>
                    <a:pt x="12" y="301"/>
                  </a:cubicBezTo>
                  <a:cubicBezTo>
                    <a:pt x="14" y="301"/>
                    <a:pt x="16" y="303"/>
                    <a:pt x="16" y="305"/>
                  </a:cubicBezTo>
                  <a:cubicBezTo>
                    <a:pt x="16" y="306"/>
                    <a:pt x="16" y="306"/>
                    <a:pt x="16" y="306"/>
                  </a:cubicBezTo>
                  <a:cubicBezTo>
                    <a:pt x="17" y="306"/>
                    <a:pt x="17" y="307"/>
                    <a:pt x="17" y="307"/>
                  </a:cubicBezTo>
                  <a:cubicBezTo>
                    <a:pt x="18" y="309"/>
                    <a:pt x="18" y="311"/>
                    <a:pt x="17" y="313"/>
                  </a:cubicBezTo>
                  <a:cubicBezTo>
                    <a:pt x="15" y="315"/>
                    <a:pt x="15" y="315"/>
                    <a:pt x="15" y="315"/>
                  </a:cubicBezTo>
                  <a:cubicBezTo>
                    <a:pt x="16" y="316"/>
                    <a:pt x="16" y="317"/>
                    <a:pt x="16" y="318"/>
                  </a:cubicBezTo>
                  <a:cubicBezTo>
                    <a:pt x="16" y="319"/>
                    <a:pt x="15" y="321"/>
                    <a:pt x="14" y="321"/>
                  </a:cubicBezTo>
                  <a:cubicBezTo>
                    <a:pt x="15" y="322"/>
                    <a:pt x="15" y="322"/>
                    <a:pt x="15" y="322"/>
                  </a:cubicBezTo>
                  <a:cubicBezTo>
                    <a:pt x="16" y="323"/>
                    <a:pt x="16" y="325"/>
                    <a:pt x="16" y="326"/>
                  </a:cubicBezTo>
                  <a:cubicBezTo>
                    <a:pt x="17" y="326"/>
                    <a:pt x="18" y="327"/>
                    <a:pt x="19" y="327"/>
                  </a:cubicBezTo>
                  <a:cubicBezTo>
                    <a:pt x="19" y="327"/>
                    <a:pt x="19" y="327"/>
                    <a:pt x="19" y="327"/>
                  </a:cubicBezTo>
                  <a:cubicBezTo>
                    <a:pt x="20" y="327"/>
                    <a:pt x="20" y="326"/>
                    <a:pt x="21" y="326"/>
                  </a:cubicBezTo>
                  <a:cubicBezTo>
                    <a:pt x="22" y="326"/>
                    <a:pt x="22" y="325"/>
                    <a:pt x="23" y="325"/>
                  </a:cubicBezTo>
                  <a:cubicBezTo>
                    <a:pt x="23" y="325"/>
                    <a:pt x="23" y="325"/>
                    <a:pt x="23" y="325"/>
                  </a:cubicBezTo>
                  <a:cubicBezTo>
                    <a:pt x="25" y="325"/>
                    <a:pt x="26" y="326"/>
                    <a:pt x="27" y="327"/>
                  </a:cubicBezTo>
                  <a:cubicBezTo>
                    <a:pt x="38" y="338"/>
                    <a:pt x="38" y="338"/>
                    <a:pt x="38" y="338"/>
                  </a:cubicBezTo>
                  <a:cubicBezTo>
                    <a:pt x="39" y="339"/>
                    <a:pt x="39" y="340"/>
                    <a:pt x="40" y="341"/>
                  </a:cubicBezTo>
                  <a:cubicBezTo>
                    <a:pt x="40" y="341"/>
                    <a:pt x="40" y="341"/>
                    <a:pt x="40" y="341"/>
                  </a:cubicBezTo>
                  <a:cubicBezTo>
                    <a:pt x="42" y="342"/>
                    <a:pt x="42" y="342"/>
                    <a:pt x="42" y="342"/>
                  </a:cubicBezTo>
                  <a:cubicBezTo>
                    <a:pt x="45" y="342"/>
                    <a:pt x="45" y="342"/>
                    <a:pt x="45" y="342"/>
                  </a:cubicBezTo>
                  <a:cubicBezTo>
                    <a:pt x="47" y="342"/>
                    <a:pt x="49" y="343"/>
                    <a:pt x="50" y="346"/>
                  </a:cubicBezTo>
                  <a:cubicBezTo>
                    <a:pt x="53" y="346"/>
                    <a:pt x="53" y="346"/>
                    <a:pt x="53" y="346"/>
                  </a:cubicBezTo>
                  <a:cubicBezTo>
                    <a:pt x="56" y="346"/>
                    <a:pt x="58" y="348"/>
                    <a:pt x="58" y="351"/>
                  </a:cubicBezTo>
                  <a:cubicBezTo>
                    <a:pt x="58" y="353"/>
                    <a:pt x="58" y="353"/>
                    <a:pt x="58" y="353"/>
                  </a:cubicBezTo>
                  <a:cubicBezTo>
                    <a:pt x="62" y="355"/>
                    <a:pt x="62" y="355"/>
                    <a:pt x="62" y="355"/>
                  </a:cubicBezTo>
                  <a:cubicBezTo>
                    <a:pt x="62" y="355"/>
                    <a:pt x="63" y="355"/>
                    <a:pt x="63" y="355"/>
                  </a:cubicBezTo>
                  <a:cubicBezTo>
                    <a:pt x="67" y="358"/>
                    <a:pt x="67" y="358"/>
                    <a:pt x="67" y="358"/>
                  </a:cubicBezTo>
                  <a:cubicBezTo>
                    <a:pt x="68" y="359"/>
                    <a:pt x="69" y="361"/>
                    <a:pt x="69" y="363"/>
                  </a:cubicBezTo>
                  <a:cubicBezTo>
                    <a:pt x="69" y="365"/>
                    <a:pt x="69" y="365"/>
                    <a:pt x="69" y="365"/>
                  </a:cubicBezTo>
                  <a:cubicBezTo>
                    <a:pt x="69" y="365"/>
                    <a:pt x="69" y="365"/>
                    <a:pt x="69" y="365"/>
                  </a:cubicBezTo>
                  <a:cubicBezTo>
                    <a:pt x="70" y="365"/>
                    <a:pt x="72" y="365"/>
                    <a:pt x="73" y="366"/>
                  </a:cubicBezTo>
                  <a:cubicBezTo>
                    <a:pt x="73" y="366"/>
                    <a:pt x="73" y="366"/>
                    <a:pt x="73" y="366"/>
                  </a:cubicBezTo>
                  <a:cubicBezTo>
                    <a:pt x="75" y="366"/>
                    <a:pt x="77" y="367"/>
                    <a:pt x="78" y="369"/>
                  </a:cubicBezTo>
                  <a:cubicBezTo>
                    <a:pt x="79" y="370"/>
                    <a:pt x="79" y="372"/>
                    <a:pt x="78" y="374"/>
                  </a:cubicBezTo>
                  <a:cubicBezTo>
                    <a:pt x="77" y="377"/>
                    <a:pt x="77" y="377"/>
                    <a:pt x="77" y="377"/>
                  </a:cubicBezTo>
                  <a:cubicBezTo>
                    <a:pt x="78" y="378"/>
                    <a:pt x="78" y="378"/>
                    <a:pt x="78" y="378"/>
                  </a:cubicBezTo>
                  <a:cubicBezTo>
                    <a:pt x="78" y="377"/>
                    <a:pt x="79" y="376"/>
                    <a:pt x="80" y="375"/>
                  </a:cubicBezTo>
                  <a:cubicBezTo>
                    <a:pt x="81" y="375"/>
                    <a:pt x="81" y="375"/>
                    <a:pt x="81" y="375"/>
                  </a:cubicBezTo>
                  <a:cubicBezTo>
                    <a:pt x="83" y="375"/>
                    <a:pt x="84" y="375"/>
                    <a:pt x="85" y="375"/>
                  </a:cubicBezTo>
                  <a:cubicBezTo>
                    <a:pt x="86" y="375"/>
                    <a:pt x="86" y="375"/>
                    <a:pt x="86" y="375"/>
                  </a:cubicBezTo>
                  <a:cubicBezTo>
                    <a:pt x="86" y="373"/>
                    <a:pt x="87" y="372"/>
                    <a:pt x="89" y="372"/>
                  </a:cubicBezTo>
                  <a:cubicBezTo>
                    <a:pt x="90" y="372"/>
                    <a:pt x="92" y="372"/>
                    <a:pt x="93" y="372"/>
                  </a:cubicBezTo>
                  <a:cubicBezTo>
                    <a:pt x="102" y="376"/>
                    <a:pt x="102" y="376"/>
                    <a:pt x="102" y="376"/>
                  </a:cubicBezTo>
                  <a:cubicBezTo>
                    <a:pt x="104" y="377"/>
                    <a:pt x="106" y="378"/>
                    <a:pt x="107" y="380"/>
                  </a:cubicBezTo>
                  <a:cubicBezTo>
                    <a:pt x="107" y="382"/>
                    <a:pt x="107" y="384"/>
                    <a:pt x="105" y="386"/>
                  </a:cubicBezTo>
                  <a:cubicBezTo>
                    <a:pt x="103" y="388"/>
                    <a:pt x="103" y="388"/>
                    <a:pt x="103" y="388"/>
                  </a:cubicBezTo>
                  <a:cubicBezTo>
                    <a:pt x="103" y="388"/>
                    <a:pt x="103" y="389"/>
                    <a:pt x="103" y="389"/>
                  </a:cubicBezTo>
                  <a:cubicBezTo>
                    <a:pt x="103" y="389"/>
                    <a:pt x="104" y="389"/>
                    <a:pt x="104" y="389"/>
                  </a:cubicBezTo>
                  <a:cubicBezTo>
                    <a:pt x="109" y="392"/>
                    <a:pt x="109" y="392"/>
                    <a:pt x="109" y="392"/>
                  </a:cubicBezTo>
                  <a:cubicBezTo>
                    <a:pt x="109" y="392"/>
                    <a:pt x="109" y="392"/>
                    <a:pt x="109" y="392"/>
                  </a:cubicBezTo>
                  <a:cubicBezTo>
                    <a:pt x="111" y="390"/>
                    <a:pt x="111" y="390"/>
                    <a:pt x="111" y="390"/>
                  </a:cubicBezTo>
                  <a:cubicBezTo>
                    <a:pt x="112" y="390"/>
                    <a:pt x="112" y="390"/>
                    <a:pt x="113" y="390"/>
                  </a:cubicBezTo>
                  <a:cubicBezTo>
                    <a:pt x="114" y="390"/>
                    <a:pt x="115" y="390"/>
                    <a:pt x="117" y="390"/>
                  </a:cubicBezTo>
                  <a:cubicBezTo>
                    <a:pt x="118" y="391"/>
                    <a:pt x="119" y="393"/>
                    <a:pt x="119" y="395"/>
                  </a:cubicBezTo>
                  <a:cubicBezTo>
                    <a:pt x="119" y="398"/>
                    <a:pt x="119" y="398"/>
                    <a:pt x="119" y="398"/>
                  </a:cubicBezTo>
                  <a:cubicBezTo>
                    <a:pt x="119" y="399"/>
                    <a:pt x="119" y="399"/>
                    <a:pt x="119" y="400"/>
                  </a:cubicBezTo>
                  <a:cubicBezTo>
                    <a:pt x="119" y="400"/>
                    <a:pt x="119" y="400"/>
                    <a:pt x="119" y="400"/>
                  </a:cubicBezTo>
                  <a:cubicBezTo>
                    <a:pt x="121" y="400"/>
                    <a:pt x="122" y="400"/>
                    <a:pt x="123" y="401"/>
                  </a:cubicBezTo>
                  <a:cubicBezTo>
                    <a:pt x="128" y="405"/>
                    <a:pt x="128" y="405"/>
                    <a:pt x="128" y="405"/>
                  </a:cubicBezTo>
                  <a:cubicBezTo>
                    <a:pt x="138" y="410"/>
                    <a:pt x="138" y="410"/>
                    <a:pt x="138" y="410"/>
                  </a:cubicBezTo>
                  <a:cubicBezTo>
                    <a:pt x="141" y="411"/>
                    <a:pt x="141" y="411"/>
                    <a:pt x="141" y="411"/>
                  </a:cubicBezTo>
                  <a:cubicBezTo>
                    <a:pt x="143" y="411"/>
                    <a:pt x="144" y="412"/>
                    <a:pt x="144" y="412"/>
                  </a:cubicBezTo>
                  <a:cubicBezTo>
                    <a:pt x="148" y="416"/>
                    <a:pt x="148" y="416"/>
                    <a:pt x="148" y="416"/>
                  </a:cubicBezTo>
                  <a:cubicBezTo>
                    <a:pt x="148" y="416"/>
                    <a:pt x="149" y="417"/>
                    <a:pt x="149" y="419"/>
                  </a:cubicBezTo>
                  <a:cubicBezTo>
                    <a:pt x="149" y="419"/>
                    <a:pt x="149" y="419"/>
                    <a:pt x="149" y="419"/>
                  </a:cubicBezTo>
                  <a:cubicBezTo>
                    <a:pt x="149" y="419"/>
                    <a:pt x="149" y="419"/>
                    <a:pt x="149" y="419"/>
                  </a:cubicBezTo>
                  <a:cubicBezTo>
                    <a:pt x="149" y="419"/>
                    <a:pt x="149" y="419"/>
                    <a:pt x="149" y="419"/>
                  </a:cubicBezTo>
                  <a:cubicBezTo>
                    <a:pt x="162" y="419"/>
                    <a:pt x="162" y="419"/>
                    <a:pt x="162" y="419"/>
                  </a:cubicBezTo>
                  <a:cubicBezTo>
                    <a:pt x="162" y="419"/>
                    <a:pt x="162" y="419"/>
                    <a:pt x="162" y="419"/>
                  </a:cubicBezTo>
                  <a:cubicBezTo>
                    <a:pt x="163" y="419"/>
                    <a:pt x="163" y="419"/>
                    <a:pt x="164" y="419"/>
                  </a:cubicBezTo>
                  <a:cubicBezTo>
                    <a:pt x="165" y="419"/>
                    <a:pt x="165" y="419"/>
                    <a:pt x="165" y="419"/>
                  </a:cubicBezTo>
                  <a:cubicBezTo>
                    <a:pt x="176" y="426"/>
                    <a:pt x="176" y="426"/>
                    <a:pt x="176" y="426"/>
                  </a:cubicBezTo>
                  <a:cubicBezTo>
                    <a:pt x="176" y="426"/>
                    <a:pt x="176" y="426"/>
                    <a:pt x="176" y="426"/>
                  </a:cubicBezTo>
                  <a:cubicBezTo>
                    <a:pt x="177" y="427"/>
                    <a:pt x="178" y="428"/>
                    <a:pt x="178" y="429"/>
                  </a:cubicBezTo>
                  <a:cubicBezTo>
                    <a:pt x="178" y="430"/>
                    <a:pt x="178" y="430"/>
                    <a:pt x="178" y="430"/>
                  </a:cubicBezTo>
                  <a:cubicBezTo>
                    <a:pt x="179" y="430"/>
                    <a:pt x="179" y="430"/>
                    <a:pt x="179" y="430"/>
                  </a:cubicBezTo>
                  <a:cubicBezTo>
                    <a:pt x="182" y="427"/>
                    <a:pt x="182" y="427"/>
                    <a:pt x="182" y="427"/>
                  </a:cubicBezTo>
                  <a:cubicBezTo>
                    <a:pt x="183" y="426"/>
                    <a:pt x="183" y="426"/>
                    <a:pt x="183" y="426"/>
                  </a:cubicBezTo>
                  <a:cubicBezTo>
                    <a:pt x="195" y="422"/>
                    <a:pt x="195" y="422"/>
                    <a:pt x="195" y="422"/>
                  </a:cubicBezTo>
                  <a:cubicBezTo>
                    <a:pt x="195" y="421"/>
                    <a:pt x="195" y="421"/>
                    <a:pt x="195" y="421"/>
                  </a:cubicBezTo>
                  <a:cubicBezTo>
                    <a:pt x="195" y="419"/>
                    <a:pt x="196" y="418"/>
                    <a:pt x="197" y="417"/>
                  </a:cubicBezTo>
                  <a:cubicBezTo>
                    <a:pt x="199" y="416"/>
                    <a:pt x="199" y="416"/>
                    <a:pt x="199" y="416"/>
                  </a:cubicBezTo>
                  <a:cubicBezTo>
                    <a:pt x="199" y="415"/>
                    <a:pt x="200" y="414"/>
                    <a:pt x="201" y="414"/>
                  </a:cubicBezTo>
                  <a:cubicBezTo>
                    <a:pt x="204" y="414"/>
                    <a:pt x="204" y="414"/>
                    <a:pt x="204" y="414"/>
                  </a:cubicBezTo>
                  <a:cubicBezTo>
                    <a:pt x="208" y="410"/>
                    <a:pt x="208" y="410"/>
                    <a:pt x="208" y="410"/>
                  </a:cubicBezTo>
                  <a:cubicBezTo>
                    <a:pt x="209" y="409"/>
                    <a:pt x="211" y="408"/>
                    <a:pt x="213" y="409"/>
                  </a:cubicBezTo>
                  <a:cubicBezTo>
                    <a:pt x="213" y="409"/>
                    <a:pt x="213" y="409"/>
                    <a:pt x="213" y="409"/>
                  </a:cubicBezTo>
                  <a:cubicBezTo>
                    <a:pt x="213" y="409"/>
                    <a:pt x="213" y="409"/>
                    <a:pt x="213" y="409"/>
                  </a:cubicBezTo>
                  <a:cubicBezTo>
                    <a:pt x="220" y="410"/>
                    <a:pt x="220" y="410"/>
                    <a:pt x="220" y="410"/>
                  </a:cubicBezTo>
                  <a:cubicBezTo>
                    <a:pt x="221" y="410"/>
                    <a:pt x="221" y="410"/>
                    <a:pt x="221" y="410"/>
                  </a:cubicBezTo>
                  <a:cubicBezTo>
                    <a:pt x="235" y="409"/>
                    <a:pt x="235" y="409"/>
                    <a:pt x="235" y="409"/>
                  </a:cubicBezTo>
                  <a:cubicBezTo>
                    <a:pt x="241" y="406"/>
                    <a:pt x="241" y="406"/>
                    <a:pt x="241" y="406"/>
                  </a:cubicBezTo>
                  <a:cubicBezTo>
                    <a:pt x="242" y="406"/>
                    <a:pt x="243" y="406"/>
                    <a:pt x="244" y="406"/>
                  </a:cubicBezTo>
                  <a:cubicBezTo>
                    <a:pt x="244" y="406"/>
                    <a:pt x="244" y="406"/>
                    <a:pt x="244" y="406"/>
                  </a:cubicBezTo>
                  <a:cubicBezTo>
                    <a:pt x="249" y="407"/>
                    <a:pt x="249" y="407"/>
                    <a:pt x="249" y="407"/>
                  </a:cubicBezTo>
                  <a:cubicBezTo>
                    <a:pt x="253" y="408"/>
                    <a:pt x="253" y="408"/>
                    <a:pt x="253" y="408"/>
                  </a:cubicBezTo>
                  <a:cubicBezTo>
                    <a:pt x="259" y="408"/>
                    <a:pt x="259" y="408"/>
                    <a:pt x="259" y="408"/>
                  </a:cubicBezTo>
                  <a:cubicBezTo>
                    <a:pt x="259" y="409"/>
                    <a:pt x="259" y="409"/>
                    <a:pt x="259" y="409"/>
                  </a:cubicBezTo>
                  <a:cubicBezTo>
                    <a:pt x="260" y="409"/>
                    <a:pt x="262" y="409"/>
                    <a:pt x="262" y="410"/>
                  </a:cubicBezTo>
                  <a:cubicBezTo>
                    <a:pt x="263" y="410"/>
                    <a:pt x="263" y="410"/>
                    <a:pt x="263" y="410"/>
                  </a:cubicBezTo>
                  <a:cubicBezTo>
                    <a:pt x="263" y="410"/>
                    <a:pt x="263" y="410"/>
                    <a:pt x="263" y="410"/>
                  </a:cubicBezTo>
                  <a:cubicBezTo>
                    <a:pt x="263" y="410"/>
                    <a:pt x="264" y="410"/>
                    <a:pt x="265" y="410"/>
                  </a:cubicBezTo>
                  <a:cubicBezTo>
                    <a:pt x="266" y="410"/>
                    <a:pt x="266" y="410"/>
                    <a:pt x="266" y="410"/>
                  </a:cubicBezTo>
                  <a:cubicBezTo>
                    <a:pt x="267" y="410"/>
                    <a:pt x="269" y="410"/>
                    <a:pt x="270" y="411"/>
                  </a:cubicBezTo>
                  <a:cubicBezTo>
                    <a:pt x="272" y="412"/>
                    <a:pt x="272" y="413"/>
                    <a:pt x="273" y="414"/>
                  </a:cubicBezTo>
                  <a:cubicBezTo>
                    <a:pt x="274" y="415"/>
                    <a:pt x="276" y="417"/>
                    <a:pt x="276" y="419"/>
                  </a:cubicBezTo>
                  <a:cubicBezTo>
                    <a:pt x="276" y="420"/>
                    <a:pt x="276" y="420"/>
                    <a:pt x="276" y="420"/>
                  </a:cubicBezTo>
                  <a:cubicBezTo>
                    <a:pt x="278" y="419"/>
                    <a:pt x="278" y="419"/>
                    <a:pt x="278" y="419"/>
                  </a:cubicBezTo>
                  <a:cubicBezTo>
                    <a:pt x="280" y="417"/>
                    <a:pt x="282" y="418"/>
                    <a:pt x="284" y="419"/>
                  </a:cubicBezTo>
                  <a:cubicBezTo>
                    <a:pt x="285" y="419"/>
                    <a:pt x="285" y="419"/>
                    <a:pt x="285" y="419"/>
                  </a:cubicBezTo>
                  <a:cubicBezTo>
                    <a:pt x="287" y="422"/>
                    <a:pt x="287" y="422"/>
                    <a:pt x="287" y="422"/>
                  </a:cubicBezTo>
                  <a:cubicBezTo>
                    <a:pt x="289" y="422"/>
                    <a:pt x="289" y="422"/>
                    <a:pt x="289" y="422"/>
                  </a:cubicBezTo>
                  <a:cubicBezTo>
                    <a:pt x="291" y="420"/>
                    <a:pt x="291" y="420"/>
                    <a:pt x="291" y="420"/>
                  </a:cubicBezTo>
                  <a:cubicBezTo>
                    <a:pt x="292" y="419"/>
                    <a:pt x="292" y="419"/>
                    <a:pt x="292" y="419"/>
                  </a:cubicBezTo>
                  <a:cubicBezTo>
                    <a:pt x="296" y="418"/>
                    <a:pt x="296" y="418"/>
                    <a:pt x="296" y="418"/>
                  </a:cubicBezTo>
                  <a:cubicBezTo>
                    <a:pt x="297" y="417"/>
                    <a:pt x="298" y="417"/>
                    <a:pt x="299" y="417"/>
                  </a:cubicBezTo>
                  <a:cubicBezTo>
                    <a:pt x="301" y="417"/>
                    <a:pt x="303" y="417"/>
                    <a:pt x="304" y="419"/>
                  </a:cubicBezTo>
                  <a:cubicBezTo>
                    <a:pt x="305" y="419"/>
                    <a:pt x="305" y="419"/>
                    <a:pt x="305" y="419"/>
                  </a:cubicBezTo>
                  <a:cubicBezTo>
                    <a:pt x="308" y="423"/>
                    <a:pt x="308" y="423"/>
                    <a:pt x="308" y="423"/>
                  </a:cubicBezTo>
                  <a:cubicBezTo>
                    <a:pt x="308" y="424"/>
                    <a:pt x="308" y="424"/>
                    <a:pt x="308" y="424"/>
                  </a:cubicBezTo>
                  <a:cubicBezTo>
                    <a:pt x="309" y="425"/>
                    <a:pt x="309" y="426"/>
                    <a:pt x="309" y="427"/>
                  </a:cubicBezTo>
                  <a:cubicBezTo>
                    <a:pt x="309" y="428"/>
                    <a:pt x="309" y="428"/>
                    <a:pt x="309" y="428"/>
                  </a:cubicBezTo>
                  <a:cubicBezTo>
                    <a:pt x="308" y="431"/>
                    <a:pt x="308" y="431"/>
                    <a:pt x="308" y="431"/>
                  </a:cubicBezTo>
                  <a:cubicBezTo>
                    <a:pt x="308" y="434"/>
                    <a:pt x="308" y="434"/>
                    <a:pt x="308" y="434"/>
                  </a:cubicBezTo>
                  <a:cubicBezTo>
                    <a:pt x="308" y="436"/>
                    <a:pt x="308" y="436"/>
                    <a:pt x="308" y="436"/>
                  </a:cubicBezTo>
                  <a:cubicBezTo>
                    <a:pt x="308" y="439"/>
                    <a:pt x="308" y="439"/>
                    <a:pt x="308" y="439"/>
                  </a:cubicBezTo>
                  <a:cubicBezTo>
                    <a:pt x="308" y="439"/>
                    <a:pt x="308" y="439"/>
                    <a:pt x="308" y="439"/>
                  </a:cubicBezTo>
                  <a:cubicBezTo>
                    <a:pt x="314" y="440"/>
                    <a:pt x="314" y="440"/>
                    <a:pt x="314" y="440"/>
                  </a:cubicBezTo>
                  <a:cubicBezTo>
                    <a:pt x="314" y="440"/>
                    <a:pt x="314" y="440"/>
                    <a:pt x="314" y="440"/>
                  </a:cubicBezTo>
                  <a:cubicBezTo>
                    <a:pt x="315" y="440"/>
                    <a:pt x="315" y="440"/>
                    <a:pt x="316" y="441"/>
                  </a:cubicBezTo>
                  <a:cubicBezTo>
                    <a:pt x="316" y="440"/>
                    <a:pt x="316" y="440"/>
                    <a:pt x="317" y="439"/>
                  </a:cubicBezTo>
                  <a:cubicBezTo>
                    <a:pt x="320" y="432"/>
                    <a:pt x="320" y="432"/>
                    <a:pt x="320" y="432"/>
                  </a:cubicBezTo>
                  <a:cubicBezTo>
                    <a:pt x="321" y="432"/>
                    <a:pt x="321" y="431"/>
                    <a:pt x="321" y="431"/>
                  </a:cubicBezTo>
                  <a:cubicBezTo>
                    <a:pt x="322" y="430"/>
                    <a:pt x="322" y="430"/>
                    <a:pt x="322" y="430"/>
                  </a:cubicBezTo>
                  <a:cubicBezTo>
                    <a:pt x="323" y="429"/>
                    <a:pt x="325" y="429"/>
                    <a:pt x="326" y="429"/>
                  </a:cubicBezTo>
                  <a:cubicBezTo>
                    <a:pt x="330" y="429"/>
                    <a:pt x="330" y="429"/>
                    <a:pt x="330" y="429"/>
                  </a:cubicBezTo>
                  <a:cubicBezTo>
                    <a:pt x="332" y="429"/>
                    <a:pt x="334" y="430"/>
                    <a:pt x="335" y="432"/>
                  </a:cubicBezTo>
                  <a:cubicBezTo>
                    <a:pt x="336" y="434"/>
                    <a:pt x="336" y="434"/>
                    <a:pt x="336" y="434"/>
                  </a:cubicBezTo>
                  <a:cubicBezTo>
                    <a:pt x="335" y="433"/>
                    <a:pt x="335" y="432"/>
                    <a:pt x="336" y="431"/>
                  </a:cubicBezTo>
                  <a:cubicBezTo>
                    <a:pt x="336" y="431"/>
                    <a:pt x="336" y="431"/>
                    <a:pt x="336" y="431"/>
                  </a:cubicBezTo>
                  <a:cubicBezTo>
                    <a:pt x="336" y="430"/>
                    <a:pt x="336" y="430"/>
                    <a:pt x="336" y="430"/>
                  </a:cubicBezTo>
                  <a:cubicBezTo>
                    <a:pt x="335" y="429"/>
                    <a:pt x="335" y="429"/>
                    <a:pt x="335" y="429"/>
                  </a:cubicBezTo>
                  <a:cubicBezTo>
                    <a:pt x="335" y="425"/>
                    <a:pt x="335" y="425"/>
                    <a:pt x="335" y="425"/>
                  </a:cubicBezTo>
                  <a:cubicBezTo>
                    <a:pt x="335" y="422"/>
                    <a:pt x="337" y="420"/>
                    <a:pt x="340" y="420"/>
                  </a:cubicBezTo>
                  <a:cubicBezTo>
                    <a:pt x="340" y="419"/>
                    <a:pt x="341" y="419"/>
                    <a:pt x="341" y="419"/>
                  </a:cubicBezTo>
                  <a:cubicBezTo>
                    <a:pt x="341" y="418"/>
                    <a:pt x="342" y="418"/>
                    <a:pt x="343" y="417"/>
                  </a:cubicBezTo>
                  <a:cubicBezTo>
                    <a:pt x="342" y="417"/>
                    <a:pt x="342" y="417"/>
                    <a:pt x="342" y="417"/>
                  </a:cubicBezTo>
                  <a:cubicBezTo>
                    <a:pt x="342" y="417"/>
                    <a:pt x="342" y="417"/>
                    <a:pt x="342" y="417"/>
                  </a:cubicBezTo>
                  <a:cubicBezTo>
                    <a:pt x="342" y="418"/>
                    <a:pt x="340" y="418"/>
                    <a:pt x="339" y="418"/>
                  </a:cubicBezTo>
                  <a:cubicBezTo>
                    <a:pt x="337" y="419"/>
                    <a:pt x="335" y="418"/>
                    <a:pt x="334" y="416"/>
                  </a:cubicBezTo>
                  <a:cubicBezTo>
                    <a:pt x="329" y="410"/>
                    <a:pt x="329" y="410"/>
                    <a:pt x="329" y="410"/>
                  </a:cubicBezTo>
                  <a:cubicBezTo>
                    <a:pt x="328" y="410"/>
                    <a:pt x="327" y="409"/>
                    <a:pt x="326" y="408"/>
                  </a:cubicBezTo>
                  <a:cubicBezTo>
                    <a:pt x="322" y="404"/>
                    <a:pt x="322" y="404"/>
                    <a:pt x="322" y="404"/>
                  </a:cubicBezTo>
                  <a:cubicBezTo>
                    <a:pt x="321" y="404"/>
                    <a:pt x="321" y="403"/>
                    <a:pt x="321" y="402"/>
                  </a:cubicBezTo>
                  <a:cubicBezTo>
                    <a:pt x="314" y="397"/>
                    <a:pt x="314" y="397"/>
                    <a:pt x="314" y="397"/>
                  </a:cubicBezTo>
                  <a:cubicBezTo>
                    <a:pt x="313" y="397"/>
                    <a:pt x="313" y="397"/>
                    <a:pt x="313" y="396"/>
                  </a:cubicBezTo>
                  <a:cubicBezTo>
                    <a:pt x="306" y="390"/>
                    <a:pt x="306" y="390"/>
                    <a:pt x="306" y="390"/>
                  </a:cubicBezTo>
                  <a:cubicBezTo>
                    <a:pt x="306" y="389"/>
                    <a:pt x="305" y="388"/>
                    <a:pt x="305" y="387"/>
                  </a:cubicBezTo>
                  <a:cubicBezTo>
                    <a:pt x="304" y="380"/>
                    <a:pt x="304" y="380"/>
                    <a:pt x="304" y="380"/>
                  </a:cubicBezTo>
                  <a:cubicBezTo>
                    <a:pt x="304" y="379"/>
                    <a:pt x="304" y="379"/>
                    <a:pt x="304" y="379"/>
                  </a:cubicBezTo>
                  <a:cubicBezTo>
                    <a:pt x="305" y="370"/>
                    <a:pt x="305" y="370"/>
                    <a:pt x="305" y="370"/>
                  </a:cubicBezTo>
                  <a:cubicBezTo>
                    <a:pt x="303" y="368"/>
                    <a:pt x="303" y="368"/>
                    <a:pt x="303" y="368"/>
                  </a:cubicBezTo>
                  <a:cubicBezTo>
                    <a:pt x="303" y="368"/>
                    <a:pt x="302" y="367"/>
                    <a:pt x="302" y="366"/>
                  </a:cubicBezTo>
                  <a:cubicBezTo>
                    <a:pt x="301" y="367"/>
                    <a:pt x="299" y="368"/>
                    <a:pt x="298" y="368"/>
                  </a:cubicBezTo>
                  <a:cubicBezTo>
                    <a:pt x="292" y="367"/>
                    <a:pt x="292" y="367"/>
                    <a:pt x="292" y="367"/>
                  </a:cubicBezTo>
                  <a:cubicBezTo>
                    <a:pt x="289" y="366"/>
                    <a:pt x="287" y="364"/>
                    <a:pt x="287" y="361"/>
                  </a:cubicBezTo>
                  <a:cubicBezTo>
                    <a:pt x="287" y="360"/>
                    <a:pt x="287" y="360"/>
                    <a:pt x="287" y="360"/>
                  </a:cubicBezTo>
                  <a:cubicBezTo>
                    <a:pt x="286" y="360"/>
                    <a:pt x="286" y="358"/>
                    <a:pt x="285" y="357"/>
                  </a:cubicBezTo>
                  <a:cubicBezTo>
                    <a:pt x="284" y="356"/>
                    <a:pt x="283" y="355"/>
                    <a:pt x="283" y="353"/>
                  </a:cubicBezTo>
                  <a:cubicBezTo>
                    <a:pt x="283" y="350"/>
                    <a:pt x="283" y="350"/>
                    <a:pt x="283" y="350"/>
                  </a:cubicBezTo>
                  <a:cubicBezTo>
                    <a:pt x="283" y="349"/>
                    <a:pt x="283" y="348"/>
                    <a:pt x="284" y="347"/>
                  </a:cubicBezTo>
                  <a:cubicBezTo>
                    <a:pt x="284" y="347"/>
                    <a:pt x="284" y="346"/>
                    <a:pt x="284" y="346"/>
                  </a:cubicBezTo>
                  <a:cubicBezTo>
                    <a:pt x="283" y="344"/>
                    <a:pt x="283" y="342"/>
                    <a:pt x="284" y="340"/>
                  </a:cubicBezTo>
                  <a:cubicBezTo>
                    <a:pt x="284" y="340"/>
                    <a:pt x="284" y="340"/>
                    <a:pt x="284" y="340"/>
                  </a:cubicBezTo>
                  <a:cubicBezTo>
                    <a:pt x="283" y="339"/>
                    <a:pt x="283" y="339"/>
                    <a:pt x="283" y="339"/>
                  </a:cubicBezTo>
                  <a:cubicBezTo>
                    <a:pt x="282" y="337"/>
                    <a:pt x="282" y="334"/>
                    <a:pt x="284" y="333"/>
                  </a:cubicBezTo>
                  <a:cubicBezTo>
                    <a:pt x="285" y="331"/>
                    <a:pt x="285" y="331"/>
                    <a:pt x="285" y="331"/>
                  </a:cubicBezTo>
                  <a:cubicBezTo>
                    <a:pt x="286" y="329"/>
                    <a:pt x="286" y="329"/>
                    <a:pt x="286" y="329"/>
                  </a:cubicBezTo>
                  <a:cubicBezTo>
                    <a:pt x="293" y="318"/>
                    <a:pt x="293" y="318"/>
                    <a:pt x="293" y="318"/>
                  </a:cubicBezTo>
                  <a:cubicBezTo>
                    <a:pt x="293" y="315"/>
                    <a:pt x="293" y="315"/>
                    <a:pt x="293" y="315"/>
                  </a:cubicBezTo>
                  <a:cubicBezTo>
                    <a:pt x="292" y="315"/>
                    <a:pt x="291" y="314"/>
                    <a:pt x="291" y="313"/>
                  </a:cubicBezTo>
                  <a:cubicBezTo>
                    <a:pt x="290" y="312"/>
                    <a:pt x="290" y="310"/>
                    <a:pt x="291" y="308"/>
                  </a:cubicBezTo>
                  <a:cubicBezTo>
                    <a:pt x="292" y="305"/>
                    <a:pt x="292" y="305"/>
                    <a:pt x="292" y="305"/>
                  </a:cubicBezTo>
                  <a:cubicBezTo>
                    <a:pt x="291" y="299"/>
                    <a:pt x="291" y="299"/>
                    <a:pt x="291" y="299"/>
                  </a:cubicBezTo>
                  <a:cubicBezTo>
                    <a:pt x="291" y="297"/>
                    <a:pt x="291" y="296"/>
                    <a:pt x="292" y="295"/>
                  </a:cubicBezTo>
                  <a:cubicBezTo>
                    <a:pt x="293" y="294"/>
                    <a:pt x="293" y="293"/>
                    <a:pt x="294" y="293"/>
                  </a:cubicBezTo>
                  <a:cubicBezTo>
                    <a:pt x="294" y="293"/>
                    <a:pt x="294" y="292"/>
                    <a:pt x="294" y="292"/>
                  </a:cubicBezTo>
                  <a:cubicBezTo>
                    <a:pt x="295" y="291"/>
                    <a:pt x="296" y="290"/>
                    <a:pt x="297" y="289"/>
                  </a:cubicBezTo>
                  <a:cubicBezTo>
                    <a:pt x="297" y="289"/>
                    <a:pt x="298" y="288"/>
                    <a:pt x="298" y="288"/>
                  </a:cubicBezTo>
                  <a:cubicBezTo>
                    <a:pt x="299" y="287"/>
                    <a:pt x="299" y="287"/>
                    <a:pt x="299" y="287"/>
                  </a:cubicBezTo>
                  <a:cubicBezTo>
                    <a:pt x="300" y="286"/>
                    <a:pt x="302" y="285"/>
                    <a:pt x="304" y="286"/>
                  </a:cubicBezTo>
                  <a:cubicBezTo>
                    <a:pt x="305" y="285"/>
                    <a:pt x="305" y="285"/>
                    <a:pt x="305" y="285"/>
                  </a:cubicBezTo>
                  <a:cubicBezTo>
                    <a:pt x="309" y="283"/>
                    <a:pt x="309" y="283"/>
                    <a:pt x="309" y="283"/>
                  </a:cubicBezTo>
                  <a:cubicBezTo>
                    <a:pt x="312" y="279"/>
                    <a:pt x="312" y="279"/>
                    <a:pt x="312" y="279"/>
                  </a:cubicBezTo>
                  <a:cubicBezTo>
                    <a:pt x="314" y="277"/>
                    <a:pt x="316" y="276"/>
                    <a:pt x="318" y="277"/>
                  </a:cubicBezTo>
                  <a:cubicBezTo>
                    <a:pt x="319" y="278"/>
                    <a:pt x="320" y="278"/>
                    <a:pt x="321" y="279"/>
                  </a:cubicBezTo>
                  <a:cubicBezTo>
                    <a:pt x="321" y="279"/>
                    <a:pt x="321" y="279"/>
                    <a:pt x="321" y="279"/>
                  </a:cubicBezTo>
                  <a:cubicBezTo>
                    <a:pt x="325" y="282"/>
                    <a:pt x="325" y="282"/>
                    <a:pt x="325" y="282"/>
                  </a:cubicBezTo>
                  <a:cubicBezTo>
                    <a:pt x="325" y="282"/>
                    <a:pt x="325" y="282"/>
                    <a:pt x="325" y="282"/>
                  </a:cubicBezTo>
                  <a:cubicBezTo>
                    <a:pt x="325" y="281"/>
                    <a:pt x="324" y="280"/>
                    <a:pt x="324" y="279"/>
                  </a:cubicBezTo>
                  <a:cubicBezTo>
                    <a:pt x="325" y="276"/>
                    <a:pt x="326" y="275"/>
                    <a:pt x="328" y="274"/>
                  </a:cubicBezTo>
                  <a:cubicBezTo>
                    <a:pt x="329" y="274"/>
                    <a:pt x="329" y="274"/>
                    <a:pt x="329" y="274"/>
                  </a:cubicBezTo>
                  <a:cubicBezTo>
                    <a:pt x="331" y="272"/>
                    <a:pt x="331" y="272"/>
                    <a:pt x="331" y="272"/>
                  </a:cubicBezTo>
                  <a:cubicBezTo>
                    <a:pt x="331" y="272"/>
                    <a:pt x="331" y="272"/>
                    <a:pt x="331" y="272"/>
                  </a:cubicBezTo>
                  <a:cubicBezTo>
                    <a:pt x="331" y="271"/>
                    <a:pt x="331" y="270"/>
                    <a:pt x="331" y="268"/>
                  </a:cubicBezTo>
                  <a:cubicBezTo>
                    <a:pt x="331" y="267"/>
                    <a:pt x="333" y="265"/>
                    <a:pt x="335" y="265"/>
                  </a:cubicBezTo>
                  <a:cubicBezTo>
                    <a:pt x="341" y="263"/>
                    <a:pt x="341" y="263"/>
                    <a:pt x="341" y="263"/>
                  </a:cubicBezTo>
                  <a:cubicBezTo>
                    <a:pt x="341" y="263"/>
                    <a:pt x="342" y="263"/>
                    <a:pt x="342" y="263"/>
                  </a:cubicBezTo>
                  <a:cubicBezTo>
                    <a:pt x="350" y="262"/>
                    <a:pt x="350" y="262"/>
                    <a:pt x="350" y="262"/>
                  </a:cubicBezTo>
                  <a:cubicBezTo>
                    <a:pt x="352" y="262"/>
                    <a:pt x="354" y="263"/>
                    <a:pt x="355" y="264"/>
                  </a:cubicBezTo>
                  <a:cubicBezTo>
                    <a:pt x="358" y="268"/>
                    <a:pt x="358" y="268"/>
                    <a:pt x="358" y="268"/>
                  </a:cubicBezTo>
                  <a:cubicBezTo>
                    <a:pt x="361" y="269"/>
                    <a:pt x="361" y="269"/>
                    <a:pt x="361" y="269"/>
                  </a:cubicBezTo>
                  <a:cubicBezTo>
                    <a:pt x="362" y="269"/>
                    <a:pt x="363" y="271"/>
                    <a:pt x="364" y="272"/>
                  </a:cubicBezTo>
                  <a:cubicBezTo>
                    <a:pt x="364" y="274"/>
                    <a:pt x="364" y="275"/>
                    <a:pt x="363" y="277"/>
                  </a:cubicBezTo>
                  <a:cubicBezTo>
                    <a:pt x="362" y="279"/>
                    <a:pt x="362" y="279"/>
                    <a:pt x="362" y="279"/>
                  </a:cubicBezTo>
                  <a:cubicBezTo>
                    <a:pt x="360" y="281"/>
                    <a:pt x="360" y="281"/>
                    <a:pt x="360" y="281"/>
                  </a:cubicBezTo>
                  <a:cubicBezTo>
                    <a:pt x="352" y="286"/>
                    <a:pt x="352" y="286"/>
                    <a:pt x="352" y="286"/>
                  </a:cubicBezTo>
                  <a:cubicBezTo>
                    <a:pt x="352" y="286"/>
                    <a:pt x="352" y="286"/>
                    <a:pt x="352" y="287"/>
                  </a:cubicBezTo>
                  <a:cubicBezTo>
                    <a:pt x="352" y="287"/>
                    <a:pt x="352" y="287"/>
                    <a:pt x="352" y="287"/>
                  </a:cubicBezTo>
                  <a:cubicBezTo>
                    <a:pt x="353" y="286"/>
                    <a:pt x="353" y="286"/>
                    <a:pt x="353" y="286"/>
                  </a:cubicBezTo>
                  <a:cubicBezTo>
                    <a:pt x="353" y="286"/>
                    <a:pt x="354" y="285"/>
                    <a:pt x="355" y="285"/>
                  </a:cubicBezTo>
                  <a:cubicBezTo>
                    <a:pt x="382" y="272"/>
                    <a:pt x="382" y="272"/>
                    <a:pt x="382" y="272"/>
                  </a:cubicBezTo>
                  <a:cubicBezTo>
                    <a:pt x="382" y="272"/>
                    <a:pt x="383" y="272"/>
                    <a:pt x="383" y="272"/>
                  </a:cubicBezTo>
                  <a:cubicBezTo>
                    <a:pt x="383" y="272"/>
                    <a:pt x="383" y="272"/>
                    <a:pt x="383" y="271"/>
                  </a:cubicBezTo>
                  <a:cubicBezTo>
                    <a:pt x="409" y="258"/>
                    <a:pt x="409" y="258"/>
                    <a:pt x="409" y="258"/>
                  </a:cubicBezTo>
                  <a:cubicBezTo>
                    <a:pt x="409" y="257"/>
                    <a:pt x="409" y="257"/>
                    <a:pt x="409" y="257"/>
                  </a:cubicBezTo>
                  <a:cubicBezTo>
                    <a:pt x="408" y="255"/>
                    <a:pt x="409" y="252"/>
                    <a:pt x="410" y="250"/>
                  </a:cubicBezTo>
                  <a:cubicBezTo>
                    <a:pt x="412" y="249"/>
                    <a:pt x="412" y="249"/>
                    <a:pt x="412" y="249"/>
                  </a:cubicBezTo>
                  <a:cubicBezTo>
                    <a:pt x="408" y="246"/>
                    <a:pt x="408" y="246"/>
                    <a:pt x="408" y="246"/>
                  </a:cubicBezTo>
                  <a:cubicBezTo>
                    <a:pt x="407" y="245"/>
                    <a:pt x="406" y="243"/>
                    <a:pt x="406" y="242"/>
                  </a:cubicBezTo>
                  <a:cubicBezTo>
                    <a:pt x="406" y="239"/>
                    <a:pt x="406" y="239"/>
                    <a:pt x="406" y="239"/>
                  </a:cubicBezTo>
                  <a:cubicBezTo>
                    <a:pt x="406" y="237"/>
                    <a:pt x="408" y="235"/>
                    <a:pt x="409" y="234"/>
                  </a:cubicBezTo>
                  <a:cubicBezTo>
                    <a:pt x="411" y="233"/>
                    <a:pt x="411" y="233"/>
                    <a:pt x="411" y="233"/>
                  </a:cubicBezTo>
                  <a:cubicBezTo>
                    <a:pt x="411" y="233"/>
                    <a:pt x="412" y="233"/>
                    <a:pt x="412" y="232"/>
                  </a:cubicBezTo>
                  <a:cubicBezTo>
                    <a:pt x="414" y="232"/>
                    <a:pt x="414" y="232"/>
                    <a:pt x="414" y="232"/>
                  </a:cubicBezTo>
                  <a:cubicBezTo>
                    <a:pt x="415" y="231"/>
                    <a:pt x="417" y="231"/>
                    <a:pt x="419" y="231"/>
                  </a:cubicBezTo>
                  <a:cubicBezTo>
                    <a:pt x="421" y="232"/>
                    <a:pt x="422" y="234"/>
                    <a:pt x="422" y="236"/>
                  </a:cubicBezTo>
                  <a:cubicBezTo>
                    <a:pt x="422" y="236"/>
                    <a:pt x="422" y="236"/>
                    <a:pt x="422" y="236"/>
                  </a:cubicBezTo>
                  <a:cubicBezTo>
                    <a:pt x="422" y="238"/>
                    <a:pt x="422" y="238"/>
                    <a:pt x="422" y="238"/>
                  </a:cubicBezTo>
                  <a:cubicBezTo>
                    <a:pt x="424" y="238"/>
                    <a:pt x="424" y="238"/>
                    <a:pt x="424" y="238"/>
                  </a:cubicBezTo>
                  <a:cubicBezTo>
                    <a:pt x="425" y="239"/>
                    <a:pt x="426" y="241"/>
                    <a:pt x="427" y="243"/>
                  </a:cubicBezTo>
                  <a:cubicBezTo>
                    <a:pt x="427" y="243"/>
                    <a:pt x="427" y="244"/>
                    <a:pt x="426" y="245"/>
                  </a:cubicBezTo>
                  <a:cubicBezTo>
                    <a:pt x="426" y="245"/>
                    <a:pt x="426" y="245"/>
                    <a:pt x="427" y="245"/>
                  </a:cubicBezTo>
                  <a:cubicBezTo>
                    <a:pt x="428" y="244"/>
                    <a:pt x="430" y="244"/>
                    <a:pt x="432" y="245"/>
                  </a:cubicBezTo>
                  <a:cubicBezTo>
                    <a:pt x="437" y="248"/>
                    <a:pt x="437" y="248"/>
                    <a:pt x="437" y="248"/>
                  </a:cubicBezTo>
                  <a:cubicBezTo>
                    <a:pt x="437" y="248"/>
                    <a:pt x="437" y="248"/>
                    <a:pt x="437" y="248"/>
                  </a:cubicBezTo>
                  <a:cubicBezTo>
                    <a:pt x="441" y="248"/>
                    <a:pt x="441" y="248"/>
                    <a:pt x="441" y="248"/>
                  </a:cubicBezTo>
                  <a:cubicBezTo>
                    <a:pt x="441" y="248"/>
                    <a:pt x="441" y="247"/>
                    <a:pt x="441" y="247"/>
                  </a:cubicBezTo>
                  <a:cubicBezTo>
                    <a:pt x="441" y="246"/>
                    <a:pt x="441" y="246"/>
                    <a:pt x="441" y="246"/>
                  </a:cubicBezTo>
                  <a:cubicBezTo>
                    <a:pt x="439" y="244"/>
                    <a:pt x="439" y="244"/>
                    <a:pt x="439" y="244"/>
                  </a:cubicBezTo>
                  <a:cubicBezTo>
                    <a:pt x="439" y="243"/>
                    <a:pt x="439" y="243"/>
                    <a:pt x="439" y="243"/>
                  </a:cubicBezTo>
                  <a:cubicBezTo>
                    <a:pt x="439" y="243"/>
                    <a:pt x="439" y="243"/>
                    <a:pt x="439" y="243"/>
                  </a:cubicBezTo>
                  <a:cubicBezTo>
                    <a:pt x="437" y="242"/>
                    <a:pt x="437" y="241"/>
                    <a:pt x="437" y="239"/>
                  </a:cubicBezTo>
                  <a:cubicBezTo>
                    <a:pt x="436" y="238"/>
                    <a:pt x="436" y="237"/>
                    <a:pt x="436" y="236"/>
                  </a:cubicBezTo>
                  <a:cubicBezTo>
                    <a:pt x="436" y="236"/>
                    <a:pt x="436" y="236"/>
                    <a:pt x="436" y="236"/>
                  </a:cubicBezTo>
                  <a:cubicBezTo>
                    <a:pt x="435" y="236"/>
                    <a:pt x="434" y="236"/>
                    <a:pt x="434" y="235"/>
                  </a:cubicBezTo>
                  <a:cubicBezTo>
                    <a:pt x="432" y="235"/>
                    <a:pt x="431" y="233"/>
                    <a:pt x="431" y="231"/>
                  </a:cubicBezTo>
                  <a:cubicBezTo>
                    <a:pt x="431" y="226"/>
                    <a:pt x="431" y="226"/>
                    <a:pt x="431" y="226"/>
                  </a:cubicBezTo>
                  <a:cubicBezTo>
                    <a:pt x="430" y="224"/>
                    <a:pt x="430" y="224"/>
                    <a:pt x="430" y="224"/>
                  </a:cubicBezTo>
                  <a:cubicBezTo>
                    <a:pt x="428" y="221"/>
                    <a:pt x="428" y="221"/>
                    <a:pt x="428" y="221"/>
                  </a:cubicBezTo>
                  <a:cubicBezTo>
                    <a:pt x="425" y="219"/>
                    <a:pt x="425" y="219"/>
                    <a:pt x="425" y="219"/>
                  </a:cubicBezTo>
                  <a:cubicBezTo>
                    <a:pt x="426" y="218"/>
                    <a:pt x="426" y="218"/>
                    <a:pt x="426" y="218"/>
                  </a:cubicBezTo>
                  <a:cubicBezTo>
                    <a:pt x="425" y="218"/>
                    <a:pt x="425" y="218"/>
                    <a:pt x="425" y="218"/>
                  </a:cubicBezTo>
                  <a:cubicBezTo>
                    <a:pt x="424" y="217"/>
                    <a:pt x="423" y="215"/>
                    <a:pt x="424" y="213"/>
                  </a:cubicBezTo>
                  <a:cubicBezTo>
                    <a:pt x="424" y="213"/>
                    <a:pt x="424" y="213"/>
                    <a:pt x="424" y="213"/>
                  </a:cubicBezTo>
                  <a:cubicBezTo>
                    <a:pt x="423" y="213"/>
                    <a:pt x="423" y="213"/>
                    <a:pt x="423" y="213"/>
                  </a:cubicBezTo>
                  <a:cubicBezTo>
                    <a:pt x="422" y="213"/>
                    <a:pt x="422" y="213"/>
                    <a:pt x="422" y="213"/>
                  </a:cubicBezTo>
                  <a:cubicBezTo>
                    <a:pt x="420" y="213"/>
                    <a:pt x="419" y="212"/>
                    <a:pt x="418" y="211"/>
                  </a:cubicBezTo>
                  <a:cubicBezTo>
                    <a:pt x="415" y="212"/>
                    <a:pt x="415" y="212"/>
                    <a:pt x="415" y="212"/>
                  </a:cubicBezTo>
                  <a:cubicBezTo>
                    <a:pt x="411" y="211"/>
                    <a:pt x="411" y="211"/>
                    <a:pt x="411" y="211"/>
                  </a:cubicBezTo>
                  <a:cubicBezTo>
                    <a:pt x="407" y="209"/>
                    <a:pt x="407" y="209"/>
                    <a:pt x="407" y="209"/>
                  </a:cubicBezTo>
                  <a:cubicBezTo>
                    <a:pt x="407" y="208"/>
                    <a:pt x="407" y="208"/>
                    <a:pt x="407" y="208"/>
                  </a:cubicBezTo>
                  <a:cubicBezTo>
                    <a:pt x="407" y="208"/>
                    <a:pt x="407" y="208"/>
                    <a:pt x="407" y="208"/>
                  </a:cubicBezTo>
                  <a:cubicBezTo>
                    <a:pt x="407" y="208"/>
                    <a:pt x="407" y="208"/>
                    <a:pt x="406" y="208"/>
                  </a:cubicBezTo>
                  <a:cubicBezTo>
                    <a:pt x="406" y="208"/>
                    <a:pt x="406" y="208"/>
                    <a:pt x="406" y="208"/>
                  </a:cubicBezTo>
                  <a:cubicBezTo>
                    <a:pt x="405" y="209"/>
                    <a:pt x="405" y="209"/>
                    <a:pt x="405" y="209"/>
                  </a:cubicBezTo>
                  <a:cubicBezTo>
                    <a:pt x="405" y="210"/>
                    <a:pt x="404" y="210"/>
                    <a:pt x="403" y="211"/>
                  </a:cubicBezTo>
                  <a:cubicBezTo>
                    <a:pt x="401" y="212"/>
                    <a:pt x="401" y="212"/>
                    <a:pt x="401" y="212"/>
                  </a:cubicBezTo>
                  <a:cubicBezTo>
                    <a:pt x="398" y="212"/>
                    <a:pt x="398" y="212"/>
                    <a:pt x="398" y="212"/>
                  </a:cubicBezTo>
                  <a:cubicBezTo>
                    <a:pt x="397" y="211"/>
                    <a:pt x="397" y="211"/>
                    <a:pt x="397" y="211"/>
                  </a:cubicBezTo>
                  <a:cubicBezTo>
                    <a:pt x="395" y="211"/>
                    <a:pt x="394" y="209"/>
                    <a:pt x="393" y="208"/>
                  </a:cubicBezTo>
                  <a:cubicBezTo>
                    <a:pt x="391" y="210"/>
                    <a:pt x="391" y="210"/>
                    <a:pt x="391" y="210"/>
                  </a:cubicBezTo>
                  <a:cubicBezTo>
                    <a:pt x="389" y="210"/>
                    <a:pt x="389" y="210"/>
                    <a:pt x="389" y="210"/>
                  </a:cubicBezTo>
                  <a:cubicBezTo>
                    <a:pt x="388" y="210"/>
                    <a:pt x="387" y="210"/>
                    <a:pt x="385" y="210"/>
                  </a:cubicBezTo>
                  <a:cubicBezTo>
                    <a:pt x="382" y="214"/>
                    <a:pt x="382" y="214"/>
                    <a:pt x="382" y="214"/>
                  </a:cubicBezTo>
                  <a:cubicBezTo>
                    <a:pt x="380" y="215"/>
                    <a:pt x="380" y="215"/>
                    <a:pt x="380" y="215"/>
                  </a:cubicBezTo>
                  <a:cubicBezTo>
                    <a:pt x="379" y="216"/>
                    <a:pt x="379" y="216"/>
                    <a:pt x="379" y="216"/>
                  </a:cubicBezTo>
                  <a:cubicBezTo>
                    <a:pt x="376" y="219"/>
                    <a:pt x="376" y="219"/>
                    <a:pt x="376" y="219"/>
                  </a:cubicBezTo>
                  <a:cubicBezTo>
                    <a:pt x="374" y="218"/>
                    <a:pt x="374" y="218"/>
                    <a:pt x="374" y="218"/>
                  </a:cubicBezTo>
                  <a:cubicBezTo>
                    <a:pt x="373" y="219"/>
                    <a:pt x="372" y="219"/>
                    <a:pt x="371" y="219"/>
                  </a:cubicBezTo>
                  <a:cubicBezTo>
                    <a:pt x="370" y="219"/>
                    <a:pt x="369" y="218"/>
                    <a:pt x="369" y="218"/>
                  </a:cubicBezTo>
                  <a:cubicBezTo>
                    <a:pt x="368" y="218"/>
                    <a:pt x="368" y="218"/>
                    <a:pt x="368" y="218"/>
                  </a:cubicBezTo>
                  <a:cubicBezTo>
                    <a:pt x="366" y="214"/>
                    <a:pt x="366" y="214"/>
                    <a:pt x="366" y="214"/>
                  </a:cubicBezTo>
                  <a:cubicBezTo>
                    <a:pt x="365" y="214"/>
                    <a:pt x="365" y="214"/>
                    <a:pt x="365" y="214"/>
                  </a:cubicBezTo>
                  <a:cubicBezTo>
                    <a:pt x="365" y="214"/>
                    <a:pt x="365" y="214"/>
                    <a:pt x="365" y="214"/>
                  </a:cubicBezTo>
                  <a:cubicBezTo>
                    <a:pt x="365" y="213"/>
                    <a:pt x="365" y="213"/>
                    <a:pt x="365" y="212"/>
                  </a:cubicBezTo>
                  <a:cubicBezTo>
                    <a:pt x="364" y="211"/>
                    <a:pt x="364" y="211"/>
                    <a:pt x="364" y="211"/>
                  </a:cubicBezTo>
                  <a:cubicBezTo>
                    <a:pt x="363" y="212"/>
                    <a:pt x="363" y="212"/>
                    <a:pt x="363" y="212"/>
                  </a:cubicBezTo>
                  <a:cubicBezTo>
                    <a:pt x="362" y="213"/>
                    <a:pt x="360" y="213"/>
                    <a:pt x="359" y="212"/>
                  </a:cubicBezTo>
                  <a:cubicBezTo>
                    <a:pt x="358" y="213"/>
                    <a:pt x="358" y="213"/>
                    <a:pt x="358" y="213"/>
                  </a:cubicBezTo>
                  <a:cubicBezTo>
                    <a:pt x="356" y="212"/>
                    <a:pt x="356" y="212"/>
                    <a:pt x="356" y="212"/>
                  </a:cubicBezTo>
                  <a:cubicBezTo>
                    <a:pt x="355" y="212"/>
                    <a:pt x="355" y="212"/>
                    <a:pt x="355" y="212"/>
                  </a:cubicBezTo>
                  <a:cubicBezTo>
                    <a:pt x="355" y="211"/>
                    <a:pt x="355" y="211"/>
                    <a:pt x="355" y="211"/>
                  </a:cubicBezTo>
                  <a:cubicBezTo>
                    <a:pt x="354" y="211"/>
                    <a:pt x="354" y="211"/>
                    <a:pt x="354" y="211"/>
                  </a:cubicBezTo>
                  <a:cubicBezTo>
                    <a:pt x="349" y="209"/>
                    <a:pt x="349" y="209"/>
                    <a:pt x="349" y="209"/>
                  </a:cubicBezTo>
                  <a:cubicBezTo>
                    <a:pt x="347" y="206"/>
                    <a:pt x="347" y="206"/>
                    <a:pt x="347" y="206"/>
                  </a:cubicBezTo>
                  <a:cubicBezTo>
                    <a:pt x="347" y="205"/>
                    <a:pt x="347" y="205"/>
                    <a:pt x="347" y="205"/>
                  </a:cubicBezTo>
                  <a:cubicBezTo>
                    <a:pt x="347" y="205"/>
                    <a:pt x="347" y="205"/>
                    <a:pt x="347" y="205"/>
                  </a:cubicBezTo>
                  <a:cubicBezTo>
                    <a:pt x="346" y="204"/>
                    <a:pt x="345" y="202"/>
                    <a:pt x="346" y="200"/>
                  </a:cubicBezTo>
                  <a:cubicBezTo>
                    <a:pt x="344" y="200"/>
                    <a:pt x="343" y="198"/>
                    <a:pt x="342" y="196"/>
                  </a:cubicBezTo>
                  <a:cubicBezTo>
                    <a:pt x="342" y="194"/>
                    <a:pt x="342" y="194"/>
                    <a:pt x="342" y="194"/>
                  </a:cubicBezTo>
                  <a:cubicBezTo>
                    <a:pt x="341" y="192"/>
                    <a:pt x="341" y="192"/>
                    <a:pt x="341" y="192"/>
                  </a:cubicBezTo>
                  <a:cubicBezTo>
                    <a:pt x="341" y="192"/>
                    <a:pt x="341" y="192"/>
                    <a:pt x="341" y="192"/>
                  </a:cubicBezTo>
                  <a:cubicBezTo>
                    <a:pt x="340" y="192"/>
                    <a:pt x="340" y="192"/>
                    <a:pt x="340" y="192"/>
                  </a:cubicBezTo>
                  <a:cubicBezTo>
                    <a:pt x="339" y="190"/>
                    <a:pt x="338" y="189"/>
                    <a:pt x="339" y="187"/>
                  </a:cubicBezTo>
                  <a:cubicBezTo>
                    <a:pt x="339" y="187"/>
                    <a:pt x="339" y="187"/>
                    <a:pt x="339" y="187"/>
                  </a:cubicBezTo>
                  <a:cubicBezTo>
                    <a:pt x="339" y="187"/>
                    <a:pt x="339" y="187"/>
                    <a:pt x="339" y="187"/>
                  </a:cubicBezTo>
                  <a:cubicBezTo>
                    <a:pt x="336" y="186"/>
                    <a:pt x="336" y="186"/>
                    <a:pt x="336" y="186"/>
                  </a:cubicBezTo>
                  <a:cubicBezTo>
                    <a:pt x="332" y="182"/>
                    <a:pt x="332" y="182"/>
                    <a:pt x="332" y="182"/>
                  </a:cubicBezTo>
                  <a:cubicBezTo>
                    <a:pt x="328" y="181"/>
                    <a:pt x="328" y="181"/>
                    <a:pt x="328" y="181"/>
                  </a:cubicBezTo>
                  <a:cubicBezTo>
                    <a:pt x="327" y="180"/>
                    <a:pt x="327" y="180"/>
                    <a:pt x="327" y="180"/>
                  </a:cubicBezTo>
                  <a:cubicBezTo>
                    <a:pt x="325" y="180"/>
                    <a:pt x="323" y="178"/>
                    <a:pt x="323" y="175"/>
                  </a:cubicBezTo>
                  <a:cubicBezTo>
                    <a:pt x="323" y="166"/>
                    <a:pt x="323" y="166"/>
                    <a:pt x="323" y="166"/>
                  </a:cubicBezTo>
                  <a:cubicBezTo>
                    <a:pt x="321" y="159"/>
                    <a:pt x="321" y="159"/>
                    <a:pt x="321" y="159"/>
                  </a:cubicBezTo>
                  <a:cubicBezTo>
                    <a:pt x="319" y="157"/>
                    <a:pt x="319" y="157"/>
                    <a:pt x="319" y="157"/>
                  </a:cubicBezTo>
                  <a:cubicBezTo>
                    <a:pt x="319" y="157"/>
                    <a:pt x="319" y="157"/>
                    <a:pt x="319" y="157"/>
                  </a:cubicBezTo>
                  <a:cubicBezTo>
                    <a:pt x="319" y="156"/>
                    <a:pt x="319" y="156"/>
                    <a:pt x="319" y="156"/>
                  </a:cubicBezTo>
                  <a:cubicBezTo>
                    <a:pt x="319" y="155"/>
                    <a:pt x="318" y="154"/>
                    <a:pt x="318" y="153"/>
                  </a:cubicBezTo>
                  <a:cubicBezTo>
                    <a:pt x="318" y="152"/>
                    <a:pt x="318" y="152"/>
                    <a:pt x="318" y="152"/>
                  </a:cubicBezTo>
                  <a:cubicBezTo>
                    <a:pt x="319" y="150"/>
                    <a:pt x="319" y="150"/>
                    <a:pt x="319" y="150"/>
                  </a:cubicBezTo>
                  <a:cubicBezTo>
                    <a:pt x="320" y="147"/>
                    <a:pt x="320" y="147"/>
                    <a:pt x="320" y="147"/>
                  </a:cubicBezTo>
                  <a:cubicBezTo>
                    <a:pt x="320" y="145"/>
                    <a:pt x="321" y="144"/>
                    <a:pt x="322" y="143"/>
                  </a:cubicBezTo>
                  <a:cubicBezTo>
                    <a:pt x="329" y="136"/>
                    <a:pt x="329" y="136"/>
                    <a:pt x="329" y="136"/>
                  </a:cubicBezTo>
                  <a:cubicBezTo>
                    <a:pt x="329" y="136"/>
                    <a:pt x="330" y="136"/>
                    <a:pt x="330" y="136"/>
                  </a:cubicBezTo>
                  <a:cubicBezTo>
                    <a:pt x="335" y="132"/>
                    <a:pt x="335" y="132"/>
                    <a:pt x="335" y="132"/>
                  </a:cubicBezTo>
                  <a:cubicBezTo>
                    <a:pt x="335" y="129"/>
                    <a:pt x="335" y="129"/>
                    <a:pt x="335" y="129"/>
                  </a:cubicBezTo>
                  <a:cubicBezTo>
                    <a:pt x="330" y="124"/>
                    <a:pt x="330" y="124"/>
                    <a:pt x="330" y="124"/>
                  </a:cubicBezTo>
                  <a:cubicBezTo>
                    <a:pt x="330" y="124"/>
                    <a:pt x="330" y="124"/>
                    <a:pt x="330" y="124"/>
                  </a:cubicBezTo>
                  <a:cubicBezTo>
                    <a:pt x="330" y="124"/>
                    <a:pt x="330" y="124"/>
                    <a:pt x="330" y="124"/>
                  </a:cubicBezTo>
                  <a:cubicBezTo>
                    <a:pt x="328" y="123"/>
                    <a:pt x="328" y="121"/>
                    <a:pt x="328" y="120"/>
                  </a:cubicBezTo>
                  <a:cubicBezTo>
                    <a:pt x="327" y="117"/>
                    <a:pt x="327" y="117"/>
                    <a:pt x="327" y="117"/>
                  </a:cubicBezTo>
                  <a:cubicBezTo>
                    <a:pt x="324" y="116"/>
                    <a:pt x="324" y="116"/>
                    <a:pt x="324" y="116"/>
                  </a:cubicBezTo>
                  <a:cubicBezTo>
                    <a:pt x="323" y="116"/>
                    <a:pt x="323" y="116"/>
                    <a:pt x="323" y="116"/>
                  </a:cubicBezTo>
                  <a:cubicBezTo>
                    <a:pt x="322" y="115"/>
                    <a:pt x="320" y="115"/>
                    <a:pt x="319" y="113"/>
                  </a:cubicBezTo>
                  <a:cubicBezTo>
                    <a:pt x="319" y="113"/>
                    <a:pt x="319" y="113"/>
                    <a:pt x="319" y="113"/>
                  </a:cubicBezTo>
                  <a:cubicBezTo>
                    <a:pt x="315" y="112"/>
                    <a:pt x="315" y="112"/>
                    <a:pt x="315" y="112"/>
                  </a:cubicBezTo>
                  <a:cubicBezTo>
                    <a:pt x="310" y="108"/>
                    <a:pt x="310" y="108"/>
                    <a:pt x="310" y="108"/>
                  </a:cubicBezTo>
                  <a:cubicBezTo>
                    <a:pt x="308" y="106"/>
                    <a:pt x="308" y="106"/>
                    <a:pt x="308" y="106"/>
                  </a:cubicBezTo>
                  <a:cubicBezTo>
                    <a:pt x="308" y="106"/>
                    <a:pt x="308" y="106"/>
                    <a:pt x="308" y="106"/>
                  </a:cubicBezTo>
                  <a:cubicBezTo>
                    <a:pt x="308" y="106"/>
                    <a:pt x="308" y="106"/>
                    <a:pt x="308" y="106"/>
                  </a:cubicBezTo>
                  <a:cubicBezTo>
                    <a:pt x="304" y="99"/>
                    <a:pt x="304" y="99"/>
                    <a:pt x="304" y="99"/>
                  </a:cubicBezTo>
                  <a:cubicBezTo>
                    <a:pt x="303" y="97"/>
                    <a:pt x="303" y="95"/>
                    <a:pt x="304" y="94"/>
                  </a:cubicBezTo>
                  <a:cubicBezTo>
                    <a:pt x="306" y="89"/>
                    <a:pt x="306" y="89"/>
                    <a:pt x="306" y="89"/>
                  </a:cubicBezTo>
                  <a:cubicBezTo>
                    <a:pt x="307" y="88"/>
                    <a:pt x="308" y="87"/>
                    <a:pt x="309" y="86"/>
                  </a:cubicBezTo>
                  <a:cubicBezTo>
                    <a:pt x="310" y="82"/>
                    <a:pt x="310" y="82"/>
                    <a:pt x="310" y="82"/>
                  </a:cubicBezTo>
                  <a:cubicBezTo>
                    <a:pt x="310" y="80"/>
                    <a:pt x="311" y="79"/>
                    <a:pt x="313" y="78"/>
                  </a:cubicBezTo>
                  <a:cubicBezTo>
                    <a:pt x="315" y="77"/>
                    <a:pt x="315" y="77"/>
                    <a:pt x="315" y="77"/>
                  </a:cubicBezTo>
                  <a:cubicBezTo>
                    <a:pt x="316" y="76"/>
                    <a:pt x="317" y="75"/>
                    <a:pt x="319" y="75"/>
                  </a:cubicBezTo>
                  <a:cubicBezTo>
                    <a:pt x="321" y="75"/>
                    <a:pt x="321" y="75"/>
                    <a:pt x="321" y="75"/>
                  </a:cubicBezTo>
                  <a:cubicBezTo>
                    <a:pt x="321" y="74"/>
                    <a:pt x="321" y="74"/>
                    <a:pt x="321" y="74"/>
                  </a:cubicBezTo>
                  <a:cubicBezTo>
                    <a:pt x="321" y="72"/>
                    <a:pt x="322" y="69"/>
                    <a:pt x="325" y="69"/>
                  </a:cubicBezTo>
                  <a:cubicBezTo>
                    <a:pt x="328" y="68"/>
                    <a:pt x="328" y="68"/>
                    <a:pt x="328" y="68"/>
                  </a:cubicBezTo>
                  <a:cubicBezTo>
                    <a:pt x="328" y="67"/>
                    <a:pt x="328" y="66"/>
                    <a:pt x="329" y="66"/>
                  </a:cubicBezTo>
                  <a:cubicBezTo>
                    <a:pt x="329" y="63"/>
                    <a:pt x="331" y="61"/>
                    <a:pt x="333" y="60"/>
                  </a:cubicBezTo>
                  <a:cubicBezTo>
                    <a:pt x="334" y="60"/>
                    <a:pt x="334" y="60"/>
                    <a:pt x="334" y="60"/>
                  </a:cubicBezTo>
                  <a:cubicBezTo>
                    <a:pt x="335" y="58"/>
                    <a:pt x="335" y="58"/>
                    <a:pt x="335" y="58"/>
                  </a:cubicBezTo>
                  <a:cubicBezTo>
                    <a:pt x="335" y="57"/>
                    <a:pt x="335" y="57"/>
                    <a:pt x="335" y="57"/>
                  </a:cubicBezTo>
                  <a:cubicBezTo>
                    <a:pt x="335" y="56"/>
                    <a:pt x="336" y="55"/>
                    <a:pt x="337" y="54"/>
                  </a:cubicBezTo>
                  <a:cubicBezTo>
                    <a:pt x="341" y="48"/>
                    <a:pt x="341" y="48"/>
                    <a:pt x="341" y="48"/>
                  </a:cubicBezTo>
                  <a:cubicBezTo>
                    <a:pt x="341" y="48"/>
                    <a:pt x="342" y="48"/>
                    <a:pt x="342" y="48"/>
                  </a:cubicBezTo>
                  <a:cubicBezTo>
                    <a:pt x="342" y="47"/>
                    <a:pt x="342" y="47"/>
                    <a:pt x="342" y="47"/>
                  </a:cubicBezTo>
                  <a:cubicBezTo>
                    <a:pt x="343" y="46"/>
                    <a:pt x="343" y="46"/>
                    <a:pt x="343" y="46"/>
                  </a:cubicBezTo>
                  <a:cubicBezTo>
                    <a:pt x="343" y="44"/>
                    <a:pt x="344" y="43"/>
                    <a:pt x="345" y="43"/>
                  </a:cubicBezTo>
                  <a:cubicBezTo>
                    <a:pt x="347" y="42"/>
                    <a:pt x="348" y="42"/>
                    <a:pt x="349" y="42"/>
                  </a:cubicBezTo>
                  <a:cubicBezTo>
                    <a:pt x="352" y="40"/>
                    <a:pt x="352" y="40"/>
                    <a:pt x="352" y="40"/>
                  </a:cubicBezTo>
                  <a:cubicBezTo>
                    <a:pt x="353" y="39"/>
                    <a:pt x="355" y="39"/>
                    <a:pt x="357" y="40"/>
                  </a:cubicBezTo>
                  <a:cubicBezTo>
                    <a:pt x="360" y="41"/>
                    <a:pt x="360" y="41"/>
                    <a:pt x="360" y="41"/>
                  </a:cubicBezTo>
                  <a:cubicBezTo>
                    <a:pt x="359" y="40"/>
                    <a:pt x="359" y="39"/>
                    <a:pt x="360" y="38"/>
                  </a:cubicBezTo>
                  <a:cubicBezTo>
                    <a:pt x="360" y="35"/>
                    <a:pt x="360" y="35"/>
                    <a:pt x="360" y="35"/>
                  </a:cubicBezTo>
                  <a:cubicBezTo>
                    <a:pt x="361" y="33"/>
                    <a:pt x="362" y="32"/>
                    <a:pt x="364" y="31"/>
                  </a:cubicBezTo>
                  <a:cubicBezTo>
                    <a:pt x="373" y="27"/>
                    <a:pt x="373" y="27"/>
                    <a:pt x="373" y="27"/>
                  </a:cubicBezTo>
                  <a:cubicBezTo>
                    <a:pt x="379" y="23"/>
                    <a:pt x="379" y="23"/>
                    <a:pt x="379" y="23"/>
                  </a:cubicBezTo>
                  <a:cubicBezTo>
                    <a:pt x="379" y="23"/>
                    <a:pt x="379" y="23"/>
                    <a:pt x="379" y="23"/>
                  </a:cubicBezTo>
                  <a:cubicBezTo>
                    <a:pt x="381" y="18"/>
                    <a:pt x="381" y="18"/>
                    <a:pt x="381" y="18"/>
                  </a:cubicBezTo>
                  <a:cubicBezTo>
                    <a:pt x="380" y="16"/>
                    <a:pt x="380" y="16"/>
                    <a:pt x="380" y="16"/>
                  </a:cubicBezTo>
                  <a:cubicBezTo>
                    <a:pt x="379" y="14"/>
                    <a:pt x="379" y="14"/>
                    <a:pt x="379" y="14"/>
                  </a:cubicBezTo>
                  <a:cubicBezTo>
                    <a:pt x="378" y="8"/>
                    <a:pt x="378" y="8"/>
                    <a:pt x="378" y="8"/>
                  </a:cubicBezTo>
                  <a:cubicBezTo>
                    <a:pt x="378" y="7"/>
                    <a:pt x="378" y="7"/>
                    <a:pt x="378" y="7"/>
                  </a:cubicBezTo>
                  <a:cubicBezTo>
                    <a:pt x="372" y="5"/>
                    <a:pt x="372" y="5"/>
                    <a:pt x="372" y="5"/>
                  </a:cubicBezTo>
                  <a:cubicBezTo>
                    <a:pt x="371" y="6"/>
                    <a:pt x="371" y="6"/>
                    <a:pt x="371" y="6"/>
                  </a:cubicBezTo>
                  <a:cubicBezTo>
                    <a:pt x="370" y="6"/>
                    <a:pt x="369" y="6"/>
                    <a:pt x="369" y="6"/>
                  </a:cubicBezTo>
                  <a:cubicBezTo>
                    <a:pt x="365" y="5"/>
                    <a:pt x="365" y="5"/>
                    <a:pt x="365" y="5"/>
                  </a:cubicBezTo>
                  <a:cubicBezTo>
                    <a:pt x="358" y="5"/>
                    <a:pt x="358" y="5"/>
                    <a:pt x="358" y="5"/>
                  </a:cubicBezTo>
                  <a:cubicBezTo>
                    <a:pt x="356" y="6"/>
                    <a:pt x="355" y="6"/>
                    <a:pt x="353" y="6"/>
                  </a:cubicBezTo>
                  <a:cubicBezTo>
                    <a:pt x="348" y="4"/>
                    <a:pt x="348" y="4"/>
                    <a:pt x="348" y="4"/>
                  </a:cubicBezTo>
                  <a:cubicBezTo>
                    <a:pt x="348" y="4"/>
                    <a:pt x="347" y="3"/>
                    <a:pt x="346" y="3"/>
                  </a:cubicBezTo>
                  <a:cubicBezTo>
                    <a:pt x="344" y="1"/>
                    <a:pt x="344" y="1"/>
                    <a:pt x="344" y="1"/>
                  </a:cubicBezTo>
                  <a:cubicBezTo>
                    <a:pt x="340" y="0"/>
                    <a:pt x="340" y="0"/>
                    <a:pt x="340" y="0"/>
                  </a:cubicBezTo>
                  <a:cubicBezTo>
                    <a:pt x="340" y="0"/>
                    <a:pt x="340" y="0"/>
                    <a:pt x="340" y="0"/>
                  </a:cubicBezTo>
                  <a:cubicBezTo>
                    <a:pt x="335" y="1"/>
                    <a:pt x="335" y="1"/>
                    <a:pt x="335" y="1"/>
                  </a:cubicBezTo>
                  <a:cubicBezTo>
                    <a:pt x="329" y="7"/>
                    <a:pt x="329" y="7"/>
                    <a:pt x="329" y="7"/>
                  </a:cubicBezTo>
                  <a:cubicBezTo>
                    <a:pt x="327" y="8"/>
                    <a:pt x="327" y="8"/>
                    <a:pt x="327" y="8"/>
                  </a:cubicBezTo>
                  <a:cubicBezTo>
                    <a:pt x="327" y="8"/>
                    <a:pt x="327" y="8"/>
                    <a:pt x="326" y="8"/>
                  </a:cubicBezTo>
                  <a:cubicBezTo>
                    <a:pt x="326" y="10"/>
                    <a:pt x="325" y="11"/>
                    <a:pt x="324" y="12"/>
                  </a:cubicBezTo>
                  <a:cubicBezTo>
                    <a:pt x="324" y="12"/>
                    <a:pt x="324" y="12"/>
                    <a:pt x="324" y="12"/>
                  </a:cubicBezTo>
                  <a:cubicBezTo>
                    <a:pt x="323" y="12"/>
                    <a:pt x="323" y="12"/>
                    <a:pt x="323" y="12"/>
                  </a:cubicBezTo>
                  <a:cubicBezTo>
                    <a:pt x="319" y="15"/>
                    <a:pt x="319" y="15"/>
                    <a:pt x="319" y="15"/>
                  </a:cubicBezTo>
                  <a:cubicBezTo>
                    <a:pt x="317" y="15"/>
                    <a:pt x="317" y="15"/>
                    <a:pt x="317" y="15"/>
                  </a:cubicBezTo>
                  <a:cubicBezTo>
                    <a:pt x="316" y="15"/>
                    <a:pt x="316" y="15"/>
                    <a:pt x="316" y="15"/>
                  </a:cubicBezTo>
                  <a:cubicBezTo>
                    <a:pt x="314" y="15"/>
                    <a:pt x="314" y="15"/>
                    <a:pt x="314" y="15"/>
                  </a:cubicBezTo>
                  <a:cubicBezTo>
                    <a:pt x="311" y="13"/>
                    <a:pt x="311" y="13"/>
                    <a:pt x="311" y="13"/>
                  </a:cubicBezTo>
                  <a:cubicBezTo>
                    <a:pt x="309" y="13"/>
                    <a:pt x="309" y="13"/>
                    <a:pt x="309" y="13"/>
                  </a:cubicBezTo>
                  <a:cubicBezTo>
                    <a:pt x="307" y="14"/>
                    <a:pt x="307" y="14"/>
                    <a:pt x="307" y="14"/>
                  </a:cubicBezTo>
                  <a:cubicBezTo>
                    <a:pt x="303" y="15"/>
                    <a:pt x="303" y="15"/>
                    <a:pt x="303" y="15"/>
                  </a:cubicBezTo>
                  <a:cubicBezTo>
                    <a:pt x="297" y="14"/>
                    <a:pt x="297" y="14"/>
                    <a:pt x="297" y="14"/>
                  </a:cubicBezTo>
                  <a:cubicBezTo>
                    <a:pt x="296" y="14"/>
                    <a:pt x="296" y="14"/>
                    <a:pt x="296" y="14"/>
                  </a:cubicBezTo>
                  <a:cubicBezTo>
                    <a:pt x="295" y="16"/>
                    <a:pt x="295" y="16"/>
                    <a:pt x="295" y="16"/>
                  </a:cubicBezTo>
                  <a:cubicBezTo>
                    <a:pt x="293" y="16"/>
                    <a:pt x="293" y="16"/>
                    <a:pt x="293" y="16"/>
                  </a:cubicBezTo>
                  <a:cubicBezTo>
                    <a:pt x="288" y="21"/>
                    <a:pt x="288" y="21"/>
                    <a:pt x="288" y="21"/>
                  </a:cubicBezTo>
                  <a:cubicBezTo>
                    <a:pt x="287" y="21"/>
                    <a:pt x="287" y="21"/>
                    <a:pt x="287" y="21"/>
                  </a:cubicBezTo>
                  <a:cubicBezTo>
                    <a:pt x="286" y="22"/>
                    <a:pt x="284" y="22"/>
                    <a:pt x="282" y="21"/>
                  </a:cubicBezTo>
                  <a:cubicBezTo>
                    <a:pt x="281" y="20"/>
                    <a:pt x="279" y="19"/>
                    <a:pt x="279" y="17"/>
                  </a:cubicBezTo>
                  <a:cubicBezTo>
                    <a:pt x="279" y="17"/>
                    <a:pt x="279" y="17"/>
                    <a:pt x="279" y="17"/>
                  </a:cubicBezTo>
                  <a:cubicBezTo>
                    <a:pt x="279" y="13"/>
                    <a:pt x="279" y="13"/>
                    <a:pt x="279" y="13"/>
                  </a:cubicBezTo>
                  <a:cubicBezTo>
                    <a:pt x="278" y="12"/>
                    <a:pt x="278" y="12"/>
                    <a:pt x="278" y="12"/>
                  </a:cubicBezTo>
                  <a:cubicBezTo>
                    <a:pt x="276" y="12"/>
                    <a:pt x="276" y="12"/>
                    <a:pt x="276" y="12"/>
                  </a:cubicBezTo>
                  <a:cubicBezTo>
                    <a:pt x="273" y="11"/>
                    <a:pt x="273" y="11"/>
                    <a:pt x="273" y="11"/>
                  </a:cubicBezTo>
                  <a:cubicBezTo>
                    <a:pt x="271" y="10"/>
                    <a:pt x="271" y="10"/>
                    <a:pt x="271" y="10"/>
                  </a:cubicBezTo>
                  <a:cubicBezTo>
                    <a:pt x="267" y="7"/>
                    <a:pt x="267" y="7"/>
                    <a:pt x="267" y="7"/>
                  </a:cubicBezTo>
                  <a:cubicBezTo>
                    <a:pt x="267" y="7"/>
                    <a:pt x="267" y="7"/>
                    <a:pt x="267" y="7"/>
                  </a:cubicBezTo>
                  <a:cubicBezTo>
                    <a:pt x="265" y="10"/>
                    <a:pt x="265" y="10"/>
                    <a:pt x="265" y="10"/>
                  </a:cubicBezTo>
                  <a:cubicBezTo>
                    <a:pt x="263" y="13"/>
                    <a:pt x="263" y="13"/>
                    <a:pt x="263" y="13"/>
                  </a:cubicBezTo>
                  <a:cubicBezTo>
                    <a:pt x="263" y="15"/>
                    <a:pt x="263" y="15"/>
                    <a:pt x="263" y="15"/>
                  </a:cubicBezTo>
                  <a:cubicBezTo>
                    <a:pt x="263" y="16"/>
                    <a:pt x="263" y="16"/>
                    <a:pt x="263" y="17"/>
                  </a:cubicBezTo>
                  <a:cubicBezTo>
                    <a:pt x="262" y="17"/>
                    <a:pt x="262" y="17"/>
                    <a:pt x="262" y="17"/>
                  </a:cubicBezTo>
                  <a:cubicBezTo>
                    <a:pt x="262" y="18"/>
                    <a:pt x="262" y="18"/>
                    <a:pt x="262" y="18"/>
                  </a:cubicBezTo>
                  <a:cubicBezTo>
                    <a:pt x="258" y="27"/>
                    <a:pt x="258" y="27"/>
                    <a:pt x="258" y="27"/>
                  </a:cubicBezTo>
                  <a:cubicBezTo>
                    <a:pt x="256" y="29"/>
                    <a:pt x="256" y="29"/>
                    <a:pt x="256" y="29"/>
                  </a:cubicBezTo>
                  <a:cubicBezTo>
                    <a:pt x="256" y="29"/>
                    <a:pt x="256" y="29"/>
                    <a:pt x="256" y="29"/>
                  </a:cubicBezTo>
                  <a:cubicBezTo>
                    <a:pt x="256" y="30"/>
                    <a:pt x="256" y="30"/>
                    <a:pt x="256" y="30"/>
                  </a:cubicBezTo>
                  <a:cubicBezTo>
                    <a:pt x="252" y="35"/>
                    <a:pt x="252" y="35"/>
                    <a:pt x="252" y="35"/>
                  </a:cubicBezTo>
                  <a:cubicBezTo>
                    <a:pt x="251" y="35"/>
                    <a:pt x="251" y="35"/>
                    <a:pt x="251" y="35"/>
                  </a:cubicBezTo>
                  <a:cubicBezTo>
                    <a:pt x="250" y="36"/>
                    <a:pt x="248" y="37"/>
                    <a:pt x="247" y="36"/>
                  </a:cubicBezTo>
                  <a:cubicBezTo>
                    <a:pt x="245" y="36"/>
                    <a:pt x="244" y="35"/>
                    <a:pt x="244" y="34"/>
                  </a:cubicBezTo>
                  <a:cubicBezTo>
                    <a:pt x="243" y="35"/>
                    <a:pt x="243" y="35"/>
                    <a:pt x="243" y="35"/>
                  </a:cubicBezTo>
                  <a:cubicBezTo>
                    <a:pt x="242" y="35"/>
                    <a:pt x="242" y="35"/>
                    <a:pt x="242" y="35"/>
                  </a:cubicBezTo>
                  <a:cubicBezTo>
                    <a:pt x="242" y="36"/>
                    <a:pt x="241" y="36"/>
                    <a:pt x="241" y="36"/>
                  </a:cubicBezTo>
                  <a:cubicBezTo>
                    <a:pt x="239" y="37"/>
                    <a:pt x="239" y="37"/>
                    <a:pt x="239" y="37"/>
                  </a:cubicBezTo>
                  <a:cubicBezTo>
                    <a:pt x="234" y="37"/>
                    <a:pt x="234" y="37"/>
                    <a:pt x="234" y="37"/>
                  </a:cubicBezTo>
                  <a:cubicBezTo>
                    <a:pt x="223" y="41"/>
                    <a:pt x="223" y="41"/>
                    <a:pt x="223" y="41"/>
                  </a:cubicBezTo>
                  <a:cubicBezTo>
                    <a:pt x="223" y="41"/>
                    <a:pt x="224" y="41"/>
                    <a:pt x="224" y="41"/>
                  </a:cubicBezTo>
                  <a:cubicBezTo>
                    <a:pt x="230" y="43"/>
                    <a:pt x="230" y="43"/>
                    <a:pt x="230" y="43"/>
                  </a:cubicBezTo>
                  <a:cubicBezTo>
                    <a:pt x="232" y="44"/>
                    <a:pt x="233" y="45"/>
                    <a:pt x="233" y="47"/>
                  </a:cubicBezTo>
                  <a:cubicBezTo>
                    <a:pt x="234" y="48"/>
                    <a:pt x="234" y="50"/>
                    <a:pt x="233" y="51"/>
                  </a:cubicBezTo>
                  <a:cubicBezTo>
                    <a:pt x="233" y="52"/>
                    <a:pt x="233" y="52"/>
                    <a:pt x="233" y="52"/>
                  </a:cubicBezTo>
                  <a:cubicBezTo>
                    <a:pt x="233" y="52"/>
                    <a:pt x="233" y="52"/>
                    <a:pt x="233" y="52"/>
                  </a:cubicBezTo>
                  <a:cubicBezTo>
                    <a:pt x="230" y="56"/>
                    <a:pt x="230" y="56"/>
                    <a:pt x="230" y="56"/>
                  </a:cubicBezTo>
                  <a:cubicBezTo>
                    <a:pt x="229" y="57"/>
                    <a:pt x="229" y="57"/>
                    <a:pt x="229" y="57"/>
                  </a:cubicBezTo>
                  <a:cubicBezTo>
                    <a:pt x="225" y="59"/>
                    <a:pt x="225" y="59"/>
                    <a:pt x="225" y="59"/>
                  </a:cubicBezTo>
                  <a:cubicBezTo>
                    <a:pt x="226" y="60"/>
                    <a:pt x="226" y="61"/>
                    <a:pt x="226" y="62"/>
                  </a:cubicBezTo>
                  <a:cubicBezTo>
                    <a:pt x="223" y="72"/>
                    <a:pt x="223" y="72"/>
                    <a:pt x="223" y="72"/>
                  </a:cubicBezTo>
                  <a:cubicBezTo>
                    <a:pt x="223" y="73"/>
                    <a:pt x="222" y="75"/>
                    <a:pt x="220" y="75"/>
                  </a:cubicBezTo>
                  <a:cubicBezTo>
                    <a:pt x="219" y="76"/>
                    <a:pt x="218" y="76"/>
                    <a:pt x="217" y="76"/>
                  </a:cubicBezTo>
                  <a:cubicBezTo>
                    <a:pt x="222" y="79"/>
                    <a:pt x="222" y="79"/>
                    <a:pt x="222" y="79"/>
                  </a:cubicBezTo>
                  <a:cubicBezTo>
                    <a:pt x="222" y="80"/>
                    <a:pt x="222" y="80"/>
                    <a:pt x="222" y="80"/>
                  </a:cubicBezTo>
                  <a:cubicBezTo>
                    <a:pt x="225" y="84"/>
                    <a:pt x="225" y="84"/>
                    <a:pt x="225" y="84"/>
                  </a:cubicBezTo>
                  <a:cubicBezTo>
                    <a:pt x="226" y="85"/>
                    <a:pt x="226" y="87"/>
                    <a:pt x="225" y="89"/>
                  </a:cubicBezTo>
                  <a:cubicBezTo>
                    <a:pt x="225" y="89"/>
                    <a:pt x="225" y="89"/>
                    <a:pt x="225" y="89"/>
                  </a:cubicBezTo>
                  <a:cubicBezTo>
                    <a:pt x="226" y="89"/>
                    <a:pt x="226" y="89"/>
                    <a:pt x="226" y="89"/>
                  </a:cubicBezTo>
                  <a:cubicBezTo>
                    <a:pt x="228" y="88"/>
                    <a:pt x="229" y="88"/>
                    <a:pt x="231" y="89"/>
                  </a:cubicBezTo>
                  <a:cubicBezTo>
                    <a:pt x="232" y="90"/>
                    <a:pt x="233" y="91"/>
                    <a:pt x="233" y="92"/>
                  </a:cubicBezTo>
                  <a:cubicBezTo>
                    <a:pt x="234" y="95"/>
                    <a:pt x="234" y="95"/>
                    <a:pt x="234" y="95"/>
                  </a:cubicBezTo>
                  <a:cubicBezTo>
                    <a:pt x="236" y="95"/>
                    <a:pt x="236" y="95"/>
                    <a:pt x="236" y="95"/>
                  </a:cubicBezTo>
                  <a:cubicBezTo>
                    <a:pt x="238" y="95"/>
                    <a:pt x="239" y="95"/>
                    <a:pt x="240" y="97"/>
                  </a:cubicBezTo>
                  <a:cubicBezTo>
                    <a:pt x="241" y="98"/>
                    <a:pt x="242" y="100"/>
                    <a:pt x="241" y="102"/>
                  </a:cubicBezTo>
                  <a:cubicBezTo>
                    <a:pt x="241" y="103"/>
                    <a:pt x="241" y="103"/>
                    <a:pt x="241" y="103"/>
                  </a:cubicBezTo>
                  <a:cubicBezTo>
                    <a:pt x="241" y="103"/>
                    <a:pt x="241" y="103"/>
                    <a:pt x="241" y="103"/>
                  </a:cubicBezTo>
                  <a:cubicBezTo>
                    <a:pt x="239" y="106"/>
                    <a:pt x="239" y="106"/>
                    <a:pt x="239" y="106"/>
                  </a:cubicBezTo>
                  <a:cubicBezTo>
                    <a:pt x="242" y="109"/>
                    <a:pt x="242" y="109"/>
                    <a:pt x="242" y="109"/>
                  </a:cubicBezTo>
                  <a:cubicBezTo>
                    <a:pt x="243" y="109"/>
                    <a:pt x="243" y="109"/>
                    <a:pt x="243" y="109"/>
                  </a:cubicBezTo>
                  <a:cubicBezTo>
                    <a:pt x="246" y="110"/>
                    <a:pt x="247" y="113"/>
                    <a:pt x="247" y="115"/>
                  </a:cubicBezTo>
                  <a:cubicBezTo>
                    <a:pt x="245" y="122"/>
                    <a:pt x="245" y="122"/>
                    <a:pt x="245" y="122"/>
                  </a:cubicBezTo>
                  <a:cubicBezTo>
                    <a:pt x="245" y="122"/>
                    <a:pt x="245" y="122"/>
                    <a:pt x="245" y="122"/>
                  </a:cubicBezTo>
                  <a:cubicBezTo>
                    <a:pt x="245" y="122"/>
                    <a:pt x="245" y="122"/>
                    <a:pt x="245" y="122"/>
                  </a:cubicBezTo>
                  <a:cubicBezTo>
                    <a:pt x="245" y="122"/>
                    <a:pt x="245" y="122"/>
                    <a:pt x="245" y="122"/>
                  </a:cubicBezTo>
                  <a:cubicBezTo>
                    <a:pt x="244" y="124"/>
                    <a:pt x="242" y="126"/>
                    <a:pt x="239" y="126"/>
                  </a:cubicBezTo>
                  <a:cubicBezTo>
                    <a:pt x="239" y="126"/>
                    <a:pt x="239" y="126"/>
                    <a:pt x="239" y="126"/>
                  </a:cubicBezTo>
                  <a:cubicBezTo>
                    <a:pt x="238" y="128"/>
                    <a:pt x="238" y="128"/>
                    <a:pt x="238" y="128"/>
                  </a:cubicBezTo>
                  <a:cubicBezTo>
                    <a:pt x="237" y="129"/>
                    <a:pt x="237" y="129"/>
                    <a:pt x="237" y="129"/>
                  </a:cubicBezTo>
                  <a:cubicBezTo>
                    <a:pt x="238" y="130"/>
                    <a:pt x="237" y="132"/>
                    <a:pt x="236" y="133"/>
                  </a:cubicBezTo>
                  <a:cubicBezTo>
                    <a:pt x="236" y="133"/>
                    <a:pt x="236" y="133"/>
                    <a:pt x="236" y="133"/>
                  </a:cubicBezTo>
                  <a:cubicBezTo>
                    <a:pt x="236" y="133"/>
                    <a:pt x="236" y="133"/>
                    <a:pt x="236" y="133"/>
                  </a:cubicBezTo>
                  <a:cubicBezTo>
                    <a:pt x="233" y="136"/>
                    <a:pt x="233" y="136"/>
                    <a:pt x="233" y="136"/>
                  </a:cubicBezTo>
                  <a:cubicBezTo>
                    <a:pt x="231" y="138"/>
                    <a:pt x="231" y="138"/>
                    <a:pt x="231" y="138"/>
                  </a:cubicBezTo>
                  <a:cubicBezTo>
                    <a:pt x="222" y="141"/>
                    <a:pt x="222" y="141"/>
                    <a:pt x="222" y="141"/>
                  </a:cubicBezTo>
                  <a:cubicBezTo>
                    <a:pt x="220" y="141"/>
                    <a:pt x="220" y="141"/>
                    <a:pt x="220" y="141"/>
                  </a:cubicBezTo>
                  <a:cubicBezTo>
                    <a:pt x="218" y="141"/>
                    <a:pt x="218" y="141"/>
                    <a:pt x="218" y="141"/>
                  </a:cubicBezTo>
                  <a:cubicBezTo>
                    <a:pt x="216" y="142"/>
                    <a:pt x="216" y="142"/>
                    <a:pt x="216" y="142"/>
                  </a:cubicBezTo>
                  <a:cubicBezTo>
                    <a:pt x="215" y="142"/>
                    <a:pt x="215" y="142"/>
                    <a:pt x="215" y="142"/>
                  </a:cubicBezTo>
                  <a:cubicBezTo>
                    <a:pt x="210" y="142"/>
                    <a:pt x="210" y="142"/>
                    <a:pt x="210" y="142"/>
                  </a:cubicBezTo>
                  <a:cubicBezTo>
                    <a:pt x="210" y="142"/>
                    <a:pt x="210" y="142"/>
                    <a:pt x="210" y="142"/>
                  </a:cubicBezTo>
                  <a:cubicBezTo>
                    <a:pt x="209" y="143"/>
                    <a:pt x="208" y="144"/>
                    <a:pt x="206" y="144"/>
                  </a:cubicBezTo>
                  <a:cubicBezTo>
                    <a:pt x="204" y="145"/>
                    <a:pt x="203" y="144"/>
                    <a:pt x="202" y="143"/>
                  </a:cubicBezTo>
                  <a:cubicBezTo>
                    <a:pt x="201" y="143"/>
                    <a:pt x="201" y="143"/>
                    <a:pt x="201" y="143"/>
                  </a:cubicBezTo>
                  <a:cubicBezTo>
                    <a:pt x="201" y="142"/>
                    <a:pt x="201" y="142"/>
                    <a:pt x="201" y="142"/>
                  </a:cubicBezTo>
                  <a:cubicBezTo>
                    <a:pt x="197" y="144"/>
                    <a:pt x="197" y="144"/>
                    <a:pt x="197" y="144"/>
                  </a:cubicBezTo>
                  <a:cubicBezTo>
                    <a:pt x="198" y="144"/>
                    <a:pt x="198" y="144"/>
                    <a:pt x="198" y="144"/>
                  </a:cubicBezTo>
                  <a:cubicBezTo>
                    <a:pt x="200" y="148"/>
                    <a:pt x="200" y="148"/>
                    <a:pt x="200" y="148"/>
                  </a:cubicBezTo>
                  <a:cubicBezTo>
                    <a:pt x="201" y="150"/>
                    <a:pt x="201" y="152"/>
                    <a:pt x="200" y="154"/>
                  </a:cubicBezTo>
                  <a:cubicBezTo>
                    <a:pt x="199" y="155"/>
                    <a:pt x="197" y="156"/>
                    <a:pt x="195" y="156"/>
                  </a:cubicBezTo>
                  <a:cubicBezTo>
                    <a:pt x="195" y="157"/>
                    <a:pt x="195" y="157"/>
                    <a:pt x="195" y="157"/>
                  </a:cubicBezTo>
                  <a:cubicBezTo>
                    <a:pt x="195" y="157"/>
                    <a:pt x="195" y="157"/>
                    <a:pt x="195" y="157"/>
                  </a:cubicBezTo>
                  <a:cubicBezTo>
                    <a:pt x="195" y="157"/>
                    <a:pt x="195" y="157"/>
                    <a:pt x="195" y="157"/>
                  </a:cubicBezTo>
                  <a:cubicBezTo>
                    <a:pt x="194" y="158"/>
                    <a:pt x="194" y="158"/>
                    <a:pt x="194" y="158"/>
                  </a:cubicBezTo>
                  <a:cubicBezTo>
                    <a:pt x="194" y="158"/>
                    <a:pt x="194" y="158"/>
                    <a:pt x="194" y="158"/>
                  </a:cubicBezTo>
                  <a:cubicBezTo>
                    <a:pt x="194" y="158"/>
                    <a:pt x="194" y="158"/>
                    <a:pt x="194" y="158"/>
                  </a:cubicBezTo>
                  <a:cubicBezTo>
                    <a:pt x="196" y="163"/>
                    <a:pt x="196" y="163"/>
                    <a:pt x="196" y="163"/>
                  </a:cubicBezTo>
                  <a:cubicBezTo>
                    <a:pt x="197" y="164"/>
                    <a:pt x="197" y="166"/>
                    <a:pt x="196" y="167"/>
                  </a:cubicBezTo>
                  <a:cubicBezTo>
                    <a:pt x="196" y="168"/>
                    <a:pt x="196" y="168"/>
                    <a:pt x="196" y="168"/>
                  </a:cubicBezTo>
                  <a:cubicBezTo>
                    <a:pt x="197" y="169"/>
                    <a:pt x="197" y="171"/>
                    <a:pt x="196" y="172"/>
                  </a:cubicBezTo>
                  <a:cubicBezTo>
                    <a:pt x="195" y="174"/>
                    <a:pt x="194" y="175"/>
                    <a:pt x="193" y="175"/>
                  </a:cubicBezTo>
                  <a:cubicBezTo>
                    <a:pt x="192" y="176"/>
                    <a:pt x="192" y="176"/>
                    <a:pt x="192" y="176"/>
                  </a:cubicBezTo>
                  <a:cubicBezTo>
                    <a:pt x="181" y="178"/>
                    <a:pt x="181" y="178"/>
                    <a:pt x="181" y="178"/>
                  </a:cubicBezTo>
                  <a:cubicBezTo>
                    <a:pt x="181" y="177"/>
                    <a:pt x="181" y="177"/>
                    <a:pt x="181" y="177"/>
                  </a:cubicBezTo>
                  <a:cubicBezTo>
                    <a:pt x="179" y="177"/>
                    <a:pt x="178" y="177"/>
                    <a:pt x="177" y="176"/>
                  </a:cubicBezTo>
                  <a:cubicBezTo>
                    <a:pt x="177" y="176"/>
                    <a:pt x="177" y="176"/>
                    <a:pt x="177" y="176"/>
                  </a:cubicBezTo>
                  <a:cubicBezTo>
                    <a:pt x="172" y="176"/>
                    <a:pt x="172" y="176"/>
                    <a:pt x="172" y="176"/>
                  </a:cubicBezTo>
                  <a:cubicBezTo>
                    <a:pt x="172" y="175"/>
                    <a:pt x="172" y="175"/>
                    <a:pt x="172" y="175"/>
                  </a:cubicBezTo>
                  <a:cubicBezTo>
                    <a:pt x="170" y="175"/>
                    <a:pt x="168" y="173"/>
                    <a:pt x="168" y="172"/>
                  </a:cubicBezTo>
                  <a:cubicBezTo>
                    <a:pt x="167" y="171"/>
                    <a:pt x="167" y="171"/>
                    <a:pt x="167" y="171"/>
                  </a:cubicBezTo>
                  <a:cubicBezTo>
                    <a:pt x="166" y="165"/>
                    <a:pt x="166" y="165"/>
                    <a:pt x="166" y="165"/>
                  </a:cubicBezTo>
                  <a:cubicBezTo>
                    <a:pt x="165" y="165"/>
                    <a:pt x="165" y="165"/>
                    <a:pt x="165" y="165"/>
                  </a:cubicBezTo>
                  <a:cubicBezTo>
                    <a:pt x="160" y="165"/>
                    <a:pt x="160" y="165"/>
                    <a:pt x="160" y="165"/>
                  </a:cubicBezTo>
                  <a:cubicBezTo>
                    <a:pt x="155" y="167"/>
                    <a:pt x="155" y="167"/>
                    <a:pt x="155" y="167"/>
                  </a:cubicBezTo>
                  <a:cubicBezTo>
                    <a:pt x="151" y="171"/>
                    <a:pt x="151" y="171"/>
                    <a:pt x="151" y="171"/>
                  </a:cubicBezTo>
                  <a:cubicBezTo>
                    <a:pt x="150" y="172"/>
                    <a:pt x="150" y="172"/>
                    <a:pt x="150" y="172"/>
                  </a:cubicBezTo>
                  <a:cubicBezTo>
                    <a:pt x="150" y="172"/>
                    <a:pt x="149" y="172"/>
                    <a:pt x="149" y="172"/>
                  </a:cubicBezTo>
                  <a:cubicBezTo>
                    <a:pt x="147" y="172"/>
                    <a:pt x="147" y="172"/>
                    <a:pt x="147" y="172"/>
                  </a:cubicBezTo>
                  <a:cubicBezTo>
                    <a:pt x="141" y="172"/>
                    <a:pt x="141" y="172"/>
                    <a:pt x="141" y="172"/>
                  </a:cubicBezTo>
                  <a:cubicBezTo>
                    <a:pt x="141" y="173"/>
                    <a:pt x="141" y="173"/>
                    <a:pt x="141" y="174"/>
                  </a:cubicBezTo>
                  <a:cubicBezTo>
                    <a:pt x="141" y="175"/>
                    <a:pt x="141" y="175"/>
                    <a:pt x="141" y="175"/>
                  </a:cubicBezTo>
                  <a:cubicBezTo>
                    <a:pt x="141" y="178"/>
                    <a:pt x="139" y="180"/>
                    <a:pt x="137" y="180"/>
                  </a:cubicBezTo>
                  <a:cubicBezTo>
                    <a:pt x="136" y="181"/>
                    <a:pt x="136" y="181"/>
                    <a:pt x="136" y="181"/>
                  </a:cubicBezTo>
                  <a:cubicBezTo>
                    <a:pt x="136" y="181"/>
                    <a:pt x="136" y="181"/>
                    <a:pt x="136" y="181"/>
                  </a:cubicBezTo>
                  <a:cubicBezTo>
                    <a:pt x="135" y="182"/>
                    <a:pt x="135" y="183"/>
                    <a:pt x="134" y="184"/>
                  </a:cubicBezTo>
                  <a:cubicBezTo>
                    <a:pt x="134" y="184"/>
                    <a:pt x="134" y="184"/>
                    <a:pt x="134" y="184"/>
                  </a:cubicBezTo>
                  <a:cubicBezTo>
                    <a:pt x="134" y="187"/>
                    <a:pt x="132" y="189"/>
                    <a:pt x="129" y="189"/>
                  </a:cubicBezTo>
                  <a:cubicBezTo>
                    <a:pt x="129" y="190"/>
                    <a:pt x="129" y="190"/>
                    <a:pt x="129" y="190"/>
                  </a:cubicBezTo>
                  <a:cubicBezTo>
                    <a:pt x="127" y="190"/>
                    <a:pt x="127" y="190"/>
                    <a:pt x="127" y="190"/>
                  </a:cubicBezTo>
                  <a:cubicBezTo>
                    <a:pt x="125" y="189"/>
                    <a:pt x="125" y="189"/>
                    <a:pt x="125" y="189"/>
                  </a:cubicBezTo>
                  <a:cubicBezTo>
                    <a:pt x="123" y="189"/>
                    <a:pt x="123" y="189"/>
                    <a:pt x="123" y="189"/>
                  </a:cubicBezTo>
                  <a:cubicBezTo>
                    <a:pt x="121" y="187"/>
                    <a:pt x="121" y="187"/>
                    <a:pt x="121" y="187"/>
                  </a:cubicBezTo>
                  <a:cubicBezTo>
                    <a:pt x="121" y="187"/>
                    <a:pt x="121" y="187"/>
                    <a:pt x="121" y="187"/>
                  </a:cubicBezTo>
                  <a:cubicBezTo>
                    <a:pt x="116" y="188"/>
                    <a:pt x="116" y="188"/>
                    <a:pt x="116" y="188"/>
                  </a:cubicBezTo>
                  <a:cubicBezTo>
                    <a:pt x="116" y="190"/>
                    <a:pt x="116" y="190"/>
                    <a:pt x="116" y="190"/>
                  </a:cubicBezTo>
                  <a:cubicBezTo>
                    <a:pt x="116" y="192"/>
                    <a:pt x="115" y="193"/>
                    <a:pt x="114" y="194"/>
                  </a:cubicBezTo>
                  <a:cubicBezTo>
                    <a:pt x="114" y="195"/>
                    <a:pt x="114" y="195"/>
                    <a:pt x="114" y="195"/>
                  </a:cubicBezTo>
                  <a:cubicBezTo>
                    <a:pt x="114" y="197"/>
                    <a:pt x="113" y="198"/>
                    <a:pt x="113" y="199"/>
                  </a:cubicBezTo>
                  <a:cubicBezTo>
                    <a:pt x="112" y="200"/>
                    <a:pt x="112" y="200"/>
                    <a:pt x="112" y="200"/>
                  </a:cubicBezTo>
                  <a:cubicBezTo>
                    <a:pt x="110" y="202"/>
                    <a:pt x="110" y="202"/>
                    <a:pt x="110" y="202"/>
                  </a:cubicBezTo>
                  <a:cubicBezTo>
                    <a:pt x="110" y="203"/>
                    <a:pt x="110" y="203"/>
                    <a:pt x="110" y="203"/>
                  </a:cubicBezTo>
                  <a:cubicBezTo>
                    <a:pt x="110" y="205"/>
                    <a:pt x="109" y="207"/>
                    <a:pt x="108" y="208"/>
                  </a:cubicBezTo>
                  <a:cubicBezTo>
                    <a:pt x="107" y="209"/>
                    <a:pt x="107" y="209"/>
                    <a:pt x="107" y="209"/>
                  </a:cubicBezTo>
                  <a:cubicBezTo>
                    <a:pt x="106" y="209"/>
                    <a:pt x="106" y="209"/>
                    <a:pt x="106" y="209"/>
                  </a:cubicBezTo>
                  <a:cubicBezTo>
                    <a:pt x="106" y="212"/>
                    <a:pt x="106" y="212"/>
                    <a:pt x="106" y="212"/>
                  </a:cubicBezTo>
                  <a:cubicBezTo>
                    <a:pt x="107" y="215"/>
                    <a:pt x="107" y="215"/>
                    <a:pt x="107" y="215"/>
                  </a:cubicBezTo>
                  <a:cubicBezTo>
                    <a:pt x="107" y="216"/>
                    <a:pt x="107" y="218"/>
                    <a:pt x="105" y="220"/>
                  </a:cubicBezTo>
                  <a:cubicBezTo>
                    <a:pt x="104" y="221"/>
                    <a:pt x="103" y="221"/>
                    <a:pt x="102" y="221"/>
                  </a:cubicBezTo>
                  <a:cubicBezTo>
                    <a:pt x="101" y="229"/>
                    <a:pt x="101" y="229"/>
                    <a:pt x="101" y="229"/>
                  </a:cubicBezTo>
                  <a:cubicBezTo>
                    <a:pt x="101" y="229"/>
                    <a:pt x="101" y="229"/>
                    <a:pt x="101" y="229"/>
                  </a:cubicBezTo>
                  <a:cubicBezTo>
                    <a:pt x="101" y="229"/>
                    <a:pt x="101" y="229"/>
                    <a:pt x="101" y="229"/>
                  </a:cubicBezTo>
                  <a:cubicBezTo>
                    <a:pt x="101" y="229"/>
                    <a:pt x="101" y="229"/>
                    <a:pt x="101" y="229"/>
                  </a:cubicBezTo>
                  <a:cubicBezTo>
                    <a:pt x="101" y="230"/>
                    <a:pt x="100" y="231"/>
                    <a:pt x="100" y="232"/>
                  </a:cubicBezTo>
                  <a:cubicBezTo>
                    <a:pt x="99" y="233"/>
                    <a:pt x="99" y="233"/>
                    <a:pt x="99" y="233"/>
                  </a:cubicBezTo>
                  <a:cubicBezTo>
                    <a:pt x="95" y="236"/>
                    <a:pt x="95" y="236"/>
                    <a:pt x="95" y="236"/>
                  </a:cubicBezTo>
                  <a:cubicBezTo>
                    <a:pt x="95" y="237"/>
                    <a:pt x="95" y="237"/>
                    <a:pt x="95" y="237"/>
                  </a:cubicBezTo>
                  <a:cubicBezTo>
                    <a:pt x="95" y="237"/>
                    <a:pt x="95" y="237"/>
                    <a:pt x="95" y="238"/>
                  </a:cubicBezTo>
                  <a:cubicBezTo>
                    <a:pt x="95" y="238"/>
                    <a:pt x="95" y="238"/>
                    <a:pt x="95" y="238"/>
                  </a:cubicBezTo>
                  <a:cubicBezTo>
                    <a:pt x="95" y="238"/>
                    <a:pt x="95" y="238"/>
                    <a:pt x="95" y="238"/>
                  </a:cubicBezTo>
                  <a:cubicBezTo>
                    <a:pt x="95" y="239"/>
                    <a:pt x="94" y="240"/>
                    <a:pt x="93" y="241"/>
                  </a:cubicBezTo>
                  <a:cubicBezTo>
                    <a:pt x="92" y="242"/>
                    <a:pt x="92" y="242"/>
                    <a:pt x="92" y="242"/>
                  </a:cubicBezTo>
                  <a:cubicBezTo>
                    <a:pt x="89" y="243"/>
                    <a:pt x="89" y="243"/>
                    <a:pt x="89" y="243"/>
                  </a:cubicBezTo>
                  <a:cubicBezTo>
                    <a:pt x="86" y="244"/>
                    <a:pt x="86" y="244"/>
                    <a:pt x="86" y="244"/>
                  </a:cubicBezTo>
                  <a:cubicBezTo>
                    <a:pt x="82" y="244"/>
                    <a:pt x="82" y="244"/>
                    <a:pt x="82" y="244"/>
                  </a:cubicBezTo>
                  <a:cubicBezTo>
                    <a:pt x="78" y="242"/>
                    <a:pt x="78" y="242"/>
                    <a:pt x="78" y="242"/>
                  </a:cubicBezTo>
                  <a:cubicBezTo>
                    <a:pt x="75" y="239"/>
                    <a:pt x="75" y="239"/>
                    <a:pt x="75" y="239"/>
                  </a:cubicBezTo>
                  <a:cubicBezTo>
                    <a:pt x="72" y="241"/>
                    <a:pt x="72" y="241"/>
                    <a:pt x="72" y="241"/>
                  </a:cubicBezTo>
                  <a:cubicBezTo>
                    <a:pt x="67" y="240"/>
                    <a:pt x="67" y="240"/>
                    <a:pt x="67" y="240"/>
                  </a:cubicBezTo>
                  <a:cubicBezTo>
                    <a:pt x="62" y="245"/>
                    <a:pt x="62" y="245"/>
                    <a:pt x="62" y="245"/>
                  </a:cubicBezTo>
                  <a:cubicBezTo>
                    <a:pt x="62" y="244"/>
                    <a:pt x="62" y="244"/>
                    <a:pt x="62" y="244"/>
                  </a:cubicBezTo>
                  <a:cubicBezTo>
                    <a:pt x="61" y="245"/>
                    <a:pt x="59" y="246"/>
                    <a:pt x="58" y="245"/>
                  </a:cubicBezTo>
                  <a:cubicBezTo>
                    <a:pt x="57" y="247"/>
                    <a:pt x="57" y="247"/>
                    <a:pt x="57" y="247"/>
                  </a:cubicBezTo>
                  <a:cubicBezTo>
                    <a:pt x="56" y="247"/>
                    <a:pt x="56" y="247"/>
                    <a:pt x="56" y="247"/>
                  </a:cubicBezTo>
                  <a:cubicBezTo>
                    <a:pt x="54" y="248"/>
                    <a:pt x="52" y="248"/>
                    <a:pt x="50" y="247"/>
                  </a:cubicBezTo>
                  <a:cubicBezTo>
                    <a:pt x="49" y="247"/>
                    <a:pt x="49" y="247"/>
                    <a:pt x="49" y="247"/>
                  </a:cubicBezTo>
                  <a:cubicBezTo>
                    <a:pt x="45" y="243"/>
                    <a:pt x="45" y="243"/>
                    <a:pt x="45" y="243"/>
                  </a:cubicBezTo>
                  <a:cubicBezTo>
                    <a:pt x="45" y="242"/>
                    <a:pt x="45" y="242"/>
                    <a:pt x="45" y="242"/>
                  </a:cubicBezTo>
                  <a:cubicBezTo>
                    <a:pt x="44" y="241"/>
                    <a:pt x="43" y="240"/>
                    <a:pt x="43" y="239"/>
                  </a:cubicBezTo>
                  <a:cubicBezTo>
                    <a:pt x="40" y="237"/>
                    <a:pt x="40" y="237"/>
                    <a:pt x="40" y="237"/>
                  </a:cubicBezTo>
                  <a:cubicBezTo>
                    <a:pt x="35" y="237"/>
                    <a:pt x="35" y="237"/>
                    <a:pt x="35" y="237"/>
                  </a:cubicBezTo>
                  <a:cubicBezTo>
                    <a:pt x="35" y="237"/>
                    <a:pt x="35" y="237"/>
                    <a:pt x="35" y="237"/>
                  </a:cubicBezTo>
                  <a:cubicBezTo>
                    <a:pt x="33" y="237"/>
                    <a:pt x="31" y="236"/>
                    <a:pt x="31" y="234"/>
                  </a:cubicBezTo>
                  <a:cubicBezTo>
                    <a:pt x="30" y="233"/>
                    <a:pt x="29" y="231"/>
                    <a:pt x="30" y="229"/>
                  </a:cubicBezTo>
                  <a:cubicBezTo>
                    <a:pt x="34" y="220"/>
                    <a:pt x="34" y="220"/>
                    <a:pt x="34" y="220"/>
                  </a:cubicBezTo>
                  <a:cubicBezTo>
                    <a:pt x="35" y="219"/>
                    <a:pt x="35" y="219"/>
                    <a:pt x="35" y="219"/>
                  </a:cubicBezTo>
                  <a:cubicBezTo>
                    <a:pt x="37" y="216"/>
                    <a:pt x="37" y="216"/>
                    <a:pt x="37" y="216"/>
                  </a:cubicBezTo>
                  <a:cubicBezTo>
                    <a:pt x="36" y="216"/>
                    <a:pt x="36" y="216"/>
                    <a:pt x="36" y="216"/>
                  </a:cubicBezTo>
                  <a:lnTo>
                    <a:pt x="36" y="215"/>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51">
              <a:extLst>
                <a:ext uri="{FF2B5EF4-FFF2-40B4-BE49-F238E27FC236}">
                  <a16:creationId xmlns:a16="http://schemas.microsoft.com/office/drawing/2014/main" id="{BA229083-2ED8-406A-9622-D58C819EB8FB}"/>
                </a:ext>
              </a:extLst>
            </p:cNvPr>
            <p:cNvSpPr>
              <a:spLocks/>
            </p:cNvSpPr>
            <p:nvPr/>
          </p:nvSpPr>
          <p:spPr bwMode="auto">
            <a:xfrm>
              <a:off x="1706368" y="1712509"/>
              <a:ext cx="1326131" cy="676120"/>
            </a:xfrm>
            <a:custGeom>
              <a:avLst/>
              <a:gdLst>
                <a:gd name="T0" fmla="*/ 591 w 646"/>
                <a:gd name="T1" fmla="*/ 234 h 329"/>
                <a:gd name="T2" fmla="*/ 561 w 646"/>
                <a:gd name="T3" fmla="*/ 123 h 329"/>
                <a:gd name="T4" fmla="*/ 557 w 646"/>
                <a:gd name="T5" fmla="*/ 66 h 329"/>
                <a:gd name="T6" fmla="*/ 559 w 646"/>
                <a:gd name="T7" fmla="*/ 48 h 329"/>
                <a:gd name="T8" fmla="*/ 543 w 646"/>
                <a:gd name="T9" fmla="*/ 48 h 329"/>
                <a:gd name="T10" fmla="*/ 507 w 646"/>
                <a:gd name="T11" fmla="*/ 34 h 329"/>
                <a:gd name="T12" fmla="*/ 478 w 646"/>
                <a:gd name="T13" fmla="*/ 37 h 329"/>
                <a:gd name="T14" fmla="*/ 466 w 646"/>
                <a:gd name="T15" fmla="*/ 48 h 329"/>
                <a:gd name="T16" fmla="*/ 445 w 646"/>
                <a:gd name="T17" fmla="*/ 57 h 329"/>
                <a:gd name="T18" fmla="*/ 402 w 646"/>
                <a:gd name="T19" fmla="*/ 43 h 329"/>
                <a:gd name="T20" fmla="*/ 385 w 646"/>
                <a:gd name="T21" fmla="*/ 42 h 329"/>
                <a:gd name="T22" fmla="*/ 374 w 646"/>
                <a:gd name="T23" fmla="*/ 44 h 329"/>
                <a:gd name="T24" fmla="*/ 343 w 646"/>
                <a:gd name="T25" fmla="*/ 42 h 329"/>
                <a:gd name="T26" fmla="*/ 318 w 646"/>
                <a:gd name="T27" fmla="*/ 49 h 329"/>
                <a:gd name="T28" fmla="*/ 300 w 646"/>
                <a:gd name="T29" fmla="*/ 49 h 329"/>
                <a:gd name="T30" fmla="*/ 277 w 646"/>
                <a:gd name="T31" fmla="*/ 42 h 329"/>
                <a:gd name="T32" fmla="*/ 256 w 646"/>
                <a:gd name="T33" fmla="*/ 52 h 329"/>
                <a:gd name="T34" fmla="*/ 223 w 646"/>
                <a:gd name="T35" fmla="*/ 45 h 329"/>
                <a:gd name="T36" fmla="*/ 199 w 646"/>
                <a:gd name="T37" fmla="*/ 35 h 329"/>
                <a:gd name="T38" fmla="*/ 171 w 646"/>
                <a:gd name="T39" fmla="*/ 22 h 329"/>
                <a:gd name="T40" fmla="*/ 148 w 646"/>
                <a:gd name="T41" fmla="*/ 19 h 329"/>
                <a:gd name="T42" fmla="*/ 135 w 646"/>
                <a:gd name="T43" fmla="*/ 4 h 329"/>
                <a:gd name="T44" fmla="*/ 118 w 646"/>
                <a:gd name="T45" fmla="*/ 11 h 329"/>
                <a:gd name="T46" fmla="*/ 94 w 646"/>
                <a:gd name="T47" fmla="*/ 14 h 329"/>
                <a:gd name="T48" fmla="*/ 64 w 646"/>
                <a:gd name="T49" fmla="*/ 7 h 329"/>
                <a:gd name="T50" fmla="*/ 34 w 646"/>
                <a:gd name="T51" fmla="*/ 13 h 329"/>
                <a:gd name="T52" fmla="*/ 27 w 646"/>
                <a:gd name="T53" fmla="*/ 29 h 329"/>
                <a:gd name="T54" fmla="*/ 17 w 646"/>
                <a:gd name="T55" fmla="*/ 46 h 329"/>
                <a:gd name="T56" fmla="*/ 30 w 646"/>
                <a:gd name="T57" fmla="*/ 67 h 329"/>
                <a:gd name="T58" fmla="*/ 19 w 646"/>
                <a:gd name="T59" fmla="*/ 83 h 329"/>
                <a:gd name="T60" fmla="*/ 22 w 646"/>
                <a:gd name="T61" fmla="*/ 103 h 329"/>
                <a:gd name="T62" fmla="*/ 2 w 646"/>
                <a:gd name="T63" fmla="*/ 109 h 329"/>
                <a:gd name="T64" fmla="*/ 11 w 646"/>
                <a:gd name="T65" fmla="*/ 116 h 329"/>
                <a:gd name="T66" fmla="*/ 35 w 646"/>
                <a:gd name="T67" fmla="*/ 120 h 329"/>
                <a:gd name="T68" fmla="*/ 49 w 646"/>
                <a:gd name="T69" fmla="*/ 129 h 329"/>
                <a:gd name="T70" fmla="*/ 47 w 646"/>
                <a:gd name="T71" fmla="*/ 163 h 329"/>
                <a:gd name="T72" fmla="*/ 74 w 646"/>
                <a:gd name="T73" fmla="*/ 161 h 329"/>
                <a:gd name="T74" fmla="*/ 94 w 646"/>
                <a:gd name="T75" fmla="*/ 169 h 329"/>
                <a:gd name="T76" fmla="*/ 146 w 646"/>
                <a:gd name="T77" fmla="*/ 159 h 329"/>
                <a:gd name="T78" fmla="*/ 182 w 646"/>
                <a:gd name="T79" fmla="*/ 189 h 329"/>
                <a:gd name="T80" fmla="*/ 210 w 646"/>
                <a:gd name="T81" fmla="*/ 200 h 329"/>
                <a:gd name="T82" fmla="*/ 240 w 646"/>
                <a:gd name="T83" fmla="*/ 222 h 329"/>
                <a:gd name="T84" fmla="*/ 262 w 646"/>
                <a:gd name="T85" fmla="*/ 228 h 329"/>
                <a:gd name="T86" fmla="*/ 310 w 646"/>
                <a:gd name="T87" fmla="*/ 244 h 329"/>
                <a:gd name="T88" fmla="*/ 339 w 646"/>
                <a:gd name="T89" fmla="*/ 245 h 329"/>
                <a:gd name="T90" fmla="*/ 364 w 646"/>
                <a:gd name="T91" fmla="*/ 230 h 329"/>
                <a:gd name="T92" fmla="*/ 385 w 646"/>
                <a:gd name="T93" fmla="*/ 220 h 329"/>
                <a:gd name="T94" fmla="*/ 427 w 646"/>
                <a:gd name="T95" fmla="*/ 228 h 329"/>
                <a:gd name="T96" fmla="*/ 452 w 646"/>
                <a:gd name="T97" fmla="*/ 237 h 329"/>
                <a:gd name="T98" fmla="*/ 459 w 646"/>
                <a:gd name="T99" fmla="*/ 269 h 329"/>
                <a:gd name="T100" fmla="*/ 472 w 646"/>
                <a:gd name="T101" fmla="*/ 304 h 329"/>
                <a:gd name="T102" fmla="*/ 508 w 646"/>
                <a:gd name="T103" fmla="*/ 321 h 329"/>
                <a:gd name="T104" fmla="*/ 531 w 646"/>
                <a:gd name="T105" fmla="*/ 314 h 329"/>
                <a:gd name="T106" fmla="*/ 552 w 646"/>
                <a:gd name="T107" fmla="*/ 288 h 329"/>
                <a:gd name="T108" fmla="*/ 578 w 646"/>
                <a:gd name="T109" fmla="*/ 278 h 329"/>
                <a:gd name="T110" fmla="*/ 614 w 646"/>
                <a:gd name="T111" fmla="*/ 279 h 329"/>
                <a:gd name="T112" fmla="*/ 618 w 646"/>
                <a:gd name="T113" fmla="*/ 295 h 329"/>
                <a:gd name="T114" fmla="*/ 640 w 646"/>
                <a:gd name="T115" fmla="*/ 304 h 329"/>
                <a:gd name="T116" fmla="*/ 645 w 646"/>
                <a:gd name="T117" fmla="*/ 28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6" h="329">
                  <a:moveTo>
                    <a:pt x="646" y="284"/>
                  </a:moveTo>
                  <a:cubicBezTo>
                    <a:pt x="646" y="283"/>
                    <a:pt x="646" y="283"/>
                    <a:pt x="646" y="283"/>
                  </a:cubicBezTo>
                  <a:cubicBezTo>
                    <a:pt x="639" y="281"/>
                    <a:pt x="639" y="281"/>
                    <a:pt x="639" y="281"/>
                  </a:cubicBezTo>
                  <a:cubicBezTo>
                    <a:pt x="637" y="280"/>
                    <a:pt x="637" y="280"/>
                    <a:pt x="637" y="280"/>
                  </a:cubicBezTo>
                  <a:cubicBezTo>
                    <a:pt x="626" y="269"/>
                    <a:pt x="626" y="269"/>
                    <a:pt x="626" y="269"/>
                  </a:cubicBezTo>
                  <a:cubicBezTo>
                    <a:pt x="617" y="258"/>
                    <a:pt x="617" y="258"/>
                    <a:pt x="617" y="258"/>
                  </a:cubicBezTo>
                  <a:cubicBezTo>
                    <a:pt x="614" y="258"/>
                    <a:pt x="614" y="258"/>
                    <a:pt x="614" y="258"/>
                  </a:cubicBezTo>
                  <a:cubicBezTo>
                    <a:pt x="603" y="247"/>
                    <a:pt x="603" y="247"/>
                    <a:pt x="603" y="247"/>
                  </a:cubicBezTo>
                  <a:cubicBezTo>
                    <a:pt x="592" y="235"/>
                    <a:pt x="592" y="235"/>
                    <a:pt x="592" y="235"/>
                  </a:cubicBezTo>
                  <a:cubicBezTo>
                    <a:pt x="591" y="234"/>
                    <a:pt x="591" y="234"/>
                    <a:pt x="591" y="234"/>
                  </a:cubicBezTo>
                  <a:cubicBezTo>
                    <a:pt x="589" y="232"/>
                    <a:pt x="589" y="232"/>
                    <a:pt x="589" y="232"/>
                  </a:cubicBezTo>
                  <a:cubicBezTo>
                    <a:pt x="580" y="220"/>
                    <a:pt x="580" y="220"/>
                    <a:pt x="580" y="220"/>
                  </a:cubicBezTo>
                  <a:cubicBezTo>
                    <a:pt x="580" y="219"/>
                    <a:pt x="580" y="219"/>
                    <a:pt x="580" y="219"/>
                  </a:cubicBezTo>
                  <a:cubicBezTo>
                    <a:pt x="573" y="200"/>
                    <a:pt x="573" y="200"/>
                    <a:pt x="573" y="200"/>
                  </a:cubicBezTo>
                  <a:cubicBezTo>
                    <a:pt x="569" y="184"/>
                    <a:pt x="569" y="184"/>
                    <a:pt x="569" y="184"/>
                  </a:cubicBezTo>
                  <a:cubicBezTo>
                    <a:pt x="568" y="174"/>
                    <a:pt x="568" y="174"/>
                    <a:pt x="568" y="174"/>
                  </a:cubicBezTo>
                  <a:cubicBezTo>
                    <a:pt x="565" y="166"/>
                    <a:pt x="565" y="166"/>
                    <a:pt x="565" y="166"/>
                  </a:cubicBezTo>
                  <a:cubicBezTo>
                    <a:pt x="561" y="152"/>
                    <a:pt x="561" y="152"/>
                    <a:pt x="561" y="152"/>
                  </a:cubicBezTo>
                  <a:cubicBezTo>
                    <a:pt x="561" y="150"/>
                    <a:pt x="561" y="150"/>
                    <a:pt x="561" y="150"/>
                  </a:cubicBezTo>
                  <a:cubicBezTo>
                    <a:pt x="561" y="123"/>
                    <a:pt x="561" y="123"/>
                    <a:pt x="561" y="123"/>
                  </a:cubicBezTo>
                  <a:cubicBezTo>
                    <a:pt x="561" y="122"/>
                    <a:pt x="561" y="122"/>
                    <a:pt x="561" y="122"/>
                  </a:cubicBezTo>
                  <a:cubicBezTo>
                    <a:pt x="560" y="122"/>
                    <a:pt x="560" y="122"/>
                    <a:pt x="560" y="122"/>
                  </a:cubicBezTo>
                  <a:cubicBezTo>
                    <a:pt x="559" y="122"/>
                    <a:pt x="559" y="122"/>
                    <a:pt x="559" y="122"/>
                  </a:cubicBezTo>
                  <a:cubicBezTo>
                    <a:pt x="558" y="119"/>
                    <a:pt x="558" y="119"/>
                    <a:pt x="558" y="119"/>
                  </a:cubicBezTo>
                  <a:cubicBezTo>
                    <a:pt x="554" y="106"/>
                    <a:pt x="554" y="106"/>
                    <a:pt x="554" y="106"/>
                  </a:cubicBezTo>
                  <a:cubicBezTo>
                    <a:pt x="554" y="104"/>
                    <a:pt x="554" y="104"/>
                    <a:pt x="554" y="104"/>
                  </a:cubicBezTo>
                  <a:cubicBezTo>
                    <a:pt x="554" y="85"/>
                    <a:pt x="554" y="85"/>
                    <a:pt x="554" y="85"/>
                  </a:cubicBezTo>
                  <a:cubicBezTo>
                    <a:pt x="555" y="83"/>
                    <a:pt x="555" y="83"/>
                    <a:pt x="555" y="83"/>
                  </a:cubicBezTo>
                  <a:cubicBezTo>
                    <a:pt x="560" y="71"/>
                    <a:pt x="560" y="71"/>
                    <a:pt x="560" y="71"/>
                  </a:cubicBezTo>
                  <a:cubicBezTo>
                    <a:pt x="557" y="66"/>
                    <a:pt x="557" y="66"/>
                    <a:pt x="557" y="66"/>
                  </a:cubicBezTo>
                  <a:cubicBezTo>
                    <a:pt x="561" y="64"/>
                    <a:pt x="561" y="64"/>
                    <a:pt x="561" y="64"/>
                  </a:cubicBezTo>
                  <a:cubicBezTo>
                    <a:pt x="561" y="64"/>
                    <a:pt x="561" y="64"/>
                    <a:pt x="561" y="64"/>
                  </a:cubicBezTo>
                  <a:cubicBezTo>
                    <a:pt x="562" y="61"/>
                    <a:pt x="562" y="61"/>
                    <a:pt x="562" y="61"/>
                  </a:cubicBezTo>
                  <a:cubicBezTo>
                    <a:pt x="561" y="59"/>
                    <a:pt x="561" y="59"/>
                    <a:pt x="561" y="59"/>
                  </a:cubicBezTo>
                  <a:cubicBezTo>
                    <a:pt x="560" y="58"/>
                    <a:pt x="560" y="57"/>
                    <a:pt x="560" y="56"/>
                  </a:cubicBezTo>
                  <a:cubicBezTo>
                    <a:pt x="561" y="52"/>
                    <a:pt x="561" y="52"/>
                    <a:pt x="561" y="52"/>
                  </a:cubicBezTo>
                  <a:cubicBezTo>
                    <a:pt x="560" y="49"/>
                    <a:pt x="560" y="49"/>
                    <a:pt x="560" y="49"/>
                  </a:cubicBezTo>
                  <a:cubicBezTo>
                    <a:pt x="560" y="48"/>
                    <a:pt x="560" y="48"/>
                    <a:pt x="560" y="47"/>
                  </a:cubicBezTo>
                  <a:cubicBezTo>
                    <a:pt x="560" y="48"/>
                    <a:pt x="560" y="48"/>
                    <a:pt x="560" y="48"/>
                  </a:cubicBezTo>
                  <a:cubicBezTo>
                    <a:pt x="559" y="48"/>
                    <a:pt x="559" y="48"/>
                    <a:pt x="559" y="48"/>
                  </a:cubicBezTo>
                  <a:cubicBezTo>
                    <a:pt x="558" y="49"/>
                    <a:pt x="557" y="49"/>
                    <a:pt x="556" y="49"/>
                  </a:cubicBezTo>
                  <a:cubicBezTo>
                    <a:pt x="556" y="49"/>
                    <a:pt x="556" y="49"/>
                    <a:pt x="556" y="49"/>
                  </a:cubicBezTo>
                  <a:cubicBezTo>
                    <a:pt x="556" y="49"/>
                    <a:pt x="556" y="49"/>
                    <a:pt x="556" y="49"/>
                  </a:cubicBezTo>
                  <a:cubicBezTo>
                    <a:pt x="556" y="49"/>
                    <a:pt x="555" y="49"/>
                    <a:pt x="555" y="49"/>
                  </a:cubicBezTo>
                  <a:cubicBezTo>
                    <a:pt x="549" y="49"/>
                    <a:pt x="549" y="49"/>
                    <a:pt x="549" y="49"/>
                  </a:cubicBezTo>
                  <a:cubicBezTo>
                    <a:pt x="547" y="49"/>
                    <a:pt x="546" y="49"/>
                    <a:pt x="545" y="48"/>
                  </a:cubicBezTo>
                  <a:cubicBezTo>
                    <a:pt x="544" y="47"/>
                    <a:pt x="544" y="47"/>
                    <a:pt x="544" y="47"/>
                  </a:cubicBezTo>
                  <a:cubicBezTo>
                    <a:pt x="543" y="48"/>
                    <a:pt x="543" y="48"/>
                    <a:pt x="543" y="48"/>
                  </a:cubicBezTo>
                  <a:cubicBezTo>
                    <a:pt x="543" y="48"/>
                    <a:pt x="543" y="48"/>
                    <a:pt x="543" y="48"/>
                  </a:cubicBezTo>
                  <a:cubicBezTo>
                    <a:pt x="543" y="48"/>
                    <a:pt x="543" y="48"/>
                    <a:pt x="543" y="48"/>
                  </a:cubicBezTo>
                  <a:cubicBezTo>
                    <a:pt x="541" y="49"/>
                    <a:pt x="539" y="49"/>
                    <a:pt x="537" y="48"/>
                  </a:cubicBezTo>
                  <a:cubicBezTo>
                    <a:pt x="531" y="44"/>
                    <a:pt x="531" y="44"/>
                    <a:pt x="531" y="44"/>
                  </a:cubicBezTo>
                  <a:cubicBezTo>
                    <a:pt x="530" y="43"/>
                    <a:pt x="529" y="42"/>
                    <a:pt x="529" y="41"/>
                  </a:cubicBezTo>
                  <a:cubicBezTo>
                    <a:pt x="528" y="40"/>
                    <a:pt x="527" y="39"/>
                    <a:pt x="527" y="38"/>
                  </a:cubicBezTo>
                  <a:cubicBezTo>
                    <a:pt x="525" y="39"/>
                    <a:pt x="523" y="38"/>
                    <a:pt x="521" y="37"/>
                  </a:cubicBezTo>
                  <a:cubicBezTo>
                    <a:pt x="520" y="36"/>
                    <a:pt x="520" y="36"/>
                    <a:pt x="520" y="36"/>
                  </a:cubicBezTo>
                  <a:cubicBezTo>
                    <a:pt x="516" y="36"/>
                    <a:pt x="516" y="36"/>
                    <a:pt x="516" y="36"/>
                  </a:cubicBezTo>
                  <a:cubicBezTo>
                    <a:pt x="514" y="36"/>
                    <a:pt x="514" y="36"/>
                    <a:pt x="514" y="36"/>
                  </a:cubicBezTo>
                  <a:cubicBezTo>
                    <a:pt x="510" y="34"/>
                    <a:pt x="510" y="34"/>
                    <a:pt x="510" y="34"/>
                  </a:cubicBezTo>
                  <a:cubicBezTo>
                    <a:pt x="507" y="34"/>
                    <a:pt x="507" y="34"/>
                    <a:pt x="507" y="34"/>
                  </a:cubicBezTo>
                  <a:cubicBezTo>
                    <a:pt x="504" y="35"/>
                    <a:pt x="504" y="35"/>
                    <a:pt x="504" y="35"/>
                  </a:cubicBezTo>
                  <a:cubicBezTo>
                    <a:pt x="502" y="36"/>
                    <a:pt x="502" y="36"/>
                    <a:pt x="502" y="36"/>
                  </a:cubicBezTo>
                  <a:cubicBezTo>
                    <a:pt x="501" y="36"/>
                    <a:pt x="501" y="36"/>
                    <a:pt x="501" y="36"/>
                  </a:cubicBezTo>
                  <a:cubicBezTo>
                    <a:pt x="501" y="36"/>
                    <a:pt x="501" y="36"/>
                    <a:pt x="501" y="36"/>
                  </a:cubicBezTo>
                  <a:cubicBezTo>
                    <a:pt x="495" y="37"/>
                    <a:pt x="495" y="37"/>
                    <a:pt x="495" y="37"/>
                  </a:cubicBezTo>
                  <a:cubicBezTo>
                    <a:pt x="486" y="38"/>
                    <a:pt x="486" y="38"/>
                    <a:pt x="486" y="38"/>
                  </a:cubicBezTo>
                  <a:cubicBezTo>
                    <a:pt x="485" y="38"/>
                    <a:pt x="485" y="38"/>
                    <a:pt x="485" y="38"/>
                  </a:cubicBezTo>
                  <a:cubicBezTo>
                    <a:pt x="483" y="38"/>
                    <a:pt x="483" y="38"/>
                    <a:pt x="483" y="38"/>
                  </a:cubicBezTo>
                  <a:cubicBezTo>
                    <a:pt x="482" y="38"/>
                    <a:pt x="482" y="38"/>
                    <a:pt x="482" y="38"/>
                  </a:cubicBezTo>
                  <a:cubicBezTo>
                    <a:pt x="478" y="37"/>
                    <a:pt x="478" y="37"/>
                    <a:pt x="478" y="37"/>
                  </a:cubicBezTo>
                  <a:cubicBezTo>
                    <a:pt x="475" y="39"/>
                    <a:pt x="475" y="39"/>
                    <a:pt x="475" y="39"/>
                  </a:cubicBezTo>
                  <a:cubicBezTo>
                    <a:pt x="474" y="40"/>
                    <a:pt x="474" y="40"/>
                    <a:pt x="474" y="40"/>
                  </a:cubicBezTo>
                  <a:cubicBezTo>
                    <a:pt x="474" y="40"/>
                    <a:pt x="473" y="40"/>
                    <a:pt x="473" y="41"/>
                  </a:cubicBezTo>
                  <a:cubicBezTo>
                    <a:pt x="472" y="41"/>
                    <a:pt x="472" y="41"/>
                    <a:pt x="472" y="41"/>
                  </a:cubicBezTo>
                  <a:cubicBezTo>
                    <a:pt x="470" y="41"/>
                    <a:pt x="470" y="41"/>
                    <a:pt x="470" y="41"/>
                  </a:cubicBezTo>
                  <a:cubicBezTo>
                    <a:pt x="470" y="42"/>
                    <a:pt x="470" y="42"/>
                    <a:pt x="470" y="42"/>
                  </a:cubicBezTo>
                  <a:cubicBezTo>
                    <a:pt x="470" y="42"/>
                    <a:pt x="470" y="42"/>
                    <a:pt x="470" y="42"/>
                  </a:cubicBezTo>
                  <a:cubicBezTo>
                    <a:pt x="470" y="44"/>
                    <a:pt x="469" y="45"/>
                    <a:pt x="468" y="46"/>
                  </a:cubicBezTo>
                  <a:cubicBezTo>
                    <a:pt x="468" y="46"/>
                    <a:pt x="468" y="46"/>
                    <a:pt x="468" y="46"/>
                  </a:cubicBezTo>
                  <a:cubicBezTo>
                    <a:pt x="466" y="48"/>
                    <a:pt x="466" y="48"/>
                    <a:pt x="466" y="48"/>
                  </a:cubicBezTo>
                  <a:cubicBezTo>
                    <a:pt x="466" y="48"/>
                    <a:pt x="466" y="48"/>
                    <a:pt x="466" y="48"/>
                  </a:cubicBezTo>
                  <a:cubicBezTo>
                    <a:pt x="466" y="48"/>
                    <a:pt x="466" y="48"/>
                    <a:pt x="466" y="48"/>
                  </a:cubicBezTo>
                  <a:cubicBezTo>
                    <a:pt x="465" y="48"/>
                    <a:pt x="465" y="48"/>
                    <a:pt x="465" y="48"/>
                  </a:cubicBezTo>
                  <a:cubicBezTo>
                    <a:pt x="452" y="53"/>
                    <a:pt x="452" y="53"/>
                    <a:pt x="452" y="53"/>
                  </a:cubicBezTo>
                  <a:cubicBezTo>
                    <a:pt x="448" y="56"/>
                    <a:pt x="448" y="56"/>
                    <a:pt x="448" y="56"/>
                  </a:cubicBezTo>
                  <a:cubicBezTo>
                    <a:pt x="448" y="56"/>
                    <a:pt x="448" y="56"/>
                    <a:pt x="448" y="56"/>
                  </a:cubicBezTo>
                  <a:cubicBezTo>
                    <a:pt x="447" y="57"/>
                    <a:pt x="446" y="57"/>
                    <a:pt x="445" y="57"/>
                  </a:cubicBezTo>
                  <a:cubicBezTo>
                    <a:pt x="445" y="57"/>
                    <a:pt x="445" y="57"/>
                    <a:pt x="445" y="57"/>
                  </a:cubicBezTo>
                  <a:cubicBezTo>
                    <a:pt x="445" y="57"/>
                    <a:pt x="445" y="57"/>
                    <a:pt x="445" y="57"/>
                  </a:cubicBezTo>
                  <a:cubicBezTo>
                    <a:pt x="445" y="57"/>
                    <a:pt x="445" y="57"/>
                    <a:pt x="445" y="57"/>
                  </a:cubicBezTo>
                  <a:cubicBezTo>
                    <a:pt x="437" y="57"/>
                    <a:pt x="437" y="57"/>
                    <a:pt x="437" y="57"/>
                  </a:cubicBezTo>
                  <a:cubicBezTo>
                    <a:pt x="435" y="57"/>
                    <a:pt x="433" y="55"/>
                    <a:pt x="432" y="53"/>
                  </a:cubicBezTo>
                  <a:cubicBezTo>
                    <a:pt x="432" y="51"/>
                    <a:pt x="432" y="51"/>
                    <a:pt x="432" y="51"/>
                  </a:cubicBezTo>
                  <a:cubicBezTo>
                    <a:pt x="424" y="46"/>
                    <a:pt x="424" y="46"/>
                    <a:pt x="424" y="46"/>
                  </a:cubicBezTo>
                  <a:cubicBezTo>
                    <a:pt x="414" y="46"/>
                    <a:pt x="414" y="46"/>
                    <a:pt x="414" y="46"/>
                  </a:cubicBezTo>
                  <a:cubicBezTo>
                    <a:pt x="409" y="48"/>
                    <a:pt x="409" y="48"/>
                    <a:pt x="409" y="48"/>
                  </a:cubicBezTo>
                  <a:cubicBezTo>
                    <a:pt x="409" y="48"/>
                    <a:pt x="409" y="48"/>
                    <a:pt x="409" y="48"/>
                  </a:cubicBezTo>
                  <a:cubicBezTo>
                    <a:pt x="409" y="48"/>
                    <a:pt x="409" y="48"/>
                    <a:pt x="409" y="48"/>
                  </a:cubicBezTo>
                  <a:cubicBezTo>
                    <a:pt x="407" y="49"/>
                    <a:pt x="405" y="49"/>
                    <a:pt x="404" y="48"/>
                  </a:cubicBezTo>
                  <a:cubicBezTo>
                    <a:pt x="402" y="47"/>
                    <a:pt x="402" y="45"/>
                    <a:pt x="402" y="43"/>
                  </a:cubicBezTo>
                  <a:cubicBezTo>
                    <a:pt x="402" y="43"/>
                    <a:pt x="402" y="43"/>
                    <a:pt x="402" y="43"/>
                  </a:cubicBezTo>
                  <a:cubicBezTo>
                    <a:pt x="398" y="42"/>
                    <a:pt x="398" y="42"/>
                    <a:pt x="398" y="42"/>
                  </a:cubicBezTo>
                  <a:cubicBezTo>
                    <a:pt x="397" y="43"/>
                    <a:pt x="397" y="43"/>
                    <a:pt x="397" y="43"/>
                  </a:cubicBezTo>
                  <a:cubicBezTo>
                    <a:pt x="397" y="43"/>
                    <a:pt x="397" y="43"/>
                    <a:pt x="397" y="43"/>
                  </a:cubicBezTo>
                  <a:cubicBezTo>
                    <a:pt x="395" y="43"/>
                    <a:pt x="394" y="43"/>
                    <a:pt x="392" y="43"/>
                  </a:cubicBezTo>
                  <a:cubicBezTo>
                    <a:pt x="388" y="41"/>
                    <a:pt x="388" y="41"/>
                    <a:pt x="388" y="41"/>
                  </a:cubicBezTo>
                  <a:cubicBezTo>
                    <a:pt x="387" y="42"/>
                    <a:pt x="387" y="42"/>
                    <a:pt x="387" y="42"/>
                  </a:cubicBezTo>
                  <a:cubicBezTo>
                    <a:pt x="387" y="41"/>
                    <a:pt x="387" y="41"/>
                    <a:pt x="387" y="41"/>
                  </a:cubicBezTo>
                  <a:cubicBezTo>
                    <a:pt x="387" y="42"/>
                    <a:pt x="387" y="42"/>
                    <a:pt x="387" y="42"/>
                  </a:cubicBezTo>
                  <a:cubicBezTo>
                    <a:pt x="386" y="42"/>
                    <a:pt x="386" y="42"/>
                    <a:pt x="385" y="42"/>
                  </a:cubicBezTo>
                  <a:cubicBezTo>
                    <a:pt x="385" y="42"/>
                    <a:pt x="385" y="42"/>
                    <a:pt x="385" y="42"/>
                  </a:cubicBezTo>
                  <a:cubicBezTo>
                    <a:pt x="385" y="42"/>
                    <a:pt x="385" y="42"/>
                    <a:pt x="385" y="42"/>
                  </a:cubicBezTo>
                  <a:cubicBezTo>
                    <a:pt x="385" y="42"/>
                    <a:pt x="385" y="42"/>
                    <a:pt x="385" y="42"/>
                  </a:cubicBezTo>
                  <a:cubicBezTo>
                    <a:pt x="385" y="42"/>
                    <a:pt x="385" y="42"/>
                    <a:pt x="385" y="42"/>
                  </a:cubicBezTo>
                  <a:cubicBezTo>
                    <a:pt x="384" y="42"/>
                    <a:pt x="384" y="42"/>
                    <a:pt x="384" y="42"/>
                  </a:cubicBezTo>
                  <a:cubicBezTo>
                    <a:pt x="384" y="42"/>
                    <a:pt x="384" y="42"/>
                    <a:pt x="384" y="42"/>
                  </a:cubicBezTo>
                  <a:cubicBezTo>
                    <a:pt x="383" y="42"/>
                    <a:pt x="383" y="42"/>
                    <a:pt x="383" y="42"/>
                  </a:cubicBezTo>
                  <a:cubicBezTo>
                    <a:pt x="383" y="44"/>
                    <a:pt x="382" y="45"/>
                    <a:pt x="380" y="45"/>
                  </a:cubicBezTo>
                  <a:cubicBezTo>
                    <a:pt x="379" y="46"/>
                    <a:pt x="377" y="46"/>
                    <a:pt x="376" y="45"/>
                  </a:cubicBezTo>
                  <a:cubicBezTo>
                    <a:pt x="374" y="44"/>
                    <a:pt x="374" y="44"/>
                    <a:pt x="374" y="44"/>
                  </a:cubicBezTo>
                  <a:cubicBezTo>
                    <a:pt x="370" y="45"/>
                    <a:pt x="370" y="45"/>
                    <a:pt x="370" y="45"/>
                  </a:cubicBezTo>
                  <a:cubicBezTo>
                    <a:pt x="368" y="46"/>
                    <a:pt x="368" y="46"/>
                    <a:pt x="368" y="46"/>
                  </a:cubicBezTo>
                  <a:cubicBezTo>
                    <a:pt x="368" y="46"/>
                    <a:pt x="368" y="46"/>
                    <a:pt x="368" y="46"/>
                  </a:cubicBezTo>
                  <a:cubicBezTo>
                    <a:pt x="368" y="46"/>
                    <a:pt x="368" y="46"/>
                    <a:pt x="368" y="46"/>
                  </a:cubicBezTo>
                  <a:cubicBezTo>
                    <a:pt x="360" y="46"/>
                    <a:pt x="360" y="46"/>
                    <a:pt x="360" y="46"/>
                  </a:cubicBezTo>
                  <a:cubicBezTo>
                    <a:pt x="360" y="46"/>
                    <a:pt x="360" y="46"/>
                    <a:pt x="360" y="46"/>
                  </a:cubicBezTo>
                  <a:cubicBezTo>
                    <a:pt x="358" y="47"/>
                    <a:pt x="355" y="48"/>
                    <a:pt x="353" y="46"/>
                  </a:cubicBezTo>
                  <a:cubicBezTo>
                    <a:pt x="348" y="43"/>
                    <a:pt x="348" y="43"/>
                    <a:pt x="348" y="43"/>
                  </a:cubicBezTo>
                  <a:cubicBezTo>
                    <a:pt x="344" y="41"/>
                    <a:pt x="344" y="41"/>
                    <a:pt x="344" y="41"/>
                  </a:cubicBezTo>
                  <a:cubicBezTo>
                    <a:pt x="343" y="42"/>
                    <a:pt x="343" y="42"/>
                    <a:pt x="343" y="42"/>
                  </a:cubicBezTo>
                  <a:cubicBezTo>
                    <a:pt x="342" y="42"/>
                    <a:pt x="342" y="42"/>
                    <a:pt x="342" y="42"/>
                  </a:cubicBezTo>
                  <a:cubicBezTo>
                    <a:pt x="341" y="43"/>
                    <a:pt x="340" y="43"/>
                    <a:pt x="338" y="43"/>
                  </a:cubicBezTo>
                  <a:cubicBezTo>
                    <a:pt x="330" y="42"/>
                    <a:pt x="330" y="42"/>
                    <a:pt x="330" y="42"/>
                  </a:cubicBezTo>
                  <a:cubicBezTo>
                    <a:pt x="328" y="44"/>
                    <a:pt x="328" y="44"/>
                    <a:pt x="328" y="44"/>
                  </a:cubicBezTo>
                  <a:cubicBezTo>
                    <a:pt x="326" y="45"/>
                    <a:pt x="326" y="45"/>
                    <a:pt x="326" y="45"/>
                  </a:cubicBezTo>
                  <a:cubicBezTo>
                    <a:pt x="324" y="46"/>
                    <a:pt x="324" y="46"/>
                    <a:pt x="324" y="46"/>
                  </a:cubicBezTo>
                  <a:cubicBezTo>
                    <a:pt x="323" y="46"/>
                    <a:pt x="323" y="46"/>
                    <a:pt x="323" y="46"/>
                  </a:cubicBezTo>
                  <a:cubicBezTo>
                    <a:pt x="322" y="48"/>
                    <a:pt x="321" y="49"/>
                    <a:pt x="319" y="49"/>
                  </a:cubicBezTo>
                  <a:cubicBezTo>
                    <a:pt x="319" y="49"/>
                    <a:pt x="319" y="49"/>
                    <a:pt x="319" y="49"/>
                  </a:cubicBezTo>
                  <a:cubicBezTo>
                    <a:pt x="318" y="49"/>
                    <a:pt x="318" y="49"/>
                    <a:pt x="318" y="49"/>
                  </a:cubicBezTo>
                  <a:cubicBezTo>
                    <a:pt x="318" y="49"/>
                    <a:pt x="318" y="49"/>
                    <a:pt x="318" y="49"/>
                  </a:cubicBezTo>
                  <a:cubicBezTo>
                    <a:pt x="314" y="49"/>
                    <a:pt x="314" y="49"/>
                    <a:pt x="314" y="49"/>
                  </a:cubicBezTo>
                  <a:cubicBezTo>
                    <a:pt x="311" y="52"/>
                    <a:pt x="311" y="52"/>
                    <a:pt x="311" y="52"/>
                  </a:cubicBezTo>
                  <a:cubicBezTo>
                    <a:pt x="311" y="52"/>
                    <a:pt x="311" y="52"/>
                    <a:pt x="311" y="52"/>
                  </a:cubicBezTo>
                  <a:cubicBezTo>
                    <a:pt x="310" y="52"/>
                    <a:pt x="310" y="52"/>
                    <a:pt x="310" y="52"/>
                  </a:cubicBezTo>
                  <a:cubicBezTo>
                    <a:pt x="308" y="53"/>
                    <a:pt x="305" y="53"/>
                    <a:pt x="304" y="51"/>
                  </a:cubicBezTo>
                  <a:cubicBezTo>
                    <a:pt x="303" y="51"/>
                    <a:pt x="303" y="51"/>
                    <a:pt x="303" y="51"/>
                  </a:cubicBezTo>
                  <a:cubicBezTo>
                    <a:pt x="303" y="51"/>
                    <a:pt x="302" y="50"/>
                    <a:pt x="302" y="50"/>
                  </a:cubicBezTo>
                  <a:cubicBezTo>
                    <a:pt x="301" y="50"/>
                    <a:pt x="301" y="49"/>
                    <a:pt x="301" y="49"/>
                  </a:cubicBezTo>
                  <a:cubicBezTo>
                    <a:pt x="301" y="49"/>
                    <a:pt x="301" y="49"/>
                    <a:pt x="300" y="49"/>
                  </a:cubicBezTo>
                  <a:cubicBezTo>
                    <a:pt x="299" y="49"/>
                    <a:pt x="299" y="49"/>
                    <a:pt x="299" y="49"/>
                  </a:cubicBezTo>
                  <a:cubicBezTo>
                    <a:pt x="299" y="49"/>
                    <a:pt x="299" y="49"/>
                    <a:pt x="299" y="49"/>
                  </a:cubicBezTo>
                  <a:cubicBezTo>
                    <a:pt x="299" y="49"/>
                    <a:pt x="299" y="49"/>
                    <a:pt x="299" y="49"/>
                  </a:cubicBezTo>
                  <a:cubicBezTo>
                    <a:pt x="298" y="49"/>
                    <a:pt x="297" y="48"/>
                    <a:pt x="296" y="48"/>
                  </a:cubicBezTo>
                  <a:cubicBezTo>
                    <a:pt x="294" y="47"/>
                    <a:pt x="294" y="47"/>
                    <a:pt x="294" y="47"/>
                  </a:cubicBezTo>
                  <a:cubicBezTo>
                    <a:pt x="293" y="47"/>
                    <a:pt x="291" y="47"/>
                    <a:pt x="290" y="47"/>
                  </a:cubicBezTo>
                  <a:cubicBezTo>
                    <a:pt x="289" y="46"/>
                    <a:pt x="289" y="46"/>
                    <a:pt x="289" y="46"/>
                  </a:cubicBezTo>
                  <a:cubicBezTo>
                    <a:pt x="285" y="45"/>
                    <a:pt x="285" y="45"/>
                    <a:pt x="285" y="45"/>
                  </a:cubicBezTo>
                  <a:cubicBezTo>
                    <a:pt x="283" y="45"/>
                    <a:pt x="283" y="45"/>
                    <a:pt x="283" y="45"/>
                  </a:cubicBezTo>
                  <a:cubicBezTo>
                    <a:pt x="277" y="42"/>
                    <a:pt x="277" y="42"/>
                    <a:pt x="277" y="42"/>
                  </a:cubicBezTo>
                  <a:cubicBezTo>
                    <a:pt x="276" y="41"/>
                    <a:pt x="276" y="40"/>
                    <a:pt x="275" y="39"/>
                  </a:cubicBezTo>
                  <a:cubicBezTo>
                    <a:pt x="274" y="41"/>
                    <a:pt x="272" y="41"/>
                    <a:pt x="270" y="41"/>
                  </a:cubicBezTo>
                  <a:cubicBezTo>
                    <a:pt x="269" y="40"/>
                    <a:pt x="268" y="40"/>
                    <a:pt x="268" y="40"/>
                  </a:cubicBezTo>
                  <a:cubicBezTo>
                    <a:pt x="267" y="41"/>
                    <a:pt x="267" y="41"/>
                    <a:pt x="267" y="41"/>
                  </a:cubicBezTo>
                  <a:cubicBezTo>
                    <a:pt x="265" y="45"/>
                    <a:pt x="265" y="45"/>
                    <a:pt x="265" y="45"/>
                  </a:cubicBezTo>
                  <a:cubicBezTo>
                    <a:pt x="264" y="47"/>
                    <a:pt x="264" y="47"/>
                    <a:pt x="264" y="47"/>
                  </a:cubicBezTo>
                  <a:cubicBezTo>
                    <a:pt x="264" y="47"/>
                    <a:pt x="264" y="47"/>
                    <a:pt x="264" y="47"/>
                  </a:cubicBezTo>
                  <a:cubicBezTo>
                    <a:pt x="263" y="48"/>
                    <a:pt x="263" y="48"/>
                    <a:pt x="263" y="48"/>
                  </a:cubicBezTo>
                  <a:cubicBezTo>
                    <a:pt x="259" y="50"/>
                    <a:pt x="259" y="50"/>
                    <a:pt x="259" y="50"/>
                  </a:cubicBezTo>
                  <a:cubicBezTo>
                    <a:pt x="256" y="52"/>
                    <a:pt x="256" y="52"/>
                    <a:pt x="256" y="52"/>
                  </a:cubicBezTo>
                  <a:cubicBezTo>
                    <a:pt x="255" y="52"/>
                    <a:pt x="255" y="52"/>
                    <a:pt x="255" y="52"/>
                  </a:cubicBezTo>
                  <a:cubicBezTo>
                    <a:pt x="254" y="52"/>
                    <a:pt x="254" y="52"/>
                    <a:pt x="253" y="53"/>
                  </a:cubicBezTo>
                  <a:cubicBezTo>
                    <a:pt x="253" y="53"/>
                    <a:pt x="253" y="53"/>
                    <a:pt x="253" y="53"/>
                  </a:cubicBezTo>
                  <a:cubicBezTo>
                    <a:pt x="241" y="53"/>
                    <a:pt x="241" y="53"/>
                    <a:pt x="241" y="53"/>
                  </a:cubicBezTo>
                  <a:cubicBezTo>
                    <a:pt x="240" y="53"/>
                    <a:pt x="240" y="53"/>
                    <a:pt x="240" y="53"/>
                  </a:cubicBezTo>
                  <a:cubicBezTo>
                    <a:pt x="240" y="53"/>
                    <a:pt x="240" y="53"/>
                    <a:pt x="240" y="53"/>
                  </a:cubicBezTo>
                  <a:cubicBezTo>
                    <a:pt x="239" y="53"/>
                    <a:pt x="238" y="52"/>
                    <a:pt x="237" y="52"/>
                  </a:cubicBezTo>
                  <a:cubicBezTo>
                    <a:pt x="233" y="49"/>
                    <a:pt x="233" y="49"/>
                    <a:pt x="233" y="49"/>
                  </a:cubicBezTo>
                  <a:cubicBezTo>
                    <a:pt x="227" y="46"/>
                    <a:pt x="227" y="46"/>
                    <a:pt x="227" y="46"/>
                  </a:cubicBezTo>
                  <a:cubicBezTo>
                    <a:pt x="223" y="45"/>
                    <a:pt x="223" y="45"/>
                    <a:pt x="223" y="45"/>
                  </a:cubicBezTo>
                  <a:cubicBezTo>
                    <a:pt x="222" y="45"/>
                    <a:pt x="221" y="44"/>
                    <a:pt x="220" y="43"/>
                  </a:cubicBezTo>
                  <a:cubicBezTo>
                    <a:pt x="217" y="39"/>
                    <a:pt x="217" y="39"/>
                    <a:pt x="217" y="39"/>
                  </a:cubicBezTo>
                  <a:cubicBezTo>
                    <a:pt x="217" y="38"/>
                    <a:pt x="216" y="38"/>
                    <a:pt x="216" y="37"/>
                  </a:cubicBezTo>
                  <a:cubicBezTo>
                    <a:pt x="216" y="36"/>
                    <a:pt x="216" y="36"/>
                    <a:pt x="216" y="36"/>
                  </a:cubicBezTo>
                  <a:cubicBezTo>
                    <a:pt x="212" y="38"/>
                    <a:pt x="212" y="38"/>
                    <a:pt x="212" y="38"/>
                  </a:cubicBezTo>
                  <a:cubicBezTo>
                    <a:pt x="212" y="38"/>
                    <a:pt x="212" y="38"/>
                    <a:pt x="212" y="38"/>
                  </a:cubicBezTo>
                  <a:cubicBezTo>
                    <a:pt x="212" y="38"/>
                    <a:pt x="212" y="38"/>
                    <a:pt x="212" y="38"/>
                  </a:cubicBezTo>
                  <a:cubicBezTo>
                    <a:pt x="210" y="40"/>
                    <a:pt x="208" y="40"/>
                    <a:pt x="206" y="38"/>
                  </a:cubicBezTo>
                  <a:cubicBezTo>
                    <a:pt x="200" y="35"/>
                    <a:pt x="200" y="35"/>
                    <a:pt x="200" y="35"/>
                  </a:cubicBezTo>
                  <a:cubicBezTo>
                    <a:pt x="199" y="35"/>
                    <a:pt x="199" y="35"/>
                    <a:pt x="199" y="35"/>
                  </a:cubicBezTo>
                  <a:cubicBezTo>
                    <a:pt x="197" y="35"/>
                    <a:pt x="195" y="33"/>
                    <a:pt x="194" y="31"/>
                  </a:cubicBezTo>
                  <a:cubicBezTo>
                    <a:pt x="192" y="30"/>
                    <a:pt x="192" y="30"/>
                    <a:pt x="192" y="30"/>
                  </a:cubicBezTo>
                  <a:cubicBezTo>
                    <a:pt x="191" y="30"/>
                    <a:pt x="191" y="30"/>
                    <a:pt x="191" y="30"/>
                  </a:cubicBezTo>
                  <a:cubicBezTo>
                    <a:pt x="189" y="29"/>
                    <a:pt x="189" y="29"/>
                    <a:pt x="189" y="29"/>
                  </a:cubicBezTo>
                  <a:cubicBezTo>
                    <a:pt x="188" y="28"/>
                    <a:pt x="188" y="28"/>
                    <a:pt x="188" y="28"/>
                  </a:cubicBezTo>
                  <a:cubicBezTo>
                    <a:pt x="184" y="24"/>
                    <a:pt x="184" y="24"/>
                    <a:pt x="184" y="24"/>
                  </a:cubicBezTo>
                  <a:cubicBezTo>
                    <a:pt x="182" y="23"/>
                    <a:pt x="182" y="23"/>
                    <a:pt x="182" y="23"/>
                  </a:cubicBezTo>
                  <a:cubicBezTo>
                    <a:pt x="177" y="24"/>
                    <a:pt x="177" y="24"/>
                    <a:pt x="177" y="24"/>
                  </a:cubicBezTo>
                  <a:cubicBezTo>
                    <a:pt x="175" y="24"/>
                    <a:pt x="173" y="23"/>
                    <a:pt x="172" y="22"/>
                  </a:cubicBezTo>
                  <a:cubicBezTo>
                    <a:pt x="171" y="22"/>
                    <a:pt x="171" y="22"/>
                    <a:pt x="171" y="22"/>
                  </a:cubicBezTo>
                  <a:cubicBezTo>
                    <a:pt x="169" y="23"/>
                    <a:pt x="169" y="23"/>
                    <a:pt x="169" y="23"/>
                  </a:cubicBezTo>
                  <a:cubicBezTo>
                    <a:pt x="167" y="24"/>
                    <a:pt x="167" y="24"/>
                    <a:pt x="167" y="24"/>
                  </a:cubicBezTo>
                  <a:cubicBezTo>
                    <a:pt x="167" y="24"/>
                    <a:pt x="167" y="24"/>
                    <a:pt x="167" y="24"/>
                  </a:cubicBezTo>
                  <a:cubicBezTo>
                    <a:pt x="167" y="24"/>
                    <a:pt x="167" y="24"/>
                    <a:pt x="167" y="24"/>
                  </a:cubicBezTo>
                  <a:cubicBezTo>
                    <a:pt x="165" y="25"/>
                    <a:pt x="165" y="25"/>
                    <a:pt x="165" y="25"/>
                  </a:cubicBezTo>
                  <a:cubicBezTo>
                    <a:pt x="160" y="25"/>
                    <a:pt x="160" y="25"/>
                    <a:pt x="160" y="25"/>
                  </a:cubicBezTo>
                  <a:cubicBezTo>
                    <a:pt x="158" y="25"/>
                    <a:pt x="156" y="23"/>
                    <a:pt x="155" y="21"/>
                  </a:cubicBezTo>
                  <a:cubicBezTo>
                    <a:pt x="155" y="20"/>
                    <a:pt x="155" y="20"/>
                    <a:pt x="155" y="20"/>
                  </a:cubicBezTo>
                  <a:cubicBezTo>
                    <a:pt x="152" y="21"/>
                    <a:pt x="152" y="21"/>
                    <a:pt x="152" y="21"/>
                  </a:cubicBezTo>
                  <a:cubicBezTo>
                    <a:pt x="151" y="21"/>
                    <a:pt x="149" y="20"/>
                    <a:pt x="148" y="19"/>
                  </a:cubicBezTo>
                  <a:cubicBezTo>
                    <a:pt x="147" y="18"/>
                    <a:pt x="146" y="17"/>
                    <a:pt x="146" y="15"/>
                  </a:cubicBezTo>
                  <a:cubicBezTo>
                    <a:pt x="146" y="15"/>
                    <a:pt x="146" y="15"/>
                    <a:pt x="146" y="15"/>
                  </a:cubicBezTo>
                  <a:cubicBezTo>
                    <a:pt x="146" y="14"/>
                    <a:pt x="146" y="14"/>
                    <a:pt x="146" y="14"/>
                  </a:cubicBezTo>
                  <a:cubicBezTo>
                    <a:pt x="145" y="13"/>
                    <a:pt x="145" y="13"/>
                    <a:pt x="145" y="13"/>
                  </a:cubicBezTo>
                  <a:cubicBezTo>
                    <a:pt x="142" y="12"/>
                    <a:pt x="141" y="9"/>
                    <a:pt x="142" y="7"/>
                  </a:cubicBezTo>
                  <a:cubicBezTo>
                    <a:pt x="142" y="5"/>
                    <a:pt x="142" y="5"/>
                    <a:pt x="142" y="5"/>
                  </a:cubicBezTo>
                  <a:cubicBezTo>
                    <a:pt x="142" y="3"/>
                    <a:pt x="142" y="3"/>
                    <a:pt x="142" y="3"/>
                  </a:cubicBezTo>
                  <a:cubicBezTo>
                    <a:pt x="139" y="0"/>
                    <a:pt x="139" y="0"/>
                    <a:pt x="139" y="0"/>
                  </a:cubicBezTo>
                  <a:cubicBezTo>
                    <a:pt x="136" y="3"/>
                    <a:pt x="136" y="3"/>
                    <a:pt x="136" y="3"/>
                  </a:cubicBezTo>
                  <a:cubicBezTo>
                    <a:pt x="135" y="4"/>
                    <a:pt x="135" y="4"/>
                    <a:pt x="135" y="4"/>
                  </a:cubicBezTo>
                  <a:cubicBezTo>
                    <a:pt x="130" y="6"/>
                    <a:pt x="130" y="6"/>
                    <a:pt x="130" y="6"/>
                  </a:cubicBezTo>
                  <a:cubicBezTo>
                    <a:pt x="130" y="6"/>
                    <a:pt x="130" y="6"/>
                    <a:pt x="130" y="6"/>
                  </a:cubicBezTo>
                  <a:cubicBezTo>
                    <a:pt x="130" y="6"/>
                    <a:pt x="130" y="6"/>
                    <a:pt x="130" y="6"/>
                  </a:cubicBezTo>
                  <a:cubicBezTo>
                    <a:pt x="130" y="6"/>
                    <a:pt x="129" y="6"/>
                    <a:pt x="129" y="6"/>
                  </a:cubicBezTo>
                  <a:cubicBezTo>
                    <a:pt x="129" y="7"/>
                    <a:pt x="129" y="7"/>
                    <a:pt x="129" y="7"/>
                  </a:cubicBezTo>
                  <a:cubicBezTo>
                    <a:pt x="126" y="11"/>
                    <a:pt x="126" y="11"/>
                    <a:pt x="126" y="11"/>
                  </a:cubicBezTo>
                  <a:cubicBezTo>
                    <a:pt x="125" y="11"/>
                    <a:pt x="125" y="11"/>
                    <a:pt x="125" y="11"/>
                  </a:cubicBezTo>
                  <a:cubicBezTo>
                    <a:pt x="125" y="11"/>
                    <a:pt x="125" y="11"/>
                    <a:pt x="125" y="11"/>
                  </a:cubicBezTo>
                  <a:cubicBezTo>
                    <a:pt x="124" y="12"/>
                    <a:pt x="123" y="13"/>
                    <a:pt x="122" y="13"/>
                  </a:cubicBezTo>
                  <a:cubicBezTo>
                    <a:pt x="120" y="13"/>
                    <a:pt x="119" y="12"/>
                    <a:pt x="118" y="11"/>
                  </a:cubicBezTo>
                  <a:cubicBezTo>
                    <a:pt x="116" y="10"/>
                    <a:pt x="116" y="10"/>
                    <a:pt x="116" y="10"/>
                  </a:cubicBezTo>
                  <a:cubicBezTo>
                    <a:pt x="116" y="12"/>
                    <a:pt x="116" y="12"/>
                    <a:pt x="116" y="12"/>
                  </a:cubicBezTo>
                  <a:cubicBezTo>
                    <a:pt x="116" y="12"/>
                    <a:pt x="116" y="12"/>
                    <a:pt x="116" y="12"/>
                  </a:cubicBezTo>
                  <a:cubicBezTo>
                    <a:pt x="116" y="12"/>
                    <a:pt x="116" y="12"/>
                    <a:pt x="116" y="12"/>
                  </a:cubicBezTo>
                  <a:cubicBezTo>
                    <a:pt x="115" y="15"/>
                    <a:pt x="113" y="17"/>
                    <a:pt x="110" y="17"/>
                  </a:cubicBezTo>
                  <a:cubicBezTo>
                    <a:pt x="108" y="17"/>
                    <a:pt x="106" y="15"/>
                    <a:pt x="105" y="12"/>
                  </a:cubicBezTo>
                  <a:cubicBezTo>
                    <a:pt x="105" y="11"/>
                    <a:pt x="105" y="11"/>
                    <a:pt x="105" y="11"/>
                  </a:cubicBezTo>
                  <a:cubicBezTo>
                    <a:pt x="101" y="9"/>
                    <a:pt x="101" y="9"/>
                    <a:pt x="101" y="9"/>
                  </a:cubicBezTo>
                  <a:cubicBezTo>
                    <a:pt x="95" y="14"/>
                    <a:pt x="95" y="14"/>
                    <a:pt x="95" y="14"/>
                  </a:cubicBezTo>
                  <a:cubicBezTo>
                    <a:pt x="94" y="14"/>
                    <a:pt x="94" y="14"/>
                    <a:pt x="94" y="14"/>
                  </a:cubicBezTo>
                  <a:cubicBezTo>
                    <a:pt x="94" y="15"/>
                    <a:pt x="94" y="15"/>
                    <a:pt x="94" y="15"/>
                  </a:cubicBezTo>
                  <a:cubicBezTo>
                    <a:pt x="93" y="16"/>
                    <a:pt x="91" y="16"/>
                    <a:pt x="89" y="15"/>
                  </a:cubicBezTo>
                  <a:cubicBezTo>
                    <a:pt x="79" y="12"/>
                    <a:pt x="79" y="12"/>
                    <a:pt x="79" y="12"/>
                  </a:cubicBezTo>
                  <a:cubicBezTo>
                    <a:pt x="73" y="9"/>
                    <a:pt x="73" y="9"/>
                    <a:pt x="73" y="9"/>
                  </a:cubicBezTo>
                  <a:cubicBezTo>
                    <a:pt x="71" y="9"/>
                    <a:pt x="70" y="8"/>
                    <a:pt x="70" y="7"/>
                  </a:cubicBezTo>
                  <a:cubicBezTo>
                    <a:pt x="69" y="6"/>
                    <a:pt x="69" y="5"/>
                    <a:pt x="69" y="5"/>
                  </a:cubicBezTo>
                  <a:cubicBezTo>
                    <a:pt x="65" y="6"/>
                    <a:pt x="65" y="6"/>
                    <a:pt x="65" y="6"/>
                  </a:cubicBezTo>
                  <a:cubicBezTo>
                    <a:pt x="64" y="6"/>
                    <a:pt x="64" y="6"/>
                    <a:pt x="64" y="6"/>
                  </a:cubicBezTo>
                  <a:cubicBezTo>
                    <a:pt x="64" y="6"/>
                    <a:pt x="64" y="6"/>
                    <a:pt x="64" y="6"/>
                  </a:cubicBezTo>
                  <a:cubicBezTo>
                    <a:pt x="64" y="7"/>
                    <a:pt x="64" y="7"/>
                    <a:pt x="64" y="7"/>
                  </a:cubicBezTo>
                  <a:cubicBezTo>
                    <a:pt x="60" y="10"/>
                    <a:pt x="60" y="10"/>
                    <a:pt x="60" y="10"/>
                  </a:cubicBezTo>
                  <a:cubicBezTo>
                    <a:pt x="59" y="10"/>
                    <a:pt x="59" y="10"/>
                    <a:pt x="59" y="10"/>
                  </a:cubicBezTo>
                  <a:cubicBezTo>
                    <a:pt x="58" y="11"/>
                    <a:pt x="57" y="12"/>
                    <a:pt x="56" y="12"/>
                  </a:cubicBezTo>
                  <a:cubicBezTo>
                    <a:pt x="55" y="12"/>
                    <a:pt x="55" y="12"/>
                    <a:pt x="55" y="12"/>
                  </a:cubicBezTo>
                  <a:cubicBezTo>
                    <a:pt x="53" y="12"/>
                    <a:pt x="51" y="11"/>
                    <a:pt x="50" y="9"/>
                  </a:cubicBezTo>
                  <a:cubicBezTo>
                    <a:pt x="48" y="6"/>
                    <a:pt x="48" y="6"/>
                    <a:pt x="48" y="6"/>
                  </a:cubicBezTo>
                  <a:cubicBezTo>
                    <a:pt x="42" y="8"/>
                    <a:pt x="42" y="8"/>
                    <a:pt x="42" y="8"/>
                  </a:cubicBezTo>
                  <a:cubicBezTo>
                    <a:pt x="41" y="9"/>
                    <a:pt x="41" y="9"/>
                    <a:pt x="41" y="9"/>
                  </a:cubicBezTo>
                  <a:cubicBezTo>
                    <a:pt x="37" y="11"/>
                    <a:pt x="37" y="11"/>
                    <a:pt x="37" y="11"/>
                  </a:cubicBezTo>
                  <a:cubicBezTo>
                    <a:pt x="34" y="13"/>
                    <a:pt x="34" y="13"/>
                    <a:pt x="34" y="13"/>
                  </a:cubicBezTo>
                  <a:cubicBezTo>
                    <a:pt x="33" y="13"/>
                    <a:pt x="33" y="13"/>
                    <a:pt x="33" y="13"/>
                  </a:cubicBezTo>
                  <a:cubicBezTo>
                    <a:pt x="33" y="14"/>
                    <a:pt x="33" y="14"/>
                    <a:pt x="33" y="14"/>
                  </a:cubicBezTo>
                  <a:cubicBezTo>
                    <a:pt x="33" y="15"/>
                    <a:pt x="33" y="15"/>
                    <a:pt x="33" y="16"/>
                  </a:cubicBezTo>
                  <a:cubicBezTo>
                    <a:pt x="33" y="16"/>
                    <a:pt x="33" y="16"/>
                    <a:pt x="33" y="16"/>
                  </a:cubicBezTo>
                  <a:cubicBezTo>
                    <a:pt x="32" y="18"/>
                    <a:pt x="32" y="18"/>
                    <a:pt x="32" y="18"/>
                  </a:cubicBezTo>
                  <a:cubicBezTo>
                    <a:pt x="32" y="18"/>
                    <a:pt x="33" y="18"/>
                    <a:pt x="33" y="18"/>
                  </a:cubicBezTo>
                  <a:cubicBezTo>
                    <a:pt x="33" y="20"/>
                    <a:pt x="33" y="21"/>
                    <a:pt x="32" y="22"/>
                  </a:cubicBezTo>
                  <a:cubicBezTo>
                    <a:pt x="32" y="23"/>
                    <a:pt x="32" y="23"/>
                    <a:pt x="32" y="23"/>
                  </a:cubicBezTo>
                  <a:cubicBezTo>
                    <a:pt x="30" y="26"/>
                    <a:pt x="30" y="26"/>
                    <a:pt x="30" y="26"/>
                  </a:cubicBezTo>
                  <a:cubicBezTo>
                    <a:pt x="27" y="29"/>
                    <a:pt x="27" y="29"/>
                    <a:pt x="27" y="29"/>
                  </a:cubicBezTo>
                  <a:cubicBezTo>
                    <a:pt x="26" y="35"/>
                    <a:pt x="26" y="35"/>
                    <a:pt x="26" y="35"/>
                  </a:cubicBezTo>
                  <a:cubicBezTo>
                    <a:pt x="25" y="36"/>
                    <a:pt x="25" y="36"/>
                    <a:pt x="25" y="36"/>
                  </a:cubicBezTo>
                  <a:cubicBezTo>
                    <a:pt x="25" y="36"/>
                    <a:pt x="25" y="37"/>
                    <a:pt x="25" y="37"/>
                  </a:cubicBezTo>
                  <a:cubicBezTo>
                    <a:pt x="24" y="38"/>
                    <a:pt x="24" y="38"/>
                    <a:pt x="24" y="38"/>
                  </a:cubicBezTo>
                  <a:cubicBezTo>
                    <a:pt x="23" y="40"/>
                    <a:pt x="23" y="40"/>
                    <a:pt x="23" y="40"/>
                  </a:cubicBezTo>
                  <a:cubicBezTo>
                    <a:pt x="22" y="41"/>
                    <a:pt x="22" y="41"/>
                    <a:pt x="22" y="41"/>
                  </a:cubicBezTo>
                  <a:cubicBezTo>
                    <a:pt x="18" y="46"/>
                    <a:pt x="18" y="46"/>
                    <a:pt x="18" y="46"/>
                  </a:cubicBezTo>
                  <a:cubicBezTo>
                    <a:pt x="18" y="46"/>
                    <a:pt x="18" y="46"/>
                    <a:pt x="18" y="46"/>
                  </a:cubicBezTo>
                  <a:cubicBezTo>
                    <a:pt x="18" y="46"/>
                    <a:pt x="17" y="46"/>
                    <a:pt x="17" y="46"/>
                  </a:cubicBezTo>
                  <a:cubicBezTo>
                    <a:pt x="17" y="46"/>
                    <a:pt x="17" y="46"/>
                    <a:pt x="17" y="46"/>
                  </a:cubicBezTo>
                  <a:cubicBezTo>
                    <a:pt x="16" y="50"/>
                    <a:pt x="16" y="50"/>
                    <a:pt x="16" y="50"/>
                  </a:cubicBezTo>
                  <a:cubicBezTo>
                    <a:pt x="16" y="50"/>
                    <a:pt x="16" y="50"/>
                    <a:pt x="16" y="50"/>
                  </a:cubicBezTo>
                  <a:cubicBezTo>
                    <a:pt x="18" y="50"/>
                    <a:pt x="19" y="50"/>
                    <a:pt x="20" y="51"/>
                  </a:cubicBezTo>
                  <a:cubicBezTo>
                    <a:pt x="20" y="51"/>
                    <a:pt x="20" y="51"/>
                    <a:pt x="20" y="51"/>
                  </a:cubicBezTo>
                  <a:cubicBezTo>
                    <a:pt x="21" y="52"/>
                    <a:pt x="21" y="52"/>
                    <a:pt x="21" y="52"/>
                  </a:cubicBezTo>
                  <a:cubicBezTo>
                    <a:pt x="24" y="53"/>
                    <a:pt x="24" y="53"/>
                    <a:pt x="24" y="53"/>
                  </a:cubicBezTo>
                  <a:cubicBezTo>
                    <a:pt x="24" y="54"/>
                    <a:pt x="24" y="54"/>
                    <a:pt x="24" y="54"/>
                  </a:cubicBezTo>
                  <a:cubicBezTo>
                    <a:pt x="25" y="54"/>
                    <a:pt x="26" y="55"/>
                    <a:pt x="26" y="56"/>
                  </a:cubicBezTo>
                  <a:cubicBezTo>
                    <a:pt x="27" y="57"/>
                    <a:pt x="27" y="57"/>
                    <a:pt x="27" y="57"/>
                  </a:cubicBezTo>
                  <a:cubicBezTo>
                    <a:pt x="30" y="67"/>
                    <a:pt x="30" y="67"/>
                    <a:pt x="30" y="67"/>
                  </a:cubicBezTo>
                  <a:cubicBezTo>
                    <a:pt x="30" y="68"/>
                    <a:pt x="31" y="69"/>
                    <a:pt x="30" y="70"/>
                  </a:cubicBezTo>
                  <a:cubicBezTo>
                    <a:pt x="30" y="72"/>
                    <a:pt x="30" y="73"/>
                    <a:pt x="28" y="74"/>
                  </a:cubicBezTo>
                  <a:cubicBezTo>
                    <a:pt x="28" y="74"/>
                    <a:pt x="28" y="74"/>
                    <a:pt x="28" y="74"/>
                  </a:cubicBezTo>
                  <a:cubicBezTo>
                    <a:pt x="26" y="76"/>
                    <a:pt x="26" y="76"/>
                    <a:pt x="26" y="76"/>
                  </a:cubicBezTo>
                  <a:cubicBezTo>
                    <a:pt x="22" y="78"/>
                    <a:pt x="22" y="78"/>
                    <a:pt x="22" y="78"/>
                  </a:cubicBezTo>
                  <a:cubicBezTo>
                    <a:pt x="22" y="79"/>
                    <a:pt x="22" y="79"/>
                    <a:pt x="22" y="79"/>
                  </a:cubicBezTo>
                  <a:cubicBezTo>
                    <a:pt x="21" y="80"/>
                    <a:pt x="21" y="80"/>
                    <a:pt x="21" y="80"/>
                  </a:cubicBezTo>
                  <a:cubicBezTo>
                    <a:pt x="21" y="81"/>
                    <a:pt x="21" y="81"/>
                    <a:pt x="21" y="81"/>
                  </a:cubicBezTo>
                  <a:cubicBezTo>
                    <a:pt x="20" y="82"/>
                    <a:pt x="20" y="82"/>
                    <a:pt x="20" y="82"/>
                  </a:cubicBezTo>
                  <a:cubicBezTo>
                    <a:pt x="19" y="83"/>
                    <a:pt x="19" y="83"/>
                    <a:pt x="19" y="83"/>
                  </a:cubicBezTo>
                  <a:cubicBezTo>
                    <a:pt x="20" y="84"/>
                    <a:pt x="20" y="84"/>
                    <a:pt x="20" y="84"/>
                  </a:cubicBezTo>
                  <a:cubicBezTo>
                    <a:pt x="21" y="85"/>
                    <a:pt x="21" y="85"/>
                    <a:pt x="21" y="85"/>
                  </a:cubicBezTo>
                  <a:cubicBezTo>
                    <a:pt x="21" y="85"/>
                    <a:pt x="22" y="86"/>
                    <a:pt x="22" y="87"/>
                  </a:cubicBezTo>
                  <a:cubicBezTo>
                    <a:pt x="23" y="87"/>
                    <a:pt x="23" y="87"/>
                    <a:pt x="23" y="87"/>
                  </a:cubicBezTo>
                  <a:cubicBezTo>
                    <a:pt x="23" y="90"/>
                    <a:pt x="23" y="90"/>
                    <a:pt x="23" y="90"/>
                  </a:cubicBezTo>
                  <a:cubicBezTo>
                    <a:pt x="23" y="92"/>
                    <a:pt x="23" y="92"/>
                    <a:pt x="23" y="92"/>
                  </a:cubicBezTo>
                  <a:cubicBezTo>
                    <a:pt x="23" y="92"/>
                    <a:pt x="23" y="92"/>
                    <a:pt x="23" y="92"/>
                  </a:cubicBezTo>
                  <a:cubicBezTo>
                    <a:pt x="23" y="94"/>
                    <a:pt x="23" y="94"/>
                    <a:pt x="23" y="94"/>
                  </a:cubicBezTo>
                  <a:cubicBezTo>
                    <a:pt x="21" y="99"/>
                    <a:pt x="21" y="99"/>
                    <a:pt x="21" y="99"/>
                  </a:cubicBezTo>
                  <a:cubicBezTo>
                    <a:pt x="23" y="100"/>
                    <a:pt x="23" y="102"/>
                    <a:pt x="22" y="103"/>
                  </a:cubicBezTo>
                  <a:cubicBezTo>
                    <a:pt x="22" y="105"/>
                    <a:pt x="20" y="107"/>
                    <a:pt x="19" y="107"/>
                  </a:cubicBezTo>
                  <a:cubicBezTo>
                    <a:pt x="19" y="107"/>
                    <a:pt x="19" y="107"/>
                    <a:pt x="19" y="107"/>
                  </a:cubicBezTo>
                  <a:cubicBezTo>
                    <a:pt x="18" y="108"/>
                    <a:pt x="18" y="108"/>
                    <a:pt x="18" y="108"/>
                  </a:cubicBezTo>
                  <a:cubicBezTo>
                    <a:pt x="17" y="109"/>
                    <a:pt x="15" y="109"/>
                    <a:pt x="14" y="110"/>
                  </a:cubicBezTo>
                  <a:cubicBezTo>
                    <a:pt x="14" y="110"/>
                    <a:pt x="14" y="110"/>
                    <a:pt x="14" y="110"/>
                  </a:cubicBezTo>
                  <a:cubicBezTo>
                    <a:pt x="7" y="110"/>
                    <a:pt x="7" y="110"/>
                    <a:pt x="7" y="110"/>
                  </a:cubicBezTo>
                  <a:cubicBezTo>
                    <a:pt x="6" y="110"/>
                    <a:pt x="6" y="110"/>
                    <a:pt x="6" y="110"/>
                  </a:cubicBezTo>
                  <a:cubicBezTo>
                    <a:pt x="6" y="110"/>
                    <a:pt x="6" y="110"/>
                    <a:pt x="6" y="110"/>
                  </a:cubicBezTo>
                  <a:cubicBezTo>
                    <a:pt x="5" y="110"/>
                    <a:pt x="4" y="109"/>
                    <a:pt x="3" y="109"/>
                  </a:cubicBezTo>
                  <a:cubicBezTo>
                    <a:pt x="3" y="109"/>
                    <a:pt x="3" y="109"/>
                    <a:pt x="2" y="109"/>
                  </a:cubicBezTo>
                  <a:cubicBezTo>
                    <a:pt x="2" y="109"/>
                    <a:pt x="2" y="109"/>
                    <a:pt x="2" y="109"/>
                  </a:cubicBezTo>
                  <a:cubicBezTo>
                    <a:pt x="1" y="109"/>
                    <a:pt x="1" y="109"/>
                    <a:pt x="1" y="109"/>
                  </a:cubicBezTo>
                  <a:cubicBezTo>
                    <a:pt x="0" y="112"/>
                    <a:pt x="0" y="112"/>
                    <a:pt x="0" y="112"/>
                  </a:cubicBezTo>
                  <a:cubicBezTo>
                    <a:pt x="0" y="114"/>
                    <a:pt x="0" y="114"/>
                    <a:pt x="0" y="114"/>
                  </a:cubicBezTo>
                  <a:cubicBezTo>
                    <a:pt x="1" y="113"/>
                    <a:pt x="1" y="113"/>
                    <a:pt x="1" y="113"/>
                  </a:cubicBezTo>
                  <a:cubicBezTo>
                    <a:pt x="2" y="113"/>
                    <a:pt x="2" y="113"/>
                    <a:pt x="2" y="113"/>
                  </a:cubicBezTo>
                  <a:cubicBezTo>
                    <a:pt x="2" y="113"/>
                    <a:pt x="2" y="113"/>
                    <a:pt x="2" y="113"/>
                  </a:cubicBezTo>
                  <a:cubicBezTo>
                    <a:pt x="8" y="115"/>
                    <a:pt x="8" y="115"/>
                    <a:pt x="8" y="115"/>
                  </a:cubicBezTo>
                  <a:cubicBezTo>
                    <a:pt x="10" y="118"/>
                    <a:pt x="10" y="118"/>
                    <a:pt x="10" y="118"/>
                  </a:cubicBezTo>
                  <a:cubicBezTo>
                    <a:pt x="11" y="116"/>
                    <a:pt x="11" y="116"/>
                    <a:pt x="11" y="116"/>
                  </a:cubicBezTo>
                  <a:cubicBezTo>
                    <a:pt x="12" y="116"/>
                    <a:pt x="12" y="116"/>
                    <a:pt x="12" y="116"/>
                  </a:cubicBezTo>
                  <a:cubicBezTo>
                    <a:pt x="12" y="116"/>
                    <a:pt x="12" y="116"/>
                    <a:pt x="12" y="116"/>
                  </a:cubicBezTo>
                  <a:cubicBezTo>
                    <a:pt x="15" y="117"/>
                    <a:pt x="15" y="117"/>
                    <a:pt x="15" y="117"/>
                  </a:cubicBezTo>
                  <a:cubicBezTo>
                    <a:pt x="18" y="120"/>
                    <a:pt x="18" y="120"/>
                    <a:pt x="18" y="120"/>
                  </a:cubicBezTo>
                  <a:cubicBezTo>
                    <a:pt x="19" y="121"/>
                    <a:pt x="19" y="121"/>
                    <a:pt x="19" y="121"/>
                  </a:cubicBezTo>
                  <a:cubicBezTo>
                    <a:pt x="23" y="124"/>
                    <a:pt x="23" y="124"/>
                    <a:pt x="23" y="124"/>
                  </a:cubicBezTo>
                  <a:cubicBezTo>
                    <a:pt x="23" y="124"/>
                    <a:pt x="23" y="124"/>
                    <a:pt x="23" y="124"/>
                  </a:cubicBezTo>
                  <a:cubicBezTo>
                    <a:pt x="27" y="123"/>
                    <a:pt x="27" y="123"/>
                    <a:pt x="27" y="123"/>
                  </a:cubicBezTo>
                  <a:cubicBezTo>
                    <a:pt x="34" y="120"/>
                    <a:pt x="34" y="120"/>
                    <a:pt x="34" y="120"/>
                  </a:cubicBezTo>
                  <a:cubicBezTo>
                    <a:pt x="35" y="120"/>
                    <a:pt x="35" y="120"/>
                    <a:pt x="35" y="120"/>
                  </a:cubicBezTo>
                  <a:cubicBezTo>
                    <a:pt x="35" y="120"/>
                    <a:pt x="35" y="120"/>
                    <a:pt x="35" y="120"/>
                  </a:cubicBezTo>
                  <a:cubicBezTo>
                    <a:pt x="38" y="122"/>
                    <a:pt x="38" y="122"/>
                    <a:pt x="38" y="122"/>
                  </a:cubicBezTo>
                  <a:cubicBezTo>
                    <a:pt x="41" y="127"/>
                    <a:pt x="41" y="127"/>
                    <a:pt x="41" y="127"/>
                  </a:cubicBezTo>
                  <a:cubicBezTo>
                    <a:pt x="41" y="127"/>
                    <a:pt x="41" y="127"/>
                    <a:pt x="41" y="127"/>
                  </a:cubicBezTo>
                  <a:cubicBezTo>
                    <a:pt x="41" y="127"/>
                    <a:pt x="41" y="127"/>
                    <a:pt x="41" y="127"/>
                  </a:cubicBezTo>
                  <a:cubicBezTo>
                    <a:pt x="45" y="128"/>
                    <a:pt x="45" y="128"/>
                    <a:pt x="45" y="128"/>
                  </a:cubicBezTo>
                  <a:cubicBezTo>
                    <a:pt x="45" y="128"/>
                    <a:pt x="45" y="128"/>
                    <a:pt x="45" y="128"/>
                  </a:cubicBezTo>
                  <a:cubicBezTo>
                    <a:pt x="46" y="128"/>
                    <a:pt x="46" y="128"/>
                    <a:pt x="46" y="128"/>
                  </a:cubicBezTo>
                  <a:cubicBezTo>
                    <a:pt x="46" y="128"/>
                    <a:pt x="46" y="128"/>
                    <a:pt x="46" y="128"/>
                  </a:cubicBezTo>
                  <a:cubicBezTo>
                    <a:pt x="49" y="129"/>
                    <a:pt x="49" y="129"/>
                    <a:pt x="49" y="129"/>
                  </a:cubicBezTo>
                  <a:cubicBezTo>
                    <a:pt x="49" y="129"/>
                    <a:pt x="49" y="129"/>
                    <a:pt x="49" y="129"/>
                  </a:cubicBezTo>
                  <a:cubicBezTo>
                    <a:pt x="50" y="129"/>
                    <a:pt x="50" y="129"/>
                    <a:pt x="50" y="129"/>
                  </a:cubicBezTo>
                  <a:cubicBezTo>
                    <a:pt x="54" y="134"/>
                    <a:pt x="54" y="134"/>
                    <a:pt x="54" y="134"/>
                  </a:cubicBezTo>
                  <a:cubicBezTo>
                    <a:pt x="54" y="136"/>
                    <a:pt x="54" y="136"/>
                    <a:pt x="54" y="136"/>
                  </a:cubicBezTo>
                  <a:cubicBezTo>
                    <a:pt x="55" y="138"/>
                    <a:pt x="55" y="138"/>
                    <a:pt x="55" y="138"/>
                  </a:cubicBezTo>
                  <a:cubicBezTo>
                    <a:pt x="56" y="143"/>
                    <a:pt x="56" y="143"/>
                    <a:pt x="56" y="143"/>
                  </a:cubicBezTo>
                  <a:cubicBezTo>
                    <a:pt x="54" y="149"/>
                    <a:pt x="54" y="149"/>
                    <a:pt x="54" y="149"/>
                  </a:cubicBezTo>
                  <a:cubicBezTo>
                    <a:pt x="54" y="154"/>
                    <a:pt x="54" y="154"/>
                    <a:pt x="54" y="154"/>
                  </a:cubicBezTo>
                  <a:cubicBezTo>
                    <a:pt x="49" y="159"/>
                    <a:pt x="49" y="159"/>
                    <a:pt x="49" y="159"/>
                  </a:cubicBezTo>
                  <a:cubicBezTo>
                    <a:pt x="47" y="163"/>
                    <a:pt x="47" y="163"/>
                    <a:pt x="47" y="163"/>
                  </a:cubicBezTo>
                  <a:cubicBezTo>
                    <a:pt x="50" y="161"/>
                    <a:pt x="50" y="161"/>
                    <a:pt x="50" y="161"/>
                  </a:cubicBezTo>
                  <a:cubicBezTo>
                    <a:pt x="56" y="161"/>
                    <a:pt x="56" y="161"/>
                    <a:pt x="56" y="161"/>
                  </a:cubicBezTo>
                  <a:cubicBezTo>
                    <a:pt x="63" y="159"/>
                    <a:pt x="63" y="159"/>
                    <a:pt x="63" y="159"/>
                  </a:cubicBezTo>
                  <a:cubicBezTo>
                    <a:pt x="63" y="159"/>
                    <a:pt x="63" y="159"/>
                    <a:pt x="63" y="159"/>
                  </a:cubicBezTo>
                  <a:cubicBezTo>
                    <a:pt x="63" y="159"/>
                    <a:pt x="63" y="159"/>
                    <a:pt x="63" y="159"/>
                  </a:cubicBezTo>
                  <a:cubicBezTo>
                    <a:pt x="65" y="160"/>
                    <a:pt x="65" y="160"/>
                    <a:pt x="65" y="160"/>
                  </a:cubicBezTo>
                  <a:cubicBezTo>
                    <a:pt x="67" y="159"/>
                    <a:pt x="67" y="159"/>
                    <a:pt x="67" y="159"/>
                  </a:cubicBezTo>
                  <a:cubicBezTo>
                    <a:pt x="74" y="161"/>
                    <a:pt x="74" y="161"/>
                    <a:pt x="74" y="161"/>
                  </a:cubicBezTo>
                  <a:cubicBezTo>
                    <a:pt x="74" y="161"/>
                    <a:pt x="74" y="161"/>
                    <a:pt x="74" y="161"/>
                  </a:cubicBezTo>
                  <a:cubicBezTo>
                    <a:pt x="74" y="161"/>
                    <a:pt x="74" y="161"/>
                    <a:pt x="74" y="161"/>
                  </a:cubicBezTo>
                  <a:cubicBezTo>
                    <a:pt x="76" y="164"/>
                    <a:pt x="76" y="164"/>
                    <a:pt x="76" y="164"/>
                  </a:cubicBezTo>
                  <a:cubicBezTo>
                    <a:pt x="80" y="165"/>
                    <a:pt x="80" y="165"/>
                    <a:pt x="80" y="165"/>
                  </a:cubicBezTo>
                  <a:cubicBezTo>
                    <a:pt x="80" y="165"/>
                    <a:pt x="80" y="165"/>
                    <a:pt x="80" y="165"/>
                  </a:cubicBezTo>
                  <a:cubicBezTo>
                    <a:pt x="81" y="165"/>
                    <a:pt x="81" y="165"/>
                    <a:pt x="81" y="165"/>
                  </a:cubicBezTo>
                  <a:cubicBezTo>
                    <a:pt x="84" y="168"/>
                    <a:pt x="84" y="168"/>
                    <a:pt x="84" y="168"/>
                  </a:cubicBezTo>
                  <a:cubicBezTo>
                    <a:pt x="87" y="175"/>
                    <a:pt x="87" y="175"/>
                    <a:pt x="87" y="175"/>
                  </a:cubicBezTo>
                  <a:cubicBezTo>
                    <a:pt x="90" y="173"/>
                    <a:pt x="90" y="173"/>
                    <a:pt x="90" y="173"/>
                  </a:cubicBezTo>
                  <a:cubicBezTo>
                    <a:pt x="92" y="173"/>
                    <a:pt x="92" y="173"/>
                    <a:pt x="92" y="173"/>
                  </a:cubicBezTo>
                  <a:cubicBezTo>
                    <a:pt x="93" y="173"/>
                    <a:pt x="93" y="173"/>
                    <a:pt x="93" y="173"/>
                  </a:cubicBezTo>
                  <a:cubicBezTo>
                    <a:pt x="94" y="169"/>
                    <a:pt x="94" y="169"/>
                    <a:pt x="94" y="169"/>
                  </a:cubicBezTo>
                  <a:cubicBezTo>
                    <a:pt x="104" y="158"/>
                    <a:pt x="104" y="158"/>
                    <a:pt x="104" y="158"/>
                  </a:cubicBezTo>
                  <a:cubicBezTo>
                    <a:pt x="105" y="155"/>
                    <a:pt x="105" y="155"/>
                    <a:pt x="105" y="155"/>
                  </a:cubicBezTo>
                  <a:cubicBezTo>
                    <a:pt x="109" y="151"/>
                    <a:pt x="109" y="151"/>
                    <a:pt x="109" y="151"/>
                  </a:cubicBezTo>
                  <a:cubicBezTo>
                    <a:pt x="110" y="151"/>
                    <a:pt x="110" y="151"/>
                    <a:pt x="110" y="151"/>
                  </a:cubicBezTo>
                  <a:cubicBezTo>
                    <a:pt x="128" y="150"/>
                    <a:pt x="128" y="150"/>
                    <a:pt x="128" y="150"/>
                  </a:cubicBezTo>
                  <a:cubicBezTo>
                    <a:pt x="130" y="150"/>
                    <a:pt x="130" y="150"/>
                    <a:pt x="130" y="150"/>
                  </a:cubicBezTo>
                  <a:cubicBezTo>
                    <a:pt x="139" y="153"/>
                    <a:pt x="139" y="153"/>
                    <a:pt x="139" y="153"/>
                  </a:cubicBezTo>
                  <a:cubicBezTo>
                    <a:pt x="141" y="156"/>
                    <a:pt x="141" y="156"/>
                    <a:pt x="141" y="156"/>
                  </a:cubicBezTo>
                  <a:cubicBezTo>
                    <a:pt x="143" y="158"/>
                    <a:pt x="143" y="158"/>
                    <a:pt x="143" y="158"/>
                  </a:cubicBezTo>
                  <a:cubicBezTo>
                    <a:pt x="146" y="159"/>
                    <a:pt x="146" y="159"/>
                    <a:pt x="146" y="159"/>
                  </a:cubicBezTo>
                  <a:cubicBezTo>
                    <a:pt x="149" y="166"/>
                    <a:pt x="149" y="166"/>
                    <a:pt x="149" y="166"/>
                  </a:cubicBezTo>
                  <a:cubicBezTo>
                    <a:pt x="147" y="171"/>
                    <a:pt x="147" y="171"/>
                    <a:pt x="147" y="171"/>
                  </a:cubicBezTo>
                  <a:cubicBezTo>
                    <a:pt x="149" y="173"/>
                    <a:pt x="149" y="173"/>
                    <a:pt x="149" y="173"/>
                  </a:cubicBezTo>
                  <a:cubicBezTo>
                    <a:pt x="155" y="176"/>
                    <a:pt x="155" y="176"/>
                    <a:pt x="155" y="176"/>
                  </a:cubicBezTo>
                  <a:cubicBezTo>
                    <a:pt x="160" y="180"/>
                    <a:pt x="160" y="180"/>
                    <a:pt x="160" y="180"/>
                  </a:cubicBezTo>
                  <a:cubicBezTo>
                    <a:pt x="162" y="180"/>
                    <a:pt x="162" y="180"/>
                    <a:pt x="162" y="180"/>
                  </a:cubicBezTo>
                  <a:cubicBezTo>
                    <a:pt x="169" y="180"/>
                    <a:pt x="169" y="180"/>
                    <a:pt x="169" y="180"/>
                  </a:cubicBezTo>
                  <a:cubicBezTo>
                    <a:pt x="173" y="181"/>
                    <a:pt x="173" y="181"/>
                    <a:pt x="173" y="181"/>
                  </a:cubicBezTo>
                  <a:cubicBezTo>
                    <a:pt x="177" y="185"/>
                    <a:pt x="177" y="185"/>
                    <a:pt x="177" y="185"/>
                  </a:cubicBezTo>
                  <a:cubicBezTo>
                    <a:pt x="182" y="189"/>
                    <a:pt x="182" y="189"/>
                    <a:pt x="182" y="189"/>
                  </a:cubicBezTo>
                  <a:cubicBezTo>
                    <a:pt x="184" y="191"/>
                    <a:pt x="184" y="191"/>
                    <a:pt x="184" y="191"/>
                  </a:cubicBezTo>
                  <a:cubicBezTo>
                    <a:pt x="186" y="192"/>
                    <a:pt x="186" y="192"/>
                    <a:pt x="186" y="192"/>
                  </a:cubicBezTo>
                  <a:cubicBezTo>
                    <a:pt x="187" y="193"/>
                    <a:pt x="187" y="193"/>
                    <a:pt x="187" y="193"/>
                  </a:cubicBezTo>
                  <a:cubicBezTo>
                    <a:pt x="191" y="197"/>
                    <a:pt x="191" y="197"/>
                    <a:pt x="191" y="197"/>
                  </a:cubicBezTo>
                  <a:cubicBezTo>
                    <a:pt x="192" y="199"/>
                    <a:pt x="192" y="199"/>
                    <a:pt x="192" y="199"/>
                  </a:cubicBezTo>
                  <a:cubicBezTo>
                    <a:pt x="192" y="199"/>
                    <a:pt x="192" y="199"/>
                    <a:pt x="192" y="199"/>
                  </a:cubicBezTo>
                  <a:cubicBezTo>
                    <a:pt x="195" y="197"/>
                    <a:pt x="195" y="197"/>
                    <a:pt x="195" y="197"/>
                  </a:cubicBezTo>
                  <a:cubicBezTo>
                    <a:pt x="195" y="196"/>
                    <a:pt x="195" y="196"/>
                    <a:pt x="195" y="196"/>
                  </a:cubicBezTo>
                  <a:cubicBezTo>
                    <a:pt x="201" y="196"/>
                    <a:pt x="201" y="196"/>
                    <a:pt x="201" y="196"/>
                  </a:cubicBezTo>
                  <a:cubicBezTo>
                    <a:pt x="210" y="200"/>
                    <a:pt x="210" y="200"/>
                    <a:pt x="210" y="200"/>
                  </a:cubicBezTo>
                  <a:cubicBezTo>
                    <a:pt x="215" y="202"/>
                    <a:pt x="215" y="202"/>
                    <a:pt x="215" y="202"/>
                  </a:cubicBezTo>
                  <a:cubicBezTo>
                    <a:pt x="217" y="203"/>
                    <a:pt x="217" y="203"/>
                    <a:pt x="217" y="203"/>
                  </a:cubicBezTo>
                  <a:cubicBezTo>
                    <a:pt x="222" y="208"/>
                    <a:pt x="222" y="208"/>
                    <a:pt x="222" y="208"/>
                  </a:cubicBezTo>
                  <a:cubicBezTo>
                    <a:pt x="224" y="210"/>
                    <a:pt x="224" y="210"/>
                    <a:pt x="224" y="210"/>
                  </a:cubicBezTo>
                  <a:cubicBezTo>
                    <a:pt x="225" y="210"/>
                    <a:pt x="225" y="210"/>
                    <a:pt x="225" y="210"/>
                  </a:cubicBezTo>
                  <a:cubicBezTo>
                    <a:pt x="230" y="210"/>
                    <a:pt x="230" y="210"/>
                    <a:pt x="230" y="210"/>
                  </a:cubicBezTo>
                  <a:cubicBezTo>
                    <a:pt x="233" y="211"/>
                    <a:pt x="233" y="211"/>
                    <a:pt x="233" y="211"/>
                  </a:cubicBezTo>
                  <a:cubicBezTo>
                    <a:pt x="238" y="214"/>
                    <a:pt x="238" y="214"/>
                    <a:pt x="238" y="214"/>
                  </a:cubicBezTo>
                  <a:cubicBezTo>
                    <a:pt x="240" y="220"/>
                    <a:pt x="240" y="220"/>
                    <a:pt x="240" y="220"/>
                  </a:cubicBezTo>
                  <a:cubicBezTo>
                    <a:pt x="240" y="222"/>
                    <a:pt x="240" y="222"/>
                    <a:pt x="240" y="222"/>
                  </a:cubicBezTo>
                  <a:cubicBezTo>
                    <a:pt x="240" y="222"/>
                    <a:pt x="240" y="222"/>
                    <a:pt x="240" y="222"/>
                  </a:cubicBezTo>
                  <a:cubicBezTo>
                    <a:pt x="244" y="225"/>
                    <a:pt x="244" y="225"/>
                    <a:pt x="244" y="225"/>
                  </a:cubicBezTo>
                  <a:cubicBezTo>
                    <a:pt x="245" y="229"/>
                    <a:pt x="245" y="229"/>
                    <a:pt x="245" y="229"/>
                  </a:cubicBezTo>
                  <a:cubicBezTo>
                    <a:pt x="245" y="230"/>
                    <a:pt x="245" y="230"/>
                    <a:pt x="245" y="230"/>
                  </a:cubicBezTo>
                  <a:cubicBezTo>
                    <a:pt x="253" y="236"/>
                    <a:pt x="253" y="236"/>
                    <a:pt x="253" y="236"/>
                  </a:cubicBezTo>
                  <a:cubicBezTo>
                    <a:pt x="253" y="236"/>
                    <a:pt x="253" y="236"/>
                    <a:pt x="253" y="236"/>
                  </a:cubicBezTo>
                  <a:cubicBezTo>
                    <a:pt x="255" y="233"/>
                    <a:pt x="255" y="233"/>
                    <a:pt x="255" y="233"/>
                  </a:cubicBezTo>
                  <a:cubicBezTo>
                    <a:pt x="259" y="230"/>
                    <a:pt x="259" y="230"/>
                    <a:pt x="259" y="230"/>
                  </a:cubicBezTo>
                  <a:cubicBezTo>
                    <a:pt x="259" y="229"/>
                    <a:pt x="259" y="229"/>
                    <a:pt x="259" y="229"/>
                  </a:cubicBezTo>
                  <a:cubicBezTo>
                    <a:pt x="262" y="228"/>
                    <a:pt x="262" y="228"/>
                    <a:pt x="262" y="228"/>
                  </a:cubicBezTo>
                  <a:cubicBezTo>
                    <a:pt x="276" y="228"/>
                    <a:pt x="276" y="228"/>
                    <a:pt x="276" y="228"/>
                  </a:cubicBezTo>
                  <a:cubicBezTo>
                    <a:pt x="285" y="230"/>
                    <a:pt x="285" y="230"/>
                    <a:pt x="285" y="230"/>
                  </a:cubicBezTo>
                  <a:cubicBezTo>
                    <a:pt x="288" y="232"/>
                    <a:pt x="288" y="232"/>
                    <a:pt x="288" y="232"/>
                  </a:cubicBezTo>
                  <a:cubicBezTo>
                    <a:pt x="291" y="236"/>
                    <a:pt x="291" y="236"/>
                    <a:pt x="291" y="236"/>
                  </a:cubicBezTo>
                  <a:cubicBezTo>
                    <a:pt x="296" y="239"/>
                    <a:pt x="296" y="239"/>
                    <a:pt x="296" y="239"/>
                  </a:cubicBezTo>
                  <a:cubicBezTo>
                    <a:pt x="299" y="239"/>
                    <a:pt x="299" y="239"/>
                    <a:pt x="299" y="239"/>
                  </a:cubicBezTo>
                  <a:cubicBezTo>
                    <a:pt x="302" y="241"/>
                    <a:pt x="302" y="241"/>
                    <a:pt x="302" y="241"/>
                  </a:cubicBezTo>
                  <a:cubicBezTo>
                    <a:pt x="304" y="242"/>
                    <a:pt x="304" y="242"/>
                    <a:pt x="304" y="242"/>
                  </a:cubicBezTo>
                  <a:cubicBezTo>
                    <a:pt x="306" y="242"/>
                    <a:pt x="306" y="242"/>
                    <a:pt x="306" y="242"/>
                  </a:cubicBezTo>
                  <a:cubicBezTo>
                    <a:pt x="310" y="244"/>
                    <a:pt x="310" y="244"/>
                    <a:pt x="310" y="244"/>
                  </a:cubicBezTo>
                  <a:cubicBezTo>
                    <a:pt x="314" y="248"/>
                    <a:pt x="314" y="248"/>
                    <a:pt x="314" y="248"/>
                  </a:cubicBezTo>
                  <a:cubicBezTo>
                    <a:pt x="314" y="248"/>
                    <a:pt x="314" y="248"/>
                    <a:pt x="314" y="248"/>
                  </a:cubicBezTo>
                  <a:cubicBezTo>
                    <a:pt x="319" y="243"/>
                    <a:pt x="319" y="243"/>
                    <a:pt x="319" y="243"/>
                  </a:cubicBezTo>
                  <a:cubicBezTo>
                    <a:pt x="324" y="235"/>
                    <a:pt x="324" y="235"/>
                    <a:pt x="324" y="235"/>
                  </a:cubicBezTo>
                  <a:cubicBezTo>
                    <a:pt x="325" y="234"/>
                    <a:pt x="325" y="234"/>
                    <a:pt x="325" y="234"/>
                  </a:cubicBezTo>
                  <a:cubicBezTo>
                    <a:pt x="333" y="234"/>
                    <a:pt x="333" y="234"/>
                    <a:pt x="333" y="234"/>
                  </a:cubicBezTo>
                  <a:cubicBezTo>
                    <a:pt x="335" y="236"/>
                    <a:pt x="335" y="236"/>
                    <a:pt x="335" y="236"/>
                  </a:cubicBezTo>
                  <a:cubicBezTo>
                    <a:pt x="336" y="242"/>
                    <a:pt x="336" y="242"/>
                    <a:pt x="336" y="242"/>
                  </a:cubicBezTo>
                  <a:cubicBezTo>
                    <a:pt x="336" y="243"/>
                    <a:pt x="336" y="243"/>
                    <a:pt x="336" y="243"/>
                  </a:cubicBezTo>
                  <a:cubicBezTo>
                    <a:pt x="339" y="245"/>
                    <a:pt x="339" y="245"/>
                    <a:pt x="339" y="245"/>
                  </a:cubicBezTo>
                  <a:cubicBezTo>
                    <a:pt x="342" y="245"/>
                    <a:pt x="342" y="245"/>
                    <a:pt x="342" y="245"/>
                  </a:cubicBezTo>
                  <a:cubicBezTo>
                    <a:pt x="343" y="245"/>
                    <a:pt x="343" y="245"/>
                    <a:pt x="343" y="245"/>
                  </a:cubicBezTo>
                  <a:cubicBezTo>
                    <a:pt x="343" y="244"/>
                    <a:pt x="343" y="244"/>
                    <a:pt x="343" y="244"/>
                  </a:cubicBezTo>
                  <a:cubicBezTo>
                    <a:pt x="343" y="244"/>
                    <a:pt x="343" y="244"/>
                    <a:pt x="343" y="244"/>
                  </a:cubicBezTo>
                  <a:cubicBezTo>
                    <a:pt x="350" y="240"/>
                    <a:pt x="350" y="240"/>
                    <a:pt x="350" y="240"/>
                  </a:cubicBezTo>
                  <a:cubicBezTo>
                    <a:pt x="354" y="239"/>
                    <a:pt x="354" y="239"/>
                    <a:pt x="354" y="239"/>
                  </a:cubicBezTo>
                  <a:cubicBezTo>
                    <a:pt x="362" y="241"/>
                    <a:pt x="362" y="241"/>
                    <a:pt x="362" y="241"/>
                  </a:cubicBezTo>
                  <a:cubicBezTo>
                    <a:pt x="362" y="241"/>
                    <a:pt x="362" y="241"/>
                    <a:pt x="362" y="241"/>
                  </a:cubicBezTo>
                  <a:cubicBezTo>
                    <a:pt x="360" y="238"/>
                    <a:pt x="360" y="238"/>
                    <a:pt x="360" y="238"/>
                  </a:cubicBezTo>
                  <a:cubicBezTo>
                    <a:pt x="364" y="230"/>
                    <a:pt x="364" y="230"/>
                    <a:pt x="364" y="230"/>
                  </a:cubicBezTo>
                  <a:cubicBezTo>
                    <a:pt x="364" y="230"/>
                    <a:pt x="364" y="230"/>
                    <a:pt x="364" y="230"/>
                  </a:cubicBezTo>
                  <a:cubicBezTo>
                    <a:pt x="378" y="228"/>
                    <a:pt x="378" y="228"/>
                    <a:pt x="378" y="228"/>
                  </a:cubicBezTo>
                  <a:cubicBezTo>
                    <a:pt x="378" y="228"/>
                    <a:pt x="378" y="228"/>
                    <a:pt x="378" y="228"/>
                  </a:cubicBezTo>
                  <a:cubicBezTo>
                    <a:pt x="379" y="227"/>
                    <a:pt x="379" y="227"/>
                    <a:pt x="379" y="227"/>
                  </a:cubicBezTo>
                  <a:cubicBezTo>
                    <a:pt x="380" y="225"/>
                    <a:pt x="380" y="225"/>
                    <a:pt x="380" y="225"/>
                  </a:cubicBezTo>
                  <a:cubicBezTo>
                    <a:pt x="380" y="225"/>
                    <a:pt x="380" y="225"/>
                    <a:pt x="380" y="225"/>
                  </a:cubicBezTo>
                  <a:cubicBezTo>
                    <a:pt x="383" y="223"/>
                    <a:pt x="383" y="223"/>
                    <a:pt x="383" y="223"/>
                  </a:cubicBezTo>
                  <a:cubicBezTo>
                    <a:pt x="384" y="223"/>
                    <a:pt x="384" y="223"/>
                    <a:pt x="384" y="223"/>
                  </a:cubicBezTo>
                  <a:cubicBezTo>
                    <a:pt x="385" y="220"/>
                    <a:pt x="385" y="220"/>
                    <a:pt x="385" y="220"/>
                  </a:cubicBezTo>
                  <a:cubicBezTo>
                    <a:pt x="385" y="220"/>
                    <a:pt x="385" y="220"/>
                    <a:pt x="385" y="220"/>
                  </a:cubicBezTo>
                  <a:cubicBezTo>
                    <a:pt x="389" y="217"/>
                    <a:pt x="389" y="217"/>
                    <a:pt x="389" y="217"/>
                  </a:cubicBezTo>
                  <a:cubicBezTo>
                    <a:pt x="397" y="216"/>
                    <a:pt x="397" y="216"/>
                    <a:pt x="397" y="216"/>
                  </a:cubicBezTo>
                  <a:cubicBezTo>
                    <a:pt x="404" y="210"/>
                    <a:pt x="404" y="210"/>
                    <a:pt x="404" y="210"/>
                  </a:cubicBezTo>
                  <a:cubicBezTo>
                    <a:pt x="411" y="211"/>
                    <a:pt x="411" y="211"/>
                    <a:pt x="411" y="211"/>
                  </a:cubicBezTo>
                  <a:cubicBezTo>
                    <a:pt x="417" y="217"/>
                    <a:pt x="417" y="217"/>
                    <a:pt x="417" y="217"/>
                  </a:cubicBezTo>
                  <a:cubicBezTo>
                    <a:pt x="418" y="221"/>
                    <a:pt x="418" y="221"/>
                    <a:pt x="418" y="221"/>
                  </a:cubicBezTo>
                  <a:cubicBezTo>
                    <a:pt x="418" y="221"/>
                    <a:pt x="418" y="221"/>
                    <a:pt x="418" y="221"/>
                  </a:cubicBezTo>
                  <a:cubicBezTo>
                    <a:pt x="423" y="224"/>
                    <a:pt x="423" y="224"/>
                    <a:pt x="423" y="224"/>
                  </a:cubicBezTo>
                  <a:cubicBezTo>
                    <a:pt x="426" y="228"/>
                    <a:pt x="426" y="228"/>
                    <a:pt x="426" y="228"/>
                  </a:cubicBezTo>
                  <a:cubicBezTo>
                    <a:pt x="427" y="228"/>
                    <a:pt x="427" y="228"/>
                    <a:pt x="427" y="228"/>
                  </a:cubicBezTo>
                  <a:cubicBezTo>
                    <a:pt x="428" y="228"/>
                    <a:pt x="428" y="228"/>
                    <a:pt x="428" y="228"/>
                  </a:cubicBezTo>
                  <a:cubicBezTo>
                    <a:pt x="432" y="226"/>
                    <a:pt x="432" y="226"/>
                    <a:pt x="432" y="226"/>
                  </a:cubicBezTo>
                  <a:cubicBezTo>
                    <a:pt x="442" y="228"/>
                    <a:pt x="442" y="228"/>
                    <a:pt x="442" y="228"/>
                  </a:cubicBezTo>
                  <a:cubicBezTo>
                    <a:pt x="445" y="229"/>
                    <a:pt x="445" y="229"/>
                    <a:pt x="445" y="229"/>
                  </a:cubicBezTo>
                  <a:cubicBezTo>
                    <a:pt x="446" y="230"/>
                    <a:pt x="446" y="230"/>
                    <a:pt x="446" y="230"/>
                  </a:cubicBezTo>
                  <a:cubicBezTo>
                    <a:pt x="447" y="232"/>
                    <a:pt x="447" y="232"/>
                    <a:pt x="447" y="232"/>
                  </a:cubicBezTo>
                  <a:cubicBezTo>
                    <a:pt x="448" y="236"/>
                    <a:pt x="448" y="236"/>
                    <a:pt x="448" y="236"/>
                  </a:cubicBezTo>
                  <a:cubicBezTo>
                    <a:pt x="447" y="239"/>
                    <a:pt x="447" y="239"/>
                    <a:pt x="447" y="239"/>
                  </a:cubicBezTo>
                  <a:cubicBezTo>
                    <a:pt x="448" y="241"/>
                    <a:pt x="448" y="241"/>
                    <a:pt x="448" y="241"/>
                  </a:cubicBezTo>
                  <a:cubicBezTo>
                    <a:pt x="452" y="237"/>
                    <a:pt x="452" y="237"/>
                    <a:pt x="452" y="237"/>
                  </a:cubicBezTo>
                  <a:cubicBezTo>
                    <a:pt x="456" y="236"/>
                    <a:pt x="456" y="236"/>
                    <a:pt x="456" y="236"/>
                  </a:cubicBezTo>
                  <a:cubicBezTo>
                    <a:pt x="467" y="236"/>
                    <a:pt x="467" y="236"/>
                    <a:pt x="467" y="236"/>
                  </a:cubicBezTo>
                  <a:cubicBezTo>
                    <a:pt x="471" y="239"/>
                    <a:pt x="471" y="239"/>
                    <a:pt x="471" y="239"/>
                  </a:cubicBezTo>
                  <a:cubicBezTo>
                    <a:pt x="472" y="241"/>
                    <a:pt x="472" y="241"/>
                    <a:pt x="472" y="241"/>
                  </a:cubicBezTo>
                  <a:cubicBezTo>
                    <a:pt x="473" y="244"/>
                    <a:pt x="473" y="244"/>
                    <a:pt x="473" y="244"/>
                  </a:cubicBezTo>
                  <a:cubicBezTo>
                    <a:pt x="472" y="246"/>
                    <a:pt x="472" y="246"/>
                    <a:pt x="472" y="246"/>
                  </a:cubicBezTo>
                  <a:cubicBezTo>
                    <a:pt x="468" y="255"/>
                    <a:pt x="468" y="255"/>
                    <a:pt x="468" y="255"/>
                  </a:cubicBezTo>
                  <a:cubicBezTo>
                    <a:pt x="462" y="264"/>
                    <a:pt x="462" y="264"/>
                    <a:pt x="462" y="264"/>
                  </a:cubicBezTo>
                  <a:cubicBezTo>
                    <a:pt x="459" y="269"/>
                    <a:pt x="459" y="269"/>
                    <a:pt x="459" y="269"/>
                  </a:cubicBezTo>
                  <a:cubicBezTo>
                    <a:pt x="459" y="269"/>
                    <a:pt x="459" y="269"/>
                    <a:pt x="459" y="269"/>
                  </a:cubicBezTo>
                  <a:cubicBezTo>
                    <a:pt x="455" y="272"/>
                    <a:pt x="455" y="272"/>
                    <a:pt x="455" y="272"/>
                  </a:cubicBezTo>
                  <a:cubicBezTo>
                    <a:pt x="455" y="272"/>
                    <a:pt x="455" y="272"/>
                    <a:pt x="455" y="272"/>
                  </a:cubicBezTo>
                  <a:cubicBezTo>
                    <a:pt x="454" y="273"/>
                    <a:pt x="454" y="273"/>
                    <a:pt x="454" y="273"/>
                  </a:cubicBezTo>
                  <a:cubicBezTo>
                    <a:pt x="455" y="275"/>
                    <a:pt x="455" y="275"/>
                    <a:pt x="455" y="275"/>
                  </a:cubicBezTo>
                  <a:cubicBezTo>
                    <a:pt x="460" y="280"/>
                    <a:pt x="460" y="280"/>
                    <a:pt x="460" y="280"/>
                  </a:cubicBezTo>
                  <a:cubicBezTo>
                    <a:pt x="461" y="286"/>
                    <a:pt x="461" y="286"/>
                    <a:pt x="461" y="286"/>
                  </a:cubicBezTo>
                  <a:cubicBezTo>
                    <a:pt x="463" y="287"/>
                    <a:pt x="463" y="287"/>
                    <a:pt x="463" y="287"/>
                  </a:cubicBezTo>
                  <a:cubicBezTo>
                    <a:pt x="466" y="292"/>
                    <a:pt x="466" y="292"/>
                    <a:pt x="466" y="292"/>
                  </a:cubicBezTo>
                  <a:cubicBezTo>
                    <a:pt x="466" y="300"/>
                    <a:pt x="466" y="300"/>
                    <a:pt x="466" y="300"/>
                  </a:cubicBezTo>
                  <a:cubicBezTo>
                    <a:pt x="472" y="304"/>
                    <a:pt x="472" y="304"/>
                    <a:pt x="472" y="304"/>
                  </a:cubicBezTo>
                  <a:cubicBezTo>
                    <a:pt x="476" y="305"/>
                    <a:pt x="476" y="305"/>
                    <a:pt x="476" y="305"/>
                  </a:cubicBezTo>
                  <a:cubicBezTo>
                    <a:pt x="478" y="307"/>
                    <a:pt x="478" y="307"/>
                    <a:pt x="478" y="307"/>
                  </a:cubicBezTo>
                  <a:cubicBezTo>
                    <a:pt x="482" y="310"/>
                    <a:pt x="482" y="310"/>
                    <a:pt x="482" y="310"/>
                  </a:cubicBezTo>
                  <a:cubicBezTo>
                    <a:pt x="486" y="313"/>
                    <a:pt x="486" y="313"/>
                    <a:pt x="486" y="313"/>
                  </a:cubicBezTo>
                  <a:cubicBezTo>
                    <a:pt x="489" y="313"/>
                    <a:pt x="489" y="313"/>
                    <a:pt x="489" y="313"/>
                  </a:cubicBezTo>
                  <a:cubicBezTo>
                    <a:pt x="491" y="313"/>
                    <a:pt x="491" y="313"/>
                    <a:pt x="491" y="313"/>
                  </a:cubicBezTo>
                  <a:cubicBezTo>
                    <a:pt x="496" y="314"/>
                    <a:pt x="496" y="314"/>
                    <a:pt x="496" y="314"/>
                  </a:cubicBezTo>
                  <a:cubicBezTo>
                    <a:pt x="498" y="314"/>
                    <a:pt x="498" y="314"/>
                    <a:pt x="498" y="314"/>
                  </a:cubicBezTo>
                  <a:cubicBezTo>
                    <a:pt x="503" y="319"/>
                    <a:pt x="503" y="319"/>
                    <a:pt x="503" y="319"/>
                  </a:cubicBezTo>
                  <a:cubicBezTo>
                    <a:pt x="508" y="321"/>
                    <a:pt x="508" y="321"/>
                    <a:pt x="508" y="321"/>
                  </a:cubicBezTo>
                  <a:cubicBezTo>
                    <a:pt x="513" y="326"/>
                    <a:pt x="513" y="326"/>
                    <a:pt x="513" y="326"/>
                  </a:cubicBezTo>
                  <a:cubicBezTo>
                    <a:pt x="517" y="326"/>
                    <a:pt x="517" y="326"/>
                    <a:pt x="517" y="326"/>
                  </a:cubicBezTo>
                  <a:cubicBezTo>
                    <a:pt x="522" y="327"/>
                    <a:pt x="522" y="327"/>
                    <a:pt x="522" y="327"/>
                  </a:cubicBezTo>
                  <a:cubicBezTo>
                    <a:pt x="524" y="328"/>
                    <a:pt x="524" y="328"/>
                    <a:pt x="524" y="328"/>
                  </a:cubicBezTo>
                  <a:cubicBezTo>
                    <a:pt x="526" y="329"/>
                    <a:pt x="526" y="329"/>
                    <a:pt x="526" y="329"/>
                  </a:cubicBezTo>
                  <a:cubicBezTo>
                    <a:pt x="526" y="324"/>
                    <a:pt x="526" y="324"/>
                    <a:pt x="526" y="324"/>
                  </a:cubicBezTo>
                  <a:cubicBezTo>
                    <a:pt x="528" y="320"/>
                    <a:pt x="528" y="320"/>
                    <a:pt x="528" y="320"/>
                  </a:cubicBezTo>
                  <a:cubicBezTo>
                    <a:pt x="529" y="320"/>
                    <a:pt x="529" y="320"/>
                    <a:pt x="529" y="320"/>
                  </a:cubicBezTo>
                  <a:cubicBezTo>
                    <a:pt x="529" y="318"/>
                    <a:pt x="529" y="318"/>
                    <a:pt x="529" y="318"/>
                  </a:cubicBezTo>
                  <a:cubicBezTo>
                    <a:pt x="531" y="314"/>
                    <a:pt x="531" y="314"/>
                    <a:pt x="531" y="314"/>
                  </a:cubicBezTo>
                  <a:cubicBezTo>
                    <a:pt x="534" y="312"/>
                    <a:pt x="534" y="312"/>
                    <a:pt x="534" y="312"/>
                  </a:cubicBezTo>
                  <a:cubicBezTo>
                    <a:pt x="534" y="307"/>
                    <a:pt x="534" y="307"/>
                    <a:pt x="534" y="307"/>
                  </a:cubicBezTo>
                  <a:cubicBezTo>
                    <a:pt x="536" y="304"/>
                    <a:pt x="536" y="304"/>
                    <a:pt x="536" y="304"/>
                  </a:cubicBezTo>
                  <a:cubicBezTo>
                    <a:pt x="539" y="299"/>
                    <a:pt x="539" y="299"/>
                    <a:pt x="539" y="299"/>
                  </a:cubicBezTo>
                  <a:cubicBezTo>
                    <a:pt x="537" y="294"/>
                    <a:pt x="537" y="294"/>
                    <a:pt x="537" y="294"/>
                  </a:cubicBezTo>
                  <a:cubicBezTo>
                    <a:pt x="539" y="289"/>
                    <a:pt x="539" y="289"/>
                    <a:pt x="539" y="289"/>
                  </a:cubicBezTo>
                  <a:cubicBezTo>
                    <a:pt x="544" y="286"/>
                    <a:pt x="544" y="286"/>
                    <a:pt x="544" y="286"/>
                  </a:cubicBezTo>
                  <a:cubicBezTo>
                    <a:pt x="545" y="286"/>
                    <a:pt x="545" y="286"/>
                    <a:pt x="545" y="286"/>
                  </a:cubicBezTo>
                  <a:cubicBezTo>
                    <a:pt x="546" y="286"/>
                    <a:pt x="546" y="286"/>
                    <a:pt x="546" y="286"/>
                  </a:cubicBezTo>
                  <a:cubicBezTo>
                    <a:pt x="552" y="288"/>
                    <a:pt x="552" y="288"/>
                    <a:pt x="552" y="288"/>
                  </a:cubicBezTo>
                  <a:cubicBezTo>
                    <a:pt x="554" y="288"/>
                    <a:pt x="554" y="288"/>
                    <a:pt x="554" y="288"/>
                  </a:cubicBezTo>
                  <a:cubicBezTo>
                    <a:pt x="555" y="287"/>
                    <a:pt x="555" y="287"/>
                    <a:pt x="555" y="287"/>
                  </a:cubicBezTo>
                  <a:cubicBezTo>
                    <a:pt x="558" y="287"/>
                    <a:pt x="558" y="287"/>
                    <a:pt x="558" y="287"/>
                  </a:cubicBezTo>
                  <a:cubicBezTo>
                    <a:pt x="560" y="285"/>
                    <a:pt x="560" y="285"/>
                    <a:pt x="560" y="285"/>
                  </a:cubicBezTo>
                  <a:cubicBezTo>
                    <a:pt x="564" y="284"/>
                    <a:pt x="564" y="284"/>
                    <a:pt x="564" y="284"/>
                  </a:cubicBezTo>
                  <a:cubicBezTo>
                    <a:pt x="565" y="284"/>
                    <a:pt x="565" y="284"/>
                    <a:pt x="565" y="284"/>
                  </a:cubicBezTo>
                  <a:cubicBezTo>
                    <a:pt x="567" y="282"/>
                    <a:pt x="567" y="282"/>
                    <a:pt x="567" y="282"/>
                  </a:cubicBezTo>
                  <a:cubicBezTo>
                    <a:pt x="569" y="279"/>
                    <a:pt x="569" y="279"/>
                    <a:pt x="569" y="279"/>
                  </a:cubicBezTo>
                  <a:cubicBezTo>
                    <a:pt x="577" y="277"/>
                    <a:pt x="577" y="277"/>
                    <a:pt x="577" y="277"/>
                  </a:cubicBezTo>
                  <a:cubicBezTo>
                    <a:pt x="578" y="278"/>
                    <a:pt x="578" y="278"/>
                    <a:pt x="578" y="278"/>
                  </a:cubicBezTo>
                  <a:cubicBezTo>
                    <a:pt x="579" y="277"/>
                    <a:pt x="579" y="277"/>
                    <a:pt x="579" y="277"/>
                  </a:cubicBezTo>
                  <a:cubicBezTo>
                    <a:pt x="582" y="276"/>
                    <a:pt x="582" y="276"/>
                    <a:pt x="582" y="276"/>
                  </a:cubicBezTo>
                  <a:cubicBezTo>
                    <a:pt x="588" y="276"/>
                    <a:pt x="588" y="276"/>
                    <a:pt x="588" y="276"/>
                  </a:cubicBezTo>
                  <a:cubicBezTo>
                    <a:pt x="590" y="278"/>
                    <a:pt x="590" y="278"/>
                    <a:pt x="590" y="278"/>
                  </a:cubicBezTo>
                  <a:cubicBezTo>
                    <a:pt x="592" y="278"/>
                    <a:pt x="592" y="278"/>
                    <a:pt x="592" y="278"/>
                  </a:cubicBezTo>
                  <a:cubicBezTo>
                    <a:pt x="593" y="276"/>
                    <a:pt x="593" y="276"/>
                    <a:pt x="593" y="276"/>
                  </a:cubicBezTo>
                  <a:cubicBezTo>
                    <a:pt x="595" y="275"/>
                    <a:pt x="595" y="275"/>
                    <a:pt x="595" y="275"/>
                  </a:cubicBezTo>
                  <a:cubicBezTo>
                    <a:pt x="606" y="270"/>
                    <a:pt x="606" y="270"/>
                    <a:pt x="606" y="270"/>
                  </a:cubicBezTo>
                  <a:cubicBezTo>
                    <a:pt x="614" y="274"/>
                    <a:pt x="614" y="274"/>
                    <a:pt x="614" y="274"/>
                  </a:cubicBezTo>
                  <a:cubicBezTo>
                    <a:pt x="614" y="279"/>
                    <a:pt x="614" y="279"/>
                    <a:pt x="614" y="279"/>
                  </a:cubicBezTo>
                  <a:cubicBezTo>
                    <a:pt x="613" y="282"/>
                    <a:pt x="613" y="282"/>
                    <a:pt x="613" y="282"/>
                  </a:cubicBezTo>
                  <a:cubicBezTo>
                    <a:pt x="614" y="284"/>
                    <a:pt x="614" y="284"/>
                    <a:pt x="614" y="284"/>
                  </a:cubicBezTo>
                  <a:cubicBezTo>
                    <a:pt x="614" y="290"/>
                    <a:pt x="614" y="290"/>
                    <a:pt x="614" y="290"/>
                  </a:cubicBezTo>
                  <a:cubicBezTo>
                    <a:pt x="613" y="292"/>
                    <a:pt x="613" y="292"/>
                    <a:pt x="613" y="292"/>
                  </a:cubicBezTo>
                  <a:cubicBezTo>
                    <a:pt x="615" y="294"/>
                    <a:pt x="615" y="294"/>
                    <a:pt x="615" y="294"/>
                  </a:cubicBezTo>
                  <a:cubicBezTo>
                    <a:pt x="615" y="294"/>
                    <a:pt x="615" y="294"/>
                    <a:pt x="615" y="294"/>
                  </a:cubicBezTo>
                  <a:cubicBezTo>
                    <a:pt x="614" y="294"/>
                    <a:pt x="614" y="294"/>
                    <a:pt x="614" y="294"/>
                  </a:cubicBezTo>
                  <a:cubicBezTo>
                    <a:pt x="614" y="294"/>
                    <a:pt x="614" y="294"/>
                    <a:pt x="614" y="294"/>
                  </a:cubicBezTo>
                  <a:cubicBezTo>
                    <a:pt x="616" y="297"/>
                    <a:pt x="616" y="297"/>
                    <a:pt x="616" y="297"/>
                  </a:cubicBezTo>
                  <a:cubicBezTo>
                    <a:pt x="618" y="295"/>
                    <a:pt x="618" y="295"/>
                    <a:pt x="618" y="295"/>
                  </a:cubicBezTo>
                  <a:cubicBezTo>
                    <a:pt x="621" y="294"/>
                    <a:pt x="621" y="294"/>
                    <a:pt x="621" y="294"/>
                  </a:cubicBezTo>
                  <a:cubicBezTo>
                    <a:pt x="628" y="299"/>
                    <a:pt x="628" y="299"/>
                    <a:pt x="628" y="299"/>
                  </a:cubicBezTo>
                  <a:cubicBezTo>
                    <a:pt x="628" y="303"/>
                    <a:pt x="628" y="303"/>
                    <a:pt x="628" y="303"/>
                  </a:cubicBezTo>
                  <a:cubicBezTo>
                    <a:pt x="631" y="306"/>
                    <a:pt x="631" y="306"/>
                    <a:pt x="631" y="306"/>
                  </a:cubicBezTo>
                  <a:cubicBezTo>
                    <a:pt x="631" y="308"/>
                    <a:pt x="631" y="308"/>
                    <a:pt x="631" y="308"/>
                  </a:cubicBezTo>
                  <a:cubicBezTo>
                    <a:pt x="632" y="310"/>
                    <a:pt x="632" y="310"/>
                    <a:pt x="632" y="310"/>
                  </a:cubicBezTo>
                  <a:cubicBezTo>
                    <a:pt x="635" y="310"/>
                    <a:pt x="635" y="310"/>
                    <a:pt x="635" y="310"/>
                  </a:cubicBezTo>
                  <a:cubicBezTo>
                    <a:pt x="635" y="310"/>
                    <a:pt x="635" y="310"/>
                    <a:pt x="635" y="310"/>
                  </a:cubicBezTo>
                  <a:cubicBezTo>
                    <a:pt x="635" y="309"/>
                    <a:pt x="635" y="309"/>
                    <a:pt x="635" y="309"/>
                  </a:cubicBezTo>
                  <a:cubicBezTo>
                    <a:pt x="640" y="304"/>
                    <a:pt x="640" y="304"/>
                    <a:pt x="640" y="304"/>
                  </a:cubicBezTo>
                  <a:cubicBezTo>
                    <a:pt x="640" y="304"/>
                    <a:pt x="640" y="304"/>
                    <a:pt x="640" y="304"/>
                  </a:cubicBezTo>
                  <a:cubicBezTo>
                    <a:pt x="642" y="304"/>
                    <a:pt x="642" y="304"/>
                    <a:pt x="642" y="304"/>
                  </a:cubicBezTo>
                  <a:cubicBezTo>
                    <a:pt x="643" y="303"/>
                    <a:pt x="643" y="303"/>
                    <a:pt x="643" y="303"/>
                  </a:cubicBezTo>
                  <a:cubicBezTo>
                    <a:pt x="643" y="303"/>
                    <a:pt x="643" y="303"/>
                    <a:pt x="643" y="303"/>
                  </a:cubicBezTo>
                  <a:cubicBezTo>
                    <a:pt x="644" y="302"/>
                    <a:pt x="644" y="302"/>
                    <a:pt x="644" y="302"/>
                  </a:cubicBezTo>
                  <a:cubicBezTo>
                    <a:pt x="643" y="298"/>
                    <a:pt x="643" y="298"/>
                    <a:pt x="643" y="298"/>
                  </a:cubicBezTo>
                  <a:cubicBezTo>
                    <a:pt x="644" y="297"/>
                    <a:pt x="644" y="297"/>
                    <a:pt x="644" y="297"/>
                  </a:cubicBezTo>
                  <a:cubicBezTo>
                    <a:pt x="643" y="293"/>
                    <a:pt x="643" y="293"/>
                    <a:pt x="643" y="293"/>
                  </a:cubicBezTo>
                  <a:cubicBezTo>
                    <a:pt x="643" y="289"/>
                    <a:pt x="643" y="289"/>
                    <a:pt x="643" y="289"/>
                  </a:cubicBezTo>
                  <a:cubicBezTo>
                    <a:pt x="645" y="285"/>
                    <a:pt x="645" y="285"/>
                    <a:pt x="645" y="285"/>
                  </a:cubicBezTo>
                  <a:cubicBezTo>
                    <a:pt x="646" y="284"/>
                    <a:pt x="646" y="284"/>
                    <a:pt x="646" y="284"/>
                  </a:cubicBezTo>
                  <a:cubicBezTo>
                    <a:pt x="646" y="284"/>
                    <a:pt x="646" y="284"/>
                    <a:pt x="646" y="28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Freeform 52">
              <a:extLst>
                <a:ext uri="{FF2B5EF4-FFF2-40B4-BE49-F238E27FC236}">
                  <a16:creationId xmlns:a16="http://schemas.microsoft.com/office/drawing/2014/main" id="{AFA80C5E-4C0C-4C9D-A745-BFE40DC24554}"/>
                </a:ext>
              </a:extLst>
            </p:cNvPr>
            <p:cNvSpPr>
              <a:spLocks/>
            </p:cNvSpPr>
            <p:nvPr/>
          </p:nvSpPr>
          <p:spPr bwMode="auto">
            <a:xfrm>
              <a:off x="1899854" y="2042960"/>
              <a:ext cx="982641" cy="1045704"/>
            </a:xfrm>
            <a:custGeom>
              <a:avLst/>
              <a:gdLst>
                <a:gd name="T0" fmla="*/ 605 w 619"/>
                <a:gd name="T1" fmla="*/ 228 h 659"/>
                <a:gd name="T2" fmla="*/ 594 w 619"/>
                <a:gd name="T3" fmla="*/ 230 h 659"/>
                <a:gd name="T4" fmla="*/ 568 w 619"/>
                <a:gd name="T5" fmla="*/ 230 h 659"/>
                <a:gd name="T6" fmla="*/ 526 w 619"/>
                <a:gd name="T7" fmla="*/ 219 h 659"/>
                <a:gd name="T8" fmla="*/ 482 w 619"/>
                <a:gd name="T9" fmla="*/ 198 h 659"/>
                <a:gd name="T10" fmla="*/ 453 w 619"/>
                <a:gd name="T11" fmla="*/ 155 h 659"/>
                <a:gd name="T12" fmla="*/ 457 w 619"/>
                <a:gd name="T13" fmla="*/ 131 h 659"/>
                <a:gd name="T14" fmla="*/ 464 w 619"/>
                <a:gd name="T15" fmla="*/ 117 h 659"/>
                <a:gd name="T16" fmla="*/ 436 w 619"/>
                <a:gd name="T17" fmla="*/ 104 h 659"/>
                <a:gd name="T18" fmla="*/ 404 w 619"/>
                <a:gd name="T19" fmla="*/ 79 h 659"/>
                <a:gd name="T20" fmla="*/ 386 w 619"/>
                <a:gd name="T21" fmla="*/ 87 h 659"/>
                <a:gd name="T22" fmla="*/ 376 w 619"/>
                <a:gd name="T23" fmla="*/ 97 h 659"/>
                <a:gd name="T24" fmla="*/ 367 w 619"/>
                <a:gd name="T25" fmla="*/ 118 h 659"/>
                <a:gd name="T26" fmla="*/ 314 w 619"/>
                <a:gd name="T27" fmla="*/ 123 h 659"/>
                <a:gd name="T28" fmla="*/ 282 w 619"/>
                <a:gd name="T29" fmla="*/ 132 h 659"/>
                <a:gd name="T30" fmla="*/ 257 w 619"/>
                <a:gd name="T31" fmla="*/ 114 h 659"/>
                <a:gd name="T32" fmla="*/ 219 w 619"/>
                <a:gd name="T33" fmla="*/ 106 h 659"/>
                <a:gd name="T34" fmla="*/ 182 w 619"/>
                <a:gd name="T35" fmla="*/ 96 h 659"/>
                <a:gd name="T36" fmla="*/ 165 w 619"/>
                <a:gd name="T37" fmla="*/ 78 h 659"/>
                <a:gd name="T38" fmla="*/ 129 w 619"/>
                <a:gd name="T39" fmla="*/ 65 h 659"/>
                <a:gd name="T40" fmla="*/ 96 w 619"/>
                <a:gd name="T41" fmla="*/ 42 h 659"/>
                <a:gd name="T42" fmla="*/ 52 w 619"/>
                <a:gd name="T43" fmla="*/ 13 h 659"/>
                <a:gd name="T44" fmla="*/ 12 w 619"/>
                <a:gd name="T45" fmla="*/ 18 h 659"/>
                <a:gd name="T46" fmla="*/ 0 w 619"/>
                <a:gd name="T47" fmla="*/ 29 h 659"/>
                <a:gd name="T48" fmla="*/ 34 w 619"/>
                <a:gd name="T49" fmla="*/ 57 h 659"/>
                <a:gd name="T50" fmla="*/ 51 w 619"/>
                <a:gd name="T51" fmla="*/ 76 h 659"/>
                <a:gd name="T52" fmla="*/ 74 w 619"/>
                <a:gd name="T53" fmla="*/ 100 h 659"/>
                <a:gd name="T54" fmla="*/ 77 w 619"/>
                <a:gd name="T55" fmla="*/ 127 h 659"/>
                <a:gd name="T56" fmla="*/ 127 w 619"/>
                <a:gd name="T57" fmla="*/ 186 h 659"/>
                <a:gd name="T58" fmla="*/ 141 w 619"/>
                <a:gd name="T59" fmla="*/ 293 h 659"/>
                <a:gd name="T60" fmla="*/ 179 w 619"/>
                <a:gd name="T61" fmla="*/ 355 h 659"/>
                <a:gd name="T62" fmla="*/ 193 w 619"/>
                <a:gd name="T63" fmla="*/ 460 h 659"/>
                <a:gd name="T64" fmla="*/ 193 w 619"/>
                <a:gd name="T65" fmla="*/ 474 h 659"/>
                <a:gd name="T66" fmla="*/ 255 w 619"/>
                <a:gd name="T67" fmla="*/ 502 h 659"/>
                <a:gd name="T68" fmla="*/ 299 w 619"/>
                <a:gd name="T69" fmla="*/ 545 h 659"/>
                <a:gd name="T70" fmla="*/ 335 w 619"/>
                <a:gd name="T71" fmla="*/ 597 h 659"/>
                <a:gd name="T72" fmla="*/ 338 w 619"/>
                <a:gd name="T73" fmla="*/ 650 h 659"/>
                <a:gd name="T74" fmla="*/ 343 w 619"/>
                <a:gd name="T75" fmla="*/ 656 h 659"/>
                <a:gd name="T76" fmla="*/ 377 w 619"/>
                <a:gd name="T77" fmla="*/ 646 h 659"/>
                <a:gd name="T78" fmla="*/ 413 w 619"/>
                <a:gd name="T79" fmla="*/ 639 h 659"/>
                <a:gd name="T80" fmla="*/ 436 w 619"/>
                <a:gd name="T81" fmla="*/ 628 h 659"/>
                <a:gd name="T82" fmla="*/ 434 w 619"/>
                <a:gd name="T83" fmla="*/ 606 h 659"/>
                <a:gd name="T84" fmla="*/ 458 w 619"/>
                <a:gd name="T85" fmla="*/ 593 h 659"/>
                <a:gd name="T86" fmla="*/ 487 w 619"/>
                <a:gd name="T87" fmla="*/ 572 h 659"/>
                <a:gd name="T88" fmla="*/ 487 w 619"/>
                <a:gd name="T89" fmla="*/ 548 h 659"/>
                <a:gd name="T90" fmla="*/ 483 w 619"/>
                <a:gd name="T91" fmla="*/ 515 h 659"/>
                <a:gd name="T92" fmla="*/ 513 w 619"/>
                <a:gd name="T93" fmla="*/ 507 h 659"/>
                <a:gd name="T94" fmla="*/ 527 w 619"/>
                <a:gd name="T95" fmla="*/ 456 h 659"/>
                <a:gd name="T96" fmla="*/ 515 w 619"/>
                <a:gd name="T97" fmla="*/ 422 h 659"/>
                <a:gd name="T98" fmla="*/ 552 w 619"/>
                <a:gd name="T99" fmla="*/ 377 h 659"/>
                <a:gd name="T100" fmla="*/ 566 w 619"/>
                <a:gd name="T101" fmla="*/ 368 h 659"/>
                <a:gd name="T102" fmla="*/ 542 w 619"/>
                <a:gd name="T103" fmla="*/ 337 h 659"/>
                <a:gd name="T104" fmla="*/ 559 w 619"/>
                <a:gd name="T105" fmla="*/ 316 h 659"/>
                <a:gd name="T106" fmla="*/ 574 w 619"/>
                <a:gd name="T107" fmla="*/ 287 h 659"/>
                <a:gd name="T108" fmla="*/ 593 w 619"/>
                <a:gd name="T109" fmla="*/ 247 h 659"/>
                <a:gd name="T110" fmla="*/ 615 w 619"/>
                <a:gd name="T111" fmla="*/ 233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9" h="659">
                  <a:moveTo>
                    <a:pt x="616" y="233"/>
                  </a:moveTo>
                  <a:lnTo>
                    <a:pt x="616" y="232"/>
                  </a:lnTo>
                  <a:lnTo>
                    <a:pt x="616" y="232"/>
                  </a:lnTo>
                  <a:lnTo>
                    <a:pt x="615" y="230"/>
                  </a:lnTo>
                  <a:lnTo>
                    <a:pt x="615" y="230"/>
                  </a:lnTo>
                  <a:lnTo>
                    <a:pt x="608" y="227"/>
                  </a:lnTo>
                  <a:lnTo>
                    <a:pt x="608" y="227"/>
                  </a:lnTo>
                  <a:lnTo>
                    <a:pt x="605" y="228"/>
                  </a:lnTo>
                  <a:lnTo>
                    <a:pt x="605" y="228"/>
                  </a:lnTo>
                  <a:lnTo>
                    <a:pt x="605" y="228"/>
                  </a:lnTo>
                  <a:lnTo>
                    <a:pt x="605" y="228"/>
                  </a:lnTo>
                  <a:lnTo>
                    <a:pt x="602" y="230"/>
                  </a:lnTo>
                  <a:lnTo>
                    <a:pt x="602" y="230"/>
                  </a:lnTo>
                  <a:lnTo>
                    <a:pt x="596" y="229"/>
                  </a:lnTo>
                  <a:lnTo>
                    <a:pt x="596" y="229"/>
                  </a:lnTo>
                  <a:lnTo>
                    <a:pt x="594" y="230"/>
                  </a:lnTo>
                  <a:lnTo>
                    <a:pt x="594" y="232"/>
                  </a:lnTo>
                  <a:lnTo>
                    <a:pt x="590" y="233"/>
                  </a:lnTo>
                  <a:lnTo>
                    <a:pt x="581" y="234"/>
                  </a:lnTo>
                  <a:lnTo>
                    <a:pt x="579" y="229"/>
                  </a:lnTo>
                  <a:lnTo>
                    <a:pt x="579" y="229"/>
                  </a:lnTo>
                  <a:lnTo>
                    <a:pt x="575" y="230"/>
                  </a:lnTo>
                  <a:lnTo>
                    <a:pt x="575" y="230"/>
                  </a:lnTo>
                  <a:lnTo>
                    <a:pt x="568" y="230"/>
                  </a:lnTo>
                  <a:lnTo>
                    <a:pt x="562" y="233"/>
                  </a:lnTo>
                  <a:lnTo>
                    <a:pt x="554" y="232"/>
                  </a:lnTo>
                  <a:lnTo>
                    <a:pt x="553" y="230"/>
                  </a:lnTo>
                  <a:lnTo>
                    <a:pt x="549" y="229"/>
                  </a:lnTo>
                  <a:lnTo>
                    <a:pt x="544" y="228"/>
                  </a:lnTo>
                  <a:lnTo>
                    <a:pt x="539" y="228"/>
                  </a:lnTo>
                  <a:lnTo>
                    <a:pt x="535" y="227"/>
                  </a:lnTo>
                  <a:lnTo>
                    <a:pt x="526" y="219"/>
                  </a:lnTo>
                  <a:lnTo>
                    <a:pt x="518" y="215"/>
                  </a:lnTo>
                  <a:lnTo>
                    <a:pt x="517" y="211"/>
                  </a:lnTo>
                  <a:lnTo>
                    <a:pt x="511" y="211"/>
                  </a:lnTo>
                  <a:lnTo>
                    <a:pt x="504" y="212"/>
                  </a:lnTo>
                  <a:lnTo>
                    <a:pt x="500" y="210"/>
                  </a:lnTo>
                  <a:lnTo>
                    <a:pt x="491" y="203"/>
                  </a:lnTo>
                  <a:lnTo>
                    <a:pt x="487" y="199"/>
                  </a:lnTo>
                  <a:lnTo>
                    <a:pt x="482" y="198"/>
                  </a:lnTo>
                  <a:lnTo>
                    <a:pt x="469" y="189"/>
                  </a:lnTo>
                  <a:lnTo>
                    <a:pt x="466" y="184"/>
                  </a:lnTo>
                  <a:lnTo>
                    <a:pt x="466" y="174"/>
                  </a:lnTo>
                  <a:lnTo>
                    <a:pt x="461" y="171"/>
                  </a:lnTo>
                  <a:lnTo>
                    <a:pt x="458" y="161"/>
                  </a:lnTo>
                  <a:lnTo>
                    <a:pt x="458" y="161"/>
                  </a:lnTo>
                  <a:lnTo>
                    <a:pt x="455" y="158"/>
                  </a:lnTo>
                  <a:lnTo>
                    <a:pt x="453" y="155"/>
                  </a:lnTo>
                  <a:lnTo>
                    <a:pt x="451" y="149"/>
                  </a:lnTo>
                  <a:lnTo>
                    <a:pt x="451" y="144"/>
                  </a:lnTo>
                  <a:lnTo>
                    <a:pt x="451" y="141"/>
                  </a:lnTo>
                  <a:lnTo>
                    <a:pt x="452" y="141"/>
                  </a:lnTo>
                  <a:lnTo>
                    <a:pt x="452" y="141"/>
                  </a:lnTo>
                  <a:lnTo>
                    <a:pt x="452" y="141"/>
                  </a:lnTo>
                  <a:lnTo>
                    <a:pt x="452" y="139"/>
                  </a:lnTo>
                  <a:lnTo>
                    <a:pt x="457" y="131"/>
                  </a:lnTo>
                  <a:lnTo>
                    <a:pt x="457" y="131"/>
                  </a:lnTo>
                  <a:lnTo>
                    <a:pt x="458" y="131"/>
                  </a:lnTo>
                  <a:lnTo>
                    <a:pt x="461" y="131"/>
                  </a:lnTo>
                  <a:lnTo>
                    <a:pt x="462" y="127"/>
                  </a:lnTo>
                  <a:lnTo>
                    <a:pt x="471" y="114"/>
                  </a:lnTo>
                  <a:lnTo>
                    <a:pt x="473" y="111"/>
                  </a:lnTo>
                  <a:lnTo>
                    <a:pt x="469" y="111"/>
                  </a:lnTo>
                  <a:lnTo>
                    <a:pt x="464" y="117"/>
                  </a:lnTo>
                  <a:lnTo>
                    <a:pt x="462" y="118"/>
                  </a:lnTo>
                  <a:lnTo>
                    <a:pt x="460" y="118"/>
                  </a:lnTo>
                  <a:lnTo>
                    <a:pt x="453" y="118"/>
                  </a:lnTo>
                  <a:lnTo>
                    <a:pt x="448" y="114"/>
                  </a:lnTo>
                  <a:lnTo>
                    <a:pt x="444" y="115"/>
                  </a:lnTo>
                  <a:lnTo>
                    <a:pt x="435" y="109"/>
                  </a:lnTo>
                  <a:lnTo>
                    <a:pt x="435" y="108"/>
                  </a:lnTo>
                  <a:lnTo>
                    <a:pt x="436" y="104"/>
                  </a:lnTo>
                  <a:lnTo>
                    <a:pt x="439" y="100"/>
                  </a:lnTo>
                  <a:lnTo>
                    <a:pt x="438" y="98"/>
                  </a:lnTo>
                  <a:lnTo>
                    <a:pt x="433" y="101"/>
                  </a:lnTo>
                  <a:lnTo>
                    <a:pt x="421" y="100"/>
                  </a:lnTo>
                  <a:lnTo>
                    <a:pt x="414" y="93"/>
                  </a:lnTo>
                  <a:lnTo>
                    <a:pt x="407" y="88"/>
                  </a:lnTo>
                  <a:lnTo>
                    <a:pt x="403" y="80"/>
                  </a:lnTo>
                  <a:lnTo>
                    <a:pt x="404" y="79"/>
                  </a:lnTo>
                  <a:lnTo>
                    <a:pt x="403" y="79"/>
                  </a:lnTo>
                  <a:lnTo>
                    <a:pt x="399" y="83"/>
                  </a:lnTo>
                  <a:lnTo>
                    <a:pt x="399" y="82"/>
                  </a:lnTo>
                  <a:lnTo>
                    <a:pt x="395" y="86"/>
                  </a:lnTo>
                  <a:lnTo>
                    <a:pt x="395" y="86"/>
                  </a:lnTo>
                  <a:lnTo>
                    <a:pt x="395" y="87"/>
                  </a:lnTo>
                  <a:lnTo>
                    <a:pt x="390" y="87"/>
                  </a:lnTo>
                  <a:lnTo>
                    <a:pt x="386" y="87"/>
                  </a:lnTo>
                  <a:lnTo>
                    <a:pt x="385" y="88"/>
                  </a:lnTo>
                  <a:lnTo>
                    <a:pt x="383" y="91"/>
                  </a:lnTo>
                  <a:lnTo>
                    <a:pt x="383" y="91"/>
                  </a:lnTo>
                  <a:lnTo>
                    <a:pt x="382" y="91"/>
                  </a:lnTo>
                  <a:lnTo>
                    <a:pt x="378" y="95"/>
                  </a:lnTo>
                  <a:lnTo>
                    <a:pt x="376" y="97"/>
                  </a:lnTo>
                  <a:lnTo>
                    <a:pt x="376" y="97"/>
                  </a:lnTo>
                  <a:lnTo>
                    <a:pt x="376" y="97"/>
                  </a:lnTo>
                  <a:lnTo>
                    <a:pt x="369" y="101"/>
                  </a:lnTo>
                  <a:lnTo>
                    <a:pt x="368" y="101"/>
                  </a:lnTo>
                  <a:lnTo>
                    <a:pt x="365" y="101"/>
                  </a:lnTo>
                  <a:lnTo>
                    <a:pt x="368" y="102"/>
                  </a:lnTo>
                  <a:lnTo>
                    <a:pt x="372" y="109"/>
                  </a:lnTo>
                  <a:lnTo>
                    <a:pt x="372" y="111"/>
                  </a:lnTo>
                  <a:lnTo>
                    <a:pt x="367" y="118"/>
                  </a:lnTo>
                  <a:lnTo>
                    <a:pt x="367" y="118"/>
                  </a:lnTo>
                  <a:lnTo>
                    <a:pt x="367" y="118"/>
                  </a:lnTo>
                  <a:lnTo>
                    <a:pt x="364" y="119"/>
                  </a:lnTo>
                  <a:lnTo>
                    <a:pt x="361" y="119"/>
                  </a:lnTo>
                  <a:lnTo>
                    <a:pt x="350" y="119"/>
                  </a:lnTo>
                  <a:lnTo>
                    <a:pt x="346" y="118"/>
                  </a:lnTo>
                  <a:lnTo>
                    <a:pt x="334" y="117"/>
                  </a:lnTo>
                  <a:lnTo>
                    <a:pt x="324" y="123"/>
                  </a:lnTo>
                  <a:lnTo>
                    <a:pt x="314" y="123"/>
                  </a:lnTo>
                  <a:lnTo>
                    <a:pt x="311" y="122"/>
                  </a:lnTo>
                  <a:lnTo>
                    <a:pt x="307" y="120"/>
                  </a:lnTo>
                  <a:lnTo>
                    <a:pt x="299" y="117"/>
                  </a:lnTo>
                  <a:lnTo>
                    <a:pt x="299" y="117"/>
                  </a:lnTo>
                  <a:lnTo>
                    <a:pt x="288" y="130"/>
                  </a:lnTo>
                  <a:lnTo>
                    <a:pt x="288" y="130"/>
                  </a:lnTo>
                  <a:lnTo>
                    <a:pt x="288" y="130"/>
                  </a:lnTo>
                  <a:lnTo>
                    <a:pt x="282" y="132"/>
                  </a:lnTo>
                  <a:lnTo>
                    <a:pt x="279" y="132"/>
                  </a:lnTo>
                  <a:lnTo>
                    <a:pt x="271" y="124"/>
                  </a:lnTo>
                  <a:lnTo>
                    <a:pt x="271" y="122"/>
                  </a:lnTo>
                  <a:lnTo>
                    <a:pt x="270" y="119"/>
                  </a:lnTo>
                  <a:lnTo>
                    <a:pt x="267" y="119"/>
                  </a:lnTo>
                  <a:lnTo>
                    <a:pt x="262" y="118"/>
                  </a:lnTo>
                  <a:lnTo>
                    <a:pt x="259" y="115"/>
                  </a:lnTo>
                  <a:lnTo>
                    <a:pt x="257" y="114"/>
                  </a:lnTo>
                  <a:lnTo>
                    <a:pt x="255" y="114"/>
                  </a:lnTo>
                  <a:lnTo>
                    <a:pt x="245" y="109"/>
                  </a:lnTo>
                  <a:lnTo>
                    <a:pt x="244" y="108"/>
                  </a:lnTo>
                  <a:lnTo>
                    <a:pt x="240" y="102"/>
                  </a:lnTo>
                  <a:lnTo>
                    <a:pt x="232" y="101"/>
                  </a:lnTo>
                  <a:lnTo>
                    <a:pt x="219" y="101"/>
                  </a:lnTo>
                  <a:lnTo>
                    <a:pt x="219" y="101"/>
                  </a:lnTo>
                  <a:lnTo>
                    <a:pt x="219" y="106"/>
                  </a:lnTo>
                  <a:lnTo>
                    <a:pt x="213" y="113"/>
                  </a:lnTo>
                  <a:lnTo>
                    <a:pt x="211" y="113"/>
                  </a:lnTo>
                  <a:lnTo>
                    <a:pt x="211" y="114"/>
                  </a:lnTo>
                  <a:lnTo>
                    <a:pt x="201" y="114"/>
                  </a:lnTo>
                  <a:lnTo>
                    <a:pt x="196" y="109"/>
                  </a:lnTo>
                  <a:lnTo>
                    <a:pt x="184" y="100"/>
                  </a:lnTo>
                  <a:lnTo>
                    <a:pt x="182" y="97"/>
                  </a:lnTo>
                  <a:lnTo>
                    <a:pt x="182" y="96"/>
                  </a:lnTo>
                  <a:lnTo>
                    <a:pt x="180" y="91"/>
                  </a:lnTo>
                  <a:lnTo>
                    <a:pt x="179" y="89"/>
                  </a:lnTo>
                  <a:lnTo>
                    <a:pt x="176" y="88"/>
                  </a:lnTo>
                  <a:lnTo>
                    <a:pt x="174" y="82"/>
                  </a:lnTo>
                  <a:lnTo>
                    <a:pt x="174" y="79"/>
                  </a:lnTo>
                  <a:lnTo>
                    <a:pt x="172" y="78"/>
                  </a:lnTo>
                  <a:lnTo>
                    <a:pt x="167" y="78"/>
                  </a:lnTo>
                  <a:lnTo>
                    <a:pt x="165" y="78"/>
                  </a:lnTo>
                  <a:lnTo>
                    <a:pt x="160" y="75"/>
                  </a:lnTo>
                  <a:lnTo>
                    <a:pt x="156" y="74"/>
                  </a:lnTo>
                  <a:lnTo>
                    <a:pt x="153" y="70"/>
                  </a:lnTo>
                  <a:lnTo>
                    <a:pt x="149" y="66"/>
                  </a:lnTo>
                  <a:lnTo>
                    <a:pt x="144" y="65"/>
                  </a:lnTo>
                  <a:lnTo>
                    <a:pt x="134" y="60"/>
                  </a:lnTo>
                  <a:lnTo>
                    <a:pt x="129" y="65"/>
                  </a:lnTo>
                  <a:lnTo>
                    <a:pt x="129" y="65"/>
                  </a:lnTo>
                  <a:lnTo>
                    <a:pt x="127" y="65"/>
                  </a:lnTo>
                  <a:lnTo>
                    <a:pt x="118" y="62"/>
                  </a:lnTo>
                  <a:lnTo>
                    <a:pt x="113" y="56"/>
                  </a:lnTo>
                  <a:lnTo>
                    <a:pt x="110" y="53"/>
                  </a:lnTo>
                  <a:lnTo>
                    <a:pt x="107" y="51"/>
                  </a:lnTo>
                  <a:lnTo>
                    <a:pt x="104" y="49"/>
                  </a:lnTo>
                  <a:lnTo>
                    <a:pt x="103" y="47"/>
                  </a:lnTo>
                  <a:lnTo>
                    <a:pt x="96" y="42"/>
                  </a:lnTo>
                  <a:lnTo>
                    <a:pt x="94" y="39"/>
                  </a:lnTo>
                  <a:lnTo>
                    <a:pt x="87" y="39"/>
                  </a:lnTo>
                  <a:lnTo>
                    <a:pt x="83" y="39"/>
                  </a:lnTo>
                  <a:lnTo>
                    <a:pt x="77" y="36"/>
                  </a:lnTo>
                  <a:lnTo>
                    <a:pt x="70" y="31"/>
                  </a:lnTo>
                  <a:lnTo>
                    <a:pt x="61" y="27"/>
                  </a:lnTo>
                  <a:lnTo>
                    <a:pt x="53" y="21"/>
                  </a:lnTo>
                  <a:lnTo>
                    <a:pt x="52" y="13"/>
                  </a:lnTo>
                  <a:lnTo>
                    <a:pt x="53" y="8"/>
                  </a:lnTo>
                  <a:lnTo>
                    <a:pt x="51" y="5"/>
                  </a:lnTo>
                  <a:lnTo>
                    <a:pt x="50" y="3"/>
                  </a:lnTo>
                  <a:lnTo>
                    <a:pt x="41" y="0"/>
                  </a:lnTo>
                  <a:lnTo>
                    <a:pt x="37" y="0"/>
                  </a:lnTo>
                  <a:lnTo>
                    <a:pt x="25" y="1"/>
                  </a:lnTo>
                  <a:lnTo>
                    <a:pt x="24" y="4"/>
                  </a:lnTo>
                  <a:lnTo>
                    <a:pt x="12" y="18"/>
                  </a:lnTo>
                  <a:lnTo>
                    <a:pt x="12" y="21"/>
                  </a:lnTo>
                  <a:lnTo>
                    <a:pt x="4" y="27"/>
                  </a:lnTo>
                  <a:lnTo>
                    <a:pt x="4" y="27"/>
                  </a:lnTo>
                  <a:lnTo>
                    <a:pt x="4" y="27"/>
                  </a:lnTo>
                  <a:lnTo>
                    <a:pt x="3" y="27"/>
                  </a:lnTo>
                  <a:lnTo>
                    <a:pt x="3" y="27"/>
                  </a:lnTo>
                  <a:lnTo>
                    <a:pt x="0" y="29"/>
                  </a:lnTo>
                  <a:lnTo>
                    <a:pt x="0" y="29"/>
                  </a:lnTo>
                  <a:lnTo>
                    <a:pt x="0" y="30"/>
                  </a:lnTo>
                  <a:lnTo>
                    <a:pt x="2" y="34"/>
                  </a:lnTo>
                  <a:lnTo>
                    <a:pt x="8" y="38"/>
                  </a:lnTo>
                  <a:lnTo>
                    <a:pt x="15" y="44"/>
                  </a:lnTo>
                  <a:lnTo>
                    <a:pt x="19" y="47"/>
                  </a:lnTo>
                  <a:lnTo>
                    <a:pt x="24" y="48"/>
                  </a:lnTo>
                  <a:lnTo>
                    <a:pt x="30" y="52"/>
                  </a:lnTo>
                  <a:lnTo>
                    <a:pt x="34" y="57"/>
                  </a:lnTo>
                  <a:lnTo>
                    <a:pt x="35" y="66"/>
                  </a:lnTo>
                  <a:lnTo>
                    <a:pt x="35" y="66"/>
                  </a:lnTo>
                  <a:lnTo>
                    <a:pt x="37" y="70"/>
                  </a:lnTo>
                  <a:lnTo>
                    <a:pt x="38" y="70"/>
                  </a:lnTo>
                  <a:lnTo>
                    <a:pt x="43" y="71"/>
                  </a:lnTo>
                  <a:lnTo>
                    <a:pt x="51" y="75"/>
                  </a:lnTo>
                  <a:lnTo>
                    <a:pt x="50" y="76"/>
                  </a:lnTo>
                  <a:lnTo>
                    <a:pt x="51" y="76"/>
                  </a:lnTo>
                  <a:lnTo>
                    <a:pt x="48" y="84"/>
                  </a:lnTo>
                  <a:lnTo>
                    <a:pt x="52" y="84"/>
                  </a:lnTo>
                  <a:lnTo>
                    <a:pt x="56" y="84"/>
                  </a:lnTo>
                  <a:lnTo>
                    <a:pt x="60" y="87"/>
                  </a:lnTo>
                  <a:lnTo>
                    <a:pt x="64" y="92"/>
                  </a:lnTo>
                  <a:lnTo>
                    <a:pt x="64" y="100"/>
                  </a:lnTo>
                  <a:lnTo>
                    <a:pt x="66" y="98"/>
                  </a:lnTo>
                  <a:lnTo>
                    <a:pt x="74" y="100"/>
                  </a:lnTo>
                  <a:lnTo>
                    <a:pt x="78" y="102"/>
                  </a:lnTo>
                  <a:lnTo>
                    <a:pt x="83" y="108"/>
                  </a:lnTo>
                  <a:lnTo>
                    <a:pt x="85" y="111"/>
                  </a:lnTo>
                  <a:lnTo>
                    <a:pt x="85" y="113"/>
                  </a:lnTo>
                  <a:lnTo>
                    <a:pt x="85" y="113"/>
                  </a:lnTo>
                  <a:lnTo>
                    <a:pt x="85" y="117"/>
                  </a:lnTo>
                  <a:lnTo>
                    <a:pt x="82" y="122"/>
                  </a:lnTo>
                  <a:lnTo>
                    <a:pt x="77" y="127"/>
                  </a:lnTo>
                  <a:lnTo>
                    <a:pt x="79" y="128"/>
                  </a:lnTo>
                  <a:lnTo>
                    <a:pt x="81" y="130"/>
                  </a:lnTo>
                  <a:lnTo>
                    <a:pt x="100" y="145"/>
                  </a:lnTo>
                  <a:lnTo>
                    <a:pt x="101" y="148"/>
                  </a:lnTo>
                  <a:lnTo>
                    <a:pt x="101" y="149"/>
                  </a:lnTo>
                  <a:lnTo>
                    <a:pt x="119" y="171"/>
                  </a:lnTo>
                  <a:lnTo>
                    <a:pt x="122" y="177"/>
                  </a:lnTo>
                  <a:lnTo>
                    <a:pt x="127" y="186"/>
                  </a:lnTo>
                  <a:lnTo>
                    <a:pt x="131" y="203"/>
                  </a:lnTo>
                  <a:lnTo>
                    <a:pt x="132" y="212"/>
                  </a:lnTo>
                  <a:lnTo>
                    <a:pt x="134" y="223"/>
                  </a:lnTo>
                  <a:lnTo>
                    <a:pt x="136" y="243"/>
                  </a:lnTo>
                  <a:lnTo>
                    <a:pt x="135" y="249"/>
                  </a:lnTo>
                  <a:lnTo>
                    <a:pt x="140" y="278"/>
                  </a:lnTo>
                  <a:lnTo>
                    <a:pt x="140" y="285"/>
                  </a:lnTo>
                  <a:lnTo>
                    <a:pt x="141" y="293"/>
                  </a:lnTo>
                  <a:lnTo>
                    <a:pt x="148" y="308"/>
                  </a:lnTo>
                  <a:lnTo>
                    <a:pt x="157" y="316"/>
                  </a:lnTo>
                  <a:lnTo>
                    <a:pt x="160" y="318"/>
                  </a:lnTo>
                  <a:lnTo>
                    <a:pt x="165" y="329"/>
                  </a:lnTo>
                  <a:lnTo>
                    <a:pt x="165" y="330"/>
                  </a:lnTo>
                  <a:lnTo>
                    <a:pt x="167" y="331"/>
                  </a:lnTo>
                  <a:lnTo>
                    <a:pt x="170" y="335"/>
                  </a:lnTo>
                  <a:lnTo>
                    <a:pt x="179" y="355"/>
                  </a:lnTo>
                  <a:lnTo>
                    <a:pt x="179" y="359"/>
                  </a:lnTo>
                  <a:lnTo>
                    <a:pt x="187" y="366"/>
                  </a:lnTo>
                  <a:lnTo>
                    <a:pt x="191" y="372"/>
                  </a:lnTo>
                  <a:lnTo>
                    <a:pt x="192" y="374"/>
                  </a:lnTo>
                  <a:lnTo>
                    <a:pt x="196" y="388"/>
                  </a:lnTo>
                  <a:lnTo>
                    <a:pt x="198" y="427"/>
                  </a:lnTo>
                  <a:lnTo>
                    <a:pt x="198" y="428"/>
                  </a:lnTo>
                  <a:lnTo>
                    <a:pt x="193" y="460"/>
                  </a:lnTo>
                  <a:lnTo>
                    <a:pt x="192" y="460"/>
                  </a:lnTo>
                  <a:lnTo>
                    <a:pt x="192" y="465"/>
                  </a:lnTo>
                  <a:lnTo>
                    <a:pt x="188" y="471"/>
                  </a:lnTo>
                  <a:lnTo>
                    <a:pt x="185" y="471"/>
                  </a:lnTo>
                  <a:lnTo>
                    <a:pt x="185" y="472"/>
                  </a:lnTo>
                  <a:lnTo>
                    <a:pt x="187" y="478"/>
                  </a:lnTo>
                  <a:lnTo>
                    <a:pt x="188" y="478"/>
                  </a:lnTo>
                  <a:lnTo>
                    <a:pt x="193" y="474"/>
                  </a:lnTo>
                  <a:lnTo>
                    <a:pt x="197" y="472"/>
                  </a:lnTo>
                  <a:lnTo>
                    <a:pt x="219" y="472"/>
                  </a:lnTo>
                  <a:lnTo>
                    <a:pt x="222" y="472"/>
                  </a:lnTo>
                  <a:lnTo>
                    <a:pt x="244" y="480"/>
                  </a:lnTo>
                  <a:lnTo>
                    <a:pt x="251" y="485"/>
                  </a:lnTo>
                  <a:lnTo>
                    <a:pt x="254" y="489"/>
                  </a:lnTo>
                  <a:lnTo>
                    <a:pt x="255" y="498"/>
                  </a:lnTo>
                  <a:lnTo>
                    <a:pt x="255" y="502"/>
                  </a:lnTo>
                  <a:lnTo>
                    <a:pt x="254" y="509"/>
                  </a:lnTo>
                  <a:lnTo>
                    <a:pt x="255" y="513"/>
                  </a:lnTo>
                  <a:lnTo>
                    <a:pt x="254" y="516"/>
                  </a:lnTo>
                  <a:lnTo>
                    <a:pt x="251" y="526"/>
                  </a:lnTo>
                  <a:lnTo>
                    <a:pt x="250" y="527"/>
                  </a:lnTo>
                  <a:lnTo>
                    <a:pt x="254" y="529"/>
                  </a:lnTo>
                  <a:lnTo>
                    <a:pt x="280" y="535"/>
                  </a:lnTo>
                  <a:lnTo>
                    <a:pt x="299" y="545"/>
                  </a:lnTo>
                  <a:lnTo>
                    <a:pt x="302" y="549"/>
                  </a:lnTo>
                  <a:lnTo>
                    <a:pt x="308" y="563"/>
                  </a:lnTo>
                  <a:lnTo>
                    <a:pt x="311" y="570"/>
                  </a:lnTo>
                  <a:lnTo>
                    <a:pt x="325" y="575"/>
                  </a:lnTo>
                  <a:lnTo>
                    <a:pt x="329" y="585"/>
                  </a:lnTo>
                  <a:lnTo>
                    <a:pt x="332" y="588"/>
                  </a:lnTo>
                  <a:lnTo>
                    <a:pt x="333" y="589"/>
                  </a:lnTo>
                  <a:lnTo>
                    <a:pt x="335" y="597"/>
                  </a:lnTo>
                  <a:lnTo>
                    <a:pt x="337" y="597"/>
                  </a:lnTo>
                  <a:lnTo>
                    <a:pt x="346" y="599"/>
                  </a:lnTo>
                  <a:lnTo>
                    <a:pt x="354" y="615"/>
                  </a:lnTo>
                  <a:lnTo>
                    <a:pt x="354" y="619"/>
                  </a:lnTo>
                  <a:lnTo>
                    <a:pt x="352" y="638"/>
                  </a:lnTo>
                  <a:lnTo>
                    <a:pt x="350" y="642"/>
                  </a:lnTo>
                  <a:lnTo>
                    <a:pt x="345" y="648"/>
                  </a:lnTo>
                  <a:lnTo>
                    <a:pt x="338" y="650"/>
                  </a:lnTo>
                  <a:lnTo>
                    <a:pt x="330" y="648"/>
                  </a:lnTo>
                  <a:lnTo>
                    <a:pt x="330" y="650"/>
                  </a:lnTo>
                  <a:lnTo>
                    <a:pt x="332" y="652"/>
                  </a:lnTo>
                  <a:lnTo>
                    <a:pt x="338" y="655"/>
                  </a:lnTo>
                  <a:lnTo>
                    <a:pt x="342" y="659"/>
                  </a:lnTo>
                  <a:lnTo>
                    <a:pt x="343" y="659"/>
                  </a:lnTo>
                  <a:lnTo>
                    <a:pt x="343" y="658"/>
                  </a:lnTo>
                  <a:lnTo>
                    <a:pt x="343" y="656"/>
                  </a:lnTo>
                  <a:lnTo>
                    <a:pt x="343" y="654"/>
                  </a:lnTo>
                  <a:lnTo>
                    <a:pt x="346" y="647"/>
                  </a:lnTo>
                  <a:lnTo>
                    <a:pt x="350" y="646"/>
                  </a:lnTo>
                  <a:lnTo>
                    <a:pt x="352" y="645"/>
                  </a:lnTo>
                  <a:lnTo>
                    <a:pt x="367" y="642"/>
                  </a:lnTo>
                  <a:lnTo>
                    <a:pt x="373" y="645"/>
                  </a:lnTo>
                  <a:lnTo>
                    <a:pt x="374" y="646"/>
                  </a:lnTo>
                  <a:lnTo>
                    <a:pt x="377" y="646"/>
                  </a:lnTo>
                  <a:lnTo>
                    <a:pt x="379" y="646"/>
                  </a:lnTo>
                  <a:lnTo>
                    <a:pt x="404" y="652"/>
                  </a:lnTo>
                  <a:lnTo>
                    <a:pt x="407" y="648"/>
                  </a:lnTo>
                  <a:lnTo>
                    <a:pt x="407" y="647"/>
                  </a:lnTo>
                  <a:lnTo>
                    <a:pt x="412" y="643"/>
                  </a:lnTo>
                  <a:lnTo>
                    <a:pt x="412" y="643"/>
                  </a:lnTo>
                  <a:lnTo>
                    <a:pt x="413" y="639"/>
                  </a:lnTo>
                  <a:lnTo>
                    <a:pt x="413" y="639"/>
                  </a:lnTo>
                  <a:lnTo>
                    <a:pt x="420" y="636"/>
                  </a:lnTo>
                  <a:lnTo>
                    <a:pt x="426" y="637"/>
                  </a:lnTo>
                  <a:lnTo>
                    <a:pt x="434" y="636"/>
                  </a:lnTo>
                  <a:lnTo>
                    <a:pt x="443" y="636"/>
                  </a:lnTo>
                  <a:lnTo>
                    <a:pt x="443" y="636"/>
                  </a:lnTo>
                  <a:lnTo>
                    <a:pt x="443" y="632"/>
                  </a:lnTo>
                  <a:lnTo>
                    <a:pt x="439" y="629"/>
                  </a:lnTo>
                  <a:lnTo>
                    <a:pt x="436" y="628"/>
                  </a:lnTo>
                  <a:lnTo>
                    <a:pt x="434" y="624"/>
                  </a:lnTo>
                  <a:lnTo>
                    <a:pt x="433" y="621"/>
                  </a:lnTo>
                  <a:lnTo>
                    <a:pt x="431" y="614"/>
                  </a:lnTo>
                  <a:lnTo>
                    <a:pt x="431" y="614"/>
                  </a:lnTo>
                  <a:lnTo>
                    <a:pt x="435" y="608"/>
                  </a:lnTo>
                  <a:lnTo>
                    <a:pt x="435" y="608"/>
                  </a:lnTo>
                  <a:lnTo>
                    <a:pt x="434" y="606"/>
                  </a:lnTo>
                  <a:lnTo>
                    <a:pt x="434" y="606"/>
                  </a:lnTo>
                  <a:lnTo>
                    <a:pt x="436" y="599"/>
                  </a:lnTo>
                  <a:lnTo>
                    <a:pt x="438" y="597"/>
                  </a:lnTo>
                  <a:lnTo>
                    <a:pt x="438" y="597"/>
                  </a:lnTo>
                  <a:lnTo>
                    <a:pt x="443" y="594"/>
                  </a:lnTo>
                  <a:lnTo>
                    <a:pt x="449" y="595"/>
                  </a:lnTo>
                  <a:lnTo>
                    <a:pt x="453" y="594"/>
                  </a:lnTo>
                  <a:lnTo>
                    <a:pt x="456" y="594"/>
                  </a:lnTo>
                  <a:lnTo>
                    <a:pt x="458" y="593"/>
                  </a:lnTo>
                  <a:lnTo>
                    <a:pt x="461" y="590"/>
                  </a:lnTo>
                  <a:lnTo>
                    <a:pt x="462" y="585"/>
                  </a:lnTo>
                  <a:lnTo>
                    <a:pt x="470" y="582"/>
                  </a:lnTo>
                  <a:lnTo>
                    <a:pt x="474" y="581"/>
                  </a:lnTo>
                  <a:lnTo>
                    <a:pt x="477" y="576"/>
                  </a:lnTo>
                  <a:lnTo>
                    <a:pt x="484" y="572"/>
                  </a:lnTo>
                  <a:lnTo>
                    <a:pt x="487" y="572"/>
                  </a:lnTo>
                  <a:lnTo>
                    <a:pt x="487" y="572"/>
                  </a:lnTo>
                  <a:lnTo>
                    <a:pt x="487" y="572"/>
                  </a:lnTo>
                  <a:lnTo>
                    <a:pt x="483" y="568"/>
                  </a:lnTo>
                  <a:lnTo>
                    <a:pt x="482" y="558"/>
                  </a:lnTo>
                  <a:lnTo>
                    <a:pt x="482" y="558"/>
                  </a:lnTo>
                  <a:lnTo>
                    <a:pt x="488" y="549"/>
                  </a:lnTo>
                  <a:lnTo>
                    <a:pt x="488" y="548"/>
                  </a:lnTo>
                  <a:lnTo>
                    <a:pt x="488" y="548"/>
                  </a:lnTo>
                  <a:lnTo>
                    <a:pt x="487" y="548"/>
                  </a:lnTo>
                  <a:lnTo>
                    <a:pt x="484" y="542"/>
                  </a:lnTo>
                  <a:lnTo>
                    <a:pt x="482" y="540"/>
                  </a:lnTo>
                  <a:lnTo>
                    <a:pt x="478" y="538"/>
                  </a:lnTo>
                  <a:lnTo>
                    <a:pt x="475" y="529"/>
                  </a:lnTo>
                  <a:lnTo>
                    <a:pt x="475" y="528"/>
                  </a:lnTo>
                  <a:lnTo>
                    <a:pt x="480" y="519"/>
                  </a:lnTo>
                  <a:lnTo>
                    <a:pt x="482" y="516"/>
                  </a:lnTo>
                  <a:lnTo>
                    <a:pt x="483" y="515"/>
                  </a:lnTo>
                  <a:lnTo>
                    <a:pt x="492" y="515"/>
                  </a:lnTo>
                  <a:lnTo>
                    <a:pt x="495" y="513"/>
                  </a:lnTo>
                  <a:lnTo>
                    <a:pt x="504" y="509"/>
                  </a:lnTo>
                  <a:lnTo>
                    <a:pt x="508" y="507"/>
                  </a:lnTo>
                  <a:lnTo>
                    <a:pt x="513" y="509"/>
                  </a:lnTo>
                  <a:lnTo>
                    <a:pt x="513" y="509"/>
                  </a:lnTo>
                  <a:lnTo>
                    <a:pt x="513" y="509"/>
                  </a:lnTo>
                  <a:lnTo>
                    <a:pt x="513" y="507"/>
                  </a:lnTo>
                  <a:lnTo>
                    <a:pt x="514" y="506"/>
                  </a:lnTo>
                  <a:lnTo>
                    <a:pt x="520" y="500"/>
                  </a:lnTo>
                  <a:lnTo>
                    <a:pt x="523" y="498"/>
                  </a:lnTo>
                  <a:lnTo>
                    <a:pt x="519" y="491"/>
                  </a:lnTo>
                  <a:lnTo>
                    <a:pt x="523" y="480"/>
                  </a:lnTo>
                  <a:lnTo>
                    <a:pt x="523" y="470"/>
                  </a:lnTo>
                  <a:lnTo>
                    <a:pt x="523" y="467"/>
                  </a:lnTo>
                  <a:lnTo>
                    <a:pt x="527" y="456"/>
                  </a:lnTo>
                  <a:lnTo>
                    <a:pt x="528" y="453"/>
                  </a:lnTo>
                  <a:lnTo>
                    <a:pt x="530" y="450"/>
                  </a:lnTo>
                  <a:lnTo>
                    <a:pt x="520" y="449"/>
                  </a:lnTo>
                  <a:lnTo>
                    <a:pt x="517" y="441"/>
                  </a:lnTo>
                  <a:lnTo>
                    <a:pt x="517" y="436"/>
                  </a:lnTo>
                  <a:lnTo>
                    <a:pt x="517" y="435"/>
                  </a:lnTo>
                  <a:lnTo>
                    <a:pt x="515" y="426"/>
                  </a:lnTo>
                  <a:lnTo>
                    <a:pt x="515" y="422"/>
                  </a:lnTo>
                  <a:lnTo>
                    <a:pt x="517" y="416"/>
                  </a:lnTo>
                  <a:lnTo>
                    <a:pt x="519" y="413"/>
                  </a:lnTo>
                  <a:lnTo>
                    <a:pt x="527" y="404"/>
                  </a:lnTo>
                  <a:lnTo>
                    <a:pt x="528" y="403"/>
                  </a:lnTo>
                  <a:lnTo>
                    <a:pt x="541" y="399"/>
                  </a:lnTo>
                  <a:lnTo>
                    <a:pt x="545" y="388"/>
                  </a:lnTo>
                  <a:lnTo>
                    <a:pt x="545" y="384"/>
                  </a:lnTo>
                  <a:lnTo>
                    <a:pt x="552" y="377"/>
                  </a:lnTo>
                  <a:lnTo>
                    <a:pt x="552" y="377"/>
                  </a:lnTo>
                  <a:lnTo>
                    <a:pt x="555" y="377"/>
                  </a:lnTo>
                  <a:lnTo>
                    <a:pt x="558" y="378"/>
                  </a:lnTo>
                  <a:lnTo>
                    <a:pt x="563" y="381"/>
                  </a:lnTo>
                  <a:lnTo>
                    <a:pt x="563" y="381"/>
                  </a:lnTo>
                  <a:lnTo>
                    <a:pt x="571" y="375"/>
                  </a:lnTo>
                  <a:lnTo>
                    <a:pt x="568" y="373"/>
                  </a:lnTo>
                  <a:lnTo>
                    <a:pt x="566" y="368"/>
                  </a:lnTo>
                  <a:lnTo>
                    <a:pt x="566" y="364"/>
                  </a:lnTo>
                  <a:lnTo>
                    <a:pt x="567" y="356"/>
                  </a:lnTo>
                  <a:lnTo>
                    <a:pt x="564" y="353"/>
                  </a:lnTo>
                  <a:lnTo>
                    <a:pt x="561" y="353"/>
                  </a:lnTo>
                  <a:lnTo>
                    <a:pt x="553" y="347"/>
                  </a:lnTo>
                  <a:lnTo>
                    <a:pt x="553" y="342"/>
                  </a:lnTo>
                  <a:lnTo>
                    <a:pt x="549" y="342"/>
                  </a:lnTo>
                  <a:lnTo>
                    <a:pt x="542" y="337"/>
                  </a:lnTo>
                  <a:lnTo>
                    <a:pt x="541" y="333"/>
                  </a:lnTo>
                  <a:lnTo>
                    <a:pt x="542" y="326"/>
                  </a:lnTo>
                  <a:lnTo>
                    <a:pt x="550" y="320"/>
                  </a:lnTo>
                  <a:lnTo>
                    <a:pt x="554" y="317"/>
                  </a:lnTo>
                  <a:lnTo>
                    <a:pt x="554" y="317"/>
                  </a:lnTo>
                  <a:lnTo>
                    <a:pt x="558" y="317"/>
                  </a:lnTo>
                  <a:lnTo>
                    <a:pt x="558" y="317"/>
                  </a:lnTo>
                  <a:lnTo>
                    <a:pt x="559" y="316"/>
                  </a:lnTo>
                  <a:lnTo>
                    <a:pt x="561" y="313"/>
                  </a:lnTo>
                  <a:lnTo>
                    <a:pt x="564" y="311"/>
                  </a:lnTo>
                  <a:lnTo>
                    <a:pt x="559" y="308"/>
                  </a:lnTo>
                  <a:lnTo>
                    <a:pt x="557" y="299"/>
                  </a:lnTo>
                  <a:lnTo>
                    <a:pt x="561" y="291"/>
                  </a:lnTo>
                  <a:lnTo>
                    <a:pt x="567" y="287"/>
                  </a:lnTo>
                  <a:lnTo>
                    <a:pt x="567" y="287"/>
                  </a:lnTo>
                  <a:lnTo>
                    <a:pt x="574" y="287"/>
                  </a:lnTo>
                  <a:lnTo>
                    <a:pt x="574" y="287"/>
                  </a:lnTo>
                  <a:lnTo>
                    <a:pt x="576" y="278"/>
                  </a:lnTo>
                  <a:lnTo>
                    <a:pt x="584" y="268"/>
                  </a:lnTo>
                  <a:lnTo>
                    <a:pt x="584" y="268"/>
                  </a:lnTo>
                  <a:lnTo>
                    <a:pt x="580" y="263"/>
                  </a:lnTo>
                  <a:lnTo>
                    <a:pt x="584" y="252"/>
                  </a:lnTo>
                  <a:lnTo>
                    <a:pt x="589" y="250"/>
                  </a:lnTo>
                  <a:lnTo>
                    <a:pt x="593" y="247"/>
                  </a:lnTo>
                  <a:lnTo>
                    <a:pt x="593" y="245"/>
                  </a:lnTo>
                  <a:lnTo>
                    <a:pt x="601" y="238"/>
                  </a:lnTo>
                  <a:lnTo>
                    <a:pt x="602" y="238"/>
                  </a:lnTo>
                  <a:lnTo>
                    <a:pt x="607" y="240"/>
                  </a:lnTo>
                  <a:lnTo>
                    <a:pt x="607" y="240"/>
                  </a:lnTo>
                  <a:lnTo>
                    <a:pt x="608" y="237"/>
                  </a:lnTo>
                  <a:lnTo>
                    <a:pt x="608" y="237"/>
                  </a:lnTo>
                  <a:lnTo>
                    <a:pt x="615" y="233"/>
                  </a:lnTo>
                  <a:lnTo>
                    <a:pt x="616" y="233"/>
                  </a:lnTo>
                  <a:lnTo>
                    <a:pt x="616" y="233"/>
                  </a:lnTo>
                  <a:lnTo>
                    <a:pt x="616" y="233"/>
                  </a:lnTo>
                  <a:lnTo>
                    <a:pt x="618" y="234"/>
                  </a:lnTo>
                  <a:lnTo>
                    <a:pt x="619" y="234"/>
                  </a:lnTo>
                  <a:lnTo>
                    <a:pt x="616" y="233"/>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53">
              <a:extLst>
                <a:ext uri="{FF2B5EF4-FFF2-40B4-BE49-F238E27FC236}">
                  <a16:creationId xmlns:a16="http://schemas.microsoft.com/office/drawing/2014/main" id="{09D4DB79-46D2-4688-B948-8A3741DC5BC4}"/>
                </a:ext>
              </a:extLst>
            </p:cNvPr>
            <p:cNvSpPr>
              <a:spLocks/>
            </p:cNvSpPr>
            <p:nvPr/>
          </p:nvSpPr>
          <p:spPr bwMode="auto">
            <a:xfrm>
              <a:off x="2808579" y="2371237"/>
              <a:ext cx="10869" cy="15219"/>
            </a:xfrm>
            <a:custGeom>
              <a:avLst/>
              <a:gdLst>
                <a:gd name="T0" fmla="*/ 4 w 7"/>
                <a:gd name="T1" fmla="*/ 1 h 9"/>
                <a:gd name="T2" fmla="*/ 4 w 7"/>
                <a:gd name="T3" fmla="*/ 0 h 9"/>
                <a:gd name="T4" fmla="*/ 4 w 7"/>
                <a:gd name="T5" fmla="*/ 0 h 9"/>
                <a:gd name="T6" fmla="*/ 4 w 7"/>
                <a:gd name="T7" fmla="*/ 1 h 9"/>
                <a:gd name="T8" fmla="*/ 2 w 7"/>
                <a:gd name="T9" fmla="*/ 8 h 9"/>
                <a:gd name="T10" fmla="*/ 0 w 7"/>
                <a:gd name="T11" fmla="*/ 9 h 9"/>
                <a:gd name="T12" fmla="*/ 2 w 7"/>
                <a:gd name="T13" fmla="*/ 9 h 9"/>
                <a:gd name="T14" fmla="*/ 7 w 7"/>
                <a:gd name="T15" fmla="*/ 8 h 9"/>
                <a:gd name="T16" fmla="*/ 5 w 7"/>
                <a:gd name="T17" fmla="*/ 4 h 9"/>
                <a:gd name="T18" fmla="*/ 4 w 7"/>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1"/>
                  </a:moveTo>
                  <a:lnTo>
                    <a:pt x="4" y="0"/>
                  </a:lnTo>
                  <a:lnTo>
                    <a:pt x="4" y="0"/>
                  </a:lnTo>
                  <a:lnTo>
                    <a:pt x="4" y="1"/>
                  </a:lnTo>
                  <a:lnTo>
                    <a:pt x="2" y="8"/>
                  </a:lnTo>
                  <a:lnTo>
                    <a:pt x="0" y="9"/>
                  </a:lnTo>
                  <a:lnTo>
                    <a:pt x="2" y="9"/>
                  </a:lnTo>
                  <a:lnTo>
                    <a:pt x="7" y="8"/>
                  </a:lnTo>
                  <a:lnTo>
                    <a:pt x="5" y="4"/>
                  </a:lnTo>
                  <a:lnTo>
                    <a:pt x="4" y="1"/>
                  </a:ln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54">
              <a:extLst>
                <a:ext uri="{FF2B5EF4-FFF2-40B4-BE49-F238E27FC236}">
                  <a16:creationId xmlns:a16="http://schemas.microsoft.com/office/drawing/2014/main" id="{AB76B90F-2187-4579-8A5A-D0487D1BC1ED}"/>
                </a:ext>
              </a:extLst>
            </p:cNvPr>
            <p:cNvSpPr>
              <a:spLocks/>
            </p:cNvSpPr>
            <p:nvPr/>
          </p:nvSpPr>
          <p:spPr bwMode="auto">
            <a:xfrm>
              <a:off x="3228158" y="2901698"/>
              <a:ext cx="6523" cy="6523"/>
            </a:xfrm>
            <a:custGeom>
              <a:avLst/>
              <a:gdLst>
                <a:gd name="T0" fmla="*/ 0 w 4"/>
                <a:gd name="T1" fmla="*/ 0 h 4"/>
                <a:gd name="T2" fmla="*/ 0 w 4"/>
                <a:gd name="T3" fmla="*/ 0 h 4"/>
                <a:gd name="T4" fmla="*/ 0 w 4"/>
                <a:gd name="T5" fmla="*/ 3 h 4"/>
                <a:gd name="T6" fmla="*/ 0 w 4"/>
                <a:gd name="T7" fmla="*/ 3 h 4"/>
                <a:gd name="T8" fmla="*/ 0 w 4"/>
                <a:gd name="T9" fmla="*/ 4 h 4"/>
                <a:gd name="T10" fmla="*/ 0 w 4"/>
                <a:gd name="T11" fmla="*/ 4 h 4"/>
                <a:gd name="T12" fmla="*/ 0 w 4"/>
                <a:gd name="T13" fmla="*/ 4 h 4"/>
                <a:gd name="T14" fmla="*/ 2 w 4"/>
                <a:gd name="T15" fmla="*/ 1 h 4"/>
                <a:gd name="T16" fmla="*/ 4 w 4"/>
                <a:gd name="T17" fmla="*/ 0 h 4"/>
                <a:gd name="T18" fmla="*/ 4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3"/>
                  </a:lnTo>
                  <a:lnTo>
                    <a:pt x="0" y="3"/>
                  </a:lnTo>
                  <a:lnTo>
                    <a:pt x="0" y="4"/>
                  </a:lnTo>
                  <a:lnTo>
                    <a:pt x="0" y="4"/>
                  </a:lnTo>
                  <a:lnTo>
                    <a:pt x="0" y="4"/>
                  </a:lnTo>
                  <a:lnTo>
                    <a:pt x="2" y="1"/>
                  </a:lnTo>
                  <a:lnTo>
                    <a:pt x="4" y="0"/>
                  </a:lnTo>
                  <a:lnTo>
                    <a:pt x="4" y="0"/>
                  </a:lnTo>
                  <a:lnTo>
                    <a:pt x="0" y="0"/>
                  </a:ln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55">
              <a:extLst>
                <a:ext uri="{FF2B5EF4-FFF2-40B4-BE49-F238E27FC236}">
                  <a16:creationId xmlns:a16="http://schemas.microsoft.com/office/drawing/2014/main" id="{D0F049D8-AE8A-4346-A2B4-23F4532363A9}"/>
                </a:ext>
              </a:extLst>
            </p:cNvPr>
            <p:cNvSpPr>
              <a:spLocks/>
            </p:cNvSpPr>
            <p:nvPr/>
          </p:nvSpPr>
          <p:spPr bwMode="auto">
            <a:xfrm>
              <a:off x="2825971" y="2299495"/>
              <a:ext cx="647847" cy="623944"/>
            </a:xfrm>
            <a:custGeom>
              <a:avLst/>
              <a:gdLst>
                <a:gd name="T0" fmla="*/ 398 w 408"/>
                <a:gd name="T1" fmla="*/ 299 h 393"/>
                <a:gd name="T2" fmla="*/ 389 w 408"/>
                <a:gd name="T3" fmla="*/ 263 h 393"/>
                <a:gd name="T4" fmla="*/ 359 w 408"/>
                <a:gd name="T5" fmla="*/ 191 h 393"/>
                <a:gd name="T6" fmla="*/ 341 w 408"/>
                <a:gd name="T7" fmla="*/ 129 h 393"/>
                <a:gd name="T8" fmla="*/ 322 w 408"/>
                <a:gd name="T9" fmla="*/ 111 h 393"/>
                <a:gd name="T10" fmla="*/ 286 w 408"/>
                <a:gd name="T11" fmla="*/ 103 h 393"/>
                <a:gd name="T12" fmla="*/ 196 w 408"/>
                <a:gd name="T13" fmla="*/ 36 h 393"/>
                <a:gd name="T14" fmla="*/ 142 w 408"/>
                <a:gd name="T15" fmla="*/ 6 h 393"/>
                <a:gd name="T16" fmla="*/ 139 w 408"/>
                <a:gd name="T17" fmla="*/ 27 h 393"/>
                <a:gd name="T18" fmla="*/ 135 w 408"/>
                <a:gd name="T19" fmla="*/ 32 h 393"/>
                <a:gd name="T20" fmla="*/ 122 w 408"/>
                <a:gd name="T21" fmla="*/ 44 h 393"/>
                <a:gd name="T22" fmla="*/ 99 w 408"/>
                <a:gd name="T23" fmla="*/ 34 h 393"/>
                <a:gd name="T24" fmla="*/ 84 w 408"/>
                <a:gd name="T25" fmla="*/ 31 h 393"/>
                <a:gd name="T26" fmla="*/ 80 w 408"/>
                <a:gd name="T27" fmla="*/ 19 h 393"/>
                <a:gd name="T28" fmla="*/ 59 w 408"/>
                <a:gd name="T29" fmla="*/ 23 h 393"/>
                <a:gd name="T30" fmla="*/ 40 w 408"/>
                <a:gd name="T31" fmla="*/ 4 h 393"/>
                <a:gd name="T32" fmla="*/ 23 w 408"/>
                <a:gd name="T33" fmla="*/ 12 h 393"/>
                <a:gd name="T34" fmla="*/ 2 w 408"/>
                <a:gd name="T35" fmla="*/ 24 h 393"/>
                <a:gd name="T36" fmla="*/ 13 w 408"/>
                <a:gd name="T37" fmla="*/ 37 h 393"/>
                <a:gd name="T38" fmla="*/ 25 w 408"/>
                <a:gd name="T39" fmla="*/ 50 h 393"/>
                <a:gd name="T40" fmla="*/ 49 w 408"/>
                <a:gd name="T41" fmla="*/ 83 h 393"/>
                <a:gd name="T42" fmla="*/ 38 w 408"/>
                <a:gd name="T43" fmla="*/ 92 h 393"/>
                <a:gd name="T44" fmla="*/ 27 w 408"/>
                <a:gd name="T45" fmla="*/ 92 h 393"/>
                <a:gd name="T46" fmla="*/ 29 w 408"/>
                <a:gd name="T47" fmla="*/ 106 h 393"/>
                <a:gd name="T48" fmla="*/ 42 w 408"/>
                <a:gd name="T49" fmla="*/ 101 h 393"/>
                <a:gd name="T50" fmla="*/ 53 w 408"/>
                <a:gd name="T51" fmla="*/ 107 h 393"/>
                <a:gd name="T52" fmla="*/ 68 w 408"/>
                <a:gd name="T53" fmla="*/ 114 h 393"/>
                <a:gd name="T54" fmla="*/ 51 w 408"/>
                <a:gd name="T55" fmla="*/ 125 h 393"/>
                <a:gd name="T56" fmla="*/ 57 w 408"/>
                <a:gd name="T57" fmla="*/ 125 h 393"/>
                <a:gd name="T58" fmla="*/ 77 w 408"/>
                <a:gd name="T59" fmla="*/ 127 h 393"/>
                <a:gd name="T60" fmla="*/ 108 w 408"/>
                <a:gd name="T61" fmla="*/ 158 h 393"/>
                <a:gd name="T62" fmla="*/ 124 w 408"/>
                <a:gd name="T63" fmla="*/ 156 h 393"/>
                <a:gd name="T64" fmla="*/ 135 w 408"/>
                <a:gd name="T65" fmla="*/ 145 h 393"/>
                <a:gd name="T66" fmla="*/ 150 w 408"/>
                <a:gd name="T67" fmla="*/ 159 h 393"/>
                <a:gd name="T68" fmla="*/ 150 w 408"/>
                <a:gd name="T69" fmla="*/ 184 h 393"/>
                <a:gd name="T70" fmla="*/ 157 w 408"/>
                <a:gd name="T71" fmla="*/ 210 h 393"/>
                <a:gd name="T72" fmla="*/ 164 w 408"/>
                <a:gd name="T73" fmla="*/ 224 h 393"/>
                <a:gd name="T74" fmla="*/ 166 w 408"/>
                <a:gd name="T75" fmla="*/ 232 h 393"/>
                <a:gd name="T76" fmla="*/ 169 w 408"/>
                <a:gd name="T77" fmla="*/ 255 h 393"/>
                <a:gd name="T78" fmla="*/ 178 w 408"/>
                <a:gd name="T79" fmla="*/ 270 h 393"/>
                <a:gd name="T80" fmla="*/ 182 w 408"/>
                <a:gd name="T81" fmla="*/ 294 h 393"/>
                <a:gd name="T82" fmla="*/ 179 w 408"/>
                <a:gd name="T83" fmla="*/ 299 h 393"/>
                <a:gd name="T84" fmla="*/ 191 w 408"/>
                <a:gd name="T85" fmla="*/ 317 h 393"/>
                <a:gd name="T86" fmla="*/ 205 w 408"/>
                <a:gd name="T87" fmla="*/ 323 h 393"/>
                <a:gd name="T88" fmla="*/ 222 w 408"/>
                <a:gd name="T89" fmla="*/ 330 h 393"/>
                <a:gd name="T90" fmla="*/ 249 w 408"/>
                <a:gd name="T91" fmla="*/ 340 h 393"/>
                <a:gd name="T92" fmla="*/ 266 w 408"/>
                <a:gd name="T93" fmla="*/ 367 h 393"/>
                <a:gd name="T94" fmla="*/ 262 w 408"/>
                <a:gd name="T95" fmla="*/ 378 h 393"/>
                <a:gd name="T96" fmla="*/ 286 w 408"/>
                <a:gd name="T97" fmla="*/ 392 h 393"/>
                <a:gd name="T98" fmla="*/ 297 w 408"/>
                <a:gd name="T99" fmla="*/ 387 h 393"/>
                <a:gd name="T100" fmla="*/ 313 w 408"/>
                <a:gd name="T101" fmla="*/ 370 h 393"/>
                <a:gd name="T102" fmla="*/ 320 w 408"/>
                <a:gd name="T103" fmla="*/ 360 h 393"/>
                <a:gd name="T104" fmla="*/ 335 w 408"/>
                <a:gd name="T105" fmla="*/ 358 h 393"/>
                <a:gd name="T106" fmla="*/ 359 w 408"/>
                <a:gd name="T107" fmla="*/ 354 h 393"/>
                <a:gd name="T108" fmla="*/ 368 w 408"/>
                <a:gd name="T109" fmla="*/ 342 h 393"/>
                <a:gd name="T110" fmla="*/ 397 w 408"/>
                <a:gd name="T111" fmla="*/ 33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8" h="393">
                  <a:moveTo>
                    <a:pt x="408" y="330"/>
                  </a:moveTo>
                  <a:lnTo>
                    <a:pt x="407" y="326"/>
                  </a:lnTo>
                  <a:lnTo>
                    <a:pt x="406" y="321"/>
                  </a:lnTo>
                  <a:lnTo>
                    <a:pt x="403" y="318"/>
                  </a:lnTo>
                  <a:lnTo>
                    <a:pt x="402" y="316"/>
                  </a:lnTo>
                  <a:lnTo>
                    <a:pt x="398" y="299"/>
                  </a:lnTo>
                  <a:lnTo>
                    <a:pt x="395" y="286"/>
                  </a:lnTo>
                  <a:lnTo>
                    <a:pt x="394" y="283"/>
                  </a:lnTo>
                  <a:lnTo>
                    <a:pt x="394" y="279"/>
                  </a:lnTo>
                  <a:lnTo>
                    <a:pt x="394" y="277"/>
                  </a:lnTo>
                  <a:lnTo>
                    <a:pt x="393" y="270"/>
                  </a:lnTo>
                  <a:lnTo>
                    <a:pt x="389" y="263"/>
                  </a:lnTo>
                  <a:lnTo>
                    <a:pt x="386" y="252"/>
                  </a:lnTo>
                  <a:lnTo>
                    <a:pt x="380" y="239"/>
                  </a:lnTo>
                  <a:lnTo>
                    <a:pt x="377" y="229"/>
                  </a:lnTo>
                  <a:lnTo>
                    <a:pt x="370" y="210"/>
                  </a:lnTo>
                  <a:lnTo>
                    <a:pt x="368" y="207"/>
                  </a:lnTo>
                  <a:lnTo>
                    <a:pt x="359" y="191"/>
                  </a:lnTo>
                  <a:lnTo>
                    <a:pt x="354" y="173"/>
                  </a:lnTo>
                  <a:lnTo>
                    <a:pt x="345" y="153"/>
                  </a:lnTo>
                  <a:lnTo>
                    <a:pt x="341" y="144"/>
                  </a:lnTo>
                  <a:lnTo>
                    <a:pt x="340" y="140"/>
                  </a:lnTo>
                  <a:lnTo>
                    <a:pt x="340" y="136"/>
                  </a:lnTo>
                  <a:lnTo>
                    <a:pt x="341" y="129"/>
                  </a:lnTo>
                  <a:lnTo>
                    <a:pt x="337" y="128"/>
                  </a:lnTo>
                  <a:lnTo>
                    <a:pt x="333" y="127"/>
                  </a:lnTo>
                  <a:lnTo>
                    <a:pt x="328" y="120"/>
                  </a:lnTo>
                  <a:lnTo>
                    <a:pt x="329" y="119"/>
                  </a:lnTo>
                  <a:lnTo>
                    <a:pt x="326" y="114"/>
                  </a:lnTo>
                  <a:lnTo>
                    <a:pt x="322" y="111"/>
                  </a:lnTo>
                  <a:lnTo>
                    <a:pt x="319" y="112"/>
                  </a:lnTo>
                  <a:lnTo>
                    <a:pt x="313" y="114"/>
                  </a:lnTo>
                  <a:lnTo>
                    <a:pt x="297" y="110"/>
                  </a:lnTo>
                  <a:lnTo>
                    <a:pt x="296" y="110"/>
                  </a:lnTo>
                  <a:lnTo>
                    <a:pt x="287" y="103"/>
                  </a:lnTo>
                  <a:lnTo>
                    <a:pt x="286" y="103"/>
                  </a:lnTo>
                  <a:lnTo>
                    <a:pt x="278" y="98"/>
                  </a:lnTo>
                  <a:lnTo>
                    <a:pt x="267" y="90"/>
                  </a:lnTo>
                  <a:lnTo>
                    <a:pt x="236" y="67"/>
                  </a:lnTo>
                  <a:lnTo>
                    <a:pt x="226" y="59"/>
                  </a:lnTo>
                  <a:lnTo>
                    <a:pt x="207" y="43"/>
                  </a:lnTo>
                  <a:lnTo>
                    <a:pt x="196" y="36"/>
                  </a:lnTo>
                  <a:lnTo>
                    <a:pt x="185" y="26"/>
                  </a:lnTo>
                  <a:lnTo>
                    <a:pt x="172" y="13"/>
                  </a:lnTo>
                  <a:lnTo>
                    <a:pt x="148" y="0"/>
                  </a:lnTo>
                  <a:lnTo>
                    <a:pt x="144" y="0"/>
                  </a:lnTo>
                  <a:lnTo>
                    <a:pt x="143" y="2"/>
                  </a:lnTo>
                  <a:lnTo>
                    <a:pt x="142" y="6"/>
                  </a:lnTo>
                  <a:lnTo>
                    <a:pt x="141" y="8"/>
                  </a:lnTo>
                  <a:lnTo>
                    <a:pt x="141" y="8"/>
                  </a:lnTo>
                  <a:lnTo>
                    <a:pt x="143" y="14"/>
                  </a:lnTo>
                  <a:lnTo>
                    <a:pt x="141" y="21"/>
                  </a:lnTo>
                  <a:lnTo>
                    <a:pt x="139" y="23"/>
                  </a:lnTo>
                  <a:lnTo>
                    <a:pt x="139" y="27"/>
                  </a:lnTo>
                  <a:lnTo>
                    <a:pt x="139" y="27"/>
                  </a:lnTo>
                  <a:lnTo>
                    <a:pt x="139" y="28"/>
                  </a:lnTo>
                  <a:lnTo>
                    <a:pt x="139" y="28"/>
                  </a:lnTo>
                  <a:lnTo>
                    <a:pt x="139" y="28"/>
                  </a:lnTo>
                  <a:lnTo>
                    <a:pt x="138" y="31"/>
                  </a:lnTo>
                  <a:lnTo>
                    <a:pt x="135" y="32"/>
                  </a:lnTo>
                  <a:lnTo>
                    <a:pt x="135" y="32"/>
                  </a:lnTo>
                  <a:lnTo>
                    <a:pt x="135" y="32"/>
                  </a:lnTo>
                  <a:lnTo>
                    <a:pt x="130" y="36"/>
                  </a:lnTo>
                  <a:lnTo>
                    <a:pt x="130" y="37"/>
                  </a:lnTo>
                  <a:lnTo>
                    <a:pt x="122" y="44"/>
                  </a:lnTo>
                  <a:lnTo>
                    <a:pt x="122" y="44"/>
                  </a:lnTo>
                  <a:lnTo>
                    <a:pt x="122" y="45"/>
                  </a:lnTo>
                  <a:lnTo>
                    <a:pt x="107" y="45"/>
                  </a:lnTo>
                  <a:lnTo>
                    <a:pt x="104" y="44"/>
                  </a:lnTo>
                  <a:lnTo>
                    <a:pt x="102" y="43"/>
                  </a:lnTo>
                  <a:lnTo>
                    <a:pt x="99" y="35"/>
                  </a:lnTo>
                  <a:lnTo>
                    <a:pt x="99" y="34"/>
                  </a:lnTo>
                  <a:lnTo>
                    <a:pt x="97" y="31"/>
                  </a:lnTo>
                  <a:lnTo>
                    <a:pt x="97" y="30"/>
                  </a:lnTo>
                  <a:lnTo>
                    <a:pt x="94" y="31"/>
                  </a:lnTo>
                  <a:lnTo>
                    <a:pt x="90" y="32"/>
                  </a:lnTo>
                  <a:lnTo>
                    <a:pt x="89" y="32"/>
                  </a:lnTo>
                  <a:lnTo>
                    <a:pt x="84" y="31"/>
                  </a:lnTo>
                  <a:lnTo>
                    <a:pt x="81" y="28"/>
                  </a:lnTo>
                  <a:lnTo>
                    <a:pt x="80" y="27"/>
                  </a:lnTo>
                  <a:lnTo>
                    <a:pt x="80" y="24"/>
                  </a:lnTo>
                  <a:lnTo>
                    <a:pt x="80" y="21"/>
                  </a:lnTo>
                  <a:lnTo>
                    <a:pt x="80" y="21"/>
                  </a:lnTo>
                  <a:lnTo>
                    <a:pt x="80" y="19"/>
                  </a:lnTo>
                  <a:lnTo>
                    <a:pt x="79" y="19"/>
                  </a:lnTo>
                  <a:lnTo>
                    <a:pt x="76" y="22"/>
                  </a:lnTo>
                  <a:lnTo>
                    <a:pt x="67" y="22"/>
                  </a:lnTo>
                  <a:lnTo>
                    <a:pt x="64" y="21"/>
                  </a:lnTo>
                  <a:lnTo>
                    <a:pt x="62" y="22"/>
                  </a:lnTo>
                  <a:lnTo>
                    <a:pt x="59" y="23"/>
                  </a:lnTo>
                  <a:lnTo>
                    <a:pt x="50" y="22"/>
                  </a:lnTo>
                  <a:lnTo>
                    <a:pt x="46" y="18"/>
                  </a:lnTo>
                  <a:lnTo>
                    <a:pt x="51" y="4"/>
                  </a:lnTo>
                  <a:lnTo>
                    <a:pt x="50" y="1"/>
                  </a:lnTo>
                  <a:lnTo>
                    <a:pt x="47" y="4"/>
                  </a:lnTo>
                  <a:lnTo>
                    <a:pt x="40" y="4"/>
                  </a:lnTo>
                  <a:lnTo>
                    <a:pt x="38" y="4"/>
                  </a:lnTo>
                  <a:lnTo>
                    <a:pt x="33" y="9"/>
                  </a:lnTo>
                  <a:lnTo>
                    <a:pt x="29" y="12"/>
                  </a:lnTo>
                  <a:lnTo>
                    <a:pt x="27" y="12"/>
                  </a:lnTo>
                  <a:lnTo>
                    <a:pt x="24" y="13"/>
                  </a:lnTo>
                  <a:lnTo>
                    <a:pt x="23" y="12"/>
                  </a:lnTo>
                  <a:lnTo>
                    <a:pt x="19" y="17"/>
                  </a:lnTo>
                  <a:lnTo>
                    <a:pt x="14" y="15"/>
                  </a:lnTo>
                  <a:lnTo>
                    <a:pt x="10" y="18"/>
                  </a:lnTo>
                  <a:lnTo>
                    <a:pt x="5" y="15"/>
                  </a:lnTo>
                  <a:lnTo>
                    <a:pt x="6" y="18"/>
                  </a:lnTo>
                  <a:lnTo>
                    <a:pt x="2" y="24"/>
                  </a:lnTo>
                  <a:lnTo>
                    <a:pt x="0" y="30"/>
                  </a:lnTo>
                  <a:lnTo>
                    <a:pt x="1" y="32"/>
                  </a:lnTo>
                  <a:lnTo>
                    <a:pt x="0" y="37"/>
                  </a:lnTo>
                  <a:lnTo>
                    <a:pt x="2" y="36"/>
                  </a:lnTo>
                  <a:lnTo>
                    <a:pt x="13" y="37"/>
                  </a:lnTo>
                  <a:lnTo>
                    <a:pt x="13" y="37"/>
                  </a:lnTo>
                  <a:lnTo>
                    <a:pt x="19" y="39"/>
                  </a:lnTo>
                  <a:lnTo>
                    <a:pt x="24" y="45"/>
                  </a:lnTo>
                  <a:lnTo>
                    <a:pt x="22" y="52"/>
                  </a:lnTo>
                  <a:lnTo>
                    <a:pt x="24" y="50"/>
                  </a:lnTo>
                  <a:lnTo>
                    <a:pt x="24" y="50"/>
                  </a:lnTo>
                  <a:lnTo>
                    <a:pt x="25" y="50"/>
                  </a:lnTo>
                  <a:lnTo>
                    <a:pt x="31" y="50"/>
                  </a:lnTo>
                  <a:lnTo>
                    <a:pt x="36" y="54"/>
                  </a:lnTo>
                  <a:lnTo>
                    <a:pt x="42" y="58"/>
                  </a:lnTo>
                  <a:lnTo>
                    <a:pt x="45" y="62"/>
                  </a:lnTo>
                  <a:lnTo>
                    <a:pt x="53" y="70"/>
                  </a:lnTo>
                  <a:lnTo>
                    <a:pt x="49" y="83"/>
                  </a:lnTo>
                  <a:lnTo>
                    <a:pt x="49" y="83"/>
                  </a:lnTo>
                  <a:lnTo>
                    <a:pt x="49" y="83"/>
                  </a:lnTo>
                  <a:lnTo>
                    <a:pt x="46" y="83"/>
                  </a:lnTo>
                  <a:lnTo>
                    <a:pt x="46" y="84"/>
                  </a:lnTo>
                  <a:lnTo>
                    <a:pt x="38" y="92"/>
                  </a:lnTo>
                  <a:lnTo>
                    <a:pt x="38" y="92"/>
                  </a:lnTo>
                  <a:lnTo>
                    <a:pt x="38" y="92"/>
                  </a:lnTo>
                  <a:lnTo>
                    <a:pt x="33" y="92"/>
                  </a:lnTo>
                  <a:lnTo>
                    <a:pt x="32" y="89"/>
                  </a:lnTo>
                  <a:lnTo>
                    <a:pt x="27" y="92"/>
                  </a:lnTo>
                  <a:lnTo>
                    <a:pt x="27" y="92"/>
                  </a:lnTo>
                  <a:lnTo>
                    <a:pt x="27" y="92"/>
                  </a:lnTo>
                  <a:lnTo>
                    <a:pt x="24" y="90"/>
                  </a:lnTo>
                  <a:lnTo>
                    <a:pt x="22" y="96"/>
                  </a:lnTo>
                  <a:lnTo>
                    <a:pt x="14" y="100"/>
                  </a:lnTo>
                  <a:lnTo>
                    <a:pt x="16" y="103"/>
                  </a:lnTo>
                  <a:lnTo>
                    <a:pt x="18" y="106"/>
                  </a:lnTo>
                  <a:lnTo>
                    <a:pt x="29" y="106"/>
                  </a:lnTo>
                  <a:lnTo>
                    <a:pt x="29" y="106"/>
                  </a:lnTo>
                  <a:lnTo>
                    <a:pt x="32" y="105"/>
                  </a:lnTo>
                  <a:lnTo>
                    <a:pt x="33" y="103"/>
                  </a:lnTo>
                  <a:lnTo>
                    <a:pt x="40" y="100"/>
                  </a:lnTo>
                  <a:lnTo>
                    <a:pt x="41" y="100"/>
                  </a:lnTo>
                  <a:lnTo>
                    <a:pt x="42" y="101"/>
                  </a:lnTo>
                  <a:lnTo>
                    <a:pt x="42" y="101"/>
                  </a:lnTo>
                  <a:lnTo>
                    <a:pt x="46" y="98"/>
                  </a:lnTo>
                  <a:lnTo>
                    <a:pt x="47" y="98"/>
                  </a:lnTo>
                  <a:lnTo>
                    <a:pt x="51" y="101"/>
                  </a:lnTo>
                  <a:lnTo>
                    <a:pt x="53" y="107"/>
                  </a:lnTo>
                  <a:lnTo>
                    <a:pt x="53" y="107"/>
                  </a:lnTo>
                  <a:lnTo>
                    <a:pt x="53" y="103"/>
                  </a:lnTo>
                  <a:lnTo>
                    <a:pt x="57" y="101"/>
                  </a:lnTo>
                  <a:lnTo>
                    <a:pt x="63" y="101"/>
                  </a:lnTo>
                  <a:lnTo>
                    <a:pt x="66" y="102"/>
                  </a:lnTo>
                  <a:lnTo>
                    <a:pt x="68" y="107"/>
                  </a:lnTo>
                  <a:lnTo>
                    <a:pt x="68" y="114"/>
                  </a:lnTo>
                  <a:lnTo>
                    <a:pt x="58" y="119"/>
                  </a:lnTo>
                  <a:lnTo>
                    <a:pt x="54" y="116"/>
                  </a:lnTo>
                  <a:lnTo>
                    <a:pt x="54" y="119"/>
                  </a:lnTo>
                  <a:lnTo>
                    <a:pt x="50" y="125"/>
                  </a:lnTo>
                  <a:lnTo>
                    <a:pt x="50" y="125"/>
                  </a:lnTo>
                  <a:lnTo>
                    <a:pt x="51" y="125"/>
                  </a:lnTo>
                  <a:lnTo>
                    <a:pt x="51" y="125"/>
                  </a:lnTo>
                  <a:lnTo>
                    <a:pt x="54" y="127"/>
                  </a:lnTo>
                  <a:lnTo>
                    <a:pt x="54" y="127"/>
                  </a:lnTo>
                  <a:lnTo>
                    <a:pt x="54" y="127"/>
                  </a:lnTo>
                  <a:lnTo>
                    <a:pt x="57" y="127"/>
                  </a:lnTo>
                  <a:lnTo>
                    <a:pt x="57" y="125"/>
                  </a:lnTo>
                  <a:lnTo>
                    <a:pt x="58" y="125"/>
                  </a:lnTo>
                  <a:lnTo>
                    <a:pt x="58" y="125"/>
                  </a:lnTo>
                  <a:lnTo>
                    <a:pt x="67" y="125"/>
                  </a:lnTo>
                  <a:lnTo>
                    <a:pt x="71" y="129"/>
                  </a:lnTo>
                  <a:lnTo>
                    <a:pt x="71" y="129"/>
                  </a:lnTo>
                  <a:lnTo>
                    <a:pt x="77" y="127"/>
                  </a:lnTo>
                  <a:lnTo>
                    <a:pt x="79" y="127"/>
                  </a:lnTo>
                  <a:lnTo>
                    <a:pt x="85" y="131"/>
                  </a:lnTo>
                  <a:lnTo>
                    <a:pt x="90" y="137"/>
                  </a:lnTo>
                  <a:lnTo>
                    <a:pt x="95" y="145"/>
                  </a:lnTo>
                  <a:lnTo>
                    <a:pt x="103" y="154"/>
                  </a:lnTo>
                  <a:lnTo>
                    <a:pt x="108" y="158"/>
                  </a:lnTo>
                  <a:lnTo>
                    <a:pt x="108" y="158"/>
                  </a:lnTo>
                  <a:lnTo>
                    <a:pt x="108" y="158"/>
                  </a:lnTo>
                  <a:lnTo>
                    <a:pt x="113" y="155"/>
                  </a:lnTo>
                  <a:lnTo>
                    <a:pt x="113" y="155"/>
                  </a:lnTo>
                  <a:lnTo>
                    <a:pt x="121" y="155"/>
                  </a:lnTo>
                  <a:lnTo>
                    <a:pt x="124" y="156"/>
                  </a:lnTo>
                  <a:lnTo>
                    <a:pt x="124" y="156"/>
                  </a:lnTo>
                  <a:lnTo>
                    <a:pt x="124" y="155"/>
                  </a:lnTo>
                  <a:lnTo>
                    <a:pt x="126" y="153"/>
                  </a:lnTo>
                  <a:lnTo>
                    <a:pt x="128" y="149"/>
                  </a:lnTo>
                  <a:lnTo>
                    <a:pt x="135" y="146"/>
                  </a:lnTo>
                  <a:lnTo>
                    <a:pt x="135" y="145"/>
                  </a:lnTo>
                  <a:lnTo>
                    <a:pt x="143" y="147"/>
                  </a:lnTo>
                  <a:lnTo>
                    <a:pt x="147" y="150"/>
                  </a:lnTo>
                  <a:lnTo>
                    <a:pt x="150" y="154"/>
                  </a:lnTo>
                  <a:lnTo>
                    <a:pt x="150" y="158"/>
                  </a:lnTo>
                  <a:lnTo>
                    <a:pt x="150" y="159"/>
                  </a:lnTo>
                  <a:lnTo>
                    <a:pt x="150" y="159"/>
                  </a:lnTo>
                  <a:lnTo>
                    <a:pt x="148" y="160"/>
                  </a:lnTo>
                  <a:lnTo>
                    <a:pt x="152" y="164"/>
                  </a:lnTo>
                  <a:lnTo>
                    <a:pt x="152" y="172"/>
                  </a:lnTo>
                  <a:lnTo>
                    <a:pt x="148" y="177"/>
                  </a:lnTo>
                  <a:lnTo>
                    <a:pt x="146" y="180"/>
                  </a:lnTo>
                  <a:lnTo>
                    <a:pt x="150" y="184"/>
                  </a:lnTo>
                  <a:lnTo>
                    <a:pt x="151" y="186"/>
                  </a:lnTo>
                  <a:lnTo>
                    <a:pt x="151" y="189"/>
                  </a:lnTo>
                  <a:lnTo>
                    <a:pt x="154" y="190"/>
                  </a:lnTo>
                  <a:lnTo>
                    <a:pt x="155" y="193"/>
                  </a:lnTo>
                  <a:lnTo>
                    <a:pt x="157" y="208"/>
                  </a:lnTo>
                  <a:lnTo>
                    <a:pt x="157" y="210"/>
                  </a:lnTo>
                  <a:lnTo>
                    <a:pt x="157" y="210"/>
                  </a:lnTo>
                  <a:lnTo>
                    <a:pt x="160" y="211"/>
                  </a:lnTo>
                  <a:lnTo>
                    <a:pt x="161" y="211"/>
                  </a:lnTo>
                  <a:lnTo>
                    <a:pt x="163" y="213"/>
                  </a:lnTo>
                  <a:lnTo>
                    <a:pt x="164" y="221"/>
                  </a:lnTo>
                  <a:lnTo>
                    <a:pt x="164" y="224"/>
                  </a:lnTo>
                  <a:lnTo>
                    <a:pt x="164" y="228"/>
                  </a:lnTo>
                  <a:lnTo>
                    <a:pt x="164" y="228"/>
                  </a:lnTo>
                  <a:lnTo>
                    <a:pt x="168" y="229"/>
                  </a:lnTo>
                  <a:lnTo>
                    <a:pt x="168" y="229"/>
                  </a:lnTo>
                  <a:lnTo>
                    <a:pt x="166" y="232"/>
                  </a:lnTo>
                  <a:lnTo>
                    <a:pt x="166" y="232"/>
                  </a:lnTo>
                  <a:lnTo>
                    <a:pt x="173" y="233"/>
                  </a:lnTo>
                  <a:lnTo>
                    <a:pt x="173" y="233"/>
                  </a:lnTo>
                  <a:lnTo>
                    <a:pt x="173" y="246"/>
                  </a:lnTo>
                  <a:lnTo>
                    <a:pt x="173" y="248"/>
                  </a:lnTo>
                  <a:lnTo>
                    <a:pt x="169" y="255"/>
                  </a:lnTo>
                  <a:lnTo>
                    <a:pt x="169" y="255"/>
                  </a:lnTo>
                  <a:lnTo>
                    <a:pt x="172" y="256"/>
                  </a:lnTo>
                  <a:lnTo>
                    <a:pt x="172" y="256"/>
                  </a:lnTo>
                  <a:lnTo>
                    <a:pt x="177" y="261"/>
                  </a:lnTo>
                  <a:lnTo>
                    <a:pt x="179" y="270"/>
                  </a:lnTo>
                  <a:lnTo>
                    <a:pt x="178" y="270"/>
                  </a:lnTo>
                  <a:lnTo>
                    <a:pt x="178" y="270"/>
                  </a:lnTo>
                  <a:lnTo>
                    <a:pt x="181" y="273"/>
                  </a:lnTo>
                  <a:lnTo>
                    <a:pt x="181" y="273"/>
                  </a:lnTo>
                  <a:lnTo>
                    <a:pt x="178" y="282"/>
                  </a:lnTo>
                  <a:lnTo>
                    <a:pt x="181" y="285"/>
                  </a:lnTo>
                  <a:lnTo>
                    <a:pt x="181" y="287"/>
                  </a:lnTo>
                  <a:lnTo>
                    <a:pt x="182" y="294"/>
                  </a:lnTo>
                  <a:lnTo>
                    <a:pt x="178" y="296"/>
                  </a:lnTo>
                  <a:lnTo>
                    <a:pt x="178" y="298"/>
                  </a:lnTo>
                  <a:lnTo>
                    <a:pt x="178" y="298"/>
                  </a:lnTo>
                  <a:lnTo>
                    <a:pt x="179" y="299"/>
                  </a:lnTo>
                  <a:lnTo>
                    <a:pt x="179" y="299"/>
                  </a:lnTo>
                  <a:lnTo>
                    <a:pt x="179" y="299"/>
                  </a:lnTo>
                  <a:lnTo>
                    <a:pt x="182" y="305"/>
                  </a:lnTo>
                  <a:lnTo>
                    <a:pt x="182" y="309"/>
                  </a:lnTo>
                  <a:lnTo>
                    <a:pt x="182" y="310"/>
                  </a:lnTo>
                  <a:lnTo>
                    <a:pt x="182" y="310"/>
                  </a:lnTo>
                  <a:lnTo>
                    <a:pt x="188" y="313"/>
                  </a:lnTo>
                  <a:lnTo>
                    <a:pt x="191" y="317"/>
                  </a:lnTo>
                  <a:lnTo>
                    <a:pt x="195" y="318"/>
                  </a:lnTo>
                  <a:lnTo>
                    <a:pt x="195" y="318"/>
                  </a:lnTo>
                  <a:lnTo>
                    <a:pt x="200" y="326"/>
                  </a:lnTo>
                  <a:lnTo>
                    <a:pt x="200" y="326"/>
                  </a:lnTo>
                  <a:lnTo>
                    <a:pt x="204" y="325"/>
                  </a:lnTo>
                  <a:lnTo>
                    <a:pt x="205" y="323"/>
                  </a:lnTo>
                  <a:lnTo>
                    <a:pt x="216" y="322"/>
                  </a:lnTo>
                  <a:lnTo>
                    <a:pt x="222" y="329"/>
                  </a:lnTo>
                  <a:lnTo>
                    <a:pt x="222" y="329"/>
                  </a:lnTo>
                  <a:lnTo>
                    <a:pt x="221" y="330"/>
                  </a:lnTo>
                  <a:lnTo>
                    <a:pt x="221" y="330"/>
                  </a:lnTo>
                  <a:lnTo>
                    <a:pt x="222" y="330"/>
                  </a:lnTo>
                  <a:lnTo>
                    <a:pt x="222" y="330"/>
                  </a:lnTo>
                  <a:lnTo>
                    <a:pt x="227" y="331"/>
                  </a:lnTo>
                  <a:lnTo>
                    <a:pt x="230" y="334"/>
                  </a:lnTo>
                  <a:lnTo>
                    <a:pt x="239" y="347"/>
                  </a:lnTo>
                  <a:lnTo>
                    <a:pt x="247" y="345"/>
                  </a:lnTo>
                  <a:lnTo>
                    <a:pt x="249" y="340"/>
                  </a:lnTo>
                  <a:lnTo>
                    <a:pt x="262" y="342"/>
                  </a:lnTo>
                  <a:lnTo>
                    <a:pt x="267" y="358"/>
                  </a:lnTo>
                  <a:lnTo>
                    <a:pt x="269" y="361"/>
                  </a:lnTo>
                  <a:lnTo>
                    <a:pt x="269" y="364"/>
                  </a:lnTo>
                  <a:lnTo>
                    <a:pt x="269" y="364"/>
                  </a:lnTo>
                  <a:lnTo>
                    <a:pt x="266" y="367"/>
                  </a:lnTo>
                  <a:lnTo>
                    <a:pt x="264" y="371"/>
                  </a:lnTo>
                  <a:lnTo>
                    <a:pt x="264" y="371"/>
                  </a:lnTo>
                  <a:lnTo>
                    <a:pt x="265" y="371"/>
                  </a:lnTo>
                  <a:lnTo>
                    <a:pt x="265" y="371"/>
                  </a:lnTo>
                  <a:lnTo>
                    <a:pt x="262" y="376"/>
                  </a:lnTo>
                  <a:lnTo>
                    <a:pt x="262" y="378"/>
                  </a:lnTo>
                  <a:lnTo>
                    <a:pt x="266" y="378"/>
                  </a:lnTo>
                  <a:lnTo>
                    <a:pt x="271" y="380"/>
                  </a:lnTo>
                  <a:lnTo>
                    <a:pt x="274" y="383"/>
                  </a:lnTo>
                  <a:lnTo>
                    <a:pt x="284" y="392"/>
                  </a:lnTo>
                  <a:lnTo>
                    <a:pt x="286" y="392"/>
                  </a:lnTo>
                  <a:lnTo>
                    <a:pt x="286" y="392"/>
                  </a:lnTo>
                  <a:lnTo>
                    <a:pt x="287" y="392"/>
                  </a:lnTo>
                  <a:lnTo>
                    <a:pt x="289" y="393"/>
                  </a:lnTo>
                  <a:lnTo>
                    <a:pt x="296" y="389"/>
                  </a:lnTo>
                  <a:lnTo>
                    <a:pt x="296" y="388"/>
                  </a:lnTo>
                  <a:lnTo>
                    <a:pt x="297" y="388"/>
                  </a:lnTo>
                  <a:lnTo>
                    <a:pt x="297" y="387"/>
                  </a:lnTo>
                  <a:lnTo>
                    <a:pt x="301" y="382"/>
                  </a:lnTo>
                  <a:lnTo>
                    <a:pt x="309" y="379"/>
                  </a:lnTo>
                  <a:lnTo>
                    <a:pt x="311" y="379"/>
                  </a:lnTo>
                  <a:lnTo>
                    <a:pt x="311" y="379"/>
                  </a:lnTo>
                  <a:lnTo>
                    <a:pt x="311" y="374"/>
                  </a:lnTo>
                  <a:lnTo>
                    <a:pt x="313" y="370"/>
                  </a:lnTo>
                  <a:lnTo>
                    <a:pt x="314" y="370"/>
                  </a:lnTo>
                  <a:lnTo>
                    <a:pt x="319" y="361"/>
                  </a:lnTo>
                  <a:lnTo>
                    <a:pt x="320" y="361"/>
                  </a:lnTo>
                  <a:lnTo>
                    <a:pt x="320" y="360"/>
                  </a:lnTo>
                  <a:lnTo>
                    <a:pt x="320" y="360"/>
                  </a:lnTo>
                  <a:lnTo>
                    <a:pt x="320" y="360"/>
                  </a:lnTo>
                  <a:lnTo>
                    <a:pt x="322" y="360"/>
                  </a:lnTo>
                  <a:lnTo>
                    <a:pt x="322" y="360"/>
                  </a:lnTo>
                  <a:lnTo>
                    <a:pt x="322" y="360"/>
                  </a:lnTo>
                  <a:lnTo>
                    <a:pt x="322" y="360"/>
                  </a:lnTo>
                  <a:lnTo>
                    <a:pt x="331" y="354"/>
                  </a:lnTo>
                  <a:lnTo>
                    <a:pt x="335" y="358"/>
                  </a:lnTo>
                  <a:lnTo>
                    <a:pt x="344" y="354"/>
                  </a:lnTo>
                  <a:lnTo>
                    <a:pt x="346" y="354"/>
                  </a:lnTo>
                  <a:lnTo>
                    <a:pt x="348" y="354"/>
                  </a:lnTo>
                  <a:lnTo>
                    <a:pt x="353" y="357"/>
                  </a:lnTo>
                  <a:lnTo>
                    <a:pt x="353" y="357"/>
                  </a:lnTo>
                  <a:lnTo>
                    <a:pt x="359" y="354"/>
                  </a:lnTo>
                  <a:lnTo>
                    <a:pt x="361" y="353"/>
                  </a:lnTo>
                  <a:lnTo>
                    <a:pt x="361" y="353"/>
                  </a:lnTo>
                  <a:lnTo>
                    <a:pt x="361" y="351"/>
                  </a:lnTo>
                  <a:lnTo>
                    <a:pt x="364" y="344"/>
                  </a:lnTo>
                  <a:lnTo>
                    <a:pt x="364" y="344"/>
                  </a:lnTo>
                  <a:lnTo>
                    <a:pt x="368" y="342"/>
                  </a:lnTo>
                  <a:lnTo>
                    <a:pt x="371" y="342"/>
                  </a:lnTo>
                  <a:lnTo>
                    <a:pt x="376" y="342"/>
                  </a:lnTo>
                  <a:lnTo>
                    <a:pt x="380" y="340"/>
                  </a:lnTo>
                  <a:lnTo>
                    <a:pt x="389" y="335"/>
                  </a:lnTo>
                  <a:lnTo>
                    <a:pt x="394" y="332"/>
                  </a:lnTo>
                  <a:lnTo>
                    <a:pt x="397" y="332"/>
                  </a:lnTo>
                  <a:lnTo>
                    <a:pt x="408" y="330"/>
                  </a:lnTo>
                  <a:lnTo>
                    <a:pt x="408" y="33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56">
              <a:extLst>
                <a:ext uri="{FF2B5EF4-FFF2-40B4-BE49-F238E27FC236}">
                  <a16:creationId xmlns:a16="http://schemas.microsoft.com/office/drawing/2014/main" id="{020BE827-90A6-4E66-8EB9-DA5CF5DF11B8}"/>
                </a:ext>
              </a:extLst>
            </p:cNvPr>
            <p:cNvSpPr>
              <a:spLocks/>
            </p:cNvSpPr>
            <p:nvPr/>
          </p:nvSpPr>
          <p:spPr bwMode="auto">
            <a:xfrm>
              <a:off x="3241201" y="2888654"/>
              <a:ext cx="4348" cy="0"/>
            </a:xfrm>
            <a:custGeom>
              <a:avLst/>
              <a:gdLst>
                <a:gd name="T0" fmla="*/ 0 w 2"/>
                <a:gd name="T1" fmla="*/ 1 h 1"/>
                <a:gd name="T2" fmla="*/ 0 w 2"/>
                <a:gd name="T3" fmla="*/ 0 h 1"/>
                <a:gd name="T4" fmla="*/ 0 w 2"/>
                <a:gd name="T5" fmla="*/ 0 h 1"/>
                <a:gd name="T6" fmla="*/ 0 w 2"/>
                <a:gd name="T7" fmla="*/ 1 h 1"/>
                <a:gd name="T8" fmla="*/ 2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0" y="0"/>
                  </a:lnTo>
                  <a:lnTo>
                    <a:pt x="0" y="0"/>
                  </a:lnTo>
                  <a:lnTo>
                    <a:pt x="0" y="1"/>
                  </a:lnTo>
                  <a:lnTo>
                    <a:pt x="2" y="1"/>
                  </a:lnTo>
                  <a:lnTo>
                    <a:pt x="0" y="1"/>
                  </a:ln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57">
              <a:extLst>
                <a:ext uri="{FF2B5EF4-FFF2-40B4-BE49-F238E27FC236}">
                  <a16:creationId xmlns:a16="http://schemas.microsoft.com/office/drawing/2014/main" id="{29739C61-6FCF-4125-88D6-7040103F2C62}"/>
                </a:ext>
              </a:extLst>
            </p:cNvPr>
            <p:cNvSpPr>
              <a:spLocks/>
            </p:cNvSpPr>
            <p:nvPr/>
          </p:nvSpPr>
          <p:spPr bwMode="auto">
            <a:xfrm>
              <a:off x="2886843" y="2482113"/>
              <a:ext cx="2173" cy="6521"/>
            </a:xfrm>
            <a:custGeom>
              <a:avLst/>
              <a:gdLst>
                <a:gd name="T0" fmla="*/ 0 w 2"/>
                <a:gd name="T1" fmla="*/ 3 h 3"/>
                <a:gd name="T2" fmla="*/ 0 w 2"/>
                <a:gd name="T3" fmla="*/ 3 h 3"/>
                <a:gd name="T4" fmla="*/ 2 w 2"/>
                <a:gd name="T5" fmla="*/ 0 h 3"/>
                <a:gd name="T6" fmla="*/ 2 w 2"/>
                <a:gd name="T7" fmla="*/ 0 h 3"/>
                <a:gd name="T8" fmla="*/ 2 w 2"/>
                <a:gd name="T9" fmla="*/ 0 h 3"/>
                <a:gd name="T10" fmla="*/ 0 w 2"/>
                <a:gd name="T11" fmla="*/ 3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0" y="3"/>
                  </a:lnTo>
                  <a:lnTo>
                    <a:pt x="2" y="0"/>
                  </a:lnTo>
                  <a:lnTo>
                    <a:pt x="2" y="0"/>
                  </a:lnTo>
                  <a:lnTo>
                    <a:pt x="2" y="0"/>
                  </a:lnTo>
                  <a:lnTo>
                    <a:pt x="0" y="3"/>
                  </a:lnTo>
                  <a:lnTo>
                    <a:pt x="0" y="3"/>
                  </a:lnTo>
                  <a:lnTo>
                    <a:pt x="0" y="3"/>
                  </a:ln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58">
              <a:extLst>
                <a:ext uri="{FF2B5EF4-FFF2-40B4-BE49-F238E27FC236}">
                  <a16:creationId xmlns:a16="http://schemas.microsoft.com/office/drawing/2014/main" id="{7FC7F50E-98A2-4949-BB78-122702229499}"/>
                </a:ext>
              </a:extLst>
            </p:cNvPr>
            <p:cNvSpPr>
              <a:spLocks/>
            </p:cNvSpPr>
            <p:nvPr/>
          </p:nvSpPr>
          <p:spPr bwMode="auto">
            <a:xfrm>
              <a:off x="2734664" y="2488634"/>
              <a:ext cx="493494" cy="593509"/>
            </a:xfrm>
            <a:custGeom>
              <a:avLst/>
              <a:gdLst>
                <a:gd name="T0" fmla="*/ 301 w 310"/>
                <a:gd name="T1" fmla="*/ 242 h 374"/>
                <a:gd name="T2" fmla="*/ 271 w 310"/>
                <a:gd name="T3" fmla="*/ 221 h 374"/>
                <a:gd name="T4" fmla="*/ 260 w 310"/>
                <a:gd name="T5" fmla="*/ 227 h 374"/>
                <a:gd name="T6" fmla="*/ 242 w 310"/>
                <a:gd name="T7" fmla="*/ 226 h 374"/>
                <a:gd name="T8" fmla="*/ 233 w 310"/>
                <a:gd name="T9" fmla="*/ 204 h 374"/>
                <a:gd name="T10" fmla="*/ 225 w 310"/>
                <a:gd name="T11" fmla="*/ 190 h 374"/>
                <a:gd name="T12" fmla="*/ 222 w 310"/>
                <a:gd name="T13" fmla="*/ 169 h 374"/>
                <a:gd name="T14" fmla="*/ 222 w 310"/>
                <a:gd name="T15" fmla="*/ 155 h 374"/>
                <a:gd name="T16" fmla="*/ 212 w 310"/>
                <a:gd name="T17" fmla="*/ 148 h 374"/>
                <a:gd name="T18" fmla="*/ 216 w 310"/>
                <a:gd name="T19" fmla="*/ 123 h 374"/>
                <a:gd name="T20" fmla="*/ 205 w 310"/>
                <a:gd name="T21" fmla="*/ 106 h 374"/>
                <a:gd name="T22" fmla="*/ 200 w 310"/>
                <a:gd name="T23" fmla="*/ 89 h 374"/>
                <a:gd name="T24" fmla="*/ 191 w 310"/>
                <a:gd name="T25" fmla="*/ 71 h 374"/>
                <a:gd name="T26" fmla="*/ 194 w 310"/>
                <a:gd name="T27" fmla="*/ 50 h 374"/>
                <a:gd name="T28" fmla="*/ 182 w 310"/>
                <a:gd name="T29" fmla="*/ 54 h 374"/>
                <a:gd name="T30" fmla="*/ 169 w 310"/>
                <a:gd name="T31" fmla="*/ 55 h 374"/>
                <a:gd name="T32" fmla="*/ 161 w 310"/>
                <a:gd name="T33" fmla="*/ 54 h 374"/>
                <a:gd name="T34" fmla="*/ 133 w 310"/>
                <a:gd name="T35" fmla="*/ 24 h 374"/>
                <a:gd name="T36" fmla="*/ 121 w 310"/>
                <a:gd name="T37" fmla="*/ 24 h 374"/>
                <a:gd name="T38" fmla="*/ 112 w 310"/>
                <a:gd name="T39" fmla="*/ 27 h 374"/>
                <a:gd name="T40" fmla="*/ 98 w 310"/>
                <a:gd name="T41" fmla="*/ 23 h 374"/>
                <a:gd name="T42" fmla="*/ 85 w 310"/>
                <a:gd name="T43" fmla="*/ 14 h 374"/>
                <a:gd name="T44" fmla="*/ 86 w 310"/>
                <a:gd name="T45" fmla="*/ 2 h 374"/>
                <a:gd name="T46" fmla="*/ 63 w 310"/>
                <a:gd name="T47" fmla="*/ 6 h 374"/>
                <a:gd name="T48" fmla="*/ 57 w 310"/>
                <a:gd name="T49" fmla="*/ 31 h 374"/>
                <a:gd name="T50" fmla="*/ 49 w 310"/>
                <a:gd name="T51" fmla="*/ 40 h 374"/>
                <a:gd name="T52" fmla="*/ 37 w 310"/>
                <a:gd name="T53" fmla="*/ 50 h 374"/>
                <a:gd name="T54" fmla="*/ 54 w 310"/>
                <a:gd name="T55" fmla="*/ 71 h 374"/>
                <a:gd name="T56" fmla="*/ 57 w 310"/>
                <a:gd name="T57" fmla="*/ 80 h 374"/>
                <a:gd name="T58" fmla="*/ 75 w 310"/>
                <a:gd name="T59" fmla="*/ 95 h 374"/>
                <a:gd name="T60" fmla="*/ 49 w 310"/>
                <a:gd name="T61" fmla="*/ 110 h 374"/>
                <a:gd name="T62" fmla="*/ 32 w 310"/>
                <a:gd name="T63" fmla="*/ 114 h 374"/>
                <a:gd name="T64" fmla="*/ 4 w 310"/>
                <a:gd name="T65" fmla="*/ 141 h 374"/>
                <a:gd name="T66" fmla="*/ 7 w 310"/>
                <a:gd name="T67" fmla="*/ 156 h 374"/>
                <a:gd name="T68" fmla="*/ 14 w 310"/>
                <a:gd name="T69" fmla="*/ 182 h 374"/>
                <a:gd name="T70" fmla="*/ 10 w 310"/>
                <a:gd name="T71" fmla="*/ 212 h 374"/>
                <a:gd name="T72" fmla="*/ 5 w 310"/>
                <a:gd name="T73" fmla="*/ 233 h 374"/>
                <a:gd name="T74" fmla="*/ 0 w 310"/>
                <a:gd name="T75" fmla="*/ 235 h 374"/>
                <a:gd name="T76" fmla="*/ 18 w 310"/>
                <a:gd name="T77" fmla="*/ 264 h 374"/>
                <a:gd name="T78" fmla="*/ 7 w 310"/>
                <a:gd name="T79" fmla="*/ 277 h 374"/>
                <a:gd name="T80" fmla="*/ 26 w 310"/>
                <a:gd name="T81" fmla="*/ 288 h 374"/>
                <a:gd name="T82" fmla="*/ 45 w 310"/>
                <a:gd name="T83" fmla="*/ 286 h 374"/>
                <a:gd name="T84" fmla="*/ 64 w 310"/>
                <a:gd name="T85" fmla="*/ 284 h 374"/>
                <a:gd name="T86" fmla="*/ 79 w 310"/>
                <a:gd name="T87" fmla="*/ 306 h 374"/>
                <a:gd name="T88" fmla="*/ 88 w 310"/>
                <a:gd name="T89" fmla="*/ 324 h 374"/>
                <a:gd name="T90" fmla="*/ 89 w 310"/>
                <a:gd name="T91" fmla="*/ 335 h 374"/>
                <a:gd name="T92" fmla="*/ 102 w 310"/>
                <a:gd name="T93" fmla="*/ 341 h 374"/>
                <a:gd name="T94" fmla="*/ 108 w 310"/>
                <a:gd name="T95" fmla="*/ 337 h 374"/>
                <a:gd name="T96" fmla="*/ 123 w 310"/>
                <a:gd name="T97" fmla="*/ 344 h 374"/>
                <a:gd name="T98" fmla="*/ 124 w 310"/>
                <a:gd name="T99" fmla="*/ 359 h 374"/>
                <a:gd name="T100" fmla="*/ 145 w 310"/>
                <a:gd name="T101" fmla="*/ 374 h 374"/>
                <a:gd name="T102" fmla="*/ 155 w 310"/>
                <a:gd name="T103" fmla="*/ 365 h 374"/>
                <a:gd name="T104" fmla="*/ 168 w 310"/>
                <a:gd name="T105" fmla="*/ 346 h 374"/>
                <a:gd name="T106" fmla="*/ 179 w 310"/>
                <a:gd name="T107" fmla="*/ 350 h 374"/>
                <a:gd name="T108" fmla="*/ 183 w 310"/>
                <a:gd name="T109" fmla="*/ 336 h 374"/>
                <a:gd name="T110" fmla="*/ 209 w 310"/>
                <a:gd name="T111" fmla="*/ 326 h 374"/>
                <a:gd name="T112" fmla="*/ 221 w 310"/>
                <a:gd name="T113" fmla="*/ 304 h 374"/>
                <a:gd name="T114" fmla="*/ 239 w 310"/>
                <a:gd name="T115" fmla="*/ 299 h 374"/>
                <a:gd name="T116" fmla="*/ 267 w 310"/>
                <a:gd name="T117" fmla="*/ 295 h 374"/>
                <a:gd name="T118" fmla="*/ 289 w 310"/>
                <a:gd name="T119" fmla="*/ 287 h 374"/>
                <a:gd name="T120" fmla="*/ 293 w 310"/>
                <a:gd name="T121" fmla="*/ 274 h 374"/>
                <a:gd name="T122" fmla="*/ 300 w 310"/>
                <a:gd name="T123" fmla="*/ 252 h 374"/>
                <a:gd name="T124" fmla="*/ 310 w 310"/>
                <a:gd name="T125" fmla="*/ 24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374">
                  <a:moveTo>
                    <a:pt x="310" y="246"/>
                  </a:moveTo>
                  <a:lnTo>
                    <a:pt x="310" y="244"/>
                  </a:lnTo>
                  <a:lnTo>
                    <a:pt x="310" y="243"/>
                  </a:lnTo>
                  <a:lnTo>
                    <a:pt x="310" y="240"/>
                  </a:lnTo>
                  <a:lnTo>
                    <a:pt x="301" y="242"/>
                  </a:lnTo>
                  <a:lnTo>
                    <a:pt x="297" y="244"/>
                  </a:lnTo>
                  <a:lnTo>
                    <a:pt x="288" y="242"/>
                  </a:lnTo>
                  <a:lnTo>
                    <a:pt x="277" y="225"/>
                  </a:lnTo>
                  <a:lnTo>
                    <a:pt x="274" y="224"/>
                  </a:lnTo>
                  <a:lnTo>
                    <a:pt x="271" y="221"/>
                  </a:lnTo>
                  <a:lnTo>
                    <a:pt x="270" y="221"/>
                  </a:lnTo>
                  <a:lnTo>
                    <a:pt x="267" y="220"/>
                  </a:lnTo>
                  <a:lnTo>
                    <a:pt x="265" y="221"/>
                  </a:lnTo>
                  <a:lnTo>
                    <a:pt x="261" y="221"/>
                  </a:lnTo>
                  <a:lnTo>
                    <a:pt x="260" y="227"/>
                  </a:lnTo>
                  <a:lnTo>
                    <a:pt x="252" y="231"/>
                  </a:lnTo>
                  <a:lnTo>
                    <a:pt x="248" y="231"/>
                  </a:lnTo>
                  <a:lnTo>
                    <a:pt x="242" y="226"/>
                  </a:lnTo>
                  <a:lnTo>
                    <a:pt x="242" y="226"/>
                  </a:lnTo>
                  <a:lnTo>
                    <a:pt x="242" y="226"/>
                  </a:lnTo>
                  <a:lnTo>
                    <a:pt x="240" y="218"/>
                  </a:lnTo>
                  <a:lnTo>
                    <a:pt x="240" y="216"/>
                  </a:lnTo>
                  <a:lnTo>
                    <a:pt x="242" y="212"/>
                  </a:lnTo>
                  <a:lnTo>
                    <a:pt x="235" y="205"/>
                  </a:lnTo>
                  <a:lnTo>
                    <a:pt x="233" y="204"/>
                  </a:lnTo>
                  <a:lnTo>
                    <a:pt x="226" y="202"/>
                  </a:lnTo>
                  <a:lnTo>
                    <a:pt x="226" y="202"/>
                  </a:lnTo>
                  <a:lnTo>
                    <a:pt x="226" y="202"/>
                  </a:lnTo>
                  <a:lnTo>
                    <a:pt x="223" y="191"/>
                  </a:lnTo>
                  <a:lnTo>
                    <a:pt x="225" y="190"/>
                  </a:lnTo>
                  <a:lnTo>
                    <a:pt x="222" y="182"/>
                  </a:lnTo>
                  <a:lnTo>
                    <a:pt x="222" y="176"/>
                  </a:lnTo>
                  <a:lnTo>
                    <a:pt x="225" y="173"/>
                  </a:lnTo>
                  <a:lnTo>
                    <a:pt x="225" y="172"/>
                  </a:lnTo>
                  <a:lnTo>
                    <a:pt x="222" y="169"/>
                  </a:lnTo>
                  <a:lnTo>
                    <a:pt x="221" y="163"/>
                  </a:lnTo>
                  <a:lnTo>
                    <a:pt x="223" y="156"/>
                  </a:lnTo>
                  <a:lnTo>
                    <a:pt x="222" y="155"/>
                  </a:lnTo>
                  <a:lnTo>
                    <a:pt x="222" y="155"/>
                  </a:lnTo>
                  <a:lnTo>
                    <a:pt x="222" y="155"/>
                  </a:lnTo>
                  <a:lnTo>
                    <a:pt x="221" y="151"/>
                  </a:lnTo>
                  <a:lnTo>
                    <a:pt x="220" y="151"/>
                  </a:lnTo>
                  <a:lnTo>
                    <a:pt x="212" y="148"/>
                  </a:lnTo>
                  <a:lnTo>
                    <a:pt x="212" y="148"/>
                  </a:lnTo>
                  <a:lnTo>
                    <a:pt x="212" y="148"/>
                  </a:lnTo>
                  <a:lnTo>
                    <a:pt x="208" y="141"/>
                  </a:lnTo>
                  <a:lnTo>
                    <a:pt x="211" y="132"/>
                  </a:lnTo>
                  <a:lnTo>
                    <a:pt x="214" y="129"/>
                  </a:lnTo>
                  <a:lnTo>
                    <a:pt x="216" y="125"/>
                  </a:lnTo>
                  <a:lnTo>
                    <a:pt x="216" y="123"/>
                  </a:lnTo>
                  <a:lnTo>
                    <a:pt x="212" y="121"/>
                  </a:lnTo>
                  <a:lnTo>
                    <a:pt x="212" y="121"/>
                  </a:lnTo>
                  <a:lnTo>
                    <a:pt x="212" y="121"/>
                  </a:lnTo>
                  <a:lnTo>
                    <a:pt x="208" y="116"/>
                  </a:lnTo>
                  <a:lnTo>
                    <a:pt x="205" y="106"/>
                  </a:lnTo>
                  <a:lnTo>
                    <a:pt x="207" y="104"/>
                  </a:lnTo>
                  <a:lnTo>
                    <a:pt x="203" y="102"/>
                  </a:lnTo>
                  <a:lnTo>
                    <a:pt x="199" y="98"/>
                  </a:lnTo>
                  <a:lnTo>
                    <a:pt x="200" y="89"/>
                  </a:lnTo>
                  <a:lnTo>
                    <a:pt x="200" y="89"/>
                  </a:lnTo>
                  <a:lnTo>
                    <a:pt x="199" y="80"/>
                  </a:lnTo>
                  <a:lnTo>
                    <a:pt x="198" y="79"/>
                  </a:lnTo>
                  <a:lnTo>
                    <a:pt x="195" y="76"/>
                  </a:lnTo>
                  <a:lnTo>
                    <a:pt x="194" y="72"/>
                  </a:lnTo>
                  <a:lnTo>
                    <a:pt x="191" y="71"/>
                  </a:lnTo>
                  <a:lnTo>
                    <a:pt x="189" y="66"/>
                  </a:lnTo>
                  <a:lnTo>
                    <a:pt x="189" y="63"/>
                  </a:lnTo>
                  <a:lnTo>
                    <a:pt x="189" y="62"/>
                  </a:lnTo>
                  <a:lnTo>
                    <a:pt x="191" y="53"/>
                  </a:lnTo>
                  <a:lnTo>
                    <a:pt x="194" y="50"/>
                  </a:lnTo>
                  <a:lnTo>
                    <a:pt x="192" y="49"/>
                  </a:lnTo>
                  <a:lnTo>
                    <a:pt x="194" y="46"/>
                  </a:lnTo>
                  <a:lnTo>
                    <a:pt x="192" y="45"/>
                  </a:lnTo>
                  <a:lnTo>
                    <a:pt x="191" y="50"/>
                  </a:lnTo>
                  <a:lnTo>
                    <a:pt x="182" y="54"/>
                  </a:lnTo>
                  <a:lnTo>
                    <a:pt x="181" y="54"/>
                  </a:lnTo>
                  <a:lnTo>
                    <a:pt x="181" y="54"/>
                  </a:lnTo>
                  <a:lnTo>
                    <a:pt x="177" y="51"/>
                  </a:lnTo>
                  <a:lnTo>
                    <a:pt x="173" y="51"/>
                  </a:lnTo>
                  <a:lnTo>
                    <a:pt x="169" y="55"/>
                  </a:lnTo>
                  <a:lnTo>
                    <a:pt x="169" y="55"/>
                  </a:lnTo>
                  <a:lnTo>
                    <a:pt x="169" y="55"/>
                  </a:lnTo>
                  <a:lnTo>
                    <a:pt x="164" y="51"/>
                  </a:lnTo>
                  <a:lnTo>
                    <a:pt x="161" y="54"/>
                  </a:lnTo>
                  <a:lnTo>
                    <a:pt x="161" y="54"/>
                  </a:lnTo>
                  <a:lnTo>
                    <a:pt x="161" y="54"/>
                  </a:lnTo>
                  <a:lnTo>
                    <a:pt x="150" y="46"/>
                  </a:lnTo>
                  <a:lnTo>
                    <a:pt x="141" y="35"/>
                  </a:lnTo>
                  <a:lnTo>
                    <a:pt x="136" y="28"/>
                  </a:lnTo>
                  <a:lnTo>
                    <a:pt x="133" y="24"/>
                  </a:lnTo>
                  <a:lnTo>
                    <a:pt x="129" y="26"/>
                  </a:lnTo>
                  <a:lnTo>
                    <a:pt x="129" y="26"/>
                  </a:lnTo>
                  <a:lnTo>
                    <a:pt x="129" y="26"/>
                  </a:lnTo>
                  <a:lnTo>
                    <a:pt x="126" y="26"/>
                  </a:lnTo>
                  <a:lnTo>
                    <a:pt x="121" y="24"/>
                  </a:lnTo>
                  <a:lnTo>
                    <a:pt x="119" y="22"/>
                  </a:lnTo>
                  <a:lnTo>
                    <a:pt x="119" y="24"/>
                  </a:lnTo>
                  <a:lnTo>
                    <a:pt x="112" y="27"/>
                  </a:lnTo>
                  <a:lnTo>
                    <a:pt x="112" y="27"/>
                  </a:lnTo>
                  <a:lnTo>
                    <a:pt x="112" y="27"/>
                  </a:lnTo>
                  <a:lnTo>
                    <a:pt x="107" y="27"/>
                  </a:lnTo>
                  <a:lnTo>
                    <a:pt x="104" y="23"/>
                  </a:lnTo>
                  <a:lnTo>
                    <a:pt x="104" y="23"/>
                  </a:lnTo>
                  <a:lnTo>
                    <a:pt x="104" y="22"/>
                  </a:lnTo>
                  <a:lnTo>
                    <a:pt x="98" y="23"/>
                  </a:lnTo>
                  <a:lnTo>
                    <a:pt x="97" y="23"/>
                  </a:lnTo>
                  <a:lnTo>
                    <a:pt x="97" y="23"/>
                  </a:lnTo>
                  <a:lnTo>
                    <a:pt x="92" y="22"/>
                  </a:lnTo>
                  <a:lnTo>
                    <a:pt x="89" y="19"/>
                  </a:lnTo>
                  <a:lnTo>
                    <a:pt x="85" y="14"/>
                  </a:lnTo>
                  <a:lnTo>
                    <a:pt x="84" y="7"/>
                  </a:lnTo>
                  <a:lnTo>
                    <a:pt x="86" y="2"/>
                  </a:lnTo>
                  <a:lnTo>
                    <a:pt x="88" y="2"/>
                  </a:lnTo>
                  <a:lnTo>
                    <a:pt x="86" y="1"/>
                  </a:lnTo>
                  <a:lnTo>
                    <a:pt x="86" y="2"/>
                  </a:lnTo>
                  <a:lnTo>
                    <a:pt x="86" y="2"/>
                  </a:lnTo>
                  <a:lnTo>
                    <a:pt x="86" y="2"/>
                  </a:lnTo>
                  <a:lnTo>
                    <a:pt x="70" y="2"/>
                  </a:lnTo>
                  <a:lnTo>
                    <a:pt x="67" y="0"/>
                  </a:lnTo>
                  <a:lnTo>
                    <a:pt x="63" y="6"/>
                  </a:lnTo>
                  <a:lnTo>
                    <a:pt x="59" y="18"/>
                  </a:lnTo>
                  <a:lnTo>
                    <a:pt x="49" y="22"/>
                  </a:lnTo>
                  <a:lnTo>
                    <a:pt x="51" y="23"/>
                  </a:lnTo>
                  <a:lnTo>
                    <a:pt x="55" y="27"/>
                  </a:lnTo>
                  <a:lnTo>
                    <a:pt x="57" y="31"/>
                  </a:lnTo>
                  <a:lnTo>
                    <a:pt x="57" y="33"/>
                  </a:lnTo>
                  <a:lnTo>
                    <a:pt x="50" y="40"/>
                  </a:lnTo>
                  <a:lnTo>
                    <a:pt x="50" y="40"/>
                  </a:lnTo>
                  <a:lnTo>
                    <a:pt x="50" y="40"/>
                  </a:lnTo>
                  <a:lnTo>
                    <a:pt x="49" y="40"/>
                  </a:lnTo>
                  <a:lnTo>
                    <a:pt x="45" y="44"/>
                  </a:lnTo>
                  <a:lnTo>
                    <a:pt x="44" y="46"/>
                  </a:lnTo>
                  <a:lnTo>
                    <a:pt x="38" y="50"/>
                  </a:lnTo>
                  <a:lnTo>
                    <a:pt x="37" y="50"/>
                  </a:lnTo>
                  <a:lnTo>
                    <a:pt x="37" y="50"/>
                  </a:lnTo>
                  <a:lnTo>
                    <a:pt x="36" y="50"/>
                  </a:lnTo>
                  <a:lnTo>
                    <a:pt x="40" y="55"/>
                  </a:lnTo>
                  <a:lnTo>
                    <a:pt x="40" y="59"/>
                  </a:lnTo>
                  <a:lnTo>
                    <a:pt x="46" y="62"/>
                  </a:lnTo>
                  <a:lnTo>
                    <a:pt x="54" y="71"/>
                  </a:lnTo>
                  <a:lnTo>
                    <a:pt x="55" y="76"/>
                  </a:lnTo>
                  <a:lnTo>
                    <a:pt x="54" y="84"/>
                  </a:lnTo>
                  <a:lnTo>
                    <a:pt x="54" y="85"/>
                  </a:lnTo>
                  <a:lnTo>
                    <a:pt x="54" y="82"/>
                  </a:lnTo>
                  <a:lnTo>
                    <a:pt x="57" y="80"/>
                  </a:lnTo>
                  <a:lnTo>
                    <a:pt x="57" y="80"/>
                  </a:lnTo>
                  <a:lnTo>
                    <a:pt x="57" y="80"/>
                  </a:lnTo>
                  <a:lnTo>
                    <a:pt x="67" y="79"/>
                  </a:lnTo>
                  <a:lnTo>
                    <a:pt x="73" y="85"/>
                  </a:lnTo>
                  <a:lnTo>
                    <a:pt x="75" y="95"/>
                  </a:lnTo>
                  <a:lnTo>
                    <a:pt x="71" y="99"/>
                  </a:lnTo>
                  <a:lnTo>
                    <a:pt x="68" y="101"/>
                  </a:lnTo>
                  <a:lnTo>
                    <a:pt x="68" y="101"/>
                  </a:lnTo>
                  <a:lnTo>
                    <a:pt x="54" y="107"/>
                  </a:lnTo>
                  <a:lnTo>
                    <a:pt x="49" y="110"/>
                  </a:lnTo>
                  <a:lnTo>
                    <a:pt x="42" y="114"/>
                  </a:lnTo>
                  <a:lnTo>
                    <a:pt x="41" y="114"/>
                  </a:lnTo>
                  <a:lnTo>
                    <a:pt x="41" y="114"/>
                  </a:lnTo>
                  <a:lnTo>
                    <a:pt x="35" y="115"/>
                  </a:lnTo>
                  <a:lnTo>
                    <a:pt x="32" y="114"/>
                  </a:lnTo>
                  <a:lnTo>
                    <a:pt x="27" y="126"/>
                  </a:lnTo>
                  <a:lnTo>
                    <a:pt x="22" y="132"/>
                  </a:lnTo>
                  <a:lnTo>
                    <a:pt x="16" y="132"/>
                  </a:lnTo>
                  <a:lnTo>
                    <a:pt x="10" y="136"/>
                  </a:lnTo>
                  <a:lnTo>
                    <a:pt x="4" y="141"/>
                  </a:lnTo>
                  <a:lnTo>
                    <a:pt x="2" y="145"/>
                  </a:lnTo>
                  <a:lnTo>
                    <a:pt x="5" y="154"/>
                  </a:lnTo>
                  <a:lnTo>
                    <a:pt x="5" y="156"/>
                  </a:lnTo>
                  <a:lnTo>
                    <a:pt x="7" y="156"/>
                  </a:lnTo>
                  <a:lnTo>
                    <a:pt x="7" y="156"/>
                  </a:lnTo>
                  <a:lnTo>
                    <a:pt x="7" y="156"/>
                  </a:lnTo>
                  <a:lnTo>
                    <a:pt x="15" y="160"/>
                  </a:lnTo>
                  <a:lnTo>
                    <a:pt x="18" y="168"/>
                  </a:lnTo>
                  <a:lnTo>
                    <a:pt x="15" y="178"/>
                  </a:lnTo>
                  <a:lnTo>
                    <a:pt x="14" y="182"/>
                  </a:lnTo>
                  <a:lnTo>
                    <a:pt x="10" y="191"/>
                  </a:lnTo>
                  <a:lnTo>
                    <a:pt x="10" y="202"/>
                  </a:lnTo>
                  <a:lnTo>
                    <a:pt x="10" y="204"/>
                  </a:lnTo>
                  <a:lnTo>
                    <a:pt x="7" y="209"/>
                  </a:lnTo>
                  <a:lnTo>
                    <a:pt x="10" y="212"/>
                  </a:lnTo>
                  <a:lnTo>
                    <a:pt x="11" y="216"/>
                  </a:lnTo>
                  <a:lnTo>
                    <a:pt x="13" y="218"/>
                  </a:lnTo>
                  <a:lnTo>
                    <a:pt x="13" y="226"/>
                  </a:lnTo>
                  <a:lnTo>
                    <a:pt x="5" y="233"/>
                  </a:lnTo>
                  <a:lnTo>
                    <a:pt x="5" y="233"/>
                  </a:lnTo>
                  <a:lnTo>
                    <a:pt x="4" y="233"/>
                  </a:lnTo>
                  <a:lnTo>
                    <a:pt x="2" y="233"/>
                  </a:lnTo>
                  <a:lnTo>
                    <a:pt x="0" y="235"/>
                  </a:lnTo>
                  <a:lnTo>
                    <a:pt x="0" y="235"/>
                  </a:lnTo>
                  <a:lnTo>
                    <a:pt x="0" y="235"/>
                  </a:lnTo>
                  <a:lnTo>
                    <a:pt x="5" y="248"/>
                  </a:lnTo>
                  <a:lnTo>
                    <a:pt x="14" y="252"/>
                  </a:lnTo>
                  <a:lnTo>
                    <a:pt x="18" y="258"/>
                  </a:lnTo>
                  <a:lnTo>
                    <a:pt x="18" y="261"/>
                  </a:lnTo>
                  <a:lnTo>
                    <a:pt x="18" y="264"/>
                  </a:lnTo>
                  <a:lnTo>
                    <a:pt x="15" y="270"/>
                  </a:lnTo>
                  <a:lnTo>
                    <a:pt x="14" y="271"/>
                  </a:lnTo>
                  <a:lnTo>
                    <a:pt x="10" y="275"/>
                  </a:lnTo>
                  <a:lnTo>
                    <a:pt x="10" y="275"/>
                  </a:lnTo>
                  <a:lnTo>
                    <a:pt x="7" y="277"/>
                  </a:lnTo>
                  <a:lnTo>
                    <a:pt x="7" y="277"/>
                  </a:lnTo>
                  <a:lnTo>
                    <a:pt x="9" y="279"/>
                  </a:lnTo>
                  <a:lnTo>
                    <a:pt x="20" y="284"/>
                  </a:lnTo>
                  <a:lnTo>
                    <a:pt x="23" y="286"/>
                  </a:lnTo>
                  <a:lnTo>
                    <a:pt x="26" y="288"/>
                  </a:lnTo>
                  <a:lnTo>
                    <a:pt x="26" y="288"/>
                  </a:lnTo>
                  <a:lnTo>
                    <a:pt x="32" y="286"/>
                  </a:lnTo>
                  <a:lnTo>
                    <a:pt x="36" y="284"/>
                  </a:lnTo>
                  <a:lnTo>
                    <a:pt x="37" y="284"/>
                  </a:lnTo>
                  <a:lnTo>
                    <a:pt x="45" y="286"/>
                  </a:lnTo>
                  <a:lnTo>
                    <a:pt x="46" y="286"/>
                  </a:lnTo>
                  <a:lnTo>
                    <a:pt x="46" y="283"/>
                  </a:lnTo>
                  <a:lnTo>
                    <a:pt x="46" y="283"/>
                  </a:lnTo>
                  <a:lnTo>
                    <a:pt x="55" y="280"/>
                  </a:lnTo>
                  <a:lnTo>
                    <a:pt x="64" y="284"/>
                  </a:lnTo>
                  <a:lnTo>
                    <a:pt x="67" y="286"/>
                  </a:lnTo>
                  <a:lnTo>
                    <a:pt x="72" y="291"/>
                  </a:lnTo>
                  <a:lnTo>
                    <a:pt x="73" y="293"/>
                  </a:lnTo>
                  <a:lnTo>
                    <a:pt x="77" y="295"/>
                  </a:lnTo>
                  <a:lnTo>
                    <a:pt x="79" y="306"/>
                  </a:lnTo>
                  <a:lnTo>
                    <a:pt x="80" y="308"/>
                  </a:lnTo>
                  <a:lnTo>
                    <a:pt x="80" y="315"/>
                  </a:lnTo>
                  <a:lnTo>
                    <a:pt x="82" y="318"/>
                  </a:lnTo>
                  <a:lnTo>
                    <a:pt x="82" y="318"/>
                  </a:lnTo>
                  <a:lnTo>
                    <a:pt x="88" y="324"/>
                  </a:lnTo>
                  <a:lnTo>
                    <a:pt x="88" y="328"/>
                  </a:lnTo>
                  <a:lnTo>
                    <a:pt x="88" y="331"/>
                  </a:lnTo>
                  <a:lnTo>
                    <a:pt x="89" y="334"/>
                  </a:lnTo>
                  <a:lnTo>
                    <a:pt x="89" y="335"/>
                  </a:lnTo>
                  <a:lnTo>
                    <a:pt x="89" y="335"/>
                  </a:lnTo>
                  <a:lnTo>
                    <a:pt x="90" y="336"/>
                  </a:lnTo>
                  <a:lnTo>
                    <a:pt x="93" y="339"/>
                  </a:lnTo>
                  <a:lnTo>
                    <a:pt x="93" y="339"/>
                  </a:lnTo>
                  <a:lnTo>
                    <a:pt x="95" y="339"/>
                  </a:lnTo>
                  <a:lnTo>
                    <a:pt x="102" y="341"/>
                  </a:lnTo>
                  <a:lnTo>
                    <a:pt x="102" y="341"/>
                  </a:lnTo>
                  <a:lnTo>
                    <a:pt x="102" y="341"/>
                  </a:lnTo>
                  <a:lnTo>
                    <a:pt x="104" y="339"/>
                  </a:lnTo>
                  <a:lnTo>
                    <a:pt x="106" y="340"/>
                  </a:lnTo>
                  <a:lnTo>
                    <a:pt x="108" y="337"/>
                  </a:lnTo>
                  <a:lnTo>
                    <a:pt x="111" y="336"/>
                  </a:lnTo>
                  <a:lnTo>
                    <a:pt x="111" y="336"/>
                  </a:lnTo>
                  <a:lnTo>
                    <a:pt x="117" y="339"/>
                  </a:lnTo>
                  <a:lnTo>
                    <a:pt x="120" y="341"/>
                  </a:lnTo>
                  <a:lnTo>
                    <a:pt x="123" y="344"/>
                  </a:lnTo>
                  <a:lnTo>
                    <a:pt x="123" y="350"/>
                  </a:lnTo>
                  <a:lnTo>
                    <a:pt x="124" y="352"/>
                  </a:lnTo>
                  <a:lnTo>
                    <a:pt x="124" y="354"/>
                  </a:lnTo>
                  <a:lnTo>
                    <a:pt x="121" y="359"/>
                  </a:lnTo>
                  <a:lnTo>
                    <a:pt x="124" y="359"/>
                  </a:lnTo>
                  <a:lnTo>
                    <a:pt x="126" y="359"/>
                  </a:lnTo>
                  <a:lnTo>
                    <a:pt x="134" y="367"/>
                  </a:lnTo>
                  <a:lnTo>
                    <a:pt x="134" y="367"/>
                  </a:lnTo>
                  <a:lnTo>
                    <a:pt x="136" y="367"/>
                  </a:lnTo>
                  <a:lnTo>
                    <a:pt x="145" y="374"/>
                  </a:lnTo>
                  <a:lnTo>
                    <a:pt x="150" y="371"/>
                  </a:lnTo>
                  <a:lnTo>
                    <a:pt x="155" y="368"/>
                  </a:lnTo>
                  <a:lnTo>
                    <a:pt x="155" y="368"/>
                  </a:lnTo>
                  <a:lnTo>
                    <a:pt x="155" y="368"/>
                  </a:lnTo>
                  <a:lnTo>
                    <a:pt x="155" y="365"/>
                  </a:lnTo>
                  <a:lnTo>
                    <a:pt x="156" y="358"/>
                  </a:lnTo>
                  <a:lnTo>
                    <a:pt x="156" y="357"/>
                  </a:lnTo>
                  <a:lnTo>
                    <a:pt x="161" y="348"/>
                  </a:lnTo>
                  <a:lnTo>
                    <a:pt x="161" y="348"/>
                  </a:lnTo>
                  <a:lnTo>
                    <a:pt x="168" y="346"/>
                  </a:lnTo>
                  <a:lnTo>
                    <a:pt x="176" y="350"/>
                  </a:lnTo>
                  <a:lnTo>
                    <a:pt x="177" y="353"/>
                  </a:lnTo>
                  <a:lnTo>
                    <a:pt x="178" y="352"/>
                  </a:lnTo>
                  <a:lnTo>
                    <a:pt x="178" y="352"/>
                  </a:lnTo>
                  <a:lnTo>
                    <a:pt x="179" y="350"/>
                  </a:lnTo>
                  <a:lnTo>
                    <a:pt x="179" y="350"/>
                  </a:lnTo>
                  <a:lnTo>
                    <a:pt x="182" y="349"/>
                  </a:lnTo>
                  <a:lnTo>
                    <a:pt x="182" y="349"/>
                  </a:lnTo>
                  <a:lnTo>
                    <a:pt x="181" y="348"/>
                  </a:lnTo>
                  <a:lnTo>
                    <a:pt x="183" y="336"/>
                  </a:lnTo>
                  <a:lnTo>
                    <a:pt x="183" y="336"/>
                  </a:lnTo>
                  <a:lnTo>
                    <a:pt x="191" y="334"/>
                  </a:lnTo>
                  <a:lnTo>
                    <a:pt x="194" y="332"/>
                  </a:lnTo>
                  <a:lnTo>
                    <a:pt x="200" y="326"/>
                  </a:lnTo>
                  <a:lnTo>
                    <a:pt x="209" y="326"/>
                  </a:lnTo>
                  <a:lnTo>
                    <a:pt x="218" y="318"/>
                  </a:lnTo>
                  <a:lnTo>
                    <a:pt x="221" y="318"/>
                  </a:lnTo>
                  <a:lnTo>
                    <a:pt x="221" y="318"/>
                  </a:lnTo>
                  <a:lnTo>
                    <a:pt x="220" y="310"/>
                  </a:lnTo>
                  <a:lnTo>
                    <a:pt x="221" y="304"/>
                  </a:lnTo>
                  <a:lnTo>
                    <a:pt x="221" y="304"/>
                  </a:lnTo>
                  <a:lnTo>
                    <a:pt x="225" y="301"/>
                  </a:lnTo>
                  <a:lnTo>
                    <a:pt x="233" y="300"/>
                  </a:lnTo>
                  <a:lnTo>
                    <a:pt x="236" y="301"/>
                  </a:lnTo>
                  <a:lnTo>
                    <a:pt x="239" y="299"/>
                  </a:lnTo>
                  <a:lnTo>
                    <a:pt x="243" y="297"/>
                  </a:lnTo>
                  <a:lnTo>
                    <a:pt x="255" y="297"/>
                  </a:lnTo>
                  <a:lnTo>
                    <a:pt x="261" y="292"/>
                  </a:lnTo>
                  <a:lnTo>
                    <a:pt x="262" y="292"/>
                  </a:lnTo>
                  <a:lnTo>
                    <a:pt x="267" y="295"/>
                  </a:lnTo>
                  <a:lnTo>
                    <a:pt x="269" y="296"/>
                  </a:lnTo>
                  <a:lnTo>
                    <a:pt x="270" y="296"/>
                  </a:lnTo>
                  <a:lnTo>
                    <a:pt x="275" y="293"/>
                  </a:lnTo>
                  <a:lnTo>
                    <a:pt x="280" y="287"/>
                  </a:lnTo>
                  <a:lnTo>
                    <a:pt x="289" y="287"/>
                  </a:lnTo>
                  <a:lnTo>
                    <a:pt x="291" y="284"/>
                  </a:lnTo>
                  <a:lnTo>
                    <a:pt x="291" y="284"/>
                  </a:lnTo>
                  <a:lnTo>
                    <a:pt x="291" y="278"/>
                  </a:lnTo>
                  <a:lnTo>
                    <a:pt x="291" y="278"/>
                  </a:lnTo>
                  <a:lnTo>
                    <a:pt x="293" y="274"/>
                  </a:lnTo>
                  <a:lnTo>
                    <a:pt x="293" y="273"/>
                  </a:lnTo>
                  <a:lnTo>
                    <a:pt x="293" y="269"/>
                  </a:lnTo>
                  <a:lnTo>
                    <a:pt x="293" y="265"/>
                  </a:lnTo>
                  <a:lnTo>
                    <a:pt x="296" y="260"/>
                  </a:lnTo>
                  <a:lnTo>
                    <a:pt x="300" y="252"/>
                  </a:lnTo>
                  <a:lnTo>
                    <a:pt x="308" y="251"/>
                  </a:lnTo>
                  <a:lnTo>
                    <a:pt x="309" y="248"/>
                  </a:lnTo>
                  <a:lnTo>
                    <a:pt x="310" y="248"/>
                  </a:lnTo>
                  <a:lnTo>
                    <a:pt x="309" y="246"/>
                  </a:lnTo>
                  <a:lnTo>
                    <a:pt x="310" y="246"/>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59">
              <a:extLst>
                <a:ext uri="{FF2B5EF4-FFF2-40B4-BE49-F238E27FC236}">
                  <a16:creationId xmlns:a16="http://schemas.microsoft.com/office/drawing/2014/main" id="{841DFEE8-12FB-4933-B98F-8A419F6412DD}"/>
                </a:ext>
              </a:extLst>
            </p:cNvPr>
            <p:cNvSpPr>
              <a:spLocks noEditPoints="1"/>
            </p:cNvSpPr>
            <p:nvPr/>
          </p:nvSpPr>
          <p:spPr bwMode="auto">
            <a:xfrm>
              <a:off x="2562918" y="2871262"/>
              <a:ext cx="954380" cy="800040"/>
            </a:xfrm>
            <a:custGeom>
              <a:avLst/>
              <a:gdLst>
                <a:gd name="T0" fmla="*/ 598 w 602"/>
                <a:gd name="T1" fmla="*/ 385 h 504"/>
                <a:gd name="T2" fmla="*/ 583 w 602"/>
                <a:gd name="T3" fmla="*/ 363 h 504"/>
                <a:gd name="T4" fmla="*/ 558 w 602"/>
                <a:gd name="T5" fmla="*/ 349 h 504"/>
                <a:gd name="T6" fmla="*/ 523 w 602"/>
                <a:gd name="T7" fmla="*/ 331 h 504"/>
                <a:gd name="T8" fmla="*/ 499 w 602"/>
                <a:gd name="T9" fmla="*/ 345 h 504"/>
                <a:gd name="T10" fmla="*/ 458 w 602"/>
                <a:gd name="T11" fmla="*/ 324 h 504"/>
                <a:gd name="T12" fmla="*/ 448 w 602"/>
                <a:gd name="T13" fmla="*/ 292 h 504"/>
                <a:gd name="T14" fmla="*/ 433 w 602"/>
                <a:gd name="T15" fmla="*/ 282 h 504"/>
                <a:gd name="T16" fmla="*/ 386 w 602"/>
                <a:gd name="T17" fmla="*/ 265 h 504"/>
                <a:gd name="T18" fmla="*/ 365 w 602"/>
                <a:gd name="T19" fmla="*/ 249 h 504"/>
                <a:gd name="T20" fmla="*/ 376 w 602"/>
                <a:gd name="T21" fmla="*/ 212 h 504"/>
                <a:gd name="T22" fmla="*/ 423 w 602"/>
                <a:gd name="T23" fmla="*/ 212 h 504"/>
                <a:gd name="T24" fmla="*/ 439 w 602"/>
                <a:gd name="T25" fmla="*/ 198 h 504"/>
                <a:gd name="T26" fmla="*/ 414 w 602"/>
                <a:gd name="T27" fmla="*/ 173 h 504"/>
                <a:gd name="T28" fmla="*/ 401 w 602"/>
                <a:gd name="T29" fmla="*/ 136 h 504"/>
                <a:gd name="T30" fmla="*/ 398 w 602"/>
                <a:gd name="T31" fmla="*/ 104 h 504"/>
                <a:gd name="T32" fmla="*/ 397 w 602"/>
                <a:gd name="T33" fmla="*/ 88 h 504"/>
                <a:gd name="T34" fmla="*/ 436 w 602"/>
                <a:gd name="T35" fmla="*/ 68 h 504"/>
                <a:gd name="T36" fmla="*/ 453 w 602"/>
                <a:gd name="T37" fmla="*/ 59 h 504"/>
                <a:gd name="T38" fmla="*/ 431 w 602"/>
                <a:gd name="T39" fmla="*/ 33 h 504"/>
                <a:gd name="T40" fmla="*/ 414 w 602"/>
                <a:gd name="T41" fmla="*/ 48 h 504"/>
                <a:gd name="T42" fmla="*/ 391 w 602"/>
                <a:gd name="T43" fmla="*/ 64 h 504"/>
                <a:gd name="T44" fmla="*/ 345 w 602"/>
                <a:gd name="T45" fmla="*/ 79 h 504"/>
                <a:gd name="T46" fmla="*/ 325 w 602"/>
                <a:gd name="T47" fmla="*/ 97 h 504"/>
                <a:gd name="T48" fmla="*/ 304 w 602"/>
                <a:gd name="T49" fmla="*/ 119 h 504"/>
                <a:gd name="T50" fmla="*/ 278 w 602"/>
                <a:gd name="T51" fmla="*/ 125 h 504"/>
                <a:gd name="T52" fmla="*/ 273 w 602"/>
                <a:gd name="T53" fmla="*/ 138 h 504"/>
                <a:gd name="T54" fmla="*/ 245 w 602"/>
                <a:gd name="T55" fmla="*/ 148 h 504"/>
                <a:gd name="T56" fmla="*/ 235 w 602"/>
                <a:gd name="T57" fmla="*/ 141 h 504"/>
                <a:gd name="T58" fmla="*/ 219 w 602"/>
                <a:gd name="T59" fmla="*/ 111 h 504"/>
                <a:gd name="T60" fmla="*/ 198 w 602"/>
                <a:gd name="T61" fmla="*/ 112 h 504"/>
                <a:gd name="T62" fmla="*/ 182 w 602"/>
                <a:gd name="T63" fmla="*/ 94 h 504"/>
                <a:gd name="T64" fmla="*/ 173 w 602"/>
                <a:gd name="T65" fmla="*/ 63 h 504"/>
                <a:gd name="T66" fmla="*/ 155 w 602"/>
                <a:gd name="T67" fmla="*/ 57 h 504"/>
                <a:gd name="T68" fmla="*/ 109 w 602"/>
                <a:gd name="T69" fmla="*/ 49 h 504"/>
                <a:gd name="T70" fmla="*/ 111 w 602"/>
                <a:gd name="T71" fmla="*/ 22 h 504"/>
                <a:gd name="T72" fmla="*/ 85 w 602"/>
                <a:gd name="T73" fmla="*/ 7 h 504"/>
                <a:gd name="T74" fmla="*/ 87 w 602"/>
                <a:gd name="T75" fmla="*/ 27 h 504"/>
                <a:gd name="T76" fmla="*/ 85 w 602"/>
                <a:gd name="T77" fmla="*/ 54 h 504"/>
                <a:gd name="T78" fmla="*/ 61 w 602"/>
                <a:gd name="T79" fmla="*/ 73 h 504"/>
                <a:gd name="T80" fmla="*/ 40 w 602"/>
                <a:gd name="T81" fmla="*/ 86 h 504"/>
                <a:gd name="T82" fmla="*/ 30 w 602"/>
                <a:gd name="T83" fmla="*/ 95 h 504"/>
                <a:gd name="T84" fmla="*/ 8 w 602"/>
                <a:gd name="T85" fmla="*/ 128 h 504"/>
                <a:gd name="T86" fmla="*/ 43 w 602"/>
                <a:gd name="T87" fmla="*/ 163 h 504"/>
                <a:gd name="T88" fmla="*/ 89 w 602"/>
                <a:gd name="T89" fmla="*/ 243 h 504"/>
                <a:gd name="T90" fmla="*/ 137 w 602"/>
                <a:gd name="T91" fmla="*/ 262 h 504"/>
                <a:gd name="T92" fmla="*/ 175 w 602"/>
                <a:gd name="T93" fmla="*/ 299 h 504"/>
                <a:gd name="T94" fmla="*/ 206 w 602"/>
                <a:gd name="T95" fmla="*/ 348 h 504"/>
                <a:gd name="T96" fmla="*/ 308 w 602"/>
                <a:gd name="T97" fmla="*/ 441 h 504"/>
                <a:gd name="T98" fmla="*/ 379 w 602"/>
                <a:gd name="T99" fmla="*/ 500 h 504"/>
                <a:gd name="T100" fmla="*/ 432 w 602"/>
                <a:gd name="T101" fmla="*/ 477 h 504"/>
                <a:gd name="T102" fmla="*/ 494 w 602"/>
                <a:gd name="T103" fmla="*/ 504 h 504"/>
                <a:gd name="T104" fmla="*/ 545 w 602"/>
                <a:gd name="T105" fmla="*/ 498 h 504"/>
                <a:gd name="T106" fmla="*/ 560 w 602"/>
                <a:gd name="T107" fmla="*/ 482 h 504"/>
                <a:gd name="T108" fmla="*/ 564 w 602"/>
                <a:gd name="T109" fmla="*/ 449 h 504"/>
                <a:gd name="T110" fmla="*/ 591 w 602"/>
                <a:gd name="T111" fmla="*/ 427 h 504"/>
                <a:gd name="T112" fmla="*/ 594 w 602"/>
                <a:gd name="T113" fmla="*/ 416 h 504"/>
                <a:gd name="T114" fmla="*/ 229 w 602"/>
                <a:gd name="T115" fmla="*/ 293 h 504"/>
                <a:gd name="T116" fmla="*/ 242 w 602"/>
                <a:gd name="T117" fmla="*/ 293 h 504"/>
                <a:gd name="T118" fmla="*/ 276 w 602"/>
                <a:gd name="T119" fmla="*/ 345 h 504"/>
                <a:gd name="T120" fmla="*/ 285 w 602"/>
                <a:gd name="T121" fmla="*/ 33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04">
                  <a:moveTo>
                    <a:pt x="602" y="405"/>
                  </a:moveTo>
                  <a:lnTo>
                    <a:pt x="600" y="403"/>
                  </a:lnTo>
                  <a:lnTo>
                    <a:pt x="598" y="400"/>
                  </a:lnTo>
                  <a:lnTo>
                    <a:pt x="596" y="396"/>
                  </a:lnTo>
                  <a:lnTo>
                    <a:pt x="596" y="396"/>
                  </a:lnTo>
                  <a:lnTo>
                    <a:pt x="598" y="390"/>
                  </a:lnTo>
                  <a:lnTo>
                    <a:pt x="598" y="385"/>
                  </a:lnTo>
                  <a:lnTo>
                    <a:pt x="598" y="385"/>
                  </a:lnTo>
                  <a:lnTo>
                    <a:pt x="596" y="383"/>
                  </a:lnTo>
                  <a:lnTo>
                    <a:pt x="596" y="383"/>
                  </a:lnTo>
                  <a:lnTo>
                    <a:pt x="595" y="379"/>
                  </a:lnTo>
                  <a:lnTo>
                    <a:pt x="595" y="379"/>
                  </a:lnTo>
                  <a:lnTo>
                    <a:pt x="594" y="374"/>
                  </a:lnTo>
                  <a:lnTo>
                    <a:pt x="593" y="372"/>
                  </a:lnTo>
                  <a:lnTo>
                    <a:pt x="585" y="365"/>
                  </a:lnTo>
                  <a:lnTo>
                    <a:pt x="583" y="363"/>
                  </a:lnTo>
                  <a:lnTo>
                    <a:pt x="580" y="357"/>
                  </a:lnTo>
                  <a:lnTo>
                    <a:pt x="580" y="357"/>
                  </a:lnTo>
                  <a:lnTo>
                    <a:pt x="576" y="356"/>
                  </a:lnTo>
                  <a:lnTo>
                    <a:pt x="574" y="353"/>
                  </a:lnTo>
                  <a:lnTo>
                    <a:pt x="571" y="353"/>
                  </a:lnTo>
                  <a:lnTo>
                    <a:pt x="568" y="353"/>
                  </a:lnTo>
                  <a:lnTo>
                    <a:pt x="559" y="350"/>
                  </a:lnTo>
                  <a:lnTo>
                    <a:pt x="558" y="349"/>
                  </a:lnTo>
                  <a:lnTo>
                    <a:pt x="556" y="349"/>
                  </a:lnTo>
                  <a:lnTo>
                    <a:pt x="547" y="348"/>
                  </a:lnTo>
                  <a:lnTo>
                    <a:pt x="542" y="343"/>
                  </a:lnTo>
                  <a:lnTo>
                    <a:pt x="542" y="343"/>
                  </a:lnTo>
                  <a:lnTo>
                    <a:pt x="538" y="339"/>
                  </a:lnTo>
                  <a:lnTo>
                    <a:pt x="536" y="335"/>
                  </a:lnTo>
                  <a:lnTo>
                    <a:pt x="530" y="335"/>
                  </a:lnTo>
                  <a:lnTo>
                    <a:pt x="523" y="331"/>
                  </a:lnTo>
                  <a:lnTo>
                    <a:pt x="523" y="331"/>
                  </a:lnTo>
                  <a:lnTo>
                    <a:pt x="521" y="332"/>
                  </a:lnTo>
                  <a:lnTo>
                    <a:pt x="521" y="334"/>
                  </a:lnTo>
                  <a:lnTo>
                    <a:pt x="510" y="340"/>
                  </a:lnTo>
                  <a:lnTo>
                    <a:pt x="510" y="340"/>
                  </a:lnTo>
                  <a:lnTo>
                    <a:pt x="508" y="341"/>
                  </a:lnTo>
                  <a:lnTo>
                    <a:pt x="508" y="343"/>
                  </a:lnTo>
                  <a:lnTo>
                    <a:pt x="499" y="345"/>
                  </a:lnTo>
                  <a:lnTo>
                    <a:pt x="485" y="339"/>
                  </a:lnTo>
                  <a:lnTo>
                    <a:pt x="484" y="335"/>
                  </a:lnTo>
                  <a:lnTo>
                    <a:pt x="483" y="335"/>
                  </a:lnTo>
                  <a:lnTo>
                    <a:pt x="480" y="330"/>
                  </a:lnTo>
                  <a:lnTo>
                    <a:pt x="476" y="328"/>
                  </a:lnTo>
                  <a:lnTo>
                    <a:pt x="468" y="323"/>
                  </a:lnTo>
                  <a:lnTo>
                    <a:pt x="463" y="321"/>
                  </a:lnTo>
                  <a:lnTo>
                    <a:pt x="458" y="324"/>
                  </a:lnTo>
                  <a:lnTo>
                    <a:pt x="455" y="324"/>
                  </a:lnTo>
                  <a:lnTo>
                    <a:pt x="452" y="323"/>
                  </a:lnTo>
                  <a:lnTo>
                    <a:pt x="449" y="322"/>
                  </a:lnTo>
                  <a:lnTo>
                    <a:pt x="446" y="318"/>
                  </a:lnTo>
                  <a:lnTo>
                    <a:pt x="445" y="312"/>
                  </a:lnTo>
                  <a:lnTo>
                    <a:pt x="444" y="299"/>
                  </a:lnTo>
                  <a:lnTo>
                    <a:pt x="444" y="299"/>
                  </a:lnTo>
                  <a:lnTo>
                    <a:pt x="448" y="292"/>
                  </a:lnTo>
                  <a:lnTo>
                    <a:pt x="448" y="292"/>
                  </a:lnTo>
                  <a:lnTo>
                    <a:pt x="446" y="290"/>
                  </a:lnTo>
                  <a:lnTo>
                    <a:pt x="442" y="290"/>
                  </a:lnTo>
                  <a:lnTo>
                    <a:pt x="437" y="284"/>
                  </a:lnTo>
                  <a:lnTo>
                    <a:pt x="433" y="283"/>
                  </a:lnTo>
                  <a:lnTo>
                    <a:pt x="433" y="283"/>
                  </a:lnTo>
                  <a:lnTo>
                    <a:pt x="433" y="282"/>
                  </a:lnTo>
                  <a:lnTo>
                    <a:pt x="433" y="282"/>
                  </a:lnTo>
                  <a:lnTo>
                    <a:pt x="431" y="282"/>
                  </a:lnTo>
                  <a:lnTo>
                    <a:pt x="428" y="279"/>
                  </a:lnTo>
                  <a:lnTo>
                    <a:pt x="418" y="274"/>
                  </a:lnTo>
                  <a:lnTo>
                    <a:pt x="409" y="270"/>
                  </a:lnTo>
                  <a:lnTo>
                    <a:pt x="393" y="261"/>
                  </a:lnTo>
                  <a:lnTo>
                    <a:pt x="393" y="262"/>
                  </a:lnTo>
                  <a:lnTo>
                    <a:pt x="389" y="264"/>
                  </a:lnTo>
                  <a:lnTo>
                    <a:pt x="386" y="265"/>
                  </a:lnTo>
                  <a:lnTo>
                    <a:pt x="384" y="265"/>
                  </a:lnTo>
                  <a:lnTo>
                    <a:pt x="380" y="264"/>
                  </a:lnTo>
                  <a:lnTo>
                    <a:pt x="371" y="258"/>
                  </a:lnTo>
                  <a:lnTo>
                    <a:pt x="371" y="258"/>
                  </a:lnTo>
                  <a:lnTo>
                    <a:pt x="370" y="255"/>
                  </a:lnTo>
                  <a:lnTo>
                    <a:pt x="369" y="255"/>
                  </a:lnTo>
                  <a:lnTo>
                    <a:pt x="365" y="249"/>
                  </a:lnTo>
                  <a:lnTo>
                    <a:pt x="365" y="249"/>
                  </a:lnTo>
                  <a:lnTo>
                    <a:pt x="364" y="247"/>
                  </a:lnTo>
                  <a:lnTo>
                    <a:pt x="362" y="240"/>
                  </a:lnTo>
                  <a:lnTo>
                    <a:pt x="362" y="230"/>
                  </a:lnTo>
                  <a:lnTo>
                    <a:pt x="364" y="227"/>
                  </a:lnTo>
                  <a:lnTo>
                    <a:pt x="365" y="222"/>
                  </a:lnTo>
                  <a:lnTo>
                    <a:pt x="370" y="217"/>
                  </a:lnTo>
                  <a:lnTo>
                    <a:pt x="370" y="217"/>
                  </a:lnTo>
                  <a:lnTo>
                    <a:pt x="376" y="212"/>
                  </a:lnTo>
                  <a:lnTo>
                    <a:pt x="379" y="207"/>
                  </a:lnTo>
                  <a:lnTo>
                    <a:pt x="378" y="205"/>
                  </a:lnTo>
                  <a:lnTo>
                    <a:pt x="386" y="196"/>
                  </a:lnTo>
                  <a:lnTo>
                    <a:pt x="396" y="199"/>
                  </a:lnTo>
                  <a:lnTo>
                    <a:pt x="398" y="199"/>
                  </a:lnTo>
                  <a:lnTo>
                    <a:pt x="406" y="204"/>
                  </a:lnTo>
                  <a:lnTo>
                    <a:pt x="411" y="204"/>
                  </a:lnTo>
                  <a:lnTo>
                    <a:pt x="423" y="212"/>
                  </a:lnTo>
                  <a:lnTo>
                    <a:pt x="427" y="211"/>
                  </a:lnTo>
                  <a:lnTo>
                    <a:pt x="433" y="212"/>
                  </a:lnTo>
                  <a:lnTo>
                    <a:pt x="437" y="207"/>
                  </a:lnTo>
                  <a:lnTo>
                    <a:pt x="437" y="208"/>
                  </a:lnTo>
                  <a:lnTo>
                    <a:pt x="440" y="203"/>
                  </a:lnTo>
                  <a:lnTo>
                    <a:pt x="442" y="202"/>
                  </a:lnTo>
                  <a:lnTo>
                    <a:pt x="442" y="202"/>
                  </a:lnTo>
                  <a:lnTo>
                    <a:pt x="439" y="198"/>
                  </a:lnTo>
                  <a:lnTo>
                    <a:pt x="439" y="195"/>
                  </a:lnTo>
                  <a:lnTo>
                    <a:pt x="435" y="194"/>
                  </a:lnTo>
                  <a:lnTo>
                    <a:pt x="432" y="192"/>
                  </a:lnTo>
                  <a:lnTo>
                    <a:pt x="426" y="186"/>
                  </a:lnTo>
                  <a:lnTo>
                    <a:pt x="418" y="180"/>
                  </a:lnTo>
                  <a:lnTo>
                    <a:pt x="415" y="177"/>
                  </a:lnTo>
                  <a:lnTo>
                    <a:pt x="415" y="174"/>
                  </a:lnTo>
                  <a:lnTo>
                    <a:pt x="414" y="173"/>
                  </a:lnTo>
                  <a:lnTo>
                    <a:pt x="414" y="173"/>
                  </a:lnTo>
                  <a:lnTo>
                    <a:pt x="413" y="161"/>
                  </a:lnTo>
                  <a:lnTo>
                    <a:pt x="413" y="161"/>
                  </a:lnTo>
                  <a:lnTo>
                    <a:pt x="401" y="155"/>
                  </a:lnTo>
                  <a:lnTo>
                    <a:pt x="396" y="151"/>
                  </a:lnTo>
                  <a:lnTo>
                    <a:pt x="396" y="151"/>
                  </a:lnTo>
                  <a:lnTo>
                    <a:pt x="396" y="139"/>
                  </a:lnTo>
                  <a:lnTo>
                    <a:pt x="401" y="136"/>
                  </a:lnTo>
                  <a:lnTo>
                    <a:pt x="401" y="136"/>
                  </a:lnTo>
                  <a:lnTo>
                    <a:pt x="398" y="136"/>
                  </a:lnTo>
                  <a:lnTo>
                    <a:pt x="388" y="125"/>
                  </a:lnTo>
                  <a:lnTo>
                    <a:pt x="388" y="124"/>
                  </a:lnTo>
                  <a:lnTo>
                    <a:pt x="387" y="115"/>
                  </a:lnTo>
                  <a:lnTo>
                    <a:pt x="392" y="108"/>
                  </a:lnTo>
                  <a:lnTo>
                    <a:pt x="398" y="104"/>
                  </a:lnTo>
                  <a:lnTo>
                    <a:pt x="398" y="104"/>
                  </a:lnTo>
                  <a:lnTo>
                    <a:pt x="398" y="104"/>
                  </a:lnTo>
                  <a:lnTo>
                    <a:pt x="400" y="101"/>
                  </a:lnTo>
                  <a:lnTo>
                    <a:pt x="397" y="98"/>
                  </a:lnTo>
                  <a:lnTo>
                    <a:pt x="395" y="89"/>
                  </a:lnTo>
                  <a:lnTo>
                    <a:pt x="398" y="88"/>
                  </a:lnTo>
                  <a:lnTo>
                    <a:pt x="398" y="88"/>
                  </a:lnTo>
                  <a:lnTo>
                    <a:pt x="397" y="88"/>
                  </a:lnTo>
                  <a:lnTo>
                    <a:pt x="397" y="88"/>
                  </a:lnTo>
                  <a:lnTo>
                    <a:pt x="398" y="85"/>
                  </a:lnTo>
                  <a:lnTo>
                    <a:pt x="400" y="77"/>
                  </a:lnTo>
                  <a:lnTo>
                    <a:pt x="404" y="72"/>
                  </a:lnTo>
                  <a:lnTo>
                    <a:pt x="413" y="66"/>
                  </a:lnTo>
                  <a:lnTo>
                    <a:pt x="420" y="68"/>
                  </a:lnTo>
                  <a:lnTo>
                    <a:pt x="423" y="70"/>
                  </a:lnTo>
                  <a:lnTo>
                    <a:pt x="428" y="67"/>
                  </a:lnTo>
                  <a:lnTo>
                    <a:pt x="436" y="68"/>
                  </a:lnTo>
                  <a:lnTo>
                    <a:pt x="437" y="70"/>
                  </a:lnTo>
                  <a:lnTo>
                    <a:pt x="441" y="68"/>
                  </a:lnTo>
                  <a:lnTo>
                    <a:pt x="445" y="68"/>
                  </a:lnTo>
                  <a:lnTo>
                    <a:pt x="448" y="70"/>
                  </a:lnTo>
                  <a:lnTo>
                    <a:pt x="452" y="67"/>
                  </a:lnTo>
                  <a:lnTo>
                    <a:pt x="452" y="67"/>
                  </a:lnTo>
                  <a:lnTo>
                    <a:pt x="453" y="59"/>
                  </a:lnTo>
                  <a:lnTo>
                    <a:pt x="453" y="59"/>
                  </a:lnTo>
                  <a:lnTo>
                    <a:pt x="453" y="57"/>
                  </a:lnTo>
                  <a:lnTo>
                    <a:pt x="450" y="59"/>
                  </a:lnTo>
                  <a:lnTo>
                    <a:pt x="442" y="53"/>
                  </a:lnTo>
                  <a:lnTo>
                    <a:pt x="440" y="48"/>
                  </a:lnTo>
                  <a:lnTo>
                    <a:pt x="440" y="44"/>
                  </a:lnTo>
                  <a:lnTo>
                    <a:pt x="441" y="41"/>
                  </a:lnTo>
                  <a:lnTo>
                    <a:pt x="439" y="40"/>
                  </a:lnTo>
                  <a:lnTo>
                    <a:pt x="431" y="33"/>
                  </a:lnTo>
                  <a:lnTo>
                    <a:pt x="430" y="35"/>
                  </a:lnTo>
                  <a:lnTo>
                    <a:pt x="422" y="37"/>
                  </a:lnTo>
                  <a:lnTo>
                    <a:pt x="417" y="36"/>
                  </a:lnTo>
                  <a:lnTo>
                    <a:pt x="415" y="37"/>
                  </a:lnTo>
                  <a:lnTo>
                    <a:pt x="415" y="37"/>
                  </a:lnTo>
                  <a:lnTo>
                    <a:pt x="415" y="37"/>
                  </a:lnTo>
                  <a:lnTo>
                    <a:pt x="413" y="41"/>
                  </a:lnTo>
                  <a:lnTo>
                    <a:pt x="414" y="48"/>
                  </a:lnTo>
                  <a:lnTo>
                    <a:pt x="414" y="48"/>
                  </a:lnTo>
                  <a:lnTo>
                    <a:pt x="414" y="48"/>
                  </a:lnTo>
                  <a:lnTo>
                    <a:pt x="409" y="54"/>
                  </a:lnTo>
                  <a:lnTo>
                    <a:pt x="408" y="57"/>
                  </a:lnTo>
                  <a:lnTo>
                    <a:pt x="402" y="59"/>
                  </a:lnTo>
                  <a:lnTo>
                    <a:pt x="397" y="59"/>
                  </a:lnTo>
                  <a:lnTo>
                    <a:pt x="395" y="62"/>
                  </a:lnTo>
                  <a:lnTo>
                    <a:pt x="391" y="64"/>
                  </a:lnTo>
                  <a:lnTo>
                    <a:pt x="382" y="68"/>
                  </a:lnTo>
                  <a:lnTo>
                    <a:pt x="376" y="68"/>
                  </a:lnTo>
                  <a:lnTo>
                    <a:pt x="373" y="67"/>
                  </a:lnTo>
                  <a:lnTo>
                    <a:pt x="369" y="70"/>
                  </a:lnTo>
                  <a:lnTo>
                    <a:pt x="354" y="70"/>
                  </a:lnTo>
                  <a:lnTo>
                    <a:pt x="351" y="73"/>
                  </a:lnTo>
                  <a:lnTo>
                    <a:pt x="344" y="73"/>
                  </a:lnTo>
                  <a:lnTo>
                    <a:pt x="345" y="79"/>
                  </a:lnTo>
                  <a:lnTo>
                    <a:pt x="345" y="80"/>
                  </a:lnTo>
                  <a:lnTo>
                    <a:pt x="345" y="80"/>
                  </a:lnTo>
                  <a:lnTo>
                    <a:pt x="344" y="80"/>
                  </a:lnTo>
                  <a:lnTo>
                    <a:pt x="339" y="88"/>
                  </a:lnTo>
                  <a:lnTo>
                    <a:pt x="339" y="88"/>
                  </a:lnTo>
                  <a:lnTo>
                    <a:pt x="339" y="88"/>
                  </a:lnTo>
                  <a:lnTo>
                    <a:pt x="335" y="89"/>
                  </a:lnTo>
                  <a:lnTo>
                    <a:pt x="325" y="97"/>
                  </a:lnTo>
                  <a:lnTo>
                    <a:pt x="321" y="98"/>
                  </a:lnTo>
                  <a:lnTo>
                    <a:pt x="316" y="98"/>
                  </a:lnTo>
                  <a:lnTo>
                    <a:pt x="312" y="102"/>
                  </a:lnTo>
                  <a:lnTo>
                    <a:pt x="310" y="104"/>
                  </a:lnTo>
                  <a:lnTo>
                    <a:pt x="307" y="104"/>
                  </a:lnTo>
                  <a:lnTo>
                    <a:pt x="308" y="106"/>
                  </a:lnTo>
                  <a:lnTo>
                    <a:pt x="308" y="115"/>
                  </a:lnTo>
                  <a:lnTo>
                    <a:pt x="304" y="119"/>
                  </a:lnTo>
                  <a:lnTo>
                    <a:pt x="304" y="119"/>
                  </a:lnTo>
                  <a:lnTo>
                    <a:pt x="304" y="119"/>
                  </a:lnTo>
                  <a:lnTo>
                    <a:pt x="298" y="120"/>
                  </a:lnTo>
                  <a:lnTo>
                    <a:pt x="296" y="121"/>
                  </a:lnTo>
                  <a:lnTo>
                    <a:pt x="296" y="121"/>
                  </a:lnTo>
                  <a:lnTo>
                    <a:pt x="296" y="121"/>
                  </a:lnTo>
                  <a:lnTo>
                    <a:pt x="287" y="126"/>
                  </a:lnTo>
                  <a:lnTo>
                    <a:pt x="278" y="125"/>
                  </a:lnTo>
                  <a:lnTo>
                    <a:pt x="278" y="124"/>
                  </a:lnTo>
                  <a:lnTo>
                    <a:pt x="278" y="125"/>
                  </a:lnTo>
                  <a:lnTo>
                    <a:pt x="278" y="126"/>
                  </a:lnTo>
                  <a:lnTo>
                    <a:pt x="278" y="130"/>
                  </a:lnTo>
                  <a:lnTo>
                    <a:pt x="277" y="133"/>
                  </a:lnTo>
                  <a:lnTo>
                    <a:pt x="273" y="137"/>
                  </a:lnTo>
                  <a:lnTo>
                    <a:pt x="273" y="137"/>
                  </a:lnTo>
                  <a:lnTo>
                    <a:pt x="273" y="138"/>
                  </a:lnTo>
                  <a:lnTo>
                    <a:pt x="273" y="138"/>
                  </a:lnTo>
                  <a:lnTo>
                    <a:pt x="265" y="142"/>
                  </a:lnTo>
                  <a:lnTo>
                    <a:pt x="260" y="145"/>
                  </a:lnTo>
                  <a:lnTo>
                    <a:pt x="255" y="150"/>
                  </a:lnTo>
                  <a:lnTo>
                    <a:pt x="255" y="150"/>
                  </a:lnTo>
                  <a:lnTo>
                    <a:pt x="255" y="150"/>
                  </a:lnTo>
                  <a:lnTo>
                    <a:pt x="246" y="150"/>
                  </a:lnTo>
                  <a:lnTo>
                    <a:pt x="245" y="148"/>
                  </a:lnTo>
                  <a:lnTo>
                    <a:pt x="242" y="145"/>
                  </a:lnTo>
                  <a:lnTo>
                    <a:pt x="241" y="139"/>
                  </a:lnTo>
                  <a:lnTo>
                    <a:pt x="241" y="139"/>
                  </a:lnTo>
                  <a:lnTo>
                    <a:pt x="241" y="139"/>
                  </a:lnTo>
                  <a:lnTo>
                    <a:pt x="239" y="139"/>
                  </a:lnTo>
                  <a:lnTo>
                    <a:pt x="237" y="138"/>
                  </a:lnTo>
                  <a:lnTo>
                    <a:pt x="235" y="138"/>
                  </a:lnTo>
                  <a:lnTo>
                    <a:pt x="235" y="141"/>
                  </a:lnTo>
                  <a:lnTo>
                    <a:pt x="235" y="141"/>
                  </a:lnTo>
                  <a:lnTo>
                    <a:pt x="235" y="141"/>
                  </a:lnTo>
                  <a:lnTo>
                    <a:pt x="230" y="141"/>
                  </a:lnTo>
                  <a:lnTo>
                    <a:pt x="228" y="132"/>
                  </a:lnTo>
                  <a:lnTo>
                    <a:pt x="225" y="132"/>
                  </a:lnTo>
                  <a:lnTo>
                    <a:pt x="217" y="126"/>
                  </a:lnTo>
                  <a:lnTo>
                    <a:pt x="216" y="116"/>
                  </a:lnTo>
                  <a:lnTo>
                    <a:pt x="219" y="111"/>
                  </a:lnTo>
                  <a:lnTo>
                    <a:pt x="219" y="111"/>
                  </a:lnTo>
                  <a:lnTo>
                    <a:pt x="212" y="115"/>
                  </a:lnTo>
                  <a:lnTo>
                    <a:pt x="212" y="115"/>
                  </a:lnTo>
                  <a:lnTo>
                    <a:pt x="212" y="115"/>
                  </a:lnTo>
                  <a:lnTo>
                    <a:pt x="203" y="114"/>
                  </a:lnTo>
                  <a:lnTo>
                    <a:pt x="202" y="111"/>
                  </a:lnTo>
                  <a:lnTo>
                    <a:pt x="199" y="112"/>
                  </a:lnTo>
                  <a:lnTo>
                    <a:pt x="198" y="112"/>
                  </a:lnTo>
                  <a:lnTo>
                    <a:pt x="195" y="112"/>
                  </a:lnTo>
                  <a:lnTo>
                    <a:pt x="190" y="108"/>
                  </a:lnTo>
                  <a:lnTo>
                    <a:pt x="188" y="106"/>
                  </a:lnTo>
                  <a:lnTo>
                    <a:pt x="189" y="103"/>
                  </a:lnTo>
                  <a:lnTo>
                    <a:pt x="188" y="103"/>
                  </a:lnTo>
                  <a:lnTo>
                    <a:pt x="188" y="101"/>
                  </a:lnTo>
                  <a:lnTo>
                    <a:pt x="185" y="97"/>
                  </a:lnTo>
                  <a:lnTo>
                    <a:pt x="182" y="94"/>
                  </a:lnTo>
                  <a:lnTo>
                    <a:pt x="182" y="86"/>
                  </a:lnTo>
                  <a:lnTo>
                    <a:pt x="180" y="85"/>
                  </a:lnTo>
                  <a:lnTo>
                    <a:pt x="177" y="82"/>
                  </a:lnTo>
                  <a:lnTo>
                    <a:pt x="175" y="77"/>
                  </a:lnTo>
                  <a:lnTo>
                    <a:pt x="175" y="70"/>
                  </a:lnTo>
                  <a:lnTo>
                    <a:pt x="175" y="68"/>
                  </a:lnTo>
                  <a:lnTo>
                    <a:pt x="173" y="66"/>
                  </a:lnTo>
                  <a:lnTo>
                    <a:pt x="173" y="63"/>
                  </a:lnTo>
                  <a:lnTo>
                    <a:pt x="172" y="62"/>
                  </a:lnTo>
                  <a:lnTo>
                    <a:pt x="169" y="57"/>
                  </a:lnTo>
                  <a:lnTo>
                    <a:pt x="167" y="54"/>
                  </a:lnTo>
                  <a:lnTo>
                    <a:pt x="166" y="54"/>
                  </a:lnTo>
                  <a:lnTo>
                    <a:pt x="166" y="54"/>
                  </a:lnTo>
                  <a:lnTo>
                    <a:pt x="166" y="54"/>
                  </a:lnTo>
                  <a:lnTo>
                    <a:pt x="157" y="57"/>
                  </a:lnTo>
                  <a:lnTo>
                    <a:pt x="155" y="57"/>
                  </a:lnTo>
                  <a:lnTo>
                    <a:pt x="150" y="58"/>
                  </a:lnTo>
                  <a:lnTo>
                    <a:pt x="149" y="57"/>
                  </a:lnTo>
                  <a:lnTo>
                    <a:pt x="145" y="57"/>
                  </a:lnTo>
                  <a:lnTo>
                    <a:pt x="138" y="60"/>
                  </a:lnTo>
                  <a:lnTo>
                    <a:pt x="133" y="62"/>
                  </a:lnTo>
                  <a:lnTo>
                    <a:pt x="125" y="59"/>
                  </a:lnTo>
                  <a:lnTo>
                    <a:pt x="123" y="54"/>
                  </a:lnTo>
                  <a:lnTo>
                    <a:pt x="109" y="49"/>
                  </a:lnTo>
                  <a:lnTo>
                    <a:pt x="106" y="42"/>
                  </a:lnTo>
                  <a:lnTo>
                    <a:pt x="103" y="41"/>
                  </a:lnTo>
                  <a:lnTo>
                    <a:pt x="101" y="31"/>
                  </a:lnTo>
                  <a:lnTo>
                    <a:pt x="106" y="24"/>
                  </a:lnTo>
                  <a:lnTo>
                    <a:pt x="106" y="24"/>
                  </a:lnTo>
                  <a:lnTo>
                    <a:pt x="106" y="24"/>
                  </a:lnTo>
                  <a:lnTo>
                    <a:pt x="109" y="23"/>
                  </a:lnTo>
                  <a:lnTo>
                    <a:pt x="111" y="22"/>
                  </a:lnTo>
                  <a:lnTo>
                    <a:pt x="111" y="20"/>
                  </a:lnTo>
                  <a:lnTo>
                    <a:pt x="106" y="19"/>
                  </a:lnTo>
                  <a:lnTo>
                    <a:pt x="102" y="14"/>
                  </a:lnTo>
                  <a:lnTo>
                    <a:pt x="97" y="1"/>
                  </a:lnTo>
                  <a:lnTo>
                    <a:pt x="91" y="0"/>
                  </a:lnTo>
                  <a:lnTo>
                    <a:pt x="87" y="1"/>
                  </a:lnTo>
                  <a:lnTo>
                    <a:pt x="87" y="4"/>
                  </a:lnTo>
                  <a:lnTo>
                    <a:pt x="85" y="7"/>
                  </a:lnTo>
                  <a:lnTo>
                    <a:pt x="85" y="9"/>
                  </a:lnTo>
                  <a:lnTo>
                    <a:pt x="78" y="10"/>
                  </a:lnTo>
                  <a:lnTo>
                    <a:pt x="78" y="10"/>
                  </a:lnTo>
                  <a:lnTo>
                    <a:pt x="79" y="14"/>
                  </a:lnTo>
                  <a:lnTo>
                    <a:pt x="84" y="16"/>
                  </a:lnTo>
                  <a:lnTo>
                    <a:pt x="87" y="27"/>
                  </a:lnTo>
                  <a:lnTo>
                    <a:pt x="87" y="27"/>
                  </a:lnTo>
                  <a:lnTo>
                    <a:pt x="87" y="27"/>
                  </a:lnTo>
                  <a:lnTo>
                    <a:pt x="85" y="29"/>
                  </a:lnTo>
                  <a:lnTo>
                    <a:pt x="83" y="37"/>
                  </a:lnTo>
                  <a:lnTo>
                    <a:pt x="79" y="38"/>
                  </a:lnTo>
                  <a:lnTo>
                    <a:pt x="79" y="40"/>
                  </a:lnTo>
                  <a:lnTo>
                    <a:pt x="82" y="41"/>
                  </a:lnTo>
                  <a:lnTo>
                    <a:pt x="85" y="48"/>
                  </a:lnTo>
                  <a:lnTo>
                    <a:pt x="85" y="54"/>
                  </a:lnTo>
                  <a:lnTo>
                    <a:pt x="85" y="54"/>
                  </a:lnTo>
                  <a:lnTo>
                    <a:pt x="85" y="54"/>
                  </a:lnTo>
                  <a:lnTo>
                    <a:pt x="83" y="59"/>
                  </a:lnTo>
                  <a:lnTo>
                    <a:pt x="80" y="62"/>
                  </a:lnTo>
                  <a:lnTo>
                    <a:pt x="76" y="64"/>
                  </a:lnTo>
                  <a:lnTo>
                    <a:pt x="71" y="66"/>
                  </a:lnTo>
                  <a:lnTo>
                    <a:pt x="70" y="64"/>
                  </a:lnTo>
                  <a:lnTo>
                    <a:pt x="67" y="70"/>
                  </a:lnTo>
                  <a:lnTo>
                    <a:pt x="61" y="73"/>
                  </a:lnTo>
                  <a:lnTo>
                    <a:pt x="57" y="73"/>
                  </a:lnTo>
                  <a:lnTo>
                    <a:pt x="54" y="75"/>
                  </a:lnTo>
                  <a:lnTo>
                    <a:pt x="54" y="77"/>
                  </a:lnTo>
                  <a:lnTo>
                    <a:pt x="54" y="79"/>
                  </a:lnTo>
                  <a:lnTo>
                    <a:pt x="54" y="79"/>
                  </a:lnTo>
                  <a:lnTo>
                    <a:pt x="48" y="82"/>
                  </a:lnTo>
                  <a:lnTo>
                    <a:pt x="44" y="85"/>
                  </a:lnTo>
                  <a:lnTo>
                    <a:pt x="40" y="86"/>
                  </a:lnTo>
                  <a:lnTo>
                    <a:pt x="39" y="86"/>
                  </a:lnTo>
                  <a:lnTo>
                    <a:pt x="36" y="88"/>
                  </a:lnTo>
                  <a:lnTo>
                    <a:pt x="32" y="88"/>
                  </a:lnTo>
                  <a:lnTo>
                    <a:pt x="31" y="90"/>
                  </a:lnTo>
                  <a:lnTo>
                    <a:pt x="31" y="90"/>
                  </a:lnTo>
                  <a:lnTo>
                    <a:pt x="31" y="90"/>
                  </a:lnTo>
                  <a:lnTo>
                    <a:pt x="30" y="94"/>
                  </a:lnTo>
                  <a:lnTo>
                    <a:pt x="30" y="95"/>
                  </a:lnTo>
                  <a:lnTo>
                    <a:pt x="36" y="99"/>
                  </a:lnTo>
                  <a:lnTo>
                    <a:pt x="40" y="104"/>
                  </a:lnTo>
                  <a:lnTo>
                    <a:pt x="40" y="121"/>
                  </a:lnTo>
                  <a:lnTo>
                    <a:pt x="40" y="121"/>
                  </a:lnTo>
                  <a:lnTo>
                    <a:pt x="40" y="121"/>
                  </a:lnTo>
                  <a:lnTo>
                    <a:pt x="32" y="128"/>
                  </a:lnTo>
                  <a:lnTo>
                    <a:pt x="17" y="128"/>
                  </a:lnTo>
                  <a:lnTo>
                    <a:pt x="8" y="128"/>
                  </a:lnTo>
                  <a:lnTo>
                    <a:pt x="6" y="128"/>
                  </a:lnTo>
                  <a:lnTo>
                    <a:pt x="5" y="130"/>
                  </a:lnTo>
                  <a:lnTo>
                    <a:pt x="5" y="130"/>
                  </a:lnTo>
                  <a:lnTo>
                    <a:pt x="5" y="130"/>
                  </a:lnTo>
                  <a:lnTo>
                    <a:pt x="1" y="134"/>
                  </a:lnTo>
                  <a:lnTo>
                    <a:pt x="0" y="136"/>
                  </a:lnTo>
                  <a:lnTo>
                    <a:pt x="26" y="151"/>
                  </a:lnTo>
                  <a:lnTo>
                    <a:pt x="43" y="163"/>
                  </a:lnTo>
                  <a:lnTo>
                    <a:pt x="57" y="181"/>
                  </a:lnTo>
                  <a:lnTo>
                    <a:pt x="62" y="192"/>
                  </a:lnTo>
                  <a:lnTo>
                    <a:pt x="67" y="202"/>
                  </a:lnTo>
                  <a:lnTo>
                    <a:pt x="69" y="207"/>
                  </a:lnTo>
                  <a:lnTo>
                    <a:pt x="69" y="209"/>
                  </a:lnTo>
                  <a:lnTo>
                    <a:pt x="87" y="236"/>
                  </a:lnTo>
                  <a:lnTo>
                    <a:pt x="87" y="240"/>
                  </a:lnTo>
                  <a:lnTo>
                    <a:pt x="89" y="243"/>
                  </a:lnTo>
                  <a:lnTo>
                    <a:pt x="103" y="242"/>
                  </a:lnTo>
                  <a:lnTo>
                    <a:pt x="109" y="242"/>
                  </a:lnTo>
                  <a:lnTo>
                    <a:pt x="120" y="251"/>
                  </a:lnTo>
                  <a:lnTo>
                    <a:pt x="123" y="252"/>
                  </a:lnTo>
                  <a:lnTo>
                    <a:pt x="124" y="256"/>
                  </a:lnTo>
                  <a:lnTo>
                    <a:pt x="128" y="256"/>
                  </a:lnTo>
                  <a:lnTo>
                    <a:pt x="131" y="257"/>
                  </a:lnTo>
                  <a:lnTo>
                    <a:pt x="137" y="262"/>
                  </a:lnTo>
                  <a:lnTo>
                    <a:pt x="140" y="265"/>
                  </a:lnTo>
                  <a:lnTo>
                    <a:pt x="141" y="269"/>
                  </a:lnTo>
                  <a:lnTo>
                    <a:pt x="144" y="270"/>
                  </a:lnTo>
                  <a:lnTo>
                    <a:pt x="159" y="279"/>
                  </a:lnTo>
                  <a:lnTo>
                    <a:pt x="163" y="282"/>
                  </a:lnTo>
                  <a:lnTo>
                    <a:pt x="166" y="284"/>
                  </a:lnTo>
                  <a:lnTo>
                    <a:pt x="168" y="290"/>
                  </a:lnTo>
                  <a:lnTo>
                    <a:pt x="175" y="299"/>
                  </a:lnTo>
                  <a:lnTo>
                    <a:pt x="181" y="314"/>
                  </a:lnTo>
                  <a:lnTo>
                    <a:pt x="185" y="328"/>
                  </a:lnTo>
                  <a:lnTo>
                    <a:pt x="185" y="334"/>
                  </a:lnTo>
                  <a:lnTo>
                    <a:pt x="184" y="335"/>
                  </a:lnTo>
                  <a:lnTo>
                    <a:pt x="185" y="337"/>
                  </a:lnTo>
                  <a:lnTo>
                    <a:pt x="186" y="337"/>
                  </a:lnTo>
                  <a:lnTo>
                    <a:pt x="197" y="343"/>
                  </a:lnTo>
                  <a:lnTo>
                    <a:pt x="206" y="348"/>
                  </a:lnTo>
                  <a:lnTo>
                    <a:pt x="217" y="354"/>
                  </a:lnTo>
                  <a:lnTo>
                    <a:pt x="229" y="365"/>
                  </a:lnTo>
                  <a:lnTo>
                    <a:pt x="247" y="385"/>
                  </a:lnTo>
                  <a:lnTo>
                    <a:pt x="261" y="406"/>
                  </a:lnTo>
                  <a:lnTo>
                    <a:pt x="277" y="428"/>
                  </a:lnTo>
                  <a:lnTo>
                    <a:pt x="285" y="428"/>
                  </a:lnTo>
                  <a:lnTo>
                    <a:pt x="290" y="429"/>
                  </a:lnTo>
                  <a:lnTo>
                    <a:pt x="308" y="441"/>
                  </a:lnTo>
                  <a:lnTo>
                    <a:pt x="310" y="440"/>
                  </a:lnTo>
                  <a:lnTo>
                    <a:pt x="330" y="442"/>
                  </a:lnTo>
                  <a:lnTo>
                    <a:pt x="332" y="442"/>
                  </a:lnTo>
                  <a:lnTo>
                    <a:pt x="348" y="451"/>
                  </a:lnTo>
                  <a:lnTo>
                    <a:pt x="365" y="468"/>
                  </a:lnTo>
                  <a:lnTo>
                    <a:pt x="366" y="471"/>
                  </a:lnTo>
                  <a:lnTo>
                    <a:pt x="378" y="498"/>
                  </a:lnTo>
                  <a:lnTo>
                    <a:pt x="379" y="500"/>
                  </a:lnTo>
                  <a:lnTo>
                    <a:pt x="383" y="500"/>
                  </a:lnTo>
                  <a:lnTo>
                    <a:pt x="392" y="493"/>
                  </a:lnTo>
                  <a:lnTo>
                    <a:pt x="393" y="491"/>
                  </a:lnTo>
                  <a:lnTo>
                    <a:pt x="410" y="482"/>
                  </a:lnTo>
                  <a:lnTo>
                    <a:pt x="413" y="482"/>
                  </a:lnTo>
                  <a:lnTo>
                    <a:pt x="423" y="481"/>
                  </a:lnTo>
                  <a:lnTo>
                    <a:pt x="427" y="478"/>
                  </a:lnTo>
                  <a:lnTo>
                    <a:pt x="432" y="477"/>
                  </a:lnTo>
                  <a:lnTo>
                    <a:pt x="455" y="482"/>
                  </a:lnTo>
                  <a:lnTo>
                    <a:pt x="458" y="484"/>
                  </a:lnTo>
                  <a:lnTo>
                    <a:pt x="464" y="488"/>
                  </a:lnTo>
                  <a:lnTo>
                    <a:pt x="479" y="497"/>
                  </a:lnTo>
                  <a:lnTo>
                    <a:pt x="480" y="497"/>
                  </a:lnTo>
                  <a:lnTo>
                    <a:pt x="484" y="498"/>
                  </a:lnTo>
                  <a:lnTo>
                    <a:pt x="490" y="502"/>
                  </a:lnTo>
                  <a:lnTo>
                    <a:pt x="494" y="504"/>
                  </a:lnTo>
                  <a:lnTo>
                    <a:pt x="497" y="498"/>
                  </a:lnTo>
                  <a:lnTo>
                    <a:pt x="501" y="495"/>
                  </a:lnTo>
                  <a:lnTo>
                    <a:pt x="511" y="490"/>
                  </a:lnTo>
                  <a:lnTo>
                    <a:pt x="516" y="490"/>
                  </a:lnTo>
                  <a:lnTo>
                    <a:pt x="528" y="494"/>
                  </a:lnTo>
                  <a:lnTo>
                    <a:pt x="530" y="493"/>
                  </a:lnTo>
                  <a:lnTo>
                    <a:pt x="538" y="493"/>
                  </a:lnTo>
                  <a:lnTo>
                    <a:pt x="545" y="498"/>
                  </a:lnTo>
                  <a:lnTo>
                    <a:pt x="545" y="498"/>
                  </a:lnTo>
                  <a:lnTo>
                    <a:pt x="549" y="495"/>
                  </a:lnTo>
                  <a:lnTo>
                    <a:pt x="555" y="494"/>
                  </a:lnTo>
                  <a:lnTo>
                    <a:pt x="555" y="494"/>
                  </a:lnTo>
                  <a:lnTo>
                    <a:pt x="555" y="493"/>
                  </a:lnTo>
                  <a:lnTo>
                    <a:pt x="555" y="489"/>
                  </a:lnTo>
                  <a:lnTo>
                    <a:pt x="560" y="482"/>
                  </a:lnTo>
                  <a:lnTo>
                    <a:pt x="560" y="482"/>
                  </a:lnTo>
                  <a:lnTo>
                    <a:pt x="571" y="480"/>
                  </a:lnTo>
                  <a:lnTo>
                    <a:pt x="571" y="480"/>
                  </a:lnTo>
                  <a:lnTo>
                    <a:pt x="568" y="475"/>
                  </a:lnTo>
                  <a:lnTo>
                    <a:pt x="567" y="471"/>
                  </a:lnTo>
                  <a:lnTo>
                    <a:pt x="567" y="460"/>
                  </a:lnTo>
                  <a:lnTo>
                    <a:pt x="568" y="456"/>
                  </a:lnTo>
                  <a:lnTo>
                    <a:pt x="565" y="451"/>
                  </a:lnTo>
                  <a:lnTo>
                    <a:pt x="564" y="449"/>
                  </a:lnTo>
                  <a:lnTo>
                    <a:pt x="564" y="446"/>
                  </a:lnTo>
                  <a:lnTo>
                    <a:pt x="568" y="440"/>
                  </a:lnTo>
                  <a:lnTo>
                    <a:pt x="569" y="440"/>
                  </a:lnTo>
                  <a:lnTo>
                    <a:pt x="576" y="437"/>
                  </a:lnTo>
                  <a:lnTo>
                    <a:pt x="578" y="437"/>
                  </a:lnTo>
                  <a:lnTo>
                    <a:pt x="580" y="436"/>
                  </a:lnTo>
                  <a:lnTo>
                    <a:pt x="582" y="434"/>
                  </a:lnTo>
                  <a:lnTo>
                    <a:pt x="591" y="427"/>
                  </a:lnTo>
                  <a:lnTo>
                    <a:pt x="591" y="427"/>
                  </a:lnTo>
                  <a:lnTo>
                    <a:pt x="594" y="425"/>
                  </a:lnTo>
                  <a:lnTo>
                    <a:pt x="594" y="425"/>
                  </a:lnTo>
                  <a:lnTo>
                    <a:pt x="594" y="425"/>
                  </a:lnTo>
                  <a:lnTo>
                    <a:pt x="593" y="420"/>
                  </a:lnTo>
                  <a:lnTo>
                    <a:pt x="593" y="418"/>
                  </a:lnTo>
                  <a:lnTo>
                    <a:pt x="593" y="418"/>
                  </a:lnTo>
                  <a:lnTo>
                    <a:pt x="594" y="416"/>
                  </a:lnTo>
                  <a:lnTo>
                    <a:pt x="596" y="412"/>
                  </a:lnTo>
                  <a:lnTo>
                    <a:pt x="600" y="410"/>
                  </a:lnTo>
                  <a:lnTo>
                    <a:pt x="602" y="405"/>
                  </a:lnTo>
                  <a:lnTo>
                    <a:pt x="602" y="405"/>
                  </a:lnTo>
                  <a:close/>
                  <a:moveTo>
                    <a:pt x="242" y="293"/>
                  </a:moveTo>
                  <a:lnTo>
                    <a:pt x="234" y="300"/>
                  </a:lnTo>
                  <a:lnTo>
                    <a:pt x="229" y="300"/>
                  </a:lnTo>
                  <a:lnTo>
                    <a:pt x="229" y="293"/>
                  </a:lnTo>
                  <a:lnTo>
                    <a:pt x="229" y="293"/>
                  </a:lnTo>
                  <a:lnTo>
                    <a:pt x="229" y="291"/>
                  </a:lnTo>
                  <a:lnTo>
                    <a:pt x="228" y="287"/>
                  </a:lnTo>
                  <a:lnTo>
                    <a:pt x="230" y="286"/>
                  </a:lnTo>
                  <a:lnTo>
                    <a:pt x="233" y="284"/>
                  </a:lnTo>
                  <a:lnTo>
                    <a:pt x="235" y="284"/>
                  </a:lnTo>
                  <a:lnTo>
                    <a:pt x="242" y="291"/>
                  </a:lnTo>
                  <a:lnTo>
                    <a:pt x="242" y="293"/>
                  </a:lnTo>
                  <a:close/>
                  <a:moveTo>
                    <a:pt x="291" y="345"/>
                  </a:moveTo>
                  <a:lnTo>
                    <a:pt x="283" y="352"/>
                  </a:lnTo>
                  <a:lnTo>
                    <a:pt x="282" y="352"/>
                  </a:lnTo>
                  <a:lnTo>
                    <a:pt x="281" y="350"/>
                  </a:lnTo>
                  <a:lnTo>
                    <a:pt x="281" y="350"/>
                  </a:lnTo>
                  <a:lnTo>
                    <a:pt x="279" y="350"/>
                  </a:lnTo>
                  <a:lnTo>
                    <a:pt x="278" y="349"/>
                  </a:lnTo>
                  <a:lnTo>
                    <a:pt x="276" y="345"/>
                  </a:lnTo>
                  <a:lnTo>
                    <a:pt x="273" y="344"/>
                  </a:lnTo>
                  <a:lnTo>
                    <a:pt x="273" y="341"/>
                  </a:lnTo>
                  <a:lnTo>
                    <a:pt x="281" y="341"/>
                  </a:lnTo>
                  <a:lnTo>
                    <a:pt x="281" y="337"/>
                  </a:lnTo>
                  <a:lnTo>
                    <a:pt x="283" y="337"/>
                  </a:lnTo>
                  <a:lnTo>
                    <a:pt x="283" y="336"/>
                  </a:lnTo>
                  <a:lnTo>
                    <a:pt x="286" y="337"/>
                  </a:lnTo>
                  <a:lnTo>
                    <a:pt x="285" y="339"/>
                  </a:lnTo>
                  <a:lnTo>
                    <a:pt x="291" y="344"/>
                  </a:lnTo>
                  <a:lnTo>
                    <a:pt x="291" y="345"/>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60">
              <a:extLst>
                <a:ext uri="{FF2B5EF4-FFF2-40B4-BE49-F238E27FC236}">
                  <a16:creationId xmlns:a16="http://schemas.microsoft.com/office/drawing/2014/main" id="{3CE23CE9-268C-4B58-B7F9-ADF48CA3C910}"/>
                </a:ext>
              </a:extLst>
            </p:cNvPr>
            <p:cNvSpPr>
              <a:spLocks/>
            </p:cNvSpPr>
            <p:nvPr/>
          </p:nvSpPr>
          <p:spPr bwMode="auto">
            <a:xfrm>
              <a:off x="3158590" y="2847348"/>
              <a:ext cx="645674" cy="584811"/>
            </a:xfrm>
            <a:custGeom>
              <a:avLst/>
              <a:gdLst>
                <a:gd name="T0" fmla="*/ 395 w 407"/>
                <a:gd name="T1" fmla="*/ 246 h 369"/>
                <a:gd name="T2" fmla="*/ 370 w 407"/>
                <a:gd name="T3" fmla="*/ 216 h 369"/>
                <a:gd name="T4" fmla="*/ 342 w 407"/>
                <a:gd name="T5" fmla="*/ 193 h 369"/>
                <a:gd name="T6" fmla="*/ 301 w 407"/>
                <a:gd name="T7" fmla="*/ 153 h 369"/>
                <a:gd name="T8" fmla="*/ 261 w 407"/>
                <a:gd name="T9" fmla="*/ 113 h 369"/>
                <a:gd name="T10" fmla="*/ 215 w 407"/>
                <a:gd name="T11" fmla="*/ 38 h 369"/>
                <a:gd name="T12" fmla="*/ 200 w 407"/>
                <a:gd name="T13" fmla="*/ 0 h 369"/>
                <a:gd name="T14" fmla="*/ 165 w 407"/>
                <a:gd name="T15" fmla="*/ 10 h 369"/>
                <a:gd name="T16" fmla="*/ 156 w 407"/>
                <a:gd name="T17" fmla="*/ 23 h 369"/>
                <a:gd name="T18" fmla="*/ 129 w 407"/>
                <a:gd name="T19" fmla="*/ 27 h 369"/>
                <a:gd name="T20" fmla="*/ 116 w 407"/>
                <a:gd name="T21" fmla="*/ 36 h 369"/>
                <a:gd name="T22" fmla="*/ 108 w 407"/>
                <a:gd name="T23" fmla="*/ 48 h 369"/>
                <a:gd name="T24" fmla="*/ 94 w 407"/>
                <a:gd name="T25" fmla="*/ 56 h 369"/>
                <a:gd name="T26" fmla="*/ 87 w 407"/>
                <a:gd name="T27" fmla="*/ 64 h 369"/>
                <a:gd name="T28" fmla="*/ 88 w 407"/>
                <a:gd name="T29" fmla="*/ 89 h 369"/>
                <a:gd name="T30" fmla="*/ 77 w 407"/>
                <a:gd name="T31" fmla="*/ 98 h 369"/>
                <a:gd name="T32" fmla="*/ 54 w 407"/>
                <a:gd name="T33" fmla="*/ 97 h 369"/>
                <a:gd name="T34" fmla="*/ 38 w 407"/>
                <a:gd name="T35" fmla="*/ 98 h 369"/>
                <a:gd name="T36" fmla="*/ 35 w 407"/>
                <a:gd name="T37" fmla="*/ 108 h 369"/>
                <a:gd name="T38" fmla="*/ 30 w 407"/>
                <a:gd name="T39" fmla="*/ 133 h 369"/>
                <a:gd name="T40" fmla="*/ 39 w 407"/>
                <a:gd name="T41" fmla="*/ 145 h 369"/>
                <a:gd name="T42" fmla="*/ 35 w 407"/>
                <a:gd name="T43" fmla="*/ 162 h 369"/>
                <a:gd name="T44" fmla="*/ 51 w 407"/>
                <a:gd name="T45" fmla="*/ 181 h 369"/>
                <a:gd name="T46" fmla="*/ 73 w 407"/>
                <a:gd name="T47" fmla="*/ 199 h 369"/>
                <a:gd name="T48" fmla="*/ 81 w 407"/>
                <a:gd name="T49" fmla="*/ 225 h 369"/>
                <a:gd name="T50" fmla="*/ 76 w 407"/>
                <a:gd name="T51" fmla="*/ 230 h 369"/>
                <a:gd name="T52" fmla="*/ 72 w 407"/>
                <a:gd name="T53" fmla="*/ 232 h 369"/>
                <a:gd name="T54" fmla="*/ 51 w 407"/>
                <a:gd name="T55" fmla="*/ 242 h 369"/>
                <a:gd name="T56" fmla="*/ 32 w 407"/>
                <a:gd name="T57" fmla="*/ 234 h 369"/>
                <a:gd name="T58" fmla="*/ 3 w 407"/>
                <a:gd name="T59" fmla="*/ 245 h 369"/>
                <a:gd name="T60" fmla="*/ 0 w 407"/>
                <a:gd name="T61" fmla="*/ 258 h 369"/>
                <a:gd name="T62" fmla="*/ 8 w 407"/>
                <a:gd name="T63" fmla="*/ 265 h 369"/>
                <a:gd name="T64" fmla="*/ 63 w 407"/>
                <a:gd name="T65" fmla="*/ 286 h 369"/>
                <a:gd name="T66" fmla="*/ 78 w 407"/>
                <a:gd name="T67" fmla="*/ 294 h 369"/>
                <a:gd name="T68" fmla="*/ 86 w 407"/>
                <a:gd name="T69" fmla="*/ 311 h 369"/>
                <a:gd name="T70" fmla="*/ 83 w 407"/>
                <a:gd name="T71" fmla="*/ 321 h 369"/>
                <a:gd name="T72" fmla="*/ 107 w 407"/>
                <a:gd name="T73" fmla="*/ 331 h 369"/>
                <a:gd name="T74" fmla="*/ 125 w 407"/>
                <a:gd name="T75" fmla="*/ 344 h 369"/>
                <a:gd name="T76" fmla="*/ 144 w 407"/>
                <a:gd name="T77" fmla="*/ 330 h 369"/>
                <a:gd name="T78" fmla="*/ 174 w 407"/>
                <a:gd name="T79" fmla="*/ 347 h 369"/>
                <a:gd name="T80" fmla="*/ 195 w 407"/>
                <a:gd name="T81" fmla="*/ 355 h 369"/>
                <a:gd name="T82" fmla="*/ 210 w 407"/>
                <a:gd name="T83" fmla="*/ 360 h 369"/>
                <a:gd name="T84" fmla="*/ 222 w 407"/>
                <a:gd name="T85" fmla="*/ 368 h 369"/>
                <a:gd name="T86" fmla="*/ 233 w 407"/>
                <a:gd name="T87" fmla="*/ 364 h 369"/>
                <a:gd name="T88" fmla="*/ 250 w 407"/>
                <a:gd name="T89" fmla="*/ 353 h 369"/>
                <a:gd name="T90" fmla="*/ 261 w 407"/>
                <a:gd name="T91" fmla="*/ 351 h 369"/>
                <a:gd name="T92" fmla="*/ 264 w 407"/>
                <a:gd name="T93" fmla="*/ 348 h 369"/>
                <a:gd name="T94" fmla="*/ 262 w 407"/>
                <a:gd name="T95" fmla="*/ 321 h 369"/>
                <a:gd name="T96" fmla="*/ 273 w 407"/>
                <a:gd name="T97" fmla="*/ 318 h 369"/>
                <a:gd name="T98" fmla="*/ 292 w 407"/>
                <a:gd name="T99" fmla="*/ 299 h 369"/>
                <a:gd name="T100" fmla="*/ 314 w 407"/>
                <a:gd name="T101" fmla="*/ 309 h 369"/>
                <a:gd name="T102" fmla="*/ 321 w 407"/>
                <a:gd name="T103" fmla="*/ 311 h 369"/>
                <a:gd name="T104" fmla="*/ 338 w 407"/>
                <a:gd name="T105" fmla="*/ 322 h 369"/>
                <a:gd name="T106" fmla="*/ 346 w 407"/>
                <a:gd name="T107" fmla="*/ 342 h 369"/>
                <a:gd name="T108" fmla="*/ 356 w 407"/>
                <a:gd name="T109" fmla="*/ 330 h 369"/>
                <a:gd name="T110" fmla="*/ 370 w 407"/>
                <a:gd name="T111" fmla="*/ 309 h 369"/>
                <a:gd name="T112" fmla="*/ 381 w 407"/>
                <a:gd name="T113" fmla="*/ 299 h 369"/>
                <a:gd name="T114" fmla="*/ 399 w 407"/>
                <a:gd name="T115" fmla="*/ 2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7" h="369">
                  <a:moveTo>
                    <a:pt x="405" y="259"/>
                  </a:moveTo>
                  <a:lnTo>
                    <a:pt x="407" y="256"/>
                  </a:lnTo>
                  <a:lnTo>
                    <a:pt x="405" y="256"/>
                  </a:lnTo>
                  <a:lnTo>
                    <a:pt x="404" y="255"/>
                  </a:lnTo>
                  <a:lnTo>
                    <a:pt x="395" y="246"/>
                  </a:lnTo>
                  <a:lnTo>
                    <a:pt x="394" y="240"/>
                  </a:lnTo>
                  <a:lnTo>
                    <a:pt x="394" y="238"/>
                  </a:lnTo>
                  <a:lnTo>
                    <a:pt x="392" y="225"/>
                  </a:lnTo>
                  <a:lnTo>
                    <a:pt x="382" y="220"/>
                  </a:lnTo>
                  <a:lnTo>
                    <a:pt x="370" y="216"/>
                  </a:lnTo>
                  <a:lnTo>
                    <a:pt x="356" y="206"/>
                  </a:lnTo>
                  <a:lnTo>
                    <a:pt x="352" y="206"/>
                  </a:lnTo>
                  <a:lnTo>
                    <a:pt x="348" y="203"/>
                  </a:lnTo>
                  <a:lnTo>
                    <a:pt x="343" y="196"/>
                  </a:lnTo>
                  <a:lnTo>
                    <a:pt x="342" y="193"/>
                  </a:lnTo>
                  <a:lnTo>
                    <a:pt x="329" y="180"/>
                  </a:lnTo>
                  <a:lnTo>
                    <a:pt x="321" y="170"/>
                  </a:lnTo>
                  <a:lnTo>
                    <a:pt x="323" y="168"/>
                  </a:lnTo>
                  <a:lnTo>
                    <a:pt x="323" y="168"/>
                  </a:lnTo>
                  <a:lnTo>
                    <a:pt x="301" y="153"/>
                  </a:lnTo>
                  <a:lnTo>
                    <a:pt x="284" y="140"/>
                  </a:lnTo>
                  <a:lnTo>
                    <a:pt x="280" y="133"/>
                  </a:lnTo>
                  <a:lnTo>
                    <a:pt x="277" y="132"/>
                  </a:lnTo>
                  <a:lnTo>
                    <a:pt x="267" y="122"/>
                  </a:lnTo>
                  <a:lnTo>
                    <a:pt x="261" y="113"/>
                  </a:lnTo>
                  <a:lnTo>
                    <a:pt x="258" y="111"/>
                  </a:lnTo>
                  <a:lnTo>
                    <a:pt x="245" y="95"/>
                  </a:lnTo>
                  <a:lnTo>
                    <a:pt x="232" y="71"/>
                  </a:lnTo>
                  <a:lnTo>
                    <a:pt x="218" y="43"/>
                  </a:lnTo>
                  <a:lnTo>
                    <a:pt x="215" y="38"/>
                  </a:lnTo>
                  <a:lnTo>
                    <a:pt x="211" y="30"/>
                  </a:lnTo>
                  <a:lnTo>
                    <a:pt x="204" y="9"/>
                  </a:lnTo>
                  <a:lnTo>
                    <a:pt x="202" y="0"/>
                  </a:lnTo>
                  <a:lnTo>
                    <a:pt x="201" y="0"/>
                  </a:lnTo>
                  <a:lnTo>
                    <a:pt x="200" y="0"/>
                  </a:lnTo>
                  <a:lnTo>
                    <a:pt x="189" y="1"/>
                  </a:lnTo>
                  <a:lnTo>
                    <a:pt x="185" y="4"/>
                  </a:lnTo>
                  <a:lnTo>
                    <a:pt x="174" y="9"/>
                  </a:lnTo>
                  <a:lnTo>
                    <a:pt x="166" y="10"/>
                  </a:lnTo>
                  <a:lnTo>
                    <a:pt x="165" y="10"/>
                  </a:lnTo>
                  <a:lnTo>
                    <a:pt x="165" y="12"/>
                  </a:lnTo>
                  <a:lnTo>
                    <a:pt x="163" y="17"/>
                  </a:lnTo>
                  <a:lnTo>
                    <a:pt x="163" y="17"/>
                  </a:lnTo>
                  <a:lnTo>
                    <a:pt x="163" y="17"/>
                  </a:lnTo>
                  <a:lnTo>
                    <a:pt x="156" y="23"/>
                  </a:lnTo>
                  <a:lnTo>
                    <a:pt x="153" y="23"/>
                  </a:lnTo>
                  <a:lnTo>
                    <a:pt x="148" y="26"/>
                  </a:lnTo>
                  <a:lnTo>
                    <a:pt x="143" y="27"/>
                  </a:lnTo>
                  <a:lnTo>
                    <a:pt x="135" y="25"/>
                  </a:lnTo>
                  <a:lnTo>
                    <a:pt x="129" y="27"/>
                  </a:lnTo>
                  <a:lnTo>
                    <a:pt x="126" y="29"/>
                  </a:lnTo>
                  <a:lnTo>
                    <a:pt x="123" y="29"/>
                  </a:lnTo>
                  <a:lnTo>
                    <a:pt x="119" y="27"/>
                  </a:lnTo>
                  <a:lnTo>
                    <a:pt x="116" y="32"/>
                  </a:lnTo>
                  <a:lnTo>
                    <a:pt x="116" y="36"/>
                  </a:lnTo>
                  <a:lnTo>
                    <a:pt x="116" y="39"/>
                  </a:lnTo>
                  <a:lnTo>
                    <a:pt x="113" y="43"/>
                  </a:lnTo>
                  <a:lnTo>
                    <a:pt x="113" y="44"/>
                  </a:lnTo>
                  <a:lnTo>
                    <a:pt x="113" y="44"/>
                  </a:lnTo>
                  <a:lnTo>
                    <a:pt x="108" y="48"/>
                  </a:lnTo>
                  <a:lnTo>
                    <a:pt x="100" y="49"/>
                  </a:lnTo>
                  <a:lnTo>
                    <a:pt x="100" y="53"/>
                  </a:lnTo>
                  <a:lnTo>
                    <a:pt x="100" y="53"/>
                  </a:lnTo>
                  <a:lnTo>
                    <a:pt x="99" y="53"/>
                  </a:lnTo>
                  <a:lnTo>
                    <a:pt x="94" y="56"/>
                  </a:lnTo>
                  <a:lnTo>
                    <a:pt x="95" y="56"/>
                  </a:lnTo>
                  <a:lnTo>
                    <a:pt x="94" y="56"/>
                  </a:lnTo>
                  <a:lnTo>
                    <a:pt x="94" y="57"/>
                  </a:lnTo>
                  <a:lnTo>
                    <a:pt x="85" y="62"/>
                  </a:lnTo>
                  <a:lnTo>
                    <a:pt x="87" y="64"/>
                  </a:lnTo>
                  <a:lnTo>
                    <a:pt x="92" y="70"/>
                  </a:lnTo>
                  <a:lnTo>
                    <a:pt x="92" y="73"/>
                  </a:lnTo>
                  <a:lnTo>
                    <a:pt x="92" y="74"/>
                  </a:lnTo>
                  <a:lnTo>
                    <a:pt x="90" y="80"/>
                  </a:lnTo>
                  <a:lnTo>
                    <a:pt x="88" y="89"/>
                  </a:lnTo>
                  <a:lnTo>
                    <a:pt x="87" y="92"/>
                  </a:lnTo>
                  <a:lnTo>
                    <a:pt x="85" y="95"/>
                  </a:lnTo>
                  <a:lnTo>
                    <a:pt x="85" y="95"/>
                  </a:lnTo>
                  <a:lnTo>
                    <a:pt x="85" y="95"/>
                  </a:lnTo>
                  <a:lnTo>
                    <a:pt x="77" y="98"/>
                  </a:lnTo>
                  <a:lnTo>
                    <a:pt x="73" y="100"/>
                  </a:lnTo>
                  <a:lnTo>
                    <a:pt x="68" y="98"/>
                  </a:lnTo>
                  <a:lnTo>
                    <a:pt x="61" y="100"/>
                  </a:lnTo>
                  <a:lnTo>
                    <a:pt x="55" y="98"/>
                  </a:lnTo>
                  <a:lnTo>
                    <a:pt x="54" y="97"/>
                  </a:lnTo>
                  <a:lnTo>
                    <a:pt x="51" y="98"/>
                  </a:lnTo>
                  <a:lnTo>
                    <a:pt x="47" y="100"/>
                  </a:lnTo>
                  <a:lnTo>
                    <a:pt x="41" y="98"/>
                  </a:lnTo>
                  <a:lnTo>
                    <a:pt x="38" y="97"/>
                  </a:lnTo>
                  <a:lnTo>
                    <a:pt x="38" y="98"/>
                  </a:lnTo>
                  <a:lnTo>
                    <a:pt x="37" y="98"/>
                  </a:lnTo>
                  <a:lnTo>
                    <a:pt x="34" y="108"/>
                  </a:lnTo>
                  <a:lnTo>
                    <a:pt x="35" y="108"/>
                  </a:lnTo>
                  <a:lnTo>
                    <a:pt x="35" y="108"/>
                  </a:lnTo>
                  <a:lnTo>
                    <a:pt x="35" y="108"/>
                  </a:lnTo>
                  <a:lnTo>
                    <a:pt x="38" y="115"/>
                  </a:lnTo>
                  <a:lnTo>
                    <a:pt x="35" y="123"/>
                  </a:lnTo>
                  <a:lnTo>
                    <a:pt x="35" y="123"/>
                  </a:lnTo>
                  <a:lnTo>
                    <a:pt x="35" y="128"/>
                  </a:lnTo>
                  <a:lnTo>
                    <a:pt x="30" y="133"/>
                  </a:lnTo>
                  <a:lnTo>
                    <a:pt x="26" y="135"/>
                  </a:lnTo>
                  <a:lnTo>
                    <a:pt x="32" y="140"/>
                  </a:lnTo>
                  <a:lnTo>
                    <a:pt x="34" y="140"/>
                  </a:lnTo>
                  <a:lnTo>
                    <a:pt x="39" y="145"/>
                  </a:lnTo>
                  <a:lnTo>
                    <a:pt x="39" y="145"/>
                  </a:lnTo>
                  <a:lnTo>
                    <a:pt x="39" y="145"/>
                  </a:lnTo>
                  <a:lnTo>
                    <a:pt x="41" y="148"/>
                  </a:lnTo>
                  <a:lnTo>
                    <a:pt x="41" y="153"/>
                  </a:lnTo>
                  <a:lnTo>
                    <a:pt x="38" y="158"/>
                  </a:lnTo>
                  <a:lnTo>
                    <a:pt x="35" y="162"/>
                  </a:lnTo>
                  <a:lnTo>
                    <a:pt x="47" y="167"/>
                  </a:lnTo>
                  <a:lnTo>
                    <a:pt x="50" y="172"/>
                  </a:lnTo>
                  <a:lnTo>
                    <a:pt x="50" y="172"/>
                  </a:lnTo>
                  <a:lnTo>
                    <a:pt x="50" y="172"/>
                  </a:lnTo>
                  <a:lnTo>
                    <a:pt x="51" y="181"/>
                  </a:lnTo>
                  <a:lnTo>
                    <a:pt x="52" y="185"/>
                  </a:lnTo>
                  <a:lnTo>
                    <a:pt x="59" y="192"/>
                  </a:lnTo>
                  <a:lnTo>
                    <a:pt x="64" y="197"/>
                  </a:lnTo>
                  <a:lnTo>
                    <a:pt x="69" y="198"/>
                  </a:lnTo>
                  <a:lnTo>
                    <a:pt x="73" y="199"/>
                  </a:lnTo>
                  <a:lnTo>
                    <a:pt x="74" y="202"/>
                  </a:lnTo>
                  <a:lnTo>
                    <a:pt x="74" y="206"/>
                  </a:lnTo>
                  <a:lnTo>
                    <a:pt x="79" y="211"/>
                  </a:lnTo>
                  <a:lnTo>
                    <a:pt x="82" y="214"/>
                  </a:lnTo>
                  <a:lnTo>
                    <a:pt x="81" y="225"/>
                  </a:lnTo>
                  <a:lnTo>
                    <a:pt x="81" y="225"/>
                  </a:lnTo>
                  <a:lnTo>
                    <a:pt x="81" y="227"/>
                  </a:lnTo>
                  <a:lnTo>
                    <a:pt x="76" y="227"/>
                  </a:lnTo>
                  <a:lnTo>
                    <a:pt x="76" y="230"/>
                  </a:lnTo>
                  <a:lnTo>
                    <a:pt x="76" y="230"/>
                  </a:lnTo>
                  <a:lnTo>
                    <a:pt x="76" y="230"/>
                  </a:lnTo>
                  <a:lnTo>
                    <a:pt x="72" y="230"/>
                  </a:lnTo>
                  <a:lnTo>
                    <a:pt x="72" y="232"/>
                  </a:lnTo>
                  <a:lnTo>
                    <a:pt x="72" y="232"/>
                  </a:lnTo>
                  <a:lnTo>
                    <a:pt x="72" y="232"/>
                  </a:lnTo>
                  <a:lnTo>
                    <a:pt x="66" y="240"/>
                  </a:lnTo>
                  <a:lnTo>
                    <a:pt x="60" y="242"/>
                  </a:lnTo>
                  <a:lnTo>
                    <a:pt x="56" y="242"/>
                  </a:lnTo>
                  <a:lnTo>
                    <a:pt x="54" y="241"/>
                  </a:lnTo>
                  <a:lnTo>
                    <a:pt x="51" y="242"/>
                  </a:lnTo>
                  <a:lnTo>
                    <a:pt x="44" y="243"/>
                  </a:lnTo>
                  <a:lnTo>
                    <a:pt x="42" y="242"/>
                  </a:lnTo>
                  <a:lnTo>
                    <a:pt x="41" y="241"/>
                  </a:lnTo>
                  <a:lnTo>
                    <a:pt x="38" y="238"/>
                  </a:lnTo>
                  <a:lnTo>
                    <a:pt x="32" y="234"/>
                  </a:lnTo>
                  <a:lnTo>
                    <a:pt x="25" y="234"/>
                  </a:lnTo>
                  <a:lnTo>
                    <a:pt x="16" y="228"/>
                  </a:lnTo>
                  <a:lnTo>
                    <a:pt x="13" y="234"/>
                  </a:lnTo>
                  <a:lnTo>
                    <a:pt x="11" y="238"/>
                  </a:lnTo>
                  <a:lnTo>
                    <a:pt x="3" y="245"/>
                  </a:lnTo>
                  <a:lnTo>
                    <a:pt x="2" y="245"/>
                  </a:lnTo>
                  <a:lnTo>
                    <a:pt x="2" y="246"/>
                  </a:lnTo>
                  <a:lnTo>
                    <a:pt x="0" y="249"/>
                  </a:lnTo>
                  <a:lnTo>
                    <a:pt x="0" y="255"/>
                  </a:lnTo>
                  <a:lnTo>
                    <a:pt x="0" y="258"/>
                  </a:lnTo>
                  <a:lnTo>
                    <a:pt x="4" y="262"/>
                  </a:lnTo>
                  <a:lnTo>
                    <a:pt x="4" y="262"/>
                  </a:lnTo>
                  <a:lnTo>
                    <a:pt x="4" y="263"/>
                  </a:lnTo>
                  <a:lnTo>
                    <a:pt x="6" y="264"/>
                  </a:lnTo>
                  <a:lnTo>
                    <a:pt x="8" y="265"/>
                  </a:lnTo>
                  <a:lnTo>
                    <a:pt x="16" y="260"/>
                  </a:lnTo>
                  <a:lnTo>
                    <a:pt x="39" y="273"/>
                  </a:lnTo>
                  <a:lnTo>
                    <a:pt x="48" y="277"/>
                  </a:lnTo>
                  <a:lnTo>
                    <a:pt x="60" y="284"/>
                  </a:lnTo>
                  <a:lnTo>
                    <a:pt x="63" y="286"/>
                  </a:lnTo>
                  <a:lnTo>
                    <a:pt x="63" y="286"/>
                  </a:lnTo>
                  <a:lnTo>
                    <a:pt x="68" y="287"/>
                  </a:lnTo>
                  <a:lnTo>
                    <a:pt x="70" y="289"/>
                  </a:lnTo>
                  <a:lnTo>
                    <a:pt x="74" y="294"/>
                  </a:lnTo>
                  <a:lnTo>
                    <a:pt x="78" y="294"/>
                  </a:lnTo>
                  <a:lnTo>
                    <a:pt x="83" y="299"/>
                  </a:lnTo>
                  <a:lnTo>
                    <a:pt x="86" y="302"/>
                  </a:lnTo>
                  <a:lnTo>
                    <a:pt x="86" y="306"/>
                  </a:lnTo>
                  <a:lnTo>
                    <a:pt x="86" y="311"/>
                  </a:lnTo>
                  <a:lnTo>
                    <a:pt x="86" y="311"/>
                  </a:lnTo>
                  <a:lnTo>
                    <a:pt x="86" y="311"/>
                  </a:lnTo>
                  <a:lnTo>
                    <a:pt x="82" y="318"/>
                  </a:lnTo>
                  <a:lnTo>
                    <a:pt x="82" y="320"/>
                  </a:lnTo>
                  <a:lnTo>
                    <a:pt x="82" y="322"/>
                  </a:lnTo>
                  <a:lnTo>
                    <a:pt x="83" y="321"/>
                  </a:lnTo>
                  <a:lnTo>
                    <a:pt x="87" y="321"/>
                  </a:lnTo>
                  <a:lnTo>
                    <a:pt x="91" y="322"/>
                  </a:lnTo>
                  <a:lnTo>
                    <a:pt x="100" y="328"/>
                  </a:lnTo>
                  <a:lnTo>
                    <a:pt x="107" y="331"/>
                  </a:lnTo>
                  <a:lnTo>
                    <a:pt x="107" y="331"/>
                  </a:lnTo>
                  <a:lnTo>
                    <a:pt x="112" y="334"/>
                  </a:lnTo>
                  <a:lnTo>
                    <a:pt x="114" y="337"/>
                  </a:lnTo>
                  <a:lnTo>
                    <a:pt x="119" y="343"/>
                  </a:lnTo>
                  <a:lnTo>
                    <a:pt x="123" y="346"/>
                  </a:lnTo>
                  <a:lnTo>
                    <a:pt x="125" y="344"/>
                  </a:lnTo>
                  <a:lnTo>
                    <a:pt x="135" y="339"/>
                  </a:lnTo>
                  <a:lnTo>
                    <a:pt x="139" y="333"/>
                  </a:lnTo>
                  <a:lnTo>
                    <a:pt x="139" y="333"/>
                  </a:lnTo>
                  <a:lnTo>
                    <a:pt x="139" y="333"/>
                  </a:lnTo>
                  <a:lnTo>
                    <a:pt x="144" y="330"/>
                  </a:lnTo>
                  <a:lnTo>
                    <a:pt x="151" y="331"/>
                  </a:lnTo>
                  <a:lnTo>
                    <a:pt x="157" y="337"/>
                  </a:lnTo>
                  <a:lnTo>
                    <a:pt x="158" y="335"/>
                  </a:lnTo>
                  <a:lnTo>
                    <a:pt x="169" y="337"/>
                  </a:lnTo>
                  <a:lnTo>
                    <a:pt x="174" y="347"/>
                  </a:lnTo>
                  <a:lnTo>
                    <a:pt x="176" y="348"/>
                  </a:lnTo>
                  <a:lnTo>
                    <a:pt x="178" y="351"/>
                  </a:lnTo>
                  <a:lnTo>
                    <a:pt x="180" y="348"/>
                  </a:lnTo>
                  <a:lnTo>
                    <a:pt x="191" y="353"/>
                  </a:lnTo>
                  <a:lnTo>
                    <a:pt x="195" y="355"/>
                  </a:lnTo>
                  <a:lnTo>
                    <a:pt x="198" y="355"/>
                  </a:lnTo>
                  <a:lnTo>
                    <a:pt x="200" y="353"/>
                  </a:lnTo>
                  <a:lnTo>
                    <a:pt x="207" y="355"/>
                  </a:lnTo>
                  <a:lnTo>
                    <a:pt x="209" y="356"/>
                  </a:lnTo>
                  <a:lnTo>
                    <a:pt x="210" y="360"/>
                  </a:lnTo>
                  <a:lnTo>
                    <a:pt x="211" y="360"/>
                  </a:lnTo>
                  <a:lnTo>
                    <a:pt x="217" y="365"/>
                  </a:lnTo>
                  <a:lnTo>
                    <a:pt x="218" y="368"/>
                  </a:lnTo>
                  <a:lnTo>
                    <a:pt x="218" y="368"/>
                  </a:lnTo>
                  <a:lnTo>
                    <a:pt x="222" y="368"/>
                  </a:lnTo>
                  <a:lnTo>
                    <a:pt x="226" y="368"/>
                  </a:lnTo>
                  <a:lnTo>
                    <a:pt x="226" y="368"/>
                  </a:lnTo>
                  <a:lnTo>
                    <a:pt x="228" y="369"/>
                  </a:lnTo>
                  <a:lnTo>
                    <a:pt x="228" y="369"/>
                  </a:lnTo>
                  <a:lnTo>
                    <a:pt x="233" y="364"/>
                  </a:lnTo>
                  <a:lnTo>
                    <a:pt x="235" y="364"/>
                  </a:lnTo>
                  <a:lnTo>
                    <a:pt x="235" y="362"/>
                  </a:lnTo>
                  <a:lnTo>
                    <a:pt x="239" y="357"/>
                  </a:lnTo>
                  <a:lnTo>
                    <a:pt x="244" y="353"/>
                  </a:lnTo>
                  <a:lnTo>
                    <a:pt x="250" y="353"/>
                  </a:lnTo>
                  <a:lnTo>
                    <a:pt x="251" y="353"/>
                  </a:lnTo>
                  <a:lnTo>
                    <a:pt x="253" y="353"/>
                  </a:lnTo>
                  <a:lnTo>
                    <a:pt x="253" y="355"/>
                  </a:lnTo>
                  <a:lnTo>
                    <a:pt x="261" y="351"/>
                  </a:lnTo>
                  <a:lnTo>
                    <a:pt x="261" y="351"/>
                  </a:lnTo>
                  <a:lnTo>
                    <a:pt x="261" y="351"/>
                  </a:lnTo>
                  <a:lnTo>
                    <a:pt x="262" y="351"/>
                  </a:lnTo>
                  <a:lnTo>
                    <a:pt x="262" y="351"/>
                  </a:lnTo>
                  <a:lnTo>
                    <a:pt x="263" y="348"/>
                  </a:lnTo>
                  <a:lnTo>
                    <a:pt x="264" y="348"/>
                  </a:lnTo>
                  <a:lnTo>
                    <a:pt x="263" y="346"/>
                  </a:lnTo>
                  <a:lnTo>
                    <a:pt x="258" y="335"/>
                  </a:lnTo>
                  <a:lnTo>
                    <a:pt x="257" y="329"/>
                  </a:lnTo>
                  <a:lnTo>
                    <a:pt x="259" y="325"/>
                  </a:lnTo>
                  <a:lnTo>
                    <a:pt x="262" y="321"/>
                  </a:lnTo>
                  <a:lnTo>
                    <a:pt x="266" y="320"/>
                  </a:lnTo>
                  <a:lnTo>
                    <a:pt x="271" y="318"/>
                  </a:lnTo>
                  <a:lnTo>
                    <a:pt x="271" y="318"/>
                  </a:lnTo>
                  <a:lnTo>
                    <a:pt x="272" y="318"/>
                  </a:lnTo>
                  <a:lnTo>
                    <a:pt x="273" y="318"/>
                  </a:lnTo>
                  <a:lnTo>
                    <a:pt x="277" y="316"/>
                  </a:lnTo>
                  <a:lnTo>
                    <a:pt x="279" y="311"/>
                  </a:lnTo>
                  <a:lnTo>
                    <a:pt x="284" y="307"/>
                  </a:lnTo>
                  <a:lnTo>
                    <a:pt x="292" y="299"/>
                  </a:lnTo>
                  <a:lnTo>
                    <a:pt x="292" y="299"/>
                  </a:lnTo>
                  <a:lnTo>
                    <a:pt x="302" y="299"/>
                  </a:lnTo>
                  <a:lnTo>
                    <a:pt x="306" y="304"/>
                  </a:lnTo>
                  <a:lnTo>
                    <a:pt x="312" y="307"/>
                  </a:lnTo>
                  <a:lnTo>
                    <a:pt x="314" y="309"/>
                  </a:lnTo>
                  <a:lnTo>
                    <a:pt x="314" y="309"/>
                  </a:lnTo>
                  <a:lnTo>
                    <a:pt x="316" y="308"/>
                  </a:lnTo>
                  <a:lnTo>
                    <a:pt x="316" y="308"/>
                  </a:lnTo>
                  <a:lnTo>
                    <a:pt x="320" y="311"/>
                  </a:lnTo>
                  <a:lnTo>
                    <a:pt x="320" y="311"/>
                  </a:lnTo>
                  <a:lnTo>
                    <a:pt x="321" y="311"/>
                  </a:lnTo>
                  <a:lnTo>
                    <a:pt x="321" y="311"/>
                  </a:lnTo>
                  <a:lnTo>
                    <a:pt x="328" y="312"/>
                  </a:lnTo>
                  <a:lnTo>
                    <a:pt x="334" y="317"/>
                  </a:lnTo>
                  <a:lnTo>
                    <a:pt x="337" y="320"/>
                  </a:lnTo>
                  <a:lnTo>
                    <a:pt x="338" y="322"/>
                  </a:lnTo>
                  <a:lnTo>
                    <a:pt x="341" y="324"/>
                  </a:lnTo>
                  <a:lnTo>
                    <a:pt x="343" y="329"/>
                  </a:lnTo>
                  <a:lnTo>
                    <a:pt x="345" y="333"/>
                  </a:lnTo>
                  <a:lnTo>
                    <a:pt x="346" y="339"/>
                  </a:lnTo>
                  <a:lnTo>
                    <a:pt x="346" y="342"/>
                  </a:lnTo>
                  <a:lnTo>
                    <a:pt x="347" y="342"/>
                  </a:lnTo>
                  <a:lnTo>
                    <a:pt x="348" y="340"/>
                  </a:lnTo>
                  <a:lnTo>
                    <a:pt x="350" y="337"/>
                  </a:lnTo>
                  <a:lnTo>
                    <a:pt x="354" y="333"/>
                  </a:lnTo>
                  <a:lnTo>
                    <a:pt x="356" y="330"/>
                  </a:lnTo>
                  <a:lnTo>
                    <a:pt x="360" y="329"/>
                  </a:lnTo>
                  <a:lnTo>
                    <a:pt x="364" y="322"/>
                  </a:lnTo>
                  <a:lnTo>
                    <a:pt x="367" y="316"/>
                  </a:lnTo>
                  <a:lnTo>
                    <a:pt x="368" y="313"/>
                  </a:lnTo>
                  <a:lnTo>
                    <a:pt x="370" y="309"/>
                  </a:lnTo>
                  <a:lnTo>
                    <a:pt x="372" y="307"/>
                  </a:lnTo>
                  <a:lnTo>
                    <a:pt x="372" y="307"/>
                  </a:lnTo>
                  <a:lnTo>
                    <a:pt x="377" y="300"/>
                  </a:lnTo>
                  <a:lnTo>
                    <a:pt x="381" y="300"/>
                  </a:lnTo>
                  <a:lnTo>
                    <a:pt x="381" y="299"/>
                  </a:lnTo>
                  <a:lnTo>
                    <a:pt x="381" y="296"/>
                  </a:lnTo>
                  <a:lnTo>
                    <a:pt x="385" y="289"/>
                  </a:lnTo>
                  <a:lnTo>
                    <a:pt x="394" y="274"/>
                  </a:lnTo>
                  <a:lnTo>
                    <a:pt x="395" y="273"/>
                  </a:lnTo>
                  <a:lnTo>
                    <a:pt x="399" y="271"/>
                  </a:lnTo>
                  <a:lnTo>
                    <a:pt x="407" y="264"/>
                  </a:lnTo>
                  <a:lnTo>
                    <a:pt x="405" y="259"/>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61">
              <a:extLst>
                <a:ext uri="{FF2B5EF4-FFF2-40B4-BE49-F238E27FC236}">
                  <a16:creationId xmlns:a16="http://schemas.microsoft.com/office/drawing/2014/main" id="{DB265B5D-6E9C-473C-AAE6-D14C186DDB95}"/>
                </a:ext>
              </a:extLst>
            </p:cNvPr>
            <p:cNvSpPr>
              <a:spLocks/>
            </p:cNvSpPr>
            <p:nvPr/>
          </p:nvSpPr>
          <p:spPr bwMode="auto">
            <a:xfrm>
              <a:off x="3525994" y="3266934"/>
              <a:ext cx="415230" cy="326103"/>
            </a:xfrm>
            <a:custGeom>
              <a:avLst/>
              <a:gdLst>
                <a:gd name="T0" fmla="*/ 256 w 262"/>
                <a:gd name="T1" fmla="*/ 92 h 205"/>
                <a:gd name="T2" fmla="*/ 253 w 262"/>
                <a:gd name="T3" fmla="*/ 86 h 205"/>
                <a:gd name="T4" fmla="*/ 256 w 262"/>
                <a:gd name="T5" fmla="*/ 73 h 205"/>
                <a:gd name="T6" fmla="*/ 253 w 262"/>
                <a:gd name="T7" fmla="*/ 65 h 205"/>
                <a:gd name="T8" fmla="*/ 262 w 262"/>
                <a:gd name="T9" fmla="*/ 39 h 205"/>
                <a:gd name="T10" fmla="*/ 239 w 262"/>
                <a:gd name="T11" fmla="*/ 24 h 205"/>
                <a:gd name="T12" fmla="*/ 191 w 262"/>
                <a:gd name="T13" fmla="*/ 0 h 205"/>
                <a:gd name="T14" fmla="*/ 171 w 262"/>
                <a:gd name="T15" fmla="*/ 22 h 205"/>
                <a:gd name="T16" fmla="*/ 163 w 262"/>
                <a:gd name="T17" fmla="*/ 41 h 205"/>
                <a:gd name="T18" fmla="*/ 151 w 262"/>
                <a:gd name="T19" fmla="*/ 52 h 205"/>
                <a:gd name="T20" fmla="*/ 141 w 262"/>
                <a:gd name="T21" fmla="*/ 72 h 205"/>
                <a:gd name="T22" fmla="*/ 132 w 262"/>
                <a:gd name="T23" fmla="*/ 78 h 205"/>
                <a:gd name="T24" fmla="*/ 117 w 262"/>
                <a:gd name="T25" fmla="*/ 94 h 205"/>
                <a:gd name="T26" fmla="*/ 108 w 262"/>
                <a:gd name="T27" fmla="*/ 94 h 205"/>
                <a:gd name="T28" fmla="*/ 101 w 262"/>
                <a:gd name="T29" fmla="*/ 83 h 205"/>
                <a:gd name="T30" fmla="*/ 99 w 262"/>
                <a:gd name="T31" fmla="*/ 70 h 205"/>
                <a:gd name="T32" fmla="*/ 93 w 262"/>
                <a:gd name="T33" fmla="*/ 63 h 205"/>
                <a:gd name="T34" fmla="*/ 89 w 262"/>
                <a:gd name="T35" fmla="*/ 60 h 205"/>
                <a:gd name="T36" fmla="*/ 79 w 262"/>
                <a:gd name="T37" fmla="*/ 63 h 205"/>
                <a:gd name="T38" fmla="*/ 66 w 262"/>
                <a:gd name="T39" fmla="*/ 48 h 205"/>
                <a:gd name="T40" fmla="*/ 50 w 262"/>
                <a:gd name="T41" fmla="*/ 65 h 205"/>
                <a:gd name="T42" fmla="*/ 42 w 262"/>
                <a:gd name="T43" fmla="*/ 68 h 205"/>
                <a:gd name="T44" fmla="*/ 45 w 262"/>
                <a:gd name="T45" fmla="*/ 77 h 205"/>
                <a:gd name="T46" fmla="*/ 50 w 262"/>
                <a:gd name="T47" fmla="*/ 95 h 205"/>
                <a:gd name="T48" fmla="*/ 39 w 262"/>
                <a:gd name="T49" fmla="*/ 97 h 205"/>
                <a:gd name="T50" fmla="*/ 18 w 262"/>
                <a:gd name="T51" fmla="*/ 108 h 205"/>
                <a:gd name="T52" fmla="*/ 10 w 262"/>
                <a:gd name="T53" fmla="*/ 113 h 205"/>
                <a:gd name="T54" fmla="*/ 2 w 262"/>
                <a:gd name="T55" fmla="*/ 126 h 205"/>
                <a:gd name="T56" fmla="*/ 4 w 262"/>
                <a:gd name="T57" fmla="*/ 132 h 205"/>
                <a:gd name="T58" fmla="*/ 4 w 262"/>
                <a:gd name="T59" fmla="*/ 145 h 205"/>
                <a:gd name="T60" fmla="*/ 9 w 262"/>
                <a:gd name="T61" fmla="*/ 154 h 205"/>
                <a:gd name="T62" fmla="*/ 5 w 262"/>
                <a:gd name="T63" fmla="*/ 170 h 205"/>
                <a:gd name="T64" fmla="*/ 1 w 262"/>
                <a:gd name="T65" fmla="*/ 180 h 205"/>
                <a:gd name="T66" fmla="*/ 5 w 262"/>
                <a:gd name="T67" fmla="*/ 187 h 205"/>
                <a:gd name="T68" fmla="*/ 11 w 262"/>
                <a:gd name="T69" fmla="*/ 197 h 205"/>
                <a:gd name="T70" fmla="*/ 11 w 262"/>
                <a:gd name="T71" fmla="*/ 180 h 205"/>
                <a:gd name="T72" fmla="*/ 32 w 262"/>
                <a:gd name="T73" fmla="*/ 162 h 205"/>
                <a:gd name="T74" fmla="*/ 39 w 262"/>
                <a:gd name="T75" fmla="*/ 163 h 205"/>
                <a:gd name="T76" fmla="*/ 58 w 262"/>
                <a:gd name="T77" fmla="*/ 167 h 205"/>
                <a:gd name="T78" fmla="*/ 66 w 262"/>
                <a:gd name="T79" fmla="*/ 170 h 205"/>
                <a:gd name="T80" fmla="*/ 71 w 262"/>
                <a:gd name="T81" fmla="*/ 175 h 205"/>
                <a:gd name="T82" fmla="*/ 90 w 262"/>
                <a:gd name="T83" fmla="*/ 182 h 205"/>
                <a:gd name="T84" fmla="*/ 101 w 262"/>
                <a:gd name="T85" fmla="*/ 185 h 205"/>
                <a:gd name="T86" fmla="*/ 117 w 262"/>
                <a:gd name="T87" fmla="*/ 196 h 205"/>
                <a:gd name="T88" fmla="*/ 124 w 262"/>
                <a:gd name="T89" fmla="*/ 200 h 205"/>
                <a:gd name="T90" fmla="*/ 138 w 262"/>
                <a:gd name="T91" fmla="*/ 201 h 205"/>
                <a:gd name="T92" fmla="*/ 150 w 262"/>
                <a:gd name="T93" fmla="*/ 198 h 205"/>
                <a:gd name="T94" fmla="*/ 168 w 262"/>
                <a:gd name="T95" fmla="*/ 193 h 205"/>
                <a:gd name="T96" fmla="*/ 183 w 262"/>
                <a:gd name="T97" fmla="*/ 179 h 205"/>
                <a:gd name="T98" fmla="*/ 205 w 262"/>
                <a:gd name="T99" fmla="*/ 182 h 205"/>
                <a:gd name="T100" fmla="*/ 224 w 262"/>
                <a:gd name="T101" fmla="*/ 170 h 205"/>
                <a:gd name="T102" fmla="*/ 215 w 262"/>
                <a:gd name="T103" fmla="*/ 160 h 205"/>
                <a:gd name="T104" fmla="*/ 217 w 262"/>
                <a:gd name="T105" fmla="*/ 139 h 205"/>
                <a:gd name="T106" fmla="*/ 215 w 262"/>
                <a:gd name="T107" fmla="*/ 129 h 205"/>
                <a:gd name="T108" fmla="*/ 230 w 262"/>
                <a:gd name="T109" fmla="*/ 118 h 205"/>
                <a:gd name="T110" fmla="*/ 246 w 262"/>
                <a:gd name="T111" fmla="*/ 114 h 205"/>
                <a:gd name="T112" fmla="*/ 260 w 262"/>
                <a:gd name="T113" fmla="*/ 1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2" h="205">
                  <a:moveTo>
                    <a:pt x="261" y="104"/>
                  </a:moveTo>
                  <a:lnTo>
                    <a:pt x="255" y="95"/>
                  </a:lnTo>
                  <a:lnTo>
                    <a:pt x="255" y="95"/>
                  </a:lnTo>
                  <a:lnTo>
                    <a:pt x="256" y="92"/>
                  </a:lnTo>
                  <a:lnTo>
                    <a:pt x="256" y="91"/>
                  </a:lnTo>
                  <a:lnTo>
                    <a:pt x="255" y="90"/>
                  </a:lnTo>
                  <a:lnTo>
                    <a:pt x="253" y="86"/>
                  </a:lnTo>
                  <a:lnTo>
                    <a:pt x="253" y="86"/>
                  </a:lnTo>
                  <a:lnTo>
                    <a:pt x="253" y="83"/>
                  </a:lnTo>
                  <a:lnTo>
                    <a:pt x="255" y="79"/>
                  </a:lnTo>
                  <a:lnTo>
                    <a:pt x="256" y="77"/>
                  </a:lnTo>
                  <a:lnTo>
                    <a:pt x="256" y="73"/>
                  </a:lnTo>
                  <a:lnTo>
                    <a:pt x="256" y="73"/>
                  </a:lnTo>
                  <a:lnTo>
                    <a:pt x="255" y="70"/>
                  </a:lnTo>
                  <a:lnTo>
                    <a:pt x="253" y="65"/>
                  </a:lnTo>
                  <a:lnTo>
                    <a:pt x="253" y="65"/>
                  </a:lnTo>
                  <a:lnTo>
                    <a:pt x="255" y="63"/>
                  </a:lnTo>
                  <a:lnTo>
                    <a:pt x="258" y="55"/>
                  </a:lnTo>
                  <a:lnTo>
                    <a:pt x="262" y="47"/>
                  </a:lnTo>
                  <a:lnTo>
                    <a:pt x="262" y="39"/>
                  </a:lnTo>
                  <a:lnTo>
                    <a:pt x="262" y="39"/>
                  </a:lnTo>
                  <a:lnTo>
                    <a:pt x="253" y="37"/>
                  </a:lnTo>
                  <a:lnTo>
                    <a:pt x="251" y="35"/>
                  </a:lnTo>
                  <a:lnTo>
                    <a:pt x="239" y="24"/>
                  </a:lnTo>
                  <a:lnTo>
                    <a:pt x="233" y="20"/>
                  </a:lnTo>
                  <a:lnTo>
                    <a:pt x="231" y="17"/>
                  </a:lnTo>
                  <a:lnTo>
                    <a:pt x="208" y="11"/>
                  </a:lnTo>
                  <a:lnTo>
                    <a:pt x="191" y="0"/>
                  </a:lnTo>
                  <a:lnTo>
                    <a:pt x="189" y="7"/>
                  </a:lnTo>
                  <a:lnTo>
                    <a:pt x="183" y="11"/>
                  </a:lnTo>
                  <a:lnTo>
                    <a:pt x="173" y="19"/>
                  </a:lnTo>
                  <a:lnTo>
                    <a:pt x="171" y="22"/>
                  </a:lnTo>
                  <a:lnTo>
                    <a:pt x="165" y="30"/>
                  </a:lnTo>
                  <a:lnTo>
                    <a:pt x="163" y="35"/>
                  </a:lnTo>
                  <a:lnTo>
                    <a:pt x="163" y="38"/>
                  </a:lnTo>
                  <a:lnTo>
                    <a:pt x="163" y="41"/>
                  </a:lnTo>
                  <a:lnTo>
                    <a:pt x="160" y="46"/>
                  </a:lnTo>
                  <a:lnTo>
                    <a:pt x="155" y="47"/>
                  </a:lnTo>
                  <a:lnTo>
                    <a:pt x="151" y="51"/>
                  </a:lnTo>
                  <a:lnTo>
                    <a:pt x="151" y="52"/>
                  </a:lnTo>
                  <a:lnTo>
                    <a:pt x="149" y="56"/>
                  </a:lnTo>
                  <a:lnTo>
                    <a:pt x="147" y="63"/>
                  </a:lnTo>
                  <a:lnTo>
                    <a:pt x="146" y="65"/>
                  </a:lnTo>
                  <a:lnTo>
                    <a:pt x="141" y="72"/>
                  </a:lnTo>
                  <a:lnTo>
                    <a:pt x="139" y="72"/>
                  </a:lnTo>
                  <a:lnTo>
                    <a:pt x="138" y="75"/>
                  </a:lnTo>
                  <a:lnTo>
                    <a:pt x="132" y="77"/>
                  </a:lnTo>
                  <a:lnTo>
                    <a:pt x="132" y="78"/>
                  </a:lnTo>
                  <a:lnTo>
                    <a:pt x="132" y="79"/>
                  </a:lnTo>
                  <a:lnTo>
                    <a:pt x="128" y="86"/>
                  </a:lnTo>
                  <a:lnTo>
                    <a:pt x="124" y="88"/>
                  </a:lnTo>
                  <a:lnTo>
                    <a:pt x="117" y="94"/>
                  </a:lnTo>
                  <a:lnTo>
                    <a:pt x="111" y="94"/>
                  </a:lnTo>
                  <a:lnTo>
                    <a:pt x="110" y="94"/>
                  </a:lnTo>
                  <a:lnTo>
                    <a:pt x="110" y="94"/>
                  </a:lnTo>
                  <a:lnTo>
                    <a:pt x="108" y="94"/>
                  </a:lnTo>
                  <a:lnTo>
                    <a:pt x="107" y="94"/>
                  </a:lnTo>
                  <a:lnTo>
                    <a:pt x="107" y="94"/>
                  </a:lnTo>
                  <a:lnTo>
                    <a:pt x="107" y="94"/>
                  </a:lnTo>
                  <a:lnTo>
                    <a:pt x="101" y="83"/>
                  </a:lnTo>
                  <a:lnTo>
                    <a:pt x="102" y="82"/>
                  </a:lnTo>
                  <a:lnTo>
                    <a:pt x="101" y="79"/>
                  </a:lnTo>
                  <a:lnTo>
                    <a:pt x="99" y="78"/>
                  </a:lnTo>
                  <a:lnTo>
                    <a:pt x="99" y="70"/>
                  </a:lnTo>
                  <a:lnTo>
                    <a:pt x="98" y="68"/>
                  </a:lnTo>
                  <a:lnTo>
                    <a:pt x="97" y="66"/>
                  </a:lnTo>
                  <a:lnTo>
                    <a:pt x="94" y="65"/>
                  </a:lnTo>
                  <a:lnTo>
                    <a:pt x="93" y="63"/>
                  </a:lnTo>
                  <a:lnTo>
                    <a:pt x="90" y="60"/>
                  </a:lnTo>
                  <a:lnTo>
                    <a:pt x="90" y="60"/>
                  </a:lnTo>
                  <a:lnTo>
                    <a:pt x="89" y="60"/>
                  </a:lnTo>
                  <a:lnTo>
                    <a:pt x="89" y="60"/>
                  </a:lnTo>
                  <a:lnTo>
                    <a:pt x="88" y="59"/>
                  </a:lnTo>
                  <a:lnTo>
                    <a:pt x="80" y="63"/>
                  </a:lnTo>
                  <a:lnTo>
                    <a:pt x="80" y="63"/>
                  </a:lnTo>
                  <a:lnTo>
                    <a:pt x="79" y="63"/>
                  </a:lnTo>
                  <a:lnTo>
                    <a:pt x="75" y="61"/>
                  </a:lnTo>
                  <a:lnTo>
                    <a:pt x="72" y="57"/>
                  </a:lnTo>
                  <a:lnTo>
                    <a:pt x="70" y="51"/>
                  </a:lnTo>
                  <a:lnTo>
                    <a:pt x="66" y="48"/>
                  </a:lnTo>
                  <a:lnTo>
                    <a:pt x="59" y="55"/>
                  </a:lnTo>
                  <a:lnTo>
                    <a:pt x="59" y="57"/>
                  </a:lnTo>
                  <a:lnTo>
                    <a:pt x="55" y="63"/>
                  </a:lnTo>
                  <a:lnTo>
                    <a:pt x="50" y="65"/>
                  </a:lnTo>
                  <a:lnTo>
                    <a:pt x="49" y="65"/>
                  </a:lnTo>
                  <a:lnTo>
                    <a:pt x="49" y="65"/>
                  </a:lnTo>
                  <a:lnTo>
                    <a:pt x="48" y="65"/>
                  </a:lnTo>
                  <a:lnTo>
                    <a:pt x="42" y="68"/>
                  </a:lnTo>
                  <a:lnTo>
                    <a:pt x="42" y="68"/>
                  </a:lnTo>
                  <a:lnTo>
                    <a:pt x="41" y="68"/>
                  </a:lnTo>
                  <a:lnTo>
                    <a:pt x="41" y="68"/>
                  </a:lnTo>
                  <a:lnTo>
                    <a:pt x="45" y="77"/>
                  </a:lnTo>
                  <a:lnTo>
                    <a:pt x="51" y="81"/>
                  </a:lnTo>
                  <a:lnTo>
                    <a:pt x="53" y="85"/>
                  </a:lnTo>
                  <a:lnTo>
                    <a:pt x="51" y="90"/>
                  </a:lnTo>
                  <a:lnTo>
                    <a:pt x="50" y="95"/>
                  </a:lnTo>
                  <a:lnTo>
                    <a:pt x="41" y="99"/>
                  </a:lnTo>
                  <a:lnTo>
                    <a:pt x="41" y="99"/>
                  </a:lnTo>
                  <a:lnTo>
                    <a:pt x="40" y="99"/>
                  </a:lnTo>
                  <a:lnTo>
                    <a:pt x="39" y="97"/>
                  </a:lnTo>
                  <a:lnTo>
                    <a:pt x="33" y="100"/>
                  </a:lnTo>
                  <a:lnTo>
                    <a:pt x="32" y="100"/>
                  </a:lnTo>
                  <a:lnTo>
                    <a:pt x="31" y="107"/>
                  </a:lnTo>
                  <a:lnTo>
                    <a:pt x="18" y="108"/>
                  </a:lnTo>
                  <a:lnTo>
                    <a:pt x="18" y="108"/>
                  </a:lnTo>
                  <a:lnTo>
                    <a:pt x="17" y="108"/>
                  </a:lnTo>
                  <a:lnTo>
                    <a:pt x="17" y="107"/>
                  </a:lnTo>
                  <a:lnTo>
                    <a:pt x="10" y="113"/>
                  </a:lnTo>
                  <a:lnTo>
                    <a:pt x="9" y="113"/>
                  </a:lnTo>
                  <a:lnTo>
                    <a:pt x="9" y="114"/>
                  </a:lnTo>
                  <a:lnTo>
                    <a:pt x="0" y="119"/>
                  </a:lnTo>
                  <a:lnTo>
                    <a:pt x="2" y="126"/>
                  </a:lnTo>
                  <a:lnTo>
                    <a:pt x="2" y="126"/>
                  </a:lnTo>
                  <a:lnTo>
                    <a:pt x="2" y="126"/>
                  </a:lnTo>
                  <a:lnTo>
                    <a:pt x="2" y="130"/>
                  </a:lnTo>
                  <a:lnTo>
                    <a:pt x="4" y="132"/>
                  </a:lnTo>
                  <a:lnTo>
                    <a:pt x="4" y="132"/>
                  </a:lnTo>
                  <a:lnTo>
                    <a:pt x="4" y="132"/>
                  </a:lnTo>
                  <a:lnTo>
                    <a:pt x="5" y="141"/>
                  </a:lnTo>
                  <a:lnTo>
                    <a:pt x="4" y="145"/>
                  </a:lnTo>
                  <a:lnTo>
                    <a:pt x="6" y="147"/>
                  </a:lnTo>
                  <a:lnTo>
                    <a:pt x="9" y="154"/>
                  </a:lnTo>
                  <a:lnTo>
                    <a:pt x="9" y="154"/>
                  </a:lnTo>
                  <a:lnTo>
                    <a:pt x="9" y="154"/>
                  </a:lnTo>
                  <a:lnTo>
                    <a:pt x="8" y="158"/>
                  </a:lnTo>
                  <a:lnTo>
                    <a:pt x="8" y="160"/>
                  </a:lnTo>
                  <a:lnTo>
                    <a:pt x="8" y="169"/>
                  </a:lnTo>
                  <a:lnTo>
                    <a:pt x="5" y="170"/>
                  </a:lnTo>
                  <a:lnTo>
                    <a:pt x="0" y="173"/>
                  </a:lnTo>
                  <a:lnTo>
                    <a:pt x="1" y="179"/>
                  </a:lnTo>
                  <a:lnTo>
                    <a:pt x="1" y="179"/>
                  </a:lnTo>
                  <a:lnTo>
                    <a:pt x="1" y="180"/>
                  </a:lnTo>
                  <a:lnTo>
                    <a:pt x="1" y="180"/>
                  </a:lnTo>
                  <a:lnTo>
                    <a:pt x="1" y="180"/>
                  </a:lnTo>
                  <a:lnTo>
                    <a:pt x="2" y="182"/>
                  </a:lnTo>
                  <a:lnTo>
                    <a:pt x="5" y="187"/>
                  </a:lnTo>
                  <a:lnTo>
                    <a:pt x="5" y="191"/>
                  </a:lnTo>
                  <a:lnTo>
                    <a:pt x="9" y="193"/>
                  </a:lnTo>
                  <a:lnTo>
                    <a:pt x="11" y="197"/>
                  </a:lnTo>
                  <a:lnTo>
                    <a:pt x="11" y="197"/>
                  </a:lnTo>
                  <a:lnTo>
                    <a:pt x="13" y="196"/>
                  </a:lnTo>
                  <a:lnTo>
                    <a:pt x="10" y="191"/>
                  </a:lnTo>
                  <a:lnTo>
                    <a:pt x="10" y="183"/>
                  </a:lnTo>
                  <a:lnTo>
                    <a:pt x="11" y="180"/>
                  </a:lnTo>
                  <a:lnTo>
                    <a:pt x="10" y="179"/>
                  </a:lnTo>
                  <a:lnTo>
                    <a:pt x="15" y="171"/>
                  </a:lnTo>
                  <a:lnTo>
                    <a:pt x="20" y="163"/>
                  </a:lnTo>
                  <a:lnTo>
                    <a:pt x="32" y="162"/>
                  </a:lnTo>
                  <a:lnTo>
                    <a:pt x="32" y="163"/>
                  </a:lnTo>
                  <a:lnTo>
                    <a:pt x="35" y="166"/>
                  </a:lnTo>
                  <a:lnTo>
                    <a:pt x="35" y="166"/>
                  </a:lnTo>
                  <a:lnTo>
                    <a:pt x="39" y="163"/>
                  </a:lnTo>
                  <a:lnTo>
                    <a:pt x="45" y="163"/>
                  </a:lnTo>
                  <a:lnTo>
                    <a:pt x="55" y="166"/>
                  </a:lnTo>
                  <a:lnTo>
                    <a:pt x="58" y="167"/>
                  </a:lnTo>
                  <a:lnTo>
                    <a:pt x="58" y="167"/>
                  </a:lnTo>
                  <a:lnTo>
                    <a:pt x="61" y="169"/>
                  </a:lnTo>
                  <a:lnTo>
                    <a:pt x="61" y="169"/>
                  </a:lnTo>
                  <a:lnTo>
                    <a:pt x="63" y="169"/>
                  </a:lnTo>
                  <a:lnTo>
                    <a:pt x="66" y="170"/>
                  </a:lnTo>
                  <a:lnTo>
                    <a:pt x="68" y="170"/>
                  </a:lnTo>
                  <a:lnTo>
                    <a:pt x="68" y="170"/>
                  </a:lnTo>
                  <a:lnTo>
                    <a:pt x="70" y="175"/>
                  </a:lnTo>
                  <a:lnTo>
                    <a:pt x="71" y="175"/>
                  </a:lnTo>
                  <a:lnTo>
                    <a:pt x="80" y="179"/>
                  </a:lnTo>
                  <a:lnTo>
                    <a:pt x="83" y="180"/>
                  </a:lnTo>
                  <a:lnTo>
                    <a:pt x="88" y="180"/>
                  </a:lnTo>
                  <a:lnTo>
                    <a:pt x="90" y="182"/>
                  </a:lnTo>
                  <a:lnTo>
                    <a:pt x="93" y="183"/>
                  </a:lnTo>
                  <a:lnTo>
                    <a:pt x="99" y="184"/>
                  </a:lnTo>
                  <a:lnTo>
                    <a:pt x="99" y="184"/>
                  </a:lnTo>
                  <a:lnTo>
                    <a:pt x="101" y="185"/>
                  </a:lnTo>
                  <a:lnTo>
                    <a:pt x="108" y="187"/>
                  </a:lnTo>
                  <a:lnTo>
                    <a:pt x="114" y="189"/>
                  </a:lnTo>
                  <a:lnTo>
                    <a:pt x="114" y="189"/>
                  </a:lnTo>
                  <a:lnTo>
                    <a:pt x="117" y="196"/>
                  </a:lnTo>
                  <a:lnTo>
                    <a:pt x="117" y="197"/>
                  </a:lnTo>
                  <a:lnTo>
                    <a:pt x="120" y="200"/>
                  </a:lnTo>
                  <a:lnTo>
                    <a:pt x="120" y="200"/>
                  </a:lnTo>
                  <a:lnTo>
                    <a:pt x="124" y="200"/>
                  </a:lnTo>
                  <a:lnTo>
                    <a:pt x="128" y="201"/>
                  </a:lnTo>
                  <a:lnTo>
                    <a:pt x="128" y="200"/>
                  </a:lnTo>
                  <a:lnTo>
                    <a:pt x="138" y="200"/>
                  </a:lnTo>
                  <a:lnTo>
                    <a:pt x="138" y="201"/>
                  </a:lnTo>
                  <a:lnTo>
                    <a:pt x="142" y="205"/>
                  </a:lnTo>
                  <a:lnTo>
                    <a:pt x="143" y="205"/>
                  </a:lnTo>
                  <a:lnTo>
                    <a:pt x="150" y="198"/>
                  </a:lnTo>
                  <a:lnTo>
                    <a:pt x="150" y="198"/>
                  </a:lnTo>
                  <a:lnTo>
                    <a:pt x="151" y="197"/>
                  </a:lnTo>
                  <a:lnTo>
                    <a:pt x="156" y="193"/>
                  </a:lnTo>
                  <a:lnTo>
                    <a:pt x="163" y="192"/>
                  </a:lnTo>
                  <a:lnTo>
                    <a:pt x="168" y="193"/>
                  </a:lnTo>
                  <a:lnTo>
                    <a:pt x="174" y="192"/>
                  </a:lnTo>
                  <a:lnTo>
                    <a:pt x="176" y="185"/>
                  </a:lnTo>
                  <a:lnTo>
                    <a:pt x="180" y="182"/>
                  </a:lnTo>
                  <a:lnTo>
                    <a:pt x="183" y="179"/>
                  </a:lnTo>
                  <a:lnTo>
                    <a:pt x="190" y="180"/>
                  </a:lnTo>
                  <a:lnTo>
                    <a:pt x="202" y="187"/>
                  </a:lnTo>
                  <a:lnTo>
                    <a:pt x="202" y="187"/>
                  </a:lnTo>
                  <a:lnTo>
                    <a:pt x="205" y="182"/>
                  </a:lnTo>
                  <a:lnTo>
                    <a:pt x="209" y="180"/>
                  </a:lnTo>
                  <a:lnTo>
                    <a:pt x="226" y="175"/>
                  </a:lnTo>
                  <a:lnTo>
                    <a:pt x="227" y="173"/>
                  </a:lnTo>
                  <a:lnTo>
                    <a:pt x="224" y="170"/>
                  </a:lnTo>
                  <a:lnTo>
                    <a:pt x="222" y="169"/>
                  </a:lnTo>
                  <a:lnTo>
                    <a:pt x="218" y="166"/>
                  </a:lnTo>
                  <a:lnTo>
                    <a:pt x="215" y="160"/>
                  </a:lnTo>
                  <a:lnTo>
                    <a:pt x="215" y="160"/>
                  </a:lnTo>
                  <a:lnTo>
                    <a:pt x="215" y="154"/>
                  </a:lnTo>
                  <a:lnTo>
                    <a:pt x="216" y="149"/>
                  </a:lnTo>
                  <a:lnTo>
                    <a:pt x="217" y="147"/>
                  </a:lnTo>
                  <a:lnTo>
                    <a:pt x="217" y="139"/>
                  </a:lnTo>
                  <a:lnTo>
                    <a:pt x="217" y="139"/>
                  </a:lnTo>
                  <a:lnTo>
                    <a:pt x="216" y="138"/>
                  </a:lnTo>
                  <a:lnTo>
                    <a:pt x="216" y="138"/>
                  </a:lnTo>
                  <a:lnTo>
                    <a:pt x="215" y="129"/>
                  </a:lnTo>
                  <a:lnTo>
                    <a:pt x="220" y="121"/>
                  </a:lnTo>
                  <a:lnTo>
                    <a:pt x="222" y="119"/>
                  </a:lnTo>
                  <a:lnTo>
                    <a:pt x="224" y="118"/>
                  </a:lnTo>
                  <a:lnTo>
                    <a:pt x="230" y="118"/>
                  </a:lnTo>
                  <a:lnTo>
                    <a:pt x="240" y="123"/>
                  </a:lnTo>
                  <a:lnTo>
                    <a:pt x="240" y="123"/>
                  </a:lnTo>
                  <a:lnTo>
                    <a:pt x="242" y="119"/>
                  </a:lnTo>
                  <a:lnTo>
                    <a:pt x="246" y="114"/>
                  </a:lnTo>
                  <a:lnTo>
                    <a:pt x="256" y="109"/>
                  </a:lnTo>
                  <a:lnTo>
                    <a:pt x="256" y="110"/>
                  </a:lnTo>
                  <a:lnTo>
                    <a:pt x="256" y="108"/>
                  </a:lnTo>
                  <a:lnTo>
                    <a:pt x="260" y="105"/>
                  </a:lnTo>
                  <a:lnTo>
                    <a:pt x="261" y="104"/>
                  </a:lnTo>
                  <a:lnTo>
                    <a:pt x="261" y="104"/>
                  </a:lnTo>
                  <a:lnTo>
                    <a:pt x="261" y="10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Rectangle 62">
              <a:extLst>
                <a:ext uri="{FF2B5EF4-FFF2-40B4-BE49-F238E27FC236}">
                  <a16:creationId xmlns:a16="http://schemas.microsoft.com/office/drawing/2014/main" id="{1FE7D666-51CE-4ED0-9562-B8967BE739BD}"/>
                </a:ext>
              </a:extLst>
            </p:cNvPr>
            <p:cNvSpPr>
              <a:spLocks noChangeArrowheads="1"/>
            </p:cNvSpPr>
            <p:nvPr/>
          </p:nvSpPr>
          <p:spPr bwMode="auto">
            <a:xfrm>
              <a:off x="3660781" y="3988709"/>
              <a:ext cx="2173" cy="2175"/>
            </a:xfrm>
            <a:prstGeom prst="rect">
              <a:avLst/>
            </a:prstGeom>
            <a:solidFill>
              <a:srgbClr val="FBE766"/>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63">
              <a:extLst>
                <a:ext uri="{FF2B5EF4-FFF2-40B4-BE49-F238E27FC236}">
                  <a16:creationId xmlns:a16="http://schemas.microsoft.com/office/drawing/2014/main" id="{27054F66-C685-42AF-BF7C-59F3F319217C}"/>
                </a:ext>
              </a:extLst>
            </p:cNvPr>
            <p:cNvSpPr>
              <a:spLocks/>
            </p:cNvSpPr>
            <p:nvPr/>
          </p:nvSpPr>
          <p:spPr bwMode="auto">
            <a:xfrm>
              <a:off x="3447731" y="3549557"/>
              <a:ext cx="750024" cy="739167"/>
            </a:xfrm>
            <a:custGeom>
              <a:avLst/>
              <a:gdLst>
                <a:gd name="T0" fmla="*/ 455 w 472"/>
                <a:gd name="T1" fmla="*/ 375 h 466"/>
                <a:gd name="T2" fmla="*/ 445 w 472"/>
                <a:gd name="T3" fmla="*/ 350 h 466"/>
                <a:gd name="T4" fmla="*/ 410 w 472"/>
                <a:gd name="T5" fmla="*/ 321 h 466"/>
                <a:gd name="T6" fmla="*/ 408 w 472"/>
                <a:gd name="T7" fmla="*/ 300 h 466"/>
                <a:gd name="T8" fmla="*/ 390 w 472"/>
                <a:gd name="T9" fmla="*/ 266 h 466"/>
                <a:gd name="T10" fmla="*/ 376 w 472"/>
                <a:gd name="T11" fmla="*/ 247 h 466"/>
                <a:gd name="T12" fmla="*/ 372 w 472"/>
                <a:gd name="T13" fmla="*/ 222 h 466"/>
                <a:gd name="T14" fmla="*/ 367 w 472"/>
                <a:gd name="T15" fmla="*/ 198 h 466"/>
                <a:gd name="T16" fmla="*/ 384 w 472"/>
                <a:gd name="T17" fmla="*/ 183 h 466"/>
                <a:gd name="T18" fmla="*/ 408 w 472"/>
                <a:gd name="T19" fmla="*/ 171 h 466"/>
                <a:gd name="T20" fmla="*/ 398 w 472"/>
                <a:gd name="T21" fmla="*/ 134 h 466"/>
                <a:gd name="T22" fmla="*/ 367 w 472"/>
                <a:gd name="T23" fmla="*/ 129 h 466"/>
                <a:gd name="T24" fmla="*/ 345 w 472"/>
                <a:gd name="T25" fmla="*/ 124 h 466"/>
                <a:gd name="T26" fmla="*/ 332 w 472"/>
                <a:gd name="T27" fmla="*/ 110 h 466"/>
                <a:gd name="T28" fmla="*/ 339 w 472"/>
                <a:gd name="T29" fmla="*/ 83 h 466"/>
                <a:gd name="T30" fmla="*/ 332 w 472"/>
                <a:gd name="T31" fmla="*/ 70 h 466"/>
                <a:gd name="T32" fmla="*/ 315 w 472"/>
                <a:gd name="T33" fmla="*/ 67 h 466"/>
                <a:gd name="T34" fmla="*/ 310 w 472"/>
                <a:gd name="T35" fmla="*/ 58 h 466"/>
                <a:gd name="T36" fmla="*/ 295 w 472"/>
                <a:gd name="T37" fmla="*/ 42 h 466"/>
                <a:gd name="T38" fmla="*/ 300 w 472"/>
                <a:gd name="T39" fmla="*/ 18 h 466"/>
                <a:gd name="T40" fmla="*/ 289 w 472"/>
                <a:gd name="T41" fmla="*/ 10 h 466"/>
                <a:gd name="T42" fmla="*/ 276 w 472"/>
                <a:gd name="T43" fmla="*/ 11 h 466"/>
                <a:gd name="T44" fmla="*/ 238 w 472"/>
                <a:gd name="T45" fmla="*/ 17 h 466"/>
                <a:gd name="T46" fmla="*/ 212 w 472"/>
                <a:gd name="T47" fmla="*/ 29 h 466"/>
                <a:gd name="T48" fmla="*/ 196 w 472"/>
                <a:gd name="T49" fmla="*/ 42 h 466"/>
                <a:gd name="T50" fmla="*/ 182 w 472"/>
                <a:gd name="T51" fmla="*/ 37 h 466"/>
                <a:gd name="T52" fmla="*/ 160 w 472"/>
                <a:gd name="T53" fmla="*/ 33 h 466"/>
                <a:gd name="T54" fmla="*/ 134 w 472"/>
                <a:gd name="T55" fmla="*/ 17 h 466"/>
                <a:gd name="T56" fmla="*/ 108 w 472"/>
                <a:gd name="T57" fmla="*/ 5 h 466"/>
                <a:gd name="T58" fmla="*/ 93 w 472"/>
                <a:gd name="T59" fmla="*/ 0 h 466"/>
                <a:gd name="T60" fmla="*/ 77 w 472"/>
                <a:gd name="T61" fmla="*/ 1 h 466"/>
                <a:gd name="T62" fmla="*/ 80 w 472"/>
                <a:gd name="T63" fmla="*/ 24 h 466"/>
                <a:gd name="T64" fmla="*/ 68 w 472"/>
                <a:gd name="T65" fmla="*/ 33 h 466"/>
                <a:gd name="T66" fmla="*/ 47 w 472"/>
                <a:gd name="T67" fmla="*/ 26 h 466"/>
                <a:gd name="T68" fmla="*/ 27 w 472"/>
                <a:gd name="T69" fmla="*/ 22 h 466"/>
                <a:gd name="T70" fmla="*/ 27 w 472"/>
                <a:gd name="T71" fmla="*/ 48 h 466"/>
                <a:gd name="T72" fmla="*/ 15 w 472"/>
                <a:gd name="T73" fmla="*/ 67 h 466"/>
                <a:gd name="T74" fmla="*/ 9 w 472"/>
                <a:gd name="T75" fmla="*/ 79 h 466"/>
                <a:gd name="T76" fmla="*/ 15 w 472"/>
                <a:gd name="T77" fmla="*/ 99 h 466"/>
                <a:gd name="T78" fmla="*/ 63 w 472"/>
                <a:gd name="T79" fmla="*/ 190 h 466"/>
                <a:gd name="T80" fmla="*/ 89 w 472"/>
                <a:gd name="T81" fmla="*/ 204 h 466"/>
                <a:gd name="T82" fmla="*/ 104 w 472"/>
                <a:gd name="T83" fmla="*/ 198 h 466"/>
                <a:gd name="T84" fmla="*/ 121 w 472"/>
                <a:gd name="T85" fmla="*/ 199 h 466"/>
                <a:gd name="T86" fmla="*/ 150 w 472"/>
                <a:gd name="T87" fmla="*/ 225 h 466"/>
                <a:gd name="T88" fmla="*/ 164 w 472"/>
                <a:gd name="T89" fmla="*/ 255 h 466"/>
                <a:gd name="T90" fmla="*/ 164 w 472"/>
                <a:gd name="T91" fmla="*/ 264 h 466"/>
                <a:gd name="T92" fmla="*/ 182 w 472"/>
                <a:gd name="T93" fmla="*/ 268 h 466"/>
                <a:gd name="T94" fmla="*/ 209 w 472"/>
                <a:gd name="T95" fmla="*/ 260 h 466"/>
                <a:gd name="T96" fmla="*/ 247 w 472"/>
                <a:gd name="T97" fmla="*/ 261 h 466"/>
                <a:gd name="T98" fmla="*/ 292 w 472"/>
                <a:gd name="T99" fmla="*/ 343 h 466"/>
                <a:gd name="T100" fmla="*/ 279 w 472"/>
                <a:gd name="T101" fmla="*/ 371 h 466"/>
                <a:gd name="T102" fmla="*/ 287 w 472"/>
                <a:gd name="T103" fmla="*/ 396 h 466"/>
                <a:gd name="T104" fmla="*/ 305 w 472"/>
                <a:gd name="T105" fmla="*/ 409 h 466"/>
                <a:gd name="T106" fmla="*/ 337 w 472"/>
                <a:gd name="T107" fmla="*/ 424 h 466"/>
                <a:gd name="T108" fmla="*/ 366 w 472"/>
                <a:gd name="T109" fmla="*/ 456 h 466"/>
                <a:gd name="T110" fmla="*/ 398 w 472"/>
                <a:gd name="T111" fmla="*/ 451 h 466"/>
                <a:gd name="T112" fmla="*/ 425 w 472"/>
                <a:gd name="T113" fmla="*/ 440 h 466"/>
                <a:gd name="T114" fmla="*/ 438 w 472"/>
                <a:gd name="T115" fmla="*/ 445 h 466"/>
                <a:gd name="T116" fmla="*/ 447 w 472"/>
                <a:gd name="T117" fmla="*/ 422 h 466"/>
                <a:gd name="T118" fmla="*/ 450 w 472"/>
                <a:gd name="T119" fmla="*/ 414 h 466"/>
                <a:gd name="T120" fmla="*/ 468 w 472"/>
                <a:gd name="T121" fmla="*/ 394 h 466"/>
                <a:gd name="T122" fmla="*/ 472 w 472"/>
                <a:gd name="T123" fmla="*/ 38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2" h="466">
                  <a:moveTo>
                    <a:pt x="472" y="384"/>
                  </a:moveTo>
                  <a:lnTo>
                    <a:pt x="470" y="384"/>
                  </a:lnTo>
                  <a:lnTo>
                    <a:pt x="467" y="383"/>
                  </a:lnTo>
                  <a:lnTo>
                    <a:pt x="459" y="379"/>
                  </a:lnTo>
                  <a:lnTo>
                    <a:pt x="458" y="378"/>
                  </a:lnTo>
                  <a:lnTo>
                    <a:pt x="455" y="375"/>
                  </a:lnTo>
                  <a:lnTo>
                    <a:pt x="452" y="370"/>
                  </a:lnTo>
                  <a:lnTo>
                    <a:pt x="452" y="370"/>
                  </a:lnTo>
                  <a:lnTo>
                    <a:pt x="450" y="366"/>
                  </a:lnTo>
                  <a:lnTo>
                    <a:pt x="447" y="362"/>
                  </a:lnTo>
                  <a:lnTo>
                    <a:pt x="448" y="354"/>
                  </a:lnTo>
                  <a:lnTo>
                    <a:pt x="445" y="350"/>
                  </a:lnTo>
                  <a:lnTo>
                    <a:pt x="438" y="349"/>
                  </a:lnTo>
                  <a:lnTo>
                    <a:pt x="436" y="344"/>
                  </a:lnTo>
                  <a:lnTo>
                    <a:pt x="423" y="335"/>
                  </a:lnTo>
                  <a:lnTo>
                    <a:pt x="420" y="331"/>
                  </a:lnTo>
                  <a:lnTo>
                    <a:pt x="419" y="326"/>
                  </a:lnTo>
                  <a:lnTo>
                    <a:pt x="410" y="321"/>
                  </a:lnTo>
                  <a:lnTo>
                    <a:pt x="407" y="314"/>
                  </a:lnTo>
                  <a:lnTo>
                    <a:pt x="407" y="313"/>
                  </a:lnTo>
                  <a:lnTo>
                    <a:pt x="408" y="309"/>
                  </a:lnTo>
                  <a:lnTo>
                    <a:pt x="408" y="309"/>
                  </a:lnTo>
                  <a:lnTo>
                    <a:pt x="408" y="301"/>
                  </a:lnTo>
                  <a:lnTo>
                    <a:pt x="408" y="300"/>
                  </a:lnTo>
                  <a:lnTo>
                    <a:pt x="407" y="293"/>
                  </a:lnTo>
                  <a:lnTo>
                    <a:pt x="405" y="292"/>
                  </a:lnTo>
                  <a:lnTo>
                    <a:pt x="395" y="287"/>
                  </a:lnTo>
                  <a:lnTo>
                    <a:pt x="389" y="282"/>
                  </a:lnTo>
                  <a:lnTo>
                    <a:pt x="388" y="273"/>
                  </a:lnTo>
                  <a:lnTo>
                    <a:pt x="390" y="266"/>
                  </a:lnTo>
                  <a:lnTo>
                    <a:pt x="394" y="262"/>
                  </a:lnTo>
                  <a:lnTo>
                    <a:pt x="394" y="262"/>
                  </a:lnTo>
                  <a:lnTo>
                    <a:pt x="390" y="260"/>
                  </a:lnTo>
                  <a:lnTo>
                    <a:pt x="385" y="256"/>
                  </a:lnTo>
                  <a:lnTo>
                    <a:pt x="380" y="249"/>
                  </a:lnTo>
                  <a:lnTo>
                    <a:pt x="376" y="247"/>
                  </a:lnTo>
                  <a:lnTo>
                    <a:pt x="372" y="243"/>
                  </a:lnTo>
                  <a:lnTo>
                    <a:pt x="371" y="238"/>
                  </a:lnTo>
                  <a:lnTo>
                    <a:pt x="370" y="234"/>
                  </a:lnTo>
                  <a:lnTo>
                    <a:pt x="372" y="225"/>
                  </a:lnTo>
                  <a:lnTo>
                    <a:pt x="372" y="225"/>
                  </a:lnTo>
                  <a:lnTo>
                    <a:pt x="372" y="222"/>
                  </a:lnTo>
                  <a:lnTo>
                    <a:pt x="370" y="217"/>
                  </a:lnTo>
                  <a:lnTo>
                    <a:pt x="368" y="217"/>
                  </a:lnTo>
                  <a:lnTo>
                    <a:pt x="366" y="213"/>
                  </a:lnTo>
                  <a:lnTo>
                    <a:pt x="362" y="209"/>
                  </a:lnTo>
                  <a:lnTo>
                    <a:pt x="366" y="198"/>
                  </a:lnTo>
                  <a:lnTo>
                    <a:pt x="367" y="198"/>
                  </a:lnTo>
                  <a:lnTo>
                    <a:pt x="364" y="193"/>
                  </a:lnTo>
                  <a:lnTo>
                    <a:pt x="364" y="189"/>
                  </a:lnTo>
                  <a:lnTo>
                    <a:pt x="373" y="182"/>
                  </a:lnTo>
                  <a:lnTo>
                    <a:pt x="377" y="183"/>
                  </a:lnTo>
                  <a:lnTo>
                    <a:pt x="383" y="185"/>
                  </a:lnTo>
                  <a:lnTo>
                    <a:pt x="384" y="183"/>
                  </a:lnTo>
                  <a:lnTo>
                    <a:pt x="393" y="185"/>
                  </a:lnTo>
                  <a:lnTo>
                    <a:pt x="397" y="180"/>
                  </a:lnTo>
                  <a:lnTo>
                    <a:pt x="402" y="177"/>
                  </a:lnTo>
                  <a:lnTo>
                    <a:pt x="407" y="174"/>
                  </a:lnTo>
                  <a:lnTo>
                    <a:pt x="407" y="174"/>
                  </a:lnTo>
                  <a:lnTo>
                    <a:pt x="408" y="171"/>
                  </a:lnTo>
                  <a:lnTo>
                    <a:pt x="415" y="160"/>
                  </a:lnTo>
                  <a:lnTo>
                    <a:pt x="416" y="155"/>
                  </a:lnTo>
                  <a:lnTo>
                    <a:pt x="412" y="146"/>
                  </a:lnTo>
                  <a:lnTo>
                    <a:pt x="411" y="139"/>
                  </a:lnTo>
                  <a:lnTo>
                    <a:pt x="411" y="139"/>
                  </a:lnTo>
                  <a:lnTo>
                    <a:pt x="398" y="134"/>
                  </a:lnTo>
                  <a:lnTo>
                    <a:pt x="395" y="134"/>
                  </a:lnTo>
                  <a:lnTo>
                    <a:pt x="392" y="133"/>
                  </a:lnTo>
                  <a:lnTo>
                    <a:pt x="383" y="127"/>
                  </a:lnTo>
                  <a:lnTo>
                    <a:pt x="380" y="129"/>
                  </a:lnTo>
                  <a:lnTo>
                    <a:pt x="373" y="132"/>
                  </a:lnTo>
                  <a:lnTo>
                    <a:pt x="367" y="129"/>
                  </a:lnTo>
                  <a:lnTo>
                    <a:pt x="362" y="127"/>
                  </a:lnTo>
                  <a:lnTo>
                    <a:pt x="362" y="128"/>
                  </a:lnTo>
                  <a:lnTo>
                    <a:pt x="354" y="129"/>
                  </a:lnTo>
                  <a:lnTo>
                    <a:pt x="351" y="128"/>
                  </a:lnTo>
                  <a:lnTo>
                    <a:pt x="346" y="124"/>
                  </a:lnTo>
                  <a:lnTo>
                    <a:pt x="345" y="124"/>
                  </a:lnTo>
                  <a:lnTo>
                    <a:pt x="344" y="120"/>
                  </a:lnTo>
                  <a:lnTo>
                    <a:pt x="340" y="115"/>
                  </a:lnTo>
                  <a:lnTo>
                    <a:pt x="340" y="115"/>
                  </a:lnTo>
                  <a:lnTo>
                    <a:pt x="337" y="114"/>
                  </a:lnTo>
                  <a:lnTo>
                    <a:pt x="332" y="110"/>
                  </a:lnTo>
                  <a:lnTo>
                    <a:pt x="332" y="110"/>
                  </a:lnTo>
                  <a:lnTo>
                    <a:pt x="329" y="105"/>
                  </a:lnTo>
                  <a:lnTo>
                    <a:pt x="329" y="99"/>
                  </a:lnTo>
                  <a:lnTo>
                    <a:pt x="335" y="92"/>
                  </a:lnTo>
                  <a:lnTo>
                    <a:pt x="337" y="88"/>
                  </a:lnTo>
                  <a:lnTo>
                    <a:pt x="341" y="86"/>
                  </a:lnTo>
                  <a:lnTo>
                    <a:pt x="339" y="83"/>
                  </a:lnTo>
                  <a:lnTo>
                    <a:pt x="339" y="80"/>
                  </a:lnTo>
                  <a:lnTo>
                    <a:pt x="339" y="77"/>
                  </a:lnTo>
                  <a:lnTo>
                    <a:pt x="341" y="73"/>
                  </a:lnTo>
                  <a:lnTo>
                    <a:pt x="340" y="73"/>
                  </a:lnTo>
                  <a:lnTo>
                    <a:pt x="340" y="73"/>
                  </a:lnTo>
                  <a:lnTo>
                    <a:pt x="332" y="70"/>
                  </a:lnTo>
                  <a:lnTo>
                    <a:pt x="332" y="70"/>
                  </a:lnTo>
                  <a:lnTo>
                    <a:pt x="331" y="68"/>
                  </a:lnTo>
                  <a:lnTo>
                    <a:pt x="331" y="68"/>
                  </a:lnTo>
                  <a:lnTo>
                    <a:pt x="323" y="70"/>
                  </a:lnTo>
                  <a:lnTo>
                    <a:pt x="319" y="68"/>
                  </a:lnTo>
                  <a:lnTo>
                    <a:pt x="315" y="67"/>
                  </a:lnTo>
                  <a:lnTo>
                    <a:pt x="315" y="66"/>
                  </a:lnTo>
                  <a:lnTo>
                    <a:pt x="314" y="63"/>
                  </a:lnTo>
                  <a:lnTo>
                    <a:pt x="314" y="63"/>
                  </a:lnTo>
                  <a:lnTo>
                    <a:pt x="313" y="63"/>
                  </a:lnTo>
                  <a:lnTo>
                    <a:pt x="313" y="62"/>
                  </a:lnTo>
                  <a:lnTo>
                    <a:pt x="310" y="58"/>
                  </a:lnTo>
                  <a:lnTo>
                    <a:pt x="310" y="55"/>
                  </a:lnTo>
                  <a:lnTo>
                    <a:pt x="309" y="55"/>
                  </a:lnTo>
                  <a:lnTo>
                    <a:pt x="301" y="53"/>
                  </a:lnTo>
                  <a:lnTo>
                    <a:pt x="296" y="48"/>
                  </a:lnTo>
                  <a:lnTo>
                    <a:pt x="296" y="48"/>
                  </a:lnTo>
                  <a:lnTo>
                    <a:pt x="295" y="42"/>
                  </a:lnTo>
                  <a:lnTo>
                    <a:pt x="293" y="36"/>
                  </a:lnTo>
                  <a:lnTo>
                    <a:pt x="295" y="29"/>
                  </a:lnTo>
                  <a:lnTo>
                    <a:pt x="298" y="24"/>
                  </a:lnTo>
                  <a:lnTo>
                    <a:pt x="301" y="23"/>
                  </a:lnTo>
                  <a:lnTo>
                    <a:pt x="301" y="19"/>
                  </a:lnTo>
                  <a:lnTo>
                    <a:pt x="300" y="18"/>
                  </a:lnTo>
                  <a:lnTo>
                    <a:pt x="296" y="17"/>
                  </a:lnTo>
                  <a:lnTo>
                    <a:pt x="292" y="14"/>
                  </a:lnTo>
                  <a:lnTo>
                    <a:pt x="292" y="13"/>
                  </a:lnTo>
                  <a:lnTo>
                    <a:pt x="289" y="11"/>
                  </a:lnTo>
                  <a:lnTo>
                    <a:pt x="291" y="10"/>
                  </a:lnTo>
                  <a:lnTo>
                    <a:pt x="289" y="10"/>
                  </a:lnTo>
                  <a:lnTo>
                    <a:pt x="287" y="9"/>
                  </a:lnTo>
                  <a:lnTo>
                    <a:pt x="287" y="7"/>
                  </a:lnTo>
                  <a:lnTo>
                    <a:pt x="287" y="6"/>
                  </a:lnTo>
                  <a:lnTo>
                    <a:pt x="287" y="6"/>
                  </a:lnTo>
                  <a:lnTo>
                    <a:pt x="283" y="10"/>
                  </a:lnTo>
                  <a:lnTo>
                    <a:pt x="276" y="11"/>
                  </a:lnTo>
                  <a:lnTo>
                    <a:pt x="264" y="15"/>
                  </a:lnTo>
                  <a:lnTo>
                    <a:pt x="260" y="20"/>
                  </a:lnTo>
                  <a:lnTo>
                    <a:pt x="256" y="22"/>
                  </a:lnTo>
                  <a:lnTo>
                    <a:pt x="256" y="22"/>
                  </a:lnTo>
                  <a:lnTo>
                    <a:pt x="248" y="23"/>
                  </a:lnTo>
                  <a:lnTo>
                    <a:pt x="238" y="17"/>
                  </a:lnTo>
                  <a:lnTo>
                    <a:pt x="235" y="22"/>
                  </a:lnTo>
                  <a:lnTo>
                    <a:pt x="231" y="26"/>
                  </a:lnTo>
                  <a:lnTo>
                    <a:pt x="231" y="26"/>
                  </a:lnTo>
                  <a:lnTo>
                    <a:pt x="220" y="31"/>
                  </a:lnTo>
                  <a:lnTo>
                    <a:pt x="212" y="29"/>
                  </a:lnTo>
                  <a:lnTo>
                    <a:pt x="212" y="29"/>
                  </a:lnTo>
                  <a:lnTo>
                    <a:pt x="212" y="29"/>
                  </a:lnTo>
                  <a:lnTo>
                    <a:pt x="212" y="29"/>
                  </a:lnTo>
                  <a:lnTo>
                    <a:pt x="208" y="31"/>
                  </a:lnTo>
                  <a:lnTo>
                    <a:pt x="208" y="32"/>
                  </a:lnTo>
                  <a:lnTo>
                    <a:pt x="199" y="41"/>
                  </a:lnTo>
                  <a:lnTo>
                    <a:pt x="196" y="42"/>
                  </a:lnTo>
                  <a:lnTo>
                    <a:pt x="192" y="44"/>
                  </a:lnTo>
                  <a:lnTo>
                    <a:pt x="186" y="41"/>
                  </a:lnTo>
                  <a:lnTo>
                    <a:pt x="186" y="41"/>
                  </a:lnTo>
                  <a:lnTo>
                    <a:pt x="185" y="41"/>
                  </a:lnTo>
                  <a:lnTo>
                    <a:pt x="182" y="39"/>
                  </a:lnTo>
                  <a:lnTo>
                    <a:pt x="182" y="37"/>
                  </a:lnTo>
                  <a:lnTo>
                    <a:pt x="176" y="39"/>
                  </a:lnTo>
                  <a:lnTo>
                    <a:pt x="172" y="36"/>
                  </a:lnTo>
                  <a:lnTo>
                    <a:pt x="166" y="36"/>
                  </a:lnTo>
                  <a:lnTo>
                    <a:pt x="161" y="33"/>
                  </a:lnTo>
                  <a:lnTo>
                    <a:pt x="161" y="33"/>
                  </a:lnTo>
                  <a:lnTo>
                    <a:pt x="160" y="33"/>
                  </a:lnTo>
                  <a:lnTo>
                    <a:pt x="155" y="27"/>
                  </a:lnTo>
                  <a:lnTo>
                    <a:pt x="154" y="23"/>
                  </a:lnTo>
                  <a:lnTo>
                    <a:pt x="154" y="23"/>
                  </a:lnTo>
                  <a:lnTo>
                    <a:pt x="143" y="19"/>
                  </a:lnTo>
                  <a:lnTo>
                    <a:pt x="138" y="19"/>
                  </a:lnTo>
                  <a:lnTo>
                    <a:pt x="134" y="17"/>
                  </a:lnTo>
                  <a:lnTo>
                    <a:pt x="129" y="17"/>
                  </a:lnTo>
                  <a:lnTo>
                    <a:pt x="124" y="14"/>
                  </a:lnTo>
                  <a:lnTo>
                    <a:pt x="111" y="9"/>
                  </a:lnTo>
                  <a:lnTo>
                    <a:pt x="111" y="9"/>
                  </a:lnTo>
                  <a:lnTo>
                    <a:pt x="110" y="7"/>
                  </a:lnTo>
                  <a:lnTo>
                    <a:pt x="108" y="5"/>
                  </a:lnTo>
                  <a:lnTo>
                    <a:pt x="108" y="5"/>
                  </a:lnTo>
                  <a:lnTo>
                    <a:pt x="103" y="4"/>
                  </a:lnTo>
                  <a:lnTo>
                    <a:pt x="103" y="4"/>
                  </a:lnTo>
                  <a:lnTo>
                    <a:pt x="103" y="4"/>
                  </a:lnTo>
                  <a:lnTo>
                    <a:pt x="100" y="1"/>
                  </a:lnTo>
                  <a:lnTo>
                    <a:pt x="93" y="0"/>
                  </a:lnTo>
                  <a:lnTo>
                    <a:pt x="91" y="2"/>
                  </a:lnTo>
                  <a:lnTo>
                    <a:pt x="81" y="4"/>
                  </a:lnTo>
                  <a:lnTo>
                    <a:pt x="80" y="4"/>
                  </a:lnTo>
                  <a:lnTo>
                    <a:pt x="80" y="4"/>
                  </a:lnTo>
                  <a:lnTo>
                    <a:pt x="77" y="1"/>
                  </a:lnTo>
                  <a:lnTo>
                    <a:pt x="77" y="1"/>
                  </a:lnTo>
                  <a:lnTo>
                    <a:pt x="73" y="7"/>
                  </a:lnTo>
                  <a:lnTo>
                    <a:pt x="73" y="9"/>
                  </a:lnTo>
                  <a:lnTo>
                    <a:pt x="73" y="9"/>
                  </a:lnTo>
                  <a:lnTo>
                    <a:pt x="77" y="14"/>
                  </a:lnTo>
                  <a:lnTo>
                    <a:pt x="79" y="17"/>
                  </a:lnTo>
                  <a:lnTo>
                    <a:pt x="80" y="24"/>
                  </a:lnTo>
                  <a:lnTo>
                    <a:pt x="81" y="26"/>
                  </a:lnTo>
                  <a:lnTo>
                    <a:pt x="75" y="36"/>
                  </a:lnTo>
                  <a:lnTo>
                    <a:pt x="73" y="36"/>
                  </a:lnTo>
                  <a:lnTo>
                    <a:pt x="69" y="33"/>
                  </a:lnTo>
                  <a:lnTo>
                    <a:pt x="68" y="33"/>
                  </a:lnTo>
                  <a:lnTo>
                    <a:pt x="68" y="33"/>
                  </a:lnTo>
                  <a:lnTo>
                    <a:pt x="67" y="32"/>
                  </a:lnTo>
                  <a:lnTo>
                    <a:pt x="58" y="35"/>
                  </a:lnTo>
                  <a:lnTo>
                    <a:pt x="49" y="29"/>
                  </a:lnTo>
                  <a:lnTo>
                    <a:pt x="49" y="29"/>
                  </a:lnTo>
                  <a:lnTo>
                    <a:pt x="49" y="28"/>
                  </a:lnTo>
                  <a:lnTo>
                    <a:pt x="47" y="26"/>
                  </a:lnTo>
                  <a:lnTo>
                    <a:pt x="41" y="19"/>
                  </a:lnTo>
                  <a:lnTo>
                    <a:pt x="41" y="13"/>
                  </a:lnTo>
                  <a:lnTo>
                    <a:pt x="40" y="11"/>
                  </a:lnTo>
                  <a:lnTo>
                    <a:pt x="28" y="22"/>
                  </a:lnTo>
                  <a:lnTo>
                    <a:pt x="28" y="22"/>
                  </a:lnTo>
                  <a:lnTo>
                    <a:pt x="27" y="22"/>
                  </a:lnTo>
                  <a:lnTo>
                    <a:pt x="23" y="23"/>
                  </a:lnTo>
                  <a:lnTo>
                    <a:pt x="24" y="24"/>
                  </a:lnTo>
                  <a:lnTo>
                    <a:pt x="24" y="31"/>
                  </a:lnTo>
                  <a:lnTo>
                    <a:pt x="24" y="35"/>
                  </a:lnTo>
                  <a:lnTo>
                    <a:pt x="24" y="42"/>
                  </a:lnTo>
                  <a:lnTo>
                    <a:pt x="27" y="48"/>
                  </a:lnTo>
                  <a:lnTo>
                    <a:pt x="28" y="50"/>
                  </a:lnTo>
                  <a:lnTo>
                    <a:pt x="28" y="57"/>
                  </a:lnTo>
                  <a:lnTo>
                    <a:pt x="23" y="63"/>
                  </a:lnTo>
                  <a:lnTo>
                    <a:pt x="23" y="63"/>
                  </a:lnTo>
                  <a:lnTo>
                    <a:pt x="23" y="63"/>
                  </a:lnTo>
                  <a:lnTo>
                    <a:pt x="15" y="67"/>
                  </a:lnTo>
                  <a:lnTo>
                    <a:pt x="11" y="67"/>
                  </a:lnTo>
                  <a:lnTo>
                    <a:pt x="11" y="68"/>
                  </a:lnTo>
                  <a:lnTo>
                    <a:pt x="14" y="68"/>
                  </a:lnTo>
                  <a:lnTo>
                    <a:pt x="14" y="71"/>
                  </a:lnTo>
                  <a:lnTo>
                    <a:pt x="11" y="76"/>
                  </a:lnTo>
                  <a:lnTo>
                    <a:pt x="9" y="79"/>
                  </a:lnTo>
                  <a:lnTo>
                    <a:pt x="9" y="79"/>
                  </a:lnTo>
                  <a:lnTo>
                    <a:pt x="7" y="79"/>
                  </a:lnTo>
                  <a:lnTo>
                    <a:pt x="2" y="81"/>
                  </a:lnTo>
                  <a:lnTo>
                    <a:pt x="0" y="81"/>
                  </a:lnTo>
                  <a:lnTo>
                    <a:pt x="7" y="90"/>
                  </a:lnTo>
                  <a:lnTo>
                    <a:pt x="15" y="99"/>
                  </a:lnTo>
                  <a:lnTo>
                    <a:pt x="18" y="105"/>
                  </a:lnTo>
                  <a:lnTo>
                    <a:pt x="29" y="127"/>
                  </a:lnTo>
                  <a:lnTo>
                    <a:pt x="35" y="143"/>
                  </a:lnTo>
                  <a:lnTo>
                    <a:pt x="49" y="160"/>
                  </a:lnTo>
                  <a:lnTo>
                    <a:pt x="60" y="182"/>
                  </a:lnTo>
                  <a:lnTo>
                    <a:pt x="63" y="190"/>
                  </a:lnTo>
                  <a:lnTo>
                    <a:pt x="64" y="202"/>
                  </a:lnTo>
                  <a:lnTo>
                    <a:pt x="66" y="200"/>
                  </a:lnTo>
                  <a:lnTo>
                    <a:pt x="75" y="200"/>
                  </a:lnTo>
                  <a:lnTo>
                    <a:pt x="76" y="202"/>
                  </a:lnTo>
                  <a:lnTo>
                    <a:pt x="85" y="203"/>
                  </a:lnTo>
                  <a:lnTo>
                    <a:pt x="89" y="204"/>
                  </a:lnTo>
                  <a:lnTo>
                    <a:pt x="90" y="207"/>
                  </a:lnTo>
                  <a:lnTo>
                    <a:pt x="91" y="204"/>
                  </a:lnTo>
                  <a:lnTo>
                    <a:pt x="98" y="200"/>
                  </a:lnTo>
                  <a:lnTo>
                    <a:pt x="103" y="199"/>
                  </a:lnTo>
                  <a:lnTo>
                    <a:pt x="104" y="199"/>
                  </a:lnTo>
                  <a:lnTo>
                    <a:pt x="104" y="198"/>
                  </a:lnTo>
                  <a:lnTo>
                    <a:pt x="113" y="196"/>
                  </a:lnTo>
                  <a:lnTo>
                    <a:pt x="113" y="196"/>
                  </a:lnTo>
                  <a:lnTo>
                    <a:pt x="115" y="196"/>
                  </a:lnTo>
                  <a:lnTo>
                    <a:pt x="116" y="198"/>
                  </a:lnTo>
                  <a:lnTo>
                    <a:pt x="117" y="198"/>
                  </a:lnTo>
                  <a:lnTo>
                    <a:pt x="121" y="199"/>
                  </a:lnTo>
                  <a:lnTo>
                    <a:pt x="128" y="204"/>
                  </a:lnTo>
                  <a:lnTo>
                    <a:pt x="128" y="204"/>
                  </a:lnTo>
                  <a:lnTo>
                    <a:pt x="129" y="204"/>
                  </a:lnTo>
                  <a:lnTo>
                    <a:pt x="133" y="211"/>
                  </a:lnTo>
                  <a:lnTo>
                    <a:pt x="137" y="213"/>
                  </a:lnTo>
                  <a:lnTo>
                    <a:pt x="150" y="225"/>
                  </a:lnTo>
                  <a:lnTo>
                    <a:pt x="155" y="225"/>
                  </a:lnTo>
                  <a:lnTo>
                    <a:pt x="160" y="227"/>
                  </a:lnTo>
                  <a:lnTo>
                    <a:pt x="165" y="234"/>
                  </a:lnTo>
                  <a:lnTo>
                    <a:pt x="166" y="237"/>
                  </a:lnTo>
                  <a:lnTo>
                    <a:pt x="166" y="248"/>
                  </a:lnTo>
                  <a:lnTo>
                    <a:pt x="164" y="255"/>
                  </a:lnTo>
                  <a:lnTo>
                    <a:pt x="156" y="259"/>
                  </a:lnTo>
                  <a:lnTo>
                    <a:pt x="150" y="266"/>
                  </a:lnTo>
                  <a:lnTo>
                    <a:pt x="148" y="269"/>
                  </a:lnTo>
                  <a:lnTo>
                    <a:pt x="152" y="268"/>
                  </a:lnTo>
                  <a:lnTo>
                    <a:pt x="157" y="265"/>
                  </a:lnTo>
                  <a:lnTo>
                    <a:pt x="164" y="264"/>
                  </a:lnTo>
                  <a:lnTo>
                    <a:pt x="169" y="265"/>
                  </a:lnTo>
                  <a:lnTo>
                    <a:pt x="173" y="268"/>
                  </a:lnTo>
                  <a:lnTo>
                    <a:pt x="174" y="269"/>
                  </a:lnTo>
                  <a:lnTo>
                    <a:pt x="176" y="268"/>
                  </a:lnTo>
                  <a:lnTo>
                    <a:pt x="179" y="268"/>
                  </a:lnTo>
                  <a:lnTo>
                    <a:pt x="182" y="268"/>
                  </a:lnTo>
                  <a:lnTo>
                    <a:pt x="187" y="264"/>
                  </a:lnTo>
                  <a:lnTo>
                    <a:pt x="190" y="260"/>
                  </a:lnTo>
                  <a:lnTo>
                    <a:pt x="196" y="256"/>
                  </a:lnTo>
                  <a:lnTo>
                    <a:pt x="199" y="256"/>
                  </a:lnTo>
                  <a:lnTo>
                    <a:pt x="201" y="257"/>
                  </a:lnTo>
                  <a:lnTo>
                    <a:pt x="209" y="260"/>
                  </a:lnTo>
                  <a:lnTo>
                    <a:pt x="213" y="256"/>
                  </a:lnTo>
                  <a:lnTo>
                    <a:pt x="218" y="252"/>
                  </a:lnTo>
                  <a:lnTo>
                    <a:pt x="220" y="251"/>
                  </a:lnTo>
                  <a:lnTo>
                    <a:pt x="226" y="248"/>
                  </a:lnTo>
                  <a:lnTo>
                    <a:pt x="232" y="249"/>
                  </a:lnTo>
                  <a:lnTo>
                    <a:pt x="247" y="261"/>
                  </a:lnTo>
                  <a:lnTo>
                    <a:pt x="253" y="268"/>
                  </a:lnTo>
                  <a:lnTo>
                    <a:pt x="264" y="282"/>
                  </a:lnTo>
                  <a:lnTo>
                    <a:pt x="270" y="292"/>
                  </a:lnTo>
                  <a:lnTo>
                    <a:pt x="271" y="295"/>
                  </a:lnTo>
                  <a:lnTo>
                    <a:pt x="276" y="313"/>
                  </a:lnTo>
                  <a:lnTo>
                    <a:pt x="292" y="343"/>
                  </a:lnTo>
                  <a:lnTo>
                    <a:pt x="292" y="348"/>
                  </a:lnTo>
                  <a:lnTo>
                    <a:pt x="292" y="350"/>
                  </a:lnTo>
                  <a:lnTo>
                    <a:pt x="291" y="359"/>
                  </a:lnTo>
                  <a:lnTo>
                    <a:pt x="287" y="363"/>
                  </a:lnTo>
                  <a:lnTo>
                    <a:pt x="280" y="367"/>
                  </a:lnTo>
                  <a:lnTo>
                    <a:pt x="279" y="371"/>
                  </a:lnTo>
                  <a:lnTo>
                    <a:pt x="279" y="383"/>
                  </a:lnTo>
                  <a:lnTo>
                    <a:pt x="276" y="388"/>
                  </a:lnTo>
                  <a:lnTo>
                    <a:pt x="274" y="389"/>
                  </a:lnTo>
                  <a:lnTo>
                    <a:pt x="275" y="389"/>
                  </a:lnTo>
                  <a:lnTo>
                    <a:pt x="278" y="391"/>
                  </a:lnTo>
                  <a:lnTo>
                    <a:pt x="287" y="396"/>
                  </a:lnTo>
                  <a:lnTo>
                    <a:pt x="292" y="400"/>
                  </a:lnTo>
                  <a:lnTo>
                    <a:pt x="295" y="402"/>
                  </a:lnTo>
                  <a:lnTo>
                    <a:pt x="296" y="406"/>
                  </a:lnTo>
                  <a:lnTo>
                    <a:pt x="298" y="409"/>
                  </a:lnTo>
                  <a:lnTo>
                    <a:pt x="302" y="410"/>
                  </a:lnTo>
                  <a:lnTo>
                    <a:pt x="305" y="409"/>
                  </a:lnTo>
                  <a:lnTo>
                    <a:pt x="307" y="407"/>
                  </a:lnTo>
                  <a:lnTo>
                    <a:pt x="317" y="407"/>
                  </a:lnTo>
                  <a:lnTo>
                    <a:pt x="323" y="410"/>
                  </a:lnTo>
                  <a:lnTo>
                    <a:pt x="327" y="415"/>
                  </a:lnTo>
                  <a:lnTo>
                    <a:pt x="335" y="424"/>
                  </a:lnTo>
                  <a:lnTo>
                    <a:pt x="337" y="424"/>
                  </a:lnTo>
                  <a:lnTo>
                    <a:pt x="342" y="429"/>
                  </a:lnTo>
                  <a:lnTo>
                    <a:pt x="351" y="438"/>
                  </a:lnTo>
                  <a:lnTo>
                    <a:pt x="357" y="445"/>
                  </a:lnTo>
                  <a:lnTo>
                    <a:pt x="358" y="447"/>
                  </a:lnTo>
                  <a:lnTo>
                    <a:pt x="361" y="455"/>
                  </a:lnTo>
                  <a:lnTo>
                    <a:pt x="366" y="456"/>
                  </a:lnTo>
                  <a:lnTo>
                    <a:pt x="375" y="464"/>
                  </a:lnTo>
                  <a:lnTo>
                    <a:pt x="380" y="464"/>
                  </a:lnTo>
                  <a:lnTo>
                    <a:pt x="384" y="466"/>
                  </a:lnTo>
                  <a:lnTo>
                    <a:pt x="388" y="460"/>
                  </a:lnTo>
                  <a:lnTo>
                    <a:pt x="397" y="453"/>
                  </a:lnTo>
                  <a:lnTo>
                    <a:pt x="398" y="451"/>
                  </a:lnTo>
                  <a:lnTo>
                    <a:pt x="399" y="449"/>
                  </a:lnTo>
                  <a:lnTo>
                    <a:pt x="402" y="446"/>
                  </a:lnTo>
                  <a:lnTo>
                    <a:pt x="410" y="441"/>
                  </a:lnTo>
                  <a:lnTo>
                    <a:pt x="412" y="440"/>
                  </a:lnTo>
                  <a:lnTo>
                    <a:pt x="423" y="440"/>
                  </a:lnTo>
                  <a:lnTo>
                    <a:pt x="425" y="440"/>
                  </a:lnTo>
                  <a:lnTo>
                    <a:pt x="433" y="442"/>
                  </a:lnTo>
                  <a:lnTo>
                    <a:pt x="434" y="442"/>
                  </a:lnTo>
                  <a:lnTo>
                    <a:pt x="436" y="442"/>
                  </a:lnTo>
                  <a:lnTo>
                    <a:pt x="436" y="442"/>
                  </a:lnTo>
                  <a:lnTo>
                    <a:pt x="438" y="445"/>
                  </a:lnTo>
                  <a:lnTo>
                    <a:pt x="438" y="445"/>
                  </a:lnTo>
                  <a:lnTo>
                    <a:pt x="438" y="441"/>
                  </a:lnTo>
                  <a:lnTo>
                    <a:pt x="438" y="440"/>
                  </a:lnTo>
                  <a:lnTo>
                    <a:pt x="445" y="437"/>
                  </a:lnTo>
                  <a:lnTo>
                    <a:pt x="447" y="432"/>
                  </a:lnTo>
                  <a:lnTo>
                    <a:pt x="447" y="431"/>
                  </a:lnTo>
                  <a:lnTo>
                    <a:pt x="447" y="422"/>
                  </a:lnTo>
                  <a:lnTo>
                    <a:pt x="448" y="419"/>
                  </a:lnTo>
                  <a:lnTo>
                    <a:pt x="448" y="419"/>
                  </a:lnTo>
                  <a:lnTo>
                    <a:pt x="450" y="416"/>
                  </a:lnTo>
                  <a:lnTo>
                    <a:pt x="450" y="416"/>
                  </a:lnTo>
                  <a:lnTo>
                    <a:pt x="450" y="414"/>
                  </a:lnTo>
                  <a:lnTo>
                    <a:pt x="450" y="414"/>
                  </a:lnTo>
                  <a:lnTo>
                    <a:pt x="452" y="409"/>
                  </a:lnTo>
                  <a:lnTo>
                    <a:pt x="455" y="405"/>
                  </a:lnTo>
                  <a:lnTo>
                    <a:pt x="458" y="401"/>
                  </a:lnTo>
                  <a:lnTo>
                    <a:pt x="468" y="397"/>
                  </a:lnTo>
                  <a:lnTo>
                    <a:pt x="468" y="397"/>
                  </a:lnTo>
                  <a:lnTo>
                    <a:pt x="468" y="394"/>
                  </a:lnTo>
                  <a:lnTo>
                    <a:pt x="470" y="388"/>
                  </a:lnTo>
                  <a:lnTo>
                    <a:pt x="470" y="388"/>
                  </a:lnTo>
                  <a:lnTo>
                    <a:pt x="470" y="388"/>
                  </a:lnTo>
                  <a:lnTo>
                    <a:pt x="472" y="388"/>
                  </a:lnTo>
                  <a:lnTo>
                    <a:pt x="472" y="387"/>
                  </a:lnTo>
                  <a:lnTo>
                    <a:pt x="472" y="38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64">
              <a:extLst>
                <a:ext uri="{FF2B5EF4-FFF2-40B4-BE49-F238E27FC236}">
                  <a16:creationId xmlns:a16="http://schemas.microsoft.com/office/drawing/2014/main" id="{344F2516-891E-4377-9C2F-570DC97370AB}"/>
                </a:ext>
              </a:extLst>
            </p:cNvPr>
            <p:cNvSpPr>
              <a:spLocks/>
            </p:cNvSpPr>
            <p:nvPr/>
          </p:nvSpPr>
          <p:spPr bwMode="auto">
            <a:xfrm>
              <a:off x="3889049" y="3321285"/>
              <a:ext cx="1337001" cy="1067444"/>
            </a:xfrm>
            <a:custGeom>
              <a:avLst/>
              <a:gdLst>
                <a:gd name="T0" fmla="*/ 832 w 842"/>
                <a:gd name="T1" fmla="*/ 545 h 673"/>
                <a:gd name="T2" fmla="*/ 758 w 842"/>
                <a:gd name="T3" fmla="*/ 465 h 673"/>
                <a:gd name="T4" fmla="*/ 728 w 842"/>
                <a:gd name="T5" fmla="*/ 432 h 673"/>
                <a:gd name="T6" fmla="*/ 719 w 842"/>
                <a:gd name="T7" fmla="*/ 415 h 673"/>
                <a:gd name="T8" fmla="*/ 709 w 842"/>
                <a:gd name="T9" fmla="*/ 410 h 673"/>
                <a:gd name="T10" fmla="*/ 691 w 842"/>
                <a:gd name="T11" fmla="*/ 401 h 673"/>
                <a:gd name="T12" fmla="*/ 588 w 842"/>
                <a:gd name="T13" fmla="*/ 347 h 673"/>
                <a:gd name="T14" fmla="*/ 529 w 842"/>
                <a:gd name="T15" fmla="*/ 299 h 673"/>
                <a:gd name="T16" fmla="*/ 451 w 842"/>
                <a:gd name="T17" fmla="*/ 260 h 673"/>
                <a:gd name="T18" fmla="*/ 388 w 842"/>
                <a:gd name="T19" fmla="*/ 236 h 673"/>
                <a:gd name="T20" fmla="*/ 330 w 842"/>
                <a:gd name="T21" fmla="*/ 205 h 673"/>
                <a:gd name="T22" fmla="*/ 235 w 842"/>
                <a:gd name="T23" fmla="*/ 157 h 673"/>
                <a:gd name="T24" fmla="*/ 217 w 842"/>
                <a:gd name="T25" fmla="*/ 96 h 673"/>
                <a:gd name="T26" fmla="*/ 282 w 842"/>
                <a:gd name="T27" fmla="*/ 49 h 673"/>
                <a:gd name="T28" fmla="*/ 287 w 842"/>
                <a:gd name="T29" fmla="*/ 32 h 673"/>
                <a:gd name="T30" fmla="*/ 264 w 842"/>
                <a:gd name="T31" fmla="*/ 1 h 673"/>
                <a:gd name="T32" fmla="*/ 164 w 842"/>
                <a:gd name="T33" fmla="*/ 9 h 673"/>
                <a:gd name="T34" fmla="*/ 62 w 842"/>
                <a:gd name="T35" fmla="*/ 9 h 673"/>
                <a:gd name="T36" fmla="*/ 41 w 842"/>
                <a:gd name="T37" fmla="*/ 38 h 673"/>
                <a:gd name="T38" fmla="*/ 41 w 842"/>
                <a:gd name="T39" fmla="*/ 53 h 673"/>
                <a:gd name="T40" fmla="*/ 49 w 842"/>
                <a:gd name="T41" fmla="*/ 78 h 673"/>
                <a:gd name="T42" fmla="*/ 22 w 842"/>
                <a:gd name="T43" fmla="*/ 97 h 673"/>
                <a:gd name="T44" fmla="*/ 2 w 842"/>
                <a:gd name="T45" fmla="*/ 101 h 673"/>
                <a:gd name="T46" fmla="*/ 15 w 842"/>
                <a:gd name="T47" fmla="*/ 136 h 673"/>
                <a:gd name="T48" fmla="*/ 22 w 842"/>
                <a:gd name="T49" fmla="*/ 146 h 673"/>
                <a:gd name="T50" fmla="*/ 33 w 842"/>
                <a:gd name="T51" fmla="*/ 151 h 673"/>
                <a:gd name="T52" fmla="*/ 31 w 842"/>
                <a:gd name="T53" fmla="*/ 185 h 673"/>
                <a:gd name="T54" fmla="*/ 55 w 842"/>
                <a:gd name="T55" fmla="*/ 197 h 673"/>
                <a:gd name="T56" fmla="*/ 80 w 842"/>
                <a:gd name="T57" fmla="*/ 214 h 673"/>
                <a:gd name="T58" fmla="*/ 66 w 842"/>
                <a:gd name="T59" fmla="*/ 246 h 673"/>
                <a:gd name="T60" fmla="*/ 85 w 842"/>
                <a:gd name="T61" fmla="*/ 255 h 673"/>
                <a:gd name="T62" fmla="*/ 124 w 842"/>
                <a:gd name="T63" fmla="*/ 264 h 673"/>
                <a:gd name="T64" fmla="*/ 165 w 842"/>
                <a:gd name="T65" fmla="*/ 260 h 673"/>
                <a:gd name="T66" fmla="*/ 194 w 842"/>
                <a:gd name="T67" fmla="*/ 260 h 673"/>
                <a:gd name="T68" fmla="*/ 212 w 842"/>
                <a:gd name="T69" fmla="*/ 246 h 673"/>
                <a:gd name="T70" fmla="*/ 226 w 842"/>
                <a:gd name="T71" fmla="*/ 250 h 673"/>
                <a:gd name="T72" fmla="*/ 242 w 842"/>
                <a:gd name="T73" fmla="*/ 260 h 673"/>
                <a:gd name="T74" fmla="*/ 260 w 842"/>
                <a:gd name="T75" fmla="*/ 277 h 673"/>
                <a:gd name="T76" fmla="*/ 256 w 842"/>
                <a:gd name="T77" fmla="*/ 307 h 673"/>
                <a:gd name="T78" fmla="*/ 299 w 842"/>
                <a:gd name="T79" fmla="*/ 316 h 673"/>
                <a:gd name="T80" fmla="*/ 314 w 842"/>
                <a:gd name="T81" fmla="*/ 346 h 673"/>
                <a:gd name="T82" fmla="*/ 346 w 842"/>
                <a:gd name="T83" fmla="*/ 379 h 673"/>
                <a:gd name="T84" fmla="*/ 375 w 842"/>
                <a:gd name="T85" fmla="*/ 368 h 673"/>
                <a:gd name="T86" fmla="*/ 396 w 842"/>
                <a:gd name="T87" fmla="*/ 368 h 673"/>
                <a:gd name="T88" fmla="*/ 407 w 842"/>
                <a:gd name="T89" fmla="*/ 371 h 673"/>
                <a:gd name="T90" fmla="*/ 424 w 842"/>
                <a:gd name="T91" fmla="*/ 413 h 673"/>
                <a:gd name="T92" fmla="*/ 425 w 842"/>
                <a:gd name="T93" fmla="*/ 440 h 673"/>
                <a:gd name="T94" fmla="*/ 431 w 842"/>
                <a:gd name="T95" fmla="*/ 456 h 673"/>
                <a:gd name="T96" fmla="*/ 453 w 842"/>
                <a:gd name="T97" fmla="*/ 478 h 673"/>
                <a:gd name="T98" fmla="*/ 533 w 842"/>
                <a:gd name="T99" fmla="*/ 450 h 673"/>
                <a:gd name="T100" fmla="*/ 557 w 842"/>
                <a:gd name="T101" fmla="*/ 487 h 673"/>
                <a:gd name="T102" fmla="*/ 583 w 842"/>
                <a:gd name="T103" fmla="*/ 501 h 673"/>
                <a:gd name="T104" fmla="*/ 634 w 842"/>
                <a:gd name="T105" fmla="*/ 511 h 673"/>
                <a:gd name="T106" fmla="*/ 701 w 842"/>
                <a:gd name="T107" fmla="*/ 523 h 673"/>
                <a:gd name="T108" fmla="*/ 719 w 842"/>
                <a:gd name="T109" fmla="*/ 555 h 673"/>
                <a:gd name="T110" fmla="*/ 731 w 842"/>
                <a:gd name="T111" fmla="*/ 594 h 673"/>
                <a:gd name="T112" fmla="*/ 751 w 842"/>
                <a:gd name="T113" fmla="*/ 642 h 673"/>
                <a:gd name="T114" fmla="*/ 813 w 842"/>
                <a:gd name="T115" fmla="*/ 669 h 673"/>
                <a:gd name="T116" fmla="*/ 816 w 842"/>
                <a:gd name="T117" fmla="*/ 622 h 673"/>
                <a:gd name="T118" fmla="*/ 834 w 842"/>
                <a:gd name="T119" fmla="*/ 5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673">
                  <a:moveTo>
                    <a:pt x="842" y="577"/>
                  </a:moveTo>
                  <a:lnTo>
                    <a:pt x="842" y="573"/>
                  </a:lnTo>
                  <a:lnTo>
                    <a:pt x="839" y="572"/>
                  </a:lnTo>
                  <a:lnTo>
                    <a:pt x="837" y="569"/>
                  </a:lnTo>
                  <a:lnTo>
                    <a:pt x="830" y="555"/>
                  </a:lnTo>
                  <a:lnTo>
                    <a:pt x="829" y="550"/>
                  </a:lnTo>
                  <a:lnTo>
                    <a:pt x="832" y="545"/>
                  </a:lnTo>
                  <a:lnTo>
                    <a:pt x="825" y="535"/>
                  </a:lnTo>
                  <a:lnTo>
                    <a:pt x="824" y="528"/>
                  </a:lnTo>
                  <a:lnTo>
                    <a:pt x="821" y="524"/>
                  </a:lnTo>
                  <a:lnTo>
                    <a:pt x="811" y="515"/>
                  </a:lnTo>
                  <a:lnTo>
                    <a:pt x="786" y="487"/>
                  </a:lnTo>
                  <a:lnTo>
                    <a:pt x="775" y="474"/>
                  </a:lnTo>
                  <a:lnTo>
                    <a:pt x="758" y="465"/>
                  </a:lnTo>
                  <a:lnTo>
                    <a:pt x="755" y="463"/>
                  </a:lnTo>
                  <a:lnTo>
                    <a:pt x="745" y="453"/>
                  </a:lnTo>
                  <a:lnTo>
                    <a:pt x="740" y="447"/>
                  </a:lnTo>
                  <a:lnTo>
                    <a:pt x="733" y="443"/>
                  </a:lnTo>
                  <a:lnTo>
                    <a:pt x="732" y="440"/>
                  </a:lnTo>
                  <a:lnTo>
                    <a:pt x="729" y="437"/>
                  </a:lnTo>
                  <a:lnTo>
                    <a:pt x="728" y="432"/>
                  </a:lnTo>
                  <a:lnTo>
                    <a:pt x="729" y="426"/>
                  </a:lnTo>
                  <a:lnTo>
                    <a:pt x="725" y="419"/>
                  </a:lnTo>
                  <a:lnTo>
                    <a:pt x="724" y="415"/>
                  </a:lnTo>
                  <a:lnTo>
                    <a:pt x="724" y="414"/>
                  </a:lnTo>
                  <a:lnTo>
                    <a:pt x="720" y="414"/>
                  </a:lnTo>
                  <a:lnTo>
                    <a:pt x="720" y="415"/>
                  </a:lnTo>
                  <a:lnTo>
                    <a:pt x="719" y="415"/>
                  </a:lnTo>
                  <a:lnTo>
                    <a:pt x="719" y="415"/>
                  </a:lnTo>
                  <a:lnTo>
                    <a:pt x="718" y="414"/>
                  </a:lnTo>
                  <a:lnTo>
                    <a:pt x="716" y="414"/>
                  </a:lnTo>
                  <a:lnTo>
                    <a:pt x="716" y="414"/>
                  </a:lnTo>
                  <a:lnTo>
                    <a:pt x="716" y="415"/>
                  </a:lnTo>
                  <a:lnTo>
                    <a:pt x="713" y="417"/>
                  </a:lnTo>
                  <a:lnTo>
                    <a:pt x="709" y="410"/>
                  </a:lnTo>
                  <a:lnTo>
                    <a:pt x="707" y="410"/>
                  </a:lnTo>
                  <a:lnTo>
                    <a:pt x="709" y="409"/>
                  </a:lnTo>
                  <a:lnTo>
                    <a:pt x="706" y="405"/>
                  </a:lnTo>
                  <a:lnTo>
                    <a:pt x="707" y="404"/>
                  </a:lnTo>
                  <a:lnTo>
                    <a:pt x="707" y="403"/>
                  </a:lnTo>
                  <a:lnTo>
                    <a:pt x="692" y="403"/>
                  </a:lnTo>
                  <a:lnTo>
                    <a:pt x="691" y="401"/>
                  </a:lnTo>
                  <a:lnTo>
                    <a:pt x="675" y="396"/>
                  </a:lnTo>
                  <a:lnTo>
                    <a:pt x="672" y="391"/>
                  </a:lnTo>
                  <a:lnTo>
                    <a:pt x="661" y="386"/>
                  </a:lnTo>
                  <a:lnTo>
                    <a:pt x="647" y="377"/>
                  </a:lnTo>
                  <a:lnTo>
                    <a:pt x="606" y="360"/>
                  </a:lnTo>
                  <a:lnTo>
                    <a:pt x="594" y="352"/>
                  </a:lnTo>
                  <a:lnTo>
                    <a:pt x="588" y="347"/>
                  </a:lnTo>
                  <a:lnTo>
                    <a:pt x="575" y="335"/>
                  </a:lnTo>
                  <a:lnTo>
                    <a:pt x="565" y="329"/>
                  </a:lnTo>
                  <a:lnTo>
                    <a:pt x="564" y="327"/>
                  </a:lnTo>
                  <a:lnTo>
                    <a:pt x="555" y="317"/>
                  </a:lnTo>
                  <a:lnTo>
                    <a:pt x="544" y="305"/>
                  </a:lnTo>
                  <a:lnTo>
                    <a:pt x="531" y="300"/>
                  </a:lnTo>
                  <a:lnTo>
                    <a:pt x="529" y="299"/>
                  </a:lnTo>
                  <a:lnTo>
                    <a:pt x="526" y="294"/>
                  </a:lnTo>
                  <a:lnTo>
                    <a:pt x="517" y="290"/>
                  </a:lnTo>
                  <a:lnTo>
                    <a:pt x="511" y="285"/>
                  </a:lnTo>
                  <a:lnTo>
                    <a:pt x="493" y="276"/>
                  </a:lnTo>
                  <a:lnTo>
                    <a:pt x="475" y="271"/>
                  </a:lnTo>
                  <a:lnTo>
                    <a:pt x="455" y="263"/>
                  </a:lnTo>
                  <a:lnTo>
                    <a:pt x="451" y="260"/>
                  </a:lnTo>
                  <a:lnTo>
                    <a:pt x="451" y="260"/>
                  </a:lnTo>
                  <a:lnTo>
                    <a:pt x="449" y="259"/>
                  </a:lnTo>
                  <a:lnTo>
                    <a:pt x="445" y="259"/>
                  </a:lnTo>
                  <a:lnTo>
                    <a:pt x="433" y="254"/>
                  </a:lnTo>
                  <a:lnTo>
                    <a:pt x="407" y="243"/>
                  </a:lnTo>
                  <a:lnTo>
                    <a:pt x="398" y="239"/>
                  </a:lnTo>
                  <a:lnTo>
                    <a:pt x="388" y="236"/>
                  </a:lnTo>
                  <a:lnTo>
                    <a:pt x="375" y="229"/>
                  </a:lnTo>
                  <a:lnTo>
                    <a:pt x="374" y="228"/>
                  </a:lnTo>
                  <a:lnTo>
                    <a:pt x="366" y="224"/>
                  </a:lnTo>
                  <a:lnTo>
                    <a:pt x="355" y="220"/>
                  </a:lnTo>
                  <a:lnTo>
                    <a:pt x="350" y="217"/>
                  </a:lnTo>
                  <a:lnTo>
                    <a:pt x="345" y="214"/>
                  </a:lnTo>
                  <a:lnTo>
                    <a:pt x="330" y="205"/>
                  </a:lnTo>
                  <a:lnTo>
                    <a:pt x="309" y="198"/>
                  </a:lnTo>
                  <a:lnTo>
                    <a:pt x="306" y="197"/>
                  </a:lnTo>
                  <a:lnTo>
                    <a:pt x="293" y="186"/>
                  </a:lnTo>
                  <a:lnTo>
                    <a:pt x="291" y="186"/>
                  </a:lnTo>
                  <a:lnTo>
                    <a:pt x="249" y="166"/>
                  </a:lnTo>
                  <a:lnTo>
                    <a:pt x="238" y="158"/>
                  </a:lnTo>
                  <a:lnTo>
                    <a:pt x="235" y="157"/>
                  </a:lnTo>
                  <a:lnTo>
                    <a:pt x="224" y="142"/>
                  </a:lnTo>
                  <a:lnTo>
                    <a:pt x="222" y="141"/>
                  </a:lnTo>
                  <a:lnTo>
                    <a:pt x="218" y="129"/>
                  </a:lnTo>
                  <a:lnTo>
                    <a:pt x="214" y="110"/>
                  </a:lnTo>
                  <a:lnTo>
                    <a:pt x="214" y="107"/>
                  </a:lnTo>
                  <a:lnTo>
                    <a:pt x="214" y="100"/>
                  </a:lnTo>
                  <a:lnTo>
                    <a:pt x="217" y="96"/>
                  </a:lnTo>
                  <a:lnTo>
                    <a:pt x="230" y="87"/>
                  </a:lnTo>
                  <a:lnTo>
                    <a:pt x="253" y="73"/>
                  </a:lnTo>
                  <a:lnTo>
                    <a:pt x="258" y="70"/>
                  </a:lnTo>
                  <a:lnTo>
                    <a:pt x="261" y="63"/>
                  </a:lnTo>
                  <a:lnTo>
                    <a:pt x="264" y="62"/>
                  </a:lnTo>
                  <a:lnTo>
                    <a:pt x="274" y="54"/>
                  </a:lnTo>
                  <a:lnTo>
                    <a:pt x="282" y="49"/>
                  </a:lnTo>
                  <a:lnTo>
                    <a:pt x="282" y="47"/>
                  </a:lnTo>
                  <a:lnTo>
                    <a:pt x="283" y="47"/>
                  </a:lnTo>
                  <a:lnTo>
                    <a:pt x="284" y="45"/>
                  </a:lnTo>
                  <a:lnTo>
                    <a:pt x="286" y="43"/>
                  </a:lnTo>
                  <a:lnTo>
                    <a:pt x="287" y="36"/>
                  </a:lnTo>
                  <a:lnTo>
                    <a:pt x="287" y="34"/>
                  </a:lnTo>
                  <a:lnTo>
                    <a:pt x="287" y="32"/>
                  </a:lnTo>
                  <a:lnTo>
                    <a:pt x="283" y="27"/>
                  </a:lnTo>
                  <a:lnTo>
                    <a:pt x="282" y="21"/>
                  </a:lnTo>
                  <a:lnTo>
                    <a:pt x="283" y="17"/>
                  </a:lnTo>
                  <a:lnTo>
                    <a:pt x="275" y="9"/>
                  </a:lnTo>
                  <a:lnTo>
                    <a:pt x="270" y="7"/>
                  </a:lnTo>
                  <a:lnTo>
                    <a:pt x="268" y="5"/>
                  </a:lnTo>
                  <a:lnTo>
                    <a:pt x="264" y="1"/>
                  </a:lnTo>
                  <a:lnTo>
                    <a:pt x="256" y="0"/>
                  </a:lnTo>
                  <a:lnTo>
                    <a:pt x="246" y="0"/>
                  </a:lnTo>
                  <a:lnTo>
                    <a:pt x="231" y="4"/>
                  </a:lnTo>
                  <a:lnTo>
                    <a:pt x="205" y="8"/>
                  </a:lnTo>
                  <a:lnTo>
                    <a:pt x="183" y="10"/>
                  </a:lnTo>
                  <a:lnTo>
                    <a:pt x="176" y="10"/>
                  </a:lnTo>
                  <a:lnTo>
                    <a:pt x="164" y="9"/>
                  </a:lnTo>
                  <a:lnTo>
                    <a:pt x="154" y="7"/>
                  </a:lnTo>
                  <a:lnTo>
                    <a:pt x="120" y="14"/>
                  </a:lnTo>
                  <a:lnTo>
                    <a:pt x="95" y="14"/>
                  </a:lnTo>
                  <a:lnTo>
                    <a:pt x="90" y="13"/>
                  </a:lnTo>
                  <a:lnTo>
                    <a:pt x="88" y="10"/>
                  </a:lnTo>
                  <a:lnTo>
                    <a:pt x="84" y="9"/>
                  </a:lnTo>
                  <a:lnTo>
                    <a:pt x="62" y="9"/>
                  </a:lnTo>
                  <a:lnTo>
                    <a:pt x="48" y="8"/>
                  </a:lnTo>
                  <a:lnTo>
                    <a:pt x="48" y="14"/>
                  </a:lnTo>
                  <a:lnTo>
                    <a:pt x="46" y="19"/>
                  </a:lnTo>
                  <a:lnTo>
                    <a:pt x="41" y="27"/>
                  </a:lnTo>
                  <a:lnTo>
                    <a:pt x="40" y="31"/>
                  </a:lnTo>
                  <a:lnTo>
                    <a:pt x="40" y="34"/>
                  </a:lnTo>
                  <a:lnTo>
                    <a:pt x="41" y="38"/>
                  </a:lnTo>
                  <a:lnTo>
                    <a:pt x="41" y="38"/>
                  </a:lnTo>
                  <a:lnTo>
                    <a:pt x="41" y="39"/>
                  </a:lnTo>
                  <a:lnTo>
                    <a:pt x="40" y="47"/>
                  </a:lnTo>
                  <a:lnTo>
                    <a:pt x="39" y="49"/>
                  </a:lnTo>
                  <a:lnTo>
                    <a:pt x="41" y="52"/>
                  </a:lnTo>
                  <a:lnTo>
                    <a:pt x="41" y="52"/>
                  </a:lnTo>
                  <a:lnTo>
                    <a:pt x="41" y="53"/>
                  </a:lnTo>
                  <a:lnTo>
                    <a:pt x="40" y="56"/>
                  </a:lnTo>
                  <a:lnTo>
                    <a:pt x="42" y="60"/>
                  </a:lnTo>
                  <a:lnTo>
                    <a:pt x="49" y="65"/>
                  </a:lnTo>
                  <a:lnTo>
                    <a:pt x="50" y="66"/>
                  </a:lnTo>
                  <a:lnTo>
                    <a:pt x="50" y="66"/>
                  </a:lnTo>
                  <a:lnTo>
                    <a:pt x="50" y="66"/>
                  </a:lnTo>
                  <a:lnTo>
                    <a:pt x="49" y="78"/>
                  </a:lnTo>
                  <a:lnTo>
                    <a:pt x="39" y="83"/>
                  </a:lnTo>
                  <a:lnTo>
                    <a:pt x="37" y="84"/>
                  </a:lnTo>
                  <a:lnTo>
                    <a:pt x="35" y="85"/>
                  </a:lnTo>
                  <a:lnTo>
                    <a:pt x="32" y="88"/>
                  </a:lnTo>
                  <a:lnTo>
                    <a:pt x="26" y="92"/>
                  </a:lnTo>
                  <a:lnTo>
                    <a:pt x="24" y="96"/>
                  </a:lnTo>
                  <a:lnTo>
                    <a:pt x="22" y="97"/>
                  </a:lnTo>
                  <a:lnTo>
                    <a:pt x="22" y="100"/>
                  </a:lnTo>
                  <a:lnTo>
                    <a:pt x="14" y="105"/>
                  </a:lnTo>
                  <a:lnTo>
                    <a:pt x="10" y="105"/>
                  </a:lnTo>
                  <a:lnTo>
                    <a:pt x="6" y="104"/>
                  </a:lnTo>
                  <a:lnTo>
                    <a:pt x="2" y="101"/>
                  </a:lnTo>
                  <a:lnTo>
                    <a:pt x="2" y="101"/>
                  </a:lnTo>
                  <a:lnTo>
                    <a:pt x="2" y="101"/>
                  </a:lnTo>
                  <a:lnTo>
                    <a:pt x="2" y="101"/>
                  </a:lnTo>
                  <a:lnTo>
                    <a:pt x="2" y="114"/>
                  </a:lnTo>
                  <a:lnTo>
                    <a:pt x="1" y="118"/>
                  </a:lnTo>
                  <a:lnTo>
                    <a:pt x="0" y="122"/>
                  </a:lnTo>
                  <a:lnTo>
                    <a:pt x="0" y="123"/>
                  </a:lnTo>
                  <a:lnTo>
                    <a:pt x="2" y="124"/>
                  </a:lnTo>
                  <a:lnTo>
                    <a:pt x="15" y="136"/>
                  </a:lnTo>
                  <a:lnTo>
                    <a:pt x="15" y="136"/>
                  </a:lnTo>
                  <a:lnTo>
                    <a:pt x="15" y="136"/>
                  </a:lnTo>
                  <a:lnTo>
                    <a:pt x="18" y="139"/>
                  </a:lnTo>
                  <a:lnTo>
                    <a:pt x="20" y="142"/>
                  </a:lnTo>
                  <a:lnTo>
                    <a:pt x="20" y="144"/>
                  </a:lnTo>
                  <a:lnTo>
                    <a:pt x="22" y="144"/>
                  </a:lnTo>
                  <a:lnTo>
                    <a:pt x="22" y="146"/>
                  </a:lnTo>
                  <a:lnTo>
                    <a:pt x="23" y="146"/>
                  </a:lnTo>
                  <a:lnTo>
                    <a:pt x="24" y="148"/>
                  </a:lnTo>
                  <a:lnTo>
                    <a:pt x="24" y="148"/>
                  </a:lnTo>
                  <a:lnTo>
                    <a:pt x="24" y="148"/>
                  </a:lnTo>
                  <a:lnTo>
                    <a:pt x="33" y="151"/>
                  </a:lnTo>
                  <a:lnTo>
                    <a:pt x="33" y="151"/>
                  </a:lnTo>
                  <a:lnTo>
                    <a:pt x="33" y="151"/>
                  </a:lnTo>
                  <a:lnTo>
                    <a:pt x="39" y="158"/>
                  </a:lnTo>
                  <a:lnTo>
                    <a:pt x="39" y="162"/>
                  </a:lnTo>
                  <a:lnTo>
                    <a:pt x="37" y="167"/>
                  </a:lnTo>
                  <a:lnTo>
                    <a:pt x="37" y="170"/>
                  </a:lnTo>
                  <a:lnTo>
                    <a:pt x="32" y="179"/>
                  </a:lnTo>
                  <a:lnTo>
                    <a:pt x="29" y="179"/>
                  </a:lnTo>
                  <a:lnTo>
                    <a:pt x="31" y="185"/>
                  </a:lnTo>
                  <a:lnTo>
                    <a:pt x="41" y="188"/>
                  </a:lnTo>
                  <a:lnTo>
                    <a:pt x="41" y="188"/>
                  </a:lnTo>
                  <a:lnTo>
                    <a:pt x="41" y="188"/>
                  </a:lnTo>
                  <a:lnTo>
                    <a:pt x="46" y="197"/>
                  </a:lnTo>
                  <a:lnTo>
                    <a:pt x="45" y="198"/>
                  </a:lnTo>
                  <a:lnTo>
                    <a:pt x="46" y="198"/>
                  </a:lnTo>
                  <a:lnTo>
                    <a:pt x="55" y="197"/>
                  </a:lnTo>
                  <a:lnTo>
                    <a:pt x="61" y="202"/>
                  </a:lnTo>
                  <a:lnTo>
                    <a:pt x="62" y="201"/>
                  </a:lnTo>
                  <a:lnTo>
                    <a:pt x="63" y="202"/>
                  </a:lnTo>
                  <a:lnTo>
                    <a:pt x="66" y="202"/>
                  </a:lnTo>
                  <a:lnTo>
                    <a:pt x="72" y="205"/>
                  </a:lnTo>
                  <a:lnTo>
                    <a:pt x="80" y="214"/>
                  </a:lnTo>
                  <a:lnTo>
                    <a:pt x="80" y="214"/>
                  </a:lnTo>
                  <a:lnTo>
                    <a:pt x="80" y="215"/>
                  </a:lnTo>
                  <a:lnTo>
                    <a:pt x="76" y="225"/>
                  </a:lnTo>
                  <a:lnTo>
                    <a:pt x="76" y="225"/>
                  </a:lnTo>
                  <a:lnTo>
                    <a:pt x="77" y="230"/>
                  </a:lnTo>
                  <a:lnTo>
                    <a:pt x="75" y="239"/>
                  </a:lnTo>
                  <a:lnTo>
                    <a:pt x="68" y="243"/>
                  </a:lnTo>
                  <a:lnTo>
                    <a:pt x="66" y="246"/>
                  </a:lnTo>
                  <a:lnTo>
                    <a:pt x="66" y="247"/>
                  </a:lnTo>
                  <a:lnTo>
                    <a:pt x="70" y="246"/>
                  </a:lnTo>
                  <a:lnTo>
                    <a:pt x="70" y="247"/>
                  </a:lnTo>
                  <a:lnTo>
                    <a:pt x="70" y="247"/>
                  </a:lnTo>
                  <a:lnTo>
                    <a:pt x="77" y="256"/>
                  </a:lnTo>
                  <a:lnTo>
                    <a:pt x="77" y="256"/>
                  </a:lnTo>
                  <a:lnTo>
                    <a:pt x="85" y="255"/>
                  </a:lnTo>
                  <a:lnTo>
                    <a:pt x="94" y="260"/>
                  </a:lnTo>
                  <a:lnTo>
                    <a:pt x="98" y="256"/>
                  </a:lnTo>
                  <a:lnTo>
                    <a:pt x="106" y="256"/>
                  </a:lnTo>
                  <a:lnTo>
                    <a:pt x="111" y="259"/>
                  </a:lnTo>
                  <a:lnTo>
                    <a:pt x="119" y="264"/>
                  </a:lnTo>
                  <a:lnTo>
                    <a:pt x="121" y="264"/>
                  </a:lnTo>
                  <a:lnTo>
                    <a:pt x="124" y="264"/>
                  </a:lnTo>
                  <a:lnTo>
                    <a:pt x="133" y="268"/>
                  </a:lnTo>
                  <a:lnTo>
                    <a:pt x="133" y="267"/>
                  </a:lnTo>
                  <a:lnTo>
                    <a:pt x="141" y="260"/>
                  </a:lnTo>
                  <a:lnTo>
                    <a:pt x="145" y="259"/>
                  </a:lnTo>
                  <a:lnTo>
                    <a:pt x="159" y="258"/>
                  </a:lnTo>
                  <a:lnTo>
                    <a:pt x="161" y="259"/>
                  </a:lnTo>
                  <a:lnTo>
                    <a:pt x="165" y="260"/>
                  </a:lnTo>
                  <a:lnTo>
                    <a:pt x="168" y="260"/>
                  </a:lnTo>
                  <a:lnTo>
                    <a:pt x="172" y="260"/>
                  </a:lnTo>
                  <a:lnTo>
                    <a:pt x="181" y="260"/>
                  </a:lnTo>
                  <a:lnTo>
                    <a:pt x="185" y="258"/>
                  </a:lnTo>
                  <a:lnTo>
                    <a:pt x="190" y="259"/>
                  </a:lnTo>
                  <a:lnTo>
                    <a:pt x="192" y="260"/>
                  </a:lnTo>
                  <a:lnTo>
                    <a:pt x="194" y="260"/>
                  </a:lnTo>
                  <a:lnTo>
                    <a:pt x="194" y="259"/>
                  </a:lnTo>
                  <a:lnTo>
                    <a:pt x="194" y="259"/>
                  </a:lnTo>
                  <a:lnTo>
                    <a:pt x="198" y="254"/>
                  </a:lnTo>
                  <a:lnTo>
                    <a:pt x="199" y="252"/>
                  </a:lnTo>
                  <a:lnTo>
                    <a:pt x="200" y="252"/>
                  </a:lnTo>
                  <a:lnTo>
                    <a:pt x="208" y="247"/>
                  </a:lnTo>
                  <a:lnTo>
                    <a:pt x="212" y="246"/>
                  </a:lnTo>
                  <a:lnTo>
                    <a:pt x="213" y="246"/>
                  </a:lnTo>
                  <a:lnTo>
                    <a:pt x="216" y="245"/>
                  </a:lnTo>
                  <a:lnTo>
                    <a:pt x="218" y="245"/>
                  </a:lnTo>
                  <a:lnTo>
                    <a:pt x="225" y="249"/>
                  </a:lnTo>
                  <a:lnTo>
                    <a:pt x="225" y="249"/>
                  </a:lnTo>
                  <a:lnTo>
                    <a:pt x="226" y="250"/>
                  </a:lnTo>
                  <a:lnTo>
                    <a:pt x="226" y="250"/>
                  </a:lnTo>
                  <a:lnTo>
                    <a:pt x="229" y="250"/>
                  </a:lnTo>
                  <a:lnTo>
                    <a:pt x="231" y="254"/>
                  </a:lnTo>
                  <a:lnTo>
                    <a:pt x="236" y="254"/>
                  </a:lnTo>
                  <a:lnTo>
                    <a:pt x="240" y="256"/>
                  </a:lnTo>
                  <a:lnTo>
                    <a:pt x="240" y="256"/>
                  </a:lnTo>
                  <a:lnTo>
                    <a:pt x="242" y="259"/>
                  </a:lnTo>
                  <a:lnTo>
                    <a:pt x="242" y="260"/>
                  </a:lnTo>
                  <a:lnTo>
                    <a:pt x="244" y="260"/>
                  </a:lnTo>
                  <a:lnTo>
                    <a:pt x="249" y="267"/>
                  </a:lnTo>
                  <a:lnTo>
                    <a:pt x="249" y="267"/>
                  </a:lnTo>
                  <a:lnTo>
                    <a:pt x="251" y="271"/>
                  </a:lnTo>
                  <a:lnTo>
                    <a:pt x="251" y="271"/>
                  </a:lnTo>
                  <a:lnTo>
                    <a:pt x="255" y="271"/>
                  </a:lnTo>
                  <a:lnTo>
                    <a:pt x="260" y="277"/>
                  </a:lnTo>
                  <a:lnTo>
                    <a:pt x="261" y="278"/>
                  </a:lnTo>
                  <a:lnTo>
                    <a:pt x="261" y="278"/>
                  </a:lnTo>
                  <a:lnTo>
                    <a:pt x="264" y="282"/>
                  </a:lnTo>
                  <a:lnTo>
                    <a:pt x="261" y="289"/>
                  </a:lnTo>
                  <a:lnTo>
                    <a:pt x="261" y="294"/>
                  </a:lnTo>
                  <a:lnTo>
                    <a:pt x="260" y="296"/>
                  </a:lnTo>
                  <a:lnTo>
                    <a:pt x="256" y="307"/>
                  </a:lnTo>
                  <a:lnTo>
                    <a:pt x="256" y="307"/>
                  </a:lnTo>
                  <a:lnTo>
                    <a:pt x="275" y="317"/>
                  </a:lnTo>
                  <a:lnTo>
                    <a:pt x="277" y="316"/>
                  </a:lnTo>
                  <a:lnTo>
                    <a:pt x="282" y="312"/>
                  </a:lnTo>
                  <a:lnTo>
                    <a:pt x="287" y="312"/>
                  </a:lnTo>
                  <a:lnTo>
                    <a:pt x="292" y="312"/>
                  </a:lnTo>
                  <a:lnTo>
                    <a:pt x="299" y="316"/>
                  </a:lnTo>
                  <a:lnTo>
                    <a:pt x="302" y="320"/>
                  </a:lnTo>
                  <a:lnTo>
                    <a:pt x="302" y="320"/>
                  </a:lnTo>
                  <a:lnTo>
                    <a:pt x="308" y="331"/>
                  </a:lnTo>
                  <a:lnTo>
                    <a:pt x="310" y="343"/>
                  </a:lnTo>
                  <a:lnTo>
                    <a:pt x="310" y="343"/>
                  </a:lnTo>
                  <a:lnTo>
                    <a:pt x="314" y="346"/>
                  </a:lnTo>
                  <a:lnTo>
                    <a:pt x="314" y="346"/>
                  </a:lnTo>
                  <a:lnTo>
                    <a:pt x="315" y="348"/>
                  </a:lnTo>
                  <a:lnTo>
                    <a:pt x="319" y="355"/>
                  </a:lnTo>
                  <a:lnTo>
                    <a:pt x="328" y="361"/>
                  </a:lnTo>
                  <a:lnTo>
                    <a:pt x="331" y="362"/>
                  </a:lnTo>
                  <a:lnTo>
                    <a:pt x="336" y="370"/>
                  </a:lnTo>
                  <a:lnTo>
                    <a:pt x="345" y="377"/>
                  </a:lnTo>
                  <a:lnTo>
                    <a:pt x="346" y="379"/>
                  </a:lnTo>
                  <a:lnTo>
                    <a:pt x="346" y="381"/>
                  </a:lnTo>
                  <a:lnTo>
                    <a:pt x="348" y="382"/>
                  </a:lnTo>
                  <a:lnTo>
                    <a:pt x="348" y="382"/>
                  </a:lnTo>
                  <a:lnTo>
                    <a:pt x="359" y="371"/>
                  </a:lnTo>
                  <a:lnTo>
                    <a:pt x="362" y="368"/>
                  </a:lnTo>
                  <a:lnTo>
                    <a:pt x="374" y="366"/>
                  </a:lnTo>
                  <a:lnTo>
                    <a:pt x="375" y="368"/>
                  </a:lnTo>
                  <a:lnTo>
                    <a:pt x="377" y="366"/>
                  </a:lnTo>
                  <a:lnTo>
                    <a:pt x="381" y="366"/>
                  </a:lnTo>
                  <a:lnTo>
                    <a:pt x="381" y="366"/>
                  </a:lnTo>
                  <a:lnTo>
                    <a:pt x="383" y="365"/>
                  </a:lnTo>
                  <a:lnTo>
                    <a:pt x="387" y="364"/>
                  </a:lnTo>
                  <a:lnTo>
                    <a:pt x="393" y="368"/>
                  </a:lnTo>
                  <a:lnTo>
                    <a:pt x="396" y="368"/>
                  </a:lnTo>
                  <a:lnTo>
                    <a:pt x="397" y="368"/>
                  </a:lnTo>
                  <a:lnTo>
                    <a:pt x="399" y="369"/>
                  </a:lnTo>
                  <a:lnTo>
                    <a:pt x="402" y="369"/>
                  </a:lnTo>
                  <a:lnTo>
                    <a:pt x="402" y="370"/>
                  </a:lnTo>
                  <a:lnTo>
                    <a:pt x="403" y="370"/>
                  </a:lnTo>
                  <a:lnTo>
                    <a:pt x="405" y="371"/>
                  </a:lnTo>
                  <a:lnTo>
                    <a:pt x="407" y="371"/>
                  </a:lnTo>
                  <a:lnTo>
                    <a:pt x="410" y="370"/>
                  </a:lnTo>
                  <a:lnTo>
                    <a:pt x="424" y="381"/>
                  </a:lnTo>
                  <a:lnTo>
                    <a:pt x="424" y="381"/>
                  </a:lnTo>
                  <a:lnTo>
                    <a:pt x="424" y="388"/>
                  </a:lnTo>
                  <a:lnTo>
                    <a:pt x="424" y="388"/>
                  </a:lnTo>
                  <a:lnTo>
                    <a:pt x="428" y="396"/>
                  </a:lnTo>
                  <a:lnTo>
                    <a:pt x="424" y="413"/>
                  </a:lnTo>
                  <a:lnTo>
                    <a:pt x="428" y="419"/>
                  </a:lnTo>
                  <a:lnTo>
                    <a:pt x="425" y="426"/>
                  </a:lnTo>
                  <a:lnTo>
                    <a:pt x="425" y="431"/>
                  </a:lnTo>
                  <a:lnTo>
                    <a:pt x="424" y="437"/>
                  </a:lnTo>
                  <a:lnTo>
                    <a:pt x="424" y="437"/>
                  </a:lnTo>
                  <a:lnTo>
                    <a:pt x="425" y="440"/>
                  </a:lnTo>
                  <a:lnTo>
                    <a:pt x="425" y="440"/>
                  </a:lnTo>
                  <a:lnTo>
                    <a:pt x="427" y="444"/>
                  </a:lnTo>
                  <a:lnTo>
                    <a:pt x="427" y="445"/>
                  </a:lnTo>
                  <a:lnTo>
                    <a:pt x="428" y="447"/>
                  </a:lnTo>
                  <a:lnTo>
                    <a:pt x="429" y="449"/>
                  </a:lnTo>
                  <a:lnTo>
                    <a:pt x="429" y="449"/>
                  </a:lnTo>
                  <a:lnTo>
                    <a:pt x="431" y="456"/>
                  </a:lnTo>
                  <a:lnTo>
                    <a:pt x="431" y="456"/>
                  </a:lnTo>
                  <a:lnTo>
                    <a:pt x="431" y="456"/>
                  </a:lnTo>
                  <a:lnTo>
                    <a:pt x="432" y="456"/>
                  </a:lnTo>
                  <a:lnTo>
                    <a:pt x="434" y="457"/>
                  </a:lnTo>
                  <a:lnTo>
                    <a:pt x="440" y="459"/>
                  </a:lnTo>
                  <a:lnTo>
                    <a:pt x="442" y="463"/>
                  </a:lnTo>
                  <a:lnTo>
                    <a:pt x="446" y="470"/>
                  </a:lnTo>
                  <a:lnTo>
                    <a:pt x="453" y="478"/>
                  </a:lnTo>
                  <a:lnTo>
                    <a:pt x="460" y="467"/>
                  </a:lnTo>
                  <a:lnTo>
                    <a:pt x="481" y="450"/>
                  </a:lnTo>
                  <a:lnTo>
                    <a:pt x="498" y="443"/>
                  </a:lnTo>
                  <a:lnTo>
                    <a:pt x="502" y="441"/>
                  </a:lnTo>
                  <a:lnTo>
                    <a:pt x="517" y="441"/>
                  </a:lnTo>
                  <a:lnTo>
                    <a:pt x="521" y="443"/>
                  </a:lnTo>
                  <a:lnTo>
                    <a:pt x="533" y="450"/>
                  </a:lnTo>
                  <a:lnTo>
                    <a:pt x="537" y="456"/>
                  </a:lnTo>
                  <a:lnTo>
                    <a:pt x="540" y="456"/>
                  </a:lnTo>
                  <a:lnTo>
                    <a:pt x="546" y="458"/>
                  </a:lnTo>
                  <a:lnTo>
                    <a:pt x="553" y="467"/>
                  </a:lnTo>
                  <a:lnTo>
                    <a:pt x="553" y="474"/>
                  </a:lnTo>
                  <a:lnTo>
                    <a:pt x="551" y="481"/>
                  </a:lnTo>
                  <a:lnTo>
                    <a:pt x="557" y="487"/>
                  </a:lnTo>
                  <a:lnTo>
                    <a:pt x="559" y="487"/>
                  </a:lnTo>
                  <a:lnTo>
                    <a:pt x="564" y="491"/>
                  </a:lnTo>
                  <a:lnTo>
                    <a:pt x="568" y="493"/>
                  </a:lnTo>
                  <a:lnTo>
                    <a:pt x="568" y="493"/>
                  </a:lnTo>
                  <a:lnTo>
                    <a:pt x="572" y="493"/>
                  </a:lnTo>
                  <a:lnTo>
                    <a:pt x="582" y="498"/>
                  </a:lnTo>
                  <a:lnTo>
                    <a:pt x="583" y="501"/>
                  </a:lnTo>
                  <a:lnTo>
                    <a:pt x="587" y="502"/>
                  </a:lnTo>
                  <a:lnTo>
                    <a:pt x="590" y="502"/>
                  </a:lnTo>
                  <a:lnTo>
                    <a:pt x="592" y="502"/>
                  </a:lnTo>
                  <a:lnTo>
                    <a:pt x="601" y="507"/>
                  </a:lnTo>
                  <a:lnTo>
                    <a:pt x="610" y="511"/>
                  </a:lnTo>
                  <a:lnTo>
                    <a:pt x="612" y="513"/>
                  </a:lnTo>
                  <a:lnTo>
                    <a:pt x="634" y="511"/>
                  </a:lnTo>
                  <a:lnTo>
                    <a:pt x="661" y="511"/>
                  </a:lnTo>
                  <a:lnTo>
                    <a:pt x="661" y="511"/>
                  </a:lnTo>
                  <a:lnTo>
                    <a:pt x="671" y="513"/>
                  </a:lnTo>
                  <a:lnTo>
                    <a:pt x="689" y="518"/>
                  </a:lnTo>
                  <a:lnTo>
                    <a:pt x="694" y="518"/>
                  </a:lnTo>
                  <a:lnTo>
                    <a:pt x="698" y="520"/>
                  </a:lnTo>
                  <a:lnTo>
                    <a:pt x="701" y="523"/>
                  </a:lnTo>
                  <a:lnTo>
                    <a:pt x="707" y="528"/>
                  </a:lnTo>
                  <a:lnTo>
                    <a:pt x="711" y="533"/>
                  </a:lnTo>
                  <a:lnTo>
                    <a:pt x="710" y="533"/>
                  </a:lnTo>
                  <a:lnTo>
                    <a:pt x="714" y="538"/>
                  </a:lnTo>
                  <a:lnTo>
                    <a:pt x="715" y="542"/>
                  </a:lnTo>
                  <a:lnTo>
                    <a:pt x="714" y="549"/>
                  </a:lnTo>
                  <a:lnTo>
                    <a:pt x="719" y="555"/>
                  </a:lnTo>
                  <a:lnTo>
                    <a:pt x="723" y="563"/>
                  </a:lnTo>
                  <a:lnTo>
                    <a:pt x="727" y="566"/>
                  </a:lnTo>
                  <a:lnTo>
                    <a:pt x="729" y="568"/>
                  </a:lnTo>
                  <a:lnTo>
                    <a:pt x="733" y="576"/>
                  </a:lnTo>
                  <a:lnTo>
                    <a:pt x="736" y="584"/>
                  </a:lnTo>
                  <a:lnTo>
                    <a:pt x="735" y="590"/>
                  </a:lnTo>
                  <a:lnTo>
                    <a:pt x="731" y="594"/>
                  </a:lnTo>
                  <a:lnTo>
                    <a:pt x="732" y="595"/>
                  </a:lnTo>
                  <a:lnTo>
                    <a:pt x="737" y="603"/>
                  </a:lnTo>
                  <a:lnTo>
                    <a:pt x="737" y="610"/>
                  </a:lnTo>
                  <a:lnTo>
                    <a:pt x="735" y="616"/>
                  </a:lnTo>
                  <a:lnTo>
                    <a:pt x="737" y="621"/>
                  </a:lnTo>
                  <a:lnTo>
                    <a:pt x="744" y="630"/>
                  </a:lnTo>
                  <a:lnTo>
                    <a:pt x="751" y="642"/>
                  </a:lnTo>
                  <a:lnTo>
                    <a:pt x="764" y="651"/>
                  </a:lnTo>
                  <a:lnTo>
                    <a:pt x="784" y="660"/>
                  </a:lnTo>
                  <a:lnTo>
                    <a:pt x="789" y="660"/>
                  </a:lnTo>
                  <a:lnTo>
                    <a:pt x="793" y="660"/>
                  </a:lnTo>
                  <a:lnTo>
                    <a:pt x="801" y="665"/>
                  </a:lnTo>
                  <a:lnTo>
                    <a:pt x="811" y="673"/>
                  </a:lnTo>
                  <a:lnTo>
                    <a:pt x="813" y="669"/>
                  </a:lnTo>
                  <a:lnTo>
                    <a:pt x="813" y="659"/>
                  </a:lnTo>
                  <a:lnTo>
                    <a:pt x="815" y="656"/>
                  </a:lnTo>
                  <a:lnTo>
                    <a:pt x="815" y="648"/>
                  </a:lnTo>
                  <a:lnTo>
                    <a:pt x="813" y="646"/>
                  </a:lnTo>
                  <a:lnTo>
                    <a:pt x="813" y="643"/>
                  </a:lnTo>
                  <a:lnTo>
                    <a:pt x="815" y="625"/>
                  </a:lnTo>
                  <a:lnTo>
                    <a:pt x="816" y="622"/>
                  </a:lnTo>
                  <a:lnTo>
                    <a:pt x="817" y="620"/>
                  </a:lnTo>
                  <a:lnTo>
                    <a:pt x="821" y="612"/>
                  </a:lnTo>
                  <a:lnTo>
                    <a:pt x="824" y="610"/>
                  </a:lnTo>
                  <a:lnTo>
                    <a:pt x="825" y="604"/>
                  </a:lnTo>
                  <a:lnTo>
                    <a:pt x="828" y="599"/>
                  </a:lnTo>
                  <a:lnTo>
                    <a:pt x="834" y="597"/>
                  </a:lnTo>
                  <a:lnTo>
                    <a:pt x="834" y="589"/>
                  </a:lnTo>
                  <a:lnTo>
                    <a:pt x="837" y="585"/>
                  </a:lnTo>
                  <a:lnTo>
                    <a:pt x="842" y="580"/>
                  </a:lnTo>
                  <a:lnTo>
                    <a:pt x="842" y="577"/>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65">
              <a:extLst>
                <a:ext uri="{FF2B5EF4-FFF2-40B4-BE49-F238E27FC236}">
                  <a16:creationId xmlns:a16="http://schemas.microsoft.com/office/drawing/2014/main" id="{7BAC375F-98CC-44B4-AB84-B437B19A18F1}"/>
                </a:ext>
              </a:extLst>
            </p:cNvPr>
            <p:cNvSpPr>
              <a:spLocks/>
            </p:cNvSpPr>
            <p:nvPr/>
          </p:nvSpPr>
          <p:spPr bwMode="auto">
            <a:xfrm>
              <a:off x="4049924" y="3734349"/>
              <a:ext cx="547844" cy="604378"/>
            </a:xfrm>
            <a:custGeom>
              <a:avLst/>
              <a:gdLst>
                <a:gd name="T0" fmla="*/ 328 w 345"/>
                <a:gd name="T1" fmla="*/ 212 h 381"/>
                <a:gd name="T2" fmla="*/ 313 w 345"/>
                <a:gd name="T3" fmla="*/ 199 h 381"/>
                <a:gd name="T4" fmla="*/ 313 w 345"/>
                <a:gd name="T5" fmla="*/ 188 h 381"/>
                <a:gd name="T6" fmla="*/ 309 w 345"/>
                <a:gd name="T7" fmla="*/ 176 h 381"/>
                <a:gd name="T8" fmla="*/ 313 w 345"/>
                <a:gd name="T9" fmla="*/ 162 h 381"/>
                <a:gd name="T10" fmla="*/ 310 w 345"/>
                <a:gd name="T11" fmla="*/ 136 h 381"/>
                <a:gd name="T12" fmla="*/ 305 w 345"/>
                <a:gd name="T13" fmla="*/ 127 h 381"/>
                <a:gd name="T14" fmla="*/ 295 w 345"/>
                <a:gd name="T15" fmla="*/ 123 h 381"/>
                <a:gd name="T16" fmla="*/ 269 w 345"/>
                <a:gd name="T17" fmla="*/ 127 h 381"/>
                <a:gd name="T18" fmla="*/ 242 w 345"/>
                <a:gd name="T19" fmla="*/ 137 h 381"/>
                <a:gd name="T20" fmla="*/ 234 w 345"/>
                <a:gd name="T21" fmla="*/ 127 h 381"/>
                <a:gd name="T22" fmla="*/ 203 w 345"/>
                <a:gd name="T23" fmla="*/ 95 h 381"/>
                <a:gd name="T24" fmla="*/ 194 w 345"/>
                <a:gd name="T25" fmla="*/ 77 h 381"/>
                <a:gd name="T26" fmla="*/ 170 w 345"/>
                <a:gd name="T27" fmla="*/ 74 h 381"/>
                <a:gd name="T28" fmla="*/ 133 w 345"/>
                <a:gd name="T29" fmla="*/ 51 h 381"/>
                <a:gd name="T30" fmla="*/ 146 w 345"/>
                <a:gd name="T31" fmla="*/ 33 h 381"/>
                <a:gd name="T32" fmla="*/ 139 w 345"/>
                <a:gd name="T33" fmla="*/ 22 h 381"/>
                <a:gd name="T34" fmla="*/ 129 w 345"/>
                <a:gd name="T35" fmla="*/ 7 h 381"/>
                <a:gd name="T36" fmla="*/ 112 w 345"/>
                <a:gd name="T37" fmla="*/ 0 h 381"/>
                <a:gd name="T38" fmla="*/ 101 w 345"/>
                <a:gd name="T39" fmla="*/ 13 h 381"/>
                <a:gd name="T40" fmla="*/ 71 w 345"/>
                <a:gd name="T41" fmla="*/ 14 h 381"/>
                <a:gd name="T42" fmla="*/ 58 w 345"/>
                <a:gd name="T43" fmla="*/ 12 h 381"/>
                <a:gd name="T44" fmla="*/ 51 w 345"/>
                <a:gd name="T45" fmla="*/ 36 h 381"/>
                <a:gd name="T46" fmla="*/ 41 w 345"/>
                <a:gd name="T47" fmla="*/ 65 h 381"/>
                <a:gd name="T48" fmla="*/ 23 w 345"/>
                <a:gd name="T49" fmla="*/ 83 h 381"/>
                <a:gd name="T50" fmla="*/ 11 w 345"/>
                <a:gd name="T51" fmla="*/ 82 h 381"/>
                <a:gd name="T52" fmla="*/ 1 w 345"/>
                <a:gd name="T53" fmla="*/ 95 h 381"/>
                <a:gd name="T54" fmla="*/ 6 w 345"/>
                <a:gd name="T55" fmla="*/ 109 h 381"/>
                <a:gd name="T56" fmla="*/ 9 w 345"/>
                <a:gd name="T57" fmla="*/ 122 h 381"/>
                <a:gd name="T58" fmla="*/ 31 w 345"/>
                <a:gd name="T59" fmla="*/ 137 h 381"/>
                <a:gd name="T60" fmla="*/ 26 w 345"/>
                <a:gd name="T61" fmla="*/ 159 h 381"/>
                <a:gd name="T62" fmla="*/ 41 w 345"/>
                <a:gd name="T63" fmla="*/ 174 h 381"/>
                <a:gd name="T64" fmla="*/ 49 w 345"/>
                <a:gd name="T65" fmla="*/ 199 h 381"/>
                <a:gd name="T66" fmla="*/ 69 w 345"/>
                <a:gd name="T67" fmla="*/ 223 h 381"/>
                <a:gd name="T68" fmla="*/ 85 w 345"/>
                <a:gd name="T69" fmla="*/ 246 h 381"/>
                <a:gd name="T70" fmla="*/ 99 w 345"/>
                <a:gd name="T71" fmla="*/ 256 h 381"/>
                <a:gd name="T72" fmla="*/ 107 w 345"/>
                <a:gd name="T73" fmla="*/ 273 h 381"/>
                <a:gd name="T74" fmla="*/ 104 w 345"/>
                <a:gd name="T75" fmla="*/ 281 h 381"/>
                <a:gd name="T76" fmla="*/ 99 w 345"/>
                <a:gd name="T77" fmla="*/ 291 h 381"/>
                <a:gd name="T78" fmla="*/ 85 w 345"/>
                <a:gd name="T79" fmla="*/ 302 h 381"/>
                <a:gd name="T80" fmla="*/ 82 w 345"/>
                <a:gd name="T81" fmla="*/ 317 h 381"/>
                <a:gd name="T82" fmla="*/ 75 w 345"/>
                <a:gd name="T83" fmla="*/ 333 h 381"/>
                <a:gd name="T84" fmla="*/ 73 w 345"/>
                <a:gd name="T85" fmla="*/ 342 h 381"/>
                <a:gd name="T86" fmla="*/ 84 w 345"/>
                <a:gd name="T87" fmla="*/ 359 h 381"/>
                <a:gd name="T88" fmla="*/ 98 w 345"/>
                <a:gd name="T89" fmla="*/ 351 h 381"/>
                <a:gd name="T90" fmla="*/ 121 w 345"/>
                <a:gd name="T91" fmla="*/ 352 h 381"/>
                <a:gd name="T92" fmla="*/ 143 w 345"/>
                <a:gd name="T93" fmla="*/ 353 h 381"/>
                <a:gd name="T94" fmla="*/ 160 w 345"/>
                <a:gd name="T95" fmla="*/ 355 h 381"/>
                <a:gd name="T96" fmla="*/ 156 w 345"/>
                <a:gd name="T97" fmla="*/ 373 h 381"/>
                <a:gd name="T98" fmla="*/ 169 w 345"/>
                <a:gd name="T99" fmla="*/ 378 h 381"/>
                <a:gd name="T100" fmla="*/ 198 w 345"/>
                <a:gd name="T101" fmla="*/ 372 h 381"/>
                <a:gd name="T102" fmla="*/ 221 w 345"/>
                <a:gd name="T103" fmla="*/ 372 h 381"/>
                <a:gd name="T104" fmla="*/ 238 w 345"/>
                <a:gd name="T105" fmla="*/ 315 h 381"/>
                <a:gd name="T106" fmla="*/ 261 w 345"/>
                <a:gd name="T107" fmla="*/ 307 h 381"/>
                <a:gd name="T108" fmla="*/ 282 w 345"/>
                <a:gd name="T109" fmla="*/ 308 h 381"/>
                <a:gd name="T110" fmla="*/ 301 w 345"/>
                <a:gd name="T111" fmla="*/ 308 h 381"/>
                <a:gd name="T112" fmla="*/ 327 w 345"/>
                <a:gd name="T113" fmla="*/ 26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81">
                  <a:moveTo>
                    <a:pt x="344" y="231"/>
                  </a:moveTo>
                  <a:lnTo>
                    <a:pt x="341" y="228"/>
                  </a:lnTo>
                  <a:lnTo>
                    <a:pt x="333" y="218"/>
                  </a:lnTo>
                  <a:lnTo>
                    <a:pt x="331" y="212"/>
                  </a:lnTo>
                  <a:lnTo>
                    <a:pt x="328" y="212"/>
                  </a:lnTo>
                  <a:lnTo>
                    <a:pt x="320" y="212"/>
                  </a:lnTo>
                  <a:lnTo>
                    <a:pt x="315" y="209"/>
                  </a:lnTo>
                  <a:lnTo>
                    <a:pt x="315" y="207"/>
                  </a:lnTo>
                  <a:lnTo>
                    <a:pt x="315" y="207"/>
                  </a:lnTo>
                  <a:lnTo>
                    <a:pt x="313" y="199"/>
                  </a:lnTo>
                  <a:lnTo>
                    <a:pt x="315" y="194"/>
                  </a:lnTo>
                  <a:lnTo>
                    <a:pt x="314" y="193"/>
                  </a:lnTo>
                  <a:lnTo>
                    <a:pt x="314" y="193"/>
                  </a:lnTo>
                  <a:lnTo>
                    <a:pt x="314" y="192"/>
                  </a:lnTo>
                  <a:lnTo>
                    <a:pt x="313" y="188"/>
                  </a:lnTo>
                  <a:lnTo>
                    <a:pt x="313" y="187"/>
                  </a:lnTo>
                  <a:lnTo>
                    <a:pt x="310" y="184"/>
                  </a:lnTo>
                  <a:lnTo>
                    <a:pt x="310" y="184"/>
                  </a:lnTo>
                  <a:lnTo>
                    <a:pt x="310" y="183"/>
                  </a:lnTo>
                  <a:lnTo>
                    <a:pt x="309" y="176"/>
                  </a:lnTo>
                  <a:lnTo>
                    <a:pt x="310" y="170"/>
                  </a:lnTo>
                  <a:lnTo>
                    <a:pt x="310" y="168"/>
                  </a:lnTo>
                  <a:lnTo>
                    <a:pt x="310" y="168"/>
                  </a:lnTo>
                  <a:lnTo>
                    <a:pt x="310" y="167"/>
                  </a:lnTo>
                  <a:lnTo>
                    <a:pt x="313" y="162"/>
                  </a:lnTo>
                  <a:lnTo>
                    <a:pt x="310" y="157"/>
                  </a:lnTo>
                  <a:lnTo>
                    <a:pt x="309" y="152"/>
                  </a:lnTo>
                  <a:lnTo>
                    <a:pt x="313" y="139"/>
                  </a:lnTo>
                  <a:lnTo>
                    <a:pt x="310" y="136"/>
                  </a:lnTo>
                  <a:lnTo>
                    <a:pt x="310" y="136"/>
                  </a:lnTo>
                  <a:lnTo>
                    <a:pt x="309" y="136"/>
                  </a:lnTo>
                  <a:lnTo>
                    <a:pt x="310" y="128"/>
                  </a:lnTo>
                  <a:lnTo>
                    <a:pt x="308" y="127"/>
                  </a:lnTo>
                  <a:lnTo>
                    <a:pt x="308" y="127"/>
                  </a:lnTo>
                  <a:lnTo>
                    <a:pt x="305" y="127"/>
                  </a:lnTo>
                  <a:lnTo>
                    <a:pt x="301" y="124"/>
                  </a:lnTo>
                  <a:lnTo>
                    <a:pt x="300" y="124"/>
                  </a:lnTo>
                  <a:lnTo>
                    <a:pt x="297" y="123"/>
                  </a:lnTo>
                  <a:lnTo>
                    <a:pt x="297" y="123"/>
                  </a:lnTo>
                  <a:lnTo>
                    <a:pt x="295" y="123"/>
                  </a:lnTo>
                  <a:lnTo>
                    <a:pt x="289" y="123"/>
                  </a:lnTo>
                  <a:lnTo>
                    <a:pt x="288" y="123"/>
                  </a:lnTo>
                  <a:lnTo>
                    <a:pt x="283" y="123"/>
                  </a:lnTo>
                  <a:lnTo>
                    <a:pt x="274" y="130"/>
                  </a:lnTo>
                  <a:lnTo>
                    <a:pt x="269" y="127"/>
                  </a:lnTo>
                  <a:lnTo>
                    <a:pt x="266" y="124"/>
                  </a:lnTo>
                  <a:lnTo>
                    <a:pt x="253" y="136"/>
                  </a:lnTo>
                  <a:lnTo>
                    <a:pt x="249" y="137"/>
                  </a:lnTo>
                  <a:lnTo>
                    <a:pt x="244" y="137"/>
                  </a:lnTo>
                  <a:lnTo>
                    <a:pt x="242" y="137"/>
                  </a:lnTo>
                  <a:lnTo>
                    <a:pt x="239" y="136"/>
                  </a:lnTo>
                  <a:lnTo>
                    <a:pt x="236" y="132"/>
                  </a:lnTo>
                  <a:lnTo>
                    <a:pt x="236" y="132"/>
                  </a:lnTo>
                  <a:lnTo>
                    <a:pt x="236" y="132"/>
                  </a:lnTo>
                  <a:lnTo>
                    <a:pt x="234" y="127"/>
                  </a:lnTo>
                  <a:lnTo>
                    <a:pt x="225" y="119"/>
                  </a:lnTo>
                  <a:lnTo>
                    <a:pt x="220" y="113"/>
                  </a:lnTo>
                  <a:lnTo>
                    <a:pt x="209" y="106"/>
                  </a:lnTo>
                  <a:lnTo>
                    <a:pt x="207" y="104"/>
                  </a:lnTo>
                  <a:lnTo>
                    <a:pt x="203" y="95"/>
                  </a:lnTo>
                  <a:lnTo>
                    <a:pt x="201" y="95"/>
                  </a:lnTo>
                  <a:lnTo>
                    <a:pt x="198" y="91"/>
                  </a:lnTo>
                  <a:lnTo>
                    <a:pt x="198" y="89"/>
                  </a:lnTo>
                  <a:lnTo>
                    <a:pt x="198" y="89"/>
                  </a:lnTo>
                  <a:lnTo>
                    <a:pt x="194" y="77"/>
                  </a:lnTo>
                  <a:lnTo>
                    <a:pt x="190" y="67"/>
                  </a:lnTo>
                  <a:lnTo>
                    <a:pt x="187" y="66"/>
                  </a:lnTo>
                  <a:lnTo>
                    <a:pt x="186" y="66"/>
                  </a:lnTo>
                  <a:lnTo>
                    <a:pt x="182" y="73"/>
                  </a:lnTo>
                  <a:lnTo>
                    <a:pt x="170" y="74"/>
                  </a:lnTo>
                  <a:lnTo>
                    <a:pt x="168" y="70"/>
                  </a:lnTo>
                  <a:lnTo>
                    <a:pt x="148" y="60"/>
                  </a:lnTo>
                  <a:lnTo>
                    <a:pt x="138" y="55"/>
                  </a:lnTo>
                  <a:lnTo>
                    <a:pt x="134" y="51"/>
                  </a:lnTo>
                  <a:lnTo>
                    <a:pt x="133" y="51"/>
                  </a:lnTo>
                  <a:lnTo>
                    <a:pt x="133" y="49"/>
                  </a:lnTo>
                  <a:lnTo>
                    <a:pt x="133" y="45"/>
                  </a:lnTo>
                  <a:lnTo>
                    <a:pt x="139" y="38"/>
                  </a:lnTo>
                  <a:lnTo>
                    <a:pt x="143" y="38"/>
                  </a:lnTo>
                  <a:lnTo>
                    <a:pt x="146" y="33"/>
                  </a:lnTo>
                  <a:lnTo>
                    <a:pt x="146" y="27"/>
                  </a:lnTo>
                  <a:lnTo>
                    <a:pt x="147" y="25"/>
                  </a:lnTo>
                  <a:lnTo>
                    <a:pt x="146" y="23"/>
                  </a:lnTo>
                  <a:lnTo>
                    <a:pt x="139" y="22"/>
                  </a:lnTo>
                  <a:lnTo>
                    <a:pt x="139" y="22"/>
                  </a:lnTo>
                  <a:lnTo>
                    <a:pt x="139" y="22"/>
                  </a:lnTo>
                  <a:lnTo>
                    <a:pt x="135" y="14"/>
                  </a:lnTo>
                  <a:lnTo>
                    <a:pt x="135" y="13"/>
                  </a:lnTo>
                  <a:lnTo>
                    <a:pt x="134" y="13"/>
                  </a:lnTo>
                  <a:lnTo>
                    <a:pt x="129" y="7"/>
                  </a:lnTo>
                  <a:lnTo>
                    <a:pt x="125" y="7"/>
                  </a:lnTo>
                  <a:lnTo>
                    <a:pt x="120" y="3"/>
                  </a:lnTo>
                  <a:lnTo>
                    <a:pt x="115" y="0"/>
                  </a:lnTo>
                  <a:lnTo>
                    <a:pt x="113" y="0"/>
                  </a:lnTo>
                  <a:lnTo>
                    <a:pt x="112" y="0"/>
                  </a:lnTo>
                  <a:lnTo>
                    <a:pt x="111" y="0"/>
                  </a:lnTo>
                  <a:lnTo>
                    <a:pt x="107" y="4"/>
                  </a:lnTo>
                  <a:lnTo>
                    <a:pt x="106" y="5"/>
                  </a:lnTo>
                  <a:lnTo>
                    <a:pt x="106" y="8"/>
                  </a:lnTo>
                  <a:lnTo>
                    <a:pt x="101" y="13"/>
                  </a:lnTo>
                  <a:lnTo>
                    <a:pt x="93" y="14"/>
                  </a:lnTo>
                  <a:lnTo>
                    <a:pt x="88" y="14"/>
                  </a:lnTo>
                  <a:lnTo>
                    <a:pt x="84" y="13"/>
                  </a:lnTo>
                  <a:lnTo>
                    <a:pt x="82" y="14"/>
                  </a:lnTo>
                  <a:lnTo>
                    <a:pt x="71" y="14"/>
                  </a:lnTo>
                  <a:lnTo>
                    <a:pt x="69" y="14"/>
                  </a:lnTo>
                  <a:lnTo>
                    <a:pt x="66" y="14"/>
                  </a:lnTo>
                  <a:lnTo>
                    <a:pt x="63" y="14"/>
                  </a:lnTo>
                  <a:lnTo>
                    <a:pt x="60" y="13"/>
                  </a:lnTo>
                  <a:lnTo>
                    <a:pt x="58" y="12"/>
                  </a:lnTo>
                  <a:lnTo>
                    <a:pt x="46" y="13"/>
                  </a:lnTo>
                  <a:lnTo>
                    <a:pt x="44" y="16"/>
                  </a:lnTo>
                  <a:lnTo>
                    <a:pt x="45" y="18"/>
                  </a:lnTo>
                  <a:lnTo>
                    <a:pt x="48" y="26"/>
                  </a:lnTo>
                  <a:lnTo>
                    <a:pt x="51" y="36"/>
                  </a:lnTo>
                  <a:lnTo>
                    <a:pt x="51" y="40"/>
                  </a:lnTo>
                  <a:lnTo>
                    <a:pt x="49" y="51"/>
                  </a:lnTo>
                  <a:lnTo>
                    <a:pt x="42" y="60"/>
                  </a:lnTo>
                  <a:lnTo>
                    <a:pt x="42" y="61"/>
                  </a:lnTo>
                  <a:lnTo>
                    <a:pt x="41" y="65"/>
                  </a:lnTo>
                  <a:lnTo>
                    <a:pt x="38" y="67"/>
                  </a:lnTo>
                  <a:lnTo>
                    <a:pt x="36" y="70"/>
                  </a:lnTo>
                  <a:lnTo>
                    <a:pt x="27" y="75"/>
                  </a:lnTo>
                  <a:lnTo>
                    <a:pt x="27" y="77"/>
                  </a:lnTo>
                  <a:lnTo>
                    <a:pt x="23" y="83"/>
                  </a:lnTo>
                  <a:lnTo>
                    <a:pt x="22" y="84"/>
                  </a:lnTo>
                  <a:lnTo>
                    <a:pt x="14" y="84"/>
                  </a:lnTo>
                  <a:lnTo>
                    <a:pt x="14" y="84"/>
                  </a:lnTo>
                  <a:lnTo>
                    <a:pt x="14" y="84"/>
                  </a:lnTo>
                  <a:lnTo>
                    <a:pt x="11" y="82"/>
                  </a:lnTo>
                  <a:lnTo>
                    <a:pt x="4" y="82"/>
                  </a:lnTo>
                  <a:lnTo>
                    <a:pt x="4" y="82"/>
                  </a:lnTo>
                  <a:lnTo>
                    <a:pt x="2" y="89"/>
                  </a:lnTo>
                  <a:lnTo>
                    <a:pt x="0" y="91"/>
                  </a:lnTo>
                  <a:lnTo>
                    <a:pt x="1" y="95"/>
                  </a:lnTo>
                  <a:lnTo>
                    <a:pt x="7" y="101"/>
                  </a:lnTo>
                  <a:lnTo>
                    <a:pt x="7" y="109"/>
                  </a:lnTo>
                  <a:lnTo>
                    <a:pt x="6" y="109"/>
                  </a:lnTo>
                  <a:lnTo>
                    <a:pt x="6" y="109"/>
                  </a:lnTo>
                  <a:lnTo>
                    <a:pt x="6" y="109"/>
                  </a:lnTo>
                  <a:lnTo>
                    <a:pt x="5" y="111"/>
                  </a:lnTo>
                  <a:lnTo>
                    <a:pt x="6" y="111"/>
                  </a:lnTo>
                  <a:lnTo>
                    <a:pt x="5" y="119"/>
                  </a:lnTo>
                  <a:lnTo>
                    <a:pt x="5" y="119"/>
                  </a:lnTo>
                  <a:lnTo>
                    <a:pt x="9" y="122"/>
                  </a:lnTo>
                  <a:lnTo>
                    <a:pt x="11" y="123"/>
                  </a:lnTo>
                  <a:lnTo>
                    <a:pt x="19" y="132"/>
                  </a:lnTo>
                  <a:lnTo>
                    <a:pt x="26" y="133"/>
                  </a:lnTo>
                  <a:lnTo>
                    <a:pt x="31" y="137"/>
                  </a:lnTo>
                  <a:lnTo>
                    <a:pt x="31" y="137"/>
                  </a:lnTo>
                  <a:lnTo>
                    <a:pt x="33" y="140"/>
                  </a:lnTo>
                  <a:lnTo>
                    <a:pt x="32" y="150"/>
                  </a:lnTo>
                  <a:lnTo>
                    <a:pt x="26" y="155"/>
                  </a:lnTo>
                  <a:lnTo>
                    <a:pt x="24" y="158"/>
                  </a:lnTo>
                  <a:lnTo>
                    <a:pt x="26" y="159"/>
                  </a:lnTo>
                  <a:lnTo>
                    <a:pt x="35" y="166"/>
                  </a:lnTo>
                  <a:lnTo>
                    <a:pt x="37" y="167"/>
                  </a:lnTo>
                  <a:lnTo>
                    <a:pt x="40" y="167"/>
                  </a:lnTo>
                  <a:lnTo>
                    <a:pt x="40" y="168"/>
                  </a:lnTo>
                  <a:lnTo>
                    <a:pt x="41" y="174"/>
                  </a:lnTo>
                  <a:lnTo>
                    <a:pt x="44" y="183"/>
                  </a:lnTo>
                  <a:lnTo>
                    <a:pt x="44" y="188"/>
                  </a:lnTo>
                  <a:lnTo>
                    <a:pt x="44" y="189"/>
                  </a:lnTo>
                  <a:lnTo>
                    <a:pt x="44" y="196"/>
                  </a:lnTo>
                  <a:lnTo>
                    <a:pt x="49" y="199"/>
                  </a:lnTo>
                  <a:lnTo>
                    <a:pt x="53" y="203"/>
                  </a:lnTo>
                  <a:lnTo>
                    <a:pt x="54" y="209"/>
                  </a:lnTo>
                  <a:lnTo>
                    <a:pt x="67" y="218"/>
                  </a:lnTo>
                  <a:lnTo>
                    <a:pt x="69" y="220"/>
                  </a:lnTo>
                  <a:lnTo>
                    <a:pt x="69" y="223"/>
                  </a:lnTo>
                  <a:lnTo>
                    <a:pt x="73" y="223"/>
                  </a:lnTo>
                  <a:lnTo>
                    <a:pt x="81" y="232"/>
                  </a:lnTo>
                  <a:lnTo>
                    <a:pt x="84" y="237"/>
                  </a:lnTo>
                  <a:lnTo>
                    <a:pt x="82" y="245"/>
                  </a:lnTo>
                  <a:lnTo>
                    <a:pt x="85" y="246"/>
                  </a:lnTo>
                  <a:lnTo>
                    <a:pt x="85" y="249"/>
                  </a:lnTo>
                  <a:lnTo>
                    <a:pt x="88" y="251"/>
                  </a:lnTo>
                  <a:lnTo>
                    <a:pt x="93" y="254"/>
                  </a:lnTo>
                  <a:lnTo>
                    <a:pt x="97" y="255"/>
                  </a:lnTo>
                  <a:lnTo>
                    <a:pt x="99" y="256"/>
                  </a:lnTo>
                  <a:lnTo>
                    <a:pt x="104" y="260"/>
                  </a:lnTo>
                  <a:lnTo>
                    <a:pt x="107" y="265"/>
                  </a:lnTo>
                  <a:lnTo>
                    <a:pt x="107" y="267"/>
                  </a:lnTo>
                  <a:lnTo>
                    <a:pt x="106" y="269"/>
                  </a:lnTo>
                  <a:lnTo>
                    <a:pt x="107" y="273"/>
                  </a:lnTo>
                  <a:lnTo>
                    <a:pt x="104" y="280"/>
                  </a:lnTo>
                  <a:lnTo>
                    <a:pt x="104" y="280"/>
                  </a:lnTo>
                  <a:lnTo>
                    <a:pt x="104" y="281"/>
                  </a:lnTo>
                  <a:lnTo>
                    <a:pt x="103" y="281"/>
                  </a:lnTo>
                  <a:lnTo>
                    <a:pt x="104" y="281"/>
                  </a:lnTo>
                  <a:lnTo>
                    <a:pt x="103" y="286"/>
                  </a:lnTo>
                  <a:lnTo>
                    <a:pt x="103" y="286"/>
                  </a:lnTo>
                  <a:lnTo>
                    <a:pt x="103" y="286"/>
                  </a:lnTo>
                  <a:lnTo>
                    <a:pt x="102" y="289"/>
                  </a:lnTo>
                  <a:lnTo>
                    <a:pt x="99" y="291"/>
                  </a:lnTo>
                  <a:lnTo>
                    <a:pt x="94" y="294"/>
                  </a:lnTo>
                  <a:lnTo>
                    <a:pt x="88" y="298"/>
                  </a:lnTo>
                  <a:lnTo>
                    <a:pt x="86" y="299"/>
                  </a:lnTo>
                  <a:lnTo>
                    <a:pt x="85" y="300"/>
                  </a:lnTo>
                  <a:lnTo>
                    <a:pt x="85" y="302"/>
                  </a:lnTo>
                  <a:lnTo>
                    <a:pt x="84" y="306"/>
                  </a:lnTo>
                  <a:lnTo>
                    <a:pt x="84" y="306"/>
                  </a:lnTo>
                  <a:lnTo>
                    <a:pt x="84" y="306"/>
                  </a:lnTo>
                  <a:lnTo>
                    <a:pt x="82" y="308"/>
                  </a:lnTo>
                  <a:lnTo>
                    <a:pt x="82" y="317"/>
                  </a:lnTo>
                  <a:lnTo>
                    <a:pt x="82" y="320"/>
                  </a:lnTo>
                  <a:lnTo>
                    <a:pt x="81" y="321"/>
                  </a:lnTo>
                  <a:lnTo>
                    <a:pt x="81" y="321"/>
                  </a:lnTo>
                  <a:lnTo>
                    <a:pt x="76" y="330"/>
                  </a:lnTo>
                  <a:lnTo>
                    <a:pt x="75" y="333"/>
                  </a:lnTo>
                  <a:lnTo>
                    <a:pt x="76" y="335"/>
                  </a:lnTo>
                  <a:lnTo>
                    <a:pt x="76" y="337"/>
                  </a:lnTo>
                  <a:lnTo>
                    <a:pt x="76" y="338"/>
                  </a:lnTo>
                  <a:lnTo>
                    <a:pt x="76" y="338"/>
                  </a:lnTo>
                  <a:lnTo>
                    <a:pt x="73" y="342"/>
                  </a:lnTo>
                  <a:lnTo>
                    <a:pt x="75" y="343"/>
                  </a:lnTo>
                  <a:lnTo>
                    <a:pt x="75" y="347"/>
                  </a:lnTo>
                  <a:lnTo>
                    <a:pt x="77" y="351"/>
                  </a:lnTo>
                  <a:lnTo>
                    <a:pt x="82" y="356"/>
                  </a:lnTo>
                  <a:lnTo>
                    <a:pt x="84" y="359"/>
                  </a:lnTo>
                  <a:lnTo>
                    <a:pt x="86" y="364"/>
                  </a:lnTo>
                  <a:lnTo>
                    <a:pt x="86" y="364"/>
                  </a:lnTo>
                  <a:lnTo>
                    <a:pt x="90" y="360"/>
                  </a:lnTo>
                  <a:lnTo>
                    <a:pt x="91" y="360"/>
                  </a:lnTo>
                  <a:lnTo>
                    <a:pt x="98" y="351"/>
                  </a:lnTo>
                  <a:lnTo>
                    <a:pt x="104" y="348"/>
                  </a:lnTo>
                  <a:lnTo>
                    <a:pt x="111" y="348"/>
                  </a:lnTo>
                  <a:lnTo>
                    <a:pt x="116" y="350"/>
                  </a:lnTo>
                  <a:lnTo>
                    <a:pt x="117" y="351"/>
                  </a:lnTo>
                  <a:lnTo>
                    <a:pt x="121" y="352"/>
                  </a:lnTo>
                  <a:lnTo>
                    <a:pt x="125" y="350"/>
                  </a:lnTo>
                  <a:lnTo>
                    <a:pt x="132" y="348"/>
                  </a:lnTo>
                  <a:lnTo>
                    <a:pt x="141" y="352"/>
                  </a:lnTo>
                  <a:lnTo>
                    <a:pt x="142" y="353"/>
                  </a:lnTo>
                  <a:lnTo>
                    <a:pt x="143" y="353"/>
                  </a:lnTo>
                  <a:lnTo>
                    <a:pt x="143" y="352"/>
                  </a:lnTo>
                  <a:lnTo>
                    <a:pt x="151" y="350"/>
                  </a:lnTo>
                  <a:lnTo>
                    <a:pt x="155" y="351"/>
                  </a:lnTo>
                  <a:lnTo>
                    <a:pt x="160" y="355"/>
                  </a:lnTo>
                  <a:lnTo>
                    <a:pt x="160" y="355"/>
                  </a:lnTo>
                  <a:lnTo>
                    <a:pt x="161" y="357"/>
                  </a:lnTo>
                  <a:lnTo>
                    <a:pt x="159" y="365"/>
                  </a:lnTo>
                  <a:lnTo>
                    <a:pt x="157" y="366"/>
                  </a:lnTo>
                  <a:lnTo>
                    <a:pt x="156" y="369"/>
                  </a:lnTo>
                  <a:lnTo>
                    <a:pt x="156" y="373"/>
                  </a:lnTo>
                  <a:lnTo>
                    <a:pt x="156" y="373"/>
                  </a:lnTo>
                  <a:lnTo>
                    <a:pt x="157" y="374"/>
                  </a:lnTo>
                  <a:lnTo>
                    <a:pt x="163" y="381"/>
                  </a:lnTo>
                  <a:lnTo>
                    <a:pt x="167" y="379"/>
                  </a:lnTo>
                  <a:lnTo>
                    <a:pt x="169" y="378"/>
                  </a:lnTo>
                  <a:lnTo>
                    <a:pt x="178" y="378"/>
                  </a:lnTo>
                  <a:lnTo>
                    <a:pt x="179" y="377"/>
                  </a:lnTo>
                  <a:lnTo>
                    <a:pt x="189" y="375"/>
                  </a:lnTo>
                  <a:lnTo>
                    <a:pt x="191" y="377"/>
                  </a:lnTo>
                  <a:lnTo>
                    <a:pt x="198" y="372"/>
                  </a:lnTo>
                  <a:lnTo>
                    <a:pt x="204" y="373"/>
                  </a:lnTo>
                  <a:lnTo>
                    <a:pt x="211" y="370"/>
                  </a:lnTo>
                  <a:lnTo>
                    <a:pt x="214" y="370"/>
                  </a:lnTo>
                  <a:lnTo>
                    <a:pt x="221" y="372"/>
                  </a:lnTo>
                  <a:lnTo>
                    <a:pt x="221" y="372"/>
                  </a:lnTo>
                  <a:lnTo>
                    <a:pt x="229" y="361"/>
                  </a:lnTo>
                  <a:lnTo>
                    <a:pt x="231" y="353"/>
                  </a:lnTo>
                  <a:lnTo>
                    <a:pt x="233" y="353"/>
                  </a:lnTo>
                  <a:lnTo>
                    <a:pt x="238" y="326"/>
                  </a:lnTo>
                  <a:lnTo>
                    <a:pt x="238" y="315"/>
                  </a:lnTo>
                  <a:lnTo>
                    <a:pt x="239" y="311"/>
                  </a:lnTo>
                  <a:lnTo>
                    <a:pt x="242" y="306"/>
                  </a:lnTo>
                  <a:lnTo>
                    <a:pt x="252" y="304"/>
                  </a:lnTo>
                  <a:lnTo>
                    <a:pt x="254" y="307"/>
                  </a:lnTo>
                  <a:lnTo>
                    <a:pt x="261" y="307"/>
                  </a:lnTo>
                  <a:lnTo>
                    <a:pt x="267" y="308"/>
                  </a:lnTo>
                  <a:lnTo>
                    <a:pt x="267" y="308"/>
                  </a:lnTo>
                  <a:lnTo>
                    <a:pt x="270" y="307"/>
                  </a:lnTo>
                  <a:lnTo>
                    <a:pt x="274" y="309"/>
                  </a:lnTo>
                  <a:lnTo>
                    <a:pt x="282" y="308"/>
                  </a:lnTo>
                  <a:lnTo>
                    <a:pt x="289" y="307"/>
                  </a:lnTo>
                  <a:lnTo>
                    <a:pt x="291" y="307"/>
                  </a:lnTo>
                  <a:lnTo>
                    <a:pt x="298" y="308"/>
                  </a:lnTo>
                  <a:lnTo>
                    <a:pt x="301" y="308"/>
                  </a:lnTo>
                  <a:lnTo>
                    <a:pt x="301" y="308"/>
                  </a:lnTo>
                  <a:lnTo>
                    <a:pt x="301" y="308"/>
                  </a:lnTo>
                  <a:lnTo>
                    <a:pt x="305" y="304"/>
                  </a:lnTo>
                  <a:lnTo>
                    <a:pt x="318" y="285"/>
                  </a:lnTo>
                  <a:lnTo>
                    <a:pt x="324" y="265"/>
                  </a:lnTo>
                  <a:lnTo>
                    <a:pt x="327" y="262"/>
                  </a:lnTo>
                  <a:lnTo>
                    <a:pt x="337" y="243"/>
                  </a:lnTo>
                  <a:lnTo>
                    <a:pt x="345" y="231"/>
                  </a:lnTo>
                  <a:lnTo>
                    <a:pt x="344" y="231"/>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66">
              <a:extLst>
                <a:ext uri="{FF2B5EF4-FFF2-40B4-BE49-F238E27FC236}">
                  <a16:creationId xmlns:a16="http://schemas.microsoft.com/office/drawing/2014/main" id="{EAC7D5B2-0F7F-4387-AAD1-B55BBD1D85B1}"/>
                </a:ext>
              </a:extLst>
            </p:cNvPr>
            <p:cNvSpPr>
              <a:spLocks noEditPoints="1"/>
            </p:cNvSpPr>
            <p:nvPr/>
          </p:nvSpPr>
          <p:spPr bwMode="auto">
            <a:xfrm>
              <a:off x="2934670" y="5171377"/>
              <a:ext cx="1184821" cy="808736"/>
            </a:xfrm>
            <a:custGeom>
              <a:avLst/>
              <a:gdLst>
                <a:gd name="T0" fmla="*/ 2 w 746"/>
                <a:gd name="T1" fmla="*/ 154 h 510"/>
                <a:gd name="T2" fmla="*/ 29 w 746"/>
                <a:gd name="T3" fmla="*/ 191 h 510"/>
                <a:gd name="T4" fmla="*/ 103 w 746"/>
                <a:gd name="T5" fmla="*/ 216 h 510"/>
                <a:gd name="T6" fmla="*/ 136 w 746"/>
                <a:gd name="T7" fmla="*/ 242 h 510"/>
                <a:gd name="T8" fmla="*/ 182 w 746"/>
                <a:gd name="T9" fmla="*/ 255 h 510"/>
                <a:gd name="T10" fmla="*/ 213 w 746"/>
                <a:gd name="T11" fmla="*/ 286 h 510"/>
                <a:gd name="T12" fmla="*/ 253 w 746"/>
                <a:gd name="T13" fmla="*/ 308 h 510"/>
                <a:gd name="T14" fmla="*/ 282 w 746"/>
                <a:gd name="T15" fmla="*/ 328 h 510"/>
                <a:gd name="T16" fmla="*/ 326 w 746"/>
                <a:gd name="T17" fmla="*/ 356 h 510"/>
                <a:gd name="T18" fmla="*/ 352 w 746"/>
                <a:gd name="T19" fmla="*/ 370 h 510"/>
                <a:gd name="T20" fmla="*/ 399 w 746"/>
                <a:gd name="T21" fmla="*/ 367 h 510"/>
                <a:gd name="T22" fmla="*/ 486 w 746"/>
                <a:gd name="T23" fmla="*/ 463 h 510"/>
                <a:gd name="T24" fmla="*/ 536 w 746"/>
                <a:gd name="T25" fmla="*/ 489 h 510"/>
                <a:gd name="T26" fmla="*/ 583 w 746"/>
                <a:gd name="T27" fmla="*/ 486 h 510"/>
                <a:gd name="T28" fmla="*/ 621 w 746"/>
                <a:gd name="T29" fmla="*/ 499 h 510"/>
                <a:gd name="T30" fmla="*/ 629 w 746"/>
                <a:gd name="T31" fmla="*/ 490 h 510"/>
                <a:gd name="T32" fmla="*/ 630 w 746"/>
                <a:gd name="T33" fmla="*/ 449 h 510"/>
                <a:gd name="T34" fmla="*/ 650 w 746"/>
                <a:gd name="T35" fmla="*/ 418 h 510"/>
                <a:gd name="T36" fmla="*/ 668 w 746"/>
                <a:gd name="T37" fmla="*/ 401 h 510"/>
                <a:gd name="T38" fmla="*/ 672 w 746"/>
                <a:gd name="T39" fmla="*/ 379 h 510"/>
                <a:gd name="T40" fmla="*/ 654 w 746"/>
                <a:gd name="T41" fmla="*/ 363 h 510"/>
                <a:gd name="T42" fmla="*/ 647 w 746"/>
                <a:gd name="T43" fmla="*/ 335 h 510"/>
                <a:gd name="T44" fmla="*/ 649 w 746"/>
                <a:gd name="T45" fmla="*/ 322 h 510"/>
                <a:gd name="T46" fmla="*/ 623 w 746"/>
                <a:gd name="T47" fmla="*/ 297 h 510"/>
                <a:gd name="T48" fmla="*/ 624 w 746"/>
                <a:gd name="T49" fmla="*/ 244 h 510"/>
                <a:gd name="T50" fmla="*/ 645 w 746"/>
                <a:gd name="T51" fmla="*/ 200 h 510"/>
                <a:gd name="T52" fmla="*/ 651 w 746"/>
                <a:gd name="T53" fmla="*/ 169 h 510"/>
                <a:gd name="T54" fmla="*/ 668 w 746"/>
                <a:gd name="T55" fmla="*/ 138 h 510"/>
                <a:gd name="T56" fmla="*/ 687 w 746"/>
                <a:gd name="T57" fmla="*/ 106 h 510"/>
                <a:gd name="T58" fmla="*/ 716 w 746"/>
                <a:gd name="T59" fmla="*/ 67 h 510"/>
                <a:gd name="T60" fmla="*/ 746 w 746"/>
                <a:gd name="T61" fmla="*/ 4 h 510"/>
                <a:gd name="T62" fmla="*/ 711 w 746"/>
                <a:gd name="T63" fmla="*/ 18 h 510"/>
                <a:gd name="T64" fmla="*/ 693 w 746"/>
                <a:gd name="T65" fmla="*/ 26 h 510"/>
                <a:gd name="T66" fmla="*/ 671 w 746"/>
                <a:gd name="T67" fmla="*/ 28 h 510"/>
                <a:gd name="T68" fmla="*/ 640 w 746"/>
                <a:gd name="T69" fmla="*/ 53 h 510"/>
                <a:gd name="T70" fmla="*/ 602 w 746"/>
                <a:gd name="T71" fmla="*/ 46 h 510"/>
                <a:gd name="T72" fmla="*/ 570 w 746"/>
                <a:gd name="T73" fmla="*/ 42 h 510"/>
                <a:gd name="T74" fmla="*/ 526 w 746"/>
                <a:gd name="T75" fmla="*/ 71 h 510"/>
                <a:gd name="T76" fmla="*/ 501 w 746"/>
                <a:gd name="T77" fmla="*/ 79 h 510"/>
                <a:gd name="T78" fmla="*/ 452 w 746"/>
                <a:gd name="T79" fmla="*/ 89 h 510"/>
                <a:gd name="T80" fmla="*/ 411 w 746"/>
                <a:gd name="T81" fmla="*/ 89 h 510"/>
                <a:gd name="T82" fmla="*/ 383 w 746"/>
                <a:gd name="T83" fmla="*/ 89 h 510"/>
                <a:gd name="T84" fmla="*/ 356 w 746"/>
                <a:gd name="T85" fmla="*/ 86 h 510"/>
                <a:gd name="T86" fmla="*/ 298 w 746"/>
                <a:gd name="T87" fmla="*/ 102 h 510"/>
                <a:gd name="T88" fmla="*/ 268 w 746"/>
                <a:gd name="T89" fmla="*/ 85 h 510"/>
                <a:gd name="T90" fmla="*/ 249 w 746"/>
                <a:gd name="T91" fmla="*/ 62 h 510"/>
                <a:gd name="T92" fmla="*/ 226 w 746"/>
                <a:gd name="T93" fmla="*/ 63 h 510"/>
                <a:gd name="T94" fmla="*/ 210 w 746"/>
                <a:gd name="T95" fmla="*/ 48 h 510"/>
                <a:gd name="T96" fmla="*/ 202 w 746"/>
                <a:gd name="T97" fmla="*/ 27 h 510"/>
                <a:gd name="T98" fmla="*/ 191 w 746"/>
                <a:gd name="T99" fmla="*/ 35 h 510"/>
                <a:gd name="T100" fmla="*/ 158 w 746"/>
                <a:gd name="T101" fmla="*/ 36 h 510"/>
                <a:gd name="T102" fmla="*/ 154 w 746"/>
                <a:gd name="T103" fmla="*/ 57 h 510"/>
                <a:gd name="T104" fmla="*/ 108 w 746"/>
                <a:gd name="T105" fmla="*/ 86 h 510"/>
                <a:gd name="T106" fmla="*/ 88 w 746"/>
                <a:gd name="T107" fmla="*/ 76 h 510"/>
                <a:gd name="T108" fmla="*/ 53 w 746"/>
                <a:gd name="T109" fmla="*/ 62 h 510"/>
                <a:gd name="T110" fmla="*/ 29 w 746"/>
                <a:gd name="T111" fmla="*/ 73 h 510"/>
                <a:gd name="T112" fmla="*/ 17 w 746"/>
                <a:gd name="T113" fmla="*/ 94 h 510"/>
                <a:gd name="T114" fmla="*/ 12 w 746"/>
                <a:gd name="T115" fmla="*/ 125 h 510"/>
                <a:gd name="T116" fmla="*/ 615 w 746"/>
                <a:gd name="T117" fmla="*/ 168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6" h="510">
                  <a:moveTo>
                    <a:pt x="12" y="133"/>
                  </a:moveTo>
                  <a:lnTo>
                    <a:pt x="8" y="138"/>
                  </a:lnTo>
                  <a:lnTo>
                    <a:pt x="8" y="142"/>
                  </a:lnTo>
                  <a:lnTo>
                    <a:pt x="6" y="147"/>
                  </a:lnTo>
                  <a:lnTo>
                    <a:pt x="0" y="152"/>
                  </a:lnTo>
                  <a:lnTo>
                    <a:pt x="2" y="154"/>
                  </a:lnTo>
                  <a:lnTo>
                    <a:pt x="7" y="164"/>
                  </a:lnTo>
                  <a:lnTo>
                    <a:pt x="8" y="167"/>
                  </a:lnTo>
                  <a:lnTo>
                    <a:pt x="8" y="177"/>
                  </a:lnTo>
                  <a:lnTo>
                    <a:pt x="19" y="189"/>
                  </a:lnTo>
                  <a:lnTo>
                    <a:pt x="25" y="189"/>
                  </a:lnTo>
                  <a:lnTo>
                    <a:pt x="29" y="191"/>
                  </a:lnTo>
                  <a:lnTo>
                    <a:pt x="41" y="199"/>
                  </a:lnTo>
                  <a:lnTo>
                    <a:pt x="42" y="202"/>
                  </a:lnTo>
                  <a:lnTo>
                    <a:pt x="51" y="220"/>
                  </a:lnTo>
                  <a:lnTo>
                    <a:pt x="53" y="221"/>
                  </a:lnTo>
                  <a:lnTo>
                    <a:pt x="73" y="216"/>
                  </a:lnTo>
                  <a:lnTo>
                    <a:pt x="103" y="216"/>
                  </a:lnTo>
                  <a:lnTo>
                    <a:pt x="109" y="217"/>
                  </a:lnTo>
                  <a:lnTo>
                    <a:pt x="122" y="222"/>
                  </a:lnTo>
                  <a:lnTo>
                    <a:pt x="125" y="224"/>
                  </a:lnTo>
                  <a:lnTo>
                    <a:pt x="131" y="230"/>
                  </a:lnTo>
                  <a:lnTo>
                    <a:pt x="132" y="233"/>
                  </a:lnTo>
                  <a:lnTo>
                    <a:pt x="136" y="242"/>
                  </a:lnTo>
                  <a:lnTo>
                    <a:pt x="140" y="240"/>
                  </a:lnTo>
                  <a:lnTo>
                    <a:pt x="154" y="240"/>
                  </a:lnTo>
                  <a:lnTo>
                    <a:pt x="165" y="242"/>
                  </a:lnTo>
                  <a:lnTo>
                    <a:pt x="174" y="246"/>
                  </a:lnTo>
                  <a:lnTo>
                    <a:pt x="178" y="248"/>
                  </a:lnTo>
                  <a:lnTo>
                    <a:pt x="182" y="255"/>
                  </a:lnTo>
                  <a:lnTo>
                    <a:pt x="188" y="260"/>
                  </a:lnTo>
                  <a:lnTo>
                    <a:pt x="198" y="274"/>
                  </a:lnTo>
                  <a:lnTo>
                    <a:pt x="200" y="275"/>
                  </a:lnTo>
                  <a:lnTo>
                    <a:pt x="202" y="277"/>
                  </a:lnTo>
                  <a:lnTo>
                    <a:pt x="207" y="281"/>
                  </a:lnTo>
                  <a:lnTo>
                    <a:pt x="213" y="286"/>
                  </a:lnTo>
                  <a:lnTo>
                    <a:pt x="219" y="290"/>
                  </a:lnTo>
                  <a:lnTo>
                    <a:pt x="233" y="300"/>
                  </a:lnTo>
                  <a:lnTo>
                    <a:pt x="237" y="305"/>
                  </a:lnTo>
                  <a:lnTo>
                    <a:pt x="241" y="306"/>
                  </a:lnTo>
                  <a:lnTo>
                    <a:pt x="246" y="308"/>
                  </a:lnTo>
                  <a:lnTo>
                    <a:pt x="253" y="308"/>
                  </a:lnTo>
                  <a:lnTo>
                    <a:pt x="257" y="309"/>
                  </a:lnTo>
                  <a:lnTo>
                    <a:pt x="260" y="308"/>
                  </a:lnTo>
                  <a:lnTo>
                    <a:pt x="264" y="309"/>
                  </a:lnTo>
                  <a:lnTo>
                    <a:pt x="267" y="310"/>
                  </a:lnTo>
                  <a:lnTo>
                    <a:pt x="275" y="319"/>
                  </a:lnTo>
                  <a:lnTo>
                    <a:pt x="282" y="328"/>
                  </a:lnTo>
                  <a:lnTo>
                    <a:pt x="290" y="335"/>
                  </a:lnTo>
                  <a:lnTo>
                    <a:pt x="293" y="337"/>
                  </a:lnTo>
                  <a:lnTo>
                    <a:pt x="294" y="340"/>
                  </a:lnTo>
                  <a:lnTo>
                    <a:pt x="310" y="350"/>
                  </a:lnTo>
                  <a:lnTo>
                    <a:pt x="315" y="354"/>
                  </a:lnTo>
                  <a:lnTo>
                    <a:pt x="326" y="356"/>
                  </a:lnTo>
                  <a:lnTo>
                    <a:pt x="329" y="356"/>
                  </a:lnTo>
                  <a:lnTo>
                    <a:pt x="332" y="357"/>
                  </a:lnTo>
                  <a:lnTo>
                    <a:pt x="333" y="358"/>
                  </a:lnTo>
                  <a:lnTo>
                    <a:pt x="339" y="365"/>
                  </a:lnTo>
                  <a:lnTo>
                    <a:pt x="343" y="369"/>
                  </a:lnTo>
                  <a:lnTo>
                    <a:pt x="352" y="370"/>
                  </a:lnTo>
                  <a:lnTo>
                    <a:pt x="355" y="369"/>
                  </a:lnTo>
                  <a:lnTo>
                    <a:pt x="360" y="366"/>
                  </a:lnTo>
                  <a:lnTo>
                    <a:pt x="377" y="366"/>
                  </a:lnTo>
                  <a:lnTo>
                    <a:pt x="391" y="366"/>
                  </a:lnTo>
                  <a:lnTo>
                    <a:pt x="392" y="366"/>
                  </a:lnTo>
                  <a:lnTo>
                    <a:pt x="399" y="367"/>
                  </a:lnTo>
                  <a:lnTo>
                    <a:pt x="421" y="375"/>
                  </a:lnTo>
                  <a:lnTo>
                    <a:pt x="440" y="388"/>
                  </a:lnTo>
                  <a:lnTo>
                    <a:pt x="455" y="402"/>
                  </a:lnTo>
                  <a:lnTo>
                    <a:pt x="469" y="420"/>
                  </a:lnTo>
                  <a:lnTo>
                    <a:pt x="480" y="445"/>
                  </a:lnTo>
                  <a:lnTo>
                    <a:pt x="486" y="463"/>
                  </a:lnTo>
                  <a:lnTo>
                    <a:pt x="492" y="469"/>
                  </a:lnTo>
                  <a:lnTo>
                    <a:pt x="497" y="469"/>
                  </a:lnTo>
                  <a:lnTo>
                    <a:pt x="513" y="473"/>
                  </a:lnTo>
                  <a:lnTo>
                    <a:pt x="523" y="476"/>
                  </a:lnTo>
                  <a:lnTo>
                    <a:pt x="527" y="479"/>
                  </a:lnTo>
                  <a:lnTo>
                    <a:pt x="536" y="489"/>
                  </a:lnTo>
                  <a:lnTo>
                    <a:pt x="550" y="491"/>
                  </a:lnTo>
                  <a:lnTo>
                    <a:pt x="554" y="494"/>
                  </a:lnTo>
                  <a:lnTo>
                    <a:pt x="562" y="490"/>
                  </a:lnTo>
                  <a:lnTo>
                    <a:pt x="568" y="486"/>
                  </a:lnTo>
                  <a:lnTo>
                    <a:pt x="572" y="486"/>
                  </a:lnTo>
                  <a:lnTo>
                    <a:pt x="583" y="486"/>
                  </a:lnTo>
                  <a:lnTo>
                    <a:pt x="587" y="488"/>
                  </a:lnTo>
                  <a:lnTo>
                    <a:pt x="599" y="498"/>
                  </a:lnTo>
                  <a:lnTo>
                    <a:pt x="602" y="497"/>
                  </a:lnTo>
                  <a:lnTo>
                    <a:pt x="603" y="497"/>
                  </a:lnTo>
                  <a:lnTo>
                    <a:pt x="611" y="494"/>
                  </a:lnTo>
                  <a:lnTo>
                    <a:pt x="621" y="499"/>
                  </a:lnTo>
                  <a:lnTo>
                    <a:pt x="624" y="503"/>
                  </a:lnTo>
                  <a:lnTo>
                    <a:pt x="627" y="510"/>
                  </a:lnTo>
                  <a:lnTo>
                    <a:pt x="628" y="510"/>
                  </a:lnTo>
                  <a:lnTo>
                    <a:pt x="632" y="506"/>
                  </a:lnTo>
                  <a:lnTo>
                    <a:pt x="632" y="504"/>
                  </a:lnTo>
                  <a:lnTo>
                    <a:pt x="629" y="490"/>
                  </a:lnTo>
                  <a:lnTo>
                    <a:pt x="625" y="486"/>
                  </a:lnTo>
                  <a:lnTo>
                    <a:pt x="624" y="481"/>
                  </a:lnTo>
                  <a:lnTo>
                    <a:pt x="624" y="469"/>
                  </a:lnTo>
                  <a:lnTo>
                    <a:pt x="628" y="464"/>
                  </a:lnTo>
                  <a:lnTo>
                    <a:pt x="628" y="453"/>
                  </a:lnTo>
                  <a:lnTo>
                    <a:pt x="630" y="449"/>
                  </a:lnTo>
                  <a:lnTo>
                    <a:pt x="634" y="444"/>
                  </a:lnTo>
                  <a:lnTo>
                    <a:pt x="638" y="432"/>
                  </a:lnTo>
                  <a:lnTo>
                    <a:pt x="641" y="429"/>
                  </a:lnTo>
                  <a:lnTo>
                    <a:pt x="643" y="425"/>
                  </a:lnTo>
                  <a:lnTo>
                    <a:pt x="647" y="420"/>
                  </a:lnTo>
                  <a:lnTo>
                    <a:pt x="650" y="418"/>
                  </a:lnTo>
                  <a:lnTo>
                    <a:pt x="654" y="416"/>
                  </a:lnTo>
                  <a:lnTo>
                    <a:pt x="655" y="413"/>
                  </a:lnTo>
                  <a:lnTo>
                    <a:pt x="662" y="410"/>
                  </a:lnTo>
                  <a:lnTo>
                    <a:pt x="665" y="410"/>
                  </a:lnTo>
                  <a:lnTo>
                    <a:pt x="665" y="409"/>
                  </a:lnTo>
                  <a:lnTo>
                    <a:pt x="668" y="401"/>
                  </a:lnTo>
                  <a:lnTo>
                    <a:pt x="669" y="400"/>
                  </a:lnTo>
                  <a:lnTo>
                    <a:pt x="668" y="398"/>
                  </a:lnTo>
                  <a:lnTo>
                    <a:pt x="665" y="391"/>
                  </a:lnTo>
                  <a:lnTo>
                    <a:pt x="669" y="383"/>
                  </a:lnTo>
                  <a:lnTo>
                    <a:pt x="672" y="381"/>
                  </a:lnTo>
                  <a:lnTo>
                    <a:pt x="672" y="379"/>
                  </a:lnTo>
                  <a:lnTo>
                    <a:pt x="667" y="379"/>
                  </a:lnTo>
                  <a:lnTo>
                    <a:pt x="663" y="378"/>
                  </a:lnTo>
                  <a:lnTo>
                    <a:pt x="659" y="376"/>
                  </a:lnTo>
                  <a:lnTo>
                    <a:pt x="655" y="371"/>
                  </a:lnTo>
                  <a:lnTo>
                    <a:pt x="654" y="365"/>
                  </a:lnTo>
                  <a:lnTo>
                    <a:pt x="654" y="363"/>
                  </a:lnTo>
                  <a:lnTo>
                    <a:pt x="651" y="359"/>
                  </a:lnTo>
                  <a:lnTo>
                    <a:pt x="649" y="353"/>
                  </a:lnTo>
                  <a:lnTo>
                    <a:pt x="647" y="350"/>
                  </a:lnTo>
                  <a:lnTo>
                    <a:pt x="646" y="348"/>
                  </a:lnTo>
                  <a:lnTo>
                    <a:pt x="645" y="337"/>
                  </a:lnTo>
                  <a:lnTo>
                    <a:pt x="647" y="335"/>
                  </a:lnTo>
                  <a:lnTo>
                    <a:pt x="646" y="332"/>
                  </a:lnTo>
                  <a:lnTo>
                    <a:pt x="651" y="325"/>
                  </a:lnTo>
                  <a:lnTo>
                    <a:pt x="655" y="323"/>
                  </a:lnTo>
                  <a:lnTo>
                    <a:pt x="655" y="322"/>
                  </a:lnTo>
                  <a:lnTo>
                    <a:pt x="652" y="322"/>
                  </a:lnTo>
                  <a:lnTo>
                    <a:pt x="649" y="322"/>
                  </a:lnTo>
                  <a:lnTo>
                    <a:pt x="643" y="321"/>
                  </a:lnTo>
                  <a:lnTo>
                    <a:pt x="640" y="317"/>
                  </a:lnTo>
                  <a:lnTo>
                    <a:pt x="633" y="315"/>
                  </a:lnTo>
                  <a:lnTo>
                    <a:pt x="628" y="312"/>
                  </a:lnTo>
                  <a:lnTo>
                    <a:pt x="624" y="300"/>
                  </a:lnTo>
                  <a:lnTo>
                    <a:pt x="623" y="297"/>
                  </a:lnTo>
                  <a:lnTo>
                    <a:pt x="623" y="292"/>
                  </a:lnTo>
                  <a:lnTo>
                    <a:pt x="621" y="264"/>
                  </a:lnTo>
                  <a:lnTo>
                    <a:pt x="621" y="262"/>
                  </a:lnTo>
                  <a:lnTo>
                    <a:pt x="623" y="249"/>
                  </a:lnTo>
                  <a:lnTo>
                    <a:pt x="623" y="248"/>
                  </a:lnTo>
                  <a:lnTo>
                    <a:pt x="624" y="244"/>
                  </a:lnTo>
                  <a:lnTo>
                    <a:pt x="633" y="230"/>
                  </a:lnTo>
                  <a:lnTo>
                    <a:pt x="640" y="226"/>
                  </a:lnTo>
                  <a:lnTo>
                    <a:pt x="643" y="221"/>
                  </a:lnTo>
                  <a:lnTo>
                    <a:pt x="643" y="220"/>
                  </a:lnTo>
                  <a:lnTo>
                    <a:pt x="643" y="204"/>
                  </a:lnTo>
                  <a:lnTo>
                    <a:pt x="645" y="200"/>
                  </a:lnTo>
                  <a:lnTo>
                    <a:pt x="649" y="195"/>
                  </a:lnTo>
                  <a:lnTo>
                    <a:pt x="649" y="193"/>
                  </a:lnTo>
                  <a:lnTo>
                    <a:pt x="649" y="190"/>
                  </a:lnTo>
                  <a:lnTo>
                    <a:pt x="652" y="181"/>
                  </a:lnTo>
                  <a:lnTo>
                    <a:pt x="651" y="174"/>
                  </a:lnTo>
                  <a:lnTo>
                    <a:pt x="651" y="169"/>
                  </a:lnTo>
                  <a:lnTo>
                    <a:pt x="656" y="159"/>
                  </a:lnTo>
                  <a:lnTo>
                    <a:pt x="658" y="154"/>
                  </a:lnTo>
                  <a:lnTo>
                    <a:pt x="659" y="151"/>
                  </a:lnTo>
                  <a:lnTo>
                    <a:pt x="667" y="142"/>
                  </a:lnTo>
                  <a:lnTo>
                    <a:pt x="668" y="138"/>
                  </a:lnTo>
                  <a:lnTo>
                    <a:pt x="668" y="138"/>
                  </a:lnTo>
                  <a:lnTo>
                    <a:pt x="672" y="133"/>
                  </a:lnTo>
                  <a:lnTo>
                    <a:pt x="672" y="132"/>
                  </a:lnTo>
                  <a:lnTo>
                    <a:pt x="672" y="128"/>
                  </a:lnTo>
                  <a:lnTo>
                    <a:pt x="674" y="124"/>
                  </a:lnTo>
                  <a:lnTo>
                    <a:pt x="685" y="112"/>
                  </a:lnTo>
                  <a:lnTo>
                    <a:pt x="687" y="106"/>
                  </a:lnTo>
                  <a:lnTo>
                    <a:pt x="694" y="97"/>
                  </a:lnTo>
                  <a:lnTo>
                    <a:pt x="695" y="95"/>
                  </a:lnTo>
                  <a:lnTo>
                    <a:pt x="702" y="86"/>
                  </a:lnTo>
                  <a:lnTo>
                    <a:pt x="707" y="77"/>
                  </a:lnTo>
                  <a:lnTo>
                    <a:pt x="708" y="75"/>
                  </a:lnTo>
                  <a:lnTo>
                    <a:pt x="716" y="67"/>
                  </a:lnTo>
                  <a:lnTo>
                    <a:pt x="725" y="49"/>
                  </a:lnTo>
                  <a:lnTo>
                    <a:pt x="737" y="29"/>
                  </a:lnTo>
                  <a:lnTo>
                    <a:pt x="734" y="26"/>
                  </a:lnTo>
                  <a:lnTo>
                    <a:pt x="739" y="11"/>
                  </a:lnTo>
                  <a:lnTo>
                    <a:pt x="740" y="7"/>
                  </a:lnTo>
                  <a:lnTo>
                    <a:pt x="746" y="4"/>
                  </a:lnTo>
                  <a:lnTo>
                    <a:pt x="738" y="0"/>
                  </a:lnTo>
                  <a:lnTo>
                    <a:pt x="735" y="0"/>
                  </a:lnTo>
                  <a:lnTo>
                    <a:pt x="720" y="14"/>
                  </a:lnTo>
                  <a:lnTo>
                    <a:pt x="717" y="15"/>
                  </a:lnTo>
                  <a:lnTo>
                    <a:pt x="712" y="18"/>
                  </a:lnTo>
                  <a:lnTo>
                    <a:pt x="711" y="18"/>
                  </a:lnTo>
                  <a:lnTo>
                    <a:pt x="706" y="20"/>
                  </a:lnTo>
                  <a:lnTo>
                    <a:pt x="703" y="22"/>
                  </a:lnTo>
                  <a:lnTo>
                    <a:pt x="699" y="23"/>
                  </a:lnTo>
                  <a:lnTo>
                    <a:pt x="696" y="24"/>
                  </a:lnTo>
                  <a:lnTo>
                    <a:pt x="695" y="23"/>
                  </a:lnTo>
                  <a:lnTo>
                    <a:pt x="693" y="26"/>
                  </a:lnTo>
                  <a:lnTo>
                    <a:pt x="689" y="26"/>
                  </a:lnTo>
                  <a:lnTo>
                    <a:pt x="686" y="27"/>
                  </a:lnTo>
                  <a:lnTo>
                    <a:pt x="681" y="28"/>
                  </a:lnTo>
                  <a:lnTo>
                    <a:pt x="678" y="29"/>
                  </a:lnTo>
                  <a:lnTo>
                    <a:pt x="673" y="29"/>
                  </a:lnTo>
                  <a:lnTo>
                    <a:pt x="671" y="28"/>
                  </a:lnTo>
                  <a:lnTo>
                    <a:pt x="667" y="27"/>
                  </a:lnTo>
                  <a:lnTo>
                    <a:pt x="665" y="32"/>
                  </a:lnTo>
                  <a:lnTo>
                    <a:pt x="664" y="33"/>
                  </a:lnTo>
                  <a:lnTo>
                    <a:pt x="654" y="44"/>
                  </a:lnTo>
                  <a:lnTo>
                    <a:pt x="652" y="45"/>
                  </a:lnTo>
                  <a:lnTo>
                    <a:pt x="640" y="53"/>
                  </a:lnTo>
                  <a:lnTo>
                    <a:pt x="632" y="55"/>
                  </a:lnTo>
                  <a:lnTo>
                    <a:pt x="625" y="55"/>
                  </a:lnTo>
                  <a:lnTo>
                    <a:pt x="623" y="54"/>
                  </a:lnTo>
                  <a:lnTo>
                    <a:pt x="619" y="53"/>
                  </a:lnTo>
                  <a:lnTo>
                    <a:pt x="614" y="48"/>
                  </a:lnTo>
                  <a:lnTo>
                    <a:pt x="602" y="46"/>
                  </a:lnTo>
                  <a:lnTo>
                    <a:pt x="597" y="44"/>
                  </a:lnTo>
                  <a:lnTo>
                    <a:pt x="594" y="42"/>
                  </a:lnTo>
                  <a:lnTo>
                    <a:pt x="588" y="37"/>
                  </a:lnTo>
                  <a:lnTo>
                    <a:pt x="585" y="39"/>
                  </a:lnTo>
                  <a:lnTo>
                    <a:pt x="583" y="40"/>
                  </a:lnTo>
                  <a:lnTo>
                    <a:pt x="570" y="42"/>
                  </a:lnTo>
                  <a:lnTo>
                    <a:pt x="561" y="46"/>
                  </a:lnTo>
                  <a:lnTo>
                    <a:pt x="558" y="46"/>
                  </a:lnTo>
                  <a:lnTo>
                    <a:pt x="553" y="46"/>
                  </a:lnTo>
                  <a:lnTo>
                    <a:pt x="549" y="45"/>
                  </a:lnTo>
                  <a:lnTo>
                    <a:pt x="539" y="58"/>
                  </a:lnTo>
                  <a:lnTo>
                    <a:pt x="526" y="71"/>
                  </a:lnTo>
                  <a:lnTo>
                    <a:pt x="521" y="72"/>
                  </a:lnTo>
                  <a:lnTo>
                    <a:pt x="517" y="72"/>
                  </a:lnTo>
                  <a:lnTo>
                    <a:pt x="515" y="73"/>
                  </a:lnTo>
                  <a:lnTo>
                    <a:pt x="513" y="75"/>
                  </a:lnTo>
                  <a:lnTo>
                    <a:pt x="505" y="76"/>
                  </a:lnTo>
                  <a:lnTo>
                    <a:pt x="501" y="79"/>
                  </a:lnTo>
                  <a:lnTo>
                    <a:pt x="499" y="80"/>
                  </a:lnTo>
                  <a:lnTo>
                    <a:pt x="480" y="85"/>
                  </a:lnTo>
                  <a:lnTo>
                    <a:pt x="475" y="84"/>
                  </a:lnTo>
                  <a:lnTo>
                    <a:pt x="473" y="84"/>
                  </a:lnTo>
                  <a:lnTo>
                    <a:pt x="458" y="89"/>
                  </a:lnTo>
                  <a:lnTo>
                    <a:pt x="452" y="89"/>
                  </a:lnTo>
                  <a:lnTo>
                    <a:pt x="451" y="90"/>
                  </a:lnTo>
                  <a:lnTo>
                    <a:pt x="445" y="92"/>
                  </a:lnTo>
                  <a:lnTo>
                    <a:pt x="443" y="92"/>
                  </a:lnTo>
                  <a:lnTo>
                    <a:pt x="435" y="90"/>
                  </a:lnTo>
                  <a:lnTo>
                    <a:pt x="431" y="92"/>
                  </a:lnTo>
                  <a:lnTo>
                    <a:pt x="411" y="89"/>
                  </a:lnTo>
                  <a:lnTo>
                    <a:pt x="411" y="88"/>
                  </a:lnTo>
                  <a:lnTo>
                    <a:pt x="408" y="89"/>
                  </a:lnTo>
                  <a:lnTo>
                    <a:pt x="404" y="86"/>
                  </a:lnTo>
                  <a:lnTo>
                    <a:pt x="395" y="89"/>
                  </a:lnTo>
                  <a:lnTo>
                    <a:pt x="392" y="90"/>
                  </a:lnTo>
                  <a:lnTo>
                    <a:pt x="383" y="89"/>
                  </a:lnTo>
                  <a:lnTo>
                    <a:pt x="380" y="88"/>
                  </a:lnTo>
                  <a:lnTo>
                    <a:pt x="374" y="83"/>
                  </a:lnTo>
                  <a:lnTo>
                    <a:pt x="374" y="83"/>
                  </a:lnTo>
                  <a:lnTo>
                    <a:pt x="363" y="85"/>
                  </a:lnTo>
                  <a:lnTo>
                    <a:pt x="360" y="85"/>
                  </a:lnTo>
                  <a:lnTo>
                    <a:pt x="356" y="86"/>
                  </a:lnTo>
                  <a:lnTo>
                    <a:pt x="351" y="92"/>
                  </a:lnTo>
                  <a:lnTo>
                    <a:pt x="328" y="101"/>
                  </a:lnTo>
                  <a:lnTo>
                    <a:pt x="317" y="103"/>
                  </a:lnTo>
                  <a:lnTo>
                    <a:pt x="315" y="105"/>
                  </a:lnTo>
                  <a:lnTo>
                    <a:pt x="301" y="103"/>
                  </a:lnTo>
                  <a:lnTo>
                    <a:pt x="298" y="102"/>
                  </a:lnTo>
                  <a:lnTo>
                    <a:pt x="294" y="101"/>
                  </a:lnTo>
                  <a:lnTo>
                    <a:pt x="294" y="98"/>
                  </a:lnTo>
                  <a:lnTo>
                    <a:pt x="290" y="97"/>
                  </a:lnTo>
                  <a:lnTo>
                    <a:pt x="288" y="97"/>
                  </a:lnTo>
                  <a:lnTo>
                    <a:pt x="284" y="95"/>
                  </a:lnTo>
                  <a:lnTo>
                    <a:pt x="268" y="85"/>
                  </a:lnTo>
                  <a:lnTo>
                    <a:pt x="257" y="76"/>
                  </a:lnTo>
                  <a:lnTo>
                    <a:pt x="253" y="72"/>
                  </a:lnTo>
                  <a:lnTo>
                    <a:pt x="251" y="64"/>
                  </a:lnTo>
                  <a:lnTo>
                    <a:pt x="251" y="64"/>
                  </a:lnTo>
                  <a:lnTo>
                    <a:pt x="251" y="61"/>
                  </a:lnTo>
                  <a:lnTo>
                    <a:pt x="249" y="62"/>
                  </a:lnTo>
                  <a:lnTo>
                    <a:pt x="246" y="63"/>
                  </a:lnTo>
                  <a:lnTo>
                    <a:pt x="242" y="64"/>
                  </a:lnTo>
                  <a:lnTo>
                    <a:pt x="241" y="66"/>
                  </a:lnTo>
                  <a:lnTo>
                    <a:pt x="236" y="63"/>
                  </a:lnTo>
                  <a:lnTo>
                    <a:pt x="236" y="64"/>
                  </a:lnTo>
                  <a:lnTo>
                    <a:pt x="226" y="63"/>
                  </a:lnTo>
                  <a:lnTo>
                    <a:pt x="223" y="63"/>
                  </a:lnTo>
                  <a:lnTo>
                    <a:pt x="217" y="58"/>
                  </a:lnTo>
                  <a:lnTo>
                    <a:pt x="211" y="54"/>
                  </a:lnTo>
                  <a:lnTo>
                    <a:pt x="209" y="49"/>
                  </a:lnTo>
                  <a:lnTo>
                    <a:pt x="209" y="48"/>
                  </a:lnTo>
                  <a:lnTo>
                    <a:pt x="210" y="48"/>
                  </a:lnTo>
                  <a:lnTo>
                    <a:pt x="210" y="42"/>
                  </a:lnTo>
                  <a:lnTo>
                    <a:pt x="211" y="39"/>
                  </a:lnTo>
                  <a:lnTo>
                    <a:pt x="209" y="35"/>
                  </a:lnTo>
                  <a:lnTo>
                    <a:pt x="207" y="33"/>
                  </a:lnTo>
                  <a:lnTo>
                    <a:pt x="202" y="29"/>
                  </a:lnTo>
                  <a:lnTo>
                    <a:pt x="202" y="27"/>
                  </a:lnTo>
                  <a:lnTo>
                    <a:pt x="201" y="29"/>
                  </a:lnTo>
                  <a:lnTo>
                    <a:pt x="196" y="31"/>
                  </a:lnTo>
                  <a:lnTo>
                    <a:pt x="196" y="31"/>
                  </a:lnTo>
                  <a:lnTo>
                    <a:pt x="195" y="32"/>
                  </a:lnTo>
                  <a:lnTo>
                    <a:pt x="192" y="32"/>
                  </a:lnTo>
                  <a:lnTo>
                    <a:pt x="191" y="35"/>
                  </a:lnTo>
                  <a:lnTo>
                    <a:pt x="187" y="39"/>
                  </a:lnTo>
                  <a:lnTo>
                    <a:pt x="183" y="40"/>
                  </a:lnTo>
                  <a:lnTo>
                    <a:pt x="169" y="41"/>
                  </a:lnTo>
                  <a:lnTo>
                    <a:pt x="163" y="37"/>
                  </a:lnTo>
                  <a:lnTo>
                    <a:pt x="161" y="37"/>
                  </a:lnTo>
                  <a:lnTo>
                    <a:pt x="158" y="36"/>
                  </a:lnTo>
                  <a:lnTo>
                    <a:pt x="156" y="37"/>
                  </a:lnTo>
                  <a:lnTo>
                    <a:pt x="156" y="39"/>
                  </a:lnTo>
                  <a:lnTo>
                    <a:pt x="154" y="42"/>
                  </a:lnTo>
                  <a:lnTo>
                    <a:pt x="151" y="46"/>
                  </a:lnTo>
                  <a:lnTo>
                    <a:pt x="154" y="54"/>
                  </a:lnTo>
                  <a:lnTo>
                    <a:pt x="154" y="57"/>
                  </a:lnTo>
                  <a:lnTo>
                    <a:pt x="154" y="62"/>
                  </a:lnTo>
                  <a:lnTo>
                    <a:pt x="151" y="67"/>
                  </a:lnTo>
                  <a:lnTo>
                    <a:pt x="139" y="75"/>
                  </a:lnTo>
                  <a:lnTo>
                    <a:pt x="129" y="81"/>
                  </a:lnTo>
                  <a:lnTo>
                    <a:pt x="126" y="83"/>
                  </a:lnTo>
                  <a:lnTo>
                    <a:pt x="108" y="86"/>
                  </a:lnTo>
                  <a:lnTo>
                    <a:pt x="105" y="86"/>
                  </a:lnTo>
                  <a:lnTo>
                    <a:pt x="99" y="85"/>
                  </a:lnTo>
                  <a:lnTo>
                    <a:pt x="95" y="81"/>
                  </a:lnTo>
                  <a:lnTo>
                    <a:pt x="94" y="79"/>
                  </a:lnTo>
                  <a:lnTo>
                    <a:pt x="92" y="79"/>
                  </a:lnTo>
                  <a:lnTo>
                    <a:pt x="88" y="76"/>
                  </a:lnTo>
                  <a:lnTo>
                    <a:pt x="78" y="66"/>
                  </a:lnTo>
                  <a:lnTo>
                    <a:pt x="74" y="59"/>
                  </a:lnTo>
                  <a:lnTo>
                    <a:pt x="70" y="49"/>
                  </a:lnTo>
                  <a:lnTo>
                    <a:pt x="64" y="59"/>
                  </a:lnTo>
                  <a:lnTo>
                    <a:pt x="63" y="61"/>
                  </a:lnTo>
                  <a:lnTo>
                    <a:pt x="53" y="62"/>
                  </a:lnTo>
                  <a:lnTo>
                    <a:pt x="53" y="62"/>
                  </a:lnTo>
                  <a:lnTo>
                    <a:pt x="50" y="67"/>
                  </a:lnTo>
                  <a:lnTo>
                    <a:pt x="47" y="70"/>
                  </a:lnTo>
                  <a:lnTo>
                    <a:pt x="43" y="71"/>
                  </a:lnTo>
                  <a:lnTo>
                    <a:pt x="32" y="73"/>
                  </a:lnTo>
                  <a:lnTo>
                    <a:pt x="29" y="73"/>
                  </a:lnTo>
                  <a:lnTo>
                    <a:pt x="24" y="80"/>
                  </a:lnTo>
                  <a:lnTo>
                    <a:pt x="22" y="83"/>
                  </a:lnTo>
                  <a:lnTo>
                    <a:pt x="21" y="85"/>
                  </a:lnTo>
                  <a:lnTo>
                    <a:pt x="19" y="86"/>
                  </a:lnTo>
                  <a:lnTo>
                    <a:pt x="19" y="90"/>
                  </a:lnTo>
                  <a:lnTo>
                    <a:pt x="17" y="94"/>
                  </a:lnTo>
                  <a:lnTo>
                    <a:pt x="15" y="97"/>
                  </a:lnTo>
                  <a:lnTo>
                    <a:pt x="13" y="108"/>
                  </a:lnTo>
                  <a:lnTo>
                    <a:pt x="11" y="112"/>
                  </a:lnTo>
                  <a:lnTo>
                    <a:pt x="11" y="115"/>
                  </a:lnTo>
                  <a:lnTo>
                    <a:pt x="8" y="117"/>
                  </a:lnTo>
                  <a:lnTo>
                    <a:pt x="12" y="125"/>
                  </a:lnTo>
                  <a:lnTo>
                    <a:pt x="12" y="133"/>
                  </a:lnTo>
                  <a:close/>
                  <a:moveTo>
                    <a:pt x="599" y="167"/>
                  </a:moveTo>
                  <a:lnTo>
                    <a:pt x="606" y="160"/>
                  </a:lnTo>
                  <a:lnTo>
                    <a:pt x="608" y="160"/>
                  </a:lnTo>
                  <a:lnTo>
                    <a:pt x="615" y="167"/>
                  </a:lnTo>
                  <a:lnTo>
                    <a:pt x="615" y="168"/>
                  </a:lnTo>
                  <a:lnTo>
                    <a:pt x="608" y="174"/>
                  </a:lnTo>
                  <a:lnTo>
                    <a:pt x="606" y="174"/>
                  </a:lnTo>
                  <a:lnTo>
                    <a:pt x="599" y="168"/>
                  </a:lnTo>
                  <a:lnTo>
                    <a:pt x="599" y="167"/>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67">
              <a:extLst>
                <a:ext uri="{FF2B5EF4-FFF2-40B4-BE49-F238E27FC236}">
                  <a16:creationId xmlns:a16="http://schemas.microsoft.com/office/drawing/2014/main" id="{AAA78131-42A5-4989-A847-F910123201AD}"/>
                </a:ext>
              </a:extLst>
            </p:cNvPr>
            <p:cNvSpPr>
              <a:spLocks/>
            </p:cNvSpPr>
            <p:nvPr/>
          </p:nvSpPr>
          <p:spPr bwMode="auto">
            <a:xfrm>
              <a:off x="4154275" y="4240896"/>
              <a:ext cx="567411" cy="1100055"/>
            </a:xfrm>
            <a:custGeom>
              <a:avLst/>
              <a:gdLst>
                <a:gd name="T0" fmla="*/ 33 w 357"/>
                <a:gd name="T1" fmla="*/ 86 h 693"/>
                <a:gd name="T2" fmla="*/ 45 w 357"/>
                <a:gd name="T3" fmla="*/ 136 h 693"/>
                <a:gd name="T4" fmla="*/ 63 w 357"/>
                <a:gd name="T5" fmla="*/ 178 h 693"/>
                <a:gd name="T6" fmla="*/ 93 w 357"/>
                <a:gd name="T7" fmla="*/ 229 h 693"/>
                <a:gd name="T8" fmla="*/ 102 w 357"/>
                <a:gd name="T9" fmla="*/ 305 h 693"/>
                <a:gd name="T10" fmla="*/ 124 w 357"/>
                <a:gd name="T11" fmla="*/ 366 h 693"/>
                <a:gd name="T12" fmla="*/ 129 w 357"/>
                <a:gd name="T13" fmla="*/ 370 h 693"/>
                <a:gd name="T14" fmla="*/ 141 w 357"/>
                <a:gd name="T15" fmla="*/ 402 h 693"/>
                <a:gd name="T16" fmla="*/ 119 w 357"/>
                <a:gd name="T17" fmla="*/ 448 h 693"/>
                <a:gd name="T18" fmla="*/ 97 w 357"/>
                <a:gd name="T19" fmla="*/ 450 h 693"/>
                <a:gd name="T20" fmla="*/ 60 w 357"/>
                <a:gd name="T21" fmla="*/ 463 h 693"/>
                <a:gd name="T22" fmla="*/ 69 w 357"/>
                <a:gd name="T23" fmla="*/ 494 h 693"/>
                <a:gd name="T24" fmla="*/ 57 w 357"/>
                <a:gd name="T25" fmla="*/ 543 h 693"/>
                <a:gd name="T26" fmla="*/ 44 w 357"/>
                <a:gd name="T27" fmla="*/ 578 h 693"/>
                <a:gd name="T28" fmla="*/ 7 w 357"/>
                <a:gd name="T29" fmla="*/ 600 h 693"/>
                <a:gd name="T30" fmla="*/ 3 w 357"/>
                <a:gd name="T31" fmla="*/ 633 h 693"/>
                <a:gd name="T32" fmla="*/ 5 w 357"/>
                <a:gd name="T33" fmla="*/ 662 h 693"/>
                <a:gd name="T34" fmla="*/ 11 w 357"/>
                <a:gd name="T35" fmla="*/ 683 h 693"/>
                <a:gd name="T36" fmla="*/ 33 w 357"/>
                <a:gd name="T37" fmla="*/ 692 h 693"/>
                <a:gd name="T38" fmla="*/ 81 w 357"/>
                <a:gd name="T39" fmla="*/ 692 h 693"/>
                <a:gd name="T40" fmla="*/ 113 w 357"/>
                <a:gd name="T41" fmla="*/ 630 h 693"/>
                <a:gd name="T42" fmla="*/ 133 w 357"/>
                <a:gd name="T43" fmla="*/ 603 h 693"/>
                <a:gd name="T44" fmla="*/ 183 w 357"/>
                <a:gd name="T45" fmla="*/ 560 h 693"/>
                <a:gd name="T46" fmla="*/ 213 w 357"/>
                <a:gd name="T47" fmla="*/ 523 h 693"/>
                <a:gd name="T48" fmla="*/ 205 w 357"/>
                <a:gd name="T49" fmla="*/ 455 h 693"/>
                <a:gd name="T50" fmla="*/ 210 w 357"/>
                <a:gd name="T51" fmla="*/ 424 h 693"/>
                <a:gd name="T52" fmla="*/ 247 w 357"/>
                <a:gd name="T53" fmla="*/ 391 h 693"/>
                <a:gd name="T54" fmla="*/ 295 w 357"/>
                <a:gd name="T55" fmla="*/ 369 h 693"/>
                <a:gd name="T56" fmla="*/ 333 w 357"/>
                <a:gd name="T57" fmla="*/ 372 h 693"/>
                <a:gd name="T58" fmla="*/ 352 w 357"/>
                <a:gd name="T59" fmla="*/ 357 h 693"/>
                <a:gd name="T60" fmla="*/ 346 w 357"/>
                <a:gd name="T61" fmla="*/ 338 h 693"/>
                <a:gd name="T62" fmla="*/ 341 w 357"/>
                <a:gd name="T63" fmla="*/ 312 h 693"/>
                <a:gd name="T64" fmla="*/ 339 w 357"/>
                <a:gd name="T65" fmla="*/ 259 h 693"/>
                <a:gd name="T66" fmla="*/ 327 w 357"/>
                <a:gd name="T67" fmla="*/ 217 h 693"/>
                <a:gd name="T68" fmla="*/ 282 w 357"/>
                <a:gd name="T69" fmla="*/ 185 h 693"/>
                <a:gd name="T70" fmla="*/ 258 w 357"/>
                <a:gd name="T71" fmla="*/ 163 h 693"/>
                <a:gd name="T72" fmla="*/ 200 w 357"/>
                <a:gd name="T73" fmla="*/ 141 h 693"/>
                <a:gd name="T74" fmla="*/ 190 w 357"/>
                <a:gd name="T75" fmla="*/ 102 h 693"/>
                <a:gd name="T76" fmla="*/ 223 w 357"/>
                <a:gd name="T77" fmla="*/ 45 h 693"/>
                <a:gd name="T78" fmla="*/ 218 w 357"/>
                <a:gd name="T79" fmla="*/ 1 h 693"/>
                <a:gd name="T80" fmla="*/ 194 w 357"/>
                <a:gd name="T81" fmla="*/ 0 h 693"/>
                <a:gd name="T82" fmla="*/ 178 w 357"/>
                <a:gd name="T83" fmla="*/ 39 h 693"/>
                <a:gd name="T84" fmla="*/ 172 w 357"/>
                <a:gd name="T85" fmla="*/ 55 h 693"/>
                <a:gd name="T86" fmla="*/ 173 w 357"/>
                <a:gd name="T87" fmla="*/ 67 h 693"/>
                <a:gd name="T88" fmla="*/ 147 w 357"/>
                <a:gd name="T89" fmla="*/ 63 h 693"/>
                <a:gd name="T90" fmla="*/ 123 w 357"/>
                <a:gd name="T91" fmla="*/ 71 h 693"/>
                <a:gd name="T92" fmla="*/ 98 w 357"/>
                <a:gd name="T93" fmla="*/ 75 h 693"/>
                <a:gd name="T94" fmla="*/ 85 w 357"/>
                <a:gd name="T95" fmla="*/ 68 h 693"/>
                <a:gd name="T96" fmla="*/ 76 w 357"/>
                <a:gd name="T97" fmla="*/ 54 h 693"/>
                <a:gd name="T98" fmla="*/ 59 w 357"/>
                <a:gd name="T99" fmla="*/ 46 h 693"/>
                <a:gd name="T100" fmla="*/ 41 w 357"/>
                <a:gd name="T101" fmla="*/ 42 h 693"/>
                <a:gd name="T102" fmla="*/ 31 w 357"/>
                <a:gd name="T103" fmla="*/ 59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 h="693">
                  <a:moveTo>
                    <a:pt x="36" y="75"/>
                  </a:moveTo>
                  <a:lnTo>
                    <a:pt x="37" y="77"/>
                  </a:lnTo>
                  <a:lnTo>
                    <a:pt x="37" y="80"/>
                  </a:lnTo>
                  <a:lnTo>
                    <a:pt x="36" y="84"/>
                  </a:lnTo>
                  <a:lnTo>
                    <a:pt x="33" y="86"/>
                  </a:lnTo>
                  <a:lnTo>
                    <a:pt x="36" y="90"/>
                  </a:lnTo>
                  <a:lnTo>
                    <a:pt x="42" y="121"/>
                  </a:lnTo>
                  <a:lnTo>
                    <a:pt x="42" y="129"/>
                  </a:lnTo>
                  <a:lnTo>
                    <a:pt x="44" y="136"/>
                  </a:lnTo>
                  <a:lnTo>
                    <a:pt x="45" y="136"/>
                  </a:lnTo>
                  <a:lnTo>
                    <a:pt x="46" y="140"/>
                  </a:lnTo>
                  <a:lnTo>
                    <a:pt x="53" y="162"/>
                  </a:lnTo>
                  <a:lnTo>
                    <a:pt x="54" y="167"/>
                  </a:lnTo>
                  <a:lnTo>
                    <a:pt x="59" y="176"/>
                  </a:lnTo>
                  <a:lnTo>
                    <a:pt x="63" y="178"/>
                  </a:lnTo>
                  <a:lnTo>
                    <a:pt x="75" y="191"/>
                  </a:lnTo>
                  <a:lnTo>
                    <a:pt x="79" y="202"/>
                  </a:lnTo>
                  <a:lnTo>
                    <a:pt x="84" y="207"/>
                  </a:lnTo>
                  <a:lnTo>
                    <a:pt x="85" y="209"/>
                  </a:lnTo>
                  <a:lnTo>
                    <a:pt x="93" y="229"/>
                  </a:lnTo>
                  <a:lnTo>
                    <a:pt x="97" y="250"/>
                  </a:lnTo>
                  <a:lnTo>
                    <a:pt x="101" y="273"/>
                  </a:lnTo>
                  <a:lnTo>
                    <a:pt x="101" y="283"/>
                  </a:lnTo>
                  <a:lnTo>
                    <a:pt x="102" y="294"/>
                  </a:lnTo>
                  <a:lnTo>
                    <a:pt x="102" y="305"/>
                  </a:lnTo>
                  <a:lnTo>
                    <a:pt x="110" y="338"/>
                  </a:lnTo>
                  <a:lnTo>
                    <a:pt x="112" y="344"/>
                  </a:lnTo>
                  <a:lnTo>
                    <a:pt x="117" y="350"/>
                  </a:lnTo>
                  <a:lnTo>
                    <a:pt x="121" y="361"/>
                  </a:lnTo>
                  <a:lnTo>
                    <a:pt x="124" y="366"/>
                  </a:lnTo>
                  <a:lnTo>
                    <a:pt x="128" y="369"/>
                  </a:lnTo>
                  <a:lnTo>
                    <a:pt x="129" y="369"/>
                  </a:lnTo>
                  <a:lnTo>
                    <a:pt x="129" y="369"/>
                  </a:lnTo>
                  <a:lnTo>
                    <a:pt x="129" y="369"/>
                  </a:lnTo>
                  <a:lnTo>
                    <a:pt x="129" y="370"/>
                  </a:lnTo>
                  <a:lnTo>
                    <a:pt x="129" y="371"/>
                  </a:lnTo>
                  <a:lnTo>
                    <a:pt x="134" y="369"/>
                  </a:lnTo>
                  <a:lnTo>
                    <a:pt x="138" y="374"/>
                  </a:lnTo>
                  <a:lnTo>
                    <a:pt x="139" y="378"/>
                  </a:lnTo>
                  <a:lnTo>
                    <a:pt x="141" y="402"/>
                  </a:lnTo>
                  <a:lnTo>
                    <a:pt x="141" y="404"/>
                  </a:lnTo>
                  <a:lnTo>
                    <a:pt x="138" y="416"/>
                  </a:lnTo>
                  <a:lnTo>
                    <a:pt x="132" y="435"/>
                  </a:lnTo>
                  <a:lnTo>
                    <a:pt x="130" y="436"/>
                  </a:lnTo>
                  <a:lnTo>
                    <a:pt x="119" y="448"/>
                  </a:lnTo>
                  <a:lnTo>
                    <a:pt x="115" y="451"/>
                  </a:lnTo>
                  <a:lnTo>
                    <a:pt x="112" y="450"/>
                  </a:lnTo>
                  <a:lnTo>
                    <a:pt x="112" y="450"/>
                  </a:lnTo>
                  <a:lnTo>
                    <a:pt x="106" y="451"/>
                  </a:lnTo>
                  <a:lnTo>
                    <a:pt x="97" y="450"/>
                  </a:lnTo>
                  <a:lnTo>
                    <a:pt x="90" y="448"/>
                  </a:lnTo>
                  <a:lnTo>
                    <a:pt x="81" y="449"/>
                  </a:lnTo>
                  <a:lnTo>
                    <a:pt x="76" y="453"/>
                  </a:lnTo>
                  <a:lnTo>
                    <a:pt x="75" y="457"/>
                  </a:lnTo>
                  <a:lnTo>
                    <a:pt x="60" y="463"/>
                  </a:lnTo>
                  <a:lnTo>
                    <a:pt x="50" y="466"/>
                  </a:lnTo>
                  <a:lnTo>
                    <a:pt x="47" y="472"/>
                  </a:lnTo>
                  <a:lnTo>
                    <a:pt x="51" y="476"/>
                  </a:lnTo>
                  <a:lnTo>
                    <a:pt x="62" y="488"/>
                  </a:lnTo>
                  <a:lnTo>
                    <a:pt x="69" y="494"/>
                  </a:lnTo>
                  <a:lnTo>
                    <a:pt x="71" y="502"/>
                  </a:lnTo>
                  <a:lnTo>
                    <a:pt x="67" y="514"/>
                  </a:lnTo>
                  <a:lnTo>
                    <a:pt x="66" y="524"/>
                  </a:lnTo>
                  <a:lnTo>
                    <a:pt x="66" y="526"/>
                  </a:lnTo>
                  <a:lnTo>
                    <a:pt x="57" y="543"/>
                  </a:lnTo>
                  <a:lnTo>
                    <a:pt x="54" y="551"/>
                  </a:lnTo>
                  <a:lnTo>
                    <a:pt x="49" y="559"/>
                  </a:lnTo>
                  <a:lnTo>
                    <a:pt x="46" y="567"/>
                  </a:lnTo>
                  <a:lnTo>
                    <a:pt x="46" y="574"/>
                  </a:lnTo>
                  <a:lnTo>
                    <a:pt x="44" y="578"/>
                  </a:lnTo>
                  <a:lnTo>
                    <a:pt x="41" y="581"/>
                  </a:lnTo>
                  <a:lnTo>
                    <a:pt x="29" y="592"/>
                  </a:lnTo>
                  <a:lnTo>
                    <a:pt x="23" y="596"/>
                  </a:lnTo>
                  <a:lnTo>
                    <a:pt x="14" y="600"/>
                  </a:lnTo>
                  <a:lnTo>
                    <a:pt x="7" y="600"/>
                  </a:lnTo>
                  <a:lnTo>
                    <a:pt x="0" y="604"/>
                  </a:lnTo>
                  <a:lnTo>
                    <a:pt x="0" y="608"/>
                  </a:lnTo>
                  <a:lnTo>
                    <a:pt x="2" y="618"/>
                  </a:lnTo>
                  <a:lnTo>
                    <a:pt x="3" y="627"/>
                  </a:lnTo>
                  <a:lnTo>
                    <a:pt x="3" y="633"/>
                  </a:lnTo>
                  <a:lnTo>
                    <a:pt x="2" y="636"/>
                  </a:lnTo>
                  <a:lnTo>
                    <a:pt x="0" y="643"/>
                  </a:lnTo>
                  <a:lnTo>
                    <a:pt x="2" y="648"/>
                  </a:lnTo>
                  <a:lnTo>
                    <a:pt x="3" y="653"/>
                  </a:lnTo>
                  <a:lnTo>
                    <a:pt x="5" y="662"/>
                  </a:lnTo>
                  <a:lnTo>
                    <a:pt x="2" y="668"/>
                  </a:lnTo>
                  <a:lnTo>
                    <a:pt x="1" y="669"/>
                  </a:lnTo>
                  <a:lnTo>
                    <a:pt x="1" y="673"/>
                  </a:lnTo>
                  <a:lnTo>
                    <a:pt x="9" y="683"/>
                  </a:lnTo>
                  <a:lnTo>
                    <a:pt x="11" y="683"/>
                  </a:lnTo>
                  <a:lnTo>
                    <a:pt x="18" y="690"/>
                  </a:lnTo>
                  <a:lnTo>
                    <a:pt x="19" y="690"/>
                  </a:lnTo>
                  <a:lnTo>
                    <a:pt x="22" y="690"/>
                  </a:lnTo>
                  <a:lnTo>
                    <a:pt x="27" y="693"/>
                  </a:lnTo>
                  <a:lnTo>
                    <a:pt x="33" y="692"/>
                  </a:lnTo>
                  <a:lnTo>
                    <a:pt x="40" y="692"/>
                  </a:lnTo>
                  <a:lnTo>
                    <a:pt x="54" y="690"/>
                  </a:lnTo>
                  <a:lnTo>
                    <a:pt x="57" y="690"/>
                  </a:lnTo>
                  <a:lnTo>
                    <a:pt x="75" y="692"/>
                  </a:lnTo>
                  <a:lnTo>
                    <a:pt x="81" y="692"/>
                  </a:lnTo>
                  <a:lnTo>
                    <a:pt x="93" y="690"/>
                  </a:lnTo>
                  <a:lnTo>
                    <a:pt x="102" y="677"/>
                  </a:lnTo>
                  <a:lnTo>
                    <a:pt x="104" y="671"/>
                  </a:lnTo>
                  <a:lnTo>
                    <a:pt x="106" y="665"/>
                  </a:lnTo>
                  <a:lnTo>
                    <a:pt x="113" y="630"/>
                  </a:lnTo>
                  <a:lnTo>
                    <a:pt x="113" y="629"/>
                  </a:lnTo>
                  <a:lnTo>
                    <a:pt x="121" y="617"/>
                  </a:lnTo>
                  <a:lnTo>
                    <a:pt x="129" y="609"/>
                  </a:lnTo>
                  <a:lnTo>
                    <a:pt x="132" y="605"/>
                  </a:lnTo>
                  <a:lnTo>
                    <a:pt x="133" y="603"/>
                  </a:lnTo>
                  <a:lnTo>
                    <a:pt x="142" y="590"/>
                  </a:lnTo>
                  <a:lnTo>
                    <a:pt x="154" y="574"/>
                  </a:lnTo>
                  <a:lnTo>
                    <a:pt x="155" y="573"/>
                  </a:lnTo>
                  <a:lnTo>
                    <a:pt x="161" y="569"/>
                  </a:lnTo>
                  <a:lnTo>
                    <a:pt x="183" y="560"/>
                  </a:lnTo>
                  <a:lnTo>
                    <a:pt x="192" y="555"/>
                  </a:lnTo>
                  <a:lnTo>
                    <a:pt x="200" y="547"/>
                  </a:lnTo>
                  <a:lnTo>
                    <a:pt x="205" y="541"/>
                  </a:lnTo>
                  <a:lnTo>
                    <a:pt x="210" y="534"/>
                  </a:lnTo>
                  <a:lnTo>
                    <a:pt x="213" y="523"/>
                  </a:lnTo>
                  <a:lnTo>
                    <a:pt x="209" y="485"/>
                  </a:lnTo>
                  <a:lnTo>
                    <a:pt x="208" y="480"/>
                  </a:lnTo>
                  <a:lnTo>
                    <a:pt x="207" y="470"/>
                  </a:lnTo>
                  <a:lnTo>
                    <a:pt x="207" y="458"/>
                  </a:lnTo>
                  <a:lnTo>
                    <a:pt x="205" y="455"/>
                  </a:lnTo>
                  <a:lnTo>
                    <a:pt x="201" y="450"/>
                  </a:lnTo>
                  <a:lnTo>
                    <a:pt x="201" y="442"/>
                  </a:lnTo>
                  <a:lnTo>
                    <a:pt x="205" y="437"/>
                  </a:lnTo>
                  <a:lnTo>
                    <a:pt x="208" y="433"/>
                  </a:lnTo>
                  <a:lnTo>
                    <a:pt x="210" y="424"/>
                  </a:lnTo>
                  <a:lnTo>
                    <a:pt x="214" y="418"/>
                  </a:lnTo>
                  <a:lnTo>
                    <a:pt x="220" y="409"/>
                  </a:lnTo>
                  <a:lnTo>
                    <a:pt x="222" y="406"/>
                  </a:lnTo>
                  <a:lnTo>
                    <a:pt x="240" y="397"/>
                  </a:lnTo>
                  <a:lnTo>
                    <a:pt x="247" y="391"/>
                  </a:lnTo>
                  <a:lnTo>
                    <a:pt x="270" y="379"/>
                  </a:lnTo>
                  <a:lnTo>
                    <a:pt x="275" y="376"/>
                  </a:lnTo>
                  <a:lnTo>
                    <a:pt x="288" y="371"/>
                  </a:lnTo>
                  <a:lnTo>
                    <a:pt x="292" y="370"/>
                  </a:lnTo>
                  <a:lnTo>
                    <a:pt x="295" y="369"/>
                  </a:lnTo>
                  <a:lnTo>
                    <a:pt x="317" y="367"/>
                  </a:lnTo>
                  <a:lnTo>
                    <a:pt x="322" y="370"/>
                  </a:lnTo>
                  <a:lnTo>
                    <a:pt x="326" y="374"/>
                  </a:lnTo>
                  <a:lnTo>
                    <a:pt x="326" y="374"/>
                  </a:lnTo>
                  <a:lnTo>
                    <a:pt x="333" y="372"/>
                  </a:lnTo>
                  <a:lnTo>
                    <a:pt x="342" y="378"/>
                  </a:lnTo>
                  <a:lnTo>
                    <a:pt x="352" y="367"/>
                  </a:lnTo>
                  <a:lnTo>
                    <a:pt x="353" y="366"/>
                  </a:lnTo>
                  <a:lnTo>
                    <a:pt x="352" y="360"/>
                  </a:lnTo>
                  <a:lnTo>
                    <a:pt x="352" y="357"/>
                  </a:lnTo>
                  <a:lnTo>
                    <a:pt x="353" y="353"/>
                  </a:lnTo>
                  <a:lnTo>
                    <a:pt x="354" y="350"/>
                  </a:lnTo>
                  <a:lnTo>
                    <a:pt x="357" y="347"/>
                  </a:lnTo>
                  <a:lnTo>
                    <a:pt x="349" y="343"/>
                  </a:lnTo>
                  <a:lnTo>
                    <a:pt x="346" y="338"/>
                  </a:lnTo>
                  <a:lnTo>
                    <a:pt x="346" y="332"/>
                  </a:lnTo>
                  <a:lnTo>
                    <a:pt x="345" y="331"/>
                  </a:lnTo>
                  <a:lnTo>
                    <a:pt x="341" y="326"/>
                  </a:lnTo>
                  <a:lnTo>
                    <a:pt x="340" y="316"/>
                  </a:lnTo>
                  <a:lnTo>
                    <a:pt x="341" y="312"/>
                  </a:lnTo>
                  <a:lnTo>
                    <a:pt x="348" y="291"/>
                  </a:lnTo>
                  <a:lnTo>
                    <a:pt x="346" y="288"/>
                  </a:lnTo>
                  <a:lnTo>
                    <a:pt x="340" y="279"/>
                  </a:lnTo>
                  <a:lnTo>
                    <a:pt x="339" y="274"/>
                  </a:lnTo>
                  <a:lnTo>
                    <a:pt x="339" y="259"/>
                  </a:lnTo>
                  <a:lnTo>
                    <a:pt x="341" y="248"/>
                  </a:lnTo>
                  <a:lnTo>
                    <a:pt x="348" y="230"/>
                  </a:lnTo>
                  <a:lnTo>
                    <a:pt x="339" y="226"/>
                  </a:lnTo>
                  <a:lnTo>
                    <a:pt x="330" y="220"/>
                  </a:lnTo>
                  <a:lnTo>
                    <a:pt x="327" y="217"/>
                  </a:lnTo>
                  <a:lnTo>
                    <a:pt x="322" y="206"/>
                  </a:lnTo>
                  <a:lnTo>
                    <a:pt x="313" y="204"/>
                  </a:lnTo>
                  <a:lnTo>
                    <a:pt x="298" y="198"/>
                  </a:lnTo>
                  <a:lnTo>
                    <a:pt x="292" y="193"/>
                  </a:lnTo>
                  <a:lnTo>
                    <a:pt x="282" y="185"/>
                  </a:lnTo>
                  <a:lnTo>
                    <a:pt x="275" y="180"/>
                  </a:lnTo>
                  <a:lnTo>
                    <a:pt x="274" y="177"/>
                  </a:lnTo>
                  <a:lnTo>
                    <a:pt x="271" y="169"/>
                  </a:lnTo>
                  <a:lnTo>
                    <a:pt x="262" y="163"/>
                  </a:lnTo>
                  <a:lnTo>
                    <a:pt x="258" y="163"/>
                  </a:lnTo>
                  <a:lnTo>
                    <a:pt x="234" y="163"/>
                  </a:lnTo>
                  <a:lnTo>
                    <a:pt x="231" y="163"/>
                  </a:lnTo>
                  <a:lnTo>
                    <a:pt x="214" y="156"/>
                  </a:lnTo>
                  <a:lnTo>
                    <a:pt x="203" y="146"/>
                  </a:lnTo>
                  <a:lnTo>
                    <a:pt x="200" y="141"/>
                  </a:lnTo>
                  <a:lnTo>
                    <a:pt x="200" y="125"/>
                  </a:lnTo>
                  <a:lnTo>
                    <a:pt x="192" y="119"/>
                  </a:lnTo>
                  <a:lnTo>
                    <a:pt x="191" y="115"/>
                  </a:lnTo>
                  <a:lnTo>
                    <a:pt x="190" y="105"/>
                  </a:lnTo>
                  <a:lnTo>
                    <a:pt x="190" y="102"/>
                  </a:lnTo>
                  <a:lnTo>
                    <a:pt x="191" y="98"/>
                  </a:lnTo>
                  <a:lnTo>
                    <a:pt x="199" y="80"/>
                  </a:lnTo>
                  <a:lnTo>
                    <a:pt x="213" y="62"/>
                  </a:lnTo>
                  <a:lnTo>
                    <a:pt x="213" y="61"/>
                  </a:lnTo>
                  <a:lnTo>
                    <a:pt x="223" y="45"/>
                  </a:lnTo>
                  <a:lnTo>
                    <a:pt x="218" y="27"/>
                  </a:lnTo>
                  <a:lnTo>
                    <a:pt x="218" y="11"/>
                  </a:lnTo>
                  <a:lnTo>
                    <a:pt x="220" y="8"/>
                  </a:lnTo>
                  <a:lnTo>
                    <a:pt x="225" y="1"/>
                  </a:lnTo>
                  <a:lnTo>
                    <a:pt x="218" y="1"/>
                  </a:lnTo>
                  <a:lnTo>
                    <a:pt x="209" y="4"/>
                  </a:lnTo>
                  <a:lnTo>
                    <a:pt x="203" y="4"/>
                  </a:lnTo>
                  <a:lnTo>
                    <a:pt x="200" y="1"/>
                  </a:lnTo>
                  <a:lnTo>
                    <a:pt x="199" y="1"/>
                  </a:lnTo>
                  <a:lnTo>
                    <a:pt x="194" y="0"/>
                  </a:lnTo>
                  <a:lnTo>
                    <a:pt x="186" y="0"/>
                  </a:lnTo>
                  <a:lnTo>
                    <a:pt x="186" y="8"/>
                  </a:lnTo>
                  <a:lnTo>
                    <a:pt x="183" y="19"/>
                  </a:lnTo>
                  <a:lnTo>
                    <a:pt x="179" y="37"/>
                  </a:lnTo>
                  <a:lnTo>
                    <a:pt x="178" y="39"/>
                  </a:lnTo>
                  <a:lnTo>
                    <a:pt x="173" y="50"/>
                  </a:lnTo>
                  <a:lnTo>
                    <a:pt x="170" y="54"/>
                  </a:lnTo>
                  <a:lnTo>
                    <a:pt x="172" y="54"/>
                  </a:lnTo>
                  <a:lnTo>
                    <a:pt x="172" y="54"/>
                  </a:lnTo>
                  <a:lnTo>
                    <a:pt x="172" y="55"/>
                  </a:lnTo>
                  <a:lnTo>
                    <a:pt x="172" y="61"/>
                  </a:lnTo>
                  <a:lnTo>
                    <a:pt x="173" y="61"/>
                  </a:lnTo>
                  <a:lnTo>
                    <a:pt x="173" y="62"/>
                  </a:lnTo>
                  <a:lnTo>
                    <a:pt x="173" y="62"/>
                  </a:lnTo>
                  <a:lnTo>
                    <a:pt x="173" y="67"/>
                  </a:lnTo>
                  <a:lnTo>
                    <a:pt x="164" y="74"/>
                  </a:lnTo>
                  <a:lnTo>
                    <a:pt x="159" y="72"/>
                  </a:lnTo>
                  <a:lnTo>
                    <a:pt x="157" y="71"/>
                  </a:lnTo>
                  <a:lnTo>
                    <a:pt x="152" y="64"/>
                  </a:lnTo>
                  <a:lnTo>
                    <a:pt x="147" y="63"/>
                  </a:lnTo>
                  <a:lnTo>
                    <a:pt x="141" y="66"/>
                  </a:lnTo>
                  <a:lnTo>
                    <a:pt x="138" y="66"/>
                  </a:lnTo>
                  <a:lnTo>
                    <a:pt x="138" y="68"/>
                  </a:lnTo>
                  <a:lnTo>
                    <a:pt x="128" y="75"/>
                  </a:lnTo>
                  <a:lnTo>
                    <a:pt x="123" y="71"/>
                  </a:lnTo>
                  <a:lnTo>
                    <a:pt x="120" y="70"/>
                  </a:lnTo>
                  <a:lnTo>
                    <a:pt x="120" y="71"/>
                  </a:lnTo>
                  <a:lnTo>
                    <a:pt x="115" y="72"/>
                  </a:lnTo>
                  <a:lnTo>
                    <a:pt x="104" y="72"/>
                  </a:lnTo>
                  <a:lnTo>
                    <a:pt x="98" y="75"/>
                  </a:lnTo>
                  <a:lnTo>
                    <a:pt x="93" y="76"/>
                  </a:lnTo>
                  <a:lnTo>
                    <a:pt x="85" y="70"/>
                  </a:lnTo>
                  <a:lnTo>
                    <a:pt x="85" y="70"/>
                  </a:lnTo>
                  <a:lnTo>
                    <a:pt x="85" y="70"/>
                  </a:lnTo>
                  <a:lnTo>
                    <a:pt x="85" y="68"/>
                  </a:lnTo>
                  <a:lnTo>
                    <a:pt x="80" y="62"/>
                  </a:lnTo>
                  <a:lnTo>
                    <a:pt x="77" y="58"/>
                  </a:lnTo>
                  <a:lnTo>
                    <a:pt x="77" y="57"/>
                  </a:lnTo>
                  <a:lnTo>
                    <a:pt x="77" y="57"/>
                  </a:lnTo>
                  <a:lnTo>
                    <a:pt x="76" y="54"/>
                  </a:lnTo>
                  <a:lnTo>
                    <a:pt x="76" y="46"/>
                  </a:lnTo>
                  <a:lnTo>
                    <a:pt x="75" y="46"/>
                  </a:lnTo>
                  <a:lnTo>
                    <a:pt x="69" y="45"/>
                  </a:lnTo>
                  <a:lnTo>
                    <a:pt x="64" y="44"/>
                  </a:lnTo>
                  <a:lnTo>
                    <a:pt x="59" y="46"/>
                  </a:lnTo>
                  <a:lnTo>
                    <a:pt x="53" y="45"/>
                  </a:lnTo>
                  <a:lnTo>
                    <a:pt x="53" y="45"/>
                  </a:lnTo>
                  <a:lnTo>
                    <a:pt x="44" y="44"/>
                  </a:lnTo>
                  <a:lnTo>
                    <a:pt x="42" y="42"/>
                  </a:lnTo>
                  <a:lnTo>
                    <a:pt x="41" y="42"/>
                  </a:lnTo>
                  <a:lnTo>
                    <a:pt x="36" y="50"/>
                  </a:lnTo>
                  <a:lnTo>
                    <a:pt x="33" y="52"/>
                  </a:lnTo>
                  <a:lnTo>
                    <a:pt x="33" y="54"/>
                  </a:lnTo>
                  <a:lnTo>
                    <a:pt x="32" y="57"/>
                  </a:lnTo>
                  <a:lnTo>
                    <a:pt x="31" y="59"/>
                  </a:lnTo>
                  <a:lnTo>
                    <a:pt x="31" y="62"/>
                  </a:lnTo>
                  <a:lnTo>
                    <a:pt x="36" y="75"/>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66" name="Rectangle 65">
            <a:extLst>
              <a:ext uri="{FF2B5EF4-FFF2-40B4-BE49-F238E27FC236}">
                <a16:creationId xmlns:a16="http://schemas.microsoft.com/office/drawing/2014/main" id="{DBE2FE6C-4868-43F5-93C0-1EBFA8F4BB3A}"/>
              </a:ext>
            </a:extLst>
          </p:cNvPr>
          <p:cNvSpPr/>
          <p:nvPr/>
        </p:nvSpPr>
        <p:spPr>
          <a:xfrm>
            <a:off x="5576888" y="2805113"/>
            <a:ext cx="5178425" cy="695325"/>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grpSp>
        <p:nvGrpSpPr>
          <p:cNvPr id="67" name="Group 66">
            <a:extLst>
              <a:ext uri="{FF2B5EF4-FFF2-40B4-BE49-F238E27FC236}">
                <a16:creationId xmlns:a16="http://schemas.microsoft.com/office/drawing/2014/main" id="{B80F2292-0734-4B25-ACF1-4A62527F823D}"/>
              </a:ext>
            </a:extLst>
          </p:cNvPr>
          <p:cNvGrpSpPr>
            <a:grpSpLocks/>
          </p:cNvGrpSpPr>
          <p:nvPr/>
        </p:nvGrpSpPr>
        <p:grpSpPr bwMode="auto">
          <a:xfrm>
            <a:off x="6343650" y="3862388"/>
            <a:ext cx="2219325" cy="811212"/>
            <a:chOff x="8027893" y="2583618"/>
            <a:chExt cx="2218765" cy="810399"/>
          </a:xfrm>
        </p:grpSpPr>
        <p:sp>
          <p:nvSpPr>
            <p:cNvPr id="66589" name="Text Placeholder 5">
              <a:extLst>
                <a:ext uri="{FF2B5EF4-FFF2-40B4-BE49-F238E27FC236}">
                  <a16:creationId xmlns:a16="http://schemas.microsoft.com/office/drawing/2014/main" id="{0D2E7BE0-A39F-4486-9660-BCD27C0A55E1}"/>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6590" name="TextBox 68">
              <a:extLst>
                <a:ext uri="{FF2B5EF4-FFF2-40B4-BE49-F238E27FC236}">
                  <a16:creationId xmlns:a16="http://schemas.microsoft.com/office/drawing/2014/main" id="{FB685F5D-B95F-4BB7-A11C-5F837154F4E1}"/>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70" name="Group 69">
            <a:extLst>
              <a:ext uri="{FF2B5EF4-FFF2-40B4-BE49-F238E27FC236}">
                <a16:creationId xmlns:a16="http://schemas.microsoft.com/office/drawing/2014/main" id="{D2C0ABE0-AA24-4D93-8BC9-2DF428B60938}"/>
              </a:ext>
            </a:extLst>
          </p:cNvPr>
          <p:cNvGrpSpPr>
            <a:grpSpLocks/>
          </p:cNvGrpSpPr>
          <p:nvPr/>
        </p:nvGrpSpPr>
        <p:grpSpPr bwMode="auto">
          <a:xfrm>
            <a:off x="6343650" y="5114925"/>
            <a:ext cx="2219325" cy="765175"/>
            <a:chOff x="8027893" y="2583618"/>
            <a:chExt cx="2218765" cy="763946"/>
          </a:xfrm>
        </p:grpSpPr>
        <p:sp>
          <p:nvSpPr>
            <p:cNvPr id="66587" name="Text Placeholder 5">
              <a:extLst>
                <a:ext uri="{FF2B5EF4-FFF2-40B4-BE49-F238E27FC236}">
                  <a16:creationId xmlns:a16="http://schemas.microsoft.com/office/drawing/2014/main" id="{849EEBE2-4660-4BE0-8DFD-084D71CB4BFD}"/>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6588" name="TextBox 71">
              <a:extLst>
                <a:ext uri="{FF2B5EF4-FFF2-40B4-BE49-F238E27FC236}">
                  <a16:creationId xmlns:a16="http://schemas.microsoft.com/office/drawing/2014/main" id="{5FD1E7AA-547B-4AE2-BA66-1F61C7BEBF22}"/>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73" name="Group 72">
            <a:extLst>
              <a:ext uri="{FF2B5EF4-FFF2-40B4-BE49-F238E27FC236}">
                <a16:creationId xmlns:a16="http://schemas.microsoft.com/office/drawing/2014/main" id="{4196EF55-1391-470C-9B70-10F0C996F18D}"/>
              </a:ext>
            </a:extLst>
          </p:cNvPr>
          <p:cNvGrpSpPr>
            <a:grpSpLocks/>
          </p:cNvGrpSpPr>
          <p:nvPr/>
        </p:nvGrpSpPr>
        <p:grpSpPr bwMode="auto">
          <a:xfrm>
            <a:off x="9526588" y="3862388"/>
            <a:ext cx="2219325" cy="811212"/>
            <a:chOff x="8027893" y="2583618"/>
            <a:chExt cx="2218765" cy="810399"/>
          </a:xfrm>
        </p:grpSpPr>
        <p:sp>
          <p:nvSpPr>
            <p:cNvPr id="66585" name="Text Placeholder 5">
              <a:extLst>
                <a:ext uri="{FF2B5EF4-FFF2-40B4-BE49-F238E27FC236}">
                  <a16:creationId xmlns:a16="http://schemas.microsoft.com/office/drawing/2014/main" id="{5B82E0DF-C8BA-40E6-88CD-3F8A6C2ECD6C}"/>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6586" name="TextBox 74">
              <a:extLst>
                <a:ext uri="{FF2B5EF4-FFF2-40B4-BE49-F238E27FC236}">
                  <a16:creationId xmlns:a16="http://schemas.microsoft.com/office/drawing/2014/main" id="{16A43469-3628-4558-8BEC-265A58E6F278}"/>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76" name="Group 75">
            <a:extLst>
              <a:ext uri="{FF2B5EF4-FFF2-40B4-BE49-F238E27FC236}">
                <a16:creationId xmlns:a16="http://schemas.microsoft.com/office/drawing/2014/main" id="{2C762ED4-83CB-4435-8D2A-75E3F79C3BD2}"/>
              </a:ext>
            </a:extLst>
          </p:cNvPr>
          <p:cNvGrpSpPr>
            <a:grpSpLocks/>
          </p:cNvGrpSpPr>
          <p:nvPr/>
        </p:nvGrpSpPr>
        <p:grpSpPr bwMode="auto">
          <a:xfrm>
            <a:off x="9526588" y="5114925"/>
            <a:ext cx="2219325" cy="765175"/>
            <a:chOff x="8027893" y="2583618"/>
            <a:chExt cx="2218765" cy="763946"/>
          </a:xfrm>
        </p:grpSpPr>
        <p:sp>
          <p:nvSpPr>
            <p:cNvPr id="66583" name="Text Placeholder 5">
              <a:extLst>
                <a:ext uri="{FF2B5EF4-FFF2-40B4-BE49-F238E27FC236}">
                  <a16:creationId xmlns:a16="http://schemas.microsoft.com/office/drawing/2014/main" id="{42491FAF-866A-42D5-8039-F090C8004769}"/>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66584" name="TextBox 77">
              <a:extLst>
                <a:ext uri="{FF2B5EF4-FFF2-40B4-BE49-F238E27FC236}">
                  <a16:creationId xmlns:a16="http://schemas.microsoft.com/office/drawing/2014/main" id="{93B87B17-050D-41DC-99AE-BC0162116A19}"/>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79" name="Group 78">
            <a:extLst>
              <a:ext uri="{FF2B5EF4-FFF2-40B4-BE49-F238E27FC236}">
                <a16:creationId xmlns:a16="http://schemas.microsoft.com/office/drawing/2014/main" id="{C9205B68-3A27-4875-9699-4A5EBE8D5A75}"/>
              </a:ext>
            </a:extLst>
          </p:cNvPr>
          <p:cNvGrpSpPr>
            <a:grpSpLocks/>
          </p:cNvGrpSpPr>
          <p:nvPr/>
        </p:nvGrpSpPr>
        <p:grpSpPr bwMode="auto">
          <a:xfrm>
            <a:off x="5627688" y="3968750"/>
            <a:ext cx="555625" cy="550863"/>
            <a:chOff x="5656500" y="3822918"/>
            <a:chExt cx="555387" cy="550931"/>
          </a:xfrm>
        </p:grpSpPr>
        <p:sp>
          <p:nvSpPr>
            <p:cNvPr id="80" name="Rounded Rectangle 26">
              <a:extLst>
                <a:ext uri="{FF2B5EF4-FFF2-40B4-BE49-F238E27FC236}">
                  <a16:creationId xmlns:a16="http://schemas.microsoft.com/office/drawing/2014/main" id="{9FDF2315-C905-4E7E-8AEE-30355BDD4484}"/>
                </a:ext>
              </a:extLst>
            </p:cNvPr>
            <p:cNvSpPr/>
            <p:nvPr/>
          </p:nvSpPr>
          <p:spPr>
            <a:xfrm>
              <a:off x="5656500" y="382291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6582" name="Freeform 107">
              <a:extLst>
                <a:ext uri="{FF2B5EF4-FFF2-40B4-BE49-F238E27FC236}">
                  <a16:creationId xmlns:a16="http://schemas.microsoft.com/office/drawing/2014/main" id="{5C0D0213-F827-4C52-95A7-1341C18A9E59}"/>
                </a:ext>
              </a:extLst>
            </p:cNvPr>
            <p:cNvSpPr>
              <a:spLocks noEditPoints="1"/>
            </p:cNvSpPr>
            <p:nvPr/>
          </p:nvSpPr>
          <p:spPr bwMode="auto">
            <a:xfrm>
              <a:off x="5782982" y="3956272"/>
              <a:ext cx="339725" cy="296863"/>
            </a:xfrm>
            <a:custGeom>
              <a:avLst/>
              <a:gdLst>
                <a:gd name="T0" fmla="*/ 232145 w 300"/>
                <a:gd name="T1" fmla="*/ 0 h 262"/>
                <a:gd name="T2" fmla="*/ 125698 w 300"/>
                <a:gd name="T3" fmla="*/ 106508 h 262"/>
                <a:gd name="T4" fmla="*/ 139287 w 300"/>
                <a:gd name="T5" fmla="*/ 159762 h 262"/>
                <a:gd name="T6" fmla="*/ 91726 w 300"/>
                <a:gd name="T7" fmla="*/ 198286 h 262"/>
                <a:gd name="T8" fmla="*/ 81534 w 300"/>
                <a:gd name="T9" fmla="*/ 199419 h 262"/>
                <a:gd name="T10" fmla="*/ 77004 w 300"/>
                <a:gd name="T11" fmla="*/ 208484 h 262"/>
                <a:gd name="T12" fmla="*/ 67945 w 300"/>
                <a:gd name="T13" fmla="*/ 210750 h 262"/>
                <a:gd name="T14" fmla="*/ 64548 w 300"/>
                <a:gd name="T15" fmla="*/ 220948 h 262"/>
                <a:gd name="T16" fmla="*/ 6795 w 300"/>
                <a:gd name="T17" fmla="*/ 268536 h 262"/>
                <a:gd name="T18" fmla="*/ 5662 w 300"/>
                <a:gd name="T19" fmla="*/ 287798 h 262"/>
                <a:gd name="T20" fmla="*/ 9059 w 300"/>
                <a:gd name="T21" fmla="*/ 292331 h 262"/>
                <a:gd name="T22" fmla="*/ 18119 w 300"/>
                <a:gd name="T23" fmla="*/ 296863 h 262"/>
                <a:gd name="T24" fmla="*/ 20384 w 300"/>
                <a:gd name="T25" fmla="*/ 296863 h 262"/>
                <a:gd name="T26" fmla="*/ 28310 w 300"/>
                <a:gd name="T27" fmla="*/ 294597 h 262"/>
                <a:gd name="T28" fmla="*/ 86064 w 300"/>
                <a:gd name="T29" fmla="*/ 247008 h 262"/>
                <a:gd name="T30" fmla="*/ 96255 w 300"/>
                <a:gd name="T31" fmla="*/ 244742 h 262"/>
                <a:gd name="T32" fmla="*/ 100785 w 300"/>
                <a:gd name="T33" fmla="*/ 236811 h 262"/>
                <a:gd name="T34" fmla="*/ 109844 w 300"/>
                <a:gd name="T35" fmla="*/ 234544 h 262"/>
                <a:gd name="T36" fmla="*/ 113242 w 300"/>
                <a:gd name="T37" fmla="*/ 226613 h 262"/>
                <a:gd name="T38" fmla="*/ 113242 w 300"/>
                <a:gd name="T39" fmla="*/ 224347 h 262"/>
                <a:gd name="T40" fmla="*/ 159671 w 300"/>
                <a:gd name="T41" fmla="*/ 185823 h 262"/>
                <a:gd name="T42" fmla="*/ 232145 w 300"/>
                <a:gd name="T43" fmla="*/ 214149 h 262"/>
                <a:gd name="T44" fmla="*/ 339725 w 300"/>
                <a:gd name="T45" fmla="*/ 106508 h 262"/>
                <a:gd name="T46" fmla="*/ 232145 w 300"/>
                <a:gd name="T47" fmla="*/ 0 h 262"/>
                <a:gd name="T48" fmla="*/ 87196 w 300"/>
                <a:gd name="T49" fmla="*/ 209617 h 262"/>
                <a:gd name="T50" fmla="*/ 87196 w 300"/>
                <a:gd name="T51" fmla="*/ 206218 h 262"/>
                <a:gd name="T52" fmla="*/ 88329 w 300"/>
                <a:gd name="T53" fmla="*/ 206218 h 262"/>
                <a:gd name="T54" fmla="*/ 89461 w 300"/>
                <a:gd name="T55" fmla="*/ 207351 h 262"/>
                <a:gd name="T56" fmla="*/ 104182 w 300"/>
                <a:gd name="T57" fmla="*/ 224347 h 262"/>
                <a:gd name="T58" fmla="*/ 104182 w 300"/>
                <a:gd name="T59" fmla="*/ 225480 h 262"/>
                <a:gd name="T60" fmla="*/ 104182 w 300"/>
                <a:gd name="T61" fmla="*/ 226613 h 262"/>
                <a:gd name="T62" fmla="*/ 100785 w 300"/>
                <a:gd name="T63" fmla="*/ 226613 h 262"/>
                <a:gd name="T64" fmla="*/ 87196 w 300"/>
                <a:gd name="T65" fmla="*/ 209617 h 262"/>
                <a:gd name="T66" fmla="*/ 98520 w 300"/>
                <a:gd name="T67" fmla="*/ 203952 h 262"/>
                <a:gd name="T68" fmla="*/ 143817 w 300"/>
                <a:gd name="T69" fmla="*/ 166561 h 262"/>
                <a:gd name="T70" fmla="*/ 154009 w 300"/>
                <a:gd name="T71" fmla="*/ 179024 h 262"/>
                <a:gd name="T72" fmla="*/ 108712 w 300"/>
                <a:gd name="T73" fmla="*/ 216415 h 262"/>
                <a:gd name="T74" fmla="*/ 98520 w 300"/>
                <a:gd name="T75" fmla="*/ 203952 h 262"/>
                <a:gd name="T76" fmla="*/ 134758 w 300"/>
                <a:gd name="T77" fmla="*/ 106508 h 262"/>
                <a:gd name="T78" fmla="*/ 232145 w 300"/>
                <a:gd name="T79" fmla="*/ 9065 h 262"/>
                <a:gd name="T80" fmla="*/ 330666 w 300"/>
                <a:gd name="T81" fmla="*/ 106508 h 262"/>
                <a:gd name="T82" fmla="*/ 232145 w 300"/>
                <a:gd name="T83" fmla="*/ 205085 h 262"/>
                <a:gd name="T84" fmla="*/ 134758 w 300"/>
                <a:gd name="T85" fmla="*/ 106508 h 262"/>
                <a:gd name="T86" fmla="*/ 12457 w 300"/>
                <a:gd name="T87" fmla="*/ 275335 h 262"/>
                <a:gd name="T88" fmla="*/ 69077 w 300"/>
                <a:gd name="T89" fmla="*/ 228879 h 262"/>
                <a:gd name="T90" fmla="*/ 79269 w 300"/>
                <a:gd name="T91" fmla="*/ 240210 h 262"/>
                <a:gd name="T92" fmla="*/ 22648 w 300"/>
                <a:gd name="T93" fmla="*/ 286665 h 262"/>
                <a:gd name="T94" fmla="*/ 19251 w 300"/>
                <a:gd name="T95" fmla="*/ 287798 h 262"/>
                <a:gd name="T96" fmla="*/ 15854 w 300"/>
                <a:gd name="T97" fmla="*/ 286665 h 262"/>
                <a:gd name="T98" fmla="*/ 12457 w 300"/>
                <a:gd name="T99" fmla="*/ 281000 h 262"/>
                <a:gd name="T100" fmla="*/ 12457 w 300"/>
                <a:gd name="T101" fmla="*/ 275335 h 262"/>
                <a:gd name="T102" fmla="*/ 90593 w 300"/>
                <a:gd name="T103" fmla="*/ 235677 h 262"/>
                <a:gd name="T104" fmla="*/ 90593 w 300"/>
                <a:gd name="T105" fmla="*/ 237944 h 262"/>
                <a:gd name="T106" fmla="*/ 88329 w 300"/>
                <a:gd name="T107" fmla="*/ 237944 h 262"/>
                <a:gd name="T108" fmla="*/ 73607 w 300"/>
                <a:gd name="T109" fmla="*/ 219815 h 262"/>
                <a:gd name="T110" fmla="*/ 73607 w 300"/>
                <a:gd name="T111" fmla="*/ 217548 h 262"/>
                <a:gd name="T112" fmla="*/ 74740 w 300"/>
                <a:gd name="T113" fmla="*/ 216415 h 262"/>
                <a:gd name="T114" fmla="*/ 77004 w 300"/>
                <a:gd name="T115" fmla="*/ 217548 h 262"/>
                <a:gd name="T116" fmla="*/ 90593 w 300"/>
                <a:gd name="T117" fmla="*/ 235677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0" h="262">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82" name="Group 81">
            <a:extLst>
              <a:ext uri="{FF2B5EF4-FFF2-40B4-BE49-F238E27FC236}">
                <a16:creationId xmlns:a16="http://schemas.microsoft.com/office/drawing/2014/main" id="{06ADD22B-1E6B-49FA-B112-CE531705FFEE}"/>
              </a:ext>
            </a:extLst>
          </p:cNvPr>
          <p:cNvGrpSpPr>
            <a:grpSpLocks/>
          </p:cNvGrpSpPr>
          <p:nvPr/>
        </p:nvGrpSpPr>
        <p:grpSpPr bwMode="auto">
          <a:xfrm>
            <a:off x="5627688" y="5210175"/>
            <a:ext cx="555625" cy="552450"/>
            <a:chOff x="5656500" y="5064527"/>
            <a:chExt cx="555387" cy="550931"/>
          </a:xfrm>
        </p:grpSpPr>
        <p:sp>
          <p:nvSpPr>
            <p:cNvPr id="83" name="Rounded Rectangle 27">
              <a:extLst>
                <a:ext uri="{FF2B5EF4-FFF2-40B4-BE49-F238E27FC236}">
                  <a16:creationId xmlns:a16="http://schemas.microsoft.com/office/drawing/2014/main" id="{67CE5C7A-BE21-4E40-B526-B49267C77B37}"/>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6580" name="Freeform 181">
              <a:extLst>
                <a:ext uri="{FF2B5EF4-FFF2-40B4-BE49-F238E27FC236}">
                  <a16:creationId xmlns:a16="http://schemas.microsoft.com/office/drawing/2014/main" id="{4E5E0015-91C3-44D0-ABA5-3409E8B9B8C5}"/>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85" name="Group 84">
            <a:extLst>
              <a:ext uri="{FF2B5EF4-FFF2-40B4-BE49-F238E27FC236}">
                <a16:creationId xmlns:a16="http://schemas.microsoft.com/office/drawing/2014/main" id="{E336882E-21CA-48F0-B016-CE0D14BA5FE6}"/>
              </a:ext>
            </a:extLst>
          </p:cNvPr>
          <p:cNvGrpSpPr>
            <a:grpSpLocks/>
          </p:cNvGrpSpPr>
          <p:nvPr/>
        </p:nvGrpSpPr>
        <p:grpSpPr bwMode="auto">
          <a:xfrm>
            <a:off x="8810625" y="3968750"/>
            <a:ext cx="554038" cy="550863"/>
            <a:chOff x="8839255" y="3822918"/>
            <a:chExt cx="555387" cy="550931"/>
          </a:xfrm>
        </p:grpSpPr>
        <p:sp>
          <p:nvSpPr>
            <p:cNvPr id="86" name="Rounded Rectangle 36">
              <a:extLst>
                <a:ext uri="{FF2B5EF4-FFF2-40B4-BE49-F238E27FC236}">
                  <a16:creationId xmlns:a16="http://schemas.microsoft.com/office/drawing/2014/main" id="{8E8C7AEB-2E53-42CF-802C-7E47B87E2496}"/>
                </a:ext>
              </a:extLst>
            </p:cNvPr>
            <p:cNvSpPr/>
            <p:nvPr/>
          </p:nvSpPr>
          <p:spPr>
            <a:xfrm>
              <a:off x="8839255" y="3822918"/>
              <a:ext cx="555387" cy="550931"/>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6578" name="Freeform 301">
              <a:extLst>
                <a:ext uri="{FF2B5EF4-FFF2-40B4-BE49-F238E27FC236}">
                  <a16:creationId xmlns:a16="http://schemas.microsoft.com/office/drawing/2014/main" id="{CD5AFE11-88AC-446E-9C05-2F3C7F219200}"/>
                </a:ext>
              </a:extLst>
            </p:cNvPr>
            <p:cNvSpPr>
              <a:spLocks noEditPoints="1"/>
            </p:cNvSpPr>
            <p:nvPr/>
          </p:nvSpPr>
          <p:spPr bwMode="auto">
            <a:xfrm>
              <a:off x="8946601" y="3992814"/>
              <a:ext cx="377825" cy="211137"/>
            </a:xfrm>
            <a:custGeom>
              <a:avLst/>
              <a:gdLst>
                <a:gd name="T0" fmla="*/ 320775 w 351"/>
                <a:gd name="T1" fmla="*/ 94796 h 196"/>
                <a:gd name="T2" fmla="*/ 304628 w 351"/>
                <a:gd name="T3" fmla="*/ 71097 h 196"/>
                <a:gd name="T4" fmla="*/ 181916 w 351"/>
                <a:gd name="T5" fmla="*/ 0 h 196"/>
                <a:gd name="T6" fmla="*/ 134553 w 351"/>
                <a:gd name="T7" fmla="*/ 2154 h 196"/>
                <a:gd name="T8" fmla="*/ 53821 w 351"/>
                <a:gd name="T9" fmla="*/ 43089 h 196"/>
                <a:gd name="T10" fmla="*/ 18299 w 351"/>
                <a:gd name="T11" fmla="*/ 70020 h 196"/>
                <a:gd name="T12" fmla="*/ 81808 w 351"/>
                <a:gd name="T13" fmla="*/ 204674 h 196"/>
                <a:gd name="T14" fmla="*/ 173304 w 351"/>
                <a:gd name="T15" fmla="*/ 203596 h 196"/>
                <a:gd name="T16" fmla="*/ 186221 w 351"/>
                <a:gd name="T17" fmla="*/ 207905 h 196"/>
                <a:gd name="T18" fmla="*/ 273412 w 351"/>
                <a:gd name="T19" fmla="*/ 203596 h 196"/>
                <a:gd name="T20" fmla="*/ 285252 w 351"/>
                <a:gd name="T21" fmla="*/ 207905 h 196"/>
                <a:gd name="T22" fmla="*/ 373519 w 351"/>
                <a:gd name="T23" fmla="*/ 203596 h 196"/>
                <a:gd name="T24" fmla="*/ 299246 w 351"/>
                <a:gd name="T25" fmla="*/ 159430 h 196"/>
                <a:gd name="T26" fmla="*/ 365984 w 351"/>
                <a:gd name="T27" fmla="*/ 190670 h 196"/>
                <a:gd name="T28" fmla="*/ 291711 w 351"/>
                <a:gd name="T29" fmla="*/ 199287 h 196"/>
                <a:gd name="T30" fmla="*/ 259418 w 351"/>
                <a:gd name="T31" fmla="*/ 200365 h 196"/>
                <a:gd name="T32" fmla="*/ 188374 w 351"/>
                <a:gd name="T33" fmla="*/ 189592 h 196"/>
                <a:gd name="T34" fmla="*/ 258342 w 351"/>
                <a:gd name="T35" fmla="*/ 159430 h 196"/>
                <a:gd name="T36" fmla="*/ 103337 w 351"/>
                <a:gd name="T37" fmla="*/ 143272 h 196"/>
                <a:gd name="T38" fmla="*/ 31216 w 351"/>
                <a:gd name="T39" fmla="*/ 76483 h 196"/>
                <a:gd name="T40" fmla="*/ 134553 w 351"/>
                <a:gd name="T41" fmla="*/ 138963 h 196"/>
                <a:gd name="T42" fmla="*/ 142088 w 351"/>
                <a:gd name="T43" fmla="*/ 89410 h 196"/>
                <a:gd name="T44" fmla="*/ 74273 w 351"/>
                <a:gd name="T45" fmla="*/ 15081 h 196"/>
                <a:gd name="T46" fmla="*/ 235737 w 351"/>
                <a:gd name="T47" fmla="*/ 140040 h 196"/>
                <a:gd name="T48" fmla="*/ 223896 w 351"/>
                <a:gd name="T49" fmla="*/ 137885 h 196"/>
                <a:gd name="T50" fmla="*/ 200215 w 351"/>
                <a:gd name="T51" fmla="*/ 144349 h 196"/>
                <a:gd name="T52" fmla="*/ 218514 w 351"/>
                <a:gd name="T53" fmla="*/ 123881 h 196"/>
                <a:gd name="T54" fmla="*/ 147470 w 351"/>
                <a:gd name="T55" fmla="*/ 133576 h 196"/>
                <a:gd name="T56" fmla="*/ 142088 w 351"/>
                <a:gd name="T57" fmla="*/ 127113 h 196"/>
                <a:gd name="T58" fmla="*/ 155005 w 351"/>
                <a:gd name="T59" fmla="*/ 88333 h 196"/>
                <a:gd name="T60" fmla="*/ 209903 w 351"/>
                <a:gd name="T61" fmla="*/ 91565 h 196"/>
                <a:gd name="T62" fmla="*/ 246501 w 351"/>
                <a:gd name="T63" fmla="*/ 133576 h 196"/>
                <a:gd name="T64" fmla="*/ 240043 w 351"/>
                <a:gd name="T65" fmla="*/ 127113 h 196"/>
                <a:gd name="T66" fmla="*/ 258342 w 351"/>
                <a:gd name="T67" fmla="*/ 87256 h 196"/>
                <a:gd name="T68" fmla="*/ 303552 w 351"/>
                <a:gd name="T69" fmla="*/ 88333 h 196"/>
                <a:gd name="T70" fmla="*/ 311087 w 351"/>
                <a:gd name="T71" fmla="*/ 98028 h 196"/>
                <a:gd name="T72" fmla="*/ 258342 w 351"/>
                <a:gd name="T73" fmla="*/ 77561 h 196"/>
                <a:gd name="T74" fmla="*/ 229278 w 351"/>
                <a:gd name="T75" fmla="*/ 10772 h 196"/>
                <a:gd name="T76" fmla="*/ 242196 w 351"/>
                <a:gd name="T77" fmla="*/ 89410 h 196"/>
                <a:gd name="T78" fmla="*/ 218514 w 351"/>
                <a:gd name="T79" fmla="*/ 87256 h 196"/>
                <a:gd name="T80" fmla="*/ 175457 w 351"/>
                <a:gd name="T81" fmla="*/ 12927 h 196"/>
                <a:gd name="T82" fmla="*/ 152852 w 351"/>
                <a:gd name="T83" fmla="*/ 78638 h 196"/>
                <a:gd name="T84" fmla="*/ 195909 w 351"/>
                <a:gd name="T85" fmla="*/ 77561 h 196"/>
                <a:gd name="T86" fmla="*/ 99031 w 351"/>
                <a:gd name="T87" fmla="*/ 158353 h 196"/>
                <a:gd name="T88" fmla="*/ 156082 w 351"/>
                <a:gd name="T89" fmla="*/ 156198 h 196"/>
                <a:gd name="T90" fmla="*/ 164693 w 351"/>
                <a:gd name="T91" fmla="*/ 197133 h 196"/>
                <a:gd name="T92" fmla="*/ 88267 w 351"/>
                <a:gd name="T93" fmla="*/ 192824 h 196"/>
                <a:gd name="T94" fmla="*/ 189451 w 351"/>
                <a:gd name="T95" fmla="*/ 156198 h 196"/>
                <a:gd name="T96" fmla="*/ 167922 w 351"/>
                <a:gd name="T97" fmla="*/ 157276 h 196"/>
                <a:gd name="T98" fmla="*/ 258342 w 351"/>
                <a:gd name="T99" fmla="*/ 144349 h 196"/>
                <a:gd name="T100" fmla="*/ 278794 w 351"/>
                <a:gd name="T101" fmla="*/ 186361 h 196"/>
                <a:gd name="T102" fmla="*/ 258342 w 351"/>
                <a:gd name="T103" fmla="*/ 144349 h 196"/>
                <a:gd name="T104" fmla="*/ 343379 w 351"/>
                <a:gd name="T105" fmla="*/ 143272 h 196"/>
                <a:gd name="T106" fmla="*/ 301399 w 351"/>
                <a:gd name="T107" fmla="*/ 144349 h 196"/>
                <a:gd name="T108" fmla="*/ 90420 w 351"/>
                <a:gd name="T109" fmla="*/ 150812 h 196"/>
                <a:gd name="T110" fmla="*/ 12917 w 351"/>
                <a:gd name="T111" fmla="*/ 120650 h 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196">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88" name="Group 87">
            <a:extLst>
              <a:ext uri="{FF2B5EF4-FFF2-40B4-BE49-F238E27FC236}">
                <a16:creationId xmlns:a16="http://schemas.microsoft.com/office/drawing/2014/main" id="{524D7B9F-85E4-42D1-82C8-9B4DD744968F}"/>
              </a:ext>
            </a:extLst>
          </p:cNvPr>
          <p:cNvGrpSpPr>
            <a:grpSpLocks/>
          </p:cNvGrpSpPr>
          <p:nvPr/>
        </p:nvGrpSpPr>
        <p:grpSpPr bwMode="auto">
          <a:xfrm>
            <a:off x="8810625" y="5210175"/>
            <a:ext cx="554038" cy="552450"/>
            <a:chOff x="8839255" y="5064527"/>
            <a:chExt cx="555387" cy="550931"/>
          </a:xfrm>
        </p:grpSpPr>
        <p:sp>
          <p:nvSpPr>
            <p:cNvPr id="89" name="Rounded Rectangle 37">
              <a:extLst>
                <a:ext uri="{FF2B5EF4-FFF2-40B4-BE49-F238E27FC236}">
                  <a16:creationId xmlns:a16="http://schemas.microsoft.com/office/drawing/2014/main" id="{6EDAD467-4355-4186-9E9C-899C07D8F9BC}"/>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66576" name="Freeform 69">
              <a:extLst>
                <a:ext uri="{FF2B5EF4-FFF2-40B4-BE49-F238E27FC236}">
                  <a16:creationId xmlns:a16="http://schemas.microsoft.com/office/drawing/2014/main" id="{4EC12CB8-DF75-4B78-A5D1-B3B32F995D32}"/>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91" name="TextBox 90">
            <a:extLst>
              <a:ext uri="{FF2B5EF4-FFF2-40B4-BE49-F238E27FC236}">
                <a16:creationId xmlns:a16="http://schemas.microsoft.com/office/drawing/2014/main" id="{C3F37642-F666-463A-9C2E-38BE569747B6}"/>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92" name="Straight Connector 91">
            <a:extLst>
              <a:ext uri="{FF2B5EF4-FFF2-40B4-BE49-F238E27FC236}">
                <a16:creationId xmlns:a16="http://schemas.microsoft.com/office/drawing/2014/main" id="{B7C18254-2E22-4225-9A9A-D553957C778D}"/>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9ED6F2A5-102D-4BB8-9771-A2763D2F1D1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up)">
                                      <p:cBhvr>
                                        <p:cTn id="7" dur="500"/>
                                        <p:tgtEl>
                                          <p:spTgt spid="91"/>
                                        </p:tgtEl>
                                      </p:cBhvr>
                                    </p:animEffect>
                                  </p:childTnLst>
                                </p:cTn>
                              </p:par>
                              <p:par>
                                <p:cTn id="8" presetID="16" presetClass="entr" presetSubtype="37"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barn(outVertical)">
                                      <p:cBhvr>
                                        <p:cTn id="10" dur="500"/>
                                        <p:tgtEl>
                                          <p:spTgt spid="9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fade">
                                      <p:cBhvr>
                                        <p:cTn id="13" dur="1000"/>
                                        <p:tgtEl>
                                          <p:spTgt spid="93"/>
                                        </p:tgtEl>
                                      </p:cBhvr>
                                    </p:animEffect>
                                    <p:anim calcmode="lin" valueType="num">
                                      <p:cBhvr>
                                        <p:cTn id="14" dur="1000" fill="hold"/>
                                        <p:tgtEl>
                                          <p:spTgt spid="93"/>
                                        </p:tgtEl>
                                        <p:attrNameLst>
                                          <p:attrName>ppt_x</p:attrName>
                                        </p:attrNameLst>
                                      </p:cBhvr>
                                      <p:tavLst>
                                        <p:tav tm="0">
                                          <p:val>
                                            <p:strVal val="#ppt_x"/>
                                          </p:val>
                                        </p:tav>
                                        <p:tav tm="100000">
                                          <p:val>
                                            <p:strVal val="#ppt_x"/>
                                          </p:val>
                                        </p:tav>
                                      </p:tavLst>
                                    </p:anim>
                                    <p:anim calcmode="lin" valueType="num">
                                      <p:cBhvr>
                                        <p:cTn id="15" dur="900" decel="100000" fill="hold"/>
                                        <p:tgtEl>
                                          <p:spTgt spid="9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9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par>
                          <p:cTn id="23" fill="hold" nodeType="afterGroup">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wipe(up)">
                                      <p:cBhvr>
                                        <p:cTn id="26" dur="500"/>
                                        <p:tgtEl>
                                          <p:spTgt spid="66"/>
                                        </p:tgtEl>
                                      </p:cBhvr>
                                    </p:animEffect>
                                  </p:childTnLst>
                                </p:cTn>
                              </p:par>
                            </p:childTnLst>
                          </p:cTn>
                        </p:par>
                        <p:par>
                          <p:cTn id="27" fill="hold" nodeType="afterGroup">
                            <p:stCondLst>
                              <p:cond delay="2000"/>
                            </p:stCondLst>
                            <p:childTnLst>
                              <p:par>
                                <p:cTn id="28" presetID="53" presetClass="entr" presetSubtype="16" fill="hold" nodeType="afterEffect">
                                  <p:stCondLst>
                                    <p:cond delay="0"/>
                                  </p:stCondLst>
                                  <p:childTnLst>
                                    <p:set>
                                      <p:cBhvr>
                                        <p:cTn id="29" dur="1" fill="hold">
                                          <p:stCondLst>
                                            <p:cond delay="0"/>
                                          </p:stCondLst>
                                        </p:cTn>
                                        <p:tgtEl>
                                          <p:spTgt spid="79"/>
                                        </p:tgtEl>
                                        <p:attrNameLst>
                                          <p:attrName>style.visibility</p:attrName>
                                        </p:attrNameLst>
                                      </p:cBhvr>
                                      <p:to>
                                        <p:strVal val="visible"/>
                                      </p:to>
                                    </p:set>
                                    <p:anim calcmode="lin" valueType="num">
                                      <p:cBhvr>
                                        <p:cTn id="30" dur="500" fill="hold"/>
                                        <p:tgtEl>
                                          <p:spTgt spid="79"/>
                                        </p:tgtEl>
                                        <p:attrNameLst>
                                          <p:attrName>ppt_w</p:attrName>
                                        </p:attrNameLst>
                                      </p:cBhvr>
                                      <p:tavLst>
                                        <p:tav tm="0">
                                          <p:val>
                                            <p:fltVal val="0"/>
                                          </p:val>
                                        </p:tav>
                                        <p:tav tm="100000">
                                          <p:val>
                                            <p:strVal val="#ppt_w"/>
                                          </p:val>
                                        </p:tav>
                                      </p:tavLst>
                                    </p:anim>
                                    <p:anim calcmode="lin" valueType="num">
                                      <p:cBhvr>
                                        <p:cTn id="31" dur="500" fill="hold"/>
                                        <p:tgtEl>
                                          <p:spTgt spid="79"/>
                                        </p:tgtEl>
                                        <p:attrNameLst>
                                          <p:attrName>ppt_h</p:attrName>
                                        </p:attrNameLst>
                                      </p:cBhvr>
                                      <p:tavLst>
                                        <p:tav tm="0">
                                          <p:val>
                                            <p:fltVal val="0"/>
                                          </p:val>
                                        </p:tav>
                                        <p:tav tm="100000">
                                          <p:val>
                                            <p:strVal val="#ppt_h"/>
                                          </p:val>
                                        </p:tav>
                                      </p:tavLst>
                                    </p:anim>
                                    <p:animEffect transition="in" filter="fade">
                                      <p:cBhvr>
                                        <p:cTn id="32" dur="500"/>
                                        <p:tgtEl>
                                          <p:spTgt spid="79"/>
                                        </p:tgtEl>
                                      </p:cBhvr>
                                    </p:animEffect>
                                  </p:childTnLst>
                                </p:cTn>
                              </p:par>
                              <p:par>
                                <p:cTn id="33" presetID="10" presetClass="entr" presetSubtype="0" fill="hold" nodeType="withEffect">
                                  <p:stCondLst>
                                    <p:cond delay="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500"/>
                                        <p:tgtEl>
                                          <p:spTgt spid="67"/>
                                        </p:tgtEl>
                                      </p:cBhvr>
                                    </p:animEffect>
                                  </p:childTnLst>
                                </p:cTn>
                              </p:par>
                            </p:childTnLst>
                          </p:cTn>
                        </p:par>
                        <p:par>
                          <p:cTn id="36" fill="hold" nodeType="afterGroup">
                            <p:stCondLst>
                              <p:cond delay="2500"/>
                            </p:stCondLst>
                            <p:childTnLst>
                              <p:par>
                                <p:cTn id="37" presetID="53" presetClass="entr" presetSubtype="16" fill="hold" nodeType="afterEffect">
                                  <p:stCondLst>
                                    <p:cond delay="0"/>
                                  </p:stCondLst>
                                  <p:childTnLst>
                                    <p:set>
                                      <p:cBhvr>
                                        <p:cTn id="38" dur="1" fill="hold">
                                          <p:stCondLst>
                                            <p:cond delay="0"/>
                                          </p:stCondLst>
                                        </p:cTn>
                                        <p:tgtEl>
                                          <p:spTgt spid="82"/>
                                        </p:tgtEl>
                                        <p:attrNameLst>
                                          <p:attrName>style.visibility</p:attrName>
                                        </p:attrNameLst>
                                      </p:cBhvr>
                                      <p:to>
                                        <p:strVal val="visible"/>
                                      </p:to>
                                    </p:set>
                                    <p:anim calcmode="lin" valueType="num">
                                      <p:cBhvr>
                                        <p:cTn id="39" dur="500" fill="hold"/>
                                        <p:tgtEl>
                                          <p:spTgt spid="82"/>
                                        </p:tgtEl>
                                        <p:attrNameLst>
                                          <p:attrName>ppt_w</p:attrName>
                                        </p:attrNameLst>
                                      </p:cBhvr>
                                      <p:tavLst>
                                        <p:tav tm="0">
                                          <p:val>
                                            <p:fltVal val="0"/>
                                          </p:val>
                                        </p:tav>
                                        <p:tav tm="100000">
                                          <p:val>
                                            <p:strVal val="#ppt_w"/>
                                          </p:val>
                                        </p:tav>
                                      </p:tavLst>
                                    </p:anim>
                                    <p:anim calcmode="lin" valueType="num">
                                      <p:cBhvr>
                                        <p:cTn id="40" dur="500" fill="hold"/>
                                        <p:tgtEl>
                                          <p:spTgt spid="82"/>
                                        </p:tgtEl>
                                        <p:attrNameLst>
                                          <p:attrName>ppt_h</p:attrName>
                                        </p:attrNameLst>
                                      </p:cBhvr>
                                      <p:tavLst>
                                        <p:tav tm="0">
                                          <p:val>
                                            <p:fltVal val="0"/>
                                          </p:val>
                                        </p:tav>
                                        <p:tav tm="100000">
                                          <p:val>
                                            <p:strVal val="#ppt_h"/>
                                          </p:val>
                                        </p:tav>
                                      </p:tavLst>
                                    </p:anim>
                                    <p:animEffect transition="in" filter="fade">
                                      <p:cBhvr>
                                        <p:cTn id="41" dur="500"/>
                                        <p:tgtEl>
                                          <p:spTgt spid="82"/>
                                        </p:tgtEl>
                                      </p:cBhvr>
                                    </p:animEffect>
                                  </p:childTnLst>
                                </p:cTn>
                              </p:par>
                              <p:par>
                                <p:cTn id="42" presetID="10" presetClass="entr" presetSubtype="0" fill="hold" nodeType="withEffect">
                                  <p:stCondLst>
                                    <p:cond delay="0"/>
                                  </p:stCondLst>
                                  <p:childTnLst>
                                    <p:set>
                                      <p:cBhvr>
                                        <p:cTn id="43" dur="1" fill="hold">
                                          <p:stCondLst>
                                            <p:cond delay="0"/>
                                          </p:stCondLst>
                                        </p:cTn>
                                        <p:tgtEl>
                                          <p:spTgt spid="70"/>
                                        </p:tgtEl>
                                        <p:attrNameLst>
                                          <p:attrName>style.visibility</p:attrName>
                                        </p:attrNameLst>
                                      </p:cBhvr>
                                      <p:to>
                                        <p:strVal val="visible"/>
                                      </p:to>
                                    </p:set>
                                    <p:animEffect transition="in" filter="fade">
                                      <p:cBhvr>
                                        <p:cTn id="44" dur="500"/>
                                        <p:tgtEl>
                                          <p:spTgt spid="70"/>
                                        </p:tgtEl>
                                      </p:cBhvr>
                                    </p:animEffect>
                                  </p:childTnLst>
                                </p:cTn>
                              </p:par>
                            </p:childTnLst>
                          </p:cTn>
                        </p:par>
                        <p:par>
                          <p:cTn id="45" fill="hold" nodeType="afterGroup">
                            <p:stCondLst>
                              <p:cond delay="3000"/>
                            </p:stCondLst>
                            <p:childTnLst>
                              <p:par>
                                <p:cTn id="46" presetID="53" presetClass="entr" presetSubtype="16" fill="hold" nodeType="afterEffect">
                                  <p:stCondLst>
                                    <p:cond delay="0"/>
                                  </p:stCondLst>
                                  <p:childTnLst>
                                    <p:set>
                                      <p:cBhvr>
                                        <p:cTn id="47" dur="1" fill="hold">
                                          <p:stCondLst>
                                            <p:cond delay="0"/>
                                          </p:stCondLst>
                                        </p:cTn>
                                        <p:tgtEl>
                                          <p:spTgt spid="85"/>
                                        </p:tgtEl>
                                        <p:attrNameLst>
                                          <p:attrName>style.visibility</p:attrName>
                                        </p:attrNameLst>
                                      </p:cBhvr>
                                      <p:to>
                                        <p:strVal val="visible"/>
                                      </p:to>
                                    </p:set>
                                    <p:anim calcmode="lin" valueType="num">
                                      <p:cBhvr>
                                        <p:cTn id="48" dur="500" fill="hold"/>
                                        <p:tgtEl>
                                          <p:spTgt spid="85"/>
                                        </p:tgtEl>
                                        <p:attrNameLst>
                                          <p:attrName>ppt_w</p:attrName>
                                        </p:attrNameLst>
                                      </p:cBhvr>
                                      <p:tavLst>
                                        <p:tav tm="0">
                                          <p:val>
                                            <p:fltVal val="0"/>
                                          </p:val>
                                        </p:tav>
                                        <p:tav tm="100000">
                                          <p:val>
                                            <p:strVal val="#ppt_w"/>
                                          </p:val>
                                        </p:tav>
                                      </p:tavLst>
                                    </p:anim>
                                    <p:anim calcmode="lin" valueType="num">
                                      <p:cBhvr>
                                        <p:cTn id="49" dur="500" fill="hold"/>
                                        <p:tgtEl>
                                          <p:spTgt spid="85"/>
                                        </p:tgtEl>
                                        <p:attrNameLst>
                                          <p:attrName>ppt_h</p:attrName>
                                        </p:attrNameLst>
                                      </p:cBhvr>
                                      <p:tavLst>
                                        <p:tav tm="0">
                                          <p:val>
                                            <p:fltVal val="0"/>
                                          </p:val>
                                        </p:tav>
                                        <p:tav tm="100000">
                                          <p:val>
                                            <p:strVal val="#ppt_h"/>
                                          </p:val>
                                        </p:tav>
                                      </p:tavLst>
                                    </p:anim>
                                    <p:animEffect transition="in" filter="fade">
                                      <p:cBhvr>
                                        <p:cTn id="50" dur="500"/>
                                        <p:tgtEl>
                                          <p:spTgt spid="85"/>
                                        </p:tgtEl>
                                      </p:cBhvr>
                                    </p:animEffect>
                                  </p:childTnLst>
                                </p:cTn>
                              </p:par>
                              <p:par>
                                <p:cTn id="51" presetID="10" presetClass="entr" presetSubtype="0" fill="hold" nodeType="withEffect">
                                  <p:stCondLst>
                                    <p:cond delay="0"/>
                                  </p:stCondLst>
                                  <p:childTnLst>
                                    <p:set>
                                      <p:cBhvr>
                                        <p:cTn id="52" dur="1" fill="hold">
                                          <p:stCondLst>
                                            <p:cond delay="0"/>
                                          </p:stCondLst>
                                        </p:cTn>
                                        <p:tgtEl>
                                          <p:spTgt spid="73"/>
                                        </p:tgtEl>
                                        <p:attrNameLst>
                                          <p:attrName>style.visibility</p:attrName>
                                        </p:attrNameLst>
                                      </p:cBhvr>
                                      <p:to>
                                        <p:strVal val="visible"/>
                                      </p:to>
                                    </p:set>
                                    <p:animEffect transition="in" filter="fade">
                                      <p:cBhvr>
                                        <p:cTn id="53" dur="500"/>
                                        <p:tgtEl>
                                          <p:spTgt spid="73"/>
                                        </p:tgtEl>
                                      </p:cBhvr>
                                    </p:animEffect>
                                  </p:childTnLst>
                                </p:cTn>
                              </p:par>
                            </p:childTnLst>
                          </p:cTn>
                        </p:par>
                        <p:par>
                          <p:cTn id="54" fill="hold" nodeType="afterGroup">
                            <p:stCondLst>
                              <p:cond delay="3500"/>
                            </p:stCondLst>
                            <p:childTnLst>
                              <p:par>
                                <p:cTn id="55" presetID="53" presetClass="entr" presetSubtype="16" fill="hold" nodeType="afterEffect">
                                  <p:stCondLst>
                                    <p:cond delay="0"/>
                                  </p:stCondLst>
                                  <p:childTnLst>
                                    <p:set>
                                      <p:cBhvr>
                                        <p:cTn id="56" dur="1" fill="hold">
                                          <p:stCondLst>
                                            <p:cond delay="0"/>
                                          </p:stCondLst>
                                        </p:cTn>
                                        <p:tgtEl>
                                          <p:spTgt spid="88"/>
                                        </p:tgtEl>
                                        <p:attrNameLst>
                                          <p:attrName>style.visibility</p:attrName>
                                        </p:attrNameLst>
                                      </p:cBhvr>
                                      <p:to>
                                        <p:strVal val="visible"/>
                                      </p:to>
                                    </p:set>
                                    <p:anim calcmode="lin" valueType="num">
                                      <p:cBhvr>
                                        <p:cTn id="57" dur="500" fill="hold"/>
                                        <p:tgtEl>
                                          <p:spTgt spid="88"/>
                                        </p:tgtEl>
                                        <p:attrNameLst>
                                          <p:attrName>ppt_w</p:attrName>
                                        </p:attrNameLst>
                                      </p:cBhvr>
                                      <p:tavLst>
                                        <p:tav tm="0">
                                          <p:val>
                                            <p:fltVal val="0"/>
                                          </p:val>
                                        </p:tav>
                                        <p:tav tm="100000">
                                          <p:val>
                                            <p:strVal val="#ppt_w"/>
                                          </p:val>
                                        </p:tav>
                                      </p:tavLst>
                                    </p:anim>
                                    <p:anim calcmode="lin" valueType="num">
                                      <p:cBhvr>
                                        <p:cTn id="58" dur="500" fill="hold"/>
                                        <p:tgtEl>
                                          <p:spTgt spid="88"/>
                                        </p:tgtEl>
                                        <p:attrNameLst>
                                          <p:attrName>ppt_h</p:attrName>
                                        </p:attrNameLst>
                                      </p:cBhvr>
                                      <p:tavLst>
                                        <p:tav tm="0">
                                          <p:val>
                                            <p:fltVal val="0"/>
                                          </p:val>
                                        </p:tav>
                                        <p:tav tm="100000">
                                          <p:val>
                                            <p:strVal val="#ppt_h"/>
                                          </p:val>
                                        </p:tav>
                                      </p:tavLst>
                                    </p:anim>
                                    <p:animEffect transition="in" filter="fade">
                                      <p:cBhvr>
                                        <p:cTn id="59" dur="500"/>
                                        <p:tgtEl>
                                          <p:spTgt spid="88"/>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500"/>
                                        <p:tgtEl>
                                          <p:spTgt spid="76"/>
                                        </p:tgtEl>
                                      </p:cBhvr>
                                    </p:animEffect>
                                  </p:childTnLst>
                                </p:cTn>
                              </p:par>
                            </p:childTnLst>
                          </p:cTn>
                        </p:par>
                        <p:par>
                          <p:cTn id="63" fill="hold" nodeType="afterGroup">
                            <p:stCondLst>
                              <p:cond delay="4000"/>
                            </p:stCondLst>
                            <p:childTnLst>
                              <p:par>
                                <p:cTn id="64" presetID="2" presetClass="exit" presetSubtype="1" fill="hold" grpId="1" nodeType="afterEffect">
                                  <p:stCondLst>
                                    <p:cond delay="0"/>
                                  </p:stCondLst>
                                  <p:childTnLst>
                                    <p:anim calcmode="lin" valueType="num">
                                      <p:cBhvr additive="base">
                                        <p:cTn id="65" dur="500"/>
                                        <p:tgtEl>
                                          <p:spTgt spid="91"/>
                                        </p:tgtEl>
                                        <p:attrNameLst>
                                          <p:attrName>ppt_x</p:attrName>
                                        </p:attrNameLst>
                                      </p:cBhvr>
                                      <p:tavLst>
                                        <p:tav tm="0">
                                          <p:val>
                                            <p:strVal val="ppt_x"/>
                                          </p:val>
                                        </p:tav>
                                        <p:tav tm="100000">
                                          <p:val>
                                            <p:strVal val="ppt_x"/>
                                          </p:val>
                                        </p:tav>
                                      </p:tavLst>
                                    </p:anim>
                                    <p:anim calcmode="lin" valueType="num">
                                      <p:cBhvr additive="base">
                                        <p:cTn id="66" dur="500"/>
                                        <p:tgtEl>
                                          <p:spTgt spid="91"/>
                                        </p:tgtEl>
                                        <p:attrNameLst>
                                          <p:attrName>ppt_y</p:attrName>
                                        </p:attrNameLst>
                                      </p:cBhvr>
                                      <p:tavLst>
                                        <p:tav tm="0">
                                          <p:val>
                                            <p:strVal val="ppt_y"/>
                                          </p:val>
                                        </p:tav>
                                        <p:tav tm="100000">
                                          <p:val>
                                            <p:strVal val="0-ppt_h/2"/>
                                          </p:val>
                                        </p:tav>
                                      </p:tavLst>
                                    </p:anim>
                                    <p:set>
                                      <p:cBhvr>
                                        <p:cTn id="67" dur="1" fill="hold">
                                          <p:stCondLst>
                                            <p:cond delay="499"/>
                                          </p:stCondLst>
                                        </p:cTn>
                                        <p:tgtEl>
                                          <p:spTgt spid="91"/>
                                        </p:tgtEl>
                                        <p:attrNameLst>
                                          <p:attrName>style.visibility</p:attrName>
                                        </p:attrNameLst>
                                      </p:cBhvr>
                                      <p:to>
                                        <p:strVal val="hidden"/>
                                      </p:to>
                                    </p:set>
                                  </p:childTnLst>
                                </p:cTn>
                              </p:par>
                              <p:par>
                                <p:cTn id="68" presetID="2" presetClass="exit" presetSubtype="1" fill="hold" nodeType="withEffect">
                                  <p:stCondLst>
                                    <p:cond delay="0"/>
                                  </p:stCondLst>
                                  <p:childTnLst>
                                    <p:anim calcmode="lin" valueType="num">
                                      <p:cBhvr additive="base">
                                        <p:cTn id="69" dur="500"/>
                                        <p:tgtEl>
                                          <p:spTgt spid="92"/>
                                        </p:tgtEl>
                                        <p:attrNameLst>
                                          <p:attrName>ppt_x</p:attrName>
                                        </p:attrNameLst>
                                      </p:cBhvr>
                                      <p:tavLst>
                                        <p:tav tm="0">
                                          <p:val>
                                            <p:strVal val="ppt_x"/>
                                          </p:val>
                                        </p:tav>
                                        <p:tav tm="100000">
                                          <p:val>
                                            <p:strVal val="ppt_x"/>
                                          </p:val>
                                        </p:tav>
                                      </p:tavLst>
                                    </p:anim>
                                    <p:anim calcmode="lin" valueType="num">
                                      <p:cBhvr additive="base">
                                        <p:cTn id="70" dur="500"/>
                                        <p:tgtEl>
                                          <p:spTgt spid="92"/>
                                        </p:tgtEl>
                                        <p:attrNameLst>
                                          <p:attrName>ppt_y</p:attrName>
                                        </p:attrNameLst>
                                      </p:cBhvr>
                                      <p:tavLst>
                                        <p:tav tm="0">
                                          <p:val>
                                            <p:strVal val="ppt_y"/>
                                          </p:val>
                                        </p:tav>
                                        <p:tav tm="100000">
                                          <p:val>
                                            <p:strVal val="0-ppt_h/2"/>
                                          </p:val>
                                        </p:tav>
                                      </p:tavLst>
                                    </p:anim>
                                    <p:set>
                                      <p:cBhvr>
                                        <p:cTn id="71" dur="1" fill="hold">
                                          <p:stCondLst>
                                            <p:cond delay="499"/>
                                          </p:stCondLst>
                                        </p:cTn>
                                        <p:tgtEl>
                                          <p:spTgt spid="92"/>
                                        </p:tgtEl>
                                        <p:attrNameLst>
                                          <p:attrName>style.visibility</p:attrName>
                                        </p:attrNameLst>
                                      </p:cBhvr>
                                      <p:to>
                                        <p:strVal val="hidden"/>
                                      </p:to>
                                    </p:set>
                                  </p:childTnLst>
                                </p:cTn>
                              </p:par>
                              <p:par>
                                <p:cTn id="72" presetID="2" presetClass="exit" presetSubtype="1" fill="hold" grpId="1" nodeType="withEffect">
                                  <p:stCondLst>
                                    <p:cond delay="0"/>
                                  </p:stCondLst>
                                  <p:childTnLst>
                                    <p:anim calcmode="lin" valueType="num">
                                      <p:cBhvr additive="base">
                                        <p:cTn id="73" dur="500"/>
                                        <p:tgtEl>
                                          <p:spTgt spid="93"/>
                                        </p:tgtEl>
                                        <p:attrNameLst>
                                          <p:attrName>ppt_x</p:attrName>
                                        </p:attrNameLst>
                                      </p:cBhvr>
                                      <p:tavLst>
                                        <p:tav tm="0">
                                          <p:val>
                                            <p:strVal val="ppt_x"/>
                                          </p:val>
                                        </p:tav>
                                        <p:tav tm="100000">
                                          <p:val>
                                            <p:strVal val="ppt_x"/>
                                          </p:val>
                                        </p:tav>
                                      </p:tavLst>
                                    </p:anim>
                                    <p:anim calcmode="lin" valueType="num">
                                      <p:cBhvr additive="base">
                                        <p:cTn id="74" dur="500"/>
                                        <p:tgtEl>
                                          <p:spTgt spid="93"/>
                                        </p:tgtEl>
                                        <p:attrNameLst>
                                          <p:attrName>ppt_y</p:attrName>
                                        </p:attrNameLst>
                                      </p:cBhvr>
                                      <p:tavLst>
                                        <p:tav tm="0">
                                          <p:val>
                                            <p:strVal val="ppt_y"/>
                                          </p:val>
                                        </p:tav>
                                        <p:tav tm="100000">
                                          <p:val>
                                            <p:strVal val="0-ppt_h/2"/>
                                          </p:val>
                                        </p:tav>
                                      </p:tavLst>
                                    </p:anim>
                                    <p:set>
                                      <p:cBhvr>
                                        <p:cTn id="75" dur="1" fill="hold">
                                          <p:stCondLst>
                                            <p:cond delay="499"/>
                                          </p:stCondLst>
                                        </p:cTn>
                                        <p:tgtEl>
                                          <p:spTgt spid="93"/>
                                        </p:tgtEl>
                                        <p:attrNameLst>
                                          <p:attrName>style.visibility</p:attrName>
                                        </p:attrNameLst>
                                      </p:cBhvr>
                                      <p:to>
                                        <p:strVal val="hidden"/>
                                      </p:to>
                                    </p:set>
                                  </p:childTnLst>
                                </p:cTn>
                              </p:par>
                              <p:par>
                                <p:cTn id="76" presetID="2" presetClass="exit" presetSubtype="1" fill="hold" nodeType="withEffect">
                                  <p:stCondLst>
                                    <p:cond delay="0"/>
                                  </p:stCondLst>
                                  <p:childTnLst>
                                    <p:anim calcmode="lin" valueType="num">
                                      <p:cBhvr additive="base">
                                        <p:cTn id="77" dur="500"/>
                                        <p:tgtEl>
                                          <p:spTgt spid="2"/>
                                        </p:tgtEl>
                                        <p:attrNameLst>
                                          <p:attrName>ppt_x</p:attrName>
                                        </p:attrNameLst>
                                      </p:cBhvr>
                                      <p:tavLst>
                                        <p:tav tm="0">
                                          <p:val>
                                            <p:strVal val="ppt_x"/>
                                          </p:val>
                                        </p:tav>
                                        <p:tav tm="100000">
                                          <p:val>
                                            <p:strVal val="ppt_x"/>
                                          </p:val>
                                        </p:tav>
                                      </p:tavLst>
                                    </p:anim>
                                    <p:anim calcmode="lin" valueType="num">
                                      <p:cBhvr additive="base">
                                        <p:cTn id="78" dur="500"/>
                                        <p:tgtEl>
                                          <p:spTgt spid="2"/>
                                        </p:tgtEl>
                                        <p:attrNameLst>
                                          <p:attrName>ppt_y</p:attrName>
                                        </p:attrNameLst>
                                      </p:cBhvr>
                                      <p:tavLst>
                                        <p:tav tm="0">
                                          <p:val>
                                            <p:strVal val="ppt_y"/>
                                          </p:val>
                                        </p:tav>
                                        <p:tav tm="100000">
                                          <p:val>
                                            <p:strVal val="0-ppt_h/2"/>
                                          </p:val>
                                        </p:tav>
                                      </p:tavLst>
                                    </p:anim>
                                    <p:set>
                                      <p:cBhvr>
                                        <p:cTn id="79" dur="1" fill="hold">
                                          <p:stCondLst>
                                            <p:cond delay="499"/>
                                          </p:stCondLst>
                                        </p:cTn>
                                        <p:tgtEl>
                                          <p:spTgt spid="2"/>
                                        </p:tgtEl>
                                        <p:attrNameLst>
                                          <p:attrName>style.visibility</p:attrName>
                                        </p:attrNameLst>
                                      </p:cBhvr>
                                      <p:to>
                                        <p:strVal val="hidden"/>
                                      </p:to>
                                    </p:set>
                                  </p:childTnLst>
                                </p:cTn>
                              </p:par>
                              <p:par>
                                <p:cTn id="80" presetID="2" presetClass="exit" presetSubtype="1" fill="hold" grpId="1" nodeType="withEffect">
                                  <p:stCondLst>
                                    <p:cond delay="0"/>
                                  </p:stCondLst>
                                  <p:childTnLst>
                                    <p:anim calcmode="lin" valueType="num">
                                      <p:cBhvr additive="base">
                                        <p:cTn id="81" dur="500"/>
                                        <p:tgtEl>
                                          <p:spTgt spid="66"/>
                                        </p:tgtEl>
                                        <p:attrNameLst>
                                          <p:attrName>ppt_x</p:attrName>
                                        </p:attrNameLst>
                                      </p:cBhvr>
                                      <p:tavLst>
                                        <p:tav tm="0">
                                          <p:val>
                                            <p:strVal val="ppt_x"/>
                                          </p:val>
                                        </p:tav>
                                        <p:tav tm="100000">
                                          <p:val>
                                            <p:strVal val="ppt_x"/>
                                          </p:val>
                                        </p:tav>
                                      </p:tavLst>
                                    </p:anim>
                                    <p:anim calcmode="lin" valueType="num">
                                      <p:cBhvr additive="base">
                                        <p:cTn id="82" dur="500"/>
                                        <p:tgtEl>
                                          <p:spTgt spid="66"/>
                                        </p:tgtEl>
                                        <p:attrNameLst>
                                          <p:attrName>ppt_y</p:attrName>
                                        </p:attrNameLst>
                                      </p:cBhvr>
                                      <p:tavLst>
                                        <p:tav tm="0">
                                          <p:val>
                                            <p:strVal val="ppt_y"/>
                                          </p:val>
                                        </p:tav>
                                        <p:tav tm="100000">
                                          <p:val>
                                            <p:strVal val="0-ppt_h/2"/>
                                          </p:val>
                                        </p:tav>
                                      </p:tavLst>
                                    </p:anim>
                                    <p:set>
                                      <p:cBhvr>
                                        <p:cTn id="83" dur="1" fill="hold">
                                          <p:stCondLst>
                                            <p:cond delay="499"/>
                                          </p:stCondLst>
                                        </p:cTn>
                                        <p:tgtEl>
                                          <p:spTgt spid="66"/>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79"/>
                                        </p:tgtEl>
                                        <p:attrNameLst>
                                          <p:attrName>ppt_x</p:attrName>
                                        </p:attrNameLst>
                                      </p:cBhvr>
                                      <p:tavLst>
                                        <p:tav tm="0">
                                          <p:val>
                                            <p:strVal val="ppt_x"/>
                                          </p:val>
                                        </p:tav>
                                        <p:tav tm="100000">
                                          <p:val>
                                            <p:strVal val="ppt_x"/>
                                          </p:val>
                                        </p:tav>
                                      </p:tavLst>
                                    </p:anim>
                                    <p:anim calcmode="lin" valueType="num">
                                      <p:cBhvr additive="base">
                                        <p:cTn id="86" dur="500"/>
                                        <p:tgtEl>
                                          <p:spTgt spid="79"/>
                                        </p:tgtEl>
                                        <p:attrNameLst>
                                          <p:attrName>ppt_y</p:attrName>
                                        </p:attrNameLst>
                                      </p:cBhvr>
                                      <p:tavLst>
                                        <p:tav tm="0">
                                          <p:val>
                                            <p:strVal val="ppt_y"/>
                                          </p:val>
                                        </p:tav>
                                        <p:tav tm="100000">
                                          <p:val>
                                            <p:strVal val="0-ppt_h/2"/>
                                          </p:val>
                                        </p:tav>
                                      </p:tavLst>
                                    </p:anim>
                                    <p:set>
                                      <p:cBhvr>
                                        <p:cTn id="87" dur="1" fill="hold">
                                          <p:stCondLst>
                                            <p:cond delay="499"/>
                                          </p:stCondLst>
                                        </p:cTn>
                                        <p:tgtEl>
                                          <p:spTgt spid="79"/>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67"/>
                                        </p:tgtEl>
                                        <p:attrNameLst>
                                          <p:attrName>ppt_x</p:attrName>
                                        </p:attrNameLst>
                                      </p:cBhvr>
                                      <p:tavLst>
                                        <p:tav tm="0">
                                          <p:val>
                                            <p:strVal val="ppt_x"/>
                                          </p:val>
                                        </p:tav>
                                        <p:tav tm="100000">
                                          <p:val>
                                            <p:strVal val="ppt_x"/>
                                          </p:val>
                                        </p:tav>
                                      </p:tavLst>
                                    </p:anim>
                                    <p:anim calcmode="lin" valueType="num">
                                      <p:cBhvr additive="base">
                                        <p:cTn id="90" dur="500"/>
                                        <p:tgtEl>
                                          <p:spTgt spid="67"/>
                                        </p:tgtEl>
                                        <p:attrNameLst>
                                          <p:attrName>ppt_y</p:attrName>
                                        </p:attrNameLst>
                                      </p:cBhvr>
                                      <p:tavLst>
                                        <p:tav tm="0">
                                          <p:val>
                                            <p:strVal val="ppt_y"/>
                                          </p:val>
                                        </p:tav>
                                        <p:tav tm="100000">
                                          <p:val>
                                            <p:strVal val="0-ppt_h/2"/>
                                          </p:val>
                                        </p:tav>
                                      </p:tavLst>
                                    </p:anim>
                                    <p:set>
                                      <p:cBhvr>
                                        <p:cTn id="91" dur="1" fill="hold">
                                          <p:stCondLst>
                                            <p:cond delay="499"/>
                                          </p:stCondLst>
                                        </p:cTn>
                                        <p:tgtEl>
                                          <p:spTgt spid="67"/>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82"/>
                                        </p:tgtEl>
                                        <p:attrNameLst>
                                          <p:attrName>ppt_x</p:attrName>
                                        </p:attrNameLst>
                                      </p:cBhvr>
                                      <p:tavLst>
                                        <p:tav tm="0">
                                          <p:val>
                                            <p:strVal val="ppt_x"/>
                                          </p:val>
                                        </p:tav>
                                        <p:tav tm="100000">
                                          <p:val>
                                            <p:strVal val="ppt_x"/>
                                          </p:val>
                                        </p:tav>
                                      </p:tavLst>
                                    </p:anim>
                                    <p:anim calcmode="lin" valueType="num">
                                      <p:cBhvr additive="base">
                                        <p:cTn id="94" dur="500"/>
                                        <p:tgtEl>
                                          <p:spTgt spid="82"/>
                                        </p:tgtEl>
                                        <p:attrNameLst>
                                          <p:attrName>ppt_y</p:attrName>
                                        </p:attrNameLst>
                                      </p:cBhvr>
                                      <p:tavLst>
                                        <p:tav tm="0">
                                          <p:val>
                                            <p:strVal val="ppt_y"/>
                                          </p:val>
                                        </p:tav>
                                        <p:tav tm="100000">
                                          <p:val>
                                            <p:strVal val="0-ppt_h/2"/>
                                          </p:val>
                                        </p:tav>
                                      </p:tavLst>
                                    </p:anim>
                                    <p:set>
                                      <p:cBhvr>
                                        <p:cTn id="95" dur="1" fill="hold">
                                          <p:stCondLst>
                                            <p:cond delay="499"/>
                                          </p:stCondLst>
                                        </p:cTn>
                                        <p:tgtEl>
                                          <p:spTgt spid="82"/>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70"/>
                                        </p:tgtEl>
                                        <p:attrNameLst>
                                          <p:attrName>ppt_x</p:attrName>
                                        </p:attrNameLst>
                                      </p:cBhvr>
                                      <p:tavLst>
                                        <p:tav tm="0">
                                          <p:val>
                                            <p:strVal val="ppt_x"/>
                                          </p:val>
                                        </p:tav>
                                        <p:tav tm="100000">
                                          <p:val>
                                            <p:strVal val="ppt_x"/>
                                          </p:val>
                                        </p:tav>
                                      </p:tavLst>
                                    </p:anim>
                                    <p:anim calcmode="lin" valueType="num">
                                      <p:cBhvr additive="base">
                                        <p:cTn id="98" dur="500"/>
                                        <p:tgtEl>
                                          <p:spTgt spid="70"/>
                                        </p:tgtEl>
                                        <p:attrNameLst>
                                          <p:attrName>ppt_y</p:attrName>
                                        </p:attrNameLst>
                                      </p:cBhvr>
                                      <p:tavLst>
                                        <p:tav tm="0">
                                          <p:val>
                                            <p:strVal val="ppt_y"/>
                                          </p:val>
                                        </p:tav>
                                        <p:tav tm="100000">
                                          <p:val>
                                            <p:strVal val="0-ppt_h/2"/>
                                          </p:val>
                                        </p:tav>
                                      </p:tavLst>
                                    </p:anim>
                                    <p:set>
                                      <p:cBhvr>
                                        <p:cTn id="99" dur="1" fill="hold">
                                          <p:stCondLst>
                                            <p:cond delay="499"/>
                                          </p:stCondLst>
                                        </p:cTn>
                                        <p:tgtEl>
                                          <p:spTgt spid="70"/>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85"/>
                                        </p:tgtEl>
                                        <p:attrNameLst>
                                          <p:attrName>ppt_x</p:attrName>
                                        </p:attrNameLst>
                                      </p:cBhvr>
                                      <p:tavLst>
                                        <p:tav tm="0">
                                          <p:val>
                                            <p:strVal val="ppt_x"/>
                                          </p:val>
                                        </p:tav>
                                        <p:tav tm="100000">
                                          <p:val>
                                            <p:strVal val="ppt_x"/>
                                          </p:val>
                                        </p:tav>
                                      </p:tavLst>
                                    </p:anim>
                                    <p:anim calcmode="lin" valueType="num">
                                      <p:cBhvr additive="base">
                                        <p:cTn id="102" dur="500"/>
                                        <p:tgtEl>
                                          <p:spTgt spid="85"/>
                                        </p:tgtEl>
                                        <p:attrNameLst>
                                          <p:attrName>ppt_y</p:attrName>
                                        </p:attrNameLst>
                                      </p:cBhvr>
                                      <p:tavLst>
                                        <p:tav tm="0">
                                          <p:val>
                                            <p:strVal val="ppt_y"/>
                                          </p:val>
                                        </p:tav>
                                        <p:tav tm="100000">
                                          <p:val>
                                            <p:strVal val="0-ppt_h/2"/>
                                          </p:val>
                                        </p:tav>
                                      </p:tavLst>
                                    </p:anim>
                                    <p:set>
                                      <p:cBhvr>
                                        <p:cTn id="103" dur="1" fill="hold">
                                          <p:stCondLst>
                                            <p:cond delay="499"/>
                                          </p:stCondLst>
                                        </p:cTn>
                                        <p:tgtEl>
                                          <p:spTgt spid="85"/>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73"/>
                                        </p:tgtEl>
                                        <p:attrNameLst>
                                          <p:attrName>ppt_x</p:attrName>
                                        </p:attrNameLst>
                                      </p:cBhvr>
                                      <p:tavLst>
                                        <p:tav tm="0">
                                          <p:val>
                                            <p:strVal val="ppt_x"/>
                                          </p:val>
                                        </p:tav>
                                        <p:tav tm="100000">
                                          <p:val>
                                            <p:strVal val="ppt_x"/>
                                          </p:val>
                                        </p:tav>
                                      </p:tavLst>
                                    </p:anim>
                                    <p:anim calcmode="lin" valueType="num">
                                      <p:cBhvr additive="base">
                                        <p:cTn id="106" dur="500"/>
                                        <p:tgtEl>
                                          <p:spTgt spid="73"/>
                                        </p:tgtEl>
                                        <p:attrNameLst>
                                          <p:attrName>ppt_y</p:attrName>
                                        </p:attrNameLst>
                                      </p:cBhvr>
                                      <p:tavLst>
                                        <p:tav tm="0">
                                          <p:val>
                                            <p:strVal val="ppt_y"/>
                                          </p:val>
                                        </p:tav>
                                        <p:tav tm="100000">
                                          <p:val>
                                            <p:strVal val="0-ppt_h/2"/>
                                          </p:val>
                                        </p:tav>
                                      </p:tavLst>
                                    </p:anim>
                                    <p:set>
                                      <p:cBhvr>
                                        <p:cTn id="107" dur="1" fill="hold">
                                          <p:stCondLst>
                                            <p:cond delay="499"/>
                                          </p:stCondLst>
                                        </p:cTn>
                                        <p:tgtEl>
                                          <p:spTgt spid="73"/>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88"/>
                                        </p:tgtEl>
                                        <p:attrNameLst>
                                          <p:attrName>ppt_x</p:attrName>
                                        </p:attrNameLst>
                                      </p:cBhvr>
                                      <p:tavLst>
                                        <p:tav tm="0">
                                          <p:val>
                                            <p:strVal val="ppt_x"/>
                                          </p:val>
                                        </p:tav>
                                        <p:tav tm="100000">
                                          <p:val>
                                            <p:strVal val="ppt_x"/>
                                          </p:val>
                                        </p:tav>
                                      </p:tavLst>
                                    </p:anim>
                                    <p:anim calcmode="lin" valueType="num">
                                      <p:cBhvr additive="base">
                                        <p:cTn id="110" dur="500"/>
                                        <p:tgtEl>
                                          <p:spTgt spid="88"/>
                                        </p:tgtEl>
                                        <p:attrNameLst>
                                          <p:attrName>ppt_y</p:attrName>
                                        </p:attrNameLst>
                                      </p:cBhvr>
                                      <p:tavLst>
                                        <p:tav tm="0">
                                          <p:val>
                                            <p:strVal val="ppt_y"/>
                                          </p:val>
                                        </p:tav>
                                        <p:tav tm="100000">
                                          <p:val>
                                            <p:strVal val="0-ppt_h/2"/>
                                          </p:val>
                                        </p:tav>
                                      </p:tavLst>
                                    </p:anim>
                                    <p:set>
                                      <p:cBhvr>
                                        <p:cTn id="111" dur="1" fill="hold">
                                          <p:stCondLst>
                                            <p:cond delay="499"/>
                                          </p:stCondLst>
                                        </p:cTn>
                                        <p:tgtEl>
                                          <p:spTgt spid="88"/>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76"/>
                                        </p:tgtEl>
                                        <p:attrNameLst>
                                          <p:attrName>ppt_x</p:attrName>
                                        </p:attrNameLst>
                                      </p:cBhvr>
                                      <p:tavLst>
                                        <p:tav tm="0">
                                          <p:val>
                                            <p:strVal val="ppt_x"/>
                                          </p:val>
                                        </p:tav>
                                        <p:tav tm="100000">
                                          <p:val>
                                            <p:strVal val="ppt_x"/>
                                          </p:val>
                                        </p:tav>
                                      </p:tavLst>
                                    </p:anim>
                                    <p:anim calcmode="lin" valueType="num">
                                      <p:cBhvr additive="base">
                                        <p:cTn id="114" dur="500"/>
                                        <p:tgtEl>
                                          <p:spTgt spid="76"/>
                                        </p:tgtEl>
                                        <p:attrNameLst>
                                          <p:attrName>ppt_y</p:attrName>
                                        </p:attrNameLst>
                                      </p:cBhvr>
                                      <p:tavLst>
                                        <p:tav tm="0">
                                          <p:val>
                                            <p:strVal val="ppt_y"/>
                                          </p:val>
                                        </p:tav>
                                        <p:tav tm="100000">
                                          <p:val>
                                            <p:strVal val="0-ppt_h/2"/>
                                          </p:val>
                                        </p:tav>
                                      </p:tavLst>
                                    </p:anim>
                                    <p:set>
                                      <p:cBhvr>
                                        <p:cTn id="115" dur="1" fill="hold">
                                          <p:stCondLst>
                                            <p:cond delay="499"/>
                                          </p:stCondLst>
                                        </p:cTn>
                                        <p:tgtEl>
                                          <p:spTgt spid="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6" grpId="1"/>
      <p:bldP spid="91" grpId="0"/>
      <p:bldP spid="91" grpId="1"/>
      <p:bldP spid="93" grpId="0"/>
      <p:bldP spid="93"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BC6A33D1-A1AD-4A28-B36B-9CAE6EA7C8C2}"/>
              </a:ext>
            </a:extLst>
          </p:cNvPr>
          <p:cNvGrpSpPr>
            <a:grpSpLocks/>
          </p:cNvGrpSpPr>
          <p:nvPr/>
        </p:nvGrpSpPr>
        <p:grpSpPr bwMode="auto">
          <a:xfrm>
            <a:off x="3425825" y="2381250"/>
            <a:ext cx="5551488" cy="3989388"/>
            <a:chOff x="2580085" y="1609001"/>
            <a:chExt cx="3981450" cy="2862262"/>
          </a:xfrm>
        </p:grpSpPr>
        <p:grpSp>
          <p:nvGrpSpPr>
            <p:cNvPr id="67614" name="Group 1">
              <a:extLst>
                <a:ext uri="{FF2B5EF4-FFF2-40B4-BE49-F238E27FC236}">
                  <a16:creationId xmlns:a16="http://schemas.microsoft.com/office/drawing/2014/main" id="{2DCB5254-7AC9-41D4-85DE-DC073A2D5210}"/>
                </a:ext>
              </a:extLst>
            </p:cNvPr>
            <p:cNvGrpSpPr>
              <a:grpSpLocks/>
            </p:cNvGrpSpPr>
            <p:nvPr/>
          </p:nvGrpSpPr>
          <p:grpSpPr bwMode="auto">
            <a:xfrm>
              <a:off x="2580085" y="1617335"/>
              <a:ext cx="3981450" cy="2853928"/>
              <a:chOff x="3440113" y="2156446"/>
              <a:chExt cx="5308600" cy="3805237"/>
            </a:xfrm>
          </p:grpSpPr>
          <p:sp>
            <p:nvSpPr>
              <p:cNvPr id="3" name="Freeform 5">
                <a:extLst>
                  <a:ext uri="{FF2B5EF4-FFF2-40B4-BE49-F238E27FC236}">
                    <a16:creationId xmlns:a16="http://schemas.microsoft.com/office/drawing/2014/main" id="{FDBDCE00-5A53-4995-830E-4BE0370C4559}"/>
                  </a:ext>
                </a:extLst>
              </p:cNvPr>
              <p:cNvSpPr>
                <a:spLocks/>
              </p:cNvSpPr>
              <p:nvPr/>
            </p:nvSpPr>
            <p:spPr bwMode="auto">
              <a:xfrm>
                <a:off x="4833677" y="3799136"/>
                <a:ext cx="1304000" cy="769951"/>
              </a:xfrm>
              <a:custGeom>
                <a:avLst/>
                <a:gdLst>
                  <a:gd name="T0" fmla="*/ 917 w 942"/>
                  <a:gd name="T1" fmla="*/ 203 h 557"/>
                  <a:gd name="T2" fmla="*/ 897 w 942"/>
                  <a:gd name="T3" fmla="*/ 164 h 557"/>
                  <a:gd name="T4" fmla="*/ 858 w 942"/>
                  <a:gd name="T5" fmla="*/ 132 h 557"/>
                  <a:gd name="T6" fmla="*/ 767 w 942"/>
                  <a:gd name="T7" fmla="*/ 93 h 557"/>
                  <a:gd name="T8" fmla="*/ 721 w 942"/>
                  <a:gd name="T9" fmla="*/ 58 h 557"/>
                  <a:gd name="T10" fmla="*/ 641 w 942"/>
                  <a:gd name="T11" fmla="*/ 27 h 557"/>
                  <a:gd name="T12" fmla="*/ 570 w 942"/>
                  <a:gd name="T13" fmla="*/ 35 h 557"/>
                  <a:gd name="T14" fmla="*/ 504 w 942"/>
                  <a:gd name="T15" fmla="*/ 50 h 557"/>
                  <a:gd name="T16" fmla="*/ 406 w 942"/>
                  <a:gd name="T17" fmla="*/ 19 h 557"/>
                  <a:gd name="T18" fmla="*/ 302 w 942"/>
                  <a:gd name="T19" fmla="*/ 0 h 557"/>
                  <a:gd name="T20" fmla="*/ 242 w 942"/>
                  <a:gd name="T21" fmla="*/ 12 h 557"/>
                  <a:gd name="T22" fmla="*/ 153 w 942"/>
                  <a:gd name="T23" fmla="*/ 31 h 557"/>
                  <a:gd name="T24" fmla="*/ 87 w 942"/>
                  <a:gd name="T25" fmla="*/ 50 h 557"/>
                  <a:gd name="T26" fmla="*/ 116 w 942"/>
                  <a:gd name="T27" fmla="*/ 91 h 557"/>
                  <a:gd name="T28" fmla="*/ 149 w 942"/>
                  <a:gd name="T29" fmla="*/ 130 h 557"/>
                  <a:gd name="T30" fmla="*/ 137 w 942"/>
                  <a:gd name="T31" fmla="*/ 150 h 557"/>
                  <a:gd name="T32" fmla="*/ 107 w 942"/>
                  <a:gd name="T33" fmla="*/ 168 h 557"/>
                  <a:gd name="T34" fmla="*/ 111 w 942"/>
                  <a:gd name="T35" fmla="*/ 207 h 557"/>
                  <a:gd name="T36" fmla="*/ 37 w 942"/>
                  <a:gd name="T37" fmla="*/ 210 h 557"/>
                  <a:gd name="T38" fmla="*/ 42 w 942"/>
                  <a:gd name="T39" fmla="*/ 231 h 557"/>
                  <a:gd name="T40" fmla="*/ 19 w 942"/>
                  <a:gd name="T41" fmla="*/ 280 h 557"/>
                  <a:gd name="T42" fmla="*/ 2 w 942"/>
                  <a:gd name="T43" fmla="*/ 334 h 557"/>
                  <a:gd name="T44" fmla="*/ 27 w 942"/>
                  <a:gd name="T45" fmla="*/ 374 h 557"/>
                  <a:gd name="T46" fmla="*/ 49 w 942"/>
                  <a:gd name="T47" fmla="*/ 420 h 557"/>
                  <a:gd name="T48" fmla="*/ 100 w 942"/>
                  <a:gd name="T49" fmla="*/ 430 h 557"/>
                  <a:gd name="T50" fmla="*/ 156 w 942"/>
                  <a:gd name="T51" fmla="*/ 445 h 557"/>
                  <a:gd name="T52" fmla="*/ 182 w 942"/>
                  <a:gd name="T53" fmla="*/ 468 h 557"/>
                  <a:gd name="T54" fmla="*/ 196 w 942"/>
                  <a:gd name="T55" fmla="*/ 460 h 557"/>
                  <a:gd name="T56" fmla="*/ 253 w 942"/>
                  <a:gd name="T57" fmla="*/ 475 h 557"/>
                  <a:gd name="T58" fmla="*/ 361 w 942"/>
                  <a:gd name="T59" fmla="*/ 491 h 557"/>
                  <a:gd name="T60" fmla="*/ 417 w 942"/>
                  <a:gd name="T61" fmla="*/ 536 h 557"/>
                  <a:gd name="T62" fmla="*/ 446 w 942"/>
                  <a:gd name="T63" fmla="*/ 556 h 557"/>
                  <a:gd name="T64" fmla="*/ 479 w 942"/>
                  <a:gd name="T65" fmla="*/ 554 h 557"/>
                  <a:gd name="T66" fmla="*/ 486 w 942"/>
                  <a:gd name="T67" fmla="*/ 555 h 557"/>
                  <a:gd name="T68" fmla="*/ 510 w 942"/>
                  <a:gd name="T69" fmla="*/ 529 h 557"/>
                  <a:gd name="T70" fmla="*/ 518 w 942"/>
                  <a:gd name="T71" fmla="*/ 510 h 557"/>
                  <a:gd name="T72" fmla="*/ 527 w 942"/>
                  <a:gd name="T73" fmla="*/ 476 h 557"/>
                  <a:gd name="T74" fmla="*/ 563 w 942"/>
                  <a:gd name="T75" fmla="*/ 442 h 557"/>
                  <a:gd name="T76" fmla="*/ 619 w 942"/>
                  <a:gd name="T77" fmla="*/ 437 h 557"/>
                  <a:gd name="T78" fmla="*/ 672 w 942"/>
                  <a:gd name="T79" fmla="*/ 444 h 557"/>
                  <a:gd name="T80" fmla="*/ 704 w 942"/>
                  <a:gd name="T81" fmla="*/ 442 h 557"/>
                  <a:gd name="T82" fmla="*/ 745 w 942"/>
                  <a:gd name="T83" fmla="*/ 460 h 557"/>
                  <a:gd name="T84" fmla="*/ 796 w 942"/>
                  <a:gd name="T85" fmla="*/ 491 h 557"/>
                  <a:gd name="T86" fmla="*/ 823 w 942"/>
                  <a:gd name="T87" fmla="*/ 446 h 557"/>
                  <a:gd name="T88" fmla="*/ 869 w 942"/>
                  <a:gd name="T89" fmla="*/ 453 h 557"/>
                  <a:gd name="T90" fmla="*/ 902 w 942"/>
                  <a:gd name="T91" fmla="*/ 447 h 557"/>
                  <a:gd name="T92" fmla="*/ 850 w 942"/>
                  <a:gd name="T93" fmla="*/ 416 h 557"/>
                  <a:gd name="T94" fmla="*/ 795 w 942"/>
                  <a:gd name="T95" fmla="*/ 400 h 557"/>
                  <a:gd name="T96" fmla="*/ 833 w 942"/>
                  <a:gd name="T97" fmla="*/ 366 h 557"/>
                  <a:gd name="T98" fmla="*/ 861 w 942"/>
                  <a:gd name="T99" fmla="*/ 376 h 557"/>
                  <a:gd name="T100" fmla="*/ 886 w 942"/>
                  <a:gd name="T101" fmla="*/ 321 h 557"/>
                  <a:gd name="T102" fmla="*/ 910 w 942"/>
                  <a:gd name="T103" fmla="*/ 282 h 557"/>
                  <a:gd name="T104" fmla="*/ 930 w 942"/>
                  <a:gd name="T105" fmla="*/ 26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557">
                    <a:moveTo>
                      <a:pt x="932" y="234"/>
                    </a:moveTo>
                    <a:cubicBezTo>
                      <a:pt x="932" y="234"/>
                      <a:pt x="932" y="234"/>
                      <a:pt x="932" y="234"/>
                    </a:cubicBezTo>
                    <a:cubicBezTo>
                      <a:pt x="920" y="225"/>
                      <a:pt x="917" y="219"/>
                      <a:pt x="917" y="208"/>
                    </a:cubicBezTo>
                    <a:cubicBezTo>
                      <a:pt x="917" y="206"/>
                      <a:pt x="917" y="205"/>
                      <a:pt x="917" y="203"/>
                    </a:cubicBezTo>
                    <a:cubicBezTo>
                      <a:pt x="917" y="203"/>
                      <a:pt x="917" y="202"/>
                      <a:pt x="917" y="201"/>
                    </a:cubicBezTo>
                    <a:cubicBezTo>
                      <a:pt x="905" y="197"/>
                      <a:pt x="897" y="193"/>
                      <a:pt x="894" y="184"/>
                    </a:cubicBezTo>
                    <a:cubicBezTo>
                      <a:pt x="892" y="176"/>
                      <a:pt x="896" y="170"/>
                      <a:pt x="899" y="167"/>
                    </a:cubicBezTo>
                    <a:cubicBezTo>
                      <a:pt x="898" y="166"/>
                      <a:pt x="898" y="165"/>
                      <a:pt x="897" y="164"/>
                    </a:cubicBezTo>
                    <a:cubicBezTo>
                      <a:pt x="895" y="161"/>
                      <a:pt x="893" y="158"/>
                      <a:pt x="892" y="154"/>
                    </a:cubicBezTo>
                    <a:cubicBezTo>
                      <a:pt x="891" y="153"/>
                      <a:pt x="888" y="151"/>
                      <a:pt x="886" y="150"/>
                    </a:cubicBezTo>
                    <a:cubicBezTo>
                      <a:pt x="879" y="145"/>
                      <a:pt x="870" y="139"/>
                      <a:pt x="864" y="129"/>
                    </a:cubicBezTo>
                    <a:cubicBezTo>
                      <a:pt x="862" y="130"/>
                      <a:pt x="860" y="131"/>
                      <a:pt x="858" y="132"/>
                    </a:cubicBezTo>
                    <a:cubicBezTo>
                      <a:pt x="853" y="135"/>
                      <a:pt x="848" y="138"/>
                      <a:pt x="843" y="139"/>
                    </a:cubicBezTo>
                    <a:cubicBezTo>
                      <a:pt x="826" y="143"/>
                      <a:pt x="813" y="126"/>
                      <a:pt x="802" y="112"/>
                    </a:cubicBezTo>
                    <a:cubicBezTo>
                      <a:pt x="800" y="110"/>
                      <a:pt x="797" y="107"/>
                      <a:pt x="796" y="105"/>
                    </a:cubicBezTo>
                    <a:cubicBezTo>
                      <a:pt x="792" y="101"/>
                      <a:pt x="776" y="96"/>
                      <a:pt x="767" y="93"/>
                    </a:cubicBezTo>
                    <a:cubicBezTo>
                      <a:pt x="762" y="92"/>
                      <a:pt x="758" y="90"/>
                      <a:pt x="754" y="89"/>
                    </a:cubicBezTo>
                    <a:cubicBezTo>
                      <a:pt x="735" y="82"/>
                      <a:pt x="733" y="64"/>
                      <a:pt x="733" y="52"/>
                    </a:cubicBezTo>
                    <a:cubicBezTo>
                      <a:pt x="733" y="52"/>
                      <a:pt x="732" y="52"/>
                      <a:pt x="732" y="52"/>
                    </a:cubicBezTo>
                    <a:cubicBezTo>
                      <a:pt x="728" y="54"/>
                      <a:pt x="724" y="56"/>
                      <a:pt x="721" y="58"/>
                    </a:cubicBezTo>
                    <a:cubicBezTo>
                      <a:pt x="716" y="59"/>
                      <a:pt x="704" y="64"/>
                      <a:pt x="694" y="58"/>
                    </a:cubicBezTo>
                    <a:cubicBezTo>
                      <a:pt x="687" y="54"/>
                      <a:pt x="684" y="48"/>
                      <a:pt x="683" y="43"/>
                    </a:cubicBezTo>
                    <a:cubicBezTo>
                      <a:pt x="681" y="42"/>
                      <a:pt x="677" y="41"/>
                      <a:pt x="673" y="40"/>
                    </a:cubicBezTo>
                    <a:cubicBezTo>
                      <a:pt x="665" y="37"/>
                      <a:pt x="653" y="34"/>
                      <a:pt x="641" y="27"/>
                    </a:cubicBezTo>
                    <a:cubicBezTo>
                      <a:pt x="631" y="22"/>
                      <a:pt x="628" y="23"/>
                      <a:pt x="628" y="23"/>
                    </a:cubicBezTo>
                    <a:cubicBezTo>
                      <a:pt x="628" y="23"/>
                      <a:pt x="626" y="25"/>
                      <a:pt x="625" y="27"/>
                    </a:cubicBezTo>
                    <a:cubicBezTo>
                      <a:pt x="624" y="29"/>
                      <a:pt x="622" y="31"/>
                      <a:pt x="621" y="32"/>
                    </a:cubicBezTo>
                    <a:cubicBezTo>
                      <a:pt x="609" y="44"/>
                      <a:pt x="590" y="40"/>
                      <a:pt x="570" y="35"/>
                    </a:cubicBezTo>
                    <a:cubicBezTo>
                      <a:pt x="564" y="33"/>
                      <a:pt x="558" y="32"/>
                      <a:pt x="553" y="31"/>
                    </a:cubicBezTo>
                    <a:cubicBezTo>
                      <a:pt x="545" y="30"/>
                      <a:pt x="543" y="31"/>
                      <a:pt x="536" y="35"/>
                    </a:cubicBezTo>
                    <a:cubicBezTo>
                      <a:pt x="531" y="38"/>
                      <a:pt x="524" y="42"/>
                      <a:pt x="515" y="46"/>
                    </a:cubicBezTo>
                    <a:cubicBezTo>
                      <a:pt x="510" y="47"/>
                      <a:pt x="506" y="49"/>
                      <a:pt x="504" y="50"/>
                    </a:cubicBezTo>
                    <a:cubicBezTo>
                      <a:pt x="492" y="55"/>
                      <a:pt x="488" y="55"/>
                      <a:pt x="475" y="53"/>
                    </a:cubicBezTo>
                    <a:cubicBezTo>
                      <a:pt x="456" y="50"/>
                      <a:pt x="441" y="34"/>
                      <a:pt x="431" y="21"/>
                    </a:cubicBezTo>
                    <a:cubicBezTo>
                      <a:pt x="429" y="17"/>
                      <a:pt x="429" y="17"/>
                      <a:pt x="421" y="18"/>
                    </a:cubicBezTo>
                    <a:cubicBezTo>
                      <a:pt x="417" y="19"/>
                      <a:pt x="412" y="19"/>
                      <a:pt x="406" y="19"/>
                    </a:cubicBezTo>
                    <a:cubicBezTo>
                      <a:pt x="395" y="18"/>
                      <a:pt x="386" y="14"/>
                      <a:pt x="376" y="10"/>
                    </a:cubicBezTo>
                    <a:cubicBezTo>
                      <a:pt x="369" y="7"/>
                      <a:pt x="362" y="4"/>
                      <a:pt x="355" y="3"/>
                    </a:cubicBezTo>
                    <a:cubicBezTo>
                      <a:pt x="350" y="3"/>
                      <a:pt x="344" y="3"/>
                      <a:pt x="337" y="4"/>
                    </a:cubicBezTo>
                    <a:cubicBezTo>
                      <a:pt x="326" y="5"/>
                      <a:pt x="313" y="6"/>
                      <a:pt x="302" y="0"/>
                    </a:cubicBezTo>
                    <a:cubicBezTo>
                      <a:pt x="302" y="1"/>
                      <a:pt x="301" y="2"/>
                      <a:pt x="300" y="3"/>
                    </a:cubicBezTo>
                    <a:cubicBezTo>
                      <a:pt x="290" y="17"/>
                      <a:pt x="275" y="14"/>
                      <a:pt x="265" y="12"/>
                    </a:cubicBezTo>
                    <a:cubicBezTo>
                      <a:pt x="262" y="11"/>
                      <a:pt x="258" y="10"/>
                      <a:pt x="254" y="10"/>
                    </a:cubicBezTo>
                    <a:cubicBezTo>
                      <a:pt x="249" y="10"/>
                      <a:pt x="247" y="10"/>
                      <a:pt x="242" y="12"/>
                    </a:cubicBezTo>
                    <a:cubicBezTo>
                      <a:pt x="237" y="14"/>
                      <a:pt x="230" y="16"/>
                      <a:pt x="219" y="17"/>
                    </a:cubicBezTo>
                    <a:cubicBezTo>
                      <a:pt x="213" y="17"/>
                      <a:pt x="211" y="18"/>
                      <a:pt x="206" y="21"/>
                    </a:cubicBezTo>
                    <a:cubicBezTo>
                      <a:pt x="200" y="24"/>
                      <a:pt x="191" y="28"/>
                      <a:pt x="174" y="29"/>
                    </a:cubicBezTo>
                    <a:cubicBezTo>
                      <a:pt x="165" y="29"/>
                      <a:pt x="158" y="30"/>
                      <a:pt x="153" y="31"/>
                    </a:cubicBezTo>
                    <a:cubicBezTo>
                      <a:pt x="143" y="32"/>
                      <a:pt x="135" y="33"/>
                      <a:pt x="121" y="31"/>
                    </a:cubicBezTo>
                    <a:cubicBezTo>
                      <a:pt x="111" y="30"/>
                      <a:pt x="108" y="32"/>
                      <a:pt x="102" y="38"/>
                    </a:cubicBezTo>
                    <a:cubicBezTo>
                      <a:pt x="98" y="41"/>
                      <a:pt x="94" y="45"/>
                      <a:pt x="89" y="48"/>
                    </a:cubicBezTo>
                    <a:cubicBezTo>
                      <a:pt x="88" y="48"/>
                      <a:pt x="87" y="49"/>
                      <a:pt x="87" y="50"/>
                    </a:cubicBezTo>
                    <a:cubicBezTo>
                      <a:pt x="86" y="51"/>
                      <a:pt x="86" y="55"/>
                      <a:pt x="87" y="63"/>
                    </a:cubicBezTo>
                    <a:cubicBezTo>
                      <a:pt x="88" y="67"/>
                      <a:pt x="88" y="71"/>
                      <a:pt x="88" y="74"/>
                    </a:cubicBezTo>
                    <a:cubicBezTo>
                      <a:pt x="90" y="75"/>
                      <a:pt x="93" y="76"/>
                      <a:pt x="95" y="76"/>
                    </a:cubicBezTo>
                    <a:cubicBezTo>
                      <a:pt x="102" y="79"/>
                      <a:pt x="112" y="81"/>
                      <a:pt x="116" y="91"/>
                    </a:cubicBezTo>
                    <a:cubicBezTo>
                      <a:pt x="117" y="91"/>
                      <a:pt x="120" y="92"/>
                      <a:pt x="122" y="93"/>
                    </a:cubicBezTo>
                    <a:cubicBezTo>
                      <a:pt x="130" y="96"/>
                      <a:pt x="139" y="99"/>
                      <a:pt x="145" y="107"/>
                    </a:cubicBezTo>
                    <a:cubicBezTo>
                      <a:pt x="150" y="112"/>
                      <a:pt x="152" y="118"/>
                      <a:pt x="151" y="124"/>
                    </a:cubicBezTo>
                    <a:cubicBezTo>
                      <a:pt x="151" y="126"/>
                      <a:pt x="150" y="128"/>
                      <a:pt x="149" y="130"/>
                    </a:cubicBezTo>
                    <a:cubicBezTo>
                      <a:pt x="147" y="135"/>
                      <a:pt x="143" y="138"/>
                      <a:pt x="140" y="140"/>
                    </a:cubicBezTo>
                    <a:cubicBezTo>
                      <a:pt x="140" y="140"/>
                      <a:pt x="140" y="140"/>
                      <a:pt x="140" y="140"/>
                    </a:cubicBezTo>
                    <a:cubicBezTo>
                      <a:pt x="140" y="141"/>
                      <a:pt x="140" y="141"/>
                      <a:pt x="140" y="141"/>
                    </a:cubicBezTo>
                    <a:cubicBezTo>
                      <a:pt x="139" y="144"/>
                      <a:pt x="138" y="147"/>
                      <a:pt x="137" y="150"/>
                    </a:cubicBezTo>
                    <a:cubicBezTo>
                      <a:pt x="134" y="155"/>
                      <a:pt x="129" y="159"/>
                      <a:pt x="122" y="162"/>
                    </a:cubicBezTo>
                    <a:cubicBezTo>
                      <a:pt x="118" y="163"/>
                      <a:pt x="115" y="164"/>
                      <a:pt x="113" y="165"/>
                    </a:cubicBezTo>
                    <a:cubicBezTo>
                      <a:pt x="110" y="166"/>
                      <a:pt x="110" y="166"/>
                      <a:pt x="108" y="168"/>
                    </a:cubicBezTo>
                    <a:cubicBezTo>
                      <a:pt x="108" y="168"/>
                      <a:pt x="108" y="168"/>
                      <a:pt x="107" y="168"/>
                    </a:cubicBezTo>
                    <a:cubicBezTo>
                      <a:pt x="109" y="169"/>
                      <a:pt x="111" y="169"/>
                      <a:pt x="113" y="170"/>
                    </a:cubicBezTo>
                    <a:cubicBezTo>
                      <a:pt x="129" y="173"/>
                      <a:pt x="136" y="180"/>
                      <a:pt x="135" y="191"/>
                    </a:cubicBezTo>
                    <a:cubicBezTo>
                      <a:pt x="135" y="193"/>
                      <a:pt x="134" y="195"/>
                      <a:pt x="133" y="197"/>
                    </a:cubicBezTo>
                    <a:cubicBezTo>
                      <a:pt x="129" y="203"/>
                      <a:pt x="122" y="206"/>
                      <a:pt x="111" y="207"/>
                    </a:cubicBezTo>
                    <a:cubicBezTo>
                      <a:pt x="106" y="211"/>
                      <a:pt x="98" y="213"/>
                      <a:pt x="89" y="215"/>
                    </a:cubicBezTo>
                    <a:cubicBezTo>
                      <a:pt x="64" y="221"/>
                      <a:pt x="53" y="217"/>
                      <a:pt x="41" y="211"/>
                    </a:cubicBezTo>
                    <a:cubicBezTo>
                      <a:pt x="40" y="210"/>
                      <a:pt x="39" y="210"/>
                      <a:pt x="38" y="209"/>
                    </a:cubicBezTo>
                    <a:cubicBezTo>
                      <a:pt x="38" y="210"/>
                      <a:pt x="37" y="210"/>
                      <a:pt x="37" y="210"/>
                    </a:cubicBezTo>
                    <a:cubicBezTo>
                      <a:pt x="36" y="212"/>
                      <a:pt x="35" y="213"/>
                      <a:pt x="34" y="214"/>
                    </a:cubicBezTo>
                    <a:cubicBezTo>
                      <a:pt x="34" y="214"/>
                      <a:pt x="34" y="214"/>
                      <a:pt x="34" y="214"/>
                    </a:cubicBezTo>
                    <a:cubicBezTo>
                      <a:pt x="36" y="216"/>
                      <a:pt x="38" y="218"/>
                      <a:pt x="39" y="220"/>
                    </a:cubicBezTo>
                    <a:cubicBezTo>
                      <a:pt x="41" y="223"/>
                      <a:pt x="42" y="227"/>
                      <a:pt x="42" y="231"/>
                    </a:cubicBezTo>
                    <a:cubicBezTo>
                      <a:pt x="42" y="241"/>
                      <a:pt x="38" y="249"/>
                      <a:pt x="30" y="256"/>
                    </a:cubicBezTo>
                    <a:cubicBezTo>
                      <a:pt x="30" y="260"/>
                      <a:pt x="30" y="264"/>
                      <a:pt x="27" y="269"/>
                    </a:cubicBezTo>
                    <a:cubicBezTo>
                      <a:pt x="24" y="274"/>
                      <a:pt x="22" y="277"/>
                      <a:pt x="20" y="279"/>
                    </a:cubicBezTo>
                    <a:cubicBezTo>
                      <a:pt x="19" y="279"/>
                      <a:pt x="19" y="280"/>
                      <a:pt x="19" y="280"/>
                    </a:cubicBezTo>
                    <a:cubicBezTo>
                      <a:pt x="23" y="287"/>
                      <a:pt x="24" y="293"/>
                      <a:pt x="24" y="300"/>
                    </a:cubicBezTo>
                    <a:cubicBezTo>
                      <a:pt x="24" y="310"/>
                      <a:pt x="20" y="315"/>
                      <a:pt x="16" y="317"/>
                    </a:cubicBezTo>
                    <a:cubicBezTo>
                      <a:pt x="13" y="319"/>
                      <a:pt x="8" y="321"/>
                      <a:pt x="1" y="320"/>
                    </a:cubicBezTo>
                    <a:cubicBezTo>
                      <a:pt x="2" y="324"/>
                      <a:pt x="2" y="329"/>
                      <a:pt x="2" y="334"/>
                    </a:cubicBezTo>
                    <a:cubicBezTo>
                      <a:pt x="1" y="336"/>
                      <a:pt x="1" y="338"/>
                      <a:pt x="0" y="340"/>
                    </a:cubicBezTo>
                    <a:cubicBezTo>
                      <a:pt x="0" y="340"/>
                      <a:pt x="0" y="340"/>
                      <a:pt x="0" y="340"/>
                    </a:cubicBezTo>
                    <a:cubicBezTo>
                      <a:pt x="2" y="341"/>
                      <a:pt x="3" y="342"/>
                      <a:pt x="4" y="343"/>
                    </a:cubicBezTo>
                    <a:cubicBezTo>
                      <a:pt x="14" y="351"/>
                      <a:pt x="24" y="362"/>
                      <a:pt x="27" y="374"/>
                    </a:cubicBezTo>
                    <a:cubicBezTo>
                      <a:pt x="29" y="382"/>
                      <a:pt x="32" y="389"/>
                      <a:pt x="35" y="392"/>
                    </a:cubicBezTo>
                    <a:cubicBezTo>
                      <a:pt x="37" y="394"/>
                      <a:pt x="37" y="394"/>
                      <a:pt x="37" y="394"/>
                    </a:cubicBezTo>
                    <a:cubicBezTo>
                      <a:pt x="43" y="399"/>
                      <a:pt x="47" y="404"/>
                      <a:pt x="49" y="415"/>
                    </a:cubicBezTo>
                    <a:cubicBezTo>
                      <a:pt x="49" y="417"/>
                      <a:pt x="49" y="419"/>
                      <a:pt x="49" y="420"/>
                    </a:cubicBezTo>
                    <a:cubicBezTo>
                      <a:pt x="49" y="421"/>
                      <a:pt x="49" y="421"/>
                      <a:pt x="49" y="421"/>
                    </a:cubicBezTo>
                    <a:cubicBezTo>
                      <a:pt x="50" y="421"/>
                      <a:pt x="50" y="421"/>
                      <a:pt x="51" y="421"/>
                    </a:cubicBezTo>
                    <a:cubicBezTo>
                      <a:pt x="56" y="422"/>
                      <a:pt x="62" y="422"/>
                      <a:pt x="68" y="422"/>
                    </a:cubicBezTo>
                    <a:cubicBezTo>
                      <a:pt x="81" y="423"/>
                      <a:pt x="93" y="423"/>
                      <a:pt x="100" y="430"/>
                    </a:cubicBezTo>
                    <a:cubicBezTo>
                      <a:pt x="102" y="432"/>
                      <a:pt x="106" y="432"/>
                      <a:pt x="111" y="433"/>
                    </a:cubicBezTo>
                    <a:cubicBezTo>
                      <a:pt x="114" y="434"/>
                      <a:pt x="117" y="434"/>
                      <a:pt x="120" y="435"/>
                    </a:cubicBezTo>
                    <a:cubicBezTo>
                      <a:pt x="122" y="436"/>
                      <a:pt x="125" y="436"/>
                      <a:pt x="129" y="436"/>
                    </a:cubicBezTo>
                    <a:cubicBezTo>
                      <a:pt x="137" y="436"/>
                      <a:pt x="148" y="436"/>
                      <a:pt x="156" y="445"/>
                    </a:cubicBezTo>
                    <a:cubicBezTo>
                      <a:pt x="158" y="447"/>
                      <a:pt x="161" y="449"/>
                      <a:pt x="164" y="451"/>
                    </a:cubicBezTo>
                    <a:cubicBezTo>
                      <a:pt x="168" y="453"/>
                      <a:pt x="172" y="456"/>
                      <a:pt x="176" y="461"/>
                    </a:cubicBezTo>
                    <a:cubicBezTo>
                      <a:pt x="179" y="463"/>
                      <a:pt x="180" y="465"/>
                      <a:pt x="181" y="467"/>
                    </a:cubicBezTo>
                    <a:cubicBezTo>
                      <a:pt x="181" y="467"/>
                      <a:pt x="182" y="467"/>
                      <a:pt x="182" y="468"/>
                    </a:cubicBezTo>
                    <a:cubicBezTo>
                      <a:pt x="182" y="468"/>
                      <a:pt x="182" y="467"/>
                      <a:pt x="182" y="467"/>
                    </a:cubicBezTo>
                    <a:cubicBezTo>
                      <a:pt x="182" y="467"/>
                      <a:pt x="182" y="467"/>
                      <a:pt x="182" y="467"/>
                    </a:cubicBezTo>
                    <a:cubicBezTo>
                      <a:pt x="185" y="467"/>
                      <a:pt x="187" y="466"/>
                      <a:pt x="189" y="464"/>
                    </a:cubicBezTo>
                    <a:cubicBezTo>
                      <a:pt x="191" y="463"/>
                      <a:pt x="193" y="462"/>
                      <a:pt x="196" y="460"/>
                    </a:cubicBezTo>
                    <a:cubicBezTo>
                      <a:pt x="202" y="458"/>
                      <a:pt x="211" y="457"/>
                      <a:pt x="222" y="466"/>
                    </a:cubicBezTo>
                    <a:cubicBezTo>
                      <a:pt x="231" y="472"/>
                      <a:pt x="231" y="472"/>
                      <a:pt x="238" y="473"/>
                    </a:cubicBezTo>
                    <a:cubicBezTo>
                      <a:pt x="240" y="473"/>
                      <a:pt x="242" y="473"/>
                      <a:pt x="244" y="474"/>
                    </a:cubicBezTo>
                    <a:cubicBezTo>
                      <a:pt x="248" y="474"/>
                      <a:pt x="250" y="475"/>
                      <a:pt x="253" y="475"/>
                    </a:cubicBezTo>
                    <a:cubicBezTo>
                      <a:pt x="264" y="477"/>
                      <a:pt x="272" y="478"/>
                      <a:pt x="280" y="478"/>
                    </a:cubicBezTo>
                    <a:cubicBezTo>
                      <a:pt x="294" y="477"/>
                      <a:pt x="300" y="478"/>
                      <a:pt x="313" y="481"/>
                    </a:cubicBezTo>
                    <a:cubicBezTo>
                      <a:pt x="315" y="481"/>
                      <a:pt x="319" y="481"/>
                      <a:pt x="323" y="481"/>
                    </a:cubicBezTo>
                    <a:cubicBezTo>
                      <a:pt x="334" y="481"/>
                      <a:pt x="348" y="480"/>
                      <a:pt x="361" y="491"/>
                    </a:cubicBezTo>
                    <a:cubicBezTo>
                      <a:pt x="367" y="496"/>
                      <a:pt x="372" y="500"/>
                      <a:pt x="376" y="504"/>
                    </a:cubicBezTo>
                    <a:cubicBezTo>
                      <a:pt x="380" y="507"/>
                      <a:pt x="382" y="510"/>
                      <a:pt x="385" y="511"/>
                    </a:cubicBezTo>
                    <a:cubicBezTo>
                      <a:pt x="385" y="512"/>
                      <a:pt x="388" y="512"/>
                      <a:pt x="389" y="513"/>
                    </a:cubicBezTo>
                    <a:cubicBezTo>
                      <a:pt x="397" y="514"/>
                      <a:pt x="413" y="518"/>
                      <a:pt x="417" y="536"/>
                    </a:cubicBezTo>
                    <a:cubicBezTo>
                      <a:pt x="418" y="539"/>
                      <a:pt x="418" y="543"/>
                      <a:pt x="418" y="545"/>
                    </a:cubicBezTo>
                    <a:cubicBezTo>
                      <a:pt x="428" y="546"/>
                      <a:pt x="434" y="548"/>
                      <a:pt x="443" y="554"/>
                    </a:cubicBezTo>
                    <a:cubicBezTo>
                      <a:pt x="444" y="555"/>
                      <a:pt x="445" y="555"/>
                      <a:pt x="445" y="556"/>
                    </a:cubicBezTo>
                    <a:cubicBezTo>
                      <a:pt x="445" y="556"/>
                      <a:pt x="446" y="556"/>
                      <a:pt x="446" y="556"/>
                    </a:cubicBezTo>
                    <a:cubicBezTo>
                      <a:pt x="446" y="556"/>
                      <a:pt x="446" y="556"/>
                      <a:pt x="447" y="555"/>
                    </a:cubicBezTo>
                    <a:cubicBezTo>
                      <a:pt x="454" y="551"/>
                      <a:pt x="459" y="548"/>
                      <a:pt x="464" y="548"/>
                    </a:cubicBezTo>
                    <a:cubicBezTo>
                      <a:pt x="468" y="548"/>
                      <a:pt x="472" y="550"/>
                      <a:pt x="477" y="553"/>
                    </a:cubicBezTo>
                    <a:cubicBezTo>
                      <a:pt x="479" y="554"/>
                      <a:pt x="479" y="554"/>
                      <a:pt x="479" y="554"/>
                    </a:cubicBezTo>
                    <a:cubicBezTo>
                      <a:pt x="480" y="554"/>
                      <a:pt x="482" y="556"/>
                      <a:pt x="483" y="557"/>
                    </a:cubicBezTo>
                    <a:cubicBezTo>
                      <a:pt x="484" y="557"/>
                      <a:pt x="484" y="557"/>
                      <a:pt x="484" y="557"/>
                    </a:cubicBezTo>
                    <a:cubicBezTo>
                      <a:pt x="484" y="557"/>
                      <a:pt x="484" y="557"/>
                      <a:pt x="484" y="557"/>
                    </a:cubicBezTo>
                    <a:cubicBezTo>
                      <a:pt x="484" y="557"/>
                      <a:pt x="485" y="556"/>
                      <a:pt x="486" y="555"/>
                    </a:cubicBezTo>
                    <a:cubicBezTo>
                      <a:pt x="488" y="551"/>
                      <a:pt x="490" y="548"/>
                      <a:pt x="492" y="546"/>
                    </a:cubicBezTo>
                    <a:cubicBezTo>
                      <a:pt x="498" y="538"/>
                      <a:pt x="500" y="536"/>
                      <a:pt x="506" y="531"/>
                    </a:cubicBezTo>
                    <a:cubicBezTo>
                      <a:pt x="507" y="531"/>
                      <a:pt x="508" y="530"/>
                      <a:pt x="509" y="530"/>
                    </a:cubicBezTo>
                    <a:cubicBezTo>
                      <a:pt x="509" y="529"/>
                      <a:pt x="509" y="529"/>
                      <a:pt x="510" y="529"/>
                    </a:cubicBezTo>
                    <a:cubicBezTo>
                      <a:pt x="511" y="528"/>
                      <a:pt x="511" y="528"/>
                      <a:pt x="513" y="523"/>
                    </a:cubicBezTo>
                    <a:cubicBezTo>
                      <a:pt x="514" y="521"/>
                      <a:pt x="515" y="518"/>
                      <a:pt x="516" y="516"/>
                    </a:cubicBezTo>
                    <a:cubicBezTo>
                      <a:pt x="517" y="513"/>
                      <a:pt x="517" y="513"/>
                      <a:pt x="517" y="513"/>
                    </a:cubicBezTo>
                    <a:cubicBezTo>
                      <a:pt x="518" y="512"/>
                      <a:pt x="518" y="511"/>
                      <a:pt x="518" y="510"/>
                    </a:cubicBezTo>
                    <a:cubicBezTo>
                      <a:pt x="514" y="505"/>
                      <a:pt x="511" y="497"/>
                      <a:pt x="513" y="489"/>
                    </a:cubicBezTo>
                    <a:cubicBezTo>
                      <a:pt x="515" y="484"/>
                      <a:pt x="519" y="480"/>
                      <a:pt x="524" y="477"/>
                    </a:cubicBezTo>
                    <a:cubicBezTo>
                      <a:pt x="525" y="477"/>
                      <a:pt x="526" y="477"/>
                      <a:pt x="526" y="476"/>
                    </a:cubicBezTo>
                    <a:cubicBezTo>
                      <a:pt x="527" y="476"/>
                      <a:pt x="527" y="476"/>
                      <a:pt x="527" y="476"/>
                    </a:cubicBezTo>
                    <a:cubicBezTo>
                      <a:pt x="528" y="476"/>
                      <a:pt x="529" y="476"/>
                      <a:pt x="531" y="475"/>
                    </a:cubicBezTo>
                    <a:cubicBezTo>
                      <a:pt x="535" y="475"/>
                      <a:pt x="540" y="475"/>
                      <a:pt x="544" y="476"/>
                    </a:cubicBezTo>
                    <a:cubicBezTo>
                      <a:pt x="543" y="469"/>
                      <a:pt x="542" y="461"/>
                      <a:pt x="548" y="454"/>
                    </a:cubicBezTo>
                    <a:cubicBezTo>
                      <a:pt x="551" y="450"/>
                      <a:pt x="556" y="447"/>
                      <a:pt x="563" y="442"/>
                    </a:cubicBezTo>
                    <a:cubicBezTo>
                      <a:pt x="566" y="441"/>
                      <a:pt x="569" y="439"/>
                      <a:pt x="573" y="438"/>
                    </a:cubicBezTo>
                    <a:cubicBezTo>
                      <a:pt x="586" y="432"/>
                      <a:pt x="600" y="434"/>
                      <a:pt x="610" y="436"/>
                    </a:cubicBezTo>
                    <a:cubicBezTo>
                      <a:pt x="612" y="436"/>
                      <a:pt x="614" y="437"/>
                      <a:pt x="615" y="437"/>
                    </a:cubicBezTo>
                    <a:cubicBezTo>
                      <a:pt x="616" y="436"/>
                      <a:pt x="617" y="437"/>
                      <a:pt x="619" y="437"/>
                    </a:cubicBezTo>
                    <a:cubicBezTo>
                      <a:pt x="622" y="437"/>
                      <a:pt x="631" y="437"/>
                      <a:pt x="633" y="435"/>
                    </a:cubicBezTo>
                    <a:cubicBezTo>
                      <a:pt x="634" y="434"/>
                      <a:pt x="635" y="434"/>
                      <a:pt x="637" y="433"/>
                    </a:cubicBezTo>
                    <a:cubicBezTo>
                      <a:pt x="652" y="424"/>
                      <a:pt x="665" y="436"/>
                      <a:pt x="672" y="443"/>
                    </a:cubicBezTo>
                    <a:cubicBezTo>
                      <a:pt x="672" y="444"/>
                      <a:pt x="672" y="444"/>
                      <a:pt x="672" y="444"/>
                    </a:cubicBezTo>
                    <a:cubicBezTo>
                      <a:pt x="673" y="445"/>
                      <a:pt x="673" y="445"/>
                      <a:pt x="676" y="445"/>
                    </a:cubicBezTo>
                    <a:cubicBezTo>
                      <a:pt x="680" y="446"/>
                      <a:pt x="686" y="447"/>
                      <a:pt x="692" y="451"/>
                    </a:cubicBezTo>
                    <a:cubicBezTo>
                      <a:pt x="693" y="451"/>
                      <a:pt x="694" y="450"/>
                      <a:pt x="694" y="449"/>
                    </a:cubicBezTo>
                    <a:cubicBezTo>
                      <a:pt x="697" y="447"/>
                      <a:pt x="700" y="444"/>
                      <a:pt x="704" y="442"/>
                    </a:cubicBezTo>
                    <a:cubicBezTo>
                      <a:pt x="704" y="442"/>
                      <a:pt x="704" y="442"/>
                      <a:pt x="705" y="442"/>
                    </a:cubicBezTo>
                    <a:cubicBezTo>
                      <a:pt x="705" y="442"/>
                      <a:pt x="705" y="442"/>
                      <a:pt x="705" y="442"/>
                    </a:cubicBezTo>
                    <a:cubicBezTo>
                      <a:pt x="713" y="437"/>
                      <a:pt x="720" y="438"/>
                      <a:pt x="724" y="439"/>
                    </a:cubicBezTo>
                    <a:cubicBezTo>
                      <a:pt x="733" y="442"/>
                      <a:pt x="740" y="449"/>
                      <a:pt x="745" y="460"/>
                    </a:cubicBezTo>
                    <a:cubicBezTo>
                      <a:pt x="746" y="464"/>
                      <a:pt x="754" y="472"/>
                      <a:pt x="760" y="477"/>
                    </a:cubicBezTo>
                    <a:cubicBezTo>
                      <a:pt x="763" y="480"/>
                      <a:pt x="766" y="483"/>
                      <a:pt x="769" y="486"/>
                    </a:cubicBezTo>
                    <a:cubicBezTo>
                      <a:pt x="773" y="491"/>
                      <a:pt x="781" y="491"/>
                      <a:pt x="795" y="491"/>
                    </a:cubicBezTo>
                    <a:cubicBezTo>
                      <a:pt x="796" y="491"/>
                      <a:pt x="796" y="491"/>
                      <a:pt x="796" y="491"/>
                    </a:cubicBezTo>
                    <a:cubicBezTo>
                      <a:pt x="796" y="490"/>
                      <a:pt x="795" y="489"/>
                      <a:pt x="795" y="488"/>
                    </a:cubicBezTo>
                    <a:cubicBezTo>
                      <a:pt x="795" y="485"/>
                      <a:pt x="795" y="483"/>
                      <a:pt x="795" y="481"/>
                    </a:cubicBezTo>
                    <a:cubicBezTo>
                      <a:pt x="795" y="466"/>
                      <a:pt x="808" y="457"/>
                      <a:pt x="818" y="450"/>
                    </a:cubicBezTo>
                    <a:cubicBezTo>
                      <a:pt x="820" y="448"/>
                      <a:pt x="822" y="447"/>
                      <a:pt x="823" y="446"/>
                    </a:cubicBezTo>
                    <a:cubicBezTo>
                      <a:pt x="825" y="445"/>
                      <a:pt x="826" y="444"/>
                      <a:pt x="828" y="444"/>
                    </a:cubicBezTo>
                    <a:cubicBezTo>
                      <a:pt x="845" y="435"/>
                      <a:pt x="856" y="450"/>
                      <a:pt x="861" y="456"/>
                    </a:cubicBezTo>
                    <a:cubicBezTo>
                      <a:pt x="862" y="457"/>
                      <a:pt x="863" y="458"/>
                      <a:pt x="863" y="459"/>
                    </a:cubicBezTo>
                    <a:cubicBezTo>
                      <a:pt x="865" y="458"/>
                      <a:pt x="867" y="456"/>
                      <a:pt x="869" y="453"/>
                    </a:cubicBezTo>
                    <a:cubicBezTo>
                      <a:pt x="872" y="450"/>
                      <a:pt x="875" y="448"/>
                      <a:pt x="879" y="447"/>
                    </a:cubicBezTo>
                    <a:cubicBezTo>
                      <a:pt x="882" y="445"/>
                      <a:pt x="885" y="445"/>
                      <a:pt x="887" y="445"/>
                    </a:cubicBezTo>
                    <a:cubicBezTo>
                      <a:pt x="893" y="446"/>
                      <a:pt x="897" y="448"/>
                      <a:pt x="900" y="451"/>
                    </a:cubicBezTo>
                    <a:cubicBezTo>
                      <a:pt x="901" y="450"/>
                      <a:pt x="901" y="448"/>
                      <a:pt x="902" y="447"/>
                    </a:cubicBezTo>
                    <a:cubicBezTo>
                      <a:pt x="903" y="444"/>
                      <a:pt x="903" y="442"/>
                      <a:pt x="904" y="440"/>
                    </a:cubicBezTo>
                    <a:cubicBezTo>
                      <a:pt x="900" y="440"/>
                      <a:pt x="896" y="440"/>
                      <a:pt x="892" y="440"/>
                    </a:cubicBezTo>
                    <a:cubicBezTo>
                      <a:pt x="881" y="439"/>
                      <a:pt x="871" y="435"/>
                      <a:pt x="863" y="429"/>
                    </a:cubicBezTo>
                    <a:cubicBezTo>
                      <a:pt x="858" y="426"/>
                      <a:pt x="854" y="421"/>
                      <a:pt x="850" y="416"/>
                    </a:cubicBezTo>
                    <a:cubicBezTo>
                      <a:pt x="848" y="415"/>
                      <a:pt x="841" y="415"/>
                      <a:pt x="837" y="415"/>
                    </a:cubicBezTo>
                    <a:cubicBezTo>
                      <a:pt x="831" y="415"/>
                      <a:pt x="825" y="415"/>
                      <a:pt x="819" y="414"/>
                    </a:cubicBezTo>
                    <a:cubicBezTo>
                      <a:pt x="813" y="413"/>
                      <a:pt x="808" y="412"/>
                      <a:pt x="804" y="409"/>
                    </a:cubicBezTo>
                    <a:cubicBezTo>
                      <a:pt x="800" y="407"/>
                      <a:pt x="797" y="404"/>
                      <a:pt x="795" y="400"/>
                    </a:cubicBezTo>
                    <a:cubicBezTo>
                      <a:pt x="788" y="389"/>
                      <a:pt x="792" y="376"/>
                      <a:pt x="796" y="367"/>
                    </a:cubicBezTo>
                    <a:cubicBezTo>
                      <a:pt x="797" y="364"/>
                      <a:pt x="801" y="354"/>
                      <a:pt x="812" y="353"/>
                    </a:cubicBezTo>
                    <a:cubicBezTo>
                      <a:pt x="816" y="352"/>
                      <a:pt x="819" y="353"/>
                      <a:pt x="822" y="355"/>
                    </a:cubicBezTo>
                    <a:cubicBezTo>
                      <a:pt x="827" y="357"/>
                      <a:pt x="830" y="362"/>
                      <a:pt x="833" y="366"/>
                    </a:cubicBezTo>
                    <a:cubicBezTo>
                      <a:pt x="835" y="368"/>
                      <a:pt x="837" y="370"/>
                      <a:pt x="838" y="372"/>
                    </a:cubicBezTo>
                    <a:cubicBezTo>
                      <a:pt x="839" y="373"/>
                      <a:pt x="839" y="373"/>
                      <a:pt x="840" y="373"/>
                    </a:cubicBezTo>
                    <a:cubicBezTo>
                      <a:pt x="841" y="374"/>
                      <a:pt x="843" y="374"/>
                      <a:pt x="847" y="374"/>
                    </a:cubicBezTo>
                    <a:cubicBezTo>
                      <a:pt x="851" y="375"/>
                      <a:pt x="855" y="375"/>
                      <a:pt x="861" y="376"/>
                    </a:cubicBezTo>
                    <a:cubicBezTo>
                      <a:pt x="861" y="376"/>
                      <a:pt x="861" y="376"/>
                      <a:pt x="861" y="376"/>
                    </a:cubicBezTo>
                    <a:cubicBezTo>
                      <a:pt x="861" y="376"/>
                      <a:pt x="861" y="375"/>
                      <a:pt x="862" y="374"/>
                    </a:cubicBezTo>
                    <a:cubicBezTo>
                      <a:pt x="864" y="365"/>
                      <a:pt x="865" y="359"/>
                      <a:pt x="864" y="347"/>
                    </a:cubicBezTo>
                    <a:cubicBezTo>
                      <a:pt x="863" y="333"/>
                      <a:pt x="870" y="324"/>
                      <a:pt x="886" y="321"/>
                    </a:cubicBezTo>
                    <a:cubicBezTo>
                      <a:pt x="888" y="321"/>
                      <a:pt x="891" y="320"/>
                      <a:pt x="892" y="320"/>
                    </a:cubicBezTo>
                    <a:cubicBezTo>
                      <a:pt x="893" y="319"/>
                      <a:pt x="894" y="318"/>
                      <a:pt x="894" y="317"/>
                    </a:cubicBezTo>
                    <a:cubicBezTo>
                      <a:pt x="889" y="311"/>
                      <a:pt x="888" y="302"/>
                      <a:pt x="892" y="295"/>
                    </a:cubicBezTo>
                    <a:cubicBezTo>
                      <a:pt x="896" y="287"/>
                      <a:pt x="903" y="282"/>
                      <a:pt x="910" y="282"/>
                    </a:cubicBezTo>
                    <a:cubicBezTo>
                      <a:pt x="910" y="281"/>
                      <a:pt x="910" y="281"/>
                      <a:pt x="910" y="280"/>
                    </a:cubicBezTo>
                    <a:cubicBezTo>
                      <a:pt x="912" y="275"/>
                      <a:pt x="915" y="266"/>
                      <a:pt x="925" y="266"/>
                    </a:cubicBezTo>
                    <a:cubicBezTo>
                      <a:pt x="925" y="266"/>
                      <a:pt x="926" y="266"/>
                      <a:pt x="927" y="266"/>
                    </a:cubicBezTo>
                    <a:cubicBezTo>
                      <a:pt x="928" y="266"/>
                      <a:pt x="929" y="266"/>
                      <a:pt x="930" y="266"/>
                    </a:cubicBezTo>
                    <a:cubicBezTo>
                      <a:pt x="931" y="264"/>
                      <a:pt x="932" y="262"/>
                      <a:pt x="934" y="260"/>
                    </a:cubicBezTo>
                    <a:cubicBezTo>
                      <a:pt x="935" y="257"/>
                      <a:pt x="938" y="253"/>
                      <a:pt x="940" y="248"/>
                    </a:cubicBezTo>
                    <a:cubicBezTo>
                      <a:pt x="942" y="243"/>
                      <a:pt x="934" y="236"/>
                      <a:pt x="932" y="23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FA4CFE47-330C-4477-9B25-22E315B30C17}"/>
                  </a:ext>
                </a:extLst>
              </p:cNvPr>
              <p:cNvSpPr>
                <a:spLocks/>
              </p:cNvSpPr>
              <p:nvPr/>
            </p:nvSpPr>
            <p:spPr bwMode="auto">
              <a:xfrm>
                <a:off x="7564639" y="2155965"/>
                <a:ext cx="1184074" cy="909666"/>
              </a:xfrm>
              <a:custGeom>
                <a:avLst/>
                <a:gdLst>
                  <a:gd name="T0" fmla="*/ 856 w 856"/>
                  <a:gd name="T1" fmla="*/ 285 h 657"/>
                  <a:gd name="T2" fmla="*/ 830 w 856"/>
                  <a:gd name="T3" fmla="*/ 253 h 657"/>
                  <a:gd name="T4" fmla="*/ 802 w 856"/>
                  <a:gd name="T5" fmla="*/ 268 h 657"/>
                  <a:gd name="T6" fmla="*/ 759 w 856"/>
                  <a:gd name="T7" fmla="*/ 298 h 657"/>
                  <a:gd name="T8" fmla="*/ 725 w 856"/>
                  <a:gd name="T9" fmla="*/ 330 h 657"/>
                  <a:gd name="T10" fmla="*/ 652 w 856"/>
                  <a:gd name="T11" fmla="*/ 354 h 657"/>
                  <a:gd name="T12" fmla="*/ 616 w 856"/>
                  <a:gd name="T13" fmla="*/ 327 h 657"/>
                  <a:gd name="T14" fmla="*/ 587 w 856"/>
                  <a:gd name="T15" fmla="*/ 276 h 657"/>
                  <a:gd name="T16" fmla="*/ 556 w 856"/>
                  <a:gd name="T17" fmla="*/ 270 h 657"/>
                  <a:gd name="T18" fmla="*/ 521 w 856"/>
                  <a:gd name="T19" fmla="*/ 245 h 657"/>
                  <a:gd name="T20" fmla="*/ 411 w 856"/>
                  <a:gd name="T21" fmla="*/ 250 h 657"/>
                  <a:gd name="T22" fmla="*/ 378 w 856"/>
                  <a:gd name="T23" fmla="*/ 209 h 657"/>
                  <a:gd name="T24" fmla="*/ 313 w 856"/>
                  <a:gd name="T25" fmla="*/ 127 h 657"/>
                  <a:gd name="T26" fmla="*/ 294 w 856"/>
                  <a:gd name="T27" fmla="*/ 101 h 657"/>
                  <a:gd name="T28" fmla="*/ 260 w 856"/>
                  <a:gd name="T29" fmla="*/ 56 h 657"/>
                  <a:gd name="T30" fmla="*/ 233 w 856"/>
                  <a:gd name="T31" fmla="*/ 32 h 657"/>
                  <a:gd name="T32" fmla="*/ 198 w 856"/>
                  <a:gd name="T33" fmla="*/ 12 h 657"/>
                  <a:gd name="T34" fmla="*/ 169 w 856"/>
                  <a:gd name="T35" fmla="*/ 21 h 657"/>
                  <a:gd name="T36" fmla="*/ 96 w 856"/>
                  <a:gd name="T37" fmla="*/ 1 h 657"/>
                  <a:gd name="T38" fmla="*/ 19 w 856"/>
                  <a:gd name="T39" fmla="*/ 22 h 657"/>
                  <a:gd name="T40" fmla="*/ 17 w 856"/>
                  <a:gd name="T41" fmla="*/ 47 h 657"/>
                  <a:gd name="T42" fmla="*/ 3 w 856"/>
                  <a:gd name="T43" fmla="*/ 78 h 657"/>
                  <a:gd name="T44" fmla="*/ 59 w 856"/>
                  <a:gd name="T45" fmla="*/ 77 h 657"/>
                  <a:gd name="T46" fmla="*/ 87 w 856"/>
                  <a:gd name="T47" fmla="*/ 90 h 657"/>
                  <a:gd name="T48" fmla="*/ 97 w 856"/>
                  <a:gd name="T49" fmla="*/ 142 h 657"/>
                  <a:gd name="T50" fmla="*/ 175 w 856"/>
                  <a:gd name="T51" fmla="*/ 141 h 657"/>
                  <a:gd name="T52" fmla="*/ 257 w 856"/>
                  <a:gd name="T53" fmla="*/ 119 h 657"/>
                  <a:gd name="T54" fmla="*/ 296 w 856"/>
                  <a:gd name="T55" fmla="*/ 155 h 657"/>
                  <a:gd name="T56" fmla="*/ 273 w 856"/>
                  <a:gd name="T57" fmla="*/ 232 h 657"/>
                  <a:gd name="T58" fmla="*/ 282 w 856"/>
                  <a:gd name="T59" fmla="*/ 271 h 657"/>
                  <a:gd name="T60" fmla="*/ 265 w 856"/>
                  <a:gd name="T61" fmla="*/ 322 h 657"/>
                  <a:gd name="T62" fmla="*/ 262 w 856"/>
                  <a:gd name="T63" fmla="*/ 361 h 657"/>
                  <a:gd name="T64" fmla="*/ 245 w 856"/>
                  <a:gd name="T65" fmla="*/ 402 h 657"/>
                  <a:gd name="T66" fmla="*/ 187 w 856"/>
                  <a:gd name="T67" fmla="*/ 436 h 657"/>
                  <a:gd name="T68" fmla="*/ 170 w 856"/>
                  <a:gd name="T69" fmla="*/ 474 h 657"/>
                  <a:gd name="T70" fmla="*/ 205 w 856"/>
                  <a:gd name="T71" fmla="*/ 490 h 657"/>
                  <a:gd name="T72" fmla="*/ 243 w 856"/>
                  <a:gd name="T73" fmla="*/ 495 h 657"/>
                  <a:gd name="T74" fmla="*/ 245 w 856"/>
                  <a:gd name="T75" fmla="*/ 524 h 657"/>
                  <a:gd name="T76" fmla="*/ 290 w 856"/>
                  <a:gd name="T77" fmla="*/ 565 h 657"/>
                  <a:gd name="T78" fmla="*/ 308 w 856"/>
                  <a:gd name="T79" fmla="*/ 578 h 657"/>
                  <a:gd name="T80" fmla="*/ 346 w 856"/>
                  <a:gd name="T81" fmla="*/ 572 h 657"/>
                  <a:gd name="T82" fmla="*/ 397 w 856"/>
                  <a:gd name="T83" fmla="*/ 575 h 657"/>
                  <a:gd name="T84" fmla="*/ 413 w 856"/>
                  <a:gd name="T85" fmla="*/ 575 h 657"/>
                  <a:gd name="T86" fmla="*/ 491 w 856"/>
                  <a:gd name="T87" fmla="*/ 601 h 657"/>
                  <a:gd name="T88" fmla="*/ 530 w 856"/>
                  <a:gd name="T89" fmla="*/ 616 h 657"/>
                  <a:gd name="T90" fmla="*/ 586 w 856"/>
                  <a:gd name="T91" fmla="*/ 612 h 657"/>
                  <a:gd name="T92" fmla="*/ 595 w 856"/>
                  <a:gd name="T93" fmla="*/ 635 h 657"/>
                  <a:gd name="T94" fmla="*/ 623 w 856"/>
                  <a:gd name="T95" fmla="*/ 657 h 657"/>
                  <a:gd name="T96" fmla="*/ 639 w 856"/>
                  <a:gd name="T97" fmla="*/ 628 h 657"/>
                  <a:gd name="T98" fmla="*/ 686 w 856"/>
                  <a:gd name="T99" fmla="*/ 611 h 657"/>
                  <a:gd name="T100" fmla="*/ 724 w 856"/>
                  <a:gd name="T101" fmla="*/ 630 h 657"/>
                  <a:gd name="T102" fmla="*/ 738 w 856"/>
                  <a:gd name="T103" fmla="*/ 589 h 657"/>
                  <a:gd name="T104" fmla="*/ 721 w 856"/>
                  <a:gd name="T105" fmla="*/ 525 h 657"/>
                  <a:gd name="T106" fmla="*/ 795 w 856"/>
                  <a:gd name="T107" fmla="*/ 489 h 657"/>
                  <a:gd name="T108" fmla="*/ 820 w 856"/>
                  <a:gd name="T109" fmla="*/ 466 h 657"/>
                  <a:gd name="T110" fmla="*/ 837 w 856"/>
                  <a:gd name="T111" fmla="*/ 422 h 657"/>
                  <a:gd name="T112" fmla="*/ 832 w 856"/>
                  <a:gd name="T113" fmla="*/ 379 h 657"/>
                  <a:gd name="T114" fmla="*/ 837 w 856"/>
                  <a:gd name="T115" fmla="*/ 33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657">
                    <a:moveTo>
                      <a:pt x="840" y="298"/>
                    </a:moveTo>
                    <a:cubicBezTo>
                      <a:pt x="844" y="294"/>
                      <a:pt x="849" y="290"/>
                      <a:pt x="855" y="289"/>
                    </a:cubicBezTo>
                    <a:cubicBezTo>
                      <a:pt x="856" y="288"/>
                      <a:pt x="856" y="288"/>
                      <a:pt x="856" y="287"/>
                    </a:cubicBezTo>
                    <a:cubicBezTo>
                      <a:pt x="856" y="287"/>
                      <a:pt x="856" y="286"/>
                      <a:pt x="856" y="285"/>
                    </a:cubicBezTo>
                    <a:cubicBezTo>
                      <a:pt x="855" y="285"/>
                      <a:pt x="854" y="284"/>
                      <a:pt x="852" y="283"/>
                    </a:cubicBezTo>
                    <a:cubicBezTo>
                      <a:pt x="852" y="283"/>
                      <a:pt x="852" y="283"/>
                      <a:pt x="852" y="283"/>
                    </a:cubicBezTo>
                    <a:cubicBezTo>
                      <a:pt x="850" y="281"/>
                      <a:pt x="848" y="281"/>
                      <a:pt x="846" y="280"/>
                    </a:cubicBezTo>
                    <a:cubicBezTo>
                      <a:pt x="840" y="277"/>
                      <a:pt x="828" y="271"/>
                      <a:pt x="830" y="253"/>
                    </a:cubicBezTo>
                    <a:cubicBezTo>
                      <a:pt x="831" y="251"/>
                      <a:pt x="831" y="250"/>
                      <a:pt x="831" y="248"/>
                    </a:cubicBezTo>
                    <a:cubicBezTo>
                      <a:pt x="829" y="249"/>
                      <a:pt x="826" y="251"/>
                      <a:pt x="824" y="252"/>
                    </a:cubicBezTo>
                    <a:cubicBezTo>
                      <a:pt x="821" y="255"/>
                      <a:pt x="817" y="257"/>
                      <a:pt x="814" y="259"/>
                    </a:cubicBezTo>
                    <a:cubicBezTo>
                      <a:pt x="809" y="262"/>
                      <a:pt x="804" y="265"/>
                      <a:pt x="802" y="268"/>
                    </a:cubicBezTo>
                    <a:cubicBezTo>
                      <a:pt x="800" y="269"/>
                      <a:pt x="799" y="271"/>
                      <a:pt x="798" y="272"/>
                    </a:cubicBezTo>
                    <a:cubicBezTo>
                      <a:pt x="795" y="278"/>
                      <a:pt x="789" y="287"/>
                      <a:pt x="774" y="287"/>
                    </a:cubicBezTo>
                    <a:cubicBezTo>
                      <a:pt x="769" y="287"/>
                      <a:pt x="765" y="289"/>
                      <a:pt x="764" y="290"/>
                    </a:cubicBezTo>
                    <a:cubicBezTo>
                      <a:pt x="763" y="293"/>
                      <a:pt x="761" y="295"/>
                      <a:pt x="759" y="298"/>
                    </a:cubicBezTo>
                    <a:cubicBezTo>
                      <a:pt x="757" y="300"/>
                      <a:pt x="754" y="304"/>
                      <a:pt x="752" y="306"/>
                    </a:cubicBezTo>
                    <a:cubicBezTo>
                      <a:pt x="754" y="313"/>
                      <a:pt x="752" y="322"/>
                      <a:pt x="740" y="325"/>
                    </a:cubicBezTo>
                    <a:cubicBezTo>
                      <a:pt x="740" y="326"/>
                      <a:pt x="738" y="326"/>
                      <a:pt x="737" y="326"/>
                    </a:cubicBezTo>
                    <a:cubicBezTo>
                      <a:pt x="734" y="328"/>
                      <a:pt x="730" y="329"/>
                      <a:pt x="725" y="330"/>
                    </a:cubicBezTo>
                    <a:cubicBezTo>
                      <a:pt x="718" y="333"/>
                      <a:pt x="709" y="336"/>
                      <a:pt x="705" y="338"/>
                    </a:cubicBezTo>
                    <a:cubicBezTo>
                      <a:pt x="699" y="340"/>
                      <a:pt x="692" y="341"/>
                      <a:pt x="685" y="341"/>
                    </a:cubicBezTo>
                    <a:cubicBezTo>
                      <a:pt x="681" y="341"/>
                      <a:pt x="676" y="341"/>
                      <a:pt x="673" y="342"/>
                    </a:cubicBezTo>
                    <a:cubicBezTo>
                      <a:pt x="666" y="351"/>
                      <a:pt x="657" y="353"/>
                      <a:pt x="652" y="354"/>
                    </a:cubicBezTo>
                    <a:cubicBezTo>
                      <a:pt x="647" y="354"/>
                      <a:pt x="640" y="352"/>
                      <a:pt x="633" y="345"/>
                    </a:cubicBezTo>
                    <a:cubicBezTo>
                      <a:pt x="630" y="342"/>
                      <a:pt x="628" y="339"/>
                      <a:pt x="626" y="336"/>
                    </a:cubicBezTo>
                    <a:cubicBezTo>
                      <a:pt x="623" y="332"/>
                      <a:pt x="621" y="329"/>
                      <a:pt x="619" y="328"/>
                    </a:cubicBezTo>
                    <a:cubicBezTo>
                      <a:pt x="618" y="328"/>
                      <a:pt x="617" y="327"/>
                      <a:pt x="616" y="327"/>
                    </a:cubicBezTo>
                    <a:cubicBezTo>
                      <a:pt x="611" y="325"/>
                      <a:pt x="604" y="323"/>
                      <a:pt x="602" y="315"/>
                    </a:cubicBezTo>
                    <a:cubicBezTo>
                      <a:pt x="601" y="308"/>
                      <a:pt x="604" y="303"/>
                      <a:pt x="606" y="300"/>
                    </a:cubicBezTo>
                    <a:cubicBezTo>
                      <a:pt x="605" y="300"/>
                      <a:pt x="605" y="300"/>
                      <a:pt x="605" y="300"/>
                    </a:cubicBezTo>
                    <a:cubicBezTo>
                      <a:pt x="598" y="296"/>
                      <a:pt x="587" y="290"/>
                      <a:pt x="587" y="276"/>
                    </a:cubicBezTo>
                    <a:cubicBezTo>
                      <a:pt x="587" y="275"/>
                      <a:pt x="587" y="275"/>
                      <a:pt x="587" y="275"/>
                    </a:cubicBezTo>
                    <a:cubicBezTo>
                      <a:pt x="587" y="274"/>
                      <a:pt x="587" y="274"/>
                      <a:pt x="587" y="273"/>
                    </a:cubicBezTo>
                    <a:cubicBezTo>
                      <a:pt x="579" y="279"/>
                      <a:pt x="570" y="275"/>
                      <a:pt x="563" y="272"/>
                    </a:cubicBezTo>
                    <a:cubicBezTo>
                      <a:pt x="556" y="270"/>
                      <a:pt x="556" y="270"/>
                      <a:pt x="556" y="270"/>
                    </a:cubicBezTo>
                    <a:cubicBezTo>
                      <a:pt x="548" y="266"/>
                      <a:pt x="543" y="264"/>
                      <a:pt x="538" y="261"/>
                    </a:cubicBezTo>
                    <a:cubicBezTo>
                      <a:pt x="538" y="260"/>
                      <a:pt x="537" y="260"/>
                      <a:pt x="536" y="259"/>
                    </a:cubicBezTo>
                    <a:cubicBezTo>
                      <a:pt x="530" y="255"/>
                      <a:pt x="525" y="252"/>
                      <a:pt x="522" y="247"/>
                    </a:cubicBezTo>
                    <a:cubicBezTo>
                      <a:pt x="522" y="246"/>
                      <a:pt x="522" y="246"/>
                      <a:pt x="521" y="245"/>
                    </a:cubicBezTo>
                    <a:cubicBezTo>
                      <a:pt x="513" y="251"/>
                      <a:pt x="501" y="257"/>
                      <a:pt x="486" y="252"/>
                    </a:cubicBezTo>
                    <a:cubicBezTo>
                      <a:pt x="482" y="250"/>
                      <a:pt x="479" y="248"/>
                      <a:pt x="475" y="246"/>
                    </a:cubicBezTo>
                    <a:cubicBezTo>
                      <a:pt x="473" y="245"/>
                      <a:pt x="469" y="243"/>
                      <a:pt x="467" y="242"/>
                    </a:cubicBezTo>
                    <a:cubicBezTo>
                      <a:pt x="458" y="247"/>
                      <a:pt x="427" y="262"/>
                      <a:pt x="411" y="250"/>
                    </a:cubicBezTo>
                    <a:cubicBezTo>
                      <a:pt x="410" y="249"/>
                      <a:pt x="406" y="248"/>
                      <a:pt x="403" y="247"/>
                    </a:cubicBezTo>
                    <a:cubicBezTo>
                      <a:pt x="394" y="245"/>
                      <a:pt x="377" y="239"/>
                      <a:pt x="377" y="221"/>
                    </a:cubicBezTo>
                    <a:cubicBezTo>
                      <a:pt x="377" y="217"/>
                      <a:pt x="378" y="214"/>
                      <a:pt x="378" y="211"/>
                    </a:cubicBezTo>
                    <a:cubicBezTo>
                      <a:pt x="378" y="210"/>
                      <a:pt x="378" y="210"/>
                      <a:pt x="378" y="209"/>
                    </a:cubicBezTo>
                    <a:cubicBezTo>
                      <a:pt x="369" y="204"/>
                      <a:pt x="357" y="196"/>
                      <a:pt x="355" y="181"/>
                    </a:cubicBezTo>
                    <a:cubicBezTo>
                      <a:pt x="355" y="178"/>
                      <a:pt x="353" y="172"/>
                      <a:pt x="351" y="170"/>
                    </a:cubicBezTo>
                    <a:cubicBezTo>
                      <a:pt x="350" y="169"/>
                      <a:pt x="350" y="169"/>
                      <a:pt x="350" y="169"/>
                    </a:cubicBezTo>
                    <a:cubicBezTo>
                      <a:pt x="319" y="149"/>
                      <a:pt x="310" y="139"/>
                      <a:pt x="313" y="127"/>
                    </a:cubicBezTo>
                    <a:cubicBezTo>
                      <a:pt x="313" y="127"/>
                      <a:pt x="314" y="126"/>
                      <a:pt x="314" y="126"/>
                    </a:cubicBezTo>
                    <a:cubicBezTo>
                      <a:pt x="313" y="125"/>
                      <a:pt x="312" y="125"/>
                      <a:pt x="311" y="124"/>
                    </a:cubicBezTo>
                    <a:cubicBezTo>
                      <a:pt x="304" y="121"/>
                      <a:pt x="294" y="116"/>
                      <a:pt x="294" y="104"/>
                    </a:cubicBezTo>
                    <a:cubicBezTo>
                      <a:pt x="294" y="103"/>
                      <a:pt x="294" y="102"/>
                      <a:pt x="294" y="101"/>
                    </a:cubicBezTo>
                    <a:cubicBezTo>
                      <a:pt x="286" y="97"/>
                      <a:pt x="274" y="91"/>
                      <a:pt x="274" y="73"/>
                    </a:cubicBezTo>
                    <a:cubicBezTo>
                      <a:pt x="274" y="73"/>
                      <a:pt x="272" y="72"/>
                      <a:pt x="271" y="71"/>
                    </a:cubicBezTo>
                    <a:cubicBezTo>
                      <a:pt x="269" y="70"/>
                      <a:pt x="268" y="69"/>
                      <a:pt x="267" y="68"/>
                    </a:cubicBezTo>
                    <a:cubicBezTo>
                      <a:pt x="262" y="65"/>
                      <a:pt x="261" y="59"/>
                      <a:pt x="260" y="56"/>
                    </a:cubicBezTo>
                    <a:cubicBezTo>
                      <a:pt x="260" y="55"/>
                      <a:pt x="259" y="54"/>
                      <a:pt x="259" y="53"/>
                    </a:cubicBezTo>
                    <a:cubicBezTo>
                      <a:pt x="259" y="53"/>
                      <a:pt x="259" y="53"/>
                      <a:pt x="258" y="53"/>
                    </a:cubicBezTo>
                    <a:cubicBezTo>
                      <a:pt x="256" y="52"/>
                      <a:pt x="254" y="51"/>
                      <a:pt x="251" y="51"/>
                    </a:cubicBezTo>
                    <a:cubicBezTo>
                      <a:pt x="239" y="48"/>
                      <a:pt x="233" y="42"/>
                      <a:pt x="233" y="32"/>
                    </a:cubicBezTo>
                    <a:cubicBezTo>
                      <a:pt x="233" y="30"/>
                      <a:pt x="233" y="30"/>
                      <a:pt x="233" y="30"/>
                    </a:cubicBezTo>
                    <a:cubicBezTo>
                      <a:pt x="224" y="28"/>
                      <a:pt x="216" y="25"/>
                      <a:pt x="210" y="18"/>
                    </a:cubicBezTo>
                    <a:cubicBezTo>
                      <a:pt x="209" y="16"/>
                      <a:pt x="204" y="14"/>
                      <a:pt x="201" y="13"/>
                    </a:cubicBezTo>
                    <a:cubicBezTo>
                      <a:pt x="200" y="13"/>
                      <a:pt x="199" y="12"/>
                      <a:pt x="198" y="12"/>
                    </a:cubicBezTo>
                    <a:cubicBezTo>
                      <a:pt x="197" y="11"/>
                      <a:pt x="197" y="11"/>
                      <a:pt x="197" y="11"/>
                    </a:cubicBezTo>
                    <a:cubicBezTo>
                      <a:pt x="196" y="11"/>
                      <a:pt x="195" y="10"/>
                      <a:pt x="193" y="10"/>
                    </a:cubicBezTo>
                    <a:cubicBezTo>
                      <a:pt x="193" y="10"/>
                      <a:pt x="193" y="10"/>
                      <a:pt x="192" y="10"/>
                    </a:cubicBezTo>
                    <a:cubicBezTo>
                      <a:pt x="187" y="14"/>
                      <a:pt x="178" y="20"/>
                      <a:pt x="169" y="21"/>
                    </a:cubicBezTo>
                    <a:cubicBezTo>
                      <a:pt x="157" y="22"/>
                      <a:pt x="143" y="16"/>
                      <a:pt x="132" y="11"/>
                    </a:cubicBezTo>
                    <a:cubicBezTo>
                      <a:pt x="130" y="10"/>
                      <a:pt x="130" y="10"/>
                      <a:pt x="130" y="10"/>
                    </a:cubicBezTo>
                    <a:cubicBezTo>
                      <a:pt x="115" y="3"/>
                      <a:pt x="106" y="0"/>
                      <a:pt x="103" y="0"/>
                    </a:cubicBezTo>
                    <a:cubicBezTo>
                      <a:pt x="101" y="0"/>
                      <a:pt x="98" y="1"/>
                      <a:pt x="96" y="1"/>
                    </a:cubicBezTo>
                    <a:cubicBezTo>
                      <a:pt x="92" y="2"/>
                      <a:pt x="82" y="3"/>
                      <a:pt x="79" y="5"/>
                    </a:cubicBezTo>
                    <a:cubicBezTo>
                      <a:pt x="75" y="9"/>
                      <a:pt x="62" y="18"/>
                      <a:pt x="45" y="19"/>
                    </a:cubicBezTo>
                    <a:cubicBezTo>
                      <a:pt x="43" y="19"/>
                      <a:pt x="41" y="19"/>
                      <a:pt x="39" y="19"/>
                    </a:cubicBezTo>
                    <a:cubicBezTo>
                      <a:pt x="32" y="19"/>
                      <a:pt x="22" y="19"/>
                      <a:pt x="19" y="22"/>
                    </a:cubicBezTo>
                    <a:cubicBezTo>
                      <a:pt x="16" y="24"/>
                      <a:pt x="16" y="24"/>
                      <a:pt x="16" y="24"/>
                    </a:cubicBezTo>
                    <a:cubicBezTo>
                      <a:pt x="13" y="26"/>
                      <a:pt x="10" y="29"/>
                      <a:pt x="6" y="31"/>
                    </a:cubicBezTo>
                    <a:cubicBezTo>
                      <a:pt x="9" y="33"/>
                      <a:pt x="11" y="35"/>
                      <a:pt x="13" y="38"/>
                    </a:cubicBezTo>
                    <a:cubicBezTo>
                      <a:pt x="15" y="41"/>
                      <a:pt x="17" y="44"/>
                      <a:pt x="17" y="47"/>
                    </a:cubicBezTo>
                    <a:cubicBezTo>
                      <a:pt x="18" y="57"/>
                      <a:pt x="12" y="65"/>
                      <a:pt x="9" y="68"/>
                    </a:cubicBezTo>
                    <a:cubicBezTo>
                      <a:pt x="8" y="70"/>
                      <a:pt x="6" y="72"/>
                      <a:pt x="4" y="74"/>
                    </a:cubicBezTo>
                    <a:cubicBezTo>
                      <a:pt x="3" y="75"/>
                      <a:pt x="2" y="76"/>
                      <a:pt x="0" y="78"/>
                    </a:cubicBezTo>
                    <a:cubicBezTo>
                      <a:pt x="1" y="78"/>
                      <a:pt x="2" y="78"/>
                      <a:pt x="3" y="78"/>
                    </a:cubicBezTo>
                    <a:cubicBezTo>
                      <a:pt x="10" y="79"/>
                      <a:pt x="16" y="79"/>
                      <a:pt x="22" y="83"/>
                    </a:cubicBezTo>
                    <a:cubicBezTo>
                      <a:pt x="24" y="76"/>
                      <a:pt x="29" y="71"/>
                      <a:pt x="36" y="69"/>
                    </a:cubicBezTo>
                    <a:cubicBezTo>
                      <a:pt x="44" y="66"/>
                      <a:pt x="53" y="69"/>
                      <a:pt x="58" y="76"/>
                    </a:cubicBezTo>
                    <a:cubicBezTo>
                      <a:pt x="59" y="77"/>
                      <a:pt x="59" y="77"/>
                      <a:pt x="59" y="77"/>
                    </a:cubicBezTo>
                    <a:cubicBezTo>
                      <a:pt x="61" y="79"/>
                      <a:pt x="62" y="82"/>
                      <a:pt x="63" y="83"/>
                    </a:cubicBezTo>
                    <a:cubicBezTo>
                      <a:pt x="64" y="83"/>
                      <a:pt x="65" y="83"/>
                      <a:pt x="66" y="82"/>
                    </a:cubicBezTo>
                    <a:cubicBezTo>
                      <a:pt x="69" y="81"/>
                      <a:pt x="76" y="80"/>
                      <a:pt x="83" y="85"/>
                    </a:cubicBezTo>
                    <a:cubicBezTo>
                      <a:pt x="85" y="86"/>
                      <a:pt x="86" y="88"/>
                      <a:pt x="87" y="90"/>
                    </a:cubicBezTo>
                    <a:cubicBezTo>
                      <a:pt x="90" y="95"/>
                      <a:pt x="90" y="101"/>
                      <a:pt x="90" y="105"/>
                    </a:cubicBezTo>
                    <a:cubicBezTo>
                      <a:pt x="90" y="114"/>
                      <a:pt x="92" y="122"/>
                      <a:pt x="94" y="130"/>
                    </a:cubicBezTo>
                    <a:cubicBezTo>
                      <a:pt x="95" y="133"/>
                      <a:pt x="95" y="137"/>
                      <a:pt x="96" y="140"/>
                    </a:cubicBezTo>
                    <a:cubicBezTo>
                      <a:pt x="96" y="140"/>
                      <a:pt x="96" y="141"/>
                      <a:pt x="97" y="142"/>
                    </a:cubicBezTo>
                    <a:cubicBezTo>
                      <a:pt x="98" y="145"/>
                      <a:pt x="102" y="150"/>
                      <a:pt x="110" y="151"/>
                    </a:cubicBezTo>
                    <a:cubicBezTo>
                      <a:pt x="120" y="152"/>
                      <a:pt x="133" y="149"/>
                      <a:pt x="146" y="146"/>
                    </a:cubicBezTo>
                    <a:cubicBezTo>
                      <a:pt x="150" y="145"/>
                      <a:pt x="155" y="144"/>
                      <a:pt x="159" y="143"/>
                    </a:cubicBezTo>
                    <a:cubicBezTo>
                      <a:pt x="165" y="142"/>
                      <a:pt x="170" y="141"/>
                      <a:pt x="175" y="141"/>
                    </a:cubicBezTo>
                    <a:cubicBezTo>
                      <a:pt x="182" y="141"/>
                      <a:pt x="184" y="141"/>
                      <a:pt x="189" y="136"/>
                    </a:cubicBezTo>
                    <a:cubicBezTo>
                      <a:pt x="191" y="134"/>
                      <a:pt x="193" y="131"/>
                      <a:pt x="195" y="127"/>
                    </a:cubicBezTo>
                    <a:cubicBezTo>
                      <a:pt x="200" y="119"/>
                      <a:pt x="207" y="104"/>
                      <a:pt x="230" y="106"/>
                    </a:cubicBezTo>
                    <a:cubicBezTo>
                      <a:pt x="245" y="107"/>
                      <a:pt x="251" y="110"/>
                      <a:pt x="257" y="119"/>
                    </a:cubicBezTo>
                    <a:cubicBezTo>
                      <a:pt x="258" y="121"/>
                      <a:pt x="259" y="122"/>
                      <a:pt x="262" y="124"/>
                    </a:cubicBezTo>
                    <a:cubicBezTo>
                      <a:pt x="266" y="127"/>
                      <a:pt x="270" y="129"/>
                      <a:pt x="274" y="132"/>
                    </a:cubicBezTo>
                    <a:cubicBezTo>
                      <a:pt x="281" y="135"/>
                      <a:pt x="289" y="139"/>
                      <a:pt x="293" y="147"/>
                    </a:cubicBezTo>
                    <a:cubicBezTo>
                      <a:pt x="294" y="149"/>
                      <a:pt x="295" y="152"/>
                      <a:pt x="296" y="155"/>
                    </a:cubicBezTo>
                    <a:cubicBezTo>
                      <a:pt x="297" y="165"/>
                      <a:pt x="291" y="172"/>
                      <a:pt x="287" y="176"/>
                    </a:cubicBezTo>
                    <a:cubicBezTo>
                      <a:pt x="287" y="176"/>
                      <a:pt x="287" y="176"/>
                      <a:pt x="287" y="176"/>
                    </a:cubicBezTo>
                    <a:cubicBezTo>
                      <a:pt x="290" y="184"/>
                      <a:pt x="291" y="195"/>
                      <a:pt x="281" y="209"/>
                    </a:cubicBezTo>
                    <a:cubicBezTo>
                      <a:pt x="278" y="214"/>
                      <a:pt x="272" y="224"/>
                      <a:pt x="273" y="232"/>
                    </a:cubicBezTo>
                    <a:cubicBezTo>
                      <a:pt x="274" y="237"/>
                      <a:pt x="274" y="241"/>
                      <a:pt x="274" y="246"/>
                    </a:cubicBezTo>
                    <a:cubicBezTo>
                      <a:pt x="274" y="250"/>
                      <a:pt x="274" y="255"/>
                      <a:pt x="275" y="258"/>
                    </a:cubicBezTo>
                    <a:cubicBezTo>
                      <a:pt x="275" y="258"/>
                      <a:pt x="275" y="258"/>
                      <a:pt x="275" y="259"/>
                    </a:cubicBezTo>
                    <a:cubicBezTo>
                      <a:pt x="278" y="262"/>
                      <a:pt x="280" y="266"/>
                      <a:pt x="282" y="271"/>
                    </a:cubicBezTo>
                    <a:cubicBezTo>
                      <a:pt x="285" y="279"/>
                      <a:pt x="287" y="288"/>
                      <a:pt x="286" y="297"/>
                    </a:cubicBezTo>
                    <a:cubicBezTo>
                      <a:pt x="284" y="308"/>
                      <a:pt x="279" y="313"/>
                      <a:pt x="274" y="316"/>
                    </a:cubicBezTo>
                    <a:cubicBezTo>
                      <a:pt x="272" y="317"/>
                      <a:pt x="271" y="318"/>
                      <a:pt x="269" y="319"/>
                    </a:cubicBezTo>
                    <a:cubicBezTo>
                      <a:pt x="268" y="320"/>
                      <a:pt x="266" y="321"/>
                      <a:pt x="265" y="322"/>
                    </a:cubicBezTo>
                    <a:cubicBezTo>
                      <a:pt x="265" y="326"/>
                      <a:pt x="263" y="330"/>
                      <a:pt x="262" y="334"/>
                    </a:cubicBezTo>
                    <a:cubicBezTo>
                      <a:pt x="261" y="337"/>
                      <a:pt x="260" y="341"/>
                      <a:pt x="260" y="342"/>
                    </a:cubicBezTo>
                    <a:cubicBezTo>
                      <a:pt x="261" y="346"/>
                      <a:pt x="261" y="349"/>
                      <a:pt x="261" y="352"/>
                    </a:cubicBezTo>
                    <a:cubicBezTo>
                      <a:pt x="261" y="355"/>
                      <a:pt x="262" y="360"/>
                      <a:pt x="262" y="361"/>
                    </a:cubicBezTo>
                    <a:cubicBezTo>
                      <a:pt x="264" y="363"/>
                      <a:pt x="265" y="366"/>
                      <a:pt x="266" y="369"/>
                    </a:cubicBezTo>
                    <a:cubicBezTo>
                      <a:pt x="270" y="377"/>
                      <a:pt x="272" y="391"/>
                      <a:pt x="265" y="399"/>
                    </a:cubicBezTo>
                    <a:cubicBezTo>
                      <a:pt x="261" y="405"/>
                      <a:pt x="253" y="406"/>
                      <a:pt x="245" y="403"/>
                    </a:cubicBezTo>
                    <a:cubicBezTo>
                      <a:pt x="245" y="402"/>
                      <a:pt x="245" y="402"/>
                      <a:pt x="245" y="402"/>
                    </a:cubicBezTo>
                    <a:cubicBezTo>
                      <a:pt x="239" y="400"/>
                      <a:pt x="232" y="397"/>
                      <a:pt x="227" y="390"/>
                    </a:cubicBezTo>
                    <a:cubicBezTo>
                      <a:pt x="225" y="394"/>
                      <a:pt x="222" y="398"/>
                      <a:pt x="218" y="402"/>
                    </a:cubicBezTo>
                    <a:cubicBezTo>
                      <a:pt x="215" y="406"/>
                      <a:pt x="211" y="410"/>
                      <a:pt x="207" y="414"/>
                    </a:cubicBezTo>
                    <a:cubicBezTo>
                      <a:pt x="199" y="422"/>
                      <a:pt x="190" y="431"/>
                      <a:pt x="187" y="436"/>
                    </a:cubicBezTo>
                    <a:cubicBezTo>
                      <a:pt x="187" y="437"/>
                      <a:pt x="187" y="437"/>
                      <a:pt x="187" y="437"/>
                    </a:cubicBezTo>
                    <a:cubicBezTo>
                      <a:pt x="180" y="446"/>
                      <a:pt x="174" y="457"/>
                      <a:pt x="164" y="463"/>
                    </a:cubicBezTo>
                    <a:cubicBezTo>
                      <a:pt x="163" y="465"/>
                      <a:pt x="161" y="467"/>
                      <a:pt x="161" y="469"/>
                    </a:cubicBezTo>
                    <a:cubicBezTo>
                      <a:pt x="163" y="470"/>
                      <a:pt x="167" y="473"/>
                      <a:pt x="170" y="474"/>
                    </a:cubicBezTo>
                    <a:cubicBezTo>
                      <a:pt x="174" y="477"/>
                      <a:pt x="178" y="479"/>
                      <a:pt x="181" y="481"/>
                    </a:cubicBezTo>
                    <a:cubicBezTo>
                      <a:pt x="182" y="482"/>
                      <a:pt x="184" y="484"/>
                      <a:pt x="185" y="484"/>
                    </a:cubicBezTo>
                    <a:cubicBezTo>
                      <a:pt x="186" y="486"/>
                      <a:pt x="187" y="486"/>
                      <a:pt x="194" y="488"/>
                    </a:cubicBezTo>
                    <a:cubicBezTo>
                      <a:pt x="199" y="489"/>
                      <a:pt x="202" y="489"/>
                      <a:pt x="205" y="490"/>
                    </a:cubicBezTo>
                    <a:cubicBezTo>
                      <a:pt x="207" y="491"/>
                      <a:pt x="209" y="491"/>
                      <a:pt x="210" y="491"/>
                    </a:cubicBezTo>
                    <a:cubicBezTo>
                      <a:pt x="209" y="491"/>
                      <a:pt x="210" y="491"/>
                      <a:pt x="212" y="490"/>
                    </a:cubicBezTo>
                    <a:cubicBezTo>
                      <a:pt x="219" y="486"/>
                      <a:pt x="227" y="481"/>
                      <a:pt x="236" y="486"/>
                    </a:cubicBezTo>
                    <a:cubicBezTo>
                      <a:pt x="238" y="487"/>
                      <a:pt x="241" y="490"/>
                      <a:pt x="243" y="495"/>
                    </a:cubicBezTo>
                    <a:cubicBezTo>
                      <a:pt x="244" y="497"/>
                      <a:pt x="244" y="499"/>
                      <a:pt x="244" y="502"/>
                    </a:cubicBezTo>
                    <a:cubicBezTo>
                      <a:pt x="244" y="512"/>
                      <a:pt x="239" y="522"/>
                      <a:pt x="230" y="527"/>
                    </a:cubicBezTo>
                    <a:cubicBezTo>
                      <a:pt x="233" y="526"/>
                      <a:pt x="236" y="525"/>
                      <a:pt x="241" y="525"/>
                    </a:cubicBezTo>
                    <a:cubicBezTo>
                      <a:pt x="242" y="525"/>
                      <a:pt x="244" y="524"/>
                      <a:pt x="245" y="524"/>
                    </a:cubicBezTo>
                    <a:cubicBezTo>
                      <a:pt x="250" y="523"/>
                      <a:pt x="261" y="521"/>
                      <a:pt x="270" y="535"/>
                    </a:cubicBezTo>
                    <a:cubicBezTo>
                      <a:pt x="273" y="540"/>
                      <a:pt x="274" y="546"/>
                      <a:pt x="275" y="550"/>
                    </a:cubicBezTo>
                    <a:cubicBezTo>
                      <a:pt x="275" y="552"/>
                      <a:pt x="275" y="554"/>
                      <a:pt x="276" y="555"/>
                    </a:cubicBezTo>
                    <a:cubicBezTo>
                      <a:pt x="283" y="558"/>
                      <a:pt x="287" y="562"/>
                      <a:pt x="290" y="565"/>
                    </a:cubicBezTo>
                    <a:cubicBezTo>
                      <a:pt x="292" y="568"/>
                      <a:pt x="294" y="570"/>
                      <a:pt x="299" y="573"/>
                    </a:cubicBezTo>
                    <a:cubicBezTo>
                      <a:pt x="300" y="573"/>
                      <a:pt x="300" y="573"/>
                      <a:pt x="300" y="573"/>
                    </a:cubicBezTo>
                    <a:cubicBezTo>
                      <a:pt x="302" y="575"/>
                      <a:pt x="305" y="577"/>
                      <a:pt x="307" y="578"/>
                    </a:cubicBezTo>
                    <a:cubicBezTo>
                      <a:pt x="307" y="578"/>
                      <a:pt x="308" y="578"/>
                      <a:pt x="308" y="578"/>
                    </a:cubicBezTo>
                    <a:cubicBezTo>
                      <a:pt x="310" y="577"/>
                      <a:pt x="311" y="576"/>
                      <a:pt x="312" y="575"/>
                    </a:cubicBezTo>
                    <a:cubicBezTo>
                      <a:pt x="316" y="571"/>
                      <a:pt x="324" y="564"/>
                      <a:pt x="338" y="569"/>
                    </a:cubicBezTo>
                    <a:cubicBezTo>
                      <a:pt x="341" y="570"/>
                      <a:pt x="343" y="571"/>
                      <a:pt x="345" y="571"/>
                    </a:cubicBezTo>
                    <a:cubicBezTo>
                      <a:pt x="345" y="572"/>
                      <a:pt x="346" y="572"/>
                      <a:pt x="346" y="572"/>
                    </a:cubicBezTo>
                    <a:cubicBezTo>
                      <a:pt x="346" y="572"/>
                      <a:pt x="347" y="571"/>
                      <a:pt x="347" y="571"/>
                    </a:cubicBezTo>
                    <a:cubicBezTo>
                      <a:pt x="349" y="570"/>
                      <a:pt x="351" y="569"/>
                      <a:pt x="352" y="568"/>
                    </a:cubicBezTo>
                    <a:cubicBezTo>
                      <a:pt x="360" y="563"/>
                      <a:pt x="377" y="552"/>
                      <a:pt x="392" y="567"/>
                    </a:cubicBezTo>
                    <a:cubicBezTo>
                      <a:pt x="394" y="571"/>
                      <a:pt x="396" y="573"/>
                      <a:pt x="397" y="575"/>
                    </a:cubicBezTo>
                    <a:cubicBezTo>
                      <a:pt x="398" y="575"/>
                      <a:pt x="398" y="575"/>
                      <a:pt x="399" y="575"/>
                    </a:cubicBezTo>
                    <a:cubicBezTo>
                      <a:pt x="404" y="576"/>
                      <a:pt x="408" y="576"/>
                      <a:pt x="411" y="577"/>
                    </a:cubicBezTo>
                    <a:cubicBezTo>
                      <a:pt x="411" y="577"/>
                      <a:pt x="411" y="577"/>
                      <a:pt x="411" y="577"/>
                    </a:cubicBezTo>
                    <a:cubicBezTo>
                      <a:pt x="412" y="576"/>
                      <a:pt x="413" y="576"/>
                      <a:pt x="413" y="575"/>
                    </a:cubicBezTo>
                    <a:cubicBezTo>
                      <a:pt x="420" y="568"/>
                      <a:pt x="427" y="564"/>
                      <a:pt x="442" y="565"/>
                    </a:cubicBezTo>
                    <a:cubicBezTo>
                      <a:pt x="458" y="567"/>
                      <a:pt x="474" y="573"/>
                      <a:pt x="482" y="580"/>
                    </a:cubicBezTo>
                    <a:cubicBezTo>
                      <a:pt x="491" y="587"/>
                      <a:pt x="491" y="595"/>
                      <a:pt x="488" y="602"/>
                    </a:cubicBezTo>
                    <a:cubicBezTo>
                      <a:pt x="489" y="602"/>
                      <a:pt x="490" y="601"/>
                      <a:pt x="491" y="601"/>
                    </a:cubicBezTo>
                    <a:cubicBezTo>
                      <a:pt x="498" y="598"/>
                      <a:pt x="506" y="595"/>
                      <a:pt x="515" y="599"/>
                    </a:cubicBezTo>
                    <a:cubicBezTo>
                      <a:pt x="519" y="601"/>
                      <a:pt x="522" y="605"/>
                      <a:pt x="524" y="610"/>
                    </a:cubicBezTo>
                    <a:cubicBezTo>
                      <a:pt x="526" y="616"/>
                      <a:pt x="528" y="621"/>
                      <a:pt x="530" y="624"/>
                    </a:cubicBezTo>
                    <a:cubicBezTo>
                      <a:pt x="530" y="621"/>
                      <a:pt x="530" y="619"/>
                      <a:pt x="530" y="616"/>
                    </a:cubicBezTo>
                    <a:cubicBezTo>
                      <a:pt x="531" y="614"/>
                      <a:pt x="531" y="612"/>
                      <a:pt x="532" y="610"/>
                    </a:cubicBezTo>
                    <a:cubicBezTo>
                      <a:pt x="536" y="596"/>
                      <a:pt x="548" y="588"/>
                      <a:pt x="564" y="590"/>
                    </a:cubicBezTo>
                    <a:cubicBezTo>
                      <a:pt x="570" y="590"/>
                      <a:pt x="577" y="591"/>
                      <a:pt x="582" y="597"/>
                    </a:cubicBezTo>
                    <a:cubicBezTo>
                      <a:pt x="587" y="602"/>
                      <a:pt x="586" y="608"/>
                      <a:pt x="586" y="612"/>
                    </a:cubicBezTo>
                    <a:cubicBezTo>
                      <a:pt x="586" y="612"/>
                      <a:pt x="586" y="613"/>
                      <a:pt x="586" y="614"/>
                    </a:cubicBezTo>
                    <a:cubicBezTo>
                      <a:pt x="586" y="618"/>
                      <a:pt x="585" y="620"/>
                      <a:pt x="584" y="623"/>
                    </a:cubicBezTo>
                    <a:cubicBezTo>
                      <a:pt x="589" y="626"/>
                      <a:pt x="593" y="629"/>
                      <a:pt x="595" y="635"/>
                    </a:cubicBezTo>
                    <a:cubicBezTo>
                      <a:pt x="595" y="635"/>
                      <a:pt x="595" y="635"/>
                      <a:pt x="595" y="635"/>
                    </a:cubicBezTo>
                    <a:cubicBezTo>
                      <a:pt x="603" y="638"/>
                      <a:pt x="614" y="641"/>
                      <a:pt x="619" y="652"/>
                    </a:cubicBezTo>
                    <a:cubicBezTo>
                      <a:pt x="620" y="655"/>
                      <a:pt x="621" y="656"/>
                      <a:pt x="622" y="657"/>
                    </a:cubicBezTo>
                    <a:cubicBezTo>
                      <a:pt x="622" y="657"/>
                      <a:pt x="622" y="657"/>
                      <a:pt x="622" y="657"/>
                    </a:cubicBezTo>
                    <a:cubicBezTo>
                      <a:pt x="623" y="657"/>
                      <a:pt x="623" y="657"/>
                      <a:pt x="623" y="657"/>
                    </a:cubicBezTo>
                    <a:cubicBezTo>
                      <a:pt x="623" y="656"/>
                      <a:pt x="623" y="656"/>
                      <a:pt x="623" y="655"/>
                    </a:cubicBezTo>
                    <a:cubicBezTo>
                      <a:pt x="622" y="652"/>
                      <a:pt x="621" y="646"/>
                      <a:pt x="623" y="640"/>
                    </a:cubicBezTo>
                    <a:cubicBezTo>
                      <a:pt x="624" y="639"/>
                      <a:pt x="624" y="638"/>
                      <a:pt x="625" y="637"/>
                    </a:cubicBezTo>
                    <a:cubicBezTo>
                      <a:pt x="628" y="631"/>
                      <a:pt x="635" y="629"/>
                      <a:pt x="639" y="628"/>
                    </a:cubicBezTo>
                    <a:cubicBezTo>
                      <a:pt x="642" y="627"/>
                      <a:pt x="645" y="627"/>
                      <a:pt x="647" y="627"/>
                    </a:cubicBezTo>
                    <a:cubicBezTo>
                      <a:pt x="649" y="626"/>
                      <a:pt x="651" y="626"/>
                      <a:pt x="652" y="626"/>
                    </a:cubicBezTo>
                    <a:cubicBezTo>
                      <a:pt x="657" y="616"/>
                      <a:pt x="664" y="606"/>
                      <a:pt x="676" y="606"/>
                    </a:cubicBezTo>
                    <a:cubicBezTo>
                      <a:pt x="677" y="606"/>
                      <a:pt x="682" y="607"/>
                      <a:pt x="686" y="611"/>
                    </a:cubicBezTo>
                    <a:cubicBezTo>
                      <a:pt x="689" y="607"/>
                      <a:pt x="694" y="605"/>
                      <a:pt x="697" y="604"/>
                    </a:cubicBezTo>
                    <a:cubicBezTo>
                      <a:pt x="706" y="603"/>
                      <a:pt x="710" y="609"/>
                      <a:pt x="715" y="616"/>
                    </a:cubicBezTo>
                    <a:cubicBezTo>
                      <a:pt x="717" y="619"/>
                      <a:pt x="717" y="619"/>
                      <a:pt x="717" y="619"/>
                    </a:cubicBezTo>
                    <a:cubicBezTo>
                      <a:pt x="721" y="624"/>
                      <a:pt x="723" y="627"/>
                      <a:pt x="724" y="630"/>
                    </a:cubicBezTo>
                    <a:cubicBezTo>
                      <a:pt x="729" y="630"/>
                      <a:pt x="729" y="630"/>
                      <a:pt x="729" y="630"/>
                    </a:cubicBezTo>
                    <a:cubicBezTo>
                      <a:pt x="734" y="630"/>
                      <a:pt x="741" y="631"/>
                      <a:pt x="749" y="631"/>
                    </a:cubicBezTo>
                    <a:cubicBezTo>
                      <a:pt x="748" y="628"/>
                      <a:pt x="747" y="624"/>
                      <a:pt x="747" y="620"/>
                    </a:cubicBezTo>
                    <a:cubicBezTo>
                      <a:pt x="747" y="610"/>
                      <a:pt x="743" y="593"/>
                      <a:pt x="738" y="589"/>
                    </a:cubicBezTo>
                    <a:cubicBezTo>
                      <a:pt x="731" y="583"/>
                      <a:pt x="726" y="577"/>
                      <a:pt x="722" y="572"/>
                    </a:cubicBezTo>
                    <a:cubicBezTo>
                      <a:pt x="720" y="569"/>
                      <a:pt x="718" y="566"/>
                      <a:pt x="716" y="565"/>
                    </a:cubicBezTo>
                    <a:cubicBezTo>
                      <a:pt x="708" y="557"/>
                      <a:pt x="704" y="548"/>
                      <a:pt x="706" y="540"/>
                    </a:cubicBezTo>
                    <a:cubicBezTo>
                      <a:pt x="707" y="537"/>
                      <a:pt x="710" y="528"/>
                      <a:pt x="721" y="525"/>
                    </a:cubicBezTo>
                    <a:cubicBezTo>
                      <a:pt x="725" y="524"/>
                      <a:pt x="733" y="522"/>
                      <a:pt x="736" y="520"/>
                    </a:cubicBezTo>
                    <a:cubicBezTo>
                      <a:pt x="739" y="507"/>
                      <a:pt x="745" y="482"/>
                      <a:pt x="765" y="484"/>
                    </a:cubicBezTo>
                    <a:cubicBezTo>
                      <a:pt x="769" y="485"/>
                      <a:pt x="772" y="485"/>
                      <a:pt x="776" y="486"/>
                    </a:cubicBezTo>
                    <a:cubicBezTo>
                      <a:pt x="782" y="488"/>
                      <a:pt x="789" y="489"/>
                      <a:pt x="795" y="489"/>
                    </a:cubicBezTo>
                    <a:cubicBezTo>
                      <a:pt x="799" y="489"/>
                      <a:pt x="802" y="489"/>
                      <a:pt x="805" y="489"/>
                    </a:cubicBezTo>
                    <a:cubicBezTo>
                      <a:pt x="807" y="489"/>
                      <a:pt x="809" y="489"/>
                      <a:pt x="810" y="489"/>
                    </a:cubicBezTo>
                    <a:cubicBezTo>
                      <a:pt x="816" y="485"/>
                      <a:pt x="821" y="485"/>
                      <a:pt x="825" y="485"/>
                    </a:cubicBezTo>
                    <a:cubicBezTo>
                      <a:pt x="822" y="481"/>
                      <a:pt x="819" y="474"/>
                      <a:pt x="820" y="466"/>
                    </a:cubicBezTo>
                    <a:cubicBezTo>
                      <a:pt x="821" y="460"/>
                      <a:pt x="824" y="455"/>
                      <a:pt x="829" y="452"/>
                    </a:cubicBezTo>
                    <a:cubicBezTo>
                      <a:pt x="830" y="451"/>
                      <a:pt x="832" y="450"/>
                      <a:pt x="833" y="449"/>
                    </a:cubicBezTo>
                    <a:cubicBezTo>
                      <a:pt x="830" y="445"/>
                      <a:pt x="828" y="440"/>
                      <a:pt x="829" y="434"/>
                    </a:cubicBezTo>
                    <a:cubicBezTo>
                      <a:pt x="829" y="431"/>
                      <a:pt x="831" y="426"/>
                      <a:pt x="837" y="422"/>
                    </a:cubicBezTo>
                    <a:cubicBezTo>
                      <a:pt x="835" y="419"/>
                      <a:pt x="833" y="414"/>
                      <a:pt x="834" y="408"/>
                    </a:cubicBezTo>
                    <a:cubicBezTo>
                      <a:pt x="834" y="405"/>
                      <a:pt x="836" y="400"/>
                      <a:pt x="842" y="396"/>
                    </a:cubicBezTo>
                    <a:cubicBezTo>
                      <a:pt x="842" y="396"/>
                      <a:pt x="842" y="396"/>
                      <a:pt x="842" y="395"/>
                    </a:cubicBezTo>
                    <a:cubicBezTo>
                      <a:pt x="838" y="392"/>
                      <a:pt x="832" y="387"/>
                      <a:pt x="832" y="379"/>
                    </a:cubicBezTo>
                    <a:cubicBezTo>
                      <a:pt x="833" y="374"/>
                      <a:pt x="835" y="370"/>
                      <a:pt x="839" y="366"/>
                    </a:cubicBezTo>
                    <a:cubicBezTo>
                      <a:pt x="839" y="366"/>
                      <a:pt x="839" y="366"/>
                      <a:pt x="839" y="366"/>
                    </a:cubicBezTo>
                    <a:cubicBezTo>
                      <a:pt x="828" y="353"/>
                      <a:pt x="834" y="340"/>
                      <a:pt x="836" y="335"/>
                    </a:cubicBezTo>
                    <a:cubicBezTo>
                      <a:pt x="837" y="334"/>
                      <a:pt x="837" y="334"/>
                      <a:pt x="837" y="333"/>
                    </a:cubicBezTo>
                    <a:cubicBezTo>
                      <a:pt x="833" y="329"/>
                      <a:pt x="830" y="323"/>
                      <a:pt x="830" y="316"/>
                    </a:cubicBezTo>
                    <a:cubicBezTo>
                      <a:pt x="830" y="309"/>
                      <a:pt x="833" y="303"/>
                      <a:pt x="838" y="299"/>
                    </a:cubicBezTo>
                    <a:lnTo>
                      <a:pt x="840" y="29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6055A771-7592-4D62-BCD1-51E7024C69FB}"/>
                  </a:ext>
                </a:extLst>
              </p:cNvPr>
              <p:cNvSpPr>
                <a:spLocks/>
              </p:cNvSpPr>
              <p:nvPr/>
            </p:nvSpPr>
            <p:spPr bwMode="auto">
              <a:xfrm>
                <a:off x="7850031" y="2887951"/>
                <a:ext cx="25806" cy="6075"/>
              </a:xfrm>
              <a:custGeom>
                <a:avLst/>
                <a:gdLst>
                  <a:gd name="T0" fmla="*/ 7 w 19"/>
                  <a:gd name="T1" fmla="*/ 2 h 5"/>
                  <a:gd name="T2" fmla="*/ 1 w 19"/>
                  <a:gd name="T3" fmla="*/ 2 h 5"/>
                  <a:gd name="T4" fmla="*/ 0 w 19"/>
                  <a:gd name="T5" fmla="*/ 4 h 5"/>
                  <a:gd name="T6" fmla="*/ 3 w 19"/>
                  <a:gd name="T7" fmla="*/ 5 h 5"/>
                  <a:gd name="T8" fmla="*/ 9 w 19"/>
                  <a:gd name="T9" fmla="*/ 3 h 5"/>
                  <a:gd name="T10" fmla="*/ 19 w 19"/>
                  <a:gd name="T11" fmla="*/ 0 h 5"/>
                  <a:gd name="T12" fmla="*/ 19 w 19"/>
                  <a:gd name="T13" fmla="*/ 0 h 5"/>
                  <a:gd name="T14" fmla="*/ 19 w 19"/>
                  <a:gd name="T15" fmla="*/ 0 h 5"/>
                  <a:gd name="T16" fmla="*/ 7 w 19"/>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7" y="2"/>
                    </a:moveTo>
                    <a:cubicBezTo>
                      <a:pt x="5" y="2"/>
                      <a:pt x="3" y="2"/>
                      <a:pt x="1" y="2"/>
                    </a:cubicBezTo>
                    <a:cubicBezTo>
                      <a:pt x="1" y="3"/>
                      <a:pt x="1" y="3"/>
                      <a:pt x="0" y="4"/>
                    </a:cubicBezTo>
                    <a:cubicBezTo>
                      <a:pt x="1" y="4"/>
                      <a:pt x="2" y="4"/>
                      <a:pt x="3" y="5"/>
                    </a:cubicBezTo>
                    <a:cubicBezTo>
                      <a:pt x="5" y="4"/>
                      <a:pt x="7" y="4"/>
                      <a:pt x="9" y="3"/>
                    </a:cubicBezTo>
                    <a:cubicBezTo>
                      <a:pt x="14" y="2"/>
                      <a:pt x="17" y="1"/>
                      <a:pt x="19" y="0"/>
                    </a:cubicBezTo>
                    <a:cubicBezTo>
                      <a:pt x="19" y="0"/>
                      <a:pt x="19" y="0"/>
                      <a:pt x="19" y="0"/>
                    </a:cubicBezTo>
                    <a:cubicBezTo>
                      <a:pt x="19" y="0"/>
                      <a:pt x="19" y="0"/>
                      <a:pt x="19" y="0"/>
                    </a:cubicBezTo>
                    <a:cubicBezTo>
                      <a:pt x="15" y="1"/>
                      <a:pt x="11" y="1"/>
                      <a:pt x="7" y="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290F0CE8-206F-4A49-A395-5E89129BFBE3}"/>
                  </a:ext>
                </a:extLst>
              </p:cNvPr>
              <p:cNvSpPr>
                <a:spLocks/>
              </p:cNvSpPr>
              <p:nvPr/>
            </p:nvSpPr>
            <p:spPr bwMode="auto">
              <a:xfrm>
                <a:off x="7622324" y="3215977"/>
                <a:ext cx="575338" cy="444962"/>
              </a:xfrm>
              <a:custGeom>
                <a:avLst/>
                <a:gdLst>
                  <a:gd name="T0" fmla="*/ 268 w 417"/>
                  <a:gd name="T1" fmla="*/ 9 h 321"/>
                  <a:gd name="T2" fmla="*/ 244 w 417"/>
                  <a:gd name="T3" fmla="*/ 29 h 321"/>
                  <a:gd name="T4" fmla="*/ 221 w 417"/>
                  <a:gd name="T5" fmla="*/ 55 h 321"/>
                  <a:gd name="T6" fmla="*/ 198 w 417"/>
                  <a:gd name="T7" fmla="*/ 58 h 321"/>
                  <a:gd name="T8" fmla="*/ 190 w 417"/>
                  <a:gd name="T9" fmla="*/ 80 h 321"/>
                  <a:gd name="T10" fmla="*/ 158 w 417"/>
                  <a:gd name="T11" fmla="*/ 80 h 321"/>
                  <a:gd name="T12" fmla="*/ 130 w 417"/>
                  <a:gd name="T13" fmla="*/ 88 h 321"/>
                  <a:gd name="T14" fmla="*/ 102 w 417"/>
                  <a:gd name="T15" fmla="*/ 113 h 321"/>
                  <a:gd name="T16" fmla="*/ 91 w 417"/>
                  <a:gd name="T17" fmla="*/ 123 h 321"/>
                  <a:gd name="T18" fmla="*/ 58 w 417"/>
                  <a:gd name="T19" fmla="*/ 164 h 321"/>
                  <a:gd name="T20" fmla="*/ 31 w 417"/>
                  <a:gd name="T21" fmla="*/ 145 h 321"/>
                  <a:gd name="T22" fmla="*/ 16 w 417"/>
                  <a:gd name="T23" fmla="*/ 131 h 321"/>
                  <a:gd name="T24" fmla="*/ 15 w 417"/>
                  <a:gd name="T25" fmla="*/ 133 h 321"/>
                  <a:gd name="T26" fmla="*/ 15 w 417"/>
                  <a:gd name="T27" fmla="*/ 140 h 321"/>
                  <a:gd name="T28" fmla="*/ 15 w 417"/>
                  <a:gd name="T29" fmla="*/ 147 h 321"/>
                  <a:gd name="T30" fmla="*/ 28 w 417"/>
                  <a:gd name="T31" fmla="*/ 177 h 321"/>
                  <a:gd name="T32" fmla="*/ 14 w 417"/>
                  <a:gd name="T33" fmla="*/ 201 h 321"/>
                  <a:gd name="T34" fmla="*/ 7 w 417"/>
                  <a:gd name="T35" fmla="*/ 212 h 321"/>
                  <a:gd name="T36" fmla="*/ 7 w 417"/>
                  <a:gd name="T37" fmla="*/ 226 h 321"/>
                  <a:gd name="T38" fmla="*/ 40 w 417"/>
                  <a:gd name="T39" fmla="*/ 234 h 321"/>
                  <a:gd name="T40" fmla="*/ 45 w 417"/>
                  <a:gd name="T41" fmla="*/ 238 h 321"/>
                  <a:gd name="T42" fmla="*/ 49 w 417"/>
                  <a:gd name="T43" fmla="*/ 241 h 321"/>
                  <a:gd name="T44" fmla="*/ 63 w 417"/>
                  <a:gd name="T45" fmla="*/ 259 h 321"/>
                  <a:gd name="T46" fmla="*/ 95 w 417"/>
                  <a:gd name="T47" fmla="*/ 242 h 321"/>
                  <a:gd name="T48" fmla="*/ 148 w 417"/>
                  <a:gd name="T49" fmla="*/ 185 h 321"/>
                  <a:gd name="T50" fmla="*/ 210 w 417"/>
                  <a:gd name="T51" fmla="*/ 201 h 321"/>
                  <a:gd name="T52" fmla="*/ 232 w 417"/>
                  <a:gd name="T53" fmla="*/ 220 h 321"/>
                  <a:gd name="T54" fmla="*/ 211 w 417"/>
                  <a:gd name="T55" fmla="*/ 260 h 321"/>
                  <a:gd name="T56" fmla="*/ 185 w 417"/>
                  <a:gd name="T57" fmla="*/ 290 h 321"/>
                  <a:gd name="T58" fmla="*/ 194 w 417"/>
                  <a:gd name="T59" fmla="*/ 299 h 321"/>
                  <a:gd name="T60" fmla="*/ 200 w 417"/>
                  <a:gd name="T61" fmla="*/ 299 h 321"/>
                  <a:gd name="T62" fmla="*/ 215 w 417"/>
                  <a:gd name="T63" fmla="*/ 303 h 321"/>
                  <a:gd name="T64" fmla="*/ 216 w 417"/>
                  <a:gd name="T65" fmla="*/ 321 h 321"/>
                  <a:gd name="T66" fmla="*/ 268 w 417"/>
                  <a:gd name="T67" fmla="*/ 267 h 321"/>
                  <a:gd name="T68" fmla="*/ 302 w 417"/>
                  <a:gd name="T69" fmla="*/ 248 h 321"/>
                  <a:gd name="T70" fmla="*/ 336 w 417"/>
                  <a:gd name="T71" fmla="*/ 235 h 321"/>
                  <a:gd name="T72" fmla="*/ 349 w 417"/>
                  <a:gd name="T73" fmla="*/ 227 h 321"/>
                  <a:gd name="T74" fmla="*/ 375 w 417"/>
                  <a:gd name="T75" fmla="*/ 187 h 321"/>
                  <a:gd name="T76" fmla="*/ 417 w 417"/>
                  <a:gd name="T77" fmla="*/ 153 h 321"/>
                  <a:gd name="T78" fmla="*/ 406 w 417"/>
                  <a:gd name="T79" fmla="*/ 120 h 321"/>
                  <a:gd name="T80" fmla="*/ 373 w 417"/>
                  <a:gd name="T81" fmla="*/ 68 h 321"/>
                  <a:gd name="T82" fmla="*/ 368 w 417"/>
                  <a:gd name="T83" fmla="*/ 56 h 321"/>
                  <a:gd name="T84" fmla="*/ 333 w 417"/>
                  <a:gd name="T85" fmla="*/ 24 h 321"/>
                  <a:gd name="T86" fmla="*/ 315 w 417"/>
                  <a:gd name="T87" fmla="*/ 27 h 321"/>
                  <a:gd name="T88" fmla="*/ 294 w 417"/>
                  <a:gd name="T89" fmla="*/ 17 h 321"/>
                  <a:gd name="T90" fmla="*/ 269 w 417"/>
                  <a:gd name="T91" fmla="*/ 0 h 321"/>
                  <a:gd name="T92" fmla="*/ 268 w 417"/>
                  <a:gd name="T93" fmla="*/ 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7" h="321">
                    <a:moveTo>
                      <a:pt x="268" y="8"/>
                    </a:moveTo>
                    <a:cubicBezTo>
                      <a:pt x="268" y="8"/>
                      <a:pt x="268" y="9"/>
                      <a:pt x="268" y="9"/>
                    </a:cubicBezTo>
                    <a:cubicBezTo>
                      <a:pt x="266" y="14"/>
                      <a:pt x="263" y="19"/>
                      <a:pt x="255" y="23"/>
                    </a:cubicBezTo>
                    <a:cubicBezTo>
                      <a:pt x="251" y="26"/>
                      <a:pt x="247" y="27"/>
                      <a:pt x="244" y="29"/>
                    </a:cubicBezTo>
                    <a:cubicBezTo>
                      <a:pt x="244" y="30"/>
                      <a:pt x="244" y="32"/>
                      <a:pt x="244" y="33"/>
                    </a:cubicBezTo>
                    <a:cubicBezTo>
                      <a:pt x="241" y="44"/>
                      <a:pt x="232" y="52"/>
                      <a:pt x="221" y="55"/>
                    </a:cubicBezTo>
                    <a:cubicBezTo>
                      <a:pt x="220" y="55"/>
                      <a:pt x="218" y="56"/>
                      <a:pt x="217" y="56"/>
                    </a:cubicBezTo>
                    <a:cubicBezTo>
                      <a:pt x="213" y="58"/>
                      <a:pt x="206" y="60"/>
                      <a:pt x="198" y="58"/>
                    </a:cubicBezTo>
                    <a:cubicBezTo>
                      <a:pt x="198" y="60"/>
                      <a:pt x="198" y="62"/>
                      <a:pt x="198" y="64"/>
                    </a:cubicBezTo>
                    <a:cubicBezTo>
                      <a:pt x="197" y="70"/>
                      <a:pt x="195" y="76"/>
                      <a:pt x="190" y="80"/>
                    </a:cubicBezTo>
                    <a:cubicBezTo>
                      <a:pt x="186" y="84"/>
                      <a:pt x="181" y="86"/>
                      <a:pt x="175" y="85"/>
                    </a:cubicBezTo>
                    <a:cubicBezTo>
                      <a:pt x="168" y="85"/>
                      <a:pt x="162" y="82"/>
                      <a:pt x="158" y="80"/>
                    </a:cubicBezTo>
                    <a:cubicBezTo>
                      <a:pt x="149" y="90"/>
                      <a:pt x="138" y="89"/>
                      <a:pt x="133" y="89"/>
                    </a:cubicBezTo>
                    <a:cubicBezTo>
                      <a:pt x="132" y="89"/>
                      <a:pt x="131" y="88"/>
                      <a:pt x="130" y="88"/>
                    </a:cubicBezTo>
                    <a:cubicBezTo>
                      <a:pt x="128" y="95"/>
                      <a:pt x="123" y="105"/>
                      <a:pt x="111" y="110"/>
                    </a:cubicBezTo>
                    <a:cubicBezTo>
                      <a:pt x="107" y="112"/>
                      <a:pt x="104" y="113"/>
                      <a:pt x="102" y="113"/>
                    </a:cubicBezTo>
                    <a:cubicBezTo>
                      <a:pt x="99" y="114"/>
                      <a:pt x="99" y="114"/>
                      <a:pt x="98" y="115"/>
                    </a:cubicBezTo>
                    <a:cubicBezTo>
                      <a:pt x="96" y="118"/>
                      <a:pt x="93" y="120"/>
                      <a:pt x="91" y="123"/>
                    </a:cubicBezTo>
                    <a:cubicBezTo>
                      <a:pt x="87" y="125"/>
                      <a:pt x="82" y="130"/>
                      <a:pt x="80" y="133"/>
                    </a:cubicBezTo>
                    <a:cubicBezTo>
                      <a:pt x="78" y="144"/>
                      <a:pt x="71" y="162"/>
                      <a:pt x="58" y="164"/>
                    </a:cubicBezTo>
                    <a:cubicBezTo>
                      <a:pt x="54" y="165"/>
                      <a:pt x="45" y="166"/>
                      <a:pt x="38" y="156"/>
                    </a:cubicBezTo>
                    <a:cubicBezTo>
                      <a:pt x="35" y="151"/>
                      <a:pt x="32" y="148"/>
                      <a:pt x="31" y="145"/>
                    </a:cubicBezTo>
                    <a:cubicBezTo>
                      <a:pt x="29" y="141"/>
                      <a:pt x="27" y="139"/>
                      <a:pt x="23" y="135"/>
                    </a:cubicBezTo>
                    <a:cubicBezTo>
                      <a:pt x="21" y="133"/>
                      <a:pt x="19" y="132"/>
                      <a:pt x="16" y="131"/>
                    </a:cubicBezTo>
                    <a:cubicBezTo>
                      <a:pt x="16" y="131"/>
                      <a:pt x="15" y="131"/>
                      <a:pt x="15" y="131"/>
                    </a:cubicBezTo>
                    <a:cubicBezTo>
                      <a:pt x="15" y="131"/>
                      <a:pt x="15" y="132"/>
                      <a:pt x="15" y="133"/>
                    </a:cubicBezTo>
                    <a:cubicBezTo>
                      <a:pt x="16" y="135"/>
                      <a:pt x="15" y="137"/>
                      <a:pt x="15" y="139"/>
                    </a:cubicBezTo>
                    <a:cubicBezTo>
                      <a:pt x="15" y="139"/>
                      <a:pt x="15" y="139"/>
                      <a:pt x="15" y="140"/>
                    </a:cubicBezTo>
                    <a:cubicBezTo>
                      <a:pt x="15" y="141"/>
                      <a:pt x="15" y="142"/>
                      <a:pt x="15" y="144"/>
                    </a:cubicBezTo>
                    <a:cubicBezTo>
                      <a:pt x="15" y="145"/>
                      <a:pt x="15" y="146"/>
                      <a:pt x="15" y="147"/>
                    </a:cubicBezTo>
                    <a:cubicBezTo>
                      <a:pt x="15" y="149"/>
                      <a:pt x="15" y="151"/>
                      <a:pt x="17" y="154"/>
                    </a:cubicBezTo>
                    <a:cubicBezTo>
                      <a:pt x="22" y="160"/>
                      <a:pt x="28" y="168"/>
                      <a:pt x="28" y="177"/>
                    </a:cubicBezTo>
                    <a:cubicBezTo>
                      <a:pt x="28" y="182"/>
                      <a:pt x="26" y="188"/>
                      <a:pt x="20" y="194"/>
                    </a:cubicBezTo>
                    <a:cubicBezTo>
                      <a:pt x="18" y="196"/>
                      <a:pt x="16" y="199"/>
                      <a:pt x="14" y="201"/>
                    </a:cubicBezTo>
                    <a:cubicBezTo>
                      <a:pt x="13" y="202"/>
                      <a:pt x="12" y="203"/>
                      <a:pt x="11" y="204"/>
                    </a:cubicBezTo>
                    <a:cubicBezTo>
                      <a:pt x="9" y="208"/>
                      <a:pt x="8" y="210"/>
                      <a:pt x="7" y="212"/>
                    </a:cubicBezTo>
                    <a:cubicBezTo>
                      <a:pt x="6" y="218"/>
                      <a:pt x="3" y="222"/>
                      <a:pt x="0" y="225"/>
                    </a:cubicBezTo>
                    <a:cubicBezTo>
                      <a:pt x="1" y="226"/>
                      <a:pt x="3" y="226"/>
                      <a:pt x="7" y="226"/>
                    </a:cubicBezTo>
                    <a:cubicBezTo>
                      <a:pt x="20" y="228"/>
                      <a:pt x="32" y="230"/>
                      <a:pt x="40" y="234"/>
                    </a:cubicBezTo>
                    <a:cubicBezTo>
                      <a:pt x="40" y="234"/>
                      <a:pt x="40" y="234"/>
                      <a:pt x="40" y="234"/>
                    </a:cubicBezTo>
                    <a:cubicBezTo>
                      <a:pt x="42" y="235"/>
                      <a:pt x="43" y="236"/>
                      <a:pt x="45" y="237"/>
                    </a:cubicBezTo>
                    <a:cubicBezTo>
                      <a:pt x="45" y="237"/>
                      <a:pt x="45" y="237"/>
                      <a:pt x="45" y="238"/>
                    </a:cubicBezTo>
                    <a:cubicBezTo>
                      <a:pt x="46" y="239"/>
                      <a:pt x="48" y="240"/>
                      <a:pt x="49" y="241"/>
                    </a:cubicBezTo>
                    <a:cubicBezTo>
                      <a:pt x="49" y="241"/>
                      <a:pt x="49" y="241"/>
                      <a:pt x="49" y="241"/>
                    </a:cubicBezTo>
                    <a:cubicBezTo>
                      <a:pt x="50" y="242"/>
                      <a:pt x="50" y="243"/>
                      <a:pt x="51" y="245"/>
                    </a:cubicBezTo>
                    <a:cubicBezTo>
                      <a:pt x="53" y="247"/>
                      <a:pt x="59" y="254"/>
                      <a:pt x="63" y="259"/>
                    </a:cubicBezTo>
                    <a:cubicBezTo>
                      <a:pt x="65" y="262"/>
                      <a:pt x="68" y="265"/>
                      <a:pt x="71" y="268"/>
                    </a:cubicBezTo>
                    <a:cubicBezTo>
                      <a:pt x="79" y="261"/>
                      <a:pt x="87" y="253"/>
                      <a:pt x="95" y="242"/>
                    </a:cubicBezTo>
                    <a:cubicBezTo>
                      <a:pt x="102" y="233"/>
                      <a:pt x="104" y="225"/>
                      <a:pt x="107" y="217"/>
                    </a:cubicBezTo>
                    <a:cubicBezTo>
                      <a:pt x="112" y="202"/>
                      <a:pt x="118" y="184"/>
                      <a:pt x="148" y="185"/>
                    </a:cubicBezTo>
                    <a:cubicBezTo>
                      <a:pt x="153" y="186"/>
                      <a:pt x="153" y="186"/>
                      <a:pt x="153" y="186"/>
                    </a:cubicBezTo>
                    <a:cubicBezTo>
                      <a:pt x="185" y="187"/>
                      <a:pt x="200" y="187"/>
                      <a:pt x="210" y="201"/>
                    </a:cubicBezTo>
                    <a:cubicBezTo>
                      <a:pt x="211" y="201"/>
                      <a:pt x="213" y="202"/>
                      <a:pt x="215" y="203"/>
                    </a:cubicBezTo>
                    <a:cubicBezTo>
                      <a:pt x="221" y="206"/>
                      <a:pt x="230" y="210"/>
                      <a:pt x="232" y="220"/>
                    </a:cubicBezTo>
                    <a:cubicBezTo>
                      <a:pt x="235" y="231"/>
                      <a:pt x="227" y="240"/>
                      <a:pt x="225" y="242"/>
                    </a:cubicBezTo>
                    <a:cubicBezTo>
                      <a:pt x="220" y="249"/>
                      <a:pt x="215" y="255"/>
                      <a:pt x="211" y="260"/>
                    </a:cubicBezTo>
                    <a:cubicBezTo>
                      <a:pt x="205" y="269"/>
                      <a:pt x="200" y="275"/>
                      <a:pt x="195" y="280"/>
                    </a:cubicBezTo>
                    <a:cubicBezTo>
                      <a:pt x="190" y="283"/>
                      <a:pt x="187" y="287"/>
                      <a:pt x="185" y="290"/>
                    </a:cubicBezTo>
                    <a:cubicBezTo>
                      <a:pt x="190" y="293"/>
                      <a:pt x="192" y="297"/>
                      <a:pt x="194" y="299"/>
                    </a:cubicBezTo>
                    <a:cubicBezTo>
                      <a:pt x="194" y="299"/>
                      <a:pt x="194" y="299"/>
                      <a:pt x="194" y="299"/>
                    </a:cubicBezTo>
                    <a:cubicBezTo>
                      <a:pt x="194" y="299"/>
                      <a:pt x="195" y="299"/>
                      <a:pt x="195" y="299"/>
                    </a:cubicBezTo>
                    <a:cubicBezTo>
                      <a:pt x="198" y="300"/>
                      <a:pt x="199" y="299"/>
                      <a:pt x="200" y="299"/>
                    </a:cubicBezTo>
                    <a:cubicBezTo>
                      <a:pt x="202" y="298"/>
                      <a:pt x="203" y="298"/>
                      <a:pt x="205" y="298"/>
                    </a:cubicBezTo>
                    <a:cubicBezTo>
                      <a:pt x="210" y="298"/>
                      <a:pt x="214" y="301"/>
                      <a:pt x="215" y="303"/>
                    </a:cubicBezTo>
                    <a:cubicBezTo>
                      <a:pt x="217" y="305"/>
                      <a:pt x="221" y="310"/>
                      <a:pt x="217" y="319"/>
                    </a:cubicBezTo>
                    <a:cubicBezTo>
                      <a:pt x="217" y="319"/>
                      <a:pt x="217" y="320"/>
                      <a:pt x="216" y="321"/>
                    </a:cubicBezTo>
                    <a:cubicBezTo>
                      <a:pt x="219" y="318"/>
                      <a:pt x="221" y="315"/>
                      <a:pt x="223" y="312"/>
                    </a:cubicBezTo>
                    <a:cubicBezTo>
                      <a:pt x="234" y="296"/>
                      <a:pt x="247" y="277"/>
                      <a:pt x="268" y="267"/>
                    </a:cubicBezTo>
                    <a:cubicBezTo>
                      <a:pt x="277" y="264"/>
                      <a:pt x="280" y="261"/>
                      <a:pt x="283" y="259"/>
                    </a:cubicBezTo>
                    <a:cubicBezTo>
                      <a:pt x="288" y="256"/>
                      <a:pt x="292" y="252"/>
                      <a:pt x="302" y="248"/>
                    </a:cubicBezTo>
                    <a:cubicBezTo>
                      <a:pt x="308" y="246"/>
                      <a:pt x="312" y="244"/>
                      <a:pt x="316" y="243"/>
                    </a:cubicBezTo>
                    <a:cubicBezTo>
                      <a:pt x="322" y="240"/>
                      <a:pt x="327" y="238"/>
                      <a:pt x="336" y="235"/>
                    </a:cubicBezTo>
                    <a:cubicBezTo>
                      <a:pt x="339" y="234"/>
                      <a:pt x="341" y="232"/>
                      <a:pt x="344" y="230"/>
                    </a:cubicBezTo>
                    <a:cubicBezTo>
                      <a:pt x="345" y="229"/>
                      <a:pt x="347" y="228"/>
                      <a:pt x="349" y="227"/>
                    </a:cubicBezTo>
                    <a:cubicBezTo>
                      <a:pt x="351" y="213"/>
                      <a:pt x="355" y="205"/>
                      <a:pt x="362" y="201"/>
                    </a:cubicBezTo>
                    <a:cubicBezTo>
                      <a:pt x="365" y="199"/>
                      <a:pt x="371" y="192"/>
                      <a:pt x="375" y="187"/>
                    </a:cubicBezTo>
                    <a:cubicBezTo>
                      <a:pt x="386" y="176"/>
                      <a:pt x="397" y="163"/>
                      <a:pt x="410" y="157"/>
                    </a:cubicBezTo>
                    <a:cubicBezTo>
                      <a:pt x="412" y="156"/>
                      <a:pt x="414" y="155"/>
                      <a:pt x="417" y="153"/>
                    </a:cubicBezTo>
                    <a:cubicBezTo>
                      <a:pt x="417" y="144"/>
                      <a:pt x="417" y="134"/>
                      <a:pt x="417" y="131"/>
                    </a:cubicBezTo>
                    <a:cubicBezTo>
                      <a:pt x="417" y="130"/>
                      <a:pt x="416" y="128"/>
                      <a:pt x="406" y="120"/>
                    </a:cubicBezTo>
                    <a:cubicBezTo>
                      <a:pt x="396" y="112"/>
                      <a:pt x="373" y="96"/>
                      <a:pt x="373" y="71"/>
                    </a:cubicBezTo>
                    <a:cubicBezTo>
                      <a:pt x="373" y="68"/>
                      <a:pt x="373" y="68"/>
                      <a:pt x="373" y="68"/>
                    </a:cubicBezTo>
                    <a:cubicBezTo>
                      <a:pt x="373" y="65"/>
                      <a:pt x="373" y="62"/>
                      <a:pt x="373" y="61"/>
                    </a:cubicBezTo>
                    <a:cubicBezTo>
                      <a:pt x="372" y="60"/>
                      <a:pt x="369" y="58"/>
                      <a:pt x="368" y="56"/>
                    </a:cubicBezTo>
                    <a:cubicBezTo>
                      <a:pt x="364" y="53"/>
                      <a:pt x="361" y="51"/>
                      <a:pt x="358" y="48"/>
                    </a:cubicBezTo>
                    <a:cubicBezTo>
                      <a:pt x="349" y="43"/>
                      <a:pt x="340" y="36"/>
                      <a:pt x="333" y="24"/>
                    </a:cubicBezTo>
                    <a:cubicBezTo>
                      <a:pt x="332" y="22"/>
                      <a:pt x="330" y="19"/>
                      <a:pt x="329" y="18"/>
                    </a:cubicBezTo>
                    <a:cubicBezTo>
                      <a:pt x="326" y="22"/>
                      <a:pt x="322" y="27"/>
                      <a:pt x="315" y="27"/>
                    </a:cubicBezTo>
                    <a:cubicBezTo>
                      <a:pt x="313" y="27"/>
                      <a:pt x="312" y="27"/>
                      <a:pt x="311" y="27"/>
                    </a:cubicBezTo>
                    <a:cubicBezTo>
                      <a:pt x="305" y="27"/>
                      <a:pt x="299" y="24"/>
                      <a:pt x="294" y="17"/>
                    </a:cubicBezTo>
                    <a:cubicBezTo>
                      <a:pt x="290" y="12"/>
                      <a:pt x="288" y="8"/>
                      <a:pt x="286" y="5"/>
                    </a:cubicBezTo>
                    <a:cubicBezTo>
                      <a:pt x="279" y="4"/>
                      <a:pt x="274" y="2"/>
                      <a:pt x="269" y="0"/>
                    </a:cubicBezTo>
                    <a:cubicBezTo>
                      <a:pt x="269" y="2"/>
                      <a:pt x="269" y="4"/>
                      <a:pt x="269" y="7"/>
                    </a:cubicBezTo>
                    <a:cubicBezTo>
                      <a:pt x="269" y="7"/>
                      <a:pt x="268" y="8"/>
                      <a:pt x="268" y="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A4585671-90CF-4513-A07B-D7E009159012}"/>
                  </a:ext>
                </a:extLst>
              </p:cNvPr>
              <p:cNvSpPr>
                <a:spLocks/>
              </p:cNvSpPr>
              <p:nvPr/>
            </p:nvSpPr>
            <p:spPr bwMode="auto">
              <a:xfrm>
                <a:off x="7786273" y="2921361"/>
                <a:ext cx="833406" cy="481409"/>
              </a:xfrm>
              <a:custGeom>
                <a:avLst/>
                <a:gdLst>
                  <a:gd name="T0" fmla="*/ 565 w 602"/>
                  <a:gd name="T1" fmla="*/ 105 h 347"/>
                  <a:gd name="T2" fmla="*/ 540 w 602"/>
                  <a:gd name="T3" fmla="*/ 93 h 347"/>
                  <a:gd name="T4" fmla="*/ 517 w 602"/>
                  <a:gd name="T5" fmla="*/ 93 h 347"/>
                  <a:gd name="T6" fmla="*/ 490 w 602"/>
                  <a:gd name="T7" fmla="*/ 102 h 347"/>
                  <a:gd name="T8" fmla="*/ 491 w 602"/>
                  <a:gd name="T9" fmla="*/ 105 h 347"/>
                  <a:gd name="T10" fmla="*/ 464 w 602"/>
                  <a:gd name="T11" fmla="*/ 132 h 347"/>
                  <a:gd name="T12" fmla="*/ 426 w 602"/>
                  <a:gd name="T13" fmla="*/ 110 h 347"/>
                  <a:gd name="T14" fmla="*/ 387 w 602"/>
                  <a:gd name="T15" fmla="*/ 106 h 347"/>
                  <a:gd name="T16" fmla="*/ 339 w 602"/>
                  <a:gd name="T17" fmla="*/ 75 h 347"/>
                  <a:gd name="T18" fmla="*/ 319 w 602"/>
                  <a:gd name="T19" fmla="*/ 79 h 347"/>
                  <a:gd name="T20" fmla="*/ 296 w 602"/>
                  <a:gd name="T21" fmla="*/ 50 h 347"/>
                  <a:gd name="T22" fmla="*/ 298 w 602"/>
                  <a:gd name="T23" fmla="*/ 46 h 347"/>
                  <a:gd name="T24" fmla="*/ 273 w 602"/>
                  <a:gd name="T25" fmla="*/ 40 h 347"/>
                  <a:gd name="T26" fmla="*/ 268 w 602"/>
                  <a:gd name="T27" fmla="*/ 46 h 347"/>
                  <a:gd name="T28" fmla="*/ 236 w 602"/>
                  <a:gd name="T29" fmla="*/ 51 h 347"/>
                  <a:gd name="T30" fmla="*/ 211 w 602"/>
                  <a:gd name="T31" fmla="*/ 36 h 347"/>
                  <a:gd name="T32" fmla="*/ 199 w 602"/>
                  <a:gd name="T33" fmla="*/ 43 h 347"/>
                  <a:gd name="T34" fmla="*/ 169 w 602"/>
                  <a:gd name="T35" fmla="*/ 43 h 347"/>
                  <a:gd name="T36" fmla="*/ 123 w 602"/>
                  <a:gd name="T37" fmla="*/ 44 h 347"/>
                  <a:gd name="T38" fmla="*/ 109 w 602"/>
                  <a:gd name="T39" fmla="*/ 32 h 347"/>
                  <a:gd name="T40" fmla="*/ 86 w 602"/>
                  <a:gd name="T41" fmla="*/ 2 h 347"/>
                  <a:gd name="T42" fmla="*/ 80 w 602"/>
                  <a:gd name="T43" fmla="*/ 0 h 347"/>
                  <a:gd name="T44" fmla="*/ 77 w 602"/>
                  <a:gd name="T45" fmla="*/ 1 h 347"/>
                  <a:gd name="T46" fmla="*/ 56 w 602"/>
                  <a:gd name="T47" fmla="*/ 8 h 347"/>
                  <a:gd name="T48" fmla="*/ 46 w 602"/>
                  <a:gd name="T49" fmla="*/ 21 h 347"/>
                  <a:gd name="T50" fmla="*/ 30 w 602"/>
                  <a:gd name="T51" fmla="*/ 53 h 347"/>
                  <a:gd name="T52" fmla="*/ 8 w 602"/>
                  <a:gd name="T53" fmla="*/ 44 h 347"/>
                  <a:gd name="T54" fmla="*/ 1 w 602"/>
                  <a:gd name="T55" fmla="*/ 51 h 347"/>
                  <a:gd name="T56" fmla="*/ 2 w 602"/>
                  <a:gd name="T57" fmla="*/ 52 h 347"/>
                  <a:gd name="T58" fmla="*/ 6 w 602"/>
                  <a:gd name="T59" fmla="*/ 53 h 347"/>
                  <a:gd name="T60" fmla="*/ 18 w 602"/>
                  <a:gd name="T61" fmla="*/ 93 h 347"/>
                  <a:gd name="T62" fmla="*/ 18 w 602"/>
                  <a:gd name="T63" fmla="*/ 110 h 347"/>
                  <a:gd name="T64" fmla="*/ 25 w 602"/>
                  <a:gd name="T65" fmla="*/ 119 h 347"/>
                  <a:gd name="T66" fmla="*/ 45 w 602"/>
                  <a:gd name="T67" fmla="*/ 132 h 347"/>
                  <a:gd name="T68" fmla="*/ 79 w 602"/>
                  <a:gd name="T69" fmla="*/ 111 h 347"/>
                  <a:gd name="T70" fmla="*/ 94 w 602"/>
                  <a:gd name="T71" fmla="*/ 124 h 347"/>
                  <a:gd name="T72" fmla="*/ 114 w 602"/>
                  <a:gd name="T73" fmla="*/ 149 h 347"/>
                  <a:gd name="T74" fmla="*/ 127 w 602"/>
                  <a:gd name="T75" fmla="*/ 166 h 347"/>
                  <a:gd name="T76" fmla="*/ 136 w 602"/>
                  <a:gd name="T77" fmla="*/ 176 h 347"/>
                  <a:gd name="T78" fmla="*/ 152 w 602"/>
                  <a:gd name="T79" fmla="*/ 182 h 347"/>
                  <a:gd name="T80" fmla="*/ 170 w 602"/>
                  <a:gd name="T81" fmla="*/ 190 h 347"/>
                  <a:gd name="T82" fmla="*/ 173 w 602"/>
                  <a:gd name="T83" fmla="*/ 191 h 347"/>
                  <a:gd name="T84" fmla="*/ 192 w 602"/>
                  <a:gd name="T85" fmla="*/ 204 h 347"/>
                  <a:gd name="T86" fmla="*/ 211 w 602"/>
                  <a:gd name="T87" fmla="*/ 196 h 347"/>
                  <a:gd name="T88" fmla="*/ 253 w 602"/>
                  <a:gd name="T89" fmla="*/ 239 h 347"/>
                  <a:gd name="T90" fmla="*/ 281 w 602"/>
                  <a:gd name="T91" fmla="*/ 281 h 347"/>
                  <a:gd name="T92" fmla="*/ 303 w 602"/>
                  <a:gd name="T93" fmla="*/ 311 h 347"/>
                  <a:gd name="T94" fmla="*/ 325 w 602"/>
                  <a:gd name="T95" fmla="*/ 347 h 347"/>
                  <a:gd name="T96" fmla="*/ 328 w 602"/>
                  <a:gd name="T97" fmla="*/ 343 h 347"/>
                  <a:gd name="T98" fmla="*/ 345 w 602"/>
                  <a:gd name="T99" fmla="*/ 310 h 347"/>
                  <a:gd name="T100" fmla="*/ 402 w 602"/>
                  <a:gd name="T101" fmla="*/ 277 h 347"/>
                  <a:gd name="T102" fmla="*/ 413 w 602"/>
                  <a:gd name="T103" fmla="*/ 277 h 347"/>
                  <a:gd name="T104" fmla="*/ 444 w 602"/>
                  <a:gd name="T105" fmla="*/ 272 h 347"/>
                  <a:gd name="T106" fmla="*/ 434 w 602"/>
                  <a:gd name="T107" fmla="*/ 252 h 347"/>
                  <a:gd name="T108" fmla="*/ 456 w 602"/>
                  <a:gd name="T109" fmla="*/ 223 h 347"/>
                  <a:gd name="T110" fmla="*/ 475 w 602"/>
                  <a:gd name="T111" fmla="*/ 221 h 347"/>
                  <a:gd name="T112" fmla="*/ 493 w 602"/>
                  <a:gd name="T113" fmla="*/ 214 h 347"/>
                  <a:gd name="T114" fmla="*/ 514 w 602"/>
                  <a:gd name="T115" fmla="*/ 181 h 347"/>
                  <a:gd name="T116" fmla="*/ 520 w 602"/>
                  <a:gd name="T117" fmla="*/ 154 h 347"/>
                  <a:gd name="T118" fmla="*/ 559 w 602"/>
                  <a:gd name="T119" fmla="*/ 133 h 347"/>
                  <a:gd name="T120" fmla="*/ 581 w 602"/>
                  <a:gd name="T121" fmla="*/ 134 h 347"/>
                  <a:gd name="T122" fmla="*/ 602 w 602"/>
                  <a:gd name="T123" fmla="*/ 12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347">
                    <a:moveTo>
                      <a:pt x="600" y="106"/>
                    </a:moveTo>
                    <a:cubicBezTo>
                      <a:pt x="585" y="107"/>
                      <a:pt x="573" y="106"/>
                      <a:pt x="565" y="105"/>
                    </a:cubicBezTo>
                    <a:cubicBezTo>
                      <a:pt x="559" y="105"/>
                      <a:pt x="559" y="105"/>
                      <a:pt x="559" y="105"/>
                    </a:cubicBezTo>
                    <a:cubicBezTo>
                      <a:pt x="550" y="104"/>
                      <a:pt x="546" y="102"/>
                      <a:pt x="540" y="93"/>
                    </a:cubicBezTo>
                    <a:cubicBezTo>
                      <a:pt x="540" y="92"/>
                      <a:pt x="539" y="90"/>
                      <a:pt x="537" y="88"/>
                    </a:cubicBezTo>
                    <a:cubicBezTo>
                      <a:pt x="533" y="91"/>
                      <a:pt x="525" y="95"/>
                      <a:pt x="517" y="93"/>
                    </a:cubicBezTo>
                    <a:cubicBezTo>
                      <a:pt x="516" y="92"/>
                      <a:pt x="514" y="91"/>
                      <a:pt x="513" y="90"/>
                    </a:cubicBezTo>
                    <a:cubicBezTo>
                      <a:pt x="507" y="99"/>
                      <a:pt x="497" y="101"/>
                      <a:pt x="490" y="102"/>
                    </a:cubicBezTo>
                    <a:cubicBezTo>
                      <a:pt x="490" y="102"/>
                      <a:pt x="490" y="102"/>
                      <a:pt x="490" y="102"/>
                    </a:cubicBezTo>
                    <a:cubicBezTo>
                      <a:pt x="490" y="103"/>
                      <a:pt x="490" y="104"/>
                      <a:pt x="491" y="105"/>
                    </a:cubicBezTo>
                    <a:cubicBezTo>
                      <a:pt x="491" y="109"/>
                      <a:pt x="491" y="112"/>
                      <a:pt x="490" y="116"/>
                    </a:cubicBezTo>
                    <a:cubicBezTo>
                      <a:pt x="487" y="125"/>
                      <a:pt x="478" y="131"/>
                      <a:pt x="464" y="132"/>
                    </a:cubicBezTo>
                    <a:cubicBezTo>
                      <a:pt x="444" y="134"/>
                      <a:pt x="437" y="119"/>
                      <a:pt x="433" y="112"/>
                    </a:cubicBezTo>
                    <a:cubicBezTo>
                      <a:pt x="431" y="111"/>
                      <a:pt x="428" y="110"/>
                      <a:pt x="426" y="110"/>
                    </a:cubicBezTo>
                    <a:cubicBezTo>
                      <a:pt x="421" y="108"/>
                      <a:pt x="410" y="105"/>
                      <a:pt x="408" y="96"/>
                    </a:cubicBezTo>
                    <a:cubicBezTo>
                      <a:pt x="403" y="104"/>
                      <a:pt x="394" y="106"/>
                      <a:pt x="387" y="106"/>
                    </a:cubicBezTo>
                    <a:cubicBezTo>
                      <a:pt x="381" y="106"/>
                      <a:pt x="369" y="106"/>
                      <a:pt x="357" y="97"/>
                    </a:cubicBezTo>
                    <a:cubicBezTo>
                      <a:pt x="347" y="91"/>
                      <a:pt x="342" y="82"/>
                      <a:pt x="339" y="75"/>
                    </a:cubicBezTo>
                    <a:cubicBezTo>
                      <a:pt x="339" y="75"/>
                      <a:pt x="339" y="75"/>
                      <a:pt x="339" y="75"/>
                    </a:cubicBezTo>
                    <a:cubicBezTo>
                      <a:pt x="333" y="77"/>
                      <a:pt x="326" y="80"/>
                      <a:pt x="319" y="79"/>
                    </a:cubicBezTo>
                    <a:cubicBezTo>
                      <a:pt x="305" y="78"/>
                      <a:pt x="299" y="71"/>
                      <a:pt x="297" y="67"/>
                    </a:cubicBezTo>
                    <a:cubicBezTo>
                      <a:pt x="294" y="62"/>
                      <a:pt x="294" y="56"/>
                      <a:pt x="296" y="50"/>
                    </a:cubicBezTo>
                    <a:cubicBezTo>
                      <a:pt x="296" y="49"/>
                      <a:pt x="297" y="47"/>
                      <a:pt x="298" y="46"/>
                    </a:cubicBezTo>
                    <a:cubicBezTo>
                      <a:pt x="298" y="46"/>
                      <a:pt x="298" y="46"/>
                      <a:pt x="298" y="46"/>
                    </a:cubicBezTo>
                    <a:cubicBezTo>
                      <a:pt x="293" y="44"/>
                      <a:pt x="286" y="42"/>
                      <a:pt x="277" y="41"/>
                    </a:cubicBezTo>
                    <a:cubicBezTo>
                      <a:pt x="275" y="40"/>
                      <a:pt x="274" y="40"/>
                      <a:pt x="273" y="40"/>
                    </a:cubicBezTo>
                    <a:cubicBezTo>
                      <a:pt x="273" y="41"/>
                      <a:pt x="273" y="41"/>
                      <a:pt x="272" y="41"/>
                    </a:cubicBezTo>
                    <a:cubicBezTo>
                      <a:pt x="271" y="43"/>
                      <a:pt x="270" y="44"/>
                      <a:pt x="268" y="46"/>
                    </a:cubicBezTo>
                    <a:cubicBezTo>
                      <a:pt x="260" y="53"/>
                      <a:pt x="253" y="53"/>
                      <a:pt x="245" y="52"/>
                    </a:cubicBezTo>
                    <a:cubicBezTo>
                      <a:pt x="243" y="52"/>
                      <a:pt x="240" y="51"/>
                      <a:pt x="236" y="51"/>
                    </a:cubicBezTo>
                    <a:cubicBezTo>
                      <a:pt x="226" y="50"/>
                      <a:pt x="217" y="49"/>
                      <a:pt x="212" y="37"/>
                    </a:cubicBezTo>
                    <a:cubicBezTo>
                      <a:pt x="212" y="37"/>
                      <a:pt x="212" y="36"/>
                      <a:pt x="211" y="36"/>
                    </a:cubicBezTo>
                    <a:cubicBezTo>
                      <a:pt x="210" y="37"/>
                      <a:pt x="208" y="38"/>
                      <a:pt x="206" y="39"/>
                    </a:cubicBezTo>
                    <a:cubicBezTo>
                      <a:pt x="204" y="41"/>
                      <a:pt x="202" y="42"/>
                      <a:pt x="199" y="43"/>
                    </a:cubicBezTo>
                    <a:cubicBezTo>
                      <a:pt x="187" y="50"/>
                      <a:pt x="181" y="48"/>
                      <a:pt x="173" y="45"/>
                    </a:cubicBezTo>
                    <a:cubicBezTo>
                      <a:pt x="172" y="44"/>
                      <a:pt x="171" y="44"/>
                      <a:pt x="169" y="43"/>
                    </a:cubicBezTo>
                    <a:cubicBezTo>
                      <a:pt x="167" y="45"/>
                      <a:pt x="164" y="48"/>
                      <a:pt x="159" y="51"/>
                    </a:cubicBezTo>
                    <a:cubicBezTo>
                      <a:pt x="143" y="58"/>
                      <a:pt x="135" y="52"/>
                      <a:pt x="123" y="44"/>
                    </a:cubicBezTo>
                    <a:cubicBezTo>
                      <a:pt x="122" y="43"/>
                      <a:pt x="122" y="43"/>
                      <a:pt x="122" y="43"/>
                    </a:cubicBezTo>
                    <a:cubicBezTo>
                      <a:pt x="115" y="39"/>
                      <a:pt x="111" y="35"/>
                      <a:pt x="109" y="32"/>
                    </a:cubicBezTo>
                    <a:cubicBezTo>
                      <a:pt x="106" y="30"/>
                      <a:pt x="105" y="29"/>
                      <a:pt x="102" y="27"/>
                    </a:cubicBezTo>
                    <a:cubicBezTo>
                      <a:pt x="89" y="21"/>
                      <a:pt x="87" y="9"/>
                      <a:pt x="86" y="2"/>
                    </a:cubicBezTo>
                    <a:cubicBezTo>
                      <a:pt x="86" y="1"/>
                      <a:pt x="86" y="1"/>
                      <a:pt x="86" y="0"/>
                    </a:cubicBezTo>
                    <a:cubicBezTo>
                      <a:pt x="84" y="0"/>
                      <a:pt x="82" y="0"/>
                      <a:pt x="80" y="0"/>
                    </a:cubicBezTo>
                    <a:cubicBezTo>
                      <a:pt x="79" y="0"/>
                      <a:pt x="78" y="0"/>
                      <a:pt x="78" y="0"/>
                    </a:cubicBezTo>
                    <a:cubicBezTo>
                      <a:pt x="78" y="0"/>
                      <a:pt x="77" y="1"/>
                      <a:pt x="77" y="1"/>
                    </a:cubicBezTo>
                    <a:cubicBezTo>
                      <a:pt x="74" y="3"/>
                      <a:pt x="69" y="5"/>
                      <a:pt x="60" y="7"/>
                    </a:cubicBezTo>
                    <a:cubicBezTo>
                      <a:pt x="59" y="8"/>
                      <a:pt x="57" y="8"/>
                      <a:pt x="56" y="8"/>
                    </a:cubicBezTo>
                    <a:cubicBezTo>
                      <a:pt x="52" y="13"/>
                      <a:pt x="48" y="16"/>
                      <a:pt x="45" y="18"/>
                    </a:cubicBezTo>
                    <a:cubicBezTo>
                      <a:pt x="45" y="19"/>
                      <a:pt x="46" y="20"/>
                      <a:pt x="46" y="21"/>
                    </a:cubicBezTo>
                    <a:cubicBezTo>
                      <a:pt x="47" y="31"/>
                      <a:pt x="49" y="43"/>
                      <a:pt x="39" y="50"/>
                    </a:cubicBezTo>
                    <a:cubicBezTo>
                      <a:pt x="37" y="52"/>
                      <a:pt x="34" y="53"/>
                      <a:pt x="30" y="53"/>
                    </a:cubicBezTo>
                    <a:cubicBezTo>
                      <a:pt x="27" y="54"/>
                      <a:pt x="22" y="53"/>
                      <a:pt x="17" y="50"/>
                    </a:cubicBezTo>
                    <a:cubicBezTo>
                      <a:pt x="13" y="48"/>
                      <a:pt x="10" y="46"/>
                      <a:pt x="8" y="44"/>
                    </a:cubicBezTo>
                    <a:cubicBezTo>
                      <a:pt x="5" y="46"/>
                      <a:pt x="3" y="47"/>
                      <a:pt x="0" y="48"/>
                    </a:cubicBezTo>
                    <a:cubicBezTo>
                      <a:pt x="0" y="49"/>
                      <a:pt x="1" y="50"/>
                      <a:pt x="1" y="51"/>
                    </a:cubicBezTo>
                    <a:cubicBezTo>
                      <a:pt x="1" y="51"/>
                      <a:pt x="1" y="51"/>
                      <a:pt x="1" y="51"/>
                    </a:cubicBezTo>
                    <a:cubicBezTo>
                      <a:pt x="1" y="51"/>
                      <a:pt x="1" y="51"/>
                      <a:pt x="2" y="52"/>
                    </a:cubicBezTo>
                    <a:cubicBezTo>
                      <a:pt x="3" y="52"/>
                      <a:pt x="3" y="52"/>
                      <a:pt x="3" y="52"/>
                    </a:cubicBezTo>
                    <a:cubicBezTo>
                      <a:pt x="4" y="52"/>
                      <a:pt x="5" y="53"/>
                      <a:pt x="6" y="53"/>
                    </a:cubicBezTo>
                    <a:cubicBezTo>
                      <a:pt x="11" y="55"/>
                      <a:pt x="26" y="61"/>
                      <a:pt x="24" y="77"/>
                    </a:cubicBezTo>
                    <a:cubicBezTo>
                      <a:pt x="23" y="83"/>
                      <a:pt x="21" y="88"/>
                      <a:pt x="18" y="93"/>
                    </a:cubicBezTo>
                    <a:cubicBezTo>
                      <a:pt x="17" y="96"/>
                      <a:pt x="15" y="101"/>
                      <a:pt x="14" y="103"/>
                    </a:cubicBezTo>
                    <a:cubicBezTo>
                      <a:pt x="15" y="106"/>
                      <a:pt x="17" y="108"/>
                      <a:pt x="18" y="110"/>
                    </a:cubicBezTo>
                    <a:cubicBezTo>
                      <a:pt x="20" y="112"/>
                      <a:pt x="21" y="114"/>
                      <a:pt x="23" y="117"/>
                    </a:cubicBezTo>
                    <a:cubicBezTo>
                      <a:pt x="23" y="118"/>
                      <a:pt x="24" y="118"/>
                      <a:pt x="25" y="119"/>
                    </a:cubicBezTo>
                    <a:cubicBezTo>
                      <a:pt x="29" y="122"/>
                      <a:pt x="35" y="127"/>
                      <a:pt x="38" y="136"/>
                    </a:cubicBezTo>
                    <a:cubicBezTo>
                      <a:pt x="41" y="134"/>
                      <a:pt x="43" y="133"/>
                      <a:pt x="45" y="132"/>
                    </a:cubicBezTo>
                    <a:cubicBezTo>
                      <a:pt x="48" y="131"/>
                      <a:pt x="51" y="129"/>
                      <a:pt x="52" y="128"/>
                    </a:cubicBezTo>
                    <a:cubicBezTo>
                      <a:pt x="56" y="121"/>
                      <a:pt x="67" y="110"/>
                      <a:pt x="79" y="111"/>
                    </a:cubicBezTo>
                    <a:cubicBezTo>
                      <a:pt x="80" y="111"/>
                      <a:pt x="81" y="112"/>
                      <a:pt x="82" y="112"/>
                    </a:cubicBezTo>
                    <a:cubicBezTo>
                      <a:pt x="87" y="114"/>
                      <a:pt x="92" y="118"/>
                      <a:pt x="94" y="124"/>
                    </a:cubicBezTo>
                    <a:cubicBezTo>
                      <a:pt x="95" y="125"/>
                      <a:pt x="96" y="126"/>
                      <a:pt x="98" y="127"/>
                    </a:cubicBezTo>
                    <a:cubicBezTo>
                      <a:pt x="104" y="131"/>
                      <a:pt x="113" y="137"/>
                      <a:pt x="114" y="149"/>
                    </a:cubicBezTo>
                    <a:cubicBezTo>
                      <a:pt x="114" y="151"/>
                      <a:pt x="114" y="151"/>
                      <a:pt x="117" y="154"/>
                    </a:cubicBezTo>
                    <a:cubicBezTo>
                      <a:pt x="120" y="156"/>
                      <a:pt x="124" y="160"/>
                      <a:pt x="127" y="166"/>
                    </a:cubicBezTo>
                    <a:cubicBezTo>
                      <a:pt x="129" y="170"/>
                      <a:pt x="129" y="174"/>
                      <a:pt x="129" y="179"/>
                    </a:cubicBezTo>
                    <a:cubicBezTo>
                      <a:pt x="131" y="177"/>
                      <a:pt x="133" y="176"/>
                      <a:pt x="136" y="176"/>
                    </a:cubicBezTo>
                    <a:cubicBezTo>
                      <a:pt x="138" y="176"/>
                      <a:pt x="140" y="176"/>
                      <a:pt x="141" y="176"/>
                    </a:cubicBezTo>
                    <a:cubicBezTo>
                      <a:pt x="146" y="177"/>
                      <a:pt x="149" y="180"/>
                      <a:pt x="152" y="182"/>
                    </a:cubicBezTo>
                    <a:cubicBezTo>
                      <a:pt x="153" y="182"/>
                      <a:pt x="154" y="183"/>
                      <a:pt x="155" y="184"/>
                    </a:cubicBezTo>
                    <a:cubicBezTo>
                      <a:pt x="160" y="188"/>
                      <a:pt x="162" y="189"/>
                      <a:pt x="170" y="190"/>
                    </a:cubicBezTo>
                    <a:cubicBezTo>
                      <a:pt x="171" y="191"/>
                      <a:pt x="172" y="191"/>
                      <a:pt x="173" y="191"/>
                    </a:cubicBezTo>
                    <a:cubicBezTo>
                      <a:pt x="173" y="191"/>
                      <a:pt x="173" y="191"/>
                      <a:pt x="173" y="191"/>
                    </a:cubicBezTo>
                    <a:cubicBezTo>
                      <a:pt x="179" y="192"/>
                      <a:pt x="190" y="193"/>
                      <a:pt x="192" y="204"/>
                    </a:cubicBezTo>
                    <a:cubicBezTo>
                      <a:pt x="192" y="204"/>
                      <a:pt x="192" y="204"/>
                      <a:pt x="192" y="204"/>
                    </a:cubicBezTo>
                    <a:cubicBezTo>
                      <a:pt x="195" y="199"/>
                      <a:pt x="199" y="196"/>
                      <a:pt x="206" y="196"/>
                    </a:cubicBezTo>
                    <a:cubicBezTo>
                      <a:pt x="208" y="196"/>
                      <a:pt x="210" y="196"/>
                      <a:pt x="211" y="196"/>
                    </a:cubicBezTo>
                    <a:cubicBezTo>
                      <a:pt x="223" y="199"/>
                      <a:pt x="230" y="211"/>
                      <a:pt x="237" y="224"/>
                    </a:cubicBezTo>
                    <a:cubicBezTo>
                      <a:pt x="241" y="230"/>
                      <a:pt x="246" y="234"/>
                      <a:pt x="253" y="239"/>
                    </a:cubicBezTo>
                    <a:cubicBezTo>
                      <a:pt x="257" y="241"/>
                      <a:pt x="262" y="244"/>
                      <a:pt x="266" y="248"/>
                    </a:cubicBezTo>
                    <a:cubicBezTo>
                      <a:pt x="279" y="260"/>
                      <a:pt x="281" y="264"/>
                      <a:pt x="281" y="281"/>
                    </a:cubicBezTo>
                    <a:cubicBezTo>
                      <a:pt x="281" y="284"/>
                      <a:pt x="281" y="284"/>
                      <a:pt x="281" y="284"/>
                    </a:cubicBezTo>
                    <a:cubicBezTo>
                      <a:pt x="281" y="295"/>
                      <a:pt x="296" y="306"/>
                      <a:pt x="303" y="311"/>
                    </a:cubicBezTo>
                    <a:cubicBezTo>
                      <a:pt x="314" y="320"/>
                      <a:pt x="325" y="329"/>
                      <a:pt x="325" y="344"/>
                    </a:cubicBezTo>
                    <a:cubicBezTo>
                      <a:pt x="325" y="345"/>
                      <a:pt x="325" y="346"/>
                      <a:pt x="325" y="347"/>
                    </a:cubicBezTo>
                    <a:cubicBezTo>
                      <a:pt x="325" y="347"/>
                      <a:pt x="325" y="347"/>
                      <a:pt x="325" y="347"/>
                    </a:cubicBezTo>
                    <a:cubicBezTo>
                      <a:pt x="327" y="344"/>
                      <a:pt x="328" y="343"/>
                      <a:pt x="328" y="343"/>
                    </a:cubicBezTo>
                    <a:cubicBezTo>
                      <a:pt x="330" y="337"/>
                      <a:pt x="334" y="331"/>
                      <a:pt x="337" y="325"/>
                    </a:cubicBezTo>
                    <a:cubicBezTo>
                      <a:pt x="340" y="321"/>
                      <a:pt x="345" y="313"/>
                      <a:pt x="345" y="310"/>
                    </a:cubicBezTo>
                    <a:cubicBezTo>
                      <a:pt x="347" y="293"/>
                      <a:pt x="351" y="265"/>
                      <a:pt x="371" y="265"/>
                    </a:cubicBezTo>
                    <a:cubicBezTo>
                      <a:pt x="384" y="265"/>
                      <a:pt x="395" y="269"/>
                      <a:pt x="402" y="277"/>
                    </a:cubicBezTo>
                    <a:cubicBezTo>
                      <a:pt x="404" y="279"/>
                      <a:pt x="405" y="279"/>
                      <a:pt x="410" y="278"/>
                    </a:cubicBezTo>
                    <a:cubicBezTo>
                      <a:pt x="412" y="278"/>
                      <a:pt x="412" y="278"/>
                      <a:pt x="413" y="277"/>
                    </a:cubicBezTo>
                    <a:cubicBezTo>
                      <a:pt x="420" y="274"/>
                      <a:pt x="425" y="276"/>
                      <a:pt x="431" y="279"/>
                    </a:cubicBezTo>
                    <a:cubicBezTo>
                      <a:pt x="436" y="274"/>
                      <a:pt x="440" y="272"/>
                      <a:pt x="444" y="272"/>
                    </a:cubicBezTo>
                    <a:cubicBezTo>
                      <a:pt x="439" y="268"/>
                      <a:pt x="434" y="262"/>
                      <a:pt x="434" y="253"/>
                    </a:cubicBezTo>
                    <a:cubicBezTo>
                      <a:pt x="434" y="252"/>
                      <a:pt x="434" y="252"/>
                      <a:pt x="434" y="252"/>
                    </a:cubicBezTo>
                    <a:cubicBezTo>
                      <a:pt x="434" y="245"/>
                      <a:pt x="434" y="235"/>
                      <a:pt x="441" y="228"/>
                    </a:cubicBezTo>
                    <a:cubicBezTo>
                      <a:pt x="444" y="226"/>
                      <a:pt x="449" y="222"/>
                      <a:pt x="456" y="223"/>
                    </a:cubicBezTo>
                    <a:cubicBezTo>
                      <a:pt x="459" y="223"/>
                      <a:pt x="461" y="223"/>
                      <a:pt x="462" y="223"/>
                    </a:cubicBezTo>
                    <a:cubicBezTo>
                      <a:pt x="468" y="224"/>
                      <a:pt x="470" y="224"/>
                      <a:pt x="475" y="221"/>
                    </a:cubicBezTo>
                    <a:cubicBezTo>
                      <a:pt x="480" y="219"/>
                      <a:pt x="485" y="218"/>
                      <a:pt x="488" y="217"/>
                    </a:cubicBezTo>
                    <a:cubicBezTo>
                      <a:pt x="492" y="217"/>
                      <a:pt x="492" y="217"/>
                      <a:pt x="493" y="214"/>
                    </a:cubicBezTo>
                    <a:cubicBezTo>
                      <a:pt x="495" y="211"/>
                      <a:pt x="496" y="208"/>
                      <a:pt x="496" y="205"/>
                    </a:cubicBezTo>
                    <a:cubicBezTo>
                      <a:pt x="497" y="198"/>
                      <a:pt x="499" y="185"/>
                      <a:pt x="514" y="181"/>
                    </a:cubicBezTo>
                    <a:cubicBezTo>
                      <a:pt x="519" y="180"/>
                      <a:pt x="522" y="179"/>
                      <a:pt x="524" y="179"/>
                    </a:cubicBezTo>
                    <a:cubicBezTo>
                      <a:pt x="521" y="170"/>
                      <a:pt x="518" y="162"/>
                      <a:pt x="520" y="154"/>
                    </a:cubicBezTo>
                    <a:cubicBezTo>
                      <a:pt x="520" y="153"/>
                      <a:pt x="523" y="137"/>
                      <a:pt x="536" y="131"/>
                    </a:cubicBezTo>
                    <a:cubicBezTo>
                      <a:pt x="543" y="128"/>
                      <a:pt x="551" y="128"/>
                      <a:pt x="559" y="133"/>
                    </a:cubicBezTo>
                    <a:cubicBezTo>
                      <a:pt x="565" y="136"/>
                      <a:pt x="568" y="139"/>
                      <a:pt x="570" y="143"/>
                    </a:cubicBezTo>
                    <a:cubicBezTo>
                      <a:pt x="573" y="140"/>
                      <a:pt x="576" y="137"/>
                      <a:pt x="581" y="134"/>
                    </a:cubicBezTo>
                    <a:cubicBezTo>
                      <a:pt x="584" y="132"/>
                      <a:pt x="589" y="131"/>
                      <a:pt x="593" y="129"/>
                    </a:cubicBezTo>
                    <a:cubicBezTo>
                      <a:pt x="595" y="128"/>
                      <a:pt x="600" y="127"/>
                      <a:pt x="602" y="125"/>
                    </a:cubicBezTo>
                    <a:cubicBezTo>
                      <a:pt x="602" y="119"/>
                      <a:pt x="601" y="113"/>
                      <a:pt x="600" y="10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1">
                <a:extLst>
                  <a:ext uri="{FF2B5EF4-FFF2-40B4-BE49-F238E27FC236}">
                    <a16:creationId xmlns:a16="http://schemas.microsoft.com/office/drawing/2014/main" id="{FED35BD1-B4D7-4E0F-AF2A-74480293F1DB}"/>
                  </a:ext>
                </a:extLst>
              </p:cNvPr>
              <p:cNvSpPr>
                <a:spLocks/>
              </p:cNvSpPr>
              <p:nvPr/>
            </p:nvSpPr>
            <p:spPr bwMode="auto">
              <a:xfrm>
                <a:off x="5650385" y="2291124"/>
                <a:ext cx="2299837" cy="1691768"/>
              </a:xfrm>
              <a:custGeom>
                <a:avLst/>
                <a:gdLst>
                  <a:gd name="T0" fmla="*/ 1643 w 1663"/>
                  <a:gd name="T1" fmla="*/ 629 h 1223"/>
                  <a:gd name="T2" fmla="*/ 1570 w 1663"/>
                  <a:gd name="T3" fmla="*/ 623 h 1223"/>
                  <a:gd name="T4" fmla="*/ 1540 w 1663"/>
                  <a:gd name="T5" fmla="*/ 535 h 1223"/>
                  <a:gd name="T6" fmla="*/ 1506 w 1663"/>
                  <a:gd name="T7" fmla="*/ 476 h 1223"/>
                  <a:gd name="T8" fmla="*/ 1553 w 1663"/>
                  <a:gd name="T9" fmla="*/ 469 h 1223"/>
                  <a:gd name="T10" fmla="*/ 1568 w 1663"/>
                  <a:gd name="T11" fmla="*/ 417 h 1223"/>
                  <a:gd name="T12" fmla="*/ 1516 w 1663"/>
                  <a:gd name="T13" fmla="*/ 371 h 1223"/>
                  <a:gd name="T14" fmla="*/ 1617 w 1663"/>
                  <a:gd name="T15" fmla="*/ 250 h 1223"/>
                  <a:gd name="T16" fmla="*/ 1634 w 1663"/>
                  <a:gd name="T17" fmla="*/ 173 h 1223"/>
                  <a:gd name="T18" fmla="*/ 1649 w 1663"/>
                  <a:gd name="T19" fmla="*/ 61 h 1223"/>
                  <a:gd name="T20" fmla="*/ 1560 w 1663"/>
                  <a:gd name="T21" fmla="*/ 72 h 1223"/>
                  <a:gd name="T22" fmla="*/ 1446 w 1663"/>
                  <a:gd name="T23" fmla="*/ 14 h 1223"/>
                  <a:gd name="T24" fmla="*/ 1355 w 1663"/>
                  <a:gd name="T25" fmla="*/ 6 h 1223"/>
                  <a:gd name="T26" fmla="*/ 1318 w 1663"/>
                  <a:gd name="T27" fmla="*/ 134 h 1223"/>
                  <a:gd name="T28" fmla="*/ 1280 w 1663"/>
                  <a:gd name="T29" fmla="*/ 225 h 1223"/>
                  <a:gd name="T30" fmla="*/ 1165 w 1663"/>
                  <a:gd name="T31" fmla="*/ 259 h 1223"/>
                  <a:gd name="T32" fmla="*/ 1125 w 1663"/>
                  <a:gd name="T33" fmla="*/ 378 h 1223"/>
                  <a:gd name="T34" fmla="*/ 1230 w 1663"/>
                  <a:gd name="T35" fmla="*/ 361 h 1223"/>
                  <a:gd name="T36" fmla="*/ 1369 w 1663"/>
                  <a:gd name="T37" fmla="*/ 393 h 1223"/>
                  <a:gd name="T38" fmla="*/ 1294 w 1663"/>
                  <a:gd name="T39" fmla="*/ 471 h 1223"/>
                  <a:gd name="T40" fmla="*/ 1221 w 1663"/>
                  <a:gd name="T41" fmla="*/ 510 h 1223"/>
                  <a:gd name="T42" fmla="*/ 1107 w 1663"/>
                  <a:gd name="T43" fmla="*/ 601 h 1223"/>
                  <a:gd name="T44" fmla="*/ 1031 w 1663"/>
                  <a:gd name="T45" fmla="*/ 656 h 1223"/>
                  <a:gd name="T46" fmla="*/ 919 w 1663"/>
                  <a:gd name="T47" fmla="*/ 658 h 1223"/>
                  <a:gd name="T48" fmla="*/ 913 w 1663"/>
                  <a:gd name="T49" fmla="*/ 763 h 1223"/>
                  <a:gd name="T50" fmla="*/ 772 w 1663"/>
                  <a:gd name="T51" fmla="*/ 857 h 1223"/>
                  <a:gd name="T52" fmla="*/ 647 w 1663"/>
                  <a:gd name="T53" fmla="*/ 869 h 1223"/>
                  <a:gd name="T54" fmla="*/ 462 w 1663"/>
                  <a:gd name="T55" fmla="*/ 936 h 1223"/>
                  <a:gd name="T56" fmla="*/ 305 w 1663"/>
                  <a:gd name="T57" fmla="*/ 896 h 1223"/>
                  <a:gd name="T58" fmla="*/ 193 w 1663"/>
                  <a:gd name="T59" fmla="*/ 860 h 1223"/>
                  <a:gd name="T60" fmla="*/ 16 w 1663"/>
                  <a:gd name="T61" fmla="*/ 850 h 1223"/>
                  <a:gd name="T62" fmla="*/ 0 w 1663"/>
                  <a:gd name="T63" fmla="*/ 917 h 1223"/>
                  <a:gd name="T64" fmla="*/ 56 w 1663"/>
                  <a:gd name="T65" fmla="*/ 988 h 1223"/>
                  <a:gd name="T66" fmla="*/ 167 w 1663"/>
                  <a:gd name="T67" fmla="*/ 1038 h 1223"/>
                  <a:gd name="T68" fmla="*/ 229 w 1663"/>
                  <a:gd name="T69" fmla="*/ 1100 h 1223"/>
                  <a:gd name="T70" fmla="*/ 436 w 1663"/>
                  <a:gd name="T71" fmla="*/ 1084 h 1223"/>
                  <a:gd name="T72" fmla="*/ 419 w 1663"/>
                  <a:gd name="T73" fmla="*/ 1202 h 1223"/>
                  <a:gd name="T74" fmla="*/ 477 w 1663"/>
                  <a:gd name="T75" fmla="*/ 1214 h 1223"/>
                  <a:gd name="T76" fmla="*/ 545 w 1663"/>
                  <a:gd name="T77" fmla="*/ 1127 h 1223"/>
                  <a:gd name="T78" fmla="*/ 643 w 1663"/>
                  <a:gd name="T79" fmla="*/ 1124 h 1223"/>
                  <a:gd name="T80" fmla="*/ 686 w 1663"/>
                  <a:gd name="T81" fmla="*/ 1186 h 1223"/>
                  <a:gd name="T82" fmla="*/ 767 w 1663"/>
                  <a:gd name="T83" fmla="*/ 1155 h 1223"/>
                  <a:gd name="T84" fmla="*/ 833 w 1663"/>
                  <a:gd name="T85" fmla="*/ 1071 h 1223"/>
                  <a:gd name="T86" fmla="*/ 909 w 1663"/>
                  <a:gd name="T87" fmla="*/ 1037 h 1223"/>
                  <a:gd name="T88" fmla="*/ 1016 w 1663"/>
                  <a:gd name="T89" fmla="*/ 980 h 1223"/>
                  <a:gd name="T90" fmla="*/ 1085 w 1663"/>
                  <a:gd name="T91" fmla="*/ 952 h 1223"/>
                  <a:gd name="T92" fmla="*/ 1068 w 1663"/>
                  <a:gd name="T93" fmla="*/ 893 h 1223"/>
                  <a:gd name="T94" fmla="*/ 1152 w 1663"/>
                  <a:gd name="T95" fmla="*/ 862 h 1223"/>
                  <a:gd name="T96" fmla="*/ 1240 w 1663"/>
                  <a:gd name="T97" fmla="*/ 806 h 1223"/>
                  <a:gd name="T98" fmla="*/ 1334 w 1663"/>
                  <a:gd name="T99" fmla="*/ 775 h 1223"/>
                  <a:gd name="T100" fmla="*/ 1381 w 1663"/>
                  <a:gd name="T101" fmla="*/ 852 h 1223"/>
                  <a:gd name="T102" fmla="*/ 1412 w 1663"/>
                  <a:gd name="T103" fmla="*/ 819 h 1223"/>
                  <a:gd name="T104" fmla="*/ 1409 w 1663"/>
                  <a:gd name="T105" fmla="*/ 777 h 1223"/>
                  <a:gd name="T106" fmla="*/ 1497 w 1663"/>
                  <a:gd name="T107" fmla="*/ 771 h 1223"/>
                  <a:gd name="T108" fmla="*/ 1563 w 1663"/>
                  <a:gd name="T109" fmla="*/ 730 h 1223"/>
                  <a:gd name="T110" fmla="*/ 1597 w 1663"/>
                  <a:gd name="T111" fmla="*/ 706 h 1223"/>
                  <a:gd name="T112" fmla="*/ 1642 w 1663"/>
                  <a:gd name="T113" fmla="*/ 694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3" h="1223">
                    <a:moveTo>
                      <a:pt x="1663" y="670"/>
                    </a:moveTo>
                    <a:cubicBezTo>
                      <a:pt x="1661" y="670"/>
                      <a:pt x="1659" y="669"/>
                      <a:pt x="1657" y="668"/>
                    </a:cubicBezTo>
                    <a:cubicBezTo>
                      <a:pt x="1657" y="668"/>
                      <a:pt x="1657" y="668"/>
                      <a:pt x="1657" y="668"/>
                    </a:cubicBezTo>
                    <a:cubicBezTo>
                      <a:pt x="1655" y="668"/>
                      <a:pt x="1654" y="667"/>
                      <a:pt x="1653" y="666"/>
                    </a:cubicBezTo>
                    <a:cubicBezTo>
                      <a:pt x="1653" y="666"/>
                      <a:pt x="1653" y="666"/>
                      <a:pt x="1653" y="666"/>
                    </a:cubicBezTo>
                    <a:cubicBezTo>
                      <a:pt x="1645" y="660"/>
                      <a:pt x="1646" y="648"/>
                      <a:pt x="1646" y="642"/>
                    </a:cubicBezTo>
                    <a:cubicBezTo>
                      <a:pt x="1647" y="639"/>
                      <a:pt x="1647" y="635"/>
                      <a:pt x="1647" y="634"/>
                    </a:cubicBezTo>
                    <a:cubicBezTo>
                      <a:pt x="1646" y="632"/>
                      <a:pt x="1645" y="631"/>
                      <a:pt x="1643" y="629"/>
                    </a:cubicBezTo>
                    <a:cubicBezTo>
                      <a:pt x="1639" y="625"/>
                      <a:pt x="1634" y="620"/>
                      <a:pt x="1632" y="610"/>
                    </a:cubicBezTo>
                    <a:cubicBezTo>
                      <a:pt x="1631" y="609"/>
                      <a:pt x="1629" y="607"/>
                      <a:pt x="1627" y="606"/>
                    </a:cubicBezTo>
                    <a:cubicBezTo>
                      <a:pt x="1625" y="604"/>
                      <a:pt x="1622" y="603"/>
                      <a:pt x="1620" y="601"/>
                    </a:cubicBezTo>
                    <a:cubicBezTo>
                      <a:pt x="1620" y="601"/>
                      <a:pt x="1620" y="601"/>
                      <a:pt x="1620" y="601"/>
                    </a:cubicBezTo>
                    <a:cubicBezTo>
                      <a:pt x="1616" y="607"/>
                      <a:pt x="1609" y="610"/>
                      <a:pt x="1603" y="613"/>
                    </a:cubicBezTo>
                    <a:cubicBezTo>
                      <a:pt x="1599" y="615"/>
                      <a:pt x="1596" y="617"/>
                      <a:pt x="1592" y="619"/>
                    </a:cubicBezTo>
                    <a:cubicBezTo>
                      <a:pt x="1589" y="621"/>
                      <a:pt x="1580" y="627"/>
                      <a:pt x="1570" y="623"/>
                    </a:cubicBezTo>
                    <a:cubicBezTo>
                      <a:pt x="1570" y="623"/>
                      <a:pt x="1570" y="623"/>
                      <a:pt x="1570" y="623"/>
                    </a:cubicBezTo>
                    <a:cubicBezTo>
                      <a:pt x="1560" y="619"/>
                      <a:pt x="1558" y="609"/>
                      <a:pt x="1557" y="601"/>
                    </a:cubicBezTo>
                    <a:cubicBezTo>
                      <a:pt x="1557" y="600"/>
                      <a:pt x="1557" y="600"/>
                      <a:pt x="1557" y="600"/>
                    </a:cubicBezTo>
                    <a:cubicBezTo>
                      <a:pt x="1556" y="600"/>
                      <a:pt x="1556" y="599"/>
                      <a:pt x="1553" y="597"/>
                    </a:cubicBezTo>
                    <a:cubicBezTo>
                      <a:pt x="1551" y="595"/>
                      <a:pt x="1547" y="592"/>
                      <a:pt x="1544" y="587"/>
                    </a:cubicBezTo>
                    <a:cubicBezTo>
                      <a:pt x="1543" y="585"/>
                      <a:pt x="1542" y="584"/>
                      <a:pt x="1541" y="582"/>
                    </a:cubicBezTo>
                    <a:cubicBezTo>
                      <a:pt x="1538" y="579"/>
                      <a:pt x="1536" y="575"/>
                      <a:pt x="1533" y="568"/>
                    </a:cubicBezTo>
                    <a:cubicBezTo>
                      <a:pt x="1529" y="557"/>
                      <a:pt x="1534" y="546"/>
                      <a:pt x="1538" y="537"/>
                    </a:cubicBezTo>
                    <a:cubicBezTo>
                      <a:pt x="1539" y="537"/>
                      <a:pt x="1539" y="536"/>
                      <a:pt x="1540" y="535"/>
                    </a:cubicBezTo>
                    <a:cubicBezTo>
                      <a:pt x="1538" y="534"/>
                      <a:pt x="1537" y="534"/>
                      <a:pt x="1536" y="533"/>
                    </a:cubicBezTo>
                    <a:cubicBezTo>
                      <a:pt x="1535" y="532"/>
                      <a:pt x="1535" y="532"/>
                      <a:pt x="1535" y="532"/>
                    </a:cubicBezTo>
                    <a:cubicBezTo>
                      <a:pt x="1527" y="529"/>
                      <a:pt x="1523" y="526"/>
                      <a:pt x="1521" y="520"/>
                    </a:cubicBezTo>
                    <a:cubicBezTo>
                      <a:pt x="1520" y="520"/>
                      <a:pt x="1520" y="520"/>
                      <a:pt x="1520" y="520"/>
                    </a:cubicBezTo>
                    <a:cubicBezTo>
                      <a:pt x="1519" y="520"/>
                      <a:pt x="1518" y="520"/>
                      <a:pt x="1517" y="520"/>
                    </a:cubicBezTo>
                    <a:cubicBezTo>
                      <a:pt x="1514" y="520"/>
                      <a:pt x="1511" y="519"/>
                      <a:pt x="1507" y="518"/>
                    </a:cubicBezTo>
                    <a:cubicBezTo>
                      <a:pt x="1501" y="516"/>
                      <a:pt x="1496" y="512"/>
                      <a:pt x="1494" y="506"/>
                    </a:cubicBezTo>
                    <a:cubicBezTo>
                      <a:pt x="1491" y="495"/>
                      <a:pt x="1500" y="484"/>
                      <a:pt x="1506" y="476"/>
                    </a:cubicBezTo>
                    <a:cubicBezTo>
                      <a:pt x="1507" y="475"/>
                      <a:pt x="1508" y="474"/>
                      <a:pt x="1508" y="474"/>
                    </a:cubicBezTo>
                    <a:cubicBezTo>
                      <a:pt x="1511" y="470"/>
                      <a:pt x="1515" y="467"/>
                      <a:pt x="1519" y="466"/>
                    </a:cubicBezTo>
                    <a:cubicBezTo>
                      <a:pt x="1519" y="466"/>
                      <a:pt x="1519" y="466"/>
                      <a:pt x="1519" y="466"/>
                    </a:cubicBezTo>
                    <a:cubicBezTo>
                      <a:pt x="1527" y="465"/>
                      <a:pt x="1533" y="469"/>
                      <a:pt x="1537" y="472"/>
                    </a:cubicBezTo>
                    <a:cubicBezTo>
                      <a:pt x="1538" y="473"/>
                      <a:pt x="1539" y="474"/>
                      <a:pt x="1540" y="474"/>
                    </a:cubicBezTo>
                    <a:cubicBezTo>
                      <a:pt x="1540" y="474"/>
                      <a:pt x="1540" y="475"/>
                      <a:pt x="1540" y="475"/>
                    </a:cubicBezTo>
                    <a:cubicBezTo>
                      <a:pt x="1540" y="474"/>
                      <a:pt x="1540" y="474"/>
                      <a:pt x="1541" y="474"/>
                    </a:cubicBezTo>
                    <a:cubicBezTo>
                      <a:pt x="1544" y="471"/>
                      <a:pt x="1548" y="469"/>
                      <a:pt x="1553" y="469"/>
                    </a:cubicBezTo>
                    <a:cubicBezTo>
                      <a:pt x="1556" y="469"/>
                      <a:pt x="1559" y="469"/>
                      <a:pt x="1562" y="471"/>
                    </a:cubicBezTo>
                    <a:cubicBezTo>
                      <a:pt x="1562" y="472"/>
                      <a:pt x="1562" y="472"/>
                      <a:pt x="1562" y="472"/>
                    </a:cubicBezTo>
                    <a:cubicBezTo>
                      <a:pt x="1562" y="464"/>
                      <a:pt x="1565" y="458"/>
                      <a:pt x="1569" y="455"/>
                    </a:cubicBezTo>
                    <a:cubicBezTo>
                      <a:pt x="1569" y="455"/>
                      <a:pt x="1569" y="455"/>
                      <a:pt x="1569" y="455"/>
                    </a:cubicBezTo>
                    <a:cubicBezTo>
                      <a:pt x="1567" y="453"/>
                      <a:pt x="1565" y="451"/>
                      <a:pt x="1564" y="449"/>
                    </a:cubicBezTo>
                    <a:cubicBezTo>
                      <a:pt x="1560" y="439"/>
                      <a:pt x="1563" y="429"/>
                      <a:pt x="1565" y="423"/>
                    </a:cubicBezTo>
                    <a:cubicBezTo>
                      <a:pt x="1566" y="422"/>
                      <a:pt x="1566" y="422"/>
                      <a:pt x="1566" y="422"/>
                    </a:cubicBezTo>
                    <a:cubicBezTo>
                      <a:pt x="1566" y="420"/>
                      <a:pt x="1567" y="419"/>
                      <a:pt x="1568" y="417"/>
                    </a:cubicBezTo>
                    <a:cubicBezTo>
                      <a:pt x="1567" y="417"/>
                      <a:pt x="1567" y="417"/>
                      <a:pt x="1567" y="417"/>
                    </a:cubicBezTo>
                    <a:cubicBezTo>
                      <a:pt x="1558" y="415"/>
                      <a:pt x="1554" y="413"/>
                      <a:pt x="1550" y="408"/>
                    </a:cubicBezTo>
                    <a:cubicBezTo>
                      <a:pt x="1549" y="408"/>
                      <a:pt x="1549" y="407"/>
                      <a:pt x="1548" y="407"/>
                    </a:cubicBezTo>
                    <a:cubicBezTo>
                      <a:pt x="1547" y="406"/>
                      <a:pt x="1543" y="404"/>
                      <a:pt x="1540" y="402"/>
                    </a:cubicBezTo>
                    <a:cubicBezTo>
                      <a:pt x="1534" y="398"/>
                      <a:pt x="1527" y="394"/>
                      <a:pt x="1522" y="389"/>
                    </a:cubicBezTo>
                    <a:cubicBezTo>
                      <a:pt x="1522" y="389"/>
                      <a:pt x="1522" y="389"/>
                      <a:pt x="1522" y="389"/>
                    </a:cubicBezTo>
                    <a:cubicBezTo>
                      <a:pt x="1519" y="386"/>
                      <a:pt x="1518" y="383"/>
                      <a:pt x="1517" y="380"/>
                    </a:cubicBezTo>
                    <a:cubicBezTo>
                      <a:pt x="1516" y="377"/>
                      <a:pt x="1516" y="374"/>
                      <a:pt x="1516" y="371"/>
                    </a:cubicBezTo>
                    <a:cubicBezTo>
                      <a:pt x="1517" y="361"/>
                      <a:pt x="1524" y="351"/>
                      <a:pt x="1532" y="344"/>
                    </a:cubicBezTo>
                    <a:cubicBezTo>
                      <a:pt x="1537" y="340"/>
                      <a:pt x="1542" y="333"/>
                      <a:pt x="1547" y="325"/>
                    </a:cubicBezTo>
                    <a:cubicBezTo>
                      <a:pt x="1548" y="324"/>
                      <a:pt x="1548" y="324"/>
                      <a:pt x="1548" y="324"/>
                    </a:cubicBezTo>
                    <a:cubicBezTo>
                      <a:pt x="1553" y="316"/>
                      <a:pt x="1562" y="307"/>
                      <a:pt x="1571" y="297"/>
                    </a:cubicBezTo>
                    <a:cubicBezTo>
                      <a:pt x="1575" y="294"/>
                      <a:pt x="1579" y="290"/>
                      <a:pt x="1582" y="287"/>
                    </a:cubicBezTo>
                    <a:cubicBezTo>
                      <a:pt x="1586" y="282"/>
                      <a:pt x="1588" y="278"/>
                      <a:pt x="1591" y="273"/>
                    </a:cubicBezTo>
                    <a:cubicBezTo>
                      <a:pt x="1594" y="268"/>
                      <a:pt x="1597" y="263"/>
                      <a:pt x="1602" y="258"/>
                    </a:cubicBezTo>
                    <a:cubicBezTo>
                      <a:pt x="1607" y="252"/>
                      <a:pt x="1613" y="250"/>
                      <a:pt x="1617" y="250"/>
                    </a:cubicBezTo>
                    <a:cubicBezTo>
                      <a:pt x="1617" y="250"/>
                      <a:pt x="1617" y="250"/>
                      <a:pt x="1617" y="250"/>
                    </a:cubicBezTo>
                    <a:cubicBezTo>
                      <a:pt x="1616" y="242"/>
                      <a:pt x="1618" y="234"/>
                      <a:pt x="1620" y="228"/>
                    </a:cubicBezTo>
                    <a:cubicBezTo>
                      <a:pt x="1621" y="226"/>
                      <a:pt x="1621" y="223"/>
                      <a:pt x="1622" y="222"/>
                    </a:cubicBezTo>
                    <a:cubicBezTo>
                      <a:pt x="1622" y="208"/>
                      <a:pt x="1632" y="202"/>
                      <a:pt x="1639" y="198"/>
                    </a:cubicBezTo>
                    <a:cubicBezTo>
                      <a:pt x="1640" y="198"/>
                      <a:pt x="1641" y="197"/>
                      <a:pt x="1642" y="197"/>
                    </a:cubicBezTo>
                    <a:cubicBezTo>
                      <a:pt x="1643" y="194"/>
                      <a:pt x="1642" y="188"/>
                      <a:pt x="1640" y="183"/>
                    </a:cubicBezTo>
                    <a:cubicBezTo>
                      <a:pt x="1640" y="182"/>
                      <a:pt x="1639" y="181"/>
                      <a:pt x="1639" y="181"/>
                    </a:cubicBezTo>
                    <a:cubicBezTo>
                      <a:pt x="1636" y="178"/>
                      <a:pt x="1635" y="175"/>
                      <a:pt x="1634" y="173"/>
                    </a:cubicBezTo>
                    <a:cubicBezTo>
                      <a:pt x="1630" y="165"/>
                      <a:pt x="1630" y="156"/>
                      <a:pt x="1630" y="149"/>
                    </a:cubicBezTo>
                    <a:cubicBezTo>
                      <a:pt x="1630" y="145"/>
                      <a:pt x="1630" y="141"/>
                      <a:pt x="1630" y="138"/>
                    </a:cubicBezTo>
                    <a:cubicBezTo>
                      <a:pt x="1628" y="120"/>
                      <a:pt x="1637" y="103"/>
                      <a:pt x="1643" y="96"/>
                    </a:cubicBezTo>
                    <a:cubicBezTo>
                      <a:pt x="1644" y="94"/>
                      <a:pt x="1646" y="90"/>
                      <a:pt x="1645" y="89"/>
                    </a:cubicBezTo>
                    <a:cubicBezTo>
                      <a:pt x="1645" y="89"/>
                      <a:pt x="1645" y="89"/>
                      <a:pt x="1645" y="89"/>
                    </a:cubicBezTo>
                    <a:cubicBezTo>
                      <a:pt x="1645" y="88"/>
                      <a:pt x="1644" y="87"/>
                      <a:pt x="1644" y="86"/>
                    </a:cubicBezTo>
                    <a:cubicBezTo>
                      <a:pt x="1638" y="75"/>
                      <a:pt x="1646" y="66"/>
                      <a:pt x="1649" y="61"/>
                    </a:cubicBezTo>
                    <a:cubicBezTo>
                      <a:pt x="1649" y="61"/>
                      <a:pt x="1649" y="61"/>
                      <a:pt x="1649" y="61"/>
                    </a:cubicBezTo>
                    <a:cubicBezTo>
                      <a:pt x="1648" y="61"/>
                      <a:pt x="1647" y="60"/>
                      <a:pt x="1646" y="60"/>
                    </a:cubicBezTo>
                    <a:cubicBezTo>
                      <a:pt x="1641" y="57"/>
                      <a:pt x="1635" y="54"/>
                      <a:pt x="1630" y="50"/>
                    </a:cubicBezTo>
                    <a:cubicBezTo>
                      <a:pt x="1623" y="45"/>
                      <a:pt x="1620" y="41"/>
                      <a:pt x="1618" y="38"/>
                    </a:cubicBezTo>
                    <a:cubicBezTo>
                      <a:pt x="1618" y="38"/>
                      <a:pt x="1618" y="38"/>
                      <a:pt x="1618" y="38"/>
                    </a:cubicBezTo>
                    <a:cubicBezTo>
                      <a:pt x="1617" y="38"/>
                      <a:pt x="1615" y="37"/>
                      <a:pt x="1612" y="37"/>
                    </a:cubicBezTo>
                    <a:cubicBezTo>
                      <a:pt x="1607" y="37"/>
                      <a:pt x="1607" y="37"/>
                      <a:pt x="1604" y="44"/>
                    </a:cubicBezTo>
                    <a:cubicBezTo>
                      <a:pt x="1601" y="49"/>
                      <a:pt x="1598" y="54"/>
                      <a:pt x="1592" y="60"/>
                    </a:cubicBezTo>
                    <a:cubicBezTo>
                      <a:pt x="1580" y="71"/>
                      <a:pt x="1570" y="72"/>
                      <a:pt x="1560" y="72"/>
                    </a:cubicBezTo>
                    <a:cubicBezTo>
                      <a:pt x="1557" y="72"/>
                      <a:pt x="1553" y="73"/>
                      <a:pt x="1549" y="74"/>
                    </a:cubicBezTo>
                    <a:cubicBezTo>
                      <a:pt x="1545" y="74"/>
                      <a:pt x="1540" y="75"/>
                      <a:pt x="1536" y="76"/>
                    </a:cubicBezTo>
                    <a:cubicBezTo>
                      <a:pt x="1522" y="80"/>
                      <a:pt x="1506" y="84"/>
                      <a:pt x="1491" y="82"/>
                    </a:cubicBezTo>
                    <a:cubicBezTo>
                      <a:pt x="1474" y="80"/>
                      <a:pt x="1462" y="70"/>
                      <a:pt x="1457" y="59"/>
                    </a:cubicBezTo>
                    <a:cubicBezTo>
                      <a:pt x="1455" y="55"/>
                      <a:pt x="1453" y="52"/>
                      <a:pt x="1453" y="48"/>
                    </a:cubicBezTo>
                    <a:cubicBezTo>
                      <a:pt x="1452" y="45"/>
                      <a:pt x="1451" y="42"/>
                      <a:pt x="1451" y="39"/>
                    </a:cubicBezTo>
                    <a:cubicBezTo>
                      <a:pt x="1449" y="32"/>
                      <a:pt x="1447" y="24"/>
                      <a:pt x="1447" y="14"/>
                    </a:cubicBezTo>
                    <a:cubicBezTo>
                      <a:pt x="1447" y="14"/>
                      <a:pt x="1447" y="14"/>
                      <a:pt x="1446" y="14"/>
                    </a:cubicBezTo>
                    <a:cubicBezTo>
                      <a:pt x="1439" y="13"/>
                      <a:pt x="1434" y="11"/>
                      <a:pt x="1430" y="8"/>
                    </a:cubicBezTo>
                    <a:cubicBezTo>
                      <a:pt x="1428" y="14"/>
                      <a:pt x="1423" y="20"/>
                      <a:pt x="1417" y="22"/>
                    </a:cubicBezTo>
                    <a:cubicBezTo>
                      <a:pt x="1413" y="23"/>
                      <a:pt x="1403" y="25"/>
                      <a:pt x="1392" y="12"/>
                    </a:cubicBezTo>
                    <a:cubicBezTo>
                      <a:pt x="1391" y="10"/>
                      <a:pt x="1390" y="9"/>
                      <a:pt x="1390" y="9"/>
                    </a:cubicBezTo>
                    <a:cubicBezTo>
                      <a:pt x="1389" y="9"/>
                      <a:pt x="1387" y="9"/>
                      <a:pt x="1384" y="9"/>
                    </a:cubicBezTo>
                    <a:cubicBezTo>
                      <a:pt x="1381" y="8"/>
                      <a:pt x="1376" y="8"/>
                      <a:pt x="1370" y="7"/>
                    </a:cubicBezTo>
                    <a:cubicBezTo>
                      <a:pt x="1363" y="6"/>
                      <a:pt x="1358" y="3"/>
                      <a:pt x="1355" y="0"/>
                    </a:cubicBezTo>
                    <a:cubicBezTo>
                      <a:pt x="1355" y="2"/>
                      <a:pt x="1355" y="4"/>
                      <a:pt x="1355" y="6"/>
                    </a:cubicBezTo>
                    <a:cubicBezTo>
                      <a:pt x="1358" y="8"/>
                      <a:pt x="1362" y="12"/>
                      <a:pt x="1365" y="18"/>
                    </a:cubicBezTo>
                    <a:cubicBezTo>
                      <a:pt x="1369" y="29"/>
                      <a:pt x="1366" y="46"/>
                      <a:pt x="1359" y="55"/>
                    </a:cubicBezTo>
                    <a:cubicBezTo>
                      <a:pt x="1356" y="58"/>
                      <a:pt x="1352" y="61"/>
                      <a:pt x="1348" y="64"/>
                    </a:cubicBezTo>
                    <a:cubicBezTo>
                      <a:pt x="1345" y="66"/>
                      <a:pt x="1338" y="72"/>
                      <a:pt x="1337" y="74"/>
                    </a:cubicBezTo>
                    <a:cubicBezTo>
                      <a:pt x="1334" y="80"/>
                      <a:pt x="1333" y="87"/>
                      <a:pt x="1333" y="89"/>
                    </a:cubicBezTo>
                    <a:cubicBezTo>
                      <a:pt x="1333" y="89"/>
                      <a:pt x="1333" y="89"/>
                      <a:pt x="1333" y="90"/>
                    </a:cubicBezTo>
                    <a:cubicBezTo>
                      <a:pt x="1333" y="93"/>
                      <a:pt x="1334" y="103"/>
                      <a:pt x="1325" y="110"/>
                    </a:cubicBezTo>
                    <a:cubicBezTo>
                      <a:pt x="1328" y="122"/>
                      <a:pt x="1323" y="129"/>
                      <a:pt x="1318" y="134"/>
                    </a:cubicBezTo>
                    <a:cubicBezTo>
                      <a:pt x="1321" y="147"/>
                      <a:pt x="1315" y="155"/>
                      <a:pt x="1310" y="161"/>
                    </a:cubicBezTo>
                    <a:cubicBezTo>
                      <a:pt x="1309" y="162"/>
                      <a:pt x="1309" y="162"/>
                      <a:pt x="1309" y="162"/>
                    </a:cubicBezTo>
                    <a:cubicBezTo>
                      <a:pt x="1308" y="164"/>
                      <a:pt x="1305" y="166"/>
                      <a:pt x="1305" y="167"/>
                    </a:cubicBezTo>
                    <a:cubicBezTo>
                      <a:pt x="1305" y="168"/>
                      <a:pt x="1305" y="169"/>
                      <a:pt x="1305" y="169"/>
                    </a:cubicBezTo>
                    <a:cubicBezTo>
                      <a:pt x="1309" y="171"/>
                      <a:pt x="1316" y="175"/>
                      <a:pt x="1317" y="186"/>
                    </a:cubicBezTo>
                    <a:cubicBezTo>
                      <a:pt x="1319" y="201"/>
                      <a:pt x="1312" y="214"/>
                      <a:pt x="1300" y="219"/>
                    </a:cubicBezTo>
                    <a:cubicBezTo>
                      <a:pt x="1296" y="221"/>
                      <a:pt x="1292" y="221"/>
                      <a:pt x="1288" y="222"/>
                    </a:cubicBezTo>
                    <a:cubicBezTo>
                      <a:pt x="1285" y="223"/>
                      <a:pt x="1281" y="224"/>
                      <a:pt x="1280" y="225"/>
                    </a:cubicBezTo>
                    <a:cubicBezTo>
                      <a:pt x="1277" y="228"/>
                      <a:pt x="1271" y="233"/>
                      <a:pt x="1265" y="238"/>
                    </a:cubicBezTo>
                    <a:cubicBezTo>
                      <a:pt x="1259" y="243"/>
                      <a:pt x="1253" y="248"/>
                      <a:pt x="1250" y="251"/>
                    </a:cubicBezTo>
                    <a:cubicBezTo>
                      <a:pt x="1249" y="252"/>
                      <a:pt x="1248" y="253"/>
                      <a:pt x="1247" y="254"/>
                    </a:cubicBezTo>
                    <a:cubicBezTo>
                      <a:pt x="1242" y="262"/>
                      <a:pt x="1230" y="276"/>
                      <a:pt x="1207" y="268"/>
                    </a:cubicBezTo>
                    <a:cubicBezTo>
                      <a:pt x="1199" y="265"/>
                      <a:pt x="1195" y="262"/>
                      <a:pt x="1192" y="259"/>
                    </a:cubicBezTo>
                    <a:cubicBezTo>
                      <a:pt x="1192" y="259"/>
                      <a:pt x="1191" y="259"/>
                      <a:pt x="1191" y="259"/>
                    </a:cubicBezTo>
                    <a:cubicBezTo>
                      <a:pt x="1183" y="260"/>
                      <a:pt x="1174" y="259"/>
                      <a:pt x="1166" y="257"/>
                    </a:cubicBezTo>
                    <a:cubicBezTo>
                      <a:pt x="1166" y="258"/>
                      <a:pt x="1166" y="258"/>
                      <a:pt x="1165" y="259"/>
                    </a:cubicBezTo>
                    <a:cubicBezTo>
                      <a:pt x="1165" y="267"/>
                      <a:pt x="1161" y="276"/>
                      <a:pt x="1158" y="285"/>
                    </a:cubicBezTo>
                    <a:cubicBezTo>
                      <a:pt x="1156" y="290"/>
                      <a:pt x="1154" y="295"/>
                      <a:pt x="1153" y="299"/>
                    </a:cubicBezTo>
                    <a:cubicBezTo>
                      <a:pt x="1149" y="309"/>
                      <a:pt x="1148" y="317"/>
                      <a:pt x="1146" y="325"/>
                    </a:cubicBezTo>
                    <a:cubicBezTo>
                      <a:pt x="1144" y="333"/>
                      <a:pt x="1144" y="333"/>
                      <a:pt x="1144" y="333"/>
                    </a:cubicBezTo>
                    <a:cubicBezTo>
                      <a:pt x="1142" y="338"/>
                      <a:pt x="1141" y="342"/>
                      <a:pt x="1140" y="345"/>
                    </a:cubicBezTo>
                    <a:cubicBezTo>
                      <a:pt x="1138" y="348"/>
                      <a:pt x="1138" y="350"/>
                      <a:pt x="1138" y="354"/>
                    </a:cubicBezTo>
                    <a:cubicBezTo>
                      <a:pt x="1138" y="362"/>
                      <a:pt x="1137" y="369"/>
                      <a:pt x="1131" y="374"/>
                    </a:cubicBezTo>
                    <a:cubicBezTo>
                      <a:pt x="1129" y="376"/>
                      <a:pt x="1127" y="377"/>
                      <a:pt x="1125" y="378"/>
                    </a:cubicBezTo>
                    <a:cubicBezTo>
                      <a:pt x="1127" y="382"/>
                      <a:pt x="1130" y="386"/>
                      <a:pt x="1134" y="390"/>
                    </a:cubicBezTo>
                    <a:cubicBezTo>
                      <a:pt x="1135" y="388"/>
                      <a:pt x="1137" y="386"/>
                      <a:pt x="1138" y="385"/>
                    </a:cubicBezTo>
                    <a:cubicBezTo>
                      <a:pt x="1151" y="373"/>
                      <a:pt x="1160" y="374"/>
                      <a:pt x="1169" y="377"/>
                    </a:cubicBezTo>
                    <a:cubicBezTo>
                      <a:pt x="1171" y="377"/>
                      <a:pt x="1175" y="375"/>
                      <a:pt x="1177" y="374"/>
                    </a:cubicBezTo>
                    <a:cubicBezTo>
                      <a:pt x="1181" y="372"/>
                      <a:pt x="1185" y="370"/>
                      <a:pt x="1190" y="370"/>
                    </a:cubicBezTo>
                    <a:cubicBezTo>
                      <a:pt x="1200" y="368"/>
                      <a:pt x="1212" y="376"/>
                      <a:pt x="1219" y="382"/>
                    </a:cubicBezTo>
                    <a:cubicBezTo>
                      <a:pt x="1222" y="377"/>
                      <a:pt x="1225" y="371"/>
                      <a:pt x="1230" y="362"/>
                    </a:cubicBezTo>
                    <a:cubicBezTo>
                      <a:pt x="1230" y="361"/>
                      <a:pt x="1230" y="361"/>
                      <a:pt x="1230" y="361"/>
                    </a:cubicBezTo>
                    <a:cubicBezTo>
                      <a:pt x="1237" y="349"/>
                      <a:pt x="1249" y="349"/>
                      <a:pt x="1256" y="348"/>
                    </a:cubicBezTo>
                    <a:cubicBezTo>
                      <a:pt x="1259" y="348"/>
                      <a:pt x="1261" y="348"/>
                      <a:pt x="1264" y="347"/>
                    </a:cubicBezTo>
                    <a:cubicBezTo>
                      <a:pt x="1277" y="344"/>
                      <a:pt x="1297" y="348"/>
                      <a:pt x="1305" y="359"/>
                    </a:cubicBezTo>
                    <a:cubicBezTo>
                      <a:pt x="1309" y="361"/>
                      <a:pt x="1318" y="363"/>
                      <a:pt x="1321" y="363"/>
                    </a:cubicBezTo>
                    <a:cubicBezTo>
                      <a:pt x="1327" y="362"/>
                      <a:pt x="1333" y="364"/>
                      <a:pt x="1337" y="368"/>
                    </a:cubicBezTo>
                    <a:cubicBezTo>
                      <a:pt x="1342" y="372"/>
                      <a:pt x="1344" y="378"/>
                      <a:pt x="1345" y="383"/>
                    </a:cubicBezTo>
                    <a:cubicBezTo>
                      <a:pt x="1346" y="383"/>
                      <a:pt x="1347" y="384"/>
                      <a:pt x="1348" y="384"/>
                    </a:cubicBezTo>
                    <a:cubicBezTo>
                      <a:pt x="1354" y="386"/>
                      <a:pt x="1362" y="388"/>
                      <a:pt x="1369" y="393"/>
                    </a:cubicBezTo>
                    <a:cubicBezTo>
                      <a:pt x="1377" y="399"/>
                      <a:pt x="1381" y="403"/>
                      <a:pt x="1385" y="407"/>
                    </a:cubicBezTo>
                    <a:cubicBezTo>
                      <a:pt x="1387" y="410"/>
                      <a:pt x="1389" y="411"/>
                      <a:pt x="1392" y="414"/>
                    </a:cubicBezTo>
                    <a:cubicBezTo>
                      <a:pt x="1406" y="424"/>
                      <a:pt x="1410" y="442"/>
                      <a:pt x="1401" y="458"/>
                    </a:cubicBezTo>
                    <a:cubicBezTo>
                      <a:pt x="1392" y="474"/>
                      <a:pt x="1379" y="474"/>
                      <a:pt x="1358" y="474"/>
                    </a:cubicBezTo>
                    <a:cubicBezTo>
                      <a:pt x="1343" y="474"/>
                      <a:pt x="1337" y="474"/>
                      <a:pt x="1331" y="469"/>
                    </a:cubicBezTo>
                    <a:cubicBezTo>
                      <a:pt x="1331" y="470"/>
                      <a:pt x="1330" y="470"/>
                      <a:pt x="1330" y="470"/>
                    </a:cubicBezTo>
                    <a:cubicBezTo>
                      <a:pt x="1328" y="472"/>
                      <a:pt x="1326" y="473"/>
                      <a:pt x="1323" y="473"/>
                    </a:cubicBezTo>
                    <a:cubicBezTo>
                      <a:pt x="1322" y="473"/>
                      <a:pt x="1312" y="474"/>
                      <a:pt x="1294" y="471"/>
                    </a:cubicBezTo>
                    <a:cubicBezTo>
                      <a:pt x="1293" y="471"/>
                      <a:pt x="1292" y="471"/>
                      <a:pt x="1292" y="471"/>
                    </a:cubicBezTo>
                    <a:cubicBezTo>
                      <a:pt x="1292" y="471"/>
                      <a:pt x="1291" y="472"/>
                      <a:pt x="1290" y="473"/>
                    </a:cubicBezTo>
                    <a:cubicBezTo>
                      <a:pt x="1288" y="477"/>
                      <a:pt x="1285" y="481"/>
                      <a:pt x="1280" y="485"/>
                    </a:cubicBezTo>
                    <a:cubicBezTo>
                      <a:pt x="1271" y="493"/>
                      <a:pt x="1265" y="497"/>
                      <a:pt x="1256" y="494"/>
                    </a:cubicBezTo>
                    <a:cubicBezTo>
                      <a:pt x="1256" y="494"/>
                      <a:pt x="1255" y="494"/>
                      <a:pt x="1255" y="494"/>
                    </a:cubicBezTo>
                    <a:cubicBezTo>
                      <a:pt x="1254" y="498"/>
                      <a:pt x="1253" y="504"/>
                      <a:pt x="1248" y="508"/>
                    </a:cubicBezTo>
                    <a:cubicBezTo>
                      <a:pt x="1242" y="513"/>
                      <a:pt x="1235" y="512"/>
                      <a:pt x="1230" y="511"/>
                    </a:cubicBezTo>
                    <a:cubicBezTo>
                      <a:pt x="1227" y="511"/>
                      <a:pt x="1225" y="510"/>
                      <a:pt x="1221" y="510"/>
                    </a:cubicBezTo>
                    <a:cubicBezTo>
                      <a:pt x="1219" y="515"/>
                      <a:pt x="1215" y="520"/>
                      <a:pt x="1206" y="525"/>
                    </a:cubicBezTo>
                    <a:cubicBezTo>
                      <a:pt x="1205" y="526"/>
                      <a:pt x="1194" y="532"/>
                      <a:pt x="1196" y="536"/>
                    </a:cubicBezTo>
                    <a:cubicBezTo>
                      <a:pt x="1196" y="538"/>
                      <a:pt x="1196" y="538"/>
                      <a:pt x="1196" y="538"/>
                    </a:cubicBezTo>
                    <a:cubicBezTo>
                      <a:pt x="1199" y="542"/>
                      <a:pt x="1202" y="548"/>
                      <a:pt x="1199" y="555"/>
                    </a:cubicBezTo>
                    <a:cubicBezTo>
                      <a:pt x="1196" y="563"/>
                      <a:pt x="1189" y="566"/>
                      <a:pt x="1181" y="569"/>
                    </a:cubicBezTo>
                    <a:cubicBezTo>
                      <a:pt x="1178" y="570"/>
                      <a:pt x="1178" y="571"/>
                      <a:pt x="1176" y="574"/>
                    </a:cubicBezTo>
                    <a:cubicBezTo>
                      <a:pt x="1172" y="579"/>
                      <a:pt x="1167" y="586"/>
                      <a:pt x="1153" y="593"/>
                    </a:cubicBezTo>
                    <a:cubicBezTo>
                      <a:pt x="1133" y="603"/>
                      <a:pt x="1119" y="602"/>
                      <a:pt x="1107" y="601"/>
                    </a:cubicBezTo>
                    <a:cubicBezTo>
                      <a:pt x="1104" y="600"/>
                      <a:pt x="1101" y="600"/>
                      <a:pt x="1098" y="600"/>
                    </a:cubicBezTo>
                    <a:cubicBezTo>
                      <a:pt x="1097" y="600"/>
                      <a:pt x="1097" y="600"/>
                      <a:pt x="1096" y="600"/>
                    </a:cubicBezTo>
                    <a:cubicBezTo>
                      <a:pt x="1096" y="601"/>
                      <a:pt x="1095" y="602"/>
                      <a:pt x="1095" y="603"/>
                    </a:cubicBezTo>
                    <a:cubicBezTo>
                      <a:pt x="1093" y="607"/>
                      <a:pt x="1090" y="612"/>
                      <a:pt x="1085" y="617"/>
                    </a:cubicBezTo>
                    <a:cubicBezTo>
                      <a:pt x="1083" y="619"/>
                      <a:pt x="1082" y="620"/>
                      <a:pt x="1081" y="623"/>
                    </a:cubicBezTo>
                    <a:cubicBezTo>
                      <a:pt x="1077" y="630"/>
                      <a:pt x="1072" y="635"/>
                      <a:pt x="1059" y="639"/>
                    </a:cubicBezTo>
                    <a:cubicBezTo>
                      <a:pt x="1053" y="641"/>
                      <a:pt x="1052" y="642"/>
                      <a:pt x="1049" y="645"/>
                    </a:cubicBezTo>
                    <a:cubicBezTo>
                      <a:pt x="1046" y="648"/>
                      <a:pt x="1041" y="652"/>
                      <a:pt x="1031" y="656"/>
                    </a:cubicBezTo>
                    <a:cubicBezTo>
                      <a:pt x="1015" y="662"/>
                      <a:pt x="999" y="660"/>
                      <a:pt x="987" y="659"/>
                    </a:cubicBezTo>
                    <a:cubicBezTo>
                      <a:pt x="980" y="658"/>
                      <a:pt x="980" y="658"/>
                      <a:pt x="980" y="658"/>
                    </a:cubicBezTo>
                    <a:cubicBezTo>
                      <a:pt x="968" y="656"/>
                      <a:pt x="960" y="654"/>
                      <a:pt x="950" y="643"/>
                    </a:cubicBezTo>
                    <a:cubicBezTo>
                      <a:pt x="950" y="642"/>
                      <a:pt x="949" y="642"/>
                      <a:pt x="949" y="642"/>
                    </a:cubicBezTo>
                    <a:cubicBezTo>
                      <a:pt x="948" y="642"/>
                      <a:pt x="946" y="642"/>
                      <a:pt x="945" y="642"/>
                    </a:cubicBezTo>
                    <a:cubicBezTo>
                      <a:pt x="942" y="643"/>
                      <a:pt x="938" y="643"/>
                      <a:pt x="933" y="643"/>
                    </a:cubicBezTo>
                    <a:cubicBezTo>
                      <a:pt x="929" y="643"/>
                      <a:pt x="924" y="644"/>
                      <a:pt x="921" y="652"/>
                    </a:cubicBezTo>
                    <a:cubicBezTo>
                      <a:pt x="921" y="654"/>
                      <a:pt x="920" y="656"/>
                      <a:pt x="919" y="658"/>
                    </a:cubicBezTo>
                    <a:cubicBezTo>
                      <a:pt x="917" y="665"/>
                      <a:pt x="914" y="672"/>
                      <a:pt x="909" y="682"/>
                    </a:cubicBezTo>
                    <a:cubicBezTo>
                      <a:pt x="909" y="682"/>
                      <a:pt x="909" y="682"/>
                      <a:pt x="909" y="682"/>
                    </a:cubicBezTo>
                    <a:cubicBezTo>
                      <a:pt x="911" y="685"/>
                      <a:pt x="913" y="688"/>
                      <a:pt x="915" y="693"/>
                    </a:cubicBezTo>
                    <a:cubicBezTo>
                      <a:pt x="916" y="694"/>
                      <a:pt x="916" y="694"/>
                      <a:pt x="920" y="696"/>
                    </a:cubicBezTo>
                    <a:cubicBezTo>
                      <a:pt x="923" y="697"/>
                      <a:pt x="928" y="698"/>
                      <a:pt x="933" y="701"/>
                    </a:cubicBezTo>
                    <a:cubicBezTo>
                      <a:pt x="944" y="709"/>
                      <a:pt x="954" y="717"/>
                      <a:pt x="947" y="736"/>
                    </a:cubicBezTo>
                    <a:cubicBezTo>
                      <a:pt x="943" y="747"/>
                      <a:pt x="931" y="753"/>
                      <a:pt x="920" y="759"/>
                    </a:cubicBezTo>
                    <a:cubicBezTo>
                      <a:pt x="918" y="760"/>
                      <a:pt x="915" y="762"/>
                      <a:pt x="913" y="763"/>
                    </a:cubicBezTo>
                    <a:cubicBezTo>
                      <a:pt x="903" y="769"/>
                      <a:pt x="895" y="774"/>
                      <a:pt x="886" y="780"/>
                    </a:cubicBezTo>
                    <a:cubicBezTo>
                      <a:pt x="883" y="781"/>
                      <a:pt x="882" y="783"/>
                      <a:pt x="879" y="789"/>
                    </a:cubicBezTo>
                    <a:cubicBezTo>
                      <a:pt x="876" y="795"/>
                      <a:pt x="872" y="802"/>
                      <a:pt x="864" y="811"/>
                    </a:cubicBezTo>
                    <a:cubicBezTo>
                      <a:pt x="861" y="815"/>
                      <a:pt x="861" y="815"/>
                      <a:pt x="861" y="815"/>
                    </a:cubicBezTo>
                    <a:cubicBezTo>
                      <a:pt x="848" y="830"/>
                      <a:pt x="844" y="834"/>
                      <a:pt x="824" y="837"/>
                    </a:cubicBezTo>
                    <a:cubicBezTo>
                      <a:pt x="815" y="839"/>
                      <a:pt x="815" y="839"/>
                      <a:pt x="810" y="843"/>
                    </a:cubicBezTo>
                    <a:cubicBezTo>
                      <a:pt x="808" y="844"/>
                      <a:pt x="806" y="846"/>
                      <a:pt x="802" y="849"/>
                    </a:cubicBezTo>
                    <a:cubicBezTo>
                      <a:pt x="791" y="856"/>
                      <a:pt x="781" y="856"/>
                      <a:pt x="772" y="857"/>
                    </a:cubicBezTo>
                    <a:cubicBezTo>
                      <a:pt x="767" y="857"/>
                      <a:pt x="763" y="857"/>
                      <a:pt x="759" y="859"/>
                    </a:cubicBezTo>
                    <a:cubicBezTo>
                      <a:pt x="741" y="867"/>
                      <a:pt x="729" y="863"/>
                      <a:pt x="719" y="860"/>
                    </a:cubicBezTo>
                    <a:cubicBezTo>
                      <a:pt x="718" y="859"/>
                      <a:pt x="718" y="859"/>
                      <a:pt x="718" y="859"/>
                    </a:cubicBezTo>
                    <a:cubicBezTo>
                      <a:pt x="715" y="858"/>
                      <a:pt x="714" y="859"/>
                      <a:pt x="709" y="861"/>
                    </a:cubicBezTo>
                    <a:cubicBezTo>
                      <a:pt x="707" y="861"/>
                      <a:pt x="705" y="862"/>
                      <a:pt x="703" y="863"/>
                    </a:cubicBezTo>
                    <a:cubicBezTo>
                      <a:pt x="691" y="867"/>
                      <a:pt x="674" y="867"/>
                      <a:pt x="656" y="863"/>
                    </a:cubicBezTo>
                    <a:cubicBezTo>
                      <a:pt x="655" y="863"/>
                      <a:pt x="655" y="863"/>
                      <a:pt x="654" y="863"/>
                    </a:cubicBezTo>
                    <a:cubicBezTo>
                      <a:pt x="652" y="865"/>
                      <a:pt x="650" y="867"/>
                      <a:pt x="647" y="869"/>
                    </a:cubicBezTo>
                    <a:cubicBezTo>
                      <a:pt x="636" y="876"/>
                      <a:pt x="630" y="877"/>
                      <a:pt x="615" y="878"/>
                    </a:cubicBezTo>
                    <a:cubicBezTo>
                      <a:pt x="612" y="879"/>
                      <a:pt x="608" y="879"/>
                      <a:pt x="603" y="880"/>
                    </a:cubicBezTo>
                    <a:cubicBezTo>
                      <a:pt x="589" y="882"/>
                      <a:pt x="574" y="890"/>
                      <a:pt x="558" y="898"/>
                    </a:cubicBezTo>
                    <a:cubicBezTo>
                      <a:pt x="549" y="903"/>
                      <a:pt x="541" y="908"/>
                      <a:pt x="533" y="911"/>
                    </a:cubicBezTo>
                    <a:cubicBezTo>
                      <a:pt x="524" y="914"/>
                      <a:pt x="523" y="915"/>
                      <a:pt x="521" y="919"/>
                    </a:cubicBezTo>
                    <a:cubicBezTo>
                      <a:pt x="518" y="922"/>
                      <a:pt x="515" y="927"/>
                      <a:pt x="507" y="934"/>
                    </a:cubicBezTo>
                    <a:cubicBezTo>
                      <a:pt x="488" y="950"/>
                      <a:pt x="475" y="943"/>
                      <a:pt x="467" y="939"/>
                    </a:cubicBezTo>
                    <a:cubicBezTo>
                      <a:pt x="465" y="938"/>
                      <a:pt x="463" y="937"/>
                      <a:pt x="462" y="936"/>
                    </a:cubicBezTo>
                    <a:cubicBezTo>
                      <a:pt x="457" y="935"/>
                      <a:pt x="451" y="934"/>
                      <a:pt x="447" y="927"/>
                    </a:cubicBezTo>
                    <a:cubicBezTo>
                      <a:pt x="445" y="925"/>
                      <a:pt x="444" y="922"/>
                      <a:pt x="444" y="919"/>
                    </a:cubicBezTo>
                    <a:cubicBezTo>
                      <a:pt x="444" y="919"/>
                      <a:pt x="444" y="919"/>
                      <a:pt x="444" y="919"/>
                    </a:cubicBezTo>
                    <a:cubicBezTo>
                      <a:pt x="435" y="924"/>
                      <a:pt x="424" y="924"/>
                      <a:pt x="414" y="924"/>
                    </a:cubicBezTo>
                    <a:cubicBezTo>
                      <a:pt x="412" y="924"/>
                      <a:pt x="410" y="923"/>
                      <a:pt x="408" y="923"/>
                    </a:cubicBezTo>
                    <a:cubicBezTo>
                      <a:pt x="394" y="923"/>
                      <a:pt x="359" y="909"/>
                      <a:pt x="354" y="907"/>
                    </a:cubicBezTo>
                    <a:cubicBezTo>
                      <a:pt x="351" y="906"/>
                      <a:pt x="342" y="904"/>
                      <a:pt x="334" y="902"/>
                    </a:cubicBezTo>
                    <a:cubicBezTo>
                      <a:pt x="325" y="901"/>
                      <a:pt x="316" y="899"/>
                      <a:pt x="305" y="896"/>
                    </a:cubicBezTo>
                    <a:cubicBezTo>
                      <a:pt x="289" y="892"/>
                      <a:pt x="282" y="886"/>
                      <a:pt x="281" y="873"/>
                    </a:cubicBezTo>
                    <a:cubicBezTo>
                      <a:pt x="281" y="873"/>
                      <a:pt x="281" y="872"/>
                      <a:pt x="281" y="872"/>
                    </a:cubicBezTo>
                    <a:cubicBezTo>
                      <a:pt x="281" y="872"/>
                      <a:pt x="280" y="872"/>
                      <a:pt x="280" y="871"/>
                    </a:cubicBezTo>
                    <a:cubicBezTo>
                      <a:pt x="276" y="868"/>
                      <a:pt x="270" y="868"/>
                      <a:pt x="260" y="868"/>
                    </a:cubicBezTo>
                    <a:cubicBezTo>
                      <a:pt x="256" y="868"/>
                      <a:pt x="253" y="868"/>
                      <a:pt x="249" y="867"/>
                    </a:cubicBezTo>
                    <a:cubicBezTo>
                      <a:pt x="243" y="867"/>
                      <a:pt x="243" y="867"/>
                      <a:pt x="243" y="867"/>
                    </a:cubicBezTo>
                    <a:cubicBezTo>
                      <a:pt x="233" y="867"/>
                      <a:pt x="227" y="867"/>
                      <a:pt x="214" y="865"/>
                    </a:cubicBezTo>
                    <a:cubicBezTo>
                      <a:pt x="204" y="864"/>
                      <a:pt x="200" y="862"/>
                      <a:pt x="193" y="860"/>
                    </a:cubicBezTo>
                    <a:cubicBezTo>
                      <a:pt x="190" y="859"/>
                      <a:pt x="186" y="858"/>
                      <a:pt x="180" y="856"/>
                    </a:cubicBezTo>
                    <a:cubicBezTo>
                      <a:pt x="170" y="854"/>
                      <a:pt x="163" y="856"/>
                      <a:pt x="151" y="861"/>
                    </a:cubicBezTo>
                    <a:cubicBezTo>
                      <a:pt x="147" y="863"/>
                      <a:pt x="143" y="864"/>
                      <a:pt x="139" y="865"/>
                    </a:cubicBezTo>
                    <a:cubicBezTo>
                      <a:pt x="126" y="869"/>
                      <a:pt x="119" y="868"/>
                      <a:pt x="111" y="866"/>
                    </a:cubicBezTo>
                    <a:cubicBezTo>
                      <a:pt x="108" y="865"/>
                      <a:pt x="105" y="864"/>
                      <a:pt x="99" y="864"/>
                    </a:cubicBezTo>
                    <a:cubicBezTo>
                      <a:pt x="82" y="863"/>
                      <a:pt x="72" y="863"/>
                      <a:pt x="56" y="861"/>
                    </a:cubicBezTo>
                    <a:cubicBezTo>
                      <a:pt x="53" y="860"/>
                      <a:pt x="50" y="860"/>
                      <a:pt x="47" y="860"/>
                    </a:cubicBezTo>
                    <a:cubicBezTo>
                      <a:pt x="37" y="859"/>
                      <a:pt x="28" y="859"/>
                      <a:pt x="16" y="850"/>
                    </a:cubicBezTo>
                    <a:cubicBezTo>
                      <a:pt x="16" y="850"/>
                      <a:pt x="16" y="850"/>
                      <a:pt x="16" y="850"/>
                    </a:cubicBezTo>
                    <a:cubicBezTo>
                      <a:pt x="15" y="850"/>
                      <a:pt x="14" y="850"/>
                      <a:pt x="14" y="851"/>
                    </a:cubicBezTo>
                    <a:cubicBezTo>
                      <a:pt x="11" y="852"/>
                      <a:pt x="8" y="854"/>
                      <a:pt x="4" y="855"/>
                    </a:cubicBezTo>
                    <a:cubicBezTo>
                      <a:pt x="3" y="856"/>
                      <a:pt x="3" y="856"/>
                      <a:pt x="3" y="856"/>
                    </a:cubicBezTo>
                    <a:cubicBezTo>
                      <a:pt x="4" y="864"/>
                      <a:pt x="7" y="873"/>
                      <a:pt x="8" y="876"/>
                    </a:cubicBezTo>
                    <a:cubicBezTo>
                      <a:pt x="10" y="880"/>
                      <a:pt x="11" y="884"/>
                      <a:pt x="11" y="887"/>
                    </a:cubicBezTo>
                    <a:cubicBezTo>
                      <a:pt x="13" y="897"/>
                      <a:pt x="9" y="906"/>
                      <a:pt x="0" y="916"/>
                    </a:cubicBezTo>
                    <a:cubicBezTo>
                      <a:pt x="0" y="916"/>
                      <a:pt x="0" y="916"/>
                      <a:pt x="0" y="917"/>
                    </a:cubicBezTo>
                    <a:cubicBezTo>
                      <a:pt x="0" y="917"/>
                      <a:pt x="0" y="918"/>
                      <a:pt x="0" y="919"/>
                    </a:cubicBezTo>
                    <a:cubicBezTo>
                      <a:pt x="1" y="921"/>
                      <a:pt x="1" y="923"/>
                      <a:pt x="2" y="925"/>
                    </a:cubicBezTo>
                    <a:cubicBezTo>
                      <a:pt x="2" y="927"/>
                      <a:pt x="2" y="929"/>
                      <a:pt x="2" y="932"/>
                    </a:cubicBezTo>
                    <a:cubicBezTo>
                      <a:pt x="3" y="933"/>
                      <a:pt x="6" y="938"/>
                      <a:pt x="9" y="941"/>
                    </a:cubicBezTo>
                    <a:cubicBezTo>
                      <a:pt x="12" y="946"/>
                      <a:pt x="16" y="951"/>
                      <a:pt x="19" y="956"/>
                    </a:cubicBezTo>
                    <a:cubicBezTo>
                      <a:pt x="21" y="961"/>
                      <a:pt x="26" y="965"/>
                      <a:pt x="34" y="972"/>
                    </a:cubicBezTo>
                    <a:cubicBezTo>
                      <a:pt x="38" y="975"/>
                      <a:pt x="44" y="980"/>
                      <a:pt x="49" y="985"/>
                    </a:cubicBezTo>
                    <a:cubicBezTo>
                      <a:pt x="53" y="989"/>
                      <a:pt x="55" y="988"/>
                      <a:pt x="56" y="988"/>
                    </a:cubicBezTo>
                    <a:cubicBezTo>
                      <a:pt x="59" y="988"/>
                      <a:pt x="65" y="984"/>
                      <a:pt x="70" y="978"/>
                    </a:cubicBezTo>
                    <a:cubicBezTo>
                      <a:pt x="72" y="976"/>
                      <a:pt x="72" y="976"/>
                      <a:pt x="72" y="976"/>
                    </a:cubicBezTo>
                    <a:cubicBezTo>
                      <a:pt x="79" y="967"/>
                      <a:pt x="83" y="962"/>
                      <a:pt x="95" y="959"/>
                    </a:cubicBezTo>
                    <a:cubicBezTo>
                      <a:pt x="106" y="956"/>
                      <a:pt x="154" y="956"/>
                      <a:pt x="175" y="963"/>
                    </a:cubicBezTo>
                    <a:cubicBezTo>
                      <a:pt x="194" y="970"/>
                      <a:pt x="199" y="983"/>
                      <a:pt x="200" y="993"/>
                    </a:cubicBezTo>
                    <a:cubicBezTo>
                      <a:pt x="200" y="998"/>
                      <a:pt x="200" y="1003"/>
                      <a:pt x="199" y="1007"/>
                    </a:cubicBezTo>
                    <a:cubicBezTo>
                      <a:pt x="199" y="1009"/>
                      <a:pt x="199" y="1009"/>
                      <a:pt x="199" y="1009"/>
                    </a:cubicBezTo>
                    <a:cubicBezTo>
                      <a:pt x="197" y="1029"/>
                      <a:pt x="178" y="1034"/>
                      <a:pt x="167" y="1038"/>
                    </a:cubicBezTo>
                    <a:cubicBezTo>
                      <a:pt x="166" y="1038"/>
                      <a:pt x="165" y="1038"/>
                      <a:pt x="164" y="1039"/>
                    </a:cubicBezTo>
                    <a:cubicBezTo>
                      <a:pt x="162" y="1039"/>
                      <a:pt x="158" y="1043"/>
                      <a:pt x="155" y="1047"/>
                    </a:cubicBezTo>
                    <a:cubicBezTo>
                      <a:pt x="165" y="1050"/>
                      <a:pt x="176" y="1055"/>
                      <a:pt x="183" y="1062"/>
                    </a:cubicBezTo>
                    <a:cubicBezTo>
                      <a:pt x="187" y="1066"/>
                      <a:pt x="187" y="1066"/>
                      <a:pt x="195" y="1065"/>
                    </a:cubicBezTo>
                    <a:cubicBezTo>
                      <a:pt x="198" y="1065"/>
                      <a:pt x="201" y="1065"/>
                      <a:pt x="206" y="1065"/>
                    </a:cubicBezTo>
                    <a:cubicBezTo>
                      <a:pt x="223" y="1065"/>
                      <a:pt x="227" y="1079"/>
                      <a:pt x="228" y="1088"/>
                    </a:cubicBezTo>
                    <a:cubicBezTo>
                      <a:pt x="228" y="1091"/>
                      <a:pt x="228" y="1093"/>
                      <a:pt x="228" y="1095"/>
                    </a:cubicBezTo>
                    <a:cubicBezTo>
                      <a:pt x="228" y="1096"/>
                      <a:pt x="229" y="1098"/>
                      <a:pt x="229" y="1100"/>
                    </a:cubicBezTo>
                    <a:cubicBezTo>
                      <a:pt x="229" y="1102"/>
                      <a:pt x="229" y="1103"/>
                      <a:pt x="230" y="1104"/>
                    </a:cubicBezTo>
                    <a:cubicBezTo>
                      <a:pt x="232" y="1106"/>
                      <a:pt x="233" y="1107"/>
                      <a:pt x="240" y="1108"/>
                    </a:cubicBezTo>
                    <a:cubicBezTo>
                      <a:pt x="246" y="1109"/>
                      <a:pt x="255" y="1110"/>
                      <a:pt x="265" y="1115"/>
                    </a:cubicBezTo>
                    <a:cubicBezTo>
                      <a:pt x="276" y="1120"/>
                      <a:pt x="292" y="1117"/>
                      <a:pt x="309" y="1113"/>
                    </a:cubicBezTo>
                    <a:cubicBezTo>
                      <a:pt x="312" y="1112"/>
                      <a:pt x="316" y="1111"/>
                      <a:pt x="320" y="1111"/>
                    </a:cubicBezTo>
                    <a:cubicBezTo>
                      <a:pt x="332" y="1108"/>
                      <a:pt x="346" y="1095"/>
                      <a:pt x="357" y="1085"/>
                    </a:cubicBezTo>
                    <a:cubicBezTo>
                      <a:pt x="361" y="1081"/>
                      <a:pt x="365" y="1077"/>
                      <a:pt x="368" y="1075"/>
                    </a:cubicBezTo>
                    <a:cubicBezTo>
                      <a:pt x="391" y="1055"/>
                      <a:pt x="432" y="1081"/>
                      <a:pt x="436" y="1084"/>
                    </a:cubicBezTo>
                    <a:cubicBezTo>
                      <a:pt x="449" y="1093"/>
                      <a:pt x="454" y="1104"/>
                      <a:pt x="455" y="1116"/>
                    </a:cubicBezTo>
                    <a:cubicBezTo>
                      <a:pt x="455" y="1123"/>
                      <a:pt x="455" y="1130"/>
                      <a:pt x="454" y="1136"/>
                    </a:cubicBezTo>
                    <a:cubicBezTo>
                      <a:pt x="453" y="1156"/>
                      <a:pt x="440" y="1170"/>
                      <a:pt x="416" y="1178"/>
                    </a:cubicBezTo>
                    <a:cubicBezTo>
                      <a:pt x="416" y="1179"/>
                      <a:pt x="416" y="1179"/>
                      <a:pt x="416" y="1180"/>
                    </a:cubicBezTo>
                    <a:cubicBezTo>
                      <a:pt x="416" y="1181"/>
                      <a:pt x="416" y="1182"/>
                      <a:pt x="416" y="1182"/>
                    </a:cubicBezTo>
                    <a:cubicBezTo>
                      <a:pt x="416" y="1184"/>
                      <a:pt x="416" y="1185"/>
                      <a:pt x="416" y="1186"/>
                    </a:cubicBezTo>
                    <a:cubicBezTo>
                      <a:pt x="416" y="1191"/>
                      <a:pt x="416" y="1195"/>
                      <a:pt x="415" y="1200"/>
                    </a:cubicBezTo>
                    <a:cubicBezTo>
                      <a:pt x="416" y="1201"/>
                      <a:pt x="418" y="1202"/>
                      <a:pt x="419" y="1202"/>
                    </a:cubicBezTo>
                    <a:cubicBezTo>
                      <a:pt x="422" y="1204"/>
                      <a:pt x="427" y="1206"/>
                      <a:pt x="431" y="1210"/>
                    </a:cubicBezTo>
                    <a:cubicBezTo>
                      <a:pt x="436" y="1213"/>
                      <a:pt x="440" y="1217"/>
                      <a:pt x="443" y="1220"/>
                    </a:cubicBezTo>
                    <a:cubicBezTo>
                      <a:pt x="443" y="1221"/>
                      <a:pt x="444" y="1222"/>
                      <a:pt x="445" y="1223"/>
                    </a:cubicBezTo>
                    <a:cubicBezTo>
                      <a:pt x="445" y="1223"/>
                      <a:pt x="446" y="1223"/>
                      <a:pt x="447" y="1223"/>
                    </a:cubicBezTo>
                    <a:cubicBezTo>
                      <a:pt x="447" y="1223"/>
                      <a:pt x="447" y="1222"/>
                      <a:pt x="447" y="1222"/>
                    </a:cubicBezTo>
                    <a:cubicBezTo>
                      <a:pt x="448" y="1222"/>
                      <a:pt x="448" y="1222"/>
                      <a:pt x="449" y="1221"/>
                    </a:cubicBezTo>
                    <a:cubicBezTo>
                      <a:pt x="454" y="1215"/>
                      <a:pt x="461" y="1210"/>
                      <a:pt x="477" y="1214"/>
                    </a:cubicBezTo>
                    <a:cubicBezTo>
                      <a:pt x="477" y="1214"/>
                      <a:pt x="477" y="1214"/>
                      <a:pt x="477" y="1214"/>
                    </a:cubicBezTo>
                    <a:cubicBezTo>
                      <a:pt x="486" y="1215"/>
                      <a:pt x="497" y="1207"/>
                      <a:pt x="500" y="1201"/>
                    </a:cubicBezTo>
                    <a:cubicBezTo>
                      <a:pt x="508" y="1186"/>
                      <a:pt x="523" y="1190"/>
                      <a:pt x="532" y="1192"/>
                    </a:cubicBezTo>
                    <a:cubicBezTo>
                      <a:pt x="534" y="1192"/>
                      <a:pt x="537" y="1193"/>
                      <a:pt x="540" y="1193"/>
                    </a:cubicBezTo>
                    <a:cubicBezTo>
                      <a:pt x="538" y="1191"/>
                      <a:pt x="536" y="1188"/>
                      <a:pt x="535" y="1186"/>
                    </a:cubicBezTo>
                    <a:cubicBezTo>
                      <a:pt x="535" y="1184"/>
                      <a:pt x="534" y="1183"/>
                      <a:pt x="534" y="1181"/>
                    </a:cubicBezTo>
                    <a:cubicBezTo>
                      <a:pt x="532" y="1170"/>
                      <a:pt x="540" y="1156"/>
                      <a:pt x="548" y="1148"/>
                    </a:cubicBezTo>
                    <a:cubicBezTo>
                      <a:pt x="549" y="1145"/>
                      <a:pt x="547" y="1140"/>
                      <a:pt x="546" y="1136"/>
                    </a:cubicBezTo>
                    <a:cubicBezTo>
                      <a:pt x="546" y="1133"/>
                      <a:pt x="545" y="1130"/>
                      <a:pt x="545" y="1127"/>
                    </a:cubicBezTo>
                    <a:cubicBezTo>
                      <a:pt x="543" y="1113"/>
                      <a:pt x="552" y="1105"/>
                      <a:pt x="557" y="1100"/>
                    </a:cubicBezTo>
                    <a:cubicBezTo>
                      <a:pt x="560" y="1098"/>
                      <a:pt x="563" y="1096"/>
                      <a:pt x="565" y="1093"/>
                    </a:cubicBezTo>
                    <a:cubicBezTo>
                      <a:pt x="573" y="1082"/>
                      <a:pt x="582" y="1079"/>
                      <a:pt x="589" y="1076"/>
                    </a:cubicBezTo>
                    <a:cubicBezTo>
                      <a:pt x="592" y="1075"/>
                      <a:pt x="594" y="1075"/>
                      <a:pt x="595" y="1074"/>
                    </a:cubicBezTo>
                    <a:cubicBezTo>
                      <a:pt x="606" y="1066"/>
                      <a:pt x="617" y="1069"/>
                      <a:pt x="629" y="1082"/>
                    </a:cubicBezTo>
                    <a:cubicBezTo>
                      <a:pt x="629" y="1083"/>
                      <a:pt x="630" y="1084"/>
                      <a:pt x="631" y="1085"/>
                    </a:cubicBezTo>
                    <a:cubicBezTo>
                      <a:pt x="637" y="1089"/>
                      <a:pt x="642" y="1096"/>
                      <a:pt x="644" y="1104"/>
                    </a:cubicBezTo>
                    <a:cubicBezTo>
                      <a:pt x="647" y="1110"/>
                      <a:pt x="647" y="1117"/>
                      <a:pt x="643" y="1124"/>
                    </a:cubicBezTo>
                    <a:cubicBezTo>
                      <a:pt x="639" y="1133"/>
                      <a:pt x="633" y="1139"/>
                      <a:pt x="627" y="1144"/>
                    </a:cubicBezTo>
                    <a:cubicBezTo>
                      <a:pt x="624" y="1146"/>
                      <a:pt x="622" y="1147"/>
                      <a:pt x="620" y="1150"/>
                    </a:cubicBezTo>
                    <a:cubicBezTo>
                      <a:pt x="620" y="1150"/>
                      <a:pt x="619" y="1151"/>
                      <a:pt x="619" y="1154"/>
                    </a:cubicBezTo>
                    <a:cubicBezTo>
                      <a:pt x="619" y="1155"/>
                      <a:pt x="619" y="1155"/>
                      <a:pt x="620" y="1156"/>
                    </a:cubicBezTo>
                    <a:cubicBezTo>
                      <a:pt x="620" y="1158"/>
                      <a:pt x="621" y="1159"/>
                      <a:pt x="623" y="1160"/>
                    </a:cubicBezTo>
                    <a:cubicBezTo>
                      <a:pt x="626" y="1162"/>
                      <a:pt x="626" y="1162"/>
                      <a:pt x="631" y="1162"/>
                    </a:cubicBezTo>
                    <a:cubicBezTo>
                      <a:pt x="637" y="1161"/>
                      <a:pt x="645" y="1161"/>
                      <a:pt x="659" y="1165"/>
                    </a:cubicBezTo>
                    <a:cubicBezTo>
                      <a:pt x="676" y="1170"/>
                      <a:pt x="683" y="1180"/>
                      <a:pt x="686" y="1186"/>
                    </a:cubicBezTo>
                    <a:cubicBezTo>
                      <a:pt x="687" y="1186"/>
                      <a:pt x="687" y="1186"/>
                      <a:pt x="688" y="1186"/>
                    </a:cubicBezTo>
                    <a:cubicBezTo>
                      <a:pt x="691" y="1186"/>
                      <a:pt x="697" y="1187"/>
                      <a:pt x="699" y="1186"/>
                    </a:cubicBezTo>
                    <a:cubicBezTo>
                      <a:pt x="702" y="1183"/>
                      <a:pt x="707" y="1181"/>
                      <a:pt x="712" y="1180"/>
                    </a:cubicBezTo>
                    <a:cubicBezTo>
                      <a:pt x="722" y="1180"/>
                      <a:pt x="730" y="1187"/>
                      <a:pt x="738" y="1194"/>
                    </a:cubicBezTo>
                    <a:cubicBezTo>
                      <a:pt x="741" y="1192"/>
                      <a:pt x="745" y="1189"/>
                      <a:pt x="750" y="1188"/>
                    </a:cubicBezTo>
                    <a:cubicBezTo>
                      <a:pt x="750" y="1187"/>
                      <a:pt x="749" y="1186"/>
                      <a:pt x="749" y="1185"/>
                    </a:cubicBezTo>
                    <a:cubicBezTo>
                      <a:pt x="749" y="1172"/>
                      <a:pt x="757" y="1164"/>
                      <a:pt x="763" y="1159"/>
                    </a:cubicBezTo>
                    <a:cubicBezTo>
                      <a:pt x="764" y="1158"/>
                      <a:pt x="766" y="1156"/>
                      <a:pt x="767" y="1155"/>
                    </a:cubicBezTo>
                    <a:cubicBezTo>
                      <a:pt x="770" y="1151"/>
                      <a:pt x="774" y="1147"/>
                      <a:pt x="778" y="1143"/>
                    </a:cubicBezTo>
                    <a:cubicBezTo>
                      <a:pt x="781" y="1140"/>
                      <a:pt x="785" y="1137"/>
                      <a:pt x="786" y="1134"/>
                    </a:cubicBezTo>
                    <a:cubicBezTo>
                      <a:pt x="786" y="1133"/>
                      <a:pt x="787" y="1132"/>
                      <a:pt x="787" y="1131"/>
                    </a:cubicBezTo>
                    <a:cubicBezTo>
                      <a:pt x="792" y="1119"/>
                      <a:pt x="799" y="1117"/>
                      <a:pt x="814" y="1115"/>
                    </a:cubicBezTo>
                    <a:cubicBezTo>
                      <a:pt x="812" y="1112"/>
                      <a:pt x="810" y="1107"/>
                      <a:pt x="809" y="1103"/>
                    </a:cubicBezTo>
                    <a:cubicBezTo>
                      <a:pt x="807" y="1086"/>
                      <a:pt x="820" y="1079"/>
                      <a:pt x="827" y="1075"/>
                    </a:cubicBezTo>
                    <a:cubicBezTo>
                      <a:pt x="829" y="1074"/>
                      <a:pt x="831" y="1073"/>
                      <a:pt x="832" y="1071"/>
                    </a:cubicBezTo>
                    <a:cubicBezTo>
                      <a:pt x="833" y="1071"/>
                      <a:pt x="833" y="1071"/>
                      <a:pt x="833" y="1071"/>
                    </a:cubicBezTo>
                    <a:cubicBezTo>
                      <a:pt x="833" y="1070"/>
                      <a:pt x="833" y="1070"/>
                      <a:pt x="833" y="1069"/>
                    </a:cubicBezTo>
                    <a:cubicBezTo>
                      <a:pt x="833" y="1067"/>
                      <a:pt x="832" y="1066"/>
                      <a:pt x="832" y="1063"/>
                    </a:cubicBezTo>
                    <a:cubicBezTo>
                      <a:pt x="832" y="1057"/>
                      <a:pt x="835" y="1052"/>
                      <a:pt x="841" y="1049"/>
                    </a:cubicBezTo>
                    <a:cubicBezTo>
                      <a:pt x="851" y="1044"/>
                      <a:pt x="862" y="1050"/>
                      <a:pt x="876" y="1059"/>
                    </a:cubicBezTo>
                    <a:cubicBezTo>
                      <a:pt x="877" y="1057"/>
                      <a:pt x="880" y="1054"/>
                      <a:pt x="883" y="1049"/>
                    </a:cubicBezTo>
                    <a:cubicBezTo>
                      <a:pt x="884" y="1049"/>
                      <a:pt x="884" y="1049"/>
                      <a:pt x="884" y="1048"/>
                    </a:cubicBezTo>
                    <a:cubicBezTo>
                      <a:pt x="888" y="1043"/>
                      <a:pt x="893" y="1037"/>
                      <a:pt x="900" y="1036"/>
                    </a:cubicBezTo>
                    <a:cubicBezTo>
                      <a:pt x="903" y="1035"/>
                      <a:pt x="906" y="1036"/>
                      <a:pt x="909" y="1037"/>
                    </a:cubicBezTo>
                    <a:cubicBezTo>
                      <a:pt x="911" y="1038"/>
                      <a:pt x="914" y="1040"/>
                      <a:pt x="915" y="1041"/>
                    </a:cubicBezTo>
                    <a:cubicBezTo>
                      <a:pt x="916" y="1042"/>
                      <a:pt x="917" y="1043"/>
                      <a:pt x="918" y="1044"/>
                    </a:cubicBezTo>
                    <a:cubicBezTo>
                      <a:pt x="919" y="1034"/>
                      <a:pt x="924" y="1030"/>
                      <a:pt x="927" y="1029"/>
                    </a:cubicBezTo>
                    <a:cubicBezTo>
                      <a:pt x="935" y="1024"/>
                      <a:pt x="944" y="1027"/>
                      <a:pt x="950" y="1030"/>
                    </a:cubicBezTo>
                    <a:cubicBezTo>
                      <a:pt x="951" y="1030"/>
                      <a:pt x="951" y="1029"/>
                      <a:pt x="951" y="1029"/>
                    </a:cubicBezTo>
                    <a:cubicBezTo>
                      <a:pt x="953" y="1025"/>
                      <a:pt x="953" y="1025"/>
                      <a:pt x="953" y="1025"/>
                    </a:cubicBezTo>
                    <a:cubicBezTo>
                      <a:pt x="958" y="1009"/>
                      <a:pt x="964" y="994"/>
                      <a:pt x="969" y="986"/>
                    </a:cubicBezTo>
                    <a:cubicBezTo>
                      <a:pt x="981" y="969"/>
                      <a:pt x="1005" y="976"/>
                      <a:pt x="1016" y="980"/>
                    </a:cubicBezTo>
                    <a:cubicBezTo>
                      <a:pt x="1017" y="978"/>
                      <a:pt x="1019" y="975"/>
                      <a:pt x="1020" y="973"/>
                    </a:cubicBezTo>
                    <a:cubicBezTo>
                      <a:pt x="1021" y="970"/>
                      <a:pt x="1021" y="970"/>
                      <a:pt x="1021" y="970"/>
                    </a:cubicBezTo>
                    <a:cubicBezTo>
                      <a:pt x="1025" y="962"/>
                      <a:pt x="1031" y="960"/>
                      <a:pt x="1035" y="959"/>
                    </a:cubicBezTo>
                    <a:cubicBezTo>
                      <a:pt x="1039" y="958"/>
                      <a:pt x="1043" y="959"/>
                      <a:pt x="1047" y="961"/>
                    </a:cubicBezTo>
                    <a:cubicBezTo>
                      <a:pt x="1051" y="963"/>
                      <a:pt x="1054" y="965"/>
                      <a:pt x="1057" y="967"/>
                    </a:cubicBezTo>
                    <a:cubicBezTo>
                      <a:pt x="1061" y="953"/>
                      <a:pt x="1076" y="953"/>
                      <a:pt x="1082" y="953"/>
                    </a:cubicBezTo>
                    <a:cubicBezTo>
                      <a:pt x="1083" y="953"/>
                      <a:pt x="1084" y="953"/>
                      <a:pt x="1085" y="953"/>
                    </a:cubicBezTo>
                    <a:cubicBezTo>
                      <a:pt x="1085" y="953"/>
                      <a:pt x="1085" y="953"/>
                      <a:pt x="1085" y="952"/>
                    </a:cubicBezTo>
                    <a:cubicBezTo>
                      <a:pt x="1085" y="951"/>
                      <a:pt x="1085" y="951"/>
                      <a:pt x="1085" y="950"/>
                    </a:cubicBezTo>
                    <a:cubicBezTo>
                      <a:pt x="1081" y="948"/>
                      <a:pt x="1076" y="944"/>
                      <a:pt x="1073" y="938"/>
                    </a:cubicBezTo>
                    <a:cubicBezTo>
                      <a:pt x="1072" y="937"/>
                      <a:pt x="1071" y="936"/>
                      <a:pt x="1070" y="935"/>
                    </a:cubicBezTo>
                    <a:cubicBezTo>
                      <a:pt x="1068" y="931"/>
                      <a:pt x="1065" y="927"/>
                      <a:pt x="1064" y="923"/>
                    </a:cubicBezTo>
                    <a:cubicBezTo>
                      <a:pt x="1064" y="920"/>
                      <a:pt x="1064" y="917"/>
                      <a:pt x="1064" y="914"/>
                    </a:cubicBezTo>
                    <a:cubicBezTo>
                      <a:pt x="1065" y="911"/>
                      <a:pt x="1067" y="909"/>
                      <a:pt x="1069" y="907"/>
                    </a:cubicBezTo>
                    <a:cubicBezTo>
                      <a:pt x="1068" y="906"/>
                      <a:pt x="1068" y="905"/>
                      <a:pt x="1068" y="904"/>
                    </a:cubicBezTo>
                    <a:cubicBezTo>
                      <a:pt x="1067" y="901"/>
                      <a:pt x="1067" y="897"/>
                      <a:pt x="1068" y="893"/>
                    </a:cubicBezTo>
                    <a:cubicBezTo>
                      <a:pt x="1068" y="891"/>
                      <a:pt x="1068" y="889"/>
                      <a:pt x="1068" y="888"/>
                    </a:cubicBezTo>
                    <a:cubicBezTo>
                      <a:pt x="1069" y="882"/>
                      <a:pt x="1069" y="870"/>
                      <a:pt x="1083" y="867"/>
                    </a:cubicBezTo>
                    <a:cubicBezTo>
                      <a:pt x="1083" y="866"/>
                      <a:pt x="1084" y="865"/>
                      <a:pt x="1084" y="864"/>
                    </a:cubicBezTo>
                    <a:cubicBezTo>
                      <a:pt x="1084" y="849"/>
                      <a:pt x="1088" y="843"/>
                      <a:pt x="1099" y="833"/>
                    </a:cubicBezTo>
                    <a:cubicBezTo>
                      <a:pt x="1104" y="828"/>
                      <a:pt x="1120" y="813"/>
                      <a:pt x="1142" y="828"/>
                    </a:cubicBezTo>
                    <a:cubicBezTo>
                      <a:pt x="1149" y="833"/>
                      <a:pt x="1151" y="839"/>
                      <a:pt x="1152" y="845"/>
                    </a:cubicBezTo>
                    <a:cubicBezTo>
                      <a:pt x="1152" y="849"/>
                      <a:pt x="1152" y="853"/>
                      <a:pt x="1152" y="856"/>
                    </a:cubicBezTo>
                    <a:cubicBezTo>
                      <a:pt x="1152" y="859"/>
                      <a:pt x="1152" y="861"/>
                      <a:pt x="1152" y="862"/>
                    </a:cubicBezTo>
                    <a:cubicBezTo>
                      <a:pt x="1155" y="859"/>
                      <a:pt x="1160" y="853"/>
                      <a:pt x="1163" y="850"/>
                    </a:cubicBezTo>
                    <a:cubicBezTo>
                      <a:pt x="1166" y="846"/>
                      <a:pt x="1168" y="843"/>
                      <a:pt x="1171" y="841"/>
                    </a:cubicBezTo>
                    <a:cubicBezTo>
                      <a:pt x="1186" y="824"/>
                      <a:pt x="1200" y="826"/>
                      <a:pt x="1210" y="833"/>
                    </a:cubicBezTo>
                    <a:cubicBezTo>
                      <a:pt x="1211" y="831"/>
                      <a:pt x="1213" y="828"/>
                      <a:pt x="1215" y="826"/>
                    </a:cubicBezTo>
                    <a:cubicBezTo>
                      <a:pt x="1215" y="825"/>
                      <a:pt x="1215" y="825"/>
                      <a:pt x="1215" y="825"/>
                    </a:cubicBezTo>
                    <a:cubicBezTo>
                      <a:pt x="1224" y="814"/>
                      <a:pt x="1234" y="813"/>
                      <a:pt x="1243" y="815"/>
                    </a:cubicBezTo>
                    <a:cubicBezTo>
                      <a:pt x="1242" y="813"/>
                      <a:pt x="1241" y="810"/>
                      <a:pt x="1240" y="807"/>
                    </a:cubicBezTo>
                    <a:cubicBezTo>
                      <a:pt x="1240" y="806"/>
                      <a:pt x="1240" y="806"/>
                      <a:pt x="1240" y="806"/>
                    </a:cubicBezTo>
                    <a:cubicBezTo>
                      <a:pt x="1240" y="806"/>
                      <a:pt x="1240" y="806"/>
                      <a:pt x="1240" y="806"/>
                    </a:cubicBezTo>
                    <a:cubicBezTo>
                      <a:pt x="1240" y="805"/>
                      <a:pt x="1240" y="804"/>
                      <a:pt x="1240" y="803"/>
                    </a:cubicBezTo>
                    <a:cubicBezTo>
                      <a:pt x="1240" y="803"/>
                      <a:pt x="1240" y="803"/>
                      <a:pt x="1240" y="802"/>
                    </a:cubicBezTo>
                    <a:cubicBezTo>
                      <a:pt x="1239" y="782"/>
                      <a:pt x="1266" y="776"/>
                      <a:pt x="1279" y="773"/>
                    </a:cubicBezTo>
                    <a:cubicBezTo>
                      <a:pt x="1280" y="772"/>
                      <a:pt x="1281" y="772"/>
                      <a:pt x="1282" y="772"/>
                    </a:cubicBezTo>
                    <a:cubicBezTo>
                      <a:pt x="1284" y="769"/>
                      <a:pt x="1288" y="766"/>
                      <a:pt x="1292" y="764"/>
                    </a:cubicBezTo>
                    <a:cubicBezTo>
                      <a:pt x="1302" y="758"/>
                      <a:pt x="1311" y="758"/>
                      <a:pt x="1317" y="760"/>
                    </a:cubicBezTo>
                    <a:cubicBezTo>
                      <a:pt x="1327" y="763"/>
                      <a:pt x="1332" y="771"/>
                      <a:pt x="1334" y="775"/>
                    </a:cubicBezTo>
                    <a:cubicBezTo>
                      <a:pt x="1339" y="782"/>
                      <a:pt x="1346" y="790"/>
                      <a:pt x="1349" y="792"/>
                    </a:cubicBezTo>
                    <a:cubicBezTo>
                      <a:pt x="1359" y="797"/>
                      <a:pt x="1361" y="805"/>
                      <a:pt x="1362" y="811"/>
                    </a:cubicBezTo>
                    <a:cubicBezTo>
                      <a:pt x="1362" y="814"/>
                      <a:pt x="1362" y="816"/>
                      <a:pt x="1362" y="819"/>
                    </a:cubicBezTo>
                    <a:cubicBezTo>
                      <a:pt x="1361" y="820"/>
                      <a:pt x="1361" y="822"/>
                      <a:pt x="1361" y="823"/>
                    </a:cubicBezTo>
                    <a:cubicBezTo>
                      <a:pt x="1361" y="825"/>
                      <a:pt x="1361" y="826"/>
                      <a:pt x="1361" y="827"/>
                    </a:cubicBezTo>
                    <a:cubicBezTo>
                      <a:pt x="1362" y="827"/>
                      <a:pt x="1362" y="828"/>
                      <a:pt x="1363" y="828"/>
                    </a:cubicBezTo>
                    <a:cubicBezTo>
                      <a:pt x="1373" y="832"/>
                      <a:pt x="1376" y="841"/>
                      <a:pt x="1378" y="846"/>
                    </a:cubicBezTo>
                    <a:cubicBezTo>
                      <a:pt x="1379" y="850"/>
                      <a:pt x="1379" y="851"/>
                      <a:pt x="1381" y="852"/>
                    </a:cubicBezTo>
                    <a:cubicBezTo>
                      <a:pt x="1383" y="853"/>
                      <a:pt x="1384" y="854"/>
                      <a:pt x="1391" y="852"/>
                    </a:cubicBezTo>
                    <a:cubicBezTo>
                      <a:pt x="1395" y="851"/>
                      <a:pt x="1400" y="850"/>
                      <a:pt x="1406" y="850"/>
                    </a:cubicBezTo>
                    <a:cubicBezTo>
                      <a:pt x="1409" y="850"/>
                      <a:pt x="1415" y="849"/>
                      <a:pt x="1420" y="849"/>
                    </a:cubicBezTo>
                    <a:cubicBezTo>
                      <a:pt x="1421" y="848"/>
                      <a:pt x="1421" y="848"/>
                      <a:pt x="1421" y="848"/>
                    </a:cubicBezTo>
                    <a:cubicBezTo>
                      <a:pt x="1422" y="847"/>
                      <a:pt x="1423" y="846"/>
                      <a:pt x="1424" y="845"/>
                    </a:cubicBezTo>
                    <a:cubicBezTo>
                      <a:pt x="1424" y="845"/>
                      <a:pt x="1424" y="845"/>
                      <a:pt x="1424" y="845"/>
                    </a:cubicBezTo>
                    <a:cubicBezTo>
                      <a:pt x="1423" y="843"/>
                      <a:pt x="1421" y="842"/>
                      <a:pt x="1420" y="840"/>
                    </a:cubicBezTo>
                    <a:cubicBezTo>
                      <a:pt x="1414" y="832"/>
                      <a:pt x="1412" y="825"/>
                      <a:pt x="1412" y="819"/>
                    </a:cubicBezTo>
                    <a:cubicBezTo>
                      <a:pt x="1412" y="816"/>
                      <a:pt x="1412" y="813"/>
                      <a:pt x="1412" y="811"/>
                    </a:cubicBezTo>
                    <a:cubicBezTo>
                      <a:pt x="1412" y="810"/>
                      <a:pt x="1412" y="809"/>
                      <a:pt x="1412" y="809"/>
                    </a:cubicBezTo>
                    <a:cubicBezTo>
                      <a:pt x="1412" y="808"/>
                      <a:pt x="1412" y="808"/>
                      <a:pt x="1412" y="808"/>
                    </a:cubicBezTo>
                    <a:cubicBezTo>
                      <a:pt x="1412" y="808"/>
                      <a:pt x="1412" y="808"/>
                      <a:pt x="1412" y="808"/>
                    </a:cubicBezTo>
                    <a:cubicBezTo>
                      <a:pt x="1407" y="805"/>
                      <a:pt x="1405" y="800"/>
                      <a:pt x="1404" y="797"/>
                    </a:cubicBezTo>
                    <a:cubicBezTo>
                      <a:pt x="1404" y="796"/>
                      <a:pt x="1404" y="795"/>
                      <a:pt x="1403" y="794"/>
                    </a:cubicBezTo>
                    <a:cubicBezTo>
                      <a:pt x="1403" y="787"/>
                      <a:pt x="1406" y="782"/>
                      <a:pt x="1408" y="778"/>
                    </a:cubicBezTo>
                    <a:cubicBezTo>
                      <a:pt x="1409" y="778"/>
                      <a:pt x="1409" y="777"/>
                      <a:pt x="1409" y="777"/>
                    </a:cubicBezTo>
                    <a:cubicBezTo>
                      <a:pt x="1410" y="777"/>
                      <a:pt x="1410" y="777"/>
                      <a:pt x="1410" y="776"/>
                    </a:cubicBezTo>
                    <a:cubicBezTo>
                      <a:pt x="1414" y="768"/>
                      <a:pt x="1420" y="763"/>
                      <a:pt x="1428" y="763"/>
                    </a:cubicBezTo>
                    <a:cubicBezTo>
                      <a:pt x="1432" y="762"/>
                      <a:pt x="1440" y="763"/>
                      <a:pt x="1446" y="772"/>
                    </a:cubicBezTo>
                    <a:cubicBezTo>
                      <a:pt x="1447" y="773"/>
                      <a:pt x="1448" y="773"/>
                      <a:pt x="1449" y="774"/>
                    </a:cubicBezTo>
                    <a:cubicBezTo>
                      <a:pt x="1454" y="775"/>
                      <a:pt x="1460" y="777"/>
                      <a:pt x="1467" y="783"/>
                    </a:cubicBezTo>
                    <a:cubicBezTo>
                      <a:pt x="1473" y="789"/>
                      <a:pt x="1476" y="793"/>
                      <a:pt x="1478" y="797"/>
                    </a:cubicBezTo>
                    <a:cubicBezTo>
                      <a:pt x="1478" y="796"/>
                      <a:pt x="1478" y="796"/>
                      <a:pt x="1479" y="795"/>
                    </a:cubicBezTo>
                    <a:cubicBezTo>
                      <a:pt x="1481" y="785"/>
                      <a:pt x="1490" y="777"/>
                      <a:pt x="1497" y="771"/>
                    </a:cubicBezTo>
                    <a:cubicBezTo>
                      <a:pt x="1499" y="769"/>
                      <a:pt x="1501" y="767"/>
                      <a:pt x="1502" y="766"/>
                    </a:cubicBezTo>
                    <a:cubicBezTo>
                      <a:pt x="1508" y="759"/>
                      <a:pt x="1514" y="757"/>
                      <a:pt x="1519" y="756"/>
                    </a:cubicBezTo>
                    <a:cubicBezTo>
                      <a:pt x="1520" y="755"/>
                      <a:pt x="1522" y="755"/>
                      <a:pt x="1525" y="754"/>
                    </a:cubicBezTo>
                    <a:cubicBezTo>
                      <a:pt x="1527" y="753"/>
                      <a:pt x="1529" y="751"/>
                      <a:pt x="1529" y="746"/>
                    </a:cubicBezTo>
                    <a:cubicBezTo>
                      <a:pt x="1531" y="740"/>
                      <a:pt x="1535" y="728"/>
                      <a:pt x="1553" y="730"/>
                    </a:cubicBezTo>
                    <a:cubicBezTo>
                      <a:pt x="1555" y="730"/>
                      <a:pt x="1557" y="730"/>
                      <a:pt x="1560" y="730"/>
                    </a:cubicBezTo>
                    <a:cubicBezTo>
                      <a:pt x="1561" y="730"/>
                      <a:pt x="1562" y="730"/>
                      <a:pt x="1563" y="730"/>
                    </a:cubicBezTo>
                    <a:cubicBezTo>
                      <a:pt x="1563" y="730"/>
                      <a:pt x="1563" y="730"/>
                      <a:pt x="1563" y="730"/>
                    </a:cubicBezTo>
                    <a:cubicBezTo>
                      <a:pt x="1570" y="719"/>
                      <a:pt x="1580" y="717"/>
                      <a:pt x="1594" y="724"/>
                    </a:cubicBezTo>
                    <a:cubicBezTo>
                      <a:pt x="1594" y="724"/>
                      <a:pt x="1595" y="724"/>
                      <a:pt x="1596" y="725"/>
                    </a:cubicBezTo>
                    <a:cubicBezTo>
                      <a:pt x="1596" y="724"/>
                      <a:pt x="1595" y="724"/>
                      <a:pt x="1595" y="724"/>
                    </a:cubicBezTo>
                    <a:cubicBezTo>
                      <a:pt x="1595" y="722"/>
                      <a:pt x="1595" y="720"/>
                      <a:pt x="1595" y="719"/>
                    </a:cubicBezTo>
                    <a:cubicBezTo>
                      <a:pt x="1595" y="715"/>
                      <a:pt x="1595" y="712"/>
                      <a:pt x="1596" y="708"/>
                    </a:cubicBezTo>
                    <a:cubicBezTo>
                      <a:pt x="1596" y="708"/>
                      <a:pt x="1596" y="708"/>
                      <a:pt x="1596" y="708"/>
                    </a:cubicBezTo>
                    <a:cubicBezTo>
                      <a:pt x="1596" y="707"/>
                      <a:pt x="1596" y="707"/>
                      <a:pt x="1596" y="706"/>
                    </a:cubicBezTo>
                    <a:cubicBezTo>
                      <a:pt x="1596" y="706"/>
                      <a:pt x="1596" y="706"/>
                      <a:pt x="1597" y="706"/>
                    </a:cubicBezTo>
                    <a:cubicBezTo>
                      <a:pt x="1597" y="705"/>
                      <a:pt x="1597" y="705"/>
                      <a:pt x="1597" y="705"/>
                    </a:cubicBezTo>
                    <a:cubicBezTo>
                      <a:pt x="1599" y="700"/>
                      <a:pt x="1603" y="697"/>
                      <a:pt x="1607" y="695"/>
                    </a:cubicBezTo>
                    <a:cubicBezTo>
                      <a:pt x="1615" y="693"/>
                      <a:pt x="1623" y="696"/>
                      <a:pt x="1630" y="700"/>
                    </a:cubicBezTo>
                    <a:cubicBezTo>
                      <a:pt x="1631" y="700"/>
                      <a:pt x="1632" y="699"/>
                      <a:pt x="1633" y="699"/>
                    </a:cubicBezTo>
                    <a:cubicBezTo>
                      <a:pt x="1635" y="698"/>
                      <a:pt x="1637" y="698"/>
                      <a:pt x="1639" y="697"/>
                    </a:cubicBezTo>
                    <a:cubicBezTo>
                      <a:pt x="1639" y="697"/>
                      <a:pt x="1640" y="697"/>
                      <a:pt x="1640" y="697"/>
                    </a:cubicBezTo>
                    <a:cubicBezTo>
                      <a:pt x="1642" y="697"/>
                      <a:pt x="1642" y="696"/>
                      <a:pt x="1642" y="695"/>
                    </a:cubicBezTo>
                    <a:cubicBezTo>
                      <a:pt x="1642" y="694"/>
                      <a:pt x="1642" y="694"/>
                      <a:pt x="1642" y="694"/>
                    </a:cubicBezTo>
                    <a:cubicBezTo>
                      <a:pt x="1642" y="690"/>
                      <a:pt x="1643" y="687"/>
                      <a:pt x="1644" y="684"/>
                    </a:cubicBezTo>
                    <a:cubicBezTo>
                      <a:pt x="1647" y="676"/>
                      <a:pt x="1655" y="673"/>
                      <a:pt x="1659" y="672"/>
                    </a:cubicBezTo>
                    <a:cubicBezTo>
                      <a:pt x="1660" y="671"/>
                      <a:pt x="1662" y="671"/>
                      <a:pt x="1663" y="670"/>
                    </a:cubicBezTo>
                    <a:cubicBezTo>
                      <a:pt x="1663" y="670"/>
                      <a:pt x="1663" y="670"/>
                      <a:pt x="1663" y="67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2">
                <a:extLst>
                  <a:ext uri="{FF2B5EF4-FFF2-40B4-BE49-F238E27FC236}">
                    <a16:creationId xmlns:a16="http://schemas.microsoft.com/office/drawing/2014/main" id="{5190D5A1-00D9-482E-8527-1D06A99CB690}"/>
                  </a:ext>
                </a:extLst>
              </p:cNvPr>
              <p:cNvSpPr>
                <a:spLocks/>
              </p:cNvSpPr>
              <p:nvPr/>
            </p:nvSpPr>
            <p:spPr bwMode="auto">
              <a:xfrm>
                <a:off x="6971083" y="5199324"/>
                <a:ext cx="757504" cy="537599"/>
              </a:xfrm>
              <a:custGeom>
                <a:avLst/>
                <a:gdLst>
                  <a:gd name="T0" fmla="*/ 520 w 547"/>
                  <a:gd name="T1" fmla="*/ 34 h 388"/>
                  <a:gd name="T2" fmla="*/ 489 w 547"/>
                  <a:gd name="T3" fmla="*/ 25 h 388"/>
                  <a:gd name="T4" fmla="*/ 469 w 547"/>
                  <a:gd name="T5" fmla="*/ 18 h 388"/>
                  <a:gd name="T6" fmla="*/ 462 w 547"/>
                  <a:gd name="T7" fmla="*/ 20 h 388"/>
                  <a:gd name="T8" fmla="*/ 437 w 547"/>
                  <a:gd name="T9" fmla="*/ 47 h 388"/>
                  <a:gd name="T10" fmla="*/ 418 w 547"/>
                  <a:gd name="T11" fmla="*/ 34 h 388"/>
                  <a:gd name="T12" fmla="*/ 378 w 547"/>
                  <a:gd name="T13" fmla="*/ 49 h 388"/>
                  <a:gd name="T14" fmla="*/ 322 w 547"/>
                  <a:gd name="T15" fmla="*/ 57 h 388"/>
                  <a:gd name="T16" fmla="*/ 308 w 547"/>
                  <a:gd name="T17" fmla="*/ 30 h 388"/>
                  <a:gd name="T18" fmla="*/ 338 w 547"/>
                  <a:gd name="T19" fmla="*/ 1 h 388"/>
                  <a:gd name="T20" fmla="*/ 300 w 547"/>
                  <a:gd name="T21" fmla="*/ 7 h 388"/>
                  <a:gd name="T22" fmla="*/ 295 w 547"/>
                  <a:gd name="T23" fmla="*/ 5 h 388"/>
                  <a:gd name="T24" fmla="*/ 291 w 547"/>
                  <a:gd name="T25" fmla="*/ 1 h 388"/>
                  <a:gd name="T26" fmla="*/ 274 w 547"/>
                  <a:gd name="T27" fmla="*/ 8 h 388"/>
                  <a:gd name="T28" fmla="*/ 242 w 547"/>
                  <a:gd name="T29" fmla="*/ 3 h 388"/>
                  <a:gd name="T30" fmla="*/ 231 w 547"/>
                  <a:gd name="T31" fmla="*/ 5 h 388"/>
                  <a:gd name="T32" fmla="*/ 226 w 547"/>
                  <a:gd name="T33" fmla="*/ 37 h 388"/>
                  <a:gd name="T34" fmla="*/ 198 w 547"/>
                  <a:gd name="T35" fmla="*/ 38 h 388"/>
                  <a:gd name="T36" fmla="*/ 170 w 547"/>
                  <a:gd name="T37" fmla="*/ 32 h 388"/>
                  <a:gd name="T38" fmla="*/ 171 w 547"/>
                  <a:gd name="T39" fmla="*/ 54 h 388"/>
                  <a:gd name="T40" fmla="*/ 167 w 547"/>
                  <a:gd name="T41" fmla="*/ 58 h 388"/>
                  <a:gd name="T42" fmla="*/ 159 w 547"/>
                  <a:gd name="T43" fmla="*/ 62 h 388"/>
                  <a:gd name="T44" fmla="*/ 157 w 547"/>
                  <a:gd name="T45" fmla="*/ 99 h 388"/>
                  <a:gd name="T46" fmla="*/ 157 w 547"/>
                  <a:gd name="T47" fmla="*/ 111 h 388"/>
                  <a:gd name="T48" fmla="*/ 129 w 547"/>
                  <a:gd name="T49" fmla="*/ 145 h 388"/>
                  <a:gd name="T50" fmla="*/ 115 w 547"/>
                  <a:gd name="T51" fmla="*/ 208 h 388"/>
                  <a:gd name="T52" fmla="*/ 78 w 547"/>
                  <a:gd name="T53" fmla="*/ 233 h 388"/>
                  <a:gd name="T54" fmla="*/ 73 w 547"/>
                  <a:gd name="T55" fmla="*/ 256 h 388"/>
                  <a:gd name="T56" fmla="*/ 49 w 547"/>
                  <a:gd name="T57" fmla="*/ 271 h 388"/>
                  <a:gd name="T58" fmla="*/ 42 w 547"/>
                  <a:gd name="T59" fmla="*/ 287 h 388"/>
                  <a:gd name="T60" fmla="*/ 10 w 547"/>
                  <a:gd name="T61" fmla="*/ 304 h 388"/>
                  <a:gd name="T62" fmla="*/ 8 w 547"/>
                  <a:gd name="T63" fmla="*/ 334 h 388"/>
                  <a:gd name="T64" fmla="*/ 1 w 547"/>
                  <a:gd name="T65" fmla="*/ 346 h 388"/>
                  <a:gd name="T66" fmla="*/ 13 w 547"/>
                  <a:gd name="T67" fmla="*/ 370 h 388"/>
                  <a:gd name="T68" fmla="*/ 14 w 547"/>
                  <a:gd name="T69" fmla="*/ 379 h 388"/>
                  <a:gd name="T70" fmla="*/ 19 w 547"/>
                  <a:gd name="T71" fmla="*/ 386 h 388"/>
                  <a:gd name="T72" fmla="*/ 45 w 547"/>
                  <a:gd name="T73" fmla="*/ 388 h 388"/>
                  <a:gd name="T74" fmla="*/ 31 w 547"/>
                  <a:gd name="T75" fmla="*/ 369 h 388"/>
                  <a:gd name="T76" fmla="*/ 22 w 547"/>
                  <a:gd name="T77" fmla="*/ 335 h 388"/>
                  <a:gd name="T78" fmla="*/ 54 w 547"/>
                  <a:gd name="T79" fmla="*/ 314 h 388"/>
                  <a:gd name="T80" fmla="*/ 58 w 547"/>
                  <a:gd name="T81" fmla="*/ 311 h 388"/>
                  <a:gd name="T82" fmla="*/ 106 w 547"/>
                  <a:gd name="T83" fmla="*/ 290 h 388"/>
                  <a:gd name="T84" fmla="*/ 135 w 547"/>
                  <a:gd name="T85" fmla="*/ 283 h 388"/>
                  <a:gd name="T86" fmla="*/ 142 w 547"/>
                  <a:gd name="T87" fmla="*/ 282 h 388"/>
                  <a:gd name="T88" fmla="*/ 189 w 547"/>
                  <a:gd name="T89" fmla="*/ 258 h 388"/>
                  <a:gd name="T90" fmla="*/ 222 w 547"/>
                  <a:gd name="T91" fmla="*/ 253 h 388"/>
                  <a:gd name="T92" fmla="*/ 241 w 547"/>
                  <a:gd name="T93" fmla="*/ 245 h 388"/>
                  <a:gd name="T94" fmla="*/ 275 w 547"/>
                  <a:gd name="T95" fmla="*/ 226 h 388"/>
                  <a:gd name="T96" fmla="*/ 290 w 547"/>
                  <a:gd name="T97" fmla="*/ 216 h 388"/>
                  <a:gd name="T98" fmla="*/ 272 w 547"/>
                  <a:gd name="T99" fmla="*/ 195 h 388"/>
                  <a:gd name="T100" fmla="*/ 269 w 547"/>
                  <a:gd name="T101" fmla="*/ 162 h 388"/>
                  <a:gd name="T102" fmla="*/ 331 w 547"/>
                  <a:gd name="T103" fmla="*/ 194 h 388"/>
                  <a:gd name="T104" fmla="*/ 346 w 547"/>
                  <a:gd name="T105" fmla="*/ 199 h 388"/>
                  <a:gd name="T106" fmla="*/ 367 w 547"/>
                  <a:gd name="T107" fmla="*/ 187 h 388"/>
                  <a:gd name="T108" fmla="*/ 377 w 547"/>
                  <a:gd name="T109" fmla="*/ 169 h 388"/>
                  <a:gd name="T110" fmla="*/ 398 w 547"/>
                  <a:gd name="T111" fmla="*/ 174 h 388"/>
                  <a:gd name="T112" fmla="*/ 439 w 547"/>
                  <a:gd name="T113" fmla="*/ 156 h 388"/>
                  <a:gd name="T114" fmla="*/ 464 w 547"/>
                  <a:gd name="T115" fmla="*/ 148 h 388"/>
                  <a:gd name="T116" fmla="*/ 486 w 547"/>
                  <a:gd name="T117" fmla="*/ 150 h 388"/>
                  <a:gd name="T118" fmla="*/ 518 w 547"/>
                  <a:gd name="T119" fmla="*/ 135 h 388"/>
                  <a:gd name="T120" fmla="*/ 530 w 547"/>
                  <a:gd name="T121" fmla="*/ 113 h 388"/>
                  <a:gd name="T122" fmla="*/ 547 w 547"/>
                  <a:gd name="T123" fmla="*/ 87 h 388"/>
                  <a:gd name="T124" fmla="*/ 530 w 547"/>
                  <a:gd name="T125" fmla="*/ 4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7" h="388">
                    <a:moveTo>
                      <a:pt x="530" y="47"/>
                    </a:moveTo>
                    <a:cubicBezTo>
                      <a:pt x="526" y="43"/>
                      <a:pt x="523" y="39"/>
                      <a:pt x="520" y="34"/>
                    </a:cubicBezTo>
                    <a:cubicBezTo>
                      <a:pt x="516" y="35"/>
                      <a:pt x="512" y="35"/>
                      <a:pt x="508" y="35"/>
                    </a:cubicBezTo>
                    <a:cubicBezTo>
                      <a:pt x="500" y="34"/>
                      <a:pt x="493" y="30"/>
                      <a:pt x="489" y="25"/>
                    </a:cubicBezTo>
                    <a:cubicBezTo>
                      <a:pt x="487" y="22"/>
                      <a:pt x="485" y="21"/>
                      <a:pt x="484" y="20"/>
                    </a:cubicBezTo>
                    <a:cubicBezTo>
                      <a:pt x="480" y="21"/>
                      <a:pt x="475" y="20"/>
                      <a:pt x="469" y="18"/>
                    </a:cubicBezTo>
                    <a:cubicBezTo>
                      <a:pt x="467" y="18"/>
                      <a:pt x="464" y="17"/>
                      <a:pt x="462" y="17"/>
                    </a:cubicBezTo>
                    <a:cubicBezTo>
                      <a:pt x="462" y="18"/>
                      <a:pt x="462" y="19"/>
                      <a:pt x="462" y="20"/>
                    </a:cubicBezTo>
                    <a:cubicBezTo>
                      <a:pt x="462" y="29"/>
                      <a:pt x="463" y="39"/>
                      <a:pt x="454" y="45"/>
                    </a:cubicBezTo>
                    <a:cubicBezTo>
                      <a:pt x="452" y="47"/>
                      <a:pt x="446" y="50"/>
                      <a:pt x="437" y="47"/>
                    </a:cubicBezTo>
                    <a:cubicBezTo>
                      <a:pt x="432" y="45"/>
                      <a:pt x="427" y="41"/>
                      <a:pt x="423" y="38"/>
                    </a:cubicBezTo>
                    <a:cubicBezTo>
                      <a:pt x="422" y="37"/>
                      <a:pt x="420" y="35"/>
                      <a:pt x="418" y="34"/>
                    </a:cubicBezTo>
                    <a:cubicBezTo>
                      <a:pt x="411" y="39"/>
                      <a:pt x="402" y="41"/>
                      <a:pt x="395" y="43"/>
                    </a:cubicBezTo>
                    <a:cubicBezTo>
                      <a:pt x="389" y="44"/>
                      <a:pt x="383" y="45"/>
                      <a:pt x="378" y="49"/>
                    </a:cubicBezTo>
                    <a:cubicBezTo>
                      <a:pt x="372" y="53"/>
                      <a:pt x="357" y="64"/>
                      <a:pt x="341" y="64"/>
                    </a:cubicBezTo>
                    <a:cubicBezTo>
                      <a:pt x="335" y="64"/>
                      <a:pt x="328" y="62"/>
                      <a:pt x="322" y="57"/>
                    </a:cubicBezTo>
                    <a:cubicBezTo>
                      <a:pt x="314" y="50"/>
                      <a:pt x="310" y="44"/>
                      <a:pt x="309" y="38"/>
                    </a:cubicBezTo>
                    <a:cubicBezTo>
                      <a:pt x="308" y="35"/>
                      <a:pt x="308" y="32"/>
                      <a:pt x="308" y="30"/>
                    </a:cubicBezTo>
                    <a:cubicBezTo>
                      <a:pt x="309" y="23"/>
                      <a:pt x="312" y="14"/>
                      <a:pt x="326" y="7"/>
                    </a:cubicBezTo>
                    <a:cubicBezTo>
                      <a:pt x="331" y="4"/>
                      <a:pt x="335" y="2"/>
                      <a:pt x="338" y="1"/>
                    </a:cubicBezTo>
                    <a:cubicBezTo>
                      <a:pt x="337" y="1"/>
                      <a:pt x="337" y="1"/>
                      <a:pt x="337" y="1"/>
                    </a:cubicBezTo>
                    <a:cubicBezTo>
                      <a:pt x="323" y="9"/>
                      <a:pt x="309" y="11"/>
                      <a:pt x="300" y="7"/>
                    </a:cubicBezTo>
                    <a:cubicBezTo>
                      <a:pt x="300" y="7"/>
                      <a:pt x="300" y="7"/>
                      <a:pt x="300" y="7"/>
                    </a:cubicBezTo>
                    <a:cubicBezTo>
                      <a:pt x="298" y="6"/>
                      <a:pt x="297" y="5"/>
                      <a:pt x="295" y="5"/>
                    </a:cubicBezTo>
                    <a:cubicBezTo>
                      <a:pt x="295" y="4"/>
                      <a:pt x="295" y="4"/>
                      <a:pt x="295" y="4"/>
                    </a:cubicBezTo>
                    <a:cubicBezTo>
                      <a:pt x="294" y="3"/>
                      <a:pt x="292" y="2"/>
                      <a:pt x="291" y="1"/>
                    </a:cubicBezTo>
                    <a:cubicBezTo>
                      <a:pt x="291" y="1"/>
                      <a:pt x="291" y="1"/>
                      <a:pt x="291" y="1"/>
                    </a:cubicBezTo>
                    <a:cubicBezTo>
                      <a:pt x="286" y="4"/>
                      <a:pt x="280" y="6"/>
                      <a:pt x="274" y="8"/>
                    </a:cubicBezTo>
                    <a:cubicBezTo>
                      <a:pt x="260" y="13"/>
                      <a:pt x="252" y="9"/>
                      <a:pt x="246" y="5"/>
                    </a:cubicBezTo>
                    <a:cubicBezTo>
                      <a:pt x="244" y="4"/>
                      <a:pt x="243" y="3"/>
                      <a:pt x="242" y="3"/>
                    </a:cubicBezTo>
                    <a:cubicBezTo>
                      <a:pt x="240" y="2"/>
                      <a:pt x="238" y="1"/>
                      <a:pt x="237" y="0"/>
                    </a:cubicBezTo>
                    <a:cubicBezTo>
                      <a:pt x="235" y="1"/>
                      <a:pt x="233" y="3"/>
                      <a:pt x="231" y="5"/>
                    </a:cubicBezTo>
                    <a:cubicBezTo>
                      <a:pt x="233" y="10"/>
                      <a:pt x="234" y="17"/>
                      <a:pt x="232" y="25"/>
                    </a:cubicBezTo>
                    <a:cubicBezTo>
                      <a:pt x="231" y="28"/>
                      <a:pt x="229" y="33"/>
                      <a:pt x="226" y="37"/>
                    </a:cubicBezTo>
                    <a:cubicBezTo>
                      <a:pt x="224" y="39"/>
                      <a:pt x="222" y="41"/>
                      <a:pt x="218" y="42"/>
                    </a:cubicBezTo>
                    <a:cubicBezTo>
                      <a:pt x="210" y="45"/>
                      <a:pt x="203" y="41"/>
                      <a:pt x="198" y="38"/>
                    </a:cubicBezTo>
                    <a:cubicBezTo>
                      <a:pt x="195" y="36"/>
                      <a:pt x="192" y="34"/>
                      <a:pt x="188" y="32"/>
                    </a:cubicBezTo>
                    <a:cubicBezTo>
                      <a:pt x="179" y="28"/>
                      <a:pt x="177" y="29"/>
                      <a:pt x="170" y="32"/>
                    </a:cubicBezTo>
                    <a:cubicBezTo>
                      <a:pt x="170" y="33"/>
                      <a:pt x="171" y="34"/>
                      <a:pt x="171" y="35"/>
                    </a:cubicBezTo>
                    <a:cubicBezTo>
                      <a:pt x="172" y="38"/>
                      <a:pt x="175" y="46"/>
                      <a:pt x="171" y="54"/>
                    </a:cubicBezTo>
                    <a:cubicBezTo>
                      <a:pt x="170" y="55"/>
                      <a:pt x="169" y="56"/>
                      <a:pt x="168" y="57"/>
                    </a:cubicBezTo>
                    <a:cubicBezTo>
                      <a:pt x="168" y="57"/>
                      <a:pt x="167" y="58"/>
                      <a:pt x="167" y="58"/>
                    </a:cubicBezTo>
                    <a:cubicBezTo>
                      <a:pt x="167" y="58"/>
                      <a:pt x="167" y="58"/>
                      <a:pt x="167" y="58"/>
                    </a:cubicBezTo>
                    <a:cubicBezTo>
                      <a:pt x="164" y="60"/>
                      <a:pt x="161" y="61"/>
                      <a:pt x="159" y="62"/>
                    </a:cubicBezTo>
                    <a:cubicBezTo>
                      <a:pt x="161" y="63"/>
                      <a:pt x="163" y="66"/>
                      <a:pt x="164" y="69"/>
                    </a:cubicBezTo>
                    <a:cubicBezTo>
                      <a:pt x="172" y="85"/>
                      <a:pt x="164" y="94"/>
                      <a:pt x="157" y="99"/>
                    </a:cubicBezTo>
                    <a:cubicBezTo>
                      <a:pt x="157" y="100"/>
                      <a:pt x="157" y="101"/>
                      <a:pt x="157" y="102"/>
                    </a:cubicBezTo>
                    <a:cubicBezTo>
                      <a:pt x="157" y="105"/>
                      <a:pt x="157" y="108"/>
                      <a:pt x="157" y="111"/>
                    </a:cubicBezTo>
                    <a:cubicBezTo>
                      <a:pt x="156" y="126"/>
                      <a:pt x="148" y="131"/>
                      <a:pt x="142" y="135"/>
                    </a:cubicBezTo>
                    <a:cubicBezTo>
                      <a:pt x="138" y="138"/>
                      <a:pt x="134" y="140"/>
                      <a:pt x="129" y="145"/>
                    </a:cubicBezTo>
                    <a:cubicBezTo>
                      <a:pt x="119" y="154"/>
                      <a:pt x="121" y="166"/>
                      <a:pt x="125" y="177"/>
                    </a:cubicBezTo>
                    <a:cubicBezTo>
                      <a:pt x="131" y="193"/>
                      <a:pt x="121" y="203"/>
                      <a:pt x="115" y="208"/>
                    </a:cubicBezTo>
                    <a:cubicBezTo>
                      <a:pt x="114" y="210"/>
                      <a:pt x="112" y="211"/>
                      <a:pt x="111" y="213"/>
                    </a:cubicBezTo>
                    <a:cubicBezTo>
                      <a:pt x="103" y="222"/>
                      <a:pt x="88" y="229"/>
                      <a:pt x="78" y="233"/>
                    </a:cubicBezTo>
                    <a:cubicBezTo>
                      <a:pt x="83" y="244"/>
                      <a:pt x="77" y="251"/>
                      <a:pt x="75" y="254"/>
                    </a:cubicBezTo>
                    <a:cubicBezTo>
                      <a:pt x="74" y="255"/>
                      <a:pt x="74" y="256"/>
                      <a:pt x="73" y="256"/>
                    </a:cubicBezTo>
                    <a:cubicBezTo>
                      <a:pt x="69" y="265"/>
                      <a:pt x="63" y="268"/>
                      <a:pt x="59" y="270"/>
                    </a:cubicBezTo>
                    <a:cubicBezTo>
                      <a:pt x="56" y="271"/>
                      <a:pt x="52" y="271"/>
                      <a:pt x="49" y="271"/>
                    </a:cubicBezTo>
                    <a:cubicBezTo>
                      <a:pt x="49" y="271"/>
                      <a:pt x="49" y="271"/>
                      <a:pt x="49" y="271"/>
                    </a:cubicBezTo>
                    <a:cubicBezTo>
                      <a:pt x="49" y="279"/>
                      <a:pt x="45" y="285"/>
                      <a:pt x="42" y="287"/>
                    </a:cubicBezTo>
                    <a:cubicBezTo>
                      <a:pt x="35" y="294"/>
                      <a:pt x="24" y="295"/>
                      <a:pt x="16" y="294"/>
                    </a:cubicBezTo>
                    <a:cubicBezTo>
                      <a:pt x="15" y="298"/>
                      <a:pt x="13" y="301"/>
                      <a:pt x="10" y="304"/>
                    </a:cubicBezTo>
                    <a:cubicBezTo>
                      <a:pt x="13" y="305"/>
                      <a:pt x="15" y="307"/>
                      <a:pt x="16" y="310"/>
                    </a:cubicBezTo>
                    <a:cubicBezTo>
                      <a:pt x="21" y="321"/>
                      <a:pt x="13" y="329"/>
                      <a:pt x="8" y="334"/>
                    </a:cubicBezTo>
                    <a:cubicBezTo>
                      <a:pt x="6" y="336"/>
                      <a:pt x="1" y="341"/>
                      <a:pt x="1" y="342"/>
                    </a:cubicBezTo>
                    <a:cubicBezTo>
                      <a:pt x="1" y="342"/>
                      <a:pt x="1" y="343"/>
                      <a:pt x="1" y="346"/>
                    </a:cubicBezTo>
                    <a:cubicBezTo>
                      <a:pt x="2" y="351"/>
                      <a:pt x="1" y="355"/>
                      <a:pt x="0" y="358"/>
                    </a:cubicBezTo>
                    <a:cubicBezTo>
                      <a:pt x="6" y="361"/>
                      <a:pt x="11" y="364"/>
                      <a:pt x="13" y="370"/>
                    </a:cubicBezTo>
                    <a:cubicBezTo>
                      <a:pt x="14" y="373"/>
                      <a:pt x="15" y="376"/>
                      <a:pt x="14" y="379"/>
                    </a:cubicBezTo>
                    <a:cubicBezTo>
                      <a:pt x="14" y="379"/>
                      <a:pt x="14" y="379"/>
                      <a:pt x="14" y="379"/>
                    </a:cubicBezTo>
                    <a:cubicBezTo>
                      <a:pt x="15" y="381"/>
                      <a:pt x="16" y="384"/>
                      <a:pt x="17" y="386"/>
                    </a:cubicBezTo>
                    <a:cubicBezTo>
                      <a:pt x="19" y="386"/>
                      <a:pt x="19" y="386"/>
                      <a:pt x="19" y="386"/>
                    </a:cubicBezTo>
                    <a:cubicBezTo>
                      <a:pt x="26" y="386"/>
                      <a:pt x="33" y="387"/>
                      <a:pt x="38" y="387"/>
                    </a:cubicBezTo>
                    <a:cubicBezTo>
                      <a:pt x="40" y="388"/>
                      <a:pt x="43" y="388"/>
                      <a:pt x="45" y="388"/>
                    </a:cubicBezTo>
                    <a:cubicBezTo>
                      <a:pt x="44" y="387"/>
                      <a:pt x="42" y="385"/>
                      <a:pt x="41" y="385"/>
                    </a:cubicBezTo>
                    <a:cubicBezTo>
                      <a:pt x="35" y="379"/>
                      <a:pt x="32" y="374"/>
                      <a:pt x="31" y="369"/>
                    </a:cubicBezTo>
                    <a:cubicBezTo>
                      <a:pt x="23" y="368"/>
                      <a:pt x="17" y="364"/>
                      <a:pt x="14" y="357"/>
                    </a:cubicBezTo>
                    <a:cubicBezTo>
                      <a:pt x="13" y="354"/>
                      <a:pt x="10" y="344"/>
                      <a:pt x="22" y="335"/>
                    </a:cubicBezTo>
                    <a:cubicBezTo>
                      <a:pt x="24" y="333"/>
                      <a:pt x="25" y="331"/>
                      <a:pt x="27" y="328"/>
                    </a:cubicBezTo>
                    <a:cubicBezTo>
                      <a:pt x="31" y="323"/>
                      <a:pt x="38" y="312"/>
                      <a:pt x="54" y="314"/>
                    </a:cubicBezTo>
                    <a:cubicBezTo>
                      <a:pt x="55" y="314"/>
                      <a:pt x="55" y="314"/>
                      <a:pt x="56" y="314"/>
                    </a:cubicBezTo>
                    <a:cubicBezTo>
                      <a:pt x="56" y="313"/>
                      <a:pt x="57" y="312"/>
                      <a:pt x="58" y="311"/>
                    </a:cubicBezTo>
                    <a:cubicBezTo>
                      <a:pt x="64" y="303"/>
                      <a:pt x="72" y="296"/>
                      <a:pt x="88" y="296"/>
                    </a:cubicBezTo>
                    <a:cubicBezTo>
                      <a:pt x="91" y="296"/>
                      <a:pt x="100" y="292"/>
                      <a:pt x="106" y="290"/>
                    </a:cubicBezTo>
                    <a:cubicBezTo>
                      <a:pt x="115" y="287"/>
                      <a:pt x="122" y="285"/>
                      <a:pt x="129" y="284"/>
                    </a:cubicBezTo>
                    <a:cubicBezTo>
                      <a:pt x="130" y="284"/>
                      <a:pt x="132" y="284"/>
                      <a:pt x="135" y="283"/>
                    </a:cubicBezTo>
                    <a:cubicBezTo>
                      <a:pt x="137" y="283"/>
                      <a:pt x="141" y="283"/>
                      <a:pt x="142" y="283"/>
                    </a:cubicBezTo>
                    <a:cubicBezTo>
                      <a:pt x="142" y="282"/>
                      <a:pt x="142" y="282"/>
                      <a:pt x="142" y="282"/>
                    </a:cubicBezTo>
                    <a:cubicBezTo>
                      <a:pt x="146" y="271"/>
                      <a:pt x="156" y="261"/>
                      <a:pt x="167" y="257"/>
                    </a:cubicBezTo>
                    <a:cubicBezTo>
                      <a:pt x="175" y="254"/>
                      <a:pt x="183" y="254"/>
                      <a:pt x="189" y="258"/>
                    </a:cubicBezTo>
                    <a:cubicBezTo>
                      <a:pt x="194" y="261"/>
                      <a:pt x="198" y="262"/>
                      <a:pt x="200" y="263"/>
                    </a:cubicBezTo>
                    <a:cubicBezTo>
                      <a:pt x="204" y="256"/>
                      <a:pt x="211" y="252"/>
                      <a:pt x="222" y="253"/>
                    </a:cubicBezTo>
                    <a:cubicBezTo>
                      <a:pt x="226" y="253"/>
                      <a:pt x="226" y="253"/>
                      <a:pt x="227" y="253"/>
                    </a:cubicBezTo>
                    <a:cubicBezTo>
                      <a:pt x="233" y="248"/>
                      <a:pt x="238" y="246"/>
                      <a:pt x="241" y="245"/>
                    </a:cubicBezTo>
                    <a:cubicBezTo>
                      <a:pt x="243" y="237"/>
                      <a:pt x="249" y="230"/>
                      <a:pt x="256" y="226"/>
                    </a:cubicBezTo>
                    <a:cubicBezTo>
                      <a:pt x="262" y="224"/>
                      <a:pt x="269" y="224"/>
                      <a:pt x="275" y="226"/>
                    </a:cubicBezTo>
                    <a:cubicBezTo>
                      <a:pt x="278" y="225"/>
                      <a:pt x="283" y="222"/>
                      <a:pt x="286" y="219"/>
                    </a:cubicBezTo>
                    <a:cubicBezTo>
                      <a:pt x="287" y="218"/>
                      <a:pt x="288" y="217"/>
                      <a:pt x="290" y="216"/>
                    </a:cubicBezTo>
                    <a:cubicBezTo>
                      <a:pt x="288" y="214"/>
                      <a:pt x="286" y="213"/>
                      <a:pt x="285" y="212"/>
                    </a:cubicBezTo>
                    <a:cubicBezTo>
                      <a:pt x="280" y="207"/>
                      <a:pt x="277" y="204"/>
                      <a:pt x="272" y="195"/>
                    </a:cubicBezTo>
                    <a:cubicBezTo>
                      <a:pt x="272" y="194"/>
                      <a:pt x="272" y="194"/>
                      <a:pt x="272" y="194"/>
                    </a:cubicBezTo>
                    <a:cubicBezTo>
                      <a:pt x="266" y="184"/>
                      <a:pt x="260" y="172"/>
                      <a:pt x="269" y="162"/>
                    </a:cubicBezTo>
                    <a:cubicBezTo>
                      <a:pt x="278" y="153"/>
                      <a:pt x="291" y="159"/>
                      <a:pt x="296" y="161"/>
                    </a:cubicBezTo>
                    <a:cubicBezTo>
                      <a:pt x="318" y="170"/>
                      <a:pt x="326" y="184"/>
                      <a:pt x="331" y="194"/>
                    </a:cubicBezTo>
                    <a:cubicBezTo>
                      <a:pt x="333" y="197"/>
                      <a:pt x="342" y="200"/>
                      <a:pt x="346" y="199"/>
                    </a:cubicBezTo>
                    <a:cubicBezTo>
                      <a:pt x="346" y="199"/>
                      <a:pt x="346" y="199"/>
                      <a:pt x="346" y="199"/>
                    </a:cubicBezTo>
                    <a:cubicBezTo>
                      <a:pt x="349" y="192"/>
                      <a:pt x="354" y="191"/>
                      <a:pt x="361" y="189"/>
                    </a:cubicBezTo>
                    <a:cubicBezTo>
                      <a:pt x="365" y="188"/>
                      <a:pt x="366" y="187"/>
                      <a:pt x="367" y="187"/>
                    </a:cubicBezTo>
                    <a:cubicBezTo>
                      <a:pt x="367" y="187"/>
                      <a:pt x="367" y="186"/>
                      <a:pt x="367" y="185"/>
                    </a:cubicBezTo>
                    <a:cubicBezTo>
                      <a:pt x="368" y="181"/>
                      <a:pt x="369" y="173"/>
                      <a:pt x="377" y="169"/>
                    </a:cubicBezTo>
                    <a:cubicBezTo>
                      <a:pt x="385" y="165"/>
                      <a:pt x="392" y="170"/>
                      <a:pt x="396" y="172"/>
                    </a:cubicBezTo>
                    <a:cubicBezTo>
                      <a:pt x="397" y="173"/>
                      <a:pt x="397" y="173"/>
                      <a:pt x="398" y="174"/>
                    </a:cubicBezTo>
                    <a:cubicBezTo>
                      <a:pt x="399" y="173"/>
                      <a:pt x="400" y="171"/>
                      <a:pt x="401" y="170"/>
                    </a:cubicBezTo>
                    <a:cubicBezTo>
                      <a:pt x="408" y="164"/>
                      <a:pt x="427" y="153"/>
                      <a:pt x="439" y="156"/>
                    </a:cubicBezTo>
                    <a:cubicBezTo>
                      <a:pt x="440" y="155"/>
                      <a:pt x="440" y="154"/>
                      <a:pt x="441" y="153"/>
                    </a:cubicBezTo>
                    <a:cubicBezTo>
                      <a:pt x="445" y="147"/>
                      <a:pt x="453" y="143"/>
                      <a:pt x="464" y="148"/>
                    </a:cubicBezTo>
                    <a:cubicBezTo>
                      <a:pt x="466" y="149"/>
                      <a:pt x="468" y="150"/>
                      <a:pt x="470" y="151"/>
                    </a:cubicBezTo>
                    <a:cubicBezTo>
                      <a:pt x="476" y="154"/>
                      <a:pt x="477" y="155"/>
                      <a:pt x="486" y="150"/>
                    </a:cubicBezTo>
                    <a:cubicBezTo>
                      <a:pt x="488" y="149"/>
                      <a:pt x="488" y="149"/>
                      <a:pt x="488" y="149"/>
                    </a:cubicBezTo>
                    <a:cubicBezTo>
                      <a:pt x="504" y="140"/>
                      <a:pt x="512" y="136"/>
                      <a:pt x="518" y="135"/>
                    </a:cubicBezTo>
                    <a:cubicBezTo>
                      <a:pt x="519" y="134"/>
                      <a:pt x="519" y="133"/>
                      <a:pt x="519" y="132"/>
                    </a:cubicBezTo>
                    <a:cubicBezTo>
                      <a:pt x="519" y="123"/>
                      <a:pt x="525" y="117"/>
                      <a:pt x="530" y="113"/>
                    </a:cubicBezTo>
                    <a:cubicBezTo>
                      <a:pt x="533" y="110"/>
                      <a:pt x="537" y="107"/>
                      <a:pt x="537" y="105"/>
                    </a:cubicBezTo>
                    <a:cubicBezTo>
                      <a:pt x="539" y="99"/>
                      <a:pt x="542" y="93"/>
                      <a:pt x="547" y="87"/>
                    </a:cubicBezTo>
                    <a:cubicBezTo>
                      <a:pt x="541" y="78"/>
                      <a:pt x="537" y="69"/>
                      <a:pt x="538" y="61"/>
                    </a:cubicBezTo>
                    <a:cubicBezTo>
                      <a:pt x="538" y="56"/>
                      <a:pt x="535" y="52"/>
                      <a:pt x="530"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3">
                <a:extLst>
                  <a:ext uri="{FF2B5EF4-FFF2-40B4-BE49-F238E27FC236}">
                    <a16:creationId xmlns:a16="http://schemas.microsoft.com/office/drawing/2014/main" id="{9A0C261F-C309-4DF2-B1F1-52C804165B31}"/>
                  </a:ext>
                </a:extLst>
              </p:cNvPr>
              <p:cNvSpPr>
                <a:spLocks/>
              </p:cNvSpPr>
              <p:nvPr/>
            </p:nvSpPr>
            <p:spPr bwMode="auto">
              <a:xfrm>
                <a:off x="6846604" y="4740694"/>
                <a:ext cx="522207" cy="514819"/>
              </a:xfrm>
              <a:custGeom>
                <a:avLst/>
                <a:gdLst>
                  <a:gd name="T0" fmla="*/ 370 w 378"/>
                  <a:gd name="T1" fmla="*/ 242 h 372"/>
                  <a:gd name="T2" fmla="*/ 365 w 378"/>
                  <a:gd name="T3" fmla="*/ 239 h 372"/>
                  <a:gd name="T4" fmla="*/ 344 w 378"/>
                  <a:gd name="T5" fmla="*/ 205 h 372"/>
                  <a:gd name="T6" fmla="*/ 330 w 378"/>
                  <a:gd name="T7" fmla="*/ 180 h 372"/>
                  <a:gd name="T8" fmla="*/ 330 w 378"/>
                  <a:gd name="T9" fmla="*/ 124 h 372"/>
                  <a:gd name="T10" fmla="*/ 355 w 378"/>
                  <a:gd name="T11" fmla="*/ 104 h 372"/>
                  <a:gd name="T12" fmla="*/ 352 w 378"/>
                  <a:gd name="T13" fmla="*/ 87 h 372"/>
                  <a:gd name="T14" fmla="*/ 343 w 378"/>
                  <a:gd name="T15" fmla="*/ 61 h 372"/>
                  <a:gd name="T16" fmla="*/ 337 w 378"/>
                  <a:gd name="T17" fmla="*/ 59 h 372"/>
                  <a:gd name="T18" fmla="*/ 307 w 378"/>
                  <a:gd name="T19" fmla="*/ 32 h 372"/>
                  <a:gd name="T20" fmla="*/ 310 w 378"/>
                  <a:gd name="T21" fmla="*/ 12 h 372"/>
                  <a:gd name="T22" fmla="*/ 306 w 378"/>
                  <a:gd name="T23" fmla="*/ 10 h 372"/>
                  <a:gd name="T24" fmla="*/ 302 w 378"/>
                  <a:gd name="T25" fmla="*/ 18 h 372"/>
                  <a:gd name="T26" fmla="*/ 288 w 378"/>
                  <a:gd name="T27" fmla="*/ 35 h 372"/>
                  <a:gd name="T28" fmla="*/ 250 w 378"/>
                  <a:gd name="T29" fmla="*/ 18 h 372"/>
                  <a:gd name="T30" fmla="*/ 238 w 378"/>
                  <a:gd name="T31" fmla="*/ 24 h 372"/>
                  <a:gd name="T32" fmla="*/ 183 w 378"/>
                  <a:gd name="T33" fmla="*/ 10 h 372"/>
                  <a:gd name="T34" fmla="*/ 178 w 378"/>
                  <a:gd name="T35" fmla="*/ 10 h 372"/>
                  <a:gd name="T36" fmla="*/ 94 w 378"/>
                  <a:gd name="T37" fmla="*/ 2 h 372"/>
                  <a:gd name="T38" fmla="*/ 99 w 378"/>
                  <a:gd name="T39" fmla="*/ 30 h 372"/>
                  <a:gd name="T40" fmla="*/ 62 w 378"/>
                  <a:gd name="T41" fmla="*/ 37 h 372"/>
                  <a:gd name="T42" fmla="*/ 35 w 378"/>
                  <a:gd name="T43" fmla="*/ 32 h 372"/>
                  <a:gd name="T44" fmla="*/ 30 w 378"/>
                  <a:gd name="T45" fmla="*/ 32 h 372"/>
                  <a:gd name="T46" fmla="*/ 6 w 378"/>
                  <a:gd name="T47" fmla="*/ 50 h 372"/>
                  <a:gd name="T48" fmla="*/ 0 w 378"/>
                  <a:gd name="T49" fmla="*/ 68 h 372"/>
                  <a:gd name="T50" fmla="*/ 0 w 378"/>
                  <a:gd name="T51" fmla="*/ 71 h 372"/>
                  <a:gd name="T52" fmla="*/ 7 w 378"/>
                  <a:gd name="T53" fmla="*/ 122 h 372"/>
                  <a:gd name="T54" fmla="*/ 12 w 378"/>
                  <a:gd name="T55" fmla="*/ 151 h 372"/>
                  <a:gd name="T56" fmla="*/ 15 w 378"/>
                  <a:gd name="T57" fmla="*/ 163 h 372"/>
                  <a:gd name="T58" fmla="*/ 25 w 378"/>
                  <a:gd name="T59" fmla="*/ 195 h 372"/>
                  <a:gd name="T60" fmla="*/ 19 w 378"/>
                  <a:gd name="T61" fmla="*/ 206 h 372"/>
                  <a:gd name="T62" fmla="*/ 32 w 378"/>
                  <a:gd name="T63" fmla="*/ 224 h 372"/>
                  <a:gd name="T64" fmla="*/ 29 w 378"/>
                  <a:gd name="T65" fmla="*/ 251 h 372"/>
                  <a:gd name="T66" fmla="*/ 25 w 378"/>
                  <a:gd name="T67" fmla="*/ 275 h 372"/>
                  <a:gd name="T68" fmla="*/ 32 w 378"/>
                  <a:gd name="T69" fmla="*/ 285 h 372"/>
                  <a:gd name="T70" fmla="*/ 62 w 378"/>
                  <a:gd name="T71" fmla="*/ 265 h 372"/>
                  <a:gd name="T72" fmla="*/ 88 w 378"/>
                  <a:gd name="T73" fmla="*/ 282 h 372"/>
                  <a:gd name="T74" fmla="*/ 96 w 378"/>
                  <a:gd name="T75" fmla="*/ 272 h 372"/>
                  <a:gd name="T76" fmla="*/ 125 w 378"/>
                  <a:gd name="T77" fmla="*/ 260 h 372"/>
                  <a:gd name="T78" fmla="*/ 156 w 378"/>
                  <a:gd name="T79" fmla="*/ 253 h 372"/>
                  <a:gd name="T80" fmla="*/ 179 w 378"/>
                  <a:gd name="T81" fmla="*/ 266 h 372"/>
                  <a:gd name="T82" fmla="*/ 177 w 378"/>
                  <a:gd name="T83" fmla="*/ 284 h 372"/>
                  <a:gd name="T84" fmla="*/ 191 w 378"/>
                  <a:gd name="T85" fmla="*/ 307 h 372"/>
                  <a:gd name="T86" fmla="*/ 181 w 378"/>
                  <a:gd name="T87" fmla="*/ 347 h 372"/>
                  <a:gd name="T88" fmla="*/ 203 w 378"/>
                  <a:gd name="T89" fmla="*/ 372 h 372"/>
                  <a:gd name="T90" fmla="*/ 230 w 378"/>
                  <a:gd name="T91" fmla="*/ 367 h 372"/>
                  <a:gd name="T92" fmla="*/ 231 w 378"/>
                  <a:gd name="T93" fmla="*/ 367 h 372"/>
                  <a:gd name="T94" fmla="*/ 236 w 378"/>
                  <a:gd name="T95" fmla="*/ 344 h 372"/>
                  <a:gd name="T96" fmla="*/ 249 w 378"/>
                  <a:gd name="T97" fmla="*/ 337 h 372"/>
                  <a:gd name="T98" fmla="*/ 290 w 378"/>
                  <a:gd name="T99" fmla="*/ 338 h 372"/>
                  <a:gd name="T100" fmla="*/ 290 w 378"/>
                  <a:gd name="T101" fmla="*/ 328 h 372"/>
                  <a:gd name="T102" fmla="*/ 300 w 378"/>
                  <a:gd name="T103" fmla="*/ 317 h 372"/>
                  <a:gd name="T104" fmla="*/ 324 w 378"/>
                  <a:gd name="T105" fmla="*/ 301 h 372"/>
                  <a:gd name="T106" fmla="*/ 344 w 378"/>
                  <a:gd name="T107" fmla="*/ 308 h 372"/>
                  <a:gd name="T108" fmla="*/ 353 w 378"/>
                  <a:gd name="T109" fmla="*/ 313 h 372"/>
                  <a:gd name="T110" fmla="*/ 366 w 378"/>
                  <a:gd name="T111" fmla="*/ 308 h 372"/>
                  <a:gd name="T112" fmla="*/ 365 w 378"/>
                  <a:gd name="T113" fmla="*/ 296 h 372"/>
                  <a:gd name="T114" fmla="*/ 364 w 378"/>
                  <a:gd name="T115" fmla="*/ 288 h 372"/>
                  <a:gd name="T116" fmla="*/ 378 w 378"/>
                  <a:gd name="T117" fmla="*/ 256 h 372"/>
                  <a:gd name="T118" fmla="*/ 373 w 378"/>
                  <a:gd name="T119" fmla="*/ 24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8" h="372">
                    <a:moveTo>
                      <a:pt x="373" y="247"/>
                    </a:moveTo>
                    <a:cubicBezTo>
                      <a:pt x="372" y="245"/>
                      <a:pt x="372" y="243"/>
                      <a:pt x="370" y="242"/>
                    </a:cubicBezTo>
                    <a:cubicBezTo>
                      <a:pt x="370" y="242"/>
                      <a:pt x="370" y="242"/>
                      <a:pt x="370" y="242"/>
                    </a:cubicBezTo>
                    <a:cubicBezTo>
                      <a:pt x="369" y="241"/>
                      <a:pt x="367" y="240"/>
                      <a:pt x="365" y="239"/>
                    </a:cubicBezTo>
                    <a:cubicBezTo>
                      <a:pt x="358" y="235"/>
                      <a:pt x="346" y="229"/>
                      <a:pt x="346" y="213"/>
                    </a:cubicBezTo>
                    <a:cubicBezTo>
                      <a:pt x="346" y="210"/>
                      <a:pt x="345" y="208"/>
                      <a:pt x="344" y="205"/>
                    </a:cubicBezTo>
                    <a:cubicBezTo>
                      <a:pt x="343" y="202"/>
                      <a:pt x="342" y="198"/>
                      <a:pt x="342" y="191"/>
                    </a:cubicBezTo>
                    <a:cubicBezTo>
                      <a:pt x="339" y="189"/>
                      <a:pt x="335" y="186"/>
                      <a:pt x="330" y="180"/>
                    </a:cubicBezTo>
                    <a:cubicBezTo>
                      <a:pt x="308" y="153"/>
                      <a:pt x="319" y="135"/>
                      <a:pt x="328" y="126"/>
                    </a:cubicBezTo>
                    <a:cubicBezTo>
                      <a:pt x="329" y="125"/>
                      <a:pt x="330" y="124"/>
                      <a:pt x="330" y="124"/>
                    </a:cubicBezTo>
                    <a:cubicBezTo>
                      <a:pt x="334" y="121"/>
                      <a:pt x="337" y="118"/>
                      <a:pt x="341" y="116"/>
                    </a:cubicBezTo>
                    <a:cubicBezTo>
                      <a:pt x="347" y="112"/>
                      <a:pt x="352" y="107"/>
                      <a:pt x="355" y="104"/>
                    </a:cubicBezTo>
                    <a:cubicBezTo>
                      <a:pt x="356" y="102"/>
                      <a:pt x="357" y="101"/>
                      <a:pt x="357" y="100"/>
                    </a:cubicBezTo>
                    <a:cubicBezTo>
                      <a:pt x="357" y="96"/>
                      <a:pt x="355" y="92"/>
                      <a:pt x="352" y="87"/>
                    </a:cubicBezTo>
                    <a:cubicBezTo>
                      <a:pt x="349" y="82"/>
                      <a:pt x="345" y="74"/>
                      <a:pt x="348" y="66"/>
                    </a:cubicBezTo>
                    <a:cubicBezTo>
                      <a:pt x="347" y="65"/>
                      <a:pt x="346" y="63"/>
                      <a:pt x="343" y="61"/>
                    </a:cubicBezTo>
                    <a:cubicBezTo>
                      <a:pt x="342" y="60"/>
                      <a:pt x="339" y="59"/>
                      <a:pt x="337" y="59"/>
                    </a:cubicBezTo>
                    <a:cubicBezTo>
                      <a:pt x="337" y="59"/>
                      <a:pt x="337" y="59"/>
                      <a:pt x="337" y="59"/>
                    </a:cubicBezTo>
                    <a:cubicBezTo>
                      <a:pt x="337" y="59"/>
                      <a:pt x="337" y="59"/>
                      <a:pt x="337" y="59"/>
                    </a:cubicBezTo>
                    <a:cubicBezTo>
                      <a:pt x="328" y="57"/>
                      <a:pt x="307" y="54"/>
                      <a:pt x="307" y="32"/>
                    </a:cubicBezTo>
                    <a:cubicBezTo>
                      <a:pt x="307" y="24"/>
                      <a:pt x="308" y="18"/>
                      <a:pt x="309" y="14"/>
                    </a:cubicBezTo>
                    <a:cubicBezTo>
                      <a:pt x="309" y="13"/>
                      <a:pt x="310" y="12"/>
                      <a:pt x="310" y="12"/>
                    </a:cubicBezTo>
                    <a:cubicBezTo>
                      <a:pt x="308" y="11"/>
                      <a:pt x="308" y="11"/>
                      <a:pt x="308" y="11"/>
                    </a:cubicBezTo>
                    <a:cubicBezTo>
                      <a:pt x="307" y="11"/>
                      <a:pt x="307" y="10"/>
                      <a:pt x="306" y="10"/>
                    </a:cubicBezTo>
                    <a:cubicBezTo>
                      <a:pt x="306" y="10"/>
                      <a:pt x="305" y="11"/>
                      <a:pt x="305" y="11"/>
                    </a:cubicBezTo>
                    <a:cubicBezTo>
                      <a:pt x="303" y="13"/>
                      <a:pt x="303" y="15"/>
                      <a:pt x="302" y="18"/>
                    </a:cubicBezTo>
                    <a:cubicBezTo>
                      <a:pt x="300" y="21"/>
                      <a:pt x="299" y="25"/>
                      <a:pt x="296" y="29"/>
                    </a:cubicBezTo>
                    <a:cubicBezTo>
                      <a:pt x="294" y="31"/>
                      <a:pt x="292" y="33"/>
                      <a:pt x="288" y="35"/>
                    </a:cubicBezTo>
                    <a:cubicBezTo>
                      <a:pt x="283" y="37"/>
                      <a:pt x="277" y="36"/>
                      <a:pt x="270" y="33"/>
                    </a:cubicBezTo>
                    <a:cubicBezTo>
                      <a:pt x="262" y="29"/>
                      <a:pt x="254" y="25"/>
                      <a:pt x="250" y="18"/>
                    </a:cubicBezTo>
                    <a:cubicBezTo>
                      <a:pt x="248" y="20"/>
                      <a:pt x="244" y="22"/>
                      <a:pt x="240" y="23"/>
                    </a:cubicBezTo>
                    <a:cubicBezTo>
                      <a:pt x="238" y="24"/>
                      <a:pt x="238" y="24"/>
                      <a:pt x="238" y="24"/>
                    </a:cubicBezTo>
                    <a:cubicBezTo>
                      <a:pt x="223" y="30"/>
                      <a:pt x="207" y="36"/>
                      <a:pt x="192" y="22"/>
                    </a:cubicBezTo>
                    <a:cubicBezTo>
                      <a:pt x="187" y="17"/>
                      <a:pt x="185" y="13"/>
                      <a:pt x="183" y="10"/>
                    </a:cubicBezTo>
                    <a:cubicBezTo>
                      <a:pt x="183" y="10"/>
                      <a:pt x="183" y="9"/>
                      <a:pt x="183" y="9"/>
                    </a:cubicBezTo>
                    <a:cubicBezTo>
                      <a:pt x="182" y="9"/>
                      <a:pt x="180" y="9"/>
                      <a:pt x="178" y="10"/>
                    </a:cubicBezTo>
                    <a:cubicBezTo>
                      <a:pt x="153" y="13"/>
                      <a:pt x="140" y="12"/>
                      <a:pt x="128" y="6"/>
                    </a:cubicBezTo>
                    <a:cubicBezTo>
                      <a:pt x="122" y="2"/>
                      <a:pt x="107" y="0"/>
                      <a:pt x="94" y="2"/>
                    </a:cubicBezTo>
                    <a:cubicBezTo>
                      <a:pt x="99" y="9"/>
                      <a:pt x="102" y="18"/>
                      <a:pt x="100" y="26"/>
                    </a:cubicBezTo>
                    <a:cubicBezTo>
                      <a:pt x="100" y="27"/>
                      <a:pt x="100" y="29"/>
                      <a:pt x="99" y="30"/>
                    </a:cubicBezTo>
                    <a:cubicBezTo>
                      <a:pt x="98" y="33"/>
                      <a:pt x="93" y="42"/>
                      <a:pt x="78" y="41"/>
                    </a:cubicBezTo>
                    <a:cubicBezTo>
                      <a:pt x="71" y="40"/>
                      <a:pt x="65" y="39"/>
                      <a:pt x="62" y="37"/>
                    </a:cubicBezTo>
                    <a:cubicBezTo>
                      <a:pt x="61" y="37"/>
                      <a:pt x="61" y="37"/>
                      <a:pt x="61" y="37"/>
                    </a:cubicBezTo>
                    <a:cubicBezTo>
                      <a:pt x="53" y="42"/>
                      <a:pt x="44" y="40"/>
                      <a:pt x="35" y="32"/>
                    </a:cubicBezTo>
                    <a:cubicBezTo>
                      <a:pt x="35" y="32"/>
                      <a:pt x="34" y="31"/>
                      <a:pt x="33" y="31"/>
                    </a:cubicBezTo>
                    <a:cubicBezTo>
                      <a:pt x="32" y="31"/>
                      <a:pt x="31" y="32"/>
                      <a:pt x="30" y="32"/>
                    </a:cubicBezTo>
                    <a:cubicBezTo>
                      <a:pt x="22" y="35"/>
                      <a:pt x="10" y="40"/>
                      <a:pt x="8" y="45"/>
                    </a:cubicBezTo>
                    <a:cubicBezTo>
                      <a:pt x="7" y="47"/>
                      <a:pt x="6" y="48"/>
                      <a:pt x="6" y="50"/>
                    </a:cubicBezTo>
                    <a:cubicBezTo>
                      <a:pt x="4" y="53"/>
                      <a:pt x="3" y="56"/>
                      <a:pt x="2" y="58"/>
                    </a:cubicBezTo>
                    <a:cubicBezTo>
                      <a:pt x="1" y="61"/>
                      <a:pt x="0" y="64"/>
                      <a:pt x="0" y="68"/>
                    </a:cubicBezTo>
                    <a:cubicBezTo>
                      <a:pt x="0" y="68"/>
                      <a:pt x="0" y="68"/>
                      <a:pt x="0" y="69"/>
                    </a:cubicBezTo>
                    <a:cubicBezTo>
                      <a:pt x="0" y="70"/>
                      <a:pt x="0" y="70"/>
                      <a:pt x="0" y="71"/>
                    </a:cubicBezTo>
                    <a:cubicBezTo>
                      <a:pt x="0" y="86"/>
                      <a:pt x="3" y="98"/>
                      <a:pt x="5" y="102"/>
                    </a:cubicBezTo>
                    <a:cubicBezTo>
                      <a:pt x="8" y="106"/>
                      <a:pt x="11" y="113"/>
                      <a:pt x="7" y="122"/>
                    </a:cubicBezTo>
                    <a:cubicBezTo>
                      <a:pt x="7" y="122"/>
                      <a:pt x="7" y="122"/>
                      <a:pt x="7" y="122"/>
                    </a:cubicBezTo>
                    <a:cubicBezTo>
                      <a:pt x="15" y="130"/>
                      <a:pt x="18" y="137"/>
                      <a:pt x="12" y="151"/>
                    </a:cubicBezTo>
                    <a:cubicBezTo>
                      <a:pt x="11" y="155"/>
                      <a:pt x="11" y="156"/>
                      <a:pt x="11" y="157"/>
                    </a:cubicBezTo>
                    <a:cubicBezTo>
                      <a:pt x="11" y="157"/>
                      <a:pt x="13" y="160"/>
                      <a:pt x="15" y="163"/>
                    </a:cubicBezTo>
                    <a:cubicBezTo>
                      <a:pt x="17" y="166"/>
                      <a:pt x="17" y="166"/>
                      <a:pt x="17" y="166"/>
                    </a:cubicBezTo>
                    <a:cubicBezTo>
                      <a:pt x="23" y="174"/>
                      <a:pt x="30" y="184"/>
                      <a:pt x="25" y="195"/>
                    </a:cubicBezTo>
                    <a:cubicBezTo>
                      <a:pt x="24" y="198"/>
                      <a:pt x="22" y="202"/>
                      <a:pt x="16" y="205"/>
                    </a:cubicBezTo>
                    <a:cubicBezTo>
                      <a:pt x="17" y="205"/>
                      <a:pt x="18" y="205"/>
                      <a:pt x="19" y="206"/>
                    </a:cubicBezTo>
                    <a:cubicBezTo>
                      <a:pt x="21" y="207"/>
                      <a:pt x="23" y="207"/>
                      <a:pt x="24" y="208"/>
                    </a:cubicBezTo>
                    <a:cubicBezTo>
                      <a:pt x="27" y="211"/>
                      <a:pt x="31" y="215"/>
                      <a:pt x="32" y="224"/>
                    </a:cubicBezTo>
                    <a:cubicBezTo>
                      <a:pt x="32" y="226"/>
                      <a:pt x="33" y="227"/>
                      <a:pt x="33" y="229"/>
                    </a:cubicBezTo>
                    <a:cubicBezTo>
                      <a:pt x="33" y="236"/>
                      <a:pt x="34" y="244"/>
                      <a:pt x="29" y="251"/>
                    </a:cubicBezTo>
                    <a:cubicBezTo>
                      <a:pt x="37" y="263"/>
                      <a:pt x="31" y="271"/>
                      <a:pt x="26" y="275"/>
                    </a:cubicBezTo>
                    <a:cubicBezTo>
                      <a:pt x="26" y="275"/>
                      <a:pt x="26" y="275"/>
                      <a:pt x="25" y="275"/>
                    </a:cubicBezTo>
                    <a:cubicBezTo>
                      <a:pt x="26" y="277"/>
                      <a:pt x="28" y="280"/>
                      <a:pt x="29" y="282"/>
                    </a:cubicBezTo>
                    <a:cubicBezTo>
                      <a:pt x="30" y="282"/>
                      <a:pt x="31" y="284"/>
                      <a:pt x="32" y="285"/>
                    </a:cubicBezTo>
                    <a:cubicBezTo>
                      <a:pt x="35" y="286"/>
                      <a:pt x="39" y="287"/>
                      <a:pt x="43" y="288"/>
                    </a:cubicBezTo>
                    <a:cubicBezTo>
                      <a:pt x="45" y="279"/>
                      <a:pt x="51" y="268"/>
                      <a:pt x="62" y="265"/>
                    </a:cubicBezTo>
                    <a:cubicBezTo>
                      <a:pt x="66" y="264"/>
                      <a:pt x="76" y="263"/>
                      <a:pt x="85" y="276"/>
                    </a:cubicBezTo>
                    <a:cubicBezTo>
                      <a:pt x="86" y="278"/>
                      <a:pt x="87" y="280"/>
                      <a:pt x="88" y="282"/>
                    </a:cubicBezTo>
                    <a:cubicBezTo>
                      <a:pt x="91" y="280"/>
                      <a:pt x="93" y="278"/>
                      <a:pt x="94" y="277"/>
                    </a:cubicBezTo>
                    <a:cubicBezTo>
                      <a:pt x="95" y="276"/>
                      <a:pt x="95" y="274"/>
                      <a:pt x="96" y="272"/>
                    </a:cubicBezTo>
                    <a:cubicBezTo>
                      <a:pt x="101" y="261"/>
                      <a:pt x="110" y="257"/>
                      <a:pt x="124" y="260"/>
                    </a:cubicBezTo>
                    <a:cubicBezTo>
                      <a:pt x="125" y="260"/>
                      <a:pt x="125" y="260"/>
                      <a:pt x="125" y="260"/>
                    </a:cubicBezTo>
                    <a:cubicBezTo>
                      <a:pt x="126" y="260"/>
                      <a:pt x="127" y="261"/>
                      <a:pt x="128" y="261"/>
                    </a:cubicBezTo>
                    <a:cubicBezTo>
                      <a:pt x="131" y="257"/>
                      <a:pt x="139" y="247"/>
                      <a:pt x="156" y="253"/>
                    </a:cubicBezTo>
                    <a:cubicBezTo>
                      <a:pt x="157" y="253"/>
                      <a:pt x="159" y="254"/>
                      <a:pt x="161" y="254"/>
                    </a:cubicBezTo>
                    <a:cubicBezTo>
                      <a:pt x="167" y="256"/>
                      <a:pt x="175" y="258"/>
                      <a:pt x="179" y="266"/>
                    </a:cubicBezTo>
                    <a:cubicBezTo>
                      <a:pt x="181" y="272"/>
                      <a:pt x="180" y="278"/>
                      <a:pt x="177" y="284"/>
                    </a:cubicBezTo>
                    <a:cubicBezTo>
                      <a:pt x="177" y="284"/>
                      <a:pt x="177" y="284"/>
                      <a:pt x="177" y="284"/>
                    </a:cubicBezTo>
                    <a:cubicBezTo>
                      <a:pt x="180" y="285"/>
                      <a:pt x="183" y="287"/>
                      <a:pt x="186" y="289"/>
                    </a:cubicBezTo>
                    <a:cubicBezTo>
                      <a:pt x="192" y="296"/>
                      <a:pt x="191" y="304"/>
                      <a:pt x="191" y="307"/>
                    </a:cubicBezTo>
                    <a:cubicBezTo>
                      <a:pt x="190" y="308"/>
                      <a:pt x="191" y="310"/>
                      <a:pt x="191" y="312"/>
                    </a:cubicBezTo>
                    <a:cubicBezTo>
                      <a:pt x="192" y="320"/>
                      <a:pt x="193" y="334"/>
                      <a:pt x="181" y="347"/>
                    </a:cubicBezTo>
                    <a:cubicBezTo>
                      <a:pt x="189" y="347"/>
                      <a:pt x="197" y="350"/>
                      <a:pt x="201" y="361"/>
                    </a:cubicBezTo>
                    <a:cubicBezTo>
                      <a:pt x="202" y="364"/>
                      <a:pt x="203" y="368"/>
                      <a:pt x="203" y="372"/>
                    </a:cubicBezTo>
                    <a:cubicBezTo>
                      <a:pt x="208" y="368"/>
                      <a:pt x="213" y="366"/>
                      <a:pt x="222" y="368"/>
                    </a:cubicBezTo>
                    <a:cubicBezTo>
                      <a:pt x="224" y="367"/>
                      <a:pt x="227" y="367"/>
                      <a:pt x="230" y="367"/>
                    </a:cubicBezTo>
                    <a:cubicBezTo>
                      <a:pt x="230" y="367"/>
                      <a:pt x="230" y="367"/>
                      <a:pt x="231" y="367"/>
                    </a:cubicBezTo>
                    <a:cubicBezTo>
                      <a:pt x="231" y="367"/>
                      <a:pt x="231" y="367"/>
                      <a:pt x="231" y="367"/>
                    </a:cubicBezTo>
                    <a:cubicBezTo>
                      <a:pt x="230" y="362"/>
                      <a:pt x="228" y="357"/>
                      <a:pt x="231" y="351"/>
                    </a:cubicBezTo>
                    <a:cubicBezTo>
                      <a:pt x="232" y="348"/>
                      <a:pt x="234" y="346"/>
                      <a:pt x="236" y="344"/>
                    </a:cubicBezTo>
                    <a:cubicBezTo>
                      <a:pt x="239" y="341"/>
                      <a:pt x="243" y="340"/>
                      <a:pt x="245" y="339"/>
                    </a:cubicBezTo>
                    <a:cubicBezTo>
                      <a:pt x="246" y="338"/>
                      <a:pt x="248" y="338"/>
                      <a:pt x="249" y="337"/>
                    </a:cubicBezTo>
                    <a:cubicBezTo>
                      <a:pt x="259" y="333"/>
                      <a:pt x="270" y="329"/>
                      <a:pt x="290" y="338"/>
                    </a:cubicBezTo>
                    <a:cubicBezTo>
                      <a:pt x="290" y="338"/>
                      <a:pt x="290" y="338"/>
                      <a:pt x="290" y="338"/>
                    </a:cubicBezTo>
                    <a:cubicBezTo>
                      <a:pt x="290" y="338"/>
                      <a:pt x="290" y="338"/>
                      <a:pt x="290" y="338"/>
                    </a:cubicBezTo>
                    <a:cubicBezTo>
                      <a:pt x="289" y="335"/>
                      <a:pt x="289" y="332"/>
                      <a:pt x="290" y="328"/>
                    </a:cubicBezTo>
                    <a:cubicBezTo>
                      <a:pt x="290" y="326"/>
                      <a:pt x="291" y="324"/>
                      <a:pt x="293" y="322"/>
                    </a:cubicBezTo>
                    <a:cubicBezTo>
                      <a:pt x="295" y="320"/>
                      <a:pt x="297" y="318"/>
                      <a:pt x="300" y="317"/>
                    </a:cubicBezTo>
                    <a:cubicBezTo>
                      <a:pt x="303" y="315"/>
                      <a:pt x="305" y="313"/>
                      <a:pt x="307" y="311"/>
                    </a:cubicBezTo>
                    <a:cubicBezTo>
                      <a:pt x="311" y="307"/>
                      <a:pt x="316" y="302"/>
                      <a:pt x="324" y="301"/>
                    </a:cubicBezTo>
                    <a:cubicBezTo>
                      <a:pt x="332" y="300"/>
                      <a:pt x="337" y="303"/>
                      <a:pt x="340" y="306"/>
                    </a:cubicBezTo>
                    <a:cubicBezTo>
                      <a:pt x="341" y="307"/>
                      <a:pt x="342" y="308"/>
                      <a:pt x="344" y="308"/>
                    </a:cubicBezTo>
                    <a:cubicBezTo>
                      <a:pt x="347" y="310"/>
                      <a:pt x="349" y="311"/>
                      <a:pt x="351" y="312"/>
                    </a:cubicBezTo>
                    <a:cubicBezTo>
                      <a:pt x="352" y="313"/>
                      <a:pt x="352" y="313"/>
                      <a:pt x="353" y="313"/>
                    </a:cubicBezTo>
                    <a:cubicBezTo>
                      <a:pt x="353" y="313"/>
                      <a:pt x="354" y="313"/>
                      <a:pt x="355" y="313"/>
                    </a:cubicBezTo>
                    <a:cubicBezTo>
                      <a:pt x="359" y="311"/>
                      <a:pt x="363" y="310"/>
                      <a:pt x="366" y="308"/>
                    </a:cubicBezTo>
                    <a:cubicBezTo>
                      <a:pt x="365" y="305"/>
                      <a:pt x="365" y="302"/>
                      <a:pt x="365" y="298"/>
                    </a:cubicBezTo>
                    <a:cubicBezTo>
                      <a:pt x="365" y="297"/>
                      <a:pt x="365" y="297"/>
                      <a:pt x="365" y="296"/>
                    </a:cubicBezTo>
                    <a:cubicBezTo>
                      <a:pt x="365" y="296"/>
                      <a:pt x="365" y="295"/>
                      <a:pt x="365" y="294"/>
                    </a:cubicBezTo>
                    <a:cubicBezTo>
                      <a:pt x="365" y="292"/>
                      <a:pt x="365" y="291"/>
                      <a:pt x="364" y="288"/>
                    </a:cubicBezTo>
                    <a:cubicBezTo>
                      <a:pt x="363" y="283"/>
                      <a:pt x="363" y="278"/>
                      <a:pt x="364" y="272"/>
                    </a:cubicBezTo>
                    <a:cubicBezTo>
                      <a:pt x="366" y="267"/>
                      <a:pt x="370" y="261"/>
                      <a:pt x="378" y="256"/>
                    </a:cubicBezTo>
                    <a:cubicBezTo>
                      <a:pt x="378" y="256"/>
                      <a:pt x="378" y="256"/>
                      <a:pt x="378" y="256"/>
                    </a:cubicBezTo>
                    <a:cubicBezTo>
                      <a:pt x="376" y="253"/>
                      <a:pt x="375" y="250"/>
                      <a:pt x="373" y="2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Oval 10">
                <a:extLst>
                  <a:ext uri="{FF2B5EF4-FFF2-40B4-BE49-F238E27FC236}">
                    <a16:creationId xmlns:a16="http://schemas.microsoft.com/office/drawing/2014/main" id="{C66F931B-06FA-41C3-A933-C054FC0A2DD1}"/>
                  </a:ext>
                </a:extLst>
              </p:cNvPr>
              <p:cNvSpPr>
                <a:spLocks noChangeArrowheads="1"/>
              </p:cNvSpPr>
              <p:nvPr/>
            </p:nvSpPr>
            <p:spPr bwMode="auto">
              <a:xfrm>
                <a:off x="5947922" y="5636693"/>
                <a:ext cx="1519" cy="1518"/>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5">
                <a:extLst>
                  <a:ext uri="{FF2B5EF4-FFF2-40B4-BE49-F238E27FC236}">
                    <a16:creationId xmlns:a16="http://schemas.microsoft.com/office/drawing/2014/main" id="{24D36345-3A4E-4D8E-96CE-B09DEECEFD91}"/>
                  </a:ext>
                </a:extLst>
              </p:cNvPr>
              <p:cNvSpPr>
                <a:spLocks/>
              </p:cNvSpPr>
              <p:nvPr/>
            </p:nvSpPr>
            <p:spPr bwMode="auto">
              <a:xfrm>
                <a:off x="5585110" y="4889521"/>
                <a:ext cx="927524" cy="783620"/>
              </a:xfrm>
              <a:custGeom>
                <a:avLst/>
                <a:gdLst>
                  <a:gd name="T0" fmla="*/ 665 w 670"/>
                  <a:gd name="T1" fmla="*/ 370 h 566"/>
                  <a:gd name="T2" fmla="*/ 589 w 670"/>
                  <a:gd name="T3" fmla="*/ 357 h 566"/>
                  <a:gd name="T4" fmla="*/ 558 w 670"/>
                  <a:gd name="T5" fmla="*/ 352 h 566"/>
                  <a:gd name="T6" fmla="*/ 530 w 670"/>
                  <a:gd name="T7" fmla="*/ 321 h 566"/>
                  <a:gd name="T8" fmla="*/ 531 w 670"/>
                  <a:gd name="T9" fmla="*/ 312 h 566"/>
                  <a:gd name="T10" fmla="*/ 547 w 670"/>
                  <a:gd name="T11" fmla="*/ 277 h 566"/>
                  <a:gd name="T12" fmla="*/ 520 w 670"/>
                  <a:gd name="T13" fmla="*/ 208 h 566"/>
                  <a:gd name="T14" fmla="*/ 532 w 670"/>
                  <a:gd name="T15" fmla="*/ 179 h 566"/>
                  <a:gd name="T16" fmla="*/ 512 w 670"/>
                  <a:gd name="T17" fmla="*/ 184 h 566"/>
                  <a:gd name="T18" fmla="*/ 461 w 670"/>
                  <a:gd name="T19" fmla="*/ 153 h 566"/>
                  <a:gd name="T20" fmla="*/ 469 w 670"/>
                  <a:gd name="T21" fmla="*/ 116 h 566"/>
                  <a:gd name="T22" fmla="*/ 506 w 670"/>
                  <a:gd name="T23" fmla="*/ 95 h 566"/>
                  <a:gd name="T24" fmla="*/ 558 w 670"/>
                  <a:gd name="T25" fmla="*/ 97 h 566"/>
                  <a:gd name="T26" fmla="*/ 585 w 670"/>
                  <a:gd name="T27" fmla="*/ 77 h 566"/>
                  <a:gd name="T28" fmla="*/ 584 w 670"/>
                  <a:gd name="T29" fmla="*/ 70 h 566"/>
                  <a:gd name="T30" fmla="*/ 511 w 670"/>
                  <a:gd name="T31" fmla="*/ 66 h 566"/>
                  <a:gd name="T32" fmla="*/ 503 w 670"/>
                  <a:gd name="T33" fmla="*/ 39 h 566"/>
                  <a:gd name="T34" fmla="*/ 461 w 670"/>
                  <a:gd name="T35" fmla="*/ 96 h 566"/>
                  <a:gd name="T36" fmla="*/ 427 w 670"/>
                  <a:gd name="T37" fmla="*/ 125 h 566"/>
                  <a:gd name="T38" fmla="*/ 427 w 670"/>
                  <a:gd name="T39" fmla="*/ 201 h 566"/>
                  <a:gd name="T40" fmla="*/ 366 w 670"/>
                  <a:gd name="T41" fmla="*/ 218 h 566"/>
                  <a:gd name="T42" fmla="*/ 356 w 670"/>
                  <a:gd name="T43" fmla="*/ 222 h 566"/>
                  <a:gd name="T44" fmla="*/ 344 w 670"/>
                  <a:gd name="T45" fmla="*/ 225 h 566"/>
                  <a:gd name="T46" fmla="*/ 298 w 670"/>
                  <a:gd name="T47" fmla="*/ 202 h 566"/>
                  <a:gd name="T48" fmla="*/ 282 w 670"/>
                  <a:gd name="T49" fmla="*/ 160 h 566"/>
                  <a:gd name="T50" fmla="*/ 234 w 670"/>
                  <a:gd name="T51" fmla="*/ 93 h 566"/>
                  <a:gd name="T52" fmla="*/ 175 w 670"/>
                  <a:gd name="T53" fmla="*/ 46 h 566"/>
                  <a:gd name="T54" fmla="*/ 113 w 670"/>
                  <a:gd name="T55" fmla="*/ 33 h 566"/>
                  <a:gd name="T56" fmla="*/ 100 w 670"/>
                  <a:gd name="T57" fmla="*/ 3 h 566"/>
                  <a:gd name="T58" fmla="*/ 97 w 670"/>
                  <a:gd name="T59" fmla="*/ 14 h 566"/>
                  <a:gd name="T60" fmla="*/ 64 w 670"/>
                  <a:gd name="T61" fmla="*/ 60 h 566"/>
                  <a:gd name="T62" fmla="*/ 64 w 670"/>
                  <a:gd name="T63" fmla="*/ 71 h 566"/>
                  <a:gd name="T64" fmla="*/ 104 w 670"/>
                  <a:gd name="T65" fmla="*/ 114 h 566"/>
                  <a:gd name="T66" fmla="*/ 102 w 670"/>
                  <a:gd name="T67" fmla="*/ 181 h 566"/>
                  <a:gd name="T68" fmla="*/ 98 w 670"/>
                  <a:gd name="T69" fmla="*/ 232 h 566"/>
                  <a:gd name="T70" fmla="*/ 48 w 670"/>
                  <a:gd name="T71" fmla="*/ 258 h 566"/>
                  <a:gd name="T72" fmla="*/ 0 w 670"/>
                  <a:gd name="T73" fmla="*/ 317 h 566"/>
                  <a:gd name="T74" fmla="*/ 15 w 670"/>
                  <a:gd name="T75" fmla="*/ 342 h 566"/>
                  <a:gd name="T76" fmla="*/ 101 w 670"/>
                  <a:gd name="T77" fmla="*/ 340 h 566"/>
                  <a:gd name="T78" fmla="*/ 112 w 670"/>
                  <a:gd name="T79" fmla="*/ 406 h 566"/>
                  <a:gd name="T80" fmla="*/ 160 w 670"/>
                  <a:gd name="T81" fmla="*/ 442 h 566"/>
                  <a:gd name="T82" fmla="*/ 144 w 670"/>
                  <a:gd name="T83" fmla="*/ 468 h 566"/>
                  <a:gd name="T84" fmla="*/ 173 w 670"/>
                  <a:gd name="T85" fmla="*/ 501 h 566"/>
                  <a:gd name="T86" fmla="*/ 207 w 670"/>
                  <a:gd name="T87" fmla="*/ 538 h 566"/>
                  <a:gd name="T88" fmla="*/ 251 w 670"/>
                  <a:gd name="T89" fmla="*/ 531 h 566"/>
                  <a:gd name="T90" fmla="*/ 298 w 670"/>
                  <a:gd name="T91" fmla="*/ 566 h 566"/>
                  <a:gd name="T92" fmla="*/ 300 w 670"/>
                  <a:gd name="T93" fmla="*/ 518 h 566"/>
                  <a:gd name="T94" fmla="*/ 352 w 670"/>
                  <a:gd name="T95" fmla="*/ 473 h 566"/>
                  <a:gd name="T96" fmla="*/ 422 w 670"/>
                  <a:gd name="T97" fmla="*/ 462 h 566"/>
                  <a:gd name="T98" fmla="*/ 468 w 670"/>
                  <a:gd name="T99" fmla="*/ 448 h 566"/>
                  <a:gd name="T100" fmla="*/ 540 w 670"/>
                  <a:gd name="T101" fmla="*/ 448 h 566"/>
                  <a:gd name="T102" fmla="*/ 562 w 670"/>
                  <a:gd name="T103" fmla="*/ 431 h 566"/>
                  <a:gd name="T104" fmla="*/ 603 w 670"/>
                  <a:gd name="T105" fmla="*/ 401 h 566"/>
                  <a:gd name="T106" fmla="*/ 637 w 670"/>
                  <a:gd name="T107" fmla="*/ 39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0" h="566">
                    <a:moveTo>
                      <a:pt x="669" y="382"/>
                    </a:moveTo>
                    <a:cubicBezTo>
                      <a:pt x="669" y="380"/>
                      <a:pt x="669" y="380"/>
                      <a:pt x="669" y="380"/>
                    </a:cubicBezTo>
                    <a:cubicBezTo>
                      <a:pt x="669" y="378"/>
                      <a:pt x="669" y="377"/>
                      <a:pt x="668" y="376"/>
                    </a:cubicBezTo>
                    <a:cubicBezTo>
                      <a:pt x="668" y="374"/>
                      <a:pt x="667" y="372"/>
                      <a:pt x="665" y="370"/>
                    </a:cubicBezTo>
                    <a:cubicBezTo>
                      <a:pt x="662" y="371"/>
                      <a:pt x="659" y="373"/>
                      <a:pt x="655" y="373"/>
                    </a:cubicBezTo>
                    <a:cubicBezTo>
                      <a:pt x="644" y="375"/>
                      <a:pt x="637" y="372"/>
                      <a:pt x="633" y="368"/>
                    </a:cubicBezTo>
                    <a:cubicBezTo>
                      <a:pt x="628" y="372"/>
                      <a:pt x="622" y="374"/>
                      <a:pt x="615" y="373"/>
                    </a:cubicBezTo>
                    <a:cubicBezTo>
                      <a:pt x="604" y="371"/>
                      <a:pt x="593" y="363"/>
                      <a:pt x="589" y="357"/>
                    </a:cubicBezTo>
                    <a:cubicBezTo>
                      <a:pt x="586" y="352"/>
                      <a:pt x="584" y="348"/>
                      <a:pt x="582" y="342"/>
                    </a:cubicBezTo>
                    <a:cubicBezTo>
                      <a:pt x="580" y="342"/>
                      <a:pt x="577" y="343"/>
                      <a:pt x="575" y="343"/>
                    </a:cubicBezTo>
                    <a:cubicBezTo>
                      <a:pt x="574" y="343"/>
                      <a:pt x="573" y="343"/>
                      <a:pt x="572" y="343"/>
                    </a:cubicBezTo>
                    <a:cubicBezTo>
                      <a:pt x="569" y="348"/>
                      <a:pt x="564" y="352"/>
                      <a:pt x="558" y="352"/>
                    </a:cubicBezTo>
                    <a:cubicBezTo>
                      <a:pt x="551" y="353"/>
                      <a:pt x="541" y="349"/>
                      <a:pt x="533" y="331"/>
                    </a:cubicBezTo>
                    <a:cubicBezTo>
                      <a:pt x="532" y="329"/>
                      <a:pt x="531" y="328"/>
                      <a:pt x="531" y="326"/>
                    </a:cubicBezTo>
                    <a:cubicBezTo>
                      <a:pt x="531" y="326"/>
                      <a:pt x="531" y="326"/>
                      <a:pt x="531" y="326"/>
                    </a:cubicBezTo>
                    <a:cubicBezTo>
                      <a:pt x="531" y="324"/>
                      <a:pt x="530" y="323"/>
                      <a:pt x="530" y="321"/>
                    </a:cubicBezTo>
                    <a:cubicBezTo>
                      <a:pt x="530" y="321"/>
                      <a:pt x="530" y="321"/>
                      <a:pt x="530" y="321"/>
                    </a:cubicBezTo>
                    <a:cubicBezTo>
                      <a:pt x="530" y="319"/>
                      <a:pt x="530" y="318"/>
                      <a:pt x="530" y="317"/>
                    </a:cubicBezTo>
                    <a:cubicBezTo>
                      <a:pt x="530" y="316"/>
                      <a:pt x="531" y="315"/>
                      <a:pt x="531" y="315"/>
                    </a:cubicBezTo>
                    <a:cubicBezTo>
                      <a:pt x="531" y="314"/>
                      <a:pt x="531" y="313"/>
                      <a:pt x="531" y="312"/>
                    </a:cubicBezTo>
                    <a:cubicBezTo>
                      <a:pt x="531" y="312"/>
                      <a:pt x="531" y="312"/>
                      <a:pt x="531" y="312"/>
                    </a:cubicBezTo>
                    <a:cubicBezTo>
                      <a:pt x="531" y="311"/>
                      <a:pt x="531" y="311"/>
                      <a:pt x="531" y="311"/>
                    </a:cubicBezTo>
                    <a:cubicBezTo>
                      <a:pt x="529" y="307"/>
                      <a:pt x="528" y="296"/>
                      <a:pt x="540" y="287"/>
                    </a:cubicBezTo>
                    <a:cubicBezTo>
                      <a:pt x="544" y="283"/>
                      <a:pt x="546" y="279"/>
                      <a:pt x="547" y="277"/>
                    </a:cubicBezTo>
                    <a:cubicBezTo>
                      <a:pt x="545" y="276"/>
                      <a:pt x="542" y="274"/>
                      <a:pt x="540" y="273"/>
                    </a:cubicBezTo>
                    <a:cubicBezTo>
                      <a:pt x="529" y="266"/>
                      <a:pt x="517" y="259"/>
                      <a:pt x="517" y="246"/>
                    </a:cubicBezTo>
                    <a:cubicBezTo>
                      <a:pt x="517" y="245"/>
                      <a:pt x="516" y="244"/>
                      <a:pt x="516" y="244"/>
                    </a:cubicBezTo>
                    <a:cubicBezTo>
                      <a:pt x="513" y="237"/>
                      <a:pt x="507" y="224"/>
                      <a:pt x="520" y="208"/>
                    </a:cubicBezTo>
                    <a:cubicBezTo>
                      <a:pt x="527" y="199"/>
                      <a:pt x="530" y="196"/>
                      <a:pt x="533" y="193"/>
                    </a:cubicBezTo>
                    <a:cubicBezTo>
                      <a:pt x="535" y="192"/>
                      <a:pt x="536" y="190"/>
                      <a:pt x="538" y="188"/>
                    </a:cubicBezTo>
                    <a:cubicBezTo>
                      <a:pt x="538" y="187"/>
                      <a:pt x="538" y="187"/>
                      <a:pt x="539" y="186"/>
                    </a:cubicBezTo>
                    <a:cubicBezTo>
                      <a:pt x="536" y="184"/>
                      <a:pt x="534" y="181"/>
                      <a:pt x="532" y="179"/>
                    </a:cubicBezTo>
                    <a:cubicBezTo>
                      <a:pt x="532" y="179"/>
                      <a:pt x="532" y="179"/>
                      <a:pt x="532" y="178"/>
                    </a:cubicBezTo>
                    <a:cubicBezTo>
                      <a:pt x="532" y="179"/>
                      <a:pt x="532" y="179"/>
                      <a:pt x="532" y="179"/>
                    </a:cubicBezTo>
                    <a:cubicBezTo>
                      <a:pt x="528" y="181"/>
                      <a:pt x="525" y="183"/>
                      <a:pt x="521" y="184"/>
                    </a:cubicBezTo>
                    <a:cubicBezTo>
                      <a:pt x="518" y="185"/>
                      <a:pt x="515" y="185"/>
                      <a:pt x="512" y="184"/>
                    </a:cubicBezTo>
                    <a:cubicBezTo>
                      <a:pt x="511" y="185"/>
                      <a:pt x="510" y="186"/>
                      <a:pt x="508" y="187"/>
                    </a:cubicBezTo>
                    <a:cubicBezTo>
                      <a:pt x="507" y="188"/>
                      <a:pt x="505" y="188"/>
                      <a:pt x="504" y="189"/>
                    </a:cubicBezTo>
                    <a:cubicBezTo>
                      <a:pt x="495" y="191"/>
                      <a:pt x="484" y="187"/>
                      <a:pt x="477" y="182"/>
                    </a:cubicBezTo>
                    <a:cubicBezTo>
                      <a:pt x="467" y="176"/>
                      <a:pt x="460" y="164"/>
                      <a:pt x="461" y="153"/>
                    </a:cubicBezTo>
                    <a:cubicBezTo>
                      <a:pt x="461" y="150"/>
                      <a:pt x="462" y="147"/>
                      <a:pt x="463" y="144"/>
                    </a:cubicBezTo>
                    <a:cubicBezTo>
                      <a:pt x="461" y="142"/>
                      <a:pt x="459" y="140"/>
                      <a:pt x="459" y="137"/>
                    </a:cubicBezTo>
                    <a:cubicBezTo>
                      <a:pt x="457" y="129"/>
                      <a:pt x="461" y="125"/>
                      <a:pt x="464" y="121"/>
                    </a:cubicBezTo>
                    <a:cubicBezTo>
                      <a:pt x="465" y="120"/>
                      <a:pt x="467" y="118"/>
                      <a:pt x="469" y="116"/>
                    </a:cubicBezTo>
                    <a:cubicBezTo>
                      <a:pt x="471" y="112"/>
                      <a:pt x="474" y="109"/>
                      <a:pt x="476" y="105"/>
                    </a:cubicBezTo>
                    <a:cubicBezTo>
                      <a:pt x="479" y="100"/>
                      <a:pt x="483" y="94"/>
                      <a:pt x="489" y="92"/>
                    </a:cubicBezTo>
                    <a:cubicBezTo>
                      <a:pt x="491" y="91"/>
                      <a:pt x="493" y="90"/>
                      <a:pt x="496" y="91"/>
                    </a:cubicBezTo>
                    <a:cubicBezTo>
                      <a:pt x="498" y="91"/>
                      <a:pt x="502" y="92"/>
                      <a:pt x="506" y="95"/>
                    </a:cubicBezTo>
                    <a:cubicBezTo>
                      <a:pt x="506" y="94"/>
                      <a:pt x="507" y="94"/>
                      <a:pt x="507" y="94"/>
                    </a:cubicBezTo>
                    <a:cubicBezTo>
                      <a:pt x="512" y="91"/>
                      <a:pt x="518" y="93"/>
                      <a:pt x="526" y="94"/>
                    </a:cubicBezTo>
                    <a:cubicBezTo>
                      <a:pt x="533" y="96"/>
                      <a:pt x="533" y="96"/>
                      <a:pt x="533" y="96"/>
                    </a:cubicBezTo>
                    <a:cubicBezTo>
                      <a:pt x="547" y="99"/>
                      <a:pt x="547" y="99"/>
                      <a:pt x="558" y="97"/>
                    </a:cubicBezTo>
                    <a:cubicBezTo>
                      <a:pt x="567" y="96"/>
                      <a:pt x="572" y="95"/>
                      <a:pt x="577" y="94"/>
                    </a:cubicBezTo>
                    <a:cubicBezTo>
                      <a:pt x="579" y="94"/>
                      <a:pt x="580" y="94"/>
                      <a:pt x="582" y="94"/>
                    </a:cubicBezTo>
                    <a:cubicBezTo>
                      <a:pt x="583" y="90"/>
                      <a:pt x="584" y="84"/>
                      <a:pt x="584" y="81"/>
                    </a:cubicBezTo>
                    <a:cubicBezTo>
                      <a:pt x="585" y="77"/>
                      <a:pt x="585" y="77"/>
                      <a:pt x="585" y="77"/>
                    </a:cubicBezTo>
                    <a:cubicBezTo>
                      <a:pt x="585" y="77"/>
                      <a:pt x="585" y="77"/>
                      <a:pt x="585" y="77"/>
                    </a:cubicBezTo>
                    <a:cubicBezTo>
                      <a:pt x="585" y="76"/>
                      <a:pt x="585" y="76"/>
                      <a:pt x="585" y="76"/>
                    </a:cubicBezTo>
                    <a:cubicBezTo>
                      <a:pt x="586" y="73"/>
                      <a:pt x="585" y="71"/>
                      <a:pt x="584" y="70"/>
                    </a:cubicBezTo>
                    <a:cubicBezTo>
                      <a:pt x="584" y="70"/>
                      <a:pt x="584" y="70"/>
                      <a:pt x="584" y="70"/>
                    </a:cubicBezTo>
                    <a:cubicBezTo>
                      <a:pt x="583" y="70"/>
                      <a:pt x="583" y="70"/>
                      <a:pt x="582" y="69"/>
                    </a:cubicBezTo>
                    <a:cubicBezTo>
                      <a:pt x="582" y="69"/>
                      <a:pt x="582" y="69"/>
                      <a:pt x="582" y="70"/>
                    </a:cubicBezTo>
                    <a:cubicBezTo>
                      <a:pt x="574" y="79"/>
                      <a:pt x="559" y="89"/>
                      <a:pt x="542" y="86"/>
                    </a:cubicBezTo>
                    <a:cubicBezTo>
                      <a:pt x="530" y="84"/>
                      <a:pt x="514" y="79"/>
                      <a:pt x="511" y="66"/>
                    </a:cubicBezTo>
                    <a:cubicBezTo>
                      <a:pt x="509" y="61"/>
                      <a:pt x="510" y="55"/>
                      <a:pt x="514" y="51"/>
                    </a:cubicBezTo>
                    <a:cubicBezTo>
                      <a:pt x="514" y="51"/>
                      <a:pt x="513" y="50"/>
                      <a:pt x="513" y="50"/>
                    </a:cubicBezTo>
                    <a:cubicBezTo>
                      <a:pt x="508" y="46"/>
                      <a:pt x="505" y="42"/>
                      <a:pt x="503" y="38"/>
                    </a:cubicBezTo>
                    <a:cubicBezTo>
                      <a:pt x="503" y="38"/>
                      <a:pt x="503" y="39"/>
                      <a:pt x="503" y="39"/>
                    </a:cubicBezTo>
                    <a:cubicBezTo>
                      <a:pt x="503" y="42"/>
                      <a:pt x="501" y="46"/>
                      <a:pt x="499" y="48"/>
                    </a:cubicBezTo>
                    <a:cubicBezTo>
                      <a:pt x="495" y="53"/>
                      <a:pt x="489" y="56"/>
                      <a:pt x="482" y="57"/>
                    </a:cubicBezTo>
                    <a:cubicBezTo>
                      <a:pt x="477" y="58"/>
                      <a:pt x="473" y="59"/>
                      <a:pt x="470" y="60"/>
                    </a:cubicBezTo>
                    <a:cubicBezTo>
                      <a:pt x="474" y="72"/>
                      <a:pt x="471" y="86"/>
                      <a:pt x="461" y="96"/>
                    </a:cubicBezTo>
                    <a:cubicBezTo>
                      <a:pt x="459" y="97"/>
                      <a:pt x="457" y="100"/>
                      <a:pt x="455" y="103"/>
                    </a:cubicBezTo>
                    <a:cubicBezTo>
                      <a:pt x="452" y="108"/>
                      <a:pt x="448" y="115"/>
                      <a:pt x="442" y="119"/>
                    </a:cubicBezTo>
                    <a:cubicBezTo>
                      <a:pt x="438" y="122"/>
                      <a:pt x="433" y="124"/>
                      <a:pt x="428" y="125"/>
                    </a:cubicBezTo>
                    <a:cubicBezTo>
                      <a:pt x="427" y="125"/>
                      <a:pt x="427" y="125"/>
                      <a:pt x="427" y="125"/>
                    </a:cubicBezTo>
                    <a:cubicBezTo>
                      <a:pt x="427" y="125"/>
                      <a:pt x="427" y="126"/>
                      <a:pt x="427" y="127"/>
                    </a:cubicBezTo>
                    <a:cubicBezTo>
                      <a:pt x="427" y="131"/>
                      <a:pt x="427" y="135"/>
                      <a:pt x="427" y="137"/>
                    </a:cubicBezTo>
                    <a:cubicBezTo>
                      <a:pt x="427" y="141"/>
                      <a:pt x="427" y="142"/>
                      <a:pt x="430" y="147"/>
                    </a:cubicBezTo>
                    <a:cubicBezTo>
                      <a:pt x="443" y="166"/>
                      <a:pt x="442" y="189"/>
                      <a:pt x="427" y="201"/>
                    </a:cubicBezTo>
                    <a:cubicBezTo>
                      <a:pt x="423" y="204"/>
                      <a:pt x="419" y="206"/>
                      <a:pt x="414" y="208"/>
                    </a:cubicBezTo>
                    <a:cubicBezTo>
                      <a:pt x="406" y="212"/>
                      <a:pt x="398" y="213"/>
                      <a:pt x="392" y="211"/>
                    </a:cubicBezTo>
                    <a:cubicBezTo>
                      <a:pt x="388" y="210"/>
                      <a:pt x="385" y="208"/>
                      <a:pt x="383" y="205"/>
                    </a:cubicBezTo>
                    <a:cubicBezTo>
                      <a:pt x="379" y="209"/>
                      <a:pt x="373" y="214"/>
                      <a:pt x="366" y="218"/>
                    </a:cubicBezTo>
                    <a:cubicBezTo>
                      <a:pt x="365" y="218"/>
                      <a:pt x="365" y="218"/>
                      <a:pt x="365" y="218"/>
                    </a:cubicBezTo>
                    <a:cubicBezTo>
                      <a:pt x="364" y="219"/>
                      <a:pt x="362" y="219"/>
                      <a:pt x="361" y="220"/>
                    </a:cubicBezTo>
                    <a:cubicBezTo>
                      <a:pt x="360" y="220"/>
                      <a:pt x="360" y="221"/>
                      <a:pt x="359" y="221"/>
                    </a:cubicBezTo>
                    <a:cubicBezTo>
                      <a:pt x="358" y="221"/>
                      <a:pt x="357" y="222"/>
                      <a:pt x="356" y="222"/>
                    </a:cubicBezTo>
                    <a:cubicBezTo>
                      <a:pt x="355" y="223"/>
                      <a:pt x="354" y="223"/>
                      <a:pt x="353" y="223"/>
                    </a:cubicBezTo>
                    <a:cubicBezTo>
                      <a:pt x="352" y="223"/>
                      <a:pt x="351" y="224"/>
                      <a:pt x="350" y="224"/>
                    </a:cubicBezTo>
                    <a:cubicBezTo>
                      <a:pt x="349" y="224"/>
                      <a:pt x="348" y="224"/>
                      <a:pt x="346" y="225"/>
                    </a:cubicBezTo>
                    <a:cubicBezTo>
                      <a:pt x="346" y="225"/>
                      <a:pt x="345" y="225"/>
                      <a:pt x="344" y="225"/>
                    </a:cubicBezTo>
                    <a:cubicBezTo>
                      <a:pt x="343" y="225"/>
                      <a:pt x="342" y="225"/>
                      <a:pt x="341" y="225"/>
                    </a:cubicBezTo>
                    <a:cubicBezTo>
                      <a:pt x="340" y="225"/>
                      <a:pt x="340" y="225"/>
                      <a:pt x="339" y="225"/>
                    </a:cubicBezTo>
                    <a:cubicBezTo>
                      <a:pt x="324" y="223"/>
                      <a:pt x="303" y="213"/>
                      <a:pt x="299" y="204"/>
                    </a:cubicBezTo>
                    <a:cubicBezTo>
                      <a:pt x="298" y="203"/>
                      <a:pt x="298" y="203"/>
                      <a:pt x="298" y="202"/>
                    </a:cubicBezTo>
                    <a:cubicBezTo>
                      <a:pt x="297" y="199"/>
                      <a:pt x="297" y="196"/>
                      <a:pt x="297" y="194"/>
                    </a:cubicBezTo>
                    <a:cubicBezTo>
                      <a:pt x="297" y="190"/>
                      <a:pt x="297" y="190"/>
                      <a:pt x="295" y="189"/>
                    </a:cubicBezTo>
                    <a:cubicBezTo>
                      <a:pt x="282" y="182"/>
                      <a:pt x="282" y="169"/>
                      <a:pt x="282" y="163"/>
                    </a:cubicBezTo>
                    <a:cubicBezTo>
                      <a:pt x="282" y="162"/>
                      <a:pt x="282" y="160"/>
                      <a:pt x="282" y="160"/>
                    </a:cubicBezTo>
                    <a:cubicBezTo>
                      <a:pt x="282" y="159"/>
                      <a:pt x="282" y="159"/>
                      <a:pt x="282" y="159"/>
                    </a:cubicBezTo>
                    <a:cubicBezTo>
                      <a:pt x="268" y="150"/>
                      <a:pt x="265" y="143"/>
                      <a:pt x="263" y="133"/>
                    </a:cubicBezTo>
                    <a:cubicBezTo>
                      <a:pt x="263" y="131"/>
                      <a:pt x="262" y="129"/>
                      <a:pt x="261" y="127"/>
                    </a:cubicBezTo>
                    <a:cubicBezTo>
                      <a:pt x="260" y="123"/>
                      <a:pt x="255" y="114"/>
                      <a:pt x="234" y="93"/>
                    </a:cubicBezTo>
                    <a:cubicBezTo>
                      <a:pt x="232" y="92"/>
                      <a:pt x="226" y="91"/>
                      <a:pt x="221" y="90"/>
                    </a:cubicBezTo>
                    <a:cubicBezTo>
                      <a:pt x="209" y="87"/>
                      <a:pt x="194" y="83"/>
                      <a:pt x="187" y="71"/>
                    </a:cubicBezTo>
                    <a:cubicBezTo>
                      <a:pt x="186" y="69"/>
                      <a:pt x="185" y="68"/>
                      <a:pt x="184" y="67"/>
                    </a:cubicBezTo>
                    <a:cubicBezTo>
                      <a:pt x="180" y="61"/>
                      <a:pt x="176" y="53"/>
                      <a:pt x="175" y="46"/>
                    </a:cubicBezTo>
                    <a:cubicBezTo>
                      <a:pt x="169" y="51"/>
                      <a:pt x="162" y="54"/>
                      <a:pt x="156" y="57"/>
                    </a:cubicBezTo>
                    <a:cubicBezTo>
                      <a:pt x="153" y="58"/>
                      <a:pt x="153" y="58"/>
                      <a:pt x="153" y="58"/>
                    </a:cubicBezTo>
                    <a:cubicBezTo>
                      <a:pt x="147" y="60"/>
                      <a:pt x="136" y="65"/>
                      <a:pt x="126" y="59"/>
                    </a:cubicBezTo>
                    <a:cubicBezTo>
                      <a:pt x="115" y="52"/>
                      <a:pt x="113" y="38"/>
                      <a:pt x="113" y="33"/>
                    </a:cubicBezTo>
                    <a:cubicBezTo>
                      <a:pt x="111" y="19"/>
                      <a:pt x="111" y="9"/>
                      <a:pt x="111" y="0"/>
                    </a:cubicBezTo>
                    <a:cubicBezTo>
                      <a:pt x="110" y="1"/>
                      <a:pt x="108" y="1"/>
                      <a:pt x="106" y="2"/>
                    </a:cubicBezTo>
                    <a:cubicBezTo>
                      <a:pt x="105" y="2"/>
                      <a:pt x="104" y="2"/>
                      <a:pt x="103" y="2"/>
                    </a:cubicBezTo>
                    <a:cubicBezTo>
                      <a:pt x="102" y="3"/>
                      <a:pt x="101" y="3"/>
                      <a:pt x="100" y="3"/>
                    </a:cubicBezTo>
                    <a:cubicBezTo>
                      <a:pt x="100" y="3"/>
                      <a:pt x="99" y="3"/>
                      <a:pt x="99" y="3"/>
                    </a:cubicBezTo>
                    <a:cubicBezTo>
                      <a:pt x="98" y="3"/>
                      <a:pt x="97" y="4"/>
                      <a:pt x="96" y="4"/>
                    </a:cubicBezTo>
                    <a:cubicBezTo>
                      <a:pt x="96" y="4"/>
                      <a:pt x="96" y="4"/>
                      <a:pt x="96" y="4"/>
                    </a:cubicBezTo>
                    <a:cubicBezTo>
                      <a:pt x="96" y="7"/>
                      <a:pt x="97" y="10"/>
                      <a:pt x="97" y="14"/>
                    </a:cubicBezTo>
                    <a:cubicBezTo>
                      <a:pt x="98" y="22"/>
                      <a:pt x="99" y="30"/>
                      <a:pt x="98" y="37"/>
                    </a:cubicBezTo>
                    <a:cubicBezTo>
                      <a:pt x="97" y="43"/>
                      <a:pt x="96" y="54"/>
                      <a:pt x="86" y="60"/>
                    </a:cubicBezTo>
                    <a:cubicBezTo>
                      <a:pt x="84" y="61"/>
                      <a:pt x="83" y="61"/>
                      <a:pt x="81" y="62"/>
                    </a:cubicBezTo>
                    <a:cubicBezTo>
                      <a:pt x="76" y="63"/>
                      <a:pt x="70" y="62"/>
                      <a:pt x="64" y="60"/>
                    </a:cubicBezTo>
                    <a:cubicBezTo>
                      <a:pt x="63" y="59"/>
                      <a:pt x="62" y="58"/>
                      <a:pt x="60" y="57"/>
                    </a:cubicBezTo>
                    <a:cubicBezTo>
                      <a:pt x="60" y="58"/>
                      <a:pt x="60" y="58"/>
                      <a:pt x="60" y="58"/>
                    </a:cubicBezTo>
                    <a:cubicBezTo>
                      <a:pt x="61" y="59"/>
                      <a:pt x="61" y="61"/>
                      <a:pt x="61" y="62"/>
                    </a:cubicBezTo>
                    <a:cubicBezTo>
                      <a:pt x="62" y="66"/>
                      <a:pt x="63" y="69"/>
                      <a:pt x="64" y="71"/>
                    </a:cubicBezTo>
                    <a:cubicBezTo>
                      <a:pt x="67" y="69"/>
                      <a:pt x="74" y="64"/>
                      <a:pt x="82" y="67"/>
                    </a:cubicBezTo>
                    <a:cubicBezTo>
                      <a:pt x="90" y="70"/>
                      <a:pt x="92" y="78"/>
                      <a:pt x="93" y="82"/>
                    </a:cubicBezTo>
                    <a:cubicBezTo>
                      <a:pt x="94" y="83"/>
                      <a:pt x="94" y="84"/>
                      <a:pt x="94" y="85"/>
                    </a:cubicBezTo>
                    <a:cubicBezTo>
                      <a:pt x="106" y="93"/>
                      <a:pt x="105" y="106"/>
                      <a:pt x="104" y="114"/>
                    </a:cubicBezTo>
                    <a:cubicBezTo>
                      <a:pt x="103" y="118"/>
                      <a:pt x="103" y="122"/>
                      <a:pt x="103" y="125"/>
                    </a:cubicBezTo>
                    <a:cubicBezTo>
                      <a:pt x="104" y="129"/>
                      <a:pt x="104" y="129"/>
                      <a:pt x="104" y="129"/>
                    </a:cubicBezTo>
                    <a:cubicBezTo>
                      <a:pt x="107" y="141"/>
                      <a:pt x="108" y="147"/>
                      <a:pt x="106" y="160"/>
                    </a:cubicBezTo>
                    <a:cubicBezTo>
                      <a:pt x="106" y="167"/>
                      <a:pt x="104" y="174"/>
                      <a:pt x="102" y="181"/>
                    </a:cubicBezTo>
                    <a:cubicBezTo>
                      <a:pt x="100" y="188"/>
                      <a:pt x="98" y="196"/>
                      <a:pt x="98" y="200"/>
                    </a:cubicBezTo>
                    <a:cubicBezTo>
                      <a:pt x="98" y="206"/>
                      <a:pt x="97" y="211"/>
                      <a:pt x="96" y="214"/>
                    </a:cubicBezTo>
                    <a:cubicBezTo>
                      <a:pt x="96" y="214"/>
                      <a:pt x="96" y="214"/>
                      <a:pt x="96" y="214"/>
                    </a:cubicBezTo>
                    <a:cubicBezTo>
                      <a:pt x="102" y="222"/>
                      <a:pt x="100" y="229"/>
                      <a:pt x="98" y="232"/>
                    </a:cubicBezTo>
                    <a:cubicBezTo>
                      <a:pt x="94" y="242"/>
                      <a:pt x="84" y="242"/>
                      <a:pt x="76" y="243"/>
                    </a:cubicBezTo>
                    <a:cubicBezTo>
                      <a:pt x="76" y="243"/>
                      <a:pt x="75" y="243"/>
                      <a:pt x="74" y="243"/>
                    </a:cubicBezTo>
                    <a:cubicBezTo>
                      <a:pt x="70" y="253"/>
                      <a:pt x="61" y="257"/>
                      <a:pt x="48" y="257"/>
                    </a:cubicBezTo>
                    <a:cubicBezTo>
                      <a:pt x="48" y="257"/>
                      <a:pt x="48" y="258"/>
                      <a:pt x="48" y="258"/>
                    </a:cubicBezTo>
                    <a:cubicBezTo>
                      <a:pt x="47" y="263"/>
                      <a:pt x="44" y="272"/>
                      <a:pt x="37" y="277"/>
                    </a:cubicBezTo>
                    <a:cubicBezTo>
                      <a:pt x="35" y="278"/>
                      <a:pt x="32" y="279"/>
                      <a:pt x="30" y="281"/>
                    </a:cubicBezTo>
                    <a:cubicBezTo>
                      <a:pt x="25" y="283"/>
                      <a:pt x="18" y="287"/>
                      <a:pt x="18" y="290"/>
                    </a:cubicBezTo>
                    <a:cubicBezTo>
                      <a:pt x="18" y="308"/>
                      <a:pt x="7" y="314"/>
                      <a:pt x="0" y="317"/>
                    </a:cubicBezTo>
                    <a:cubicBezTo>
                      <a:pt x="0" y="317"/>
                      <a:pt x="0" y="317"/>
                      <a:pt x="0" y="317"/>
                    </a:cubicBezTo>
                    <a:cubicBezTo>
                      <a:pt x="1" y="319"/>
                      <a:pt x="2" y="321"/>
                      <a:pt x="2" y="322"/>
                    </a:cubicBezTo>
                    <a:cubicBezTo>
                      <a:pt x="3" y="322"/>
                      <a:pt x="4" y="324"/>
                      <a:pt x="5" y="325"/>
                    </a:cubicBezTo>
                    <a:cubicBezTo>
                      <a:pt x="9" y="329"/>
                      <a:pt x="14" y="334"/>
                      <a:pt x="15" y="342"/>
                    </a:cubicBezTo>
                    <a:cubicBezTo>
                      <a:pt x="28" y="333"/>
                      <a:pt x="41" y="337"/>
                      <a:pt x="51" y="339"/>
                    </a:cubicBezTo>
                    <a:cubicBezTo>
                      <a:pt x="53" y="340"/>
                      <a:pt x="54" y="340"/>
                      <a:pt x="56" y="341"/>
                    </a:cubicBezTo>
                    <a:cubicBezTo>
                      <a:pt x="65" y="342"/>
                      <a:pt x="73" y="341"/>
                      <a:pt x="79" y="338"/>
                    </a:cubicBezTo>
                    <a:cubicBezTo>
                      <a:pt x="89" y="332"/>
                      <a:pt x="98" y="335"/>
                      <a:pt x="101" y="340"/>
                    </a:cubicBezTo>
                    <a:cubicBezTo>
                      <a:pt x="109" y="351"/>
                      <a:pt x="102" y="366"/>
                      <a:pt x="95" y="374"/>
                    </a:cubicBezTo>
                    <a:cubicBezTo>
                      <a:pt x="96" y="375"/>
                      <a:pt x="98" y="377"/>
                      <a:pt x="99" y="378"/>
                    </a:cubicBezTo>
                    <a:cubicBezTo>
                      <a:pt x="105" y="385"/>
                      <a:pt x="105" y="392"/>
                      <a:pt x="105" y="397"/>
                    </a:cubicBezTo>
                    <a:cubicBezTo>
                      <a:pt x="109" y="400"/>
                      <a:pt x="111" y="403"/>
                      <a:pt x="112" y="406"/>
                    </a:cubicBezTo>
                    <a:cubicBezTo>
                      <a:pt x="114" y="410"/>
                      <a:pt x="113" y="414"/>
                      <a:pt x="112" y="417"/>
                    </a:cubicBezTo>
                    <a:cubicBezTo>
                      <a:pt x="112" y="417"/>
                      <a:pt x="113" y="417"/>
                      <a:pt x="113" y="417"/>
                    </a:cubicBezTo>
                    <a:cubicBezTo>
                      <a:pt x="123" y="414"/>
                      <a:pt x="137" y="413"/>
                      <a:pt x="150" y="424"/>
                    </a:cubicBezTo>
                    <a:cubicBezTo>
                      <a:pt x="157" y="429"/>
                      <a:pt x="160" y="435"/>
                      <a:pt x="160" y="442"/>
                    </a:cubicBezTo>
                    <a:cubicBezTo>
                      <a:pt x="160" y="452"/>
                      <a:pt x="152" y="458"/>
                      <a:pt x="146" y="463"/>
                    </a:cubicBezTo>
                    <a:cubicBezTo>
                      <a:pt x="145" y="464"/>
                      <a:pt x="145" y="464"/>
                      <a:pt x="145" y="464"/>
                    </a:cubicBezTo>
                    <a:cubicBezTo>
                      <a:pt x="144" y="465"/>
                      <a:pt x="144" y="465"/>
                      <a:pt x="144" y="466"/>
                    </a:cubicBezTo>
                    <a:cubicBezTo>
                      <a:pt x="144" y="466"/>
                      <a:pt x="144" y="467"/>
                      <a:pt x="144" y="468"/>
                    </a:cubicBezTo>
                    <a:cubicBezTo>
                      <a:pt x="144" y="471"/>
                      <a:pt x="144" y="471"/>
                      <a:pt x="144" y="471"/>
                    </a:cubicBezTo>
                    <a:cubicBezTo>
                      <a:pt x="146" y="479"/>
                      <a:pt x="142" y="487"/>
                      <a:pt x="138" y="494"/>
                    </a:cubicBezTo>
                    <a:cubicBezTo>
                      <a:pt x="143" y="494"/>
                      <a:pt x="148" y="495"/>
                      <a:pt x="152" y="497"/>
                    </a:cubicBezTo>
                    <a:cubicBezTo>
                      <a:pt x="158" y="500"/>
                      <a:pt x="166" y="501"/>
                      <a:pt x="173" y="501"/>
                    </a:cubicBezTo>
                    <a:cubicBezTo>
                      <a:pt x="181" y="501"/>
                      <a:pt x="188" y="505"/>
                      <a:pt x="191" y="511"/>
                    </a:cubicBezTo>
                    <a:cubicBezTo>
                      <a:pt x="194" y="517"/>
                      <a:pt x="194" y="523"/>
                      <a:pt x="192" y="530"/>
                    </a:cubicBezTo>
                    <a:cubicBezTo>
                      <a:pt x="198" y="532"/>
                      <a:pt x="202" y="535"/>
                      <a:pt x="204" y="539"/>
                    </a:cubicBezTo>
                    <a:cubicBezTo>
                      <a:pt x="205" y="538"/>
                      <a:pt x="206" y="538"/>
                      <a:pt x="207" y="538"/>
                    </a:cubicBezTo>
                    <a:cubicBezTo>
                      <a:pt x="216" y="536"/>
                      <a:pt x="222" y="541"/>
                      <a:pt x="227" y="545"/>
                    </a:cubicBezTo>
                    <a:cubicBezTo>
                      <a:pt x="228" y="546"/>
                      <a:pt x="229" y="546"/>
                      <a:pt x="230" y="547"/>
                    </a:cubicBezTo>
                    <a:cubicBezTo>
                      <a:pt x="233" y="546"/>
                      <a:pt x="236" y="542"/>
                      <a:pt x="239" y="540"/>
                    </a:cubicBezTo>
                    <a:cubicBezTo>
                      <a:pt x="243" y="537"/>
                      <a:pt x="247" y="534"/>
                      <a:pt x="251" y="531"/>
                    </a:cubicBezTo>
                    <a:cubicBezTo>
                      <a:pt x="265" y="522"/>
                      <a:pt x="277" y="525"/>
                      <a:pt x="283" y="530"/>
                    </a:cubicBezTo>
                    <a:cubicBezTo>
                      <a:pt x="288" y="534"/>
                      <a:pt x="291" y="541"/>
                      <a:pt x="290" y="547"/>
                    </a:cubicBezTo>
                    <a:cubicBezTo>
                      <a:pt x="290" y="550"/>
                      <a:pt x="293" y="558"/>
                      <a:pt x="297" y="566"/>
                    </a:cubicBezTo>
                    <a:cubicBezTo>
                      <a:pt x="297" y="566"/>
                      <a:pt x="298" y="566"/>
                      <a:pt x="298" y="566"/>
                    </a:cubicBezTo>
                    <a:cubicBezTo>
                      <a:pt x="303" y="563"/>
                      <a:pt x="308" y="563"/>
                      <a:pt x="312" y="563"/>
                    </a:cubicBezTo>
                    <a:cubicBezTo>
                      <a:pt x="309" y="555"/>
                      <a:pt x="310" y="549"/>
                      <a:pt x="315" y="543"/>
                    </a:cubicBezTo>
                    <a:cubicBezTo>
                      <a:pt x="313" y="539"/>
                      <a:pt x="309" y="533"/>
                      <a:pt x="307" y="530"/>
                    </a:cubicBezTo>
                    <a:cubicBezTo>
                      <a:pt x="304" y="525"/>
                      <a:pt x="301" y="521"/>
                      <a:pt x="300" y="518"/>
                    </a:cubicBezTo>
                    <a:cubicBezTo>
                      <a:pt x="294" y="503"/>
                      <a:pt x="295" y="489"/>
                      <a:pt x="303" y="478"/>
                    </a:cubicBezTo>
                    <a:cubicBezTo>
                      <a:pt x="309" y="469"/>
                      <a:pt x="317" y="465"/>
                      <a:pt x="324" y="465"/>
                    </a:cubicBezTo>
                    <a:cubicBezTo>
                      <a:pt x="329" y="466"/>
                      <a:pt x="333" y="468"/>
                      <a:pt x="337" y="471"/>
                    </a:cubicBezTo>
                    <a:cubicBezTo>
                      <a:pt x="342" y="470"/>
                      <a:pt x="347" y="471"/>
                      <a:pt x="352" y="473"/>
                    </a:cubicBezTo>
                    <a:cubicBezTo>
                      <a:pt x="353" y="473"/>
                      <a:pt x="354" y="473"/>
                      <a:pt x="355" y="474"/>
                    </a:cubicBezTo>
                    <a:cubicBezTo>
                      <a:pt x="357" y="471"/>
                      <a:pt x="359" y="467"/>
                      <a:pt x="363" y="462"/>
                    </a:cubicBezTo>
                    <a:cubicBezTo>
                      <a:pt x="381" y="443"/>
                      <a:pt x="393" y="446"/>
                      <a:pt x="405" y="451"/>
                    </a:cubicBezTo>
                    <a:cubicBezTo>
                      <a:pt x="411" y="454"/>
                      <a:pt x="417" y="458"/>
                      <a:pt x="422" y="462"/>
                    </a:cubicBezTo>
                    <a:cubicBezTo>
                      <a:pt x="425" y="464"/>
                      <a:pt x="427" y="467"/>
                      <a:pt x="430" y="468"/>
                    </a:cubicBezTo>
                    <a:cubicBezTo>
                      <a:pt x="432" y="467"/>
                      <a:pt x="434" y="463"/>
                      <a:pt x="437" y="457"/>
                    </a:cubicBezTo>
                    <a:cubicBezTo>
                      <a:pt x="442" y="447"/>
                      <a:pt x="449" y="444"/>
                      <a:pt x="454" y="443"/>
                    </a:cubicBezTo>
                    <a:cubicBezTo>
                      <a:pt x="460" y="443"/>
                      <a:pt x="464" y="445"/>
                      <a:pt x="468" y="448"/>
                    </a:cubicBezTo>
                    <a:cubicBezTo>
                      <a:pt x="470" y="445"/>
                      <a:pt x="473" y="443"/>
                      <a:pt x="477" y="442"/>
                    </a:cubicBezTo>
                    <a:cubicBezTo>
                      <a:pt x="486" y="440"/>
                      <a:pt x="494" y="446"/>
                      <a:pt x="501" y="453"/>
                    </a:cubicBezTo>
                    <a:cubicBezTo>
                      <a:pt x="501" y="451"/>
                      <a:pt x="502" y="450"/>
                      <a:pt x="504" y="448"/>
                    </a:cubicBezTo>
                    <a:cubicBezTo>
                      <a:pt x="507" y="444"/>
                      <a:pt x="518" y="433"/>
                      <a:pt x="540" y="448"/>
                    </a:cubicBezTo>
                    <a:cubicBezTo>
                      <a:pt x="540" y="447"/>
                      <a:pt x="541" y="447"/>
                      <a:pt x="542" y="446"/>
                    </a:cubicBezTo>
                    <a:cubicBezTo>
                      <a:pt x="547" y="440"/>
                      <a:pt x="554" y="438"/>
                      <a:pt x="559" y="436"/>
                    </a:cubicBezTo>
                    <a:cubicBezTo>
                      <a:pt x="560" y="436"/>
                      <a:pt x="561" y="436"/>
                      <a:pt x="563" y="435"/>
                    </a:cubicBezTo>
                    <a:cubicBezTo>
                      <a:pt x="562" y="434"/>
                      <a:pt x="562" y="432"/>
                      <a:pt x="562" y="431"/>
                    </a:cubicBezTo>
                    <a:cubicBezTo>
                      <a:pt x="562" y="408"/>
                      <a:pt x="584" y="408"/>
                      <a:pt x="594" y="408"/>
                    </a:cubicBezTo>
                    <a:cubicBezTo>
                      <a:pt x="595" y="408"/>
                      <a:pt x="596" y="408"/>
                      <a:pt x="596" y="408"/>
                    </a:cubicBezTo>
                    <a:cubicBezTo>
                      <a:pt x="597" y="407"/>
                      <a:pt x="598" y="406"/>
                      <a:pt x="598" y="406"/>
                    </a:cubicBezTo>
                    <a:cubicBezTo>
                      <a:pt x="600" y="404"/>
                      <a:pt x="601" y="403"/>
                      <a:pt x="603" y="401"/>
                    </a:cubicBezTo>
                    <a:cubicBezTo>
                      <a:pt x="609" y="395"/>
                      <a:pt x="615" y="394"/>
                      <a:pt x="619" y="394"/>
                    </a:cubicBezTo>
                    <a:cubicBezTo>
                      <a:pt x="625" y="395"/>
                      <a:pt x="629" y="398"/>
                      <a:pt x="632" y="402"/>
                    </a:cubicBezTo>
                    <a:cubicBezTo>
                      <a:pt x="634" y="400"/>
                      <a:pt x="636" y="397"/>
                      <a:pt x="637" y="396"/>
                    </a:cubicBezTo>
                    <a:cubicBezTo>
                      <a:pt x="637" y="396"/>
                      <a:pt x="637" y="396"/>
                      <a:pt x="637" y="396"/>
                    </a:cubicBezTo>
                    <a:cubicBezTo>
                      <a:pt x="644" y="382"/>
                      <a:pt x="659" y="384"/>
                      <a:pt x="666" y="386"/>
                    </a:cubicBezTo>
                    <a:cubicBezTo>
                      <a:pt x="667" y="386"/>
                      <a:pt x="668" y="386"/>
                      <a:pt x="670" y="386"/>
                    </a:cubicBezTo>
                    <a:cubicBezTo>
                      <a:pt x="670" y="385"/>
                      <a:pt x="669" y="383"/>
                      <a:pt x="669" y="38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6">
                <a:extLst>
                  <a:ext uri="{FF2B5EF4-FFF2-40B4-BE49-F238E27FC236}">
                    <a16:creationId xmlns:a16="http://schemas.microsoft.com/office/drawing/2014/main" id="{B1DEAE48-99AF-4A0B-812E-890120A46407}"/>
                  </a:ext>
                </a:extLst>
              </p:cNvPr>
              <p:cNvSpPr>
                <a:spLocks/>
              </p:cNvSpPr>
              <p:nvPr/>
            </p:nvSpPr>
            <p:spPr bwMode="auto">
              <a:xfrm>
                <a:off x="6401817" y="5129467"/>
                <a:ext cx="757503" cy="492040"/>
              </a:xfrm>
              <a:custGeom>
                <a:avLst/>
                <a:gdLst>
                  <a:gd name="T0" fmla="*/ 539 w 547"/>
                  <a:gd name="T1" fmla="*/ 116 h 356"/>
                  <a:gd name="T2" fmla="*/ 512 w 547"/>
                  <a:gd name="T3" fmla="*/ 125 h 356"/>
                  <a:gd name="T4" fmla="*/ 496 w 547"/>
                  <a:gd name="T5" fmla="*/ 93 h 356"/>
                  <a:gd name="T6" fmla="*/ 473 w 547"/>
                  <a:gd name="T7" fmla="*/ 94 h 356"/>
                  <a:gd name="T8" fmla="*/ 484 w 547"/>
                  <a:gd name="T9" fmla="*/ 34 h 356"/>
                  <a:gd name="T10" fmla="*/ 468 w 547"/>
                  <a:gd name="T11" fmla="*/ 0 h 356"/>
                  <a:gd name="T12" fmla="*/ 441 w 547"/>
                  <a:gd name="T13" fmla="*/ 7 h 356"/>
                  <a:gd name="T14" fmla="*/ 424 w 547"/>
                  <a:gd name="T15" fmla="*/ 25 h 356"/>
                  <a:gd name="T16" fmla="*/ 388 w 547"/>
                  <a:gd name="T17" fmla="*/ 26 h 356"/>
                  <a:gd name="T18" fmla="*/ 354 w 547"/>
                  <a:gd name="T19" fmla="*/ 36 h 356"/>
                  <a:gd name="T20" fmla="*/ 326 w 547"/>
                  <a:gd name="T21" fmla="*/ 56 h 356"/>
                  <a:gd name="T22" fmla="*/ 304 w 547"/>
                  <a:gd name="T23" fmla="*/ 74 h 356"/>
                  <a:gd name="T24" fmla="*/ 266 w 547"/>
                  <a:gd name="T25" fmla="*/ 84 h 356"/>
                  <a:gd name="T26" fmla="*/ 254 w 547"/>
                  <a:gd name="T27" fmla="*/ 79 h 356"/>
                  <a:gd name="T28" fmla="*/ 235 w 547"/>
                  <a:gd name="T29" fmla="*/ 104 h 356"/>
                  <a:gd name="T30" fmla="*/ 202 w 547"/>
                  <a:gd name="T31" fmla="*/ 100 h 356"/>
                  <a:gd name="T32" fmla="*/ 180 w 547"/>
                  <a:gd name="T33" fmla="*/ 99 h 356"/>
                  <a:gd name="T34" fmla="*/ 142 w 547"/>
                  <a:gd name="T35" fmla="*/ 106 h 356"/>
                  <a:gd name="T36" fmla="*/ 101 w 547"/>
                  <a:gd name="T37" fmla="*/ 124 h 356"/>
                  <a:gd name="T38" fmla="*/ 61 w 547"/>
                  <a:gd name="T39" fmla="*/ 147 h 356"/>
                  <a:gd name="T40" fmla="*/ 25 w 547"/>
                  <a:gd name="T41" fmla="*/ 135 h 356"/>
                  <a:gd name="T42" fmla="*/ 13 w 547"/>
                  <a:gd name="T43" fmla="*/ 128 h 356"/>
                  <a:gd name="T44" fmla="*/ 5 w 547"/>
                  <a:gd name="T45" fmla="*/ 136 h 356"/>
                  <a:gd name="T46" fmla="*/ 0 w 547"/>
                  <a:gd name="T47" fmla="*/ 142 h 356"/>
                  <a:gd name="T48" fmla="*/ 21 w 547"/>
                  <a:gd name="T49" fmla="*/ 167 h 356"/>
                  <a:gd name="T50" fmla="*/ 42 w 547"/>
                  <a:gd name="T51" fmla="*/ 162 h 356"/>
                  <a:gd name="T52" fmla="*/ 59 w 547"/>
                  <a:gd name="T53" fmla="*/ 172 h 356"/>
                  <a:gd name="T54" fmla="*/ 104 w 547"/>
                  <a:gd name="T55" fmla="*/ 195 h 356"/>
                  <a:gd name="T56" fmla="*/ 90 w 547"/>
                  <a:gd name="T57" fmla="*/ 238 h 356"/>
                  <a:gd name="T58" fmla="*/ 64 w 547"/>
                  <a:gd name="T59" fmla="*/ 244 h 356"/>
                  <a:gd name="T60" fmla="*/ 109 w 547"/>
                  <a:gd name="T61" fmla="*/ 254 h 356"/>
                  <a:gd name="T62" fmla="*/ 149 w 547"/>
                  <a:gd name="T63" fmla="*/ 257 h 356"/>
                  <a:gd name="T64" fmla="*/ 154 w 547"/>
                  <a:gd name="T65" fmla="*/ 313 h 356"/>
                  <a:gd name="T66" fmla="*/ 186 w 547"/>
                  <a:gd name="T67" fmla="*/ 338 h 356"/>
                  <a:gd name="T68" fmla="*/ 223 w 547"/>
                  <a:gd name="T69" fmla="*/ 348 h 356"/>
                  <a:gd name="T70" fmla="*/ 279 w 547"/>
                  <a:gd name="T71" fmla="*/ 346 h 356"/>
                  <a:gd name="T72" fmla="*/ 294 w 547"/>
                  <a:gd name="T73" fmla="*/ 327 h 356"/>
                  <a:gd name="T74" fmla="*/ 329 w 547"/>
                  <a:gd name="T75" fmla="*/ 343 h 356"/>
                  <a:gd name="T76" fmla="*/ 371 w 547"/>
                  <a:gd name="T77" fmla="*/ 354 h 356"/>
                  <a:gd name="T78" fmla="*/ 395 w 547"/>
                  <a:gd name="T79" fmla="*/ 338 h 356"/>
                  <a:gd name="T80" fmla="*/ 401 w 547"/>
                  <a:gd name="T81" fmla="*/ 323 h 356"/>
                  <a:gd name="T82" fmla="*/ 432 w 547"/>
                  <a:gd name="T83" fmla="*/ 317 h 356"/>
                  <a:gd name="T84" fmla="*/ 449 w 547"/>
                  <a:gd name="T85" fmla="*/ 289 h 356"/>
                  <a:gd name="T86" fmla="*/ 460 w 547"/>
                  <a:gd name="T87" fmla="*/ 293 h 356"/>
                  <a:gd name="T88" fmla="*/ 473 w 547"/>
                  <a:gd name="T89" fmla="*/ 259 h 356"/>
                  <a:gd name="T90" fmla="*/ 510 w 547"/>
                  <a:gd name="T91" fmla="*/ 235 h 356"/>
                  <a:gd name="T92" fmla="*/ 540 w 547"/>
                  <a:gd name="T93" fmla="*/ 161 h 356"/>
                  <a:gd name="T94" fmla="*/ 547 w 547"/>
                  <a:gd name="T95"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7" h="356">
                    <a:moveTo>
                      <a:pt x="547" y="129"/>
                    </a:moveTo>
                    <a:cubicBezTo>
                      <a:pt x="544" y="127"/>
                      <a:pt x="540" y="122"/>
                      <a:pt x="540" y="115"/>
                    </a:cubicBezTo>
                    <a:cubicBezTo>
                      <a:pt x="539" y="115"/>
                      <a:pt x="539" y="115"/>
                      <a:pt x="539" y="116"/>
                    </a:cubicBezTo>
                    <a:cubicBezTo>
                      <a:pt x="537" y="117"/>
                      <a:pt x="535" y="119"/>
                      <a:pt x="532" y="122"/>
                    </a:cubicBezTo>
                    <a:cubicBezTo>
                      <a:pt x="523" y="128"/>
                      <a:pt x="516" y="126"/>
                      <a:pt x="512" y="125"/>
                    </a:cubicBezTo>
                    <a:cubicBezTo>
                      <a:pt x="512" y="125"/>
                      <a:pt x="512" y="125"/>
                      <a:pt x="512" y="125"/>
                    </a:cubicBezTo>
                    <a:cubicBezTo>
                      <a:pt x="501" y="120"/>
                      <a:pt x="499" y="107"/>
                      <a:pt x="497" y="97"/>
                    </a:cubicBezTo>
                    <a:cubicBezTo>
                      <a:pt x="497" y="96"/>
                      <a:pt x="497" y="94"/>
                      <a:pt x="497" y="93"/>
                    </a:cubicBezTo>
                    <a:cubicBezTo>
                      <a:pt x="497" y="93"/>
                      <a:pt x="497" y="93"/>
                      <a:pt x="496" y="93"/>
                    </a:cubicBezTo>
                    <a:cubicBezTo>
                      <a:pt x="496" y="93"/>
                      <a:pt x="495" y="93"/>
                      <a:pt x="494" y="94"/>
                    </a:cubicBezTo>
                    <a:cubicBezTo>
                      <a:pt x="491" y="94"/>
                      <a:pt x="486" y="94"/>
                      <a:pt x="482" y="94"/>
                    </a:cubicBezTo>
                    <a:cubicBezTo>
                      <a:pt x="478" y="94"/>
                      <a:pt x="476" y="94"/>
                      <a:pt x="473" y="94"/>
                    </a:cubicBezTo>
                    <a:cubicBezTo>
                      <a:pt x="465" y="92"/>
                      <a:pt x="460" y="88"/>
                      <a:pt x="458" y="82"/>
                    </a:cubicBezTo>
                    <a:cubicBezTo>
                      <a:pt x="454" y="69"/>
                      <a:pt x="466" y="59"/>
                      <a:pt x="478" y="50"/>
                    </a:cubicBezTo>
                    <a:cubicBezTo>
                      <a:pt x="485" y="45"/>
                      <a:pt x="485" y="41"/>
                      <a:pt x="484" y="34"/>
                    </a:cubicBezTo>
                    <a:cubicBezTo>
                      <a:pt x="484" y="33"/>
                      <a:pt x="484" y="31"/>
                      <a:pt x="484" y="30"/>
                    </a:cubicBezTo>
                    <a:cubicBezTo>
                      <a:pt x="474" y="30"/>
                      <a:pt x="469" y="24"/>
                      <a:pt x="468" y="21"/>
                    </a:cubicBezTo>
                    <a:cubicBezTo>
                      <a:pt x="464" y="15"/>
                      <a:pt x="465" y="7"/>
                      <a:pt x="468" y="0"/>
                    </a:cubicBezTo>
                    <a:cubicBezTo>
                      <a:pt x="467" y="1"/>
                      <a:pt x="467" y="2"/>
                      <a:pt x="466" y="2"/>
                    </a:cubicBezTo>
                    <a:cubicBezTo>
                      <a:pt x="457" y="9"/>
                      <a:pt x="449" y="8"/>
                      <a:pt x="441" y="6"/>
                    </a:cubicBezTo>
                    <a:cubicBezTo>
                      <a:pt x="441" y="7"/>
                      <a:pt x="441" y="7"/>
                      <a:pt x="441" y="7"/>
                    </a:cubicBezTo>
                    <a:cubicBezTo>
                      <a:pt x="441" y="8"/>
                      <a:pt x="440" y="9"/>
                      <a:pt x="439" y="10"/>
                    </a:cubicBezTo>
                    <a:cubicBezTo>
                      <a:pt x="438" y="14"/>
                      <a:pt x="435" y="16"/>
                      <a:pt x="432" y="18"/>
                    </a:cubicBezTo>
                    <a:cubicBezTo>
                      <a:pt x="430" y="20"/>
                      <a:pt x="428" y="21"/>
                      <a:pt x="424" y="25"/>
                    </a:cubicBezTo>
                    <a:cubicBezTo>
                      <a:pt x="422" y="27"/>
                      <a:pt x="419" y="29"/>
                      <a:pt x="416" y="29"/>
                    </a:cubicBezTo>
                    <a:cubicBezTo>
                      <a:pt x="402" y="31"/>
                      <a:pt x="395" y="33"/>
                      <a:pt x="389" y="27"/>
                    </a:cubicBezTo>
                    <a:cubicBezTo>
                      <a:pt x="389" y="27"/>
                      <a:pt x="388" y="26"/>
                      <a:pt x="388" y="26"/>
                    </a:cubicBezTo>
                    <a:cubicBezTo>
                      <a:pt x="385" y="33"/>
                      <a:pt x="378" y="38"/>
                      <a:pt x="371" y="40"/>
                    </a:cubicBezTo>
                    <a:cubicBezTo>
                      <a:pt x="365" y="41"/>
                      <a:pt x="359" y="39"/>
                      <a:pt x="354" y="36"/>
                    </a:cubicBezTo>
                    <a:cubicBezTo>
                      <a:pt x="354" y="36"/>
                      <a:pt x="354" y="36"/>
                      <a:pt x="354" y="36"/>
                    </a:cubicBezTo>
                    <a:cubicBezTo>
                      <a:pt x="353" y="37"/>
                      <a:pt x="353" y="38"/>
                      <a:pt x="352" y="39"/>
                    </a:cubicBezTo>
                    <a:cubicBezTo>
                      <a:pt x="347" y="47"/>
                      <a:pt x="341" y="54"/>
                      <a:pt x="332" y="56"/>
                    </a:cubicBezTo>
                    <a:cubicBezTo>
                      <a:pt x="330" y="56"/>
                      <a:pt x="328" y="56"/>
                      <a:pt x="326" y="56"/>
                    </a:cubicBezTo>
                    <a:cubicBezTo>
                      <a:pt x="325" y="56"/>
                      <a:pt x="324" y="56"/>
                      <a:pt x="324" y="55"/>
                    </a:cubicBezTo>
                    <a:cubicBezTo>
                      <a:pt x="324" y="59"/>
                      <a:pt x="324" y="62"/>
                      <a:pt x="322" y="66"/>
                    </a:cubicBezTo>
                    <a:cubicBezTo>
                      <a:pt x="317" y="74"/>
                      <a:pt x="307" y="74"/>
                      <a:pt x="304" y="74"/>
                    </a:cubicBezTo>
                    <a:cubicBezTo>
                      <a:pt x="300" y="74"/>
                      <a:pt x="296" y="74"/>
                      <a:pt x="293" y="74"/>
                    </a:cubicBezTo>
                    <a:cubicBezTo>
                      <a:pt x="291" y="77"/>
                      <a:pt x="288" y="82"/>
                      <a:pt x="282" y="84"/>
                    </a:cubicBezTo>
                    <a:cubicBezTo>
                      <a:pt x="276" y="86"/>
                      <a:pt x="271" y="85"/>
                      <a:pt x="266" y="84"/>
                    </a:cubicBezTo>
                    <a:cubicBezTo>
                      <a:pt x="263" y="83"/>
                      <a:pt x="261" y="81"/>
                      <a:pt x="259" y="80"/>
                    </a:cubicBezTo>
                    <a:cubicBezTo>
                      <a:pt x="258" y="80"/>
                      <a:pt x="257" y="79"/>
                      <a:pt x="256" y="79"/>
                    </a:cubicBezTo>
                    <a:cubicBezTo>
                      <a:pt x="256" y="79"/>
                      <a:pt x="255" y="79"/>
                      <a:pt x="254" y="79"/>
                    </a:cubicBezTo>
                    <a:cubicBezTo>
                      <a:pt x="254" y="79"/>
                      <a:pt x="254" y="80"/>
                      <a:pt x="254" y="81"/>
                    </a:cubicBezTo>
                    <a:cubicBezTo>
                      <a:pt x="254" y="86"/>
                      <a:pt x="253" y="99"/>
                      <a:pt x="237" y="103"/>
                    </a:cubicBezTo>
                    <a:cubicBezTo>
                      <a:pt x="236" y="103"/>
                      <a:pt x="236" y="104"/>
                      <a:pt x="235" y="104"/>
                    </a:cubicBezTo>
                    <a:cubicBezTo>
                      <a:pt x="227" y="112"/>
                      <a:pt x="219" y="112"/>
                      <a:pt x="214" y="110"/>
                    </a:cubicBezTo>
                    <a:cubicBezTo>
                      <a:pt x="210" y="108"/>
                      <a:pt x="208" y="106"/>
                      <a:pt x="206" y="104"/>
                    </a:cubicBezTo>
                    <a:cubicBezTo>
                      <a:pt x="204" y="103"/>
                      <a:pt x="203" y="102"/>
                      <a:pt x="202" y="100"/>
                    </a:cubicBezTo>
                    <a:cubicBezTo>
                      <a:pt x="202" y="100"/>
                      <a:pt x="201" y="100"/>
                      <a:pt x="201" y="100"/>
                    </a:cubicBezTo>
                    <a:cubicBezTo>
                      <a:pt x="196" y="102"/>
                      <a:pt x="191" y="102"/>
                      <a:pt x="185" y="101"/>
                    </a:cubicBezTo>
                    <a:cubicBezTo>
                      <a:pt x="183" y="100"/>
                      <a:pt x="182" y="100"/>
                      <a:pt x="180" y="99"/>
                    </a:cubicBezTo>
                    <a:cubicBezTo>
                      <a:pt x="175" y="97"/>
                      <a:pt x="171" y="93"/>
                      <a:pt x="168" y="88"/>
                    </a:cubicBezTo>
                    <a:cubicBezTo>
                      <a:pt x="168" y="89"/>
                      <a:pt x="167" y="90"/>
                      <a:pt x="167" y="90"/>
                    </a:cubicBezTo>
                    <a:cubicBezTo>
                      <a:pt x="164" y="96"/>
                      <a:pt x="158" y="105"/>
                      <a:pt x="142" y="106"/>
                    </a:cubicBezTo>
                    <a:cubicBezTo>
                      <a:pt x="131" y="107"/>
                      <a:pt x="129" y="110"/>
                      <a:pt x="124" y="115"/>
                    </a:cubicBezTo>
                    <a:cubicBezTo>
                      <a:pt x="118" y="120"/>
                      <a:pt x="110" y="122"/>
                      <a:pt x="104" y="123"/>
                    </a:cubicBezTo>
                    <a:cubicBezTo>
                      <a:pt x="103" y="123"/>
                      <a:pt x="102" y="124"/>
                      <a:pt x="101" y="124"/>
                    </a:cubicBezTo>
                    <a:cubicBezTo>
                      <a:pt x="99" y="133"/>
                      <a:pt x="95" y="144"/>
                      <a:pt x="86" y="149"/>
                    </a:cubicBezTo>
                    <a:cubicBezTo>
                      <a:pt x="79" y="153"/>
                      <a:pt x="70" y="153"/>
                      <a:pt x="62" y="148"/>
                    </a:cubicBezTo>
                    <a:cubicBezTo>
                      <a:pt x="62" y="148"/>
                      <a:pt x="62" y="147"/>
                      <a:pt x="61" y="147"/>
                    </a:cubicBezTo>
                    <a:cubicBezTo>
                      <a:pt x="60" y="146"/>
                      <a:pt x="59" y="146"/>
                      <a:pt x="58" y="145"/>
                    </a:cubicBezTo>
                    <a:cubicBezTo>
                      <a:pt x="48" y="140"/>
                      <a:pt x="44" y="139"/>
                      <a:pt x="42" y="139"/>
                    </a:cubicBezTo>
                    <a:cubicBezTo>
                      <a:pt x="36" y="140"/>
                      <a:pt x="30" y="138"/>
                      <a:pt x="25" y="135"/>
                    </a:cubicBezTo>
                    <a:cubicBezTo>
                      <a:pt x="23" y="134"/>
                      <a:pt x="22" y="133"/>
                      <a:pt x="20" y="132"/>
                    </a:cubicBezTo>
                    <a:cubicBezTo>
                      <a:pt x="19" y="131"/>
                      <a:pt x="18" y="131"/>
                      <a:pt x="17" y="130"/>
                    </a:cubicBezTo>
                    <a:cubicBezTo>
                      <a:pt x="15" y="129"/>
                      <a:pt x="14" y="128"/>
                      <a:pt x="13" y="128"/>
                    </a:cubicBezTo>
                    <a:cubicBezTo>
                      <a:pt x="11" y="129"/>
                      <a:pt x="11" y="129"/>
                      <a:pt x="11" y="129"/>
                    </a:cubicBezTo>
                    <a:cubicBezTo>
                      <a:pt x="10" y="129"/>
                      <a:pt x="9" y="131"/>
                      <a:pt x="8" y="132"/>
                    </a:cubicBezTo>
                    <a:cubicBezTo>
                      <a:pt x="7" y="133"/>
                      <a:pt x="6" y="134"/>
                      <a:pt x="5" y="136"/>
                    </a:cubicBezTo>
                    <a:cubicBezTo>
                      <a:pt x="5" y="137"/>
                      <a:pt x="4" y="137"/>
                      <a:pt x="3" y="138"/>
                    </a:cubicBezTo>
                    <a:cubicBezTo>
                      <a:pt x="2" y="139"/>
                      <a:pt x="1" y="141"/>
                      <a:pt x="0" y="142"/>
                    </a:cubicBezTo>
                    <a:cubicBezTo>
                      <a:pt x="0" y="142"/>
                      <a:pt x="0" y="142"/>
                      <a:pt x="0" y="142"/>
                    </a:cubicBezTo>
                    <a:cubicBezTo>
                      <a:pt x="7" y="144"/>
                      <a:pt x="14" y="148"/>
                      <a:pt x="16" y="157"/>
                    </a:cubicBezTo>
                    <a:cubicBezTo>
                      <a:pt x="18" y="163"/>
                      <a:pt x="19" y="164"/>
                      <a:pt x="20" y="166"/>
                    </a:cubicBezTo>
                    <a:cubicBezTo>
                      <a:pt x="20" y="166"/>
                      <a:pt x="21" y="167"/>
                      <a:pt x="21" y="167"/>
                    </a:cubicBezTo>
                    <a:cubicBezTo>
                      <a:pt x="22" y="168"/>
                      <a:pt x="24" y="170"/>
                      <a:pt x="26" y="171"/>
                    </a:cubicBezTo>
                    <a:cubicBezTo>
                      <a:pt x="26" y="170"/>
                      <a:pt x="26" y="170"/>
                      <a:pt x="27" y="170"/>
                    </a:cubicBezTo>
                    <a:cubicBezTo>
                      <a:pt x="30" y="166"/>
                      <a:pt x="35" y="162"/>
                      <a:pt x="42" y="162"/>
                    </a:cubicBezTo>
                    <a:cubicBezTo>
                      <a:pt x="50" y="162"/>
                      <a:pt x="55" y="167"/>
                      <a:pt x="56" y="169"/>
                    </a:cubicBezTo>
                    <a:cubicBezTo>
                      <a:pt x="57" y="170"/>
                      <a:pt x="58" y="171"/>
                      <a:pt x="59" y="171"/>
                    </a:cubicBezTo>
                    <a:cubicBezTo>
                      <a:pt x="59" y="172"/>
                      <a:pt x="59" y="172"/>
                      <a:pt x="59" y="172"/>
                    </a:cubicBezTo>
                    <a:cubicBezTo>
                      <a:pt x="60" y="172"/>
                      <a:pt x="61" y="171"/>
                      <a:pt x="62" y="171"/>
                    </a:cubicBezTo>
                    <a:cubicBezTo>
                      <a:pt x="74" y="163"/>
                      <a:pt x="84" y="165"/>
                      <a:pt x="92" y="175"/>
                    </a:cubicBezTo>
                    <a:cubicBezTo>
                      <a:pt x="97" y="181"/>
                      <a:pt x="102" y="187"/>
                      <a:pt x="104" y="195"/>
                    </a:cubicBezTo>
                    <a:cubicBezTo>
                      <a:pt x="105" y="198"/>
                      <a:pt x="106" y="201"/>
                      <a:pt x="106" y="205"/>
                    </a:cubicBezTo>
                    <a:cubicBezTo>
                      <a:pt x="106" y="207"/>
                      <a:pt x="106" y="207"/>
                      <a:pt x="106" y="207"/>
                    </a:cubicBezTo>
                    <a:cubicBezTo>
                      <a:pt x="106" y="216"/>
                      <a:pt x="107" y="231"/>
                      <a:pt x="90" y="238"/>
                    </a:cubicBezTo>
                    <a:cubicBezTo>
                      <a:pt x="83" y="241"/>
                      <a:pt x="76" y="240"/>
                      <a:pt x="71" y="239"/>
                    </a:cubicBezTo>
                    <a:cubicBezTo>
                      <a:pt x="70" y="239"/>
                      <a:pt x="69" y="239"/>
                      <a:pt x="68" y="239"/>
                    </a:cubicBezTo>
                    <a:cubicBezTo>
                      <a:pt x="67" y="241"/>
                      <a:pt x="66" y="242"/>
                      <a:pt x="64" y="244"/>
                    </a:cubicBezTo>
                    <a:cubicBezTo>
                      <a:pt x="67" y="246"/>
                      <a:pt x="70" y="248"/>
                      <a:pt x="73" y="252"/>
                    </a:cubicBezTo>
                    <a:cubicBezTo>
                      <a:pt x="74" y="251"/>
                      <a:pt x="75" y="250"/>
                      <a:pt x="76" y="249"/>
                    </a:cubicBezTo>
                    <a:cubicBezTo>
                      <a:pt x="90" y="237"/>
                      <a:pt x="104" y="250"/>
                      <a:pt x="109" y="254"/>
                    </a:cubicBezTo>
                    <a:cubicBezTo>
                      <a:pt x="110" y="255"/>
                      <a:pt x="111" y="256"/>
                      <a:pt x="112" y="257"/>
                    </a:cubicBezTo>
                    <a:cubicBezTo>
                      <a:pt x="123" y="247"/>
                      <a:pt x="139" y="253"/>
                      <a:pt x="148" y="257"/>
                    </a:cubicBezTo>
                    <a:cubicBezTo>
                      <a:pt x="149" y="257"/>
                      <a:pt x="149" y="257"/>
                      <a:pt x="149" y="257"/>
                    </a:cubicBezTo>
                    <a:cubicBezTo>
                      <a:pt x="156" y="260"/>
                      <a:pt x="160" y="265"/>
                      <a:pt x="161" y="272"/>
                    </a:cubicBezTo>
                    <a:cubicBezTo>
                      <a:pt x="163" y="285"/>
                      <a:pt x="152" y="296"/>
                      <a:pt x="147" y="301"/>
                    </a:cubicBezTo>
                    <a:cubicBezTo>
                      <a:pt x="150" y="305"/>
                      <a:pt x="152" y="310"/>
                      <a:pt x="154" y="313"/>
                    </a:cubicBezTo>
                    <a:cubicBezTo>
                      <a:pt x="155" y="315"/>
                      <a:pt x="155" y="317"/>
                      <a:pt x="156" y="318"/>
                    </a:cubicBezTo>
                    <a:cubicBezTo>
                      <a:pt x="157" y="320"/>
                      <a:pt x="158" y="321"/>
                      <a:pt x="159" y="323"/>
                    </a:cubicBezTo>
                    <a:cubicBezTo>
                      <a:pt x="166" y="323"/>
                      <a:pt x="176" y="327"/>
                      <a:pt x="186" y="338"/>
                    </a:cubicBezTo>
                    <a:cubicBezTo>
                      <a:pt x="188" y="340"/>
                      <a:pt x="197" y="343"/>
                      <a:pt x="202" y="344"/>
                    </a:cubicBezTo>
                    <a:cubicBezTo>
                      <a:pt x="208" y="346"/>
                      <a:pt x="214" y="348"/>
                      <a:pt x="218" y="350"/>
                    </a:cubicBezTo>
                    <a:cubicBezTo>
                      <a:pt x="220" y="350"/>
                      <a:pt x="222" y="349"/>
                      <a:pt x="223" y="348"/>
                    </a:cubicBezTo>
                    <a:cubicBezTo>
                      <a:pt x="228" y="345"/>
                      <a:pt x="236" y="341"/>
                      <a:pt x="244" y="343"/>
                    </a:cubicBezTo>
                    <a:cubicBezTo>
                      <a:pt x="247" y="344"/>
                      <a:pt x="251" y="346"/>
                      <a:pt x="255" y="349"/>
                    </a:cubicBezTo>
                    <a:cubicBezTo>
                      <a:pt x="262" y="346"/>
                      <a:pt x="270" y="346"/>
                      <a:pt x="279" y="346"/>
                    </a:cubicBezTo>
                    <a:cubicBezTo>
                      <a:pt x="282" y="346"/>
                      <a:pt x="282" y="346"/>
                      <a:pt x="282" y="346"/>
                    </a:cubicBezTo>
                    <a:cubicBezTo>
                      <a:pt x="284" y="346"/>
                      <a:pt x="285" y="346"/>
                      <a:pt x="286" y="346"/>
                    </a:cubicBezTo>
                    <a:cubicBezTo>
                      <a:pt x="285" y="337"/>
                      <a:pt x="288" y="330"/>
                      <a:pt x="294" y="327"/>
                    </a:cubicBezTo>
                    <a:cubicBezTo>
                      <a:pt x="303" y="322"/>
                      <a:pt x="313" y="326"/>
                      <a:pt x="323" y="338"/>
                    </a:cubicBezTo>
                    <a:cubicBezTo>
                      <a:pt x="324" y="340"/>
                      <a:pt x="325" y="341"/>
                      <a:pt x="326" y="343"/>
                    </a:cubicBezTo>
                    <a:cubicBezTo>
                      <a:pt x="327" y="343"/>
                      <a:pt x="328" y="343"/>
                      <a:pt x="329" y="343"/>
                    </a:cubicBezTo>
                    <a:cubicBezTo>
                      <a:pt x="341" y="343"/>
                      <a:pt x="348" y="347"/>
                      <a:pt x="353" y="355"/>
                    </a:cubicBezTo>
                    <a:cubicBezTo>
                      <a:pt x="353" y="355"/>
                      <a:pt x="354" y="355"/>
                      <a:pt x="355" y="355"/>
                    </a:cubicBezTo>
                    <a:cubicBezTo>
                      <a:pt x="364" y="356"/>
                      <a:pt x="369" y="355"/>
                      <a:pt x="371" y="354"/>
                    </a:cubicBezTo>
                    <a:cubicBezTo>
                      <a:pt x="374" y="346"/>
                      <a:pt x="380" y="338"/>
                      <a:pt x="390" y="337"/>
                    </a:cubicBezTo>
                    <a:cubicBezTo>
                      <a:pt x="391" y="337"/>
                      <a:pt x="392" y="337"/>
                      <a:pt x="394" y="338"/>
                    </a:cubicBezTo>
                    <a:cubicBezTo>
                      <a:pt x="394" y="338"/>
                      <a:pt x="394" y="338"/>
                      <a:pt x="395" y="338"/>
                    </a:cubicBezTo>
                    <a:cubicBezTo>
                      <a:pt x="395" y="337"/>
                      <a:pt x="396" y="337"/>
                      <a:pt x="396" y="337"/>
                    </a:cubicBezTo>
                    <a:cubicBezTo>
                      <a:pt x="397" y="337"/>
                      <a:pt x="398" y="336"/>
                      <a:pt x="399" y="336"/>
                    </a:cubicBezTo>
                    <a:cubicBezTo>
                      <a:pt x="398" y="333"/>
                      <a:pt x="398" y="328"/>
                      <a:pt x="401" y="323"/>
                    </a:cubicBezTo>
                    <a:cubicBezTo>
                      <a:pt x="406" y="316"/>
                      <a:pt x="414" y="316"/>
                      <a:pt x="418" y="316"/>
                    </a:cubicBezTo>
                    <a:cubicBezTo>
                      <a:pt x="420" y="316"/>
                      <a:pt x="422" y="316"/>
                      <a:pt x="425" y="316"/>
                    </a:cubicBezTo>
                    <a:cubicBezTo>
                      <a:pt x="427" y="316"/>
                      <a:pt x="429" y="317"/>
                      <a:pt x="432" y="317"/>
                    </a:cubicBezTo>
                    <a:cubicBezTo>
                      <a:pt x="432" y="315"/>
                      <a:pt x="432" y="314"/>
                      <a:pt x="431" y="313"/>
                    </a:cubicBezTo>
                    <a:cubicBezTo>
                      <a:pt x="431" y="307"/>
                      <a:pt x="430" y="298"/>
                      <a:pt x="438" y="292"/>
                    </a:cubicBezTo>
                    <a:cubicBezTo>
                      <a:pt x="441" y="290"/>
                      <a:pt x="445" y="289"/>
                      <a:pt x="449" y="289"/>
                    </a:cubicBezTo>
                    <a:cubicBezTo>
                      <a:pt x="451" y="290"/>
                      <a:pt x="454" y="291"/>
                      <a:pt x="457" y="292"/>
                    </a:cubicBezTo>
                    <a:cubicBezTo>
                      <a:pt x="458" y="293"/>
                      <a:pt x="459" y="293"/>
                      <a:pt x="459" y="293"/>
                    </a:cubicBezTo>
                    <a:cubicBezTo>
                      <a:pt x="459" y="293"/>
                      <a:pt x="460" y="293"/>
                      <a:pt x="460" y="293"/>
                    </a:cubicBezTo>
                    <a:cubicBezTo>
                      <a:pt x="460" y="292"/>
                      <a:pt x="461" y="291"/>
                      <a:pt x="461" y="291"/>
                    </a:cubicBezTo>
                    <a:cubicBezTo>
                      <a:pt x="457" y="283"/>
                      <a:pt x="458" y="277"/>
                      <a:pt x="459" y="273"/>
                    </a:cubicBezTo>
                    <a:cubicBezTo>
                      <a:pt x="460" y="269"/>
                      <a:pt x="464" y="262"/>
                      <a:pt x="473" y="259"/>
                    </a:cubicBezTo>
                    <a:cubicBezTo>
                      <a:pt x="484" y="256"/>
                      <a:pt x="497" y="250"/>
                      <a:pt x="501" y="245"/>
                    </a:cubicBezTo>
                    <a:cubicBezTo>
                      <a:pt x="503" y="242"/>
                      <a:pt x="505" y="240"/>
                      <a:pt x="507" y="238"/>
                    </a:cubicBezTo>
                    <a:cubicBezTo>
                      <a:pt x="508" y="237"/>
                      <a:pt x="509" y="236"/>
                      <a:pt x="510" y="235"/>
                    </a:cubicBezTo>
                    <a:cubicBezTo>
                      <a:pt x="506" y="224"/>
                      <a:pt x="497" y="196"/>
                      <a:pt x="521" y="175"/>
                    </a:cubicBezTo>
                    <a:cubicBezTo>
                      <a:pt x="528" y="168"/>
                      <a:pt x="534" y="165"/>
                      <a:pt x="537" y="162"/>
                    </a:cubicBezTo>
                    <a:cubicBezTo>
                      <a:pt x="538" y="162"/>
                      <a:pt x="539" y="161"/>
                      <a:pt x="540" y="161"/>
                    </a:cubicBezTo>
                    <a:cubicBezTo>
                      <a:pt x="540" y="160"/>
                      <a:pt x="540" y="160"/>
                      <a:pt x="540" y="160"/>
                    </a:cubicBezTo>
                    <a:cubicBezTo>
                      <a:pt x="540" y="157"/>
                      <a:pt x="540" y="155"/>
                      <a:pt x="540" y="153"/>
                    </a:cubicBezTo>
                    <a:cubicBezTo>
                      <a:pt x="540" y="146"/>
                      <a:pt x="540" y="136"/>
                      <a:pt x="547" y="12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7">
                <a:extLst>
                  <a:ext uri="{FF2B5EF4-FFF2-40B4-BE49-F238E27FC236}">
                    <a16:creationId xmlns:a16="http://schemas.microsoft.com/office/drawing/2014/main" id="{B06E14A8-5556-4312-94FE-E53BCC56CAFD}"/>
                  </a:ext>
                </a:extLst>
              </p:cNvPr>
              <p:cNvSpPr>
                <a:spLocks/>
              </p:cNvSpPr>
              <p:nvPr/>
            </p:nvSpPr>
            <p:spPr bwMode="auto">
              <a:xfrm>
                <a:off x="6473165" y="3774838"/>
                <a:ext cx="473630" cy="766914"/>
              </a:xfrm>
              <a:custGeom>
                <a:avLst/>
                <a:gdLst>
                  <a:gd name="T0" fmla="*/ 295 w 343"/>
                  <a:gd name="T1" fmla="*/ 379 h 554"/>
                  <a:gd name="T2" fmla="*/ 279 w 343"/>
                  <a:gd name="T3" fmla="*/ 336 h 554"/>
                  <a:gd name="T4" fmla="*/ 295 w 343"/>
                  <a:gd name="T5" fmla="*/ 283 h 554"/>
                  <a:gd name="T6" fmla="*/ 283 w 343"/>
                  <a:gd name="T7" fmla="*/ 231 h 554"/>
                  <a:gd name="T8" fmla="*/ 280 w 343"/>
                  <a:gd name="T9" fmla="*/ 160 h 554"/>
                  <a:gd name="T10" fmla="*/ 292 w 343"/>
                  <a:gd name="T11" fmla="*/ 129 h 554"/>
                  <a:gd name="T12" fmla="*/ 274 w 343"/>
                  <a:gd name="T13" fmla="*/ 77 h 554"/>
                  <a:gd name="T14" fmla="*/ 292 w 343"/>
                  <a:gd name="T15" fmla="*/ 63 h 554"/>
                  <a:gd name="T16" fmla="*/ 296 w 343"/>
                  <a:gd name="T17" fmla="*/ 34 h 554"/>
                  <a:gd name="T18" fmla="*/ 308 w 343"/>
                  <a:gd name="T19" fmla="*/ 6 h 554"/>
                  <a:gd name="T20" fmla="*/ 305 w 343"/>
                  <a:gd name="T21" fmla="*/ 0 h 554"/>
                  <a:gd name="T22" fmla="*/ 268 w 343"/>
                  <a:gd name="T23" fmla="*/ 10 h 554"/>
                  <a:gd name="T24" fmla="*/ 245 w 343"/>
                  <a:gd name="T25" fmla="*/ 26 h 554"/>
                  <a:gd name="T26" fmla="*/ 245 w 343"/>
                  <a:gd name="T27" fmla="*/ 32 h 554"/>
                  <a:gd name="T28" fmla="*/ 227 w 343"/>
                  <a:gd name="T29" fmla="*/ 69 h 554"/>
                  <a:gd name="T30" fmla="*/ 202 w 343"/>
                  <a:gd name="T31" fmla="*/ 91 h 554"/>
                  <a:gd name="T32" fmla="*/ 182 w 343"/>
                  <a:gd name="T33" fmla="*/ 112 h 554"/>
                  <a:gd name="T34" fmla="*/ 162 w 343"/>
                  <a:gd name="T35" fmla="*/ 141 h 554"/>
                  <a:gd name="T36" fmla="*/ 126 w 343"/>
                  <a:gd name="T37" fmla="*/ 143 h 554"/>
                  <a:gd name="T38" fmla="*/ 89 w 343"/>
                  <a:gd name="T39" fmla="*/ 140 h 554"/>
                  <a:gd name="T40" fmla="*/ 77 w 343"/>
                  <a:gd name="T41" fmla="*/ 159 h 554"/>
                  <a:gd name="T42" fmla="*/ 82 w 343"/>
                  <a:gd name="T43" fmla="*/ 175 h 554"/>
                  <a:gd name="T44" fmla="*/ 92 w 343"/>
                  <a:gd name="T45" fmla="*/ 184 h 554"/>
                  <a:gd name="T46" fmla="*/ 128 w 343"/>
                  <a:gd name="T47" fmla="*/ 198 h 554"/>
                  <a:gd name="T48" fmla="*/ 153 w 343"/>
                  <a:gd name="T49" fmla="*/ 207 h 554"/>
                  <a:gd name="T50" fmla="*/ 166 w 343"/>
                  <a:gd name="T51" fmla="*/ 210 h 554"/>
                  <a:gd name="T52" fmla="*/ 176 w 343"/>
                  <a:gd name="T53" fmla="*/ 270 h 554"/>
                  <a:gd name="T54" fmla="*/ 186 w 343"/>
                  <a:gd name="T55" fmla="*/ 307 h 554"/>
                  <a:gd name="T56" fmla="*/ 127 w 343"/>
                  <a:gd name="T57" fmla="*/ 330 h 554"/>
                  <a:gd name="T58" fmla="*/ 101 w 343"/>
                  <a:gd name="T59" fmla="*/ 353 h 554"/>
                  <a:gd name="T60" fmla="*/ 78 w 343"/>
                  <a:gd name="T61" fmla="*/ 357 h 554"/>
                  <a:gd name="T62" fmla="*/ 40 w 343"/>
                  <a:gd name="T63" fmla="*/ 343 h 554"/>
                  <a:gd name="T64" fmla="*/ 35 w 343"/>
                  <a:gd name="T65" fmla="*/ 364 h 554"/>
                  <a:gd name="T66" fmla="*/ 45 w 343"/>
                  <a:gd name="T67" fmla="*/ 374 h 554"/>
                  <a:gd name="T68" fmla="*/ 38 w 343"/>
                  <a:gd name="T69" fmla="*/ 418 h 554"/>
                  <a:gd name="T70" fmla="*/ 46 w 343"/>
                  <a:gd name="T71" fmla="*/ 447 h 554"/>
                  <a:gd name="T72" fmla="*/ 4 w 343"/>
                  <a:gd name="T73" fmla="*/ 461 h 554"/>
                  <a:gd name="T74" fmla="*/ 0 w 343"/>
                  <a:gd name="T75" fmla="*/ 489 h 554"/>
                  <a:gd name="T76" fmla="*/ 25 w 343"/>
                  <a:gd name="T77" fmla="*/ 499 h 554"/>
                  <a:gd name="T78" fmla="*/ 63 w 343"/>
                  <a:gd name="T79" fmla="*/ 493 h 554"/>
                  <a:gd name="T80" fmla="*/ 112 w 343"/>
                  <a:gd name="T81" fmla="*/ 514 h 554"/>
                  <a:gd name="T82" fmla="*/ 148 w 343"/>
                  <a:gd name="T83" fmla="*/ 525 h 554"/>
                  <a:gd name="T84" fmla="*/ 206 w 343"/>
                  <a:gd name="T85" fmla="*/ 538 h 554"/>
                  <a:gd name="T86" fmla="*/ 242 w 343"/>
                  <a:gd name="T87" fmla="*/ 553 h 554"/>
                  <a:gd name="T88" fmla="*/ 253 w 343"/>
                  <a:gd name="T89" fmla="*/ 549 h 554"/>
                  <a:gd name="T90" fmla="*/ 237 w 343"/>
                  <a:gd name="T91" fmla="*/ 530 h 554"/>
                  <a:gd name="T92" fmla="*/ 245 w 343"/>
                  <a:gd name="T93" fmla="*/ 510 h 554"/>
                  <a:gd name="T94" fmla="*/ 259 w 343"/>
                  <a:gd name="T95" fmla="*/ 490 h 554"/>
                  <a:gd name="T96" fmla="*/ 242 w 343"/>
                  <a:gd name="T97" fmla="*/ 446 h 554"/>
                  <a:gd name="T98" fmla="*/ 284 w 343"/>
                  <a:gd name="T99" fmla="*/ 440 h 554"/>
                  <a:gd name="T100" fmla="*/ 308 w 343"/>
                  <a:gd name="T101" fmla="*/ 446 h 554"/>
                  <a:gd name="T102" fmla="*/ 337 w 343"/>
                  <a:gd name="T103" fmla="*/ 445 h 554"/>
                  <a:gd name="T104" fmla="*/ 343 w 343"/>
                  <a:gd name="T105" fmla="*/ 439 h 554"/>
                  <a:gd name="T106" fmla="*/ 335 w 343"/>
                  <a:gd name="T107" fmla="*/ 43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3" h="554">
                    <a:moveTo>
                      <a:pt x="335" y="431"/>
                    </a:moveTo>
                    <a:cubicBezTo>
                      <a:pt x="325" y="423"/>
                      <a:pt x="314" y="413"/>
                      <a:pt x="310" y="401"/>
                    </a:cubicBezTo>
                    <a:cubicBezTo>
                      <a:pt x="306" y="390"/>
                      <a:pt x="303" y="386"/>
                      <a:pt x="295" y="379"/>
                    </a:cubicBezTo>
                    <a:cubicBezTo>
                      <a:pt x="289" y="372"/>
                      <a:pt x="285" y="365"/>
                      <a:pt x="282" y="357"/>
                    </a:cubicBezTo>
                    <a:cubicBezTo>
                      <a:pt x="282" y="357"/>
                      <a:pt x="282" y="357"/>
                      <a:pt x="282" y="356"/>
                    </a:cubicBezTo>
                    <a:cubicBezTo>
                      <a:pt x="280" y="350"/>
                      <a:pt x="280" y="342"/>
                      <a:pt x="279" y="336"/>
                    </a:cubicBezTo>
                    <a:cubicBezTo>
                      <a:pt x="278" y="317"/>
                      <a:pt x="284" y="303"/>
                      <a:pt x="289" y="293"/>
                    </a:cubicBezTo>
                    <a:cubicBezTo>
                      <a:pt x="289" y="292"/>
                      <a:pt x="289" y="292"/>
                      <a:pt x="289" y="292"/>
                    </a:cubicBezTo>
                    <a:cubicBezTo>
                      <a:pt x="291" y="289"/>
                      <a:pt x="293" y="286"/>
                      <a:pt x="295" y="283"/>
                    </a:cubicBezTo>
                    <a:cubicBezTo>
                      <a:pt x="299" y="276"/>
                      <a:pt x="300" y="275"/>
                      <a:pt x="297" y="268"/>
                    </a:cubicBezTo>
                    <a:cubicBezTo>
                      <a:pt x="294" y="262"/>
                      <a:pt x="292" y="258"/>
                      <a:pt x="290" y="255"/>
                    </a:cubicBezTo>
                    <a:cubicBezTo>
                      <a:pt x="286" y="248"/>
                      <a:pt x="283" y="242"/>
                      <a:pt x="283" y="231"/>
                    </a:cubicBezTo>
                    <a:cubicBezTo>
                      <a:pt x="283" y="230"/>
                      <a:pt x="283" y="228"/>
                      <a:pt x="283" y="225"/>
                    </a:cubicBezTo>
                    <a:cubicBezTo>
                      <a:pt x="283" y="220"/>
                      <a:pt x="283" y="207"/>
                      <a:pt x="281" y="204"/>
                    </a:cubicBezTo>
                    <a:cubicBezTo>
                      <a:pt x="274" y="198"/>
                      <a:pt x="266" y="184"/>
                      <a:pt x="280" y="160"/>
                    </a:cubicBezTo>
                    <a:cubicBezTo>
                      <a:pt x="282" y="157"/>
                      <a:pt x="284" y="155"/>
                      <a:pt x="286" y="154"/>
                    </a:cubicBezTo>
                    <a:cubicBezTo>
                      <a:pt x="286" y="153"/>
                      <a:pt x="287" y="153"/>
                      <a:pt x="287" y="152"/>
                    </a:cubicBezTo>
                    <a:cubicBezTo>
                      <a:pt x="284" y="146"/>
                      <a:pt x="284" y="138"/>
                      <a:pt x="292" y="129"/>
                    </a:cubicBezTo>
                    <a:cubicBezTo>
                      <a:pt x="292" y="129"/>
                      <a:pt x="291" y="129"/>
                      <a:pt x="291" y="128"/>
                    </a:cubicBezTo>
                    <a:cubicBezTo>
                      <a:pt x="279" y="117"/>
                      <a:pt x="268" y="104"/>
                      <a:pt x="269" y="90"/>
                    </a:cubicBezTo>
                    <a:cubicBezTo>
                      <a:pt x="269" y="85"/>
                      <a:pt x="271" y="81"/>
                      <a:pt x="274" y="77"/>
                    </a:cubicBezTo>
                    <a:cubicBezTo>
                      <a:pt x="275" y="76"/>
                      <a:pt x="276" y="74"/>
                      <a:pt x="277" y="73"/>
                    </a:cubicBezTo>
                    <a:cubicBezTo>
                      <a:pt x="281" y="70"/>
                      <a:pt x="285" y="67"/>
                      <a:pt x="288" y="65"/>
                    </a:cubicBezTo>
                    <a:cubicBezTo>
                      <a:pt x="289" y="65"/>
                      <a:pt x="291" y="63"/>
                      <a:pt x="292" y="63"/>
                    </a:cubicBezTo>
                    <a:cubicBezTo>
                      <a:pt x="292" y="62"/>
                      <a:pt x="292" y="62"/>
                      <a:pt x="292" y="60"/>
                    </a:cubicBezTo>
                    <a:cubicBezTo>
                      <a:pt x="293" y="50"/>
                      <a:pt x="294" y="46"/>
                      <a:pt x="295" y="41"/>
                    </a:cubicBezTo>
                    <a:cubicBezTo>
                      <a:pt x="295" y="39"/>
                      <a:pt x="296" y="37"/>
                      <a:pt x="296" y="34"/>
                    </a:cubicBezTo>
                    <a:cubicBezTo>
                      <a:pt x="297" y="33"/>
                      <a:pt x="297" y="33"/>
                      <a:pt x="297" y="33"/>
                    </a:cubicBezTo>
                    <a:cubicBezTo>
                      <a:pt x="299" y="22"/>
                      <a:pt x="300" y="16"/>
                      <a:pt x="305" y="9"/>
                    </a:cubicBezTo>
                    <a:cubicBezTo>
                      <a:pt x="306" y="8"/>
                      <a:pt x="307" y="7"/>
                      <a:pt x="308" y="6"/>
                    </a:cubicBezTo>
                    <a:cubicBezTo>
                      <a:pt x="308" y="6"/>
                      <a:pt x="309" y="5"/>
                      <a:pt x="309" y="4"/>
                    </a:cubicBezTo>
                    <a:cubicBezTo>
                      <a:pt x="308" y="3"/>
                      <a:pt x="307" y="2"/>
                      <a:pt x="306" y="0"/>
                    </a:cubicBezTo>
                    <a:cubicBezTo>
                      <a:pt x="306" y="0"/>
                      <a:pt x="306" y="0"/>
                      <a:pt x="305" y="0"/>
                    </a:cubicBezTo>
                    <a:cubicBezTo>
                      <a:pt x="299" y="8"/>
                      <a:pt x="293" y="13"/>
                      <a:pt x="286" y="14"/>
                    </a:cubicBezTo>
                    <a:cubicBezTo>
                      <a:pt x="282" y="15"/>
                      <a:pt x="275" y="15"/>
                      <a:pt x="268" y="11"/>
                    </a:cubicBezTo>
                    <a:cubicBezTo>
                      <a:pt x="268" y="10"/>
                      <a:pt x="268" y="10"/>
                      <a:pt x="268" y="10"/>
                    </a:cubicBezTo>
                    <a:cubicBezTo>
                      <a:pt x="266" y="9"/>
                      <a:pt x="265" y="9"/>
                      <a:pt x="264" y="8"/>
                    </a:cubicBezTo>
                    <a:cubicBezTo>
                      <a:pt x="262" y="12"/>
                      <a:pt x="260" y="16"/>
                      <a:pt x="255" y="20"/>
                    </a:cubicBezTo>
                    <a:cubicBezTo>
                      <a:pt x="251" y="23"/>
                      <a:pt x="248" y="24"/>
                      <a:pt x="245" y="26"/>
                    </a:cubicBezTo>
                    <a:cubicBezTo>
                      <a:pt x="244" y="26"/>
                      <a:pt x="243" y="27"/>
                      <a:pt x="242" y="28"/>
                    </a:cubicBezTo>
                    <a:cubicBezTo>
                      <a:pt x="243" y="28"/>
                      <a:pt x="243" y="29"/>
                      <a:pt x="244" y="30"/>
                    </a:cubicBezTo>
                    <a:cubicBezTo>
                      <a:pt x="244" y="31"/>
                      <a:pt x="244" y="32"/>
                      <a:pt x="245" y="32"/>
                    </a:cubicBezTo>
                    <a:cubicBezTo>
                      <a:pt x="245" y="34"/>
                      <a:pt x="246" y="36"/>
                      <a:pt x="247" y="38"/>
                    </a:cubicBezTo>
                    <a:cubicBezTo>
                      <a:pt x="250" y="44"/>
                      <a:pt x="252" y="51"/>
                      <a:pt x="248" y="58"/>
                    </a:cubicBezTo>
                    <a:cubicBezTo>
                      <a:pt x="242" y="68"/>
                      <a:pt x="231" y="69"/>
                      <a:pt x="227" y="69"/>
                    </a:cubicBezTo>
                    <a:cubicBezTo>
                      <a:pt x="224" y="70"/>
                      <a:pt x="220" y="70"/>
                      <a:pt x="217" y="70"/>
                    </a:cubicBezTo>
                    <a:cubicBezTo>
                      <a:pt x="217" y="71"/>
                      <a:pt x="216" y="72"/>
                      <a:pt x="216" y="72"/>
                    </a:cubicBezTo>
                    <a:cubicBezTo>
                      <a:pt x="213" y="80"/>
                      <a:pt x="207" y="86"/>
                      <a:pt x="202" y="91"/>
                    </a:cubicBezTo>
                    <a:cubicBezTo>
                      <a:pt x="199" y="93"/>
                      <a:pt x="196" y="96"/>
                      <a:pt x="195" y="98"/>
                    </a:cubicBezTo>
                    <a:cubicBezTo>
                      <a:pt x="192" y="102"/>
                      <a:pt x="189" y="104"/>
                      <a:pt x="186" y="107"/>
                    </a:cubicBezTo>
                    <a:cubicBezTo>
                      <a:pt x="182" y="110"/>
                      <a:pt x="182" y="111"/>
                      <a:pt x="182" y="112"/>
                    </a:cubicBezTo>
                    <a:cubicBezTo>
                      <a:pt x="182" y="114"/>
                      <a:pt x="182" y="116"/>
                      <a:pt x="182" y="117"/>
                    </a:cubicBezTo>
                    <a:cubicBezTo>
                      <a:pt x="183" y="123"/>
                      <a:pt x="183" y="130"/>
                      <a:pt x="177" y="136"/>
                    </a:cubicBezTo>
                    <a:cubicBezTo>
                      <a:pt x="172" y="141"/>
                      <a:pt x="165" y="141"/>
                      <a:pt x="162" y="141"/>
                    </a:cubicBezTo>
                    <a:cubicBezTo>
                      <a:pt x="161" y="142"/>
                      <a:pt x="160" y="143"/>
                      <a:pt x="159" y="144"/>
                    </a:cubicBezTo>
                    <a:cubicBezTo>
                      <a:pt x="154" y="147"/>
                      <a:pt x="140" y="157"/>
                      <a:pt x="127" y="144"/>
                    </a:cubicBezTo>
                    <a:cubicBezTo>
                      <a:pt x="126" y="143"/>
                      <a:pt x="126" y="143"/>
                      <a:pt x="126" y="143"/>
                    </a:cubicBezTo>
                    <a:cubicBezTo>
                      <a:pt x="124" y="141"/>
                      <a:pt x="121" y="139"/>
                      <a:pt x="119" y="137"/>
                    </a:cubicBezTo>
                    <a:cubicBezTo>
                      <a:pt x="110" y="142"/>
                      <a:pt x="99" y="141"/>
                      <a:pt x="91" y="141"/>
                    </a:cubicBezTo>
                    <a:cubicBezTo>
                      <a:pt x="90" y="141"/>
                      <a:pt x="90" y="141"/>
                      <a:pt x="89" y="140"/>
                    </a:cubicBezTo>
                    <a:cubicBezTo>
                      <a:pt x="89" y="141"/>
                      <a:pt x="89" y="141"/>
                      <a:pt x="89" y="141"/>
                    </a:cubicBezTo>
                    <a:cubicBezTo>
                      <a:pt x="85" y="144"/>
                      <a:pt x="82" y="147"/>
                      <a:pt x="79" y="150"/>
                    </a:cubicBezTo>
                    <a:cubicBezTo>
                      <a:pt x="79" y="152"/>
                      <a:pt x="78" y="155"/>
                      <a:pt x="77" y="159"/>
                    </a:cubicBezTo>
                    <a:cubicBezTo>
                      <a:pt x="77" y="160"/>
                      <a:pt x="77" y="160"/>
                      <a:pt x="77" y="160"/>
                    </a:cubicBezTo>
                    <a:cubicBezTo>
                      <a:pt x="77" y="160"/>
                      <a:pt x="78" y="161"/>
                      <a:pt x="78" y="161"/>
                    </a:cubicBezTo>
                    <a:cubicBezTo>
                      <a:pt x="81" y="166"/>
                      <a:pt x="83" y="170"/>
                      <a:pt x="82" y="175"/>
                    </a:cubicBezTo>
                    <a:cubicBezTo>
                      <a:pt x="83" y="176"/>
                      <a:pt x="83" y="177"/>
                      <a:pt x="83" y="178"/>
                    </a:cubicBezTo>
                    <a:cubicBezTo>
                      <a:pt x="82" y="179"/>
                      <a:pt x="82" y="180"/>
                      <a:pt x="82" y="181"/>
                    </a:cubicBezTo>
                    <a:cubicBezTo>
                      <a:pt x="84" y="182"/>
                      <a:pt x="88" y="183"/>
                      <a:pt x="92" y="184"/>
                    </a:cubicBezTo>
                    <a:cubicBezTo>
                      <a:pt x="96" y="185"/>
                      <a:pt x="100" y="186"/>
                      <a:pt x="102" y="186"/>
                    </a:cubicBezTo>
                    <a:cubicBezTo>
                      <a:pt x="104" y="186"/>
                      <a:pt x="105" y="187"/>
                      <a:pt x="107" y="187"/>
                    </a:cubicBezTo>
                    <a:cubicBezTo>
                      <a:pt x="117" y="189"/>
                      <a:pt x="121" y="192"/>
                      <a:pt x="128" y="198"/>
                    </a:cubicBezTo>
                    <a:cubicBezTo>
                      <a:pt x="131" y="200"/>
                      <a:pt x="131" y="200"/>
                      <a:pt x="131" y="200"/>
                    </a:cubicBezTo>
                    <a:cubicBezTo>
                      <a:pt x="132" y="202"/>
                      <a:pt x="136" y="203"/>
                      <a:pt x="140" y="204"/>
                    </a:cubicBezTo>
                    <a:cubicBezTo>
                      <a:pt x="144" y="205"/>
                      <a:pt x="149" y="206"/>
                      <a:pt x="153" y="207"/>
                    </a:cubicBezTo>
                    <a:cubicBezTo>
                      <a:pt x="158" y="208"/>
                      <a:pt x="162" y="209"/>
                      <a:pt x="166" y="210"/>
                    </a:cubicBezTo>
                    <a:cubicBezTo>
                      <a:pt x="166" y="210"/>
                      <a:pt x="166" y="210"/>
                      <a:pt x="166" y="210"/>
                    </a:cubicBezTo>
                    <a:cubicBezTo>
                      <a:pt x="166" y="210"/>
                      <a:pt x="166" y="210"/>
                      <a:pt x="166" y="210"/>
                    </a:cubicBezTo>
                    <a:cubicBezTo>
                      <a:pt x="183" y="214"/>
                      <a:pt x="184" y="228"/>
                      <a:pt x="184" y="234"/>
                    </a:cubicBezTo>
                    <a:cubicBezTo>
                      <a:pt x="185" y="237"/>
                      <a:pt x="185" y="239"/>
                      <a:pt x="185" y="240"/>
                    </a:cubicBezTo>
                    <a:cubicBezTo>
                      <a:pt x="193" y="257"/>
                      <a:pt x="181" y="266"/>
                      <a:pt x="176" y="270"/>
                    </a:cubicBezTo>
                    <a:cubicBezTo>
                      <a:pt x="175" y="271"/>
                      <a:pt x="173" y="272"/>
                      <a:pt x="172" y="273"/>
                    </a:cubicBezTo>
                    <a:cubicBezTo>
                      <a:pt x="173" y="274"/>
                      <a:pt x="175" y="276"/>
                      <a:pt x="176" y="277"/>
                    </a:cubicBezTo>
                    <a:cubicBezTo>
                      <a:pt x="184" y="285"/>
                      <a:pt x="189" y="293"/>
                      <a:pt x="186" y="307"/>
                    </a:cubicBezTo>
                    <a:cubicBezTo>
                      <a:pt x="180" y="327"/>
                      <a:pt x="151" y="326"/>
                      <a:pt x="142" y="325"/>
                    </a:cubicBezTo>
                    <a:cubicBezTo>
                      <a:pt x="140" y="327"/>
                      <a:pt x="138" y="329"/>
                      <a:pt x="135" y="329"/>
                    </a:cubicBezTo>
                    <a:cubicBezTo>
                      <a:pt x="132" y="330"/>
                      <a:pt x="129" y="330"/>
                      <a:pt x="127" y="330"/>
                    </a:cubicBezTo>
                    <a:cubicBezTo>
                      <a:pt x="127" y="331"/>
                      <a:pt x="127" y="333"/>
                      <a:pt x="127" y="334"/>
                    </a:cubicBezTo>
                    <a:cubicBezTo>
                      <a:pt x="127" y="343"/>
                      <a:pt x="123" y="347"/>
                      <a:pt x="120" y="350"/>
                    </a:cubicBezTo>
                    <a:cubicBezTo>
                      <a:pt x="114" y="355"/>
                      <a:pt x="106" y="354"/>
                      <a:pt x="101" y="353"/>
                    </a:cubicBezTo>
                    <a:cubicBezTo>
                      <a:pt x="99" y="352"/>
                      <a:pt x="98" y="352"/>
                      <a:pt x="97" y="352"/>
                    </a:cubicBezTo>
                    <a:cubicBezTo>
                      <a:pt x="95" y="352"/>
                      <a:pt x="95" y="352"/>
                      <a:pt x="93" y="353"/>
                    </a:cubicBezTo>
                    <a:cubicBezTo>
                      <a:pt x="90" y="354"/>
                      <a:pt x="86" y="356"/>
                      <a:pt x="78" y="357"/>
                    </a:cubicBezTo>
                    <a:cubicBezTo>
                      <a:pt x="72" y="357"/>
                      <a:pt x="65" y="356"/>
                      <a:pt x="60" y="353"/>
                    </a:cubicBezTo>
                    <a:cubicBezTo>
                      <a:pt x="54" y="351"/>
                      <a:pt x="49" y="347"/>
                      <a:pt x="46" y="343"/>
                    </a:cubicBezTo>
                    <a:cubicBezTo>
                      <a:pt x="44" y="343"/>
                      <a:pt x="42" y="343"/>
                      <a:pt x="40" y="343"/>
                    </a:cubicBezTo>
                    <a:cubicBezTo>
                      <a:pt x="39" y="343"/>
                      <a:pt x="38" y="343"/>
                      <a:pt x="37" y="344"/>
                    </a:cubicBezTo>
                    <a:cubicBezTo>
                      <a:pt x="40" y="349"/>
                      <a:pt x="40" y="354"/>
                      <a:pt x="38" y="358"/>
                    </a:cubicBezTo>
                    <a:cubicBezTo>
                      <a:pt x="38" y="361"/>
                      <a:pt x="37" y="363"/>
                      <a:pt x="35" y="364"/>
                    </a:cubicBezTo>
                    <a:cubicBezTo>
                      <a:pt x="39" y="366"/>
                      <a:pt x="41" y="369"/>
                      <a:pt x="42" y="371"/>
                    </a:cubicBezTo>
                    <a:cubicBezTo>
                      <a:pt x="43" y="372"/>
                      <a:pt x="44" y="373"/>
                      <a:pt x="45" y="373"/>
                    </a:cubicBezTo>
                    <a:cubicBezTo>
                      <a:pt x="45" y="374"/>
                      <a:pt x="45" y="374"/>
                      <a:pt x="45" y="374"/>
                    </a:cubicBezTo>
                    <a:cubicBezTo>
                      <a:pt x="50" y="379"/>
                      <a:pt x="54" y="387"/>
                      <a:pt x="47" y="399"/>
                    </a:cubicBezTo>
                    <a:cubicBezTo>
                      <a:pt x="47" y="400"/>
                      <a:pt x="47" y="400"/>
                      <a:pt x="46" y="400"/>
                    </a:cubicBezTo>
                    <a:cubicBezTo>
                      <a:pt x="47" y="410"/>
                      <a:pt x="41" y="415"/>
                      <a:pt x="38" y="418"/>
                    </a:cubicBezTo>
                    <a:cubicBezTo>
                      <a:pt x="39" y="420"/>
                      <a:pt x="40" y="421"/>
                      <a:pt x="40" y="423"/>
                    </a:cubicBezTo>
                    <a:cubicBezTo>
                      <a:pt x="40" y="424"/>
                      <a:pt x="40" y="426"/>
                      <a:pt x="39" y="428"/>
                    </a:cubicBezTo>
                    <a:cubicBezTo>
                      <a:pt x="48" y="436"/>
                      <a:pt x="46" y="444"/>
                      <a:pt x="46" y="447"/>
                    </a:cubicBezTo>
                    <a:cubicBezTo>
                      <a:pt x="44" y="451"/>
                      <a:pt x="40" y="460"/>
                      <a:pt x="25" y="461"/>
                    </a:cubicBezTo>
                    <a:cubicBezTo>
                      <a:pt x="19" y="461"/>
                      <a:pt x="15" y="460"/>
                      <a:pt x="12" y="459"/>
                    </a:cubicBezTo>
                    <a:cubicBezTo>
                      <a:pt x="10" y="460"/>
                      <a:pt x="7" y="461"/>
                      <a:pt x="4" y="461"/>
                    </a:cubicBezTo>
                    <a:cubicBezTo>
                      <a:pt x="4" y="461"/>
                      <a:pt x="4" y="461"/>
                      <a:pt x="4" y="462"/>
                    </a:cubicBezTo>
                    <a:cubicBezTo>
                      <a:pt x="6" y="468"/>
                      <a:pt x="4" y="473"/>
                      <a:pt x="1" y="477"/>
                    </a:cubicBezTo>
                    <a:cubicBezTo>
                      <a:pt x="2" y="482"/>
                      <a:pt x="1" y="486"/>
                      <a:pt x="0" y="489"/>
                    </a:cubicBezTo>
                    <a:cubicBezTo>
                      <a:pt x="2" y="492"/>
                      <a:pt x="4" y="495"/>
                      <a:pt x="5" y="497"/>
                    </a:cubicBezTo>
                    <a:cubicBezTo>
                      <a:pt x="7" y="500"/>
                      <a:pt x="8" y="502"/>
                      <a:pt x="11" y="505"/>
                    </a:cubicBezTo>
                    <a:cubicBezTo>
                      <a:pt x="13" y="505"/>
                      <a:pt x="21" y="501"/>
                      <a:pt x="25" y="499"/>
                    </a:cubicBezTo>
                    <a:cubicBezTo>
                      <a:pt x="27" y="498"/>
                      <a:pt x="27" y="498"/>
                      <a:pt x="27" y="498"/>
                    </a:cubicBezTo>
                    <a:cubicBezTo>
                      <a:pt x="38" y="493"/>
                      <a:pt x="46" y="493"/>
                      <a:pt x="54" y="493"/>
                    </a:cubicBezTo>
                    <a:cubicBezTo>
                      <a:pt x="57" y="493"/>
                      <a:pt x="60" y="493"/>
                      <a:pt x="63" y="493"/>
                    </a:cubicBezTo>
                    <a:cubicBezTo>
                      <a:pt x="70" y="493"/>
                      <a:pt x="83" y="494"/>
                      <a:pt x="86" y="508"/>
                    </a:cubicBezTo>
                    <a:cubicBezTo>
                      <a:pt x="86" y="508"/>
                      <a:pt x="86" y="508"/>
                      <a:pt x="86" y="508"/>
                    </a:cubicBezTo>
                    <a:cubicBezTo>
                      <a:pt x="97" y="504"/>
                      <a:pt x="106" y="506"/>
                      <a:pt x="112" y="514"/>
                    </a:cubicBezTo>
                    <a:cubicBezTo>
                      <a:pt x="123" y="512"/>
                      <a:pt x="130" y="519"/>
                      <a:pt x="137" y="525"/>
                    </a:cubicBezTo>
                    <a:cubicBezTo>
                      <a:pt x="138" y="527"/>
                      <a:pt x="140" y="528"/>
                      <a:pt x="141" y="530"/>
                    </a:cubicBezTo>
                    <a:cubicBezTo>
                      <a:pt x="143" y="529"/>
                      <a:pt x="146" y="527"/>
                      <a:pt x="148" y="525"/>
                    </a:cubicBezTo>
                    <a:cubicBezTo>
                      <a:pt x="159" y="518"/>
                      <a:pt x="169" y="521"/>
                      <a:pt x="174" y="522"/>
                    </a:cubicBezTo>
                    <a:cubicBezTo>
                      <a:pt x="175" y="522"/>
                      <a:pt x="176" y="523"/>
                      <a:pt x="177" y="523"/>
                    </a:cubicBezTo>
                    <a:cubicBezTo>
                      <a:pt x="187" y="523"/>
                      <a:pt x="196" y="528"/>
                      <a:pt x="206" y="538"/>
                    </a:cubicBezTo>
                    <a:cubicBezTo>
                      <a:pt x="207" y="539"/>
                      <a:pt x="207" y="539"/>
                      <a:pt x="216" y="539"/>
                    </a:cubicBezTo>
                    <a:cubicBezTo>
                      <a:pt x="227" y="538"/>
                      <a:pt x="233" y="541"/>
                      <a:pt x="238" y="549"/>
                    </a:cubicBezTo>
                    <a:cubicBezTo>
                      <a:pt x="239" y="550"/>
                      <a:pt x="240" y="551"/>
                      <a:pt x="242" y="553"/>
                    </a:cubicBezTo>
                    <a:cubicBezTo>
                      <a:pt x="242" y="553"/>
                      <a:pt x="243" y="553"/>
                      <a:pt x="243" y="554"/>
                    </a:cubicBezTo>
                    <a:cubicBezTo>
                      <a:pt x="244" y="553"/>
                      <a:pt x="246" y="552"/>
                      <a:pt x="247" y="551"/>
                    </a:cubicBezTo>
                    <a:cubicBezTo>
                      <a:pt x="249" y="551"/>
                      <a:pt x="251" y="550"/>
                      <a:pt x="253" y="549"/>
                    </a:cubicBezTo>
                    <a:cubicBezTo>
                      <a:pt x="253" y="549"/>
                      <a:pt x="253" y="549"/>
                      <a:pt x="253" y="549"/>
                    </a:cubicBezTo>
                    <a:cubicBezTo>
                      <a:pt x="251" y="547"/>
                      <a:pt x="250" y="545"/>
                      <a:pt x="247" y="543"/>
                    </a:cubicBezTo>
                    <a:cubicBezTo>
                      <a:pt x="243" y="541"/>
                      <a:pt x="238" y="537"/>
                      <a:pt x="237" y="530"/>
                    </a:cubicBezTo>
                    <a:cubicBezTo>
                      <a:pt x="236" y="522"/>
                      <a:pt x="240" y="516"/>
                      <a:pt x="243" y="512"/>
                    </a:cubicBezTo>
                    <a:cubicBezTo>
                      <a:pt x="244" y="511"/>
                      <a:pt x="244" y="511"/>
                      <a:pt x="244" y="511"/>
                    </a:cubicBezTo>
                    <a:cubicBezTo>
                      <a:pt x="244" y="511"/>
                      <a:pt x="244" y="511"/>
                      <a:pt x="245" y="510"/>
                    </a:cubicBezTo>
                    <a:cubicBezTo>
                      <a:pt x="245" y="510"/>
                      <a:pt x="246" y="509"/>
                      <a:pt x="246" y="508"/>
                    </a:cubicBezTo>
                    <a:cubicBezTo>
                      <a:pt x="248" y="503"/>
                      <a:pt x="252" y="495"/>
                      <a:pt x="262" y="492"/>
                    </a:cubicBezTo>
                    <a:cubicBezTo>
                      <a:pt x="261" y="492"/>
                      <a:pt x="260" y="491"/>
                      <a:pt x="259" y="490"/>
                    </a:cubicBezTo>
                    <a:cubicBezTo>
                      <a:pt x="257" y="487"/>
                      <a:pt x="256" y="484"/>
                      <a:pt x="255" y="481"/>
                    </a:cubicBezTo>
                    <a:cubicBezTo>
                      <a:pt x="237" y="479"/>
                      <a:pt x="236" y="465"/>
                      <a:pt x="236" y="462"/>
                    </a:cubicBezTo>
                    <a:cubicBezTo>
                      <a:pt x="236" y="460"/>
                      <a:pt x="235" y="452"/>
                      <a:pt x="242" y="446"/>
                    </a:cubicBezTo>
                    <a:cubicBezTo>
                      <a:pt x="244" y="444"/>
                      <a:pt x="247" y="442"/>
                      <a:pt x="251" y="441"/>
                    </a:cubicBezTo>
                    <a:cubicBezTo>
                      <a:pt x="256" y="440"/>
                      <a:pt x="263" y="440"/>
                      <a:pt x="268" y="441"/>
                    </a:cubicBezTo>
                    <a:cubicBezTo>
                      <a:pt x="276" y="442"/>
                      <a:pt x="280" y="441"/>
                      <a:pt x="284" y="440"/>
                    </a:cubicBezTo>
                    <a:cubicBezTo>
                      <a:pt x="293" y="439"/>
                      <a:pt x="300" y="441"/>
                      <a:pt x="303" y="447"/>
                    </a:cubicBezTo>
                    <a:cubicBezTo>
                      <a:pt x="304" y="447"/>
                      <a:pt x="305" y="447"/>
                      <a:pt x="306" y="447"/>
                    </a:cubicBezTo>
                    <a:cubicBezTo>
                      <a:pt x="307" y="446"/>
                      <a:pt x="307" y="446"/>
                      <a:pt x="308" y="446"/>
                    </a:cubicBezTo>
                    <a:cubicBezTo>
                      <a:pt x="309" y="445"/>
                      <a:pt x="310" y="444"/>
                      <a:pt x="312" y="443"/>
                    </a:cubicBezTo>
                    <a:cubicBezTo>
                      <a:pt x="317" y="441"/>
                      <a:pt x="325" y="439"/>
                      <a:pt x="335" y="444"/>
                    </a:cubicBezTo>
                    <a:cubicBezTo>
                      <a:pt x="336" y="444"/>
                      <a:pt x="337" y="445"/>
                      <a:pt x="337" y="445"/>
                    </a:cubicBezTo>
                    <a:cubicBezTo>
                      <a:pt x="338" y="444"/>
                      <a:pt x="339" y="443"/>
                      <a:pt x="340" y="442"/>
                    </a:cubicBezTo>
                    <a:cubicBezTo>
                      <a:pt x="341" y="441"/>
                      <a:pt x="341" y="441"/>
                      <a:pt x="341" y="441"/>
                    </a:cubicBezTo>
                    <a:cubicBezTo>
                      <a:pt x="342" y="440"/>
                      <a:pt x="342" y="440"/>
                      <a:pt x="343" y="439"/>
                    </a:cubicBezTo>
                    <a:cubicBezTo>
                      <a:pt x="343" y="439"/>
                      <a:pt x="343" y="439"/>
                      <a:pt x="343" y="439"/>
                    </a:cubicBezTo>
                    <a:cubicBezTo>
                      <a:pt x="343" y="439"/>
                      <a:pt x="343" y="439"/>
                      <a:pt x="343" y="439"/>
                    </a:cubicBezTo>
                    <a:cubicBezTo>
                      <a:pt x="341" y="437"/>
                      <a:pt x="338" y="434"/>
                      <a:pt x="335" y="43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8">
                <a:extLst>
                  <a:ext uri="{FF2B5EF4-FFF2-40B4-BE49-F238E27FC236}">
                    <a16:creationId xmlns:a16="http://schemas.microsoft.com/office/drawing/2014/main" id="{A17408FC-A308-4DAA-8DDC-EB35948A23C3}"/>
                  </a:ext>
                </a:extLst>
              </p:cNvPr>
              <p:cNvSpPr>
                <a:spLocks/>
              </p:cNvSpPr>
              <p:nvPr/>
            </p:nvSpPr>
            <p:spPr bwMode="auto">
              <a:xfrm>
                <a:off x="6262157" y="4868260"/>
                <a:ext cx="599627" cy="434332"/>
              </a:xfrm>
              <a:custGeom>
                <a:avLst/>
                <a:gdLst>
                  <a:gd name="T0" fmla="*/ 419 w 432"/>
                  <a:gd name="T1" fmla="*/ 154 h 315"/>
                  <a:gd name="T2" fmla="*/ 427 w 432"/>
                  <a:gd name="T3" fmla="*/ 142 h 315"/>
                  <a:gd name="T4" fmla="*/ 385 w 432"/>
                  <a:gd name="T5" fmla="*/ 149 h 315"/>
                  <a:gd name="T6" fmla="*/ 385 w 432"/>
                  <a:gd name="T7" fmla="*/ 113 h 315"/>
                  <a:gd name="T8" fmla="*/ 414 w 432"/>
                  <a:gd name="T9" fmla="*/ 88 h 315"/>
                  <a:gd name="T10" fmla="*/ 400 w 432"/>
                  <a:gd name="T11" fmla="*/ 57 h 315"/>
                  <a:gd name="T12" fmla="*/ 349 w 432"/>
                  <a:gd name="T13" fmla="*/ 34 h 315"/>
                  <a:gd name="T14" fmla="*/ 341 w 432"/>
                  <a:gd name="T15" fmla="*/ 29 h 315"/>
                  <a:gd name="T16" fmla="*/ 327 w 432"/>
                  <a:gd name="T17" fmla="*/ 5 h 315"/>
                  <a:gd name="T18" fmla="*/ 321 w 432"/>
                  <a:gd name="T19" fmla="*/ 2 h 315"/>
                  <a:gd name="T20" fmla="*/ 300 w 432"/>
                  <a:gd name="T21" fmla="*/ 9 h 315"/>
                  <a:gd name="T22" fmla="*/ 275 w 432"/>
                  <a:gd name="T23" fmla="*/ 20 h 315"/>
                  <a:gd name="T24" fmla="*/ 243 w 432"/>
                  <a:gd name="T25" fmla="*/ 18 h 315"/>
                  <a:gd name="T26" fmla="*/ 222 w 432"/>
                  <a:gd name="T27" fmla="*/ 41 h 315"/>
                  <a:gd name="T28" fmla="*/ 181 w 432"/>
                  <a:gd name="T29" fmla="*/ 46 h 315"/>
                  <a:gd name="T30" fmla="*/ 152 w 432"/>
                  <a:gd name="T31" fmla="*/ 41 h 315"/>
                  <a:gd name="T32" fmla="*/ 193 w 432"/>
                  <a:gd name="T33" fmla="*/ 69 h 315"/>
                  <a:gd name="T34" fmla="*/ 202 w 432"/>
                  <a:gd name="T35" fmla="*/ 95 h 315"/>
                  <a:gd name="T36" fmla="*/ 168 w 432"/>
                  <a:gd name="T37" fmla="*/ 105 h 315"/>
                  <a:gd name="T38" fmla="*/ 155 w 432"/>
                  <a:gd name="T39" fmla="*/ 107 h 315"/>
                  <a:gd name="T40" fmla="*/ 146 w 432"/>
                  <a:gd name="T41" fmla="*/ 112 h 315"/>
                  <a:gd name="T42" fmla="*/ 105 w 432"/>
                  <a:gd name="T43" fmla="*/ 135 h 315"/>
                  <a:gd name="T44" fmla="*/ 99 w 432"/>
                  <a:gd name="T45" fmla="*/ 137 h 315"/>
                  <a:gd name="T46" fmla="*/ 36 w 432"/>
                  <a:gd name="T47" fmla="*/ 139 h 315"/>
                  <a:gd name="T48" fmla="*/ 33 w 432"/>
                  <a:gd name="T49" fmla="*/ 143 h 315"/>
                  <a:gd name="T50" fmla="*/ 4 w 432"/>
                  <a:gd name="T51" fmla="*/ 145 h 315"/>
                  <a:gd name="T52" fmla="*/ 8 w 432"/>
                  <a:gd name="T53" fmla="*/ 162 h 315"/>
                  <a:gd name="T54" fmla="*/ 3 w 432"/>
                  <a:gd name="T55" fmla="*/ 176 h 315"/>
                  <a:gd name="T56" fmla="*/ 14 w 432"/>
                  <a:gd name="T57" fmla="*/ 169 h 315"/>
                  <a:gd name="T58" fmla="*/ 35 w 432"/>
                  <a:gd name="T59" fmla="*/ 167 h 315"/>
                  <a:gd name="T60" fmla="*/ 67 w 432"/>
                  <a:gd name="T61" fmla="*/ 182 h 315"/>
                  <a:gd name="T62" fmla="*/ 63 w 432"/>
                  <a:gd name="T63" fmla="*/ 228 h 315"/>
                  <a:gd name="T64" fmla="*/ 54 w 432"/>
                  <a:gd name="T65" fmla="*/ 258 h 315"/>
                  <a:gd name="T66" fmla="*/ 85 w 432"/>
                  <a:gd name="T67" fmla="*/ 292 h 315"/>
                  <a:gd name="T68" fmla="*/ 83 w 432"/>
                  <a:gd name="T69" fmla="*/ 310 h 315"/>
                  <a:gd name="T70" fmla="*/ 111 w 432"/>
                  <a:gd name="T71" fmla="*/ 291 h 315"/>
                  <a:gd name="T72" fmla="*/ 139 w 432"/>
                  <a:gd name="T73" fmla="*/ 301 h 315"/>
                  <a:gd name="T74" fmla="*/ 174 w 432"/>
                  <a:gd name="T75" fmla="*/ 309 h 315"/>
                  <a:gd name="T76" fmla="*/ 240 w 432"/>
                  <a:gd name="T77" fmla="*/ 269 h 315"/>
                  <a:gd name="T78" fmla="*/ 256 w 432"/>
                  <a:gd name="T79" fmla="*/ 251 h 315"/>
                  <a:gd name="T80" fmla="*/ 290 w 432"/>
                  <a:gd name="T81" fmla="*/ 257 h 315"/>
                  <a:gd name="T82" fmla="*/ 293 w 432"/>
                  <a:gd name="T83" fmla="*/ 264 h 315"/>
                  <a:gd name="T84" fmla="*/ 321 w 432"/>
                  <a:gd name="T85" fmla="*/ 270 h 315"/>
                  <a:gd name="T86" fmla="*/ 344 w 432"/>
                  <a:gd name="T87" fmla="*/ 243 h 315"/>
                  <a:gd name="T88" fmla="*/ 372 w 432"/>
                  <a:gd name="T89" fmla="*/ 245 h 315"/>
                  <a:gd name="T90" fmla="*/ 403 w 432"/>
                  <a:gd name="T91" fmla="*/ 215 h 315"/>
                  <a:gd name="T92" fmla="*/ 428 w 432"/>
                  <a:gd name="T93" fmla="*/ 21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2" h="315">
                    <a:moveTo>
                      <a:pt x="429" y="208"/>
                    </a:moveTo>
                    <a:cubicBezTo>
                      <a:pt x="422" y="200"/>
                      <a:pt x="413" y="183"/>
                      <a:pt x="423" y="170"/>
                    </a:cubicBezTo>
                    <a:cubicBezTo>
                      <a:pt x="420" y="166"/>
                      <a:pt x="418" y="160"/>
                      <a:pt x="419" y="154"/>
                    </a:cubicBezTo>
                    <a:cubicBezTo>
                      <a:pt x="420" y="151"/>
                      <a:pt x="422" y="146"/>
                      <a:pt x="427" y="143"/>
                    </a:cubicBezTo>
                    <a:cubicBezTo>
                      <a:pt x="427" y="143"/>
                      <a:pt x="427" y="143"/>
                      <a:pt x="427" y="143"/>
                    </a:cubicBezTo>
                    <a:cubicBezTo>
                      <a:pt x="427" y="143"/>
                      <a:pt x="427" y="143"/>
                      <a:pt x="427" y="142"/>
                    </a:cubicBezTo>
                    <a:cubicBezTo>
                      <a:pt x="422" y="143"/>
                      <a:pt x="416" y="144"/>
                      <a:pt x="410" y="143"/>
                    </a:cubicBezTo>
                    <a:cubicBezTo>
                      <a:pt x="407" y="147"/>
                      <a:pt x="399" y="154"/>
                      <a:pt x="385" y="149"/>
                    </a:cubicBezTo>
                    <a:cubicBezTo>
                      <a:pt x="385" y="149"/>
                      <a:pt x="385" y="149"/>
                      <a:pt x="385" y="149"/>
                    </a:cubicBezTo>
                    <a:cubicBezTo>
                      <a:pt x="381" y="148"/>
                      <a:pt x="372" y="144"/>
                      <a:pt x="370" y="135"/>
                    </a:cubicBezTo>
                    <a:cubicBezTo>
                      <a:pt x="369" y="125"/>
                      <a:pt x="376" y="120"/>
                      <a:pt x="380" y="117"/>
                    </a:cubicBezTo>
                    <a:cubicBezTo>
                      <a:pt x="382" y="115"/>
                      <a:pt x="384" y="114"/>
                      <a:pt x="385" y="113"/>
                    </a:cubicBezTo>
                    <a:cubicBezTo>
                      <a:pt x="391" y="105"/>
                      <a:pt x="404" y="96"/>
                      <a:pt x="416" y="91"/>
                    </a:cubicBezTo>
                    <a:cubicBezTo>
                      <a:pt x="416" y="91"/>
                      <a:pt x="416" y="91"/>
                      <a:pt x="415" y="90"/>
                    </a:cubicBezTo>
                    <a:cubicBezTo>
                      <a:pt x="414" y="88"/>
                      <a:pt x="414" y="88"/>
                      <a:pt x="414" y="88"/>
                    </a:cubicBezTo>
                    <a:cubicBezTo>
                      <a:pt x="406" y="76"/>
                      <a:pt x="403" y="68"/>
                      <a:pt x="406" y="55"/>
                    </a:cubicBezTo>
                    <a:cubicBezTo>
                      <a:pt x="405" y="56"/>
                      <a:pt x="404" y="56"/>
                      <a:pt x="402" y="56"/>
                    </a:cubicBezTo>
                    <a:cubicBezTo>
                      <a:pt x="400" y="57"/>
                      <a:pt x="400" y="57"/>
                      <a:pt x="400" y="57"/>
                    </a:cubicBezTo>
                    <a:cubicBezTo>
                      <a:pt x="389" y="60"/>
                      <a:pt x="385" y="61"/>
                      <a:pt x="370" y="55"/>
                    </a:cubicBezTo>
                    <a:cubicBezTo>
                      <a:pt x="370" y="55"/>
                      <a:pt x="370" y="55"/>
                      <a:pt x="369" y="55"/>
                    </a:cubicBezTo>
                    <a:cubicBezTo>
                      <a:pt x="356" y="49"/>
                      <a:pt x="352" y="42"/>
                      <a:pt x="349" y="34"/>
                    </a:cubicBezTo>
                    <a:cubicBezTo>
                      <a:pt x="349" y="33"/>
                      <a:pt x="348" y="32"/>
                      <a:pt x="348" y="31"/>
                    </a:cubicBezTo>
                    <a:cubicBezTo>
                      <a:pt x="347" y="30"/>
                      <a:pt x="347" y="30"/>
                      <a:pt x="347" y="30"/>
                    </a:cubicBezTo>
                    <a:cubicBezTo>
                      <a:pt x="346" y="30"/>
                      <a:pt x="343" y="29"/>
                      <a:pt x="341" y="29"/>
                    </a:cubicBezTo>
                    <a:cubicBezTo>
                      <a:pt x="340" y="29"/>
                      <a:pt x="340" y="29"/>
                      <a:pt x="340" y="29"/>
                    </a:cubicBezTo>
                    <a:cubicBezTo>
                      <a:pt x="337" y="28"/>
                      <a:pt x="328" y="27"/>
                      <a:pt x="325" y="18"/>
                    </a:cubicBezTo>
                    <a:cubicBezTo>
                      <a:pt x="324" y="13"/>
                      <a:pt x="324" y="9"/>
                      <a:pt x="327" y="5"/>
                    </a:cubicBezTo>
                    <a:cubicBezTo>
                      <a:pt x="327" y="4"/>
                      <a:pt x="326" y="2"/>
                      <a:pt x="325" y="0"/>
                    </a:cubicBezTo>
                    <a:cubicBezTo>
                      <a:pt x="323" y="0"/>
                      <a:pt x="322" y="0"/>
                      <a:pt x="322" y="0"/>
                    </a:cubicBezTo>
                    <a:cubicBezTo>
                      <a:pt x="322" y="0"/>
                      <a:pt x="321" y="1"/>
                      <a:pt x="321" y="2"/>
                    </a:cubicBezTo>
                    <a:cubicBezTo>
                      <a:pt x="320" y="2"/>
                      <a:pt x="320" y="2"/>
                      <a:pt x="320" y="2"/>
                    </a:cubicBezTo>
                    <a:cubicBezTo>
                      <a:pt x="319" y="3"/>
                      <a:pt x="319" y="4"/>
                      <a:pt x="318" y="4"/>
                    </a:cubicBezTo>
                    <a:cubicBezTo>
                      <a:pt x="313" y="9"/>
                      <a:pt x="306" y="10"/>
                      <a:pt x="300" y="9"/>
                    </a:cubicBezTo>
                    <a:cubicBezTo>
                      <a:pt x="296" y="7"/>
                      <a:pt x="291" y="5"/>
                      <a:pt x="288" y="1"/>
                    </a:cubicBezTo>
                    <a:cubicBezTo>
                      <a:pt x="287" y="5"/>
                      <a:pt x="285" y="9"/>
                      <a:pt x="282" y="13"/>
                    </a:cubicBezTo>
                    <a:cubicBezTo>
                      <a:pt x="280" y="16"/>
                      <a:pt x="278" y="18"/>
                      <a:pt x="275" y="20"/>
                    </a:cubicBezTo>
                    <a:cubicBezTo>
                      <a:pt x="273" y="21"/>
                      <a:pt x="270" y="22"/>
                      <a:pt x="267" y="23"/>
                    </a:cubicBezTo>
                    <a:cubicBezTo>
                      <a:pt x="259" y="24"/>
                      <a:pt x="251" y="20"/>
                      <a:pt x="245" y="16"/>
                    </a:cubicBezTo>
                    <a:cubicBezTo>
                      <a:pt x="244" y="16"/>
                      <a:pt x="243" y="17"/>
                      <a:pt x="243" y="18"/>
                    </a:cubicBezTo>
                    <a:cubicBezTo>
                      <a:pt x="239" y="20"/>
                      <a:pt x="236" y="22"/>
                      <a:pt x="231" y="24"/>
                    </a:cubicBezTo>
                    <a:cubicBezTo>
                      <a:pt x="231" y="29"/>
                      <a:pt x="229" y="36"/>
                      <a:pt x="222" y="41"/>
                    </a:cubicBezTo>
                    <a:cubicBezTo>
                      <a:pt x="222" y="41"/>
                      <a:pt x="222" y="41"/>
                      <a:pt x="222" y="41"/>
                    </a:cubicBezTo>
                    <a:cubicBezTo>
                      <a:pt x="222" y="41"/>
                      <a:pt x="222" y="41"/>
                      <a:pt x="222" y="41"/>
                    </a:cubicBezTo>
                    <a:cubicBezTo>
                      <a:pt x="210" y="51"/>
                      <a:pt x="195" y="49"/>
                      <a:pt x="186" y="47"/>
                    </a:cubicBezTo>
                    <a:cubicBezTo>
                      <a:pt x="184" y="47"/>
                      <a:pt x="182" y="46"/>
                      <a:pt x="181" y="46"/>
                    </a:cubicBezTo>
                    <a:cubicBezTo>
                      <a:pt x="171" y="45"/>
                      <a:pt x="165" y="40"/>
                      <a:pt x="160" y="35"/>
                    </a:cubicBezTo>
                    <a:cubicBezTo>
                      <a:pt x="159" y="37"/>
                      <a:pt x="157" y="38"/>
                      <a:pt x="156" y="39"/>
                    </a:cubicBezTo>
                    <a:cubicBezTo>
                      <a:pt x="155" y="40"/>
                      <a:pt x="153" y="41"/>
                      <a:pt x="152" y="41"/>
                    </a:cubicBezTo>
                    <a:cubicBezTo>
                      <a:pt x="159" y="46"/>
                      <a:pt x="163" y="48"/>
                      <a:pt x="171" y="48"/>
                    </a:cubicBezTo>
                    <a:cubicBezTo>
                      <a:pt x="176" y="48"/>
                      <a:pt x="185" y="48"/>
                      <a:pt x="190" y="56"/>
                    </a:cubicBezTo>
                    <a:cubicBezTo>
                      <a:pt x="194" y="61"/>
                      <a:pt x="194" y="66"/>
                      <a:pt x="193" y="69"/>
                    </a:cubicBezTo>
                    <a:cubicBezTo>
                      <a:pt x="193" y="69"/>
                      <a:pt x="193" y="69"/>
                      <a:pt x="194" y="70"/>
                    </a:cubicBezTo>
                    <a:cubicBezTo>
                      <a:pt x="195" y="71"/>
                      <a:pt x="197" y="73"/>
                      <a:pt x="199" y="76"/>
                    </a:cubicBezTo>
                    <a:cubicBezTo>
                      <a:pt x="206" y="85"/>
                      <a:pt x="203" y="92"/>
                      <a:pt x="202" y="95"/>
                    </a:cubicBezTo>
                    <a:cubicBezTo>
                      <a:pt x="199" y="99"/>
                      <a:pt x="196" y="102"/>
                      <a:pt x="192" y="103"/>
                    </a:cubicBezTo>
                    <a:cubicBezTo>
                      <a:pt x="186" y="105"/>
                      <a:pt x="179" y="105"/>
                      <a:pt x="175" y="105"/>
                    </a:cubicBezTo>
                    <a:cubicBezTo>
                      <a:pt x="172" y="104"/>
                      <a:pt x="170" y="105"/>
                      <a:pt x="168" y="105"/>
                    </a:cubicBezTo>
                    <a:cubicBezTo>
                      <a:pt x="165" y="106"/>
                      <a:pt x="161" y="107"/>
                      <a:pt x="156" y="107"/>
                    </a:cubicBezTo>
                    <a:cubicBezTo>
                      <a:pt x="156" y="107"/>
                      <a:pt x="156" y="107"/>
                      <a:pt x="156" y="107"/>
                    </a:cubicBezTo>
                    <a:cubicBezTo>
                      <a:pt x="155" y="107"/>
                      <a:pt x="155" y="107"/>
                      <a:pt x="155" y="107"/>
                    </a:cubicBezTo>
                    <a:cubicBezTo>
                      <a:pt x="153" y="108"/>
                      <a:pt x="150" y="110"/>
                      <a:pt x="146" y="112"/>
                    </a:cubicBezTo>
                    <a:cubicBezTo>
                      <a:pt x="146" y="112"/>
                      <a:pt x="146" y="112"/>
                      <a:pt x="146" y="112"/>
                    </a:cubicBezTo>
                    <a:cubicBezTo>
                      <a:pt x="146" y="112"/>
                      <a:pt x="146" y="112"/>
                      <a:pt x="146" y="112"/>
                    </a:cubicBezTo>
                    <a:cubicBezTo>
                      <a:pt x="135" y="117"/>
                      <a:pt x="126" y="113"/>
                      <a:pt x="121" y="110"/>
                    </a:cubicBezTo>
                    <a:cubicBezTo>
                      <a:pt x="121" y="109"/>
                      <a:pt x="120" y="109"/>
                      <a:pt x="120" y="109"/>
                    </a:cubicBezTo>
                    <a:cubicBezTo>
                      <a:pt x="118" y="120"/>
                      <a:pt x="115" y="131"/>
                      <a:pt x="105" y="135"/>
                    </a:cubicBezTo>
                    <a:cubicBezTo>
                      <a:pt x="104" y="135"/>
                      <a:pt x="104" y="135"/>
                      <a:pt x="103" y="136"/>
                    </a:cubicBezTo>
                    <a:cubicBezTo>
                      <a:pt x="103" y="136"/>
                      <a:pt x="102" y="136"/>
                      <a:pt x="102" y="136"/>
                    </a:cubicBezTo>
                    <a:cubicBezTo>
                      <a:pt x="101" y="136"/>
                      <a:pt x="100" y="136"/>
                      <a:pt x="99" y="137"/>
                    </a:cubicBezTo>
                    <a:cubicBezTo>
                      <a:pt x="97" y="137"/>
                      <a:pt x="94" y="137"/>
                      <a:pt x="91" y="138"/>
                    </a:cubicBezTo>
                    <a:cubicBezTo>
                      <a:pt x="86" y="139"/>
                      <a:pt x="81" y="140"/>
                      <a:pt x="71" y="141"/>
                    </a:cubicBezTo>
                    <a:cubicBezTo>
                      <a:pt x="57" y="143"/>
                      <a:pt x="52" y="143"/>
                      <a:pt x="36" y="139"/>
                    </a:cubicBezTo>
                    <a:cubicBezTo>
                      <a:pt x="36" y="139"/>
                      <a:pt x="36" y="139"/>
                      <a:pt x="36" y="139"/>
                    </a:cubicBezTo>
                    <a:cubicBezTo>
                      <a:pt x="36" y="139"/>
                      <a:pt x="36" y="139"/>
                      <a:pt x="36" y="139"/>
                    </a:cubicBezTo>
                    <a:cubicBezTo>
                      <a:pt x="35" y="140"/>
                      <a:pt x="34" y="142"/>
                      <a:pt x="33" y="143"/>
                    </a:cubicBezTo>
                    <a:cubicBezTo>
                      <a:pt x="31" y="145"/>
                      <a:pt x="27" y="148"/>
                      <a:pt x="23" y="149"/>
                    </a:cubicBezTo>
                    <a:cubicBezTo>
                      <a:pt x="20" y="150"/>
                      <a:pt x="17" y="151"/>
                      <a:pt x="13" y="150"/>
                    </a:cubicBezTo>
                    <a:cubicBezTo>
                      <a:pt x="9" y="149"/>
                      <a:pt x="6" y="147"/>
                      <a:pt x="4" y="145"/>
                    </a:cubicBezTo>
                    <a:cubicBezTo>
                      <a:pt x="4" y="145"/>
                      <a:pt x="4" y="145"/>
                      <a:pt x="4" y="145"/>
                    </a:cubicBezTo>
                    <a:cubicBezTo>
                      <a:pt x="3" y="145"/>
                      <a:pt x="3" y="146"/>
                      <a:pt x="2" y="147"/>
                    </a:cubicBezTo>
                    <a:cubicBezTo>
                      <a:pt x="5" y="150"/>
                      <a:pt x="9" y="155"/>
                      <a:pt x="8" y="162"/>
                    </a:cubicBezTo>
                    <a:cubicBezTo>
                      <a:pt x="7" y="168"/>
                      <a:pt x="4" y="171"/>
                      <a:pt x="0" y="174"/>
                    </a:cubicBezTo>
                    <a:cubicBezTo>
                      <a:pt x="1" y="174"/>
                      <a:pt x="2" y="175"/>
                      <a:pt x="2" y="175"/>
                    </a:cubicBezTo>
                    <a:cubicBezTo>
                      <a:pt x="2" y="176"/>
                      <a:pt x="3" y="176"/>
                      <a:pt x="3" y="176"/>
                    </a:cubicBezTo>
                    <a:cubicBezTo>
                      <a:pt x="3" y="176"/>
                      <a:pt x="3" y="176"/>
                      <a:pt x="3" y="176"/>
                    </a:cubicBezTo>
                    <a:cubicBezTo>
                      <a:pt x="5" y="174"/>
                      <a:pt x="7" y="172"/>
                      <a:pt x="10" y="171"/>
                    </a:cubicBezTo>
                    <a:cubicBezTo>
                      <a:pt x="11" y="170"/>
                      <a:pt x="13" y="169"/>
                      <a:pt x="14" y="169"/>
                    </a:cubicBezTo>
                    <a:cubicBezTo>
                      <a:pt x="19" y="168"/>
                      <a:pt x="23" y="169"/>
                      <a:pt x="27" y="171"/>
                    </a:cubicBezTo>
                    <a:cubicBezTo>
                      <a:pt x="27" y="171"/>
                      <a:pt x="27" y="171"/>
                      <a:pt x="27" y="171"/>
                    </a:cubicBezTo>
                    <a:cubicBezTo>
                      <a:pt x="29" y="169"/>
                      <a:pt x="32" y="168"/>
                      <a:pt x="35" y="167"/>
                    </a:cubicBezTo>
                    <a:cubicBezTo>
                      <a:pt x="38" y="166"/>
                      <a:pt x="41" y="165"/>
                      <a:pt x="45" y="166"/>
                    </a:cubicBezTo>
                    <a:cubicBezTo>
                      <a:pt x="57" y="167"/>
                      <a:pt x="62" y="175"/>
                      <a:pt x="65" y="179"/>
                    </a:cubicBezTo>
                    <a:cubicBezTo>
                      <a:pt x="66" y="180"/>
                      <a:pt x="67" y="181"/>
                      <a:pt x="67" y="182"/>
                    </a:cubicBezTo>
                    <a:cubicBezTo>
                      <a:pt x="79" y="192"/>
                      <a:pt x="79" y="208"/>
                      <a:pt x="69" y="221"/>
                    </a:cubicBezTo>
                    <a:cubicBezTo>
                      <a:pt x="69" y="221"/>
                      <a:pt x="69" y="221"/>
                      <a:pt x="69" y="222"/>
                    </a:cubicBezTo>
                    <a:cubicBezTo>
                      <a:pt x="67" y="225"/>
                      <a:pt x="65" y="226"/>
                      <a:pt x="63" y="228"/>
                    </a:cubicBezTo>
                    <a:cubicBezTo>
                      <a:pt x="60" y="231"/>
                      <a:pt x="58" y="234"/>
                      <a:pt x="51" y="241"/>
                    </a:cubicBezTo>
                    <a:cubicBezTo>
                      <a:pt x="49" y="244"/>
                      <a:pt x="49" y="244"/>
                      <a:pt x="51" y="249"/>
                    </a:cubicBezTo>
                    <a:cubicBezTo>
                      <a:pt x="53" y="251"/>
                      <a:pt x="54" y="255"/>
                      <a:pt x="54" y="258"/>
                    </a:cubicBezTo>
                    <a:cubicBezTo>
                      <a:pt x="57" y="260"/>
                      <a:pt x="62" y="264"/>
                      <a:pt x="65" y="266"/>
                    </a:cubicBezTo>
                    <a:cubicBezTo>
                      <a:pt x="68" y="268"/>
                      <a:pt x="72" y="270"/>
                      <a:pt x="75" y="273"/>
                    </a:cubicBezTo>
                    <a:cubicBezTo>
                      <a:pt x="81" y="278"/>
                      <a:pt x="85" y="285"/>
                      <a:pt x="85" y="292"/>
                    </a:cubicBezTo>
                    <a:cubicBezTo>
                      <a:pt x="85" y="300"/>
                      <a:pt x="82" y="308"/>
                      <a:pt x="76" y="315"/>
                    </a:cubicBezTo>
                    <a:cubicBezTo>
                      <a:pt x="76" y="315"/>
                      <a:pt x="76" y="315"/>
                      <a:pt x="77" y="315"/>
                    </a:cubicBezTo>
                    <a:cubicBezTo>
                      <a:pt x="79" y="315"/>
                      <a:pt x="80" y="314"/>
                      <a:pt x="83" y="310"/>
                    </a:cubicBezTo>
                    <a:cubicBezTo>
                      <a:pt x="83" y="309"/>
                      <a:pt x="84" y="309"/>
                      <a:pt x="85" y="308"/>
                    </a:cubicBezTo>
                    <a:cubicBezTo>
                      <a:pt x="85" y="307"/>
                      <a:pt x="86" y="306"/>
                      <a:pt x="87" y="305"/>
                    </a:cubicBezTo>
                    <a:cubicBezTo>
                      <a:pt x="92" y="298"/>
                      <a:pt x="97" y="292"/>
                      <a:pt x="111" y="291"/>
                    </a:cubicBezTo>
                    <a:cubicBezTo>
                      <a:pt x="119" y="290"/>
                      <a:pt x="126" y="293"/>
                      <a:pt x="131" y="296"/>
                    </a:cubicBezTo>
                    <a:cubicBezTo>
                      <a:pt x="133" y="297"/>
                      <a:pt x="135" y="298"/>
                      <a:pt x="136" y="299"/>
                    </a:cubicBezTo>
                    <a:cubicBezTo>
                      <a:pt x="137" y="299"/>
                      <a:pt x="138" y="300"/>
                      <a:pt x="139" y="301"/>
                    </a:cubicBezTo>
                    <a:cubicBezTo>
                      <a:pt x="140" y="301"/>
                      <a:pt x="140" y="301"/>
                      <a:pt x="141" y="302"/>
                    </a:cubicBezTo>
                    <a:cubicBezTo>
                      <a:pt x="151" y="301"/>
                      <a:pt x="161" y="304"/>
                      <a:pt x="173" y="312"/>
                    </a:cubicBezTo>
                    <a:cubicBezTo>
                      <a:pt x="174" y="311"/>
                      <a:pt x="174" y="310"/>
                      <a:pt x="174" y="309"/>
                    </a:cubicBezTo>
                    <a:cubicBezTo>
                      <a:pt x="174" y="291"/>
                      <a:pt x="191" y="287"/>
                      <a:pt x="199" y="286"/>
                    </a:cubicBezTo>
                    <a:cubicBezTo>
                      <a:pt x="201" y="285"/>
                      <a:pt x="204" y="285"/>
                      <a:pt x="205" y="284"/>
                    </a:cubicBezTo>
                    <a:cubicBezTo>
                      <a:pt x="214" y="276"/>
                      <a:pt x="222" y="270"/>
                      <a:pt x="240" y="269"/>
                    </a:cubicBezTo>
                    <a:cubicBezTo>
                      <a:pt x="241" y="268"/>
                      <a:pt x="242" y="268"/>
                      <a:pt x="242" y="268"/>
                    </a:cubicBezTo>
                    <a:cubicBezTo>
                      <a:pt x="243" y="268"/>
                      <a:pt x="243" y="267"/>
                      <a:pt x="244" y="266"/>
                    </a:cubicBezTo>
                    <a:cubicBezTo>
                      <a:pt x="246" y="262"/>
                      <a:pt x="249" y="257"/>
                      <a:pt x="256" y="251"/>
                    </a:cubicBezTo>
                    <a:cubicBezTo>
                      <a:pt x="260" y="247"/>
                      <a:pt x="267" y="240"/>
                      <a:pt x="277" y="243"/>
                    </a:cubicBezTo>
                    <a:cubicBezTo>
                      <a:pt x="277" y="243"/>
                      <a:pt x="277" y="243"/>
                      <a:pt x="277" y="243"/>
                    </a:cubicBezTo>
                    <a:cubicBezTo>
                      <a:pt x="286" y="245"/>
                      <a:pt x="288" y="253"/>
                      <a:pt x="290" y="257"/>
                    </a:cubicBezTo>
                    <a:cubicBezTo>
                      <a:pt x="290" y="259"/>
                      <a:pt x="291" y="261"/>
                      <a:pt x="292" y="263"/>
                    </a:cubicBezTo>
                    <a:cubicBezTo>
                      <a:pt x="293" y="264"/>
                      <a:pt x="293" y="264"/>
                      <a:pt x="293" y="264"/>
                    </a:cubicBezTo>
                    <a:cubicBezTo>
                      <a:pt x="293" y="264"/>
                      <a:pt x="293" y="264"/>
                      <a:pt x="293" y="264"/>
                    </a:cubicBezTo>
                    <a:cubicBezTo>
                      <a:pt x="300" y="260"/>
                      <a:pt x="305" y="260"/>
                      <a:pt x="310" y="262"/>
                    </a:cubicBezTo>
                    <a:cubicBezTo>
                      <a:pt x="315" y="264"/>
                      <a:pt x="319" y="267"/>
                      <a:pt x="321" y="270"/>
                    </a:cubicBezTo>
                    <a:cubicBezTo>
                      <a:pt x="321" y="270"/>
                      <a:pt x="321" y="270"/>
                      <a:pt x="321" y="270"/>
                    </a:cubicBezTo>
                    <a:cubicBezTo>
                      <a:pt x="323" y="269"/>
                      <a:pt x="325" y="267"/>
                      <a:pt x="327" y="267"/>
                    </a:cubicBezTo>
                    <a:cubicBezTo>
                      <a:pt x="328" y="264"/>
                      <a:pt x="328" y="261"/>
                      <a:pt x="329" y="258"/>
                    </a:cubicBezTo>
                    <a:cubicBezTo>
                      <a:pt x="331" y="251"/>
                      <a:pt x="337" y="246"/>
                      <a:pt x="344" y="243"/>
                    </a:cubicBezTo>
                    <a:cubicBezTo>
                      <a:pt x="351" y="241"/>
                      <a:pt x="358" y="240"/>
                      <a:pt x="365" y="243"/>
                    </a:cubicBezTo>
                    <a:cubicBezTo>
                      <a:pt x="367" y="243"/>
                      <a:pt x="370" y="244"/>
                      <a:pt x="372" y="245"/>
                    </a:cubicBezTo>
                    <a:cubicBezTo>
                      <a:pt x="372" y="245"/>
                      <a:pt x="372" y="245"/>
                      <a:pt x="372" y="245"/>
                    </a:cubicBezTo>
                    <a:cubicBezTo>
                      <a:pt x="376" y="236"/>
                      <a:pt x="385" y="235"/>
                      <a:pt x="391" y="235"/>
                    </a:cubicBezTo>
                    <a:cubicBezTo>
                      <a:pt x="391" y="235"/>
                      <a:pt x="391" y="234"/>
                      <a:pt x="391" y="234"/>
                    </a:cubicBezTo>
                    <a:cubicBezTo>
                      <a:pt x="391" y="226"/>
                      <a:pt x="395" y="219"/>
                      <a:pt x="403" y="215"/>
                    </a:cubicBezTo>
                    <a:cubicBezTo>
                      <a:pt x="407" y="213"/>
                      <a:pt x="413" y="213"/>
                      <a:pt x="419" y="213"/>
                    </a:cubicBezTo>
                    <a:cubicBezTo>
                      <a:pt x="422" y="214"/>
                      <a:pt x="425" y="215"/>
                      <a:pt x="428" y="216"/>
                    </a:cubicBezTo>
                    <a:cubicBezTo>
                      <a:pt x="428" y="216"/>
                      <a:pt x="428" y="216"/>
                      <a:pt x="428" y="216"/>
                    </a:cubicBezTo>
                    <a:cubicBezTo>
                      <a:pt x="428" y="215"/>
                      <a:pt x="429" y="215"/>
                      <a:pt x="429" y="214"/>
                    </a:cubicBezTo>
                    <a:cubicBezTo>
                      <a:pt x="430" y="213"/>
                      <a:pt x="432" y="211"/>
                      <a:pt x="429" y="208"/>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9">
                <a:extLst>
                  <a:ext uri="{FF2B5EF4-FFF2-40B4-BE49-F238E27FC236}">
                    <a16:creationId xmlns:a16="http://schemas.microsoft.com/office/drawing/2014/main" id="{87436CDD-65D7-43B8-B9CA-DDD6A3DD5017}"/>
                  </a:ext>
                </a:extLst>
              </p:cNvPr>
              <p:cNvSpPr>
                <a:spLocks/>
              </p:cNvSpPr>
              <p:nvPr/>
            </p:nvSpPr>
            <p:spPr bwMode="auto">
              <a:xfrm>
                <a:off x="5624579" y="4353440"/>
                <a:ext cx="1261494" cy="809437"/>
              </a:xfrm>
              <a:custGeom>
                <a:avLst/>
                <a:gdLst>
                  <a:gd name="T0" fmla="*/ 906 w 912"/>
                  <a:gd name="T1" fmla="*/ 179 h 585"/>
                  <a:gd name="T2" fmla="*/ 881 w 912"/>
                  <a:gd name="T3" fmla="*/ 155 h 585"/>
                  <a:gd name="T4" fmla="*/ 873 w 912"/>
                  <a:gd name="T5" fmla="*/ 158 h 585"/>
                  <a:gd name="T6" fmla="*/ 790 w 912"/>
                  <a:gd name="T7" fmla="*/ 133 h 585"/>
                  <a:gd name="T8" fmla="*/ 731 w 912"/>
                  <a:gd name="T9" fmla="*/ 127 h 585"/>
                  <a:gd name="T10" fmla="*/ 677 w 912"/>
                  <a:gd name="T11" fmla="*/ 112 h 585"/>
                  <a:gd name="T12" fmla="*/ 651 w 912"/>
                  <a:gd name="T13" fmla="*/ 106 h 585"/>
                  <a:gd name="T14" fmla="*/ 591 w 912"/>
                  <a:gd name="T15" fmla="*/ 90 h 585"/>
                  <a:gd name="T16" fmla="*/ 580 w 912"/>
                  <a:gd name="T17" fmla="*/ 91 h 585"/>
                  <a:gd name="T18" fmla="*/ 524 w 912"/>
                  <a:gd name="T19" fmla="*/ 117 h 585"/>
                  <a:gd name="T20" fmla="*/ 475 w 912"/>
                  <a:gd name="T21" fmla="*/ 89 h 585"/>
                  <a:gd name="T22" fmla="*/ 435 w 912"/>
                  <a:gd name="T23" fmla="*/ 69 h 585"/>
                  <a:gd name="T24" fmla="*/ 403 w 912"/>
                  <a:gd name="T25" fmla="*/ 38 h 585"/>
                  <a:gd name="T26" fmla="*/ 381 w 912"/>
                  <a:gd name="T27" fmla="*/ 14 h 585"/>
                  <a:gd name="T28" fmla="*/ 380 w 912"/>
                  <a:gd name="T29" fmla="*/ 1 h 585"/>
                  <a:gd name="T30" fmla="*/ 360 w 912"/>
                  <a:gd name="T31" fmla="*/ 31 h 585"/>
                  <a:gd name="T32" fmla="*/ 337 w 912"/>
                  <a:gd name="T33" fmla="*/ 86 h 585"/>
                  <a:gd name="T34" fmla="*/ 313 w 912"/>
                  <a:gd name="T35" fmla="*/ 76 h 585"/>
                  <a:gd name="T36" fmla="*/ 267 w 912"/>
                  <a:gd name="T37" fmla="*/ 72 h 585"/>
                  <a:gd name="T38" fmla="*/ 251 w 912"/>
                  <a:gd name="T39" fmla="*/ 80 h 585"/>
                  <a:gd name="T40" fmla="*/ 226 w 912"/>
                  <a:gd name="T41" fmla="*/ 118 h 585"/>
                  <a:gd name="T42" fmla="*/ 147 w 912"/>
                  <a:gd name="T43" fmla="*/ 71 h 585"/>
                  <a:gd name="T44" fmla="*/ 129 w 912"/>
                  <a:gd name="T45" fmla="*/ 77 h 585"/>
                  <a:gd name="T46" fmla="*/ 81 w 912"/>
                  <a:gd name="T47" fmla="*/ 62 h 585"/>
                  <a:gd name="T48" fmla="*/ 34 w 912"/>
                  <a:gd name="T49" fmla="*/ 62 h 585"/>
                  <a:gd name="T50" fmla="*/ 0 w 912"/>
                  <a:gd name="T51" fmla="*/ 70 h 585"/>
                  <a:gd name="T52" fmla="*/ 17 w 912"/>
                  <a:gd name="T53" fmla="*/ 98 h 585"/>
                  <a:gd name="T54" fmla="*/ 71 w 912"/>
                  <a:gd name="T55" fmla="*/ 167 h 585"/>
                  <a:gd name="T56" fmla="*/ 91 w 912"/>
                  <a:gd name="T57" fmla="*/ 230 h 585"/>
                  <a:gd name="T58" fmla="*/ 100 w 912"/>
                  <a:gd name="T59" fmla="*/ 287 h 585"/>
                  <a:gd name="T60" fmla="*/ 106 w 912"/>
                  <a:gd name="T61" fmla="*/ 350 h 585"/>
                  <a:gd name="T62" fmla="*/ 111 w 912"/>
                  <a:gd name="T63" fmla="*/ 417 h 585"/>
                  <a:gd name="T64" fmla="*/ 127 w 912"/>
                  <a:gd name="T65" fmla="*/ 413 h 585"/>
                  <a:gd name="T66" fmla="*/ 165 w 912"/>
                  <a:gd name="T67" fmla="*/ 396 h 585"/>
                  <a:gd name="T68" fmla="*/ 175 w 912"/>
                  <a:gd name="T69" fmla="*/ 433 h 585"/>
                  <a:gd name="T70" fmla="*/ 224 w 912"/>
                  <a:gd name="T71" fmla="*/ 460 h 585"/>
                  <a:gd name="T72" fmla="*/ 281 w 912"/>
                  <a:gd name="T73" fmla="*/ 551 h 585"/>
                  <a:gd name="T74" fmla="*/ 323 w 912"/>
                  <a:gd name="T75" fmla="*/ 581 h 585"/>
                  <a:gd name="T76" fmla="*/ 374 w 912"/>
                  <a:gd name="T77" fmla="*/ 570 h 585"/>
                  <a:gd name="T78" fmla="*/ 370 w 912"/>
                  <a:gd name="T79" fmla="*/ 523 h 585"/>
                  <a:gd name="T80" fmla="*/ 396 w 912"/>
                  <a:gd name="T81" fmla="*/ 484 h 585"/>
                  <a:gd name="T82" fmla="*/ 414 w 912"/>
                  <a:gd name="T83" fmla="*/ 455 h 585"/>
                  <a:gd name="T84" fmla="*/ 439 w 912"/>
                  <a:gd name="T85" fmla="*/ 419 h 585"/>
                  <a:gd name="T86" fmla="*/ 505 w 912"/>
                  <a:gd name="T87" fmla="*/ 396 h 585"/>
                  <a:gd name="T88" fmla="*/ 518 w 912"/>
                  <a:gd name="T89" fmla="*/ 446 h 585"/>
                  <a:gd name="T90" fmla="*/ 565 w 912"/>
                  <a:gd name="T91" fmla="*/ 431 h 585"/>
                  <a:gd name="T92" fmla="*/ 582 w 912"/>
                  <a:gd name="T93" fmla="*/ 449 h 585"/>
                  <a:gd name="T94" fmla="*/ 601 w 912"/>
                  <a:gd name="T95" fmla="*/ 455 h 585"/>
                  <a:gd name="T96" fmla="*/ 627 w 912"/>
                  <a:gd name="T97" fmla="*/ 449 h 585"/>
                  <a:gd name="T98" fmla="*/ 579 w 912"/>
                  <a:gd name="T99" fmla="*/ 410 h 585"/>
                  <a:gd name="T100" fmla="*/ 602 w 912"/>
                  <a:gd name="T101" fmla="*/ 387 h 585"/>
                  <a:gd name="T102" fmla="*/ 614 w 912"/>
                  <a:gd name="T103" fmla="*/ 374 h 585"/>
                  <a:gd name="T104" fmla="*/ 651 w 912"/>
                  <a:gd name="T105" fmla="*/ 391 h 585"/>
                  <a:gd name="T106" fmla="*/ 670 w 912"/>
                  <a:gd name="T107" fmla="*/ 374 h 585"/>
                  <a:gd name="T108" fmla="*/ 717 w 912"/>
                  <a:gd name="T109" fmla="*/ 360 h 585"/>
                  <a:gd name="T110" fmla="*/ 768 w 912"/>
                  <a:gd name="T111" fmla="*/ 348 h 585"/>
                  <a:gd name="T112" fmla="*/ 833 w 912"/>
                  <a:gd name="T113" fmla="*/ 388 h 585"/>
                  <a:gd name="T114" fmla="*/ 854 w 912"/>
                  <a:gd name="T115" fmla="*/ 401 h 585"/>
                  <a:gd name="T116" fmla="*/ 862 w 912"/>
                  <a:gd name="T117" fmla="*/ 392 h 585"/>
                  <a:gd name="T118" fmla="*/ 805 w 912"/>
                  <a:gd name="T119" fmla="*/ 309 h 585"/>
                  <a:gd name="T120" fmla="*/ 795 w 912"/>
                  <a:gd name="T121" fmla="*/ 274 h 585"/>
                  <a:gd name="T122" fmla="*/ 813 w 912"/>
                  <a:gd name="T123" fmla="*/ 230 h 585"/>
                  <a:gd name="T124" fmla="*/ 875 w 912"/>
                  <a:gd name="T125" fmla="*/ 219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2" h="585">
                    <a:moveTo>
                      <a:pt x="908" y="182"/>
                    </a:moveTo>
                    <a:cubicBezTo>
                      <a:pt x="908" y="182"/>
                      <a:pt x="908" y="182"/>
                      <a:pt x="908" y="182"/>
                    </a:cubicBezTo>
                    <a:cubicBezTo>
                      <a:pt x="907" y="181"/>
                      <a:pt x="907" y="180"/>
                      <a:pt x="906" y="179"/>
                    </a:cubicBezTo>
                    <a:cubicBezTo>
                      <a:pt x="906" y="179"/>
                      <a:pt x="906" y="179"/>
                      <a:pt x="906" y="179"/>
                    </a:cubicBezTo>
                    <a:cubicBezTo>
                      <a:pt x="905" y="178"/>
                      <a:pt x="904" y="178"/>
                      <a:pt x="903" y="177"/>
                    </a:cubicBezTo>
                    <a:cubicBezTo>
                      <a:pt x="902" y="176"/>
                      <a:pt x="901" y="175"/>
                      <a:pt x="899" y="173"/>
                    </a:cubicBezTo>
                    <a:cubicBezTo>
                      <a:pt x="895" y="170"/>
                      <a:pt x="891" y="164"/>
                      <a:pt x="892" y="156"/>
                    </a:cubicBezTo>
                    <a:cubicBezTo>
                      <a:pt x="888" y="156"/>
                      <a:pt x="884" y="155"/>
                      <a:pt x="881" y="155"/>
                    </a:cubicBezTo>
                    <a:cubicBezTo>
                      <a:pt x="881" y="156"/>
                      <a:pt x="881" y="155"/>
                      <a:pt x="880" y="155"/>
                    </a:cubicBezTo>
                    <a:cubicBezTo>
                      <a:pt x="880" y="156"/>
                      <a:pt x="880" y="155"/>
                      <a:pt x="879" y="155"/>
                    </a:cubicBezTo>
                    <a:cubicBezTo>
                      <a:pt x="879" y="156"/>
                      <a:pt x="878" y="156"/>
                      <a:pt x="877" y="156"/>
                    </a:cubicBezTo>
                    <a:cubicBezTo>
                      <a:pt x="875" y="157"/>
                      <a:pt x="874" y="158"/>
                      <a:pt x="873" y="158"/>
                    </a:cubicBezTo>
                    <a:cubicBezTo>
                      <a:pt x="864" y="162"/>
                      <a:pt x="852" y="169"/>
                      <a:pt x="837" y="156"/>
                    </a:cubicBezTo>
                    <a:cubicBezTo>
                      <a:pt x="834" y="153"/>
                      <a:pt x="831" y="150"/>
                      <a:pt x="830" y="148"/>
                    </a:cubicBezTo>
                    <a:cubicBezTo>
                      <a:pt x="818" y="149"/>
                      <a:pt x="809" y="149"/>
                      <a:pt x="800" y="139"/>
                    </a:cubicBezTo>
                    <a:cubicBezTo>
                      <a:pt x="794" y="134"/>
                      <a:pt x="791" y="133"/>
                      <a:pt x="790" y="133"/>
                    </a:cubicBezTo>
                    <a:cubicBezTo>
                      <a:pt x="785" y="133"/>
                      <a:pt x="782" y="131"/>
                      <a:pt x="779" y="131"/>
                    </a:cubicBezTo>
                    <a:cubicBezTo>
                      <a:pt x="778" y="130"/>
                      <a:pt x="778" y="130"/>
                      <a:pt x="777" y="130"/>
                    </a:cubicBezTo>
                    <a:cubicBezTo>
                      <a:pt x="769" y="136"/>
                      <a:pt x="753" y="147"/>
                      <a:pt x="737" y="134"/>
                    </a:cubicBezTo>
                    <a:cubicBezTo>
                      <a:pt x="735" y="131"/>
                      <a:pt x="733" y="129"/>
                      <a:pt x="731" y="127"/>
                    </a:cubicBezTo>
                    <a:cubicBezTo>
                      <a:pt x="729" y="126"/>
                      <a:pt x="728" y="125"/>
                      <a:pt x="727" y="124"/>
                    </a:cubicBezTo>
                    <a:cubicBezTo>
                      <a:pt x="718" y="125"/>
                      <a:pt x="712" y="123"/>
                      <a:pt x="706" y="117"/>
                    </a:cubicBezTo>
                    <a:cubicBezTo>
                      <a:pt x="700" y="119"/>
                      <a:pt x="688" y="124"/>
                      <a:pt x="678" y="112"/>
                    </a:cubicBezTo>
                    <a:cubicBezTo>
                      <a:pt x="678" y="112"/>
                      <a:pt x="677" y="112"/>
                      <a:pt x="677" y="112"/>
                    </a:cubicBezTo>
                    <a:cubicBezTo>
                      <a:pt x="675" y="109"/>
                      <a:pt x="674" y="106"/>
                      <a:pt x="673" y="103"/>
                    </a:cubicBezTo>
                    <a:cubicBezTo>
                      <a:pt x="671" y="103"/>
                      <a:pt x="669" y="103"/>
                      <a:pt x="667" y="103"/>
                    </a:cubicBezTo>
                    <a:cubicBezTo>
                      <a:pt x="660" y="103"/>
                      <a:pt x="657" y="102"/>
                      <a:pt x="652" y="105"/>
                    </a:cubicBezTo>
                    <a:cubicBezTo>
                      <a:pt x="651" y="106"/>
                      <a:pt x="651" y="106"/>
                      <a:pt x="651" y="106"/>
                    </a:cubicBezTo>
                    <a:cubicBezTo>
                      <a:pt x="639" y="111"/>
                      <a:pt x="619" y="122"/>
                      <a:pt x="603" y="105"/>
                    </a:cubicBezTo>
                    <a:cubicBezTo>
                      <a:pt x="599" y="101"/>
                      <a:pt x="597" y="97"/>
                      <a:pt x="595" y="94"/>
                    </a:cubicBezTo>
                    <a:cubicBezTo>
                      <a:pt x="594" y="93"/>
                      <a:pt x="593" y="91"/>
                      <a:pt x="593" y="90"/>
                    </a:cubicBezTo>
                    <a:cubicBezTo>
                      <a:pt x="592" y="90"/>
                      <a:pt x="592" y="90"/>
                      <a:pt x="591" y="90"/>
                    </a:cubicBezTo>
                    <a:cubicBezTo>
                      <a:pt x="591" y="90"/>
                      <a:pt x="590" y="91"/>
                      <a:pt x="590" y="91"/>
                    </a:cubicBezTo>
                    <a:cubicBezTo>
                      <a:pt x="589" y="91"/>
                      <a:pt x="587" y="91"/>
                      <a:pt x="586" y="91"/>
                    </a:cubicBezTo>
                    <a:cubicBezTo>
                      <a:pt x="584" y="91"/>
                      <a:pt x="584" y="91"/>
                      <a:pt x="584" y="91"/>
                    </a:cubicBezTo>
                    <a:cubicBezTo>
                      <a:pt x="583" y="91"/>
                      <a:pt x="581" y="91"/>
                      <a:pt x="580" y="91"/>
                    </a:cubicBezTo>
                    <a:cubicBezTo>
                      <a:pt x="579" y="103"/>
                      <a:pt x="573" y="111"/>
                      <a:pt x="560" y="115"/>
                    </a:cubicBezTo>
                    <a:cubicBezTo>
                      <a:pt x="556" y="116"/>
                      <a:pt x="554" y="117"/>
                      <a:pt x="551" y="118"/>
                    </a:cubicBezTo>
                    <a:cubicBezTo>
                      <a:pt x="547" y="120"/>
                      <a:pt x="543" y="121"/>
                      <a:pt x="539" y="121"/>
                    </a:cubicBezTo>
                    <a:cubicBezTo>
                      <a:pt x="535" y="121"/>
                      <a:pt x="531" y="120"/>
                      <a:pt x="524" y="117"/>
                    </a:cubicBezTo>
                    <a:cubicBezTo>
                      <a:pt x="518" y="115"/>
                      <a:pt x="516" y="115"/>
                      <a:pt x="514" y="115"/>
                    </a:cubicBezTo>
                    <a:cubicBezTo>
                      <a:pt x="510" y="115"/>
                      <a:pt x="504" y="115"/>
                      <a:pt x="498" y="111"/>
                    </a:cubicBezTo>
                    <a:cubicBezTo>
                      <a:pt x="496" y="110"/>
                      <a:pt x="494" y="109"/>
                      <a:pt x="492" y="108"/>
                    </a:cubicBezTo>
                    <a:cubicBezTo>
                      <a:pt x="486" y="105"/>
                      <a:pt x="477" y="101"/>
                      <a:pt x="475" y="89"/>
                    </a:cubicBezTo>
                    <a:cubicBezTo>
                      <a:pt x="475" y="87"/>
                      <a:pt x="475" y="85"/>
                      <a:pt x="475" y="84"/>
                    </a:cubicBezTo>
                    <a:cubicBezTo>
                      <a:pt x="475" y="79"/>
                      <a:pt x="475" y="78"/>
                      <a:pt x="474" y="78"/>
                    </a:cubicBezTo>
                    <a:cubicBezTo>
                      <a:pt x="470" y="75"/>
                      <a:pt x="467" y="72"/>
                      <a:pt x="466" y="68"/>
                    </a:cubicBezTo>
                    <a:cubicBezTo>
                      <a:pt x="457" y="75"/>
                      <a:pt x="445" y="76"/>
                      <a:pt x="435" y="69"/>
                    </a:cubicBezTo>
                    <a:cubicBezTo>
                      <a:pt x="432" y="67"/>
                      <a:pt x="430" y="64"/>
                      <a:pt x="427" y="62"/>
                    </a:cubicBezTo>
                    <a:cubicBezTo>
                      <a:pt x="425" y="60"/>
                      <a:pt x="423" y="58"/>
                      <a:pt x="420" y="56"/>
                    </a:cubicBezTo>
                    <a:cubicBezTo>
                      <a:pt x="418" y="54"/>
                      <a:pt x="417" y="53"/>
                      <a:pt x="415" y="53"/>
                    </a:cubicBezTo>
                    <a:cubicBezTo>
                      <a:pt x="412" y="51"/>
                      <a:pt x="405" y="47"/>
                      <a:pt x="403" y="38"/>
                    </a:cubicBezTo>
                    <a:cubicBezTo>
                      <a:pt x="403" y="37"/>
                      <a:pt x="403" y="36"/>
                      <a:pt x="403" y="36"/>
                    </a:cubicBezTo>
                    <a:cubicBezTo>
                      <a:pt x="395" y="35"/>
                      <a:pt x="381" y="33"/>
                      <a:pt x="381" y="15"/>
                    </a:cubicBezTo>
                    <a:cubicBezTo>
                      <a:pt x="381" y="15"/>
                      <a:pt x="381" y="15"/>
                      <a:pt x="381" y="14"/>
                    </a:cubicBezTo>
                    <a:cubicBezTo>
                      <a:pt x="381" y="14"/>
                      <a:pt x="381" y="14"/>
                      <a:pt x="381" y="14"/>
                    </a:cubicBezTo>
                    <a:cubicBezTo>
                      <a:pt x="381" y="13"/>
                      <a:pt x="381" y="11"/>
                      <a:pt x="381" y="9"/>
                    </a:cubicBezTo>
                    <a:cubicBezTo>
                      <a:pt x="381" y="8"/>
                      <a:pt x="382" y="5"/>
                      <a:pt x="382" y="3"/>
                    </a:cubicBezTo>
                    <a:cubicBezTo>
                      <a:pt x="382" y="2"/>
                      <a:pt x="382" y="2"/>
                      <a:pt x="382" y="1"/>
                    </a:cubicBezTo>
                    <a:cubicBezTo>
                      <a:pt x="381" y="1"/>
                      <a:pt x="380" y="1"/>
                      <a:pt x="380" y="1"/>
                    </a:cubicBezTo>
                    <a:cubicBezTo>
                      <a:pt x="377" y="0"/>
                      <a:pt x="376" y="0"/>
                      <a:pt x="368" y="3"/>
                    </a:cubicBezTo>
                    <a:cubicBezTo>
                      <a:pt x="363" y="5"/>
                      <a:pt x="359" y="7"/>
                      <a:pt x="357" y="8"/>
                    </a:cubicBezTo>
                    <a:cubicBezTo>
                      <a:pt x="354" y="10"/>
                      <a:pt x="351" y="11"/>
                      <a:pt x="347" y="12"/>
                    </a:cubicBezTo>
                    <a:cubicBezTo>
                      <a:pt x="356" y="16"/>
                      <a:pt x="359" y="25"/>
                      <a:pt x="360" y="31"/>
                    </a:cubicBezTo>
                    <a:cubicBezTo>
                      <a:pt x="361" y="42"/>
                      <a:pt x="359" y="49"/>
                      <a:pt x="357" y="54"/>
                    </a:cubicBezTo>
                    <a:cubicBezTo>
                      <a:pt x="356" y="57"/>
                      <a:pt x="356" y="58"/>
                      <a:pt x="356" y="59"/>
                    </a:cubicBezTo>
                    <a:cubicBezTo>
                      <a:pt x="356" y="71"/>
                      <a:pt x="348" y="83"/>
                      <a:pt x="338" y="86"/>
                    </a:cubicBezTo>
                    <a:cubicBezTo>
                      <a:pt x="338" y="86"/>
                      <a:pt x="337" y="86"/>
                      <a:pt x="337" y="86"/>
                    </a:cubicBezTo>
                    <a:cubicBezTo>
                      <a:pt x="329" y="89"/>
                      <a:pt x="321" y="86"/>
                      <a:pt x="316" y="78"/>
                    </a:cubicBezTo>
                    <a:cubicBezTo>
                      <a:pt x="314" y="76"/>
                      <a:pt x="314" y="76"/>
                      <a:pt x="314" y="76"/>
                    </a:cubicBezTo>
                    <a:cubicBezTo>
                      <a:pt x="314" y="76"/>
                      <a:pt x="314" y="76"/>
                      <a:pt x="314" y="75"/>
                    </a:cubicBezTo>
                    <a:cubicBezTo>
                      <a:pt x="313" y="76"/>
                      <a:pt x="313" y="76"/>
                      <a:pt x="313" y="76"/>
                    </a:cubicBezTo>
                    <a:cubicBezTo>
                      <a:pt x="308" y="80"/>
                      <a:pt x="303" y="84"/>
                      <a:pt x="296" y="86"/>
                    </a:cubicBezTo>
                    <a:cubicBezTo>
                      <a:pt x="294" y="86"/>
                      <a:pt x="292" y="87"/>
                      <a:pt x="290" y="87"/>
                    </a:cubicBezTo>
                    <a:cubicBezTo>
                      <a:pt x="285" y="86"/>
                      <a:pt x="278" y="85"/>
                      <a:pt x="271" y="77"/>
                    </a:cubicBezTo>
                    <a:cubicBezTo>
                      <a:pt x="270" y="75"/>
                      <a:pt x="269" y="74"/>
                      <a:pt x="267" y="72"/>
                    </a:cubicBezTo>
                    <a:cubicBezTo>
                      <a:pt x="267" y="71"/>
                      <a:pt x="266" y="70"/>
                      <a:pt x="265" y="69"/>
                    </a:cubicBezTo>
                    <a:cubicBezTo>
                      <a:pt x="265" y="69"/>
                      <a:pt x="265" y="70"/>
                      <a:pt x="265" y="70"/>
                    </a:cubicBezTo>
                    <a:cubicBezTo>
                      <a:pt x="264" y="70"/>
                      <a:pt x="263" y="71"/>
                      <a:pt x="263" y="71"/>
                    </a:cubicBezTo>
                    <a:cubicBezTo>
                      <a:pt x="259" y="74"/>
                      <a:pt x="253" y="78"/>
                      <a:pt x="251" y="80"/>
                    </a:cubicBezTo>
                    <a:cubicBezTo>
                      <a:pt x="251" y="81"/>
                      <a:pt x="251" y="82"/>
                      <a:pt x="252" y="84"/>
                    </a:cubicBezTo>
                    <a:cubicBezTo>
                      <a:pt x="252" y="91"/>
                      <a:pt x="253" y="102"/>
                      <a:pt x="246" y="110"/>
                    </a:cubicBezTo>
                    <a:cubicBezTo>
                      <a:pt x="244" y="112"/>
                      <a:pt x="241" y="115"/>
                      <a:pt x="236" y="116"/>
                    </a:cubicBezTo>
                    <a:cubicBezTo>
                      <a:pt x="233" y="117"/>
                      <a:pt x="230" y="118"/>
                      <a:pt x="226" y="118"/>
                    </a:cubicBezTo>
                    <a:cubicBezTo>
                      <a:pt x="223" y="118"/>
                      <a:pt x="223" y="118"/>
                      <a:pt x="223" y="118"/>
                    </a:cubicBezTo>
                    <a:cubicBezTo>
                      <a:pt x="207" y="118"/>
                      <a:pt x="190" y="118"/>
                      <a:pt x="177" y="104"/>
                    </a:cubicBezTo>
                    <a:cubicBezTo>
                      <a:pt x="174" y="102"/>
                      <a:pt x="171" y="99"/>
                      <a:pt x="168" y="96"/>
                    </a:cubicBezTo>
                    <a:cubicBezTo>
                      <a:pt x="160" y="87"/>
                      <a:pt x="151" y="79"/>
                      <a:pt x="147" y="71"/>
                    </a:cubicBezTo>
                    <a:cubicBezTo>
                      <a:pt x="146" y="68"/>
                      <a:pt x="145" y="67"/>
                      <a:pt x="145" y="66"/>
                    </a:cubicBezTo>
                    <a:cubicBezTo>
                      <a:pt x="145" y="66"/>
                      <a:pt x="144" y="66"/>
                      <a:pt x="144" y="66"/>
                    </a:cubicBezTo>
                    <a:cubicBezTo>
                      <a:pt x="143" y="67"/>
                      <a:pt x="142" y="68"/>
                      <a:pt x="141" y="69"/>
                    </a:cubicBezTo>
                    <a:cubicBezTo>
                      <a:pt x="138" y="71"/>
                      <a:pt x="134" y="75"/>
                      <a:pt x="129" y="77"/>
                    </a:cubicBezTo>
                    <a:cubicBezTo>
                      <a:pt x="122" y="80"/>
                      <a:pt x="114" y="81"/>
                      <a:pt x="105" y="74"/>
                    </a:cubicBezTo>
                    <a:cubicBezTo>
                      <a:pt x="103" y="72"/>
                      <a:pt x="102" y="72"/>
                      <a:pt x="100" y="71"/>
                    </a:cubicBezTo>
                    <a:cubicBezTo>
                      <a:pt x="95" y="71"/>
                      <a:pt x="88" y="69"/>
                      <a:pt x="81" y="63"/>
                    </a:cubicBezTo>
                    <a:cubicBezTo>
                      <a:pt x="81" y="62"/>
                      <a:pt x="81" y="62"/>
                      <a:pt x="81" y="62"/>
                    </a:cubicBezTo>
                    <a:cubicBezTo>
                      <a:pt x="79" y="61"/>
                      <a:pt x="77" y="59"/>
                      <a:pt x="76" y="58"/>
                    </a:cubicBezTo>
                    <a:cubicBezTo>
                      <a:pt x="67" y="64"/>
                      <a:pt x="54" y="63"/>
                      <a:pt x="46" y="63"/>
                    </a:cubicBezTo>
                    <a:cubicBezTo>
                      <a:pt x="43" y="63"/>
                      <a:pt x="43" y="63"/>
                      <a:pt x="43" y="63"/>
                    </a:cubicBezTo>
                    <a:cubicBezTo>
                      <a:pt x="40" y="63"/>
                      <a:pt x="37" y="63"/>
                      <a:pt x="34" y="62"/>
                    </a:cubicBezTo>
                    <a:cubicBezTo>
                      <a:pt x="27" y="61"/>
                      <a:pt x="17" y="60"/>
                      <a:pt x="12" y="62"/>
                    </a:cubicBezTo>
                    <a:cubicBezTo>
                      <a:pt x="9" y="64"/>
                      <a:pt x="6" y="65"/>
                      <a:pt x="4" y="66"/>
                    </a:cubicBezTo>
                    <a:cubicBezTo>
                      <a:pt x="2" y="67"/>
                      <a:pt x="1" y="68"/>
                      <a:pt x="0" y="69"/>
                    </a:cubicBezTo>
                    <a:cubicBezTo>
                      <a:pt x="0" y="69"/>
                      <a:pt x="0" y="70"/>
                      <a:pt x="0" y="70"/>
                    </a:cubicBezTo>
                    <a:cubicBezTo>
                      <a:pt x="1" y="75"/>
                      <a:pt x="3" y="84"/>
                      <a:pt x="0" y="92"/>
                    </a:cubicBezTo>
                    <a:cubicBezTo>
                      <a:pt x="1" y="92"/>
                      <a:pt x="3" y="93"/>
                      <a:pt x="4" y="94"/>
                    </a:cubicBezTo>
                    <a:cubicBezTo>
                      <a:pt x="7" y="95"/>
                      <a:pt x="12" y="98"/>
                      <a:pt x="14" y="98"/>
                    </a:cubicBezTo>
                    <a:cubicBezTo>
                      <a:pt x="15" y="98"/>
                      <a:pt x="16" y="98"/>
                      <a:pt x="17" y="98"/>
                    </a:cubicBezTo>
                    <a:cubicBezTo>
                      <a:pt x="23" y="98"/>
                      <a:pt x="42" y="97"/>
                      <a:pt x="46" y="120"/>
                    </a:cubicBezTo>
                    <a:cubicBezTo>
                      <a:pt x="46" y="123"/>
                      <a:pt x="49" y="126"/>
                      <a:pt x="52" y="130"/>
                    </a:cubicBezTo>
                    <a:cubicBezTo>
                      <a:pt x="57" y="135"/>
                      <a:pt x="63" y="142"/>
                      <a:pt x="64" y="152"/>
                    </a:cubicBezTo>
                    <a:cubicBezTo>
                      <a:pt x="65" y="162"/>
                      <a:pt x="65" y="162"/>
                      <a:pt x="71" y="167"/>
                    </a:cubicBezTo>
                    <a:cubicBezTo>
                      <a:pt x="73" y="168"/>
                      <a:pt x="74" y="170"/>
                      <a:pt x="76" y="171"/>
                    </a:cubicBezTo>
                    <a:cubicBezTo>
                      <a:pt x="87" y="180"/>
                      <a:pt x="99" y="189"/>
                      <a:pt x="96" y="202"/>
                    </a:cubicBezTo>
                    <a:cubicBezTo>
                      <a:pt x="95" y="206"/>
                      <a:pt x="92" y="212"/>
                      <a:pt x="83" y="215"/>
                    </a:cubicBezTo>
                    <a:cubicBezTo>
                      <a:pt x="86" y="219"/>
                      <a:pt x="90" y="223"/>
                      <a:pt x="91" y="230"/>
                    </a:cubicBezTo>
                    <a:cubicBezTo>
                      <a:pt x="91" y="233"/>
                      <a:pt x="92" y="236"/>
                      <a:pt x="94" y="240"/>
                    </a:cubicBezTo>
                    <a:cubicBezTo>
                      <a:pt x="96" y="245"/>
                      <a:pt x="98" y="252"/>
                      <a:pt x="99" y="261"/>
                    </a:cubicBezTo>
                    <a:cubicBezTo>
                      <a:pt x="100" y="268"/>
                      <a:pt x="100" y="272"/>
                      <a:pt x="100" y="276"/>
                    </a:cubicBezTo>
                    <a:cubicBezTo>
                      <a:pt x="100" y="279"/>
                      <a:pt x="100" y="283"/>
                      <a:pt x="100" y="287"/>
                    </a:cubicBezTo>
                    <a:cubicBezTo>
                      <a:pt x="101" y="294"/>
                      <a:pt x="100" y="302"/>
                      <a:pt x="100" y="311"/>
                    </a:cubicBezTo>
                    <a:cubicBezTo>
                      <a:pt x="99" y="317"/>
                      <a:pt x="98" y="326"/>
                      <a:pt x="99" y="329"/>
                    </a:cubicBezTo>
                    <a:cubicBezTo>
                      <a:pt x="99" y="331"/>
                      <a:pt x="100" y="332"/>
                      <a:pt x="101" y="334"/>
                    </a:cubicBezTo>
                    <a:cubicBezTo>
                      <a:pt x="105" y="340"/>
                      <a:pt x="106" y="345"/>
                      <a:pt x="106" y="350"/>
                    </a:cubicBezTo>
                    <a:cubicBezTo>
                      <a:pt x="106" y="350"/>
                      <a:pt x="106" y="350"/>
                      <a:pt x="106" y="350"/>
                    </a:cubicBezTo>
                    <a:cubicBezTo>
                      <a:pt x="110" y="358"/>
                      <a:pt x="110" y="366"/>
                      <a:pt x="110" y="372"/>
                    </a:cubicBezTo>
                    <a:cubicBezTo>
                      <a:pt x="110" y="375"/>
                      <a:pt x="110" y="378"/>
                      <a:pt x="110" y="381"/>
                    </a:cubicBezTo>
                    <a:cubicBezTo>
                      <a:pt x="110" y="390"/>
                      <a:pt x="109" y="401"/>
                      <a:pt x="111" y="417"/>
                    </a:cubicBezTo>
                    <a:cubicBezTo>
                      <a:pt x="111" y="418"/>
                      <a:pt x="112" y="419"/>
                      <a:pt x="112" y="420"/>
                    </a:cubicBezTo>
                    <a:cubicBezTo>
                      <a:pt x="112" y="420"/>
                      <a:pt x="113" y="420"/>
                      <a:pt x="113" y="419"/>
                    </a:cubicBezTo>
                    <a:cubicBezTo>
                      <a:pt x="116" y="418"/>
                      <a:pt x="116" y="418"/>
                      <a:pt x="116" y="418"/>
                    </a:cubicBezTo>
                    <a:cubicBezTo>
                      <a:pt x="120" y="417"/>
                      <a:pt x="126" y="414"/>
                      <a:pt x="127" y="413"/>
                    </a:cubicBezTo>
                    <a:cubicBezTo>
                      <a:pt x="127" y="413"/>
                      <a:pt x="127" y="413"/>
                      <a:pt x="127" y="413"/>
                    </a:cubicBezTo>
                    <a:cubicBezTo>
                      <a:pt x="128" y="411"/>
                      <a:pt x="129" y="409"/>
                      <a:pt x="130" y="408"/>
                    </a:cubicBezTo>
                    <a:cubicBezTo>
                      <a:pt x="133" y="403"/>
                      <a:pt x="138" y="399"/>
                      <a:pt x="144" y="396"/>
                    </a:cubicBezTo>
                    <a:cubicBezTo>
                      <a:pt x="151" y="393"/>
                      <a:pt x="159" y="393"/>
                      <a:pt x="165" y="396"/>
                    </a:cubicBezTo>
                    <a:cubicBezTo>
                      <a:pt x="169" y="397"/>
                      <a:pt x="180" y="402"/>
                      <a:pt x="182" y="413"/>
                    </a:cubicBezTo>
                    <a:cubicBezTo>
                      <a:pt x="183" y="416"/>
                      <a:pt x="182" y="421"/>
                      <a:pt x="179" y="427"/>
                    </a:cubicBezTo>
                    <a:cubicBezTo>
                      <a:pt x="178" y="429"/>
                      <a:pt x="177" y="431"/>
                      <a:pt x="175" y="433"/>
                    </a:cubicBezTo>
                    <a:cubicBezTo>
                      <a:pt x="175" y="433"/>
                      <a:pt x="175" y="433"/>
                      <a:pt x="175" y="433"/>
                    </a:cubicBezTo>
                    <a:cubicBezTo>
                      <a:pt x="176" y="435"/>
                      <a:pt x="177" y="437"/>
                      <a:pt x="178" y="439"/>
                    </a:cubicBezTo>
                    <a:cubicBezTo>
                      <a:pt x="179" y="440"/>
                      <a:pt x="180" y="442"/>
                      <a:pt x="181" y="443"/>
                    </a:cubicBezTo>
                    <a:cubicBezTo>
                      <a:pt x="183" y="446"/>
                      <a:pt x="193" y="448"/>
                      <a:pt x="198" y="450"/>
                    </a:cubicBezTo>
                    <a:cubicBezTo>
                      <a:pt x="207" y="452"/>
                      <a:pt x="217" y="454"/>
                      <a:pt x="224" y="460"/>
                    </a:cubicBezTo>
                    <a:cubicBezTo>
                      <a:pt x="244" y="480"/>
                      <a:pt x="255" y="494"/>
                      <a:pt x="259" y="505"/>
                    </a:cubicBezTo>
                    <a:cubicBezTo>
                      <a:pt x="260" y="508"/>
                      <a:pt x="260" y="511"/>
                      <a:pt x="261" y="514"/>
                    </a:cubicBezTo>
                    <a:cubicBezTo>
                      <a:pt x="262" y="519"/>
                      <a:pt x="262" y="520"/>
                      <a:pt x="268" y="523"/>
                    </a:cubicBezTo>
                    <a:cubicBezTo>
                      <a:pt x="281" y="532"/>
                      <a:pt x="281" y="545"/>
                      <a:pt x="281" y="551"/>
                    </a:cubicBezTo>
                    <a:cubicBezTo>
                      <a:pt x="281" y="551"/>
                      <a:pt x="281" y="552"/>
                      <a:pt x="281" y="552"/>
                    </a:cubicBezTo>
                    <a:cubicBezTo>
                      <a:pt x="294" y="560"/>
                      <a:pt x="295" y="571"/>
                      <a:pt x="296" y="578"/>
                    </a:cubicBezTo>
                    <a:cubicBezTo>
                      <a:pt x="300" y="581"/>
                      <a:pt x="307" y="584"/>
                      <a:pt x="312" y="584"/>
                    </a:cubicBezTo>
                    <a:cubicBezTo>
                      <a:pt x="315" y="585"/>
                      <a:pt x="318" y="583"/>
                      <a:pt x="323" y="581"/>
                    </a:cubicBezTo>
                    <a:cubicBezTo>
                      <a:pt x="328" y="578"/>
                      <a:pt x="333" y="574"/>
                      <a:pt x="339" y="568"/>
                    </a:cubicBezTo>
                    <a:cubicBezTo>
                      <a:pt x="342" y="565"/>
                      <a:pt x="345" y="563"/>
                      <a:pt x="348" y="562"/>
                    </a:cubicBezTo>
                    <a:cubicBezTo>
                      <a:pt x="353" y="560"/>
                      <a:pt x="357" y="560"/>
                      <a:pt x="360" y="560"/>
                    </a:cubicBezTo>
                    <a:cubicBezTo>
                      <a:pt x="367" y="562"/>
                      <a:pt x="371" y="566"/>
                      <a:pt x="374" y="570"/>
                    </a:cubicBezTo>
                    <a:cubicBezTo>
                      <a:pt x="374" y="570"/>
                      <a:pt x="374" y="570"/>
                      <a:pt x="374" y="570"/>
                    </a:cubicBezTo>
                    <a:cubicBezTo>
                      <a:pt x="376" y="569"/>
                      <a:pt x="378" y="568"/>
                      <a:pt x="380" y="566"/>
                    </a:cubicBezTo>
                    <a:cubicBezTo>
                      <a:pt x="383" y="564"/>
                      <a:pt x="383" y="556"/>
                      <a:pt x="378" y="549"/>
                    </a:cubicBezTo>
                    <a:cubicBezTo>
                      <a:pt x="370" y="538"/>
                      <a:pt x="370" y="531"/>
                      <a:pt x="370" y="523"/>
                    </a:cubicBezTo>
                    <a:cubicBezTo>
                      <a:pt x="370" y="521"/>
                      <a:pt x="371" y="519"/>
                      <a:pt x="370" y="518"/>
                    </a:cubicBezTo>
                    <a:cubicBezTo>
                      <a:pt x="369" y="509"/>
                      <a:pt x="370" y="501"/>
                      <a:pt x="375" y="495"/>
                    </a:cubicBezTo>
                    <a:cubicBezTo>
                      <a:pt x="376" y="493"/>
                      <a:pt x="377" y="492"/>
                      <a:pt x="379" y="491"/>
                    </a:cubicBezTo>
                    <a:cubicBezTo>
                      <a:pt x="383" y="487"/>
                      <a:pt x="389" y="485"/>
                      <a:pt x="396" y="484"/>
                    </a:cubicBezTo>
                    <a:cubicBezTo>
                      <a:pt x="396" y="484"/>
                      <a:pt x="397" y="484"/>
                      <a:pt x="397" y="484"/>
                    </a:cubicBezTo>
                    <a:cubicBezTo>
                      <a:pt x="399" y="482"/>
                      <a:pt x="401" y="478"/>
                      <a:pt x="403" y="476"/>
                    </a:cubicBezTo>
                    <a:cubicBezTo>
                      <a:pt x="405" y="471"/>
                      <a:pt x="408" y="467"/>
                      <a:pt x="412" y="463"/>
                    </a:cubicBezTo>
                    <a:cubicBezTo>
                      <a:pt x="413" y="462"/>
                      <a:pt x="417" y="458"/>
                      <a:pt x="414" y="455"/>
                    </a:cubicBezTo>
                    <a:cubicBezTo>
                      <a:pt x="410" y="450"/>
                      <a:pt x="408" y="444"/>
                      <a:pt x="411" y="438"/>
                    </a:cubicBezTo>
                    <a:cubicBezTo>
                      <a:pt x="411" y="435"/>
                      <a:pt x="413" y="433"/>
                      <a:pt x="415" y="430"/>
                    </a:cubicBezTo>
                    <a:cubicBezTo>
                      <a:pt x="419" y="426"/>
                      <a:pt x="426" y="422"/>
                      <a:pt x="440" y="419"/>
                    </a:cubicBezTo>
                    <a:cubicBezTo>
                      <a:pt x="440" y="419"/>
                      <a:pt x="440" y="419"/>
                      <a:pt x="439" y="419"/>
                    </a:cubicBezTo>
                    <a:cubicBezTo>
                      <a:pt x="436" y="413"/>
                      <a:pt x="436" y="408"/>
                      <a:pt x="437" y="406"/>
                    </a:cubicBezTo>
                    <a:cubicBezTo>
                      <a:pt x="438" y="403"/>
                      <a:pt x="439" y="400"/>
                      <a:pt x="442" y="398"/>
                    </a:cubicBezTo>
                    <a:cubicBezTo>
                      <a:pt x="448" y="391"/>
                      <a:pt x="462" y="389"/>
                      <a:pt x="483" y="387"/>
                    </a:cubicBezTo>
                    <a:cubicBezTo>
                      <a:pt x="496" y="386"/>
                      <a:pt x="502" y="391"/>
                      <a:pt x="505" y="396"/>
                    </a:cubicBezTo>
                    <a:cubicBezTo>
                      <a:pt x="507" y="401"/>
                      <a:pt x="508" y="408"/>
                      <a:pt x="502" y="416"/>
                    </a:cubicBezTo>
                    <a:cubicBezTo>
                      <a:pt x="510" y="423"/>
                      <a:pt x="514" y="431"/>
                      <a:pt x="514" y="439"/>
                    </a:cubicBezTo>
                    <a:cubicBezTo>
                      <a:pt x="514" y="441"/>
                      <a:pt x="514" y="443"/>
                      <a:pt x="513" y="445"/>
                    </a:cubicBezTo>
                    <a:cubicBezTo>
                      <a:pt x="515" y="445"/>
                      <a:pt x="516" y="445"/>
                      <a:pt x="518" y="446"/>
                    </a:cubicBezTo>
                    <a:cubicBezTo>
                      <a:pt x="522" y="446"/>
                      <a:pt x="527" y="443"/>
                      <a:pt x="530" y="440"/>
                    </a:cubicBezTo>
                    <a:cubicBezTo>
                      <a:pt x="531" y="439"/>
                      <a:pt x="532" y="439"/>
                      <a:pt x="532" y="438"/>
                    </a:cubicBezTo>
                    <a:cubicBezTo>
                      <a:pt x="533" y="436"/>
                      <a:pt x="534" y="435"/>
                      <a:pt x="535" y="434"/>
                    </a:cubicBezTo>
                    <a:cubicBezTo>
                      <a:pt x="542" y="427"/>
                      <a:pt x="552" y="426"/>
                      <a:pt x="565" y="431"/>
                    </a:cubicBezTo>
                    <a:cubicBezTo>
                      <a:pt x="567" y="432"/>
                      <a:pt x="567" y="432"/>
                      <a:pt x="567" y="432"/>
                    </a:cubicBezTo>
                    <a:cubicBezTo>
                      <a:pt x="574" y="435"/>
                      <a:pt x="579" y="441"/>
                      <a:pt x="582" y="449"/>
                    </a:cubicBezTo>
                    <a:cubicBezTo>
                      <a:pt x="582" y="449"/>
                      <a:pt x="582" y="449"/>
                      <a:pt x="582" y="449"/>
                    </a:cubicBezTo>
                    <a:cubicBezTo>
                      <a:pt x="582" y="449"/>
                      <a:pt x="582" y="449"/>
                      <a:pt x="582" y="449"/>
                    </a:cubicBezTo>
                    <a:cubicBezTo>
                      <a:pt x="587" y="449"/>
                      <a:pt x="592" y="451"/>
                      <a:pt x="596" y="456"/>
                    </a:cubicBezTo>
                    <a:cubicBezTo>
                      <a:pt x="596" y="456"/>
                      <a:pt x="596" y="457"/>
                      <a:pt x="597" y="457"/>
                    </a:cubicBezTo>
                    <a:cubicBezTo>
                      <a:pt x="597" y="457"/>
                      <a:pt x="597" y="457"/>
                      <a:pt x="597" y="457"/>
                    </a:cubicBezTo>
                    <a:cubicBezTo>
                      <a:pt x="599" y="456"/>
                      <a:pt x="600" y="456"/>
                      <a:pt x="601" y="455"/>
                    </a:cubicBezTo>
                    <a:cubicBezTo>
                      <a:pt x="603" y="454"/>
                      <a:pt x="604" y="453"/>
                      <a:pt x="606" y="452"/>
                    </a:cubicBezTo>
                    <a:cubicBezTo>
                      <a:pt x="609" y="451"/>
                      <a:pt x="612" y="450"/>
                      <a:pt x="617" y="450"/>
                    </a:cubicBezTo>
                    <a:cubicBezTo>
                      <a:pt x="619" y="450"/>
                      <a:pt x="621" y="450"/>
                      <a:pt x="623" y="449"/>
                    </a:cubicBezTo>
                    <a:cubicBezTo>
                      <a:pt x="624" y="449"/>
                      <a:pt x="626" y="449"/>
                      <a:pt x="627" y="449"/>
                    </a:cubicBezTo>
                    <a:cubicBezTo>
                      <a:pt x="627" y="448"/>
                      <a:pt x="627" y="448"/>
                      <a:pt x="627" y="448"/>
                    </a:cubicBezTo>
                    <a:cubicBezTo>
                      <a:pt x="627" y="448"/>
                      <a:pt x="627" y="447"/>
                      <a:pt x="627" y="447"/>
                    </a:cubicBezTo>
                    <a:cubicBezTo>
                      <a:pt x="613" y="446"/>
                      <a:pt x="605" y="440"/>
                      <a:pt x="597" y="435"/>
                    </a:cubicBezTo>
                    <a:cubicBezTo>
                      <a:pt x="592" y="431"/>
                      <a:pt x="580" y="422"/>
                      <a:pt x="579" y="410"/>
                    </a:cubicBezTo>
                    <a:cubicBezTo>
                      <a:pt x="579" y="404"/>
                      <a:pt x="581" y="398"/>
                      <a:pt x="586" y="394"/>
                    </a:cubicBezTo>
                    <a:cubicBezTo>
                      <a:pt x="586" y="394"/>
                      <a:pt x="586" y="394"/>
                      <a:pt x="586" y="394"/>
                    </a:cubicBezTo>
                    <a:cubicBezTo>
                      <a:pt x="591" y="390"/>
                      <a:pt x="596" y="389"/>
                      <a:pt x="599" y="388"/>
                    </a:cubicBezTo>
                    <a:cubicBezTo>
                      <a:pt x="600" y="387"/>
                      <a:pt x="601" y="387"/>
                      <a:pt x="602" y="387"/>
                    </a:cubicBezTo>
                    <a:cubicBezTo>
                      <a:pt x="602" y="387"/>
                      <a:pt x="602" y="387"/>
                      <a:pt x="602" y="387"/>
                    </a:cubicBezTo>
                    <a:cubicBezTo>
                      <a:pt x="602" y="386"/>
                      <a:pt x="602" y="386"/>
                      <a:pt x="602" y="386"/>
                    </a:cubicBezTo>
                    <a:cubicBezTo>
                      <a:pt x="603" y="384"/>
                      <a:pt x="605" y="379"/>
                      <a:pt x="609" y="376"/>
                    </a:cubicBezTo>
                    <a:cubicBezTo>
                      <a:pt x="610" y="375"/>
                      <a:pt x="612" y="374"/>
                      <a:pt x="614" y="374"/>
                    </a:cubicBezTo>
                    <a:cubicBezTo>
                      <a:pt x="622" y="371"/>
                      <a:pt x="629" y="376"/>
                      <a:pt x="632" y="378"/>
                    </a:cubicBezTo>
                    <a:cubicBezTo>
                      <a:pt x="636" y="381"/>
                      <a:pt x="639" y="384"/>
                      <a:pt x="641" y="386"/>
                    </a:cubicBezTo>
                    <a:cubicBezTo>
                      <a:pt x="644" y="390"/>
                      <a:pt x="644" y="390"/>
                      <a:pt x="645" y="390"/>
                    </a:cubicBezTo>
                    <a:cubicBezTo>
                      <a:pt x="647" y="390"/>
                      <a:pt x="649" y="390"/>
                      <a:pt x="651" y="391"/>
                    </a:cubicBezTo>
                    <a:cubicBezTo>
                      <a:pt x="656" y="391"/>
                      <a:pt x="661" y="392"/>
                      <a:pt x="664" y="391"/>
                    </a:cubicBezTo>
                    <a:cubicBezTo>
                      <a:pt x="664" y="391"/>
                      <a:pt x="664" y="391"/>
                      <a:pt x="664" y="391"/>
                    </a:cubicBezTo>
                    <a:cubicBezTo>
                      <a:pt x="663" y="388"/>
                      <a:pt x="663" y="382"/>
                      <a:pt x="667" y="377"/>
                    </a:cubicBezTo>
                    <a:cubicBezTo>
                      <a:pt x="668" y="376"/>
                      <a:pt x="669" y="375"/>
                      <a:pt x="670" y="374"/>
                    </a:cubicBezTo>
                    <a:cubicBezTo>
                      <a:pt x="673" y="371"/>
                      <a:pt x="677" y="370"/>
                      <a:pt x="682" y="369"/>
                    </a:cubicBezTo>
                    <a:cubicBezTo>
                      <a:pt x="683" y="369"/>
                      <a:pt x="686" y="367"/>
                      <a:pt x="688" y="366"/>
                    </a:cubicBezTo>
                    <a:cubicBezTo>
                      <a:pt x="694" y="362"/>
                      <a:pt x="704" y="354"/>
                      <a:pt x="717" y="360"/>
                    </a:cubicBezTo>
                    <a:cubicBezTo>
                      <a:pt x="717" y="360"/>
                      <a:pt x="717" y="360"/>
                      <a:pt x="717" y="360"/>
                    </a:cubicBezTo>
                    <a:cubicBezTo>
                      <a:pt x="716" y="355"/>
                      <a:pt x="716" y="350"/>
                      <a:pt x="718" y="346"/>
                    </a:cubicBezTo>
                    <a:cubicBezTo>
                      <a:pt x="720" y="344"/>
                      <a:pt x="721" y="342"/>
                      <a:pt x="723" y="341"/>
                    </a:cubicBezTo>
                    <a:cubicBezTo>
                      <a:pt x="728" y="336"/>
                      <a:pt x="735" y="334"/>
                      <a:pt x="743" y="336"/>
                    </a:cubicBezTo>
                    <a:cubicBezTo>
                      <a:pt x="750" y="337"/>
                      <a:pt x="762" y="339"/>
                      <a:pt x="768" y="348"/>
                    </a:cubicBezTo>
                    <a:cubicBezTo>
                      <a:pt x="774" y="343"/>
                      <a:pt x="781" y="343"/>
                      <a:pt x="790" y="343"/>
                    </a:cubicBezTo>
                    <a:cubicBezTo>
                      <a:pt x="804" y="344"/>
                      <a:pt x="812" y="353"/>
                      <a:pt x="814" y="363"/>
                    </a:cubicBezTo>
                    <a:cubicBezTo>
                      <a:pt x="817" y="368"/>
                      <a:pt x="819" y="372"/>
                      <a:pt x="819" y="375"/>
                    </a:cubicBezTo>
                    <a:cubicBezTo>
                      <a:pt x="824" y="377"/>
                      <a:pt x="829" y="381"/>
                      <a:pt x="833" y="388"/>
                    </a:cubicBezTo>
                    <a:cubicBezTo>
                      <a:pt x="835" y="391"/>
                      <a:pt x="836" y="393"/>
                      <a:pt x="836" y="396"/>
                    </a:cubicBezTo>
                    <a:cubicBezTo>
                      <a:pt x="837" y="397"/>
                      <a:pt x="837" y="398"/>
                      <a:pt x="837" y="398"/>
                    </a:cubicBezTo>
                    <a:cubicBezTo>
                      <a:pt x="837" y="398"/>
                      <a:pt x="838" y="399"/>
                      <a:pt x="841" y="400"/>
                    </a:cubicBezTo>
                    <a:cubicBezTo>
                      <a:pt x="848" y="403"/>
                      <a:pt x="848" y="403"/>
                      <a:pt x="854" y="401"/>
                    </a:cubicBezTo>
                    <a:cubicBezTo>
                      <a:pt x="856" y="401"/>
                      <a:pt x="856" y="401"/>
                      <a:pt x="856" y="401"/>
                    </a:cubicBezTo>
                    <a:cubicBezTo>
                      <a:pt x="856" y="401"/>
                      <a:pt x="856" y="400"/>
                      <a:pt x="857" y="400"/>
                    </a:cubicBezTo>
                    <a:cubicBezTo>
                      <a:pt x="858" y="400"/>
                      <a:pt x="859" y="400"/>
                      <a:pt x="859" y="400"/>
                    </a:cubicBezTo>
                    <a:cubicBezTo>
                      <a:pt x="860" y="397"/>
                      <a:pt x="861" y="395"/>
                      <a:pt x="862" y="392"/>
                    </a:cubicBezTo>
                    <a:cubicBezTo>
                      <a:pt x="856" y="380"/>
                      <a:pt x="855" y="364"/>
                      <a:pt x="855" y="355"/>
                    </a:cubicBezTo>
                    <a:cubicBezTo>
                      <a:pt x="846" y="350"/>
                      <a:pt x="846" y="350"/>
                      <a:pt x="846" y="350"/>
                    </a:cubicBezTo>
                    <a:cubicBezTo>
                      <a:pt x="839" y="346"/>
                      <a:pt x="822" y="337"/>
                      <a:pt x="822" y="321"/>
                    </a:cubicBezTo>
                    <a:cubicBezTo>
                      <a:pt x="813" y="317"/>
                      <a:pt x="810" y="314"/>
                      <a:pt x="805" y="309"/>
                    </a:cubicBezTo>
                    <a:cubicBezTo>
                      <a:pt x="805" y="308"/>
                      <a:pt x="804" y="307"/>
                      <a:pt x="803" y="306"/>
                    </a:cubicBezTo>
                    <a:cubicBezTo>
                      <a:pt x="803" y="306"/>
                      <a:pt x="803" y="306"/>
                      <a:pt x="803" y="305"/>
                    </a:cubicBezTo>
                    <a:cubicBezTo>
                      <a:pt x="796" y="297"/>
                      <a:pt x="793" y="286"/>
                      <a:pt x="795" y="275"/>
                    </a:cubicBezTo>
                    <a:cubicBezTo>
                      <a:pt x="795" y="274"/>
                      <a:pt x="795" y="274"/>
                      <a:pt x="795" y="274"/>
                    </a:cubicBezTo>
                    <a:cubicBezTo>
                      <a:pt x="794" y="274"/>
                      <a:pt x="793" y="273"/>
                      <a:pt x="792" y="273"/>
                    </a:cubicBezTo>
                    <a:cubicBezTo>
                      <a:pt x="787" y="270"/>
                      <a:pt x="782" y="266"/>
                      <a:pt x="781" y="259"/>
                    </a:cubicBezTo>
                    <a:cubicBezTo>
                      <a:pt x="780" y="254"/>
                      <a:pt x="781" y="246"/>
                      <a:pt x="792" y="240"/>
                    </a:cubicBezTo>
                    <a:cubicBezTo>
                      <a:pt x="804" y="232"/>
                      <a:pt x="811" y="231"/>
                      <a:pt x="813" y="230"/>
                    </a:cubicBezTo>
                    <a:cubicBezTo>
                      <a:pt x="813" y="230"/>
                      <a:pt x="814" y="230"/>
                      <a:pt x="814" y="230"/>
                    </a:cubicBezTo>
                    <a:cubicBezTo>
                      <a:pt x="814" y="230"/>
                      <a:pt x="818" y="230"/>
                      <a:pt x="827" y="227"/>
                    </a:cubicBezTo>
                    <a:cubicBezTo>
                      <a:pt x="839" y="225"/>
                      <a:pt x="850" y="225"/>
                      <a:pt x="858" y="225"/>
                    </a:cubicBezTo>
                    <a:cubicBezTo>
                      <a:pt x="863" y="225"/>
                      <a:pt x="873" y="221"/>
                      <a:pt x="875" y="219"/>
                    </a:cubicBezTo>
                    <a:cubicBezTo>
                      <a:pt x="881" y="212"/>
                      <a:pt x="897" y="196"/>
                      <a:pt x="912" y="200"/>
                    </a:cubicBezTo>
                    <a:cubicBezTo>
                      <a:pt x="911" y="193"/>
                      <a:pt x="911" y="187"/>
                      <a:pt x="908" y="18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20">
                <a:extLst>
                  <a:ext uri="{FF2B5EF4-FFF2-40B4-BE49-F238E27FC236}">
                    <a16:creationId xmlns:a16="http://schemas.microsoft.com/office/drawing/2014/main" id="{03BD9E20-BE32-408B-AF7F-7161206B9E09}"/>
                  </a:ext>
                </a:extLst>
              </p:cNvPr>
              <p:cNvSpPr>
                <a:spLocks/>
              </p:cNvSpPr>
              <p:nvPr/>
            </p:nvSpPr>
            <p:spPr bwMode="auto">
              <a:xfrm>
                <a:off x="5287573" y="3455923"/>
                <a:ext cx="1214435" cy="1026602"/>
              </a:xfrm>
              <a:custGeom>
                <a:avLst/>
                <a:gdLst>
                  <a:gd name="T0" fmla="*/ 866 w 878"/>
                  <a:gd name="T1" fmla="*/ 581 h 742"/>
                  <a:gd name="T2" fmla="*/ 848 w 878"/>
                  <a:gd name="T3" fmla="*/ 554 h 742"/>
                  <a:gd name="T4" fmla="*/ 813 w 878"/>
                  <a:gd name="T5" fmla="*/ 531 h 742"/>
                  <a:gd name="T6" fmla="*/ 785 w 878"/>
                  <a:gd name="T7" fmla="*/ 519 h 742"/>
                  <a:gd name="T8" fmla="*/ 783 w 878"/>
                  <a:gd name="T9" fmla="*/ 482 h 742"/>
                  <a:gd name="T10" fmla="*/ 762 w 878"/>
                  <a:gd name="T11" fmla="*/ 432 h 742"/>
                  <a:gd name="T12" fmla="*/ 742 w 878"/>
                  <a:gd name="T13" fmla="*/ 420 h 742"/>
                  <a:gd name="T14" fmla="*/ 713 w 878"/>
                  <a:gd name="T15" fmla="*/ 408 h 742"/>
                  <a:gd name="T16" fmla="*/ 649 w 878"/>
                  <a:gd name="T17" fmla="*/ 362 h 742"/>
                  <a:gd name="T18" fmla="*/ 650 w 878"/>
                  <a:gd name="T19" fmla="*/ 339 h 742"/>
                  <a:gd name="T20" fmla="*/ 683 w 878"/>
                  <a:gd name="T21" fmla="*/ 265 h 742"/>
                  <a:gd name="T22" fmla="*/ 577 w 878"/>
                  <a:gd name="T23" fmla="*/ 298 h 742"/>
                  <a:gd name="T24" fmla="*/ 463 w 878"/>
                  <a:gd name="T25" fmla="*/ 260 h 742"/>
                  <a:gd name="T26" fmla="*/ 459 w 878"/>
                  <a:gd name="T27" fmla="*/ 251 h 742"/>
                  <a:gd name="T28" fmla="*/ 385 w 878"/>
                  <a:gd name="T29" fmla="*/ 207 h 742"/>
                  <a:gd name="T30" fmla="*/ 434 w 878"/>
                  <a:gd name="T31" fmla="*/ 160 h 742"/>
                  <a:gd name="T32" fmla="*/ 355 w 878"/>
                  <a:gd name="T33" fmla="*/ 151 h 742"/>
                  <a:gd name="T34" fmla="*/ 278 w 878"/>
                  <a:gd name="T35" fmla="*/ 151 h 742"/>
                  <a:gd name="T36" fmla="*/ 236 w 878"/>
                  <a:gd name="T37" fmla="*/ 89 h 742"/>
                  <a:gd name="T38" fmla="*/ 242 w 878"/>
                  <a:gd name="T39" fmla="*/ 54 h 742"/>
                  <a:gd name="T40" fmla="*/ 236 w 878"/>
                  <a:gd name="T41" fmla="*/ 7 h 742"/>
                  <a:gd name="T42" fmla="*/ 197 w 878"/>
                  <a:gd name="T43" fmla="*/ 3 h 742"/>
                  <a:gd name="T44" fmla="*/ 174 w 878"/>
                  <a:gd name="T45" fmla="*/ 51 h 742"/>
                  <a:gd name="T46" fmla="*/ 91 w 878"/>
                  <a:gd name="T47" fmla="*/ 76 h 742"/>
                  <a:gd name="T48" fmla="*/ 0 w 878"/>
                  <a:gd name="T49" fmla="*/ 134 h 742"/>
                  <a:gd name="T50" fmla="*/ 9 w 878"/>
                  <a:gd name="T51" fmla="*/ 218 h 742"/>
                  <a:gd name="T52" fmla="*/ 59 w 878"/>
                  <a:gd name="T53" fmla="*/ 232 h 742"/>
                  <a:gd name="T54" fmla="*/ 152 w 878"/>
                  <a:gd name="T55" fmla="*/ 273 h 742"/>
                  <a:gd name="T56" fmla="*/ 230 w 878"/>
                  <a:gd name="T57" fmla="*/ 251 h 742"/>
                  <a:gd name="T58" fmla="*/ 326 w 878"/>
                  <a:gd name="T59" fmla="*/ 250 h 742"/>
                  <a:gd name="T60" fmla="*/ 392 w 878"/>
                  <a:gd name="T61" fmla="*/ 275 h 742"/>
                  <a:gd name="T62" fmla="*/ 436 w 878"/>
                  <a:gd name="T63" fmla="*/ 310 h 742"/>
                  <a:gd name="T64" fmla="*/ 511 w 878"/>
                  <a:gd name="T65" fmla="*/ 359 h 742"/>
                  <a:gd name="T66" fmla="*/ 574 w 878"/>
                  <a:gd name="T67" fmla="*/ 374 h 742"/>
                  <a:gd name="T68" fmla="*/ 601 w 878"/>
                  <a:gd name="T69" fmla="*/ 423 h 742"/>
                  <a:gd name="T70" fmla="*/ 617 w 878"/>
                  <a:gd name="T71" fmla="*/ 456 h 742"/>
                  <a:gd name="T72" fmla="*/ 628 w 878"/>
                  <a:gd name="T73" fmla="*/ 525 h 742"/>
                  <a:gd name="T74" fmla="*/ 602 w 878"/>
                  <a:gd name="T75" fmla="*/ 551 h 742"/>
                  <a:gd name="T76" fmla="*/ 565 w 878"/>
                  <a:gd name="T77" fmla="*/ 597 h 742"/>
                  <a:gd name="T78" fmla="*/ 556 w 878"/>
                  <a:gd name="T79" fmla="*/ 658 h 742"/>
                  <a:gd name="T80" fmla="*/ 585 w 878"/>
                  <a:gd name="T81" fmla="*/ 634 h 742"/>
                  <a:gd name="T82" fmla="*/ 630 w 878"/>
                  <a:gd name="T83" fmla="*/ 623 h 742"/>
                  <a:gd name="T84" fmla="*/ 653 w 878"/>
                  <a:gd name="T85" fmla="*/ 658 h 742"/>
                  <a:gd name="T86" fmla="*/ 691 w 878"/>
                  <a:gd name="T87" fmla="*/ 692 h 742"/>
                  <a:gd name="T88" fmla="*/ 737 w 878"/>
                  <a:gd name="T89" fmla="*/ 706 h 742"/>
                  <a:gd name="T90" fmla="*/ 756 w 878"/>
                  <a:gd name="T91" fmla="*/ 736 h 742"/>
                  <a:gd name="T92" fmla="*/ 777 w 878"/>
                  <a:gd name="T93" fmla="*/ 740 h 742"/>
                  <a:gd name="T94" fmla="*/ 796 w 878"/>
                  <a:gd name="T95" fmla="*/ 737 h 742"/>
                  <a:gd name="T96" fmla="*/ 796 w 878"/>
                  <a:gd name="T97" fmla="*/ 727 h 742"/>
                  <a:gd name="T98" fmla="*/ 830 w 878"/>
                  <a:gd name="T99" fmla="*/ 708 h 742"/>
                  <a:gd name="T100" fmla="*/ 815 w 878"/>
                  <a:gd name="T101" fmla="*/ 688 h 742"/>
                  <a:gd name="T102" fmla="*/ 850 w 878"/>
                  <a:gd name="T103" fmla="*/ 662 h 742"/>
                  <a:gd name="T104" fmla="*/ 866 w 878"/>
                  <a:gd name="T105" fmla="*/ 656 h 742"/>
                  <a:gd name="T106" fmla="*/ 876 w 878"/>
                  <a:gd name="T107"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8" h="742">
                    <a:moveTo>
                      <a:pt x="863" y="618"/>
                    </a:moveTo>
                    <a:cubicBezTo>
                      <a:pt x="862" y="617"/>
                      <a:pt x="860" y="616"/>
                      <a:pt x="859" y="615"/>
                    </a:cubicBezTo>
                    <a:cubicBezTo>
                      <a:pt x="855" y="611"/>
                      <a:pt x="853" y="606"/>
                      <a:pt x="854" y="600"/>
                    </a:cubicBezTo>
                    <a:cubicBezTo>
                      <a:pt x="855" y="593"/>
                      <a:pt x="860" y="585"/>
                      <a:pt x="866" y="581"/>
                    </a:cubicBezTo>
                    <a:cubicBezTo>
                      <a:pt x="863" y="575"/>
                      <a:pt x="862" y="567"/>
                      <a:pt x="866" y="560"/>
                    </a:cubicBezTo>
                    <a:cubicBezTo>
                      <a:pt x="866" y="560"/>
                      <a:pt x="866" y="559"/>
                      <a:pt x="866" y="559"/>
                    </a:cubicBezTo>
                    <a:cubicBezTo>
                      <a:pt x="866" y="559"/>
                      <a:pt x="865" y="559"/>
                      <a:pt x="865" y="559"/>
                    </a:cubicBezTo>
                    <a:cubicBezTo>
                      <a:pt x="859" y="561"/>
                      <a:pt x="853" y="560"/>
                      <a:pt x="848" y="554"/>
                    </a:cubicBezTo>
                    <a:cubicBezTo>
                      <a:pt x="847" y="554"/>
                      <a:pt x="847" y="553"/>
                      <a:pt x="846" y="552"/>
                    </a:cubicBezTo>
                    <a:cubicBezTo>
                      <a:pt x="846" y="552"/>
                      <a:pt x="845" y="552"/>
                      <a:pt x="845" y="552"/>
                    </a:cubicBezTo>
                    <a:cubicBezTo>
                      <a:pt x="832" y="553"/>
                      <a:pt x="824" y="550"/>
                      <a:pt x="820" y="545"/>
                    </a:cubicBezTo>
                    <a:cubicBezTo>
                      <a:pt x="816" y="541"/>
                      <a:pt x="814" y="536"/>
                      <a:pt x="813" y="531"/>
                    </a:cubicBezTo>
                    <a:cubicBezTo>
                      <a:pt x="813" y="531"/>
                      <a:pt x="813" y="531"/>
                      <a:pt x="813" y="531"/>
                    </a:cubicBezTo>
                    <a:cubicBezTo>
                      <a:pt x="812" y="531"/>
                      <a:pt x="811" y="531"/>
                      <a:pt x="810" y="531"/>
                    </a:cubicBezTo>
                    <a:cubicBezTo>
                      <a:pt x="800" y="531"/>
                      <a:pt x="796" y="528"/>
                      <a:pt x="791" y="524"/>
                    </a:cubicBezTo>
                    <a:cubicBezTo>
                      <a:pt x="789" y="522"/>
                      <a:pt x="788" y="521"/>
                      <a:pt x="785" y="519"/>
                    </a:cubicBezTo>
                    <a:cubicBezTo>
                      <a:pt x="784" y="518"/>
                      <a:pt x="782" y="517"/>
                      <a:pt x="781" y="515"/>
                    </a:cubicBezTo>
                    <a:cubicBezTo>
                      <a:pt x="778" y="513"/>
                      <a:pt x="775" y="509"/>
                      <a:pt x="774" y="504"/>
                    </a:cubicBezTo>
                    <a:cubicBezTo>
                      <a:pt x="773" y="497"/>
                      <a:pt x="777" y="492"/>
                      <a:pt x="779" y="489"/>
                    </a:cubicBezTo>
                    <a:cubicBezTo>
                      <a:pt x="780" y="487"/>
                      <a:pt x="781" y="485"/>
                      <a:pt x="783" y="482"/>
                    </a:cubicBezTo>
                    <a:cubicBezTo>
                      <a:pt x="784" y="478"/>
                      <a:pt x="784" y="478"/>
                      <a:pt x="778" y="471"/>
                    </a:cubicBezTo>
                    <a:cubicBezTo>
                      <a:pt x="777" y="469"/>
                      <a:pt x="775" y="467"/>
                      <a:pt x="774" y="465"/>
                    </a:cubicBezTo>
                    <a:cubicBezTo>
                      <a:pt x="766" y="455"/>
                      <a:pt x="765" y="445"/>
                      <a:pt x="763" y="435"/>
                    </a:cubicBezTo>
                    <a:cubicBezTo>
                      <a:pt x="763" y="434"/>
                      <a:pt x="762" y="433"/>
                      <a:pt x="762" y="432"/>
                    </a:cubicBezTo>
                    <a:cubicBezTo>
                      <a:pt x="762" y="432"/>
                      <a:pt x="761" y="432"/>
                      <a:pt x="761" y="432"/>
                    </a:cubicBezTo>
                    <a:cubicBezTo>
                      <a:pt x="758" y="431"/>
                      <a:pt x="754" y="430"/>
                      <a:pt x="750" y="428"/>
                    </a:cubicBezTo>
                    <a:cubicBezTo>
                      <a:pt x="748" y="426"/>
                      <a:pt x="746" y="424"/>
                      <a:pt x="745" y="421"/>
                    </a:cubicBezTo>
                    <a:cubicBezTo>
                      <a:pt x="744" y="421"/>
                      <a:pt x="743" y="420"/>
                      <a:pt x="742" y="420"/>
                    </a:cubicBezTo>
                    <a:cubicBezTo>
                      <a:pt x="738" y="419"/>
                      <a:pt x="735" y="417"/>
                      <a:pt x="732" y="415"/>
                    </a:cubicBezTo>
                    <a:cubicBezTo>
                      <a:pt x="729" y="412"/>
                      <a:pt x="726" y="409"/>
                      <a:pt x="725" y="404"/>
                    </a:cubicBezTo>
                    <a:cubicBezTo>
                      <a:pt x="725" y="403"/>
                      <a:pt x="725" y="403"/>
                      <a:pt x="725" y="403"/>
                    </a:cubicBezTo>
                    <a:cubicBezTo>
                      <a:pt x="722" y="405"/>
                      <a:pt x="718" y="407"/>
                      <a:pt x="713" y="408"/>
                    </a:cubicBezTo>
                    <a:cubicBezTo>
                      <a:pt x="697" y="411"/>
                      <a:pt x="689" y="402"/>
                      <a:pt x="684" y="397"/>
                    </a:cubicBezTo>
                    <a:cubicBezTo>
                      <a:pt x="682" y="394"/>
                      <a:pt x="680" y="392"/>
                      <a:pt x="677" y="390"/>
                    </a:cubicBezTo>
                    <a:cubicBezTo>
                      <a:pt x="674" y="388"/>
                      <a:pt x="671" y="386"/>
                      <a:pt x="668" y="385"/>
                    </a:cubicBezTo>
                    <a:cubicBezTo>
                      <a:pt x="662" y="381"/>
                      <a:pt x="650" y="375"/>
                      <a:pt x="649" y="362"/>
                    </a:cubicBezTo>
                    <a:cubicBezTo>
                      <a:pt x="648" y="359"/>
                      <a:pt x="649" y="355"/>
                      <a:pt x="650" y="351"/>
                    </a:cubicBezTo>
                    <a:cubicBezTo>
                      <a:pt x="650" y="350"/>
                      <a:pt x="650" y="347"/>
                      <a:pt x="650" y="345"/>
                    </a:cubicBezTo>
                    <a:cubicBezTo>
                      <a:pt x="650" y="344"/>
                      <a:pt x="650" y="343"/>
                      <a:pt x="650" y="342"/>
                    </a:cubicBezTo>
                    <a:cubicBezTo>
                      <a:pt x="650" y="341"/>
                      <a:pt x="650" y="340"/>
                      <a:pt x="650" y="339"/>
                    </a:cubicBezTo>
                    <a:cubicBezTo>
                      <a:pt x="650" y="329"/>
                      <a:pt x="651" y="314"/>
                      <a:pt x="669" y="309"/>
                    </a:cubicBezTo>
                    <a:cubicBezTo>
                      <a:pt x="686" y="304"/>
                      <a:pt x="688" y="297"/>
                      <a:pt x="689" y="291"/>
                    </a:cubicBezTo>
                    <a:cubicBezTo>
                      <a:pt x="689" y="285"/>
                      <a:pt x="689" y="280"/>
                      <a:pt x="689" y="277"/>
                    </a:cubicBezTo>
                    <a:cubicBezTo>
                      <a:pt x="689" y="270"/>
                      <a:pt x="687" y="268"/>
                      <a:pt x="683" y="265"/>
                    </a:cubicBezTo>
                    <a:cubicBezTo>
                      <a:pt x="667" y="255"/>
                      <a:pt x="651" y="251"/>
                      <a:pt x="648" y="254"/>
                    </a:cubicBezTo>
                    <a:cubicBezTo>
                      <a:pt x="645" y="256"/>
                      <a:pt x="641" y="260"/>
                      <a:pt x="638" y="263"/>
                    </a:cubicBezTo>
                    <a:cubicBezTo>
                      <a:pt x="625" y="275"/>
                      <a:pt x="607" y="292"/>
                      <a:pt x="587" y="296"/>
                    </a:cubicBezTo>
                    <a:cubicBezTo>
                      <a:pt x="584" y="296"/>
                      <a:pt x="580" y="297"/>
                      <a:pt x="577" y="298"/>
                    </a:cubicBezTo>
                    <a:cubicBezTo>
                      <a:pt x="557" y="302"/>
                      <a:pt x="535" y="307"/>
                      <a:pt x="515" y="298"/>
                    </a:cubicBezTo>
                    <a:cubicBezTo>
                      <a:pt x="508" y="295"/>
                      <a:pt x="503" y="294"/>
                      <a:pt x="498" y="293"/>
                    </a:cubicBezTo>
                    <a:cubicBezTo>
                      <a:pt x="489" y="292"/>
                      <a:pt x="479" y="290"/>
                      <a:pt x="471" y="280"/>
                    </a:cubicBezTo>
                    <a:cubicBezTo>
                      <a:pt x="465" y="274"/>
                      <a:pt x="464" y="267"/>
                      <a:pt x="463" y="260"/>
                    </a:cubicBezTo>
                    <a:cubicBezTo>
                      <a:pt x="463" y="257"/>
                      <a:pt x="463" y="255"/>
                      <a:pt x="463" y="253"/>
                    </a:cubicBezTo>
                    <a:cubicBezTo>
                      <a:pt x="463" y="252"/>
                      <a:pt x="463" y="252"/>
                      <a:pt x="463" y="251"/>
                    </a:cubicBezTo>
                    <a:cubicBezTo>
                      <a:pt x="463" y="251"/>
                      <a:pt x="463" y="251"/>
                      <a:pt x="463" y="251"/>
                    </a:cubicBezTo>
                    <a:cubicBezTo>
                      <a:pt x="461" y="251"/>
                      <a:pt x="460" y="251"/>
                      <a:pt x="459" y="251"/>
                    </a:cubicBezTo>
                    <a:cubicBezTo>
                      <a:pt x="449" y="252"/>
                      <a:pt x="438" y="253"/>
                      <a:pt x="425" y="240"/>
                    </a:cubicBezTo>
                    <a:cubicBezTo>
                      <a:pt x="422" y="236"/>
                      <a:pt x="413" y="233"/>
                      <a:pt x="406" y="231"/>
                    </a:cubicBezTo>
                    <a:cubicBezTo>
                      <a:pt x="398" y="228"/>
                      <a:pt x="386" y="223"/>
                      <a:pt x="385" y="213"/>
                    </a:cubicBezTo>
                    <a:cubicBezTo>
                      <a:pt x="385" y="211"/>
                      <a:pt x="385" y="209"/>
                      <a:pt x="385" y="207"/>
                    </a:cubicBezTo>
                    <a:cubicBezTo>
                      <a:pt x="388" y="197"/>
                      <a:pt x="401" y="174"/>
                      <a:pt x="418" y="169"/>
                    </a:cubicBezTo>
                    <a:cubicBezTo>
                      <a:pt x="419" y="169"/>
                      <a:pt x="420" y="168"/>
                      <a:pt x="421" y="168"/>
                    </a:cubicBezTo>
                    <a:cubicBezTo>
                      <a:pt x="425" y="167"/>
                      <a:pt x="432" y="165"/>
                      <a:pt x="434" y="163"/>
                    </a:cubicBezTo>
                    <a:cubicBezTo>
                      <a:pt x="434" y="160"/>
                      <a:pt x="434" y="160"/>
                      <a:pt x="434" y="160"/>
                    </a:cubicBezTo>
                    <a:cubicBezTo>
                      <a:pt x="434" y="157"/>
                      <a:pt x="435" y="155"/>
                      <a:pt x="434" y="153"/>
                    </a:cubicBezTo>
                    <a:cubicBezTo>
                      <a:pt x="434" y="150"/>
                      <a:pt x="433" y="149"/>
                      <a:pt x="428" y="147"/>
                    </a:cubicBezTo>
                    <a:cubicBezTo>
                      <a:pt x="412" y="142"/>
                      <a:pt x="371" y="142"/>
                      <a:pt x="364" y="144"/>
                    </a:cubicBezTo>
                    <a:cubicBezTo>
                      <a:pt x="361" y="144"/>
                      <a:pt x="361" y="144"/>
                      <a:pt x="355" y="151"/>
                    </a:cubicBezTo>
                    <a:cubicBezTo>
                      <a:pt x="353" y="153"/>
                      <a:pt x="353" y="153"/>
                      <a:pt x="353" y="153"/>
                    </a:cubicBezTo>
                    <a:cubicBezTo>
                      <a:pt x="346" y="162"/>
                      <a:pt x="334" y="173"/>
                      <a:pt x="319" y="174"/>
                    </a:cubicBezTo>
                    <a:cubicBezTo>
                      <a:pt x="313" y="174"/>
                      <a:pt x="303" y="173"/>
                      <a:pt x="292" y="163"/>
                    </a:cubicBezTo>
                    <a:cubicBezTo>
                      <a:pt x="287" y="159"/>
                      <a:pt x="282" y="154"/>
                      <a:pt x="278" y="151"/>
                    </a:cubicBezTo>
                    <a:cubicBezTo>
                      <a:pt x="269" y="143"/>
                      <a:pt x="261" y="136"/>
                      <a:pt x="256" y="126"/>
                    </a:cubicBezTo>
                    <a:cubicBezTo>
                      <a:pt x="254" y="123"/>
                      <a:pt x="251" y="119"/>
                      <a:pt x="249" y="116"/>
                    </a:cubicBezTo>
                    <a:cubicBezTo>
                      <a:pt x="244" y="109"/>
                      <a:pt x="238" y="102"/>
                      <a:pt x="237" y="94"/>
                    </a:cubicBezTo>
                    <a:cubicBezTo>
                      <a:pt x="237" y="92"/>
                      <a:pt x="236" y="91"/>
                      <a:pt x="236" y="89"/>
                    </a:cubicBezTo>
                    <a:cubicBezTo>
                      <a:pt x="236" y="89"/>
                      <a:pt x="236" y="88"/>
                      <a:pt x="236" y="87"/>
                    </a:cubicBezTo>
                    <a:cubicBezTo>
                      <a:pt x="236" y="86"/>
                      <a:pt x="236" y="85"/>
                      <a:pt x="235" y="83"/>
                    </a:cubicBezTo>
                    <a:cubicBezTo>
                      <a:pt x="235" y="82"/>
                      <a:pt x="235" y="80"/>
                      <a:pt x="234" y="78"/>
                    </a:cubicBezTo>
                    <a:cubicBezTo>
                      <a:pt x="233" y="72"/>
                      <a:pt x="234" y="63"/>
                      <a:pt x="242" y="54"/>
                    </a:cubicBezTo>
                    <a:cubicBezTo>
                      <a:pt x="244" y="51"/>
                      <a:pt x="246" y="50"/>
                      <a:pt x="246" y="48"/>
                    </a:cubicBezTo>
                    <a:cubicBezTo>
                      <a:pt x="246" y="47"/>
                      <a:pt x="245" y="46"/>
                      <a:pt x="244" y="45"/>
                    </a:cubicBezTo>
                    <a:cubicBezTo>
                      <a:pt x="242" y="38"/>
                      <a:pt x="238" y="24"/>
                      <a:pt x="237" y="11"/>
                    </a:cubicBezTo>
                    <a:cubicBezTo>
                      <a:pt x="236" y="9"/>
                      <a:pt x="236" y="8"/>
                      <a:pt x="236" y="7"/>
                    </a:cubicBezTo>
                    <a:cubicBezTo>
                      <a:pt x="233" y="5"/>
                      <a:pt x="231" y="4"/>
                      <a:pt x="227" y="2"/>
                    </a:cubicBezTo>
                    <a:cubicBezTo>
                      <a:pt x="224" y="0"/>
                      <a:pt x="224" y="0"/>
                      <a:pt x="220" y="1"/>
                    </a:cubicBezTo>
                    <a:cubicBezTo>
                      <a:pt x="216" y="2"/>
                      <a:pt x="209" y="5"/>
                      <a:pt x="200" y="4"/>
                    </a:cubicBezTo>
                    <a:cubicBezTo>
                      <a:pt x="199" y="4"/>
                      <a:pt x="198" y="4"/>
                      <a:pt x="197" y="3"/>
                    </a:cubicBezTo>
                    <a:cubicBezTo>
                      <a:pt x="197" y="3"/>
                      <a:pt x="197" y="3"/>
                      <a:pt x="197" y="3"/>
                    </a:cubicBezTo>
                    <a:cubicBezTo>
                      <a:pt x="195" y="5"/>
                      <a:pt x="195" y="7"/>
                      <a:pt x="195" y="7"/>
                    </a:cubicBezTo>
                    <a:cubicBezTo>
                      <a:pt x="194" y="9"/>
                      <a:pt x="195" y="12"/>
                      <a:pt x="195" y="15"/>
                    </a:cubicBezTo>
                    <a:cubicBezTo>
                      <a:pt x="197" y="24"/>
                      <a:pt x="200" y="43"/>
                      <a:pt x="174" y="51"/>
                    </a:cubicBezTo>
                    <a:cubicBezTo>
                      <a:pt x="164" y="54"/>
                      <a:pt x="155" y="56"/>
                      <a:pt x="147" y="57"/>
                    </a:cubicBezTo>
                    <a:cubicBezTo>
                      <a:pt x="138" y="58"/>
                      <a:pt x="131" y="58"/>
                      <a:pt x="127" y="62"/>
                    </a:cubicBezTo>
                    <a:cubicBezTo>
                      <a:pt x="118" y="67"/>
                      <a:pt x="110" y="69"/>
                      <a:pt x="104" y="71"/>
                    </a:cubicBezTo>
                    <a:cubicBezTo>
                      <a:pt x="97" y="73"/>
                      <a:pt x="93" y="74"/>
                      <a:pt x="91" y="76"/>
                    </a:cubicBezTo>
                    <a:cubicBezTo>
                      <a:pt x="85" y="83"/>
                      <a:pt x="77" y="86"/>
                      <a:pt x="70" y="90"/>
                    </a:cubicBezTo>
                    <a:cubicBezTo>
                      <a:pt x="67" y="92"/>
                      <a:pt x="61" y="95"/>
                      <a:pt x="60" y="96"/>
                    </a:cubicBezTo>
                    <a:cubicBezTo>
                      <a:pt x="52" y="117"/>
                      <a:pt x="33" y="119"/>
                      <a:pt x="22" y="120"/>
                    </a:cubicBezTo>
                    <a:cubicBezTo>
                      <a:pt x="22" y="120"/>
                      <a:pt x="0" y="122"/>
                      <a:pt x="0" y="134"/>
                    </a:cubicBezTo>
                    <a:cubicBezTo>
                      <a:pt x="0" y="145"/>
                      <a:pt x="2" y="157"/>
                      <a:pt x="5" y="167"/>
                    </a:cubicBezTo>
                    <a:cubicBezTo>
                      <a:pt x="6" y="173"/>
                      <a:pt x="7" y="178"/>
                      <a:pt x="8" y="183"/>
                    </a:cubicBezTo>
                    <a:cubicBezTo>
                      <a:pt x="8" y="185"/>
                      <a:pt x="8" y="188"/>
                      <a:pt x="9" y="190"/>
                    </a:cubicBezTo>
                    <a:cubicBezTo>
                      <a:pt x="10" y="198"/>
                      <a:pt x="13" y="208"/>
                      <a:pt x="9" y="218"/>
                    </a:cubicBezTo>
                    <a:cubicBezTo>
                      <a:pt x="10" y="219"/>
                      <a:pt x="12" y="221"/>
                      <a:pt x="13" y="223"/>
                    </a:cubicBezTo>
                    <a:cubicBezTo>
                      <a:pt x="13" y="223"/>
                      <a:pt x="13" y="223"/>
                      <a:pt x="13" y="223"/>
                    </a:cubicBezTo>
                    <a:cubicBezTo>
                      <a:pt x="19" y="222"/>
                      <a:pt x="25" y="222"/>
                      <a:pt x="31" y="223"/>
                    </a:cubicBezTo>
                    <a:cubicBezTo>
                      <a:pt x="41" y="224"/>
                      <a:pt x="51" y="228"/>
                      <a:pt x="59" y="232"/>
                    </a:cubicBezTo>
                    <a:cubicBezTo>
                      <a:pt x="67" y="235"/>
                      <a:pt x="74" y="238"/>
                      <a:pt x="80" y="238"/>
                    </a:cubicBezTo>
                    <a:cubicBezTo>
                      <a:pt x="84" y="239"/>
                      <a:pt x="87" y="238"/>
                      <a:pt x="91" y="238"/>
                    </a:cubicBezTo>
                    <a:cubicBezTo>
                      <a:pt x="100" y="237"/>
                      <a:pt x="113" y="235"/>
                      <a:pt x="126" y="252"/>
                    </a:cubicBezTo>
                    <a:cubicBezTo>
                      <a:pt x="136" y="265"/>
                      <a:pt x="144" y="272"/>
                      <a:pt x="152" y="273"/>
                    </a:cubicBezTo>
                    <a:cubicBezTo>
                      <a:pt x="159" y="274"/>
                      <a:pt x="159" y="274"/>
                      <a:pt x="166" y="271"/>
                    </a:cubicBezTo>
                    <a:cubicBezTo>
                      <a:pt x="169" y="270"/>
                      <a:pt x="173" y="269"/>
                      <a:pt x="178" y="267"/>
                    </a:cubicBezTo>
                    <a:cubicBezTo>
                      <a:pt x="185" y="265"/>
                      <a:pt x="189" y="262"/>
                      <a:pt x="194" y="259"/>
                    </a:cubicBezTo>
                    <a:cubicBezTo>
                      <a:pt x="202" y="254"/>
                      <a:pt x="212" y="248"/>
                      <a:pt x="230" y="251"/>
                    </a:cubicBezTo>
                    <a:cubicBezTo>
                      <a:pt x="236" y="252"/>
                      <a:pt x="243" y="254"/>
                      <a:pt x="250" y="255"/>
                    </a:cubicBezTo>
                    <a:cubicBezTo>
                      <a:pt x="257" y="257"/>
                      <a:pt x="269" y="260"/>
                      <a:pt x="274" y="260"/>
                    </a:cubicBezTo>
                    <a:cubicBezTo>
                      <a:pt x="275" y="259"/>
                      <a:pt x="275" y="258"/>
                      <a:pt x="276" y="257"/>
                    </a:cubicBezTo>
                    <a:cubicBezTo>
                      <a:pt x="287" y="243"/>
                      <a:pt x="300" y="236"/>
                      <a:pt x="326" y="250"/>
                    </a:cubicBezTo>
                    <a:cubicBezTo>
                      <a:pt x="336" y="255"/>
                      <a:pt x="346" y="258"/>
                      <a:pt x="354" y="261"/>
                    </a:cubicBezTo>
                    <a:cubicBezTo>
                      <a:pt x="366" y="264"/>
                      <a:pt x="378" y="268"/>
                      <a:pt x="382" y="280"/>
                    </a:cubicBezTo>
                    <a:cubicBezTo>
                      <a:pt x="382" y="280"/>
                      <a:pt x="382" y="280"/>
                      <a:pt x="383" y="279"/>
                    </a:cubicBezTo>
                    <a:cubicBezTo>
                      <a:pt x="385" y="278"/>
                      <a:pt x="388" y="277"/>
                      <a:pt x="392" y="275"/>
                    </a:cubicBezTo>
                    <a:cubicBezTo>
                      <a:pt x="402" y="269"/>
                      <a:pt x="413" y="264"/>
                      <a:pt x="423" y="269"/>
                    </a:cubicBezTo>
                    <a:cubicBezTo>
                      <a:pt x="426" y="271"/>
                      <a:pt x="432" y="275"/>
                      <a:pt x="433" y="284"/>
                    </a:cubicBezTo>
                    <a:cubicBezTo>
                      <a:pt x="433" y="288"/>
                      <a:pt x="433" y="291"/>
                      <a:pt x="433" y="294"/>
                    </a:cubicBezTo>
                    <a:cubicBezTo>
                      <a:pt x="433" y="302"/>
                      <a:pt x="433" y="309"/>
                      <a:pt x="436" y="310"/>
                    </a:cubicBezTo>
                    <a:cubicBezTo>
                      <a:pt x="439" y="312"/>
                      <a:pt x="443" y="313"/>
                      <a:pt x="448" y="314"/>
                    </a:cubicBezTo>
                    <a:cubicBezTo>
                      <a:pt x="464" y="319"/>
                      <a:pt x="480" y="325"/>
                      <a:pt x="489" y="334"/>
                    </a:cubicBezTo>
                    <a:cubicBezTo>
                      <a:pt x="491" y="336"/>
                      <a:pt x="493" y="339"/>
                      <a:pt x="496" y="343"/>
                    </a:cubicBezTo>
                    <a:cubicBezTo>
                      <a:pt x="500" y="347"/>
                      <a:pt x="507" y="356"/>
                      <a:pt x="511" y="359"/>
                    </a:cubicBezTo>
                    <a:cubicBezTo>
                      <a:pt x="513" y="358"/>
                      <a:pt x="515" y="357"/>
                      <a:pt x="517" y="356"/>
                    </a:cubicBezTo>
                    <a:cubicBezTo>
                      <a:pt x="525" y="351"/>
                      <a:pt x="534" y="345"/>
                      <a:pt x="545" y="349"/>
                    </a:cubicBezTo>
                    <a:cubicBezTo>
                      <a:pt x="550" y="350"/>
                      <a:pt x="556" y="353"/>
                      <a:pt x="560" y="361"/>
                    </a:cubicBezTo>
                    <a:cubicBezTo>
                      <a:pt x="563" y="367"/>
                      <a:pt x="569" y="371"/>
                      <a:pt x="574" y="374"/>
                    </a:cubicBezTo>
                    <a:cubicBezTo>
                      <a:pt x="581" y="379"/>
                      <a:pt x="588" y="384"/>
                      <a:pt x="591" y="392"/>
                    </a:cubicBezTo>
                    <a:cubicBezTo>
                      <a:pt x="591" y="394"/>
                      <a:pt x="593" y="396"/>
                      <a:pt x="594" y="398"/>
                    </a:cubicBezTo>
                    <a:cubicBezTo>
                      <a:pt x="597" y="403"/>
                      <a:pt x="602" y="413"/>
                      <a:pt x="599" y="423"/>
                    </a:cubicBezTo>
                    <a:cubicBezTo>
                      <a:pt x="600" y="423"/>
                      <a:pt x="600" y="423"/>
                      <a:pt x="601" y="423"/>
                    </a:cubicBezTo>
                    <a:cubicBezTo>
                      <a:pt x="602" y="424"/>
                      <a:pt x="603" y="424"/>
                      <a:pt x="603" y="424"/>
                    </a:cubicBezTo>
                    <a:cubicBezTo>
                      <a:pt x="619" y="433"/>
                      <a:pt x="618" y="447"/>
                      <a:pt x="617" y="453"/>
                    </a:cubicBezTo>
                    <a:cubicBezTo>
                      <a:pt x="617" y="454"/>
                      <a:pt x="617" y="455"/>
                      <a:pt x="617" y="455"/>
                    </a:cubicBezTo>
                    <a:cubicBezTo>
                      <a:pt x="617" y="456"/>
                      <a:pt x="617" y="456"/>
                      <a:pt x="617" y="456"/>
                    </a:cubicBezTo>
                    <a:cubicBezTo>
                      <a:pt x="618" y="457"/>
                      <a:pt x="619" y="458"/>
                      <a:pt x="622" y="460"/>
                    </a:cubicBezTo>
                    <a:cubicBezTo>
                      <a:pt x="639" y="474"/>
                      <a:pt x="645" y="492"/>
                      <a:pt x="638" y="508"/>
                    </a:cubicBezTo>
                    <a:cubicBezTo>
                      <a:pt x="635" y="514"/>
                      <a:pt x="632" y="519"/>
                      <a:pt x="630" y="522"/>
                    </a:cubicBezTo>
                    <a:cubicBezTo>
                      <a:pt x="629" y="523"/>
                      <a:pt x="629" y="524"/>
                      <a:pt x="628" y="525"/>
                    </a:cubicBezTo>
                    <a:cubicBezTo>
                      <a:pt x="628" y="533"/>
                      <a:pt x="626" y="545"/>
                      <a:pt x="616" y="550"/>
                    </a:cubicBezTo>
                    <a:cubicBezTo>
                      <a:pt x="613" y="552"/>
                      <a:pt x="609" y="553"/>
                      <a:pt x="605" y="552"/>
                    </a:cubicBezTo>
                    <a:cubicBezTo>
                      <a:pt x="604" y="552"/>
                      <a:pt x="603" y="552"/>
                      <a:pt x="602" y="551"/>
                    </a:cubicBezTo>
                    <a:cubicBezTo>
                      <a:pt x="602" y="551"/>
                      <a:pt x="602" y="551"/>
                      <a:pt x="602" y="551"/>
                    </a:cubicBezTo>
                    <a:cubicBezTo>
                      <a:pt x="600" y="554"/>
                      <a:pt x="597" y="555"/>
                      <a:pt x="595" y="556"/>
                    </a:cubicBezTo>
                    <a:cubicBezTo>
                      <a:pt x="596" y="559"/>
                      <a:pt x="596" y="562"/>
                      <a:pt x="596" y="564"/>
                    </a:cubicBezTo>
                    <a:cubicBezTo>
                      <a:pt x="597" y="574"/>
                      <a:pt x="590" y="582"/>
                      <a:pt x="583" y="588"/>
                    </a:cubicBezTo>
                    <a:cubicBezTo>
                      <a:pt x="577" y="594"/>
                      <a:pt x="570" y="596"/>
                      <a:pt x="565" y="597"/>
                    </a:cubicBezTo>
                    <a:cubicBezTo>
                      <a:pt x="565" y="611"/>
                      <a:pt x="564" y="620"/>
                      <a:pt x="561" y="630"/>
                    </a:cubicBezTo>
                    <a:cubicBezTo>
                      <a:pt x="560" y="635"/>
                      <a:pt x="557" y="646"/>
                      <a:pt x="547" y="651"/>
                    </a:cubicBezTo>
                    <a:cubicBezTo>
                      <a:pt x="548" y="652"/>
                      <a:pt x="550" y="653"/>
                      <a:pt x="551" y="654"/>
                    </a:cubicBezTo>
                    <a:cubicBezTo>
                      <a:pt x="553" y="656"/>
                      <a:pt x="554" y="657"/>
                      <a:pt x="556" y="658"/>
                    </a:cubicBezTo>
                    <a:cubicBezTo>
                      <a:pt x="556" y="658"/>
                      <a:pt x="556" y="658"/>
                      <a:pt x="556" y="657"/>
                    </a:cubicBezTo>
                    <a:cubicBezTo>
                      <a:pt x="556" y="656"/>
                      <a:pt x="556" y="655"/>
                      <a:pt x="556" y="654"/>
                    </a:cubicBezTo>
                    <a:cubicBezTo>
                      <a:pt x="557" y="651"/>
                      <a:pt x="558" y="647"/>
                      <a:pt x="560" y="644"/>
                    </a:cubicBezTo>
                    <a:cubicBezTo>
                      <a:pt x="568" y="634"/>
                      <a:pt x="583" y="634"/>
                      <a:pt x="585" y="634"/>
                    </a:cubicBezTo>
                    <a:cubicBezTo>
                      <a:pt x="585" y="634"/>
                      <a:pt x="586" y="634"/>
                      <a:pt x="586" y="634"/>
                    </a:cubicBezTo>
                    <a:cubicBezTo>
                      <a:pt x="586" y="634"/>
                      <a:pt x="587" y="633"/>
                      <a:pt x="589" y="633"/>
                    </a:cubicBezTo>
                    <a:cubicBezTo>
                      <a:pt x="592" y="631"/>
                      <a:pt x="595" y="629"/>
                      <a:pt x="601" y="627"/>
                    </a:cubicBezTo>
                    <a:cubicBezTo>
                      <a:pt x="615" y="621"/>
                      <a:pt x="621" y="621"/>
                      <a:pt x="630" y="623"/>
                    </a:cubicBezTo>
                    <a:cubicBezTo>
                      <a:pt x="631" y="623"/>
                      <a:pt x="632" y="623"/>
                      <a:pt x="634" y="623"/>
                    </a:cubicBezTo>
                    <a:cubicBezTo>
                      <a:pt x="651" y="626"/>
                      <a:pt x="653" y="644"/>
                      <a:pt x="653" y="655"/>
                    </a:cubicBezTo>
                    <a:cubicBezTo>
                      <a:pt x="653" y="655"/>
                      <a:pt x="653" y="656"/>
                      <a:pt x="653" y="657"/>
                    </a:cubicBezTo>
                    <a:cubicBezTo>
                      <a:pt x="653" y="657"/>
                      <a:pt x="653" y="657"/>
                      <a:pt x="653" y="658"/>
                    </a:cubicBezTo>
                    <a:cubicBezTo>
                      <a:pt x="654" y="658"/>
                      <a:pt x="654" y="658"/>
                      <a:pt x="654" y="658"/>
                    </a:cubicBezTo>
                    <a:cubicBezTo>
                      <a:pt x="661" y="658"/>
                      <a:pt x="674" y="662"/>
                      <a:pt x="675" y="678"/>
                    </a:cubicBezTo>
                    <a:cubicBezTo>
                      <a:pt x="676" y="679"/>
                      <a:pt x="678" y="681"/>
                      <a:pt x="680" y="682"/>
                    </a:cubicBezTo>
                    <a:cubicBezTo>
                      <a:pt x="685" y="685"/>
                      <a:pt x="688" y="689"/>
                      <a:pt x="691" y="692"/>
                    </a:cubicBezTo>
                    <a:cubicBezTo>
                      <a:pt x="692" y="693"/>
                      <a:pt x="693" y="693"/>
                      <a:pt x="694" y="694"/>
                    </a:cubicBezTo>
                    <a:cubicBezTo>
                      <a:pt x="703" y="684"/>
                      <a:pt x="715" y="682"/>
                      <a:pt x="727" y="689"/>
                    </a:cubicBezTo>
                    <a:cubicBezTo>
                      <a:pt x="731" y="691"/>
                      <a:pt x="736" y="696"/>
                      <a:pt x="737" y="703"/>
                    </a:cubicBezTo>
                    <a:cubicBezTo>
                      <a:pt x="737" y="704"/>
                      <a:pt x="737" y="705"/>
                      <a:pt x="737" y="706"/>
                    </a:cubicBezTo>
                    <a:cubicBezTo>
                      <a:pt x="737" y="706"/>
                      <a:pt x="737" y="706"/>
                      <a:pt x="737" y="707"/>
                    </a:cubicBezTo>
                    <a:cubicBezTo>
                      <a:pt x="746" y="715"/>
                      <a:pt x="746" y="725"/>
                      <a:pt x="747" y="731"/>
                    </a:cubicBezTo>
                    <a:cubicBezTo>
                      <a:pt x="747" y="732"/>
                      <a:pt x="748" y="732"/>
                      <a:pt x="748" y="732"/>
                    </a:cubicBezTo>
                    <a:cubicBezTo>
                      <a:pt x="751" y="733"/>
                      <a:pt x="753" y="735"/>
                      <a:pt x="756" y="736"/>
                    </a:cubicBezTo>
                    <a:cubicBezTo>
                      <a:pt x="756" y="736"/>
                      <a:pt x="757" y="737"/>
                      <a:pt x="757" y="737"/>
                    </a:cubicBezTo>
                    <a:cubicBezTo>
                      <a:pt x="757" y="737"/>
                      <a:pt x="757" y="737"/>
                      <a:pt x="757" y="737"/>
                    </a:cubicBezTo>
                    <a:cubicBezTo>
                      <a:pt x="758" y="737"/>
                      <a:pt x="759" y="737"/>
                      <a:pt x="759" y="737"/>
                    </a:cubicBezTo>
                    <a:cubicBezTo>
                      <a:pt x="764" y="737"/>
                      <a:pt x="769" y="737"/>
                      <a:pt x="777" y="740"/>
                    </a:cubicBezTo>
                    <a:cubicBezTo>
                      <a:pt x="781" y="741"/>
                      <a:pt x="782" y="742"/>
                      <a:pt x="783" y="742"/>
                    </a:cubicBezTo>
                    <a:cubicBezTo>
                      <a:pt x="783" y="742"/>
                      <a:pt x="784" y="742"/>
                      <a:pt x="785" y="741"/>
                    </a:cubicBezTo>
                    <a:cubicBezTo>
                      <a:pt x="787" y="740"/>
                      <a:pt x="790" y="739"/>
                      <a:pt x="796" y="737"/>
                    </a:cubicBezTo>
                    <a:cubicBezTo>
                      <a:pt x="796" y="737"/>
                      <a:pt x="796" y="737"/>
                      <a:pt x="796" y="737"/>
                    </a:cubicBezTo>
                    <a:cubicBezTo>
                      <a:pt x="796" y="737"/>
                      <a:pt x="796" y="736"/>
                      <a:pt x="796" y="736"/>
                    </a:cubicBezTo>
                    <a:cubicBezTo>
                      <a:pt x="796" y="736"/>
                      <a:pt x="796" y="735"/>
                      <a:pt x="796" y="735"/>
                    </a:cubicBezTo>
                    <a:cubicBezTo>
                      <a:pt x="796" y="734"/>
                      <a:pt x="796" y="732"/>
                      <a:pt x="795" y="731"/>
                    </a:cubicBezTo>
                    <a:cubicBezTo>
                      <a:pt x="795" y="730"/>
                      <a:pt x="795" y="728"/>
                      <a:pt x="796" y="727"/>
                    </a:cubicBezTo>
                    <a:cubicBezTo>
                      <a:pt x="798" y="713"/>
                      <a:pt x="811" y="712"/>
                      <a:pt x="824" y="712"/>
                    </a:cubicBezTo>
                    <a:cubicBezTo>
                      <a:pt x="824" y="712"/>
                      <a:pt x="825" y="712"/>
                      <a:pt x="825" y="712"/>
                    </a:cubicBezTo>
                    <a:cubicBezTo>
                      <a:pt x="825" y="712"/>
                      <a:pt x="826" y="711"/>
                      <a:pt x="826" y="711"/>
                    </a:cubicBezTo>
                    <a:cubicBezTo>
                      <a:pt x="827" y="710"/>
                      <a:pt x="828" y="709"/>
                      <a:pt x="830" y="708"/>
                    </a:cubicBezTo>
                    <a:cubicBezTo>
                      <a:pt x="829" y="706"/>
                      <a:pt x="829" y="705"/>
                      <a:pt x="830" y="704"/>
                    </a:cubicBezTo>
                    <a:cubicBezTo>
                      <a:pt x="829" y="703"/>
                      <a:pt x="829" y="703"/>
                      <a:pt x="829" y="703"/>
                    </a:cubicBezTo>
                    <a:cubicBezTo>
                      <a:pt x="828" y="703"/>
                      <a:pt x="827" y="703"/>
                      <a:pt x="826" y="702"/>
                    </a:cubicBezTo>
                    <a:cubicBezTo>
                      <a:pt x="820" y="699"/>
                      <a:pt x="815" y="695"/>
                      <a:pt x="815" y="688"/>
                    </a:cubicBezTo>
                    <a:cubicBezTo>
                      <a:pt x="815" y="685"/>
                      <a:pt x="815" y="677"/>
                      <a:pt x="825" y="671"/>
                    </a:cubicBezTo>
                    <a:cubicBezTo>
                      <a:pt x="826" y="671"/>
                      <a:pt x="828" y="669"/>
                      <a:pt x="830" y="668"/>
                    </a:cubicBezTo>
                    <a:cubicBezTo>
                      <a:pt x="835" y="665"/>
                      <a:pt x="841" y="660"/>
                      <a:pt x="850" y="662"/>
                    </a:cubicBezTo>
                    <a:cubicBezTo>
                      <a:pt x="850" y="662"/>
                      <a:pt x="850" y="662"/>
                      <a:pt x="850" y="662"/>
                    </a:cubicBezTo>
                    <a:cubicBezTo>
                      <a:pt x="851" y="662"/>
                      <a:pt x="853" y="663"/>
                      <a:pt x="854" y="663"/>
                    </a:cubicBezTo>
                    <a:cubicBezTo>
                      <a:pt x="856" y="660"/>
                      <a:pt x="859" y="658"/>
                      <a:pt x="863" y="657"/>
                    </a:cubicBezTo>
                    <a:cubicBezTo>
                      <a:pt x="864" y="657"/>
                      <a:pt x="864" y="657"/>
                      <a:pt x="865" y="657"/>
                    </a:cubicBezTo>
                    <a:cubicBezTo>
                      <a:pt x="866" y="656"/>
                      <a:pt x="866" y="656"/>
                      <a:pt x="866" y="656"/>
                    </a:cubicBezTo>
                    <a:cubicBezTo>
                      <a:pt x="865" y="654"/>
                      <a:pt x="864" y="653"/>
                      <a:pt x="864" y="651"/>
                    </a:cubicBezTo>
                    <a:cubicBezTo>
                      <a:pt x="863" y="644"/>
                      <a:pt x="867" y="639"/>
                      <a:pt x="869" y="637"/>
                    </a:cubicBezTo>
                    <a:cubicBezTo>
                      <a:pt x="869" y="637"/>
                      <a:pt x="870" y="636"/>
                      <a:pt x="871" y="635"/>
                    </a:cubicBezTo>
                    <a:cubicBezTo>
                      <a:pt x="872" y="632"/>
                      <a:pt x="874" y="631"/>
                      <a:pt x="876" y="629"/>
                    </a:cubicBezTo>
                    <a:cubicBezTo>
                      <a:pt x="876" y="626"/>
                      <a:pt x="877" y="622"/>
                      <a:pt x="878" y="620"/>
                    </a:cubicBezTo>
                    <a:cubicBezTo>
                      <a:pt x="878" y="620"/>
                      <a:pt x="877" y="620"/>
                      <a:pt x="877" y="620"/>
                    </a:cubicBezTo>
                    <a:cubicBezTo>
                      <a:pt x="873" y="620"/>
                      <a:pt x="868" y="620"/>
                      <a:pt x="863" y="61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1">
                <a:extLst>
                  <a:ext uri="{FF2B5EF4-FFF2-40B4-BE49-F238E27FC236}">
                    <a16:creationId xmlns:a16="http://schemas.microsoft.com/office/drawing/2014/main" id="{B7F481B4-3548-44F4-B83F-DD11B62F5AED}"/>
                  </a:ext>
                </a:extLst>
              </p:cNvPr>
              <p:cNvSpPr>
                <a:spLocks/>
              </p:cNvSpPr>
              <p:nvPr/>
            </p:nvSpPr>
            <p:spPr bwMode="auto">
              <a:xfrm>
                <a:off x="6509598" y="4039082"/>
                <a:ext cx="183684" cy="191349"/>
              </a:xfrm>
              <a:custGeom>
                <a:avLst/>
                <a:gdLst>
                  <a:gd name="T0" fmla="*/ 123 w 132"/>
                  <a:gd name="T1" fmla="*/ 66 h 138"/>
                  <a:gd name="T2" fmla="*/ 123 w 132"/>
                  <a:gd name="T3" fmla="*/ 66 h 138"/>
                  <a:gd name="T4" fmla="*/ 132 w 132"/>
                  <a:gd name="T5" fmla="*/ 57 h 138"/>
                  <a:gd name="T6" fmla="*/ 130 w 132"/>
                  <a:gd name="T7" fmla="*/ 45 h 138"/>
                  <a:gd name="T8" fmla="*/ 129 w 132"/>
                  <a:gd name="T9" fmla="*/ 45 h 138"/>
                  <a:gd name="T10" fmla="*/ 121 w 132"/>
                  <a:gd name="T11" fmla="*/ 43 h 138"/>
                  <a:gd name="T12" fmla="*/ 106 w 132"/>
                  <a:gd name="T13" fmla="*/ 40 h 138"/>
                  <a:gd name="T14" fmla="*/ 86 w 132"/>
                  <a:gd name="T15" fmla="*/ 31 h 138"/>
                  <a:gd name="T16" fmla="*/ 83 w 132"/>
                  <a:gd name="T17" fmla="*/ 28 h 138"/>
                  <a:gd name="T18" fmla="*/ 75 w 132"/>
                  <a:gd name="T19" fmla="*/ 23 h 138"/>
                  <a:gd name="T20" fmla="*/ 71 w 132"/>
                  <a:gd name="T21" fmla="*/ 22 h 138"/>
                  <a:gd name="T22" fmla="*/ 61 w 132"/>
                  <a:gd name="T23" fmla="*/ 21 h 138"/>
                  <a:gd name="T24" fmla="*/ 28 w 132"/>
                  <a:gd name="T25" fmla="*/ 1 h 138"/>
                  <a:gd name="T26" fmla="*/ 28 w 132"/>
                  <a:gd name="T27" fmla="*/ 0 h 138"/>
                  <a:gd name="T28" fmla="*/ 27 w 132"/>
                  <a:gd name="T29" fmla="*/ 1 h 138"/>
                  <a:gd name="T30" fmla="*/ 16 w 132"/>
                  <a:gd name="T31" fmla="*/ 1 h 138"/>
                  <a:gd name="T32" fmla="*/ 8 w 132"/>
                  <a:gd name="T33" fmla="*/ 1 h 138"/>
                  <a:gd name="T34" fmla="*/ 8 w 132"/>
                  <a:gd name="T35" fmla="*/ 7 h 138"/>
                  <a:gd name="T36" fmla="*/ 9 w 132"/>
                  <a:gd name="T37" fmla="*/ 10 h 138"/>
                  <a:gd name="T38" fmla="*/ 0 w 132"/>
                  <a:gd name="T39" fmla="*/ 33 h 138"/>
                  <a:gd name="T40" fmla="*/ 0 w 132"/>
                  <a:gd name="T41" fmla="*/ 42 h 138"/>
                  <a:gd name="T42" fmla="*/ 13 w 132"/>
                  <a:gd name="T43" fmla="*/ 43 h 138"/>
                  <a:gd name="T44" fmla="*/ 30 w 132"/>
                  <a:gd name="T45" fmla="*/ 54 h 138"/>
                  <a:gd name="T46" fmla="*/ 33 w 132"/>
                  <a:gd name="T47" fmla="*/ 58 h 138"/>
                  <a:gd name="T48" fmla="*/ 34 w 132"/>
                  <a:gd name="T49" fmla="*/ 76 h 138"/>
                  <a:gd name="T50" fmla="*/ 34 w 132"/>
                  <a:gd name="T51" fmla="*/ 76 h 138"/>
                  <a:gd name="T52" fmla="*/ 34 w 132"/>
                  <a:gd name="T53" fmla="*/ 78 h 138"/>
                  <a:gd name="T54" fmla="*/ 31 w 132"/>
                  <a:gd name="T55" fmla="*/ 97 h 138"/>
                  <a:gd name="T56" fmla="*/ 7 w 132"/>
                  <a:gd name="T57" fmla="*/ 110 h 138"/>
                  <a:gd name="T58" fmla="*/ 8 w 132"/>
                  <a:gd name="T59" fmla="*/ 115 h 138"/>
                  <a:gd name="T60" fmla="*/ 4 w 132"/>
                  <a:gd name="T61" fmla="*/ 125 h 138"/>
                  <a:gd name="T62" fmla="*/ 4 w 132"/>
                  <a:gd name="T63" fmla="*/ 125 h 138"/>
                  <a:gd name="T64" fmla="*/ 10 w 132"/>
                  <a:gd name="T65" fmla="*/ 125 h 138"/>
                  <a:gd name="T66" fmla="*/ 21 w 132"/>
                  <a:gd name="T67" fmla="*/ 124 h 138"/>
                  <a:gd name="T68" fmla="*/ 30 w 132"/>
                  <a:gd name="T69" fmla="*/ 125 h 138"/>
                  <a:gd name="T70" fmla="*/ 30 w 132"/>
                  <a:gd name="T71" fmla="*/ 125 h 138"/>
                  <a:gd name="T72" fmla="*/ 31 w 132"/>
                  <a:gd name="T73" fmla="*/ 125 h 138"/>
                  <a:gd name="T74" fmla="*/ 41 w 132"/>
                  <a:gd name="T75" fmla="*/ 134 h 138"/>
                  <a:gd name="T76" fmla="*/ 45 w 132"/>
                  <a:gd name="T77" fmla="*/ 138 h 138"/>
                  <a:gd name="T78" fmla="*/ 49 w 132"/>
                  <a:gd name="T79" fmla="*/ 138 h 138"/>
                  <a:gd name="T80" fmla="*/ 55 w 132"/>
                  <a:gd name="T81" fmla="*/ 136 h 138"/>
                  <a:gd name="T82" fmla="*/ 67 w 132"/>
                  <a:gd name="T83" fmla="*/ 133 h 138"/>
                  <a:gd name="T84" fmla="*/ 67 w 132"/>
                  <a:gd name="T85" fmla="*/ 122 h 138"/>
                  <a:gd name="T86" fmla="*/ 79 w 132"/>
                  <a:gd name="T87" fmla="*/ 112 h 138"/>
                  <a:gd name="T88" fmla="*/ 84 w 132"/>
                  <a:gd name="T89" fmla="*/ 110 h 138"/>
                  <a:gd name="T90" fmla="*/ 100 w 132"/>
                  <a:gd name="T91" fmla="*/ 108 h 138"/>
                  <a:gd name="T92" fmla="*/ 113 w 132"/>
                  <a:gd name="T93" fmla="*/ 106 h 138"/>
                  <a:gd name="T94" fmla="*/ 116 w 132"/>
                  <a:gd name="T95" fmla="*/ 107 h 138"/>
                  <a:gd name="T96" fmla="*/ 130 w 132"/>
                  <a:gd name="T97" fmla="*/ 106 h 138"/>
                  <a:gd name="T98" fmla="*/ 129 w 132"/>
                  <a:gd name="T99" fmla="*/ 105 h 138"/>
                  <a:gd name="T100" fmla="*/ 123 w 132"/>
                  <a:gd name="T101"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8">
                    <a:moveTo>
                      <a:pt x="123" y="66"/>
                    </a:moveTo>
                    <a:cubicBezTo>
                      <a:pt x="123" y="66"/>
                      <a:pt x="123" y="66"/>
                      <a:pt x="123" y="66"/>
                    </a:cubicBezTo>
                    <a:cubicBezTo>
                      <a:pt x="126" y="62"/>
                      <a:pt x="129" y="59"/>
                      <a:pt x="132" y="57"/>
                    </a:cubicBezTo>
                    <a:cubicBezTo>
                      <a:pt x="130" y="52"/>
                      <a:pt x="130" y="48"/>
                      <a:pt x="130" y="45"/>
                    </a:cubicBezTo>
                    <a:cubicBezTo>
                      <a:pt x="130" y="45"/>
                      <a:pt x="130" y="45"/>
                      <a:pt x="129" y="45"/>
                    </a:cubicBezTo>
                    <a:cubicBezTo>
                      <a:pt x="127" y="44"/>
                      <a:pt x="124" y="44"/>
                      <a:pt x="121" y="43"/>
                    </a:cubicBezTo>
                    <a:cubicBezTo>
                      <a:pt x="116" y="42"/>
                      <a:pt x="111" y="41"/>
                      <a:pt x="106" y="40"/>
                    </a:cubicBezTo>
                    <a:cubicBezTo>
                      <a:pt x="99" y="38"/>
                      <a:pt x="92" y="35"/>
                      <a:pt x="86" y="31"/>
                    </a:cubicBezTo>
                    <a:cubicBezTo>
                      <a:pt x="83" y="28"/>
                      <a:pt x="83" y="28"/>
                      <a:pt x="83" y="28"/>
                    </a:cubicBezTo>
                    <a:cubicBezTo>
                      <a:pt x="79" y="25"/>
                      <a:pt x="78" y="24"/>
                      <a:pt x="75" y="23"/>
                    </a:cubicBezTo>
                    <a:cubicBezTo>
                      <a:pt x="74" y="23"/>
                      <a:pt x="72" y="23"/>
                      <a:pt x="71" y="22"/>
                    </a:cubicBezTo>
                    <a:cubicBezTo>
                      <a:pt x="68" y="22"/>
                      <a:pt x="64" y="21"/>
                      <a:pt x="61" y="21"/>
                    </a:cubicBezTo>
                    <a:cubicBezTo>
                      <a:pt x="47" y="18"/>
                      <a:pt x="33" y="13"/>
                      <a:pt x="28" y="1"/>
                    </a:cubicBezTo>
                    <a:cubicBezTo>
                      <a:pt x="28" y="1"/>
                      <a:pt x="28" y="1"/>
                      <a:pt x="28" y="0"/>
                    </a:cubicBezTo>
                    <a:cubicBezTo>
                      <a:pt x="28" y="0"/>
                      <a:pt x="28" y="0"/>
                      <a:pt x="27" y="1"/>
                    </a:cubicBezTo>
                    <a:cubicBezTo>
                      <a:pt x="22" y="1"/>
                      <a:pt x="19" y="1"/>
                      <a:pt x="16" y="1"/>
                    </a:cubicBezTo>
                    <a:cubicBezTo>
                      <a:pt x="13" y="1"/>
                      <a:pt x="10" y="1"/>
                      <a:pt x="8" y="1"/>
                    </a:cubicBezTo>
                    <a:cubicBezTo>
                      <a:pt x="8" y="3"/>
                      <a:pt x="8" y="5"/>
                      <a:pt x="8" y="7"/>
                    </a:cubicBezTo>
                    <a:cubicBezTo>
                      <a:pt x="9" y="10"/>
                      <a:pt x="9" y="10"/>
                      <a:pt x="9" y="10"/>
                    </a:cubicBezTo>
                    <a:cubicBezTo>
                      <a:pt x="11" y="23"/>
                      <a:pt x="6" y="29"/>
                      <a:pt x="0" y="33"/>
                    </a:cubicBezTo>
                    <a:cubicBezTo>
                      <a:pt x="0" y="35"/>
                      <a:pt x="0" y="38"/>
                      <a:pt x="0" y="42"/>
                    </a:cubicBezTo>
                    <a:cubicBezTo>
                      <a:pt x="4" y="42"/>
                      <a:pt x="9" y="42"/>
                      <a:pt x="13" y="43"/>
                    </a:cubicBezTo>
                    <a:cubicBezTo>
                      <a:pt x="20" y="46"/>
                      <a:pt x="26" y="49"/>
                      <a:pt x="30" y="54"/>
                    </a:cubicBezTo>
                    <a:cubicBezTo>
                      <a:pt x="31" y="55"/>
                      <a:pt x="32" y="57"/>
                      <a:pt x="33" y="58"/>
                    </a:cubicBezTo>
                    <a:cubicBezTo>
                      <a:pt x="36" y="64"/>
                      <a:pt x="36" y="70"/>
                      <a:pt x="34" y="76"/>
                    </a:cubicBezTo>
                    <a:cubicBezTo>
                      <a:pt x="34" y="76"/>
                      <a:pt x="34" y="76"/>
                      <a:pt x="34" y="76"/>
                    </a:cubicBezTo>
                    <a:cubicBezTo>
                      <a:pt x="34" y="77"/>
                      <a:pt x="34" y="77"/>
                      <a:pt x="34" y="78"/>
                    </a:cubicBezTo>
                    <a:cubicBezTo>
                      <a:pt x="34" y="82"/>
                      <a:pt x="34" y="89"/>
                      <a:pt x="31" y="97"/>
                    </a:cubicBezTo>
                    <a:cubicBezTo>
                      <a:pt x="25" y="108"/>
                      <a:pt x="16" y="111"/>
                      <a:pt x="7" y="110"/>
                    </a:cubicBezTo>
                    <a:cubicBezTo>
                      <a:pt x="8" y="111"/>
                      <a:pt x="8" y="113"/>
                      <a:pt x="8" y="115"/>
                    </a:cubicBezTo>
                    <a:cubicBezTo>
                      <a:pt x="8" y="120"/>
                      <a:pt x="6" y="123"/>
                      <a:pt x="4" y="125"/>
                    </a:cubicBezTo>
                    <a:cubicBezTo>
                      <a:pt x="4" y="125"/>
                      <a:pt x="4" y="125"/>
                      <a:pt x="4" y="125"/>
                    </a:cubicBezTo>
                    <a:cubicBezTo>
                      <a:pt x="6" y="125"/>
                      <a:pt x="8" y="125"/>
                      <a:pt x="10" y="125"/>
                    </a:cubicBezTo>
                    <a:cubicBezTo>
                      <a:pt x="13" y="124"/>
                      <a:pt x="17" y="124"/>
                      <a:pt x="21" y="124"/>
                    </a:cubicBezTo>
                    <a:cubicBezTo>
                      <a:pt x="24" y="124"/>
                      <a:pt x="27" y="124"/>
                      <a:pt x="30" y="125"/>
                    </a:cubicBezTo>
                    <a:cubicBezTo>
                      <a:pt x="30" y="125"/>
                      <a:pt x="30" y="125"/>
                      <a:pt x="30" y="125"/>
                    </a:cubicBezTo>
                    <a:cubicBezTo>
                      <a:pt x="30" y="125"/>
                      <a:pt x="31" y="125"/>
                      <a:pt x="31" y="125"/>
                    </a:cubicBezTo>
                    <a:cubicBezTo>
                      <a:pt x="35" y="127"/>
                      <a:pt x="39" y="130"/>
                      <a:pt x="41" y="134"/>
                    </a:cubicBezTo>
                    <a:cubicBezTo>
                      <a:pt x="42" y="135"/>
                      <a:pt x="43" y="137"/>
                      <a:pt x="45" y="138"/>
                    </a:cubicBezTo>
                    <a:cubicBezTo>
                      <a:pt x="46" y="138"/>
                      <a:pt x="47" y="138"/>
                      <a:pt x="49" y="138"/>
                    </a:cubicBezTo>
                    <a:cubicBezTo>
                      <a:pt x="52" y="138"/>
                      <a:pt x="53" y="137"/>
                      <a:pt x="55" y="136"/>
                    </a:cubicBezTo>
                    <a:cubicBezTo>
                      <a:pt x="58" y="135"/>
                      <a:pt x="62" y="134"/>
                      <a:pt x="67" y="133"/>
                    </a:cubicBezTo>
                    <a:cubicBezTo>
                      <a:pt x="66" y="130"/>
                      <a:pt x="65" y="127"/>
                      <a:pt x="67" y="122"/>
                    </a:cubicBezTo>
                    <a:cubicBezTo>
                      <a:pt x="68" y="119"/>
                      <a:pt x="71" y="114"/>
                      <a:pt x="79" y="112"/>
                    </a:cubicBezTo>
                    <a:cubicBezTo>
                      <a:pt x="81" y="111"/>
                      <a:pt x="82" y="111"/>
                      <a:pt x="84" y="110"/>
                    </a:cubicBezTo>
                    <a:cubicBezTo>
                      <a:pt x="87" y="109"/>
                      <a:pt x="92" y="106"/>
                      <a:pt x="100" y="108"/>
                    </a:cubicBezTo>
                    <a:cubicBezTo>
                      <a:pt x="103" y="106"/>
                      <a:pt x="108" y="105"/>
                      <a:pt x="113" y="106"/>
                    </a:cubicBezTo>
                    <a:cubicBezTo>
                      <a:pt x="114" y="106"/>
                      <a:pt x="115" y="107"/>
                      <a:pt x="116" y="107"/>
                    </a:cubicBezTo>
                    <a:cubicBezTo>
                      <a:pt x="121" y="107"/>
                      <a:pt x="126" y="107"/>
                      <a:pt x="130" y="106"/>
                    </a:cubicBezTo>
                    <a:cubicBezTo>
                      <a:pt x="130" y="106"/>
                      <a:pt x="129" y="106"/>
                      <a:pt x="129" y="105"/>
                    </a:cubicBezTo>
                    <a:cubicBezTo>
                      <a:pt x="123" y="99"/>
                      <a:pt x="109" y="84"/>
                      <a:pt x="123" y="6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2">
                <a:extLst>
                  <a:ext uri="{FF2B5EF4-FFF2-40B4-BE49-F238E27FC236}">
                    <a16:creationId xmlns:a16="http://schemas.microsoft.com/office/drawing/2014/main" id="{48FC824C-9EA8-4D38-BADD-6484CC7ADF82}"/>
                  </a:ext>
                </a:extLst>
              </p:cNvPr>
              <p:cNvSpPr>
                <a:spLocks/>
              </p:cNvSpPr>
              <p:nvPr/>
            </p:nvSpPr>
            <p:spPr bwMode="auto">
              <a:xfrm>
                <a:off x="6335023" y="3811285"/>
                <a:ext cx="229224" cy="373586"/>
              </a:xfrm>
              <a:custGeom>
                <a:avLst/>
                <a:gdLst>
                  <a:gd name="T0" fmla="*/ 155 w 165"/>
                  <a:gd name="T1" fmla="*/ 92 h 270"/>
                  <a:gd name="T2" fmla="*/ 112 w 165"/>
                  <a:gd name="T3" fmla="*/ 84 h 270"/>
                  <a:gd name="T4" fmla="*/ 95 w 165"/>
                  <a:gd name="T5" fmla="*/ 57 h 270"/>
                  <a:gd name="T6" fmla="*/ 112 w 165"/>
                  <a:gd name="T7" fmla="*/ 22 h 270"/>
                  <a:gd name="T8" fmla="*/ 122 w 165"/>
                  <a:gd name="T9" fmla="*/ 13 h 270"/>
                  <a:gd name="T10" fmla="*/ 112 w 165"/>
                  <a:gd name="T11" fmla="*/ 1 h 270"/>
                  <a:gd name="T12" fmla="*/ 102 w 165"/>
                  <a:gd name="T13" fmla="*/ 3 h 270"/>
                  <a:gd name="T14" fmla="*/ 80 w 165"/>
                  <a:gd name="T15" fmla="*/ 22 h 270"/>
                  <a:gd name="T16" fmla="*/ 77 w 165"/>
                  <a:gd name="T17" fmla="*/ 31 h 270"/>
                  <a:gd name="T18" fmla="*/ 66 w 165"/>
                  <a:gd name="T19" fmla="*/ 76 h 270"/>
                  <a:gd name="T20" fmla="*/ 72 w 165"/>
                  <a:gd name="T21" fmla="*/ 85 h 270"/>
                  <a:gd name="T22" fmla="*/ 51 w 165"/>
                  <a:gd name="T23" fmla="*/ 122 h 270"/>
                  <a:gd name="T24" fmla="*/ 26 w 165"/>
                  <a:gd name="T25" fmla="*/ 119 h 270"/>
                  <a:gd name="T26" fmla="*/ 1 w 165"/>
                  <a:gd name="T27" fmla="*/ 140 h 270"/>
                  <a:gd name="T28" fmla="*/ 5 w 165"/>
                  <a:gd name="T29" fmla="*/ 142 h 270"/>
                  <a:gd name="T30" fmla="*/ 10 w 165"/>
                  <a:gd name="T31" fmla="*/ 148 h 270"/>
                  <a:gd name="T32" fmla="*/ 22 w 165"/>
                  <a:gd name="T33" fmla="*/ 154 h 270"/>
                  <a:gd name="T34" fmla="*/ 32 w 165"/>
                  <a:gd name="T35" fmla="*/ 174 h 270"/>
                  <a:gd name="T36" fmla="*/ 42 w 165"/>
                  <a:gd name="T37" fmla="*/ 196 h 270"/>
                  <a:gd name="T38" fmla="*/ 47 w 165"/>
                  <a:gd name="T39" fmla="*/ 242 h 270"/>
                  <a:gd name="T40" fmla="*/ 51 w 165"/>
                  <a:gd name="T41" fmla="*/ 245 h 270"/>
                  <a:gd name="T42" fmla="*/ 54 w 165"/>
                  <a:gd name="T43" fmla="*/ 246 h 270"/>
                  <a:gd name="T44" fmla="*/ 81 w 165"/>
                  <a:gd name="T45" fmla="*/ 264 h 270"/>
                  <a:gd name="T46" fmla="*/ 82 w 165"/>
                  <a:gd name="T47" fmla="*/ 267 h 270"/>
                  <a:gd name="T48" fmla="*/ 85 w 165"/>
                  <a:gd name="T49" fmla="*/ 267 h 270"/>
                  <a:gd name="T50" fmla="*/ 100 w 165"/>
                  <a:gd name="T51" fmla="*/ 270 h 270"/>
                  <a:gd name="T52" fmla="*/ 105 w 165"/>
                  <a:gd name="T53" fmla="*/ 246 h 270"/>
                  <a:gd name="T54" fmla="*/ 126 w 165"/>
                  <a:gd name="T55" fmla="*/ 244 h 270"/>
                  <a:gd name="T56" fmla="*/ 132 w 165"/>
                  <a:gd name="T57" fmla="*/ 244 h 270"/>
                  <a:gd name="T58" fmla="*/ 132 w 165"/>
                  <a:gd name="T59" fmla="*/ 235 h 270"/>
                  <a:gd name="T60" fmla="*/ 125 w 165"/>
                  <a:gd name="T61" fmla="*/ 234 h 270"/>
                  <a:gd name="T62" fmla="*/ 104 w 165"/>
                  <a:gd name="T63" fmla="*/ 227 h 270"/>
                  <a:gd name="T64" fmla="*/ 97 w 165"/>
                  <a:gd name="T65" fmla="*/ 200 h 270"/>
                  <a:gd name="T66" fmla="*/ 107 w 165"/>
                  <a:gd name="T67" fmla="*/ 177 h 270"/>
                  <a:gd name="T68" fmla="*/ 110 w 165"/>
                  <a:gd name="T69" fmla="*/ 143 h 270"/>
                  <a:gd name="T70" fmla="*/ 139 w 165"/>
                  <a:gd name="T71" fmla="*/ 138 h 270"/>
                  <a:gd name="T72" fmla="*/ 147 w 165"/>
                  <a:gd name="T73" fmla="*/ 138 h 270"/>
                  <a:gd name="T74" fmla="*/ 150 w 165"/>
                  <a:gd name="T75" fmla="*/ 123 h 270"/>
                  <a:gd name="T76" fmla="*/ 161 w 165"/>
                  <a:gd name="T77" fmla="*/ 102 h 270"/>
                  <a:gd name="T78" fmla="*/ 164 w 165"/>
                  <a:gd name="T79" fmla="*/ 100 h 270"/>
                  <a:gd name="T80" fmla="*/ 165 w 165"/>
                  <a:gd name="T81" fmla="*/ 9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5" h="270">
                    <a:moveTo>
                      <a:pt x="165" y="99"/>
                    </a:moveTo>
                    <a:cubicBezTo>
                      <a:pt x="163" y="96"/>
                      <a:pt x="161" y="94"/>
                      <a:pt x="155" y="92"/>
                    </a:cubicBezTo>
                    <a:cubicBezTo>
                      <a:pt x="146" y="90"/>
                      <a:pt x="141" y="90"/>
                      <a:pt x="136" y="90"/>
                    </a:cubicBezTo>
                    <a:cubicBezTo>
                      <a:pt x="129" y="90"/>
                      <a:pt x="122" y="91"/>
                      <a:pt x="112" y="84"/>
                    </a:cubicBezTo>
                    <a:cubicBezTo>
                      <a:pt x="105" y="80"/>
                      <a:pt x="100" y="74"/>
                      <a:pt x="97" y="66"/>
                    </a:cubicBezTo>
                    <a:cubicBezTo>
                      <a:pt x="96" y="63"/>
                      <a:pt x="96" y="60"/>
                      <a:pt x="95" y="57"/>
                    </a:cubicBezTo>
                    <a:cubicBezTo>
                      <a:pt x="94" y="46"/>
                      <a:pt x="98" y="36"/>
                      <a:pt x="104" y="29"/>
                    </a:cubicBezTo>
                    <a:cubicBezTo>
                      <a:pt x="107" y="27"/>
                      <a:pt x="110" y="24"/>
                      <a:pt x="112" y="22"/>
                    </a:cubicBezTo>
                    <a:cubicBezTo>
                      <a:pt x="117" y="18"/>
                      <a:pt x="120" y="16"/>
                      <a:pt x="122" y="13"/>
                    </a:cubicBezTo>
                    <a:cubicBezTo>
                      <a:pt x="122" y="13"/>
                      <a:pt x="122" y="13"/>
                      <a:pt x="122" y="13"/>
                    </a:cubicBezTo>
                    <a:cubicBezTo>
                      <a:pt x="122" y="12"/>
                      <a:pt x="120" y="9"/>
                      <a:pt x="117" y="7"/>
                    </a:cubicBezTo>
                    <a:cubicBezTo>
                      <a:pt x="115" y="5"/>
                      <a:pt x="113" y="3"/>
                      <a:pt x="112" y="1"/>
                    </a:cubicBezTo>
                    <a:cubicBezTo>
                      <a:pt x="111" y="1"/>
                      <a:pt x="111" y="0"/>
                      <a:pt x="111" y="0"/>
                    </a:cubicBezTo>
                    <a:cubicBezTo>
                      <a:pt x="108" y="2"/>
                      <a:pt x="105" y="3"/>
                      <a:pt x="102" y="3"/>
                    </a:cubicBezTo>
                    <a:cubicBezTo>
                      <a:pt x="96" y="5"/>
                      <a:pt x="94" y="6"/>
                      <a:pt x="91" y="10"/>
                    </a:cubicBezTo>
                    <a:cubicBezTo>
                      <a:pt x="87" y="15"/>
                      <a:pt x="83" y="19"/>
                      <a:pt x="80" y="22"/>
                    </a:cubicBezTo>
                    <a:cubicBezTo>
                      <a:pt x="79" y="23"/>
                      <a:pt x="77" y="24"/>
                      <a:pt x="76" y="25"/>
                    </a:cubicBezTo>
                    <a:cubicBezTo>
                      <a:pt x="76" y="27"/>
                      <a:pt x="77" y="29"/>
                      <a:pt x="77" y="31"/>
                    </a:cubicBezTo>
                    <a:cubicBezTo>
                      <a:pt x="80" y="41"/>
                      <a:pt x="84" y="57"/>
                      <a:pt x="72" y="68"/>
                    </a:cubicBezTo>
                    <a:cubicBezTo>
                      <a:pt x="69" y="71"/>
                      <a:pt x="67" y="74"/>
                      <a:pt x="66" y="76"/>
                    </a:cubicBezTo>
                    <a:cubicBezTo>
                      <a:pt x="67" y="76"/>
                      <a:pt x="67" y="76"/>
                      <a:pt x="67" y="77"/>
                    </a:cubicBezTo>
                    <a:cubicBezTo>
                      <a:pt x="69" y="79"/>
                      <a:pt x="71" y="82"/>
                      <a:pt x="72" y="85"/>
                    </a:cubicBezTo>
                    <a:cubicBezTo>
                      <a:pt x="74" y="91"/>
                      <a:pt x="75" y="97"/>
                      <a:pt x="74" y="103"/>
                    </a:cubicBezTo>
                    <a:cubicBezTo>
                      <a:pt x="72" y="114"/>
                      <a:pt x="63" y="121"/>
                      <a:pt x="51" y="122"/>
                    </a:cubicBezTo>
                    <a:cubicBezTo>
                      <a:pt x="43" y="122"/>
                      <a:pt x="35" y="121"/>
                      <a:pt x="30" y="120"/>
                    </a:cubicBezTo>
                    <a:cubicBezTo>
                      <a:pt x="29" y="119"/>
                      <a:pt x="27" y="119"/>
                      <a:pt x="26" y="119"/>
                    </a:cubicBezTo>
                    <a:cubicBezTo>
                      <a:pt x="21" y="127"/>
                      <a:pt x="12" y="135"/>
                      <a:pt x="0" y="139"/>
                    </a:cubicBezTo>
                    <a:cubicBezTo>
                      <a:pt x="0" y="140"/>
                      <a:pt x="1" y="140"/>
                      <a:pt x="1" y="140"/>
                    </a:cubicBezTo>
                    <a:cubicBezTo>
                      <a:pt x="2" y="141"/>
                      <a:pt x="3" y="141"/>
                      <a:pt x="4" y="142"/>
                    </a:cubicBezTo>
                    <a:cubicBezTo>
                      <a:pt x="4" y="142"/>
                      <a:pt x="5" y="142"/>
                      <a:pt x="5" y="142"/>
                    </a:cubicBezTo>
                    <a:cubicBezTo>
                      <a:pt x="5" y="143"/>
                      <a:pt x="6" y="143"/>
                      <a:pt x="7" y="144"/>
                    </a:cubicBezTo>
                    <a:cubicBezTo>
                      <a:pt x="8" y="145"/>
                      <a:pt x="9" y="146"/>
                      <a:pt x="10" y="148"/>
                    </a:cubicBezTo>
                    <a:cubicBezTo>
                      <a:pt x="10" y="148"/>
                      <a:pt x="10" y="148"/>
                      <a:pt x="10" y="148"/>
                    </a:cubicBezTo>
                    <a:cubicBezTo>
                      <a:pt x="14" y="149"/>
                      <a:pt x="18" y="150"/>
                      <a:pt x="22" y="154"/>
                    </a:cubicBezTo>
                    <a:cubicBezTo>
                      <a:pt x="26" y="157"/>
                      <a:pt x="30" y="161"/>
                      <a:pt x="31" y="168"/>
                    </a:cubicBezTo>
                    <a:cubicBezTo>
                      <a:pt x="31" y="170"/>
                      <a:pt x="32" y="172"/>
                      <a:pt x="32" y="174"/>
                    </a:cubicBezTo>
                    <a:cubicBezTo>
                      <a:pt x="34" y="182"/>
                      <a:pt x="35" y="187"/>
                      <a:pt x="38" y="192"/>
                    </a:cubicBezTo>
                    <a:cubicBezTo>
                      <a:pt x="39" y="193"/>
                      <a:pt x="40" y="195"/>
                      <a:pt x="42" y="196"/>
                    </a:cubicBezTo>
                    <a:cubicBezTo>
                      <a:pt x="47" y="203"/>
                      <a:pt x="57" y="215"/>
                      <a:pt x="51" y="234"/>
                    </a:cubicBezTo>
                    <a:cubicBezTo>
                      <a:pt x="50" y="237"/>
                      <a:pt x="48" y="240"/>
                      <a:pt x="47" y="242"/>
                    </a:cubicBezTo>
                    <a:cubicBezTo>
                      <a:pt x="47" y="242"/>
                      <a:pt x="47" y="242"/>
                      <a:pt x="48" y="243"/>
                    </a:cubicBezTo>
                    <a:cubicBezTo>
                      <a:pt x="49" y="244"/>
                      <a:pt x="50" y="245"/>
                      <a:pt x="51" y="245"/>
                    </a:cubicBezTo>
                    <a:cubicBezTo>
                      <a:pt x="51" y="246"/>
                      <a:pt x="51" y="246"/>
                      <a:pt x="52" y="246"/>
                    </a:cubicBezTo>
                    <a:cubicBezTo>
                      <a:pt x="54" y="246"/>
                      <a:pt x="54" y="246"/>
                      <a:pt x="54" y="246"/>
                    </a:cubicBezTo>
                    <a:cubicBezTo>
                      <a:pt x="59" y="246"/>
                      <a:pt x="69" y="246"/>
                      <a:pt x="76" y="254"/>
                    </a:cubicBezTo>
                    <a:cubicBezTo>
                      <a:pt x="78" y="256"/>
                      <a:pt x="80" y="260"/>
                      <a:pt x="81" y="264"/>
                    </a:cubicBezTo>
                    <a:cubicBezTo>
                      <a:pt x="81" y="265"/>
                      <a:pt x="81" y="265"/>
                      <a:pt x="82" y="265"/>
                    </a:cubicBezTo>
                    <a:cubicBezTo>
                      <a:pt x="82" y="266"/>
                      <a:pt x="82" y="266"/>
                      <a:pt x="82" y="267"/>
                    </a:cubicBezTo>
                    <a:cubicBezTo>
                      <a:pt x="82" y="267"/>
                      <a:pt x="82" y="267"/>
                      <a:pt x="82" y="267"/>
                    </a:cubicBezTo>
                    <a:cubicBezTo>
                      <a:pt x="83" y="267"/>
                      <a:pt x="84" y="267"/>
                      <a:pt x="85" y="267"/>
                    </a:cubicBezTo>
                    <a:cubicBezTo>
                      <a:pt x="85" y="267"/>
                      <a:pt x="86" y="267"/>
                      <a:pt x="86" y="267"/>
                    </a:cubicBezTo>
                    <a:cubicBezTo>
                      <a:pt x="91" y="267"/>
                      <a:pt x="96" y="268"/>
                      <a:pt x="100" y="270"/>
                    </a:cubicBezTo>
                    <a:cubicBezTo>
                      <a:pt x="101" y="268"/>
                      <a:pt x="101" y="266"/>
                      <a:pt x="102" y="265"/>
                    </a:cubicBezTo>
                    <a:cubicBezTo>
                      <a:pt x="100" y="260"/>
                      <a:pt x="99" y="252"/>
                      <a:pt x="105" y="246"/>
                    </a:cubicBezTo>
                    <a:cubicBezTo>
                      <a:pt x="108" y="243"/>
                      <a:pt x="114" y="239"/>
                      <a:pt x="124" y="243"/>
                    </a:cubicBezTo>
                    <a:cubicBezTo>
                      <a:pt x="126" y="244"/>
                      <a:pt x="126" y="244"/>
                      <a:pt x="126" y="244"/>
                    </a:cubicBezTo>
                    <a:cubicBezTo>
                      <a:pt x="128" y="244"/>
                      <a:pt x="130" y="245"/>
                      <a:pt x="132" y="246"/>
                    </a:cubicBezTo>
                    <a:cubicBezTo>
                      <a:pt x="132" y="245"/>
                      <a:pt x="132" y="245"/>
                      <a:pt x="132" y="244"/>
                    </a:cubicBezTo>
                    <a:cubicBezTo>
                      <a:pt x="132" y="242"/>
                      <a:pt x="132" y="239"/>
                      <a:pt x="132" y="236"/>
                    </a:cubicBezTo>
                    <a:cubicBezTo>
                      <a:pt x="132" y="236"/>
                      <a:pt x="132" y="235"/>
                      <a:pt x="132" y="235"/>
                    </a:cubicBezTo>
                    <a:cubicBezTo>
                      <a:pt x="132" y="235"/>
                      <a:pt x="132" y="235"/>
                      <a:pt x="131" y="235"/>
                    </a:cubicBezTo>
                    <a:cubicBezTo>
                      <a:pt x="129" y="234"/>
                      <a:pt x="127" y="234"/>
                      <a:pt x="125" y="234"/>
                    </a:cubicBezTo>
                    <a:cubicBezTo>
                      <a:pt x="118" y="234"/>
                      <a:pt x="110" y="234"/>
                      <a:pt x="104" y="227"/>
                    </a:cubicBezTo>
                    <a:cubicBezTo>
                      <a:pt x="104" y="227"/>
                      <a:pt x="104" y="227"/>
                      <a:pt x="104" y="227"/>
                    </a:cubicBezTo>
                    <a:cubicBezTo>
                      <a:pt x="100" y="223"/>
                      <a:pt x="98" y="217"/>
                      <a:pt x="98" y="210"/>
                    </a:cubicBezTo>
                    <a:cubicBezTo>
                      <a:pt x="98" y="206"/>
                      <a:pt x="98" y="203"/>
                      <a:pt x="97" y="200"/>
                    </a:cubicBezTo>
                    <a:cubicBezTo>
                      <a:pt x="97" y="195"/>
                      <a:pt x="95" y="185"/>
                      <a:pt x="105" y="178"/>
                    </a:cubicBezTo>
                    <a:cubicBezTo>
                      <a:pt x="106" y="177"/>
                      <a:pt x="106" y="177"/>
                      <a:pt x="107" y="177"/>
                    </a:cubicBezTo>
                    <a:cubicBezTo>
                      <a:pt x="107" y="175"/>
                      <a:pt x="107" y="175"/>
                      <a:pt x="107" y="175"/>
                    </a:cubicBezTo>
                    <a:cubicBezTo>
                      <a:pt x="105" y="164"/>
                      <a:pt x="103" y="152"/>
                      <a:pt x="110" y="143"/>
                    </a:cubicBezTo>
                    <a:cubicBezTo>
                      <a:pt x="113" y="139"/>
                      <a:pt x="117" y="134"/>
                      <a:pt x="125" y="133"/>
                    </a:cubicBezTo>
                    <a:cubicBezTo>
                      <a:pt x="130" y="133"/>
                      <a:pt x="135" y="134"/>
                      <a:pt x="139" y="138"/>
                    </a:cubicBezTo>
                    <a:cubicBezTo>
                      <a:pt x="139" y="138"/>
                      <a:pt x="139" y="138"/>
                      <a:pt x="140" y="138"/>
                    </a:cubicBezTo>
                    <a:cubicBezTo>
                      <a:pt x="142" y="138"/>
                      <a:pt x="144" y="138"/>
                      <a:pt x="147" y="138"/>
                    </a:cubicBezTo>
                    <a:cubicBezTo>
                      <a:pt x="147" y="138"/>
                      <a:pt x="147" y="138"/>
                      <a:pt x="148" y="137"/>
                    </a:cubicBezTo>
                    <a:cubicBezTo>
                      <a:pt x="147" y="133"/>
                      <a:pt x="148" y="129"/>
                      <a:pt x="150" y="123"/>
                    </a:cubicBezTo>
                    <a:cubicBezTo>
                      <a:pt x="150" y="122"/>
                      <a:pt x="150" y="122"/>
                      <a:pt x="150" y="121"/>
                    </a:cubicBezTo>
                    <a:cubicBezTo>
                      <a:pt x="150" y="117"/>
                      <a:pt x="151" y="109"/>
                      <a:pt x="161" y="102"/>
                    </a:cubicBezTo>
                    <a:cubicBezTo>
                      <a:pt x="162" y="101"/>
                      <a:pt x="162" y="101"/>
                      <a:pt x="163" y="100"/>
                    </a:cubicBezTo>
                    <a:cubicBezTo>
                      <a:pt x="163" y="100"/>
                      <a:pt x="163" y="100"/>
                      <a:pt x="164" y="100"/>
                    </a:cubicBezTo>
                    <a:cubicBezTo>
                      <a:pt x="164" y="99"/>
                      <a:pt x="164" y="99"/>
                      <a:pt x="165" y="99"/>
                    </a:cubicBezTo>
                    <a:cubicBezTo>
                      <a:pt x="165" y="99"/>
                      <a:pt x="165" y="99"/>
                      <a:pt x="165" y="99"/>
                    </a:cubicBezTo>
                    <a:cubicBezTo>
                      <a:pt x="165" y="99"/>
                      <a:pt x="165" y="99"/>
                      <a:pt x="165" y="99"/>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3">
                <a:extLst>
                  <a:ext uri="{FF2B5EF4-FFF2-40B4-BE49-F238E27FC236}">
                    <a16:creationId xmlns:a16="http://schemas.microsoft.com/office/drawing/2014/main" id="{C560063C-542D-4CCB-8F78-C1561EE8DB7B}"/>
                  </a:ext>
                </a:extLst>
              </p:cNvPr>
              <p:cNvSpPr>
                <a:spLocks/>
              </p:cNvSpPr>
              <p:nvPr/>
            </p:nvSpPr>
            <p:spPr bwMode="auto">
              <a:xfrm>
                <a:off x="6763112" y="4420260"/>
                <a:ext cx="755986" cy="384217"/>
              </a:xfrm>
              <a:custGeom>
                <a:avLst/>
                <a:gdLst>
                  <a:gd name="T0" fmla="*/ 525 w 547"/>
                  <a:gd name="T1" fmla="*/ 151 h 278"/>
                  <a:gd name="T2" fmla="*/ 523 w 547"/>
                  <a:gd name="T3" fmla="*/ 118 h 278"/>
                  <a:gd name="T4" fmla="*/ 514 w 547"/>
                  <a:gd name="T5" fmla="*/ 114 h 278"/>
                  <a:gd name="T6" fmla="*/ 484 w 547"/>
                  <a:gd name="T7" fmla="*/ 104 h 278"/>
                  <a:gd name="T8" fmla="*/ 454 w 547"/>
                  <a:gd name="T9" fmla="*/ 102 h 278"/>
                  <a:gd name="T10" fmla="*/ 416 w 547"/>
                  <a:gd name="T11" fmla="*/ 88 h 278"/>
                  <a:gd name="T12" fmla="*/ 367 w 547"/>
                  <a:gd name="T13" fmla="*/ 79 h 278"/>
                  <a:gd name="T14" fmla="*/ 340 w 547"/>
                  <a:gd name="T15" fmla="*/ 55 h 278"/>
                  <a:gd name="T16" fmla="*/ 309 w 547"/>
                  <a:gd name="T17" fmla="*/ 46 h 278"/>
                  <a:gd name="T18" fmla="*/ 254 w 547"/>
                  <a:gd name="T19" fmla="*/ 56 h 278"/>
                  <a:gd name="T20" fmla="*/ 206 w 547"/>
                  <a:gd name="T21" fmla="*/ 43 h 278"/>
                  <a:gd name="T22" fmla="*/ 162 w 547"/>
                  <a:gd name="T23" fmla="*/ 17 h 278"/>
                  <a:gd name="T24" fmla="*/ 140 w 547"/>
                  <a:gd name="T25" fmla="*/ 5 h 278"/>
                  <a:gd name="T26" fmla="*/ 114 w 547"/>
                  <a:gd name="T27" fmla="*/ 3 h 278"/>
                  <a:gd name="T28" fmla="*/ 110 w 547"/>
                  <a:gd name="T29" fmla="*/ 5 h 278"/>
                  <a:gd name="T30" fmla="*/ 98 w 547"/>
                  <a:gd name="T31" fmla="*/ 10 h 278"/>
                  <a:gd name="T32" fmla="*/ 88 w 547"/>
                  <a:gd name="T33" fmla="*/ 51 h 278"/>
                  <a:gd name="T34" fmla="*/ 60 w 547"/>
                  <a:gd name="T35" fmla="*/ 59 h 278"/>
                  <a:gd name="T36" fmla="*/ 73 w 547"/>
                  <a:gd name="T37" fmla="*/ 80 h 278"/>
                  <a:gd name="T38" fmla="*/ 82 w 547"/>
                  <a:gd name="T39" fmla="*/ 81 h 278"/>
                  <a:gd name="T40" fmla="*/ 99 w 547"/>
                  <a:gd name="T41" fmla="*/ 108 h 278"/>
                  <a:gd name="T42" fmla="*/ 104 w 547"/>
                  <a:gd name="T43" fmla="*/ 112 h 278"/>
                  <a:gd name="T44" fmla="*/ 117 w 547"/>
                  <a:gd name="T45" fmla="*/ 157 h 278"/>
                  <a:gd name="T46" fmla="*/ 75 w 547"/>
                  <a:gd name="T47" fmla="*/ 190 h 278"/>
                  <a:gd name="T48" fmla="*/ 12 w 547"/>
                  <a:gd name="T49" fmla="*/ 206 h 278"/>
                  <a:gd name="T50" fmla="*/ 1 w 547"/>
                  <a:gd name="T51" fmla="*/ 230 h 278"/>
                  <a:gd name="T52" fmla="*/ 5 w 547"/>
                  <a:gd name="T53" fmla="*/ 243 h 278"/>
                  <a:gd name="T54" fmla="*/ 19 w 547"/>
                  <a:gd name="T55" fmla="*/ 252 h 278"/>
                  <a:gd name="T56" fmla="*/ 28 w 547"/>
                  <a:gd name="T57" fmla="*/ 272 h 278"/>
                  <a:gd name="T58" fmla="*/ 38 w 547"/>
                  <a:gd name="T59" fmla="*/ 278 h 278"/>
                  <a:gd name="T60" fmla="*/ 80 w 547"/>
                  <a:gd name="T61" fmla="*/ 238 h 278"/>
                  <a:gd name="T62" fmla="*/ 125 w 547"/>
                  <a:gd name="T63" fmla="*/ 241 h 278"/>
                  <a:gd name="T64" fmla="*/ 120 w 547"/>
                  <a:gd name="T65" fmla="*/ 224 h 278"/>
                  <a:gd name="T66" fmla="*/ 203 w 547"/>
                  <a:gd name="T67" fmla="*/ 213 h 278"/>
                  <a:gd name="T68" fmla="*/ 272 w 547"/>
                  <a:gd name="T69" fmla="*/ 233 h 278"/>
                  <a:gd name="T70" fmla="*/ 299 w 547"/>
                  <a:gd name="T71" fmla="*/ 224 h 278"/>
                  <a:gd name="T72" fmla="*/ 341 w 547"/>
                  <a:gd name="T73" fmla="*/ 230 h 278"/>
                  <a:gd name="T74" fmla="*/ 346 w 547"/>
                  <a:gd name="T75" fmla="*/ 224 h 278"/>
                  <a:gd name="T76" fmla="*/ 397 w 547"/>
                  <a:gd name="T77" fmla="*/ 252 h 278"/>
                  <a:gd name="T78" fmla="*/ 399 w 547"/>
                  <a:gd name="T79" fmla="*/ 257 h 278"/>
                  <a:gd name="T80" fmla="*/ 411 w 547"/>
                  <a:gd name="T81" fmla="*/ 251 h 278"/>
                  <a:gd name="T82" fmla="*/ 416 w 547"/>
                  <a:gd name="T83" fmla="*/ 250 h 278"/>
                  <a:gd name="T84" fmla="*/ 441 w 547"/>
                  <a:gd name="T85" fmla="*/ 236 h 278"/>
                  <a:gd name="T86" fmla="*/ 475 w 547"/>
                  <a:gd name="T87" fmla="*/ 218 h 278"/>
                  <a:gd name="T88" fmla="*/ 501 w 547"/>
                  <a:gd name="T89" fmla="*/ 205 h 278"/>
                  <a:gd name="T90" fmla="*/ 505 w 547"/>
                  <a:gd name="T91" fmla="*/ 196 h 278"/>
                  <a:gd name="T92" fmla="*/ 544 w 547"/>
                  <a:gd name="T93" fmla="*/ 18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7" h="278">
                    <a:moveTo>
                      <a:pt x="544" y="186"/>
                    </a:moveTo>
                    <a:cubicBezTo>
                      <a:pt x="543" y="185"/>
                      <a:pt x="541" y="183"/>
                      <a:pt x="539" y="181"/>
                    </a:cubicBezTo>
                    <a:cubicBezTo>
                      <a:pt x="533" y="176"/>
                      <a:pt x="524" y="167"/>
                      <a:pt x="525" y="151"/>
                    </a:cubicBezTo>
                    <a:cubicBezTo>
                      <a:pt x="526" y="150"/>
                      <a:pt x="525" y="148"/>
                      <a:pt x="523" y="145"/>
                    </a:cubicBezTo>
                    <a:cubicBezTo>
                      <a:pt x="516" y="134"/>
                      <a:pt x="516" y="125"/>
                      <a:pt x="523" y="118"/>
                    </a:cubicBezTo>
                    <a:cubicBezTo>
                      <a:pt x="523" y="118"/>
                      <a:pt x="523" y="118"/>
                      <a:pt x="523" y="118"/>
                    </a:cubicBezTo>
                    <a:cubicBezTo>
                      <a:pt x="522" y="118"/>
                      <a:pt x="521" y="117"/>
                      <a:pt x="520" y="117"/>
                    </a:cubicBezTo>
                    <a:cubicBezTo>
                      <a:pt x="519" y="117"/>
                      <a:pt x="517" y="116"/>
                      <a:pt x="515" y="115"/>
                    </a:cubicBezTo>
                    <a:cubicBezTo>
                      <a:pt x="515" y="115"/>
                      <a:pt x="514" y="115"/>
                      <a:pt x="514" y="114"/>
                    </a:cubicBezTo>
                    <a:cubicBezTo>
                      <a:pt x="511" y="116"/>
                      <a:pt x="505" y="118"/>
                      <a:pt x="498" y="115"/>
                    </a:cubicBezTo>
                    <a:cubicBezTo>
                      <a:pt x="495" y="114"/>
                      <a:pt x="491" y="112"/>
                      <a:pt x="488" y="109"/>
                    </a:cubicBezTo>
                    <a:cubicBezTo>
                      <a:pt x="487" y="107"/>
                      <a:pt x="485" y="106"/>
                      <a:pt x="484" y="104"/>
                    </a:cubicBezTo>
                    <a:cubicBezTo>
                      <a:pt x="483" y="104"/>
                      <a:pt x="483" y="103"/>
                      <a:pt x="482" y="102"/>
                    </a:cubicBezTo>
                    <a:cubicBezTo>
                      <a:pt x="478" y="102"/>
                      <a:pt x="473" y="100"/>
                      <a:pt x="470" y="97"/>
                    </a:cubicBezTo>
                    <a:cubicBezTo>
                      <a:pt x="464" y="101"/>
                      <a:pt x="459" y="102"/>
                      <a:pt x="454" y="102"/>
                    </a:cubicBezTo>
                    <a:cubicBezTo>
                      <a:pt x="453" y="103"/>
                      <a:pt x="453" y="103"/>
                      <a:pt x="453" y="103"/>
                    </a:cubicBezTo>
                    <a:cubicBezTo>
                      <a:pt x="445" y="103"/>
                      <a:pt x="430" y="102"/>
                      <a:pt x="422" y="94"/>
                    </a:cubicBezTo>
                    <a:cubicBezTo>
                      <a:pt x="420" y="93"/>
                      <a:pt x="418" y="91"/>
                      <a:pt x="416" y="88"/>
                    </a:cubicBezTo>
                    <a:cubicBezTo>
                      <a:pt x="413" y="85"/>
                      <a:pt x="408" y="80"/>
                      <a:pt x="405" y="78"/>
                    </a:cubicBezTo>
                    <a:cubicBezTo>
                      <a:pt x="404" y="79"/>
                      <a:pt x="401" y="81"/>
                      <a:pt x="398" y="82"/>
                    </a:cubicBezTo>
                    <a:cubicBezTo>
                      <a:pt x="389" y="86"/>
                      <a:pt x="378" y="89"/>
                      <a:pt x="367" y="79"/>
                    </a:cubicBezTo>
                    <a:cubicBezTo>
                      <a:pt x="366" y="79"/>
                      <a:pt x="365" y="78"/>
                      <a:pt x="364" y="77"/>
                    </a:cubicBezTo>
                    <a:cubicBezTo>
                      <a:pt x="358" y="73"/>
                      <a:pt x="347" y="65"/>
                      <a:pt x="348" y="52"/>
                    </a:cubicBezTo>
                    <a:cubicBezTo>
                      <a:pt x="346" y="54"/>
                      <a:pt x="343" y="55"/>
                      <a:pt x="340" y="55"/>
                    </a:cubicBezTo>
                    <a:cubicBezTo>
                      <a:pt x="324" y="58"/>
                      <a:pt x="318" y="50"/>
                      <a:pt x="315" y="46"/>
                    </a:cubicBezTo>
                    <a:cubicBezTo>
                      <a:pt x="315" y="46"/>
                      <a:pt x="315" y="46"/>
                      <a:pt x="315" y="46"/>
                    </a:cubicBezTo>
                    <a:cubicBezTo>
                      <a:pt x="314" y="46"/>
                      <a:pt x="313" y="46"/>
                      <a:pt x="309" y="46"/>
                    </a:cubicBezTo>
                    <a:cubicBezTo>
                      <a:pt x="305" y="46"/>
                      <a:pt x="303" y="47"/>
                      <a:pt x="299" y="49"/>
                    </a:cubicBezTo>
                    <a:cubicBezTo>
                      <a:pt x="297" y="50"/>
                      <a:pt x="296" y="50"/>
                      <a:pt x="294" y="51"/>
                    </a:cubicBezTo>
                    <a:cubicBezTo>
                      <a:pt x="284" y="55"/>
                      <a:pt x="267" y="58"/>
                      <a:pt x="254" y="56"/>
                    </a:cubicBezTo>
                    <a:cubicBezTo>
                      <a:pt x="252" y="56"/>
                      <a:pt x="250" y="55"/>
                      <a:pt x="249" y="55"/>
                    </a:cubicBezTo>
                    <a:cubicBezTo>
                      <a:pt x="241" y="55"/>
                      <a:pt x="237" y="54"/>
                      <a:pt x="223" y="50"/>
                    </a:cubicBezTo>
                    <a:cubicBezTo>
                      <a:pt x="214" y="47"/>
                      <a:pt x="210" y="45"/>
                      <a:pt x="206" y="43"/>
                    </a:cubicBezTo>
                    <a:cubicBezTo>
                      <a:pt x="204" y="42"/>
                      <a:pt x="204" y="42"/>
                      <a:pt x="203" y="41"/>
                    </a:cubicBezTo>
                    <a:cubicBezTo>
                      <a:pt x="192" y="41"/>
                      <a:pt x="172" y="31"/>
                      <a:pt x="164" y="20"/>
                    </a:cubicBezTo>
                    <a:cubicBezTo>
                      <a:pt x="162" y="17"/>
                      <a:pt x="162" y="17"/>
                      <a:pt x="162" y="17"/>
                    </a:cubicBezTo>
                    <a:cubicBezTo>
                      <a:pt x="159" y="13"/>
                      <a:pt x="153" y="6"/>
                      <a:pt x="147" y="0"/>
                    </a:cubicBezTo>
                    <a:cubicBezTo>
                      <a:pt x="145" y="2"/>
                      <a:pt x="143" y="3"/>
                      <a:pt x="141" y="4"/>
                    </a:cubicBezTo>
                    <a:cubicBezTo>
                      <a:pt x="141" y="4"/>
                      <a:pt x="141" y="4"/>
                      <a:pt x="140" y="5"/>
                    </a:cubicBezTo>
                    <a:cubicBezTo>
                      <a:pt x="140" y="5"/>
                      <a:pt x="140" y="5"/>
                      <a:pt x="139" y="5"/>
                    </a:cubicBezTo>
                    <a:cubicBezTo>
                      <a:pt x="133" y="8"/>
                      <a:pt x="125" y="8"/>
                      <a:pt x="115" y="3"/>
                    </a:cubicBezTo>
                    <a:cubicBezTo>
                      <a:pt x="115" y="3"/>
                      <a:pt x="114" y="3"/>
                      <a:pt x="114" y="3"/>
                    </a:cubicBezTo>
                    <a:cubicBezTo>
                      <a:pt x="114" y="3"/>
                      <a:pt x="114" y="3"/>
                      <a:pt x="114" y="3"/>
                    </a:cubicBezTo>
                    <a:cubicBezTo>
                      <a:pt x="114" y="3"/>
                      <a:pt x="114" y="3"/>
                      <a:pt x="113" y="3"/>
                    </a:cubicBezTo>
                    <a:cubicBezTo>
                      <a:pt x="113" y="4"/>
                      <a:pt x="112" y="4"/>
                      <a:pt x="110" y="5"/>
                    </a:cubicBezTo>
                    <a:cubicBezTo>
                      <a:pt x="107" y="7"/>
                      <a:pt x="102" y="8"/>
                      <a:pt x="96" y="8"/>
                    </a:cubicBezTo>
                    <a:cubicBezTo>
                      <a:pt x="96" y="8"/>
                      <a:pt x="96" y="8"/>
                      <a:pt x="96" y="8"/>
                    </a:cubicBezTo>
                    <a:cubicBezTo>
                      <a:pt x="97" y="9"/>
                      <a:pt x="97" y="10"/>
                      <a:pt x="98" y="10"/>
                    </a:cubicBezTo>
                    <a:cubicBezTo>
                      <a:pt x="104" y="17"/>
                      <a:pt x="102" y="26"/>
                      <a:pt x="101" y="32"/>
                    </a:cubicBezTo>
                    <a:cubicBezTo>
                      <a:pt x="101" y="33"/>
                      <a:pt x="101" y="34"/>
                      <a:pt x="101" y="35"/>
                    </a:cubicBezTo>
                    <a:cubicBezTo>
                      <a:pt x="100" y="44"/>
                      <a:pt x="95" y="48"/>
                      <a:pt x="88" y="51"/>
                    </a:cubicBezTo>
                    <a:cubicBezTo>
                      <a:pt x="80" y="54"/>
                      <a:pt x="70" y="54"/>
                      <a:pt x="63" y="53"/>
                    </a:cubicBezTo>
                    <a:cubicBezTo>
                      <a:pt x="63" y="53"/>
                      <a:pt x="63" y="53"/>
                      <a:pt x="63" y="53"/>
                    </a:cubicBezTo>
                    <a:cubicBezTo>
                      <a:pt x="62" y="55"/>
                      <a:pt x="61" y="57"/>
                      <a:pt x="60" y="59"/>
                    </a:cubicBezTo>
                    <a:cubicBezTo>
                      <a:pt x="65" y="64"/>
                      <a:pt x="70" y="70"/>
                      <a:pt x="72" y="76"/>
                    </a:cubicBezTo>
                    <a:cubicBezTo>
                      <a:pt x="72" y="76"/>
                      <a:pt x="72" y="76"/>
                      <a:pt x="72" y="76"/>
                    </a:cubicBezTo>
                    <a:cubicBezTo>
                      <a:pt x="73" y="78"/>
                      <a:pt x="73" y="79"/>
                      <a:pt x="73" y="80"/>
                    </a:cubicBezTo>
                    <a:cubicBezTo>
                      <a:pt x="73" y="80"/>
                      <a:pt x="73" y="80"/>
                      <a:pt x="73" y="81"/>
                    </a:cubicBezTo>
                    <a:cubicBezTo>
                      <a:pt x="73" y="81"/>
                      <a:pt x="73" y="81"/>
                      <a:pt x="74" y="81"/>
                    </a:cubicBezTo>
                    <a:cubicBezTo>
                      <a:pt x="77" y="81"/>
                      <a:pt x="80" y="81"/>
                      <a:pt x="82" y="81"/>
                    </a:cubicBezTo>
                    <a:cubicBezTo>
                      <a:pt x="90" y="81"/>
                      <a:pt x="94" y="83"/>
                      <a:pt x="97" y="86"/>
                    </a:cubicBezTo>
                    <a:cubicBezTo>
                      <a:pt x="98" y="87"/>
                      <a:pt x="98" y="87"/>
                      <a:pt x="99" y="88"/>
                    </a:cubicBezTo>
                    <a:cubicBezTo>
                      <a:pt x="104" y="95"/>
                      <a:pt x="102" y="103"/>
                      <a:pt x="99" y="108"/>
                    </a:cubicBezTo>
                    <a:cubicBezTo>
                      <a:pt x="99" y="108"/>
                      <a:pt x="99" y="108"/>
                      <a:pt x="99" y="108"/>
                    </a:cubicBezTo>
                    <a:cubicBezTo>
                      <a:pt x="100" y="109"/>
                      <a:pt x="101" y="110"/>
                      <a:pt x="102" y="110"/>
                    </a:cubicBezTo>
                    <a:cubicBezTo>
                      <a:pt x="103" y="111"/>
                      <a:pt x="103" y="111"/>
                      <a:pt x="104" y="112"/>
                    </a:cubicBezTo>
                    <a:cubicBezTo>
                      <a:pt x="104" y="112"/>
                      <a:pt x="104" y="113"/>
                      <a:pt x="105" y="113"/>
                    </a:cubicBezTo>
                    <a:cubicBezTo>
                      <a:pt x="107" y="115"/>
                      <a:pt x="109" y="118"/>
                      <a:pt x="111" y="121"/>
                    </a:cubicBezTo>
                    <a:cubicBezTo>
                      <a:pt x="117" y="133"/>
                      <a:pt x="117" y="146"/>
                      <a:pt x="117" y="157"/>
                    </a:cubicBezTo>
                    <a:cubicBezTo>
                      <a:pt x="117" y="166"/>
                      <a:pt x="113" y="174"/>
                      <a:pt x="106" y="178"/>
                    </a:cubicBezTo>
                    <a:cubicBezTo>
                      <a:pt x="100" y="182"/>
                      <a:pt x="92" y="182"/>
                      <a:pt x="85" y="180"/>
                    </a:cubicBezTo>
                    <a:cubicBezTo>
                      <a:pt x="82" y="182"/>
                      <a:pt x="78" y="186"/>
                      <a:pt x="75" y="190"/>
                    </a:cubicBezTo>
                    <a:cubicBezTo>
                      <a:pt x="74" y="190"/>
                      <a:pt x="74" y="190"/>
                      <a:pt x="74" y="190"/>
                    </a:cubicBezTo>
                    <a:cubicBezTo>
                      <a:pt x="65" y="200"/>
                      <a:pt x="45" y="204"/>
                      <a:pt x="36" y="204"/>
                    </a:cubicBezTo>
                    <a:cubicBezTo>
                      <a:pt x="30" y="204"/>
                      <a:pt x="21" y="204"/>
                      <a:pt x="12" y="206"/>
                    </a:cubicBezTo>
                    <a:cubicBezTo>
                      <a:pt x="7" y="208"/>
                      <a:pt x="3" y="209"/>
                      <a:pt x="1" y="209"/>
                    </a:cubicBezTo>
                    <a:cubicBezTo>
                      <a:pt x="2" y="210"/>
                      <a:pt x="2" y="212"/>
                      <a:pt x="3" y="213"/>
                    </a:cubicBezTo>
                    <a:cubicBezTo>
                      <a:pt x="6" y="221"/>
                      <a:pt x="3" y="227"/>
                      <a:pt x="1" y="230"/>
                    </a:cubicBezTo>
                    <a:cubicBezTo>
                      <a:pt x="1" y="230"/>
                      <a:pt x="0" y="231"/>
                      <a:pt x="0" y="231"/>
                    </a:cubicBezTo>
                    <a:cubicBezTo>
                      <a:pt x="0" y="233"/>
                      <a:pt x="0" y="237"/>
                      <a:pt x="2" y="240"/>
                    </a:cubicBezTo>
                    <a:cubicBezTo>
                      <a:pt x="3" y="241"/>
                      <a:pt x="4" y="242"/>
                      <a:pt x="5" y="243"/>
                    </a:cubicBezTo>
                    <a:cubicBezTo>
                      <a:pt x="7" y="245"/>
                      <a:pt x="8" y="246"/>
                      <a:pt x="14" y="250"/>
                    </a:cubicBezTo>
                    <a:cubicBezTo>
                      <a:pt x="15" y="250"/>
                      <a:pt x="16" y="251"/>
                      <a:pt x="17" y="251"/>
                    </a:cubicBezTo>
                    <a:cubicBezTo>
                      <a:pt x="18" y="252"/>
                      <a:pt x="19" y="252"/>
                      <a:pt x="19" y="252"/>
                    </a:cubicBezTo>
                    <a:cubicBezTo>
                      <a:pt x="20" y="252"/>
                      <a:pt x="20" y="253"/>
                      <a:pt x="21" y="253"/>
                    </a:cubicBezTo>
                    <a:cubicBezTo>
                      <a:pt x="23" y="254"/>
                      <a:pt x="27" y="256"/>
                      <a:pt x="29" y="261"/>
                    </a:cubicBezTo>
                    <a:cubicBezTo>
                      <a:pt x="30" y="264"/>
                      <a:pt x="30" y="268"/>
                      <a:pt x="28" y="272"/>
                    </a:cubicBezTo>
                    <a:cubicBezTo>
                      <a:pt x="30" y="273"/>
                      <a:pt x="34" y="276"/>
                      <a:pt x="36" y="277"/>
                    </a:cubicBezTo>
                    <a:cubicBezTo>
                      <a:pt x="37" y="277"/>
                      <a:pt x="37" y="277"/>
                      <a:pt x="37" y="277"/>
                    </a:cubicBezTo>
                    <a:cubicBezTo>
                      <a:pt x="38" y="278"/>
                      <a:pt x="38" y="278"/>
                      <a:pt x="38" y="278"/>
                    </a:cubicBezTo>
                    <a:cubicBezTo>
                      <a:pt x="39" y="274"/>
                      <a:pt x="41" y="271"/>
                      <a:pt x="42" y="268"/>
                    </a:cubicBezTo>
                    <a:cubicBezTo>
                      <a:pt x="44" y="265"/>
                      <a:pt x="44" y="265"/>
                      <a:pt x="44" y="265"/>
                    </a:cubicBezTo>
                    <a:cubicBezTo>
                      <a:pt x="51" y="251"/>
                      <a:pt x="67" y="244"/>
                      <a:pt x="80" y="238"/>
                    </a:cubicBezTo>
                    <a:cubicBezTo>
                      <a:pt x="81" y="238"/>
                      <a:pt x="83" y="237"/>
                      <a:pt x="85" y="236"/>
                    </a:cubicBezTo>
                    <a:cubicBezTo>
                      <a:pt x="98" y="230"/>
                      <a:pt x="108" y="237"/>
                      <a:pt x="113" y="242"/>
                    </a:cubicBezTo>
                    <a:cubicBezTo>
                      <a:pt x="117" y="240"/>
                      <a:pt x="122" y="240"/>
                      <a:pt x="125" y="241"/>
                    </a:cubicBezTo>
                    <a:cubicBezTo>
                      <a:pt x="125" y="241"/>
                      <a:pt x="125" y="241"/>
                      <a:pt x="126" y="241"/>
                    </a:cubicBezTo>
                    <a:cubicBezTo>
                      <a:pt x="126" y="241"/>
                      <a:pt x="126" y="241"/>
                      <a:pt x="126" y="241"/>
                    </a:cubicBezTo>
                    <a:cubicBezTo>
                      <a:pt x="120" y="236"/>
                      <a:pt x="118" y="230"/>
                      <a:pt x="120" y="224"/>
                    </a:cubicBezTo>
                    <a:cubicBezTo>
                      <a:pt x="120" y="223"/>
                      <a:pt x="120" y="222"/>
                      <a:pt x="120" y="221"/>
                    </a:cubicBezTo>
                    <a:cubicBezTo>
                      <a:pt x="126" y="207"/>
                      <a:pt x="150" y="205"/>
                      <a:pt x="164" y="205"/>
                    </a:cubicBezTo>
                    <a:cubicBezTo>
                      <a:pt x="173" y="205"/>
                      <a:pt x="190" y="206"/>
                      <a:pt x="203" y="213"/>
                    </a:cubicBezTo>
                    <a:cubicBezTo>
                      <a:pt x="207" y="216"/>
                      <a:pt x="213" y="217"/>
                      <a:pt x="235" y="214"/>
                    </a:cubicBezTo>
                    <a:cubicBezTo>
                      <a:pt x="255" y="211"/>
                      <a:pt x="263" y="218"/>
                      <a:pt x="269" y="228"/>
                    </a:cubicBezTo>
                    <a:cubicBezTo>
                      <a:pt x="270" y="231"/>
                      <a:pt x="271" y="232"/>
                      <a:pt x="272" y="233"/>
                    </a:cubicBezTo>
                    <a:cubicBezTo>
                      <a:pt x="274" y="235"/>
                      <a:pt x="275" y="235"/>
                      <a:pt x="289" y="230"/>
                    </a:cubicBezTo>
                    <a:cubicBezTo>
                      <a:pt x="292" y="229"/>
                      <a:pt x="292" y="229"/>
                      <a:pt x="292" y="229"/>
                    </a:cubicBezTo>
                    <a:cubicBezTo>
                      <a:pt x="297" y="227"/>
                      <a:pt x="298" y="226"/>
                      <a:pt x="299" y="224"/>
                    </a:cubicBezTo>
                    <a:cubicBezTo>
                      <a:pt x="302" y="221"/>
                      <a:pt x="306" y="216"/>
                      <a:pt x="313" y="213"/>
                    </a:cubicBezTo>
                    <a:cubicBezTo>
                      <a:pt x="324" y="210"/>
                      <a:pt x="335" y="214"/>
                      <a:pt x="339" y="223"/>
                    </a:cubicBezTo>
                    <a:cubicBezTo>
                      <a:pt x="341" y="225"/>
                      <a:pt x="341" y="227"/>
                      <a:pt x="341" y="230"/>
                    </a:cubicBezTo>
                    <a:cubicBezTo>
                      <a:pt x="341" y="230"/>
                      <a:pt x="341" y="230"/>
                      <a:pt x="341" y="230"/>
                    </a:cubicBezTo>
                    <a:cubicBezTo>
                      <a:pt x="342" y="229"/>
                      <a:pt x="343" y="228"/>
                      <a:pt x="343" y="227"/>
                    </a:cubicBezTo>
                    <a:cubicBezTo>
                      <a:pt x="344" y="226"/>
                      <a:pt x="345" y="225"/>
                      <a:pt x="346" y="224"/>
                    </a:cubicBezTo>
                    <a:cubicBezTo>
                      <a:pt x="360" y="209"/>
                      <a:pt x="369" y="210"/>
                      <a:pt x="382" y="218"/>
                    </a:cubicBezTo>
                    <a:cubicBezTo>
                      <a:pt x="386" y="220"/>
                      <a:pt x="386" y="220"/>
                      <a:pt x="386" y="220"/>
                    </a:cubicBezTo>
                    <a:cubicBezTo>
                      <a:pt x="403" y="229"/>
                      <a:pt x="399" y="244"/>
                      <a:pt x="397" y="252"/>
                    </a:cubicBezTo>
                    <a:cubicBezTo>
                      <a:pt x="397" y="255"/>
                      <a:pt x="396" y="257"/>
                      <a:pt x="396" y="260"/>
                    </a:cubicBezTo>
                    <a:cubicBezTo>
                      <a:pt x="396" y="261"/>
                      <a:pt x="396" y="261"/>
                      <a:pt x="396" y="261"/>
                    </a:cubicBezTo>
                    <a:cubicBezTo>
                      <a:pt x="397" y="259"/>
                      <a:pt x="398" y="258"/>
                      <a:pt x="399" y="257"/>
                    </a:cubicBezTo>
                    <a:cubicBezTo>
                      <a:pt x="399" y="257"/>
                      <a:pt x="400" y="257"/>
                      <a:pt x="400" y="256"/>
                    </a:cubicBezTo>
                    <a:cubicBezTo>
                      <a:pt x="400" y="256"/>
                      <a:pt x="401" y="256"/>
                      <a:pt x="401" y="255"/>
                    </a:cubicBezTo>
                    <a:cubicBezTo>
                      <a:pt x="404" y="253"/>
                      <a:pt x="408" y="251"/>
                      <a:pt x="411" y="251"/>
                    </a:cubicBezTo>
                    <a:cubicBezTo>
                      <a:pt x="411" y="251"/>
                      <a:pt x="412" y="251"/>
                      <a:pt x="412" y="250"/>
                    </a:cubicBezTo>
                    <a:cubicBezTo>
                      <a:pt x="413" y="250"/>
                      <a:pt x="414" y="250"/>
                      <a:pt x="415" y="250"/>
                    </a:cubicBezTo>
                    <a:cubicBezTo>
                      <a:pt x="415" y="250"/>
                      <a:pt x="415" y="250"/>
                      <a:pt x="416" y="250"/>
                    </a:cubicBezTo>
                    <a:cubicBezTo>
                      <a:pt x="417" y="246"/>
                      <a:pt x="419" y="243"/>
                      <a:pt x="421" y="241"/>
                    </a:cubicBezTo>
                    <a:cubicBezTo>
                      <a:pt x="425" y="237"/>
                      <a:pt x="431" y="235"/>
                      <a:pt x="438" y="235"/>
                    </a:cubicBezTo>
                    <a:cubicBezTo>
                      <a:pt x="441" y="236"/>
                      <a:pt x="441" y="236"/>
                      <a:pt x="441" y="236"/>
                    </a:cubicBezTo>
                    <a:cubicBezTo>
                      <a:pt x="447" y="236"/>
                      <a:pt x="449" y="236"/>
                      <a:pt x="457" y="232"/>
                    </a:cubicBezTo>
                    <a:cubicBezTo>
                      <a:pt x="466" y="227"/>
                      <a:pt x="471" y="223"/>
                      <a:pt x="475" y="219"/>
                    </a:cubicBezTo>
                    <a:cubicBezTo>
                      <a:pt x="475" y="219"/>
                      <a:pt x="475" y="219"/>
                      <a:pt x="475" y="218"/>
                    </a:cubicBezTo>
                    <a:cubicBezTo>
                      <a:pt x="476" y="215"/>
                      <a:pt x="477" y="213"/>
                      <a:pt x="479" y="211"/>
                    </a:cubicBezTo>
                    <a:cubicBezTo>
                      <a:pt x="484" y="205"/>
                      <a:pt x="493" y="205"/>
                      <a:pt x="497" y="205"/>
                    </a:cubicBezTo>
                    <a:cubicBezTo>
                      <a:pt x="499" y="205"/>
                      <a:pt x="500" y="205"/>
                      <a:pt x="501" y="205"/>
                    </a:cubicBezTo>
                    <a:cubicBezTo>
                      <a:pt x="501" y="205"/>
                      <a:pt x="501" y="205"/>
                      <a:pt x="501" y="205"/>
                    </a:cubicBezTo>
                    <a:cubicBezTo>
                      <a:pt x="501" y="203"/>
                      <a:pt x="502" y="201"/>
                      <a:pt x="503" y="199"/>
                    </a:cubicBezTo>
                    <a:cubicBezTo>
                      <a:pt x="504" y="198"/>
                      <a:pt x="504" y="197"/>
                      <a:pt x="505" y="196"/>
                    </a:cubicBezTo>
                    <a:cubicBezTo>
                      <a:pt x="510" y="189"/>
                      <a:pt x="520" y="189"/>
                      <a:pt x="526" y="189"/>
                    </a:cubicBezTo>
                    <a:cubicBezTo>
                      <a:pt x="534" y="189"/>
                      <a:pt x="541" y="189"/>
                      <a:pt x="547" y="193"/>
                    </a:cubicBezTo>
                    <a:cubicBezTo>
                      <a:pt x="546" y="190"/>
                      <a:pt x="546" y="188"/>
                      <a:pt x="544" y="18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4">
                <a:extLst>
                  <a:ext uri="{FF2B5EF4-FFF2-40B4-BE49-F238E27FC236}">
                    <a16:creationId xmlns:a16="http://schemas.microsoft.com/office/drawing/2014/main" id="{A1E49187-3F77-4990-9AF5-13CA61B6E668}"/>
                  </a:ext>
                </a:extLst>
              </p:cNvPr>
              <p:cNvSpPr>
                <a:spLocks/>
              </p:cNvSpPr>
              <p:nvPr/>
            </p:nvSpPr>
            <p:spPr bwMode="auto">
              <a:xfrm>
                <a:off x="6864820" y="4423298"/>
                <a:ext cx="3036" cy="1519"/>
              </a:xfrm>
              <a:custGeom>
                <a:avLst/>
                <a:gdLst>
                  <a:gd name="T0" fmla="*/ 0 w 2"/>
                  <a:gd name="T1" fmla="*/ 1 h 1"/>
                  <a:gd name="T2" fmla="*/ 1 w 2"/>
                  <a:gd name="T3" fmla="*/ 1 h 1"/>
                  <a:gd name="T4" fmla="*/ 2 w 2"/>
                  <a:gd name="T5" fmla="*/ 1 h 1"/>
                  <a:gd name="T6" fmla="*/ 1 w 2"/>
                  <a:gd name="T7" fmla="*/ 0 h 1"/>
                  <a:gd name="T8" fmla="*/ 0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1" y="1"/>
                      <a:pt x="1" y="1"/>
                    </a:cubicBezTo>
                    <a:cubicBezTo>
                      <a:pt x="1" y="1"/>
                      <a:pt x="2" y="1"/>
                      <a:pt x="2" y="1"/>
                    </a:cubicBezTo>
                    <a:cubicBezTo>
                      <a:pt x="2" y="0"/>
                      <a:pt x="1" y="0"/>
                      <a:pt x="1" y="0"/>
                    </a:cubicBezTo>
                    <a:cubicBezTo>
                      <a:pt x="1" y="0"/>
                      <a:pt x="0" y="0"/>
                      <a:pt x="0" y="0"/>
                    </a:cubicBezTo>
                    <a:cubicBezTo>
                      <a:pt x="0" y="0"/>
                      <a:pt x="0" y="0"/>
                      <a:pt x="0" y="0"/>
                    </a:cubicBezTo>
                    <a:cubicBezTo>
                      <a:pt x="0" y="1"/>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5">
                <a:extLst>
                  <a:ext uri="{FF2B5EF4-FFF2-40B4-BE49-F238E27FC236}">
                    <a16:creationId xmlns:a16="http://schemas.microsoft.com/office/drawing/2014/main" id="{E1C56886-9154-4C91-BB19-711E7C88F93A}"/>
                  </a:ext>
                </a:extLst>
              </p:cNvPr>
              <p:cNvSpPr>
                <a:spLocks/>
              </p:cNvSpPr>
              <p:nvPr/>
            </p:nvSpPr>
            <p:spPr bwMode="auto">
              <a:xfrm>
                <a:off x="7321752" y="4696653"/>
                <a:ext cx="476666" cy="555823"/>
              </a:xfrm>
              <a:custGeom>
                <a:avLst/>
                <a:gdLst>
                  <a:gd name="T0" fmla="*/ 330 w 344"/>
                  <a:gd name="T1" fmla="*/ 60 h 401"/>
                  <a:gd name="T2" fmla="*/ 296 w 344"/>
                  <a:gd name="T3" fmla="*/ 27 h 401"/>
                  <a:gd name="T4" fmla="*/ 262 w 344"/>
                  <a:gd name="T5" fmla="*/ 13 h 401"/>
                  <a:gd name="T6" fmla="*/ 249 w 344"/>
                  <a:gd name="T7" fmla="*/ 0 h 401"/>
                  <a:gd name="T8" fmla="*/ 243 w 344"/>
                  <a:gd name="T9" fmla="*/ 6 h 401"/>
                  <a:gd name="T10" fmla="*/ 236 w 344"/>
                  <a:gd name="T11" fmla="*/ 13 h 401"/>
                  <a:gd name="T12" fmla="*/ 233 w 344"/>
                  <a:gd name="T13" fmla="*/ 16 h 401"/>
                  <a:gd name="T14" fmla="*/ 188 w 344"/>
                  <a:gd name="T15" fmla="*/ 7 h 401"/>
                  <a:gd name="T16" fmla="*/ 166 w 344"/>
                  <a:gd name="T17" fmla="*/ 16 h 401"/>
                  <a:gd name="T18" fmla="*/ 164 w 344"/>
                  <a:gd name="T19" fmla="*/ 17 h 401"/>
                  <a:gd name="T20" fmla="*/ 129 w 344"/>
                  <a:gd name="T21" fmla="*/ 17 h 401"/>
                  <a:gd name="T22" fmla="*/ 121 w 344"/>
                  <a:gd name="T23" fmla="*/ 20 h 401"/>
                  <a:gd name="T24" fmla="*/ 93 w 344"/>
                  <a:gd name="T25" fmla="*/ 35 h 401"/>
                  <a:gd name="T26" fmla="*/ 93 w 344"/>
                  <a:gd name="T27" fmla="*/ 36 h 401"/>
                  <a:gd name="T28" fmla="*/ 36 w 344"/>
                  <a:gd name="T29" fmla="*/ 64 h 401"/>
                  <a:gd name="T30" fmla="*/ 23 w 344"/>
                  <a:gd name="T31" fmla="*/ 75 h 401"/>
                  <a:gd name="T32" fmla="*/ 32 w 344"/>
                  <a:gd name="T33" fmla="*/ 104 h 401"/>
                  <a:gd name="T34" fmla="*/ 41 w 344"/>
                  <a:gd name="T35" fmla="*/ 135 h 401"/>
                  <a:gd name="T36" fmla="*/ 14 w 344"/>
                  <a:gd name="T37" fmla="*/ 171 h 401"/>
                  <a:gd name="T38" fmla="*/ 4 w 344"/>
                  <a:gd name="T39" fmla="*/ 178 h 401"/>
                  <a:gd name="T40" fmla="*/ 15 w 344"/>
                  <a:gd name="T41" fmla="*/ 201 h 401"/>
                  <a:gd name="T42" fmla="*/ 28 w 344"/>
                  <a:gd name="T43" fmla="*/ 229 h 401"/>
                  <a:gd name="T44" fmla="*/ 34 w 344"/>
                  <a:gd name="T45" fmla="*/ 246 h 401"/>
                  <a:gd name="T46" fmla="*/ 55 w 344"/>
                  <a:gd name="T47" fmla="*/ 268 h 401"/>
                  <a:gd name="T48" fmla="*/ 59 w 344"/>
                  <a:gd name="T49" fmla="*/ 273 h 401"/>
                  <a:gd name="T50" fmla="*/ 69 w 344"/>
                  <a:gd name="T51" fmla="*/ 290 h 401"/>
                  <a:gd name="T52" fmla="*/ 55 w 344"/>
                  <a:gd name="T53" fmla="*/ 308 h 401"/>
                  <a:gd name="T54" fmla="*/ 48 w 344"/>
                  <a:gd name="T55" fmla="*/ 313 h 401"/>
                  <a:gd name="T56" fmla="*/ 48 w 344"/>
                  <a:gd name="T57" fmla="*/ 314 h 401"/>
                  <a:gd name="T58" fmla="*/ 49 w 344"/>
                  <a:gd name="T59" fmla="*/ 330 h 401"/>
                  <a:gd name="T60" fmla="*/ 50 w 344"/>
                  <a:gd name="T61" fmla="*/ 332 h 401"/>
                  <a:gd name="T62" fmla="*/ 55 w 344"/>
                  <a:gd name="T63" fmla="*/ 340 h 401"/>
                  <a:gd name="T64" fmla="*/ 58 w 344"/>
                  <a:gd name="T65" fmla="*/ 344 h 401"/>
                  <a:gd name="T66" fmla="*/ 104 w 344"/>
                  <a:gd name="T67" fmla="*/ 336 h 401"/>
                  <a:gd name="T68" fmla="*/ 117 w 344"/>
                  <a:gd name="T69" fmla="*/ 365 h 401"/>
                  <a:gd name="T70" fmla="*/ 84 w 344"/>
                  <a:gd name="T71" fmla="*/ 396 h 401"/>
                  <a:gd name="T72" fmla="*/ 86 w 344"/>
                  <a:gd name="T73" fmla="*/ 399 h 401"/>
                  <a:gd name="T74" fmla="*/ 136 w 344"/>
                  <a:gd name="T75" fmla="*/ 379 h 401"/>
                  <a:gd name="T76" fmla="*/ 181 w 344"/>
                  <a:gd name="T77" fmla="*/ 374 h 401"/>
                  <a:gd name="T78" fmla="*/ 183 w 344"/>
                  <a:gd name="T79" fmla="*/ 365 h 401"/>
                  <a:gd name="T80" fmla="*/ 185 w 344"/>
                  <a:gd name="T81" fmla="*/ 340 h 401"/>
                  <a:gd name="T82" fmla="*/ 188 w 344"/>
                  <a:gd name="T83" fmla="*/ 329 h 401"/>
                  <a:gd name="T84" fmla="*/ 195 w 344"/>
                  <a:gd name="T85" fmla="*/ 301 h 401"/>
                  <a:gd name="T86" fmla="*/ 201 w 344"/>
                  <a:gd name="T87" fmla="*/ 289 h 401"/>
                  <a:gd name="T88" fmla="*/ 210 w 344"/>
                  <a:gd name="T89" fmla="*/ 279 h 401"/>
                  <a:gd name="T90" fmla="*/ 212 w 344"/>
                  <a:gd name="T91" fmla="*/ 274 h 401"/>
                  <a:gd name="T92" fmla="*/ 218 w 344"/>
                  <a:gd name="T93" fmla="*/ 245 h 401"/>
                  <a:gd name="T94" fmla="*/ 223 w 344"/>
                  <a:gd name="T95" fmla="*/ 198 h 401"/>
                  <a:gd name="T96" fmla="*/ 248 w 344"/>
                  <a:gd name="T97" fmla="*/ 188 h 401"/>
                  <a:gd name="T98" fmla="*/ 251 w 344"/>
                  <a:gd name="T99" fmla="*/ 162 h 401"/>
                  <a:gd name="T100" fmla="*/ 259 w 344"/>
                  <a:gd name="T101" fmla="*/ 124 h 401"/>
                  <a:gd name="T102" fmla="*/ 299 w 344"/>
                  <a:gd name="T103" fmla="*/ 118 h 401"/>
                  <a:gd name="T104" fmla="*/ 303 w 344"/>
                  <a:gd name="T105" fmla="*/ 117 h 401"/>
                  <a:gd name="T106" fmla="*/ 338 w 344"/>
                  <a:gd name="T107" fmla="*/ 98 h 401"/>
                  <a:gd name="T108" fmla="*/ 340 w 344"/>
                  <a:gd name="T109" fmla="*/ 90 h 401"/>
                  <a:gd name="T110" fmla="*/ 337 w 344"/>
                  <a:gd name="T111" fmla="*/ 6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4" h="401">
                    <a:moveTo>
                      <a:pt x="337" y="69"/>
                    </a:moveTo>
                    <a:cubicBezTo>
                      <a:pt x="335" y="63"/>
                      <a:pt x="334" y="61"/>
                      <a:pt x="330" y="60"/>
                    </a:cubicBezTo>
                    <a:cubicBezTo>
                      <a:pt x="327" y="58"/>
                      <a:pt x="324" y="57"/>
                      <a:pt x="321" y="56"/>
                    </a:cubicBezTo>
                    <a:cubicBezTo>
                      <a:pt x="309" y="51"/>
                      <a:pt x="292" y="44"/>
                      <a:pt x="296" y="27"/>
                    </a:cubicBezTo>
                    <a:cubicBezTo>
                      <a:pt x="298" y="22"/>
                      <a:pt x="301" y="18"/>
                      <a:pt x="304" y="14"/>
                    </a:cubicBezTo>
                    <a:cubicBezTo>
                      <a:pt x="293" y="17"/>
                      <a:pt x="276" y="21"/>
                      <a:pt x="262" y="13"/>
                    </a:cubicBezTo>
                    <a:cubicBezTo>
                      <a:pt x="256" y="10"/>
                      <a:pt x="253" y="5"/>
                      <a:pt x="250" y="2"/>
                    </a:cubicBezTo>
                    <a:cubicBezTo>
                      <a:pt x="250" y="1"/>
                      <a:pt x="249" y="1"/>
                      <a:pt x="249" y="0"/>
                    </a:cubicBezTo>
                    <a:cubicBezTo>
                      <a:pt x="246" y="2"/>
                      <a:pt x="245" y="4"/>
                      <a:pt x="244" y="5"/>
                    </a:cubicBezTo>
                    <a:cubicBezTo>
                      <a:pt x="244" y="5"/>
                      <a:pt x="243" y="5"/>
                      <a:pt x="243" y="6"/>
                    </a:cubicBezTo>
                    <a:cubicBezTo>
                      <a:pt x="242" y="7"/>
                      <a:pt x="241" y="9"/>
                      <a:pt x="239" y="11"/>
                    </a:cubicBezTo>
                    <a:cubicBezTo>
                      <a:pt x="238" y="12"/>
                      <a:pt x="237" y="12"/>
                      <a:pt x="236" y="13"/>
                    </a:cubicBezTo>
                    <a:cubicBezTo>
                      <a:pt x="235" y="14"/>
                      <a:pt x="234" y="15"/>
                      <a:pt x="234" y="16"/>
                    </a:cubicBezTo>
                    <a:cubicBezTo>
                      <a:pt x="233" y="16"/>
                      <a:pt x="233" y="16"/>
                      <a:pt x="233" y="16"/>
                    </a:cubicBezTo>
                    <a:cubicBezTo>
                      <a:pt x="228" y="22"/>
                      <a:pt x="213" y="37"/>
                      <a:pt x="197" y="22"/>
                    </a:cubicBezTo>
                    <a:cubicBezTo>
                      <a:pt x="195" y="20"/>
                      <a:pt x="189" y="15"/>
                      <a:pt x="188" y="7"/>
                    </a:cubicBezTo>
                    <a:cubicBezTo>
                      <a:pt x="187" y="8"/>
                      <a:pt x="186" y="9"/>
                      <a:pt x="185" y="9"/>
                    </a:cubicBezTo>
                    <a:cubicBezTo>
                      <a:pt x="181" y="12"/>
                      <a:pt x="174" y="16"/>
                      <a:pt x="166" y="16"/>
                    </a:cubicBezTo>
                    <a:cubicBezTo>
                      <a:pt x="165" y="16"/>
                      <a:pt x="165" y="17"/>
                      <a:pt x="164" y="17"/>
                    </a:cubicBezTo>
                    <a:cubicBezTo>
                      <a:pt x="164" y="17"/>
                      <a:pt x="164" y="17"/>
                      <a:pt x="164" y="17"/>
                    </a:cubicBezTo>
                    <a:cubicBezTo>
                      <a:pt x="157" y="23"/>
                      <a:pt x="149" y="26"/>
                      <a:pt x="142" y="25"/>
                    </a:cubicBezTo>
                    <a:cubicBezTo>
                      <a:pt x="137" y="24"/>
                      <a:pt x="132" y="22"/>
                      <a:pt x="129" y="17"/>
                    </a:cubicBezTo>
                    <a:cubicBezTo>
                      <a:pt x="128" y="17"/>
                      <a:pt x="126" y="17"/>
                      <a:pt x="123" y="17"/>
                    </a:cubicBezTo>
                    <a:cubicBezTo>
                      <a:pt x="122" y="18"/>
                      <a:pt x="122" y="19"/>
                      <a:pt x="121" y="20"/>
                    </a:cubicBezTo>
                    <a:cubicBezTo>
                      <a:pt x="118" y="27"/>
                      <a:pt x="110" y="33"/>
                      <a:pt x="94" y="34"/>
                    </a:cubicBezTo>
                    <a:cubicBezTo>
                      <a:pt x="94" y="34"/>
                      <a:pt x="94" y="35"/>
                      <a:pt x="93" y="35"/>
                    </a:cubicBezTo>
                    <a:cubicBezTo>
                      <a:pt x="93" y="35"/>
                      <a:pt x="93" y="36"/>
                      <a:pt x="93" y="36"/>
                    </a:cubicBezTo>
                    <a:cubicBezTo>
                      <a:pt x="93" y="36"/>
                      <a:pt x="93" y="36"/>
                      <a:pt x="93" y="36"/>
                    </a:cubicBezTo>
                    <a:cubicBezTo>
                      <a:pt x="87" y="43"/>
                      <a:pt x="79" y="50"/>
                      <a:pt x="65" y="57"/>
                    </a:cubicBezTo>
                    <a:cubicBezTo>
                      <a:pt x="52" y="64"/>
                      <a:pt x="45" y="64"/>
                      <a:pt x="36" y="64"/>
                    </a:cubicBezTo>
                    <a:cubicBezTo>
                      <a:pt x="34" y="66"/>
                      <a:pt x="32" y="69"/>
                      <a:pt x="30" y="71"/>
                    </a:cubicBezTo>
                    <a:cubicBezTo>
                      <a:pt x="28" y="73"/>
                      <a:pt x="26" y="74"/>
                      <a:pt x="23" y="75"/>
                    </a:cubicBezTo>
                    <a:cubicBezTo>
                      <a:pt x="22" y="75"/>
                      <a:pt x="22" y="75"/>
                      <a:pt x="22" y="75"/>
                    </a:cubicBezTo>
                    <a:cubicBezTo>
                      <a:pt x="31" y="84"/>
                      <a:pt x="34" y="95"/>
                      <a:pt x="32" y="104"/>
                    </a:cubicBezTo>
                    <a:cubicBezTo>
                      <a:pt x="32" y="104"/>
                      <a:pt x="33" y="105"/>
                      <a:pt x="33" y="106"/>
                    </a:cubicBezTo>
                    <a:cubicBezTo>
                      <a:pt x="37" y="112"/>
                      <a:pt x="42" y="122"/>
                      <a:pt x="41" y="135"/>
                    </a:cubicBezTo>
                    <a:cubicBezTo>
                      <a:pt x="41" y="141"/>
                      <a:pt x="38" y="146"/>
                      <a:pt x="35" y="151"/>
                    </a:cubicBezTo>
                    <a:cubicBezTo>
                      <a:pt x="30" y="159"/>
                      <a:pt x="21" y="165"/>
                      <a:pt x="14" y="171"/>
                    </a:cubicBezTo>
                    <a:cubicBezTo>
                      <a:pt x="11" y="173"/>
                      <a:pt x="8" y="175"/>
                      <a:pt x="5" y="177"/>
                    </a:cubicBezTo>
                    <a:cubicBezTo>
                      <a:pt x="5" y="178"/>
                      <a:pt x="4" y="178"/>
                      <a:pt x="4" y="178"/>
                    </a:cubicBezTo>
                    <a:cubicBezTo>
                      <a:pt x="1" y="180"/>
                      <a:pt x="0" y="184"/>
                      <a:pt x="9" y="195"/>
                    </a:cubicBezTo>
                    <a:cubicBezTo>
                      <a:pt x="11" y="198"/>
                      <a:pt x="13" y="200"/>
                      <a:pt x="15" y="201"/>
                    </a:cubicBezTo>
                    <a:cubicBezTo>
                      <a:pt x="21" y="205"/>
                      <a:pt x="26" y="210"/>
                      <a:pt x="26" y="222"/>
                    </a:cubicBezTo>
                    <a:cubicBezTo>
                      <a:pt x="26" y="225"/>
                      <a:pt x="27" y="226"/>
                      <a:pt x="28" y="229"/>
                    </a:cubicBezTo>
                    <a:cubicBezTo>
                      <a:pt x="29" y="232"/>
                      <a:pt x="30" y="237"/>
                      <a:pt x="30" y="244"/>
                    </a:cubicBezTo>
                    <a:cubicBezTo>
                      <a:pt x="32" y="245"/>
                      <a:pt x="33" y="246"/>
                      <a:pt x="34" y="246"/>
                    </a:cubicBezTo>
                    <a:cubicBezTo>
                      <a:pt x="38" y="248"/>
                      <a:pt x="43" y="251"/>
                      <a:pt x="47" y="255"/>
                    </a:cubicBezTo>
                    <a:cubicBezTo>
                      <a:pt x="52" y="259"/>
                      <a:pt x="54" y="264"/>
                      <a:pt x="55" y="268"/>
                    </a:cubicBezTo>
                    <a:cubicBezTo>
                      <a:pt x="57" y="271"/>
                      <a:pt x="58" y="272"/>
                      <a:pt x="59" y="273"/>
                    </a:cubicBezTo>
                    <a:cubicBezTo>
                      <a:pt x="59" y="273"/>
                      <a:pt x="59" y="273"/>
                      <a:pt x="59" y="273"/>
                    </a:cubicBezTo>
                    <a:cubicBezTo>
                      <a:pt x="59" y="273"/>
                      <a:pt x="59" y="273"/>
                      <a:pt x="60" y="273"/>
                    </a:cubicBezTo>
                    <a:cubicBezTo>
                      <a:pt x="64" y="278"/>
                      <a:pt x="70" y="282"/>
                      <a:pt x="69" y="290"/>
                    </a:cubicBezTo>
                    <a:cubicBezTo>
                      <a:pt x="69" y="291"/>
                      <a:pt x="69" y="291"/>
                      <a:pt x="69" y="291"/>
                    </a:cubicBezTo>
                    <a:cubicBezTo>
                      <a:pt x="69" y="299"/>
                      <a:pt x="63" y="303"/>
                      <a:pt x="55" y="308"/>
                    </a:cubicBezTo>
                    <a:cubicBezTo>
                      <a:pt x="54" y="309"/>
                      <a:pt x="52" y="310"/>
                      <a:pt x="50" y="311"/>
                    </a:cubicBezTo>
                    <a:cubicBezTo>
                      <a:pt x="49" y="312"/>
                      <a:pt x="49" y="312"/>
                      <a:pt x="48" y="313"/>
                    </a:cubicBezTo>
                    <a:cubicBezTo>
                      <a:pt x="48" y="313"/>
                      <a:pt x="48" y="313"/>
                      <a:pt x="48" y="313"/>
                    </a:cubicBezTo>
                    <a:cubicBezTo>
                      <a:pt x="48" y="313"/>
                      <a:pt x="48" y="314"/>
                      <a:pt x="48" y="314"/>
                    </a:cubicBezTo>
                    <a:cubicBezTo>
                      <a:pt x="49" y="318"/>
                      <a:pt x="50" y="323"/>
                      <a:pt x="49" y="329"/>
                    </a:cubicBezTo>
                    <a:cubicBezTo>
                      <a:pt x="49" y="329"/>
                      <a:pt x="49" y="329"/>
                      <a:pt x="49" y="330"/>
                    </a:cubicBezTo>
                    <a:cubicBezTo>
                      <a:pt x="49" y="330"/>
                      <a:pt x="49" y="330"/>
                      <a:pt x="50" y="330"/>
                    </a:cubicBezTo>
                    <a:cubicBezTo>
                      <a:pt x="50" y="331"/>
                      <a:pt x="50" y="331"/>
                      <a:pt x="50" y="332"/>
                    </a:cubicBezTo>
                    <a:cubicBezTo>
                      <a:pt x="50" y="333"/>
                      <a:pt x="51" y="335"/>
                      <a:pt x="52" y="337"/>
                    </a:cubicBezTo>
                    <a:cubicBezTo>
                      <a:pt x="53" y="338"/>
                      <a:pt x="54" y="339"/>
                      <a:pt x="55" y="340"/>
                    </a:cubicBezTo>
                    <a:cubicBezTo>
                      <a:pt x="55" y="340"/>
                      <a:pt x="55" y="340"/>
                      <a:pt x="55" y="341"/>
                    </a:cubicBezTo>
                    <a:cubicBezTo>
                      <a:pt x="56" y="342"/>
                      <a:pt x="57" y="343"/>
                      <a:pt x="58" y="344"/>
                    </a:cubicBezTo>
                    <a:cubicBezTo>
                      <a:pt x="60" y="344"/>
                      <a:pt x="65" y="343"/>
                      <a:pt x="71" y="340"/>
                    </a:cubicBezTo>
                    <a:cubicBezTo>
                      <a:pt x="84" y="332"/>
                      <a:pt x="92" y="329"/>
                      <a:pt x="104" y="336"/>
                    </a:cubicBezTo>
                    <a:cubicBezTo>
                      <a:pt x="109" y="340"/>
                      <a:pt x="113" y="344"/>
                      <a:pt x="116" y="349"/>
                    </a:cubicBezTo>
                    <a:cubicBezTo>
                      <a:pt x="118" y="354"/>
                      <a:pt x="118" y="360"/>
                      <a:pt x="117" y="365"/>
                    </a:cubicBezTo>
                    <a:cubicBezTo>
                      <a:pt x="114" y="379"/>
                      <a:pt x="102" y="386"/>
                      <a:pt x="86" y="395"/>
                    </a:cubicBezTo>
                    <a:cubicBezTo>
                      <a:pt x="85" y="395"/>
                      <a:pt x="84" y="396"/>
                      <a:pt x="84" y="396"/>
                    </a:cubicBezTo>
                    <a:cubicBezTo>
                      <a:pt x="84" y="396"/>
                      <a:pt x="84" y="396"/>
                      <a:pt x="84" y="396"/>
                    </a:cubicBezTo>
                    <a:cubicBezTo>
                      <a:pt x="84" y="397"/>
                      <a:pt x="85" y="398"/>
                      <a:pt x="86" y="399"/>
                    </a:cubicBezTo>
                    <a:cubicBezTo>
                      <a:pt x="88" y="400"/>
                      <a:pt x="93" y="401"/>
                      <a:pt x="109" y="389"/>
                    </a:cubicBezTo>
                    <a:cubicBezTo>
                      <a:pt x="118" y="382"/>
                      <a:pt x="128" y="380"/>
                      <a:pt x="136" y="379"/>
                    </a:cubicBezTo>
                    <a:cubicBezTo>
                      <a:pt x="142" y="377"/>
                      <a:pt x="147" y="376"/>
                      <a:pt x="149" y="374"/>
                    </a:cubicBezTo>
                    <a:cubicBezTo>
                      <a:pt x="161" y="364"/>
                      <a:pt x="173" y="369"/>
                      <a:pt x="181" y="374"/>
                    </a:cubicBezTo>
                    <a:cubicBezTo>
                      <a:pt x="181" y="371"/>
                      <a:pt x="182" y="368"/>
                      <a:pt x="183" y="365"/>
                    </a:cubicBezTo>
                    <a:cubicBezTo>
                      <a:pt x="183" y="365"/>
                      <a:pt x="183" y="365"/>
                      <a:pt x="183" y="365"/>
                    </a:cubicBezTo>
                    <a:cubicBezTo>
                      <a:pt x="180" y="360"/>
                      <a:pt x="179" y="353"/>
                      <a:pt x="182" y="347"/>
                    </a:cubicBezTo>
                    <a:cubicBezTo>
                      <a:pt x="183" y="344"/>
                      <a:pt x="184" y="342"/>
                      <a:pt x="185" y="340"/>
                    </a:cubicBezTo>
                    <a:cubicBezTo>
                      <a:pt x="187" y="337"/>
                      <a:pt x="188" y="335"/>
                      <a:pt x="188" y="334"/>
                    </a:cubicBezTo>
                    <a:cubicBezTo>
                      <a:pt x="188" y="332"/>
                      <a:pt x="188" y="331"/>
                      <a:pt x="188" y="329"/>
                    </a:cubicBezTo>
                    <a:cubicBezTo>
                      <a:pt x="188" y="321"/>
                      <a:pt x="187" y="310"/>
                      <a:pt x="195" y="302"/>
                    </a:cubicBezTo>
                    <a:cubicBezTo>
                      <a:pt x="195" y="301"/>
                      <a:pt x="195" y="301"/>
                      <a:pt x="195" y="301"/>
                    </a:cubicBezTo>
                    <a:cubicBezTo>
                      <a:pt x="197" y="299"/>
                      <a:pt x="197" y="298"/>
                      <a:pt x="198" y="295"/>
                    </a:cubicBezTo>
                    <a:cubicBezTo>
                      <a:pt x="199" y="294"/>
                      <a:pt x="200" y="292"/>
                      <a:pt x="201" y="289"/>
                    </a:cubicBezTo>
                    <a:cubicBezTo>
                      <a:pt x="201" y="289"/>
                      <a:pt x="201" y="289"/>
                      <a:pt x="201" y="289"/>
                    </a:cubicBezTo>
                    <a:cubicBezTo>
                      <a:pt x="204" y="284"/>
                      <a:pt x="208" y="282"/>
                      <a:pt x="210" y="279"/>
                    </a:cubicBezTo>
                    <a:cubicBezTo>
                      <a:pt x="211" y="278"/>
                      <a:pt x="212" y="278"/>
                      <a:pt x="213" y="277"/>
                    </a:cubicBezTo>
                    <a:cubicBezTo>
                      <a:pt x="213" y="276"/>
                      <a:pt x="213" y="275"/>
                      <a:pt x="212" y="274"/>
                    </a:cubicBezTo>
                    <a:cubicBezTo>
                      <a:pt x="206" y="262"/>
                      <a:pt x="208" y="253"/>
                      <a:pt x="217" y="246"/>
                    </a:cubicBezTo>
                    <a:cubicBezTo>
                      <a:pt x="218" y="246"/>
                      <a:pt x="218" y="245"/>
                      <a:pt x="218" y="245"/>
                    </a:cubicBezTo>
                    <a:cubicBezTo>
                      <a:pt x="212" y="238"/>
                      <a:pt x="209" y="228"/>
                      <a:pt x="210" y="218"/>
                    </a:cubicBezTo>
                    <a:cubicBezTo>
                      <a:pt x="211" y="209"/>
                      <a:pt x="216" y="201"/>
                      <a:pt x="223" y="198"/>
                    </a:cubicBezTo>
                    <a:cubicBezTo>
                      <a:pt x="227" y="196"/>
                      <a:pt x="231" y="195"/>
                      <a:pt x="235" y="194"/>
                    </a:cubicBezTo>
                    <a:cubicBezTo>
                      <a:pt x="243" y="193"/>
                      <a:pt x="246" y="192"/>
                      <a:pt x="248" y="188"/>
                    </a:cubicBezTo>
                    <a:cubicBezTo>
                      <a:pt x="254" y="176"/>
                      <a:pt x="254" y="174"/>
                      <a:pt x="252" y="166"/>
                    </a:cubicBezTo>
                    <a:cubicBezTo>
                      <a:pt x="251" y="162"/>
                      <a:pt x="251" y="162"/>
                      <a:pt x="251" y="162"/>
                    </a:cubicBezTo>
                    <a:cubicBezTo>
                      <a:pt x="248" y="151"/>
                      <a:pt x="245" y="137"/>
                      <a:pt x="257" y="126"/>
                    </a:cubicBezTo>
                    <a:cubicBezTo>
                      <a:pt x="258" y="125"/>
                      <a:pt x="259" y="125"/>
                      <a:pt x="259" y="124"/>
                    </a:cubicBezTo>
                    <a:cubicBezTo>
                      <a:pt x="267" y="116"/>
                      <a:pt x="274" y="115"/>
                      <a:pt x="288" y="117"/>
                    </a:cubicBezTo>
                    <a:cubicBezTo>
                      <a:pt x="293" y="117"/>
                      <a:pt x="296" y="117"/>
                      <a:pt x="299" y="118"/>
                    </a:cubicBezTo>
                    <a:cubicBezTo>
                      <a:pt x="299" y="118"/>
                      <a:pt x="300" y="118"/>
                      <a:pt x="300" y="118"/>
                    </a:cubicBezTo>
                    <a:cubicBezTo>
                      <a:pt x="301" y="118"/>
                      <a:pt x="302" y="117"/>
                      <a:pt x="303" y="117"/>
                    </a:cubicBezTo>
                    <a:cubicBezTo>
                      <a:pt x="306" y="104"/>
                      <a:pt x="317" y="103"/>
                      <a:pt x="324" y="103"/>
                    </a:cubicBezTo>
                    <a:cubicBezTo>
                      <a:pt x="330" y="102"/>
                      <a:pt x="336" y="99"/>
                      <a:pt x="338" y="98"/>
                    </a:cubicBezTo>
                    <a:cubicBezTo>
                      <a:pt x="340" y="96"/>
                      <a:pt x="340" y="95"/>
                      <a:pt x="340" y="92"/>
                    </a:cubicBezTo>
                    <a:cubicBezTo>
                      <a:pt x="340" y="91"/>
                      <a:pt x="340" y="90"/>
                      <a:pt x="340" y="90"/>
                    </a:cubicBezTo>
                    <a:cubicBezTo>
                      <a:pt x="341" y="87"/>
                      <a:pt x="342" y="85"/>
                      <a:pt x="344" y="83"/>
                    </a:cubicBezTo>
                    <a:cubicBezTo>
                      <a:pt x="341" y="78"/>
                      <a:pt x="339" y="73"/>
                      <a:pt x="337" y="6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6">
                <a:extLst>
                  <a:ext uri="{FF2B5EF4-FFF2-40B4-BE49-F238E27FC236}">
                    <a16:creationId xmlns:a16="http://schemas.microsoft.com/office/drawing/2014/main" id="{5F41EFE5-8880-4C12-9981-7FBA831BF673}"/>
                  </a:ext>
                </a:extLst>
              </p:cNvPr>
              <p:cNvSpPr>
                <a:spLocks/>
              </p:cNvSpPr>
              <p:nvPr/>
            </p:nvSpPr>
            <p:spPr bwMode="auto">
              <a:xfrm>
                <a:off x="7611698" y="4840925"/>
                <a:ext cx="414426" cy="455593"/>
              </a:xfrm>
              <a:custGeom>
                <a:avLst/>
                <a:gdLst>
                  <a:gd name="T0" fmla="*/ 292 w 300"/>
                  <a:gd name="T1" fmla="*/ 48 h 329"/>
                  <a:gd name="T2" fmla="*/ 283 w 300"/>
                  <a:gd name="T3" fmla="*/ 52 h 329"/>
                  <a:gd name="T4" fmla="*/ 254 w 300"/>
                  <a:gd name="T5" fmla="*/ 52 h 329"/>
                  <a:gd name="T6" fmla="*/ 232 w 300"/>
                  <a:gd name="T7" fmla="*/ 49 h 329"/>
                  <a:gd name="T8" fmla="*/ 200 w 300"/>
                  <a:gd name="T9" fmla="*/ 53 h 329"/>
                  <a:gd name="T10" fmla="*/ 175 w 300"/>
                  <a:gd name="T11" fmla="*/ 27 h 329"/>
                  <a:gd name="T12" fmla="*/ 158 w 300"/>
                  <a:gd name="T13" fmla="*/ 0 h 329"/>
                  <a:gd name="T14" fmla="*/ 156 w 300"/>
                  <a:gd name="T15" fmla="*/ 0 h 329"/>
                  <a:gd name="T16" fmla="*/ 118 w 300"/>
                  <a:gd name="T17" fmla="*/ 26 h 329"/>
                  <a:gd name="T18" fmla="*/ 81 w 300"/>
                  <a:gd name="T19" fmla="*/ 41 h 329"/>
                  <a:gd name="T20" fmla="*/ 69 w 300"/>
                  <a:gd name="T21" fmla="*/ 40 h 329"/>
                  <a:gd name="T22" fmla="*/ 68 w 300"/>
                  <a:gd name="T23" fmla="*/ 51 h 329"/>
                  <a:gd name="T24" fmla="*/ 63 w 300"/>
                  <a:gd name="T25" fmla="*/ 97 h 329"/>
                  <a:gd name="T26" fmla="*/ 27 w 300"/>
                  <a:gd name="T27" fmla="*/ 118 h 329"/>
                  <a:gd name="T28" fmla="*/ 40 w 300"/>
                  <a:gd name="T29" fmla="*/ 143 h 329"/>
                  <a:gd name="T30" fmla="*/ 30 w 300"/>
                  <a:gd name="T31" fmla="*/ 165 h 329"/>
                  <a:gd name="T32" fmla="*/ 25 w 300"/>
                  <a:gd name="T33" fmla="*/ 191 h 329"/>
                  <a:gd name="T34" fmla="*/ 15 w 300"/>
                  <a:gd name="T35" fmla="*/ 199 h 329"/>
                  <a:gd name="T36" fmla="*/ 6 w 300"/>
                  <a:gd name="T37" fmla="*/ 215 h 329"/>
                  <a:gd name="T38" fmla="*/ 5 w 300"/>
                  <a:gd name="T39" fmla="*/ 232 h 329"/>
                  <a:gd name="T40" fmla="*/ 0 w 300"/>
                  <a:gd name="T41" fmla="*/ 248 h 329"/>
                  <a:gd name="T42" fmla="*/ 11 w 300"/>
                  <a:gd name="T43" fmla="*/ 250 h 329"/>
                  <a:gd name="T44" fmla="*/ 48 w 300"/>
                  <a:gd name="T45" fmla="*/ 266 h 329"/>
                  <a:gd name="T46" fmla="*/ 50 w 300"/>
                  <a:gd name="T47" fmla="*/ 266 h 329"/>
                  <a:gd name="T48" fmla="*/ 68 w 300"/>
                  <a:gd name="T49" fmla="*/ 261 h 329"/>
                  <a:gd name="T50" fmla="*/ 83 w 300"/>
                  <a:gd name="T51" fmla="*/ 282 h 329"/>
                  <a:gd name="T52" fmla="*/ 103 w 300"/>
                  <a:gd name="T53" fmla="*/ 322 h 329"/>
                  <a:gd name="T54" fmla="*/ 107 w 300"/>
                  <a:gd name="T55" fmla="*/ 329 h 329"/>
                  <a:gd name="T56" fmla="*/ 120 w 300"/>
                  <a:gd name="T57" fmla="*/ 323 h 329"/>
                  <a:gd name="T58" fmla="*/ 143 w 300"/>
                  <a:gd name="T59" fmla="*/ 306 h 329"/>
                  <a:gd name="T60" fmla="*/ 160 w 300"/>
                  <a:gd name="T61" fmla="*/ 278 h 329"/>
                  <a:gd name="T62" fmla="*/ 183 w 300"/>
                  <a:gd name="T63" fmla="*/ 252 h 329"/>
                  <a:gd name="T64" fmla="*/ 203 w 300"/>
                  <a:gd name="T65" fmla="*/ 249 h 329"/>
                  <a:gd name="T66" fmla="*/ 218 w 300"/>
                  <a:gd name="T67" fmla="*/ 208 h 329"/>
                  <a:gd name="T68" fmla="*/ 234 w 300"/>
                  <a:gd name="T69" fmla="*/ 196 h 329"/>
                  <a:gd name="T70" fmla="*/ 242 w 300"/>
                  <a:gd name="T71" fmla="*/ 174 h 329"/>
                  <a:gd name="T72" fmla="*/ 262 w 300"/>
                  <a:gd name="T73" fmla="*/ 158 h 329"/>
                  <a:gd name="T74" fmla="*/ 249 w 300"/>
                  <a:gd name="T75" fmla="*/ 140 h 329"/>
                  <a:gd name="T76" fmla="*/ 262 w 300"/>
                  <a:gd name="T77" fmla="*/ 118 h 329"/>
                  <a:gd name="T78" fmla="*/ 267 w 300"/>
                  <a:gd name="T79" fmla="*/ 75 h 329"/>
                  <a:gd name="T80" fmla="*/ 281 w 300"/>
                  <a:gd name="T81" fmla="*/ 74 h 329"/>
                  <a:gd name="T82" fmla="*/ 300 w 300"/>
                  <a:gd name="T83" fmla="*/ 4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29">
                    <a:moveTo>
                      <a:pt x="296" y="46"/>
                    </a:moveTo>
                    <a:cubicBezTo>
                      <a:pt x="295" y="46"/>
                      <a:pt x="293" y="47"/>
                      <a:pt x="292" y="48"/>
                    </a:cubicBezTo>
                    <a:cubicBezTo>
                      <a:pt x="290" y="48"/>
                      <a:pt x="288" y="49"/>
                      <a:pt x="287" y="50"/>
                    </a:cubicBezTo>
                    <a:cubicBezTo>
                      <a:pt x="285" y="51"/>
                      <a:pt x="284" y="51"/>
                      <a:pt x="283" y="52"/>
                    </a:cubicBezTo>
                    <a:cubicBezTo>
                      <a:pt x="277" y="54"/>
                      <a:pt x="273" y="56"/>
                      <a:pt x="262" y="54"/>
                    </a:cubicBezTo>
                    <a:cubicBezTo>
                      <a:pt x="259" y="54"/>
                      <a:pt x="256" y="53"/>
                      <a:pt x="254" y="52"/>
                    </a:cubicBezTo>
                    <a:cubicBezTo>
                      <a:pt x="248" y="50"/>
                      <a:pt x="244" y="47"/>
                      <a:pt x="242" y="42"/>
                    </a:cubicBezTo>
                    <a:cubicBezTo>
                      <a:pt x="239" y="46"/>
                      <a:pt x="235" y="48"/>
                      <a:pt x="232" y="49"/>
                    </a:cubicBezTo>
                    <a:cubicBezTo>
                      <a:pt x="232" y="50"/>
                      <a:pt x="231" y="50"/>
                      <a:pt x="230" y="51"/>
                    </a:cubicBezTo>
                    <a:cubicBezTo>
                      <a:pt x="222" y="57"/>
                      <a:pt x="212" y="57"/>
                      <a:pt x="200" y="53"/>
                    </a:cubicBezTo>
                    <a:cubicBezTo>
                      <a:pt x="198" y="52"/>
                      <a:pt x="196" y="51"/>
                      <a:pt x="194" y="51"/>
                    </a:cubicBezTo>
                    <a:cubicBezTo>
                      <a:pt x="184" y="46"/>
                      <a:pt x="178" y="38"/>
                      <a:pt x="175" y="27"/>
                    </a:cubicBezTo>
                    <a:cubicBezTo>
                      <a:pt x="175" y="25"/>
                      <a:pt x="173" y="22"/>
                      <a:pt x="167" y="17"/>
                    </a:cubicBezTo>
                    <a:cubicBezTo>
                      <a:pt x="160" y="12"/>
                      <a:pt x="158" y="5"/>
                      <a:pt x="158" y="0"/>
                    </a:cubicBezTo>
                    <a:cubicBezTo>
                      <a:pt x="158" y="0"/>
                      <a:pt x="157" y="0"/>
                      <a:pt x="156" y="0"/>
                    </a:cubicBezTo>
                    <a:cubicBezTo>
                      <a:pt x="156" y="0"/>
                      <a:pt x="156" y="0"/>
                      <a:pt x="156" y="0"/>
                    </a:cubicBezTo>
                    <a:cubicBezTo>
                      <a:pt x="154" y="4"/>
                      <a:pt x="152" y="7"/>
                      <a:pt x="149" y="11"/>
                    </a:cubicBezTo>
                    <a:cubicBezTo>
                      <a:pt x="143" y="19"/>
                      <a:pt x="129" y="25"/>
                      <a:pt x="118" y="26"/>
                    </a:cubicBezTo>
                    <a:cubicBezTo>
                      <a:pt x="114" y="38"/>
                      <a:pt x="103" y="40"/>
                      <a:pt x="95" y="41"/>
                    </a:cubicBezTo>
                    <a:cubicBezTo>
                      <a:pt x="88" y="42"/>
                      <a:pt x="85" y="42"/>
                      <a:pt x="81" y="41"/>
                    </a:cubicBezTo>
                    <a:cubicBezTo>
                      <a:pt x="81" y="41"/>
                      <a:pt x="79" y="40"/>
                      <a:pt x="76" y="40"/>
                    </a:cubicBezTo>
                    <a:cubicBezTo>
                      <a:pt x="72" y="40"/>
                      <a:pt x="70" y="40"/>
                      <a:pt x="69" y="40"/>
                    </a:cubicBezTo>
                    <a:cubicBezTo>
                      <a:pt x="68" y="40"/>
                      <a:pt x="67" y="41"/>
                      <a:pt x="66" y="42"/>
                    </a:cubicBezTo>
                    <a:cubicBezTo>
                      <a:pt x="66" y="44"/>
                      <a:pt x="67" y="48"/>
                      <a:pt x="68" y="51"/>
                    </a:cubicBezTo>
                    <a:cubicBezTo>
                      <a:pt x="69" y="55"/>
                      <a:pt x="69" y="55"/>
                      <a:pt x="69" y="55"/>
                    </a:cubicBezTo>
                    <a:cubicBezTo>
                      <a:pt x="73" y="72"/>
                      <a:pt x="70" y="81"/>
                      <a:pt x="63" y="97"/>
                    </a:cubicBezTo>
                    <a:cubicBezTo>
                      <a:pt x="55" y="112"/>
                      <a:pt x="40" y="115"/>
                      <a:pt x="31" y="117"/>
                    </a:cubicBezTo>
                    <a:cubicBezTo>
                      <a:pt x="30" y="117"/>
                      <a:pt x="28" y="118"/>
                      <a:pt x="27" y="118"/>
                    </a:cubicBezTo>
                    <a:cubicBezTo>
                      <a:pt x="27" y="120"/>
                      <a:pt x="28" y="122"/>
                      <a:pt x="30" y="124"/>
                    </a:cubicBezTo>
                    <a:cubicBezTo>
                      <a:pt x="37" y="130"/>
                      <a:pt x="40" y="136"/>
                      <a:pt x="40" y="143"/>
                    </a:cubicBezTo>
                    <a:cubicBezTo>
                      <a:pt x="39" y="152"/>
                      <a:pt x="33" y="157"/>
                      <a:pt x="28" y="161"/>
                    </a:cubicBezTo>
                    <a:cubicBezTo>
                      <a:pt x="29" y="162"/>
                      <a:pt x="30" y="164"/>
                      <a:pt x="30" y="165"/>
                    </a:cubicBezTo>
                    <a:cubicBezTo>
                      <a:pt x="31" y="167"/>
                      <a:pt x="31" y="167"/>
                      <a:pt x="31" y="167"/>
                    </a:cubicBezTo>
                    <a:cubicBezTo>
                      <a:pt x="34" y="178"/>
                      <a:pt x="32" y="183"/>
                      <a:pt x="25" y="191"/>
                    </a:cubicBezTo>
                    <a:cubicBezTo>
                      <a:pt x="22" y="193"/>
                      <a:pt x="20" y="195"/>
                      <a:pt x="18" y="197"/>
                    </a:cubicBezTo>
                    <a:cubicBezTo>
                      <a:pt x="16" y="198"/>
                      <a:pt x="15" y="199"/>
                      <a:pt x="15" y="199"/>
                    </a:cubicBezTo>
                    <a:cubicBezTo>
                      <a:pt x="15" y="200"/>
                      <a:pt x="14" y="201"/>
                      <a:pt x="14" y="201"/>
                    </a:cubicBezTo>
                    <a:cubicBezTo>
                      <a:pt x="13" y="205"/>
                      <a:pt x="11" y="210"/>
                      <a:pt x="6" y="215"/>
                    </a:cubicBezTo>
                    <a:cubicBezTo>
                      <a:pt x="5" y="216"/>
                      <a:pt x="5" y="221"/>
                      <a:pt x="6" y="224"/>
                    </a:cubicBezTo>
                    <a:cubicBezTo>
                      <a:pt x="6" y="227"/>
                      <a:pt x="6" y="229"/>
                      <a:pt x="5" y="232"/>
                    </a:cubicBezTo>
                    <a:cubicBezTo>
                      <a:pt x="5" y="239"/>
                      <a:pt x="2" y="244"/>
                      <a:pt x="0" y="248"/>
                    </a:cubicBezTo>
                    <a:cubicBezTo>
                      <a:pt x="0" y="248"/>
                      <a:pt x="0" y="248"/>
                      <a:pt x="0" y="248"/>
                    </a:cubicBezTo>
                    <a:cubicBezTo>
                      <a:pt x="0" y="248"/>
                      <a:pt x="0" y="248"/>
                      <a:pt x="0" y="248"/>
                    </a:cubicBezTo>
                    <a:cubicBezTo>
                      <a:pt x="4" y="249"/>
                      <a:pt x="8" y="250"/>
                      <a:pt x="11" y="250"/>
                    </a:cubicBezTo>
                    <a:cubicBezTo>
                      <a:pt x="14" y="251"/>
                      <a:pt x="17" y="252"/>
                      <a:pt x="18" y="252"/>
                    </a:cubicBezTo>
                    <a:cubicBezTo>
                      <a:pt x="28" y="250"/>
                      <a:pt x="39" y="255"/>
                      <a:pt x="48" y="266"/>
                    </a:cubicBezTo>
                    <a:cubicBezTo>
                      <a:pt x="48" y="266"/>
                      <a:pt x="50" y="266"/>
                      <a:pt x="50" y="266"/>
                    </a:cubicBezTo>
                    <a:cubicBezTo>
                      <a:pt x="50" y="266"/>
                      <a:pt x="50" y="266"/>
                      <a:pt x="50" y="266"/>
                    </a:cubicBezTo>
                    <a:cubicBezTo>
                      <a:pt x="51" y="265"/>
                      <a:pt x="51" y="265"/>
                      <a:pt x="52" y="264"/>
                    </a:cubicBezTo>
                    <a:cubicBezTo>
                      <a:pt x="58" y="260"/>
                      <a:pt x="64" y="260"/>
                      <a:pt x="68" y="261"/>
                    </a:cubicBezTo>
                    <a:cubicBezTo>
                      <a:pt x="78" y="264"/>
                      <a:pt x="81" y="274"/>
                      <a:pt x="83" y="281"/>
                    </a:cubicBezTo>
                    <a:cubicBezTo>
                      <a:pt x="83" y="282"/>
                      <a:pt x="83" y="282"/>
                      <a:pt x="83" y="282"/>
                    </a:cubicBezTo>
                    <a:cubicBezTo>
                      <a:pt x="84" y="283"/>
                      <a:pt x="86" y="285"/>
                      <a:pt x="87" y="287"/>
                    </a:cubicBezTo>
                    <a:cubicBezTo>
                      <a:pt x="94" y="294"/>
                      <a:pt x="104" y="305"/>
                      <a:pt x="103" y="322"/>
                    </a:cubicBezTo>
                    <a:cubicBezTo>
                      <a:pt x="102" y="323"/>
                      <a:pt x="103" y="325"/>
                      <a:pt x="107" y="329"/>
                    </a:cubicBezTo>
                    <a:cubicBezTo>
                      <a:pt x="107" y="329"/>
                      <a:pt x="107" y="329"/>
                      <a:pt x="107" y="329"/>
                    </a:cubicBezTo>
                    <a:cubicBezTo>
                      <a:pt x="109" y="328"/>
                      <a:pt x="111" y="327"/>
                      <a:pt x="113" y="326"/>
                    </a:cubicBezTo>
                    <a:cubicBezTo>
                      <a:pt x="116" y="325"/>
                      <a:pt x="118" y="324"/>
                      <a:pt x="120" y="323"/>
                    </a:cubicBezTo>
                    <a:cubicBezTo>
                      <a:pt x="129" y="318"/>
                      <a:pt x="130" y="318"/>
                      <a:pt x="141" y="308"/>
                    </a:cubicBezTo>
                    <a:cubicBezTo>
                      <a:pt x="143" y="306"/>
                      <a:pt x="143" y="306"/>
                      <a:pt x="143" y="306"/>
                    </a:cubicBezTo>
                    <a:cubicBezTo>
                      <a:pt x="157" y="294"/>
                      <a:pt x="159" y="291"/>
                      <a:pt x="161" y="283"/>
                    </a:cubicBezTo>
                    <a:cubicBezTo>
                      <a:pt x="161" y="281"/>
                      <a:pt x="161" y="280"/>
                      <a:pt x="160" y="278"/>
                    </a:cubicBezTo>
                    <a:cubicBezTo>
                      <a:pt x="159" y="275"/>
                      <a:pt x="157" y="269"/>
                      <a:pt x="161" y="262"/>
                    </a:cubicBezTo>
                    <a:cubicBezTo>
                      <a:pt x="166" y="255"/>
                      <a:pt x="174" y="253"/>
                      <a:pt x="183" y="252"/>
                    </a:cubicBezTo>
                    <a:cubicBezTo>
                      <a:pt x="187" y="251"/>
                      <a:pt x="190" y="251"/>
                      <a:pt x="193" y="250"/>
                    </a:cubicBezTo>
                    <a:cubicBezTo>
                      <a:pt x="196" y="250"/>
                      <a:pt x="200" y="249"/>
                      <a:pt x="203" y="249"/>
                    </a:cubicBezTo>
                    <a:cubicBezTo>
                      <a:pt x="203" y="236"/>
                      <a:pt x="213" y="231"/>
                      <a:pt x="219" y="228"/>
                    </a:cubicBezTo>
                    <a:cubicBezTo>
                      <a:pt x="217" y="223"/>
                      <a:pt x="214" y="216"/>
                      <a:pt x="218" y="208"/>
                    </a:cubicBezTo>
                    <a:cubicBezTo>
                      <a:pt x="219" y="204"/>
                      <a:pt x="223" y="199"/>
                      <a:pt x="232" y="196"/>
                    </a:cubicBezTo>
                    <a:cubicBezTo>
                      <a:pt x="234" y="196"/>
                      <a:pt x="234" y="196"/>
                      <a:pt x="234" y="196"/>
                    </a:cubicBezTo>
                    <a:cubicBezTo>
                      <a:pt x="235" y="196"/>
                      <a:pt x="236" y="195"/>
                      <a:pt x="237" y="195"/>
                    </a:cubicBezTo>
                    <a:cubicBezTo>
                      <a:pt x="236" y="186"/>
                      <a:pt x="238" y="180"/>
                      <a:pt x="242" y="174"/>
                    </a:cubicBezTo>
                    <a:cubicBezTo>
                      <a:pt x="247" y="168"/>
                      <a:pt x="255" y="166"/>
                      <a:pt x="261" y="165"/>
                    </a:cubicBezTo>
                    <a:cubicBezTo>
                      <a:pt x="262" y="164"/>
                      <a:pt x="262" y="162"/>
                      <a:pt x="262" y="158"/>
                    </a:cubicBezTo>
                    <a:cubicBezTo>
                      <a:pt x="262" y="158"/>
                      <a:pt x="262" y="158"/>
                      <a:pt x="261" y="157"/>
                    </a:cubicBezTo>
                    <a:cubicBezTo>
                      <a:pt x="257" y="155"/>
                      <a:pt x="250" y="149"/>
                      <a:pt x="249" y="140"/>
                    </a:cubicBezTo>
                    <a:cubicBezTo>
                      <a:pt x="249" y="130"/>
                      <a:pt x="256" y="124"/>
                      <a:pt x="261" y="119"/>
                    </a:cubicBezTo>
                    <a:cubicBezTo>
                      <a:pt x="261" y="119"/>
                      <a:pt x="262" y="119"/>
                      <a:pt x="262" y="118"/>
                    </a:cubicBezTo>
                    <a:cubicBezTo>
                      <a:pt x="252" y="109"/>
                      <a:pt x="242" y="99"/>
                      <a:pt x="246" y="86"/>
                    </a:cubicBezTo>
                    <a:cubicBezTo>
                      <a:pt x="248" y="81"/>
                      <a:pt x="254" y="75"/>
                      <a:pt x="267" y="75"/>
                    </a:cubicBezTo>
                    <a:cubicBezTo>
                      <a:pt x="273" y="75"/>
                      <a:pt x="277" y="76"/>
                      <a:pt x="280" y="76"/>
                    </a:cubicBezTo>
                    <a:cubicBezTo>
                      <a:pt x="280" y="76"/>
                      <a:pt x="280" y="75"/>
                      <a:pt x="281" y="74"/>
                    </a:cubicBezTo>
                    <a:cubicBezTo>
                      <a:pt x="286" y="65"/>
                      <a:pt x="291" y="59"/>
                      <a:pt x="295" y="54"/>
                    </a:cubicBezTo>
                    <a:cubicBezTo>
                      <a:pt x="297" y="52"/>
                      <a:pt x="299" y="51"/>
                      <a:pt x="300" y="49"/>
                    </a:cubicBezTo>
                    <a:cubicBezTo>
                      <a:pt x="298" y="48"/>
                      <a:pt x="297" y="47"/>
                      <a:pt x="296" y="4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7">
                <a:extLst>
                  <a:ext uri="{FF2B5EF4-FFF2-40B4-BE49-F238E27FC236}">
                    <a16:creationId xmlns:a16="http://schemas.microsoft.com/office/drawing/2014/main" id="{85652B80-AF3A-4EEA-BD0A-C69208C39B16}"/>
                  </a:ext>
                </a:extLst>
              </p:cNvPr>
              <p:cNvSpPr>
                <a:spLocks/>
              </p:cNvSpPr>
              <p:nvPr/>
            </p:nvSpPr>
            <p:spPr bwMode="auto">
              <a:xfrm>
                <a:off x="7324788" y="3563746"/>
                <a:ext cx="132069" cy="123011"/>
              </a:xfrm>
              <a:custGeom>
                <a:avLst/>
                <a:gdLst>
                  <a:gd name="T0" fmla="*/ 95 w 95"/>
                  <a:gd name="T1" fmla="*/ 39 h 88"/>
                  <a:gd name="T2" fmla="*/ 88 w 95"/>
                  <a:gd name="T3" fmla="*/ 24 h 88"/>
                  <a:gd name="T4" fmla="*/ 89 w 95"/>
                  <a:gd name="T5" fmla="*/ 18 h 88"/>
                  <a:gd name="T6" fmla="*/ 89 w 95"/>
                  <a:gd name="T7" fmla="*/ 18 h 88"/>
                  <a:gd name="T8" fmla="*/ 79 w 95"/>
                  <a:gd name="T9" fmla="*/ 17 h 88"/>
                  <a:gd name="T10" fmla="*/ 55 w 95"/>
                  <a:gd name="T11" fmla="*/ 3 h 88"/>
                  <a:gd name="T12" fmla="*/ 52 w 95"/>
                  <a:gd name="T13" fmla="*/ 0 h 88"/>
                  <a:gd name="T14" fmla="*/ 52 w 95"/>
                  <a:gd name="T15" fmla="*/ 0 h 88"/>
                  <a:gd name="T16" fmla="*/ 51 w 95"/>
                  <a:gd name="T17" fmla="*/ 0 h 88"/>
                  <a:gd name="T18" fmla="*/ 49 w 95"/>
                  <a:gd name="T19" fmla="*/ 1 h 88"/>
                  <a:gd name="T20" fmla="*/ 47 w 95"/>
                  <a:gd name="T21" fmla="*/ 3 h 88"/>
                  <a:gd name="T22" fmla="*/ 47 w 95"/>
                  <a:gd name="T23" fmla="*/ 3 h 88"/>
                  <a:gd name="T24" fmla="*/ 47 w 95"/>
                  <a:gd name="T25" fmla="*/ 8 h 88"/>
                  <a:gd name="T26" fmla="*/ 27 w 95"/>
                  <a:gd name="T27" fmla="*/ 29 h 88"/>
                  <a:gd name="T28" fmla="*/ 23 w 95"/>
                  <a:gd name="T29" fmla="*/ 30 h 88"/>
                  <a:gd name="T30" fmla="*/ 23 w 95"/>
                  <a:gd name="T31" fmla="*/ 30 h 88"/>
                  <a:gd name="T32" fmla="*/ 23 w 95"/>
                  <a:gd name="T33" fmla="*/ 32 h 88"/>
                  <a:gd name="T34" fmla="*/ 24 w 95"/>
                  <a:gd name="T35" fmla="*/ 33 h 88"/>
                  <a:gd name="T36" fmla="*/ 25 w 95"/>
                  <a:gd name="T37" fmla="*/ 35 h 88"/>
                  <a:gd name="T38" fmla="*/ 25 w 95"/>
                  <a:gd name="T39" fmla="*/ 35 h 88"/>
                  <a:gd name="T40" fmla="*/ 27 w 95"/>
                  <a:gd name="T41" fmla="*/ 53 h 88"/>
                  <a:gd name="T42" fmla="*/ 8 w 95"/>
                  <a:gd name="T43" fmla="*/ 66 h 88"/>
                  <a:gd name="T44" fmla="*/ 6 w 95"/>
                  <a:gd name="T45" fmla="*/ 67 h 88"/>
                  <a:gd name="T46" fmla="*/ 0 w 95"/>
                  <a:gd name="T47" fmla="*/ 72 h 88"/>
                  <a:gd name="T48" fmla="*/ 0 w 95"/>
                  <a:gd name="T49" fmla="*/ 72 h 88"/>
                  <a:gd name="T50" fmla="*/ 0 w 95"/>
                  <a:gd name="T51" fmla="*/ 74 h 88"/>
                  <a:gd name="T52" fmla="*/ 0 w 95"/>
                  <a:gd name="T53" fmla="*/ 78 h 88"/>
                  <a:gd name="T54" fmla="*/ 7 w 95"/>
                  <a:gd name="T55" fmla="*/ 83 h 88"/>
                  <a:gd name="T56" fmla="*/ 10 w 95"/>
                  <a:gd name="T57" fmla="*/ 86 h 88"/>
                  <a:gd name="T58" fmla="*/ 26 w 95"/>
                  <a:gd name="T59" fmla="*/ 85 h 88"/>
                  <a:gd name="T60" fmla="*/ 49 w 95"/>
                  <a:gd name="T61" fmla="*/ 85 h 88"/>
                  <a:gd name="T62" fmla="*/ 71 w 95"/>
                  <a:gd name="T63" fmla="*/ 72 h 88"/>
                  <a:gd name="T64" fmla="*/ 74 w 95"/>
                  <a:gd name="T65" fmla="*/ 72 h 88"/>
                  <a:gd name="T66" fmla="*/ 91 w 95"/>
                  <a:gd name="T67" fmla="*/ 65 h 88"/>
                  <a:gd name="T68" fmla="*/ 95 w 95"/>
                  <a:gd name="T69"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8">
                    <a:moveTo>
                      <a:pt x="95" y="39"/>
                    </a:moveTo>
                    <a:cubicBezTo>
                      <a:pt x="91" y="35"/>
                      <a:pt x="88" y="30"/>
                      <a:pt x="88" y="24"/>
                    </a:cubicBezTo>
                    <a:cubicBezTo>
                      <a:pt x="88" y="22"/>
                      <a:pt x="88" y="20"/>
                      <a:pt x="89" y="18"/>
                    </a:cubicBezTo>
                    <a:cubicBezTo>
                      <a:pt x="89" y="18"/>
                      <a:pt x="89" y="18"/>
                      <a:pt x="89" y="18"/>
                    </a:cubicBezTo>
                    <a:cubicBezTo>
                      <a:pt x="85" y="18"/>
                      <a:pt x="82" y="18"/>
                      <a:pt x="79" y="17"/>
                    </a:cubicBezTo>
                    <a:cubicBezTo>
                      <a:pt x="69" y="14"/>
                      <a:pt x="61" y="7"/>
                      <a:pt x="55" y="3"/>
                    </a:cubicBezTo>
                    <a:cubicBezTo>
                      <a:pt x="54" y="2"/>
                      <a:pt x="53" y="1"/>
                      <a:pt x="52" y="0"/>
                    </a:cubicBezTo>
                    <a:cubicBezTo>
                      <a:pt x="52" y="0"/>
                      <a:pt x="52" y="0"/>
                      <a:pt x="52" y="0"/>
                    </a:cubicBezTo>
                    <a:cubicBezTo>
                      <a:pt x="52" y="0"/>
                      <a:pt x="51" y="0"/>
                      <a:pt x="51" y="0"/>
                    </a:cubicBezTo>
                    <a:cubicBezTo>
                      <a:pt x="51" y="0"/>
                      <a:pt x="50" y="1"/>
                      <a:pt x="49" y="1"/>
                    </a:cubicBezTo>
                    <a:cubicBezTo>
                      <a:pt x="48" y="2"/>
                      <a:pt x="48" y="2"/>
                      <a:pt x="47" y="3"/>
                    </a:cubicBezTo>
                    <a:cubicBezTo>
                      <a:pt x="47" y="3"/>
                      <a:pt x="47" y="3"/>
                      <a:pt x="47" y="3"/>
                    </a:cubicBezTo>
                    <a:cubicBezTo>
                      <a:pt x="47" y="4"/>
                      <a:pt x="47" y="6"/>
                      <a:pt x="47" y="8"/>
                    </a:cubicBezTo>
                    <a:cubicBezTo>
                      <a:pt x="45" y="23"/>
                      <a:pt x="33" y="27"/>
                      <a:pt x="27" y="29"/>
                    </a:cubicBezTo>
                    <a:cubicBezTo>
                      <a:pt x="26" y="29"/>
                      <a:pt x="24" y="30"/>
                      <a:pt x="23" y="30"/>
                    </a:cubicBezTo>
                    <a:cubicBezTo>
                      <a:pt x="23" y="30"/>
                      <a:pt x="23" y="30"/>
                      <a:pt x="23" y="30"/>
                    </a:cubicBezTo>
                    <a:cubicBezTo>
                      <a:pt x="23" y="31"/>
                      <a:pt x="23" y="31"/>
                      <a:pt x="23" y="32"/>
                    </a:cubicBezTo>
                    <a:cubicBezTo>
                      <a:pt x="24" y="32"/>
                      <a:pt x="24" y="33"/>
                      <a:pt x="24" y="33"/>
                    </a:cubicBezTo>
                    <a:cubicBezTo>
                      <a:pt x="24" y="34"/>
                      <a:pt x="25" y="34"/>
                      <a:pt x="25" y="35"/>
                    </a:cubicBezTo>
                    <a:cubicBezTo>
                      <a:pt x="25" y="35"/>
                      <a:pt x="25" y="35"/>
                      <a:pt x="25" y="35"/>
                    </a:cubicBezTo>
                    <a:cubicBezTo>
                      <a:pt x="29" y="40"/>
                      <a:pt x="30" y="47"/>
                      <a:pt x="27" y="53"/>
                    </a:cubicBezTo>
                    <a:cubicBezTo>
                      <a:pt x="24" y="60"/>
                      <a:pt x="17" y="65"/>
                      <a:pt x="8" y="66"/>
                    </a:cubicBezTo>
                    <a:cubicBezTo>
                      <a:pt x="7" y="66"/>
                      <a:pt x="7" y="67"/>
                      <a:pt x="6" y="67"/>
                    </a:cubicBezTo>
                    <a:cubicBezTo>
                      <a:pt x="5" y="68"/>
                      <a:pt x="3" y="70"/>
                      <a:pt x="0" y="72"/>
                    </a:cubicBezTo>
                    <a:cubicBezTo>
                      <a:pt x="0" y="72"/>
                      <a:pt x="0" y="72"/>
                      <a:pt x="0" y="72"/>
                    </a:cubicBezTo>
                    <a:cubicBezTo>
                      <a:pt x="0" y="72"/>
                      <a:pt x="0" y="73"/>
                      <a:pt x="0" y="74"/>
                    </a:cubicBezTo>
                    <a:cubicBezTo>
                      <a:pt x="0" y="75"/>
                      <a:pt x="0" y="77"/>
                      <a:pt x="0" y="78"/>
                    </a:cubicBezTo>
                    <a:cubicBezTo>
                      <a:pt x="1" y="79"/>
                      <a:pt x="4" y="82"/>
                      <a:pt x="7" y="83"/>
                    </a:cubicBezTo>
                    <a:cubicBezTo>
                      <a:pt x="8" y="84"/>
                      <a:pt x="9" y="85"/>
                      <a:pt x="10" y="86"/>
                    </a:cubicBezTo>
                    <a:cubicBezTo>
                      <a:pt x="12" y="87"/>
                      <a:pt x="15" y="88"/>
                      <a:pt x="26" y="85"/>
                    </a:cubicBezTo>
                    <a:cubicBezTo>
                      <a:pt x="36" y="82"/>
                      <a:pt x="43" y="82"/>
                      <a:pt x="49" y="85"/>
                    </a:cubicBezTo>
                    <a:cubicBezTo>
                      <a:pt x="53" y="78"/>
                      <a:pt x="60" y="74"/>
                      <a:pt x="71" y="72"/>
                    </a:cubicBezTo>
                    <a:cubicBezTo>
                      <a:pt x="72" y="72"/>
                      <a:pt x="73" y="72"/>
                      <a:pt x="74" y="72"/>
                    </a:cubicBezTo>
                    <a:cubicBezTo>
                      <a:pt x="80" y="67"/>
                      <a:pt x="85" y="65"/>
                      <a:pt x="91" y="65"/>
                    </a:cubicBezTo>
                    <a:cubicBezTo>
                      <a:pt x="88" y="59"/>
                      <a:pt x="86" y="49"/>
                      <a:pt x="95" y="3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8">
                <a:extLst>
                  <a:ext uri="{FF2B5EF4-FFF2-40B4-BE49-F238E27FC236}">
                    <a16:creationId xmlns:a16="http://schemas.microsoft.com/office/drawing/2014/main" id="{ADE4CE66-98BE-4638-9815-02FC626A1275}"/>
                  </a:ext>
                </a:extLst>
              </p:cNvPr>
              <p:cNvSpPr>
                <a:spLocks/>
              </p:cNvSpPr>
              <p:nvPr/>
            </p:nvSpPr>
            <p:spPr bwMode="auto">
              <a:xfrm>
                <a:off x="7458376" y="3673088"/>
                <a:ext cx="80456" cy="94156"/>
              </a:xfrm>
              <a:custGeom>
                <a:avLst/>
                <a:gdLst>
                  <a:gd name="T0" fmla="*/ 3 w 59"/>
                  <a:gd name="T1" fmla="*/ 28 h 67"/>
                  <a:gd name="T2" fmla="*/ 7 w 59"/>
                  <a:gd name="T3" fmla="*/ 45 h 67"/>
                  <a:gd name="T4" fmla="*/ 0 w 59"/>
                  <a:gd name="T5" fmla="*/ 59 h 67"/>
                  <a:gd name="T6" fmla="*/ 2 w 59"/>
                  <a:gd name="T7" fmla="*/ 61 h 67"/>
                  <a:gd name="T8" fmla="*/ 2 w 59"/>
                  <a:gd name="T9" fmla="*/ 61 h 67"/>
                  <a:gd name="T10" fmla="*/ 14 w 59"/>
                  <a:gd name="T11" fmla="*/ 56 h 67"/>
                  <a:gd name="T12" fmla="*/ 30 w 59"/>
                  <a:gd name="T13" fmla="*/ 63 h 67"/>
                  <a:gd name="T14" fmla="*/ 35 w 59"/>
                  <a:gd name="T15" fmla="*/ 67 h 67"/>
                  <a:gd name="T16" fmla="*/ 35 w 59"/>
                  <a:gd name="T17" fmla="*/ 67 h 67"/>
                  <a:gd name="T18" fmla="*/ 35 w 59"/>
                  <a:gd name="T19" fmla="*/ 67 h 67"/>
                  <a:gd name="T20" fmla="*/ 36 w 59"/>
                  <a:gd name="T21" fmla="*/ 67 h 67"/>
                  <a:gd name="T22" fmla="*/ 43 w 59"/>
                  <a:gd name="T23" fmla="*/ 61 h 67"/>
                  <a:gd name="T24" fmla="*/ 51 w 59"/>
                  <a:gd name="T25" fmla="*/ 45 h 67"/>
                  <a:gd name="T26" fmla="*/ 56 w 59"/>
                  <a:gd name="T27" fmla="*/ 35 h 67"/>
                  <a:gd name="T28" fmla="*/ 59 w 59"/>
                  <a:gd name="T29" fmla="*/ 28 h 67"/>
                  <a:gd name="T30" fmla="*/ 59 w 59"/>
                  <a:gd name="T31" fmla="*/ 25 h 67"/>
                  <a:gd name="T32" fmla="*/ 59 w 59"/>
                  <a:gd name="T33" fmla="*/ 25 h 67"/>
                  <a:gd name="T34" fmla="*/ 46 w 59"/>
                  <a:gd name="T35" fmla="*/ 15 h 67"/>
                  <a:gd name="T36" fmla="*/ 39 w 59"/>
                  <a:gd name="T37" fmla="*/ 11 h 67"/>
                  <a:gd name="T38" fmla="*/ 27 w 59"/>
                  <a:gd name="T39" fmla="*/ 2 h 67"/>
                  <a:gd name="T40" fmla="*/ 25 w 59"/>
                  <a:gd name="T41" fmla="*/ 0 h 67"/>
                  <a:gd name="T42" fmla="*/ 22 w 59"/>
                  <a:gd name="T43" fmla="*/ 5 h 67"/>
                  <a:gd name="T44" fmla="*/ 2 w 59"/>
                  <a:gd name="T45" fmla="*/ 14 h 67"/>
                  <a:gd name="T46" fmla="*/ 2 w 59"/>
                  <a:gd name="T47" fmla="*/ 18 h 67"/>
                  <a:gd name="T48" fmla="*/ 3 w 59"/>
                  <a:gd name="T49"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67">
                    <a:moveTo>
                      <a:pt x="3" y="28"/>
                    </a:moveTo>
                    <a:cubicBezTo>
                      <a:pt x="7" y="33"/>
                      <a:pt x="8" y="39"/>
                      <a:pt x="7" y="45"/>
                    </a:cubicBezTo>
                    <a:cubicBezTo>
                      <a:pt x="7" y="50"/>
                      <a:pt x="4" y="55"/>
                      <a:pt x="0" y="59"/>
                    </a:cubicBezTo>
                    <a:cubicBezTo>
                      <a:pt x="1" y="60"/>
                      <a:pt x="1" y="61"/>
                      <a:pt x="2" y="61"/>
                    </a:cubicBezTo>
                    <a:cubicBezTo>
                      <a:pt x="2" y="61"/>
                      <a:pt x="2" y="61"/>
                      <a:pt x="2" y="61"/>
                    </a:cubicBezTo>
                    <a:cubicBezTo>
                      <a:pt x="5" y="58"/>
                      <a:pt x="9" y="56"/>
                      <a:pt x="14" y="56"/>
                    </a:cubicBezTo>
                    <a:cubicBezTo>
                      <a:pt x="22" y="55"/>
                      <a:pt x="27" y="60"/>
                      <a:pt x="30" y="63"/>
                    </a:cubicBezTo>
                    <a:cubicBezTo>
                      <a:pt x="32" y="65"/>
                      <a:pt x="33" y="66"/>
                      <a:pt x="35" y="67"/>
                    </a:cubicBezTo>
                    <a:cubicBezTo>
                      <a:pt x="35" y="67"/>
                      <a:pt x="35" y="67"/>
                      <a:pt x="35" y="67"/>
                    </a:cubicBezTo>
                    <a:cubicBezTo>
                      <a:pt x="35" y="67"/>
                      <a:pt x="35" y="67"/>
                      <a:pt x="35" y="67"/>
                    </a:cubicBezTo>
                    <a:cubicBezTo>
                      <a:pt x="36" y="67"/>
                      <a:pt x="36" y="67"/>
                      <a:pt x="36" y="67"/>
                    </a:cubicBezTo>
                    <a:cubicBezTo>
                      <a:pt x="37" y="64"/>
                      <a:pt x="40" y="62"/>
                      <a:pt x="43" y="61"/>
                    </a:cubicBezTo>
                    <a:cubicBezTo>
                      <a:pt x="45" y="55"/>
                      <a:pt x="48" y="50"/>
                      <a:pt x="51" y="45"/>
                    </a:cubicBezTo>
                    <a:cubicBezTo>
                      <a:pt x="53" y="42"/>
                      <a:pt x="55" y="38"/>
                      <a:pt x="56" y="35"/>
                    </a:cubicBezTo>
                    <a:cubicBezTo>
                      <a:pt x="56" y="33"/>
                      <a:pt x="58" y="30"/>
                      <a:pt x="59" y="28"/>
                    </a:cubicBezTo>
                    <a:cubicBezTo>
                      <a:pt x="59" y="27"/>
                      <a:pt x="59" y="26"/>
                      <a:pt x="59" y="25"/>
                    </a:cubicBezTo>
                    <a:cubicBezTo>
                      <a:pt x="59" y="25"/>
                      <a:pt x="59" y="25"/>
                      <a:pt x="59" y="25"/>
                    </a:cubicBezTo>
                    <a:cubicBezTo>
                      <a:pt x="54" y="23"/>
                      <a:pt x="50" y="21"/>
                      <a:pt x="46" y="15"/>
                    </a:cubicBezTo>
                    <a:cubicBezTo>
                      <a:pt x="45" y="14"/>
                      <a:pt x="41" y="12"/>
                      <a:pt x="39" y="11"/>
                    </a:cubicBezTo>
                    <a:cubicBezTo>
                      <a:pt x="34" y="8"/>
                      <a:pt x="30" y="6"/>
                      <a:pt x="27" y="2"/>
                    </a:cubicBezTo>
                    <a:cubicBezTo>
                      <a:pt x="26" y="2"/>
                      <a:pt x="25" y="1"/>
                      <a:pt x="25" y="0"/>
                    </a:cubicBezTo>
                    <a:cubicBezTo>
                      <a:pt x="24" y="2"/>
                      <a:pt x="23" y="3"/>
                      <a:pt x="22" y="5"/>
                    </a:cubicBezTo>
                    <a:cubicBezTo>
                      <a:pt x="17" y="10"/>
                      <a:pt x="11" y="13"/>
                      <a:pt x="2" y="14"/>
                    </a:cubicBezTo>
                    <a:cubicBezTo>
                      <a:pt x="2" y="16"/>
                      <a:pt x="2" y="17"/>
                      <a:pt x="2" y="18"/>
                    </a:cubicBezTo>
                    <a:cubicBezTo>
                      <a:pt x="2" y="21"/>
                      <a:pt x="2" y="27"/>
                      <a:pt x="3" y="2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9">
                <a:extLst>
                  <a:ext uri="{FF2B5EF4-FFF2-40B4-BE49-F238E27FC236}">
                    <a16:creationId xmlns:a16="http://schemas.microsoft.com/office/drawing/2014/main" id="{86B163A7-4D62-45A9-A526-4849F69DB5B7}"/>
                  </a:ext>
                </a:extLst>
              </p:cNvPr>
              <p:cNvSpPr>
                <a:spLocks/>
              </p:cNvSpPr>
              <p:nvPr/>
            </p:nvSpPr>
            <p:spPr bwMode="auto">
              <a:xfrm>
                <a:off x="8109616" y="5102131"/>
                <a:ext cx="141179" cy="291579"/>
              </a:xfrm>
              <a:custGeom>
                <a:avLst/>
                <a:gdLst>
                  <a:gd name="T0" fmla="*/ 94 w 102"/>
                  <a:gd name="T1" fmla="*/ 11 h 210"/>
                  <a:gd name="T2" fmla="*/ 96 w 102"/>
                  <a:gd name="T3" fmla="*/ 4 h 210"/>
                  <a:gd name="T4" fmla="*/ 94 w 102"/>
                  <a:gd name="T5" fmla="*/ 4 h 210"/>
                  <a:gd name="T6" fmla="*/ 76 w 102"/>
                  <a:gd name="T7" fmla="*/ 0 h 210"/>
                  <a:gd name="T8" fmla="*/ 59 w 102"/>
                  <a:gd name="T9" fmla="*/ 11 h 210"/>
                  <a:gd name="T10" fmla="*/ 59 w 102"/>
                  <a:gd name="T11" fmla="*/ 11 h 210"/>
                  <a:gd name="T12" fmla="*/ 49 w 102"/>
                  <a:gd name="T13" fmla="*/ 16 h 210"/>
                  <a:gd name="T14" fmla="*/ 49 w 102"/>
                  <a:gd name="T15" fmla="*/ 20 h 210"/>
                  <a:gd name="T16" fmla="*/ 49 w 102"/>
                  <a:gd name="T17" fmla="*/ 21 h 210"/>
                  <a:gd name="T18" fmla="*/ 27 w 102"/>
                  <a:gd name="T19" fmla="*/ 56 h 210"/>
                  <a:gd name="T20" fmla="*/ 26 w 102"/>
                  <a:gd name="T21" fmla="*/ 59 h 210"/>
                  <a:gd name="T22" fmla="*/ 24 w 102"/>
                  <a:gd name="T23" fmla="*/ 66 h 210"/>
                  <a:gd name="T24" fmla="*/ 17 w 102"/>
                  <a:gd name="T25" fmla="*/ 89 h 210"/>
                  <a:gd name="T26" fmla="*/ 11 w 102"/>
                  <a:gd name="T27" fmla="*/ 100 h 210"/>
                  <a:gd name="T28" fmla="*/ 11 w 102"/>
                  <a:gd name="T29" fmla="*/ 100 h 210"/>
                  <a:gd name="T30" fmla="*/ 4 w 102"/>
                  <a:gd name="T31" fmla="*/ 123 h 210"/>
                  <a:gd name="T32" fmla="*/ 0 w 102"/>
                  <a:gd name="T33" fmla="*/ 127 h 210"/>
                  <a:gd name="T34" fmla="*/ 5 w 102"/>
                  <a:gd name="T35" fmla="*/ 142 h 210"/>
                  <a:gd name="T36" fmla="*/ 2 w 102"/>
                  <a:gd name="T37" fmla="*/ 157 h 210"/>
                  <a:gd name="T38" fmla="*/ 1 w 102"/>
                  <a:gd name="T39" fmla="*/ 158 h 210"/>
                  <a:gd name="T40" fmla="*/ 7 w 102"/>
                  <a:gd name="T41" fmla="*/ 162 h 210"/>
                  <a:gd name="T42" fmla="*/ 17 w 102"/>
                  <a:gd name="T43" fmla="*/ 176 h 210"/>
                  <a:gd name="T44" fmla="*/ 25 w 102"/>
                  <a:gd name="T45" fmla="*/ 188 h 210"/>
                  <a:gd name="T46" fmla="*/ 31 w 102"/>
                  <a:gd name="T47" fmla="*/ 191 h 210"/>
                  <a:gd name="T48" fmla="*/ 50 w 102"/>
                  <a:gd name="T49" fmla="*/ 202 h 210"/>
                  <a:gd name="T50" fmla="*/ 56 w 102"/>
                  <a:gd name="T51" fmla="*/ 207 h 210"/>
                  <a:gd name="T52" fmla="*/ 60 w 102"/>
                  <a:gd name="T53" fmla="*/ 210 h 210"/>
                  <a:gd name="T54" fmla="*/ 71 w 102"/>
                  <a:gd name="T55" fmla="*/ 180 h 210"/>
                  <a:gd name="T56" fmla="*/ 81 w 102"/>
                  <a:gd name="T57" fmla="*/ 163 h 210"/>
                  <a:gd name="T58" fmla="*/ 81 w 102"/>
                  <a:gd name="T59" fmla="*/ 160 h 210"/>
                  <a:gd name="T60" fmla="*/ 87 w 102"/>
                  <a:gd name="T61" fmla="*/ 144 h 210"/>
                  <a:gd name="T62" fmla="*/ 87 w 102"/>
                  <a:gd name="T63" fmla="*/ 142 h 210"/>
                  <a:gd name="T64" fmla="*/ 92 w 102"/>
                  <a:gd name="T65" fmla="*/ 117 h 210"/>
                  <a:gd name="T66" fmla="*/ 93 w 102"/>
                  <a:gd name="T67" fmla="*/ 116 h 210"/>
                  <a:gd name="T68" fmla="*/ 88 w 102"/>
                  <a:gd name="T69" fmla="*/ 97 h 210"/>
                  <a:gd name="T70" fmla="*/ 98 w 102"/>
                  <a:gd name="T71" fmla="*/ 83 h 210"/>
                  <a:gd name="T72" fmla="*/ 94 w 102"/>
                  <a:gd name="T73" fmla="*/ 59 h 210"/>
                  <a:gd name="T74" fmla="*/ 99 w 102"/>
                  <a:gd name="T75" fmla="*/ 46 h 210"/>
                  <a:gd name="T76" fmla="*/ 102 w 102"/>
                  <a:gd name="T77" fmla="*/ 40 h 210"/>
                  <a:gd name="T78" fmla="*/ 100 w 102"/>
                  <a:gd name="T79" fmla="*/ 34 h 210"/>
                  <a:gd name="T80" fmla="*/ 94 w 102"/>
                  <a:gd name="T81" fmla="*/ 1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10">
                    <a:moveTo>
                      <a:pt x="94" y="11"/>
                    </a:moveTo>
                    <a:cubicBezTo>
                      <a:pt x="95" y="9"/>
                      <a:pt x="95" y="6"/>
                      <a:pt x="96" y="4"/>
                    </a:cubicBezTo>
                    <a:cubicBezTo>
                      <a:pt x="95" y="4"/>
                      <a:pt x="94" y="4"/>
                      <a:pt x="94" y="4"/>
                    </a:cubicBezTo>
                    <a:cubicBezTo>
                      <a:pt x="88" y="4"/>
                      <a:pt x="81" y="3"/>
                      <a:pt x="76" y="0"/>
                    </a:cubicBezTo>
                    <a:cubicBezTo>
                      <a:pt x="72" y="4"/>
                      <a:pt x="66" y="9"/>
                      <a:pt x="59" y="11"/>
                    </a:cubicBezTo>
                    <a:cubicBezTo>
                      <a:pt x="59" y="11"/>
                      <a:pt x="59" y="11"/>
                      <a:pt x="59" y="11"/>
                    </a:cubicBezTo>
                    <a:cubicBezTo>
                      <a:pt x="55" y="12"/>
                      <a:pt x="52" y="14"/>
                      <a:pt x="49" y="16"/>
                    </a:cubicBezTo>
                    <a:cubicBezTo>
                      <a:pt x="49" y="17"/>
                      <a:pt x="49" y="18"/>
                      <a:pt x="49" y="20"/>
                    </a:cubicBezTo>
                    <a:cubicBezTo>
                      <a:pt x="49" y="20"/>
                      <a:pt x="49" y="21"/>
                      <a:pt x="49" y="21"/>
                    </a:cubicBezTo>
                    <a:cubicBezTo>
                      <a:pt x="48" y="29"/>
                      <a:pt x="45" y="53"/>
                      <a:pt x="27" y="56"/>
                    </a:cubicBezTo>
                    <a:cubicBezTo>
                      <a:pt x="27" y="57"/>
                      <a:pt x="27" y="58"/>
                      <a:pt x="26" y="59"/>
                    </a:cubicBezTo>
                    <a:cubicBezTo>
                      <a:pt x="26" y="60"/>
                      <a:pt x="25" y="64"/>
                      <a:pt x="24" y="66"/>
                    </a:cubicBezTo>
                    <a:cubicBezTo>
                      <a:pt x="23" y="74"/>
                      <a:pt x="22" y="82"/>
                      <a:pt x="17" y="89"/>
                    </a:cubicBezTo>
                    <a:cubicBezTo>
                      <a:pt x="14" y="91"/>
                      <a:pt x="12" y="97"/>
                      <a:pt x="11" y="100"/>
                    </a:cubicBezTo>
                    <a:cubicBezTo>
                      <a:pt x="11" y="100"/>
                      <a:pt x="11" y="100"/>
                      <a:pt x="11" y="100"/>
                    </a:cubicBezTo>
                    <a:cubicBezTo>
                      <a:pt x="12" y="105"/>
                      <a:pt x="13" y="115"/>
                      <a:pt x="4" y="123"/>
                    </a:cubicBezTo>
                    <a:cubicBezTo>
                      <a:pt x="2" y="124"/>
                      <a:pt x="1" y="126"/>
                      <a:pt x="0" y="127"/>
                    </a:cubicBezTo>
                    <a:cubicBezTo>
                      <a:pt x="3" y="130"/>
                      <a:pt x="5" y="135"/>
                      <a:pt x="5" y="142"/>
                    </a:cubicBezTo>
                    <a:cubicBezTo>
                      <a:pt x="5" y="149"/>
                      <a:pt x="3" y="153"/>
                      <a:pt x="2" y="157"/>
                    </a:cubicBezTo>
                    <a:cubicBezTo>
                      <a:pt x="1" y="157"/>
                      <a:pt x="1" y="157"/>
                      <a:pt x="1" y="158"/>
                    </a:cubicBezTo>
                    <a:cubicBezTo>
                      <a:pt x="4" y="160"/>
                      <a:pt x="5" y="161"/>
                      <a:pt x="7" y="162"/>
                    </a:cubicBezTo>
                    <a:cubicBezTo>
                      <a:pt x="10" y="164"/>
                      <a:pt x="15" y="167"/>
                      <a:pt x="17" y="176"/>
                    </a:cubicBezTo>
                    <a:cubicBezTo>
                      <a:pt x="18" y="180"/>
                      <a:pt x="20" y="184"/>
                      <a:pt x="25" y="188"/>
                    </a:cubicBezTo>
                    <a:cubicBezTo>
                      <a:pt x="27" y="190"/>
                      <a:pt x="28" y="190"/>
                      <a:pt x="31" y="191"/>
                    </a:cubicBezTo>
                    <a:cubicBezTo>
                      <a:pt x="37" y="192"/>
                      <a:pt x="44" y="194"/>
                      <a:pt x="50" y="202"/>
                    </a:cubicBezTo>
                    <a:cubicBezTo>
                      <a:pt x="51" y="204"/>
                      <a:pt x="54" y="205"/>
                      <a:pt x="56" y="207"/>
                    </a:cubicBezTo>
                    <a:cubicBezTo>
                      <a:pt x="57" y="208"/>
                      <a:pt x="59" y="209"/>
                      <a:pt x="60" y="210"/>
                    </a:cubicBezTo>
                    <a:cubicBezTo>
                      <a:pt x="59" y="198"/>
                      <a:pt x="63" y="187"/>
                      <a:pt x="71" y="180"/>
                    </a:cubicBezTo>
                    <a:cubicBezTo>
                      <a:pt x="77" y="175"/>
                      <a:pt x="81" y="167"/>
                      <a:pt x="81" y="163"/>
                    </a:cubicBezTo>
                    <a:cubicBezTo>
                      <a:pt x="81" y="162"/>
                      <a:pt x="81" y="161"/>
                      <a:pt x="81" y="160"/>
                    </a:cubicBezTo>
                    <a:cubicBezTo>
                      <a:pt x="81" y="153"/>
                      <a:pt x="83" y="149"/>
                      <a:pt x="87" y="144"/>
                    </a:cubicBezTo>
                    <a:cubicBezTo>
                      <a:pt x="87" y="143"/>
                      <a:pt x="87" y="142"/>
                      <a:pt x="87" y="142"/>
                    </a:cubicBezTo>
                    <a:cubicBezTo>
                      <a:pt x="86" y="135"/>
                      <a:pt x="85" y="125"/>
                      <a:pt x="92" y="117"/>
                    </a:cubicBezTo>
                    <a:cubicBezTo>
                      <a:pt x="92" y="117"/>
                      <a:pt x="93" y="116"/>
                      <a:pt x="93" y="116"/>
                    </a:cubicBezTo>
                    <a:cubicBezTo>
                      <a:pt x="89" y="110"/>
                      <a:pt x="88" y="103"/>
                      <a:pt x="88" y="97"/>
                    </a:cubicBezTo>
                    <a:cubicBezTo>
                      <a:pt x="89" y="91"/>
                      <a:pt x="93" y="86"/>
                      <a:pt x="98" y="83"/>
                    </a:cubicBezTo>
                    <a:cubicBezTo>
                      <a:pt x="94" y="78"/>
                      <a:pt x="91" y="71"/>
                      <a:pt x="94" y="59"/>
                    </a:cubicBezTo>
                    <a:cubicBezTo>
                      <a:pt x="95" y="54"/>
                      <a:pt x="97" y="50"/>
                      <a:pt x="99" y="46"/>
                    </a:cubicBezTo>
                    <a:cubicBezTo>
                      <a:pt x="101" y="43"/>
                      <a:pt x="102" y="42"/>
                      <a:pt x="102" y="40"/>
                    </a:cubicBezTo>
                    <a:cubicBezTo>
                      <a:pt x="102" y="39"/>
                      <a:pt x="101" y="36"/>
                      <a:pt x="100" y="34"/>
                    </a:cubicBezTo>
                    <a:cubicBezTo>
                      <a:pt x="97" y="29"/>
                      <a:pt x="93" y="21"/>
                      <a:pt x="94" y="1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30">
                <a:extLst>
                  <a:ext uri="{FF2B5EF4-FFF2-40B4-BE49-F238E27FC236}">
                    <a16:creationId xmlns:a16="http://schemas.microsoft.com/office/drawing/2014/main" id="{7D96E083-87AC-43BC-894F-DF0E53BC78FE}"/>
                  </a:ext>
                </a:extLst>
              </p:cNvPr>
              <p:cNvSpPr>
                <a:spLocks/>
              </p:cNvSpPr>
              <p:nvPr/>
            </p:nvSpPr>
            <p:spPr bwMode="auto">
              <a:xfrm>
                <a:off x="7163875" y="3379991"/>
                <a:ext cx="522207" cy="668203"/>
              </a:xfrm>
              <a:custGeom>
                <a:avLst/>
                <a:gdLst>
                  <a:gd name="T0" fmla="*/ 303 w 377"/>
                  <a:gd name="T1" fmla="*/ 118 h 483"/>
                  <a:gd name="T2" fmla="*/ 304 w 377"/>
                  <a:gd name="T3" fmla="*/ 91 h 483"/>
                  <a:gd name="T4" fmla="*/ 256 w 377"/>
                  <a:gd name="T5" fmla="*/ 66 h 483"/>
                  <a:gd name="T6" fmla="*/ 239 w 377"/>
                  <a:gd name="T7" fmla="*/ 29 h 483"/>
                  <a:gd name="T8" fmla="*/ 214 w 377"/>
                  <a:gd name="T9" fmla="*/ 0 h 483"/>
                  <a:gd name="T10" fmla="*/ 173 w 377"/>
                  <a:gd name="T11" fmla="*/ 18 h 483"/>
                  <a:gd name="T12" fmla="*/ 181 w 377"/>
                  <a:gd name="T13" fmla="*/ 34 h 483"/>
                  <a:gd name="T14" fmla="*/ 145 w 377"/>
                  <a:gd name="T15" fmla="*/ 58 h 483"/>
                  <a:gd name="T16" fmla="*/ 101 w 377"/>
                  <a:gd name="T17" fmla="*/ 70 h 483"/>
                  <a:gd name="T18" fmla="*/ 57 w 377"/>
                  <a:gd name="T19" fmla="*/ 104 h 483"/>
                  <a:gd name="T20" fmla="*/ 29 w 377"/>
                  <a:gd name="T21" fmla="*/ 63 h 483"/>
                  <a:gd name="T22" fmla="*/ 16 w 377"/>
                  <a:gd name="T23" fmla="*/ 77 h 483"/>
                  <a:gd name="T24" fmla="*/ 1 w 377"/>
                  <a:gd name="T25" fmla="*/ 115 h 483"/>
                  <a:gd name="T26" fmla="*/ 1 w 377"/>
                  <a:gd name="T27" fmla="*/ 136 h 483"/>
                  <a:gd name="T28" fmla="*/ 43 w 377"/>
                  <a:gd name="T29" fmla="*/ 181 h 483"/>
                  <a:gd name="T30" fmla="*/ 35 w 377"/>
                  <a:gd name="T31" fmla="*/ 207 h 483"/>
                  <a:gd name="T32" fmla="*/ 49 w 377"/>
                  <a:gd name="T33" fmla="*/ 231 h 483"/>
                  <a:gd name="T34" fmla="*/ 55 w 377"/>
                  <a:gd name="T35" fmla="*/ 269 h 483"/>
                  <a:gd name="T36" fmla="*/ 16 w 377"/>
                  <a:gd name="T37" fmla="*/ 298 h 483"/>
                  <a:gd name="T38" fmla="*/ 5 w 377"/>
                  <a:gd name="T39" fmla="*/ 331 h 483"/>
                  <a:gd name="T40" fmla="*/ 9 w 377"/>
                  <a:gd name="T41" fmla="*/ 338 h 483"/>
                  <a:gd name="T42" fmla="*/ 50 w 377"/>
                  <a:gd name="T43" fmla="*/ 398 h 483"/>
                  <a:gd name="T44" fmla="*/ 34 w 377"/>
                  <a:gd name="T45" fmla="*/ 438 h 483"/>
                  <a:gd name="T46" fmla="*/ 25 w 377"/>
                  <a:gd name="T47" fmla="*/ 471 h 483"/>
                  <a:gd name="T48" fmla="*/ 50 w 377"/>
                  <a:gd name="T49" fmla="*/ 474 h 483"/>
                  <a:gd name="T50" fmla="*/ 89 w 377"/>
                  <a:gd name="T51" fmla="*/ 481 h 483"/>
                  <a:gd name="T52" fmla="*/ 112 w 377"/>
                  <a:gd name="T53" fmla="*/ 479 h 483"/>
                  <a:gd name="T54" fmla="*/ 121 w 377"/>
                  <a:gd name="T55" fmla="*/ 448 h 483"/>
                  <a:gd name="T56" fmla="*/ 142 w 377"/>
                  <a:gd name="T57" fmla="*/ 428 h 483"/>
                  <a:gd name="T58" fmla="*/ 163 w 377"/>
                  <a:gd name="T59" fmla="*/ 384 h 483"/>
                  <a:gd name="T60" fmla="*/ 181 w 377"/>
                  <a:gd name="T61" fmla="*/ 373 h 483"/>
                  <a:gd name="T62" fmla="*/ 209 w 377"/>
                  <a:gd name="T63" fmla="*/ 341 h 483"/>
                  <a:gd name="T64" fmla="*/ 250 w 377"/>
                  <a:gd name="T65" fmla="*/ 336 h 483"/>
                  <a:gd name="T66" fmla="*/ 268 w 377"/>
                  <a:gd name="T67" fmla="*/ 313 h 483"/>
                  <a:gd name="T68" fmla="*/ 227 w 377"/>
                  <a:gd name="T69" fmla="*/ 300 h 483"/>
                  <a:gd name="T70" fmla="*/ 187 w 377"/>
                  <a:gd name="T71" fmla="*/ 258 h 483"/>
                  <a:gd name="T72" fmla="*/ 167 w 377"/>
                  <a:gd name="T73" fmla="*/ 251 h 483"/>
                  <a:gd name="T74" fmla="*/ 162 w 377"/>
                  <a:gd name="T75" fmla="*/ 250 h 483"/>
                  <a:gd name="T76" fmla="*/ 109 w 377"/>
                  <a:gd name="T77" fmla="*/ 242 h 483"/>
                  <a:gd name="T78" fmla="*/ 96 w 377"/>
                  <a:gd name="T79" fmla="*/ 186 h 483"/>
                  <a:gd name="T80" fmla="*/ 112 w 377"/>
                  <a:gd name="T81" fmla="*/ 173 h 483"/>
                  <a:gd name="T82" fmla="*/ 134 w 377"/>
                  <a:gd name="T83" fmla="*/ 136 h 483"/>
                  <a:gd name="T84" fmla="*/ 175 w 377"/>
                  <a:gd name="T85" fmla="*/ 106 h 483"/>
                  <a:gd name="T86" fmla="*/ 205 w 377"/>
                  <a:gd name="T87" fmla="*/ 124 h 483"/>
                  <a:gd name="T88" fmla="*/ 235 w 377"/>
                  <a:gd name="T89" fmla="*/ 156 h 483"/>
                  <a:gd name="T90" fmla="*/ 263 w 377"/>
                  <a:gd name="T91" fmla="*/ 192 h 483"/>
                  <a:gd name="T92" fmla="*/ 281 w 377"/>
                  <a:gd name="T93" fmla="*/ 211 h 483"/>
                  <a:gd name="T94" fmla="*/ 305 w 377"/>
                  <a:gd name="T95" fmla="*/ 237 h 483"/>
                  <a:gd name="T96" fmla="*/ 350 w 377"/>
                  <a:gd name="T97" fmla="*/ 220 h 483"/>
                  <a:gd name="T98" fmla="*/ 377 w 377"/>
                  <a:gd name="T99" fmla="*/ 16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7" h="483">
                    <a:moveTo>
                      <a:pt x="372" y="159"/>
                    </a:moveTo>
                    <a:cubicBezTo>
                      <a:pt x="364" y="150"/>
                      <a:pt x="359" y="145"/>
                      <a:pt x="357" y="140"/>
                    </a:cubicBezTo>
                    <a:cubicBezTo>
                      <a:pt x="355" y="139"/>
                      <a:pt x="349" y="138"/>
                      <a:pt x="334" y="136"/>
                    </a:cubicBezTo>
                    <a:cubicBezTo>
                      <a:pt x="322" y="135"/>
                      <a:pt x="314" y="133"/>
                      <a:pt x="303" y="118"/>
                    </a:cubicBezTo>
                    <a:cubicBezTo>
                      <a:pt x="300" y="114"/>
                      <a:pt x="299" y="110"/>
                      <a:pt x="299" y="106"/>
                    </a:cubicBezTo>
                    <a:cubicBezTo>
                      <a:pt x="298" y="104"/>
                      <a:pt x="299" y="103"/>
                      <a:pt x="299" y="102"/>
                    </a:cubicBezTo>
                    <a:cubicBezTo>
                      <a:pt x="300" y="98"/>
                      <a:pt x="301" y="95"/>
                      <a:pt x="303" y="93"/>
                    </a:cubicBezTo>
                    <a:cubicBezTo>
                      <a:pt x="304" y="92"/>
                      <a:pt x="304" y="92"/>
                      <a:pt x="304" y="91"/>
                    </a:cubicBezTo>
                    <a:cubicBezTo>
                      <a:pt x="304" y="91"/>
                      <a:pt x="303" y="92"/>
                      <a:pt x="302" y="92"/>
                    </a:cubicBezTo>
                    <a:cubicBezTo>
                      <a:pt x="294" y="94"/>
                      <a:pt x="283" y="97"/>
                      <a:pt x="270" y="88"/>
                    </a:cubicBezTo>
                    <a:cubicBezTo>
                      <a:pt x="261" y="81"/>
                      <a:pt x="258" y="73"/>
                      <a:pt x="257" y="68"/>
                    </a:cubicBezTo>
                    <a:cubicBezTo>
                      <a:pt x="256" y="67"/>
                      <a:pt x="256" y="66"/>
                      <a:pt x="256" y="66"/>
                    </a:cubicBezTo>
                    <a:cubicBezTo>
                      <a:pt x="242" y="59"/>
                      <a:pt x="239" y="51"/>
                      <a:pt x="239" y="42"/>
                    </a:cubicBezTo>
                    <a:cubicBezTo>
                      <a:pt x="239" y="40"/>
                      <a:pt x="239" y="38"/>
                      <a:pt x="239" y="36"/>
                    </a:cubicBezTo>
                    <a:cubicBezTo>
                      <a:pt x="239" y="33"/>
                      <a:pt x="239" y="31"/>
                      <a:pt x="239" y="29"/>
                    </a:cubicBezTo>
                    <a:cubicBezTo>
                      <a:pt x="239" y="29"/>
                      <a:pt x="239" y="29"/>
                      <a:pt x="239" y="29"/>
                    </a:cubicBezTo>
                    <a:cubicBezTo>
                      <a:pt x="239" y="28"/>
                      <a:pt x="239" y="28"/>
                      <a:pt x="239" y="28"/>
                    </a:cubicBezTo>
                    <a:cubicBezTo>
                      <a:pt x="229" y="22"/>
                      <a:pt x="218" y="7"/>
                      <a:pt x="215" y="2"/>
                    </a:cubicBezTo>
                    <a:cubicBezTo>
                      <a:pt x="215" y="2"/>
                      <a:pt x="214" y="1"/>
                      <a:pt x="214" y="0"/>
                    </a:cubicBezTo>
                    <a:cubicBezTo>
                      <a:pt x="214" y="0"/>
                      <a:pt x="214" y="0"/>
                      <a:pt x="214" y="0"/>
                    </a:cubicBezTo>
                    <a:cubicBezTo>
                      <a:pt x="213" y="0"/>
                      <a:pt x="212" y="0"/>
                      <a:pt x="211" y="1"/>
                    </a:cubicBezTo>
                    <a:cubicBezTo>
                      <a:pt x="211" y="1"/>
                      <a:pt x="210" y="1"/>
                      <a:pt x="210" y="2"/>
                    </a:cubicBezTo>
                    <a:cubicBezTo>
                      <a:pt x="207" y="9"/>
                      <a:pt x="202" y="10"/>
                      <a:pt x="190" y="13"/>
                    </a:cubicBezTo>
                    <a:cubicBezTo>
                      <a:pt x="181" y="15"/>
                      <a:pt x="176" y="16"/>
                      <a:pt x="173" y="18"/>
                    </a:cubicBezTo>
                    <a:cubicBezTo>
                      <a:pt x="173" y="18"/>
                      <a:pt x="174" y="18"/>
                      <a:pt x="174" y="18"/>
                    </a:cubicBezTo>
                    <a:cubicBezTo>
                      <a:pt x="174" y="20"/>
                      <a:pt x="175" y="21"/>
                      <a:pt x="176" y="22"/>
                    </a:cubicBezTo>
                    <a:cubicBezTo>
                      <a:pt x="177" y="25"/>
                      <a:pt x="179" y="29"/>
                      <a:pt x="180" y="34"/>
                    </a:cubicBezTo>
                    <a:cubicBezTo>
                      <a:pt x="180" y="34"/>
                      <a:pt x="181" y="34"/>
                      <a:pt x="181" y="34"/>
                    </a:cubicBezTo>
                    <a:cubicBezTo>
                      <a:pt x="181" y="35"/>
                      <a:pt x="181" y="37"/>
                      <a:pt x="181" y="38"/>
                    </a:cubicBezTo>
                    <a:cubicBezTo>
                      <a:pt x="181" y="46"/>
                      <a:pt x="179" y="54"/>
                      <a:pt x="172" y="59"/>
                    </a:cubicBezTo>
                    <a:cubicBezTo>
                      <a:pt x="165" y="64"/>
                      <a:pt x="157" y="64"/>
                      <a:pt x="149" y="60"/>
                    </a:cubicBezTo>
                    <a:cubicBezTo>
                      <a:pt x="148" y="59"/>
                      <a:pt x="147" y="58"/>
                      <a:pt x="145" y="58"/>
                    </a:cubicBezTo>
                    <a:cubicBezTo>
                      <a:pt x="144" y="57"/>
                      <a:pt x="143" y="56"/>
                      <a:pt x="142" y="56"/>
                    </a:cubicBezTo>
                    <a:cubicBezTo>
                      <a:pt x="142" y="56"/>
                      <a:pt x="142" y="56"/>
                      <a:pt x="142" y="56"/>
                    </a:cubicBezTo>
                    <a:cubicBezTo>
                      <a:pt x="135" y="65"/>
                      <a:pt x="129" y="73"/>
                      <a:pt x="118" y="75"/>
                    </a:cubicBezTo>
                    <a:cubicBezTo>
                      <a:pt x="114" y="76"/>
                      <a:pt x="108" y="75"/>
                      <a:pt x="101" y="70"/>
                    </a:cubicBezTo>
                    <a:cubicBezTo>
                      <a:pt x="101" y="69"/>
                      <a:pt x="100" y="69"/>
                      <a:pt x="100" y="69"/>
                    </a:cubicBezTo>
                    <a:cubicBezTo>
                      <a:pt x="99" y="69"/>
                      <a:pt x="98" y="70"/>
                      <a:pt x="96" y="73"/>
                    </a:cubicBezTo>
                    <a:cubicBezTo>
                      <a:pt x="94" y="75"/>
                      <a:pt x="92" y="77"/>
                      <a:pt x="89" y="80"/>
                    </a:cubicBezTo>
                    <a:cubicBezTo>
                      <a:pt x="81" y="91"/>
                      <a:pt x="71" y="103"/>
                      <a:pt x="57" y="104"/>
                    </a:cubicBezTo>
                    <a:cubicBezTo>
                      <a:pt x="50" y="105"/>
                      <a:pt x="44" y="102"/>
                      <a:pt x="39" y="98"/>
                    </a:cubicBezTo>
                    <a:cubicBezTo>
                      <a:pt x="34" y="93"/>
                      <a:pt x="31" y="87"/>
                      <a:pt x="30" y="81"/>
                    </a:cubicBezTo>
                    <a:cubicBezTo>
                      <a:pt x="29" y="76"/>
                      <a:pt x="29" y="70"/>
                      <a:pt x="29" y="66"/>
                    </a:cubicBezTo>
                    <a:cubicBezTo>
                      <a:pt x="29" y="65"/>
                      <a:pt x="29" y="64"/>
                      <a:pt x="29" y="63"/>
                    </a:cubicBezTo>
                    <a:cubicBezTo>
                      <a:pt x="29" y="63"/>
                      <a:pt x="29" y="63"/>
                      <a:pt x="29" y="62"/>
                    </a:cubicBezTo>
                    <a:cubicBezTo>
                      <a:pt x="28" y="62"/>
                      <a:pt x="28" y="62"/>
                      <a:pt x="28" y="62"/>
                    </a:cubicBezTo>
                    <a:cubicBezTo>
                      <a:pt x="28" y="62"/>
                      <a:pt x="26" y="62"/>
                      <a:pt x="23" y="66"/>
                    </a:cubicBezTo>
                    <a:cubicBezTo>
                      <a:pt x="16" y="72"/>
                      <a:pt x="16" y="72"/>
                      <a:pt x="16" y="77"/>
                    </a:cubicBezTo>
                    <a:cubicBezTo>
                      <a:pt x="16" y="89"/>
                      <a:pt x="10" y="100"/>
                      <a:pt x="1" y="105"/>
                    </a:cubicBezTo>
                    <a:cubicBezTo>
                      <a:pt x="0" y="106"/>
                      <a:pt x="0" y="107"/>
                      <a:pt x="0" y="109"/>
                    </a:cubicBezTo>
                    <a:cubicBezTo>
                      <a:pt x="0" y="110"/>
                      <a:pt x="0" y="111"/>
                      <a:pt x="0" y="112"/>
                    </a:cubicBezTo>
                    <a:cubicBezTo>
                      <a:pt x="0" y="113"/>
                      <a:pt x="1" y="114"/>
                      <a:pt x="1" y="115"/>
                    </a:cubicBezTo>
                    <a:cubicBezTo>
                      <a:pt x="2" y="117"/>
                      <a:pt x="2" y="118"/>
                      <a:pt x="2" y="119"/>
                    </a:cubicBezTo>
                    <a:cubicBezTo>
                      <a:pt x="3" y="126"/>
                      <a:pt x="2" y="131"/>
                      <a:pt x="0" y="134"/>
                    </a:cubicBezTo>
                    <a:cubicBezTo>
                      <a:pt x="0" y="134"/>
                      <a:pt x="0" y="134"/>
                      <a:pt x="0" y="135"/>
                    </a:cubicBezTo>
                    <a:cubicBezTo>
                      <a:pt x="0" y="135"/>
                      <a:pt x="1" y="135"/>
                      <a:pt x="1" y="136"/>
                    </a:cubicBezTo>
                    <a:cubicBezTo>
                      <a:pt x="2" y="137"/>
                      <a:pt x="4" y="138"/>
                      <a:pt x="6" y="139"/>
                    </a:cubicBezTo>
                    <a:cubicBezTo>
                      <a:pt x="12" y="143"/>
                      <a:pt x="16" y="146"/>
                      <a:pt x="17" y="150"/>
                    </a:cubicBezTo>
                    <a:cubicBezTo>
                      <a:pt x="25" y="156"/>
                      <a:pt x="27" y="164"/>
                      <a:pt x="29" y="170"/>
                    </a:cubicBezTo>
                    <a:cubicBezTo>
                      <a:pt x="33" y="171"/>
                      <a:pt x="39" y="174"/>
                      <a:pt x="43" y="181"/>
                    </a:cubicBezTo>
                    <a:cubicBezTo>
                      <a:pt x="47" y="189"/>
                      <a:pt x="45" y="195"/>
                      <a:pt x="44" y="198"/>
                    </a:cubicBezTo>
                    <a:cubicBezTo>
                      <a:pt x="43" y="200"/>
                      <a:pt x="43" y="201"/>
                      <a:pt x="42" y="201"/>
                    </a:cubicBezTo>
                    <a:cubicBezTo>
                      <a:pt x="40" y="204"/>
                      <a:pt x="38" y="206"/>
                      <a:pt x="35" y="207"/>
                    </a:cubicBezTo>
                    <a:cubicBezTo>
                      <a:pt x="35" y="207"/>
                      <a:pt x="35" y="207"/>
                      <a:pt x="35" y="207"/>
                    </a:cubicBezTo>
                    <a:cubicBezTo>
                      <a:pt x="39" y="208"/>
                      <a:pt x="42" y="210"/>
                      <a:pt x="44" y="212"/>
                    </a:cubicBezTo>
                    <a:cubicBezTo>
                      <a:pt x="50" y="218"/>
                      <a:pt x="49" y="226"/>
                      <a:pt x="49" y="229"/>
                    </a:cubicBezTo>
                    <a:cubicBezTo>
                      <a:pt x="49" y="230"/>
                      <a:pt x="49" y="230"/>
                      <a:pt x="49" y="231"/>
                    </a:cubicBezTo>
                    <a:cubicBezTo>
                      <a:pt x="49" y="231"/>
                      <a:pt x="49" y="231"/>
                      <a:pt x="49" y="231"/>
                    </a:cubicBezTo>
                    <a:cubicBezTo>
                      <a:pt x="49" y="232"/>
                      <a:pt x="50" y="233"/>
                      <a:pt x="52" y="235"/>
                    </a:cubicBezTo>
                    <a:cubicBezTo>
                      <a:pt x="63" y="248"/>
                      <a:pt x="58" y="261"/>
                      <a:pt x="56" y="266"/>
                    </a:cubicBezTo>
                    <a:cubicBezTo>
                      <a:pt x="55" y="267"/>
                      <a:pt x="55" y="267"/>
                      <a:pt x="55" y="268"/>
                    </a:cubicBezTo>
                    <a:cubicBezTo>
                      <a:pt x="55" y="268"/>
                      <a:pt x="55" y="268"/>
                      <a:pt x="55" y="269"/>
                    </a:cubicBezTo>
                    <a:cubicBezTo>
                      <a:pt x="53" y="273"/>
                      <a:pt x="51" y="277"/>
                      <a:pt x="48" y="281"/>
                    </a:cubicBezTo>
                    <a:cubicBezTo>
                      <a:pt x="47" y="282"/>
                      <a:pt x="46" y="283"/>
                      <a:pt x="45" y="284"/>
                    </a:cubicBezTo>
                    <a:cubicBezTo>
                      <a:pt x="44" y="285"/>
                      <a:pt x="43" y="287"/>
                      <a:pt x="41" y="289"/>
                    </a:cubicBezTo>
                    <a:cubicBezTo>
                      <a:pt x="34" y="299"/>
                      <a:pt x="24" y="299"/>
                      <a:pt x="16" y="298"/>
                    </a:cubicBezTo>
                    <a:cubicBezTo>
                      <a:pt x="16" y="299"/>
                      <a:pt x="16" y="299"/>
                      <a:pt x="16" y="299"/>
                    </a:cubicBezTo>
                    <a:cubicBezTo>
                      <a:pt x="16" y="311"/>
                      <a:pt x="16" y="311"/>
                      <a:pt x="16" y="311"/>
                    </a:cubicBezTo>
                    <a:cubicBezTo>
                      <a:pt x="16" y="317"/>
                      <a:pt x="14" y="322"/>
                      <a:pt x="11" y="325"/>
                    </a:cubicBezTo>
                    <a:cubicBezTo>
                      <a:pt x="9" y="328"/>
                      <a:pt x="7" y="330"/>
                      <a:pt x="5" y="331"/>
                    </a:cubicBezTo>
                    <a:cubicBezTo>
                      <a:pt x="4" y="332"/>
                      <a:pt x="3" y="332"/>
                      <a:pt x="3" y="332"/>
                    </a:cubicBezTo>
                    <a:cubicBezTo>
                      <a:pt x="3" y="333"/>
                      <a:pt x="3" y="333"/>
                      <a:pt x="3" y="333"/>
                    </a:cubicBezTo>
                    <a:cubicBezTo>
                      <a:pt x="3" y="334"/>
                      <a:pt x="3" y="335"/>
                      <a:pt x="3" y="335"/>
                    </a:cubicBezTo>
                    <a:cubicBezTo>
                      <a:pt x="3" y="335"/>
                      <a:pt x="5" y="337"/>
                      <a:pt x="9" y="338"/>
                    </a:cubicBezTo>
                    <a:cubicBezTo>
                      <a:pt x="24" y="342"/>
                      <a:pt x="31" y="350"/>
                      <a:pt x="31" y="363"/>
                    </a:cubicBezTo>
                    <a:cubicBezTo>
                      <a:pt x="32" y="364"/>
                      <a:pt x="35" y="366"/>
                      <a:pt x="37" y="368"/>
                    </a:cubicBezTo>
                    <a:cubicBezTo>
                      <a:pt x="38" y="368"/>
                      <a:pt x="38" y="368"/>
                      <a:pt x="38" y="368"/>
                    </a:cubicBezTo>
                    <a:cubicBezTo>
                      <a:pt x="50" y="378"/>
                      <a:pt x="50" y="389"/>
                      <a:pt x="50" y="398"/>
                    </a:cubicBezTo>
                    <a:cubicBezTo>
                      <a:pt x="49" y="410"/>
                      <a:pt x="44" y="417"/>
                      <a:pt x="36" y="427"/>
                    </a:cubicBezTo>
                    <a:cubicBezTo>
                      <a:pt x="34" y="429"/>
                      <a:pt x="33" y="430"/>
                      <a:pt x="33" y="431"/>
                    </a:cubicBezTo>
                    <a:cubicBezTo>
                      <a:pt x="33" y="431"/>
                      <a:pt x="33" y="432"/>
                      <a:pt x="33" y="433"/>
                    </a:cubicBezTo>
                    <a:cubicBezTo>
                      <a:pt x="34" y="434"/>
                      <a:pt x="34" y="436"/>
                      <a:pt x="34" y="438"/>
                    </a:cubicBezTo>
                    <a:cubicBezTo>
                      <a:pt x="35" y="449"/>
                      <a:pt x="32" y="455"/>
                      <a:pt x="28" y="460"/>
                    </a:cubicBezTo>
                    <a:cubicBezTo>
                      <a:pt x="25" y="463"/>
                      <a:pt x="22" y="465"/>
                      <a:pt x="20" y="466"/>
                    </a:cubicBezTo>
                    <a:cubicBezTo>
                      <a:pt x="20" y="466"/>
                      <a:pt x="20" y="466"/>
                      <a:pt x="20" y="466"/>
                    </a:cubicBezTo>
                    <a:cubicBezTo>
                      <a:pt x="21" y="468"/>
                      <a:pt x="23" y="469"/>
                      <a:pt x="25" y="471"/>
                    </a:cubicBezTo>
                    <a:cubicBezTo>
                      <a:pt x="26" y="471"/>
                      <a:pt x="26" y="471"/>
                      <a:pt x="27" y="472"/>
                    </a:cubicBezTo>
                    <a:cubicBezTo>
                      <a:pt x="35" y="472"/>
                      <a:pt x="42" y="473"/>
                      <a:pt x="47" y="473"/>
                    </a:cubicBezTo>
                    <a:cubicBezTo>
                      <a:pt x="48" y="474"/>
                      <a:pt x="49" y="474"/>
                      <a:pt x="50" y="474"/>
                    </a:cubicBezTo>
                    <a:cubicBezTo>
                      <a:pt x="50" y="474"/>
                      <a:pt x="50" y="474"/>
                      <a:pt x="50" y="474"/>
                    </a:cubicBezTo>
                    <a:cubicBezTo>
                      <a:pt x="55" y="475"/>
                      <a:pt x="59" y="476"/>
                      <a:pt x="63" y="477"/>
                    </a:cubicBezTo>
                    <a:cubicBezTo>
                      <a:pt x="66" y="478"/>
                      <a:pt x="70" y="479"/>
                      <a:pt x="74" y="480"/>
                    </a:cubicBezTo>
                    <a:cubicBezTo>
                      <a:pt x="77" y="481"/>
                      <a:pt x="77" y="481"/>
                      <a:pt x="77" y="481"/>
                    </a:cubicBezTo>
                    <a:cubicBezTo>
                      <a:pt x="84" y="482"/>
                      <a:pt x="84" y="482"/>
                      <a:pt x="89" y="481"/>
                    </a:cubicBezTo>
                    <a:cubicBezTo>
                      <a:pt x="92" y="480"/>
                      <a:pt x="95" y="480"/>
                      <a:pt x="97" y="480"/>
                    </a:cubicBezTo>
                    <a:cubicBezTo>
                      <a:pt x="101" y="480"/>
                      <a:pt x="104" y="481"/>
                      <a:pt x="107" y="482"/>
                    </a:cubicBezTo>
                    <a:cubicBezTo>
                      <a:pt x="108" y="482"/>
                      <a:pt x="108" y="483"/>
                      <a:pt x="108" y="483"/>
                    </a:cubicBezTo>
                    <a:cubicBezTo>
                      <a:pt x="110" y="481"/>
                      <a:pt x="111" y="480"/>
                      <a:pt x="112" y="479"/>
                    </a:cubicBezTo>
                    <a:cubicBezTo>
                      <a:pt x="112" y="479"/>
                      <a:pt x="112" y="479"/>
                      <a:pt x="112" y="479"/>
                    </a:cubicBezTo>
                    <a:cubicBezTo>
                      <a:pt x="114" y="477"/>
                      <a:pt x="117" y="476"/>
                      <a:pt x="119" y="475"/>
                    </a:cubicBezTo>
                    <a:cubicBezTo>
                      <a:pt x="119" y="474"/>
                      <a:pt x="119" y="474"/>
                      <a:pt x="120" y="474"/>
                    </a:cubicBezTo>
                    <a:cubicBezTo>
                      <a:pt x="115" y="467"/>
                      <a:pt x="113" y="458"/>
                      <a:pt x="121" y="448"/>
                    </a:cubicBezTo>
                    <a:cubicBezTo>
                      <a:pt x="123" y="446"/>
                      <a:pt x="124" y="444"/>
                      <a:pt x="125" y="442"/>
                    </a:cubicBezTo>
                    <a:cubicBezTo>
                      <a:pt x="127" y="438"/>
                      <a:pt x="130" y="434"/>
                      <a:pt x="135" y="431"/>
                    </a:cubicBezTo>
                    <a:cubicBezTo>
                      <a:pt x="137" y="430"/>
                      <a:pt x="139" y="429"/>
                      <a:pt x="141" y="428"/>
                    </a:cubicBezTo>
                    <a:cubicBezTo>
                      <a:pt x="142" y="428"/>
                      <a:pt x="142" y="428"/>
                      <a:pt x="142" y="428"/>
                    </a:cubicBezTo>
                    <a:cubicBezTo>
                      <a:pt x="143" y="427"/>
                      <a:pt x="143" y="426"/>
                      <a:pt x="143" y="425"/>
                    </a:cubicBezTo>
                    <a:cubicBezTo>
                      <a:pt x="144" y="422"/>
                      <a:pt x="146" y="419"/>
                      <a:pt x="148" y="414"/>
                    </a:cubicBezTo>
                    <a:cubicBezTo>
                      <a:pt x="150" y="412"/>
                      <a:pt x="150" y="409"/>
                      <a:pt x="151" y="405"/>
                    </a:cubicBezTo>
                    <a:cubicBezTo>
                      <a:pt x="152" y="400"/>
                      <a:pt x="155" y="390"/>
                      <a:pt x="163" y="384"/>
                    </a:cubicBezTo>
                    <a:cubicBezTo>
                      <a:pt x="166" y="382"/>
                      <a:pt x="170" y="381"/>
                      <a:pt x="176" y="380"/>
                    </a:cubicBezTo>
                    <a:cubicBezTo>
                      <a:pt x="176" y="380"/>
                      <a:pt x="176" y="380"/>
                      <a:pt x="176" y="380"/>
                    </a:cubicBezTo>
                    <a:cubicBezTo>
                      <a:pt x="176" y="380"/>
                      <a:pt x="177" y="380"/>
                      <a:pt x="177" y="380"/>
                    </a:cubicBezTo>
                    <a:cubicBezTo>
                      <a:pt x="178" y="378"/>
                      <a:pt x="179" y="376"/>
                      <a:pt x="181" y="373"/>
                    </a:cubicBezTo>
                    <a:cubicBezTo>
                      <a:pt x="183" y="369"/>
                      <a:pt x="186" y="366"/>
                      <a:pt x="189" y="364"/>
                    </a:cubicBezTo>
                    <a:cubicBezTo>
                      <a:pt x="191" y="362"/>
                      <a:pt x="194" y="361"/>
                      <a:pt x="196" y="361"/>
                    </a:cubicBezTo>
                    <a:cubicBezTo>
                      <a:pt x="196" y="360"/>
                      <a:pt x="197" y="360"/>
                      <a:pt x="197" y="360"/>
                    </a:cubicBezTo>
                    <a:cubicBezTo>
                      <a:pt x="198" y="355"/>
                      <a:pt x="202" y="347"/>
                      <a:pt x="209" y="341"/>
                    </a:cubicBezTo>
                    <a:cubicBezTo>
                      <a:pt x="213" y="339"/>
                      <a:pt x="218" y="337"/>
                      <a:pt x="225" y="336"/>
                    </a:cubicBezTo>
                    <a:cubicBezTo>
                      <a:pt x="230" y="336"/>
                      <a:pt x="235" y="336"/>
                      <a:pt x="239" y="336"/>
                    </a:cubicBezTo>
                    <a:cubicBezTo>
                      <a:pt x="243" y="336"/>
                      <a:pt x="247" y="336"/>
                      <a:pt x="249" y="336"/>
                    </a:cubicBezTo>
                    <a:cubicBezTo>
                      <a:pt x="249" y="336"/>
                      <a:pt x="249" y="336"/>
                      <a:pt x="250" y="336"/>
                    </a:cubicBezTo>
                    <a:cubicBezTo>
                      <a:pt x="254" y="329"/>
                      <a:pt x="258" y="325"/>
                      <a:pt x="262" y="322"/>
                    </a:cubicBezTo>
                    <a:cubicBezTo>
                      <a:pt x="264" y="320"/>
                      <a:pt x="265" y="319"/>
                      <a:pt x="266" y="319"/>
                    </a:cubicBezTo>
                    <a:cubicBezTo>
                      <a:pt x="266" y="317"/>
                      <a:pt x="267" y="315"/>
                      <a:pt x="268" y="313"/>
                    </a:cubicBezTo>
                    <a:cubicBezTo>
                      <a:pt x="268" y="313"/>
                      <a:pt x="268" y="313"/>
                      <a:pt x="268" y="313"/>
                    </a:cubicBezTo>
                    <a:cubicBezTo>
                      <a:pt x="265" y="311"/>
                      <a:pt x="263" y="308"/>
                      <a:pt x="261" y="305"/>
                    </a:cubicBezTo>
                    <a:cubicBezTo>
                      <a:pt x="258" y="308"/>
                      <a:pt x="254" y="309"/>
                      <a:pt x="249" y="309"/>
                    </a:cubicBezTo>
                    <a:cubicBezTo>
                      <a:pt x="245" y="309"/>
                      <a:pt x="240" y="308"/>
                      <a:pt x="235" y="306"/>
                    </a:cubicBezTo>
                    <a:cubicBezTo>
                      <a:pt x="231" y="304"/>
                      <a:pt x="229" y="302"/>
                      <a:pt x="227" y="300"/>
                    </a:cubicBezTo>
                    <a:cubicBezTo>
                      <a:pt x="223" y="303"/>
                      <a:pt x="219" y="304"/>
                      <a:pt x="215" y="304"/>
                    </a:cubicBezTo>
                    <a:cubicBezTo>
                      <a:pt x="206" y="305"/>
                      <a:pt x="199" y="300"/>
                      <a:pt x="194" y="295"/>
                    </a:cubicBezTo>
                    <a:cubicBezTo>
                      <a:pt x="186" y="288"/>
                      <a:pt x="182" y="278"/>
                      <a:pt x="182" y="269"/>
                    </a:cubicBezTo>
                    <a:cubicBezTo>
                      <a:pt x="183" y="265"/>
                      <a:pt x="184" y="261"/>
                      <a:pt x="187" y="258"/>
                    </a:cubicBezTo>
                    <a:cubicBezTo>
                      <a:pt x="188" y="257"/>
                      <a:pt x="189" y="256"/>
                      <a:pt x="190" y="255"/>
                    </a:cubicBezTo>
                    <a:cubicBezTo>
                      <a:pt x="188" y="251"/>
                      <a:pt x="187" y="246"/>
                      <a:pt x="186" y="242"/>
                    </a:cubicBezTo>
                    <a:cubicBezTo>
                      <a:pt x="184" y="246"/>
                      <a:pt x="182" y="249"/>
                      <a:pt x="178" y="250"/>
                    </a:cubicBezTo>
                    <a:cubicBezTo>
                      <a:pt x="175" y="252"/>
                      <a:pt x="171" y="252"/>
                      <a:pt x="167" y="251"/>
                    </a:cubicBezTo>
                    <a:cubicBezTo>
                      <a:pt x="167" y="251"/>
                      <a:pt x="167" y="251"/>
                      <a:pt x="166" y="251"/>
                    </a:cubicBezTo>
                    <a:cubicBezTo>
                      <a:pt x="166" y="251"/>
                      <a:pt x="165" y="251"/>
                      <a:pt x="165" y="251"/>
                    </a:cubicBezTo>
                    <a:cubicBezTo>
                      <a:pt x="164" y="251"/>
                      <a:pt x="163" y="250"/>
                      <a:pt x="163" y="250"/>
                    </a:cubicBezTo>
                    <a:cubicBezTo>
                      <a:pt x="163" y="250"/>
                      <a:pt x="162" y="250"/>
                      <a:pt x="162" y="250"/>
                    </a:cubicBezTo>
                    <a:cubicBezTo>
                      <a:pt x="161" y="249"/>
                      <a:pt x="159" y="248"/>
                      <a:pt x="157" y="247"/>
                    </a:cubicBezTo>
                    <a:cubicBezTo>
                      <a:pt x="157" y="246"/>
                      <a:pt x="155" y="245"/>
                      <a:pt x="154" y="244"/>
                    </a:cubicBezTo>
                    <a:cubicBezTo>
                      <a:pt x="154" y="244"/>
                      <a:pt x="153" y="244"/>
                      <a:pt x="150" y="245"/>
                    </a:cubicBezTo>
                    <a:cubicBezTo>
                      <a:pt x="141" y="248"/>
                      <a:pt x="123" y="253"/>
                      <a:pt x="109" y="242"/>
                    </a:cubicBezTo>
                    <a:cubicBezTo>
                      <a:pt x="108" y="241"/>
                      <a:pt x="107" y="240"/>
                      <a:pt x="105" y="239"/>
                    </a:cubicBezTo>
                    <a:cubicBezTo>
                      <a:pt x="98" y="233"/>
                      <a:pt x="88" y="226"/>
                      <a:pt x="88" y="213"/>
                    </a:cubicBezTo>
                    <a:cubicBezTo>
                      <a:pt x="88" y="212"/>
                      <a:pt x="88" y="211"/>
                      <a:pt x="88" y="210"/>
                    </a:cubicBezTo>
                    <a:cubicBezTo>
                      <a:pt x="88" y="204"/>
                      <a:pt x="88" y="193"/>
                      <a:pt x="96" y="186"/>
                    </a:cubicBezTo>
                    <a:cubicBezTo>
                      <a:pt x="98" y="185"/>
                      <a:pt x="99" y="184"/>
                      <a:pt x="101" y="183"/>
                    </a:cubicBezTo>
                    <a:cubicBezTo>
                      <a:pt x="102" y="182"/>
                      <a:pt x="104" y="181"/>
                      <a:pt x="105" y="179"/>
                    </a:cubicBezTo>
                    <a:cubicBezTo>
                      <a:pt x="107" y="178"/>
                      <a:pt x="109" y="176"/>
                      <a:pt x="113" y="174"/>
                    </a:cubicBezTo>
                    <a:cubicBezTo>
                      <a:pt x="113" y="174"/>
                      <a:pt x="113" y="173"/>
                      <a:pt x="112" y="173"/>
                    </a:cubicBezTo>
                    <a:cubicBezTo>
                      <a:pt x="112" y="172"/>
                      <a:pt x="112" y="171"/>
                      <a:pt x="112" y="171"/>
                    </a:cubicBezTo>
                    <a:cubicBezTo>
                      <a:pt x="111" y="167"/>
                      <a:pt x="110" y="162"/>
                      <a:pt x="111" y="157"/>
                    </a:cubicBezTo>
                    <a:cubicBezTo>
                      <a:pt x="112" y="151"/>
                      <a:pt x="116" y="146"/>
                      <a:pt x="122" y="142"/>
                    </a:cubicBezTo>
                    <a:cubicBezTo>
                      <a:pt x="126" y="139"/>
                      <a:pt x="131" y="138"/>
                      <a:pt x="134" y="136"/>
                    </a:cubicBezTo>
                    <a:cubicBezTo>
                      <a:pt x="135" y="136"/>
                      <a:pt x="135" y="136"/>
                      <a:pt x="136" y="136"/>
                    </a:cubicBezTo>
                    <a:cubicBezTo>
                      <a:pt x="136" y="136"/>
                      <a:pt x="136" y="136"/>
                      <a:pt x="136" y="135"/>
                    </a:cubicBezTo>
                    <a:cubicBezTo>
                      <a:pt x="136" y="125"/>
                      <a:pt x="139" y="120"/>
                      <a:pt x="149" y="113"/>
                    </a:cubicBezTo>
                    <a:cubicBezTo>
                      <a:pt x="158" y="107"/>
                      <a:pt x="165" y="102"/>
                      <a:pt x="175" y="106"/>
                    </a:cubicBezTo>
                    <a:cubicBezTo>
                      <a:pt x="178" y="107"/>
                      <a:pt x="181" y="109"/>
                      <a:pt x="185" y="112"/>
                    </a:cubicBezTo>
                    <a:cubicBezTo>
                      <a:pt x="186" y="113"/>
                      <a:pt x="188" y="114"/>
                      <a:pt x="189" y="115"/>
                    </a:cubicBezTo>
                    <a:cubicBezTo>
                      <a:pt x="193" y="119"/>
                      <a:pt x="198" y="123"/>
                      <a:pt x="202" y="124"/>
                    </a:cubicBezTo>
                    <a:cubicBezTo>
                      <a:pt x="203" y="124"/>
                      <a:pt x="204" y="124"/>
                      <a:pt x="205" y="124"/>
                    </a:cubicBezTo>
                    <a:cubicBezTo>
                      <a:pt x="214" y="123"/>
                      <a:pt x="221" y="123"/>
                      <a:pt x="226" y="124"/>
                    </a:cubicBezTo>
                    <a:cubicBezTo>
                      <a:pt x="236" y="125"/>
                      <a:pt x="241" y="128"/>
                      <a:pt x="243" y="135"/>
                    </a:cubicBezTo>
                    <a:cubicBezTo>
                      <a:pt x="244" y="137"/>
                      <a:pt x="247" y="147"/>
                      <a:pt x="236" y="155"/>
                    </a:cubicBezTo>
                    <a:cubicBezTo>
                      <a:pt x="235" y="156"/>
                      <a:pt x="235" y="156"/>
                      <a:pt x="235" y="156"/>
                    </a:cubicBezTo>
                    <a:cubicBezTo>
                      <a:pt x="235" y="156"/>
                      <a:pt x="235" y="156"/>
                      <a:pt x="235" y="156"/>
                    </a:cubicBezTo>
                    <a:cubicBezTo>
                      <a:pt x="237" y="159"/>
                      <a:pt x="238" y="159"/>
                      <a:pt x="241" y="159"/>
                    </a:cubicBezTo>
                    <a:cubicBezTo>
                      <a:pt x="257" y="161"/>
                      <a:pt x="264" y="168"/>
                      <a:pt x="266" y="174"/>
                    </a:cubicBezTo>
                    <a:cubicBezTo>
                      <a:pt x="267" y="177"/>
                      <a:pt x="269" y="184"/>
                      <a:pt x="263" y="192"/>
                    </a:cubicBezTo>
                    <a:cubicBezTo>
                      <a:pt x="262" y="194"/>
                      <a:pt x="261" y="195"/>
                      <a:pt x="260" y="196"/>
                    </a:cubicBezTo>
                    <a:cubicBezTo>
                      <a:pt x="260" y="196"/>
                      <a:pt x="260" y="196"/>
                      <a:pt x="260" y="196"/>
                    </a:cubicBezTo>
                    <a:cubicBezTo>
                      <a:pt x="261" y="197"/>
                      <a:pt x="263" y="198"/>
                      <a:pt x="265" y="199"/>
                    </a:cubicBezTo>
                    <a:cubicBezTo>
                      <a:pt x="271" y="203"/>
                      <a:pt x="277" y="206"/>
                      <a:pt x="281" y="211"/>
                    </a:cubicBezTo>
                    <a:cubicBezTo>
                      <a:pt x="282" y="212"/>
                      <a:pt x="283" y="212"/>
                      <a:pt x="284" y="213"/>
                    </a:cubicBezTo>
                    <a:cubicBezTo>
                      <a:pt x="293" y="217"/>
                      <a:pt x="298" y="226"/>
                      <a:pt x="298" y="235"/>
                    </a:cubicBezTo>
                    <a:cubicBezTo>
                      <a:pt x="300" y="235"/>
                      <a:pt x="301" y="236"/>
                      <a:pt x="302" y="236"/>
                    </a:cubicBezTo>
                    <a:cubicBezTo>
                      <a:pt x="303" y="237"/>
                      <a:pt x="304" y="237"/>
                      <a:pt x="305" y="237"/>
                    </a:cubicBezTo>
                    <a:cubicBezTo>
                      <a:pt x="306" y="237"/>
                      <a:pt x="307" y="236"/>
                      <a:pt x="308" y="235"/>
                    </a:cubicBezTo>
                    <a:cubicBezTo>
                      <a:pt x="312" y="233"/>
                      <a:pt x="317" y="229"/>
                      <a:pt x="325" y="227"/>
                    </a:cubicBezTo>
                    <a:cubicBezTo>
                      <a:pt x="330" y="226"/>
                      <a:pt x="330" y="226"/>
                      <a:pt x="330" y="226"/>
                    </a:cubicBezTo>
                    <a:cubicBezTo>
                      <a:pt x="335" y="225"/>
                      <a:pt x="346" y="222"/>
                      <a:pt x="350" y="220"/>
                    </a:cubicBezTo>
                    <a:cubicBezTo>
                      <a:pt x="350" y="218"/>
                      <a:pt x="350" y="216"/>
                      <a:pt x="351" y="214"/>
                    </a:cubicBezTo>
                    <a:cubicBezTo>
                      <a:pt x="353" y="199"/>
                      <a:pt x="357" y="175"/>
                      <a:pt x="376" y="166"/>
                    </a:cubicBezTo>
                    <a:cubicBezTo>
                      <a:pt x="376" y="166"/>
                      <a:pt x="376" y="166"/>
                      <a:pt x="376" y="166"/>
                    </a:cubicBezTo>
                    <a:cubicBezTo>
                      <a:pt x="377" y="166"/>
                      <a:pt x="377" y="165"/>
                      <a:pt x="377" y="165"/>
                    </a:cubicBezTo>
                    <a:cubicBezTo>
                      <a:pt x="377" y="165"/>
                      <a:pt x="377" y="165"/>
                      <a:pt x="377" y="165"/>
                    </a:cubicBezTo>
                    <a:cubicBezTo>
                      <a:pt x="376" y="163"/>
                      <a:pt x="374" y="161"/>
                      <a:pt x="372" y="15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1">
                <a:extLst>
                  <a:ext uri="{FF2B5EF4-FFF2-40B4-BE49-F238E27FC236}">
                    <a16:creationId xmlns:a16="http://schemas.microsoft.com/office/drawing/2014/main" id="{564CE806-CAF0-4F91-B3EC-E5908FBD1C2D}"/>
                  </a:ext>
                </a:extLst>
              </p:cNvPr>
              <p:cNvSpPr>
                <a:spLocks/>
              </p:cNvSpPr>
              <p:nvPr/>
            </p:nvSpPr>
            <p:spPr bwMode="auto">
              <a:xfrm>
                <a:off x="7350594" y="3826472"/>
                <a:ext cx="666422" cy="373586"/>
              </a:xfrm>
              <a:custGeom>
                <a:avLst/>
                <a:gdLst>
                  <a:gd name="T0" fmla="*/ 477 w 482"/>
                  <a:gd name="T1" fmla="*/ 13 h 269"/>
                  <a:gd name="T2" fmla="*/ 454 w 482"/>
                  <a:gd name="T3" fmla="*/ 11 h 269"/>
                  <a:gd name="T4" fmla="*/ 407 w 482"/>
                  <a:gd name="T5" fmla="*/ 20 h 269"/>
                  <a:gd name="T6" fmla="*/ 398 w 482"/>
                  <a:gd name="T7" fmla="*/ 15 h 269"/>
                  <a:gd name="T8" fmla="*/ 371 w 482"/>
                  <a:gd name="T9" fmla="*/ 7 h 269"/>
                  <a:gd name="T10" fmla="*/ 362 w 482"/>
                  <a:gd name="T11" fmla="*/ 3 h 269"/>
                  <a:gd name="T12" fmla="*/ 340 w 482"/>
                  <a:gd name="T13" fmla="*/ 17 h 269"/>
                  <a:gd name="T14" fmla="*/ 330 w 482"/>
                  <a:gd name="T15" fmla="*/ 30 h 269"/>
                  <a:gd name="T16" fmla="*/ 319 w 482"/>
                  <a:gd name="T17" fmla="*/ 49 h 269"/>
                  <a:gd name="T18" fmla="*/ 281 w 482"/>
                  <a:gd name="T19" fmla="*/ 70 h 269"/>
                  <a:gd name="T20" fmla="*/ 240 w 482"/>
                  <a:gd name="T21" fmla="*/ 61 h 269"/>
                  <a:gd name="T22" fmla="*/ 234 w 482"/>
                  <a:gd name="T23" fmla="*/ 21 h 269"/>
                  <a:gd name="T24" fmla="*/ 223 w 482"/>
                  <a:gd name="T25" fmla="*/ 4 h 269"/>
                  <a:gd name="T26" fmla="*/ 146 w 482"/>
                  <a:gd name="T27" fmla="*/ 21 h 269"/>
                  <a:gd name="T28" fmla="*/ 131 w 482"/>
                  <a:gd name="T29" fmla="*/ 36 h 269"/>
                  <a:gd name="T30" fmla="*/ 91 w 482"/>
                  <a:gd name="T31" fmla="*/ 41 h 269"/>
                  <a:gd name="T32" fmla="*/ 89 w 482"/>
                  <a:gd name="T33" fmla="*/ 46 h 269"/>
                  <a:gd name="T34" fmla="*/ 80 w 482"/>
                  <a:gd name="T35" fmla="*/ 60 h 269"/>
                  <a:gd name="T36" fmla="*/ 71 w 482"/>
                  <a:gd name="T37" fmla="*/ 64 h 269"/>
                  <a:gd name="T38" fmla="*/ 70 w 482"/>
                  <a:gd name="T39" fmla="*/ 65 h 269"/>
                  <a:gd name="T40" fmla="*/ 59 w 482"/>
                  <a:gd name="T41" fmla="*/ 81 h 269"/>
                  <a:gd name="T42" fmla="*/ 44 w 482"/>
                  <a:gd name="T43" fmla="*/ 89 h 269"/>
                  <a:gd name="T44" fmla="*/ 35 w 482"/>
                  <a:gd name="T45" fmla="*/ 112 h 269"/>
                  <a:gd name="T46" fmla="*/ 16 w 482"/>
                  <a:gd name="T47" fmla="*/ 132 h 269"/>
                  <a:gd name="T48" fmla="*/ 11 w 482"/>
                  <a:gd name="T49" fmla="*/ 138 h 269"/>
                  <a:gd name="T50" fmla="*/ 21 w 482"/>
                  <a:gd name="T51" fmla="*/ 147 h 269"/>
                  <a:gd name="T52" fmla="*/ 29 w 482"/>
                  <a:gd name="T53" fmla="*/ 166 h 269"/>
                  <a:gd name="T54" fmla="*/ 59 w 482"/>
                  <a:gd name="T55" fmla="*/ 155 h 269"/>
                  <a:gd name="T56" fmla="*/ 51 w 482"/>
                  <a:gd name="T57" fmla="*/ 192 h 269"/>
                  <a:gd name="T58" fmla="*/ 29 w 482"/>
                  <a:gd name="T59" fmla="*/ 215 h 269"/>
                  <a:gd name="T60" fmla="*/ 6 w 482"/>
                  <a:gd name="T61" fmla="*/ 239 h 269"/>
                  <a:gd name="T62" fmla="*/ 1 w 482"/>
                  <a:gd name="T63" fmla="*/ 244 h 269"/>
                  <a:gd name="T64" fmla="*/ 5 w 482"/>
                  <a:gd name="T65" fmla="*/ 245 h 269"/>
                  <a:gd name="T66" fmla="*/ 39 w 482"/>
                  <a:gd name="T67" fmla="*/ 265 h 269"/>
                  <a:gd name="T68" fmla="*/ 46 w 482"/>
                  <a:gd name="T69" fmla="*/ 267 h 269"/>
                  <a:gd name="T70" fmla="*/ 54 w 482"/>
                  <a:gd name="T71" fmla="*/ 268 h 269"/>
                  <a:gd name="T72" fmla="*/ 64 w 482"/>
                  <a:gd name="T73" fmla="*/ 263 h 269"/>
                  <a:gd name="T74" fmla="*/ 83 w 482"/>
                  <a:gd name="T75" fmla="*/ 261 h 269"/>
                  <a:gd name="T76" fmla="*/ 85 w 482"/>
                  <a:gd name="T77" fmla="*/ 246 h 269"/>
                  <a:gd name="T78" fmla="*/ 98 w 482"/>
                  <a:gd name="T79" fmla="*/ 235 h 269"/>
                  <a:gd name="T80" fmla="*/ 104 w 482"/>
                  <a:gd name="T81" fmla="*/ 233 h 269"/>
                  <a:gd name="T82" fmla="*/ 142 w 482"/>
                  <a:gd name="T83" fmla="*/ 236 h 269"/>
                  <a:gd name="T84" fmla="*/ 158 w 482"/>
                  <a:gd name="T85" fmla="*/ 253 h 269"/>
                  <a:gd name="T86" fmla="*/ 181 w 482"/>
                  <a:gd name="T87" fmla="*/ 256 h 269"/>
                  <a:gd name="T88" fmla="*/ 186 w 482"/>
                  <a:gd name="T89" fmla="*/ 253 h 269"/>
                  <a:gd name="T90" fmla="*/ 198 w 482"/>
                  <a:gd name="T91" fmla="*/ 238 h 269"/>
                  <a:gd name="T92" fmla="*/ 223 w 482"/>
                  <a:gd name="T93" fmla="*/ 241 h 269"/>
                  <a:gd name="T94" fmla="*/ 227 w 482"/>
                  <a:gd name="T95" fmla="*/ 243 h 269"/>
                  <a:gd name="T96" fmla="*/ 244 w 482"/>
                  <a:gd name="T97" fmla="*/ 232 h 269"/>
                  <a:gd name="T98" fmla="*/ 252 w 482"/>
                  <a:gd name="T99" fmla="*/ 231 h 269"/>
                  <a:gd name="T100" fmla="*/ 252 w 482"/>
                  <a:gd name="T101" fmla="*/ 228 h 269"/>
                  <a:gd name="T102" fmla="*/ 271 w 482"/>
                  <a:gd name="T103" fmla="*/ 201 h 269"/>
                  <a:gd name="T104" fmla="*/ 294 w 482"/>
                  <a:gd name="T105" fmla="*/ 195 h 269"/>
                  <a:gd name="T106" fmla="*/ 297 w 482"/>
                  <a:gd name="T107" fmla="*/ 190 h 269"/>
                  <a:gd name="T108" fmla="*/ 327 w 482"/>
                  <a:gd name="T109" fmla="*/ 153 h 269"/>
                  <a:gd name="T110" fmla="*/ 330 w 482"/>
                  <a:gd name="T111" fmla="*/ 132 h 269"/>
                  <a:gd name="T112" fmla="*/ 370 w 482"/>
                  <a:gd name="T113" fmla="*/ 111 h 269"/>
                  <a:gd name="T114" fmla="*/ 390 w 482"/>
                  <a:gd name="T115" fmla="*/ 66 h 269"/>
                  <a:gd name="T116" fmla="*/ 436 w 482"/>
                  <a:gd name="T117" fmla="*/ 40 h 269"/>
                  <a:gd name="T118" fmla="*/ 477 w 482"/>
                  <a:gd name="T119" fmla="*/ 29 h 269"/>
                  <a:gd name="T120" fmla="*/ 482 w 482"/>
                  <a:gd name="T121" fmla="*/ 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2" h="269">
                    <a:moveTo>
                      <a:pt x="482" y="13"/>
                    </a:moveTo>
                    <a:cubicBezTo>
                      <a:pt x="480" y="13"/>
                      <a:pt x="479" y="13"/>
                      <a:pt x="477" y="13"/>
                    </a:cubicBezTo>
                    <a:cubicBezTo>
                      <a:pt x="473" y="14"/>
                      <a:pt x="465" y="15"/>
                      <a:pt x="457" y="9"/>
                    </a:cubicBezTo>
                    <a:cubicBezTo>
                      <a:pt x="456" y="10"/>
                      <a:pt x="455" y="11"/>
                      <a:pt x="454" y="11"/>
                    </a:cubicBezTo>
                    <a:cubicBezTo>
                      <a:pt x="448" y="15"/>
                      <a:pt x="448" y="15"/>
                      <a:pt x="448" y="15"/>
                    </a:cubicBezTo>
                    <a:cubicBezTo>
                      <a:pt x="439" y="21"/>
                      <a:pt x="426" y="30"/>
                      <a:pt x="407" y="20"/>
                    </a:cubicBezTo>
                    <a:cubicBezTo>
                      <a:pt x="403" y="18"/>
                      <a:pt x="401" y="16"/>
                      <a:pt x="399" y="15"/>
                    </a:cubicBezTo>
                    <a:cubicBezTo>
                      <a:pt x="399" y="15"/>
                      <a:pt x="398" y="15"/>
                      <a:pt x="398" y="15"/>
                    </a:cubicBezTo>
                    <a:cubicBezTo>
                      <a:pt x="398" y="15"/>
                      <a:pt x="397" y="15"/>
                      <a:pt x="396" y="15"/>
                    </a:cubicBezTo>
                    <a:cubicBezTo>
                      <a:pt x="385" y="17"/>
                      <a:pt x="377" y="11"/>
                      <a:pt x="371" y="7"/>
                    </a:cubicBezTo>
                    <a:cubicBezTo>
                      <a:pt x="371" y="7"/>
                      <a:pt x="370" y="6"/>
                      <a:pt x="370" y="6"/>
                    </a:cubicBezTo>
                    <a:cubicBezTo>
                      <a:pt x="367" y="5"/>
                      <a:pt x="364" y="4"/>
                      <a:pt x="362" y="3"/>
                    </a:cubicBezTo>
                    <a:cubicBezTo>
                      <a:pt x="358" y="0"/>
                      <a:pt x="357" y="0"/>
                      <a:pt x="352" y="5"/>
                    </a:cubicBezTo>
                    <a:cubicBezTo>
                      <a:pt x="345" y="13"/>
                      <a:pt x="342" y="15"/>
                      <a:pt x="340" y="17"/>
                    </a:cubicBezTo>
                    <a:cubicBezTo>
                      <a:pt x="339" y="18"/>
                      <a:pt x="338" y="19"/>
                      <a:pt x="337" y="22"/>
                    </a:cubicBezTo>
                    <a:cubicBezTo>
                      <a:pt x="334" y="25"/>
                      <a:pt x="332" y="27"/>
                      <a:pt x="330" y="30"/>
                    </a:cubicBezTo>
                    <a:cubicBezTo>
                      <a:pt x="325" y="38"/>
                      <a:pt x="321" y="43"/>
                      <a:pt x="319" y="48"/>
                    </a:cubicBezTo>
                    <a:cubicBezTo>
                      <a:pt x="319" y="49"/>
                      <a:pt x="319" y="49"/>
                      <a:pt x="319" y="49"/>
                    </a:cubicBezTo>
                    <a:cubicBezTo>
                      <a:pt x="314" y="64"/>
                      <a:pt x="308" y="68"/>
                      <a:pt x="288" y="70"/>
                    </a:cubicBezTo>
                    <a:cubicBezTo>
                      <a:pt x="286" y="70"/>
                      <a:pt x="283" y="70"/>
                      <a:pt x="281" y="70"/>
                    </a:cubicBezTo>
                    <a:cubicBezTo>
                      <a:pt x="266" y="71"/>
                      <a:pt x="253" y="72"/>
                      <a:pt x="242" y="63"/>
                    </a:cubicBezTo>
                    <a:cubicBezTo>
                      <a:pt x="240" y="61"/>
                      <a:pt x="240" y="61"/>
                      <a:pt x="240" y="61"/>
                    </a:cubicBezTo>
                    <a:cubicBezTo>
                      <a:pt x="231" y="54"/>
                      <a:pt x="224" y="47"/>
                      <a:pt x="231" y="29"/>
                    </a:cubicBezTo>
                    <a:cubicBezTo>
                      <a:pt x="232" y="26"/>
                      <a:pt x="233" y="23"/>
                      <a:pt x="234" y="21"/>
                    </a:cubicBezTo>
                    <a:cubicBezTo>
                      <a:pt x="230" y="17"/>
                      <a:pt x="227" y="12"/>
                      <a:pt x="225" y="7"/>
                    </a:cubicBezTo>
                    <a:cubicBezTo>
                      <a:pt x="224" y="6"/>
                      <a:pt x="224" y="5"/>
                      <a:pt x="223" y="4"/>
                    </a:cubicBezTo>
                    <a:cubicBezTo>
                      <a:pt x="191" y="10"/>
                      <a:pt x="170" y="10"/>
                      <a:pt x="157" y="7"/>
                    </a:cubicBezTo>
                    <a:cubicBezTo>
                      <a:pt x="154" y="14"/>
                      <a:pt x="149" y="18"/>
                      <a:pt x="146" y="21"/>
                    </a:cubicBezTo>
                    <a:cubicBezTo>
                      <a:pt x="143" y="23"/>
                      <a:pt x="141" y="25"/>
                      <a:pt x="139" y="28"/>
                    </a:cubicBezTo>
                    <a:cubicBezTo>
                      <a:pt x="137" y="31"/>
                      <a:pt x="134" y="34"/>
                      <a:pt x="131" y="36"/>
                    </a:cubicBezTo>
                    <a:cubicBezTo>
                      <a:pt x="123" y="42"/>
                      <a:pt x="112" y="42"/>
                      <a:pt x="103" y="42"/>
                    </a:cubicBezTo>
                    <a:cubicBezTo>
                      <a:pt x="100" y="41"/>
                      <a:pt x="96" y="41"/>
                      <a:pt x="91" y="41"/>
                    </a:cubicBezTo>
                    <a:cubicBezTo>
                      <a:pt x="91" y="42"/>
                      <a:pt x="91" y="42"/>
                      <a:pt x="91" y="42"/>
                    </a:cubicBezTo>
                    <a:cubicBezTo>
                      <a:pt x="90" y="43"/>
                      <a:pt x="90" y="45"/>
                      <a:pt x="89" y="46"/>
                    </a:cubicBezTo>
                    <a:cubicBezTo>
                      <a:pt x="88" y="50"/>
                      <a:pt x="87" y="57"/>
                      <a:pt x="81" y="60"/>
                    </a:cubicBezTo>
                    <a:cubicBezTo>
                      <a:pt x="81" y="60"/>
                      <a:pt x="81" y="60"/>
                      <a:pt x="80" y="60"/>
                    </a:cubicBezTo>
                    <a:cubicBezTo>
                      <a:pt x="80" y="61"/>
                      <a:pt x="80" y="61"/>
                      <a:pt x="80" y="61"/>
                    </a:cubicBezTo>
                    <a:cubicBezTo>
                      <a:pt x="76" y="63"/>
                      <a:pt x="73" y="64"/>
                      <a:pt x="71" y="64"/>
                    </a:cubicBezTo>
                    <a:cubicBezTo>
                      <a:pt x="71" y="64"/>
                      <a:pt x="71" y="64"/>
                      <a:pt x="70" y="64"/>
                    </a:cubicBezTo>
                    <a:cubicBezTo>
                      <a:pt x="70" y="65"/>
                      <a:pt x="70" y="65"/>
                      <a:pt x="70" y="65"/>
                    </a:cubicBezTo>
                    <a:cubicBezTo>
                      <a:pt x="68" y="67"/>
                      <a:pt x="68" y="68"/>
                      <a:pt x="67" y="70"/>
                    </a:cubicBezTo>
                    <a:cubicBezTo>
                      <a:pt x="65" y="75"/>
                      <a:pt x="62" y="79"/>
                      <a:pt x="59" y="81"/>
                    </a:cubicBezTo>
                    <a:cubicBezTo>
                      <a:pt x="55" y="83"/>
                      <a:pt x="51" y="85"/>
                      <a:pt x="45" y="85"/>
                    </a:cubicBezTo>
                    <a:cubicBezTo>
                      <a:pt x="45" y="86"/>
                      <a:pt x="44" y="88"/>
                      <a:pt x="44" y="89"/>
                    </a:cubicBezTo>
                    <a:cubicBezTo>
                      <a:pt x="43" y="93"/>
                      <a:pt x="42" y="99"/>
                      <a:pt x="39" y="104"/>
                    </a:cubicBezTo>
                    <a:cubicBezTo>
                      <a:pt x="37" y="107"/>
                      <a:pt x="36" y="110"/>
                      <a:pt x="35" y="112"/>
                    </a:cubicBezTo>
                    <a:cubicBezTo>
                      <a:pt x="33" y="117"/>
                      <a:pt x="31" y="123"/>
                      <a:pt x="24" y="128"/>
                    </a:cubicBezTo>
                    <a:cubicBezTo>
                      <a:pt x="22" y="129"/>
                      <a:pt x="19" y="131"/>
                      <a:pt x="16" y="132"/>
                    </a:cubicBezTo>
                    <a:cubicBezTo>
                      <a:pt x="16" y="132"/>
                      <a:pt x="15" y="133"/>
                      <a:pt x="14" y="134"/>
                    </a:cubicBezTo>
                    <a:cubicBezTo>
                      <a:pt x="13" y="135"/>
                      <a:pt x="13" y="137"/>
                      <a:pt x="11" y="138"/>
                    </a:cubicBezTo>
                    <a:cubicBezTo>
                      <a:pt x="12" y="139"/>
                      <a:pt x="13" y="140"/>
                      <a:pt x="14" y="140"/>
                    </a:cubicBezTo>
                    <a:cubicBezTo>
                      <a:pt x="16" y="142"/>
                      <a:pt x="19" y="144"/>
                      <a:pt x="21" y="147"/>
                    </a:cubicBezTo>
                    <a:cubicBezTo>
                      <a:pt x="28" y="152"/>
                      <a:pt x="29" y="158"/>
                      <a:pt x="30" y="162"/>
                    </a:cubicBezTo>
                    <a:cubicBezTo>
                      <a:pt x="30" y="164"/>
                      <a:pt x="29" y="165"/>
                      <a:pt x="29" y="166"/>
                    </a:cubicBezTo>
                    <a:cubicBezTo>
                      <a:pt x="34" y="162"/>
                      <a:pt x="38" y="159"/>
                      <a:pt x="42" y="157"/>
                    </a:cubicBezTo>
                    <a:cubicBezTo>
                      <a:pt x="49" y="154"/>
                      <a:pt x="54" y="153"/>
                      <a:pt x="59" y="155"/>
                    </a:cubicBezTo>
                    <a:cubicBezTo>
                      <a:pt x="64" y="158"/>
                      <a:pt x="67" y="162"/>
                      <a:pt x="67" y="168"/>
                    </a:cubicBezTo>
                    <a:cubicBezTo>
                      <a:pt x="68" y="181"/>
                      <a:pt x="51" y="192"/>
                      <a:pt x="51" y="192"/>
                    </a:cubicBezTo>
                    <a:cubicBezTo>
                      <a:pt x="48" y="194"/>
                      <a:pt x="42" y="201"/>
                      <a:pt x="39" y="204"/>
                    </a:cubicBezTo>
                    <a:cubicBezTo>
                      <a:pt x="36" y="209"/>
                      <a:pt x="32" y="213"/>
                      <a:pt x="29" y="215"/>
                    </a:cubicBezTo>
                    <a:cubicBezTo>
                      <a:pt x="28" y="217"/>
                      <a:pt x="26" y="219"/>
                      <a:pt x="24" y="222"/>
                    </a:cubicBezTo>
                    <a:cubicBezTo>
                      <a:pt x="21" y="227"/>
                      <a:pt x="16" y="234"/>
                      <a:pt x="6" y="239"/>
                    </a:cubicBezTo>
                    <a:cubicBezTo>
                      <a:pt x="3" y="241"/>
                      <a:pt x="2" y="242"/>
                      <a:pt x="2" y="242"/>
                    </a:cubicBezTo>
                    <a:cubicBezTo>
                      <a:pt x="1" y="242"/>
                      <a:pt x="1" y="243"/>
                      <a:pt x="1" y="244"/>
                    </a:cubicBezTo>
                    <a:cubicBezTo>
                      <a:pt x="0" y="244"/>
                      <a:pt x="0" y="244"/>
                      <a:pt x="0" y="244"/>
                    </a:cubicBezTo>
                    <a:cubicBezTo>
                      <a:pt x="2" y="244"/>
                      <a:pt x="3" y="245"/>
                      <a:pt x="5" y="245"/>
                    </a:cubicBezTo>
                    <a:cubicBezTo>
                      <a:pt x="9" y="246"/>
                      <a:pt x="13" y="247"/>
                      <a:pt x="19" y="249"/>
                    </a:cubicBezTo>
                    <a:cubicBezTo>
                      <a:pt x="32" y="253"/>
                      <a:pt x="36" y="259"/>
                      <a:pt x="39" y="265"/>
                    </a:cubicBezTo>
                    <a:cubicBezTo>
                      <a:pt x="40" y="265"/>
                      <a:pt x="40" y="265"/>
                      <a:pt x="40" y="266"/>
                    </a:cubicBezTo>
                    <a:cubicBezTo>
                      <a:pt x="41" y="266"/>
                      <a:pt x="44" y="267"/>
                      <a:pt x="46" y="267"/>
                    </a:cubicBezTo>
                    <a:cubicBezTo>
                      <a:pt x="51" y="268"/>
                      <a:pt x="51" y="268"/>
                      <a:pt x="51" y="268"/>
                    </a:cubicBezTo>
                    <a:cubicBezTo>
                      <a:pt x="52" y="269"/>
                      <a:pt x="52" y="269"/>
                      <a:pt x="54" y="268"/>
                    </a:cubicBezTo>
                    <a:cubicBezTo>
                      <a:pt x="55" y="267"/>
                      <a:pt x="56" y="267"/>
                      <a:pt x="57" y="266"/>
                    </a:cubicBezTo>
                    <a:cubicBezTo>
                      <a:pt x="59" y="265"/>
                      <a:pt x="61" y="264"/>
                      <a:pt x="64" y="263"/>
                    </a:cubicBezTo>
                    <a:cubicBezTo>
                      <a:pt x="67" y="261"/>
                      <a:pt x="70" y="261"/>
                      <a:pt x="73" y="260"/>
                    </a:cubicBezTo>
                    <a:cubicBezTo>
                      <a:pt x="77" y="260"/>
                      <a:pt x="80" y="260"/>
                      <a:pt x="83" y="261"/>
                    </a:cubicBezTo>
                    <a:cubicBezTo>
                      <a:pt x="83" y="261"/>
                      <a:pt x="83" y="261"/>
                      <a:pt x="83" y="260"/>
                    </a:cubicBezTo>
                    <a:cubicBezTo>
                      <a:pt x="83" y="256"/>
                      <a:pt x="83" y="251"/>
                      <a:pt x="85" y="246"/>
                    </a:cubicBezTo>
                    <a:cubicBezTo>
                      <a:pt x="87" y="240"/>
                      <a:pt x="91" y="237"/>
                      <a:pt x="95" y="236"/>
                    </a:cubicBezTo>
                    <a:cubicBezTo>
                      <a:pt x="96" y="236"/>
                      <a:pt x="97" y="235"/>
                      <a:pt x="98" y="235"/>
                    </a:cubicBezTo>
                    <a:cubicBezTo>
                      <a:pt x="99" y="235"/>
                      <a:pt x="101" y="235"/>
                      <a:pt x="103" y="234"/>
                    </a:cubicBezTo>
                    <a:cubicBezTo>
                      <a:pt x="103" y="234"/>
                      <a:pt x="103" y="233"/>
                      <a:pt x="104" y="233"/>
                    </a:cubicBezTo>
                    <a:cubicBezTo>
                      <a:pt x="105" y="233"/>
                      <a:pt x="107" y="232"/>
                      <a:pt x="108" y="231"/>
                    </a:cubicBezTo>
                    <a:cubicBezTo>
                      <a:pt x="118" y="228"/>
                      <a:pt x="129" y="225"/>
                      <a:pt x="142" y="236"/>
                    </a:cubicBezTo>
                    <a:cubicBezTo>
                      <a:pt x="146" y="240"/>
                      <a:pt x="150" y="244"/>
                      <a:pt x="153" y="248"/>
                    </a:cubicBezTo>
                    <a:cubicBezTo>
                      <a:pt x="155" y="250"/>
                      <a:pt x="157" y="252"/>
                      <a:pt x="158" y="253"/>
                    </a:cubicBezTo>
                    <a:cubicBezTo>
                      <a:pt x="163" y="252"/>
                      <a:pt x="172" y="251"/>
                      <a:pt x="180" y="257"/>
                    </a:cubicBezTo>
                    <a:cubicBezTo>
                      <a:pt x="181" y="256"/>
                      <a:pt x="181" y="256"/>
                      <a:pt x="181" y="256"/>
                    </a:cubicBezTo>
                    <a:cubicBezTo>
                      <a:pt x="181" y="256"/>
                      <a:pt x="181" y="256"/>
                      <a:pt x="181" y="256"/>
                    </a:cubicBezTo>
                    <a:cubicBezTo>
                      <a:pt x="183" y="255"/>
                      <a:pt x="184" y="254"/>
                      <a:pt x="186" y="253"/>
                    </a:cubicBezTo>
                    <a:cubicBezTo>
                      <a:pt x="186" y="249"/>
                      <a:pt x="188" y="245"/>
                      <a:pt x="192" y="242"/>
                    </a:cubicBezTo>
                    <a:cubicBezTo>
                      <a:pt x="194" y="240"/>
                      <a:pt x="196" y="239"/>
                      <a:pt x="198" y="238"/>
                    </a:cubicBezTo>
                    <a:cubicBezTo>
                      <a:pt x="205" y="236"/>
                      <a:pt x="213" y="238"/>
                      <a:pt x="218" y="239"/>
                    </a:cubicBezTo>
                    <a:cubicBezTo>
                      <a:pt x="220" y="240"/>
                      <a:pt x="222" y="240"/>
                      <a:pt x="223" y="241"/>
                    </a:cubicBezTo>
                    <a:cubicBezTo>
                      <a:pt x="224" y="242"/>
                      <a:pt x="225" y="243"/>
                      <a:pt x="226" y="244"/>
                    </a:cubicBezTo>
                    <a:cubicBezTo>
                      <a:pt x="226" y="244"/>
                      <a:pt x="227" y="244"/>
                      <a:pt x="227" y="243"/>
                    </a:cubicBezTo>
                    <a:cubicBezTo>
                      <a:pt x="229" y="238"/>
                      <a:pt x="233" y="235"/>
                      <a:pt x="238" y="234"/>
                    </a:cubicBezTo>
                    <a:cubicBezTo>
                      <a:pt x="240" y="233"/>
                      <a:pt x="242" y="233"/>
                      <a:pt x="244" y="232"/>
                    </a:cubicBezTo>
                    <a:cubicBezTo>
                      <a:pt x="245" y="232"/>
                      <a:pt x="245" y="232"/>
                      <a:pt x="245" y="232"/>
                    </a:cubicBezTo>
                    <a:cubicBezTo>
                      <a:pt x="247" y="232"/>
                      <a:pt x="250" y="232"/>
                      <a:pt x="252" y="231"/>
                    </a:cubicBezTo>
                    <a:cubicBezTo>
                      <a:pt x="252" y="231"/>
                      <a:pt x="252" y="231"/>
                      <a:pt x="252" y="231"/>
                    </a:cubicBezTo>
                    <a:cubicBezTo>
                      <a:pt x="252" y="230"/>
                      <a:pt x="252" y="229"/>
                      <a:pt x="252" y="228"/>
                    </a:cubicBezTo>
                    <a:cubicBezTo>
                      <a:pt x="253" y="222"/>
                      <a:pt x="253" y="211"/>
                      <a:pt x="267" y="203"/>
                    </a:cubicBezTo>
                    <a:cubicBezTo>
                      <a:pt x="269" y="202"/>
                      <a:pt x="270" y="201"/>
                      <a:pt x="271" y="201"/>
                    </a:cubicBezTo>
                    <a:cubicBezTo>
                      <a:pt x="274" y="198"/>
                      <a:pt x="277" y="197"/>
                      <a:pt x="281" y="196"/>
                    </a:cubicBezTo>
                    <a:cubicBezTo>
                      <a:pt x="285" y="195"/>
                      <a:pt x="289" y="194"/>
                      <a:pt x="294" y="195"/>
                    </a:cubicBezTo>
                    <a:cubicBezTo>
                      <a:pt x="294" y="195"/>
                      <a:pt x="295" y="195"/>
                      <a:pt x="295" y="194"/>
                    </a:cubicBezTo>
                    <a:cubicBezTo>
                      <a:pt x="295" y="193"/>
                      <a:pt x="296" y="192"/>
                      <a:pt x="297" y="190"/>
                    </a:cubicBezTo>
                    <a:cubicBezTo>
                      <a:pt x="300" y="186"/>
                      <a:pt x="302" y="183"/>
                      <a:pt x="303" y="179"/>
                    </a:cubicBezTo>
                    <a:cubicBezTo>
                      <a:pt x="308" y="170"/>
                      <a:pt x="314" y="160"/>
                      <a:pt x="327" y="153"/>
                    </a:cubicBezTo>
                    <a:cubicBezTo>
                      <a:pt x="333" y="150"/>
                      <a:pt x="335" y="149"/>
                      <a:pt x="336" y="147"/>
                    </a:cubicBezTo>
                    <a:cubicBezTo>
                      <a:pt x="333" y="145"/>
                      <a:pt x="329" y="140"/>
                      <a:pt x="330" y="132"/>
                    </a:cubicBezTo>
                    <a:cubicBezTo>
                      <a:pt x="332" y="122"/>
                      <a:pt x="341" y="119"/>
                      <a:pt x="349" y="116"/>
                    </a:cubicBezTo>
                    <a:cubicBezTo>
                      <a:pt x="358" y="112"/>
                      <a:pt x="365" y="112"/>
                      <a:pt x="370" y="111"/>
                    </a:cubicBezTo>
                    <a:cubicBezTo>
                      <a:pt x="370" y="108"/>
                      <a:pt x="370" y="105"/>
                      <a:pt x="370" y="102"/>
                    </a:cubicBezTo>
                    <a:cubicBezTo>
                      <a:pt x="370" y="91"/>
                      <a:pt x="370" y="75"/>
                      <a:pt x="390" y="66"/>
                    </a:cubicBezTo>
                    <a:cubicBezTo>
                      <a:pt x="399" y="63"/>
                      <a:pt x="406" y="58"/>
                      <a:pt x="414" y="53"/>
                    </a:cubicBezTo>
                    <a:cubicBezTo>
                      <a:pt x="421" y="48"/>
                      <a:pt x="428" y="44"/>
                      <a:pt x="436" y="40"/>
                    </a:cubicBezTo>
                    <a:cubicBezTo>
                      <a:pt x="440" y="38"/>
                      <a:pt x="441" y="36"/>
                      <a:pt x="443" y="34"/>
                    </a:cubicBezTo>
                    <a:cubicBezTo>
                      <a:pt x="452" y="21"/>
                      <a:pt x="463" y="19"/>
                      <a:pt x="477" y="29"/>
                    </a:cubicBezTo>
                    <a:cubicBezTo>
                      <a:pt x="478" y="29"/>
                      <a:pt x="479" y="30"/>
                      <a:pt x="480" y="30"/>
                    </a:cubicBezTo>
                    <a:cubicBezTo>
                      <a:pt x="479" y="24"/>
                      <a:pt x="481" y="18"/>
                      <a:pt x="482" y="1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2">
                <a:extLst>
                  <a:ext uri="{FF2B5EF4-FFF2-40B4-BE49-F238E27FC236}">
                    <a16:creationId xmlns:a16="http://schemas.microsoft.com/office/drawing/2014/main" id="{D7A1CB2E-1C35-4542-9A0F-402377D1EC96}"/>
                  </a:ext>
                </a:extLst>
              </p:cNvPr>
              <p:cNvSpPr>
                <a:spLocks/>
              </p:cNvSpPr>
              <p:nvPr/>
            </p:nvSpPr>
            <p:spPr bwMode="auto">
              <a:xfrm>
                <a:off x="7775646" y="4523528"/>
                <a:ext cx="358258" cy="355362"/>
              </a:xfrm>
              <a:custGeom>
                <a:avLst/>
                <a:gdLst>
                  <a:gd name="T0" fmla="*/ 248 w 259"/>
                  <a:gd name="T1" fmla="*/ 132 h 257"/>
                  <a:gd name="T2" fmla="*/ 259 w 259"/>
                  <a:gd name="T3" fmla="*/ 93 h 257"/>
                  <a:gd name="T4" fmla="*/ 256 w 259"/>
                  <a:gd name="T5" fmla="*/ 62 h 257"/>
                  <a:gd name="T6" fmla="*/ 209 w 259"/>
                  <a:gd name="T7" fmla="*/ 45 h 257"/>
                  <a:gd name="T8" fmla="*/ 171 w 259"/>
                  <a:gd name="T9" fmla="*/ 73 h 257"/>
                  <a:gd name="T10" fmla="*/ 153 w 259"/>
                  <a:gd name="T11" fmla="*/ 60 h 257"/>
                  <a:gd name="T12" fmla="*/ 137 w 259"/>
                  <a:gd name="T13" fmla="*/ 24 h 257"/>
                  <a:gd name="T14" fmla="*/ 176 w 259"/>
                  <a:gd name="T15" fmla="*/ 22 h 257"/>
                  <a:gd name="T16" fmla="*/ 180 w 259"/>
                  <a:gd name="T17" fmla="*/ 12 h 257"/>
                  <a:gd name="T18" fmla="*/ 170 w 259"/>
                  <a:gd name="T19" fmla="*/ 5 h 257"/>
                  <a:gd name="T20" fmla="*/ 154 w 259"/>
                  <a:gd name="T21" fmla="*/ 14 h 257"/>
                  <a:gd name="T22" fmla="*/ 143 w 259"/>
                  <a:gd name="T23" fmla="*/ 17 h 257"/>
                  <a:gd name="T24" fmla="*/ 141 w 259"/>
                  <a:gd name="T25" fmla="*/ 16 h 257"/>
                  <a:gd name="T26" fmla="*/ 138 w 259"/>
                  <a:gd name="T27" fmla="*/ 16 h 257"/>
                  <a:gd name="T28" fmla="*/ 136 w 259"/>
                  <a:gd name="T29" fmla="*/ 15 h 257"/>
                  <a:gd name="T30" fmla="*/ 131 w 259"/>
                  <a:gd name="T31" fmla="*/ 12 h 257"/>
                  <a:gd name="T32" fmla="*/ 115 w 259"/>
                  <a:gd name="T33" fmla="*/ 15 h 257"/>
                  <a:gd name="T34" fmla="*/ 106 w 259"/>
                  <a:gd name="T35" fmla="*/ 11 h 257"/>
                  <a:gd name="T36" fmla="*/ 88 w 259"/>
                  <a:gd name="T37" fmla="*/ 0 h 257"/>
                  <a:gd name="T38" fmla="*/ 76 w 259"/>
                  <a:gd name="T39" fmla="*/ 36 h 257"/>
                  <a:gd name="T40" fmla="*/ 81 w 259"/>
                  <a:gd name="T41" fmla="*/ 55 h 257"/>
                  <a:gd name="T42" fmla="*/ 58 w 259"/>
                  <a:gd name="T43" fmla="*/ 68 h 257"/>
                  <a:gd name="T44" fmla="*/ 45 w 259"/>
                  <a:gd name="T45" fmla="*/ 95 h 257"/>
                  <a:gd name="T46" fmla="*/ 42 w 259"/>
                  <a:gd name="T47" fmla="*/ 104 h 257"/>
                  <a:gd name="T48" fmla="*/ 25 w 259"/>
                  <a:gd name="T49" fmla="*/ 127 h 257"/>
                  <a:gd name="T50" fmla="*/ 22 w 259"/>
                  <a:gd name="T51" fmla="*/ 129 h 257"/>
                  <a:gd name="T52" fmla="*/ 6 w 259"/>
                  <a:gd name="T53" fmla="*/ 145 h 257"/>
                  <a:gd name="T54" fmla="*/ 2 w 259"/>
                  <a:gd name="T55" fmla="*/ 155 h 257"/>
                  <a:gd name="T56" fmla="*/ 35 w 259"/>
                  <a:gd name="T57" fmla="*/ 185 h 257"/>
                  <a:gd name="T58" fmla="*/ 42 w 259"/>
                  <a:gd name="T59" fmla="*/ 197 h 257"/>
                  <a:gd name="T60" fmla="*/ 57 w 259"/>
                  <a:gd name="T61" fmla="*/ 197 h 257"/>
                  <a:gd name="T62" fmla="*/ 70 w 259"/>
                  <a:gd name="T63" fmla="*/ 217 h 257"/>
                  <a:gd name="T64" fmla="*/ 68 w 259"/>
                  <a:gd name="T65" fmla="*/ 227 h 257"/>
                  <a:gd name="T66" fmla="*/ 88 w 259"/>
                  <a:gd name="T67" fmla="*/ 255 h 257"/>
                  <a:gd name="T68" fmla="*/ 95 w 259"/>
                  <a:gd name="T69" fmla="*/ 257 h 257"/>
                  <a:gd name="T70" fmla="*/ 103 w 259"/>
                  <a:gd name="T71" fmla="*/ 252 h 257"/>
                  <a:gd name="T72" fmla="*/ 131 w 259"/>
                  <a:gd name="T73" fmla="*/ 238 h 257"/>
                  <a:gd name="T74" fmla="*/ 146 w 259"/>
                  <a:gd name="T75" fmla="*/ 255 h 257"/>
                  <a:gd name="T76" fmla="*/ 147 w 259"/>
                  <a:gd name="T77" fmla="*/ 256 h 257"/>
                  <a:gd name="T78" fmla="*/ 151 w 259"/>
                  <a:gd name="T79" fmla="*/ 256 h 257"/>
                  <a:gd name="T80" fmla="*/ 157 w 259"/>
                  <a:gd name="T81" fmla="*/ 253 h 257"/>
                  <a:gd name="T82" fmla="*/ 189 w 259"/>
                  <a:gd name="T83" fmla="*/ 247 h 257"/>
                  <a:gd name="T84" fmla="*/ 198 w 259"/>
                  <a:gd name="T85" fmla="*/ 252 h 257"/>
                  <a:gd name="T86" fmla="*/ 208 w 259"/>
                  <a:gd name="T87" fmla="*/ 209 h 257"/>
                  <a:gd name="T88" fmla="*/ 218 w 259"/>
                  <a:gd name="T89" fmla="*/ 189 h 257"/>
                  <a:gd name="T90" fmla="*/ 253 w 259"/>
                  <a:gd name="T91" fmla="*/ 171 h 257"/>
                  <a:gd name="T92" fmla="*/ 256 w 259"/>
                  <a:gd name="T93" fmla="*/ 171 h 257"/>
                  <a:gd name="T94" fmla="*/ 251 w 259"/>
                  <a:gd name="T95" fmla="*/ 13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9" h="257">
                    <a:moveTo>
                      <a:pt x="251" y="135"/>
                    </a:moveTo>
                    <a:cubicBezTo>
                      <a:pt x="250" y="134"/>
                      <a:pt x="249" y="133"/>
                      <a:pt x="248" y="132"/>
                    </a:cubicBezTo>
                    <a:cubicBezTo>
                      <a:pt x="241" y="123"/>
                      <a:pt x="238" y="113"/>
                      <a:pt x="242" y="105"/>
                    </a:cubicBezTo>
                    <a:cubicBezTo>
                      <a:pt x="244" y="101"/>
                      <a:pt x="248" y="94"/>
                      <a:pt x="259" y="93"/>
                    </a:cubicBezTo>
                    <a:cubicBezTo>
                      <a:pt x="254" y="87"/>
                      <a:pt x="248" y="77"/>
                      <a:pt x="255" y="64"/>
                    </a:cubicBezTo>
                    <a:cubicBezTo>
                      <a:pt x="255" y="64"/>
                      <a:pt x="256" y="63"/>
                      <a:pt x="256" y="62"/>
                    </a:cubicBezTo>
                    <a:cubicBezTo>
                      <a:pt x="247" y="63"/>
                      <a:pt x="234" y="63"/>
                      <a:pt x="226" y="51"/>
                    </a:cubicBezTo>
                    <a:cubicBezTo>
                      <a:pt x="223" y="48"/>
                      <a:pt x="213" y="45"/>
                      <a:pt x="209" y="45"/>
                    </a:cubicBezTo>
                    <a:cubicBezTo>
                      <a:pt x="204" y="52"/>
                      <a:pt x="187" y="73"/>
                      <a:pt x="171" y="73"/>
                    </a:cubicBezTo>
                    <a:cubicBezTo>
                      <a:pt x="171" y="73"/>
                      <a:pt x="171" y="73"/>
                      <a:pt x="171" y="73"/>
                    </a:cubicBezTo>
                    <a:cubicBezTo>
                      <a:pt x="165" y="73"/>
                      <a:pt x="160" y="70"/>
                      <a:pt x="157" y="65"/>
                    </a:cubicBezTo>
                    <a:cubicBezTo>
                      <a:pt x="155" y="63"/>
                      <a:pt x="154" y="62"/>
                      <a:pt x="153" y="60"/>
                    </a:cubicBezTo>
                    <a:cubicBezTo>
                      <a:pt x="145" y="58"/>
                      <a:pt x="138" y="51"/>
                      <a:pt x="135" y="45"/>
                    </a:cubicBezTo>
                    <a:cubicBezTo>
                      <a:pt x="132" y="37"/>
                      <a:pt x="132" y="29"/>
                      <a:pt x="137" y="24"/>
                    </a:cubicBezTo>
                    <a:cubicBezTo>
                      <a:pt x="139" y="21"/>
                      <a:pt x="145" y="16"/>
                      <a:pt x="157" y="19"/>
                    </a:cubicBezTo>
                    <a:cubicBezTo>
                      <a:pt x="166" y="21"/>
                      <a:pt x="172" y="23"/>
                      <a:pt x="176" y="22"/>
                    </a:cubicBezTo>
                    <a:cubicBezTo>
                      <a:pt x="176" y="21"/>
                      <a:pt x="176" y="20"/>
                      <a:pt x="177" y="19"/>
                    </a:cubicBezTo>
                    <a:cubicBezTo>
                      <a:pt x="178" y="17"/>
                      <a:pt x="179" y="14"/>
                      <a:pt x="180" y="12"/>
                    </a:cubicBezTo>
                    <a:cubicBezTo>
                      <a:pt x="177" y="11"/>
                      <a:pt x="175" y="9"/>
                      <a:pt x="174" y="8"/>
                    </a:cubicBezTo>
                    <a:cubicBezTo>
                      <a:pt x="173" y="7"/>
                      <a:pt x="172" y="6"/>
                      <a:pt x="170" y="5"/>
                    </a:cubicBezTo>
                    <a:cubicBezTo>
                      <a:pt x="166" y="11"/>
                      <a:pt x="158" y="13"/>
                      <a:pt x="155" y="14"/>
                    </a:cubicBezTo>
                    <a:cubicBezTo>
                      <a:pt x="154" y="14"/>
                      <a:pt x="154" y="14"/>
                      <a:pt x="154" y="14"/>
                    </a:cubicBezTo>
                    <a:cubicBezTo>
                      <a:pt x="153" y="14"/>
                      <a:pt x="153" y="15"/>
                      <a:pt x="152" y="15"/>
                    </a:cubicBezTo>
                    <a:cubicBezTo>
                      <a:pt x="149" y="16"/>
                      <a:pt x="146" y="17"/>
                      <a:pt x="143" y="17"/>
                    </a:cubicBezTo>
                    <a:cubicBezTo>
                      <a:pt x="143" y="17"/>
                      <a:pt x="143" y="17"/>
                      <a:pt x="143" y="17"/>
                    </a:cubicBezTo>
                    <a:cubicBezTo>
                      <a:pt x="142" y="17"/>
                      <a:pt x="141" y="16"/>
                      <a:pt x="141" y="16"/>
                    </a:cubicBezTo>
                    <a:cubicBezTo>
                      <a:pt x="140" y="16"/>
                      <a:pt x="140" y="16"/>
                      <a:pt x="140" y="16"/>
                    </a:cubicBezTo>
                    <a:cubicBezTo>
                      <a:pt x="139" y="16"/>
                      <a:pt x="139" y="16"/>
                      <a:pt x="138" y="16"/>
                    </a:cubicBezTo>
                    <a:cubicBezTo>
                      <a:pt x="138" y="16"/>
                      <a:pt x="137" y="15"/>
                      <a:pt x="137" y="15"/>
                    </a:cubicBezTo>
                    <a:cubicBezTo>
                      <a:pt x="136" y="15"/>
                      <a:pt x="136" y="15"/>
                      <a:pt x="136" y="15"/>
                    </a:cubicBezTo>
                    <a:cubicBezTo>
                      <a:pt x="134" y="14"/>
                      <a:pt x="132" y="13"/>
                      <a:pt x="131" y="12"/>
                    </a:cubicBezTo>
                    <a:cubicBezTo>
                      <a:pt x="131" y="12"/>
                      <a:pt x="131" y="12"/>
                      <a:pt x="131" y="12"/>
                    </a:cubicBezTo>
                    <a:cubicBezTo>
                      <a:pt x="130" y="12"/>
                      <a:pt x="129" y="12"/>
                      <a:pt x="128" y="13"/>
                    </a:cubicBezTo>
                    <a:cubicBezTo>
                      <a:pt x="122" y="15"/>
                      <a:pt x="118" y="15"/>
                      <a:pt x="115" y="15"/>
                    </a:cubicBezTo>
                    <a:cubicBezTo>
                      <a:pt x="112" y="14"/>
                      <a:pt x="110" y="13"/>
                      <a:pt x="108" y="12"/>
                    </a:cubicBezTo>
                    <a:cubicBezTo>
                      <a:pt x="107" y="12"/>
                      <a:pt x="107" y="12"/>
                      <a:pt x="106" y="11"/>
                    </a:cubicBezTo>
                    <a:cubicBezTo>
                      <a:pt x="100" y="9"/>
                      <a:pt x="93" y="7"/>
                      <a:pt x="89" y="0"/>
                    </a:cubicBezTo>
                    <a:cubicBezTo>
                      <a:pt x="88" y="0"/>
                      <a:pt x="88" y="0"/>
                      <a:pt x="88" y="0"/>
                    </a:cubicBezTo>
                    <a:cubicBezTo>
                      <a:pt x="88" y="0"/>
                      <a:pt x="88" y="0"/>
                      <a:pt x="88" y="0"/>
                    </a:cubicBezTo>
                    <a:cubicBezTo>
                      <a:pt x="92" y="11"/>
                      <a:pt x="88" y="24"/>
                      <a:pt x="76" y="36"/>
                    </a:cubicBezTo>
                    <a:cubicBezTo>
                      <a:pt x="76" y="37"/>
                      <a:pt x="77" y="37"/>
                      <a:pt x="77" y="38"/>
                    </a:cubicBezTo>
                    <a:cubicBezTo>
                      <a:pt x="81" y="43"/>
                      <a:pt x="83" y="49"/>
                      <a:pt x="81" y="55"/>
                    </a:cubicBezTo>
                    <a:cubicBezTo>
                      <a:pt x="77" y="64"/>
                      <a:pt x="68" y="66"/>
                      <a:pt x="61" y="67"/>
                    </a:cubicBezTo>
                    <a:cubicBezTo>
                      <a:pt x="60" y="68"/>
                      <a:pt x="59" y="68"/>
                      <a:pt x="58" y="68"/>
                    </a:cubicBezTo>
                    <a:cubicBezTo>
                      <a:pt x="55" y="69"/>
                      <a:pt x="54" y="70"/>
                      <a:pt x="52" y="70"/>
                    </a:cubicBezTo>
                    <a:cubicBezTo>
                      <a:pt x="55" y="76"/>
                      <a:pt x="55" y="85"/>
                      <a:pt x="45" y="95"/>
                    </a:cubicBezTo>
                    <a:cubicBezTo>
                      <a:pt x="44" y="96"/>
                      <a:pt x="44" y="96"/>
                      <a:pt x="44" y="96"/>
                    </a:cubicBezTo>
                    <a:cubicBezTo>
                      <a:pt x="43" y="97"/>
                      <a:pt x="43" y="101"/>
                      <a:pt x="42" y="104"/>
                    </a:cubicBezTo>
                    <a:cubicBezTo>
                      <a:pt x="42" y="105"/>
                      <a:pt x="42" y="105"/>
                      <a:pt x="42" y="105"/>
                    </a:cubicBezTo>
                    <a:cubicBezTo>
                      <a:pt x="40" y="117"/>
                      <a:pt x="31" y="123"/>
                      <a:pt x="25" y="127"/>
                    </a:cubicBezTo>
                    <a:cubicBezTo>
                      <a:pt x="25" y="127"/>
                      <a:pt x="24" y="128"/>
                      <a:pt x="23" y="128"/>
                    </a:cubicBezTo>
                    <a:cubicBezTo>
                      <a:pt x="22" y="129"/>
                      <a:pt x="22" y="129"/>
                      <a:pt x="22" y="129"/>
                    </a:cubicBezTo>
                    <a:cubicBezTo>
                      <a:pt x="19" y="131"/>
                      <a:pt x="18" y="132"/>
                      <a:pt x="16" y="135"/>
                    </a:cubicBezTo>
                    <a:cubicBezTo>
                      <a:pt x="15" y="138"/>
                      <a:pt x="12" y="142"/>
                      <a:pt x="6" y="145"/>
                    </a:cubicBezTo>
                    <a:cubicBezTo>
                      <a:pt x="5" y="149"/>
                      <a:pt x="2" y="152"/>
                      <a:pt x="0" y="154"/>
                    </a:cubicBezTo>
                    <a:cubicBezTo>
                      <a:pt x="1" y="154"/>
                      <a:pt x="2" y="155"/>
                      <a:pt x="2" y="155"/>
                    </a:cubicBezTo>
                    <a:cubicBezTo>
                      <a:pt x="6" y="156"/>
                      <a:pt x="9" y="158"/>
                      <a:pt x="13" y="159"/>
                    </a:cubicBezTo>
                    <a:cubicBezTo>
                      <a:pt x="28" y="166"/>
                      <a:pt x="32" y="177"/>
                      <a:pt x="35" y="185"/>
                    </a:cubicBezTo>
                    <a:cubicBezTo>
                      <a:pt x="36" y="188"/>
                      <a:pt x="37" y="191"/>
                      <a:pt x="39" y="192"/>
                    </a:cubicBezTo>
                    <a:cubicBezTo>
                      <a:pt x="40" y="194"/>
                      <a:pt x="41" y="196"/>
                      <a:pt x="42" y="197"/>
                    </a:cubicBezTo>
                    <a:cubicBezTo>
                      <a:pt x="42" y="197"/>
                      <a:pt x="42" y="198"/>
                      <a:pt x="42" y="198"/>
                    </a:cubicBezTo>
                    <a:cubicBezTo>
                      <a:pt x="47" y="196"/>
                      <a:pt x="52" y="195"/>
                      <a:pt x="57" y="197"/>
                    </a:cubicBezTo>
                    <a:cubicBezTo>
                      <a:pt x="59" y="197"/>
                      <a:pt x="60" y="198"/>
                      <a:pt x="62" y="199"/>
                    </a:cubicBezTo>
                    <a:cubicBezTo>
                      <a:pt x="65" y="201"/>
                      <a:pt x="70" y="206"/>
                      <a:pt x="70" y="217"/>
                    </a:cubicBezTo>
                    <a:cubicBezTo>
                      <a:pt x="69" y="221"/>
                      <a:pt x="69" y="224"/>
                      <a:pt x="68" y="227"/>
                    </a:cubicBezTo>
                    <a:cubicBezTo>
                      <a:pt x="68" y="227"/>
                      <a:pt x="68" y="227"/>
                      <a:pt x="68" y="227"/>
                    </a:cubicBezTo>
                    <a:cubicBezTo>
                      <a:pt x="77" y="234"/>
                      <a:pt x="82" y="241"/>
                      <a:pt x="84" y="249"/>
                    </a:cubicBezTo>
                    <a:cubicBezTo>
                      <a:pt x="85" y="254"/>
                      <a:pt x="87" y="254"/>
                      <a:pt x="88" y="255"/>
                    </a:cubicBezTo>
                    <a:cubicBezTo>
                      <a:pt x="88" y="255"/>
                      <a:pt x="89" y="255"/>
                      <a:pt x="90" y="256"/>
                    </a:cubicBezTo>
                    <a:cubicBezTo>
                      <a:pt x="92" y="257"/>
                      <a:pt x="94" y="257"/>
                      <a:pt x="95" y="257"/>
                    </a:cubicBezTo>
                    <a:cubicBezTo>
                      <a:pt x="97" y="256"/>
                      <a:pt x="98" y="255"/>
                      <a:pt x="99" y="255"/>
                    </a:cubicBezTo>
                    <a:cubicBezTo>
                      <a:pt x="103" y="253"/>
                      <a:pt x="103" y="252"/>
                      <a:pt x="103" y="252"/>
                    </a:cubicBezTo>
                    <a:cubicBezTo>
                      <a:pt x="105" y="247"/>
                      <a:pt x="111" y="237"/>
                      <a:pt x="123" y="236"/>
                    </a:cubicBezTo>
                    <a:cubicBezTo>
                      <a:pt x="125" y="236"/>
                      <a:pt x="128" y="237"/>
                      <a:pt x="131" y="238"/>
                    </a:cubicBezTo>
                    <a:cubicBezTo>
                      <a:pt x="135" y="239"/>
                      <a:pt x="138" y="242"/>
                      <a:pt x="142" y="248"/>
                    </a:cubicBezTo>
                    <a:cubicBezTo>
                      <a:pt x="144" y="251"/>
                      <a:pt x="145" y="253"/>
                      <a:pt x="146" y="255"/>
                    </a:cubicBezTo>
                    <a:cubicBezTo>
                      <a:pt x="146" y="256"/>
                      <a:pt x="146" y="256"/>
                      <a:pt x="146" y="256"/>
                    </a:cubicBezTo>
                    <a:cubicBezTo>
                      <a:pt x="147" y="256"/>
                      <a:pt x="147" y="256"/>
                      <a:pt x="147" y="256"/>
                    </a:cubicBezTo>
                    <a:cubicBezTo>
                      <a:pt x="147" y="256"/>
                      <a:pt x="147" y="256"/>
                      <a:pt x="147" y="256"/>
                    </a:cubicBezTo>
                    <a:cubicBezTo>
                      <a:pt x="150" y="256"/>
                      <a:pt x="151" y="256"/>
                      <a:pt x="151" y="256"/>
                    </a:cubicBezTo>
                    <a:cubicBezTo>
                      <a:pt x="151" y="256"/>
                      <a:pt x="152" y="256"/>
                      <a:pt x="153" y="255"/>
                    </a:cubicBezTo>
                    <a:cubicBezTo>
                      <a:pt x="154" y="255"/>
                      <a:pt x="156" y="254"/>
                      <a:pt x="157" y="253"/>
                    </a:cubicBezTo>
                    <a:cubicBezTo>
                      <a:pt x="159" y="253"/>
                      <a:pt x="161" y="252"/>
                      <a:pt x="162" y="251"/>
                    </a:cubicBezTo>
                    <a:cubicBezTo>
                      <a:pt x="168" y="249"/>
                      <a:pt x="179" y="244"/>
                      <a:pt x="189" y="247"/>
                    </a:cubicBezTo>
                    <a:cubicBezTo>
                      <a:pt x="192" y="248"/>
                      <a:pt x="195" y="250"/>
                      <a:pt x="197" y="254"/>
                    </a:cubicBezTo>
                    <a:cubicBezTo>
                      <a:pt x="198" y="253"/>
                      <a:pt x="198" y="252"/>
                      <a:pt x="198" y="252"/>
                    </a:cubicBezTo>
                    <a:cubicBezTo>
                      <a:pt x="198" y="248"/>
                      <a:pt x="198" y="245"/>
                      <a:pt x="198" y="242"/>
                    </a:cubicBezTo>
                    <a:cubicBezTo>
                      <a:pt x="199" y="230"/>
                      <a:pt x="199" y="218"/>
                      <a:pt x="208" y="209"/>
                    </a:cubicBezTo>
                    <a:cubicBezTo>
                      <a:pt x="213" y="204"/>
                      <a:pt x="217" y="195"/>
                      <a:pt x="218" y="191"/>
                    </a:cubicBezTo>
                    <a:cubicBezTo>
                      <a:pt x="218" y="189"/>
                      <a:pt x="218" y="189"/>
                      <a:pt x="218" y="189"/>
                    </a:cubicBezTo>
                    <a:cubicBezTo>
                      <a:pt x="220" y="182"/>
                      <a:pt x="223" y="169"/>
                      <a:pt x="234" y="165"/>
                    </a:cubicBezTo>
                    <a:cubicBezTo>
                      <a:pt x="238" y="164"/>
                      <a:pt x="246" y="163"/>
                      <a:pt x="253" y="171"/>
                    </a:cubicBezTo>
                    <a:cubicBezTo>
                      <a:pt x="254" y="171"/>
                      <a:pt x="254" y="171"/>
                      <a:pt x="254" y="172"/>
                    </a:cubicBezTo>
                    <a:cubicBezTo>
                      <a:pt x="255" y="171"/>
                      <a:pt x="256" y="171"/>
                      <a:pt x="256" y="171"/>
                    </a:cubicBezTo>
                    <a:cubicBezTo>
                      <a:pt x="256" y="170"/>
                      <a:pt x="256" y="170"/>
                      <a:pt x="255" y="169"/>
                    </a:cubicBezTo>
                    <a:cubicBezTo>
                      <a:pt x="250" y="163"/>
                      <a:pt x="239" y="149"/>
                      <a:pt x="251" y="13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3">
                <a:extLst>
                  <a:ext uri="{FF2B5EF4-FFF2-40B4-BE49-F238E27FC236}">
                    <a16:creationId xmlns:a16="http://schemas.microsoft.com/office/drawing/2014/main" id="{6DED1A29-0167-460A-8872-94309B1DF89C}"/>
                  </a:ext>
                </a:extLst>
              </p:cNvPr>
              <p:cNvSpPr>
                <a:spLocks/>
              </p:cNvSpPr>
              <p:nvPr/>
            </p:nvSpPr>
            <p:spPr bwMode="auto">
              <a:xfrm>
                <a:off x="7591964" y="4137793"/>
                <a:ext cx="447822" cy="369031"/>
              </a:xfrm>
              <a:custGeom>
                <a:avLst/>
                <a:gdLst>
                  <a:gd name="T0" fmla="*/ 311 w 324"/>
                  <a:gd name="T1" fmla="*/ 172 h 267"/>
                  <a:gd name="T2" fmla="*/ 266 w 324"/>
                  <a:gd name="T3" fmla="*/ 140 h 267"/>
                  <a:gd name="T4" fmla="*/ 230 w 324"/>
                  <a:gd name="T5" fmla="*/ 90 h 267"/>
                  <a:gd name="T6" fmla="*/ 218 w 324"/>
                  <a:gd name="T7" fmla="*/ 73 h 267"/>
                  <a:gd name="T8" fmla="*/ 198 w 324"/>
                  <a:gd name="T9" fmla="*/ 44 h 267"/>
                  <a:gd name="T10" fmla="*/ 177 w 324"/>
                  <a:gd name="T11" fmla="*/ 37 h 267"/>
                  <a:gd name="T12" fmla="*/ 139 w 324"/>
                  <a:gd name="T13" fmla="*/ 24 h 267"/>
                  <a:gd name="T14" fmla="*/ 107 w 324"/>
                  <a:gd name="T15" fmla="*/ 2 h 267"/>
                  <a:gd name="T16" fmla="*/ 107 w 324"/>
                  <a:gd name="T17" fmla="*/ 4 h 267"/>
                  <a:gd name="T18" fmla="*/ 88 w 324"/>
                  <a:gd name="T19" fmla="*/ 32 h 267"/>
                  <a:gd name="T20" fmla="*/ 75 w 324"/>
                  <a:gd name="T21" fmla="*/ 42 h 267"/>
                  <a:gd name="T22" fmla="*/ 62 w 324"/>
                  <a:gd name="T23" fmla="*/ 53 h 267"/>
                  <a:gd name="T24" fmla="*/ 44 w 324"/>
                  <a:gd name="T25" fmla="*/ 51 h 267"/>
                  <a:gd name="T26" fmla="*/ 27 w 324"/>
                  <a:gd name="T27" fmla="*/ 52 h 267"/>
                  <a:gd name="T28" fmla="*/ 21 w 324"/>
                  <a:gd name="T29" fmla="*/ 56 h 267"/>
                  <a:gd name="T30" fmla="*/ 6 w 324"/>
                  <a:gd name="T31" fmla="*/ 63 h 267"/>
                  <a:gd name="T32" fmla="*/ 0 w 324"/>
                  <a:gd name="T33" fmla="*/ 61 h 267"/>
                  <a:gd name="T34" fmla="*/ 1 w 324"/>
                  <a:gd name="T35" fmla="*/ 64 h 267"/>
                  <a:gd name="T36" fmla="*/ 26 w 324"/>
                  <a:gd name="T37" fmla="*/ 69 h 267"/>
                  <a:gd name="T38" fmla="*/ 31 w 324"/>
                  <a:gd name="T39" fmla="*/ 73 h 267"/>
                  <a:gd name="T40" fmla="*/ 41 w 324"/>
                  <a:gd name="T41" fmla="*/ 83 h 267"/>
                  <a:gd name="T42" fmla="*/ 50 w 324"/>
                  <a:gd name="T43" fmla="*/ 80 h 267"/>
                  <a:gd name="T44" fmla="*/ 79 w 324"/>
                  <a:gd name="T45" fmla="*/ 100 h 267"/>
                  <a:gd name="T46" fmla="*/ 73 w 324"/>
                  <a:gd name="T47" fmla="*/ 123 h 267"/>
                  <a:gd name="T48" fmla="*/ 73 w 324"/>
                  <a:gd name="T49" fmla="*/ 123 h 267"/>
                  <a:gd name="T50" fmla="*/ 96 w 324"/>
                  <a:gd name="T51" fmla="*/ 152 h 267"/>
                  <a:gd name="T52" fmla="*/ 105 w 324"/>
                  <a:gd name="T53" fmla="*/ 151 h 267"/>
                  <a:gd name="T54" fmla="*/ 118 w 324"/>
                  <a:gd name="T55" fmla="*/ 132 h 267"/>
                  <a:gd name="T56" fmla="*/ 162 w 324"/>
                  <a:gd name="T57" fmla="*/ 152 h 267"/>
                  <a:gd name="T58" fmla="*/ 156 w 324"/>
                  <a:gd name="T59" fmla="*/ 188 h 267"/>
                  <a:gd name="T60" fmla="*/ 134 w 324"/>
                  <a:gd name="T61" fmla="*/ 189 h 267"/>
                  <a:gd name="T62" fmla="*/ 135 w 324"/>
                  <a:gd name="T63" fmla="*/ 195 h 267"/>
                  <a:gd name="T64" fmla="*/ 126 w 324"/>
                  <a:gd name="T65" fmla="*/ 225 h 267"/>
                  <a:gd name="T66" fmla="*/ 144 w 324"/>
                  <a:gd name="T67" fmla="*/ 230 h 267"/>
                  <a:gd name="T68" fmla="*/ 158 w 324"/>
                  <a:gd name="T69" fmla="*/ 257 h 267"/>
                  <a:gd name="T70" fmla="*/ 157 w 324"/>
                  <a:gd name="T71" fmla="*/ 258 h 267"/>
                  <a:gd name="T72" fmla="*/ 174 w 324"/>
                  <a:gd name="T73" fmla="*/ 249 h 267"/>
                  <a:gd name="T74" fmla="*/ 198 w 324"/>
                  <a:gd name="T75" fmla="*/ 255 h 267"/>
                  <a:gd name="T76" fmla="*/ 214 w 324"/>
                  <a:gd name="T77" fmla="*/ 252 h 267"/>
                  <a:gd name="T78" fmla="*/ 226 w 324"/>
                  <a:gd name="T79" fmla="*/ 249 h 267"/>
                  <a:gd name="T80" fmla="*/ 245 w 324"/>
                  <a:gd name="T81" fmla="*/ 263 h 267"/>
                  <a:gd name="T82" fmla="*/ 253 w 324"/>
                  <a:gd name="T83" fmla="*/ 266 h 267"/>
                  <a:gd name="T84" fmla="*/ 265 w 324"/>
                  <a:gd name="T85" fmla="*/ 261 h 267"/>
                  <a:gd name="T86" fmla="*/ 267 w 324"/>
                  <a:gd name="T87" fmla="*/ 261 h 267"/>
                  <a:gd name="T88" fmla="*/ 270 w 324"/>
                  <a:gd name="T89" fmla="*/ 261 h 267"/>
                  <a:gd name="T90" fmla="*/ 273 w 324"/>
                  <a:gd name="T91" fmla="*/ 262 h 267"/>
                  <a:gd name="T92" fmla="*/ 280 w 324"/>
                  <a:gd name="T93" fmla="*/ 267 h 267"/>
                  <a:gd name="T94" fmla="*/ 281 w 324"/>
                  <a:gd name="T95" fmla="*/ 267 h 267"/>
                  <a:gd name="T96" fmla="*/ 293 w 324"/>
                  <a:gd name="T97" fmla="*/ 253 h 267"/>
                  <a:gd name="T98" fmla="*/ 297 w 324"/>
                  <a:gd name="T99" fmla="*/ 230 h 267"/>
                  <a:gd name="T100" fmla="*/ 295 w 324"/>
                  <a:gd name="T101" fmla="*/ 217 h 267"/>
                  <a:gd name="T102" fmla="*/ 304 w 324"/>
                  <a:gd name="T103" fmla="*/ 190 h 267"/>
                  <a:gd name="T104" fmla="*/ 324 w 324"/>
                  <a:gd name="T105" fmla="*/ 18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267">
                    <a:moveTo>
                      <a:pt x="312" y="175"/>
                    </a:moveTo>
                    <a:cubicBezTo>
                      <a:pt x="311" y="172"/>
                      <a:pt x="311" y="172"/>
                      <a:pt x="311" y="172"/>
                    </a:cubicBezTo>
                    <a:cubicBezTo>
                      <a:pt x="308" y="164"/>
                      <a:pt x="307" y="164"/>
                      <a:pt x="303" y="164"/>
                    </a:cubicBezTo>
                    <a:cubicBezTo>
                      <a:pt x="268" y="164"/>
                      <a:pt x="266" y="144"/>
                      <a:pt x="266" y="140"/>
                    </a:cubicBezTo>
                    <a:cubicBezTo>
                      <a:pt x="266" y="136"/>
                      <a:pt x="267" y="132"/>
                      <a:pt x="269" y="130"/>
                    </a:cubicBezTo>
                    <a:cubicBezTo>
                      <a:pt x="256" y="119"/>
                      <a:pt x="236" y="101"/>
                      <a:pt x="230" y="90"/>
                    </a:cubicBezTo>
                    <a:cubicBezTo>
                      <a:pt x="228" y="87"/>
                      <a:pt x="227" y="84"/>
                      <a:pt x="226" y="82"/>
                    </a:cubicBezTo>
                    <a:cubicBezTo>
                      <a:pt x="224" y="77"/>
                      <a:pt x="224" y="76"/>
                      <a:pt x="218" y="73"/>
                    </a:cubicBezTo>
                    <a:cubicBezTo>
                      <a:pt x="215" y="71"/>
                      <a:pt x="215" y="71"/>
                      <a:pt x="215" y="71"/>
                    </a:cubicBezTo>
                    <a:cubicBezTo>
                      <a:pt x="203" y="65"/>
                      <a:pt x="196" y="60"/>
                      <a:pt x="198" y="44"/>
                    </a:cubicBezTo>
                    <a:cubicBezTo>
                      <a:pt x="198" y="43"/>
                      <a:pt x="195" y="40"/>
                      <a:pt x="189" y="39"/>
                    </a:cubicBezTo>
                    <a:cubicBezTo>
                      <a:pt x="186" y="38"/>
                      <a:pt x="182" y="37"/>
                      <a:pt x="177" y="37"/>
                    </a:cubicBezTo>
                    <a:cubicBezTo>
                      <a:pt x="168" y="35"/>
                      <a:pt x="157" y="34"/>
                      <a:pt x="148" y="28"/>
                    </a:cubicBezTo>
                    <a:cubicBezTo>
                      <a:pt x="146" y="26"/>
                      <a:pt x="142" y="25"/>
                      <a:pt x="139" y="24"/>
                    </a:cubicBezTo>
                    <a:cubicBezTo>
                      <a:pt x="129" y="20"/>
                      <a:pt x="114" y="14"/>
                      <a:pt x="112" y="0"/>
                    </a:cubicBezTo>
                    <a:cubicBezTo>
                      <a:pt x="110" y="0"/>
                      <a:pt x="109" y="1"/>
                      <a:pt x="107" y="2"/>
                    </a:cubicBezTo>
                    <a:cubicBezTo>
                      <a:pt x="107" y="2"/>
                      <a:pt x="107" y="2"/>
                      <a:pt x="107" y="2"/>
                    </a:cubicBezTo>
                    <a:cubicBezTo>
                      <a:pt x="107" y="3"/>
                      <a:pt x="107" y="4"/>
                      <a:pt x="107" y="4"/>
                    </a:cubicBezTo>
                    <a:cubicBezTo>
                      <a:pt x="107" y="6"/>
                      <a:pt x="107" y="9"/>
                      <a:pt x="106" y="12"/>
                    </a:cubicBezTo>
                    <a:cubicBezTo>
                      <a:pt x="104" y="25"/>
                      <a:pt x="96" y="30"/>
                      <a:pt x="88" y="32"/>
                    </a:cubicBezTo>
                    <a:cubicBezTo>
                      <a:pt x="84" y="34"/>
                      <a:pt x="81" y="34"/>
                      <a:pt x="78" y="34"/>
                    </a:cubicBezTo>
                    <a:cubicBezTo>
                      <a:pt x="77" y="37"/>
                      <a:pt x="77" y="39"/>
                      <a:pt x="75" y="42"/>
                    </a:cubicBezTo>
                    <a:cubicBezTo>
                      <a:pt x="72" y="47"/>
                      <a:pt x="68" y="51"/>
                      <a:pt x="63" y="53"/>
                    </a:cubicBezTo>
                    <a:cubicBezTo>
                      <a:pt x="63" y="53"/>
                      <a:pt x="62" y="53"/>
                      <a:pt x="62" y="53"/>
                    </a:cubicBezTo>
                    <a:cubicBezTo>
                      <a:pt x="62" y="53"/>
                      <a:pt x="62" y="53"/>
                      <a:pt x="62" y="53"/>
                    </a:cubicBezTo>
                    <a:cubicBezTo>
                      <a:pt x="55" y="55"/>
                      <a:pt x="47" y="53"/>
                      <a:pt x="44" y="51"/>
                    </a:cubicBezTo>
                    <a:cubicBezTo>
                      <a:pt x="40" y="49"/>
                      <a:pt x="38" y="47"/>
                      <a:pt x="37" y="45"/>
                    </a:cubicBezTo>
                    <a:cubicBezTo>
                      <a:pt x="34" y="49"/>
                      <a:pt x="29" y="51"/>
                      <a:pt x="27" y="52"/>
                    </a:cubicBezTo>
                    <a:cubicBezTo>
                      <a:pt x="26" y="52"/>
                      <a:pt x="25" y="53"/>
                      <a:pt x="24" y="54"/>
                    </a:cubicBezTo>
                    <a:cubicBezTo>
                      <a:pt x="23" y="54"/>
                      <a:pt x="22" y="55"/>
                      <a:pt x="21" y="56"/>
                    </a:cubicBezTo>
                    <a:cubicBezTo>
                      <a:pt x="19" y="57"/>
                      <a:pt x="16" y="61"/>
                      <a:pt x="11" y="62"/>
                    </a:cubicBezTo>
                    <a:cubicBezTo>
                      <a:pt x="10" y="62"/>
                      <a:pt x="8" y="63"/>
                      <a:pt x="6" y="63"/>
                    </a:cubicBezTo>
                    <a:cubicBezTo>
                      <a:pt x="4" y="62"/>
                      <a:pt x="2" y="62"/>
                      <a:pt x="0" y="61"/>
                    </a:cubicBezTo>
                    <a:cubicBezTo>
                      <a:pt x="0" y="61"/>
                      <a:pt x="0" y="61"/>
                      <a:pt x="0" y="61"/>
                    </a:cubicBezTo>
                    <a:cubicBezTo>
                      <a:pt x="0" y="62"/>
                      <a:pt x="1" y="63"/>
                      <a:pt x="1" y="64"/>
                    </a:cubicBezTo>
                    <a:cubicBezTo>
                      <a:pt x="1" y="64"/>
                      <a:pt x="1" y="64"/>
                      <a:pt x="1" y="64"/>
                    </a:cubicBezTo>
                    <a:cubicBezTo>
                      <a:pt x="2" y="64"/>
                      <a:pt x="2" y="64"/>
                      <a:pt x="2" y="64"/>
                    </a:cubicBezTo>
                    <a:cubicBezTo>
                      <a:pt x="15" y="64"/>
                      <a:pt x="21" y="65"/>
                      <a:pt x="26" y="69"/>
                    </a:cubicBezTo>
                    <a:cubicBezTo>
                      <a:pt x="27" y="70"/>
                      <a:pt x="28" y="70"/>
                      <a:pt x="29" y="71"/>
                    </a:cubicBezTo>
                    <a:cubicBezTo>
                      <a:pt x="30" y="72"/>
                      <a:pt x="30" y="72"/>
                      <a:pt x="31" y="73"/>
                    </a:cubicBezTo>
                    <a:cubicBezTo>
                      <a:pt x="31" y="73"/>
                      <a:pt x="31" y="73"/>
                      <a:pt x="32" y="73"/>
                    </a:cubicBezTo>
                    <a:cubicBezTo>
                      <a:pt x="36" y="77"/>
                      <a:pt x="39" y="80"/>
                      <a:pt x="41" y="83"/>
                    </a:cubicBezTo>
                    <a:cubicBezTo>
                      <a:pt x="41" y="83"/>
                      <a:pt x="41" y="83"/>
                      <a:pt x="41" y="83"/>
                    </a:cubicBezTo>
                    <a:cubicBezTo>
                      <a:pt x="44" y="81"/>
                      <a:pt x="47" y="80"/>
                      <a:pt x="50" y="80"/>
                    </a:cubicBezTo>
                    <a:cubicBezTo>
                      <a:pt x="60" y="79"/>
                      <a:pt x="68" y="86"/>
                      <a:pt x="71" y="90"/>
                    </a:cubicBezTo>
                    <a:cubicBezTo>
                      <a:pt x="76" y="93"/>
                      <a:pt x="78" y="97"/>
                      <a:pt x="79" y="100"/>
                    </a:cubicBezTo>
                    <a:cubicBezTo>
                      <a:pt x="80" y="104"/>
                      <a:pt x="81" y="107"/>
                      <a:pt x="80" y="109"/>
                    </a:cubicBezTo>
                    <a:cubicBezTo>
                      <a:pt x="80" y="113"/>
                      <a:pt x="78" y="118"/>
                      <a:pt x="73" y="123"/>
                    </a:cubicBezTo>
                    <a:cubicBezTo>
                      <a:pt x="73" y="123"/>
                      <a:pt x="73" y="123"/>
                      <a:pt x="73" y="123"/>
                    </a:cubicBezTo>
                    <a:cubicBezTo>
                      <a:pt x="73" y="123"/>
                      <a:pt x="73" y="123"/>
                      <a:pt x="73" y="123"/>
                    </a:cubicBezTo>
                    <a:cubicBezTo>
                      <a:pt x="88" y="123"/>
                      <a:pt x="92" y="137"/>
                      <a:pt x="94" y="145"/>
                    </a:cubicBezTo>
                    <a:cubicBezTo>
                      <a:pt x="94" y="147"/>
                      <a:pt x="95" y="151"/>
                      <a:pt x="96" y="152"/>
                    </a:cubicBezTo>
                    <a:cubicBezTo>
                      <a:pt x="98" y="152"/>
                      <a:pt x="102" y="151"/>
                      <a:pt x="105" y="151"/>
                    </a:cubicBezTo>
                    <a:cubicBezTo>
                      <a:pt x="105" y="151"/>
                      <a:pt x="105" y="151"/>
                      <a:pt x="105" y="151"/>
                    </a:cubicBezTo>
                    <a:cubicBezTo>
                      <a:pt x="105" y="146"/>
                      <a:pt x="107" y="141"/>
                      <a:pt x="110" y="138"/>
                    </a:cubicBezTo>
                    <a:cubicBezTo>
                      <a:pt x="112" y="135"/>
                      <a:pt x="115" y="134"/>
                      <a:pt x="118" y="132"/>
                    </a:cubicBezTo>
                    <a:cubicBezTo>
                      <a:pt x="122" y="131"/>
                      <a:pt x="126" y="130"/>
                      <a:pt x="132" y="130"/>
                    </a:cubicBezTo>
                    <a:cubicBezTo>
                      <a:pt x="149" y="130"/>
                      <a:pt x="158" y="146"/>
                      <a:pt x="162" y="152"/>
                    </a:cubicBezTo>
                    <a:cubicBezTo>
                      <a:pt x="166" y="159"/>
                      <a:pt x="169" y="167"/>
                      <a:pt x="167" y="175"/>
                    </a:cubicBezTo>
                    <a:cubicBezTo>
                      <a:pt x="166" y="179"/>
                      <a:pt x="163" y="184"/>
                      <a:pt x="156" y="188"/>
                    </a:cubicBezTo>
                    <a:cubicBezTo>
                      <a:pt x="154" y="189"/>
                      <a:pt x="152" y="189"/>
                      <a:pt x="150" y="190"/>
                    </a:cubicBezTo>
                    <a:cubicBezTo>
                      <a:pt x="144" y="191"/>
                      <a:pt x="139" y="191"/>
                      <a:pt x="134" y="189"/>
                    </a:cubicBezTo>
                    <a:cubicBezTo>
                      <a:pt x="134" y="189"/>
                      <a:pt x="134" y="189"/>
                      <a:pt x="134" y="189"/>
                    </a:cubicBezTo>
                    <a:cubicBezTo>
                      <a:pt x="134" y="191"/>
                      <a:pt x="135" y="193"/>
                      <a:pt x="135" y="195"/>
                    </a:cubicBezTo>
                    <a:cubicBezTo>
                      <a:pt x="135" y="208"/>
                      <a:pt x="127" y="215"/>
                      <a:pt x="119" y="219"/>
                    </a:cubicBezTo>
                    <a:cubicBezTo>
                      <a:pt x="121" y="221"/>
                      <a:pt x="123" y="222"/>
                      <a:pt x="126" y="225"/>
                    </a:cubicBezTo>
                    <a:cubicBezTo>
                      <a:pt x="127" y="225"/>
                      <a:pt x="128" y="226"/>
                      <a:pt x="132" y="227"/>
                    </a:cubicBezTo>
                    <a:cubicBezTo>
                      <a:pt x="135" y="228"/>
                      <a:pt x="139" y="229"/>
                      <a:pt x="144" y="230"/>
                    </a:cubicBezTo>
                    <a:cubicBezTo>
                      <a:pt x="149" y="232"/>
                      <a:pt x="155" y="235"/>
                      <a:pt x="158" y="241"/>
                    </a:cubicBezTo>
                    <a:cubicBezTo>
                      <a:pt x="161" y="248"/>
                      <a:pt x="159" y="254"/>
                      <a:pt x="158" y="257"/>
                    </a:cubicBezTo>
                    <a:cubicBezTo>
                      <a:pt x="157" y="257"/>
                      <a:pt x="157" y="257"/>
                      <a:pt x="157" y="257"/>
                    </a:cubicBezTo>
                    <a:cubicBezTo>
                      <a:pt x="157" y="257"/>
                      <a:pt x="157" y="258"/>
                      <a:pt x="157" y="258"/>
                    </a:cubicBezTo>
                    <a:cubicBezTo>
                      <a:pt x="159" y="257"/>
                      <a:pt x="161" y="256"/>
                      <a:pt x="162" y="254"/>
                    </a:cubicBezTo>
                    <a:cubicBezTo>
                      <a:pt x="166" y="251"/>
                      <a:pt x="170" y="250"/>
                      <a:pt x="174" y="249"/>
                    </a:cubicBezTo>
                    <a:cubicBezTo>
                      <a:pt x="184" y="246"/>
                      <a:pt x="191" y="251"/>
                      <a:pt x="195" y="254"/>
                    </a:cubicBezTo>
                    <a:cubicBezTo>
                      <a:pt x="196" y="255"/>
                      <a:pt x="197" y="255"/>
                      <a:pt x="198" y="255"/>
                    </a:cubicBezTo>
                    <a:cubicBezTo>
                      <a:pt x="199" y="256"/>
                      <a:pt x="201" y="256"/>
                      <a:pt x="202" y="256"/>
                    </a:cubicBezTo>
                    <a:cubicBezTo>
                      <a:pt x="206" y="253"/>
                      <a:pt x="211" y="253"/>
                      <a:pt x="214" y="252"/>
                    </a:cubicBezTo>
                    <a:cubicBezTo>
                      <a:pt x="214" y="252"/>
                      <a:pt x="215" y="252"/>
                      <a:pt x="215" y="252"/>
                    </a:cubicBezTo>
                    <a:cubicBezTo>
                      <a:pt x="218" y="250"/>
                      <a:pt x="222" y="249"/>
                      <a:pt x="226" y="249"/>
                    </a:cubicBezTo>
                    <a:cubicBezTo>
                      <a:pt x="227" y="249"/>
                      <a:pt x="228" y="249"/>
                      <a:pt x="229" y="250"/>
                    </a:cubicBezTo>
                    <a:cubicBezTo>
                      <a:pt x="237" y="251"/>
                      <a:pt x="243" y="257"/>
                      <a:pt x="245" y="263"/>
                    </a:cubicBezTo>
                    <a:cubicBezTo>
                      <a:pt x="247" y="263"/>
                      <a:pt x="248" y="264"/>
                      <a:pt x="249" y="264"/>
                    </a:cubicBezTo>
                    <a:cubicBezTo>
                      <a:pt x="250" y="265"/>
                      <a:pt x="252" y="265"/>
                      <a:pt x="253" y="266"/>
                    </a:cubicBezTo>
                    <a:cubicBezTo>
                      <a:pt x="253" y="265"/>
                      <a:pt x="254" y="265"/>
                      <a:pt x="255" y="264"/>
                    </a:cubicBezTo>
                    <a:cubicBezTo>
                      <a:pt x="258" y="262"/>
                      <a:pt x="262" y="261"/>
                      <a:pt x="265" y="261"/>
                    </a:cubicBezTo>
                    <a:cubicBezTo>
                      <a:pt x="265" y="261"/>
                      <a:pt x="265" y="261"/>
                      <a:pt x="266" y="261"/>
                    </a:cubicBezTo>
                    <a:cubicBezTo>
                      <a:pt x="266" y="261"/>
                      <a:pt x="266" y="261"/>
                      <a:pt x="267" y="261"/>
                    </a:cubicBezTo>
                    <a:cubicBezTo>
                      <a:pt x="267" y="261"/>
                      <a:pt x="267" y="261"/>
                      <a:pt x="268" y="261"/>
                    </a:cubicBezTo>
                    <a:cubicBezTo>
                      <a:pt x="268" y="261"/>
                      <a:pt x="269" y="261"/>
                      <a:pt x="270" y="261"/>
                    </a:cubicBezTo>
                    <a:cubicBezTo>
                      <a:pt x="270" y="261"/>
                      <a:pt x="270" y="261"/>
                      <a:pt x="271" y="261"/>
                    </a:cubicBezTo>
                    <a:cubicBezTo>
                      <a:pt x="272" y="261"/>
                      <a:pt x="273" y="262"/>
                      <a:pt x="273" y="262"/>
                    </a:cubicBezTo>
                    <a:cubicBezTo>
                      <a:pt x="274" y="262"/>
                      <a:pt x="274" y="262"/>
                      <a:pt x="274" y="262"/>
                    </a:cubicBezTo>
                    <a:cubicBezTo>
                      <a:pt x="276" y="263"/>
                      <a:pt x="278" y="265"/>
                      <a:pt x="280" y="267"/>
                    </a:cubicBezTo>
                    <a:cubicBezTo>
                      <a:pt x="280" y="267"/>
                      <a:pt x="280" y="267"/>
                      <a:pt x="280" y="267"/>
                    </a:cubicBezTo>
                    <a:cubicBezTo>
                      <a:pt x="281" y="267"/>
                      <a:pt x="281" y="267"/>
                      <a:pt x="281" y="267"/>
                    </a:cubicBezTo>
                    <a:cubicBezTo>
                      <a:pt x="282" y="260"/>
                      <a:pt x="287" y="257"/>
                      <a:pt x="291" y="255"/>
                    </a:cubicBezTo>
                    <a:cubicBezTo>
                      <a:pt x="292" y="254"/>
                      <a:pt x="292" y="254"/>
                      <a:pt x="293" y="253"/>
                    </a:cubicBezTo>
                    <a:cubicBezTo>
                      <a:pt x="294" y="249"/>
                      <a:pt x="296" y="246"/>
                      <a:pt x="298" y="244"/>
                    </a:cubicBezTo>
                    <a:cubicBezTo>
                      <a:pt x="297" y="241"/>
                      <a:pt x="294" y="236"/>
                      <a:pt x="297" y="230"/>
                    </a:cubicBezTo>
                    <a:cubicBezTo>
                      <a:pt x="297" y="228"/>
                      <a:pt x="298" y="226"/>
                      <a:pt x="300" y="224"/>
                    </a:cubicBezTo>
                    <a:cubicBezTo>
                      <a:pt x="298" y="222"/>
                      <a:pt x="296" y="219"/>
                      <a:pt x="295" y="217"/>
                    </a:cubicBezTo>
                    <a:cubicBezTo>
                      <a:pt x="292" y="212"/>
                      <a:pt x="291" y="208"/>
                      <a:pt x="292" y="203"/>
                    </a:cubicBezTo>
                    <a:cubicBezTo>
                      <a:pt x="293" y="197"/>
                      <a:pt x="298" y="192"/>
                      <a:pt x="304" y="190"/>
                    </a:cubicBezTo>
                    <a:cubicBezTo>
                      <a:pt x="309" y="187"/>
                      <a:pt x="314" y="187"/>
                      <a:pt x="319" y="188"/>
                    </a:cubicBezTo>
                    <a:cubicBezTo>
                      <a:pt x="321" y="188"/>
                      <a:pt x="322" y="187"/>
                      <a:pt x="324" y="187"/>
                    </a:cubicBezTo>
                    <a:cubicBezTo>
                      <a:pt x="320" y="185"/>
                      <a:pt x="315" y="181"/>
                      <a:pt x="312" y="17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4">
                <a:extLst>
                  <a:ext uri="{FF2B5EF4-FFF2-40B4-BE49-F238E27FC236}">
                    <a16:creationId xmlns:a16="http://schemas.microsoft.com/office/drawing/2014/main" id="{DFA2E32A-517E-4F19-8622-EEA6C97AEAD5}"/>
                  </a:ext>
                </a:extLst>
              </p:cNvPr>
              <p:cNvSpPr>
                <a:spLocks/>
              </p:cNvSpPr>
              <p:nvPr/>
            </p:nvSpPr>
            <p:spPr bwMode="auto">
              <a:xfrm>
                <a:off x="7503917" y="4180315"/>
                <a:ext cx="34915" cy="22780"/>
              </a:xfrm>
              <a:custGeom>
                <a:avLst/>
                <a:gdLst>
                  <a:gd name="T0" fmla="*/ 22 w 26"/>
                  <a:gd name="T1" fmla="*/ 11 h 16"/>
                  <a:gd name="T2" fmla="*/ 12 w 26"/>
                  <a:gd name="T3" fmla="*/ 1 h 16"/>
                  <a:gd name="T4" fmla="*/ 11 w 26"/>
                  <a:gd name="T5" fmla="*/ 0 h 16"/>
                  <a:gd name="T6" fmla="*/ 10 w 26"/>
                  <a:gd name="T7" fmla="*/ 0 h 16"/>
                  <a:gd name="T8" fmla="*/ 5 w 26"/>
                  <a:gd name="T9" fmla="*/ 2 h 16"/>
                  <a:gd name="T10" fmla="*/ 0 w 26"/>
                  <a:gd name="T11" fmla="*/ 4 h 16"/>
                  <a:gd name="T12" fmla="*/ 0 w 26"/>
                  <a:gd name="T13" fmla="*/ 5 h 16"/>
                  <a:gd name="T14" fmla="*/ 0 w 26"/>
                  <a:gd name="T15" fmla="*/ 5 h 16"/>
                  <a:gd name="T16" fmla="*/ 2 w 26"/>
                  <a:gd name="T17" fmla="*/ 6 h 16"/>
                  <a:gd name="T18" fmla="*/ 4 w 26"/>
                  <a:gd name="T19" fmla="*/ 7 h 16"/>
                  <a:gd name="T20" fmla="*/ 6 w 26"/>
                  <a:gd name="T21" fmla="*/ 7 h 16"/>
                  <a:gd name="T22" fmla="*/ 11 w 26"/>
                  <a:gd name="T23" fmla="*/ 9 h 16"/>
                  <a:gd name="T24" fmla="*/ 19 w 26"/>
                  <a:gd name="T25" fmla="*/ 13 h 16"/>
                  <a:gd name="T26" fmla="*/ 26 w 26"/>
                  <a:gd name="T27" fmla="*/ 16 h 16"/>
                  <a:gd name="T28" fmla="*/ 26 w 26"/>
                  <a:gd name="T29" fmla="*/ 16 h 16"/>
                  <a:gd name="T30" fmla="*/ 22 w 26"/>
                  <a:gd name="T3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6">
                    <a:moveTo>
                      <a:pt x="22" y="11"/>
                    </a:moveTo>
                    <a:cubicBezTo>
                      <a:pt x="19" y="7"/>
                      <a:pt x="15" y="4"/>
                      <a:pt x="12" y="1"/>
                    </a:cubicBezTo>
                    <a:cubicBezTo>
                      <a:pt x="11" y="0"/>
                      <a:pt x="11" y="0"/>
                      <a:pt x="11" y="0"/>
                    </a:cubicBezTo>
                    <a:cubicBezTo>
                      <a:pt x="11" y="0"/>
                      <a:pt x="10" y="0"/>
                      <a:pt x="10" y="0"/>
                    </a:cubicBezTo>
                    <a:cubicBezTo>
                      <a:pt x="8" y="1"/>
                      <a:pt x="6" y="2"/>
                      <a:pt x="5" y="2"/>
                    </a:cubicBezTo>
                    <a:cubicBezTo>
                      <a:pt x="3" y="3"/>
                      <a:pt x="2" y="4"/>
                      <a:pt x="0" y="4"/>
                    </a:cubicBezTo>
                    <a:cubicBezTo>
                      <a:pt x="0" y="4"/>
                      <a:pt x="0" y="5"/>
                      <a:pt x="0" y="5"/>
                    </a:cubicBezTo>
                    <a:cubicBezTo>
                      <a:pt x="0" y="5"/>
                      <a:pt x="0" y="5"/>
                      <a:pt x="0" y="5"/>
                    </a:cubicBezTo>
                    <a:cubicBezTo>
                      <a:pt x="1" y="6"/>
                      <a:pt x="1" y="6"/>
                      <a:pt x="2" y="6"/>
                    </a:cubicBezTo>
                    <a:cubicBezTo>
                      <a:pt x="2" y="6"/>
                      <a:pt x="3" y="6"/>
                      <a:pt x="4" y="7"/>
                    </a:cubicBezTo>
                    <a:cubicBezTo>
                      <a:pt x="5" y="7"/>
                      <a:pt x="5" y="7"/>
                      <a:pt x="6" y="7"/>
                    </a:cubicBezTo>
                    <a:cubicBezTo>
                      <a:pt x="8" y="8"/>
                      <a:pt x="9" y="9"/>
                      <a:pt x="11" y="9"/>
                    </a:cubicBezTo>
                    <a:cubicBezTo>
                      <a:pt x="14" y="11"/>
                      <a:pt x="16" y="12"/>
                      <a:pt x="19" y="13"/>
                    </a:cubicBezTo>
                    <a:cubicBezTo>
                      <a:pt x="21" y="13"/>
                      <a:pt x="24" y="14"/>
                      <a:pt x="26" y="16"/>
                    </a:cubicBezTo>
                    <a:cubicBezTo>
                      <a:pt x="26" y="16"/>
                      <a:pt x="26" y="16"/>
                      <a:pt x="26" y="16"/>
                    </a:cubicBezTo>
                    <a:cubicBezTo>
                      <a:pt x="25" y="14"/>
                      <a:pt x="23" y="13"/>
                      <a:pt x="22" y="1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5">
                <a:extLst>
                  <a:ext uri="{FF2B5EF4-FFF2-40B4-BE49-F238E27FC236}">
                    <a16:creationId xmlns:a16="http://schemas.microsoft.com/office/drawing/2014/main" id="{C32996AF-2759-4268-92BA-0C66C17916AB}"/>
                  </a:ext>
                </a:extLst>
              </p:cNvPr>
              <p:cNvSpPr>
                <a:spLocks/>
              </p:cNvSpPr>
              <p:nvPr/>
            </p:nvSpPr>
            <p:spPr bwMode="auto">
              <a:xfrm>
                <a:off x="8056485" y="4402037"/>
                <a:ext cx="19734" cy="7594"/>
              </a:xfrm>
              <a:custGeom>
                <a:avLst/>
                <a:gdLst>
                  <a:gd name="T0" fmla="*/ 12 w 13"/>
                  <a:gd name="T1" fmla="*/ 0 h 5"/>
                  <a:gd name="T2" fmla="*/ 10 w 13"/>
                  <a:gd name="T3" fmla="*/ 0 h 5"/>
                  <a:gd name="T4" fmla="*/ 0 w 13"/>
                  <a:gd name="T5" fmla="*/ 0 h 5"/>
                  <a:gd name="T6" fmla="*/ 13 w 13"/>
                  <a:gd name="T7" fmla="*/ 5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0" y="0"/>
                      <a:pt x="10" y="0"/>
                      <a:pt x="10" y="0"/>
                    </a:cubicBezTo>
                    <a:cubicBezTo>
                      <a:pt x="7" y="0"/>
                      <a:pt x="3" y="0"/>
                      <a:pt x="0" y="0"/>
                    </a:cubicBezTo>
                    <a:cubicBezTo>
                      <a:pt x="4" y="1"/>
                      <a:pt x="9" y="3"/>
                      <a:pt x="13" y="5"/>
                    </a:cubicBezTo>
                    <a:cubicBezTo>
                      <a:pt x="12" y="4"/>
                      <a:pt x="12" y="2"/>
                      <a:pt x="12"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6">
                <a:extLst>
                  <a:ext uri="{FF2B5EF4-FFF2-40B4-BE49-F238E27FC236}">
                    <a16:creationId xmlns:a16="http://schemas.microsoft.com/office/drawing/2014/main" id="{C87B322B-C226-4138-AAB2-260244728025}"/>
                  </a:ext>
                </a:extLst>
              </p:cNvPr>
              <p:cNvSpPr>
                <a:spLocks/>
              </p:cNvSpPr>
              <p:nvPr/>
            </p:nvSpPr>
            <p:spPr bwMode="auto">
              <a:xfrm>
                <a:off x="7411316" y="4242580"/>
                <a:ext cx="449341" cy="441924"/>
              </a:xfrm>
              <a:custGeom>
                <a:avLst/>
                <a:gdLst>
                  <a:gd name="T0" fmla="*/ 308 w 324"/>
                  <a:gd name="T1" fmla="*/ 202 h 321"/>
                  <a:gd name="T2" fmla="*/ 258 w 324"/>
                  <a:gd name="T3" fmla="*/ 180 h 321"/>
                  <a:gd name="T4" fmla="*/ 233 w 324"/>
                  <a:gd name="T5" fmla="*/ 168 h 321"/>
                  <a:gd name="T6" fmla="*/ 217 w 324"/>
                  <a:gd name="T7" fmla="*/ 136 h 321"/>
                  <a:gd name="T8" fmla="*/ 233 w 324"/>
                  <a:gd name="T9" fmla="*/ 117 h 321"/>
                  <a:gd name="T10" fmla="*/ 206 w 324"/>
                  <a:gd name="T11" fmla="*/ 98 h 321"/>
                  <a:gd name="T12" fmla="*/ 173 w 324"/>
                  <a:gd name="T13" fmla="*/ 67 h 321"/>
                  <a:gd name="T14" fmla="*/ 170 w 324"/>
                  <a:gd name="T15" fmla="*/ 54 h 321"/>
                  <a:gd name="T16" fmla="*/ 168 w 324"/>
                  <a:gd name="T17" fmla="*/ 41 h 321"/>
                  <a:gd name="T18" fmla="*/ 152 w 324"/>
                  <a:gd name="T19" fmla="*/ 30 h 321"/>
                  <a:gd name="T20" fmla="*/ 139 w 324"/>
                  <a:gd name="T21" fmla="*/ 17 h 321"/>
                  <a:gd name="T22" fmla="*/ 116 w 324"/>
                  <a:gd name="T23" fmla="*/ 15 h 321"/>
                  <a:gd name="T24" fmla="*/ 93 w 324"/>
                  <a:gd name="T25" fmla="*/ 5 h 321"/>
                  <a:gd name="T26" fmla="*/ 89 w 324"/>
                  <a:gd name="T27" fmla="*/ 2 h 321"/>
                  <a:gd name="T28" fmla="*/ 86 w 324"/>
                  <a:gd name="T29" fmla="*/ 2 h 321"/>
                  <a:gd name="T30" fmla="*/ 92 w 324"/>
                  <a:gd name="T31" fmla="*/ 9 h 321"/>
                  <a:gd name="T32" fmla="*/ 68 w 324"/>
                  <a:gd name="T33" fmla="*/ 50 h 321"/>
                  <a:gd name="T34" fmla="*/ 28 w 324"/>
                  <a:gd name="T35" fmla="*/ 40 h 321"/>
                  <a:gd name="T36" fmla="*/ 23 w 324"/>
                  <a:gd name="T37" fmla="*/ 46 h 321"/>
                  <a:gd name="T38" fmla="*/ 9 w 324"/>
                  <a:gd name="T39" fmla="*/ 88 h 321"/>
                  <a:gd name="T40" fmla="*/ 23 w 324"/>
                  <a:gd name="T41" fmla="*/ 127 h 321"/>
                  <a:gd name="T42" fmla="*/ 37 w 324"/>
                  <a:gd name="T43" fmla="*/ 116 h 321"/>
                  <a:gd name="T44" fmla="*/ 58 w 324"/>
                  <a:gd name="T45" fmla="*/ 137 h 321"/>
                  <a:gd name="T46" fmla="*/ 68 w 324"/>
                  <a:gd name="T47" fmla="*/ 166 h 321"/>
                  <a:gd name="T48" fmla="*/ 51 w 324"/>
                  <a:gd name="T49" fmla="*/ 196 h 321"/>
                  <a:gd name="T50" fmla="*/ 36 w 324"/>
                  <a:gd name="T51" fmla="*/ 204 h 321"/>
                  <a:gd name="T52" fmla="*/ 35 w 324"/>
                  <a:gd name="T53" fmla="*/ 215 h 321"/>
                  <a:gd name="T54" fmla="*/ 36 w 324"/>
                  <a:gd name="T55" fmla="*/ 217 h 321"/>
                  <a:gd name="T56" fmla="*/ 53 w 324"/>
                  <a:gd name="T57" fmla="*/ 217 h 321"/>
                  <a:gd name="T58" fmla="*/ 60 w 324"/>
                  <a:gd name="T59" fmla="*/ 220 h 321"/>
                  <a:gd name="T60" fmla="*/ 86 w 324"/>
                  <a:gd name="T61" fmla="*/ 244 h 321"/>
                  <a:gd name="T62" fmla="*/ 88 w 324"/>
                  <a:gd name="T63" fmla="*/ 290 h 321"/>
                  <a:gd name="T64" fmla="*/ 104 w 324"/>
                  <a:gd name="T65" fmla="*/ 315 h 321"/>
                  <a:gd name="T66" fmla="*/ 113 w 324"/>
                  <a:gd name="T67" fmla="*/ 310 h 321"/>
                  <a:gd name="T68" fmla="*/ 125 w 324"/>
                  <a:gd name="T69" fmla="*/ 296 h 321"/>
                  <a:gd name="T70" fmla="*/ 163 w 324"/>
                  <a:gd name="T71" fmla="*/ 310 h 321"/>
                  <a:gd name="T72" fmla="*/ 210 w 324"/>
                  <a:gd name="T73" fmla="*/ 317 h 321"/>
                  <a:gd name="T74" fmla="*/ 241 w 324"/>
                  <a:gd name="T75" fmla="*/ 315 h 321"/>
                  <a:gd name="T76" fmla="*/ 268 w 324"/>
                  <a:gd name="T77" fmla="*/ 310 h 321"/>
                  <a:gd name="T78" fmla="*/ 277 w 324"/>
                  <a:gd name="T79" fmla="*/ 304 h 321"/>
                  <a:gd name="T80" fmla="*/ 277 w 324"/>
                  <a:gd name="T81" fmla="*/ 263 h 321"/>
                  <a:gd name="T82" fmla="*/ 308 w 324"/>
                  <a:gd name="T83" fmla="*/ 247 h 321"/>
                  <a:gd name="T84" fmla="*/ 324 w 324"/>
                  <a:gd name="T85" fmla="*/ 2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1">
                    <a:moveTo>
                      <a:pt x="321" y="208"/>
                    </a:moveTo>
                    <a:cubicBezTo>
                      <a:pt x="316" y="207"/>
                      <a:pt x="312" y="204"/>
                      <a:pt x="309" y="202"/>
                    </a:cubicBezTo>
                    <a:cubicBezTo>
                      <a:pt x="309" y="202"/>
                      <a:pt x="308" y="202"/>
                      <a:pt x="308" y="202"/>
                    </a:cubicBezTo>
                    <a:cubicBezTo>
                      <a:pt x="298" y="209"/>
                      <a:pt x="288" y="212"/>
                      <a:pt x="279" y="212"/>
                    </a:cubicBezTo>
                    <a:cubicBezTo>
                      <a:pt x="274" y="212"/>
                      <a:pt x="269" y="210"/>
                      <a:pt x="265" y="206"/>
                    </a:cubicBezTo>
                    <a:cubicBezTo>
                      <a:pt x="255" y="197"/>
                      <a:pt x="257" y="187"/>
                      <a:pt x="258" y="180"/>
                    </a:cubicBezTo>
                    <a:cubicBezTo>
                      <a:pt x="257" y="179"/>
                      <a:pt x="256" y="179"/>
                      <a:pt x="255" y="179"/>
                    </a:cubicBezTo>
                    <a:cubicBezTo>
                      <a:pt x="249" y="177"/>
                      <a:pt x="243" y="176"/>
                      <a:pt x="236" y="170"/>
                    </a:cubicBezTo>
                    <a:cubicBezTo>
                      <a:pt x="235" y="169"/>
                      <a:pt x="234" y="169"/>
                      <a:pt x="233" y="168"/>
                    </a:cubicBezTo>
                    <a:cubicBezTo>
                      <a:pt x="229" y="166"/>
                      <a:pt x="223" y="162"/>
                      <a:pt x="221" y="153"/>
                    </a:cubicBezTo>
                    <a:cubicBezTo>
                      <a:pt x="221" y="153"/>
                      <a:pt x="220" y="152"/>
                      <a:pt x="220" y="152"/>
                    </a:cubicBezTo>
                    <a:cubicBezTo>
                      <a:pt x="219" y="149"/>
                      <a:pt x="215" y="144"/>
                      <a:pt x="217" y="136"/>
                    </a:cubicBezTo>
                    <a:cubicBezTo>
                      <a:pt x="219" y="129"/>
                      <a:pt x="226" y="125"/>
                      <a:pt x="228" y="124"/>
                    </a:cubicBezTo>
                    <a:cubicBezTo>
                      <a:pt x="231" y="122"/>
                      <a:pt x="234" y="121"/>
                      <a:pt x="235" y="120"/>
                    </a:cubicBezTo>
                    <a:cubicBezTo>
                      <a:pt x="235" y="119"/>
                      <a:pt x="234" y="118"/>
                      <a:pt x="233" y="117"/>
                    </a:cubicBezTo>
                    <a:cubicBezTo>
                      <a:pt x="231" y="115"/>
                      <a:pt x="228" y="112"/>
                      <a:pt x="227" y="107"/>
                    </a:cubicBezTo>
                    <a:cubicBezTo>
                      <a:pt x="226" y="107"/>
                      <a:pt x="226" y="106"/>
                      <a:pt x="226" y="105"/>
                    </a:cubicBezTo>
                    <a:cubicBezTo>
                      <a:pt x="219" y="105"/>
                      <a:pt x="212" y="104"/>
                      <a:pt x="206" y="98"/>
                    </a:cubicBezTo>
                    <a:cubicBezTo>
                      <a:pt x="200" y="92"/>
                      <a:pt x="198" y="84"/>
                      <a:pt x="196" y="77"/>
                    </a:cubicBezTo>
                    <a:cubicBezTo>
                      <a:pt x="196" y="77"/>
                      <a:pt x="196" y="76"/>
                      <a:pt x="196" y="76"/>
                    </a:cubicBezTo>
                    <a:cubicBezTo>
                      <a:pt x="186" y="75"/>
                      <a:pt x="178" y="74"/>
                      <a:pt x="173" y="67"/>
                    </a:cubicBezTo>
                    <a:cubicBezTo>
                      <a:pt x="173" y="67"/>
                      <a:pt x="173" y="67"/>
                      <a:pt x="173" y="67"/>
                    </a:cubicBezTo>
                    <a:cubicBezTo>
                      <a:pt x="173" y="67"/>
                      <a:pt x="173" y="67"/>
                      <a:pt x="173" y="67"/>
                    </a:cubicBezTo>
                    <a:cubicBezTo>
                      <a:pt x="170" y="64"/>
                      <a:pt x="169" y="59"/>
                      <a:pt x="170" y="54"/>
                    </a:cubicBezTo>
                    <a:cubicBezTo>
                      <a:pt x="170" y="53"/>
                      <a:pt x="170" y="53"/>
                      <a:pt x="170" y="52"/>
                    </a:cubicBezTo>
                    <a:cubicBezTo>
                      <a:pt x="170" y="50"/>
                      <a:pt x="170" y="45"/>
                      <a:pt x="172" y="41"/>
                    </a:cubicBezTo>
                    <a:cubicBezTo>
                      <a:pt x="171" y="41"/>
                      <a:pt x="169" y="41"/>
                      <a:pt x="168" y="41"/>
                    </a:cubicBezTo>
                    <a:cubicBezTo>
                      <a:pt x="165" y="41"/>
                      <a:pt x="161" y="40"/>
                      <a:pt x="157" y="36"/>
                    </a:cubicBezTo>
                    <a:cubicBezTo>
                      <a:pt x="155" y="35"/>
                      <a:pt x="154" y="33"/>
                      <a:pt x="153" y="31"/>
                    </a:cubicBezTo>
                    <a:cubicBezTo>
                      <a:pt x="152" y="30"/>
                      <a:pt x="152" y="30"/>
                      <a:pt x="152" y="30"/>
                    </a:cubicBezTo>
                    <a:cubicBezTo>
                      <a:pt x="149" y="25"/>
                      <a:pt x="147" y="23"/>
                      <a:pt x="144" y="20"/>
                    </a:cubicBezTo>
                    <a:cubicBezTo>
                      <a:pt x="143" y="19"/>
                      <a:pt x="142" y="19"/>
                      <a:pt x="141" y="18"/>
                    </a:cubicBezTo>
                    <a:cubicBezTo>
                      <a:pt x="140" y="17"/>
                      <a:pt x="140" y="17"/>
                      <a:pt x="139" y="17"/>
                    </a:cubicBezTo>
                    <a:cubicBezTo>
                      <a:pt x="139" y="17"/>
                      <a:pt x="138" y="17"/>
                      <a:pt x="135" y="17"/>
                    </a:cubicBezTo>
                    <a:cubicBezTo>
                      <a:pt x="134" y="17"/>
                      <a:pt x="133" y="17"/>
                      <a:pt x="133" y="17"/>
                    </a:cubicBezTo>
                    <a:cubicBezTo>
                      <a:pt x="128" y="17"/>
                      <a:pt x="121" y="17"/>
                      <a:pt x="116" y="15"/>
                    </a:cubicBezTo>
                    <a:cubicBezTo>
                      <a:pt x="113" y="13"/>
                      <a:pt x="110" y="11"/>
                      <a:pt x="108" y="7"/>
                    </a:cubicBezTo>
                    <a:cubicBezTo>
                      <a:pt x="104" y="7"/>
                      <a:pt x="99" y="7"/>
                      <a:pt x="94" y="5"/>
                    </a:cubicBezTo>
                    <a:cubicBezTo>
                      <a:pt x="93" y="5"/>
                      <a:pt x="93" y="5"/>
                      <a:pt x="93" y="5"/>
                    </a:cubicBezTo>
                    <a:cubicBezTo>
                      <a:pt x="92" y="4"/>
                      <a:pt x="92" y="4"/>
                      <a:pt x="91" y="4"/>
                    </a:cubicBezTo>
                    <a:cubicBezTo>
                      <a:pt x="90" y="4"/>
                      <a:pt x="90" y="3"/>
                      <a:pt x="89" y="3"/>
                    </a:cubicBezTo>
                    <a:cubicBezTo>
                      <a:pt x="89" y="3"/>
                      <a:pt x="89" y="2"/>
                      <a:pt x="89" y="2"/>
                    </a:cubicBezTo>
                    <a:cubicBezTo>
                      <a:pt x="88" y="2"/>
                      <a:pt x="87" y="1"/>
                      <a:pt x="86" y="0"/>
                    </a:cubicBezTo>
                    <a:cubicBezTo>
                      <a:pt x="86" y="1"/>
                      <a:pt x="86" y="1"/>
                      <a:pt x="86" y="2"/>
                    </a:cubicBezTo>
                    <a:cubicBezTo>
                      <a:pt x="86" y="2"/>
                      <a:pt x="86" y="2"/>
                      <a:pt x="86" y="2"/>
                    </a:cubicBezTo>
                    <a:cubicBezTo>
                      <a:pt x="87" y="3"/>
                      <a:pt x="88" y="4"/>
                      <a:pt x="89" y="5"/>
                    </a:cubicBezTo>
                    <a:cubicBezTo>
                      <a:pt x="90" y="6"/>
                      <a:pt x="90" y="6"/>
                      <a:pt x="90" y="6"/>
                    </a:cubicBezTo>
                    <a:cubicBezTo>
                      <a:pt x="91" y="7"/>
                      <a:pt x="92" y="8"/>
                      <a:pt x="92" y="9"/>
                    </a:cubicBezTo>
                    <a:cubicBezTo>
                      <a:pt x="97" y="14"/>
                      <a:pt x="97" y="20"/>
                      <a:pt x="96" y="23"/>
                    </a:cubicBezTo>
                    <a:cubicBezTo>
                      <a:pt x="94" y="34"/>
                      <a:pt x="84" y="38"/>
                      <a:pt x="75" y="41"/>
                    </a:cubicBezTo>
                    <a:cubicBezTo>
                      <a:pt x="74" y="44"/>
                      <a:pt x="72" y="47"/>
                      <a:pt x="68" y="50"/>
                    </a:cubicBezTo>
                    <a:cubicBezTo>
                      <a:pt x="59" y="57"/>
                      <a:pt x="46" y="53"/>
                      <a:pt x="43" y="51"/>
                    </a:cubicBezTo>
                    <a:cubicBezTo>
                      <a:pt x="41" y="51"/>
                      <a:pt x="39" y="50"/>
                      <a:pt x="38" y="49"/>
                    </a:cubicBezTo>
                    <a:cubicBezTo>
                      <a:pt x="33" y="47"/>
                      <a:pt x="30" y="43"/>
                      <a:pt x="28" y="40"/>
                    </a:cubicBezTo>
                    <a:cubicBezTo>
                      <a:pt x="28" y="39"/>
                      <a:pt x="28" y="39"/>
                      <a:pt x="28" y="39"/>
                    </a:cubicBezTo>
                    <a:cubicBezTo>
                      <a:pt x="27" y="39"/>
                      <a:pt x="25" y="38"/>
                      <a:pt x="23" y="37"/>
                    </a:cubicBezTo>
                    <a:cubicBezTo>
                      <a:pt x="24" y="40"/>
                      <a:pt x="23" y="44"/>
                      <a:pt x="23" y="46"/>
                    </a:cubicBezTo>
                    <a:cubicBezTo>
                      <a:pt x="28" y="53"/>
                      <a:pt x="27" y="60"/>
                      <a:pt x="25" y="63"/>
                    </a:cubicBezTo>
                    <a:cubicBezTo>
                      <a:pt x="21" y="71"/>
                      <a:pt x="14" y="72"/>
                      <a:pt x="7" y="72"/>
                    </a:cubicBezTo>
                    <a:cubicBezTo>
                      <a:pt x="8" y="77"/>
                      <a:pt x="10" y="83"/>
                      <a:pt x="9" y="88"/>
                    </a:cubicBezTo>
                    <a:cubicBezTo>
                      <a:pt x="8" y="94"/>
                      <a:pt x="5" y="100"/>
                      <a:pt x="0" y="104"/>
                    </a:cubicBezTo>
                    <a:cubicBezTo>
                      <a:pt x="3" y="107"/>
                      <a:pt x="5" y="112"/>
                      <a:pt x="5" y="118"/>
                    </a:cubicBezTo>
                    <a:cubicBezTo>
                      <a:pt x="14" y="118"/>
                      <a:pt x="20" y="124"/>
                      <a:pt x="23" y="127"/>
                    </a:cubicBezTo>
                    <a:cubicBezTo>
                      <a:pt x="23" y="127"/>
                      <a:pt x="23" y="127"/>
                      <a:pt x="23" y="127"/>
                    </a:cubicBezTo>
                    <a:cubicBezTo>
                      <a:pt x="24" y="127"/>
                      <a:pt x="24" y="127"/>
                      <a:pt x="24" y="126"/>
                    </a:cubicBezTo>
                    <a:cubicBezTo>
                      <a:pt x="26" y="124"/>
                      <a:pt x="31" y="118"/>
                      <a:pt x="37" y="116"/>
                    </a:cubicBezTo>
                    <a:cubicBezTo>
                      <a:pt x="40" y="115"/>
                      <a:pt x="43" y="114"/>
                      <a:pt x="47" y="116"/>
                    </a:cubicBezTo>
                    <a:cubicBezTo>
                      <a:pt x="58" y="120"/>
                      <a:pt x="58" y="132"/>
                      <a:pt x="58" y="136"/>
                    </a:cubicBezTo>
                    <a:cubicBezTo>
                      <a:pt x="58" y="137"/>
                      <a:pt x="58" y="137"/>
                      <a:pt x="58" y="137"/>
                    </a:cubicBezTo>
                    <a:cubicBezTo>
                      <a:pt x="58" y="137"/>
                      <a:pt x="58" y="137"/>
                      <a:pt x="58" y="137"/>
                    </a:cubicBezTo>
                    <a:cubicBezTo>
                      <a:pt x="58" y="137"/>
                      <a:pt x="58" y="139"/>
                      <a:pt x="61" y="142"/>
                    </a:cubicBezTo>
                    <a:cubicBezTo>
                      <a:pt x="67" y="151"/>
                      <a:pt x="67" y="159"/>
                      <a:pt x="68" y="166"/>
                    </a:cubicBezTo>
                    <a:cubicBezTo>
                      <a:pt x="68" y="167"/>
                      <a:pt x="68" y="169"/>
                      <a:pt x="68" y="171"/>
                    </a:cubicBezTo>
                    <a:cubicBezTo>
                      <a:pt x="68" y="180"/>
                      <a:pt x="67" y="187"/>
                      <a:pt x="62" y="191"/>
                    </a:cubicBezTo>
                    <a:cubicBezTo>
                      <a:pt x="60" y="193"/>
                      <a:pt x="56" y="195"/>
                      <a:pt x="51" y="196"/>
                    </a:cubicBezTo>
                    <a:cubicBezTo>
                      <a:pt x="49" y="196"/>
                      <a:pt x="49" y="196"/>
                      <a:pt x="49" y="196"/>
                    </a:cubicBezTo>
                    <a:cubicBezTo>
                      <a:pt x="48" y="197"/>
                      <a:pt x="47" y="197"/>
                      <a:pt x="46" y="198"/>
                    </a:cubicBezTo>
                    <a:cubicBezTo>
                      <a:pt x="44" y="200"/>
                      <a:pt x="41" y="202"/>
                      <a:pt x="36" y="204"/>
                    </a:cubicBezTo>
                    <a:cubicBezTo>
                      <a:pt x="36" y="204"/>
                      <a:pt x="36" y="204"/>
                      <a:pt x="36" y="204"/>
                    </a:cubicBezTo>
                    <a:cubicBezTo>
                      <a:pt x="36" y="205"/>
                      <a:pt x="36" y="206"/>
                      <a:pt x="36" y="208"/>
                    </a:cubicBezTo>
                    <a:cubicBezTo>
                      <a:pt x="36" y="210"/>
                      <a:pt x="35" y="212"/>
                      <a:pt x="35" y="215"/>
                    </a:cubicBezTo>
                    <a:cubicBezTo>
                      <a:pt x="35" y="215"/>
                      <a:pt x="36" y="215"/>
                      <a:pt x="36" y="216"/>
                    </a:cubicBezTo>
                    <a:cubicBezTo>
                      <a:pt x="36" y="216"/>
                      <a:pt x="36" y="216"/>
                      <a:pt x="36" y="216"/>
                    </a:cubicBezTo>
                    <a:cubicBezTo>
                      <a:pt x="36" y="216"/>
                      <a:pt x="36" y="216"/>
                      <a:pt x="36" y="217"/>
                    </a:cubicBezTo>
                    <a:cubicBezTo>
                      <a:pt x="36" y="217"/>
                      <a:pt x="36" y="217"/>
                      <a:pt x="36" y="217"/>
                    </a:cubicBezTo>
                    <a:cubicBezTo>
                      <a:pt x="41" y="214"/>
                      <a:pt x="45" y="214"/>
                      <a:pt x="49" y="215"/>
                    </a:cubicBezTo>
                    <a:cubicBezTo>
                      <a:pt x="50" y="216"/>
                      <a:pt x="52" y="216"/>
                      <a:pt x="53" y="217"/>
                    </a:cubicBezTo>
                    <a:cubicBezTo>
                      <a:pt x="54" y="218"/>
                      <a:pt x="55" y="218"/>
                      <a:pt x="57" y="219"/>
                    </a:cubicBezTo>
                    <a:cubicBezTo>
                      <a:pt x="58" y="219"/>
                      <a:pt x="58" y="220"/>
                      <a:pt x="59" y="220"/>
                    </a:cubicBezTo>
                    <a:cubicBezTo>
                      <a:pt x="59" y="220"/>
                      <a:pt x="60" y="220"/>
                      <a:pt x="60" y="220"/>
                    </a:cubicBezTo>
                    <a:cubicBezTo>
                      <a:pt x="61" y="220"/>
                      <a:pt x="62" y="220"/>
                      <a:pt x="63" y="221"/>
                    </a:cubicBezTo>
                    <a:cubicBezTo>
                      <a:pt x="65" y="222"/>
                      <a:pt x="68" y="223"/>
                      <a:pt x="74" y="227"/>
                    </a:cubicBezTo>
                    <a:cubicBezTo>
                      <a:pt x="76" y="228"/>
                      <a:pt x="85" y="234"/>
                      <a:pt x="86" y="244"/>
                    </a:cubicBezTo>
                    <a:cubicBezTo>
                      <a:pt x="87" y="252"/>
                      <a:pt x="83" y="257"/>
                      <a:pt x="78" y="262"/>
                    </a:cubicBezTo>
                    <a:cubicBezTo>
                      <a:pt x="81" y="267"/>
                      <a:pt x="84" y="274"/>
                      <a:pt x="83" y="283"/>
                    </a:cubicBezTo>
                    <a:cubicBezTo>
                      <a:pt x="83" y="285"/>
                      <a:pt x="83" y="285"/>
                      <a:pt x="88" y="290"/>
                    </a:cubicBezTo>
                    <a:cubicBezTo>
                      <a:pt x="91" y="292"/>
                      <a:pt x="93" y="295"/>
                      <a:pt x="96" y="298"/>
                    </a:cubicBezTo>
                    <a:cubicBezTo>
                      <a:pt x="101" y="305"/>
                      <a:pt x="103" y="310"/>
                      <a:pt x="104" y="314"/>
                    </a:cubicBezTo>
                    <a:cubicBezTo>
                      <a:pt x="104" y="314"/>
                      <a:pt x="104" y="314"/>
                      <a:pt x="104" y="315"/>
                    </a:cubicBezTo>
                    <a:cubicBezTo>
                      <a:pt x="104" y="314"/>
                      <a:pt x="105" y="314"/>
                      <a:pt x="105" y="314"/>
                    </a:cubicBezTo>
                    <a:cubicBezTo>
                      <a:pt x="107" y="313"/>
                      <a:pt x="109" y="311"/>
                      <a:pt x="112" y="310"/>
                    </a:cubicBezTo>
                    <a:cubicBezTo>
                      <a:pt x="112" y="310"/>
                      <a:pt x="113" y="310"/>
                      <a:pt x="113" y="310"/>
                    </a:cubicBezTo>
                    <a:cubicBezTo>
                      <a:pt x="114" y="309"/>
                      <a:pt x="116" y="306"/>
                      <a:pt x="117" y="304"/>
                    </a:cubicBezTo>
                    <a:cubicBezTo>
                      <a:pt x="119" y="302"/>
                      <a:pt x="122" y="299"/>
                      <a:pt x="124" y="296"/>
                    </a:cubicBezTo>
                    <a:cubicBezTo>
                      <a:pt x="124" y="296"/>
                      <a:pt x="125" y="296"/>
                      <a:pt x="125" y="296"/>
                    </a:cubicBezTo>
                    <a:cubicBezTo>
                      <a:pt x="129" y="292"/>
                      <a:pt x="135" y="290"/>
                      <a:pt x="140" y="291"/>
                    </a:cubicBezTo>
                    <a:cubicBezTo>
                      <a:pt x="150" y="292"/>
                      <a:pt x="157" y="301"/>
                      <a:pt x="161" y="307"/>
                    </a:cubicBezTo>
                    <a:cubicBezTo>
                      <a:pt x="162" y="308"/>
                      <a:pt x="162" y="309"/>
                      <a:pt x="163" y="310"/>
                    </a:cubicBezTo>
                    <a:cubicBezTo>
                      <a:pt x="165" y="308"/>
                      <a:pt x="167" y="306"/>
                      <a:pt x="170" y="304"/>
                    </a:cubicBezTo>
                    <a:cubicBezTo>
                      <a:pt x="189" y="292"/>
                      <a:pt x="202" y="308"/>
                      <a:pt x="206" y="313"/>
                    </a:cubicBezTo>
                    <a:cubicBezTo>
                      <a:pt x="207" y="315"/>
                      <a:pt x="209" y="317"/>
                      <a:pt x="210" y="317"/>
                    </a:cubicBezTo>
                    <a:cubicBezTo>
                      <a:pt x="215" y="320"/>
                      <a:pt x="228" y="317"/>
                      <a:pt x="233" y="316"/>
                    </a:cubicBezTo>
                    <a:cubicBezTo>
                      <a:pt x="233" y="315"/>
                      <a:pt x="234" y="315"/>
                      <a:pt x="234" y="315"/>
                    </a:cubicBezTo>
                    <a:cubicBezTo>
                      <a:pt x="236" y="315"/>
                      <a:pt x="239" y="315"/>
                      <a:pt x="241" y="315"/>
                    </a:cubicBezTo>
                    <a:cubicBezTo>
                      <a:pt x="248" y="315"/>
                      <a:pt x="253" y="318"/>
                      <a:pt x="257" y="321"/>
                    </a:cubicBezTo>
                    <a:cubicBezTo>
                      <a:pt x="257" y="321"/>
                      <a:pt x="257" y="321"/>
                      <a:pt x="257" y="321"/>
                    </a:cubicBezTo>
                    <a:cubicBezTo>
                      <a:pt x="261" y="316"/>
                      <a:pt x="265" y="313"/>
                      <a:pt x="268" y="310"/>
                    </a:cubicBezTo>
                    <a:cubicBezTo>
                      <a:pt x="269" y="309"/>
                      <a:pt x="269" y="309"/>
                      <a:pt x="269" y="309"/>
                    </a:cubicBezTo>
                    <a:cubicBezTo>
                      <a:pt x="271" y="308"/>
                      <a:pt x="272" y="308"/>
                      <a:pt x="273" y="307"/>
                    </a:cubicBezTo>
                    <a:cubicBezTo>
                      <a:pt x="274" y="306"/>
                      <a:pt x="276" y="305"/>
                      <a:pt x="277" y="304"/>
                    </a:cubicBezTo>
                    <a:cubicBezTo>
                      <a:pt x="277" y="304"/>
                      <a:pt x="277" y="304"/>
                      <a:pt x="277" y="304"/>
                    </a:cubicBezTo>
                    <a:cubicBezTo>
                      <a:pt x="278" y="297"/>
                      <a:pt x="279" y="289"/>
                      <a:pt x="285" y="283"/>
                    </a:cubicBezTo>
                    <a:cubicBezTo>
                      <a:pt x="280" y="278"/>
                      <a:pt x="275" y="272"/>
                      <a:pt x="277" y="263"/>
                    </a:cubicBezTo>
                    <a:cubicBezTo>
                      <a:pt x="278" y="260"/>
                      <a:pt x="281" y="253"/>
                      <a:pt x="292" y="251"/>
                    </a:cubicBezTo>
                    <a:cubicBezTo>
                      <a:pt x="296" y="250"/>
                      <a:pt x="299" y="249"/>
                      <a:pt x="302" y="248"/>
                    </a:cubicBezTo>
                    <a:cubicBezTo>
                      <a:pt x="304" y="248"/>
                      <a:pt x="306" y="247"/>
                      <a:pt x="308" y="247"/>
                    </a:cubicBezTo>
                    <a:cubicBezTo>
                      <a:pt x="307" y="245"/>
                      <a:pt x="306" y="242"/>
                      <a:pt x="307" y="239"/>
                    </a:cubicBezTo>
                    <a:cubicBezTo>
                      <a:pt x="307" y="235"/>
                      <a:pt x="308" y="229"/>
                      <a:pt x="315" y="224"/>
                    </a:cubicBezTo>
                    <a:cubicBezTo>
                      <a:pt x="320" y="220"/>
                      <a:pt x="323" y="216"/>
                      <a:pt x="324" y="214"/>
                    </a:cubicBezTo>
                    <a:cubicBezTo>
                      <a:pt x="323" y="211"/>
                      <a:pt x="322" y="209"/>
                      <a:pt x="321" y="20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7">
                <a:extLst>
                  <a:ext uri="{FF2B5EF4-FFF2-40B4-BE49-F238E27FC236}">
                    <a16:creationId xmlns:a16="http://schemas.microsoft.com/office/drawing/2014/main" id="{FCD08274-1253-4E70-A4D7-69AC83DC9387}"/>
                  </a:ext>
                </a:extLst>
              </p:cNvPr>
              <p:cNvSpPr>
                <a:spLocks/>
              </p:cNvSpPr>
              <p:nvPr/>
            </p:nvSpPr>
            <p:spPr bwMode="auto">
              <a:xfrm>
                <a:off x="6917952" y="4070973"/>
                <a:ext cx="579893" cy="452555"/>
              </a:xfrm>
              <a:custGeom>
                <a:avLst/>
                <a:gdLst>
                  <a:gd name="T0" fmla="*/ 388 w 419"/>
                  <a:gd name="T1" fmla="*/ 118 h 327"/>
                  <a:gd name="T2" fmla="*/ 385 w 419"/>
                  <a:gd name="T3" fmla="*/ 112 h 327"/>
                  <a:gd name="T4" fmla="*/ 364 w 419"/>
                  <a:gd name="T5" fmla="*/ 119 h 327"/>
                  <a:gd name="T6" fmla="*/ 329 w 419"/>
                  <a:gd name="T7" fmla="*/ 104 h 327"/>
                  <a:gd name="T8" fmla="*/ 322 w 419"/>
                  <a:gd name="T9" fmla="*/ 98 h 327"/>
                  <a:gd name="T10" fmla="*/ 281 w 419"/>
                  <a:gd name="T11" fmla="*/ 75 h 327"/>
                  <a:gd name="T12" fmla="*/ 305 w 419"/>
                  <a:gd name="T13" fmla="*/ 38 h 327"/>
                  <a:gd name="T14" fmla="*/ 312 w 419"/>
                  <a:gd name="T15" fmla="*/ 26 h 327"/>
                  <a:gd name="T16" fmla="*/ 306 w 419"/>
                  <a:gd name="T17" fmla="*/ 3 h 327"/>
                  <a:gd name="T18" fmla="*/ 304 w 419"/>
                  <a:gd name="T19" fmla="*/ 6 h 327"/>
                  <a:gd name="T20" fmla="*/ 274 w 419"/>
                  <a:gd name="T21" fmla="*/ 8 h 327"/>
                  <a:gd name="T22" fmla="*/ 248 w 419"/>
                  <a:gd name="T23" fmla="*/ 8 h 327"/>
                  <a:gd name="T24" fmla="*/ 220 w 419"/>
                  <a:gd name="T25" fmla="*/ 1 h 327"/>
                  <a:gd name="T26" fmla="*/ 215 w 419"/>
                  <a:gd name="T27" fmla="*/ 30 h 327"/>
                  <a:gd name="T28" fmla="*/ 186 w 419"/>
                  <a:gd name="T29" fmla="*/ 74 h 327"/>
                  <a:gd name="T30" fmla="*/ 174 w 419"/>
                  <a:gd name="T31" fmla="*/ 76 h 327"/>
                  <a:gd name="T32" fmla="*/ 154 w 419"/>
                  <a:gd name="T33" fmla="*/ 89 h 327"/>
                  <a:gd name="T34" fmla="*/ 134 w 419"/>
                  <a:gd name="T35" fmla="*/ 90 h 327"/>
                  <a:gd name="T36" fmla="*/ 111 w 419"/>
                  <a:gd name="T37" fmla="*/ 94 h 327"/>
                  <a:gd name="T38" fmla="*/ 94 w 419"/>
                  <a:gd name="T39" fmla="*/ 110 h 327"/>
                  <a:gd name="T40" fmla="*/ 82 w 419"/>
                  <a:gd name="T41" fmla="*/ 109 h 327"/>
                  <a:gd name="T42" fmla="*/ 46 w 419"/>
                  <a:gd name="T43" fmla="*/ 129 h 327"/>
                  <a:gd name="T44" fmla="*/ 20 w 419"/>
                  <a:gd name="T45" fmla="*/ 144 h 327"/>
                  <a:gd name="T46" fmla="*/ 14 w 419"/>
                  <a:gd name="T47" fmla="*/ 178 h 327"/>
                  <a:gd name="T48" fmla="*/ 50 w 419"/>
                  <a:gd name="T49" fmla="*/ 228 h 327"/>
                  <a:gd name="T50" fmla="*/ 71 w 419"/>
                  <a:gd name="T51" fmla="*/ 252 h 327"/>
                  <a:gd name="T52" fmla="*/ 106 w 419"/>
                  <a:gd name="T53" fmla="*/ 270 h 327"/>
                  <a:gd name="T54" fmla="*/ 144 w 419"/>
                  <a:gd name="T55" fmla="*/ 280 h 327"/>
                  <a:gd name="T56" fmla="*/ 193 w 419"/>
                  <a:gd name="T57" fmla="*/ 270 h 327"/>
                  <a:gd name="T58" fmla="*/ 222 w 419"/>
                  <a:gd name="T59" fmla="*/ 279 h 327"/>
                  <a:gd name="T60" fmla="*/ 249 w 419"/>
                  <a:gd name="T61" fmla="*/ 267 h 327"/>
                  <a:gd name="T62" fmla="*/ 263 w 419"/>
                  <a:gd name="T63" fmla="*/ 304 h 327"/>
                  <a:gd name="T64" fmla="*/ 271 w 419"/>
                  <a:gd name="T65" fmla="*/ 310 h 327"/>
                  <a:gd name="T66" fmla="*/ 291 w 419"/>
                  <a:gd name="T67" fmla="*/ 301 h 327"/>
                  <a:gd name="T68" fmla="*/ 327 w 419"/>
                  <a:gd name="T69" fmla="*/ 325 h 327"/>
                  <a:gd name="T70" fmla="*/ 341 w 419"/>
                  <a:gd name="T71" fmla="*/ 327 h 327"/>
                  <a:gd name="T72" fmla="*/ 357 w 419"/>
                  <a:gd name="T73" fmla="*/ 317 h 327"/>
                  <a:gd name="T74" fmla="*/ 370 w 419"/>
                  <a:gd name="T75" fmla="*/ 307 h 327"/>
                  <a:gd name="T76" fmla="*/ 381 w 419"/>
                  <a:gd name="T77" fmla="*/ 301 h 327"/>
                  <a:gd name="T78" fmla="*/ 397 w 419"/>
                  <a:gd name="T79" fmla="*/ 290 h 327"/>
                  <a:gd name="T80" fmla="*/ 388 w 419"/>
                  <a:gd name="T81" fmla="*/ 279 h 327"/>
                  <a:gd name="T82" fmla="*/ 365 w 419"/>
                  <a:gd name="T83" fmla="*/ 274 h 327"/>
                  <a:gd name="T84" fmla="*/ 342 w 419"/>
                  <a:gd name="T85" fmla="*/ 265 h 327"/>
                  <a:gd name="T86" fmla="*/ 308 w 419"/>
                  <a:gd name="T87" fmla="*/ 225 h 327"/>
                  <a:gd name="T88" fmla="*/ 332 w 419"/>
                  <a:gd name="T89" fmla="*/ 205 h 327"/>
                  <a:gd name="T90" fmla="*/ 338 w 419"/>
                  <a:gd name="T91" fmla="*/ 206 h 327"/>
                  <a:gd name="T92" fmla="*/ 352 w 419"/>
                  <a:gd name="T93" fmla="*/ 168 h 327"/>
                  <a:gd name="T94" fmla="*/ 347 w 419"/>
                  <a:gd name="T95" fmla="*/ 145 h 327"/>
                  <a:gd name="T96" fmla="*/ 388 w 419"/>
                  <a:gd name="T97" fmla="*/ 131 h 327"/>
                  <a:gd name="T98" fmla="*/ 397 w 419"/>
                  <a:gd name="T99" fmla="*/ 137 h 327"/>
                  <a:gd name="T100" fmla="*/ 419 w 419"/>
                  <a:gd name="T101" fmla="*/ 13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9" h="327">
                    <a:moveTo>
                      <a:pt x="416" y="131"/>
                    </a:moveTo>
                    <a:cubicBezTo>
                      <a:pt x="408" y="131"/>
                      <a:pt x="398" y="130"/>
                      <a:pt x="391" y="122"/>
                    </a:cubicBezTo>
                    <a:cubicBezTo>
                      <a:pt x="390" y="121"/>
                      <a:pt x="389" y="120"/>
                      <a:pt x="388" y="118"/>
                    </a:cubicBezTo>
                    <a:cubicBezTo>
                      <a:pt x="388" y="118"/>
                      <a:pt x="387" y="117"/>
                      <a:pt x="387" y="116"/>
                    </a:cubicBezTo>
                    <a:cubicBezTo>
                      <a:pt x="387" y="116"/>
                      <a:pt x="387" y="116"/>
                      <a:pt x="387" y="116"/>
                    </a:cubicBezTo>
                    <a:cubicBezTo>
                      <a:pt x="386" y="115"/>
                      <a:pt x="385" y="113"/>
                      <a:pt x="385" y="112"/>
                    </a:cubicBezTo>
                    <a:cubicBezTo>
                      <a:pt x="385" y="112"/>
                      <a:pt x="384" y="112"/>
                      <a:pt x="384" y="113"/>
                    </a:cubicBezTo>
                    <a:cubicBezTo>
                      <a:pt x="382" y="114"/>
                      <a:pt x="379" y="115"/>
                      <a:pt x="376" y="116"/>
                    </a:cubicBezTo>
                    <a:cubicBezTo>
                      <a:pt x="373" y="118"/>
                      <a:pt x="369" y="119"/>
                      <a:pt x="364" y="119"/>
                    </a:cubicBezTo>
                    <a:cubicBezTo>
                      <a:pt x="362" y="119"/>
                      <a:pt x="359" y="119"/>
                      <a:pt x="357" y="118"/>
                    </a:cubicBezTo>
                    <a:cubicBezTo>
                      <a:pt x="352" y="117"/>
                      <a:pt x="352" y="117"/>
                      <a:pt x="352" y="117"/>
                    </a:cubicBezTo>
                    <a:cubicBezTo>
                      <a:pt x="342" y="115"/>
                      <a:pt x="334" y="113"/>
                      <a:pt x="329" y="104"/>
                    </a:cubicBezTo>
                    <a:cubicBezTo>
                      <a:pt x="328" y="103"/>
                      <a:pt x="328" y="102"/>
                      <a:pt x="327" y="101"/>
                    </a:cubicBezTo>
                    <a:cubicBezTo>
                      <a:pt x="327" y="101"/>
                      <a:pt x="327" y="100"/>
                      <a:pt x="326" y="100"/>
                    </a:cubicBezTo>
                    <a:cubicBezTo>
                      <a:pt x="326" y="100"/>
                      <a:pt x="325" y="99"/>
                      <a:pt x="322" y="98"/>
                    </a:cubicBezTo>
                    <a:cubicBezTo>
                      <a:pt x="318" y="96"/>
                      <a:pt x="314" y="96"/>
                      <a:pt x="311" y="95"/>
                    </a:cubicBezTo>
                    <a:cubicBezTo>
                      <a:pt x="306" y="94"/>
                      <a:pt x="300" y="93"/>
                      <a:pt x="294" y="89"/>
                    </a:cubicBezTo>
                    <a:cubicBezTo>
                      <a:pt x="291" y="87"/>
                      <a:pt x="283" y="83"/>
                      <a:pt x="281" y="75"/>
                    </a:cubicBezTo>
                    <a:cubicBezTo>
                      <a:pt x="279" y="67"/>
                      <a:pt x="283" y="61"/>
                      <a:pt x="287" y="56"/>
                    </a:cubicBezTo>
                    <a:cubicBezTo>
                      <a:pt x="288" y="54"/>
                      <a:pt x="288" y="53"/>
                      <a:pt x="289" y="52"/>
                    </a:cubicBezTo>
                    <a:cubicBezTo>
                      <a:pt x="293" y="46"/>
                      <a:pt x="296" y="43"/>
                      <a:pt x="305" y="38"/>
                    </a:cubicBezTo>
                    <a:cubicBezTo>
                      <a:pt x="309" y="36"/>
                      <a:pt x="311" y="33"/>
                      <a:pt x="314" y="29"/>
                    </a:cubicBezTo>
                    <a:cubicBezTo>
                      <a:pt x="314" y="28"/>
                      <a:pt x="314" y="28"/>
                      <a:pt x="314" y="28"/>
                    </a:cubicBezTo>
                    <a:cubicBezTo>
                      <a:pt x="313" y="27"/>
                      <a:pt x="313" y="27"/>
                      <a:pt x="312" y="26"/>
                    </a:cubicBezTo>
                    <a:cubicBezTo>
                      <a:pt x="308" y="23"/>
                      <a:pt x="303" y="17"/>
                      <a:pt x="306" y="5"/>
                    </a:cubicBezTo>
                    <a:cubicBezTo>
                      <a:pt x="306" y="5"/>
                      <a:pt x="306" y="4"/>
                      <a:pt x="307" y="3"/>
                    </a:cubicBezTo>
                    <a:cubicBezTo>
                      <a:pt x="307" y="3"/>
                      <a:pt x="306" y="3"/>
                      <a:pt x="306" y="3"/>
                    </a:cubicBezTo>
                    <a:cubicBezTo>
                      <a:pt x="306" y="3"/>
                      <a:pt x="306" y="3"/>
                      <a:pt x="306" y="3"/>
                    </a:cubicBezTo>
                    <a:cubicBezTo>
                      <a:pt x="305" y="4"/>
                      <a:pt x="305" y="4"/>
                      <a:pt x="305" y="4"/>
                    </a:cubicBezTo>
                    <a:cubicBezTo>
                      <a:pt x="305" y="5"/>
                      <a:pt x="304" y="5"/>
                      <a:pt x="304" y="6"/>
                    </a:cubicBezTo>
                    <a:cubicBezTo>
                      <a:pt x="304" y="6"/>
                      <a:pt x="303" y="6"/>
                      <a:pt x="303" y="6"/>
                    </a:cubicBezTo>
                    <a:cubicBezTo>
                      <a:pt x="298" y="11"/>
                      <a:pt x="290" y="14"/>
                      <a:pt x="278" y="9"/>
                    </a:cubicBezTo>
                    <a:cubicBezTo>
                      <a:pt x="276" y="9"/>
                      <a:pt x="275" y="8"/>
                      <a:pt x="274" y="8"/>
                    </a:cubicBezTo>
                    <a:cubicBezTo>
                      <a:pt x="273" y="8"/>
                      <a:pt x="273" y="8"/>
                      <a:pt x="272" y="8"/>
                    </a:cubicBezTo>
                    <a:cubicBezTo>
                      <a:pt x="263" y="10"/>
                      <a:pt x="260" y="9"/>
                      <a:pt x="251" y="8"/>
                    </a:cubicBezTo>
                    <a:cubicBezTo>
                      <a:pt x="248" y="8"/>
                      <a:pt x="248" y="8"/>
                      <a:pt x="248" y="8"/>
                    </a:cubicBezTo>
                    <a:cubicBezTo>
                      <a:pt x="241" y="6"/>
                      <a:pt x="236" y="5"/>
                      <a:pt x="232" y="3"/>
                    </a:cubicBezTo>
                    <a:cubicBezTo>
                      <a:pt x="229" y="3"/>
                      <a:pt x="227" y="2"/>
                      <a:pt x="224" y="1"/>
                    </a:cubicBezTo>
                    <a:cubicBezTo>
                      <a:pt x="223" y="1"/>
                      <a:pt x="222" y="1"/>
                      <a:pt x="220" y="1"/>
                    </a:cubicBezTo>
                    <a:cubicBezTo>
                      <a:pt x="218" y="1"/>
                      <a:pt x="216" y="0"/>
                      <a:pt x="214" y="0"/>
                    </a:cubicBezTo>
                    <a:cubicBezTo>
                      <a:pt x="218" y="9"/>
                      <a:pt x="215" y="19"/>
                      <a:pt x="213" y="24"/>
                    </a:cubicBezTo>
                    <a:cubicBezTo>
                      <a:pt x="214" y="26"/>
                      <a:pt x="214" y="28"/>
                      <a:pt x="215" y="30"/>
                    </a:cubicBezTo>
                    <a:cubicBezTo>
                      <a:pt x="216" y="38"/>
                      <a:pt x="213" y="47"/>
                      <a:pt x="207" y="55"/>
                    </a:cubicBezTo>
                    <a:cubicBezTo>
                      <a:pt x="206" y="56"/>
                      <a:pt x="206" y="56"/>
                      <a:pt x="206" y="56"/>
                    </a:cubicBezTo>
                    <a:cubicBezTo>
                      <a:pt x="202" y="62"/>
                      <a:pt x="196" y="70"/>
                      <a:pt x="186" y="74"/>
                    </a:cubicBezTo>
                    <a:cubicBezTo>
                      <a:pt x="183" y="75"/>
                      <a:pt x="179" y="76"/>
                      <a:pt x="175" y="76"/>
                    </a:cubicBezTo>
                    <a:cubicBezTo>
                      <a:pt x="175" y="76"/>
                      <a:pt x="174" y="76"/>
                      <a:pt x="174" y="76"/>
                    </a:cubicBezTo>
                    <a:cubicBezTo>
                      <a:pt x="174" y="76"/>
                      <a:pt x="174" y="76"/>
                      <a:pt x="174" y="76"/>
                    </a:cubicBezTo>
                    <a:cubicBezTo>
                      <a:pt x="173" y="77"/>
                      <a:pt x="172" y="79"/>
                      <a:pt x="171" y="81"/>
                    </a:cubicBezTo>
                    <a:cubicBezTo>
                      <a:pt x="168" y="85"/>
                      <a:pt x="164" y="87"/>
                      <a:pt x="159" y="88"/>
                    </a:cubicBezTo>
                    <a:cubicBezTo>
                      <a:pt x="157" y="89"/>
                      <a:pt x="156" y="89"/>
                      <a:pt x="154" y="89"/>
                    </a:cubicBezTo>
                    <a:cubicBezTo>
                      <a:pt x="150" y="89"/>
                      <a:pt x="145" y="88"/>
                      <a:pt x="142" y="86"/>
                    </a:cubicBezTo>
                    <a:cubicBezTo>
                      <a:pt x="141" y="86"/>
                      <a:pt x="141" y="86"/>
                      <a:pt x="141" y="86"/>
                    </a:cubicBezTo>
                    <a:cubicBezTo>
                      <a:pt x="139" y="87"/>
                      <a:pt x="137" y="89"/>
                      <a:pt x="134" y="90"/>
                    </a:cubicBezTo>
                    <a:cubicBezTo>
                      <a:pt x="132" y="90"/>
                      <a:pt x="129" y="91"/>
                      <a:pt x="125" y="92"/>
                    </a:cubicBezTo>
                    <a:cubicBezTo>
                      <a:pt x="121" y="93"/>
                      <a:pt x="116" y="94"/>
                      <a:pt x="111" y="94"/>
                    </a:cubicBezTo>
                    <a:cubicBezTo>
                      <a:pt x="111" y="94"/>
                      <a:pt x="111" y="94"/>
                      <a:pt x="111" y="94"/>
                    </a:cubicBezTo>
                    <a:cubicBezTo>
                      <a:pt x="111" y="95"/>
                      <a:pt x="111" y="95"/>
                      <a:pt x="110" y="96"/>
                    </a:cubicBezTo>
                    <a:cubicBezTo>
                      <a:pt x="110" y="96"/>
                      <a:pt x="110" y="96"/>
                      <a:pt x="110" y="97"/>
                    </a:cubicBezTo>
                    <a:cubicBezTo>
                      <a:pt x="108" y="106"/>
                      <a:pt x="101" y="109"/>
                      <a:pt x="94" y="110"/>
                    </a:cubicBezTo>
                    <a:cubicBezTo>
                      <a:pt x="90" y="110"/>
                      <a:pt x="87" y="110"/>
                      <a:pt x="85" y="110"/>
                    </a:cubicBezTo>
                    <a:cubicBezTo>
                      <a:pt x="84" y="109"/>
                      <a:pt x="83" y="109"/>
                      <a:pt x="82" y="109"/>
                    </a:cubicBezTo>
                    <a:cubicBezTo>
                      <a:pt x="82" y="109"/>
                      <a:pt x="82" y="109"/>
                      <a:pt x="82" y="109"/>
                    </a:cubicBezTo>
                    <a:cubicBezTo>
                      <a:pt x="82" y="110"/>
                      <a:pt x="81" y="111"/>
                      <a:pt x="81" y="111"/>
                    </a:cubicBezTo>
                    <a:cubicBezTo>
                      <a:pt x="80" y="113"/>
                      <a:pt x="79" y="115"/>
                      <a:pt x="77" y="117"/>
                    </a:cubicBezTo>
                    <a:cubicBezTo>
                      <a:pt x="71" y="125"/>
                      <a:pt x="63" y="130"/>
                      <a:pt x="46" y="129"/>
                    </a:cubicBezTo>
                    <a:cubicBezTo>
                      <a:pt x="42" y="129"/>
                      <a:pt x="39" y="131"/>
                      <a:pt x="32" y="135"/>
                    </a:cubicBezTo>
                    <a:cubicBezTo>
                      <a:pt x="30" y="137"/>
                      <a:pt x="27" y="139"/>
                      <a:pt x="24" y="141"/>
                    </a:cubicBezTo>
                    <a:cubicBezTo>
                      <a:pt x="22" y="143"/>
                      <a:pt x="21" y="144"/>
                      <a:pt x="20" y="144"/>
                    </a:cubicBezTo>
                    <a:cubicBezTo>
                      <a:pt x="13" y="149"/>
                      <a:pt x="9" y="151"/>
                      <a:pt x="0" y="152"/>
                    </a:cubicBezTo>
                    <a:cubicBezTo>
                      <a:pt x="0" y="152"/>
                      <a:pt x="0" y="153"/>
                      <a:pt x="0" y="153"/>
                    </a:cubicBezTo>
                    <a:cubicBezTo>
                      <a:pt x="5" y="159"/>
                      <a:pt x="10" y="166"/>
                      <a:pt x="14" y="178"/>
                    </a:cubicBezTo>
                    <a:cubicBezTo>
                      <a:pt x="16" y="183"/>
                      <a:pt x="26" y="191"/>
                      <a:pt x="32" y="197"/>
                    </a:cubicBezTo>
                    <a:cubicBezTo>
                      <a:pt x="38" y="202"/>
                      <a:pt x="43" y="207"/>
                      <a:pt x="46" y="211"/>
                    </a:cubicBezTo>
                    <a:cubicBezTo>
                      <a:pt x="48" y="214"/>
                      <a:pt x="51" y="221"/>
                      <a:pt x="50" y="228"/>
                    </a:cubicBezTo>
                    <a:cubicBezTo>
                      <a:pt x="50" y="228"/>
                      <a:pt x="50" y="229"/>
                      <a:pt x="50" y="229"/>
                    </a:cubicBezTo>
                    <a:cubicBezTo>
                      <a:pt x="50" y="229"/>
                      <a:pt x="50" y="229"/>
                      <a:pt x="50" y="229"/>
                    </a:cubicBezTo>
                    <a:cubicBezTo>
                      <a:pt x="59" y="237"/>
                      <a:pt x="66" y="246"/>
                      <a:pt x="71" y="252"/>
                    </a:cubicBezTo>
                    <a:cubicBezTo>
                      <a:pt x="73" y="255"/>
                      <a:pt x="73" y="255"/>
                      <a:pt x="73" y="255"/>
                    </a:cubicBezTo>
                    <a:cubicBezTo>
                      <a:pt x="76" y="259"/>
                      <a:pt x="88" y="265"/>
                      <a:pt x="92" y="266"/>
                    </a:cubicBezTo>
                    <a:cubicBezTo>
                      <a:pt x="99" y="266"/>
                      <a:pt x="103" y="269"/>
                      <a:pt x="106" y="270"/>
                    </a:cubicBezTo>
                    <a:cubicBezTo>
                      <a:pt x="109" y="272"/>
                      <a:pt x="112" y="273"/>
                      <a:pt x="119" y="276"/>
                    </a:cubicBezTo>
                    <a:cubicBezTo>
                      <a:pt x="130" y="279"/>
                      <a:pt x="132" y="279"/>
                      <a:pt x="139" y="280"/>
                    </a:cubicBezTo>
                    <a:cubicBezTo>
                      <a:pt x="140" y="280"/>
                      <a:pt x="142" y="280"/>
                      <a:pt x="144" y="280"/>
                    </a:cubicBezTo>
                    <a:cubicBezTo>
                      <a:pt x="153" y="282"/>
                      <a:pt x="165" y="280"/>
                      <a:pt x="170" y="278"/>
                    </a:cubicBezTo>
                    <a:cubicBezTo>
                      <a:pt x="172" y="277"/>
                      <a:pt x="174" y="276"/>
                      <a:pt x="175" y="276"/>
                    </a:cubicBezTo>
                    <a:cubicBezTo>
                      <a:pt x="180" y="273"/>
                      <a:pt x="185" y="271"/>
                      <a:pt x="193" y="270"/>
                    </a:cubicBezTo>
                    <a:cubicBezTo>
                      <a:pt x="203" y="269"/>
                      <a:pt x="210" y="271"/>
                      <a:pt x="217" y="275"/>
                    </a:cubicBezTo>
                    <a:cubicBezTo>
                      <a:pt x="217" y="275"/>
                      <a:pt x="218" y="275"/>
                      <a:pt x="218" y="275"/>
                    </a:cubicBezTo>
                    <a:cubicBezTo>
                      <a:pt x="220" y="277"/>
                      <a:pt x="221" y="278"/>
                      <a:pt x="222" y="279"/>
                    </a:cubicBezTo>
                    <a:cubicBezTo>
                      <a:pt x="222" y="279"/>
                      <a:pt x="222" y="279"/>
                      <a:pt x="222" y="279"/>
                    </a:cubicBezTo>
                    <a:cubicBezTo>
                      <a:pt x="224" y="275"/>
                      <a:pt x="227" y="270"/>
                      <a:pt x="233" y="267"/>
                    </a:cubicBezTo>
                    <a:cubicBezTo>
                      <a:pt x="238" y="264"/>
                      <a:pt x="244" y="264"/>
                      <a:pt x="249" y="267"/>
                    </a:cubicBezTo>
                    <a:cubicBezTo>
                      <a:pt x="258" y="271"/>
                      <a:pt x="262" y="280"/>
                      <a:pt x="264" y="288"/>
                    </a:cubicBezTo>
                    <a:cubicBezTo>
                      <a:pt x="266" y="294"/>
                      <a:pt x="265" y="299"/>
                      <a:pt x="264" y="303"/>
                    </a:cubicBezTo>
                    <a:cubicBezTo>
                      <a:pt x="264" y="303"/>
                      <a:pt x="263" y="304"/>
                      <a:pt x="263" y="304"/>
                    </a:cubicBezTo>
                    <a:cubicBezTo>
                      <a:pt x="265" y="305"/>
                      <a:pt x="266" y="306"/>
                      <a:pt x="267" y="307"/>
                    </a:cubicBezTo>
                    <a:cubicBezTo>
                      <a:pt x="268" y="308"/>
                      <a:pt x="270" y="309"/>
                      <a:pt x="271" y="310"/>
                    </a:cubicBezTo>
                    <a:cubicBezTo>
                      <a:pt x="271" y="310"/>
                      <a:pt x="271" y="310"/>
                      <a:pt x="271" y="310"/>
                    </a:cubicBezTo>
                    <a:cubicBezTo>
                      <a:pt x="272" y="310"/>
                      <a:pt x="273" y="309"/>
                      <a:pt x="274" y="309"/>
                    </a:cubicBezTo>
                    <a:cubicBezTo>
                      <a:pt x="275" y="308"/>
                      <a:pt x="276" y="308"/>
                      <a:pt x="277" y="307"/>
                    </a:cubicBezTo>
                    <a:cubicBezTo>
                      <a:pt x="280" y="304"/>
                      <a:pt x="284" y="301"/>
                      <a:pt x="291" y="301"/>
                    </a:cubicBezTo>
                    <a:cubicBezTo>
                      <a:pt x="293" y="301"/>
                      <a:pt x="295" y="302"/>
                      <a:pt x="297" y="302"/>
                    </a:cubicBezTo>
                    <a:cubicBezTo>
                      <a:pt x="307" y="304"/>
                      <a:pt x="316" y="313"/>
                      <a:pt x="323" y="321"/>
                    </a:cubicBezTo>
                    <a:cubicBezTo>
                      <a:pt x="324" y="323"/>
                      <a:pt x="326" y="325"/>
                      <a:pt x="327" y="325"/>
                    </a:cubicBezTo>
                    <a:cubicBezTo>
                      <a:pt x="329" y="326"/>
                      <a:pt x="334" y="327"/>
                      <a:pt x="337" y="327"/>
                    </a:cubicBezTo>
                    <a:cubicBezTo>
                      <a:pt x="338" y="327"/>
                      <a:pt x="338" y="327"/>
                      <a:pt x="338" y="327"/>
                    </a:cubicBezTo>
                    <a:cubicBezTo>
                      <a:pt x="339" y="327"/>
                      <a:pt x="340" y="327"/>
                      <a:pt x="341" y="327"/>
                    </a:cubicBezTo>
                    <a:cubicBezTo>
                      <a:pt x="341" y="327"/>
                      <a:pt x="341" y="326"/>
                      <a:pt x="342" y="325"/>
                    </a:cubicBezTo>
                    <a:cubicBezTo>
                      <a:pt x="347" y="319"/>
                      <a:pt x="353" y="317"/>
                      <a:pt x="357" y="317"/>
                    </a:cubicBezTo>
                    <a:cubicBezTo>
                      <a:pt x="357" y="317"/>
                      <a:pt x="357" y="317"/>
                      <a:pt x="357" y="317"/>
                    </a:cubicBezTo>
                    <a:cubicBezTo>
                      <a:pt x="360" y="317"/>
                      <a:pt x="362" y="318"/>
                      <a:pt x="364" y="319"/>
                    </a:cubicBezTo>
                    <a:cubicBezTo>
                      <a:pt x="364" y="319"/>
                      <a:pt x="364" y="318"/>
                      <a:pt x="364" y="318"/>
                    </a:cubicBezTo>
                    <a:cubicBezTo>
                      <a:pt x="365" y="314"/>
                      <a:pt x="367" y="310"/>
                      <a:pt x="370" y="307"/>
                    </a:cubicBezTo>
                    <a:cubicBezTo>
                      <a:pt x="370" y="307"/>
                      <a:pt x="370" y="307"/>
                      <a:pt x="370" y="307"/>
                    </a:cubicBezTo>
                    <a:cubicBezTo>
                      <a:pt x="371" y="306"/>
                      <a:pt x="371" y="306"/>
                      <a:pt x="372" y="306"/>
                    </a:cubicBezTo>
                    <a:cubicBezTo>
                      <a:pt x="374" y="304"/>
                      <a:pt x="378" y="302"/>
                      <a:pt x="381" y="301"/>
                    </a:cubicBezTo>
                    <a:cubicBezTo>
                      <a:pt x="384" y="301"/>
                      <a:pt x="385" y="300"/>
                      <a:pt x="387" y="299"/>
                    </a:cubicBezTo>
                    <a:cubicBezTo>
                      <a:pt x="389" y="297"/>
                      <a:pt x="392" y="295"/>
                      <a:pt x="397" y="293"/>
                    </a:cubicBezTo>
                    <a:cubicBezTo>
                      <a:pt x="397" y="292"/>
                      <a:pt x="397" y="291"/>
                      <a:pt x="397" y="290"/>
                    </a:cubicBezTo>
                    <a:cubicBezTo>
                      <a:pt x="396" y="285"/>
                      <a:pt x="396" y="283"/>
                      <a:pt x="395" y="281"/>
                    </a:cubicBezTo>
                    <a:cubicBezTo>
                      <a:pt x="394" y="279"/>
                      <a:pt x="393" y="278"/>
                      <a:pt x="392" y="277"/>
                    </a:cubicBezTo>
                    <a:cubicBezTo>
                      <a:pt x="391" y="278"/>
                      <a:pt x="389" y="279"/>
                      <a:pt x="388" y="279"/>
                    </a:cubicBezTo>
                    <a:cubicBezTo>
                      <a:pt x="386" y="280"/>
                      <a:pt x="384" y="280"/>
                      <a:pt x="382" y="281"/>
                    </a:cubicBezTo>
                    <a:cubicBezTo>
                      <a:pt x="374" y="282"/>
                      <a:pt x="368" y="277"/>
                      <a:pt x="365" y="275"/>
                    </a:cubicBezTo>
                    <a:cubicBezTo>
                      <a:pt x="365" y="275"/>
                      <a:pt x="365" y="274"/>
                      <a:pt x="365" y="274"/>
                    </a:cubicBezTo>
                    <a:cubicBezTo>
                      <a:pt x="363" y="273"/>
                      <a:pt x="361" y="271"/>
                      <a:pt x="360" y="270"/>
                    </a:cubicBezTo>
                    <a:cubicBezTo>
                      <a:pt x="360" y="269"/>
                      <a:pt x="360" y="269"/>
                      <a:pt x="360" y="269"/>
                    </a:cubicBezTo>
                    <a:cubicBezTo>
                      <a:pt x="353" y="270"/>
                      <a:pt x="346" y="269"/>
                      <a:pt x="342" y="265"/>
                    </a:cubicBezTo>
                    <a:cubicBezTo>
                      <a:pt x="337" y="261"/>
                      <a:pt x="334" y="255"/>
                      <a:pt x="334" y="249"/>
                    </a:cubicBezTo>
                    <a:cubicBezTo>
                      <a:pt x="334" y="248"/>
                      <a:pt x="334" y="247"/>
                      <a:pt x="334" y="247"/>
                    </a:cubicBezTo>
                    <a:cubicBezTo>
                      <a:pt x="324" y="245"/>
                      <a:pt x="310" y="243"/>
                      <a:pt x="308" y="225"/>
                    </a:cubicBezTo>
                    <a:cubicBezTo>
                      <a:pt x="307" y="219"/>
                      <a:pt x="309" y="213"/>
                      <a:pt x="313" y="210"/>
                    </a:cubicBezTo>
                    <a:cubicBezTo>
                      <a:pt x="317" y="206"/>
                      <a:pt x="321" y="205"/>
                      <a:pt x="325" y="205"/>
                    </a:cubicBezTo>
                    <a:cubicBezTo>
                      <a:pt x="328" y="205"/>
                      <a:pt x="330" y="205"/>
                      <a:pt x="332" y="205"/>
                    </a:cubicBezTo>
                    <a:cubicBezTo>
                      <a:pt x="333" y="206"/>
                      <a:pt x="334" y="206"/>
                      <a:pt x="335" y="206"/>
                    </a:cubicBezTo>
                    <a:cubicBezTo>
                      <a:pt x="335" y="206"/>
                      <a:pt x="336" y="206"/>
                      <a:pt x="336" y="206"/>
                    </a:cubicBezTo>
                    <a:cubicBezTo>
                      <a:pt x="337" y="206"/>
                      <a:pt x="337" y="206"/>
                      <a:pt x="338" y="206"/>
                    </a:cubicBezTo>
                    <a:cubicBezTo>
                      <a:pt x="337" y="204"/>
                      <a:pt x="337" y="202"/>
                      <a:pt x="336" y="201"/>
                    </a:cubicBezTo>
                    <a:cubicBezTo>
                      <a:pt x="334" y="193"/>
                      <a:pt x="332" y="184"/>
                      <a:pt x="337" y="176"/>
                    </a:cubicBezTo>
                    <a:cubicBezTo>
                      <a:pt x="341" y="171"/>
                      <a:pt x="346" y="168"/>
                      <a:pt x="352" y="168"/>
                    </a:cubicBezTo>
                    <a:cubicBezTo>
                      <a:pt x="352" y="168"/>
                      <a:pt x="352" y="168"/>
                      <a:pt x="352" y="168"/>
                    </a:cubicBezTo>
                    <a:cubicBezTo>
                      <a:pt x="352" y="168"/>
                      <a:pt x="352" y="167"/>
                      <a:pt x="352" y="167"/>
                    </a:cubicBezTo>
                    <a:cubicBezTo>
                      <a:pt x="349" y="162"/>
                      <a:pt x="344" y="154"/>
                      <a:pt x="347" y="145"/>
                    </a:cubicBezTo>
                    <a:cubicBezTo>
                      <a:pt x="348" y="142"/>
                      <a:pt x="351" y="136"/>
                      <a:pt x="359" y="134"/>
                    </a:cubicBezTo>
                    <a:cubicBezTo>
                      <a:pt x="360" y="133"/>
                      <a:pt x="361" y="133"/>
                      <a:pt x="362" y="132"/>
                    </a:cubicBezTo>
                    <a:cubicBezTo>
                      <a:pt x="366" y="130"/>
                      <a:pt x="377" y="125"/>
                      <a:pt x="388" y="131"/>
                    </a:cubicBezTo>
                    <a:cubicBezTo>
                      <a:pt x="389" y="132"/>
                      <a:pt x="391" y="133"/>
                      <a:pt x="392" y="135"/>
                    </a:cubicBezTo>
                    <a:cubicBezTo>
                      <a:pt x="393" y="135"/>
                      <a:pt x="393" y="135"/>
                      <a:pt x="394" y="136"/>
                    </a:cubicBezTo>
                    <a:cubicBezTo>
                      <a:pt x="395" y="136"/>
                      <a:pt x="396" y="137"/>
                      <a:pt x="397" y="137"/>
                    </a:cubicBezTo>
                    <a:cubicBezTo>
                      <a:pt x="399" y="138"/>
                      <a:pt x="401" y="139"/>
                      <a:pt x="403" y="141"/>
                    </a:cubicBezTo>
                    <a:cubicBezTo>
                      <a:pt x="405" y="142"/>
                      <a:pt x="407" y="144"/>
                      <a:pt x="409" y="147"/>
                    </a:cubicBezTo>
                    <a:cubicBezTo>
                      <a:pt x="411" y="144"/>
                      <a:pt x="414" y="141"/>
                      <a:pt x="419" y="139"/>
                    </a:cubicBezTo>
                    <a:cubicBezTo>
                      <a:pt x="418" y="137"/>
                      <a:pt x="416" y="134"/>
                      <a:pt x="416" y="13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 name="Freeform 38">
                <a:extLst>
                  <a:ext uri="{FF2B5EF4-FFF2-40B4-BE49-F238E27FC236}">
                    <a16:creationId xmlns:a16="http://schemas.microsoft.com/office/drawing/2014/main" id="{49981B41-BF28-463B-93C4-261DBAA1F271}"/>
                  </a:ext>
                </a:extLst>
              </p:cNvPr>
              <p:cNvSpPr>
                <a:spLocks/>
              </p:cNvSpPr>
              <p:nvPr/>
            </p:nvSpPr>
            <p:spPr bwMode="auto">
              <a:xfrm>
                <a:off x="6883037" y="3647272"/>
                <a:ext cx="324861" cy="598345"/>
              </a:xfrm>
              <a:custGeom>
                <a:avLst/>
                <a:gdLst>
                  <a:gd name="T0" fmla="*/ 192 w 234"/>
                  <a:gd name="T1" fmla="*/ 26 h 433"/>
                  <a:gd name="T2" fmla="*/ 198 w 234"/>
                  <a:gd name="T3" fmla="*/ 5 h 433"/>
                  <a:gd name="T4" fmla="*/ 201 w 234"/>
                  <a:gd name="T5" fmla="*/ 1 h 433"/>
                  <a:gd name="T6" fmla="*/ 190 w 234"/>
                  <a:gd name="T7" fmla="*/ 1 h 433"/>
                  <a:gd name="T8" fmla="*/ 174 w 234"/>
                  <a:gd name="T9" fmla="*/ 15 h 433"/>
                  <a:gd name="T10" fmla="*/ 151 w 234"/>
                  <a:gd name="T11" fmla="*/ 12 h 433"/>
                  <a:gd name="T12" fmla="*/ 149 w 234"/>
                  <a:gd name="T13" fmla="*/ 11 h 433"/>
                  <a:gd name="T14" fmla="*/ 99 w 234"/>
                  <a:gd name="T15" fmla="*/ 23 h 433"/>
                  <a:gd name="T16" fmla="*/ 85 w 234"/>
                  <a:gd name="T17" fmla="*/ 59 h 433"/>
                  <a:gd name="T18" fmla="*/ 53 w 234"/>
                  <a:gd name="T19" fmla="*/ 79 h 433"/>
                  <a:gd name="T20" fmla="*/ 40 w 234"/>
                  <a:gd name="T21" fmla="*/ 97 h 433"/>
                  <a:gd name="T22" fmla="*/ 39 w 234"/>
                  <a:gd name="T23" fmla="*/ 97 h 433"/>
                  <a:gd name="T24" fmla="*/ 31 w 234"/>
                  <a:gd name="T25" fmla="*/ 119 h 433"/>
                  <a:gd name="T26" fmla="*/ 27 w 234"/>
                  <a:gd name="T27" fmla="*/ 131 h 433"/>
                  <a:gd name="T28" fmla="*/ 25 w 234"/>
                  <a:gd name="T29" fmla="*/ 141 h 433"/>
                  <a:gd name="T30" fmla="*/ 15 w 234"/>
                  <a:gd name="T31" fmla="*/ 175 h 433"/>
                  <a:gd name="T32" fmla="*/ 0 w 234"/>
                  <a:gd name="T33" fmla="*/ 186 h 433"/>
                  <a:gd name="T34" fmla="*/ 13 w 234"/>
                  <a:gd name="T35" fmla="*/ 201 h 433"/>
                  <a:gd name="T36" fmla="*/ 25 w 234"/>
                  <a:gd name="T37" fmla="*/ 225 h 433"/>
                  <a:gd name="T38" fmla="*/ 22 w 234"/>
                  <a:gd name="T39" fmla="*/ 253 h 433"/>
                  <a:gd name="T40" fmla="*/ 9 w 234"/>
                  <a:gd name="T41" fmla="*/ 267 h 433"/>
                  <a:gd name="T42" fmla="*/ 6 w 234"/>
                  <a:gd name="T43" fmla="*/ 268 h 433"/>
                  <a:gd name="T44" fmla="*/ 13 w 234"/>
                  <a:gd name="T45" fmla="*/ 319 h 433"/>
                  <a:gd name="T46" fmla="*/ 17 w 234"/>
                  <a:gd name="T47" fmla="*/ 334 h 433"/>
                  <a:gd name="T48" fmla="*/ 21 w 234"/>
                  <a:gd name="T49" fmla="*/ 391 h 433"/>
                  <a:gd name="T50" fmla="*/ 17 w 234"/>
                  <a:gd name="T51" fmla="*/ 397 h 433"/>
                  <a:gd name="T52" fmla="*/ 10 w 234"/>
                  <a:gd name="T53" fmla="*/ 433 h 433"/>
                  <a:gd name="T54" fmla="*/ 18 w 234"/>
                  <a:gd name="T55" fmla="*/ 432 h 433"/>
                  <a:gd name="T56" fmla="*/ 29 w 234"/>
                  <a:gd name="T57" fmla="*/ 428 h 433"/>
                  <a:gd name="T58" fmla="*/ 41 w 234"/>
                  <a:gd name="T59" fmla="*/ 420 h 433"/>
                  <a:gd name="T60" fmla="*/ 79 w 234"/>
                  <a:gd name="T61" fmla="*/ 408 h 433"/>
                  <a:gd name="T62" fmla="*/ 82 w 234"/>
                  <a:gd name="T63" fmla="*/ 405 h 433"/>
                  <a:gd name="T64" fmla="*/ 105 w 234"/>
                  <a:gd name="T65" fmla="*/ 389 h 433"/>
                  <a:gd name="T66" fmla="*/ 114 w 234"/>
                  <a:gd name="T67" fmla="*/ 379 h 433"/>
                  <a:gd name="T68" fmla="*/ 131 w 234"/>
                  <a:gd name="T69" fmla="*/ 374 h 433"/>
                  <a:gd name="T70" fmla="*/ 149 w 234"/>
                  <a:gd name="T71" fmla="*/ 371 h 433"/>
                  <a:gd name="T72" fmla="*/ 163 w 234"/>
                  <a:gd name="T73" fmla="*/ 364 h 433"/>
                  <a:gd name="T74" fmla="*/ 191 w 234"/>
                  <a:gd name="T75" fmla="*/ 357 h 433"/>
                  <a:gd name="T76" fmla="*/ 201 w 234"/>
                  <a:gd name="T77" fmla="*/ 355 h 433"/>
                  <a:gd name="T78" fmla="*/ 209 w 234"/>
                  <a:gd name="T79" fmla="*/ 346 h 433"/>
                  <a:gd name="T80" fmla="*/ 211 w 234"/>
                  <a:gd name="T81" fmla="*/ 323 h 433"/>
                  <a:gd name="T82" fmla="*/ 212 w 234"/>
                  <a:gd name="T83" fmla="*/ 301 h 433"/>
                  <a:gd name="T84" fmla="*/ 200 w 234"/>
                  <a:gd name="T85" fmla="*/ 256 h 433"/>
                  <a:gd name="T86" fmla="*/ 208 w 234"/>
                  <a:gd name="T87" fmla="*/ 250 h 433"/>
                  <a:gd name="T88" fmla="*/ 209 w 234"/>
                  <a:gd name="T89" fmla="*/ 248 h 433"/>
                  <a:gd name="T90" fmla="*/ 217 w 234"/>
                  <a:gd name="T91" fmla="*/ 217 h 433"/>
                  <a:gd name="T92" fmla="*/ 223 w 234"/>
                  <a:gd name="T93" fmla="*/ 197 h 433"/>
                  <a:gd name="T94" fmla="*/ 206 w 234"/>
                  <a:gd name="T95" fmla="*/ 173 h 433"/>
                  <a:gd name="T96" fmla="*/ 179 w 234"/>
                  <a:gd name="T97" fmla="*/ 133 h 433"/>
                  <a:gd name="T98" fmla="*/ 191 w 234"/>
                  <a:gd name="T99" fmla="*/ 116 h 433"/>
                  <a:gd name="T100" fmla="*/ 190 w 234"/>
                  <a:gd name="T101" fmla="*/ 102 h 433"/>
                  <a:gd name="T102" fmla="*/ 196 w 234"/>
                  <a:gd name="T103" fmla="*/ 77 h 433"/>
                  <a:gd name="T104" fmla="*/ 217 w 234"/>
                  <a:gd name="T105" fmla="*/ 76 h 433"/>
                  <a:gd name="T106" fmla="*/ 227 w 234"/>
                  <a:gd name="T107" fmla="*/ 73 h 433"/>
                  <a:gd name="T108" fmla="*/ 231 w 234"/>
                  <a:gd name="T109" fmla="*/ 68 h 433"/>
                  <a:gd name="T110" fmla="*/ 234 w 234"/>
                  <a:gd name="T111" fmla="*/ 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433">
                    <a:moveTo>
                      <a:pt x="224" y="41"/>
                    </a:moveTo>
                    <a:cubicBezTo>
                      <a:pt x="206" y="40"/>
                      <a:pt x="195" y="35"/>
                      <a:pt x="192" y="26"/>
                    </a:cubicBezTo>
                    <a:cubicBezTo>
                      <a:pt x="191" y="24"/>
                      <a:pt x="189" y="18"/>
                      <a:pt x="193" y="11"/>
                    </a:cubicBezTo>
                    <a:cubicBezTo>
                      <a:pt x="194" y="9"/>
                      <a:pt x="196" y="7"/>
                      <a:pt x="198" y="5"/>
                    </a:cubicBezTo>
                    <a:cubicBezTo>
                      <a:pt x="199" y="4"/>
                      <a:pt x="200" y="3"/>
                      <a:pt x="200" y="3"/>
                    </a:cubicBezTo>
                    <a:cubicBezTo>
                      <a:pt x="200" y="2"/>
                      <a:pt x="201" y="1"/>
                      <a:pt x="201" y="1"/>
                    </a:cubicBezTo>
                    <a:cubicBezTo>
                      <a:pt x="201" y="0"/>
                      <a:pt x="201" y="0"/>
                      <a:pt x="201" y="0"/>
                    </a:cubicBezTo>
                    <a:cubicBezTo>
                      <a:pt x="197" y="1"/>
                      <a:pt x="193" y="1"/>
                      <a:pt x="190" y="1"/>
                    </a:cubicBezTo>
                    <a:cubicBezTo>
                      <a:pt x="190" y="1"/>
                      <a:pt x="190" y="1"/>
                      <a:pt x="190" y="1"/>
                    </a:cubicBezTo>
                    <a:cubicBezTo>
                      <a:pt x="187" y="7"/>
                      <a:pt x="181" y="12"/>
                      <a:pt x="174" y="15"/>
                    </a:cubicBezTo>
                    <a:cubicBezTo>
                      <a:pt x="167" y="18"/>
                      <a:pt x="160" y="17"/>
                      <a:pt x="154" y="14"/>
                    </a:cubicBezTo>
                    <a:cubicBezTo>
                      <a:pt x="153" y="13"/>
                      <a:pt x="152" y="12"/>
                      <a:pt x="151" y="12"/>
                    </a:cubicBezTo>
                    <a:cubicBezTo>
                      <a:pt x="150" y="11"/>
                      <a:pt x="150" y="11"/>
                      <a:pt x="150" y="11"/>
                    </a:cubicBezTo>
                    <a:cubicBezTo>
                      <a:pt x="149" y="11"/>
                      <a:pt x="149" y="11"/>
                      <a:pt x="149" y="11"/>
                    </a:cubicBezTo>
                    <a:cubicBezTo>
                      <a:pt x="144" y="20"/>
                      <a:pt x="133" y="34"/>
                      <a:pt x="116" y="27"/>
                    </a:cubicBezTo>
                    <a:cubicBezTo>
                      <a:pt x="108" y="24"/>
                      <a:pt x="102" y="23"/>
                      <a:pt x="99" y="23"/>
                    </a:cubicBezTo>
                    <a:cubicBezTo>
                      <a:pt x="95" y="30"/>
                      <a:pt x="89" y="48"/>
                      <a:pt x="87" y="54"/>
                    </a:cubicBezTo>
                    <a:cubicBezTo>
                      <a:pt x="85" y="59"/>
                      <a:pt x="85" y="59"/>
                      <a:pt x="85" y="59"/>
                    </a:cubicBezTo>
                    <a:cubicBezTo>
                      <a:pt x="82" y="67"/>
                      <a:pt x="75" y="74"/>
                      <a:pt x="66" y="78"/>
                    </a:cubicBezTo>
                    <a:cubicBezTo>
                      <a:pt x="62" y="79"/>
                      <a:pt x="57" y="80"/>
                      <a:pt x="53" y="79"/>
                    </a:cubicBezTo>
                    <a:cubicBezTo>
                      <a:pt x="52" y="85"/>
                      <a:pt x="50" y="90"/>
                      <a:pt x="44" y="95"/>
                    </a:cubicBezTo>
                    <a:cubicBezTo>
                      <a:pt x="43" y="96"/>
                      <a:pt x="41" y="96"/>
                      <a:pt x="40" y="97"/>
                    </a:cubicBezTo>
                    <a:cubicBezTo>
                      <a:pt x="40" y="97"/>
                      <a:pt x="40" y="97"/>
                      <a:pt x="40" y="97"/>
                    </a:cubicBezTo>
                    <a:cubicBezTo>
                      <a:pt x="40" y="97"/>
                      <a:pt x="39" y="97"/>
                      <a:pt x="39" y="97"/>
                    </a:cubicBezTo>
                    <a:cubicBezTo>
                      <a:pt x="39" y="105"/>
                      <a:pt x="36" y="113"/>
                      <a:pt x="31" y="118"/>
                    </a:cubicBezTo>
                    <a:cubicBezTo>
                      <a:pt x="31" y="118"/>
                      <a:pt x="31" y="118"/>
                      <a:pt x="31" y="119"/>
                    </a:cubicBezTo>
                    <a:cubicBezTo>
                      <a:pt x="31" y="119"/>
                      <a:pt x="30" y="119"/>
                      <a:pt x="30" y="119"/>
                    </a:cubicBezTo>
                    <a:cubicBezTo>
                      <a:pt x="29" y="120"/>
                      <a:pt x="29" y="122"/>
                      <a:pt x="27" y="131"/>
                    </a:cubicBezTo>
                    <a:cubicBezTo>
                      <a:pt x="27" y="132"/>
                      <a:pt x="27" y="132"/>
                      <a:pt x="27" y="132"/>
                    </a:cubicBezTo>
                    <a:cubicBezTo>
                      <a:pt x="26" y="136"/>
                      <a:pt x="25" y="139"/>
                      <a:pt x="25" y="141"/>
                    </a:cubicBezTo>
                    <a:cubicBezTo>
                      <a:pt x="24" y="145"/>
                      <a:pt x="23" y="146"/>
                      <a:pt x="23" y="154"/>
                    </a:cubicBezTo>
                    <a:cubicBezTo>
                      <a:pt x="22" y="164"/>
                      <a:pt x="19" y="171"/>
                      <a:pt x="15" y="175"/>
                    </a:cubicBezTo>
                    <a:cubicBezTo>
                      <a:pt x="12" y="178"/>
                      <a:pt x="9" y="180"/>
                      <a:pt x="6" y="182"/>
                    </a:cubicBezTo>
                    <a:cubicBezTo>
                      <a:pt x="4" y="183"/>
                      <a:pt x="2" y="184"/>
                      <a:pt x="0" y="186"/>
                    </a:cubicBezTo>
                    <a:cubicBezTo>
                      <a:pt x="0" y="186"/>
                      <a:pt x="0" y="186"/>
                      <a:pt x="0" y="186"/>
                    </a:cubicBezTo>
                    <a:cubicBezTo>
                      <a:pt x="2" y="189"/>
                      <a:pt x="6" y="194"/>
                      <a:pt x="13" y="201"/>
                    </a:cubicBezTo>
                    <a:cubicBezTo>
                      <a:pt x="15" y="203"/>
                      <a:pt x="17" y="205"/>
                      <a:pt x="18" y="206"/>
                    </a:cubicBezTo>
                    <a:cubicBezTo>
                      <a:pt x="24" y="213"/>
                      <a:pt x="25" y="220"/>
                      <a:pt x="25" y="225"/>
                    </a:cubicBezTo>
                    <a:cubicBezTo>
                      <a:pt x="24" y="228"/>
                      <a:pt x="23" y="233"/>
                      <a:pt x="19" y="238"/>
                    </a:cubicBezTo>
                    <a:cubicBezTo>
                      <a:pt x="23" y="244"/>
                      <a:pt x="23" y="250"/>
                      <a:pt x="22" y="253"/>
                    </a:cubicBezTo>
                    <a:cubicBezTo>
                      <a:pt x="21" y="258"/>
                      <a:pt x="18" y="262"/>
                      <a:pt x="14" y="264"/>
                    </a:cubicBezTo>
                    <a:cubicBezTo>
                      <a:pt x="12" y="265"/>
                      <a:pt x="11" y="266"/>
                      <a:pt x="9" y="267"/>
                    </a:cubicBezTo>
                    <a:cubicBezTo>
                      <a:pt x="8" y="267"/>
                      <a:pt x="7" y="267"/>
                      <a:pt x="6" y="268"/>
                    </a:cubicBezTo>
                    <a:cubicBezTo>
                      <a:pt x="6" y="268"/>
                      <a:pt x="6" y="268"/>
                      <a:pt x="6" y="268"/>
                    </a:cubicBezTo>
                    <a:cubicBezTo>
                      <a:pt x="2" y="274"/>
                      <a:pt x="3" y="277"/>
                      <a:pt x="3" y="277"/>
                    </a:cubicBezTo>
                    <a:cubicBezTo>
                      <a:pt x="14" y="288"/>
                      <a:pt x="14" y="306"/>
                      <a:pt x="13" y="319"/>
                    </a:cubicBezTo>
                    <a:cubicBezTo>
                      <a:pt x="13" y="321"/>
                      <a:pt x="13" y="323"/>
                      <a:pt x="13" y="324"/>
                    </a:cubicBezTo>
                    <a:cubicBezTo>
                      <a:pt x="13" y="327"/>
                      <a:pt x="14" y="328"/>
                      <a:pt x="17" y="334"/>
                    </a:cubicBezTo>
                    <a:cubicBezTo>
                      <a:pt x="19" y="338"/>
                      <a:pt x="22" y="343"/>
                      <a:pt x="25" y="350"/>
                    </a:cubicBezTo>
                    <a:cubicBezTo>
                      <a:pt x="34" y="370"/>
                      <a:pt x="26" y="383"/>
                      <a:pt x="21" y="391"/>
                    </a:cubicBezTo>
                    <a:cubicBezTo>
                      <a:pt x="20" y="393"/>
                      <a:pt x="18" y="395"/>
                      <a:pt x="18" y="396"/>
                    </a:cubicBezTo>
                    <a:cubicBezTo>
                      <a:pt x="17" y="397"/>
                      <a:pt x="17" y="397"/>
                      <a:pt x="17" y="397"/>
                    </a:cubicBezTo>
                    <a:cubicBezTo>
                      <a:pt x="13" y="407"/>
                      <a:pt x="9" y="415"/>
                      <a:pt x="10" y="428"/>
                    </a:cubicBezTo>
                    <a:cubicBezTo>
                      <a:pt x="10" y="430"/>
                      <a:pt x="10" y="431"/>
                      <a:pt x="10" y="433"/>
                    </a:cubicBezTo>
                    <a:cubicBezTo>
                      <a:pt x="11" y="433"/>
                      <a:pt x="11" y="433"/>
                      <a:pt x="11" y="433"/>
                    </a:cubicBezTo>
                    <a:cubicBezTo>
                      <a:pt x="14" y="433"/>
                      <a:pt x="17" y="433"/>
                      <a:pt x="18" y="432"/>
                    </a:cubicBezTo>
                    <a:cubicBezTo>
                      <a:pt x="19" y="432"/>
                      <a:pt x="19" y="432"/>
                      <a:pt x="19" y="432"/>
                    </a:cubicBezTo>
                    <a:cubicBezTo>
                      <a:pt x="24" y="432"/>
                      <a:pt x="24" y="432"/>
                      <a:pt x="29" y="428"/>
                    </a:cubicBezTo>
                    <a:cubicBezTo>
                      <a:pt x="31" y="427"/>
                      <a:pt x="32" y="426"/>
                      <a:pt x="34" y="425"/>
                    </a:cubicBezTo>
                    <a:cubicBezTo>
                      <a:pt x="36" y="424"/>
                      <a:pt x="39" y="422"/>
                      <a:pt x="41" y="420"/>
                    </a:cubicBezTo>
                    <a:cubicBezTo>
                      <a:pt x="48" y="415"/>
                      <a:pt x="58" y="407"/>
                      <a:pt x="73" y="409"/>
                    </a:cubicBezTo>
                    <a:cubicBezTo>
                      <a:pt x="77" y="409"/>
                      <a:pt x="79" y="408"/>
                      <a:pt x="79" y="408"/>
                    </a:cubicBezTo>
                    <a:cubicBezTo>
                      <a:pt x="79" y="408"/>
                      <a:pt x="79" y="408"/>
                      <a:pt x="80" y="407"/>
                    </a:cubicBezTo>
                    <a:cubicBezTo>
                      <a:pt x="81" y="406"/>
                      <a:pt x="81" y="405"/>
                      <a:pt x="82" y="405"/>
                    </a:cubicBezTo>
                    <a:cubicBezTo>
                      <a:pt x="84" y="400"/>
                      <a:pt x="89" y="391"/>
                      <a:pt x="100" y="389"/>
                    </a:cubicBezTo>
                    <a:cubicBezTo>
                      <a:pt x="101" y="389"/>
                      <a:pt x="103" y="389"/>
                      <a:pt x="105" y="389"/>
                    </a:cubicBezTo>
                    <a:cubicBezTo>
                      <a:pt x="106" y="389"/>
                      <a:pt x="107" y="389"/>
                      <a:pt x="109" y="389"/>
                    </a:cubicBezTo>
                    <a:cubicBezTo>
                      <a:pt x="109" y="386"/>
                      <a:pt x="111" y="382"/>
                      <a:pt x="114" y="379"/>
                    </a:cubicBezTo>
                    <a:cubicBezTo>
                      <a:pt x="116" y="377"/>
                      <a:pt x="118" y="376"/>
                      <a:pt x="121" y="375"/>
                    </a:cubicBezTo>
                    <a:cubicBezTo>
                      <a:pt x="124" y="374"/>
                      <a:pt x="127" y="373"/>
                      <a:pt x="131" y="374"/>
                    </a:cubicBezTo>
                    <a:cubicBezTo>
                      <a:pt x="137" y="374"/>
                      <a:pt x="141" y="373"/>
                      <a:pt x="146" y="372"/>
                    </a:cubicBezTo>
                    <a:cubicBezTo>
                      <a:pt x="147" y="371"/>
                      <a:pt x="148" y="371"/>
                      <a:pt x="149" y="371"/>
                    </a:cubicBezTo>
                    <a:cubicBezTo>
                      <a:pt x="150" y="370"/>
                      <a:pt x="152" y="369"/>
                      <a:pt x="153" y="369"/>
                    </a:cubicBezTo>
                    <a:cubicBezTo>
                      <a:pt x="157" y="366"/>
                      <a:pt x="160" y="365"/>
                      <a:pt x="163" y="364"/>
                    </a:cubicBezTo>
                    <a:cubicBezTo>
                      <a:pt x="169" y="363"/>
                      <a:pt x="173" y="364"/>
                      <a:pt x="177" y="366"/>
                    </a:cubicBezTo>
                    <a:cubicBezTo>
                      <a:pt x="180" y="362"/>
                      <a:pt x="184" y="358"/>
                      <a:pt x="191" y="357"/>
                    </a:cubicBezTo>
                    <a:cubicBezTo>
                      <a:pt x="193" y="356"/>
                      <a:pt x="196" y="356"/>
                      <a:pt x="199" y="355"/>
                    </a:cubicBezTo>
                    <a:cubicBezTo>
                      <a:pt x="199" y="355"/>
                      <a:pt x="200" y="355"/>
                      <a:pt x="201" y="355"/>
                    </a:cubicBezTo>
                    <a:cubicBezTo>
                      <a:pt x="203" y="354"/>
                      <a:pt x="205" y="351"/>
                      <a:pt x="209" y="346"/>
                    </a:cubicBezTo>
                    <a:cubicBezTo>
                      <a:pt x="209" y="346"/>
                      <a:pt x="209" y="346"/>
                      <a:pt x="209" y="346"/>
                    </a:cubicBezTo>
                    <a:cubicBezTo>
                      <a:pt x="210" y="344"/>
                      <a:pt x="211" y="343"/>
                      <a:pt x="211" y="343"/>
                    </a:cubicBezTo>
                    <a:cubicBezTo>
                      <a:pt x="206" y="336"/>
                      <a:pt x="210" y="326"/>
                      <a:pt x="211" y="323"/>
                    </a:cubicBezTo>
                    <a:cubicBezTo>
                      <a:pt x="212" y="321"/>
                      <a:pt x="213" y="319"/>
                      <a:pt x="213" y="318"/>
                    </a:cubicBezTo>
                    <a:cubicBezTo>
                      <a:pt x="209" y="311"/>
                      <a:pt x="210" y="304"/>
                      <a:pt x="212" y="301"/>
                    </a:cubicBezTo>
                    <a:cubicBezTo>
                      <a:pt x="199" y="292"/>
                      <a:pt x="192" y="282"/>
                      <a:pt x="192" y="272"/>
                    </a:cubicBezTo>
                    <a:cubicBezTo>
                      <a:pt x="192" y="266"/>
                      <a:pt x="195" y="260"/>
                      <a:pt x="200" y="256"/>
                    </a:cubicBezTo>
                    <a:cubicBezTo>
                      <a:pt x="201" y="255"/>
                      <a:pt x="202" y="254"/>
                      <a:pt x="203" y="253"/>
                    </a:cubicBezTo>
                    <a:cubicBezTo>
                      <a:pt x="205" y="252"/>
                      <a:pt x="206" y="251"/>
                      <a:pt x="208" y="250"/>
                    </a:cubicBezTo>
                    <a:cubicBezTo>
                      <a:pt x="208" y="250"/>
                      <a:pt x="209" y="249"/>
                      <a:pt x="209" y="249"/>
                    </a:cubicBezTo>
                    <a:cubicBezTo>
                      <a:pt x="209" y="249"/>
                      <a:pt x="209" y="249"/>
                      <a:pt x="209" y="248"/>
                    </a:cubicBezTo>
                    <a:cubicBezTo>
                      <a:pt x="209" y="247"/>
                      <a:pt x="209" y="245"/>
                      <a:pt x="208" y="244"/>
                    </a:cubicBezTo>
                    <a:cubicBezTo>
                      <a:pt x="207" y="232"/>
                      <a:pt x="208" y="227"/>
                      <a:pt x="217" y="217"/>
                    </a:cubicBezTo>
                    <a:cubicBezTo>
                      <a:pt x="224" y="208"/>
                      <a:pt x="224" y="207"/>
                      <a:pt x="225" y="204"/>
                    </a:cubicBezTo>
                    <a:cubicBezTo>
                      <a:pt x="225" y="199"/>
                      <a:pt x="225" y="199"/>
                      <a:pt x="223" y="197"/>
                    </a:cubicBezTo>
                    <a:cubicBezTo>
                      <a:pt x="222" y="197"/>
                      <a:pt x="222" y="197"/>
                      <a:pt x="222" y="197"/>
                    </a:cubicBezTo>
                    <a:cubicBezTo>
                      <a:pt x="215" y="191"/>
                      <a:pt x="207" y="184"/>
                      <a:pt x="206" y="173"/>
                    </a:cubicBezTo>
                    <a:cubicBezTo>
                      <a:pt x="206" y="173"/>
                      <a:pt x="205" y="173"/>
                      <a:pt x="204" y="172"/>
                    </a:cubicBezTo>
                    <a:cubicBezTo>
                      <a:pt x="184" y="166"/>
                      <a:pt x="174" y="150"/>
                      <a:pt x="179" y="133"/>
                    </a:cubicBezTo>
                    <a:cubicBezTo>
                      <a:pt x="180" y="128"/>
                      <a:pt x="183" y="125"/>
                      <a:pt x="185" y="122"/>
                    </a:cubicBezTo>
                    <a:cubicBezTo>
                      <a:pt x="187" y="119"/>
                      <a:pt x="189" y="118"/>
                      <a:pt x="191" y="116"/>
                    </a:cubicBezTo>
                    <a:cubicBezTo>
                      <a:pt x="191" y="105"/>
                      <a:pt x="191" y="105"/>
                      <a:pt x="191" y="105"/>
                    </a:cubicBezTo>
                    <a:cubicBezTo>
                      <a:pt x="191" y="104"/>
                      <a:pt x="190" y="103"/>
                      <a:pt x="190" y="102"/>
                    </a:cubicBezTo>
                    <a:cubicBezTo>
                      <a:pt x="189" y="96"/>
                      <a:pt x="188" y="87"/>
                      <a:pt x="193" y="81"/>
                    </a:cubicBezTo>
                    <a:cubicBezTo>
                      <a:pt x="194" y="80"/>
                      <a:pt x="195" y="78"/>
                      <a:pt x="196" y="77"/>
                    </a:cubicBezTo>
                    <a:cubicBezTo>
                      <a:pt x="199" y="76"/>
                      <a:pt x="205" y="72"/>
                      <a:pt x="214" y="75"/>
                    </a:cubicBezTo>
                    <a:cubicBezTo>
                      <a:pt x="217" y="76"/>
                      <a:pt x="217" y="76"/>
                      <a:pt x="217" y="76"/>
                    </a:cubicBezTo>
                    <a:cubicBezTo>
                      <a:pt x="219" y="77"/>
                      <a:pt x="222" y="78"/>
                      <a:pt x="223" y="78"/>
                    </a:cubicBezTo>
                    <a:cubicBezTo>
                      <a:pt x="225" y="76"/>
                      <a:pt x="226" y="75"/>
                      <a:pt x="227" y="73"/>
                    </a:cubicBezTo>
                    <a:cubicBezTo>
                      <a:pt x="228" y="72"/>
                      <a:pt x="229" y="71"/>
                      <a:pt x="229" y="70"/>
                    </a:cubicBezTo>
                    <a:cubicBezTo>
                      <a:pt x="230" y="69"/>
                      <a:pt x="230" y="69"/>
                      <a:pt x="231" y="68"/>
                    </a:cubicBezTo>
                    <a:cubicBezTo>
                      <a:pt x="231" y="66"/>
                      <a:pt x="232" y="64"/>
                      <a:pt x="233" y="63"/>
                    </a:cubicBezTo>
                    <a:cubicBezTo>
                      <a:pt x="233" y="62"/>
                      <a:pt x="233" y="61"/>
                      <a:pt x="234" y="61"/>
                    </a:cubicBezTo>
                    <a:cubicBezTo>
                      <a:pt x="227" y="53"/>
                      <a:pt x="224" y="48"/>
                      <a:pt x="224" y="4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9">
                <a:extLst>
                  <a:ext uri="{FF2B5EF4-FFF2-40B4-BE49-F238E27FC236}">
                    <a16:creationId xmlns:a16="http://schemas.microsoft.com/office/drawing/2014/main" id="{583D5622-8409-4D4F-9B8D-2639B4D4B5EA}"/>
                  </a:ext>
                </a:extLst>
              </p:cNvPr>
              <p:cNvSpPr>
                <a:spLocks/>
              </p:cNvSpPr>
              <p:nvPr/>
            </p:nvSpPr>
            <p:spPr bwMode="auto">
              <a:xfrm>
                <a:off x="3693627" y="4033007"/>
                <a:ext cx="2032660" cy="912704"/>
              </a:xfrm>
              <a:custGeom>
                <a:avLst/>
                <a:gdLst>
                  <a:gd name="T0" fmla="*/ 1462 w 1468"/>
                  <a:gd name="T1" fmla="*/ 481 h 660"/>
                  <a:gd name="T2" fmla="*/ 1450 w 1468"/>
                  <a:gd name="T3" fmla="*/ 424 h 660"/>
                  <a:gd name="T4" fmla="*/ 1413 w 1468"/>
                  <a:gd name="T5" fmla="*/ 358 h 660"/>
                  <a:gd name="T6" fmla="*/ 1370 w 1468"/>
                  <a:gd name="T7" fmla="*/ 344 h 660"/>
                  <a:gd name="T8" fmla="*/ 1347 w 1468"/>
                  <a:gd name="T9" fmla="*/ 384 h 660"/>
                  <a:gd name="T10" fmla="*/ 1323 w 1468"/>
                  <a:gd name="T11" fmla="*/ 410 h 660"/>
                  <a:gd name="T12" fmla="*/ 1284 w 1468"/>
                  <a:gd name="T13" fmla="*/ 410 h 660"/>
                  <a:gd name="T14" fmla="*/ 1252 w 1468"/>
                  <a:gd name="T15" fmla="*/ 410 h 660"/>
                  <a:gd name="T16" fmla="*/ 1206 w 1468"/>
                  <a:gd name="T17" fmla="*/ 370 h 660"/>
                  <a:gd name="T18" fmla="*/ 1130 w 1468"/>
                  <a:gd name="T19" fmla="*/ 339 h 660"/>
                  <a:gd name="T20" fmla="*/ 1057 w 1468"/>
                  <a:gd name="T21" fmla="*/ 331 h 660"/>
                  <a:gd name="T22" fmla="*/ 1012 w 1468"/>
                  <a:gd name="T23" fmla="*/ 325 h 660"/>
                  <a:gd name="T24" fmla="*/ 959 w 1468"/>
                  <a:gd name="T25" fmla="*/ 295 h 660"/>
                  <a:gd name="T26" fmla="*/ 891 w 1468"/>
                  <a:gd name="T27" fmla="*/ 281 h 660"/>
                  <a:gd name="T28" fmla="*/ 841 w 1468"/>
                  <a:gd name="T29" fmla="*/ 245 h 660"/>
                  <a:gd name="T30" fmla="*/ 807 w 1468"/>
                  <a:gd name="T31" fmla="*/ 193 h 660"/>
                  <a:gd name="T32" fmla="*/ 794 w 1468"/>
                  <a:gd name="T33" fmla="*/ 139 h 660"/>
                  <a:gd name="T34" fmla="*/ 825 w 1468"/>
                  <a:gd name="T35" fmla="*/ 87 h 660"/>
                  <a:gd name="T36" fmla="*/ 817 w 1468"/>
                  <a:gd name="T37" fmla="*/ 54 h 660"/>
                  <a:gd name="T38" fmla="*/ 704 w 1468"/>
                  <a:gd name="T39" fmla="*/ 2 h 660"/>
                  <a:gd name="T40" fmla="*/ 567 w 1468"/>
                  <a:gd name="T41" fmla="*/ 35 h 660"/>
                  <a:gd name="T42" fmla="*/ 427 w 1468"/>
                  <a:gd name="T43" fmla="*/ 45 h 660"/>
                  <a:gd name="T44" fmla="*/ 378 w 1468"/>
                  <a:gd name="T45" fmla="*/ 24 h 660"/>
                  <a:gd name="T46" fmla="*/ 309 w 1468"/>
                  <a:gd name="T47" fmla="*/ 18 h 660"/>
                  <a:gd name="T48" fmla="*/ 217 w 1468"/>
                  <a:gd name="T49" fmla="*/ 21 h 660"/>
                  <a:gd name="T50" fmla="*/ 145 w 1468"/>
                  <a:gd name="T51" fmla="*/ 45 h 660"/>
                  <a:gd name="T52" fmla="*/ 61 w 1468"/>
                  <a:gd name="T53" fmla="*/ 75 h 660"/>
                  <a:gd name="T54" fmla="*/ 70 w 1468"/>
                  <a:gd name="T55" fmla="*/ 128 h 660"/>
                  <a:gd name="T56" fmla="*/ 45 w 1468"/>
                  <a:gd name="T57" fmla="*/ 203 h 660"/>
                  <a:gd name="T58" fmla="*/ 0 w 1468"/>
                  <a:gd name="T59" fmla="*/ 188 h 660"/>
                  <a:gd name="T60" fmla="*/ 11 w 1468"/>
                  <a:gd name="T61" fmla="*/ 238 h 660"/>
                  <a:gd name="T62" fmla="*/ 76 w 1468"/>
                  <a:gd name="T63" fmla="*/ 308 h 660"/>
                  <a:gd name="T64" fmla="*/ 125 w 1468"/>
                  <a:gd name="T65" fmla="*/ 354 h 660"/>
                  <a:gd name="T66" fmla="*/ 171 w 1468"/>
                  <a:gd name="T67" fmla="*/ 361 h 660"/>
                  <a:gd name="T68" fmla="*/ 212 w 1468"/>
                  <a:gd name="T69" fmla="*/ 386 h 660"/>
                  <a:gd name="T70" fmla="*/ 292 w 1468"/>
                  <a:gd name="T71" fmla="*/ 438 h 660"/>
                  <a:gd name="T72" fmla="*/ 360 w 1468"/>
                  <a:gd name="T73" fmla="*/ 492 h 660"/>
                  <a:gd name="T74" fmla="*/ 397 w 1468"/>
                  <a:gd name="T75" fmla="*/ 528 h 660"/>
                  <a:gd name="T76" fmla="*/ 431 w 1468"/>
                  <a:gd name="T77" fmla="*/ 559 h 660"/>
                  <a:gd name="T78" fmla="*/ 487 w 1468"/>
                  <a:gd name="T79" fmla="*/ 580 h 660"/>
                  <a:gd name="T80" fmla="*/ 535 w 1468"/>
                  <a:gd name="T81" fmla="*/ 585 h 660"/>
                  <a:gd name="T82" fmla="*/ 612 w 1468"/>
                  <a:gd name="T83" fmla="*/ 617 h 660"/>
                  <a:gd name="T84" fmla="*/ 660 w 1468"/>
                  <a:gd name="T85" fmla="*/ 609 h 660"/>
                  <a:gd name="T86" fmla="*/ 707 w 1468"/>
                  <a:gd name="T87" fmla="*/ 639 h 660"/>
                  <a:gd name="T88" fmla="*/ 820 w 1468"/>
                  <a:gd name="T89" fmla="*/ 618 h 660"/>
                  <a:gd name="T90" fmla="*/ 906 w 1468"/>
                  <a:gd name="T91" fmla="*/ 635 h 660"/>
                  <a:gd name="T92" fmla="*/ 977 w 1468"/>
                  <a:gd name="T93" fmla="*/ 649 h 660"/>
                  <a:gd name="T94" fmla="*/ 1064 w 1468"/>
                  <a:gd name="T95" fmla="*/ 593 h 660"/>
                  <a:gd name="T96" fmla="*/ 1175 w 1468"/>
                  <a:gd name="T97" fmla="*/ 568 h 660"/>
                  <a:gd name="T98" fmla="*/ 1238 w 1468"/>
                  <a:gd name="T99" fmla="*/ 550 h 660"/>
                  <a:gd name="T100" fmla="*/ 1302 w 1468"/>
                  <a:gd name="T101" fmla="*/ 626 h 660"/>
                  <a:gd name="T102" fmla="*/ 1354 w 1468"/>
                  <a:gd name="T103" fmla="*/ 631 h 660"/>
                  <a:gd name="T104" fmla="*/ 1412 w 1468"/>
                  <a:gd name="T105" fmla="*/ 647 h 660"/>
                  <a:gd name="T106" fmla="*/ 1436 w 1468"/>
                  <a:gd name="T107" fmla="*/ 646 h 660"/>
                  <a:gd name="T108" fmla="*/ 1451 w 1468"/>
                  <a:gd name="T109" fmla="*/ 595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8" h="660">
                    <a:moveTo>
                      <a:pt x="1466" y="540"/>
                    </a:moveTo>
                    <a:cubicBezTo>
                      <a:pt x="1467" y="534"/>
                      <a:pt x="1468" y="526"/>
                      <a:pt x="1467" y="523"/>
                    </a:cubicBezTo>
                    <a:cubicBezTo>
                      <a:pt x="1466" y="516"/>
                      <a:pt x="1466" y="512"/>
                      <a:pt x="1466" y="508"/>
                    </a:cubicBezTo>
                    <a:cubicBezTo>
                      <a:pt x="1466" y="504"/>
                      <a:pt x="1466" y="501"/>
                      <a:pt x="1466" y="496"/>
                    </a:cubicBezTo>
                    <a:cubicBezTo>
                      <a:pt x="1465" y="491"/>
                      <a:pt x="1464" y="486"/>
                      <a:pt x="1462" y="481"/>
                    </a:cubicBezTo>
                    <a:cubicBezTo>
                      <a:pt x="1460" y="477"/>
                      <a:pt x="1459" y="472"/>
                      <a:pt x="1458" y="468"/>
                    </a:cubicBezTo>
                    <a:cubicBezTo>
                      <a:pt x="1457" y="467"/>
                      <a:pt x="1455" y="465"/>
                      <a:pt x="1454" y="464"/>
                    </a:cubicBezTo>
                    <a:cubicBezTo>
                      <a:pt x="1450" y="462"/>
                      <a:pt x="1445" y="458"/>
                      <a:pt x="1441" y="453"/>
                    </a:cubicBezTo>
                    <a:cubicBezTo>
                      <a:pt x="1436" y="446"/>
                      <a:pt x="1435" y="440"/>
                      <a:pt x="1438" y="434"/>
                    </a:cubicBezTo>
                    <a:cubicBezTo>
                      <a:pt x="1440" y="428"/>
                      <a:pt x="1445" y="426"/>
                      <a:pt x="1450" y="424"/>
                    </a:cubicBezTo>
                    <a:cubicBezTo>
                      <a:pt x="1451" y="424"/>
                      <a:pt x="1451" y="424"/>
                      <a:pt x="1451" y="424"/>
                    </a:cubicBezTo>
                    <a:cubicBezTo>
                      <a:pt x="1450" y="423"/>
                      <a:pt x="1449" y="422"/>
                      <a:pt x="1448" y="421"/>
                    </a:cubicBezTo>
                    <a:cubicBezTo>
                      <a:pt x="1434" y="410"/>
                      <a:pt x="1432" y="401"/>
                      <a:pt x="1430" y="387"/>
                    </a:cubicBezTo>
                    <a:cubicBezTo>
                      <a:pt x="1430" y="386"/>
                      <a:pt x="1428" y="383"/>
                      <a:pt x="1426" y="381"/>
                    </a:cubicBezTo>
                    <a:cubicBezTo>
                      <a:pt x="1421" y="376"/>
                      <a:pt x="1415" y="369"/>
                      <a:pt x="1413" y="358"/>
                    </a:cubicBezTo>
                    <a:cubicBezTo>
                      <a:pt x="1413" y="358"/>
                      <a:pt x="1412" y="358"/>
                      <a:pt x="1412" y="358"/>
                    </a:cubicBezTo>
                    <a:cubicBezTo>
                      <a:pt x="1410" y="358"/>
                      <a:pt x="1407" y="358"/>
                      <a:pt x="1405" y="358"/>
                    </a:cubicBezTo>
                    <a:cubicBezTo>
                      <a:pt x="1398" y="357"/>
                      <a:pt x="1392" y="354"/>
                      <a:pt x="1386" y="351"/>
                    </a:cubicBezTo>
                    <a:cubicBezTo>
                      <a:pt x="1381" y="349"/>
                      <a:pt x="1376" y="346"/>
                      <a:pt x="1372" y="345"/>
                    </a:cubicBezTo>
                    <a:cubicBezTo>
                      <a:pt x="1371" y="345"/>
                      <a:pt x="1370" y="345"/>
                      <a:pt x="1370" y="344"/>
                    </a:cubicBezTo>
                    <a:cubicBezTo>
                      <a:pt x="1368" y="348"/>
                      <a:pt x="1367" y="352"/>
                      <a:pt x="1365" y="355"/>
                    </a:cubicBezTo>
                    <a:cubicBezTo>
                      <a:pt x="1364" y="358"/>
                      <a:pt x="1364" y="358"/>
                      <a:pt x="1364" y="358"/>
                    </a:cubicBezTo>
                    <a:cubicBezTo>
                      <a:pt x="1363" y="360"/>
                      <a:pt x="1363" y="362"/>
                      <a:pt x="1362" y="363"/>
                    </a:cubicBezTo>
                    <a:cubicBezTo>
                      <a:pt x="1360" y="370"/>
                      <a:pt x="1357" y="378"/>
                      <a:pt x="1347" y="384"/>
                    </a:cubicBezTo>
                    <a:cubicBezTo>
                      <a:pt x="1347" y="384"/>
                      <a:pt x="1347" y="384"/>
                      <a:pt x="1347" y="384"/>
                    </a:cubicBezTo>
                    <a:cubicBezTo>
                      <a:pt x="1347" y="384"/>
                      <a:pt x="1346" y="384"/>
                      <a:pt x="1346" y="384"/>
                    </a:cubicBezTo>
                    <a:cubicBezTo>
                      <a:pt x="1346" y="385"/>
                      <a:pt x="1345" y="385"/>
                      <a:pt x="1345" y="385"/>
                    </a:cubicBezTo>
                    <a:cubicBezTo>
                      <a:pt x="1342" y="387"/>
                      <a:pt x="1342" y="388"/>
                      <a:pt x="1337" y="394"/>
                    </a:cubicBezTo>
                    <a:cubicBezTo>
                      <a:pt x="1335" y="396"/>
                      <a:pt x="1333" y="399"/>
                      <a:pt x="1331" y="402"/>
                    </a:cubicBezTo>
                    <a:cubicBezTo>
                      <a:pt x="1328" y="405"/>
                      <a:pt x="1326" y="408"/>
                      <a:pt x="1323" y="410"/>
                    </a:cubicBezTo>
                    <a:cubicBezTo>
                      <a:pt x="1319" y="414"/>
                      <a:pt x="1315" y="416"/>
                      <a:pt x="1310" y="417"/>
                    </a:cubicBezTo>
                    <a:cubicBezTo>
                      <a:pt x="1301" y="418"/>
                      <a:pt x="1294" y="413"/>
                      <a:pt x="1290" y="410"/>
                    </a:cubicBezTo>
                    <a:cubicBezTo>
                      <a:pt x="1289" y="410"/>
                      <a:pt x="1288" y="409"/>
                      <a:pt x="1288" y="409"/>
                    </a:cubicBezTo>
                    <a:cubicBezTo>
                      <a:pt x="1287" y="408"/>
                      <a:pt x="1287" y="408"/>
                      <a:pt x="1287" y="408"/>
                    </a:cubicBezTo>
                    <a:cubicBezTo>
                      <a:pt x="1286" y="409"/>
                      <a:pt x="1285" y="409"/>
                      <a:pt x="1284" y="410"/>
                    </a:cubicBezTo>
                    <a:cubicBezTo>
                      <a:pt x="1284" y="410"/>
                      <a:pt x="1284" y="410"/>
                      <a:pt x="1283" y="411"/>
                    </a:cubicBezTo>
                    <a:cubicBezTo>
                      <a:pt x="1282" y="411"/>
                      <a:pt x="1281" y="412"/>
                      <a:pt x="1281" y="412"/>
                    </a:cubicBezTo>
                    <a:cubicBezTo>
                      <a:pt x="1279" y="413"/>
                      <a:pt x="1278" y="413"/>
                      <a:pt x="1277" y="414"/>
                    </a:cubicBezTo>
                    <a:cubicBezTo>
                      <a:pt x="1277" y="414"/>
                      <a:pt x="1276" y="414"/>
                      <a:pt x="1276" y="414"/>
                    </a:cubicBezTo>
                    <a:cubicBezTo>
                      <a:pt x="1266" y="418"/>
                      <a:pt x="1259" y="414"/>
                      <a:pt x="1252" y="410"/>
                    </a:cubicBezTo>
                    <a:cubicBezTo>
                      <a:pt x="1252" y="409"/>
                      <a:pt x="1251" y="409"/>
                      <a:pt x="1250" y="408"/>
                    </a:cubicBezTo>
                    <a:cubicBezTo>
                      <a:pt x="1246" y="405"/>
                      <a:pt x="1244" y="404"/>
                      <a:pt x="1234" y="404"/>
                    </a:cubicBezTo>
                    <a:cubicBezTo>
                      <a:pt x="1214" y="403"/>
                      <a:pt x="1214" y="386"/>
                      <a:pt x="1214" y="381"/>
                    </a:cubicBezTo>
                    <a:cubicBezTo>
                      <a:pt x="1213" y="379"/>
                      <a:pt x="1213" y="376"/>
                      <a:pt x="1213" y="373"/>
                    </a:cubicBezTo>
                    <a:cubicBezTo>
                      <a:pt x="1212" y="372"/>
                      <a:pt x="1208" y="371"/>
                      <a:pt x="1206" y="370"/>
                    </a:cubicBezTo>
                    <a:cubicBezTo>
                      <a:pt x="1202" y="370"/>
                      <a:pt x="1198" y="369"/>
                      <a:pt x="1194" y="366"/>
                    </a:cubicBezTo>
                    <a:cubicBezTo>
                      <a:pt x="1188" y="363"/>
                      <a:pt x="1184" y="359"/>
                      <a:pt x="1180" y="355"/>
                    </a:cubicBezTo>
                    <a:cubicBezTo>
                      <a:pt x="1176" y="352"/>
                      <a:pt x="1172" y="348"/>
                      <a:pt x="1166" y="344"/>
                    </a:cubicBezTo>
                    <a:cubicBezTo>
                      <a:pt x="1162" y="340"/>
                      <a:pt x="1156" y="339"/>
                      <a:pt x="1146" y="340"/>
                    </a:cubicBezTo>
                    <a:cubicBezTo>
                      <a:pt x="1141" y="340"/>
                      <a:pt x="1135" y="340"/>
                      <a:pt x="1130" y="339"/>
                    </a:cubicBezTo>
                    <a:cubicBezTo>
                      <a:pt x="1130" y="339"/>
                      <a:pt x="1129" y="339"/>
                      <a:pt x="1129" y="339"/>
                    </a:cubicBezTo>
                    <a:cubicBezTo>
                      <a:pt x="1117" y="336"/>
                      <a:pt x="1115" y="336"/>
                      <a:pt x="1105" y="336"/>
                    </a:cubicBezTo>
                    <a:cubicBezTo>
                      <a:pt x="1093" y="337"/>
                      <a:pt x="1084" y="336"/>
                      <a:pt x="1071" y="333"/>
                    </a:cubicBezTo>
                    <a:cubicBezTo>
                      <a:pt x="1069" y="333"/>
                      <a:pt x="1066" y="333"/>
                      <a:pt x="1063" y="332"/>
                    </a:cubicBezTo>
                    <a:cubicBezTo>
                      <a:pt x="1061" y="332"/>
                      <a:pt x="1059" y="332"/>
                      <a:pt x="1057" y="331"/>
                    </a:cubicBezTo>
                    <a:cubicBezTo>
                      <a:pt x="1044" y="330"/>
                      <a:pt x="1041" y="328"/>
                      <a:pt x="1029" y="319"/>
                    </a:cubicBezTo>
                    <a:cubicBezTo>
                      <a:pt x="1028" y="318"/>
                      <a:pt x="1028" y="318"/>
                      <a:pt x="1028" y="318"/>
                    </a:cubicBezTo>
                    <a:cubicBezTo>
                      <a:pt x="1027" y="318"/>
                      <a:pt x="1027" y="318"/>
                      <a:pt x="1027" y="319"/>
                    </a:cubicBezTo>
                    <a:cubicBezTo>
                      <a:pt x="1023" y="321"/>
                      <a:pt x="1019" y="324"/>
                      <a:pt x="1012" y="325"/>
                    </a:cubicBezTo>
                    <a:cubicBezTo>
                      <a:pt x="1012" y="325"/>
                      <a:pt x="1012" y="325"/>
                      <a:pt x="1012" y="325"/>
                    </a:cubicBezTo>
                    <a:cubicBezTo>
                      <a:pt x="1012" y="325"/>
                      <a:pt x="1012" y="325"/>
                      <a:pt x="1012" y="325"/>
                    </a:cubicBezTo>
                    <a:cubicBezTo>
                      <a:pt x="992" y="330"/>
                      <a:pt x="985" y="319"/>
                      <a:pt x="981" y="314"/>
                    </a:cubicBezTo>
                    <a:cubicBezTo>
                      <a:pt x="980" y="312"/>
                      <a:pt x="980" y="311"/>
                      <a:pt x="979" y="310"/>
                    </a:cubicBezTo>
                    <a:cubicBezTo>
                      <a:pt x="977" y="308"/>
                      <a:pt x="974" y="307"/>
                      <a:pt x="971" y="305"/>
                    </a:cubicBezTo>
                    <a:cubicBezTo>
                      <a:pt x="967" y="302"/>
                      <a:pt x="963" y="299"/>
                      <a:pt x="959" y="295"/>
                    </a:cubicBezTo>
                    <a:cubicBezTo>
                      <a:pt x="957" y="295"/>
                      <a:pt x="953" y="295"/>
                      <a:pt x="951" y="295"/>
                    </a:cubicBezTo>
                    <a:cubicBezTo>
                      <a:pt x="946" y="294"/>
                      <a:pt x="941" y="294"/>
                      <a:pt x="936" y="293"/>
                    </a:cubicBezTo>
                    <a:cubicBezTo>
                      <a:pt x="933" y="292"/>
                      <a:pt x="930" y="292"/>
                      <a:pt x="928" y="291"/>
                    </a:cubicBezTo>
                    <a:cubicBezTo>
                      <a:pt x="921" y="290"/>
                      <a:pt x="912" y="288"/>
                      <a:pt x="905" y="282"/>
                    </a:cubicBezTo>
                    <a:cubicBezTo>
                      <a:pt x="902" y="281"/>
                      <a:pt x="895" y="281"/>
                      <a:pt x="891" y="281"/>
                    </a:cubicBezTo>
                    <a:cubicBezTo>
                      <a:pt x="884" y="281"/>
                      <a:pt x="877" y="281"/>
                      <a:pt x="870" y="280"/>
                    </a:cubicBezTo>
                    <a:cubicBezTo>
                      <a:pt x="845" y="276"/>
                      <a:pt x="845" y="260"/>
                      <a:pt x="844" y="253"/>
                    </a:cubicBezTo>
                    <a:cubicBezTo>
                      <a:pt x="844" y="252"/>
                      <a:pt x="844" y="251"/>
                      <a:pt x="844" y="250"/>
                    </a:cubicBezTo>
                    <a:cubicBezTo>
                      <a:pt x="844" y="248"/>
                      <a:pt x="844" y="247"/>
                      <a:pt x="844" y="247"/>
                    </a:cubicBezTo>
                    <a:cubicBezTo>
                      <a:pt x="843" y="247"/>
                      <a:pt x="842" y="246"/>
                      <a:pt x="841" y="245"/>
                    </a:cubicBezTo>
                    <a:cubicBezTo>
                      <a:pt x="839" y="243"/>
                      <a:pt x="839" y="243"/>
                      <a:pt x="839" y="243"/>
                    </a:cubicBezTo>
                    <a:cubicBezTo>
                      <a:pt x="832" y="236"/>
                      <a:pt x="827" y="226"/>
                      <a:pt x="823" y="212"/>
                    </a:cubicBezTo>
                    <a:cubicBezTo>
                      <a:pt x="823" y="212"/>
                      <a:pt x="823" y="211"/>
                      <a:pt x="823" y="211"/>
                    </a:cubicBezTo>
                    <a:cubicBezTo>
                      <a:pt x="822" y="208"/>
                      <a:pt x="818" y="202"/>
                      <a:pt x="810" y="195"/>
                    </a:cubicBezTo>
                    <a:cubicBezTo>
                      <a:pt x="809" y="195"/>
                      <a:pt x="808" y="194"/>
                      <a:pt x="807" y="193"/>
                    </a:cubicBezTo>
                    <a:cubicBezTo>
                      <a:pt x="806" y="192"/>
                      <a:pt x="805" y="191"/>
                      <a:pt x="804" y="191"/>
                    </a:cubicBezTo>
                    <a:cubicBezTo>
                      <a:pt x="792" y="180"/>
                      <a:pt x="795" y="169"/>
                      <a:pt x="796" y="164"/>
                    </a:cubicBezTo>
                    <a:cubicBezTo>
                      <a:pt x="797" y="163"/>
                      <a:pt x="797" y="162"/>
                      <a:pt x="797" y="161"/>
                    </a:cubicBezTo>
                    <a:cubicBezTo>
                      <a:pt x="798" y="158"/>
                      <a:pt x="797" y="154"/>
                      <a:pt x="796" y="151"/>
                    </a:cubicBezTo>
                    <a:cubicBezTo>
                      <a:pt x="795" y="147"/>
                      <a:pt x="794" y="143"/>
                      <a:pt x="794" y="139"/>
                    </a:cubicBezTo>
                    <a:cubicBezTo>
                      <a:pt x="794" y="133"/>
                      <a:pt x="797" y="128"/>
                      <a:pt x="802" y="124"/>
                    </a:cubicBezTo>
                    <a:cubicBezTo>
                      <a:pt x="806" y="121"/>
                      <a:pt x="811" y="120"/>
                      <a:pt x="816" y="121"/>
                    </a:cubicBezTo>
                    <a:cubicBezTo>
                      <a:pt x="816" y="121"/>
                      <a:pt x="816" y="120"/>
                      <a:pt x="816" y="120"/>
                    </a:cubicBezTo>
                    <a:cubicBezTo>
                      <a:pt x="809" y="107"/>
                      <a:pt x="817" y="97"/>
                      <a:pt x="821" y="92"/>
                    </a:cubicBezTo>
                    <a:cubicBezTo>
                      <a:pt x="823" y="91"/>
                      <a:pt x="824" y="89"/>
                      <a:pt x="825" y="87"/>
                    </a:cubicBezTo>
                    <a:cubicBezTo>
                      <a:pt x="824" y="79"/>
                      <a:pt x="826" y="73"/>
                      <a:pt x="833" y="68"/>
                    </a:cubicBezTo>
                    <a:cubicBezTo>
                      <a:pt x="835" y="66"/>
                      <a:pt x="836" y="65"/>
                      <a:pt x="836" y="64"/>
                    </a:cubicBezTo>
                    <a:cubicBezTo>
                      <a:pt x="836" y="64"/>
                      <a:pt x="836" y="64"/>
                      <a:pt x="836" y="64"/>
                    </a:cubicBezTo>
                    <a:cubicBezTo>
                      <a:pt x="835" y="64"/>
                      <a:pt x="834" y="64"/>
                      <a:pt x="833" y="64"/>
                    </a:cubicBezTo>
                    <a:cubicBezTo>
                      <a:pt x="829" y="63"/>
                      <a:pt x="822" y="62"/>
                      <a:pt x="817" y="54"/>
                    </a:cubicBezTo>
                    <a:cubicBezTo>
                      <a:pt x="816" y="53"/>
                      <a:pt x="815" y="52"/>
                      <a:pt x="815" y="50"/>
                    </a:cubicBezTo>
                    <a:cubicBezTo>
                      <a:pt x="813" y="47"/>
                      <a:pt x="813" y="43"/>
                      <a:pt x="814" y="39"/>
                    </a:cubicBezTo>
                    <a:cubicBezTo>
                      <a:pt x="804" y="39"/>
                      <a:pt x="797" y="34"/>
                      <a:pt x="790" y="30"/>
                    </a:cubicBezTo>
                    <a:cubicBezTo>
                      <a:pt x="788" y="28"/>
                      <a:pt x="785" y="27"/>
                      <a:pt x="781" y="25"/>
                    </a:cubicBezTo>
                    <a:cubicBezTo>
                      <a:pt x="768" y="18"/>
                      <a:pt x="725" y="5"/>
                      <a:pt x="704" y="2"/>
                    </a:cubicBezTo>
                    <a:cubicBezTo>
                      <a:pt x="692" y="0"/>
                      <a:pt x="691" y="1"/>
                      <a:pt x="686" y="4"/>
                    </a:cubicBezTo>
                    <a:cubicBezTo>
                      <a:pt x="684" y="6"/>
                      <a:pt x="682" y="7"/>
                      <a:pt x="680" y="9"/>
                    </a:cubicBezTo>
                    <a:cubicBezTo>
                      <a:pt x="666" y="17"/>
                      <a:pt x="639" y="18"/>
                      <a:pt x="603" y="15"/>
                    </a:cubicBezTo>
                    <a:cubicBezTo>
                      <a:pt x="595" y="15"/>
                      <a:pt x="589" y="19"/>
                      <a:pt x="579" y="26"/>
                    </a:cubicBezTo>
                    <a:cubicBezTo>
                      <a:pt x="575" y="29"/>
                      <a:pt x="571" y="32"/>
                      <a:pt x="567" y="35"/>
                    </a:cubicBezTo>
                    <a:cubicBezTo>
                      <a:pt x="548" y="45"/>
                      <a:pt x="539" y="44"/>
                      <a:pt x="524" y="42"/>
                    </a:cubicBezTo>
                    <a:cubicBezTo>
                      <a:pt x="518" y="40"/>
                      <a:pt x="515" y="41"/>
                      <a:pt x="508" y="41"/>
                    </a:cubicBezTo>
                    <a:cubicBezTo>
                      <a:pt x="505" y="41"/>
                      <a:pt x="501" y="41"/>
                      <a:pt x="496" y="41"/>
                    </a:cubicBezTo>
                    <a:cubicBezTo>
                      <a:pt x="481" y="41"/>
                      <a:pt x="480" y="41"/>
                      <a:pt x="471" y="47"/>
                    </a:cubicBezTo>
                    <a:cubicBezTo>
                      <a:pt x="456" y="58"/>
                      <a:pt x="440" y="58"/>
                      <a:pt x="427" y="45"/>
                    </a:cubicBezTo>
                    <a:cubicBezTo>
                      <a:pt x="427" y="45"/>
                      <a:pt x="427" y="45"/>
                      <a:pt x="427" y="45"/>
                    </a:cubicBezTo>
                    <a:cubicBezTo>
                      <a:pt x="426" y="45"/>
                      <a:pt x="425" y="45"/>
                      <a:pt x="424" y="45"/>
                    </a:cubicBezTo>
                    <a:cubicBezTo>
                      <a:pt x="420" y="45"/>
                      <a:pt x="415" y="45"/>
                      <a:pt x="407" y="44"/>
                    </a:cubicBezTo>
                    <a:cubicBezTo>
                      <a:pt x="390" y="42"/>
                      <a:pt x="384" y="33"/>
                      <a:pt x="381" y="27"/>
                    </a:cubicBezTo>
                    <a:cubicBezTo>
                      <a:pt x="380" y="25"/>
                      <a:pt x="379" y="24"/>
                      <a:pt x="378" y="24"/>
                    </a:cubicBezTo>
                    <a:cubicBezTo>
                      <a:pt x="375" y="22"/>
                      <a:pt x="368" y="21"/>
                      <a:pt x="357" y="20"/>
                    </a:cubicBezTo>
                    <a:cubicBezTo>
                      <a:pt x="354" y="19"/>
                      <a:pt x="350" y="19"/>
                      <a:pt x="346" y="18"/>
                    </a:cubicBezTo>
                    <a:cubicBezTo>
                      <a:pt x="340" y="18"/>
                      <a:pt x="338" y="18"/>
                      <a:pt x="337" y="19"/>
                    </a:cubicBezTo>
                    <a:cubicBezTo>
                      <a:pt x="329" y="20"/>
                      <a:pt x="325" y="18"/>
                      <a:pt x="321" y="14"/>
                    </a:cubicBezTo>
                    <a:cubicBezTo>
                      <a:pt x="318" y="16"/>
                      <a:pt x="314" y="17"/>
                      <a:pt x="309" y="18"/>
                    </a:cubicBezTo>
                    <a:cubicBezTo>
                      <a:pt x="306" y="18"/>
                      <a:pt x="304" y="20"/>
                      <a:pt x="300" y="25"/>
                    </a:cubicBezTo>
                    <a:cubicBezTo>
                      <a:pt x="296" y="30"/>
                      <a:pt x="291" y="36"/>
                      <a:pt x="283" y="40"/>
                    </a:cubicBezTo>
                    <a:cubicBezTo>
                      <a:pt x="259" y="54"/>
                      <a:pt x="245" y="33"/>
                      <a:pt x="239" y="24"/>
                    </a:cubicBezTo>
                    <a:cubicBezTo>
                      <a:pt x="238" y="23"/>
                      <a:pt x="238" y="23"/>
                      <a:pt x="238" y="23"/>
                    </a:cubicBezTo>
                    <a:cubicBezTo>
                      <a:pt x="235" y="21"/>
                      <a:pt x="223" y="21"/>
                      <a:pt x="217" y="21"/>
                    </a:cubicBezTo>
                    <a:cubicBezTo>
                      <a:pt x="213" y="21"/>
                      <a:pt x="209" y="21"/>
                      <a:pt x="205" y="21"/>
                    </a:cubicBezTo>
                    <a:cubicBezTo>
                      <a:pt x="193" y="20"/>
                      <a:pt x="187" y="14"/>
                      <a:pt x="180" y="8"/>
                    </a:cubicBezTo>
                    <a:cubicBezTo>
                      <a:pt x="179" y="12"/>
                      <a:pt x="176" y="18"/>
                      <a:pt x="172" y="22"/>
                    </a:cubicBezTo>
                    <a:cubicBezTo>
                      <a:pt x="168" y="25"/>
                      <a:pt x="164" y="28"/>
                      <a:pt x="160" y="31"/>
                    </a:cubicBezTo>
                    <a:cubicBezTo>
                      <a:pt x="155" y="35"/>
                      <a:pt x="147" y="42"/>
                      <a:pt x="145" y="45"/>
                    </a:cubicBezTo>
                    <a:cubicBezTo>
                      <a:pt x="145" y="46"/>
                      <a:pt x="145" y="48"/>
                      <a:pt x="144" y="49"/>
                    </a:cubicBezTo>
                    <a:cubicBezTo>
                      <a:pt x="143" y="56"/>
                      <a:pt x="141" y="62"/>
                      <a:pt x="131" y="68"/>
                    </a:cubicBezTo>
                    <a:cubicBezTo>
                      <a:pt x="115" y="79"/>
                      <a:pt x="97" y="73"/>
                      <a:pt x="85" y="69"/>
                    </a:cubicBezTo>
                    <a:cubicBezTo>
                      <a:pt x="82" y="68"/>
                      <a:pt x="79" y="67"/>
                      <a:pt x="75" y="66"/>
                    </a:cubicBezTo>
                    <a:cubicBezTo>
                      <a:pt x="71" y="69"/>
                      <a:pt x="66" y="72"/>
                      <a:pt x="61" y="75"/>
                    </a:cubicBezTo>
                    <a:cubicBezTo>
                      <a:pt x="63" y="76"/>
                      <a:pt x="65" y="78"/>
                      <a:pt x="66" y="79"/>
                    </a:cubicBezTo>
                    <a:cubicBezTo>
                      <a:pt x="74" y="87"/>
                      <a:pt x="73" y="95"/>
                      <a:pt x="72" y="98"/>
                    </a:cubicBezTo>
                    <a:cubicBezTo>
                      <a:pt x="70" y="107"/>
                      <a:pt x="63" y="112"/>
                      <a:pt x="56" y="114"/>
                    </a:cubicBezTo>
                    <a:cubicBezTo>
                      <a:pt x="62" y="119"/>
                      <a:pt x="65" y="122"/>
                      <a:pt x="67" y="125"/>
                    </a:cubicBezTo>
                    <a:cubicBezTo>
                      <a:pt x="68" y="126"/>
                      <a:pt x="68" y="127"/>
                      <a:pt x="70" y="128"/>
                    </a:cubicBezTo>
                    <a:cubicBezTo>
                      <a:pt x="81" y="132"/>
                      <a:pt x="84" y="139"/>
                      <a:pt x="84" y="144"/>
                    </a:cubicBezTo>
                    <a:cubicBezTo>
                      <a:pt x="85" y="150"/>
                      <a:pt x="83" y="157"/>
                      <a:pt x="78" y="162"/>
                    </a:cubicBezTo>
                    <a:cubicBezTo>
                      <a:pt x="80" y="167"/>
                      <a:pt x="82" y="174"/>
                      <a:pt x="82" y="183"/>
                    </a:cubicBezTo>
                    <a:cubicBezTo>
                      <a:pt x="82" y="194"/>
                      <a:pt x="78" y="199"/>
                      <a:pt x="74" y="202"/>
                    </a:cubicBezTo>
                    <a:cubicBezTo>
                      <a:pt x="64" y="209"/>
                      <a:pt x="52" y="205"/>
                      <a:pt x="45" y="203"/>
                    </a:cubicBezTo>
                    <a:cubicBezTo>
                      <a:pt x="45" y="203"/>
                      <a:pt x="45" y="203"/>
                      <a:pt x="45" y="203"/>
                    </a:cubicBezTo>
                    <a:cubicBezTo>
                      <a:pt x="45" y="203"/>
                      <a:pt x="45" y="203"/>
                      <a:pt x="45" y="203"/>
                    </a:cubicBezTo>
                    <a:cubicBezTo>
                      <a:pt x="42" y="205"/>
                      <a:pt x="37" y="207"/>
                      <a:pt x="31" y="209"/>
                    </a:cubicBezTo>
                    <a:cubicBezTo>
                      <a:pt x="11" y="213"/>
                      <a:pt x="4" y="197"/>
                      <a:pt x="1" y="187"/>
                    </a:cubicBezTo>
                    <a:cubicBezTo>
                      <a:pt x="1" y="187"/>
                      <a:pt x="0" y="187"/>
                      <a:pt x="0" y="188"/>
                    </a:cubicBezTo>
                    <a:cubicBezTo>
                      <a:pt x="1" y="189"/>
                      <a:pt x="1" y="193"/>
                      <a:pt x="4" y="197"/>
                    </a:cubicBezTo>
                    <a:cubicBezTo>
                      <a:pt x="4" y="198"/>
                      <a:pt x="5" y="200"/>
                      <a:pt x="6" y="201"/>
                    </a:cubicBezTo>
                    <a:cubicBezTo>
                      <a:pt x="11" y="209"/>
                      <a:pt x="18" y="221"/>
                      <a:pt x="12" y="234"/>
                    </a:cubicBezTo>
                    <a:cubicBezTo>
                      <a:pt x="11" y="235"/>
                      <a:pt x="10" y="236"/>
                      <a:pt x="10" y="237"/>
                    </a:cubicBezTo>
                    <a:cubicBezTo>
                      <a:pt x="10" y="237"/>
                      <a:pt x="10" y="238"/>
                      <a:pt x="11" y="238"/>
                    </a:cubicBezTo>
                    <a:cubicBezTo>
                      <a:pt x="13" y="242"/>
                      <a:pt x="15" y="247"/>
                      <a:pt x="15" y="252"/>
                    </a:cubicBezTo>
                    <a:cubicBezTo>
                      <a:pt x="20" y="253"/>
                      <a:pt x="25" y="255"/>
                      <a:pt x="30" y="259"/>
                    </a:cubicBezTo>
                    <a:cubicBezTo>
                      <a:pt x="35" y="263"/>
                      <a:pt x="39" y="271"/>
                      <a:pt x="43" y="291"/>
                    </a:cubicBezTo>
                    <a:cubicBezTo>
                      <a:pt x="57" y="286"/>
                      <a:pt x="69" y="300"/>
                      <a:pt x="74" y="306"/>
                    </a:cubicBezTo>
                    <a:cubicBezTo>
                      <a:pt x="76" y="308"/>
                      <a:pt x="76" y="308"/>
                      <a:pt x="76" y="308"/>
                    </a:cubicBezTo>
                    <a:cubicBezTo>
                      <a:pt x="78" y="310"/>
                      <a:pt x="80" y="312"/>
                      <a:pt x="82" y="315"/>
                    </a:cubicBezTo>
                    <a:cubicBezTo>
                      <a:pt x="89" y="322"/>
                      <a:pt x="97" y="330"/>
                      <a:pt x="101" y="338"/>
                    </a:cubicBezTo>
                    <a:cubicBezTo>
                      <a:pt x="102" y="339"/>
                      <a:pt x="106" y="341"/>
                      <a:pt x="108" y="342"/>
                    </a:cubicBezTo>
                    <a:cubicBezTo>
                      <a:pt x="112" y="343"/>
                      <a:pt x="119" y="346"/>
                      <a:pt x="122" y="352"/>
                    </a:cubicBezTo>
                    <a:cubicBezTo>
                      <a:pt x="123" y="352"/>
                      <a:pt x="124" y="353"/>
                      <a:pt x="125" y="354"/>
                    </a:cubicBezTo>
                    <a:cubicBezTo>
                      <a:pt x="129" y="357"/>
                      <a:pt x="134" y="360"/>
                      <a:pt x="138" y="364"/>
                    </a:cubicBezTo>
                    <a:cubicBezTo>
                      <a:pt x="139" y="365"/>
                      <a:pt x="140" y="365"/>
                      <a:pt x="140" y="366"/>
                    </a:cubicBezTo>
                    <a:cubicBezTo>
                      <a:pt x="144" y="369"/>
                      <a:pt x="146" y="372"/>
                      <a:pt x="148" y="376"/>
                    </a:cubicBezTo>
                    <a:cubicBezTo>
                      <a:pt x="151" y="373"/>
                      <a:pt x="156" y="371"/>
                      <a:pt x="160" y="368"/>
                    </a:cubicBezTo>
                    <a:cubicBezTo>
                      <a:pt x="164" y="366"/>
                      <a:pt x="169" y="364"/>
                      <a:pt x="171" y="361"/>
                    </a:cubicBezTo>
                    <a:cubicBezTo>
                      <a:pt x="178" y="355"/>
                      <a:pt x="185" y="355"/>
                      <a:pt x="188" y="356"/>
                    </a:cubicBezTo>
                    <a:cubicBezTo>
                      <a:pt x="199" y="358"/>
                      <a:pt x="202" y="368"/>
                      <a:pt x="206" y="376"/>
                    </a:cubicBezTo>
                    <a:cubicBezTo>
                      <a:pt x="207" y="379"/>
                      <a:pt x="209" y="383"/>
                      <a:pt x="210" y="385"/>
                    </a:cubicBezTo>
                    <a:cubicBezTo>
                      <a:pt x="210" y="385"/>
                      <a:pt x="210" y="385"/>
                      <a:pt x="211" y="385"/>
                    </a:cubicBezTo>
                    <a:cubicBezTo>
                      <a:pt x="211" y="385"/>
                      <a:pt x="211" y="386"/>
                      <a:pt x="212" y="386"/>
                    </a:cubicBezTo>
                    <a:cubicBezTo>
                      <a:pt x="217" y="387"/>
                      <a:pt x="224" y="390"/>
                      <a:pt x="232" y="400"/>
                    </a:cubicBezTo>
                    <a:cubicBezTo>
                      <a:pt x="236" y="405"/>
                      <a:pt x="237" y="405"/>
                      <a:pt x="240" y="406"/>
                    </a:cubicBezTo>
                    <a:cubicBezTo>
                      <a:pt x="245" y="407"/>
                      <a:pt x="250" y="410"/>
                      <a:pt x="258" y="417"/>
                    </a:cubicBezTo>
                    <a:cubicBezTo>
                      <a:pt x="270" y="427"/>
                      <a:pt x="280" y="432"/>
                      <a:pt x="290" y="437"/>
                    </a:cubicBezTo>
                    <a:cubicBezTo>
                      <a:pt x="292" y="438"/>
                      <a:pt x="292" y="438"/>
                      <a:pt x="292" y="438"/>
                    </a:cubicBezTo>
                    <a:cubicBezTo>
                      <a:pt x="304" y="444"/>
                      <a:pt x="308" y="458"/>
                      <a:pt x="312" y="473"/>
                    </a:cubicBezTo>
                    <a:cubicBezTo>
                      <a:pt x="313" y="476"/>
                      <a:pt x="315" y="480"/>
                      <a:pt x="316" y="483"/>
                    </a:cubicBezTo>
                    <a:cubicBezTo>
                      <a:pt x="318" y="481"/>
                      <a:pt x="322" y="478"/>
                      <a:pt x="325" y="473"/>
                    </a:cubicBezTo>
                    <a:cubicBezTo>
                      <a:pt x="334" y="463"/>
                      <a:pt x="343" y="465"/>
                      <a:pt x="346" y="466"/>
                    </a:cubicBezTo>
                    <a:cubicBezTo>
                      <a:pt x="360" y="471"/>
                      <a:pt x="360" y="491"/>
                      <a:pt x="360" y="492"/>
                    </a:cubicBezTo>
                    <a:cubicBezTo>
                      <a:pt x="360" y="493"/>
                      <a:pt x="361" y="496"/>
                      <a:pt x="361" y="499"/>
                    </a:cubicBezTo>
                    <a:cubicBezTo>
                      <a:pt x="361" y="503"/>
                      <a:pt x="362" y="509"/>
                      <a:pt x="362" y="513"/>
                    </a:cubicBezTo>
                    <a:cubicBezTo>
                      <a:pt x="366" y="515"/>
                      <a:pt x="374" y="517"/>
                      <a:pt x="378" y="518"/>
                    </a:cubicBezTo>
                    <a:cubicBezTo>
                      <a:pt x="382" y="520"/>
                      <a:pt x="382" y="520"/>
                      <a:pt x="382" y="520"/>
                    </a:cubicBezTo>
                    <a:cubicBezTo>
                      <a:pt x="389" y="522"/>
                      <a:pt x="393" y="526"/>
                      <a:pt x="397" y="528"/>
                    </a:cubicBezTo>
                    <a:cubicBezTo>
                      <a:pt x="400" y="531"/>
                      <a:pt x="400" y="532"/>
                      <a:pt x="404" y="531"/>
                    </a:cubicBezTo>
                    <a:cubicBezTo>
                      <a:pt x="410" y="531"/>
                      <a:pt x="422" y="530"/>
                      <a:pt x="427" y="540"/>
                    </a:cubicBezTo>
                    <a:cubicBezTo>
                      <a:pt x="430" y="546"/>
                      <a:pt x="429" y="551"/>
                      <a:pt x="427" y="554"/>
                    </a:cubicBezTo>
                    <a:cubicBezTo>
                      <a:pt x="428" y="556"/>
                      <a:pt x="429" y="557"/>
                      <a:pt x="430" y="559"/>
                    </a:cubicBezTo>
                    <a:cubicBezTo>
                      <a:pt x="430" y="559"/>
                      <a:pt x="430" y="559"/>
                      <a:pt x="431" y="559"/>
                    </a:cubicBezTo>
                    <a:cubicBezTo>
                      <a:pt x="443" y="553"/>
                      <a:pt x="454" y="562"/>
                      <a:pt x="459" y="566"/>
                    </a:cubicBezTo>
                    <a:cubicBezTo>
                      <a:pt x="461" y="568"/>
                      <a:pt x="461" y="568"/>
                      <a:pt x="461" y="568"/>
                    </a:cubicBezTo>
                    <a:cubicBezTo>
                      <a:pt x="461" y="568"/>
                      <a:pt x="463" y="568"/>
                      <a:pt x="463" y="569"/>
                    </a:cubicBezTo>
                    <a:cubicBezTo>
                      <a:pt x="467" y="570"/>
                      <a:pt x="475" y="573"/>
                      <a:pt x="478" y="582"/>
                    </a:cubicBezTo>
                    <a:cubicBezTo>
                      <a:pt x="482" y="580"/>
                      <a:pt x="485" y="580"/>
                      <a:pt x="487" y="580"/>
                    </a:cubicBezTo>
                    <a:cubicBezTo>
                      <a:pt x="497" y="580"/>
                      <a:pt x="501" y="588"/>
                      <a:pt x="505" y="594"/>
                    </a:cubicBezTo>
                    <a:cubicBezTo>
                      <a:pt x="505" y="594"/>
                      <a:pt x="505" y="594"/>
                      <a:pt x="505" y="595"/>
                    </a:cubicBezTo>
                    <a:cubicBezTo>
                      <a:pt x="508" y="593"/>
                      <a:pt x="511" y="591"/>
                      <a:pt x="517" y="588"/>
                    </a:cubicBezTo>
                    <a:cubicBezTo>
                      <a:pt x="518" y="587"/>
                      <a:pt x="518" y="587"/>
                      <a:pt x="518" y="587"/>
                    </a:cubicBezTo>
                    <a:cubicBezTo>
                      <a:pt x="523" y="583"/>
                      <a:pt x="530" y="583"/>
                      <a:pt x="535" y="585"/>
                    </a:cubicBezTo>
                    <a:cubicBezTo>
                      <a:pt x="543" y="588"/>
                      <a:pt x="547" y="595"/>
                      <a:pt x="550" y="602"/>
                    </a:cubicBezTo>
                    <a:cubicBezTo>
                      <a:pt x="551" y="602"/>
                      <a:pt x="552" y="603"/>
                      <a:pt x="553" y="603"/>
                    </a:cubicBezTo>
                    <a:cubicBezTo>
                      <a:pt x="559" y="606"/>
                      <a:pt x="566" y="609"/>
                      <a:pt x="571" y="615"/>
                    </a:cubicBezTo>
                    <a:cubicBezTo>
                      <a:pt x="573" y="616"/>
                      <a:pt x="576" y="615"/>
                      <a:pt x="585" y="613"/>
                    </a:cubicBezTo>
                    <a:cubicBezTo>
                      <a:pt x="599" y="609"/>
                      <a:pt x="606" y="613"/>
                      <a:pt x="612" y="617"/>
                    </a:cubicBezTo>
                    <a:cubicBezTo>
                      <a:pt x="614" y="618"/>
                      <a:pt x="615" y="619"/>
                      <a:pt x="618" y="619"/>
                    </a:cubicBezTo>
                    <a:cubicBezTo>
                      <a:pt x="621" y="619"/>
                      <a:pt x="622" y="619"/>
                      <a:pt x="624" y="618"/>
                    </a:cubicBezTo>
                    <a:cubicBezTo>
                      <a:pt x="629" y="615"/>
                      <a:pt x="634" y="612"/>
                      <a:pt x="645" y="612"/>
                    </a:cubicBezTo>
                    <a:cubicBezTo>
                      <a:pt x="650" y="612"/>
                      <a:pt x="655" y="612"/>
                      <a:pt x="656" y="612"/>
                    </a:cubicBezTo>
                    <a:cubicBezTo>
                      <a:pt x="656" y="612"/>
                      <a:pt x="658" y="610"/>
                      <a:pt x="660" y="609"/>
                    </a:cubicBezTo>
                    <a:cubicBezTo>
                      <a:pt x="663" y="607"/>
                      <a:pt x="663" y="607"/>
                      <a:pt x="663" y="607"/>
                    </a:cubicBezTo>
                    <a:cubicBezTo>
                      <a:pt x="671" y="602"/>
                      <a:pt x="678" y="602"/>
                      <a:pt x="682" y="603"/>
                    </a:cubicBezTo>
                    <a:cubicBezTo>
                      <a:pt x="694" y="606"/>
                      <a:pt x="699" y="618"/>
                      <a:pt x="704" y="628"/>
                    </a:cubicBezTo>
                    <a:cubicBezTo>
                      <a:pt x="705" y="630"/>
                      <a:pt x="705" y="630"/>
                      <a:pt x="705" y="630"/>
                    </a:cubicBezTo>
                    <a:cubicBezTo>
                      <a:pt x="707" y="633"/>
                      <a:pt x="707" y="636"/>
                      <a:pt x="707" y="639"/>
                    </a:cubicBezTo>
                    <a:cubicBezTo>
                      <a:pt x="710" y="637"/>
                      <a:pt x="714" y="633"/>
                      <a:pt x="718" y="629"/>
                    </a:cubicBezTo>
                    <a:cubicBezTo>
                      <a:pt x="723" y="624"/>
                      <a:pt x="729" y="618"/>
                      <a:pt x="733" y="615"/>
                    </a:cubicBezTo>
                    <a:cubicBezTo>
                      <a:pt x="741" y="605"/>
                      <a:pt x="754" y="604"/>
                      <a:pt x="767" y="602"/>
                    </a:cubicBezTo>
                    <a:cubicBezTo>
                      <a:pt x="772" y="602"/>
                      <a:pt x="778" y="601"/>
                      <a:pt x="782" y="600"/>
                    </a:cubicBezTo>
                    <a:cubicBezTo>
                      <a:pt x="805" y="592"/>
                      <a:pt x="816" y="612"/>
                      <a:pt x="820" y="618"/>
                    </a:cubicBezTo>
                    <a:cubicBezTo>
                      <a:pt x="821" y="620"/>
                      <a:pt x="821" y="620"/>
                      <a:pt x="821" y="620"/>
                    </a:cubicBezTo>
                    <a:cubicBezTo>
                      <a:pt x="821" y="620"/>
                      <a:pt x="821" y="620"/>
                      <a:pt x="821" y="620"/>
                    </a:cubicBezTo>
                    <a:cubicBezTo>
                      <a:pt x="833" y="620"/>
                      <a:pt x="849" y="621"/>
                      <a:pt x="861" y="633"/>
                    </a:cubicBezTo>
                    <a:cubicBezTo>
                      <a:pt x="862" y="633"/>
                      <a:pt x="864" y="634"/>
                      <a:pt x="865" y="633"/>
                    </a:cubicBezTo>
                    <a:cubicBezTo>
                      <a:pt x="875" y="617"/>
                      <a:pt x="895" y="629"/>
                      <a:pt x="906" y="635"/>
                    </a:cubicBezTo>
                    <a:cubicBezTo>
                      <a:pt x="908" y="636"/>
                      <a:pt x="909" y="637"/>
                      <a:pt x="911" y="638"/>
                    </a:cubicBezTo>
                    <a:cubicBezTo>
                      <a:pt x="921" y="644"/>
                      <a:pt x="926" y="651"/>
                      <a:pt x="925" y="659"/>
                    </a:cubicBezTo>
                    <a:cubicBezTo>
                      <a:pt x="926" y="660"/>
                      <a:pt x="926" y="660"/>
                      <a:pt x="927" y="659"/>
                    </a:cubicBezTo>
                    <a:cubicBezTo>
                      <a:pt x="932" y="654"/>
                      <a:pt x="943" y="646"/>
                      <a:pt x="964" y="658"/>
                    </a:cubicBezTo>
                    <a:cubicBezTo>
                      <a:pt x="967" y="658"/>
                      <a:pt x="975" y="653"/>
                      <a:pt x="977" y="649"/>
                    </a:cubicBezTo>
                    <a:cubicBezTo>
                      <a:pt x="978" y="647"/>
                      <a:pt x="978" y="646"/>
                      <a:pt x="979" y="644"/>
                    </a:cubicBezTo>
                    <a:cubicBezTo>
                      <a:pt x="981" y="631"/>
                      <a:pt x="991" y="628"/>
                      <a:pt x="1001" y="627"/>
                    </a:cubicBezTo>
                    <a:cubicBezTo>
                      <a:pt x="1006" y="626"/>
                      <a:pt x="1007" y="625"/>
                      <a:pt x="1013" y="617"/>
                    </a:cubicBezTo>
                    <a:cubicBezTo>
                      <a:pt x="1015" y="614"/>
                      <a:pt x="1018" y="611"/>
                      <a:pt x="1021" y="607"/>
                    </a:cubicBezTo>
                    <a:cubicBezTo>
                      <a:pt x="1033" y="594"/>
                      <a:pt x="1049" y="594"/>
                      <a:pt x="1064" y="593"/>
                    </a:cubicBezTo>
                    <a:cubicBezTo>
                      <a:pt x="1069" y="593"/>
                      <a:pt x="1075" y="592"/>
                      <a:pt x="1079" y="591"/>
                    </a:cubicBezTo>
                    <a:cubicBezTo>
                      <a:pt x="1087" y="590"/>
                      <a:pt x="1094" y="584"/>
                      <a:pt x="1103" y="577"/>
                    </a:cubicBezTo>
                    <a:cubicBezTo>
                      <a:pt x="1109" y="572"/>
                      <a:pt x="1116" y="566"/>
                      <a:pt x="1125" y="560"/>
                    </a:cubicBezTo>
                    <a:cubicBezTo>
                      <a:pt x="1152" y="542"/>
                      <a:pt x="1168" y="561"/>
                      <a:pt x="1174" y="567"/>
                    </a:cubicBezTo>
                    <a:cubicBezTo>
                      <a:pt x="1174" y="567"/>
                      <a:pt x="1175" y="567"/>
                      <a:pt x="1175" y="568"/>
                    </a:cubicBezTo>
                    <a:cubicBezTo>
                      <a:pt x="1176" y="568"/>
                      <a:pt x="1179" y="569"/>
                      <a:pt x="1181" y="569"/>
                    </a:cubicBezTo>
                    <a:cubicBezTo>
                      <a:pt x="1187" y="571"/>
                      <a:pt x="1194" y="573"/>
                      <a:pt x="1201" y="577"/>
                    </a:cubicBezTo>
                    <a:cubicBezTo>
                      <a:pt x="1203" y="574"/>
                      <a:pt x="1205" y="570"/>
                      <a:pt x="1208" y="568"/>
                    </a:cubicBezTo>
                    <a:cubicBezTo>
                      <a:pt x="1217" y="559"/>
                      <a:pt x="1226" y="555"/>
                      <a:pt x="1236" y="551"/>
                    </a:cubicBezTo>
                    <a:cubicBezTo>
                      <a:pt x="1238" y="550"/>
                      <a:pt x="1238" y="550"/>
                      <a:pt x="1238" y="550"/>
                    </a:cubicBezTo>
                    <a:cubicBezTo>
                      <a:pt x="1256" y="543"/>
                      <a:pt x="1273" y="554"/>
                      <a:pt x="1284" y="566"/>
                    </a:cubicBezTo>
                    <a:cubicBezTo>
                      <a:pt x="1288" y="571"/>
                      <a:pt x="1289" y="576"/>
                      <a:pt x="1289" y="579"/>
                    </a:cubicBezTo>
                    <a:cubicBezTo>
                      <a:pt x="1297" y="583"/>
                      <a:pt x="1302" y="591"/>
                      <a:pt x="1304" y="599"/>
                    </a:cubicBezTo>
                    <a:cubicBezTo>
                      <a:pt x="1305" y="601"/>
                      <a:pt x="1305" y="602"/>
                      <a:pt x="1306" y="603"/>
                    </a:cubicBezTo>
                    <a:cubicBezTo>
                      <a:pt x="1308" y="611"/>
                      <a:pt x="1309" y="618"/>
                      <a:pt x="1302" y="626"/>
                    </a:cubicBezTo>
                    <a:cubicBezTo>
                      <a:pt x="1305" y="627"/>
                      <a:pt x="1308" y="628"/>
                      <a:pt x="1311" y="630"/>
                    </a:cubicBezTo>
                    <a:cubicBezTo>
                      <a:pt x="1316" y="634"/>
                      <a:pt x="1319" y="636"/>
                      <a:pt x="1324" y="636"/>
                    </a:cubicBezTo>
                    <a:cubicBezTo>
                      <a:pt x="1325" y="636"/>
                      <a:pt x="1326" y="635"/>
                      <a:pt x="1327" y="635"/>
                    </a:cubicBezTo>
                    <a:cubicBezTo>
                      <a:pt x="1337" y="634"/>
                      <a:pt x="1340" y="635"/>
                      <a:pt x="1348" y="640"/>
                    </a:cubicBezTo>
                    <a:cubicBezTo>
                      <a:pt x="1350" y="638"/>
                      <a:pt x="1351" y="634"/>
                      <a:pt x="1354" y="631"/>
                    </a:cubicBezTo>
                    <a:cubicBezTo>
                      <a:pt x="1359" y="625"/>
                      <a:pt x="1367" y="622"/>
                      <a:pt x="1374" y="623"/>
                    </a:cubicBezTo>
                    <a:cubicBezTo>
                      <a:pt x="1383" y="624"/>
                      <a:pt x="1391" y="630"/>
                      <a:pt x="1395" y="638"/>
                    </a:cubicBezTo>
                    <a:cubicBezTo>
                      <a:pt x="1395" y="638"/>
                      <a:pt x="1396" y="638"/>
                      <a:pt x="1396" y="639"/>
                    </a:cubicBezTo>
                    <a:cubicBezTo>
                      <a:pt x="1398" y="639"/>
                      <a:pt x="1402" y="641"/>
                      <a:pt x="1408" y="644"/>
                    </a:cubicBezTo>
                    <a:cubicBezTo>
                      <a:pt x="1409" y="645"/>
                      <a:pt x="1411" y="646"/>
                      <a:pt x="1412" y="647"/>
                    </a:cubicBezTo>
                    <a:cubicBezTo>
                      <a:pt x="1414" y="645"/>
                      <a:pt x="1417" y="644"/>
                      <a:pt x="1420" y="643"/>
                    </a:cubicBezTo>
                    <a:cubicBezTo>
                      <a:pt x="1420" y="643"/>
                      <a:pt x="1421" y="643"/>
                      <a:pt x="1421" y="643"/>
                    </a:cubicBezTo>
                    <a:cubicBezTo>
                      <a:pt x="1421" y="643"/>
                      <a:pt x="1422" y="643"/>
                      <a:pt x="1422" y="642"/>
                    </a:cubicBezTo>
                    <a:cubicBezTo>
                      <a:pt x="1424" y="642"/>
                      <a:pt x="1425" y="642"/>
                      <a:pt x="1427" y="642"/>
                    </a:cubicBezTo>
                    <a:cubicBezTo>
                      <a:pt x="1431" y="643"/>
                      <a:pt x="1434" y="644"/>
                      <a:pt x="1436" y="646"/>
                    </a:cubicBezTo>
                    <a:cubicBezTo>
                      <a:pt x="1436" y="643"/>
                      <a:pt x="1435" y="640"/>
                      <a:pt x="1435" y="636"/>
                    </a:cubicBezTo>
                    <a:cubicBezTo>
                      <a:pt x="1434" y="630"/>
                      <a:pt x="1433" y="624"/>
                      <a:pt x="1433" y="617"/>
                    </a:cubicBezTo>
                    <a:cubicBezTo>
                      <a:pt x="1433" y="614"/>
                      <a:pt x="1433" y="606"/>
                      <a:pt x="1439" y="601"/>
                    </a:cubicBezTo>
                    <a:cubicBezTo>
                      <a:pt x="1441" y="598"/>
                      <a:pt x="1443" y="597"/>
                      <a:pt x="1446" y="596"/>
                    </a:cubicBezTo>
                    <a:cubicBezTo>
                      <a:pt x="1447" y="596"/>
                      <a:pt x="1449" y="596"/>
                      <a:pt x="1451" y="595"/>
                    </a:cubicBezTo>
                    <a:cubicBezTo>
                      <a:pt x="1451" y="585"/>
                      <a:pt x="1456" y="578"/>
                      <a:pt x="1466" y="575"/>
                    </a:cubicBezTo>
                    <a:cubicBezTo>
                      <a:pt x="1466" y="575"/>
                      <a:pt x="1467" y="575"/>
                      <a:pt x="1468" y="574"/>
                    </a:cubicBezTo>
                    <a:cubicBezTo>
                      <a:pt x="1468" y="573"/>
                      <a:pt x="1467" y="571"/>
                      <a:pt x="1466" y="569"/>
                    </a:cubicBezTo>
                    <a:cubicBezTo>
                      <a:pt x="1464" y="561"/>
                      <a:pt x="1465" y="551"/>
                      <a:pt x="1466" y="54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40">
                <a:extLst>
                  <a:ext uri="{FF2B5EF4-FFF2-40B4-BE49-F238E27FC236}">
                    <a16:creationId xmlns:a16="http://schemas.microsoft.com/office/drawing/2014/main" id="{910125BC-9F9A-40F5-9373-FFABDA8254B1}"/>
                  </a:ext>
                </a:extLst>
              </p:cNvPr>
              <p:cNvSpPr>
                <a:spLocks/>
              </p:cNvSpPr>
              <p:nvPr/>
            </p:nvSpPr>
            <p:spPr bwMode="auto">
              <a:xfrm>
                <a:off x="3440113" y="2717863"/>
                <a:ext cx="2091864" cy="1380446"/>
              </a:xfrm>
              <a:custGeom>
                <a:avLst/>
                <a:gdLst>
                  <a:gd name="T0" fmla="*/ 1119 w 1512"/>
                  <a:gd name="T1" fmla="*/ 916 h 997"/>
                  <a:gd name="T2" fmla="*/ 1120 w 1512"/>
                  <a:gd name="T3" fmla="*/ 900 h 997"/>
                  <a:gd name="T4" fmla="*/ 1068 w 1512"/>
                  <a:gd name="T5" fmla="*/ 820 h 997"/>
                  <a:gd name="T6" fmla="*/ 1181 w 1512"/>
                  <a:gd name="T7" fmla="*/ 781 h 997"/>
                  <a:gd name="T8" fmla="*/ 1278 w 1512"/>
                  <a:gd name="T9" fmla="*/ 765 h 997"/>
                  <a:gd name="T10" fmla="*/ 1318 w 1512"/>
                  <a:gd name="T11" fmla="*/ 742 h 997"/>
                  <a:gd name="T12" fmla="*/ 1355 w 1512"/>
                  <a:gd name="T13" fmla="*/ 625 h 997"/>
                  <a:gd name="T14" fmla="*/ 1446 w 1512"/>
                  <a:gd name="T15" fmla="*/ 572 h 997"/>
                  <a:gd name="T16" fmla="*/ 1503 w 1512"/>
                  <a:gd name="T17" fmla="*/ 533 h 997"/>
                  <a:gd name="T18" fmla="*/ 1500 w 1512"/>
                  <a:gd name="T19" fmla="*/ 498 h 997"/>
                  <a:gd name="T20" fmla="*/ 1471 w 1512"/>
                  <a:gd name="T21" fmla="*/ 437 h 997"/>
                  <a:gd name="T22" fmla="*/ 1423 w 1512"/>
                  <a:gd name="T23" fmla="*/ 403 h 997"/>
                  <a:gd name="T24" fmla="*/ 1390 w 1512"/>
                  <a:gd name="T25" fmla="*/ 380 h 997"/>
                  <a:gd name="T26" fmla="*/ 1345 w 1512"/>
                  <a:gd name="T27" fmla="*/ 350 h 997"/>
                  <a:gd name="T28" fmla="*/ 1226 w 1512"/>
                  <a:gd name="T29" fmla="*/ 332 h 997"/>
                  <a:gd name="T30" fmla="*/ 1198 w 1512"/>
                  <a:gd name="T31" fmla="*/ 240 h 997"/>
                  <a:gd name="T32" fmla="*/ 1206 w 1512"/>
                  <a:gd name="T33" fmla="*/ 199 h 997"/>
                  <a:gd name="T34" fmla="*/ 1156 w 1512"/>
                  <a:gd name="T35" fmla="*/ 120 h 997"/>
                  <a:gd name="T36" fmla="*/ 1102 w 1512"/>
                  <a:gd name="T37" fmla="*/ 107 h 997"/>
                  <a:gd name="T38" fmla="*/ 1074 w 1512"/>
                  <a:gd name="T39" fmla="*/ 59 h 997"/>
                  <a:gd name="T40" fmla="*/ 1037 w 1512"/>
                  <a:gd name="T41" fmla="*/ 22 h 997"/>
                  <a:gd name="T42" fmla="*/ 992 w 1512"/>
                  <a:gd name="T43" fmla="*/ 21 h 997"/>
                  <a:gd name="T44" fmla="*/ 929 w 1512"/>
                  <a:gd name="T45" fmla="*/ 42 h 997"/>
                  <a:gd name="T46" fmla="*/ 914 w 1512"/>
                  <a:gd name="T47" fmla="*/ 95 h 997"/>
                  <a:gd name="T48" fmla="*/ 863 w 1512"/>
                  <a:gd name="T49" fmla="*/ 147 h 997"/>
                  <a:gd name="T50" fmla="*/ 774 w 1512"/>
                  <a:gd name="T51" fmla="*/ 130 h 997"/>
                  <a:gd name="T52" fmla="*/ 704 w 1512"/>
                  <a:gd name="T53" fmla="*/ 180 h 997"/>
                  <a:gd name="T54" fmla="*/ 696 w 1512"/>
                  <a:gd name="T55" fmla="*/ 246 h 997"/>
                  <a:gd name="T56" fmla="*/ 621 w 1512"/>
                  <a:gd name="T57" fmla="*/ 238 h 997"/>
                  <a:gd name="T58" fmla="*/ 561 w 1512"/>
                  <a:gd name="T59" fmla="*/ 242 h 997"/>
                  <a:gd name="T60" fmla="*/ 540 w 1512"/>
                  <a:gd name="T61" fmla="*/ 287 h 997"/>
                  <a:gd name="T62" fmla="*/ 544 w 1512"/>
                  <a:gd name="T63" fmla="*/ 365 h 997"/>
                  <a:gd name="T64" fmla="*/ 499 w 1512"/>
                  <a:gd name="T65" fmla="*/ 417 h 997"/>
                  <a:gd name="T66" fmla="*/ 441 w 1512"/>
                  <a:gd name="T67" fmla="*/ 474 h 997"/>
                  <a:gd name="T68" fmla="*/ 361 w 1512"/>
                  <a:gd name="T69" fmla="*/ 488 h 997"/>
                  <a:gd name="T70" fmla="*/ 249 w 1512"/>
                  <a:gd name="T71" fmla="*/ 495 h 997"/>
                  <a:gd name="T72" fmla="*/ 176 w 1512"/>
                  <a:gd name="T73" fmla="*/ 533 h 997"/>
                  <a:gd name="T74" fmla="*/ 110 w 1512"/>
                  <a:gd name="T75" fmla="*/ 512 h 997"/>
                  <a:gd name="T76" fmla="*/ 43 w 1512"/>
                  <a:gd name="T77" fmla="*/ 524 h 997"/>
                  <a:gd name="T78" fmla="*/ 30 w 1512"/>
                  <a:gd name="T79" fmla="*/ 556 h 997"/>
                  <a:gd name="T80" fmla="*/ 3 w 1512"/>
                  <a:gd name="T81" fmla="*/ 604 h 997"/>
                  <a:gd name="T82" fmla="*/ 27 w 1512"/>
                  <a:gd name="T83" fmla="*/ 608 h 997"/>
                  <a:gd name="T84" fmla="*/ 55 w 1512"/>
                  <a:gd name="T85" fmla="*/ 699 h 997"/>
                  <a:gd name="T86" fmla="*/ 43 w 1512"/>
                  <a:gd name="T87" fmla="*/ 744 h 997"/>
                  <a:gd name="T88" fmla="*/ 90 w 1512"/>
                  <a:gd name="T89" fmla="*/ 831 h 997"/>
                  <a:gd name="T90" fmla="*/ 127 w 1512"/>
                  <a:gd name="T91" fmla="*/ 861 h 997"/>
                  <a:gd name="T92" fmla="*/ 222 w 1512"/>
                  <a:gd name="T93" fmla="*/ 898 h 997"/>
                  <a:gd name="T94" fmla="*/ 229 w 1512"/>
                  <a:gd name="T95" fmla="*/ 970 h 997"/>
                  <a:gd name="T96" fmla="*/ 299 w 1512"/>
                  <a:gd name="T97" fmla="*/ 995 h 997"/>
                  <a:gd name="T98" fmla="*/ 337 w 1512"/>
                  <a:gd name="T99" fmla="*/ 951 h 997"/>
                  <a:gd name="T100" fmla="*/ 392 w 1512"/>
                  <a:gd name="T101" fmla="*/ 943 h 997"/>
                  <a:gd name="T102" fmla="*/ 453 w 1512"/>
                  <a:gd name="T103" fmla="*/ 966 h 997"/>
                  <a:gd name="T104" fmla="*/ 534 w 1512"/>
                  <a:gd name="T105" fmla="*/ 941 h 997"/>
                  <a:gd name="T106" fmla="*/ 607 w 1512"/>
                  <a:gd name="T107" fmla="*/ 967 h 997"/>
                  <a:gd name="T108" fmla="*/ 713 w 1512"/>
                  <a:gd name="T109" fmla="*/ 964 h 997"/>
                  <a:gd name="T110" fmla="*/ 855 w 1512"/>
                  <a:gd name="T111" fmla="*/ 931 h 997"/>
                  <a:gd name="T112" fmla="*/ 1012 w 1512"/>
                  <a:gd name="T113" fmla="*/ 959 h 997"/>
                  <a:gd name="T114" fmla="*/ 1083 w 1512"/>
                  <a:gd name="T115" fmla="*/ 95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2" h="997">
                    <a:moveTo>
                      <a:pt x="1083" y="957"/>
                    </a:moveTo>
                    <a:cubicBezTo>
                      <a:pt x="1082" y="953"/>
                      <a:pt x="1081" y="948"/>
                      <a:pt x="1085" y="941"/>
                    </a:cubicBezTo>
                    <a:cubicBezTo>
                      <a:pt x="1086" y="939"/>
                      <a:pt x="1088" y="936"/>
                      <a:pt x="1091" y="933"/>
                    </a:cubicBezTo>
                    <a:cubicBezTo>
                      <a:pt x="1100" y="924"/>
                      <a:pt x="1103" y="922"/>
                      <a:pt x="1111" y="919"/>
                    </a:cubicBezTo>
                    <a:cubicBezTo>
                      <a:pt x="1113" y="919"/>
                      <a:pt x="1115" y="918"/>
                      <a:pt x="1119" y="916"/>
                    </a:cubicBezTo>
                    <a:cubicBezTo>
                      <a:pt x="1119" y="916"/>
                      <a:pt x="1119" y="916"/>
                      <a:pt x="1119" y="916"/>
                    </a:cubicBezTo>
                    <a:cubicBezTo>
                      <a:pt x="1120" y="914"/>
                      <a:pt x="1120" y="911"/>
                      <a:pt x="1122" y="909"/>
                    </a:cubicBezTo>
                    <a:cubicBezTo>
                      <a:pt x="1122" y="908"/>
                      <a:pt x="1123" y="907"/>
                      <a:pt x="1124" y="906"/>
                    </a:cubicBezTo>
                    <a:cubicBezTo>
                      <a:pt x="1124" y="904"/>
                      <a:pt x="1125" y="904"/>
                      <a:pt x="1126" y="903"/>
                    </a:cubicBezTo>
                    <a:cubicBezTo>
                      <a:pt x="1124" y="902"/>
                      <a:pt x="1122" y="901"/>
                      <a:pt x="1120" y="900"/>
                    </a:cubicBezTo>
                    <a:cubicBezTo>
                      <a:pt x="1112" y="898"/>
                      <a:pt x="1103" y="894"/>
                      <a:pt x="1098" y="885"/>
                    </a:cubicBezTo>
                    <a:cubicBezTo>
                      <a:pt x="1097" y="885"/>
                      <a:pt x="1095" y="884"/>
                      <a:pt x="1094" y="884"/>
                    </a:cubicBezTo>
                    <a:cubicBezTo>
                      <a:pt x="1085" y="882"/>
                      <a:pt x="1068" y="876"/>
                      <a:pt x="1068" y="858"/>
                    </a:cubicBezTo>
                    <a:cubicBezTo>
                      <a:pt x="1068" y="855"/>
                      <a:pt x="1067" y="852"/>
                      <a:pt x="1067" y="848"/>
                    </a:cubicBezTo>
                    <a:cubicBezTo>
                      <a:pt x="1066" y="841"/>
                      <a:pt x="1064" y="830"/>
                      <a:pt x="1068" y="820"/>
                    </a:cubicBezTo>
                    <a:cubicBezTo>
                      <a:pt x="1070" y="814"/>
                      <a:pt x="1074" y="809"/>
                      <a:pt x="1082" y="804"/>
                    </a:cubicBezTo>
                    <a:cubicBezTo>
                      <a:pt x="1085" y="802"/>
                      <a:pt x="1088" y="800"/>
                      <a:pt x="1091" y="797"/>
                    </a:cubicBezTo>
                    <a:cubicBezTo>
                      <a:pt x="1099" y="790"/>
                      <a:pt x="1110" y="781"/>
                      <a:pt x="1131" y="784"/>
                    </a:cubicBezTo>
                    <a:cubicBezTo>
                      <a:pt x="1143" y="785"/>
                      <a:pt x="1148" y="784"/>
                      <a:pt x="1157" y="783"/>
                    </a:cubicBezTo>
                    <a:cubicBezTo>
                      <a:pt x="1163" y="783"/>
                      <a:pt x="1170" y="782"/>
                      <a:pt x="1181" y="781"/>
                    </a:cubicBezTo>
                    <a:cubicBezTo>
                      <a:pt x="1192" y="781"/>
                      <a:pt x="1196" y="779"/>
                      <a:pt x="1201" y="776"/>
                    </a:cubicBezTo>
                    <a:cubicBezTo>
                      <a:pt x="1207" y="773"/>
                      <a:pt x="1214" y="770"/>
                      <a:pt x="1225" y="769"/>
                    </a:cubicBezTo>
                    <a:cubicBezTo>
                      <a:pt x="1232" y="769"/>
                      <a:pt x="1236" y="767"/>
                      <a:pt x="1241" y="766"/>
                    </a:cubicBezTo>
                    <a:cubicBezTo>
                      <a:pt x="1246" y="764"/>
                      <a:pt x="1253" y="762"/>
                      <a:pt x="1264" y="763"/>
                    </a:cubicBezTo>
                    <a:cubicBezTo>
                      <a:pt x="1269" y="763"/>
                      <a:pt x="1274" y="764"/>
                      <a:pt x="1278" y="765"/>
                    </a:cubicBezTo>
                    <a:cubicBezTo>
                      <a:pt x="1281" y="765"/>
                      <a:pt x="1284" y="766"/>
                      <a:pt x="1286" y="766"/>
                    </a:cubicBezTo>
                    <a:cubicBezTo>
                      <a:pt x="1287" y="765"/>
                      <a:pt x="1288" y="763"/>
                      <a:pt x="1288" y="762"/>
                    </a:cubicBezTo>
                    <a:cubicBezTo>
                      <a:pt x="1291" y="758"/>
                      <a:pt x="1295" y="751"/>
                      <a:pt x="1304" y="749"/>
                    </a:cubicBezTo>
                    <a:cubicBezTo>
                      <a:pt x="1307" y="748"/>
                      <a:pt x="1311" y="749"/>
                      <a:pt x="1314" y="750"/>
                    </a:cubicBezTo>
                    <a:cubicBezTo>
                      <a:pt x="1315" y="747"/>
                      <a:pt x="1317" y="744"/>
                      <a:pt x="1318" y="742"/>
                    </a:cubicBezTo>
                    <a:cubicBezTo>
                      <a:pt x="1319" y="741"/>
                      <a:pt x="1318" y="733"/>
                      <a:pt x="1317" y="729"/>
                    </a:cubicBezTo>
                    <a:cubicBezTo>
                      <a:pt x="1316" y="726"/>
                      <a:pt x="1315" y="722"/>
                      <a:pt x="1315" y="719"/>
                    </a:cubicBezTo>
                    <a:cubicBezTo>
                      <a:pt x="1315" y="716"/>
                      <a:pt x="1314" y="711"/>
                      <a:pt x="1313" y="706"/>
                    </a:cubicBezTo>
                    <a:cubicBezTo>
                      <a:pt x="1310" y="695"/>
                      <a:pt x="1307" y="681"/>
                      <a:pt x="1307" y="667"/>
                    </a:cubicBezTo>
                    <a:cubicBezTo>
                      <a:pt x="1307" y="641"/>
                      <a:pt x="1331" y="627"/>
                      <a:pt x="1355" y="625"/>
                    </a:cubicBezTo>
                    <a:cubicBezTo>
                      <a:pt x="1367" y="624"/>
                      <a:pt x="1368" y="622"/>
                      <a:pt x="1369" y="620"/>
                    </a:cubicBezTo>
                    <a:cubicBezTo>
                      <a:pt x="1373" y="608"/>
                      <a:pt x="1384" y="603"/>
                      <a:pt x="1393" y="598"/>
                    </a:cubicBezTo>
                    <a:cubicBezTo>
                      <a:pt x="1398" y="596"/>
                      <a:pt x="1403" y="593"/>
                      <a:pt x="1405" y="591"/>
                    </a:cubicBezTo>
                    <a:cubicBezTo>
                      <a:pt x="1414" y="582"/>
                      <a:pt x="1423" y="580"/>
                      <a:pt x="1432" y="577"/>
                    </a:cubicBezTo>
                    <a:cubicBezTo>
                      <a:pt x="1437" y="576"/>
                      <a:pt x="1442" y="574"/>
                      <a:pt x="1446" y="572"/>
                    </a:cubicBezTo>
                    <a:cubicBezTo>
                      <a:pt x="1457" y="565"/>
                      <a:pt x="1468" y="563"/>
                      <a:pt x="1479" y="562"/>
                    </a:cubicBezTo>
                    <a:cubicBezTo>
                      <a:pt x="1486" y="561"/>
                      <a:pt x="1493" y="560"/>
                      <a:pt x="1501" y="558"/>
                    </a:cubicBezTo>
                    <a:cubicBezTo>
                      <a:pt x="1502" y="558"/>
                      <a:pt x="1503" y="557"/>
                      <a:pt x="1504" y="557"/>
                    </a:cubicBezTo>
                    <a:cubicBezTo>
                      <a:pt x="1504" y="556"/>
                      <a:pt x="1503" y="554"/>
                      <a:pt x="1503" y="553"/>
                    </a:cubicBezTo>
                    <a:cubicBezTo>
                      <a:pt x="1502" y="548"/>
                      <a:pt x="1501" y="541"/>
                      <a:pt x="1503" y="533"/>
                    </a:cubicBezTo>
                    <a:cubicBezTo>
                      <a:pt x="1504" y="527"/>
                      <a:pt x="1508" y="522"/>
                      <a:pt x="1512" y="516"/>
                    </a:cubicBezTo>
                    <a:cubicBezTo>
                      <a:pt x="1512" y="516"/>
                      <a:pt x="1512" y="516"/>
                      <a:pt x="1512" y="516"/>
                    </a:cubicBezTo>
                    <a:cubicBezTo>
                      <a:pt x="1512" y="515"/>
                      <a:pt x="1512" y="515"/>
                      <a:pt x="1512" y="515"/>
                    </a:cubicBezTo>
                    <a:cubicBezTo>
                      <a:pt x="1512" y="512"/>
                      <a:pt x="1510" y="510"/>
                      <a:pt x="1506" y="506"/>
                    </a:cubicBezTo>
                    <a:cubicBezTo>
                      <a:pt x="1505" y="504"/>
                      <a:pt x="1502" y="501"/>
                      <a:pt x="1500" y="498"/>
                    </a:cubicBezTo>
                    <a:cubicBezTo>
                      <a:pt x="1500" y="497"/>
                      <a:pt x="1499" y="497"/>
                      <a:pt x="1499" y="497"/>
                    </a:cubicBezTo>
                    <a:cubicBezTo>
                      <a:pt x="1492" y="493"/>
                      <a:pt x="1486" y="488"/>
                      <a:pt x="1484" y="473"/>
                    </a:cubicBezTo>
                    <a:cubicBezTo>
                      <a:pt x="1483" y="467"/>
                      <a:pt x="1480" y="461"/>
                      <a:pt x="1477" y="456"/>
                    </a:cubicBezTo>
                    <a:cubicBezTo>
                      <a:pt x="1475" y="452"/>
                      <a:pt x="1473" y="448"/>
                      <a:pt x="1472" y="443"/>
                    </a:cubicBezTo>
                    <a:cubicBezTo>
                      <a:pt x="1471" y="441"/>
                      <a:pt x="1471" y="439"/>
                      <a:pt x="1471" y="437"/>
                    </a:cubicBezTo>
                    <a:cubicBezTo>
                      <a:pt x="1470" y="437"/>
                      <a:pt x="1469" y="436"/>
                      <a:pt x="1468" y="435"/>
                    </a:cubicBezTo>
                    <a:cubicBezTo>
                      <a:pt x="1461" y="431"/>
                      <a:pt x="1453" y="424"/>
                      <a:pt x="1455" y="412"/>
                    </a:cubicBezTo>
                    <a:cubicBezTo>
                      <a:pt x="1455" y="412"/>
                      <a:pt x="1455" y="412"/>
                      <a:pt x="1455" y="412"/>
                    </a:cubicBezTo>
                    <a:cubicBezTo>
                      <a:pt x="1452" y="412"/>
                      <a:pt x="1449" y="412"/>
                      <a:pt x="1446" y="412"/>
                    </a:cubicBezTo>
                    <a:cubicBezTo>
                      <a:pt x="1435" y="411"/>
                      <a:pt x="1428" y="407"/>
                      <a:pt x="1423" y="403"/>
                    </a:cubicBezTo>
                    <a:cubicBezTo>
                      <a:pt x="1420" y="401"/>
                      <a:pt x="1418" y="399"/>
                      <a:pt x="1414" y="398"/>
                    </a:cubicBezTo>
                    <a:cubicBezTo>
                      <a:pt x="1408" y="395"/>
                      <a:pt x="1402" y="392"/>
                      <a:pt x="1400" y="385"/>
                    </a:cubicBezTo>
                    <a:cubicBezTo>
                      <a:pt x="1400" y="384"/>
                      <a:pt x="1400" y="384"/>
                      <a:pt x="1399" y="384"/>
                    </a:cubicBezTo>
                    <a:cubicBezTo>
                      <a:pt x="1395" y="380"/>
                      <a:pt x="1394" y="380"/>
                      <a:pt x="1393" y="380"/>
                    </a:cubicBezTo>
                    <a:cubicBezTo>
                      <a:pt x="1393" y="380"/>
                      <a:pt x="1391" y="380"/>
                      <a:pt x="1390" y="380"/>
                    </a:cubicBezTo>
                    <a:cubicBezTo>
                      <a:pt x="1388" y="379"/>
                      <a:pt x="1387" y="379"/>
                      <a:pt x="1385" y="379"/>
                    </a:cubicBezTo>
                    <a:cubicBezTo>
                      <a:pt x="1365" y="378"/>
                      <a:pt x="1362" y="364"/>
                      <a:pt x="1362" y="358"/>
                    </a:cubicBezTo>
                    <a:cubicBezTo>
                      <a:pt x="1362" y="358"/>
                      <a:pt x="1362" y="358"/>
                      <a:pt x="1361" y="358"/>
                    </a:cubicBezTo>
                    <a:cubicBezTo>
                      <a:pt x="1361" y="357"/>
                      <a:pt x="1359" y="357"/>
                      <a:pt x="1359" y="356"/>
                    </a:cubicBezTo>
                    <a:cubicBezTo>
                      <a:pt x="1355" y="355"/>
                      <a:pt x="1350" y="353"/>
                      <a:pt x="1345" y="350"/>
                    </a:cubicBezTo>
                    <a:cubicBezTo>
                      <a:pt x="1339" y="347"/>
                      <a:pt x="1313" y="346"/>
                      <a:pt x="1301" y="346"/>
                    </a:cubicBezTo>
                    <a:cubicBezTo>
                      <a:pt x="1295" y="346"/>
                      <a:pt x="1290" y="346"/>
                      <a:pt x="1287" y="346"/>
                    </a:cubicBezTo>
                    <a:cubicBezTo>
                      <a:pt x="1279" y="346"/>
                      <a:pt x="1273" y="344"/>
                      <a:pt x="1267" y="342"/>
                    </a:cubicBezTo>
                    <a:cubicBezTo>
                      <a:pt x="1261" y="340"/>
                      <a:pt x="1255" y="339"/>
                      <a:pt x="1246" y="338"/>
                    </a:cubicBezTo>
                    <a:cubicBezTo>
                      <a:pt x="1234" y="336"/>
                      <a:pt x="1231" y="334"/>
                      <a:pt x="1226" y="332"/>
                    </a:cubicBezTo>
                    <a:cubicBezTo>
                      <a:pt x="1223" y="330"/>
                      <a:pt x="1220" y="328"/>
                      <a:pt x="1206" y="325"/>
                    </a:cubicBezTo>
                    <a:cubicBezTo>
                      <a:pt x="1175" y="317"/>
                      <a:pt x="1171" y="303"/>
                      <a:pt x="1171" y="289"/>
                    </a:cubicBezTo>
                    <a:cubicBezTo>
                      <a:pt x="1171" y="288"/>
                      <a:pt x="1171" y="288"/>
                      <a:pt x="1171" y="287"/>
                    </a:cubicBezTo>
                    <a:cubicBezTo>
                      <a:pt x="1168" y="272"/>
                      <a:pt x="1176" y="255"/>
                      <a:pt x="1193" y="244"/>
                    </a:cubicBezTo>
                    <a:cubicBezTo>
                      <a:pt x="1196" y="242"/>
                      <a:pt x="1197" y="240"/>
                      <a:pt x="1198" y="240"/>
                    </a:cubicBezTo>
                    <a:cubicBezTo>
                      <a:pt x="1197" y="239"/>
                      <a:pt x="1197" y="238"/>
                      <a:pt x="1195" y="236"/>
                    </a:cubicBezTo>
                    <a:cubicBezTo>
                      <a:pt x="1192" y="231"/>
                      <a:pt x="1188" y="225"/>
                      <a:pt x="1189" y="218"/>
                    </a:cubicBezTo>
                    <a:cubicBezTo>
                      <a:pt x="1191" y="210"/>
                      <a:pt x="1197" y="206"/>
                      <a:pt x="1201" y="203"/>
                    </a:cubicBezTo>
                    <a:cubicBezTo>
                      <a:pt x="1203" y="202"/>
                      <a:pt x="1204" y="201"/>
                      <a:pt x="1206" y="199"/>
                    </a:cubicBezTo>
                    <a:cubicBezTo>
                      <a:pt x="1206" y="199"/>
                      <a:pt x="1206" y="199"/>
                      <a:pt x="1206" y="199"/>
                    </a:cubicBezTo>
                    <a:cubicBezTo>
                      <a:pt x="1206" y="197"/>
                      <a:pt x="1205" y="195"/>
                      <a:pt x="1204" y="191"/>
                    </a:cubicBezTo>
                    <a:cubicBezTo>
                      <a:pt x="1202" y="185"/>
                      <a:pt x="1200" y="179"/>
                      <a:pt x="1192" y="173"/>
                    </a:cubicBezTo>
                    <a:cubicBezTo>
                      <a:pt x="1179" y="162"/>
                      <a:pt x="1175" y="143"/>
                      <a:pt x="1172" y="129"/>
                    </a:cubicBezTo>
                    <a:cubicBezTo>
                      <a:pt x="1172" y="126"/>
                      <a:pt x="1171" y="123"/>
                      <a:pt x="1170" y="121"/>
                    </a:cubicBezTo>
                    <a:cubicBezTo>
                      <a:pt x="1168" y="120"/>
                      <a:pt x="1161" y="120"/>
                      <a:pt x="1156" y="120"/>
                    </a:cubicBezTo>
                    <a:cubicBezTo>
                      <a:pt x="1138" y="120"/>
                      <a:pt x="1133" y="107"/>
                      <a:pt x="1130" y="101"/>
                    </a:cubicBezTo>
                    <a:cubicBezTo>
                      <a:pt x="1130" y="101"/>
                      <a:pt x="1130" y="101"/>
                      <a:pt x="1130" y="100"/>
                    </a:cubicBezTo>
                    <a:cubicBezTo>
                      <a:pt x="1129" y="101"/>
                      <a:pt x="1127" y="102"/>
                      <a:pt x="1126" y="103"/>
                    </a:cubicBezTo>
                    <a:cubicBezTo>
                      <a:pt x="1124" y="103"/>
                      <a:pt x="1123" y="104"/>
                      <a:pt x="1121" y="105"/>
                    </a:cubicBezTo>
                    <a:cubicBezTo>
                      <a:pt x="1118" y="107"/>
                      <a:pt x="1110" y="111"/>
                      <a:pt x="1102" y="107"/>
                    </a:cubicBezTo>
                    <a:cubicBezTo>
                      <a:pt x="1094" y="104"/>
                      <a:pt x="1092" y="97"/>
                      <a:pt x="1091" y="92"/>
                    </a:cubicBezTo>
                    <a:cubicBezTo>
                      <a:pt x="1090" y="89"/>
                      <a:pt x="1089" y="87"/>
                      <a:pt x="1088" y="84"/>
                    </a:cubicBezTo>
                    <a:cubicBezTo>
                      <a:pt x="1086" y="80"/>
                      <a:pt x="1085" y="78"/>
                      <a:pt x="1083" y="77"/>
                    </a:cubicBezTo>
                    <a:cubicBezTo>
                      <a:pt x="1080" y="73"/>
                      <a:pt x="1077" y="69"/>
                      <a:pt x="1074" y="60"/>
                    </a:cubicBezTo>
                    <a:cubicBezTo>
                      <a:pt x="1074" y="59"/>
                      <a:pt x="1074" y="59"/>
                      <a:pt x="1074" y="59"/>
                    </a:cubicBezTo>
                    <a:cubicBezTo>
                      <a:pt x="1073" y="58"/>
                      <a:pt x="1068" y="57"/>
                      <a:pt x="1065" y="57"/>
                    </a:cubicBezTo>
                    <a:cubicBezTo>
                      <a:pt x="1061" y="56"/>
                      <a:pt x="1056" y="55"/>
                      <a:pt x="1052" y="53"/>
                    </a:cubicBezTo>
                    <a:cubicBezTo>
                      <a:pt x="1047" y="51"/>
                      <a:pt x="1040" y="48"/>
                      <a:pt x="1038" y="40"/>
                    </a:cubicBezTo>
                    <a:cubicBezTo>
                      <a:pt x="1037" y="34"/>
                      <a:pt x="1040" y="29"/>
                      <a:pt x="1042" y="26"/>
                    </a:cubicBezTo>
                    <a:cubicBezTo>
                      <a:pt x="1040" y="25"/>
                      <a:pt x="1038" y="24"/>
                      <a:pt x="1037" y="22"/>
                    </a:cubicBezTo>
                    <a:cubicBezTo>
                      <a:pt x="1034" y="20"/>
                      <a:pt x="1028" y="15"/>
                      <a:pt x="1028" y="6"/>
                    </a:cubicBezTo>
                    <a:cubicBezTo>
                      <a:pt x="1028" y="5"/>
                      <a:pt x="1028" y="4"/>
                      <a:pt x="1029" y="3"/>
                    </a:cubicBezTo>
                    <a:cubicBezTo>
                      <a:pt x="1021" y="4"/>
                      <a:pt x="1015" y="4"/>
                      <a:pt x="1010" y="0"/>
                    </a:cubicBezTo>
                    <a:cubicBezTo>
                      <a:pt x="1008" y="0"/>
                      <a:pt x="1004" y="0"/>
                      <a:pt x="1000" y="0"/>
                    </a:cubicBezTo>
                    <a:cubicBezTo>
                      <a:pt x="1001" y="6"/>
                      <a:pt x="1000" y="13"/>
                      <a:pt x="992" y="21"/>
                    </a:cubicBezTo>
                    <a:cubicBezTo>
                      <a:pt x="990" y="23"/>
                      <a:pt x="989" y="25"/>
                      <a:pt x="988" y="26"/>
                    </a:cubicBezTo>
                    <a:cubicBezTo>
                      <a:pt x="982" y="33"/>
                      <a:pt x="979" y="35"/>
                      <a:pt x="969" y="39"/>
                    </a:cubicBezTo>
                    <a:cubicBezTo>
                      <a:pt x="967" y="40"/>
                      <a:pt x="967" y="40"/>
                      <a:pt x="967" y="40"/>
                    </a:cubicBezTo>
                    <a:cubicBezTo>
                      <a:pt x="959" y="43"/>
                      <a:pt x="951" y="45"/>
                      <a:pt x="940" y="44"/>
                    </a:cubicBezTo>
                    <a:cubicBezTo>
                      <a:pt x="936" y="44"/>
                      <a:pt x="932" y="43"/>
                      <a:pt x="929" y="42"/>
                    </a:cubicBezTo>
                    <a:cubicBezTo>
                      <a:pt x="916" y="58"/>
                      <a:pt x="915" y="63"/>
                      <a:pt x="915" y="64"/>
                    </a:cubicBezTo>
                    <a:cubicBezTo>
                      <a:pt x="915" y="84"/>
                      <a:pt x="915" y="84"/>
                      <a:pt x="915" y="84"/>
                    </a:cubicBezTo>
                    <a:cubicBezTo>
                      <a:pt x="915" y="88"/>
                      <a:pt x="914" y="91"/>
                      <a:pt x="914" y="93"/>
                    </a:cubicBezTo>
                    <a:cubicBezTo>
                      <a:pt x="914" y="93"/>
                      <a:pt x="914" y="94"/>
                      <a:pt x="914" y="94"/>
                    </a:cubicBezTo>
                    <a:cubicBezTo>
                      <a:pt x="914" y="94"/>
                      <a:pt x="914" y="95"/>
                      <a:pt x="914" y="95"/>
                    </a:cubicBezTo>
                    <a:cubicBezTo>
                      <a:pt x="920" y="107"/>
                      <a:pt x="920" y="113"/>
                      <a:pt x="912" y="124"/>
                    </a:cubicBezTo>
                    <a:cubicBezTo>
                      <a:pt x="912" y="125"/>
                      <a:pt x="912" y="125"/>
                      <a:pt x="912" y="125"/>
                    </a:cubicBezTo>
                    <a:cubicBezTo>
                      <a:pt x="904" y="134"/>
                      <a:pt x="884" y="145"/>
                      <a:pt x="875" y="146"/>
                    </a:cubicBezTo>
                    <a:cubicBezTo>
                      <a:pt x="873" y="147"/>
                      <a:pt x="870" y="147"/>
                      <a:pt x="868" y="147"/>
                    </a:cubicBezTo>
                    <a:cubicBezTo>
                      <a:pt x="867" y="147"/>
                      <a:pt x="865" y="147"/>
                      <a:pt x="863" y="147"/>
                    </a:cubicBezTo>
                    <a:cubicBezTo>
                      <a:pt x="860" y="150"/>
                      <a:pt x="857" y="152"/>
                      <a:pt x="852" y="153"/>
                    </a:cubicBezTo>
                    <a:cubicBezTo>
                      <a:pt x="844" y="154"/>
                      <a:pt x="835" y="151"/>
                      <a:pt x="831" y="147"/>
                    </a:cubicBezTo>
                    <a:cubicBezTo>
                      <a:pt x="828" y="145"/>
                      <a:pt x="827" y="143"/>
                      <a:pt x="826" y="141"/>
                    </a:cubicBezTo>
                    <a:cubicBezTo>
                      <a:pt x="824" y="141"/>
                      <a:pt x="822" y="141"/>
                      <a:pt x="820" y="141"/>
                    </a:cubicBezTo>
                    <a:cubicBezTo>
                      <a:pt x="807" y="142"/>
                      <a:pt x="787" y="143"/>
                      <a:pt x="774" y="130"/>
                    </a:cubicBezTo>
                    <a:cubicBezTo>
                      <a:pt x="763" y="120"/>
                      <a:pt x="755" y="114"/>
                      <a:pt x="751" y="112"/>
                    </a:cubicBezTo>
                    <a:cubicBezTo>
                      <a:pt x="746" y="128"/>
                      <a:pt x="736" y="138"/>
                      <a:pt x="730" y="145"/>
                    </a:cubicBezTo>
                    <a:cubicBezTo>
                      <a:pt x="727" y="148"/>
                      <a:pt x="725" y="150"/>
                      <a:pt x="724" y="153"/>
                    </a:cubicBezTo>
                    <a:cubicBezTo>
                      <a:pt x="721" y="156"/>
                      <a:pt x="718" y="160"/>
                      <a:pt x="716" y="163"/>
                    </a:cubicBezTo>
                    <a:cubicBezTo>
                      <a:pt x="712" y="168"/>
                      <a:pt x="708" y="173"/>
                      <a:pt x="704" y="180"/>
                    </a:cubicBezTo>
                    <a:cubicBezTo>
                      <a:pt x="702" y="183"/>
                      <a:pt x="701" y="185"/>
                      <a:pt x="701" y="188"/>
                    </a:cubicBezTo>
                    <a:cubicBezTo>
                      <a:pt x="701" y="193"/>
                      <a:pt x="700" y="201"/>
                      <a:pt x="690" y="208"/>
                    </a:cubicBezTo>
                    <a:cubicBezTo>
                      <a:pt x="689" y="209"/>
                      <a:pt x="688" y="209"/>
                      <a:pt x="686" y="210"/>
                    </a:cubicBezTo>
                    <a:cubicBezTo>
                      <a:pt x="694" y="215"/>
                      <a:pt x="700" y="220"/>
                      <a:pt x="701" y="228"/>
                    </a:cubicBezTo>
                    <a:cubicBezTo>
                      <a:pt x="702" y="232"/>
                      <a:pt x="702" y="239"/>
                      <a:pt x="696" y="246"/>
                    </a:cubicBezTo>
                    <a:cubicBezTo>
                      <a:pt x="695" y="247"/>
                      <a:pt x="694" y="249"/>
                      <a:pt x="693" y="251"/>
                    </a:cubicBezTo>
                    <a:cubicBezTo>
                      <a:pt x="690" y="256"/>
                      <a:pt x="686" y="265"/>
                      <a:pt x="676" y="265"/>
                    </a:cubicBezTo>
                    <a:cubicBezTo>
                      <a:pt x="672" y="266"/>
                      <a:pt x="665" y="265"/>
                      <a:pt x="659" y="257"/>
                    </a:cubicBezTo>
                    <a:cubicBezTo>
                      <a:pt x="658" y="255"/>
                      <a:pt x="657" y="253"/>
                      <a:pt x="656" y="252"/>
                    </a:cubicBezTo>
                    <a:cubicBezTo>
                      <a:pt x="637" y="257"/>
                      <a:pt x="624" y="249"/>
                      <a:pt x="621" y="238"/>
                    </a:cubicBezTo>
                    <a:cubicBezTo>
                      <a:pt x="615" y="240"/>
                      <a:pt x="612" y="240"/>
                      <a:pt x="606" y="240"/>
                    </a:cubicBezTo>
                    <a:cubicBezTo>
                      <a:pt x="603" y="240"/>
                      <a:pt x="603" y="240"/>
                      <a:pt x="603" y="240"/>
                    </a:cubicBezTo>
                    <a:cubicBezTo>
                      <a:pt x="602" y="240"/>
                      <a:pt x="600" y="241"/>
                      <a:pt x="598" y="241"/>
                    </a:cubicBezTo>
                    <a:cubicBezTo>
                      <a:pt x="590" y="244"/>
                      <a:pt x="580" y="247"/>
                      <a:pt x="568" y="241"/>
                    </a:cubicBezTo>
                    <a:cubicBezTo>
                      <a:pt x="566" y="240"/>
                      <a:pt x="566" y="240"/>
                      <a:pt x="561" y="242"/>
                    </a:cubicBezTo>
                    <a:cubicBezTo>
                      <a:pt x="558" y="243"/>
                      <a:pt x="554" y="245"/>
                      <a:pt x="549" y="245"/>
                    </a:cubicBezTo>
                    <a:cubicBezTo>
                      <a:pt x="551" y="247"/>
                      <a:pt x="552" y="248"/>
                      <a:pt x="552" y="250"/>
                    </a:cubicBezTo>
                    <a:cubicBezTo>
                      <a:pt x="554" y="254"/>
                      <a:pt x="555" y="261"/>
                      <a:pt x="549" y="269"/>
                    </a:cubicBezTo>
                    <a:cubicBezTo>
                      <a:pt x="548" y="270"/>
                      <a:pt x="547" y="272"/>
                      <a:pt x="546" y="273"/>
                    </a:cubicBezTo>
                    <a:cubicBezTo>
                      <a:pt x="540" y="280"/>
                      <a:pt x="539" y="281"/>
                      <a:pt x="540" y="287"/>
                    </a:cubicBezTo>
                    <a:cubicBezTo>
                      <a:pt x="540" y="293"/>
                      <a:pt x="540" y="298"/>
                      <a:pt x="539" y="302"/>
                    </a:cubicBezTo>
                    <a:cubicBezTo>
                      <a:pt x="539" y="309"/>
                      <a:pt x="538" y="314"/>
                      <a:pt x="541" y="322"/>
                    </a:cubicBezTo>
                    <a:cubicBezTo>
                      <a:pt x="547" y="338"/>
                      <a:pt x="547" y="343"/>
                      <a:pt x="547" y="351"/>
                    </a:cubicBezTo>
                    <a:cubicBezTo>
                      <a:pt x="547" y="354"/>
                      <a:pt x="547" y="354"/>
                      <a:pt x="547" y="354"/>
                    </a:cubicBezTo>
                    <a:cubicBezTo>
                      <a:pt x="547" y="359"/>
                      <a:pt x="546" y="363"/>
                      <a:pt x="544" y="365"/>
                    </a:cubicBezTo>
                    <a:cubicBezTo>
                      <a:pt x="551" y="380"/>
                      <a:pt x="544" y="388"/>
                      <a:pt x="542" y="391"/>
                    </a:cubicBezTo>
                    <a:cubicBezTo>
                      <a:pt x="537" y="395"/>
                      <a:pt x="530" y="397"/>
                      <a:pt x="521" y="393"/>
                    </a:cubicBezTo>
                    <a:cubicBezTo>
                      <a:pt x="520" y="399"/>
                      <a:pt x="515" y="409"/>
                      <a:pt x="500" y="410"/>
                    </a:cubicBezTo>
                    <a:cubicBezTo>
                      <a:pt x="499" y="410"/>
                      <a:pt x="499" y="410"/>
                      <a:pt x="498" y="410"/>
                    </a:cubicBezTo>
                    <a:cubicBezTo>
                      <a:pt x="498" y="413"/>
                      <a:pt x="499" y="415"/>
                      <a:pt x="499" y="417"/>
                    </a:cubicBezTo>
                    <a:cubicBezTo>
                      <a:pt x="501" y="425"/>
                      <a:pt x="504" y="436"/>
                      <a:pt x="495" y="448"/>
                    </a:cubicBezTo>
                    <a:cubicBezTo>
                      <a:pt x="494" y="449"/>
                      <a:pt x="493" y="450"/>
                      <a:pt x="493" y="451"/>
                    </a:cubicBezTo>
                    <a:cubicBezTo>
                      <a:pt x="485" y="461"/>
                      <a:pt x="479" y="466"/>
                      <a:pt x="463" y="465"/>
                    </a:cubicBezTo>
                    <a:cubicBezTo>
                      <a:pt x="461" y="465"/>
                      <a:pt x="460" y="465"/>
                      <a:pt x="458" y="467"/>
                    </a:cubicBezTo>
                    <a:cubicBezTo>
                      <a:pt x="454" y="469"/>
                      <a:pt x="449" y="473"/>
                      <a:pt x="441" y="474"/>
                    </a:cubicBezTo>
                    <a:cubicBezTo>
                      <a:pt x="436" y="474"/>
                      <a:pt x="430" y="474"/>
                      <a:pt x="426" y="473"/>
                    </a:cubicBezTo>
                    <a:cubicBezTo>
                      <a:pt x="421" y="473"/>
                      <a:pt x="413" y="472"/>
                      <a:pt x="411" y="473"/>
                    </a:cubicBezTo>
                    <a:cubicBezTo>
                      <a:pt x="408" y="475"/>
                      <a:pt x="408" y="475"/>
                      <a:pt x="408" y="475"/>
                    </a:cubicBezTo>
                    <a:cubicBezTo>
                      <a:pt x="401" y="479"/>
                      <a:pt x="392" y="483"/>
                      <a:pt x="379" y="483"/>
                    </a:cubicBezTo>
                    <a:cubicBezTo>
                      <a:pt x="371" y="483"/>
                      <a:pt x="370" y="483"/>
                      <a:pt x="361" y="488"/>
                    </a:cubicBezTo>
                    <a:cubicBezTo>
                      <a:pt x="351" y="492"/>
                      <a:pt x="345" y="497"/>
                      <a:pt x="338" y="503"/>
                    </a:cubicBezTo>
                    <a:cubicBezTo>
                      <a:pt x="320" y="519"/>
                      <a:pt x="306" y="514"/>
                      <a:pt x="299" y="509"/>
                    </a:cubicBezTo>
                    <a:cubicBezTo>
                      <a:pt x="296" y="509"/>
                      <a:pt x="291" y="509"/>
                      <a:pt x="288" y="510"/>
                    </a:cubicBezTo>
                    <a:cubicBezTo>
                      <a:pt x="275" y="511"/>
                      <a:pt x="259" y="513"/>
                      <a:pt x="253" y="499"/>
                    </a:cubicBezTo>
                    <a:cubicBezTo>
                      <a:pt x="252" y="497"/>
                      <a:pt x="250" y="496"/>
                      <a:pt x="249" y="495"/>
                    </a:cubicBezTo>
                    <a:cubicBezTo>
                      <a:pt x="247" y="497"/>
                      <a:pt x="245" y="498"/>
                      <a:pt x="243" y="500"/>
                    </a:cubicBezTo>
                    <a:cubicBezTo>
                      <a:pt x="236" y="507"/>
                      <a:pt x="231" y="513"/>
                      <a:pt x="228" y="519"/>
                    </a:cubicBezTo>
                    <a:cubicBezTo>
                      <a:pt x="222" y="529"/>
                      <a:pt x="208" y="541"/>
                      <a:pt x="195" y="542"/>
                    </a:cubicBezTo>
                    <a:cubicBezTo>
                      <a:pt x="187" y="543"/>
                      <a:pt x="181" y="540"/>
                      <a:pt x="177" y="534"/>
                    </a:cubicBezTo>
                    <a:cubicBezTo>
                      <a:pt x="176" y="534"/>
                      <a:pt x="176" y="533"/>
                      <a:pt x="176" y="533"/>
                    </a:cubicBezTo>
                    <a:cubicBezTo>
                      <a:pt x="175" y="533"/>
                      <a:pt x="175" y="533"/>
                      <a:pt x="174" y="534"/>
                    </a:cubicBezTo>
                    <a:cubicBezTo>
                      <a:pt x="169" y="536"/>
                      <a:pt x="160" y="540"/>
                      <a:pt x="152" y="536"/>
                    </a:cubicBezTo>
                    <a:cubicBezTo>
                      <a:pt x="148" y="534"/>
                      <a:pt x="143" y="530"/>
                      <a:pt x="141" y="522"/>
                    </a:cubicBezTo>
                    <a:cubicBezTo>
                      <a:pt x="140" y="519"/>
                      <a:pt x="139" y="516"/>
                      <a:pt x="139" y="513"/>
                    </a:cubicBezTo>
                    <a:cubicBezTo>
                      <a:pt x="132" y="517"/>
                      <a:pt x="120" y="522"/>
                      <a:pt x="110" y="512"/>
                    </a:cubicBezTo>
                    <a:cubicBezTo>
                      <a:pt x="109" y="511"/>
                      <a:pt x="107" y="510"/>
                      <a:pt x="104" y="509"/>
                    </a:cubicBezTo>
                    <a:cubicBezTo>
                      <a:pt x="98" y="520"/>
                      <a:pt x="88" y="522"/>
                      <a:pt x="82" y="522"/>
                    </a:cubicBezTo>
                    <a:cubicBezTo>
                      <a:pt x="79" y="525"/>
                      <a:pt x="73" y="531"/>
                      <a:pt x="62" y="531"/>
                    </a:cubicBezTo>
                    <a:cubicBezTo>
                      <a:pt x="55" y="530"/>
                      <a:pt x="50" y="527"/>
                      <a:pt x="46" y="526"/>
                    </a:cubicBezTo>
                    <a:cubicBezTo>
                      <a:pt x="45" y="525"/>
                      <a:pt x="44" y="524"/>
                      <a:pt x="43" y="524"/>
                    </a:cubicBezTo>
                    <a:cubicBezTo>
                      <a:pt x="40" y="526"/>
                      <a:pt x="38" y="527"/>
                      <a:pt x="36" y="528"/>
                    </a:cubicBezTo>
                    <a:cubicBezTo>
                      <a:pt x="35" y="529"/>
                      <a:pt x="34" y="530"/>
                      <a:pt x="33" y="531"/>
                    </a:cubicBezTo>
                    <a:cubicBezTo>
                      <a:pt x="33" y="531"/>
                      <a:pt x="33" y="532"/>
                      <a:pt x="33" y="533"/>
                    </a:cubicBezTo>
                    <a:cubicBezTo>
                      <a:pt x="33" y="536"/>
                      <a:pt x="33" y="538"/>
                      <a:pt x="33" y="540"/>
                    </a:cubicBezTo>
                    <a:cubicBezTo>
                      <a:pt x="34" y="544"/>
                      <a:pt x="35" y="550"/>
                      <a:pt x="30" y="556"/>
                    </a:cubicBezTo>
                    <a:cubicBezTo>
                      <a:pt x="26" y="562"/>
                      <a:pt x="19" y="564"/>
                      <a:pt x="12" y="565"/>
                    </a:cubicBezTo>
                    <a:cubicBezTo>
                      <a:pt x="10" y="565"/>
                      <a:pt x="8" y="565"/>
                      <a:pt x="6" y="565"/>
                    </a:cubicBezTo>
                    <a:cubicBezTo>
                      <a:pt x="6" y="568"/>
                      <a:pt x="5" y="570"/>
                      <a:pt x="4" y="572"/>
                    </a:cubicBezTo>
                    <a:cubicBezTo>
                      <a:pt x="9" y="575"/>
                      <a:pt x="12" y="579"/>
                      <a:pt x="13" y="586"/>
                    </a:cubicBezTo>
                    <a:cubicBezTo>
                      <a:pt x="13" y="595"/>
                      <a:pt x="6" y="601"/>
                      <a:pt x="3" y="604"/>
                    </a:cubicBezTo>
                    <a:cubicBezTo>
                      <a:pt x="1" y="605"/>
                      <a:pt x="0" y="606"/>
                      <a:pt x="0" y="607"/>
                    </a:cubicBezTo>
                    <a:cubicBezTo>
                      <a:pt x="0" y="607"/>
                      <a:pt x="0" y="607"/>
                      <a:pt x="0" y="607"/>
                    </a:cubicBezTo>
                    <a:cubicBezTo>
                      <a:pt x="0" y="608"/>
                      <a:pt x="0" y="608"/>
                      <a:pt x="0" y="608"/>
                    </a:cubicBezTo>
                    <a:cubicBezTo>
                      <a:pt x="0" y="608"/>
                      <a:pt x="0" y="608"/>
                      <a:pt x="0" y="608"/>
                    </a:cubicBezTo>
                    <a:cubicBezTo>
                      <a:pt x="7" y="603"/>
                      <a:pt x="15" y="604"/>
                      <a:pt x="27" y="608"/>
                    </a:cubicBezTo>
                    <a:cubicBezTo>
                      <a:pt x="40" y="612"/>
                      <a:pt x="56" y="619"/>
                      <a:pt x="64" y="636"/>
                    </a:cubicBezTo>
                    <a:cubicBezTo>
                      <a:pt x="68" y="645"/>
                      <a:pt x="66" y="653"/>
                      <a:pt x="58" y="661"/>
                    </a:cubicBezTo>
                    <a:cubicBezTo>
                      <a:pt x="57" y="661"/>
                      <a:pt x="57" y="661"/>
                      <a:pt x="57" y="661"/>
                    </a:cubicBezTo>
                    <a:cubicBezTo>
                      <a:pt x="57" y="663"/>
                      <a:pt x="58" y="665"/>
                      <a:pt x="59" y="668"/>
                    </a:cubicBezTo>
                    <a:cubicBezTo>
                      <a:pt x="62" y="674"/>
                      <a:pt x="68" y="689"/>
                      <a:pt x="55" y="699"/>
                    </a:cubicBezTo>
                    <a:cubicBezTo>
                      <a:pt x="54" y="700"/>
                      <a:pt x="53" y="701"/>
                      <a:pt x="51" y="702"/>
                    </a:cubicBezTo>
                    <a:cubicBezTo>
                      <a:pt x="51" y="702"/>
                      <a:pt x="51" y="702"/>
                      <a:pt x="51" y="702"/>
                    </a:cubicBezTo>
                    <a:cubicBezTo>
                      <a:pt x="52" y="704"/>
                      <a:pt x="53" y="706"/>
                      <a:pt x="54" y="709"/>
                    </a:cubicBezTo>
                    <a:cubicBezTo>
                      <a:pt x="62" y="725"/>
                      <a:pt x="59" y="736"/>
                      <a:pt x="46" y="742"/>
                    </a:cubicBezTo>
                    <a:cubicBezTo>
                      <a:pt x="45" y="743"/>
                      <a:pt x="44" y="743"/>
                      <a:pt x="43" y="744"/>
                    </a:cubicBezTo>
                    <a:cubicBezTo>
                      <a:pt x="46" y="745"/>
                      <a:pt x="48" y="745"/>
                      <a:pt x="52" y="747"/>
                    </a:cubicBezTo>
                    <a:cubicBezTo>
                      <a:pt x="65" y="751"/>
                      <a:pt x="69" y="760"/>
                      <a:pt x="70" y="766"/>
                    </a:cubicBezTo>
                    <a:cubicBezTo>
                      <a:pt x="82" y="769"/>
                      <a:pt x="87" y="778"/>
                      <a:pt x="94" y="790"/>
                    </a:cubicBezTo>
                    <a:cubicBezTo>
                      <a:pt x="106" y="810"/>
                      <a:pt x="95" y="823"/>
                      <a:pt x="88" y="829"/>
                    </a:cubicBezTo>
                    <a:cubicBezTo>
                      <a:pt x="89" y="830"/>
                      <a:pt x="89" y="831"/>
                      <a:pt x="90" y="831"/>
                    </a:cubicBezTo>
                    <a:cubicBezTo>
                      <a:pt x="92" y="834"/>
                      <a:pt x="93" y="837"/>
                      <a:pt x="94" y="839"/>
                    </a:cubicBezTo>
                    <a:cubicBezTo>
                      <a:pt x="94" y="839"/>
                      <a:pt x="95" y="840"/>
                      <a:pt x="95" y="841"/>
                    </a:cubicBezTo>
                    <a:cubicBezTo>
                      <a:pt x="96" y="841"/>
                      <a:pt x="96" y="841"/>
                      <a:pt x="96" y="841"/>
                    </a:cubicBezTo>
                    <a:cubicBezTo>
                      <a:pt x="110" y="841"/>
                      <a:pt x="115" y="844"/>
                      <a:pt x="122" y="854"/>
                    </a:cubicBezTo>
                    <a:cubicBezTo>
                      <a:pt x="123" y="855"/>
                      <a:pt x="125" y="858"/>
                      <a:pt x="127" y="861"/>
                    </a:cubicBezTo>
                    <a:cubicBezTo>
                      <a:pt x="133" y="867"/>
                      <a:pt x="141" y="872"/>
                      <a:pt x="151" y="876"/>
                    </a:cubicBezTo>
                    <a:cubicBezTo>
                      <a:pt x="156" y="879"/>
                      <a:pt x="162" y="882"/>
                      <a:pt x="168" y="886"/>
                    </a:cubicBezTo>
                    <a:cubicBezTo>
                      <a:pt x="174" y="890"/>
                      <a:pt x="181" y="890"/>
                      <a:pt x="192" y="889"/>
                    </a:cubicBezTo>
                    <a:cubicBezTo>
                      <a:pt x="196" y="889"/>
                      <a:pt x="200" y="889"/>
                      <a:pt x="204" y="889"/>
                    </a:cubicBezTo>
                    <a:cubicBezTo>
                      <a:pt x="214" y="889"/>
                      <a:pt x="220" y="894"/>
                      <a:pt x="222" y="898"/>
                    </a:cubicBezTo>
                    <a:cubicBezTo>
                      <a:pt x="227" y="908"/>
                      <a:pt x="221" y="917"/>
                      <a:pt x="217" y="924"/>
                    </a:cubicBezTo>
                    <a:cubicBezTo>
                      <a:pt x="217" y="924"/>
                      <a:pt x="217" y="924"/>
                      <a:pt x="216" y="925"/>
                    </a:cubicBezTo>
                    <a:cubicBezTo>
                      <a:pt x="218" y="933"/>
                      <a:pt x="220" y="947"/>
                      <a:pt x="219" y="958"/>
                    </a:cubicBezTo>
                    <a:cubicBezTo>
                      <a:pt x="218" y="960"/>
                      <a:pt x="218" y="961"/>
                      <a:pt x="224" y="965"/>
                    </a:cubicBezTo>
                    <a:cubicBezTo>
                      <a:pt x="226" y="967"/>
                      <a:pt x="228" y="969"/>
                      <a:pt x="229" y="970"/>
                    </a:cubicBezTo>
                    <a:cubicBezTo>
                      <a:pt x="232" y="973"/>
                      <a:pt x="236" y="975"/>
                      <a:pt x="241" y="977"/>
                    </a:cubicBezTo>
                    <a:cubicBezTo>
                      <a:pt x="245" y="979"/>
                      <a:pt x="248" y="981"/>
                      <a:pt x="253" y="983"/>
                    </a:cubicBezTo>
                    <a:cubicBezTo>
                      <a:pt x="256" y="985"/>
                      <a:pt x="257" y="986"/>
                      <a:pt x="259" y="987"/>
                    </a:cubicBezTo>
                    <a:cubicBezTo>
                      <a:pt x="266" y="989"/>
                      <a:pt x="273" y="990"/>
                      <a:pt x="279" y="993"/>
                    </a:cubicBezTo>
                    <a:cubicBezTo>
                      <a:pt x="289" y="997"/>
                      <a:pt x="295" y="997"/>
                      <a:pt x="299" y="995"/>
                    </a:cubicBezTo>
                    <a:cubicBezTo>
                      <a:pt x="300" y="995"/>
                      <a:pt x="300" y="994"/>
                      <a:pt x="301" y="994"/>
                    </a:cubicBezTo>
                    <a:cubicBezTo>
                      <a:pt x="301" y="993"/>
                      <a:pt x="301" y="993"/>
                      <a:pt x="301" y="992"/>
                    </a:cubicBezTo>
                    <a:cubicBezTo>
                      <a:pt x="302" y="990"/>
                      <a:pt x="302" y="988"/>
                      <a:pt x="303" y="986"/>
                    </a:cubicBezTo>
                    <a:cubicBezTo>
                      <a:pt x="306" y="976"/>
                      <a:pt x="316" y="968"/>
                      <a:pt x="327" y="959"/>
                    </a:cubicBezTo>
                    <a:cubicBezTo>
                      <a:pt x="330" y="956"/>
                      <a:pt x="334" y="954"/>
                      <a:pt x="337" y="951"/>
                    </a:cubicBezTo>
                    <a:cubicBezTo>
                      <a:pt x="338" y="950"/>
                      <a:pt x="339" y="945"/>
                      <a:pt x="340" y="942"/>
                    </a:cubicBezTo>
                    <a:cubicBezTo>
                      <a:pt x="342" y="935"/>
                      <a:pt x="344" y="926"/>
                      <a:pt x="354" y="923"/>
                    </a:cubicBezTo>
                    <a:cubicBezTo>
                      <a:pt x="361" y="921"/>
                      <a:pt x="368" y="923"/>
                      <a:pt x="374" y="929"/>
                    </a:cubicBezTo>
                    <a:cubicBezTo>
                      <a:pt x="378" y="932"/>
                      <a:pt x="380" y="935"/>
                      <a:pt x="383" y="937"/>
                    </a:cubicBezTo>
                    <a:cubicBezTo>
                      <a:pt x="389" y="943"/>
                      <a:pt x="389" y="943"/>
                      <a:pt x="392" y="943"/>
                    </a:cubicBezTo>
                    <a:cubicBezTo>
                      <a:pt x="394" y="943"/>
                      <a:pt x="398" y="943"/>
                      <a:pt x="401" y="943"/>
                    </a:cubicBezTo>
                    <a:cubicBezTo>
                      <a:pt x="416" y="943"/>
                      <a:pt x="435" y="943"/>
                      <a:pt x="444" y="957"/>
                    </a:cubicBezTo>
                    <a:cubicBezTo>
                      <a:pt x="445" y="958"/>
                      <a:pt x="445" y="958"/>
                      <a:pt x="445" y="958"/>
                    </a:cubicBezTo>
                    <a:cubicBezTo>
                      <a:pt x="447" y="961"/>
                      <a:pt x="450" y="965"/>
                      <a:pt x="452" y="966"/>
                    </a:cubicBezTo>
                    <a:cubicBezTo>
                      <a:pt x="452" y="966"/>
                      <a:pt x="453" y="966"/>
                      <a:pt x="453" y="966"/>
                    </a:cubicBezTo>
                    <a:cubicBezTo>
                      <a:pt x="457" y="964"/>
                      <a:pt x="460" y="960"/>
                      <a:pt x="463" y="956"/>
                    </a:cubicBezTo>
                    <a:cubicBezTo>
                      <a:pt x="469" y="950"/>
                      <a:pt x="477" y="941"/>
                      <a:pt x="491" y="940"/>
                    </a:cubicBezTo>
                    <a:cubicBezTo>
                      <a:pt x="493" y="940"/>
                      <a:pt x="494" y="939"/>
                      <a:pt x="496" y="938"/>
                    </a:cubicBezTo>
                    <a:cubicBezTo>
                      <a:pt x="505" y="932"/>
                      <a:pt x="513" y="933"/>
                      <a:pt x="520" y="940"/>
                    </a:cubicBezTo>
                    <a:cubicBezTo>
                      <a:pt x="524" y="940"/>
                      <a:pt x="528" y="940"/>
                      <a:pt x="534" y="941"/>
                    </a:cubicBezTo>
                    <a:cubicBezTo>
                      <a:pt x="538" y="941"/>
                      <a:pt x="541" y="942"/>
                      <a:pt x="545" y="942"/>
                    </a:cubicBezTo>
                    <a:cubicBezTo>
                      <a:pt x="558" y="943"/>
                      <a:pt x="568" y="945"/>
                      <a:pt x="578" y="951"/>
                    </a:cubicBezTo>
                    <a:cubicBezTo>
                      <a:pt x="583" y="954"/>
                      <a:pt x="586" y="959"/>
                      <a:pt x="588" y="962"/>
                    </a:cubicBezTo>
                    <a:cubicBezTo>
                      <a:pt x="590" y="965"/>
                      <a:pt x="591" y="966"/>
                      <a:pt x="595" y="966"/>
                    </a:cubicBezTo>
                    <a:cubicBezTo>
                      <a:pt x="600" y="967"/>
                      <a:pt x="604" y="967"/>
                      <a:pt x="607" y="967"/>
                    </a:cubicBezTo>
                    <a:cubicBezTo>
                      <a:pt x="613" y="967"/>
                      <a:pt x="622" y="966"/>
                      <a:pt x="630" y="975"/>
                    </a:cubicBezTo>
                    <a:cubicBezTo>
                      <a:pt x="633" y="978"/>
                      <a:pt x="634" y="978"/>
                      <a:pt x="639" y="974"/>
                    </a:cubicBezTo>
                    <a:cubicBezTo>
                      <a:pt x="655" y="963"/>
                      <a:pt x="663" y="963"/>
                      <a:pt x="680" y="963"/>
                    </a:cubicBezTo>
                    <a:cubicBezTo>
                      <a:pt x="685" y="963"/>
                      <a:pt x="688" y="963"/>
                      <a:pt x="691" y="963"/>
                    </a:cubicBezTo>
                    <a:cubicBezTo>
                      <a:pt x="699" y="963"/>
                      <a:pt x="704" y="962"/>
                      <a:pt x="713" y="964"/>
                    </a:cubicBezTo>
                    <a:cubicBezTo>
                      <a:pt x="725" y="966"/>
                      <a:pt x="726" y="967"/>
                      <a:pt x="737" y="960"/>
                    </a:cubicBezTo>
                    <a:cubicBezTo>
                      <a:pt x="740" y="958"/>
                      <a:pt x="743" y="956"/>
                      <a:pt x="747" y="954"/>
                    </a:cubicBezTo>
                    <a:cubicBezTo>
                      <a:pt x="758" y="946"/>
                      <a:pt x="770" y="936"/>
                      <a:pt x="789" y="937"/>
                    </a:cubicBezTo>
                    <a:cubicBezTo>
                      <a:pt x="834" y="940"/>
                      <a:pt x="846" y="937"/>
                      <a:pt x="849" y="935"/>
                    </a:cubicBezTo>
                    <a:cubicBezTo>
                      <a:pt x="851" y="934"/>
                      <a:pt x="853" y="932"/>
                      <a:pt x="855" y="931"/>
                    </a:cubicBezTo>
                    <a:cubicBezTo>
                      <a:pt x="865" y="924"/>
                      <a:pt x="872" y="921"/>
                      <a:pt x="893" y="924"/>
                    </a:cubicBezTo>
                    <a:cubicBezTo>
                      <a:pt x="915" y="928"/>
                      <a:pt x="961" y="941"/>
                      <a:pt x="978" y="950"/>
                    </a:cubicBezTo>
                    <a:cubicBezTo>
                      <a:pt x="983" y="952"/>
                      <a:pt x="987" y="955"/>
                      <a:pt x="989" y="956"/>
                    </a:cubicBezTo>
                    <a:cubicBezTo>
                      <a:pt x="996" y="961"/>
                      <a:pt x="998" y="962"/>
                      <a:pt x="1004" y="961"/>
                    </a:cubicBezTo>
                    <a:cubicBezTo>
                      <a:pt x="1007" y="960"/>
                      <a:pt x="1010" y="960"/>
                      <a:pt x="1012" y="959"/>
                    </a:cubicBezTo>
                    <a:cubicBezTo>
                      <a:pt x="1023" y="957"/>
                      <a:pt x="1034" y="955"/>
                      <a:pt x="1050" y="962"/>
                    </a:cubicBezTo>
                    <a:cubicBezTo>
                      <a:pt x="1055" y="963"/>
                      <a:pt x="1058" y="965"/>
                      <a:pt x="1061" y="967"/>
                    </a:cubicBezTo>
                    <a:cubicBezTo>
                      <a:pt x="1069" y="971"/>
                      <a:pt x="1073" y="973"/>
                      <a:pt x="1090" y="969"/>
                    </a:cubicBezTo>
                    <a:cubicBezTo>
                      <a:pt x="1090" y="969"/>
                      <a:pt x="1091" y="969"/>
                      <a:pt x="1091" y="969"/>
                    </a:cubicBezTo>
                    <a:cubicBezTo>
                      <a:pt x="1087" y="966"/>
                      <a:pt x="1084" y="962"/>
                      <a:pt x="1083" y="95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Freeform 41">
                <a:extLst>
                  <a:ext uri="{FF2B5EF4-FFF2-40B4-BE49-F238E27FC236}">
                    <a16:creationId xmlns:a16="http://schemas.microsoft.com/office/drawing/2014/main" id="{79CC0AFB-A127-44E0-8D2D-7903D95A743E}"/>
                  </a:ext>
                </a:extLst>
              </p:cNvPr>
              <p:cNvSpPr>
                <a:spLocks/>
              </p:cNvSpPr>
              <p:nvPr/>
            </p:nvSpPr>
            <p:spPr bwMode="auto">
              <a:xfrm>
                <a:off x="6866339" y="5791595"/>
                <a:ext cx="238332" cy="170088"/>
              </a:xfrm>
              <a:custGeom>
                <a:avLst/>
                <a:gdLst>
                  <a:gd name="T0" fmla="*/ 135 w 172"/>
                  <a:gd name="T1" fmla="*/ 7 h 123"/>
                  <a:gd name="T2" fmla="*/ 133 w 172"/>
                  <a:gd name="T3" fmla="*/ 6 h 123"/>
                  <a:gd name="T4" fmla="*/ 120 w 172"/>
                  <a:gd name="T5" fmla="*/ 2 h 123"/>
                  <a:gd name="T6" fmla="*/ 119 w 172"/>
                  <a:gd name="T7" fmla="*/ 2 h 123"/>
                  <a:gd name="T8" fmla="*/ 116 w 172"/>
                  <a:gd name="T9" fmla="*/ 5 h 123"/>
                  <a:gd name="T10" fmla="*/ 115 w 172"/>
                  <a:gd name="T11" fmla="*/ 6 h 123"/>
                  <a:gd name="T12" fmla="*/ 85 w 172"/>
                  <a:gd name="T13" fmla="*/ 14 h 123"/>
                  <a:gd name="T14" fmla="*/ 85 w 172"/>
                  <a:gd name="T15" fmla="*/ 14 h 123"/>
                  <a:gd name="T16" fmla="*/ 71 w 172"/>
                  <a:gd name="T17" fmla="*/ 12 h 123"/>
                  <a:gd name="T18" fmla="*/ 63 w 172"/>
                  <a:gd name="T19" fmla="*/ 23 h 123"/>
                  <a:gd name="T20" fmla="*/ 47 w 172"/>
                  <a:gd name="T21" fmla="*/ 25 h 123"/>
                  <a:gd name="T22" fmla="*/ 40 w 172"/>
                  <a:gd name="T23" fmla="*/ 34 h 123"/>
                  <a:gd name="T24" fmla="*/ 34 w 172"/>
                  <a:gd name="T25" fmla="*/ 38 h 123"/>
                  <a:gd name="T26" fmla="*/ 20 w 172"/>
                  <a:gd name="T27" fmla="*/ 46 h 123"/>
                  <a:gd name="T28" fmla="*/ 11 w 172"/>
                  <a:gd name="T29" fmla="*/ 54 h 123"/>
                  <a:gd name="T30" fmla="*/ 3 w 172"/>
                  <a:gd name="T31" fmla="*/ 62 h 123"/>
                  <a:gd name="T32" fmla="*/ 2 w 172"/>
                  <a:gd name="T33" fmla="*/ 62 h 123"/>
                  <a:gd name="T34" fmla="*/ 0 w 172"/>
                  <a:gd name="T35" fmla="*/ 79 h 123"/>
                  <a:gd name="T36" fmla="*/ 1 w 172"/>
                  <a:gd name="T37" fmla="*/ 85 h 123"/>
                  <a:gd name="T38" fmla="*/ 2 w 172"/>
                  <a:gd name="T39" fmla="*/ 93 h 123"/>
                  <a:gd name="T40" fmla="*/ 2 w 172"/>
                  <a:gd name="T41" fmla="*/ 93 h 123"/>
                  <a:gd name="T42" fmla="*/ 8 w 172"/>
                  <a:gd name="T43" fmla="*/ 105 h 123"/>
                  <a:gd name="T44" fmla="*/ 9 w 172"/>
                  <a:gd name="T45" fmla="*/ 108 h 123"/>
                  <a:gd name="T46" fmla="*/ 9 w 172"/>
                  <a:gd name="T47" fmla="*/ 108 h 123"/>
                  <a:gd name="T48" fmla="*/ 15 w 172"/>
                  <a:gd name="T49" fmla="*/ 111 h 123"/>
                  <a:gd name="T50" fmla="*/ 26 w 172"/>
                  <a:gd name="T51" fmla="*/ 114 h 123"/>
                  <a:gd name="T52" fmla="*/ 32 w 172"/>
                  <a:gd name="T53" fmla="*/ 114 h 123"/>
                  <a:gd name="T54" fmla="*/ 41 w 172"/>
                  <a:gd name="T55" fmla="*/ 112 h 123"/>
                  <a:gd name="T56" fmla="*/ 53 w 172"/>
                  <a:gd name="T57" fmla="*/ 115 h 123"/>
                  <a:gd name="T58" fmla="*/ 73 w 172"/>
                  <a:gd name="T59" fmla="*/ 123 h 123"/>
                  <a:gd name="T60" fmla="*/ 94 w 172"/>
                  <a:gd name="T61" fmla="*/ 106 h 123"/>
                  <a:gd name="T62" fmla="*/ 108 w 172"/>
                  <a:gd name="T63" fmla="*/ 98 h 123"/>
                  <a:gd name="T64" fmla="*/ 135 w 172"/>
                  <a:gd name="T65" fmla="*/ 82 h 123"/>
                  <a:gd name="T66" fmla="*/ 133 w 172"/>
                  <a:gd name="T67" fmla="*/ 68 h 123"/>
                  <a:gd name="T68" fmla="*/ 138 w 172"/>
                  <a:gd name="T69" fmla="*/ 60 h 123"/>
                  <a:gd name="T70" fmla="*/ 137 w 172"/>
                  <a:gd name="T71" fmla="*/ 57 h 123"/>
                  <a:gd name="T72" fmla="*/ 146 w 172"/>
                  <a:gd name="T73" fmla="*/ 36 h 123"/>
                  <a:gd name="T74" fmla="*/ 155 w 172"/>
                  <a:gd name="T75" fmla="*/ 25 h 123"/>
                  <a:gd name="T76" fmla="*/ 172 w 172"/>
                  <a:gd name="T77" fmla="*/ 11 h 123"/>
                  <a:gd name="T78" fmla="*/ 171 w 172"/>
                  <a:gd name="T79" fmla="*/ 3 h 123"/>
                  <a:gd name="T80" fmla="*/ 169 w 172"/>
                  <a:gd name="T81" fmla="*/ 3 h 123"/>
                  <a:gd name="T82" fmla="*/ 156 w 172"/>
                  <a:gd name="T83" fmla="*/ 0 h 123"/>
                  <a:gd name="T84" fmla="*/ 149 w 172"/>
                  <a:gd name="T85" fmla="*/ 5 h 123"/>
                  <a:gd name="T86" fmla="*/ 135 w 172"/>
                  <a:gd name="T87"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123">
                    <a:moveTo>
                      <a:pt x="135" y="7"/>
                    </a:moveTo>
                    <a:cubicBezTo>
                      <a:pt x="133" y="6"/>
                      <a:pt x="133" y="6"/>
                      <a:pt x="133" y="6"/>
                    </a:cubicBezTo>
                    <a:cubicBezTo>
                      <a:pt x="128" y="4"/>
                      <a:pt x="123" y="2"/>
                      <a:pt x="120" y="2"/>
                    </a:cubicBezTo>
                    <a:cubicBezTo>
                      <a:pt x="119" y="2"/>
                      <a:pt x="119" y="2"/>
                      <a:pt x="119" y="2"/>
                    </a:cubicBezTo>
                    <a:cubicBezTo>
                      <a:pt x="119" y="3"/>
                      <a:pt x="117" y="4"/>
                      <a:pt x="116" y="5"/>
                    </a:cubicBezTo>
                    <a:cubicBezTo>
                      <a:pt x="115" y="6"/>
                      <a:pt x="115" y="6"/>
                      <a:pt x="115" y="6"/>
                    </a:cubicBezTo>
                    <a:cubicBezTo>
                      <a:pt x="105" y="15"/>
                      <a:pt x="95" y="18"/>
                      <a:pt x="85" y="14"/>
                    </a:cubicBezTo>
                    <a:cubicBezTo>
                      <a:pt x="85" y="14"/>
                      <a:pt x="85" y="14"/>
                      <a:pt x="85" y="14"/>
                    </a:cubicBezTo>
                    <a:cubicBezTo>
                      <a:pt x="83" y="15"/>
                      <a:pt x="77" y="16"/>
                      <a:pt x="71" y="12"/>
                    </a:cubicBezTo>
                    <a:cubicBezTo>
                      <a:pt x="70" y="16"/>
                      <a:pt x="67" y="20"/>
                      <a:pt x="63" y="23"/>
                    </a:cubicBezTo>
                    <a:cubicBezTo>
                      <a:pt x="58" y="26"/>
                      <a:pt x="52" y="27"/>
                      <a:pt x="47" y="25"/>
                    </a:cubicBezTo>
                    <a:cubicBezTo>
                      <a:pt x="46" y="28"/>
                      <a:pt x="44" y="31"/>
                      <a:pt x="40" y="34"/>
                    </a:cubicBezTo>
                    <a:cubicBezTo>
                      <a:pt x="38" y="35"/>
                      <a:pt x="36" y="36"/>
                      <a:pt x="34" y="38"/>
                    </a:cubicBezTo>
                    <a:cubicBezTo>
                      <a:pt x="30" y="41"/>
                      <a:pt x="26" y="44"/>
                      <a:pt x="20" y="46"/>
                    </a:cubicBezTo>
                    <a:cubicBezTo>
                      <a:pt x="18" y="47"/>
                      <a:pt x="14" y="52"/>
                      <a:pt x="11" y="54"/>
                    </a:cubicBezTo>
                    <a:cubicBezTo>
                      <a:pt x="8" y="57"/>
                      <a:pt x="6" y="60"/>
                      <a:pt x="3" y="62"/>
                    </a:cubicBezTo>
                    <a:cubicBezTo>
                      <a:pt x="3" y="62"/>
                      <a:pt x="3" y="62"/>
                      <a:pt x="2" y="62"/>
                    </a:cubicBezTo>
                    <a:cubicBezTo>
                      <a:pt x="4" y="67"/>
                      <a:pt x="4" y="73"/>
                      <a:pt x="0" y="79"/>
                    </a:cubicBezTo>
                    <a:cubicBezTo>
                      <a:pt x="0" y="80"/>
                      <a:pt x="1" y="83"/>
                      <a:pt x="1" y="85"/>
                    </a:cubicBezTo>
                    <a:cubicBezTo>
                      <a:pt x="1" y="87"/>
                      <a:pt x="2" y="90"/>
                      <a:pt x="2" y="93"/>
                    </a:cubicBezTo>
                    <a:cubicBezTo>
                      <a:pt x="2" y="93"/>
                      <a:pt x="2" y="93"/>
                      <a:pt x="2" y="93"/>
                    </a:cubicBezTo>
                    <a:cubicBezTo>
                      <a:pt x="4" y="96"/>
                      <a:pt x="6" y="99"/>
                      <a:pt x="8" y="105"/>
                    </a:cubicBezTo>
                    <a:cubicBezTo>
                      <a:pt x="8" y="106"/>
                      <a:pt x="9" y="107"/>
                      <a:pt x="9" y="108"/>
                    </a:cubicBezTo>
                    <a:cubicBezTo>
                      <a:pt x="9" y="108"/>
                      <a:pt x="9" y="108"/>
                      <a:pt x="9" y="108"/>
                    </a:cubicBezTo>
                    <a:cubicBezTo>
                      <a:pt x="13" y="110"/>
                      <a:pt x="14" y="110"/>
                      <a:pt x="15" y="111"/>
                    </a:cubicBezTo>
                    <a:cubicBezTo>
                      <a:pt x="18" y="111"/>
                      <a:pt x="21" y="112"/>
                      <a:pt x="26" y="114"/>
                    </a:cubicBezTo>
                    <a:cubicBezTo>
                      <a:pt x="27" y="115"/>
                      <a:pt x="29" y="114"/>
                      <a:pt x="32" y="114"/>
                    </a:cubicBezTo>
                    <a:cubicBezTo>
                      <a:pt x="35" y="113"/>
                      <a:pt x="38" y="112"/>
                      <a:pt x="41" y="112"/>
                    </a:cubicBezTo>
                    <a:cubicBezTo>
                      <a:pt x="45" y="112"/>
                      <a:pt x="49" y="113"/>
                      <a:pt x="53" y="115"/>
                    </a:cubicBezTo>
                    <a:cubicBezTo>
                      <a:pt x="56" y="117"/>
                      <a:pt x="66" y="121"/>
                      <a:pt x="73" y="123"/>
                    </a:cubicBezTo>
                    <a:cubicBezTo>
                      <a:pt x="76" y="112"/>
                      <a:pt x="83" y="106"/>
                      <a:pt x="94" y="106"/>
                    </a:cubicBezTo>
                    <a:cubicBezTo>
                      <a:pt x="97" y="106"/>
                      <a:pt x="106" y="102"/>
                      <a:pt x="108" y="98"/>
                    </a:cubicBezTo>
                    <a:cubicBezTo>
                      <a:pt x="113" y="90"/>
                      <a:pt x="124" y="82"/>
                      <a:pt x="135" y="82"/>
                    </a:cubicBezTo>
                    <a:cubicBezTo>
                      <a:pt x="133" y="78"/>
                      <a:pt x="132" y="73"/>
                      <a:pt x="133" y="68"/>
                    </a:cubicBezTo>
                    <a:cubicBezTo>
                      <a:pt x="134" y="65"/>
                      <a:pt x="136" y="62"/>
                      <a:pt x="138" y="60"/>
                    </a:cubicBezTo>
                    <a:cubicBezTo>
                      <a:pt x="138" y="59"/>
                      <a:pt x="137" y="58"/>
                      <a:pt x="137" y="57"/>
                    </a:cubicBezTo>
                    <a:cubicBezTo>
                      <a:pt x="134" y="47"/>
                      <a:pt x="143" y="39"/>
                      <a:pt x="146" y="36"/>
                    </a:cubicBezTo>
                    <a:cubicBezTo>
                      <a:pt x="151" y="32"/>
                      <a:pt x="153" y="28"/>
                      <a:pt x="155" y="25"/>
                    </a:cubicBezTo>
                    <a:cubicBezTo>
                      <a:pt x="158" y="20"/>
                      <a:pt x="162" y="12"/>
                      <a:pt x="172" y="11"/>
                    </a:cubicBezTo>
                    <a:cubicBezTo>
                      <a:pt x="172" y="8"/>
                      <a:pt x="172" y="5"/>
                      <a:pt x="171" y="3"/>
                    </a:cubicBezTo>
                    <a:cubicBezTo>
                      <a:pt x="170" y="3"/>
                      <a:pt x="169" y="3"/>
                      <a:pt x="169" y="3"/>
                    </a:cubicBezTo>
                    <a:cubicBezTo>
                      <a:pt x="165" y="3"/>
                      <a:pt x="160" y="2"/>
                      <a:pt x="156" y="0"/>
                    </a:cubicBezTo>
                    <a:cubicBezTo>
                      <a:pt x="154" y="2"/>
                      <a:pt x="152" y="4"/>
                      <a:pt x="149" y="5"/>
                    </a:cubicBezTo>
                    <a:cubicBezTo>
                      <a:pt x="145" y="8"/>
                      <a:pt x="140" y="8"/>
                      <a:pt x="135" y="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10">
                <a:extLst>
                  <a:ext uri="{FF2B5EF4-FFF2-40B4-BE49-F238E27FC236}">
                    <a16:creationId xmlns:a16="http://schemas.microsoft.com/office/drawing/2014/main" id="{2B2EF961-4B0D-4FCB-81EB-7FEAA1E53750}"/>
                  </a:ext>
                </a:extLst>
              </p:cNvPr>
              <p:cNvSpPr>
                <a:spLocks/>
              </p:cNvSpPr>
              <p:nvPr/>
            </p:nvSpPr>
            <p:spPr bwMode="auto">
              <a:xfrm>
                <a:off x="7485700" y="2213673"/>
                <a:ext cx="60722" cy="56189"/>
              </a:xfrm>
              <a:custGeom>
                <a:avLst/>
                <a:gdLst>
                  <a:gd name="T0" fmla="*/ 14 w 45"/>
                  <a:gd name="T1" fmla="*/ 35 h 42"/>
                  <a:gd name="T2" fmla="*/ 24 w 45"/>
                  <a:gd name="T3" fmla="*/ 42 h 42"/>
                  <a:gd name="T4" fmla="*/ 24 w 45"/>
                  <a:gd name="T5" fmla="*/ 42 h 42"/>
                  <a:gd name="T6" fmla="*/ 42 w 45"/>
                  <a:gd name="T7" fmla="*/ 14 h 42"/>
                  <a:gd name="T8" fmla="*/ 45 w 45"/>
                  <a:gd name="T9" fmla="*/ 10 h 42"/>
                  <a:gd name="T10" fmla="*/ 45 w 45"/>
                  <a:gd name="T11" fmla="*/ 10 h 42"/>
                  <a:gd name="T12" fmla="*/ 43 w 45"/>
                  <a:gd name="T13" fmla="*/ 9 h 42"/>
                  <a:gd name="T14" fmla="*/ 39 w 45"/>
                  <a:gd name="T15" fmla="*/ 6 h 42"/>
                  <a:gd name="T16" fmla="*/ 32 w 45"/>
                  <a:gd name="T17" fmla="*/ 0 h 42"/>
                  <a:gd name="T18" fmla="*/ 26 w 45"/>
                  <a:gd name="T19" fmla="*/ 1 h 42"/>
                  <a:gd name="T20" fmla="*/ 26 w 45"/>
                  <a:gd name="T21" fmla="*/ 1 h 42"/>
                  <a:gd name="T22" fmla="*/ 14 w 45"/>
                  <a:gd name="T23" fmla="*/ 16 h 42"/>
                  <a:gd name="T24" fmla="*/ 0 w 45"/>
                  <a:gd name="T25" fmla="*/ 34 h 42"/>
                  <a:gd name="T26" fmla="*/ 5 w 45"/>
                  <a:gd name="T27" fmla="*/ 34 h 42"/>
                  <a:gd name="T28" fmla="*/ 14 w 45"/>
                  <a:gd name="T2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2">
                    <a:moveTo>
                      <a:pt x="14" y="35"/>
                    </a:moveTo>
                    <a:cubicBezTo>
                      <a:pt x="18" y="36"/>
                      <a:pt x="21" y="39"/>
                      <a:pt x="24" y="42"/>
                    </a:cubicBezTo>
                    <a:cubicBezTo>
                      <a:pt x="24" y="42"/>
                      <a:pt x="24" y="42"/>
                      <a:pt x="24" y="42"/>
                    </a:cubicBezTo>
                    <a:cubicBezTo>
                      <a:pt x="24" y="32"/>
                      <a:pt x="34" y="22"/>
                      <a:pt x="42" y="14"/>
                    </a:cubicBezTo>
                    <a:cubicBezTo>
                      <a:pt x="43" y="13"/>
                      <a:pt x="44" y="11"/>
                      <a:pt x="45" y="10"/>
                    </a:cubicBezTo>
                    <a:cubicBezTo>
                      <a:pt x="45" y="10"/>
                      <a:pt x="45" y="10"/>
                      <a:pt x="45" y="10"/>
                    </a:cubicBezTo>
                    <a:cubicBezTo>
                      <a:pt x="44" y="10"/>
                      <a:pt x="43" y="9"/>
                      <a:pt x="43" y="9"/>
                    </a:cubicBezTo>
                    <a:cubicBezTo>
                      <a:pt x="41" y="8"/>
                      <a:pt x="40" y="7"/>
                      <a:pt x="39" y="6"/>
                    </a:cubicBezTo>
                    <a:cubicBezTo>
                      <a:pt x="36" y="4"/>
                      <a:pt x="34" y="2"/>
                      <a:pt x="32" y="0"/>
                    </a:cubicBezTo>
                    <a:cubicBezTo>
                      <a:pt x="29" y="0"/>
                      <a:pt x="27" y="0"/>
                      <a:pt x="26" y="1"/>
                    </a:cubicBezTo>
                    <a:cubicBezTo>
                      <a:pt x="26" y="1"/>
                      <a:pt x="26" y="1"/>
                      <a:pt x="26" y="1"/>
                    </a:cubicBezTo>
                    <a:cubicBezTo>
                      <a:pt x="23" y="3"/>
                      <a:pt x="18" y="10"/>
                      <a:pt x="14" y="16"/>
                    </a:cubicBezTo>
                    <a:cubicBezTo>
                      <a:pt x="8" y="24"/>
                      <a:pt x="4" y="30"/>
                      <a:pt x="0" y="34"/>
                    </a:cubicBezTo>
                    <a:cubicBezTo>
                      <a:pt x="2" y="34"/>
                      <a:pt x="4" y="34"/>
                      <a:pt x="5" y="34"/>
                    </a:cubicBezTo>
                    <a:cubicBezTo>
                      <a:pt x="8" y="34"/>
                      <a:pt x="11" y="34"/>
                      <a:pt x="14" y="3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67615" name="Group 43">
              <a:extLst>
                <a:ext uri="{FF2B5EF4-FFF2-40B4-BE49-F238E27FC236}">
                  <a16:creationId xmlns:a16="http://schemas.microsoft.com/office/drawing/2014/main" id="{F37D3154-79E8-4A7D-968C-CA4C98E887FE}"/>
                </a:ext>
              </a:extLst>
            </p:cNvPr>
            <p:cNvGrpSpPr>
              <a:grpSpLocks/>
            </p:cNvGrpSpPr>
            <p:nvPr/>
          </p:nvGrpSpPr>
          <p:grpSpPr bwMode="auto">
            <a:xfrm>
              <a:off x="4650581" y="2231697"/>
              <a:ext cx="572691" cy="1619250"/>
              <a:chOff x="6200775" y="2975596"/>
              <a:chExt cx="763588" cy="2159000"/>
            </a:xfrm>
          </p:grpSpPr>
          <p:sp>
            <p:nvSpPr>
              <p:cNvPr id="45" name="Freeform 50">
                <a:extLst>
                  <a:ext uri="{FF2B5EF4-FFF2-40B4-BE49-F238E27FC236}">
                    <a16:creationId xmlns:a16="http://schemas.microsoft.com/office/drawing/2014/main" id="{B691C220-733D-4382-AF4D-C7E257985726}"/>
                  </a:ext>
                </a:extLst>
              </p:cNvPr>
              <p:cNvSpPr>
                <a:spLocks/>
              </p:cNvSpPr>
              <p:nvPr/>
            </p:nvSpPr>
            <p:spPr bwMode="auto">
              <a:xfrm>
                <a:off x="6201436" y="2976032"/>
                <a:ext cx="763576" cy="2157991"/>
              </a:xfrm>
              <a:custGeom>
                <a:avLst/>
                <a:gdLst>
                  <a:gd name="T0" fmla="*/ 552 w 552"/>
                  <a:gd name="T1" fmla="*/ 276 h 1560"/>
                  <a:gd name="T2" fmla="*/ 323 w 552"/>
                  <a:gd name="T3" fmla="*/ 548 h 1560"/>
                  <a:gd name="T4" fmla="*/ 276 w 552"/>
                  <a:gd name="T5" fmla="*/ 1560 h 1560"/>
                  <a:gd name="T6" fmla="*/ 228 w 552"/>
                  <a:gd name="T7" fmla="*/ 548 h 1560"/>
                  <a:gd name="T8" fmla="*/ 0 w 552"/>
                  <a:gd name="T9" fmla="*/ 276 h 1560"/>
                  <a:gd name="T10" fmla="*/ 276 w 552"/>
                  <a:gd name="T11" fmla="*/ 0 h 1560"/>
                  <a:gd name="T12" fmla="*/ 552 w 552"/>
                  <a:gd name="T13" fmla="*/ 276 h 1560"/>
                </a:gdLst>
                <a:ahLst/>
                <a:cxnLst>
                  <a:cxn ang="0">
                    <a:pos x="T0" y="T1"/>
                  </a:cxn>
                  <a:cxn ang="0">
                    <a:pos x="T2" y="T3"/>
                  </a:cxn>
                  <a:cxn ang="0">
                    <a:pos x="T4" y="T5"/>
                  </a:cxn>
                  <a:cxn ang="0">
                    <a:pos x="T6" y="T7"/>
                  </a:cxn>
                  <a:cxn ang="0">
                    <a:pos x="T8" y="T9"/>
                  </a:cxn>
                  <a:cxn ang="0">
                    <a:pos x="T10" y="T11"/>
                  </a:cxn>
                  <a:cxn ang="0">
                    <a:pos x="T12" y="T13"/>
                  </a:cxn>
                </a:cxnLst>
                <a:rect l="0" t="0" r="r" b="b"/>
                <a:pathLst>
                  <a:path w="552" h="1560">
                    <a:moveTo>
                      <a:pt x="552" y="276"/>
                    </a:moveTo>
                    <a:cubicBezTo>
                      <a:pt x="552" y="412"/>
                      <a:pt x="453" y="526"/>
                      <a:pt x="323" y="548"/>
                    </a:cubicBezTo>
                    <a:cubicBezTo>
                      <a:pt x="308" y="551"/>
                      <a:pt x="276" y="1560"/>
                      <a:pt x="276" y="1560"/>
                    </a:cubicBezTo>
                    <a:cubicBezTo>
                      <a:pt x="276" y="1560"/>
                      <a:pt x="244" y="550"/>
                      <a:pt x="228" y="548"/>
                    </a:cubicBezTo>
                    <a:cubicBezTo>
                      <a:pt x="98" y="525"/>
                      <a:pt x="0" y="412"/>
                      <a:pt x="0" y="276"/>
                    </a:cubicBezTo>
                    <a:cubicBezTo>
                      <a:pt x="0" y="123"/>
                      <a:pt x="124" y="0"/>
                      <a:pt x="276" y="0"/>
                    </a:cubicBezTo>
                    <a:cubicBezTo>
                      <a:pt x="428" y="0"/>
                      <a:pt x="552" y="123"/>
                      <a:pt x="552" y="27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Oval 45">
                <a:extLst>
                  <a:ext uri="{FF2B5EF4-FFF2-40B4-BE49-F238E27FC236}">
                    <a16:creationId xmlns:a16="http://schemas.microsoft.com/office/drawing/2014/main" id="{ACCEC3E7-00EA-4633-94F6-72409743A918}"/>
                  </a:ext>
                </a:extLst>
              </p:cNvPr>
              <p:cNvSpPr>
                <a:spLocks noChangeArrowheads="1"/>
              </p:cNvSpPr>
              <p:nvPr/>
            </p:nvSpPr>
            <p:spPr bwMode="auto">
              <a:xfrm>
                <a:off x="6260639" y="3036778"/>
                <a:ext cx="643651" cy="645423"/>
              </a:xfrm>
              <a:prstGeom prst="ellipse">
                <a:avLst/>
              </a:prstGeom>
              <a:solidFill>
                <a:srgbClr val="FFFFFF"/>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pic>
            <p:nvPicPr>
              <p:cNvPr id="47" name="Graphic 46">
                <a:extLst>
                  <a:ext uri="{FF2B5EF4-FFF2-40B4-BE49-F238E27FC236}">
                    <a16:creationId xmlns:a16="http://schemas.microsoft.com/office/drawing/2014/main" id="{BA0BA424-3FFA-4C62-85D4-4EEB5B4984EF}"/>
                  </a:ext>
                </a:extLst>
              </p:cNvPr>
              <p:cNvPicPr>
                <a:picLocks noChangeAspect="1"/>
              </p:cNvPicPr>
              <p:nvPr/>
            </p:nvPicPr>
            <p:blipFill>
              <a:blip r:embed="rId2"/>
              <a:stretch>
                <a:fillRect/>
              </a:stretch>
            </p:blipFill>
            <p:spPr>
              <a:xfrm>
                <a:off x="6445840" y="3188642"/>
                <a:ext cx="292983" cy="293098"/>
              </a:xfrm>
              <a:prstGeom prst="rect">
                <a:avLst/>
              </a:prstGeom>
            </p:spPr>
          </p:pic>
        </p:grpSp>
        <p:grpSp>
          <p:nvGrpSpPr>
            <p:cNvPr id="67616" name="Group 47">
              <a:extLst>
                <a:ext uri="{FF2B5EF4-FFF2-40B4-BE49-F238E27FC236}">
                  <a16:creationId xmlns:a16="http://schemas.microsoft.com/office/drawing/2014/main" id="{93593043-B8BA-46C2-8C52-204B7C33217B}"/>
                </a:ext>
              </a:extLst>
            </p:cNvPr>
            <p:cNvGrpSpPr>
              <a:grpSpLocks/>
            </p:cNvGrpSpPr>
            <p:nvPr/>
          </p:nvGrpSpPr>
          <p:grpSpPr bwMode="auto">
            <a:xfrm>
              <a:off x="5859066" y="2317422"/>
              <a:ext cx="572691" cy="1618059"/>
              <a:chOff x="7812088" y="3089896"/>
              <a:chExt cx="763588" cy="2157412"/>
            </a:xfrm>
          </p:grpSpPr>
          <p:sp>
            <p:nvSpPr>
              <p:cNvPr id="49" name="Freeform 46">
                <a:extLst>
                  <a:ext uri="{FF2B5EF4-FFF2-40B4-BE49-F238E27FC236}">
                    <a16:creationId xmlns:a16="http://schemas.microsoft.com/office/drawing/2014/main" id="{94340517-C778-4BCC-87F4-6D37BBC17218}"/>
                  </a:ext>
                </a:extLst>
              </p:cNvPr>
              <p:cNvSpPr>
                <a:spLocks/>
              </p:cNvSpPr>
              <p:nvPr/>
            </p:nvSpPr>
            <p:spPr bwMode="auto">
              <a:xfrm>
                <a:off x="7812079" y="3089930"/>
                <a:ext cx="763577" cy="2157992"/>
              </a:xfrm>
              <a:custGeom>
                <a:avLst/>
                <a:gdLst>
                  <a:gd name="T0" fmla="*/ 552 w 552"/>
                  <a:gd name="T1" fmla="*/ 276 h 1560"/>
                  <a:gd name="T2" fmla="*/ 323 w 552"/>
                  <a:gd name="T3" fmla="*/ 548 h 1560"/>
                  <a:gd name="T4" fmla="*/ 276 w 552"/>
                  <a:gd name="T5" fmla="*/ 1560 h 1560"/>
                  <a:gd name="T6" fmla="*/ 228 w 552"/>
                  <a:gd name="T7" fmla="*/ 548 h 1560"/>
                  <a:gd name="T8" fmla="*/ 0 w 552"/>
                  <a:gd name="T9" fmla="*/ 276 h 1560"/>
                  <a:gd name="T10" fmla="*/ 276 w 552"/>
                  <a:gd name="T11" fmla="*/ 0 h 1560"/>
                  <a:gd name="T12" fmla="*/ 552 w 552"/>
                  <a:gd name="T13" fmla="*/ 276 h 1560"/>
                </a:gdLst>
                <a:ahLst/>
                <a:cxnLst>
                  <a:cxn ang="0">
                    <a:pos x="T0" y="T1"/>
                  </a:cxn>
                  <a:cxn ang="0">
                    <a:pos x="T2" y="T3"/>
                  </a:cxn>
                  <a:cxn ang="0">
                    <a:pos x="T4" y="T5"/>
                  </a:cxn>
                  <a:cxn ang="0">
                    <a:pos x="T6" y="T7"/>
                  </a:cxn>
                  <a:cxn ang="0">
                    <a:pos x="T8" y="T9"/>
                  </a:cxn>
                  <a:cxn ang="0">
                    <a:pos x="T10" y="T11"/>
                  </a:cxn>
                  <a:cxn ang="0">
                    <a:pos x="T12" y="T13"/>
                  </a:cxn>
                </a:cxnLst>
                <a:rect l="0" t="0" r="r" b="b"/>
                <a:pathLst>
                  <a:path w="552" h="1560">
                    <a:moveTo>
                      <a:pt x="552" y="276"/>
                    </a:moveTo>
                    <a:cubicBezTo>
                      <a:pt x="552" y="412"/>
                      <a:pt x="453" y="526"/>
                      <a:pt x="323" y="548"/>
                    </a:cubicBezTo>
                    <a:cubicBezTo>
                      <a:pt x="308" y="550"/>
                      <a:pt x="276" y="1560"/>
                      <a:pt x="276" y="1560"/>
                    </a:cubicBezTo>
                    <a:cubicBezTo>
                      <a:pt x="276" y="1560"/>
                      <a:pt x="244" y="550"/>
                      <a:pt x="228" y="548"/>
                    </a:cubicBezTo>
                    <a:cubicBezTo>
                      <a:pt x="99" y="525"/>
                      <a:pt x="0" y="412"/>
                      <a:pt x="0" y="276"/>
                    </a:cubicBezTo>
                    <a:cubicBezTo>
                      <a:pt x="0" y="123"/>
                      <a:pt x="124" y="0"/>
                      <a:pt x="276" y="0"/>
                    </a:cubicBezTo>
                    <a:cubicBezTo>
                      <a:pt x="429" y="0"/>
                      <a:pt x="552" y="123"/>
                      <a:pt x="552" y="27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Oval 49">
                <a:extLst>
                  <a:ext uri="{FF2B5EF4-FFF2-40B4-BE49-F238E27FC236}">
                    <a16:creationId xmlns:a16="http://schemas.microsoft.com/office/drawing/2014/main" id="{B3D46CA5-270D-4437-8D07-E1108AA78966}"/>
                  </a:ext>
                </a:extLst>
              </p:cNvPr>
              <p:cNvSpPr>
                <a:spLocks noChangeArrowheads="1"/>
              </p:cNvSpPr>
              <p:nvPr/>
            </p:nvSpPr>
            <p:spPr bwMode="auto">
              <a:xfrm>
                <a:off x="7872801" y="3149158"/>
                <a:ext cx="645169" cy="645423"/>
              </a:xfrm>
              <a:prstGeom prst="ellipse">
                <a:avLst/>
              </a:prstGeom>
              <a:solidFill>
                <a:srgbClr val="FFFFFF"/>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pic>
            <p:nvPicPr>
              <p:cNvPr id="51" name="Graphic 50">
                <a:extLst>
                  <a:ext uri="{FF2B5EF4-FFF2-40B4-BE49-F238E27FC236}">
                    <a16:creationId xmlns:a16="http://schemas.microsoft.com/office/drawing/2014/main" id="{A91A6FA5-6291-46AB-9079-5EE12D7D9A50}"/>
                  </a:ext>
                </a:extLst>
              </p:cNvPr>
              <p:cNvPicPr>
                <a:picLocks noChangeAspect="1"/>
              </p:cNvPicPr>
              <p:nvPr/>
            </p:nvPicPr>
            <p:blipFill>
              <a:blip r:embed="rId3"/>
              <a:stretch>
                <a:fillRect/>
              </a:stretch>
            </p:blipFill>
            <p:spPr>
              <a:xfrm>
                <a:off x="8050413" y="3320764"/>
                <a:ext cx="289946" cy="290061"/>
              </a:xfrm>
              <a:prstGeom prst="rect">
                <a:avLst/>
              </a:prstGeom>
            </p:spPr>
          </p:pic>
        </p:grpSp>
        <p:grpSp>
          <p:nvGrpSpPr>
            <p:cNvPr id="67617" name="Group 51">
              <a:extLst>
                <a:ext uri="{FF2B5EF4-FFF2-40B4-BE49-F238E27FC236}">
                  <a16:creationId xmlns:a16="http://schemas.microsoft.com/office/drawing/2014/main" id="{12E056FE-EF15-4D0A-8CAC-EA0678B47DCF}"/>
                </a:ext>
              </a:extLst>
            </p:cNvPr>
            <p:cNvGrpSpPr>
              <a:grpSpLocks/>
            </p:cNvGrpSpPr>
            <p:nvPr/>
          </p:nvGrpSpPr>
          <p:grpSpPr bwMode="auto">
            <a:xfrm>
              <a:off x="2770585" y="1681628"/>
              <a:ext cx="573881" cy="1619250"/>
              <a:chOff x="3694113" y="2242171"/>
              <a:chExt cx="765175" cy="2159000"/>
            </a:xfrm>
          </p:grpSpPr>
          <p:sp>
            <p:nvSpPr>
              <p:cNvPr id="53" name="Freeform 42">
                <a:extLst>
                  <a:ext uri="{FF2B5EF4-FFF2-40B4-BE49-F238E27FC236}">
                    <a16:creationId xmlns:a16="http://schemas.microsoft.com/office/drawing/2014/main" id="{B746E5F0-59B8-4F21-93F4-29AEC5EF610E}"/>
                  </a:ext>
                </a:extLst>
              </p:cNvPr>
              <p:cNvSpPr>
                <a:spLocks/>
              </p:cNvSpPr>
              <p:nvPr/>
            </p:nvSpPr>
            <p:spPr bwMode="auto">
              <a:xfrm>
                <a:off x="3693627" y="2242528"/>
                <a:ext cx="765095" cy="2157992"/>
              </a:xfrm>
              <a:custGeom>
                <a:avLst/>
                <a:gdLst>
                  <a:gd name="T0" fmla="*/ 552 w 552"/>
                  <a:gd name="T1" fmla="*/ 276 h 1560"/>
                  <a:gd name="T2" fmla="*/ 323 w 552"/>
                  <a:gd name="T3" fmla="*/ 548 h 1560"/>
                  <a:gd name="T4" fmla="*/ 276 w 552"/>
                  <a:gd name="T5" fmla="*/ 1560 h 1560"/>
                  <a:gd name="T6" fmla="*/ 228 w 552"/>
                  <a:gd name="T7" fmla="*/ 548 h 1560"/>
                  <a:gd name="T8" fmla="*/ 0 w 552"/>
                  <a:gd name="T9" fmla="*/ 276 h 1560"/>
                  <a:gd name="T10" fmla="*/ 276 w 552"/>
                  <a:gd name="T11" fmla="*/ 0 h 1560"/>
                  <a:gd name="T12" fmla="*/ 552 w 552"/>
                  <a:gd name="T13" fmla="*/ 276 h 1560"/>
                </a:gdLst>
                <a:ahLst/>
                <a:cxnLst>
                  <a:cxn ang="0">
                    <a:pos x="T0" y="T1"/>
                  </a:cxn>
                  <a:cxn ang="0">
                    <a:pos x="T2" y="T3"/>
                  </a:cxn>
                  <a:cxn ang="0">
                    <a:pos x="T4" y="T5"/>
                  </a:cxn>
                  <a:cxn ang="0">
                    <a:pos x="T6" y="T7"/>
                  </a:cxn>
                  <a:cxn ang="0">
                    <a:pos x="T8" y="T9"/>
                  </a:cxn>
                  <a:cxn ang="0">
                    <a:pos x="T10" y="T11"/>
                  </a:cxn>
                  <a:cxn ang="0">
                    <a:pos x="T12" y="T13"/>
                  </a:cxn>
                </a:cxnLst>
                <a:rect l="0" t="0" r="r" b="b"/>
                <a:pathLst>
                  <a:path w="552" h="1560">
                    <a:moveTo>
                      <a:pt x="552" y="276"/>
                    </a:moveTo>
                    <a:cubicBezTo>
                      <a:pt x="552" y="412"/>
                      <a:pt x="453" y="526"/>
                      <a:pt x="323" y="548"/>
                    </a:cubicBezTo>
                    <a:cubicBezTo>
                      <a:pt x="308" y="550"/>
                      <a:pt x="276" y="1560"/>
                      <a:pt x="276" y="1560"/>
                    </a:cubicBezTo>
                    <a:cubicBezTo>
                      <a:pt x="276" y="1560"/>
                      <a:pt x="244" y="550"/>
                      <a:pt x="228" y="548"/>
                    </a:cubicBezTo>
                    <a:cubicBezTo>
                      <a:pt x="99" y="525"/>
                      <a:pt x="0" y="412"/>
                      <a:pt x="0" y="276"/>
                    </a:cubicBezTo>
                    <a:cubicBezTo>
                      <a:pt x="0" y="123"/>
                      <a:pt x="124" y="0"/>
                      <a:pt x="276" y="0"/>
                    </a:cubicBezTo>
                    <a:cubicBezTo>
                      <a:pt x="429" y="0"/>
                      <a:pt x="552" y="123"/>
                      <a:pt x="552" y="27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Oval 53">
                <a:extLst>
                  <a:ext uri="{FF2B5EF4-FFF2-40B4-BE49-F238E27FC236}">
                    <a16:creationId xmlns:a16="http://schemas.microsoft.com/office/drawing/2014/main" id="{D8ED9CE2-12D2-4379-8ACF-C1E389CA711E}"/>
                  </a:ext>
                </a:extLst>
              </p:cNvPr>
              <p:cNvSpPr>
                <a:spLocks noChangeArrowheads="1"/>
              </p:cNvSpPr>
              <p:nvPr/>
            </p:nvSpPr>
            <p:spPr bwMode="auto">
              <a:xfrm>
                <a:off x="3754349" y="2303274"/>
                <a:ext cx="645169" cy="645424"/>
              </a:xfrm>
              <a:prstGeom prst="ellipse">
                <a:avLst/>
              </a:prstGeom>
              <a:solidFill>
                <a:srgbClr val="FFFFFF"/>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pic>
            <p:nvPicPr>
              <p:cNvPr id="55" name="Graphic 54">
                <a:extLst>
                  <a:ext uri="{FF2B5EF4-FFF2-40B4-BE49-F238E27FC236}">
                    <a16:creationId xmlns:a16="http://schemas.microsoft.com/office/drawing/2014/main" id="{E4CEE237-5955-4839-8C19-BB812F98ED0F}"/>
                  </a:ext>
                </a:extLst>
              </p:cNvPr>
              <p:cNvPicPr>
                <a:picLocks noChangeAspect="1"/>
              </p:cNvPicPr>
              <p:nvPr/>
            </p:nvPicPr>
            <p:blipFill>
              <a:blip r:embed="rId4"/>
              <a:stretch>
                <a:fillRect/>
              </a:stretch>
            </p:blipFill>
            <p:spPr>
              <a:xfrm>
                <a:off x="3928924" y="2479436"/>
                <a:ext cx="294501" cy="293099"/>
              </a:xfrm>
              <a:prstGeom prst="rect">
                <a:avLst/>
              </a:prstGeom>
            </p:spPr>
          </p:pic>
        </p:grpSp>
        <p:grpSp>
          <p:nvGrpSpPr>
            <p:cNvPr id="67618" name="Group 55">
              <a:extLst>
                <a:ext uri="{FF2B5EF4-FFF2-40B4-BE49-F238E27FC236}">
                  <a16:creationId xmlns:a16="http://schemas.microsoft.com/office/drawing/2014/main" id="{C390A5D9-1711-40FC-B55A-F96DC5548BD1}"/>
                </a:ext>
              </a:extLst>
            </p:cNvPr>
            <p:cNvGrpSpPr>
              <a:grpSpLocks/>
            </p:cNvGrpSpPr>
            <p:nvPr/>
          </p:nvGrpSpPr>
          <p:grpSpPr bwMode="auto">
            <a:xfrm>
              <a:off x="3777854" y="1609001"/>
              <a:ext cx="572691" cy="1619250"/>
              <a:chOff x="5037138" y="2145334"/>
              <a:chExt cx="763588" cy="2159000"/>
            </a:xfrm>
          </p:grpSpPr>
          <p:sp>
            <p:nvSpPr>
              <p:cNvPr id="57" name="Freeform 44">
                <a:extLst>
                  <a:ext uri="{FF2B5EF4-FFF2-40B4-BE49-F238E27FC236}">
                    <a16:creationId xmlns:a16="http://schemas.microsoft.com/office/drawing/2014/main" id="{24D27031-8753-4144-A5E3-EC6E0579B8FB}"/>
                  </a:ext>
                </a:extLst>
              </p:cNvPr>
              <p:cNvSpPr>
                <a:spLocks/>
              </p:cNvSpPr>
              <p:nvPr/>
            </p:nvSpPr>
            <p:spPr bwMode="auto">
              <a:xfrm>
                <a:off x="5037095" y="2145334"/>
                <a:ext cx="763577" cy="2159510"/>
              </a:xfrm>
              <a:custGeom>
                <a:avLst/>
                <a:gdLst>
                  <a:gd name="T0" fmla="*/ 552 w 552"/>
                  <a:gd name="T1" fmla="*/ 276 h 1560"/>
                  <a:gd name="T2" fmla="*/ 322 w 552"/>
                  <a:gd name="T3" fmla="*/ 548 h 1560"/>
                  <a:gd name="T4" fmla="*/ 276 w 552"/>
                  <a:gd name="T5" fmla="*/ 1560 h 1560"/>
                  <a:gd name="T6" fmla="*/ 228 w 552"/>
                  <a:gd name="T7" fmla="*/ 547 h 1560"/>
                  <a:gd name="T8" fmla="*/ 0 w 552"/>
                  <a:gd name="T9" fmla="*/ 276 h 1560"/>
                  <a:gd name="T10" fmla="*/ 276 w 552"/>
                  <a:gd name="T11" fmla="*/ 0 h 1560"/>
                  <a:gd name="T12" fmla="*/ 552 w 552"/>
                  <a:gd name="T13" fmla="*/ 276 h 1560"/>
                </a:gdLst>
                <a:ahLst/>
                <a:cxnLst>
                  <a:cxn ang="0">
                    <a:pos x="T0" y="T1"/>
                  </a:cxn>
                  <a:cxn ang="0">
                    <a:pos x="T2" y="T3"/>
                  </a:cxn>
                  <a:cxn ang="0">
                    <a:pos x="T4" y="T5"/>
                  </a:cxn>
                  <a:cxn ang="0">
                    <a:pos x="T6" y="T7"/>
                  </a:cxn>
                  <a:cxn ang="0">
                    <a:pos x="T8" y="T9"/>
                  </a:cxn>
                  <a:cxn ang="0">
                    <a:pos x="T10" y="T11"/>
                  </a:cxn>
                  <a:cxn ang="0">
                    <a:pos x="T12" y="T13"/>
                  </a:cxn>
                </a:cxnLst>
                <a:rect l="0" t="0" r="r" b="b"/>
                <a:pathLst>
                  <a:path w="552" h="1560">
                    <a:moveTo>
                      <a:pt x="552" y="276"/>
                    </a:moveTo>
                    <a:cubicBezTo>
                      <a:pt x="552" y="412"/>
                      <a:pt x="452" y="525"/>
                      <a:pt x="322" y="548"/>
                    </a:cubicBezTo>
                    <a:cubicBezTo>
                      <a:pt x="307" y="550"/>
                      <a:pt x="276" y="1560"/>
                      <a:pt x="276" y="1560"/>
                    </a:cubicBezTo>
                    <a:cubicBezTo>
                      <a:pt x="276" y="1560"/>
                      <a:pt x="243" y="550"/>
                      <a:pt x="228" y="547"/>
                    </a:cubicBezTo>
                    <a:cubicBezTo>
                      <a:pt x="98" y="525"/>
                      <a:pt x="0" y="412"/>
                      <a:pt x="0" y="276"/>
                    </a:cubicBezTo>
                    <a:cubicBezTo>
                      <a:pt x="0" y="123"/>
                      <a:pt x="123" y="0"/>
                      <a:pt x="276" y="0"/>
                    </a:cubicBezTo>
                    <a:cubicBezTo>
                      <a:pt x="428" y="0"/>
                      <a:pt x="552" y="123"/>
                      <a:pt x="552" y="27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Oval 57">
                <a:extLst>
                  <a:ext uri="{FF2B5EF4-FFF2-40B4-BE49-F238E27FC236}">
                    <a16:creationId xmlns:a16="http://schemas.microsoft.com/office/drawing/2014/main" id="{FB3668A9-2343-4E41-BFCD-DB45D97CA9B5}"/>
                  </a:ext>
                </a:extLst>
              </p:cNvPr>
              <p:cNvSpPr>
                <a:spLocks noChangeArrowheads="1"/>
              </p:cNvSpPr>
              <p:nvPr/>
            </p:nvSpPr>
            <p:spPr bwMode="auto">
              <a:xfrm>
                <a:off x="5094781" y="2206080"/>
                <a:ext cx="645169" cy="645424"/>
              </a:xfrm>
              <a:prstGeom prst="ellipse">
                <a:avLst/>
              </a:prstGeom>
              <a:solidFill>
                <a:srgbClr val="FFFFFF"/>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pic>
            <p:nvPicPr>
              <p:cNvPr id="59" name="Graphic 58">
                <a:extLst>
                  <a:ext uri="{FF2B5EF4-FFF2-40B4-BE49-F238E27FC236}">
                    <a16:creationId xmlns:a16="http://schemas.microsoft.com/office/drawing/2014/main" id="{981119D5-FCE0-4093-8426-D0D49B701D76}"/>
                  </a:ext>
                </a:extLst>
              </p:cNvPr>
              <p:cNvPicPr>
                <a:picLocks noChangeAspect="1"/>
              </p:cNvPicPr>
              <p:nvPr/>
            </p:nvPicPr>
            <p:blipFill>
              <a:blip r:embed="rId5"/>
              <a:stretch>
                <a:fillRect/>
              </a:stretch>
            </p:blipFill>
            <p:spPr>
              <a:xfrm>
                <a:off x="5296681" y="2360981"/>
                <a:ext cx="294501" cy="294617"/>
              </a:xfrm>
              <a:prstGeom prst="rect">
                <a:avLst/>
              </a:prstGeom>
            </p:spPr>
          </p:pic>
        </p:grpSp>
      </p:grpSp>
      <p:sp>
        <p:nvSpPr>
          <p:cNvPr id="61" name="TextBox 60">
            <a:extLst>
              <a:ext uri="{FF2B5EF4-FFF2-40B4-BE49-F238E27FC236}">
                <a16:creationId xmlns:a16="http://schemas.microsoft.com/office/drawing/2014/main" id="{72C637C9-CBB7-4E46-964F-C61B44471EA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62" name="Straight Connector 61">
            <a:extLst>
              <a:ext uri="{FF2B5EF4-FFF2-40B4-BE49-F238E27FC236}">
                <a16:creationId xmlns:a16="http://schemas.microsoft.com/office/drawing/2014/main" id="{353E9185-3605-4DF4-8176-3E8F1D69200A}"/>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8458971D-D55E-4F47-8D3E-947DCE985332}"/>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64" name="Group 63">
            <a:extLst>
              <a:ext uri="{FF2B5EF4-FFF2-40B4-BE49-F238E27FC236}">
                <a16:creationId xmlns:a16="http://schemas.microsoft.com/office/drawing/2014/main" id="{B494A17B-903A-40C0-9321-5599D2E5776B}"/>
              </a:ext>
            </a:extLst>
          </p:cNvPr>
          <p:cNvGrpSpPr>
            <a:grpSpLocks/>
          </p:cNvGrpSpPr>
          <p:nvPr/>
        </p:nvGrpSpPr>
        <p:grpSpPr bwMode="auto">
          <a:xfrm>
            <a:off x="9137650" y="4427538"/>
            <a:ext cx="633413" cy="633412"/>
            <a:chOff x="8472655" y="2632820"/>
            <a:chExt cx="732135" cy="732133"/>
          </a:xfrm>
        </p:grpSpPr>
        <p:sp>
          <p:nvSpPr>
            <p:cNvPr id="65" name="타원 132">
              <a:extLst>
                <a:ext uri="{FF2B5EF4-FFF2-40B4-BE49-F238E27FC236}">
                  <a16:creationId xmlns:a16="http://schemas.microsoft.com/office/drawing/2014/main" id="{4E54C7CE-37CE-4D52-BB8E-9743F421AFC9}"/>
                </a:ext>
              </a:extLst>
            </p:cNvPr>
            <p:cNvSpPr/>
            <p:nvPr/>
          </p:nvSpPr>
          <p:spPr>
            <a:xfrm>
              <a:off x="8472655" y="2632820"/>
              <a:ext cx="732135" cy="732133"/>
            </a:xfrm>
            <a:prstGeom prst="ellipse">
              <a:avLst/>
            </a:prstGeom>
            <a:solidFill>
              <a:schemeClr val="accent1">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67613" name="AutoShape 137">
              <a:extLst>
                <a:ext uri="{FF2B5EF4-FFF2-40B4-BE49-F238E27FC236}">
                  <a16:creationId xmlns:a16="http://schemas.microsoft.com/office/drawing/2014/main" id="{4B8E06AF-A9BD-4B6E-8F4B-8672BA865E86}"/>
                </a:ext>
              </a:extLst>
            </p:cNvPr>
            <p:cNvSpPr>
              <a:spLocks/>
            </p:cNvSpPr>
            <p:nvPr/>
          </p:nvSpPr>
          <p:spPr bwMode="auto">
            <a:xfrm>
              <a:off x="8675062" y="2828919"/>
              <a:ext cx="341667" cy="339342"/>
            </a:xfrm>
            <a:custGeom>
              <a:avLst/>
              <a:gdLst>
                <a:gd name="T0" fmla="*/ 2147483646 w 21437"/>
                <a:gd name="T1" fmla="*/ 2147483646 h 21437"/>
                <a:gd name="T2" fmla="*/ 2147483646 w 21437"/>
                <a:gd name="T3" fmla="*/ 2147483646 h 21437"/>
                <a:gd name="T4" fmla="*/ 2147483646 w 21437"/>
                <a:gd name="T5" fmla="*/ 2011941622 h 21437"/>
                <a:gd name="T6" fmla="*/ 2147483646 w 21437"/>
                <a:gd name="T7" fmla="*/ 762726494 h 21437"/>
                <a:gd name="T8" fmla="*/ 2147483646 w 21437"/>
                <a:gd name="T9" fmla="*/ 411423040 h 21437"/>
                <a:gd name="T10" fmla="*/ 1647588944 w 21437"/>
                <a:gd name="T11" fmla="*/ 1081996882 h 21437"/>
                <a:gd name="T12" fmla="*/ 637019434 w 21437"/>
                <a:gd name="T13" fmla="*/ 105557444 h 21437"/>
                <a:gd name="T14" fmla="*/ 109218924 w 21437"/>
                <a:gd name="T15" fmla="*/ 105557444 h 21437"/>
                <a:gd name="T16" fmla="*/ 109218924 w 21437"/>
                <a:gd name="T17" fmla="*/ 615633759 h 21437"/>
                <a:gd name="T18" fmla="*/ 1119584393 w 21437"/>
                <a:gd name="T19" fmla="*/ 1592075065 h 21437"/>
                <a:gd name="T20" fmla="*/ 427277367 w 21437"/>
                <a:gd name="T21" fmla="*/ 2147483646 h 21437"/>
                <a:gd name="T22" fmla="*/ 791000050 w 21437"/>
                <a:gd name="T23" fmla="*/ 2147483646 h 21437"/>
                <a:gd name="T24" fmla="*/ 2082020694 w 21437"/>
                <a:gd name="T25" fmla="*/ 2147483646 h 21437"/>
                <a:gd name="T26" fmla="*/ 2147483646 w 21437"/>
                <a:gd name="T27" fmla="*/ 2147483646 h 21437"/>
                <a:gd name="T28" fmla="*/ 2147483646 w 21437"/>
                <a:gd name="T29" fmla="*/ 2147483646 h 21437"/>
                <a:gd name="T30" fmla="*/ 2147483646 w 21437"/>
                <a:gd name="T31" fmla="*/ 2147483646 h 21437"/>
                <a:gd name="T32" fmla="*/ 2147483646 w 21437"/>
                <a:gd name="T33" fmla="*/ 2147483646 h 21437"/>
                <a:gd name="T34" fmla="*/ 2147483646 w 21437"/>
                <a:gd name="T35" fmla="*/ 2147483646 h 21437"/>
                <a:gd name="T36" fmla="*/ 2147483646 w 21437"/>
                <a:gd name="T37" fmla="*/ 2147483646 h 21437"/>
                <a:gd name="T38" fmla="*/ 2147483646 w 21437"/>
                <a:gd name="T39" fmla="*/ 2147483646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67" name="Group 66">
            <a:extLst>
              <a:ext uri="{FF2B5EF4-FFF2-40B4-BE49-F238E27FC236}">
                <a16:creationId xmlns:a16="http://schemas.microsoft.com/office/drawing/2014/main" id="{AD8C62DE-7EFB-4B47-A9BB-673E168867F4}"/>
              </a:ext>
            </a:extLst>
          </p:cNvPr>
          <p:cNvGrpSpPr>
            <a:grpSpLocks/>
          </p:cNvGrpSpPr>
          <p:nvPr/>
        </p:nvGrpSpPr>
        <p:grpSpPr bwMode="auto">
          <a:xfrm>
            <a:off x="9163050" y="3365500"/>
            <a:ext cx="633413" cy="633413"/>
            <a:chOff x="8472655" y="1706861"/>
            <a:chExt cx="732135" cy="732133"/>
          </a:xfrm>
        </p:grpSpPr>
        <p:sp>
          <p:nvSpPr>
            <p:cNvPr id="68" name="타원 132">
              <a:extLst>
                <a:ext uri="{FF2B5EF4-FFF2-40B4-BE49-F238E27FC236}">
                  <a16:creationId xmlns:a16="http://schemas.microsoft.com/office/drawing/2014/main" id="{18C53CFE-E4E3-4F0A-BFEB-2227DBAA12DC}"/>
                </a:ext>
              </a:extLst>
            </p:cNvPr>
            <p:cNvSpPr/>
            <p:nvPr/>
          </p:nvSpPr>
          <p:spPr>
            <a:xfrm>
              <a:off x="8472655" y="1706861"/>
              <a:ext cx="732135" cy="732133"/>
            </a:xfrm>
            <a:prstGeom prst="ellipse">
              <a:avLst/>
            </a:prstGeom>
            <a:solidFill>
              <a:schemeClr val="accent2">
                <a:lumMod val="60000"/>
                <a:lumOff val="40000"/>
              </a:schemeClr>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sp>
          <p:nvSpPr>
            <p:cNvPr id="67611" name="AutoShape 249">
              <a:extLst>
                <a:ext uri="{FF2B5EF4-FFF2-40B4-BE49-F238E27FC236}">
                  <a16:creationId xmlns:a16="http://schemas.microsoft.com/office/drawing/2014/main" id="{8B94225F-67A5-4A0B-9187-9732FD92E235}"/>
                </a:ext>
              </a:extLst>
            </p:cNvPr>
            <p:cNvSpPr>
              <a:spLocks/>
            </p:cNvSpPr>
            <p:nvPr/>
          </p:nvSpPr>
          <p:spPr bwMode="auto">
            <a:xfrm>
              <a:off x="8687943" y="1899104"/>
              <a:ext cx="339342" cy="339342"/>
            </a:xfrm>
            <a:custGeom>
              <a:avLst/>
              <a:gdLst>
                <a:gd name="T0" fmla="*/ 2147483646 w 21600"/>
                <a:gd name="T1" fmla="*/ 1123015493 h 21600"/>
                <a:gd name="T2" fmla="*/ 2147483646 w 21600"/>
                <a:gd name="T3" fmla="*/ 162247344 h 21600"/>
                <a:gd name="T4" fmla="*/ 2147483646 w 21600"/>
                <a:gd name="T5" fmla="*/ 0 h 21600"/>
                <a:gd name="T6" fmla="*/ 2147483646 w 21600"/>
                <a:gd name="T7" fmla="*/ 941610125 h 21600"/>
                <a:gd name="T8" fmla="*/ 1382739769 w 21600"/>
                <a:gd name="T9" fmla="*/ 941610125 h 21600"/>
                <a:gd name="T10" fmla="*/ 1382739769 w 21600"/>
                <a:gd name="T11" fmla="*/ 176823292 h 21600"/>
                <a:gd name="T12" fmla="*/ 768106100 w 21600"/>
                <a:gd name="T13" fmla="*/ 176823292 h 21600"/>
                <a:gd name="T14" fmla="*/ 768106100 w 21600"/>
                <a:gd name="T15" fmla="*/ 941610125 h 21600"/>
                <a:gd name="T16" fmla="*/ 0 w 21600"/>
                <a:gd name="T17" fmla="*/ 941610125 h 21600"/>
                <a:gd name="T18" fmla="*/ 0 w 21600"/>
                <a:gd name="T19" fmla="*/ 1553506953 h 21600"/>
                <a:gd name="T20" fmla="*/ 768106100 w 21600"/>
                <a:gd name="T21" fmla="*/ 1553506953 h 21600"/>
                <a:gd name="T22" fmla="*/ 768106100 w 21600"/>
                <a:gd name="T23" fmla="*/ 2147483646 h 21600"/>
                <a:gd name="T24" fmla="*/ 2147483646 w 21600"/>
                <a:gd name="T25" fmla="*/ 2147483646 h 21600"/>
                <a:gd name="T26" fmla="*/ 2147483646 w 21600"/>
                <a:gd name="T27" fmla="*/ 2147483646 h 21600"/>
                <a:gd name="T28" fmla="*/ 2147483646 w 21600"/>
                <a:gd name="T29" fmla="*/ 2147483646 h 21600"/>
                <a:gd name="T30" fmla="*/ 2147483646 w 21600"/>
                <a:gd name="T31" fmla="*/ 2147483646 h 21600"/>
                <a:gd name="T32" fmla="*/ 2147483646 w 21600"/>
                <a:gd name="T33" fmla="*/ 2147483646 h 21600"/>
                <a:gd name="T34" fmla="*/ 2147483646 w 21600"/>
                <a:gd name="T35" fmla="*/ 2147483646 h 21600"/>
                <a:gd name="T36" fmla="*/ 2147483646 w 21600"/>
                <a:gd name="T37" fmla="*/ 2147483646 h 21600"/>
                <a:gd name="T38" fmla="*/ 2147483646 w 21600"/>
                <a:gd name="T39" fmla="*/ 1123015493 h 21600"/>
                <a:gd name="T40" fmla="*/ 2147483646 w 21600"/>
                <a:gd name="T41" fmla="*/ 1123015493 h 21600"/>
                <a:gd name="T42" fmla="*/ 2147483646 w 21600"/>
                <a:gd name="T43" fmla="*/ 1553506953 h 21600"/>
                <a:gd name="T44" fmla="*/ 1382739769 w 21600"/>
                <a:gd name="T45" fmla="*/ 2147483646 h 21600"/>
                <a:gd name="T46" fmla="*/ 1382739769 w 21600"/>
                <a:gd name="T47" fmla="*/ 1553506953 h 21600"/>
                <a:gd name="T48" fmla="*/ 2147483646 w 21600"/>
                <a:gd name="T49" fmla="*/ 1553506953 h 21600"/>
                <a:gd name="T50" fmla="*/ 1526643305 w 21600"/>
                <a:gd name="T51" fmla="*/ 2147483646 h 21600"/>
                <a:gd name="T52" fmla="*/ 2147483646 w 21600"/>
                <a:gd name="T53" fmla="*/ 1735125745 h 21600"/>
                <a:gd name="T54" fmla="*/ 2147483646 w 21600"/>
                <a:gd name="T55" fmla="*/ 2147483646 h 21600"/>
                <a:gd name="T56" fmla="*/ 1526643305 w 21600"/>
                <a:gd name="T57" fmla="*/ 2147483646 h 21600"/>
                <a:gd name="T58" fmla="*/ 1526643305 w 21600"/>
                <a:gd name="T59" fmla="*/ 2147483646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ID"/>
            </a:p>
          </p:txBody>
        </p:sp>
      </p:grpSp>
      <p:grpSp>
        <p:nvGrpSpPr>
          <p:cNvPr id="70" name="Group 69">
            <a:extLst>
              <a:ext uri="{FF2B5EF4-FFF2-40B4-BE49-F238E27FC236}">
                <a16:creationId xmlns:a16="http://schemas.microsoft.com/office/drawing/2014/main" id="{702456AD-50FF-4D97-A56F-E9B10611F2AC}"/>
              </a:ext>
            </a:extLst>
          </p:cNvPr>
          <p:cNvGrpSpPr>
            <a:grpSpLocks/>
          </p:cNvGrpSpPr>
          <p:nvPr/>
        </p:nvGrpSpPr>
        <p:grpSpPr bwMode="auto">
          <a:xfrm>
            <a:off x="9899650" y="3270250"/>
            <a:ext cx="1844675" cy="787400"/>
            <a:chOff x="1200553" y="3192631"/>
            <a:chExt cx="2129979" cy="908367"/>
          </a:xfrm>
        </p:grpSpPr>
        <p:sp>
          <p:nvSpPr>
            <p:cNvPr id="67608" name="TextBox 70">
              <a:extLst>
                <a:ext uri="{FF2B5EF4-FFF2-40B4-BE49-F238E27FC236}">
                  <a16:creationId xmlns:a16="http://schemas.microsoft.com/office/drawing/2014/main" id="{DF402D63-A30F-408A-A510-C3EBABBA44BC}"/>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67609" name="Rectangle 71">
              <a:extLst>
                <a:ext uri="{FF2B5EF4-FFF2-40B4-BE49-F238E27FC236}">
                  <a16:creationId xmlns:a16="http://schemas.microsoft.com/office/drawing/2014/main" id="{D0398FEA-8CA9-4F1F-8882-FBFDC397E128}"/>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73" name="Group 72">
            <a:extLst>
              <a:ext uri="{FF2B5EF4-FFF2-40B4-BE49-F238E27FC236}">
                <a16:creationId xmlns:a16="http://schemas.microsoft.com/office/drawing/2014/main" id="{689EDD99-C719-4300-902E-DE00EACD083D}"/>
              </a:ext>
            </a:extLst>
          </p:cNvPr>
          <p:cNvGrpSpPr>
            <a:grpSpLocks/>
          </p:cNvGrpSpPr>
          <p:nvPr/>
        </p:nvGrpSpPr>
        <p:grpSpPr bwMode="auto">
          <a:xfrm>
            <a:off x="9899650" y="4360863"/>
            <a:ext cx="1844675" cy="787400"/>
            <a:chOff x="1200553" y="3192631"/>
            <a:chExt cx="2129979" cy="908367"/>
          </a:xfrm>
        </p:grpSpPr>
        <p:sp>
          <p:nvSpPr>
            <p:cNvPr id="67606" name="TextBox 73">
              <a:extLst>
                <a:ext uri="{FF2B5EF4-FFF2-40B4-BE49-F238E27FC236}">
                  <a16:creationId xmlns:a16="http://schemas.microsoft.com/office/drawing/2014/main" id="{40C90DCE-E727-465F-906B-FC64188ED167}"/>
                </a:ext>
              </a:extLst>
            </p:cNvPr>
            <p:cNvSpPr txBox="1">
              <a:spLocks noChangeArrowheads="1"/>
            </p:cNvSpPr>
            <p:nvPr/>
          </p:nvSpPr>
          <p:spPr bwMode="auto">
            <a:xfrm>
              <a:off x="1200553" y="3192631"/>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200">
                  <a:latin typeface="Poppins" panose="00000500000000000000" pitchFamily="50" charset="0"/>
                  <a:cs typeface="Poppins" panose="00000500000000000000" pitchFamily="50" charset="0"/>
                </a:rPr>
                <a:t>Title here</a:t>
              </a:r>
            </a:p>
          </p:txBody>
        </p:sp>
        <p:sp>
          <p:nvSpPr>
            <p:cNvPr id="67607" name="Rectangle 74">
              <a:extLst>
                <a:ext uri="{FF2B5EF4-FFF2-40B4-BE49-F238E27FC236}">
                  <a16:creationId xmlns:a16="http://schemas.microsoft.com/office/drawing/2014/main" id="{87619A14-1D4A-4026-BDC0-6611874BFF6C}"/>
                </a:ext>
              </a:extLst>
            </p:cNvPr>
            <p:cNvSpPr>
              <a:spLocks noChangeArrowheads="1"/>
            </p:cNvSpPr>
            <p:nvPr/>
          </p:nvSpPr>
          <p:spPr bwMode="auto">
            <a:xfrm>
              <a:off x="1250714" y="3514477"/>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76" name="Group 75">
            <a:extLst>
              <a:ext uri="{FF2B5EF4-FFF2-40B4-BE49-F238E27FC236}">
                <a16:creationId xmlns:a16="http://schemas.microsoft.com/office/drawing/2014/main" id="{3A650A02-5359-47F1-A523-D3548A8D7841}"/>
              </a:ext>
            </a:extLst>
          </p:cNvPr>
          <p:cNvGrpSpPr>
            <a:grpSpLocks/>
          </p:cNvGrpSpPr>
          <p:nvPr/>
        </p:nvGrpSpPr>
        <p:grpSpPr bwMode="auto">
          <a:xfrm>
            <a:off x="2559050" y="4427538"/>
            <a:ext cx="635000" cy="633412"/>
            <a:chOff x="2979741" y="2632820"/>
            <a:chExt cx="732135" cy="732133"/>
          </a:xfrm>
        </p:grpSpPr>
        <p:sp>
          <p:nvSpPr>
            <p:cNvPr id="77" name="타원 132">
              <a:extLst>
                <a:ext uri="{FF2B5EF4-FFF2-40B4-BE49-F238E27FC236}">
                  <a16:creationId xmlns:a16="http://schemas.microsoft.com/office/drawing/2014/main" id="{9F3903AC-96F4-4626-86FF-E438EC27725B}"/>
                </a:ext>
              </a:extLst>
            </p:cNvPr>
            <p:cNvSpPr/>
            <p:nvPr/>
          </p:nvSpPr>
          <p:spPr>
            <a:xfrm>
              <a:off x="2979741" y="2632820"/>
              <a:ext cx="732135" cy="732133"/>
            </a:xfrm>
            <a:prstGeom prst="ellipse">
              <a:avLst/>
            </a:prstGeom>
            <a:solidFill>
              <a:schemeClr val="accent4"/>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78" name="Group 220">
              <a:extLst>
                <a:ext uri="{FF2B5EF4-FFF2-40B4-BE49-F238E27FC236}">
                  <a16:creationId xmlns:a16="http://schemas.microsoft.com/office/drawing/2014/main" id="{AA992C42-C106-43DE-A9D8-D3343C49A198}"/>
                </a:ext>
              </a:extLst>
            </p:cNvPr>
            <p:cNvGrpSpPr>
              <a:grpSpLocks/>
            </p:cNvGrpSpPr>
            <p:nvPr/>
          </p:nvGrpSpPr>
          <p:grpSpPr bwMode="auto">
            <a:xfrm>
              <a:off x="3122321" y="2847205"/>
              <a:ext cx="339342" cy="309126"/>
              <a:chOff x="0" y="0"/>
              <a:chExt cx="575" cy="523"/>
            </a:xfrm>
            <a:solidFill>
              <a:srgbClr val="FFFFFF"/>
            </a:solidFill>
          </p:grpSpPr>
          <p:sp>
            <p:nvSpPr>
              <p:cNvPr id="79" name="AutoShape 217">
                <a:extLst>
                  <a:ext uri="{FF2B5EF4-FFF2-40B4-BE49-F238E27FC236}">
                    <a16:creationId xmlns:a16="http://schemas.microsoft.com/office/drawing/2014/main" id="{654447B3-E1F4-4B38-9D19-89AC615CB146}"/>
                  </a:ext>
                </a:extLst>
              </p:cNvPr>
              <p:cNvSpPr>
                <a:spLocks/>
              </p:cNvSpPr>
              <p:nvPr/>
            </p:nvSpPr>
            <p:spPr bwMode="auto">
              <a:xfrm>
                <a:off x="248" y="0"/>
                <a:ext cx="327" cy="523"/>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0" name="AutoShape 218">
                <a:extLst>
                  <a:ext uri="{FF2B5EF4-FFF2-40B4-BE49-F238E27FC236}">
                    <a16:creationId xmlns:a16="http://schemas.microsoft.com/office/drawing/2014/main" id="{8B53A25E-E88D-4CDB-A0CD-4E048F151CD6}"/>
                  </a:ext>
                </a:extLst>
              </p:cNvPr>
              <p:cNvSpPr>
                <a:spLocks/>
              </p:cNvSpPr>
              <p:nvPr/>
            </p:nvSpPr>
            <p:spPr bwMode="auto">
              <a:xfrm>
                <a:off x="248" y="408"/>
                <a:ext cx="72" cy="1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0"/>
                    </a:lnTo>
                    <a:lnTo>
                      <a:pt x="0" y="11452"/>
                    </a:lnTo>
                    <a:lnTo>
                      <a:pt x="0" y="21600"/>
                    </a:lnTo>
                    <a:close/>
                    <a:moveTo>
                      <a:pt x="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1" name="AutoShape 219">
                <a:extLst>
                  <a:ext uri="{FF2B5EF4-FFF2-40B4-BE49-F238E27FC236}">
                    <a16:creationId xmlns:a16="http://schemas.microsoft.com/office/drawing/2014/main" id="{742C82C9-B5DA-49F1-B5B6-AB7105204E80}"/>
                  </a:ext>
                </a:extLst>
              </p:cNvPr>
              <p:cNvSpPr>
                <a:spLocks/>
              </p:cNvSpPr>
              <p:nvPr/>
            </p:nvSpPr>
            <p:spPr bwMode="auto">
              <a:xfrm>
                <a:off x="0" y="103"/>
                <a:ext cx="399" cy="341"/>
              </a:xfrm>
              <a:custGeom>
                <a:avLst/>
                <a:gdLst>
                  <a:gd name="T0" fmla="*/ 0 w 21430"/>
                  <a:gd name="T1" fmla="*/ 0 h 21600"/>
                  <a:gd name="T2" fmla="*/ 0 w 21430"/>
                  <a:gd name="T3" fmla="*/ 0 h 21600"/>
                  <a:gd name="T4" fmla="*/ 0 w 21430"/>
                  <a:gd name="T5" fmla="*/ 0 h 21600"/>
                  <a:gd name="T6" fmla="*/ 0 w 21430"/>
                  <a:gd name="T7" fmla="*/ 0 h 21600"/>
                  <a:gd name="T8" fmla="*/ 0 w 21430"/>
                  <a:gd name="T9" fmla="*/ 0 h 21600"/>
                  <a:gd name="T10" fmla="*/ 0 w 21430"/>
                  <a:gd name="T11" fmla="*/ 0 h 21600"/>
                  <a:gd name="T12" fmla="*/ 0 w 21430"/>
                  <a:gd name="T13" fmla="*/ 0 h 21600"/>
                  <a:gd name="T14" fmla="*/ 0 w 21430"/>
                  <a:gd name="T15" fmla="*/ 0 h 21600"/>
                  <a:gd name="T16" fmla="*/ 0 w 21430"/>
                  <a:gd name="T17" fmla="*/ 0 h 21600"/>
                  <a:gd name="T18" fmla="*/ 0 w 21430"/>
                  <a:gd name="T19" fmla="*/ 0 h 21600"/>
                  <a:gd name="T20" fmla="*/ 0 w 21430"/>
                  <a:gd name="T21" fmla="*/ 0 h 21600"/>
                  <a:gd name="T22" fmla="*/ 0 w 21430"/>
                  <a:gd name="T23" fmla="*/ 0 h 21600"/>
                  <a:gd name="T24" fmla="*/ 0 w 21430"/>
                  <a:gd name="T25" fmla="*/ 0 h 21600"/>
                  <a:gd name="T26" fmla="*/ 0 w 21430"/>
                  <a:gd name="T27" fmla="*/ 0 h 21600"/>
                  <a:gd name="T28" fmla="*/ 0 w 21430"/>
                  <a:gd name="T29" fmla="*/ 0 h 21600"/>
                  <a:gd name="T30" fmla="*/ 0 w 21430"/>
                  <a:gd name="T31" fmla="*/ 0 h 21600"/>
                  <a:gd name="T32" fmla="*/ 0 w 21430"/>
                  <a:gd name="T33" fmla="*/ 0 h 21600"/>
                  <a:gd name="T34" fmla="*/ 0 w 2143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30" h="2160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82" name="Group 81">
            <a:extLst>
              <a:ext uri="{FF2B5EF4-FFF2-40B4-BE49-F238E27FC236}">
                <a16:creationId xmlns:a16="http://schemas.microsoft.com/office/drawing/2014/main" id="{09C54A72-7C35-4541-80E6-B5C96995D53D}"/>
              </a:ext>
            </a:extLst>
          </p:cNvPr>
          <p:cNvGrpSpPr>
            <a:grpSpLocks/>
          </p:cNvGrpSpPr>
          <p:nvPr/>
        </p:nvGrpSpPr>
        <p:grpSpPr bwMode="auto">
          <a:xfrm>
            <a:off x="2606675" y="3365500"/>
            <a:ext cx="633413" cy="633413"/>
            <a:chOff x="2979741" y="1706861"/>
            <a:chExt cx="732135" cy="732133"/>
          </a:xfrm>
        </p:grpSpPr>
        <p:sp>
          <p:nvSpPr>
            <p:cNvPr id="83" name="타원 132">
              <a:extLst>
                <a:ext uri="{FF2B5EF4-FFF2-40B4-BE49-F238E27FC236}">
                  <a16:creationId xmlns:a16="http://schemas.microsoft.com/office/drawing/2014/main" id="{95D1A0C4-317F-4F56-A778-1CC3A646A589}"/>
                </a:ext>
              </a:extLst>
            </p:cNvPr>
            <p:cNvSpPr/>
            <p:nvPr/>
          </p:nvSpPr>
          <p:spPr>
            <a:xfrm>
              <a:off x="2979741" y="1706861"/>
              <a:ext cx="732135" cy="732133"/>
            </a:xfrm>
            <a:prstGeom prst="ellipse">
              <a:avLst/>
            </a:prstGeom>
            <a:solidFill>
              <a:schemeClr val="accent5"/>
            </a:solidFill>
            <a:ln w="12700">
              <a:noFill/>
            </a:ln>
            <a:effectLst>
              <a:outerShdw dist="38100" dir="5400000" algn="ctr" rotWithShape="0">
                <a:srgbClr val="000000">
                  <a:alpha val="10000"/>
                </a:srgbClr>
              </a:outerShdw>
            </a:effectLst>
          </p:spPr>
          <p:style>
            <a:lnRef idx="2">
              <a:schemeClr val="accent3"/>
            </a:lnRef>
            <a:fillRef idx="1">
              <a:schemeClr val="lt1"/>
            </a:fillRef>
            <a:effectRef idx="0">
              <a:schemeClr val="accent3"/>
            </a:effectRef>
            <a:fontRef idx="minor">
              <a:schemeClr val="dk1"/>
            </a:fontRef>
          </p:style>
          <p:txBody>
            <a:bodyPr lIns="0" tIns="0" rIns="0" bIns="0" anchor="ctr"/>
            <a:lstStyle/>
            <a:p>
              <a:pPr algn="ctr" eaLnBrk="1" fontAlgn="auto" hangingPunct="1">
                <a:spcBef>
                  <a:spcPts val="0"/>
                </a:spcBef>
                <a:spcAft>
                  <a:spcPts val="300"/>
                </a:spcAft>
                <a:defRPr/>
              </a:pPr>
              <a:endParaRPr lang="ko-KR" altLang="en-US" sz="1200" dirty="0">
                <a:solidFill>
                  <a:srgbClr val="FFFFFF"/>
                </a:solidFill>
                <a:latin typeface="Poppins" panose="00000500000000000000" pitchFamily="2" charset="0"/>
                <a:ea typeface="+mj-ea"/>
                <a:cs typeface="Poppins" panose="00000500000000000000" pitchFamily="2" charset="0"/>
              </a:endParaRPr>
            </a:p>
          </p:txBody>
        </p:sp>
        <p:grpSp>
          <p:nvGrpSpPr>
            <p:cNvPr id="84" name="Group 425">
              <a:extLst>
                <a:ext uri="{FF2B5EF4-FFF2-40B4-BE49-F238E27FC236}">
                  <a16:creationId xmlns:a16="http://schemas.microsoft.com/office/drawing/2014/main" id="{0F15DDE7-2A13-48EA-944F-CB4E736CE963}"/>
                </a:ext>
              </a:extLst>
            </p:cNvPr>
            <p:cNvGrpSpPr>
              <a:grpSpLocks/>
            </p:cNvGrpSpPr>
            <p:nvPr/>
          </p:nvGrpSpPr>
          <p:grpSpPr bwMode="auto">
            <a:xfrm>
              <a:off x="3184043" y="1943313"/>
              <a:ext cx="337018" cy="260317"/>
              <a:chOff x="0" y="0"/>
              <a:chExt cx="572" cy="440"/>
            </a:xfrm>
            <a:solidFill>
              <a:srgbClr val="FFFFFF"/>
            </a:solidFill>
          </p:grpSpPr>
          <p:sp>
            <p:nvSpPr>
              <p:cNvPr id="85" name="AutoShape 422">
                <a:extLst>
                  <a:ext uri="{FF2B5EF4-FFF2-40B4-BE49-F238E27FC236}">
                    <a16:creationId xmlns:a16="http://schemas.microsoft.com/office/drawing/2014/main" id="{7C4608F4-89EB-4496-B8A2-530FC4081D7F}"/>
                  </a:ext>
                </a:extLst>
              </p:cNvPr>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6" name="AutoShape 423">
                <a:extLst>
                  <a:ext uri="{FF2B5EF4-FFF2-40B4-BE49-F238E27FC236}">
                    <a16:creationId xmlns:a16="http://schemas.microsoft.com/office/drawing/2014/main" id="{966BCAF3-F690-4295-B754-127411A1410B}"/>
                  </a:ext>
                </a:extLst>
              </p:cNvPr>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sp>
            <p:nvSpPr>
              <p:cNvPr id="87" name="AutoShape 424">
                <a:extLst>
                  <a:ext uri="{FF2B5EF4-FFF2-40B4-BE49-F238E27FC236}">
                    <a16:creationId xmlns:a16="http://schemas.microsoft.com/office/drawing/2014/main" id="{771C9052-5557-4A8F-B717-7EA0AE4900B0}"/>
                  </a:ext>
                </a:extLst>
              </p:cNvPr>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p:spPr>
            <p:txBody>
              <a:bodyPr lIns="0" tIns="0" rIns="0" bIns="0"/>
              <a:lstStyle/>
              <a:p>
                <a:pPr eaLnBrk="1" fontAlgn="auto" hangingPunct="1">
                  <a:spcBef>
                    <a:spcPts val="0"/>
                  </a:spcBef>
                  <a:spcAft>
                    <a:spcPts val="0"/>
                  </a:spcAft>
                  <a:defRPr/>
                </a:pPr>
                <a:endParaRPr lang="en-US" sz="1100">
                  <a:latin typeface="Poppins" panose="00000500000000000000" pitchFamily="2" charset="0"/>
                  <a:cs typeface="Poppins" panose="00000500000000000000" pitchFamily="2" charset="0"/>
                </a:endParaRPr>
              </a:p>
            </p:txBody>
          </p:sp>
        </p:grpSp>
      </p:grpSp>
      <p:grpSp>
        <p:nvGrpSpPr>
          <p:cNvPr id="88" name="Group 87">
            <a:extLst>
              <a:ext uri="{FF2B5EF4-FFF2-40B4-BE49-F238E27FC236}">
                <a16:creationId xmlns:a16="http://schemas.microsoft.com/office/drawing/2014/main" id="{788617C5-5E94-4C8F-B8AE-8BE391CC3743}"/>
              </a:ext>
            </a:extLst>
          </p:cNvPr>
          <p:cNvGrpSpPr>
            <a:grpSpLocks/>
          </p:cNvGrpSpPr>
          <p:nvPr/>
        </p:nvGrpSpPr>
        <p:grpSpPr bwMode="auto">
          <a:xfrm>
            <a:off x="447675" y="3270250"/>
            <a:ext cx="1801813" cy="793750"/>
            <a:chOff x="1250714" y="3185240"/>
            <a:chExt cx="2079818" cy="915759"/>
          </a:xfrm>
        </p:grpSpPr>
        <p:sp>
          <p:nvSpPr>
            <p:cNvPr id="67600" name="TextBox 88">
              <a:extLst>
                <a:ext uri="{FF2B5EF4-FFF2-40B4-BE49-F238E27FC236}">
                  <a16:creationId xmlns:a16="http://schemas.microsoft.com/office/drawing/2014/main" id="{C54FE575-5C83-4E8E-963B-BC6229DD23F5}"/>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67601" name="Rectangle 89">
              <a:extLst>
                <a:ext uri="{FF2B5EF4-FFF2-40B4-BE49-F238E27FC236}">
                  <a16:creationId xmlns:a16="http://schemas.microsoft.com/office/drawing/2014/main" id="{9E2C0C6A-D972-4823-814B-BD4F56679EB4}"/>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grpSp>
        <p:nvGrpSpPr>
          <p:cNvPr id="91" name="Group 90">
            <a:extLst>
              <a:ext uri="{FF2B5EF4-FFF2-40B4-BE49-F238E27FC236}">
                <a16:creationId xmlns:a16="http://schemas.microsoft.com/office/drawing/2014/main" id="{CE22A491-D42C-45E9-BCF3-1DFBE0322030}"/>
              </a:ext>
            </a:extLst>
          </p:cNvPr>
          <p:cNvGrpSpPr>
            <a:grpSpLocks/>
          </p:cNvGrpSpPr>
          <p:nvPr/>
        </p:nvGrpSpPr>
        <p:grpSpPr bwMode="auto">
          <a:xfrm>
            <a:off x="447675" y="4354513"/>
            <a:ext cx="1800225" cy="793750"/>
            <a:chOff x="1250714" y="3185240"/>
            <a:chExt cx="2079818" cy="915759"/>
          </a:xfrm>
        </p:grpSpPr>
        <p:sp>
          <p:nvSpPr>
            <p:cNvPr id="67598" name="TextBox 91">
              <a:extLst>
                <a:ext uri="{FF2B5EF4-FFF2-40B4-BE49-F238E27FC236}">
                  <a16:creationId xmlns:a16="http://schemas.microsoft.com/office/drawing/2014/main" id="{BE4044D8-118D-47B5-982C-877891DE161E}"/>
                </a:ext>
              </a:extLst>
            </p:cNvPr>
            <p:cNvSpPr txBox="1">
              <a:spLocks noChangeArrowheads="1"/>
            </p:cNvSpPr>
            <p:nvPr/>
          </p:nvSpPr>
          <p:spPr bwMode="auto">
            <a:xfrm>
              <a:off x="2311894" y="3185240"/>
              <a:ext cx="1018638" cy="319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1200">
                  <a:latin typeface="Poppins" panose="00000500000000000000" pitchFamily="50" charset="0"/>
                  <a:cs typeface="Poppins" panose="00000500000000000000" pitchFamily="50" charset="0"/>
                </a:rPr>
                <a:t>Title here</a:t>
              </a:r>
            </a:p>
          </p:txBody>
        </p:sp>
        <p:sp>
          <p:nvSpPr>
            <p:cNvPr id="67599" name="Rectangle 92">
              <a:extLst>
                <a:ext uri="{FF2B5EF4-FFF2-40B4-BE49-F238E27FC236}">
                  <a16:creationId xmlns:a16="http://schemas.microsoft.com/office/drawing/2014/main" id="{91AB5E4C-5619-4AAF-B611-E7999481FDD8}"/>
                </a:ext>
              </a:extLst>
            </p:cNvPr>
            <p:cNvSpPr>
              <a:spLocks noChangeArrowheads="1"/>
            </p:cNvSpPr>
            <p:nvPr/>
          </p:nvSpPr>
          <p:spPr bwMode="auto">
            <a:xfrm>
              <a:off x="1250714" y="3514478"/>
              <a:ext cx="2079818" cy="58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900">
                  <a:latin typeface="Poppins" panose="00000500000000000000" pitchFamily="50" charset="0"/>
                  <a:cs typeface="Poppins" panose="00000500000000000000" pitchFamily="50" charset="0"/>
                </a:rPr>
                <a:t>Suitable for all categories business and personal presentation</a:t>
              </a: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up)">
                                      <p:cBhvr>
                                        <p:cTn id="7" dur="500"/>
                                        <p:tgtEl>
                                          <p:spTgt spid="61"/>
                                        </p:tgtEl>
                                      </p:cBhvr>
                                    </p:animEffect>
                                  </p:childTnLst>
                                </p:cTn>
                              </p:par>
                              <p:par>
                                <p:cTn id="8" presetID="16" presetClass="entr" presetSubtype="37"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barn(outVertical)">
                                      <p:cBhvr>
                                        <p:cTn id="10" dur="500"/>
                                        <p:tgtEl>
                                          <p:spTgt spid="6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fade">
                                      <p:cBhvr>
                                        <p:cTn id="13" dur="1000"/>
                                        <p:tgtEl>
                                          <p:spTgt spid="63"/>
                                        </p:tgtEl>
                                      </p:cBhvr>
                                    </p:animEffect>
                                    <p:anim calcmode="lin" valueType="num">
                                      <p:cBhvr>
                                        <p:cTn id="14" dur="1000" fill="hold"/>
                                        <p:tgtEl>
                                          <p:spTgt spid="63"/>
                                        </p:tgtEl>
                                        <p:attrNameLst>
                                          <p:attrName>ppt_x</p:attrName>
                                        </p:attrNameLst>
                                      </p:cBhvr>
                                      <p:tavLst>
                                        <p:tav tm="0">
                                          <p:val>
                                            <p:strVal val="#ppt_x"/>
                                          </p:val>
                                        </p:tav>
                                        <p:tav tm="100000">
                                          <p:val>
                                            <p:strVal val="#ppt_x"/>
                                          </p:val>
                                        </p:tav>
                                      </p:tavLst>
                                    </p:anim>
                                    <p:anim calcmode="lin" valueType="num">
                                      <p:cBhvr>
                                        <p:cTn id="15" dur="900" decel="100000" fill="hold"/>
                                        <p:tgtEl>
                                          <p:spTgt spid="6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cBhvr>
                                        <p:cTn id="20" dur="500" fill="hold"/>
                                        <p:tgtEl>
                                          <p:spTgt spid="60"/>
                                        </p:tgtEl>
                                        <p:attrNameLst>
                                          <p:attrName>ppt_w</p:attrName>
                                        </p:attrNameLst>
                                      </p:cBhvr>
                                      <p:tavLst>
                                        <p:tav tm="0">
                                          <p:val>
                                            <p:fltVal val="0"/>
                                          </p:val>
                                        </p:tav>
                                        <p:tav tm="100000">
                                          <p:val>
                                            <p:strVal val="#ppt_w"/>
                                          </p:val>
                                        </p:tav>
                                      </p:tavLst>
                                    </p:anim>
                                    <p:anim calcmode="lin" valueType="num">
                                      <p:cBhvr>
                                        <p:cTn id="21" dur="500" fill="hold"/>
                                        <p:tgtEl>
                                          <p:spTgt spid="60"/>
                                        </p:tgtEl>
                                        <p:attrNameLst>
                                          <p:attrName>ppt_h</p:attrName>
                                        </p:attrNameLst>
                                      </p:cBhvr>
                                      <p:tavLst>
                                        <p:tav tm="0">
                                          <p:val>
                                            <p:fltVal val="0"/>
                                          </p:val>
                                        </p:tav>
                                        <p:tav tm="100000">
                                          <p:val>
                                            <p:strVal val="#ppt_h"/>
                                          </p:val>
                                        </p:tav>
                                      </p:tavLst>
                                    </p:anim>
                                  </p:childTnLst>
                                </p:cTn>
                              </p:par>
                              <p:par>
                                <p:cTn id="22" presetID="53" presetClass="entr" presetSubtype="16" fill="hold" nodeType="withEffect">
                                  <p:stCondLst>
                                    <p:cond delay="0"/>
                                  </p:stCondLst>
                                  <p:childTnLst>
                                    <p:set>
                                      <p:cBhvr>
                                        <p:cTn id="23" dur="1" fill="hold">
                                          <p:stCondLst>
                                            <p:cond delay="0"/>
                                          </p:stCondLst>
                                        </p:cTn>
                                        <p:tgtEl>
                                          <p:spTgt spid="67"/>
                                        </p:tgtEl>
                                        <p:attrNameLst>
                                          <p:attrName>style.visibility</p:attrName>
                                        </p:attrNameLst>
                                      </p:cBhvr>
                                      <p:to>
                                        <p:strVal val="visible"/>
                                      </p:to>
                                    </p:set>
                                    <p:anim calcmode="lin" valueType="num">
                                      <p:cBhvr>
                                        <p:cTn id="24" dur="500" fill="hold"/>
                                        <p:tgtEl>
                                          <p:spTgt spid="67"/>
                                        </p:tgtEl>
                                        <p:attrNameLst>
                                          <p:attrName>ppt_w</p:attrName>
                                        </p:attrNameLst>
                                      </p:cBhvr>
                                      <p:tavLst>
                                        <p:tav tm="0">
                                          <p:val>
                                            <p:fltVal val="0"/>
                                          </p:val>
                                        </p:tav>
                                        <p:tav tm="100000">
                                          <p:val>
                                            <p:strVal val="#ppt_w"/>
                                          </p:val>
                                        </p:tav>
                                      </p:tavLst>
                                    </p:anim>
                                    <p:anim calcmode="lin" valueType="num">
                                      <p:cBhvr>
                                        <p:cTn id="25" dur="500" fill="hold"/>
                                        <p:tgtEl>
                                          <p:spTgt spid="67"/>
                                        </p:tgtEl>
                                        <p:attrNameLst>
                                          <p:attrName>ppt_h</p:attrName>
                                        </p:attrNameLst>
                                      </p:cBhvr>
                                      <p:tavLst>
                                        <p:tav tm="0">
                                          <p:val>
                                            <p:fltVal val="0"/>
                                          </p:val>
                                        </p:tav>
                                        <p:tav tm="100000">
                                          <p:val>
                                            <p:strVal val="#ppt_h"/>
                                          </p:val>
                                        </p:tav>
                                      </p:tavLst>
                                    </p:anim>
                                    <p:animEffect transition="in" filter="fade">
                                      <p:cBhvr>
                                        <p:cTn id="26" dur="500"/>
                                        <p:tgtEl>
                                          <p:spTgt spid="67"/>
                                        </p:tgtEl>
                                      </p:cBhvr>
                                    </p:animEffect>
                                  </p:childTnLst>
                                </p:cTn>
                              </p:par>
                              <p:par>
                                <p:cTn id="27" presetID="10" presetClass="entr" presetSubtype="0" fill="hold" nodeType="with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fade">
                                      <p:cBhvr>
                                        <p:cTn id="29" dur="500"/>
                                        <p:tgtEl>
                                          <p:spTgt spid="70"/>
                                        </p:tgtEl>
                                      </p:cBhvr>
                                    </p:animEffect>
                                  </p:childTnLst>
                                </p:cTn>
                              </p:par>
                              <p:par>
                                <p:cTn id="30" presetID="53" presetClass="entr" presetSubtype="16" fill="hold" nodeType="withEffect">
                                  <p:stCondLst>
                                    <p:cond delay="0"/>
                                  </p:stCondLst>
                                  <p:childTnLst>
                                    <p:set>
                                      <p:cBhvr>
                                        <p:cTn id="31" dur="1" fill="hold">
                                          <p:stCondLst>
                                            <p:cond delay="0"/>
                                          </p:stCondLst>
                                        </p:cTn>
                                        <p:tgtEl>
                                          <p:spTgt spid="64"/>
                                        </p:tgtEl>
                                        <p:attrNameLst>
                                          <p:attrName>style.visibility</p:attrName>
                                        </p:attrNameLst>
                                      </p:cBhvr>
                                      <p:to>
                                        <p:strVal val="visible"/>
                                      </p:to>
                                    </p:set>
                                    <p:anim calcmode="lin" valueType="num">
                                      <p:cBhvr>
                                        <p:cTn id="32" dur="500" fill="hold"/>
                                        <p:tgtEl>
                                          <p:spTgt spid="64"/>
                                        </p:tgtEl>
                                        <p:attrNameLst>
                                          <p:attrName>ppt_w</p:attrName>
                                        </p:attrNameLst>
                                      </p:cBhvr>
                                      <p:tavLst>
                                        <p:tav tm="0">
                                          <p:val>
                                            <p:fltVal val="0"/>
                                          </p:val>
                                        </p:tav>
                                        <p:tav tm="100000">
                                          <p:val>
                                            <p:strVal val="#ppt_w"/>
                                          </p:val>
                                        </p:tav>
                                      </p:tavLst>
                                    </p:anim>
                                    <p:anim calcmode="lin" valueType="num">
                                      <p:cBhvr>
                                        <p:cTn id="33" dur="500" fill="hold"/>
                                        <p:tgtEl>
                                          <p:spTgt spid="64"/>
                                        </p:tgtEl>
                                        <p:attrNameLst>
                                          <p:attrName>ppt_h</p:attrName>
                                        </p:attrNameLst>
                                      </p:cBhvr>
                                      <p:tavLst>
                                        <p:tav tm="0">
                                          <p:val>
                                            <p:fltVal val="0"/>
                                          </p:val>
                                        </p:tav>
                                        <p:tav tm="100000">
                                          <p:val>
                                            <p:strVal val="#ppt_h"/>
                                          </p:val>
                                        </p:tav>
                                      </p:tavLst>
                                    </p:anim>
                                    <p:animEffect transition="in" filter="fade">
                                      <p:cBhvr>
                                        <p:cTn id="34" dur="500"/>
                                        <p:tgtEl>
                                          <p:spTgt spid="64"/>
                                        </p:tgtEl>
                                      </p:cBhvr>
                                    </p:animEffect>
                                  </p:childTnLst>
                                </p:cTn>
                              </p:par>
                              <p:par>
                                <p:cTn id="35" presetID="10" presetClass="entr" presetSubtype="0" fill="hold" nodeType="with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fade">
                                      <p:cBhvr>
                                        <p:cTn id="37" dur="500"/>
                                        <p:tgtEl>
                                          <p:spTgt spid="73"/>
                                        </p:tgtEl>
                                      </p:cBhvr>
                                    </p:animEffect>
                                  </p:childTnLst>
                                </p:cTn>
                              </p:par>
                              <p:par>
                                <p:cTn id="38" presetID="53" presetClass="entr" presetSubtype="16"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cBhvr>
                                        <p:cTn id="40" dur="500" fill="hold"/>
                                        <p:tgtEl>
                                          <p:spTgt spid="82"/>
                                        </p:tgtEl>
                                        <p:attrNameLst>
                                          <p:attrName>ppt_w</p:attrName>
                                        </p:attrNameLst>
                                      </p:cBhvr>
                                      <p:tavLst>
                                        <p:tav tm="0">
                                          <p:val>
                                            <p:fltVal val="0"/>
                                          </p:val>
                                        </p:tav>
                                        <p:tav tm="100000">
                                          <p:val>
                                            <p:strVal val="#ppt_w"/>
                                          </p:val>
                                        </p:tav>
                                      </p:tavLst>
                                    </p:anim>
                                    <p:anim calcmode="lin" valueType="num">
                                      <p:cBhvr>
                                        <p:cTn id="41" dur="500" fill="hold"/>
                                        <p:tgtEl>
                                          <p:spTgt spid="82"/>
                                        </p:tgtEl>
                                        <p:attrNameLst>
                                          <p:attrName>ppt_h</p:attrName>
                                        </p:attrNameLst>
                                      </p:cBhvr>
                                      <p:tavLst>
                                        <p:tav tm="0">
                                          <p:val>
                                            <p:fltVal val="0"/>
                                          </p:val>
                                        </p:tav>
                                        <p:tav tm="100000">
                                          <p:val>
                                            <p:strVal val="#ppt_h"/>
                                          </p:val>
                                        </p:tav>
                                      </p:tavLst>
                                    </p:anim>
                                    <p:animEffect transition="in" filter="fade">
                                      <p:cBhvr>
                                        <p:cTn id="42" dur="500"/>
                                        <p:tgtEl>
                                          <p:spTgt spid="82"/>
                                        </p:tgtEl>
                                      </p:cBhvr>
                                    </p:animEffect>
                                  </p:childTnLst>
                                </p:cTn>
                              </p:par>
                              <p:par>
                                <p:cTn id="43" presetID="10" presetClass="entr" presetSubtype="0" fill="hold"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fade">
                                      <p:cBhvr>
                                        <p:cTn id="45" dur="500"/>
                                        <p:tgtEl>
                                          <p:spTgt spid="88"/>
                                        </p:tgtEl>
                                      </p:cBhvr>
                                    </p:animEffect>
                                  </p:childTnLst>
                                </p:cTn>
                              </p:par>
                              <p:par>
                                <p:cTn id="46" presetID="53" presetClass="entr" presetSubtype="16" fill="hold" nodeType="withEffect">
                                  <p:stCondLst>
                                    <p:cond delay="0"/>
                                  </p:stCondLst>
                                  <p:childTnLst>
                                    <p:set>
                                      <p:cBhvr>
                                        <p:cTn id="47" dur="1" fill="hold">
                                          <p:stCondLst>
                                            <p:cond delay="0"/>
                                          </p:stCondLst>
                                        </p:cTn>
                                        <p:tgtEl>
                                          <p:spTgt spid="76"/>
                                        </p:tgtEl>
                                        <p:attrNameLst>
                                          <p:attrName>style.visibility</p:attrName>
                                        </p:attrNameLst>
                                      </p:cBhvr>
                                      <p:to>
                                        <p:strVal val="visible"/>
                                      </p:to>
                                    </p:set>
                                    <p:anim calcmode="lin" valueType="num">
                                      <p:cBhvr>
                                        <p:cTn id="48" dur="500" fill="hold"/>
                                        <p:tgtEl>
                                          <p:spTgt spid="76"/>
                                        </p:tgtEl>
                                        <p:attrNameLst>
                                          <p:attrName>ppt_w</p:attrName>
                                        </p:attrNameLst>
                                      </p:cBhvr>
                                      <p:tavLst>
                                        <p:tav tm="0">
                                          <p:val>
                                            <p:fltVal val="0"/>
                                          </p:val>
                                        </p:tav>
                                        <p:tav tm="100000">
                                          <p:val>
                                            <p:strVal val="#ppt_w"/>
                                          </p:val>
                                        </p:tav>
                                      </p:tavLst>
                                    </p:anim>
                                    <p:anim calcmode="lin" valueType="num">
                                      <p:cBhvr>
                                        <p:cTn id="49" dur="500" fill="hold"/>
                                        <p:tgtEl>
                                          <p:spTgt spid="76"/>
                                        </p:tgtEl>
                                        <p:attrNameLst>
                                          <p:attrName>ppt_h</p:attrName>
                                        </p:attrNameLst>
                                      </p:cBhvr>
                                      <p:tavLst>
                                        <p:tav tm="0">
                                          <p:val>
                                            <p:fltVal val="0"/>
                                          </p:val>
                                        </p:tav>
                                        <p:tav tm="100000">
                                          <p:val>
                                            <p:strVal val="#ppt_h"/>
                                          </p:val>
                                        </p:tav>
                                      </p:tavLst>
                                    </p:anim>
                                    <p:animEffect transition="in" filter="fade">
                                      <p:cBhvr>
                                        <p:cTn id="50" dur="500"/>
                                        <p:tgtEl>
                                          <p:spTgt spid="76"/>
                                        </p:tgtEl>
                                      </p:cBhvr>
                                    </p:animEffect>
                                  </p:childTnLst>
                                </p:cTn>
                              </p:par>
                              <p:par>
                                <p:cTn id="51" presetID="10"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750"/>
                                        <p:tgtEl>
                                          <p:spTgt spid="91"/>
                                        </p:tgtEl>
                                      </p:cBhvr>
                                    </p:animEffect>
                                  </p:childTnLst>
                                </p:cTn>
                              </p:par>
                            </p:childTnLst>
                          </p:cTn>
                        </p:par>
                        <p:par>
                          <p:cTn id="54" fill="hold" nodeType="afterGroup">
                            <p:stCondLst>
                              <p:cond delay="1750"/>
                            </p:stCondLst>
                            <p:childTnLst>
                              <p:par>
                                <p:cTn id="55" presetID="2" presetClass="exit" presetSubtype="1" fill="hold" grpId="1" nodeType="afterEffect">
                                  <p:stCondLst>
                                    <p:cond delay="0"/>
                                  </p:stCondLst>
                                  <p:childTnLst>
                                    <p:anim calcmode="lin" valueType="num">
                                      <p:cBhvr additive="base">
                                        <p:cTn id="56" dur="500"/>
                                        <p:tgtEl>
                                          <p:spTgt spid="61"/>
                                        </p:tgtEl>
                                        <p:attrNameLst>
                                          <p:attrName>ppt_x</p:attrName>
                                        </p:attrNameLst>
                                      </p:cBhvr>
                                      <p:tavLst>
                                        <p:tav tm="0">
                                          <p:val>
                                            <p:strVal val="ppt_x"/>
                                          </p:val>
                                        </p:tav>
                                        <p:tav tm="100000">
                                          <p:val>
                                            <p:strVal val="ppt_x"/>
                                          </p:val>
                                        </p:tav>
                                      </p:tavLst>
                                    </p:anim>
                                    <p:anim calcmode="lin" valueType="num">
                                      <p:cBhvr additive="base">
                                        <p:cTn id="57" dur="500"/>
                                        <p:tgtEl>
                                          <p:spTgt spid="61"/>
                                        </p:tgtEl>
                                        <p:attrNameLst>
                                          <p:attrName>ppt_y</p:attrName>
                                        </p:attrNameLst>
                                      </p:cBhvr>
                                      <p:tavLst>
                                        <p:tav tm="0">
                                          <p:val>
                                            <p:strVal val="ppt_y"/>
                                          </p:val>
                                        </p:tav>
                                        <p:tav tm="100000">
                                          <p:val>
                                            <p:strVal val="0-ppt_h/2"/>
                                          </p:val>
                                        </p:tav>
                                      </p:tavLst>
                                    </p:anim>
                                    <p:set>
                                      <p:cBhvr>
                                        <p:cTn id="58" dur="1" fill="hold">
                                          <p:stCondLst>
                                            <p:cond delay="499"/>
                                          </p:stCondLst>
                                        </p:cTn>
                                        <p:tgtEl>
                                          <p:spTgt spid="61"/>
                                        </p:tgtEl>
                                        <p:attrNameLst>
                                          <p:attrName>style.visibility</p:attrName>
                                        </p:attrNameLst>
                                      </p:cBhvr>
                                      <p:to>
                                        <p:strVal val="hidden"/>
                                      </p:to>
                                    </p:set>
                                  </p:childTnLst>
                                </p:cTn>
                              </p:par>
                              <p:par>
                                <p:cTn id="59" presetID="2" presetClass="exit" presetSubtype="1" fill="hold" nodeType="withEffect">
                                  <p:stCondLst>
                                    <p:cond delay="0"/>
                                  </p:stCondLst>
                                  <p:childTnLst>
                                    <p:anim calcmode="lin" valueType="num">
                                      <p:cBhvr additive="base">
                                        <p:cTn id="60" dur="500"/>
                                        <p:tgtEl>
                                          <p:spTgt spid="62"/>
                                        </p:tgtEl>
                                        <p:attrNameLst>
                                          <p:attrName>ppt_x</p:attrName>
                                        </p:attrNameLst>
                                      </p:cBhvr>
                                      <p:tavLst>
                                        <p:tav tm="0">
                                          <p:val>
                                            <p:strVal val="ppt_x"/>
                                          </p:val>
                                        </p:tav>
                                        <p:tav tm="100000">
                                          <p:val>
                                            <p:strVal val="ppt_x"/>
                                          </p:val>
                                        </p:tav>
                                      </p:tavLst>
                                    </p:anim>
                                    <p:anim calcmode="lin" valueType="num">
                                      <p:cBhvr additive="base">
                                        <p:cTn id="61" dur="500"/>
                                        <p:tgtEl>
                                          <p:spTgt spid="62"/>
                                        </p:tgtEl>
                                        <p:attrNameLst>
                                          <p:attrName>ppt_y</p:attrName>
                                        </p:attrNameLst>
                                      </p:cBhvr>
                                      <p:tavLst>
                                        <p:tav tm="0">
                                          <p:val>
                                            <p:strVal val="ppt_y"/>
                                          </p:val>
                                        </p:tav>
                                        <p:tav tm="100000">
                                          <p:val>
                                            <p:strVal val="0-ppt_h/2"/>
                                          </p:val>
                                        </p:tav>
                                      </p:tavLst>
                                    </p:anim>
                                    <p:set>
                                      <p:cBhvr>
                                        <p:cTn id="62" dur="1" fill="hold">
                                          <p:stCondLst>
                                            <p:cond delay="499"/>
                                          </p:stCondLst>
                                        </p:cTn>
                                        <p:tgtEl>
                                          <p:spTgt spid="62"/>
                                        </p:tgtEl>
                                        <p:attrNameLst>
                                          <p:attrName>style.visibility</p:attrName>
                                        </p:attrNameLst>
                                      </p:cBhvr>
                                      <p:to>
                                        <p:strVal val="hidden"/>
                                      </p:to>
                                    </p:set>
                                  </p:childTnLst>
                                </p:cTn>
                              </p:par>
                              <p:par>
                                <p:cTn id="63" presetID="2" presetClass="exit" presetSubtype="1" fill="hold" grpId="1" nodeType="withEffect">
                                  <p:stCondLst>
                                    <p:cond delay="0"/>
                                  </p:stCondLst>
                                  <p:childTnLst>
                                    <p:anim calcmode="lin" valueType="num">
                                      <p:cBhvr additive="base">
                                        <p:cTn id="64" dur="500"/>
                                        <p:tgtEl>
                                          <p:spTgt spid="63"/>
                                        </p:tgtEl>
                                        <p:attrNameLst>
                                          <p:attrName>ppt_x</p:attrName>
                                        </p:attrNameLst>
                                      </p:cBhvr>
                                      <p:tavLst>
                                        <p:tav tm="0">
                                          <p:val>
                                            <p:strVal val="ppt_x"/>
                                          </p:val>
                                        </p:tav>
                                        <p:tav tm="100000">
                                          <p:val>
                                            <p:strVal val="ppt_x"/>
                                          </p:val>
                                        </p:tav>
                                      </p:tavLst>
                                    </p:anim>
                                    <p:anim calcmode="lin" valueType="num">
                                      <p:cBhvr additive="base">
                                        <p:cTn id="65" dur="500"/>
                                        <p:tgtEl>
                                          <p:spTgt spid="63"/>
                                        </p:tgtEl>
                                        <p:attrNameLst>
                                          <p:attrName>ppt_y</p:attrName>
                                        </p:attrNameLst>
                                      </p:cBhvr>
                                      <p:tavLst>
                                        <p:tav tm="0">
                                          <p:val>
                                            <p:strVal val="ppt_y"/>
                                          </p:val>
                                        </p:tav>
                                        <p:tav tm="100000">
                                          <p:val>
                                            <p:strVal val="0-ppt_h/2"/>
                                          </p:val>
                                        </p:tav>
                                      </p:tavLst>
                                    </p:anim>
                                    <p:set>
                                      <p:cBhvr>
                                        <p:cTn id="66" dur="1" fill="hold">
                                          <p:stCondLst>
                                            <p:cond delay="499"/>
                                          </p:stCondLst>
                                        </p:cTn>
                                        <p:tgtEl>
                                          <p:spTgt spid="63"/>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60"/>
                                        </p:tgtEl>
                                        <p:attrNameLst>
                                          <p:attrName>ppt_x</p:attrName>
                                        </p:attrNameLst>
                                      </p:cBhvr>
                                      <p:tavLst>
                                        <p:tav tm="0">
                                          <p:val>
                                            <p:strVal val="ppt_x"/>
                                          </p:val>
                                        </p:tav>
                                        <p:tav tm="100000">
                                          <p:val>
                                            <p:strVal val="ppt_x"/>
                                          </p:val>
                                        </p:tav>
                                      </p:tavLst>
                                    </p:anim>
                                    <p:anim calcmode="lin" valueType="num">
                                      <p:cBhvr additive="base">
                                        <p:cTn id="69" dur="500"/>
                                        <p:tgtEl>
                                          <p:spTgt spid="60"/>
                                        </p:tgtEl>
                                        <p:attrNameLst>
                                          <p:attrName>ppt_y</p:attrName>
                                        </p:attrNameLst>
                                      </p:cBhvr>
                                      <p:tavLst>
                                        <p:tav tm="0">
                                          <p:val>
                                            <p:strVal val="ppt_y"/>
                                          </p:val>
                                        </p:tav>
                                        <p:tav tm="100000">
                                          <p:val>
                                            <p:strVal val="0-ppt_h/2"/>
                                          </p:val>
                                        </p:tav>
                                      </p:tavLst>
                                    </p:anim>
                                    <p:set>
                                      <p:cBhvr>
                                        <p:cTn id="70" dur="1" fill="hold">
                                          <p:stCondLst>
                                            <p:cond delay="499"/>
                                          </p:stCondLst>
                                        </p:cTn>
                                        <p:tgtEl>
                                          <p:spTgt spid="60"/>
                                        </p:tgtEl>
                                        <p:attrNameLst>
                                          <p:attrName>style.visibility</p:attrName>
                                        </p:attrNameLst>
                                      </p:cBhvr>
                                      <p:to>
                                        <p:strVal val="hidden"/>
                                      </p:to>
                                    </p:set>
                                  </p:childTnLst>
                                </p:cTn>
                              </p:par>
                              <p:par>
                                <p:cTn id="71" presetID="2" presetClass="exit" presetSubtype="1" fill="hold" nodeType="withEffect">
                                  <p:stCondLst>
                                    <p:cond delay="0"/>
                                  </p:stCondLst>
                                  <p:childTnLst>
                                    <p:anim calcmode="lin" valueType="num">
                                      <p:cBhvr additive="base">
                                        <p:cTn id="72" dur="500"/>
                                        <p:tgtEl>
                                          <p:spTgt spid="67"/>
                                        </p:tgtEl>
                                        <p:attrNameLst>
                                          <p:attrName>ppt_x</p:attrName>
                                        </p:attrNameLst>
                                      </p:cBhvr>
                                      <p:tavLst>
                                        <p:tav tm="0">
                                          <p:val>
                                            <p:strVal val="ppt_x"/>
                                          </p:val>
                                        </p:tav>
                                        <p:tav tm="100000">
                                          <p:val>
                                            <p:strVal val="ppt_x"/>
                                          </p:val>
                                        </p:tav>
                                      </p:tavLst>
                                    </p:anim>
                                    <p:anim calcmode="lin" valueType="num">
                                      <p:cBhvr additive="base">
                                        <p:cTn id="73" dur="500"/>
                                        <p:tgtEl>
                                          <p:spTgt spid="67"/>
                                        </p:tgtEl>
                                        <p:attrNameLst>
                                          <p:attrName>ppt_y</p:attrName>
                                        </p:attrNameLst>
                                      </p:cBhvr>
                                      <p:tavLst>
                                        <p:tav tm="0">
                                          <p:val>
                                            <p:strVal val="ppt_y"/>
                                          </p:val>
                                        </p:tav>
                                        <p:tav tm="100000">
                                          <p:val>
                                            <p:strVal val="0-ppt_h/2"/>
                                          </p:val>
                                        </p:tav>
                                      </p:tavLst>
                                    </p:anim>
                                    <p:set>
                                      <p:cBhvr>
                                        <p:cTn id="74" dur="1" fill="hold">
                                          <p:stCondLst>
                                            <p:cond delay="499"/>
                                          </p:stCondLst>
                                        </p:cTn>
                                        <p:tgtEl>
                                          <p:spTgt spid="67"/>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70"/>
                                        </p:tgtEl>
                                        <p:attrNameLst>
                                          <p:attrName>ppt_x</p:attrName>
                                        </p:attrNameLst>
                                      </p:cBhvr>
                                      <p:tavLst>
                                        <p:tav tm="0">
                                          <p:val>
                                            <p:strVal val="ppt_x"/>
                                          </p:val>
                                        </p:tav>
                                        <p:tav tm="100000">
                                          <p:val>
                                            <p:strVal val="ppt_x"/>
                                          </p:val>
                                        </p:tav>
                                      </p:tavLst>
                                    </p:anim>
                                    <p:anim calcmode="lin" valueType="num">
                                      <p:cBhvr additive="base">
                                        <p:cTn id="77" dur="500"/>
                                        <p:tgtEl>
                                          <p:spTgt spid="70"/>
                                        </p:tgtEl>
                                        <p:attrNameLst>
                                          <p:attrName>ppt_y</p:attrName>
                                        </p:attrNameLst>
                                      </p:cBhvr>
                                      <p:tavLst>
                                        <p:tav tm="0">
                                          <p:val>
                                            <p:strVal val="ppt_y"/>
                                          </p:val>
                                        </p:tav>
                                        <p:tav tm="100000">
                                          <p:val>
                                            <p:strVal val="0-ppt_h/2"/>
                                          </p:val>
                                        </p:tav>
                                      </p:tavLst>
                                    </p:anim>
                                    <p:set>
                                      <p:cBhvr>
                                        <p:cTn id="78" dur="1" fill="hold">
                                          <p:stCondLst>
                                            <p:cond delay="499"/>
                                          </p:stCondLst>
                                        </p:cTn>
                                        <p:tgtEl>
                                          <p:spTgt spid="70"/>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64"/>
                                        </p:tgtEl>
                                        <p:attrNameLst>
                                          <p:attrName>ppt_x</p:attrName>
                                        </p:attrNameLst>
                                      </p:cBhvr>
                                      <p:tavLst>
                                        <p:tav tm="0">
                                          <p:val>
                                            <p:strVal val="ppt_x"/>
                                          </p:val>
                                        </p:tav>
                                        <p:tav tm="100000">
                                          <p:val>
                                            <p:strVal val="ppt_x"/>
                                          </p:val>
                                        </p:tav>
                                      </p:tavLst>
                                    </p:anim>
                                    <p:anim calcmode="lin" valueType="num">
                                      <p:cBhvr additive="base">
                                        <p:cTn id="81" dur="500"/>
                                        <p:tgtEl>
                                          <p:spTgt spid="64"/>
                                        </p:tgtEl>
                                        <p:attrNameLst>
                                          <p:attrName>ppt_y</p:attrName>
                                        </p:attrNameLst>
                                      </p:cBhvr>
                                      <p:tavLst>
                                        <p:tav tm="0">
                                          <p:val>
                                            <p:strVal val="ppt_y"/>
                                          </p:val>
                                        </p:tav>
                                        <p:tav tm="100000">
                                          <p:val>
                                            <p:strVal val="0-ppt_h/2"/>
                                          </p:val>
                                        </p:tav>
                                      </p:tavLst>
                                    </p:anim>
                                    <p:set>
                                      <p:cBhvr>
                                        <p:cTn id="82" dur="1" fill="hold">
                                          <p:stCondLst>
                                            <p:cond delay="499"/>
                                          </p:stCondLst>
                                        </p:cTn>
                                        <p:tgtEl>
                                          <p:spTgt spid="64"/>
                                        </p:tgtEl>
                                        <p:attrNameLst>
                                          <p:attrName>style.visibility</p:attrName>
                                        </p:attrNameLst>
                                      </p:cBhvr>
                                      <p:to>
                                        <p:strVal val="hidden"/>
                                      </p:to>
                                    </p:set>
                                  </p:childTnLst>
                                </p:cTn>
                              </p:par>
                              <p:par>
                                <p:cTn id="83" presetID="2" presetClass="exit" presetSubtype="1" fill="hold" nodeType="withEffect">
                                  <p:stCondLst>
                                    <p:cond delay="0"/>
                                  </p:stCondLst>
                                  <p:childTnLst>
                                    <p:anim calcmode="lin" valueType="num">
                                      <p:cBhvr additive="base">
                                        <p:cTn id="84" dur="500"/>
                                        <p:tgtEl>
                                          <p:spTgt spid="73"/>
                                        </p:tgtEl>
                                        <p:attrNameLst>
                                          <p:attrName>ppt_x</p:attrName>
                                        </p:attrNameLst>
                                      </p:cBhvr>
                                      <p:tavLst>
                                        <p:tav tm="0">
                                          <p:val>
                                            <p:strVal val="ppt_x"/>
                                          </p:val>
                                        </p:tav>
                                        <p:tav tm="100000">
                                          <p:val>
                                            <p:strVal val="ppt_x"/>
                                          </p:val>
                                        </p:tav>
                                      </p:tavLst>
                                    </p:anim>
                                    <p:anim calcmode="lin" valueType="num">
                                      <p:cBhvr additive="base">
                                        <p:cTn id="85" dur="500"/>
                                        <p:tgtEl>
                                          <p:spTgt spid="73"/>
                                        </p:tgtEl>
                                        <p:attrNameLst>
                                          <p:attrName>ppt_y</p:attrName>
                                        </p:attrNameLst>
                                      </p:cBhvr>
                                      <p:tavLst>
                                        <p:tav tm="0">
                                          <p:val>
                                            <p:strVal val="ppt_y"/>
                                          </p:val>
                                        </p:tav>
                                        <p:tav tm="100000">
                                          <p:val>
                                            <p:strVal val="0-ppt_h/2"/>
                                          </p:val>
                                        </p:tav>
                                      </p:tavLst>
                                    </p:anim>
                                    <p:set>
                                      <p:cBhvr>
                                        <p:cTn id="86" dur="1" fill="hold">
                                          <p:stCondLst>
                                            <p:cond delay="499"/>
                                          </p:stCondLst>
                                        </p:cTn>
                                        <p:tgtEl>
                                          <p:spTgt spid="73"/>
                                        </p:tgtEl>
                                        <p:attrNameLst>
                                          <p:attrName>style.visibility</p:attrName>
                                        </p:attrNameLst>
                                      </p:cBhvr>
                                      <p:to>
                                        <p:strVal val="hidden"/>
                                      </p:to>
                                    </p:set>
                                  </p:childTnLst>
                                </p:cTn>
                              </p:par>
                              <p:par>
                                <p:cTn id="87" presetID="2" presetClass="exit" presetSubtype="1" fill="hold" nodeType="withEffect">
                                  <p:stCondLst>
                                    <p:cond delay="0"/>
                                  </p:stCondLst>
                                  <p:childTnLst>
                                    <p:anim calcmode="lin" valueType="num">
                                      <p:cBhvr additive="base">
                                        <p:cTn id="88" dur="500"/>
                                        <p:tgtEl>
                                          <p:spTgt spid="82"/>
                                        </p:tgtEl>
                                        <p:attrNameLst>
                                          <p:attrName>ppt_x</p:attrName>
                                        </p:attrNameLst>
                                      </p:cBhvr>
                                      <p:tavLst>
                                        <p:tav tm="0">
                                          <p:val>
                                            <p:strVal val="ppt_x"/>
                                          </p:val>
                                        </p:tav>
                                        <p:tav tm="100000">
                                          <p:val>
                                            <p:strVal val="ppt_x"/>
                                          </p:val>
                                        </p:tav>
                                      </p:tavLst>
                                    </p:anim>
                                    <p:anim calcmode="lin" valueType="num">
                                      <p:cBhvr additive="base">
                                        <p:cTn id="89" dur="500"/>
                                        <p:tgtEl>
                                          <p:spTgt spid="82"/>
                                        </p:tgtEl>
                                        <p:attrNameLst>
                                          <p:attrName>ppt_y</p:attrName>
                                        </p:attrNameLst>
                                      </p:cBhvr>
                                      <p:tavLst>
                                        <p:tav tm="0">
                                          <p:val>
                                            <p:strVal val="ppt_y"/>
                                          </p:val>
                                        </p:tav>
                                        <p:tav tm="100000">
                                          <p:val>
                                            <p:strVal val="0-ppt_h/2"/>
                                          </p:val>
                                        </p:tav>
                                      </p:tavLst>
                                    </p:anim>
                                    <p:set>
                                      <p:cBhvr>
                                        <p:cTn id="90" dur="1" fill="hold">
                                          <p:stCondLst>
                                            <p:cond delay="499"/>
                                          </p:stCondLst>
                                        </p:cTn>
                                        <p:tgtEl>
                                          <p:spTgt spid="82"/>
                                        </p:tgtEl>
                                        <p:attrNameLst>
                                          <p:attrName>style.visibility</p:attrName>
                                        </p:attrNameLst>
                                      </p:cBhvr>
                                      <p:to>
                                        <p:strVal val="hidden"/>
                                      </p:to>
                                    </p:set>
                                  </p:childTnLst>
                                </p:cTn>
                              </p:par>
                              <p:par>
                                <p:cTn id="91" presetID="2" presetClass="exit" presetSubtype="1" fill="hold" nodeType="withEffect">
                                  <p:stCondLst>
                                    <p:cond delay="0"/>
                                  </p:stCondLst>
                                  <p:childTnLst>
                                    <p:anim calcmode="lin" valueType="num">
                                      <p:cBhvr additive="base">
                                        <p:cTn id="92" dur="500"/>
                                        <p:tgtEl>
                                          <p:spTgt spid="88"/>
                                        </p:tgtEl>
                                        <p:attrNameLst>
                                          <p:attrName>ppt_x</p:attrName>
                                        </p:attrNameLst>
                                      </p:cBhvr>
                                      <p:tavLst>
                                        <p:tav tm="0">
                                          <p:val>
                                            <p:strVal val="ppt_x"/>
                                          </p:val>
                                        </p:tav>
                                        <p:tav tm="100000">
                                          <p:val>
                                            <p:strVal val="ppt_x"/>
                                          </p:val>
                                        </p:tav>
                                      </p:tavLst>
                                    </p:anim>
                                    <p:anim calcmode="lin" valueType="num">
                                      <p:cBhvr additive="base">
                                        <p:cTn id="93" dur="500"/>
                                        <p:tgtEl>
                                          <p:spTgt spid="88"/>
                                        </p:tgtEl>
                                        <p:attrNameLst>
                                          <p:attrName>ppt_y</p:attrName>
                                        </p:attrNameLst>
                                      </p:cBhvr>
                                      <p:tavLst>
                                        <p:tav tm="0">
                                          <p:val>
                                            <p:strVal val="ppt_y"/>
                                          </p:val>
                                        </p:tav>
                                        <p:tav tm="100000">
                                          <p:val>
                                            <p:strVal val="0-ppt_h/2"/>
                                          </p:val>
                                        </p:tav>
                                      </p:tavLst>
                                    </p:anim>
                                    <p:set>
                                      <p:cBhvr>
                                        <p:cTn id="94" dur="1" fill="hold">
                                          <p:stCondLst>
                                            <p:cond delay="499"/>
                                          </p:stCondLst>
                                        </p:cTn>
                                        <p:tgtEl>
                                          <p:spTgt spid="88"/>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76"/>
                                        </p:tgtEl>
                                        <p:attrNameLst>
                                          <p:attrName>ppt_x</p:attrName>
                                        </p:attrNameLst>
                                      </p:cBhvr>
                                      <p:tavLst>
                                        <p:tav tm="0">
                                          <p:val>
                                            <p:strVal val="ppt_x"/>
                                          </p:val>
                                        </p:tav>
                                        <p:tav tm="100000">
                                          <p:val>
                                            <p:strVal val="ppt_x"/>
                                          </p:val>
                                        </p:tav>
                                      </p:tavLst>
                                    </p:anim>
                                    <p:anim calcmode="lin" valueType="num">
                                      <p:cBhvr additive="base">
                                        <p:cTn id="97" dur="500"/>
                                        <p:tgtEl>
                                          <p:spTgt spid="76"/>
                                        </p:tgtEl>
                                        <p:attrNameLst>
                                          <p:attrName>ppt_y</p:attrName>
                                        </p:attrNameLst>
                                      </p:cBhvr>
                                      <p:tavLst>
                                        <p:tav tm="0">
                                          <p:val>
                                            <p:strVal val="ppt_y"/>
                                          </p:val>
                                        </p:tav>
                                        <p:tav tm="100000">
                                          <p:val>
                                            <p:strVal val="0-ppt_h/2"/>
                                          </p:val>
                                        </p:tav>
                                      </p:tavLst>
                                    </p:anim>
                                    <p:set>
                                      <p:cBhvr>
                                        <p:cTn id="98" dur="1" fill="hold">
                                          <p:stCondLst>
                                            <p:cond delay="499"/>
                                          </p:stCondLst>
                                        </p:cTn>
                                        <p:tgtEl>
                                          <p:spTgt spid="76"/>
                                        </p:tgtEl>
                                        <p:attrNameLst>
                                          <p:attrName>style.visibility</p:attrName>
                                        </p:attrNameLst>
                                      </p:cBhvr>
                                      <p:to>
                                        <p:strVal val="hidden"/>
                                      </p:to>
                                    </p:set>
                                  </p:childTnLst>
                                </p:cTn>
                              </p:par>
                              <p:par>
                                <p:cTn id="99" presetID="2" presetClass="exit" presetSubtype="1" fill="hold" nodeType="withEffect">
                                  <p:stCondLst>
                                    <p:cond delay="0"/>
                                  </p:stCondLst>
                                  <p:childTnLst>
                                    <p:anim calcmode="lin" valueType="num">
                                      <p:cBhvr additive="base">
                                        <p:cTn id="100" dur="500"/>
                                        <p:tgtEl>
                                          <p:spTgt spid="91"/>
                                        </p:tgtEl>
                                        <p:attrNameLst>
                                          <p:attrName>ppt_x</p:attrName>
                                        </p:attrNameLst>
                                      </p:cBhvr>
                                      <p:tavLst>
                                        <p:tav tm="0">
                                          <p:val>
                                            <p:strVal val="ppt_x"/>
                                          </p:val>
                                        </p:tav>
                                        <p:tav tm="100000">
                                          <p:val>
                                            <p:strVal val="ppt_x"/>
                                          </p:val>
                                        </p:tav>
                                      </p:tavLst>
                                    </p:anim>
                                    <p:anim calcmode="lin" valueType="num">
                                      <p:cBhvr additive="base">
                                        <p:cTn id="101" dur="500"/>
                                        <p:tgtEl>
                                          <p:spTgt spid="91"/>
                                        </p:tgtEl>
                                        <p:attrNameLst>
                                          <p:attrName>ppt_y</p:attrName>
                                        </p:attrNameLst>
                                      </p:cBhvr>
                                      <p:tavLst>
                                        <p:tav tm="0">
                                          <p:val>
                                            <p:strVal val="ppt_y"/>
                                          </p:val>
                                        </p:tav>
                                        <p:tav tm="100000">
                                          <p:val>
                                            <p:strVal val="0-ppt_h/2"/>
                                          </p:val>
                                        </p:tav>
                                      </p:tavLst>
                                    </p:anim>
                                    <p:set>
                                      <p:cBhvr>
                                        <p:cTn id="102" dur="1" fill="hold">
                                          <p:stCondLst>
                                            <p:cond delay="499"/>
                                          </p:stCondLst>
                                        </p:cTn>
                                        <p:tgtEl>
                                          <p:spTgt spid="9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1" grpId="1"/>
      <p:bldP spid="63" grpId="0"/>
      <p:bldP spid="63"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7" name="Group 476">
            <a:extLst>
              <a:ext uri="{FF2B5EF4-FFF2-40B4-BE49-F238E27FC236}">
                <a16:creationId xmlns:a16="http://schemas.microsoft.com/office/drawing/2014/main" id="{5B12B200-F9C7-4C51-B217-3BAE5A87CFD2}"/>
              </a:ext>
            </a:extLst>
          </p:cNvPr>
          <p:cNvGrpSpPr>
            <a:grpSpLocks/>
          </p:cNvGrpSpPr>
          <p:nvPr/>
        </p:nvGrpSpPr>
        <p:grpSpPr bwMode="auto">
          <a:xfrm>
            <a:off x="2865438" y="2293938"/>
            <a:ext cx="2484437" cy="4102100"/>
            <a:chOff x="3069773" y="2063931"/>
            <a:chExt cx="2484138" cy="4101919"/>
          </a:xfrm>
        </p:grpSpPr>
        <p:sp>
          <p:nvSpPr>
            <p:cNvPr id="8" name="Freeform 10">
              <a:extLst>
                <a:ext uri="{FF2B5EF4-FFF2-40B4-BE49-F238E27FC236}">
                  <a16:creationId xmlns:a16="http://schemas.microsoft.com/office/drawing/2014/main" id="{1ACA8E73-34D9-4346-8D32-2C430810E8E2}"/>
                </a:ext>
              </a:extLst>
            </p:cNvPr>
            <p:cNvSpPr>
              <a:spLocks/>
            </p:cNvSpPr>
            <p:nvPr/>
          </p:nvSpPr>
          <p:spPr bwMode="auto">
            <a:xfrm>
              <a:off x="4211048" y="4024406"/>
              <a:ext cx="349208" cy="468292"/>
            </a:xfrm>
            <a:custGeom>
              <a:avLst/>
              <a:gdLst>
                <a:gd name="T0" fmla="*/ 104 w 146"/>
                <a:gd name="T1" fmla="*/ 13 h 195"/>
                <a:gd name="T2" fmla="*/ 95 w 146"/>
                <a:gd name="T3" fmla="*/ 2 h 195"/>
                <a:gd name="T4" fmla="*/ 93 w 146"/>
                <a:gd name="T5" fmla="*/ 0 h 195"/>
                <a:gd name="T6" fmla="*/ 83 w 146"/>
                <a:gd name="T7" fmla="*/ 8 h 195"/>
                <a:gd name="T8" fmla="*/ 79 w 146"/>
                <a:gd name="T9" fmla="*/ 12 h 195"/>
                <a:gd name="T10" fmla="*/ 68 w 146"/>
                <a:gd name="T11" fmla="*/ 21 h 195"/>
                <a:gd name="T12" fmla="*/ 61 w 146"/>
                <a:gd name="T13" fmla="*/ 27 h 195"/>
                <a:gd name="T14" fmla="*/ 62 w 146"/>
                <a:gd name="T15" fmla="*/ 35 h 195"/>
                <a:gd name="T16" fmla="*/ 40 w 146"/>
                <a:gd name="T17" fmla="*/ 41 h 195"/>
                <a:gd name="T18" fmla="*/ 35 w 146"/>
                <a:gd name="T19" fmla="*/ 49 h 195"/>
                <a:gd name="T20" fmla="*/ 32 w 146"/>
                <a:gd name="T21" fmla="*/ 54 h 195"/>
                <a:gd name="T22" fmla="*/ 22 w 146"/>
                <a:gd name="T23" fmla="*/ 59 h 195"/>
                <a:gd name="T24" fmla="*/ 18 w 146"/>
                <a:gd name="T25" fmla="*/ 76 h 195"/>
                <a:gd name="T26" fmla="*/ 6 w 146"/>
                <a:gd name="T27" fmla="*/ 93 h 195"/>
                <a:gd name="T28" fmla="*/ 4 w 146"/>
                <a:gd name="T29" fmla="*/ 106 h 195"/>
                <a:gd name="T30" fmla="*/ 1 w 146"/>
                <a:gd name="T31" fmla="*/ 117 h 195"/>
                <a:gd name="T32" fmla="*/ 4 w 146"/>
                <a:gd name="T33" fmla="*/ 123 h 195"/>
                <a:gd name="T34" fmla="*/ 12 w 146"/>
                <a:gd name="T35" fmla="*/ 133 h 195"/>
                <a:gd name="T36" fmla="*/ 20 w 146"/>
                <a:gd name="T37" fmla="*/ 143 h 195"/>
                <a:gd name="T38" fmla="*/ 25 w 146"/>
                <a:gd name="T39" fmla="*/ 162 h 195"/>
                <a:gd name="T40" fmla="*/ 41 w 146"/>
                <a:gd name="T41" fmla="*/ 173 h 195"/>
                <a:gd name="T42" fmla="*/ 37 w 146"/>
                <a:gd name="T43" fmla="*/ 186 h 195"/>
                <a:gd name="T44" fmla="*/ 54 w 146"/>
                <a:gd name="T45" fmla="*/ 173 h 195"/>
                <a:gd name="T46" fmla="*/ 64 w 146"/>
                <a:gd name="T47" fmla="*/ 177 h 195"/>
                <a:gd name="T48" fmla="*/ 80 w 146"/>
                <a:gd name="T49" fmla="*/ 170 h 195"/>
                <a:gd name="T50" fmla="*/ 92 w 146"/>
                <a:gd name="T51" fmla="*/ 170 h 195"/>
                <a:gd name="T52" fmla="*/ 99 w 146"/>
                <a:gd name="T53" fmla="*/ 168 h 195"/>
                <a:gd name="T54" fmla="*/ 106 w 146"/>
                <a:gd name="T55" fmla="*/ 169 h 195"/>
                <a:gd name="T56" fmla="*/ 112 w 146"/>
                <a:gd name="T57" fmla="*/ 165 h 195"/>
                <a:gd name="T58" fmla="*/ 121 w 146"/>
                <a:gd name="T59" fmla="*/ 164 h 195"/>
                <a:gd name="T60" fmla="*/ 123 w 146"/>
                <a:gd name="T61" fmla="*/ 164 h 195"/>
                <a:gd name="T62" fmla="*/ 129 w 146"/>
                <a:gd name="T63" fmla="*/ 159 h 195"/>
                <a:gd name="T64" fmla="*/ 130 w 146"/>
                <a:gd name="T65" fmla="*/ 152 h 195"/>
                <a:gd name="T66" fmla="*/ 130 w 146"/>
                <a:gd name="T67" fmla="*/ 138 h 195"/>
                <a:gd name="T68" fmla="*/ 133 w 146"/>
                <a:gd name="T69" fmla="*/ 129 h 195"/>
                <a:gd name="T70" fmla="*/ 140 w 146"/>
                <a:gd name="T71" fmla="*/ 123 h 195"/>
                <a:gd name="T72" fmla="*/ 146 w 146"/>
                <a:gd name="T73" fmla="*/ 122 h 195"/>
                <a:gd name="T74" fmla="*/ 144 w 146"/>
                <a:gd name="T75" fmla="*/ 117 h 195"/>
                <a:gd name="T76" fmla="*/ 142 w 146"/>
                <a:gd name="T77" fmla="*/ 114 h 195"/>
                <a:gd name="T78" fmla="*/ 133 w 146"/>
                <a:gd name="T79" fmla="*/ 106 h 195"/>
                <a:gd name="T80" fmla="*/ 131 w 146"/>
                <a:gd name="T81" fmla="*/ 93 h 195"/>
                <a:gd name="T82" fmla="*/ 126 w 146"/>
                <a:gd name="T83" fmla="*/ 85 h 195"/>
                <a:gd name="T84" fmla="*/ 128 w 146"/>
                <a:gd name="T85" fmla="*/ 78 h 195"/>
                <a:gd name="T86" fmla="*/ 129 w 146"/>
                <a:gd name="T87" fmla="*/ 73 h 195"/>
                <a:gd name="T88" fmla="*/ 128 w 146"/>
                <a:gd name="T89" fmla="*/ 67 h 195"/>
                <a:gd name="T90" fmla="*/ 124 w 146"/>
                <a:gd name="T91" fmla="*/ 64 h 195"/>
                <a:gd name="T92" fmla="*/ 121 w 146"/>
                <a:gd name="T93" fmla="*/ 68 h 195"/>
                <a:gd name="T94" fmla="*/ 111 w 146"/>
                <a:gd name="T95" fmla="*/ 69 h 195"/>
                <a:gd name="T96" fmla="*/ 106 w 146"/>
                <a:gd name="T97" fmla="*/ 65 h 195"/>
                <a:gd name="T98" fmla="*/ 104 w 146"/>
                <a:gd name="T99" fmla="*/ 57 h 195"/>
                <a:gd name="T100" fmla="*/ 104 w 146"/>
                <a:gd name="T101" fmla="*/ 57 h 195"/>
                <a:gd name="T102" fmla="*/ 105 w 146"/>
                <a:gd name="T103" fmla="*/ 45 h 195"/>
                <a:gd name="T104" fmla="*/ 107 w 146"/>
                <a:gd name="T105" fmla="*/ 42 h 195"/>
                <a:gd name="T106" fmla="*/ 104 w 146"/>
                <a:gd name="T107" fmla="*/ 31 h 195"/>
                <a:gd name="T108" fmla="*/ 108 w 146"/>
                <a:gd name="T109" fmla="*/ 23 h 195"/>
                <a:gd name="T110" fmla="*/ 106 w 146"/>
                <a:gd name="T111" fmla="*/ 17 h 195"/>
                <a:gd name="T112" fmla="*/ 105 w 146"/>
                <a:gd name="T113" fmla="*/ 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95">
                  <a:moveTo>
                    <a:pt x="105" y="17"/>
                  </a:moveTo>
                  <a:cubicBezTo>
                    <a:pt x="105" y="16"/>
                    <a:pt x="105" y="15"/>
                    <a:pt x="104" y="14"/>
                  </a:cubicBezTo>
                  <a:cubicBezTo>
                    <a:pt x="104" y="14"/>
                    <a:pt x="104" y="13"/>
                    <a:pt x="104" y="13"/>
                  </a:cubicBezTo>
                  <a:cubicBezTo>
                    <a:pt x="103" y="13"/>
                    <a:pt x="101" y="12"/>
                    <a:pt x="100" y="11"/>
                  </a:cubicBezTo>
                  <a:cubicBezTo>
                    <a:pt x="99" y="10"/>
                    <a:pt x="97" y="9"/>
                    <a:pt x="96" y="7"/>
                  </a:cubicBezTo>
                  <a:cubicBezTo>
                    <a:pt x="95" y="5"/>
                    <a:pt x="95" y="3"/>
                    <a:pt x="95" y="2"/>
                  </a:cubicBezTo>
                  <a:cubicBezTo>
                    <a:pt x="95" y="2"/>
                    <a:pt x="95" y="1"/>
                    <a:pt x="95" y="1"/>
                  </a:cubicBezTo>
                  <a:cubicBezTo>
                    <a:pt x="95" y="1"/>
                    <a:pt x="94" y="0"/>
                    <a:pt x="93" y="0"/>
                  </a:cubicBezTo>
                  <a:cubicBezTo>
                    <a:pt x="93" y="0"/>
                    <a:pt x="93" y="0"/>
                    <a:pt x="93" y="0"/>
                  </a:cubicBezTo>
                  <a:cubicBezTo>
                    <a:pt x="91" y="2"/>
                    <a:pt x="88" y="4"/>
                    <a:pt x="85" y="5"/>
                  </a:cubicBezTo>
                  <a:cubicBezTo>
                    <a:pt x="84" y="5"/>
                    <a:pt x="84" y="6"/>
                    <a:pt x="84" y="6"/>
                  </a:cubicBezTo>
                  <a:cubicBezTo>
                    <a:pt x="83" y="8"/>
                    <a:pt x="83" y="8"/>
                    <a:pt x="83" y="8"/>
                  </a:cubicBezTo>
                  <a:cubicBezTo>
                    <a:pt x="82" y="8"/>
                    <a:pt x="81" y="9"/>
                    <a:pt x="81" y="9"/>
                  </a:cubicBezTo>
                  <a:cubicBezTo>
                    <a:pt x="81" y="9"/>
                    <a:pt x="81" y="9"/>
                    <a:pt x="81" y="10"/>
                  </a:cubicBezTo>
                  <a:cubicBezTo>
                    <a:pt x="80" y="11"/>
                    <a:pt x="80" y="11"/>
                    <a:pt x="79" y="12"/>
                  </a:cubicBezTo>
                  <a:cubicBezTo>
                    <a:pt x="77" y="14"/>
                    <a:pt x="77" y="14"/>
                    <a:pt x="77" y="14"/>
                  </a:cubicBezTo>
                  <a:cubicBezTo>
                    <a:pt x="77" y="14"/>
                    <a:pt x="76" y="15"/>
                    <a:pt x="75" y="16"/>
                  </a:cubicBezTo>
                  <a:cubicBezTo>
                    <a:pt x="74" y="17"/>
                    <a:pt x="71" y="20"/>
                    <a:pt x="68" y="21"/>
                  </a:cubicBezTo>
                  <a:cubicBezTo>
                    <a:pt x="67" y="21"/>
                    <a:pt x="65" y="21"/>
                    <a:pt x="64" y="21"/>
                  </a:cubicBezTo>
                  <a:cubicBezTo>
                    <a:pt x="64" y="24"/>
                    <a:pt x="62" y="26"/>
                    <a:pt x="61" y="27"/>
                  </a:cubicBezTo>
                  <a:cubicBezTo>
                    <a:pt x="61" y="27"/>
                    <a:pt x="61" y="27"/>
                    <a:pt x="61" y="27"/>
                  </a:cubicBezTo>
                  <a:cubicBezTo>
                    <a:pt x="61" y="28"/>
                    <a:pt x="61" y="30"/>
                    <a:pt x="59" y="32"/>
                  </a:cubicBezTo>
                  <a:cubicBezTo>
                    <a:pt x="59" y="32"/>
                    <a:pt x="59" y="32"/>
                    <a:pt x="59" y="33"/>
                  </a:cubicBezTo>
                  <a:cubicBezTo>
                    <a:pt x="62" y="35"/>
                    <a:pt x="62" y="35"/>
                    <a:pt x="62" y="35"/>
                  </a:cubicBezTo>
                  <a:cubicBezTo>
                    <a:pt x="62" y="38"/>
                    <a:pt x="60" y="40"/>
                    <a:pt x="59" y="42"/>
                  </a:cubicBezTo>
                  <a:cubicBezTo>
                    <a:pt x="54" y="45"/>
                    <a:pt x="48" y="43"/>
                    <a:pt x="43" y="42"/>
                  </a:cubicBezTo>
                  <a:cubicBezTo>
                    <a:pt x="42" y="42"/>
                    <a:pt x="41" y="41"/>
                    <a:pt x="40" y="41"/>
                  </a:cubicBezTo>
                  <a:cubicBezTo>
                    <a:pt x="39" y="41"/>
                    <a:pt x="39" y="42"/>
                    <a:pt x="39" y="42"/>
                  </a:cubicBezTo>
                  <a:cubicBezTo>
                    <a:pt x="39" y="43"/>
                    <a:pt x="39" y="43"/>
                    <a:pt x="39" y="44"/>
                  </a:cubicBezTo>
                  <a:cubicBezTo>
                    <a:pt x="35" y="49"/>
                    <a:pt x="35" y="49"/>
                    <a:pt x="35" y="49"/>
                  </a:cubicBezTo>
                  <a:cubicBezTo>
                    <a:pt x="36" y="49"/>
                    <a:pt x="37" y="48"/>
                    <a:pt x="37" y="47"/>
                  </a:cubicBezTo>
                  <a:cubicBezTo>
                    <a:pt x="37" y="48"/>
                    <a:pt x="37" y="48"/>
                    <a:pt x="37" y="48"/>
                  </a:cubicBezTo>
                  <a:cubicBezTo>
                    <a:pt x="36" y="50"/>
                    <a:pt x="35" y="53"/>
                    <a:pt x="32" y="54"/>
                  </a:cubicBezTo>
                  <a:cubicBezTo>
                    <a:pt x="29" y="55"/>
                    <a:pt x="27" y="54"/>
                    <a:pt x="25" y="52"/>
                  </a:cubicBezTo>
                  <a:cubicBezTo>
                    <a:pt x="25" y="53"/>
                    <a:pt x="24" y="54"/>
                    <a:pt x="24" y="55"/>
                  </a:cubicBezTo>
                  <a:cubicBezTo>
                    <a:pt x="24" y="56"/>
                    <a:pt x="23" y="58"/>
                    <a:pt x="22" y="59"/>
                  </a:cubicBezTo>
                  <a:cubicBezTo>
                    <a:pt x="20" y="62"/>
                    <a:pt x="20" y="62"/>
                    <a:pt x="21" y="65"/>
                  </a:cubicBezTo>
                  <a:cubicBezTo>
                    <a:pt x="21" y="66"/>
                    <a:pt x="21" y="66"/>
                    <a:pt x="21" y="66"/>
                  </a:cubicBezTo>
                  <a:cubicBezTo>
                    <a:pt x="22" y="70"/>
                    <a:pt x="19" y="74"/>
                    <a:pt x="18" y="76"/>
                  </a:cubicBezTo>
                  <a:cubicBezTo>
                    <a:pt x="17" y="77"/>
                    <a:pt x="16" y="78"/>
                    <a:pt x="16" y="78"/>
                  </a:cubicBezTo>
                  <a:cubicBezTo>
                    <a:pt x="15" y="81"/>
                    <a:pt x="13" y="83"/>
                    <a:pt x="11" y="86"/>
                  </a:cubicBezTo>
                  <a:cubicBezTo>
                    <a:pt x="9" y="88"/>
                    <a:pt x="7" y="90"/>
                    <a:pt x="6" y="93"/>
                  </a:cubicBezTo>
                  <a:cubicBezTo>
                    <a:pt x="6" y="94"/>
                    <a:pt x="6" y="95"/>
                    <a:pt x="6" y="97"/>
                  </a:cubicBezTo>
                  <a:cubicBezTo>
                    <a:pt x="6" y="97"/>
                    <a:pt x="6" y="98"/>
                    <a:pt x="6" y="99"/>
                  </a:cubicBezTo>
                  <a:cubicBezTo>
                    <a:pt x="6" y="101"/>
                    <a:pt x="5" y="104"/>
                    <a:pt x="4" y="106"/>
                  </a:cubicBezTo>
                  <a:cubicBezTo>
                    <a:pt x="4" y="107"/>
                    <a:pt x="3" y="109"/>
                    <a:pt x="3" y="110"/>
                  </a:cubicBezTo>
                  <a:cubicBezTo>
                    <a:pt x="3" y="113"/>
                    <a:pt x="2" y="115"/>
                    <a:pt x="0" y="117"/>
                  </a:cubicBezTo>
                  <a:cubicBezTo>
                    <a:pt x="1" y="117"/>
                    <a:pt x="1" y="117"/>
                    <a:pt x="1" y="117"/>
                  </a:cubicBezTo>
                  <a:cubicBezTo>
                    <a:pt x="2" y="119"/>
                    <a:pt x="4" y="121"/>
                    <a:pt x="4" y="122"/>
                  </a:cubicBezTo>
                  <a:cubicBezTo>
                    <a:pt x="4" y="122"/>
                    <a:pt x="4" y="123"/>
                    <a:pt x="4" y="123"/>
                  </a:cubicBezTo>
                  <a:cubicBezTo>
                    <a:pt x="4" y="122"/>
                    <a:pt x="4" y="123"/>
                    <a:pt x="4" y="123"/>
                  </a:cubicBezTo>
                  <a:cubicBezTo>
                    <a:pt x="5" y="123"/>
                    <a:pt x="6" y="124"/>
                    <a:pt x="7" y="125"/>
                  </a:cubicBezTo>
                  <a:cubicBezTo>
                    <a:pt x="9" y="127"/>
                    <a:pt x="11" y="130"/>
                    <a:pt x="12" y="132"/>
                  </a:cubicBezTo>
                  <a:cubicBezTo>
                    <a:pt x="12" y="133"/>
                    <a:pt x="12" y="133"/>
                    <a:pt x="12" y="133"/>
                  </a:cubicBezTo>
                  <a:cubicBezTo>
                    <a:pt x="13" y="135"/>
                    <a:pt x="15" y="137"/>
                    <a:pt x="16" y="139"/>
                  </a:cubicBezTo>
                  <a:cubicBezTo>
                    <a:pt x="17" y="140"/>
                    <a:pt x="18" y="141"/>
                    <a:pt x="19" y="143"/>
                  </a:cubicBezTo>
                  <a:cubicBezTo>
                    <a:pt x="20" y="143"/>
                    <a:pt x="20" y="143"/>
                    <a:pt x="20" y="143"/>
                  </a:cubicBezTo>
                  <a:cubicBezTo>
                    <a:pt x="21" y="147"/>
                    <a:pt x="21" y="151"/>
                    <a:pt x="21" y="155"/>
                  </a:cubicBezTo>
                  <a:cubicBezTo>
                    <a:pt x="21" y="155"/>
                    <a:pt x="21" y="155"/>
                    <a:pt x="21" y="155"/>
                  </a:cubicBezTo>
                  <a:cubicBezTo>
                    <a:pt x="22" y="157"/>
                    <a:pt x="24" y="160"/>
                    <a:pt x="25" y="162"/>
                  </a:cubicBezTo>
                  <a:cubicBezTo>
                    <a:pt x="27" y="165"/>
                    <a:pt x="29" y="167"/>
                    <a:pt x="30" y="170"/>
                  </a:cubicBezTo>
                  <a:cubicBezTo>
                    <a:pt x="31" y="169"/>
                    <a:pt x="33" y="168"/>
                    <a:pt x="36" y="168"/>
                  </a:cubicBezTo>
                  <a:cubicBezTo>
                    <a:pt x="41" y="173"/>
                    <a:pt x="41" y="173"/>
                    <a:pt x="41" y="173"/>
                  </a:cubicBezTo>
                  <a:cubicBezTo>
                    <a:pt x="41" y="176"/>
                    <a:pt x="39" y="178"/>
                    <a:pt x="38" y="181"/>
                  </a:cubicBezTo>
                  <a:cubicBezTo>
                    <a:pt x="37" y="182"/>
                    <a:pt x="36" y="183"/>
                    <a:pt x="36" y="184"/>
                  </a:cubicBezTo>
                  <a:cubicBezTo>
                    <a:pt x="37" y="186"/>
                    <a:pt x="37" y="186"/>
                    <a:pt x="37" y="186"/>
                  </a:cubicBezTo>
                  <a:cubicBezTo>
                    <a:pt x="37" y="188"/>
                    <a:pt x="39" y="193"/>
                    <a:pt x="41" y="195"/>
                  </a:cubicBezTo>
                  <a:cubicBezTo>
                    <a:pt x="42" y="194"/>
                    <a:pt x="43" y="191"/>
                    <a:pt x="44" y="189"/>
                  </a:cubicBezTo>
                  <a:cubicBezTo>
                    <a:pt x="48" y="180"/>
                    <a:pt x="51" y="175"/>
                    <a:pt x="54" y="173"/>
                  </a:cubicBezTo>
                  <a:cubicBezTo>
                    <a:pt x="62" y="175"/>
                    <a:pt x="62" y="175"/>
                    <a:pt x="62" y="175"/>
                  </a:cubicBezTo>
                  <a:cubicBezTo>
                    <a:pt x="62" y="175"/>
                    <a:pt x="62" y="175"/>
                    <a:pt x="61" y="174"/>
                  </a:cubicBezTo>
                  <a:cubicBezTo>
                    <a:pt x="62" y="175"/>
                    <a:pt x="62" y="175"/>
                    <a:pt x="64" y="177"/>
                  </a:cubicBezTo>
                  <a:cubicBezTo>
                    <a:pt x="67" y="172"/>
                    <a:pt x="71" y="167"/>
                    <a:pt x="75" y="168"/>
                  </a:cubicBezTo>
                  <a:cubicBezTo>
                    <a:pt x="76" y="168"/>
                    <a:pt x="78" y="169"/>
                    <a:pt x="79" y="171"/>
                  </a:cubicBezTo>
                  <a:cubicBezTo>
                    <a:pt x="79" y="171"/>
                    <a:pt x="80" y="170"/>
                    <a:pt x="80" y="170"/>
                  </a:cubicBezTo>
                  <a:cubicBezTo>
                    <a:pt x="82" y="169"/>
                    <a:pt x="82" y="169"/>
                    <a:pt x="82" y="169"/>
                  </a:cubicBezTo>
                  <a:cubicBezTo>
                    <a:pt x="86" y="168"/>
                    <a:pt x="89" y="168"/>
                    <a:pt x="92" y="170"/>
                  </a:cubicBezTo>
                  <a:cubicBezTo>
                    <a:pt x="92" y="170"/>
                    <a:pt x="92" y="170"/>
                    <a:pt x="92" y="170"/>
                  </a:cubicBezTo>
                  <a:cubicBezTo>
                    <a:pt x="92" y="170"/>
                    <a:pt x="92" y="170"/>
                    <a:pt x="92" y="170"/>
                  </a:cubicBezTo>
                  <a:cubicBezTo>
                    <a:pt x="93" y="171"/>
                    <a:pt x="94" y="172"/>
                    <a:pt x="95" y="173"/>
                  </a:cubicBezTo>
                  <a:cubicBezTo>
                    <a:pt x="96" y="171"/>
                    <a:pt x="97" y="170"/>
                    <a:pt x="99" y="168"/>
                  </a:cubicBezTo>
                  <a:cubicBezTo>
                    <a:pt x="100" y="168"/>
                    <a:pt x="100" y="168"/>
                    <a:pt x="100" y="168"/>
                  </a:cubicBezTo>
                  <a:cubicBezTo>
                    <a:pt x="102" y="167"/>
                    <a:pt x="104" y="168"/>
                    <a:pt x="105" y="168"/>
                  </a:cubicBezTo>
                  <a:cubicBezTo>
                    <a:pt x="106" y="168"/>
                    <a:pt x="106" y="169"/>
                    <a:pt x="106" y="169"/>
                  </a:cubicBezTo>
                  <a:cubicBezTo>
                    <a:pt x="107" y="168"/>
                    <a:pt x="107" y="168"/>
                    <a:pt x="107" y="168"/>
                  </a:cubicBezTo>
                  <a:cubicBezTo>
                    <a:pt x="107" y="168"/>
                    <a:pt x="108" y="168"/>
                    <a:pt x="108" y="167"/>
                  </a:cubicBezTo>
                  <a:cubicBezTo>
                    <a:pt x="109" y="166"/>
                    <a:pt x="110" y="165"/>
                    <a:pt x="112" y="165"/>
                  </a:cubicBezTo>
                  <a:cubicBezTo>
                    <a:pt x="113" y="164"/>
                    <a:pt x="113" y="164"/>
                    <a:pt x="113" y="164"/>
                  </a:cubicBezTo>
                  <a:cubicBezTo>
                    <a:pt x="115" y="164"/>
                    <a:pt x="118" y="163"/>
                    <a:pt x="121" y="164"/>
                  </a:cubicBezTo>
                  <a:cubicBezTo>
                    <a:pt x="121" y="164"/>
                    <a:pt x="121" y="164"/>
                    <a:pt x="121" y="164"/>
                  </a:cubicBezTo>
                  <a:cubicBezTo>
                    <a:pt x="122" y="164"/>
                    <a:pt x="122" y="164"/>
                    <a:pt x="122" y="164"/>
                  </a:cubicBezTo>
                  <a:cubicBezTo>
                    <a:pt x="122" y="164"/>
                    <a:pt x="122" y="164"/>
                    <a:pt x="122" y="164"/>
                  </a:cubicBezTo>
                  <a:cubicBezTo>
                    <a:pt x="123" y="164"/>
                    <a:pt x="123" y="164"/>
                    <a:pt x="123" y="164"/>
                  </a:cubicBezTo>
                  <a:cubicBezTo>
                    <a:pt x="123" y="163"/>
                    <a:pt x="124" y="160"/>
                    <a:pt x="127" y="159"/>
                  </a:cubicBezTo>
                  <a:cubicBezTo>
                    <a:pt x="128" y="159"/>
                    <a:pt x="128" y="159"/>
                    <a:pt x="129" y="159"/>
                  </a:cubicBezTo>
                  <a:cubicBezTo>
                    <a:pt x="129" y="159"/>
                    <a:pt x="129" y="159"/>
                    <a:pt x="129" y="159"/>
                  </a:cubicBezTo>
                  <a:cubicBezTo>
                    <a:pt x="129" y="158"/>
                    <a:pt x="129" y="157"/>
                    <a:pt x="129" y="156"/>
                  </a:cubicBezTo>
                  <a:cubicBezTo>
                    <a:pt x="129" y="155"/>
                    <a:pt x="130" y="154"/>
                    <a:pt x="130" y="153"/>
                  </a:cubicBezTo>
                  <a:cubicBezTo>
                    <a:pt x="130" y="153"/>
                    <a:pt x="130" y="152"/>
                    <a:pt x="130" y="152"/>
                  </a:cubicBezTo>
                  <a:cubicBezTo>
                    <a:pt x="130" y="152"/>
                    <a:pt x="130" y="152"/>
                    <a:pt x="130" y="152"/>
                  </a:cubicBezTo>
                  <a:cubicBezTo>
                    <a:pt x="128" y="151"/>
                    <a:pt x="125" y="149"/>
                    <a:pt x="125" y="145"/>
                  </a:cubicBezTo>
                  <a:cubicBezTo>
                    <a:pt x="125" y="141"/>
                    <a:pt x="129" y="139"/>
                    <a:pt x="130" y="138"/>
                  </a:cubicBezTo>
                  <a:cubicBezTo>
                    <a:pt x="130" y="138"/>
                    <a:pt x="130" y="138"/>
                    <a:pt x="131" y="138"/>
                  </a:cubicBezTo>
                  <a:cubicBezTo>
                    <a:pt x="130" y="137"/>
                    <a:pt x="130" y="137"/>
                    <a:pt x="130" y="136"/>
                  </a:cubicBezTo>
                  <a:cubicBezTo>
                    <a:pt x="130" y="133"/>
                    <a:pt x="132" y="131"/>
                    <a:pt x="133" y="129"/>
                  </a:cubicBezTo>
                  <a:cubicBezTo>
                    <a:pt x="134" y="126"/>
                    <a:pt x="137" y="124"/>
                    <a:pt x="139" y="123"/>
                  </a:cubicBezTo>
                  <a:cubicBezTo>
                    <a:pt x="140" y="123"/>
                    <a:pt x="140" y="123"/>
                    <a:pt x="140" y="123"/>
                  </a:cubicBezTo>
                  <a:cubicBezTo>
                    <a:pt x="140" y="123"/>
                    <a:pt x="140" y="123"/>
                    <a:pt x="140" y="123"/>
                  </a:cubicBezTo>
                  <a:cubicBezTo>
                    <a:pt x="140" y="123"/>
                    <a:pt x="140" y="123"/>
                    <a:pt x="140" y="123"/>
                  </a:cubicBezTo>
                  <a:cubicBezTo>
                    <a:pt x="142" y="122"/>
                    <a:pt x="144" y="123"/>
                    <a:pt x="145" y="123"/>
                  </a:cubicBezTo>
                  <a:cubicBezTo>
                    <a:pt x="145" y="123"/>
                    <a:pt x="146" y="123"/>
                    <a:pt x="146" y="122"/>
                  </a:cubicBezTo>
                  <a:cubicBezTo>
                    <a:pt x="146" y="121"/>
                    <a:pt x="146" y="120"/>
                    <a:pt x="146" y="119"/>
                  </a:cubicBezTo>
                  <a:cubicBezTo>
                    <a:pt x="146" y="119"/>
                    <a:pt x="146" y="118"/>
                    <a:pt x="146" y="118"/>
                  </a:cubicBezTo>
                  <a:cubicBezTo>
                    <a:pt x="145" y="118"/>
                    <a:pt x="144" y="117"/>
                    <a:pt x="144" y="117"/>
                  </a:cubicBezTo>
                  <a:cubicBezTo>
                    <a:pt x="143" y="117"/>
                    <a:pt x="143" y="117"/>
                    <a:pt x="143" y="117"/>
                  </a:cubicBezTo>
                  <a:cubicBezTo>
                    <a:pt x="143" y="116"/>
                    <a:pt x="142" y="115"/>
                    <a:pt x="142" y="114"/>
                  </a:cubicBezTo>
                  <a:cubicBezTo>
                    <a:pt x="142" y="114"/>
                    <a:pt x="142" y="114"/>
                    <a:pt x="142" y="114"/>
                  </a:cubicBezTo>
                  <a:cubicBezTo>
                    <a:pt x="141" y="113"/>
                    <a:pt x="141" y="113"/>
                    <a:pt x="140" y="112"/>
                  </a:cubicBezTo>
                  <a:cubicBezTo>
                    <a:pt x="138" y="111"/>
                    <a:pt x="135" y="109"/>
                    <a:pt x="133" y="106"/>
                  </a:cubicBezTo>
                  <a:cubicBezTo>
                    <a:pt x="133" y="106"/>
                    <a:pt x="133" y="106"/>
                    <a:pt x="133" y="106"/>
                  </a:cubicBezTo>
                  <a:cubicBezTo>
                    <a:pt x="132" y="105"/>
                    <a:pt x="132" y="104"/>
                    <a:pt x="131" y="103"/>
                  </a:cubicBezTo>
                  <a:cubicBezTo>
                    <a:pt x="130" y="101"/>
                    <a:pt x="129" y="98"/>
                    <a:pt x="130" y="95"/>
                  </a:cubicBezTo>
                  <a:cubicBezTo>
                    <a:pt x="130" y="94"/>
                    <a:pt x="130" y="93"/>
                    <a:pt x="131" y="93"/>
                  </a:cubicBezTo>
                  <a:cubicBezTo>
                    <a:pt x="131" y="92"/>
                    <a:pt x="131" y="92"/>
                    <a:pt x="130" y="92"/>
                  </a:cubicBezTo>
                  <a:cubicBezTo>
                    <a:pt x="130" y="92"/>
                    <a:pt x="130" y="91"/>
                    <a:pt x="129" y="91"/>
                  </a:cubicBezTo>
                  <a:cubicBezTo>
                    <a:pt x="128" y="89"/>
                    <a:pt x="127" y="87"/>
                    <a:pt x="126" y="85"/>
                  </a:cubicBezTo>
                  <a:cubicBezTo>
                    <a:pt x="126" y="84"/>
                    <a:pt x="126" y="84"/>
                    <a:pt x="126" y="84"/>
                  </a:cubicBezTo>
                  <a:cubicBezTo>
                    <a:pt x="126" y="82"/>
                    <a:pt x="127" y="80"/>
                    <a:pt x="128" y="79"/>
                  </a:cubicBezTo>
                  <a:cubicBezTo>
                    <a:pt x="128" y="79"/>
                    <a:pt x="128" y="78"/>
                    <a:pt x="128" y="78"/>
                  </a:cubicBezTo>
                  <a:cubicBezTo>
                    <a:pt x="129" y="76"/>
                    <a:pt x="129" y="76"/>
                    <a:pt x="129" y="76"/>
                  </a:cubicBezTo>
                  <a:cubicBezTo>
                    <a:pt x="129" y="76"/>
                    <a:pt x="129" y="75"/>
                    <a:pt x="129" y="75"/>
                  </a:cubicBezTo>
                  <a:cubicBezTo>
                    <a:pt x="129" y="74"/>
                    <a:pt x="129" y="73"/>
                    <a:pt x="129" y="73"/>
                  </a:cubicBezTo>
                  <a:cubicBezTo>
                    <a:pt x="130" y="72"/>
                    <a:pt x="130" y="71"/>
                    <a:pt x="130" y="70"/>
                  </a:cubicBezTo>
                  <a:cubicBezTo>
                    <a:pt x="128" y="69"/>
                    <a:pt x="128" y="69"/>
                    <a:pt x="128" y="69"/>
                  </a:cubicBezTo>
                  <a:cubicBezTo>
                    <a:pt x="128" y="68"/>
                    <a:pt x="128" y="67"/>
                    <a:pt x="128" y="67"/>
                  </a:cubicBezTo>
                  <a:cubicBezTo>
                    <a:pt x="127" y="66"/>
                    <a:pt x="127" y="66"/>
                    <a:pt x="126" y="65"/>
                  </a:cubicBezTo>
                  <a:cubicBezTo>
                    <a:pt x="125" y="65"/>
                    <a:pt x="125" y="64"/>
                    <a:pt x="124" y="64"/>
                  </a:cubicBezTo>
                  <a:cubicBezTo>
                    <a:pt x="124" y="64"/>
                    <a:pt x="124" y="64"/>
                    <a:pt x="124" y="64"/>
                  </a:cubicBezTo>
                  <a:cubicBezTo>
                    <a:pt x="124" y="64"/>
                    <a:pt x="124" y="64"/>
                    <a:pt x="124" y="65"/>
                  </a:cubicBezTo>
                  <a:cubicBezTo>
                    <a:pt x="123" y="66"/>
                    <a:pt x="122" y="67"/>
                    <a:pt x="121" y="68"/>
                  </a:cubicBezTo>
                  <a:cubicBezTo>
                    <a:pt x="121" y="68"/>
                    <a:pt x="121" y="68"/>
                    <a:pt x="121" y="68"/>
                  </a:cubicBezTo>
                  <a:cubicBezTo>
                    <a:pt x="121" y="68"/>
                    <a:pt x="121" y="68"/>
                    <a:pt x="121" y="68"/>
                  </a:cubicBezTo>
                  <a:cubicBezTo>
                    <a:pt x="118" y="70"/>
                    <a:pt x="115" y="71"/>
                    <a:pt x="112" y="70"/>
                  </a:cubicBezTo>
                  <a:cubicBezTo>
                    <a:pt x="111" y="69"/>
                    <a:pt x="111" y="69"/>
                    <a:pt x="111" y="69"/>
                  </a:cubicBezTo>
                  <a:cubicBezTo>
                    <a:pt x="110" y="69"/>
                    <a:pt x="109" y="67"/>
                    <a:pt x="108" y="66"/>
                  </a:cubicBezTo>
                  <a:cubicBezTo>
                    <a:pt x="107" y="66"/>
                    <a:pt x="107" y="66"/>
                    <a:pt x="107" y="66"/>
                  </a:cubicBezTo>
                  <a:cubicBezTo>
                    <a:pt x="106" y="65"/>
                    <a:pt x="106" y="65"/>
                    <a:pt x="106" y="65"/>
                  </a:cubicBezTo>
                  <a:cubicBezTo>
                    <a:pt x="105" y="63"/>
                    <a:pt x="105" y="61"/>
                    <a:pt x="104" y="60"/>
                  </a:cubicBezTo>
                  <a:cubicBezTo>
                    <a:pt x="104" y="60"/>
                    <a:pt x="104" y="59"/>
                    <a:pt x="104" y="59"/>
                  </a:cubicBezTo>
                  <a:cubicBezTo>
                    <a:pt x="104" y="57"/>
                    <a:pt x="104" y="57"/>
                    <a:pt x="104" y="57"/>
                  </a:cubicBezTo>
                  <a:cubicBezTo>
                    <a:pt x="104" y="57"/>
                    <a:pt x="104" y="57"/>
                    <a:pt x="104" y="57"/>
                  </a:cubicBezTo>
                  <a:cubicBezTo>
                    <a:pt x="104" y="56"/>
                    <a:pt x="104" y="56"/>
                    <a:pt x="104" y="56"/>
                  </a:cubicBezTo>
                  <a:cubicBezTo>
                    <a:pt x="104" y="57"/>
                    <a:pt x="104" y="57"/>
                    <a:pt x="104" y="57"/>
                  </a:cubicBezTo>
                  <a:cubicBezTo>
                    <a:pt x="104" y="57"/>
                    <a:pt x="104" y="56"/>
                    <a:pt x="103" y="56"/>
                  </a:cubicBezTo>
                  <a:cubicBezTo>
                    <a:pt x="103" y="55"/>
                    <a:pt x="101" y="53"/>
                    <a:pt x="101" y="50"/>
                  </a:cubicBezTo>
                  <a:cubicBezTo>
                    <a:pt x="102" y="47"/>
                    <a:pt x="103" y="46"/>
                    <a:pt x="105" y="45"/>
                  </a:cubicBezTo>
                  <a:cubicBezTo>
                    <a:pt x="105" y="44"/>
                    <a:pt x="105" y="44"/>
                    <a:pt x="105" y="44"/>
                  </a:cubicBezTo>
                  <a:cubicBezTo>
                    <a:pt x="105" y="44"/>
                    <a:pt x="105" y="44"/>
                    <a:pt x="106" y="43"/>
                  </a:cubicBezTo>
                  <a:cubicBezTo>
                    <a:pt x="106" y="43"/>
                    <a:pt x="106" y="43"/>
                    <a:pt x="107" y="42"/>
                  </a:cubicBezTo>
                  <a:cubicBezTo>
                    <a:pt x="106" y="42"/>
                    <a:pt x="106" y="42"/>
                    <a:pt x="106" y="41"/>
                  </a:cubicBezTo>
                  <a:cubicBezTo>
                    <a:pt x="102" y="40"/>
                    <a:pt x="102" y="37"/>
                    <a:pt x="102" y="36"/>
                  </a:cubicBezTo>
                  <a:cubicBezTo>
                    <a:pt x="102" y="34"/>
                    <a:pt x="103" y="33"/>
                    <a:pt x="104" y="31"/>
                  </a:cubicBezTo>
                  <a:cubicBezTo>
                    <a:pt x="104" y="31"/>
                    <a:pt x="104" y="31"/>
                    <a:pt x="104" y="31"/>
                  </a:cubicBezTo>
                  <a:cubicBezTo>
                    <a:pt x="104" y="29"/>
                    <a:pt x="105" y="27"/>
                    <a:pt x="107" y="24"/>
                  </a:cubicBezTo>
                  <a:cubicBezTo>
                    <a:pt x="107" y="24"/>
                    <a:pt x="108" y="23"/>
                    <a:pt x="108" y="23"/>
                  </a:cubicBezTo>
                  <a:cubicBezTo>
                    <a:pt x="110" y="22"/>
                    <a:pt x="111" y="21"/>
                    <a:pt x="112" y="21"/>
                  </a:cubicBezTo>
                  <a:cubicBezTo>
                    <a:pt x="112" y="21"/>
                    <a:pt x="112" y="21"/>
                    <a:pt x="111" y="21"/>
                  </a:cubicBezTo>
                  <a:cubicBezTo>
                    <a:pt x="110" y="21"/>
                    <a:pt x="107" y="20"/>
                    <a:pt x="106" y="17"/>
                  </a:cubicBezTo>
                  <a:cubicBezTo>
                    <a:pt x="106" y="17"/>
                    <a:pt x="106" y="17"/>
                    <a:pt x="106" y="17"/>
                  </a:cubicBezTo>
                  <a:cubicBezTo>
                    <a:pt x="106" y="17"/>
                    <a:pt x="106" y="17"/>
                    <a:pt x="106" y="18"/>
                  </a:cubicBezTo>
                  <a:lnTo>
                    <a:pt x="105" y="17"/>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64A6FFC7-B4EC-4FB6-8DB8-0BA743081127}"/>
                </a:ext>
              </a:extLst>
            </p:cNvPr>
            <p:cNvSpPr>
              <a:spLocks/>
            </p:cNvSpPr>
            <p:nvPr/>
          </p:nvSpPr>
          <p:spPr bwMode="auto">
            <a:xfrm>
              <a:off x="4414223" y="40291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13066067-6663-41FF-AAFD-26AFA5A040B2}"/>
                </a:ext>
              </a:extLst>
            </p:cNvPr>
            <p:cNvSpPr>
              <a:spLocks/>
            </p:cNvSpPr>
            <p:nvPr/>
          </p:nvSpPr>
          <p:spPr bwMode="auto">
            <a:xfrm>
              <a:off x="4292001" y="41291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0A8E390E-079C-49F8-BBB9-287F3F38FA00}"/>
                </a:ext>
              </a:extLst>
            </p:cNvPr>
            <p:cNvSpPr>
              <a:spLocks/>
            </p:cNvSpPr>
            <p:nvPr/>
          </p:nvSpPr>
          <p:spPr bwMode="auto">
            <a:xfrm>
              <a:off x="4401525" y="4030756"/>
              <a:ext cx="11112" cy="11113"/>
            </a:xfrm>
            <a:custGeom>
              <a:avLst/>
              <a:gdLst>
                <a:gd name="T0" fmla="*/ 4 w 4"/>
                <a:gd name="T1" fmla="*/ 1 h 4"/>
                <a:gd name="T2" fmla="*/ 4 w 4"/>
                <a:gd name="T3" fmla="*/ 0 h 4"/>
                <a:gd name="T4" fmla="*/ 0 w 4"/>
                <a:gd name="T5" fmla="*/ 4 h 4"/>
                <a:gd name="T6" fmla="*/ 0 w 4"/>
                <a:gd name="T7" fmla="*/ 4 h 4"/>
                <a:gd name="T8" fmla="*/ 3 w 4"/>
                <a:gd name="T9" fmla="*/ 3 h 4"/>
                <a:gd name="T10" fmla="*/ 3 w 4"/>
                <a:gd name="T11" fmla="*/ 3 h 4"/>
                <a:gd name="T12" fmla="*/ 2 w 4"/>
                <a:gd name="T13" fmla="*/ 3 h 4"/>
                <a:gd name="T14" fmla="*/ 3 w 4"/>
                <a:gd name="T15" fmla="*/ 2 h 4"/>
                <a:gd name="T16" fmla="*/ 2 w 4"/>
                <a:gd name="T17" fmla="*/ 3 h 4"/>
                <a:gd name="T18" fmla="*/ 4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4" y="0"/>
                    <a:pt x="4" y="0"/>
                    <a:pt x="4" y="0"/>
                  </a:cubicBezTo>
                  <a:cubicBezTo>
                    <a:pt x="0" y="4"/>
                    <a:pt x="0" y="4"/>
                    <a:pt x="0" y="4"/>
                  </a:cubicBezTo>
                  <a:cubicBezTo>
                    <a:pt x="0" y="4"/>
                    <a:pt x="0" y="4"/>
                    <a:pt x="0" y="4"/>
                  </a:cubicBezTo>
                  <a:cubicBezTo>
                    <a:pt x="1" y="4"/>
                    <a:pt x="2" y="4"/>
                    <a:pt x="3" y="3"/>
                  </a:cubicBezTo>
                  <a:cubicBezTo>
                    <a:pt x="3" y="3"/>
                    <a:pt x="3" y="3"/>
                    <a:pt x="3" y="3"/>
                  </a:cubicBezTo>
                  <a:cubicBezTo>
                    <a:pt x="3" y="3"/>
                    <a:pt x="2" y="3"/>
                    <a:pt x="2" y="3"/>
                  </a:cubicBezTo>
                  <a:cubicBezTo>
                    <a:pt x="2" y="3"/>
                    <a:pt x="3" y="3"/>
                    <a:pt x="3" y="2"/>
                  </a:cubicBezTo>
                  <a:cubicBezTo>
                    <a:pt x="3" y="3"/>
                    <a:pt x="3" y="3"/>
                    <a:pt x="2" y="3"/>
                  </a:cubicBezTo>
                  <a:cubicBezTo>
                    <a:pt x="3" y="2"/>
                    <a:pt x="3" y="2"/>
                    <a:pt x="4" y="2"/>
                  </a:cubicBezTo>
                  <a:cubicBezTo>
                    <a:pt x="4" y="2"/>
                    <a:pt x="4" y="2"/>
                    <a:pt x="4"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07C5683C-05D6-4931-9EC1-DD4B7F5A134C}"/>
                </a:ext>
              </a:extLst>
            </p:cNvPr>
            <p:cNvSpPr>
              <a:spLocks/>
            </p:cNvSpPr>
            <p:nvPr/>
          </p:nvSpPr>
          <p:spPr bwMode="auto">
            <a:xfrm>
              <a:off x="4460256" y="4162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9425EE3A-5263-4F56-80E2-41AB99D70A8B}"/>
                </a:ext>
              </a:extLst>
            </p:cNvPr>
            <p:cNvSpPr>
              <a:spLocks/>
            </p:cNvSpPr>
            <p:nvPr/>
          </p:nvSpPr>
          <p:spPr bwMode="auto">
            <a:xfrm>
              <a:off x="4488827" y="40736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CAB6A2AD-9115-424C-9856-25EE1687A24B}"/>
                </a:ext>
              </a:extLst>
            </p:cNvPr>
            <p:cNvSpPr>
              <a:spLocks/>
            </p:cNvSpPr>
            <p:nvPr/>
          </p:nvSpPr>
          <p:spPr bwMode="auto">
            <a:xfrm>
              <a:off x="3687236" y="3040200"/>
              <a:ext cx="6349"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0" y="0"/>
                    <a:pt x="0" y="0"/>
                    <a:pt x="0" y="0"/>
                  </a:cubicBezTo>
                  <a:cubicBezTo>
                    <a:pt x="1" y="0"/>
                    <a:pt x="2" y="0"/>
                    <a:pt x="3" y="0"/>
                  </a:cubicBezTo>
                  <a:cubicBezTo>
                    <a:pt x="2" y="0"/>
                    <a:pt x="1" y="0"/>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730CA997-FD46-4F22-A95B-5172646ACF59}"/>
                </a:ext>
              </a:extLst>
            </p:cNvPr>
            <p:cNvSpPr>
              <a:spLocks/>
            </p:cNvSpPr>
            <p:nvPr/>
          </p:nvSpPr>
          <p:spPr bwMode="auto">
            <a:xfrm>
              <a:off x="3553902" y="3229105"/>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A8D29A68-8B6E-4440-A868-18C58C83DB39}"/>
                </a:ext>
              </a:extLst>
            </p:cNvPr>
            <p:cNvSpPr>
              <a:spLocks/>
            </p:cNvSpPr>
            <p:nvPr/>
          </p:nvSpPr>
          <p:spPr bwMode="auto">
            <a:xfrm>
              <a:off x="3661839" y="301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F58AE505-DD02-4EB5-9679-24502CDB7510}"/>
                </a:ext>
              </a:extLst>
            </p:cNvPr>
            <p:cNvSpPr>
              <a:spLocks/>
            </p:cNvSpPr>
            <p:nvPr/>
          </p:nvSpPr>
          <p:spPr bwMode="auto">
            <a:xfrm>
              <a:off x="3422156" y="2875107"/>
              <a:ext cx="249207" cy="225415"/>
            </a:xfrm>
            <a:custGeom>
              <a:avLst/>
              <a:gdLst>
                <a:gd name="T0" fmla="*/ 42 w 104"/>
                <a:gd name="T1" fmla="*/ 1 h 94"/>
                <a:gd name="T2" fmla="*/ 36 w 104"/>
                <a:gd name="T3" fmla="*/ 6 h 94"/>
                <a:gd name="T4" fmla="*/ 36 w 104"/>
                <a:gd name="T5" fmla="*/ 12 h 94"/>
                <a:gd name="T6" fmla="*/ 37 w 104"/>
                <a:gd name="T7" fmla="*/ 22 h 94"/>
                <a:gd name="T8" fmla="*/ 43 w 104"/>
                <a:gd name="T9" fmla="*/ 33 h 94"/>
                <a:gd name="T10" fmla="*/ 32 w 104"/>
                <a:gd name="T11" fmla="*/ 36 h 94"/>
                <a:gd name="T12" fmla="*/ 31 w 104"/>
                <a:gd name="T13" fmla="*/ 37 h 94"/>
                <a:gd name="T14" fmla="*/ 21 w 104"/>
                <a:gd name="T15" fmla="*/ 35 h 94"/>
                <a:gd name="T16" fmla="*/ 19 w 104"/>
                <a:gd name="T17" fmla="*/ 32 h 94"/>
                <a:gd name="T18" fmla="*/ 14 w 104"/>
                <a:gd name="T19" fmla="*/ 39 h 94"/>
                <a:gd name="T20" fmla="*/ 4 w 104"/>
                <a:gd name="T21" fmla="*/ 48 h 94"/>
                <a:gd name="T22" fmla="*/ 1 w 104"/>
                <a:gd name="T23" fmla="*/ 43 h 94"/>
                <a:gd name="T24" fmla="*/ 2 w 104"/>
                <a:gd name="T25" fmla="*/ 51 h 94"/>
                <a:gd name="T26" fmla="*/ 5 w 104"/>
                <a:gd name="T27" fmla="*/ 55 h 94"/>
                <a:gd name="T28" fmla="*/ 10 w 104"/>
                <a:gd name="T29" fmla="*/ 57 h 94"/>
                <a:gd name="T30" fmla="*/ 17 w 104"/>
                <a:gd name="T31" fmla="*/ 46 h 94"/>
                <a:gd name="T32" fmla="*/ 24 w 104"/>
                <a:gd name="T33" fmla="*/ 50 h 94"/>
                <a:gd name="T34" fmla="*/ 28 w 104"/>
                <a:gd name="T35" fmla="*/ 57 h 94"/>
                <a:gd name="T36" fmla="*/ 40 w 104"/>
                <a:gd name="T37" fmla="*/ 73 h 94"/>
                <a:gd name="T38" fmla="*/ 29 w 104"/>
                <a:gd name="T39" fmla="*/ 71 h 94"/>
                <a:gd name="T40" fmla="*/ 30 w 104"/>
                <a:gd name="T41" fmla="*/ 74 h 94"/>
                <a:gd name="T42" fmla="*/ 42 w 104"/>
                <a:gd name="T43" fmla="*/ 87 h 94"/>
                <a:gd name="T44" fmla="*/ 48 w 104"/>
                <a:gd name="T45" fmla="*/ 90 h 94"/>
                <a:gd name="T46" fmla="*/ 55 w 104"/>
                <a:gd name="T47" fmla="*/ 90 h 94"/>
                <a:gd name="T48" fmla="*/ 65 w 104"/>
                <a:gd name="T49" fmla="*/ 90 h 94"/>
                <a:gd name="T50" fmla="*/ 72 w 104"/>
                <a:gd name="T51" fmla="*/ 82 h 94"/>
                <a:gd name="T52" fmla="*/ 76 w 104"/>
                <a:gd name="T53" fmla="*/ 84 h 94"/>
                <a:gd name="T54" fmla="*/ 78 w 104"/>
                <a:gd name="T55" fmla="*/ 91 h 94"/>
                <a:gd name="T56" fmla="*/ 90 w 104"/>
                <a:gd name="T57" fmla="*/ 90 h 94"/>
                <a:gd name="T58" fmla="*/ 91 w 104"/>
                <a:gd name="T59" fmla="*/ 94 h 94"/>
                <a:gd name="T60" fmla="*/ 98 w 104"/>
                <a:gd name="T61" fmla="*/ 91 h 94"/>
                <a:gd name="T62" fmla="*/ 100 w 104"/>
                <a:gd name="T63" fmla="*/ 89 h 94"/>
                <a:gd name="T64" fmla="*/ 104 w 104"/>
                <a:gd name="T65" fmla="*/ 82 h 94"/>
                <a:gd name="T66" fmla="*/ 96 w 104"/>
                <a:gd name="T67" fmla="*/ 82 h 94"/>
                <a:gd name="T68" fmla="*/ 73 w 104"/>
                <a:gd name="T69" fmla="*/ 81 h 94"/>
                <a:gd name="T70" fmla="*/ 67 w 104"/>
                <a:gd name="T71" fmla="*/ 81 h 94"/>
                <a:gd name="T72" fmla="*/ 63 w 104"/>
                <a:gd name="T73" fmla="*/ 73 h 94"/>
                <a:gd name="T74" fmla="*/ 59 w 104"/>
                <a:gd name="T75" fmla="*/ 71 h 94"/>
                <a:gd name="T76" fmla="*/ 57 w 104"/>
                <a:gd name="T77" fmla="*/ 64 h 94"/>
                <a:gd name="T78" fmla="*/ 55 w 104"/>
                <a:gd name="T79" fmla="*/ 54 h 94"/>
                <a:gd name="T80" fmla="*/ 54 w 104"/>
                <a:gd name="T81" fmla="*/ 54 h 94"/>
                <a:gd name="T82" fmla="*/ 53 w 104"/>
                <a:gd name="T83" fmla="*/ 44 h 94"/>
                <a:gd name="T84" fmla="*/ 51 w 104"/>
                <a:gd name="T85" fmla="*/ 11 h 94"/>
                <a:gd name="T86" fmla="*/ 44 w 104"/>
                <a:gd name="T87"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94">
                  <a:moveTo>
                    <a:pt x="44" y="4"/>
                  </a:moveTo>
                  <a:cubicBezTo>
                    <a:pt x="44" y="3"/>
                    <a:pt x="44" y="2"/>
                    <a:pt x="42" y="1"/>
                  </a:cubicBezTo>
                  <a:cubicBezTo>
                    <a:pt x="42" y="0"/>
                    <a:pt x="42" y="0"/>
                    <a:pt x="42" y="0"/>
                  </a:cubicBezTo>
                  <a:cubicBezTo>
                    <a:pt x="40" y="3"/>
                    <a:pt x="38" y="5"/>
                    <a:pt x="36" y="6"/>
                  </a:cubicBezTo>
                  <a:cubicBezTo>
                    <a:pt x="36" y="7"/>
                    <a:pt x="36" y="9"/>
                    <a:pt x="36" y="10"/>
                  </a:cubicBezTo>
                  <a:cubicBezTo>
                    <a:pt x="36" y="11"/>
                    <a:pt x="36" y="11"/>
                    <a:pt x="36" y="12"/>
                  </a:cubicBezTo>
                  <a:cubicBezTo>
                    <a:pt x="37" y="12"/>
                    <a:pt x="40" y="13"/>
                    <a:pt x="40" y="16"/>
                  </a:cubicBezTo>
                  <a:cubicBezTo>
                    <a:pt x="41" y="19"/>
                    <a:pt x="38" y="21"/>
                    <a:pt x="37" y="22"/>
                  </a:cubicBezTo>
                  <a:cubicBezTo>
                    <a:pt x="38" y="23"/>
                    <a:pt x="38" y="24"/>
                    <a:pt x="39" y="25"/>
                  </a:cubicBezTo>
                  <a:cubicBezTo>
                    <a:pt x="41" y="27"/>
                    <a:pt x="43" y="30"/>
                    <a:pt x="43" y="33"/>
                  </a:cubicBezTo>
                  <a:cubicBezTo>
                    <a:pt x="38" y="39"/>
                    <a:pt x="38" y="39"/>
                    <a:pt x="38" y="39"/>
                  </a:cubicBezTo>
                  <a:cubicBezTo>
                    <a:pt x="37" y="39"/>
                    <a:pt x="34" y="38"/>
                    <a:pt x="32" y="36"/>
                  </a:cubicBezTo>
                  <a:cubicBezTo>
                    <a:pt x="32" y="36"/>
                    <a:pt x="31" y="36"/>
                    <a:pt x="31" y="37"/>
                  </a:cubicBezTo>
                  <a:cubicBezTo>
                    <a:pt x="31" y="37"/>
                    <a:pt x="31" y="37"/>
                    <a:pt x="31" y="37"/>
                  </a:cubicBezTo>
                  <a:cubicBezTo>
                    <a:pt x="29" y="38"/>
                    <a:pt x="27" y="39"/>
                    <a:pt x="24" y="38"/>
                  </a:cubicBezTo>
                  <a:cubicBezTo>
                    <a:pt x="23" y="37"/>
                    <a:pt x="22" y="36"/>
                    <a:pt x="21" y="35"/>
                  </a:cubicBezTo>
                  <a:cubicBezTo>
                    <a:pt x="21" y="33"/>
                    <a:pt x="20" y="32"/>
                    <a:pt x="19" y="31"/>
                  </a:cubicBezTo>
                  <a:cubicBezTo>
                    <a:pt x="19" y="31"/>
                    <a:pt x="19" y="32"/>
                    <a:pt x="19" y="32"/>
                  </a:cubicBezTo>
                  <a:cubicBezTo>
                    <a:pt x="19" y="33"/>
                    <a:pt x="19" y="33"/>
                    <a:pt x="19" y="34"/>
                  </a:cubicBezTo>
                  <a:cubicBezTo>
                    <a:pt x="14" y="39"/>
                    <a:pt x="14" y="39"/>
                    <a:pt x="14" y="39"/>
                  </a:cubicBezTo>
                  <a:cubicBezTo>
                    <a:pt x="14" y="41"/>
                    <a:pt x="14" y="44"/>
                    <a:pt x="12" y="48"/>
                  </a:cubicBezTo>
                  <a:cubicBezTo>
                    <a:pt x="4" y="48"/>
                    <a:pt x="4" y="48"/>
                    <a:pt x="4" y="48"/>
                  </a:cubicBezTo>
                  <a:cubicBezTo>
                    <a:pt x="3" y="47"/>
                    <a:pt x="2" y="46"/>
                    <a:pt x="1" y="43"/>
                  </a:cubicBezTo>
                  <a:cubicBezTo>
                    <a:pt x="1" y="43"/>
                    <a:pt x="1" y="43"/>
                    <a:pt x="1" y="43"/>
                  </a:cubicBezTo>
                  <a:cubicBezTo>
                    <a:pt x="0" y="44"/>
                    <a:pt x="0" y="44"/>
                    <a:pt x="0" y="44"/>
                  </a:cubicBezTo>
                  <a:cubicBezTo>
                    <a:pt x="2" y="46"/>
                    <a:pt x="2" y="49"/>
                    <a:pt x="2" y="51"/>
                  </a:cubicBezTo>
                  <a:cubicBezTo>
                    <a:pt x="2" y="53"/>
                    <a:pt x="2" y="54"/>
                    <a:pt x="3" y="55"/>
                  </a:cubicBezTo>
                  <a:cubicBezTo>
                    <a:pt x="3" y="55"/>
                    <a:pt x="4" y="55"/>
                    <a:pt x="5" y="55"/>
                  </a:cubicBezTo>
                  <a:cubicBezTo>
                    <a:pt x="8" y="56"/>
                    <a:pt x="8" y="56"/>
                    <a:pt x="8" y="56"/>
                  </a:cubicBezTo>
                  <a:cubicBezTo>
                    <a:pt x="9" y="56"/>
                    <a:pt x="9" y="57"/>
                    <a:pt x="10" y="57"/>
                  </a:cubicBezTo>
                  <a:cubicBezTo>
                    <a:pt x="10" y="54"/>
                    <a:pt x="10" y="51"/>
                    <a:pt x="12" y="49"/>
                  </a:cubicBezTo>
                  <a:cubicBezTo>
                    <a:pt x="13" y="47"/>
                    <a:pt x="15" y="46"/>
                    <a:pt x="17" y="46"/>
                  </a:cubicBezTo>
                  <a:cubicBezTo>
                    <a:pt x="19" y="46"/>
                    <a:pt x="21" y="47"/>
                    <a:pt x="22" y="49"/>
                  </a:cubicBezTo>
                  <a:cubicBezTo>
                    <a:pt x="23" y="49"/>
                    <a:pt x="24" y="49"/>
                    <a:pt x="24" y="50"/>
                  </a:cubicBezTo>
                  <a:cubicBezTo>
                    <a:pt x="28" y="51"/>
                    <a:pt x="28" y="54"/>
                    <a:pt x="28" y="56"/>
                  </a:cubicBezTo>
                  <a:cubicBezTo>
                    <a:pt x="28" y="57"/>
                    <a:pt x="28" y="57"/>
                    <a:pt x="28" y="57"/>
                  </a:cubicBezTo>
                  <a:cubicBezTo>
                    <a:pt x="34" y="57"/>
                    <a:pt x="41" y="66"/>
                    <a:pt x="41" y="66"/>
                  </a:cubicBezTo>
                  <a:cubicBezTo>
                    <a:pt x="43" y="69"/>
                    <a:pt x="42" y="72"/>
                    <a:pt x="40" y="73"/>
                  </a:cubicBezTo>
                  <a:cubicBezTo>
                    <a:pt x="37" y="76"/>
                    <a:pt x="33" y="73"/>
                    <a:pt x="31" y="72"/>
                  </a:cubicBezTo>
                  <a:cubicBezTo>
                    <a:pt x="30" y="71"/>
                    <a:pt x="29" y="71"/>
                    <a:pt x="29" y="71"/>
                  </a:cubicBezTo>
                  <a:cubicBezTo>
                    <a:pt x="29" y="71"/>
                    <a:pt x="29" y="72"/>
                    <a:pt x="30" y="74"/>
                  </a:cubicBezTo>
                  <a:cubicBezTo>
                    <a:pt x="30" y="74"/>
                    <a:pt x="30" y="74"/>
                    <a:pt x="30" y="74"/>
                  </a:cubicBezTo>
                  <a:cubicBezTo>
                    <a:pt x="37" y="85"/>
                    <a:pt x="37" y="85"/>
                    <a:pt x="37" y="85"/>
                  </a:cubicBezTo>
                  <a:cubicBezTo>
                    <a:pt x="39" y="87"/>
                    <a:pt x="40" y="87"/>
                    <a:pt x="42" y="87"/>
                  </a:cubicBezTo>
                  <a:cubicBezTo>
                    <a:pt x="43" y="87"/>
                    <a:pt x="46" y="87"/>
                    <a:pt x="47" y="89"/>
                  </a:cubicBezTo>
                  <a:cubicBezTo>
                    <a:pt x="48" y="89"/>
                    <a:pt x="48" y="90"/>
                    <a:pt x="48" y="90"/>
                  </a:cubicBezTo>
                  <a:cubicBezTo>
                    <a:pt x="51" y="89"/>
                    <a:pt x="53" y="90"/>
                    <a:pt x="55" y="90"/>
                  </a:cubicBezTo>
                  <a:cubicBezTo>
                    <a:pt x="55" y="90"/>
                    <a:pt x="55" y="90"/>
                    <a:pt x="55" y="90"/>
                  </a:cubicBezTo>
                  <a:cubicBezTo>
                    <a:pt x="56" y="89"/>
                    <a:pt x="58" y="87"/>
                    <a:pt x="61" y="87"/>
                  </a:cubicBezTo>
                  <a:cubicBezTo>
                    <a:pt x="63" y="87"/>
                    <a:pt x="64" y="89"/>
                    <a:pt x="65" y="90"/>
                  </a:cubicBezTo>
                  <a:cubicBezTo>
                    <a:pt x="66" y="90"/>
                    <a:pt x="66" y="89"/>
                    <a:pt x="66" y="89"/>
                  </a:cubicBezTo>
                  <a:cubicBezTo>
                    <a:pt x="67" y="85"/>
                    <a:pt x="68" y="82"/>
                    <a:pt x="72" y="82"/>
                  </a:cubicBezTo>
                  <a:cubicBezTo>
                    <a:pt x="75" y="85"/>
                    <a:pt x="75" y="85"/>
                    <a:pt x="75" y="85"/>
                  </a:cubicBezTo>
                  <a:cubicBezTo>
                    <a:pt x="76" y="84"/>
                    <a:pt x="76" y="84"/>
                    <a:pt x="76" y="84"/>
                  </a:cubicBezTo>
                  <a:cubicBezTo>
                    <a:pt x="77" y="86"/>
                    <a:pt x="77" y="88"/>
                    <a:pt x="78" y="90"/>
                  </a:cubicBezTo>
                  <a:cubicBezTo>
                    <a:pt x="78" y="91"/>
                    <a:pt x="78" y="91"/>
                    <a:pt x="78" y="91"/>
                  </a:cubicBezTo>
                  <a:cubicBezTo>
                    <a:pt x="80" y="91"/>
                    <a:pt x="81" y="91"/>
                    <a:pt x="83" y="91"/>
                  </a:cubicBezTo>
                  <a:cubicBezTo>
                    <a:pt x="85" y="90"/>
                    <a:pt x="87" y="90"/>
                    <a:pt x="90" y="90"/>
                  </a:cubicBezTo>
                  <a:cubicBezTo>
                    <a:pt x="90" y="94"/>
                    <a:pt x="90" y="94"/>
                    <a:pt x="90" y="94"/>
                  </a:cubicBezTo>
                  <a:cubicBezTo>
                    <a:pt x="91" y="94"/>
                    <a:pt x="91" y="94"/>
                    <a:pt x="91" y="94"/>
                  </a:cubicBezTo>
                  <a:cubicBezTo>
                    <a:pt x="92" y="91"/>
                    <a:pt x="95" y="91"/>
                    <a:pt x="97" y="91"/>
                  </a:cubicBezTo>
                  <a:cubicBezTo>
                    <a:pt x="97" y="91"/>
                    <a:pt x="98" y="91"/>
                    <a:pt x="98" y="91"/>
                  </a:cubicBezTo>
                  <a:cubicBezTo>
                    <a:pt x="98" y="91"/>
                    <a:pt x="98" y="91"/>
                    <a:pt x="98" y="91"/>
                  </a:cubicBezTo>
                  <a:cubicBezTo>
                    <a:pt x="99" y="91"/>
                    <a:pt x="99" y="90"/>
                    <a:pt x="100" y="89"/>
                  </a:cubicBezTo>
                  <a:cubicBezTo>
                    <a:pt x="101" y="89"/>
                    <a:pt x="102" y="88"/>
                    <a:pt x="103" y="87"/>
                  </a:cubicBezTo>
                  <a:cubicBezTo>
                    <a:pt x="104" y="86"/>
                    <a:pt x="104" y="86"/>
                    <a:pt x="104" y="82"/>
                  </a:cubicBezTo>
                  <a:cubicBezTo>
                    <a:pt x="102" y="82"/>
                    <a:pt x="99" y="81"/>
                    <a:pt x="98" y="81"/>
                  </a:cubicBezTo>
                  <a:cubicBezTo>
                    <a:pt x="97" y="82"/>
                    <a:pt x="97" y="82"/>
                    <a:pt x="96" y="82"/>
                  </a:cubicBezTo>
                  <a:cubicBezTo>
                    <a:pt x="88" y="87"/>
                    <a:pt x="84" y="89"/>
                    <a:pt x="74" y="81"/>
                  </a:cubicBezTo>
                  <a:cubicBezTo>
                    <a:pt x="73" y="81"/>
                    <a:pt x="73" y="81"/>
                    <a:pt x="73" y="81"/>
                  </a:cubicBezTo>
                  <a:cubicBezTo>
                    <a:pt x="72" y="80"/>
                    <a:pt x="72" y="80"/>
                    <a:pt x="71" y="80"/>
                  </a:cubicBezTo>
                  <a:cubicBezTo>
                    <a:pt x="70" y="80"/>
                    <a:pt x="69" y="81"/>
                    <a:pt x="67" y="81"/>
                  </a:cubicBezTo>
                  <a:cubicBezTo>
                    <a:pt x="62" y="76"/>
                    <a:pt x="62" y="76"/>
                    <a:pt x="62" y="76"/>
                  </a:cubicBezTo>
                  <a:cubicBezTo>
                    <a:pt x="62" y="75"/>
                    <a:pt x="63" y="74"/>
                    <a:pt x="63" y="73"/>
                  </a:cubicBezTo>
                  <a:cubicBezTo>
                    <a:pt x="63" y="73"/>
                    <a:pt x="63" y="73"/>
                    <a:pt x="63" y="73"/>
                  </a:cubicBezTo>
                  <a:cubicBezTo>
                    <a:pt x="61" y="73"/>
                    <a:pt x="60" y="72"/>
                    <a:pt x="59" y="71"/>
                  </a:cubicBezTo>
                  <a:cubicBezTo>
                    <a:pt x="56" y="69"/>
                    <a:pt x="57" y="66"/>
                    <a:pt x="57" y="65"/>
                  </a:cubicBezTo>
                  <a:cubicBezTo>
                    <a:pt x="57" y="65"/>
                    <a:pt x="57" y="64"/>
                    <a:pt x="57" y="64"/>
                  </a:cubicBezTo>
                  <a:cubicBezTo>
                    <a:pt x="56" y="64"/>
                    <a:pt x="56" y="64"/>
                    <a:pt x="56" y="64"/>
                  </a:cubicBezTo>
                  <a:cubicBezTo>
                    <a:pt x="53" y="60"/>
                    <a:pt x="54" y="56"/>
                    <a:pt x="55" y="54"/>
                  </a:cubicBezTo>
                  <a:cubicBezTo>
                    <a:pt x="55" y="54"/>
                    <a:pt x="55" y="54"/>
                    <a:pt x="55" y="54"/>
                  </a:cubicBezTo>
                  <a:cubicBezTo>
                    <a:pt x="55" y="54"/>
                    <a:pt x="54" y="54"/>
                    <a:pt x="54" y="54"/>
                  </a:cubicBezTo>
                  <a:cubicBezTo>
                    <a:pt x="53" y="54"/>
                    <a:pt x="50" y="52"/>
                    <a:pt x="50" y="49"/>
                  </a:cubicBezTo>
                  <a:cubicBezTo>
                    <a:pt x="50" y="48"/>
                    <a:pt x="50" y="46"/>
                    <a:pt x="53" y="44"/>
                  </a:cubicBezTo>
                  <a:cubicBezTo>
                    <a:pt x="53" y="41"/>
                    <a:pt x="53" y="39"/>
                    <a:pt x="53" y="36"/>
                  </a:cubicBezTo>
                  <a:cubicBezTo>
                    <a:pt x="54" y="27"/>
                    <a:pt x="54" y="17"/>
                    <a:pt x="51" y="11"/>
                  </a:cubicBezTo>
                  <a:cubicBezTo>
                    <a:pt x="50" y="11"/>
                    <a:pt x="48" y="11"/>
                    <a:pt x="46" y="9"/>
                  </a:cubicBezTo>
                  <a:cubicBezTo>
                    <a:pt x="45" y="8"/>
                    <a:pt x="44" y="6"/>
                    <a:pt x="44" y="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6541A251-6EE4-4057-BF0B-E38F5A62693E}"/>
                </a:ext>
              </a:extLst>
            </p:cNvPr>
            <p:cNvSpPr>
              <a:spLocks/>
            </p:cNvSpPr>
            <p:nvPr/>
          </p:nvSpPr>
          <p:spPr bwMode="auto">
            <a:xfrm>
              <a:off x="3788823" y="3349749"/>
              <a:ext cx="1588" cy="6350"/>
            </a:xfrm>
            <a:custGeom>
              <a:avLst/>
              <a:gdLst>
                <a:gd name="T0" fmla="*/ 0 w 1"/>
                <a:gd name="T1" fmla="*/ 3 h 3"/>
                <a:gd name="T2" fmla="*/ 1 w 1"/>
                <a:gd name="T3" fmla="*/ 0 h 3"/>
                <a:gd name="T4" fmla="*/ 0 w 1"/>
                <a:gd name="T5" fmla="*/ 1 h 3"/>
                <a:gd name="T6" fmla="*/ 0 w 1"/>
                <a:gd name="T7" fmla="*/ 1 h 3"/>
                <a:gd name="T8" fmla="*/ 0 w 1"/>
                <a:gd name="T9" fmla="*/ 3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0" y="2"/>
                    <a:pt x="1" y="1"/>
                    <a:pt x="1" y="0"/>
                  </a:cubicBezTo>
                  <a:cubicBezTo>
                    <a:pt x="0" y="1"/>
                    <a:pt x="0" y="1"/>
                    <a:pt x="0" y="1"/>
                  </a:cubicBezTo>
                  <a:cubicBezTo>
                    <a:pt x="0" y="1"/>
                    <a:pt x="0" y="1"/>
                    <a:pt x="0" y="1"/>
                  </a:cubicBezTo>
                  <a:cubicBezTo>
                    <a:pt x="0" y="2"/>
                    <a:pt x="0" y="3"/>
                    <a:pt x="0" y="3"/>
                  </a:cubicBezTo>
                  <a:cubicBezTo>
                    <a:pt x="0" y="3"/>
                    <a:pt x="0" y="3"/>
                    <a:pt x="0" y="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9968CA54-4CED-4C1C-97B4-3FAF6CB2A0C5}"/>
                </a:ext>
              </a:extLst>
            </p:cNvPr>
            <p:cNvSpPr>
              <a:spLocks/>
            </p:cNvSpPr>
            <p:nvPr/>
          </p:nvSpPr>
          <p:spPr bwMode="auto">
            <a:xfrm>
              <a:off x="3790411" y="2649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99DAB39F-A965-4B1C-9E11-D2E3C1909D09}"/>
                </a:ext>
              </a:extLst>
            </p:cNvPr>
            <p:cNvSpPr>
              <a:spLocks/>
            </p:cNvSpPr>
            <p:nvPr/>
          </p:nvSpPr>
          <p:spPr bwMode="auto">
            <a:xfrm>
              <a:off x="3504696" y="3170369"/>
              <a:ext cx="20635" cy="31749"/>
            </a:xfrm>
            <a:custGeom>
              <a:avLst/>
              <a:gdLst>
                <a:gd name="T0" fmla="*/ 1 w 9"/>
                <a:gd name="T1" fmla="*/ 3 h 13"/>
                <a:gd name="T2" fmla="*/ 0 w 9"/>
                <a:gd name="T3" fmla="*/ 5 h 13"/>
                <a:gd name="T4" fmla="*/ 2 w 9"/>
                <a:gd name="T5" fmla="*/ 7 h 13"/>
                <a:gd name="T6" fmla="*/ 6 w 9"/>
                <a:gd name="T7" fmla="*/ 12 h 13"/>
                <a:gd name="T8" fmla="*/ 6 w 9"/>
                <a:gd name="T9" fmla="*/ 13 h 13"/>
                <a:gd name="T10" fmla="*/ 8 w 9"/>
                <a:gd name="T11" fmla="*/ 11 h 13"/>
                <a:gd name="T12" fmla="*/ 9 w 9"/>
                <a:gd name="T13" fmla="*/ 9 h 13"/>
                <a:gd name="T14" fmla="*/ 9 w 9"/>
                <a:gd name="T15" fmla="*/ 9 h 13"/>
                <a:gd name="T16" fmla="*/ 9 w 9"/>
                <a:gd name="T17" fmla="*/ 8 h 13"/>
                <a:gd name="T18" fmla="*/ 6 w 9"/>
                <a:gd name="T19" fmla="*/ 4 h 13"/>
                <a:gd name="T20" fmla="*/ 6 w 9"/>
                <a:gd name="T21" fmla="*/ 1 h 13"/>
                <a:gd name="T22" fmla="*/ 4 w 9"/>
                <a:gd name="T23" fmla="*/ 0 h 13"/>
                <a:gd name="T24" fmla="*/ 1 w 9"/>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1" y="3"/>
                  </a:moveTo>
                  <a:cubicBezTo>
                    <a:pt x="1" y="4"/>
                    <a:pt x="0" y="4"/>
                    <a:pt x="0" y="5"/>
                  </a:cubicBezTo>
                  <a:cubicBezTo>
                    <a:pt x="0" y="6"/>
                    <a:pt x="1" y="6"/>
                    <a:pt x="2" y="7"/>
                  </a:cubicBezTo>
                  <a:cubicBezTo>
                    <a:pt x="4" y="8"/>
                    <a:pt x="5" y="11"/>
                    <a:pt x="6" y="12"/>
                  </a:cubicBezTo>
                  <a:cubicBezTo>
                    <a:pt x="6" y="13"/>
                    <a:pt x="6" y="13"/>
                    <a:pt x="6" y="13"/>
                  </a:cubicBezTo>
                  <a:cubicBezTo>
                    <a:pt x="7" y="12"/>
                    <a:pt x="7" y="11"/>
                    <a:pt x="8" y="11"/>
                  </a:cubicBezTo>
                  <a:cubicBezTo>
                    <a:pt x="9" y="10"/>
                    <a:pt x="9" y="10"/>
                    <a:pt x="9" y="9"/>
                  </a:cubicBezTo>
                  <a:cubicBezTo>
                    <a:pt x="9" y="9"/>
                    <a:pt x="9" y="9"/>
                    <a:pt x="9" y="9"/>
                  </a:cubicBezTo>
                  <a:cubicBezTo>
                    <a:pt x="9" y="8"/>
                    <a:pt x="9" y="8"/>
                    <a:pt x="9" y="8"/>
                  </a:cubicBezTo>
                  <a:cubicBezTo>
                    <a:pt x="6" y="4"/>
                    <a:pt x="6" y="4"/>
                    <a:pt x="6" y="4"/>
                  </a:cubicBezTo>
                  <a:cubicBezTo>
                    <a:pt x="6" y="3"/>
                    <a:pt x="6" y="2"/>
                    <a:pt x="6" y="1"/>
                  </a:cubicBezTo>
                  <a:cubicBezTo>
                    <a:pt x="6" y="1"/>
                    <a:pt x="5" y="1"/>
                    <a:pt x="4" y="0"/>
                  </a:cubicBezTo>
                  <a:cubicBezTo>
                    <a:pt x="3" y="1"/>
                    <a:pt x="2" y="2"/>
                    <a:pt x="1" y="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E9909F29-07CA-4457-B19D-134F6F30591E}"/>
                </a:ext>
              </a:extLst>
            </p:cNvPr>
            <p:cNvSpPr>
              <a:spLocks/>
            </p:cNvSpPr>
            <p:nvPr/>
          </p:nvSpPr>
          <p:spPr bwMode="auto">
            <a:xfrm>
              <a:off x="3925332" y="24972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09415C3C-AFF6-4B0A-8C94-46073C5E0276}"/>
                </a:ext>
              </a:extLst>
            </p:cNvPr>
            <p:cNvSpPr>
              <a:spLocks/>
            </p:cNvSpPr>
            <p:nvPr/>
          </p:nvSpPr>
          <p:spPr bwMode="auto">
            <a:xfrm>
              <a:off x="3606283" y="3114810"/>
              <a:ext cx="36508" cy="44448"/>
            </a:xfrm>
            <a:custGeom>
              <a:avLst/>
              <a:gdLst>
                <a:gd name="T0" fmla="*/ 4 w 15"/>
                <a:gd name="T1" fmla="*/ 13 h 19"/>
                <a:gd name="T2" fmla="*/ 14 w 15"/>
                <a:gd name="T3" fmla="*/ 3 h 19"/>
                <a:gd name="T4" fmla="*/ 15 w 15"/>
                <a:gd name="T5" fmla="*/ 1 h 19"/>
                <a:gd name="T6" fmla="*/ 15 w 15"/>
                <a:gd name="T7" fmla="*/ 0 h 19"/>
                <a:gd name="T8" fmla="*/ 5 w 15"/>
                <a:gd name="T9" fmla="*/ 5 h 19"/>
                <a:gd name="T10" fmla="*/ 3 w 15"/>
                <a:gd name="T11" fmla="*/ 9 h 19"/>
                <a:gd name="T12" fmla="*/ 1 w 15"/>
                <a:gd name="T13" fmla="*/ 17 h 19"/>
                <a:gd name="T14" fmla="*/ 0 w 15"/>
                <a:gd name="T15" fmla="*/ 19 h 19"/>
                <a:gd name="T16" fmla="*/ 2 w 15"/>
                <a:gd name="T17" fmla="*/ 17 h 19"/>
                <a:gd name="T18" fmla="*/ 4 w 15"/>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4" y="13"/>
                  </a:moveTo>
                  <a:cubicBezTo>
                    <a:pt x="8" y="7"/>
                    <a:pt x="11" y="4"/>
                    <a:pt x="14" y="3"/>
                  </a:cubicBezTo>
                  <a:cubicBezTo>
                    <a:pt x="14" y="2"/>
                    <a:pt x="15" y="2"/>
                    <a:pt x="15" y="1"/>
                  </a:cubicBezTo>
                  <a:cubicBezTo>
                    <a:pt x="15" y="1"/>
                    <a:pt x="15" y="0"/>
                    <a:pt x="15" y="0"/>
                  </a:cubicBezTo>
                  <a:cubicBezTo>
                    <a:pt x="5" y="5"/>
                    <a:pt x="5" y="5"/>
                    <a:pt x="5" y="5"/>
                  </a:cubicBezTo>
                  <a:cubicBezTo>
                    <a:pt x="4" y="6"/>
                    <a:pt x="3" y="6"/>
                    <a:pt x="3" y="9"/>
                  </a:cubicBezTo>
                  <a:cubicBezTo>
                    <a:pt x="3" y="11"/>
                    <a:pt x="3" y="14"/>
                    <a:pt x="1" y="17"/>
                  </a:cubicBezTo>
                  <a:cubicBezTo>
                    <a:pt x="1" y="18"/>
                    <a:pt x="0" y="18"/>
                    <a:pt x="0" y="19"/>
                  </a:cubicBezTo>
                  <a:cubicBezTo>
                    <a:pt x="1" y="18"/>
                    <a:pt x="1" y="18"/>
                    <a:pt x="2" y="17"/>
                  </a:cubicBezTo>
                  <a:cubicBezTo>
                    <a:pt x="2" y="16"/>
                    <a:pt x="3" y="15"/>
                    <a:pt x="4" y="1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19B4C4AE-7182-470D-B953-5B77ADCE5679}"/>
                </a:ext>
              </a:extLst>
            </p:cNvPr>
            <p:cNvSpPr>
              <a:spLocks/>
            </p:cNvSpPr>
            <p:nvPr/>
          </p:nvSpPr>
          <p:spPr bwMode="auto">
            <a:xfrm>
              <a:off x="4103111" y="2848121"/>
              <a:ext cx="3175" cy="3175"/>
            </a:xfrm>
            <a:custGeom>
              <a:avLst/>
              <a:gdLst>
                <a:gd name="T0" fmla="*/ 0 w 1"/>
                <a:gd name="T1" fmla="*/ 1 h 1"/>
                <a:gd name="T2" fmla="*/ 1 w 1"/>
                <a:gd name="T3" fmla="*/ 0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0" y="1"/>
                    <a:pt x="0" y="1"/>
                    <a:pt x="0" y="1"/>
                  </a:cubicBezTo>
                  <a:cubicBezTo>
                    <a:pt x="0" y="1"/>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70A8F47B-A08D-4A7B-BF63-0F6FDFC6E39B}"/>
                </a:ext>
              </a:extLst>
            </p:cNvPr>
            <p:cNvSpPr>
              <a:spLocks/>
            </p:cNvSpPr>
            <p:nvPr/>
          </p:nvSpPr>
          <p:spPr bwMode="auto">
            <a:xfrm>
              <a:off x="3606283" y="3040200"/>
              <a:ext cx="0" cy="3175"/>
            </a:xfrm>
            <a:custGeom>
              <a:avLst/>
              <a:gdLst>
                <a:gd name="T0" fmla="*/ 1 h 1"/>
                <a:gd name="T1" fmla="*/ 1 h 1"/>
                <a:gd name="T2" fmla="*/ 0 h 1"/>
                <a:gd name="T3" fmla="*/ 0 h 1"/>
                <a:gd name="T4" fmla="*/ 1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0"/>
                  </a:cubicBezTo>
                  <a:cubicBezTo>
                    <a:pt x="0" y="0"/>
                    <a:pt x="0" y="0"/>
                    <a:pt x="0" y="0"/>
                  </a:cubicBezTo>
                  <a:cubicBezTo>
                    <a:pt x="0" y="1"/>
                    <a:pt x="0" y="1"/>
                    <a:pt x="0" y="1"/>
                  </a:cubicBezTo>
                  <a:cubicBezTo>
                    <a:pt x="0" y="1"/>
                    <a:pt x="0" y="1"/>
                    <a:pt x="0" y="1"/>
                  </a:cubicBezTo>
                  <a:cubicBezTo>
                    <a:pt x="0" y="1"/>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5">
              <a:extLst>
                <a:ext uri="{FF2B5EF4-FFF2-40B4-BE49-F238E27FC236}">
                  <a16:creationId xmlns:a16="http://schemas.microsoft.com/office/drawing/2014/main" id="{24AA5C77-5A4F-492B-B068-E7326120C01C}"/>
                </a:ext>
              </a:extLst>
            </p:cNvPr>
            <p:cNvSpPr>
              <a:spLocks/>
            </p:cNvSpPr>
            <p:nvPr/>
          </p:nvSpPr>
          <p:spPr bwMode="auto">
            <a:xfrm>
              <a:off x="3555490" y="32291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6">
              <a:extLst>
                <a:ext uri="{FF2B5EF4-FFF2-40B4-BE49-F238E27FC236}">
                  <a16:creationId xmlns:a16="http://schemas.microsoft.com/office/drawing/2014/main" id="{B2042688-B718-490C-8485-61FF88ABC653}"/>
                </a:ext>
              </a:extLst>
            </p:cNvPr>
            <p:cNvSpPr>
              <a:spLocks/>
            </p:cNvSpPr>
            <p:nvPr/>
          </p:nvSpPr>
          <p:spPr bwMode="auto">
            <a:xfrm>
              <a:off x="3557076" y="2413166"/>
              <a:ext cx="780956" cy="988968"/>
            </a:xfrm>
            <a:custGeom>
              <a:avLst/>
              <a:gdLst>
                <a:gd name="T0" fmla="*/ 44 w 326"/>
                <a:gd name="T1" fmla="*/ 248 h 413"/>
                <a:gd name="T2" fmla="*/ 72 w 326"/>
                <a:gd name="T3" fmla="*/ 238 h 413"/>
                <a:gd name="T4" fmla="*/ 83 w 326"/>
                <a:gd name="T5" fmla="*/ 281 h 413"/>
                <a:gd name="T6" fmla="*/ 59 w 326"/>
                <a:gd name="T7" fmla="*/ 289 h 413"/>
                <a:gd name="T8" fmla="*/ 58 w 326"/>
                <a:gd name="T9" fmla="*/ 305 h 413"/>
                <a:gd name="T10" fmla="*/ 63 w 326"/>
                <a:gd name="T11" fmla="*/ 328 h 413"/>
                <a:gd name="T12" fmla="*/ 37 w 326"/>
                <a:gd name="T13" fmla="*/ 339 h 413"/>
                <a:gd name="T14" fmla="*/ 35 w 326"/>
                <a:gd name="T15" fmla="*/ 362 h 413"/>
                <a:gd name="T16" fmla="*/ 0 w 326"/>
                <a:gd name="T17" fmla="*/ 376 h 413"/>
                <a:gd name="T18" fmla="*/ 46 w 326"/>
                <a:gd name="T19" fmla="*/ 373 h 413"/>
                <a:gd name="T20" fmla="*/ 27 w 326"/>
                <a:gd name="T21" fmla="*/ 396 h 413"/>
                <a:gd name="T22" fmla="*/ 78 w 326"/>
                <a:gd name="T23" fmla="*/ 385 h 413"/>
                <a:gd name="T24" fmla="*/ 97 w 326"/>
                <a:gd name="T25" fmla="*/ 357 h 413"/>
                <a:gd name="T26" fmla="*/ 106 w 326"/>
                <a:gd name="T27" fmla="*/ 379 h 413"/>
                <a:gd name="T28" fmla="*/ 118 w 326"/>
                <a:gd name="T29" fmla="*/ 404 h 413"/>
                <a:gd name="T30" fmla="*/ 129 w 326"/>
                <a:gd name="T31" fmla="*/ 400 h 413"/>
                <a:gd name="T32" fmla="*/ 150 w 326"/>
                <a:gd name="T33" fmla="*/ 398 h 413"/>
                <a:gd name="T34" fmla="*/ 161 w 326"/>
                <a:gd name="T35" fmla="*/ 381 h 413"/>
                <a:gd name="T36" fmla="*/ 167 w 326"/>
                <a:gd name="T37" fmla="*/ 365 h 413"/>
                <a:gd name="T38" fmla="*/ 182 w 326"/>
                <a:gd name="T39" fmla="*/ 361 h 413"/>
                <a:gd name="T40" fmla="*/ 203 w 326"/>
                <a:gd name="T41" fmla="*/ 347 h 413"/>
                <a:gd name="T42" fmla="*/ 221 w 326"/>
                <a:gd name="T43" fmla="*/ 341 h 413"/>
                <a:gd name="T44" fmla="*/ 238 w 326"/>
                <a:gd name="T45" fmla="*/ 332 h 413"/>
                <a:gd name="T46" fmla="*/ 250 w 326"/>
                <a:gd name="T47" fmla="*/ 325 h 413"/>
                <a:gd name="T48" fmla="*/ 258 w 326"/>
                <a:gd name="T49" fmla="*/ 306 h 413"/>
                <a:gd name="T50" fmla="*/ 277 w 326"/>
                <a:gd name="T51" fmla="*/ 293 h 413"/>
                <a:gd name="T52" fmla="*/ 286 w 326"/>
                <a:gd name="T53" fmla="*/ 271 h 413"/>
                <a:gd name="T54" fmla="*/ 291 w 326"/>
                <a:gd name="T55" fmla="*/ 245 h 413"/>
                <a:gd name="T56" fmla="*/ 283 w 326"/>
                <a:gd name="T57" fmla="*/ 241 h 413"/>
                <a:gd name="T58" fmla="*/ 260 w 326"/>
                <a:gd name="T59" fmla="*/ 223 h 413"/>
                <a:gd name="T60" fmla="*/ 250 w 326"/>
                <a:gd name="T61" fmla="*/ 208 h 413"/>
                <a:gd name="T62" fmla="*/ 214 w 326"/>
                <a:gd name="T63" fmla="*/ 231 h 413"/>
                <a:gd name="T64" fmla="*/ 180 w 326"/>
                <a:gd name="T65" fmla="*/ 223 h 413"/>
                <a:gd name="T66" fmla="*/ 192 w 326"/>
                <a:gd name="T67" fmla="*/ 210 h 413"/>
                <a:gd name="T68" fmla="*/ 193 w 326"/>
                <a:gd name="T69" fmla="*/ 190 h 413"/>
                <a:gd name="T70" fmla="*/ 224 w 326"/>
                <a:gd name="T71" fmla="*/ 175 h 413"/>
                <a:gd name="T72" fmla="*/ 219 w 326"/>
                <a:gd name="T73" fmla="*/ 164 h 413"/>
                <a:gd name="T74" fmla="*/ 215 w 326"/>
                <a:gd name="T75" fmla="*/ 149 h 413"/>
                <a:gd name="T76" fmla="*/ 222 w 326"/>
                <a:gd name="T77" fmla="*/ 142 h 413"/>
                <a:gd name="T78" fmla="*/ 263 w 326"/>
                <a:gd name="T79" fmla="*/ 100 h 413"/>
                <a:gd name="T80" fmla="*/ 293 w 326"/>
                <a:gd name="T81" fmla="*/ 68 h 413"/>
                <a:gd name="T82" fmla="*/ 309 w 326"/>
                <a:gd name="T83" fmla="*/ 59 h 413"/>
                <a:gd name="T84" fmla="*/ 320 w 326"/>
                <a:gd name="T85" fmla="*/ 35 h 413"/>
                <a:gd name="T86" fmla="*/ 312 w 326"/>
                <a:gd name="T87" fmla="*/ 0 h 413"/>
                <a:gd name="T88" fmla="*/ 288 w 326"/>
                <a:gd name="T89" fmla="*/ 10 h 413"/>
                <a:gd name="T90" fmla="*/ 246 w 326"/>
                <a:gd name="T91" fmla="*/ 17 h 413"/>
                <a:gd name="T92" fmla="*/ 195 w 326"/>
                <a:gd name="T93" fmla="*/ 23 h 413"/>
                <a:gd name="T94" fmla="*/ 172 w 326"/>
                <a:gd name="T95" fmla="*/ 16 h 413"/>
                <a:gd name="T96" fmla="*/ 146 w 326"/>
                <a:gd name="T97" fmla="*/ 29 h 413"/>
                <a:gd name="T98" fmla="*/ 137 w 326"/>
                <a:gd name="T99" fmla="*/ 20 h 413"/>
                <a:gd name="T100" fmla="*/ 117 w 326"/>
                <a:gd name="T101" fmla="*/ 23 h 413"/>
                <a:gd name="T102" fmla="*/ 116 w 326"/>
                <a:gd name="T103" fmla="*/ 52 h 413"/>
                <a:gd name="T104" fmla="*/ 119 w 326"/>
                <a:gd name="T105" fmla="*/ 73 h 413"/>
                <a:gd name="T106" fmla="*/ 98 w 326"/>
                <a:gd name="T107" fmla="*/ 101 h 413"/>
                <a:gd name="T108" fmla="*/ 108 w 326"/>
                <a:gd name="T109" fmla="*/ 135 h 413"/>
                <a:gd name="T110" fmla="*/ 103 w 326"/>
                <a:gd name="T111" fmla="*/ 159 h 413"/>
                <a:gd name="T112" fmla="*/ 74 w 326"/>
                <a:gd name="T113" fmla="*/ 159 h 413"/>
                <a:gd name="T114" fmla="*/ 48 w 326"/>
                <a:gd name="T115" fmla="*/ 166 h 413"/>
                <a:gd name="T116" fmla="*/ 47 w 326"/>
                <a:gd name="T117" fmla="*/ 190 h 413"/>
                <a:gd name="T118" fmla="*/ 54 w 326"/>
                <a:gd name="T119" fmla="*/ 209 h 413"/>
                <a:gd name="T120" fmla="*/ 63 w 326"/>
                <a:gd name="T121" fmla="*/ 223 h 413"/>
                <a:gd name="T122" fmla="*/ 37 w 326"/>
                <a:gd name="T123" fmla="*/ 23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 h="413">
                  <a:moveTo>
                    <a:pt x="39" y="234"/>
                  </a:moveTo>
                  <a:cubicBezTo>
                    <a:pt x="41" y="236"/>
                    <a:pt x="41" y="236"/>
                    <a:pt x="41" y="236"/>
                  </a:cubicBezTo>
                  <a:cubicBezTo>
                    <a:pt x="41" y="237"/>
                    <a:pt x="41" y="239"/>
                    <a:pt x="41" y="241"/>
                  </a:cubicBezTo>
                  <a:cubicBezTo>
                    <a:pt x="41" y="241"/>
                    <a:pt x="41" y="242"/>
                    <a:pt x="41" y="243"/>
                  </a:cubicBezTo>
                  <a:cubicBezTo>
                    <a:pt x="41" y="243"/>
                    <a:pt x="41" y="243"/>
                    <a:pt x="41" y="243"/>
                  </a:cubicBezTo>
                  <a:cubicBezTo>
                    <a:pt x="41" y="243"/>
                    <a:pt x="41" y="243"/>
                    <a:pt x="41" y="243"/>
                  </a:cubicBezTo>
                  <a:cubicBezTo>
                    <a:pt x="41" y="244"/>
                    <a:pt x="42" y="247"/>
                    <a:pt x="43" y="249"/>
                  </a:cubicBezTo>
                  <a:cubicBezTo>
                    <a:pt x="43" y="248"/>
                    <a:pt x="44" y="248"/>
                    <a:pt x="44" y="248"/>
                  </a:cubicBezTo>
                  <a:cubicBezTo>
                    <a:pt x="46" y="247"/>
                    <a:pt x="46" y="247"/>
                    <a:pt x="46" y="247"/>
                  </a:cubicBezTo>
                  <a:cubicBezTo>
                    <a:pt x="46" y="247"/>
                    <a:pt x="47" y="246"/>
                    <a:pt x="48" y="245"/>
                  </a:cubicBezTo>
                  <a:cubicBezTo>
                    <a:pt x="51" y="243"/>
                    <a:pt x="53" y="240"/>
                    <a:pt x="57" y="240"/>
                  </a:cubicBezTo>
                  <a:cubicBezTo>
                    <a:pt x="57" y="240"/>
                    <a:pt x="62" y="241"/>
                    <a:pt x="62" y="246"/>
                  </a:cubicBezTo>
                  <a:cubicBezTo>
                    <a:pt x="62" y="246"/>
                    <a:pt x="62" y="246"/>
                    <a:pt x="62" y="247"/>
                  </a:cubicBezTo>
                  <a:cubicBezTo>
                    <a:pt x="62" y="247"/>
                    <a:pt x="62" y="247"/>
                    <a:pt x="62" y="247"/>
                  </a:cubicBezTo>
                  <a:cubicBezTo>
                    <a:pt x="63" y="247"/>
                    <a:pt x="64" y="245"/>
                    <a:pt x="64" y="245"/>
                  </a:cubicBezTo>
                  <a:cubicBezTo>
                    <a:pt x="66" y="242"/>
                    <a:pt x="68" y="239"/>
                    <a:pt x="72" y="238"/>
                  </a:cubicBezTo>
                  <a:cubicBezTo>
                    <a:pt x="77" y="246"/>
                    <a:pt x="77" y="246"/>
                    <a:pt x="77" y="246"/>
                  </a:cubicBezTo>
                  <a:cubicBezTo>
                    <a:pt x="77" y="247"/>
                    <a:pt x="76" y="248"/>
                    <a:pt x="76" y="249"/>
                  </a:cubicBezTo>
                  <a:cubicBezTo>
                    <a:pt x="75" y="252"/>
                    <a:pt x="73" y="255"/>
                    <a:pt x="70" y="257"/>
                  </a:cubicBezTo>
                  <a:cubicBezTo>
                    <a:pt x="67" y="259"/>
                    <a:pt x="62" y="262"/>
                    <a:pt x="58" y="262"/>
                  </a:cubicBezTo>
                  <a:cubicBezTo>
                    <a:pt x="63" y="263"/>
                    <a:pt x="69" y="265"/>
                    <a:pt x="75" y="268"/>
                  </a:cubicBezTo>
                  <a:cubicBezTo>
                    <a:pt x="76" y="270"/>
                    <a:pt x="77" y="271"/>
                    <a:pt x="78" y="272"/>
                  </a:cubicBezTo>
                  <a:cubicBezTo>
                    <a:pt x="79" y="272"/>
                    <a:pt x="80" y="273"/>
                    <a:pt x="81" y="274"/>
                  </a:cubicBezTo>
                  <a:cubicBezTo>
                    <a:pt x="85" y="277"/>
                    <a:pt x="83" y="281"/>
                    <a:pt x="83" y="281"/>
                  </a:cubicBezTo>
                  <a:cubicBezTo>
                    <a:pt x="80" y="286"/>
                    <a:pt x="73" y="282"/>
                    <a:pt x="71" y="282"/>
                  </a:cubicBezTo>
                  <a:cubicBezTo>
                    <a:pt x="70" y="281"/>
                    <a:pt x="68" y="279"/>
                    <a:pt x="67" y="277"/>
                  </a:cubicBezTo>
                  <a:cubicBezTo>
                    <a:pt x="66" y="277"/>
                    <a:pt x="66" y="276"/>
                    <a:pt x="65" y="276"/>
                  </a:cubicBezTo>
                  <a:cubicBezTo>
                    <a:pt x="64" y="276"/>
                    <a:pt x="64" y="276"/>
                    <a:pt x="63" y="276"/>
                  </a:cubicBezTo>
                  <a:cubicBezTo>
                    <a:pt x="63" y="276"/>
                    <a:pt x="62" y="276"/>
                    <a:pt x="61" y="277"/>
                  </a:cubicBezTo>
                  <a:cubicBezTo>
                    <a:pt x="63" y="280"/>
                    <a:pt x="62" y="283"/>
                    <a:pt x="61" y="284"/>
                  </a:cubicBezTo>
                  <a:cubicBezTo>
                    <a:pt x="60" y="286"/>
                    <a:pt x="59" y="288"/>
                    <a:pt x="58" y="289"/>
                  </a:cubicBezTo>
                  <a:cubicBezTo>
                    <a:pt x="58" y="289"/>
                    <a:pt x="59" y="289"/>
                    <a:pt x="59" y="289"/>
                  </a:cubicBezTo>
                  <a:cubicBezTo>
                    <a:pt x="64" y="290"/>
                    <a:pt x="66" y="293"/>
                    <a:pt x="67" y="295"/>
                  </a:cubicBezTo>
                  <a:cubicBezTo>
                    <a:pt x="68" y="297"/>
                    <a:pt x="68" y="297"/>
                    <a:pt x="70" y="297"/>
                  </a:cubicBezTo>
                  <a:cubicBezTo>
                    <a:pt x="71" y="297"/>
                    <a:pt x="75" y="297"/>
                    <a:pt x="76" y="300"/>
                  </a:cubicBezTo>
                  <a:cubicBezTo>
                    <a:pt x="77" y="302"/>
                    <a:pt x="77" y="304"/>
                    <a:pt x="75" y="305"/>
                  </a:cubicBezTo>
                  <a:cubicBezTo>
                    <a:pt x="73" y="308"/>
                    <a:pt x="69" y="309"/>
                    <a:pt x="65" y="309"/>
                  </a:cubicBezTo>
                  <a:cubicBezTo>
                    <a:pt x="62" y="308"/>
                    <a:pt x="61" y="307"/>
                    <a:pt x="59" y="305"/>
                  </a:cubicBezTo>
                  <a:cubicBezTo>
                    <a:pt x="59" y="305"/>
                    <a:pt x="58" y="305"/>
                    <a:pt x="58" y="305"/>
                  </a:cubicBezTo>
                  <a:cubicBezTo>
                    <a:pt x="58" y="305"/>
                    <a:pt x="58" y="305"/>
                    <a:pt x="58" y="305"/>
                  </a:cubicBezTo>
                  <a:cubicBezTo>
                    <a:pt x="57" y="305"/>
                    <a:pt x="57" y="305"/>
                    <a:pt x="56" y="304"/>
                  </a:cubicBezTo>
                  <a:cubicBezTo>
                    <a:pt x="53" y="304"/>
                    <a:pt x="52" y="304"/>
                    <a:pt x="51" y="304"/>
                  </a:cubicBezTo>
                  <a:cubicBezTo>
                    <a:pt x="50" y="305"/>
                    <a:pt x="48" y="307"/>
                    <a:pt x="46" y="310"/>
                  </a:cubicBezTo>
                  <a:cubicBezTo>
                    <a:pt x="48" y="309"/>
                    <a:pt x="50" y="309"/>
                    <a:pt x="52" y="311"/>
                  </a:cubicBezTo>
                  <a:cubicBezTo>
                    <a:pt x="55" y="312"/>
                    <a:pt x="56" y="315"/>
                    <a:pt x="56" y="317"/>
                  </a:cubicBezTo>
                  <a:cubicBezTo>
                    <a:pt x="56" y="317"/>
                    <a:pt x="56" y="317"/>
                    <a:pt x="56" y="317"/>
                  </a:cubicBezTo>
                  <a:cubicBezTo>
                    <a:pt x="56" y="318"/>
                    <a:pt x="57" y="319"/>
                    <a:pt x="58" y="319"/>
                  </a:cubicBezTo>
                  <a:cubicBezTo>
                    <a:pt x="61" y="322"/>
                    <a:pt x="64" y="325"/>
                    <a:pt x="63" y="328"/>
                  </a:cubicBezTo>
                  <a:cubicBezTo>
                    <a:pt x="62" y="330"/>
                    <a:pt x="60" y="332"/>
                    <a:pt x="58" y="332"/>
                  </a:cubicBezTo>
                  <a:cubicBezTo>
                    <a:pt x="51" y="332"/>
                    <a:pt x="46" y="330"/>
                    <a:pt x="43" y="325"/>
                  </a:cubicBezTo>
                  <a:cubicBezTo>
                    <a:pt x="42" y="325"/>
                    <a:pt x="41" y="325"/>
                    <a:pt x="40" y="325"/>
                  </a:cubicBezTo>
                  <a:cubicBezTo>
                    <a:pt x="40" y="326"/>
                    <a:pt x="40" y="327"/>
                    <a:pt x="40" y="328"/>
                  </a:cubicBezTo>
                  <a:cubicBezTo>
                    <a:pt x="39" y="330"/>
                    <a:pt x="39" y="332"/>
                    <a:pt x="38" y="334"/>
                  </a:cubicBezTo>
                  <a:cubicBezTo>
                    <a:pt x="38" y="335"/>
                    <a:pt x="38" y="335"/>
                    <a:pt x="38" y="335"/>
                  </a:cubicBezTo>
                  <a:cubicBezTo>
                    <a:pt x="37" y="335"/>
                    <a:pt x="37" y="336"/>
                    <a:pt x="36" y="337"/>
                  </a:cubicBezTo>
                  <a:cubicBezTo>
                    <a:pt x="37" y="337"/>
                    <a:pt x="37" y="338"/>
                    <a:pt x="37" y="339"/>
                  </a:cubicBezTo>
                  <a:cubicBezTo>
                    <a:pt x="39" y="339"/>
                    <a:pt x="42" y="338"/>
                    <a:pt x="45" y="338"/>
                  </a:cubicBezTo>
                  <a:cubicBezTo>
                    <a:pt x="50" y="343"/>
                    <a:pt x="50" y="343"/>
                    <a:pt x="50" y="343"/>
                  </a:cubicBezTo>
                  <a:cubicBezTo>
                    <a:pt x="50" y="345"/>
                    <a:pt x="49" y="346"/>
                    <a:pt x="49" y="347"/>
                  </a:cubicBezTo>
                  <a:cubicBezTo>
                    <a:pt x="50" y="347"/>
                    <a:pt x="51" y="349"/>
                    <a:pt x="51" y="350"/>
                  </a:cubicBezTo>
                  <a:cubicBezTo>
                    <a:pt x="51" y="352"/>
                    <a:pt x="50" y="355"/>
                    <a:pt x="47" y="356"/>
                  </a:cubicBezTo>
                  <a:cubicBezTo>
                    <a:pt x="46" y="356"/>
                    <a:pt x="45" y="357"/>
                    <a:pt x="43" y="357"/>
                  </a:cubicBezTo>
                  <a:cubicBezTo>
                    <a:pt x="42" y="358"/>
                    <a:pt x="38" y="359"/>
                    <a:pt x="37" y="359"/>
                  </a:cubicBezTo>
                  <a:cubicBezTo>
                    <a:pt x="36" y="360"/>
                    <a:pt x="36" y="361"/>
                    <a:pt x="35" y="362"/>
                  </a:cubicBezTo>
                  <a:cubicBezTo>
                    <a:pt x="35" y="363"/>
                    <a:pt x="34" y="364"/>
                    <a:pt x="34" y="365"/>
                  </a:cubicBezTo>
                  <a:cubicBezTo>
                    <a:pt x="34" y="365"/>
                    <a:pt x="34" y="365"/>
                    <a:pt x="34" y="365"/>
                  </a:cubicBezTo>
                  <a:cubicBezTo>
                    <a:pt x="34" y="369"/>
                    <a:pt x="34" y="376"/>
                    <a:pt x="28" y="376"/>
                  </a:cubicBezTo>
                  <a:cubicBezTo>
                    <a:pt x="25" y="376"/>
                    <a:pt x="22" y="374"/>
                    <a:pt x="21" y="372"/>
                  </a:cubicBezTo>
                  <a:cubicBezTo>
                    <a:pt x="17" y="374"/>
                    <a:pt x="12" y="373"/>
                    <a:pt x="8" y="373"/>
                  </a:cubicBezTo>
                  <a:cubicBezTo>
                    <a:pt x="8" y="373"/>
                    <a:pt x="7" y="373"/>
                    <a:pt x="6" y="373"/>
                  </a:cubicBezTo>
                  <a:cubicBezTo>
                    <a:pt x="5" y="373"/>
                    <a:pt x="5" y="373"/>
                    <a:pt x="5" y="373"/>
                  </a:cubicBezTo>
                  <a:cubicBezTo>
                    <a:pt x="4" y="374"/>
                    <a:pt x="0" y="375"/>
                    <a:pt x="0" y="376"/>
                  </a:cubicBezTo>
                  <a:cubicBezTo>
                    <a:pt x="0" y="376"/>
                    <a:pt x="0" y="377"/>
                    <a:pt x="1" y="378"/>
                  </a:cubicBezTo>
                  <a:cubicBezTo>
                    <a:pt x="1" y="378"/>
                    <a:pt x="1" y="378"/>
                    <a:pt x="1" y="378"/>
                  </a:cubicBezTo>
                  <a:cubicBezTo>
                    <a:pt x="2" y="379"/>
                    <a:pt x="5" y="378"/>
                    <a:pt x="7" y="378"/>
                  </a:cubicBezTo>
                  <a:cubicBezTo>
                    <a:pt x="10" y="378"/>
                    <a:pt x="14" y="378"/>
                    <a:pt x="17" y="379"/>
                  </a:cubicBezTo>
                  <a:cubicBezTo>
                    <a:pt x="19" y="379"/>
                    <a:pt x="21" y="379"/>
                    <a:pt x="23" y="379"/>
                  </a:cubicBezTo>
                  <a:cubicBezTo>
                    <a:pt x="25" y="379"/>
                    <a:pt x="27" y="379"/>
                    <a:pt x="30" y="380"/>
                  </a:cubicBezTo>
                  <a:cubicBezTo>
                    <a:pt x="31" y="380"/>
                    <a:pt x="32" y="380"/>
                    <a:pt x="35" y="378"/>
                  </a:cubicBezTo>
                  <a:cubicBezTo>
                    <a:pt x="37" y="376"/>
                    <a:pt x="41" y="373"/>
                    <a:pt x="46" y="373"/>
                  </a:cubicBezTo>
                  <a:cubicBezTo>
                    <a:pt x="50" y="373"/>
                    <a:pt x="52" y="375"/>
                    <a:pt x="55" y="376"/>
                  </a:cubicBezTo>
                  <a:cubicBezTo>
                    <a:pt x="58" y="377"/>
                    <a:pt x="60" y="378"/>
                    <a:pt x="62" y="378"/>
                  </a:cubicBezTo>
                  <a:cubicBezTo>
                    <a:pt x="63" y="388"/>
                    <a:pt x="63" y="388"/>
                    <a:pt x="63" y="388"/>
                  </a:cubicBezTo>
                  <a:cubicBezTo>
                    <a:pt x="57" y="390"/>
                    <a:pt x="53" y="390"/>
                    <a:pt x="46" y="387"/>
                  </a:cubicBezTo>
                  <a:cubicBezTo>
                    <a:pt x="46" y="386"/>
                    <a:pt x="45" y="386"/>
                    <a:pt x="42" y="389"/>
                  </a:cubicBezTo>
                  <a:cubicBezTo>
                    <a:pt x="39" y="391"/>
                    <a:pt x="34" y="395"/>
                    <a:pt x="28" y="391"/>
                  </a:cubicBezTo>
                  <a:cubicBezTo>
                    <a:pt x="28" y="391"/>
                    <a:pt x="26" y="392"/>
                    <a:pt x="25" y="393"/>
                  </a:cubicBezTo>
                  <a:cubicBezTo>
                    <a:pt x="25" y="394"/>
                    <a:pt x="26" y="395"/>
                    <a:pt x="27" y="396"/>
                  </a:cubicBezTo>
                  <a:cubicBezTo>
                    <a:pt x="28" y="399"/>
                    <a:pt x="31" y="403"/>
                    <a:pt x="32" y="404"/>
                  </a:cubicBezTo>
                  <a:cubicBezTo>
                    <a:pt x="35" y="406"/>
                    <a:pt x="39" y="407"/>
                    <a:pt x="42" y="408"/>
                  </a:cubicBezTo>
                  <a:cubicBezTo>
                    <a:pt x="43" y="408"/>
                    <a:pt x="45" y="409"/>
                    <a:pt x="46" y="409"/>
                  </a:cubicBezTo>
                  <a:cubicBezTo>
                    <a:pt x="48" y="410"/>
                    <a:pt x="50" y="411"/>
                    <a:pt x="52" y="413"/>
                  </a:cubicBezTo>
                  <a:cubicBezTo>
                    <a:pt x="57" y="412"/>
                    <a:pt x="63" y="403"/>
                    <a:pt x="67" y="397"/>
                  </a:cubicBezTo>
                  <a:cubicBezTo>
                    <a:pt x="68" y="395"/>
                    <a:pt x="69" y="393"/>
                    <a:pt x="70" y="392"/>
                  </a:cubicBezTo>
                  <a:cubicBezTo>
                    <a:pt x="73" y="390"/>
                    <a:pt x="73" y="390"/>
                    <a:pt x="73" y="390"/>
                  </a:cubicBezTo>
                  <a:cubicBezTo>
                    <a:pt x="74" y="390"/>
                    <a:pt x="77" y="387"/>
                    <a:pt x="78" y="385"/>
                  </a:cubicBezTo>
                  <a:cubicBezTo>
                    <a:pt x="79" y="384"/>
                    <a:pt x="81" y="383"/>
                    <a:pt x="82" y="382"/>
                  </a:cubicBezTo>
                  <a:cubicBezTo>
                    <a:pt x="82" y="381"/>
                    <a:pt x="83" y="381"/>
                    <a:pt x="83" y="380"/>
                  </a:cubicBezTo>
                  <a:cubicBezTo>
                    <a:pt x="84" y="379"/>
                    <a:pt x="85" y="377"/>
                    <a:pt x="86" y="376"/>
                  </a:cubicBezTo>
                  <a:cubicBezTo>
                    <a:pt x="87" y="375"/>
                    <a:pt x="89" y="374"/>
                    <a:pt x="91" y="374"/>
                  </a:cubicBezTo>
                  <a:cubicBezTo>
                    <a:pt x="92" y="373"/>
                    <a:pt x="92" y="372"/>
                    <a:pt x="93" y="371"/>
                  </a:cubicBezTo>
                  <a:cubicBezTo>
                    <a:pt x="93" y="370"/>
                    <a:pt x="95" y="368"/>
                    <a:pt x="97" y="365"/>
                  </a:cubicBezTo>
                  <a:cubicBezTo>
                    <a:pt x="98" y="364"/>
                    <a:pt x="101" y="360"/>
                    <a:pt x="102" y="358"/>
                  </a:cubicBezTo>
                  <a:cubicBezTo>
                    <a:pt x="101" y="358"/>
                    <a:pt x="99" y="357"/>
                    <a:pt x="97" y="357"/>
                  </a:cubicBezTo>
                  <a:cubicBezTo>
                    <a:pt x="94" y="357"/>
                    <a:pt x="91" y="357"/>
                    <a:pt x="87" y="356"/>
                  </a:cubicBezTo>
                  <a:cubicBezTo>
                    <a:pt x="85" y="347"/>
                    <a:pt x="85" y="347"/>
                    <a:pt x="85" y="347"/>
                  </a:cubicBezTo>
                  <a:cubicBezTo>
                    <a:pt x="91" y="344"/>
                    <a:pt x="111" y="346"/>
                    <a:pt x="115" y="350"/>
                  </a:cubicBezTo>
                  <a:cubicBezTo>
                    <a:pt x="117" y="352"/>
                    <a:pt x="117" y="355"/>
                    <a:pt x="116" y="357"/>
                  </a:cubicBezTo>
                  <a:cubicBezTo>
                    <a:pt x="114" y="363"/>
                    <a:pt x="111" y="368"/>
                    <a:pt x="107" y="373"/>
                  </a:cubicBezTo>
                  <a:cubicBezTo>
                    <a:pt x="106" y="376"/>
                    <a:pt x="106" y="376"/>
                    <a:pt x="106" y="376"/>
                  </a:cubicBezTo>
                  <a:cubicBezTo>
                    <a:pt x="105" y="376"/>
                    <a:pt x="105" y="377"/>
                    <a:pt x="105" y="377"/>
                  </a:cubicBezTo>
                  <a:cubicBezTo>
                    <a:pt x="105" y="378"/>
                    <a:pt x="106" y="378"/>
                    <a:pt x="106" y="379"/>
                  </a:cubicBezTo>
                  <a:cubicBezTo>
                    <a:pt x="107" y="383"/>
                    <a:pt x="104" y="386"/>
                    <a:pt x="100" y="389"/>
                  </a:cubicBezTo>
                  <a:cubicBezTo>
                    <a:pt x="103" y="388"/>
                    <a:pt x="105" y="388"/>
                    <a:pt x="108" y="389"/>
                  </a:cubicBezTo>
                  <a:cubicBezTo>
                    <a:pt x="108" y="390"/>
                    <a:pt x="109" y="390"/>
                    <a:pt x="110" y="390"/>
                  </a:cubicBezTo>
                  <a:cubicBezTo>
                    <a:pt x="111" y="391"/>
                    <a:pt x="112" y="391"/>
                    <a:pt x="112" y="392"/>
                  </a:cubicBezTo>
                  <a:cubicBezTo>
                    <a:pt x="113" y="392"/>
                    <a:pt x="113" y="392"/>
                    <a:pt x="113" y="392"/>
                  </a:cubicBezTo>
                  <a:cubicBezTo>
                    <a:pt x="115" y="392"/>
                    <a:pt x="116" y="393"/>
                    <a:pt x="117" y="393"/>
                  </a:cubicBezTo>
                  <a:cubicBezTo>
                    <a:pt x="120" y="395"/>
                    <a:pt x="120" y="398"/>
                    <a:pt x="120" y="399"/>
                  </a:cubicBezTo>
                  <a:cubicBezTo>
                    <a:pt x="120" y="401"/>
                    <a:pt x="119" y="403"/>
                    <a:pt x="118" y="404"/>
                  </a:cubicBezTo>
                  <a:cubicBezTo>
                    <a:pt x="118" y="405"/>
                    <a:pt x="119" y="406"/>
                    <a:pt x="119" y="408"/>
                  </a:cubicBezTo>
                  <a:cubicBezTo>
                    <a:pt x="119" y="408"/>
                    <a:pt x="120" y="407"/>
                    <a:pt x="120" y="407"/>
                  </a:cubicBezTo>
                  <a:cubicBezTo>
                    <a:pt x="121" y="407"/>
                    <a:pt x="121" y="407"/>
                    <a:pt x="121" y="407"/>
                  </a:cubicBezTo>
                  <a:cubicBezTo>
                    <a:pt x="121" y="407"/>
                    <a:pt x="122" y="406"/>
                    <a:pt x="122" y="405"/>
                  </a:cubicBezTo>
                  <a:cubicBezTo>
                    <a:pt x="123" y="405"/>
                    <a:pt x="123" y="405"/>
                    <a:pt x="123" y="404"/>
                  </a:cubicBezTo>
                  <a:cubicBezTo>
                    <a:pt x="124" y="404"/>
                    <a:pt x="124" y="404"/>
                    <a:pt x="124" y="404"/>
                  </a:cubicBezTo>
                  <a:cubicBezTo>
                    <a:pt x="124" y="403"/>
                    <a:pt x="125" y="401"/>
                    <a:pt x="128" y="400"/>
                  </a:cubicBezTo>
                  <a:cubicBezTo>
                    <a:pt x="129" y="400"/>
                    <a:pt x="129" y="400"/>
                    <a:pt x="129" y="400"/>
                  </a:cubicBezTo>
                  <a:cubicBezTo>
                    <a:pt x="132" y="399"/>
                    <a:pt x="134" y="400"/>
                    <a:pt x="136" y="401"/>
                  </a:cubicBezTo>
                  <a:cubicBezTo>
                    <a:pt x="136" y="401"/>
                    <a:pt x="137" y="401"/>
                    <a:pt x="137" y="401"/>
                  </a:cubicBezTo>
                  <a:cubicBezTo>
                    <a:pt x="138" y="401"/>
                    <a:pt x="138" y="401"/>
                    <a:pt x="138" y="401"/>
                  </a:cubicBezTo>
                  <a:cubicBezTo>
                    <a:pt x="139" y="402"/>
                    <a:pt x="141" y="401"/>
                    <a:pt x="141" y="401"/>
                  </a:cubicBezTo>
                  <a:cubicBezTo>
                    <a:pt x="142" y="401"/>
                    <a:pt x="142" y="401"/>
                    <a:pt x="142" y="401"/>
                  </a:cubicBezTo>
                  <a:cubicBezTo>
                    <a:pt x="142" y="401"/>
                    <a:pt x="142" y="401"/>
                    <a:pt x="142" y="401"/>
                  </a:cubicBezTo>
                  <a:cubicBezTo>
                    <a:pt x="143" y="400"/>
                    <a:pt x="144" y="399"/>
                    <a:pt x="146" y="398"/>
                  </a:cubicBezTo>
                  <a:cubicBezTo>
                    <a:pt x="147" y="398"/>
                    <a:pt x="149" y="398"/>
                    <a:pt x="150" y="398"/>
                  </a:cubicBezTo>
                  <a:cubicBezTo>
                    <a:pt x="150" y="398"/>
                    <a:pt x="150" y="397"/>
                    <a:pt x="150" y="397"/>
                  </a:cubicBezTo>
                  <a:cubicBezTo>
                    <a:pt x="150" y="397"/>
                    <a:pt x="150" y="396"/>
                    <a:pt x="149" y="396"/>
                  </a:cubicBezTo>
                  <a:cubicBezTo>
                    <a:pt x="148" y="395"/>
                    <a:pt x="148" y="395"/>
                    <a:pt x="148" y="395"/>
                  </a:cubicBezTo>
                  <a:cubicBezTo>
                    <a:pt x="147" y="392"/>
                    <a:pt x="146" y="387"/>
                    <a:pt x="149" y="384"/>
                  </a:cubicBezTo>
                  <a:cubicBezTo>
                    <a:pt x="149" y="383"/>
                    <a:pt x="149" y="383"/>
                    <a:pt x="150" y="383"/>
                  </a:cubicBezTo>
                  <a:cubicBezTo>
                    <a:pt x="153" y="381"/>
                    <a:pt x="156" y="381"/>
                    <a:pt x="158" y="381"/>
                  </a:cubicBezTo>
                  <a:cubicBezTo>
                    <a:pt x="158" y="381"/>
                    <a:pt x="159" y="381"/>
                    <a:pt x="159" y="381"/>
                  </a:cubicBezTo>
                  <a:cubicBezTo>
                    <a:pt x="160" y="381"/>
                    <a:pt x="160" y="381"/>
                    <a:pt x="161" y="381"/>
                  </a:cubicBezTo>
                  <a:cubicBezTo>
                    <a:pt x="161" y="381"/>
                    <a:pt x="161" y="381"/>
                    <a:pt x="161" y="381"/>
                  </a:cubicBezTo>
                  <a:cubicBezTo>
                    <a:pt x="160" y="381"/>
                    <a:pt x="160" y="381"/>
                    <a:pt x="160" y="381"/>
                  </a:cubicBezTo>
                  <a:cubicBezTo>
                    <a:pt x="160" y="378"/>
                    <a:pt x="162" y="376"/>
                    <a:pt x="162" y="375"/>
                  </a:cubicBezTo>
                  <a:cubicBezTo>
                    <a:pt x="162" y="375"/>
                    <a:pt x="163" y="374"/>
                    <a:pt x="163" y="374"/>
                  </a:cubicBezTo>
                  <a:cubicBezTo>
                    <a:pt x="163" y="374"/>
                    <a:pt x="163" y="374"/>
                    <a:pt x="163" y="374"/>
                  </a:cubicBezTo>
                  <a:cubicBezTo>
                    <a:pt x="162" y="373"/>
                    <a:pt x="162" y="371"/>
                    <a:pt x="163" y="369"/>
                  </a:cubicBezTo>
                  <a:cubicBezTo>
                    <a:pt x="163" y="368"/>
                    <a:pt x="163" y="368"/>
                    <a:pt x="163" y="368"/>
                  </a:cubicBezTo>
                  <a:cubicBezTo>
                    <a:pt x="164" y="366"/>
                    <a:pt x="166" y="366"/>
                    <a:pt x="167" y="365"/>
                  </a:cubicBezTo>
                  <a:cubicBezTo>
                    <a:pt x="167" y="365"/>
                    <a:pt x="168" y="365"/>
                    <a:pt x="168" y="365"/>
                  </a:cubicBezTo>
                  <a:cubicBezTo>
                    <a:pt x="168" y="365"/>
                    <a:pt x="168" y="365"/>
                    <a:pt x="168" y="365"/>
                  </a:cubicBezTo>
                  <a:cubicBezTo>
                    <a:pt x="168" y="363"/>
                    <a:pt x="169" y="360"/>
                    <a:pt x="173" y="358"/>
                  </a:cubicBezTo>
                  <a:cubicBezTo>
                    <a:pt x="173" y="358"/>
                    <a:pt x="173" y="358"/>
                    <a:pt x="173" y="358"/>
                  </a:cubicBezTo>
                  <a:cubicBezTo>
                    <a:pt x="173" y="358"/>
                    <a:pt x="174" y="358"/>
                    <a:pt x="174" y="358"/>
                  </a:cubicBezTo>
                  <a:cubicBezTo>
                    <a:pt x="177" y="357"/>
                    <a:pt x="179" y="359"/>
                    <a:pt x="182" y="362"/>
                  </a:cubicBezTo>
                  <a:cubicBezTo>
                    <a:pt x="182" y="362"/>
                    <a:pt x="182" y="362"/>
                    <a:pt x="182" y="362"/>
                  </a:cubicBezTo>
                  <a:cubicBezTo>
                    <a:pt x="182" y="362"/>
                    <a:pt x="182" y="361"/>
                    <a:pt x="182" y="361"/>
                  </a:cubicBezTo>
                  <a:cubicBezTo>
                    <a:pt x="184" y="359"/>
                    <a:pt x="185" y="356"/>
                    <a:pt x="188" y="354"/>
                  </a:cubicBezTo>
                  <a:cubicBezTo>
                    <a:pt x="188" y="353"/>
                    <a:pt x="189" y="353"/>
                    <a:pt x="191" y="353"/>
                  </a:cubicBezTo>
                  <a:cubicBezTo>
                    <a:pt x="191" y="353"/>
                    <a:pt x="192" y="353"/>
                    <a:pt x="192" y="353"/>
                  </a:cubicBezTo>
                  <a:cubicBezTo>
                    <a:pt x="193" y="352"/>
                    <a:pt x="193" y="352"/>
                    <a:pt x="194" y="351"/>
                  </a:cubicBezTo>
                  <a:cubicBezTo>
                    <a:pt x="196" y="348"/>
                    <a:pt x="200" y="348"/>
                    <a:pt x="201" y="348"/>
                  </a:cubicBezTo>
                  <a:cubicBezTo>
                    <a:pt x="202" y="348"/>
                    <a:pt x="202" y="348"/>
                    <a:pt x="203" y="348"/>
                  </a:cubicBezTo>
                  <a:cubicBezTo>
                    <a:pt x="203" y="348"/>
                    <a:pt x="203" y="348"/>
                    <a:pt x="203" y="348"/>
                  </a:cubicBezTo>
                  <a:cubicBezTo>
                    <a:pt x="203" y="348"/>
                    <a:pt x="203" y="347"/>
                    <a:pt x="203" y="347"/>
                  </a:cubicBezTo>
                  <a:cubicBezTo>
                    <a:pt x="204" y="344"/>
                    <a:pt x="204" y="344"/>
                    <a:pt x="204" y="344"/>
                  </a:cubicBezTo>
                  <a:cubicBezTo>
                    <a:pt x="204" y="343"/>
                    <a:pt x="206" y="339"/>
                    <a:pt x="210" y="339"/>
                  </a:cubicBezTo>
                  <a:cubicBezTo>
                    <a:pt x="212" y="339"/>
                    <a:pt x="214" y="340"/>
                    <a:pt x="215" y="340"/>
                  </a:cubicBezTo>
                  <a:cubicBezTo>
                    <a:pt x="216" y="340"/>
                    <a:pt x="216" y="341"/>
                    <a:pt x="217" y="341"/>
                  </a:cubicBezTo>
                  <a:cubicBezTo>
                    <a:pt x="217" y="341"/>
                    <a:pt x="218" y="341"/>
                    <a:pt x="218" y="341"/>
                  </a:cubicBezTo>
                  <a:cubicBezTo>
                    <a:pt x="219" y="342"/>
                    <a:pt x="219" y="342"/>
                    <a:pt x="219" y="342"/>
                  </a:cubicBezTo>
                  <a:cubicBezTo>
                    <a:pt x="220" y="342"/>
                    <a:pt x="220" y="342"/>
                    <a:pt x="220" y="342"/>
                  </a:cubicBezTo>
                  <a:cubicBezTo>
                    <a:pt x="220" y="342"/>
                    <a:pt x="221" y="342"/>
                    <a:pt x="221" y="341"/>
                  </a:cubicBezTo>
                  <a:cubicBezTo>
                    <a:pt x="222" y="341"/>
                    <a:pt x="224" y="341"/>
                    <a:pt x="225" y="341"/>
                  </a:cubicBezTo>
                  <a:cubicBezTo>
                    <a:pt x="226" y="341"/>
                    <a:pt x="227" y="341"/>
                    <a:pt x="227" y="341"/>
                  </a:cubicBezTo>
                  <a:cubicBezTo>
                    <a:pt x="228" y="341"/>
                    <a:pt x="228" y="341"/>
                    <a:pt x="228" y="341"/>
                  </a:cubicBezTo>
                  <a:cubicBezTo>
                    <a:pt x="227" y="340"/>
                    <a:pt x="227" y="338"/>
                    <a:pt x="228" y="337"/>
                  </a:cubicBezTo>
                  <a:cubicBezTo>
                    <a:pt x="228" y="336"/>
                    <a:pt x="228" y="336"/>
                    <a:pt x="228" y="336"/>
                  </a:cubicBezTo>
                  <a:cubicBezTo>
                    <a:pt x="229" y="334"/>
                    <a:pt x="232" y="331"/>
                    <a:pt x="235" y="331"/>
                  </a:cubicBezTo>
                  <a:cubicBezTo>
                    <a:pt x="237" y="332"/>
                    <a:pt x="237" y="332"/>
                    <a:pt x="237" y="332"/>
                  </a:cubicBezTo>
                  <a:cubicBezTo>
                    <a:pt x="237" y="332"/>
                    <a:pt x="238" y="332"/>
                    <a:pt x="238" y="332"/>
                  </a:cubicBezTo>
                  <a:cubicBezTo>
                    <a:pt x="240" y="333"/>
                    <a:pt x="241" y="334"/>
                    <a:pt x="242" y="335"/>
                  </a:cubicBezTo>
                  <a:cubicBezTo>
                    <a:pt x="242" y="335"/>
                    <a:pt x="242" y="336"/>
                    <a:pt x="242" y="336"/>
                  </a:cubicBezTo>
                  <a:cubicBezTo>
                    <a:pt x="242" y="336"/>
                    <a:pt x="242" y="336"/>
                    <a:pt x="242" y="336"/>
                  </a:cubicBezTo>
                  <a:cubicBezTo>
                    <a:pt x="243" y="334"/>
                    <a:pt x="244" y="334"/>
                    <a:pt x="245" y="334"/>
                  </a:cubicBezTo>
                  <a:cubicBezTo>
                    <a:pt x="246" y="333"/>
                    <a:pt x="247" y="333"/>
                    <a:pt x="247" y="333"/>
                  </a:cubicBezTo>
                  <a:cubicBezTo>
                    <a:pt x="247" y="333"/>
                    <a:pt x="247" y="333"/>
                    <a:pt x="247" y="333"/>
                  </a:cubicBezTo>
                  <a:cubicBezTo>
                    <a:pt x="248" y="332"/>
                    <a:pt x="249" y="331"/>
                    <a:pt x="249" y="330"/>
                  </a:cubicBezTo>
                  <a:cubicBezTo>
                    <a:pt x="250" y="328"/>
                    <a:pt x="250" y="327"/>
                    <a:pt x="250" y="325"/>
                  </a:cubicBezTo>
                  <a:cubicBezTo>
                    <a:pt x="250" y="325"/>
                    <a:pt x="250" y="324"/>
                    <a:pt x="251" y="323"/>
                  </a:cubicBezTo>
                  <a:cubicBezTo>
                    <a:pt x="251" y="323"/>
                    <a:pt x="251" y="323"/>
                    <a:pt x="251" y="323"/>
                  </a:cubicBezTo>
                  <a:cubicBezTo>
                    <a:pt x="250" y="322"/>
                    <a:pt x="250" y="321"/>
                    <a:pt x="250" y="320"/>
                  </a:cubicBezTo>
                  <a:cubicBezTo>
                    <a:pt x="251" y="318"/>
                    <a:pt x="251" y="318"/>
                    <a:pt x="251" y="318"/>
                  </a:cubicBezTo>
                  <a:cubicBezTo>
                    <a:pt x="251" y="318"/>
                    <a:pt x="251" y="318"/>
                    <a:pt x="251" y="318"/>
                  </a:cubicBezTo>
                  <a:cubicBezTo>
                    <a:pt x="250" y="316"/>
                    <a:pt x="249" y="313"/>
                    <a:pt x="251" y="311"/>
                  </a:cubicBezTo>
                  <a:cubicBezTo>
                    <a:pt x="252" y="307"/>
                    <a:pt x="255" y="307"/>
                    <a:pt x="257" y="306"/>
                  </a:cubicBezTo>
                  <a:cubicBezTo>
                    <a:pt x="258" y="306"/>
                    <a:pt x="258" y="306"/>
                    <a:pt x="258" y="306"/>
                  </a:cubicBezTo>
                  <a:cubicBezTo>
                    <a:pt x="258" y="306"/>
                    <a:pt x="258" y="306"/>
                    <a:pt x="258" y="306"/>
                  </a:cubicBezTo>
                  <a:cubicBezTo>
                    <a:pt x="258" y="305"/>
                    <a:pt x="258" y="305"/>
                    <a:pt x="259" y="305"/>
                  </a:cubicBezTo>
                  <a:cubicBezTo>
                    <a:pt x="261" y="302"/>
                    <a:pt x="263" y="299"/>
                    <a:pt x="267" y="297"/>
                  </a:cubicBezTo>
                  <a:cubicBezTo>
                    <a:pt x="269" y="295"/>
                    <a:pt x="271" y="295"/>
                    <a:pt x="273" y="295"/>
                  </a:cubicBezTo>
                  <a:cubicBezTo>
                    <a:pt x="273" y="296"/>
                    <a:pt x="273" y="296"/>
                    <a:pt x="273" y="296"/>
                  </a:cubicBezTo>
                  <a:cubicBezTo>
                    <a:pt x="274" y="295"/>
                    <a:pt x="274" y="295"/>
                    <a:pt x="274" y="295"/>
                  </a:cubicBezTo>
                  <a:cubicBezTo>
                    <a:pt x="274" y="295"/>
                    <a:pt x="275" y="295"/>
                    <a:pt x="277" y="293"/>
                  </a:cubicBezTo>
                  <a:cubicBezTo>
                    <a:pt x="277" y="293"/>
                    <a:pt x="277" y="293"/>
                    <a:pt x="277" y="293"/>
                  </a:cubicBezTo>
                  <a:cubicBezTo>
                    <a:pt x="277" y="292"/>
                    <a:pt x="277" y="289"/>
                    <a:pt x="280" y="287"/>
                  </a:cubicBezTo>
                  <a:cubicBezTo>
                    <a:pt x="282" y="285"/>
                    <a:pt x="285" y="285"/>
                    <a:pt x="287" y="285"/>
                  </a:cubicBezTo>
                  <a:cubicBezTo>
                    <a:pt x="287" y="284"/>
                    <a:pt x="287" y="284"/>
                    <a:pt x="288" y="283"/>
                  </a:cubicBezTo>
                  <a:cubicBezTo>
                    <a:pt x="288" y="282"/>
                    <a:pt x="288" y="282"/>
                    <a:pt x="288" y="281"/>
                  </a:cubicBezTo>
                  <a:cubicBezTo>
                    <a:pt x="288" y="281"/>
                    <a:pt x="288" y="281"/>
                    <a:pt x="287" y="281"/>
                  </a:cubicBezTo>
                  <a:cubicBezTo>
                    <a:pt x="286" y="280"/>
                    <a:pt x="286" y="279"/>
                    <a:pt x="286" y="278"/>
                  </a:cubicBezTo>
                  <a:cubicBezTo>
                    <a:pt x="286" y="278"/>
                    <a:pt x="286" y="278"/>
                    <a:pt x="286" y="278"/>
                  </a:cubicBezTo>
                  <a:cubicBezTo>
                    <a:pt x="285" y="275"/>
                    <a:pt x="286" y="273"/>
                    <a:pt x="286" y="271"/>
                  </a:cubicBezTo>
                  <a:cubicBezTo>
                    <a:pt x="286" y="271"/>
                    <a:pt x="286" y="271"/>
                    <a:pt x="286" y="271"/>
                  </a:cubicBezTo>
                  <a:cubicBezTo>
                    <a:pt x="286" y="271"/>
                    <a:pt x="285" y="270"/>
                    <a:pt x="285" y="270"/>
                  </a:cubicBezTo>
                  <a:cubicBezTo>
                    <a:pt x="282" y="269"/>
                    <a:pt x="282" y="266"/>
                    <a:pt x="282" y="265"/>
                  </a:cubicBezTo>
                  <a:cubicBezTo>
                    <a:pt x="282" y="261"/>
                    <a:pt x="284" y="259"/>
                    <a:pt x="286" y="257"/>
                  </a:cubicBezTo>
                  <a:cubicBezTo>
                    <a:pt x="286" y="257"/>
                    <a:pt x="287" y="256"/>
                    <a:pt x="287" y="256"/>
                  </a:cubicBezTo>
                  <a:cubicBezTo>
                    <a:pt x="288" y="254"/>
                    <a:pt x="289" y="253"/>
                    <a:pt x="290" y="252"/>
                  </a:cubicBezTo>
                  <a:cubicBezTo>
                    <a:pt x="291" y="251"/>
                    <a:pt x="293" y="249"/>
                    <a:pt x="293" y="248"/>
                  </a:cubicBezTo>
                  <a:cubicBezTo>
                    <a:pt x="293" y="247"/>
                    <a:pt x="293" y="247"/>
                    <a:pt x="291" y="245"/>
                  </a:cubicBezTo>
                  <a:cubicBezTo>
                    <a:pt x="291" y="245"/>
                    <a:pt x="291" y="245"/>
                    <a:pt x="291" y="244"/>
                  </a:cubicBezTo>
                  <a:cubicBezTo>
                    <a:pt x="290" y="244"/>
                    <a:pt x="288" y="244"/>
                    <a:pt x="287" y="243"/>
                  </a:cubicBezTo>
                  <a:cubicBezTo>
                    <a:pt x="286" y="242"/>
                    <a:pt x="286" y="242"/>
                    <a:pt x="286" y="242"/>
                  </a:cubicBezTo>
                  <a:cubicBezTo>
                    <a:pt x="285" y="242"/>
                    <a:pt x="285" y="241"/>
                    <a:pt x="284" y="240"/>
                  </a:cubicBezTo>
                  <a:cubicBezTo>
                    <a:pt x="284" y="240"/>
                    <a:pt x="284" y="240"/>
                    <a:pt x="284" y="240"/>
                  </a:cubicBezTo>
                  <a:cubicBezTo>
                    <a:pt x="283" y="241"/>
                    <a:pt x="283" y="241"/>
                    <a:pt x="283" y="241"/>
                  </a:cubicBezTo>
                  <a:cubicBezTo>
                    <a:pt x="283" y="241"/>
                    <a:pt x="283" y="241"/>
                    <a:pt x="283" y="241"/>
                  </a:cubicBezTo>
                  <a:cubicBezTo>
                    <a:pt x="283" y="241"/>
                    <a:pt x="283" y="241"/>
                    <a:pt x="283" y="241"/>
                  </a:cubicBezTo>
                  <a:cubicBezTo>
                    <a:pt x="281" y="241"/>
                    <a:pt x="280" y="241"/>
                    <a:pt x="279" y="241"/>
                  </a:cubicBezTo>
                  <a:cubicBezTo>
                    <a:pt x="278" y="241"/>
                    <a:pt x="278" y="241"/>
                    <a:pt x="277" y="241"/>
                  </a:cubicBezTo>
                  <a:cubicBezTo>
                    <a:pt x="276" y="244"/>
                    <a:pt x="274" y="245"/>
                    <a:pt x="272" y="245"/>
                  </a:cubicBezTo>
                  <a:cubicBezTo>
                    <a:pt x="272" y="245"/>
                    <a:pt x="271" y="245"/>
                    <a:pt x="271" y="245"/>
                  </a:cubicBezTo>
                  <a:cubicBezTo>
                    <a:pt x="267" y="245"/>
                    <a:pt x="264" y="244"/>
                    <a:pt x="261" y="242"/>
                  </a:cubicBezTo>
                  <a:cubicBezTo>
                    <a:pt x="259" y="238"/>
                    <a:pt x="260" y="235"/>
                    <a:pt x="260" y="233"/>
                  </a:cubicBezTo>
                  <a:cubicBezTo>
                    <a:pt x="260" y="233"/>
                    <a:pt x="260" y="233"/>
                    <a:pt x="260" y="233"/>
                  </a:cubicBezTo>
                  <a:cubicBezTo>
                    <a:pt x="260" y="229"/>
                    <a:pt x="260" y="226"/>
                    <a:pt x="260" y="223"/>
                  </a:cubicBezTo>
                  <a:cubicBezTo>
                    <a:pt x="259" y="222"/>
                    <a:pt x="258" y="221"/>
                    <a:pt x="258" y="219"/>
                  </a:cubicBezTo>
                  <a:cubicBezTo>
                    <a:pt x="258" y="218"/>
                    <a:pt x="258" y="217"/>
                    <a:pt x="258" y="216"/>
                  </a:cubicBezTo>
                  <a:cubicBezTo>
                    <a:pt x="258" y="215"/>
                    <a:pt x="258" y="214"/>
                    <a:pt x="258" y="214"/>
                  </a:cubicBezTo>
                  <a:cubicBezTo>
                    <a:pt x="258" y="214"/>
                    <a:pt x="258" y="213"/>
                    <a:pt x="258" y="213"/>
                  </a:cubicBezTo>
                  <a:cubicBezTo>
                    <a:pt x="257" y="212"/>
                    <a:pt x="256" y="211"/>
                    <a:pt x="255" y="209"/>
                  </a:cubicBezTo>
                  <a:cubicBezTo>
                    <a:pt x="255" y="208"/>
                    <a:pt x="254" y="207"/>
                    <a:pt x="254" y="206"/>
                  </a:cubicBezTo>
                  <a:cubicBezTo>
                    <a:pt x="253" y="207"/>
                    <a:pt x="252" y="207"/>
                    <a:pt x="251" y="208"/>
                  </a:cubicBezTo>
                  <a:cubicBezTo>
                    <a:pt x="250" y="208"/>
                    <a:pt x="250" y="208"/>
                    <a:pt x="250" y="208"/>
                  </a:cubicBezTo>
                  <a:cubicBezTo>
                    <a:pt x="242" y="213"/>
                    <a:pt x="238" y="212"/>
                    <a:pt x="233" y="211"/>
                  </a:cubicBezTo>
                  <a:cubicBezTo>
                    <a:pt x="232" y="211"/>
                    <a:pt x="231" y="210"/>
                    <a:pt x="229" y="210"/>
                  </a:cubicBezTo>
                  <a:cubicBezTo>
                    <a:pt x="229" y="210"/>
                    <a:pt x="229" y="211"/>
                    <a:pt x="229" y="211"/>
                  </a:cubicBezTo>
                  <a:cubicBezTo>
                    <a:pt x="230" y="213"/>
                    <a:pt x="229" y="215"/>
                    <a:pt x="228" y="217"/>
                  </a:cubicBezTo>
                  <a:cubicBezTo>
                    <a:pt x="227" y="217"/>
                    <a:pt x="227" y="217"/>
                    <a:pt x="227" y="217"/>
                  </a:cubicBezTo>
                  <a:cubicBezTo>
                    <a:pt x="220" y="225"/>
                    <a:pt x="220" y="225"/>
                    <a:pt x="220" y="225"/>
                  </a:cubicBezTo>
                  <a:cubicBezTo>
                    <a:pt x="219" y="226"/>
                    <a:pt x="218" y="227"/>
                    <a:pt x="217" y="227"/>
                  </a:cubicBezTo>
                  <a:cubicBezTo>
                    <a:pt x="216" y="229"/>
                    <a:pt x="215" y="230"/>
                    <a:pt x="214" y="231"/>
                  </a:cubicBezTo>
                  <a:cubicBezTo>
                    <a:pt x="211" y="233"/>
                    <a:pt x="207" y="232"/>
                    <a:pt x="206" y="231"/>
                  </a:cubicBezTo>
                  <a:cubicBezTo>
                    <a:pt x="206" y="231"/>
                    <a:pt x="205" y="231"/>
                    <a:pt x="205" y="231"/>
                  </a:cubicBezTo>
                  <a:cubicBezTo>
                    <a:pt x="203" y="231"/>
                    <a:pt x="202" y="231"/>
                    <a:pt x="200" y="232"/>
                  </a:cubicBezTo>
                  <a:cubicBezTo>
                    <a:pt x="197" y="232"/>
                    <a:pt x="194" y="233"/>
                    <a:pt x="191" y="233"/>
                  </a:cubicBezTo>
                  <a:cubicBezTo>
                    <a:pt x="187" y="233"/>
                    <a:pt x="185" y="231"/>
                    <a:pt x="184" y="230"/>
                  </a:cubicBezTo>
                  <a:cubicBezTo>
                    <a:pt x="184" y="230"/>
                    <a:pt x="184" y="229"/>
                    <a:pt x="183" y="229"/>
                  </a:cubicBezTo>
                  <a:cubicBezTo>
                    <a:pt x="184" y="229"/>
                    <a:pt x="184" y="229"/>
                    <a:pt x="184" y="229"/>
                  </a:cubicBezTo>
                  <a:cubicBezTo>
                    <a:pt x="180" y="223"/>
                    <a:pt x="180" y="223"/>
                    <a:pt x="180" y="223"/>
                  </a:cubicBezTo>
                  <a:cubicBezTo>
                    <a:pt x="182" y="217"/>
                    <a:pt x="189" y="218"/>
                    <a:pt x="195" y="219"/>
                  </a:cubicBezTo>
                  <a:cubicBezTo>
                    <a:pt x="197" y="219"/>
                    <a:pt x="201" y="220"/>
                    <a:pt x="202" y="219"/>
                  </a:cubicBezTo>
                  <a:cubicBezTo>
                    <a:pt x="203" y="218"/>
                    <a:pt x="203" y="217"/>
                    <a:pt x="204" y="216"/>
                  </a:cubicBezTo>
                  <a:cubicBezTo>
                    <a:pt x="205" y="212"/>
                    <a:pt x="206" y="207"/>
                    <a:pt x="212" y="206"/>
                  </a:cubicBezTo>
                  <a:cubicBezTo>
                    <a:pt x="213" y="203"/>
                    <a:pt x="214" y="200"/>
                    <a:pt x="216" y="198"/>
                  </a:cubicBezTo>
                  <a:cubicBezTo>
                    <a:pt x="213" y="199"/>
                    <a:pt x="211" y="198"/>
                    <a:pt x="208" y="196"/>
                  </a:cubicBezTo>
                  <a:cubicBezTo>
                    <a:pt x="207" y="197"/>
                    <a:pt x="203" y="199"/>
                    <a:pt x="197" y="205"/>
                  </a:cubicBezTo>
                  <a:cubicBezTo>
                    <a:pt x="195" y="207"/>
                    <a:pt x="194" y="208"/>
                    <a:pt x="192" y="210"/>
                  </a:cubicBezTo>
                  <a:cubicBezTo>
                    <a:pt x="190" y="211"/>
                    <a:pt x="189" y="212"/>
                    <a:pt x="187" y="214"/>
                  </a:cubicBezTo>
                  <a:cubicBezTo>
                    <a:pt x="179" y="209"/>
                    <a:pt x="179" y="209"/>
                    <a:pt x="179" y="209"/>
                  </a:cubicBezTo>
                  <a:cubicBezTo>
                    <a:pt x="180" y="206"/>
                    <a:pt x="180" y="203"/>
                    <a:pt x="183" y="200"/>
                  </a:cubicBezTo>
                  <a:cubicBezTo>
                    <a:pt x="184" y="199"/>
                    <a:pt x="185" y="198"/>
                    <a:pt x="186" y="197"/>
                  </a:cubicBezTo>
                  <a:cubicBezTo>
                    <a:pt x="186" y="197"/>
                    <a:pt x="187" y="196"/>
                    <a:pt x="187" y="196"/>
                  </a:cubicBezTo>
                  <a:cubicBezTo>
                    <a:pt x="187" y="195"/>
                    <a:pt x="187" y="195"/>
                    <a:pt x="187" y="195"/>
                  </a:cubicBezTo>
                  <a:cubicBezTo>
                    <a:pt x="189" y="192"/>
                    <a:pt x="190" y="191"/>
                    <a:pt x="192" y="191"/>
                  </a:cubicBezTo>
                  <a:cubicBezTo>
                    <a:pt x="192" y="190"/>
                    <a:pt x="192" y="190"/>
                    <a:pt x="193" y="190"/>
                  </a:cubicBezTo>
                  <a:cubicBezTo>
                    <a:pt x="193" y="190"/>
                    <a:pt x="193" y="190"/>
                    <a:pt x="193" y="190"/>
                  </a:cubicBezTo>
                  <a:cubicBezTo>
                    <a:pt x="193" y="189"/>
                    <a:pt x="193" y="189"/>
                    <a:pt x="193" y="189"/>
                  </a:cubicBezTo>
                  <a:cubicBezTo>
                    <a:pt x="195" y="187"/>
                    <a:pt x="196" y="185"/>
                    <a:pt x="200" y="184"/>
                  </a:cubicBezTo>
                  <a:cubicBezTo>
                    <a:pt x="200" y="184"/>
                    <a:pt x="200" y="184"/>
                    <a:pt x="200" y="184"/>
                  </a:cubicBezTo>
                  <a:cubicBezTo>
                    <a:pt x="212" y="182"/>
                    <a:pt x="212" y="182"/>
                    <a:pt x="212" y="182"/>
                  </a:cubicBezTo>
                  <a:cubicBezTo>
                    <a:pt x="213" y="182"/>
                    <a:pt x="213" y="182"/>
                    <a:pt x="214" y="181"/>
                  </a:cubicBezTo>
                  <a:cubicBezTo>
                    <a:pt x="214" y="179"/>
                    <a:pt x="216" y="178"/>
                    <a:pt x="218" y="176"/>
                  </a:cubicBezTo>
                  <a:cubicBezTo>
                    <a:pt x="220" y="175"/>
                    <a:pt x="222" y="175"/>
                    <a:pt x="224" y="175"/>
                  </a:cubicBezTo>
                  <a:cubicBezTo>
                    <a:pt x="225" y="174"/>
                    <a:pt x="227" y="173"/>
                    <a:pt x="228" y="173"/>
                  </a:cubicBezTo>
                  <a:cubicBezTo>
                    <a:pt x="232" y="177"/>
                    <a:pt x="232" y="177"/>
                    <a:pt x="232" y="177"/>
                  </a:cubicBezTo>
                  <a:cubicBezTo>
                    <a:pt x="234" y="173"/>
                    <a:pt x="237" y="169"/>
                    <a:pt x="239" y="166"/>
                  </a:cubicBezTo>
                  <a:cubicBezTo>
                    <a:pt x="239" y="166"/>
                    <a:pt x="239" y="166"/>
                    <a:pt x="239" y="166"/>
                  </a:cubicBezTo>
                  <a:cubicBezTo>
                    <a:pt x="236" y="165"/>
                    <a:pt x="234" y="164"/>
                    <a:pt x="233" y="163"/>
                  </a:cubicBezTo>
                  <a:cubicBezTo>
                    <a:pt x="232" y="163"/>
                    <a:pt x="232" y="163"/>
                    <a:pt x="231" y="164"/>
                  </a:cubicBezTo>
                  <a:cubicBezTo>
                    <a:pt x="227" y="167"/>
                    <a:pt x="224" y="167"/>
                    <a:pt x="220" y="165"/>
                  </a:cubicBezTo>
                  <a:cubicBezTo>
                    <a:pt x="220" y="164"/>
                    <a:pt x="219" y="164"/>
                    <a:pt x="219" y="164"/>
                  </a:cubicBezTo>
                  <a:cubicBezTo>
                    <a:pt x="218" y="164"/>
                    <a:pt x="217" y="164"/>
                    <a:pt x="216" y="163"/>
                  </a:cubicBezTo>
                  <a:cubicBezTo>
                    <a:pt x="213" y="163"/>
                    <a:pt x="209" y="163"/>
                    <a:pt x="207" y="160"/>
                  </a:cubicBezTo>
                  <a:cubicBezTo>
                    <a:pt x="206" y="159"/>
                    <a:pt x="205" y="159"/>
                    <a:pt x="204" y="159"/>
                  </a:cubicBezTo>
                  <a:cubicBezTo>
                    <a:pt x="203" y="159"/>
                    <a:pt x="202" y="159"/>
                    <a:pt x="201" y="159"/>
                  </a:cubicBezTo>
                  <a:cubicBezTo>
                    <a:pt x="201" y="159"/>
                    <a:pt x="187" y="156"/>
                    <a:pt x="187" y="148"/>
                  </a:cubicBezTo>
                  <a:cubicBezTo>
                    <a:pt x="196" y="146"/>
                    <a:pt x="196" y="146"/>
                    <a:pt x="196" y="146"/>
                  </a:cubicBezTo>
                  <a:cubicBezTo>
                    <a:pt x="196" y="145"/>
                    <a:pt x="195" y="144"/>
                    <a:pt x="195" y="144"/>
                  </a:cubicBezTo>
                  <a:cubicBezTo>
                    <a:pt x="197" y="146"/>
                    <a:pt x="210" y="148"/>
                    <a:pt x="215" y="149"/>
                  </a:cubicBezTo>
                  <a:cubicBezTo>
                    <a:pt x="216" y="149"/>
                    <a:pt x="216" y="149"/>
                    <a:pt x="216" y="149"/>
                  </a:cubicBezTo>
                  <a:cubicBezTo>
                    <a:pt x="217" y="149"/>
                    <a:pt x="217" y="149"/>
                    <a:pt x="217" y="149"/>
                  </a:cubicBezTo>
                  <a:cubicBezTo>
                    <a:pt x="217" y="149"/>
                    <a:pt x="217" y="149"/>
                    <a:pt x="218" y="149"/>
                  </a:cubicBezTo>
                  <a:cubicBezTo>
                    <a:pt x="219" y="148"/>
                    <a:pt x="219" y="148"/>
                    <a:pt x="220" y="148"/>
                  </a:cubicBezTo>
                  <a:cubicBezTo>
                    <a:pt x="220" y="148"/>
                    <a:pt x="220" y="148"/>
                    <a:pt x="220" y="148"/>
                  </a:cubicBezTo>
                  <a:cubicBezTo>
                    <a:pt x="221" y="147"/>
                    <a:pt x="222" y="147"/>
                    <a:pt x="223" y="147"/>
                  </a:cubicBezTo>
                  <a:cubicBezTo>
                    <a:pt x="223" y="145"/>
                    <a:pt x="223" y="144"/>
                    <a:pt x="223" y="143"/>
                  </a:cubicBezTo>
                  <a:cubicBezTo>
                    <a:pt x="223" y="143"/>
                    <a:pt x="222" y="143"/>
                    <a:pt x="222" y="142"/>
                  </a:cubicBezTo>
                  <a:cubicBezTo>
                    <a:pt x="220" y="141"/>
                    <a:pt x="217" y="139"/>
                    <a:pt x="218" y="136"/>
                  </a:cubicBezTo>
                  <a:cubicBezTo>
                    <a:pt x="221" y="132"/>
                    <a:pt x="221" y="132"/>
                    <a:pt x="221" y="132"/>
                  </a:cubicBezTo>
                  <a:cubicBezTo>
                    <a:pt x="223" y="131"/>
                    <a:pt x="224" y="131"/>
                    <a:pt x="226" y="132"/>
                  </a:cubicBezTo>
                  <a:cubicBezTo>
                    <a:pt x="226" y="131"/>
                    <a:pt x="226" y="131"/>
                    <a:pt x="227" y="130"/>
                  </a:cubicBezTo>
                  <a:cubicBezTo>
                    <a:pt x="228" y="128"/>
                    <a:pt x="228" y="128"/>
                    <a:pt x="228" y="128"/>
                  </a:cubicBezTo>
                  <a:cubicBezTo>
                    <a:pt x="231" y="127"/>
                    <a:pt x="233" y="126"/>
                    <a:pt x="235" y="125"/>
                  </a:cubicBezTo>
                  <a:cubicBezTo>
                    <a:pt x="239" y="124"/>
                    <a:pt x="240" y="123"/>
                    <a:pt x="241" y="119"/>
                  </a:cubicBezTo>
                  <a:cubicBezTo>
                    <a:pt x="242" y="113"/>
                    <a:pt x="259" y="102"/>
                    <a:pt x="263" y="100"/>
                  </a:cubicBezTo>
                  <a:cubicBezTo>
                    <a:pt x="264" y="100"/>
                    <a:pt x="266" y="98"/>
                    <a:pt x="267" y="96"/>
                  </a:cubicBezTo>
                  <a:cubicBezTo>
                    <a:pt x="270" y="94"/>
                    <a:pt x="272" y="91"/>
                    <a:pt x="274" y="90"/>
                  </a:cubicBezTo>
                  <a:cubicBezTo>
                    <a:pt x="275" y="90"/>
                    <a:pt x="275" y="89"/>
                    <a:pt x="276" y="89"/>
                  </a:cubicBezTo>
                  <a:cubicBezTo>
                    <a:pt x="277" y="88"/>
                    <a:pt x="278" y="87"/>
                    <a:pt x="279" y="87"/>
                  </a:cubicBezTo>
                  <a:cubicBezTo>
                    <a:pt x="279" y="86"/>
                    <a:pt x="279" y="86"/>
                    <a:pt x="279" y="86"/>
                  </a:cubicBezTo>
                  <a:cubicBezTo>
                    <a:pt x="282" y="79"/>
                    <a:pt x="282" y="79"/>
                    <a:pt x="282" y="79"/>
                  </a:cubicBezTo>
                  <a:cubicBezTo>
                    <a:pt x="283" y="77"/>
                    <a:pt x="286" y="74"/>
                    <a:pt x="291" y="70"/>
                  </a:cubicBezTo>
                  <a:cubicBezTo>
                    <a:pt x="292" y="69"/>
                    <a:pt x="293" y="68"/>
                    <a:pt x="293" y="68"/>
                  </a:cubicBezTo>
                  <a:cubicBezTo>
                    <a:pt x="293" y="68"/>
                    <a:pt x="292" y="69"/>
                    <a:pt x="292" y="71"/>
                  </a:cubicBezTo>
                  <a:cubicBezTo>
                    <a:pt x="297" y="66"/>
                    <a:pt x="297" y="66"/>
                    <a:pt x="297" y="66"/>
                  </a:cubicBezTo>
                  <a:cubicBezTo>
                    <a:pt x="297" y="66"/>
                    <a:pt x="297" y="66"/>
                    <a:pt x="297" y="66"/>
                  </a:cubicBezTo>
                  <a:cubicBezTo>
                    <a:pt x="297" y="66"/>
                    <a:pt x="299" y="65"/>
                    <a:pt x="299" y="65"/>
                  </a:cubicBezTo>
                  <a:cubicBezTo>
                    <a:pt x="300" y="65"/>
                    <a:pt x="300" y="65"/>
                    <a:pt x="300" y="65"/>
                  </a:cubicBezTo>
                  <a:cubicBezTo>
                    <a:pt x="301" y="65"/>
                    <a:pt x="302" y="64"/>
                    <a:pt x="303" y="63"/>
                  </a:cubicBezTo>
                  <a:cubicBezTo>
                    <a:pt x="304" y="62"/>
                    <a:pt x="306" y="61"/>
                    <a:pt x="309" y="60"/>
                  </a:cubicBezTo>
                  <a:cubicBezTo>
                    <a:pt x="309" y="60"/>
                    <a:pt x="309" y="59"/>
                    <a:pt x="309" y="59"/>
                  </a:cubicBezTo>
                  <a:cubicBezTo>
                    <a:pt x="310" y="58"/>
                    <a:pt x="310" y="58"/>
                    <a:pt x="310" y="57"/>
                  </a:cubicBezTo>
                  <a:cubicBezTo>
                    <a:pt x="311" y="56"/>
                    <a:pt x="311" y="56"/>
                    <a:pt x="311" y="56"/>
                  </a:cubicBezTo>
                  <a:cubicBezTo>
                    <a:pt x="312" y="55"/>
                    <a:pt x="312" y="55"/>
                    <a:pt x="312" y="55"/>
                  </a:cubicBezTo>
                  <a:cubicBezTo>
                    <a:pt x="314" y="54"/>
                    <a:pt x="318" y="50"/>
                    <a:pt x="319" y="49"/>
                  </a:cubicBezTo>
                  <a:cubicBezTo>
                    <a:pt x="320" y="45"/>
                    <a:pt x="321" y="41"/>
                    <a:pt x="322" y="39"/>
                  </a:cubicBezTo>
                  <a:cubicBezTo>
                    <a:pt x="322" y="38"/>
                    <a:pt x="322" y="38"/>
                    <a:pt x="322" y="38"/>
                  </a:cubicBezTo>
                  <a:cubicBezTo>
                    <a:pt x="322" y="38"/>
                    <a:pt x="322" y="37"/>
                    <a:pt x="322" y="37"/>
                  </a:cubicBezTo>
                  <a:cubicBezTo>
                    <a:pt x="321" y="36"/>
                    <a:pt x="321" y="36"/>
                    <a:pt x="320" y="35"/>
                  </a:cubicBezTo>
                  <a:cubicBezTo>
                    <a:pt x="320" y="34"/>
                    <a:pt x="320" y="34"/>
                    <a:pt x="319" y="33"/>
                  </a:cubicBezTo>
                  <a:cubicBezTo>
                    <a:pt x="317" y="30"/>
                    <a:pt x="314" y="26"/>
                    <a:pt x="315" y="18"/>
                  </a:cubicBezTo>
                  <a:cubicBezTo>
                    <a:pt x="318" y="15"/>
                    <a:pt x="318" y="15"/>
                    <a:pt x="318" y="15"/>
                  </a:cubicBezTo>
                  <a:cubicBezTo>
                    <a:pt x="321" y="13"/>
                    <a:pt x="325" y="6"/>
                    <a:pt x="326" y="0"/>
                  </a:cubicBezTo>
                  <a:cubicBezTo>
                    <a:pt x="324" y="0"/>
                    <a:pt x="324" y="0"/>
                    <a:pt x="324" y="0"/>
                  </a:cubicBezTo>
                  <a:cubicBezTo>
                    <a:pt x="324" y="0"/>
                    <a:pt x="324" y="0"/>
                    <a:pt x="324" y="1"/>
                  </a:cubicBezTo>
                  <a:cubicBezTo>
                    <a:pt x="319" y="4"/>
                    <a:pt x="319" y="4"/>
                    <a:pt x="319" y="4"/>
                  </a:cubicBezTo>
                  <a:cubicBezTo>
                    <a:pt x="315" y="4"/>
                    <a:pt x="313" y="2"/>
                    <a:pt x="312" y="0"/>
                  </a:cubicBezTo>
                  <a:cubicBezTo>
                    <a:pt x="312" y="0"/>
                    <a:pt x="312" y="0"/>
                    <a:pt x="312" y="0"/>
                  </a:cubicBezTo>
                  <a:cubicBezTo>
                    <a:pt x="311" y="0"/>
                    <a:pt x="311" y="0"/>
                    <a:pt x="311" y="0"/>
                  </a:cubicBezTo>
                  <a:cubicBezTo>
                    <a:pt x="310" y="0"/>
                    <a:pt x="309" y="0"/>
                    <a:pt x="308" y="0"/>
                  </a:cubicBezTo>
                  <a:cubicBezTo>
                    <a:pt x="306" y="1"/>
                    <a:pt x="303" y="1"/>
                    <a:pt x="301" y="1"/>
                  </a:cubicBezTo>
                  <a:cubicBezTo>
                    <a:pt x="301" y="4"/>
                    <a:pt x="300" y="7"/>
                    <a:pt x="300" y="9"/>
                  </a:cubicBezTo>
                  <a:cubicBezTo>
                    <a:pt x="300" y="10"/>
                    <a:pt x="300" y="10"/>
                    <a:pt x="300" y="10"/>
                  </a:cubicBezTo>
                  <a:cubicBezTo>
                    <a:pt x="294" y="13"/>
                    <a:pt x="294" y="13"/>
                    <a:pt x="294" y="13"/>
                  </a:cubicBezTo>
                  <a:cubicBezTo>
                    <a:pt x="292" y="13"/>
                    <a:pt x="290" y="11"/>
                    <a:pt x="288" y="10"/>
                  </a:cubicBezTo>
                  <a:cubicBezTo>
                    <a:pt x="287" y="9"/>
                    <a:pt x="285" y="8"/>
                    <a:pt x="283" y="8"/>
                  </a:cubicBezTo>
                  <a:cubicBezTo>
                    <a:pt x="280" y="9"/>
                    <a:pt x="277" y="10"/>
                    <a:pt x="275" y="8"/>
                  </a:cubicBezTo>
                  <a:cubicBezTo>
                    <a:pt x="274" y="8"/>
                    <a:pt x="273" y="7"/>
                    <a:pt x="273" y="7"/>
                  </a:cubicBezTo>
                  <a:cubicBezTo>
                    <a:pt x="272" y="7"/>
                    <a:pt x="270" y="7"/>
                    <a:pt x="269" y="7"/>
                  </a:cubicBezTo>
                  <a:cubicBezTo>
                    <a:pt x="268" y="7"/>
                    <a:pt x="266" y="8"/>
                    <a:pt x="265" y="8"/>
                  </a:cubicBezTo>
                  <a:cubicBezTo>
                    <a:pt x="263" y="10"/>
                    <a:pt x="256" y="17"/>
                    <a:pt x="248" y="17"/>
                  </a:cubicBezTo>
                  <a:cubicBezTo>
                    <a:pt x="248" y="17"/>
                    <a:pt x="248" y="17"/>
                    <a:pt x="248" y="17"/>
                  </a:cubicBezTo>
                  <a:cubicBezTo>
                    <a:pt x="248" y="17"/>
                    <a:pt x="247" y="17"/>
                    <a:pt x="246" y="17"/>
                  </a:cubicBezTo>
                  <a:cubicBezTo>
                    <a:pt x="238" y="17"/>
                    <a:pt x="230" y="17"/>
                    <a:pt x="226" y="15"/>
                  </a:cubicBezTo>
                  <a:cubicBezTo>
                    <a:pt x="223" y="18"/>
                    <a:pt x="220" y="21"/>
                    <a:pt x="216" y="19"/>
                  </a:cubicBezTo>
                  <a:cubicBezTo>
                    <a:pt x="216" y="19"/>
                    <a:pt x="215" y="19"/>
                    <a:pt x="215" y="19"/>
                  </a:cubicBezTo>
                  <a:cubicBezTo>
                    <a:pt x="214" y="20"/>
                    <a:pt x="212" y="21"/>
                    <a:pt x="209" y="22"/>
                  </a:cubicBezTo>
                  <a:cubicBezTo>
                    <a:pt x="209" y="22"/>
                    <a:pt x="208" y="23"/>
                    <a:pt x="207" y="24"/>
                  </a:cubicBezTo>
                  <a:cubicBezTo>
                    <a:pt x="207" y="24"/>
                    <a:pt x="207" y="24"/>
                    <a:pt x="207" y="24"/>
                  </a:cubicBezTo>
                  <a:cubicBezTo>
                    <a:pt x="203" y="28"/>
                    <a:pt x="198" y="25"/>
                    <a:pt x="195" y="24"/>
                  </a:cubicBezTo>
                  <a:cubicBezTo>
                    <a:pt x="195" y="23"/>
                    <a:pt x="195" y="23"/>
                    <a:pt x="195" y="23"/>
                  </a:cubicBezTo>
                  <a:cubicBezTo>
                    <a:pt x="192" y="25"/>
                    <a:pt x="185" y="34"/>
                    <a:pt x="184" y="37"/>
                  </a:cubicBezTo>
                  <a:cubicBezTo>
                    <a:pt x="174" y="36"/>
                    <a:pt x="174" y="36"/>
                    <a:pt x="174" y="36"/>
                  </a:cubicBezTo>
                  <a:cubicBezTo>
                    <a:pt x="174" y="36"/>
                    <a:pt x="175" y="25"/>
                    <a:pt x="177" y="23"/>
                  </a:cubicBezTo>
                  <a:cubicBezTo>
                    <a:pt x="177" y="22"/>
                    <a:pt x="177" y="22"/>
                    <a:pt x="177" y="22"/>
                  </a:cubicBezTo>
                  <a:cubicBezTo>
                    <a:pt x="178" y="21"/>
                    <a:pt x="179" y="20"/>
                    <a:pt x="179" y="20"/>
                  </a:cubicBezTo>
                  <a:cubicBezTo>
                    <a:pt x="179" y="20"/>
                    <a:pt x="179" y="19"/>
                    <a:pt x="178" y="17"/>
                  </a:cubicBezTo>
                  <a:cubicBezTo>
                    <a:pt x="178" y="17"/>
                    <a:pt x="177" y="16"/>
                    <a:pt x="173" y="16"/>
                  </a:cubicBezTo>
                  <a:cubicBezTo>
                    <a:pt x="172" y="16"/>
                    <a:pt x="172" y="16"/>
                    <a:pt x="172" y="16"/>
                  </a:cubicBezTo>
                  <a:cubicBezTo>
                    <a:pt x="171" y="16"/>
                    <a:pt x="171" y="15"/>
                    <a:pt x="170" y="15"/>
                  </a:cubicBezTo>
                  <a:cubicBezTo>
                    <a:pt x="170" y="15"/>
                    <a:pt x="170" y="15"/>
                    <a:pt x="170" y="15"/>
                  </a:cubicBezTo>
                  <a:cubicBezTo>
                    <a:pt x="170" y="18"/>
                    <a:pt x="171" y="25"/>
                    <a:pt x="164" y="28"/>
                  </a:cubicBezTo>
                  <a:cubicBezTo>
                    <a:pt x="163" y="28"/>
                    <a:pt x="161" y="30"/>
                    <a:pt x="160" y="32"/>
                  </a:cubicBezTo>
                  <a:cubicBezTo>
                    <a:pt x="158" y="35"/>
                    <a:pt x="156" y="39"/>
                    <a:pt x="151" y="40"/>
                  </a:cubicBezTo>
                  <a:cubicBezTo>
                    <a:pt x="151" y="41"/>
                    <a:pt x="151" y="41"/>
                    <a:pt x="151" y="41"/>
                  </a:cubicBezTo>
                  <a:cubicBezTo>
                    <a:pt x="149" y="41"/>
                    <a:pt x="146" y="40"/>
                    <a:pt x="145" y="38"/>
                  </a:cubicBezTo>
                  <a:cubicBezTo>
                    <a:pt x="143" y="35"/>
                    <a:pt x="145" y="31"/>
                    <a:pt x="146" y="29"/>
                  </a:cubicBezTo>
                  <a:cubicBezTo>
                    <a:pt x="146" y="29"/>
                    <a:pt x="146" y="29"/>
                    <a:pt x="146" y="29"/>
                  </a:cubicBezTo>
                  <a:cubicBezTo>
                    <a:pt x="147" y="29"/>
                    <a:pt x="147" y="28"/>
                    <a:pt x="148" y="27"/>
                  </a:cubicBezTo>
                  <a:cubicBezTo>
                    <a:pt x="150" y="25"/>
                    <a:pt x="153" y="21"/>
                    <a:pt x="153" y="19"/>
                  </a:cubicBezTo>
                  <a:cubicBezTo>
                    <a:pt x="153" y="18"/>
                    <a:pt x="153" y="18"/>
                    <a:pt x="153" y="18"/>
                  </a:cubicBezTo>
                  <a:cubicBezTo>
                    <a:pt x="153" y="18"/>
                    <a:pt x="151" y="17"/>
                    <a:pt x="150" y="16"/>
                  </a:cubicBezTo>
                  <a:cubicBezTo>
                    <a:pt x="150" y="16"/>
                    <a:pt x="150" y="16"/>
                    <a:pt x="149" y="16"/>
                  </a:cubicBezTo>
                  <a:cubicBezTo>
                    <a:pt x="147" y="23"/>
                    <a:pt x="147" y="23"/>
                    <a:pt x="147" y="23"/>
                  </a:cubicBezTo>
                  <a:cubicBezTo>
                    <a:pt x="137" y="20"/>
                    <a:pt x="137" y="20"/>
                    <a:pt x="137" y="20"/>
                  </a:cubicBezTo>
                  <a:cubicBezTo>
                    <a:pt x="138" y="19"/>
                    <a:pt x="138" y="17"/>
                    <a:pt x="138" y="16"/>
                  </a:cubicBezTo>
                  <a:cubicBezTo>
                    <a:pt x="137" y="15"/>
                    <a:pt x="136" y="13"/>
                    <a:pt x="136" y="12"/>
                  </a:cubicBezTo>
                  <a:cubicBezTo>
                    <a:pt x="135" y="11"/>
                    <a:pt x="135" y="11"/>
                    <a:pt x="135" y="11"/>
                  </a:cubicBezTo>
                  <a:cubicBezTo>
                    <a:pt x="135" y="8"/>
                    <a:pt x="135" y="7"/>
                    <a:pt x="130" y="7"/>
                  </a:cubicBezTo>
                  <a:cubicBezTo>
                    <a:pt x="129" y="7"/>
                    <a:pt x="128" y="7"/>
                    <a:pt x="127" y="7"/>
                  </a:cubicBezTo>
                  <a:cubicBezTo>
                    <a:pt x="127" y="11"/>
                    <a:pt x="126" y="16"/>
                    <a:pt x="124" y="19"/>
                  </a:cubicBezTo>
                  <a:cubicBezTo>
                    <a:pt x="122" y="22"/>
                    <a:pt x="119" y="22"/>
                    <a:pt x="117" y="23"/>
                  </a:cubicBezTo>
                  <a:cubicBezTo>
                    <a:pt x="117" y="23"/>
                    <a:pt x="117" y="23"/>
                    <a:pt x="117" y="23"/>
                  </a:cubicBezTo>
                  <a:cubicBezTo>
                    <a:pt x="117" y="23"/>
                    <a:pt x="117" y="24"/>
                    <a:pt x="116" y="25"/>
                  </a:cubicBezTo>
                  <a:cubicBezTo>
                    <a:pt x="116" y="26"/>
                    <a:pt x="116" y="27"/>
                    <a:pt x="116" y="27"/>
                  </a:cubicBezTo>
                  <a:cubicBezTo>
                    <a:pt x="116" y="27"/>
                    <a:pt x="116" y="28"/>
                    <a:pt x="117" y="28"/>
                  </a:cubicBezTo>
                  <a:cubicBezTo>
                    <a:pt x="117" y="28"/>
                    <a:pt x="118" y="28"/>
                    <a:pt x="118" y="28"/>
                  </a:cubicBezTo>
                  <a:cubicBezTo>
                    <a:pt x="119" y="29"/>
                    <a:pt x="123" y="31"/>
                    <a:pt x="123" y="35"/>
                  </a:cubicBezTo>
                  <a:cubicBezTo>
                    <a:pt x="122" y="39"/>
                    <a:pt x="119" y="40"/>
                    <a:pt x="117" y="41"/>
                  </a:cubicBezTo>
                  <a:cubicBezTo>
                    <a:pt x="119" y="42"/>
                    <a:pt x="120" y="43"/>
                    <a:pt x="121" y="45"/>
                  </a:cubicBezTo>
                  <a:cubicBezTo>
                    <a:pt x="116" y="52"/>
                    <a:pt x="116" y="52"/>
                    <a:pt x="116" y="52"/>
                  </a:cubicBezTo>
                  <a:cubicBezTo>
                    <a:pt x="114" y="52"/>
                    <a:pt x="112" y="51"/>
                    <a:pt x="111" y="51"/>
                  </a:cubicBezTo>
                  <a:cubicBezTo>
                    <a:pt x="111" y="51"/>
                    <a:pt x="110" y="51"/>
                    <a:pt x="110" y="52"/>
                  </a:cubicBezTo>
                  <a:cubicBezTo>
                    <a:pt x="110" y="53"/>
                    <a:pt x="110" y="55"/>
                    <a:pt x="110" y="55"/>
                  </a:cubicBezTo>
                  <a:cubicBezTo>
                    <a:pt x="110" y="56"/>
                    <a:pt x="110" y="56"/>
                    <a:pt x="110" y="56"/>
                  </a:cubicBezTo>
                  <a:cubicBezTo>
                    <a:pt x="110" y="57"/>
                    <a:pt x="110" y="57"/>
                    <a:pt x="110" y="58"/>
                  </a:cubicBezTo>
                  <a:cubicBezTo>
                    <a:pt x="111" y="59"/>
                    <a:pt x="112" y="61"/>
                    <a:pt x="112" y="64"/>
                  </a:cubicBezTo>
                  <a:cubicBezTo>
                    <a:pt x="112" y="66"/>
                    <a:pt x="113" y="66"/>
                    <a:pt x="115" y="68"/>
                  </a:cubicBezTo>
                  <a:cubicBezTo>
                    <a:pt x="116" y="69"/>
                    <a:pt x="118" y="71"/>
                    <a:pt x="119" y="73"/>
                  </a:cubicBezTo>
                  <a:cubicBezTo>
                    <a:pt x="115" y="80"/>
                    <a:pt x="115" y="80"/>
                    <a:pt x="115" y="80"/>
                  </a:cubicBezTo>
                  <a:cubicBezTo>
                    <a:pt x="112" y="80"/>
                    <a:pt x="110" y="79"/>
                    <a:pt x="109" y="78"/>
                  </a:cubicBezTo>
                  <a:cubicBezTo>
                    <a:pt x="106" y="80"/>
                    <a:pt x="102" y="81"/>
                    <a:pt x="99" y="80"/>
                  </a:cubicBezTo>
                  <a:cubicBezTo>
                    <a:pt x="98" y="82"/>
                    <a:pt x="94" y="83"/>
                    <a:pt x="91" y="84"/>
                  </a:cubicBezTo>
                  <a:cubicBezTo>
                    <a:pt x="92" y="85"/>
                    <a:pt x="92" y="86"/>
                    <a:pt x="93" y="88"/>
                  </a:cubicBezTo>
                  <a:cubicBezTo>
                    <a:pt x="93" y="89"/>
                    <a:pt x="93" y="91"/>
                    <a:pt x="94" y="92"/>
                  </a:cubicBezTo>
                  <a:cubicBezTo>
                    <a:pt x="96" y="93"/>
                    <a:pt x="99" y="94"/>
                    <a:pt x="99" y="97"/>
                  </a:cubicBezTo>
                  <a:cubicBezTo>
                    <a:pt x="99" y="98"/>
                    <a:pt x="99" y="99"/>
                    <a:pt x="98" y="101"/>
                  </a:cubicBezTo>
                  <a:cubicBezTo>
                    <a:pt x="99" y="104"/>
                    <a:pt x="99" y="109"/>
                    <a:pt x="98" y="112"/>
                  </a:cubicBezTo>
                  <a:cubicBezTo>
                    <a:pt x="97" y="115"/>
                    <a:pt x="96" y="117"/>
                    <a:pt x="94" y="117"/>
                  </a:cubicBezTo>
                  <a:cubicBezTo>
                    <a:pt x="94" y="117"/>
                    <a:pt x="94" y="117"/>
                    <a:pt x="94" y="117"/>
                  </a:cubicBezTo>
                  <a:cubicBezTo>
                    <a:pt x="93" y="118"/>
                    <a:pt x="90" y="118"/>
                    <a:pt x="88" y="117"/>
                  </a:cubicBezTo>
                  <a:cubicBezTo>
                    <a:pt x="90" y="119"/>
                    <a:pt x="92" y="121"/>
                    <a:pt x="93" y="124"/>
                  </a:cubicBezTo>
                  <a:cubicBezTo>
                    <a:pt x="94" y="127"/>
                    <a:pt x="95" y="127"/>
                    <a:pt x="97" y="127"/>
                  </a:cubicBezTo>
                  <a:cubicBezTo>
                    <a:pt x="99" y="128"/>
                    <a:pt x="102" y="128"/>
                    <a:pt x="105" y="130"/>
                  </a:cubicBezTo>
                  <a:cubicBezTo>
                    <a:pt x="107" y="132"/>
                    <a:pt x="108" y="134"/>
                    <a:pt x="108" y="135"/>
                  </a:cubicBezTo>
                  <a:cubicBezTo>
                    <a:pt x="109" y="137"/>
                    <a:pt x="108" y="139"/>
                    <a:pt x="107" y="141"/>
                  </a:cubicBezTo>
                  <a:cubicBezTo>
                    <a:pt x="108" y="142"/>
                    <a:pt x="108" y="142"/>
                    <a:pt x="108" y="142"/>
                  </a:cubicBezTo>
                  <a:cubicBezTo>
                    <a:pt x="108" y="142"/>
                    <a:pt x="120" y="153"/>
                    <a:pt x="120" y="162"/>
                  </a:cubicBezTo>
                  <a:cubicBezTo>
                    <a:pt x="115" y="167"/>
                    <a:pt x="115" y="167"/>
                    <a:pt x="115" y="167"/>
                  </a:cubicBezTo>
                  <a:cubicBezTo>
                    <a:pt x="111" y="167"/>
                    <a:pt x="109" y="163"/>
                    <a:pt x="107" y="159"/>
                  </a:cubicBezTo>
                  <a:cubicBezTo>
                    <a:pt x="106" y="157"/>
                    <a:pt x="105" y="155"/>
                    <a:pt x="105" y="154"/>
                  </a:cubicBezTo>
                  <a:cubicBezTo>
                    <a:pt x="101" y="152"/>
                    <a:pt x="101" y="152"/>
                    <a:pt x="101" y="152"/>
                  </a:cubicBezTo>
                  <a:cubicBezTo>
                    <a:pt x="103" y="154"/>
                    <a:pt x="104" y="156"/>
                    <a:pt x="103" y="159"/>
                  </a:cubicBezTo>
                  <a:cubicBezTo>
                    <a:pt x="102" y="161"/>
                    <a:pt x="100" y="162"/>
                    <a:pt x="96" y="161"/>
                  </a:cubicBezTo>
                  <a:cubicBezTo>
                    <a:pt x="94" y="161"/>
                    <a:pt x="93" y="160"/>
                    <a:pt x="91" y="159"/>
                  </a:cubicBezTo>
                  <a:cubicBezTo>
                    <a:pt x="91" y="159"/>
                    <a:pt x="90" y="158"/>
                    <a:pt x="90" y="158"/>
                  </a:cubicBezTo>
                  <a:cubicBezTo>
                    <a:pt x="89" y="158"/>
                    <a:pt x="89" y="158"/>
                    <a:pt x="89" y="158"/>
                  </a:cubicBezTo>
                  <a:cubicBezTo>
                    <a:pt x="86" y="158"/>
                    <a:pt x="84" y="156"/>
                    <a:pt x="83" y="154"/>
                  </a:cubicBezTo>
                  <a:cubicBezTo>
                    <a:pt x="82" y="153"/>
                    <a:pt x="82" y="153"/>
                    <a:pt x="81" y="152"/>
                  </a:cubicBezTo>
                  <a:cubicBezTo>
                    <a:pt x="81" y="155"/>
                    <a:pt x="79" y="157"/>
                    <a:pt x="76" y="159"/>
                  </a:cubicBezTo>
                  <a:cubicBezTo>
                    <a:pt x="74" y="159"/>
                    <a:pt x="74" y="159"/>
                    <a:pt x="74" y="159"/>
                  </a:cubicBezTo>
                  <a:cubicBezTo>
                    <a:pt x="71" y="160"/>
                    <a:pt x="68" y="159"/>
                    <a:pt x="65" y="158"/>
                  </a:cubicBezTo>
                  <a:cubicBezTo>
                    <a:pt x="66" y="161"/>
                    <a:pt x="65" y="164"/>
                    <a:pt x="64" y="167"/>
                  </a:cubicBezTo>
                  <a:cubicBezTo>
                    <a:pt x="64" y="167"/>
                    <a:pt x="64" y="168"/>
                    <a:pt x="64" y="168"/>
                  </a:cubicBezTo>
                  <a:cubicBezTo>
                    <a:pt x="66" y="172"/>
                    <a:pt x="64" y="174"/>
                    <a:pt x="63" y="175"/>
                  </a:cubicBezTo>
                  <a:cubicBezTo>
                    <a:pt x="63" y="176"/>
                    <a:pt x="61" y="178"/>
                    <a:pt x="57" y="177"/>
                  </a:cubicBezTo>
                  <a:cubicBezTo>
                    <a:pt x="53" y="176"/>
                    <a:pt x="49" y="173"/>
                    <a:pt x="48" y="168"/>
                  </a:cubicBezTo>
                  <a:cubicBezTo>
                    <a:pt x="48" y="168"/>
                    <a:pt x="48" y="168"/>
                    <a:pt x="48" y="168"/>
                  </a:cubicBezTo>
                  <a:cubicBezTo>
                    <a:pt x="48" y="167"/>
                    <a:pt x="48" y="166"/>
                    <a:pt x="48" y="166"/>
                  </a:cubicBezTo>
                  <a:cubicBezTo>
                    <a:pt x="47" y="164"/>
                    <a:pt x="47" y="163"/>
                    <a:pt x="47" y="162"/>
                  </a:cubicBezTo>
                  <a:cubicBezTo>
                    <a:pt x="46" y="161"/>
                    <a:pt x="46" y="159"/>
                    <a:pt x="46" y="158"/>
                  </a:cubicBezTo>
                  <a:cubicBezTo>
                    <a:pt x="45" y="158"/>
                    <a:pt x="44" y="159"/>
                    <a:pt x="43" y="159"/>
                  </a:cubicBezTo>
                  <a:cubicBezTo>
                    <a:pt x="43" y="164"/>
                    <a:pt x="43" y="170"/>
                    <a:pt x="43" y="172"/>
                  </a:cubicBezTo>
                  <a:cubicBezTo>
                    <a:pt x="44" y="173"/>
                    <a:pt x="46" y="173"/>
                    <a:pt x="47" y="174"/>
                  </a:cubicBezTo>
                  <a:cubicBezTo>
                    <a:pt x="50" y="175"/>
                    <a:pt x="56" y="177"/>
                    <a:pt x="56" y="186"/>
                  </a:cubicBezTo>
                  <a:cubicBezTo>
                    <a:pt x="51" y="191"/>
                    <a:pt x="51" y="191"/>
                    <a:pt x="51" y="191"/>
                  </a:cubicBezTo>
                  <a:cubicBezTo>
                    <a:pt x="49" y="191"/>
                    <a:pt x="48" y="190"/>
                    <a:pt x="47" y="190"/>
                  </a:cubicBezTo>
                  <a:cubicBezTo>
                    <a:pt x="46" y="189"/>
                    <a:pt x="46" y="189"/>
                    <a:pt x="46" y="189"/>
                  </a:cubicBezTo>
                  <a:cubicBezTo>
                    <a:pt x="45" y="189"/>
                    <a:pt x="45" y="189"/>
                    <a:pt x="45" y="189"/>
                  </a:cubicBezTo>
                  <a:cubicBezTo>
                    <a:pt x="44" y="190"/>
                    <a:pt x="44" y="190"/>
                    <a:pt x="44" y="191"/>
                  </a:cubicBezTo>
                  <a:cubicBezTo>
                    <a:pt x="44" y="192"/>
                    <a:pt x="43" y="193"/>
                    <a:pt x="43" y="194"/>
                  </a:cubicBezTo>
                  <a:cubicBezTo>
                    <a:pt x="45" y="195"/>
                    <a:pt x="47" y="197"/>
                    <a:pt x="48" y="200"/>
                  </a:cubicBezTo>
                  <a:cubicBezTo>
                    <a:pt x="49" y="202"/>
                    <a:pt x="49" y="204"/>
                    <a:pt x="50" y="204"/>
                  </a:cubicBezTo>
                  <a:cubicBezTo>
                    <a:pt x="50" y="204"/>
                    <a:pt x="50" y="204"/>
                    <a:pt x="50" y="204"/>
                  </a:cubicBezTo>
                  <a:cubicBezTo>
                    <a:pt x="52" y="206"/>
                    <a:pt x="53" y="208"/>
                    <a:pt x="54" y="209"/>
                  </a:cubicBezTo>
                  <a:cubicBezTo>
                    <a:pt x="54" y="210"/>
                    <a:pt x="54" y="210"/>
                    <a:pt x="54" y="210"/>
                  </a:cubicBezTo>
                  <a:cubicBezTo>
                    <a:pt x="54" y="210"/>
                    <a:pt x="55" y="210"/>
                    <a:pt x="55" y="210"/>
                  </a:cubicBezTo>
                  <a:cubicBezTo>
                    <a:pt x="56" y="210"/>
                    <a:pt x="57" y="210"/>
                    <a:pt x="57" y="210"/>
                  </a:cubicBezTo>
                  <a:cubicBezTo>
                    <a:pt x="62" y="210"/>
                    <a:pt x="64" y="210"/>
                    <a:pt x="69" y="212"/>
                  </a:cubicBezTo>
                  <a:cubicBezTo>
                    <a:pt x="72" y="217"/>
                    <a:pt x="72" y="217"/>
                    <a:pt x="72" y="217"/>
                  </a:cubicBezTo>
                  <a:cubicBezTo>
                    <a:pt x="72" y="218"/>
                    <a:pt x="72" y="218"/>
                    <a:pt x="72" y="218"/>
                  </a:cubicBezTo>
                  <a:cubicBezTo>
                    <a:pt x="68" y="223"/>
                    <a:pt x="68" y="223"/>
                    <a:pt x="68" y="223"/>
                  </a:cubicBezTo>
                  <a:cubicBezTo>
                    <a:pt x="66" y="223"/>
                    <a:pt x="64" y="223"/>
                    <a:pt x="63" y="223"/>
                  </a:cubicBezTo>
                  <a:cubicBezTo>
                    <a:pt x="62" y="223"/>
                    <a:pt x="61" y="223"/>
                    <a:pt x="61" y="223"/>
                  </a:cubicBezTo>
                  <a:cubicBezTo>
                    <a:pt x="60" y="223"/>
                    <a:pt x="59" y="223"/>
                    <a:pt x="59" y="224"/>
                  </a:cubicBezTo>
                  <a:cubicBezTo>
                    <a:pt x="58" y="224"/>
                    <a:pt x="58" y="224"/>
                    <a:pt x="58" y="225"/>
                  </a:cubicBezTo>
                  <a:cubicBezTo>
                    <a:pt x="57" y="226"/>
                    <a:pt x="55" y="227"/>
                    <a:pt x="53" y="227"/>
                  </a:cubicBezTo>
                  <a:cubicBezTo>
                    <a:pt x="51" y="227"/>
                    <a:pt x="48" y="225"/>
                    <a:pt x="46" y="222"/>
                  </a:cubicBezTo>
                  <a:cubicBezTo>
                    <a:pt x="46" y="222"/>
                    <a:pt x="45" y="221"/>
                    <a:pt x="45" y="221"/>
                  </a:cubicBezTo>
                  <a:cubicBezTo>
                    <a:pt x="42" y="220"/>
                    <a:pt x="40" y="218"/>
                    <a:pt x="38" y="216"/>
                  </a:cubicBezTo>
                  <a:cubicBezTo>
                    <a:pt x="37" y="222"/>
                    <a:pt x="37" y="227"/>
                    <a:pt x="37" y="232"/>
                  </a:cubicBezTo>
                  <a:cubicBezTo>
                    <a:pt x="38" y="232"/>
                    <a:pt x="39" y="233"/>
                    <a:pt x="39" y="23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dirty="0">
                <a:latin typeface="+mn-lt"/>
              </a:endParaRPr>
            </a:p>
          </p:txBody>
        </p:sp>
        <p:sp>
          <p:nvSpPr>
            <p:cNvPr id="35" name="Freeform 37">
              <a:extLst>
                <a:ext uri="{FF2B5EF4-FFF2-40B4-BE49-F238E27FC236}">
                  <a16:creationId xmlns:a16="http://schemas.microsoft.com/office/drawing/2014/main" id="{E5456B75-DEC2-4545-9AC8-953963184868}"/>
                </a:ext>
              </a:extLst>
            </p:cNvPr>
            <p:cNvSpPr>
              <a:spLocks/>
            </p:cNvSpPr>
            <p:nvPr/>
          </p:nvSpPr>
          <p:spPr bwMode="auto">
            <a:xfrm>
              <a:off x="4158667" y="3175132"/>
              <a:ext cx="4761" cy="7937"/>
            </a:xfrm>
            <a:custGeom>
              <a:avLst/>
              <a:gdLst>
                <a:gd name="T0" fmla="*/ 0 w 2"/>
                <a:gd name="T1" fmla="*/ 0 h 3"/>
                <a:gd name="T2" fmla="*/ 1 w 2"/>
                <a:gd name="T3" fmla="*/ 2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1"/>
                    <a:pt x="1" y="2"/>
                  </a:cubicBezTo>
                  <a:cubicBezTo>
                    <a:pt x="1" y="2"/>
                    <a:pt x="1" y="3"/>
                    <a:pt x="2" y="3"/>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8">
              <a:extLst>
                <a:ext uri="{FF2B5EF4-FFF2-40B4-BE49-F238E27FC236}">
                  <a16:creationId xmlns:a16="http://schemas.microsoft.com/office/drawing/2014/main" id="{D4C86C4D-063C-451D-9F56-4290140EDB9F}"/>
                </a:ext>
              </a:extLst>
            </p:cNvPr>
            <p:cNvSpPr>
              <a:spLocks/>
            </p:cNvSpPr>
            <p:nvPr/>
          </p:nvSpPr>
          <p:spPr bwMode="auto">
            <a:xfrm>
              <a:off x="3542791" y="3113222"/>
              <a:ext cx="317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39">
              <a:extLst>
                <a:ext uri="{FF2B5EF4-FFF2-40B4-BE49-F238E27FC236}">
                  <a16:creationId xmlns:a16="http://schemas.microsoft.com/office/drawing/2014/main" id="{7A66A2E5-5098-4935-ACC7-A2ED7A148F96}"/>
                </a:ext>
              </a:extLst>
            </p:cNvPr>
            <p:cNvSpPr>
              <a:spLocks/>
            </p:cNvSpPr>
            <p:nvPr/>
          </p:nvSpPr>
          <p:spPr bwMode="auto">
            <a:xfrm>
              <a:off x="3517394" y="3094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Freeform 40">
              <a:extLst>
                <a:ext uri="{FF2B5EF4-FFF2-40B4-BE49-F238E27FC236}">
                  <a16:creationId xmlns:a16="http://schemas.microsoft.com/office/drawing/2014/main" id="{DB33F9C9-FF3F-4AF2-B08A-70321F4A4B5F}"/>
                </a:ext>
              </a:extLst>
            </p:cNvPr>
            <p:cNvSpPr>
              <a:spLocks/>
            </p:cNvSpPr>
            <p:nvPr/>
          </p:nvSpPr>
          <p:spPr bwMode="auto">
            <a:xfrm>
              <a:off x="3466600" y="30005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41">
              <a:extLst>
                <a:ext uri="{FF2B5EF4-FFF2-40B4-BE49-F238E27FC236}">
                  <a16:creationId xmlns:a16="http://schemas.microsoft.com/office/drawing/2014/main" id="{17DAF99B-5B12-44B7-8461-1DAE9FE95311}"/>
                </a:ext>
              </a:extLst>
            </p:cNvPr>
            <p:cNvSpPr>
              <a:spLocks/>
            </p:cNvSpPr>
            <p:nvPr/>
          </p:nvSpPr>
          <p:spPr bwMode="auto">
            <a:xfrm>
              <a:off x="3549140" y="31195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 name="Freeform 42">
              <a:extLst>
                <a:ext uri="{FF2B5EF4-FFF2-40B4-BE49-F238E27FC236}">
                  <a16:creationId xmlns:a16="http://schemas.microsoft.com/office/drawing/2014/main" id="{478DDB76-B04B-4B39-A6E3-A0AA2257A653}"/>
                </a:ext>
              </a:extLst>
            </p:cNvPr>
            <p:cNvSpPr>
              <a:spLocks/>
            </p:cNvSpPr>
            <p:nvPr/>
          </p:nvSpPr>
          <p:spPr bwMode="auto">
            <a:xfrm>
              <a:off x="3517394" y="30941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 name="Freeform 43">
              <a:extLst>
                <a:ext uri="{FF2B5EF4-FFF2-40B4-BE49-F238E27FC236}">
                  <a16:creationId xmlns:a16="http://schemas.microsoft.com/office/drawing/2014/main" id="{3B34C43E-3798-407F-A410-85A76E191A08}"/>
                </a:ext>
              </a:extLst>
            </p:cNvPr>
            <p:cNvSpPr>
              <a:spLocks/>
            </p:cNvSpPr>
            <p:nvPr/>
          </p:nvSpPr>
          <p:spPr bwMode="auto">
            <a:xfrm>
              <a:off x="4558669" y="3083061"/>
              <a:ext cx="20635" cy="38098"/>
            </a:xfrm>
            <a:custGeom>
              <a:avLst/>
              <a:gdLst>
                <a:gd name="T0" fmla="*/ 6 w 9"/>
                <a:gd name="T1" fmla="*/ 15 h 16"/>
                <a:gd name="T2" fmla="*/ 9 w 9"/>
                <a:gd name="T3" fmla="*/ 13 h 16"/>
                <a:gd name="T4" fmla="*/ 9 w 9"/>
                <a:gd name="T5" fmla="*/ 11 h 16"/>
                <a:gd name="T6" fmla="*/ 9 w 9"/>
                <a:gd name="T7" fmla="*/ 4 h 16"/>
                <a:gd name="T8" fmla="*/ 8 w 9"/>
                <a:gd name="T9" fmla="*/ 5 h 16"/>
                <a:gd name="T10" fmla="*/ 7 w 9"/>
                <a:gd name="T11" fmla="*/ 5 h 16"/>
                <a:gd name="T12" fmla="*/ 7 w 9"/>
                <a:gd name="T13" fmla="*/ 4 h 16"/>
                <a:gd name="T14" fmla="*/ 6 w 9"/>
                <a:gd name="T15" fmla="*/ 4 h 16"/>
                <a:gd name="T16" fmla="*/ 1 w 9"/>
                <a:gd name="T17" fmla="*/ 0 h 16"/>
                <a:gd name="T18" fmla="*/ 1 w 9"/>
                <a:gd name="T19" fmla="*/ 0 h 16"/>
                <a:gd name="T20" fmla="*/ 1 w 9"/>
                <a:gd name="T21" fmla="*/ 0 h 16"/>
                <a:gd name="T22" fmla="*/ 0 w 9"/>
                <a:gd name="T23" fmla="*/ 0 h 16"/>
                <a:gd name="T24" fmla="*/ 0 w 9"/>
                <a:gd name="T25" fmla="*/ 0 h 16"/>
                <a:gd name="T26" fmla="*/ 2 w 9"/>
                <a:gd name="T27" fmla="*/ 2 h 16"/>
                <a:gd name="T28" fmla="*/ 5 w 9"/>
                <a:gd name="T29" fmla="*/ 8 h 16"/>
                <a:gd name="T30" fmla="*/ 5 w 9"/>
                <a:gd name="T31" fmla="*/ 9 h 16"/>
                <a:gd name="T32" fmla="*/ 3 w 9"/>
                <a:gd name="T33" fmla="*/ 16 h 16"/>
                <a:gd name="T34" fmla="*/ 6 w 9"/>
                <a:gd name="T3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6">
                  <a:moveTo>
                    <a:pt x="6" y="15"/>
                  </a:moveTo>
                  <a:cubicBezTo>
                    <a:pt x="7" y="14"/>
                    <a:pt x="8" y="14"/>
                    <a:pt x="9" y="13"/>
                  </a:cubicBezTo>
                  <a:cubicBezTo>
                    <a:pt x="9" y="13"/>
                    <a:pt x="9" y="12"/>
                    <a:pt x="9" y="11"/>
                  </a:cubicBezTo>
                  <a:cubicBezTo>
                    <a:pt x="9" y="9"/>
                    <a:pt x="9" y="7"/>
                    <a:pt x="9" y="4"/>
                  </a:cubicBezTo>
                  <a:cubicBezTo>
                    <a:pt x="9" y="5"/>
                    <a:pt x="8" y="5"/>
                    <a:pt x="8" y="5"/>
                  </a:cubicBezTo>
                  <a:cubicBezTo>
                    <a:pt x="7" y="5"/>
                    <a:pt x="7" y="5"/>
                    <a:pt x="7" y="5"/>
                  </a:cubicBezTo>
                  <a:cubicBezTo>
                    <a:pt x="7" y="5"/>
                    <a:pt x="7" y="4"/>
                    <a:pt x="7" y="4"/>
                  </a:cubicBezTo>
                  <a:cubicBezTo>
                    <a:pt x="6" y="4"/>
                    <a:pt x="6" y="4"/>
                    <a:pt x="6" y="4"/>
                  </a:cubicBezTo>
                  <a:cubicBezTo>
                    <a:pt x="3" y="4"/>
                    <a:pt x="2" y="1"/>
                    <a:pt x="1" y="0"/>
                  </a:cubicBezTo>
                  <a:cubicBezTo>
                    <a:pt x="1" y="0"/>
                    <a:pt x="1" y="0"/>
                    <a:pt x="1" y="0"/>
                  </a:cubicBezTo>
                  <a:cubicBezTo>
                    <a:pt x="1" y="0"/>
                    <a:pt x="1" y="0"/>
                    <a:pt x="1" y="0"/>
                  </a:cubicBezTo>
                  <a:cubicBezTo>
                    <a:pt x="1" y="0"/>
                    <a:pt x="0" y="0"/>
                    <a:pt x="0" y="0"/>
                  </a:cubicBezTo>
                  <a:cubicBezTo>
                    <a:pt x="0" y="0"/>
                    <a:pt x="0" y="0"/>
                    <a:pt x="0" y="0"/>
                  </a:cubicBezTo>
                  <a:cubicBezTo>
                    <a:pt x="0" y="1"/>
                    <a:pt x="1" y="2"/>
                    <a:pt x="2" y="2"/>
                  </a:cubicBezTo>
                  <a:cubicBezTo>
                    <a:pt x="3" y="4"/>
                    <a:pt x="5" y="6"/>
                    <a:pt x="5" y="8"/>
                  </a:cubicBezTo>
                  <a:cubicBezTo>
                    <a:pt x="5" y="9"/>
                    <a:pt x="5" y="9"/>
                    <a:pt x="5" y="9"/>
                  </a:cubicBezTo>
                  <a:cubicBezTo>
                    <a:pt x="5" y="12"/>
                    <a:pt x="4" y="14"/>
                    <a:pt x="3" y="16"/>
                  </a:cubicBezTo>
                  <a:cubicBezTo>
                    <a:pt x="4" y="16"/>
                    <a:pt x="5" y="15"/>
                    <a:pt x="6" y="1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8" name="Freeform 130">
              <a:extLst>
                <a:ext uri="{FF2B5EF4-FFF2-40B4-BE49-F238E27FC236}">
                  <a16:creationId xmlns:a16="http://schemas.microsoft.com/office/drawing/2014/main" id="{89841EF2-CEFC-4624-B7E8-174453847506}"/>
                </a:ext>
              </a:extLst>
            </p:cNvPr>
            <p:cNvSpPr>
              <a:spLocks/>
            </p:cNvSpPr>
            <p:nvPr/>
          </p:nvSpPr>
          <p:spPr bwMode="auto">
            <a:xfrm>
              <a:off x="4484065" y="4633980"/>
              <a:ext cx="6349" cy="6350"/>
            </a:xfrm>
            <a:custGeom>
              <a:avLst/>
              <a:gdLst>
                <a:gd name="T0" fmla="*/ 3 w 3"/>
                <a:gd name="T1" fmla="*/ 3 h 3"/>
                <a:gd name="T2" fmla="*/ 3 w 3"/>
                <a:gd name="T3" fmla="*/ 2 h 3"/>
                <a:gd name="T4" fmla="*/ 2 w 3"/>
                <a:gd name="T5" fmla="*/ 0 h 3"/>
                <a:gd name="T6" fmla="*/ 0 w 3"/>
                <a:gd name="T7" fmla="*/ 1 h 3"/>
                <a:gd name="T8" fmla="*/ 0 w 3"/>
                <a:gd name="T9" fmla="*/ 1 h 3"/>
                <a:gd name="T10" fmla="*/ 0 w 3"/>
                <a:gd name="T11" fmla="*/ 1 h 3"/>
                <a:gd name="T12" fmla="*/ 0 w 3"/>
                <a:gd name="T13" fmla="*/ 1 h 3"/>
                <a:gd name="T14" fmla="*/ 2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cubicBezTo>
                    <a:pt x="3" y="3"/>
                    <a:pt x="3" y="3"/>
                    <a:pt x="3" y="2"/>
                  </a:cubicBezTo>
                  <a:cubicBezTo>
                    <a:pt x="2" y="0"/>
                    <a:pt x="2" y="0"/>
                    <a:pt x="2" y="0"/>
                  </a:cubicBezTo>
                  <a:cubicBezTo>
                    <a:pt x="2" y="1"/>
                    <a:pt x="1" y="1"/>
                    <a:pt x="0" y="1"/>
                  </a:cubicBezTo>
                  <a:cubicBezTo>
                    <a:pt x="0" y="1"/>
                    <a:pt x="0" y="1"/>
                    <a:pt x="0" y="1"/>
                  </a:cubicBezTo>
                  <a:cubicBezTo>
                    <a:pt x="0" y="1"/>
                    <a:pt x="0" y="1"/>
                    <a:pt x="0" y="1"/>
                  </a:cubicBezTo>
                  <a:cubicBezTo>
                    <a:pt x="0" y="1"/>
                    <a:pt x="0" y="1"/>
                    <a:pt x="0" y="1"/>
                  </a:cubicBezTo>
                  <a:cubicBezTo>
                    <a:pt x="1" y="2"/>
                    <a:pt x="2" y="2"/>
                    <a:pt x="2" y="3"/>
                  </a:cubicBezTo>
                  <a:cubicBezTo>
                    <a:pt x="2" y="3"/>
                    <a:pt x="3" y="3"/>
                    <a:pt x="3"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7" name="Freeform 139">
              <a:extLst>
                <a:ext uri="{FF2B5EF4-FFF2-40B4-BE49-F238E27FC236}">
                  <a16:creationId xmlns:a16="http://schemas.microsoft.com/office/drawing/2014/main" id="{C95D8DF9-B8B4-4CA5-8D2B-F4FEF8744567}"/>
                </a:ext>
              </a:extLst>
            </p:cNvPr>
            <p:cNvSpPr>
              <a:spLocks/>
            </p:cNvSpPr>
            <p:nvPr/>
          </p:nvSpPr>
          <p:spPr bwMode="auto">
            <a:xfrm>
              <a:off x="4625336" y="4643504"/>
              <a:ext cx="74603" cy="73022"/>
            </a:xfrm>
            <a:custGeom>
              <a:avLst/>
              <a:gdLst>
                <a:gd name="T0" fmla="*/ 26 w 31"/>
                <a:gd name="T1" fmla="*/ 9 h 31"/>
                <a:gd name="T2" fmla="*/ 23 w 31"/>
                <a:gd name="T3" fmla="*/ 12 h 31"/>
                <a:gd name="T4" fmla="*/ 19 w 31"/>
                <a:gd name="T5" fmla="*/ 12 h 31"/>
                <a:gd name="T6" fmla="*/ 18 w 31"/>
                <a:gd name="T7" fmla="*/ 11 h 31"/>
                <a:gd name="T8" fmla="*/ 16 w 31"/>
                <a:gd name="T9" fmla="*/ 13 h 31"/>
                <a:gd name="T10" fmla="*/ 14 w 31"/>
                <a:gd name="T11" fmla="*/ 14 h 31"/>
                <a:gd name="T12" fmla="*/ 7 w 31"/>
                <a:gd name="T13" fmla="*/ 18 h 31"/>
                <a:gd name="T14" fmla="*/ 7 w 31"/>
                <a:gd name="T15" fmla="*/ 17 h 31"/>
                <a:gd name="T16" fmla="*/ 7 w 31"/>
                <a:gd name="T17" fmla="*/ 17 h 31"/>
                <a:gd name="T18" fmla="*/ 7 w 31"/>
                <a:gd name="T19" fmla="*/ 18 h 31"/>
                <a:gd name="T20" fmla="*/ 7 w 31"/>
                <a:gd name="T21" fmla="*/ 18 h 31"/>
                <a:gd name="T22" fmla="*/ 4 w 31"/>
                <a:gd name="T23" fmla="*/ 19 h 31"/>
                <a:gd name="T24" fmla="*/ 3 w 31"/>
                <a:gd name="T25" fmla="*/ 19 h 31"/>
                <a:gd name="T26" fmla="*/ 1 w 31"/>
                <a:gd name="T27" fmla="*/ 21 h 31"/>
                <a:gd name="T28" fmla="*/ 0 w 31"/>
                <a:gd name="T29" fmla="*/ 21 h 31"/>
                <a:gd name="T30" fmla="*/ 1 w 31"/>
                <a:gd name="T31" fmla="*/ 22 h 31"/>
                <a:gd name="T32" fmla="*/ 4 w 31"/>
                <a:gd name="T33" fmla="*/ 24 h 31"/>
                <a:gd name="T34" fmla="*/ 5 w 31"/>
                <a:gd name="T35" fmla="*/ 25 h 31"/>
                <a:gd name="T36" fmla="*/ 6 w 31"/>
                <a:gd name="T37" fmla="*/ 28 h 31"/>
                <a:gd name="T38" fmla="*/ 8 w 31"/>
                <a:gd name="T39" fmla="*/ 29 h 31"/>
                <a:gd name="T40" fmla="*/ 8 w 31"/>
                <a:gd name="T41" fmla="*/ 29 h 31"/>
                <a:gd name="T42" fmla="*/ 8 w 31"/>
                <a:gd name="T43" fmla="*/ 30 h 31"/>
                <a:gd name="T44" fmla="*/ 9 w 31"/>
                <a:gd name="T45" fmla="*/ 31 h 31"/>
                <a:gd name="T46" fmla="*/ 12 w 31"/>
                <a:gd name="T47" fmla="*/ 29 h 31"/>
                <a:gd name="T48" fmla="*/ 17 w 31"/>
                <a:gd name="T49" fmla="*/ 28 h 31"/>
                <a:gd name="T50" fmla="*/ 17 w 31"/>
                <a:gd name="T51" fmla="*/ 28 h 31"/>
                <a:gd name="T52" fmla="*/ 18 w 31"/>
                <a:gd name="T53" fmla="*/ 28 h 31"/>
                <a:gd name="T54" fmla="*/ 19 w 31"/>
                <a:gd name="T55" fmla="*/ 25 h 31"/>
                <a:gd name="T56" fmla="*/ 24 w 31"/>
                <a:gd name="T57" fmla="*/ 23 h 31"/>
                <a:gd name="T58" fmla="*/ 24 w 31"/>
                <a:gd name="T59" fmla="*/ 23 h 31"/>
                <a:gd name="T60" fmla="*/ 24 w 31"/>
                <a:gd name="T61" fmla="*/ 23 h 31"/>
                <a:gd name="T62" fmla="*/ 27 w 31"/>
                <a:gd name="T63" fmla="*/ 24 h 31"/>
                <a:gd name="T64" fmla="*/ 28 w 31"/>
                <a:gd name="T65" fmla="*/ 25 h 31"/>
                <a:gd name="T66" fmla="*/ 31 w 31"/>
                <a:gd name="T67" fmla="*/ 24 h 31"/>
                <a:gd name="T68" fmla="*/ 31 w 31"/>
                <a:gd name="T69" fmla="*/ 22 h 31"/>
                <a:gd name="T70" fmla="*/ 29 w 31"/>
                <a:gd name="T71" fmla="*/ 18 h 31"/>
                <a:gd name="T72" fmla="*/ 29 w 31"/>
                <a:gd name="T73" fmla="*/ 17 h 31"/>
                <a:gd name="T74" fmla="*/ 28 w 31"/>
                <a:gd name="T75" fmla="*/ 14 h 31"/>
                <a:gd name="T76" fmla="*/ 28 w 31"/>
                <a:gd name="T77" fmla="*/ 12 h 31"/>
                <a:gd name="T78" fmla="*/ 30 w 31"/>
                <a:gd name="T79" fmla="*/ 10 h 31"/>
                <a:gd name="T80" fmla="*/ 30 w 31"/>
                <a:gd name="T81" fmla="*/ 8 h 31"/>
                <a:gd name="T82" fmla="*/ 30 w 31"/>
                <a:gd name="T83" fmla="*/ 8 h 31"/>
                <a:gd name="T84" fmla="*/ 29 w 31"/>
                <a:gd name="T85" fmla="*/ 7 h 31"/>
                <a:gd name="T86" fmla="*/ 30 w 31"/>
                <a:gd name="T87" fmla="*/ 6 h 31"/>
                <a:gd name="T88" fmla="*/ 29 w 31"/>
                <a:gd name="T89" fmla="*/ 4 h 31"/>
                <a:gd name="T90" fmla="*/ 28 w 31"/>
                <a:gd name="T91" fmla="*/ 3 h 31"/>
                <a:gd name="T92" fmla="*/ 27 w 31"/>
                <a:gd name="T93" fmla="*/ 0 h 31"/>
                <a:gd name="T94" fmla="*/ 26 w 31"/>
                <a:gd name="T95" fmla="*/ 0 h 31"/>
                <a:gd name="T96" fmla="*/ 26 w 31"/>
                <a:gd name="T97" fmla="*/ 0 h 31"/>
                <a:gd name="T98" fmla="*/ 26 w 31"/>
                <a:gd name="T99" fmla="*/ 0 h 31"/>
                <a:gd name="T100" fmla="*/ 27 w 31"/>
                <a:gd name="T101" fmla="*/ 9 h 31"/>
                <a:gd name="T102" fmla="*/ 26 w 31"/>
                <a:gd name="T10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31">
                  <a:moveTo>
                    <a:pt x="26" y="9"/>
                  </a:moveTo>
                  <a:cubicBezTo>
                    <a:pt x="26" y="11"/>
                    <a:pt x="24" y="12"/>
                    <a:pt x="23" y="12"/>
                  </a:cubicBezTo>
                  <a:cubicBezTo>
                    <a:pt x="21" y="13"/>
                    <a:pt x="20" y="12"/>
                    <a:pt x="19" y="12"/>
                  </a:cubicBezTo>
                  <a:cubicBezTo>
                    <a:pt x="19" y="12"/>
                    <a:pt x="18" y="11"/>
                    <a:pt x="18" y="11"/>
                  </a:cubicBezTo>
                  <a:cubicBezTo>
                    <a:pt x="17" y="12"/>
                    <a:pt x="16" y="12"/>
                    <a:pt x="16" y="13"/>
                  </a:cubicBezTo>
                  <a:cubicBezTo>
                    <a:pt x="15" y="13"/>
                    <a:pt x="14" y="14"/>
                    <a:pt x="14" y="14"/>
                  </a:cubicBezTo>
                  <a:cubicBezTo>
                    <a:pt x="11" y="16"/>
                    <a:pt x="8" y="17"/>
                    <a:pt x="7" y="18"/>
                  </a:cubicBezTo>
                  <a:cubicBezTo>
                    <a:pt x="7" y="18"/>
                    <a:pt x="7" y="17"/>
                    <a:pt x="7" y="17"/>
                  </a:cubicBezTo>
                  <a:cubicBezTo>
                    <a:pt x="7" y="17"/>
                    <a:pt x="7" y="17"/>
                    <a:pt x="7" y="17"/>
                  </a:cubicBezTo>
                  <a:cubicBezTo>
                    <a:pt x="7" y="18"/>
                    <a:pt x="7" y="18"/>
                    <a:pt x="7" y="18"/>
                  </a:cubicBezTo>
                  <a:cubicBezTo>
                    <a:pt x="7" y="18"/>
                    <a:pt x="7" y="18"/>
                    <a:pt x="7" y="18"/>
                  </a:cubicBezTo>
                  <a:cubicBezTo>
                    <a:pt x="4" y="19"/>
                    <a:pt x="4" y="19"/>
                    <a:pt x="4" y="19"/>
                  </a:cubicBezTo>
                  <a:cubicBezTo>
                    <a:pt x="3" y="19"/>
                    <a:pt x="3" y="19"/>
                    <a:pt x="3" y="19"/>
                  </a:cubicBezTo>
                  <a:cubicBezTo>
                    <a:pt x="2" y="20"/>
                    <a:pt x="2" y="20"/>
                    <a:pt x="1" y="21"/>
                  </a:cubicBezTo>
                  <a:cubicBezTo>
                    <a:pt x="0" y="21"/>
                    <a:pt x="0" y="21"/>
                    <a:pt x="0" y="21"/>
                  </a:cubicBezTo>
                  <a:cubicBezTo>
                    <a:pt x="0" y="21"/>
                    <a:pt x="1" y="22"/>
                    <a:pt x="1" y="22"/>
                  </a:cubicBezTo>
                  <a:cubicBezTo>
                    <a:pt x="2" y="23"/>
                    <a:pt x="3" y="23"/>
                    <a:pt x="4" y="24"/>
                  </a:cubicBezTo>
                  <a:cubicBezTo>
                    <a:pt x="5" y="25"/>
                    <a:pt x="5" y="25"/>
                    <a:pt x="5" y="25"/>
                  </a:cubicBezTo>
                  <a:cubicBezTo>
                    <a:pt x="5" y="26"/>
                    <a:pt x="6" y="27"/>
                    <a:pt x="6" y="28"/>
                  </a:cubicBezTo>
                  <a:cubicBezTo>
                    <a:pt x="7" y="28"/>
                    <a:pt x="7" y="28"/>
                    <a:pt x="8" y="29"/>
                  </a:cubicBezTo>
                  <a:cubicBezTo>
                    <a:pt x="8" y="29"/>
                    <a:pt x="8" y="29"/>
                    <a:pt x="8" y="29"/>
                  </a:cubicBezTo>
                  <a:cubicBezTo>
                    <a:pt x="8" y="30"/>
                    <a:pt x="8" y="30"/>
                    <a:pt x="8" y="30"/>
                  </a:cubicBezTo>
                  <a:cubicBezTo>
                    <a:pt x="9" y="31"/>
                    <a:pt x="9" y="31"/>
                    <a:pt x="9" y="31"/>
                  </a:cubicBezTo>
                  <a:cubicBezTo>
                    <a:pt x="10" y="29"/>
                    <a:pt x="11" y="29"/>
                    <a:pt x="12" y="29"/>
                  </a:cubicBezTo>
                  <a:cubicBezTo>
                    <a:pt x="14" y="28"/>
                    <a:pt x="16" y="28"/>
                    <a:pt x="17" y="28"/>
                  </a:cubicBezTo>
                  <a:cubicBezTo>
                    <a:pt x="17" y="28"/>
                    <a:pt x="17" y="28"/>
                    <a:pt x="17" y="28"/>
                  </a:cubicBezTo>
                  <a:cubicBezTo>
                    <a:pt x="17" y="28"/>
                    <a:pt x="17" y="28"/>
                    <a:pt x="18" y="28"/>
                  </a:cubicBezTo>
                  <a:cubicBezTo>
                    <a:pt x="18" y="27"/>
                    <a:pt x="19" y="26"/>
                    <a:pt x="19" y="25"/>
                  </a:cubicBezTo>
                  <a:cubicBezTo>
                    <a:pt x="20" y="24"/>
                    <a:pt x="22" y="23"/>
                    <a:pt x="24" y="23"/>
                  </a:cubicBezTo>
                  <a:cubicBezTo>
                    <a:pt x="24" y="23"/>
                    <a:pt x="24" y="23"/>
                    <a:pt x="24" y="23"/>
                  </a:cubicBezTo>
                  <a:cubicBezTo>
                    <a:pt x="24" y="23"/>
                    <a:pt x="24" y="23"/>
                    <a:pt x="24" y="23"/>
                  </a:cubicBezTo>
                  <a:cubicBezTo>
                    <a:pt x="25" y="23"/>
                    <a:pt x="26" y="24"/>
                    <a:pt x="27" y="24"/>
                  </a:cubicBezTo>
                  <a:cubicBezTo>
                    <a:pt x="28" y="24"/>
                    <a:pt x="28" y="24"/>
                    <a:pt x="28" y="25"/>
                  </a:cubicBezTo>
                  <a:cubicBezTo>
                    <a:pt x="29" y="25"/>
                    <a:pt x="30" y="24"/>
                    <a:pt x="31" y="24"/>
                  </a:cubicBezTo>
                  <a:cubicBezTo>
                    <a:pt x="31" y="23"/>
                    <a:pt x="31" y="23"/>
                    <a:pt x="31" y="22"/>
                  </a:cubicBezTo>
                  <a:cubicBezTo>
                    <a:pt x="31" y="21"/>
                    <a:pt x="30" y="20"/>
                    <a:pt x="29" y="18"/>
                  </a:cubicBezTo>
                  <a:cubicBezTo>
                    <a:pt x="29" y="18"/>
                    <a:pt x="29" y="18"/>
                    <a:pt x="29" y="17"/>
                  </a:cubicBezTo>
                  <a:cubicBezTo>
                    <a:pt x="28" y="16"/>
                    <a:pt x="28" y="14"/>
                    <a:pt x="28" y="14"/>
                  </a:cubicBezTo>
                  <a:cubicBezTo>
                    <a:pt x="28" y="12"/>
                    <a:pt x="28" y="12"/>
                    <a:pt x="28" y="12"/>
                  </a:cubicBezTo>
                  <a:cubicBezTo>
                    <a:pt x="29" y="11"/>
                    <a:pt x="29" y="10"/>
                    <a:pt x="30" y="10"/>
                  </a:cubicBezTo>
                  <a:cubicBezTo>
                    <a:pt x="30" y="9"/>
                    <a:pt x="30" y="9"/>
                    <a:pt x="30" y="8"/>
                  </a:cubicBezTo>
                  <a:cubicBezTo>
                    <a:pt x="30" y="8"/>
                    <a:pt x="30" y="8"/>
                    <a:pt x="30" y="8"/>
                  </a:cubicBezTo>
                  <a:cubicBezTo>
                    <a:pt x="29" y="7"/>
                    <a:pt x="29" y="7"/>
                    <a:pt x="29" y="7"/>
                  </a:cubicBezTo>
                  <a:cubicBezTo>
                    <a:pt x="29" y="7"/>
                    <a:pt x="30" y="7"/>
                    <a:pt x="30" y="6"/>
                  </a:cubicBezTo>
                  <a:cubicBezTo>
                    <a:pt x="29" y="6"/>
                    <a:pt x="29" y="5"/>
                    <a:pt x="29" y="4"/>
                  </a:cubicBezTo>
                  <a:cubicBezTo>
                    <a:pt x="29" y="4"/>
                    <a:pt x="29" y="4"/>
                    <a:pt x="28" y="3"/>
                  </a:cubicBezTo>
                  <a:cubicBezTo>
                    <a:pt x="27" y="2"/>
                    <a:pt x="27" y="1"/>
                    <a:pt x="27" y="0"/>
                  </a:cubicBezTo>
                  <a:cubicBezTo>
                    <a:pt x="26" y="0"/>
                    <a:pt x="26" y="0"/>
                    <a:pt x="26" y="0"/>
                  </a:cubicBezTo>
                  <a:cubicBezTo>
                    <a:pt x="26" y="0"/>
                    <a:pt x="26" y="0"/>
                    <a:pt x="26" y="0"/>
                  </a:cubicBezTo>
                  <a:cubicBezTo>
                    <a:pt x="26" y="0"/>
                    <a:pt x="26" y="0"/>
                    <a:pt x="26" y="0"/>
                  </a:cubicBezTo>
                  <a:cubicBezTo>
                    <a:pt x="27" y="2"/>
                    <a:pt x="28" y="6"/>
                    <a:pt x="27" y="9"/>
                  </a:cubicBezTo>
                  <a:lnTo>
                    <a:pt x="26" y="9"/>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8" name="Freeform 140">
              <a:extLst>
                <a:ext uri="{FF2B5EF4-FFF2-40B4-BE49-F238E27FC236}">
                  <a16:creationId xmlns:a16="http://schemas.microsoft.com/office/drawing/2014/main" id="{B165DA0F-30F8-4834-B315-AB8C73DBFC82}"/>
                </a:ext>
              </a:extLst>
            </p:cNvPr>
            <p:cNvSpPr>
              <a:spLocks/>
            </p:cNvSpPr>
            <p:nvPr/>
          </p:nvSpPr>
          <p:spPr bwMode="auto">
            <a:xfrm>
              <a:off x="4580891" y="4613344"/>
              <a:ext cx="74603" cy="58734"/>
            </a:xfrm>
            <a:custGeom>
              <a:avLst/>
              <a:gdLst>
                <a:gd name="T0" fmla="*/ 4 w 31"/>
                <a:gd name="T1" fmla="*/ 9 h 24"/>
                <a:gd name="T2" fmla="*/ 0 w 31"/>
                <a:gd name="T3" fmla="*/ 13 h 24"/>
                <a:gd name="T4" fmla="*/ 0 w 31"/>
                <a:gd name="T5" fmla="*/ 13 h 24"/>
                <a:gd name="T6" fmla="*/ 2 w 31"/>
                <a:gd name="T7" fmla="*/ 14 h 24"/>
                <a:gd name="T8" fmla="*/ 8 w 31"/>
                <a:gd name="T9" fmla="*/ 14 h 24"/>
                <a:gd name="T10" fmla="*/ 13 w 31"/>
                <a:gd name="T11" fmla="*/ 22 h 24"/>
                <a:gd name="T12" fmla="*/ 13 w 31"/>
                <a:gd name="T13" fmla="*/ 24 h 24"/>
                <a:gd name="T14" fmla="*/ 14 w 31"/>
                <a:gd name="T15" fmla="*/ 24 h 24"/>
                <a:gd name="T16" fmla="*/ 15 w 31"/>
                <a:gd name="T17" fmla="*/ 22 h 24"/>
                <a:gd name="T18" fmla="*/ 18 w 31"/>
                <a:gd name="T19" fmla="*/ 21 h 24"/>
                <a:gd name="T20" fmla="*/ 20 w 31"/>
                <a:gd name="T21" fmla="*/ 21 h 24"/>
                <a:gd name="T22" fmla="*/ 27 w 31"/>
                <a:gd name="T23" fmla="*/ 17 h 24"/>
                <a:gd name="T24" fmla="*/ 28 w 31"/>
                <a:gd name="T25" fmla="*/ 16 h 24"/>
                <a:gd name="T26" fmla="*/ 31 w 31"/>
                <a:gd name="T27" fmla="*/ 14 h 24"/>
                <a:gd name="T28" fmla="*/ 29 w 31"/>
                <a:gd name="T29" fmla="*/ 12 h 24"/>
                <a:gd name="T30" fmla="*/ 29 w 31"/>
                <a:gd name="T31" fmla="*/ 12 h 24"/>
                <a:gd name="T32" fmla="*/ 25 w 31"/>
                <a:gd name="T33" fmla="*/ 12 h 24"/>
                <a:gd name="T34" fmla="*/ 24 w 31"/>
                <a:gd name="T35" fmla="*/ 11 h 24"/>
                <a:gd name="T36" fmla="*/ 21 w 31"/>
                <a:gd name="T37" fmla="*/ 7 h 24"/>
                <a:gd name="T38" fmla="*/ 20 w 31"/>
                <a:gd name="T39" fmla="*/ 7 h 24"/>
                <a:gd name="T40" fmla="*/ 19 w 31"/>
                <a:gd name="T41" fmla="*/ 7 h 24"/>
                <a:gd name="T42" fmla="*/ 13 w 31"/>
                <a:gd name="T43" fmla="*/ 6 h 24"/>
                <a:gd name="T44" fmla="*/ 8 w 31"/>
                <a:gd name="T45" fmla="*/ 2 h 24"/>
                <a:gd name="T46" fmla="*/ 8 w 31"/>
                <a:gd name="T47" fmla="*/ 2 h 24"/>
                <a:gd name="T48" fmla="*/ 8 w 31"/>
                <a:gd name="T49" fmla="*/ 1 h 24"/>
                <a:gd name="T50" fmla="*/ 6 w 31"/>
                <a:gd name="T51" fmla="*/ 0 h 24"/>
                <a:gd name="T52" fmla="*/ 5 w 31"/>
                <a:gd name="T53" fmla="*/ 1 h 24"/>
                <a:gd name="T54" fmla="*/ 4 w 31"/>
                <a:gd name="T55" fmla="*/ 1 h 24"/>
                <a:gd name="T56" fmla="*/ 4 w 31"/>
                <a:gd name="T57" fmla="*/ 1 h 24"/>
                <a:gd name="T58" fmla="*/ 4 w 31"/>
                <a:gd name="T59" fmla="*/ 3 h 24"/>
                <a:gd name="T60" fmla="*/ 4 w 31"/>
                <a:gd name="T61" fmla="*/ 2 h 24"/>
                <a:gd name="T62" fmla="*/ 4 w 31"/>
                <a:gd name="T63" fmla="*/ 3 h 24"/>
                <a:gd name="T64" fmla="*/ 4 w 31"/>
                <a:gd name="T6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4">
                  <a:moveTo>
                    <a:pt x="4" y="9"/>
                  </a:moveTo>
                  <a:cubicBezTo>
                    <a:pt x="3" y="11"/>
                    <a:pt x="1" y="12"/>
                    <a:pt x="0" y="13"/>
                  </a:cubicBezTo>
                  <a:cubicBezTo>
                    <a:pt x="0" y="13"/>
                    <a:pt x="0" y="13"/>
                    <a:pt x="0" y="13"/>
                  </a:cubicBezTo>
                  <a:cubicBezTo>
                    <a:pt x="0" y="13"/>
                    <a:pt x="1" y="14"/>
                    <a:pt x="2" y="14"/>
                  </a:cubicBezTo>
                  <a:cubicBezTo>
                    <a:pt x="4" y="13"/>
                    <a:pt x="7" y="13"/>
                    <a:pt x="8" y="14"/>
                  </a:cubicBezTo>
                  <a:cubicBezTo>
                    <a:pt x="11" y="15"/>
                    <a:pt x="13" y="18"/>
                    <a:pt x="13" y="22"/>
                  </a:cubicBezTo>
                  <a:cubicBezTo>
                    <a:pt x="13" y="23"/>
                    <a:pt x="13" y="23"/>
                    <a:pt x="13" y="24"/>
                  </a:cubicBezTo>
                  <a:cubicBezTo>
                    <a:pt x="13" y="24"/>
                    <a:pt x="13" y="24"/>
                    <a:pt x="14" y="24"/>
                  </a:cubicBezTo>
                  <a:cubicBezTo>
                    <a:pt x="14" y="23"/>
                    <a:pt x="14" y="23"/>
                    <a:pt x="15" y="22"/>
                  </a:cubicBezTo>
                  <a:cubicBezTo>
                    <a:pt x="18" y="21"/>
                    <a:pt x="18" y="21"/>
                    <a:pt x="18" y="21"/>
                  </a:cubicBezTo>
                  <a:cubicBezTo>
                    <a:pt x="20" y="21"/>
                    <a:pt x="20" y="21"/>
                    <a:pt x="20" y="21"/>
                  </a:cubicBezTo>
                  <a:cubicBezTo>
                    <a:pt x="21" y="20"/>
                    <a:pt x="23" y="19"/>
                    <a:pt x="27" y="17"/>
                  </a:cubicBezTo>
                  <a:cubicBezTo>
                    <a:pt x="27" y="17"/>
                    <a:pt x="27" y="17"/>
                    <a:pt x="28" y="16"/>
                  </a:cubicBezTo>
                  <a:cubicBezTo>
                    <a:pt x="29" y="16"/>
                    <a:pt x="30" y="15"/>
                    <a:pt x="31" y="14"/>
                  </a:cubicBezTo>
                  <a:cubicBezTo>
                    <a:pt x="31" y="14"/>
                    <a:pt x="30" y="13"/>
                    <a:pt x="29" y="12"/>
                  </a:cubicBezTo>
                  <a:cubicBezTo>
                    <a:pt x="29" y="12"/>
                    <a:pt x="29" y="12"/>
                    <a:pt x="29" y="12"/>
                  </a:cubicBezTo>
                  <a:cubicBezTo>
                    <a:pt x="28" y="12"/>
                    <a:pt x="27" y="12"/>
                    <a:pt x="25" y="12"/>
                  </a:cubicBezTo>
                  <a:cubicBezTo>
                    <a:pt x="24" y="11"/>
                    <a:pt x="24" y="11"/>
                    <a:pt x="24" y="11"/>
                  </a:cubicBezTo>
                  <a:cubicBezTo>
                    <a:pt x="22" y="10"/>
                    <a:pt x="21" y="8"/>
                    <a:pt x="21" y="7"/>
                  </a:cubicBezTo>
                  <a:cubicBezTo>
                    <a:pt x="21" y="7"/>
                    <a:pt x="21" y="7"/>
                    <a:pt x="20" y="7"/>
                  </a:cubicBezTo>
                  <a:cubicBezTo>
                    <a:pt x="19" y="7"/>
                    <a:pt x="19" y="7"/>
                    <a:pt x="19" y="7"/>
                  </a:cubicBezTo>
                  <a:cubicBezTo>
                    <a:pt x="18" y="6"/>
                    <a:pt x="16" y="7"/>
                    <a:pt x="13" y="6"/>
                  </a:cubicBezTo>
                  <a:cubicBezTo>
                    <a:pt x="10" y="5"/>
                    <a:pt x="9" y="3"/>
                    <a:pt x="8" y="2"/>
                  </a:cubicBezTo>
                  <a:cubicBezTo>
                    <a:pt x="8" y="2"/>
                    <a:pt x="8" y="2"/>
                    <a:pt x="8" y="2"/>
                  </a:cubicBezTo>
                  <a:cubicBezTo>
                    <a:pt x="8" y="1"/>
                    <a:pt x="8" y="1"/>
                    <a:pt x="8" y="1"/>
                  </a:cubicBezTo>
                  <a:cubicBezTo>
                    <a:pt x="7" y="1"/>
                    <a:pt x="6" y="1"/>
                    <a:pt x="6" y="0"/>
                  </a:cubicBezTo>
                  <a:cubicBezTo>
                    <a:pt x="6" y="0"/>
                    <a:pt x="5" y="1"/>
                    <a:pt x="5" y="1"/>
                  </a:cubicBezTo>
                  <a:cubicBezTo>
                    <a:pt x="5" y="1"/>
                    <a:pt x="4" y="1"/>
                    <a:pt x="4" y="1"/>
                  </a:cubicBezTo>
                  <a:cubicBezTo>
                    <a:pt x="4" y="1"/>
                    <a:pt x="4" y="1"/>
                    <a:pt x="4" y="1"/>
                  </a:cubicBezTo>
                  <a:cubicBezTo>
                    <a:pt x="4" y="3"/>
                    <a:pt x="4" y="3"/>
                    <a:pt x="4" y="3"/>
                  </a:cubicBezTo>
                  <a:cubicBezTo>
                    <a:pt x="4" y="2"/>
                    <a:pt x="4" y="2"/>
                    <a:pt x="4" y="2"/>
                  </a:cubicBezTo>
                  <a:cubicBezTo>
                    <a:pt x="4" y="3"/>
                    <a:pt x="4" y="3"/>
                    <a:pt x="4" y="3"/>
                  </a:cubicBezTo>
                  <a:cubicBezTo>
                    <a:pt x="4" y="5"/>
                    <a:pt x="4" y="7"/>
                    <a:pt x="4" y="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0" name="Freeform 142">
              <a:extLst>
                <a:ext uri="{FF2B5EF4-FFF2-40B4-BE49-F238E27FC236}">
                  <a16:creationId xmlns:a16="http://schemas.microsoft.com/office/drawing/2014/main" id="{BB69D73A-49AF-4BDD-B5A7-0B465F5CE371}"/>
                </a:ext>
              </a:extLst>
            </p:cNvPr>
            <p:cNvSpPr>
              <a:spLocks/>
            </p:cNvSpPr>
            <p:nvPr/>
          </p:nvSpPr>
          <p:spPr bwMode="auto">
            <a:xfrm>
              <a:off x="4630097" y="4568895"/>
              <a:ext cx="1588" cy="158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1" name="Freeform 143">
              <a:extLst>
                <a:ext uri="{FF2B5EF4-FFF2-40B4-BE49-F238E27FC236}">
                  <a16:creationId xmlns:a16="http://schemas.microsoft.com/office/drawing/2014/main" id="{69559901-14C1-4185-A3CB-2B6CBBDE11AB}"/>
                </a:ext>
              </a:extLst>
            </p:cNvPr>
            <p:cNvSpPr>
              <a:spLocks/>
            </p:cNvSpPr>
            <p:nvPr/>
          </p:nvSpPr>
          <p:spPr bwMode="auto">
            <a:xfrm>
              <a:off x="4612637" y="4554608"/>
              <a:ext cx="60318" cy="66672"/>
            </a:xfrm>
            <a:custGeom>
              <a:avLst/>
              <a:gdLst>
                <a:gd name="T0" fmla="*/ 6 w 25"/>
                <a:gd name="T1" fmla="*/ 14 h 28"/>
                <a:gd name="T2" fmla="*/ 4 w 25"/>
                <a:gd name="T3" fmla="*/ 15 h 28"/>
                <a:gd name="T4" fmla="*/ 2 w 25"/>
                <a:gd name="T5" fmla="*/ 16 h 28"/>
                <a:gd name="T6" fmla="*/ 0 w 25"/>
                <a:gd name="T7" fmla="*/ 17 h 28"/>
                <a:gd name="T8" fmla="*/ 0 w 25"/>
                <a:gd name="T9" fmla="*/ 17 h 28"/>
                <a:gd name="T10" fmla="*/ 2 w 25"/>
                <a:gd name="T11" fmla="*/ 18 h 28"/>
                <a:gd name="T12" fmla="*/ 3 w 25"/>
                <a:gd name="T13" fmla="*/ 19 h 28"/>
                <a:gd name="T14" fmla="*/ 4 w 25"/>
                <a:gd name="T15" fmla="*/ 21 h 28"/>
                <a:gd name="T16" fmla="*/ 8 w 25"/>
                <a:gd name="T17" fmla="*/ 22 h 28"/>
                <a:gd name="T18" fmla="*/ 8 w 25"/>
                <a:gd name="T19" fmla="*/ 22 h 28"/>
                <a:gd name="T20" fmla="*/ 16 w 25"/>
                <a:gd name="T21" fmla="*/ 23 h 28"/>
                <a:gd name="T22" fmla="*/ 16 w 25"/>
                <a:gd name="T23" fmla="*/ 24 h 28"/>
                <a:gd name="T24" fmla="*/ 17 w 25"/>
                <a:gd name="T25" fmla="*/ 25 h 28"/>
                <a:gd name="T26" fmla="*/ 19 w 25"/>
                <a:gd name="T27" fmla="*/ 25 h 28"/>
                <a:gd name="T28" fmla="*/ 24 w 25"/>
                <a:gd name="T29" fmla="*/ 28 h 28"/>
                <a:gd name="T30" fmla="*/ 24 w 25"/>
                <a:gd name="T31" fmla="*/ 27 h 28"/>
                <a:gd name="T32" fmla="*/ 24 w 25"/>
                <a:gd name="T33" fmla="*/ 22 h 28"/>
                <a:gd name="T34" fmla="*/ 25 w 25"/>
                <a:gd name="T35" fmla="*/ 19 h 28"/>
                <a:gd name="T36" fmla="*/ 25 w 25"/>
                <a:gd name="T37" fmla="*/ 18 h 28"/>
                <a:gd name="T38" fmla="*/ 25 w 25"/>
                <a:gd name="T39" fmla="*/ 17 h 28"/>
                <a:gd name="T40" fmla="*/ 20 w 25"/>
                <a:gd name="T41" fmla="*/ 15 h 28"/>
                <a:gd name="T42" fmla="*/ 17 w 25"/>
                <a:gd name="T43" fmla="*/ 10 h 28"/>
                <a:gd name="T44" fmla="*/ 16 w 25"/>
                <a:gd name="T45" fmla="*/ 9 h 28"/>
                <a:gd name="T46" fmla="*/ 16 w 25"/>
                <a:gd name="T47" fmla="*/ 8 h 28"/>
                <a:gd name="T48" fmla="*/ 16 w 25"/>
                <a:gd name="T49" fmla="*/ 7 h 28"/>
                <a:gd name="T50" fmla="*/ 18 w 25"/>
                <a:gd name="T51" fmla="*/ 5 h 28"/>
                <a:gd name="T52" fmla="*/ 17 w 25"/>
                <a:gd name="T53" fmla="*/ 4 h 28"/>
                <a:gd name="T54" fmla="*/ 16 w 25"/>
                <a:gd name="T55" fmla="*/ 6 h 28"/>
                <a:gd name="T56" fmla="*/ 10 w 25"/>
                <a:gd name="T57" fmla="*/ 4 h 28"/>
                <a:gd name="T58" fmla="*/ 9 w 25"/>
                <a:gd name="T59" fmla="*/ 3 h 28"/>
                <a:gd name="T60" fmla="*/ 8 w 25"/>
                <a:gd name="T61" fmla="*/ 0 h 28"/>
                <a:gd name="T62" fmla="*/ 8 w 25"/>
                <a:gd name="T63" fmla="*/ 0 h 28"/>
                <a:gd name="T64" fmla="*/ 9 w 25"/>
                <a:gd name="T65" fmla="*/ 2 h 28"/>
                <a:gd name="T66" fmla="*/ 7 w 25"/>
                <a:gd name="T67" fmla="*/ 8 h 28"/>
                <a:gd name="T68" fmla="*/ 6 w 25"/>
                <a:gd name="T6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8">
                  <a:moveTo>
                    <a:pt x="6" y="14"/>
                  </a:moveTo>
                  <a:cubicBezTo>
                    <a:pt x="5" y="14"/>
                    <a:pt x="5" y="15"/>
                    <a:pt x="4" y="15"/>
                  </a:cubicBezTo>
                  <a:cubicBezTo>
                    <a:pt x="4" y="16"/>
                    <a:pt x="3" y="16"/>
                    <a:pt x="2" y="16"/>
                  </a:cubicBezTo>
                  <a:cubicBezTo>
                    <a:pt x="1" y="17"/>
                    <a:pt x="1" y="17"/>
                    <a:pt x="0" y="17"/>
                  </a:cubicBezTo>
                  <a:cubicBezTo>
                    <a:pt x="0" y="17"/>
                    <a:pt x="0" y="17"/>
                    <a:pt x="0" y="17"/>
                  </a:cubicBezTo>
                  <a:cubicBezTo>
                    <a:pt x="1" y="18"/>
                    <a:pt x="1" y="18"/>
                    <a:pt x="2" y="18"/>
                  </a:cubicBezTo>
                  <a:cubicBezTo>
                    <a:pt x="3" y="19"/>
                    <a:pt x="3" y="19"/>
                    <a:pt x="3" y="19"/>
                  </a:cubicBezTo>
                  <a:cubicBezTo>
                    <a:pt x="3" y="20"/>
                    <a:pt x="4" y="21"/>
                    <a:pt x="4" y="21"/>
                  </a:cubicBezTo>
                  <a:cubicBezTo>
                    <a:pt x="5" y="21"/>
                    <a:pt x="7" y="21"/>
                    <a:pt x="8" y="22"/>
                  </a:cubicBezTo>
                  <a:cubicBezTo>
                    <a:pt x="8" y="22"/>
                    <a:pt x="8" y="22"/>
                    <a:pt x="8" y="22"/>
                  </a:cubicBezTo>
                  <a:cubicBezTo>
                    <a:pt x="10" y="21"/>
                    <a:pt x="13" y="21"/>
                    <a:pt x="16" y="23"/>
                  </a:cubicBezTo>
                  <a:cubicBezTo>
                    <a:pt x="16" y="24"/>
                    <a:pt x="16" y="24"/>
                    <a:pt x="16" y="24"/>
                  </a:cubicBezTo>
                  <a:cubicBezTo>
                    <a:pt x="17" y="24"/>
                    <a:pt x="17" y="25"/>
                    <a:pt x="17" y="25"/>
                  </a:cubicBezTo>
                  <a:cubicBezTo>
                    <a:pt x="18" y="25"/>
                    <a:pt x="18" y="25"/>
                    <a:pt x="19" y="25"/>
                  </a:cubicBezTo>
                  <a:cubicBezTo>
                    <a:pt x="22" y="25"/>
                    <a:pt x="23" y="26"/>
                    <a:pt x="24" y="28"/>
                  </a:cubicBezTo>
                  <a:cubicBezTo>
                    <a:pt x="24" y="28"/>
                    <a:pt x="24" y="27"/>
                    <a:pt x="24" y="27"/>
                  </a:cubicBezTo>
                  <a:cubicBezTo>
                    <a:pt x="23" y="25"/>
                    <a:pt x="24" y="23"/>
                    <a:pt x="24" y="22"/>
                  </a:cubicBezTo>
                  <a:cubicBezTo>
                    <a:pt x="24" y="21"/>
                    <a:pt x="25" y="20"/>
                    <a:pt x="25" y="19"/>
                  </a:cubicBezTo>
                  <a:cubicBezTo>
                    <a:pt x="25" y="19"/>
                    <a:pt x="25" y="18"/>
                    <a:pt x="25" y="18"/>
                  </a:cubicBezTo>
                  <a:cubicBezTo>
                    <a:pt x="25" y="18"/>
                    <a:pt x="25" y="17"/>
                    <a:pt x="25" y="17"/>
                  </a:cubicBezTo>
                  <a:cubicBezTo>
                    <a:pt x="23" y="17"/>
                    <a:pt x="21" y="16"/>
                    <a:pt x="20" y="15"/>
                  </a:cubicBezTo>
                  <a:cubicBezTo>
                    <a:pt x="17" y="13"/>
                    <a:pt x="17" y="11"/>
                    <a:pt x="17" y="10"/>
                  </a:cubicBezTo>
                  <a:cubicBezTo>
                    <a:pt x="17" y="10"/>
                    <a:pt x="16" y="10"/>
                    <a:pt x="16" y="9"/>
                  </a:cubicBezTo>
                  <a:cubicBezTo>
                    <a:pt x="16" y="8"/>
                    <a:pt x="16" y="8"/>
                    <a:pt x="16" y="8"/>
                  </a:cubicBezTo>
                  <a:cubicBezTo>
                    <a:pt x="16" y="7"/>
                    <a:pt x="16" y="7"/>
                    <a:pt x="16" y="7"/>
                  </a:cubicBezTo>
                  <a:cubicBezTo>
                    <a:pt x="18" y="5"/>
                    <a:pt x="18" y="5"/>
                    <a:pt x="18" y="5"/>
                  </a:cubicBezTo>
                  <a:cubicBezTo>
                    <a:pt x="17" y="4"/>
                    <a:pt x="17" y="4"/>
                    <a:pt x="17" y="4"/>
                  </a:cubicBezTo>
                  <a:cubicBezTo>
                    <a:pt x="16" y="6"/>
                    <a:pt x="16" y="6"/>
                    <a:pt x="16" y="6"/>
                  </a:cubicBezTo>
                  <a:cubicBezTo>
                    <a:pt x="14" y="6"/>
                    <a:pt x="12" y="6"/>
                    <a:pt x="10" y="4"/>
                  </a:cubicBezTo>
                  <a:cubicBezTo>
                    <a:pt x="9" y="3"/>
                    <a:pt x="9" y="3"/>
                    <a:pt x="9" y="3"/>
                  </a:cubicBezTo>
                  <a:cubicBezTo>
                    <a:pt x="9" y="2"/>
                    <a:pt x="8" y="1"/>
                    <a:pt x="8" y="0"/>
                  </a:cubicBezTo>
                  <a:cubicBezTo>
                    <a:pt x="8" y="0"/>
                    <a:pt x="8" y="0"/>
                    <a:pt x="8" y="0"/>
                  </a:cubicBezTo>
                  <a:cubicBezTo>
                    <a:pt x="9" y="2"/>
                    <a:pt x="9" y="2"/>
                    <a:pt x="9" y="2"/>
                  </a:cubicBezTo>
                  <a:cubicBezTo>
                    <a:pt x="7" y="8"/>
                    <a:pt x="7" y="8"/>
                    <a:pt x="7" y="8"/>
                  </a:cubicBezTo>
                  <a:cubicBezTo>
                    <a:pt x="7" y="10"/>
                    <a:pt x="7" y="12"/>
                    <a:pt x="6" y="1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2" name="Freeform 144">
              <a:extLst>
                <a:ext uri="{FF2B5EF4-FFF2-40B4-BE49-F238E27FC236}">
                  <a16:creationId xmlns:a16="http://schemas.microsoft.com/office/drawing/2014/main" id="{88570EDE-8D96-407C-95D3-3A90A316E761}"/>
                </a:ext>
              </a:extLst>
            </p:cNvPr>
            <p:cNvSpPr>
              <a:spLocks/>
            </p:cNvSpPr>
            <p:nvPr/>
          </p:nvSpPr>
          <p:spPr bwMode="auto">
            <a:xfrm>
              <a:off x="4658669" y="4556196"/>
              <a:ext cx="3175" cy="1587"/>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3" name="Freeform 145">
              <a:extLst>
                <a:ext uri="{FF2B5EF4-FFF2-40B4-BE49-F238E27FC236}">
                  <a16:creationId xmlns:a16="http://schemas.microsoft.com/office/drawing/2014/main" id="{96B4DEE9-F931-4E32-8838-BA86C0A629A1}"/>
                </a:ext>
              </a:extLst>
            </p:cNvPr>
            <p:cNvSpPr>
              <a:spLocks/>
            </p:cNvSpPr>
            <p:nvPr/>
          </p:nvSpPr>
          <p:spPr bwMode="auto">
            <a:xfrm>
              <a:off x="4695177" y="4564133"/>
              <a:ext cx="76191" cy="71435"/>
            </a:xfrm>
            <a:custGeom>
              <a:avLst/>
              <a:gdLst>
                <a:gd name="T0" fmla="*/ 30 w 32"/>
                <a:gd name="T1" fmla="*/ 0 h 30"/>
                <a:gd name="T2" fmla="*/ 30 w 32"/>
                <a:gd name="T3" fmla="*/ 0 h 30"/>
                <a:gd name="T4" fmla="*/ 29 w 32"/>
                <a:gd name="T5" fmla="*/ 1 h 30"/>
                <a:gd name="T6" fmla="*/ 25 w 32"/>
                <a:gd name="T7" fmla="*/ 5 h 30"/>
                <a:gd name="T8" fmla="*/ 24 w 32"/>
                <a:gd name="T9" fmla="*/ 6 h 30"/>
                <a:gd name="T10" fmla="*/ 18 w 32"/>
                <a:gd name="T11" fmla="*/ 5 h 30"/>
                <a:gd name="T12" fmla="*/ 17 w 32"/>
                <a:gd name="T13" fmla="*/ 5 h 30"/>
                <a:gd name="T14" fmla="*/ 17 w 32"/>
                <a:gd name="T15" fmla="*/ 6 h 30"/>
                <a:gd name="T16" fmla="*/ 12 w 32"/>
                <a:gd name="T17" fmla="*/ 7 h 30"/>
                <a:gd name="T18" fmla="*/ 10 w 32"/>
                <a:gd name="T19" fmla="*/ 6 h 30"/>
                <a:gd name="T20" fmla="*/ 9 w 32"/>
                <a:gd name="T21" fmla="*/ 7 h 30"/>
                <a:gd name="T22" fmla="*/ 2 w 32"/>
                <a:gd name="T23" fmla="*/ 6 h 30"/>
                <a:gd name="T24" fmla="*/ 1 w 32"/>
                <a:gd name="T25" fmla="*/ 6 h 30"/>
                <a:gd name="T26" fmla="*/ 0 w 32"/>
                <a:gd name="T27" fmla="*/ 6 h 30"/>
                <a:gd name="T28" fmla="*/ 2 w 32"/>
                <a:gd name="T29" fmla="*/ 9 h 30"/>
                <a:gd name="T30" fmla="*/ 1 w 32"/>
                <a:gd name="T31" fmla="*/ 14 h 30"/>
                <a:gd name="T32" fmla="*/ 1 w 32"/>
                <a:gd name="T33" fmla="*/ 14 h 30"/>
                <a:gd name="T34" fmla="*/ 1 w 32"/>
                <a:gd name="T35" fmla="*/ 17 h 30"/>
                <a:gd name="T36" fmla="*/ 1 w 32"/>
                <a:gd name="T37" fmla="*/ 17 h 30"/>
                <a:gd name="T38" fmla="*/ 3 w 32"/>
                <a:gd name="T39" fmla="*/ 18 h 30"/>
                <a:gd name="T40" fmla="*/ 6 w 32"/>
                <a:gd name="T41" fmla="*/ 19 h 30"/>
                <a:gd name="T42" fmla="*/ 7 w 32"/>
                <a:gd name="T43" fmla="*/ 23 h 30"/>
                <a:gd name="T44" fmla="*/ 7 w 32"/>
                <a:gd name="T45" fmla="*/ 26 h 30"/>
                <a:gd name="T46" fmla="*/ 7 w 32"/>
                <a:gd name="T47" fmla="*/ 27 h 30"/>
                <a:gd name="T48" fmla="*/ 8 w 32"/>
                <a:gd name="T49" fmla="*/ 30 h 30"/>
                <a:gd name="T50" fmla="*/ 9 w 32"/>
                <a:gd name="T51" fmla="*/ 30 h 30"/>
                <a:gd name="T52" fmla="*/ 10 w 32"/>
                <a:gd name="T53" fmla="*/ 30 h 30"/>
                <a:gd name="T54" fmla="*/ 10 w 32"/>
                <a:gd name="T55" fmla="*/ 30 h 30"/>
                <a:gd name="T56" fmla="*/ 13 w 32"/>
                <a:gd name="T57" fmla="*/ 27 h 30"/>
                <a:gd name="T58" fmla="*/ 15 w 32"/>
                <a:gd name="T59" fmla="*/ 27 h 30"/>
                <a:gd name="T60" fmla="*/ 19 w 32"/>
                <a:gd name="T61" fmla="*/ 28 h 30"/>
                <a:gd name="T62" fmla="*/ 19 w 32"/>
                <a:gd name="T63" fmla="*/ 28 h 30"/>
                <a:gd name="T64" fmla="*/ 23 w 32"/>
                <a:gd name="T65" fmla="*/ 27 h 30"/>
                <a:gd name="T66" fmla="*/ 27 w 32"/>
                <a:gd name="T67" fmla="*/ 28 h 30"/>
                <a:gd name="T68" fmla="*/ 27 w 32"/>
                <a:gd name="T69" fmla="*/ 28 h 30"/>
                <a:gd name="T70" fmla="*/ 29 w 32"/>
                <a:gd name="T71" fmla="*/ 28 h 30"/>
                <a:gd name="T72" fmla="*/ 32 w 32"/>
                <a:gd name="T73" fmla="*/ 26 h 30"/>
                <a:gd name="T74" fmla="*/ 32 w 32"/>
                <a:gd name="T75" fmla="*/ 26 h 30"/>
                <a:gd name="T76" fmla="*/ 32 w 32"/>
                <a:gd name="T77" fmla="*/ 25 h 30"/>
                <a:gd name="T78" fmla="*/ 32 w 32"/>
                <a:gd name="T79" fmla="*/ 20 h 30"/>
                <a:gd name="T80" fmla="*/ 32 w 32"/>
                <a:gd name="T81" fmla="*/ 18 h 30"/>
                <a:gd name="T82" fmla="*/ 32 w 32"/>
                <a:gd name="T83" fmla="*/ 18 h 30"/>
                <a:gd name="T84" fmla="*/ 31 w 32"/>
                <a:gd name="T85" fmla="*/ 17 h 30"/>
                <a:gd name="T86" fmla="*/ 28 w 32"/>
                <a:gd name="T87" fmla="*/ 10 h 30"/>
                <a:gd name="T88" fmla="*/ 31 w 32"/>
                <a:gd name="T89" fmla="*/ 5 h 30"/>
                <a:gd name="T90" fmla="*/ 31 w 32"/>
                <a:gd name="T91" fmla="*/ 1 h 30"/>
                <a:gd name="T92" fmla="*/ 31 w 32"/>
                <a:gd name="T93" fmla="*/ 0 h 30"/>
                <a:gd name="T94" fmla="*/ 30 w 32"/>
                <a:gd name="T9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0">
                  <a:moveTo>
                    <a:pt x="30" y="0"/>
                  </a:moveTo>
                  <a:cubicBezTo>
                    <a:pt x="30" y="0"/>
                    <a:pt x="30" y="0"/>
                    <a:pt x="30" y="0"/>
                  </a:cubicBezTo>
                  <a:cubicBezTo>
                    <a:pt x="29" y="0"/>
                    <a:pt x="29" y="0"/>
                    <a:pt x="29" y="1"/>
                  </a:cubicBezTo>
                  <a:cubicBezTo>
                    <a:pt x="28" y="2"/>
                    <a:pt x="27" y="4"/>
                    <a:pt x="25" y="5"/>
                  </a:cubicBezTo>
                  <a:cubicBezTo>
                    <a:pt x="24" y="6"/>
                    <a:pt x="24" y="6"/>
                    <a:pt x="24" y="6"/>
                  </a:cubicBezTo>
                  <a:cubicBezTo>
                    <a:pt x="22" y="6"/>
                    <a:pt x="20" y="6"/>
                    <a:pt x="18" y="5"/>
                  </a:cubicBezTo>
                  <a:cubicBezTo>
                    <a:pt x="18" y="5"/>
                    <a:pt x="18" y="5"/>
                    <a:pt x="17" y="5"/>
                  </a:cubicBezTo>
                  <a:cubicBezTo>
                    <a:pt x="17" y="5"/>
                    <a:pt x="17" y="6"/>
                    <a:pt x="17" y="6"/>
                  </a:cubicBezTo>
                  <a:cubicBezTo>
                    <a:pt x="15" y="6"/>
                    <a:pt x="14" y="7"/>
                    <a:pt x="12" y="7"/>
                  </a:cubicBezTo>
                  <a:cubicBezTo>
                    <a:pt x="11" y="7"/>
                    <a:pt x="10" y="7"/>
                    <a:pt x="10" y="6"/>
                  </a:cubicBezTo>
                  <a:cubicBezTo>
                    <a:pt x="9" y="7"/>
                    <a:pt x="9" y="7"/>
                    <a:pt x="9" y="7"/>
                  </a:cubicBezTo>
                  <a:cubicBezTo>
                    <a:pt x="6" y="7"/>
                    <a:pt x="4" y="7"/>
                    <a:pt x="2" y="6"/>
                  </a:cubicBezTo>
                  <a:cubicBezTo>
                    <a:pt x="1" y="6"/>
                    <a:pt x="1" y="6"/>
                    <a:pt x="1" y="6"/>
                  </a:cubicBezTo>
                  <a:cubicBezTo>
                    <a:pt x="1" y="6"/>
                    <a:pt x="0" y="6"/>
                    <a:pt x="0" y="6"/>
                  </a:cubicBezTo>
                  <a:cubicBezTo>
                    <a:pt x="1" y="7"/>
                    <a:pt x="1" y="8"/>
                    <a:pt x="2" y="9"/>
                  </a:cubicBezTo>
                  <a:cubicBezTo>
                    <a:pt x="2" y="11"/>
                    <a:pt x="2" y="13"/>
                    <a:pt x="1" y="14"/>
                  </a:cubicBezTo>
                  <a:cubicBezTo>
                    <a:pt x="1" y="14"/>
                    <a:pt x="1" y="14"/>
                    <a:pt x="1" y="14"/>
                  </a:cubicBezTo>
                  <a:cubicBezTo>
                    <a:pt x="1" y="15"/>
                    <a:pt x="1" y="16"/>
                    <a:pt x="1" y="17"/>
                  </a:cubicBezTo>
                  <a:cubicBezTo>
                    <a:pt x="1" y="17"/>
                    <a:pt x="1" y="17"/>
                    <a:pt x="1" y="17"/>
                  </a:cubicBezTo>
                  <a:cubicBezTo>
                    <a:pt x="2" y="17"/>
                    <a:pt x="3" y="18"/>
                    <a:pt x="3" y="18"/>
                  </a:cubicBezTo>
                  <a:cubicBezTo>
                    <a:pt x="4" y="18"/>
                    <a:pt x="5" y="19"/>
                    <a:pt x="6" y="19"/>
                  </a:cubicBezTo>
                  <a:cubicBezTo>
                    <a:pt x="7" y="20"/>
                    <a:pt x="7" y="22"/>
                    <a:pt x="7" y="23"/>
                  </a:cubicBezTo>
                  <a:cubicBezTo>
                    <a:pt x="7" y="24"/>
                    <a:pt x="7" y="25"/>
                    <a:pt x="7" y="26"/>
                  </a:cubicBezTo>
                  <a:cubicBezTo>
                    <a:pt x="7" y="27"/>
                    <a:pt x="7" y="27"/>
                    <a:pt x="7" y="27"/>
                  </a:cubicBezTo>
                  <a:cubicBezTo>
                    <a:pt x="8" y="28"/>
                    <a:pt x="8" y="29"/>
                    <a:pt x="8" y="30"/>
                  </a:cubicBezTo>
                  <a:cubicBezTo>
                    <a:pt x="8" y="30"/>
                    <a:pt x="8" y="30"/>
                    <a:pt x="9" y="30"/>
                  </a:cubicBezTo>
                  <a:cubicBezTo>
                    <a:pt x="9" y="30"/>
                    <a:pt x="10" y="30"/>
                    <a:pt x="10" y="30"/>
                  </a:cubicBezTo>
                  <a:cubicBezTo>
                    <a:pt x="10" y="30"/>
                    <a:pt x="10" y="30"/>
                    <a:pt x="10" y="30"/>
                  </a:cubicBezTo>
                  <a:cubicBezTo>
                    <a:pt x="11" y="29"/>
                    <a:pt x="12" y="28"/>
                    <a:pt x="13" y="27"/>
                  </a:cubicBezTo>
                  <a:cubicBezTo>
                    <a:pt x="15" y="27"/>
                    <a:pt x="15" y="27"/>
                    <a:pt x="15" y="27"/>
                  </a:cubicBezTo>
                  <a:cubicBezTo>
                    <a:pt x="17" y="27"/>
                    <a:pt x="18" y="27"/>
                    <a:pt x="19" y="28"/>
                  </a:cubicBezTo>
                  <a:cubicBezTo>
                    <a:pt x="19" y="28"/>
                    <a:pt x="19" y="28"/>
                    <a:pt x="19" y="28"/>
                  </a:cubicBezTo>
                  <a:cubicBezTo>
                    <a:pt x="20" y="28"/>
                    <a:pt x="22" y="27"/>
                    <a:pt x="23" y="27"/>
                  </a:cubicBezTo>
                  <a:cubicBezTo>
                    <a:pt x="25" y="27"/>
                    <a:pt x="26" y="28"/>
                    <a:pt x="27" y="28"/>
                  </a:cubicBezTo>
                  <a:cubicBezTo>
                    <a:pt x="27" y="28"/>
                    <a:pt x="27" y="28"/>
                    <a:pt x="27" y="28"/>
                  </a:cubicBezTo>
                  <a:cubicBezTo>
                    <a:pt x="28" y="28"/>
                    <a:pt x="28" y="28"/>
                    <a:pt x="29" y="28"/>
                  </a:cubicBezTo>
                  <a:cubicBezTo>
                    <a:pt x="30" y="27"/>
                    <a:pt x="31" y="27"/>
                    <a:pt x="32" y="26"/>
                  </a:cubicBezTo>
                  <a:cubicBezTo>
                    <a:pt x="32" y="26"/>
                    <a:pt x="32" y="26"/>
                    <a:pt x="32" y="26"/>
                  </a:cubicBezTo>
                  <a:cubicBezTo>
                    <a:pt x="32" y="25"/>
                    <a:pt x="32" y="25"/>
                    <a:pt x="32" y="25"/>
                  </a:cubicBezTo>
                  <a:cubicBezTo>
                    <a:pt x="31" y="23"/>
                    <a:pt x="32" y="21"/>
                    <a:pt x="32" y="20"/>
                  </a:cubicBezTo>
                  <a:cubicBezTo>
                    <a:pt x="32" y="19"/>
                    <a:pt x="32" y="18"/>
                    <a:pt x="32" y="18"/>
                  </a:cubicBezTo>
                  <a:cubicBezTo>
                    <a:pt x="32" y="18"/>
                    <a:pt x="32" y="18"/>
                    <a:pt x="32" y="18"/>
                  </a:cubicBezTo>
                  <a:cubicBezTo>
                    <a:pt x="32" y="18"/>
                    <a:pt x="31" y="17"/>
                    <a:pt x="31" y="17"/>
                  </a:cubicBezTo>
                  <a:cubicBezTo>
                    <a:pt x="30" y="15"/>
                    <a:pt x="28" y="13"/>
                    <a:pt x="28" y="10"/>
                  </a:cubicBezTo>
                  <a:cubicBezTo>
                    <a:pt x="28" y="9"/>
                    <a:pt x="28" y="6"/>
                    <a:pt x="31" y="5"/>
                  </a:cubicBezTo>
                  <a:cubicBezTo>
                    <a:pt x="31" y="4"/>
                    <a:pt x="31" y="2"/>
                    <a:pt x="31" y="1"/>
                  </a:cubicBezTo>
                  <a:cubicBezTo>
                    <a:pt x="31" y="0"/>
                    <a:pt x="31" y="0"/>
                    <a:pt x="31" y="0"/>
                  </a:cubicBezTo>
                  <a:cubicBezTo>
                    <a:pt x="31" y="0"/>
                    <a:pt x="30" y="0"/>
                    <a:pt x="3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4" name="Freeform 146">
              <a:extLst>
                <a:ext uri="{FF2B5EF4-FFF2-40B4-BE49-F238E27FC236}">
                  <a16:creationId xmlns:a16="http://schemas.microsoft.com/office/drawing/2014/main" id="{90D182C7-5280-4964-80E5-36CB859BB8D3}"/>
                </a:ext>
              </a:extLst>
            </p:cNvPr>
            <p:cNvSpPr>
              <a:spLocks/>
            </p:cNvSpPr>
            <p:nvPr/>
          </p:nvSpPr>
          <p:spPr bwMode="auto">
            <a:xfrm>
              <a:off x="4358668" y="4449838"/>
              <a:ext cx="228572" cy="266688"/>
            </a:xfrm>
            <a:custGeom>
              <a:avLst/>
              <a:gdLst>
                <a:gd name="T0" fmla="*/ 57 w 95"/>
                <a:gd name="T1" fmla="*/ 28 h 111"/>
                <a:gd name="T2" fmla="*/ 55 w 95"/>
                <a:gd name="T3" fmla="*/ 28 h 111"/>
                <a:gd name="T4" fmla="*/ 52 w 95"/>
                <a:gd name="T5" fmla="*/ 20 h 111"/>
                <a:gd name="T6" fmla="*/ 52 w 95"/>
                <a:gd name="T7" fmla="*/ 21 h 111"/>
                <a:gd name="T8" fmla="*/ 52 w 95"/>
                <a:gd name="T9" fmla="*/ 19 h 111"/>
                <a:gd name="T10" fmla="*/ 49 w 95"/>
                <a:gd name="T11" fmla="*/ 16 h 111"/>
                <a:gd name="T12" fmla="*/ 45 w 95"/>
                <a:gd name="T13" fmla="*/ 2 h 111"/>
                <a:gd name="T14" fmla="*/ 46 w 95"/>
                <a:gd name="T15" fmla="*/ 1 h 111"/>
                <a:gd name="T16" fmla="*/ 38 w 95"/>
                <a:gd name="T17" fmla="*/ 5 h 111"/>
                <a:gd name="T18" fmla="*/ 28 w 95"/>
                <a:gd name="T19" fmla="*/ 5 h 111"/>
                <a:gd name="T20" fmla="*/ 25 w 95"/>
                <a:gd name="T21" fmla="*/ 1 h 111"/>
                <a:gd name="T22" fmla="*/ 23 w 95"/>
                <a:gd name="T23" fmla="*/ 2 h 111"/>
                <a:gd name="T24" fmla="*/ 14 w 95"/>
                <a:gd name="T25" fmla="*/ 22 h 111"/>
                <a:gd name="T26" fmla="*/ 16 w 95"/>
                <a:gd name="T27" fmla="*/ 35 h 111"/>
                <a:gd name="T28" fmla="*/ 5 w 95"/>
                <a:gd name="T29" fmla="*/ 53 h 111"/>
                <a:gd name="T30" fmla="*/ 6 w 95"/>
                <a:gd name="T31" fmla="*/ 54 h 111"/>
                <a:gd name="T32" fmla="*/ 7 w 95"/>
                <a:gd name="T33" fmla="*/ 58 h 111"/>
                <a:gd name="T34" fmla="*/ 7 w 95"/>
                <a:gd name="T35" fmla="*/ 59 h 111"/>
                <a:gd name="T36" fmla="*/ 5 w 95"/>
                <a:gd name="T37" fmla="*/ 69 h 111"/>
                <a:gd name="T38" fmla="*/ 5 w 95"/>
                <a:gd name="T39" fmla="*/ 68 h 111"/>
                <a:gd name="T40" fmla="*/ 4 w 95"/>
                <a:gd name="T41" fmla="*/ 69 h 111"/>
                <a:gd name="T42" fmla="*/ 0 w 95"/>
                <a:gd name="T43" fmla="*/ 73 h 111"/>
                <a:gd name="T44" fmla="*/ 17 w 95"/>
                <a:gd name="T45" fmla="*/ 71 h 111"/>
                <a:gd name="T46" fmla="*/ 17 w 95"/>
                <a:gd name="T47" fmla="*/ 81 h 111"/>
                <a:gd name="T48" fmla="*/ 13 w 95"/>
                <a:gd name="T49" fmla="*/ 85 h 111"/>
                <a:gd name="T50" fmla="*/ 13 w 95"/>
                <a:gd name="T51" fmla="*/ 88 h 111"/>
                <a:gd name="T52" fmla="*/ 13 w 95"/>
                <a:gd name="T53" fmla="*/ 89 h 111"/>
                <a:gd name="T54" fmla="*/ 4 w 95"/>
                <a:gd name="T55" fmla="*/ 101 h 111"/>
                <a:gd name="T56" fmla="*/ 11 w 95"/>
                <a:gd name="T57" fmla="*/ 107 h 111"/>
                <a:gd name="T58" fmla="*/ 16 w 95"/>
                <a:gd name="T59" fmla="*/ 109 h 111"/>
                <a:gd name="T60" fmla="*/ 20 w 95"/>
                <a:gd name="T61" fmla="*/ 109 h 111"/>
                <a:gd name="T62" fmla="*/ 24 w 95"/>
                <a:gd name="T63" fmla="*/ 108 h 111"/>
                <a:gd name="T64" fmla="*/ 27 w 95"/>
                <a:gd name="T65" fmla="*/ 107 h 111"/>
                <a:gd name="T66" fmla="*/ 26 w 95"/>
                <a:gd name="T67" fmla="*/ 106 h 111"/>
                <a:gd name="T68" fmla="*/ 27 w 95"/>
                <a:gd name="T69" fmla="*/ 101 h 111"/>
                <a:gd name="T70" fmla="*/ 31 w 95"/>
                <a:gd name="T71" fmla="*/ 96 h 111"/>
                <a:gd name="T72" fmla="*/ 40 w 95"/>
                <a:gd name="T73" fmla="*/ 95 h 111"/>
                <a:gd name="T74" fmla="*/ 41 w 95"/>
                <a:gd name="T75" fmla="*/ 94 h 111"/>
                <a:gd name="T76" fmla="*/ 46 w 95"/>
                <a:gd name="T77" fmla="*/ 94 h 111"/>
                <a:gd name="T78" fmla="*/ 46 w 95"/>
                <a:gd name="T79" fmla="*/ 85 h 111"/>
                <a:gd name="T80" fmla="*/ 42 w 95"/>
                <a:gd name="T81" fmla="*/ 76 h 111"/>
                <a:gd name="T82" fmla="*/ 44 w 95"/>
                <a:gd name="T83" fmla="*/ 72 h 111"/>
                <a:gd name="T84" fmla="*/ 43 w 95"/>
                <a:gd name="T85" fmla="*/ 72 h 111"/>
                <a:gd name="T86" fmla="*/ 46 w 95"/>
                <a:gd name="T87" fmla="*/ 68 h 111"/>
                <a:gd name="T88" fmla="*/ 56 w 95"/>
                <a:gd name="T89" fmla="*/ 65 h 111"/>
                <a:gd name="T90" fmla="*/ 64 w 95"/>
                <a:gd name="T91" fmla="*/ 71 h 111"/>
                <a:gd name="T92" fmla="*/ 67 w 95"/>
                <a:gd name="T93" fmla="*/ 81 h 111"/>
                <a:gd name="T94" fmla="*/ 71 w 95"/>
                <a:gd name="T95" fmla="*/ 85 h 111"/>
                <a:gd name="T96" fmla="*/ 76 w 95"/>
                <a:gd name="T97" fmla="*/ 86 h 111"/>
                <a:gd name="T98" fmla="*/ 82 w 95"/>
                <a:gd name="T99" fmla="*/ 79 h 111"/>
                <a:gd name="T100" fmla="*/ 87 w 95"/>
                <a:gd name="T101" fmla="*/ 73 h 111"/>
                <a:gd name="T102" fmla="*/ 87 w 95"/>
                <a:gd name="T103" fmla="*/ 69 h 111"/>
                <a:gd name="T104" fmla="*/ 89 w 95"/>
                <a:gd name="T105" fmla="*/ 62 h 111"/>
                <a:gd name="T106" fmla="*/ 93 w 95"/>
                <a:gd name="T107" fmla="*/ 60 h 111"/>
                <a:gd name="T108" fmla="*/ 95 w 95"/>
                <a:gd name="T109" fmla="*/ 59 h 111"/>
                <a:gd name="T110" fmla="*/ 88 w 95"/>
                <a:gd name="T111" fmla="*/ 48 h 111"/>
                <a:gd name="T112" fmla="*/ 83 w 95"/>
                <a:gd name="T113" fmla="*/ 46 h 111"/>
                <a:gd name="T114" fmla="*/ 81 w 95"/>
                <a:gd name="T115" fmla="*/ 40 h 111"/>
                <a:gd name="T116" fmla="*/ 77 w 95"/>
                <a:gd name="T117" fmla="*/ 40 h 111"/>
                <a:gd name="T118" fmla="*/ 65 w 95"/>
                <a:gd name="T119" fmla="*/ 34 h 111"/>
                <a:gd name="T120" fmla="*/ 64 w 95"/>
                <a:gd name="T121" fmla="*/ 2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111">
                  <a:moveTo>
                    <a:pt x="64" y="27"/>
                  </a:moveTo>
                  <a:cubicBezTo>
                    <a:pt x="62" y="28"/>
                    <a:pt x="59" y="29"/>
                    <a:pt x="57" y="28"/>
                  </a:cubicBezTo>
                  <a:cubicBezTo>
                    <a:pt x="56" y="28"/>
                    <a:pt x="56" y="28"/>
                    <a:pt x="56" y="28"/>
                  </a:cubicBezTo>
                  <a:cubicBezTo>
                    <a:pt x="55" y="28"/>
                    <a:pt x="55" y="28"/>
                    <a:pt x="55" y="28"/>
                  </a:cubicBezTo>
                  <a:cubicBezTo>
                    <a:pt x="53" y="27"/>
                    <a:pt x="51" y="25"/>
                    <a:pt x="52" y="21"/>
                  </a:cubicBezTo>
                  <a:cubicBezTo>
                    <a:pt x="52" y="20"/>
                    <a:pt x="52" y="20"/>
                    <a:pt x="52" y="20"/>
                  </a:cubicBezTo>
                  <a:cubicBezTo>
                    <a:pt x="52" y="20"/>
                    <a:pt x="52" y="21"/>
                    <a:pt x="52" y="21"/>
                  </a:cubicBezTo>
                  <a:cubicBezTo>
                    <a:pt x="52" y="21"/>
                    <a:pt x="52" y="21"/>
                    <a:pt x="52" y="21"/>
                  </a:cubicBezTo>
                  <a:cubicBezTo>
                    <a:pt x="52" y="21"/>
                    <a:pt x="52" y="21"/>
                    <a:pt x="52" y="21"/>
                  </a:cubicBezTo>
                  <a:cubicBezTo>
                    <a:pt x="52" y="19"/>
                    <a:pt x="52" y="19"/>
                    <a:pt x="52" y="19"/>
                  </a:cubicBezTo>
                  <a:cubicBezTo>
                    <a:pt x="52" y="19"/>
                    <a:pt x="51" y="19"/>
                    <a:pt x="51" y="18"/>
                  </a:cubicBezTo>
                  <a:cubicBezTo>
                    <a:pt x="51" y="17"/>
                    <a:pt x="50" y="17"/>
                    <a:pt x="49" y="16"/>
                  </a:cubicBezTo>
                  <a:cubicBezTo>
                    <a:pt x="48" y="15"/>
                    <a:pt x="46" y="13"/>
                    <a:pt x="45" y="10"/>
                  </a:cubicBezTo>
                  <a:cubicBezTo>
                    <a:pt x="44" y="8"/>
                    <a:pt x="44" y="5"/>
                    <a:pt x="45" y="2"/>
                  </a:cubicBezTo>
                  <a:cubicBezTo>
                    <a:pt x="45" y="1"/>
                    <a:pt x="45" y="1"/>
                    <a:pt x="45" y="1"/>
                  </a:cubicBezTo>
                  <a:cubicBezTo>
                    <a:pt x="46" y="1"/>
                    <a:pt x="46" y="1"/>
                    <a:pt x="46" y="1"/>
                  </a:cubicBezTo>
                  <a:cubicBezTo>
                    <a:pt x="44" y="1"/>
                    <a:pt x="43" y="1"/>
                    <a:pt x="42" y="0"/>
                  </a:cubicBezTo>
                  <a:cubicBezTo>
                    <a:pt x="41" y="2"/>
                    <a:pt x="40" y="4"/>
                    <a:pt x="38" y="5"/>
                  </a:cubicBezTo>
                  <a:cubicBezTo>
                    <a:pt x="37" y="6"/>
                    <a:pt x="37" y="6"/>
                    <a:pt x="37" y="6"/>
                  </a:cubicBezTo>
                  <a:cubicBezTo>
                    <a:pt x="34" y="7"/>
                    <a:pt x="30" y="6"/>
                    <a:pt x="28" y="5"/>
                  </a:cubicBezTo>
                  <a:cubicBezTo>
                    <a:pt x="28" y="5"/>
                    <a:pt x="27" y="4"/>
                    <a:pt x="27" y="4"/>
                  </a:cubicBezTo>
                  <a:cubicBezTo>
                    <a:pt x="26" y="3"/>
                    <a:pt x="25" y="2"/>
                    <a:pt x="25" y="1"/>
                  </a:cubicBezTo>
                  <a:cubicBezTo>
                    <a:pt x="25" y="1"/>
                    <a:pt x="24" y="1"/>
                    <a:pt x="24" y="2"/>
                  </a:cubicBezTo>
                  <a:cubicBezTo>
                    <a:pt x="23" y="2"/>
                    <a:pt x="23" y="2"/>
                    <a:pt x="23" y="2"/>
                  </a:cubicBezTo>
                  <a:cubicBezTo>
                    <a:pt x="22" y="3"/>
                    <a:pt x="21" y="3"/>
                    <a:pt x="20" y="3"/>
                  </a:cubicBezTo>
                  <a:cubicBezTo>
                    <a:pt x="22" y="10"/>
                    <a:pt x="23" y="18"/>
                    <a:pt x="14" y="22"/>
                  </a:cubicBezTo>
                  <a:cubicBezTo>
                    <a:pt x="14" y="23"/>
                    <a:pt x="13" y="25"/>
                    <a:pt x="12" y="26"/>
                  </a:cubicBezTo>
                  <a:cubicBezTo>
                    <a:pt x="15" y="28"/>
                    <a:pt x="16" y="31"/>
                    <a:pt x="16" y="35"/>
                  </a:cubicBezTo>
                  <a:cubicBezTo>
                    <a:pt x="14" y="40"/>
                    <a:pt x="8" y="45"/>
                    <a:pt x="2" y="48"/>
                  </a:cubicBezTo>
                  <a:cubicBezTo>
                    <a:pt x="5" y="49"/>
                    <a:pt x="5" y="52"/>
                    <a:pt x="5" y="53"/>
                  </a:cubicBezTo>
                  <a:cubicBezTo>
                    <a:pt x="6" y="53"/>
                    <a:pt x="6" y="53"/>
                    <a:pt x="6" y="53"/>
                  </a:cubicBezTo>
                  <a:cubicBezTo>
                    <a:pt x="6" y="54"/>
                    <a:pt x="6" y="54"/>
                    <a:pt x="6" y="54"/>
                  </a:cubicBezTo>
                  <a:cubicBezTo>
                    <a:pt x="6" y="55"/>
                    <a:pt x="6" y="56"/>
                    <a:pt x="7" y="57"/>
                  </a:cubicBezTo>
                  <a:cubicBezTo>
                    <a:pt x="7" y="57"/>
                    <a:pt x="7" y="57"/>
                    <a:pt x="7" y="58"/>
                  </a:cubicBezTo>
                  <a:cubicBezTo>
                    <a:pt x="7" y="60"/>
                    <a:pt x="7" y="60"/>
                    <a:pt x="7" y="60"/>
                  </a:cubicBezTo>
                  <a:cubicBezTo>
                    <a:pt x="7" y="59"/>
                    <a:pt x="7" y="59"/>
                    <a:pt x="7" y="59"/>
                  </a:cubicBezTo>
                  <a:cubicBezTo>
                    <a:pt x="7" y="60"/>
                    <a:pt x="8" y="62"/>
                    <a:pt x="8" y="64"/>
                  </a:cubicBezTo>
                  <a:cubicBezTo>
                    <a:pt x="7" y="66"/>
                    <a:pt x="6" y="68"/>
                    <a:pt x="5" y="69"/>
                  </a:cubicBezTo>
                  <a:cubicBezTo>
                    <a:pt x="5" y="69"/>
                    <a:pt x="5" y="69"/>
                    <a:pt x="5" y="69"/>
                  </a:cubicBezTo>
                  <a:cubicBezTo>
                    <a:pt x="5" y="69"/>
                    <a:pt x="5" y="69"/>
                    <a:pt x="5" y="68"/>
                  </a:cubicBezTo>
                  <a:cubicBezTo>
                    <a:pt x="3" y="70"/>
                    <a:pt x="3" y="70"/>
                    <a:pt x="3" y="70"/>
                  </a:cubicBezTo>
                  <a:cubicBezTo>
                    <a:pt x="3" y="70"/>
                    <a:pt x="4" y="70"/>
                    <a:pt x="4" y="69"/>
                  </a:cubicBezTo>
                  <a:cubicBezTo>
                    <a:pt x="3" y="70"/>
                    <a:pt x="2" y="72"/>
                    <a:pt x="1" y="72"/>
                  </a:cubicBezTo>
                  <a:cubicBezTo>
                    <a:pt x="0" y="73"/>
                    <a:pt x="0" y="73"/>
                    <a:pt x="0" y="73"/>
                  </a:cubicBezTo>
                  <a:cubicBezTo>
                    <a:pt x="3" y="73"/>
                    <a:pt x="7" y="73"/>
                    <a:pt x="10" y="72"/>
                  </a:cubicBezTo>
                  <a:cubicBezTo>
                    <a:pt x="12" y="72"/>
                    <a:pt x="15" y="71"/>
                    <a:pt x="17" y="71"/>
                  </a:cubicBezTo>
                  <a:cubicBezTo>
                    <a:pt x="17" y="76"/>
                    <a:pt x="17" y="76"/>
                    <a:pt x="17" y="76"/>
                  </a:cubicBezTo>
                  <a:cubicBezTo>
                    <a:pt x="17" y="81"/>
                    <a:pt x="17" y="81"/>
                    <a:pt x="17" y="81"/>
                  </a:cubicBezTo>
                  <a:cubicBezTo>
                    <a:pt x="17" y="81"/>
                    <a:pt x="17" y="81"/>
                    <a:pt x="17" y="81"/>
                  </a:cubicBezTo>
                  <a:cubicBezTo>
                    <a:pt x="16" y="82"/>
                    <a:pt x="14" y="84"/>
                    <a:pt x="13" y="85"/>
                  </a:cubicBezTo>
                  <a:cubicBezTo>
                    <a:pt x="13" y="86"/>
                    <a:pt x="13" y="87"/>
                    <a:pt x="13" y="88"/>
                  </a:cubicBezTo>
                  <a:cubicBezTo>
                    <a:pt x="13" y="88"/>
                    <a:pt x="13" y="88"/>
                    <a:pt x="13" y="88"/>
                  </a:cubicBezTo>
                  <a:cubicBezTo>
                    <a:pt x="13" y="88"/>
                    <a:pt x="13" y="88"/>
                    <a:pt x="13" y="88"/>
                  </a:cubicBezTo>
                  <a:cubicBezTo>
                    <a:pt x="13" y="89"/>
                    <a:pt x="13" y="89"/>
                    <a:pt x="13" y="89"/>
                  </a:cubicBezTo>
                  <a:cubicBezTo>
                    <a:pt x="12" y="94"/>
                    <a:pt x="10" y="97"/>
                    <a:pt x="8" y="99"/>
                  </a:cubicBezTo>
                  <a:cubicBezTo>
                    <a:pt x="7" y="100"/>
                    <a:pt x="6" y="101"/>
                    <a:pt x="4" y="101"/>
                  </a:cubicBezTo>
                  <a:cubicBezTo>
                    <a:pt x="4" y="101"/>
                    <a:pt x="4" y="102"/>
                    <a:pt x="4" y="102"/>
                  </a:cubicBezTo>
                  <a:cubicBezTo>
                    <a:pt x="6" y="102"/>
                    <a:pt x="8" y="103"/>
                    <a:pt x="11" y="107"/>
                  </a:cubicBezTo>
                  <a:cubicBezTo>
                    <a:pt x="11" y="107"/>
                    <a:pt x="11" y="107"/>
                    <a:pt x="11" y="107"/>
                  </a:cubicBezTo>
                  <a:cubicBezTo>
                    <a:pt x="12" y="107"/>
                    <a:pt x="14" y="108"/>
                    <a:pt x="16" y="109"/>
                  </a:cubicBezTo>
                  <a:cubicBezTo>
                    <a:pt x="17" y="110"/>
                    <a:pt x="17" y="111"/>
                    <a:pt x="17" y="111"/>
                  </a:cubicBezTo>
                  <a:cubicBezTo>
                    <a:pt x="18" y="110"/>
                    <a:pt x="19" y="110"/>
                    <a:pt x="20" y="109"/>
                  </a:cubicBezTo>
                  <a:cubicBezTo>
                    <a:pt x="21" y="109"/>
                    <a:pt x="21" y="108"/>
                    <a:pt x="22" y="108"/>
                  </a:cubicBezTo>
                  <a:cubicBezTo>
                    <a:pt x="24" y="108"/>
                    <a:pt x="24" y="108"/>
                    <a:pt x="24" y="108"/>
                  </a:cubicBezTo>
                  <a:cubicBezTo>
                    <a:pt x="25" y="108"/>
                    <a:pt x="25" y="108"/>
                    <a:pt x="26" y="108"/>
                  </a:cubicBezTo>
                  <a:cubicBezTo>
                    <a:pt x="26" y="108"/>
                    <a:pt x="27" y="108"/>
                    <a:pt x="27" y="107"/>
                  </a:cubicBezTo>
                  <a:cubicBezTo>
                    <a:pt x="27" y="107"/>
                    <a:pt x="27" y="107"/>
                    <a:pt x="27" y="107"/>
                  </a:cubicBezTo>
                  <a:cubicBezTo>
                    <a:pt x="27" y="106"/>
                    <a:pt x="26" y="106"/>
                    <a:pt x="26" y="106"/>
                  </a:cubicBezTo>
                  <a:cubicBezTo>
                    <a:pt x="26" y="105"/>
                    <a:pt x="26" y="104"/>
                    <a:pt x="26" y="104"/>
                  </a:cubicBezTo>
                  <a:cubicBezTo>
                    <a:pt x="27" y="101"/>
                    <a:pt x="27" y="101"/>
                    <a:pt x="27" y="101"/>
                  </a:cubicBezTo>
                  <a:cubicBezTo>
                    <a:pt x="28" y="98"/>
                    <a:pt x="28" y="98"/>
                    <a:pt x="28" y="98"/>
                  </a:cubicBezTo>
                  <a:cubicBezTo>
                    <a:pt x="31" y="96"/>
                    <a:pt x="31" y="96"/>
                    <a:pt x="31" y="96"/>
                  </a:cubicBezTo>
                  <a:cubicBezTo>
                    <a:pt x="37" y="94"/>
                    <a:pt x="37" y="94"/>
                    <a:pt x="37" y="94"/>
                  </a:cubicBezTo>
                  <a:cubicBezTo>
                    <a:pt x="40" y="95"/>
                    <a:pt x="40" y="95"/>
                    <a:pt x="40" y="95"/>
                  </a:cubicBezTo>
                  <a:cubicBezTo>
                    <a:pt x="40" y="95"/>
                    <a:pt x="40" y="95"/>
                    <a:pt x="41" y="95"/>
                  </a:cubicBezTo>
                  <a:cubicBezTo>
                    <a:pt x="41" y="95"/>
                    <a:pt x="41" y="94"/>
                    <a:pt x="41" y="94"/>
                  </a:cubicBezTo>
                  <a:cubicBezTo>
                    <a:pt x="41" y="94"/>
                    <a:pt x="42" y="94"/>
                    <a:pt x="43" y="94"/>
                  </a:cubicBezTo>
                  <a:cubicBezTo>
                    <a:pt x="44" y="94"/>
                    <a:pt x="45" y="94"/>
                    <a:pt x="46" y="94"/>
                  </a:cubicBezTo>
                  <a:cubicBezTo>
                    <a:pt x="45" y="93"/>
                    <a:pt x="45" y="91"/>
                    <a:pt x="45" y="89"/>
                  </a:cubicBezTo>
                  <a:cubicBezTo>
                    <a:pt x="45" y="88"/>
                    <a:pt x="45" y="86"/>
                    <a:pt x="46" y="85"/>
                  </a:cubicBezTo>
                  <a:cubicBezTo>
                    <a:pt x="45" y="84"/>
                    <a:pt x="44" y="83"/>
                    <a:pt x="43" y="82"/>
                  </a:cubicBezTo>
                  <a:cubicBezTo>
                    <a:pt x="42" y="80"/>
                    <a:pt x="42" y="77"/>
                    <a:pt x="42" y="76"/>
                  </a:cubicBezTo>
                  <a:cubicBezTo>
                    <a:pt x="42" y="76"/>
                    <a:pt x="42" y="75"/>
                    <a:pt x="42" y="75"/>
                  </a:cubicBezTo>
                  <a:cubicBezTo>
                    <a:pt x="44" y="72"/>
                    <a:pt x="44" y="72"/>
                    <a:pt x="44" y="72"/>
                  </a:cubicBezTo>
                  <a:cubicBezTo>
                    <a:pt x="43" y="73"/>
                    <a:pt x="43" y="73"/>
                    <a:pt x="43" y="74"/>
                  </a:cubicBezTo>
                  <a:cubicBezTo>
                    <a:pt x="43" y="73"/>
                    <a:pt x="43" y="73"/>
                    <a:pt x="43" y="72"/>
                  </a:cubicBezTo>
                  <a:cubicBezTo>
                    <a:pt x="43" y="73"/>
                    <a:pt x="43" y="73"/>
                    <a:pt x="43" y="73"/>
                  </a:cubicBezTo>
                  <a:cubicBezTo>
                    <a:pt x="43" y="71"/>
                    <a:pt x="44" y="69"/>
                    <a:pt x="46" y="68"/>
                  </a:cubicBezTo>
                  <a:cubicBezTo>
                    <a:pt x="47" y="67"/>
                    <a:pt x="49" y="67"/>
                    <a:pt x="51" y="67"/>
                  </a:cubicBezTo>
                  <a:cubicBezTo>
                    <a:pt x="52" y="66"/>
                    <a:pt x="53" y="65"/>
                    <a:pt x="56" y="65"/>
                  </a:cubicBezTo>
                  <a:cubicBezTo>
                    <a:pt x="59" y="65"/>
                    <a:pt x="61" y="67"/>
                    <a:pt x="62" y="68"/>
                  </a:cubicBezTo>
                  <a:cubicBezTo>
                    <a:pt x="64" y="71"/>
                    <a:pt x="64" y="71"/>
                    <a:pt x="64" y="71"/>
                  </a:cubicBezTo>
                  <a:cubicBezTo>
                    <a:pt x="65" y="77"/>
                    <a:pt x="65" y="77"/>
                    <a:pt x="65" y="77"/>
                  </a:cubicBezTo>
                  <a:cubicBezTo>
                    <a:pt x="65" y="77"/>
                    <a:pt x="66" y="79"/>
                    <a:pt x="67" y="81"/>
                  </a:cubicBezTo>
                  <a:cubicBezTo>
                    <a:pt x="68" y="81"/>
                    <a:pt x="69" y="82"/>
                    <a:pt x="70" y="83"/>
                  </a:cubicBezTo>
                  <a:cubicBezTo>
                    <a:pt x="71" y="84"/>
                    <a:pt x="71" y="85"/>
                    <a:pt x="71" y="85"/>
                  </a:cubicBezTo>
                  <a:cubicBezTo>
                    <a:pt x="72" y="85"/>
                    <a:pt x="73" y="85"/>
                    <a:pt x="74" y="85"/>
                  </a:cubicBezTo>
                  <a:cubicBezTo>
                    <a:pt x="75" y="85"/>
                    <a:pt x="75" y="85"/>
                    <a:pt x="76" y="86"/>
                  </a:cubicBezTo>
                  <a:cubicBezTo>
                    <a:pt x="78" y="84"/>
                    <a:pt x="80" y="84"/>
                    <a:pt x="83" y="84"/>
                  </a:cubicBezTo>
                  <a:cubicBezTo>
                    <a:pt x="82" y="83"/>
                    <a:pt x="82" y="81"/>
                    <a:pt x="82" y="79"/>
                  </a:cubicBezTo>
                  <a:cubicBezTo>
                    <a:pt x="83" y="76"/>
                    <a:pt x="85" y="74"/>
                    <a:pt x="87" y="73"/>
                  </a:cubicBezTo>
                  <a:cubicBezTo>
                    <a:pt x="87" y="73"/>
                    <a:pt x="87" y="73"/>
                    <a:pt x="87" y="73"/>
                  </a:cubicBezTo>
                  <a:cubicBezTo>
                    <a:pt x="87" y="73"/>
                    <a:pt x="87" y="73"/>
                    <a:pt x="87" y="73"/>
                  </a:cubicBezTo>
                  <a:cubicBezTo>
                    <a:pt x="87" y="72"/>
                    <a:pt x="87" y="70"/>
                    <a:pt x="87" y="69"/>
                  </a:cubicBezTo>
                  <a:cubicBezTo>
                    <a:pt x="87" y="67"/>
                    <a:pt x="87" y="65"/>
                    <a:pt x="89" y="63"/>
                  </a:cubicBezTo>
                  <a:cubicBezTo>
                    <a:pt x="89" y="62"/>
                    <a:pt x="89" y="62"/>
                    <a:pt x="89" y="62"/>
                  </a:cubicBezTo>
                  <a:cubicBezTo>
                    <a:pt x="90" y="62"/>
                    <a:pt x="91" y="61"/>
                    <a:pt x="92" y="61"/>
                  </a:cubicBezTo>
                  <a:cubicBezTo>
                    <a:pt x="92" y="61"/>
                    <a:pt x="93" y="60"/>
                    <a:pt x="93" y="60"/>
                  </a:cubicBezTo>
                  <a:cubicBezTo>
                    <a:pt x="94" y="59"/>
                    <a:pt x="95" y="59"/>
                    <a:pt x="95" y="59"/>
                  </a:cubicBezTo>
                  <a:cubicBezTo>
                    <a:pt x="95" y="59"/>
                    <a:pt x="95" y="59"/>
                    <a:pt x="95" y="59"/>
                  </a:cubicBezTo>
                  <a:cubicBezTo>
                    <a:pt x="94" y="57"/>
                    <a:pt x="93" y="56"/>
                    <a:pt x="92" y="54"/>
                  </a:cubicBezTo>
                  <a:cubicBezTo>
                    <a:pt x="91" y="52"/>
                    <a:pt x="89" y="49"/>
                    <a:pt x="88" y="48"/>
                  </a:cubicBezTo>
                  <a:cubicBezTo>
                    <a:pt x="87" y="48"/>
                    <a:pt x="87" y="47"/>
                    <a:pt x="87" y="47"/>
                  </a:cubicBezTo>
                  <a:cubicBezTo>
                    <a:pt x="86" y="47"/>
                    <a:pt x="84" y="47"/>
                    <a:pt x="83" y="46"/>
                  </a:cubicBezTo>
                  <a:cubicBezTo>
                    <a:pt x="82" y="45"/>
                    <a:pt x="82" y="45"/>
                    <a:pt x="82" y="45"/>
                  </a:cubicBezTo>
                  <a:cubicBezTo>
                    <a:pt x="81" y="43"/>
                    <a:pt x="81" y="41"/>
                    <a:pt x="81" y="40"/>
                  </a:cubicBezTo>
                  <a:cubicBezTo>
                    <a:pt x="80" y="40"/>
                    <a:pt x="80" y="40"/>
                    <a:pt x="80" y="40"/>
                  </a:cubicBezTo>
                  <a:cubicBezTo>
                    <a:pt x="79" y="40"/>
                    <a:pt x="78" y="40"/>
                    <a:pt x="77" y="40"/>
                  </a:cubicBezTo>
                  <a:cubicBezTo>
                    <a:pt x="76" y="40"/>
                    <a:pt x="76" y="40"/>
                    <a:pt x="75" y="40"/>
                  </a:cubicBezTo>
                  <a:cubicBezTo>
                    <a:pt x="71" y="39"/>
                    <a:pt x="67" y="37"/>
                    <a:pt x="65" y="34"/>
                  </a:cubicBezTo>
                  <a:cubicBezTo>
                    <a:pt x="65" y="34"/>
                    <a:pt x="65" y="34"/>
                    <a:pt x="65" y="34"/>
                  </a:cubicBezTo>
                  <a:cubicBezTo>
                    <a:pt x="64" y="32"/>
                    <a:pt x="64" y="29"/>
                    <a:pt x="64" y="27"/>
                  </a:cubicBezTo>
                  <a:cubicBezTo>
                    <a:pt x="64" y="27"/>
                    <a:pt x="64" y="27"/>
                    <a:pt x="64" y="2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5" name="Freeform 147">
              <a:extLst>
                <a:ext uri="{FF2B5EF4-FFF2-40B4-BE49-F238E27FC236}">
                  <a16:creationId xmlns:a16="http://schemas.microsoft.com/office/drawing/2014/main" id="{E9DCC37D-0182-4F9B-8EE7-810119AB7EDF}"/>
                </a:ext>
              </a:extLst>
            </p:cNvPr>
            <p:cNvSpPr>
              <a:spLocks/>
            </p:cNvSpPr>
            <p:nvPr/>
          </p:nvSpPr>
          <p:spPr bwMode="auto">
            <a:xfrm>
              <a:off x="4552320" y="4548258"/>
              <a:ext cx="1587"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6" name="Freeform 148">
              <a:extLst>
                <a:ext uri="{FF2B5EF4-FFF2-40B4-BE49-F238E27FC236}">
                  <a16:creationId xmlns:a16="http://schemas.microsoft.com/office/drawing/2014/main" id="{772810F8-458E-48F9-A2BF-FD5A09967C9E}"/>
                </a:ext>
              </a:extLst>
            </p:cNvPr>
            <p:cNvSpPr>
              <a:spLocks/>
            </p:cNvSpPr>
            <p:nvPr/>
          </p:nvSpPr>
          <p:spPr bwMode="auto">
            <a:xfrm>
              <a:off x="4488827" y="4295858"/>
              <a:ext cx="553970" cy="369871"/>
            </a:xfrm>
            <a:custGeom>
              <a:avLst/>
              <a:gdLst>
                <a:gd name="T0" fmla="*/ 129 w 231"/>
                <a:gd name="T1" fmla="*/ 14 h 155"/>
                <a:gd name="T2" fmla="*/ 114 w 231"/>
                <a:gd name="T3" fmla="*/ 16 h 155"/>
                <a:gd name="T4" fmla="*/ 107 w 231"/>
                <a:gd name="T5" fmla="*/ 19 h 155"/>
                <a:gd name="T6" fmla="*/ 93 w 231"/>
                <a:gd name="T7" fmla="*/ 13 h 155"/>
                <a:gd name="T8" fmla="*/ 90 w 231"/>
                <a:gd name="T9" fmla="*/ 9 h 155"/>
                <a:gd name="T10" fmla="*/ 85 w 231"/>
                <a:gd name="T11" fmla="*/ 6 h 155"/>
                <a:gd name="T12" fmla="*/ 79 w 231"/>
                <a:gd name="T13" fmla="*/ 7 h 155"/>
                <a:gd name="T14" fmla="*/ 75 w 231"/>
                <a:gd name="T15" fmla="*/ 14 h 155"/>
                <a:gd name="T16" fmla="*/ 55 w 231"/>
                <a:gd name="T17" fmla="*/ 21 h 155"/>
                <a:gd name="T18" fmla="*/ 43 w 231"/>
                <a:gd name="T19" fmla="*/ 18 h 155"/>
                <a:gd name="T20" fmla="*/ 32 w 231"/>
                <a:gd name="T21" fmla="*/ 20 h 155"/>
                <a:gd name="T22" fmla="*/ 26 w 231"/>
                <a:gd name="T23" fmla="*/ 20 h 155"/>
                <a:gd name="T24" fmla="*/ 26 w 231"/>
                <a:gd name="T25" fmla="*/ 30 h 155"/>
                <a:gd name="T26" fmla="*/ 23 w 231"/>
                <a:gd name="T27" fmla="*/ 43 h 155"/>
                <a:gd name="T28" fmla="*/ 20 w 231"/>
                <a:gd name="T29" fmla="*/ 57 h 155"/>
                <a:gd name="T30" fmla="*/ 15 w 231"/>
                <a:gd name="T31" fmla="*/ 58 h 155"/>
                <a:gd name="T32" fmla="*/ 5 w 231"/>
                <a:gd name="T33" fmla="*/ 67 h 155"/>
                <a:gd name="T34" fmla="*/ 2 w 231"/>
                <a:gd name="T35" fmla="*/ 74 h 155"/>
                <a:gd name="T36" fmla="*/ 17 w 231"/>
                <a:gd name="T37" fmla="*/ 83 h 155"/>
                <a:gd name="T38" fmla="*/ 24 w 231"/>
                <a:gd name="T39" fmla="*/ 95 h 155"/>
                <a:gd name="T40" fmla="*/ 34 w 231"/>
                <a:gd name="T41" fmla="*/ 97 h 155"/>
                <a:gd name="T42" fmla="*/ 47 w 231"/>
                <a:gd name="T43" fmla="*/ 114 h 155"/>
                <a:gd name="T44" fmla="*/ 50 w 231"/>
                <a:gd name="T45" fmla="*/ 111 h 155"/>
                <a:gd name="T46" fmla="*/ 51 w 231"/>
                <a:gd name="T47" fmla="*/ 103 h 155"/>
                <a:gd name="T48" fmla="*/ 69 w 231"/>
                <a:gd name="T49" fmla="*/ 102 h 155"/>
                <a:gd name="T50" fmla="*/ 78 w 231"/>
                <a:gd name="T51" fmla="*/ 105 h 155"/>
                <a:gd name="T52" fmla="*/ 89 w 231"/>
                <a:gd name="T53" fmla="*/ 108 h 155"/>
                <a:gd name="T54" fmla="*/ 98 w 231"/>
                <a:gd name="T55" fmla="*/ 108 h 155"/>
                <a:gd name="T56" fmla="*/ 106 w 231"/>
                <a:gd name="T57" fmla="*/ 108 h 155"/>
                <a:gd name="T58" fmla="*/ 107 w 231"/>
                <a:gd name="T59" fmla="*/ 106 h 155"/>
                <a:gd name="T60" fmla="*/ 122 w 231"/>
                <a:gd name="T61" fmla="*/ 102 h 155"/>
                <a:gd name="T62" fmla="*/ 127 w 231"/>
                <a:gd name="T63" fmla="*/ 122 h 155"/>
                <a:gd name="T64" fmla="*/ 130 w 231"/>
                <a:gd name="T65" fmla="*/ 137 h 155"/>
                <a:gd name="T66" fmla="*/ 134 w 231"/>
                <a:gd name="T67" fmla="*/ 142 h 155"/>
                <a:gd name="T68" fmla="*/ 138 w 231"/>
                <a:gd name="T69" fmla="*/ 152 h 155"/>
                <a:gd name="T70" fmla="*/ 139 w 231"/>
                <a:gd name="T71" fmla="*/ 154 h 155"/>
                <a:gd name="T72" fmla="*/ 153 w 231"/>
                <a:gd name="T73" fmla="*/ 143 h 155"/>
                <a:gd name="T74" fmla="*/ 157 w 231"/>
                <a:gd name="T75" fmla="*/ 134 h 155"/>
                <a:gd name="T76" fmla="*/ 156 w 231"/>
                <a:gd name="T77" fmla="*/ 123 h 155"/>
                <a:gd name="T78" fmla="*/ 142 w 231"/>
                <a:gd name="T79" fmla="*/ 122 h 155"/>
                <a:gd name="T80" fmla="*/ 128 w 231"/>
                <a:gd name="T81" fmla="*/ 105 h 155"/>
                <a:gd name="T82" fmla="*/ 133 w 231"/>
                <a:gd name="T83" fmla="*/ 92 h 155"/>
                <a:gd name="T84" fmla="*/ 145 w 231"/>
                <a:gd name="T85" fmla="*/ 83 h 155"/>
                <a:gd name="T86" fmla="*/ 159 w 231"/>
                <a:gd name="T87" fmla="*/ 85 h 155"/>
                <a:gd name="T88" fmla="*/ 168 w 231"/>
                <a:gd name="T89" fmla="*/ 88 h 155"/>
                <a:gd name="T90" fmla="*/ 184 w 231"/>
                <a:gd name="T91" fmla="*/ 85 h 155"/>
                <a:gd name="T92" fmla="*/ 190 w 231"/>
                <a:gd name="T93" fmla="*/ 79 h 155"/>
                <a:gd name="T94" fmla="*/ 203 w 231"/>
                <a:gd name="T95" fmla="*/ 75 h 155"/>
                <a:gd name="T96" fmla="*/ 217 w 231"/>
                <a:gd name="T97" fmla="*/ 61 h 155"/>
                <a:gd name="T98" fmla="*/ 227 w 231"/>
                <a:gd name="T99" fmla="*/ 66 h 155"/>
                <a:gd name="T100" fmla="*/ 214 w 231"/>
                <a:gd name="T101" fmla="*/ 41 h 155"/>
                <a:gd name="T102" fmla="*/ 202 w 231"/>
                <a:gd name="T103" fmla="*/ 17 h 155"/>
                <a:gd name="T104" fmla="*/ 185 w 231"/>
                <a:gd name="T105" fmla="*/ 6 h 155"/>
                <a:gd name="T106" fmla="*/ 176 w 231"/>
                <a:gd name="T107" fmla="*/ 2 h 155"/>
                <a:gd name="T108" fmla="*/ 173 w 231"/>
                <a:gd name="T109" fmla="*/ 12 h 155"/>
                <a:gd name="T110" fmla="*/ 161 w 231"/>
                <a:gd name="T111" fmla="*/ 14 h 155"/>
                <a:gd name="T112" fmla="*/ 152 w 231"/>
                <a:gd name="T113" fmla="*/ 12 h 155"/>
                <a:gd name="T114" fmla="*/ 139 w 231"/>
                <a:gd name="T115" fmla="*/ 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1" h="155">
                  <a:moveTo>
                    <a:pt x="133" y="11"/>
                  </a:moveTo>
                  <a:cubicBezTo>
                    <a:pt x="133" y="11"/>
                    <a:pt x="133" y="12"/>
                    <a:pt x="132" y="12"/>
                  </a:cubicBezTo>
                  <a:cubicBezTo>
                    <a:pt x="131" y="13"/>
                    <a:pt x="130" y="13"/>
                    <a:pt x="129" y="13"/>
                  </a:cubicBezTo>
                  <a:cubicBezTo>
                    <a:pt x="129" y="13"/>
                    <a:pt x="129" y="14"/>
                    <a:pt x="129" y="14"/>
                  </a:cubicBezTo>
                  <a:cubicBezTo>
                    <a:pt x="128" y="14"/>
                    <a:pt x="127" y="14"/>
                    <a:pt x="126" y="15"/>
                  </a:cubicBezTo>
                  <a:cubicBezTo>
                    <a:pt x="125" y="16"/>
                    <a:pt x="124" y="17"/>
                    <a:pt x="122" y="17"/>
                  </a:cubicBezTo>
                  <a:cubicBezTo>
                    <a:pt x="121" y="17"/>
                    <a:pt x="121" y="17"/>
                    <a:pt x="121" y="17"/>
                  </a:cubicBezTo>
                  <a:cubicBezTo>
                    <a:pt x="117" y="18"/>
                    <a:pt x="115" y="17"/>
                    <a:pt x="114" y="16"/>
                  </a:cubicBezTo>
                  <a:cubicBezTo>
                    <a:pt x="114" y="16"/>
                    <a:pt x="114" y="16"/>
                    <a:pt x="114" y="16"/>
                  </a:cubicBezTo>
                  <a:cubicBezTo>
                    <a:pt x="113" y="16"/>
                    <a:pt x="113" y="16"/>
                    <a:pt x="112" y="16"/>
                  </a:cubicBezTo>
                  <a:cubicBezTo>
                    <a:pt x="111" y="17"/>
                    <a:pt x="111" y="18"/>
                    <a:pt x="109" y="18"/>
                  </a:cubicBezTo>
                  <a:cubicBezTo>
                    <a:pt x="107" y="19"/>
                    <a:pt x="107" y="19"/>
                    <a:pt x="107" y="19"/>
                  </a:cubicBezTo>
                  <a:cubicBezTo>
                    <a:pt x="104" y="19"/>
                    <a:pt x="103" y="17"/>
                    <a:pt x="102" y="16"/>
                  </a:cubicBezTo>
                  <a:cubicBezTo>
                    <a:pt x="101" y="17"/>
                    <a:pt x="100" y="17"/>
                    <a:pt x="99" y="17"/>
                  </a:cubicBezTo>
                  <a:cubicBezTo>
                    <a:pt x="98" y="16"/>
                    <a:pt x="98" y="16"/>
                    <a:pt x="98" y="16"/>
                  </a:cubicBezTo>
                  <a:cubicBezTo>
                    <a:pt x="95" y="16"/>
                    <a:pt x="94" y="14"/>
                    <a:pt x="93" y="13"/>
                  </a:cubicBezTo>
                  <a:cubicBezTo>
                    <a:pt x="93" y="13"/>
                    <a:pt x="93" y="13"/>
                    <a:pt x="93" y="13"/>
                  </a:cubicBezTo>
                  <a:cubicBezTo>
                    <a:pt x="92" y="12"/>
                    <a:pt x="92" y="12"/>
                    <a:pt x="92" y="12"/>
                  </a:cubicBezTo>
                  <a:cubicBezTo>
                    <a:pt x="92" y="11"/>
                    <a:pt x="91" y="11"/>
                    <a:pt x="91" y="10"/>
                  </a:cubicBezTo>
                  <a:cubicBezTo>
                    <a:pt x="91" y="9"/>
                    <a:pt x="90" y="9"/>
                    <a:pt x="90" y="9"/>
                  </a:cubicBezTo>
                  <a:cubicBezTo>
                    <a:pt x="90" y="8"/>
                    <a:pt x="90" y="8"/>
                    <a:pt x="90" y="8"/>
                  </a:cubicBezTo>
                  <a:cubicBezTo>
                    <a:pt x="90" y="8"/>
                    <a:pt x="89" y="8"/>
                    <a:pt x="88" y="7"/>
                  </a:cubicBezTo>
                  <a:cubicBezTo>
                    <a:pt x="88" y="7"/>
                    <a:pt x="88" y="7"/>
                    <a:pt x="88" y="7"/>
                  </a:cubicBezTo>
                  <a:cubicBezTo>
                    <a:pt x="87" y="7"/>
                    <a:pt x="86" y="7"/>
                    <a:pt x="85" y="6"/>
                  </a:cubicBezTo>
                  <a:cubicBezTo>
                    <a:pt x="84" y="6"/>
                    <a:pt x="84" y="6"/>
                    <a:pt x="83" y="6"/>
                  </a:cubicBezTo>
                  <a:cubicBezTo>
                    <a:pt x="83" y="6"/>
                    <a:pt x="83" y="6"/>
                    <a:pt x="83" y="6"/>
                  </a:cubicBezTo>
                  <a:cubicBezTo>
                    <a:pt x="83" y="6"/>
                    <a:pt x="82" y="6"/>
                    <a:pt x="82" y="6"/>
                  </a:cubicBezTo>
                  <a:cubicBezTo>
                    <a:pt x="79" y="7"/>
                    <a:pt x="79" y="7"/>
                    <a:pt x="79" y="7"/>
                  </a:cubicBezTo>
                  <a:cubicBezTo>
                    <a:pt x="79" y="7"/>
                    <a:pt x="79" y="7"/>
                    <a:pt x="79" y="7"/>
                  </a:cubicBezTo>
                  <a:cubicBezTo>
                    <a:pt x="79" y="7"/>
                    <a:pt x="78" y="7"/>
                    <a:pt x="78" y="7"/>
                  </a:cubicBezTo>
                  <a:cubicBezTo>
                    <a:pt x="78" y="9"/>
                    <a:pt x="78" y="12"/>
                    <a:pt x="75" y="14"/>
                  </a:cubicBezTo>
                  <a:cubicBezTo>
                    <a:pt x="75" y="14"/>
                    <a:pt x="75" y="14"/>
                    <a:pt x="75" y="14"/>
                  </a:cubicBezTo>
                  <a:cubicBezTo>
                    <a:pt x="74" y="15"/>
                    <a:pt x="72" y="15"/>
                    <a:pt x="70" y="14"/>
                  </a:cubicBezTo>
                  <a:cubicBezTo>
                    <a:pt x="70" y="15"/>
                    <a:pt x="69" y="15"/>
                    <a:pt x="69" y="15"/>
                  </a:cubicBezTo>
                  <a:cubicBezTo>
                    <a:pt x="65" y="18"/>
                    <a:pt x="60" y="20"/>
                    <a:pt x="57" y="21"/>
                  </a:cubicBezTo>
                  <a:cubicBezTo>
                    <a:pt x="55" y="21"/>
                    <a:pt x="55" y="21"/>
                    <a:pt x="55" y="21"/>
                  </a:cubicBezTo>
                  <a:cubicBezTo>
                    <a:pt x="54" y="21"/>
                    <a:pt x="51" y="20"/>
                    <a:pt x="50" y="17"/>
                  </a:cubicBezTo>
                  <a:cubicBezTo>
                    <a:pt x="50" y="17"/>
                    <a:pt x="49" y="17"/>
                    <a:pt x="49" y="17"/>
                  </a:cubicBezTo>
                  <a:cubicBezTo>
                    <a:pt x="49" y="16"/>
                    <a:pt x="48" y="16"/>
                    <a:pt x="47" y="15"/>
                  </a:cubicBezTo>
                  <a:cubicBezTo>
                    <a:pt x="46" y="16"/>
                    <a:pt x="45" y="17"/>
                    <a:pt x="43" y="18"/>
                  </a:cubicBezTo>
                  <a:cubicBezTo>
                    <a:pt x="41" y="19"/>
                    <a:pt x="39" y="19"/>
                    <a:pt x="37" y="19"/>
                  </a:cubicBezTo>
                  <a:cubicBezTo>
                    <a:pt x="37" y="19"/>
                    <a:pt x="36" y="19"/>
                    <a:pt x="36" y="19"/>
                  </a:cubicBezTo>
                  <a:cubicBezTo>
                    <a:pt x="36" y="19"/>
                    <a:pt x="36" y="19"/>
                    <a:pt x="36" y="19"/>
                  </a:cubicBezTo>
                  <a:cubicBezTo>
                    <a:pt x="35" y="20"/>
                    <a:pt x="34" y="20"/>
                    <a:pt x="32" y="20"/>
                  </a:cubicBezTo>
                  <a:cubicBezTo>
                    <a:pt x="32" y="20"/>
                    <a:pt x="32" y="20"/>
                    <a:pt x="32" y="20"/>
                  </a:cubicBezTo>
                  <a:cubicBezTo>
                    <a:pt x="30" y="21"/>
                    <a:pt x="29" y="20"/>
                    <a:pt x="27" y="20"/>
                  </a:cubicBezTo>
                  <a:cubicBezTo>
                    <a:pt x="27" y="20"/>
                    <a:pt x="27" y="20"/>
                    <a:pt x="26" y="20"/>
                  </a:cubicBezTo>
                  <a:cubicBezTo>
                    <a:pt x="26" y="20"/>
                    <a:pt x="26" y="20"/>
                    <a:pt x="26" y="20"/>
                  </a:cubicBezTo>
                  <a:cubicBezTo>
                    <a:pt x="25" y="22"/>
                    <a:pt x="25" y="22"/>
                    <a:pt x="25" y="22"/>
                  </a:cubicBezTo>
                  <a:cubicBezTo>
                    <a:pt x="25" y="22"/>
                    <a:pt x="25" y="22"/>
                    <a:pt x="25" y="22"/>
                  </a:cubicBezTo>
                  <a:cubicBezTo>
                    <a:pt x="26" y="24"/>
                    <a:pt x="27" y="26"/>
                    <a:pt x="26" y="29"/>
                  </a:cubicBezTo>
                  <a:cubicBezTo>
                    <a:pt x="26" y="30"/>
                    <a:pt x="26" y="30"/>
                    <a:pt x="26" y="30"/>
                  </a:cubicBezTo>
                  <a:cubicBezTo>
                    <a:pt x="25" y="32"/>
                    <a:pt x="23" y="33"/>
                    <a:pt x="22" y="33"/>
                  </a:cubicBezTo>
                  <a:cubicBezTo>
                    <a:pt x="22" y="34"/>
                    <a:pt x="23" y="34"/>
                    <a:pt x="23" y="35"/>
                  </a:cubicBezTo>
                  <a:cubicBezTo>
                    <a:pt x="24" y="38"/>
                    <a:pt x="24" y="40"/>
                    <a:pt x="24" y="42"/>
                  </a:cubicBezTo>
                  <a:cubicBezTo>
                    <a:pt x="24" y="42"/>
                    <a:pt x="23" y="43"/>
                    <a:pt x="23" y="43"/>
                  </a:cubicBezTo>
                  <a:cubicBezTo>
                    <a:pt x="23" y="44"/>
                    <a:pt x="23" y="44"/>
                    <a:pt x="23" y="44"/>
                  </a:cubicBezTo>
                  <a:cubicBezTo>
                    <a:pt x="23" y="45"/>
                    <a:pt x="23" y="46"/>
                    <a:pt x="23" y="47"/>
                  </a:cubicBezTo>
                  <a:cubicBezTo>
                    <a:pt x="23" y="49"/>
                    <a:pt x="23" y="52"/>
                    <a:pt x="21" y="55"/>
                  </a:cubicBezTo>
                  <a:cubicBezTo>
                    <a:pt x="20" y="57"/>
                    <a:pt x="20" y="57"/>
                    <a:pt x="20" y="57"/>
                  </a:cubicBezTo>
                  <a:cubicBezTo>
                    <a:pt x="20" y="57"/>
                    <a:pt x="19" y="58"/>
                    <a:pt x="19" y="58"/>
                  </a:cubicBezTo>
                  <a:cubicBezTo>
                    <a:pt x="18" y="58"/>
                    <a:pt x="17" y="58"/>
                    <a:pt x="16" y="58"/>
                  </a:cubicBezTo>
                  <a:cubicBezTo>
                    <a:pt x="16" y="58"/>
                    <a:pt x="16" y="58"/>
                    <a:pt x="15" y="58"/>
                  </a:cubicBezTo>
                  <a:cubicBezTo>
                    <a:pt x="15" y="58"/>
                    <a:pt x="15" y="58"/>
                    <a:pt x="15" y="58"/>
                  </a:cubicBezTo>
                  <a:cubicBezTo>
                    <a:pt x="15" y="58"/>
                    <a:pt x="14" y="58"/>
                    <a:pt x="14" y="58"/>
                  </a:cubicBezTo>
                  <a:cubicBezTo>
                    <a:pt x="14" y="58"/>
                    <a:pt x="13" y="59"/>
                    <a:pt x="12" y="59"/>
                  </a:cubicBezTo>
                  <a:cubicBezTo>
                    <a:pt x="11" y="60"/>
                    <a:pt x="10" y="61"/>
                    <a:pt x="8" y="61"/>
                  </a:cubicBezTo>
                  <a:cubicBezTo>
                    <a:pt x="7" y="63"/>
                    <a:pt x="6" y="65"/>
                    <a:pt x="5" y="67"/>
                  </a:cubicBezTo>
                  <a:cubicBezTo>
                    <a:pt x="4" y="68"/>
                    <a:pt x="3" y="69"/>
                    <a:pt x="2" y="70"/>
                  </a:cubicBezTo>
                  <a:cubicBezTo>
                    <a:pt x="1" y="70"/>
                    <a:pt x="1" y="70"/>
                    <a:pt x="1" y="71"/>
                  </a:cubicBezTo>
                  <a:cubicBezTo>
                    <a:pt x="0" y="72"/>
                    <a:pt x="0" y="72"/>
                    <a:pt x="0" y="72"/>
                  </a:cubicBezTo>
                  <a:cubicBezTo>
                    <a:pt x="1" y="73"/>
                    <a:pt x="2" y="73"/>
                    <a:pt x="2" y="74"/>
                  </a:cubicBezTo>
                  <a:cubicBezTo>
                    <a:pt x="3" y="75"/>
                    <a:pt x="4" y="76"/>
                    <a:pt x="5" y="77"/>
                  </a:cubicBezTo>
                  <a:cubicBezTo>
                    <a:pt x="6" y="79"/>
                    <a:pt x="7" y="81"/>
                    <a:pt x="8" y="83"/>
                  </a:cubicBezTo>
                  <a:cubicBezTo>
                    <a:pt x="9" y="82"/>
                    <a:pt x="12" y="82"/>
                    <a:pt x="15" y="82"/>
                  </a:cubicBezTo>
                  <a:cubicBezTo>
                    <a:pt x="15" y="82"/>
                    <a:pt x="16" y="83"/>
                    <a:pt x="17" y="83"/>
                  </a:cubicBezTo>
                  <a:cubicBezTo>
                    <a:pt x="18" y="84"/>
                    <a:pt x="18" y="84"/>
                    <a:pt x="18" y="84"/>
                  </a:cubicBezTo>
                  <a:cubicBezTo>
                    <a:pt x="21" y="87"/>
                    <a:pt x="20" y="90"/>
                    <a:pt x="20" y="93"/>
                  </a:cubicBezTo>
                  <a:cubicBezTo>
                    <a:pt x="20" y="93"/>
                    <a:pt x="20" y="93"/>
                    <a:pt x="20" y="94"/>
                  </a:cubicBezTo>
                  <a:cubicBezTo>
                    <a:pt x="21" y="94"/>
                    <a:pt x="22" y="95"/>
                    <a:pt x="24" y="95"/>
                  </a:cubicBezTo>
                  <a:cubicBezTo>
                    <a:pt x="24" y="95"/>
                    <a:pt x="24" y="95"/>
                    <a:pt x="24" y="95"/>
                  </a:cubicBezTo>
                  <a:cubicBezTo>
                    <a:pt x="25" y="95"/>
                    <a:pt x="27" y="95"/>
                    <a:pt x="28" y="95"/>
                  </a:cubicBezTo>
                  <a:cubicBezTo>
                    <a:pt x="29" y="95"/>
                    <a:pt x="29" y="95"/>
                    <a:pt x="30" y="95"/>
                  </a:cubicBezTo>
                  <a:cubicBezTo>
                    <a:pt x="31" y="95"/>
                    <a:pt x="33" y="96"/>
                    <a:pt x="34" y="97"/>
                  </a:cubicBezTo>
                  <a:cubicBezTo>
                    <a:pt x="35" y="99"/>
                    <a:pt x="35" y="99"/>
                    <a:pt x="35" y="99"/>
                  </a:cubicBezTo>
                  <a:cubicBezTo>
                    <a:pt x="36" y="100"/>
                    <a:pt x="36" y="102"/>
                    <a:pt x="37" y="103"/>
                  </a:cubicBezTo>
                  <a:cubicBezTo>
                    <a:pt x="38" y="103"/>
                    <a:pt x="40" y="104"/>
                    <a:pt x="41" y="106"/>
                  </a:cubicBezTo>
                  <a:cubicBezTo>
                    <a:pt x="43" y="108"/>
                    <a:pt x="45" y="111"/>
                    <a:pt x="47" y="114"/>
                  </a:cubicBezTo>
                  <a:cubicBezTo>
                    <a:pt x="47" y="114"/>
                    <a:pt x="47" y="114"/>
                    <a:pt x="48" y="115"/>
                  </a:cubicBezTo>
                  <a:cubicBezTo>
                    <a:pt x="48" y="115"/>
                    <a:pt x="48" y="114"/>
                    <a:pt x="49" y="114"/>
                  </a:cubicBezTo>
                  <a:cubicBezTo>
                    <a:pt x="49" y="113"/>
                    <a:pt x="49" y="113"/>
                    <a:pt x="50" y="112"/>
                  </a:cubicBezTo>
                  <a:cubicBezTo>
                    <a:pt x="50" y="112"/>
                    <a:pt x="50" y="112"/>
                    <a:pt x="50" y="111"/>
                  </a:cubicBezTo>
                  <a:cubicBezTo>
                    <a:pt x="49" y="110"/>
                    <a:pt x="49" y="110"/>
                    <a:pt x="49" y="110"/>
                  </a:cubicBezTo>
                  <a:cubicBezTo>
                    <a:pt x="49" y="109"/>
                    <a:pt x="49" y="109"/>
                    <a:pt x="50" y="103"/>
                  </a:cubicBezTo>
                  <a:cubicBezTo>
                    <a:pt x="51" y="103"/>
                    <a:pt x="51" y="103"/>
                    <a:pt x="51" y="103"/>
                  </a:cubicBezTo>
                  <a:cubicBezTo>
                    <a:pt x="51" y="103"/>
                    <a:pt x="51" y="103"/>
                    <a:pt x="51" y="103"/>
                  </a:cubicBezTo>
                  <a:cubicBezTo>
                    <a:pt x="55" y="99"/>
                    <a:pt x="55" y="99"/>
                    <a:pt x="55" y="99"/>
                  </a:cubicBezTo>
                  <a:cubicBezTo>
                    <a:pt x="55" y="99"/>
                    <a:pt x="56" y="99"/>
                    <a:pt x="56" y="99"/>
                  </a:cubicBezTo>
                  <a:cubicBezTo>
                    <a:pt x="58" y="98"/>
                    <a:pt x="61" y="97"/>
                    <a:pt x="65" y="98"/>
                  </a:cubicBezTo>
                  <a:cubicBezTo>
                    <a:pt x="67" y="99"/>
                    <a:pt x="68" y="100"/>
                    <a:pt x="69" y="102"/>
                  </a:cubicBezTo>
                  <a:cubicBezTo>
                    <a:pt x="70" y="102"/>
                    <a:pt x="72" y="102"/>
                    <a:pt x="73" y="103"/>
                  </a:cubicBezTo>
                  <a:cubicBezTo>
                    <a:pt x="74" y="103"/>
                    <a:pt x="74" y="103"/>
                    <a:pt x="74" y="103"/>
                  </a:cubicBezTo>
                  <a:cubicBezTo>
                    <a:pt x="75" y="104"/>
                    <a:pt x="75" y="104"/>
                    <a:pt x="75" y="104"/>
                  </a:cubicBezTo>
                  <a:cubicBezTo>
                    <a:pt x="76" y="105"/>
                    <a:pt x="77" y="105"/>
                    <a:pt x="78" y="105"/>
                  </a:cubicBezTo>
                  <a:cubicBezTo>
                    <a:pt x="81" y="106"/>
                    <a:pt x="81" y="106"/>
                    <a:pt x="81" y="106"/>
                  </a:cubicBezTo>
                  <a:cubicBezTo>
                    <a:pt x="81" y="106"/>
                    <a:pt x="82" y="106"/>
                    <a:pt x="82" y="106"/>
                  </a:cubicBezTo>
                  <a:cubicBezTo>
                    <a:pt x="84" y="106"/>
                    <a:pt x="86" y="107"/>
                    <a:pt x="88" y="108"/>
                  </a:cubicBezTo>
                  <a:cubicBezTo>
                    <a:pt x="88" y="108"/>
                    <a:pt x="89" y="108"/>
                    <a:pt x="89" y="108"/>
                  </a:cubicBezTo>
                  <a:cubicBezTo>
                    <a:pt x="90" y="109"/>
                    <a:pt x="90" y="109"/>
                    <a:pt x="90" y="109"/>
                  </a:cubicBezTo>
                  <a:cubicBezTo>
                    <a:pt x="91" y="109"/>
                    <a:pt x="91" y="109"/>
                    <a:pt x="92" y="109"/>
                  </a:cubicBezTo>
                  <a:cubicBezTo>
                    <a:pt x="93" y="108"/>
                    <a:pt x="94" y="108"/>
                    <a:pt x="95" y="108"/>
                  </a:cubicBezTo>
                  <a:cubicBezTo>
                    <a:pt x="97" y="108"/>
                    <a:pt x="98" y="108"/>
                    <a:pt x="98" y="108"/>
                  </a:cubicBezTo>
                  <a:cubicBezTo>
                    <a:pt x="99" y="108"/>
                    <a:pt x="99" y="108"/>
                    <a:pt x="99" y="108"/>
                  </a:cubicBezTo>
                  <a:cubicBezTo>
                    <a:pt x="100" y="108"/>
                    <a:pt x="101" y="108"/>
                    <a:pt x="102" y="107"/>
                  </a:cubicBezTo>
                  <a:cubicBezTo>
                    <a:pt x="103" y="107"/>
                    <a:pt x="103" y="107"/>
                    <a:pt x="103" y="107"/>
                  </a:cubicBezTo>
                  <a:cubicBezTo>
                    <a:pt x="104" y="107"/>
                    <a:pt x="105" y="107"/>
                    <a:pt x="106" y="108"/>
                  </a:cubicBezTo>
                  <a:cubicBezTo>
                    <a:pt x="106" y="108"/>
                    <a:pt x="106" y="108"/>
                    <a:pt x="106" y="108"/>
                  </a:cubicBezTo>
                  <a:cubicBezTo>
                    <a:pt x="106" y="107"/>
                    <a:pt x="106" y="107"/>
                    <a:pt x="106" y="107"/>
                  </a:cubicBezTo>
                  <a:cubicBezTo>
                    <a:pt x="107" y="106"/>
                    <a:pt x="107" y="106"/>
                    <a:pt x="107" y="106"/>
                  </a:cubicBezTo>
                  <a:cubicBezTo>
                    <a:pt x="107" y="106"/>
                    <a:pt x="107" y="106"/>
                    <a:pt x="107" y="106"/>
                  </a:cubicBezTo>
                  <a:cubicBezTo>
                    <a:pt x="108" y="104"/>
                    <a:pt x="110" y="103"/>
                    <a:pt x="112" y="102"/>
                  </a:cubicBezTo>
                  <a:cubicBezTo>
                    <a:pt x="113" y="102"/>
                    <a:pt x="113" y="102"/>
                    <a:pt x="113" y="102"/>
                  </a:cubicBezTo>
                  <a:cubicBezTo>
                    <a:pt x="115" y="101"/>
                    <a:pt x="118" y="101"/>
                    <a:pt x="122" y="102"/>
                  </a:cubicBezTo>
                  <a:cubicBezTo>
                    <a:pt x="122" y="102"/>
                    <a:pt x="122" y="102"/>
                    <a:pt x="122" y="102"/>
                  </a:cubicBezTo>
                  <a:cubicBezTo>
                    <a:pt x="123" y="103"/>
                    <a:pt x="125" y="104"/>
                    <a:pt x="126" y="105"/>
                  </a:cubicBezTo>
                  <a:cubicBezTo>
                    <a:pt x="127" y="106"/>
                    <a:pt x="128" y="107"/>
                    <a:pt x="128" y="109"/>
                  </a:cubicBezTo>
                  <a:cubicBezTo>
                    <a:pt x="129" y="110"/>
                    <a:pt x="129" y="112"/>
                    <a:pt x="127" y="115"/>
                  </a:cubicBezTo>
                  <a:cubicBezTo>
                    <a:pt x="128" y="117"/>
                    <a:pt x="128" y="119"/>
                    <a:pt x="127" y="122"/>
                  </a:cubicBezTo>
                  <a:cubicBezTo>
                    <a:pt x="127" y="123"/>
                    <a:pt x="126" y="123"/>
                    <a:pt x="126" y="124"/>
                  </a:cubicBezTo>
                  <a:cubicBezTo>
                    <a:pt x="127" y="125"/>
                    <a:pt x="127" y="126"/>
                    <a:pt x="128" y="127"/>
                  </a:cubicBezTo>
                  <a:cubicBezTo>
                    <a:pt x="129" y="129"/>
                    <a:pt x="128" y="131"/>
                    <a:pt x="128" y="133"/>
                  </a:cubicBezTo>
                  <a:cubicBezTo>
                    <a:pt x="130" y="134"/>
                    <a:pt x="130" y="136"/>
                    <a:pt x="130" y="137"/>
                  </a:cubicBezTo>
                  <a:cubicBezTo>
                    <a:pt x="130" y="139"/>
                    <a:pt x="130" y="140"/>
                    <a:pt x="129" y="141"/>
                  </a:cubicBezTo>
                  <a:cubicBezTo>
                    <a:pt x="129" y="142"/>
                    <a:pt x="129" y="142"/>
                    <a:pt x="130" y="142"/>
                  </a:cubicBezTo>
                  <a:cubicBezTo>
                    <a:pt x="130" y="142"/>
                    <a:pt x="131" y="142"/>
                    <a:pt x="132" y="142"/>
                  </a:cubicBezTo>
                  <a:cubicBezTo>
                    <a:pt x="133" y="142"/>
                    <a:pt x="133" y="142"/>
                    <a:pt x="134" y="142"/>
                  </a:cubicBezTo>
                  <a:cubicBezTo>
                    <a:pt x="134" y="142"/>
                    <a:pt x="134" y="142"/>
                    <a:pt x="134" y="142"/>
                  </a:cubicBezTo>
                  <a:cubicBezTo>
                    <a:pt x="136" y="143"/>
                    <a:pt x="138" y="145"/>
                    <a:pt x="139" y="147"/>
                  </a:cubicBezTo>
                  <a:cubicBezTo>
                    <a:pt x="139" y="149"/>
                    <a:pt x="139" y="150"/>
                    <a:pt x="139" y="152"/>
                  </a:cubicBezTo>
                  <a:cubicBezTo>
                    <a:pt x="138" y="152"/>
                    <a:pt x="138" y="152"/>
                    <a:pt x="138" y="152"/>
                  </a:cubicBezTo>
                  <a:cubicBezTo>
                    <a:pt x="138" y="153"/>
                    <a:pt x="137" y="154"/>
                    <a:pt x="136" y="155"/>
                  </a:cubicBezTo>
                  <a:cubicBezTo>
                    <a:pt x="136" y="155"/>
                    <a:pt x="136" y="155"/>
                    <a:pt x="137" y="155"/>
                  </a:cubicBezTo>
                  <a:cubicBezTo>
                    <a:pt x="137" y="154"/>
                    <a:pt x="138" y="154"/>
                    <a:pt x="139" y="154"/>
                  </a:cubicBezTo>
                  <a:cubicBezTo>
                    <a:pt x="139" y="154"/>
                    <a:pt x="139" y="154"/>
                    <a:pt x="139" y="154"/>
                  </a:cubicBezTo>
                  <a:cubicBezTo>
                    <a:pt x="139" y="154"/>
                    <a:pt x="139" y="154"/>
                    <a:pt x="139" y="154"/>
                  </a:cubicBezTo>
                  <a:cubicBezTo>
                    <a:pt x="139" y="151"/>
                    <a:pt x="140" y="149"/>
                    <a:pt x="142" y="147"/>
                  </a:cubicBezTo>
                  <a:cubicBezTo>
                    <a:pt x="143" y="145"/>
                    <a:pt x="145" y="144"/>
                    <a:pt x="146" y="143"/>
                  </a:cubicBezTo>
                  <a:cubicBezTo>
                    <a:pt x="149" y="142"/>
                    <a:pt x="152" y="143"/>
                    <a:pt x="153" y="143"/>
                  </a:cubicBezTo>
                  <a:cubicBezTo>
                    <a:pt x="153" y="142"/>
                    <a:pt x="153" y="141"/>
                    <a:pt x="153" y="140"/>
                  </a:cubicBezTo>
                  <a:cubicBezTo>
                    <a:pt x="154" y="138"/>
                    <a:pt x="154" y="138"/>
                    <a:pt x="154" y="138"/>
                  </a:cubicBezTo>
                  <a:cubicBezTo>
                    <a:pt x="154" y="137"/>
                    <a:pt x="154" y="137"/>
                    <a:pt x="154" y="137"/>
                  </a:cubicBezTo>
                  <a:cubicBezTo>
                    <a:pt x="155" y="136"/>
                    <a:pt x="156" y="135"/>
                    <a:pt x="157" y="134"/>
                  </a:cubicBezTo>
                  <a:cubicBezTo>
                    <a:pt x="157" y="133"/>
                    <a:pt x="158" y="131"/>
                    <a:pt x="157" y="130"/>
                  </a:cubicBezTo>
                  <a:cubicBezTo>
                    <a:pt x="157" y="129"/>
                    <a:pt x="157" y="129"/>
                    <a:pt x="157" y="129"/>
                  </a:cubicBezTo>
                  <a:cubicBezTo>
                    <a:pt x="157" y="129"/>
                    <a:pt x="157" y="129"/>
                    <a:pt x="157" y="128"/>
                  </a:cubicBezTo>
                  <a:cubicBezTo>
                    <a:pt x="157" y="127"/>
                    <a:pt x="156" y="126"/>
                    <a:pt x="156" y="123"/>
                  </a:cubicBezTo>
                  <a:cubicBezTo>
                    <a:pt x="156" y="123"/>
                    <a:pt x="156" y="123"/>
                    <a:pt x="156" y="123"/>
                  </a:cubicBezTo>
                  <a:cubicBezTo>
                    <a:pt x="153" y="123"/>
                    <a:pt x="151" y="123"/>
                    <a:pt x="149" y="123"/>
                  </a:cubicBezTo>
                  <a:cubicBezTo>
                    <a:pt x="148" y="123"/>
                    <a:pt x="148" y="123"/>
                    <a:pt x="148" y="123"/>
                  </a:cubicBezTo>
                  <a:cubicBezTo>
                    <a:pt x="146" y="123"/>
                    <a:pt x="144" y="123"/>
                    <a:pt x="142" y="122"/>
                  </a:cubicBezTo>
                  <a:cubicBezTo>
                    <a:pt x="141" y="122"/>
                    <a:pt x="141" y="122"/>
                    <a:pt x="141" y="122"/>
                  </a:cubicBezTo>
                  <a:cubicBezTo>
                    <a:pt x="139" y="121"/>
                    <a:pt x="135" y="120"/>
                    <a:pt x="133" y="117"/>
                  </a:cubicBezTo>
                  <a:cubicBezTo>
                    <a:pt x="130" y="113"/>
                    <a:pt x="129" y="110"/>
                    <a:pt x="128" y="107"/>
                  </a:cubicBezTo>
                  <a:cubicBezTo>
                    <a:pt x="128" y="106"/>
                    <a:pt x="128" y="106"/>
                    <a:pt x="128" y="105"/>
                  </a:cubicBezTo>
                  <a:cubicBezTo>
                    <a:pt x="127" y="103"/>
                    <a:pt x="125" y="99"/>
                    <a:pt x="128" y="96"/>
                  </a:cubicBezTo>
                  <a:cubicBezTo>
                    <a:pt x="129" y="95"/>
                    <a:pt x="130" y="95"/>
                    <a:pt x="131" y="94"/>
                  </a:cubicBezTo>
                  <a:cubicBezTo>
                    <a:pt x="131" y="94"/>
                    <a:pt x="132" y="93"/>
                    <a:pt x="132" y="93"/>
                  </a:cubicBezTo>
                  <a:cubicBezTo>
                    <a:pt x="133" y="92"/>
                    <a:pt x="133" y="92"/>
                    <a:pt x="133" y="92"/>
                  </a:cubicBezTo>
                  <a:cubicBezTo>
                    <a:pt x="134" y="92"/>
                    <a:pt x="134" y="92"/>
                    <a:pt x="134" y="92"/>
                  </a:cubicBezTo>
                  <a:cubicBezTo>
                    <a:pt x="134" y="91"/>
                    <a:pt x="135" y="90"/>
                    <a:pt x="135" y="89"/>
                  </a:cubicBezTo>
                  <a:cubicBezTo>
                    <a:pt x="137" y="86"/>
                    <a:pt x="140" y="85"/>
                    <a:pt x="143" y="84"/>
                  </a:cubicBezTo>
                  <a:cubicBezTo>
                    <a:pt x="143" y="84"/>
                    <a:pt x="144" y="84"/>
                    <a:pt x="145" y="83"/>
                  </a:cubicBezTo>
                  <a:cubicBezTo>
                    <a:pt x="145" y="83"/>
                    <a:pt x="145" y="83"/>
                    <a:pt x="145" y="83"/>
                  </a:cubicBezTo>
                  <a:cubicBezTo>
                    <a:pt x="145" y="83"/>
                    <a:pt x="146" y="83"/>
                    <a:pt x="146" y="83"/>
                  </a:cubicBezTo>
                  <a:cubicBezTo>
                    <a:pt x="147" y="82"/>
                    <a:pt x="150" y="82"/>
                    <a:pt x="153" y="82"/>
                  </a:cubicBezTo>
                  <a:cubicBezTo>
                    <a:pt x="155" y="82"/>
                    <a:pt x="158" y="83"/>
                    <a:pt x="159" y="85"/>
                  </a:cubicBezTo>
                  <a:cubicBezTo>
                    <a:pt x="160" y="86"/>
                    <a:pt x="161" y="86"/>
                    <a:pt x="161" y="87"/>
                  </a:cubicBezTo>
                  <a:cubicBezTo>
                    <a:pt x="162" y="88"/>
                    <a:pt x="162" y="88"/>
                    <a:pt x="162" y="88"/>
                  </a:cubicBezTo>
                  <a:cubicBezTo>
                    <a:pt x="162" y="90"/>
                    <a:pt x="162" y="91"/>
                    <a:pt x="162" y="92"/>
                  </a:cubicBezTo>
                  <a:cubicBezTo>
                    <a:pt x="164" y="91"/>
                    <a:pt x="166" y="89"/>
                    <a:pt x="168" y="88"/>
                  </a:cubicBezTo>
                  <a:cubicBezTo>
                    <a:pt x="173" y="86"/>
                    <a:pt x="178" y="86"/>
                    <a:pt x="181" y="86"/>
                  </a:cubicBezTo>
                  <a:cubicBezTo>
                    <a:pt x="182" y="86"/>
                    <a:pt x="182" y="86"/>
                    <a:pt x="182" y="86"/>
                  </a:cubicBezTo>
                  <a:cubicBezTo>
                    <a:pt x="183" y="86"/>
                    <a:pt x="183" y="86"/>
                    <a:pt x="184" y="86"/>
                  </a:cubicBezTo>
                  <a:cubicBezTo>
                    <a:pt x="184" y="86"/>
                    <a:pt x="184" y="85"/>
                    <a:pt x="184" y="85"/>
                  </a:cubicBezTo>
                  <a:cubicBezTo>
                    <a:pt x="185" y="83"/>
                    <a:pt x="186" y="82"/>
                    <a:pt x="187" y="82"/>
                  </a:cubicBezTo>
                  <a:cubicBezTo>
                    <a:pt x="187" y="82"/>
                    <a:pt x="187" y="81"/>
                    <a:pt x="188" y="81"/>
                  </a:cubicBezTo>
                  <a:cubicBezTo>
                    <a:pt x="188" y="81"/>
                    <a:pt x="188" y="81"/>
                    <a:pt x="188" y="81"/>
                  </a:cubicBezTo>
                  <a:cubicBezTo>
                    <a:pt x="189" y="80"/>
                    <a:pt x="189" y="80"/>
                    <a:pt x="190" y="79"/>
                  </a:cubicBezTo>
                  <a:cubicBezTo>
                    <a:pt x="191" y="78"/>
                    <a:pt x="193" y="76"/>
                    <a:pt x="196" y="75"/>
                  </a:cubicBezTo>
                  <a:cubicBezTo>
                    <a:pt x="197" y="75"/>
                    <a:pt x="197" y="75"/>
                    <a:pt x="197" y="75"/>
                  </a:cubicBezTo>
                  <a:cubicBezTo>
                    <a:pt x="199" y="74"/>
                    <a:pt x="201" y="75"/>
                    <a:pt x="202" y="75"/>
                  </a:cubicBezTo>
                  <a:cubicBezTo>
                    <a:pt x="202" y="75"/>
                    <a:pt x="203" y="75"/>
                    <a:pt x="203" y="75"/>
                  </a:cubicBezTo>
                  <a:cubicBezTo>
                    <a:pt x="205" y="74"/>
                    <a:pt x="207" y="72"/>
                    <a:pt x="208" y="70"/>
                  </a:cubicBezTo>
                  <a:cubicBezTo>
                    <a:pt x="210" y="68"/>
                    <a:pt x="210" y="68"/>
                    <a:pt x="210" y="68"/>
                  </a:cubicBezTo>
                  <a:cubicBezTo>
                    <a:pt x="210" y="68"/>
                    <a:pt x="210" y="68"/>
                    <a:pt x="210" y="67"/>
                  </a:cubicBezTo>
                  <a:cubicBezTo>
                    <a:pt x="211" y="66"/>
                    <a:pt x="213" y="62"/>
                    <a:pt x="217" y="61"/>
                  </a:cubicBezTo>
                  <a:cubicBezTo>
                    <a:pt x="218" y="61"/>
                    <a:pt x="218" y="61"/>
                    <a:pt x="218" y="61"/>
                  </a:cubicBezTo>
                  <a:cubicBezTo>
                    <a:pt x="221" y="61"/>
                    <a:pt x="224" y="63"/>
                    <a:pt x="225" y="65"/>
                  </a:cubicBezTo>
                  <a:cubicBezTo>
                    <a:pt x="226" y="65"/>
                    <a:pt x="226" y="66"/>
                    <a:pt x="226" y="66"/>
                  </a:cubicBezTo>
                  <a:cubicBezTo>
                    <a:pt x="227" y="66"/>
                    <a:pt x="227" y="66"/>
                    <a:pt x="227" y="66"/>
                  </a:cubicBezTo>
                  <a:cubicBezTo>
                    <a:pt x="228" y="66"/>
                    <a:pt x="229" y="67"/>
                    <a:pt x="231" y="67"/>
                  </a:cubicBezTo>
                  <a:cubicBezTo>
                    <a:pt x="229" y="65"/>
                    <a:pt x="228" y="63"/>
                    <a:pt x="228" y="59"/>
                  </a:cubicBezTo>
                  <a:cubicBezTo>
                    <a:pt x="224" y="57"/>
                    <a:pt x="222" y="56"/>
                    <a:pt x="221" y="55"/>
                  </a:cubicBezTo>
                  <a:cubicBezTo>
                    <a:pt x="218" y="53"/>
                    <a:pt x="216" y="48"/>
                    <a:pt x="214" y="41"/>
                  </a:cubicBezTo>
                  <a:cubicBezTo>
                    <a:pt x="214" y="40"/>
                    <a:pt x="213" y="39"/>
                    <a:pt x="213" y="39"/>
                  </a:cubicBezTo>
                  <a:cubicBezTo>
                    <a:pt x="213" y="38"/>
                    <a:pt x="213" y="38"/>
                    <a:pt x="213" y="38"/>
                  </a:cubicBezTo>
                  <a:cubicBezTo>
                    <a:pt x="211" y="33"/>
                    <a:pt x="210" y="29"/>
                    <a:pt x="206" y="26"/>
                  </a:cubicBezTo>
                  <a:cubicBezTo>
                    <a:pt x="202" y="23"/>
                    <a:pt x="201" y="20"/>
                    <a:pt x="202" y="17"/>
                  </a:cubicBezTo>
                  <a:cubicBezTo>
                    <a:pt x="201" y="16"/>
                    <a:pt x="201" y="16"/>
                    <a:pt x="200" y="16"/>
                  </a:cubicBezTo>
                  <a:cubicBezTo>
                    <a:pt x="199" y="15"/>
                    <a:pt x="199" y="15"/>
                    <a:pt x="199" y="15"/>
                  </a:cubicBezTo>
                  <a:cubicBezTo>
                    <a:pt x="198" y="14"/>
                    <a:pt x="196" y="13"/>
                    <a:pt x="195" y="13"/>
                  </a:cubicBezTo>
                  <a:cubicBezTo>
                    <a:pt x="192" y="11"/>
                    <a:pt x="188" y="9"/>
                    <a:pt x="185" y="6"/>
                  </a:cubicBezTo>
                  <a:cubicBezTo>
                    <a:pt x="184" y="4"/>
                    <a:pt x="181" y="2"/>
                    <a:pt x="178" y="0"/>
                  </a:cubicBezTo>
                  <a:cubicBezTo>
                    <a:pt x="178" y="0"/>
                    <a:pt x="178" y="0"/>
                    <a:pt x="178" y="0"/>
                  </a:cubicBezTo>
                  <a:cubicBezTo>
                    <a:pt x="177" y="1"/>
                    <a:pt x="177" y="1"/>
                    <a:pt x="177" y="1"/>
                  </a:cubicBezTo>
                  <a:cubicBezTo>
                    <a:pt x="176" y="2"/>
                    <a:pt x="176" y="2"/>
                    <a:pt x="176" y="2"/>
                  </a:cubicBezTo>
                  <a:cubicBezTo>
                    <a:pt x="176" y="3"/>
                    <a:pt x="175" y="3"/>
                    <a:pt x="175" y="4"/>
                  </a:cubicBezTo>
                  <a:cubicBezTo>
                    <a:pt x="176" y="6"/>
                    <a:pt x="176" y="7"/>
                    <a:pt x="176" y="7"/>
                  </a:cubicBezTo>
                  <a:cubicBezTo>
                    <a:pt x="176" y="10"/>
                    <a:pt x="175" y="11"/>
                    <a:pt x="174" y="12"/>
                  </a:cubicBezTo>
                  <a:cubicBezTo>
                    <a:pt x="173" y="12"/>
                    <a:pt x="173" y="12"/>
                    <a:pt x="173" y="12"/>
                  </a:cubicBezTo>
                  <a:cubicBezTo>
                    <a:pt x="171" y="14"/>
                    <a:pt x="169" y="13"/>
                    <a:pt x="167" y="13"/>
                  </a:cubicBezTo>
                  <a:cubicBezTo>
                    <a:pt x="167" y="13"/>
                    <a:pt x="167" y="12"/>
                    <a:pt x="167" y="12"/>
                  </a:cubicBezTo>
                  <a:cubicBezTo>
                    <a:pt x="167" y="12"/>
                    <a:pt x="166" y="13"/>
                    <a:pt x="166" y="13"/>
                  </a:cubicBezTo>
                  <a:cubicBezTo>
                    <a:pt x="165" y="13"/>
                    <a:pt x="163" y="14"/>
                    <a:pt x="161" y="14"/>
                  </a:cubicBezTo>
                  <a:cubicBezTo>
                    <a:pt x="160" y="14"/>
                    <a:pt x="160" y="14"/>
                    <a:pt x="160" y="14"/>
                  </a:cubicBezTo>
                  <a:cubicBezTo>
                    <a:pt x="158" y="13"/>
                    <a:pt x="156" y="12"/>
                    <a:pt x="156" y="12"/>
                  </a:cubicBezTo>
                  <a:cubicBezTo>
                    <a:pt x="155" y="11"/>
                    <a:pt x="155" y="11"/>
                    <a:pt x="155" y="11"/>
                  </a:cubicBezTo>
                  <a:cubicBezTo>
                    <a:pt x="154" y="12"/>
                    <a:pt x="152" y="12"/>
                    <a:pt x="152" y="12"/>
                  </a:cubicBezTo>
                  <a:cubicBezTo>
                    <a:pt x="150" y="12"/>
                    <a:pt x="148" y="12"/>
                    <a:pt x="147" y="11"/>
                  </a:cubicBezTo>
                  <a:cubicBezTo>
                    <a:pt x="145" y="12"/>
                    <a:pt x="145" y="12"/>
                    <a:pt x="144" y="12"/>
                  </a:cubicBezTo>
                  <a:cubicBezTo>
                    <a:pt x="144" y="12"/>
                    <a:pt x="143" y="12"/>
                    <a:pt x="139" y="11"/>
                  </a:cubicBezTo>
                  <a:cubicBezTo>
                    <a:pt x="139" y="11"/>
                    <a:pt x="139" y="11"/>
                    <a:pt x="139" y="11"/>
                  </a:cubicBezTo>
                  <a:cubicBezTo>
                    <a:pt x="134" y="10"/>
                    <a:pt x="134" y="10"/>
                    <a:pt x="134" y="10"/>
                  </a:cubicBezTo>
                  <a:cubicBezTo>
                    <a:pt x="134" y="11"/>
                    <a:pt x="133" y="11"/>
                    <a:pt x="133" y="1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7" name="Freeform 149">
              <a:extLst>
                <a:ext uri="{FF2B5EF4-FFF2-40B4-BE49-F238E27FC236}">
                  <a16:creationId xmlns:a16="http://schemas.microsoft.com/office/drawing/2014/main" id="{1801B746-306E-412E-8CCD-987A5991A66D}"/>
                </a:ext>
              </a:extLst>
            </p:cNvPr>
            <p:cNvSpPr>
              <a:spLocks/>
            </p:cNvSpPr>
            <p:nvPr/>
          </p:nvSpPr>
          <p:spPr bwMode="auto">
            <a:xfrm>
              <a:off x="4766606" y="4329193"/>
              <a:ext cx="9524" cy="6350"/>
            </a:xfrm>
            <a:custGeom>
              <a:avLst/>
              <a:gdLst>
                <a:gd name="T0" fmla="*/ 4 w 4"/>
                <a:gd name="T1" fmla="*/ 3 h 3"/>
                <a:gd name="T2" fmla="*/ 4 w 4"/>
                <a:gd name="T3" fmla="*/ 2 h 3"/>
                <a:gd name="T4" fmla="*/ 1 w 4"/>
                <a:gd name="T5" fmla="*/ 0 h 3"/>
                <a:gd name="T6" fmla="*/ 0 w 4"/>
                <a:gd name="T7" fmla="*/ 1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4" y="3"/>
                    <a:pt x="4" y="3"/>
                    <a:pt x="4" y="2"/>
                  </a:cubicBezTo>
                  <a:cubicBezTo>
                    <a:pt x="1" y="0"/>
                    <a:pt x="1" y="0"/>
                    <a:pt x="1" y="0"/>
                  </a:cubicBezTo>
                  <a:cubicBezTo>
                    <a:pt x="0" y="0"/>
                    <a:pt x="0" y="1"/>
                    <a:pt x="0" y="1"/>
                  </a:cubicBezTo>
                  <a:cubicBezTo>
                    <a:pt x="1" y="2"/>
                    <a:pt x="2" y="3"/>
                    <a:pt x="4"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8" name="Freeform 208">
              <a:extLst>
                <a:ext uri="{FF2B5EF4-FFF2-40B4-BE49-F238E27FC236}">
                  <a16:creationId xmlns:a16="http://schemas.microsoft.com/office/drawing/2014/main" id="{A06E9C8D-175C-44D0-8AEB-017D0C4C0B88}"/>
                </a:ext>
              </a:extLst>
            </p:cNvPr>
            <p:cNvSpPr>
              <a:spLocks/>
            </p:cNvSpPr>
            <p:nvPr/>
          </p:nvSpPr>
          <p:spPr bwMode="auto">
            <a:xfrm>
              <a:off x="4820574" y="4516510"/>
              <a:ext cx="44445" cy="50798"/>
            </a:xfrm>
            <a:custGeom>
              <a:avLst/>
              <a:gdLst>
                <a:gd name="T0" fmla="*/ 16 w 19"/>
                <a:gd name="T1" fmla="*/ 12 h 21"/>
                <a:gd name="T2" fmla="*/ 15 w 19"/>
                <a:gd name="T3" fmla="*/ 11 h 21"/>
                <a:gd name="T4" fmla="*/ 13 w 19"/>
                <a:gd name="T5" fmla="*/ 8 h 21"/>
                <a:gd name="T6" fmla="*/ 13 w 19"/>
                <a:gd name="T7" fmla="*/ 2 h 21"/>
                <a:gd name="T8" fmla="*/ 14 w 19"/>
                <a:gd name="T9" fmla="*/ 1 h 21"/>
                <a:gd name="T10" fmla="*/ 14 w 19"/>
                <a:gd name="T11" fmla="*/ 0 h 21"/>
                <a:gd name="T12" fmla="*/ 13 w 19"/>
                <a:gd name="T13" fmla="*/ 0 h 21"/>
                <a:gd name="T14" fmla="*/ 11 w 19"/>
                <a:gd name="T15" fmla="*/ 1 h 21"/>
                <a:gd name="T16" fmla="*/ 10 w 19"/>
                <a:gd name="T17" fmla="*/ 1 h 21"/>
                <a:gd name="T18" fmla="*/ 8 w 19"/>
                <a:gd name="T19" fmla="*/ 2 h 21"/>
                <a:gd name="T20" fmla="*/ 7 w 19"/>
                <a:gd name="T21" fmla="*/ 2 h 21"/>
                <a:gd name="T22" fmla="*/ 6 w 19"/>
                <a:gd name="T23" fmla="*/ 8 h 21"/>
                <a:gd name="T24" fmla="*/ 3 w 19"/>
                <a:gd name="T25" fmla="*/ 10 h 21"/>
                <a:gd name="T26" fmla="*/ 2 w 19"/>
                <a:gd name="T27" fmla="*/ 11 h 21"/>
                <a:gd name="T28" fmla="*/ 1 w 19"/>
                <a:gd name="T29" fmla="*/ 12 h 21"/>
                <a:gd name="T30" fmla="*/ 0 w 19"/>
                <a:gd name="T31" fmla="*/ 13 h 21"/>
                <a:gd name="T32" fmla="*/ 3 w 19"/>
                <a:gd name="T33" fmla="*/ 18 h 21"/>
                <a:gd name="T34" fmla="*/ 3 w 19"/>
                <a:gd name="T35" fmla="*/ 19 h 21"/>
                <a:gd name="T36" fmla="*/ 7 w 19"/>
                <a:gd name="T37" fmla="*/ 21 h 21"/>
                <a:gd name="T38" fmla="*/ 10 w 19"/>
                <a:gd name="T39" fmla="*/ 21 h 21"/>
                <a:gd name="T40" fmla="*/ 17 w 19"/>
                <a:gd name="T41" fmla="*/ 21 h 21"/>
                <a:gd name="T42" fmla="*/ 19 w 19"/>
                <a:gd name="T43" fmla="*/ 21 h 21"/>
                <a:gd name="T44" fmla="*/ 18 w 19"/>
                <a:gd name="T45" fmla="*/ 18 h 21"/>
                <a:gd name="T46" fmla="*/ 19 w 19"/>
                <a:gd name="T47" fmla="*/ 13 h 21"/>
                <a:gd name="T48" fmla="*/ 16 w 19"/>
                <a:gd name="T4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1">
                  <a:moveTo>
                    <a:pt x="16" y="12"/>
                  </a:moveTo>
                  <a:cubicBezTo>
                    <a:pt x="15" y="12"/>
                    <a:pt x="15" y="11"/>
                    <a:pt x="15" y="11"/>
                  </a:cubicBezTo>
                  <a:cubicBezTo>
                    <a:pt x="14" y="10"/>
                    <a:pt x="13" y="9"/>
                    <a:pt x="13" y="8"/>
                  </a:cubicBezTo>
                  <a:cubicBezTo>
                    <a:pt x="12" y="5"/>
                    <a:pt x="13" y="3"/>
                    <a:pt x="13" y="2"/>
                  </a:cubicBezTo>
                  <a:cubicBezTo>
                    <a:pt x="13" y="2"/>
                    <a:pt x="14" y="1"/>
                    <a:pt x="14" y="1"/>
                  </a:cubicBezTo>
                  <a:cubicBezTo>
                    <a:pt x="14" y="1"/>
                    <a:pt x="14" y="0"/>
                    <a:pt x="14" y="0"/>
                  </a:cubicBezTo>
                  <a:cubicBezTo>
                    <a:pt x="13" y="0"/>
                    <a:pt x="13" y="0"/>
                    <a:pt x="13" y="0"/>
                  </a:cubicBezTo>
                  <a:cubicBezTo>
                    <a:pt x="13" y="0"/>
                    <a:pt x="12" y="0"/>
                    <a:pt x="11" y="1"/>
                  </a:cubicBezTo>
                  <a:cubicBezTo>
                    <a:pt x="11" y="1"/>
                    <a:pt x="11" y="1"/>
                    <a:pt x="10" y="1"/>
                  </a:cubicBezTo>
                  <a:cubicBezTo>
                    <a:pt x="10" y="1"/>
                    <a:pt x="9" y="2"/>
                    <a:pt x="8" y="2"/>
                  </a:cubicBezTo>
                  <a:cubicBezTo>
                    <a:pt x="8" y="2"/>
                    <a:pt x="7" y="2"/>
                    <a:pt x="7" y="2"/>
                  </a:cubicBezTo>
                  <a:cubicBezTo>
                    <a:pt x="7" y="4"/>
                    <a:pt x="7" y="6"/>
                    <a:pt x="6" y="8"/>
                  </a:cubicBezTo>
                  <a:cubicBezTo>
                    <a:pt x="5" y="9"/>
                    <a:pt x="4" y="10"/>
                    <a:pt x="3" y="10"/>
                  </a:cubicBezTo>
                  <a:cubicBezTo>
                    <a:pt x="3" y="11"/>
                    <a:pt x="2" y="11"/>
                    <a:pt x="2" y="11"/>
                  </a:cubicBezTo>
                  <a:cubicBezTo>
                    <a:pt x="1" y="12"/>
                    <a:pt x="1" y="12"/>
                    <a:pt x="1" y="12"/>
                  </a:cubicBezTo>
                  <a:cubicBezTo>
                    <a:pt x="1" y="12"/>
                    <a:pt x="1" y="13"/>
                    <a:pt x="0" y="13"/>
                  </a:cubicBezTo>
                  <a:cubicBezTo>
                    <a:pt x="1" y="15"/>
                    <a:pt x="2" y="17"/>
                    <a:pt x="3" y="18"/>
                  </a:cubicBezTo>
                  <a:cubicBezTo>
                    <a:pt x="3" y="19"/>
                    <a:pt x="3" y="19"/>
                    <a:pt x="3" y="19"/>
                  </a:cubicBezTo>
                  <a:cubicBezTo>
                    <a:pt x="4" y="20"/>
                    <a:pt x="6" y="20"/>
                    <a:pt x="7" y="21"/>
                  </a:cubicBezTo>
                  <a:cubicBezTo>
                    <a:pt x="8" y="21"/>
                    <a:pt x="9" y="21"/>
                    <a:pt x="10" y="21"/>
                  </a:cubicBezTo>
                  <a:cubicBezTo>
                    <a:pt x="12" y="21"/>
                    <a:pt x="15" y="21"/>
                    <a:pt x="17" y="21"/>
                  </a:cubicBezTo>
                  <a:cubicBezTo>
                    <a:pt x="18" y="21"/>
                    <a:pt x="18" y="21"/>
                    <a:pt x="19" y="21"/>
                  </a:cubicBezTo>
                  <a:cubicBezTo>
                    <a:pt x="18" y="20"/>
                    <a:pt x="18" y="19"/>
                    <a:pt x="18" y="18"/>
                  </a:cubicBezTo>
                  <a:cubicBezTo>
                    <a:pt x="18" y="16"/>
                    <a:pt x="19" y="14"/>
                    <a:pt x="19" y="13"/>
                  </a:cubicBezTo>
                  <a:cubicBezTo>
                    <a:pt x="18" y="13"/>
                    <a:pt x="17" y="12"/>
                    <a:pt x="16"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9" name="Freeform 209">
              <a:extLst>
                <a:ext uri="{FF2B5EF4-FFF2-40B4-BE49-F238E27FC236}">
                  <a16:creationId xmlns:a16="http://schemas.microsoft.com/office/drawing/2014/main" id="{324EC81C-2AF7-4247-938F-F82AB6ABB52B}"/>
                </a:ext>
              </a:extLst>
            </p:cNvPr>
            <p:cNvSpPr>
              <a:spLocks/>
            </p:cNvSpPr>
            <p:nvPr/>
          </p:nvSpPr>
          <p:spPr bwMode="auto">
            <a:xfrm>
              <a:off x="5084068" y="4470475"/>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0" name="Freeform 210">
              <a:extLst>
                <a:ext uri="{FF2B5EF4-FFF2-40B4-BE49-F238E27FC236}">
                  <a16:creationId xmlns:a16="http://schemas.microsoft.com/office/drawing/2014/main" id="{2D2CBE2F-5D23-4B62-BCA1-3FBC47AF1A08}"/>
                </a:ext>
              </a:extLst>
            </p:cNvPr>
            <p:cNvSpPr>
              <a:spLocks/>
            </p:cNvSpPr>
            <p:nvPr/>
          </p:nvSpPr>
          <p:spPr bwMode="auto">
            <a:xfrm>
              <a:off x="4879305" y="4470475"/>
              <a:ext cx="252382" cy="201603"/>
            </a:xfrm>
            <a:custGeom>
              <a:avLst/>
              <a:gdLst>
                <a:gd name="T0" fmla="*/ 54 w 105"/>
                <a:gd name="T1" fmla="*/ 3 h 84"/>
                <a:gd name="T2" fmla="*/ 43 w 105"/>
                <a:gd name="T3" fmla="*/ 12 h 84"/>
                <a:gd name="T4" fmla="*/ 36 w 105"/>
                <a:gd name="T5" fmla="*/ 12 h 84"/>
                <a:gd name="T6" fmla="*/ 31 w 105"/>
                <a:gd name="T7" fmla="*/ 16 h 84"/>
                <a:gd name="T8" fmla="*/ 30 w 105"/>
                <a:gd name="T9" fmla="*/ 17 h 84"/>
                <a:gd name="T10" fmla="*/ 29 w 105"/>
                <a:gd name="T11" fmla="*/ 23 h 84"/>
                <a:gd name="T12" fmla="*/ 18 w 105"/>
                <a:gd name="T13" fmla="*/ 24 h 84"/>
                <a:gd name="T14" fmla="*/ 9 w 105"/>
                <a:gd name="T15" fmla="*/ 25 h 84"/>
                <a:gd name="T16" fmla="*/ 5 w 105"/>
                <a:gd name="T17" fmla="*/ 27 h 84"/>
                <a:gd name="T18" fmla="*/ 4 w 105"/>
                <a:gd name="T19" fmla="*/ 30 h 84"/>
                <a:gd name="T20" fmla="*/ 4 w 105"/>
                <a:gd name="T21" fmla="*/ 42 h 84"/>
                <a:gd name="T22" fmla="*/ 4 w 105"/>
                <a:gd name="T23" fmla="*/ 45 h 84"/>
                <a:gd name="T24" fmla="*/ 3 w 105"/>
                <a:gd name="T25" fmla="*/ 50 h 84"/>
                <a:gd name="T26" fmla="*/ 5 w 105"/>
                <a:gd name="T27" fmla="*/ 55 h 84"/>
                <a:gd name="T28" fmla="*/ 3 w 105"/>
                <a:gd name="T29" fmla="*/ 66 h 84"/>
                <a:gd name="T30" fmla="*/ 7 w 105"/>
                <a:gd name="T31" fmla="*/ 73 h 84"/>
                <a:gd name="T32" fmla="*/ 3 w 105"/>
                <a:gd name="T33" fmla="*/ 78 h 84"/>
                <a:gd name="T34" fmla="*/ 5 w 105"/>
                <a:gd name="T35" fmla="*/ 81 h 84"/>
                <a:gd name="T36" fmla="*/ 7 w 105"/>
                <a:gd name="T37" fmla="*/ 82 h 84"/>
                <a:gd name="T38" fmla="*/ 19 w 105"/>
                <a:gd name="T39" fmla="*/ 75 h 84"/>
                <a:gd name="T40" fmla="*/ 22 w 105"/>
                <a:gd name="T41" fmla="*/ 72 h 84"/>
                <a:gd name="T42" fmla="*/ 29 w 105"/>
                <a:gd name="T43" fmla="*/ 67 h 84"/>
                <a:gd name="T44" fmla="*/ 42 w 105"/>
                <a:gd name="T45" fmla="*/ 69 h 84"/>
                <a:gd name="T46" fmla="*/ 46 w 105"/>
                <a:gd name="T47" fmla="*/ 69 h 84"/>
                <a:gd name="T48" fmla="*/ 49 w 105"/>
                <a:gd name="T49" fmla="*/ 60 h 84"/>
                <a:gd name="T50" fmla="*/ 53 w 105"/>
                <a:gd name="T51" fmla="*/ 54 h 84"/>
                <a:gd name="T52" fmla="*/ 64 w 105"/>
                <a:gd name="T53" fmla="*/ 52 h 84"/>
                <a:gd name="T54" fmla="*/ 69 w 105"/>
                <a:gd name="T55" fmla="*/ 54 h 84"/>
                <a:gd name="T56" fmla="*/ 74 w 105"/>
                <a:gd name="T57" fmla="*/ 58 h 84"/>
                <a:gd name="T58" fmla="*/ 78 w 105"/>
                <a:gd name="T59" fmla="*/ 71 h 84"/>
                <a:gd name="T60" fmla="*/ 92 w 105"/>
                <a:gd name="T61" fmla="*/ 84 h 84"/>
                <a:gd name="T62" fmla="*/ 105 w 105"/>
                <a:gd name="T63" fmla="*/ 82 h 84"/>
                <a:gd name="T64" fmla="*/ 93 w 105"/>
                <a:gd name="T65" fmla="*/ 64 h 84"/>
                <a:gd name="T66" fmla="*/ 81 w 105"/>
                <a:gd name="T67" fmla="*/ 45 h 84"/>
                <a:gd name="T68" fmla="*/ 76 w 105"/>
                <a:gd name="T69" fmla="*/ 4 h 84"/>
                <a:gd name="T70" fmla="*/ 56 w 105"/>
                <a:gd name="T7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84">
                  <a:moveTo>
                    <a:pt x="56" y="0"/>
                  </a:moveTo>
                  <a:cubicBezTo>
                    <a:pt x="55" y="1"/>
                    <a:pt x="55" y="2"/>
                    <a:pt x="54" y="3"/>
                  </a:cubicBezTo>
                  <a:cubicBezTo>
                    <a:pt x="53" y="4"/>
                    <a:pt x="53" y="4"/>
                    <a:pt x="53" y="4"/>
                  </a:cubicBezTo>
                  <a:cubicBezTo>
                    <a:pt x="50" y="7"/>
                    <a:pt x="47" y="10"/>
                    <a:pt x="43" y="12"/>
                  </a:cubicBezTo>
                  <a:cubicBezTo>
                    <a:pt x="41" y="13"/>
                    <a:pt x="38" y="12"/>
                    <a:pt x="36" y="12"/>
                  </a:cubicBezTo>
                  <a:cubicBezTo>
                    <a:pt x="36" y="12"/>
                    <a:pt x="36" y="12"/>
                    <a:pt x="36" y="12"/>
                  </a:cubicBezTo>
                  <a:cubicBezTo>
                    <a:pt x="35" y="12"/>
                    <a:pt x="34" y="13"/>
                    <a:pt x="34" y="14"/>
                  </a:cubicBezTo>
                  <a:cubicBezTo>
                    <a:pt x="33" y="14"/>
                    <a:pt x="32" y="15"/>
                    <a:pt x="31" y="16"/>
                  </a:cubicBezTo>
                  <a:cubicBezTo>
                    <a:pt x="31" y="16"/>
                    <a:pt x="31" y="16"/>
                    <a:pt x="30" y="17"/>
                  </a:cubicBezTo>
                  <a:cubicBezTo>
                    <a:pt x="30" y="17"/>
                    <a:pt x="30" y="17"/>
                    <a:pt x="30" y="17"/>
                  </a:cubicBezTo>
                  <a:cubicBezTo>
                    <a:pt x="30" y="17"/>
                    <a:pt x="30" y="17"/>
                    <a:pt x="30" y="18"/>
                  </a:cubicBezTo>
                  <a:cubicBezTo>
                    <a:pt x="30" y="19"/>
                    <a:pt x="31" y="21"/>
                    <a:pt x="29" y="23"/>
                  </a:cubicBezTo>
                  <a:cubicBezTo>
                    <a:pt x="29" y="25"/>
                    <a:pt x="28" y="26"/>
                    <a:pt x="26" y="26"/>
                  </a:cubicBezTo>
                  <a:cubicBezTo>
                    <a:pt x="22" y="28"/>
                    <a:pt x="19" y="25"/>
                    <a:pt x="18" y="24"/>
                  </a:cubicBezTo>
                  <a:cubicBezTo>
                    <a:pt x="17" y="24"/>
                    <a:pt x="17" y="23"/>
                    <a:pt x="17" y="23"/>
                  </a:cubicBezTo>
                  <a:cubicBezTo>
                    <a:pt x="14" y="23"/>
                    <a:pt x="11" y="24"/>
                    <a:pt x="9" y="25"/>
                  </a:cubicBezTo>
                  <a:cubicBezTo>
                    <a:pt x="9" y="25"/>
                    <a:pt x="9" y="25"/>
                    <a:pt x="9" y="25"/>
                  </a:cubicBezTo>
                  <a:cubicBezTo>
                    <a:pt x="7" y="25"/>
                    <a:pt x="6" y="26"/>
                    <a:pt x="5" y="27"/>
                  </a:cubicBezTo>
                  <a:cubicBezTo>
                    <a:pt x="5" y="28"/>
                    <a:pt x="5" y="28"/>
                    <a:pt x="5" y="28"/>
                  </a:cubicBezTo>
                  <a:cubicBezTo>
                    <a:pt x="5" y="29"/>
                    <a:pt x="4" y="29"/>
                    <a:pt x="4" y="30"/>
                  </a:cubicBezTo>
                  <a:cubicBezTo>
                    <a:pt x="4" y="33"/>
                    <a:pt x="3" y="35"/>
                    <a:pt x="3" y="37"/>
                  </a:cubicBezTo>
                  <a:cubicBezTo>
                    <a:pt x="3" y="39"/>
                    <a:pt x="4" y="40"/>
                    <a:pt x="4" y="42"/>
                  </a:cubicBezTo>
                  <a:cubicBezTo>
                    <a:pt x="4" y="43"/>
                    <a:pt x="4" y="43"/>
                    <a:pt x="4" y="43"/>
                  </a:cubicBezTo>
                  <a:cubicBezTo>
                    <a:pt x="4" y="45"/>
                    <a:pt x="4" y="45"/>
                    <a:pt x="4" y="45"/>
                  </a:cubicBezTo>
                  <a:cubicBezTo>
                    <a:pt x="4" y="46"/>
                    <a:pt x="4" y="47"/>
                    <a:pt x="4" y="47"/>
                  </a:cubicBezTo>
                  <a:cubicBezTo>
                    <a:pt x="3" y="49"/>
                    <a:pt x="3" y="50"/>
                    <a:pt x="3" y="50"/>
                  </a:cubicBezTo>
                  <a:cubicBezTo>
                    <a:pt x="3" y="50"/>
                    <a:pt x="3" y="51"/>
                    <a:pt x="3" y="51"/>
                  </a:cubicBezTo>
                  <a:cubicBezTo>
                    <a:pt x="4" y="52"/>
                    <a:pt x="4" y="53"/>
                    <a:pt x="5" y="55"/>
                  </a:cubicBezTo>
                  <a:cubicBezTo>
                    <a:pt x="5" y="59"/>
                    <a:pt x="5" y="62"/>
                    <a:pt x="3" y="66"/>
                  </a:cubicBezTo>
                  <a:cubicBezTo>
                    <a:pt x="3" y="66"/>
                    <a:pt x="3" y="66"/>
                    <a:pt x="3" y="66"/>
                  </a:cubicBezTo>
                  <a:cubicBezTo>
                    <a:pt x="3" y="66"/>
                    <a:pt x="4" y="66"/>
                    <a:pt x="4" y="67"/>
                  </a:cubicBezTo>
                  <a:cubicBezTo>
                    <a:pt x="6" y="68"/>
                    <a:pt x="7" y="71"/>
                    <a:pt x="7" y="73"/>
                  </a:cubicBezTo>
                  <a:cubicBezTo>
                    <a:pt x="6" y="74"/>
                    <a:pt x="6" y="75"/>
                    <a:pt x="5" y="76"/>
                  </a:cubicBezTo>
                  <a:cubicBezTo>
                    <a:pt x="5" y="77"/>
                    <a:pt x="4" y="77"/>
                    <a:pt x="3" y="78"/>
                  </a:cubicBezTo>
                  <a:cubicBezTo>
                    <a:pt x="2" y="78"/>
                    <a:pt x="1" y="78"/>
                    <a:pt x="0" y="78"/>
                  </a:cubicBezTo>
                  <a:cubicBezTo>
                    <a:pt x="3" y="79"/>
                    <a:pt x="4" y="80"/>
                    <a:pt x="5" y="81"/>
                  </a:cubicBezTo>
                  <a:cubicBezTo>
                    <a:pt x="6" y="81"/>
                    <a:pt x="7" y="81"/>
                    <a:pt x="7" y="82"/>
                  </a:cubicBezTo>
                  <a:cubicBezTo>
                    <a:pt x="7" y="82"/>
                    <a:pt x="7" y="82"/>
                    <a:pt x="7" y="82"/>
                  </a:cubicBezTo>
                  <a:cubicBezTo>
                    <a:pt x="8" y="82"/>
                    <a:pt x="8" y="82"/>
                    <a:pt x="9" y="82"/>
                  </a:cubicBezTo>
                  <a:cubicBezTo>
                    <a:pt x="12" y="81"/>
                    <a:pt x="16" y="78"/>
                    <a:pt x="19" y="75"/>
                  </a:cubicBezTo>
                  <a:cubicBezTo>
                    <a:pt x="20" y="75"/>
                    <a:pt x="20" y="75"/>
                    <a:pt x="20" y="75"/>
                  </a:cubicBezTo>
                  <a:cubicBezTo>
                    <a:pt x="20" y="74"/>
                    <a:pt x="21" y="73"/>
                    <a:pt x="22" y="72"/>
                  </a:cubicBezTo>
                  <a:cubicBezTo>
                    <a:pt x="22" y="71"/>
                    <a:pt x="22" y="71"/>
                    <a:pt x="22" y="71"/>
                  </a:cubicBezTo>
                  <a:cubicBezTo>
                    <a:pt x="24" y="70"/>
                    <a:pt x="27" y="68"/>
                    <a:pt x="29" y="67"/>
                  </a:cubicBezTo>
                  <a:cubicBezTo>
                    <a:pt x="29" y="67"/>
                    <a:pt x="29" y="67"/>
                    <a:pt x="29" y="67"/>
                  </a:cubicBezTo>
                  <a:cubicBezTo>
                    <a:pt x="32" y="66"/>
                    <a:pt x="39" y="65"/>
                    <a:pt x="42" y="69"/>
                  </a:cubicBezTo>
                  <a:cubicBezTo>
                    <a:pt x="43" y="69"/>
                    <a:pt x="43" y="69"/>
                    <a:pt x="43" y="69"/>
                  </a:cubicBezTo>
                  <a:cubicBezTo>
                    <a:pt x="43" y="69"/>
                    <a:pt x="44" y="69"/>
                    <a:pt x="46" y="69"/>
                  </a:cubicBezTo>
                  <a:cubicBezTo>
                    <a:pt x="46" y="69"/>
                    <a:pt x="47" y="68"/>
                    <a:pt x="48" y="68"/>
                  </a:cubicBezTo>
                  <a:cubicBezTo>
                    <a:pt x="48" y="65"/>
                    <a:pt x="48" y="63"/>
                    <a:pt x="49" y="60"/>
                  </a:cubicBezTo>
                  <a:cubicBezTo>
                    <a:pt x="50" y="59"/>
                    <a:pt x="50" y="59"/>
                    <a:pt x="50" y="58"/>
                  </a:cubicBezTo>
                  <a:cubicBezTo>
                    <a:pt x="51" y="56"/>
                    <a:pt x="52" y="55"/>
                    <a:pt x="53" y="54"/>
                  </a:cubicBezTo>
                  <a:cubicBezTo>
                    <a:pt x="54" y="53"/>
                    <a:pt x="54" y="53"/>
                    <a:pt x="54" y="53"/>
                  </a:cubicBezTo>
                  <a:cubicBezTo>
                    <a:pt x="56" y="52"/>
                    <a:pt x="60" y="50"/>
                    <a:pt x="64" y="52"/>
                  </a:cubicBezTo>
                  <a:cubicBezTo>
                    <a:pt x="64" y="52"/>
                    <a:pt x="64" y="52"/>
                    <a:pt x="64" y="52"/>
                  </a:cubicBezTo>
                  <a:cubicBezTo>
                    <a:pt x="66" y="52"/>
                    <a:pt x="67" y="53"/>
                    <a:pt x="69" y="54"/>
                  </a:cubicBezTo>
                  <a:cubicBezTo>
                    <a:pt x="70" y="55"/>
                    <a:pt x="72" y="56"/>
                    <a:pt x="74" y="58"/>
                  </a:cubicBezTo>
                  <a:cubicBezTo>
                    <a:pt x="74" y="58"/>
                    <a:pt x="74" y="58"/>
                    <a:pt x="74" y="58"/>
                  </a:cubicBezTo>
                  <a:cubicBezTo>
                    <a:pt x="76" y="61"/>
                    <a:pt x="75" y="64"/>
                    <a:pt x="75" y="67"/>
                  </a:cubicBezTo>
                  <a:cubicBezTo>
                    <a:pt x="76" y="68"/>
                    <a:pt x="77" y="69"/>
                    <a:pt x="78" y="71"/>
                  </a:cubicBezTo>
                  <a:cubicBezTo>
                    <a:pt x="79" y="71"/>
                    <a:pt x="79" y="72"/>
                    <a:pt x="80" y="73"/>
                  </a:cubicBezTo>
                  <a:cubicBezTo>
                    <a:pt x="83" y="77"/>
                    <a:pt x="88" y="84"/>
                    <a:pt x="92" y="84"/>
                  </a:cubicBezTo>
                  <a:cubicBezTo>
                    <a:pt x="93" y="83"/>
                    <a:pt x="94" y="83"/>
                    <a:pt x="96" y="83"/>
                  </a:cubicBezTo>
                  <a:cubicBezTo>
                    <a:pt x="98" y="82"/>
                    <a:pt x="101" y="81"/>
                    <a:pt x="105" y="82"/>
                  </a:cubicBezTo>
                  <a:cubicBezTo>
                    <a:pt x="103" y="79"/>
                    <a:pt x="101" y="76"/>
                    <a:pt x="99" y="73"/>
                  </a:cubicBezTo>
                  <a:cubicBezTo>
                    <a:pt x="97" y="70"/>
                    <a:pt x="95" y="67"/>
                    <a:pt x="93" y="64"/>
                  </a:cubicBezTo>
                  <a:cubicBezTo>
                    <a:pt x="92" y="62"/>
                    <a:pt x="90" y="60"/>
                    <a:pt x="88" y="57"/>
                  </a:cubicBezTo>
                  <a:cubicBezTo>
                    <a:pt x="85" y="53"/>
                    <a:pt x="82" y="49"/>
                    <a:pt x="81" y="45"/>
                  </a:cubicBezTo>
                  <a:cubicBezTo>
                    <a:pt x="80" y="45"/>
                    <a:pt x="80" y="44"/>
                    <a:pt x="79" y="43"/>
                  </a:cubicBezTo>
                  <a:cubicBezTo>
                    <a:pt x="74" y="32"/>
                    <a:pt x="65" y="15"/>
                    <a:pt x="76" y="4"/>
                  </a:cubicBezTo>
                  <a:cubicBezTo>
                    <a:pt x="71" y="5"/>
                    <a:pt x="65" y="4"/>
                    <a:pt x="61" y="3"/>
                  </a:cubicBezTo>
                  <a:cubicBezTo>
                    <a:pt x="59" y="3"/>
                    <a:pt x="57" y="1"/>
                    <a:pt x="56"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1" name="Freeform 211">
              <a:extLst>
                <a:ext uri="{FF2B5EF4-FFF2-40B4-BE49-F238E27FC236}">
                  <a16:creationId xmlns:a16="http://schemas.microsoft.com/office/drawing/2014/main" id="{6F8DA882-F02B-47B1-A6DF-76C2CE5D1EB8}"/>
                </a:ext>
              </a:extLst>
            </p:cNvPr>
            <p:cNvSpPr>
              <a:spLocks/>
            </p:cNvSpPr>
            <p:nvPr/>
          </p:nvSpPr>
          <p:spPr bwMode="auto">
            <a:xfrm>
              <a:off x="5017401" y="4616518"/>
              <a:ext cx="17461" cy="11112"/>
            </a:xfrm>
            <a:custGeom>
              <a:avLst/>
              <a:gdLst>
                <a:gd name="T0" fmla="*/ 7 w 7"/>
                <a:gd name="T1" fmla="*/ 2 h 5"/>
                <a:gd name="T2" fmla="*/ 6 w 7"/>
                <a:gd name="T3" fmla="*/ 2 h 5"/>
                <a:gd name="T4" fmla="*/ 3 w 7"/>
                <a:gd name="T5" fmla="*/ 0 h 5"/>
                <a:gd name="T6" fmla="*/ 3 w 7"/>
                <a:gd name="T7" fmla="*/ 0 h 5"/>
                <a:gd name="T8" fmla="*/ 2 w 7"/>
                <a:gd name="T9" fmla="*/ 0 h 5"/>
                <a:gd name="T10" fmla="*/ 1 w 7"/>
                <a:gd name="T11" fmla="*/ 2 h 5"/>
                <a:gd name="T12" fmla="*/ 1 w 7"/>
                <a:gd name="T13" fmla="*/ 2 h 5"/>
                <a:gd name="T14" fmla="*/ 1 w 7"/>
                <a:gd name="T15" fmla="*/ 2 h 5"/>
                <a:gd name="T16" fmla="*/ 0 w 7"/>
                <a:gd name="T17" fmla="*/ 5 h 5"/>
                <a:gd name="T18" fmla="*/ 0 w 7"/>
                <a:gd name="T19" fmla="*/ 5 h 5"/>
                <a:gd name="T20" fmla="*/ 7 w 7"/>
                <a:gd name="T21" fmla="*/ 3 h 5"/>
                <a:gd name="T22" fmla="*/ 7 w 7"/>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7" y="2"/>
                  </a:moveTo>
                  <a:cubicBezTo>
                    <a:pt x="7" y="2"/>
                    <a:pt x="6" y="2"/>
                    <a:pt x="6" y="2"/>
                  </a:cubicBezTo>
                  <a:cubicBezTo>
                    <a:pt x="5" y="1"/>
                    <a:pt x="4" y="1"/>
                    <a:pt x="3" y="0"/>
                  </a:cubicBezTo>
                  <a:cubicBezTo>
                    <a:pt x="3" y="0"/>
                    <a:pt x="3" y="0"/>
                    <a:pt x="3" y="0"/>
                  </a:cubicBezTo>
                  <a:cubicBezTo>
                    <a:pt x="2" y="0"/>
                    <a:pt x="2" y="0"/>
                    <a:pt x="2" y="0"/>
                  </a:cubicBezTo>
                  <a:cubicBezTo>
                    <a:pt x="2" y="1"/>
                    <a:pt x="1" y="1"/>
                    <a:pt x="1" y="2"/>
                  </a:cubicBezTo>
                  <a:cubicBezTo>
                    <a:pt x="1" y="2"/>
                    <a:pt x="1" y="2"/>
                    <a:pt x="1" y="2"/>
                  </a:cubicBezTo>
                  <a:cubicBezTo>
                    <a:pt x="1" y="2"/>
                    <a:pt x="1" y="2"/>
                    <a:pt x="1" y="2"/>
                  </a:cubicBezTo>
                  <a:cubicBezTo>
                    <a:pt x="0" y="3"/>
                    <a:pt x="0" y="4"/>
                    <a:pt x="0" y="5"/>
                  </a:cubicBezTo>
                  <a:cubicBezTo>
                    <a:pt x="0" y="5"/>
                    <a:pt x="0" y="5"/>
                    <a:pt x="0" y="5"/>
                  </a:cubicBezTo>
                  <a:cubicBezTo>
                    <a:pt x="2" y="4"/>
                    <a:pt x="4" y="4"/>
                    <a:pt x="7" y="3"/>
                  </a:cubicBezTo>
                  <a:cubicBezTo>
                    <a:pt x="7" y="3"/>
                    <a:pt x="7" y="3"/>
                    <a:pt x="7"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2" name="Freeform 212">
              <a:extLst>
                <a:ext uri="{FF2B5EF4-FFF2-40B4-BE49-F238E27FC236}">
                  <a16:creationId xmlns:a16="http://schemas.microsoft.com/office/drawing/2014/main" id="{8A5FC69F-D7F7-4E46-9AC9-DA90B153AC11}"/>
                </a:ext>
              </a:extLst>
            </p:cNvPr>
            <p:cNvSpPr>
              <a:spLocks/>
            </p:cNvSpPr>
            <p:nvPr/>
          </p:nvSpPr>
          <p:spPr bwMode="auto">
            <a:xfrm>
              <a:off x="4723749" y="4283158"/>
              <a:ext cx="3175" cy="158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3" name="Freeform 213">
              <a:extLst>
                <a:ext uri="{FF2B5EF4-FFF2-40B4-BE49-F238E27FC236}">
                  <a16:creationId xmlns:a16="http://schemas.microsoft.com/office/drawing/2014/main" id="{7E1B80B7-EF9D-4117-BF4D-E3E340B482E3}"/>
                </a:ext>
              </a:extLst>
            </p:cNvPr>
            <p:cNvSpPr>
              <a:spLocks/>
            </p:cNvSpPr>
            <p:nvPr/>
          </p:nvSpPr>
          <p:spPr bwMode="auto">
            <a:xfrm>
              <a:off x="4696764" y="4278395"/>
              <a:ext cx="41270" cy="30162"/>
            </a:xfrm>
            <a:custGeom>
              <a:avLst/>
              <a:gdLst>
                <a:gd name="T0" fmla="*/ 7 w 17"/>
                <a:gd name="T1" fmla="*/ 4 h 12"/>
                <a:gd name="T2" fmla="*/ 7 w 17"/>
                <a:gd name="T3" fmla="*/ 4 h 12"/>
                <a:gd name="T4" fmla="*/ 7 w 17"/>
                <a:gd name="T5" fmla="*/ 4 h 12"/>
                <a:gd name="T6" fmla="*/ 7 w 17"/>
                <a:gd name="T7" fmla="*/ 4 h 12"/>
                <a:gd name="T8" fmla="*/ 3 w 17"/>
                <a:gd name="T9" fmla="*/ 0 h 12"/>
                <a:gd name="T10" fmla="*/ 2 w 17"/>
                <a:gd name="T11" fmla="*/ 0 h 12"/>
                <a:gd name="T12" fmla="*/ 0 w 17"/>
                <a:gd name="T13" fmla="*/ 3 h 12"/>
                <a:gd name="T14" fmla="*/ 0 w 17"/>
                <a:gd name="T15" fmla="*/ 4 h 12"/>
                <a:gd name="T16" fmla="*/ 1 w 17"/>
                <a:gd name="T17" fmla="*/ 4 h 12"/>
                <a:gd name="T18" fmla="*/ 4 w 17"/>
                <a:gd name="T19" fmla="*/ 5 h 12"/>
                <a:gd name="T20" fmla="*/ 5 w 17"/>
                <a:gd name="T21" fmla="*/ 5 h 12"/>
                <a:gd name="T22" fmla="*/ 9 w 17"/>
                <a:gd name="T23" fmla="*/ 8 h 12"/>
                <a:gd name="T24" fmla="*/ 11 w 17"/>
                <a:gd name="T25" fmla="*/ 9 h 12"/>
                <a:gd name="T26" fmla="*/ 13 w 17"/>
                <a:gd name="T27" fmla="*/ 12 h 12"/>
                <a:gd name="T28" fmla="*/ 13 w 17"/>
                <a:gd name="T29" fmla="*/ 12 h 12"/>
                <a:gd name="T30" fmla="*/ 15 w 17"/>
                <a:gd name="T31" fmla="*/ 12 h 12"/>
                <a:gd name="T32" fmla="*/ 17 w 17"/>
                <a:gd name="T33" fmla="*/ 9 h 12"/>
                <a:gd name="T34" fmla="*/ 17 w 17"/>
                <a:gd name="T35" fmla="*/ 8 h 12"/>
                <a:gd name="T36" fmla="*/ 17 w 17"/>
                <a:gd name="T37" fmla="*/ 5 h 12"/>
                <a:gd name="T38" fmla="*/ 17 w 17"/>
                <a:gd name="T39" fmla="*/ 4 h 12"/>
                <a:gd name="T40" fmla="*/ 17 w 17"/>
                <a:gd name="T41" fmla="*/ 2 h 12"/>
                <a:gd name="T42" fmla="*/ 16 w 17"/>
                <a:gd name="T43" fmla="*/ 1 h 12"/>
                <a:gd name="T44" fmla="*/ 14 w 17"/>
                <a:gd name="T45" fmla="*/ 2 h 12"/>
                <a:gd name="T46" fmla="*/ 13 w 17"/>
                <a:gd name="T47" fmla="*/ 3 h 12"/>
                <a:gd name="T48" fmla="*/ 11 w 17"/>
                <a:gd name="T49" fmla="*/ 5 h 12"/>
                <a:gd name="T50" fmla="*/ 7 w 17"/>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2">
                  <a:moveTo>
                    <a:pt x="7" y="4"/>
                  </a:moveTo>
                  <a:cubicBezTo>
                    <a:pt x="7" y="4"/>
                    <a:pt x="7" y="4"/>
                    <a:pt x="7" y="4"/>
                  </a:cubicBezTo>
                  <a:cubicBezTo>
                    <a:pt x="7" y="4"/>
                    <a:pt x="7" y="4"/>
                    <a:pt x="7" y="4"/>
                  </a:cubicBezTo>
                  <a:cubicBezTo>
                    <a:pt x="7" y="4"/>
                    <a:pt x="7" y="4"/>
                    <a:pt x="7" y="4"/>
                  </a:cubicBezTo>
                  <a:cubicBezTo>
                    <a:pt x="4" y="3"/>
                    <a:pt x="3" y="1"/>
                    <a:pt x="3" y="0"/>
                  </a:cubicBezTo>
                  <a:cubicBezTo>
                    <a:pt x="2" y="0"/>
                    <a:pt x="2" y="0"/>
                    <a:pt x="2" y="0"/>
                  </a:cubicBezTo>
                  <a:cubicBezTo>
                    <a:pt x="2" y="1"/>
                    <a:pt x="1" y="2"/>
                    <a:pt x="0" y="3"/>
                  </a:cubicBezTo>
                  <a:cubicBezTo>
                    <a:pt x="0" y="3"/>
                    <a:pt x="0" y="3"/>
                    <a:pt x="0" y="4"/>
                  </a:cubicBezTo>
                  <a:cubicBezTo>
                    <a:pt x="0" y="4"/>
                    <a:pt x="1" y="4"/>
                    <a:pt x="1" y="4"/>
                  </a:cubicBezTo>
                  <a:cubicBezTo>
                    <a:pt x="2" y="4"/>
                    <a:pt x="3" y="4"/>
                    <a:pt x="4" y="5"/>
                  </a:cubicBezTo>
                  <a:cubicBezTo>
                    <a:pt x="5" y="5"/>
                    <a:pt x="5" y="5"/>
                    <a:pt x="5" y="5"/>
                  </a:cubicBezTo>
                  <a:cubicBezTo>
                    <a:pt x="6" y="6"/>
                    <a:pt x="8" y="6"/>
                    <a:pt x="9" y="8"/>
                  </a:cubicBezTo>
                  <a:cubicBezTo>
                    <a:pt x="10" y="8"/>
                    <a:pt x="10" y="8"/>
                    <a:pt x="11" y="9"/>
                  </a:cubicBezTo>
                  <a:cubicBezTo>
                    <a:pt x="12" y="10"/>
                    <a:pt x="12" y="11"/>
                    <a:pt x="13" y="12"/>
                  </a:cubicBezTo>
                  <a:cubicBezTo>
                    <a:pt x="13" y="12"/>
                    <a:pt x="13" y="12"/>
                    <a:pt x="13" y="12"/>
                  </a:cubicBezTo>
                  <a:cubicBezTo>
                    <a:pt x="13" y="12"/>
                    <a:pt x="14" y="12"/>
                    <a:pt x="15" y="12"/>
                  </a:cubicBezTo>
                  <a:cubicBezTo>
                    <a:pt x="15" y="11"/>
                    <a:pt x="16" y="9"/>
                    <a:pt x="17" y="9"/>
                  </a:cubicBezTo>
                  <a:cubicBezTo>
                    <a:pt x="17" y="8"/>
                    <a:pt x="17" y="8"/>
                    <a:pt x="17" y="8"/>
                  </a:cubicBezTo>
                  <a:cubicBezTo>
                    <a:pt x="17" y="8"/>
                    <a:pt x="17" y="6"/>
                    <a:pt x="17" y="5"/>
                  </a:cubicBezTo>
                  <a:cubicBezTo>
                    <a:pt x="17" y="4"/>
                    <a:pt x="17" y="4"/>
                    <a:pt x="17" y="4"/>
                  </a:cubicBezTo>
                  <a:cubicBezTo>
                    <a:pt x="17" y="3"/>
                    <a:pt x="17" y="3"/>
                    <a:pt x="17" y="2"/>
                  </a:cubicBezTo>
                  <a:cubicBezTo>
                    <a:pt x="17" y="2"/>
                    <a:pt x="16" y="1"/>
                    <a:pt x="16" y="1"/>
                  </a:cubicBezTo>
                  <a:cubicBezTo>
                    <a:pt x="15" y="1"/>
                    <a:pt x="15" y="1"/>
                    <a:pt x="14" y="2"/>
                  </a:cubicBezTo>
                  <a:cubicBezTo>
                    <a:pt x="14" y="2"/>
                    <a:pt x="14" y="3"/>
                    <a:pt x="13" y="3"/>
                  </a:cubicBezTo>
                  <a:cubicBezTo>
                    <a:pt x="13" y="4"/>
                    <a:pt x="12" y="5"/>
                    <a:pt x="11" y="5"/>
                  </a:cubicBezTo>
                  <a:lnTo>
                    <a:pt x="7" y="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4" name="Freeform 214">
              <a:extLst>
                <a:ext uri="{FF2B5EF4-FFF2-40B4-BE49-F238E27FC236}">
                  <a16:creationId xmlns:a16="http://schemas.microsoft.com/office/drawing/2014/main" id="{E1D3E00D-6AD4-4232-A954-E6CBDD88AE2A}"/>
                </a:ext>
              </a:extLst>
            </p:cNvPr>
            <p:cNvSpPr>
              <a:spLocks/>
            </p:cNvSpPr>
            <p:nvPr/>
          </p:nvSpPr>
          <p:spPr bwMode="auto">
            <a:xfrm>
              <a:off x="4782479" y="4224423"/>
              <a:ext cx="26985" cy="20637"/>
            </a:xfrm>
            <a:custGeom>
              <a:avLst/>
              <a:gdLst>
                <a:gd name="T0" fmla="*/ 5 w 11"/>
                <a:gd name="T1" fmla="*/ 9 h 9"/>
                <a:gd name="T2" fmla="*/ 6 w 11"/>
                <a:gd name="T3" fmla="*/ 9 h 9"/>
                <a:gd name="T4" fmla="*/ 8 w 11"/>
                <a:gd name="T5" fmla="*/ 9 h 9"/>
                <a:gd name="T6" fmla="*/ 11 w 11"/>
                <a:gd name="T7" fmla="*/ 9 h 9"/>
                <a:gd name="T8" fmla="*/ 7 w 11"/>
                <a:gd name="T9" fmla="*/ 0 h 9"/>
                <a:gd name="T10" fmla="*/ 5 w 11"/>
                <a:gd name="T11" fmla="*/ 0 h 9"/>
                <a:gd name="T12" fmla="*/ 1 w 11"/>
                <a:gd name="T13" fmla="*/ 4 h 9"/>
                <a:gd name="T14" fmla="*/ 1 w 11"/>
                <a:gd name="T15" fmla="*/ 5 h 9"/>
                <a:gd name="T16" fmla="*/ 0 w 11"/>
                <a:gd name="T17" fmla="*/ 7 h 9"/>
                <a:gd name="T18" fmla="*/ 1 w 11"/>
                <a:gd name="T19" fmla="*/ 6 h 9"/>
                <a:gd name="T20" fmla="*/ 5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5" y="9"/>
                  </a:moveTo>
                  <a:cubicBezTo>
                    <a:pt x="6" y="9"/>
                    <a:pt x="6" y="9"/>
                    <a:pt x="6" y="9"/>
                  </a:cubicBezTo>
                  <a:cubicBezTo>
                    <a:pt x="8" y="9"/>
                    <a:pt x="8" y="9"/>
                    <a:pt x="8" y="9"/>
                  </a:cubicBezTo>
                  <a:cubicBezTo>
                    <a:pt x="9" y="9"/>
                    <a:pt x="10" y="9"/>
                    <a:pt x="11" y="9"/>
                  </a:cubicBezTo>
                  <a:cubicBezTo>
                    <a:pt x="9" y="6"/>
                    <a:pt x="7" y="3"/>
                    <a:pt x="7" y="0"/>
                  </a:cubicBezTo>
                  <a:cubicBezTo>
                    <a:pt x="6" y="0"/>
                    <a:pt x="6" y="0"/>
                    <a:pt x="5" y="0"/>
                  </a:cubicBezTo>
                  <a:cubicBezTo>
                    <a:pt x="3" y="2"/>
                    <a:pt x="2" y="3"/>
                    <a:pt x="1" y="4"/>
                  </a:cubicBezTo>
                  <a:cubicBezTo>
                    <a:pt x="1" y="5"/>
                    <a:pt x="1" y="5"/>
                    <a:pt x="1" y="5"/>
                  </a:cubicBezTo>
                  <a:cubicBezTo>
                    <a:pt x="1" y="6"/>
                    <a:pt x="1" y="6"/>
                    <a:pt x="0" y="7"/>
                  </a:cubicBezTo>
                  <a:cubicBezTo>
                    <a:pt x="1" y="6"/>
                    <a:pt x="1" y="6"/>
                    <a:pt x="1" y="6"/>
                  </a:cubicBezTo>
                  <a:cubicBezTo>
                    <a:pt x="3" y="7"/>
                    <a:pt x="4" y="8"/>
                    <a:pt x="5" y="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5" name="Freeform 215">
              <a:extLst>
                <a:ext uri="{FF2B5EF4-FFF2-40B4-BE49-F238E27FC236}">
                  <a16:creationId xmlns:a16="http://schemas.microsoft.com/office/drawing/2014/main" id="{C1D88CC9-3683-49A5-B6A0-379A1144248F}"/>
                </a:ext>
              </a:extLst>
            </p:cNvPr>
            <p:cNvSpPr>
              <a:spLocks/>
            </p:cNvSpPr>
            <p:nvPr/>
          </p:nvSpPr>
          <p:spPr bwMode="auto">
            <a:xfrm>
              <a:off x="4804701" y="4221248"/>
              <a:ext cx="9524" cy="9525"/>
            </a:xfrm>
            <a:custGeom>
              <a:avLst/>
              <a:gdLst>
                <a:gd name="T0" fmla="*/ 4 w 4"/>
                <a:gd name="T1" fmla="*/ 4 h 4"/>
                <a:gd name="T2" fmla="*/ 4 w 4"/>
                <a:gd name="T3" fmla="*/ 4 h 4"/>
                <a:gd name="T4" fmla="*/ 0 w 4"/>
                <a:gd name="T5" fmla="*/ 0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4" y="4"/>
                    <a:pt x="4" y="4"/>
                    <a:pt x="4" y="4"/>
                  </a:cubicBezTo>
                  <a:cubicBezTo>
                    <a:pt x="0" y="0"/>
                    <a:pt x="0" y="0"/>
                    <a:pt x="0" y="0"/>
                  </a:cubicBezTo>
                  <a:cubicBezTo>
                    <a:pt x="0" y="0"/>
                    <a:pt x="0" y="0"/>
                    <a:pt x="0" y="0"/>
                  </a:cubicBezTo>
                  <a:cubicBezTo>
                    <a:pt x="0" y="2"/>
                    <a:pt x="2" y="4"/>
                    <a:pt x="4"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6" name="Freeform 216">
              <a:extLst>
                <a:ext uri="{FF2B5EF4-FFF2-40B4-BE49-F238E27FC236}">
                  <a16:creationId xmlns:a16="http://schemas.microsoft.com/office/drawing/2014/main" id="{7E5ADFD5-20B7-4F06-A84E-4FF01F8E08C5}"/>
                </a:ext>
              </a:extLst>
            </p:cNvPr>
            <p:cNvSpPr>
              <a:spLocks/>
            </p:cNvSpPr>
            <p:nvPr/>
          </p:nvSpPr>
          <p:spPr bwMode="auto">
            <a:xfrm>
              <a:off x="4785653" y="42720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7" name="Freeform 217">
              <a:extLst>
                <a:ext uri="{FF2B5EF4-FFF2-40B4-BE49-F238E27FC236}">
                  <a16:creationId xmlns:a16="http://schemas.microsoft.com/office/drawing/2014/main" id="{E2F6C494-1F58-42D2-9D20-1EEEA4B47CD6}"/>
                </a:ext>
              </a:extLst>
            </p:cNvPr>
            <p:cNvSpPr>
              <a:spLocks/>
            </p:cNvSpPr>
            <p:nvPr/>
          </p:nvSpPr>
          <p:spPr bwMode="auto">
            <a:xfrm>
              <a:off x="4769780" y="4303794"/>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8" name="Freeform 218">
              <a:extLst>
                <a:ext uri="{FF2B5EF4-FFF2-40B4-BE49-F238E27FC236}">
                  <a16:creationId xmlns:a16="http://schemas.microsoft.com/office/drawing/2014/main" id="{2C331CCF-4E96-44A5-B89E-E506C302372D}"/>
                </a:ext>
              </a:extLst>
            </p:cNvPr>
            <p:cNvSpPr>
              <a:spLocks/>
            </p:cNvSpPr>
            <p:nvPr/>
          </p:nvSpPr>
          <p:spPr bwMode="auto">
            <a:xfrm>
              <a:off x="4763431" y="4265696"/>
              <a:ext cx="22222" cy="44448"/>
            </a:xfrm>
            <a:custGeom>
              <a:avLst/>
              <a:gdLst>
                <a:gd name="T0" fmla="*/ 4 w 9"/>
                <a:gd name="T1" fmla="*/ 0 h 18"/>
                <a:gd name="T2" fmla="*/ 3 w 9"/>
                <a:gd name="T3" fmla="*/ 1 h 18"/>
                <a:gd name="T4" fmla="*/ 2 w 9"/>
                <a:gd name="T5" fmla="*/ 9 h 18"/>
                <a:gd name="T6" fmla="*/ 0 w 9"/>
                <a:gd name="T7" fmla="*/ 11 h 18"/>
                <a:gd name="T8" fmla="*/ 1 w 9"/>
                <a:gd name="T9" fmla="*/ 14 h 18"/>
                <a:gd name="T10" fmla="*/ 2 w 9"/>
                <a:gd name="T11" fmla="*/ 15 h 18"/>
                <a:gd name="T12" fmla="*/ 2 w 9"/>
                <a:gd name="T13" fmla="*/ 15 h 18"/>
                <a:gd name="T14" fmla="*/ 6 w 9"/>
                <a:gd name="T15" fmla="*/ 17 h 18"/>
                <a:gd name="T16" fmla="*/ 6 w 9"/>
                <a:gd name="T17" fmla="*/ 18 h 18"/>
                <a:gd name="T18" fmla="*/ 6 w 9"/>
                <a:gd name="T19" fmla="*/ 18 h 18"/>
                <a:gd name="T20" fmla="*/ 6 w 9"/>
                <a:gd name="T21" fmla="*/ 18 h 18"/>
                <a:gd name="T22" fmla="*/ 6 w 9"/>
                <a:gd name="T23" fmla="*/ 17 h 18"/>
                <a:gd name="T24" fmla="*/ 6 w 9"/>
                <a:gd name="T25" fmla="*/ 17 h 18"/>
                <a:gd name="T26" fmla="*/ 6 w 9"/>
                <a:gd name="T27" fmla="*/ 17 h 18"/>
                <a:gd name="T28" fmla="*/ 7 w 9"/>
                <a:gd name="T29" fmla="*/ 9 h 18"/>
                <a:gd name="T30" fmla="*/ 7 w 9"/>
                <a:gd name="T31" fmla="*/ 7 h 18"/>
                <a:gd name="T32" fmla="*/ 7 w 9"/>
                <a:gd name="T33" fmla="*/ 5 h 18"/>
                <a:gd name="T34" fmla="*/ 9 w 9"/>
                <a:gd name="T35" fmla="*/ 3 h 18"/>
                <a:gd name="T36" fmla="*/ 9 w 9"/>
                <a:gd name="T37" fmla="*/ 1 h 18"/>
                <a:gd name="T38" fmla="*/ 9 w 9"/>
                <a:gd name="T39" fmla="*/ 1 h 18"/>
                <a:gd name="T40" fmla="*/ 9 w 9"/>
                <a:gd name="T41" fmla="*/ 1 h 18"/>
                <a:gd name="T42" fmla="*/ 8 w 9"/>
                <a:gd name="T43" fmla="*/ 0 h 18"/>
                <a:gd name="T44" fmla="*/ 4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4" y="0"/>
                  </a:moveTo>
                  <a:cubicBezTo>
                    <a:pt x="3" y="0"/>
                    <a:pt x="3" y="1"/>
                    <a:pt x="3" y="1"/>
                  </a:cubicBezTo>
                  <a:cubicBezTo>
                    <a:pt x="4" y="4"/>
                    <a:pt x="3" y="7"/>
                    <a:pt x="2" y="9"/>
                  </a:cubicBezTo>
                  <a:cubicBezTo>
                    <a:pt x="1" y="10"/>
                    <a:pt x="1" y="10"/>
                    <a:pt x="0" y="11"/>
                  </a:cubicBezTo>
                  <a:cubicBezTo>
                    <a:pt x="1" y="12"/>
                    <a:pt x="1" y="13"/>
                    <a:pt x="1" y="14"/>
                  </a:cubicBezTo>
                  <a:cubicBezTo>
                    <a:pt x="1" y="14"/>
                    <a:pt x="2" y="15"/>
                    <a:pt x="2" y="15"/>
                  </a:cubicBezTo>
                  <a:cubicBezTo>
                    <a:pt x="2" y="15"/>
                    <a:pt x="2" y="15"/>
                    <a:pt x="2" y="15"/>
                  </a:cubicBezTo>
                  <a:cubicBezTo>
                    <a:pt x="4" y="15"/>
                    <a:pt x="5" y="16"/>
                    <a:pt x="6" y="17"/>
                  </a:cubicBezTo>
                  <a:cubicBezTo>
                    <a:pt x="6" y="18"/>
                    <a:pt x="6" y="18"/>
                    <a:pt x="6" y="18"/>
                  </a:cubicBezTo>
                  <a:cubicBezTo>
                    <a:pt x="6" y="18"/>
                    <a:pt x="6" y="18"/>
                    <a:pt x="6" y="18"/>
                  </a:cubicBezTo>
                  <a:cubicBezTo>
                    <a:pt x="6" y="18"/>
                    <a:pt x="6" y="18"/>
                    <a:pt x="6" y="18"/>
                  </a:cubicBezTo>
                  <a:cubicBezTo>
                    <a:pt x="6" y="18"/>
                    <a:pt x="6" y="18"/>
                    <a:pt x="6" y="17"/>
                  </a:cubicBezTo>
                  <a:cubicBezTo>
                    <a:pt x="6" y="17"/>
                    <a:pt x="6" y="17"/>
                    <a:pt x="6" y="17"/>
                  </a:cubicBezTo>
                  <a:cubicBezTo>
                    <a:pt x="6" y="17"/>
                    <a:pt x="6" y="17"/>
                    <a:pt x="6" y="17"/>
                  </a:cubicBezTo>
                  <a:cubicBezTo>
                    <a:pt x="5" y="14"/>
                    <a:pt x="6" y="11"/>
                    <a:pt x="7" y="9"/>
                  </a:cubicBezTo>
                  <a:cubicBezTo>
                    <a:pt x="7" y="9"/>
                    <a:pt x="7" y="8"/>
                    <a:pt x="7" y="7"/>
                  </a:cubicBezTo>
                  <a:cubicBezTo>
                    <a:pt x="6" y="7"/>
                    <a:pt x="7" y="6"/>
                    <a:pt x="7" y="5"/>
                  </a:cubicBezTo>
                  <a:cubicBezTo>
                    <a:pt x="7" y="4"/>
                    <a:pt x="8" y="3"/>
                    <a:pt x="9" y="3"/>
                  </a:cubicBezTo>
                  <a:cubicBezTo>
                    <a:pt x="9" y="2"/>
                    <a:pt x="9" y="2"/>
                    <a:pt x="9" y="1"/>
                  </a:cubicBezTo>
                  <a:cubicBezTo>
                    <a:pt x="9" y="1"/>
                    <a:pt x="9" y="1"/>
                    <a:pt x="9" y="1"/>
                  </a:cubicBezTo>
                  <a:cubicBezTo>
                    <a:pt x="9" y="1"/>
                    <a:pt x="9" y="1"/>
                    <a:pt x="9" y="1"/>
                  </a:cubicBezTo>
                  <a:cubicBezTo>
                    <a:pt x="9" y="0"/>
                    <a:pt x="9" y="0"/>
                    <a:pt x="8" y="0"/>
                  </a:cubicBezTo>
                  <a:cubicBezTo>
                    <a:pt x="6" y="1"/>
                    <a:pt x="5" y="0"/>
                    <a:pt x="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9" name="Oval 219">
              <a:extLst>
                <a:ext uri="{FF2B5EF4-FFF2-40B4-BE49-F238E27FC236}">
                  <a16:creationId xmlns:a16="http://schemas.microsoft.com/office/drawing/2014/main" id="{2EBFE26A-A2CA-4C9E-A222-398C804A1D7E}"/>
                </a:ext>
              </a:extLst>
            </p:cNvPr>
            <p:cNvSpPr>
              <a:spLocks noChangeArrowheads="1"/>
            </p:cNvSpPr>
            <p:nvPr/>
          </p:nvSpPr>
          <p:spPr bwMode="auto">
            <a:xfrm>
              <a:off x="4769780" y="4303794"/>
              <a:ext cx="1588" cy="3175"/>
            </a:xfrm>
            <a:prstGeom prst="ellipse">
              <a:avLst/>
            </a:pr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0" name="Freeform 220">
              <a:extLst>
                <a:ext uri="{FF2B5EF4-FFF2-40B4-BE49-F238E27FC236}">
                  <a16:creationId xmlns:a16="http://schemas.microsoft.com/office/drawing/2014/main" id="{AD81C4FE-1A17-47F1-8FC7-8618D8BD1C9E}"/>
                </a:ext>
              </a:extLst>
            </p:cNvPr>
            <p:cNvSpPr>
              <a:spLocks/>
            </p:cNvSpPr>
            <p:nvPr/>
          </p:nvSpPr>
          <p:spPr bwMode="auto">
            <a:xfrm>
              <a:off x="4826924" y="4262521"/>
              <a:ext cx="63492" cy="39686"/>
            </a:xfrm>
            <a:custGeom>
              <a:avLst/>
              <a:gdLst>
                <a:gd name="T0" fmla="*/ 2 w 27"/>
                <a:gd name="T1" fmla="*/ 13 h 17"/>
                <a:gd name="T2" fmla="*/ 4 w 27"/>
                <a:gd name="T3" fmla="*/ 15 h 17"/>
                <a:gd name="T4" fmla="*/ 4 w 27"/>
                <a:gd name="T5" fmla="*/ 15 h 17"/>
                <a:gd name="T6" fmla="*/ 7 w 27"/>
                <a:gd name="T7" fmla="*/ 15 h 17"/>
                <a:gd name="T8" fmla="*/ 9 w 27"/>
                <a:gd name="T9" fmla="*/ 15 h 17"/>
                <a:gd name="T10" fmla="*/ 10 w 27"/>
                <a:gd name="T11" fmla="*/ 15 h 17"/>
                <a:gd name="T12" fmla="*/ 17 w 27"/>
                <a:gd name="T13" fmla="*/ 15 h 17"/>
                <a:gd name="T14" fmla="*/ 17 w 27"/>
                <a:gd name="T15" fmla="*/ 15 h 17"/>
                <a:gd name="T16" fmla="*/ 21 w 27"/>
                <a:gd name="T17" fmla="*/ 17 h 17"/>
                <a:gd name="T18" fmla="*/ 21 w 27"/>
                <a:gd name="T19" fmla="*/ 17 h 17"/>
                <a:gd name="T20" fmla="*/ 21 w 27"/>
                <a:gd name="T21" fmla="*/ 17 h 17"/>
                <a:gd name="T22" fmla="*/ 24 w 27"/>
                <a:gd name="T23" fmla="*/ 16 h 17"/>
                <a:gd name="T24" fmla="*/ 27 w 27"/>
                <a:gd name="T25" fmla="*/ 10 h 17"/>
                <a:gd name="T26" fmla="*/ 24 w 27"/>
                <a:gd name="T27" fmla="*/ 9 h 17"/>
                <a:gd name="T28" fmla="*/ 9 w 27"/>
                <a:gd name="T29" fmla="*/ 3 h 17"/>
                <a:gd name="T30" fmla="*/ 8 w 27"/>
                <a:gd name="T31" fmla="*/ 3 h 17"/>
                <a:gd name="T32" fmla="*/ 2 w 27"/>
                <a:gd name="T33" fmla="*/ 0 h 17"/>
                <a:gd name="T34" fmla="*/ 2 w 27"/>
                <a:gd name="T35" fmla="*/ 2 h 17"/>
                <a:gd name="T36" fmla="*/ 1 w 27"/>
                <a:gd name="T37" fmla="*/ 5 h 17"/>
                <a:gd name="T38" fmla="*/ 0 w 27"/>
                <a:gd name="T39" fmla="*/ 6 h 17"/>
                <a:gd name="T40" fmla="*/ 2 w 27"/>
                <a:gd name="T41" fmla="*/ 11 h 17"/>
                <a:gd name="T42" fmla="*/ 2 w 27"/>
                <a:gd name="T4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7">
                  <a:moveTo>
                    <a:pt x="2" y="13"/>
                  </a:moveTo>
                  <a:cubicBezTo>
                    <a:pt x="2" y="13"/>
                    <a:pt x="3" y="14"/>
                    <a:pt x="4" y="15"/>
                  </a:cubicBezTo>
                  <a:cubicBezTo>
                    <a:pt x="4" y="15"/>
                    <a:pt x="4" y="15"/>
                    <a:pt x="4" y="15"/>
                  </a:cubicBezTo>
                  <a:cubicBezTo>
                    <a:pt x="7" y="15"/>
                    <a:pt x="7" y="15"/>
                    <a:pt x="7" y="15"/>
                  </a:cubicBezTo>
                  <a:cubicBezTo>
                    <a:pt x="7" y="15"/>
                    <a:pt x="8" y="15"/>
                    <a:pt x="9" y="15"/>
                  </a:cubicBezTo>
                  <a:cubicBezTo>
                    <a:pt x="9" y="15"/>
                    <a:pt x="10" y="15"/>
                    <a:pt x="10" y="15"/>
                  </a:cubicBezTo>
                  <a:cubicBezTo>
                    <a:pt x="13" y="14"/>
                    <a:pt x="15" y="15"/>
                    <a:pt x="17" y="15"/>
                  </a:cubicBezTo>
                  <a:cubicBezTo>
                    <a:pt x="17" y="15"/>
                    <a:pt x="17" y="15"/>
                    <a:pt x="17" y="15"/>
                  </a:cubicBezTo>
                  <a:cubicBezTo>
                    <a:pt x="19" y="16"/>
                    <a:pt x="20" y="17"/>
                    <a:pt x="21" y="17"/>
                  </a:cubicBezTo>
                  <a:cubicBezTo>
                    <a:pt x="21" y="17"/>
                    <a:pt x="21" y="17"/>
                    <a:pt x="21" y="17"/>
                  </a:cubicBezTo>
                  <a:cubicBezTo>
                    <a:pt x="21" y="17"/>
                    <a:pt x="21" y="17"/>
                    <a:pt x="21" y="17"/>
                  </a:cubicBezTo>
                  <a:cubicBezTo>
                    <a:pt x="22" y="17"/>
                    <a:pt x="23" y="16"/>
                    <a:pt x="24" y="16"/>
                  </a:cubicBezTo>
                  <a:cubicBezTo>
                    <a:pt x="25" y="15"/>
                    <a:pt x="25" y="13"/>
                    <a:pt x="27" y="10"/>
                  </a:cubicBezTo>
                  <a:cubicBezTo>
                    <a:pt x="26" y="10"/>
                    <a:pt x="25" y="10"/>
                    <a:pt x="24" y="9"/>
                  </a:cubicBezTo>
                  <a:cubicBezTo>
                    <a:pt x="19" y="8"/>
                    <a:pt x="13" y="6"/>
                    <a:pt x="9" y="3"/>
                  </a:cubicBezTo>
                  <a:cubicBezTo>
                    <a:pt x="8" y="3"/>
                    <a:pt x="8" y="3"/>
                    <a:pt x="8" y="3"/>
                  </a:cubicBezTo>
                  <a:cubicBezTo>
                    <a:pt x="5" y="2"/>
                    <a:pt x="4" y="1"/>
                    <a:pt x="2" y="0"/>
                  </a:cubicBezTo>
                  <a:cubicBezTo>
                    <a:pt x="2" y="2"/>
                    <a:pt x="2" y="2"/>
                    <a:pt x="2" y="2"/>
                  </a:cubicBezTo>
                  <a:cubicBezTo>
                    <a:pt x="1" y="5"/>
                    <a:pt x="1" y="5"/>
                    <a:pt x="1" y="5"/>
                  </a:cubicBezTo>
                  <a:cubicBezTo>
                    <a:pt x="0" y="6"/>
                    <a:pt x="0" y="6"/>
                    <a:pt x="0" y="6"/>
                  </a:cubicBezTo>
                  <a:cubicBezTo>
                    <a:pt x="1" y="7"/>
                    <a:pt x="2" y="9"/>
                    <a:pt x="2" y="11"/>
                  </a:cubicBezTo>
                  <a:cubicBezTo>
                    <a:pt x="2" y="11"/>
                    <a:pt x="2" y="12"/>
                    <a:pt x="2"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1" name="Freeform 221">
              <a:extLst>
                <a:ext uri="{FF2B5EF4-FFF2-40B4-BE49-F238E27FC236}">
                  <a16:creationId xmlns:a16="http://schemas.microsoft.com/office/drawing/2014/main" id="{3BEF1951-9343-4AC9-8459-F348E26B12C8}"/>
                </a:ext>
              </a:extLst>
            </p:cNvPr>
            <p:cNvSpPr>
              <a:spLocks/>
            </p:cNvSpPr>
            <p:nvPr/>
          </p:nvSpPr>
          <p:spPr bwMode="auto">
            <a:xfrm>
              <a:off x="4598351" y="37497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2" name="Freeform 222">
              <a:extLst>
                <a:ext uri="{FF2B5EF4-FFF2-40B4-BE49-F238E27FC236}">
                  <a16:creationId xmlns:a16="http://schemas.microsoft.com/office/drawing/2014/main" id="{4F18E3F4-F8E2-49CB-A931-56A8B89CFA42}"/>
                </a:ext>
              </a:extLst>
            </p:cNvPr>
            <p:cNvSpPr>
              <a:spLocks/>
            </p:cNvSpPr>
            <p:nvPr/>
          </p:nvSpPr>
          <p:spPr bwMode="auto">
            <a:xfrm>
              <a:off x="4593590" y="3745019"/>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3" name="Freeform 223">
              <a:extLst>
                <a:ext uri="{FF2B5EF4-FFF2-40B4-BE49-F238E27FC236}">
                  <a16:creationId xmlns:a16="http://schemas.microsoft.com/office/drawing/2014/main" id="{29999B86-9032-41A8-B341-AD9D64B3145D}"/>
                </a:ext>
              </a:extLst>
            </p:cNvPr>
            <p:cNvSpPr>
              <a:spLocks/>
            </p:cNvSpPr>
            <p:nvPr/>
          </p:nvSpPr>
          <p:spPr bwMode="auto">
            <a:xfrm>
              <a:off x="4720574" y="4005357"/>
              <a:ext cx="3175" cy="476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4" name="Freeform 224">
              <a:extLst>
                <a:ext uri="{FF2B5EF4-FFF2-40B4-BE49-F238E27FC236}">
                  <a16:creationId xmlns:a16="http://schemas.microsoft.com/office/drawing/2014/main" id="{B72080EA-8B9F-4E7A-A978-6ABC8897465E}"/>
                </a:ext>
              </a:extLst>
            </p:cNvPr>
            <p:cNvSpPr>
              <a:spLocks/>
            </p:cNvSpPr>
            <p:nvPr/>
          </p:nvSpPr>
          <p:spPr bwMode="auto">
            <a:xfrm>
              <a:off x="4458668" y="3967259"/>
              <a:ext cx="1588" cy="476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1"/>
                    <a:pt x="1"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5" name="Freeform 225">
              <a:extLst>
                <a:ext uri="{FF2B5EF4-FFF2-40B4-BE49-F238E27FC236}">
                  <a16:creationId xmlns:a16="http://schemas.microsoft.com/office/drawing/2014/main" id="{169652C9-717E-421C-B6D4-8385DA0C4FA1}"/>
                </a:ext>
              </a:extLst>
            </p:cNvPr>
            <p:cNvSpPr>
              <a:spLocks/>
            </p:cNvSpPr>
            <p:nvPr/>
          </p:nvSpPr>
          <p:spPr bwMode="auto">
            <a:xfrm>
              <a:off x="4598351" y="4151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6" name="Freeform 226">
              <a:extLst>
                <a:ext uri="{FF2B5EF4-FFF2-40B4-BE49-F238E27FC236}">
                  <a16:creationId xmlns:a16="http://schemas.microsoft.com/office/drawing/2014/main" id="{02277A22-0A3B-46B8-AE54-23A9C8C3F1F6}"/>
                </a:ext>
              </a:extLst>
            </p:cNvPr>
            <p:cNvSpPr>
              <a:spLocks/>
            </p:cNvSpPr>
            <p:nvPr/>
          </p:nvSpPr>
          <p:spPr bwMode="auto">
            <a:xfrm>
              <a:off x="4447557" y="3749782"/>
              <a:ext cx="288890" cy="423843"/>
            </a:xfrm>
            <a:custGeom>
              <a:avLst/>
              <a:gdLst>
                <a:gd name="T0" fmla="*/ 65 w 120"/>
                <a:gd name="T1" fmla="*/ 2 h 177"/>
                <a:gd name="T2" fmla="*/ 63 w 120"/>
                <a:gd name="T3" fmla="*/ 1 h 177"/>
                <a:gd name="T4" fmla="*/ 63 w 120"/>
                <a:gd name="T5" fmla="*/ 2 h 177"/>
                <a:gd name="T6" fmla="*/ 60 w 120"/>
                <a:gd name="T7" fmla="*/ 5 h 177"/>
                <a:gd name="T8" fmla="*/ 54 w 120"/>
                <a:gd name="T9" fmla="*/ 14 h 177"/>
                <a:gd name="T10" fmla="*/ 53 w 120"/>
                <a:gd name="T11" fmla="*/ 15 h 177"/>
                <a:gd name="T12" fmla="*/ 48 w 120"/>
                <a:gd name="T13" fmla="*/ 21 h 177"/>
                <a:gd name="T14" fmla="*/ 45 w 120"/>
                <a:gd name="T15" fmla="*/ 25 h 177"/>
                <a:gd name="T16" fmla="*/ 44 w 120"/>
                <a:gd name="T17" fmla="*/ 32 h 177"/>
                <a:gd name="T18" fmla="*/ 46 w 120"/>
                <a:gd name="T19" fmla="*/ 34 h 177"/>
                <a:gd name="T20" fmla="*/ 50 w 120"/>
                <a:gd name="T21" fmla="*/ 47 h 177"/>
                <a:gd name="T22" fmla="*/ 56 w 120"/>
                <a:gd name="T23" fmla="*/ 54 h 177"/>
                <a:gd name="T24" fmla="*/ 51 w 120"/>
                <a:gd name="T25" fmla="*/ 62 h 177"/>
                <a:gd name="T26" fmla="*/ 38 w 120"/>
                <a:gd name="T27" fmla="*/ 69 h 177"/>
                <a:gd name="T28" fmla="*/ 33 w 120"/>
                <a:gd name="T29" fmla="*/ 79 h 177"/>
                <a:gd name="T30" fmla="*/ 23 w 120"/>
                <a:gd name="T31" fmla="*/ 80 h 177"/>
                <a:gd name="T32" fmla="*/ 8 w 120"/>
                <a:gd name="T33" fmla="*/ 92 h 177"/>
                <a:gd name="T34" fmla="*/ 6 w 120"/>
                <a:gd name="T35" fmla="*/ 94 h 177"/>
                <a:gd name="T36" fmla="*/ 6 w 120"/>
                <a:gd name="T37" fmla="*/ 99 h 177"/>
                <a:gd name="T38" fmla="*/ 0 w 120"/>
                <a:gd name="T39" fmla="*/ 107 h 177"/>
                <a:gd name="T40" fmla="*/ 6 w 120"/>
                <a:gd name="T41" fmla="*/ 117 h 177"/>
                <a:gd name="T42" fmla="*/ 15 w 120"/>
                <a:gd name="T43" fmla="*/ 125 h 177"/>
                <a:gd name="T44" fmla="*/ 23 w 120"/>
                <a:gd name="T45" fmla="*/ 132 h 177"/>
                <a:gd name="T46" fmla="*/ 23 w 120"/>
                <a:gd name="T47" fmla="*/ 142 h 177"/>
                <a:gd name="T48" fmla="*/ 17 w 120"/>
                <a:gd name="T49" fmla="*/ 145 h 177"/>
                <a:gd name="T50" fmla="*/ 15 w 120"/>
                <a:gd name="T51" fmla="*/ 150 h 177"/>
                <a:gd name="T52" fmla="*/ 18 w 120"/>
                <a:gd name="T53" fmla="*/ 158 h 177"/>
                <a:gd name="T54" fmla="*/ 13 w 120"/>
                <a:gd name="T55" fmla="*/ 166 h 177"/>
                <a:gd name="T56" fmla="*/ 15 w 120"/>
                <a:gd name="T57" fmla="*/ 171 h 177"/>
                <a:gd name="T58" fmla="*/ 16 w 120"/>
                <a:gd name="T59" fmla="*/ 174 h 177"/>
                <a:gd name="T60" fmla="*/ 20 w 120"/>
                <a:gd name="T61" fmla="*/ 170 h 177"/>
                <a:gd name="T62" fmla="*/ 25 w 120"/>
                <a:gd name="T63" fmla="*/ 166 h 177"/>
                <a:gd name="T64" fmla="*/ 30 w 120"/>
                <a:gd name="T65" fmla="*/ 168 h 177"/>
                <a:gd name="T66" fmla="*/ 34 w 120"/>
                <a:gd name="T67" fmla="*/ 172 h 177"/>
                <a:gd name="T68" fmla="*/ 42 w 120"/>
                <a:gd name="T69" fmla="*/ 176 h 177"/>
                <a:gd name="T70" fmla="*/ 46 w 120"/>
                <a:gd name="T71" fmla="*/ 175 h 177"/>
                <a:gd name="T72" fmla="*/ 51 w 120"/>
                <a:gd name="T73" fmla="*/ 171 h 177"/>
                <a:gd name="T74" fmla="*/ 54 w 120"/>
                <a:gd name="T75" fmla="*/ 169 h 177"/>
                <a:gd name="T76" fmla="*/ 60 w 120"/>
                <a:gd name="T77" fmla="*/ 169 h 177"/>
                <a:gd name="T78" fmla="*/ 61 w 120"/>
                <a:gd name="T79" fmla="*/ 169 h 177"/>
                <a:gd name="T80" fmla="*/ 63 w 120"/>
                <a:gd name="T81" fmla="*/ 168 h 177"/>
                <a:gd name="T82" fmla="*/ 70 w 120"/>
                <a:gd name="T83" fmla="*/ 164 h 177"/>
                <a:gd name="T84" fmla="*/ 78 w 120"/>
                <a:gd name="T85" fmla="*/ 167 h 177"/>
                <a:gd name="T86" fmla="*/ 78 w 120"/>
                <a:gd name="T87" fmla="*/ 167 h 177"/>
                <a:gd name="T88" fmla="*/ 79 w 120"/>
                <a:gd name="T89" fmla="*/ 159 h 177"/>
                <a:gd name="T90" fmla="*/ 81 w 120"/>
                <a:gd name="T91" fmla="*/ 153 h 177"/>
                <a:gd name="T92" fmla="*/ 85 w 120"/>
                <a:gd name="T93" fmla="*/ 146 h 177"/>
                <a:gd name="T94" fmla="*/ 90 w 120"/>
                <a:gd name="T95" fmla="*/ 139 h 177"/>
                <a:gd name="T96" fmla="*/ 91 w 120"/>
                <a:gd name="T97" fmla="*/ 138 h 177"/>
                <a:gd name="T98" fmla="*/ 95 w 120"/>
                <a:gd name="T99" fmla="*/ 132 h 177"/>
                <a:gd name="T100" fmla="*/ 111 w 120"/>
                <a:gd name="T101" fmla="*/ 130 h 177"/>
                <a:gd name="T102" fmla="*/ 117 w 120"/>
                <a:gd name="T103" fmla="*/ 130 h 177"/>
                <a:gd name="T104" fmla="*/ 119 w 120"/>
                <a:gd name="T105" fmla="*/ 129 h 177"/>
                <a:gd name="T106" fmla="*/ 114 w 120"/>
                <a:gd name="T107" fmla="*/ 106 h 177"/>
                <a:gd name="T108" fmla="*/ 110 w 120"/>
                <a:gd name="T109" fmla="*/ 83 h 177"/>
                <a:gd name="T110" fmla="*/ 106 w 120"/>
                <a:gd name="T111" fmla="*/ 60 h 177"/>
                <a:gd name="T112" fmla="*/ 103 w 120"/>
                <a:gd name="T113" fmla="*/ 47 h 177"/>
                <a:gd name="T114" fmla="*/ 99 w 120"/>
                <a:gd name="T115" fmla="*/ 34 h 177"/>
                <a:gd name="T116" fmla="*/ 85 w 120"/>
                <a:gd name="T117" fmla="*/ 2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177">
                  <a:moveTo>
                    <a:pt x="84" y="19"/>
                  </a:moveTo>
                  <a:cubicBezTo>
                    <a:pt x="84" y="19"/>
                    <a:pt x="84" y="18"/>
                    <a:pt x="84" y="18"/>
                  </a:cubicBezTo>
                  <a:cubicBezTo>
                    <a:pt x="77" y="15"/>
                    <a:pt x="69" y="11"/>
                    <a:pt x="65" y="2"/>
                  </a:cubicBezTo>
                  <a:cubicBezTo>
                    <a:pt x="64" y="2"/>
                    <a:pt x="64" y="1"/>
                    <a:pt x="63" y="0"/>
                  </a:cubicBezTo>
                  <a:cubicBezTo>
                    <a:pt x="63" y="0"/>
                    <a:pt x="63" y="0"/>
                    <a:pt x="63" y="0"/>
                  </a:cubicBezTo>
                  <a:cubicBezTo>
                    <a:pt x="63" y="1"/>
                    <a:pt x="63" y="1"/>
                    <a:pt x="63" y="1"/>
                  </a:cubicBezTo>
                  <a:cubicBezTo>
                    <a:pt x="63" y="1"/>
                    <a:pt x="63" y="1"/>
                    <a:pt x="63" y="1"/>
                  </a:cubicBezTo>
                  <a:cubicBezTo>
                    <a:pt x="63" y="2"/>
                    <a:pt x="63" y="2"/>
                    <a:pt x="63" y="2"/>
                  </a:cubicBezTo>
                  <a:cubicBezTo>
                    <a:pt x="63" y="2"/>
                    <a:pt x="63" y="2"/>
                    <a:pt x="63" y="2"/>
                  </a:cubicBezTo>
                  <a:cubicBezTo>
                    <a:pt x="63" y="2"/>
                    <a:pt x="63" y="2"/>
                    <a:pt x="62" y="2"/>
                  </a:cubicBezTo>
                  <a:cubicBezTo>
                    <a:pt x="61" y="3"/>
                    <a:pt x="61" y="3"/>
                    <a:pt x="61" y="3"/>
                  </a:cubicBezTo>
                  <a:cubicBezTo>
                    <a:pt x="61" y="4"/>
                    <a:pt x="61" y="5"/>
                    <a:pt x="60" y="5"/>
                  </a:cubicBezTo>
                  <a:cubicBezTo>
                    <a:pt x="59" y="7"/>
                    <a:pt x="58" y="8"/>
                    <a:pt x="56" y="8"/>
                  </a:cubicBezTo>
                  <a:cubicBezTo>
                    <a:pt x="56" y="9"/>
                    <a:pt x="56" y="9"/>
                    <a:pt x="55" y="9"/>
                  </a:cubicBezTo>
                  <a:cubicBezTo>
                    <a:pt x="55" y="11"/>
                    <a:pt x="55" y="12"/>
                    <a:pt x="54" y="14"/>
                  </a:cubicBezTo>
                  <a:cubicBezTo>
                    <a:pt x="54" y="14"/>
                    <a:pt x="54" y="14"/>
                    <a:pt x="54" y="14"/>
                  </a:cubicBezTo>
                  <a:cubicBezTo>
                    <a:pt x="54" y="14"/>
                    <a:pt x="54" y="14"/>
                    <a:pt x="54" y="14"/>
                  </a:cubicBezTo>
                  <a:cubicBezTo>
                    <a:pt x="53" y="15"/>
                    <a:pt x="53" y="15"/>
                    <a:pt x="53" y="15"/>
                  </a:cubicBezTo>
                  <a:cubicBezTo>
                    <a:pt x="52" y="16"/>
                    <a:pt x="51" y="17"/>
                    <a:pt x="50" y="17"/>
                  </a:cubicBezTo>
                  <a:cubicBezTo>
                    <a:pt x="50" y="17"/>
                    <a:pt x="50" y="17"/>
                    <a:pt x="50" y="18"/>
                  </a:cubicBezTo>
                  <a:cubicBezTo>
                    <a:pt x="49" y="19"/>
                    <a:pt x="48" y="20"/>
                    <a:pt x="48" y="21"/>
                  </a:cubicBezTo>
                  <a:cubicBezTo>
                    <a:pt x="47" y="22"/>
                    <a:pt x="46" y="24"/>
                    <a:pt x="45" y="25"/>
                  </a:cubicBezTo>
                  <a:cubicBezTo>
                    <a:pt x="45" y="25"/>
                    <a:pt x="45" y="25"/>
                    <a:pt x="45" y="25"/>
                  </a:cubicBezTo>
                  <a:cubicBezTo>
                    <a:pt x="45" y="25"/>
                    <a:pt x="45" y="25"/>
                    <a:pt x="45" y="25"/>
                  </a:cubicBezTo>
                  <a:cubicBezTo>
                    <a:pt x="42" y="27"/>
                    <a:pt x="42" y="27"/>
                    <a:pt x="42" y="27"/>
                  </a:cubicBezTo>
                  <a:cubicBezTo>
                    <a:pt x="43" y="28"/>
                    <a:pt x="43" y="30"/>
                    <a:pt x="43" y="31"/>
                  </a:cubicBezTo>
                  <a:cubicBezTo>
                    <a:pt x="44" y="32"/>
                    <a:pt x="44" y="32"/>
                    <a:pt x="44" y="32"/>
                  </a:cubicBezTo>
                  <a:cubicBezTo>
                    <a:pt x="44" y="32"/>
                    <a:pt x="44" y="32"/>
                    <a:pt x="44" y="32"/>
                  </a:cubicBezTo>
                  <a:cubicBezTo>
                    <a:pt x="44" y="32"/>
                    <a:pt x="45" y="33"/>
                    <a:pt x="45" y="33"/>
                  </a:cubicBezTo>
                  <a:cubicBezTo>
                    <a:pt x="45" y="33"/>
                    <a:pt x="46" y="34"/>
                    <a:pt x="46" y="34"/>
                  </a:cubicBezTo>
                  <a:cubicBezTo>
                    <a:pt x="48" y="36"/>
                    <a:pt x="49" y="39"/>
                    <a:pt x="49" y="41"/>
                  </a:cubicBezTo>
                  <a:cubicBezTo>
                    <a:pt x="49" y="43"/>
                    <a:pt x="49" y="44"/>
                    <a:pt x="49" y="46"/>
                  </a:cubicBezTo>
                  <a:cubicBezTo>
                    <a:pt x="49" y="46"/>
                    <a:pt x="49" y="47"/>
                    <a:pt x="50" y="47"/>
                  </a:cubicBezTo>
                  <a:cubicBezTo>
                    <a:pt x="50" y="47"/>
                    <a:pt x="50" y="47"/>
                    <a:pt x="50" y="47"/>
                  </a:cubicBezTo>
                  <a:cubicBezTo>
                    <a:pt x="52" y="49"/>
                    <a:pt x="54" y="51"/>
                    <a:pt x="54" y="53"/>
                  </a:cubicBezTo>
                  <a:cubicBezTo>
                    <a:pt x="56" y="54"/>
                    <a:pt x="56" y="54"/>
                    <a:pt x="56" y="54"/>
                  </a:cubicBezTo>
                  <a:cubicBezTo>
                    <a:pt x="56" y="55"/>
                    <a:pt x="55" y="56"/>
                    <a:pt x="54" y="58"/>
                  </a:cubicBezTo>
                  <a:cubicBezTo>
                    <a:pt x="53" y="60"/>
                    <a:pt x="52" y="61"/>
                    <a:pt x="51" y="62"/>
                  </a:cubicBezTo>
                  <a:cubicBezTo>
                    <a:pt x="51" y="62"/>
                    <a:pt x="51" y="62"/>
                    <a:pt x="51" y="62"/>
                  </a:cubicBezTo>
                  <a:cubicBezTo>
                    <a:pt x="48" y="66"/>
                    <a:pt x="45" y="67"/>
                    <a:pt x="42" y="67"/>
                  </a:cubicBezTo>
                  <a:cubicBezTo>
                    <a:pt x="42" y="67"/>
                    <a:pt x="41" y="67"/>
                    <a:pt x="41" y="67"/>
                  </a:cubicBezTo>
                  <a:cubicBezTo>
                    <a:pt x="40" y="68"/>
                    <a:pt x="39" y="69"/>
                    <a:pt x="38" y="69"/>
                  </a:cubicBezTo>
                  <a:cubicBezTo>
                    <a:pt x="37" y="70"/>
                    <a:pt x="37" y="70"/>
                    <a:pt x="37" y="70"/>
                  </a:cubicBezTo>
                  <a:cubicBezTo>
                    <a:pt x="37" y="72"/>
                    <a:pt x="37" y="75"/>
                    <a:pt x="35" y="77"/>
                  </a:cubicBezTo>
                  <a:cubicBezTo>
                    <a:pt x="35" y="78"/>
                    <a:pt x="34" y="79"/>
                    <a:pt x="33" y="79"/>
                  </a:cubicBezTo>
                  <a:cubicBezTo>
                    <a:pt x="32" y="80"/>
                    <a:pt x="30" y="81"/>
                    <a:pt x="29" y="81"/>
                  </a:cubicBezTo>
                  <a:cubicBezTo>
                    <a:pt x="28" y="82"/>
                    <a:pt x="28" y="82"/>
                    <a:pt x="27" y="82"/>
                  </a:cubicBezTo>
                  <a:cubicBezTo>
                    <a:pt x="25" y="82"/>
                    <a:pt x="23" y="80"/>
                    <a:pt x="23" y="80"/>
                  </a:cubicBezTo>
                  <a:cubicBezTo>
                    <a:pt x="22" y="80"/>
                    <a:pt x="22" y="80"/>
                    <a:pt x="21" y="80"/>
                  </a:cubicBezTo>
                  <a:cubicBezTo>
                    <a:pt x="20" y="80"/>
                    <a:pt x="15" y="84"/>
                    <a:pt x="13" y="87"/>
                  </a:cubicBezTo>
                  <a:cubicBezTo>
                    <a:pt x="11" y="89"/>
                    <a:pt x="10" y="91"/>
                    <a:pt x="8" y="92"/>
                  </a:cubicBezTo>
                  <a:cubicBezTo>
                    <a:pt x="7" y="93"/>
                    <a:pt x="7" y="93"/>
                    <a:pt x="7" y="93"/>
                  </a:cubicBezTo>
                  <a:cubicBezTo>
                    <a:pt x="7" y="93"/>
                    <a:pt x="7" y="93"/>
                    <a:pt x="7" y="94"/>
                  </a:cubicBezTo>
                  <a:cubicBezTo>
                    <a:pt x="7" y="94"/>
                    <a:pt x="6" y="94"/>
                    <a:pt x="6" y="94"/>
                  </a:cubicBezTo>
                  <a:cubicBezTo>
                    <a:pt x="7" y="95"/>
                    <a:pt x="7" y="95"/>
                    <a:pt x="7" y="95"/>
                  </a:cubicBezTo>
                  <a:cubicBezTo>
                    <a:pt x="7" y="97"/>
                    <a:pt x="7" y="98"/>
                    <a:pt x="7" y="99"/>
                  </a:cubicBezTo>
                  <a:cubicBezTo>
                    <a:pt x="6" y="99"/>
                    <a:pt x="6" y="99"/>
                    <a:pt x="6" y="99"/>
                  </a:cubicBezTo>
                  <a:cubicBezTo>
                    <a:pt x="6" y="100"/>
                    <a:pt x="6" y="102"/>
                    <a:pt x="5" y="103"/>
                  </a:cubicBezTo>
                  <a:cubicBezTo>
                    <a:pt x="4" y="104"/>
                    <a:pt x="3" y="105"/>
                    <a:pt x="1" y="106"/>
                  </a:cubicBezTo>
                  <a:cubicBezTo>
                    <a:pt x="1" y="106"/>
                    <a:pt x="0" y="106"/>
                    <a:pt x="0" y="107"/>
                  </a:cubicBezTo>
                  <a:cubicBezTo>
                    <a:pt x="2" y="107"/>
                    <a:pt x="3" y="108"/>
                    <a:pt x="4" y="110"/>
                  </a:cubicBezTo>
                  <a:cubicBezTo>
                    <a:pt x="6" y="112"/>
                    <a:pt x="6" y="115"/>
                    <a:pt x="6" y="116"/>
                  </a:cubicBezTo>
                  <a:cubicBezTo>
                    <a:pt x="6" y="117"/>
                    <a:pt x="6" y="117"/>
                    <a:pt x="6" y="117"/>
                  </a:cubicBezTo>
                  <a:cubicBezTo>
                    <a:pt x="6" y="117"/>
                    <a:pt x="6" y="118"/>
                    <a:pt x="6" y="118"/>
                  </a:cubicBezTo>
                  <a:cubicBezTo>
                    <a:pt x="8" y="118"/>
                    <a:pt x="10" y="118"/>
                    <a:pt x="11" y="120"/>
                  </a:cubicBezTo>
                  <a:cubicBezTo>
                    <a:pt x="13" y="121"/>
                    <a:pt x="14" y="123"/>
                    <a:pt x="15" y="125"/>
                  </a:cubicBezTo>
                  <a:cubicBezTo>
                    <a:pt x="16" y="124"/>
                    <a:pt x="18" y="124"/>
                    <a:pt x="20" y="125"/>
                  </a:cubicBezTo>
                  <a:cubicBezTo>
                    <a:pt x="21" y="125"/>
                    <a:pt x="22" y="126"/>
                    <a:pt x="22" y="127"/>
                  </a:cubicBezTo>
                  <a:cubicBezTo>
                    <a:pt x="24" y="129"/>
                    <a:pt x="24" y="130"/>
                    <a:pt x="23" y="132"/>
                  </a:cubicBezTo>
                  <a:cubicBezTo>
                    <a:pt x="24" y="132"/>
                    <a:pt x="24" y="133"/>
                    <a:pt x="24" y="134"/>
                  </a:cubicBezTo>
                  <a:cubicBezTo>
                    <a:pt x="26" y="137"/>
                    <a:pt x="26" y="140"/>
                    <a:pt x="24" y="142"/>
                  </a:cubicBezTo>
                  <a:cubicBezTo>
                    <a:pt x="23" y="142"/>
                    <a:pt x="23" y="142"/>
                    <a:pt x="23" y="142"/>
                  </a:cubicBezTo>
                  <a:cubicBezTo>
                    <a:pt x="23" y="142"/>
                    <a:pt x="23" y="142"/>
                    <a:pt x="23" y="142"/>
                  </a:cubicBezTo>
                  <a:cubicBezTo>
                    <a:pt x="23" y="142"/>
                    <a:pt x="23" y="142"/>
                    <a:pt x="23" y="142"/>
                  </a:cubicBezTo>
                  <a:cubicBezTo>
                    <a:pt x="21" y="144"/>
                    <a:pt x="19" y="145"/>
                    <a:pt x="17" y="145"/>
                  </a:cubicBezTo>
                  <a:cubicBezTo>
                    <a:pt x="17" y="145"/>
                    <a:pt x="16" y="145"/>
                    <a:pt x="15" y="146"/>
                  </a:cubicBezTo>
                  <a:cubicBezTo>
                    <a:pt x="15" y="146"/>
                    <a:pt x="15" y="146"/>
                    <a:pt x="15" y="146"/>
                  </a:cubicBezTo>
                  <a:cubicBezTo>
                    <a:pt x="15" y="147"/>
                    <a:pt x="15" y="149"/>
                    <a:pt x="15" y="150"/>
                  </a:cubicBezTo>
                  <a:cubicBezTo>
                    <a:pt x="15" y="150"/>
                    <a:pt x="15" y="150"/>
                    <a:pt x="15" y="150"/>
                  </a:cubicBezTo>
                  <a:cubicBezTo>
                    <a:pt x="16" y="152"/>
                    <a:pt x="18" y="154"/>
                    <a:pt x="18" y="157"/>
                  </a:cubicBezTo>
                  <a:cubicBezTo>
                    <a:pt x="18" y="158"/>
                    <a:pt x="18" y="158"/>
                    <a:pt x="18" y="158"/>
                  </a:cubicBezTo>
                  <a:cubicBezTo>
                    <a:pt x="17" y="161"/>
                    <a:pt x="16" y="163"/>
                    <a:pt x="15" y="164"/>
                  </a:cubicBezTo>
                  <a:cubicBezTo>
                    <a:pt x="14" y="165"/>
                    <a:pt x="14" y="165"/>
                    <a:pt x="14" y="165"/>
                  </a:cubicBezTo>
                  <a:cubicBezTo>
                    <a:pt x="13" y="166"/>
                    <a:pt x="13" y="166"/>
                    <a:pt x="13" y="166"/>
                  </a:cubicBezTo>
                  <a:cubicBezTo>
                    <a:pt x="13" y="166"/>
                    <a:pt x="13" y="166"/>
                    <a:pt x="13" y="166"/>
                  </a:cubicBezTo>
                  <a:cubicBezTo>
                    <a:pt x="13" y="166"/>
                    <a:pt x="14" y="167"/>
                    <a:pt x="14" y="167"/>
                  </a:cubicBezTo>
                  <a:cubicBezTo>
                    <a:pt x="15" y="169"/>
                    <a:pt x="15" y="170"/>
                    <a:pt x="15" y="171"/>
                  </a:cubicBezTo>
                  <a:cubicBezTo>
                    <a:pt x="15" y="172"/>
                    <a:pt x="15" y="172"/>
                    <a:pt x="15" y="173"/>
                  </a:cubicBezTo>
                  <a:cubicBezTo>
                    <a:pt x="15" y="173"/>
                    <a:pt x="15" y="174"/>
                    <a:pt x="15" y="174"/>
                  </a:cubicBezTo>
                  <a:cubicBezTo>
                    <a:pt x="16" y="174"/>
                    <a:pt x="16" y="174"/>
                    <a:pt x="16" y="174"/>
                  </a:cubicBezTo>
                  <a:cubicBezTo>
                    <a:pt x="16" y="174"/>
                    <a:pt x="16" y="174"/>
                    <a:pt x="16" y="174"/>
                  </a:cubicBezTo>
                  <a:cubicBezTo>
                    <a:pt x="17" y="174"/>
                    <a:pt x="17" y="172"/>
                    <a:pt x="19" y="171"/>
                  </a:cubicBezTo>
                  <a:cubicBezTo>
                    <a:pt x="19" y="171"/>
                    <a:pt x="19" y="171"/>
                    <a:pt x="20" y="170"/>
                  </a:cubicBezTo>
                  <a:cubicBezTo>
                    <a:pt x="20" y="170"/>
                    <a:pt x="21" y="170"/>
                    <a:pt x="22" y="169"/>
                  </a:cubicBezTo>
                  <a:cubicBezTo>
                    <a:pt x="22" y="168"/>
                    <a:pt x="23" y="167"/>
                    <a:pt x="24" y="167"/>
                  </a:cubicBezTo>
                  <a:cubicBezTo>
                    <a:pt x="24" y="167"/>
                    <a:pt x="25" y="166"/>
                    <a:pt x="25" y="166"/>
                  </a:cubicBezTo>
                  <a:cubicBezTo>
                    <a:pt x="30" y="168"/>
                    <a:pt x="30" y="168"/>
                    <a:pt x="30" y="168"/>
                  </a:cubicBezTo>
                  <a:cubicBezTo>
                    <a:pt x="30" y="168"/>
                    <a:pt x="30" y="168"/>
                    <a:pt x="30" y="168"/>
                  </a:cubicBezTo>
                  <a:cubicBezTo>
                    <a:pt x="30" y="168"/>
                    <a:pt x="30" y="168"/>
                    <a:pt x="30" y="168"/>
                  </a:cubicBezTo>
                  <a:cubicBezTo>
                    <a:pt x="30" y="167"/>
                    <a:pt x="30" y="167"/>
                    <a:pt x="30" y="167"/>
                  </a:cubicBezTo>
                  <a:cubicBezTo>
                    <a:pt x="32" y="169"/>
                    <a:pt x="32" y="171"/>
                    <a:pt x="33" y="172"/>
                  </a:cubicBezTo>
                  <a:cubicBezTo>
                    <a:pt x="33" y="172"/>
                    <a:pt x="34" y="172"/>
                    <a:pt x="34" y="172"/>
                  </a:cubicBezTo>
                  <a:cubicBezTo>
                    <a:pt x="35" y="173"/>
                    <a:pt x="36" y="174"/>
                    <a:pt x="37" y="176"/>
                  </a:cubicBezTo>
                  <a:cubicBezTo>
                    <a:pt x="37" y="176"/>
                    <a:pt x="38" y="177"/>
                    <a:pt x="38" y="177"/>
                  </a:cubicBezTo>
                  <a:cubicBezTo>
                    <a:pt x="39" y="177"/>
                    <a:pt x="40" y="176"/>
                    <a:pt x="42" y="176"/>
                  </a:cubicBezTo>
                  <a:cubicBezTo>
                    <a:pt x="43" y="176"/>
                    <a:pt x="43" y="176"/>
                    <a:pt x="43" y="176"/>
                  </a:cubicBezTo>
                  <a:cubicBezTo>
                    <a:pt x="43" y="177"/>
                    <a:pt x="44" y="177"/>
                    <a:pt x="44" y="177"/>
                  </a:cubicBezTo>
                  <a:cubicBezTo>
                    <a:pt x="45" y="176"/>
                    <a:pt x="45" y="176"/>
                    <a:pt x="46" y="175"/>
                  </a:cubicBezTo>
                  <a:cubicBezTo>
                    <a:pt x="47" y="175"/>
                    <a:pt x="48" y="174"/>
                    <a:pt x="49" y="174"/>
                  </a:cubicBezTo>
                  <a:cubicBezTo>
                    <a:pt x="49" y="174"/>
                    <a:pt x="49" y="174"/>
                    <a:pt x="49" y="174"/>
                  </a:cubicBezTo>
                  <a:cubicBezTo>
                    <a:pt x="49" y="173"/>
                    <a:pt x="50" y="172"/>
                    <a:pt x="51" y="171"/>
                  </a:cubicBezTo>
                  <a:cubicBezTo>
                    <a:pt x="52" y="170"/>
                    <a:pt x="52" y="170"/>
                    <a:pt x="52" y="170"/>
                  </a:cubicBezTo>
                  <a:cubicBezTo>
                    <a:pt x="52" y="170"/>
                    <a:pt x="53" y="170"/>
                    <a:pt x="53" y="169"/>
                  </a:cubicBezTo>
                  <a:cubicBezTo>
                    <a:pt x="53" y="169"/>
                    <a:pt x="54" y="169"/>
                    <a:pt x="54" y="169"/>
                  </a:cubicBezTo>
                  <a:cubicBezTo>
                    <a:pt x="54" y="169"/>
                    <a:pt x="54" y="169"/>
                    <a:pt x="54" y="169"/>
                  </a:cubicBezTo>
                  <a:cubicBezTo>
                    <a:pt x="56" y="169"/>
                    <a:pt x="58" y="169"/>
                    <a:pt x="59" y="169"/>
                  </a:cubicBezTo>
                  <a:cubicBezTo>
                    <a:pt x="59" y="169"/>
                    <a:pt x="60" y="169"/>
                    <a:pt x="60" y="169"/>
                  </a:cubicBezTo>
                  <a:cubicBezTo>
                    <a:pt x="60" y="169"/>
                    <a:pt x="60" y="169"/>
                    <a:pt x="60" y="169"/>
                  </a:cubicBezTo>
                  <a:cubicBezTo>
                    <a:pt x="60" y="169"/>
                    <a:pt x="60" y="169"/>
                    <a:pt x="60" y="169"/>
                  </a:cubicBezTo>
                  <a:cubicBezTo>
                    <a:pt x="61" y="169"/>
                    <a:pt x="61" y="169"/>
                    <a:pt x="61" y="169"/>
                  </a:cubicBezTo>
                  <a:cubicBezTo>
                    <a:pt x="61" y="169"/>
                    <a:pt x="61" y="169"/>
                    <a:pt x="61" y="169"/>
                  </a:cubicBezTo>
                  <a:cubicBezTo>
                    <a:pt x="62" y="169"/>
                    <a:pt x="62" y="169"/>
                    <a:pt x="62" y="169"/>
                  </a:cubicBezTo>
                  <a:cubicBezTo>
                    <a:pt x="63" y="168"/>
                    <a:pt x="63" y="168"/>
                    <a:pt x="63" y="168"/>
                  </a:cubicBezTo>
                  <a:cubicBezTo>
                    <a:pt x="63" y="168"/>
                    <a:pt x="63" y="168"/>
                    <a:pt x="63" y="168"/>
                  </a:cubicBezTo>
                  <a:cubicBezTo>
                    <a:pt x="64" y="167"/>
                    <a:pt x="66" y="165"/>
                    <a:pt x="68" y="164"/>
                  </a:cubicBezTo>
                  <a:cubicBezTo>
                    <a:pt x="70" y="164"/>
                    <a:pt x="70" y="164"/>
                    <a:pt x="70" y="164"/>
                  </a:cubicBezTo>
                  <a:cubicBezTo>
                    <a:pt x="70" y="164"/>
                    <a:pt x="70" y="164"/>
                    <a:pt x="70" y="164"/>
                  </a:cubicBezTo>
                  <a:cubicBezTo>
                    <a:pt x="70" y="164"/>
                    <a:pt x="70" y="164"/>
                    <a:pt x="70" y="164"/>
                  </a:cubicBezTo>
                  <a:cubicBezTo>
                    <a:pt x="73" y="164"/>
                    <a:pt x="76" y="166"/>
                    <a:pt x="78" y="167"/>
                  </a:cubicBezTo>
                  <a:cubicBezTo>
                    <a:pt x="78" y="167"/>
                    <a:pt x="78" y="167"/>
                    <a:pt x="78" y="167"/>
                  </a:cubicBezTo>
                  <a:cubicBezTo>
                    <a:pt x="78" y="167"/>
                    <a:pt x="78" y="167"/>
                    <a:pt x="78" y="167"/>
                  </a:cubicBezTo>
                  <a:cubicBezTo>
                    <a:pt x="78" y="167"/>
                    <a:pt x="78" y="167"/>
                    <a:pt x="78" y="167"/>
                  </a:cubicBezTo>
                  <a:cubicBezTo>
                    <a:pt x="79" y="166"/>
                    <a:pt x="79" y="164"/>
                    <a:pt x="80" y="163"/>
                  </a:cubicBezTo>
                  <a:cubicBezTo>
                    <a:pt x="80" y="163"/>
                    <a:pt x="80" y="163"/>
                    <a:pt x="80" y="163"/>
                  </a:cubicBezTo>
                  <a:cubicBezTo>
                    <a:pt x="80" y="162"/>
                    <a:pt x="79" y="161"/>
                    <a:pt x="79" y="159"/>
                  </a:cubicBezTo>
                  <a:cubicBezTo>
                    <a:pt x="79" y="158"/>
                    <a:pt x="80" y="156"/>
                    <a:pt x="81" y="155"/>
                  </a:cubicBezTo>
                  <a:cubicBezTo>
                    <a:pt x="81" y="155"/>
                    <a:pt x="81" y="155"/>
                    <a:pt x="81" y="154"/>
                  </a:cubicBezTo>
                  <a:cubicBezTo>
                    <a:pt x="81" y="153"/>
                    <a:pt x="81" y="153"/>
                    <a:pt x="81" y="153"/>
                  </a:cubicBezTo>
                  <a:cubicBezTo>
                    <a:pt x="82" y="151"/>
                    <a:pt x="83" y="150"/>
                    <a:pt x="83" y="149"/>
                  </a:cubicBezTo>
                  <a:cubicBezTo>
                    <a:pt x="84" y="148"/>
                    <a:pt x="84" y="148"/>
                    <a:pt x="84" y="147"/>
                  </a:cubicBezTo>
                  <a:cubicBezTo>
                    <a:pt x="85" y="146"/>
                    <a:pt x="85" y="146"/>
                    <a:pt x="85" y="146"/>
                  </a:cubicBezTo>
                  <a:cubicBezTo>
                    <a:pt x="86" y="146"/>
                    <a:pt x="87" y="145"/>
                    <a:pt x="88" y="144"/>
                  </a:cubicBezTo>
                  <a:cubicBezTo>
                    <a:pt x="89" y="144"/>
                    <a:pt x="89" y="144"/>
                    <a:pt x="89" y="144"/>
                  </a:cubicBezTo>
                  <a:cubicBezTo>
                    <a:pt x="89" y="142"/>
                    <a:pt x="90" y="141"/>
                    <a:pt x="90" y="139"/>
                  </a:cubicBezTo>
                  <a:cubicBezTo>
                    <a:pt x="91" y="138"/>
                    <a:pt x="91" y="138"/>
                    <a:pt x="91" y="138"/>
                  </a:cubicBezTo>
                  <a:cubicBezTo>
                    <a:pt x="91" y="138"/>
                    <a:pt x="91" y="138"/>
                    <a:pt x="91" y="138"/>
                  </a:cubicBezTo>
                  <a:cubicBezTo>
                    <a:pt x="91" y="138"/>
                    <a:pt x="91" y="138"/>
                    <a:pt x="91" y="138"/>
                  </a:cubicBezTo>
                  <a:cubicBezTo>
                    <a:pt x="92" y="137"/>
                    <a:pt x="93" y="137"/>
                    <a:pt x="94" y="136"/>
                  </a:cubicBezTo>
                  <a:cubicBezTo>
                    <a:pt x="94" y="135"/>
                    <a:pt x="94" y="134"/>
                    <a:pt x="94" y="133"/>
                  </a:cubicBezTo>
                  <a:cubicBezTo>
                    <a:pt x="94" y="132"/>
                    <a:pt x="95" y="132"/>
                    <a:pt x="95" y="132"/>
                  </a:cubicBezTo>
                  <a:cubicBezTo>
                    <a:pt x="97" y="128"/>
                    <a:pt x="100" y="126"/>
                    <a:pt x="104" y="126"/>
                  </a:cubicBezTo>
                  <a:cubicBezTo>
                    <a:pt x="107" y="126"/>
                    <a:pt x="109" y="128"/>
                    <a:pt x="110" y="130"/>
                  </a:cubicBezTo>
                  <a:cubicBezTo>
                    <a:pt x="110" y="130"/>
                    <a:pt x="111" y="130"/>
                    <a:pt x="111" y="130"/>
                  </a:cubicBezTo>
                  <a:cubicBezTo>
                    <a:pt x="112" y="130"/>
                    <a:pt x="113" y="130"/>
                    <a:pt x="113" y="131"/>
                  </a:cubicBezTo>
                  <a:cubicBezTo>
                    <a:pt x="113" y="131"/>
                    <a:pt x="113" y="131"/>
                    <a:pt x="113" y="131"/>
                  </a:cubicBezTo>
                  <a:cubicBezTo>
                    <a:pt x="114" y="131"/>
                    <a:pt x="115" y="130"/>
                    <a:pt x="117" y="130"/>
                  </a:cubicBezTo>
                  <a:cubicBezTo>
                    <a:pt x="118" y="131"/>
                    <a:pt x="118" y="131"/>
                    <a:pt x="118" y="131"/>
                  </a:cubicBezTo>
                  <a:cubicBezTo>
                    <a:pt x="119" y="130"/>
                    <a:pt x="119" y="130"/>
                    <a:pt x="120" y="129"/>
                  </a:cubicBezTo>
                  <a:cubicBezTo>
                    <a:pt x="119" y="129"/>
                    <a:pt x="119" y="129"/>
                    <a:pt x="119" y="129"/>
                  </a:cubicBezTo>
                  <a:cubicBezTo>
                    <a:pt x="113" y="114"/>
                    <a:pt x="113" y="114"/>
                    <a:pt x="113" y="114"/>
                  </a:cubicBezTo>
                  <a:cubicBezTo>
                    <a:pt x="112" y="111"/>
                    <a:pt x="114" y="108"/>
                    <a:pt x="114" y="107"/>
                  </a:cubicBezTo>
                  <a:cubicBezTo>
                    <a:pt x="114" y="106"/>
                    <a:pt x="114" y="106"/>
                    <a:pt x="114" y="106"/>
                  </a:cubicBezTo>
                  <a:cubicBezTo>
                    <a:pt x="114" y="106"/>
                    <a:pt x="114" y="106"/>
                    <a:pt x="114" y="106"/>
                  </a:cubicBezTo>
                  <a:cubicBezTo>
                    <a:pt x="114" y="105"/>
                    <a:pt x="113" y="104"/>
                    <a:pt x="113" y="103"/>
                  </a:cubicBezTo>
                  <a:cubicBezTo>
                    <a:pt x="110" y="98"/>
                    <a:pt x="108" y="90"/>
                    <a:pt x="110" y="83"/>
                  </a:cubicBezTo>
                  <a:cubicBezTo>
                    <a:pt x="110" y="83"/>
                    <a:pt x="110" y="83"/>
                    <a:pt x="110" y="83"/>
                  </a:cubicBezTo>
                  <a:cubicBezTo>
                    <a:pt x="107" y="80"/>
                    <a:pt x="100" y="73"/>
                    <a:pt x="107" y="64"/>
                  </a:cubicBezTo>
                  <a:cubicBezTo>
                    <a:pt x="107" y="63"/>
                    <a:pt x="107" y="61"/>
                    <a:pt x="106" y="60"/>
                  </a:cubicBezTo>
                  <a:cubicBezTo>
                    <a:pt x="106" y="57"/>
                    <a:pt x="106" y="55"/>
                    <a:pt x="106" y="53"/>
                  </a:cubicBezTo>
                  <a:cubicBezTo>
                    <a:pt x="105" y="53"/>
                    <a:pt x="103" y="51"/>
                    <a:pt x="103" y="48"/>
                  </a:cubicBezTo>
                  <a:cubicBezTo>
                    <a:pt x="103" y="47"/>
                    <a:pt x="103" y="47"/>
                    <a:pt x="103" y="47"/>
                  </a:cubicBezTo>
                  <a:cubicBezTo>
                    <a:pt x="102" y="45"/>
                    <a:pt x="101" y="43"/>
                    <a:pt x="101" y="40"/>
                  </a:cubicBezTo>
                  <a:cubicBezTo>
                    <a:pt x="101" y="39"/>
                    <a:pt x="101" y="38"/>
                    <a:pt x="100" y="37"/>
                  </a:cubicBezTo>
                  <a:cubicBezTo>
                    <a:pt x="100" y="36"/>
                    <a:pt x="99" y="35"/>
                    <a:pt x="99" y="34"/>
                  </a:cubicBezTo>
                  <a:cubicBezTo>
                    <a:pt x="98" y="32"/>
                    <a:pt x="97" y="32"/>
                    <a:pt x="95" y="31"/>
                  </a:cubicBezTo>
                  <a:cubicBezTo>
                    <a:pt x="94" y="31"/>
                    <a:pt x="94" y="30"/>
                    <a:pt x="93" y="30"/>
                  </a:cubicBezTo>
                  <a:cubicBezTo>
                    <a:pt x="92" y="29"/>
                    <a:pt x="91" y="29"/>
                    <a:pt x="85" y="22"/>
                  </a:cubicBezTo>
                  <a:lnTo>
                    <a:pt x="84" y="19"/>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7" name="Freeform 227">
              <a:extLst>
                <a:ext uri="{FF2B5EF4-FFF2-40B4-BE49-F238E27FC236}">
                  <a16:creationId xmlns:a16="http://schemas.microsoft.com/office/drawing/2014/main" id="{32F13BEA-EAA7-46FD-B57F-2B8AC7DEFD61}"/>
                </a:ext>
              </a:extLst>
            </p:cNvPr>
            <p:cNvSpPr>
              <a:spLocks/>
            </p:cNvSpPr>
            <p:nvPr/>
          </p:nvSpPr>
          <p:spPr bwMode="auto">
            <a:xfrm>
              <a:off x="4590415" y="3756131"/>
              <a:ext cx="3175" cy="6350"/>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lnTo>
                    <a:pt x="0" y="2"/>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8" name="Freeform 228">
              <a:extLst>
                <a:ext uri="{FF2B5EF4-FFF2-40B4-BE49-F238E27FC236}">
                  <a16:creationId xmlns:a16="http://schemas.microsoft.com/office/drawing/2014/main" id="{34D0AEFC-4A34-4662-B7C4-354CDE9B20C2}"/>
                </a:ext>
              </a:extLst>
            </p:cNvPr>
            <p:cNvSpPr>
              <a:spLocks/>
            </p:cNvSpPr>
            <p:nvPr/>
          </p:nvSpPr>
          <p:spPr bwMode="auto">
            <a:xfrm>
              <a:off x="4733273" y="4138701"/>
              <a:ext cx="28572" cy="19049"/>
            </a:xfrm>
            <a:custGeom>
              <a:avLst/>
              <a:gdLst>
                <a:gd name="T0" fmla="*/ 9 w 12"/>
                <a:gd name="T1" fmla="*/ 1 h 8"/>
                <a:gd name="T2" fmla="*/ 8 w 12"/>
                <a:gd name="T3" fmla="*/ 1 h 8"/>
                <a:gd name="T4" fmla="*/ 4 w 12"/>
                <a:gd name="T5" fmla="*/ 0 h 8"/>
                <a:gd name="T6" fmla="*/ 0 w 12"/>
                <a:gd name="T7" fmla="*/ 0 h 8"/>
                <a:gd name="T8" fmla="*/ 0 w 12"/>
                <a:gd name="T9" fmla="*/ 0 h 8"/>
                <a:gd name="T10" fmla="*/ 0 w 12"/>
                <a:gd name="T11" fmla="*/ 0 h 8"/>
                <a:gd name="T12" fmla="*/ 2 w 12"/>
                <a:gd name="T13" fmla="*/ 1 h 8"/>
                <a:gd name="T14" fmla="*/ 5 w 12"/>
                <a:gd name="T15" fmla="*/ 4 h 8"/>
                <a:gd name="T16" fmla="*/ 6 w 12"/>
                <a:gd name="T17" fmla="*/ 8 h 8"/>
                <a:gd name="T18" fmla="*/ 10 w 12"/>
                <a:gd name="T19" fmla="*/ 5 h 8"/>
                <a:gd name="T20" fmla="*/ 12 w 12"/>
                <a:gd name="T21" fmla="*/ 4 h 8"/>
                <a:gd name="T22" fmla="*/ 12 w 12"/>
                <a:gd name="T23" fmla="*/ 4 h 8"/>
                <a:gd name="T24" fmla="*/ 12 w 12"/>
                <a:gd name="T25" fmla="*/ 4 h 8"/>
                <a:gd name="T26" fmla="*/ 11 w 12"/>
                <a:gd name="T27" fmla="*/ 0 h 8"/>
                <a:gd name="T28" fmla="*/ 9 w 12"/>
                <a:gd name="T2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8">
                  <a:moveTo>
                    <a:pt x="9" y="1"/>
                  </a:moveTo>
                  <a:cubicBezTo>
                    <a:pt x="8" y="1"/>
                    <a:pt x="8" y="1"/>
                    <a:pt x="8" y="1"/>
                  </a:cubicBezTo>
                  <a:cubicBezTo>
                    <a:pt x="7" y="1"/>
                    <a:pt x="5" y="1"/>
                    <a:pt x="4" y="0"/>
                  </a:cubicBezTo>
                  <a:cubicBezTo>
                    <a:pt x="3" y="0"/>
                    <a:pt x="1" y="0"/>
                    <a:pt x="0" y="0"/>
                  </a:cubicBezTo>
                  <a:cubicBezTo>
                    <a:pt x="0" y="0"/>
                    <a:pt x="0" y="0"/>
                    <a:pt x="0" y="0"/>
                  </a:cubicBezTo>
                  <a:cubicBezTo>
                    <a:pt x="0" y="0"/>
                    <a:pt x="0" y="0"/>
                    <a:pt x="0" y="0"/>
                  </a:cubicBezTo>
                  <a:cubicBezTo>
                    <a:pt x="0" y="0"/>
                    <a:pt x="1" y="0"/>
                    <a:pt x="2" y="1"/>
                  </a:cubicBezTo>
                  <a:cubicBezTo>
                    <a:pt x="5" y="4"/>
                    <a:pt x="5" y="4"/>
                    <a:pt x="5" y="4"/>
                  </a:cubicBezTo>
                  <a:cubicBezTo>
                    <a:pt x="5" y="6"/>
                    <a:pt x="6" y="7"/>
                    <a:pt x="6" y="8"/>
                  </a:cubicBezTo>
                  <a:cubicBezTo>
                    <a:pt x="7" y="6"/>
                    <a:pt x="8" y="5"/>
                    <a:pt x="10" y="5"/>
                  </a:cubicBezTo>
                  <a:cubicBezTo>
                    <a:pt x="10" y="5"/>
                    <a:pt x="11" y="5"/>
                    <a:pt x="12" y="4"/>
                  </a:cubicBezTo>
                  <a:cubicBezTo>
                    <a:pt x="12" y="4"/>
                    <a:pt x="12" y="4"/>
                    <a:pt x="12" y="4"/>
                  </a:cubicBezTo>
                  <a:cubicBezTo>
                    <a:pt x="12" y="4"/>
                    <a:pt x="12" y="4"/>
                    <a:pt x="12" y="4"/>
                  </a:cubicBezTo>
                  <a:cubicBezTo>
                    <a:pt x="12" y="3"/>
                    <a:pt x="12" y="1"/>
                    <a:pt x="11" y="0"/>
                  </a:cubicBezTo>
                  <a:cubicBezTo>
                    <a:pt x="11" y="0"/>
                    <a:pt x="10" y="0"/>
                    <a:pt x="9"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9" name="Freeform 229">
              <a:extLst>
                <a:ext uri="{FF2B5EF4-FFF2-40B4-BE49-F238E27FC236}">
                  <a16:creationId xmlns:a16="http://schemas.microsoft.com/office/drawing/2014/main" id="{DDACA0A1-E3E3-4EB0-9E33-BD137BBFF22B}"/>
                </a:ext>
              </a:extLst>
            </p:cNvPr>
            <p:cNvSpPr>
              <a:spLocks/>
            </p:cNvSpPr>
            <p:nvPr/>
          </p:nvSpPr>
          <p:spPr bwMode="auto">
            <a:xfrm>
              <a:off x="4758670" y="4149814"/>
              <a:ext cx="3175" cy="1587"/>
            </a:xfrm>
            <a:custGeom>
              <a:avLst/>
              <a:gdLst>
                <a:gd name="T0" fmla="*/ 1 w 1"/>
                <a:gd name="T1" fmla="*/ 1 h 1"/>
                <a:gd name="T2" fmla="*/ 0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1" y="1"/>
                    <a:pt x="1" y="1"/>
                    <a:pt x="1" y="1"/>
                  </a:cubicBezTo>
                  <a:cubicBezTo>
                    <a:pt x="1" y="0"/>
                    <a:pt x="1" y="0"/>
                    <a:pt x="1" y="0"/>
                  </a:cubicBezTo>
                  <a:cubicBezTo>
                    <a:pt x="1" y="0"/>
                    <a:pt x="1" y="1"/>
                    <a:pt x="1"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0" name="Freeform 230">
              <a:extLst>
                <a:ext uri="{FF2B5EF4-FFF2-40B4-BE49-F238E27FC236}">
                  <a16:creationId xmlns:a16="http://schemas.microsoft.com/office/drawing/2014/main" id="{21948C69-B232-4140-BDBA-E52A04C3ECFD}"/>
                </a:ext>
              </a:extLst>
            </p:cNvPr>
            <p:cNvSpPr>
              <a:spLocks/>
            </p:cNvSpPr>
            <p:nvPr/>
          </p:nvSpPr>
          <p:spPr bwMode="auto">
            <a:xfrm>
              <a:off x="4750733" y="4170450"/>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1" name="Freeform 231">
              <a:extLst>
                <a:ext uri="{FF2B5EF4-FFF2-40B4-BE49-F238E27FC236}">
                  <a16:creationId xmlns:a16="http://schemas.microsoft.com/office/drawing/2014/main" id="{9B009E81-AC8B-417B-BCBF-7C1D18579A31}"/>
                </a:ext>
              </a:extLst>
            </p:cNvPr>
            <p:cNvSpPr>
              <a:spLocks/>
            </p:cNvSpPr>
            <p:nvPr/>
          </p:nvSpPr>
          <p:spPr bwMode="auto">
            <a:xfrm>
              <a:off x="4541208" y="4148226"/>
              <a:ext cx="239684" cy="171442"/>
            </a:xfrm>
            <a:custGeom>
              <a:avLst/>
              <a:gdLst>
                <a:gd name="T0" fmla="*/ 89 w 100"/>
                <a:gd name="T1" fmla="*/ 20 h 72"/>
                <a:gd name="T2" fmla="*/ 82 w 100"/>
                <a:gd name="T3" fmla="*/ 20 h 72"/>
                <a:gd name="T4" fmla="*/ 76 w 100"/>
                <a:gd name="T5" fmla="*/ 11 h 72"/>
                <a:gd name="T6" fmla="*/ 75 w 100"/>
                <a:gd name="T7" fmla="*/ 7 h 72"/>
                <a:gd name="T8" fmla="*/ 70 w 100"/>
                <a:gd name="T9" fmla="*/ 6 h 72"/>
                <a:gd name="T10" fmla="*/ 68 w 100"/>
                <a:gd name="T11" fmla="*/ 6 h 72"/>
                <a:gd name="T12" fmla="*/ 64 w 100"/>
                <a:gd name="T13" fmla="*/ 6 h 72"/>
                <a:gd name="T14" fmla="*/ 60 w 100"/>
                <a:gd name="T15" fmla="*/ 1 h 72"/>
                <a:gd name="T16" fmla="*/ 59 w 100"/>
                <a:gd name="T17" fmla="*/ 1 h 72"/>
                <a:gd name="T18" fmla="*/ 55 w 100"/>
                <a:gd name="T19" fmla="*/ 1 h 72"/>
                <a:gd name="T20" fmla="*/ 50 w 100"/>
                <a:gd name="T21" fmla="*/ 2 h 72"/>
                <a:gd name="T22" fmla="*/ 47 w 100"/>
                <a:gd name="T23" fmla="*/ 8 h 72"/>
                <a:gd name="T24" fmla="*/ 39 w 100"/>
                <a:gd name="T25" fmla="*/ 13 h 72"/>
                <a:gd name="T26" fmla="*/ 33 w 100"/>
                <a:gd name="T27" fmla="*/ 10 h 72"/>
                <a:gd name="T28" fmla="*/ 32 w 100"/>
                <a:gd name="T29" fmla="*/ 9 h 72"/>
                <a:gd name="T30" fmla="*/ 25 w 100"/>
                <a:gd name="T31" fmla="*/ 13 h 72"/>
                <a:gd name="T32" fmla="*/ 20 w 100"/>
                <a:gd name="T33" fmla="*/ 13 h 72"/>
                <a:gd name="T34" fmla="*/ 18 w 100"/>
                <a:gd name="T35" fmla="*/ 16 h 72"/>
                <a:gd name="T36" fmla="*/ 17 w 100"/>
                <a:gd name="T37" fmla="*/ 16 h 72"/>
                <a:gd name="T38" fmla="*/ 17 w 100"/>
                <a:gd name="T39" fmla="*/ 16 h 72"/>
                <a:gd name="T40" fmla="*/ 13 w 100"/>
                <a:gd name="T41" fmla="*/ 19 h 72"/>
                <a:gd name="T42" fmla="*/ 13 w 100"/>
                <a:gd name="T43" fmla="*/ 19 h 72"/>
                <a:gd name="T44" fmla="*/ 3 w 100"/>
                <a:gd name="T45" fmla="*/ 21 h 72"/>
                <a:gd name="T46" fmla="*/ 2 w 100"/>
                <a:gd name="T47" fmla="*/ 21 h 72"/>
                <a:gd name="T48" fmla="*/ 1 w 100"/>
                <a:gd name="T49" fmla="*/ 24 h 72"/>
                <a:gd name="T50" fmla="*/ 1 w 100"/>
                <a:gd name="T51" fmla="*/ 27 h 72"/>
                <a:gd name="T52" fmla="*/ 0 w 100"/>
                <a:gd name="T53" fmla="*/ 33 h 72"/>
                <a:gd name="T54" fmla="*/ 3 w 100"/>
                <a:gd name="T55" fmla="*/ 35 h 72"/>
                <a:gd name="T56" fmla="*/ 3 w 100"/>
                <a:gd name="T57" fmla="*/ 36 h 72"/>
                <a:gd name="T58" fmla="*/ 3 w 100"/>
                <a:gd name="T59" fmla="*/ 36 h 72"/>
                <a:gd name="T60" fmla="*/ 5 w 100"/>
                <a:gd name="T61" fmla="*/ 42 h 72"/>
                <a:gd name="T62" fmla="*/ 2 w 100"/>
                <a:gd name="T63" fmla="*/ 47 h 72"/>
                <a:gd name="T64" fmla="*/ 3 w 100"/>
                <a:gd name="T65" fmla="*/ 49 h 72"/>
                <a:gd name="T66" fmla="*/ 11 w 100"/>
                <a:gd name="T67" fmla="*/ 56 h 72"/>
                <a:gd name="T68" fmla="*/ 15 w 100"/>
                <a:gd name="T69" fmla="*/ 59 h 72"/>
                <a:gd name="T70" fmla="*/ 18 w 100"/>
                <a:gd name="T71" fmla="*/ 69 h 72"/>
                <a:gd name="T72" fmla="*/ 18 w 100"/>
                <a:gd name="T73" fmla="*/ 70 h 72"/>
                <a:gd name="T74" fmla="*/ 25 w 100"/>
                <a:gd name="T75" fmla="*/ 67 h 72"/>
                <a:gd name="T76" fmla="*/ 34 w 100"/>
                <a:gd name="T77" fmla="*/ 71 h 72"/>
                <a:gd name="T78" fmla="*/ 39 w 100"/>
                <a:gd name="T79" fmla="*/ 70 h 72"/>
                <a:gd name="T80" fmla="*/ 41 w 100"/>
                <a:gd name="T81" fmla="*/ 66 h 72"/>
                <a:gd name="T82" fmla="*/ 47 w 100"/>
                <a:gd name="T83" fmla="*/ 64 h 72"/>
                <a:gd name="T84" fmla="*/ 55 w 100"/>
                <a:gd name="T85" fmla="*/ 58 h 72"/>
                <a:gd name="T86" fmla="*/ 56 w 100"/>
                <a:gd name="T87" fmla="*/ 51 h 72"/>
                <a:gd name="T88" fmla="*/ 61 w 100"/>
                <a:gd name="T89" fmla="*/ 45 h 72"/>
                <a:gd name="T90" fmla="*/ 72 w 100"/>
                <a:gd name="T91" fmla="*/ 44 h 72"/>
                <a:gd name="T92" fmla="*/ 81 w 100"/>
                <a:gd name="T93" fmla="*/ 46 h 72"/>
                <a:gd name="T94" fmla="*/ 83 w 100"/>
                <a:gd name="T95" fmla="*/ 45 h 72"/>
                <a:gd name="T96" fmla="*/ 88 w 100"/>
                <a:gd name="T97" fmla="*/ 43 h 72"/>
                <a:gd name="T98" fmla="*/ 89 w 100"/>
                <a:gd name="T99" fmla="*/ 41 h 72"/>
                <a:gd name="T100" fmla="*/ 89 w 100"/>
                <a:gd name="T101" fmla="*/ 41 h 72"/>
                <a:gd name="T102" fmla="*/ 91 w 100"/>
                <a:gd name="T103" fmla="*/ 37 h 72"/>
                <a:gd name="T104" fmla="*/ 92 w 100"/>
                <a:gd name="T105" fmla="*/ 32 h 72"/>
                <a:gd name="T106" fmla="*/ 100 w 100"/>
                <a:gd name="T107" fmla="*/ 24 h 72"/>
                <a:gd name="T108" fmla="*/ 95 w 100"/>
                <a:gd name="T109" fmla="*/ 12 h 72"/>
                <a:gd name="T110" fmla="*/ 91 w 100"/>
                <a:gd name="T111"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72">
                  <a:moveTo>
                    <a:pt x="90" y="20"/>
                  </a:moveTo>
                  <a:cubicBezTo>
                    <a:pt x="90" y="20"/>
                    <a:pt x="89" y="20"/>
                    <a:pt x="89" y="20"/>
                  </a:cubicBezTo>
                  <a:cubicBezTo>
                    <a:pt x="87" y="21"/>
                    <a:pt x="85" y="21"/>
                    <a:pt x="84" y="20"/>
                  </a:cubicBezTo>
                  <a:cubicBezTo>
                    <a:pt x="83" y="20"/>
                    <a:pt x="83" y="20"/>
                    <a:pt x="82" y="20"/>
                  </a:cubicBezTo>
                  <a:cubicBezTo>
                    <a:pt x="77" y="16"/>
                    <a:pt x="77" y="16"/>
                    <a:pt x="77" y="16"/>
                  </a:cubicBezTo>
                  <a:cubicBezTo>
                    <a:pt x="77" y="13"/>
                    <a:pt x="76" y="11"/>
                    <a:pt x="76" y="11"/>
                  </a:cubicBezTo>
                  <a:cubicBezTo>
                    <a:pt x="76" y="10"/>
                    <a:pt x="76" y="9"/>
                    <a:pt x="76" y="7"/>
                  </a:cubicBezTo>
                  <a:cubicBezTo>
                    <a:pt x="75" y="7"/>
                    <a:pt x="75" y="7"/>
                    <a:pt x="75" y="7"/>
                  </a:cubicBezTo>
                  <a:cubicBezTo>
                    <a:pt x="74" y="7"/>
                    <a:pt x="74" y="7"/>
                    <a:pt x="73" y="6"/>
                  </a:cubicBezTo>
                  <a:cubicBezTo>
                    <a:pt x="72" y="6"/>
                    <a:pt x="71" y="6"/>
                    <a:pt x="70" y="6"/>
                  </a:cubicBezTo>
                  <a:cubicBezTo>
                    <a:pt x="70" y="6"/>
                    <a:pt x="70" y="6"/>
                    <a:pt x="70" y="5"/>
                  </a:cubicBezTo>
                  <a:cubicBezTo>
                    <a:pt x="69" y="6"/>
                    <a:pt x="69" y="6"/>
                    <a:pt x="68" y="6"/>
                  </a:cubicBezTo>
                  <a:cubicBezTo>
                    <a:pt x="67" y="6"/>
                    <a:pt x="67" y="6"/>
                    <a:pt x="67" y="6"/>
                  </a:cubicBezTo>
                  <a:cubicBezTo>
                    <a:pt x="66" y="6"/>
                    <a:pt x="65" y="6"/>
                    <a:pt x="64" y="6"/>
                  </a:cubicBezTo>
                  <a:cubicBezTo>
                    <a:pt x="63" y="5"/>
                    <a:pt x="62" y="4"/>
                    <a:pt x="61" y="2"/>
                  </a:cubicBezTo>
                  <a:cubicBezTo>
                    <a:pt x="61" y="2"/>
                    <a:pt x="61" y="2"/>
                    <a:pt x="60" y="1"/>
                  </a:cubicBezTo>
                  <a:cubicBezTo>
                    <a:pt x="60" y="1"/>
                    <a:pt x="60" y="1"/>
                    <a:pt x="60" y="1"/>
                  </a:cubicBezTo>
                  <a:cubicBezTo>
                    <a:pt x="60" y="1"/>
                    <a:pt x="59" y="1"/>
                    <a:pt x="59" y="1"/>
                  </a:cubicBezTo>
                  <a:cubicBezTo>
                    <a:pt x="58" y="1"/>
                    <a:pt x="57" y="1"/>
                    <a:pt x="57" y="0"/>
                  </a:cubicBezTo>
                  <a:cubicBezTo>
                    <a:pt x="56" y="1"/>
                    <a:pt x="56" y="1"/>
                    <a:pt x="55" y="1"/>
                  </a:cubicBezTo>
                  <a:cubicBezTo>
                    <a:pt x="54" y="1"/>
                    <a:pt x="52" y="1"/>
                    <a:pt x="50" y="2"/>
                  </a:cubicBezTo>
                  <a:cubicBezTo>
                    <a:pt x="50" y="2"/>
                    <a:pt x="50" y="2"/>
                    <a:pt x="50" y="2"/>
                  </a:cubicBezTo>
                  <a:cubicBezTo>
                    <a:pt x="49" y="3"/>
                    <a:pt x="49" y="3"/>
                    <a:pt x="49" y="3"/>
                  </a:cubicBezTo>
                  <a:cubicBezTo>
                    <a:pt x="49" y="5"/>
                    <a:pt x="48" y="7"/>
                    <a:pt x="47" y="8"/>
                  </a:cubicBezTo>
                  <a:cubicBezTo>
                    <a:pt x="46" y="11"/>
                    <a:pt x="43" y="13"/>
                    <a:pt x="40" y="13"/>
                  </a:cubicBezTo>
                  <a:cubicBezTo>
                    <a:pt x="40" y="13"/>
                    <a:pt x="39" y="13"/>
                    <a:pt x="39" y="13"/>
                  </a:cubicBezTo>
                  <a:cubicBezTo>
                    <a:pt x="36" y="13"/>
                    <a:pt x="34" y="11"/>
                    <a:pt x="33" y="10"/>
                  </a:cubicBezTo>
                  <a:cubicBezTo>
                    <a:pt x="33" y="10"/>
                    <a:pt x="33" y="10"/>
                    <a:pt x="33" y="10"/>
                  </a:cubicBezTo>
                  <a:cubicBezTo>
                    <a:pt x="33" y="9"/>
                    <a:pt x="33" y="9"/>
                    <a:pt x="33" y="9"/>
                  </a:cubicBezTo>
                  <a:cubicBezTo>
                    <a:pt x="33" y="9"/>
                    <a:pt x="32" y="9"/>
                    <a:pt x="32" y="9"/>
                  </a:cubicBezTo>
                  <a:cubicBezTo>
                    <a:pt x="31" y="9"/>
                    <a:pt x="30" y="10"/>
                    <a:pt x="29" y="11"/>
                  </a:cubicBezTo>
                  <a:cubicBezTo>
                    <a:pt x="28" y="12"/>
                    <a:pt x="26" y="12"/>
                    <a:pt x="25" y="13"/>
                  </a:cubicBezTo>
                  <a:cubicBezTo>
                    <a:pt x="24" y="13"/>
                    <a:pt x="23" y="13"/>
                    <a:pt x="22" y="13"/>
                  </a:cubicBezTo>
                  <a:cubicBezTo>
                    <a:pt x="21" y="13"/>
                    <a:pt x="20" y="13"/>
                    <a:pt x="20" y="13"/>
                  </a:cubicBezTo>
                  <a:cubicBezTo>
                    <a:pt x="20" y="13"/>
                    <a:pt x="20" y="13"/>
                    <a:pt x="19" y="14"/>
                  </a:cubicBezTo>
                  <a:cubicBezTo>
                    <a:pt x="19" y="15"/>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3" y="18"/>
                    <a:pt x="13" y="18"/>
                    <a:pt x="13" y="18"/>
                  </a:cubicBezTo>
                  <a:cubicBezTo>
                    <a:pt x="13" y="18"/>
                    <a:pt x="13" y="19"/>
                    <a:pt x="13" y="19"/>
                  </a:cubicBezTo>
                  <a:cubicBezTo>
                    <a:pt x="13" y="19"/>
                    <a:pt x="13" y="19"/>
                    <a:pt x="13" y="19"/>
                  </a:cubicBezTo>
                  <a:cubicBezTo>
                    <a:pt x="13" y="19"/>
                    <a:pt x="13" y="19"/>
                    <a:pt x="13" y="19"/>
                  </a:cubicBezTo>
                  <a:cubicBezTo>
                    <a:pt x="7" y="23"/>
                    <a:pt x="7" y="23"/>
                    <a:pt x="7" y="23"/>
                  </a:cubicBezTo>
                  <a:cubicBezTo>
                    <a:pt x="5" y="22"/>
                    <a:pt x="4" y="22"/>
                    <a:pt x="3" y="21"/>
                  </a:cubicBezTo>
                  <a:cubicBezTo>
                    <a:pt x="3" y="21"/>
                    <a:pt x="3" y="21"/>
                    <a:pt x="2" y="21"/>
                  </a:cubicBezTo>
                  <a:cubicBezTo>
                    <a:pt x="2" y="21"/>
                    <a:pt x="2" y="21"/>
                    <a:pt x="2" y="21"/>
                  </a:cubicBezTo>
                  <a:cubicBezTo>
                    <a:pt x="2" y="22"/>
                    <a:pt x="2" y="23"/>
                    <a:pt x="1" y="24"/>
                  </a:cubicBezTo>
                  <a:cubicBezTo>
                    <a:pt x="1" y="24"/>
                    <a:pt x="1" y="24"/>
                    <a:pt x="1" y="24"/>
                  </a:cubicBezTo>
                  <a:cubicBezTo>
                    <a:pt x="1" y="25"/>
                    <a:pt x="1" y="25"/>
                    <a:pt x="1" y="25"/>
                  </a:cubicBezTo>
                  <a:cubicBezTo>
                    <a:pt x="1" y="26"/>
                    <a:pt x="1" y="27"/>
                    <a:pt x="1" y="27"/>
                  </a:cubicBezTo>
                  <a:cubicBezTo>
                    <a:pt x="1" y="29"/>
                    <a:pt x="1" y="30"/>
                    <a:pt x="0" y="33"/>
                  </a:cubicBezTo>
                  <a:cubicBezTo>
                    <a:pt x="0" y="33"/>
                    <a:pt x="0" y="33"/>
                    <a:pt x="0" y="33"/>
                  </a:cubicBezTo>
                  <a:cubicBezTo>
                    <a:pt x="0" y="34"/>
                    <a:pt x="1" y="34"/>
                    <a:pt x="2" y="35"/>
                  </a:cubicBezTo>
                  <a:cubicBezTo>
                    <a:pt x="3" y="35"/>
                    <a:pt x="3" y="35"/>
                    <a:pt x="3" y="35"/>
                  </a:cubicBezTo>
                  <a:cubicBezTo>
                    <a:pt x="3" y="35"/>
                    <a:pt x="3" y="35"/>
                    <a:pt x="3" y="35"/>
                  </a:cubicBezTo>
                  <a:cubicBezTo>
                    <a:pt x="3" y="36"/>
                    <a:pt x="3" y="36"/>
                    <a:pt x="3" y="36"/>
                  </a:cubicBezTo>
                  <a:cubicBezTo>
                    <a:pt x="3" y="36"/>
                    <a:pt x="3" y="36"/>
                    <a:pt x="3" y="36"/>
                  </a:cubicBezTo>
                  <a:cubicBezTo>
                    <a:pt x="3" y="36"/>
                    <a:pt x="3" y="36"/>
                    <a:pt x="3" y="36"/>
                  </a:cubicBezTo>
                  <a:cubicBezTo>
                    <a:pt x="3" y="36"/>
                    <a:pt x="3" y="36"/>
                    <a:pt x="3" y="36"/>
                  </a:cubicBezTo>
                  <a:cubicBezTo>
                    <a:pt x="4" y="38"/>
                    <a:pt x="5" y="40"/>
                    <a:pt x="5" y="42"/>
                  </a:cubicBezTo>
                  <a:cubicBezTo>
                    <a:pt x="5" y="43"/>
                    <a:pt x="5" y="43"/>
                    <a:pt x="5" y="43"/>
                  </a:cubicBezTo>
                  <a:cubicBezTo>
                    <a:pt x="4" y="45"/>
                    <a:pt x="3" y="46"/>
                    <a:pt x="2" y="47"/>
                  </a:cubicBezTo>
                  <a:cubicBezTo>
                    <a:pt x="2" y="47"/>
                    <a:pt x="2" y="47"/>
                    <a:pt x="2" y="48"/>
                  </a:cubicBezTo>
                  <a:cubicBezTo>
                    <a:pt x="2" y="48"/>
                    <a:pt x="3" y="48"/>
                    <a:pt x="3" y="49"/>
                  </a:cubicBezTo>
                  <a:cubicBezTo>
                    <a:pt x="4" y="50"/>
                    <a:pt x="6" y="52"/>
                    <a:pt x="8" y="53"/>
                  </a:cubicBezTo>
                  <a:cubicBezTo>
                    <a:pt x="9" y="54"/>
                    <a:pt x="10" y="55"/>
                    <a:pt x="11" y="56"/>
                  </a:cubicBezTo>
                  <a:cubicBezTo>
                    <a:pt x="12" y="57"/>
                    <a:pt x="12" y="57"/>
                    <a:pt x="12" y="57"/>
                  </a:cubicBezTo>
                  <a:cubicBezTo>
                    <a:pt x="14" y="57"/>
                    <a:pt x="15" y="58"/>
                    <a:pt x="15" y="59"/>
                  </a:cubicBezTo>
                  <a:cubicBezTo>
                    <a:pt x="16" y="61"/>
                    <a:pt x="17" y="62"/>
                    <a:pt x="17" y="64"/>
                  </a:cubicBezTo>
                  <a:cubicBezTo>
                    <a:pt x="18" y="65"/>
                    <a:pt x="18" y="67"/>
                    <a:pt x="18" y="69"/>
                  </a:cubicBezTo>
                  <a:cubicBezTo>
                    <a:pt x="18" y="69"/>
                    <a:pt x="18" y="70"/>
                    <a:pt x="18" y="70"/>
                  </a:cubicBezTo>
                  <a:cubicBezTo>
                    <a:pt x="18" y="70"/>
                    <a:pt x="18" y="70"/>
                    <a:pt x="18" y="70"/>
                  </a:cubicBezTo>
                  <a:cubicBezTo>
                    <a:pt x="18" y="70"/>
                    <a:pt x="18" y="70"/>
                    <a:pt x="18" y="70"/>
                  </a:cubicBezTo>
                  <a:cubicBezTo>
                    <a:pt x="20" y="68"/>
                    <a:pt x="22" y="67"/>
                    <a:pt x="25" y="67"/>
                  </a:cubicBezTo>
                  <a:cubicBezTo>
                    <a:pt x="28" y="67"/>
                    <a:pt x="31" y="68"/>
                    <a:pt x="33" y="70"/>
                  </a:cubicBezTo>
                  <a:cubicBezTo>
                    <a:pt x="33" y="70"/>
                    <a:pt x="34" y="71"/>
                    <a:pt x="34" y="71"/>
                  </a:cubicBezTo>
                  <a:cubicBezTo>
                    <a:pt x="35" y="72"/>
                    <a:pt x="35" y="72"/>
                    <a:pt x="35" y="72"/>
                  </a:cubicBezTo>
                  <a:cubicBezTo>
                    <a:pt x="36" y="71"/>
                    <a:pt x="38" y="70"/>
                    <a:pt x="39" y="70"/>
                  </a:cubicBezTo>
                  <a:cubicBezTo>
                    <a:pt x="39" y="69"/>
                    <a:pt x="40" y="69"/>
                    <a:pt x="40" y="69"/>
                  </a:cubicBezTo>
                  <a:cubicBezTo>
                    <a:pt x="40" y="68"/>
                    <a:pt x="40" y="67"/>
                    <a:pt x="41" y="66"/>
                  </a:cubicBezTo>
                  <a:cubicBezTo>
                    <a:pt x="42" y="65"/>
                    <a:pt x="43" y="64"/>
                    <a:pt x="44" y="64"/>
                  </a:cubicBezTo>
                  <a:cubicBezTo>
                    <a:pt x="45" y="64"/>
                    <a:pt x="46" y="64"/>
                    <a:pt x="47" y="64"/>
                  </a:cubicBezTo>
                  <a:cubicBezTo>
                    <a:pt x="47" y="62"/>
                    <a:pt x="48" y="61"/>
                    <a:pt x="49" y="59"/>
                  </a:cubicBezTo>
                  <a:cubicBezTo>
                    <a:pt x="51" y="58"/>
                    <a:pt x="53" y="58"/>
                    <a:pt x="55" y="58"/>
                  </a:cubicBezTo>
                  <a:cubicBezTo>
                    <a:pt x="55" y="56"/>
                    <a:pt x="55" y="55"/>
                    <a:pt x="55" y="54"/>
                  </a:cubicBezTo>
                  <a:cubicBezTo>
                    <a:pt x="56" y="51"/>
                    <a:pt x="56" y="51"/>
                    <a:pt x="56" y="51"/>
                  </a:cubicBezTo>
                  <a:cubicBezTo>
                    <a:pt x="57" y="51"/>
                    <a:pt x="57" y="50"/>
                    <a:pt x="58" y="50"/>
                  </a:cubicBezTo>
                  <a:cubicBezTo>
                    <a:pt x="58" y="48"/>
                    <a:pt x="58" y="46"/>
                    <a:pt x="61" y="45"/>
                  </a:cubicBezTo>
                  <a:cubicBezTo>
                    <a:pt x="62" y="44"/>
                    <a:pt x="64" y="43"/>
                    <a:pt x="66" y="43"/>
                  </a:cubicBezTo>
                  <a:cubicBezTo>
                    <a:pt x="68" y="43"/>
                    <a:pt x="70" y="44"/>
                    <a:pt x="72" y="44"/>
                  </a:cubicBezTo>
                  <a:cubicBezTo>
                    <a:pt x="73" y="45"/>
                    <a:pt x="74" y="46"/>
                    <a:pt x="75" y="48"/>
                  </a:cubicBezTo>
                  <a:cubicBezTo>
                    <a:pt x="77" y="47"/>
                    <a:pt x="79" y="46"/>
                    <a:pt x="81" y="46"/>
                  </a:cubicBezTo>
                  <a:cubicBezTo>
                    <a:pt x="82" y="46"/>
                    <a:pt x="82" y="46"/>
                    <a:pt x="83" y="46"/>
                  </a:cubicBezTo>
                  <a:cubicBezTo>
                    <a:pt x="83" y="46"/>
                    <a:pt x="83" y="46"/>
                    <a:pt x="83" y="45"/>
                  </a:cubicBezTo>
                  <a:cubicBezTo>
                    <a:pt x="84" y="45"/>
                    <a:pt x="85" y="44"/>
                    <a:pt x="86" y="44"/>
                  </a:cubicBezTo>
                  <a:cubicBezTo>
                    <a:pt x="87" y="44"/>
                    <a:pt x="87" y="43"/>
                    <a:pt x="88" y="43"/>
                  </a:cubicBezTo>
                  <a:cubicBezTo>
                    <a:pt x="88" y="43"/>
                    <a:pt x="88" y="42"/>
                    <a:pt x="89" y="41"/>
                  </a:cubicBezTo>
                  <a:cubicBezTo>
                    <a:pt x="89" y="41"/>
                    <a:pt x="89" y="41"/>
                    <a:pt x="89" y="41"/>
                  </a:cubicBezTo>
                  <a:cubicBezTo>
                    <a:pt x="89" y="41"/>
                    <a:pt x="89" y="41"/>
                    <a:pt x="89" y="41"/>
                  </a:cubicBezTo>
                  <a:cubicBezTo>
                    <a:pt x="89" y="41"/>
                    <a:pt x="89" y="41"/>
                    <a:pt x="89" y="41"/>
                  </a:cubicBezTo>
                  <a:cubicBezTo>
                    <a:pt x="89" y="40"/>
                    <a:pt x="90" y="39"/>
                    <a:pt x="90" y="39"/>
                  </a:cubicBezTo>
                  <a:cubicBezTo>
                    <a:pt x="91" y="38"/>
                    <a:pt x="91" y="38"/>
                    <a:pt x="91" y="37"/>
                  </a:cubicBezTo>
                  <a:cubicBezTo>
                    <a:pt x="92" y="37"/>
                    <a:pt x="92" y="37"/>
                    <a:pt x="92" y="36"/>
                  </a:cubicBezTo>
                  <a:cubicBezTo>
                    <a:pt x="92" y="35"/>
                    <a:pt x="92" y="34"/>
                    <a:pt x="92" y="32"/>
                  </a:cubicBezTo>
                  <a:cubicBezTo>
                    <a:pt x="93" y="31"/>
                    <a:pt x="93" y="31"/>
                    <a:pt x="93" y="31"/>
                  </a:cubicBezTo>
                  <a:cubicBezTo>
                    <a:pt x="95" y="28"/>
                    <a:pt x="98" y="26"/>
                    <a:pt x="100" y="24"/>
                  </a:cubicBezTo>
                  <a:cubicBezTo>
                    <a:pt x="100" y="24"/>
                    <a:pt x="99" y="23"/>
                    <a:pt x="99" y="22"/>
                  </a:cubicBezTo>
                  <a:cubicBezTo>
                    <a:pt x="97" y="20"/>
                    <a:pt x="96" y="16"/>
                    <a:pt x="95" y="12"/>
                  </a:cubicBezTo>
                  <a:cubicBezTo>
                    <a:pt x="95" y="12"/>
                    <a:pt x="95" y="13"/>
                    <a:pt x="95" y="13"/>
                  </a:cubicBezTo>
                  <a:cubicBezTo>
                    <a:pt x="95" y="17"/>
                    <a:pt x="92" y="19"/>
                    <a:pt x="91" y="19"/>
                  </a:cubicBezTo>
                  <a:cubicBezTo>
                    <a:pt x="91" y="20"/>
                    <a:pt x="91" y="20"/>
                    <a:pt x="90" y="2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2" name="Freeform 232">
              <a:extLst>
                <a:ext uri="{FF2B5EF4-FFF2-40B4-BE49-F238E27FC236}">
                  <a16:creationId xmlns:a16="http://schemas.microsoft.com/office/drawing/2014/main" id="{5ECA94E5-F232-480C-949E-120AE752A8EA}"/>
                </a:ext>
              </a:extLst>
            </p:cNvPr>
            <p:cNvSpPr>
              <a:spLocks/>
            </p:cNvSpPr>
            <p:nvPr/>
          </p:nvSpPr>
          <p:spPr bwMode="auto">
            <a:xfrm>
              <a:off x="4677716" y="4143464"/>
              <a:ext cx="3175" cy="1587"/>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lnTo>
                    <a:pt x="0" y="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3" name="Freeform 233">
              <a:extLst>
                <a:ext uri="{FF2B5EF4-FFF2-40B4-BE49-F238E27FC236}">
                  <a16:creationId xmlns:a16="http://schemas.microsoft.com/office/drawing/2014/main" id="{6880DC32-5549-4BFF-801E-56B955660862}"/>
                </a:ext>
              </a:extLst>
            </p:cNvPr>
            <p:cNvSpPr>
              <a:spLocks/>
            </p:cNvSpPr>
            <p:nvPr/>
          </p:nvSpPr>
          <p:spPr bwMode="auto">
            <a:xfrm>
              <a:off x="4542796" y="4205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4" name="Freeform 234">
              <a:extLst>
                <a:ext uri="{FF2B5EF4-FFF2-40B4-BE49-F238E27FC236}">
                  <a16:creationId xmlns:a16="http://schemas.microsoft.com/office/drawing/2014/main" id="{AF42E1D0-372C-43A6-9019-4FAE88CF9380}"/>
                </a:ext>
              </a:extLst>
            </p:cNvPr>
            <p:cNvSpPr>
              <a:spLocks/>
            </p:cNvSpPr>
            <p:nvPr/>
          </p:nvSpPr>
          <p:spPr bwMode="auto">
            <a:xfrm>
              <a:off x="4680891" y="4272046"/>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5" name="Freeform 235">
              <a:extLst>
                <a:ext uri="{FF2B5EF4-FFF2-40B4-BE49-F238E27FC236}">
                  <a16:creationId xmlns:a16="http://schemas.microsoft.com/office/drawing/2014/main" id="{9157EFA4-8F51-40D4-9C80-6001E4E9FB3E}"/>
                </a:ext>
              </a:extLst>
            </p:cNvPr>
            <p:cNvSpPr>
              <a:spLocks/>
            </p:cNvSpPr>
            <p:nvPr/>
          </p:nvSpPr>
          <p:spPr bwMode="auto">
            <a:xfrm>
              <a:off x="4668193" y="4119652"/>
              <a:ext cx="1588" cy="317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1"/>
                  </a:cubicBezTo>
                  <a:cubicBezTo>
                    <a:pt x="0" y="1"/>
                    <a:pt x="1" y="1"/>
                    <a:pt x="1" y="0"/>
                  </a:cubicBezTo>
                  <a:cubicBezTo>
                    <a:pt x="1" y="0"/>
                    <a:pt x="1"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6" name="Freeform 236">
              <a:extLst>
                <a:ext uri="{FF2B5EF4-FFF2-40B4-BE49-F238E27FC236}">
                  <a16:creationId xmlns:a16="http://schemas.microsoft.com/office/drawing/2014/main" id="{F3EEC251-E690-4B97-94A3-28F617096B91}"/>
                </a:ext>
              </a:extLst>
            </p:cNvPr>
            <p:cNvSpPr>
              <a:spLocks/>
            </p:cNvSpPr>
            <p:nvPr/>
          </p:nvSpPr>
          <p:spPr bwMode="auto">
            <a:xfrm>
              <a:off x="4699939" y="4126002"/>
              <a:ext cx="7937" cy="4763"/>
            </a:xfrm>
            <a:custGeom>
              <a:avLst/>
              <a:gdLst>
                <a:gd name="T0" fmla="*/ 0 w 4"/>
                <a:gd name="T1" fmla="*/ 1 h 2"/>
                <a:gd name="T2" fmla="*/ 0 w 4"/>
                <a:gd name="T3" fmla="*/ 1 h 2"/>
                <a:gd name="T4" fmla="*/ 0 w 4"/>
                <a:gd name="T5" fmla="*/ 1 h 2"/>
                <a:gd name="T6" fmla="*/ 1 w 4"/>
                <a:gd name="T7" fmla="*/ 2 h 2"/>
                <a:gd name="T8" fmla="*/ 4 w 4"/>
                <a:gd name="T9" fmla="*/ 1 h 2"/>
                <a:gd name="T10" fmla="*/ 4 w 4"/>
                <a:gd name="T11" fmla="*/ 0 h 2"/>
                <a:gd name="T12" fmla="*/ 0 w 4"/>
                <a:gd name="T13" fmla="*/ 1 h 2"/>
                <a:gd name="T14" fmla="*/ 0 w 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1"/>
                  </a:moveTo>
                  <a:cubicBezTo>
                    <a:pt x="0" y="1"/>
                    <a:pt x="0" y="1"/>
                    <a:pt x="0" y="1"/>
                  </a:cubicBezTo>
                  <a:cubicBezTo>
                    <a:pt x="0" y="1"/>
                    <a:pt x="0" y="1"/>
                    <a:pt x="0" y="1"/>
                  </a:cubicBezTo>
                  <a:cubicBezTo>
                    <a:pt x="1" y="1"/>
                    <a:pt x="1" y="2"/>
                    <a:pt x="1" y="2"/>
                  </a:cubicBezTo>
                  <a:cubicBezTo>
                    <a:pt x="2" y="2"/>
                    <a:pt x="3" y="1"/>
                    <a:pt x="4" y="1"/>
                  </a:cubicBezTo>
                  <a:cubicBezTo>
                    <a:pt x="4" y="1"/>
                    <a:pt x="4" y="1"/>
                    <a:pt x="4" y="0"/>
                  </a:cubicBezTo>
                  <a:cubicBezTo>
                    <a:pt x="3" y="1"/>
                    <a:pt x="2" y="1"/>
                    <a:pt x="0" y="1"/>
                  </a:cubicBezTo>
                  <a:cubicBezTo>
                    <a:pt x="0" y="1"/>
                    <a:pt x="0" y="1"/>
                    <a:pt x="0"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7" name="Freeform 237">
              <a:extLst>
                <a:ext uri="{FF2B5EF4-FFF2-40B4-BE49-F238E27FC236}">
                  <a16:creationId xmlns:a16="http://schemas.microsoft.com/office/drawing/2014/main" id="{B4D2B9F1-5C27-4A34-A79E-665C8B284D1D}"/>
                </a:ext>
              </a:extLst>
            </p:cNvPr>
            <p:cNvSpPr>
              <a:spLocks/>
            </p:cNvSpPr>
            <p:nvPr/>
          </p:nvSpPr>
          <p:spPr bwMode="auto">
            <a:xfrm>
              <a:off x="4742797" y="4111716"/>
              <a:ext cx="19048" cy="4762"/>
            </a:xfrm>
            <a:custGeom>
              <a:avLst/>
              <a:gdLst>
                <a:gd name="T0" fmla="*/ 0 w 8"/>
                <a:gd name="T1" fmla="*/ 2 h 2"/>
                <a:gd name="T2" fmla="*/ 1 w 8"/>
                <a:gd name="T3" fmla="*/ 2 h 2"/>
                <a:gd name="T4" fmla="*/ 4 w 8"/>
                <a:gd name="T5" fmla="*/ 2 h 2"/>
                <a:gd name="T6" fmla="*/ 7 w 8"/>
                <a:gd name="T7" fmla="*/ 1 h 2"/>
                <a:gd name="T8" fmla="*/ 8 w 8"/>
                <a:gd name="T9" fmla="*/ 0 h 2"/>
                <a:gd name="T10" fmla="*/ 5 w 8"/>
                <a:gd name="T11" fmla="*/ 1 h 2"/>
                <a:gd name="T12" fmla="*/ 5 w 8"/>
                <a:gd name="T13" fmla="*/ 1 h 2"/>
                <a:gd name="T14" fmla="*/ 1 w 8"/>
                <a:gd name="T15" fmla="*/ 2 h 2"/>
                <a:gd name="T16" fmla="*/ 0 w 8"/>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0" y="2"/>
                  </a:moveTo>
                  <a:cubicBezTo>
                    <a:pt x="0" y="2"/>
                    <a:pt x="1" y="2"/>
                    <a:pt x="1" y="2"/>
                  </a:cubicBezTo>
                  <a:cubicBezTo>
                    <a:pt x="2" y="2"/>
                    <a:pt x="3" y="2"/>
                    <a:pt x="4" y="2"/>
                  </a:cubicBezTo>
                  <a:cubicBezTo>
                    <a:pt x="5" y="2"/>
                    <a:pt x="6" y="2"/>
                    <a:pt x="7" y="1"/>
                  </a:cubicBezTo>
                  <a:cubicBezTo>
                    <a:pt x="7" y="1"/>
                    <a:pt x="8" y="0"/>
                    <a:pt x="8" y="0"/>
                  </a:cubicBezTo>
                  <a:cubicBezTo>
                    <a:pt x="7" y="0"/>
                    <a:pt x="6" y="0"/>
                    <a:pt x="5" y="1"/>
                  </a:cubicBezTo>
                  <a:cubicBezTo>
                    <a:pt x="5" y="1"/>
                    <a:pt x="5" y="1"/>
                    <a:pt x="5" y="1"/>
                  </a:cubicBezTo>
                  <a:cubicBezTo>
                    <a:pt x="4" y="1"/>
                    <a:pt x="2" y="2"/>
                    <a:pt x="1" y="2"/>
                  </a:cubicBezTo>
                  <a:cubicBezTo>
                    <a:pt x="1" y="2"/>
                    <a:pt x="0" y="2"/>
                    <a:pt x="0"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3" name="Freeform 243">
              <a:extLst>
                <a:ext uri="{FF2B5EF4-FFF2-40B4-BE49-F238E27FC236}">
                  <a16:creationId xmlns:a16="http://schemas.microsoft.com/office/drawing/2014/main" id="{E411942F-F220-4802-A478-E413224F4995}"/>
                </a:ext>
              </a:extLst>
            </p:cNvPr>
            <p:cNvSpPr>
              <a:spLocks/>
            </p:cNvSpPr>
            <p:nvPr/>
          </p:nvSpPr>
          <p:spPr bwMode="auto">
            <a:xfrm>
              <a:off x="3547552" y="4427614"/>
              <a:ext cx="1588" cy="1588"/>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1" y="1"/>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4" name="Freeform 244">
              <a:extLst>
                <a:ext uri="{FF2B5EF4-FFF2-40B4-BE49-F238E27FC236}">
                  <a16:creationId xmlns:a16="http://schemas.microsoft.com/office/drawing/2014/main" id="{9F381450-1962-4E03-950E-2FB1C3DC7596}"/>
                </a:ext>
              </a:extLst>
            </p:cNvPr>
            <p:cNvSpPr>
              <a:spLocks/>
            </p:cNvSpPr>
            <p:nvPr/>
          </p:nvSpPr>
          <p:spPr bwMode="auto">
            <a:xfrm>
              <a:off x="3447553" y="4422852"/>
              <a:ext cx="169842" cy="71434"/>
            </a:xfrm>
            <a:custGeom>
              <a:avLst/>
              <a:gdLst>
                <a:gd name="T0" fmla="*/ 70 w 71"/>
                <a:gd name="T1" fmla="*/ 14 h 30"/>
                <a:gd name="T2" fmla="*/ 68 w 71"/>
                <a:gd name="T3" fmla="*/ 15 h 30"/>
                <a:gd name="T4" fmla="*/ 67 w 71"/>
                <a:gd name="T5" fmla="*/ 17 h 30"/>
                <a:gd name="T6" fmla="*/ 64 w 71"/>
                <a:gd name="T7" fmla="*/ 18 h 30"/>
                <a:gd name="T8" fmla="*/ 60 w 71"/>
                <a:gd name="T9" fmla="*/ 16 h 30"/>
                <a:gd name="T10" fmla="*/ 55 w 71"/>
                <a:gd name="T11" fmla="*/ 8 h 30"/>
                <a:gd name="T12" fmla="*/ 55 w 71"/>
                <a:gd name="T13" fmla="*/ 5 h 30"/>
                <a:gd name="T14" fmla="*/ 49 w 71"/>
                <a:gd name="T15" fmla="*/ 8 h 30"/>
                <a:gd name="T16" fmla="*/ 48 w 71"/>
                <a:gd name="T17" fmla="*/ 8 h 30"/>
                <a:gd name="T18" fmla="*/ 46 w 71"/>
                <a:gd name="T19" fmla="*/ 7 h 30"/>
                <a:gd name="T20" fmla="*/ 42 w 71"/>
                <a:gd name="T21" fmla="*/ 3 h 30"/>
                <a:gd name="T22" fmla="*/ 42 w 71"/>
                <a:gd name="T23" fmla="*/ 2 h 30"/>
                <a:gd name="T24" fmla="*/ 41 w 71"/>
                <a:gd name="T25" fmla="*/ 2 h 30"/>
                <a:gd name="T26" fmla="*/ 40 w 71"/>
                <a:gd name="T27" fmla="*/ 2 h 30"/>
                <a:gd name="T28" fmla="*/ 37 w 71"/>
                <a:gd name="T29" fmla="*/ 1 h 30"/>
                <a:gd name="T30" fmla="*/ 35 w 71"/>
                <a:gd name="T31" fmla="*/ 1 h 30"/>
                <a:gd name="T32" fmla="*/ 30 w 71"/>
                <a:gd name="T33" fmla="*/ 0 h 30"/>
                <a:gd name="T34" fmla="*/ 26 w 71"/>
                <a:gd name="T35" fmla="*/ 1 h 30"/>
                <a:gd name="T36" fmla="*/ 22 w 71"/>
                <a:gd name="T37" fmla="*/ 0 h 30"/>
                <a:gd name="T38" fmla="*/ 21 w 71"/>
                <a:gd name="T39" fmla="*/ 2 h 30"/>
                <a:gd name="T40" fmla="*/ 19 w 71"/>
                <a:gd name="T41" fmla="*/ 3 h 30"/>
                <a:gd name="T42" fmla="*/ 12 w 71"/>
                <a:gd name="T43" fmla="*/ 7 h 30"/>
                <a:gd name="T44" fmla="*/ 11 w 71"/>
                <a:gd name="T45" fmla="*/ 7 h 30"/>
                <a:gd name="T46" fmla="*/ 7 w 71"/>
                <a:gd name="T47" fmla="*/ 10 h 30"/>
                <a:gd name="T48" fmla="*/ 4 w 71"/>
                <a:gd name="T49" fmla="*/ 10 h 30"/>
                <a:gd name="T50" fmla="*/ 2 w 71"/>
                <a:gd name="T51" fmla="*/ 12 h 30"/>
                <a:gd name="T52" fmla="*/ 1 w 71"/>
                <a:gd name="T53" fmla="*/ 14 h 30"/>
                <a:gd name="T54" fmla="*/ 1 w 71"/>
                <a:gd name="T55" fmla="*/ 18 h 30"/>
                <a:gd name="T56" fmla="*/ 0 w 71"/>
                <a:gd name="T57" fmla="*/ 20 h 30"/>
                <a:gd name="T58" fmla="*/ 0 w 71"/>
                <a:gd name="T59" fmla="*/ 23 h 30"/>
                <a:gd name="T60" fmla="*/ 0 w 71"/>
                <a:gd name="T61" fmla="*/ 29 h 30"/>
                <a:gd name="T62" fmla="*/ 0 w 71"/>
                <a:gd name="T63" fmla="*/ 29 h 30"/>
                <a:gd name="T64" fmla="*/ 3 w 71"/>
                <a:gd name="T65" fmla="*/ 28 h 30"/>
                <a:gd name="T66" fmla="*/ 8 w 71"/>
                <a:gd name="T67" fmla="*/ 27 h 30"/>
                <a:gd name="T68" fmla="*/ 11 w 71"/>
                <a:gd name="T69" fmla="*/ 26 h 30"/>
                <a:gd name="T70" fmla="*/ 20 w 71"/>
                <a:gd name="T71" fmla="*/ 26 h 30"/>
                <a:gd name="T72" fmla="*/ 26 w 71"/>
                <a:gd name="T73" fmla="*/ 18 h 30"/>
                <a:gd name="T74" fmla="*/ 32 w 71"/>
                <a:gd name="T75" fmla="*/ 20 h 30"/>
                <a:gd name="T76" fmla="*/ 35 w 71"/>
                <a:gd name="T77" fmla="*/ 19 h 30"/>
                <a:gd name="T78" fmla="*/ 41 w 71"/>
                <a:gd name="T79" fmla="*/ 20 h 30"/>
                <a:gd name="T80" fmla="*/ 43 w 71"/>
                <a:gd name="T81" fmla="*/ 21 h 30"/>
                <a:gd name="T82" fmla="*/ 43 w 71"/>
                <a:gd name="T83" fmla="*/ 21 h 30"/>
                <a:gd name="T84" fmla="*/ 44 w 71"/>
                <a:gd name="T85" fmla="*/ 21 h 30"/>
                <a:gd name="T86" fmla="*/ 50 w 71"/>
                <a:gd name="T87" fmla="*/ 27 h 30"/>
                <a:gd name="T88" fmla="*/ 51 w 71"/>
                <a:gd name="T89" fmla="*/ 27 h 30"/>
                <a:gd name="T90" fmla="*/ 52 w 71"/>
                <a:gd name="T91" fmla="*/ 27 h 30"/>
                <a:gd name="T92" fmla="*/ 59 w 71"/>
                <a:gd name="T93" fmla="*/ 30 h 30"/>
                <a:gd name="T94" fmla="*/ 59 w 71"/>
                <a:gd name="T95" fmla="*/ 30 h 30"/>
                <a:gd name="T96" fmla="*/ 60 w 71"/>
                <a:gd name="T97" fmla="*/ 29 h 30"/>
                <a:gd name="T98" fmla="*/ 68 w 71"/>
                <a:gd name="T99" fmla="*/ 23 h 30"/>
                <a:gd name="T100" fmla="*/ 71 w 71"/>
                <a:gd name="T101" fmla="*/ 21 h 30"/>
                <a:gd name="T102" fmla="*/ 71 w 71"/>
                <a:gd name="T103" fmla="*/ 15 h 30"/>
                <a:gd name="T104" fmla="*/ 70 w 71"/>
                <a:gd name="T105" fmla="*/ 14 h 30"/>
                <a:gd name="T106" fmla="*/ 70 w 71"/>
                <a:gd name="T10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 h="30">
                  <a:moveTo>
                    <a:pt x="70" y="14"/>
                  </a:moveTo>
                  <a:cubicBezTo>
                    <a:pt x="69" y="15"/>
                    <a:pt x="69" y="15"/>
                    <a:pt x="68" y="15"/>
                  </a:cubicBezTo>
                  <a:cubicBezTo>
                    <a:pt x="68" y="15"/>
                    <a:pt x="68" y="16"/>
                    <a:pt x="67" y="17"/>
                  </a:cubicBezTo>
                  <a:cubicBezTo>
                    <a:pt x="66" y="17"/>
                    <a:pt x="65" y="18"/>
                    <a:pt x="64" y="18"/>
                  </a:cubicBezTo>
                  <a:cubicBezTo>
                    <a:pt x="63" y="18"/>
                    <a:pt x="61" y="18"/>
                    <a:pt x="60" y="16"/>
                  </a:cubicBezTo>
                  <a:cubicBezTo>
                    <a:pt x="57" y="14"/>
                    <a:pt x="56" y="10"/>
                    <a:pt x="55" y="8"/>
                  </a:cubicBezTo>
                  <a:cubicBezTo>
                    <a:pt x="55" y="7"/>
                    <a:pt x="55" y="6"/>
                    <a:pt x="55" y="5"/>
                  </a:cubicBezTo>
                  <a:cubicBezTo>
                    <a:pt x="53" y="7"/>
                    <a:pt x="51" y="8"/>
                    <a:pt x="49" y="8"/>
                  </a:cubicBezTo>
                  <a:cubicBezTo>
                    <a:pt x="49" y="8"/>
                    <a:pt x="49" y="8"/>
                    <a:pt x="48" y="8"/>
                  </a:cubicBezTo>
                  <a:cubicBezTo>
                    <a:pt x="47" y="8"/>
                    <a:pt x="47" y="8"/>
                    <a:pt x="46" y="7"/>
                  </a:cubicBezTo>
                  <a:cubicBezTo>
                    <a:pt x="44" y="7"/>
                    <a:pt x="43" y="5"/>
                    <a:pt x="42" y="3"/>
                  </a:cubicBezTo>
                  <a:cubicBezTo>
                    <a:pt x="42" y="2"/>
                    <a:pt x="42" y="2"/>
                    <a:pt x="42" y="2"/>
                  </a:cubicBezTo>
                  <a:cubicBezTo>
                    <a:pt x="41" y="2"/>
                    <a:pt x="41" y="2"/>
                    <a:pt x="41" y="2"/>
                  </a:cubicBezTo>
                  <a:cubicBezTo>
                    <a:pt x="40" y="2"/>
                    <a:pt x="40" y="2"/>
                    <a:pt x="40" y="2"/>
                  </a:cubicBezTo>
                  <a:cubicBezTo>
                    <a:pt x="39" y="2"/>
                    <a:pt x="38" y="1"/>
                    <a:pt x="37" y="1"/>
                  </a:cubicBezTo>
                  <a:cubicBezTo>
                    <a:pt x="36" y="1"/>
                    <a:pt x="36" y="1"/>
                    <a:pt x="35" y="1"/>
                  </a:cubicBezTo>
                  <a:cubicBezTo>
                    <a:pt x="33" y="1"/>
                    <a:pt x="31" y="1"/>
                    <a:pt x="30" y="0"/>
                  </a:cubicBezTo>
                  <a:cubicBezTo>
                    <a:pt x="29" y="1"/>
                    <a:pt x="27" y="1"/>
                    <a:pt x="26" y="1"/>
                  </a:cubicBezTo>
                  <a:cubicBezTo>
                    <a:pt x="25" y="1"/>
                    <a:pt x="23" y="1"/>
                    <a:pt x="22" y="0"/>
                  </a:cubicBezTo>
                  <a:cubicBezTo>
                    <a:pt x="22" y="1"/>
                    <a:pt x="22" y="1"/>
                    <a:pt x="21" y="2"/>
                  </a:cubicBezTo>
                  <a:cubicBezTo>
                    <a:pt x="21" y="3"/>
                    <a:pt x="20" y="3"/>
                    <a:pt x="19" y="3"/>
                  </a:cubicBezTo>
                  <a:cubicBezTo>
                    <a:pt x="15" y="7"/>
                    <a:pt x="14" y="7"/>
                    <a:pt x="12" y="7"/>
                  </a:cubicBezTo>
                  <a:cubicBezTo>
                    <a:pt x="11" y="7"/>
                    <a:pt x="11" y="7"/>
                    <a:pt x="11" y="7"/>
                  </a:cubicBezTo>
                  <a:cubicBezTo>
                    <a:pt x="10" y="8"/>
                    <a:pt x="8" y="9"/>
                    <a:pt x="7" y="10"/>
                  </a:cubicBezTo>
                  <a:cubicBezTo>
                    <a:pt x="6" y="10"/>
                    <a:pt x="5" y="10"/>
                    <a:pt x="4" y="10"/>
                  </a:cubicBezTo>
                  <a:cubicBezTo>
                    <a:pt x="4" y="11"/>
                    <a:pt x="3" y="12"/>
                    <a:pt x="2" y="12"/>
                  </a:cubicBezTo>
                  <a:cubicBezTo>
                    <a:pt x="2" y="13"/>
                    <a:pt x="2" y="13"/>
                    <a:pt x="1" y="14"/>
                  </a:cubicBezTo>
                  <a:cubicBezTo>
                    <a:pt x="1" y="15"/>
                    <a:pt x="1" y="16"/>
                    <a:pt x="1" y="18"/>
                  </a:cubicBezTo>
                  <a:cubicBezTo>
                    <a:pt x="1" y="19"/>
                    <a:pt x="1" y="19"/>
                    <a:pt x="0" y="20"/>
                  </a:cubicBezTo>
                  <a:cubicBezTo>
                    <a:pt x="0" y="21"/>
                    <a:pt x="0" y="22"/>
                    <a:pt x="0" y="23"/>
                  </a:cubicBezTo>
                  <a:cubicBezTo>
                    <a:pt x="1" y="25"/>
                    <a:pt x="0" y="27"/>
                    <a:pt x="0" y="29"/>
                  </a:cubicBezTo>
                  <a:cubicBezTo>
                    <a:pt x="0" y="29"/>
                    <a:pt x="0" y="29"/>
                    <a:pt x="0" y="29"/>
                  </a:cubicBezTo>
                  <a:cubicBezTo>
                    <a:pt x="1" y="29"/>
                    <a:pt x="2" y="28"/>
                    <a:pt x="3" y="28"/>
                  </a:cubicBezTo>
                  <a:cubicBezTo>
                    <a:pt x="6" y="28"/>
                    <a:pt x="6" y="28"/>
                    <a:pt x="8" y="27"/>
                  </a:cubicBezTo>
                  <a:cubicBezTo>
                    <a:pt x="9" y="27"/>
                    <a:pt x="10" y="26"/>
                    <a:pt x="11" y="26"/>
                  </a:cubicBezTo>
                  <a:cubicBezTo>
                    <a:pt x="14" y="24"/>
                    <a:pt x="18" y="25"/>
                    <a:pt x="20" y="26"/>
                  </a:cubicBezTo>
                  <a:cubicBezTo>
                    <a:pt x="21" y="23"/>
                    <a:pt x="22" y="18"/>
                    <a:pt x="26" y="18"/>
                  </a:cubicBezTo>
                  <a:cubicBezTo>
                    <a:pt x="28" y="17"/>
                    <a:pt x="30" y="17"/>
                    <a:pt x="32" y="20"/>
                  </a:cubicBezTo>
                  <a:cubicBezTo>
                    <a:pt x="33" y="20"/>
                    <a:pt x="34" y="19"/>
                    <a:pt x="35" y="19"/>
                  </a:cubicBezTo>
                  <a:cubicBezTo>
                    <a:pt x="37" y="19"/>
                    <a:pt x="39" y="19"/>
                    <a:pt x="41" y="20"/>
                  </a:cubicBezTo>
                  <a:cubicBezTo>
                    <a:pt x="42" y="20"/>
                    <a:pt x="43" y="21"/>
                    <a:pt x="43" y="21"/>
                  </a:cubicBezTo>
                  <a:cubicBezTo>
                    <a:pt x="43" y="21"/>
                    <a:pt x="43" y="21"/>
                    <a:pt x="43" y="21"/>
                  </a:cubicBezTo>
                  <a:cubicBezTo>
                    <a:pt x="44" y="21"/>
                    <a:pt x="44" y="21"/>
                    <a:pt x="44" y="21"/>
                  </a:cubicBezTo>
                  <a:cubicBezTo>
                    <a:pt x="46" y="21"/>
                    <a:pt x="50" y="23"/>
                    <a:pt x="50" y="27"/>
                  </a:cubicBezTo>
                  <a:cubicBezTo>
                    <a:pt x="50" y="27"/>
                    <a:pt x="51" y="27"/>
                    <a:pt x="51" y="27"/>
                  </a:cubicBezTo>
                  <a:cubicBezTo>
                    <a:pt x="52" y="27"/>
                    <a:pt x="52" y="27"/>
                    <a:pt x="52" y="27"/>
                  </a:cubicBezTo>
                  <a:cubicBezTo>
                    <a:pt x="54" y="27"/>
                    <a:pt x="57" y="28"/>
                    <a:pt x="59" y="30"/>
                  </a:cubicBezTo>
                  <a:cubicBezTo>
                    <a:pt x="59" y="30"/>
                    <a:pt x="59" y="30"/>
                    <a:pt x="59" y="30"/>
                  </a:cubicBezTo>
                  <a:cubicBezTo>
                    <a:pt x="60" y="29"/>
                    <a:pt x="60" y="29"/>
                    <a:pt x="60" y="29"/>
                  </a:cubicBezTo>
                  <a:cubicBezTo>
                    <a:pt x="63" y="28"/>
                    <a:pt x="66" y="26"/>
                    <a:pt x="68" y="23"/>
                  </a:cubicBezTo>
                  <a:cubicBezTo>
                    <a:pt x="69" y="22"/>
                    <a:pt x="70" y="21"/>
                    <a:pt x="71" y="21"/>
                  </a:cubicBezTo>
                  <a:cubicBezTo>
                    <a:pt x="71" y="19"/>
                    <a:pt x="71" y="17"/>
                    <a:pt x="71" y="15"/>
                  </a:cubicBezTo>
                  <a:cubicBezTo>
                    <a:pt x="71" y="15"/>
                    <a:pt x="70" y="14"/>
                    <a:pt x="70" y="14"/>
                  </a:cubicBezTo>
                  <a:cubicBezTo>
                    <a:pt x="70" y="14"/>
                    <a:pt x="70" y="14"/>
                    <a:pt x="70" y="1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5" name="Freeform 245">
              <a:extLst>
                <a:ext uri="{FF2B5EF4-FFF2-40B4-BE49-F238E27FC236}">
                  <a16:creationId xmlns:a16="http://schemas.microsoft.com/office/drawing/2014/main" id="{013AF3D8-0836-487E-99C7-932E9203D5F1}"/>
                </a:ext>
              </a:extLst>
            </p:cNvPr>
            <p:cNvSpPr>
              <a:spLocks/>
            </p:cNvSpPr>
            <p:nvPr/>
          </p:nvSpPr>
          <p:spPr bwMode="auto">
            <a:xfrm>
              <a:off x="3522156" y="4346655"/>
              <a:ext cx="80953" cy="63497"/>
            </a:xfrm>
            <a:custGeom>
              <a:avLst/>
              <a:gdLst>
                <a:gd name="T0" fmla="*/ 14 w 34"/>
                <a:gd name="T1" fmla="*/ 7 h 27"/>
                <a:gd name="T2" fmla="*/ 13 w 34"/>
                <a:gd name="T3" fmla="*/ 8 h 27"/>
                <a:gd name="T4" fmla="*/ 3 w 34"/>
                <a:gd name="T5" fmla="*/ 9 h 27"/>
                <a:gd name="T6" fmla="*/ 2 w 34"/>
                <a:gd name="T7" fmla="*/ 9 h 27"/>
                <a:gd name="T8" fmla="*/ 1 w 34"/>
                <a:gd name="T9" fmla="*/ 10 h 27"/>
                <a:gd name="T10" fmla="*/ 0 w 34"/>
                <a:gd name="T11" fmla="*/ 10 h 27"/>
                <a:gd name="T12" fmla="*/ 1 w 34"/>
                <a:gd name="T13" fmla="*/ 12 h 27"/>
                <a:gd name="T14" fmla="*/ 1 w 34"/>
                <a:gd name="T15" fmla="*/ 12 h 27"/>
                <a:gd name="T16" fmla="*/ 1 w 34"/>
                <a:gd name="T17" fmla="*/ 19 h 27"/>
                <a:gd name="T18" fmla="*/ 1 w 34"/>
                <a:gd name="T19" fmla="*/ 22 h 27"/>
                <a:gd name="T20" fmla="*/ 2 w 34"/>
                <a:gd name="T21" fmla="*/ 23 h 27"/>
                <a:gd name="T22" fmla="*/ 4 w 34"/>
                <a:gd name="T23" fmla="*/ 22 h 27"/>
                <a:gd name="T24" fmla="*/ 4 w 34"/>
                <a:gd name="T25" fmla="*/ 22 h 27"/>
                <a:gd name="T26" fmla="*/ 5 w 34"/>
                <a:gd name="T27" fmla="*/ 22 h 27"/>
                <a:gd name="T28" fmla="*/ 5 w 34"/>
                <a:gd name="T29" fmla="*/ 22 h 27"/>
                <a:gd name="T30" fmla="*/ 11 w 34"/>
                <a:gd name="T31" fmla="*/ 24 h 27"/>
                <a:gd name="T32" fmla="*/ 11 w 34"/>
                <a:gd name="T33" fmla="*/ 24 h 27"/>
                <a:gd name="T34" fmla="*/ 12 w 34"/>
                <a:gd name="T35" fmla="*/ 24 h 27"/>
                <a:gd name="T36" fmla="*/ 14 w 34"/>
                <a:gd name="T37" fmla="*/ 24 h 27"/>
                <a:gd name="T38" fmla="*/ 17 w 34"/>
                <a:gd name="T39" fmla="*/ 26 h 27"/>
                <a:gd name="T40" fmla="*/ 19 w 34"/>
                <a:gd name="T41" fmla="*/ 27 h 27"/>
                <a:gd name="T42" fmla="*/ 24 w 34"/>
                <a:gd name="T43" fmla="*/ 25 h 27"/>
                <a:gd name="T44" fmla="*/ 25 w 34"/>
                <a:gd name="T45" fmla="*/ 25 h 27"/>
                <a:gd name="T46" fmla="*/ 26 w 34"/>
                <a:gd name="T47" fmla="*/ 25 h 27"/>
                <a:gd name="T48" fmla="*/ 30 w 34"/>
                <a:gd name="T49" fmla="*/ 25 h 27"/>
                <a:gd name="T50" fmla="*/ 30 w 34"/>
                <a:gd name="T51" fmla="*/ 25 h 27"/>
                <a:gd name="T52" fmla="*/ 33 w 34"/>
                <a:gd name="T53" fmla="*/ 24 h 27"/>
                <a:gd name="T54" fmla="*/ 34 w 34"/>
                <a:gd name="T55" fmla="*/ 21 h 27"/>
                <a:gd name="T56" fmla="*/ 33 w 34"/>
                <a:gd name="T57" fmla="*/ 17 h 27"/>
                <a:gd name="T58" fmla="*/ 33 w 34"/>
                <a:gd name="T59" fmla="*/ 13 h 27"/>
                <a:gd name="T60" fmla="*/ 33 w 34"/>
                <a:gd name="T61" fmla="*/ 12 h 27"/>
                <a:gd name="T62" fmla="*/ 33 w 34"/>
                <a:gd name="T63" fmla="*/ 12 h 27"/>
                <a:gd name="T64" fmla="*/ 31 w 34"/>
                <a:gd name="T65" fmla="*/ 12 h 27"/>
                <a:gd name="T66" fmla="*/ 29 w 34"/>
                <a:gd name="T67" fmla="*/ 10 h 27"/>
                <a:gd name="T68" fmla="*/ 25 w 34"/>
                <a:gd name="T69" fmla="*/ 9 h 27"/>
                <a:gd name="T70" fmla="*/ 25 w 34"/>
                <a:gd name="T71" fmla="*/ 9 h 27"/>
                <a:gd name="T72" fmla="*/ 24 w 34"/>
                <a:gd name="T73" fmla="*/ 8 h 27"/>
                <a:gd name="T74" fmla="*/ 23 w 34"/>
                <a:gd name="T75" fmla="*/ 4 h 27"/>
                <a:gd name="T76" fmla="*/ 21 w 34"/>
                <a:gd name="T77" fmla="*/ 3 h 27"/>
                <a:gd name="T78" fmla="*/ 19 w 34"/>
                <a:gd name="T79" fmla="*/ 1 h 27"/>
                <a:gd name="T80" fmla="*/ 19 w 34"/>
                <a:gd name="T81" fmla="*/ 1 h 27"/>
                <a:gd name="T82" fmla="*/ 16 w 34"/>
                <a:gd name="T83" fmla="*/ 0 h 27"/>
                <a:gd name="T84" fmla="*/ 16 w 34"/>
                <a:gd name="T85" fmla="*/ 0 h 27"/>
                <a:gd name="T86" fmla="*/ 16 w 34"/>
                <a:gd name="T87" fmla="*/ 1 h 27"/>
                <a:gd name="T88" fmla="*/ 15 w 34"/>
                <a:gd name="T89" fmla="*/ 1 h 27"/>
                <a:gd name="T90" fmla="*/ 14 w 34"/>
                <a:gd name="T9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27">
                  <a:moveTo>
                    <a:pt x="14" y="7"/>
                  </a:moveTo>
                  <a:cubicBezTo>
                    <a:pt x="13" y="8"/>
                    <a:pt x="13" y="8"/>
                    <a:pt x="13" y="8"/>
                  </a:cubicBezTo>
                  <a:cubicBezTo>
                    <a:pt x="10" y="9"/>
                    <a:pt x="6" y="10"/>
                    <a:pt x="3" y="9"/>
                  </a:cubicBezTo>
                  <a:cubicBezTo>
                    <a:pt x="3" y="9"/>
                    <a:pt x="2" y="9"/>
                    <a:pt x="2" y="9"/>
                  </a:cubicBezTo>
                  <a:cubicBezTo>
                    <a:pt x="1" y="10"/>
                    <a:pt x="1" y="10"/>
                    <a:pt x="1" y="10"/>
                  </a:cubicBezTo>
                  <a:cubicBezTo>
                    <a:pt x="0" y="10"/>
                    <a:pt x="0" y="10"/>
                    <a:pt x="0" y="10"/>
                  </a:cubicBezTo>
                  <a:cubicBezTo>
                    <a:pt x="0" y="10"/>
                    <a:pt x="0" y="11"/>
                    <a:pt x="1" y="12"/>
                  </a:cubicBezTo>
                  <a:cubicBezTo>
                    <a:pt x="1" y="12"/>
                    <a:pt x="1" y="12"/>
                    <a:pt x="1" y="12"/>
                  </a:cubicBezTo>
                  <a:cubicBezTo>
                    <a:pt x="1" y="15"/>
                    <a:pt x="1" y="17"/>
                    <a:pt x="1" y="19"/>
                  </a:cubicBezTo>
                  <a:cubicBezTo>
                    <a:pt x="1" y="20"/>
                    <a:pt x="1" y="21"/>
                    <a:pt x="1" y="22"/>
                  </a:cubicBezTo>
                  <a:cubicBezTo>
                    <a:pt x="1" y="22"/>
                    <a:pt x="2" y="22"/>
                    <a:pt x="2" y="23"/>
                  </a:cubicBezTo>
                  <a:cubicBezTo>
                    <a:pt x="3" y="22"/>
                    <a:pt x="3" y="22"/>
                    <a:pt x="4" y="22"/>
                  </a:cubicBezTo>
                  <a:cubicBezTo>
                    <a:pt x="4" y="22"/>
                    <a:pt x="4" y="22"/>
                    <a:pt x="4" y="22"/>
                  </a:cubicBezTo>
                  <a:cubicBezTo>
                    <a:pt x="4" y="22"/>
                    <a:pt x="5" y="22"/>
                    <a:pt x="5" y="22"/>
                  </a:cubicBezTo>
                  <a:cubicBezTo>
                    <a:pt x="5" y="22"/>
                    <a:pt x="5" y="22"/>
                    <a:pt x="5" y="22"/>
                  </a:cubicBezTo>
                  <a:cubicBezTo>
                    <a:pt x="7" y="22"/>
                    <a:pt x="9" y="23"/>
                    <a:pt x="11" y="24"/>
                  </a:cubicBezTo>
                  <a:cubicBezTo>
                    <a:pt x="11" y="24"/>
                    <a:pt x="11" y="24"/>
                    <a:pt x="11" y="24"/>
                  </a:cubicBezTo>
                  <a:cubicBezTo>
                    <a:pt x="12" y="24"/>
                    <a:pt x="12" y="24"/>
                    <a:pt x="12" y="24"/>
                  </a:cubicBezTo>
                  <a:cubicBezTo>
                    <a:pt x="14" y="24"/>
                    <a:pt x="14" y="24"/>
                    <a:pt x="14" y="24"/>
                  </a:cubicBezTo>
                  <a:cubicBezTo>
                    <a:pt x="15" y="25"/>
                    <a:pt x="16" y="25"/>
                    <a:pt x="17" y="26"/>
                  </a:cubicBezTo>
                  <a:cubicBezTo>
                    <a:pt x="18" y="26"/>
                    <a:pt x="18" y="27"/>
                    <a:pt x="19" y="27"/>
                  </a:cubicBezTo>
                  <a:cubicBezTo>
                    <a:pt x="21" y="26"/>
                    <a:pt x="23" y="25"/>
                    <a:pt x="24" y="25"/>
                  </a:cubicBezTo>
                  <a:cubicBezTo>
                    <a:pt x="25" y="25"/>
                    <a:pt x="25" y="25"/>
                    <a:pt x="25" y="25"/>
                  </a:cubicBezTo>
                  <a:cubicBezTo>
                    <a:pt x="26" y="25"/>
                    <a:pt x="26" y="25"/>
                    <a:pt x="26" y="25"/>
                  </a:cubicBezTo>
                  <a:cubicBezTo>
                    <a:pt x="28" y="25"/>
                    <a:pt x="29" y="25"/>
                    <a:pt x="30" y="25"/>
                  </a:cubicBezTo>
                  <a:cubicBezTo>
                    <a:pt x="30" y="25"/>
                    <a:pt x="30" y="25"/>
                    <a:pt x="30" y="25"/>
                  </a:cubicBezTo>
                  <a:cubicBezTo>
                    <a:pt x="33" y="24"/>
                    <a:pt x="33" y="24"/>
                    <a:pt x="33" y="24"/>
                  </a:cubicBezTo>
                  <a:cubicBezTo>
                    <a:pt x="33" y="23"/>
                    <a:pt x="34" y="22"/>
                    <a:pt x="34" y="21"/>
                  </a:cubicBezTo>
                  <a:cubicBezTo>
                    <a:pt x="33" y="18"/>
                    <a:pt x="33" y="18"/>
                    <a:pt x="33" y="17"/>
                  </a:cubicBezTo>
                  <a:cubicBezTo>
                    <a:pt x="33" y="13"/>
                    <a:pt x="33" y="13"/>
                    <a:pt x="33" y="13"/>
                  </a:cubicBezTo>
                  <a:cubicBezTo>
                    <a:pt x="33" y="12"/>
                    <a:pt x="33" y="12"/>
                    <a:pt x="33" y="12"/>
                  </a:cubicBezTo>
                  <a:cubicBezTo>
                    <a:pt x="33" y="12"/>
                    <a:pt x="33" y="12"/>
                    <a:pt x="33" y="12"/>
                  </a:cubicBezTo>
                  <a:cubicBezTo>
                    <a:pt x="31" y="12"/>
                    <a:pt x="31" y="12"/>
                    <a:pt x="31" y="12"/>
                  </a:cubicBezTo>
                  <a:cubicBezTo>
                    <a:pt x="30" y="11"/>
                    <a:pt x="29" y="11"/>
                    <a:pt x="29" y="10"/>
                  </a:cubicBezTo>
                  <a:cubicBezTo>
                    <a:pt x="27" y="10"/>
                    <a:pt x="26" y="10"/>
                    <a:pt x="25" y="9"/>
                  </a:cubicBezTo>
                  <a:cubicBezTo>
                    <a:pt x="25" y="9"/>
                    <a:pt x="25" y="9"/>
                    <a:pt x="25" y="9"/>
                  </a:cubicBezTo>
                  <a:cubicBezTo>
                    <a:pt x="25" y="8"/>
                    <a:pt x="24" y="8"/>
                    <a:pt x="24" y="8"/>
                  </a:cubicBezTo>
                  <a:cubicBezTo>
                    <a:pt x="23" y="7"/>
                    <a:pt x="23" y="6"/>
                    <a:pt x="23" y="4"/>
                  </a:cubicBezTo>
                  <a:cubicBezTo>
                    <a:pt x="22" y="4"/>
                    <a:pt x="21" y="3"/>
                    <a:pt x="21" y="3"/>
                  </a:cubicBezTo>
                  <a:cubicBezTo>
                    <a:pt x="20" y="2"/>
                    <a:pt x="20" y="2"/>
                    <a:pt x="19" y="1"/>
                  </a:cubicBezTo>
                  <a:cubicBezTo>
                    <a:pt x="19" y="1"/>
                    <a:pt x="19" y="1"/>
                    <a:pt x="19" y="1"/>
                  </a:cubicBezTo>
                  <a:cubicBezTo>
                    <a:pt x="18" y="1"/>
                    <a:pt x="17" y="1"/>
                    <a:pt x="16" y="0"/>
                  </a:cubicBezTo>
                  <a:cubicBezTo>
                    <a:pt x="16" y="0"/>
                    <a:pt x="16" y="0"/>
                    <a:pt x="16" y="0"/>
                  </a:cubicBezTo>
                  <a:cubicBezTo>
                    <a:pt x="16" y="0"/>
                    <a:pt x="16" y="1"/>
                    <a:pt x="16" y="1"/>
                  </a:cubicBezTo>
                  <a:cubicBezTo>
                    <a:pt x="15" y="1"/>
                    <a:pt x="15" y="1"/>
                    <a:pt x="15" y="1"/>
                  </a:cubicBezTo>
                  <a:cubicBezTo>
                    <a:pt x="16" y="5"/>
                    <a:pt x="14" y="7"/>
                    <a:pt x="14" y="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6" name="Freeform 246">
              <a:extLst>
                <a:ext uri="{FF2B5EF4-FFF2-40B4-BE49-F238E27FC236}">
                  <a16:creationId xmlns:a16="http://schemas.microsoft.com/office/drawing/2014/main" id="{8A093889-ABEC-49B7-962F-843091ADD458}"/>
                </a:ext>
              </a:extLst>
            </p:cNvPr>
            <p:cNvSpPr>
              <a:spLocks/>
            </p:cNvSpPr>
            <p:nvPr/>
          </p:nvSpPr>
          <p:spPr bwMode="auto">
            <a:xfrm>
              <a:off x="3395171" y="4338718"/>
              <a:ext cx="104762" cy="92071"/>
            </a:xfrm>
            <a:custGeom>
              <a:avLst/>
              <a:gdLst>
                <a:gd name="T0" fmla="*/ 25 w 44"/>
                <a:gd name="T1" fmla="*/ 35 h 39"/>
                <a:gd name="T2" fmla="*/ 27 w 44"/>
                <a:gd name="T3" fmla="*/ 33 h 39"/>
                <a:gd name="T4" fmla="*/ 29 w 44"/>
                <a:gd name="T5" fmla="*/ 32 h 39"/>
                <a:gd name="T6" fmla="*/ 33 w 44"/>
                <a:gd name="T7" fmla="*/ 32 h 39"/>
                <a:gd name="T8" fmla="*/ 34 w 44"/>
                <a:gd name="T9" fmla="*/ 30 h 39"/>
                <a:gd name="T10" fmla="*/ 36 w 44"/>
                <a:gd name="T11" fmla="*/ 29 h 39"/>
                <a:gd name="T12" fmla="*/ 38 w 44"/>
                <a:gd name="T13" fmla="*/ 26 h 39"/>
                <a:gd name="T14" fmla="*/ 44 w 44"/>
                <a:gd name="T15" fmla="*/ 24 h 39"/>
                <a:gd name="T16" fmla="*/ 44 w 44"/>
                <a:gd name="T17" fmla="*/ 22 h 39"/>
                <a:gd name="T18" fmla="*/ 44 w 44"/>
                <a:gd name="T19" fmla="*/ 22 h 39"/>
                <a:gd name="T20" fmla="*/ 44 w 44"/>
                <a:gd name="T21" fmla="*/ 18 h 39"/>
                <a:gd name="T22" fmla="*/ 43 w 44"/>
                <a:gd name="T23" fmla="*/ 15 h 39"/>
                <a:gd name="T24" fmla="*/ 39 w 44"/>
                <a:gd name="T25" fmla="*/ 15 h 39"/>
                <a:gd name="T26" fmla="*/ 33 w 44"/>
                <a:gd name="T27" fmla="*/ 11 h 39"/>
                <a:gd name="T28" fmla="*/ 32 w 44"/>
                <a:gd name="T29" fmla="*/ 10 h 39"/>
                <a:gd name="T30" fmla="*/ 31 w 44"/>
                <a:gd name="T31" fmla="*/ 6 h 39"/>
                <a:gd name="T32" fmla="*/ 31 w 44"/>
                <a:gd name="T33" fmla="*/ 6 h 39"/>
                <a:gd name="T34" fmla="*/ 31 w 44"/>
                <a:gd name="T35" fmla="*/ 6 h 39"/>
                <a:gd name="T36" fmla="*/ 28 w 44"/>
                <a:gd name="T37" fmla="*/ 2 h 39"/>
                <a:gd name="T38" fmla="*/ 26 w 44"/>
                <a:gd name="T39" fmla="*/ 0 h 39"/>
                <a:gd name="T40" fmla="*/ 23 w 44"/>
                <a:gd name="T41" fmla="*/ 1 h 39"/>
                <a:gd name="T42" fmla="*/ 23 w 44"/>
                <a:gd name="T43" fmla="*/ 1 h 39"/>
                <a:gd name="T44" fmla="*/ 22 w 44"/>
                <a:gd name="T45" fmla="*/ 1 h 39"/>
                <a:gd name="T46" fmla="*/ 22 w 44"/>
                <a:gd name="T47" fmla="*/ 1 h 39"/>
                <a:gd name="T48" fmla="*/ 22 w 44"/>
                <a:gd name="T49" fmla="*/ 1 h 39"/>
                <a:gd name="T50" fmla="*/ 20 w 44"/>
                <a:gd name="T51" fmla="*/ 1 h 39"/>
                <a:gd name="T52" fmla="*/ 19 w 44"/>
                <a:gd name="T53" fmla="*/ 2 h 39"/>
                <a:gd name="T54" fmla="*/ 19 w 44"/>
                <a:gd name="T55" fmla="*/ 6 h 39"/>
                <a:gd name="T56" fmla="*/ 12 w 44"/>
                <a:gd name="T57" fmla="*/ 11 h 39"/>
                <a:gd name="T58" fmla="*/ 10 w 44"/>
                <a:gd name="T59" fmla="*/ 10 h 39"/>
                <a:gd name="T60" fmla="*/ 10 w 44"/>
                <a:gd name="T61" fmla="*/ 10 h 39"/>
                <a:gd name="T62" fmla="*/ 9 w 44"/>
                <a:gd name="T63" fmla="*/ 10 h 39"/>
                <a:gd name="T64" fmla="*/ 8 w 44"/>
                <a:gd name="T65" fmla="*/ 9 h 39"/>
                <a:gd name="T66" fmla="*/ 7 w 44"/>
                <a:gd name="T67" fmla="*/ 11 h 39"/>
                <a:gd name="T68" fmla="*/ 7 w 44"/>
                <a:gd name="T69" fmla="*/ 12 h 39"/>
                <a:gd name="T70" fmla="*/ 7 w 44"/>
                <a:gd name="T71" fmla="*/ 13 h 39"/>
                <a:gd name="T72" fmla="*/ 5 w 44"/>
                <a:gd name="T73" fmla="*/ 18 h 39"/>
                <a:gd name="T74" fmla="*/ 0 w 44"/>
                <a:gd name="T75" fmla="*/ 22 h 39"/>
                <a:gd name="T76" fmla="*/ 0 w 44"/>
                <a:gd name="T77" fmla="*/ 22 h 39"/>
                <a:gd name="T78" fmla="*/ 0 w 44"/>
                <a:gd name="T79" fmla="*/ 25 h 39"/>
                <a:gd name="T80" fmla="*/ 5 w 44"/>
                <a:gd name="T81" fmla="*/ 33 h 39"/>
                <a:gd name="T82" fmla="*/ 5 w 44"/>
                <a:gd name="T83" fmla="*/ 35 h 39"/>
                <a:gd name="T84" fmla="*/ 6 w 44"/>
                <a:gd name="T85" fmla="*/ 36 h 39"/>
                <a:gd name="T86" fmla="*/ 8 w 44"/>
                <a:gd name="T87" fmla="*/ 38 h 39"/>
                <a:gd name="T88" fmla="*/ 9 w 44"/>
                <a:gd name="T89" fmla="*/ 37 h 39"/>
                <a:gd name="T90" fmla="*/ 15 w 44"/>
                <a:gd name="T91" fmla="*/ 37 h 39"/>
                <a:gd name="T92" fmla="*/ 18 w 44"/>
                <a:gd name="T93" fmla="*/ 39 h 39"/>
                <a:gd name="T94" fmla="*/ 21 w 44"/>
                <a:gd name="T95" fmla="*/ 36 h 39"/>
                <a:gd name="T96" fmla="*/ 21 w 44"/>
                <a:gd name="T97" fmla="*/ 36 h 39"/>
                <a:gd name="T98" fmla="*/ 25 w 44"/>
                <a:gd name="T99"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39">
                  <a:moveTo>
                    <a:pt x="25" y="35"/>
                  </a:moveTo>
                  <a:cubicBezTo>
                    <a:pt x="25" y="35"/>
                    <a:pt x="26" y="34"/>
                    <a:pt x="27" y="33"/>
                  </a:cubicBezTo>
                  <a:cubicBezTo>
                    <a:pt x="28" y="33"/>
                    <a:pt x="28" y="32"/>
                    <a:pt x="29" y="32"/>
                  </a:cubicBezTo>
                  <a:cubicBezTo>
                    <a:pt x="33" y="32"/>
                    <a:pt x="33" y="32"/>
                    <a:pt x="33" y="32"/>
                  </a:cubicBezTo>
                  <a:cubicBezTo>
                    <a:pt x="33" y="31"/>
                    <a:pt x="34" y="31"/>
                    <a:pt x="34" y="30"/>
                  </a:cubicBezTo>
                  <a:cubicBezTo>
                    <a:pt x="35" y="30"/>
                    <a:pt x="35" y="29"/>
                    <a:pt x="36" y="29"/>
                  </a:cubicBezTo>
                  <a:cubicBezTo>
                    <a:pt x="36" y="28"/>
                    <a:pt x="37" y="27"/>
                    <a:pt x="38" y="26"/>
                  </a:cubicBezTo>
                  <a:cubicBezTo>
                    <a:pt x="40" y="25"/>
                    <a:pt x="42" y="24"/>
                    <a:pt x="44" y="24"/>
                  </a:cubicBezTo>
                  <a:cubicBezTo>
                    <a:pt x="44" y="23"/>
                    <a:pt x="44" y="23"/>
                    <a:pt x="44" y="22"/>
                  </a:cubicBezTo>
                  <a:cubicBezTo>
                    <a:pt x="44" y="22"/>
                    <a:pt x="44" y="22"/>
                    <a:pt x="44" y="22"/>
                  </a:cubicBezTo>
                  <a:cubicBezTo>
                    <a:pt x="44" y="20"/>
                    <a:pt x="44" y="19"/>
                    <a:pt x="44" y="18"/>
                  </a:cubicBezTo>
                  <a:cubicBezTo>
                    <a:pt x="44" y="17"/>
                    <a:pt x="43" y="16"/>
                    <a:pt x="43" y="15"/>
                  </a:cubicBezTo>
                  <a:cubicBezTo>
                    <a:pt x="42" y="15"/>
                    <a:pt x="40" y="15"/>
                    <a:pt x="39" y="15"/>
                  </a:cubicBezTo>
                  <a:cubicBezTo>
                    <a:pt x="37" y="14"/>
                    <a:pt x="35" y="13"/>
                    <a:pt x="33" y="11"/>
                  </a:cubicBezTo>
                  <a:cubicBezTo>
                    <a:pt x="33" y="11"/>
                    <a:pt x="32" y="10"/>
                    <a:pt x="32" y="10"/>
                  </a:cubicBezTo>
                  <a:cubicBezTo>
                    <a:pt x="32" y="8"/>
                    <a:pt x="31" y="7"/>
                    <a:pt x="31" y="6"/>
                  </a:cubicBezTo>
                  <a:cubicBezTo>
                    <a:pt x="31" y="6"/>
                    <a:pt x="31" y="6"/>
                    <a:pt x="31" y="6"/>
                  </a:cubicBezTo>
                  <a:cubicBezTo>
                    <a:pt x="31" y="6"/>
                    <a:pt x="31" y="6"/>
                    <a:pt x="31" y="6"/>
                  </a:cubicBezTo>
                  <a:cubicBezTo>
                    <a:pt x="29" y="5"/>
                    <a:pt x="28" y="4"/>
                    <a:pt x="28" y="2"/>
                  </a:cubicBezTo>
                  <a:cubicBezTo>
                    <a:pt x="27" y="2"/>
                    <a:pt x="26" y="1"/>
                    <a:pt x="26" y="0"/>
                  </a:cubicBezTo>
                  <a:cubicBezTo>
                    <a:pt x="25" y="0"/>
                    <a:pt x="24" y="0"/>
                    <a:pt x="23" y="1"/>
                  </a:cubicBezTo>
                  <a:cubicBezTo>
                    <a:pt x="23" y="1"/>
                    <a:pt x="23" y="1"/>
                    <a:pt x="23" y="1"/>
                  </a:cubicBezTo>
                  <a:cubicBezTo>
                    <a:pt x="23" y="1"/>
                    <a:pt x="22" y="1"/>
                    <a:pt x="22" y="1"/>
                  </a:cubicBezTo>
                  <a:cubicBezTo>
                    <a:pt x="22" y="1"/>
                    <a:pt x="22" y="1"/>
                    <a:pt x="22" y="1"/>
                  </a:cubicBezTo>
                  <a:cubicBezTo>
                    <a:pt x="22" y="1"/>
                    <a:pt x="22" y="1"/>
                    <a:pt x="22" y="1"/>
                  </a:cubicBezTo>
                  <a:cubicBezTo>
                    <a:pt x="21" y="1"/>
                    <a:pt x="21" y="1"/>
                    <a:pt x="20" y="1"/>
                  </a:cubicBezTo>
                  <a:cubicBezTo>
                    <a:pt x="20" y="1"/>
                    <a:pt x="19" y="1"/>
                    <a:pt x="19" y="2"/>
                  </a:cubicBezTo>
                  <a:cubicBezTo>
                    <a:pt x="19" y="3"/>
                    <a:pt x="19" y="4"/>
                    <a:pt x="19" y="6"/>
                  </a:cubicBezTo>
                  <a:cubicBezTo>
                    <a:pt x="18" y="8"/>
                    <a:pt x="16" y="11"/>
                    <a:pt x="12" y="11"/>
                  </a:cubicBezTo>
                  <a:cubicBezTo>
                    <a:pt x="11" y="11"/>
                    <a:pt x="11" y="10"/>
                    <a:pt x="10" y="10"/>
                  </a:cubicBezTo>
                  <a:cubicBezTo>
                    <a:pt x="10" y="10"/>
                    <a:pt x="10" y="10"/>
                    <a:pt x="10" y="10"/>
                  </a:cubicBezTo>
                  <a:cubicBezTo>
                    <a:pt x="10" y="10"/>
                    <a:pt x="10" y="10"/>
                    <a:pt x="9" y="10"/>
                  </a:cubicBezTo>
                  <a:cubicBezTo>
                    <a:pt x="9" y="10"/>
                    <a:pt x="8" y="9"/>
                    <a:pt x="8" y="9"/>
                  </a:cubicBezTo>
                  <a:cubicBezTo>
                    <a:pt x="8" y="10"/>
                    <a:pt x="8" y="10"/>
                    <a:pt x="7" y="11"/>
                  </a:cubicBezTo>
                  <a:cubicBezTo>
                    <a:pt x="7" y="12"/>
                    <a:pt x="7" y="12"/>
                    <a:pt x="7" y="12"/>
                  </a:cubicBezTo>
                  <a:cubicBezTo>
                    <a:pt x="7" y="12"/>
                    <a:pt x="7" y="12"/>
                    <a:pt x="7" y="13"/>
                  </a:cubicBezTo>
                  <a:cubicBezTo>
                    <a:pt x="6" y="14"/>
                    <a:pt x="6" y="16"/>
                    <a:pt x="5" y="18"/>
                  </a:cubicBezTo>
                  <a:cubicBezTo>
                    <a:pt x="3" y="20"/>
                    <a:pt x="2" y="21"/>
                    <a:pt x="0" y="22"/>
                  </a:cubicBezTo>
                  <a:cubicBezTo>
                    <a:pt x="0" y="22"/>
                    <a:pt x="0" y="22"/>
                    <a:pt x="0" y="22"/>
                  </a:cubicBezTo>
                  <a:cubicBezTo>
                    <a:pt x="1" y="23"/>
                    <a:pt x="0" y="24"/>
                    <a:pt x="0" y="25"/>
                  </a:cubicBezTo>
                  <a:cubicBezTo>
                    <a:pt x="4" y="28"/>
                    <a:pt x="4" y="31"/>
                    <a:pt x="5" y="33"/>
                  </a:cubicBezTo>
                  <a:cubicBezTo>
                    <a:pt x="5" y="34"/>
                    <a:pt x="5" y="34"/>
                    <a:pt x="5" y="35"/>
                  </a:cubicBezTo>
                  <a:cubicBezTo>
                    <a:pt x="6" y="35"/>
                    <a:pt x="6" y="35"/>
                    <a:pt x="6" y="36"/>
                  </a:cubicBezTo>
                  <a:cubicBezTo>
                    <a:pt x="7" y="36"/>
                    <a:pt x="7" y="37"/>
                    <a:pt x="8" y="38"/>
                  </a:cubicBezTo>
                  <a:cubicBezTo>
                    <a:pt x="8" y="37"/>
                    <a:pt x="8" y="37"/>
                    <a:pt x="9" y="37"/>
                  </a:cubicBezTo>
                  <a:cubicBezTo>
                    <a:pt x="15" y="37"/>
                    <a:pt x="15" y="37"/>
                    <a:pt x="15" y="37"/>
                  </a:cubicBezTo>
                  <a:cubicBezTo>
                    <a:pt x="16" y="38"/>
                    <a:pt x="17" y="39"/>
                    <a:pt x="18" y="39"/>
                  </a:cubicBezTo>
                  <a:cubicBezTo>
                    <a:pt x="19" y="38"/>
                    <a:pt x="20" y="37"/>
                    <a:pt x="21" y="36"/>
                  </a:cubicBezTo>
                  <a:cubicBezTo>
                    <a:pt x="21" y="36"/>
                    <a:pt x="21" y="36"/>
                    <a:pt x="21" y="36"/>
                  </a:cubicBezTo>
                  <a:cubicBezTo>
                    <a:pt x="23" y="35"/>
                    <a:pt x="24" y="35"/>
                    <a:pt x="25" y="3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7" name="Freeform 247">
              <a:extLst>
                <a:ext uri="{FF2B5EF4-FFF2-40B4-BE49-F238E27FC236}">
                  <a16:creationId xmlns:a16="http://schemas.microsoft.com/office/drawing/2014/main" id="{FD075DEA-F62A-47AF-B1AF-8BA88E3F0F6B}"/>
                </a:ext>
              </a:extLst>
            </p:cNvPr>
            <p:cNvSpPr>
              <a:spLocks/>
            </p:cNvSpPr>
            <p:nvPr/>
          </p:nvSpPr>
          <p:spPr bwMode="auto">
            <a:xfrm>
              <a:off x="3452314" y="4422852"/>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8" name="Freeform 248">
              <a:extLst>
                <a:ext uri="{FF2B5EF4-FFF2-40B4-BE49-F238E27FC236}">
                  <a16:creationId xmlns:a16="http://schemas.microsoft.com/office/drawing/2014/main" id="{7F54512A-E9F4-40A9-8E32-AB7B71E5368F}"/>
                </a:ext>
              </a:extLst>
            </p:cNvPr>
            <p:cNvSpPr>
              <a:spLocks/>
            </p:cNvSpPr>
            <p:nvPr/>
          </p:nvSpPr>
          <p:spPr bwMode="auto">
            <a:xfrm>
              <a:off x="3415806" y="4348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9" name="Freeform 249">
              <a:extLst>
                <a:ext uri="{FF2B5EF4-FFF2-40B4-BE49-F238E27FC236}">
                  <a16:creationId xmlns:a16="http://schemas.microsoft.com/office/drawing/2014/main" id="{44516873-0EF5-442D-B891-4AF341314803}"/>
                </a:ext>
              </a:extLst>
            </p:cNvPr>
            <p:cNvSpPr>
              <a:spLocks/>
            </p:cNvSpPr>
            <p:nvPr/>
          </p:nvSpPr>
          <p:spPr bwMode="auto">
            <a:xfrm>
              <a:off x="3468187" y="4281570"/>
              <a:ext cx="68255" cy="65085"/>
            </a:xfrm>
            <a:custGeom>
              <a:avLst/>
              <a:gdLst>
                <a:gd name="T0" fmla="*/ 11 w 28"/>
                <a:gd name="T1" fmla="*/ 27 h 27"/>
                <a:gd name="T2" fmla="*/ 16 w 28"/>
                <a:gd name="T3" fmla="*/ 25 h 27"/>
                <a:gd name="T4" fmla="*/ 17 w 28"/>
                <a:gd name="T5" fmla="*/ 25 h 27"/>
                <a:gd name="T6" fmla="*/ 20 w 28"/>
                <a:gd name="T7" fmla="*/ 26 h 27"/>
                <a:gd name="T8" fmla="*/ 20 w 28"/>
                <a:gd name="T9" fmla="*/ 26 h 27"/>
                <a:gd name="T10" fmla="*/ 24 w 28"/>
                <a:gd name="T11" fmla="*/ 25 h 27"/>
                <a:gd name="T12" fmla="*/ 24 w 28"/>
                <a:gd name="T13" fmla="*/ 25 h 27"/>
                <a:gd name="T14" fmla="*/ 25 w 28"/>
                <a:gd name="T15" fmla="*/ 25 h 27"/>
                <a:gd name="T16" fmla="*/ 27 w 28"/>
                <a:gd name="T17" fmla="*/ 26 h 27"/>
                <a:gd name="T18" fmla="*/ 28 w 28"/>
                <a:gd name="T19" fmla="*/ 23 h 27"/>
                <a:gd name="T20" fmla="*/ 27 w 28"/>
                <a:gd name="T21" fmla="*/ 21 h 27"/>
                <a:gd name="T22" fmla="*/ 26 w 28"/>
                <a:gd name="T23" fmla="*/ 20 h 27"/>
                <a:gd name="T24" fmla="*/ 24 w 28"/>
                <a:gd name="T25" fmla="*/ 14 h 27"/>
                <a:gd name="T26" fmla="*/ 25 w 28"/>
                <a:gd name="T27" fmla="*/ 12 h 27"/>
                <a:gd name="T28" fmla="*/ 23 w 28"/>
                <a:gd name="T29" fmla="*/ 9 h 27"/>
                <a:gd name="T30" fmla="*/ 22 w 28"/>
                <a:gd name="T31" fmla="*/ 9 h 27"/>
                <a:gd name="T32" fmla="*/ 22 w 28"/>
                <a:gd name="T33" fmla="*/ 5 h 27"/>
                <a:gd name="T34" fmla="*/ 22 w 28"/>
                <a:gd name="T35" fmla="*/ 3 h 27"/>
                <a:gd name="T36" fmla="*/ 22 w 28"/>
                <a:gd name="T37" fmla="*/ 3 h 27"/>
                <a:gd name="T38" fmla="*/ 21 w 28"/>
                <a:gd name="T39" fmla="*/ 2 h 27"/>
                <a:gd name="T40" fmla="*/ 20 w 28"/>
                <a:gd name="T41" fmla="*/ 1 h 27"/>
                <a:gd name="T42" fmla="*/ 20 w 28"/>
                <a:gd name="T43" fmla="*/ 1 h 27"/>
                <a:gd name="T44" fmla="*/ 20 w 28"/>
                <a:gd name="T45" fmla="*/ 0 h 27"/>
                <a:gd name="T46" fmla="*/ 17 w 28"/>
                <a:gd name="T47" fmla="*/ 2 h 27"/>
                <a:gd name="T48" fmla="*/ 13 w 28"/>
                <a:gd name="T49" fmla="*/ 3 h 27"/>
                <a:gd name="T50" fmla="*/ 13 w 28"/>
                <a:gd name="T51" fmla="*/ 3 h 27"/>
                <a:gd name="T52" fmla="*/ 13 w 28"/>
                <a:gd name="T53" fmla="*/ 3 h 27"/>
                <a:gd name="T54" fmla="*/ 13 w 28"/>
                <a:gd name="T55" fmla="*/ 3 h 27"/>
                <a:gd name="T56" fmla="*/ 2 w 28"/>
                <a:gd name="T57" fmla="*/ 8 h 27"/>
                <a:gd name="T58" fmla="*/ 1 w 28"/>
                <a:gd name="T59" fmla="*/ 9 h 27"/>
                <a:gd name="T60" fmla="*/ 0 w 28"/>
                <a:gd name="T61" fmla="*/ 11 h 27"/>
                <a:gd name="T62" fmla="*/ 0 w 28"/>
                <a:gd name="T63" fmla="*/ 14 h 27"/>
                <a:gd name="T64" fmla="*/ 1 w 28"/>
                <a:gd name="T65" fmla="*/ 16 h 27"/>
                <a:gd name="T66" fmla="*/ 1 w 28"/>
                <a:gd name="T67" fmla="*/ 16 h 27"/>
                <a:gd name="T68" fmla="*/ 2 w 28"/>
                <a:gd name="T69" fmla="*/ 18 h 27"/>
                <a:gd name="T70" fmla="*/ 2 w 28"/>
                <a:gd name="T71" fmla="*/ 18 h 27"/>
                <a:gd name="T72" fmla="*/ 4 w 28"/>
                <a:gd name="T73" fmla="*/ 20 h 27"/>
                <a:gd name="T74" fmla="*/ 5 w 28"/>
                <a:gd name="T75" fmla="*/ 21 h 27"/>
                <a:gd name="T76" fmla="*/ 5 w 28"/>
                <a:gd name="T77" fmla="*/ 21 h 27"/>
                <a:gd name="T78" fmla="*/ 8 w 28"/>
                <a:gd name="T79" fmla="*/ 22 h 27"/>
                <a:gd name="T80" fmla="*/ 9 w 28"/>
                <a:gd name="T81" fmla="*/ 22 h 27"/>
                <a:gd name="T82" fmla="*/ 10 w 28"/>
                <a:gd name="T83" fmla="*/ 24 h 27"/>
                <a:gd name="T84" fmla="*/ 10 w 28"/>
                <a:gd name="T85" fmla="*/ 27 h 27"/>
                <a:gd name="T86" fmla="*/ 11 w 28"/>
                <a:gd name="T8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7">
                  <a:moveTo>
                    <a:pt x="11" y="27"/>
                  </a:moveTo>
                  <a:cubicBezTo>
                    <a:pt x="11" y="26"/>
                    <a:pt x="13" y="25"/>
                    <a:pt x="16" y="25"/>
                  </a:cubicBezTo>
                  <a:cubicBezTo>
                    <a:pt x="16" y="25"/>
                    <a:pt x="17" y="25"/>
                    <a:pt x="17" y="25"/>
                  </a:cubicBezTo>
                  <a:cubicBezTo>
                    <a:pt x="19" y="25"/>
                    <a:pt x="20" y="26"/>
                    <a:pt x="20" y="26"/>
                  </a:cubicBezTo>
                  <a:cubicBezTo>
                    <a:pt x="20" y="26"/>
                    <a:pt x="20" y="26"/>
                    <a:pt x="20" y="26"/>
                  </a:cubicBezTo>
                  <a:cubicBezTo>
                    <a:pt x="22" y="25"/>
                    <a:pt x="23" y="25"/>
                    <a:pt x="24" y="25"/>
                  </a:cubicBezTo>
                  <a:cubicBezTo>
                    <a:pt x="24" y="25"/>
                    <a:pt x="24" y="25"/>
                    <a:pt x="24" y="25"/>
                  </a:cubicBezTo>
                  <a:cubicBezTo>
                    <a:pt x="25" y="25"/>
                    <a:pt x="25" y="25"/>
                    <a:pt x="25" y="25"/>
                  </a:cubicBezTo>
                  <a:cubicBezTo>
                    <a:pt x="25" y="25"/>
                    <a:pt x="26" y="25"/>
                    <a:pt x="27" y="26"/>
                  </a:cubicBezTo>
                  <a:cubicBezTo>
                    <a:pt x="28" y="25"/>
                    <a:pt x="28" y="24"/>
                    <a:pt x="28" y="23"/>
                  </a:cubicBezTo>
                  <a:cubicBezTo>
                    <a:pt x="28" y="23"/>
                    <a:pt x="27" y="22"/>
                    <a:pt x="27" y="21"/>
                  </a:cubicBezTo>
                  <a:cubicBezTo>
                    <a:pt x="26" y="20"/>
                    <a:pt x="26" y="20"/>
                    <a:pt x="26" y="20"/>
                  </a:cubicBezTo>
                  <a:cubicBezTo>
                    <a:pt x="25" y="19"/>
                    <a:pt x="24" y="17"/>
                    <a:pt x="24" y="14"/>
                  </a:cubicBezTo>
                  <a:cubicBezTo>
                    <a:pt x="24" y="14"/>
                    <a:pt x="25" y="13"/>
                    <a:pt x="25" y="12"/>
                  </a:cubicBezTo>
                  <a:cubicBezTo>
                    <a:pt x="24" y="12"/>
                    <a:pt x="23" y="11"/>
                    <a:pt x="23" y="9"/>
                  </a:cubicBezTo>
                  <a:cubicBezTo>
                    <a:pt x="22" y="9"/>
                    <a:pt x="22" y="9"/>
                    <a:pt x="22" y="9"/>
                  </a:cubicBezTo>
                  <a:cubicBezTo>
                    <a:pt x="22" y="7"/>
                    <a:pt x="22" y="6"/>
                    <a:pt x="22" y="5"/>
                  </a:cubicBezTo>
                  <a:cubicBezTo>
                    <a:pt x="22" y="4"/>
                    <a:pt x="22" y="3"/>
                    <a:pt x="22" y="3"/>
                  </a:cubicBezTo>
                  <a:cubicBezTo>
                    <a:pt x="22" y="3"/>
                    <a:pt x="22" y="3"/>
                    <a:pt x="22" y="3"/>
                  </a:cubicBezTo>
                  <a:cubicBezTo>
                    <a:pt x="22" y="3"/>
                    <a:pt x="22" y="2"/>
                    <a:pt x="21" y="2"/>
                  </a:cubicBezTo>
                  <a:cubicBezTo>
                    <a:pt x="21" y="2"/>
                    <a:pt x="20" y="1"/>
                    <a:pt x="20" y="1"/>
                  </a:cubicBezTo>
                  <a:cubicBezTo>
                    <a:pt x="20" y="1"/>
                    <a:pt x="20" y="1"/>
                    <a:pt x="20" y="1"/>
                  </a:cubicBezTo>
                  <a:cubicBezTo>
                    <a:pt x="20" y="1"/>
                    <a:pt x="20" y="0"/>
                    <a:pt x="20" y="0"/>
                  </a:cubicBezTo>
                  <a:cubicBezTo>
                    <a:pt x="19" y="1"/>
                    <a:pt x="18" y="1"/>
                    <a:pt x="17" y="2"/>
                  </a:cubicBezTo>
                  <a:cubicBezTo>
                    <a:pt x="16" y="2"/>
                    <a:pt x="15" y="3"/>
                    <a:pt x="13" y="3"/>
                  </a:cubicBezTo>
                  <a:cubicBezTo>
                    <a:pt x="13" y="3"/>
                    <a:pt x="13" y="3"/>
                    <a:pt x="13" y="3"/>
                  </a:cubicBezTo>
                  <a:cubicBezTo>
                    <a:pt x="13" y="3"/>
                    <a:pt x="13" y="3"/>
                    <a:pt x="13" y="3"/>
                  </a:cubicBezTo>
                  <a:cubicBezTo>
                    <a:pt x="13" y="3"/>
                    <a:pt x="13" y="3"/>
                    <a:pt x="13" y="3"/>
                  </a:cubicBezTo>
                  <a:cubicBezTo>
                    <a:pt x="2" y="8"/>
                    <a:pt x="2" y="8"/>
                    <a:pt x="2" y="8"/>
                  </a:cubicBezTo>
                  <a:cubicBezTo>
                    <a:pt x="2" y="8"/>
                    <a:pt x="1" y="9"/>
                    <a:pt x="1" y="9"/>
                  </a:cubicBezTo>
                  <a:cubicBezTo>
                    <a:pt x="1" y="10"/>
                    <a:pt x="0" y="10"/>
                    <a:pt x="0" y="11"/>
                  </a:cubicBezTo>
                  <a:cubicBezTo>
                    <a:pt x="0" y="11"/>
                    <a:pt x="0" y="12"/>
                    <a:pt x="0" y="14"/>
                  </a:cubicBezTo>
                  <a:cubicBezTo>
                    <a:pt x="1" y="14"/>
                    <a:pt x="1" y="15"/>
                    <a:pt x="1" y="16"/>
                  </a:cubicBezTo>
                  <a:cubicBezTo>
                    <a:pt x="1" y="16"/>
                    <a:pt x="1" y="16"/>
                    <a:pt x="1" y="16"/>
                  </a:cubicBezTo>
                  <a:cubicBezTo>
                    <a:pt x="2" y="17"/>
                    <a:pt x="2" y="17"/>
                    <a:pt x="2" y="18"/>
                  </a:cubicBezTo>
                  <a:cubicBezTo>
                    <a:pt x="2" y="18"/>
                    <a:pt x="2" y="18"/>
                    <a:pt x="2" y="18"/>
                  </a:cubicBezTo>
                  <a:cubicBezTo>
                    <a:pt x="3" y="18"/>
                    <a:pt x="3" y="19"/>
                    <a:pt x="4" y="20"/>
                  </a:cubicBezTo>
                  <a:cubicBezTo>
                    <a:pt x="5" y="21"/>
                    <a:pt x="5" y="21"/>
                    <a:pt x="5" y="21"/>
                  </a:cubicBezTo>
                  <a:cubicBezTo>
                    <a:pt x="5" y="21"/>
                    <a:pt x="5" y="21"/>
                    <a:pt x="5" y="21"/>
                  </a:cubicBezTo>
                  <a:cubicBezTo>
                    <a:pt x="6" y="21"/>
                    <a:pt x="8" y="21"/>
                    <a:pt x="8" y="22"/>
                  </a:cubicBezTo>
                  <a:cubicBezTo>
                    <a:pt x="9" y="22"/>
                    <a:pt x="9" y="22"/>
                    <a:pt x="9" y="22"/>
                  </a:cubicBezTo>
                  <a:cubicBezTo>
                    <a:pt x="9" y="23"/>
                    <a:pt x="9" y="23"/>
                    <a:pt x="10" y="24"/>
                  </a:cubicBezTo>
                  <a:cubicBezTo>
                    <a:pt x="10" y="25"/>
                    <a:pt x="10" y="26"/>
                    <a:pt x="10" y="27"/>
                  </a:cubicBezTo>
                  <a:cubicBezTo>
                    <a:pt x="10" y="27"/>
                    <a:pt x="11" y="27"/>
                    <a:pt x="11" y="2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0" name="Freeform 250">
              <a:extLst>
                <a:ext uri="{FF2B5EF4-FFF2-40B4-BE49-F238E27FC236}">
                  <a16:creationId xmlns:a16="http://schemas.microsoft.com/office/drawing/2014/main" id="{A97E4D6F-94E6-465B-8A53-543C7F98EC28}"/>
                </a:ext>
              </a:extLst>
            </p:cNvPr>
            <p:cNvSpPr>
              <a:spLocks/>
            </p:cNvSpPr>
            <p:nvPr/>
          </p:nvSpPr>
          <p:spPr bwMode="auto">
            <a:xfrm>
              <a:off x="3603109" y="44355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1" name="Freeform 251">
              <a:extLst>
                <a:ext uri="{FF2B5EF4-FFF2-40B4-BE49-F238E27FC236}">
                  <a16:creationId xmlns:a16="http://schemas.microsoft.com/office/drawing/2014/main" id="{AE154B1B-BAFE-4163-B3EF-64361C5390D1}"/>
                </a:ext>
              </a:extLst>
            </p:cNvPr>
            <p:cNvSpPr>
              <a:spLocks/>
            </p:cNvSpPr>
            <p:nvPr/>
          </p:nvSpPr>
          <p:spPr bwMode="auto">
            <a:xfrm>
              <a:off x="3682474" y="4411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2" name="Freeform 252">
              <a:extLst>
                <a:ext uri="{FF2B5EF4-FFF2-40B4-BE49-F238E27FC236}">
                  <a16:creationId xmlns:a16="http://schemas.microsoft.com/office/drawing/2014/main" id="{8F1A3947-DEE0-42E7-ABF3-C916BBACE56A}"/>
                </a:ext>
              </a:extLst>
            </p:cNvPr>
            <p:cNvSpPr>
              <a:spLocks/>
            </p:cNvSpPr>
            <p:nvPr/>
          </p:nvSpPr>
          <p:spPr bwMode="auto">
            <a:xfrm>
              <a:off x="3603109" y="4430789"/>
              <a:ext cx="4761" cy="4763"/>
            </a:xfrm>
            <a:custGeom>
              <a:avLst/>
              <a:gdLst>
                <a:gd name="T0" fmla="*/ 0 w 2"/>
                <a:gd name="T1" fmla="*/ 1 h 1"/>
                <a:gd name="T2" fmla="*/ 1 w 2"/>
                <a:gd name="T3" fmla="*/ 1 h 1"/>
                <a:gd name="T4" fmla="*/ 2 w 2"/>
                <a:gd name="T5" fmla="*/ 0 h 1"/>
                <a:gd name="T6" fmla="*/ 2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2" y="1"/>
                    <a:pt x="2" y="0"/>
                    <a:pt x="2" y="0"/>
                  </a:cubicBezTo>
                  <a:cubicBezTo>
                    <a:pt x="2" y="0"/>
                    <a:pt x="2" y="0"/>
                    <a:pt x="2" y="0"/>
                  </a:cubicBezTo>
                  <a:cubicBezTo>
                    <a:pt x="0" y="0"/>
                    <a:pt x="0" y="0"/>
                    <a:pt x="0" y="0"/>
                  </a:cubicBezTo>
                  <a:cubicBezTo>
                    <a:pt x="0" y="0"/>
                    <a:pt x="0" y="0"/>
                    <a:pt x="0"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3" name="Freeform 253">
              <a:extLst>
                <a:ext uri="{FF2B5EF4-FFF2-40B4-BE49-F238E27FC236}">
                  <a16:creationId xmlns:a16="http://schemas.microsoft.com/office/drawing/2014/main" id="{2E12739D-0322-45B1-B2BE-37C3CEBFBAD1}"/>
                </a:ext>
              </a:extLst>
            </p:cNvPr>
            <p:cNvSpPr>
              <a:spLocks/>
            </p:cNvSpPr>
            <p:nvPr/>
          </p:nvSpPr>
          <p:spPr bwMode="auto">
            <a:xfrm>
              <a:off x="3636442" y="4332368"/>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4" name="Freeform 254">
              <a:extLst>
                <a:ext uri="{FF2B5EF4-FFF2-40B4-BE49-F238E27FC236}">
                  <a16:creationId xmlns:a16="http://schemas.microsoft.com/office/drawing/2014/main" id="{C4E4B9BC-FEA2-4989-8CF9-53AAACBEBC5A}"/>
                </a:ext>
              </a:extLst>
            </p:cNvPr>
            <p:cNvSpPr>
              <a:spLocks/>
            </p:cNvSpPr>
            <p:nvPr/>
          </p:nvSpPr>
          <p:spPr bwMode="auto">
            <a:xfrm>
              <a:off x="3625331" y="4327606"/>
              <a:ext cx="80952" cy="90483"/>
            </a:xfrm>
            <a:custGeom>
              <a:avLst/>
              <a:gdLst>
                <a:gd name="T0" fmla="*/ 28 w 34"/>
                <a:gd name="T1" fmla="*/ 36 h 38"/>
                <a:gd name="T2" fmla="*/ 33 w 34"/>
                <a:gd name="T3" fmla="*/ 35 h 38"/>
                <a:gd name="T4" fmla="*/ 33 w 34"/>
                <a:gd name="T5" fmla="*/ 35 h 38"/>
                <a:gd name="T6" fmla="*/ 31 w 34"/>
                <a:gd name="T7" fmla="*/ 33 h 38"/>
                <a:gd name="T8" fmla="*/ 28 w 34"/>
                <a:gd name="T9" fmla="*/ 33 h 38"/>
                <a:gd name="T10" fmla="*/ 34 w 34"/>
                <a:gd name="T11" fmla="*/ 24 h 38"/>
                <a:gd name="T12" fmla="*/ 33 w 34"/>
                <a:gd name="T13" fmla="*/ 19 h 38"/>
                <a:gd name="T14" fmla="*/ 31 w 34"/>
                <a:gd name="T15" fmla="*/ 20 h 38"/>
                <a:gd name="T16" fmla="*/ 27 w 34"/>
                <a:gd name="T17" fmla="*/ 22 h 38"/>
                <a:gd name="T18" fmla="*/ 20 w 34"/>
                <a:gd name="T19" fmla="*/ 19 h 38"/>
                <a:gd name="T20" fmla="*/ 22 w 34"/>
                <a:gd name="T21" fmla="*/ 9 h 38"/>
                <a:gd name="T22" fmla="*/ 23 w 34"/>
                <a:gd name="T23" fmla="*/ 6 h 38"/>
                <a:gd name="T24" fmla="*/ 19 w 34"/>
                <a:gd name="T25" fmla="*/ 6 h 38"/>
                <a:gd name="T26" fmla="*/ 16 w 34"/>
                <a:gd name="T27" fmla="*/ 4 h 38"/>
                <a:gd name="T28" fmla="*/ 11 w 34"/>
                <a:gd name="T29" fmla="*/ 3 h 38"/>
                <a:gd name="T30" fmla="*/ 8 w 34"/>
                <a:gd name="T31" fmla="*/ 0 h 38"/>
                <a:gd name="T32" fmla="*/ 7 w 34"/>
                <a:gd name="T33" fmla="*/ 0 h 38"/>
                <a:gd name="T34" fmla="*/ 7 w 34"/>
                <a:gd name="T35" fmla="*/ 0 h 38"/>
                <a:gd name="T36" fmla="*/ 7 w 34"/>
                <a:gd name="T37" fmla="*/ 1 h 38"/>
                <a:gd name="T38" fmla="*/ 6 w 34"/>
                <a:gd name="T39" fmla="*/ 2 h 38"/>
                <a:gd name="T40" fmla="*/ 5 w 34"/>
                <a:gd name="T41" fmla="*/ 3 h 38"/>
                <a:gd name="T42" fmla="*/ 4 w 34"/>
                <a:gd name="T43" fmla="*/ 6 h 38"/>
                <a:gd name="T44" fmla="*/ 3 w 34"/>
                <a:gd name="T45" fmla="*/ 8 h 38"/>
                <a:gd name="T46" fmla="*/ 3 w 34"/>
                <a:gd name="T47" fmla="*/ 8 h 38"/>
                <a:gd name="T48" fmla="*/ 3 w 34"/>
                <a:gd name="T49" fmla="*/ 8 h 38"/>
                <a:gd name="T50" fmla="*/ 3 w 34"/>
                <a:gd name="T51" fmla="*/ 8 h 38"/>
                <a:gd name="T52" fmla="*/ 3 w 34"/>
                <a:gd name="T53" fmla="*/ 9 h 38"/>
                <a:gd name="T54" fmla="*/ 3 w 34"/>
                <a:gd name="T55" fmla="*/ 11 h 38"/>
                <a:gd name="T56" fmla="*/ 3 w 34"/>
                <a:gd name="T57" fmla="*/ 11 h 38"/>
                <a:gd name="T58" fmla="*/ 3 w 34"/>
                <a:gd name="T59" fmla="*/ 12 h 38"/>
                <a:gd name="T60" fmla="*/ 3 w 34"/>
                <a:gd name="T61" fmla="*/ 14 h 38"/>
                <a:gd name="T62" fmla="*/ 2 w 34"/>
                <a:gd name="T63" fmla="*/ 14 h 38"/>
                <a:gd name="T64" fmla="*/ 3 w 34"/>
                <a:gd name="T65" fmla="*/ 18 h 38"/>
                <a:gd name="T66" fmla="*/ 3 w 34"/>
                <a:gd name="T67" fmla="*/ 19 h 38"/>
                <a:gd name="T68" fmla="*/ 0 w 34"/>
                <a:gd name="T69" fmla="*/ 24 h 38"/>
                <a:gd name="T70" fmla="*/ 0 w 34"/>
                <a:gd name="T71" fmla="*/ 24 h 38"/>
                <a:gd name="T72" fmla="*/ 2 w 34"/>
                <a:gd name="T73" fmla="*/ 29 h 38"/>
                <a:gd name="T74" fmla="*/ 1 w 34"/>
                <a:gd name="T75" fmla="*/ 34 h 38"/>
                <a:gd name="T76" fmla="*/ 1 w 34"/>
                <a:gd name="T77" fmla="*/ 34 h 38"/>
                <a:gd name="T78" fmla="*/ 1 w 34"/>
                <a:gd name="T79" fmla="*/ 35 h 38"/>
                <a:gd name="T80" fmla="*/ 1 w 34"/>
                <a:gd name="T81" fmla="*/ 35 h 38"/>
                <a:gd name="T82" fmla="*/ 1 w 34"/>
                <a:gd name="T83" fmla="*/ 36 h 38"/>
                <a:gd name="T84" fmla="*/ 1 w 34"/>
                <a:gd name="T85" fmla="*/ 37 h 38"/>
                <a:gd name="T86" fmla="*/ 1 w 34"/>
                <a:gd name="T87" fmla="*/ 38 h 38"/>
                <a:gd name="T88" fmla="*/ 6 w 34"/>
                <a:gd name="T89" fmla="*/ 35 h 38"/>
                <a:gd name="T90" fmla="*/ 7 w 34"/>
                <a:gd name="T91" fmla="*/ 35 h 38"/>
                <a:gd name="T92" fmla="*/ 9 w 34"/>
                <a:gd name="T93" fmla="*/ 35 h 38"/>
                <a:gd name="T94" fmla="*/ 28 w 34"/>
                <a:gd name="T9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8">
                  <a:moveTo>
                    <a:pt x="28" y="36"/>
                  </a:moveTo>
                  <a:cubicBezTo>
                    <a:pt x="33" y="35"/>
                    <a:pt x="33" y="35"/>
                    <a:pt x="33" y="35"/>
                  </a:cubicBezTo>
                  <a:cubicBezTo>
                    <a:pt x="33" y="35"/>
                    <a:pt x="33" y="35"/>
                    <a:pt x="33" y="35"/>
                  </a:cubicBezTo>
                  <a:cubicBezTo>
                    <a:pt x="33" y="34"/>
                    <a:pt x="32" y="33"/>
                    <a:pt x="31" y="33"/>
                  </a:cubicBezTo>
                  <a:cubicBezTo>
                    <a:pt x="29" y="32"/>
                    <a:pt x="28" y="33"/>
                    <a:pt x="28" y="33"/>
                  </a:cubicBezTo>
                  <a:cubicBezTo>
                    <a:pt x="29" y="32"/>
                    <a:pt x="33" y="26"/>
                    <a:pt x="34" y="24"/>
                  </a:cubicBezTo>
                  <a:cubicBezTo>
                    <a:pt x="34" y="21"/>
                    <a:pt x="33" y="20"/>
                    <a:pt x="33" y="19"/>
                  </a:cubicBezTo>
                  <a:cubicBezTo>
                    <a:pt x="32" y="19"/>
                    <a:pt x="32" y="20"/>
                    <a:pt x="31" y="20"/>
                  </a:cubicBezTo>
                  <a:cubicBezTo>
                    <a:pt x="30" y="21"/>
                    <a:pt x="29" y="21"/>
                    <a:pt x="27" y="22"/>
                  </a:cubicBezTo>
                  <a:cubicBezTo>
                    <a:pt x="23" y="23"/>
                    <a:pt x="20" y="21"/>
                    <a:pt x="20" y="19"/>
                  </a:cubicBezTo>
                  <a:cubicBezTo>
                    <a:pt x="18" y="15"/>
                    <a:pt x="20" y="11"/>
                    <a:pt x="22" y="9"/>
                  </a:cubicBezTo>
                  <a:cubicBezTo>
                    <a:pt x="23" y="9"/>
                    <a:pt x="23" y="8"/>
                    <a:pt x="23" y="6"/>
                  </a:cubicBezTo>
                  <a:cubicBezTo>
                    <a:pt x="21" y="7"/>
                    <a:pt x="20" y="7"/>
                    <a:pt x="19" y="6"/>
                  </a:cubicBezTo>
                  <a:cubicBezTo>
                    <a:pt x="18" y="6"/>
                    <a:pt x="17" y="5"/>
                    <a:pt x="16" y="4"/>
                  </a:cubicBezTo>
                  <a:cubicBezTo>
                    <a:pt x="15" y="4"/>
                    <a:pt x="13" y="4"/>
                    <a:pt x="11" y="3"/>
                  </a:cubicBezTo>
                  <a:cubicBezTo>
                    <a:pt x="10" y="2"/>
                    <a:pt x="9" y="1"/>
                    <a:pt x="8" y="0"/>
                  </a:cubicBezTo>
                  <a:cubicBezTo>
                    <a:pt x="7" y="0"/>
                    <a:pt x="7" y="0"/>
                    <a:pt x="7" y="0"/>
                  </a:cubicBezTo>
                  <a:cubicBezTo>
                    <a:pt x="7" y="0"/>
                    <a:pt x="7" y="0"/>
                    <a:pt x="7" y="0"/>
                  </a:cubicBezTo>
                  <a:cubicBezTo>
                    <a:pt x="7" y="1"/>
                    <a:pt x="7" y="1"/>
                    <a:pt x="7" y="1"/>
                  </a:cubicBezTo>
                  <a:cubicBezTo>
                    <a:pt x="6" y="1"/>
                    <a:pt x="6" y="2"/>
                    <a:pt x="6" y="2"/>
                  </a:cubicBezTo>
                  <a:cubicBezTo>
                    <a:pt x="5" y="3"/>
                    <a:pt x="5" y="3"/>
                    <a:pt x="5" y="3"/>
                  </a:cubicBezTo>
                  <a:cubicBezTo>
                    <a:pt x="5" y="4"/>
                    <a:pt x="5" y="5"/>
                    <a:pt x="4" y="6"/>
                  </a:cubicBezTo>
                  <a:cubicBezTo>
                    <a:pt x="4" y="7"/>
                    <a:pt x="4"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3" y="11"/>
                  </a:cubicBezTo>
                  <a:cubicBezTo>
                    <a:pt x="3" y="11"/>
                    <a:pt x="3" y="11"/>
                    <a:pt x="3" y="11"/>
                  </a:cubicBezTo>
                  <a:cubicBezTo>
                    <a:pt x="3" y="11"/>
                    <a:pt x="3" y="12"/>
                    <a:pt x="3" y="12"/>
                  </a:cubicBezTo>
                  <a:cubicBezTo>
                    <a:pt x="3" y="14"/>
                    <a:pt x="3" y="14"/>
                    <a:pt x="3" y="14"/>
                  </a:cubicBezTo>
                  <a:cubicBezTo>
                    <a:pt x="2" y="14"/>
                    <a:pt x="2" y="14"/>
                    <a:pt x="2" y="14"/>
                  </a:cubicBezTo>
                  <a:cubicBezTo>
                    <a:pt x="3" y="15"/>
                    <a:pt x="3" y="17"/>
                    <a:pt x="3" y="18"/>
                  </a:cubicBezTo>
                  <a:cubicBezTo>
                    <a:pt x="3" y="19"/>
                    <a:pt x="3" y="19"/>
                    <a:pt x="3" y="19"/>
                  </a:cubicBezTo>
                  <a:cubicBezTo>
                    <a:pt x="2" y="21"/>
                    <a:pt x="1" y="23"/>
                    <a:pt x="0" y="24"/>
                  </a:cubicBezTo>
                  <a:cubicBezTo>
                    <a:pt x="0" y="24"/>
                    <a:pt x="0" y="24"/>
                    <a:pt x="0" y="24"/>
                  </a:cubicBezTo>
                  <a:cubicBezTo>
                    <a:pt x="0" y="25"/>
                    <a:pt x="1" y="27"/>
                    <a:pt x="2" y="29"/>
                  </a:cubicBezTo>
                  <a:cubicBezTo>
                    <a:pt x="1" y="34"/>
                    <a:pt x="1" y="34"/>
                    <a:pt x="1" y="34"/>
                  </a:cubicBezTo>
                  <a:cubicBezTo>
                    <a:pt x="1" y="34"/>
                    <a:pt x="1" y="34"/>
                    <a:pt x="1" y="34"/>
                  </a:cubicBezTo>
                  <a:cubicBezTo>
                    <a:pt x="1" y="35"/>
                    <a:pt x="1" y="35"/>
                    <a:pt x="1" y="35"/>
                  </a:cubicBezTo>
                  <a:cubicBezTo>
                    <a:pt x="1" y="35"/>
                    <a:pt x="1" y="35"/>
                    <a:pt x="1" y="35"/>
                  </a:cubicBezTo>
                  <a:cubicBezTo>
                    <a:pt x="1" y="36"/>
                    <a:pt x="1" y="36"/>
                    <a:pt x="1" y="36"/>
                  </a:cubicBezTo>
                  <a:cubicBezTo>
                    <a:pt x="1" y="36"/>
                    <a:pt x="1" y="36"/>
                    <a:pt x="1" y="37"/>
                  </a:cubicBezTo>
                  <a:cubicBezTo>
                    <a:pt x="1" y="38"/>
                    <a:pt x="1" y="38"/>
                    <a:pt x="1" y="38"/>
                  </a:cubicBezTo>
                  <a:cubicBezTo>
                    <a:pt x="2" y="37"/>
                    <a:pt x="4" y="36"/>
                    <a:pt x="6" y="35"/>
                  </a:cubicBezTo>
                  <a:cubicBezTo>
                    <a:pt x="7" y="35"/>
                    <a:pt x="7" y="35"/>
                    <a:pt x="7" y="35"/>
                  </a:cubicBezTo>
                  <a:cubicBezTo>
                    <a:pt x="7" y="35"/>
                    <a:pt x="8" y="35"/>
                    <a:pt x="9" y="35"/>
                  </a:cubicBezTo>
                  <a:cubicBezTo>
                    <a:pt x="14" y="33"/>
                    <a:pt x="24" y="31"/>
                    <a:pt x="28" y="3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5" name="Freeform 255">
              <a:extLst>
                <a:ext uri="{FF2B5EF4-FFF2-40B4-BE49-F238E27FC236}">
                  <a16:creationId xmlns:a16="http://schemas.microsoft.com/office/drawing/2014/main" id="{930B33F2-2E24-4A4C-8E12-B531C9563B26}"/>
                </a:ext>
              </a:extLst>
            </p:cNvPr>
            <p:cNvSpPr>
              <a:spLocks/>
            </p:cNvSpPr>
            <p:nvPr/>
          </p:nvSpPr>
          <p:spPr bwMode="auto">
            <a:xfrm>
              <a:off x="3603109" y="4435551"/>
              <a:ext cx="4761" cy="1587"/>
            </a:xfrm>
            <a:custGeom>
              <a:avLst/>
              <a:gdLst>
                <a:gd name="T0" fmla="*/ 2 w 2"/>
                <a:gd name="T1" fmla="*/ 0 h 1"/>
                <a:gd name="T2" fmla="*/ 1 w 2"/>
                <a:gd name="T3" fmla="*/ 0 h 1"/>
                <a:gd name="T4" fmla="*/ 0 w 2"/>
                <a:gd name="T5" fmla="*/ 0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1" y="0"/>
                    <a:pt x="1" y="0"/>
                  </a:cubicBezTo>
                  <a:cubicBezTo>
                    <a:pt x="0" y="0"/>
                    <a:pt x="0" y="0"/>
                    <a:pt x="0" y="0"/>
                  </a:cubicBezTo>
                  <a:cubicBezTo>
                    <a:pt x="0" y="1"/>
                    <a:pt x="0" y="1"/>
                    <a:pt x="0" y="1"/>
                  </a:cubicBezTo>
                  <a:lnTo>
                    <a:pt x="2"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6" name="Freeform 256">
              <a:extLst>
                <a:ext uri="{FF2B5EF4-FFF2-40B4-BE49-F238E27FC236}">
                  <a16:creationId xmlns:a16="http://schemas.microsoft.com/office/drawing/2014/main" id="{96407BFC-EE3A-4DDF-AEC1-3F9ECFF70AB1}"/>
                </a:ext>
              </a:extLst>
            </p:cNvPr>
            <p:cNvSpPr>
              <a:spLocks/>
            </p:cNvSpPr>
            <p:nvPr/>
          </p:nvSpPr>
          <p:spPr bwMode="auto">
            <a:xfrm>
              <a:off x="3607870" y="44355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7" name="Freeform 257">
              <a:extLst>
                <a:ext uri="{FF2B5EF4-FFF2-40B4-BE49-F238E27FC236}">
                  <a16:creationId xmlns:a16="http://schemas.microsoft.com/office/drawing/2014/main" id="{D2DA3687-5523-4092-811A-2BC9B2731AF3}"/>
                </a:ext>
              </a:extLst>
            </p:cNvPr>
            <p:cNvSpPr>
              <a:spLocks/>
            </p:cNvSpPr>
            <p:nvPr/>
          </p:nvSpPr>
          <p:spPr bwMode="auto">
            <a:xfrm>
              <a:off x="3630093" y="4348242"/>
              <a:ext cx="0" cy="4763"/>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1"/>
                    <a:pt x="0" y="1"/>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8" name="Freeform 258">
              <a:extLst>
                <a:ext uri="{FF2B5EF4-FFF2-40B4-BE49-F238E27FC236}">
                  <a16:creationId xmlns:a16="http://schemas.microsoft.com/office/drawing/2014/main" id="{1D386862-FDCE-43BC-B8D9-6D508D2E580B}"/>
                </a:ext>
              </a:extLst>
            </p:cNvPr>
            <p:cNvSpPr>
              <a:spLocks/>
            </p:cNvSpPr>
            <p:nvPr/>
          </p:nvSpPr>
          <p:spPr bwMode="auto">
            <a:xfrm>
              <a:off x="3630093" y="43482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9" name="Freeform 259">
              <a:extLst>
                <a:ext uri="{FF2B5EF4-FFF2-40B4-BE49-F238E27FC236}">
                  <a16:creationId xmlns:a16="http://schemas.microsoft.com/office/drawing/2014/main" id="{A22A2561-9E75-44B1-91CA-3246147715F5}"/>
                </a:ext>
              </a:extLst>
            </p:cNvPr>
            <p:cNvSpPr>
              <a:spLocks/>
            </p:cNvSpPr>
            <p:nvPr/>
          </p:nvSpPr>
          <p:spPr bwMode="auto">
            <a:xfrm>
              <a:off x="3630093" y="4348242"/>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0" name="Freeform 260">
              <a:extLst>
                <a:ext uri="{FF2B5EF4-FFF2-40B4-BE49-F238E27FC236}">
                  <a16:creationId xmlns:a16="http://schemas.microsoft.com/office/drawing/2014/main" id="{B96AA739-5429-4204-A1D3-377C7B2D6432}"/>
                </a:ext>
              </a:extLst>
            </p:cNvPr>
            <p:cNvSpPr>
              <a:spLocks/>
            </p:cNvSpPr>
            <p:nvPr/>
          </p:nvSpPr>
          <p:spPr bwMode="auto">
            <a:xfrm>
              <a:off x="3630093" y="4348242"/>
              <a:ext cx="1588"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1" name="Freeform 261">
              <a:extLst>
                <a:ext uri="{FF2B5EF4-FFF2-40B4-BE49-F238E27FC236}">
                  <a16:creationId xmlns:a16="http://schemas.microsoft.com/office/drawing/2014/main" id="{BC930018-D8E1-4D1F-8979-1D70383A61BC}"/>
                </a:ext>
              </a:extLst>
            </p:cNvPr>
            <p:cNvSpPr>
              <a:spLocks/>
            </p:cNvSpPr>
            <p:nvPr/>
          </p:nvSpPr>
          <p:spPr bwMode="auto">
            <a:xfrm>
              <a:off x="3569775" y="4324431"/>
              <a:ext cx="3175" cy="317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2" name="Freeform 262">
              <a:extLst>
                <a:ext uri="{FF2B5EF4-FFF2-40B4-BE49-F238E27FC236}">
                  <a16:creationId xmlns:a16="http://schemas.microsoft.com/office/drawing/2014/main" id="{488F9010-F4DF-406E-9A58-5E69DB9BD440}"/>
                </a:ext>
              </a:extLst>
            </p:cNvPr>
            <p:cNvSpPr>
              <a:spLocks/>
            </p:cNvSpPr>
            <p:nvPr/>
          </p:nvSpPr>
          <p:spPr bwMode="auto">
            <a:xfrm>
              <a:off x="3612633" y="4332368"/>
              <a:ext cx="1587" cy="1588"/>
            </a:xfrm>
            <a:custGeom>
              <a:avLst/>
              <a:gdLst>
                <a:gd name="T0" fmla="*/ 0 w 1"/>
                <a:gd name="T1" fmla="*/ 1 h 1"/>
                <a:gd name="T2" fmla="*/ 1 w 1"/>
                <a:gd name="T3" fmla="*/ 0 h 1"/>
                <a:gd name="T4" fmla="*/ 0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3" name="Freeform 263">
              <a:extLst>
                <a:ext uri="{FF2B5EF4-FFF2-40B4-BE49-F238E27FC236}">
                  <a16:creationId xmlns:a16="http://schemas.microsoft.com/office/drawing/2014/main" id="{BC713A5C-7CE6-4DDE-B6F0-FB95A8EB26A9}"/>
                </a:ext>
              </a:extLst>
            </p:cNvPr>
            <p:cNvSpPr>
              <a:spLocks/>
            </p:cNvSpPr>
            <p:nvPr/>
          </p:nvSpPr>
          <p:spPr bwMode="auto">
            <a:xfrm>
              <a:off x="3618982" y="4313319"/>
              <a:ext cx="4761" cy="1588"/>
            </a:xfrm>
            <a:custGeom>
              <a:avLst/>
              <a:gdLst>
                <a:gd name="T0" fmla="*/ 0 w 1"/>
                <a:gd name="T1" fmla="*/ 0 h 1"/>
                <a:gd name="T2" fmla="*/ 1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0"/>
                    <a:pt x="1" y="0"/>
                    <a:pt x="1" y="0"/>
                  </a:cubicBezTo>
                  <a:cubicBezTo>
                    <a:pt x="1" y="0"/>
                    <a:pt x="1" y="0"/>
                    <a:pt x="1" y="0"/>
                  </a:cubicBezTo>
                  <a:cubicBezTo>
                    <a:pt x="1"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4" name="Oval 264">
              <a:extLst>
                <a:ext uri="{FF2B5EF4-FFF2-40B4-BE49-F238E27FC236}">
                  <a16:creationId xmlns:a16="http://schemas.microsoft.com/office/drawing/2014/main" id="{ACC331A2-F599-4044-8550-5693AF969582}"/>
                </a:ext>
              </a:extLst>
            </p:cNvPr>
            <p:cNvSpPr>
              <a:spLocks noChangeArrowheads="1"/>
            </p:cNvSpPr>
            <p:nvPr/>
          </p:nvSpPr>
          <p:spPr bwMode="auto">
            <a:xfrm>
              <a:off x="3612633" y="4329193"/>
              <a:ext cx="1587" cy="1588"/>
            </a:xfrm>
            <a:prstGeom prst="ellipse">
              <a:avLst/>
            </a:pr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5" name="Freeform 265">
              <a:extLst>
                <a:ext uri="{FF2B5EF4-FFF2-40B4-BE49-F238E27FC236}">
                  <a16:creationId xmlns:a16="http://schemas.microsoft.com/office/drawing/2014/main" id="{AD1379EC-3F8A-466F-A499-EEEC2C972B81}"/>
                </a:ext>
              </a:extLst>
            </p:cNvPr>
            <p:cNvSpPr>
              <a:spLocks/>
            </p:cNvSpPr>
            <p:nvPr/>
          </p:nvSpPr>
          <p:spPr bwMode="auto">
            <a:xfrm>
              <a:off x="3545966" y="4264109"/>
              <a:ext cx="73016" cy="84133"/>
            </a:xfrm>
            <a:custGeom>
              <a:avLst/>
              <a:gdLst>
                <a:gd name="T0" fmla="*/ 30 w 31"/>
                <a:gd name="T1" fmla="*/ 19 h 35"/>
                <a:gd name="T2" fmla="*/ 29 w 31"/>
                <a:gd name="T3" fmla="*/ 18 h 35"/>
                <a:gd name="T4" fmla="*/ 29 w 31"/>
                <a:gd name="T5" fmla="*/ 17 h 35"/>
                <a:gd name="T6" fmla="*/ 27 w 31"/>
                <a:gd name="T7" fmla="*/ 17 h 35"/>
                <a:gd name="T8" fmla="*/ 27 w 31"/>
                <a:gd name="T9" fmla="*/ 17 h 35"/>
                <a:gd name="T10" fmla="*/ 22 w 31"/>
                <a:gd name="T11" fmla="*/ 14 h 35"/>
                <a:gd name="T12" fmla="*/ 22 w 31"/>
                <a:gd name="T13" fmla="*/ 14 h 35"/>
                <a:gd name="T14" fmla="*/ 21 w 31"/>
                <a:gd name="T15" fmla="*/ 12 h 35"/>
                <a:gd name="T16" fmla="*/ 20 w 31"/>
                <a:gd name="T17" fmla="*/ 12 h 35"/>
                <a:gd name="T18" fmla="*/ 20 w 31"/>
                <a:gd name="T19" fmla="*/ 12 h 35"/>
                <a:gd name="T20" fmla="*/ 20 w 31"/>
                <a:gd name="T21" fmla="*/ 9 h 35"/>
                <a:gd name="T22" fmla="*/ 16 w 31"/>
                <a:gd name="T23" fmla="*/ 6 h 35"/>
                <a:gd name="T24" fmla="*/ 16 w 31"/>
                <a:gd name="T25" fmla="*/ 5 h 35"/>
                <a:gd name="T26" fmla="*/ 15 w 31"/>
                <a:gd name="T27" fmla="*/ 1 h 35"/>
                <a:gd name="T28" fmla="*/ 14 w 31"/>
                <a:gd name="T29" fmla="*/ 0 h 35"/>
                <a:gd name="T30" fmla="*/ 14 w 31"/>
                <a:gd name="T31" fmla="*/ 0 h 35"/>
                <a:gd name="T32" fmla="*/ 13 w 31"/>
                <a:gd name="T33" fmla="*/ 0 h 35"/>
                <a:gd name="T34" fmla="*/ 12 w 31"/>
                <a:gd name="T35" fmla="*/ 1 h 35"/>
                <a:gd name="T36" fmla="*/ 12 w 31"/>
                <a:gd name="T37" fmla="*/ 2 h 35"/>
                <a:gd name="T38" fmla="*/ 5 w 31"/>
                <a:gd name="T39" fmla="*/ 4 h 35"/>
                <a:gd name="T40" fmla="*/ 4 w 31"/>
                <a:gd name="T41" fmla="*/ 4 h 35"/>
                <a:gd name="T42" fmla="*/ 1 w 31"/>
                <a:gd name="T43" fmla="*/ 7 h 35"/>
                <a:gd name="T44" fmla="*/ 0 w 31"/>
                <a:gd name="T45" fmla="*/ 7 h 35"/>
                <a:gd name="T46" fmla="*/ 0 w 31"/>
                <a:gd name="T47" fmla="*/ 12 h 35"/>
                <a:gd name="T48" fmla="*/ 0 w 31"/>
                <a:gd name="T49" fmla="*/ 13 h 35"/>
                <a:gd name="T50" fmla="*/ 4 w 31"/>
                <a:gd name="T51" fmla="*/ 17 h 35"/>
                <a:gd name="T52" fmla="*/ 3 w 31"/>
                <a:gd name="T53" fmla="*/ 22 h 35"/>
                <a:gd name="T54" fmla="*/ 3 w 31"/>
                <a:gd name="T55" fmla="*/ 23 h 35"/>
                <a:gd name="T56" fmla="*/ 3 w 31"/>
                <a:gd name="T57" fmla="*/ 23 h 35"/>
                <a:gd name="T58" fmla="*/ 4 w 31"/>
                <a:gd name="T59" fmla="*/ 24 h 35"/>
                <a:gd name="T60" fmla="*/ 8 w 31"/>
                <a:gd name="T61" fmla="*/ 24 h 35"/>
                <a:gd name="T62" fmla="*/ 11 w 31"/>
                <a:gd name="T63" fmla="*/ 25 h 35"/>
                <a:gd name="T64" fmla="*/ 13 w 31"/>
                <a:gd name="T65" fmla="*/ 25 h 35"/>
                <a:gd name="T66" fmla="*/ 16 w 31"/>
                <a:gd name="T67" fmla="*/ 28 h 35"/>
                <a:gd name="T68" fmla="*/ 17 w 31"/>
                <a:gd name="T69" fmla="*/ 29 h 35"/>
                <a:gd name="T70" fmla="*/ 18 w 31"/>
                <a:gd name="T71" fmla="*/ 30 h 35"/>
                <a:gd name="T72" fmla="*/ 22 w 31"/>
                <a:gd name="T73" fmla="*/ 32 h 35"/>
                <a:gd name="T74" fmla="*/ 23 w 31"/>
                <a:gd name="T75" fmla="*/ 32 h 35"/>
                <a:gd name="T76" fmla="*/ 23 w 31"/>
                <a:gd name="T77" fmla="*/ 32 h 35"/>
                <a:gd name="T78" fmla="*/ 24 w 31"/>
                <a:gd name="T79" fmla="*/ 35 h 35"/>
                <a:gd name="T80" fmla="*/ 25 w 31"/>
                <a:gd name="T81" fmla="*/ 35 h 35"/>
                <a:gd name="T82" fmla="*/ 26 w 31"/>
                <a:gd name="T83" fmla="*/ 32 h 35"/>
                <a:gd name="T84" fmla="*/ 27 w 31"/>
                <a:gd name="T85" fmla="*/ 29 h 35"/>
                <a:gd name="T86" fmla="*/ 27 w 31"/>
                <a:gd name="T87" fmla="*/ 29 h 35"/>
                <a:gd name="T88" fmla="*/ 28 w 31"/>
                <a:gd name="T89" fmla="*/ 27 h 35"/>
                <a:gd name="T90" fmla="*/ 28 w 31"/>
                <a:gd name="T91" fmla="*/ 27 h 35"/>
                <a:gd name="T92" fmla="*/ 29 w 31"/>
                <a:gd name="T93" fmla="*/ 25 h 35"/>
                <a:gd name="T94" fmla="*/ 29 w 31"/>
                <a:gd name="T95" fmla="*/ 25 h 35"/>
                <a:gd name="T96" fmla="*/ 30 w 31"/>
                <a:gd name="T97" fmla="*/ 22 h 35"/>
                <a:gd name="T98" fmla="*/ 31 w 31"/>
                <a:gd name="T99" fmla="*/ 21 h 35"/>
                <a:gd name="T100" fmla="*/ 31 w 31"/>
                <a:gd name="T101" fmla="*/ 20 h 35"/>
                <a:gd name="T102" fmla="*/ 30 w 31"/>
                <a:gd name="T10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35">
                  <a:moveTo>
                    <a:pt x="30" y="19"/>
                  </a:moveTo>
                  <a:cubicBezTo>
                    <a:pt x="30" y="18"/>
                    <a:pt x="29" y="18"/>
                    <a:pt x="29" y="18"/>
                  </a:cubicBezTo>
                  <a:cubicBezTo>
                    <a:pt x="29" y="17"/>
                    <a:pt x="29" y="17"/>
                    <a:pt x="29" y="17"/>
                  </a:cubicBezTo>
                  <a:cubicBezTo>
                    <a:pt x="28" y="17"/>
                    <a:pt x="28" y="17"/>
                    <a:pt x="27" y="17"/>
                  </a:cubicBezTo>
                  <a:cubicBezTo>
                    <a:pt x="27" y="17"/>
                    <a:pt x="27" y="17"/>
                    <a:pt x="27" y="17"/>
                  </a:cubicBezTo>
                  <a:cubicBezTo>
                    <a:pt x="24" y="17"/>
                    <a:pt x="23" y="15"/>
                    <a:pt x="22" y="14"/>
                  </a:cubicBezTo>
                  <a:cubicBezTo>
                    <a:pt x="22" y="14"/>
                    <a:pt x="22" y="14"/>
                    <a:pt x="22" y="14"/>
                  </a:cubicBezTo>
                  <a:cubicBezTo>
                    <a:pt x="21" y="12"/>
                    <a:pt x="21" y="12"/>
                    <a:pt x="21" y="12"/>
                  </a:cubicBezTo>
                  <a:cubicBezTo>
                    <a:pt x="21" y="12"/>
                    <a:pt x="21" y="12"/>
                    <a:pt x="20" y="12"/>
                  </a:cubicBezTo>
                  <a:cubicBezTo>
                    <a:pt x="20" y="12"/>
                    <a:pt x="20" y="12"/>
                    <a:pt x="20" y="12"/>
                  </a:cubicBezTo>
                  <a:cubicBezTo>
                    <a:pt x="20" y="11"/>
                    <a:pt x="20" y="10"/>
                    <a:pt x="20" y="9"/>
                  </a:cubicBezTo>
                  <a:cubicBezTo>
                    <a:pt x="19" y="9"/>
                    <a:pt x="17" y="8"/>
                    <a:pt x="16" y="6"/>
                  </a:cubicBezTo>
                  <a:cubicBezTo>
                    <a:pt x="16" y="6"/>
                    <a:pt x="16" y="5"/>
                    <a:pt x="16" y="5"/>
                  </a:cubicBezTo>
                  <a:cubicBezTo>
                    <a:pt x="15" y="4"/>
                    <a:pt x="15" y="2"/>
                    <a:pt x="15" y="1"/>
                  </a:cubicBezTo>
                  <a:cubicBezTo>
                    <a:pt x="14" y="0"/>
                    <a:pt x="14" y="0"/>
                    <a:pt x="14" y="0"/>
                  </a:cubicBezTo>
                  <a:cubicBezTo>
                    <a:pt x="14" y="0"/>
                    <a:pt x="14" y="0"/>
                    <a:pt x="14" y="0"/>
                  </a:cubicBezTo>
                  <a:cubicBezTo>
                    <a:pt x="13" y="0"/>
                    <a:pt x="13" y="0"/>
                    <a:pt x="13" y="0"/>
                  </a:cubicBezTo>
                  <a:cubicBezTo>
                    <a:pt x="12" y="1"/>
                    <a:pt x="12" y="1"/>
                    <a:pt x="12" y="1"/>
                  </a:cubicBezTo>
                  <a:cubicBezTo>
                    <a:pt x="12" y="2"/>
                    <a:pt x="12" y="2"/>
                    <a:pt x="12" y="2"/>
                  </a:cubicBezTo>
                  <a:cubicBezTo>
                    <a:pt x="10" y="3"/>
                    <a:pt x="7" y="3"/>
                    <a:pt x="5" y="4"/>
                  </a:cubicBezTo>
                  <a:cubicBezTo>
                    <a:pt x="5" y="4"/>
                    <a:pt x="5" y="4"/>
                    <a:pt x="4" y="4"/>
                  </a:cubicBezTo>
                  <a:cubicBezTo>
                    <a:pt x="4" y="5"/>
                    <a:pt x="3" y="6"/>
                    <a:pt x="1" y="7"/>
                  </a:cubicBezTo>
                  <a:cubicBezTo>
                    <a:pt x="0" y="7"/>
                    <a:pt x="0" y="7"/>
                    <a:pt x="0" y="7"/>
                  </a:cubicBezTo>
                  <a:cubicBezTo>
                    <a:pt x="1" y="9"/>
                    <a:pt x="1" y="11"/>
                    <a:pt x="0" y="12"/>
                  </a:cubicBezTo>
                  <a:cubicBezTo>
                    <a:pt x="0" y="12"/>
                    <a:pt x="0" y="13"/>
                    <a:pt x="0" y="13"/>
                  </a:cubicBezTo>
                  <a:cubicBezTo>
                    <a:pt x="2" y="14"/>
                    <a:pt x="3" y="15"/>
                    <a:pt x="4" y="17"/>
                  </a:cubicBezTo>
                  <a:cubicBezTo>
                    <a:pt x="4" y="18"/>
                    <a:pt x="5" y="20"/>
                    <a:pt x="3" y="22"/>
                  </a:cubicBezTo>
                  <a:cubicBezTo>
                    <a:pt x="3" y="23"/>
                    <a:pt x="3" y="23"/>
                    <a:pt x="3" y="23"/>
                  </a:cubicBezTo>
                  <a:cubicBezTo>
                    <a:pt x="3" y="23"/>
                    <a:pt x="3" y="23"/>
                    <a:pt x="3" y="23"/>
                  </a:cubicBezTo>
                  <a:cubicBezTo>
                    <a:pt x="4" y="23"/>
                    <a:pt x="4" y="24"/>
                    <a:pt x="4" y="24"/>
                  </a:cubicBezTo>
                  <a:cubicBezTo>
                    <a:pt x="5" y="24"/>
                    <a:pt x="6" y="24"/>
                    <a:pt x="8" y="24"/>
                  </a:cubicBezTo>
                  <a:cubicBezTo>
                    <a:pt x="9" y="24"/>
                    <a:pt x="10" y="24"/>
                    <a:pt x="11" y="25"/>
                  </a:cubicBezTo>
                  <a:cubicBezTo>
                    <a:pt x="12" y="25"/>
                    <a:pt x="12" y="25"/>
                    <a:pt x="13" y="25"/>
                  </a:cubicBezTo>
                  <a:cubicBezTo>
                    <a:pt x="14" y="26"/>
                    <a:pt x="15" y="27"/>
                    <a:pt x="16" y="28"/>
                  </a:cubicBezTo>
                  <a:cubicBezTo>
                    <a:pt x="16" y="28"/>
                    <a:pt x="17" y="29"/>
                    <a:pt x="17" y="29"/>
                  </a:cubicBezTo>
                  <a:cubicBezTo>
                    <a:pt x="17" y="29"/>
                    <a:pt x="17" y="29"/>
                    <a:pt x="18" y="30"/>
                  </a:cubicBezTo>
                  <a:cubicBezTo>
                    <a:pt x="19" y="30"/>
                    <a:pt x="21" y="30"/>
                    <a:pt x="22" y="32"/>
                  </a:cubicBezTo>
                  <a:cubicBezTo>
                    <a:pt x="23" y="32"/>
                    <a:pt x="23" y="32"/>
                    <a:pt x="23" y="32"/>
                  </a:cubicBezTo>
                  <a:cubicBezTo>
                    <a:pt x="23" y="32"/>
                    <a:pt x="23" y="32"/>
                    <a:pt x="23" y="32"/>
                  </a:cubicBezTo>
                  <a:cubicBezTo>
                    <a:pt x="24" y="35"/>
                    <a:pt x="24" y="35"/>
                    <a:pt x="24" y="35"/>
                  </a:cubicBezTo>
                  <a:cubicBezTo>
                    <a:pt x="24" y="35"/>
                    <a:pt x="25" y="35"/>
                    <a:pt x="25" y="35"/>
                  </a:cubicBezTo>
                  <a:cubicBezTo>
                    <a:pt x="25" y="34"/>
                    <a:pt x="26" y="33"/>
                    <a:pt x="26" y="32"/>
                  </a:cubicBezTo>
                  <a:cubicBezTo>
                    <a:pt x="26" y="31"/>
                    <a:pt x="27" y="30"/>
                    <a:pt x="27" y="29"/>
                  </a:cubicBezTo>
                  <a:cubicBezTo>
                    <a:pt x="27" y="29"/>
                    <a:pt x="27" y="29"/>
                    <a:pt x="27" y="29"/>
                  </a:cubicBezTo>
                  <a:cubicBezTo>
                    <a:pt x="28" y="27"/>
                    <a:pt x="28" y="27"/>
                    <a:pt x="28" y="27"/>
                  </a:cubicBezTo>
                  <a:cubicBezTo>
                    <a:pt x="28" y="27"/>
                    <a:pt x="28" y="27"/>
                    <a:pt x="28" y="27"/>
                  </a:cubicBezTo>
                  <a:cubicBezTo>
                    <a:pt x="29" y="25"/>
                    <a:pt x="29" y="25"/>
                    <a:pt x="29" y="25"/>
                  </a:cubicBezTo>
                  <a:cubicBezTo>
                    <a:pt x="29" y="25"/>
                    <a:pt x="29" y="25"/>
                    <a:pt x="29" y="25"/>
                  </a:cubicBezTo>
                  <a:cubicBezTo>
                    <a:pt x="29" y="24"/>
                    <a:pt x="30" y="23"/>
                    <a:pt x="30" y="22"/>
                  </a:cubicBezTo>
                  <a:cubicBezTo>
                    <a:pt x="31" y="22"/>
                    <a:pt x="31" y="21"/>
                    <a:pt x="31" y="21"/>
                  </a:cubicBezTo>
                  <a:cubicBezTo>
                    <a:pt x="31" y="21"/>
                    <a:pt x="31" y="21"/>
                    <a:pt x="31" y="20"/>
                  </a:cubicBezTo>
                  <a:cubicBezTo>
                    <a:pt x="30" y="20"/>
                    <a:pt x="30" y="19"/>
                    <a:pt x="30" y="19"/>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6" name="Freeform 266">
              <a:extLst>
                <a:ext uri="{FF2B5EF4-FFF2-40B4-BE49-F238E27FC236}">
                  <a16:creationId xmlns:a16="http://schemas.microsoft.com/office/drawing/2014/main" id="{CFEF73A7-D196-4C79-B6A0-0B3CF2DCD28B}"/>
                </a:ext>
              </a:extLst>
            </p:cNvPr>
            <p:cNvSpPr>
              <a:spLocks/>
            </p:cNvSpPr>
            <p:nvPr/>
          </p:nvSpPr>
          <p:spPr bwMode="auto">
            <a:xfrm>
              <a:off x="3661839" y="4297444"/>
              <a:ext cx="14286" cy="15874"/>
            </a:xfrm>
            <a:custGeom>
              <a:avLst/>
              <a:gdLst>
                <a:gd name="T0" fmla="*/ 5 w 7"/>
                <a:gd name="T1" fmla="*/ 3 h 6"/>
                <a:gd name="T2" fmla="*/ 1 w 7"/>
                <a:gd name="T3" fmla="*/ 0 h 6"/>
                <a:gd name="T4" fmla="*/ 1 w 7"/>
                <a:gd name="T5" fmla="*/ 0 h 6"/>
                <a:gd name="T6" fmla="*/ 0 w 7"/>
                <a:gd name="T7" fmla="*/ 2 h 6"/>
                <a:gd name="T8" fmla="*/ 0 w 7"/>
                <a:gd name="T9" fmla="*/ 3 h 6"/>
                <a:gd name="T10" fmla="*/ 1 w 7"/>
                <a:gd name="T11" fmla="*/ 6 h 6"/>
                <a:gd name="T12" fmla="*/ 1 w 7"/>
                <a:gd name="T13" fmla="*/ 6 h 6"/>
                <a:gd name="T14" fmla="*/ 4 w 7"/>
                <a:gd name="T15" fmla="*/ 5 h 6"/>
                <a:gd name="T16" fmla="*/ 6 w 7"/>
                <a:gd name="T17" fmla="*/ 5 h 6"/>
                <a:gd name="T18" fmla="*/ 7 w 7"/>
                <a:gd name="T19" fmla="*/ 6 h 6"/>
                <a:gd name="T20" fmla="*/ 6 w 7"/>
                <a:gd name="T21" fmla="*/ 4 h 6"/>
                <a:gd name="T22" fmla="*/ 5 w 7"/>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3"/>
                  </a:moveTo>
                  <a:cubicBezTo>
                    <a:pt x="4" y="3"/>
                    <a:pt x="2" y="2"/>
                    <a:pt x="1" y="0"/>
                  </a:cubicBezTo>
                  <a:cubicBezTo>
                    <a:pt x="1" y="0"/>
                    <a:pt x="1" y="0"/>
                    <a:pt x="1" y="0"/>
                  </a:cubicBezTo>
                  <a:cubicBezTo>
                    <a:pt x="0" y="1"/>
                    <a:pt x="0" y="1"/>
                    <a:pt x="0" y="2"/>
                  </a:cubicBezTo>
                  <a:cubicBezTo>
                    <a:pt x="0" y="2"/>
                    <a:pt x="0" y="3"/>
                    <a:pt x="0" y="3"/>
                  </a:cubicBezTo>
                  <a:cubicBezTo>
                    <a:pt x="0" y="4"/>
                    <a:pt x="1" y="5"/>
                    <a:pt x="1" y="6"/>
                  </a:cubicBezTo>
                  <a:cubicBezTo>
                    <a:pt x="1" y="6"/>
                    <a:pt x="1" y="6"/>
                    <a:pt x="1" y="6"/>
                  </a:cubicBezTo>
                  <a:cubicBezTo>
                    <a:pt x="2" y="5"/>
                    <a:pt x="3" y="5"/>
                    <a:pt x="4" y="5"/>
                  </a:cubicBezTo>
                  <a:cubicBezTo>
                    <a:pt x="5" y="5"/>
                    <a:pt x="5" y="5"/>
                    <a:pt x="6" y="5"/>
                  </a:cubicBezTo>
                  <a:cubicBezTo>
                    <a:pt x="7" y="6"/>
                    <a:pt x="7" y="6"/>
                    <a:pt x="7" y="6"/>
                  </a:cubicBezTo>
                  <a:cubicBezTo>
                    <a:pt x="6" y="5"/>
                    <a:pt x="6" y="4"/>
                    <a:pt x="6" y="4"/>
                  </a:cubicBezTo>
                  <a:cubicBezTo>
                    <a:pt x="6" y="3"/>
                    <a:pt x="5" y="3"/>
                    <a:pt x="5" y="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7" name="Freeform 267">
              <a:extLst>
                <a:ext uri="{FF2B5EF4-FFF2-40B4-BE49-F238E27FC236}">
                  <a16:creationId xmlns:a16="http://schemas.microsoft.com/office/drawing/2014/main" id="{87A3AC23-D813-49E8-B815-4B3707800C8C}"/>
                </a:ext>
              </a:extLst>
            </p:cNvPr>
            <p:cNvSpPr>
              <a:spLocks/>
            </p:cNvSpPr>
            <p:nvPr/>
          </p:nvSpPr>
          <p:spPr bwMode="auto">
            <a:xfrm>
              <a:off x="3674537" y="4264109"/>
              <a:ext cx="6349" cy="1587"/>
            </a:xfrm>
            <a:custGeom>
              <a:avLst/>
              <a:gdLst>
                <a:gd name="T0" fmla="*/ 2 w 2"/>
                <a:gd name="T1" fmla="*/ 1 h 1"/>
                <a:gd name="T2" fmla="*/ 1 w 2"/>
                <a:gd name="T3" fmla="*/ 0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1" y="0"/>
                    <a:pt x="1" y="0"/>
                    <a:pt x="1" y="0"/>
                  </a:cubicBezTo>
                  <a:cubicBezTo>
                    <a:pt x="1" y="0"/>
                    <a:pt x="1" y="0"/>
                    <a:pt x="0" y="0"/>
                  </a:cubicBezTo>
                  <a:cubicBezTo>
                    <a:pt x="1" y="0"/>
                    <a:pt x="1" y="1"/>
                    <a:pt x="1" y="1"/>
                  </a:cubicBezTo>
                  <a:cubicBezTo>
                    <a:pt x="1" y="1"/>
                    <a:pt x="2" y="1"/>
                    <a:pt x="2"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8" name="Freeform 268">
              <a:extLst>
                <a:ext uri="{FF2B5EF4-FFF2-40B4-BE49-F238E27FC236}">
                  <a16:creationId xmlns:a16="http://schemas.microsoft.com/office/drawing/2014/main" id="{EE261F02-03D7-474C-AB12-AA6949CB8457}"/>
                </a:ext>
              </a:extLst>
            </p:cNvPr>
            <p:cNvSpPr>
              <a:spLocks/>
            </p:cNvSpPr>
            <p:nvPr/>
          </p:nvSpPr>
          <p:spPr bwMode="auto">
            <a:xfrm>
              <a:off x="3690410" y="4257759"/>
              <a:ext cx="34921" cy="38098"/>
            </a:xfrm>
            <a:custGeom>
              <a:avLst/>
              <a:gdLst>
                <a:gd name="T0" fmla="*/ 10 w 14"/>
                <a:gd name="T1" fmla="*/ 7 h 16"/>
                <a:gd name="T2" fmla="*/ 7 w 14"/>
                <a:gd name="T3" fmla="*/ 1 h 16"/>
                <a:gd name="T4" fmla="*/ 6 w 14"/>
                <a:gd name="T5" fmla="*/ 0 h 16"/>
                <a:gd name="T6" fmla="*/ 2 w 14"/>
                <a:gd name="T7" fmla="*/ 3 h 16"/>
                <a:gd name="T8" fmla="*/ 0 w 14"/>
                <a:gd name="T9" fmla="*/ 4 h 16"/>
                <a:gd name="T10" fmla="*/ 0 w 14"/>
                <a:gd name="T11" fmla="*/ 4 h 16"/>
                <a:gd name="T12" fmla="*/ 2 w 14"/>
                <a:gd name="T13" fmla="*/ 5 h 16"/>
                <a:gd name="T14" fmla="*/ 14 w 14"/>
                <a:gd name="T15" fmla="*/ 16 h 16"/>
                <a:gd name="T16" fmla="*/ 13 w 14"/>
                <a:gd name="T17" fmla="*/ 12 h 16"/>
                <a:gd name="T18" fmla="*/ 10 w 14"/>
                <a:gd name="T1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0" y="7"/>
                  </a:moveTo>
                  <a:cubicBezTo>
                    <a:pt x="9" y="6"/>
                    <a:pt x="8" y="4"/>
                    <a:pt x="7" y="1"/>
                  </a:cubicBezTo>
                  <a:cubicBezTo>
                    <a:pt x="7" y="1"/>
                    <a:pt x="6" y="1"/>
                    <a:pt x="6" y="0"/>
                  </a:cubicBezTo>
                  <a:cubicBezTo>
                    <a:pt x="5" y="1"/>
                    <a:pt x="4" y="2"/>
                    <a:pt x="2" y="3"/>
                  </a:cubicBezTo>
                  <a:cubicBezTo>
                    <a:pt x="1" y="3"/>
                    <a:pt x="1" y="4"/>
                    <a:pt x="0" y="4"/>
                  </a:cubicBezTo>
                  <a:cubicBezTo>
                    <a:pt x="0" y="4"/>
                    <a:pt x="0" y="4"/>
                    <a:pt x="0" y="4"/>
                  </a:cubicBezTo>
                  <a:cubicBezTo>
                    <a:pt x="1" y="4"/>
                    <a:pt x="2" y="5"/>
                    <a:pt x="2" y="5"/>
                  </a:cubicBezTo>
                  <a:cubicBezTo>
                    <a:pt x="8" y="8"/>
                    <a:pt x="11" y="12"/>
                    <a:pt x="14" y="16"/>
                  </a:cubicBezTo>
                  <a:cubicBezTo>
                    <a:pt x="13" y="15"/>
                    <a:pt x="13" y="13"/>
                    <a:pt x="13" y="12"/>
                  </a:cubicBezTo>
                  <a:cubicBezTo>
                    <a:pt x="12" y="10"/>
                    <a:pt x="11" y="9"/>
                    <a:pt x="10" y="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9" name="Freeform 269">
              <a:extLst>
                <a:ext uri="{FF2B5EF4-FFF2-40B4-BE49-F238E27FC236}">
                  <a16:creationId xmlns:a16="http://schemas.microsoft.com/office/drawing/2014/main" id="{8426DDBA-D6F9-46C3-86DB-F9E58A8AF11A}"/>
                </a:ext>
              </a:extLst>
            </p:cNvPr>
            <p:cNvSpPr>
              <a:spLocks/>
            </p:cNvSpPr>
            <p:nvPr/>
          </p:nvSpPr>
          <p:spPr bwMode="auto">
            <a:xfrm>
              <a:off x="3633267" y="4283158"/>
              <a:ext cx="11112" cy="11112"/>
            </a:xfrm>
            <a:custGeom>
              <a:avLst/>
              <a:gdLst>
                <a:gd name="T0" fmla="*/ 3 w 4"/>
                <a:gd name="T1" fmla="*/ 0 h 4"/>
                <a:gd name="T2" fmla="*/ 4 w 4"/>
                <a:gd name="T3" fmla="*/ 0 h 4"/>
                <a:gd name="T4" fmla="*/ 3 w 4"/>
                <a:gd name="T5" fmla="*/ 0 h 4"/>
                <a:gd name="T6" fmla="*/ 1 w 4"/>
                <a:gd name="T7" fmla="*/ 0 h 4"/>
                <a:gd name="T8" fmla="*/ 0 w 4"/>
                <a:gd name="T9" fmla="*/ 1 h 4"/>
                <a:gd name="T10" fmla="*/ 1 w 4"/>
                <a:gd name="T11" fmla="*/ 2 h 4"/>
                <a:gd name="T12" fmla="*/ 1 w 4"/>
                <a:gd name="T13" fmla="*/ 4 h 4"/>
                <a:gd name="T14" fmla="*/ 2 w 4"/>
                <a:gd name="T15" fmla="*/ 3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4" y="0"/>
                    <a:pt x="4" y="0"/>
                    <a:pt x="4" y="0"/>
                  </a:cubicBezTo>
                  <a:cubicBezTo>
                    <a:pt x="4" y="0"/>
                    <a:pt x="4" y="0"/>
                    <a:pt x="3" y="0"/>
                  </a:cubicBezTo>
                  <a:cubicBezTo>
                    <a:pt x="3" y="0"/>
                    <a:pt x="2" y="0"/>
                    <a:pt x="1" y="0"/>
                  </a:cubicBezTo>
                  <a:cubicBezTo>
                    <a:pt x="1" y="0"/>
                    <a:pt x="1" y="1"/>
                    <a:pt x="0" y="1"/>
                  </a:cubicBezTo>
                  <a:cubicBezTo>
                    <a:pt x="1" y="2"/>
                    <a:pt x="1" y="2"/>
                    <a:pt x="1" y="2"/>
                  </a:cubicBezTo>
                  <a:cubicBezTo>
                    <a:pt x="1" y="2"/>
                    <a:pt x="1" y="3"/>
                    <a:pt x="1" y="4"/>
                  </a:cubicBezTo>
                  <a:cubicBezTo>
                    <a:pt x="1" y="4"/>
                    <a:pt x="1" y="3"/>
                    <a:pt x="2" y="3"/>
                  </a:cubicBezTo>
                  <a:cubicBezTo>
                    <a:pt x="2" y="2"/>
                    <a:pt x="3" y="1"/>
                    <a:pt x="3"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0" name="Freeform 270">
              <a:extLst>
                <a:ext uri="{FF2B5EF4-FFF2-40B4-BE49-F238E27FC236}">
                  <a16:creationId xmlns:a16="http://schemas.microsoft.com/office/drawing/2014/main" id="{E6E8B56C-7438-4C4D-B9E6-BC1E377B6447}"/>
                </a:ext>
              </a:extLst>
            </p:cNvPr>
            <p:cNvSpPr>
              <a:spLocks/>
            </p:cNvSpPr>
            <p:nvPr/>
          </p:nvSpPr>
          <p:spPr bwMode="auto">
            <a:xfrm>
              <a:off x="3682474" y="42450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1" name="Freeform 271">
              <a:extLst>
                <a:ext uri="{FF2B5EF4-FFF2-40B4-BE49-F238E27FC236}">
                  <a16:creationId xmlns:a16="http://schemas.microsoft.com/office/drawing/2014/main" id="{65D0E03D-3C50-42B9-B0D6-1C9179F576DA}"/>
                </a:ext>
              </a:extLst>
            </p:cNvPr>
            <p:cNvSpPr>
              <a:spLocks/>
            </p:cNvSpPr>
            <p:nvPr/>
          </p:nvSpPr>
          <p:spPr bwMode="auto">
            <a:xfrm>
              <a:off x="3687236" y="42434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2" name="Freeform 272">
              <a:extLst>
                <a:ext uri="{FF2B5EF4-FFF2-40B4-BE49-F238E27FC236}">
                  <a16:creationId xmlns:a16="http://schemas.microsoft.com/office/drawing/2014/main" id="{92CC3222-ACBC-4ECD-8281-1E54DFBC6A6E}"/>
                </a:ext>
              </a:extLst>
            </p:cNvPr>
            <p:cNvSpPr>
              <a:spLocks/>
            </p:cNvSpPr>
            <p:nvPr/>
          </p:nvSpPr>
          <p:spPr bwMode="auto">
            <a:xfrm>
              <a:off x="3607870" y="4259346"/>
              <a:ext cx="9524" cy="11113"/>
            </a:xfrm>
            <a:custGeom>
              <a:avLst/>
              <a:gdLst>
                <a:gd name="T0" fmla="*/ 4 w 4"/>
                <a:gd name="T1" fmla="*/ 4 h 4"/>
                <a:gd name="T2" fmla="*/ 4 w 4"/>
                <a:gd name="T3" fmla="*/ 4 h 4"/>
                <a:gd name="T4" fmla="*/ 4 w 4"/>
                <a:gd name="T5" fmla="*/ 3 h 4"/>
                <a:gd name="T6" fmla="*/ 2 w 4"/>
                <a:gd name="T7" fmla="*/ 0 h 4"/>
                <a:gd name="T8" fmla="*/ 2 w 4"/>
                <a:gd name="T9" fmla="*/ 1 h 4"/>
                <a:gd name="T10" fmla="*/ 2 w 4"/>
                <a:gd name="T11" fmla="*/ 1 h 4"/>
                <a:gd name="T12" fmla="*/ 2 w 4"/>
                <a:gd name="T13" fmla="*/ 1 h 4"/>
                <a:gd name="T14" fmla="*/ 2 w 4"/>
                <a:gd name="T15" fmla="*/ 1 h 4"/>
                <a:gd name="T16" fmla="*/ 1 w 4"/>
                <a:gd name="T17" fmla="*/ 3 h 4"/>
                <a:gd name="T18" fmla="*/ 0 w 4"/>
                <a:gd name="T19" fmla="*/ 3 h 4"/>
                <a:gd name="T20" fmla="*/ 2 w 4"/>
                <a:gd name="T21" fmla="*/ 4 h 4"/>
                <a:gd name="T22" fmla="*/ 4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4"/>
                  </a:moveTo>
                  <a:cubicBezTo>
                    <a:pt x="4" y="4"/>
                    <a:pt x="4" y="4"/>
                    <a:pt x="4" y="4"/>
                  </a:cubicBezTo>
                  <a:cubicBezTo>
                    <a:pt x="4" y="3"/>
                    <a:pt x="4" y="3"/>
                    <a:pt x="4" y="3"/>
                  </a:cubicBezTo>
                  <a:cubicBezTo>
                    <a:pt x="2" y="0"/>
                    <a:pt x="2" y="0"/>
                    <a:pt x="2" y="0"/>
                  </a:cubicBezTo>
                  <a:cubicBezTo>
                    <a:pt x="2" y="0"/>
                    <a:pt x="2" y="1"/>
                    <a:pt x="2" y="1"/>
                  </a:cubicBezTo>
                  <a:cubicBezTo>
                    <a:pt x="2" y="1"/>
                    <a:pt x="2" y="1"/>
                    <a:pt x="2" y="1"/>
                  </a:cubicBezTo>
                  <a:cubicBezTo>
                    <a:pt x="2" y="1"/>
                    <a:pt x="2" y="1"/>
                    <a:pt x="2" y="1"/>
                  </a:cubicBezTo>
                  <a:cubicBezTo>
                    <a:pt x="2" y="1"/>
                    <a:pt x="2" y="1"/>
                    <a:pt x="2" y="1"/>
                  </a:cubicBezTo>
                  <a:cubicBezTo>
                    <a:pt x="1" y="3"/>
                    <a:pt x="1" y="3"/>
                    <a:pt x="1" y="3"/>
                  </a:cubicBezTo>
                  <a:cubicBezTo>
                    <a:pt x="0" y="3"/>
                    <a:pt x="0" y="3"/>
                    <a:pt x="0" y="3"/>
                  </a:cubicBezTo>
                  <a:cubicBezTo>
                    <a:pt x="1" y="3"/>
                    <a:pt x="1" y="4"/>
                    <a:pt x="2" y="4"/>
                  </a:cubicBezTo>
                  <a:cubicBezTo>
                    <a:pt x="2" y="4"/>
                    <a:pt x="3" y="4"/>
                    <a:pt x="4" y="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3" name="Freeform 273">
              <a:extLst>
                <a:ext uri="{FF2B5EF4-FFF2-40B4-BE49-F238E27FC236}">
                  <a16:creationId xmlns:a16="http://schemas.microsoft.com/office/drawing/2014/main" id="{78CE3C7A-11B6-4331-8068-382C20EC1D3A}"/>
                </a:ext>
              </a:extLst>
            </p:cNvPr>
            <p:cNvSpPr>
              <a:spLocks/>
            </p:cNvSpPr>
            <p:nvPr/>
          </p:nvSpPr>
          <p:spPr bwMode="auto">
            <a:xfrm>
              <a:off x="3490409" y="4183149"/>
              <a:ext cx="88889" cy="74610"/>
            </a:xfrm>
            <a:custGeom>
              <a:avLst/>
              <a:gdLst>
                <a:gd name="T0" fmla="*/ 36 w 37"/>
                <a:gd name="T1" fmla="*/ 13 h 31"/>
                <a:gd name="T2" fmla="*/ 37 w 37"/>
                <a:gd name="T3" fmla="*/ 12 h 31"/>
                <a:gd name="T4" fmla="*/ 37 w 37"/>
                <a:gd name="T5" fmla="*/ 11 h 31"/>
                <a:gd name="T6" fmla="*/ 37 w 37"/>
                <a:gd name="T7" fmla="*/ 10 h 31"/>
                <a:gd name="T8" fmla="*/ 34 w 37"/>
                <a:gd name="T9" fmla="*/ 6 h 31"/>
                <a:gd name="T10" fmla="*/ 33 w 37"/>
                <a:gd name="T11" fmla="*/ 4 h 31"/>
                <a:gd name="T12" fmla="*/ 33 w 37"/>
                <a:gd name="T13" fmla="*/ 3 h 31"/>
                <a:gd name="T14" fmla="*/ 33 w 37"/>
                <a:gd name="T15" fmla="*/ 2 h 31"/>
                <a:gd name="T16" fmla="*/ 32 w 37"/>
                <a:gd name="T17" fmla="*/ 1 h 31"/>
                <a:gd name="T18" fmla="*/ 32 w 37"/>
                <a:gd name="T19" fmla="*/ 1 h 31"/>
                <a:gd name="T20" fmla="*/ 31 w 37"/>
                <a:gd name="T21" fmla="*/ 0 h 31"/>
                <a:gd name="T22" fmla="*/ 30 w 37"/>
                <a:gd name="T23" fmla="*/ 0 h 31"/>
                <a:gd name="T24" fmla="*/ 29 w 37"/>
                <a:gd name="T25" fmla="*/ 0 h 31"/>
                <a:gd name="T26" fmla="*/ 26 w 37"/>
                <a:gd name="T27" fmla="*/ 3 h 31"/>
                <a:gd name="T28" fmla="*/ 23 w 37"/>
                <a:gd name="T29" fmla="*/ 4 h 31"/>
                <a:gd name="T30" fmla="*/ 21 w 37"/>
                <a:gd name="T31" fmla="*/ 4 h 31"/>
                <a:gd name="T32" fmla="*/ 16 w 37"/>
                <a:gd name="T33" fmla="*/ 4 h 31"/>
                <a:gd name="T34" fmla="*/ 14 w 37"/>
                <a:gd name="T35" fmla="*/ 4 h 31"/>
                <a:gd name="T36" fmla="*/ 12 w 37"/>
                <a:gd name="T37" fmla="*/ 3 h 31"/>
                <a:gd name="T38" fmla="*/ 8 w 37"/>
                <a:gd name="T39" fmla="*/ 6 h 31"/>
                <a:gd name="T40" fmla="*/ 6 w 37"/>
                <a:gd name="T41" fmla="*/ 6 h 31"/>
                <a:gd name="T42" fmla="*/ 3 w 37"/>
                <a:gd name="T43" fmla="*/ 5 h 31"/>
                <a:gd name="T44" fmla="*/ 3 w 37"/>
                <a:gd name="T45" fmla="*/ 5 h 31"/>
                <a:gd name="T46" fmla="*/ 3 w 37"/>
                <a:gd name="T47" fmla="*/ 5 h 31"/>
                <a:gd name="T48" fmla="*/ 2 w 37"/>
                <a:gd name="T49" fmla="*/ 7 h 31"/>
                <a:gd name="T50" fmla="*/ 2 w 37"/>
                <a:gd name="T51" fmla="*/ 7 h 31"/>
                <a:gd name="T52" fmla="*/ 2 w 37"/>
                <a:gd name="T53" fmla="*/ 10 h 31"/>
                <a:gd name="T54" fmla="*/ 1 w 37"/>
                <a:gd name="T55" fmla="*/ 12 h 31"/>
                <a:gd name="T56" fmla="*/ 0 w 37"/>
                <a:gd name="T57" fmla="*/ 13 h 31"/>
                <a:gd name="T58" fmla="*/ 1 w 37"/>
                <a:gd name="T59" fmla="*/ 13 h 31"/>
                <a:gd name="T60" fmla="*/ 1 w 37"/>
                <a:gd name="T61" fmla="*/ 15 h 31"/>
                <a:gd name="T62" fmla="*/ 3 w 37"/>
                <a:gd name="T63" fmla="*/ 16 h 31"/>
                <a:gd name="T64" fmla="*/ 9 w 37"/>
                <a:gd name="T65" fmla="*/ 23 h 31"/>
                <a:gd name="T66" fmla="*/ 9 w 37"/>
                <a:gd name="T67" fmla="*/ 23 h 31"/>
                <a:gd name="T68" fmla="*/ 9 w 37"/>
                <a:gd name="T69" fmla="*/ 31 h 31"/>
                <a:gd name="T70" fmla="*/ 12 w 37"/>
                <a:gd name="T71" fmla="*/ 31 h 31"/>
                <a:gd name="T72" fmla="*/ 14 w 37"/>
                <a:gd name="T73" fmla="*/ 31 h 31"/>
                <a:gd name="T74" fmla="*/ 14 w 37"/>
                <a:gd name="T75" fmla="*/ 31 h 31"/>
                <a:gd name="T76" fmla="*/ 19 w 37"/>
                <a:gd name="T77" fmla="*/ 29 h 31"/>
                <a:gd name="T78" fmla="*/ 21 w 37"/>
                <a:gd name="T79" fmla="*/ 30 h 31"/>
                <a:gd name="T80" fmla="*/ 22 w 37"/>
                <a:gd name="T81" fmla="*/ 29 h 31"/>
                <a:gd name="T82" fmla="*/ 22 w 37"/>
                <a:gd name="T83" fmla="*/ 29 h 31"/>
                <a:gd name="T84" fmla="*/ 27 w 37"/>
                <a:gd name="T85" fmla="*/ 28 h 31"/>
                <a:gd name="T86" fmla="*/ 29 w 37"/>
                <a:gd name="T87" fmla="*/ 27 h 31"/>
                <a:gd name="T88" fmla="*/ 30 w 37"/>
                <a:gd name="T89" fmla="*/ 27 h 31"/>
                <a:gd name="T90" fmla="*/ 29 w 37"/>
                <a:gd name="T91" fmla="*/ 26 h 31"/>
                <a:gd name="T92" fmla="*/ 36 w 37"/>
                <a:gd name="T93" fmla="*/ 24 h 31"/>
                <a:gd name="T94" fmla="*/ 34 w 37"/>
                <a:gd name="T95" fmla="*/ 17 h 31"/>
                <a:gd name="T96" fmla="*/ 35 w 37"/>
                <a:gd name="T97" fmla="*/ 16 h 31"/>
                <a:gd name="T98" fmla="*/ 36 w 37"/>
                <a:gd name="T9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1">
                  <a:moveTo>
                    <a:pt x="36" y="13"/>
                  </a:moveTo>
                  <a:cubicBezTo>
                    <a:pt x="37" y="12"/>
                    <a:pt x="37" y="12"/>
                    <a:pt x="37" y="12"/>
                  </a:cubicBezTo>
                  <a:cubicBezTo>
                    <a:pt x="37" y="12"/>
                    <a:pt x="37" y="11"/>
                    <a:pt x="37" y="11"/>
                  </a:cubicBezTo>
                  <a:cubicBezTo>
                    <a:pt x="37" y="11"/>
                    <a:pt x="37" y="10"/>
                    <a:pt x="37" y="10"/>
                  </a:cubicBezTo>
                  <a:cubicBezTo>
                    <a:pt x="36" y="9"/>
                    <a:pt x="35" y="8"/>
                    <a:pt x="34" y="6"/>
                  </a:cubicBezTo>
                  <a:cubicBezTo>
                    <a:pt x="34" y="5"/>
                    <a:pt x="34" y="4"/>
                    <a:pt x="33" y="4"/>
                  </a:cubicBezTo>
                  <a:cubicBezTo>
                    <a:pt x="33" y="3"/>
                    <a:pt x="33" y="3"/>
                    <a:pt x="33" y="3"/>
                  </a:cubicBezTo>
                  <a:cubicBezTo>
                    <a:pt x="33" y="3"/>
                    <a:pt x="33" y="2"/>
                    <a:pt x="33" y="2"/>
                  </a:cubicBezTo>
                  <a:cubicBezTo>
                    <a:pt x="33" y="2"/>
                    <a:pt x="32" y="1"/>
                    <a:pt x="32" y="1"/>
                  </a:cubicBezTo>
                  <a:cubicBezTo>
                    <a:pt x="32" y="1"/>
                    <a:pt x="32" y="1"/>
                    <a:pt x="32" y="1"/>
                  </a:cubicBezTo>
                  <a:cubicBezTo>
                    <a:pt x="32" y="0"/>
                    <a:pt x="32" y="0"/>
                    <a:pt x="31" y="0"/>
                  </a:cubicBezTo>
                  <a:cubicBezTo>
                    <a:pt x="31" y="0"/>
                    <a:pt x="30" y="0"/>
                    <a:pt x="30" y="0"/>
                  </a:cubicBezTo>
                  <a:cubicBezTo>
                    <a:pt x="30" y="0"/>
                    <a:pt x="29" y="0"/>
                    <a:pt x="29" y="0"/>
                  </a:cubicBezTo>
                  <a:cubicBezTo>
                    <a:pt x="26" y="3"/>
                    <a:pt x="26" y="3"/>
                    <a:pt x="26" y="3"/>
                  </a:cubicBezTo>
                  <a:cubicBezTo>
                    <a:pt x="23" y="4"/>
                    <a:pt x="23" y="4"/>
                    <a:pt x="23" y="4"/>
                  </a:cubicBezTo>
                  <a:cubicBezTo>
                    <a:pt x="23" y="4"/>
                    <a:pt x="22" y="4"/>
                    <a:pt x="21" y="4"/>
                  </a:cubicBezTo>
                  <a:cubicBezTo>
                    <a:pt x="19" y="4"/>
                    <a:pt x="17" y="4"/>
                    <a:pt x="16" y="4"/>
                  </a:cubicBezTo>
                  <a:cubicBezTo>
                    <a:pt x="15" y="4"/>
                    <a:pt x="15" y="4"/>
                    <a:pt x="14" y="4"/>
                  </a:cubicBezTo>
                  <a:cubicBezTo>
                    <a:pt x="12" y="3"/>
                    <a:pt x="12" y="3"/>
                    <a:pt x="12" y="3"/>
                  </a:cubicBezTo>
                  <a:cubicBezTo>
                    <a:pt x="11" y="4"/>
                    <a:pt x="10" y="5"/>
                    <a:pt x="8" y="6"/>
                  </a:cubicBezTo>
                  <a:cubicBezTo>
                    <a:pt x="8" y="6"/>
                    <a:pt x="7" y="6"/>
                    <a:pt x="6" y="6"/>
                  </a:cubicBezTo>
                  <a:cubicBezTo>
                    <a:pt x="5" y="6"/>
                    <a:pt x="4" y="6"/>
                    <a:pt x="3" y="5"/>
                  </a:cubicBezTo>
                  <a:cubicBezTo>
                    <a:pt x="3" y="5"/>
                    <a:pt x="3" y="5"/>
                    <a:pt x="3" y="5"/>
                  </a:cubicBezTo>
                  <a:cubicBezTo>
                    <a:pt x="3" y="5"/>
                    <a:pt x="3" y="5"/>
                    <a:pt x="3" y="5"/>
                  </a:cubicBezTo>
                  <a:cubicBezTo>
                    <a:pt x="3" y="6"/>
                    <a:pt x="3" y="6"/>
                    <a:pt x="2" y="7"/>
                  </a:cubicBezTo>
                  <a:cubicBezTo>
                    <a:pt x="2" y="7"/>
                    <a:pt x="2" y="7"/>
                    <a:pt x="2" y="7"/>
                  </a:cubicBezTo>
                  <a:cubicBezTo>
                    <a:pt x="2" y="10"/>
                    <a:pt x="2" y="10"/>
                    <a:pt x="2" y="10"/>
                  </a:cubicBezTo>
                  <a:cubicBezTo>
                    <a:pt x="1" y="10"/>
                    <a:pt x="1" y="11"/>
                    <a:pt x="1" y="12"/>
                  </a:cubicBezTo>
                  <a:cubicBezTo>
                    <a:pt x="1" y="12"/>
                    <a:pt x="0" y="12"/>
                    <a:pt x="0" y="13"/>
                  </a:cubicBezTo>
                  <a:cubicBezTo>
                    <a:pt x="0" y="13"/>
                    <a:pt x="1" y="13"/>
                    <a:pt x="1" y="13"/>
                  </a:cubicBezTo>
                  <a:cubicBezTo>
                    <a:pt x="1" y="14"/>
                    <a:pt x="1" y="14"/>
                    <a:pt x="1" y="15"/>
                  </a:cubicBezTo>
                  <a:cubicBezTo>
                    <a:pt x="2" y="15"/>
                    <a:pt x="3" y="16"/>
                    <a:pt x="3" y="16"/>
                  </a:cubicBezTo>
                  <a:cubicBezTo>
                    <a:pt x="5" y="17"/>
                    <a:pt x="8" y="19"/>
                    <a:pt x="9" y="23"/>
                  </a:cubicBezTo>
                  <a:cubicBezTo>
                    <a:pt x="9" y="23"/>
                    <a:pt x="9" y="23"/>
                    <a:pt x="9" y="23"/>
                  </a:cubicBezTo>
                  <a:cubicBezTo>
                    <a:pt x="10" y="26"/>
                    <a:pt x="10" y="29"/>
                    <a:pt x="9" y="31"/>
                  </a:cubicBezTo>
                  <a:cubicBezTo>
                    <a:pt x="10" y="31"/>
                    <a:pt x="11" y="31"/>
                    <a:pt x="12" y="31"/>
                  </a:cubicBezTo>
                  <a:cubicBezTo>
                    <a:pt x="13" y="30"/>
                    <a:pt x="13" y="31"/>
                    <a:pt x="14" y="31"/>
                  </a:cubicBezTo>
                  <a:cubicBezTo>
                    <a:pt x="14" y="31"/>
                    <a:pt x="14" y="31"/>
                    <a:pt x="14" y="31"/>
                  </a:cubicBezTo>
                  <a:cubicBezTo>
                    <a:pt x="15" y="30"/>
                    <a:pt x="17" y="29"/>
                    <a:pt x="19" y="29"/>
                  </a:cubicBezTo>
                  <a:cubicBezTo>
                    <a:pt x="19" y="29"/>
                    <a:pt x="20" y="29"/>
                    <a:pt x="21" y="30"/>
                  </a:cubicBezTo>
                  <a:cubicBezTo>
                    <a:pt x="21" y="29"/>
                    <a:pt x="21" y="29"/>
                    <a:pt x="22" y="29"/>
                  </a:cubicBezTo>
                  <a:cubicBezTo>
                    <a:pt x="22" y="29"/>
                    <a:pt x="22" y="29"/>
                    <a:pt x="22" y="29"/>
                  </a:cubicBezTo>
                  <a:cubicBezTo>
                    <a:pt x="24" y="28"/>
                    <a:pt x="25" y="28"/>
                    <a:pt x="27" y="28"/>
                  </a:cubicBezTo>
                  <a:cubicBezTo>
                    <a:pt x="27" y="28"/>
                    <a:pt x="28" y="27"/>
                    <a:pt x="29" y="27"/>
                  </a:cubicBezTo>
                  <a:cubicBezTo>
                    <a:pt x="30" y="27"/>
                    <a:pt x="30" y="27"/>
                    <a:pt x="30" y="27"/>
                  </a:cubicBezTo>
                  <a:cubicBezTo>
                    <a:pt x="29" y="26"/>
                    <a:pt x="29" y="26"/>
                    <a:pt x="29" y="26"/>
                  </a:cubicBezTo>
                  <a:cubicBezTo>
                    <a:pt x="32" y="25"/>
                    <a:pt x="34" y="24"/>
                    <a:pt x="36" y="24"/>
                  </a:cubicBezTo>
                  <a:cubicBezTo>
                    <a:pt x="35" y="23"/>
                    <a:pt x="34" y="21"/>
                    <a:pt x="34" y="17"/>
                  </a:cubicBezTo>
                  <a:cubicBezTo>
                    <a:pt x="35" y="16"/>
                    <a:pt x="35" y="16"/>
                    <a:pt x="35" y="16"/>
                  </a:cubicBezTo>
                  <a:cubicBezTo>
                    <a:pt x="35" y="15"/>
                    <a:pt x="36" y="13"/>
                    <a:pt x="36" y="1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4" name="Freeform 274">
              <a:extLst>
                <a:ext uri="{FF2B5EF4-FFF2-40B4-BE49-F238E27FC236}">
                  <a16:creationId xmlns:a16="http://schemas.microsoft.com/office/drawing/2014/main" id="{5FF2281E-D917-41DB-BB09-42CA1544B407}"/>
                </a:ext>
              </a:extLst>
            </p:cNvPr>
            <p:cNvSpPr>
              <a:spLocks/>
            </p:cNvSpPr>
            <p:nvPr/>
          </p:nvSpPr>
          <p:spPr bwMode="auto">
            <a:xfrm>
              <a:off x="3599934" y="4197437"/>
              <a:ext cx="19048" cy="28574"/>
            </a:xfrm>
            <a:custGeom>
              <a:avLst/>
              <a:gdLst>
                <a:gd name="T0" fmla="*/ 5 w 8"/>
                <a:gd name="T1" fmla="*/ 6 h 12"/>
                <a:gd name="T2" fmla="*/ 6 w 8"/>
                <a:gd name="T3" fmla="*/ 1 h 12"/>
                <a:gd name="T4" fmla="*/ 6 w 8"/>
                <a:gd name="T5" fmla="*/ 0 h 12"/>
                <a:gd name="T6" fmla="*/ 6 w 8"/>
                <a:gd name="T7" fmla="*/ 0 h 12"/>
                <a:gd name="T8" fmla="*/ 4 w 8"/>
                <a:gd name="T9" fmla="*/ 1 h 12"/>
                <a:gd name="T10" fmla="*/ 2 w 8"/>
                <a:gd name="T11" fmla="*/ 0 h 12"/>
                <a:gd name="T12" fmla="*/ 0 w 8"/>
                <a:gd name="T13" fmla="*/ 0 h 12"/>
                <a:gd name="T14" fmla="*/ 2 w 8"/>
                <a:gd name="T15" fmla="*/ 4 h 12"/>
                <a:gd name="T16" fmla="*/ 1 w 8"/>
                <a:gd name="T17" fmla="*/ 9 h 12"/>
                <a:gd name="T18" fmla="*/ 0 w 8"/>
                <a:gd name="T19" fmla="*/ 10 h 12"/>
                <a:gd name="T20" fmla="*/ 3 w 8"/>
                <a:gd name="T21" fmla="*/ 10 h 12"/>
                <a:gd name="T22" fmla="*/ 4 w 8"/>
                <a:gd name="T23" fmla="*/ 11 h 12"/>
                <a:gd name="T24" fmla="*/ 4 w 8"/>
                <a:gd name="T25" fmla="*/ 11 h 12"/>
                <a:gd name="T26" fmla="*/ 7 w 8"/>
                <a:gd name="T27" fmla="*/ 12 h 12"/>
                <a:gd name="T28" fmla="*/ 7 w 8"/>
                <a:gd name="T29" fmla="*/ 11 h 12"/>
                <a:gd name="T30" fmla="*/ 8 w 8"/>
                <a:gd name="T31" fmla="*/ 11 h 12"/>
                <a:gd name="T32" fmla="*/ 8 w 8"/>
                <a:gd name="T33" fmla="*/ 11 h 12"/>
                <a:gd name="T34" fmla="*/ 8 w 8"/>
                <a:gd name="T35" fmla="*/ 11 h 12"/>
                <a:gd name="T36" fmla="*/ 5 w 8"/>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2">
                  <a:moveTo>
                    <a:pt x="5" y="6"/>
                  </a:moveTo>
                  <a:cubicBezTo>
                    <a:pt x="5" y="4"/>
                    <a:pt x="6" y="2"/>
                    <a:pt x="6" y="1"/>
                  </a:cubicBezTo>
                  <a:cubicBezTo>
                    <a:pt x="6" y="1"/>
                    <a:pt x="6" y="0"/>
                    <a:pt x="6" y="0"/>
                  </a:cubicBezTo>
                  <a:cubicBezTo>
                    <a:pt x="6" y="0"/>
                    <a:pt x="6" y="0"/>
                    <a:pt x="6" y="0"/>
                  </a:cubicBezTo>
                  <a:cubicBezTo>
                    <a:pt x="4" y="1"/>
                    <a:pt x="4" y="1"/>
                    <a:pt x="4" y="1"/>
                  </a:cubicBezTo>
                  <a:cubicBezTo>
                    <a:pt x="4" y="1"/>
                    <a:pt x="3" y="1"/>
                    <a:pt x="2" y="0"/>
                  </a:cubicBezTo>
                  <a:cubicBezTo>
                    <a:pt x="1" y="0"/>
                    <a:pt x="1" y="0"/>
                    <a:pt x="0" y="0"/>
                  </a:cubicBezTo>
                  <a:cubicBezTo>
                    <a:pt x="1" y="1"/>
                    <a:pt x="2" y="3"/>
                    <a:pt x="2" y="4"/>
                  </a:cubicBezTo>
                  <a:cubicBezTo>
                    <a:pt x="2" y="6"/>
                    <a:pt x="1" y="8"/>
                    <a:pt x="1" y="9"/>
                  </a:cubicBezTo>
                  <a:cubicBezTo>
                    <a:pt x="1" y="10"/>
                    <a:pt x="1" y="10"/>
                    <a:pt x="0" y="10"/>
                  </a:cubicBezTo>
                  <a:cubicBezTo>
                    <a:pt x="1" y="10"/>
                    <a:pt x="2" y="10"/>
                    <a:pt x="3" y="10"/>
                  </a:cubicBezTo>
                  <a:cubicBezTo>
                    <a:pt x="4" y="11"/>
                    <a:pt x="4" y="11"/>
                    <a:pt x="4" y="11"/>
                  </a:cubicBezTo>
                  <a:cubicBezTo>
                    <a:pt x="4" y="11"/>
                    <a:pt x="4" y="11"/>
                    <a:pt x="4" y="11"/>
                  </a:cubicBezTo>
                  <a:cubicBezTo>
                    <a:pt x="7" y="12"/>
                    <a:pt x="7" y="12"/>
                    <a:pt x="7" y="12"/>
                  </a:cubicBezTo>
                  <a:cubicBezTo>
                    <a:pt x="7" y="11"/>
                    <a:pt x="7" y="11"/>
                    <a:pt x="7" y="11"/>
                  </a:cubicBezTo>
                  <a:cubicBezTo>
                    <a:pt x="8" y="11"/>
                    <a:pt x="8" y="11"/>
                    <a:pt x="8" y="11"/>
                  </a:cubicBezTo>
                  <a:cubicBezTo>
                    <a:pt x="8" y="11"/>
                    <a:pt x="8" y="11"/>
                    <a:pt x="8" y="11"/>
                  </a:cubicBezTo>
                  <a:cubicBezTo>
                    <a:pt x="8" y="11"/>
                    <a:pt x="8" y="11"/>
                    <a:pt x="8" y="11"/>
                  </a:cubicBezTo>
                  <a:cubicBezTo>
                    <a:pt x="6" y="9"/>
                    <a:pt x="5" y="7"/>
                    <a:pt x="5" y="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5" name="Freeform 275">
              <a:extLst>
                <a:ext uri="{FF2B5EF4-FFF2-40B4-BE49-F238E27FC236}">
                  <a16:creationId xmlns:a16="http://schemas.microsoft.com/office/drawing/2014/main" id="{7A10F2DF-3DCE-4EF4-BA09-9868F1B19E2C}"/>
                </a:ext>
              </a:extLst>
            </p:cNvPr>
            <p:cNvSpPr>
              <a:spLocks/>
            </p:cNvSpPr>
            <p:nvPr/>
          </p:nvSpPr>
          <p:spPr bwMode="auto">
            <a:xfrm>
              <a:off x="3361838" y="4213311"/>
              <a:ext cx="128572" cy="63497"/>
            </a:xfrm>
            <a:custGeom>
              <a:avLst/>
              <a:gdLst>
                <a:gd name="T0" fmla="*/ 6 w 54"/>
                <a:gd name="T1" fmla="*/ 22 h 26"/>
                <a:gd name="T2" fmla="*/ 7 w 54"/>
                <a:gd name="T3" fmla="*/ 22 h 26"/>
                <a:gd name="T4" fmla="*/ 8 w 54"/>
                <a:gd name="T5" fmla="*/ 22 h 26"/>
                <a:gd name="T6" fmla="*/ 8 w 54"/>
                <a:gd name="T7" fmla="*/ 21 h 26"/>
                <a:gd name="T8" fmla="*/ 9 w 54"/>
                <a:gd name="T9" fmla="*/ 21 h 26"/>
                <a:gd name="T10" fmla="*/ 15 w 54"/>
                <a:gd name="T11" fmla="*/ 20 h 26"/>
                <a:gd name="T12" fmla="*/ 19 w 54"/>
                <a:gd name="T13" fmla="*/ 21 h 26"/>
                <a:gd name="T14" fmla="*/ 25 w 54"/>
                <a:gd name="T15" fmla="*/ 21 h 26"/>
                <a:gd name="T16" fmla="*/ 27 w 54"/>
                <a:gd name="T17" fmla="*/ 22 h 26"/>
                <a:gd name="T18" fmla="*/ 32 w 54"/>
                <a:gd name="T19" fmla="*/ 22 h 26"/>
                <a:gd name="T20" fmla="*/ 34 w 54"/>
                <a:gd name="T21" fmla="*/ 21 h 26"/>
                <a:gd name="T22" fmla="*/ 38 w 54"/>
                <a:gd name="T23" fmla="*/ 22 h 26"/>
                <a:gd name="T24" fmla="*/ 39 w 54"/>
                <a:gd name="T25" fmla="*/ 23 h 26"/>
                <a:gd name="T26" fmla="*/ 45 w 54"/>
                <a:gd name="T27" fmla="*/ 26 h 26"/>
                <a:gd name="T28" fmla="*/ 52 w 54"/>
                <a:gd name="T29" fmla="*/ 23 h 26"/>
                <a:gd name="T30" fmla="*/ 52 w 54"/>
                <a:gd name="T31" fmla="*/ 20 h 26"/>
                <a:gd name="T32" fmla="*/ 53 w 54"/>
                <a:gd name="T33" fmla="*/ 13 h 26"/>
                <a:gd name="T34" fmla="*/ 51 w 54"/>
                <a:gd name="T35" fmla="*/ 12 h 26"/>
                <a:gd name="T36" fmla="*/ 47 w 54"/>
                <a:gd name="T37" fmla="*/ 8 h 26"/>
                <a:gd name="T38" fmla="*/ 47 w 54"/>
                <a:gd name="T39" fmla="*/ 8 h 26"/>
                <a:gd name="T40" fmla="*/ 45 w 54"/>
                <a:gd name="T41" fmla="*/ 4 h 26"/>
                <a:gd name="T42" fmla="*/ 45 w 54"/>
                <a:gd name="T43" fmla="*/ 4 h 26"/>
                <a:gd name="T44" fmla="*/ 44 w 54"/>
                <a:gd name="T45" fmla="*/ 4 h 26"/>
                <a:gd name="T46" fmla="*/ 41 w 54"/>
                <a:gd name="T47" fmla="*/ 5 h 26"/>
                <a:gd name="T48" fmla="*/ 39 w 54"/>
                <a:gd name="T49" fmla="*/ 4 h 26"/>
                <a:gd name="T50" fmla="*/ 36 w 54"/>
                <a:gd name="T51" fmla="*/ 6 h 26"/>
                <a:gd name="T52" fmla="*/ 29 w 54"/>
                <a:gd name="T53" fmla="*/ 8 h 26"/>
                <a:gd name="T54" fmla="*/ 21 w 54"/>
                <a:gd name="T55" fmla="*/ 4 h 26"/>
                <a:gd name="T56" fmla="*/ 21 w 54"/>
                <a:gd name="T57" fmla="*/ 4 h 26"/>
                <a:gd name="T58" fmla="*/ 19 w 54"/>
                <a:gd name="T59" fmla="*/ 2 h 26"/>
                <a:gd name="T60" fmla="*/ 19 w 54"/>
                <a:gd name="T61" fmla="*/ 2 h 26"/>
                <a:gd name="T62" fmla="*/ 14 w 54"/>
                <a:gd name="T63" fmla="*/ 0 h 26"/>
                <a:gd name="T64" fmla="*/ 14 w 54"/>
                <a:gd name="T65" fmla="*/ 0 h 26"/>
                <a:gd name="T66" fmla="*/ 9 w 54"/>
                <a:gd name="T67" fmla="*/ 3 h 26"/>
                <a:gd name="T68" fmla="*/ 2 w 54"/>
                <a:gd name="T69" fmla="*/ 2 h 26"/>
                <a:gd name="T70" fmla="*/ 2 w 54"/>
                <a:gd name="T71" fmla="*/ 2 h 26"/>
                <a:gd name="T72" fmla="*/ 1 w 54"/>
                <a:gd name="T73" fmla="*/ 2 h 26"/>
                <a:gd name="T74" fmla="*/ 0 w 54"/>
                <a:gd name="T75" fmla="*/ 4 h 26"/>
                <a:gd name="T76" fmla="*/ 3 w 54"/>
                <a:gd name="T77" fmla="*/ 7 h 26"/>
                <a:gd name="T78" fmla="*/ 3 w 54"/>
                <a:gd name="T79" fmla="*/ 9 h 26"/>
                <a:gd name="T80" fmla="*/ 2 w 54"/>
                <a:gd name="T81" fmla="*/ 12 h 26"/>
                <a:gd name="T82" fmla="*/ 5 w 54"/>
                <a:gd name="T83" fmla="*/ 18 h 26"/>
                <a:gd name="T84" fmla="*/ 5 w 54"/>
                <a:gd name="T85" fmla="*/ 22 h 26"/>
                <a:gd name="T86" fmla="*/ 6 w 54"/>
                <a:gd name="T8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26">
                  <a:moveTo>
                    <a:pt x="6" y="22"/>
                  </a:moveTo>
                  <a:cubicBezTo>
                    <a:pt x="7" y="22"/>
                    <a:pt x="7" y="22"/>
                    <a:pt x="7" y="22"/>
                  </a:cubicBezTo>
                  <a:cubicBezTo>
                    <a:pt x="7" y="22"/>
                    <a:pt x="7" y="22"/>
                    <a:pt x="8" y="22"/>
                  </a:cubicBezTo>
                  <a:cubicBezTo>
                    <a:pt x="8" y="21"/>
                    <a:pt x="8" y="21"/>
                    <a:pt x="8" y="21"/>
                  </a:cubicBezTo>
                  <a:cubicBezTo>
                    <a:pt x="8" y="21"/>
                    <a:pt x="9" y="21"/>
                    <a:pt x="9" y="21"/>
                  </a:cubicBezTo>
                  <a:cubicBezTo>
                    <a:pt x="11" y="20"/>
                    <a:pt x="13" y="20"/>
                    <a:pt x="15" y="20"/>
                  </a:cubicBezTo>
                  <a:cubicBezTo>
                    <a:pt x="17" y="20"/>
                    <a:pt x="18" y="21"/>
                    <a:pt x="19" y="21"/>
                  </a:cubicBezTo>
                  <a:cubicBezTo>
                    <a:pt x="20" y="21"/>
                    <a:pt x="22" y="20"/>
                    <a:pt x="25" y="21"/>
                  </a:cubicBezTo>
                  <a:cubicBezTo>
                    <a:pt x="26" y="21"/>
                    <a:pt x="26" y="22"/>
                    <a:pt x="27" y="22"/>
                  </a:cubicBezTo>
                  <a:cubicBezTo>
                    <a:pt x="28" y="22"/>
                    <a:pt x="30" y="21"/>
                    <a:pt x="32" y="22"/>
                  </a:cubicBezTo>
                  <a:cubicBezTo>
                    <a:pt x="34" y="21"/>
                    <a:pt x="34" y="21"/>
                    <a:pt x="34" y="21"/>
                  </a:cubicBezTo>
                  <a:cubicBezTo>
                    <a:pt x="36" y="21"/>
                    <a:pt x="37" y="22"/>
                    <a:pt x="38" y="22"/>
                  </a:cubicBezTo>
                  <a:cubicBezTo>
                    <a:pt x="39" y="23"/>
                    <a:pt x="39" y="23"/>
                    <a:pt x="39" y="23"/>
                  </a:cubicBezTo>
                  <a:cubicBezTo>
                    <a:pt x="41" y="24"/>
                    <a:pt x="43" y="25"/>
                    <a:pt x="45" y="26"/>
                  </a:cubicBezTo>
                  <a:cubicBezTo>
                    <a:pt x="52" y="23"/>
                    <a:pt x="52" y="23"/>
                    <a:pt x="52" y="23"/>
                  </a:cubicBezTo>
                  <a:cubicBezTo>
                    <a:pt x="52" y="22"/>
                    <a:pt x="52" y="21"/>
                    <a:pt x="52" y="20"/>
                  </a:cubicBezTo>
                  <a:cubicBezTo>
                    <a:pt x="53" y="17"/>
                    <a:pt x="54" y="15"/>
                    <a:pt x="53" y="13"/>
                  </a:cubicBezTo>
                  <a:cubicBezTo>
                    <a:pt x="53" y="13"/>
                    <a:pt x="52" y="12"/>
                    <a:pt x="51" y="12"/>
                  </a:cubicBezTo>
                  <a:cubicBezTo>
                    <a:pt x="50" y="11"/>
                    <a:pt x="48" y="10"/>
                    <a:pt x="47" y="8"/>
                  </a:cubicBezTo>
                  <a:cubicBezTo>
                    <a:pt x="47" y="8"/>
                    <a:pt x="47" y="8"/>
                    <a:pt x="47" y="8"/>
                  </a:cubicBezTo>
                  <a:cubicBezTo>
                    <a:pt x="46" y="7"/>
                    <a:pt x="46" y="5"/>
                    <a:pt x="45" y="4"/>
                  </a:cubicBezTo>
                  <a:cubicBezTo>
                    <a:pt x="45" y="4"/>
                    <a:pt x="45" y="4"/>
                    <a:pt x="45" y="4"/>
                  </a:cubicBezTo>
                  <a:cubicBezTo>
                    <a:pt x="45" y="4"/>
                    <a:pt x="45" y="4"/>
                    <a:pt x="44" y="4"/>
                  </a:cubicBezTo>
                  <a:cubicBezTo>
                    <a:pt x="44" y="4"/>
                    <a:pt x="43" y="5"/>
                    <a:pt x="41" y="5"/>
                  </a:cubicBezTo>
                  <a:cubicBezTo>
                    <a:pt x="40" y="5"/>
                    <a:pt x="39" y="5"/>
                    <a:pt x="39" y="4"/>
                  </a:cubicBezTo>
                  <a:cubicBezTo>
                    <a:pt x="38" y="5"/>
                    <a:pt x="37" y="5"/>
                    <a:pt x="36" y="6"/>
                  </a:cubicBezTo>
                  <a:cubicBezTo>
                    <a:pt x="34" y="7"/>
                    <a:pt x="32" y="8"/>
                    <a:pt x="29" y="8"/>
                  </a:cubicBezTo>
                  <a:cubicBezTo>
                    <a:pt x="25" y="8"/>
                    <a:pt x="23" y="6"/>
                    <a:pt x="21" y="4"/>
                  </a:cubicBezTo>
                  <a:cubicBezTo>
                    <a:pt x="21" y="4"/>
                    <a:pt x="21" y="4"/>
                    <a:pt x="21" y="4"/>
                  </a:cubicBezTo>
                  <a:cubicBezTo>
                    <a:pt x="20" y="3"/>
                    <a:pt x="20" y="2"/>
                    <a:pt x="19" y="2"/>
                  </a:cubicBezTo>
                  <a:cubicBezTo>
                    <a:pt x="19" y="2"/>
                    <a:pt x="19" y="2"/>
                    <a:pt x="19" y="2"/>
                  </a:cubicBezTo>
                  <a:cubicBezTo>
                    <a:pt x="17" y="2"/>
                    <a:pt x="15" y="1"/>
                    <a:pt x="14" y="0"/>
                  </a:cubicBezTo>
                  <a:cubicBezTo>
                    <a:pt x="14" y="0"/>
                    <a:pt x="14" y="0"/>
                    <a:pt x="14" y="0"/>
                  </a:cubicBezTo>
                  <a:cubicBezTo>
                    <a:pt x="13" y="1"/>
                    <a:pt x="11" y="2"/>
                    <a:pt x="9" y="3"/>
                  </a:cubicBezTo>
                  <a:cubicBezTo>
                    <a:pt x="6" y="3"/>
                    <a:pt x="4" y="3"/>
                    <a:pt x="2" y="2"/>
                  </a:cubicBezTo>
                  <a:cubicBezTo>
                    <a:pt x="2" y="2"/>
                    <a:pt x="2" y="2"/>
                    <a:pt x="2" y="2"/>
                  </a:cubicBezTo>
                  <a:cubicBezTo>
                    <a:pt x="2" y="2"/>
                    <a:pt x="1" y="2"/>
                    <a:pt x="1" y="2"/>
                  </a:cubicBezTo>
                  <a:cubicBezTo>
                    <a:pt x="1" y="3"/>
                    <a:pt x="1" y="4"/>
                    <a:pt x="0" y="4"/>
                  </a:cubicBezTo>
                  <a:cubicBezTo>
                    <a:pt x="1" y="5"/>
                    <a:pt x="2" y="6"/>
                    <a:pt x="3" y="7"/>
                  </a:cubicBezTo>
                  <a:cubicBezTo>
                    <a:pt x="3" y="9"/>
                    <a:pt x="3" y="9"/>
                    <a:pt x="3" y="9"/>
                  </a:cubicBezTo>
                  <a:cubicBezTo>
                    <a:pt x="3" y="11"/>
                    <a:pt x="3" y="12"/>
                    <a:pt x="2" y="12"/>
                  </a:cubicBezTo>
                  <a:cubicBezTo>
                    <a:pt x="4" y="14"/>
                    <a:pt x="5" y="16"/>
                    <a:pt x="5" y="18"/>
                  </a:cubicBezTo>
                  <a:cubicBezTo>
                    <a:pt x="6" y="20"/>
                    <a:pt x="6" y="21"/>
                    <a:pt x="5" y="22"/>
                  </a:cubicBezTo>
                  <a:cubicBezTo>
                    <a:pt x="5" y="22"/>
                    <a:pt x="5" y="22"/>
                    <a:pt x="6" y="2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6" name="Freeform 276">
              <a:extLst>
                <a:ext uri="{FF2B5EF4-FFF2-40B4-BE49-F238E27FC236}">
                  <a16:creationId xmlns:a16="http://schemas.microsoft.com/office/drawing/2014/main" id="{0F57EB0B-B28F-414C-89E8-F3FE67973B8B}"/>
                </a:ext>
              </a:extLst>
            </p:cNvPr>
            <p:cNvSpPr>
              <a:spLocks/>
            </p:cNvSpPr>
            <p:nvPr/>
          </p:nvSpPr>
          <p:spPr bwMode="auto">
            <a:xfrm>
              <a:off x="3384060" y="4129177"/>
              <a:ext cx="88889" cy="79371"/>
            </a:xfrm>
            <a:custGeom>
              <a:avLst/>
              <a:gdLst>
                <a:gd name="T0" fmla="*/ 28 w 37"/>
                <a:gd name="T1" fmla="*/ 1 h 34"/>
                <a:gd name="T2" fmla="*/ 26 w 37"/>
                <a:gd name="T3" fmla="*/ 0 h 34"/>
                <a:gd name="T4" fmla="*/ 26 w 37"/>
                <a:gd name="T5" fmla="*/ 1 h 34"/>
                <a:gd name="T6" fmla="*/ 24 w 37"/>
                <a:gd name="T7" fmla="*/ 2 h 34"/>
                <a:gd name="T8" fmla="*/ 19 w 37"/>
                <a:gd name="T9" fmla="*/ 4 h 34"/>
                <a:gd name="T10" fmla="*/ 17 w 37"/>
                <a:gd name="T11" fmla="*/ 3 h 34"/>
                <a:gd name="T12" fmla="*/ 16 w 37"/>
                <a:gd name="T13" fmla="*/ 3 h 34"/>
                <a:gd name="T14" fmla="*/ 16 w 37"/>
                <a:gd name="T15" fmla="*/ 7 h 34"/>
                <a:gd name="T16" fmla="*/ 16 w 37"/>
                <a:gd name="T17" fmla="*/ 8 h 34"/>
                <a:gd name="T18" fmla="*/ 16 w 37"/>
                <a:gd name="T19" fmla="*/ 8 h 34"/>
                <a:gd name="T20" fmla="*/ 15 w 37"/>
                <a:gd name="T21" fmla="*/ 8 h 34"/>
                <a:gd name="T22" fmla="*/ 13 w 37"/>
                <a:gd name="T23" fmla="*/ 11 h 34"/>
                <a:gd name="T24" fmla="*/ 12 w 37"/>
                <a:gd name="T25" fmla="*/ 13 h 34"/>
                <a:gd name="T26" fmla="*/ 8 w 37"/>
                <a:gd name="T27" fmla="*/ 16 h 34"/>
                <a:gd name="T28" fmla="*/ 8 w 37"/>
                <a:gd name="T29" fmla="*/ 17 h 34"/>
                <a:gd name="T30" fmla="*/ 2 w 37"/>
                <a:gd name="T31" fmla="*/ 16 h 34"/>
                <a:gd name="T32" fmla="*/ 0 w 37"/>
                <a:gd name="T33" fmla="*/ 19 h 34"/>
                <a:gd name="T34" fmla="*/ 0 w 37"/>
                <a:gd name="T35" fmla="*/ 19 h 34"/>
                <a:gd name="T36" fmla="*/ 1 w 37"/>
                <a:gd name="T37" fmla="*/ 21 h 34"/>
                <a:gd name="T38" fmla="*/ 2 w 37"/>
                <a:gd name="T39" fmla="*/ 23 h 34"/>
                <a:gd name="T40" fmla="*/ 1 w 37"/>
                <a:gd name="T41" fmla="*/ 26 h 34"/>
                <a:gd name="T42" fmla="*/ 3 w 37"/>
                <a:gd name="T43" fmla="*/ 25 h 34"/>
                <a:gd name="T44" fmla="*/ 7 w 37"/>
                <a:gd name="T45" fmla="*/ 25 h 34"/>
                <a:gd name="T46" fmla="*/ 8 w 37"/>
                <a:gd name="T47" fmla="*/ 25 h 34"/>
                <a:gd name="T48" fmla="*/ 14 w 37"/>
                <a:gd name="T49" fmla="*/ 26 h 34"/>
                <a:gd name="T50" fmla="*/ 15 w 37"/>
                <a:gd name="T51" fmla="*/ 27 h 34"/>
                <a:gd name="T52" fmla="*/ 17 w 37"/>
                <a:gd name="T53" fmla="*/ 31 h 34"/>
                <a:gd name="T54" fmla="*/ 19 w 37"/>
                <a:gd name="T55" fmla="*/ 33 h 34"/>
                <a:gd name="T56" fmla="*/ 19 w 37"/>
                <a:gd name="T57" fmla="*/ 34 h 34"/>
                <a:gd name="T58" fmla="*/ 20 w 37"/>
                <a:gd name="T59" fmla="*/ 34 h 34"/>
                <a:gd name="T60" fmla="*/ 22 w 37"/>
                <a:gd name="T61" fmla="*/ 32 h 34"/>
                <a:gd name="T62" fmla="*/ 23 w 37"/>
                <a:gd name="T63" fmla="*/ 31 h 34"/>
                <a:gd name="T64" fmla="*/ 27 w 37"/>
                <a:gd name="T65" fmla="*/ 30 h 34"/>
                <a:gd name="T66" fmla="*/ 28 w 37"/>
                <a:gd name="T67" fmla="*/ 30 h 34"/>
                <a:gd name="T68" fmla="*/ 31 w 37"/>
                <a:gd name="T69" fmla="*/ 30 h 34"/>
                <a:gd name="T70" fmla="*/ 36 w 37"/>
                <a:gd name="T71" fmla="*/ 30 h 34"/>
                <a:gd name="T72" fmla="*/ 36 w 37"/>
                <a:gd name="T73" fmla="*/ 29 h 34"/>
                <a:gd name="T74" fmla="*/ 36 w 37"/>
                <a:gd name="T75" fmla="*/ 28 h 34"/>
                <a:gd name="T76" fmla="*/ 36 w 37"/>
                <a:gd name="T77" fmla="*/ 27 h 34"/>
                <a:gd name="T78" fmla="*/ 36 w 37"/>
                <a:gd name="T79" fmla="*/ 25 h 34"/>
                <a:gd name="T80" fmla="*/ 36 w 37"/>
                <a:gd name="T81" fmla="*/ 24 h 34"/>
                <a:gd name="T82" fmla="*/ 36 w 37"/>
                <a:gd name="T83" fmla="*/ 22 h 34"/>
                <a:gd name="T84" fmla="*/ 36 w 37"/>
                <a:gd name="T85" fmla="*/ 22 h 34"/>
                <a:gd name="T86" fmla="*/ 36 w 37"/>
                <a:gd name="T87" fmla="*/ 20 h 34"/>
                <a:gd name="T88" fmla="*/ 36 w 37"/>
                <a:gd name="T89" fmla="*/ 17 h 34"/>
                <a:gd name="T90" fmla="*/ 36 w 37"/>
                <a:gd name="T91" fmla="*/ 17 h 34"/>
                <a:gd name="T92" fmla="*/ 36 w 37"/>
                <a:gd name="T93" fmla="*/ 16 h 34"/>
                <a:gd name="T94" fmla="*/ 37 w 37"/>
                <a:gd name="T95" fmla="*/ 15 h 34"/>
                <a:gd name="T96" fmla="*/ 36 w 37"/>
                <a:gd name="T97" fmla="*/ 13 h 34"/>
                <a:gd name="T98" fmla="*/ 36 w 37"/>
                <a:gd name="T99" fmla="*/ 10 h 34"/>
                <a:gd name="T100" fmla="*/ 35 w 37"/>
                <a:gd name="T101" fmla="*/ 9 h 34"/>
                <a:gd name="T102" fmla="*/ 33 w 37"/>
                <a:gd name="T103" fmla="*/ 5 h 34"/>
                <a:gd name="T104" fmla="*/ 33 w 37"/>
                <a:gd name="T105" fmla="*/ 5 h 34"/>
                <a:gd name="T106" fmla="*/ 33 w 37"/>
                <a:gd name="T107" fmla="*/ 0 h 34"/>
                <a:gd name="T108" fmla="*/ 28 w 37"/>
                <a:gd name="T10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34">
                  <a:moveTo>
                    <a:pt x="28" y="1"/>
                  </a:moveTo>
                  <a:cubicBezTo>
                    <a:pt x="28" y="1"/>
                    <a:pt x="27" y="0"/>
                    <a:pt x="26" y="0"/>
                  </a:cubicBezTo>
                  <a:cubicBezTo>
                    <a:pt x="26" y="1"/>
                    <a:pt x="26" y="1"/>
                    <a:pt x="26" y="1"/>
                  </a:cubicBezTo>
                  <a:cubicBezTo>
                    <a:pt x="24" y="2"/>
                    <a:pt x="24" y="2"/>
                    <a:pt x="24" y="2"/>
                  </a:cubicBezTo>
                  <a:cubicBezTo>
                    <a:pt x="23" y="3"/>
                    <a:pt x="21" y="4"/>
                    <a:pt x="19" y="4"/>
                  </a:cubicBezTo>
                  <a:cubicBezTo>
                    <a:pt x="17" y="3"/>
                    <a:pt x="17" y="3"/>
                    <a:pt x="17" y="3"/>
                  </a:cubicBezTo>
                  <a:cubicBezTo>
                    <a:pt x="17" y="3"/>
                    <a:pt x="16" y="3"/>
                    <a:pt x="16" y="3"/>
                  </a:cubicBezTo>
                  <a:cubicBezTo>
                    <a:pt x="16" y="4"/>
                    <a:pt x="16" y="6"/>
                    <a:pt x="16" y="7"/>
                  </a:cubicBezTo>
                  <a:cubicBezTo>
                    <a:pt x="16" y="8"/>
                    <a:pt x="16" y="8"/>
                    <a:pt x="16" y="8"/>
                  </a:cubicBezTo>
                  <a:cubicBezTo>
                    <a:pt x="16" y="8"/>
                    <a:pt x="16" y="8"/>
                    <a:pt x="16" y="8"/>
                  </a:cubicBezTo>
                  <a:cubicBezTo>
                    <a:pt x="15" y="8"/>
                    <a:pt x="15" y="8"/>
                    <a:pt x="15" y="8"/>
                  </a:cubicBezTo>
                  <a:cubicBezTo>
                    <a:pt x="15" y="9"/>
                    <a:pt x="14" y="10"/>
                    <a:pt x="13" y="11"/>
                  </a:cubicBezTo>
                  <a:cubicBezTo>
                    <a:pt x="13" y="11"/>
                    <a:pt x="12" y="12"/>
                    <a:pt x="12" y="13"/>
                  </a:cubicBezTo>
                  <a:cubicBezTo>
                    <a:pt x="11" y="14"/>
                    <a:pt x="10" y="16"/>
                    <a:pt x="8" y="16"/>
                  </a:cubicBezTo>
                  <a:cubicBezTo>
                    <a:pt x="8" y="17"/>
                    <a:pt x="8" y="17"/>
                    <a:pt x="8" y="17"/>
                  </a:cubicBezTo>
                  <a:cubicBezTo>
                    <a:pt x="6" y="17"/>
                    <a:pt x="4" y="17"/>
                    <a:pt x="2" y="16"/>
                  </a:cubicBezTo>
                  <a:cubicBezTo>
                    <a:pt x="2" y="17"/>
                    <a:pt x="1" y="18"/>
                    <a:pt x="0" y="19"/>
                  </a:cubicBezTo>
                  <a:cubicBezTo>
                    <a:pt x="0" y="19"/>
                    <a:pt x="0" y="19"/>
                    <a:pt x="0" y="19"/>
                  </a:cubicBezTo>
                  <a:cubicBezTo>
                    <a:pt x="1" y="20"/>
                    <a:pt x="1" y="20"/>
                    <a:pt x="1" y="21"/>
                  </a:cubicBezTo>
                  <a:cubicBezTo>
                    <a:pt x="2" y="23"/>
                    <a:pt x="2" y="23"/>
                    <a:pt x="2" y="23"/>
                  </a:cubicBezTo>
                  <a:cubicBezTo>
                    <a:pt x="2" y="24"/>
                    <a:pt x="1" y="25"/>
                    <a:pt x="1" y="26"/>
                  </a:cubicBezTo>
                  <a:cubicBezTo>
                    <a:pt x="2" y="25"/>
                    <a:pt x="3" y="25"/>
                    <a:pt x="3" y="25"/>
                  </a:cubicBezTo>
                  <a:cubicBezTo>
                    <a:pt x="5" y="25"/>
                    <a:pt x="6" y="25"/>
                    <a:pt x="7" y="25"/>
                  </a:cubicBezTo>
                  <a:cubicBezTo>
                    <a:pt x="7" y="25"/>
                    <a:pt x="7" y="25"/>
                    <a:pt x="8" y="25"/>
                  </a:cubicBezTo>
                  <a:cubicBezTo>
                    <a:pt x="10" y="24"/>
                    <a:pt x="13" y="25"/>
                    <a:pt x="14" y="26"/>
                  </a:cubicBezTo>
                  <a:cubicBezTo>
                    <a:pt x="15" y="27"/>
                    <a:pt x="15" y="27"/>
                    <a:pt x="15" y="27"/>
                  </a:cubicBezTo>
                  <a:cubicBezTo>
                    <a:pt x="16" y="28"/>
                    <a:pt x="17" y="30"/>
                    <a:pt x="17" y="31"/>
                  </a:cubicBezTo>
                  <a:cubicBezTo>
                    <a:pt x="18" y="32"/>
                    <a:pt x="18" y="33"/>
                    <a:pt x="19" y="33"/>
                  </a:cubicBezTo>
                  <a:cubicBezTo>
                    <a:pt x="19" y="33"/>
                    <a:pt x="19" y="34"/>
                    <a:pt x="19" y="34"/>
                  </a:cubicBezTo>
                  <a:cubicBezTo>
                    <a:pt x="19" y="34"/>
                    <a:pt x="19" y="34"/>
                    <a:pt x="20" y="34"/>
                  </a:cubicBezTo>
                  <a:cubicBezTo>
                    <a:pt x="22" y="32"/>
                    <a:pt x="22" y="32"/>
                    <a:pt x="22" y="32"/>
                  </a:cubicBezTo>
                  <a:cubicBezTo>
                    <a:pt x="22" y="32"/>
                    <a:pt x="23" y="32"/>
                    <a:pt x="23" y="31"/>
                  </a:cubicBezTo>
                  <a:cubicBezTo>
                    <a:pt x="24" y="31"/>
                    <a:pt x="25" y="30"/>
                    <a:pt x="27" y="30"/>
                  </a:cubicBezTo>
                  <a:cubicBezTo>
                    <a:pt x="28" y="30"/>
                    <a:pt x="28" y="30"/>
                    <a:pt x="28" y="30"/>
                  </a:cubicBezTo>
                  <a:cubicBezTo>
                    <a:pt x="29" y="30"/>
                    <a:pt x="30" y="30"/>
                    <a:pt x="31" y="30"/>
                  </a:cubicBezTo>
                  <a:cubicBezTo>
                    <a:pt x="32" y="29"/>
                    <a:pt x="34" y="30"/>
                    <a:pt x="36" y="30"/>
                  </a:cubicBezTo>
                  <a:cubicBezTo>
                    <a:pt x="36" y="29"/>
                    <a:pt x="36" y="29"/>
                    <a:pt x="36" y="29"/>
                  </a:cubicBezTo>
                  <a:cubicBezTo>
                    <a:pt x="36" y="28"/>
                    <a:pt x="36" y="28"/>
                    <a:pt x="36" y="28"/>
                  </a:cubicBezTo>
                  <a:cubicBezTo>
                    <a:pt x="36" y="27"/>
                    <a:pt x="36" y="27"/>
                    <a:pt x="36" y="27"/>
                  </a:cubicBezTo>
                  <a:cubicBezTo>
                    <a:pt x="36" y="26"/>
                    <a:pt x="36" y="26"/>
                    <a:pt x="36" y="25"/>
                  </a:cubicBezTo>
                  <a:cubicBezTo>
                    <a:pt x="36" y="24"/>
                    <a:pt x="36" y="24"/>
                    <a:pt x="36" y="24"/>
                  </a:cubicBezTo>
                  <a:cubicBezTo>
                    <a:pt x="36" y="22"/>
                    <a:pt x="36" y="22"/>
                    <a:pt x="36" y="22"/>
                  </a:cubicBezTo>
                  <a:cubicBezTo>
                    <a:pt x="36" y="22"/>
                    <a:pt x="36" y="22"/>
                    <a:pt x="36" y="22"/>
                  </a:cubicBezTo>
                  <a:cubicBezTo>
                    <a:pt x="36" y="22"/>
                    <a:pt x="36" y="21"/>
                    <a:pt x="36" y="20"/>
                  </a:cubicBezTo>
                  <a:cubicBezTo>
                    <a:pt x="36" y="19"/>
                    <a:pt x="36" y="18"/>
                    <a:pt x="36" y="17"/>
                  </a:cubicBezTo>
                  <a:cubicBezTo>
                    <a:pt x="36" y="17"/>
                    <a:pt x="36" y="17"/>
                    <a:pt x="36" y="17"/>
                  </a:cubicBezTo>
                  <a:cubicBezTo>
                    <a:pt x="36" y="16"/>
                    <a:pt x="36" y="16"/>
                    <a:pt x="36" y="16"/>
                  </a:cubicBezTo>
                  <a:cubicBezTo>
                    <a:pt x="37" y="16"/>
                    <a:pt x="37" y="15"/>
                    <a:pt x="37" y="15"/>
                  </a:cubicBezTo>
                  <a:cubicBezTo>
                    <a:pt x="37" y="14"/>
                    <a:pt x="37" y="13"/>
                    <a:pt x="36" y="13"/>
                  </a:cubicBezTo>
                  <a:cubicBezTo>
                    <a:pt x="36" y="12"/>
                    <a:pt x="36" y="11"/>
                    <a:pt x="36" y="10"/>
                  </a:cubicBezTo>
                  <a:cubicBezTo>
                    <a:pt x="35" y="10"/>
                    <a:pt x="35" y="9"/>
                    <a:pt x="35" y="9"/>
                  </a:cubicBezTo>
                  <a:cubicBezTo>
                    <a:pt x="34" y="8"/>
                    <a:pt x="33" y="7"/>
                    <a:pt x="33" y="5"/>
                  </a:cubicBezTo>
                  <a:cubicBezTo>
                    <a:pt x="33" y="5"/>
                    <a:pt x="33" y="5"/>
                    <a:pt x="33" y="5"/>
                  </a:cubicBezTo>
                  <a:cubicBezTo>
                    <a:pt x="32" y="3"/>
                    <a:pt x="32" y="2"/>
                    <a:pt x="33" y="0"/>
                  </a:cubicBezTo>
                  <a:cubicBezTo>
                    <a:pt x="31" y="1"/>
                    <a:pt x="30" y="1"/>
                    <a:pt x="28"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7" name="Freeform 277">
              <a:extLst>
                <a:ext uri="{FF2B5EF4-FFF2-40B4-BE49-F238E27FC236}">
                  <a16:creationId xmlns:a16="http://schemas.microsoft.com/office/drawing/2014/main" id="{A6D9C5EE-96B2-41CF-B82D-1F3CD5D55472}"/>
                </a:ext>
              </a:extLst>
            </p:cNvPr>
            <p:cNvSpPr>
              <a:spLocks/>
            </p:cNvSpPr>
            <p:nvPr/>
          </p:nvSpPr>
          <p:spPr bwMode="auto">
            <a:xfrm>
              <a:off x="3415806" y="4200612"/>
              <a:ext cx="3175" cy="6350"/>
            </a:xfrm>
            <a:custGeom>
              <a:avLst/>
              <a:gdLst>
                <a:gd name="T0" fmla="*/ 1 w 1"/>
                <a:gd name="T1" fmla="*/ 1 h 3"/>
                <a:gd name="T2" fmla="*/ 1 w 1"/>
                <a:gd name="T3" fmla="*/ 0 h 3"/>
                <a:gd name="T4" fmla="*/ 0 w 1"/>
                <a:gd name="T5" fmla="*/ 3 h 3"/>
                <a:gd name="T6" fmla="*/ 1 w 1"/>
                <a:gd name="T7" fmla="*/ 2 h 3"/>
                <a:gd name="T8" fmla="*/ 1 w 1"/>
                <a:gd name="T9" fmla="*/ 1 h 3"/>
                <a:gd name="T10" fmla="*/ 1 w 1"/>
                <a:gd name="T11" fmla="*/ 1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1"/>
                    <a:pt x="1" y="1"/>
                    <a:pt x="1" y="0"/>
                  </a:cubicBezTo>
                  <a:cubicBezTo>
                    <a:pt x="0" y="3"/>
                    <a:pt x="0" y="3"/>
                    <a:pt x="0" y="3"/>
                  </a:cubicBezTo>
                  <a:cubicBezTo>
                    <a:pt x="0" y="3"/>
                    <a:pt x="1" y="2"/>
                    <a:pt x="1" y="2"/>
                  </a:cubicBezTo>
                  <a:cubicBezTo>
                    <a:pt x="1" y="2"/>
                    <a:pt x="1" y="1"/>
                    <a:pt x="1" y="1"/>
                  </a:cubicBezTo>
                  <a:cubicBezTo>
                    <a:pt x="1" y="1"/>
                    <a:pt x="1" y="1"/>
                    <a:pt x="1" y="1"/>
                  </a:cubicBezTo>
                  <a:cubicBezTo>
                    <a:pt x="1" y="1"/>
                    <a:pt x="1" y="1"/>
                    <a:pt x="1"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8" name="Freeform 278">
              <a:extLst>
                <a:ext uri="{FF2B5EF4-FFF2-40B4-BE49-F238E27FC236}">
                  <a16:creationId xmlns:a16="http://schemas.microsoft.com/office/drawing/2014/main" id="{2E711CED-798A-4A13-827E-5B4F9E21D875}"/>
                </a:ext>
              </a:extLst>
            </p:cNvPr>
            <p:cNvSpPr>
              <a:spLocks/>
            </p:cNvSpPr>
            <p:nvPr/>
          </p:nvSpPr>
          <p:spPr bwMode="auto">
            <a:xfrm>
              <a:off x="3490409" y="4086317"/>
              <a:ext cx="95239" cy="84133"/>
            </a:xfrm>
            <a:custGeom>
              <a:avLst/>
              <a:gdLst>
                <a:gd name="T0" fmla="*/ 39 w 40"/>
                <a:gd name="T1" fmla="*/ 31 h 35"/>
                <a:gd name="T2" fmla="*/ 39 w 40"/>
                <a:gd name="T3" fmla="*/ 31 h 35"/>
                <a:gd name="T4" fmla="*/ 40 w 40"/>
                <a:gd name="T5" fmla="*/ 28 h 35"/>
                <a:gd name="T6" fmla="*/ 40 w 40"/>
                <a:gd name="T7" fmla="*/ 28 h 35"/>
                <a:gd name="T8" fmla="*/ 38 w 40"/>
                <a:gd name="T9" fmla="*/ 23 h 35"/>
                <a:gd name="T10" fmla="*/ 38 w 40"/>
                <a:gd name="T11" fmla="*/ 21 h 35"/>
                <a:gd name="T12" fmla="*/ 38 w 40"/>
                <a:gd name="T13" fmla="*/ 21 h 35"/>
                <a:gd name="T14" fmla="*/ 37 w 40"/>
                <a:gd name="T15" fmla="*/ 19 h 35"/>
                <a:gd name="T16" fmla="*/ 37 w 40"/>
                <a:gd name="T17" fmla="*/ 16 h 35"/>
                <a:gd name="T18" fmla="*/ 38 w 40"/>
                <a:gd name="T19" fmla="*/ 14 h 35"/>
                <a:gd name="T20" fmla="*/ 39 w 40"/>
                <a:gd name="T21" fmla="*/ 13 h 35"/>
                <a:gd name="T22" fmla="*/ 35 w 40"/>
                <a:gd name="T23" fmla="*/ 9 h 35"/>
                <a:gd name="T24" fmla="*/ 34 w 40"/>
                <a:gd name="T25" fmla="*/ 7 h 35"/>
                <a:gd name="T26" fmla="*/ 28 w 40"/>
                <a:gd name="T27" fmla="*/ 5 h 35"/>
                <a:gd name="T28" fmla="*/ 28 w 40"/>
                <a:gd name="T29" fmla="*/ 4 h 35"/>
                <a:gd name="T30" fmla="*/ 26 w 40"/>
                <a:gd name="T31" fmla="*/ 0 h 35"/>
                <a:gd name="T32" fmla="*/ 23 w 40"/>
                <a:gd name="T33" fmla="*/ 1 h 35"/>
                <a:gd name="T34" fmla="*/ 18 w 40"/>
                <a:gd name="T35" fmla="*/ 4 h 35"/>
                <a:gd name="T36" fmla="*/ 18 w 40"/>
                <a:gd name="T37" fmla="*/ 5 h 35"/>
                <a:gd name="T38" fmla="*/ 16 w 40"/>
                <a:gd name="T39" fmla="*/ 7 h 35"/>
                <a:gd name="T40" fmla="*/ 16 w 40"/>
                <a:gd name="T41" fmla="*/ 7 h 35"/>
                <a:gd name="T42" fmla="*/ 16 w 40"/>
                <a:gd name="T43" fmla="*/ 7 h 35"/>
                <a:gd name="T44" fmla="*/ 12 w 40"/>
                <a:gd name="T45" fmla="*/ 8 h 35"/>
                <a:gd name="T46" fmla="*/ 8 w 40"/>
                <a:gd name="T47" fmla="*/ 9 h 35"/>
                <a:gd name="T48" fmla="*/ 8 w 40"/>
                <a:gd name="T49" fmla="*/ 10 h 35"/>
                <a:gd name="T50" fmla="*/ 8 w 40"/>
                <a:gd name="T51" fmla="*/ 10 h 35"/>
                <a:gd name="T52" fmla="*/ 9 w 40"/>
                <a:gd name="T53" fmla="*/ 12 h 35"/>
                <a:gd name="T54" fmla="*/ 8 w 40"/>
                <a:gd name="T55" fmla="*/ 13 h 35"/>
                <a:gd name="T56" fmla="*/ 7 w 40"/>
                <a:gd name="T57" fmla="*/ 14 h 35"/>
                <a:gd name="T58" fmla="*/ 7 w 40"/>
                <a:gd name="T59" fmla="*/ 17 h 35"/>
                <a:gd name="T60" fmla="*/ 4 w 40"/>
                <a:gd name="T61" fmla="*/ 20 h 35"/>
                <a:gd name="T62" fmla="*/ 4 w 40"/>
                <a:gd name="T63" fmla="*/ 20 h 35"/>
                <a:gd name="T64" fmla="*/ 0 w 40"/>
                <a:gd name="T65" fmla="*/ 21 h 35"/>
                <a:gd name="T66" fmla="*/ 1 w 40"/>
                <a:gd name="T67" fmla="*/ 23 h 35"/>
                <a:gd name="T68" fmla="*/ 1 w 40"/>
                <a:gd name="T69" fmla="*/ 24 h 35"/>
                <a:gd name="T70" fmla="*/ 2 w 40"/>
                <a:gd name="T71" fmla="*/ 26 h 35"/>
                <a:gd name="T72" fmla="*/ 3 w 40"/>
                <a:gd name="T73" fmla="*/ 31 h 35"/>
                <a:gd name="T74" fmla="*/ 3 w 40"/>
                <a:gd name="T75" fmla="*/ 32 h 35"/>
                <a:gd name="T76" fmla="*/ 3 w 40"/>
                <a:gd name="T77" fmla="*/ 34 h 35"/>
                <a:gd name="T78" fmla="*/ 3 w 40"/>
                <a:gd name="T79" fmla="*/ 35 h 35"/>
                <a:gd name="T80" fmla="*/ 4 w 40"/>
                <a:gd name="T81" fmla="*/ 35 h 35"/>
                <a:gd name="T82" fmla="*/ 5 w 40"/>
                <a:gd name="T83" fmla="*/ 35 h 35"/>
                <a:gd name="T84" fmla="*/ 6 w 40"/>
                <a:gd name="T85" fmla="*/ 34 h 35"/>
                <a:gd name="T86" fmla="*/ 9 w 40"/>
                <a:gd name="T87" fmla="*/ 32 h 35"/>
                <a:gd name="T88" fmla="*/ 16 w 40"/>
                <a:gd name="T89" fmla="*/ 33 h 35"/>
                <a:gd name="T90" fmla="*/ 17 w 40"/>
                <a:gd name="T91" fmla="*/ 33 h 35"/>
                <a:gd name="T92" fmla="*/ 18 w 40"/>
                <a:gd name="T93" fmla="*/ 33 h 35"/>
                <a:gd name="T94" fmla="*/ 19 w 40"/>
                <a:gd name="T95" fmla="*/ 33 h 35"/>
                <a:gd name="T96" fmla="*/ 21 w 40"/>
                <a:gd name="T97" fmla="*/ 32 h 35"/>
                <a:gd name="T98" fmla="*/ 22 w 40"/>
                <a:gd name="T99" fmla="*/ 33 h 35"/>
                <a:gd name="T100" fmla="*/ 24 w 40"/>
                <a:gd name="T101" fmla="*/ 31 h 35"/>
                <a:gd name="T102" fmla="*/ 26 w 40"/>
                <a:gd name="T103" fmla="*/ 30 h 35"/>
                <a:gd name="T104" fmla="*/ 29 w 40"/>
                <a:gd name="T105" fmla="*/ 30 h 35"/>
                <a:gd name="T106" fmla="*/ 30 w 40"/>
                <a:gd name="T107" fmla="*/ 29 h 35"/>
                <a:gd name="T108" fmla="*/ 32 w 40"/>
                <a:gd name="T109" fmla="*/ 29 h 35"/>
                <a:gd name="T110" fmla="*/ 38 w 40"/>
                <a:gd name="T111" fmla="*/ 31 h 35"/>
                <a:gd name="T112" fmla="*/ 39 w 40"/>
                <a:gd name="T11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35">
                  <a:moveTo>
                    <a:pt x="39" y="31"/>
                  </a:moveTo>
                  <a:cubicBezTo>
                    <a:pt x="39" y="31"/>
                    <a:pt x="39" y="31"/>
                    <a:pt x="39" y="31"/>
                  </a:cubicBezTo>
                  <a:cubicBezTo>
                    <a:pt x="39" y="30"/>
                    <a:pt x="39" y="29"/>
                    <a:pt x="40" y="28"/>
                  </a:cubicBezTo>
                  <a:cubicBezTo>
                    <a:pt x="40" y="28"/>
                    <a:pt x="40" y="28"/>
                    <a:pt x="40" y="28"/>
                  </a:cubicBezTo>
                  <a:cubicBezTo>
                    <a:pt x="39" y="27"/>
                    <a:pt x="39" y="25"/>
                    <a:pt x="38" y="23"/>
                  </a:cubicBezTo>
                  <a:cubicBezTo>
                    <a:pt x="38" y="23"/>
                    <a:pt x="38" y="22"/>
                    <a:pt x="38" y="21"/>
                  </a:cubicBezTo>
                  <a:cubicBezTo>
                    <a:pt x="38" y="21"/>
                    <a:pt x="38" y="21"/>
                    <a:pt x="38" y="21"/>
                  </a:cubicBezTo>
                  <a:cubicBezTo>
                    <a:pt x="37" y="19"/>
                    <a:pt x="37" y="19"/>
                    <a:pt x="37" y="19"/>
                  </a:cubicBezTo>
                  <a:cubicBezTo>
                    <a:pt x="37" y="18"/>
                    <a:pt x="37" y="17"/>
                    <a:pt x="37" y="16"/>
                  </a:cubicBezTo>
                  <a:cubicBezTo>
                    <a:pt x="38" y="15"/>
                    <a:pt x="38" y="15"/>
                    <a:pt x="38" y="14"/>
                  </a:cubicBezTo>
                  <a:cubicBezTo>
                    <a:pt x="38" y="14"/>
                    <a:pt x="38" y="13"/>
                    <a:pt x="39" y="13"/>
                  </a:cubicBezTo>
                  <a:cubicBezTo>
                    <a:pt x="37" y="12"/>
                    <a:pt x="36" y="10"/>
                    <a:pt x="35" y="9"/>
                  </a:cubicBezTo>
                  <a:cubicBezTo>
                    <a:pt x="35" y="9"/>
                    <a:pt x="34" y="8"/>
                    <a:pt x="34" y="7"/>
                  </a:cubicBezTo>
                  <a:cubicBezTo>
                    <a:pt x="32" y="7"/>
                    <a:pt x="30" y="7"/>
                    <a:pt x="28" y="5"/>
                  </a:cubicBezTo>
                  <a:cubicBezTo>
                    <a:pt x="28" y="4"/>
                    <a:pt x="28" y="4"/>
                    <a:pt x="28" y="4"/>
                  </a:cubicBezTo>
                  <a:cubicBezTo>
                    <a:pt x="27" y="3"/>
                    <a:pt x="26" y="1"/>
                    <a:pt x="26" y="0"/>
                  </a:cubicBezTo>
                  <a:cubicBezTo>
                    <a:pt x="25" y="1"/>
                    <a:pt x="24" y="1"/>
                    <a:pt x="23" y="1"/>
                  </a:cubicBezTo>
                  <a:cubicBezTo>
                    <a:pt x="22" y="3"/>
                    <a:pt x="20" y="3"/>
                    <a:pt x="18" y="4"/>
                  </a:cubicBezTo>
                  <a:cubicBezTo>
                    <a:pt x="18" y="4"/>
                    <a:pt x="18" y="4"/>
                    <a:pt x="18" y="5"/>
                  </a:cubicBezTo>
                  <a:cubicBezTo>
                    <a:pt x="16" y="7"/>
                    <a:pt x="16" y="7"/>
                    <a:pt x="16" y="7"/>
                  </a:cubicBezTo>
                  <a:cubicBezTo>
                    <a:pt x="16" y="7"/>
                    <a:pt x="16" y="7"/>
                    <a:pt x="16" y="7"/>
                  </a:cubicBezTo>
                  <a:cubicBezTo>
                    <a:pt x="16" y="7"/>
                    <a:pt x="16" y="7"/>
                    <a:pt x="16" y="7"/>
                  </a:cubicBezTo>
                  <a:cubicBezTo>
                    <a:pt x="15" y="8"/>
                    <a:pt x="13" y="9"/>
                    <a:pt x="12" y="8"/>
                  </a:cubicBezTo>
                  <a:cubicBezTo>
                    <a:pt x="10" y="9"/>
                    <a:pt x="9" y="9"/>
                    <a:pt x="8" y="9"/>
                  </a:cubicBezTo>
                  <a:cubicBezTo>
                    <a:pt x="8" y="10"/>
                    <a:pt x="8" y="10"/>
                    <a:pt x="8" y="10"/>
                  </a:cubicBezTo>
                  <a:cubicBezTo>
                    <a:pt x="8" y="10"/>
                    <a:pt x="8" y="10"/>
                    <a:pt x="8" y="10"/>
                  </a:cubicBezTo>
                  <a:cubicBezTo>
                    <a:pt x="9" y="12"/>
                    <a:pt x="9" y="12"/>
                    <a:pt x="9" y="12"/>
                  </a:cubicBezTo>
                  <a:cubicBezTo>
                    <a:pt x="8" y="13"/>
                    <a:pt x="8" y="13"/>
                    <a:pt x="8" y="13"/>
                  </a:cubicBezTo>
                  <a:cubicBezTo>
                    <a:pt x="8" y="14"/>
                    <a:pt x="8" y="14"/>
                    <a:pt x="7" y="14"/>
                  </a:cubicBezTo>
                  <a:cubicBezTo>
                    <a:pt x="7" y="16"/>
                    <a:pt x="7" y="17"/>
                    <a:pt x="7" y="17"/>
                  </a:cubicBezTo>
                  <a:cubicBezTo>
                    <a:pt x="6" y="19"/>
                    <a:pt x="5" y="20"/>
                    <a:pt x="4" y="20"/>
                  </a:cubicBezTo>
                  <a:cubicBezTo>
                    <a:pt x="4" y="20"/>
                    <a:pt x="4" y="20"/>
                    <a:pt x="4" y="20"/>
                  </a:cubicBezTo>
                  <a:cubicBezTo>
                    <a:pt x="2" y="21"/>
                    <a:pt x="1" y="21"/>
                    <a:pt x="0" y="21"/>
                  </a:cubicBezTo>
                  <a:cubicBezTo>
                    <a:pt x="0" y="21"/>
                    <a:pt x="0" y="22"/>
                    <a:pt x="1" y="23"/>
                  </a:cubicBezTo>
                  <a:cubicBezTo>
                    <a:pt x="1" y="24"/>
                    <a:pt x="1" y="24"/>
                    <a:pt x="1" y="24"/>
                  </a:cubicBezTo>
                  <a:cubicBezTo>
                    <a:pt x="1" y="25"/>
                    <a:pt x="2" y="26"/>
                    <a:pt x="2" y="26"/>
                  </a:cubicBezTo>
                  <a:cubicBezTo>
                    <a:pt x="2" y="28"/>
                    <a:pt x="3" y="30"/>
                    <a:pt x="3" y="31"/>
                  </a:cubicBezTo>
                  <a:cubicBezTo>
                    <a:pt x="3" y="32"/>
                    <a:pt x="3" y="32"/>
                    <a:pt x="3" y="32"/>
                  </a:cubicBezTo>
                  <a:cubicBezTo>
                    <a:pt x="3" y="33"/>
                    <a:pt x="3" y="33"/>
                    <a:pt x="3" y="34"/>
                  </a:cubicBezTo>
                  <a:cubicBezTo>
                    <a:pt x="3" y="34"/>
                    <a:pt x="3" y="34"/>
                    <a:pt x="3" y="35"/>
                  </a:cubicBezTo>
                  <a:cubicBezTo>
                    <a:pt x="3" y="35"/>
                    <a:pt x="4" y="35"/>
                    <a:pt x="4" y="35"/>
                  </a:cubicBezTo>
                  <a:cubicBezTo>
                    <a:pt x="5" y="35"/>
                    <a:pt x="5" y="35"/>
                    <a:pt x="5" y="35"/>
                  </a:cubicBezTo>
                  <a:cubicBezTo>
                    <a:pt x="5" y="35"/>
                    <a:pt x="6" y="35"/>
                    <a:pt x="6" y="34"/>
                  </a:cubicBezTo>
                  <a:cubicBezTo>
                    <a:pt x="6" y="33"/>
                    <a:pt x="7" y="32"/>
                    <a:pt x="9" y="32"/>
                  </a:cubicBezTo>
                  <a:cubicBezTo>
                    <a:pt x="12" y="31"/>
                    <a:pt x="15" y="32"/>
                    <a:pt x="16" y="33"/>
                  </a:cubicBezTo>
                  <a:cubicBezTo>
                    <a:pt x="17" y="33"/>
                    <a:pt x="17" y="33"/>
                    <a:pt x="17" y="33"/>
                  </a:cubicBezTo>
                  <a:cubicBezTo>
                    <a:pt x="18" y="33"/>
                    <a:pt x="18" y="33"/>
                    <a:pt x="18" y="33"/>
                  </a:cubicBezTo>
                  <a:cubicBezTo>
                    <a:pt x="19" y="33"/>
                    <a:pt x="19" y="33"/>
                    <a:pt x="19" y="33"/>
                  </a:cubicBezTo>
                  <a:cubicBezTo>
                    <a:pt x="21" y="32"/>
                    <a:pt x="21" y="32"/>
                    <a:pt x="21" y="32"/>
                  </a:cubicBezTo>
                  <a:cubicBezTo>
                    <a:pt x="21" y="33"/>
                    <a:pt x="22" y="33"/>
                    <a:pt x="22" y="33"/>
                  </a:cubicBezTo>
                  <a:cubicBezTo>
                    <a:pt x="24" y="31"/>
                    <a:pt x="24" y="31"/>
                    <a:pt x="24" y="31"/>
                  </a:cubicBezTo>
                  <a:cubicBezTo>
                    <a:pt x="26" y="30"/>
                    <a:pt x="26" y="30"/>
                    <a:pt x="26" y="30"/>
                  </a:cubicBezTo>
                  <a:cubicBezTo>
                    <a:pt x="27" y="30"/>
                    <a:pt x="28" y="30"/>
                    <a:pt x="29" y="30"/>
                  </a:cubicBezTo>
                  <a:cubicBezTo>
                    <a:pt x="29" y="30"/>
                    <a:pt x="30" y="30"/>
                    <a:pt x="30" y="29"/>
                  </a:cubicBezTo>
                  <a:cubicBezTo>
                    <a:pt x="32" y="29"/>
                    <a:pt x="32" y="29"/>
                    <a:pt x="32" y="29"/>
                  </a:cubicBezTo>
                  <a:cubicBezTo>
                    <a:pt x="33" y="29"/>
                    <a:pt x="36" y="29"/>
                    <a:pt x="38" y="31"/>
                  </a:cubicBezTo>
                  <a:cubicBezTo>
                    <a:pt x="38" y="31"/>
                    <a:pt x="39" y="31"/>
                    <a:pt x="39" y="3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9" name="Freeform 279">
              <a:extLst>
                <a:ext uri="{FF2B5EF4-FFF2-40B4-BE49-F238E27FC236}">
                  <a16:creationId xmlns:a16="http://schemas.microsoft.com/office/drawing/2014/main" id="{B24FAD91-4307-44CB-A6A1-9701636C187B}"/>
                </a:ext>
              </a:extLst>
            </p:cNvPr>
            <p:cNvSpPr>
              <a:spLocks/>
            </p:cNvSpPr>
            <p:nvPr/>
          </p:nvSpPr>
          <p:spPr bwMode="auto">
            <a:xfrm>
              <a:off x="3638030" y="4194262"/>
              <a:ext cx="14285" cy="12699"/>
            </a:xfrm>
            <a:custGeom>
              <a:avLst/>
              <a:gdLst>
                <a:gd name="T0" fmla="*/ 2 w 6"/>
                <a:gd name="T1" fmla="*/ 4 h 5"/>
                <a:gd name="T2" fmla="*/ 6 w 6"/>
                <a:gd name="T3" fmla="*/ 2 h 5"/>
                <a:gd name="T4" fmla="*/ 6 w 6"/>
                <a:gd name="T5" fmla="*/ 2 h 5"/>
                <a:gd name="T6" fmla="*/ 6 w 6"/>
                <a:gd name="T7" fmla="*/ 1 h 5"/>
                <a:gd name="T8" fmla="*/ 6 w 6"/>
                <a:gd name="T9" fmla="*/ 1 h 5"/>
                <a:gd name="T10" fmla="*/ 6 w 6"/>
                <a:gd name="T11" fmla="*/ 1 h 5"/>
                <a:gd name="T12" fmla="*/ 5 w 6"/>
                <a:gd name="T13" fmla="*/ 0 h 5"/>
                <a:gd name="T14" fmla="*/ 5 w 6"/>
                <a:gd name="T15" fmla="*/ 0 h 5"/>
                <a:gd name="T16" fmla="*/ 4 w 6"/>
                <a:gd name="T17" fmla="*/ 0 h 5"/>
                <a:gd name="T18" fmla="*/ 1 w 6"/>
                <a:gd name="T19" fmla="*/ 0 h 5"/>
                <a:gd name="T20" fmla="*/ 1 w 6"/>
                <a:gd name="T21" fmla="*/ 1 h 5"/>
                <a:gd name="T22" fmla="*/ 1 w 6"/>
                <a:gd name="T23" fmla="*/ 2 h 5"/>
                <a:gd name="T24" fmla="*/ 0 w 6"/>
                <a:gd name="T25" fmla="*/ 5 h 5"/>
                <a:gd name="T26" fmla="*/ 1 w 6"/>
                <a:gd name="T27" fmla="*/ 5 h 5"/>
                <a:gd name="T28" fmla="*/ 1 w 6"/>
                <a:gd name="T29" fmla="*/ 5 h 5"/>
                <a:gd name="T30" fmla="*/ 2 w 6"/>
                <a:gd name="T31" fmla="*/ 4 h 5"/>
                <a:gd name="T32" fmla="*/ 2 w 6"/>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2" y="4"/>
                  </a:moveTo>
                  <a:cubicBezTo>
                    <a:pt x="3" y="4"/>
                    <a:pt x="4" y="3"/>
                    <a:pt x="6" y="2"/>
                  </a:cubicBezTo>
                  <a:cubicBezTo>
                    <a:pt x="6" y="2"/>
                    <a:pt x="6" y="2"/>
                    <a:pt x="6" y="2"/>
                  </a:cubicBezTo>
                  <a:cubicBezTo>
                    <a:pt x="6" y="2"/>
                    <a:pt x="6" y="2"/>
                    <a:pt x="6" y="1"/>
                  </a:cubicBezTo>
                  <a:cubicBezTo>
                    <a:pt x="6" y="1"/>
                    <a:pt x="6" y="1"/>
                    <a:pt x="6" y="1"/>
                  </a:cubicBezTo>
                  <a:cubicBezTo>
                    <a:pt x="6" y="1"/>
                    <a:pt x="6" y="1"/>
                    <a:pt x="6" y="1"/>
                  </a:cubicBezTo>
                  <a:cubicBezTo>
                    <a:pt x="5" y="0"/>
                    <a:pt x="5" y="0"/>
                    <a:pt x="5" y="0"/>
                  </a:cubicBezTo>
                  <a:cubicBezTo>
                    <a:pt x="5" y="0"/>
                    <a:pt x="5" y="0"/>
                    <a:pt x="5" y="0"/>
                  </a:cubicBezTo>
                  <a:cubicBezTo>
                    <a:pt x="5" y="0"/>
                    <a:pt x="4" y="0"/>
                    <a:pt x="4" y="0"/>
                  </a:cubicBezTo>
                  <a:cubicBezTo>
                    <a:pt x="1" y="0"/>
                    <a:pt x="1" y="0"/>
                    <a:pt x="1" y="0"/>
                  </a:cubicBezTo>
                  <a:cubicBezTo>
                    <a:pt x="1" y="0"/>
                    <a:pt x="1" y="1"/>
                    <a:pt x="1" y="1"/>
                  </a:cubicBezTo>
                  <a:cubicBezTo>
                    <a:pt x="1" y="2"/>
                    <a:pt x="1" y="2"/>
                    <a:pt x="1" y="2"/>
                  </a:cubicBezTo>
                  <a:cubicBezTo>
                    <a:pt x="1" y="3"/>
                    <a:pt x="1" y="4"/>
                    <a:pt x="0" y="5"/>
                  </a:cubicBezTo>
                  <a:cubicBezTo>
                    <a:pt x="0" y="5"/>
                    <a:pt x="0" y="5"/>
                    <a:pt x="1" y="5"/>
                  </a:cubicBezTo>
                  <a:cubicBezTo>
                    <a:pt x="1" y="5"/>
                    <a:pt x="1" y="5"/>
                    <a:pt x="1" y="5"/>
                  </a:cubicBezTo>
                  <a:cubicBezTo>
                    <a:pt x="2" y="4"/>
                    <a:pt x="2" y="4"/>
                    <a:pt x="2" y="4"/>
                  </a:cubicBezTo>
                  <a:cubicBezTo>
                    <a:pt x="2" y="4"/>
                    <a:pt x="2" y="4"/>
                    <a:pt x="2" y="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0" name="Freeform 280">
              <a:extLst>
                <a:ext uri="{FF2B5EF4-FFF2-40B4-BE49-F238E27FC236}">
                  <a16:creationId xmlns:a16="http://schemas.microsoft.com/office/drawing/2014/main" id="{57AAD4C0-5E8A-4C7D-BA73-311EDDC04B1A}"/>
                </a:ext>
              </a:extLst>
            </p:cNvPr>
            <p:cNvSpPr>
              <a:spLocks/>
            </p:cNvSpPr>
            <p:nvPr/>
          </p:nvSpPr>
          <p:spPr bwMode="auto">
            <a:xfrm>
              <a:off x="3652315" y="4194262"/>
              <a:ext cx="3175" cy="3175"/>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1" y="1"/>
                  </a:cubicBezTo>
                  <a:lnTo>
                    <a:pt x="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1" name="Freeform 281">
              <a:extLst>
                <a:ext uri="{FF2B5EF4-FFF2-40B4-BE49-F238E27FC236}">
                  <a16:creationId xmlns:a16="http://schemas.microsoft.com/office/drawing/2014/main" id="{6E20934D-744A-4698-9DC8-65FDD6741066}"/>
                </a:ext>
              </a:extLst>
            </p:cNvPr>
            <p:cNvSpPr>
              <a:spLocks/>
            </p:cNvSpPr>
            <p:nvPr/>
          </p:nvSpPr>
          <p:spPr bwMode="auto">
            <a:xfrm>
              <a:off x="3652315" y="41942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2" name="Freeform 282">
              <a:extLst>
                <a:ext uri="{FF2B5EF4-FFF2-40B4-BE49-F238E27FC236}">
                  <a16:creationId xmlns:a16="http://schemas.microsoft.com/office/drawing/2014/main" id="{E53BA282-BEAC-480B-AB73-92E8510D1027}"/>
                </a:ext>
              </a:extLst>
            </p:cNvPr>
            <p:cNvSpPr>
              <a:spLocks/>
            </p:cNvSpPr>
            <p:nvPr/>
          </p:nvSpPr>
          <p:spPr bwMode="auto">
            <a:xfrm>
              <a:off x="3611045" y="4175213"/>
              <a:ext cx="7937" cy="6350"/>
            </a:xfrm>
            <a:custGeom>
              <a:avLst/>
              <a:gdLst>
                <a:gd name="T0" fmla="*/ 0 w 4"/>
                <a:gd name="T1" fmla="*/ 1 h 2"/>
                <a:gd name="T2" fmla="*/ 4 w 4"/>
                <a:gd name="T3" fmla="*/ 2 h 2"/>
                <a:gd name="T4" fmla="*/ 4 w 4"/>
                <a:gd name="T5" fmla="*/ 2 h 2"/>
                <a:gd name="T6" fmla="*/ 3 w 4"/>
                <a:gd name="T7" fmla="*/ 1 h 2"/>
                <a:gd name="T8" fmla="*/ 1 w 4"/>
                <a:gd name="T9" fmla="*/ 0 h 2"/>
                <a:gd name="T10" fmla="*/ 1 w 4"/>
                <a:gd name="T11" fmla="*/ 0 h 2"/>
                <a:gd name="T12" fmla="*/ 1 w 4"/>
                <a:gd name="T13" fmla="*/ 0 h 2"/>
                <a:gd name="T14" fmla="*/ 0 w 4"/>
                <a:gd name="T15" fmla="*/ 0 h 2"/>
                <a:gd name="T16" fmla="*/ 0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1"/>
                  </a:moveTo>
                  <a:cubicBezTo>
                    <a:pt x="4" y="2"/>
                    <a:pt x="4" y="2"/>
                    <a:pt x="4" y="2"/>
                  </a:cubicBezTo>
                  <a:cubicBezTo>
                    <a:pt x="4" y="2"/>
                    <a:pt x="4" y="2"/>
                    <a:pt x="4" y="2"/>
                  </a:cubicBezTo>
                  <a:cubicBezTo>
                    <a:pt x="4" y="1"/>
                    <a:pt x="4" y="1"/>
                    <a:pt x="3" y="1"/>
                  </a:cubicBezTo>
                  <a:cubicBezTo>
                    <a:pt x="3" y="0"/>
                    <a:pt x="2" y="0"/>
                    <a:pt x="1" y="0"/>
                  </a:cubicBezTo>
                  <a:cubicBezTo>
                    <a:pt x="1" y="0"/>
                    <a:pt x="1" y="0"/>
                    <a:pt x="1" y="0"/>
                  </a:cubicBezTo>
                  <a:cubicBezTo>
                    <a:pt x="1" y="0"/>
                    <a:pt x="1" y="0"/>
                    <a:pt x="1" y="0"/>
                  </a:cubicBezTo>
                  <a:cubicBezTo>
                    <a:pt x="1" y="0"/>
                    <a:pt x="1" y="0"/>
                    <a:pt x="0" y="0"/>
                  </a:cubicBezTo>
                  <a:lnTo>
                    <a:pt x="0" y="1"/>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3" name="Freeform 283">
              <a:extLst>
                <a:ext uri="{FF2B5EF4-FFF2-40B4-BE49-F238E27FC236}">
                  <a16:creationId xmlns:a16="http://schemas.microsoft.com/office/drawing/2014/main" id="{A93F3000-E9CF-4AAB-A740-84E4084EC14E}"/>
                </a:ext>
              </a:extLst>
            </p:cNvPr>
            <p:cNvSpPr>
              <a:spLocks/>
            </p:cNvSpPr>
            <p:nvPr/>
          </p:nvSpPr>
          <p:spPr bwMode="auto">
            <a:xfrm>
              <a:off x="3603109" y="4111716"/>
              <a:ext cx="39682" cy="61909"/>
            </a:xfrm>
            <a:custGeom>
              <a:avLst/>
              <a:gdLst>
                <a:gd name="T0" fmla="*/ 8 w 16"/>
                <a:gd name="T1" fmla="*/ 25 h 26"/>
                <a:gd name="T2" fmla="*/ 11 w 16"/>
                <a:gd name="T3" fmla="*/ 25 h 26"/>
                <a:gd name="T4" fmla="*/ 12 w 16"/>
                <a:gd name="T5" fmla="*/ 26 h 26"/>
                <a:gd name="T6" fmla="*/ 15 w 16"/>
                <a:gd name="T7" fmla="*/ 25 h 26"/>
                <a:gd name="T8" fmla="*/ 16 w 16"/>
                <a:gd name="T9" fmla="*/ 25 h 26"/>
                <a:gd name="T10" fmla="*/ 14 w 16"/>
                <a:gd name="T11" fmla="*/ 21 h 26"/>
                <a:gd name="T12" fmla="*/ 13 w 16"/>
                <a:gd name="T13" fmla="*/ 16 h 26"/>
                <a:gd name="T14" fmla="*/ 11 w 16"/>
                <a:gd name="T15" fmla="*/ 12 h 26"/>
                <a:gd name="T16" fmla="*/ 11 w 16"/>
                <a:gd name="T17" fmla="*/ 12 h 26"/>
                <a:gd name="T18" fmla="*/ 5 w 16"/>
                <a:gd name="T19" fmla="*/ 4 h 26"/>
                <a:gd name="T20" fmla="*/ 4 w 16"/>
                <a:gd name="T21" fmla="*/ 1 h 26"/>
                <a:gd name="T22" fmla="*/ 2 w 16"/>
                <a:gd name="T23" fmla="*/ 0 h 26"/>
                <a:gd name="T24" fmla="*/ 2 w 16"/>
                <a:gd name="T25" fmla="*/ 1 h 26"/>
                <a:gd name="T26" fmla="*/ 1 w 16"/>
                <a:gd name="T27" fmla="*/ 7 h 26"/>
                <a:gd name="T28" fmla="*/ 1 w 16"/>
                <a:gd name="T29" fmla="*/ 8 h 26"/>
                <a:gd name="T30" fmla="*/ 1 w 16"/>
                <a:gd name="T31" fmla="*/ 8 h 26"/>
                <a:gd name="T32" fmla="*/ 0 w 16"/>
                <a:gd name="T33" fmla="*/ 8 h 26"/>
                <a:gd name="T34" fmla="*/ 1 w 16"/>
                <a:gd name="T35" fmla="*/ 10 h 26"/>
                <a:gd name="T36" fmla="*/ 1 w 16"/>
                <a:gd name="T37" fmla="*/ 10 h 26"/>
                <a:gd name="T38" fmla="*/ 3 w 16"/>
                <a:gd name="T39" fmla="*/ 11 h 26"/>
                <a:gd name="T40" fmla="*/ 7 w 16"/>
                <a:gd name="T41" fmla="*/ 13 h 26"/>
                <a:gd name="T42" fmla="*/ 10 w 16"/>
                <a:gd name="T43" fmla="*/ 20 h 26"/>
                <a:gd name="T44" fmla="*/ 10 w 16"/>
                <a:gd name="T45" fmla="*/ 22 h 26"/>
                <a:gd name="T46" fmla="*/ 8 w 16"/>
                <a:gd name="T4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6">
                  <a:moveTo>
                    <a:pt x="8" y="25"/>
                  </a:moveTo>
                  <a:cubicBezTo>
                    <a:pt x="9" y="25"/>
                    <a:pt x="10" y="25"/>
                    <a:pt x="11" y="25"/>
                  </a:cubicBezTo>
                  <a:cubicBezTo>
                    <a:pt x="11" y="25"/>
                    <a:pt x="12" y="25"/>
                    <a:pt x="12" y="26"/>
                  </a:cubicBezTo>
                  <a:cubicBezTo>
                    <a:pt x="13" y="25"/>
                    <a:pt x="14" y="25"/>
                    <a:pt x="15" y="25"/>
                  </a:cubicBezTo>
                  <a:cubicBezTo>
                    <a:pt x="16" y="25"/>
                    <a:pt x="16" y="25"/>
                    <a:pt x="16" y="25"/>
                  </a:cubicBezTo>
                  <a:cubicBezTo>
                    <a:pt x="15" y="24"/>
                    <a:pt x="14" y="23"/>
                    <a:pt x="14" y="21"/>
                  </a:cubicBezTo>
                  <a:cubicBezTo>
                    <a:pt x="13" y="19"/>
                    <a:pt x="13" y="17"/>
                    <a:pt x="13" y="16"/>
                  </a:cubicBezTo>
                  <a:cubicBezTo>
                    <a:pt x="12" y="13"/>
                    <a:pt x="12" y="13"/>
                    <a:pt x="11" y="12"/>
                  </a:cubicBezTo>
                  <a:cubicBezTo>
                    <a:pt x="11" y="12"/>
                    <a:pt x="11" y="12"/>
                    <a:pt x="11" y="12"/>
                  </a:cubicBezTo>
                  <a:cubicBezTo>
                    <a:pt x="7" y="10"/>
                    <a:pt x="6" y="6"/>
                    <a:pt x="5" y="4"/>
                  </a:cubicBezTo>
                  <a:cubicBezTo>
                    <a:pt x="5" y="3"/>
                    <a:pt x="5" y="2"/>
                    <a:pt x="4" y="1"/>
                  </a:cubicBezTo>
                  <a:cubicBezTo>
                    <a:pt x="4" y="1"/>
                    <a:pt x="3" y="0"/>
                    <a:pt x="2" y="0"/>
                  </a:cubicBezTo>
                  <a:cubicBezTo>
                    <a:pt x="2" y="0"/>
                    <a:pt x="2" y="1"/>
                    <a:pt x="2" y="1"/>
                  </a:cubicBezTo>
                  <a:cubicBezTo>
                    <a:pt x="2" y="3"/>
                    <a:pt x="1" y="6"/>
                    <a:pt x="1" y="7"/>
                  </a:cubicBezTo>
                  <a:cubicBezTo>
                    <a:pt x="1" y="8"/>
                    <a:pt x="1" y="8"/>
                    <a:pt x="1" y="8"/>
                  </a:cubicBezTo>
                  <a:cubicBezTo>
                    <a:pt x="1" y="8"/>
                    <a:pt x="1" y="8"/>
                    <a:pt x="1" y="8"/>
                  </a:cubicBezTo>
                  <a:cubicBezTo>
                    <a:pt x="0" y="8"/>
                    <a:pt x="0" y="8"/>
                    <a:pt x="0" y="8"/>
                  </a:cubicBezTo>
                  <a:cubicBezTo>
                    <a:pt x="1" y="9"/>
                    <a:pt x="1" y="10"/>
                    <a:pt x="1" y="10"/>
                  </a:cubicBezTo>
                  <a:cubicBezTo>
                    <a:pt x="1" y="10"/>
                    <a:pt x="1" y="10"/>
                    <a:pt x="1" y="10"/>
                  </a:cubicBezTo>
                  <a:cubicBezTo>
                    <a:pt x="2" y="10"/>
                    <a:pt x="2" y="11"/>
                    <a:pt x="3" y="11"/>
                  </a:cubicBezTo>
                  <a:cubicBezTo>
                    <a:pt x="5" y="11"/>
                    <a:pt x="6" y="12"/>
                    <a:pt x="7" y="13"/>
                  </a:cubicBezTo>
                  <a:cubicBezTo>
                    <a:pt x="8" y="14"/>
                    <a:pt x="10" y="16"/>
                    <a:pt x="10" y="20"/>
                  </a:cubicBezTo>
                  <a:cubicBezTo>
                    <a:pt x="10" y="21"/>
                    <a:pt x="10" y="21"/>
                    <a:pt x="10" y="22"/>
                  </a:cubicBezTo>
                  <a:cubicBezTo>
                    <a:pt x="9" y="23"/>
                    <a:pt x="9" y="24"/>
                    <a:pt x="8" y="2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4" name="Freeform 284">
              <a:extLst>
                <a:ext uri="{FF2B5EF4-FFF2-40B4-BE49-F238E27FC236}">
                  <a16:creationId xmlns:a16="http://schemas.microsoft.com/office/drawing/2014/main" id="{A53C659E-DC0F-48E9-BB51-4B80B150B2B7}"/>
                </a:ext>
              </a:extLst>
            </p:cNvPr>
            <p:cNvSpPr>
              <a:spLocks/>
            </p:cNvSpPr>
            <p:nvPr/>
          </p:nvSpPr>
          <p:spPr bwMode="auto">
            <a:xfrm>
              <a:off x="3593585" y="4092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5" name="Freeform 285">
              <a:extLst>
                <a:ext uri="{FF2B5EF4-FFF2-40B4-BE49-F238E27FC236}">
                  <a16:creationId xmlns:a16="http://schemas.microsoft.com/office/drawing/2014/main" id="{38AF01FA-6785-41F4-A1CA-E779C5BF855F}"/>
                </a:ext>
              </a:extLst>
            </p:cNvPr>
            <p:cNvSpPr>
              <a:spLocks/>
            </p:cNvSpPr>
            <p:nvPr/>
          </p:nvSpPr>
          <p:spPr bwMode="auto">
            <a:xfrm>
              <a:off x="3466600" y="4030756"/>
              <a:ext cx="71428" cy="68260"/>
            </a:xfrm>
            <a:custGeom>
              <a:avLst/>
              <a:gdLst>
                <a:gd name="T0" fmla="*/ 0 w 30"/>
                <a:gd name="T1" fmla="*/ 10 h 28"/>
                <a:gd name="T2" fmla="*/ 0 w 30"/>
                <a:gd name="T3" fmla="*/ 11 h 28"/>
                <a:gd name="T4" fmla="*/ 0 w 30"/>
                <a:gd name="T5" fmla="*/ 17 h 28"/>
                <a:gd name="T6" fmla="*/ 0 w 30"/>
                <a:gd name="T7" fmla="*/ 21 h 28"/>
                <a:gd name="T8" fmla="*/ 0 w 30"/>
                <a:gd name="T9" fmla="*/ 22 h 28"/>
                <a:gd name="T10" fmla="*/ 0 w 30"/>
                <a:gd name="T11" fmla="*/ 22 h 28"/>
                <a:gd name="T12" fmla="*/ 2 w 30"/>
                <a:gd name="T13" fmla="*/ 23 h 28"/>
                <a:gd name="T14" fmla="*/ 3 w 30"/>
                <a:gd name="T15" fmla="*/ 24 h 28"/>
                <a:gd name="T16" fmla="*/ 3 w 30"/>
                <a:gd name="T17" fmla="*/ 25 h 28"/>
                <a:gd name="T18" fmla="*/ 3 w 30"/>
                <a:gd name="T19" fmla="*/ 25 h 28"/>
                <a:gd name="T20" fmla="*/ 3 w 30"/>
                <a:gd name="T21" fmla="*/ 25 h 28"/>
                <a:gd name="T22" fmla="*/ 4 w 30"/>
                <a:gd name="T23" fmla="*/ 26 h 28"/>
                <a:gd name="T24" fmla="*/ 5 w 30"/>
                <a:gd name="T25" fmla="*/ 28 h 28"/>
                <a:gd name="T26" fmla="*/ 5 w 30"/>
                <a:gd name="T27" fmla="*/ 27 h 28"/>
                <a:gd name="T28" fmla="*/ 11 w 30"/>
                <a:gd name="T29" fmla="*/ 24 h 28"/>
                <a:gd name="T30" fmla="*/ 14 w 30"/>
                <a:gd name="T31" fmla="*/ 22 h 28"/>
                <a:gd name="T32" fmla="*/ 16 w 30"/>
                <a:gd name="T33" fmla="*/ 22 h 28"/>
                <a:gd name="T34" fmla="*/ 17 w 30"/>
                <a:gd name="T35" fmla="*/ 22 h 28"/>
                <a:gd name="T36" fmla="*/ 17 w 30"/>
                <a:gd name="T37" fmla="*/ 21 h 28"/>
                <a:gd name="T38" fmla="*/ 18 w 30"/>
                <a:gd name="T39" fmla="*/ 19 h 28"/>
                <a:gd name="T40" fmla="*/ 19 w 30"/>
                <a:gd name="T41" fmla="*/ 18 h 28"/>
                <a:gd name="T42" fmla="*/ 19 w 30"/>
                <a:gd name="T43" fmla="*/ 18 h 28"/>
                <a:gd name="T44" fmla="*/ 21 w 30"/>
                <a:gd name="T45" fmla="*/ 17 h 28"/>
                <a:gd name="T46" fmla="*/ 26 w 30"/>
                <a:gd name="T47" fmla="*/ 16 h 28"/>
                <a:gd name="T48" fmla="*/ 27 w 30"/>
                <a:gd name="T49" fmla="*/ 16 h 28"/>
                <a:gd name="T50" fmla="*/ 27 w 30"/>
                <a:gd name="T51" fmla="*/ 16 h 28"/>
                <a:gd name="T52" fmla="*/ 27 w 30"/>
                <a:gd name="T53" fmla="*/ 16 h 28"/>
                <a:gd name="T54" fmla="*/ 29 w 30"/>
                <a:gd name="T55" fmla="*/ 15 h 28"/>
                <a:gd name="T56" fmla="*/ 30 w 30"/>
                <a:gd name="T57" fmla="*/ 15 h 28"/>
                <a:gd name="T58" fmla="*/ 30 w 30"/>
                <a:gd name="T59" fmla="*/ 14 h 28"/>
                <a:gd name="T60" fmla="*/ 29 w 30"/>
                <a:gd name="T61" fmla="*/ 12 h 28"/>
                <a:gd name="T62" fmla="*/ 28 w 30"/>
                <a:gd name="T63" fmla="*/ 9 h 28"/>
                <a:gd name="T64" fmla="*/ 28 w 30"/>
                <a:gd name="T65" fmla="*/ 8 h 28"/>
                <a:gd name="T66" fmla="*/ 28 w 30"/>
                <a:gd name="T67" fmla="*/ 7 h 28"/>
                <a:gd name="T68" fmla="*/ 21 w 30"/>
                <a:gd name="T69" fmla="*/ 7 h 28"/>
                <a:gd name="T70" fmla="*/ 20 w 30"/>
                <a:gd name="T71" fmla="*/ 7 h 28"/>
                <a:gd name="T72" fmla="*/ 17 w 30"/>
                <a:gd name="T73" fmla="*/ 3 h 28"/>
                <a:gd name="T74" fmla="*/ 17 w 30"/>
                <a:gd name="T75" fmla="*/ 2 h 28"/>
                <a:gd name="T76" fmla="*/ 13 w 30"/>
                <a:gd name="T77" fmla="*/ 4 h 28"/>
                <a:gd name="T78" fmla="*/ 11 w 30"/>
                <a:gd name="T79" fmla="*/ 3 h 28"/>
                <a:gd name="T80" fmla="*/ 8 w 30"/>
                <a:gd name="T81" fmla="*/ 1 h 28"/>
                <a:gd name="T82" fmla="*/ 6 w 30"/>
                <a:gd name="T83" fmla="*/ 0 h 28"/>
                <a:gd name="T84" fmla="*/ 5 w 30"/>
                <a:gd name="T85" fmla="*/ 1 h 28"/>
                <a:gd name="T86" fmla="*/ 2 w 30"/>
                <a:gd name="T87" fmla="*/ 2 h 28"/>
                <a:gd name="T88" fmla="*/ 2 w 30"/>
                <a:gd name="T89" fmla="*/ 2 h 28"/>
                <a:gd name="T90" fmla="*/ 2 w 30"/>
                <a:gd name="T91" fmla="*/ 3 h 28"/>
                <a:gd name="T92" fmla="*/ 0 w 30"/>
                <a:gd name="T93" fmla="*/ 9 h 28"/>
                <a:gd name="T94" fmla="*/ 0 w 30"/>
                <a:gd name="T95" fmla="*/ 10 h 28"/>
                <a:gd name="T96" fmla="*/ 0 w 30"/>
                <a:gd name="T9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28">
                  <a:moveTo>
                    <a:pt x="0" y="10"/>
                  </a:moveTo>
                  <a:cubicBezTo>
                    <a:pt x="0" y="11"/>
                    <a:pt x="0" y="11"/>
                    <a:pt x="0" y="11"/>
                  </a:cubicBezTo>
                  <a:cubicBezTo>
                    <a:pt x="1" y="13"/>
                    <a:pt x="0" y="16"/>
                    <a:pt x="0" y="17"/>
                  </a:cubicBezTo>
                  <a:cubicBezTo>
                    <a:pt x="0" y="19"/>
                    <a:pt x="0" y="20"/>
                    <a:pt x="0" y="21"/>
                  </a:cubicBezTo>
                  <a:cubicBezTo>
                    <a:pt x="0" y="22"/>
                    <a:pt x="0" y="22"/>
                    <a:pt x="0" y="22"/>
                  </a:cubicBezTo>
                  <a:cubicBezTo>
                    <a:pt x="0" y="22"/>
                    <a:pt x="0" y="22"/>
                    <a:pt x="0" y="22"/>
                  </a:cubicBezTo>
                  <a:cubicBezTo>
                    <a:pt x="1" y="22"/>
                    <a:pt x="2" y="22"/>
                    <a:pt x="2" y="23"/>
                  </a:cubicBezTo>
                  <a:cubicBezTo>
                    <a:pt x="3" y="24"/>
                    <a:pt x="3" y="24"/>
                    <a:pt x="3" y="24"/>
                  </a:cubicBezTo>
                  <a:cubicBezTo>
                    <a:pt x="3" y="24"/>
                    <a:pt x="3" y="24"/>
                    <a:pt x="3" y="25"/>
                  </a:cubicBezTo>
                  <a:cubicBezTo>
                    <a:pt x="3" y="25"/>
                    <a:pt x="3" y="25"/>
                    <a:pt x="3" y="25"/>
                  </a:cubicBezTo>
                  <a:cubicBezTo>
                    <a:pt x="3" y="25"/>
                    <a:pt x="3" y="25"/>
                    <a:pt x="3" y="25"/>
                  </a:cubicBezTo>
                  <a:cubicBezTo>
                    <a:pt x="4" y="25"/>
                    <a:pt x="4" y="25"/>
                    <a:pt x="4" y="26"/>
                  </a:cubicBezTo>
                  <a:cubicBezTo>
                    <a:pt x="4" y="27"/>
                    <a:pt x="4" y="27"/>
                    <a:pt x="5" y="28"/>
                  </a:cubicBezTo>
                  <a:cubicBezTo>
                    <a:pt x="5" y="28"/>
                    <a:pt x="5" y="27"/>
                    <a:pt x="5" y="27"/>
                  </a:cubicBezTo>
                  <a:cubicBezTo>
                    <a:pt x="6" y="26"/>
                    <a:pt x="8" y="24"/>
                    <a:pt x="11" y="24"/>
                  </a:cubicBezTo>
                  <a:cubicBezTo>
                    <a:pt x="12" y="23"/>
                    <a:pt x="12" y="23"/>
                    <a:pt x="14" y="22"/>
                  </a:cubicBezTo>
                  <a:cubicBezTo>
                    <a:pt x="16" y="22"/>
                    <a:pt x="16" y="22"/>
                    <a:pt x="16" y="22"/>
                  </a:cubicBezTo>
                  <a:cubicBezTo>
                    <a:pt x="16" y="22"/>
                    <a:pt x="17" y="22"/>
                    <a:pt x="17" y="22"/>
                  </a:cubicBezTo>
                  <a:cubicBezTo>
                    <a:pt x="17" y="22"/>
                    <a:pt x="17" y="22"/>
                    <a:pt x="17" y="21"/>
                  </a:cubicBezTo>
                  <a:cubicBezTo>
                    <a:pt x="18" y="21"/>
                    <a:pt x="18" y="20"/>
                    <a:pt x="18" y="19"/>
                  </a:cubicBezTo>
                  <a:cubicBezTo>
                    <a:pt x="19" y="18"/>
                    <a:pt x="19" y="18"/>
                    <a:pt x="19" y="18"/>
                  </a:cubicBezTo>
                  <a:cubicBezTo>
                    <a:pt x="19" y="18"/>
                    <a:pt x="19" y="18"/>
                    <a:pt x="19" y="18"/>
                  </a:cubicBezTo>
                  <a:cubicBezTo>
                    <a:pt x="21" y="17"/>
                    <a:pt x="21" y="17"/>
                    <a:pt x="21" y="17"/>
                  </a:cubicBezTo>
                  <a:cubicBezTo>
                    <a:pt x="23" y="15"/>
                    <a:pt x="25" y="16"/>
                    <a:pt x="26" y="16"/>
                  </a:cubicBezTo>
                  <a:cubicBezTo>
                    <a:pt x="26" y="16"/>
                    <a:pt x="26" y="16"/>
                    <a:pt x="27" y="16"/>
                  </a:cubicBezTo>
                  <a:cubicBezTo>
                    <a:pt x="27" y="16"/>
                    <a:pt x="27" y="16"/>
                    <a:pt x="27" y="16"/>
                  </a:cubicBezTo>
                  <a:cubicBezTo>
                    <a:pt x="27" y="16"/>
                    <a:pt x="27" y="16"/>
                    <a:pt x="27" y="16"/>
                  </a:cubicBezTo>
                  <a:cubicBezTo>
                    <a:pt x="29" y="15"/>
                    <a:pt x="29" y="15"/>
                    <a:pt x="29" y="15"/>
                  </a:cubicBezTo>
                  <a:cubicBezTo>
                    <a:pt x="29" y="15"/>
                    <a:pt x="30" y="15"/>
                    <a:pt x="30" y="15"/>
                  </a:cubicBezTo>
                  <a:cubicBezTo>
                    <a:pt x="30" y="14"/>
                    <a:pt x="30" y="14"/>
                    <a:pt x="30" y="14"/>
                  </a:cubicBezTo>
                  <a:cubicBezTo>
                    <a:pt x="30" y="13"/>
                    <a:pt x="30" y="13"/>
                    <a:pt x="29" y="12"/>
                  </a:cubicBezTo>
                  <a:cubicBezTo>
                    <a:pt x="29" y="11"/>
                    <a:pt x="28" y="10"/>
                    <a:pt x="28" y="9"/>
                  </a:cubicBezTo>
                  <a:cubicBezTo>
                    <a:pt x="28" y="8"/>
                    <a:pt x="28" y="8"/>
                    <a:pt x="28" y="8"/>
                  </a:cubicBezTo>
                  <a:cubicBezTo>
                    <a:pt x="28" y="8"/>
                    <a:pt x="28" y="7"/>
                    <a:pt x="28" y="7"/>
                  </a:cubicBezTo>
                  <a:cubicBezTo>
                    <a:pt x="26" y="8"/>
                    <a:pt x="23" y="8"/>
                    <a:pt x="21" y="7"/>
                  </a:cubicBezTo>
                  <a:cubicBezTo>
                    <a:pt x="20" y="7"/>
                    <a:pt x="20" y="7"/>
                    <a:pt x="20" y="7"/>
                  </a:cubicBezTo>
                  <a:cubicBezTo>
                    <a:pt x="18" y="6"/>
                    <a:pt x="17" y="5"/>
                    <a:pt x="17" y="3"/>
                  </a:cubicBezTo>
                  <a:cubicBezTo>
                    <a:pt x="17" y="3"/>
                    <a:pt x="17" y="3"/>
                    <a:pt x="17" y="2"/>
                  </a:cubicBezTo>
                  <a:cubicBezTo>
                    <a:pt x="16" y="3"/>
                    <a:pt x="14" y="4"/>
                    <a:pt x="13" y="4"/>
                  </a:cubicBezTo>
                  <a:cubicBezTo>
                    <a:pt x="11" y="3"/>
                    <a:pt x="11" y="3"/>
                    <a:pt x="11" y="3"/>
                  </a:cubicBezTo>
                  <a:cubicBezTo>
                    <a:pt x="9" y="3"/>
                    <a:pt x="9" y="2"/>
                    <a:pt x="8" y="1"/>
                  </a:cubicBezTo>
                  <a:cubicBezTo>
                    <a:pt x="7" y="1"/>
                    <a:pt x="7" y="0"/>
                    <a:pt x="6" y="0"/>
                  </a:cubicBezTo>
                  <a:cubicBezTo>
                    <a:pt x="6" y="0"/>
                    <a:pt x="6" y="0"/>
                    <a:pt x="5" y="1"/>
                  </a:cubicBezTo>
                  <a:cubicBezTo>
                    <a:pt x="2" y="2"/>
                    <a:pt x="2" y="2"/>
                    <a:pt x="2" y="2"/>
                  </a:cubicBezTo>
                  <a:cubicBezTo>
                    <a:pt x="2" y="2"/>
                    <a:pt x="2" y="2"/>
                    <a:pt x="2" y="2"/>
                  </a:cubicBezTo>
                  <a:cubicBezTo>
                    <a:pt x="2" y="2"/>
                    <a:pt x="2" y="2"/>
                    <a:pt x="2" y="3"/>
                  </a:cubicBezTo>
                  <a:cubicBezTo>
                    <a:pt x="1" y="5"/>
                    <a:pt x="1" y="7"/>
                    <a:pt x="0" y="9"/>
                  </a:cubicBezTo>
                  <a:cubicBezTo>
                    <a:pt x="0" y="9"/>
                    <a:pt x="0" y="9"/>
                    <a:pt x="0" y="10"/>
                  </a:cubicBezTo>
                  <a:cubicBezTo>
                    <a:pt x="0" y="10"/>
                    <a:pt x="0" y="10"/>
                    <a:pt x="0" y="1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6" name="Oval 286">
              <a:extLst>
                <a:ext uri="{FF2B5EF4-FFF2-40B4-BE49-F238E27FC236}">
                  <a16:creationId xmlns:a16="http://schemas.microsoft.com/office/drawing/2014/main" id="{12B9678A-9F47-4E80-A175-6A5C491514F4}"/>
                </a:ext>
              </a:extLst>
            </p:cNvPr>
            <p:cNvSpPr>
              <a:spLocks noChangeArrowheads="1"/>
            </p:cNvSpPr>
            <p:nvPr/>
          </p:nvSpPr>
          <p:spPr bwMode="auto">
            <a:xfrm>
              <a:off x="3528505" y="4073617"/>
              <a:ext cx="1588" cy="1587"/>
            </a:xfrm>
            <a:prstGeom prst="ellipse">
              <a:avLst/>
            </a:pr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7" name="Freeform 287">
              <a:extLst>
                <a:ext uri="{FF2B5EF4-FFF2-40B4-BE49-F238E27FC236}">
                  <a16:creationId xmlns:a16="http://schemas.microsoft.com/office/drawing/2014/main" id="{65090E30-A05D-4480-9CDE-52F17C8A6ACA}"/>
                </a:ext>
              </a:extLst>
            </p:cNvPr>
            <p:cNvSpPr>
              <a:spLocks/>
            </p:cNvSpPr>
            <p:nvPr/>
          </p:nvSpPr>
          <p:spPr bwMode="auto">
            <a:xfrm>
              <a:off x="3415806" y="43466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8" name="Freeform 288">
              <a:extLst>
                <a:ext uri="{FF2B5EF4-FFF2-40B4-BE49-F238E27FC236}">
                  <a16:creationId xmlns:a16="http://schemas.microsoft.com/office/drawing/2014/main" id="{5A833841-60D0-4688-9F14-DBB1E96EDF2F}"/>
                </a:ext>
              </a:extLst>
            </p:cNvPr>
            <p:cNvSpPr>
              <a:spLocks/>
            </p:cNvSpPr>
            <p:nvPr/>
          </p:nvSpPr>
          <p:spPr bwMode="auto">
            <a:xfrm>
              <a:off x="3274535" y="4284745"/>
              <a:ext cx="173017" cy="85721"/>
            </a:xfrm>
            <a:custGeom>
              <a:avLst/>
              <a:gdLst>
                <a:gd name="T0" fmla="*/ 58 w 72"/>
                <a:gd name="T1" fmla="*/ 20 h 35"/>
                <a:gd name="T2" fmla="*/ 62 w 72"/>
                <a:gd name="T3" fmla="*/ 15 h 35"/>
                <a:gd name="T4" fmla="*/ 68 w 72"/>
                <a:gd name="T5" fmla="*/ 11 h 35"/>
                <a:gd name="T6" fmla="*/ 68 w 72"/>
                <a:gd name="T7" fmla="*/ 11 h 35"/>
                <a:gd name="T8" fmla="*/ 69 w 72"/>
                <a:gd name="T9" fmla="*/ 11 h 35"/>
                <a:gd name="T10" fmla="*/ 71 w 72"/>
                <a:gd name="T11" fmla="*/ 7 h 35"/>
                <a:gd name="T12" fmla="*/ 72 w 72"/>
                <a:gd name="T13" fmla="*/ 3 h 35"/>
                <a:gd name="T14" fmla="*/ 70 w 72"/>
                <a:gd name="T15" fmla="*/ 3 h 35"/>
                <a:gd name="T16" fmla="*/ 66 w 72"/>
                <a:gd name="T17" fmla="*/ 3 h 35"/>
                <a:gd name="T18" fmla="*/ 62 w 72"/>
                <a:gd name="T19" fmla="*/ 5 h 35"/>
                <a:gd name="T20" fmla="*/ 57 w 72"/>
                <a:gd name="T21" fmla="*/ 2 h 35"/>
                <a:gd name="T22" fmla="*/ 50 w 72"/>
                <a:gd name="T23" fmla="*/ 0 h 35"/>
                <a:gd name="T24" fmla="*/ 49 w 72"/>
                <a:gd name="T25" fmla="*/ 1 h 35"/>
                <a:gd name="T26" fmla="*/ 47 w 72"/>
                <a:gd name="T27" fmla="*/ 1 h 35"/>
                <a:gd name="T28" fmla="*/ 39 w 72"/>
                <a:gd name="T29" fmla="*/ 2 h 35"/>
                <a:gd name="T30" fmla="*/ 38 w 72"/>
                <a:gd name="T31" fmla="*/ 5 h 35"/>
                <a:gd name="T32" fmla="*/ 30 w 72"/>
                <a:gd name="T33" fmla="*/ 13 h 35"/>
                <a:gd name="T34" fmla="*/ 21 w 72"/>
                <a:gd name="T35" fmla="*/ 18 h 35"/>
                <a:gd name="T36" fmla="*/ 13 w 72"/>
                <a:gd name="T37" fmla="*/ 19 h 35"/>
                <a:gd name="T38" fmla="*/ 7 w 72"/>
                <a:gd name="T39" fmla="*/ 21 h 35"/>
                <a:gd name="T40" fmla="*/ 2 w 72"/>
                <a:gd name="T41" fmla="*/ 24 h 35"/>
                <a:gd name="T42" fmla="*/ 1 w 72"/>
                <a:gd name="T43" fmla="*/ 26 h 35"/>
                <a:gd name="T44" fmla="*/ 1 w 72"/>
                <a:gd name="T45" fmla="*/ 27 h 35"/>
                <a:gd name="T46" fmla="*/ 4 w 72"/>
                <a:gd name="T47" fmla="*/ 29 h 35"/>
                <a:gd name="T48" fmla="*/ 7 w 72"/>
                <a:gd name="T49" fmla="*/ 35 h 35"/>
                <a:gd name="T50" fmla="*/ 9 w 72"/>
                <a:gd name="T51" fmla="*/ 33 h 35"/>
                <a:gd name="T52" fmla="*/ 15 w 72"/>
                <a:gd name="T53" fmla="*/ 32 h 35"/>
                <a:gd name="T54" fmla="*/ 19 w 72"/>
                <a:gd name="T55" fmla="*/ 27 h 35"/>
                <a:gd name="T56" fmla="*/ 25 w 72"/>
                <a:gd name="T57" fmla="*/ 19 h 35"/>
                <a:gd name="T58" fmla="*/ 33 w 72"/>
                <a:gd name="T59" fmla="*/ 21 h 35"/>
                <a:gd name="T60" fmla="*/ 44 w 72"/>
                <a:gd name="T61" fmla="*/ 31 h 35"/>
                <a:gd name="T62" fmla="*/ 47 w 72"/>
                <a:gd name="T63" fmla="*/ 32 h 35"/>
                <a:gd name="T64" fmla="*/ 47 w 72"/>
                <a:gd name="T65" fmla="*/ 29 h 35"/>
                <a:gd name="T66" fmla="*/ 56 w 72"/>
                <a:gd name="T6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56" y="20"/>
                  </a:moveTo>
                  <a:cubicBezTo>
                    <a:pt x="57" y="20"/>
                    <a:pt x="58" y="20"/>
                    <a:pt x="58" y="20"/>
                  </a:cubicBezTo>
                  <a:cubicBezTo>
                    <a:pt x="58" y="19"/>
                    <a:pt x="59" y="18"/>
                    <a:pt x="60" y="17"/>
                  </a:cubicBezTo>
                  <a:cubicBezTo>
                    <a:pt x="61" y="16"/>
                    <a:pt x="62" y="16"/>
                    <a:pt x="62" y="15"/>
                  </a:cubicBezTo>
                  <a:cubicBezTo>
                    <a:pt x="63" y="14"/>
                    <a:pt x="63" y="12"/>
                    <a:pt x="65" y="11"/>
                  </a:cubicBezTo>
                  <a:cubicBezTo>
                    <a:pt x="68" y="11"/>
                    <a:pt x="68" y="11"/>
                    <a:pt x="68" y="11"/>
                  </a:cubicBezTo>
                  <a:cubicBezTo>
                    <a:pt x="68" y="11"/>
                    <a:pt x="68" y="11"/>
                    <a:pt x="68" y="11"/>
                  </a:cubicBezTo>
                  <a:cubicBezTo>
                    <a:pt x="68" y="11"/>
                    <a:pt x="68" y="11"/>
                    <a:pt x="68" y="11"/>
                  </a:cubicBezTo>
                  <a:cubicBezTo>
                    <a:pt x="68" y="11"/>
                    <a:pt x="68" y="11"/>
                    <a:pt x="68" y="11"/>
                  </a:cubicBezTo>
                  <a:cubicBezTo>
                    <a:pt x="68" y="11"/>
                    <a:pt x="69" y="11"/>
                    <a:pt x="69" y="11"/>
                  </a:cubicBezTo>
                  <a:cubicBezTo>
                    <a:pt x="70" y="11"/>
                    <a:pt x="70" y="11"/>
                    <a:pt x="71" y="12"/>
                  </a:cubicBezTo>
                  <a:cubicBezTo>
                    <a:pt x="71" y="10"/>
                    <a:pt x="71" y="8"/>
                    <a:pt x="71" y="7"/>
                  </a:cubicBezTo>
                  <a:cubicBezTo>
                    <a:pt x="71" y="6"/>
                    <a:pt x="71" y="6"/>
                    <a:pt x="71" y="6"/>
                  </a:cubicBezTo>
                  <a:cubicBezTo>
                    <a:pt x="71" y="5"/>
                    <a:pt x="72" y="4"/>
                    <a:pt x="72" y="3"/>
                  </a:cubicBezTo>
                  <a:cubicBezTo>
                    <a:pt x="72" y="3"/>
                    <a:pt x="72" y="2"/>
                    <a:pt x="71" y="2"/>
                  </a:cubicBezTo>
                  <a:cubicBezTo>
                    <a:pt x="70" y="3"/>
                    <a:pt x="70" y="3"/>
                    <a:pt x="70" y="3"/>
                  </a:cubicBezTo>
                  <a:cubicBezTo>
                    <a:pt x="67" y="3"/>
                    <a:pt x="67" y="3"/>
                    <a:pt x="67" y="3"/>
                  </a:cubicBezTo>
                  <a:cubicBezTo>
                    <a:pt x="66" y="3"/>
                    <a:pt x="66" y="3"/>
                    <a:pt x="66" y="3"/>
                  </a:cubicBezTo>
                  <a:cubicBezTo>
                    <a:pt x="66" y="3"/>
                    <a:pt x="66" y="4"/>
                    <a:pt x="65" y="4"/>
                  </a:cubicBezTo>
                  <a:cubicBezTo>
                    <a:pt x="64" y="5"/>
                    <a:pt x="63" y="5"/>
                    <a:pt x="62" y="5"/>
                  </a:cubicBezTo>
                  <a:cubicBezTo>
                    <a:pt x="60" y="5"/>
                    <a:pt x="60" y="5"/>
                    <a:pt x="60" y="5"/>
                  </a:cubicBezTo>
                  <a:cubicBezTo>
                    <a:pt x="59" y="4"/>
                    <a:pt x="57" y="3"/>
                    <a:pt x="57" y="2"/>
                  </a:cubicBezTo>
                  <a:cubicBezTo>
                    <a:pt x="56" y="2"/>
                    <a:pt x="55" y="2"/>
                    <a:pt x="55" y="2"/>
                  </a:cubicBezTo>
                  <a:cubicBezTo>
                    <a:pt x="54" y="2"/>
                    <a:pt x="52" y="2"/>
                    <a:pt x="50" y="0"/>
                  </a:cubicBezTo>
                  <a:cubicBezTo>
                    <a:pt x="50" y="0"/>
                    <a:pt x="50" y="0"/>
                    <a:pt x="49" y="0"/>
                  </a:cubicBezTo>
                  <a:cubicBezTo>
                    <a:pt x="49" y="0"/>
                    <a:pt x="49" y="0"/>
                    <a:pt x="49" y="1"/>
                  </a:cubicBezTo>
                  <a:cubicBezTo>
                    <a:pt x="48" y="1"/>
                    <a:pt x="48" y="1"/>
                    <a:pt x="47" y="1"/>
                  </a:cubicBezTo>
                  <a:cubicBezTo>
                    <a:pt x="47" y="1"/>
                    <a:pt x="47" y="1"/>
                    <a:pt x="47" y="1"/>
                  </a:cubicBezTo>
                  <a:cubicBezTo>
                    <a:pt x="45" y="2"/>
                    <a:pt x="43" y="2"/>
                    <a:pt x="41" y="2"/>
                  </a:cubicBezTo>
                  <a:cubicBezTo>
                    <a:pt x="40" y="2"/>
                    <a:pt x="40" y="2"/>
                    <a:pt x="39" y="2"/>
                  </a:cubicBezTo>
                  <a:cubicBezTo>
                    <a:pt x="39" y="2"/>
                    <a:pt x="39" y="3"/>
                    <a:pt x="38" y="4"/>
                  </a:cubicBezTo>
                  <a:cubicBezTo>
                    <a:pt x="38" y="5"/>
                    <a:pt x="38" y="5"/>
                    <a:pt x="38" y="5"/>
                  </a:cubicBezTo>
                  <a:cubicBezTo>
                    <a:pt x="37" y="7"/>
                    <a:pt x="35" y="8"/>
                    <a:pt x="33" y="8"/>
                  </a:cubicBezTo>
                  <a:cubicBezTo>
                    <a:pt x="33" y="10"/>
                    <a:pt x="32" y="12"/>
                    <a:pt x="30" y="13"/>
                  </a:cubicBezTo>
                  <a:cubicBezTo>
                    <a:pt x="28" y="14"/>
                    <a:pt x="26" y="14"/>
                    <a:pt x="25" y="14"/>
                  </a:cubicBezTo>
                  <a:cubicBezTo>
                    <a:pt x="24" y="15"/>
                    <a:pt x="23" y="17"/>
                    <a:pt x="21" y="18"/>
                  </a:cubicBezTo>
                  <a:cubicBezTo>
                    <a:pt x="20" y="18"/>
                    <a:pt x="20" y="18"/>
                    <a:pt x="20" y="18"/>
                  </a:cubicBezTo>
                  <a:cubicBezTo>
                    <a:pt x="17" y="19"/>
                    <a:pt x="15" y="19"/>
                    <a:pt x="13" y="19"/>
                  </a:cubicBezTo>
                  <a:cubicBezTo>
                    <a:pt x="12" y="20"/>
                    <a:pt x="11" y="20"/>
                    <a:pt x="10" y="20"/>
                  </a:cubicBezTo>
                  <a:cubicBezTo>
                    <a:pt x="9" y="21"/>
                    <a:pt x="8" y="21"/>
                    <a:pt x="7" y="21"/>
                  </a:cubicBezTo>
                  <a:cubicBezTo>
                    <a:pt x="6" y="22"/>
                    <a:pt x="5" y="23"/>
                    <a:pt x="3" y="24"/>
                  </a:cubicBezTo>
                  <a:cubicBezTo>
                    <a:pt x="2" y="24"/>
                    <a:pt x="2" y="24"/>
                    <a:pt x="2" y="24"/>
                  </a:cubicBezTo>
                  <a:cubicBezTo>
                    <a:pt x="1" y="24"/>
                    <a:pt x="1" y="24"/>
                    <a:pt x="0" y="24"/>
                  </a:cubicBezTo>
                  <a:cubicBezTo>
                    <a:pt x="0" y="25"/>
                    <a:pt x="1" y="26"/>
                    <a:pt x="1" y="26"/>
                  </a:cubicBezTo>
                  <a:cubicBezTo>
                    <a:pt x="1" y="26"/>
                    <a:pt x="1" y="26"/>
                    <a:pt x="1" y="27"/>
                  </a:cubicBezTo>
                  <a:cubicBezTo>
                    <a:pt x="1" y="27"/>
                    <a:pt x="1" y="27"/>
                    <a:pt x="1" y="27"/>
                  </a:cubicBezTo>
                  <a:cubicBezTo>
                    <a:pt x="1" y="27"/>
                    <a:pt x="1" y="27"/>
                    <a:pt x="1" y="28"/>
                  </a:cubicBezTo>
                  <a:cubicBezTo>
                    <a:pt x="2" y="28"/>
                    <a:pt x="3" y="28"/>
                    <a:pt x="4" y="29"/>
                  </a:cubicBezTo>
                  <a:cubicBezTo>
                    <a:pt x="6" y="31"/>
                    <a:pt x="6" y="33"/>
                    <a:pt x="7" y="34"/>
                  </a:cubicBezTo>
                  <a:cubicBezTo>
                    <a:pt x="7" y="34"/>
                    <a:pt x="7" y="34"/>
                    <a:pt x="7" y="35"/>
                  </a:cubicBezTo>
                  <a:cubicBezTo>
                    <a:pt x="8" y="34"/>
                    <a:pt x="8" y="34"/>
                    <a:pt x="9" y="33"/>
                  </a:cubicBezTo>
                  <a:cubicBezTo>
                    <a:pt x="9" y="33"/>
                    <a:pt x="9" y="33"/>
                    <a:pt x="9" y="33"/>
                  </a:cubicBezTo>
                  <a:cubicBezTo>
                    <a:pt x="11" y="33"/>
                    <a:pt x="11" y="33"/>
                    <a:pt x="11" y="33"/>
                  </a:cubicBezTo>
                  <a:cubicBezTo>
                    <a:pt x="14" y="33"/>
                    <a:pt x="15" y="33"/>
                    <a:pt x="15" y="32"/>
                  </a:cubicBezTo>
                  <a:cubicBezTo>
                    <a:pt x="15" y="32"/>
                    <a:pt x="16" y="32"/>
                    <a:pt x="16" y="31"/>
                  </a:cubicBezTo>
                  <a:cubicBezTo>
                    <a:pt x="17" y="30"/>
                    <a:pt x="17" y="29"/>
                    <a:pt x="19" y="27"/>
                  </a:cubicBezTo>
                  <a:cubicBezTo>
                    <a:pt x="19" y="27"/>
                    <a:pt x="19" y="27"/>
                    <a:pt x="19" y="27"/>
                  </a:cubicBezTo>
                  <a:cubicBezTo>
                    <a:pt x="21" y="23"/>
                    <a:pt x="22" y="20"/>
                    <a:pt x="25" y="19"/>
                  </a:cubicBezTo>
                  <a:cubicBezTo>
                    <a:pt x="27" y="18"/>
                    <a:pt x="28" y="18"/>
                    <a:pt x="30" y="19"/>
                  </a:cubicBezTo>
                  <a:cubicBezTo>
                    <a:pt x="31" y="20"/>
                    <a:pt x="32" y="20"/>
                    <a:pt x="33" y="21"/>
                  </a:cubicBezTo>
                  <a:cubicBezTo>
                    <a:pt x="33" y="21"/>
                    <a:pt x="34" y="21"/>
                    <a:pt x="35" y="22"/>
                  </a:cubicBezTo>
                  <a:cubicBezTo>
                    <a:pt x="39" y="23"/>
                    <a:pt x="42" y="27"/>
                    <a:pt x="44" y="31"/>
                  </a:cubicBezTo>
                  <a:cubicBezTo>
                    <a:pt x="45" y="32"/>
                    <a:pt x="46" y="32"/>
                    <a:pt x="47" y="34"/>
                  </a:cubicBezTo>
                  <a:cubicBezTo>
                    <a:pt x="47" y="33"/>
                    <a:pt x="47" y="32"/>
                    <a:pt x="47" y="32"/>
                  </a:cubicBezTo>
                  <a:cubicBezTo>
                    <a:pt x="47" y="32"/>
                    <a:pt x="47" y="31"/>
                    <a:pt x="47" y="31"/>
                  </a:cubicBezTo>
                  <a:cubicBezTo>
                    <a:pt x="48" y="30"/>
                    <a:pt x="48" y="30"/>
                    <a:pt x="47" y="29"/>
                  </a:cubicBezTo>
                  <a:cubicBezTo>
                    <a:pt x="47" y="27"/>
                    <a:pt x="47" y="24"/>
                    <a:pt x="50" y="22"/>
                  </a:cubicBezTo>
                  <a:cubicBezTo>
                    <a:pt x="52" y="20"/>
                    <a:pt x="54" y="20"/>
                    <a:pt x="56" y="2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9" name="Freeform 289">
              <a:extLst>
                <a:ext uri="{FF2B5EF4-FFF2-40B4-BE49-F238E27FC236}">
                  <a16:creationId xmlns:a16="http://schemas.microsoft.com/office/drawing/2014/main" id="{FDD92DCC-E387-4D28-870B-2374B91E3307}"/>
                </a:ext>
              </a:extLst>
            </p:cNvPr>
            <p:cNvSpPr>
              <a:spLocks/>
            </p:cNvSpPr>
            <p:nvPr/>
          </p:nvSpPr>
          <p:spPr bwMode="auto">
            <a:xfrm>
              <a:off x="3203107" y="4202199"/>
              <a:ext cx="146032" cy="133344"/>
            </a:xfrm>
            <a:custGeom>
              <a:avLst/>
              <a:gdLst>
                <a:gd name="T0" fmla="*/ 60 w 61"/>
                <a:gd name="T1" fmla="*/ 23 h 56"/>
                <a:gd name="T2" fmla="*/ 57 w 61"/>
                <a:gd name="T3" fmla="*/ 17 h 56"/>
                <a:gd name="T4" fmla="*/ 56 w 61"/>
                <a:gd name="T5" fmla="*/ 13 h 56"/>
                <a:gd name="T6" fmla="*/ 56 w 61"/>
                <a:gd name="T7" fmla="*/ 0 h 56"/>
                <a:gd name="T8" fmla="*/ 55 w 61"/>
                <a:gd name="T9" fmla="*/ 0 h 56"/>
                <a:gd name="T10" fmla="*/ 51 w 61"/>
                <a:gd name="T11" fmla="*/ 3 h 56"/>
                <a:gd name="T12" fmla="*/ 43 w 61"/>
                <a:gd name="T13" fmla="*/ 3 h 56"/>
                <a:gd name="T14" fmla="*/ 39 w 61"/>
                <a:gd name="T15" fmla="*/ 3 h 56"/>
                <a:gd name="T16" fmla="*/ 35 w 61"/>
                <a:gd name="T17" fmla="*/ 6 h 56"/>
                <a:gd name="T18" fmla="*/ 33 w 61"/>
                <a:gd name="T19" fmla="*/ 6 h 56"/>
                <a:gd name="T20" fmla="*/ 27 w 61"/>
                <a:gd name="T21" fmla="*/ 11 h 56"/>
                <a:gd name="T22" fmla="*/ 24 w 61"/>
                <a:gd name="T23" fmla="*/ 13 h 56"/>
                <a:gd name="T24" fmla="*/ 22 w 61"/>
                <a:gd name="T25" fmla="*/ 15 h 56"/>
                <a:gd name="T26" fmla="*/ 18 w 61"/>
                <a:gd name="T27" fmla="*/ 22 h 56"/>
                <a:gd name="T28" fmla="*/ 10 w 61"/>
                <a:gd name="T29" fmla="*/ 21 h 56"/>
                <a:gd name="T30" fmla="*/ 10 w 61"/>
                <a:gd name="T31" fmla="*/ 21 h 56"/>
                <a:gd name="T32" fmla="*/ 4 w 61"/>
                <a:gd name="T33" fmla="*/ 23 h 56"/>
                <a:gd name="T34" fmla="*/ 0 w 61"/>
                <a:gd name="T35" fmla="*/ 25 h 56"/>
                <a:gd name="T36" fmla="*/ 1 w 61"/>
                <a:gd name="T37" fmla="*/ 26 h 56"/>
                <a:gd name="T38" fmla="*/ 4 w 61"/>
                <a:gd name="T39" fmla="*/ 26 h 56"/>
                <a:gd name="T40" fmla="*/ 10 w 61"/>
                <a:gd name="T41" fmla="*/ 30 h 56"/>
                <a:gd name="T42" fmla="*/ 10 w 61"/>
                <a:gd name="T43" fmla="*/ 30 h 56"/>
                <a:gd name="T44" fmla="*/ 11 w 61"/>
                <a:gd name="T45" fmla="*/ 33 h 56"/>
                <a:gd name="T46" fmla="*/ 8 w 61"/>
                <a:gd name="T47" fmla="*/ 39 h 56"/>
                <a:gd name="T48" fmla="*/ 6 w 61"/>
                <a:gd name="T49" fmla="*/ 44 h 56"/>
                <a:gd name="T50" fmla="*/ 7 w 61"/>
                <a:gd name="T51" fmla="*/ 54 h 56"/>
                <a:gd name="T52" fmla="*/ 11 w 61"/>
                <a:gd name="T53" fmla="*/ 54 h 56"/>
                <a:gd name="T54" fmla="*/ 12 w 61"/>
                <a:gd name="T55" fmla="*/ 53 h 56"/>
                <a:gd name="T56" fmla="*/ 16 w 61"/>
                <a:gd name="T57" fmla="*/ 50 h 56"/>
                <a:gd name="T58" fmla="*/ 24 w 61"/>
                <a:gd name="T59" fmla="*/ 50 h 56"/>
                <a:gd name="T60" fmla="*/ 31 w 61"/>
                <a:gd name="T61" fmla="*/ 48 h 56"/>
                <a:gd name="T62" fmla="*/ 34 w 61"/>
                <a:gd name="T63" fmla="*/ 46 h 56"/>
                <a:gd name="T64" fmla="*/ 39 w 61"/>
                <a:gd name="T65" fmla="*/ 44 h 56"/>
                <a:gd name="T66" fmla="*/ 46 w 61"/>
                <a:gd name="T67" fmla="*/ 43 h 56"/>
                <a:gd name="T68" fmla="*/ 51 w 61"/>
                <a:gd name="T69" fmla="*/ 39 h 56"/>
                <a:gd name="T70" fmla="*/ 54 w 61"/>
                <a:gd name="T71" fmla="*/ 38 h 56"/>
                <a:gd name="T72" fmla="*/ 55 w 61"/>
                <a:gd name="T73" fmla="*/ 36 h 56"/>
                <a:gd name="T74" fmla="*/ 59 w 61"/>
                <a:gd name="T75" fmla="*/ 32 h 56"/>
                <a:gd name="T76" fmla="*/ 60 w 61"/>
                <a:gd name="T77" fmla="*/ 28 h 56"/>
                <a:gd name="T78" fmla="*/ 61 w 61"/>
                <a:gd name="T7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56">
                  <a:moveTo>
                    <a:pt x="61" y="25"/>
                  </a:moveTo>
                  <a:cubicBezTo>
                    <a:pt x="61" y="25"/>
                    <a:pt x="60" y="24"/>
                    <a:pt x="60" y="23"/>
                  </a:cubicBezTo>
                  <a:cubicBezTo>
                    <a:pt x="59" y="22"/>
                    <a:pt x="58" y="20"/>
                    <a:pt x="58" y="19"/>
                  </a:cubicBezTo>
                  <a:cubicBezTo>
                    <a:pt x="57" y="17"/>
                    <a:pt x="57" y="17"/>
                    <a:pt x="57" y="17"/>
                  </a:cubicBezTo>
                  <a:cubicBezTo>
                    <a:pt x="57" y="16"/>
                    <a:pt x="57" y="16"/>
                    <a:pt x="58" y="15"/>
                  </a:cubicBezTo>
                  <a:cubicBezTo>
                    <a:pt x="57" y="15"/>
                    <a:pt x="57" y="14"/>
                    <a:pt x="56" y="13"/>
                  </a:cubicBezTo>
                  <a:cubicBezTo>
                    <a:pt x="56" y="11"/>
                    <a:pt x="56" y="9"/>
                    <a:pt x="57" y="7"/>
                  </a:cubicBezTo>
                  <a:cubicBezTo>
                    <a:pt x="56" y="6"/>
                    <a:pt x="55" y="3"/>
                    <a:pt x="56" y="0"/>
                  </a:cubicBezTo>
                  <a:cubicBezTo>
                    <a:pt x="56" y="0"/>
                    <a:pt x="56" y="0"/>
                    <a:pt x="55" y="0"/>
                  </a:cubicBezTo>
                  <a:cubicBezTo>
                    <a:pt x="55" y="0"/>
                    <a:pt x="55" y="0"/>
                    <a:pt x="55" y="0"/>
                  </a:cubicBezTo>
                  <a:cubicBezTo>
                    <a:pt x="55" y="0"/>
                    <a:pt x="55" y="0"/>
                    <a:pt x="55" y="1"/>
                  </a:cubicBezTo>
                  <a:cubicBezTo>
                    <a:pt x="54" y="2"/>
                    <a:pt x="53" y="3"/>
                    <a:pt x="51" y="3"/>
                  </a:cubicBezTo>
                  <a:cubicBezTo>
                    <a:pt x="50" y="4"/>
                    <a:pt x="50" y="4"/>
                    <a:pt x="50" y="4"/>
                  </a:cubicBezTo>
                  <a:cubicBezTo>
                    <a:pt x="47" y="4"/>
                    <a:pt x="45" y="4"/>
                    <a:pt x="43" y="3"/>
                  </a:cubicBezTo>
                  <a:cubicBezTo>
                    <a:pt x="42" y="3"/>
                    <a:pt x="41" y="3"/>
                    <a:pt x="40" y="3"/>
                  </a:cubicBezTo>
                  <a:cubicBezTo>
                    <a:pt x="39" y="3"/>
                    <a:pt x="39" y="3"/>
                    <a:pt x="39" y="3"/>
                  </a:cubicBezTo>
                  <a:cubicBezTo>
                    <a:pt x="39" y="3"/>
                    <a:pt x="39" y="3"/>
                    <a:pt x="39" y="3"/>
                  </a:cubicBezTo>
                  <a:cubicBezTo>
                    <a:pt x="38" y="4"/>
                    <a:pt x="37" y="5"/>
                    <a:pt x="35" y="6"/>
                  </a:cubicBezTo>
                  <a:cubicBezTo>
                    <a:pt x="34" y="6"/>
                    <a:pt x="34" y="6"/>
                    <a:pt x="34" y="6"/>
                  </a:cubicBezTo>
                  <a:cubicBezTo>
                    <a:pt x="33" y="6"/>
                    <a:pt x="33" y="6"/>
                    <a:pt x="33" y="6"/>
                  </a:cubicBezTo>
                  <a:cubicBezTo>
                    <a:pt x="33" y="7"/>
                    <a:pt x="33" y="7"/>
                    <a:pt x="32" y="8"/>
                  </a:cubicBezTo>
                  <a:cubicBezTo>
                    <a:pt x="31" y="10"/>
                    <a:pt x="28" y="11"/>
                    <a:pt x="27" y="11"/>
                  </a:cubicBezTo>
                  <a:cubicBezTo>
                    <a:pt x="25" y="12"/>
                    <a:pt x="24" y="12"/>
                    <a:pt x="24" y="13"/>
                  </a:cubicBezTo>
                  <a:cubicBezTo>
                    <a:pt x="24" y="13"/>
                    <a:pt x="24" y="13"/>
                    <a:pt x="24" y="13"/>
                  </a:cubicBezTo>
                  <a:cubicBezTo>
                    <a:pt x="23" y="13"/>
                    <a:pt x="23" y="14"/>
                    <a:pt x="23" y="15"/>
                  </a:cubicBezTo>
                  <a:cubicBezTo>
                    <a:pt x="22" y="15"/>
                    <a:pt x="22" y="15"/>
                    <a:pt x="22" y="15"/>
                  </a:cubicBezTo>
                  <a:cubicBezTo>
                    <a:pt x="22" y="16"/>
                    <a:pt x="22" y="16"/>
                    <a:pt x="22" y="16"/>
                  </a:cubicBezTo>
                  <a:cubicBezTo>
                    <a:pt x="21" y="18"/>
                    <a:pt x="20" y="20"/>
                    <a:pt x="18" y="22"/>
                  </a:cubicBezTo>
                  <a:cubicBezTo>
                    <a:pt x="17" y="22"/>
                    <a:pt x="17" y="22"/>
                    <a:pt x="17" y="22"/>
                  </a:cubicBezTo>
                  <a:cubicBezTo>
                    <a:pt x="14" y="23"/>
                    <a:pt x="12" y="22"/>
                    <a:pt x="10" y="21"/>
                  </a:cubicBezTo>
                  <a:cubicBezTo>
                    <a:pt x="10" y="21"/>
                    <a:pt x="10" y="21"/>
                    <a:pt x="10" y="21"/>
                  </a:cubicBezTo>
                  <a:cubicBezTo>
                    <a:pt x="10" y="21"/>
                    <a:pt x="10" y="21"/>
                    <a:pt x="10" y="21"/>
                  </a:cubicBezTo>
                  <a:cubicBezTo>
                    <a:pt x="9" y="22"/>
                    <a:pt x="8" y="22"/>
                    <a:pt x="6" y="23"/>
                  </a:cubicBezTo>
                  <a:cubicBezTo>
                    <a:pt x="6" y="23"/>
                    <a:pt x="5" y="23"/>
                    <a:pt x="4" y="23"/>
                  </a:cubicBezTo>
                  <a:cubicBezTo>
                    <a:pt x="4" y="23"/>
                    <a:pt x="3" y="24"/>
                    <a:pt x="2" y="24"/>
                  </a:cubicBezTo>
                  <a:cubicBezTo>
                    <a:pt x="1" y="25"/>
                    <a:pt x="0" y="25"/>
                    <a:pt x="0" y="25"/>
                  </a:cubicBezTo>
                  <a:cubicBezTo>
                    <a:pt x="0" y="25"/>
                    <a:pt x="0" y="25"/>
                    <a:pt x="0" y="25"/>
                  </a:cubicBezTo>
                  <a:cubicBezTo>
                    <a:pt x="1" y="26"/>
                    <a:pt x="1" y="26"/>
                    <a:pt x="1" y="26"/>
                  </a:cubicBezTo>
                  <a:cubicBezTo>
                    <a:pt x="2" y="26"/>
                    <a:pt x="3" y="26"/>
                    <a:pt x="4" y="26"/>
                  </a:cubicBezTo>
                  <a:cubicBezTo>
                    <a:pt x="4" y="26"/>
                    <a:pt x="4" y="26"/>
                    <a:pt x="4" y="26"/>
                  </a:cubicBezTo>
                  <a:cubicBezTo>
                    <a:pt x="4" y="26"/>
                    <a:pt x="4" y="26"/>
                    <a:pt x="4" y="26"/>
                  </a:cubicBezTo>
                  <a:cubicBezTo>
                    <a:pt x="10" y="30"/>
                    <a:pt x="10" y="30"/>
                    <a:pt x="10" y="30"/>
                  </a:cubicBezTo>
                  <a:cubicBezTo>
                    <a:pt x="10" y="30"/>
                    <a:pt x="10" y="29"/>
                    <a:pt x="10" y="29"/>
                  </a:cubicBezTo>
                  <a:cubicBezTo>
                    <a:pt x="10" y="29"/>
                    <a:pt x="10" y="29"/>
                    <a:pt x="10" y="30"/>
                  </a:cubicBezTo>
                  <a:cubicBezTo>
                    <a:pt x="10" y="29"/>
                    <a:pt x="10" y="29"/>
                    <a:pt x="10" y="29"/>
                  </a:cubicBezTo>
                  <a:cubicBezTo>
                    <a:pt x="10" y="30"/>
                    <a:pt x="11" y="31"/>
                    <a:pt x="11" y="33"/>
                  </a:cubicBezTo>
                  <a:cubicBezTo>
                    <a:pt x="11" y="35"/>
                    <a:pt x="11" y="35"/>
                    <a:pt x="11" y="35"/>
                  </a:cubicBezTo>
                  <a:cubicBezTo>
                    <a:pt x="10" y="37"/>
                    <a:pt x="9" y="38"/>
                    <a:pt x="8" y="39"/>
                  </a:cubicBezTo>
                  <a:cubicBezTo>
                    <a:pt x="8" y="39"/>
                    <a:pt x="7" y="40"/>
                    <a:pt x="7" y="40"/>
                  </a:cubicBezTo>
                  <a:cubicBezTo>
                    <a:pt x="7" y="42"/>
                    <a:pt x="6" y="43"/>
                    <a:pt x="6" y="44"/>
                  </a:cubicBezTo>
                  <a:cubicBezTo>
                    <a:pt x="6" y="48"/>
                    <a:pt x="6" y="48"/>
                    <a:pt x="6" y="48"/>
                  </a:cubicBezTo>
                  <a:cubicBezTo>
                    <a:pt x="6" y="51"/>
                    <a:pt x="7" y="53"/>
                    <a:pt x="7" y="54"/>
                  </a:cubicBezTo>
                  <a:cubicBezTo>
                    <a:pt x="8" y="55"/>
                    <a:pt x="8" y="56"/>
                    <a:pt x="8" y="56"/>
                  </a:cubicBezTo>
                  <a:cubicBezTo>
                    <a:pt x="9" y="56"/>
                    <a:pt x="10" y="55"/>
                    <a:pt x="11" y="54"/>
                  </a:cubicBezTo>
                  <a:cubicBezTo>
                    <a:pt x="11" y="54"/>
                    <a:pt x="11" y="54"/>
                    <a:pt x="12" y="54"/>
                  </a:cubicBezTo>
                  <a:cubicBezTo>
                    <a:pt x="12" y="53"/>
                    <a:pt x="12" y="53"/>
                    <a:pt x="12" y="53"/>
                  </a:cubicBezTo>
                  <a:cubicBezTo>
                    <a:pt x="12" y="52"/>
                    <a:pt x="13" y="52"/>
                    <a:pt x="13" y="51"/>
                  </a:cubicBezTo>
                  <a:cubicBezTo>
                    <a:pt x="16" y="50"/>
                    <a:pt x="16" y="50"/>
                    <a:pt x="16" y="50"/>
                  </a:cubicBezTo>
                  <a:cubicBezTo>
                    <a:pt x="19" y="49"/>
                    <a:pt x="21" y="50"/>
                    <a:pt x="24" y="50"/>
                  </a:cubicBezTo>
                  <a:cubicBezTo>
                    <a:pt x="24" y="50"/>
                    <a:pt x="24" y="50"/>
                    <a:pt x="24" y="50"/>
                  </a:cubicBezTo>
                  <a:cubicBezTo>
                    <a:pt x="25" y="50"/>
                    <a:pt x="27" y="50"/>
                    <a:pt x="29" y="49"/>
                  </a:cubicBezTo>
                  <a:cubicBezTo>
                    <a:pt x="30" y="49"/>
                    <a:pt x="30" y="48"/>
                    <a:pt x="31" y="48"/>
                  </a:cubicBezTo>
                  <a:cubicBezTo>
                    <a:pt x="32" y="47"/>
                    <a:pt x="32" y="47"/>
                    <a:pt x="33" y="46"/>
                  </a:cubicBezTo>
                  <a:cubicBezTo>
                    <a:pt x="34" y="46"/>
                    <a:pt x="34" y="46"/>
                    <a:pt x="34" y="46"/>
                  </a:cubicBezTo>
                  <a:cubicBezTo>
                    <a:pt x="35" y="45"/>
                    <a:pt x="35" y="45"/>
                    <a:pt x="36" y="45"/>
                  </a:cubicBezTo>
                  <a:cubicBezTo>
                    <a:pt x="37" y="45"/>
                    <a:pt x="38" y="44"/>
                    <a:pt x="39" y="44"/>
                  </a:cubicBezTo>
                  <a:cubicBezTo>
                    <a:pt x="41" y="43"/>
                    <a:pt x="43" y="43"/>
                    <a:pt x="44" y="43"/>
                  </a:cubicBezTo>
                  <a:cubicBezTo>
                    <a:pt x="45" y="43"/>
                    <a:pt x="46" y="43"/>
                    <a:pt x="46" y="43"/>
                  </a:cubicBezTo>
                  <a:cubicBezTo>
                    <a:pt x="46" y="43"/>
                    <a:pt x="47" y="43"/>
                    <a:pt x="47" y="43"/>
                  </a:cubicBezTo>
                  <a:cubicBezTo>
                    <a:pt x="48" y="42"/>
                    <a:pt x="49" y="40"/>
                    <a:pt x="51" y="39"/>
                  </a:cubicBezTo>
                  <a:cubicBezTo>
                    <a:pt x="52" y="38"/>
                    <a:pt x="52" y="38"/>
                    <a:pt x="52" y="38"/>
                  </a:cubicBezTo>
                  <a:cubicBezTo>
                    <a:pt x="52" y="38"/>
                    <a:pt x="53" y="38"/>
                    <a:pt x="54" y="38"/>
                  </a:cubicBezTo>
                  <a:cubicBezTo>
                    <a:pt x="54" y="38"/>
                    <a:pt x="54" y="38"/>
                    <a:pt x="54" y="37"/>
                  </a:cubicBezTo>
                  <a:cubicBezTo>
                    <a:pt x="55" y="36"/>
                    <a:pt x="55" y="36"/>
                    <a:pt x="55" y="36"/>
                  </a:cubicBezTo>
                  <a:cubicBezTo>
                    <a:pt x="56" y="35"/>
                    <a:pt x="58" y="34"/>
                    <a:pt x="59" y="34"/>
                  </a:cubicBezTo>
                  <a:cubicBezTo>
                    <a:pt x="59" y="33"/>
                    <a:pt x="59" y="33"/>
                    <a:pt x="59" y="32"/>
                  </a:cubicBezTo>
                  <a:cubicBezTo>
                    <a:pt x="59" y="30"/>
                    <a:pt x="60" y="29"/>
                    <a:pt x="60" y="28"/>
                  </a:cubicBezTo>
                  <a:cubicBezTo>
                    <a:pt x="60" y="28"/>
                    <a:pt x="60" y="28"/>
                    <a:pt x="60" y="28"/>
                  </a:cubicBezTo>
                  <a:cubicBezTo>
                    <a:pt x="60" y="27"/>
                    <a:pt x="61" y="27"/>
                    <a:pt x="61" y="26"/>
                  </a:cubicBezTo>
                  <a:cubicBezTo>
                    <a:pt x="61" y="26"/>
                    <a:pt x="61" y="26"/>
                    <a:pt x="61" y="2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0" name="Oval 290">
              <a:extLst>
                <a:ext uri="{FF2B5EF4-FFF2-40B4-BE49-F238E27FC236}">
                  <a16:creationId xmlns:a16="http://schemas.microsoft.com/office/drawing/2014/main" id="{A166A13D-5E4E-4717-BED2-12DAE784FC90}"/>
                </a:ext>
              </a:extLst>
            </p:cNvPr>
            <p:cNvSpPr>
              <a:spLocks noChangeArrowheads="1"/>
            </p:cNvSpPr>
            <p:nvPr/>
          </p:nvSpPr>
          <p:spPr bwMode="auto">
            <a:xfrm>
              <a:off x="3215805" y="4256171"/>
              <a:ext cx="1587" cy="1588"/>
            </a:xfrm>
            <a:prstGeom prst="ellipse">
              <a:avLst/>
            </a:pr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1" name="Freeform 291">
              <a:extLst>
                <a:ext uri="{FF2B5EF4-FFF2-40B4-BE49-F238E27FC236}">
                  <a16:creationId xmlns:a16="http://schemas.microsoft.com/office/drawing/2014/main" id="{B5369747-3CFE-4EBF-A131-99D95511761E}"/>
                </a:ext>
              </a:extLst>
            </p:cNvPr>
            <p:cNvSpPr>
              <a:spLocks/>
            </p:cNvSpPr>
            <p:nvPr/>
          </p:nvSpPr>
          <p:spPr bwMode="auto">
            <a:xfrm>
              <a:off x="3069773" y="4272046"/>
              <a:ext cx="231747" cy="187317"/>
            </a:xfrm>
            <a:custGeom>
              <a:avLst/>
              <a:gdLst>
                <a:gd name="T0" fmla="*/ 91 w 97"/>
                <a:gd name="T1" fmla="*/ 52 h 78"/>
                <a:gd name="T2" fmla="*/ 86 w 97"/>
                <a:gd name="T3" fmla="*/ 47 h 78"/>
                <a:gd name="T4" fmla="*/ 84 w 97"/>
                <a:gd name="T5" fmla="*/ 44 h 78"/>
                <a:gd name="T6" fmla="*/ 79 w 97"/>
                <a:gd name="T7" fmla="*/ 43 h 78"/>
                <a:gd name="T8" fmla="*/ 77 w 97"/>
                <a:gd name="T9" fmla="*/ 37 h 78"/>
                <a:gd name="T10" fmla="*/ 77 w 97"/>
                <a:gd name="T11" fmla="*/ 37 h 78"/>
                <a:gd name="T12" fmla="*/ 76 w 97"/>
                <a:gd name="T13" fmla="*/ 36 h 78"/>
                <a:gd name="T14" fmla="*/ 76 w 97"/>
                <a:gd name="T15" fmla="*/ 35 h 78"/>
                <a:gd name="T16" fmla="*/ 75 w 97"/>
                <a:gd name="T17" fmla="*/ 32 h 78"/>
                <a:gd name="T18" fmla="*/ 73 w 97"/>
                <a:gd name="T19" fmla="*/ 34 h 78"/>
                <a:gd name="T20" fmla="*/ 54 w 97"/>
                <a:gd name="T21" fmla="*/ 30 h 78"/>
                <a:gd name="T22" fmla="*/ 52 w 97"/>
                <a:gd name="T23" fmla="*/ 20 h 78"/>
                <a:gd name="T24" fmla="*/ 54 w 97"/>
                <a:gd name="T25" fmla="*/ 7 h 78"/>
                <a:gd name="T26" fmla="*/ 52 w 97"/>
                <a:gd name="T27" fmla="*/ 6 h 78"/>
                <a:gd name="T28" fmla="*/ 47 w 97"/>
                <a:gd name="T29" fmla="*/ 4 h 78"/>
                <a:gd name="T30" fmla="*/ 46 w 97"/>
                <a:gd name="T31" fmla="*/ 4 h 78"/>
                <a:gd name="T32" fmla="*/ 46 w 97"/>
                <a:gd name="T33" fmla="*/ 4 h 78"/>
                <a:gd name="T34" fmla="*/ 42 w 97"/>
                <a:gd name="T35" fmla="*/ 0 h 78"/>
                <a:gd name="T36" fmla="*/ 36 w 97"/>
                <a:gd name="T37" fmla="*/ 4 h 78"/>
                <a:gd name="T38" fmla="*/ 34 w 97"/>
                <a:gd name="T39" fmla="*/ 8 h 78"/>
                <a:gd name="T40" fmla="*/ 14 w 97"/>
                <a:gd name="T41" fmla="*/ 12 h 78"/>
                <a:gd name="T42" fmla="*/ 5 w 97"/>
                <a:gd name="T43" fmla="*/ 22 h 78"/>
                <a:gd name="T44" fmla="*/ 1 w 97"/>
                <a:gd name="T45" fmla="*/ 25 h 78"/>
                <a:gd name="T46" fmla="*/ 3 w 97"/>
                <a:gd name="T47" fmla="*/ 28 h 78"/>
                <a:gd name="T48" fmla="*/ 10 w 97"/>
                <a:gd name="T49" fmla="*/ 35 h 78"/>
                <a:gd name="T50" fmla="*/ 20 w 97"/>
                <a:gd name="T51" fmla="*/ 46 h 78"/>
                <a:gd name="T52" fmla="*/ 29 w 97"/>
                <a:gd name="T53" fmla="*/ 55 h 78"/>
                <a:gd name="T54" fmla="*/ 30 w 97"/>
                <a:gd name="T55" fmla="*/ 63 h 78"/>
                <a:gd name="T56" fmla="*/ 31 w 97"/>
                <a:gd name="T57" fmla="*/ 63 h 78"/>
                <a:gd name="T58" fmla="*/ 40 w 97"/>
                <a:gd name="T59" fmla="*/ 63 h 78"/>
                <a:gd name="T60" fmla="*/ 44 w 97"/>
                <a:gd name="T61" fmla="*/ 64 h 78"/>
                <a:gd name="T62" fmla="*/ 54 w 97"/>
                <a:gd name="T63" fmla="*/ 74 h 78"/>
                <a:gd name="T64" fmla="*/ 60 w 97"/>
                <a:gd name="T65" fmla="*/ 78 h 78"/>
                <a:gd name="T66" fmla="*/ 74 w 97"/>
                <a:gd name="T67" fmla="*/ 73 h 78"/>
                <a:gd name="T68" fmla="*/ 77 w 97"/>
                <a:gd name="T69" fmla="*/ 76 h 78"/>
                <a:gd name="T70" fmla="*/ 87 w 97"/>
                <a:gd name="T71" fmla="*/ 71 h 78"/>
                <a:gd name="T72" fmla="*/ 95 w 97"/>
                <a:gd name="T73" fmla="*/ 61 h 78"/>
                <a:gd name="T74" fmla="*/ 97 w 97"/>
                <a:gd name="T75" fmla="*/ 61 h 78"/>
                <a:gd name="T76" fmla="*/ 91 w 97"/>
                <a:gd name="T77"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7" h="78">
                  <a:moveTo>
                    <a:pt x="91" y="52"/>
                  </a:moveTo>
                  <a:cubicBezTo>
                    <a:pt x="91" y="52"/>
                    <a:pt x="91" y="52"/>
                    <a:pt x="91" y="52"/>
                  </a:cubicBezTo>
                  <a:cubicBezTo>
                    <a:pt x="89" y="51"/>
                    <a:pt x="87" y="49"/>
                    <a:pt x="86" y="48"/>
                  </a:cubicBezTo>
                  <a:cubicBezTo>
                    <a:pt x="86" y="48"/>
                    <a:pt x="86" y="47"/>
                    <a:pt x="86" y="47"/>
                  </a:cubicBezTo>
                  <a:cubicBezTo>
                    <a:pt x="85" y="47"/>
                    <a:pt x="85" y="47"/>
                    <a:pt x="85" y="47"/>
                  </a:cubicBezTo>
                  <a:cubicBezTo>
                    <a:pt x="84" y="46"/>
                    <a:pt x="84" y="45"/>
                    <a:pt x="84" y="44"/>
                  </a:cubicBezTo>
                  <a:cubicBezTo>
                    <a:pt x="83" y="44"/>
                    <a:pt x="81" y="44"/>
                    <a:pt x="80" y="44"/>
                  </a:cubicBezTo>
                  <a:cubicBezTo>
                    <a:pt x="79" y="43"/>
                    <a:pt x="79" y="43"/>
                    <a:pt x="79" y="43"/>
                  </a:cubicBezTo>
                  <a:cubicBezTo>
                    <a:pt x="77" y="41"/>
                    <a:pt x="77" y="39"/>
                    <a:pt x="77" y="37"/>
                  </a:cubicBezTo>
                  <a:cubicBezTo>
                    <a:pt x="77" y="37"/>
                    <a:pt x="77" y="37"/>
                    <a:pt x="77" y="37"/>
                  </a:cubicBezTo>
                  <a:cubicBezTo>
                    <a:pt x="77" y="37"/>
                    <a:pt x="77" y="37"/>
                    <a:pt x="77" y="37"/>
                  </a:cubicBezTo>
                  <a:cubicBezTo>
                    <a:pt x="77" y="37"/>
                    <a:pt x="77" y="37"/>
                    <a:pt x="77" y="37"/>
                  </a:cubicBezTo>
                  <a:cubicBezTo>
                    <a:pt x="77" y="37"/>
                    <a:pt x="77" y="37"/>
                    <a:pt x="77" y="38"/>
                  </a:cubicBezTo>
                  <a:cubicBezTo>
                    <a:pt x="76" y="36"/>
                    <a:pt x="76" y="36"/>
                    <a:pt x="76" y="36"/>
                  </a:cubicBezTo>
                  <a:cubicBezTo>
                    <a:pt x="76" y="36"/>
                    <a:pt x="76" y="36"/>
                    <a:pt x="76" y="35"/>
                  </a:cubicBezTo>
                  <a:cubicBezTo>
                    <a:pt x="76" y="35"/>
                    <a:pt x="76" y="35"/>
                    <a:pt x="76" y="35"/>
                  </a:cubicBezTo>
                  <a:cubicBezTo>
                    <a:pt x="76" y="35"/>
                    <a:pt x="76" y="35"/>
                    <a:pt x="76" y="34"/>
                  </a:cubicBezTo>
                  <a:cubicBezTo>
                    <a:pt x="76" y="34"/>
                    <a:pt x="75" y="33"/>
                    <a:pt x="75" y="32"/>
                  </a:cubicBezTo>
                  <a:cubicBezTo>
                    <a:pt x="74" y="32"/>
                    <a:pt x="74" y="32"/>
                    <a:pt x="74" y="32"/>
                  </a:cubicBezTo>
                  <a:cubicBezTo>
                    <a:pt x="74" y="33"/>
                    <a:pt x="73" y="33"/>
                    <a:pt x="73" y="34"/>
                  </a:cubicBezTo>
                  <a:cubicBezTo>
                    <a:pt x="70" y="35"/>
                    <a:pt x="67" y="37"/>
                    <a:pt x="63" y="37"/>
                  </a:cubicBezTo>
                  <a:cubicBezTo>
                    <a:pt x="58" y="37"/>
                    <a:pt x="55" y="32"/>
                    <a:pt x="54" y="30"/>
                  </a:cubicBezTo>
                  <a:cubicBezTo>
                    <a:pt x="53" y="27"/>
                    <a:pt x="52" y="24"/>
                    <a:pt x="52" y="21"/>
                  </a:cubicBezTo>
                  <a:cubicBezTo>
                    <a:pt x="52" y="20"/>
                    <a:pt x="52" y="20"/>
                    <a:pt x="52" y="20"/>
                  </a:cubicBezTo>
                  <a:cubicBezTo>
                    <a:pt x="52" y="13"/>
                    <a:pt x="52" y="13"/>
                    <a:pt x="52" y="13"/>
                  </a:cubicBezTo>
                  <a:cubicBezTo>
                    <a:pt x="52" y="11"/>
                    <a:pt x="53" y="9"/>
                    <a:pt x="54" y="7"/>
                  </a:cubicBezTo>
                  <a:cubicBezTo>
                    <a:pt x="54" y="7"/>
                    <a:pt x="54" y="7"/>
                    <a:pt x="54" y="7"/>
                  </a:cubicBezTo>
                  <a:cubicBezTo>
                    <a:pt x="52" y="6"/>
                    <a:pt x="52" y="6"/>
                    <a:pt x="52" y="6"/>
                  </a:cubicBezTo>
                  <a:cubicBezTo>
                    <a:pt x="50" y="5"/>
                    <a:pt x="50" y="5"/>
                    <a:pt x="50" y="5"/>
                  </a:cubicBezTo>
                  <a:cubicBezTo>
                    <a:pt x="49" y="5"/>
                    <a:pt x="48" y="5"/>
                    <a:pt x="47" y="4"/>
                  </a:cubicBezTo>
                  <a:cubicBezTo>
                    <a:pt x="47"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4" y="3"/>
                    <a:pt x="43" y="1"/>
                    <a:pt x="42" y="0"/>
                  </a:cubicBezTo>
                  <a:cubicBezTo>
                    <a:pt x="41" y="1"/>
                    <a:pt x="39" y="2"/>
                    <a:pt x="37" y="3"/>
                  </a:cubicBezTo>
                  <a:cubicBezTo>
                    <a:pt x="37" y="3"/>
                    <a:pt x="36" y="3"/>
                    <a:pt x="36" y="4"/>
                  </a:cubicBezTo>
                  <a:cubicBezTo>
                    <a:pt x="35" y="5"/>
                    <a:pt x="35" y="6"/>
                    <a:pt x="35" y="8"/>
                  </a:cubicBezTo>
                  <a:cubicBezTo>
                    <a:pt x="34" y="8"/>
                    <a:pt x="34" y="8"/>
                    <a:pt x="34" y="8"/>
                  </a:cubicBezTo>
                  <a:cubicBezTo>
                    <a:pt x="34" y="10"/>
                    <a:pt x="32" y="14"/>
                    <a:pt x="18" y="14"/>
                  </a:cubicBezTo>
                  <a:cubicBezTo>
                    <a:pt x="16" y="14"/>
                    <a:pt x="15" y="13"/>
                    <a:pt x="14" y="12"/>
                  </a:cubicBezTo>
                  <a:cubicBezTo>
                    <a:pt x="12" y="16"/>
                    <a:pt x="10" y="21"/>
                    <a:pt x="5" y="21"/>
                  </a:cubicBezTo>
                  <a:cubicBezTo>
                    <a:pt x="5" y="21"/>
                    <a:pt x="5" y="22"/>
                    <a:pt x="5" y="22"/>
                  </a:cubicBezTo>
                  <a:cubicBezTo>
                    <a:pt x="4" y="22"/>
                    <a:pt x="3" y="23"/>
                    <a:pt x="2" y="24"/>
                  </a:cubicBezTo>
                  <a:cubicBezTo>
                    <a:pt x="1" y="25"/>
                    <a:pt x="1" y="25"/>
                    <a:pt x="1" y="25"/>
                  </a:cubicBezTo>
                  <a:cubicBezTo>
                    <a:pt x="1" y="25"/>
                    <a:pt x="1" y="25"/>
                    <a:pt x="0" y="25"/>
                  </a:cubicBezTo>
                  <a:cubicBezTo>
                    <a:pt x="1" y="26"/>
                    <a:pt x="2" y="27"/>
                    <a:pt x="3" y="28"/>
                  </a:cubicBezTo>
                  <a:cubicBezTo>
                    <a:pt x="6" y="30"/>
                    <a:pt x="8" y="32"/>
                    <a:pt x="9" y="34"/>
                  </a:cubicBezTo>
                  <a:cubicBezTo>
                    <a:pt x="9" y="34"/>
                    <a:pt x="9" y="35"/>
                    <a:pt x="10" y="35"/>
                  </a:cubicBezTo>
                  <a:cubicBezTo>
                    <a:pt x="12" y="35"/>
                    <a:pt x="14" y="37"/>
                    <a:pt x="16" y="40"/>
                  </a:cubicBezTo>
                  <a:cubicBezTo>
                    <a:pt x="17" y="42"/>
                    <a:pt x="19" y="45"/>
                    <a:pt x="20" y="46"/>
                  </a:cubicBezTo>
                  <a:cubicBezTo>
                    <a:pt x="21" y="47"/>
                    <a:pt x="22" y="47"/>
                    <a:pt x="22" y="47"/>
                  </a:cubicBezTo>
                  <a:cubicBezTo>
                    <a:pt x="28" y="47"/>
                    <a:pt x="28" y="51"/>
                    <a:pt x="29" y="55"/>
                  </a:cubicBezTo>
                  <a:cubicBezTo>
                    <a:pt x="30" y="56"/>
                    <a:pt x="30" y="58"/>
                    <a:pt x="30" y="60"/>
                  </a:cubicBezTo>
                  <a:cubicBezTo>
                    <a:pt x="30" y="61"/>
                    <a:pt x="30" y="62"/>
                    <a:pt x="30" y="63"/>
                  </a:cubicBezTo>
                  <a:cubicBezTo>
                    <a:pt x="30" y="63"/>
                    <a:pt x="30" y="63"/>
                    <a:pt x="31" y="63"/>
                  </a:cubicBezTo>
                  <a:cubicBezTo>
                    <a:pt x="31" y="63"/>
                    <a:pt x="31" y="63"/>
                    <a:pt x="31" y="63"/>
                  </a:cubicBezTo>
                  <a:cubicBezTo>
                    <a:pt x="31" y="63"/>
                    <a:pt x="33" y="63"/>
                    <a:pt x="35" y="63"/>
                  </a:cubicBezTo>
                  <a:cubicBezTo>
                    <a:pt x="37" y="63"/>
                    <a:pt x="38" y="63"/>
                    <a:pt x="40" y="63"/>
                  </a:cubicBezTo>
                  <a:cubicBezTo>
                    <a:pt x="41" y="64"/>
                    <a:pt x="43" y="64"/>
                    <a:pt x="43" y="64"/>
                  </a:cubicBezTo>
                  <a:cubicBezTo>
                    <a:pt x="44" y="64"/>
                    <a:pt x="44" y="64"/>
                    <a:pt x="44" y="64"/>
                  </a:cubicBezTo>
                  <a:cubicBezTo>
                    <a:pt x="45" y="64"/>
                    <a:pt x="49" y="65"/>
                    <a:pt x="50" y="68"/>
                  </a:cubicBezTo>
                  <a:cubicBezTo>
                    <a:pt x="52" y="69"/>
                    <a:pt x="54" y="71"/>
                    <a:pt x="54" y="74"/>
                  </a:cubicBezTo>
                  <a:cubicBezTo>
                    <a:pt x="56" y="75"/>
                    <a:pt x="58" y="76"/>
                    <a:pt x="59" y="77"/>
                  </a:cubicBezTo>
                  <a:cubicBezTo>
                    <a:pt x="59" y="78"/>
                    <a:pt x="60" y="78"/>
                    <a:pt x="60" y="78"/>
                  </a:cubicBezTo>
                  <a:cubicBezTo>
                    <a:pt x="61" y="78"/>
                    <a:pt x="63" y="77"/>
                    <a:pt x="63" y="76"/>
                  </a:cubicBezTo>
                  <a:cubicBezTo>
                    <a:pt x="67" y="74"/>
                    <a:pt x="71" y="71"/>
                    <a:pt x="74" y="73"/>
                  </a:cubicBezTo>
                  <a:cubicBezTo>
                    <a:pt x="75" y="74"/>
                    <a:pt x="76" y="74"/>
                    <a:pt x="76" y="76"/>
                  </a:cubicBezTo>
                  <a:cubicBezTo>
                    <a:pt x="77" y="76"/>
                    <a:pt x="77" y="76"/>
                    <a:pt x="77" y="76"/>
                  </a:cubicBezTo>
                  <a:cubicBezTo>
                    <a:pt x="77" y="75"/>
                    <a:pt x="78" y="74"/>
                    <a:pt x="78" y="73"/>
                  </a:cubicBezTo>
                  <a:cubicBezTo>
                    <a:pt x="80" y="71"/>
                    <a:pt x="84" y="70"/>
                    <a:pt x="87" y="71"/>
                  </a:cubicBezTo>
                  <a:cubicBezTo>
                    <a:pt x="87" y="71"/>
                    <a:pt x="87" y="71"/>
                    <a:pt x="87" y="71"/>
                  </a:cubicBezTo>
                  <a:cubicBezTo>
                    <a:pt x="88" y="66"/>
                    <a:pt x="90" y="62"/>
                    <a:pt x="95" y="61"/>
                  </a:cubicBezTo>
                  <a:cubicBezTo>
                    <a:pt x="96" y="61"/>
                    <a:pt x="96" y="61"/>
                    <a:pt x="96" y="61"/>
                  </a:cubicBezTo>
                  <a:cubicBezTo>
                    <a:pt x="96" y="61"/>
                    <a:pt x="97" y="61"/>
                    <a:pt x="97" y="61"/>
                  </a:cubicBezTo>
                  <a:cubicBezTo>
                    <a:pt x="97" y="61"/>
                    <a:pt x="97" y="60"/>
                    <a:pt x="96" y="59"/>
                  </a:cubicBezTo>
                  <a:cubicBezTo>
                    <a:pt x="93" y="56"/>
                    <a:pt x="92" y="54"/>
                    <a:pt x="91" y="5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2" name="Freeform 292">
              <a:extLst>
                <a:ext uri="{FF2B5EF4-FFF2-40B4-BE49-F238E27FC236}">
                  <a16:creationId xmlns:a16="http://schemas.microsoft.com/office/drawing/2014/main" id="{EF06BF9D-C714-4E8F-8A06-D402B2628E6A}"/>
                </a:ext>
              </a:extLst>
            </p:cNvPr>
            <p:cNvSpPr>
              <a:spLocks/>
            </p:cNvSpPr>
            <p:nvPr/>
          </p:nvSpPr>
          <p:spPr bwMode="auto">
            <a:xfrm>
              <a:off x="3134852" y="4122827"/>
              <a:ext cx="188890" cy="120645"/>
            </a:xfrm>
            <a:custGeom>
              <a:avLst/>
              <a:gdLst>
                <a:gd name="T0" fmla="*/ 3 w 79"/>
                <a:gd name="T1" fmla="*/ 47 h 50"/>
                <a:gd name="T2" fmla="*/ 11 w 79"/>
                <a:gd name="T3" fmla="*/ 50 h 50"/>
                <a:gd name="T4" fmla="*/ 15 w 79"/>
                <a:gd name="T5" fmla="*/ 48 h 50"/>
                <a:gd name="T6" fmla="*/ 17 w 79"/>
                <a:gd name="T7" fmla="*/ 50 h 50"/>
                <a:gd name="T8" fmla="*/ 18 w 79"/>
                <a:gd name="T9" fmla="*/ 49 h 50"/>
                <a:gd name="T10" fmla="*/ 19 w 79"/>
                <a:gd name="T11" fmla="*/ 49 h 50"/>
                <a:gd name="T12" fmla="*/ 20 w 79"/>
                <a:gd name="T13" fmla="*/ 49 h 50"/>
                <a:gd name="T14" fmla="*/ 24 w 79"/>
                <a:gd name="T15" fmla="*/ 48 h 50"/>
                <a:gd name="T16" fmla="*/ 27 w 79"/>
                <a:gd name="T17" fmla="*/ 48 h 50"/>
                <a:gd name="T18" fmla="*/ 27 w 79"/>
                <a:gd name="T19" fmla="*/ 48 h 50"/>
                <a:gd name="T20" fmla="*/ 30 w 79"/>
                <a:gd name="T21" fmla="*/ 46 h 50"/>
                <a:gd name="T22" fmla="*/ 34 w 79"/>
                <a:gd name="T23" fmla="*/ 45 h 50"/>
                <a:gd name="T24" fmla="*/ 34 w 79"/>
                <a:gd name="T25" fmla="*/ 45 h 50"/>
                <a:gd name="T26" fmla="*/ 39 w 79"/>
                <a:gd name="T27" fmla="*/ 44 h 50"/>
                <a:gd name="T28" fmla="*/ 42 w 79"/>
                <a:gd name="T29" fmla="*/ 44 h 50"/>
                <a:gd name="T30" fmla="*/ 43 w 79"/>
                <a:gd name="T31" fmla="*/ 43 h 50"/>
                <a:gd name="T32" fmla="*/ 43 w 79"/>
                <a:gd name="T33" fmla="*/ 43 h 50"/>
                <a:gd name="T34" fmla="*/ 45 w 79"/>
                <a:gd name="T35" fmla="*/ 38 h 50"/>
                <a:gd name="T36" fmla="*/ 46 w 79"/>
                <a:gd name="T37" fmla="*/ 37 h 50"/>
                <a:gd name="T38" fmla="*/ 49 w 79"/>
                <a:gd name="T39" fmla="*/ 36 h 50"/>
                <a:gd name="T40" fmla="*/ 51 w 79"/>
                <a:gd name="T41" fmla="*/ 36 h 50"/>
                <a:gd name="T42" fmla="*/ 52 w 79"/>
                <a:gd name="T43" fmla="*/ 35 h 50"/>
                <a:gd name="T44" fmla="*/ 52 w 79"/>
                <a:gd name="T45" fmla="*/ 35 h 50"/>
                <a:gd name="T46" fmla="*/ 54 w 79"/>
                <a:gd name="T47" fmla="*/ 30 h 50"/>
                <a:gd name="T48" fmla="*/ 55 w 79"/>
                <a:gd name="T49" fmla="*/ 29 h 50"/>
                <a:gd name="T50" fmla="*/ 61 w 79"/>
                <a:gd name="T51" fmla="*/ 28 h 50"/>
                <a:gd name="T52" fmla="*/ 62 w 79"/>
                <a:gd name="T53" fmla="*/ 28 h 50"/>
                <a:gd name="T54" fmla="*/ 67 w 79"/>
                <a:gd name="T55" fmla="*/ 26 h 50"/>
                <a:gd name="T56" fmla="*/ 74 w 79"/>
                <a:gd name="T57" fmla="*/ 26 h 50"/>
                <a:gd name="T58" fmla="*/ 76 w 79"/>
                <a:gd name="T59" fmla="*/ 27 h 50"/>
                <a:gd name="T60" fmla="*/ 77 w 79"/>
                <a:gd name="T61" fmla="*/ 26 h 50"/>
                <a:gd name="T62" fmla="*/ 79 w 79"/>
                <a:gd name="T63" fmla="*/ 24 h 50"/>
                <a:gd name="T64" fmla="*/ 77 w 79"/>
                <a:gd name="T65" fmla="*/ 24 h 50"/>
                <a:gd name="T66" fmla="*/ 75 w 79"/>
                <a:gd name="T67" fmla="*/ 20 h 50"/>
                <a:gd name="T68" fmla="*/ 74 w 79"/>
                <a:gd name="T69" fmla="*/ 19 h 50"/>
                <a:gd name="T70" fmla="*/ 73 w 79"/>
                <a:gd name="T71" fmla="*/ 18 h 50"/>
                <a:gd name="T72" fmla="*/ 71 w 79"/>
                <a:gd name="T73" fmla="*/ 18 h 50"/>
                <a:gd name="T74" fmla="*/ 64 w 79"/>
                <a:gd name="T75" fmla="*/ 12 h 50"/>
                <a:gd name="T76" fmla="*/ 64 w 79"/>
                <a:gd name="T77" fmla="*/ 12 h 50"/>
                <a:gd name="T78" fmla="*/ 59 w 79"/>
                <a:gd name="T79" fmla="*/ 10 h 50"/>
                <a:gd name="T80" fmla="*/ 58 w 79"/>
                <a:gd name="T81" fmla="*/ 9 h 50"/>
                <a:gd name="T82" fmla="*/ 57 w 79"/>
                <a:gd name="T83" fmla="*/ 6 h 50"/>
                <a:gd name="T84" fmla="*/ 56 w 79"/>
                <a:gd name="T85" fmla="*/ 6 h 50"/>
                <a:gd name="T86" fmla="*/ 50 w 79"/>
                <a:gd name="T87" fmla="*/ 4 h 50"/>
                <a:gd name="T88" fmla="*/ 48 w 79"/>
                <a:gd name="T89" fmla="*/ 0 h 50"/>
                <a:gd name="T90" fmla="*/ 48 w 79"/>
                <a:gd name="T91" fmla="*/ 0 h 50"/>
                <a:gd name="T92" fmla="*/ 48 w 79"/>
                <a:gd name="T93" fmla="*/ 4 h 50"/>
                <a:gd name="T94" fmla="*/ 40 w 79"/>
                <a:gd name="T95" fmla="*/ 24 h 50"/>
                <a:gd name="T96" fmla="*/ 37 w 79"/>
                <a:gd name="T97" fmla="*/ 26 h 50"/>
                <a:gd name="T98" fmla="*/ 36 w 79"/>
                <a:gd name="T99" fmla="*/ 27 h 50"/>
                <a:gd name="T100" fmla="*/ 36 w 79"/>
                <a:gd name="T101" fmla="*/ 27 h 50"/>
                <a:gd name="T102" fmla="*/ 37 w 79"/>
                <a:gd name="T103" fmla="*/ 27 h 50"/>
                <a:gd name="T104" fmla="*/ 36 w 79"/>
                <a:gd name="T105" fmla="*/ 37 h 50"/>
                <a:gd name="T106" fmla="*/ 31 w 79"/>
                <a:gd name="T107" fmla="*/ 39 h 50"/>
                <a:gd name="T108" fmla="*/ 29 w 79"/>
                <a:gd name="T109" fmla="*/ 38 h 50"/>
                <a:gd name="T110" fmla="*/ 23 w 79"/>
                <a:gd name="T111" fmla="*/ 38 h 50"/>
                <a:gd name="T112" fmla="*/ 18 w 79"/>
                <a:gd name="T113" fmla="*/ 41 h 50"/>
                <a:gd name="T114" fmla="*/ 18 w 79"/>
                <a:gd name="T115" fmla="*/ 41 h 50"/>
                <a:gd name="T116" fmla="*/ 15 w 79"/>
                <a:gd name="T117" fmla="*/ 42 h 50"/>
                <a:gd name="T118" fmla="*/ 3 w 79"/>
                <a:gd name="T119" fmla="*/ 42 h 50"/>
                <a:gd name="T120" fmla="*/ 0 w 79"/>
                <a:gd name="T121" fmla="*/ 44 h 50"/>
                <a:gd name="T122" fmla="*/ 1 w 79"/>
                <a:gd name="T123" fmla="*/ 45 h 50"/>
                <a:gd name="T124" fmla="*/ 3 w 79"/>
                <a:gd name="T12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50">
                  <a:moveTo>
                    <a:pt x="3" y="47"/>
                  </a:moveTo>
                  <a:cubicBezTo>
                    <a:pt x="6" y="47"/>
                    <a:pt x="9" y="47"/>
                    <a:pt x="11" y="50"/>
                  </a:cubicBezTo>
                  <a:cubicBezTo>
                    <a:pt x="12" y="49"/>
                    <a:pt x="13" y="49"/>
                    <a:pt x="15" y="48"/>
                  </a:cubicBezTo>
                  <a:cubicBezTo>
                    <a:pt x="17" y="50"/>
                    <a:pt x="17" y="50"/>
                    <a:pt x="17" y="50"/>
                  </a:cubicBezTo>
                  <a:cubicBezTo>
                    <a:pt x="17" y="50"/>
                    <a:pt x="18" y="49"/>
                    <a:pt x="18" y="49"/>
                  </a:cubicBezTo>
                  <a:cubicBezTo>
                    <a:pt x="19" y="49"/>
                    <a:pt x="19" y="49"/>
                    <a:pt x="19" y="49"/>
                  </a:cubicBezTo>
                  <a:cubicBezTo>
                    <a:pt x="20" y="49"/>
                    <a:pt x="20" y="49"/>
                    <a:pt x="20" y="49"/>
                  </a:cubicBezTo>
                  <a:cubicBezTo>
                    <a:pt x="22" y="48"/>
                    <a:pt x="23" y="48"/>
                    <a:pt x="24" y="48"/>
                  </a:cubicBezTo>
                  <a:cubicBezTo>
                    <a:pt x="25" y="48"/>
                    <a:pt x="26" y="48"/>
                    <a:pt x="27" y="48"/>
                  </a:cubicBezTo>
                  <a:cubicBezTo>
                    <a:pt x="27" y="48"/>
                    <a:pt x="27" y="48"/>
                    <a:pt x="27" y="48"/>
                  </a:cubicBezTo>
                  <a:cubicBezTo>
                    <a:pt x="28" y="47"/>
                    <a:pt x="29" y="46"/>
                    <a:pt x="30" y="46"/>
                  </a:cubicBezTo>
                  <a:cubicBezTo>
                    <a:pt x="31" y="45"/>
                    <a:pt x="32" y="45"/>
                    <a:pt x="34" y="45"/>
                  </a:cubicBezTo>
                  <a:cubicBezTo>
                    <a:pt x="34" y="45"/>
                    <a:pt x="34" y="45"/>
                    <a:pt x="34" y="45"/>
                  </a:cubicBezTo>
                  <a:cubicBezTo>
                    <a:pt x="35" y="45"/>
                    <a:pt x="37" y="44"/>
                    <a:pt x="39" y="44"/>
                  </a:cubicBezTo>
                  <a:cubicBezTo>
                    <a:pt x="40" y="44"/>
                    <a:pt x="41" y="44"/>
                    <a:pt x="42" y="44"/>
                  </a:cubicBezTo>
                  <a:cubicBezTo>
                    <a:pt x="42" y="44"/>
                    <a:pt x="43" y="43"/>
                    <a:pt x="43" y="43"/>
                  </a:cubicBezTo>
                  <a:cubicBezTo>
                    <a:pt x="43" y="43"/>
                    <a:pt x="43" y="43"/>
                    <a:pt x="43" y="43"/>
                  </a:cubicBezTo>
                  <a:cubicBezTo>
                    <a:pt x="43" y="42"/>
                    <a:pt x="44" y="40"/>
                    <a:pt x="45" y="38"/>
                  </a:cubicBezTo>
                  <a:cubicBezTo>
                    <a:pt x="46" y="37"/>
                    <a:pt x="46" y="37"/>
                    <a:pt x="46" y="37"/>
                  </a:cubicBezTo>
                  <a:cubicBezTo>
                    <a:pt x="47" y="37"/>
                    <a:pt x="49" y="36"/>
                    <a:pt x="49" y="36"/>
                  </a:cubicBezTo>
                  <a:cubicBezTo>
                    <a:pt x="50" y="36"/>
                    <a:pt x="50" y="36"/>
                    <a:pt x="51" y="36"/>
                  </a:cubicBezTo>
                  <a:cubicBezTo>
                    <a:pt x="52" y="35"/>
                    <a:pt x="52" y="35"/>
                    <a:pt x="52" y="35"/>
                  </a:cubicBezTo>
                  <a:cubicBezTo>
                    <a:pt x="52" y="35"/>
                    <a:pt x="52" y="35"/>
                    <a:pt x="52" y="35"/>
                  </a:cubicBezTo>
                  <a:cubicBezTo>
                    <a:pt x="52" y="33"/>
                    <a:pt x="52" y="32"/>
                    <a:pt x="54" y="30"/>
                  </a:cubicBezTo>
                  <a:cubicBezTo>
                    <a:pt x="55" y="29"/>
                    <a:pt x="55" y="29"/>
                    <a:pt x="55" y="29"/>
                  </a:cubicBezTo>
                  <a:cubicBezTo>
                    <a:pt x="57" y="28"/>
                    <a:pt x="60" y="28"/>
                    <a:pt x="61" y="28"/>
                  </a:cubicBezTo>
                  <a:cubicBezTo>
                    <a:pt x="61" y="28"/>
                    <a:pt x="62" y="28"/>
                    <a:pt x="62" y="28"/>
                  </a:cubicBezTo>
                  <a:cubicBezTo>
                    <a:pt x="63" y="27"/>
                    <a:pt x="64" y="26"/>
                    <a:pt x="67" y="26"/>
                  </a:cubicBezTo>
                  <a:cubicBezTo>
                    <a:pt x="69" y="25"/>
                    <a:pt x="72" y="26"/>
                    <a:pt x="74" y="26"/>
                  </a:cubicBezTo>
                  <a:cubicBezTo>
                    <a:pt x="75" y="26"/>
                    <a:pt x="76" y="27"/>
                    <a:pt x="76" y="27"/>
                  </a:cubicBezTo>
                  <a:cubicBezTo>
                    <a:pt x="76" y="27"/>
                    <a:pt x="77" y="26"/>
                    <a:pt x="77" y="26"/>
                  </a:cubicBezTo>
                  <a:cubicBezTo>
                    <a:pt x="77" y="26"/>
                    <a:pt x="78" y="25"/>
                    <a:pt x="79" y="24"/>
                  </a:cubicBezTo>
                  <a:cubicBezTo>
                    <a:pt x="77" y="24"/>
                    <a:pt x="77" y="24"/>
                    <a:pt x="77" y="24"/>
                  </a:cubicBezTo>
                  <a:cubicBezTo>
                    <a:pt x="76" y="22"/>
                    <a:pt x="75" y="21"/>
                    <a:pt x="75" y="20"/>
                  </a:cubicBezTo>
                  <a:cubicBezTo>
                    <a:pt x="75" y="20"/>
                    <a:pt x="74" y="19"/>
                    <a:pt x="74" y="19"/>
                  </a:cubicBezTo>
                  <a:cubicBezTo>
                    <a:pt x="74" y="18"/>
                    <a:pt x="73" y="18"/>
                    <a:pt x="73" y="18"/>
                  </a:cubicBezTo>
                  <a:cubicBezTo>
                    <a:pt x="71" y="18"/>
                    <a:pt x="71" y="18"/>
                    <a:pt x="71" y="18"/>
                  </a:cubicBezTo>
                  <a:cubicBezTo>
                    <a:pt x="67" y="18"/>
                    <a:pt x="64" y="15"/>
                    <a:pt x="64" y="12"/>
                  </a:cubicBezTo>
                  <a:cubicBezTo>
                    <a:pt x="64" y="12"/>
                    <a:pt x="64" y="12"/>
                    <a:pt x="64" y="12"/>
                  </a:cubicBezTo>
                  <a:cubicBezTo>
                    <a:pt x="62" y="12"/>
                    <a:pt x="61" y="11"/>
                    <a:pt x="59" y="10"/>
                  </a:cubicBezTo>
                  <a:cubicBezTo>
                    <a:pt x="58" y="9"/>
                    <a:pt x="58" y="9"/>
                    <a:pt x="58" y="9"/>
                  </a:cubicBezTo>
                  <a:cubicBezTo>
                    <a:pt x="58" y="8"/>
                    <a:pt x="57" y="7"/>
                    <a:pt x="57" y="6"/>
                  </a:cubicBezTo>
                  <a:cubicBezTo>
                    <a:pt x="57" y="6"/>
                    <a:pt x="57" y="6"/>
                    <a:pt x="56" y="6"/>
                  </a:cubicBezTo>
                  <a:cubicBezTo>
                    <a:pt x="55" y="6"/>
                    <a:pt x="52" y="7"/>
                    <a:pt x="50" y="4"/>
                  </a:cubicBezTo>
                  <a:cubicBezTo>
                    <a:pt x="48" y="3"/>
                    <a:pt x="48" y="1"/>
                    <a:pt x="48" y="0"/>
                  </a:cubicBezTo>
                  <a:cubicBezTo>
                    <a:pt x="48" y="0"/>
                    <a:pt x="48" y="0"/>
                    <a:pt x="48" y="0"/>
                  </a:cubicBezTo>
                  <a:cubicBezTo>
                    <a:pt x="47" y="1"/>
                    <a:pt x="47" y="2"/>
                    <a:pt x="48" y="4"/>
                  </a:cubicBezTo>
                  <a:cubicBezTo>
                    <a:pt x="49" y="10"/>
                    <a:pt x="46" y="18"/>
                    <a:pt x="40" y="24"/>
                  </a:cubicBezTo>
                  <a:cubicBezTo>
                    <a:pt x="39" y="25"/>
                    <a:pt x="38" y="26"/>
                    <a:pt x="37" y="26"/>
                  </a:cubicBezTo>
                  <a:cubicBezTo>
                    <a:pt x="37" y="26"/>
                    <a:pt x="37" y="26"/>
                    <a:pt x="36" y="27"/>
                  </a:cubicBezTo>
                  <a:cubicBezTo>
                    <a:pt x="36" y="27"/>
                    <a:pt x="36" y="27"/>
                    <a:pt x="36" y="27"/>
                  </a:cubicBezTo>
                  <a:cubicBezTo>
                    <a:pt x="36" y="27"/>
                    <a:pt x="37" y="27"/>
                    <a:pt x="37" y="27"/>
                  </a:cubicBezTo>
                  <a:cubicBezTo>
                    <a:pt x="37" y="30"/>
                    <a:pt x="38" y="34"/>
                    <a:pt x="36" y="37"/>
                  </a:cubicBezTo>
                  <a:cubicBezTo>
                    <a:pt x="35" y="38"/>
                    <a:pt x="33" y="39"/>
                    <a:pt x="31" y="39"/>
                  </a:cubicBezTo>
                  <a:cubicBezTo>
                    <a:pt x="29" y="38"/>
                    <a:pt x="29" y="38"/>
                    <a:pt x="29" y="38"/>
                  </a:cubicBezTo>
                  <a:cubicBezTo>
                    <a:pt x="27" y="39"/>
                    <a:pt x="25" y="38"/>
                    <a:pt x="23" y="38"/>
                  </a:cubicBezTo>
                  <a:cubicBezTo>
                    <a:pt x="22" y="39"/>
                    <a:pt x="19" y="40"/>
                    <a:pt x="18" y="41"/>
                  </a:cubicBezTo>
                  <a:cubicBezTo>
                    <a:pt x="18" y="41"/>
                    <a:pt x="18" y="41"/>
                    <a:pt x="18" y="41"/>
                  </a:cubicBezTo>
                  <a:cubicBezTo>
                    <a:pt x="17" y="41"/>
                    <a:pt x="16" y="41"/>
                    <a:pt x="15" y="42"/>
                  </a:cubicBezTo>
                  <a:cubicBezTo>
                    <a:pt x="13" y="43"/>
                    <a:pt x="8" y="46"/>
                    <a:pt x="3" y="42"/>
                  </a:cubicBezTo>
                  <a:cubicBezTo>
                    <a:pt x="2" y="43"/>
                    <a:pt x="1" y="44"/>
                    <a:pt x="0" y="44"/>
                  </a:cubicBezTo>
                  <a:cubicBezTo>
                    <a:pt x="1" y="45"/>
                    <a:pt x="1" y="45"/>
                    <a:pt x="1" y="45"/>
                  </a:cubicBezTo>
                  <a:cubicBezTo>
                    <a:pt x="2" y="45"/>
                    <a:pt x="2" y="46"/>
                    <a:pt x="3" y="4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3" name="Freeform 293">
              <a:extLst>
                <a:ext uri="{FF2B5EF4-FFF2-40B4-BE49-F238E27FC236}">
                  <a16:creationId xmlns:a16="http://schemas.microsoft.com/office/drawing/2014/main" id="{5EA2BF0C-57B5-4219-A57A-58C45F84DF38}"/>
                </a:ext>
              </a:extLst>
            </p:cNvPr>
            <p:cNvSpPr>
              <a:spLocks/>
            </p:cNvSpPr>
            <p:nvPr/>
          </p:nvSpPr>
          <p:spPr bwMode="auto">
            <a:xfrm>
              <a:off x="3215805" y="42307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4" name="Freeform 294">
              <a:extLst>
                <a:ext uri="{FF2B5EF4-FFF2-40B4-BE49-F238E27FC236}">
                  <a16:creationId xmlns:a16="http://schemas.microsoft.com/office/drawing/2014/main" id="{F2695BBA-ACF2-4EEC-98AD-EDBF7ADC0567}"/>
                </a:ext>
              </a:extLst>
            </p:cNvPr>
            <p:cNvSpPr>
              <a:spLocks/>
            </p:cNvSpPr>
            <p:nvPr/>
          </p:nvSpPr>
          <p:spPr bwMode="auto">
            <a:xfrm>
              <a:off x="3212631" y="4230772"/>
              <a:ext cx="3175" cy="3175"/>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1"/>
                  </a:cubicBezTo>
                  <a:cubicBezTo>
                    <a:pt x="0" y="1"/>
                    <a:pt x="0" y="1"/>
                    <a:pt x="0"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5" name="Freeform 295">
              <a:extLst>
                <a:ext uri="{FF2B5EF4-FFF2-40B4-BE49-F238E27FC236}">
                  <a16:creationId xmlns:a16="http://schemas.microsoft.com/office/drawing/2014/main" id="{EE0EE5E5-C148-4327-829F-1C9021E670D5}"/>
                </a:ext>
              </a:extLst>
            </p:cNvPr>
            <p:cNvSpPr>
              <a:spLocks/>
            </p:cNvSpPr>
            <p:nvPr/>
          </p:nvSpPr>
          <p:spPr bwMode="auto">
            <a:xfrm>
              <a:off x="3330092" y="4022820"/>
              <a:ext cx="69842" cy="126994"/>
            </a:xfrm>
            <a:custGeom>
              <a:avLst/>
              <a:gdLst>
                <a:gd name="T0" fmla="*/ 10 w 29"/>
                <a:gd name="T1" fmla="*/ 53 h 53"/>
                <a:gd name="T2" fmla="*/ 16 w 29"/>
                <a:gd name="T3" fmla="*/ 52 h 53"/>
                <a:gd name="T4" fmla="*/ 16 w 29"/>
                <a:gd name="T5" fmla="*/ 53 h 53"/>
                <a:gd name="T6" fmla="*/ 16 w 29"/>
                <a:gd name="T7" fmla="*/ 52 h 53"/>
                <a:gd name="T8" fmla="*/ 17 w 29"/>
                <a:gd name="T9" fmla="*/ 51 h 53"/>
                <a:gd name="T10" fmla="*/ 18 w 29"/>
                <a:gd name="T11" fmla="*/ 50 h 53"/>
                <a:gd name="T12" fmla="*/ 23 w 29"/>
                <a:gd name="T13" fmla="*/ 48 h 53"/>
                <a:gd name="T14" fmla="*/ 24 w 29"/>
                <a:gd name="T15" fmla="*/ 48 h 53"/>
                <a:gd name="T16" fmla="*/ 27 w 29"/>
                <a:gd name="T17" fmla="*/ 49 h 53"/>
                <a:gd name="T18" fmla="*/ 28 w 29"/>
                <a:gd name="T19" fmla="*/ 47 h 53"/>
                <a:gd name="T20" fmla="*/ 28 w 29"/>
                <a:gd name="T21" fmla="*/ 47 h 53"/>
                <a:gd name="T22" fmla="*/ 29 w 29"/>
                <a:gd name="T23" fmla="*/ 46 h 53"/>
                <a:gd name="T24" fmla="*/ 28 w 29"/>
                <a:gd name="T25" fmla="*/ 46 h 53"/>
                <a:gd name="T26" fmla="*/ 27 w 29"/>
                <a:gd name="T27" fmla="*/ 42 h 53"/>
                <a:gd name="T28" fmla="*/ 26 w 29"/>
                <a:gd name="T29" fmla="*/ 38 h 53"/>
                <a:gd name="T30" fmla="*/ 26 w 29"/>
                <a:gd name="T31" fmla="*/ 38 h 53"/>
                <a:gd name="T32" fmla="*/ 24 w 29"/>
                <a:gd name="T33" fmla="*/ 33 h 53"/>
                <a:gd name="T34" fmla="*/ 25 w 29"/>
                <a:gd name="T35" fmla="*/ 30 h 53"/>
                <a:gd name="T36" fmla="*/ 23 w 29"/>
                <a:gd name="T37" fmla="*/ 27 h 53"/>
                <a:gd name="T38" fmla="*/ 23 w 29"/>
                <a:gd name="T39" fmla="*/ 27 h 53"/>
                <a:gd name="T40" fmla="*/ 23 w 29"/>
                <a:gd name="T41" fmla="*/ 19 h 53"/>
                <a:gd name="T42" fmla="*/ 24 w 29"/>
                <a:gd name="T43" fmla="*/ 14 h 53"/>
                <a:gd name="T44" fmla="*/ 23 w 29"/>
                <a:gd name="T45" fmla="*/ 11 h 53"/>
                <a:gd name="T46" fmla="*/ 23 w 29"/>
                <a:gd name="T47" fmla="*/ 11 h 53"/>
                <a:gd name="T48" fmla="*/ 18 w 29"/>
                <a:gd name="T49" fmla="*/ 5 h 53"/>
                <a:gd name="T50" fmla="*/ 18 w 29"/>
                <a:gd name="T51" fmla="*/ 0 h 53"/>
                <a:gd name="T52" fmla="*/ 16 w 29"/>
                <a:gd name="T53" fmla="*/ 0 h 53"/>
                <a:gd name="T54" fmla="*/ 15 w 29"/>
                <a:gd name="T55" fmla="*/ 1 h 53"/>
                <a:gd name="T56" fmla="*/ 10 w 29"/>
                <a:gd name="T57" fmla="*/ 13 h 53"/>
                <a:gd name="T58" fmla="*/ 9 w 29"/>
                <a:gd name="T59" fmla="*/ 15 h 53"/>
                <a:gd name="T60" fmla="*/ 5 w 29"/>
                <a:gd name="T61" fmla="*/ 22 h 53"/>
                <a:gd name="T62" fmla="*/ 0 w 29"/>
                <a:gd name="T63" fmla="*/ 24 h 53"/>
                <a:gd name="T64" fmla="*/ 5 w 29"/>
                <a:gd name="T65" fmla="*/ 27 h 53"/>
                <a:gd name="T66" fmla="*/ 5 w 29"/>
                <a:gd name="T67" fmla="*/ 28 h 53"/>
                <a:gd name="T68" fmla="*/ 5 w 29"/>
                <a:gd name="T69" fmla="*/ 36 h 53"/>
                <a:gd name="T70" fmla="*/ 5 w 29"/>
                <a:gd name="T71" fmla="*/ 37 h 53"/>
                <a:gd name="T72" fmla="*/ 9 w 29"/>
                <a:gd name="T73" fmla="*/ 40 h 53"/>
                <a:gd name="T74" fmla="*/ 9 w 29"/>
                <a:gd name="T75" fmla="*/ 41 h 53"/>
                <a:gd name="T76" fmla="*/ 10 w 29"/>
                <a:gd name="T77" fmla="*/ 44 h 53"/>
                <a:gd name="T78" fmla="*/ 11 w 29"/>
                <a:gd name="T79" fmla="*/ 47 h 53"/>
                <a:gd name="T80" fmla="*/ 11 w 29"/>
                <a:gd name="T81" fmla="*/ 52 h 53"/>
                <a:gd name="T82" fmla="*/ 10 w 29"/>
                <a:gd name="T8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53">
                  <a:moveTo>
                    <a:pt x="10" y="53"/>
                  </a:moveTo>
                  <a:cubicBezTo>
                    <a:pt x="12" y="52"/>
                    <a:pt x="14" y="52"/>
                    <a:pt x="16" y="52"/>
                  </a:cubicBezTo>
                  <a:cubicBezTo>
                    <a:pt x="16" y="53"/>
                    <a:pt x="16" y="53"/>
                    <a:pt x="16" y="53"/>
                  </a:cubicBezTo>
                  <a:cubicBezTo>
                    <a:pt x="16" y="52"/>
                    <a:pt x="16" y="52"/>
                    <a:pt x="16" y="52"/>
                  </a:cubicBezTo>
                  <a:cubicBezTo>
                    <a:pt x="16" y="52"/>
                    <a:pt x="16" y="51"/>
                    <a:pt x="17" y="51"/>
                  </a:cubicBezTo>
                  <a:cubicBezTo>
                    <a:pt x="18" y="50"/>
                    <a:pt x="18" y="50"/>
                    <a:pt x="18" y="50"/>
                  </a:cubicBezTo>
                  <a:cubicBezTo>
                    <a:pt x="20" y="48"/>
                    <a:pt x="22" y="48"/>
                    <a:pt x="23" y="48"/>
                  </a:cubicBezTo>
                  <a:cubicBezTo>
                    <a:pt x="24" y="48"/>
                    <a:pt x="24" y="48"/>
                    <a:pt x="24" y="48"/>
                  </a:cubicBezTo>
                  <a:cubicBezTo>
                    <a:pt x="25" y="48"/>
                    <a:pt x="26" y="49"/>
                    <a:pt x="27" y="49"/>
                  </a:cubicBezTo>
                  <a:cubicBezTo>
                    <a:pt x="27" y="48"/>
                    <a:pt x="28" y="47"/>
                    <a:pt x="28" y="47"/>
                  </a:cubicBezTo>
                  <a:cubicBezTo>
                    <a:pt x="28" y="47"/>
                    <a:pt x="28" y="47"/>
                    <a:pt x="28" y="47"/>
                  </a:cubicBezTo>
                  <a:cubicBezTo>
                    <a:pt x="29" y="46"/>
                    <a:pt x="29" y="46"/>
                    <a:pt x="29" y="46"/>
                  </a:cubicBezTo>
                  <a:cubicBezTo>
                    <a:pt x="29" y="46"/>
                    <a:pt x="28" y="46"/>
                    <a:pt x="28" y="46"/>
                  </a:cubicBezTo>
                  <a:cubicBezTo>
                    <a:pt x="27" y="44"/>
                    <a:pt x="27" y="43"/>
                    <a:pt x="27" y="42"/>
                  </a:cubicBezTo>
                  <a:cubicBezTo>
                    <a:pt x="26" y="40"/>
                    <a:pt x="26" y="39"/>
                    <a:pt x="26" y="38"/>
                  </a:cubicBezTo>
                  <a:cubicBezTo>
                    <a:pt x="26" y="38"/>
                    <a:pt x="26" y="38"/>
                    <a:pt x="26" y="38"/>
                  </a:cubicBezTo>
                  <a:cubicBezTo>
                    <a:pt x="25" y="36"/>
                    <a:pt x="24" y="35"/>
                    <a:pt x="24" y="33"/>
                  </a:cubicBezTo>
                  <a:cubicBezTo>
                    <a:pt x="24" y="32"/>
                    <a:pt x="24" y="31"/>
                    <a:pt x="25" y="30"/>
                  </a:cubicBezTo>
                  <a:cubicBezTo>
                    <a:pt x="24" y="29"/>
                    <a:pt x="23" y="28"/>
                    <a:pt x="23" y="27"/>
                  </a:cubicBezTo>
                  <a:cubicBezTo>
                    <a:pt x="23" y="27"/>
                    <a:pt x="23" y="27"/>
                    <a:pt x="23" y="27"/>
                  </a:cubicBezTo>
                  <a:cubicBezTo>
                    <a:pt x="23" y="24"/>
                    <a:pt x="23" y="21"/>
                    <a:pt x="23" y="19"/>
                  </a:cubicBezTo>
                  <a:cubicBezTo>
                    <a:pt x="23" y="17"/>
                    <a:pt x="24" y="16"/>
                    <a:pt x="24" y="14"/>
                  </a:cubicBezTo>
                  <a:cubicBezTo>
                    <a:pt x="24" y="13"/>
                    <a:pt x="24" y="12"/>
                    <a:pt x="23" y="11"/>
                  </a:cubicBezTo>
                  <a:cubicBezTo>
                    <a:pt x="23" y="11"/>
                    <a:pt x="23" y="11"/>
                    <a:pt x="23" y="11"/>
                  </a:cubicBezTo>
                  <a:cubicBezTo>
                    <a:pt x="22" y="10"/>
                    <a:pt x="18" y="9"/>
                    <a:pt x="18" y="5"/>
                  </a:cubicBezTo>
                  <a:cubicBezTo>
                    <a:pt x="17" y="3"/>
                    <a:pt x="17" y="2"/>
                    <a:pt x="18" y="0"/>
                  </a:cubicBezTo>
                  <a:cubicBezTo>
                    <a:pt x="17" y="0"/>
                    <a:pt x="17" y="0"/>
                    <a:pt x="16" y="0"/>
                  </a:cubicBezTo>
                  <a:cubicBezTo>
                    <a:pt x="16" y="0"/>
                    <a:pt x="16" y="1"/>
                    <a:pt x="15" y="1"/>
                  </a:cubicBezTo>
                  <a:cubicBezTo>
                    <a:pt x="10" y="13"/>
                    <a:pt x="10" y="13"/>
                    <a:pt x="10" y="13"/>
                  </a:cubicBezTo>
                  <a:cubicBezTo>
                    <a:pt x="10" y="13"/>
                    <a:pt x="9" y="14"/>
                    <a:pt x="9" y="15"/>
                  </a:cubicBezTo>
                  <a:cubicBezTo>
                    <a:pt x="8" y="17"/>
                    <a:pt x="7" y="20"/>
                    <a:pt x="5" y="22"/>
                  </a:cubicBezTo>
                  <a:cubicBezTo>
                    <a:pt x="3" y="23"/>
                    <a:pt x="2" y="24"/>
                    <a:pt x="0" y="24"/>
                  </a:cubicBezTo>
                  <a:cubicBezTo>
                    <a:pt x="2" y="24"/>
                    <a:pt x="4" y="25"/>
                    <a:pt x="5" y="27"/>
                  </a:cubicBezTo>
                  <a:cubicBezTo>
                    <a:pt x="5" y="28"/>
                    <a:pt x="5" y="28"/>
                    <a:pt x="5" y="28"/>
                  </a:cubicBezTo>
                  <a:cubicBezTo>
                    <a:pt x="6" y="31"/>
                    <a:pt x="6" y="34"/>
                    <a:pt x="5" y="36"/>
                  </a:cubicBezTo>
                  <a:cubicBezTo>
                    <a:pt x="5" y="36"/>
                    <a:pt x="5" y="37"/>
                    <a:pt x="5" y="37"/>
                  </a:cubicBezTo>
                  <a:cubicBezTo>
                    <a:pt x="6" y="37"/>
                    <a:pt x="8" y="38"/>
                    <a:pt x="9" y="40"/>
                  </a:cubicBezTo>
                  <a:cubicBezTo>
                    <a:pt x="9" y="41"/>
                    <a:pt x="9" y="41"/>
                    <a:pt x="9" y="41"/>
                  </a:cubicBezTo>
                  <a:cubicBezTo>
                    <a:pt x="10" y="42"/>
                    <a:pt x="10" y="43"/>
                    <a:pt x="10" y="44"/>
                  </a:cubicBezTo>
                  <a:cubicBezTo>
                    <a:pt x="11" y="47"/>
                    <a:pt x="11" y="47"/>
                    <a:pt x="11" y="47"/>
                  </a:cubicBezTo>
                  <a:cubicBezTo>
                    <a:pt x="11" y="49"/>
                    <a:pt x="11" y="51"/>
                    <a:pt x="11" y="52"/>
                  </a:cubicBezTo>
                  <a:cubicBezTo>
                    <a:pt x="11" y="52"/>
                    <a:pt x="10" y="53"/>
                    <a:pt x="10" y="5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6" name="Freeform 296">
              <a:extLst>
                <a:ext uri="{FF2B5EF4-FFF2-40B4-BE49-F238E27FC236}">
                  <a16:creationId xmlns:a16="http://schemas.microsoft.com/office/drawing/2014/main" id="{97E0878A-E94E-46AA-A5E9-D777264873A0}"/>
                </a:ext>
              </a:extLst>
            </p:cNvPr>
            <p:cNvSpPr>
              <a:spLocks/>
            </p:cNvSpPr>
            <p:nvPr/>
          </p:nvSpPr>
          <p:spPr bwMode="auto">
            <a:xfrm>
              <a:off x="3338028" y="4145051"/>
              <a:ext cx="4762" cy="3175"/>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2" y="1"/>
                  </a:cubicBezTo>
                  <a:lnTo>
                    <a:pt x="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7" name="Freeform 297">
              <a:extLst>
                <a:ext uri="{FF2B5EF4-FFF2-40B4-BE49-F238E27FC236}">
                  <a16:creationId xmlns:a16="http://schemas.microsoft.com/office/drawing/2014/main" id="{A4781E7F-DE09-464B-87A2-81D6D4DB1A0D}"/>
                </a:ext>
              </a:extLst>
            </p:cNvPr>
            <p:cNvSpPr>
              <a:spLocks/>
            </p:cNvSpPr>
            <p:nvPr/>
          </p:nvSpPr>
          <p:spPr bwMode="auto">
            <a:xfrm>
              <a:off x="3250726" y="4078379"/>
              <a:ext cx="6349" cy="6350"/>
            </a:xfrm>
            <a:custGeom>
              <a:avLst/>
              <a:gdLst>
                <a:gd name="T0" fmla="*/ 0 w 3"/>
                <a:gd name="T1" fmla="*/ 0 h 3"/>
                <a:gd name="T2" fmla="*/ 0 w 3"/>
                <a:gd name="T3" fmla="*/ 0 h 3"/>
                <a:gd name="T4" fmla="*/ 3 w 3"/>
                <a:gd name="T5" fmla="*/ 3 h 3"/>
                <a:gd name="T6" fmla="*/ 2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0"/>
                    <a:pt x="0" y="0"/>
                    <a:pt x="0" y="0"/>
                  </a:cubicBezTo>
                  <a:cubicBezTo>
                    <a:pt x="3" y="3"/>
                    <a:pt x="3" y="3"/>
                    <a:pt x="3" y="3"/>
                  </a:cubicBezTo>
                  <a:cubicBezTo>
                    <a:pt x="3" y="3"/>
                    <a:pt x="3" y="2"/>
                    <a:pt x="2" y="2"/>
                  </a:cubicBezTo>
                  <a:cubicBezTo>
                    <a:pt x="2" y="1"/>
                    <a:pt x="1"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8" name="Freeform 298">
              <a:extLst>
                <a:ext uri="{FF2B5EF4-FFF2-40B4-BE49-F238E27FC236}">
                  <a16:creationId xmlns:a16="http://schemas.microsoft.com/office/drawing/2014/main" id="{51B1999F-3FDD-467E-BC93-662726ABB257}"/>
                </a:ext>
              </a:extLst>
            </p:cNvPr>
            <p:cNvSpPr>
              <a:spLocks/>
            </p:cNvSpPr>
            <p:nvPr/>
          </p:nvSpPr>
          <p:spPr bwMode="auto">
            <a:xfrm>
              <a:off x="3257075" y="4075204"/>
              <a:ext cx="74603" cy="79371"/>
            </a:xfrm>
            <a:custGeom>
              <a:avLst/>
              <a:gdLst>
                <a:gd name="T0" fmla="*/ 25 w 31"/>
                <a:gd name="T1" fmla="*/ 20 h 33"/>
                <a:gd name="T2" fmla="*/ 25 w 31"/>
                <a:gd name="T3" fmla="*/ 12 h 33"/>
                <a:gd name="T4" fmla="*/ 22 w 31"/>
                <a:gd name="T5" fmla="*/ 11 h 33"/>
                <a:gd name="T6" fmla="*/ 19 w 31"/>
                <a:gd name="T7" fmla="*/ 0 h 33"/>
                <a:gd name="T8" fmla="*/ 17 w 31"/>
                <a:gd name="T9" fmla="*/ 0 h 33"/>
                <a:gd name="T10" fmla="*/ 15 w 31"/>
                <a:gd name="T11" fmla="*/ 1 h 33"/>
                <a:gd name="T12" fmla="*/ 13 w 31"/>
                <a:gd name="T13" fmla="*/ 2 h 33"/>
                <a:gd name="T14" fmla="*/ 10 w 31"/>
                <a:gd name="T15" fmla="*/ 2 h 33"/>
                <a:gd name="T16" fmla="*/ 7 w 31"/>
                <a:gd name="T17" fmla="*/ 1 h 33"/>
                <a:gd name="T18" fmla="*/ 2 w 31"/>
                <a:gd name="T19" fmla="*/ 2 h 33"/>
                <a:gd name="T20" fmla="*/ 2 w 31"/>
                <a:gd name="T21" fmla="*/ 3 h 33"/>
                <a:gd name="T22" fmla="*/ 0 w 31"/>
                <a:gd name="T23" fmla="*/ 5 h 33"/>
                <a:gd name="T24" fmla="*/ 1 w 31"/>
                <a:gd name="T25" fmla="*/ 5 h 33"/>
                <a:gd name="T26" fmla="*/ 0 w 31"/>
                <a:gd name="T27" fmla="*/ 9 h 33"/>
                <a:gd name="T28" fmla="*/ 0 w 31"/>
                <a:gd name="T29" fmla="*/ 11 h 33"/>
                <a:gd name="T30" fmla="*/ 3 w 31"/>
                <a:gd name="T31" fmla="*/ 13 h 33"/>
                <a:gd name="T32" fmla="*/ 5 w 31"/>
                <a:gd name="T33" fmla="*/ 15 h 33"/>
                <a:gd name="T34" fmla="*/ 5 w 31"/>
                <a:gd name="T35" fmla="*/ 15 h 33"/>
                <a:gd name="T36" fmla="*/ 7 w 31"/>
                <a:gd name="T37" fmla="*/ 14 h 33"/>
                <a:gd name="T38" fmla="*/ 8 w 31"/>
                <a:gd name="T39" fmla="*/ 14 h 33"/>
                <a:gd name="T40" fmla="*/ 16 w 31"/>
                <a:gd name="T41" fmla="*/ 16 h 33"/>
                <a:gd name="T42" fmla="*/ 17 w 31"/>
                <a:gd name="T43" fmla="*/ 18 h 33"/>
                <a:gd name="T44" fmla="*/ 17 w 31"/>
                <a:gd name="T45" fmla="*/ 20 h 33"/>
                <a:gd name="T46" fmla="*/ 20 w 31"/>
                <a:gd name="T47" fmla="*/ 21 h 33"/>
                <a:gd name="T48" fmla="*/ 21 w 31"/>
                <a:gd name="T49" fmla="*/ 21 h 33"/>
                <a:gd name="T50" fmla="*/ 24 w 31"/>
                <a:gd name="T51" fmla="*/ 27 h 33"/>
                <a:gd name="T52" fmla="*/ 30 w 31"/>
                <a:gd name="T53" fmla="*/ 32 h 33"/>
                <a:gd name="T54" fmla="*/ 30 w 31"/>
                <a:gd name="T55" fmla="*/ 33 h 33"/>
                <a:gd name="T56" fmla="*/ 30 w 31"/>
                <a:gd name="T57" fmla="*/ 32 h 33"/>
                <a:gd name="T58" fmla="*/ 31 w 31"/>
                <a:gd name="T59" fmla="*/ 28 h 33"/>
                <a:gd name="T60" fmla="*/ 31 w 31"/>
                <a:gd name="T61" fmla="*/ 28 h 33"/>
                <a:gd name="T62" fmla="*/ 30 w 31"/>
                <a:gd name="T63" fmla="*/ 27 h 33"/>
                <a:gd name="T64" fmla="*/ 29 w 31"/>
                <a:gd name="T65" fmla="*/ 24 h 33"/>
                <a:gd name="T66" fmla="*/ 25 w 31"/>
                <a:gd name="T6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3">
                  <a:moveTo>
                    <a:pt x="25" y="20"/>
                  </a:moveTo>
                  <a:cubicBezTo>
                    <a:pt x="24" y="17"/>
                    <a:pt x="24" y="14"/>
                    <a:pt x="25" y="12"/>
                  </a:cubicBezTo>
                  <a:cubicBezTo>
                    <a:pt x="24" y="12"/>
                    <a:pt x="23" y="12"/>
                    <a:pt x="22" y="11"/>
                  </a:cubicBezTo>
                  <a:cubicBezTo>
                    <a:pt x="20" y="8"/>
                    <a:pt x="19" y="4"/>
                    <a:pt x="19" y="0"/>
                  </a:cubicBezTo>
                  <a:cubicBezTo>
                    <a:pt x="18" y="0"/>
                    <a:pt x="18" y="0"/>
                    <a:pt x="17" y="0"/>
                  </a:cubicBezTo>
                  <a:cubicBezTo>
                    <a:pt x="16" y="0"/>
                    <a:pt x="16" y="0"/>
                    <a:pt x="15" y="1"/>
                  </a:cubicBezTo>
                  <a:cubicBezTo>
                    <a:pt x="14" y="1"/>
                    <a:pt x="14" y="1"/>
                    <a:pt x="13" y="2"/>
                  </a:cubicBezTo>
                  <a:cubicBezTo>
                    <a:pt x="10" y="2"/>
                    <a:pt x="10" y="2"/>
                    <a:pt x="10" y="2"/>
                  </a:cubicBezTo>
                  <a:cubicBezTo>
                    <a:pt x="7" y="1"/>
                    <a:pt x="7" y="1"/>
                    <a:pt x="7" y="1"/>
                  </a:cubicBezTo>
                  <a:cubicBezTo>
                    <a:pt x="5" y="2"/>
                    <a:pt x="3" y="2"/>
                    <a:pt x="2" y="2"/>
                  </a:cubicBezTo>
                  <a:cubicBezTo>
                    <a:pt x="2" y="2"/>
                    <a:pt x="2" y="2"/>
                    <a:pt x="2" y="3"/>
                  </a:cubicBezTo>
                  <a:cubicBezTo>
                    <a:pt x="1" y="3"/>
                    <a:pt x="1" y="4"/>
                    <a:pt x="0" y="5"/>
                  </a:cubicBezTo>
                  <a:cubicBezTo>
                    <a:pt x="1" y="5"/>
                    <a:pt x="1" y="5"/>
                    <a:pt x="1" y="5"/>
                  </a:cubicBezTo>
                  <a:cubicBezTo>
                    <a:pt x="1" y="7"/>
                    <a:pt x="0" y="8"/>
                    <a:pt x="0" y="9"/>
                  </a:cubicBezTo>
                  <a:cubicBezTo>
                    <a:pt x="0" y="10"/>
                    <a:pt x="0" y="10"/>
                    <a:pt x="0" y="11"/>
                  </a:cubicBezTo>
                  <a:cubicBezTo>
                    <a:pt x="1" y="11"/>
                    <a:pt x="2" y="12"/>
                    <a:pt x="3" y="13"/>
                  </a:cubicBezTo>
                  <a:cubicBezTo>
                    <a:pt x="4" y="14"/>
                    <a:pt x="4" y="14"/>
                    <a:pt x="5" y="15"/>
                  </a:cubicBezTo>
                  <a:cubicBezTo>
                    <a:pt x="5" y="15"/>
                    <a:pt x="5" y="15"/>
                    <a:pt x="5" y="15"/>
                  </a:cubicBezTo>
                  <a:cubicBezTo>
                    <a:pt x="6" y="15"/>
                    <a:pt x="7" y="14"/>
                    <a:pt x="7" y="14"/>
                  </a:cubicBezTo>
                  <a:cubicBezTo>
                    <a:pt x="8" y="14"/>
                    <a:pt x="8" y="14"/>
                    <a:pt x="8" y="14"/>
                  </a:cubicBezTo>
                  <a:cubicBezTo>
                    <a:pt x="10" y="14"/>
                    <a:pt x="13" y="14"/>
                    <a:pt x="16" y="16"/>
                  </a:cubicBezTo>
                  <a:cubicBezTo>
                    <a:pt x="17" y="18"/>
                    <a:pt x="17" y="18"/>
                    <a:pt x="17" y="18"/>
                  </a:cubicBezTo>
                  <a:cubicBezTo>
                    <a:pt x="17" y="19"/>
                    <a:pt x="17" y="20"/>
                    <a:pt x="17" y="20"/>
                  </a:cubicBezTo>
                  <a:cubicBezTo>
                    <a:pt x="18" y="20"/>
                    <a:pt x="19" y="21"/>
                    <a:pt x="20" y="21"/>
                  </a:cubicBezTo>
                  <a:cubicBezTo>
                    <a:pt x="21" y="21"/>
                    <a:pt x="21" y="21"/>
                    <a:pt x="21" y="21"/>
                  </a:cubicBezTo>
                  <a:cubicBezTo>
                    <a:pt x="23" y="23"/>
                    <a:pt x="24" y="25"/>
                    <a:pt x="24" y="27"/>
                  </a:cubicBezTo>
                  <a:cubicBezTo>
                    <a:pt x="27" y="29"/>
                    <a:pt x="28" y="31"/>
                    <a:pt x="30" y="32"/>
                  </a:cubicBezTo>
                  <a:cubicBezTo>
                    <a:pt x="30" y="32"/>
                    <a:pt x="30" y="33"/>
                    <a:pt x="30" y="33"/>
                  </a:cubicBezTo>
                  <a:cubicBezTo>
                    <a:pt x="30" y="32"/>
                    <a:pt x="30" y="32"/>
                    <a:pt x="30" y="32"/>
                  </a:cubicBezTo>
                  <a:cubicBezTo>
                    <a:pt x="30" y="31"/>
                    <a:pt x="30" y="29"/>
                    <a:pt x="31" y="28"/>
                  </a:cubicBezTo>
                  <a:cubicBezTo>
                    <a:pt x="31" y="28"/>
                    <a:pt x="31" y="28"/>
                    <a:pt x="31" y="28"/>
                  </a:cubicBezTo>
                  <a:cubicBezTo>
                    <a:pt x="30" y="27"/>
                    <a:pt x="30" y="27"/>
                    <a:pt x="30" y="27"/>
                  </a:cubicBezTo>
                  <a:cubicBezTo>
                    <a:pt x="29" y="26"/>
                    <a:pt x="29" y="25"/>
                    <a:pt x="29" y="24"/>
                  </a:cubicBezTo>
                  <a:cubicBezTo>
                    <a:pt x="28" y="24"/>
                    <a:pt x="26" y="23"/>
                    <a:pt x="25" y="2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9" name="Freeform 299">
              <a:extLst>
                <a:ext uri="{FF2B5EF4-FFF2-40B4-BE49-F238E27FC236}">
                  <a16:creationId xmlns:a16="http://schemas.microsoft.com/office/drawing/2014/main" id="{EF9CEB57-67E1-4279-9690-B2E2D6254FCD}"/>
                </a:ext>
              </a:extLst>
            </p:cNvPr>
            <p:cNvSpPr>
              <a:spLocks/>
            </p:cNvSpPr>
            <p:nvPr/>
          </p:nvSpPr>
          <p:spPr bwMode="auto">
            <a:xfrm>
              <a:off x="3396759" y="4005357"/>
              <a:ext cx="61905" cy="104770"/>
            </a:xfrm>
            <a:custGeom>
              <a:avLst/>
              <a:gdLst>
                <a:gd name="T0" fmla="*/ 21 w 26"/>
                <a:gd name="T1" fmla="*/ 14 h 43"/>
                <a:gd name="T2" fmla="*/ 21 w 26"/>
                <a:gd name="T3" fmla="*/ 13 h 43"/>
                <a:gd name="T4" fmla="*/ 21 w 26"/>
                <a:gd name="T5" fmla="*/ 8 h 43"/>
                <a:gd name="T6" fmla="*/ 23 w 26"/>
                <a:gd name="T7" fmla="*/ 5 h 43"/>
                <a:gd name="T8" fmla="*/ 26 w 26"/>
                <a:gd name="T9" fmla="*/ 3 h 43"/>
                <a:gd name="T10" fmla="*/ 26 w 26"/>
                <a:gd name="T11" fmla="*/ 1 h 43"/>
                <a:gd name="T12" fmla="*/ 26 w 26"/>
                <a:gd name="T13" fmla="*/ 0 h 43"/>
                <a:gd name="T14" fmla="*/ 26 w 26"/>
                <a:gd name="T15" fmla="*/ 0 h 43"/>
                <a:gd name="T16" fmla="*/ 15 w 26"/>
                <a:gd name="T17" fmla="*/ 3 h 43"/>
                <a:gd name="T18" fmla="*/ 12 w 26"/>
                <a:gd name="T19" fmla="*/ 5 h 43"/>
                <a:gd name="T20" fmla="*/ 1 w 26"/>
                <a:gd name="T21" fmla="*/ 8 h 43"/>
                <a:gd name="T22" fmla="*/ 1 w 26"/>
                <a:gd name="T23" fmla="*/ 8 h 43"/>
                <a:gd name="T24" fmla="*/ 0 w 26"/>
                <a:gd name="T25" fmla="*/ 8 h 43"/>
                <a:gd name="T26" fmla="*/ 0 w 26"/>
                <a:gd name="T27" fmla="*/ 9 h 43"/>
                <a:gd name="T28" fmla="*/ 4 w 26"/>
                <a:gd name="T29" fmla="*/ 12 h 43"/>
                <a:gd name="T30" fmla="*/ 4 w 26"/>
                <a:gd name="T31" fmla="*/ 12 h 43"/>
                <a:gd name="T32" fmla="*/ 6 w 26"/>
                <a:gd name="T33" fmla="*/ 21 h 43"/>
                <a:gd name="T34" fmla="*/ 5 w 26"/>
                <a:gd name="T35" fmla="*/ 26 h 43"/>
                <a:gd name="T36" fmla="*/ 5 w 26"/>
                <a:gd name="T37" fmla="*/ 30 h 43"/>
                <a:gd name="T38" fmla="*/ 8 w 26"/>
                <a:gd name="T39" fmla="*/ 34 h 43"/>
                <a:gd name="T40" fmla="*/ 7 w 26"/>
                <a:gd name="T41" fmla="*/ 38 h 43"/>
                <a:gd name="T42" fmla="*/ 8 w 26"/>
                <a:gd name="T43" fmla="*/ 39 h 43"/>
                <a:gd name="T44" fmla="*/ 8 w 26"/>
                <a:gd name="T45" fmla="*/ 40 h 43"/>
                <a:gd name="T46" fmla="*/ 9 w 26"/>
                <a:gd name="T47" fmla="*/ 42 h 43"/>
                <a:gd name="T48" fmla="*/ 11 w 26"/>
                <a:gd name="T49" fmla="*/ 42 h 43"/>
                <a:gd name="T50" fmla="*/ 14 w 26"/>
                <a:gd name="T51" fmla="*/ 43 h 43"/>
                <a:gd name="T52" fmla="*/ 16 w 26"/>
                <a:gd name="T53" fmla="*/ 42 h 43"/>
                <a:gd name="T54" fmla="*/ 21 w 26"/>
                <a:gd name="T55" fmla="*/ 40 h 43"/>
                <a:gd name="T56" fmla="*/ 23 w 26"/>
                <a:gd name="T57" fmla="*/ 41 h 43"/>
                <a:gd name="T58" fmla="*/ 24 w 26"/>
                <a:gd name="T59" fmla="*/ 41 h 43"/>
                <a:gd name="T60" fmla="*/ 24 w 26"/>
                <a:gd name="T61" fmla="*/ 41 h 43"/>
                <a:gd name="T62" fmla="*/ 24 w 26"/>
                <a:gd name="T63" fmla="*/ 41 h 43"/>
                <a:gd name="T64" fmla="*/ 22 w 26"/>
                <a:gd name="T65" fmla="*/ 40 h 43"/>
                <a:gd name="T66" fmla="*/ 20 w 26"/>
                <a:gd name="T67" fmla="*/ 37 h 43"/>
                <a:gd name="T68" fmla="*/ 19 w 26"/>
                <a:gd name="T69" fmla="*/ 33 h 43"/>
                <a:gd name="T70" fmla="*/ 19 w 26"/>
                <a:gd name="T71" fmla="*/ 27 h 43"/>
                <a:gd name="T72" fmla="*/ 19 w 26"/>
                <a:gd name="T73" fmla="*/ 24 h 43"/>
                <a:gd name="T74" fmla="*/ 19 w 26"/>
                <a:gd name="T75" fmla="*/ 24 h 43"/>
                <a:gd name="T76" fmla="*/ 17 w 26"/>
                <a:gd name="T77" fmla="*/ 17 h 43"/>
                <a:gd name="T78" fmla="*/ 21 w 26"/>
                <a:gd name="T7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43">
                  <a:moveTo>
                    <a:pt x="21" y="14"/>
                  </a:moveTo>
                  <a:cubicBezTo>
                    <a:pt x="21" y="14"/>
                    <a:pt x="21" y="13"/>
                    <a:pt x="21" y="13"/>
                  </a:cubicBezTo>
                  <a:cubicBezTo>
                    <a:pt x="21" y="12"/>
                    <a:pt x="21" y="10"/>
                    <a:pt x="21" y="8"/>
                  </a:cubicBezTo>
                  <a:cubicBezTo>
                    <a:pt x="22" y="7"/>
                    <a:pt x="22" y="6"/>
                    <a:pt x="23" y="5"/>
                  </a:cubicBezTo>
                  <a:cubicBezTo>
                    <a:pt x="24" y="4"/>
                    <a:pt x="25" y="3"/>
                    <a:pt x="26" y="3"/>
                  </a:cubicBezTo>
                  <a:cubicBezTo>
                    <a:pt x="26" y="2"/>
                    <a:pt x="26" y="2"/>
                    <a:pt x="26" y="1"/>
                  </a:cubicBezTo>
                  <a:cubicBezTo>
                    <a:pt x="26" y="0"/>
                    <a:pt x="26" y="0"/>
                    <a:pt x="26" y="0"/>
                  </a:cubicBezTo>
                  <a:cubicBezTo>
                    <a:pt x="26" y="0"/>
                    <a:pt x="26" y="0"/>
                    <a:pt x="26" y="0"/>
                  </a:cubicBezTo>
                  <a:cubicBezTo>
                    <a:pt x="15" y="3"/>
                    <a:pt x="15" y="3"/>
                    <a:pt x="15" y="3"/>
                  </a:cubicBezTo>
                  <a:cubicBezTo>
                    <a:pt x="14" y="3"/>
                    <a:pt x="13" y="4"/>
                    <a:pt x="12" y="5"/>
                  </a:cubicBezTo>
                  <a:cubicBezTo>
                    <a:pt x="10" y="7"/>
                    <a:pt x="7" y="9"/>
                    <a:pt x="1" y="8"/>
                  </a:cubicBezTo>
                  <a:cubicBezTo>
                    <a:pt x="1" y="8"/>
                    <a:pt x="1" y="8"/>
                    <a:pt x="1" y="8"/>
                  </a:cubicBezTo>
                  <a:cubicBezTo>
                    <a:pt x="1" y="8"/>
                    <a:pt x="1" y="8"/>
                    <a:pt x="0" y="8"/>
                  </a:cubicBezTo>
                  <a:cubicBezTo>
                    <a:pt x="0" y="8"/>
                    <a:pt x="0" y="9"/>
                    <a:pt x="0" y="9"/>
                  </a:cubicBezTo>
                  <a:cubicBezTo>
                    <a:pt x="1" y="9"/>
                    <a:pt x="3" y="10"/>
                    <a:pt x="4" y="12"/>
                  </a:cubicBezTo>
                  <a:cubicBezTo>
                    <a:pt x="4" y="12"/>
                    <a:pt x="4" y="12"/>
                    <a:pt x="4" y="12"/>
                  </a:cubicBezTo>
                  <a:cubicBezTo>
                    <a:pt x="6" y="15"/>
                    <a:pt x="6" y="19"/>
                    <a:pt x="6" y="21"/>
                  </a:cubicBezTo>
                  <a:cubicBezTo>
                    <a:pt x="6" y="23"/>
                    <a:pt x="6" y="25"/>
                    <a:pt x="5" y="26"/>
                  </a:cubicBezTo>
                  <a:cubicBezTo>
                    <a:pt x="5" y="28"/>
                    <a:pt x="5" y="29"/>
                    <a:pt x="5" y="30"/>
                  </a:cubicBezTo>
                  <a:cubicBezTo>
                    <a:pt x="8" y="31"/>
                    <a:pt x="8" y="34"/>
                    <a:pt x="8" y="34"/>
                  </a:cubicBezTo>
                  <a:cubicBezTo>
                    <a:pt x="8" y="36"/>
                    <a:pt x="7" y="37"/>
                    <a:pt x="7" y="38"/>
                  </a:cubicBezTo>
                  <a:cubicBezTo>
                    <a:pt x="7" y="38"/>
                    <a:pt x="8" y="39"/>
                    <a:pt x="8" y="39"/>
                  </a:cubicBezTo>
                  <a:cubicBezTo>
                    <a:pt x="8" y="40"/>
                    <a:pt x="8" y="40"/>
                    <a:pt x="8" y="40"/>
                  </a:cubicBezTo>
                  <a:cubicBezTo>
                    <a:pt x="8" y="41"/>
                    <a:pt x="8" y="42"/>
                    <a:pt x="9" y="42"/>
                  </a:cubicBezTo>
                  <a:cubicBezTo>
                    <a:pt x="9" y="42"/>
                    <a:pt x="10" y="42"/>
                    <a:pt x="11" y="42"/>
                  </a:cubicBezTo>
                  <a:cubicBezTo>
                    <a:pt x="13" y="42"/>
                    <a:pt x="14" y="42"/>
                    <a:pt x="14" y="43"/>
                  </a:cubicBezTo>
                  <a:cubicBezTo>
                    <a:pt x="15" y="43"/>
                    <a:pt x="15" y="42"/>
                    <a:pt x="16" y="42"/>
                  </a:cubicBezTo>
                  <a:cubicBezTo>
                    <a:pt x="17" y="40"/>
                    <a:pt x="19" y="40"/>
                    <a:pt x="21" y="40"/>
                  </a:cubicBezTo>
                  <a:cubicBezTo>
                    <a:pt x="23" y="41"/>
                    <a:pt x="23" y="41"/>
                    <a:pt x="23" y="41"/>
                  </a:cubicBezTo>
                  <a:cubicBezTo>
                    <a:pt x="23" y="41"/>
                    <a:pt x="23" y="41"/>
                    <a:pt x="24" y="41"/>
                  </a:cubicBezTo>
                  <a:cubicBezTo>
                    <a:pt x="24" y="41"/>
                    <a:pt x="24" y="41"/>
                    <a:pt x="24" y="41"/>
                  </a:cubicBezTo>
                  <a:cubicBezTo>
                    <a:pt x="24" y="41"/>
                    <a:pt x="24" y="41"/>
                    <a:pt x="24" y="41"/>
                  </a:cubicBezTo>
                  <a:cubicBezTo>
                    <a:pt x="23" y="41"/>
                    <a:pt x="23" y="41"/>
                    <a:pt x="22" y="40"/>
                  </a:cubicBezTo>
                  <a:cubicBezTo>
                    <a:pt x="21" y="39"/>
                    <a:pt x="21" y="38"/>
                    <a:pt x="20" y="37"/>
                  </a:cubicBezTo>
                  <a:cubicBezTo>
                    <a:pt x="20" y="36"/>
                    <a:pt x="19" y="34"/>
                    <a:pt x="19" y="33"/>
                  </a:cubicBezTo>
                  <a:cubicBezTo>
                    <a:pt x="19" y="31"/>
                    <a:pt x="19" y="29"/>
                    <a:pt x="19" y="27"/>
                  </a:cubicBezTo>
                  <a:cubicBezTo>
                    <a:pt x="19" y="26"/>
                    <a:pt x="19" y="25"/>
                    <a:pt x="19" y="24"/>
                  </a:cubicBezTo>
                  <a:cubicBezTo>
                    <a:pt x="19" y="24"/>
                    <a:pt x="19" y="24"/>
                    <a:pt x="19" y="24"/>
                  </a:cubicBezTo>
                  <a:cubicBezTo>
                    <a:pt x="18" y="23"/>
                    <a:pt x="16" y="21"/>
                    <a:pt x="17" y="17"/>
                  </a:cubicBezTo>
                  <a:cubicBezTo>
                    <a:pt x="18" y="16"/>
                    <a:pt x="19" y="15"/>
                    <a:pt x="21" y="1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0" name="Freeform 300">
              <a:extLst>
                <a:ext uri="{FF2B5EF4-FFF2-40B4-BE49-F238E27FC236}">
                  <a16:creationId xmlns:a16="http://schemas.microsoft.com/office/drawing/2014/main" id="{0AF6B374-E8CF-454B-A7A3-2628C1D955A6}"/>
                </a:ext>
              </a:extLst>
            </p:cNvPr>
            <p:cNvSpPr>
              <a:spLocks/>
            </p:cNvSpPr>
            <p:nvPr/>
          </p:nvSpPr>
          <p:spPr bwMode="auto">
            <a:xfrm>
              <a:off x="3480886" y="3991071"/>
              <a:ext cx="103176" cy="84133"/>
            </a:xfrm>
            <a:custGeom>
              <a:avLst/>
              <a:gdLst>
                <a:gd name="T0" fmla="*/ 0 w 43"/>
                <a:gd name="T1" fmla="*/ 0 h 35"/>
                <a:gd name="T2" fmla="*/ 0 w 43"/>
                <a:gd name="T3" fmla="*/ 2 h 35"/>
                <a:gd name="T4" fmla="*/ 0 w 43"/>
                <a:gd name="T5" fmla="*/ 3 h 35"/>
                <a:gd name="T6" fmla="*/ 0 w 43"/>
                <a:gd name="T7" fmla="*/ 4 h 35"/>
                <a:gd name="T8" fmla="*/ 1 w 43"/>
                <a:gd name="T9" fmla="*/ 5 h 35"/>
                <a:gd name="T10" fmla="*/ 2 w 43"/>
                <a:gd name="T11" fmla="*/ 5 h 35"/>
                <a:gd name="T12" fmla="*/ 7 w 43"/>
                <a:gd name="T13" fmla="*/ 8 h 35"/>
                <a:gd name="T14" fmla="*/ 8 w 43"/>
                <a:gd name="T15" fmla="*/ 9 h 35"/>
                <a:gd name="T16" fmla="*/ 13 w 43"/>
                <a:gd name="T17" fmla="*/ 9 h 35"/>
                <a:gd name="T18" fmla="*/ 19 w 43"/>
                <a:gd name="T19" fmla="*/ 13 h 35"/>
                <a:gd name="T20" fmla="*/ 20 w 43"/>
                <a:gd name="T21" fmla="*/ 14 h 35"/>
                <a:gd name="T22" fmla="*/ 20 w 43"/>
                <a:gd name="T23" fmla="*/ 14 h 35"/>
                <a:gd name="T24" fmla="*/ 21 w 43"/>
                <a:gd name="T25" fmla="*/ 14 h 35"/>
                <a:gd name="T26" fmla="*/ 22 w 43"/>
                <a:gd name="T27" fmla="*/ 13 h 35"/>
                <a:gd name="T28" fmla="*/ 23 w 43"/>
                <a:gd name="T29" fmla="*/ 13 h 35"/>
                <a:gd name="T30" fmla="*/ 23 w 43"/>
                <a:gd name="T31" fmla="*/ 13 h 35"/>
                <a:gd name="T32" fmla="*/ 23 w 43"/>
                <a:gd name="T33" fmla="*/ 13 h 35"/>
                <a:gd name="T34" fmla="*/ 29 w 43"/>
                <a:gd name="T35" fmla="*/ 12 h 35"/>
                <a:gd name="T36" fmla="*/ 32 w 43"/>
                <a:gd name="T37" fmla="*/ 16 h 35"/>
                <a:gd name="T38" fmla="*/ 32 w 43"/>
                <a:gd name="T39" fmla="*/ 23 h 35"/>
                <a:gd name="T40" fmla="*/ 32 w 43"/>
                <a:gd name="T41" fmla="*/ 24 h 35"/>
                <a:gd name="T42" fmla="*/ 32 w 43"/>
                <a:gd name="T43" fmla="*/ 25 h 35"/>
                <a:gd name="T44" fmla="*/ 34 w 43"/>
                <a:gd name="T45" fmla="*/ 28 h 35"/>
                <a:gd name="T46" fmla="*/ 34 w 43"/>
                <a:gd name="T47" fmla="*/ 28 h 35"/>
                <a:gd name="T48" fmla="*/ 37 w 43"/>
                <a:gd name="T49" fmla="*/ 30 h 35"/>
                <a:gd name="T50" fmla="*/ 38 w 43"/>
                <a:gd name="T51" fmla="*/ 30 h 35"/>
                <a:gd name="T52" fmla="*/ 40 w 43"/>
                <a:gd name="T53" fmla="*/ 35 h 35"/>
                <a:gd name="T54" fmla="*/ 40 w 43"/>
                <a:gd name="T55" fmla="*/ 34 h 35"/>
                <a:gd name="T56" fmla="*/ 41 w 43"/>
                <a:gd name="T57" fmla="*/ 33 h 35"/>
                <a:gd name="T58" fmla="*/ 40 w 43"/>
                <a:gd name="T59" fmla="*/ 31 h 35"/>
                <a:gd name="T60" fmla="*/ 40 w 43"/>
                <a:gd name="T61" fmla="*/ 23 h 35"/>
                <a:gd name="T62" fmla="*/ 41 w 43"/>
                <a:gd name="T63" fmla="*/ 21 h 35"/>
                <a:gd name="T64" fmla="*/ 41 w 43"/>
                <a:gd name="T65" fmla="*/ 21 h 35"/>
                <a:gd name="T66" fmla="*/ 34 w 43"/>
                <a:gd name="T67" fmla="*/ 6 h 35"/>
                <a:gd name="T68" fmla="*/ 25 w 43"/>
                <a:gd name="T69" fmla="*/ 3 h 35"/>
                <a:gd name="T70" fmla="*/ 22 w 43"/>
                <a:gd name="T71" fmla="*/ 3 h 35"/>
                <a:gd name="T72" fmla="*/ 16 w 43"/>
                <a:gd name="T73" fmla="*/ 2 h 35"/>
                <a:gd name="T74" fmla="*/ 14 w 43"/>
                <a:gd name="T75" fmla="*/ 1 h 35"/>
                <a:gd name="T76" fmla="*/ 11 w 43"/>
                <a:gd name="T77" fmla="*/ 2 h 35"/>
                <a:gd name="T78" fmla="*/ 0 w 43"/>
                <a:gd name="T79" fmla="*/ 0 h 35"/>
                <a:gd name="T80" fmla="*/ 0 w 43"/>
                <a:gd name="T8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35">
                  <a:moveTo>
                    <a:pt x="0" y="0"/>
                  </a:moveTo>
                  <a:cubicBezTo>
                    <a:pt x="0" y="1"/>
                    <a:pt x="0" y="1"/>
                    <a:pt x="0" y="2"/>
                  </a:cubicBezTo>
                  <a:cubicBezTo>
                    <a:pt x="0" y="3"/>
                    <a:pt x="0" y="3"/>
                    <a:pt x="0" y="3"/>
                  </a:cubicBezTo>
                  <a:cubicBezTo>
                    <a:pt x="0" y="3"/>
                    <a:pt x="0" y="3"/>
                    <a:pt x="0" y="4"/>
                  </a:cubicBezTo>
                  <a:cubicBezTo>
                    <a:pt x="0" y="4"/>
                    <a:pt x="0" y="5"/>
                    <a:pt x="1" y="5"/>
                  </a:cubicBezTo>
                  <a:cubicBezTo>
                    <a:pt x="1" y="5"/>
                    <a:pt x="1" y="5"/>
                    <a:pt x="2" y="5"/>
                  </a:cubicBezTo>
                  <a:cubicBezTo>
                    <a:pt x="3" y="5"/>
                    <a:pt x="5" y="6"/>
                    <a:pt x="7" y="8"/>
                  </a:cubicBezTo>
                  <a:cubicBezTo>
                    <a:pt x="8" y="9"/>
                    <a:pt x="8" y="9"/>
                    <a:pt x="8" y="9"/>
                  </a:cubicBezTo>
                  <a:cubicBezTo>
                    <a:pt x="10" y="9"/>
                    <a:pt x="11" y="9"/>
                    <a:pt x="13" y="9"/>
                  </a:cubicBezTo>
                  <a:cubicBezTo>
                    <a:pt x="16" y="10"/>
                    <a:pt x="18" y="12"/>
                    <a:pt x="19" y="13"/>
                  </a:cubicBezTo>
                  <a:cubicBezTo>
                    <a:pt x="19" y="14"/>
                    <a:pt x="20" y="14"/>
                    <a:pt x="20" y="14"/>
                  </a:cubicBezTo>
                  <a:cubicBezTo>
                    <a:pt x="20" y="14"/>
                    <a:pt x="20" y="14"/>
                    <a:pt x="20" y="14"/>
                  </a:cubicBezTo>
                  <a:cubicBezTo>
                    <a:pt x="20" y="14"/>
                    <a:pt x="21" y="14"/>
                    <a:pt x="21" y="14"/>
                  </a:cubicBezTo>
                  <a:cubicBezTo>
                    <a:pt x="21" y="13"/>
                    <a:pt x="22" y="13"/>
                    <a:pt x="22" y="13"/>
                  </a:cubicBezTo>
                  <a:cubicBezTo>
                    <a:pt x="23" y="13"/>
                    <a:pt x="23" y="13"/>
                    <a:pt x="23" y="13"/>
                  </a:cubicBezTo>
                  <a:cubicBezTo>
                    <a:pt x="23" y="13"/>
                    <a:pt x="23" y="13"/>
                    <a:pt x="23" y="13"/>
                  </a:cubicBezTo>
                  <a:cubicBezTo>
                    <a:pt x="23" y="13"/>
                    <a:pt x="23" y="13"/>
                    <a:pt x="23" y="13"/>
                  </a:cubicBezTo>
                  <a:cubicBezTo>
                    <a:pt x="24" y="12"/>
                    <a:pt x="26" y="11"/>
                    <a:pt x="29" y="12"/>
                  </a:cubicBezTo>
                  <a:cubicBezTo>
                    <a:pt x="30" y="13"/>
                    <a:pt x="31" y="14"/>
                    <a:pt x="32" y="16"/>
                  </a:cubicBezTo>
                  <a:cubicBezTo>
                    <a:pt x="33" y="18"/>
                    <a:pt x="32" y="21"/>
                    <a:pt x="32" y="23"/>
                  </a:cubicBezTo>
                  <a:cubicBezTo>
                    <a:pt x="32" y="23"/>
                    <a:pt x="32" y="23"/>
                    <a:pt x="32" y="24"/>
                  </a:cubicBezTo>
                  <a:cubicBezTo>
                    <a:pt x="32" y="24"/>
                    <a:pt x="32" y="24"/>
                    <a:pt x="32" y="25"/>
                  </a:cubicBezTo>
                  <a:cubicBezTo>
                    <a:pt x="33" y="26"/>
                    <a:pt x="33" y="26"/>
                    <a:pt x="34" y="28"/>
                  </a:cubicBezTo>
                  <a:cubicBezTo>
                    <a:pt x="34" y="28"/>
                    <a:pt x="34" y="28"/>
                    <a:pt x="34" y="28"/>
                  </a:cubicBezTo>
                  <a:cubicBezTo>
                    <a:pt x="35" y="28"/>
                    <a:pt x="36" y="29"/>
                    <a:pt x="37" y="30"/>
                  </a:cubicBezTo>
                  <a:cubicBezTo>
                    <a:pt x="38" y="30"/>
                    <a:pt x="38" y="30"/>
                    <a:pt x="38" y="30"/>
                  </a:cubicBezTo>
                  <a:cubicBezTo>
                    <a:pt x="39" y="32"/>
                    <a:pt x="39" y="33"/>
                    <a:pt x="40" y="35"/>
                  </a:cubicBezTo>
                  <a:cubicBezTo>
                    <a:pt x="40" y="35"/>
                    <a:pt x="40" y="34"/>
                    <a:pt x="40" y="34"/>
                  </a:cubicBezTo>
                  <a:cubicBezTo>
                    <a:pt x="40" y="34"/>
                    <a:pt x="41" y="33"/>
                    <a:pt x="41" y="33"/>
                  </a:cubicBezTo>
                  <a:cubicBezTo>
                    <a:pt x="41" y="32"/>
                    <a:pt x="41" y="32"/>
                    <a:pt x="40" y="31"/>
                  </a:cubicBezTo>
                  <a:cubicBezTo>
                    <a:pt x="38" y="28"/>
                    <a:pt x="39" y="25"/>
                    <a:pt x="40" y="23"/>
                  </a:cubicBezTo>
                  <a:cubicBezTo>
                    <a:pt x="40" y="22"/>
                    <a:pt x="41" y="22"/>
                    <a:pt x="41" y="21"/>
                  </a:cubicBezTo>
                  <a:cubicBezTo>
                    <a:pt x="41" y="21"/>
                    <a:pt x="41" y="21"/>
                    <a:pt x="41" y="21"/>
                  </a:cubicBezTo>
                  <a:cubicBezTo>
                    <a:pt x="43" y="13"/>
                    <a:pt x="43" y="12"/>
                    <a:pt x="34" y="6"/>
                  </a:cubicBezTo>
                  <a:cubicBezTo>
                    <a:pt x="31" y="3"/>
                    <a:pt x="30" y="3"/>
                    <a:pt x="25" y="3"/>
                  </a:cubicBezTo>
                  <a:cubicBezTo>
                    <a:pt x="24" y="3"/>
                    <a:pt x="23" y="3"/>
                    <a:pt x="22" y="3"/>
                  </a:cubicBezTo>
                  <a:cubicBezTo>
                    <a:pt x="20" y="3"/>
                    <a:pt x="18" y="3"/>
                    <a:pt x="16" y="2"/>
                  </a:cubicBezTo>
                  <a:cubicBezTo>
                    <a:pt x="15" y="2"/>
                    <a:pt x="14" y="1"/>
                    <a:pt x="14" y="1"/>
                  </a:cubicBezTo>
                  <a:cubicBezTo>
                    <a:pt x="13" y="1"/>
                    <a:pt x="12" y="2"/>
                    <a:pt x="11" y="2"/>
                  </a:cubicBezTo>
                  <a:cubicBezTo>
                    <a:pt x="9" y="2"/>
                    <a:pt x="4" y="3"/>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1" name="Freeform 301">
              <a:extLst>
                <a:ext uri="{FF2B5EF4-FFF2-40B4-BE49-F238E27FC236}">
                  <a16:creationId xmlns:a16="http://schemas.microsoft.com/office/drawing/2014/main" id="{96C9FC1D-0047-4512-9A43-196ED74B20E2}"/>
                </a:ext>
              </a:extLst>
            </p:cNvPr>
            <p:cNvSpPr>
              <a:spLocks/>
            </p:cNvSpPr>
            <p:nvPr/>
          </p:nvSpPr>
          <p:spPr bwMode="auto">
            <a:xfrm>
              <a:off x="3779300" y="3876776"/>
              <a:ext cx="3175" cy="6350"/>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2" name="Freeform 302">
              <a:extLst>
                <a:ext uri="{FF2B5EF4-FFF2-40B4-BE49-F238E27FC236}">
                  <a16:creationId xmlns:a16="http://schemas.microsoft.com/office/drawing/2014/main" id="{EF703607-174A-41EC-9D67-A2186871C634}"/>
                </a:ext>
              </a:extLst>
            </p:cNvPr>
            <p:cNvSpPr>
              <a:spLocks/>
            </p:cNvSpPr>
            <p:nvPr/>
          </p:nvSpPr>
          <p:spPr bwMode="auto">
            <a:xfrm>
              <a:off x="3890411" y="3703746"/>
              <a:ext cx="73016" cy="115883"/>
            </a:xfrm>
            <a:custGeom>
              <a:avLst/>
              <a:gdLst>
                <a:gd name="T0" fmla="*/ 0 w 31"/>
                <a:gd name="T1" fmla="*/ 27 h 48"/>
                <a:gd name="T2" fmla="*/ 0 w 31"/>
                <a:gd name="T3" fmla="*/ 27 h 48"/>
                <a:gd name="T4" fmla="*/ 0 w 31"/>
                <a:gd name="T5" fmla="*/ 29 h 48"/>
                <a:gd name="T6" fmla="*/ 8 w 31"/>
                <a:gd name="T7" fmla="*/ 39 h 48"/>
                <a:gd name="T8" fmla="*/ 21 w 31"/>
                <a:gd name="T9" fmla="*/ 48 h 48"/>
                <a:gd name="T10" fmla="*/ 23 w 31"/>
                <a:gd name="T11" fmla="*/ 48 h 48"/>
                <a:gd name="T12" fmla="*/ 25 w 31"/>
                <a:gd name="T13" fmla="*/ 47 h 48"/>
                <a:gd name="T14" fmla="*/ 25 w 31"/>
                <a:gd name="T15" fmla="*/ 47 h 48"/>
                <a:gd name="T16" fmla="*/ 27 w 31"/>
                <a:gd name="T17" fmla="*/ 45 h 48"/>
                <a:gd name="T18" fmla="*/ 28 w 31"/>
                <a:gd name="T19" fmla="*/ 44 h 48"/>
                <a:gd name="T20" fmla="*/ 28 w 31"/>
                <a:gd name="T21" fmla="*/ 43 h 48"/>
                <a:gd name="T22" fmla="*/ 28 w 31"/>
                <a:gd name="T23" fmla="*/ 42 h 48"/>
                <a:gd name="T24" fmla="*/ 26 w 31"/>
                <a:gd name="T25" fmla="*/ 40 h 48"/>
                <a:gd name="T26" fmla="*/ 26 w 31"/>
                <a:gd name="T27" fmla="*/ 39 h 48"/>
                <a:gd name="T28" fmla="*/ 26 w 31"/>
                <a:gd name="T29" fmla="*/ 39 h 48"/>
                <a:gd name="T30" fmla="*/ 25 w 31"/>
                <a:gd name="T31" fmla="*/ 38 h 48"/>
                <a:gd name="T32" fmla="*/ 25 w 31"/>
                <a:gd name="T33" fmla="*/ 39 h 48"/>
                <a:gd name="T34" fmla="*/ 25 w 31"/>
                <a:gd name="T35" fmla="*/ 39 h 48"/>
                <a:gd name="T36" fmla="*/ 23 w 31"/>
                <a:gd name="T37" fmla="*/ 34 h 48"/>
                <a:gd name="T38" fmla="*/ 24 w 31"/>
                <a:gd name="T39" fmla="*/ 32 h 48"/>
                <a:gd name="T40" fmla="*/ 23 w 31"/>
                <a:gd name="T41" fmla="*/ 32 h 48"/>
                <a:gd name="T42" fmla="*/ 24 w 31"/>
                <a:gd name="T43" fmla="*/ 31 h 48"/>
                <a:gd name="T44" fmla="*/ 27 w 31"/>
                <a:gd name="T45" fmla="*/ 28 h 48"/>
                <a:gd name="T46" fmla="*/ 28 w 31"/>
                <a:gd name="T47" fmla="*/ 27 h 48"/>
                <a:gd name="T48" fmla="*/ 29 w 31"/>
                <a:gd name="T49" fmla="*/ 25 h 48"/>
                <a:gd name="T50" fmla="*/ 30 w 31"/>
                <a:gd name="T51" fmla="*/ 23 h 48"/>
                <a:gd name="T52" fmla="*/ 31 w 31"/>
                <a:gd name="T53" fmla="*/ 22 h 48"/>
                <a:gd name="T54" fmla="*/ 30 w 31"/>
                <a:gd name="T55" fmla="*/ 22 h 48"/>
                <a:gd name="T56" fmla="*/ 30 w 31"/>
                <a:gd name="T57" fmla="*/ 22 h 48"/>
                <a:gd name="T58" fmla="*/ 30 w 31"/>
                <a:gd name="T59" fmla="*/ 22 h 48"/>
                <a:gd name="T60" fmla="*/ 27 w 31"/>
                <a:gd name="T61" fmla="*/ 21 h 48"/>
                <a:gd name="T62" fmla="*/ 26 w 31"/>
                <a:gd name="T63" fmla="*/ 21 h 48"/>
                <a:gd name="T64" fmla="*/ 23 w 31"/>
                <a:gd name="T65" fmla="*/ 20 h 48"/>
                <a:gd name="T66" fmla="*/ 19 w 31"/>
                <a:gd name="T67" fmla="*/ 14 h 48"/>
                <a:gd name="T68" fmla="*/ 19 w 31"/>
                <a:gd name="T69" fmla="*/ 14 h 48"/>
                <a:gd name="T70" fmla="*/ 19 w 31"/>
                <a:gd name="T71" fmla="*/ 14 h 48"/>
                <a:gd name="T72" fmla="*/ 19 w 31"/>
                <a:gd name="T73" fmla="*/ 14 h 48"/>
                <a:gd name="T74" fmla="*/ 15 w 31"/>
                <a:gd name="T75" fmla="*/ 12 h 48"/>
                <a:gd name="T76" fmla="*/ 14 w 31"/>
                <a:gd name="T77" fmla="*/ 9 h 48"/>
                <a:gd name="T78" fmla="*/ 14 w 31"/>
                <a:gd name="T79" fmla="*/ 9 h 48"/>
                <a:gd name="T80" fmla="*/ 8 w 31"/>
                <a:gd name="T81" fmla="*/ 5 h 48"/>
                <a:gd name="T82" fmla="*/ 8 w 31"/>
                <a:gd name="T83" fmla="*/ 0 h 48"/>
                <a:gd name="T84" fmla="*/ 4 w 31"/>
                <a:gd name="T85" fmla="*/ 1 h 48"/>
                <a:gd name="T86" fmla="*/ 2 w 31"/>
                <a:gd name="T87" fmla="*/ 1 h 48"/>
                <a:gd name="T88" fmla="*/ 2 w 31"/>
                <a:gd name="T89" fmla="*/ 5 h 48"/>
                <a:gd name="T90" fmla="*/ 4 w 31"/>
                <a:gd name="T91" fmla="*/ 18 h 48"/>
                <a:gd name="T92" fmla="*/ 0 w 31"/>
                <a:gd name="T9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 h="48">
                  <a:moveTo>
                    <a:pt x="0" y="27"/>
                  </a:moveTo>
                  <a:cubicBezTo>
                    <a:pt x="0" y="27"/>
                    <a:pt x="0" y="27"/>
                    <a:pt x="0" y="27"/>
                  </a:cubicBezTo>
                  <a:cubicBezTo>
                    <a:pt x="0" y="28"/>
                    <a:pt x="0" y="28"/>
                    <a:pt x="0" y="29"/>
                  </a:cubicBezTo>
                  <a:cubicBezTo>
                    <a:pt x="4" y="31"/>
                    <a:pt x="6" y="35"/>
                    <a:pt x="8" y="39"/>
                  </a:cubicBezTo>
                  <a:cubicBezTo>
                    <a:pt x="12" y="40"/>
                    <a:pt x="18" y="43"/>
                    <a:pt x="21" y="48"/>
                  </a:cubicBezTo>
                  <a:cubicBezTo>
                    <a:pt x="22" y="48"/>
                    <a:pt x="23" y="48"/>
                    <a:pt x="23" y="48"/>
                  </a:cubicBezTo>
                  <a:cubicBezTo>
                    <a:pt x="23" y="48"/>
                    <a:pt x="24" y="48"/>
                    <a:pt x="25" y="47"/>
                  </a:cubicBezTo>
                  <a:cubicBezTo>
                    <a:pt x="25" y="47"/>
                    <a:pt x="25" y="47"/>
                    <a:pt x="25" y="47"/>
                  </a:cubicBezTo>
                  <a:cubicBezTo>
                    <a:pt x="26" y="47"/>
                    <a:pt x="27" y="46"/>
                    <a:pt x="27" y="45"/>
                  </a:cubicBezTo>
                  <a:cubicBezTo>
                    <a:pt x="28" y="44"/>
                    <a:pt x="28" y="44"/>
                    <a:pt x="28" y="44"/>
                  </a:cubicBezTo>
                  <a:cubicBezTo>
                    <a:pt x="28" y="43"/>
                    <a:pt x="28" y="43"/>
                    <a:pt x="28" y="43"/>
                  </a:cubicBezTo>
                  <a:cubicBezTo>
                    <a:pt x="28" y="42"/>
                    <a:pt x="28" y="42"/>
                    <a:pt x="28" y="42"/>
                  </a:cubicBezTo>
                  <a:cubicBezTo>
                    <a:pt x="27" y="41"/>
                    <a:pt x="26" y="40"/>
                    <a:pt x="26" y="40"/>
                  </a:cubicBezTo>
                  <a:cubicBezTo>
                    <a:pt x="26" y="39"/>
                    <a:pt x="26" y="39"/>
                    <a:pt x="26" y="39"/>
                  </a:cubicBezTo>
                  <a:cubicBezTo>
                    <a:pt x="26" y="39"/>
                    <a:pt x="26" y="39"/>
                    <a:pt x="26" y="39"/>
                  </a:cubicBezTo>
                  <a:cubicBezTo>
                    <a:pt x="25" y="38"/>
                    <a:pt x="25" y="38"/>
                    <a:pt x="25" y="38"/>
                  </a:cubicBezTo>
                  <a:cubicBezTo>
                    <a:pt x="25" y="39"/>
                    <a:pt x="25" y="39"/>
                    <a:pt x="25" y="39"/>
                  </a:cubicBezTo>
                  <a:cubicBezTo>
                    <a:pt x="25" y="39"/>
                    <a:pt x="25" y="39"/>
                    <a:pt x="25" y="39"/>
                  </a:cubicBezTo>
                  <a:cubicBezTo>
                    <a:pt x="25" y="38"/>
                    <a:pt x="23" y="37"/>
                    <a:pt x="23" y="34"/>
                  </a:cubicBezTo>
                  <a:cubicBezTo>
                    <a:pt x="24" y="32"/>
                    <a:pt x="24" y="32"/>
                    <a:pt x="24" y="32"/>
                  </a:cubicBezTo>
                  <a:cubicBezTo>
                    <a:pt x="23" y="32"/>
                    <a:pt x="23" y="32"/>
                    <a:pt x="23" y="32"/>
                  </a:cubicBezTo>
                  <a:cubicBezTo>
                    <a:pt x="24" y="31"/>
                    <a:pt x="24" y="31"/>
                    <a:pt x="24" y="31"/>
                  </a:cubicBezTo>
                  <a:cubicBezTo>
                    <a:pt x="25" y="29"/>
                    <a:pt x="26" y="28"/>
                    <a:pt x="27" y="28"/>
                  </a:cubicBezTo>
                  <a:cubicBezTo>
                    <a:pt x="27" y="28"/>
                    <a:pt x="27" y="28"/>
                    <a:pt x="28" y="27"/>
                  </a:cubicBezTo>
                  <a:cubicBezTo>
                    <a:pt x="28" y="27"/>
                    <a:pt x="28" y="26"/>
                    <a:pt x="29" y="25"/>
                  </a:cubicBezTo>
                  <a:cubicBezTo>
                    <a:pt x="29" y="25"/>
                    <a:pt x="29" y="24"/>
                    <a:pt x="30" y="23"/>
                  </a:cubicBezTo>
                  <a:cubicBezTo>
                    <a:pt x="30" y="23"/>
                    <a:pt x="30" y="22"/>
                    <a:pt x="31" y="22"/>
                  </a:cubicBezTo>
                  <a:cubicBezTo>
                    <a:pt x="30" y="22"/>
                    <a:pt x="30" y="22"/>
                    <a:pt x="30" y="22"/>
                  </a:cubicBezTo>
                  <a:cubicBezTo>
                    <a:pt x="30" y="22"/>
                    <a:pt x="30" y="22"/>
                    <a:pt x="30" y="22"/>
                  </a:cubicBezTo>
                  <a:cubicBezTo>
                    <a:pt x="30" y="22"/>
                    <a:pt x="30" y="22"/>
                    <a:pt x="30" y="22"/>
                  </a:cubicBezTo>
                  <a:cubicBezTo>
                    <a:pt x="29" y="22"/>
                    <a:pt x="28" y="21"/>
                    <a:pt x="27" y="21"/>
                  </a:cubicBezTo>
                  <a:cubicBezTo>
                    <a:pt x="26" y="21"/>
                    <a:pt x="26" y="21"/>
                    <a:pt x="26" y="21"/>
                  </a:cubicBezTo>
                  <a:cubicBezTo>
                    <a:pt x="25" y="21"/>
                    <a:pt x="24" y="21"/>
                    <a:pt x="23" y="20"/>
                  </a:cubicBezTo>
                  <a:cubicBezTo>
                    <a:pt x="21" y="19"/>
                    <a:pt x="19" y="17"/>
                    <a:pt x="19" y="14"/>
                  </a:cubicBezTo>
                  <a:cubicBezTo>
                    <a:pt x="19" y="14"/>
                    <a:pt x="19" y="14"/>
                    <a:pt x="19" y="14"/>
                  </a:cubicBezTo>
                  <a:cubicBezTo>
                    <a:pt x="19" y="14"/>
                    <a:pt x="19" y="14"/>
                    <a:pt x="19" y="14"/>
                  </a:cubicBezTo>
                  <a:cubicBezTo>
                    <a:pt x="19" y="14"/>
                    <a:pt x="19" y="14"/>
                    <a:pt x="19" y="14"/>
                  </a:cubicBezTo>
                  <a:cubicBezTo>
                    <a:pt x="18" y="14"/>
                    <a:pt x="17" y="13"/>
                    <a:pt x="15" y="12"/>
                  </a:cubicBezTo>
                  <a:cubicBezTo>
                    <a:pt x="15" y="11"/>
                    <a:pt x="14" y="11"/>
                    <a:pt x="14" y="9"/>
                  </a:cubicBezTo>
                  <a:cubicBezTo>
                    <a:pt x="14" y="9"/>
                    <a:pt x="14" y="9"/>
                    <a:pt x="14" y="9"/>
                  </a:cubicBezTo>
                  <a:cubicBezTo>
                    <a:pt x="12" y="8"/>
                    <a:pt x="10" y="7"/>
                    <a:pt x="8" y="5"/>
                  </a:cubicBezTo>
                  <a:cubicBezTo>
                    <a:pt x="8" y="3"/>
                    <a:pt x="7" y="2"/>
                    <a:pt x="8" y="0"/>
                  </a:cubicBezTo>
                  <a:cubicBezTo>
                    <a:pt x="7" y="1"/>
                    <a:pt x="5" y="1"/>
                    <a:pt x="4" y="1"/>
                  </a:cubicBezTo>
                  <a:cubicBezTo>
                    <a:pt x="3" y="1"/>
                    <a:pt x="2" y="1"/>
                    <a:pt x="2" y="1"/>
                  </a:cubicBezTo>
                  <a:cubicBezTo>
                    <a:pt x="2" y="2"/>
                    <a:pt x="2" y="4"/>
                    <a:pt x="2" y="5"/>
                  </a:cubicBezTo>
                  <a:cubicBezTo>
                    <a:pt x="4" y="18"/>
                    <a:pt x="4" y="18"/>
                    <a:pt x="4" y="18"/>
                  </a:cubicBezTo>
                  <a:cubicBezTo>
                    <a:pt x="5" y="22"/>
                    <a:pt x="1" y="25"/>
                    <a:pt x="0" y="2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3" name="Freeform 303">
              <a:extLst>
                <a:ext uri="{FF2B5EF4-FFF2-40B4-BE49-F238E27FC236}">
                  <a16:creationId xmlns:a16="http://schemas.microsoft.com/office/drawing/2014/main" id="{2B38CD2F-D5EC-4659-84D9-26231117A098}"/>
                </a:ext>
              </a:extLst>
            </p:cNvPr>
            <p:cNvSpPr>
              <a:spLocks/>
            </p:cNvSpPr>
            <p:nvPr/>
          </p:nvSpPr>
          <p:spPr bwMode="auto">
            <a:xfrm>
              <a:off x="3817395" y="3868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4" name="Freeform 304">
              <a:extLst>
                <a:ext uri="{FF2B5EF4-FFF2-40B4-BE49-F238E27FC236}">
                  <a16:creationId xmlns:a16="http://schemas.microsoft.com/office/drawing/2014/main" id="{089F351E-3FEE-4C27-A970-1941E657D503}"/>
                </a:ext>
              </a:extLst>
            </p:cNvPr>
            <p:cNvSpPr>
              <a:spLocks/>
            </p:cNvSpPr>
            <p:nvPr/>
          </p:nvSpPr>
          <p:spPr bwMode="auto">
            <a:xfrm>
              <a:off x="3820570" y="3868838"/>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5" name="Freeform 305">
              <a:extLst>
                <a:ext uri="{FF2B5EF4-FFF2-40B4-BE49-F238E27FC236}">
                  <a16:creationId xmlns:a16="http://schemas.microsoft.com/office/drawing/2014/main" id="{EE9AAC48-A358-4771-8CA6-92CB4EE64CB7}"/>
                </a:ext>
              </a:extLst>
            </p:cNvPr>
            <p:cNvSpPr>
              <a:spLocks/>
            </p:cNvSpPr>
            <p:nvPr/>
          </p:nvSpPr>
          <p:spPr bwMode="auto">
            <a:xfrm>
              <a:off x="3765014" y="3781530"/>
              <a:ext cx="50794" cy="101596"/>
            </a:xfrm>
            <a:custGeom>
              <a:avLst/>
              <a:gdLst>
                <a:gd name="T0" fmla="*/ 10 w 21"/>
                <a:gd name="T1" fmla="*/ 41 h 43"/>
                <a:gd name="T2" fmla="*/ 14 w 21"/>
                <a:gd name="T3" fmla="*/ 43 h 43"/>
                <a:gd name="T4" fmla="*/ 16 w 21"/>
                <a:gd name="T5" fmla="*/ 43 h 43"/>
                <a:gd name="T6" fmla="*/ 18 w 21"/>
                <a:gd name="T7" fmla="*/ 43 h 43"/>
                <a:gd name="T8" fmla="*/ 19 w 21"/>
                <a:gd name="T9" fmla="*/ 42 h 43"/>
                <a:gd name="T10" fmla="*/ 21 w 21"/>
                <a:gd name="T11" fmla="*/ 41 h 43"/>
                <a:gd name="T12" fmla="*/ 21 w 21"/>
                <a:gd name="T13" fmla="*/ 41 h 43"/>
                <a:gd name="T14" fmla="*/ 21 w 21"/>
                <a:gd name="T15" fmla="*/ 37 h 43"/>
                <a:gd name="T16" fmla="*/ 18 w 21"/>
                <a:gd name="T17" fmla="*/ 33 h 43"/>
                <a:gd name="T18" fmla="*/ 20 w 21"/>
                <a:gd name="T19" fmla="*/ 26 h 43"/>
                <a:gd name="T20" fmla="*/ 20 w 21"/>
                <a:gd name="T21" fmla="*/ 26 h 43"/>
                <a:gd name="T22" fmla="*/ 19 w 21"/>
                <a:gd name="T23" fmla="*/ 25 h 43"/>
                <a:gd name="T24" fmla="*/ 16 w 21"/>
                <a:gd name="T25" fmla="*/ 21 h 43"/>
                <a:gd name="T26" fmla="*/ 15 w 21"/>
                <a:gd name="T27" fmla="*/ 14 h 43"/>
                <a:gd name="T28" fmla="*/ 15 w 21"/>
                <a:gd name="T29" fmla="*/ 7 h 43"/>
                <a:gd name="T30" fmla="*/ 12 w 21"/>
                <a:gd name="T31" fmla="*/ 3 h 43"/>
                <a:gd name="T32" fmla="*/ 10 w 21"/>
                <a:gd name="T33" fmla="*/ 0 h 43"/>
                <a:gd name="T34" fmla="*/ 8 w 21"/>
                <a:gd name="T35" fmla="*/ 3 h 43"/>
                <a:gd name="T36" fmla="*/ 4 w 21"/>
                <a:gd name="T37" fmla="*/ 8 h 43"/>
                <a:gd name="T38" fmla="*/ 3 w 21"/>
                <a:gd name="T39" fmla="*/ 9 h 43"/>
                <a:gd name="T40" fmla="*/ 3 w 21"/>
                <a:gd name="T41" fmla="*/ 18 h 43"/>
                <a:gd name="T42" fmla="*/ 3 w 21"/>
                <a:gd name="T43" fmla="*/ 18 h 43"/>
                <a:gd name="T44" fmla="*/ 5 w 21"/>
                <a:gd name="T45" fmla="*/ 29 h 43"/>
                <a:gd name="T46" fmla="*/ 5 w 21"/>
                <a:gd name="T47" fmla="*/ 32 h 43"/>
                <a:gd name="T48" fmla="*/ 5 w 21"/>
                <a:gd name="T49" fmla="*/ 33 h 43"/>
                <a:gd name="T50" fmla="*/ 4 w 21"/>
                <a:gd name="T51" fmla="*/ 32 h 43"/>
                <a:gd name="T52" fmla="*/ 7 w 21"/>
                <a:gd name="T53" fmla="*/ 37 h 43"/>
                <a:gd name="T54" fmla="*/ 7 w 21"/>
                <a:gd name="T55" fmla="*/ 40 h 43"/>
                <a:gd name="T56" fmla="*/ 8 w 21"/>
                <a:gd name="T57" fmla="*/ 40 h 43"/>
                <a:gd name="T58" fmla="*/ 10 w 21"/>
                <a:gd name="T59"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43">
                  <a:moveTo>
                    <a:pt x="10" y="41"/>
                  </a:moveTo>
                  <a:cubicBezTo>
                    <a:pt x="14" y="43"/>
                    <a:pt x="14" y="43"/>
                    <a:pt x="14" y="43"/>
                  </a:cubicBezTo>
                  <a:cubicBezTo>
                    <a:pt x="15" y="43"/>
                    <a:pt x="15" y="43"/>
                    <a:pt x="16" y="43"/>
                  </a:cubicBezTo>
                  <a:cubicBezTo>
                    <a:pt x="17" y="43"/>
                    <a:pt x="17" y="43"/>
                    <a:pt x="18" y="43"/>
                  </a:cubicBezTo>
                  <a:cubicBezTo>
                    <a:pt x="18" y="43"/>
                    <a:pt x="19" y="43"/>
                    <a:pt x="19" y="42"/>
                  </a:cubicBezTo>
                  <a:cubicBezTo>
                    <a:pt x="20" y="42"/>
                    <a:pt x="20" y="41"/>
                    <a:pt x="21" y="41"/>
                  </a:cubicBezTo>
                  <a:cubicBezTo>
                    <a:pt x="21" y="41"/>
                    <a:pt x="21" y="41"/>
                    <a:pt x="21" y="41"/>
                  </a:cubicBezTo>
                  <a:cubicBezTo>
                    <a:pt x="21" y="39"/>
                    <a:pt x="21" y="38"/>
                    <a:pt x="21" y="37"/>
                  </a:cubicBezTo>
                  <a:cubicBezTo>
                    <a:pt x="20" y="36"/>
                    <a:pt x="19" y="35"/>
                    <a:pt x="18" y="33"/>
                  </a:cubicBezTo>
                  <a:cubicBezTo>
                    <a:pt x="17" y="30"/>
                    <a:pt x="19" y="27"/>
                    <a:pt x="20" y="26"/>
                  </a:cubicBezTo>
                  <a:cubicBezTo>
                    <a:pt x="20" y="26"/>
                    <a:pt x="20" y="26"/>
                    <a:pt x="20" y="26"/>
                  </a:cubicBezTo>
                  <a:cubicBezTo>
                    <a:pt x="20" y="25"/>
                    <a:pt x="19" y="25"/>
                    <a:pt x="19" y="25"/>
                  </a:cubicBezTo>
                  <a:cubicBezTo>
                    <a:pt x="16" y="21"/>
                    <a:pt x="16" y="21"/>
                    <a:pt x="16" y="21"/>
                  </a:cubicBezTo>
                  <a:cubicBezTo>
                    <a:pt x="15" y="19"/>
                    <a:pt x="15" y="16"/>
                    <a:pt x="15" y="14"/>
                  </a:cubicBezTo>
                  <a:cubicBezTo>
                    <a:pt x="16" y="11"/>
                    <a:pt x="16" y="9"/>
                    <a:pt x="15" y="7"/>
                  </a:cubicBezTo>
                  <a:cubicBezTo>
                    <a:pt x="14" y="6"/>
                    <a:pt x="13" y="5"/>
                    <a:pt x="12" y="3"/>
                  </a:cubicBezTo>
                  <a:cubicBezTo>
                    <a:pt x="12" y="2"/>
                    <a:pt x="11" y="1"/>
                    <a:pt x="10" y="0"/>
                  </a:cubicBezTo>
                  <a:cubicBezTo>
                    <a:pt x="9" y="1"/>
                    <a:pt x="9" y="2"/>
                    <a:pt x="8" y="3"/>
                  </a:cubicBezTo>
                  <a:cubicBezTo>
                    <a:pt x="6" y="5"/>
                    <a:pt x="5" y="6"/>
                    <a:pt x="4" y="8"/>
                  </a:cubicBezTo>
                  <a:cubicBezTo>
                    <a:pt x="3" y="9"/>
                    <a:pt x="3" y="9"/>
                    <a:pt x="3" y="9"/>
                  </a:cubicBezTo>
                  <a:cubicBezTo>
                    <a:pt x="0" y="13"/>
                    <a:pt x="0" y="13"/>
                    <a:pt x="3" y="18"/>
                  </a:cubicBezTo>
                  <a:cubicBezTo>
                    <a:pt x="3" y="18"/>
                    <a:pt x="3" y="18"/>
                    <a:pt x="3" y="18"/>
                  </a:cubicBezTo>
                  <a:cubicBezTo>
                    <a:pt x="5" y="22"/>
                    <a:pt x="5" y="25"/>
                    <a:pt x="5" y="29"/>
                  </a:cubicBezTo>
                  <a:cubicBezTo>
                    <a:pt x="5" y="30"/>
                    <a:pt x="5" y="31"/>
                    <a:pt x="5" y="32"/>
                  </a:cubicBezTo>
                  <a:cubicBezTo>
                    <a:pt x="5" y="32"/>
                    <a:pt x="5" y="33"/>
                    <a:pt x="5" y="33"/>
                  </a:cubicBezTo>
                  <a:cubicBezTo>
                    <a:pt x="5" y="33"/>
                    <a:pt x="4" y="32"/>
                    <a:pt x="4" y="32"/>
                  </a:cubicBezTo>
                  <a:cubicBezTo>
                    <a:pt x="7" y="37"/>
                    <a:pt x="7" y="37"/>
                    <a:pt x="7" y="37"/>
                  </a:cubicBezTo>
                  <a:cubicBezTo>
                    <a:pt x="7" y="38"/>
                    <a:pt x="7" y="39"/>
                    <a:pt x="7" y="40"/>
                  </a:cubicBezTo>
                  <a:cubicBezTo>
                    <a:pt x="7" y="40"/>
                    <a:pt x="8" y="40"/>
                    <a:pt x="8" y="40"/>
                  </a:cubicBezTo>
                  <a:cubicBezTo>
                    <a:pt x="9" y="41"/>
                    <a:pt x="9" y="41"/>
                    <a:pt x="10" y="4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6" name="Freeform 306">
              <a:extLst>
                <a:ext uri="{FF2B5EF4-FFF2-40B4-BE49-F238E27FC236}">
                  <a16:creationId xmlns:a16="http://schemas.microsoft.com/office/drawing/2014/main" id="{1C3BE6CD-7E9B-4C60-9188-8D99F4023AB0}"/>
                </a:ext>
              </a:extLst>
            </p:cNvPr>
            <p:cNvSpPr>
              <a:spLocks/>
            </p:cNvSpPr>
            <p:nvPr/>
          </p:nvSpPr>
          <p:spPr bwMode="auto">
            <a:xfrm>
              <a:off x="3525330" y="336879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7" name="Oval 307">
              <a:extLst>
                <a:ext uri="{FF2B5EF4-FFF2-40B4-BE49-F238E27FC236}">
                  <a16:creationId xmlns:a16="http://schemas.microsoft.com/office/drawing/2014/main" id="{83AC6507-4FD8-4DA1-806E-B6731ADC2561}"/>
                </a:ext>
              </a:extLst>
            </p:cNvPr>
            <p:cNvSpPr>
              <a:spLocks noChangeArrowheads="1"/>
            </p:cNvSpPr>
            <p:nvPr/>
          </p:nvSpPr>
          <p:spPr bwMode="auto">
            <a:xfrm>
              <a:off x="3525330" y="3367210"/>
              <a:ext cx="1588" cy="1588"/>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8" name="Freeform 308">
              <a:extLst>
                <a:ext uri="{FF2B5EF4-FFF2-40B4-BE49-F238E27FC236}">
                  <a16:creationId xmlns:a16="http://schemas.microsoft.com/office/drawing/2014/main" id="{F61D4D2A-9CBA-4BDC-ABBA-0B404F6F4295}"/>
                </a:ext>
              </a:extLst>
            </p:cNvPr>
            <p:cNvSpPr>
              <a:spLocks/>
            </p:cNvSpPr>
            <p:nvPr/>
          </p:nvSpPr>
          <p:spPr bwMode="auto">
            <a:xfrm>
              <a:off x="3518981" y="3497380"/>
              <a:ext cx="11112" cy="11113"/>
            </a:xfrm>
            <a:custGeom>
              <a:avLst/>
              <a:gdLst>
                <a:gd name="T0" fmla="*/ 0 w 5"/>
                <a:gd name="T1" fmla="*/ 0 h 4"/>
                <a:gd name="T2" fmla="*/ 0 w 5"/>
                <a:gd name="T3" fmla="*/ 0 h 4"/>
                <a:gd name="T4" fmla="*/ 0 w 5"/>
                <a:gd name="T5" fmla="*/ 0 h 4"/>
                <a:gd name="T6" fmla="*/ 1 w 5"/>
                <a:gd name="T7" fmla="*/ 1 h 4"/>
                <a:gd name="T8" fmla="*/ 3 w 5"/>
                <a:gd name="T9" fmla="*/ 4 h 4"/>
                <a:gd name="T10" fmla="*/ 3 w 5"/>
                <a:gd name="T11" fmla="*/ 4 h 4"/>
                <a:gd name="T12" fmla="*/ 5 w 5"/>
                <a:gd name="T13" fmla="*/ 4 h 4"/>
                <a:gd name="T14" fmla="*/ 5 w 5"/>
                <a:gd name="T15" fmla="*/ 4 h 4"/>
                <a:gd name="T16" fmla="*/ 2 w 5"/>
                <a:gd name="T17" fmla="*/ 1 h 4"/>
                <a:gd name="T18" fmla="*/ 0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0"/>
                  </a:moveTo>
                  <a:cubicBezTo>
                    <a:pt x="0" y="0"/>
                    <a:pt x="0" y="0"/>
                    <a:pt x="0" y="0"/>
                  </a:cubicBezTo>
                  <a:cubicBezTo>
                    <a:pt x="0" y="0"/>
                    <a:pt x="0" y="0"/>
                    <a:pt x="0" y="0"/>
                  </a:cubicBezTo>
                  <a:cubicBezTo>
                    <a:pt x="0" y="1"/>
                    <a:pt x="0" y="1"/>
                    <a:pt x="1" y="1"/>
                  </a:cubicBezTo>
                  <a:cubicBezTo>
                    <a:pt x="1" y="2"/>
                    <a:pt x="2" y="3"/>
                    <a:pt x="3" y="4"/>
                  </a:cubicBezTo>
                  <a:cubicBezTo>
                    <a:pt x="3" y="4"/>
                    <a:pt x="3" y="4"/>
                    <a:pt x="3" y="4"/>
                  </a:cubicBezTo>
                  <a:cubicBezTo>
                    <a:pt x="4" y="4"/>
                    <a:pt x="4" y="4"/>
                    <a:pt x="5" y="4"/>
                  </a:cubicBezTo>
                  <a:cubicBezTo>
                    <a:pt x="5" y="4"/>
                    <a:pt x="5" y="4"/>
                    <a:pt x="5" y="4"/>
                  </a:cubicBezTo>
                  <a:cubicBezTo>
                    <a:pt x="3" y="3"/>
                    <a:pt x="2" y="1"/>
                    <a:pt x="2" y="1"/>
                  </a:cubicBezTo>
                  <a:cubicBezTo>
                    <a:pt x="1" y="0"/>
                    <a:pt x="1"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9" name="Freeform 309">
              <a:extLst>
                <a:ext uri="{FF2B5EF4-FFF2-40B4-BE49-F238E27FC236}">
                  <a16:creationId xmlns:a16="http://schemas.microsoft.com/office/drawing/2014/main" id="{C31CEC41-7289-471C-8CBB-C44B6DF41A17}"/>
                </a:ext>
              </a:extLst>
            </p:cNvPr>
            <p:cNvSpPr>
              <a:spLocks/>
            </p:cNvSpPr>
            <p:nvPr/>
          </p:nvSpPr>
          <p:spPr bwMode="auto">
            <a:xfrm>
              <a:off x="3833268" y="3722795"/>
              <a:ext cx="3175" cy="9525"/>
            </a:xfrm>
            <a:custGeom>
              <a:avLst/>
              <a:gdLst>
                <a:gd name="T0" fmla="*/ 1 w 2"/>
                <a:gd name="T1" fmla="*/ 1 h 4"/>
                <a:gd name="T2" fmla="*/ 0 w 2"/>
                <a:gd name="T3" fmla="*/ 0 h 4"/>
                <a:gd name="T4" fmla="*/ 0 w 2"/>
                <a:gd name="T5" fmla="*/ 1 h 4"/>
                <a:gd name="T6" fmla="*/ 2 w 2"/>
                <a:gd name="T7" fmla="*/ 4 h 4"/>
                <a:gd name="T8" fmla="*/ 1 w 2"/>
                <a:gd name="T9" fmla="*/ 1 h 4"/>
                <a:gd name="T10" fmla="*/ 1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1" y="1"/>
                  </a:moveTo>
                  <a:cubicBezTo>
                    <a:pt x="1" y="0"/>
                    <a:pt x="1" y="0"/>
                    <a:pt x="0" y="0"/>
                  </a:cubicBezTo>
                  <a:cubicBezTo>
                    <a:pt x="0" y="0"/>
                    <a:pt x="0" y="1"/>
                    <a:pt x="0" y="1"/>
                  </a:cubicBezTo>
                  <a:cubicBezTo>
                    <a:pt x="1" y="2"/>
                    <a:pt x="1" y="3"/>
                    <a:pt x="2" y="4"/>
                  </a:cubicBezTo>
                  <a:cubicBezTo>
                    <a:pt x="2" y="2"/>
                    <a:pt x="1" y="1"/>
                    <a:pt x="1" y="1"/>
                  </a:cubicBezTo>
                  <a:cubicBezTo>
                    <a:pt x="1" y="1"/>
                    <a:pt x="1" y="1"/>
                    <a:pt x="1"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0" name="Freeform 310">
              <a:extLst>
                <a:ext uri="{FF2B5EF4-FFF2-40B4-BE49-F238E27FC236}">
                  <a16:creationId xmlns:a16="http://schemas.microsoft.com/office/drawing/2014/main" id="{C31FE247-E664-4CA2-88F8-2F35875026B1}"/>
                </a:ext>
              </a:extLst>
            </p:cNvPr>
            <p:cNvSpPr>
              <a:spLocks/>
            </p:cNvSpPr>
            <p:nvPr/>
          </p:nvSpPr>
          <p:spPr bwMode="auto">
            <a:xfrm>
              <a:off x="3665013" y="3559290"/>
              <a:ext cx="4762" cy="6350"/>
            </a:xfrm>
            <a:custGeom>
              <a:avLst/>
              <a:gdLst>
                <a:gd name="T0" fmla="*/ 0 w 2"/>
                <a:gd name="T1" fmla="*/ 2 h 2"/>
                <a:gd name="T2" fmla="*/ 0 w 2"/>
                <a:gd name="T3" fmla="*/ 2 h 2"/>
                <a:gd name="T4" fmla="*/ 2 w 2"/>
                <a:gd name="T5" fmla="*/ 1 h 2"/>
                <a:gd name="T6" fmla="*/ 2 w 2"/>
                <a:gd name="T7" fmla="*/ 0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0" y="2"/>
                    <a:pt x="0" y="2"/>
                    <a:pt x="0" y="2"/>
                  </a:cubicBezTo>
                  <a:cubicBezTo>
                    <a:pt x="1" y="2"/>
                    <a:pt x="1" y="2"/>
                    <a:pt x="2" y="1"/>
                  </a:cubicBezTo>
                  <a:cubicBezTo>
                    <a:pt x="2" y="0"/>
                    <a:pt x="2" y="0"/>
                    <a:pt x="2" y="0"/>
                  </a:cubicBezTo>
                  <a:cubicBezTo>
                    <a:pt x="1" y="0"/>
                    <a:pt x="1" y="0"/>
                    <a:pt x="1" y="0"/>
                  </a:cubicBezTo>
                  <a:cubicBezTo>
                    <a:pt x="1" y="0"/>
                    <a:pt x="1" y="1"/>
                    <a:pt x="0"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1" name="Freeform 311">
              <a:extLst>
                <a:ext uri="{FF2B5EF4-FFF2-40B4-BE49-F238E27FC236}">
                  <a16:creationId xmlns:a16="http://schemas.microsoft.com/office/drawing/2014/main" id="{60005A7F-6C3E-4307-8698-295EF5BE77AA}"/>
                </a:ext>
              </a:extLst>
            </p:cNvPr>
            <p:cNvSpPr>
              <a:spLocks/>
            </p:cNvSpPr>
            <p:nvPr/>
          </p:nvSpPr>
          <p:spPr bwMode="auto">
            <a:xfrm>
              <a:off x="3585648" y="3605325"/>
              <a:ext cx="71429" cy="117470"/>
            </a:xfrm>
            <a:custGeom>
              <a:avLst/>
              <a:gdLst>
                <a:gd name="T0" fmla="*/ 26 w 30"/>
                <a:gd name="T1" fmla="*/ 3 h 49"/>
                <a:gd name="T2" fmla="*/ 10 w 30"/>
                <a:gd name="T3" fmla="*/ 18 h 49"/>
                <a:gd name="T4" fmla="*/ 11 w 30"/>
                <a:gd name="T5" fmla="*/ 18 h 49"/>
                <a:gd name="T6" fmla="*/ 14 w 30"/>
                <a:gd name="T7" fmla="*/ 20 h 49"/>
                <a:gd name="T8" fmla="*/ 11 w 30"/>
                <a:gd name="T9" fmla="*/ 29 h 49"/>
                <a:gd name="T10" fmla="*/ 3 w 30"/>
                <a:gd name="T11" fmla="*/ 32 h 49"/>
                <a:gd name="T12" fmla="*/ 1 w 30"/>
                <a:gd name="T13" fmla="*/ 45 h 49"/>
                <a:gd name="T14" fmla="*/ 2 w 30"/>
                <a:gd name="T15" fmla="*/ 45 h 49"/>
                <a:gd name="T16" fmla="*/ 3 w 30"/>
                <a:gd name="T17" fmla="*/ 48 h 49"/>
                <a:gd name="T18" fmla="*/ 7 w 30"/>
                <a:gd name="T19" fmla="*/ 49 h 49"/>
                <a:gd name="T20" fmla="*/ 8 w 30"/>
                <a:gd name="T21" fmla="*/ 44 h 49"/>
                <a:gd name="T22" fmla="*/ 10 w 30"/>
                <a:gd name="T23" fmla="*/ 37 h 49"/>
                <a:gd name="T24" fmla="*/ 14 w 30"/>
                <a:gd name="T25" fmla="*/ 31 h 49"/>
                <a:gd name="T26" fmla="*/ 16 w 30"/>
                <a:gd name="T27" fmla="*/ 28 h 49"/>
                <a:gd name="T28" fmla="*/ 17 w 30"/>
                <a:gd name="T29" fmla="*/ 27 h 49"/>
                <a:gd name="T30" fmla="*/ 20 w 30"/>
                <a:gd name="T31" fmla="*/ 20 h 49"/>
                <a:gd name="T32" fmla="*/ 23 w 30"/>
                <a:gd name="T33" fmla="*/ 11 h 49"/>
                <a:gd name="T34" fmla="*/ 28 w 30"/>
                <a:gd name="T35" fmla="*/ 3 h 49"/>
                <a:gd name="T36" fmla="*/ 30 w 30"/>
                <a:gd name="T37" fmla="*/ 0 h 49"/>
                <a:gd name="T38" fmla="*/ 26 w 30"/>
                <a:gd name="T39"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9">
                  <a:moveTo>
                    <a:pt x="26" y="3"/>
                  </a:moveTo>
                  <a:cubicBezTo>
                    <a:pt x="18" y="10"/>
                    <a:pt x="12" y="15"/>
                    <a:pt x="10" y="18"/>
                  </a:cubicBezTo>
                  <a:cubicBezTo>
                    <a:pt x="10" y="18"/>
                    <a:pt x="10" y="18"/>
                    <a:pt x="11" y="18"/>
                  </a:cubicBezTo>
                  <a:cubicBezTo>
                    <a:pt x="12" y="19"/>
                    <a:pt x="13" y="19"/>
                    <a:pt x="14" y="20"/>
                  </a:cubicBezTo>
                  <a:cubicBezTo>
                    <a:pt x="11" y="29"/>
                    <a:pt x="11" y="29"/>
                    <a:pt x="11" y="29"/>
                  </a:cubicBezTo>
                  <a:cubicBezTo>
                    <a:pt x="9" y="29"/>
                    <a:pt x="4" y="31"/>
                    <a:pt x="3" y="32"/>
                  </a:cubicBezTo>
                  <a:cubicBezTo>
                    <a:pt x="2" y="36"/>
                    <a:pt x="0" y="43"/>
                    <a:pt x="1" y="45"/>
                  </a:cubicBezTo>
                  <a:cubicBezTo>
                    <a:pt x="2" y="45"/>
                    <a:pt x="2" y="45"/>
                    <a:pt x="2" y="45"/>
                  </a:cubicBezTo>
                  <a:cubicBezTo>
                    <a:pt x="3" y="48"/>
                    <a:pt x="3" y="48"/>
                    <a:pt x="3" y="48"/>
                  </a:cubicBezTo>
                  <a:cubicBezTo>
                    <a:pt x="4" y="49"/>
                    <a:pt x="6" y="49"/>
                    <a:pt x="7" y="49"/>
                  </a:cubicBezTo>
                  <a:cubicBezTo>
                    <a:pt x="7" y="47"/>
                    <a:pt x="8" y="46"/>
                    <a:pt x="8" y="44"/>
                  </a:cubicBezTo>
                  <a:cubicBezTo>
                    <a:pt x="9" y="41"/>
                    <a:pt x="9" y="39"/>
                    <a:pt x="10" y="37"/>
                  </a:cubicBezTo>
                  <a:cubicBezTo>
                    <a:pt x="11" y="34"/>
                    <a:pt x="13" y="33"/>
                    <a:pt x="14" y="31"/>
                  </a:cubicBezTo>
                  <a:cubicBezTo>
                    <a:pt x="15" y="30"/>
                    <a:pt x="16" y="29"/>
                    <a:pt x="16" y="28"/>
                  </a:cubicBezTo>
                  <a:cubicBezTo>
                    <a:pt x="17" y="27"/>
                    <a:pt x="17" y="27"/>
                    <a:pt x="17" y="27"/>
                  </a:cubicBezTo>
                  <a:cubicBezTo>
                    <a:pt x="18" y="25"/>
                    <a:pt x="19" y="23"/>
                    <a:pt x="20" y="20"/>
                  </a:cubicBezTo>
                  <a:cubicBezTo>
                    <a:pt x="20" y="17"/>
                    <a:pt x="21" y="14"/>
                    <a:pt x="23" y="11"/>
                  </a:cubicBezTo>
                  <a:cubicBezTo>
                    <a:pt x="24" y="9"/>
                    <a:pt x="26" y="6"/>
                    <a:pt x="28" y="3"/>
                  </a:cubicBezTo>
                  <a:cubicBezTo>
                    <a:pt x="28" y="2"/>
                    <a:pt x="29" y="1"/>
                    <a:pt x="30" y="0"/>
                  </a:cubicBezTo>
                  <a:cubicBezTo>
                    <a:pt x="29" y="1"/>
                    <a:pt x="28" y="2"/>
                    <a:pt x="26" y="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2" name="Freeform 312">
              <a:extLst>
                <a:ext uri="{FF2B5EF4-FFF2-40B4-BE49-F238E27FC236}">
                  <a16:creationId xmlns:a16="http://schemas.microsoft.com/office/drawing/2014/main" id="{C186C6F7-1FBF-4C9B-95F2-D19A5B29229C}"/>
                </a:ext>
              </a:extLst>
            </p:cNvPr>
            <p:cNvSpPr>
              <a:spLocks/>
            </p:cNvSpPr>
            <p:nvPr/>
          </p:nvSpPr>
          <p:spPr bwMode="auto">
            <a:xfrm>
              <a:off x="3485648" y="3686284"/>
              <a:ext cx="95239" cy="114295"/>
            </a:xfrm>
            <a:custGeom>
              <a:avLst/>
              <a:gdLst>
                <a:gd name="T0" fmla="*/ 0 w 40"/>
                <a:gd name="T1" fmla="*/ 35 h 47"/>
                <a:gd name="T2" fmla="*/ 3 w 40"/>
                <a:gd name="T3" fmla="*/ 29 h 47"/>
                <a:gd name="T4" fmla="*/ 15 w 40"/>
                <a:gd name="T5" fmla="*/ 17 h 47"/>
                <a:gd name="T6" fmla="*/ 22 w 40"/>
                <a:gd name="T7" fmla="*/ 20 h 47"/>
                <a:gd name="T8" fmla="*/ 23 w 40"/>
                <a:gd name="T9" fmla="*/ 30 h 47"/>
                <a:gd name="T10" fmla="*/ 20 w 40"/>
                <a:gd name="T11" fmla="*/ 34 h 47"/>
                <a:gd name="T12" fmla="*/ 21 w 40"/>
                <a:gd name="T13" fmla="*/ 35 h 47"/>
                <a:gd name="T14" fmla="*/ 23 w 40"/>
                <a:gd name="T15" fmla="*/ 39 h 47"/>
                <a:gd name="T16" fmla="*/ 25 w 40"/>
                <a:gd name="T17" fmla="*/ 43 h 47"/>
                <a:gd name="T18" fmla="*/ 25 w 40"/>
                <a:gd name="T19" fmla="*/ 43 h 47"/>
                <a:gd name="T20" fmla="*/ 25 w 40"/>
                <a:gd name="T21" fmla="*/ 46 h 47"/>
                <a:gd name="T22" fmla="*/ 27 w 40"/>
                <a:gd name="T23" fmla="*/ 46 h 47"/>
                <a:gd name="T24" fmla="*/ 29 w 40"/>
                <a:gd name="T25" fmla="*/ 46 h 47"/>
                <a:gd name="T26" fmla="*/ 37 w 40"/>
                <a:gd name="T27" fmla="*/ 42 h 47"/>
                <a:gd name="T28" fmla="*/ 40 w 40"/>
                <a:gd name="T29" fmla="*/ 39 h 47"/>
                <a:gd name="T30" fmla="*/ 37 w 40"/>
                <a:gd name="T31" fmla="*/ 28 h 47"/>
                <a:gd name="T32" fmla="*/ 31 w 40"/>
                <a:gd name="T33" fmla="*/ 15 h 47"/>
                <a:gd name="T34" fmla="*/ 31 w 40"/>
                <a:gd name="T35" fmla="*/ 14 h 47"/>
                <a:gd name="T36" fmla="*/ 28 w 40"/>
                <a:gd name="T37" fmla="*/ 0 h 47"/>
                <a:gd name="T38" fmla="*/ 25 w 40"/>
                <a:gd name="T39" fmla="*/ 3 h 47"/>
                <a:gd name="T40" fmla="*/ 27 w 40"/>
                <a:gd name="T41" fmla="*/ 2 h 47"/>
                <a:gd name="T42" fmla="*/ 24 w 40"/>
                <a:gd name="T43" fmla="*/ 6 h 47"/>
                <a:gd name="T44" fmla="*/ 22 w 40"/>
                <a:gd name="T45" fmla="*/ 8 h 47"/>
                <a:gd name="T46" fmla="*/ 13 w 40"/>
                <a:gd name="T47" fmla="*/ 9 h 47"/>
                <a:gd name="T48" fmla="*/ 4 w 40"/>
                <a:gd name="T49" fmla="*/ 13 h 47"/>
                <a:gd name="T50" fmla="*/ 4 w 40"/>
                <a:gd name="T51" fmla="*/ 13 h 47"/>
                <a:gd name="T52" fmla="*/ 3 w 40"/>
                <a:gd name="T53" fmla="*/ 19 h 47"/>
                <a:gd name="T54" fmla="*/ 4 w 40"/>
                <a:gd name="T55" fmla="*/ 21 h 47"/>
                <a:gd name="T56" fmla="*/ 1 w 40"/>
                <a:gd name="T57" fmla="*/ 32 h 47"/>
                <a:gd name="T58" fmla="*/ 0 w 40"/>
                <a:gd name="T59"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7">
                  <a:moveTo>
                    <a:pt x="0" y="35"/>
                  </a:moveTo>
                  <a:cubicBezTo>
                    <a:pt x="1" y="33"/>
                    <a:pt x="3" y="30"/>
                    <a:pt x="3" y="29"/>
                  </a:cubicBezTo>
                  <a:cubicBezTo>
                    <a:pt x="7" y="22"/>
                    <a:pt x="10" y="17"/>
                    <a:pt x="15" y="17"/>
                  </a:cubicBezTo>
                  <a:cubicBezTo>
                    <a:pt x="17" y="17"/>
                    <a:pt x="19" y="17"/>
                    <a:pt x="22" y="20"/>
                  </a:cubicBezTo>
                  <a:cubicBezTo>
                    <a:pt x="24" y="23"/>
                    <a:pt x="24" y="27"/>
                    <a:pt x="23" y="30"/>
                  </a:cubicBezTo>
                  <a:cubicBezTo>
                    <a:pt x="22" y="32"/>
                    <a:pt x="21" y="33"/>
                    <a:pt x="20" y="34"/>
                  </a:cubicBezTo>
                  <a:cubicBezTo>
                    <a:pt x="21" y="35"/>
                    <a:pt x="21" y="35"/>
                    <a:pt x="21" y="35"/>
                  </a:cubicBezTo>
                  <a:cubicBezTo>
                    <a:pt x="22" y="36"/>
                    <a:pt x="22" y="38"/>
                    <a:pt x="23" y="39"/>
                  </a:cubicBezTo>
                  <a:cubicBezTo>
                    <a:pt x="24" y="41"/>
                    <a:pt x="24" y="42"/>
                    <a:pt x="25" y="43"/>
                  </a:cubicBezTo>
                  <a:cubicBezTo>
                    <a:pt x="25" y="43"/>
                    <a:pt x="25" y="43"/>
                    <a:pt x="25" y="43"/>
                  </a:cubicBezTo>
                  <a:cubicBezTo>
                    <a:pt x="25" y="44"/>
                    <a:pt x="25" y="45"/>
                    <a:pt x="25" y="46"/>
                  </a:cubicBezTo>
                  <a:cubicBezTo>
                    <a:pt x="26" y="46"/>
                    <a:pt x="26" y="46"/>
                    <a:pt x="27" y="46"/>
                  </a:cubicBezTo>
                  <a:cubicBezTo>
                    <a:pt x="28" y="46"/>
                    <a:pt x="28" y="46"/>
                    <a:pt x="29" y="46"/>
                  </a:cubicBezTo>
                  <a:cubicBezTo>
                    <a:pt x="32" y="47"/>
                    <a:pt x="33" y="46"/>
                    <a:pt x="37" y="42"/>
                  </a:cubicBezTo>
                  <a:cubicBezTo>
                    <a:pt x="38" y="41"/>
                    <a:pt x="39" y="40"/>
                    <a:pt x="40" y="39"/>
                  </a:cubicBezTo>
                  <a:cubicBezTo>
                    <a:pt x="40" y="37"/>
                    <a:pt x="38" y="30"/>
                    <a:pt x="37" y="28"/>
                  </a:cubicBezTo>
                  <a:cubicBezTo>
                    <a:pt x="33" y="23"/>
                    <a:pt x="32" y="20"/>
                    <a:pt x="31" y="15"/>
                  </a:cubicBezTo>
                  <a:cubicBezTo>
                    <a:pt x="31" y="14"/>
                    <a:pt x="31" y="14"/>
                    <a:pt x="31" y="14"/>
                  </a:cubicBezTo>
                  <a:cubicBezTo>
                    <a:pt x="31" y="14"/>
                    <a:pt x="29" y="6"/>
                    <a:pt x="28" y="0"/>
                  </a:cubicBezTo>
                  <a:cubicBezTo>
                    <a:pt x="25" y="3"/>
                    <a:pt x="25" y="3"/>
                    <a:pt x="25" y="3"/>
                  </a:cubicBezTo>
                  <a:cubicBezTo>
                    <a:pt x="26" y="3"/>
                    <a:pt x="27" y="2"/>
                    <a:pt x="27" y="2"/>
                  </a:cubicBezTo>
                  <a:cubicBezTo>
                    <a:pt x="26" y="3"/>
                    <a:pt x="25" y="5"/>
                    <a:pt x="24" y="6"/>
                  </a:cubicBezTo>
                  <a:cubicBezTo>
                    <a:pt x="23" y="7"/>
                    <a:pt x="22" y="8"/>
                    <a:pt x="22" y="8"/>
                  </a:cubicBezTo>
                  <a:cubicBezTo>
                    <a:pt x="18" y="11"/>
                    <a:pt x="15" y="10"/>
                    <a:pt x="13" y="9"/>
                  </a:cubicBezTo>
                  <a:cubicBezTo>
                    <a:pt x="10" y="12"/>
                    <a:pt x="7" y="13"/>
                    <a:pt x="4" y="13"/>
                  </a:cubicBezTo>
                  <a:cubicBezTo>
                    <a:pt x="4" y="13"/>
                    <a:pt x="4" y="13"/>
                    <a:pt x="4" y="13"/>
                  </a:cubicBezTo>
                  <a:cubicBezTo>
                    <a:pt x="4" y="15"/>
                    <a:pt x="4" y="17"/>
                    <a:pt x="3" y="19"/>
                  </a:cubicBezTo>
                  <a:cubicBezTo>
                    <a:pt x="4" y="20"/>
                    <a:pt x="4" y="21"/>
                    <a:pt x="4" y="21"/>
                  </a:cubicBezTo>
                  <a:cubicBezTo>
                    <a:pt x="6" y="26"/>
                    <a:pt x="2" y="31"/>
                    <a:pt x="1" y="32"/>
                  </a:cubicBezTo>
                  <a:cubicBezTo>
                    <a:pt x="0" y="33"/>
                    <a:pt x="0" y="34"/>
                    <a:pt x="0" y="3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3" name="Freeform 313">
              <a:extLst>
                <a:ext uri="{FF2B5EF4-FFF2-40B4-BE49-F238E27FC236}">
                  <a16:creationId xmlns:a16="http://schemas.microsoft.com/office/drawing/2014/main" id="{9B14DB9A-8DA5-49FC-BB2E-25EC54305B29}"/>
                </a:ext>
              </a:extLst>
            </p:cNvPr>
            <p:cNvSpPr>
              <a:spLocks/>
            </p:cNvSpPr>
            <p:nvPr/>
          </p:nvSpPr>
          <p:spPr bwMode="auto">
            <a:xfrm>
              <a:off x="3814220" y="33703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4" name="Freeform 314">
              <a:extLst>
                <a:ext uri="{FF2B5EF4-FFF2-40B4-BE49-F238E27FC236}">
                  <a16:creationId xmlns:a16="http://schemas.microsoft.com/office/drawing/2014/main" id="{4652982C-94A9-4FC7-8BEF-F000AAE7904E}"/>
                </a:ext>
              </a:extLst>
            </p:cNvPr>
            <p:cNvSpPr>
              <a:spLocks/>
            </p:cNvSpPr>
            <p:nvPr/>
          </p:nvSpPr>
          <p:spPr bwMode="auto">
            <a:xfrm>
              <a:off x="3661839" y="3375148"/>
              <a:ext cx="293653" cy="576237"/>
            </a:xfrm>
            <a:custGeom>
              <a:avLst/>
              <a:gdLst>
                <a:gd name="T0" fmla="*/ 46 w 123"/>
                <a:gd name="T1" fmla="*/ 95 h 240"/>
                <a:gd name="T2" fmla="*/ 65 w 123"/>
                <a:gd name="T3" fmla="*/ 72 h 240"/>
                <a:gd name="T4" fmla="*/ 83 w 123"/>
                <a:gd name="T5" fmla="*/ 59 h 240"/>
                <a:gd name="T6" fmla="*/ 77 w 123"/>
                <a:gd name="T7" fmla="*/ 78 h 240"/>
                <a:gd name="T8" fmla="*/ 64 w 123"/>
                <a:gd name="T9" fmla="*/ 91 h 240"/>
                <a:gd name="T10" fmla="*/ 51 w 123"/>
                <a:gd name="T11" fmla="*/ 112 h 240"/>
                <a:gd name="T12" fmla="*/ 54 w 123"/>
                <a:gd name="T13" fmla="*/ 126 h 240"/>
                <a:gd name="T14" fmla="*/ 65 w 123"/>
                <a:gd name="T15" fmla="*/ 111 h 240"/>
                <a:gd name="T16" fmla="*/ 82 w 123"/>
                <a:gd name="T17" fmla="*/ 127 h 240"/>
                <a:gd name="T18" fmla="*/ 82 w 123"/>
                <a:gd name="T19" fmla="*/ 116 h 240"/>
                <a:gd name="T20" fmla="*/ 85 w 123"/>
                <a:gd name="T21" fmla="*/ 107 h 240"/>
                <a:gd name="T22" fmla="*/ 86 w 123"/>
                <a:gd name="T23" fmla="*/ 85 h 240"/>
                <a:gd name="T24" fmla="*/ 107 w 123"/>
                <a:gd name="T25" fmla="*/ 80 h 240"/>
                <a:gd name="T26" fmla="*/ 101 w 123"/>
                <a:gd name="T27" fmla="*/ 97 h 240"/>
                <a:gd name="T28" fmla="*/ 116 w 123"/>
                <a:gd name="T29" fmla="*/ 114 h 240"/>
                <a:gd name="T30" fmla="*/ 122 w 123"/>
                <a:gd name="T31" fmla="*/ 116 h 240"/>
                <a:gd name="T32" fmla="*/ 122 w 123"/>
                <a:gd name="T33" fmla="*/ 104 h 240"/>
                <a:gd name="T34" fmla="*/ 123 w 123"/>
                <a:gd name="T35" fmla="*/ 95 h 240"/>
                <a:gd name="T36" fmla="*/ 115 w 123"/>
                <a:gd name="T37" fmla="*/ 92 h 240"/>
                <a:gd name="T38" fmla="*/ 108 w 123"/>
                <a:gd name="T39" fmla="*/ 74 h 240"/>
                <a:gd name="T40" fmla="*/ 107 w 123"/>
                <a:gd name="T41" fmla="*/ 57 h 240"/>
                <a:gd name="T42" fmla="*/ 109 w 123"/>
                <a:gd name="T43" fmla="*/ 54 h 240"/>
                <a:gd name="T44" fmla="*/ 101 w 123"/>
                <a:gd name="T45" fmla="*/ 54 h 240"/>
                <a:gd name="T46" fmla="*/ 93 w 123"/>
                <a:gd name="T47" fmla="*/ 45 h 240"/>
                <a:gd name="T48" fmla="*/ 94 w 123"/>
                <a:gd name="T49" fmla="*/ 35 h 240"/>
                <a:gd name="T50" fmla="*/ 104 w 123"/>
                <a:gd name="T51" fmla="*/ 24 h 240"/>
                <a:gd name="T52" fmla="*/ 110 w 123"/>
                <a:gd name="T53" fmla="*/ 14 h 240"/>
                <a:gd name="T54" fmla="*/ 106 w 123"/>
                <a:gd name="T55" fmla="*/ 6 h 240"/>
                <a:gd name="T56" fmla="*/ 90 w 123"/>
                <a:gd name="T57" fmla="*/ 8 h 240"/>
                <a:gd name="T58" fmla="*/ 82 w 123"/>
                <a:gd name="T59" fmla="*/ 14 h 240"/>
                <a:gd name="T60" fmla="*/ 68 w 123"/>
                <a:gd name="T61" fmla="*/ 15 h 240"/>
                <a:gd name="T62" fmla="*/ 64 w 123"/>
                <a:gd name="T63" fmla="*/ 0 h 240"/>
                <a:gd name="T64" fmla="*/ 54 w 123"/>
                <a:gd name="T65" fmla="*/ 3 h 240"/>
                <a:gd name="T66" fmla="*/ 48 w 123"/>
                <a:gd name="T67" fmla="*/ 2 h 240"/>
                <a:gd name="T68" fmla="*/ 45 w 123"/>
                <a:gd name="T69" fmla="*/ 2 h 240"/>
                <a:gd name="T70" fmla="*/ 40 w 123"/>
                <a:gd name="T71" fmla="*/ 18 h 240"/>
                <a:gd name="T72" fmla="*/ 34 w 123"/>
                <a:gd name="T73" fmla="*/ 32 h 240"/>
                <a:gd name="T74" fmla="*/ 26 w 123"/>
                <a:gd name="T75" fmla="*/ 50 h 240"/>
                <a:gd name="T76" fmla="*/ 22 w 123"/>
                <a:gd name="T77" fmla="*/ 58 h 240"/>
                <a:gd name="T78" fmla="*/ 25 w 123"/>
                <a:gd name="T79" fmla="*/ 72 h 240"/>
                <a:gd name="T80" fmla="*/ 25 w 123"/>
                <a:gd name="T81" fmla="*/ 89 h 240"/>
                <a:gd name="T82" fmla="*/ 12 w 123"/>
                <a:gd name="T83" fmla="*/ 116 h 240"/>
                <a:gd name="T84" fmla="*/ 17 w 123"/>
                <a:gd name="T85" fmla="*/ 122 h 240"/>
                <a:gd name="T86" fmla="*/ 16 w 123"/>
                <a:gd name="T87" fmla="*/ 148 h 240"/>
                <a:gd name="T88" fmla="*/ 14 w 123"/>
                <a:gd name="T89" fmla="*/ 173 h 240"/>
                <a:gd name="T90" fmla="*/ 10 w 123"/>
                <a:gd name="T91" fmla="*/ 203 h 240"/>
                <a:gd name="T92" fmla="*/ 1 w 123"/>
                <a:gd name="T93" fmla="*/ 237 h 240"/>
                <a:gd name="T94" fmla="*/ 21 w 123"/>
                <a:gd name="T95" fmla="*/ 231 h 240"/>
                <a:gd name="T96" fmla="*/ 18 w 123"/>
                <a:gd name="T97" fmla="*/ 225 h 240"/>
                <a:gd name="T98" fmla="*/ 21 w 123"/>
                <a:gd name="T99" fmla="*/ 208 h 240"/>
                <a:gd name="T100" fmla="*/ 27 w 123"/>
                <a:gd name="T101" fmla="*/ 187 h 240"/>
                <a:gd name="T102" fmla="*/ 41 w 123"/>
                <a:gd name="T103" fmla="*/ 152 h 240"/>
                <a:gd name="T104" fmla="*/ 28 w 123"/>
                <a:gd name="T105" fmla="*/ 10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240">
                  <a:moveTo>
                    <a:pt x="39" y="104"/>
                  </a:moveTo>
                  <a:cubicBezTo>
                    <a:pt x="39" y="104"/>
                    <a:pt x="40" y="103"/>
                    <a:pt x="41" y="101"/>
                  </a:cubicBezTo>
                  <a:cubicBezTo>
                    <a:pt x="42" y="98"/>
                    <a:pt x="43" y="97"/>
                    <a:pt x="44" y="96"/>
                  </a:cubicBezTo>
                  <a:cubicBezTo>
                    <a:pt x="45" y="95"/>
                    <a:pt x="46" y="95"/>
                    <a:pt x="46" y="95"/>
                  </a:cubicBezTo>
                  <a:cubicBezTo>
                    <a:pt x="46" y="93"/>
                    <a:pt x="48" y="91"/>
                    <a:pt x="49" y="89"/>
                  </a:cubicBezTo>
                  <a:cubicBezTo>
                    <a:pt x="50" y="89"/>
                    <a:pt x="50" y="87"/>
                    <a:pt x="51" y="87"/>
                  </a:cubicBezTo>
                  <a:cubicBezTo>
                    <a:pt x="53" y="81"/>
                    <a:pt x="59" y="79"/>
                    <a:pt x="62" y="78"/>
                  </a:cubicBezTo>
                  <a:cubicBezTo>
                    <a:pt x="63" y="77"/>
                    <a:pt x="65" y="74"/>
                    <a:pt x="65" y="72"/>
                  </a:cubicBezTo>
                  <a:cubicBezTo>
                    <a:pt x="66" y="70"/>
                    <a:pt x="67" y="68"/>
                    <a:pt x="67" y="66"/>
                  </a:cubicBezTo>
                  <a:cubicBezTo>
                    <a:pt x="70" y="62"/>
                    <a:pt x="80" y="60"/>
                    <a:pt x="83" y="59"/>
                  </a:cubicBezTo>
                  <a:cubicBezTo>
                    <a:pt x="83" y="59"/>
                    <a:pt x="83" y="59"/>
                    <a:pt x="83" y="59"/>
                  </a:cubicBezTo>
                  <a:cubicBezTo>
                    <a:pt x="83" y="59"/>
                    <a:pt x="83" y="59"/>
                    <a:pt x="83" y="59"/>
                  </a:cubicBezTo>
                  <a:cubicBezTo>
                    <a:pt x="83" y="69"/>
                    <a:pt x="83" y="69"/>
                    <a:pt x="83" y="69"/>
                  </a:cubicBezTo>
                  <a:cubicBezTo>
                    <a:pt x="85" y="69"/>
                    <a:pt x="86" y="69"/>
                    <a:pt x="86" y="69"/>
                  </a:cubicBezTo>
                  <a:cubicBezTo>
                    <a:pt x="85" y="69"/>
                    <a:pt x="81" y="72"/>
                    <a:pt x="80" y="74"/>
                  </a:cubicBezTo>
                  <a:cubicBezTo>
                    <a:pt x="79" y="75"/>
                    <a:pt x="78" y="76"/>
                    <a:pt x="77" y="78"/>
                  </a:cubicBezTo>
                  <a:cubicBezTo>
                    <a:pt x="76" y="82"/>
                    <a:pt x="74" y="86"/>
                    <a:pt x="67" y="90"/>
                  </a:cubicBezTo>
                  <a:cubicBezTo>
                    <a:pt x="67" y="90"/>
                    <a:pt x="67" y="90"/>
                    <a:pt x="67" y="90"/>
                  </a:cubicBezTo>
                  <a:cubicBezTo>
                    <a:pt x="66" y="90"/>
                    <a:pt x="65" y="90"/>
                    <a:pt x="65" y="90"/>
                  </a:cubicBezTo>
                  <a:cubicBezTo>
                    <a:pt x="65" y="90"/>
                    <a:pt x="64" y="90"/>
                    <a:pt x="64" y="91"/>
                  </a:cubicBezTo>
                  <a:cubicBezTo>
                    <a:pt x="64" y="91"/>
                    <a:pt x="64" y="92"/>
                    <a:pt x="63" y="92"/>
                  </a:cubicBezTo>
                  <a:cubicBezTo>
                    <a:pt x="62" y="95"/>
                    <a:pt x="61" y="97"/>
                    <a:pt x="57" y="100"/>
                  </a:cubicBezTo>
                  <a:cubicBezTo>
                    <a:pt x="56" y="100"/>
                    <a:pt x="55" y="103"/>
                    <a:pt x="55" y="105"/>
                  </a:cubicBezTo>
                  <a:cubicBezTo>
                    <a:pt x="54" y="107"/>
                    <a:pt x="53" y="110"/>
                    <a:pt x="51" y="112"/>
                  </a:cubicBezTo>
                  <a:cubicBezTo>
                    <a:pt x="49" y="114"/>
                    <a:pt x="49" y="118"/>
                    <a:pt x="49" y="124"/>
                  </a:cubicBezTo>
                  <a:cubicBezTo>
                    <a:pt x="49" y="126"/>
                    <a:pt x="49" y="127"/>
                    <a:pt x="49" y="129"/>
                  </a:cubicBezTo>
                  <a:cubicBezTo>
                    <a:pt x="50" y="131"/>
                    <a:pt x="50" y="132"/>
                    <a:pt x="51" y="133"/>
                  </a:cubicBezTo>
                  <a:cubicBezTo>
                    <a:pt x="51" y="131"/>
                    <a:pt x="52" y="128"/>
                    <a:pt x="54" y="126"/>
                  </a:cubicBezTo>
                  <a:cubicBezTo>
                    <a:pt x="54" y="126"/>
                    <a:pt x="54" y="125"/>
                    <a:pt x="54" y="124"/>
                  </a:cubicBezTo>
                  <a:cubicBezTo>
                    <a:pt x="54" y="122"/>
                    <a:pt x="55" y="118"/>
                    <a:pt x="59" y="117"/>
                  </a:cubicBezTo>
                  <a:cubicBezTo>
                    <a:pt x="61" y="117"/>
                    <a:pt x="62" y="117"/>
                    <a:pt x="63" y="118"/>
                  </a:cubicBezTo>
                  <a:cubicBezTo>
                    <a:pt x="62" y="114"/>
                    <a:pt x="64" y="112"/>
                    <a:pt x="65" y="111"/>
                  </a:cubicBezTo>
                  <a:cubicBezTo>
                    <a:pt x="70" y="108"/>
                    <a:pt x="73" y="112"/>
                    <a:pt x="74" y="114"/>
                  </a:cubicBezTo>
                  <a:cubicBezTo>
                    <a:pt x="78" y="118"/>
                    <a:pt x="79" y="123"/>
                    <a:pt x="81" y="129"/>
                  </a:cubicBezTo>
                  <a:cubicBezTo>
                    <a:pt x="81" y="129"/>
                    <a:pt x="81" y="129"/>
                    <a:pt x="81" y="129"/>
                  </a:cubicBezTo>
                  <a:cubicBezTo>
                    <a:pt x="81" y="128"/>
                    <a:pt x="81" y="128"/>
                    <a:pt x="82" y="127"/>
                  </a:cubicBezTo>
                  <a:cubicBezTo>
                    <a:pt x="82" y="125"/>
                    <a:pt x="83" y="123"/>
                    <a:pt x="84" y="121"/>
                  </a:cubicBezTo>
                  <a:cubicBezTo>
                    <a:pt x="84" y="120"/>
                    <a:pt x="84" y="120"/>
                    <a:pt x="84" y="120"/>
                  </a:cubicBezTo>
                  <a:cubicBezTo>
                    <a:pt x="84" y="120"/>
                    <a:pt x="84" y="120"/>
                    <a:pt x="84" y="120"/>
                  </a:cubicBezTo>
                  <a:cubicBezTo>
                    <a:pt x="83" y="119"/>
                    <a:pt x="82" y="118"/>
                    <a:pt x="82" y="116"/>
                  </a:cubicBezTo>
                  <a:cubicBezTo>
                    <a:pt x="86" y="112"/>
                    <a:pt x="86" y="112"/>
                    <a:pt x="86" y="112"/>
                  </a:cubicBezTo>
                  <a:cubicBezTo>
                    <a:pt x="86" y="112"/>
                    <a:pt x="86" y="112"/>
                    <a:pt x="86" y="112"/>
                  </a:cubicBezTo>
                  <a:cubicBezTo>
                    <a:pt x="86" y="111"/>
                    <a:pt x="85" y="110"/>
                    <a:pt x="85" y="109"/>
                  </a:cubicBezTo>
                  <a:cubicBezTo>
                    <a:pt x="85" y="107"/>
                    <a:pt x="85" y="107"/>
                    <a:pt x="85" y="107"/>
                  </a:cubicBezTo>
                  <a:cubicBezTo>
                    <a:pt x="86" y="105"/>
                    <a:pt x="86" y="104"/>
                    <a:pt x="87" y="102"/>
                  </a:cubicBezTo>
                  <a:cubicBezTo>
                    <a:pt x="87" y="99"/>
                    <a:pt x="88" y="97"/>
                    <a:pt x="87" y="95"/>
                  </a:cubicBezTo>
                  <a:cubicBezTo>
                    <a:pt x="87" y="94"/>
                    <a:pt x="87" y="94"/>
                    <a:pt x="87" y="94"/>
                  </a:cubicBezTo>
                  <a:cubicBezTo>
                    <a:pt x="86" y="91"/>
                    <a:pt x="86" y="89"/>
                    <a:pt x="86" y="85"/>
                  </a:cubicBezTo>
                  <a:cubicBezTo>
                    <a:pt x="86" y="83"/>
                    <a:pt x="85" y="78"/>
                    <a:pt x="90" y="77"/>
                  </a:cubicBezTo>
                  <a:cubicBezTo>
                    <a:pt x="93" y="77"/>
                    <a:pt x="94" y="78"/>
                    <a:pt x="96" y="80"/>
                  </a:cubicBezTo>
                  <a:cubicBezTo>
                    <a:pt x="97" y="78"/>
                    <a:pt x="98" y="77"/>
                    <a:pt x="98" y="76"/>
                  </a:cubicBezTo>
                  <a:cubicBezTo>
                    <a:pt x="107" y="80"/>
                    <a:pt x="107" y="80"/>
                    <a:pt x="107" y="80"/>
                  </a:cubicBezTo>
                  <a:cubicBezTo>
                    <a:pt x="107" y="84"/>
                    <a:pt x="105" y="89"/>
                    <a:pt x="102" y="95"/>
                  </a:cubicBezTo>
                  <a:cubicBezTo>
                    <a:pt x="101" y="96"/>
                    <a:pt x="101" y="97"/>
                    <a:pt x="101" y="97"/>
                  </a:cubicBezTo>
                  <a:cubicBezTo>
                    <a:pt x="101" y="97"/>
                    <a:pt x="101" y="97"/>
                    <a:pt x="101" y="97"/>
                  </a:cubicBezTo>
                  <a:cubicBezTo>
                    <a:pt x="101" y="97"/>
                    <a:pt x="101" y="97"/>
                    <a:pt x="101" y="97"/>
                  </a:cubicBezTo>
                  <a:cubicBezTo>
                    <a:pt x="103" y="98"/>
                    <a:pt x="104" y="100"/>
                    <a:pt x="106" y="102"/>
                  </a:cubicBezTo>
                  <a:cubicBezTo>
                    <a:pt x="107" y="103"/>
                    <a:pt x="108" y="105"/>
                    <a:pt x="109" y="106"/>
                  </a:cubicBezTo>
                  <a:cubicBezTo>
                    <a:pt x="114" y="107"/>
                    <a:pt x="115" y="110"/>
                    <a:pt x="116" y="113"/>
                  </a:cubicBezTo>
                  <a:cubicBezTo>
                    <a:pt x="116" y="114"/>
                    <a:pt x="116" y="114"/>
                    <a:pt x="116" y="114"/>
                  </a:cubicBezTo>
                  <a:cubicBezTo>
                    <a:pt x="117" y="115"/>
                    <a:pt x="120" y="116"/>
                    <a:pt x="122" y="117"/>
                  </a:cubicBezTo>
                  <a:cubicBezTo>
                    <a:pt x="122" y="117"/>
                    <a:pt x="122" y="117"/>
                    <a:pt x="122" y="117"/>
                  </a:cubicBezTo>
                  <a:cubicBezTo>
                    <a:pt x="122" y="117"/>
                    <a:pt x="122" y="116"/>
                    <a:pt x="122" y="116"/>
                  </a:cubicBezTo>
                  <a:cubicBezTo>
                    <a:pt x="122" y="116"/>
                    <a:pt x="122" y="116"/>
                    <a:pt x="122" y="116"/>
                  </a:cubicBezTo>
                  <a:cubicBezTo>
                    <a:pt x="120" y="115"/>
                    <a:pt x="118" y="113"/>
                    <a:pt x="118" y="110"/>
                  </a:cubicBezTo>
                  <a:cubicBezTo>
                    <a:pt x="118" y="108"/>
                    <a:pt x="119" y="107"/>
                    <a:pt x="120" y="106"/>
                  </a:cubicBezTo>
                  <a:cubicBezTo>
                    <a:pt x="121" y="105"/>
                    <a:pt x="122" y="104"/>
                    <a:pt x="123" y="104"/>
                  </a:cubicBezTo>
                  <a:cubicBezTo>
                    <a:pt x="122" y="104"/>
                    <a:pt x="122" y="104"/>
                    <a:pt x="122" y="104"/>
                  </a:cubicBezTo>
                  <a:cubicBezTo>
                    <a:pt x="122" y="102"/>
                    <a:pt x="122" y="102"/>
                    <a:pt x="122" y="102"/>
                  </a:cubicBezTo>
                  <a:cubicBezTo>
                    <a:pt x="122" y="100"/>
                    <a:pt x="123" y="98"/>
                    <a:pt x="123" y="96"/>
                  </a:cubicBezTo>
                  <a:cubicBezTo>
                    <a:pt x="123" y="96"/>
                    <a:pt x="123" y="96"/>
                    <a:pt x="123" y="95"/>
                  </a:cubicBezTo>
                  <a:cubicBezTo>
                    <a:pt x="123" y="95"/>
                    <a:pt x="123" y="95"/>
                    <a:pt x="123" y="95"/>
                  </a:cubicBezTo>
                  <a:cubicBezTo>
                    <a:pt x="123" y="95"/>
                    <a:pt x="123" y="95"/>
                    <a:pt x="123" y="95"/>
                  </a:cubicBezTo>
                  <a:cubicBezTo>
                    <a:pt x="121" y="95"/>
                    <a:pt x="117" y="95"/>
                    <a:pt x="115" y="92"/>
                  </a:cubicBezTo>
                  <a:cubicBezTo>
                    <a:pt x="115" y="92"/>
                    <a:pt x="115" y="92"/>
                    <a:pt x="115" y="92"/>
                  </a:cubicBezTo>
                  <a:cubicBezTo>
                    <a:pt x="115" y="92"/>
                    <a:pt x="115" y="92"/>
                    <a:pt x="115" y="92"/>
                  </a:cubicBezTo>
                  <a:cubicBezTo>
                    <a:pt x="112" y="90"/>
                    <a:pt x="112" y="87"/>
                    <a:pt x="111" y="84"/>
                  </a:cubicBezTo>
                  <a:cubicBezTo>
                    <a:pt x="111" y="84"/>
                    <a:pt x="111" y="83"/>
                    <a:pt x="111" y="82"/>
                  </a:cubicBezTo>
                  <a:cubicBezTo>
                    <a:pt x="110" y="82"/>
                    <a:pt x="110" y="82"/>
                    <a:pt x="110" y="82"/>
                  </a:cubicBezTo>
                  <a:cubicBezTo>
                    <a:pt x="109" y="80"/>
                    <a:pt x="108" y="77"/>
                    <a:pt x="108" y="74"/>
                  </a:cubicBezTo>
                  <a:cubicBezTo>
                    <a:pt x="107" y="73"/>
                    <a:pt x="108" y="71"/>
                    <a:pt x="108" y="69"/>
                  </a:cubicBezTo>
                  <a:cubicBezTo>
                    <a:pt x="108" y="69"/>
                    <a:pt x="108" y="68"/>
                    <a:pt x="108" y="68"/>
                  </a:cubicBezTo>
                  <a:cubicBezTo>
                    <a:pt x="108" y="67"/>
                    <a:pt x="108" y="67"/>
                    <a:pt x="108" y="66"/>
                  </a:cubicBezTo>
                  <a:cubicBezTo>
                    <a:pt x="107" y="63"/>
                    <a:pt x="106" y="60"/>
                    <a:pt x="107" y="57"/>
                  </a:cubicBezTo>
                  <a:cubicBezTo>
                    <a:pt x="108" y="57"/>
                    <a:pt x="108" y="57"/>
                    <a:pt x="108" y="57"/>
                  </a:cubicBezTo>
                  <a:cubicBezTo>
                    <a:pt x="109" y="55"/>
                    <a:pt x="109" y="55"/>
                    <a:pt x="109" y="55"/>
                  </a:cubicBezTo>
                  <a:cubicBezTo>
                    <a:pt x="109" y="55"/>
                    <a:pt x="109" y="54"/>
                    <a:pt x="109" y="54"/>
                  </a:cubicBezTo>
                  <a:cubicBezTo>
                    <a:pt x="109" y="54"/>
                    <a:pt x="109" y="54"/>
                    <a:pt x="109" y="54"/>
                  </a:cubicBezTo>
                  <a:cubicBezTo>
                    <a:pt x="108" y="54"/>
                    <a:pt x="108" y="54"/>
                    <a:pt x="108" y="54"/>
                  </a:cubicBezTo>
                  <a:cubicBezTo>
                    <a:pt x="108" y="54"/>
                    <a:pt x="107" y="54"/>
                    <a:pt x="107" y="54"/>
                  </a:cubicBezTo>
                  <a:cubicBezTo>
                    <a:pt x="106" y="55"/>
                    <a:pt x="104" y="55"/>
                    <a:pt x="102" y="55"/>
                  </a:cubicBezTo>
                  <a:cubicBezTo>
                    <a:pt x="101" y="54"/>
                    <a:pt x="101" y="54"/>
                    <a:pt x="101" y="54"/>
                  </a:cubicBezTo>
                  <a:cubicBezTo>
                    <a:pt x="101" y="54"/>
                    <a:pt x="100" y="54"/>
                    <a:pt x="99" y="53"/>
                  </a:cubicBezTo>
                  <a:cubicBezTo>
                    <a:pt x="98" y="52"/>
                    <a:pt x="97" y="51"/>
                    <a:pt x="97" y="49"/>
                  </a:cubicBezTo>
                  <a:cubicBezTo>
                    <a:pt x="97" y="49"/>
                    <a:pt x="97" y="48"/>
                    <a:pt x="97" y="48"/>
                  </a:cubicBezTo>
                  <a:cubicBezTo>
                    <a:pt x="96" y="47"/>
                    <a:pt x="94" y="46"/>
                    <a:pt x="93" y="45"/>
                  </a:cubicBezTo>
                  <a:cubicBezTo>
                    <a:pt x="93" y="44"/>
                    <a:pt x="92" y="43"/>
                    <a:pt x="92" y="43"/>
                  </a:cubicBezTo>
                  <a:cubicBezTo>
                    <a:pt x="91" y="39"/>
                    <a:pt x="93" y="36"/>
                    <a:pt x="94" y="35"/>
                  </a:cubicBezTo>
                  <a:cubicBezTo>
                    <a:pt x="94" y="35"/>
                    <a:pt x="94" y="34"/>
                    <a:pt x="94" y="34"/>
                  </a:cubicBezTo>
                  <a:cubicBezTo>
                    <a:pt x="94" y="34"/>
                    <a:pt x="94" y="35"/>
                    <a:pt x="94" y="35"/>
                  </a:cubicBezTo>
                  <a:cubicBezTo>
                    <a:pt x="95" y="34"/>
                    <a:pt x="95" y="34"/>
                    <a:pt x="95" y="34"/>
                  </a:cubicBezTo>
                  <a:cubicBezTo>
                    <a:pt x="95" y="33"/>
                    <a:pt x="96" y="32"/>
                    <a:pt x="96" y="32"/>
                  </a:cubicBezTo>
                  <a:cubicBezTo>
                    <a:pt x="98" y="30"/>
                    <a:pt x="100" y="27"/>
                    <a:pt x="102" y="25"/>
                  </a:cubicBezTo>
                  <a:cubicBezTo>
                    <a:pt x="103" y="25"/>
                    <a:pt x="103" y="25"/>
                    <a:pt x="104" y="24"/>
                  </a:cubicBezTo>
                  <a:cubicBezTo>
                    <a:pt x="104" y="23"/>
                    <a:pt x="104" y="22"/>
                    <a:pt x="105" y="22"/>
                  </a:cubicBezTo>
                  <a:cubicBezTo>
                    <a:pt x="106" y="21"/>
                    <a:pt x="106" y="21"/>
                    <a:pt x="106" y="21"/>
                  </a:cubicBezTo>
                  <a:cubicBezTo>
                    <a:pt x="106" y="21"/>
                    <a:pt x="107" y="20"/>
                    <a:pt x="108" y="19"/>
                  </a:cubicBezTo>
                  <a:cubicBezTo>
                    <a:pt x="108" y="17"/>
                    <a:pt x="109" y="15"/>
                    <a:pt x="110" y="14"/>
                  </a:cubicBezTo>
                  <a:cubicBezTo>
                    <a:pt x="109" y="14"/>
                    <a:pt x="109" y="13"/>
                    <a:pt x="108" y="12"/>
                  </a:cubicBezTo>
                  <a:cubicBezTo>
                    <a:pt x="107" y="11"/>
                    <a:pt x="107" y="10"/>
                    <a:pt x="107" y="8"/>
                  </a:cubicBezTo>
                  <a:cubicBezTo>
                    <a:pt x="107" y="7"/>
                    <a:pt x="107" y="7"/>
                    <a:pt x="107" y="6"/>
                  </a:cubicBezTo>
                  <a:cubicBezTo>
                    <a:pt x="107" y="6"/>
                    <a:pt x="107" y="6"/>
                    <a:pt x="106" y="6"/>
                  </a:cubicBezTo>
                  <a:cubicBezTo>
                    <a:pt x="106" y="6"/>
                    <a:pt x="106" y="6"/>
                    <a:pt x="106" y="6"/>
                  </a:cubicBezTo>
                  <a:cubicBezTo>
                    <a:pt x="106" y="7"/>
                    <a:pt x="104" y="8"/>
                    <a:pt x="103" y="8"/>
                  </a:cubicBezTo>
                  <a:cubicBezTo>
                    <a:pt x="100" y="10"/>
                    <a:pt x="97" y="10"/>
                    <a:pt x="94" y="9"/>
                  </a:cubicBezTo>
                  <a:cubicBezTo>
                    <a:pt x="92" y="9"/>
                    <a:pt x="91" y="9"/>
                    <a:pt x="90" y="8"/>
                  </a:cubicBezTo>
                  <a:cubicBezTo>
                    <a:pt x="89" y="8"/>
                    <a:pt x="89" y="8"/>
                    <a:pt x="89" y="8"/>
                  </a:cubicBezTo>
                  <a:cubicBezTo>
                    <a:pt x="89" y="8"/>
                    <a:pt x="89" y="9"/>
                    <a:pt x="88" y="9"/>
                  </a:cubicBezTo>
                  <a:cubicBezTo>
                    <a:pt x="88" y="10"/>
                    <a:pt x="87" y="10"/>
                    <a:pt x="87" y="10"/>
                  </a:cubicBezTo>
                  <a:cubicBezTo>
                    <a:pt x="86" y="12"/>
                    <a:pt x="84" y="14"/>
                    <a:pt x="82" y="14"/>
                  </a:cubicBezTo>
                  <a:cubicBezTo>
                    <a:pt x="79" y="16"/>
                    <a:pt x="76" y="16"/>
                    <a:pt x="74" y="16"/>
                  </a:cubicBezTo>
                  <a:cubicBezTo>
                    <a:pt x="72" y="16"/>
                    <a:pt x="71" y="16"/>
                    <a:pt x="68" y="15"/>
                  </a:cubicBezTo>
                  <a:cubicBezTo>
                    <a:pt x="68" y="15"/>
                    <a:pt x="68" y="15"/>
                    <a:pt x="68" y="15"/>
                  </a:cubicBezTo>
                  <a:cubicBezTo>
                    <a:pt x="68" y="15"/>
                    <a:pt x="68" y="15"/>
                    <a:pt x="68" y="15"/>
                  </a:cubicBezTo>
                  <a:cubicBezTo>
                    <a:pt x="65" y="14"/>
                    <a:pt x="64" y="10"/>
                    <a:pt x="64" y="8"/>
                  </a:cubicBezTo>
                  <a:cubicBezTo>
                    <a:pt x="64" y="7"/>
                    <a:pt x="64" y="6"/>
                    <a:pt x="65" y="5"/>
                  </a:cubicBezTo>
                  <a:cubicBezTo>
                    <a:pt x="64" y="4"/>
                    <a:pt x="64" y="3"/>
                    <a:pt x="64" y="2"/>
                  </a:cubicBezTo>
                  <a:cubicBezTo>
                    <a:pt x="64" y="0"/>
                    <a:pt x="64" y="0"/>
                    <a:pt x="64" y="0"/>
                  </a:cubicBezTo>
                  <a:cubicBezTo>
                    <a:pt x="64" y="0"/>
                    <a:pt x="64" y="0"/>
                    <a:pt x="64" y="0"/>
                  </a:cubicBezTo>
                  <a:cubicBezTo>
                    <a:pt x="64" y="0"/>
                    <a:pt x="64" y="0"/>
                    <a:pt x="63" y="0"/>
                  </a:cubicBezTo>
                  <a:cubicBezTo>
                    <a:pt x="62" y="3"/>
                    <a:pt x="60" y="4"/>
                    <a:pt x="58" y="4"/>
                  </a:cubicBezTo>
                  <a:cubicBezTo>
                    <a:pt x="56" y="4"/>
                    <a:pt x="55" y="3"/>
                    <a:pt x="54" y="3"/>
                  </a:cubicBezTo>
                  <a:cubicBezTo>
                    <a:pt x="54" y="3"/>
                    <a:pt x="54" y="3"/>
                    <a:pt x="53" y="3"/>
                  </a:cubicBezTo>
                  <a:cubicBezTo>
                    <a:pt x="52" y="3"/>
                    <a:pt x="50" y="4"/>
                    <a:pt x="48" y="2"/>
                  </a:cubicBezTo>
                  <a:cubicBezTo>
                    <a:pt x="48" y="2"/>
                    <a:pt x="48" y="2"/>
                    <a:pt x="48" y="2"/>
                  </a:cubicBezTo>
                  <a:cubicBezTo>
                    <a:pt x="48" y="2"/>
                    <a:pt x="48" y="2"/>
                    <a:pt x="48" y="2"/>
                  </a:cubicBezTo>
                  <a:cubicBezTo>
                    <a:pt x="46" y="1"/>
                    <a:pt x="46" y="1"/>
                    <a:pt x="46" y="1"/>
                  </a:cubicBezTo>
                  <a:cubicBezTo>
                    <a:pt x="46" y="1"/>
                    <a:pt x="46" y="1"/>
                    <a:pt x="46" y="1"/>
                  </a:cubicBezTo>
                  <a:cubicBezTo>
                    <a:pt x="45" y="1"/>
                    <a:pt x="45" y="1"/>
                    <a:pt x="45" y="1"/>
                  </a:cubicBezTo>
                  <a:cubicBezTo>
                    <a:pt x="45" y="1"/>
                    <a:pt x="45" y="1"/>
                    <a:pt x="45" y="2"/>
                  </a:cubicBezTo>
                  <a:cubicBezTo>
                    <a:pt x="44" y="2"/>
                    <a:pt x="44" y="4"/>
                    <a:pt x="43" y="5"/>
                  </a:cubicBezTo>
                  <a:cubicBezTo>
                    <a:pt x="47" y="5"/>
                    <a:pt x="48" y="7"/>
                    <a:pt x="48" y="8"/>
                  </a:cubicBezTo>
                  <a:cubicBezTo>
                    <a:pt x="50" y="11"/>
                    <a:pt x="49" y="14"/>
                    <a:pt x="46" y="16"/>
                  </a:cubicBezTo>
                  <a:cubicBezTo>
                    <a:pt x="44" y="18"/>
                    <a:pt x="42" y="18"/>
                    <a:pt x="40" y="18"/>
                  </a:cubicBezTo>
                  <a:cubicBezTo>
                    <a:pt x="41" y="19"/>
                    <a:pt x="41" y="20"/>
                    <a:pt x="41" y="21"/>
                  </a:cubicBezTo>
                  <a:cubicBezTo>
                    <a:pt x="44" y="27"/>
                    <a:pt x="44" y="27"/>
                    <a:pt x="44" y="27"/>
                  </a:cubicBezTo>
                  <a:cubicBezTo>
                    <a:pt x="42" y="29"/>
                    <a:pt x="40" y="30"/>
                    <a:pt x="36" y="31"/>
                  </a:cubicBezTo>
                  <a:cubicBezTo>
                    <a:pt x="36" y="31"/>
                    <a:pt x="35" y="32"/>
                    <a:pt x="34" y="32"/>
                  </a:cubicBezTo>
                  <a:cubicBezTo>
                    <a:pt x="31" y="35"/>
                    <a:pt x="29" y="36"/>
                    <a:pt x="27" y="38"/>
                  </a:cubicBezTo>
                  <a:cubicBezTo>
                    <a:pt x="27" y="38"/>
                    <a:pt x="27" y="38"/>
                    <a:pt x="27" y="38"/>
                  </a:cubicBezTo>
                  <a:cubicBezTo>
                    <a:pt x="28" y="40"/>
                    <a:pt x="28" y="41"/>
                    <a:pt x="28" y="43"/>
                  </a:cubicBezTo>
                  <a:cubicBezTo>
                    <a:pt x="28" y="45"/>
                    <a:pt x="28" y="47"/>
                    <a:pt x="26" y="50"/>
                  </a:cubicBezTo>
                  <a:cubicBezTo>
                    <a:pt x="25" y="51"/>
                    <a:pt x="22" y="56"/>
                    <a:pt x="18" y="57"/>
                  </a:cubicBezTo>
                  <a:cubicBezTo>
                    <a:pt x="18" y="57"/>
                    <a:pt x="18" y="57"/>
                    <a:pt x="18" y="57"/>
                  </a:cubicBezTo>
                  <a:cubicBezTo>
                    <a:pt x="19" y="57"/>
                    <a:pt x="20" y="58"/>
                    <a:pt x="21" y="59"/>
                  </a:cubicBezTo>
                  <a:cubicBezTo>
                    <a:pt x="21" y="58"/>
                    <a:pt x="22" y="58"/>
                    <a:pt x="22" y="58"/>
                  </a:cubicBezTo>
                  <a:cubicBezTo>
                    <a:pt x="22" y="58"/>
                    <a:pt x="22" y="58"/>
                    <a:pt x="22" y="58"/>
                  </a:cubicBezTo>
                  <a:cubicBezTo>
                    <a:pt x="30" y="62"/>
                    <a:pt x="30" y="62"/>
                    <a:pt x="30" y="62"/>
                  </a:cubicBezTo>
                  <a:cubicBezTo>
                    <a:pt x="30" y="65"/>
                    <a:pt x="29" y="67"/>
                    <a:pt x="27" y="69"/>
                  </a:cubicBezTo>
                  <a:cubicBezTo>
                    <a:pt x="27" y="70"/>
                    <a:pt x="26" y="71"/>
                    <a:pt x="25" y="72"/>
                  </a:cubicBezTo>
                  <a:cubicBezTo>
                    <a:pt x="25" y="74"/>
                    <a:pt x="25" y="76"/>
                    <a:pt x="24" y="78"/>
                  </a:cubicBezTo>
                  <a:cubicBezTo>
                    <a:pt x="27" y="83"/>
                    <a:pt x="27" y="83"/>
                    <a:pt x="27" y="83"/>
                  </a:cubicBezTo>
                  <a:cubicBezTo>
                    <a:pt x="26" y="85"/>
                    <a:pt x="25" y="87"/>
                    <a:pt x="25" y="88"/>
                  </a:cubicBezTo>
                  <a:cubicBezTo>
                    <a:pt x="25" y="89"/>
                    <a:pt x="25" y="89"/>
                    <a:pt x="25" y="89"/>
                  </a:cubicBezTo>
                  <a:cubicBezTo>
                    <a:pt x="26" y="91"/>
                    <a:pt x="27" y="94"/>
                    <a:pt x="25" y="97"/>
                  </a:cubicBezTo>
                  <a:cubicBezTo>
                    <a:pt x="25" y="98"/>
                    <a:pt x="25" y="98"/>
                    <a:pt x="25" y="98"/>
                  </a:cubicBezTo>
                  <a:cubicBezTo>
                    <a:pt x="23" y="99"/>
                    <a:pt x="22" y="99"/>
                    <a:pt x="21" y="100"/>
                  </a:cubicBezTo>
                  <a:cubicBezTo>
                    <a:pt x="12" y="116"/>
                    <a:pt x="12" y="116"/>
                    <a:pt x="12" y="116"/>
                  </a:cubicBezTo>
                  <a:cubicBezTo>
                    <a:pt x="12" y="117"/>
                    <a:pt x="12" y="118"/>
                    <a:pt x="12" y="119"/>
                  </a:cubicBezTo>
                  <a:cubicBezTo>
                    <a:pt x="12" y="120"/>
                    <a:pt x="11" y="120"/>
                    <a:pt x="11" y="121"/>
                  </a:cubicBezTo>
                  <a:cubicBezTo>
                    <a:pt x="12" y="121"/>
                    <a:pt x="12" y="122"/>
                    <a:pt x="12" y="123"/>
                  </a:cubicBezTo>
                  <a:cubicBezTo>
                    <a:pt x="14" y="122"/>
                    <a:pt x="15" y="121"/>
                    <a:pt x="17" y="122"/>
                  </a:cubicBezTo>
                  <a:cubicBezTo>
                    <a:pt x="18" y="122"/>
                    <a:pt x="21" y="124"/>
                    <a:pt x="21" y="129"/>
                  </a:cubicBezTo>
                  <a:cubicBezTo>
                    <a:pt x="21" y="130"/>
                    <a:pt x="21" y="130"/>
                    <a:pt x="21" y="130"/>
                  </a:cubicBezTo>
                  <a:cubicBezTo>
                    <a:pt x="20" y="133"/>
                    <a:pt x="19" y="136"/>
                    <a:pt x="17" y="139"/>
                  </a:cubicBezTo>
                  <a:cubicBezTo>
                    <a:pt x="15" y="144"/>
                    <a:pt x="14" y="145"/>
                    <a:pt x="16" y="148"/>
                  </a:cubicBezTo>
                  <a:cubicBezTo>
                    <a:pt x="16" y="149"/>
                    <a:pt x="17" y="151"/>
                    <a:pt x="18" y="151"/>
                  </a:cubicBezTo>
                  <a:cubicBezTo>
                    <a:pt x="18" y="151"/>
                    <a:pt x="18" y="151"/>
                    <a:pt x="17" y="151"/>
                  </a:cubicBezTo>
                  <a:cubicBezTo>
                    <a:pt x="22" y="156"/>
                    <a:pt x="22" y="156"/>
                    <a:pt x="22" y="156"/>
                  </a:cubicBezTo>
                  <a:cubicBezTo>
                    <a:pt x="22" y="157"/>
                    <a:pt x="22" y="171"/>
                    <a:pt x="14" y="173"/>
                  </a:cubicBezTo>
                  <a:cubicBezTo>
                    <a:pt x="15" y="175"/>
                    <a:pt x="15" y="178"/>
                    <a:pt x="13" y="181"/>
                  </a:cubicBezTo>
                  <a:cubicBezTo>
                    <a:pt x="13" y="182"/>
                    <a:pt x="13" y="183"/>
                    <a:pt x="13" y="185"/>
                  </a:cubicBezTo>
                  <a:cubicBezTo>
                    <a:pt x="12" y="188"/>
                    <a:pt x="12" y="188"/>
                    <a:pt x="12" y="188"/>
                  </a:cubicBezTo>
                  <a:cubicBezTo>
                    <a:pt x="9" y="191"/>
                    <a:pt x="10" y="197"/>
                    <a:pt x="10" y="203"/>
                  </a:cubicBezTo>
                  <a:cubicBezTo>
                    <a:pt x="10" y="206"/>
                    <a:pt x="10" y="210"/>
                    <a:pt x="10" y="213"/>
                  </a:cubicBezTo>
                  <a:cubicBezTo>
                    <a:pt x="9" y="219"/>
                    <a:pt x="6" y="222"/>
                    <a:pt x="4" y="224"/>
                  </a:cubicBezTo>
                  <a:cubicBezTo>
                    <a:pt x="2" y="225"/>
                    <a:pt x="1" y="225"/>
                    <a:pt x="1" y="227"/>
                  </a:cubicBezTo>
                  <a:cubicBezTo>
                    <a:pt x="0" y="229"/>
                    <a:pt x="0" y="234"/>
                    <a:pt x="1" y="237"/>
                  </a:cubicBezTo>
                  <a:cubicBezTo>
                    <a:pt x="1" y="238"/>
                    <a:pt x="1" y="238"/>
                    <a:pt x="1" y="238"/>
                  </a:cubicBezTo>
                  <a:cubicBezTo>
                    <a:pt x="3" y="239"/>
                    <a:pt x="4" y="240"/>
                    <a:pt x="4" y="239"/>
                  </a:cubicBezTo>
                  <a:cubicBezTo>
                    <a:pt x="7" y="237"/>
                    <a:pt x="11" y="236"/>
                    <a:pt x="15" y="236"/>
                  </a:cubicBezTo>
                  <a:cubicBezTo>
                    <a:pt x="15" y="236"/>
                    <a:pt x="17" y="235"/>
                    <a:pt x="21" y="231"/>
                  </a:cubicBezTo>
                  <a:cubicBezTo>
                    <a:pt x="21" y="231"/>
                    <a:pt x="21" y="231"/>
                    <a:pt x="21" y="231"/>
                  </a:cubicBezTo>
                  <a:cubicBezTo>
                    <a:pt x="21" y="230"/>
                    <a:pt x="20" y="229"/>
                    <a:pt x="20" y="228"/>
                  </a:cubicBezTo>
                  <a:cubicBezTo>
                    <a:pt x="20" y="227"/>
                    <a:pt x="19" y="226"/>
                    <a:pt x="19" y="225"/>
                  </a:cubicBezTo>
                  <a:cubicBezTo>
                    <a:pt x="19" y="225"/>
                    <a:pt x="18" y="225"/>
                    <a:pt x="18" y="225"/>
                  </a:cubicBezTo>
                  <a:cubicBezTo>
                    <a:pt x="13" y="220"/>
                    <a:pt x="13" y="220"/>
                    <a:pt x="13" y="220"/>
                  </a:cubicBezTo>
                  <a:cubicBezTo>
                    <a:pt x="13" y="216"/>
                    <a:pt x="17" y="215"/>
                    <a:pt x="18" y="214"/>
                  </a:cubicBezTo>
                  <a:cubicBezTo>
                    <a:pt x="19" y="214"/>
                    <a:pt x="19" y="214"/>
                    <a:pt x="19" y="214"/>
                  </a:cubicBezTo>
                  <a:cubicBezTo>
                    <a:pt x="19" y="211"/>
                    <a:pt x="20" y="209"/>
                    <a:pt x="21" y="208"/>
                  </a:cubicBezTo>
                  <a:cubicBezTo>
                    <a:pt x="22" y="207"/>
                    <a:pt x="22" y="206"/>
                    <a:pt x="22" y="206"/>
                  </a:cubicBezTo>
                  <a:cubicBezTo>
                    <a:pt x="22" y="204"/>
                    <a:pt x="23" y="202"/>
                    <a:pt x="23" y="200"/>
                  </a:cubicBezTo>
                  <a:cubicBezTo>
                    <a:pt x="24" y="197"/>
                    <a:pt x="24" y="195"/>
                    <a:pt x="24" y="192"/>
                  </a:cubicBezTo>
                  <a:cubicBezTo>
                    <a:pt x="24" y="189"/>
                    <a:pt x="25" y="188"/>
                    <a:pt x="27" y="187"/>
                  </a:cubicBezTo>
                  <a:cubicBezTo>
                    <a:pt x="27" y="187"/>
                    <a:pt x="27" y="187"/>
                    <a:pt x="27" y="187"/>
                  </a:cubicBezTo>
                  <a:cubicBezTo>
                    <a:pt x="25" y="179"/>
                    <a:pt x="28" y="171"/>
                    <a:pt x="30" y="166"/>
                  </a:cubicBezTo>
                  <a:cubicBezTo>
                    <a:pt x="31" y="162"/>
                    <a:pt x="33" y="157"/>
                    <a:pt x="38" y="154"/>
                  </a:cubicBezTo>
                  <a:cubicBezTo>
                    <a:pt x="39" y="153"/>
                    <a:pt x="40" y="153"/>
                    <a:pt x="41" y="152"/>
                  </a:cubicBezTo>
                  <a:cubicBezTo>
                    <a:pt x="42" y="152"/>
                    <a:pt x="42" y="152"/>
                    <a:pt x="42" y="152"/>
                  </a:cubicBezTo>
                  <a:cubicBezTo>
                    <a:pt x="42" y="149"/>
                    <a:pt x="39" y="145"/>
                    <a:pt x="37" y="142"/>
                  </a:cubicBezTo>
                  <a:cubicBezTo>
                    <a:pt x="35" y="138"/>
                    <a:pt x="33" y="135"/>
                    <a:pt x="32" y="132"/>
                  </a:cubicBezTo>
                  <a:cubicBezTo>
                    <a:pt x="29" y="123"/>
                    <a:pt x="28" y="116"/>
                    <a:pt x="28" y="107"/>
                  </a:cubicBezTo>
                  <a:cubicBezTo>
                    <a:pt x="36" y="103"/>
                    <a:pt x="36" y="103"/>
                    <a:pt x="36" y="103"/>
                  </a:cubicBezTo>
                  <a:cubicBezTo>
                    <a:pt x="38" y="104"/>
                    <a:pt x="39" y="104"/>
                    <a:pt x="39" y="10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5" name="Freeform 315">
              <a:extLst>
                <a:ext uri="{FF2B5EF4-FFF2-40B4-BE49-F238E27FC236}">
                  <a16:creationId xmlns:a16="http://schemas.microsoft.com/office/drawing/2014/main" id="{4998CBA7-DF31-412E-BFBA-B36CF93C4415}"/>
                </a:ext>
              </a:extLst>
            </p:cNvPr>
            <p:cNvSpPr>
              <a:spLocks/>
            </p:cNvSpPr>
            <p:nvPr/>
          </p:nvSpPr>
          <p:spPr bwMode="auto">
            <a:xfrm>
              <a:off x="3707871" y="3516429"/>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6" name="Freeform 316">
              <a:extLst>
                <a:ext uri="{FF2B5EF4-FFF2-40B4-BE49-F238E27FC236}">
                  <a16:creationId xmlns:a16="http://schemas.microsoft.com/office/drawing/2014/main" id="{261C0377-D1A3-42D9-A963-6165AB82DEAB}"/>
                </a:ext>
              </a:extLst>
            </p:cNvPr>
            <p:cNvSpPr>
              <a:spLocks/>
            </p:cNvSpPr>
            <p:nvPr/>
          </p:nvSpPr>
          <p:spPr bwMode="auto">
            <a:xfrm>
              <a:off x="3834856" y="3725970"/>
              <a:ext cx="1587"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7" name="Freeform 317">
              <a:extLst>
                <a:ext uri="{FF2B5EF4-FFF2-40B4-BE49-F238E27FC236}">
                  <a16:creationId xmlns:a16="http://schemas.microsoft.com/office/drawing/2014/main" id="{E0B6CD9A-4FFA-4411-AD32-BA0FEEEE6339}"/>
                </a:ext>
              </a:extLst>
            </p:cNvPr>
            <p:cNvSpPr>
              <a:spLocks/>
            </p:cNvSpPr>
            <p:nvPr/>
          </p:nvSpPr>
          <p:spPr bwMode="auto">
            <a:xfrm>
              <a:off x="3834856" y="3725970"/>
              <a:ext cx="1587"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8" name="Freeform 318">
              <a:extLst>
                <a:ext uri="{FF2B5EF4-FFF2-40B4-BE49-F238E27FC236}">
                  <a16:creationId xmlns:a16="http://schemas.microsoft.com/office/drawing/2014/main" id="{ABF14439-4C38-4354-B8EE-EA2724B303D4}"/>
                </a:ext>
              </a:extLst>
            </p:cNvPr>
            <p:cNvSpPr>
              <a:spLocks/>
            </p:cNvSpPr>
            <p:nvPr/>
          </p:nvSpPr>
          <p:spPr bwMode="auto">
            <a:xfrm>
              <a:off x="3361838" y="3419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9" name="Freeform 319">
              <a:extLst>
                <a:ext uri="{FF2B5EF4-FFF2-40B4-BE49-F238E27FC236}">
                  <a16:creationId xmlns:a16="http://schemas.microsoft.com/office/drawing/2014/main" id="{B9D7DFCF-7080-4FC9-B3DE-8554B5E7FA08}"/>
                </a:ext>
              </a:extLst>
            </p:cNvPr>
            <p:cNvSpPr>
              <a:spLocks/>
            </p:cNvSpPr>
            <p:nvPr/>
          </p:nvSpPr>
          <p:spPr bwMode="auto">
            <a:xfrm>
              <a:off x="3580886" y="3494205"/>
              <a:ext cx="11111" cy="1588"/>
            </a:xfrm>
            <a:custGeom>
              <a:avLst/>
              <a:gdLst>
                <a:gd name="T0" fmla="*/ 0 w 4"/>
                <a:gd name="T1" fmla="*/ 1 h 1"/>
                <a:gd name="T2" fmla="*/ 2 w 4"/>
                <a:gd name="T3" fmla="*/ 1 h 1"/>
                <a:gd name="T4" fmla="*/ 2 w 4"/>
                <a:gd name="T5" fmla="*/ 1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2" y="1"/>
                    <a:pt x="2" y="1"/>
                    <a:pt x="2" y="1"/>
                  </a:cubicBezTo>
                  <a:cubicBezTo>
                    <a:pt x="4" y="0"/>
                    <a:pt x="4" y="0"/>
                    <a:pt x="4" y="0"/>
                  </a:cubicBezTo>
                  <a:cubicBezTo>
                    <a:pt x="3" y="0"/>
                    <a:pt x="1"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0" name="Freeform 320">
              <a:extLst>
                <a:ext uri="{FF2B5EF4-FFF2-40B4-BE49-F238E27FC236}">
                  <a16:creationId xmlns:a16="http://schemas.microsoft.com/office/drawing/2014/main" id="{1BD0ED9E-4C79-4951-9225-CDB180D8276D}"/>
                </a:ext>
              </a:extLst>
            </p:cNvPr>
            <p:cNvSpPr>
              <a:spLocks/>
            </p:cNvSpPr>
            <p:nvPr/>
          </p:nvSpPr>
          <p:spPr bwMode="auto">
            <a:xfrm>
              <a:off x="3358663" y="3419596"/>
              <a:ext cx="6349" cy="4762"/>
            </a:xfrm>
            <a:custGeom>
              <a:avLst/>
              <a:gdLst>
                <a:gd name="T0" fmla="*/ 1 w 3"/>
                <a:gd name="T1" fmla="*/ 2 h 2"/>
                <a:gd name="T2" fmla="*/ 3 w 3"/>
                <a:gd name="T3" fmla="*/ 2 h 2"/>
                <a:gd name="T4" fmla="*/ 3 w 3"/>
                <a:gd name="T5" fmla="*/ 2 h 2"/>
                <a:gd name="T6" fmla="*/ 3 w 3"/>
                <a:gd name="T7" fmla="*/ 0 h 2"/>
                <a:gd name="T8" fmla="*/ 1 w 3"/>
                <a:gd name="T9" fmla="*/ 0 h 2"/>
                <a:gd name="T10" fmla="*/ 2 w 3"/>
                <a:gd name="T11" fmla="*/ 2 h 2"/>
                <a:gd name="T12" fmla="*/ 0 w 3"/>
                <a:gd name="T13" fmla="*/ 0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2" y="2"/>
                    <a:pt x="2" y="2"/>
                    <a:pt x="3" y="2"/>
                  </a:cubicBezTo>
                  <a:cubicBezTo>
                    <a:pt x="3" y="2"/>
                    <a:pt x="3" y="2"/>
                    <a:pt x="3" y="2"/>
                  </a:cubicBezTo>
                  <a:cubicBezTo>
                    <a:pt x="3" y="1"/>
                    <a:pt x="3" y="1"/>
                    <a:pt x="3" y="0"/>
                  </a:cubicBezTo>
                  <a:cubicBezTo>
                    <a:pt x="3" y="0"/>
                    <a:pt x="2" y="0"/>
                    <a:pt x="1" y="0"/>
                  </a:cubicBezTo>
                  <a:cubicBezTo>
                    <a:pt x="1" y="0"/>
                    <a:pt x="1" y="1"/>
                    <a:pt x="2" y="2"/>
                  </a:cubicBezTo>
                  <a:cubicBezTo>
                    <a:pt x="2" y="2"/>
                    <a:pt x="1" y="1"/>
                    <a:pt x="0" y="0"/>
                  </a:cubicBezTo>
                  <a:lnTo>
                    <a:pt x="1" y="2"/>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1" name="Freeform 321">
              <a:extLst>
                <a:ext uri="{FF2B5EF4-FFF2-40B4-BE49-F238E27FC236}">
                  <a16:creationId xmlns:a16="http://schemas.microsoft.com/office/drawing/2014/main" id="{1CD8CB83-704F-4D43-AF92-0144FDC735AA}"/>
                </a:ext>
              </a:extLst>
            </p:cNvPr>
            <p:cNvSpPr>
              <a:spLocks/>
            </p:cNvSpPr>
            <p:nvPr/>
          </p:nvSpPr>
          <p:spPr bwMode="auto">
            <a:xfrm>
              <a:off x="3536442" y="3359274"/>
              <a:ext cx="63492" cy="53973"/>
            </a:xfrm>
            <a:custGeom>
              <a:avLst/>
              <a:gdLst>
                <a:gd name="T0" fmla="*/ 2 w 27"/>
                <a:gd name="T1" fmla="*/ 10 h 23"/>
                <a:gd name="T2" fmla="*/ 0 w 27"/>
                <a:gd name="T3" fmla="*/ 14 h 23"/>
                <a:gd name="T4" fmla="*/ 3 w 27"/>
                <a:gd name="T5" fmla="*/ 14 h 23"/>
                <a:gd name="T6" fmla="*/ 11 w 27"/>
                <a:gd name="T7" fmla="*/ 18 h 23"/>
                <a:gd name="T8" fmla="*/ 12 w 27"/>
                <a:gd name="T9" fmla="*/ 19 h 23"/>
                <a:gd name="T10" fmla="*/ 13 w 27"/>
                <a:gd name="T11" fmla="*/ 19 h 23"/>
                <a:gd name="T12" fmla="*/ 14 w 27"/>
                <a:gd name="T13" fmla="*/ 20 h 23"/>
                <a:gd name="T14" fmla="*/ 12 w 27"/>
                <a:gd name="T15" fmla="*/ 20 h 23"/>
                <a:gd name="T16" fmla="*/ 14 w 27"/>
                <a:gd name="T17" fmla="*/ 21 h 23"/>
                <a:gd name="T18" fmla="*/ 16 w 27"/>
                <a:gd name="T19" fmla="*/ 23 h 23"/>
                <a:gd name="T20" fmla="*/ 26 w 27"/>
                <a:gd name="T21" fmla="*/ 19 h 23"/>
                <a:gd name="T22" fmla="*/ 27 w 27"/>
                <a:gd name="T23" fmla="*/ 20 h 23"/>
                <a:gd name="T24" fmla="*/ 25 w 27"/>
                <a:gd name="T25" fmla="*/ 14 h 23"/>
                <a:gd name="T26" fmla="*/ 24 w 27"/>
                <a:gd name="T27" fmla="*/ 11 h 23"/>
                <a:gd name="T28" fmla="*/ 22 w 27"/>
                <a:gd name="T29" fmla="*/ 9 h 23"/>
                <a:gd name="T30" fmla="*/ 16 w 27"/>
                <a:gd name="T31" fmla="*/ 1 h 23"/>
                <a:gd name="T32" fmla="*/ 13 w 27"/>
                <a:gd name="T33" fmla="*/ 1 h 23"/>
                <a:gd name="T34" fmla="*/ 9 w 27"/>
                <a:gd name="T35" fmla="*/ 3 h 23"/>
                <a:gd name="T36" fmla="*/ 9 w 27"/>
                <a:gd name="T37" fmla="*/ 3 h 23"/>
                <a:gd name="T38" fmla="*/ 2 w 27"/>
                <a:gd name="T39" fmla="*/ 10 h 23"/>
                <a:gd name="T40" fmla="*/ 2 w 27"/>
                <a:gd name="T4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3">
                  <a:moveTo>
                    <a:pt x="2" y="10"/>
                  </a:moveTo>
                  <a:cubicBezTo>
                    <a:pt x="2" y="11"/>
                    <a:pt x="1" y="13"/>
                    <a:pt x="0" y="14"/>
                  </a:cubicBezTo>
                  <a:cubicBezTo>
                    <a:pt x="1" y="14"/>
                    <a:pt x="2" y="14"/>
                    <a:pt x="3" y="14"/>
                  </a:cubicBezTo>
                  <a:cubicBezTo>
                    <a:pt x="7" y="14"/>
                    <a:pt x="10" y="16"/>
                    <a:pt x="11" y="18"/>
                  </a:cubicBezTo>
                  <a:cubicBezTo>
                    <a:pt x="12" y="18"/>
                    <a:pt x="12" y="19"/>
                    <a:pt x="12" y="19"/>
                  </a:cubicBezTo>
                  <a:cubicBezTo>
                    <a:pt x="12" y="19"/>
                    <a:pt x="13" y="19"/>
                    <a:pt x="13" y="19"/>
                  </a:cubicBezTo>
                  <a:cubicBezTo>
                    <a:pt x="13" y="20"/>
                    <a:pt x="13" y="20"/>
                    <a:pt x="14" y="20"/>
                  </a:cubicBezTo>
                  <a:cubicBezTo>
                    <a:pt x="14" y="20"/>
                    <a:pt x="13" y="20"/>
                    <a:pt x="12" y="20"/>
                  </a:cubicBezTo>
                  <a:cubicBezTo>
                    <a:pt x="14" y="21"/>
                    <a:pt x="14" y="21"/>
                    <a:pt x="14" y="21"/>
                  </a:cubicBezTo>
                  <a:cubicBezTo>
                    <a:pt x="15" y="22"/>
                    <a:pt x="16" y="22"/>
                    <a:pt x="16" y="23"/>
                  </a:cubicBezTo>
                  <a:cubicBezTo>
                    <a:pt x="20" y="21"/>
                    <a:pt x="23" y="19"/>
                    <a:pt x="26" y="19"/>
                  </a:cubicBezTo>
                  <a:cubicBezTo>
                    <a:pt x="27" y="20"/>
                    <a:pt x="27" y="20"/>
                    <a:pt x="27" y="20"/>
                  </a:cubicBezTo>
                  <a:cubicBezTo>
                    <a:pt x="26" y="18"/>
                    <a:pt x="25" y="16"/>
                    <a:pt x="25" y="14"/>
                  </a:cubicBezTo>
                  <a:cubicBezTo>
                    <a:pt x="25" y="13"/>
                    <a:pt x="24" y="12"/>
                    <a:pt x="24" y="11"/>
                  </a:cubicBezTo>
                  <a:cubicBezTo>
                    <a:pt x="24" y="11"/>
                    <a:pt x="23" y="10"/>
                    <a:pt x="22" y="9"/>
                  </a:cubicBezTo>
                  <a:cubicBezTo>
                    <a:pt x="20" y="7"/>
                    <a:pt x="17" y="5"/>
                    <a:pt x="16" y="1"/>
                  </a:cubicBezTo>
                  <a:cubicBezTo>
                    <a:pt x="16" y="1"/>
                    <a:pt x="14" y="0"/>
                    <a:pt x="13" y="1"/>
                  </a:cubicBezTo>
                  <a:cubicBezTo>
                    <a:pt x="11" y="2"/>
                    <a:pt x="10" y="3"/>
                    <a:pt x="9" y="3"/>
                  </a:cubicBezTo>
                  <a:cubicBezTo>
                    <a:pt x="9" y="3"/>
                    <a:pt x="9" y="3"/>
                    <a:pt x="9" y="3"/>
                  </a:cubicBezTo>
                  <a:cubicBezTo>
                    <a:pt x="2" y="10"/>
                    <a:pt x="2" y="10"/>
                    <a:pt x="2" y="10"/>
                  </a:cubicBezTo>
                  <a:cubicBezTo>
                    <a:pt x="2" y="10"/>
                    <a:pt x="2" y="10"/>
                    <a:pt x="2" y="1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2" name="Freeform 322">
              <a:extLst>
                <a:ext uri="{FF2B5EF4-FFF2-40B4-BE49-F238E27FC236}">
                  <a16:creationId xmlns:a16="http://schemas.microsoft.com/office/drawing/2014/main" id="{8A56AD58-F5B2-482C-8791-1D794F0351A2}"/>
                </a:ext>
              </a:extLst>
            </p:cNvPr>
            <p:cNvSpPr>
              <a:spLocks/>
            </p:cNvSpPr>
            <p:nvPr/>
          </p:nvSpPr>
          <p:spPr bwMode="auto">
            <a:xfrm>
              <a:off x="3525330" y="3813279"/>
              <a:ext cx="4762" cy="7937"/>
            </a:xfrm>
            <a:custGeom>
              <a:avLst/>
              <a:gdLst>
                <a:gd name="T0" fmla="*/ 1 w 2"/>
                <a:gd name="T1" fmla="*/ 3 h 3"/>
                <a:gd name="T2" fmla="*/ 1 w 2"/>
                <a:gd name="T3" fmla="*/ 3 h 3"/>
                <a:gd name="T4" fmla="*/ 2 w 2"/>
                <a:gd name="T5" fmla="*/ 1 h 3"/>
                <a:gd name="T6" fmla="*/ 2 w 2"/>
                <a:gd name="T7" fmla="*/ 0 h 3"/>
                <a:gd name="T8" fmla="*/ 1 w 2"/>
                <a:gd name="T9" fmla="*/ 1 h 3"/>
                <a:gd name="T10" fmla="*/ 0 w 2"/>
                <a:gd name="T11" fmla="*/ 1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1" y="3"/>
                    <a:pt x="1" y="3"/>
                    <a:pt x="1" y="3"/>
                  </a:cubicBezTo>
                  <a:cubicBezTo>
                    <a:pt x="1" y="2"/>
                    <a:pt x="2" y="1"/>
                    <a:pt x="2" y="1"/>
                  </a:cubicBezTo>
                  <a:cubicBezTo>
                    <a:pt x="2" y="1"/>
                    <a:pt x="2" y="0"/>
                    <a:pt x="2" y="0"/>
                  </a:cubicBezTo>
                  <a:cubicBezTo>
                    <a:pt x="2" y="0"/>
                    <a:pt x="1" y="0"/>
                    <a:pt x="1" y="1"/>
                  </a:cubicBezTo>
                  <a:cubicBezTo>
                    <a:pt x="1" y="1"/>
                    <a:pt x="0" y="1"/>
                    <a:pt x="0" y="1"/>
                  </a:cubicBezTo>
                  <a:cubicBezTo>
                    <a:pt x="0" y="2"/>
                    <a:pt x="0" y="3"/>
                    <a:pt x="1" y="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3" name="Freeform 323">
              <a:extLst>
                <a:ext uri="{FF2B5EF4-FFF2-40B4-BE49-F238E27FC236}">
                  <a16:creationId xmlns:a16="http://schemas.microsoft.com/office/drawing/2014/main" id="{40AC1B0A-6E60-4A62-BC6C-714DE2E8826E}"/>
                </a:ext>
              </a:extLst>
            </p:cNvPr>
            <p:cNvSpPr>
              <a:spLocks/>
            </p:cNvSpPr>
            <p:nvPr/>
          </p:nvSpPr>
          <p:spPr bwMode="auto">
            <a:xfrm>
              <a:off x="3952317" y="3654536"/>
              <a:ext cx="0" cy="1587"/>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4" name="Freeform 324">
              <a:extLst>
                <a:ext uri="{FF2B5EF4-FFF2-40B4-BE49-F238E27FC236}">
                  <a16:creationId xmlns:a16="http://schemas.microsoft.com/office/drawing/2014/main" id="{47D9793B-2B6B-4F84-A308-959929093D34}"/>
                </a:ext>
              </a:extLst>
            </p:cNvPr>
            <p:cNvSpPr>
              <a:spLocks/>
            </p:cNvSpPr>
            <p:nvPr/>
          </p:nvSpPr>
          <p:spPr bwMode="auto">
            <a:xfrm>
              <a:off x="3352314" y="3425946"/>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5" name="Freeform 325">
              <a:extLst>
                <a:ext uri="{FF2B5EF4-FFF2-40B4-BE49-F238E27FC236}">
                  <a16:creationId xmlns:a16="http://schemas.microsoft.com/office/drawing/2014/main" id="{C81B0F86-3B8B-47EB-9EA8-E33D42FD7512}"/>
                </a:ext>
              </a:extLst>
            </p:cNvPr>
            <p:cNvSpPr>
              <a:spLocks/>
            </p:cNvSpPr>
            <p:nvPr/>
          </p:nvSpPr>
          <p:spPr bwMode="auto">
            <a:xfrm>
              <a:off x="3484060" y="3725970"/>
              <a:ext cx="1588" cy="317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6" name="Freeform 326">
              <a:extLst>
                <a:ext uri="{FF2B5EF4-FFF2-40B4-BE49-F238E27FC236}">
                  <a16:creationId xmlns:a16="http://schemas.microsoft.com/office/drawing/2014/main" id="{5CC94BA2-D84A-4332-A21C-036030C6E4F0}"/>
                </a:ext>
              </a:extLst>
            </p:cNvPr>
            <p:cNvSpPr>
              <a:spLocks/>
            </p:cNvSpPr>
            <p:nvPr/>
          </p:nvSpPr>
          <p:spPr bwMode="auto">
            <a:xfrm>
              <a:off x="3358663" y="3419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7" name="Freeform 327">
              <a:extLst>
                <a:ext uri="{FF2B5EF4-FFF2-40B4-BE49-F238E27FC236}">
                  <a16:creationId xmlns:a16="http://schemas.microsoft.com/office/drawing/2014/main" id="{C9185A7E-A51B-4576-9AF7-F855FFA7AE5A}"/>
                </a:ext>
              </a:extLst>
            </p:cNvPr>
            <p:cNvSpPr>
              <a:spLocks/>
            </p:cNvSpPr>
            <p:nvPr/>
          </p:nvSpPr>
          <p:spPr bwMode="auto">
            <a:xfrm>
              <a:off x="3574537" y="3413246"/>
              <a:ext cx="100000" cy="77784"/>
            </a:xfrm>
            <a:custGeom>
              <a:avLst/>
              <a:gdLst>
                <a:gd name="T0" fmla="*/ 39 w 42"/>
                <a:gd name="T1" fmla="*/ 14 h 32"/>
                <a:gd name="T2" fmla="*/ 39 w 42"/>
                <a:gd name="T3" fmla="*/ 14 h 32"/>
                <a:gd name="T4" fmla="*/ 40 w 42"/>
                <a:gd name="T5" fmla="*/ 13 h 32"/>
                <a:gd name="T6" fmla="*/ 42 w 42"/>
                <a:gd name="T7" fmla="*/ 11 h 32"/>
                <a:gd name="T8" fmla="*/ 18 w 42"/>
                <a:gd name="T9" fmla="*/ 1 h 32"/>
                <a:gd name="T10" fmla="*/ 15 w 42"/>
                <a:gd name="T11" fmla="*/ 0 h 32"/>
                <a:gd name="T12" fmla="*/ 14 w 42"/>
                <a:gd name="T13" fmla="*/ 10 h 32"/>
                <a:gd name="T14" fmla="*/ 2 w 42"/>
                <a:gd name="T15" fmla="*/ 16 h 32"/>
                <a:gd name="T16" fmla="*/ 2 w 42"/>
                <a:gd name="T17" fmla="*/ 16 h 32"/>
                <a:gd name="T18" fmla="*/ 0 w 42"/>
                <a:gd name="T19" fmla="*/ 19 h 32"/>
                <a:gd name="T20" fmla="*/ 0 w 42"/>
                <a:gd name="T21" fmla="*/ 19 h 32"/>
                <a:gd name="T22" fmla="*/ 10 w 42"/>
                <a:gd name="T23" fmla="*/ 16 h 32"/>
                <a:gd name="T24" fmla="*/ 13 w 42"/>
                <a:gd name="T25" fmla="*/ 17 h 32"/>
                <a:gd name="T26" fmla="*/ 15 w 42"/>
                <a:gd name="T27" fmla="*/ 21 h 32"/>
                <a:gd name="T28" fmla="*/ 15 w 42"/>
                <a:gd name="T29" fmla="*/ 22 h 32"/>
                <a:gd name="T30" fmla="*/ 8 w 42"/>
                <a:gd name="T31" fmla="*/ 32 h 32"/>
                <a:gd name="T32" fmla="*/ 14 w 42"/>
                <a:gd name="T33" fmla="*/ 31 h 32"/>
                <a:gd name="T34" fmla="*/ 15 w 42"/>
                <a:gd name="T35" fmla="*/ 31 h 32"/>
                <a:gd name="T36" fmla="*/ 25 w 42"/>
                <a:gd name="T37" fmla="*/ 23 h 32"/>
                <a:gd name="T38" fmla="*/ 30 w 42"/>
                <a:gd name="T39" fmla="*/ 29 h 32"/>
                <a:gd name="T40" fmla="*/ 30 w 42"/>
                <a:gd name="T41" fmla="*/ 31 h 32"/>
                <a:gd name="T42" fmla="*/ 31 w 42"/>
                <a:gd name="T43" fmla="*/ 30 h 32"/>
                <a:gd name="T44" fmla="*/ 32 w 42"/>
                <a:gd name="T45" fmla="*/ 30 h 32"/>
                <a:gd name="T46" fmla="*/ 34 w 42"/>
                <a:gd name="T47" fmla="*/ 28 h 32"/>
                <a:gd name="T48" fmla="*/ 31 w 42"/>
                <a:gd name="T49" fmla="*/ 25 h 32"/>
                <a:gd name="T50" fmla="*/ 39 w 42"/>
                <a:gd name="T5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2">
                  <a:moveTo>
                    <a:pt x="39" y="14"/>
                  </a:moveTo>
                  <a:cubicBezTo>
                    <a:pt x="39" y="14"/>
                    <a:pt x="39" y="14"/>
                    <a:pt x="39" y="14"/>
                  </a:cubicBezTo>
                  <a:cubicBezTo>
                    <a:pt x="39" y="14"/>
                    <a:pt x="39" y="13"/>
                    <a:pt x="40" y="13"/>
                  </a:cubicBezTo>
                  <a:cubicBezTo>
                    <a:pt x="42" y="11"/>
                    <a:pt x="42" y="11"/>
                    <a:pt x="42" y="11"/>
                  </a:cubicBezTo>
                  <a:cubicBezTo>
                    <a:pt x="40" y="8"/>
                    <a:pt x="33" y="4"/>
                    <a:pt x="18" y="1"/>
                  </a:cubicBezTo>
                  <a:cubicBezTo>
                    <a:pt x="17" y="1"/>
                    <a:pt x="16" y="0"/>
                    <a:pt x="15" y="0"/>
                  </a:cubicBezTo>
                  <a:cubicBezTo>
                    <a:pt x="16" y="4"/>
                    <a:pt x="15" y="7"/>
                    <a:pt x="14" y="10"/>
                  </a:cubicBezTo>
                  <a:cubicBezTo>
                    <a:pt x="11" y="14"/>
                    <a:pt x="6" y="15"/>
                    <a:pt x="2" y="16"/>
                  </a:cubicBezTo>
                  <a:cubicBezTo>
                    <a:pt x="2" y="16"/>
                    <a:pt x="2" y="16"/>
                    <a:pt x="2" y="16"/>
                  </a:cubicBezTo>
                  <a:cubicBezTo>
                    <a:pt x="2" y="17"/>
                    <a:pt x="1" y="18"/>
                    <a:pt x="0" y="19"/>
                  </a:cubicBezTo>
                  <a:cubicBezTo>
                    <a:pt x="0" y="19"/>
                    <a:pt x="0" y="19"/>
                    <a:pt x="0" y="19"/>
                  </a:cubicBezTo>
                  <a:cubicBezTo>
                    <a:pt x="1" y="19"/>
                    <a:pt x="6" y="16"/>
                    <a:pt x="10" y="16"/>
                  </a:cubicBezTo>
                  <a:cubicBezTo>
                    <a:pt x="11" y="16"/>
                    <a:pt x="12" y="17"/>
                    <a:pt x="13" y="17"/>
                  </a:cubicBezTo>
                  <a:cubicBezTo>
                    <a:pt x="15" y="21"/>
                    <a:pt x="15" y="21"/>
                    <a:pt x="15" y="21"/>
                  </a:cubicBezTo>
                  <a:cubicBezTo>
                    <a:pt x="15" y="22"/>
                    <a:pt x="15" y="22"/>
                    <a:pt x="15" y="22"/>
                  </a:cubicBezTo>
                  <a:cubicBezTo>
                    <a:pt x="15" y="26"/>
                    <a:pt x="12" y="30"/>
                    <a:pt x="8" y="32"/>
                  </a:cubicBezTo>
                  <a:cubicBezTo>
                    <a:pt x="10" y="31"/>
                    <a:pt x="12" y="31"/>
                    <a:pt x="14" y="31"/>
                  </a:cubicBezTo>
                  <a:cubicBezTo>
                    <a:pt x="14" y="31"/>
                    <a:pt x="15" y="31"/>
                    <a:pt x="15" y="31"/>
                  </a:cubicBezTo>
                  <a:cubicBezTo>
                    <a:pt x="19" y="25"/>
                    <a:pt x="22" y="23"/>
                    <a:pt x="25" y="23"/>
                  </a:cubicBezTo>
                  <a:cubicBezTo>
                    <a:pt x="26" y="24"/>
                    <a:pt x="29" y="25"/>
                    <a:pt x="30" y="29"/>
                  </a:cubicBezTo>
                  <a:cubicBezTo>
                    <a:pt x="30" y="30"/>
                    <a:pt x="30" y="30"/>
                    <a:pt x="30" y="31"/>
                  </a:cubicBezTo>
                  <a:cubicBezTo>
                    <a:pt x="30" y="31"/>
                    <a:pt x="31" y="30"/>
                    <a:pt x="31" y="30"/>
                  </a:cubicBezTo>
                  <a:cubicBezTo>
                    <a:pt x="32" y="30"/>
                    <a:pt x="32" y="30"/>
                    <a:pt x="32" y="30"/>
                  </a:cubicBezTo>
                  <a:cubicBezTo>
                    <a:pt x="32" y="29"/>
                    <a:pt x="33" y="29"/>
                    <a:pt x="34" y="28"/>
                  </a:cubicBezTo>
                  <a:cubicBezTo>
                    <a:pt x="31" y="25"/>
                    <a:pt x="31" y="25"/>
                    <a:pt x="31" y="25"/>
                  </a:cubicBezTo>
                  <a:cubicBezTo>
                    <a:pt x="31" y="22"/>
                    <a:pt x="34" y="15"/>
                    <a:pt x="39" y="1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8" name="Freeform 328">
              <a:extLst>
                <a:ext uri="{FF2B5EF4-FFF2-40B4-BE49-F238E27FC236}">
                  <a16:creationId xmlns:a16="http://schemas.microsoft.com/office/drawing/2014/main" id="{589CEA0E-5BB2-4A0D-A7C7-981524EC86F4}"/>
                </a:ext>
              </a:extLst>
            </p:cNvPr>
            <p:cNvSpPr>
              <a:spLocks/>
            </p:cNvSpPr>
            <p:nvPr/>
          </p:nvSpPr>
          <p:spPr bwMode="auto">
            <a:xfrm>
              <a:off x="4323747" y="3368798"/>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9" name="Freeform 329">
              <a:extLst>
                <a:ext uri="{FF2B5EF4-FFF2-40B4-BE49-F238E27FC236}">
                  <a16:creationId xmlns:a16="http://schemas.microsoft.com/office/drawing/2014/main" id="{37B5F413-D9E3-4815-92E2-D2078952D506}"/>
                </a:ext>
              </a:extLst>
            </p:cNvPr>
            <p:cNvSpPr>
              <a:spLocks/>
            </p:cNvSpPr>
            <p:nvPr/>
          </p:nvSpPr>
          <p:spPr bwMode="auto">
            <a:xfrm>
              <a:off x="4290413" y="32370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0" name="Freeform 330">
              <a:extLst>
                <a:ext uri="{FF2B5EF4-FFF2-40B4-BE49-F238E27FC236}">
                  <a16:creationId xmlns:a16="http://schemas.microsoft.com/office/drawing/2014/main" id="{EE988C0F-882F-4822-8839-E411C0C99FC5}"/>
                </a:ext>
              </a:extLst>
            </p:cNvPr>
            <p:cNvSpPr>
              <a:spLocks/>
            </p:cNvSpPr>
            <p:nvPr/>
          </p:nvSpPr>
          <p:spPr bwMode="auto">
            <a:xfrm>
              <a:off x="4280889" y="3318001"/>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1" name="Freeform 331">
              <a:extLst>
                <a:ext uri="{FF2B5EF4-FFF2-40B4-BE49-F238E27FC236}">
                  <a16:creationId xmlns:a16="http://schemas.microsoft.com/office/drawing/2014/main" id="{8CA93F85-880C-4107-8BCE-CAF09699BD64}"/>
                </a:ext>
              </a:extLst>
            </p:cNvPr>
            <p:cNvSpPr>
              <a:spLocks/>
            </p:cNvSpPr>
            <p:nvPr/>
          </p:nvSpPr>
          <p:spPr bwMode="auto">
            <a:xfrm>
              <a:off x="4309461" y="3398959"/>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2" name="Freeform 332">
              <a:extLst>
                <a:ext uri="{FF2B5EF4-FFF2-40B4-BE49-F238E27FC236}">
                  <a16:creationId xmlns:a16="http://schemas.microsoft.com/office/drawing/2014/main" id="{62903A0D-09A4-4926-9866-7D0EEBF45C16}"/>
                </a:ext>
              </a:extLst>
            </p:cNvPr>
            <p:cNvSpPr>
              <a:spLocks/>
            </p:cNvSpPr>
            <p:nvPr/>
          </p:nvSpPr>
          <p:spPr bwMode="auto">
            <a:xfrm>
              <a:off x="4271365" y="3214817"/>
              <a:ext cx="217462" cy="209541"/>
            </a:xfrm>
            <a:custGeom>
              <a:avLst/>
              <a:gdLst>
                <a:gd name="T0" fmla="*/ 1 w 91"/>
                <a:gd name="T1" fmla="*/ 16 h 87"/>
                <a:gd name="T2" fmla="*/ 0 w 91"/>
                <a:gd name="T3" fmla="*/ 20 h 87"/>
                <a:gd name="T4" fmla="*/ 1 w 91"/>
                <a:gd name="T5" fmla="*/ 21 h 87"/>
                <a:gd name="T6" fmla="*/ 4 w 91"/>
                <a:gd name="T7" fmla="*/ 29 h 87"/>
                <a:gd name="T8" fmla="*/ 1 w 91"/>
                <a:gd name="T9" fmla="*/ 34 h 87"/>
                <a:gd name="T10" fmla="*/ 2 w 91"/>
                <a:gd name="T11" fmla="*/ 37 h 87"/>
                <a:gd name="T12" fmla="*/ 2 w 91"/>
                <a:gd name="T13" fmla="*/ 37 h 87"/>
                <a:gd name="T14" fmla="*/ 4 w 91"/>
                <a:gd name="T15" fmla="*/ 42 h 87"/>
                <a:gd name="T16" fmla="*/ 5 w 91"/>
                <a:gd name="T17" fmla="*/ 43 h 87"/>
                <a:gd name="T18" fmla="*/ 5 w 91"/>
                <a:gd name="T19" fmla="*/ 43 h 87"/>
                <a:gd name="T20" fmla="*/ 8 w 91"/>
                <a:gd name="T21" fmla="*/ 48 h 87"/>
                <a:gd name="T22" fmla="*/ 12 w 91"/>
                <a:gd name="T23" fmla="*/ 50 h 87"/>
                <a:gd name="T24" fmla="*/ 23 w 91"/>
                <a:gd name="T25" fmla="*/ 55 h 87"/>
                <a:gd name="T26" fmla="*/ 25 w 91"/>
                <a:gd name="T27" fmla="*/ 60 h 87"/>
                <a:gd name="T28" fmla="*/ 27 w 91"/>
                <a:gd name="T29" fmla="*/ 61 h 87"/>
                <a:gd name="T30" fmla="*/ 31 w 91"/>
                <a:gd name="T31" fmla="*/ 65 h 87"/>
                <a:gd name="T32" fmla="*/ 23 w 91"/>
                <a:gd name="T33" fmla="*/ 74 h 87"/>
                <a:gd name="T34" fmla="*/ 23 w 91"/>
                <a:gd name="T35" fmla="*/ 77 h 87"/>
                <a:gd name="T36" fmla="*/ 22 w 91"/>
                <a:gd name="T37" fmla="*/ 83 h 87"/>
                <a:gd name="T38" fmla="*/ 28 w 91"/>
                <a:gd name="T39" fmla="*/ 81 h 87"/>
                <a:gd name="T40" fmla="*/ 35 w 91"/>
                <a:gd name="T41" fmla="*/ 80 h 87"/>
                <a:gd name="T42" fmla="*/ 49 w 91"/>
                <a:gd name="T43" fmla="*/ 80 h 87"/>
                <a:gd name="T44" fmla="*/ 56 w 91"/>
                <a:gd name="T45" fmla="*/ 87 h 87"/>
                <a:gd name="T46" fmla="*/ 70 w 91"/>
                <a:gd name="T47" fmla="*/ 74 h 87"/>
                <a:gd name="T48" fmla="*/ 85 w 91"/>
                <a:gd name="T49" fmla="*/ 61 h 87"/>
                <a:gd name="T50" fmla="*/ 91 w 91"/>
                <a:gd name="T51" fmla="*/ 45 h 87"/>
                <a:gd name="T52" fmla="*/ 90 w 91"/>
                <a:gd name="T53" fmla="*/ 42 h 87"/>
                <a:gd name="T54" fmla="*/ 81 w 91"/>
                <a:gd name="T55" fmla="*/ 38 h 87"/>
                <a:gd name="T56" fmla="*/ 72 w 91"/>
                <a:gd name="T57" fmla="*/ 37 h 87"/>
                <a:gd name="T58" fmla="*/ 64 w 91"/>
                <a:gd name="T59" fmla="*/ 19 h 87"/>
                <a:gd name="T60" fmla="*/ 64 w 91"/>
                <a:gd name="T61" fmla="*/ 15 h 87"/>
                <a:gd name="T62" fmla="*/ 60 w 91"/>
                <a:gd name="T63" fmla="*/ 9 h 87"/>
                <a:gd name="T64" fmla="*/ 58 w 91"/>
                <a:gd name="T65" fmla="*/ 5 h 87"/>
                <a:gd name="T66" fmla="*/ 50 w 91"/>
                <a:gd name="T67" fmla="*/ 1 h 87"/>
                <a:gd name="T68" fmla="*/ 50 w 91"/>
                <a:gd name="T69" fmla="*/ 1 h 87"/>
                <a:gd name="T70" fmla="*/ 46 w 91"/>
                <a:gd name="T71" fmla="*/ 0 h 87"/>
                <a:gd name="T72" fmla="*/ 43 w 91"/>
                <a:gd name="T73" fmla="*/ 2 h 87"/>
                <a:gd name="T74" fmla="*/ 31 w 91"/>
                <a:gd name="T75" fmla="*/ 4 h 87"/>
                <a:gd name="T76" fmla="*/ 29 w 91"/>
                <a:gd name="T77" fmla="*/ 6 h 87"/>
                <a:gd name="T78" fmla="*/ 29 w 91"/>
                <a:gd name="T79" fmla="*/ 12 h 87"/>
                <a:gd name="T80" fmla="*/ 27 w 91"/>
                <a:gd name="T81" fmla="*/ 16 h 87"/>
                <a:gd name="T82" fmla="*/ 19 w 91"/>
                <a:gd name="T83" fmla="*/ 17 h 87"/>
                <a:gd name="T84" fmla="*/ 15 w 91"/>
                <a:gd name="T85" fmla="*/ 14 h 87"/>
                <a:gd name="T86" fmla="*/ 9 w 91"/>
                <a:gd name="T87"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87">
                  <a:moveTo>
                    <a:pt x="2" y="16"/>
                  </a:moveTo>
                  <a:cubicBezTo>
                    <a:pt x="2" y="16"/>
                    <a:pt x="2" y="16"/>
                    <a:pt x="1" y="16"/>
                  </a:cubicBezTo>
                  <a:cubicBezTo>
                    <a:pt x="1" y="17"/>
                    <a:pt x="1" y="17"/>
                    <a:pt x="0" y="18"/>
                  </a:cubicBezTo>
                  <a:cubicBezTo>
                    <a:pt x="0" y="18"/>
                    <a:pt x="0" y="19"/>
                    <a:pt x="0" y="20"/>
                  </a:cubicBezTo>
                  <a:cubicBezTo>
                    <a:pt x="0" y="20"/>
                    <a:pt x="0" y="20"/>
                    <a:pt x="0" y="20"/>
                  </a:cubicBezTo>
                  <a:cubicBezTo>
                    <a:pt x="0" y="20"/>
                    <a:pt x="1" y="21"/>
                    <a:pt x="1" y="21"/>
                  </a:cubicBezTo>
                  <a:cubicBezTo>
                    <a:pt x="2" y="22"/>
                    <a:pt x="2" y="23"/>
                    <a:pt x="3" y="23"/>
                  </a:cubicBezTo>
                  <a:cubicBezTo>
                    <a:pt x="4" y="25"/>
                    <a:pt x="4" y="27"/>
                    <a:pt x="4" y="29"/>
                  </a:cubicBezTo>
                  <a:cubicBezTo>
                    <a:pt x="3" y="31"/>
                    <a:pt x="3" y="31"/>
                    <a:pt x="3" y="31"/>
                  </a:cubicBezTo>
                  <a:cubicBezTo>
                    <a:pt x="3" y="32"/>
                    <a:pt x="2" y="33"/>
                    <a:pt x="1" y="34"/>
                  </a:cubicBezTo>
                  <a:cubicBezTo>
                    <a:pt x="1" y="35"/>
                    <a:pt x="1" y="35"/>
                    <a:pt x="1" y="35"/>
                  </a:cubicBezTo>
                  <a:cubicBezTo>
                    <a:pt x="1" y="36"/>
                    <a:pt x="2" y="36"/>
                    <a:pt x="2" y="37"/>
                  </a:cubicBezTo>
                  <a:cubicBezTo>
                    <a:pt x="2" y="37"/>
                    <a:pt x="2" y="37"/>
                    <a:pt x="2" y="37"/>
                  </a:cubicBezTo>
                  <a:cubicBezTo>
                    <a:pt x="2" y="37"/>
                    <a:pt x="2" y="37"/>
                    <a:pt x="2" y="37"/>
                  </a:cubicBezTo>
                  <a:cubicBezTo>
                    <a:pt x="3" y="38"/>
                    <a:pt x="3" y="39"/>
                    <a:pt x="3" y="40"/>
                  </a:cubicBezTo>
                  <a:cubicBezTo>
                    <a:pt x="3" y="41"/>
                    <a:pt x="4" y="42"/>
                    <a:pt x="4" y="42"/>
                  </a:cubicBezTo>
                  <a:cubicBezTo>
                    <a:pt x="4" y="42"/>
                    <a:pt x="4" y="42"/>
                    <a:pt x="4" y="42"/>
                  </a:cubicBezTo>
                  <a:cubicBezTo>
                    <a:pt x="4" y="42"/>
                    <a:pt x="4" y="42"/>
                    <a:pt x="5" y="43"/>
                  </a:cubicBezTo>
                  <a:cubicBezTo>
                    <a:pt x="5" y="43"/>
                    <a:pt x="5" y="43"/>
                    <a:pt x="5" y="43"/>
                  </a:cubicBezTo>
                  <a:cubicBezTo>
                    <a:pt x="5" y="43"/>
                    <a:pt x="5" y="43"/>
                    <a:pt x="5" y="43"/>
                  </a:cubicBezTo>
                  <a:cubicBezTo>
                    <a:pt x="5" y="43"/>
                    <a:pt x="5" y="43"/>
                    <a:pt x="5" y="43"/>
                  </a:cubicBezTo>
                  <a:cubicBezTo>
                    <a:pt x="8" y="48"/>
                    <a:pt x="8" y="48"/>
                    <a:pt x="8" y="48"/>
                  </a:cubicBezTo>
                  <a:cubicBezTo>
                    <a:pt x="8" y="48"/>
                    <a:pt x="8" y="49"/>
                    <a:pt x="8" y="49"/>
                  </a:cubicBezTo>
                  <a:cubicBezTo>
                    <a:pt x="9" y="49"/>
                    <a:pt x="11" y="50"/>
                    <a:pt x="12" y="50"/>
                  </a:cubicBezTo>
                  <a:cubicBezTo>
                    <a:pt x="15" y="51"/>
                    <a:pt x="19" y="51"/>
                    <a:pt x="22" y="54"/>
                  </a:cubicBezTo>
                  <a:cubicBezTo>
                    <a:pt x="23" y="54"/>
                    <a:pt x="23" y="54"/>
                    <a:pt x="23" y="55"/>
                  </a:cubicBezTo>
                  <a:cubicBezTo>
                    <a:pt x="24" y="55"/>
                    <a:pt x="24" y="56"/>
                    <a:pt x="25" y="57"/>
                  </a:cubicBezTo>
                  <a:cubicBezTo>
                    <a:pt x="25" y="58"/>
                    <a:pt x="25" y="59"/>
                    <a:pt x="25" y="60"/>
                  </a:cubicBezTo>
                  <a:cubicBezTo>
                    <a:pt x="25" y="60"/>
                    <a:pt x="25" y="60"/>
                    <a:pt x="25" y="60"/>
                  </a:cubicBezTo>
                  <a:cubicBezTo>
                    <a:pt x="27" y="61"/>
                    <a:pt x="27" y="61"/>
                    <a:pt x="27" y="61"/>
                  </a:cubicBezTo>
                  <a:cubicBezTo>
                    <a:pt x="28" y="61"/>
                    <a:pt x="28" y="61"/>
                    <a:pt x="29" y="62"/>
                  </a:cubicBezTo>
                  <a:cubicBezTo>
                    <a:pt x="30" y="62"/>
                    <a:pt x="30" y="64"/>
                    <a:pt x="31" y="65"/>
                  </a:cubicBezTo>
                  <a:cubicBezTo>
                    <a:pt x="31" y="68"/>
                    <a:pt x="29" y="70"/>
                    <a:pt x="28" y="71"/>
                  </a:cubicBezTo>
                  <a:cubicBezTo>
                    <a:pt x="26" y="73"/>
                    <a:pt x="25" y="73"/>
                    <a:pt x="23" y="74"/>
                  </a:cubicBezTo>
                  <a:cubicBezTo>
                    <a:pt x="23" y="74"/>
                    <a:pt x="22" y="75"/>
                    <a:pt x="22" y="75"/>
                  </a:cubicBezTo>
                  <a:cubicBezTo>
                    <a:pt x="22" y="76"/>
                    <a:pt x="22" y="76"/>
                    <a:pt x="23" y="77"/>
                  </a:cubicBezTo>
                  <a:cubicBezTo>
                    <a:pt x="23" y="78"/>
                    <a:pt x="23" y="78"/>
                    <a:pt x="23" y="78"/>
                  </a:cubicBezTo>
                  <a:cubicBezTo>
                    <a:pt x="23" y="80"/>
                    <a:pt x="23" y="82"/>
                    <a:pt x="22" y="83"/>
                  </a:cubicBezTo>
                  <a:cubicBezTo>
                    <a:pt x="23" y="83"/>
                    <a:pt x="24" y="83"/>
                    <a:pt x="24" y="83"/>
                  </a:cubicBezTo>
                  <a:cubicBezTo>
                    <a:pt x="26" y="82"/>
                    <a:pt x="27" y="82"/>
                    <a:pt x="28" y="81"/>
                  </a:cubicBezTo>
                  <a:cubicBezTo>
                    <a:pt x="29" y="81"/>
                    <a:pt x="29" y="81"/>
                    <a:pt x="29" y="81"/>
                  </a:cubicBezTo>
                  <a:cubicBezTo>
                    <a:pt x="30" y="81"/>
                    <a:pt x="32" y="80"/>
                    <a:pt x="35" y="80"/>
                  </a:cubicBezTo>
                  <a:cubicBezTo>
                    <a:pt x="35" y="80"/>
                    <a:pt x="36" y="80"/>
                    <a:pt x="37" y="80"/>
                  </a:cubicBezTo>
                  <a:cubicBezTo>
                    <a:pt x="41" y="79"/>
                    <a:pt x="45" y="79"/>
                    <a:pt x="49" y="80"/>
                  </a:cubicBezTo>
                  <a:cubicBezTo>
                    <a:pt x="53" y="81"/>
                    <a:pt x="55" y="84"/>
                    <a:pt x="56" y="87"/>
                  </a:cubicBezTo>
                  <a:cubicBezTo>
                    <a:pt x="56" y="87"/>
                    <a:pt x="56" y="87"/>
                    <a:pt x="56" y="87"/>
                  </a:cubicBezTo>
                  <a:cubicBezTo>
                    <a:pt x="58" y="87"/>
                    <a:pt x="58" y="87"/>
                    <a:pt x="59" y="86"/>
                  </a:cubicBezTo>
                  <a:cubicBezTo>
                    <a:pt x="70" y="74"/>
                    <a:pt x="70" y="74"/>
                    <a:pt x="70" y="74"/>
                  </a:cubicBezTo>
                  <a:cubicBezTo>
                    <a:pt x="71" y="73"/>
                    <a:pt x="73" y="72"/>
                    <a:pt x="75" y="71"/>
                  </a:cubicBezTo>
                  <a:cubicBezTo>
                    <a:pt x="77" y="69"/>
                    <a:pt x="83" y="64"/>
                    <a:pt x="85" y="61"/>
                  </a:cubicBezTo>
                  <a:cubicBezTo>
                    <a:pt x="84" y="60"/>
                    <a:pt x="83" y="58"/>
                    <a:pt x="83" y="56"/>
                  </a:cubicBezTo>
                  <a:cubicBezTo>
                    <a:pt x="83" y="53"/>
                    <a:pt x="85" y="49"/>
                    <a:pt x="91" y="45"/>
                  </a:cubicBezTo>
                  <a:cubicBezTo>
                    <a:pt x="91" y="45"/>
                    <a:pt x="91" y="44"/>
                    <a:pt x="91" y="43"/>
                  </a:cubicBezTo>
                  <a:cubicBezTo>
                    <a:pt x="91" y="43"/>
                    <a:pt x="90" y="42"/>
                    <a:pt x="90" y="42"/>
                  </a:cubicBezTo>
                  <a:cubicBezTo>
                    <a:pt x="88" y="41"/>
                    <a:pt x="86" y="40"/>
                    <a:pt x="84" y="39"/>
                  </a:cubicBezTo>
                  <a:cubicBezTo>
                    <a:pt x="83" y="38"/>
                    <a:pt x="82" y="38"/>
                    <a:pt x="81" y="38"/>
                  </a:cubicBezTo>
                  <a:cubicBezTo>
                    <a:pt x="78" y="38"/>
                    <a:pt x="75" y="38"/>
                    <a:pt x="72" y="37"/>
                  </a:cubicBezTo>
                  <a:cubicBezTo>
                    <a:pt x="72" y="37"/>
                    <a:pt x="72" y="37"/>
                    <a:pt x="72" y="37"/>
                  </a:cubicBezTo>
                  <a:cubicBezTo>
                    <a:pt x="69" y="35"/>
                    <a:pt x="67" y="32"/>
                    <a:pt x="67" y="29"/>
                  </a:cubicBezTo>
                  <a:cubicBezTo>
                    <a:pt x="65" y="27"/>
                    <a:pt x="64" y="24"/>
                    <a:pt x="64" y="19"/>
                  </a:cubicBezTo>
                  <a:cubicBezTo>
                    <a:pt x="64" y="18"/>
                    <a:pt x="64" y="17"/>
                    <a:pt x="64" y="16"/>
                  </a:cubicBezTo>
                  <a:cubicBezTo>
                    <a:pt x="64" y="16"/>
                    <a:pt x="64" y="15"/>
                    <a:pt x="64" y="15"/>
                  </a:cubicBezTo>
                  <a:cubicBezTo>
                    <a:pt x="63" y="14"/>
                    <a:pt x="63" y="12"/>
                    <a:pt x="62" y="11"/>
                  </a:cubicBezTo>
                  <a:cubicBezTo>
                    <a:pt x="62" y="11"/>
                    <a:pt x="61" y="10"/>
                    <a:pt x="60" y="9"/>
                  </a:cubicBezTo>
                  <a:cubicBezTo>
                    <a:pt x="59" y="8"/>
                    <a:pt x="58" y="6"/>
                    <a:pt x="58" y="5"/>
                  </a:cubicBezTo>
                  <a:cubicBezTo>
                    <a:pt x="58" y="5"/>
                    <a:pt x="58" y="5"/>
                    <a:pt x="58" y="5"/>
                  </a:cubicBezTo>
                  <a:cubicBezTo>
                    <a:pt x="57" y="5"/>
                    <a:pt x="55" y="5"/>
                    <a:pt x="54" y="4"/>
                  </a:cubicBezTo>
                  <a:cubicBezTo>
                    <a:pt x="52" y="4"/>
                    <a:pt x="51" y="2"/>
                    <a:pt x="50" y="1"/>
                  </a:cubicBezTo>
                  <a:cubicBezTo>
                    <a:pt x="50" y="1"/>
                    <a:pt x="50" y="1"/>
                    <a:pt x="50" y="1"/>
                  </a:cubicBezTo>
                  <a:cubicBezTo>
                    <a:pt x="50" y="1"/>
                    <a:pt x="50" y="1"/>
                    <a:pt x="50" y="1"/>
                  </a:cubicBezTo>
                  <a:cubicBezTo>
                    <a:pt x="49" y="0"/>
                    <a:pt x="48" y="0"/>
                    <a:pt x="47" y="0"/>
                  </a:cubicBezTo>
                  <a:cubicBezTo>
                    <a:pt x="47" y="0"/>
                    <a:pt x="47" y="0"/>
                    <a:pt x="46" y="0"/>
                  </a:cubicBezTo>
                  <a:cubicBezTo>
                    <a:pt x="46" y="1"/>
                    <a:pt x="45" y="1"/>
                    <a:pt x="44" y="1"/>
                  </a:cubicBezTo>
                  <a:cubicBezTo>
                    <a:pt x="43" y="2"/>
                    <a:pt x="43" y="2"/>
                    <a:pt x="43" y="2"/>
                  </a:cubicBezTo>
                  <a:cubicBezTo>
                    <a:pt x="41" y="2"/>
                    <a:pt x="41" y="2"/>
                    <a:pt x="41" y="2"/>
                  </a:cubicBezTo>
                  <a:cubicBezTo>
                    <a:pt x="38" y="2"/>
                    <a:pt x="34" y="3"/>
                    <a:pt x="31" y="4"/>
                  </a:cubicBezTo>
                  <a:cubicBezTo>
                    <a:pt x="30" y="4"/>
                    <a:pt x="30" y="4"/>
                    <a:pt x="30" y="4"/>
                  </a:cubicBezTo>
                  <a:cubicBezTo>
                    <a:pt x="30" y="4"/>
                    <a:pt x="30" y="5"/>
                    <a:pt x="29" y="6"/>
                  </a:cubicBezTo>
                  <a:cubicBezTo>
                    <a:pt x="29" y="6"/>
                    <a:pt x="29" y="7"/>
                    <a:pt x="29" y="7"/>
                  </a:cubicBezTo>
                  <a:cubicBezTo>
                    <a:pt x="29" y="9"/>
                    <a:pt x="29" y="10"/>
                    <a:pt x="29" y="12"/>
                  </a:cubicBezTo>
                  <a:cubicBezTo>
                    <a:pt x="29" y="12"/>
                    <a:pt x="29" y="13"/>
                    <a:pt x="28" y="14"/>
                  </a:cubicBezTo>
                  <a:cubicBezTo>
                    <a:pt x="27" y="16"/>
                    <a:pt x="27" y="16"/>
                    <a:pt x="27" y="16"/>
                  </a:cubicBezTo>
                  <a:cubicBezTo>
                    <a:pt x="26" y="16"/>
                    <a:pt x="24" y="18"/>
                    <a:pt x="22" y="18"/>
                  </a:cubicBezTo>
                  <a:cubicBezTo>
                    <a:pt x="21" y="18"/>
                    <a:pt x="20" y="18"/>
                    <a:pt x="19" y="17"/>
                  </a:cubicBezTo>
                  <a:cubicBezTo>
                    <a:pt x="18" y="17"/>
                    <a:pt x="17" y="15"/>
                    <a:pt x="16" y="14"/>
                  </a:cubicBezTo>
                  <a:cubicBezTo>
                    <a:pt x="16" y="14"/>
                    <a:pt x="15" y="14"/>
                    <a:pt x="15" y="14"/>
                  </a:cubicBezTo>
                  <a:cubicBezTo>
                    <a:pt x="14" y="14"/>
                    <a:pt x="14" y="14"/>
                    <a:pt x="14" y="14"/>
                  </a:cubicBezTo>
                  <a:cubicBezTo>
                    <a:pt x="12" y="14"/>
                    <a:pt x="10" y="13"/>
                    <a:pt x="9" y="13"/>
                  </a:cubicBezTo>
                  <a:cubicBezTo>
                    <a:pt x="7" y="15"/>
                    <a:pt x="4" y="16"/>
                    <a:pt x="2"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3" name="Freeform 333">
              <a:extLst>
                <a:ext uri="{FF2B5EF4-FFF2-40B4-BE49-F238E27FC236}">
                  <a16:creationId xmlns:a16="http://schemas.microsoft.com/office/drawing/2014/main" id="{30420B25-F0EC-478A-ACBB-CC095620E407}"/>
                </a:ext>
              </a:extLst>
            </p:cNvPr>
            <p:cNvSpPr>
              <a:spLocks/>
            </p:cNvSpPr>
            <p:nvPr/>
          </p:nvSpPr>
          <p:spPr bwMode="auto">
            <a:xfrm>
              <a:off x="4280889" y="3316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4" name="Freeform 334">
              <a:extLst>
                <a:ext uri="{FF2B5EF4-FFF2-40B4-BE49-F238E27FC236}">
                  <a16:creationId xmlns:a16="http://schemas.microsoft.com/office/drawing/2014/main" id="{AD5BBA7F-D099-4C5B-AA9A-D95CC2080D0C}"/>
                </a:ext>
              </a:extLst>
            </p:cNvPr>
            <p:cNvSpPr>
              <a:spLocks/>
            </p:cNvSpPr>
            <p:nvPr/>
          </p:nvSpPr>
          <p:spPr bwMode="auto">
            <a:xfrm>
              <a:off x="4174540" y="2867171"/>
              <a:ext cx="480954" cy="425431"/>
            </a:xfrm>
            <a:custGeom>
              <a:avLst/>
              <a:gdLst>
                <a:gd name="T0" fmla="*/ 92 w 201"/>
                <a:gd name="T1" fmla="*/ 40 h 177"/>
                <a:gd name="T2" fmla="*/ 90 w 201"/>
                <a:gd name="T3" fmla="*/ 46 h 177"/>
                <a:gd name="T4" fmla="*/ 90 w 201"/>
                <a:gd name="T5" fmla="*/ 56 h 177"/>
                <a:gd name="T6" fmla="*/ 88 w 201"/>
                <a:gd name="T7" fmla="*/ 78 h 177"/>
                <a:gd name="T8" fmla="*/ 80 w 201"/>
                <a:gd name="T9" fmla="*/ 86 h 177"/>
                <a:gd name="T10" fmla="*/ 63 w 201"/>
                <a:gd name="T11" fmla="*/ 86 h 177"/>
                <a:gd name="T12" fmla="*/ 50 w 201"/>
                <a:gd name="T13" fmla="*/ 101 h 177"/>
                <a:gd name="T14" fmla="*/ 52 w 201"/>
                <a:gd name="T15" fmla="*/ 112 h 177"/>
                <a:gd name="T16" fmla="*/ 39 w 201"/>
                <a:gd name="T17" fmla="*/ 118 h 177"/>
                <a:gd name="T18" fmla="*/ 20 w 201"/>
                <a:gd name="T19" fmla="*/ 121 h 177"/>
                <a:gd name="T20" fmla="*/ 9 w 201"/>
                <a:gd name="T21" fmla="*/ 123 h 177"/>
                <a:gd name="T22" fmla="*/ 3 w 201"/>
                <a:gd name="T23" fmla="*/ 126 h 177"/>
                <a:gd name="T24" fmla="*/ 3 w 201"/>
                <a:gd name="T25" fmla="*/ 133 h 177"/>
                <a:gd name="T26" fmla="*/ 0 w 201"/>
                <a:gd name="T27" fmla="*/ 144 h 177"/>
                <a:gd name="T28" fmla="*/ 10 w 201"/>
                <a:gd name="T29" fmla="*/ 145 h 177"/>
                <a:gd name="T30" fmla="*/ 25 w 201"/>
                <a:gd name="T31" fmla="*/ 154 h 177"/>
                <a:gd name="T32" fmla="*/ 34 w 201"/>
                <a:gd name="T33" fmla="*/ 154 h 177"/>
                <a:gd name="T34" fmla="*/ 40 w 201"/>
                <a:gd name="T35" fmla="*/ 150 h 177"/>
                <a:gd name="T36" fmla="*/ 50 w 201"/>
                <a:gd name="T37" fmla="*/ 147 h 177"/>
                <a:gd name="T38" fmla="*/ 60 w 201"/>
                <a:gd name="T39" fmla="*/ 149 h 177"/>
                <a:gd name="T40" fmla="*/ 63 w 201"/>
                <a:gd name="T41" fmla="*/ 142 h 177"/>
                <a:gd name="T42" fmla="*/ 81 w 201"/>
                <a:gd name="T43" fmla="*/ 136 h 177"/>
                <a:gd name="T44" fmla="*/ 98 w 201"/>
                <a:gd name="T45" fmla="*/ 139 h 177"/>
                <a:gd name="T46" fmla="*/ 108 w 201"/>
                <a:gd name="T47" fmla="*/ 147 h 177"/>
                <a:gd name="T48" fmla="*/ 114 w 201"/>
                <a:gd name="T49" fmla="*/ 154 h 177"/>
                <a:gd name="T50" fmla="*/ 116 w 201"/>
                <a:gd name="T51" fmla="*/ 169 h 177"/>
                <a:gd name="T52" fmla="*/ 128 w 201"/>
                <a:gd name="T53" fmla="*/ 174 h 177"/>
                <a:gd name="T54" fmla="*/ 142 w 201"/>
                <a:gd name="T55" fmla="*/ 169 h 177"/>
                <a:gd name="T56" fmla="*/ 160 w 201"/>
                <a:gd name="T57" fmla="*/ 145 h 177"/>
                <a:gd name="T58" fmla="*/ 158 w 201"/>
                <a:gd name="T59" fmla="*/ 135 h 177"/>
                <a:gd name="T60" fmla="*/ 169 w 201"/>
                <a:gd name="T61" fmla="*/ 115 h 177"/>
                <a:gd name="T62" fmla="*/ 162 w 201"/>
                <a:gd name="T63" fmla="*/ 119 h 177"/>
                <a:gd name="T64" fmla="*/ 151 w 201"/>
                <a:gd name="T65" fmla="*/ 118 h 177"/>
                <a:gd name="T66" fmla="*/ 150 w 201"/>
                <a:gd name="T67" fmla="*/ 99 h 177"/>
                <a:gd name="T68" fmla="*/ 155 w 201"/>
                <a:gd name="T69" fmla="*/ 81 h 177"/>
                <a:gd name="T70" fmla="*/ 165 w 201"/>
                <a:gd name="T71" fmla="*/ 81 h 177"/>
                <a:gd name="T72" fmla="*/ 171 w 201"/>
                <a:gd name="T73" fmla="*/ 82 h 177"/>
                <a:gd name="T74" fmla="*/ 189 w 201"/>
                <a:gd name="T75" fmla="*/ 58 h 177"/>
                <a:gd name="T76" fmla="*/ 193 w 201"/>
                <a:gd name="T77" fmla="*/ 51 h 177"/>
                <a:gd name="T78" fmla="*/ 198 w 201"/>
                <a:gd name="T79" fmla="*/ 45 h 177"/>
                <a:gd name="T80" fmla="*/ 198 w 201"/>
                <a:gd name="T81" fmla="*/ 26 h 177"/>
                <a:gd name="T82" fmla="*/ 187 w 201"/>
                <a:gd name="T83" fmla="*/ 6 h 177"/>
                <a:gd name="T84" fmla="*/ 172 w 201"/>
                <a:gd name="T85" fmla="*/ 0 h 177"/>
                <a:gd name="T86" fmla="*/ 118 w 201"/>
                <a:gd name="T87" fmla="*/ 5 h 177"/>
                <a:gd name="T88" fmla="*/ 108 w 201"/>
                <a:gd name="T89" fmla="*/ 5 h 177"/>
                <a:gd name="T90" fmla="*/ 108 w 201"/>
                <a:gd name="T91" fmla="*/ 13 h 177"/>
                <a:gd name="T92" fmla="*/ 115 w 201"/>
                <a:gd name="T93" fmla="*/ 22 h 177"/>
                <a:gd name="T94" fmla="*/ 118 w 201"/>
                <a:gd name="T95" fmla="*/ 34 h 177"/>
                <a:gd name="T96" fmla="*/ 108 w 201"/>
                <a:gd name="T97" fmla="*/ 39 h 177"/>
                <a:gd name="T98" fmla="*/ 100 w 201"/>
                <a:gd name="T99" fmla="*/ 3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177">
                  <a:moveTo>
                    <a:pt x="96" y="33"/>
                  </a:moveTo>
                  <a:cubicBezTo>
                    <a:pt x="96" y="34"/>
                    <a:pt x="96" y="34"/>
                    <a:pt x="96" y="34"/>
                  </a:cubicBezTo>
                  <a:cubicBezTo>
                    <a:pt x="95" y="36"/>
                    <a:pt x="94" y="38"/>
                    <a:pt x="92" y="40"/>
                  </a:cubicBezTo>
                  <a:cubicBezTo>
                    <a:pt x="92" y="40"/>
                    <a:pt x="92" y="40"/>
                    <a:pt x="92" y="40"/>
                  </a:cubicBezTo>
                  <a:cubicBezTo>
                    <a:pt x="90" y="41"/>
                    <a:pt x="89" y="41"/>
                    <a:pt x="88" y="41"/>
                  </a:cubicBezTo>
                  <a:cubicBezTo>
                    <a:pt x="88" y="41"/>
                    <a:pt x="88" y="42"/>
                    <a:pt x="88" y="42"/>
                  </a:cubicBezTo>
                  <a:cubicBezTo>
                    <a:pt x="88" y="42"/>
                    <a:pt x="88" y="42"/>
                    <a:pt x="88" y="42"/>
                  </a:cubicBezTo>
                  <a:cubicBezTo>
                    <a:pt x="90" y="43"/>
                    <a:pt x="90" y="45"/>
                    <a:pt x="90" y="46"/>
                  </a:cubicBezTo>
                  <a:cubicBezTo>
                    <a:pt x="90" y="47"/>
                    <a:pt x="90" y="47"/>
                    <a:pt x="90" y="47"/>
                  </a:cubicBezTo>
                  <a:cubicBezTo>
                    <a:pt x="90" y="50"/>
                    <a:pt x="88" y="51"/>
                    <a:pt x="86" y="53"/>
                  </a:cubicBezTo>
                  <a:cubicBezTo>
                    <a:pt x="88" y="53"/>
                    <a:pt x="89" y="54"/>
                    <a:pt x="90" y="56"/>
                  </a:cubicBezTo>
                  <a:cubicBezTo>
                    <a:pt x="90" y="56"/>
                    <a:pt x="90" y="56"/>
                    <a:pt x="90" y="56"/>
                  </a:cubicBezTo>
                  <a:cubicBezTo>
                    <a:pt x="92" y="59"/>
                    <a:pt x="90" y="62"/>
                    <a:pt x="89" y="63"/>
                  </a:cubicBezTo>
                  <a:cubicBezTo>
                    <a:pt x="89" y="63"/>
                    <a:pt x="89" y="63"/>
                    <a:pt x="89" y="64"/>
                  </a:cubicBezTo>
                  <a:cubicBezTo>
                    <a:pt x="89" y="75"/>
                    <a:pt x="89" y="75"/>
                    <a:pt x="89" y="75"/>
                  </a:cubicBezTo>
                  <a:cubicBezTo>
                    <a:pt x="88" y="78"/>
                    <a:pt x="88" y="78"/>
                    <a:pt x="88" y="78"/>
                  </a:cubicBezTo>
                  <a:cubicBezTo>
                    <a:pt x="88" y="78"/>
                    <a:pt x="88" y="78"/>
                    <a:pt x="88" y="78"/>
                  </a:cubicBezTo>
                  <a:cubicBezTo>
                    <a:pt x="88" y="78"/>
                    <a:pt x="88" y="78"/>
                    <a:pt x="88" y="78"/>
                  </a:cubicBezTo>
                  <a:cubicBezTo>
                    <a:pt x="87" y="79"/>
                    <a:pt x="87" y="79"/>
                    <a:pt x="87" y="80"/>
                  </a:cubicBezTo>
                  <a:cubicBezTo>
                    <a:pt x="85" y="82"/>
                    <a:pt x="84" y="85"/>
                    <a:pt x="80" y="86"/>
                  </a:cubicBezTo>
                  <a:cubicBezTo>
                    <a:pt x="77" y="87"/>
                    <a:pt x="74" y="85"/>
                    <a:pt x="73" y="84"/>
                  </a:cubicBezTo>
                  <a:cubicBezTo>
                    <a:pt x="72" y="84"/>
                    <a:pt x="72" y="84"/>
                    <a:pt x="72" y="84"/>
                  </a:cubicBezTo>
                  <a:cubicBezTo>
                    <a:pt x="71" y="84"/>
                    <a:pt x="71" y="84"/>
                    <a:pt x="71" y="84"/>
                  </a:cubicBezTo>
                  <a:cubicBezTo>
                    <a:pt x="66" y="84"/>
                    <a:pt x="64" y="85"/>
                    <a:pt x="63" y="86"/>
                  </a:cubicBezTo>
                  <a:cubicBezTo>
                    <a:pt x="62" y="86"/>
                    <a:pt x="62" y="88"/>
                    <a:pt x="62" y="89"/>
                  </a:cubicBezTo>
                  <a:cubicBezTo>
                    <a:pt x="62" y="91"/>
                    <a:pt x="61" y="95"/>
                    <a:pt x="59" y="97"/>
                  </a:cubicBezTo>
                  <a:cubicBezTo>
                    <a:pt x="56" y="100"/>
                    <a:pt x="53" y="101"/>
                    <a:pt x="50" y="101"/>
                  </a:cubicBezTo>
                  <a:cubicBezTo>
                    <a:pt x="50" y="101"/>
                    <a:pt x="50" y="101"/>
                    <a:pt x="50" y="101"/>
                  </a:cubicBezTo>
                  <a:cubicBezTo>
                    <a:pt x="50" y="102"/>
                    <a:pt x="50" y="102"/>
                    <a:pt x="50" y="102"/>
                  </a:cubicBezTo>
                  <a:cubicBezTo>
                    <a:pt x="50" y="102"/>
                    <a:pt x="51" y="103"/>
                    <a:pt x="51" y="103"/>
                  </a:cubicBezTo>
                  <a:cubicBezTo>
                    <a:pt x="51" y="104"/>
                    <a:pt x="52" y="106"/>
                    <a:pt x="52" y="107"/>
                  </a:cubicBezTo>
                  <a:cubicBezTo>
                    <a:pt x="52" y="109"/>
                    <a:pt x="52" y="110"/>
                    <a:pt x="52" y="112"/>
                  </a:cubicBezTo>
                  <a:cubicBezTo>
                    <a:pt x="51" y="115"/>
                    <a:pt x="48" y="117"/>
                    <a:pt x="44" y="118"/>
                  </a:cubicBezTo>
                  <a:cubicBezTo>
                    <a:pt x="42" y="119"/>
                    <a:pt x="41" y="119"/>
                    <a:pt x="40" y="118"/>
                  </a:cubicBezTo>
                  <a:cubicBezTo>
                    <a:pt x="39" y="118"/>
                    <a:pt x="39" y="118"/>
                    <a:pt x="39" y="118"/>
                  </a:cubicBezTo>
                  <a:cubicBezTo>
                    <a:pt x="39" y="118"/>
                    <a:pt x="39" y="118"/>
                    <a:pt x="39" y="118"/>
                  </a:cubicBezTo>
                  <a:cubicBezTo>
                    <a:pt x="38" y="118"/>
                    <a:pt x="37" y="119"/>
                    <a:pt x="36" y="119"/>
                  </a:cubicBezTo>
                  <a:cubicBezTo>
                    <a:pt x="35" y="120"/>
                    <a:pt x="34" y="121"/>
                    <a:pt x="32" y="121"/>
                  </a:cubicBezTo>
                  <a:cubicBezTo>
                    <a:pt x="29" y="122"/>
                    <a:pt x="26" y="123"/>
                    <a:pt x="23" y="122"/>
                  </a:cubicBezTo>
                  <a:cubicBezTo>
                    <a:pt x="22" y="122"/>
                    <a:pt x="21" y="122"/>
                    <a:pt x="20" y="121"/>
                  </a:cubicBezTo>
                  <a:cubicBezTo>
                    <a:pt x="20" y="121"/>
                    <a:pt x="19" y="121"/>
                    <a:pt x="19" y="121"/>
                  </a:cubicBezTo>
                  <a:cubicBezTo>
                    <a:pt x="17" y="122"/>
                    <a:pt x="15" y="123"/>
                    <a:pt x="13" y="124"/>
                  </a:cubicBezTo>
                  <a:cubicBezTo>
                    <a:pt x="12" y="124"/>
                    <a:pt x="12" y="124"/>
                    <a:pt x="12" y="124"/>
                  </a:cubicBezTo>
                  <a:cubicBezTo>
                    <a:pt x="11" y="124"/>
                    <a:pt x="10" y="123"/>
                    <a:pt x="9" y="123"/>
                  </a:cubicBezTo>
                  <a:cubicBezTo>
                    <a:pt x="9" y="123"/>
                    <a:pt x="9" y="123"/>
                    <a:pt x="8" y="123"/>
                  </a:cubicBezTo>
                  <a:cubicBezTo>
                    <a:pt x="7" y="124"/>
                    <a:pt x="7" y="124"/>
                    <a:pt x="6" y="124"/>
                  </a:cubicBezTo>
                  <a:cubicBezTo>
                    <a:pt x="5" y="124"/>
                    <a:pt x="5" y="124"/>
                    <a:pt x="5" y="124"/>
                  </a:cubicBezTo>
                  <a:cubicBezTo>
                    <a:pt x="3" y="126"/>
                    <a:pt x="3" y="126"/>
                    <a:pt x="3" y="126"/>
                  </a:cubicBezTo>
                  <a:cubicBezTo>
                    <a:pt x="3" y="126"/>
                    <a:pt x="3" y="126"/>
                    <a:pt x="3" y="126"/>
                  </a:cubicBezTo>
                  <a:cubicBezTo>
                    <a:pt x="3" y="126"/>
                    <a:pt x="3" y="126"/>
                    <a:pt x="3" y="126"/>
                  </a:cubicBezTo>
                  <a:cubicBezTo>
                    <a:pt x="3" y="127"/>
                    <a:pt x="3" y="129"/>
                    <a:pt x="2" y="131"/>
                  </a:cubicBezTo>
                  <a:cubicBezTo>
                    <a:pt x="3" y="132"/>
                    <a:pt x="3" y="132"/>
                    <a:pt x="3" y="133"/>
                  </a:cubicBezTo>
                  <a:cubicBezTo>
                    <a:pt x="3" y="134"/>
                    <a:pt x="3" y="134"/>
                    <a:pt x="3" y="134"/>
                  </a:cubicBezTo>
                  <a:cubicBezTo>
                    <a:pt x="2" y="135"/>
                    <a:pt x="2" y="136"/>
                    <a:pt x="2" y="137"/>
                  </a:cubicBezTo>
                  <a:cubicBezTo>
                    <a:pt x="2" y="139"/>
                    <a:pt x="2" y="141"/>
                    <a:pt x="1" y="143"/>
                  </a:cubicBezTo>
                  <a:cubicBezTo>
                    <a:pt x="1" y="144"/>
                    <a:pt x="0" y="144"/>
                    <a:pt x="0" y="144"/>
                  </a:cubicBezTo>
                  <a:cubicBezTo>
                    <a:pt x="1" y="145"/>
                    <a:pt x="1" y="145"/>
                    <a:pt x="1" y="145"/>
                  </a:cubicBezTo>
                  <a:cubicBezTo>
                    <a:pt x="2" y="145"/>
                    <a:pt x="2" y="145"/>
                    <a:pt x="2" y="146"/>
                  </a:cubicBezTo>
                  <a:cubicBezTo>
                    <a:pt x="3" y="145"/>
                    <a:pt x="3" y="145"/>
                    <a:pt x="3" y="145"/>
                  </a:cubicBezTo>
                  <a:cubicBezTo>
                    <a:pt x="6" y="144"/>
                    <a:pt x="8" y="145"/>
                    <a:pt x="10" y="145"/>
                  </a:cubicBezTo>
                  <a:cubicBezTo>
                    <a:pt x="10" y="145"/>
                    <a:pt x="10" y="145"/>
                    <a:pt x="10" y="145"/>
                  </a:cubicBezTo>
                  <a:cubicBezTo>
                    <a:pt x="11" y="145"/>
                    <a:pt x="14" y="144"/>
                    <a:pt x="17" y="146"/>
                  </a:cubicBezTo>
                  <a:cubicBezTo>
                    <a:pt x="20" y="147"/>
                    <a:pt x="21" y="150"/>
                    <a:pt x="21" y="153"/>
                  </a:cubicBezTo>
                  <a:cubicBezTo>
                    <a:pt x="23" y="153"/>
                    <a:pt x="24" y="154"/>
                    <a:pt x="25" y="154"/>
                  </a:cubicBezTo>
                  <a:cubicBezTo>
                    <a:pt x="25" y="155"/>
                    <a:pt x="25" y="155"/>
                    <a:pt x="25" y="155"/>
                  </a:cubicBezTo>
                  <a:cubicBezTo>
                    <a:pt x="25" y="154"/>
                    <a:pt x="26" y="154"/>
                    <a:pt x="26" y="154"/>
                  </a:cubicBezTo>
                  <a:cubicBezTo>
                    <a:pt x="27" y="154"/>
                    <a:pt x="28" y="153"/>
                    <a:pt x="29" y="153"/>
                  </a:cubicBezTo>
                  <a:cubicBezTo>
                    <a:pt x="31" y="153"/>
                    <a:pt x="33" y="154"/>
                    <a:pt x="34" y="154"/>
                  </a:cubicBezTo>
                  <a:cubicBezTo>
                    <a:pt x="34" y="154"/>
                    <a:pt x="35" y="153"/>
                    <a:pt x="35" y="153"/>
                  </a:cubicBezTo>
                  <a:cubicBezTo>
                    <a:pt x="36" y="152"/>
                    <a:pt x="36" y="152"/>
                    <a:pt x="36" y="152"/>
                  </a:cubicBezTo>
                  <a:cubicBezTo>
                    <a:pt x="37" y="152"/>
                    <a:pt x="39" y="151"/>
                    <a:pt x="40" y="151"/>
                  </a:cubicBezTo>
                  <a:cubicBezTo>
                    <a:pt x="40" y="151"/>
                    <a:pt x="40" y="150"/>
                    <a:pt x="40" y="150"/>
                  </a:cubicBezTo>
                  <a:cubicBezTo>
                    <a:pt x="40" y="149"/>
                    <a:pt x="40" y="148"/>
                    <a:pt x="41" y="147"/>
                  </a:cubicBezTo>
                  <a:cubicBezTo>
                    <a:pt x="42" y="146"/>
                    <a:pt x="43" y="146"/>
                    <a:pt x="44" y="145"/>
                  </a:cubicBezTo>
                  <a:cubicBezTo>
                    <a:pt x="46" y="145"/>
                    <a:pt x="48" y="146"/>
                    <a:pt x="49" y="147"/>
                  </a:cubicBezTo>
                  <a:cubicBezTo>
                    <a:pt x="50" y="147"/>
                    <a:pt x="50" y="147"/>
                    <a:pt x="50" y="147"/>
                  </a:cubicBezTo>
                  <a:cubicBezTo>
                    <a:pt x="51" y="147"/>
                    <a:pt x="51" y="147"/>
                    <a:pt x="51" y="147"/>
                  </a:cubicBezTo>
                  <a:cubicBezTo>
                    <a:pt x="53" y="148"/>
                    <a:pt x="54" y="149"/>
                    <a:pt x="55" y="149"/>
                  </a:cubicBezTo>
                  <a:cubicBezTo>
                    <a:pt x="56" y="149"/>
                    <a:pt x="58" y="149"/>
                    <a:pt x="60" y="149"/>
                  </a:cubicBezTo>
                  <a:cubicBezTo>
                    <a:pt x="60" y="149"/>
                    <a:pt x="60" y="149"/>
                    <a:pt x="60" y="149"/>
                  </a:cubicBezTo>
                  <a:cubicBezTo>
                    <a:pt x="60" y="149"/>
                    <a:pt x="60" y="149"/>
                    <a:pt x="60" y="149"/>
                  </a:cubicBezTo>
                  <a:cubicBezTo>
                    <a:pt x="60" y="149"/>
                    <a:pt x="60" y="148"/>
                    <a:pt x="60" y="148"/>
                  </a:cubicBezTo>
                  <a:cubicBezTo>
                    <a:pt x="60" y="148"/>
                    <a:pt x="60" y="148"/>
                    <a:pt x="60" y="148"/>
                  </a:cubicBezTo>
                  <a:cubicBezTo>
                    <a:pt x="61" y="146"/>
                    <a:pt x="61" y="144"/>
                    <a:pt x="63" y="142"/>
                  </a:cubicBezTo>
                  <a:cubicBezTo>
                    <a:pt x="63" y="141"/>
                    <a:pt x="63" y="141"/>
                    <a:pt x="63" y="141"/>
                  </a:cubicBezTo>
                  <a:cubicBezTo>
                    <a:pt x="65" y="140"/>
                    <a:pt x="67" y="139"/>
                    <a:pt x="69" y="138"/>
                  </a:cubicBezTo>
                  <a:cubicBezTo>
                    <a:pt x="73" y="138"/>
                    <a:pt x="76" y="137"/>
                    <a:pt x="80" y="137"/>
                  </a:cubicBezTo>
                  <a:cubicBezTo>
                    <a:pt x="81" y="136"/>
                    <a:pt x="81" y="136"/>
                    <a:pt x="81" y="136"/>
                  </a:cubicBezTo>
                  <a:cubicBezTo>
                    <a:pt x="82" y="136"/>
                    <a:pt x="82" y="136"/>
                    <a:pt x="82" y="136"/>
                  </a:cubicBezTo>
                  <a:cubicBezTo>
                    <a:pt x="83" y="136"/>
                    <a:pt x="85" y="135"/>
                    <a:pt x="87" y="135"/>
                  </a:cubicBezTo>
                  <a:cubicBezTo>
                    <a:pt x="90" y="135"/>
                    <a:pt x="92" y="135"/>
                    <a:pt x="95" y="137"/>
                  </a:cubicBezTo>
                  <a:cubicBezTo>
                    <a:pt x="96" y="137"/>
                    <a:pt x="97" y="138"/>
                    <a:pt x="98" y="139"/>
                  </a:cubicBezTo>
                  <a:cubicBezTo>
                    <a:pt x="99" y="139"/>
                    <a:pt x="101" y="139"/>
                    <a:pt x="103" y="140"/>
                  </a:cubicBezTo>
                  <a:cubicBezTo>
                    <a:pt x="106" y="142"/>
                    <a:pt x="107" y="144"/>
                    <a:pt x="107" y="146"/>
                  </a:cubicBezTo>
                  <a:cubicBezTo>
                    <a:pt x="108" y="146"/>
                    <a:pt x="108" y="147"/>
                    <a:pt x="108" y="147"/>
                  </a:cubicBezTo>
                  <a:cubicBezTo>
                    <a:pt x="108" y="147"/>
                    <a:pt x="108" y="147"/>
                    <a:pt x="108" y="147"/>
                  </a:cubicBezTo>
                  <a:cubicBezTo>
                    <a:pt x="108" y="147"/>
                    <a:pt x="108" y="147"/>
                    <a:pt x="108" y="147"/>
                  </a:cubicBezTo>
                  <a:cubicBezTo>
                    <a:pt x="109" y="148"/>
                    <a:pt x="111" y="149"/>
                    <a:pt x="112" y="151"/>
                  </a:cubicBezTo>
                  <a:cubicBezTo>
                    <a:pt x="112" y="152"/>
                    <a:pt x="112" y="152"/>
                    <a:pt x="112" y="153"/>
                  </a:cubicBezTo>
                  <a:cubicBezTo>
                    <a:pt x="113" y="153"/>
                    <a:pt x="113" y="153"/>
                    <a:pt x="114" y="154"/>
                  </a:cubicBezTo>
                  <a:cubicBezTo>
                    <a:pt x="115" y="158"/>
                    <a:pt x="115" y="158"/>
                    <a:pt x="115" y="158"/>
                  </a:cubicBezTo>
                  <a:cubicBezTo>
                    <a:pt x="115" y="160"/>
                    <a:pt x="115" y="161"/>
                    <a:pt x="114" y="162"/>
                  </a:cubicBezTo>
                  <a:cubicBezTo>
                    <a:pt x="114" y="163"/>
                    <a:pt x="114" y="164"/>
                    <a:pt x="114" y="164"/>
                  </a:cubicBezTo>
                  <a:cubicBezTo>
                    <a:pt x="114" y="166"/>
                    <a:pt x="114" y="167"/>
                    <a:pt x="116" y="169"/>
                  </a:cubicBezTo>
                  <a:cubicBezTo>
                    <a:pt x="116" y="171"/>
                    <a:pt x="116" y="171"/>
                    <a:pt x="116" y="171"/>
                  </a:cubicBezTo>
                  <a:cubicBezTo>
                    <a:pt x="116" y="172"/>
                    <a:pt x="117" y="172"/>
                    <a:pt x="117" y="173"/>
                  </a:cubicBezTo>
                  <a:cubicBezTo>
                    <a:pt x="118" y="173"/>
                    <a:pt x="120" y="173"/>
                    <a:pt x="121" y="173"/>
                  </a:cubicBezTo>
                  <a:cubicBezTo>
                    <a:pt x="123" y="173"/>
                    <a:pt x="125" y="173"/>
                    <a:pt x="128" y="174"/>
                  </a:cubicBezTo>
                  <a:cubicBezTo>
                    <a:pt x="128" y="174"/>
                    <a:pt x="128" y="174"/>
                    <a:pt x="128" y="174"/>
                  </a:cubicBezTo>
                  <a:cubicBezTo>
                    <a:pt x="130" y="175"/>
                    <a:pt x="132" y="176"/>
                    <a:pt x="133" y="177"/>
                  </a:cubicBezTo>
                  <a:cubicBezTo>
                    <a:pt x="134" y="176"/>
                    <a:pt x="134" y="175"/>
                    <a:pt x="135" y="174"/>
                  </a:cubicBezTo>
                  <a:cubicBezTo>
                    <a:pt x="137" y="172"/>
                    <a:pt x="140" y="170"/>
                    <a:pt x="142" y="169"/>
                  </a:cubicBezTo>
                  <a:cubicBezTo>
                    <a:pt x="144" y="167"/>
                    <a:pt x="146" y="166"/>
                    <a:pt x="147" y="165"/>
                  </a:cubicBezTo>
                  <a:cubicBezTo>
                    <a:pt x="147" y="164"/>
                    <a:pt x="148" y="163"/>
                    <a:pt x="148" y="162"/>
                  </a:cubicBezTo>
                  <a:cubicBezTo>
                    <a:pt x="157" y="148"/>
                    <a:pt x="158" y="144"/>
                    <a:pt x="158" y="143"/>
                  </a:cubicBezTo>
                  <a:cubicBezTo>
                    <a:pt x="158" y="143"/>
                    <a:pt x="158" y="144"/>
                    <a:pt x="160" y="145"/>
                  </a:cubicBezTo>
                  <a:cubicBezTo>
                    <a:pt x="156" y="140"/>
                    <a:pt x="156" y="140"/>
                    <a:pt x="156" y="140"/>
                  </a:cubicBezTo>
                  <a:cubicBezTo>
                    <a:pt x="156" y="139"/>
                    <a:pt x="156" y="139"/>
                    <a:pt x="156" y="139"/>
                  </a:cubicBezTo>
                  <a:cubicBezTo>
                    <a:pt x="160" y="134"/>
                    <a:pt x="160" y="134"/>
                    <a:pt x="160" y="134"/>
                  </a:cubicBezTo>
                  <a:cubicBezTo>
                    <a:pt x="159" y="135"/>
                    <a:pt x="158" y="135"/>
                    <a:pt x="158" y="135"/>
                  </a:cubicBezTo>
                  <a:cubicBezTo>
                    <a:pt x="159" y="134"/>
                    <a:pt x="161" y="131"/>
                    <a:pt x="161" y="130"/>
                  </a:cubicBezTo>
                  <a:cubicBezTo>
                    <a:pt x="161" y="130"/>
                    <a:pt x="161" y="131"/>
                    <a:pt x="161" y="131"/>
                  </a:cubicBezTo>
                  <a:cubicBezTo>
                    <a:pt x="162" y="127"/>
                    <a:pt x="162" y="127"/>
                    <a:pt x="162" y="127"/>
                  </a:cubicBezTo>
                  <a:cubicBezTo>
                    <a:pt x="164" y="124"/>
                    <a:pt x="167" y="119"/>
                    <a:pt x="169" y="115"/>
                  </a:cubicBezTo>
                  <a:cubicBezTo>
                    <a:pt x="169" y="115"/>
                    <a:pt x="169" y="115"/>
                    <a:pt x="169" y="115"/>
                  </a:cubicBezTo>
                  <a:cubicBezTo>
                    <a:pt x="168" y="115"/>
                    <a:pt x="167" y="116"/>
                    <a:pt x="166" y="116"/>
                  </a:cubicBezTo>
                  <a:cubicBezTo>
                    <a:pt x="166" y="117"/>
                    <a:pt x="165" y="117"/>
                    <a:pt x="165" y="117"/>
                  </a:cubicBezTo>
                  <a:cubicBezTo>
                    <a:pt x="164" y="118"/>
                    <a:pt x="163" y="119"/>
                    <a:pt x="162" y="119"/>
                  </a:cubicBezTo>
                  <a:cubicBezTo>
                    <a:pt x="162" y="120"/>
                    <a:pt x="161" y="120"/>
                    <a:pt x="161" y="120"/>
                  </a:cubicBezTo>
                  <a:cubicBezTo>
                    <a:pt x="159" y="121"/>
                    <a:pt x="158" y="121"/>
                    <a:pt x="157" y="121"/>
                  </a:cubicBezTo>
                  <a:cubicBezTo>
                    <a:pt x="154" y="121"/>
                    <a:pt x="153" y="120"/>
                    <a:pt x="152" y="118"/>
                  </a:cubicBezTo>
                  <a:cubicBezTo>
                    <a:pt x="152" y="118"/>
                    <a:pt x="151" y="118"/>
                    <a:pt x="151" y="118"/>
                  </a:cubicBezTo>
                  <a:cubicBezTo>
                    <a:pt x="149" y="118"/>
                    <a:pt x="147" y="118"/>
                    <a:pt x="145" y="115"/>
                  </a:cubicBezTo>
                  <a:cubicBezTo>
                    <a:pt x="142" y="111"/>
                    <a:pt x="143" y="104"/>
                    <a:pt x="146" y="101"/>
                  </a:cubicBezTo>
                  <a:cubicBezTo>
                    <a:pt x="147" y="100"/>
                    <a:pt x="147" y="100"/>
                    <a:pt x="147" y="100"/>
                  </a:cubicBezTo>
                  <a:cubicBezTo>
                    <a:pt x="148" y="99"/>
                    <a:pt x="149" y="99"/>
                    <a:pt x="150" y="99"/>
                  </a:cubicBezTo>
                  <a:cubicBezTo>
                    <a:pt x="151" y="98"/>
                    <a:pt x="153" y="99"/>
                    <a:pt x="154" y="99"/>
                  </a:cubicBezTo>
                  <a:cubicBezTo>
                    <a:pt x="154" y="99"/>
                    <a:pt x="154" y="99"/>
                    <a:pt x="154" y="98"/>
                  </a:cubicBezTo>
                  <a:cubicBezTo>
                    <a:pt x="152" y="97"/>
                    <a:pt x="151" y="95"/>
                    <a:pt x="150" y="92"/>
                  </a:cubicBezTo>
                  <a:cubicBezTo>
                    <a:pt x="149" y="87"/>
                    <a:pt x="152" y="83"/>
                    <a:pt x="155" y="81"/>
                  </a:cubicBezTo>
                  <a:cubicBezTo>
                    <a:pt x="158" y="79"/>
                    <a:pt x="161" y="80"/>
                    <a:pt x="163" y="80"/>
                  </a:cubicBezTo>
                  <a:cubicBezTo>
                    <a:pt x="163" y="80"/>
                    <a:pt x="163" y="80"/>
                    <a:pt x="163" y="80"/>
                  </a:cubicBezTo>
                  <a:cubicBezTo>
                    <a:pt x="164" y="80"/>
                    <a:pt x="164" y="81"/>
                    <a:pt x="165" y="81"/>
                  </a:cubicBezTo>
                  <a:cubicBezTo>
                    <a:pt x="165" y="81"/>
                    <a:pt x="165" y="81"/>
                    <a:pt x="165" y="81"/>
                  </a:cubicBezTo>
                  <a:cubicBezTo>
                    <a:pt x="165" y="81"/>
                    <a:pt x="165" y="81"/>
                    <a:pt x="165" y="81"/>
                  </a:cubicBezTo>
                  <a:cubicBezTo>
                    <a:pt x="167" y="82"/>
                    <a:pt x="167" y="82"/>
                    <a:pt x="167" y="82"/>
                  </a:cubicBezTo>
                  <a:cubicBezTo>
                    <a:pt x="167" y="82"/>
                    <a:pt x="168" y="82"/>
                    <a:pt x="168" y="83"/>
                  </a:cubicBezTo>
                  <a:cubicBezTo>
                    <a:pt x="169" y="82"/>
                    <a:pt x="170" y="82"/>
                    <a:pt x="171" y="82"/>
                  </a:cubicBezTo>
                  <a:cubicBezTo>
                    <a:pt x="172" y="81"/>
                    <a:pt x="173" y="81"/>
                    <a:pt x="174" y="81"/>
                  </a:cubicBezTo>
                  <a:cubicBezTo>
                    <a:pt x="177" y="75"/>
                    <a:pt x="180" y="69"/>
                    <a:pt x="184" y="64"/>
                  </a:cubicBezTo>
                  <a:cubicBezTo>
                    <a:pt x="184" y="64"/>
                    <a:pt x="185" y="63"/>
                    <a:pt x="186" y="61"/>
                  </a:cubicBezTo>
                  <a:cubicBezTo>
                    <a:pt x="187" y="60"/>
                    <a:pt x="188" y="59"/>
                    <a:pt x="189" y="58"/>
                  </a:cubicBezTo>
                  <a:cubicBezTo>
                    <a:pt x="189" y="58"/>
                    <a:pt x="189" y="58"/>
                    <a:pt x="189" y="59"/>
                  </a:cubicBezTo>
                  <a:cubicBezTo>
                    <a:pt x="191" y="56"/>
                    <a:pt x="191" y="56"/>
                    <a:pt x="191" y="56"/>
                  </a:cubicBezTo>
                  <a:cubicBezTo>
                    <a:pt x="191" y="56"/>
                    <a:pt x="191" y="56"/>
                    <a:pt x="191" y="55"/>
                  </a:cubicBezTo>
                  <a:cubicBezTo>
                    <a:pt x="191" y="54"/>
                    <a:pt x="192" y="53"/>
                    <a:pt x="193" y="51"/>
                  </a:cubicBezTo>
                  <a:cubicBezTo>
                    <a:pt x="194" y="50"/>
                    <a:pt x="194" y="50"/>
                    <a:pt x="194" y="50"/>
                  </a:cubicBezTo>
                  <a:cubicBezTo>
                    <a:pt x="195" y="49"/>
                    <a:pt x="196" y="49"/>
                    <a:pt x="197" y="48"/>
                  </a:cubicBezTo>
                  <a:cubicBezTo>
                    <a:pt x="197" y="48"/>
                    <a:pt x="197" y="48"/>
                    <a:pt x="197" y="48"/>
                  </a:cubicBezTo>
                  <a:cubicBezTo>
                    <a:pt x="198" y="47"/>
                    <a:pt x="198" y="46"/>
                    <a:pt x="198" y="45"/>
                  </a:cubicBezTo>
                  <a:cubicBezTo>
                    <a:pt x="199" y="44"/>
                    <a:pt x="200" y="42"/>
                    <a:pt x="201" y="40"/>
                  </a:cubicBezTo>
                  <a:cubicBezTo>
                    <a:pt x="200" y="40"/>
                    <a:pt x="200" y="40"/>
                    <a:pt x="200" y="40"/>
                  </a:cubicBezTo>
                  <a:cubicBezTo>
                    <a:pt x="199" y="37"/>
                    <a:pt x="199" y="35"/>
                    <a:pt x="199" y="33"/>
                  </a:cubicBezTo>
                  <a:cubicBezTo>
                    <a:pt x="199" y="31"/>
                    <a:pt x="199" y="28"/>
                    <a:pt x="198" y="26"/>
                  </a:cubicBezTo>
                  <a:cubicBezTo>
                    <a:pt x="197" y="24"/>
                    <a:pt x="197" y="24"/>
                    <a:pt x="197" y="24"/>
                  </a:cubicBezTo>
                  <a:cubicBezTo>
                    <a:pt x="196" y="21"/>
                    <a:pt x="196" y="19"/>
                    <a:pt x="196" y="16"/>
                  </a:cubicBezTo>
                  <a:cubicBezTo>
                    <a:pt x="192" y="14"/>
                    <a:pt x="189" y="10"/>
                    <a:pt x="188" y="7"/>
                  </a:cubicBezTo>
                  <a:cubicBezTo>
                    <a:pt x="187" y="6"/>
                    <a:pt x="187" y="6"/>
                    <a:pt x="187" y="6"/>
                  </a:cubicBezTo>
                  <a:cubicBezTo>
                    <a:pt x="185" y="5"/>
                    <a:pt x="183" y="5"/>
                    <a:pt x="181" y="4"/>
                  </a:cubicBezTo>
                  <a:cubicBezTo>
                    <a:pt x="180" y="4"/>
                    <a:pt x="179" y="4"/>
                    <a:pt x="178" y="4"/>
                  </a:cubicBezTo>
                  <a:cubicBezTo>
                    <a:pt x="178" y="3"/>
                    <a:pt x="178" y="3"/>
                    <a:pt x="178" y="3"/>
                  </a:cubicBezTo>
                  <a:cubicBezTo>
                    <a:pt x="176" y="3"/>
                    <a:pt x="174" y="1"/>
                    <a:pt x="172" y="0"/>
                  </a:cubicBezTo>
                  <a:cubicBezTo>
                    <a:pt x="172" y="0"/>
                    <a:pt x="172" y="0"/>
                    <a:pt x="172" y="0"/>
                  </a:cubicBezTo>
                  <a:cubicBezTo>
                    <a:pt x="168" y="5"/>
                    <a:pt x="163" y="5"/>
                    <a:pt x="159" y="5"/>
                  </a:cubicBezTo>
                  <a:cubicBezTo>
                    <a:pt x="156" y="5"/>
                    <a:pt x="154" y="3"/>
                    <a:pt x="152" y="2"/>
                  </a:cubicBezTo>
                  <a:cubicBezTo>
                    <a:pt x="146" y="9"/>
                    <a:pt x="131" y="7"/>
                    <a:pt x="118" y="5"/>
                  </a:cubicBezTo>
                  <a:cubicBezTo>
                    <a:pt x="115" y="4"/>
                    <a:pt x="110" y="4"/>
                    <a:pt x="108" y="4"/>
                  </a:cubicBezTo>
                  <a:cubicBezTo>
                    <a:pt x="108" y="4"/>
                    <a:pt x="108" y="4"/>
                    <a:pt x="108" y="4"/>
                  </a:cubicBezTo>
                  <a:cubicBezTo>
                    <a:pt x="108" y="4"/>
                    <a:pt x="108" y="4"/>
                    <a:pt x="108" y="4"/>
                  </a:cubicBezTo>
                  <a:cubicBezTo>
                    <a:pt x="108" y="5"/>
                    <a:pt x="108" y="5"/>
                    <a:pt x="108" y="5"/>
                  </a:cubicBezTo>
                  <a:cubicBezTo>
                    <a:pt x="107" y="6"/>
                    <a:pt x="107" y="8"/>
                    <a:pt x="106" y="9"/>
                  </a:cubicBezTo>
                  <a:cubicBezTo>
                    <a:pt x="106" y="10"/>
                    <a:pt x="105" y="11"/>
                    <a:pt x="105" y="12"/>
                  </a:cubicBezTo>
                  <a:cubicBezTo>
                    <a:pt x="105" y="12"/>
                    <a:pt x="105" y="12"/>
                    <a:pt x="105" y="12"/>
                  </a:cubicBezTo>
                  <a:cubicBezTo>
                    <a:pt x="106" y="12"/>
                    <a:pt x="107" y="12"/>
                    <a:pt x="108" y="13"/>
                  </a:cubicBezTo>
                  <a:cubicBezTo>
                    <a:pt x="109" y="14"/>
                    <a:pt x="110" y="15"/>
                    <a:pt x="111" y="16"/>
                  </a:cubicBezTo>
                  <a:cubicBezTo>
                    <a:pt x="111" y="16"/>
                    <a:pt x="111" y="16"/>
                    <a:pt x="111" y="16"/>
                  </a:cubicBezTo>
                  <a:cubicBezTo>
                    <a:pt x="112" y="19"/>
                    <a:pt x="112" y="21"/>
                    <a:pt x="111" y="22"/>
                  </a:cubicBezTo>
                  <a:cubicBezTo>
                    <a:pt x="112" y="22"/>
                    <a:pt x="113" y="21"/>
                    <a:pt x="115" y="22"/>
                  </a:cubicBezTo>
                  <a:cubicBezTo>
                    <a:pt x="115" y="22"/>
                    <a:pt x="116" y="22"/>
                    <a:pt x="116" y="22"/>
                  </a:cubicBezTo>
                  <a:cubicBezTo>
                    <a:pt x="119" y="23"/>
                    <a:pt x="122" y="25"/>
                    <a:pt x="122" y="28"/>
                  </a:cubicBezTo>
                  <a:cubicBezTo>
                    <a:pt x="122" y="32"/>
                    <a:pt x="119" y="34"/>
                    <a:pt x="118" y="34"/>
                  </a:cubicBezTo>
                  <a:cubicBezTo>
                    <a:pt x="118" y="34"/>
                    <a:pt x="118" y="34"/>
                    <a:pt x="118" y="34"/>
                  </a:cubicBezTo>
                  <a:cubicBezTo>
                    <a:pt x="117" y="34"/>
                    <a:pt x="117" y="34"/>
                    <a:pt x="117" y="34"/>
                  </a:cubicBezTo>
                  <a:cubicBezTo>
                    <a:pt x="117" y="35"/>
                    <a:pt x="117" y="35"/>
                    <a:pt x="117" y="35"/>
                  </a:cubicBezTo>
                  <a:cubicBezTo>
                    <a:pt x="116" y="36"/>
                    <a:pt x="113" y="39"/>
                    <a:pt x="110" y="39"/>
                  </a:cubicBezTo>
                  <a:cubicBezTo>
                    <a:pt x="109" y="39"/>
                    <a:pt x="109" y="39"/>
                    <a:pt x="108" y="39"/>
                  </a:cubicBezTo>
                  <a:cubicBezTo>
                    <a:pt x="107" y="39"/>
                    <a:pt x="106" y="38"/>
                    <a:pt x="105" y="37"/>
                  </a:cubicBezTo>
                  <a:cubicBezTo>
                    <a:pt x="105" y="37"/>
                    <a:pt x="105" y="37"/>
                    <a:pt x="104" y="38"/>
                  </a:cubicBezTo>
                  <a:cubicBezTo>
                    <a:pt x="103" y="38"/>
                    <a:pt x="102" y="38"/>
                    <a:pt x="101" y="38"/>
                  </a:cubicBezTo>
                  <a:cubicBezTo>
                    <a:pt x="101" y="38"/>
                    <a:pt x="100" y="37"/>
                    <a:pt x="100" y="37"/>
                  </a:cubicBezTo>
                  <a:cubicBezTo>
                    <a:pt x="98" y="36"/>
                    <a:pt x="97" y="35"/>
                    <a:pt x="96" y="3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5" name="Freeform 335">
              <a:extLst>
                <a:ext uri="{FF2B5EF4-FFF2-40B4-BE49-F238E27FC236}">
                  <a16:creationId xmlns:a16="http://schemas.microsoft.com/office/drawing/2014/main" id="{B785FE91-20FC-44C3-A8A5-217C4A6A6440}"/>
                </a:ext>
              </a:extLst>
            </p:cNvPr>
            <p:cNvSpPr>
              <a:spLocks/>
            </p:cNvSpPr>
            <p:nvPr/>
          </p:nvSpPr>
          <p:spPr bwMode="auto">
            <a:xfrm>
              <a:off x="4655494" y="2964003"/>
              <a:ext cx="7937" cy="7938"/>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0" y="2"/>
                    <a:pt x="1" y="3"/>
                    <a:pt x="3" y="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6" name="Freeform 336">
              <a:extLst>
                <a:ext uri="{FF2B5EF4-FFF2-40B4-BE49-F238E27FC236}">
                  <a16:creationId xmlns:a16="http://schemas.microsoft.com/office/drawing/2014/main" id="{C9E7DB1B-7443-4B4A-B777-75DDBB432ED5}"/>
                </a:ext>
              </a:extLst>
            </p:cNvPr>
            <p:cNvSpPr>
              <a:spLocks/>
            </p:cNvSpPr>
            <p:nvPr/>
          </p:nvSpPr>
          <p:spPr bwMode="auto">
            <a:xfrm>
              <a:off x="4290413" y="3221167"/>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7" name="Freeform 337">
              <a:extLst>
                <a:ext uri="{FF2B5EF4-FFF2-40B4-BE49-F238E27FC236}">
                  <a16:creationId xmlns:a16="http://schemas.microsoft.com/office/drawing/2014/main" id="{BC462373-53DC-45FC-BB74-17DBBA378B2B}"/>
                </a:ext>
              </a:extLst>
            </p:cNvPr>
            <p:cNvSpPr>
              <a:spLocks/>
            </p:cNvSpPr>
            <p:nvPr/>
          </p:nvSpPr>
          <p:spPr bwMode="auto">
            <a:xfrm>
              <a:off x="4433271" y="3221167"/>
              <a:ext cx="1588" cy="1588"/>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0" y="1"/>
                    <a:pt x="0" y="1"/>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8" name="Freeform 338">
              <a:extLst>
                <a:ext uri="{FF2B5EF4-FFF2-40B4-BE49-F238E27FC236}">
                  <a16:creationId xmlns:a16="http://schemas.microsoft.com/office/drawing/2014/main" id="{FFB89828-A280-4C94-9D6E-95423B3F52B6}"/>
                </a:ext>
              </a:extLst>
            </p:cNvPr>
            <p:cNvSpPr>
              <a:spLocks/>
            </p:cNvSpPr>
            <p:nvPr/>
          </p:nvSpPr>
          <p:spPr bwMode="auto">
            <a:xfrm>
              <a:off x="3299932" y="2844947"/>
              <a:ext cx="1588" cy="1587"/>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0" y="0"/>
                    <a:pt x="0" y="0"/>
                  </a:cubicBezTo>
                  <a:cubicBezTo>
                    <a:pt x="0" y="0"/>
                    <a:pt x="0" y="0"/>
                    <a:pt x="0" y="0"/>
                  </a:cubicBezTo>
                  <a:cubicBezTo>
                    <a:pt x="0" y="0"/>
                    <a:pt x="0" y="1"/>
                    <a:pt x="0" y="1"/>
                  </a:cubicBezTo>
                  <a:lnTo>
                    <a:pt x="1" y="1"/>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9" name="Freeform 339">
              <a:extLst>
                <a:ext uri="{FF2B5EF4-FFF2-40B4-BE49-F238E27FC236}">
                  <a16:creationId xmlns:a16="http://schemas.microsoft.com/office/drawing/2014/main" id="{E9324DC6-BF9B-49C2-9432-45480EB443F4}"/>
                </a:ext>
              </a:extLst>
            </p:cNvPr>
            <p:cNvSpPr>
              <a:spLocks/>
            </p:cNvSpPr>
            <p:nvPr/>
          </p:nvSpPr>
          <p:spPr bwMode="auto">
            <a:xfrm>
              <a:off x="3230091" y="2873520"/>
              <a:ext cx="90477" cy="250814"/>
            </a:xfrm>
            <a:custGeom>
              <a:avLst/>
              <a:gdLst>
                <a:gd name="T0" fmla="*/ 11 w 38"/>
                <a:gd name="T1" fmla="*/ 42 h 105"/>
                <a:gd name="T2" fmla="*/ 10 w 38"/>
                <a:gd name="T3" fmla="*/ 43 h 105"/>
                <a:gd name="T4" fmla="*/ 10 w 38"/>
                <a:gd name="T5" fmla="*/ 43 h 105"/>
                <a:gd name="T6" fmla="*/ 14 w 38"/>
                <a:gd name="T7" fmla="*/ 47 h 105"/>
                <a:gd name="T8" fmla="*/ 10 w 38"/>
                <a:gd name="T9" fmla="*/ 58 h 105"/>
                <a:gd name="T10" fmla="*/ 13 w 38"/>
                <a:gd name="T11" fmla="*/ 69 h 105"/>
                <a:gd name="T12" fmla="*/ 8 w 38"/>
                <a:gd name="T13" fmla="*/ 86 h 105"/>
                <a:gd name="T14" fmla="*/ 10 w 38"/>
                <a:gd name="T15" fmla="*/ 90 h 105"/>
                <a:gd name="T16" fmla="*/ 12 w 38"/>
                <a:gd name="T17" fmla="*/ 105 h 105"/>
                <a:gd name="T18" fmla="*/ 18 w 38"/>
                <a:gd name="T19" fmla="*/ 104 h 105"/>
                <a:gd name="T20" fmla="*/ 17 w 38"/>
                <a:gd name="T21" fmla="*/ 93 h 105"/>
                <a:gd name="T22" fmla="*/ 16 w 38"/>
                <a:gd name="T23" fmla="*/ 92 h 105"/>
                <a:gd name="T24" fmla="*/ 16 w 38"/>
                <a:gd name="T25" fmla="*/ 83 h 105"/>
                <a:gd name="T26" fmla="*/ 17 w 38"/>
                <a:gd name="T27" fmla="*/ 82 h 105"/>
                <a:gd name="T28" fmla="*/ 19 w 38"/>
                <a:gd name="T29" fmla="*/ 76 h 105"/>
                <a:gd name="T30" fmla="*/ 23 w 38"/>
                <a:gd name="T31" fmla="*/ 72 h 105"/>
                <a:gd name="T32" fmla="*/ 20 w 38"/>
                <a:gd name="T33" fmla="*/ 64 h 105"/>
                <a:gd name="T34" fmla="*/ 17 w 38"/>
                <a:gd name="T35" fmla="*/ 61 h 105"/>
                <a:gd name="T36" fmla="*/ 24 w 38"/>
                <a:gd name="T37" fmla="*/ 53 h 105"/>
                <a:gd name="T38" fmla="*/ 23 w 38"/>
                <a:gd name="T39" fmla="*/ 49 h 105"/>
                <a:gd name="T40" fmla="*/ 23 w 38"/>
                <a:gd name="T41" fmla="*/ 42 h 105"/>
                <a:gd name="T42" fmla="*/ 27 w 38"/>
                <a:gd name="T43" fmla="*/ 35 h 105"/>
                <a:gd name="T44" fmla="*/ 31 w 38"/>
                <a:gd name="T45" fmla="*/ 20 h 105"/>
                <a:gd name="T46" fmla="*/ 30 w 38"/>
                <a:gd name="T47" fmla="*/ 13 h 105"/>
                <a:gd name="T48" fmla="*/ 34 w 38"/>
                <a:gd name="T49" fmla="*/ 7 h 105"/>
                <a:gd name="T50" fmla="*/ 37 w 38"/>
                <a:gd name="T51" fmla="*/ 5 h 105"/>
                <a:gd name="T52" fmla="*/ 33 w 38"/>
                <a:gd name="T53" fmla="*/ 2 h 105"/>
                <a:gd name="T54" fmla="*/ 28 w 38"/>
                <a:gd name="T55" fmla="*/ 0 h 105"/>
                <a:gd name="T56" fmla="*/ 19 w 38"/>
                <a:gd name="T57" fmla="*/ 5 h 105"/>
                <a:gd name="T58" fmla="*/ 6 w 38"/>
                <a:gd name="T59" fmla="*/ 6 h 105"/>
                <a:gd name="T60" fmla="*/ 1 w 38"/>
                <a:gd name="T61" fmla="*/ 9 h 105"/>
                <a:gd name="T62" fmla="*/ 6 w 38"/>
                <a:gd name="T63"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05">
                  <a:moveTo>
                    <a:pt x="15" y="32"/>
                  </a:moveTo>
                  <a:cubicBezTo>
                    <a:pt x="15" y="36"/>
                    <a:pt x="14" y="39"/>
                    <a:pt x="11" y="42"/>
                  </a:cubicBezTo>
                  <a:cubicBezTo>
                    <a:pt x="12" y="43"/>
                    <a:pt x="12" y="44"/>
                    <a:pt x="12" y="44"/>
                  </a:cubicBezTo>
                  <a:cubicBezTo>
                    <a:pt x="12" y="44"/>
                    <a:pt x="11" y="44"/>
                    <a:pt x="10" y="43"/>
                  </a:cubicBezTo>
                  <a:cubicBezTo>
                    <a:pt x="10" y="43"/>
                    <a:pt x="10" y="43"/>
                    <a:pt x="10" y="43"/>
                  </a:cubicBezTo>
                  <a:cubicBezTo>
                    <a:pt x="10" y="43"/>
                    <a:pt x="10" y="43"/>
                    <a:pt x="10" y="43"/>
                  </a:cubicBezTo>
                  <a:cubicBezTo>
                    <a:pt x="10" y="43"/>
                    <a:pt x="10" y="43"/>
                    <a:pt x="10" y="43"/>
                  </a:cubicBezTo>
                  <a:cubicBezTo>
                    <a:pt x="14" y="47"/>
                    <a:pt x="14" y="47"/>
                    <a:pt x="14" y="47"/>
                  </a:cubicBezTo>
                  <a:cubicBezTo>
                    <a:pt x="15" y="49"/>
                    <a:pt x="15" y="52"/>
                    <a:pt x="12" y="56"/>
                  </a:cubicBezTo>
                  <a:cubicBezTo>
                    <a:pt x="12" y="57"/>
                    <a:pt x="11" y="58"/>
                    <a:pt x="10" y="58"/>
                  </a:cubicBezTo>
                  <a:cubicBezTo>
                    <a:pt x="12" y="61"/>
                    <a:pt x="13" y="65"/>
                    <a:pt x="13" y="68"/>
                  </a:cubicBezTo>
                  <a:cubicBezTo>
                    <a:pt x="13" y="69"/>
                    <a:pt x="13" y="69"/>
                    <a:pt x="13" y="69"/>
                  </a:cubicBezTo>
                  <a:cubicBezTo>
                    <a:pt x="13" y="70"/>
                    <a:pt x="12" y="72"/>
                    <a:pt x="11" y="76"/>
                  </a:cubicBezTo>
                  <a:cubicBezTo>
                    <a:pt x="10" y="79"/>
                    <a:pt x="9" y="83"/>
                    <a:pt x="8" y="86"/>
                  </a:cubicBezTo>
                  <a:cubicBezTo>
                    <a:pt x="9" y="87"/>
                    <a:pt x="9" y="88"/>
                    <a:pt x="9" y="89"/>
                  </a:cubicBezTo>
                  <a:cubicBezTo>
                    <a:pt x="10" y="90"/>
                    <a:pt x="10" y="90"/>
                    <a:pt x="10" y="90"/>
                  </a:cubicBezTo>
                  <a:cubicBezTo>
                    <a:pt x="11" y="93"/>
                    <a:pt x="11" y="96"/>
                    <a:pt x="11" y="100"/>
                  </a:cubicBezTo>
                  <a:cubicBezTo>
                    <a:pt x="12" y="102"/>
                    <a:pt x="12" y="103"/>
                    <a:pt x="12" y="105"/>
                  </a:cubicBezTo>
                  <a:cubicBezTo>
                    <a:pt x="13" y="105"/>
                    <a:pt x="14" y="105"/>
                    <a:pt x="15" y="105"/>
                  </a:cubicBezTo>
                  <a:cubicBezTo>
                    <a:pt x="15" y="104"/>
                    <a:pt x="17" y="104"/>
                    <a:pt x="18" y="104"/>
                  </a:cubicBezTo>
                  <a:cubicBezTo>
                    <a:pt x="17" y="102"/>
                    <a:pt x="17" y="101"/>
                    <a:pt x="18" y="99"/>
                  </a:cubicBezTo>
                  <a:cubicBezTo>
                    <a:pt x="18" y="97"/>
                    <a:pt x="18" y="94"/>
                    <a:pt x="17" y="93"/>
                  </a:cubicBezTo>
                  <a:cubicBezTo>
                    <a:pt x="17" y="93"/>
                    <a:pt x="17" y="93"/>
                    <a:pt x="17" y="93"/>
                  </a:cubicBezTo>
                  <a:cubicBezTo>
                    <a:pt x="17" y="92"/>
                    <a:pt x="17" y="92"/>
                    <a:pt x="16" y="92"/>
                  </a:cubicBezTo>
                  <a:cubicBezTo>
                    <a:pt x="16" y="91"/>
                    <a:pt x="14" y="90"/>
                    <a:pt x="14" y="88"/>
                  </a:cubicBezTo>
                  <a:cubicBezTo>
                    <a:pt x="14" y="85"/>
                    <a:pt x="15" y="84"/>
                    <a:pt x="16" y="83"/>
                  </a:cubicBezTo>
                  <a:cubicBezTo>
                    <a:pt x="16" y="83"/>
                    <a:pt x="16" y="83"/>
                    <a:pt x="17" y="82"/>
                  </a:cubicBezTo>
                  <a:cubicBezTo>
                    <a:pt x="17" y="82"/>
                    <a:pt x="17" y="82"/>
                    <a:pt x="17" y="82"/>
                  </a:cubicBezTo>
                  <a:cubicBezTo>
                    <a:pt x="17" y="81"/>
                    <a:pt x="18" y="80"/>
                    <a:pt x="18" y="79"/>
                  </a:cubicBezTo>
                  <a:cubicBezTo>
                    <a:pt x="19" y="78"/>
                    <a:pt x="19" y="77"/>
                    <a:pt x="19" y="76"/>
                  </a:cubicBezTo>
                  <a:cubicBezTo>
                    <a:pt x="19" y="76"/>
                    <a:pt x="19" y="76"/>
                    <a:pt x="19" y="76"/>
                  </a:cubicBezTo>
                  <a:cubicBezTo>
                    <a:pt x="20" y="74"/>
                    <a:pt x="22" y="73"/>
                    <a:pt x="23" y="72"/>
                  </a:cubicBezTo>
                  <a:cubicBezTo>
                    <a:pt x="22" y="71"/>
                    <a:pt x="21" y="69"/>
                    <a:pt x="22" y="66"/>
                  </a:cubicBezTo>
                  <a:cubicBezTo>
                    <a:pt x="21" y="66"/>
                    <a:pt x="20" y="65"/>
                    <a:pt x="20" y="64"/>
                  </a:cubicBezTo>
                  <a:cubicBezTo>
                    <a:pt x="19" y="63"/>
                    <a:pt x="18" y="63"/>
                    <a:pt x="18" y="62"/>
                  </a:cubicBezTo>
                  <a:cubicBezTo>
                    <a:pt x="17" y="61"/>
                    <a:pt x="17" y="61"/>
                    <a:pt x="17" y="61"/>
                  </a:cubicBezTo>
                  <a:cubicBezTo>
                    <a:pt x="16" y="59"/>
                    <a:pt x="16" y="57"/>
                    <a:pt x="17" y="56"/>
                  </a:cubicBezTo>
                  <a:cubicBezTo>
                    <a:pt x="19" y="53"/>
                    <a:pt x="22" y="53"/>
                    <a:pt x="24" y="53"/>
                  </a:cubicBezTo>
                  <a:cubicBezTo>
                    <a:pt x="24" y="53"/>
                    <a:pt x="24" y="53"/>
                    <a:pt x="24" y="53"/>
                  </a:cubicBezTo>
                  <a:cubicBezTo>
                    <a:pt x="24" y="52"/>
                    <a:pt x="23" y="50"/>
                    <a:pt x="23" y="49"/>
                  </a:cubicBezTo>
                  <a:cubicBezTo>
                    <a:pt x="23" y="49"/>
                    <a:pt x="23" y="48"/>
                    <a:pt x="22" y="48"/>
                  </a:cubicBezTo>
                  <a:cubicBezTo>
                    <a:pt x="22" y="47"/>
                    <a:pt x="21" y="45"/>
                    <a:pt x="23" y="42"/>
                  </a:cubicBezTo>
                  <a:cubicBezTo>
                    <a:pt x="23" y="41"/>
                    <a:pt x="23" y="39"/>
                    <a:pt x="24" y="37"/>
                  </a:cubicBezTo>
                  <a:cubicBezTo>
                    <a:pt x="25" y="36"/>
                    <a:pt x="26" y="35"/>
                    <a:pt x="27" y="35"/>
                  </a:cubicBezTo>
                  <a:cubicBezTo>
                    <a:pt x="28" y="28"/>
                    <a:pt x="29" y="23"/>
                    <a:pt x="31" y="21"/>
                  </a:cubicBezTo>
                  <a:cubicBezTo>
                    <a:pt x="31" y="20"/>
                    <a:pt x="31" y="20"/>
                    <a:pt x="31" y="20"/>
                  </a:cubicBezTo>
                  <a:cubicBezTo>
                    <a:pt x="32" y="19"/>
                    <a:pt x="32" y="18"/>
                    <a:pt x="32" y="17"/>
                  </a:cubicBezTo>
                  <a:cubicBezTo>
                    <a:pt x="31" y="16"/>
                    <a:pt x="30" y="15"/>
                    <a:pt x="30" y="13"/>
                  </a:cubicBezTo>
                  <a:cubicBezTo>
                    <a:pt x="33" y="7"/>
                    <a:pt x="33" y="7"/>
                    <a:pt x="33" y="7"/>
                  </a:cubicBezTo>
                  <a:cubicBezTo>
                    <a:pt x="34" y="7"/>
                    <a:pt x="34" y="7"/>
                    <a:pt x="34" y="7"/>
                  </a:cubicBezTo>
                  <a:cubicBezTo>
                    <a:pt x="35" y="7"/>
                    <a:pt x="36" y="6"/>
                    <a:pt x="36" y="6"/>
                  </a:cubicBezTo>
                  <a:cubicBezTo>
                    <a:pt x="36" y="6"/>
                    <a:pt x="37" y="6"/>
                    <a:pt x="37" y="5"/>
                  </a:cubicBezTo>
                  <a:cubicBezTo>
                    <a:pt x="37" y="5"/>
                    <a:pt x="37" y="4"/>
                    <a:pt x="38" y="3"/>
                  </a:cubicBezTo>
                  <a:cubicBezTo>
                    <a:pt x="37" y="3"/>
                    <a:pt x="35" y="3"/>
                    <a:pt x="33" y="2"/>
                  </a:cubicBezTo>
                  <a:cubicBezTo>
                    <a:pt x="30" y="1"/>
                    <a:pt x="30" y="1"/>
                    <a:pt x="30" y="1"/>
                  </a:cubicBezTo>
                  <a:cubicBezTo>
                    <a:pt x="28" y="0"/>
                    <a:pt x="28" y="0"/>
                    <a:pt x="28" y="0"/>
                  </a:cubicBezTo>
                  <a:cubicBezTo>
                    <a:pt x="28" y="0"/>
                    <a:pt x="26" y="1"/>
                    <a:pt x="24" y="2"/>
                  </a:cubicBezTo>
                  <a:cubicBezTo>
                    <a:pt x="22" y="4"/>
                    <a:pt x="20" y="5"/>
                    <a:pt x="19" y="5"/>
                  </a:cubicBezTo>
                  <a:cubicBezTo>
                    <a:pt x="17" y="5"/>
                    <a:pt x="15" y="4"/>
                    <a:pt x="14" y="3"/>
                  </a:cubicBezTo>
                  <a:cubicBezTo>
                    <a:pt x="12" y="5"/>
                    <a:pt x="10" y="7"/>
                    <a:pt x="6" y="6"/>
                  </a:cubicBezTo>
                  <a:cubicBezTo>
                    <a:pt x="5" y="6"/>
                    <a:pt x="4" y="5"/>
                    <a:pt x="3" y="5"/>
                  </a:cubicBezTo>
                  <a:cubicBezTo>
                    <a:pt x="2" y="6"/>
                    <a:pt x="2" y="8"/>
                    <a:pt x="1" y="9"/>
                  </a:cubicBezTo>
                  <a:cubicBezTo>
                    <a:pt x="1" y="11"/>
                    <a:pt x="0" y="12"/>
                    <a:pt x="0" y="14"/>
                  </a:cubicBezTo>
                  <a:cubicBezTo>
                    <a:pt x="1" y="15"/>
                    <a:pt x="3" y="16"/>
                    <a:pt x="6" y="18"/>
                  </a:cubicBezTo>
                  <a:cubicBezTo>
                    <a:pt x="11" y="21"/>
                    <a:pt x="15" y="26"/>
                    <a:pt x="15" y="3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0" name="Freeform 340">
              <a:extLst>
                <a:ext uri="{FF2B5EF4-FFF2-40B4-BE49-F238E27FC236}">
                  <a16:creationId xmlns:a16="http://schemas.microsoft.com/office/drawing/2014/main" id="{F557BA77-0724-41C4-BE8A-E6E23CD2773A}"/>
                </a:ext>
              </a:extLst>
            </p:cNvPr>
            <p:cNvSpPr>
              <a:spLocks/>
            </p:cNvSpPr>
            <p:nvPr/>
          </p:nvSpPr>
          <p:spPr bwMode="auto">
            <a:xfrm>
              <a:off x="3339616" y="2770337"/>
              <a:ext cx="57143" cy="57147"/>
            </a:xfrm>
            <a:custGeom>
              <a:avLst/>
              <a:gdLst>
                <a:gd name="T0" fmla="*/ 15 w 24"/>
                <a:gd name="T1" fmla="*/ 0 h 24"/>
                <a:gd name="T2" fmla="*/ 13 w 24"/>
                <a:gd name="T3" fmla="*/ 0 h 24"/>
                <a:gd name="T4" fmla="*/ 13 w 24"/>
                <a:gd name="T5" fmla="*/ 2 h 24"/>
                <a:gd name="T6" fmla="*/ 8 w 24"/>
                <a:gd name="T7" fmla="*/ 9 h 24"/>
                <a:gd name="T8" fmla="*/ 6 w 24"/>
                <a:gd name="T9" fmla="*/ 11 h 24"/>
                <a:gd name="T10" fmla="*/ 0 w 24"/>
                <a:gd name="T11" fmla="*/ 16 h 24"/>
                <a:gd name="T12" fmla="*/ 6 w 24"/>
                <a:gd name="T13" fmla="*/ 23 h 24"/>
                <a:gd name="T14" fmla="*/ 7 w 24"/>
                <a:gd name="T15" fmla="*/ 24 h 24"/>
                <a:gd name="T16" fmla="*/ 12 w 24"/>
                <a:gd name="T17" fmla="*/ 18 h 24"/>
                <a:gd name="T18" fmla="*/ 17 w 24"/>
                <a:gd name="T19" fmla="*/ 10 h 24"/>
                <a:gd name="T20" fmla="*/ 17 w 24"/>
                <a:gd name="T21" fmla="*/ 10 h 24"/>
                <a:gd name="T22" fmla="*/ 23 w 24"/>
                <a:gd name="T23" fmla="*/ 9 h 24"/>
                <a:gd name="T24" fmla="*/ 24 w 24"/>
                <a:gd name="T25" fmla="*/ 8 h 24"/>
                <a:gd name="T26" fmla="*/ 23 w 24"/>
                <a:gd name="T27" fmla="*/ 6 h 24"/>
                <a:gd name="T28" fmla="*/ 21 w 24"/>
                <a:gd name="T29" fmla="*/ 4 h 24"/>
                <a:gd name="T30" fmla="*/ 20 w 24"/>
                <a:gd name="T31" fmla="*/ 0 h 24"/>
                <a:gd name="T32" fmla="*/ 15 w 24"/>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4">
                  <a:moveTo>
                    <a:pt x="15" y="0"/>
                  </a:moveTo>
                  <a:cubicBezTo>
                    <a:pt x="14" y="0"/>
                    <a:pt x="14" y="0"/>
                    <a:pt x="13" y="0"/>
                  </a:cubicBezTo>
                  <a:cubicBezTo>
                    <a:pt x="13" y="0"/>
                    <a:pt x="13" y="1"/>
                    <a:pt x="13" y="2"/>
                  </a:cubicBezTo>
                  <a:cubicBezTo>
                    <a:pt x="12" y="5"/>
                    <a:pt x="10" y="7"/>
                    <a:pt x="8" y="9"/>
                  </a:cubicBezTo>
                  <a:cubicBezTo>
                    <a:pt x="7" y="10"/>
                    <a:pt x="7" y="10"/>
                    <a:pt x="6" y="11"/>
                  </a:cubicBezTo>
                  <a:cubicBezTo>
                    <a:pt x="5" y="13"/>
                    <a:pt x="3" y="15"/>
                    <a:pt x="0" y="16"/>
                  </a:cubicBezTo>
                  <a:cubicBezTo>
                    <a:pt x="6" y="23"/>
                    <a:pt x="6" y="23"/>
                    <a:pt x="6" y="23"/>
                  </a:cubicBezTo>
                  <a:cubicBezTo>
                    <a:pt x="6" y="23"/>
                    <a:pt x="7" y="24"/>
                    <a:pt x="7" y="24"/>
                  </a:cubicBezTo>
                  <a:cubicBezTo>
                    <a:pt x="9" y="22"/>
                    <a:pt x="11" y="19"/>
                    <a:pt x="12" y="18"/>
                  </a:cubicBezTo>
                  <a:cubicBezTo>
                    <a:pt x="14" y="14"/>
                    <a:pt x="15" y="12"/>
                    <a:pt x="17" y="10"/>
                  </a:cubicBezTo>
                  <a:cubicBezTo>
                    <a:pt x="17" y="10"/>
                    <a:pt x="17" y="10"/>
                    <a:pt x="17" y="10"/>
                  </a:cubicBezTo>
                  <a:cubicBezTo>
                    <a:pt x="19" y="9"/>
                    <a:pt x="21" y="8"/>
                    <a:pt x="23" y="9"/>
                  </a:cubicBezTo>
                  <a:cubicBezTo>
                    <a:pt x="23" y="9"/>
                    <a:pt x="23" y="8"/>
                    <a:pt x="24" y="8"/>
                  </a:cubicBezTo>
                  <a:cubicBezTo>
                    <a:pt x="23" y="8"/>
                    <a:pt x="23" y="7"/>
                    <a:pt x="23" y="6"/>
                  </a:cubicBezTo>
                  <a:cubicBezTo>
                    <a:pt x="22" y="6"/>
                    <a:pt x="21" y="5"/>
                    <a:pt x="21" y="4"/>
                  </a:cubicBezTo>
                  <a:cubicBezTo>
                    <a:pt x="20" y="3"/>
                    <a:pt x="20" y="1"/>
                    <a:pt x="20" y="0"/>
                  </a:cubicBezTo>
                  <a:cubicBezTo>
                    <a:pt x="18" y="1"/>
                    <a:pt x="16" y="0"/>
                    <a:pt x="15"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1" name="Freeform 341">
              <a:extLst>
                <a:ext uri="{FF2B5EF4-FFF2-40B4-BE49-F238E27FC236}">
                  <a16:creationId xmlns:a16="http://schemas.microsoft.com/office/drawing/2014/main" id="{CDF67BD6-FDF7-46C5-8BD9-FDA23D63D4B0}"/>
                </a:ext>
              </a:extLst>
            </p:cNvPr>
            <p:cNvSpPr>
              <a:spLocks/>
            </p:cNvSpPr>
            <p:nvPr/>
          </p:nvSpPr>
          <p:spPr bwMode="auto">
            <a:xfrm>
              <a:off x="3326917" y="2486187"/>
              <a:ext cx="215874" cy="271450"/>
            </a:xfrm>
            <a:custGeom>
              <a:avLst/>
              <a:gdLst>
                <a:gd name="T0" fmla="*/ 2 w 90"/>
                <a:gd name="T1" fmla="*/ 78 h 113"/>
                <a:gd name="T2" fmla="*/ 9 w 90"/>
                <a:gd name="T3" fmla="*/ 91 h 113"/>
                <a:gd name="T4" fmla="*/ 5 w 90"/>
                <a:gd name="T5" fmla="*/ 97 h 113"/>
                <a:gd name="T6" fmla="*/ 12 w 90"/>
                <a:gd name="T7" fmla="*/ 101 h 113"/>
                <a:gd name="T8" fmla="*/ 29 w 90"/>
                <a:gd name="T9" fmla="*/ 113 h 113"/>
                <a:gd name="T10" fmla="*/ 32 w 90"/>
                <a:gd name="T11" fmla="*/ 111 h 113"/>
                <a:gd name="T12" fmla="*/ 38 w 90"/>
                <a:gd name="T13" fmla="*/ 112 h 113"/>
                <a:gd name="T14" fmla="*/ 45 w 90"/>
                <a:gd name="T15" fmla="*/ 107 h 113"/>
                <a:gd name="T16" fmla="*/ 45 w 90"/>
                <a:gd name="T17" fmla="*/ 108 h 113"/>
                <a:gd name="T18" fmla="*/ 54 w 90"/>
                <a:gd name="T19" fmla="*/ 107 h 113"/>
                <a:gd name="T20" fmla="*/ 58 w 90"/>
                <a:gd name="T21" fmla="*/ 105 h 113"/>
                <a:gd name="T22" fmla="*/ 61 w 90"/>
                <a:gd name="T23" fmla="*/ 95 h 113"/>
                <a:gd name="T24" fmla="*/ 69 w 90"/>
                <a:gd name="T25" fmla="*/ 91 h 113"/>
                <a:gd name="T26" fmla="*/ 70 w 90"/>
                <a:gd name="T27" fmla="*/ 89 h 113"/>
                <a:gd name="T28" fmla="*/ 71 w 90"/>
                <a:gd name="T29" fmla="*/ 87 h 113"/>
                <a:gd name="T30" fmla="*/ 68 w 90"/>
                <a:gd name="T31" fmla="*/ 74 h 113"/>
                <a:gd name="T32" fmla="*/ 68 w 90"/>
                <a:gd name="T33" fmla="*/ 74 h 113"/>
                <a:gd name="T34" fmla="*/ 71 w 90"/>
                <a:gd name="T35" fmla="*/ 64 h 113"/>
                <a:gd name="T36" fmla="*/ 70 w 90"/>
                <a:gd name="T37" fmla="*/ 58 h 113"/>
                <a:gd name="T38" fmla="*/ 75 w 90"/>
                <a:gd name="T39" fmla="*/ 51 h 113"/>
                <a:gd name="T40" fmla="*/ 79 w 90"/>
                <a:gd name="T41" fmla="*/ 37 h 113"/>
                <a:gd name="T42" fmla="*/ 86 w 90"/>
                <a:gd name="T43" fmla="*/ 30 h 113"/>
                <a:gd name="T44" fmla="*/ 87 w 90"/>
                <a:gd name="T45" fmla="*/ 25 h 113"/>
                <a:gd name="T46" fmla="*/ 90 w 90"/>
                <a:gd name="T47" fmla="*/ 9 h 113"/>
                <a:gd name="T48" fmla="*/ 88 w 90"/>
                <a:gd name="T49" fmla="*/ 2 h 113"/>
                <a:gd name="T50" fmla="*/ 77 w 90"/>
                <a:gd name="T51" fmla="*/ 8 h 113"/>
                <a:gd name="T52" fmla="*/ 66 w 90"/>
                <a:gd name="T53" fmla="*/ 17 h 113"/>
                <a:gd name="T54" fmla="*/ 46 w 90"/>
                <a:gd name="T55" fmla="*/ 31 h 113"/>
                <a:gd name="T56" fmla="*/ 44 w 90"/>
                <a:gd name="T57" fmla="*/ 31 h 113"/>
                <a:gd name="T58" fmla="*/ 37 w 90"/>
                <a:gd name="T59" fmla="*/ 35 h 113"/>
                <a:gd name="T60" fmla="*/ 36 w 90"/>
                <a:gd name="T61" fmla="*/ 46 h 113"/>
                <a:gd name="T62" fmla="*/ 35 w 90"/>
                <a:gd name="T63" fmla="*/ 58 h 113"/>
                <a:gd name="T64" fmla="*/ 27 w 90"/>
                <a:gd name="T65" fmla="*/ 54 h 113"/>
                <a:gd name="T66" fmla="*/ 23 w 90"/>
                <a:gd name="T67" fmla="*/ 58 h 113"/>
                <a:gd name="T68" fmla="*/ 18 w 90"/>
                <a:gd name="T69" fmla="*/ 59 h 113"/>
                <a:gd name="T70" fmla="*/ 13 w 90"/>
                <a:gd name="T71" fmla="*/ 54 h 113"/>
                <a:gd name="T72" fmla="*/ 7 w 90"/>
                <a:gd name="T73" fmla="*/ 54 h 113"/>
                <a:gd name="T74" fmla="*/ 3 w 90"/>
                <a:gd name="T75" fmla="*/ 63 h 113"/>
                <a:gd name="T76" fmla="*/ 1 w 90"/>
                <a:gd name="T77" fmla="*/ 69 h 113"/>
                <a:gd name="T78" fmla="*/ 1 w 90"/>
                <a:gd name="T7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113">
                  <a:moveTo>
                    <a:pt x="1" y="77"/>
                  </a:moveTo>
                  <a:cubicBezTo>
                    <a:pt x="1" y="77"/>
                    <a:pt x="2" y="78"/>
                    <a:pt x="2" y="78"/>
                  </a:cubicBezTo>
                  <a:cubicBezTo>
                    <a:pt x="3" y="79"/>
                    <a:pt x="5" y="80"/>
                    <a:pt x="6" y="82"/>
                  </a:cubicBezTo>
                  <a:cubicBezTo>
                    <a:pt x="9" y="88"/>
                    <a:pt x="9" y="90"/>
                    <a:pt x="9" y="91"/>
                  </a:cubicBezTo>
                  <a:cubicBezTo>
                    <a:pt x="9" y="93"/>
                    <a:pt x="8" y="95"/>
                    <a:pt x="6" y="96"/>
                  </a:cubicBezTo>
                  <a:cubicBezTo>
                    <a:pt x="6" y="96"/>
                    <a:pt x="5" y="97"/>
                    <a:pt x="5" y="97"/>
                  </a:cubicBezTo>
                  <a:cubicBezTo>
                    <a:pt x="6" y="99"/>
                    <a:pt x="7" y="100"/>
                    <a:pt x="11" y="100"/>
                  </a:cubicBezTo>
                  <a:cubicBezTo>
                    <a:pt x="12" y="101"/>
                    <a:pt x="12" y="101"/>
                    <a:pt x="12" y="101"/>
                  </a:cubicBezTo>
                  <a:cubicBezTo>
                    <a:pt x="17" y="101"/>
                    <a:pt x="29" y="102"/>
                    <a:pt x="29" y="112"/>
                  </a:cubicBezTo>
                  <a:cubicBezTo>
                    <a:pt x="29" y="113"/>
                    <a:pt x="29" y="113"/>
                    <a:pt x="29" y="113"/>
                  </a:cubicBezTo>
                  <a:cubicBezTo>
                    <a:pt x="29" y="113"/>
                    <a:pt x="29" y="113"/>
                    <a:pt x="29" y="113"/>
                  </a:cubicBezTo>
                  <a:cubicBezTo>
                    <a:pt x="32" y="111"/>
                    <a:pt x="32" y="111"/>
                    <a:pt x="32" y="111"/>
                  </a:cubicBezTo>
                  <a:cubicBezTo>
                    <a:pt x="34" y="111"/>
                    <a:pt x="36" y="112"/>
                    <a:pt x="38" y="112"/>
                  </a:cubicBezTo>
                  <a:cubicBezTo>
                    <a:pt x="38" y="112"/>
                    <a:pt x="38" y="112"/>
                    <a:pt x="38" y="112"/>
                  </a:cubicBezTo>
                  <a:cubicBezTo>
                    <a:pt x="38" y="111"/>
                    <a:pt x="39" y="110"/>
                    <a:pt x="39" y="109"/>
                  </a:cubicBezTo>
                  <a:cubicBezTo>
                    <a:pt x="41" y="107"/>
                    <a:pt x="44" y="107"/>
                    <a:pt x="45" y="107"/>
                  </a:cubicBezTo>
                  <a:cubicBezTo>
                    <a:pt x="46" y="107"/>
                    <a:pt x="46" y="107"/>
                    <a:pt x="46" y="107"/>
                  </a:cubicBezTo>
                  <a:cubicBezTo>
                    <a:pt x="46" y="107"/>
                    <a:pt x="45" y="107"/>
                    <a:pt x="45" y="108"/>
                  </a:cubicBezTo>
                  <a:cubicBezTo>
                    <a:pt x="53" y="106"/>
                    <a:pt x="53" y="106"/>
                    <a:pt x="53" y="106"/>
                  </a:cubicBezTo>
                  <a:cubicBezTo>
                    <a:pt x="53" y="106"/>
                    <a:pt x="54" y="107"/>
                    <a:pt x="54" y="107"/>
                  </a:cubicBezTo>
                  <a:cubicBezTo>
                    <a:pt x="54" y="107"/>
                    <a:pt x="55" y="107"/>
                    <a:pt x="55" y="107"/>
                  </a:cubicBezTo>
                  <a:cubicBezTo>
                    <a:pt x="58" y="105"/>
                    <a:pt x="58" y="105"/>
                    <a:pt x="58" y="105"/>
                  </a:cubicBezTo>
                  <a:cubicBezTo>
                    <a:pt x="60" y="104"/>
                    <a:pt x="60" y="104"/>
                    <a:pt x="60" y="100"/>
                  </a:cubicBezTo>
                  <a:cubicBezTo>
                    <a:pt x="60" y="99"/>
                    <a:pt x="60" y="97"/>
                    <a:pt x="61" y="95"/>
                  </a:cubicBezTo>
                  <a:cubicBezTo>
                    <a:pt x="65" y="91"/>
                    <a:pt x="65" y="91"/>
                    <a:pt x="65" y="91"/>
                  </a:cubicBezTo>
                  <a:cubicBezTo>
                    <a:pt x="67" y="91"/>
                    <a:pt x="68" y="91"/>
                    <a:pt x="69" y="91"/>
                  </a:cubicBezTo>
                  <a:cubicBezTo>
                    <a:pt x="70" y="91"/>
                    <a:pt x="70" y="90"/>
                    <a:pt x="70" y="90"/>
                  </a:cubicBezTo>
                  <a:cubicBezTo>
                    <a:pt x="70" y="89"/>
                    <a:pt x="70" y="89"/>
                    <a:pt x="70" y="89"/>
                  </a:cubicBezTo>
                  <a:cubicBezTo>
                    <a:pt x="71" y="86"/>
                    <a:pt x="71" y="86"/>
                    <a:pt x="71" y="86"/>
                  </a:cubicBezTo>
                  <a:cubicBezTo>
                    <a:pt x="71" y="87"/>
                    <a:pt x="71" y="87"/>
                    <a:pt x="71" y="87"/>
                  </a:cubicBezTo>
                  <a:cubicBezTo>
                    <a:pt x="71" y="85"/>
                    <a:pt x="69" y="77"/>
                    <a:pt x="68" y="74"/>
                  </a:cubicBezTo>
                  <a:cubicBezTo>
                    <a:pt x="68" y="74"/>
                    <a:pt x="68" y="74"/>
                    <a:pt x="68" y="74"/>
                  </a:cubicBezTo>
                  <a:cubicBezTo>
                    <a:pt x="68" y="74"/>
                    <a:pt x="68" y="74"/>
                    <a:pt x="68" y="74"/>
                  </a:cubicBezTo>
                  <a:cubicBezTo>
                    <a:pt x="68" y="74"/>
                    <a:pt x="68" y="74"/>
                    <a:pt x="68" y="74"/>
                  </a:cubicBezTo>
                  <a:cubicBezTo>
                    <a:pt x="66" y="70"/>
                    <a:pt x="66" y="70"/>
                    <a:pt x="66" y="70"/>
                  </a:cubicBezTo>
                  <a:cubicBezTo>
                    <a:pt x="66" y="68"/>
                    <a:pt x="68" y="66"/>
                    <a:pt x="71" y="64"/>
                  </a:cubicBezTo>
                  <a:cubicBezTo>
                    <a:pt x="71" y="63"/>
                    <a:pt x="70" y="62"/>
                    <a:pt x="70" y="59"/>
                  </a:cubicBezTo>
                  <a:cubicBezTo>
                    <a:pt x="70" y="58"/>
                    <a:pt x="70" y="58"/>
                    <a:pt x="70" y="58"/>
                  </a:cubicBezTo>
                  <a:cubicBezTo>
                    <a:pt x="69" y="55"/>
                    <a:pt x="70" y="53"/>
                    <a:pt x="72" y="52"/>
                  </a:cubicBezTo>
                  <a:cubicBezTo>
                    <a:pt x="73" y="51"/>
                    <a:pt x="74" y="51"/>
                    <a:pt x="75" y="51"/>
                  </a:cubicBezTo>
                  <a:cubicBezTo>
                    <a:pt x="74" y="49"/>
                    <a:pt x="74" y="46"/>
                    <a:pt x="75" y="44"/>
                  </a:cubicBezTo>
                  <a:cubicBezTo>
                    <a:pt x="75" y="42"/>
                    <a:pt x="76" y="39"/>
                    <a:pt x="79" y="37"/>
                  </a:cubicBezTo>
                  <a:cubicBezTo>
                    <a:pt x="81" y="34"/>
                    <a:pt x="82" y="33"/>
                    <a:pt x="85" y="32"/>
                  </a:cubicBezTo>
                  <a:cubicBezTo>
                    <a:pt x="85" y="31"/>
                    <a:pt x="86" y="31"/>
                    <a:pt x="86" y="30"/>
                  </a:cubicBezTo>
                  <a:cubicBezTo>
                    <a:pt x="87" y="29"/>
                    <a:pt x="87" y="28"/>
                    <a:pt x="88" y="27"/>
                  </a:cubicBezTo>
                  <a:cubicBezTo>
                    <a:pt x="88" y="26"/>
                    <a:pt x="87" y="26"/>
                    <a:pt x="87" y="25"/>
                  </a:cubicBezTo>
                  <a:cubicBezTo>
                    <a:pt x="85" y="21"/>
                    <a:pt x="87" y="16"/>
                    <a:pt x="89" y="12"/>
                  </a:cubicBezTo>
                  <a:cubicBezTo>
                    <a:pt x="89" y="11"/>
                    <a:pt x="90" y="10"/>
                    <a:pt x="90" y="9"/>
                  </a:cubicBezTo>
                  <a:cubicBezTo>
                    <a:pt x="89" y="6"/>
                    <a:pt x="89" y="5"/>
                    <a:pt x="90" y="3"/>
                  </a:cubicBezTo>
                  <a:cubicBezTo>
                    <a:pt x="89" y="3"/>
                    <a:pt x="89" y="2"/>
                    <a:pt x="88" y="2"/>
                  </a:cubicBezTo>
                  <a:cubicBezTo>
                    <a:pt x="88" y="1"/>
                    <a:pt x="87" y="1"/>
                    <a:pt x="87" y="0"/>
                  </a:cubicBezTo>
                  <a:cubicBezTo>
                    <a:pt x="84" y="4"/>
                    <a:pt x="80" y="6"/>
                    <a:pt x="77" y="8"/>
                  </a:cubicBezTo>
                  <a:cubicBezTo>
                    <a:pt x="74" y="9"/>
                    <a:pt x="71" y="11"/>
                    <a:pt x="70" y="12"/>
                  </a:cubicBezTo>
                  <a:cubicBezTo>
                    <a:pt x="69" y="13"/>
                    <a:pt x="68" y="15"/>
                    <a:pt x="66" y="17"/>
                  </a:cubicBezTo>
                  <a:cubicBezTo>
                    <a:pt x="64" y="20"/>
                    <a:pt x="62" y="23"/>
                    <a:pt x="60" y="24"/>
                  </a:cubicBezTo>
                  <a:cubicBezTo>
                    <a:pt x="58" y="27"/>
                    <a:pt x="52" y="32"/>
                    <a:pt x="46" y="31"/>
                  </a:cubicBezTo>
                  <a:cubicBezTo>
                    <a:pt x="45" y="31"/>
                    <a:pt x="45" y="31"/>
                    <a:pt x="45" y="31"/>
                  </a:cubicBezTo>
                  <a:cubicBezTo>
                    <a:pt x="45" y="31"/>
                    <a:pt x="44" y="31"/>
                    <a:pt x="44" y="31"/>
                  </a:cubicBezTo>
                  <a:cubicBezTo>
                    <a:pt x="44" y="32"/>
                    <a:pt x="43" y="33"/>
                    <a:pt x="41" y="33"/>
                  </a:cubicBezTo>
                  <a:cubicBezTo>
                    <a:pt x="40" y="34"/>
                    <a:pt x="39" y="35"/>
                    <a:pt x="37" y="35"/>
                  </a:cubicBezTo>
                  <a:cubicBezTo>
                    <a:pt x="32" y="38"/>
                    <a:pt x="32" y="38"/>
                    <a:pt x="33" y="41"/>
                  </a:cubicBezTo>
                  <a:cubicBezTo>
                    <a:pt x="34" y="42"/>
                    <a:pt x="35" y="44"/>
                    <a:pt x="36" y="46"/>
                  </a:cubicBezTo>
                  <a:cubicBezTo>
                    <a:pt x="39" y="50"/>
                    <a:pt x="40" y="51"/>
                    <a:pt x="40" y="53"/>
                  </a:cubicBezTo>
                  <a:cubicBezTo>
                    <a:pt x="35" y="58"/>
                    <a:pt x="35" y="58"/>
                    <a:pt x="35" y="58"/>
                  </a:cubicBezTo>
                  <a:cubicBezTo>
                    <a:pt x="31" y="58"/>
                    <a:pt x="31" y="58"/>
                    <a:pt x="31" y="58"/>
                  </a:cubicBezTo>
                  <a:cubicBezTo>
                    <a:pt x="27" y="54"/>
                    <a:pt x="27" y="54"/>
                    <a:pt x="27" y="54"/>
                  </a:cubicBezTo>
                  <a:cubicBezTo>
                    <a:pt x="23" y="58"/>
                    <a:pt x="23" y="58"/>
                    <a:pt x="23" y="58"/>
                  </a:cubicBezTo>
                  <a:cubicBezTo>
                    <a:pt x="23" y="58"/>
                    <a:pt x="23" y="58"/>
                    <a:pt x="23" y="58"/>
                  </a:cubicBezTo>
                  <a:cubicBezTo>
                    <a:pt x="23" y="58"/>
                    <a:pt x="22" y="58"/>
                    <a:pt x="21" y="58"/>
                  </a:cubicBezTo>
                  <a:cubicBezTo>
                    <a:pt x="20" y="59"/>
                    <a:pt x="19" y="59"/>
                    <a:pt x="18" y="59"/>
                  </a:cubicBezTo>
                  <a:cubicBezTo>
                    <a:pt x="13" y="56"/>
                    <a:pt x="13" y="56"/>
                    <a:pt x="13" y="56"/>
                  </a:cubicBezTo>
                  <a:cubicBezTo>
                    <a:pt x="13" y="55"/>
                    <a:pt x="13" y="54"/>
                    <a:pt x="13" y="54"/>
                  </a:cubicBezTo>
                  <a:cubicBezTo>
                    <a:pt x="10" y="54"/>
                    <a:pt x="9" y="54"/>
                    <a:pt x="7" y="54"/>
                  </a:cubicBezTo>
                  <a:cubicBezTo>
                    <a:pt x="7" y="54"/>
                    <a:pt x="7" y="54"/>
                    <a:pt x="7" y="54"/>
                  </a:cubicBezTo>
                  <a:cubicBezTo>
                    <a:pt x="8" y="56"/>
                    <a:pt x="8" y="58"/>
                    <a:pt x="7" y="60"/>
                  </a:cubicBezTo>
                  <a:cubicBezTo>
                    <a:pt x="6" y="62"/>
                    <a:pt x="4" y="63"/>
                    <a:pt x="3" y="63"/>
                  </a:cubicBezTo>
                  <a:cubicBezTo>
                    <a:pt x="3" y="64"/>
                    <a:pt x="3" y="65"/>
                    <a:pt x="2" y="66"/>
                  </a:cubicBezTo>
                  <a:cubicBezTo>
                    <a:pt x="2" y="67"/>
                    <a:pt x="1" y="68"/>
                    <a:pt x="1" y="69"/>
                  </a:cubicBezTo>
                  <a:cubicBezTo>
                    <a:pt x="1" y="69"/>
                    <a:pt x="0" y="69"/>
                    <a:pt x="0" y="70"/>
                  </a:cubicBezTo>
                  <a:cubicBezTo>
                    <a:pt x="1" y="71"/>
                    <a:pt x="2" y="74"/>
                    <a:pt x="1" y="7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2" name="Rectangle 342">
              <a:extLst>
                <a:ext uri="{FF2B5EF4-FFF2-40B4-BE49-F238E27FC236}">
                  <a16:creationId xmlns:a16="http://schemas.microsoft.com/office/drawing/2014/main" id="{F2F226F1-1D96-47FE-9D2A-22EEE4D21536}"/>
                </a:ext>
              </a:extLst>
            </p:cNvPr>
            <p:cNvSpPr>
              <a:spLocks noChangeArrowheads="1"/>
            </p:cNvSpPr>
            <p:nvPr/>
          </p:nvSpPr>
          <p:spPr bwMode="auto">
            <a:xfrm>
              <a:off x="3295171" y="2873520"/>
              <a:ext cx="3175" cy="1587"/>
            </a:xfrm>
            <a:prstGeom prst="rect">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3" name="Oval 343">
              <a:extLst>
                <a:ext uri="{FF2B5EF4-FFF2-40B4-BE49-F238E27FC236}">
                  <a16:creationId xmlns:a16="http://schemas.microsoft.com/office/drawing/2014/main" id="{DE21EB23-CB2E-4979-B5E3-82A7519AC623}"/>
                </a:ext>
              </a:extLst>
            </p:cNvPr>
            <p:cNvSpPr>
              <a:spLocks noChangeArrowheads="1"/>
            </p:cNvSpPr>
            <p:nvPr/>
          </p:nvSpPr>
          <p:spPr bwMode="auto">
            <a:xfrm>
              <a:off x="3293583" y="2827484"/>
              <a:ext cx="1588" cy="1588"/>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4" name="Freeform 344">
              <a:extLst>
                <a:ext uri="{FF2B5EF4-FFF2-40B4-BE49-F238E27FC236}">
                  <a16:creationId xmlns:a16="http://schemas.microsoft.com/office/drawing/2014/main" id="{E40CB94F-32F2-496D-96D3-0BF3E514902F}"/>
                </a:ext>
              </a:extLst>
            </p:cNvPr>
            <p:cNvSpPr>
              <a:spLocks/>
            </p:cNvSpPr>
            <p:nvPr/>
          </p:nvSpPr>
          <p:spPr bwMode="auto">
            <a:xfrm>
              <a:off x="3284059" y="2817960"/>
              <a:ext cx="7937" cy="9525"/>
            </a:xfrm>
            <a:custGeom>
              <a:avLst/>
              <a:gdLst>
                <a:gd name="T0" fmla="*/ 2 w 3"/>
                <a:gd name="T1" fmla="*/ 4 h 4"/>
                <a:gd name="T2" fmla="*/ 3 w 3"/>
                <a:gd name="T3" fmla="*/ 1 h 4"/>
                <a:gd name="T4" fmla="*/ 2 w 3"/>
                <a:gd name="T5" fmla="*/ 0 h 4"/>
                <a:gd name="T6" fmla="*/ 0 w 3"/>
                <a:gd name="T7" fmla="*/ 3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1"/>
                    <a:pt x="3" y="1"/>
                    <a:pt x="3" y="1"/>
                  </a:cubicBezTo>
                  <a:cubicBezTo>
                    <a:pt x="2" y="0"/>
                    <a:pt x="2" y="0"/>
                    <a:pt x="2" y="0"/>
                  </a:cubicBezTo>
                  <a:cubicBezTo>
                    <a:pt x="1" y="1"/>
                    <a:pt x="1" y="2"/>
                    <a:pt x="0" y="3"/>
                  </a:cubicBezTo>
                  <a:cubicBezTo>
                    <a:pt x="1" y="3"/>
                    <a:pt x="1" y="4"/>
                    <a:pt x="2" y="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5" name="Freeform 345">
              <a:extLst>
                <a:ext uri="{FF2B5EF4-FFF2-40B4-BE49-F238E27FC236}">
                  <a16:creationId xmlns:a16="http://schemas.microsoft.com/office/drawing/2014/main" id="{5540B3BE-8B9E-4415-88ED-D4F657BC19EA}"/>
                </a:ext>
              </a:extLst>
            </p:cNvPr>
            <p:cNvSpPr>
              <a:spLocks/>
            </p:cNvSpPr>
            <p:nvPr/>
          </p:nvSpPr>
          <p:spPr bwMode="auto">
            <a:xfrm>
              <a:off x="3291996" y="2822723"/>
              <a:ext cx="1587" cy="3175"/>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6" name="Freeform 346">
              <a:extLst>
                <a:ext uri="{FF2B5EF4-FFF2-40B4-BE49-F238E27FC236}">
                  <a16:creationId xmlns:a16="http://schemas.microsoft.com/office/drawing/2014/main" id="{FAE5BBCA-10FF-4848-B5FF-1AE3DBC790B9}"/>
                </a:ext>
              </a:extLst>
            </p:cNvPr>
            <p:cNvSpPr>
              <a:spLocks/>
            </p:cNvSpPr>
            <p:nvPr/>
          </p:nvSpPr>
          <p:spPr bwMode="auto">
            <a:xfrm>
              <a:off x="3287234" y="30449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7" name="Freeform 347">
              <a:extLst>
                <a:ext uri="{FF2B5EF4-FFF2-40B4-BE49-F238E27FC236}">
                  <a16:creationId xmlns:a16="http://schemas.microsoft.com/office/drawing/2014/main" id="{91F0E58A-2DCE-45C7-8309-8992DB9AC6FD}"/>
                </a:ext>
              </a:extLst>
            </p:cNvPr>
            <p:cNvSpPr>
              <a:spLocks/>
            </p:cNvSpPr>
            <p:nvPr/>
          </p:nvSpPr>
          <p:spPr bwMode="auto">
            <a:xfrm>
              <a:off x="3334853" y="2765575"/>
              <a:ext cx="3175"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0" y="0"/>
                    <a:pt x="0" y="0"/>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8" name="Freeform 348">
              <a:extLst>
                <a:ext uri="{FF2B5EF4-FFF2-40B4-BE49-F238E27FC236}">
                  <a16:creationId xmlns:a16="http://schemas.microsoft.com/office/drawing/2014/main" id="{74D5F71A-DF25-4D3D-B29B-CF4D436E8319}"/>
                </a:ext>
              </a:extLst>
            </p:cNvPr>
            <p:cNvSpPr>
              <a:spLocks/>
            </p:cNvSpPr>
            <p:nvPr/>
          </p:nvSpPr>
          <p:spPr bwMode="auto">
            <a:xfrm>
              <a:off x="4363429" y="2238548"/>
              <a:ext cx="6349" cy="3175"/>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1"/>
                    <a:pt x="2" y="1"/>
                    <a:pt x="2" y="1"/>
                  </a:cubicBezTo>
                  <a:cubicBezTo>
                    <a:pt x="2" y="1"/>
                    <a:pt x="2" y="1"/>
                    <a:pt x="2"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9" name="Freeform 349">
              <a:extLst>
                <a:ext uri="{FF2B5EF4-FFF2-40B4-BE49-F238E27FC236}">
                  <a16:creationId xmlns:a16="http://schemas.microsoft.com/office/drawing/2014/main" id="{8F4C24D9-0242-4463-8A1E-31CF57CBCB52}"/>
                </a:ext>
              </a:extLst>
            </p:cNvPr>
            <p:cNvSpPr>
              <a:spLocks/>
            </p:cNvSpPr>
            <p:nvPr/>
          </p:nvSpPr>
          <p:spPr bwMode="auto">
            <a:xfrm>
              <a:off x="4376128" y="2156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0" name="Freeform 350">
              <a:extLst>
                <a:ext uri="{FF2B5EF4-FFF2-40B4-BE49-F238E27FC236}">
                  <a16:creationId xmlns:a16="http://schemas.microsoft.com/office/drawing/2014/main" id="{412E964D-1EF9-4672-92DF-F8804757C617}"/>
                </a:ext>
              </a:extLst>
            </p:cNvPr>
            <p:cNvSpPr>
              <a:spLocks/>
            </p:cNvSpPr>
            <p:nvPr/>
          </p:nvSpPr>
          <p:spPr bwMode="auto">
            <a:xfrm>
              <a:off x="4282477" y="2168701"/>
              <a:ext cx="73016" cy="92071"/>
            </a:xfrm>
            <a:custGeom>
              <a:avLst/>
              <a:gdLst>
                <a:gd name="T0" fmla="*/ 1 w 30"/>
                <a:gd name="T1" fmla="*/ 16 h 38"/>
                <a:gd name="T2" fmla="*/ 1 w 30"/>
                <a:gd name="T3" fmla="*/ 16 h 38"/>
                <a:gd name="T4" fmla="*/ 4 w 30"/>
                <a:gd name="T5" fmla="*/ 12 h 38"/>
                <a:gd name="T6" fmla="*/ 9 w 30"/>
                <a:gd name="T7" fmla="*/ 12 h 38"/>
                <a:gd name="T8" fmla="*/ 15 w 30"/>
                <a:gd name="T9" fmla="*/ 23 h 38"/>
                <a:gd name="T10" fmla="*/ 15 w 30"/>
                <a:gd name="T11" fmla="*/ 25 h 38"/>
                <a:gd name="T12" fmla="*/ 14 w 30"/>
                <a:gd name="T13" fmla="*/ 27 h 38"/>
                <a:gd name="T14" fmla="*/ 12 w 30"/>
                <a:gd name="T15" fmla="*/ 32 h 38"/>
                <a:gd name="T16" fmla="*/ 12 w 30"/>
                <a:gd name="T17" fmla="*/ 36 h 38"/>
                <a:gd name="T18" fmla="*/ 13 w 30"/>
                <a:gd name="T19" fmla="*/ 36 h 38"/>
                <a:gd name="T20" fmla="*/ 13 w 30"/>
                <a:gd name="T21" fmla="*/ 37 h 38"/>
                <a:gd name="T22" fmla="*/ 14 w 30"/>
                <a:gd name="T23" fmla="*/ 37 h 38"/>
                <a:gd name="T24" fmla="*/ 17 w 30"/>
                <a:gd name="T25" fmla="*/ 37 h 38"/>
                <a:gd name="T26" fmla="*/ 18 w 30"/>
                <a:gd name="T27" fmla="*/ 38 h 38"/>
                <a:gd name="T28" fmla="*/ 25 w 30"/>
                <a:gd name="T29" fmla="*/ 35 h 38"/>
                <a:gd name="T30" fmla="*/ 27 w 30"/>
                <a:gd name="T31" fmla="*/ 35 h 38"/>
                <a:gd name="T32" fmla="*/ 28 w 30"/>
                <a:gd name="T33" fmla="*/ 33 h 38"/>
                <a:gd name="T34" fmla="*/ 30 w 30"/>
                <a:gd name="T35" fmla="*/ 31 h 38"/>
                <a:gd name="T36" fmla="*/ 18 w 30"/>
                <a:gd name="T37" fmla="*/ 28 h 38"/>
                <a:gd name="T38" fmla="*/ 16 w 30"/>
                <a:gd name="T39" fmla="*/ 22 h 38"/>
                <a:gd name="T40" fmla="*/ 19 w 30"/>
                <a:gd name="T41" fmla="*/ 18 h 38"/>
                <a:gd name="T42" fmla="*/ 21 w 30"/>
                <a:gd name="T43" fmla="*/ 17 h 38"/>
                <a:gd name="T44" fmla="*/ 23 w 30"/>
                <a:gd name="T45" fmla="*/ 12 h 38"/>
                <a:gd name="T46" fmla="*/ 25 w 30"/>
                <a:gd name="T47" fmla="*/ 11 h 38"/>
                <a:gd name="T48" fmla="*/ 25 w 30"/>
                <a:gd name="T49" fmla="*/ 11 h 38"/>
                <a:gd name="T50" fmla="*/ 23 w 30"/>
                <a:gd name="T51" fmla="*/ 8 h 38"/>
                <a:gd name="T52" fmla="*/ 22 w 30"/>
                <a:gd name="T53" fmla="*/ 7 h 38"/>
                <a:gd name="T54" fmla="*/ 19 w 30"/>
                <a:gd name="T55" fmla="*/ 5 h 38"/>
                <a:gd name="T56" fmla="*/ 18 w 30"/>
                <a:gd name="T57" fmla="*/ 5 h 38"/>
                <a:gd name="T58" fmla="*/ 14 w 30"/>
                <a:gd name="T59" fmla="*/ 3 h 38"/>
                <a:gd name="T60" fmla="*/ 11 w 30"/>
                <a:gd name="T61" fmla="*/ 1 h 38"/>
                <a:gd name="T62" fmla="*/ 10 w 30"/>
                <a:gd name="T63" fmla="*/ 0 h 38"/>
                <a:gd name="T64" fmla="*/ 9 w 30"/>
                <a:gd name="T65" fmla="*/ 1 h 38"/>
                <a:gd name="T66" fmla="*/ 9 w 30"/>
                <a:gd name="T67" fmla="*/ 1 h 38"/>
                <a:gd name="T68" fmla="*/ 2 w 30"/>
                <a:gd name="T69" fmla="*/ 3 h 38"/>
                <a:gd name="T70" fmla="*/ 1 w 30"/>
                <a:gd name="T71" fmla="*/ 4 h 38"/>
                <a:gd name="T72" fmla="*/ 1 w 30"/>
                <a:gd name="T73" fmla="*/ 5 h 38"/>
                <a:gd name="T74" fmla="*/ 0 w 30"/>
                <a:gd name="T75" fmla="*/ 7 h 38"/>
                <a:gd name="T76" fmla="*/ 0 w 30"/>
                <a:gd name="T77" fmla="*/ 9 h 38"/>
                <a:gd name="T78" fmla="*/ 1 w 30"/>
                <a:gd name="T7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 y="16"/>
                  </a:moveTo>
                  <a:cubicBezTo>
                    <a:pt x="1" y="16"/>
                    <a:pt x="1" y="16"/>
                    <a:pt x="1" y="16"/>
                  </a:cubicBezTo>
                  <a:cubicBezTo>
                    <a:pt x="1" y="14"/>
                    <a:pt x="2" y="12"/>
                    <a:pt x="4" y="12"/>
                  </a:cubicBezTo>
                  <a:cubicBezTo>
                    <a:pt x="5" y="11"/>
                    <a:pt x="7" y="11"/>
                    <a:pt x="9" y="12"/>
                  </a:cubicBezTo>
                  <a:cubicBezTo>
                    <a:pt x="13" y="14"/>
                    <a:pt x="15" y="22"/>
                    <a:pt x="15" y="23"/>
                  </a:cubicBezTo>
                  <a:cubicBezTo>
                    <a:pt x="15" y="25"/>
                    <a:pt x="15" y="25"/>
                    <a:pt x="15" y="25"/>
                  </a:cubicBezTo>
                  <a:cubicBezTo>
                    <a:pt x="14" y="26"/>
                    <a:pt x="14" y="26"/>
                    <a:pt x="14" y="27"/>
                  </a:cubicBezTo>
                  <a:cubicBezTo>
                    <a:pt x="14" y="28"/>
                    <a:pt x="13" y="30"/>
                    <a:pt x="12" y="32"/>
                  </a:cubicBezTo>
                  <a:cubicBezTo>
                    <a:pt x="11" y="34"/>
                    <a:pt x="12" y="35"/>
                    <a:pt x="12" y="36"/>
                  </a:cubicBezTo>
                  <a:cubicBezTo>
                    <a:pt x="13" y="36"/>
                    <a:pt x="13" y="36"/>
                    <a:pt x="13" y="36"/>
                  </a:cubicBezTo>
                  <a:cubicBezTo>
                    <a:pt x="13" y="37"/>
                    <a:pt x="13" y="37"/>
                    <a:pt x="13" y="37"/>
                  </a:cubicBezTo>
                  <a:cubicBezTo>
                    <a:pt x="14" y="37"/>
                    <a:pt x="14" y="37"/>
                    <a:pt x="14" y="37"/>
                  </a:cubicBezTo>
                  <a:cubicBezTo>
                    <a:pt x="15" y="37"/>
                    <a:pt x="16" y="37"/>
                    <a:pt x="17" y="37"/>
                  </a:cubicBezTo>
                  <a:cubicBezTo>
                    <a:pt x="17" y="38"/>
                    <a:pt x="18" y="38"/>
                    <a:pt x="18" y="38"/>
                  </a:cubicBezTo>
                  <a:cubicBezTo>
                    <a:pt x="21" y="36"/>
                    <a:pt x="23" y="35"/>
                    <a:pt x="25" y="35"/>
                  </a:cubicBezTo>
                  <a:cubicBezTo>
                    <a:pt x="26" y="35"/>
                    <a:pt x="26" y="35"/>
                    <a:pt x="27" y="35"/>
                  </a:cubicBezTo>
                  <a:cubicBezTo>
                    <a:pt x="27" y="35"/>
                    <a:pt x="28" y="33"/>
                    <a:pt x="28" y="33"/>
                  </a:cubicBezTo>
                  <a:cubicBezTo>
                    <a:pt x="29" y="32"/>
                    <a:pt x="30" y="31"/>
                    <a:pt x="30" y="31"/>
                  </a:cubicBezTo>
                  <a:cubicBezTo>
                    <a:pt x="27" y="31"/>
                    <a:pt x="21" y="30"/>
                    <a:pt x="18" y="28"/>
                  </a:cubicBezTo>
                  <a:cubicBezTo>
                    <a:pt x="17" y="26"/>
                    <a:pt x="16" y="24"/>
                    <a:pt x="16" y="22"/>
                  </a:cubicBezTo>
                  <a:cubicBezTo>
                    <a:pt x="19" y="18"/>
                    <a:pt x="19" y="18"/>
                    <a:pt x="19" y="18"/>
                  </a:cubicBezTo>
                  <a:cubicBezTo>
                    <a:pt x="20" y="17"/>
                    <a:pt x="20" y="17"/>
                    <a:pt x="21" y="17"/>
                  </a:cubicBezTo>
                  <a:cubicBezTo>
                    <a:pt x="21" y="16"/>
                    <a:pt x="21" y="13"/>
                    <a:pt x="23" y="12"/>
                  </a:cubicBezTo>
                  <a:cubicBezTo>
                    <a:pt x="24" y="12"/>
                    <a:pt x="24" y="12"/>
                    <a:pt x="25" y="11"/>
                  </a:cubicBezTo>
                  <a:cubicBezTo>
                    <a:pt x="25" y="11"/>
                    <a:pt x="25" y="11"/>
                    <a:pt x="25" y="11"/>
                  </a:cubicBezTo>
                  <a:cubicBezTo>
                    <a:pt x="24" y="10"/>
                    <a:pt x="24" y="9"/>
                    <a:pt x="23" y="8"/>
                  </a:cubicBezTo>
                  <a:cubicBezTo>
                    <a:pt x="22" y="7"/>
                    <a:pt x="22" y="7"/>
                    <a:pt x="22" y="7"/>
                  </a:cubicBezTo>
                  <a:cubicBezTo>
                    <a:pt x="19" y="5"/>
                    <a:pt x="19" y="5"/>
                    <a:pt x="19" y="5"/>
                  </a:cubicBezTo>
                  <a:cubicBezTo>
                    <a:pt x="19" y="5"/>
                    <a:pt x="19" y="5"/>
                    <a:pt x="18" y="5"/>
                  </a:cubicBezTo>
                  <a:cubicBezTo>
                    <a:pt x="17" y="5"/>
                    <a:pt x="16" y="4"/>
                    <a:pt x="14" y="3"/>
                  </a:cubicBezTo>
                  <a:cubicBezTo>
                    <a:pt x="13" y="3"/>
                    <a:pt x="12" y="2"/>
                    <a:pt x="11" y="1"/>
                  </a:cubicBezTo>
                  <a:cubicBezTo>
                    <a:pt x="10" y="1"/>
                    <a:pt x="10" y="0"/>
                    <a:pt x="10" y="0"/>
                  </a:cubicBezTo>
                  <a:cubicBezTo>
                    <a:pt x="10" y="0"/>
                    <a:pt x="9" y="0"/>
                    <a:pt x="9" y="1"/>
                  </a:cubicBezTo>
                  <a:cubicBezTo>
                    <a:pt x="9" y="1"/>
                    <a:pt x="9" y="1"/>
                    <a:pt x="9" y="1"/>
                  </a:cubicBezTo>
                  <a:cubicBezTo>
                    <a:pt x="7" y="1"/>
                    <a:pt x="4" y="2"/>
                    <a:pt x="2" y="3"/>
                  </a:cubicBezTo>
                  <a:cubicBezTo>
                    <a:pt x="1" y="3"/>
                    <a:pt x="1" y="4"/>
                    <a:pt x="1" y="4"/>
                  </a:cubicBezTo>
                  <a:cubicBezTo>
                    <a:pt x="1" y="4"/>
                    <a:pt x="1" y="4"/>
                    <a:pt x="1" y="5"/>
                  </a:cubicBezTo>
                  <a:cubicBezTo>
                    <a:pt x="1" y="5"/>
                    <a:pt x="0" y="6"/>
                    <a:pt x="0" y="7"/>
                  </a:cubicBezTo>
                  <a:cubicBezTo>
                    <a:pt x="0" y="8"/>
                    <a:pt x="0" y="8"/>
                    <a:pt x="0" y="9"/>
                  </a:cubicBezTo>
                  <a:cubicBezTo>
                    <a:pt x="1" y="11"/>
                    <a:pt x="1" y="13"/>
                    <a:pt x="1"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1" name="Freeform 351">
              <a:extLst>
                <a:ext uri="{FF2B5EF4-FFF2-40B4-BE49-F238E27FC236}">
                  <a16:creationId xmlns:a16="http://schemas.microsoft.com/office/drawing/2014/main" id="{B11204D8-56F3-48FB-A0B3-E176378152C9}"/>
                </a:ext>
              </a:extLst>
            </p:cNvPr>
            <p:cNvSpPr>
              <a:spLocks/>
            </p:cNvSpPr>
            <p:nvPr/>
          </p:nvSpPr>
          <p:spPr bwMode="auto">
            <a:xfrm>
              <a:off x="4376128" y="2156002"/>
              <a:ext cx="1588" cy="317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0"/>
                    <a:pt x="0" y="0"/>
                    <a:pt x="0" y="0"/>
                  </a:cubicBezTo>
                  <a:cubicBezTo>
                    <a:pt x="0" y="0"/>
                    <a:pt x="0" y="1"/>
                    <a:pt x="0" y="1"/>
                  </a:cubicBezTo>
                  <a:cubicBezTo>
                    <a:pt x="1" y="1"/>
                    <a:pt x="1" y="1"/>
                    <a:pt x="1"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2" name="Oval 352">
              <a:extLst>
                <a:ext uri="{FF2B5EF4-FFF2-40B4-BE49-F238E27FC236}">
                  <a16:creationId xmlns:a16="http://schemas.microsoft.com/office/drawing/2014/main" id="{CDB359EA-2975-4784-B0FA-83A20C44B40E}"/>
                </a:ext>
              </a:extLst>
            </p:cNvPr>
            <p:cNvSpPr>
              <a:spLocks noChangeArrowheads="1"/>
            </p:cNvSpPr>
            <p:nvPr/>
          </p:nvSpPr>
          <p:spPr bwMode="auto">
            <a:xfrm>
              <a:off x="4390414" y="2063931"/>
              <a:ext cx="1587" cy="1587"/>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3" name="Freeform 353">
              <a:extLst>
                <a:ext uri="{FF2B5EF4-FFF2-40B4-BE49-F238E27FC236}">
                  <a16:creationId xmlns:a16="http://schemas.microsoft.com/office/drawing/2014/main" id="{42B75825-76C7-48A8-BAC9-236D8DB9C44F}"/>
                </a:ext>
              </a:extLst>
            </p:cNvPr>
            <p:cNvSpPr>
              <a:spLocks/>
            </p:cNvSpPr>
            <p:nvPr/>
          </p:nvSpPr>
          <p:spPr bwMode="auto">
            <a:xfrm>
              <a:off x="4380890" y="2262359"/>
              <a:ext cx="9524" cy="4763"/>
            </a:xfrm>
            <a:custGeom>
              <a:avLst/>
              <a:gdLst>
                <a:gd name="T0" fmla="*/ 1 w 4"/>
                <a:gd name="T1" fmla="*/ 2 h 2"/>
                <a:gd name="T2" fmla="*/ 4 w 4"/>
                <a:gd name="T3" fmla="*/ 2 h 2"/>
                <a:gd name="T4" fmla="*/ 3 w 4"/>
                <a:gd name="T5" fmla="*/ 0 h 2"/>
                <a:gd name="T6" fmla="*/ 0 w 4"/>
                <a:gd name="T7" fmla="*/ 0 h 2"/>
                <a:gd name="T8" fmla="*/ 1 w 4"/>
                <a:gd name="T9" fmla="*/ 2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2" y="2"/>
                    <a:pt x="3" y="2"/>
                    <a:pt x="4" y="2"/>
                  </a:cubicBezTo>
                  <a:cubicBezTo>
                    <a:pt x="4" y="2"/>
                    <a:pt x="4" y="1"/>
                    <a:pt x="3" y="0"/>
                  </a:cubicBezTo>
                  <a:cubicBezTo>
                    <a:pt x="2" y="0"/>
                    <a:pt x="1" y="0"/>
                    <a:pt x="0" y="0"/>
                  </a:cubicBezTo>
                  <a:cubicBezTo>
                    <a:pt x="0" y="1"/>
                    <a:pt x="0" y="2"/>
                    <a:pt x="1" y="2"/>
                  </a:cubicBezTo>
                  <a:cubicBezTo>
                    <a:pt x="1" y="2"/>
                    <a:pt x="1" y="2"/>
                    <a:pt x="1"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4" name="Freeform 354">
              <a:extLst>
                <a:ext uri="{FF2B5EF4-FFF2-40B4-BE49-F238E27FC236}">
                  <a16:creationId xmlns:a16="http://schemas.microsoft.com/office/drawing/2014/main" id="{3F9CBA0E-9250-4F64-9634-02482C517BDA}"/>
                </a:ext>
              </a:extLst>
            </p:cNvPr>
            <p:cNvSpPr>
              <a:spLocks/>
            </p:cNvSpPr>
            <p:nvPr/>
          </p:nvSpPr>
          <p:spPr bwMode="auto">
            <a:xfrm>
              <a:off x="4261842" y="2279821"/>
              <a:ext cx="36509" cy="41273"/>
            </a:xfrm>
            <a:custGeom>
              <a:avLst/>
              <a:gdLst>
                <a:gd name="T0" fmla="*/ 5 w 15"/>
                <a:gd name="T1" fmla="*/ 5 h 18"/>
                <a:gd name="T2" fmla="*/ 6 w 15"/>
                <a:gd name="T3" fmla="*/ 10 h 18"/>
                <a:gd name="T4" fmla="*/ 6 w 15"/>
                <a:gd name="T5" fmla="*/ 12 h 18"/>
                <a:gd name="T6" fmla="*/ 6 w 15"/>
                <a:gd name="T7" fmla="*/ 12 h 18"/>
                <a:gd name="T8" fmla="*/ 8 w 15"/>
                <a:gd name="T9" fmla="*/ 13 h 18"/>
                <a:gd name="T10" fmla="*/ 12 w 15"/>
                <a:gd name="T11" fmla="*/ 18 h 18"/>
                <a:gd name="T12" fmla="*/ 12 w 15"/>
                <a:gd name="T13" fmla="*/ 18 h 18"/>
                <a:gd name="T14" fmla="*/ 12 w 15"/>
                <a:gd name="T15" fmla="*/ 17 h 18"/>
                <a:gd name="T16" fmla="*/ 15 w 15"/>
                <a:gd name="T17" fmla="*/ 15 h 18"/>
                <a:gd name="T18" fmla="*/ 15 w 15"/>
                <a:gd name="T19" fmla="*/ 15 h 18"/>
                <a:gd name="T20" fmla="*/ 14 w 15"/>
                <a:gd name="T21" fmla="*/ 12 h 18"/>
                <a:gd name="T22" fmla="*/ 14 w 15"/>
                <a:gd name="T23" fmla="*/ 11 h 18"/>
                <a:gd name="T24" fmla="*/ 12 w 15"/>
                <a:gd name="T25" fmla="*/ 6 h 18"/>
                <a:gd name="T26" fmla="*/ 12 w 15"/>
                <a:gd name="T27" fmla="*/ 5 h 18"/>
                <a:gd name="T28" fmla="*/ 5 w 15"/>
                <a:gd name="T29" fmla="*/ 2 h 18"/>
                <a:gd name="T30" fmla="*/ 3 w 15"/>
                <a:gd name="T31" fmla="*/ 0 h 18"/>
                <a:gd name="T32" fmla="*/ 1 w 15"/>
                <a:gd name="T33" fmla="*/ 1 h 18"/>
                <a:gd name="T34" fmla="*/ 0 w 15"/>
                <a:gd name="T35" fmla="*/ 2 h 18"/>
                <a:gd name="T36" fmla="*/ 4 w 15"/>
                <a:gd name="T37" fmla="*/ 4 h 18"/>
                <a:gd name="T38" fmla="*/ 5 w 15"/>
                <a:gd name="T3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8">
                  <a:moveTo>
                    <a:pt x="5" y="5"/>
                  </a:moveTo>
                  <a:cubicBezTo>
                    <a:pt x="6" y="7"/>
                    <a:pt x="6" y="8"/>
                    <a:pt x="6" y="10"/>
                  </a:cubicBezTo>
                  <a:cubicBezTo>
                    <a:pt x="6" y="10"/>
                    <a:pt x="6" y="11"/>
                    <a:pt x="6" y="12"/>
                  </a:cubicBezTo>
                  <a:cubicBezTo>
                    <a:pt x="6" y="12"/>
                    <a:pt x="6" y="12"/>
                    <a:pt x="6" y="12"/>
                  </a:cubicBezTo>
                  <a:cubicBezTo>
                    <a:pt x="7" y="12"/>
                    <a:pt x="7" y="13"/>
                    <a:pt x="8" y="13"/>
                  </a:cubicBezTo>
                  <a:cubicBezTo>
                    <a:pt x="9" y="15"/>
                    <a:pt x="11" y="16"/>
                    <a:pt x="12" y="18"/>
                  </a:cubicBezTo>
                  <a:cubicBezTo>
                    <a:pt x="12" y="18"/>
                    <a:pt x="12" y="18"/>
                    <a:pt x="12" y="18"/>
                  </a:cubicBezTo>
                  <a:cubicBezTo>
                    <a:pt x="12" y="17"/>
                    <a:pt x="12" y="17"/>
                    <a:pt x="12" y="17"/>
                  </a:cubicBezTo>
                  <a:cubicBezTo>
                    <a:pt x="13" y="16"/>
                    <a:pt x="14" y="16"/>
                    <a:pt x="15" y="15"/>
                  </a:cubicBezTo>
                  <a:cubicBezTo>
                    <a:pt x="15" y="15"/>
                    <a:pt x="15" y="15"/>
                    <a:pt x="15" y="15"/>
                  </a:cubicBezTo>
                  <a:cubicBezTo>
                    <a:pt x="15" y="14"/>
                    <a:pt x="15" y="13"/>
                    <a:pt x="14" y="12"/>
                  </a:cubicBezTo>
                  <a:cubicBezTo>
                    <a:pt x="14" y="11"/>
                    <a:pt x="14" y="11"/>
                    <a:pt x="14" y="11"/>
                  </a:cubicBezTo>
                  <a:cubicBezTo>
                    <a:pt x="13" y="9"/>
                    <a:pt x="12" y="7"/>
                    <a:pt x="12" y="6"/>
                  </a:cubicBezTo>
                  <a:cubicBezTo>
                    <a:pt x="12" y="6"/>
                    <a:pt x="12" y="5"/>
                    <a:pt x="12" y="5"/>
                  </a:cubicBezTo>
                  <a:cubicBezTo>
                    <a:pt x="10" y="5"/>
                    <a:pt x="7" y="4"/>
                    <a:pt x="5" y="2"/>
                  </a:cubicBezTo>
                  <a:cubicBezTo>
                    <a:pt x="4" y="2"/>
                    <a:pt x="4" y="1"/>
                    <a:pt x="3" y="0"/>
                  </a:cubicBezTo>
                  <a:cubicBezTo>
                    <a:pt x="2" y="0"/>
                    <a:pt x="1" y="1"/>
                    <a:pt x="1" y="1"/>
                  </a:cubicBezTo>
                  <a:cubicBezTo>
                    <a:pt x="1" y="1"/>
                    <a:pt x="1" y="2"/>
                    <a:pt x="0" y="2"/>
                  </a:cubicBezTo>
                  <a:cubicBezTo>
                    <a:pt x="2" y="2"/>
                    <a:pt x="3" y="3"/>
                    <a:pt x="4" y="4"/>
                  </a:cubicBezTo>
                  <a:lnTo>
                    <a:pt x="5" y="5"/>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5" name="Freeform 355">
              <a:extLst>
                <a:ext uri="{FF2B5EF4-FFF2-40B4-BE49-F238E27FC236}">
                  <a16:creationId xmlns:a16="http://schemas.microsoft.com/office/drawing/2014/main" id="{728CE8E2-C039-4DE3-A120-86813E9E7C33}"/>
                </a:ext>
              </a:extLst>
            </p:cNvPr>
            <p:cNvSpPr>
              <a:spLocks/>
            </p:cNvSpPr>
            <p:nvPr/>
          </p:nvSpPr>
          <p:spPr bwMode="auto">
            <a:xfrm>
              <a:off x="4282477" y="223854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6" name="Freeform 356">
              <a:extLst>
                <a:ext uri="{FF2B5EF4-FFF2-40B4-BE49-F238E27FC236}">
                  <a16:creationId xmlns:a16="http://schemas.microsoft.com/office/drawing/2014/main" id="{88DA2F75-2CAC-490B-B84A-2B4D34C135D0}"/>
                </a:ext>
              </a:extLst>
            </p:cNvPr>
            <p:cNvSpPr>
              <a:spLocks/>
            </p:cNvSpPr>
            <p:nvPr/>
          </p:nvSpPr>
          <p:spPr bwMode="auto">
            <a:xfrm>
              <a:off x="4376128" y="2156002"/>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7" name="Freeform 357">
              <a:extLst>
                <a:ext uri="{FF2B5EF4-FFF2-40B4-BE49-F238E27FC236}">
                  <a16:creationId xmlns:a16="http://schemas.microsoft.com/office/drawing/2014/main" id="{ABD02DE8-2599-4168-BE1A-614FFD5142B9}"/>
                </a:ext>
              </a:extLst>
            </p:cNvPr>
            <p:cNvSpPr>
              <a:spLocks/>
            </p:cNvSpPr>
            <p:nvPr/>
          </p:nvSpPr>
          <p:spPr bwMode="auto">
            <a:xfrm>
              <a:off x="4363429" y="23337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8" name="Freeform 358">
              <a:extLst>
                <a:ext uri="{FF2B5EF4-FFF2-40B4-BE49-F238E27FC236}">
                  <a16:creationId xmlns:a16="http://schemas.microsoft.com/office/drawing/2014/main" id="{0702ED2C-89F4-4719-A5D5-1A3C867CEA5B}"/>
                </a:ext>
              </a:extLst>
            </p:cNvPr>
            <p:cNvSpPr>
              <a:spLocks/>
            </p:cNvSpPr>
            <p:nvPr/>
          </p:nvSpPr>
          <p:spPr bwMode="auto">
            <a:xfrm>
              <a:off x="4352319" y="2160764"/>
              <a:ext cx="0" cy="6350"/>
            </a:xfrm>
            <a:custGeom>
              <a:avLst/>
              <a:gdLst>
                <a:gd name="T0" fmla="*/ 0 h 2"/>
                <a:gd name="T1" fmla="*/ 0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0"/>
                  </a:cubicBezTo>
                  <a:cubicBezTo>
                    <a:pt x="0" y="1"/>
                    <a:pt x="0" y="1"/>
                    <a:pt x="0" y="2"/>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9" name="Freeform 359">
              <a:extLst>
                <a:ext uri="{FF2B5EF4-FFF2-40B4-BE49-F238E27FC236}">
                  <a16:creationId xmlns:a16="http://schemas.microsoft.com/office/drawing/2014/main" id="{483F5670-0F57-4FDF-812A-334D28555092}"/>
                </a:ext>
              </a:extLst>
            </p:cNvPr>
            <p:cNvSpPr>
              <a:spLocks/>
            </p:cNvSpPr>
            <p:nvPr/>
          </p:nvSpPr>
          <p:spPr bwMode="auto">
            <a:xfrm>
              <a:off x="4328508" y="2313157"/>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0" name="Freeform 360">
              <a:extLst>
                <a:ext uri="{FF2B5EF4-FFF2-40B4-BE49-F238E27FC236}">
                  <a16:creationId xmlns:a16="http://schemas.microsoft.com/office/drawing/2014/main" id="{51BD8883-F909-4FA3-96DE-5ABD211FEBAB}"/>
                </a:ext>
              </a:extLst>
            </p:cNvPr>
            <p:cNvSpPr>
              <a:spLocks/>
            </p:cNvSpPr>
            <p:nvPr/>
          </p:nvSpPr>
          <p:spPr bwMode="auto">
            <a:xfrm>
              <a:off x="4312635" y="2330619"/>
              <a:ext cx="1588"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1" name="Freeform 361">
              <a:extLst>
                <a:ext uri="{FF2B5EF4-FFF2-40B4-BE49-F238E27FC236}">
                  <a16:creationId xmlns:a16="http://schemas.microsoft.com/office/drawing/2014/main" id="{066EECBE-CC5C-42C3-8C7D-9E8E9D8A46EB}"/>
                </a:ext>
              </a:extLst>
            </p:cNvPr>
            <p:cNvSpPr>
              <a:spLocks/>
            </p:cNvSpPr>
            <p:nvPr/>
          </p:nvSpPr>
          <p:spPr bwMode="auto">
            <a:xfrm>
              <a:off x="4350731" y="2156002"/>
              <a:ext cx="1588" cy="0"/>
            </a:xfrm>
            <a:custGeom>
              <a:avLst/>
              <a:gdLst>
                <a:gd name="T0" fmla="*/ 0 w 1"/>
                <a:gd name="T1" fmla="*/ 1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2" name="Rectangle 362">
              <a:extLst>
                <a:ext uri="{FF2B5EF4-FFF2-40B4-BE49-F238E27FC236}">
                  <a16:creationId xmlns:a16="http://schemas.microsoft.com/office/drawing/2014/main" id="{E05E05A6-2DE5-4BA4-8344-ACF1435E702B}"/>
                </a:ext>
              </a:extLst>
            </p:cNvPr>
            <p:cNvSpPr>
              <a:spLocks noChangeArrowheads="1"/>
            </p:cNvSpPr>
            <p:nvPr/>
          </p:nvSpPr>
          <p:spPr bwMode="auto">
            <a:xfrm>
              <a:off x="4325334" y="2321095"/>
              <a:ext cx="1588" cy="1587"/>
            </a:xfrm>
            <a:prstGeom prst="rect">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3" name="Freeform 363">
              <a:extLst>
                <a:ext uri="{FF2B5EF4-FFF2-40B4-BE49-F238E27FC236}">
                  <a16:creationId xmlns:a16="http://schemas.microsoft.com/office/drawing/2014/main" id="{372600C9-731E-43DA-8270-571C92629041}"/>
                </a:ext>
              </a:extLst>
            </p:cNvPr>
            <p:cNvSpPr>
              <a:spLocks/>
            </p:cNvSpPr>
            <p:nvPr/>
          </p:nvSpPr>
          <p:spPr bwMode="auto">
            <a:xfrm>
              <a:off x="4325334" y="2313157"/>
              <a:ext cx="3175" cy="4763"/>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0"/>
                    <a:pt x="1" y="0"/>
                    <a:pt x="1" y="0"/>
                  </a:cubicBezTo>
                  <a:cubicBezTo>
                    <a:pt x="0" y="1"/>
                    <a:pt x="0" y="1"/>
                    <a:pt x="0"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4" name="Freeform 364">
              <a:extLst>
                <a:ext uri="{FF2B5EF4-FFF2-40B4-BE49-F238E27FC236}">
                  <a16:creationId xmlns:a16="http://schemas.microsoft.com/office/drawing/2014/main" id="{4A1BFDC5-1019-4C34-AFCD-9F86DBF86CD7}"/>
                </a:ext>
              </a:extLst>
            </p:cNvPr>
            <p:cNvSpPr>
              <a:spLocks/>
            </p:cNvSpPr>
            <p:nvPr/>
          </p:nvSpPr>
          <p:spPr bwMode="auto">
            <a:xfrm>
              <a:off x="5452323" y="2082980"/>
              <a:ext cx="476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5" name="Freeform 365">
              <a:extLst>
                <a:ext uri="{FF2B5EF4-FFF2-40B4-BE49-F238E27FC236}">
                  <a16:creationId xmlns:a16="http://schemas.microsoft.com/office/drawing/2014/main" id="{12768476-4C24-4EDB-8208-7B063726474E}"/>
                </a:ext>
              </a:extLst>
            </p:cNvPr>
            <p:cNvSpPr>
              <a:spLocks/>
            </p:cNvSpPr>
            <p:nvPr/>
          </p:nvSpPr>
          <p:spPr bwMode="auto">
            <a:xfrm>
              <a:off x="5392005" y="2124253"/>
              <a:ext cx="9524" cy="17461"/>
            </a:xfrm>
            <a:custGeom>
              <a:avLst/>
              <a:gdLst>
                <a:gd name="T0" fmla="*/ 3 w 4"/>
                <a:gd name="T1" fmla="*/ 4 h 7"/>
                <a:gd name="T2" fmla="*/ 4 w 4"/>
                <a:gd name="T3" fmla="*/ 4 h 7"/>
                <a:gd name="T4" fmla="*/ 3 w 4"/>
                <a:gd name="T5" fmla="*/ 0 h 7"/>
                <a:gd name="T6" fmla="*/ 3 w 4"/>
                <a:gd name="T7" fmla="*/ 0 h 7"/>
                <a:gd name="T8" fmla="*/ 1 w 4"/>
                <a:gd name="T9" fmla="*/ 0 h 7"/>
                <a:gd name="T10" fmla="*/ 0 w 4"/>
                <a:gd name="T11" fmla="*/ 2 h 7"/>
                <a:gd name="T12" fmla="*/ 0 w 4"/>
                <a:gd name="T13" fmla="*/ 4 h 7"/>
                <a:gd name="T14" fmla="*/ 0 w 4"/>
                <a:gd name="T15" fmla="*/ 7 h 7"/>
                <a:gd name="T16" fmla="*/ 2 w 4"/>
                <a:gd name="T17" fmla="*/ 4 h 7"/>
                <a:gd name="T18" fmla="*/ 3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3" y="4"/>
                  </a:moveTo>
                  <a:cubicBezTo>
                    <a:pt x="3" y="4"/>
                    <a:pt x="3" y="4"/>
                    <a:pt x="4" y="4"/>
                  </a:cubicBezTo>
                  <a:cubicBezTo>
                    <a:pt x="3" y="3"/>
                    <a:pt x="3" y="1"/>
                    <a:pt x="3" y="0"/>
                  </a:cubicBezTo>
                  <a:cubicBezTo>
                    <a:pt x="3" y="0"/>
                    <a:pt x="3" y="0"/>
                    <a:pt x="3" y="0"/>
                  </a:cubicBezTo>
                  <a:cubicBezTo>
                    <a:pt x="2" y="0"/>
                    <a:pt x="2" y="0"/>
                    <a:pt x="1" y="0"/>
                  </a:cubicBezTo>
                  <a:cubicBezTo>
                    <a:pt x="0" y="1"/>
                    <a:pt x="0" y="1"/>
                    <a:pt x="0" y="2"/>
                  </a:cubicBezTo>
                  <a:cubicBezTo>
                    <a:pt x="0" y="3"/>
                    <a:pt x="0" y="3"/>
                    <a:pt x="0" y="4"/>
                  </a:cubicBezTo>
                  <a:cubicBezTo>
                    <a:pt x="0" y="5"/>
                    <a:pt x="0" y="6"/>
                    <a:pt x="0" y="7"/>
                  </a:cubicBezTo>
                  <a:cubicBezTo>
                    <a:pt x="2" y="4"/>
                    <a:pt x="2" y="4"/>
                    <a:pt x="2" y="4"/>
                  </a:cubicBezTo>
                  <a:lnTo>
                    <a:pt x="3" y="4"/>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6" name="Freeform 366">
              <a:extLst>
                <a:ext uri="{FF2B5EF4-FFF2-40B4-BE49-F238E27FC236}">
                  <a16:creationId xmlns:a16="http://schemas.microsoft.com/office/drawing/2014/main" id="{45C3F9AF-562E-4332-9824-CC29772E5766}"/>
                </a:ext>
              </a:extLst>
            </p:cNvPr>
            <p:cNvSpPr>
              <a:spLocks/>
            </p:cNvSpPr>
            <p:nvPr/>
          </p:nvSpPr>
          <p:spPr bwMode="auto">
            <a:xfrm>
              <a:off x="5395180" y="2167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7" name="Freeform 367">
              <a:extLst>
                <a:ext uri="{FF2B5EF4-FFF2-40B4-BE49-F238E27FC236}">
                  <a16:creationId xmlns:a16="http://schemas.microsoft.com/office/drawing/2014/main" id="{3D1BC934-B5D6-434F-A963-A68A4DBDD579}"/>
                </a:ext>
              </a:extLst>
            </p:cNvPr>
            <p:cNvSpPr>
              <a:spLocks/>
            </p:cNvSpPr>
            <p:nvPr/>
          </p:nvSpPr>
          <p:spPr bwMode="auto">
            <a:xfrm>
              <a:off x="5372958" y="2156002"/>
              <a:ext cx="25397" cy="66672"/>
            </a:xfrm>
            <a:custGeom>
              <a:avLst/>
              <a:gdLst>
                <a:gd name="T0" fmla="*/ 2 w 11"/>
                <a:gd name="T1" fmla="*/ 16 h 27"/>
                <a:gd name="T2" fmla="*/ 2 w 11"/>
                <a:gd name="T3" fmla="*/ 21 h 27"/>
                <a:gd name="T4" fmla="*/ 3 w 11"/>
                <a:gd name="T5" fmla="*/ 22 h 27"/>
                <a:gd name="T6" fmla="*/ 2 w 11"/>
                <a:gd name="T7" fmla="*/ 22 h 27"/>
                <a:gd name="T8" fmla="*/ 3 w 11"/>
                <a:gd name="T9" fmla="*/ 22 h 27"/>
                <a:gd name="T10" fmla="*/ 4 w 11"/>
                <a:gd name="T11" fmla="*/ 25 h 27"/>
                <a:gd name="T12" fmla="*/ 4 w 11"/>
                <a:gd name="T13" fmla="*/ 27 h 27"/>
                <a:gd name="T14" fmla="*/ 6 w 11"/>
                <a:gd name="T15" fmla="*/ 27 h 27"/>
                <a:gd name="T16" fmla="*/ 9 w 11"/>
                <a:gd name="T17" fmla="*/ 27 h 27"/>
                <a:gd name="T18" fmla="*/ 9 w 11"/>
                <a:gd name="T19" fmla="*/ 18 h 27"/>
                <a:gd name="T20" fmla="*/ 11 w 11"/>
                <a:gd name="T21" fmla="*/ 17 h 27"/>
                <a:gd name="T22" fmla="*/ 11 w 11"/>
                <a:gd name="T23" fmla="*/ 15 h 27"/>
                <a:gd name="T24" fmla="*/ 6 w 11"/>
                <a:gd name="T25" fmla="*/ 10 h 27"/>
                <a:gd name="T26" fmla="*/ 8 w 11"/>
                <a:gd name="T27" fmla="*/ 5 h 27"/>
                <a:gd name="T28" fmla="*/ 8 w 11"/>
                <a:gd name="T29" fmla="*/ 4 h 27"/>
                <a:gd name="T30" fmla="*/ 6 w 11"/>
                <a:gd name="T31" fmla="*/ 0 h 27"/>
                <a:gd name="T32" fmla="*/ 3 w 11"/>
                <a:gd name="T33" fmla="*/ 2 h 27"/>
                <a:gd name="T34" fmla="*/ 1 w 11"/>
                <a:gd name="T35" fmla="*/ 6 h 27"/>
                <a:gd name="T36" fmla="*/ 0 w 11"/>
                <a:gd name="T37" fmla="*/ 8 h 27"/>
                <a:gd name="T38" fmla="*/ 1 w 11"/>
                <a:gd name="T39" fmla="*/ 10 h 27"/>
                <a:gd name="T40" fmla="*/ 2 w 11"/>
                <a:gd name="T4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27">
                  <a:moveTo>
                    <a:pt x="2" y="16"/>
                  </a:moveTo>
                  <a:cubicBezTo>
                    <a:pt x="2" y="18"/>
                    <a:pt x="2" y="20"/>
                    <a:pt x="2" y="21"/>
                  </a:cubicBezTo>
                  <a:cubicBezTo>
                    <a:pt x="3" y="22"/>
                    <a:pt x="3" y="22"/>
                    <a:pt x="3" y="22"/>
                  </a:cubicBezTo>
                  <a:cubicBezTo>
                    <a:pt x="3" y="22"/>
                    <a:pt x="2" y="22"/>
                    <a:pt x="2" y="22"/>
                  </a:cubicBezTo>
                  <a:cubicBezTo>
                    <a:pt x="3" y="22"/>
                    <a:pt x="3" y="22"/>
                    <a:pt x="3" y="22"/>
                  </a:cubicBezTo>
                  <a:cubicBezTo>
                    <a:pt x="3" y="23"/>
                    <a:pt x="3" y="24"/>
                    <a:pt x="4" y="25"/>
                  </a:cubicBezTo>
                  <a:cubicBezTo>
                    <a:pt x="4" y="26"/>
                    <a:pt x="4" y="27"/>
                    <a:pt x="4" y="27"/>
                  </a:cubicBezTo>
                  <a:cubicBezTo>
                    <a:pt x="5" y="27"/>
                    <a:pt x="5" y="27"/>
                    <a:pt x="6" y="27"/>
                  </a:cubicBezTo>
                  <a:cubicBezTo>
                    <a:pt x="7" y="27"/>
                    <a:pt x="8" y="27"/>
                    <a:pt x="9" y="27"/>
                  </a:cubicBezTo>
                  <a:cubicBezTo>
                    <a:pt x="7" y="25"/>
                    <a:pt x="6" y="21"/>
                    <a:pt x="9" y="18"/>
                  </a:cubicBezTo>
                  <a:cubicBezTo>
                    <a:pt x="11" y="17"/>
                    <a:pt x="11" y="17"/>
                    <a:pt x="11" y="17"/>
                  </a:cubicBezTo>
                  <a:cubicBezTo>
                    <a:pt x="11" y="15"/>
                    <a:pt x="11" y="15"/>
                    <a:pt x="11" y="15"/>
                  </a:cubicBezTo>
                  <a:cubicBezTo>
                    <a:pt x="9" y="14"/>
                    <a:pt x="7" y="12"/>
                    <a:pt x="6" y="10"/>
                  </a:cubicBezTo>
                  <a:cubicBezTo>
                    <a:pt x="6" y="8"/>
                    <a:pt x="6" y="6"/>
                    <a:pt x="8" y="5"/>
                  </a:cubicBezTo>
                  <a:cubicBezTo>
                    <a:pt x="8" y="4"/>
                    <a:pt x="8" y="4"/>
                    <a:pt x="8" y="4"/>
                  </a:cubicBezTo>
                  <a:cubicBezTo>
                    <a:pt x="7" y="3"/>
                    <a:pt x="7" y="1"/>
                    <a:pt x="6" y="0"/>
                  </a:cubicBezTo>
                  <a:cubicBezTo>
                    <a:pt x="6" y="0"/>
                    <a:pt x="5" y="1"/>
                    <a:pt x="3" y="2"/>
                  </a:cubicBezTo>
                  <a:cubicBezTo>
                    <a:pt x="3" y="3"/>
                    <a:pt x="2" y="4"/>
                    <a:pt x="1" y="6"/>
                  </a:cubicBezTo>
                  <a:cubicBezTo>
                    <a:pt x="1" y="7"/>
                    <a:pt x="1" y="7"/>
                    <a:pt x="0" y="8"/>
                  </a:cubicBezTo>
                  <a:cubicBezTo>
                    <a:pt x="0" y="9"/>
                    <a:pt x="0" y="9"/>
                    <a:pt x="1" y="10"/>
                  </a:cubicBezTo>
                  <a:cubicBezTo>
                    <a:pt x="1" y="12"/>
                    <a:pt x="2" y="14"/>
                    <a:pt x="2"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8" name="Freeform 368">
              <a:extLst>
                <a:ext uri="{FF2B5EF4-FFF2-40B4-BE49-F238E27FC236}">
                  <a16:creationId xmlns:a16="http://schemas.microsoft.com/office/drawing/2014/main" id="{650D3311-D39F-4FAC-B39C-F75D439416C2}"/>
                </a:ext>
              </a:extLst>
            </p:cNvPr>
            <p:cNvSpPr>
              <a:spLocks/>
            </p:cNvSpPr>
            <p:nvPr/>
          </p:nvSpPr>
          <p:spPr bwMode="auto">
            <a:xfrm>
              <a:off x="5317402" y="2225849"/>
              <a:ext cx="1587"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9" name="Freeform 369">
              <a:extLst>
                <a:ext uri="{FF2B5EF4-FFF2-40B4-BE49-F238E27FC236}">
                  <a16:creationId xmlns:a16="http://schemas.microsoft.com/office/drawing/2014/main" id="{2F1BB8E7-3B78-41C9-B021-19DD1B937178}"/>
                </a:ext>
              </a:extLst>
            </p:cNvPr>
            <p:cNvSpPr>
              <a:spLocks/>
            </p:cNvSpPr>
            <p:nvPr/>
          </p:nvSpPr>
          <p:spPr bwMode="auto">
            <a:xfrm>
              <a:off x="5449149" y="20956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0" name="Freeform 370">
              <a:extLst>
                <a:ext uri="{FF2B5EF4-FFF2-40B4-BE49-F238E27FC236}">
                  <a16:creationId xmlns:a16="http://schemas.microsoft.com/office/drawing/2014/main" id="{CFE1A692-6EE7-49BA-B8E0-DF3FD6F154B5}"/>
                </a:ext>
              </a:extLst>
            </p:cNvPr>
            <p:cNvSpPr>
              <a:spLocks/>
            </p:cNvSpPr>
            <p:nvPr/>
          </p:nvSpPr>
          <p:spPr bwMode="auto">
            <a:xfrm>
              <a:off x="5439625" y="2078217"/>
              <a:ext cx="4762" cy="14287"/>
            </a:xfrm>
            <a:custGeom>
              <a:avLst/>
              <a:gdLst>
                <a:gd name="T0" fmla="*/ 0 w 2"/>
                <a:gd name="T1" fmla="*/ 6 h 6"/>
                <a:gd name="T2" fmla="*/ 1 w 2"/>
                <a:gd name="T3" fmla="*/ 5 h 6"/>
                <a:gd name="T4" fmla="*/ 1 w 2"/>
                <a:gd name="T5" fmla="*/ 5 h 6"/>
                <a:gd name="T6" fmla="*/ 2 w 2"/>
                <a:gd name="T7" fmla="*/ 4 h 6"/>
                <a:gd name="T8" fmla="*/ 2 w 2"/>
                <a:gd name="T9" fmla="*/ 3 h 6"/>
                <a:gd name="T10" fmla="*/ 2 w 2"/>
                <a:gd name="T11" fmla="*/ 1 h 6"/>
                <a:gd name="T12" fmla="*/ 1 w 2"/>
                <a:gd name="T13" fmla="*/ 0 h 6"/>
                <a:gd name="T14" fmla="*/ 0 w 2"/>
                <a:gd name="T15" fmla="*/ 1 h 6"/>
                <a:gd name="T16" fmla="*/ 0 w 2"/>
                <a:gd name="T17" fmla="*/ 1 h 6"/>
                <a:gd name="T18" fmla="*/ 0 w 2"/>
                <a:gd name="T19" fmla="*/ 2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cubicBezTo>
                    <a:pt x="1" y="5"/>
                    <a:pt x="1" y="5"/>
                    <a:pt x="1" y="5"/>
                  </a:cubicBezTo>
                  <a:cubicBezTo>
                    <a:pt x="1" y="5"/>
                    <a:pt x="1" y="5"/>
                    <a:pt x="1" y="5"/>
                  </a:cubicBezTo>
                  <a:cubicBezTo>
                    <a:pt x="1" y="4"/>
                    <a:pt x="2" y="4"/>
                    <a:pt x="2" y="4"/>
                  </a:cubicBezTo>
                  <a:cubicBezTo>
                    <a:pt x="2" y="3"/>
                    <a:pt x="2" y="3"/>
                    <a:pt x="2" y="3"/>
                  </a:cubicBezTo>
                  <a:cubicBezTo>
                    <a:pt x="2" y="1"/>
                    <a:pt x="2" y="1"/>
                    <a:pt x="2" y="1"/>
                  </a:cubicBezTo>
                  <a:cubicBezTo>
                    <a:pt x="1" y="0"/>
                    <a:pt x="1" y="0"/>
                    <a:pt x="1" y="0"/>
                  </a:cubicBezTo>
                  <a:cubicBezTo>
                    <a:pt x="0" y="0"/>
                    <a:pt x="0" y="0"/>
                    <a:pt x="0" y="1"/>
                  </a:cubicBezTo>
                  <a:cubicBezTo>
                    <a:pt x="0" y="1"/>
                    <a:pt x="0" y="1"/>
                    <a:pt x="0" y="1"/>
                  </a:cubicBezTo>
                  <a:cubicBezTo>
                    <a:pt x="0" y="2"/>
                    <a:pt x="0" y="2"/>
                    <a:pt x="0" y="2"/>
                  </a:cubicBezTo>
                  <a:cubicBezTo>
                    <a:pt x="0" y="4"/>
                    <a:pt x="1" y="5"/>
                    <a:pt x="0" y="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1" name="Freeform 371">
              <a:extLst>
                <a:ext uri="{FF2B5EF4-FFF2-40B4-BE49-F238E27FC236}">
                  <a16:creationId xmlns:a16="http://schemas.microsoft.com/office/drawing/2014/main" id="{16DA3125-035D-485E-A050-8ECFB7CEA573}"/>
                </a:ext>
              </a:extLst>
            </p:cNvPr>
            <p:cNvSpPr>
              <a:spLocks/>
            </p:cNvSpPr>
            <p:nvPr/>
          </p:nvSpPr>
          <p:spPr bwMode="auto">
            <a:xfrm>
              <a:off x="5445974" y="21242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2" name="Freeform 372">
              <a:extLst>
                <a:ext uri="{FF2B5EF4-FFF2-40B4-BE49-F238E27FC236}">
                  <a16:creationId xmlns:a16="http://schemas.microsoft.com/office/drawing/2014/main" id="{C14A1DB7-8562-4DED-9008-30AFB0E56FFB}"/>
                </a:ext>
              </a:extLst>
            </p:cNvPr>
            <p:cNvSpPr>
              <a:spLocks/>
            </p:cNvSpPr>
            <p:nvPr/>
          </p:nvSpPr>
          <p:spPr bwMode="auto">
            <a:xfrm>
              <a:off x="5433276" y="212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3" name="Freeform 373">
              <a:extLst>
                <a:ext uri="{FF2B5EF4-FFF2-40B4-BE49-F238E27FC236}">
                  <a16:creationId xmlns:a16="http://schemas.microsoft.com/office/drawing/2014/main" id="{5FB4416C-F654-49CF-8531-71B3B408C94A}"/>
                </a:ext>
              </a:extLst>
            </p:cNvPr>
            <p:cNvSpPr>
              <a:spLocks/>
            </p:cNvSpPr>
            <p:nvPr/>
          </p:nvSpPr>
          <p:spPr bwMode="auto">
            <a:xfrm>
              <a:off x="5457086" y="20829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4" name="Freeform 374">
              <a:extLst>
                <a:ext uri="{FF2B5EF4-FFF2-40B4-BE49-F238E27FC236}">
                  <a16:creationId xmlns:a16="http://schemas.microsoft.com/office/drawing/2014/main" id="{FDCC4166-6E4B-4154-BD72-B33B0FFBA433}"/>
                </a:ext>
              </a:extLst>
            </p:cNvPr>
            <p:cNvSpPr>
              <a:spLocks/>
            </p:cNvSpPr>
            <p:nvPr/>
          </p:nvSpPr>
          <p:spPr bwMode="auto">
            <a:xfrm>
              <a:off x="5433276" y="2102029"/>
              <a:ext cx="9524" cy="15874"/>
            </a:xfrm>
            <a:custGeom>
              <a:avLst/>
              <a:gdLst>
                <a:gd name="T0" fmla="*/ 3 w 3"/>
                <a:gd name="T1" fmla="*/ 2 h 7"/>
                <a:gd name="T2" fmla="*/ 2 w 3"/>
                <a:gd name="T3" fmla="*/ 0 h 7"/>
                <a:gd name="T4" fmla="*/ 0 w 3"/>
                <a:gd name="T5" fmla="*/ 4 h 7"/>
                <a:gd name="T6" fmla="*/ 0 w 3"/>
                <a:gd name="T7" fmla="*/ 5 h 7"/>
                <a:gd name="T8" fmla="*/ 0 w 3"/>
                <a:gd name="T9" fmla="*/ 7 h 7"/>
                <a:gd name="T10" fmla="*/ 3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3" y="2"/>
                  </a:moveTo>
                  <a:cubicBezTo>
                    <a:pt x="3" y="2"/>
                    <a:pt x="2" y="1"/>
                    <a:pt x="2" y="0"/>
                  </a:cubicBezTo>
                  <a:cubicBezTo>
                    <a:pt x="1" y="2"/>
                    <a:pt x="1" y="3"/>
                    <a:pt x="0" y="4"/>
                  </a:cubicBezTo>
                  <a:cubicBezTo>
                    <a:pt x="0" y="4"/>
                    <a:pt x="0" y="5"/>
                    <a:pt x="0" y="5"/>
                  </a:cubicBezTo>
                  <a:cubicBezTo>
                    <a:pt x="0" y="6"/>
                    <a:pt x="0" y="7"/>
                    <a:pt x="0" y="7"/>
                  </a:cubicBezTo>
                  <a:cubicBezTo>
                    <a:pt x="1" y="5"/>
                    <a:pt x="2" y="4"/>
                    <a:pt x="3"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5" name="Freeform 375">
              <a:extLst>
                <a:ext uri="{FF2B5EF4-FFF2-40B4-BE49-F238E27FC236}">
                  <a16:creationId xmlns:a16="http://schemas.microsoft.com/office/drawing/2014/main" id="{446737DF-3158-4A5D-AEEF-5B9C4F5844AA}"/>
                </a:ext>
              </a:extLst>
            </p:cNvPr>
            <p:cNvSpPr>
              <a:spLocks/>
            </p:cNvSpPr>
            <p:nvPr/>
          </p:nvSpPr>
          <p:spPr bwMode="auto">
            <a:xfrm>
              <a:off x="5303116" y="2186163"/>
              <a:ext cx="19048" cy="77785"/>
            </a:xfrm>
            <a:custGeom>
              <a:avLst/>
              <a:gdLst>
                <a:gd name="T0" fmla="*/ 3 w 8"/>
                <a:gd name="T1" fmla="*/ 17 h 33"/>
                <a:gd name="T2" fmla="*/ 1 w 8"/>
                <a:gd name="T3" fmla="*/ 19 h 33"/>
                <a:gd name="T4" fmla="*/ 2 w 8"/>
                <a:gd name="T5" fmla="*/ 22 h 33"/>
                <a:gd name="T6" fmla="*/ 3 w 8"/>
                <a:gd name="T7" fmla="*/ 27 h 33"/>
                <a:gd name="T8" fmla="*/ 4 w 8"/>
                <a:gd name="T9" fmla="*/ 33 h 33"/>
                <a:gd name="T10" fmla="*/ 4 w 8"/>
                <a:gd name="T11" fmla="*/ 33 h 33"/>
                <a:gd name="T12" fmla="*/ 4 w 8"/>
                <a:gd name="T13" fmla="*/ 32 h 33"/>
                <a:gd name="T14" fmla="*/ 6 w 8"/>
                <a:gd name="T15" fmla="*/ 26 h 33"/>
                <a:gd name="T16" fmla="*/ 6 w 8"/>
                <a:gd name="T17" fmla="*/ 26 h 33"/>
                <a:gd name="T18" fmla="*/ 5 w 8"/>
                <a:gd name="T19" fmla="*/ 22 h 33"/>
                <a:gd name="T20" fmla="*/ 5 w 8"/>
                <a:gd name="T21" fmla="*/ 21 h 33"/>
                <a:gd name="T22" fmla="*/ 6 w 8"/>
                <a:gd name="T23" fmla="*/ 18 h 33"/>
                <a:gd name="T24" fmla="*/ 6 w 8"/>
                <a:gd name="T25" fmla="*/ 17 h 33"/>
                <a:gd name="T26" fmla="*/ 4 w 8"/>
                <a:gd name="T27" fmla="*/ 11 h 33"/>
                <a:gd name="T28" fmla="*/ 7 w 8"/>
                <a:gd name="T29" fmla="*/ 7 h 33"/>
                <a:gd name="T30" fmla="*/ 8 w 8"/>
                <a:gd name="T31" fmla="*/ 6 h 33"/>
                <a:gd name="T32" fmla="*/ 7 w 8"/>
                <a:gd name="T33" fmla="*/ 6 h 33"/>
                <a:gd name="T34" fmla="*/ 5 w 8"/>
                <a:gd name="T35" fmla="*/ 0 h 33"/>
                <a:gd name="T36" fmla="*/ 5 w 8"/>
                <a:gd name="T37" fmla="*/ 0 h 33"/>
                <a:gd name="T38" fmla="*/ 4 w 8"/>
                <a:gd name="T39" fmla="*/ 0 h 33"/>
                <a:gd name="T40" fmla="*/ 5 w 8"/>
                <a:gd name="T41" fmla="*/ 0 h 33"/>
                <a:gd name="T42" fmla="*/ 3 w 8"/>
                <a:gd name="T43" fmla="*/ 7 h 33"/>
                <a:gd name="T44" fmla="*/ 1 w 8"/>
                <a:gd name="T45" fmla="*/ 8 h 33"/>
                <a:gd name="T46" fmla="*/ 0 w 8"/>
                <a:gd name="T47" fmla="*/ 10 h 33"/>
                <a:gd name="T48" fmla="*/ 1 w 8"/>
                <a:gd name="T49" fmla="*/ 12 h 33"/>
                <a:gd name="T50" fmla="*/ 3 w 8"/>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33">
                  <a:moveTo>
                    <a:pt x="3" y="17"/>
                  </a:moveTo>
                  <a:cubicBezTo>
                    <a:pt x="1" y="19"/>
                    <a:pt x="1" y="19"/>
                    <a:pt x="1" y="19"/>
                  </a:cubicBezTo>
                  <a:cubicBezTo>
                    <a:pt x="2" y="22"/>
                    <a:pt x="2" y="22"/>
                    <a:pt x="2" y="22"/>
                  </a:cubicBezTo>
                  <a:cubicBezTo>
                    <a:pt x="2" y="22"/>
                    <a:pt x="3" y="25"/>
                    <a:pt x="3" y="27"/>
                  </a:cubicBezTo>
                  <a:cubicBezTo>
                    <a:pt x="4" y="29"/>
                    <a:pt x="4" y="31"/>
                    <a:pt x="4" y="33"/>
                  </a:cubicBezTo>
                  <a:cubicBezTo>
                    <a:pt x="4" y="33"/>
                    <a:pt x="4" y="33"/>
                    <a:pt x="4" y="33"/>
                  </a:cubicBezTo>
                  <a:cubicBezTo>
                    <a:pt x="4" y="32"/>
                    <a:pt x="4" y="32"/>
                    <a:pt x="4" y="32"/>
                  </a:cubicBezTo>
                  <a:cubicBezTo>
                    <a:pt x="4" y="30"/>
                    <a:pt x="5" y="28"/>
                    <a:pt x="6" y="26"/>
                  </a:cubicBezTo>
                  <a:cubicBezTo>
                    <a:pt x="6" y="26"/>
                    <a:pt x="6" y="26"/>
                    <a:pt x="6" y="26"/>
                  </a:cubicBezTo>
                  <a:cubicBezTo>
                    <a:pt x="5" y="25"/>
                    <a:pt x="5" y="23"/>
                    <a:pt x="5" y="22"/>
                  </a:cubicBezTo>
                  <a:cubicBezTo>
                    <a:pt x="5" y="22"/>
                    <a:pt x="5" y="21"/>
                    <a:pt x="5" y="21"/>
                  </a:cubicBezTo>
                  <a:cubicBezTo>
                    <a:pt x="5" y="20"/>
                    <a:pt x="5" y="19"/>
                    <a:pt x="6" y="18"/>
                  </a:cubicBezTo>
                  <a:cubicBezTo>
                    <a:pt x="6" y="18"/>
                    <a:pt x="6" y="17"/>
                    <a:pt x="6" y="17"/>
                  </a:cubicBezTo>
                  <a:cubicBezTo>
                    <a:pt x="5" y="16"/>
                    <a:pt x="4" y="14"/>
                    <a:pt x="4" y="11"/>
                  </a:cubicBezTo>
                  <a:cubicBezTo>
                    <a:pt x="4" y="10"/>
                    <a:pt x="5" y="8"/>
                    <a:pt x="7" y="7"/>
                  </a:cubicBezTo>
                  <a:cubicBezTo>
                    <a:pt x="7" y="7"/>
                    <a:pt x="8" y="6"/>
                    <a:pt x="8" y="6"/>
                  </a:cubicBezTo>
                  <a:cubicBezTo>
                    <a:pt x="8" y="6"/>
                    <a:pt x="7" y="6"/>
                    <a:pt x="7" y="6"/>
                  </a:cubicBezTo>
                  <a:cubicBezTo>
                    <a:pt x="6" y="5"/>
                    <a:pt x="5" y="3"/>
                    <a:pt x="5" y="0"/>
                  </a:cubicBezTo>
                  <a:cubicBezTo>
                    <a:pt x="5" y="0"/>
                    <a:pt x="5" y="0"/>
                    <a:pt x="5" y="0"/>
                  </a:cubicBezTo>
                  <a:cubicBezTo>
                    <a:pt x="5" y="0"/>
                    <a:pt x="5" y="0"/>
                    <a:pt x="4" y="0"/>
                  </a:cubicBezTo>
                  <a:cubicBezTo>
                    <a:pt x="5" y="0"/>
                    <a:pt x="5" y="0"/>
                    <a:pt x="5" y="0"/>
                  </a:cubicBezTo>
                  <a:cubicBezTo>
                    <a:pt x="5" y="3"/>
                    <a:pt x="4" y="4"/>
                    <a:pt x="3" y="7"/>
                  </a:cubicBezTo>
                  <a:cubicBezTo>
                    <a:pt x="1" y="8"/>
                    <a:pt x="1" y="8"/>
                    <a:pt x="1" y="8"/>
                  </a:cubicBezTo>
                  <a:cubicBezTo>
                    <a:pt x="1" y="9"/>
                    <a:pt x="0" y="9"/>
                    <a:pt x="0" y="10"/>
                  </a:cubicBezTo>
                  <a:cubicBezTo>
                    <a:pt x="0" y="10"/>
                    <a:pt x="0" y="11"/>
                    <a:pt x="1" y="12"/>
                  </a:cubicBezTo>
                  <a:cubicBezTo>
                    <a:pt x="2" y="13"/>
                    <a:pt x="3" y="15"/>
                    <a:pt x="3" y="1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6" name="Freeform 376">
              <a:extLst>
                <a:ext uri="{FF2B5EF4-FFF2-40B4-BE49-F238E27FC236}">
                  <a16:creationId xmlns:a16="http://schemas.microsoft.com/office/drawing/2014/main" id="{FEAC633E-3F59-4978-A2BD-412AB38DB3D3}"/>
                </a:ext>
              </a:extLst>
            </p:cNvPr>
            <p:cNvSpPr>
              <a:spLocks/>
            </p:cNvSpPr>
            <p:nvPr/>
          </p:nvSpPr>
          <p:spPr bwMode="auto">
            <a:xfrm>
              <a:off x="5349149" y="2376654"/>
              <a:ext cx="11111" cy="38098"/>
            </a:xfrm>
            <a:custGeom>
              <a:avLst/>
              <a:gdLst>
                <a:gd name="T0" fmla="*/ 1 w 5"/>
                <a:gd name="T1" fmla="*/ 16 h 16"/>
                <a:gd name="T2" fmla="*/ 1 w 5"/>
                <a:gd name="T3" fmla="*/ 16 h 16"/>
                <a:gd name="T4" fmla="*/ 1 w 5"/>
                <a:gd name="T5" fmla="*/ 16 h 16"/>
                <a:gd name="T6" fmla="*/ 1 w 5"/>
                <a:gd name="T7" fmla="*/ 16 h 16"/>
                <a:gd name="T8" fmla="*/ 2 w 5"/>
                <a:gd name="T9" fmla="*/ 15 h 16"/>
                <a:gd name="T10" fmla="*/ 5 w 5"/>
                <a:gd name="T11" fmla="*/ 12 h 16"/>
                <a:gd name="T12" fmla="*/ 5 w 5"/>
                <a:gd name="T13" fmla="*/ 11 h 16"/>
                <a:gd name="T14" fmla="*/ 5 w 5"/>
                <a:gd name="T15" fmla="*/ 11 h 16"/>
                <a:gd name="T16" fmla="*/ 3 w 5"/>
                <a:gd name="T17" fmla="*/ 4 h 16"/>
                <a:gd name="T18" fmla="*/ 3 w 5"/>
                <a:gd name="T19" fmla="*/ 3 h 16"/>
                <a:gd name="T20" fmla="*/ 3 w 5"/>
                <a:gd name="T21" fmla="*/ 3 h 16"/>
                <a:gd name="T22" fmla="*/ 3 w 5"/>
                <a:gd name="T23" fmla="*/ 3 h 16"/>
                <a:gd name="T24" fmla="*/ 0 w 5"/>
                <a:gd name="T25" fmla="*/ 0 h 16"/>
                <a:gd name="T26" fmla="*/ 1 w 5"/>
                <a:gd name="T27" fmla="*/ 2 h 16"/>
                <a:gd name="T28" fmla="*/ 1 w 5"/>
                <a:gd name="T29" fmla="*/ 7 h 16"/>
                <a:gd name="T30" fmla="*/ 1 w 5"/>
                <a:gd name="T31" fmla="*/ 11 h 16"/>
                <a:gd name="T32" fmla="*/ 1 w 5"/>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6">
                  <a:moveTo>
                    <a:pt x="1" y="16"/>
                  </a:moveTo>
                  <a:cubicBezTo>
                    <a:pt x="1" y="16"/>
                    <a:pt x="1" y="16"/>
                    <a:pt x="1" y="16"/>
                  </a:cubicBezTo>
                  <a:cubicBezTo>
                    <a:pt x="1" y="16"/>
                    <a:pt x="1" y="16"/>
                    <a:pt x="1" y="16"/>
                  </a:cubicBezTo>
                  <a:cubicBezTo>
                    <a:pt x="1" y="16"/>
                    <a:pt x="1" y="16"/>
                    <a:pt x="1" y="16"/>
                  </a:cubicBezTo>
                  <a:cubicBezTo>
                    <a:pt x="2" y="15"/>
                    <a:pt x="2" y="15"/>
                    <a:pt x="2" y="15"/>
                  </a:cubicBezTo>
                  <a:cubicBezTo>
                    <a:pt x="3" y="14"/>
                    <a:pt x="4" y="13"/>
                    <a:pt x="5" y="12"/>
                  </a:cubicBezTo>
                  <a:cubicBezTo>
                    <a:pt x="5" y="12"/>
                    <a:pt x="5" y="12"/>
                    <a:pt x="5" y="11"/>
                  </a:cubicBezTo>
                  <a:cubicBezTo>
                    <a:pt x="5" y="11"/>
                    <a:pt x="5" y="11"/>
                    <a:pt x="5" y="11"/>
                  </a:cubicBezTo>
                  <a:cubicBezTo>
                    <a:pt x="3" y="9"/>
                    <a:pt x="2" y="6"/>
                    <a:pt x="3" y="4"/>
                  </a:cubicBezTo>
                  <a:cubicBezTo>
                    <a:pt x="3" y="3"/>
                    <a:pt x="3" y="3"/>
                    <a:pt x="3" y="3"/>
                  </a:cubicBezTo>
                  <a:cubicBezTo>
                    <a:pt x="3" y="3"/>
                    <a:pt x="3" y="3"/>
                    <a:pt x="3" y="3"/>
                  </a:cubicBezTo>
                  <a:cubicBezTo>
                    <a:pt x="3" y="3"/>
                    <a:pt x="3" y="3"/>
                    <a:pt x="3" y="3"/>
                  </a:cubicBezTo>
                  <a:cubicBezTo>
                    <a:pt x="2" y="3"/>
                    <a:pt x="1" y="2"/>
                    <a:pt x="0" y="0"/>
                  </a:cubicBezTo>
                  <a:cubicBezTo>
                    <a:pt x="0" y="1"/>
                    <a:pt x="1" y="2"/>
                    <a:pt x="1" y="2"/>
                  </a:cubicBezTo>
                  <a:cubicBezTo>
                    <a:pt x="1" y="4"/>
                    <a:pt x="1" y="5"/>
                    <a:pt x="1" y="7"/>
                  </a:cubicBezTo>
                  <a:cubicBezTo>
                    <a:pt x="1" y="8"/>
                    <a:pt x="1" y="10"/>
                    <a:pt x="1" y="11"/>
                  </a:cubicBezTo>
                  <a:cubicBezTo>
                    <a:pt x="1" y="13"/>
                    <a:pt x="1" y="15"/>
                    <a:pt x="1"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7" name="Freeform 377">
              <a:extLst>
                <a:ext uri="{FF2B5EF4-FFF2-40B4-BE49-F238E27FC236}">
                  <a16:creationId xmlns:a16="http://schemas.microsoft.com/office/drawing/2014/main" id="{43024588-5DBA-41DF-94F1-1D01C6BEB3A8}"/>
                </a:ext>
              </a:extLst>
            </p:cNvPr>
            <p:cNvSpPr>
              <a:spLocks/>
            </p:cNvSpPr>
            <p:nvPr/>
          </p:nvSpPr>
          <p:spPr bwMode="auto">
            <a:xfrm>
              <a:off x="5284068" y="23877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8" name="Freeform 378">
              <a:extLst>
                <a:ext uri="{FF2B5EF4-FFF2-40B4-BE49-F238E27FC236}">
                  <a16:creationId xmlns:a16="http://schemas.microsoft.com/office/drawing/2014/main" id="{FBBC7718-B620-4385-82BC-5199D5F24A78}"/>
                </a:ext>
              </a:extLst>
            </p:cNvPr>
            <p:cNvSpPr>
              <a:spLocks/>
            </p:cNvSpPr>
            <p:nvPr/>
          </p:nvSpPr>
          <p:spPr bwMode="auto">
            <a:xfrm>
              <a:off x="5312640" y="2178226"/>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9" name="Freeform 379">
              <a:extLst>
                <a:ext uri="{FF2B5EF4-FFF2-40B4-BE49-F238E27FC236}">
                  <a16:creationId xmlns:a16="http://schemas.microsoft.com/office/drawing/2014/main" id="{19E7FEB4-A018-4556-9006-97B72013514C}"/>
                </a:ext>
              </a:extLst>
            </p:cNvPr>
            <p:cNvSpPr>
              <a:spLocks/>
            </p:cNvSpPr>
            <p:nvPr/>
          </p:nvSpPr>
          <p:spPr bwMode="auto">
            <a:xfrm>
              <a:off x="5376132" y="2319507"/>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0" name="Freeform 380">
              <a:extLst>
                <a:ext uri="{FF2B5EF4-FFF2-40B4-BE49-F238E27FC236}">
                  <a16:creationId xmlns:a16="http://schemas.microsoft.com/office/drawing/2014/main" id="{C9D46F75-7451-4CA2-9752-8A76EEB17C0A}"/>
                </a:ext>
              </a:extLst>
            </p:cNvPr>
            <p:cNvSpPr>
              <a:spLocks/>
            </p:cNvSpPr>
            <p:nvPr/>
          </p:nvSpPr>
          <p:spPr bwMode="auto">
            <a:xfrm>
              <a:off x="5249148" y="2270297"/>
              <a:ext cx="120635" cy="117470"/>
            </a:xfrm>
            <a:custGeom>
              <a:avLst/>
              <a:gdLst>
                <a:gd name="T0" fmla="*/ 0 w 50"/>
                <a:gd name="T1" fmla="*/ 36 h 48"/>
                <a:gd name="T2" fmla="*/ 0 w 50"/>
                <a:gd name="T3" fmla="*/ 36 h 48"/>
                <a:gd name="T4" fmla="*/ 4 w 50"/>
                <a:gd name="T5" fmla="*/ 38 h 48"/>
                <a:gd name="T6" fmla="*/ 8 w 50"/>
                <a:gd name="T7" fmla="*/ 39 h 48"/>
                <a:gd name="T8" fmla="*/ 9 w 50"/>
                <a:gd name="T9" fmla="*/ 39 h 48"/>
                <a:gd name="T10" fmla="*/ 10 w 50"/>
                <a:gd name="T11" fmla="*/ 38 h 48"/>
                <a:gd name="T12" fmla="*/ 14 w 50"/>
                <a:gd name="T13" fmla="*/ 36 h 48"/>
                <a:gd name="T14" fmla="*/ 14 w 50"/>
                <a:gd name="T15" fmla="*/ 36 h 48"/>
                <a:gd name="T16" fmla="*/ 19 w 50"/>
                <a:gd name="T17" fmla="*/ 41 h 48"/>
                <a:gd name="T18" fmla="*/ 17 w 50"/>
                <a:gd name="T19" fmla="*/ 47 h 48"/>
                <a:gd name="T20" fmla="*/ 18 w 50"/>
                <a:gd name="T21" fmla="*/ 48 h 48"/>
                <a:gd name="T22" fmla="*/ 21 w 50"/>
                <a:gd name="T23" fmla="*/ 47 h 48"/>
                <a:gd name="T24" fmla="*/ 23 w 50"/>
                <a:gd name="T25" fmla="*/ 45 h 48"/>
                <a:gd name="T26" fmla="*/ 28 w 50"/>
                <a:gd name="T27" fmla="*/ 43 h 48"/>
                <a:gd name="T28" fmla="*/ 30 w 50"/>
                <a:gd name="T29" fmla="*/ 40 h 48"/>
                <a:gd name="T30" fmla="*/ 31 w 50"/>
                <a:gd name="T31" fmla="*/ 38 h 48"/>
                <a:gd name="T32" fmla="*/ 38 w 50"/>
                <a:gd name="T33" fmla="*/ 35 h 48"/>
                <a:gd name="T34" fmla="*/ 40 w 50"/>
                <a:gd name="T35" fmla="*/ 37 h 48"/>
                <a:gd name="T36" fmla="*/ 41 w 50"/>
                <a:gd name="T37" fmla="*/ 36 h 48"/>
                <a:gd name="T38" fmla="*/ 42 w 50"/>
                <a:gd name="T39" fmla="*/ 34 h 48"/>
                <a:gd name="T40" fmla="*/ 43 w 50"/>
                <a:gd name="T41" fmla="*/ 33 h 48"/>
                <a:gd name="T42" fmla="*/ 47 w 50"/>
                <a:gd name="T43" fmla="*/ 30 h 48"/>
                <a:gd name="T44" fmla="*/ 47 w 50"/>
                <a:gd name="T45" fmla="*/ 27 h 48"/>
                <a:gd name="T46" fmla="*/ 50 w 50"/>
                <a:gd name="T47" fmla="*/ 24 h 48"/>
                <a:gd name="T48" fmla="*/ 49 w 50"/>
                <a:gd name="T49" fmla="*/ 24 h 48"/>
                <a:gd name="T50" fmla="*/ 44 w 50"/>
                <a:gd name="T51" fmla="*/ 19 h 48"/>
                <a:gd name="T52" fmla="*/ 48 w 50"/>
                <a:gd name="T53" fmla="*/ 11 h 48"/>
                <a:gd name="T54" fmla="*/ 45 w 50"/>
                <a:gd name="T55" fmla="*/ 6 h 48"/>
                <a:gd name="T56" fmla="*/ 43 w 50"/>
                <a:gd name="T57" fmla="*/ 5 h 48"/>
                <a:gd name="T58" fmla="*/ 43 w 50"/>
                <a:gd name="T59" fmla="*/ 5 h 48"/>
                <a:gd name="T60" fmla="*/ 40 w 50"/>
                <a:gd name="T61" fmla="*/ 3 h 48"/>
                <a:gd name="T62" fmla="*/ 39 w 50"/>
                <a:gd name="T63" fmla="*/ 0 h 48"/>
                <a:gd name="T64" fmla="*/ 38 w 50"/>
                <a:gd name="T65" fmla="*/ 1 h 48"/>
                <a:gd name="T66" fmla="*/ 38 w 50"/>
                <a:gd name="T67" fmla="*/ 1 h 48"/>
                <a:gd name="T68" fmla="*/ 37 w 50"/>
                <a:gd name="T69" fmla="*/ 4 h 48"/>
                <a:gd name="T70" fmla="*/ 36 w 50"/>
                <a:gd name="T71" fmla="*/ 7 h 48"/>
                <a:gd name="T72" fmla="*/ 36 w 50"/>
                <a:gd name="T73" fmla="*/ 7 h 48"/>
                <a:gd name="T74" fmla="*/ 40 w 50"/>
                <a:gd name="T75" fmla="*/ 13 h 48"/>
                <a:gd name="T76" fmla="*/ 37 w 50"/>
                <a:gd name="T77" fmla="*/ 17 h 48"/>
                <a:gd name="T78" fmla="*/ 36 w 50"/>
                <a:gd name="T79" fmla="*/ 19 h 48"/>
                <a:gd name="T80" fmla="*/ 31 w 50"/>
                <a:gd name="T81" fmla="*/ 25 h 48"/>
                <a:gd name="T82" fmla="*/ 31 w 50"/>
                <a:gd name="T83" fmla="*/ 25 h 48"/>
                <a:gd name="T84" fmla="*/ 23 w 50"/>
                <a:gd name="T85" fmla="*/ 25 h 48"/>
                <a:gd name="T86" fmla="*/ 20 w 50"/>
                <a:gd name="T87" fmla="*/ 28 h 48"/>
                <a:gd name="T88" fmla="*/ 18 w 50"/>
                <a:gd name="T89" fmla="*/ 28 h 48"/>
                <a:gd name="T90" fmla="*/ 16 w 50"/>
                <a:gd name="T91" fmla="*/ 27 h 48"/>
                <a:gd name="T92" fmla="*/ 13 w 50"/>
                <a:gd name="T93" fmla="*/ 30 h 48"/>
                <a:gd name="T94" fmla="*/ 3 w 50"/>
                <a:gd name="T95" fmla="*/ 29 h 48"/>
                <a:gd name="T96" fmla="*/ 2 w 50"/>
                <a:gd name="T97" fmla="*/ 29 h 48"/>
                <a:gd name="T98" fmla="*/ 2 w 50"/>
                <a:gd name="T99" fmla="*/ 29 h 48"/>
                <a:gd name="T100" fmla="*/ 1 w 50"/>
                <a:gd name="T101" fmla="*/ 29 h 48"/>
                <a:gd name="T102" fmla="*/ 0 w 50"/>
                <a:gd name="T103" fmla="*/ 34 h 48"/>
                <a:gd name="T104" fmla="*/ 0 w 50"/>
                <a:gd name="T105"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48">
                  <a:moveTo>
                    <a:pt x="0" y="36"/>
                  </a:moveTo>
                  <a:cubicBezTo>
                    <a:pt x="0" y="36"/>
                    <a:pt x="0" y="36"/>
                    <a:pt x="0" y="36"/>
                  </a:cubicBezTo>
                  <a:cubicBezTo>
                    <a:pt x="1" y="36"/>
                    <a:pt x="3" y="37"/>
                    <a:pt x="4" y="38"/>
                  </a:cubicBezTo>
                  <a:cubicBezTo>
                    <a:pt x="6" y="38"/>
                    <a:pt x="7" y="38"/>
                    <a:pt x="8" y="39"/>
                  </a:cubicBezTo>
                  <a:cubicBezTo>
                    <a:pt x="8" y="39"/>
                    <a:pt x="9" y="39"/>
                    <a:pt x="9" y="39"/>
                  </a:cubicBezTo>
                  <a:cubicBezTo>
                    <a:pt x="9" y="39"/>
                    <a:pt x="10" y="39"/>
                    <a:pt x="10" y="38"/>
                  </a:cubicBezTo>
                  <a:cubicBezTo>
                    <a:pt x="14" y="36"/>
                    <a:pt x="14" y="36"/>
                    <a:pt x="14" y="36"/>
                  </a:cubicBezTo>
                  <a:cubicBezTo>
                    <a:pt x="14" y="36"/>
                    <a:pt x="14" y="36"/>
                    <a:pt x="14" y="36"/>
                  </a:cubicBezTo>
                  <a:cubicBezTo>
                    <a:pt x="19" y="41"/>
                    <a:pt x="19" y="41"/>
                    <a:pt x="19" y="41"/>
                  </a:cubicBezTo>
                  <a:cubicBezTo>
                    <a:pt x="19" y="44"/>
                    <a:pt x="18" y="46"/>
                    <a:pt x="17" y="47"/>
                  </a:cubicBezTo>
                  <a:cubicBezTo>
                    <a:pt x="17" y="48"/>
                    <a:pt x="17" y="48"/>
                    <a:pt x="18" y="48"/>
                  </a:cubicBezTo>
                  <a:cubicBezTo>
                    <a:pt x="19" y="47"/>
                    <a:pt x="20" y="47"/>
                    <a:pt x="21" y="47"/>
                  </a:cubicBezTo>
                  <a:cubicBezTo>
                    <a:pt x="21" y="46"/>
                    <a:pt x="22" y="45"/>
                    <a:pt x="23" y="45"/>
                  </a:cubicBezTo>
                  <a:cubicBezTo>
                    <a:pt x="24" y="44"/>
                    <a:pt x="25" y="42"/>
                    <a:pt x="28" y="43"/>
                  </a:cubicBezTo>
                  <a:cubicBezTo>
                    <a:pt x="29" y="42"/>
                    <a:pt x="30" y="41"/>
                    <a:pt x="30" y="40"/>
                  </a:cubicBezTo>
                  <a:cubicBezTo>
                    <a:pt x="30" y="39"/>
                    <a:pt x="31" y="39"/>
                    <a:pt x="31" y="38"/>
                  </a:cubicBezTo>
                  <a:cubicBezTo>
                    <a:pt x="33" y="35"/>
                    <a:pt x="36" y="35"/>
                    <a:pt x="38" y="35"/>
                  </a:cubicBezTo>
                  <a:cubicBezTo>
                    <a:pt x="39" y="36"/>
                    <a:pt x="40" y="36"/>
                    <a:pt x="40" y="37"/>
                  </a:cubicBezTo>
                  <a:cubicBezTo>
                    <a:pt x="40" y="37"/>
                    <a:pt x="41" y="36"/>
                    <a:pt x="41" y="36"/>
                  </a:cubicBezTo>
                  <a:cubicBezTo>
                    <a:pt x="41" y="35"/>
                    <a:pt x="42" y="34"/>
                    <a:pt x="42" y="34"/>
                  </a:cubicBezTo>
                  <a:cubicBezTo>
                    <a:pt x="43" y="33"/>
                    <a:pt x="43" y="33"/>
                    <a:pt x="43" y="33"/>
                  </a:cubicBezTo>
                  <a:cubicBezTo>
                    <a:pt x="44" y="31"/>
                    <a:pt x="46" y="30"/>
                    <a:pt x="47" y="30"/>
                  </a:cubicBezTo>
                  <a:cubicBezTo>
                    <a:pt x="47" y="29"/>
                    <a:pt x="47" y="28"/>
                    <a:pt x="47" y="27"/>
                  </a:cubicBezTo>
                  <a:cubicBezTo>
                    <a:pt x="48" y="26"/>
                    <a:pt x="49" y="25"/>
                    <a:pt x="50" y="24"/>
                  </a:cubicBezTo>
                  <a:cubicBezTo>
                    <a:pt x="50" y="24"/>
                    <a:pt x="49" y="24"/>
                    <a:pt x="49" y="24"/>
                  </a:cubicBezTo>
                  <a:cubicBezTo>
                    <a:pt x="44" y="19"/>
                    <a:pt x="44" y="19"/>
                    <a:pt x="44" y="19"/>
                  </a:cubicBezTo>
                  <a:cubicBezTo>
                    <a:pt x="44" y="16"/>
                    <a:pt x="45" y="12"/>
                    <a:pt x="48" y="11"/>
                  </a:cubicBezTo>
                  <a:cubicBezTo>
                    <a:pt x="47" y="10"/>
                    <a:pt x="45" y="9"/>
                    <a:pt x="45" y="6"/>
                  </a:cubicBezTo>
                  <a:cubicBezTo>
                    <a:pt x="44" y="6"/>
                    <a:pt x="43" y="6"/>
                    <a:pt x="43" y="5"/>
                  </a:cubicBezTo>
                  <a:cubicBezTo>
                    <a:pt x="43" y="5"/>
                    <a:pt x="43" y="5"/>
                    <a:pt x="43" y="5"/>
                  </a:cubicBezTo>
                  <a:cubicBezTo>
                    <a:pt x="40" y="3"/>
                    <a:pt x="40" y="3"/>
                    <a:pt x="40" y="3"/>
                  </a:cubicBezTo>
                  <a:cubicBezTo>
                    <a:pt x="40" y="2"/>
                    <a:pt x="39" y="1"/>
                    <a:pt x="39" y="0"/>
                  </a:cubicBezTo>
                  <a:cubicBezTo>
                    <a:pt x="39" y="0"/>
                    <a:pt x="38" y="0"/>
                    <a:pt x="38" y="1"/>
                  </a:cubicBezTo>
                  <a:cubicBezTo>
                    <a:pt x="38" y="1"/>
                    <a:pt x="38" y="1"/>
                    <a:pt x="38" y="1"/>
                  </a:cubicBezTo>
                  <a:cubicBezTo>
                    <a:pt x="37" y="2"/>
                    <a:pt x="37" y="3"/>
                    <a:pt x="37" y="4"/>
                  </a:cubicBezTo>
                  <a:cubicBezTo>
                    <a:pt x="37" y="5"/>
                    <a:pt x="36" y="6"/>
                    <a:pt x="36" y="7"/>
                  </a:cubicBezTo>
                  <a:cubicBezTo>
                    <a:pt x="36" y="7"/>
                    <a:pt x="36" y="7"/>
                    <a:pt x="36" y="7"/>
                  </a:cubicBezTo>
                  <a:cubicBezTo>
                    <a:pt x="38" y="8"/>
                    <a:pt x="40" y="10"/>
                    <a:pt x="40" y="13"/>
                  </a:cubicBezTo>
                  <a:cubicBezTo>
                    <a:pt x="40" y="14"/>
                    <a:pt x="39" y="16"/>
                    <a:pt x="37" y="17"/>
                  </a:cubicBezTo>
                  <a:cubicBezTo>
                    <a:pt x="36" y="17"/>
                    <a:pt x="36" y="18"/>
                    <a:pt x="36" y="19"/>
                  </a:cubicBezTo>
                  <a:cubicBezTo>
                    <a:pt x="35" y="20"/>
                    <a:pt x="34" y="23"/>
                    <a:pt x="31" y="25"/>
                  </a:cubicBezTo>
                  <a:cubicBezTo>
                    <a:pt x="31" y="25"/>
                    <a:pt x="31" y="25"/>
                    <a:pt x="31" y="25"/>
                  </a:cubicBezTo>
                  <a:cubicBezTo>
                    <a:pt x="28" y="27"/>
                    <a:pt x="25" y="26"/>
                    <a:pt x="23" y="25"/>
                  </a:cubicBezTo>
                  <a:cubicBezTo>
                    <a:pt x="22" y="27"/>
                    <a:pt x="21" y="27"/>
                    <a:pt x="20" y="28"/>
                  </a:cubicBezTo>
                  <a:cubicBezTo>
                    <a:pt x="18" y="28"/>
                    <a:pt x="18" y="28"/>
                    <a:pt x="18" y="28"/>
                  </a:cubicBezTo>
                  <a:cubicBezTo>
                    <a:pt x="17" y="28"/>
                    <a:pt x="16" y="27"/>
                    <a:pt x="16" y="27"/>
                  </a:cubicBezTo>
                  <a:cubicBezTo>
                    <a:pt x="15" y="28"/>
                    <a:pt x="14" y="29"/>
                    <a:pt x="13" y="30"/>
                  </a:cubicBezTo>
                  <a:cubicBezTo>
                    <a:pt x="8" y="33"/>
                    <a:pt x="4" y="30"/>
                    <a:pt x="3" y="29"/>
                  </a:cubicBezTo>
                  <a:cubicBezTo>
                    <a:pt x="3" y="29"/>
                    <a:pt x="2" y="29"/>
                    <a:pt x="2" y="29"/>
                  </a:cubicBezTo>
                  <a:cubicBezTo>
                    <a:pt x="2" y="29"/>
                    <a:pt x="2" y="29"/>
                    <a:pt x="2" y="29"/>
                  </a:cubicBezTo>
                  <a:cubicBezTo>
                    <a:pt x="1" y="29"/>
                    <a:pt x="1" y="29"/>
                    <a:pt x="1" y="29"/>
                  </a:cubicBezTo>
                  <a:cubicBezTo>
                    <a:pt x="1" y="31"/>
                    <a:pt x="0" y="33"/>
                    <a:pt x="0" y="34"/>
                  </a:cubicBezTo>
                  <a:cubicBezTo>
                    <a:pt x="0" y="35"/>
                    <a:pt x="0" y="35"/>
                    <a:pt x="0" y="3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1" name="Freeform 381">
              <a:extLst>
                <a:ext uri="{FF2B5EF4-FFF2-40B4-BE49-F238E27FC236}">
                  <a16:creationId xmlns:a16="http://schemas.microsoft.com/office/drawing/2014/main" id="{4863C57C-6E38-48D6-B6B4-DFA2537293D9}"/>
                </a:ext>
              </a:extLst>
            </p:cNvPr>
            <p:cNvSpPr>
              <a:spLocks/>
            </p:cNvSpPr>
            <p:nvPr/>
          </p:nvSpPr>
          <p:spPr bwMode="auto">
            <a:xfrm>
              <a:off x="5279307" y="2225849"/>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2" name="Freeform 382">
              <a:extLst>
                <a:ext uri="{FF2B5EF4-FFF2-40B4-BE49-F238E27FC236}">
                  <a16:creationId xmlns:a16="http://schemas.microsoft.com/office/drawing/2014/main" id="{EDD0D749-9C00-4F8B-B90A-C57D4DFB7749}"/>
                </a:ext>
              </a:extLst>
            </p:cNvPr>
            <p:cNvSpPr>
              <a:spLocks/>
            </p:cNvSpPr>
            <p:nvPr/>
          </p:nvSpPr>
          <p:spPr bwMode="auto">
            <a:xfrm>
              <a:off x="5325339" y="25226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3" name="Freeform 383">
              <a:extLst>
                <a:ext uri="{FF2B5EF4-FFF2-40B4-BE49-F238E27FC236}">
                  <a16:creationId xmlns:a16="http://schemas.microsoft.com/office/drawing/2014/main" id="{7F7EFBDD-5604-451F-9E63-498E83A8409E}"/>
                </a:ext>
              </a:extLst>
            </p:cNvPr>
            <p:cNvSpPr>
              <a:spLocks/>
            </p:cNvSpPr>
            <p:nvPr/>
          </p:nvSpPr>
          <p:spPr bwMode="auto">
            <a:xfrm>
              <a:off x="5342799" y="247825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4" name="Freeform 384">
              <a:extLst>
                <a:ext uri="{FF2B5EF4-FFF2-40B4-BE49-F238E27FC236}">
                  <a16:creationId xmlns:a16="http://schemas.microsoft.com/office/drawing/2014/main" id="{217F6EAF-90AD-416C-BE9F-48F1CDDABA50}"/>
                </a:ext>
              </a:extLst>
            </p:cNvPr>
            <p:cNvSpPr>
              <a:spLocks/>
            </p:cNvSpPr>
            <p:nvPr/>
          </p:nvSpPr>
          <p:spPr bwMode="auto">
            <a:xfrm>
              <a:off x="5304704" y="2184576"/>
              <a:ext cx="6349" cy="1587"/>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2" y="1"/>
                  </a:cubicBezTo>
                  <a:cubicBezTo>
                    <a:pt x="2" y="1"/>
                    <a:pt x="2" y="1"/>
                    <a:pt x="2"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5" name="Freeform 385">
              <a:extLst>
                <a:ext uri="{FF2B5EF4-FFF2-40B4-BE49-F238E27FC236}">
                  <a16:creationId xmlns:a16="http://schemas.microsoft.com/office/drawing/2014/main" id="{7158D9BE-4724-40FE-87C0-FA9E71DEEAC6}"/>
                </a:ext>
              </a:extLst>
            </p:cNvPr>
            <p:cNvSpPr>
              <a:spLocks/>
            </p:cNvSpPr>
            <p:nvPr/>
          </p:nvSpPr>
          <p:spPr bwMode="auto">
            <a:xfrm>
              <a:off x="5325339" y="25226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6" name="Freeform 386">
              <a:extLst>
                <a:ext uri="{FF2B5EF4-FFF2-40B4-BE49-F238E27FC236}">
                  <a16:creationId xmlns:a16="http://schemas.microsoft.com/office/drawing/2014/main" id="{50167783-1449-4892-9DD6-6AE00EED6D97}"/>
                </a:ext>
              </a:extLst>
            </p:cNvPr>
            <p:cNvSpPr>
              <a:spLocks/>
            </p:cNvSpPr>
            <p:nvPr/>
          </p:nvSpPr>
          <p:spPr bwMode="auto">
            <a:xfrm>
              <a:off x="4187238" y="2856058"/>
              <a:ext cx="228572" cy="280976"/>
            </a:xfrm>
            <a:custGeom>
              <a:avLst/>
              <a:gdLst>
                <a:gd name="T0" fmla="*/ 58 w 96"/>
                <a:gd name="T1" fmla="*/ 9 h 117"/>
                <a:gd name="T2" fmla="*/ 48 w 96"/>
                <a:gd name="T3" fmla="*/ 5 h 117"/>
                <a:gd name="T4" fmla="*/ 24 w 96"/>
                <a:gd name="T5" fmla="*/ 4 h 117"/>
                <a:gd name="T6" fmla="*/ 13 w 96"/>
                <a:gd name="T7" fmla="*/ 13 h 117"/>
                <a:gd name="T8" fmla="*/ 6 w 96"/>
                <a:gd name="T9" fmla="*/ 17 h 117"/>
                <a:gd name="T10" fmla="*/ 0 w 96"/>
                <a:gd name="T11" fmla="*/ 14 h 117"/>
                <a:gd name="T12" fmla="*/ 2 w 96"/>
                <a:gd name="T13" fmla="*/ 21 h 117"/>
                <a:gd name="T14" fmla="*/ 5 w 96"/>
                <a:gd name="T15" fmla="*/ 32 h 117"/>
                <a:gd name="T16" fmla="*/ 6 w 96"/>
                <a:gd name="T17" fmla="*/ 35 h 117"/>
                <a:gd name="T18" fmla="*/ 9 w 96"/>
                <a:gd name="T19" fmla="*/ 47 h 117"/>
                <a:gd name="T20" fmla="*/ 16 w 96"/>
                <a:gd name="T21" fmla="*/ 46 h 117"/>
                <a:gd name="T22" fmla="*/ 21 w 96"/>
                <a:gd name="T23" fmla="*/ 44 h 117"/>
                <a:gd name="T24" fmla="*/ 29 w 96"/>
                <a:gd name="T25" fmla="*/ 49 h 117"/>
                <a:gd name="T26" fmla="*/ 30 w 96"/>
                <a:gd name="T27" fmla="*/ 50 h 117"/>
                <a:gd name="T28" fmla="*/ 40 w 96"/>
                <a:gd name="T29" fmla="*/ 65 h 117"/>
                <a:gd name="T30" fmla="*/ 33 w 96"/>
                <a:gd name="T31" fmla="*/ 76 h 117"/>
                <a:gd name="T32" fmla="*/ 33 w 96"/>
                <a:gd name="T33" fmla="*/ 81 h 117"/>
                <a:gd name="T34" fmla="*/ 34 w 96"/>
                <a:gd name="T35" fmla="*/ 89 h 117"/>
                <a:gd name="T36" fmla="*/ 35 w 96"/>
                <a:gd name="T37" fmla="*/ 92 h 117"/>
                <a:gd name="T38" fmla="*/ 34 w 96"/>
                <a:gd name="T39" fmla="*/ 101 h 117"/>
                <a:gd name="T40" fmla="*/ 34 w 96"/>
                <a:gd name="T41" fmla="*/ 102 h 117"/>
                <a:gd name="T42" fmla="*/ 24 w 96"/>
                <a:gd name="T43" fmla="*/ 110 h 117"/>
                <a:gd name="T44" fmla="*/ 23 w 96"/>
                <a:gd name="T45" fmla="*/ 114 h 117"/>
                <a:gd name="T46" fmla="*/ 20 w 96"/>
                <a:gd name="T47" fmla="*/ 117 h 117"/>
                <a:gd name="T48" fmla="*/ 25 w 96"/>
                <a:gd name="T49" fmla="*/ 116 h 117"/>
                <a:gd name="T50" fmla="*/ 31 w 96"/>
                <a:gd name="T51" fmla="*/ 113 h 117"/>
                <a:gd name="T52" fmla="*/ 37 w 96"/>
                <a:gd name="T53" fmla="*/ 113 h 117"/>
                <a:gd name="T54" fmla="*/ 37 w 96"/>
                <a:gd name="T55" fmla="*/ 112 h 117"/>
                <a:gd name="T56" fmla="*/ 35 w 96"/>
                <a:gd name="T57" fmla="*/ 109 h 117"/>
                <a:gd name="T58" fmla="*/ 35 w 96"/>
                <a:gd name="T59" fmla="*/ 108 h 117"/>
                <a:gd name="T60" fmla="*/ 35 w 96"/>
                <a:gd name="T61" fmla="*/ 106 h 117"/>
                <a:gd name="T62" fmla="*/ 37 w 96"/>
                <a:gd name="T63" fmla="*/ 99 h 117"/>
                <a:gd name="T64" fmla="*/ 46 w 96"/>
                <a:gd name="T65" fmla="*/ 96 h 117"/>
                <a:gd name="T66" fmla="*/ 47 w 96"/>
                <a:gd name="T67" fmla="*/ 92 h 117"/>
                <a:gd name="T68" fmla="*/ 66 w 96"/>
                <a:gd name="T69" fmla="*/ 78 h 117"/>
                <a:gd name="T70" fmla="*/ 73 w 96"/>
                <a:gd name="T71" fmla="*/ 80 h 117"/>
                <a:gd name="T72" fmla="*/ 74 w 96"/>
                <a:gd name="T73" fmla="*/ 67 h 117"/>
                <a:gd name="T74" fmla="*/ 74 w 96"/>
                <a:gd name="T75" fmla="*/ 65 h 117"/>
                <a:gd name="T76" fmla="*/ 71 w 96"/>
                <a:gd name="T77" fmla="*/ 53 h 117"/>
                <a:gd name="T78" fmla="*/ 69 w 96"/>
                <a:gd name="T79" fmla="*/ 50 h 117"/>
                <a:gd name="T80" fmla="*/ 75 w 96"/>
                <a:gd name="T81" fmla="*/ 37 h 117"/>
                <a:gd name="T82" fmla="*/ 81 w 96"/>
                <a:gd name="T83" fmla="*/ 36 h 117"/>
                <a:gd name="T84" fmla="*/ 85 w 96"/>
                <a:gd name="T85" fmla="*/ 30 h 117"/>
                <a:gd name="T86" fmla="*/ 95 w 96"/>
                <a:gd name="T87" fmla="*/ 28 h 117"/>
                <a:gd name="T88" fmla="*/ 95 w 96"/>
                <a:gd name="T89" fmla="*/ 28 h 117"/>
                <a:gd name="T90" fmla="*/ 96 w 96"/>
                <a:gd name="T91" fmla="*/ 26 h 117"/>
                <a:gd name="T92" fmla="*/ 93 w 96"/>
                <a:gd name="T93" fmla="*/ 24 h 117"/>
                <a:gd name="T94" fmla="*/ 92 w 96"/>
                <a:gd name="T95" fmla="*/ 10 h 117"/>
                <a:gd name="T96" fmla="*/ 92 w 96"/>
                <a:gd name="T97" fmla="*/ 7 h 117"/>
                <a:gd name="T98" fmla="*/ 91 w 96"/>
                <a:gd name="T99" fmla="*/ 6 h 117"/>
                <a:gd name="T100" fmla="*/ 84 w 96"/>
                <a:gd name="T101"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17">
                  <a:moveTo>
                    <a:pt x="76" y="10"/>
                  </a:moveTo>
                  <a:cubicBezTo>
                    <a:pt x="70" y="14"/>
                    <a:pt x="63" y="11"/>
                    <a:pt x="58" y="9"/>
                  </a:cubicBezTo>
                  <a:cubicBezTo>
                    <a:pt x="57" y="9"/>
                    <a:pt x="57" y="9"/>
                    <a:pt x="56" y="9"/>
                  </a:cubicBezTo>
                  <a:cubicBezTo>
                    <a:pt x="54" y="8"/>
                    <a:pt x="51" y="7"/>
                    <a:pt x="48" y="5"/>
                  </a:cubicBezTo>
                  <a:cubicBezTo>
                    <a:pt x="44" y="3"/>
                    <a:pt x="38" y="0"/>
                    <a:pt x="36" y="0"/>
                  </a:cubicBezTo>
                  <a:cubicBezTo>
                    <a:pt x="32" y="2"/>
                    <a:pt x="28" y="4"/>
                    <a:pt x="24" y="4"/>
                  </a:cubicBezTo>
                  <a:cubicBezTo>
                    <a:pt x="23" y="6"/>
                    <a:pt x="23" y="8"/>
                    <a:pt x="22" y="9"/>
                  </a:cubicBezTo>
                  <a:cubicBezTo>
                    <a:pt x="20" y="12"/>
                    <a:pt x="17" y="13"/>
                    <a:pt x="13" y="13"/>
                  </a:cubicBezTo>
                  <a:cubicBezTo>
                    <a:pt x="12" y="13"/>
                    <a:pt x="11" y="13"/>
                    <a:pt x="10" y="13"/>
                  </a:cubicBezTo>
                  <a:cubicBezTo>
                    <a:pt x="6" y="17"/>
                    <a:pt x="6" y="17"/>
                    <a:pt x="6" y="17"/>
                  </a:cubicBezTo>
                  <a:cubicBezTo>
                    <a:pt x="3" y="17"/>
                    <a:pt x="1" y="15"/>
                    <a:pt x="1" y="13"/>
                  </a:cubicBezTo>
                  <a:cubicBezTo>
                    <a:pt x="0" y="13"/>
                    <a:pt x="0" y="14"/>
                    <a:pt x="0" y="14"/>
                  </a:cubicBezTo>
                  <a:cubicBezTo>
                    <a:pt x="0" y="16"/>
                    <a:pt x="1" y="18"/>
                    <a:pt x="1" y="20"/>
                  </a:cubicBezTo>
                  <a:cubicBezTo>
                    <a:pt x="1" y="20"/>
                    <a:pt x="2" y="21"/>
                    <a:pt x="2" y="21"/>
                  </a:cubicBezTo>
                  <a:cubicBezTo>
                    <a:pt x="3" y="22"/>
                    <a:pt x="5" y="23"/>
                    <a:pt x="5" y="26"/>
                  </a:cubicBezTo>
                  <a:cubicBezTo>
                    <a:pt x="6" y="28"/>
                    <a:pt x="5" y="30"/>
                    <a:pt x="5" y="32"/>
                  </a:cubicBezTo>
                  <a:cubicBezTo>
                    <a:pt x="5" y="32"/>
                    <a:pt x="5" y="32"/>
                    <a:pt x="5" y="33"/>
                  </a:cubicBezTo>
                  <a:cubicBezTo>
                    <a:pt x="6" y="33"/>
                    <a:pt x="6" y="34"/>
                    <a:pt x="6" y="35"/>
                  </a:cubicBezTo>
                  <a:cubicBezTo>
                    <a:pt x="7" y="39"/>
                    <a:pt x="7" y="44"/>
                    <a:pt x="7" y="48"/>
                  </a:cubicBezTo>
                  <a:cubicBezTo>
                    <a:pt x="8" y="47"/>
                    <a:pt x="9" y="47"/>
                    <a:pt x="9" y="47"/>
                  </a:cubicBezTo>
                  <a:cubicBezTo>
                    <a:pt x="10" y="46"/>
                    <a:pt x="11" y="46"/>
                    <a:pt x="11" y="46"/>
                  </a:cubicBezTo>
                  <a:cubicBezTo>
                    <a:pt x="13" y="46"/>
                    <a:pt x="15" y="46"/>
                    <a:pt x="16" y="46"/>
                  </a:cubicBezTo>
                  <a:cubicBezTo>
                    <a:pt x="17" y="46"/>
                    <a:pt x="17" y="46"/>
                    <a:pt x="17" y="46"/>
                  </a:cubicBezTo>
                  <a:cubicBezTo>
                    <a:pt x="19" y="45"/>
                    <a:pt x="20" y="44"/>
                    <a:pt x="21" y="44"/>
                  </a:cubicBezTo>
                  <a:cubicBezTo>
                    <a:pt x="22" y="43"/>
                    <a:pt x="23" y="44"/>
                    <a:pt x="25" y="44"/>
                  </a:cubicBezTo>
                  <a:cubicBezTo>
                    <a:pt x="27" y="45"/>
                    <a:pt x="29" y="47"/>
                    <a:pt x="29" y="49"/>
                  </a:cubicBezTo>
                  <a:cubicBezTo>
                    <a:pt x="29" y="49"/>
                    <a:pt x="30" y="49"/>
                    <a:pt x="30" y="50"/>
                  </a:cubicBezTo>
                  <a:cubicBezTo>
                    <a:pt x="30" y="50"/>
                    <a:pt x="30" y="50"/>
                    <a:pt x="30" y="50"/>
                  </a:cubicBezTo>
                  <a:cubicBezTo>
                    <a:pt x="31" y="50"/>
                    <a:pt x="34" y="50"/>
                    <a:pt x="36" y="53"/>
                  </a:cubicBezTo>
                  <a:cubicBezTo>
                    <a:pt x="38" y="56"/>
                    <a:pt x="40" y="60"/>
                    <a:pt x="40" y="65"/>
                  </a:cubicBezTo>
                  <a:cubicBezTo>
                    <a:pt x="39" y="69"/>
                    <a:pt x="37" y="71"/>
                    <a:pt x="35" y="74"/>
                  </a:cubicBezTo>
                  <a:cubicBezTo>
                    <a:pt x="34" y="75"/>
                    <a:pt x="33" y="75"/>
                    <a:pt x="33" y="76"/>
                  </a:cubicBezTo>
                  <a:cubicBezTo>
                    <a:pt x="32" y="77"/>
                    <a:pt x="32" y="77"/>
                    <a:pt x="31" y="78"/>
                  </a:cubicBezTo>
                  <a:cubicBezTo>
                    <a:pt x="32" y="79"/>
                    <a:pt x="33" y="80"/>
                    <a:pt x="33" y="81"/>
                  </a:cubicBezTo>
                  <a:cubicBezTo>
                    <a:pt x="34" y="84"/>
                    <a:pt x="34" y="87"/>
                    <a:pt x="33" y="89"/>
                  </a:cubicBezTo>
                  <a:cubicBezTo>
                    <a:pt x="33" y="89"/>
                    <a:pt x="34" y="89"/>
                    <a:pt x="34" y="89"/>
                  </a:cubicBezTo>
                  <a:cubicBezTo>
                    <a:pt x="35" y="90"/>
                    <a:pt x="35" y="91"/>
                    <a:pt x="35" y="92"/>
                  </a:cubicBezTo>
                  <a:cubicBezTo>
                    <a:pt x="35" y="92"/>
                    <a:pt x="35" y="92"/>
                    <a:pt x="35" y="92"/>
                  </a:cubicBezTo>
                  <a:cubicBezTo>
                    <a:pt x="36" y="95"/>
                    <a:pt x="35" y="97"/>
                    <a:pt x="35" y="99"/>
                  </a:cubicBezTo>
                  <a:cubicBezTo>
                    <a:pt x="35" y="100"/>
                    <a:pt x="35" y="100"/>
                    <a:pt x="34" y="101"/>
                  </a:cubicBezTo>
                  <a:cubicBezTo>
                    <a:pt x="34" y="101"/>
                    <a:pt x="34" y="101"/>
                    <a:pt x="34" y="101"/>
                  </a:cubicBezTo>
                  <a:cubicBezTo>
                    <a:pt x="34" y="101"/>
                    <a:pt x="34" y="101"/>
                    <a:pt x="34" y="102"/>
                  </a:cubicBezTo>
                  <a:cubicBezTo>
                    <a:pt x="34" y="103"/>
                    <a:pt x="34" y="107"/>
                    <a:pt x="31" y="109"/>
                  </a:cubicBezTo>
                  <a:cubicBezTo>
                    <a:pt x="29" y="110"/>
                    <a:pt x="26" y="110"/>
                    <a:pt x="24" y="110"/>
                  </a:cubicBezTo>
                  <a:cubicBezTo>
                    <a:pt x="24" y="110"/>
                    <a:pt x="24" y="110"/>
                    <a:pt x="24" y="110"/>
                  </a:cubicBezTo>
                  <a:cubicBezTo>
                    <a:pt x="24" y="111"/>
                    <a:pt x="23" y="113"/>
                    <a:pt x="23" y="114"/>
                  </a:cubicBezTo>
                  <a:cubicBezTo>
                    <a:pt x="22" y="115"/>
                    <a:pt x="22" y="115"/>
                    <a:pt x="22" y="115"/>
                  </a:cubicBezTo>
                  <a:cubicBezTo>
                    <a:pt x="21" y="116"/>
                    <a:pt x="21" y="116"/>
                    <a:pt x="20" y="117"/>
                  </a:cubicBezTo>
                  <a:cubicBezTo>
                    <a:pt x="20" y="117"/>
                    <a:pt x="20" y="117"/>
                    <a:pt x="20" y="117"/>
                  </a:cubicBezTo>
                  <a:cubicBezTo>
                    <a:pt x="22" y="117"/>
                    <a:pt x="23" y="117"/>
                    <a:pt x="25" y="116"/>
                  </a:cubicBezTo>
                  <a:cubicBezTo>
                    <a:pt x="25" y="116"/>
                    <a:pt x="26" y="116"/>
                    <a:pt x="26" y="116"/>
                  </a:cubicBezTo>
                  <a:cubicBezTo>
                    <a:pt x="28" y="115"/>
                    <a:pt x="29" y="114"/>
                    <a:pt x="31" y="113"/>
                  </a:cubicBezTo>
                  <a:cubicBezTo>
                    <a:pt x="33" y="113"/>
                    <a:pt x="35" y="113"/>
                    <a:pt x="36" y="113"/>
                  </a:cubicBezTo>
                  <a:cubicBezTo>
                    <a:pt x="36" y="113"/>
                    <a:pt x="36" y="113"/>
                    <a:pt x="37" y="113"/>
                  </a:cubicBezTo>
                  <a:cubicBezTo>
                    <a:pt x="37" y="113"/>
                    <a:pt x="37" y="113"/>
                    <a:pt x="37" y="113"/>
                  </a:cubicBezTo>
                  <a:cubicBezTo>
                    <a:pt x="37" y="113"/>
                    <a:pt x="37" y="112"/>
                    <a:pt x="37" y="112"/>
                  </a:cubicBezTo>
                  <a:cubicBezTo>
                    <a:pt x="36" y="111"/>
                    <a:pt x="36" y="110"/>
                    <a:pt x="35" y="109"/>
                  </a:cubicBezTo>
                  <a:cubicBezTo>
                    <a:pt x="35" y="109"/>
                    <a:pt x="35" y="109"/>
                    <a:pt x="35" y="109"/>
                  </a:cubicBezTo>
                  <a:cubicBezTo>
                    <a:pt x="35" y="109"/>
                    <a:pt x="35" y="108"/>
                    <a:pt x="35" y="108"/>
                  </a:cubicBezTo>
                  <a:cubicBezTo>
                    <a:pt x="35" y="108"/>
                    <a:pt x="35" y="108"/>
                    <a:pt x="35" y="108"/>
                  </a:cubicBezTo>
                  <a:cubicBezTo>
                    <a:pt x="35" y="108"/>
                    <a:pt x="35" y="108"/>
                    <a:pt x="35" y="107"/>
                  </a:cubicBezTo>
                  <a:cubicBezTo>
                    <a:pt x="35" y="107"/>
                    <a:pt x="35" y="106"/>
                    <a:pt x="35" y="106"/>
                  </a:cubicBezTo>
                  <a:cubicBezTo>
                    <a:pt x="34" y="104"/>
                    <a:pt x="34" y="101"/>
                    <a:pt x="36" y="99"/>
                  </a:cubicBezTo>
                  <a:cubicBezTo>
                    <a:pt x="37" y="99"/>
                    <a:pt x="37" y="99"/>
                    <a:pt x="37" y="99"/>
                  </a:cubicBezTo>
                  <a:cubicBezTo>
                    <a:pt x="39" y="97"/>
                    <a:pt x="41" y="97"/>
                    <a:pt x="43" y="96"/>
                  </a:cubicBezTo>
                  <a:cubicBezTo>
                    <a:pt x="44" y="96"/>
                    <a:pt x="46" y="96"/>
                    <a:pt x="46" y="96"/>
                  </a:cubicBezTo>
                  <a:cubicBezTo>
                    <a:pt x="46" y="95"/>
                    <a:pt x="46" y="95"/>
                    <a:pt x="46" y="95"/>
                  </a:cubicBezTo>
                  <a:cubicBezTo>
                    <a:pt x="47" y="95"/>
                    <a:pt x="47" y="93"/>
                    <a:pt x="47" y="92"/>
                  </a:cubicBezTo>
                  <a:cubicBezTo>
                    <a:pt x="47" y="90"/>
                    <a:pt x="48" y="86"/>
                    <a:pt x="51" y="83"/>
                  </a:cubicBezTo>
                  <a:cubicBezTo>
                    <a:pt x="54" y="80"/>
                    <a:pt x="59" y="78"/>
                    <a:pt x="66" y="78"/>
                  </a:cubicBezTo>
                  <a:cubicBezTo>
                    <a:pt x="69" y="78"/>
                    <a:pt x="71" y="79"/>
                    <a:pt x="73" y="80"/>
                  </a:cubicBezTo>
                  <a:cubicBezTo>
                    <a:pt x="73" y="80"/>
                    <a:pt x="73" y="80"/>
                    <a:pt x="73" y="80"/>
                  </a:cubicBezTo>
                  <a:cubicBezTo>
                    <a:pt x="73" y="79"/>
                    <a:pt x="74" y="79"/>
                    <a:pt x="74" y="79"/>
                  </a:cubicBezTo>
                  <a:cubicBezTo>
                    <a:pt x="74" y="67"/>
                    <a:pt x="74" y="67"/>
                    <a:pt x="74" y="67"/>
                  </a:cubicBezTo>
                  <a:cubicBezTo>
                    <a:pt x="74" y="66"/>
                    <a:pt x="74" y="66"/>
                    <a:pt x="74" y="66"/>
                  </a:cubicBezTo>
                  <a:cubicBezTo>
                    <a:pt x="74" y="65"/>
                    <a:pt x="74" y="65"/>
                    <a:pt x="74" y="65"/>
                  </a:cubicBezTo>
                  <a:cubicBezTo>
                    <a:pt x="72" y="64"/>
                    <a:pt x="69" y="62"/>
                    <a:pt x="69" y="58"/>
                  </a:cubicBezTo>
                  <a:cubicBezTo>
                    <a:pt x="68" y="56"/>
                    <a:pt x="69" y="54"/>
                    <a:pt x="71" y="53"/>
                  </a:cubicBezTo>
                  <a:cubicBezTo>
                    <a:pt x="70" y="52"/>
                    <a:pt x="69" y="51"/>
                    <a:pt x="69" y="50"/>
                  </a:cubicBezTo>
                  <a:cubicBezTo>
                    <a:pt x="69" y="50"/>
                    <a:pt x="69" y="50"/>
                    <a:pt x="69" y="50"/>
                  </a:cubicBezTo>
                  <a:cubicBezTo>
                    <a:pt x="68" y="44"/>
                    <a:pt x="72" y="40"/>
                    <a:pt x="75" y="38"/>
                  </a:cubicBezTo>
                  <a:cubicBezTo>
                    <a:pt x="75" y="37"/>
                    <a:pt x="75" y="37"/>
                    <a:pt x="75" y="37"/>
                  </a:cubicBezTo>
                  <a:cubicBezTo>
                    <a:pt x="77" y="36"/>
                    <a:pt x="80" y="36"/>
                    <a:pt x="81" y="36"/>
                  </a:cubicBezTo>
                  <a:cubicBezTo>
                    <a:pt x="81" y="36"/>
                    <a:pt x="81" y="36"/>
                    <a:pt x="81" y="36"/>
                  </a:cubicBezTo>
                  <a:cubicBezTo>
                    <a:pt x="82" y="34"/>
                    <a:pt x="83" y="32"/>
                    <a:pt x="85" y="30"/>
                  </a:cubicBezTo>
                  <a:cubicBezTo>
                    <a:pt x="85" y="30"/>
                    <a:pt x="85" y="30"/>
                    <a:pt x="85" y="30"/>
                  </a:cubicBezTo>
                  <a:cubicBezTo>
                    <a:pt x="89" y="28"/>
                    <a:pt x="92" y="27"/>
                    <a:pt x="94" y="28"/>
                  </a:cubicBezTo>
                  <a:cubicBezTo>
                    <a:pt x="95" y="28"/>
                    <a:pt x="95" y="28"/>
                    <a:pt x="95" y="28"/>
                  </a:cubicBezTo>
                  <a:cubicBezTo>
                    <a:pt x="95" y="28"/>
                    <a:pt x="95" y="28"/>
                    <a:pt x="95" y="28"/>
                  </a:cubicBezTo>
                  <a:cubicBezTo>
                    <a:pt x="95" y="28"/>
                    <a:pt x="95" y="28"/>
                    <a:pt x="95" y="28"/>
                  </a:cubicBezTo>
                  <a:cubicBezTo>
                    <a:pt x="95" y="28"/>
                    <a:pt x="95" y="28"/>
                    <a:pt x="95" y="28"/>
                  </a:cubicBezTo>
                  <a:cubicBezTo>
                    <a:pt x="95" y="27"/>
                    <a:pt x="96" y="26"/>
                    <a:pt x="96" y="26"/>
                  </a:cubicBezTo>
                  <a:cubicBezTo>
                    <a:pt x="96" y="26"/>
                    <a:pt x="96" y="26"/>
                    <a:pt x="96" y="26"/>
                  </a:cubicBezTo>
                  <a:cubicBezTo>
                    <a:pt x="95" y="25"/>
                    <a:pt x="94" y="25"/>
                    <a:pt x="93" y="24"/>
                  </a:cubicBezTo>
                  <a:cubicBezTo>
                    <a:pt x="92" y="23"/>
                    <a:pt x="91" y="21"/>
                    <a:pt x="90" y="20"/>
                  </a:cubicBezTo>
                  <a:cubicBezTo>
                    <a:pt x="89" y="16"/>
                    <a:pt x="91" y="12"/>
                    <a:pt x="92" y="10"/>
                  </a:cubicBezTo>
                  <a:cubicBezTo>
                    <a:pt x="92" y="9"/>
                    <a:pt x="92" y="9"/>
                    <a:pt x="93" y="8"/>
                  </a:cubicBezTo>
                  <a:cubicBezTo>
                    <a:pt x="93" y="8"/>
                    <a:pt x="93" y="7"/>
                    <a:pt x="92" y="7"/>
                  </a:cubicBezTo>
                  <a:cubicBezTo>
                    <a:pt x="92" y="7"/>
                    <a:pt x="92" y="7"/>
                    <a:pt x="92" y="7"/>
                  </a:cubicBezTo>
                  <a:cubicBezTo>
                    <a:pt x="92" y="7"/>
                    <a:pt x="91" y="7"/>
                    <a:pt x="91" y="6"/>
                  </a:cubicBezTo>
                  <a:cubicBezTo>
                    <a:pt x="90" y="6"/>
                    <a:pt x="88" y="5"/>
                    <a:pt x="86" y="5"/>
                  </a:cubicBezTo>
                  <a:cubicBezTo>
                    <a:pt x="85" y="5"/>
                    <a:pt x="84" y="6"/>
                    <a:pt x="84" y="6"/>
                  </a:cubicBezTo>
                  <a:cubicBezTo>
                    <a:pt x="80" y="7"/>
                    <a:pt x="79" y="8"/>
                    <a:pt x="76" y="1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7" name="Freeform 387">
              <a:extLst>
                <a:ext uri="{FF2B5EF4-FFF2-40B4-BE49-F238E27FC236}">
                  <a16:creationId xmlns:a16="http://schemas.microsoft.com/office/drawing/2014/main" id="{74F6082C-B0E3-4034-9420-A8237B0C1707}"/>
                </a:ext>
              </a:extLst>
            </p:cNvPr>
            <p:cNvSpPr>
              <a:spLocks/>
            </p:cNvSpPr>
            <p:nvPr/>
          </p:nvSpPr>
          <p:spPr bwMode="auto">
            <a:xfrm>
              <a:off x="4685654" y="4091079"/>
              <a:ext cx="19048" cy="12699"/>
            </a:xfrm>
            <a:custGeom>
              <a:avLst/>
              <a:gdLst>
                <a:gd name="T0" fmla="*/ 5 w 8"/>
                <a:gd name="T1" fmla="*/ 0 h 6"/>
                <a:gd name="T2" fmla="*/ 0 w 8"/>
                <a:gd name="T3" fmla="*/ 3 h 6"/>
                <a:gd name="T4" fmla="*/ 0 w 8"/>
                <a:gd name="T5" fmla="*/ 5 h 6"/>
                <a:gd name="T6" fmla="*/ 1 w 8"/>
                <a:gd name="T7" fmla="*/ 6 h 6"/>
                <a:gd name="T8" fmla="*/ 6 w 8"/>
                <a:gd name="T9" fmla="*/ 6 h 6"/>
                <a:gd name="T10" fmla="*/ 7 w 8"/>
                <a:gd name="T11" fmla="*/ 6 h 6"/>
                <a:gd name="T12" fmla="*/ 8 w 8"/>
                <a:gd name="T13" fmla="*/ 5 h 6"/>
                <a:gd name="T14" fmla="*/ 7 w 8"/>
                <a:gd name="T15" fmla="*/ 5 h 6"/>
                <a:gd name="T16" fmla="*/ 6 w 8"/>
                <a:gd name="T17" fmla="*/ 2 h 6"/>
                <a:gd name="T18" fmla="*/ 6 w 8"/>
                <a:gd name="T19" fmla="*/ 1 h 6"/>
                <a:gd name="T20" fmla="*/ 5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5" y="0"/>
                  </a:moveTo>
                  <a:cubicBezTo>
                    <a:pt x="4" y="2"/>
                    <a:pt x="1" y="3"/>
                    <a:pt x="0" y="3"/>
                  </a:cubicBezTo>
                  <a:cubicBezTo>
                    <a:pt x="0" y="4"/>
                    <a:pt x="0" y="4"/>
                    <a:pt x="0" y="5"/>
                  </a:cubicBezTo>
                  <a:cubicBezTo>
                    <a:pt x="0" y="5"/>
                    <a:pt x="0" y="5"/>
                    <a:pt x="1" y="6"/>
                  </a:cubicBezTo>
                  <a:cubicBezTo>
                    <a:pt x="2" y="6"/>
                    <a:pt x="4" y="6"/>
                    <a:pt x="6" y="6"/>
                  </a:cubicBezTo>
                  <a:cubicBezTo>
                    <a:pt x="6" y="6"/>
                    <a:pt x="7" y="6"/>
                    <a:pt x="7" y="6"/>
                  </a:cubicBezTo>
                  <a:cubicBezTo>
                    <a:pt x="7" y="5"/>
                    <a:pt x="7" y="5"/>
                    <a:pt x="8" y="5"/>
                  </a:cubicBezTo>
                  <a:cubicBezTo>
                    <a:pt x="7" y="5"/>
                    <a:pt x="7" y="5"/>
                    <a:pt x="7" y="5"/>
                  </a:cubicBezTo>
                  <a:cubicBezTo>
                    <a:pt x="7" y="4"/>
                    <a:pt x="6" y="3"/>
                    <a:pt x="6" y="2"/>
                  </a:cubicBezTo>
                  <a:cubicBezTo>
                    <a:pt x="6" y="2"/>
                    <a:pt x="6" y="1"/>
                    <a:pt x="6" y="1"/>
                  </a:cubicBezTo>
                  <a:cubicBezTo>
                    <a:pt x="6" y="1"/>
                    <a:pt x="5" y="1"/>
                    <a:pt x="5"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8" name="Freeform 388">
              <a:extLst>
                <a:ext uri="{FF2B5EF4-FFF2-40B4-BE49-F238E27FC236}">
                  <a16:creationId xmlns:a16="http://schemas.microsoft.com/office/drawing/2014/main" id="{014857FD-199B-4D1D-B3C9-DE0F787D8F22}"/>
                </a:ext>
              </a:extLst>
            </p:cNvPr>
            <p:cNvSpPr>
              <a:spLocks/>
            </p:cNvSpPr>
            <p:nvPr/>
          </p:nvSpPr>
          <p:spPr bwMode="auto">
            <a:xfrm>
              <a:off x="4725336" y="4084729"/>
              <a:ext cx="20636" cy="7938"/>
            </a:xfrm>
            <a:custGeom>
              <a:avLst/>
              <a:gdLst>
                <a:gd name="T0" fmla="*/ 0 w 9"/>
                <a:gd name="T1" fmla="*/ 2 h 3"/>
                <a:gd name="T2" fmla="*/ 0 w 9"/>
                <a:gd name="T3" fmla="*/ 2 h 3"/>
                <a:gd name="T4" fmla="*/ 2 w 9"/>
                <a:gd name="T5" fmla="*/ 3 h 3"/>
                <a:gd name="T6" fmla="*/ 5 w 9"/>
                <a:gd name="T7" fmla="*/ 3 h 3"/>
                <a:gd name="T8" fmla="*/ 7 w 9"/>
                <a:gd name="T9" fmla="*/ 3 h 3"/>
                <a:gd name="T10" fmla="*/ 8 w 9"/>
                <a:gd name="T11" fmla="*/ 3 h 3"/>
                <a:gd name="T12" fmla="*/ 9 w 9"/>
                <a:gd name="T13" fmla="*/ 2 h 3"/>
                <a:gd name="T14" fmla="*/ 8 w 9"/>
                <a:gd name="T15" fmla="*/ 0 h 3"/>
                <a:gd name="T16" fmla="*/ 5 w 9"/>
                <a:gd name="T17" fmla="*/ 1 h 3"/>
                <a:gd name="T18" fmla="*/ 0 w 9"/>
                <a:gd name="T19" fmla="*/ 1 h 3"/>
                <a:gd name="T20" fmla="*/ 0 w 9"/>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
                  <a:moveTo>
                    <a:pt x="0" y="2"/>
                  </a:moveTo>
                  <a:cubicBezTo>
                    <a:pt x="0" y="2"/>
                    <a:pt x="0" y="2"/>
                    <a:pt x="0" y="2"/>
                  </a:cubicBezTo>
                  <a:cubicBezTo>
                    <a:pt x="1" y="2"/>
                    <a:pt x="2" y="3"/>
                    <a:pt x="2" y="3"/>
                  </a:cubicBezTo>
                  <a:cubicBezTo>
                    <a:pt x="3" y="3"/>
                    <a:pt x="4" y="3"/>
                    <a:pt x="5" y="3"/>
                  </a:cubicBezTo>
                  <a:cubicBezTo>
                    <a:pt x="6" y="3"/>
                    <a:pt x="6" y="3"/>
                    <a:pt x="7" y="3"/>
                  </a:cubicBezTo>
                  <a:cubicBezTo>
                    <a:pt x="7" y="3"/>
                    <a:pt x="8" y="3"/>
                    <a:pt x="8" y="3"/>
                  </a:cubicBezTo>
                  <a:cubicBezTo>
                    <a:pt x="9" y="2"/>
                    <a:pt x="9" y="2"/>
                    <a:pt x="9" y="2"/>
                  </a:cubicBezTo>
                  <a:cubicBezTo>
                    <a:pt x="9" y="2"/>
                    <a:pt x="8" y="1"/>
                    <a:pt x="8" y="0"/>
                  </a:cubicBezTo>
                  <a:cubicBezTo>
                    <a:pt x="7" y="1"/>
                    <a:pt x="6" y="1"/>
                    <a:pt x="5" y="1"/>
                  </a:cubicBezTo>
                  <a:cubicBezTo>
                    <a:pt x="3" y="2"/>
                    <a:pt x="1" y="2"/>
                    <a:pt x="0" y="1"/>
                  </a:cubicBezTo>
                  <a:cubicBezTo>
                    <a:pt x="0" y="1"/>
                    <a:pt x="0" y="2"/>
                    <a:pt x="0"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9" name="Freeform 389">
              <a:extLst>
                <a:ext uri="{FF2B5EF4-FFF2-40B4-BE49-F238E27FC236}">
                  <a16:creationId xmlns:a16="http://schemas.microsoft.com/office/drawing/2014/main" id="{9B282335-24E0-48CF-80FA-344727C7B5E9}"/>
                </a:ext>
              </a:extLst>
            </p:cNvPr>
            <p:cNvSpPr>
              <a:spLocks noEditPoints="1"/>
            </p:cNvSpPr>
            <p:nvPr/>
          </p:nvSpPr>
          <p:spPr bwMode="auto">
            <a:xfrm>
              <a:off x="3815808" y="3894237"/>
              <a:ext cx="566669" cy="322249"/>
            </a:xfrm>
            <a:custGeom>
              <a:avLst/>
              <a:gdLst>
                <a:gd name="T0" fmla="*/ 49 w 237"/>
                <a:gd name="T1" fmla="*/ 111 h 135"/>
                <a:gd name="T2" fmla="*/ 70 w 237"/>
                <a:gd name="T3" fmla="*/ 131 h 135"/>
                <a:gd name="T4" fmla="*/ 77 w 237"/>
                <a:gd name="T5" fmla="*/ 132 h 135"/>
                <a:gd name="T6" fmla="*/ 78 w 237"/>
                <a:gd name="T7" fmla="*/ 100 h 135"/>
                <a:gd name="T8" fmla="*/ 91 w 237"/>
                <a:gd name="T9" fmla="*/ 106 h 135"/>
                <a:gd name="T10" fmla="*/ 106 w 237"/>
                <a:gd name="T11" fmla="*/ 117 h 135"/>
                <a:gd name="T12" fmla="*/ 118 w 237"/>
                <a:gd name="T13" fmla="*/ 119 h 135"/>
                <a:gd name="T14" fmla="*/ 144 w 237"/>
                <a:gd name="T15" fmla="*/ 103 h 135"/>
                <a:gd name="T16" fmla="*/ 162 w 237"/>
                <a:gd name="T17" fmla="*/ 100 h 135"/>
                <a:gd name="T18" fmla="*/ 161 w 237"/>
                <a:gd name="T19" fmla="*/ 87 h 135"/>
                <a:gd name="T20" fmla="*/ 173 w 237"/>
                <a:gd name="T21" fmla="*/ 83 h 135"/>
                <a:gd name="T22" fmla="*/ 214 w 237"/>
                <a:gd name="T23" fmla="*/ 82 h 135"/>
                <a:gd name="T24" fmla="*/ 217 w 237"/>
                <a:gd name="T25" fmla="*/ 78 h 135"/>
                <a:gd name="T26" fmla="*/ 218 w 237"/>
                <a:gd name="T27" fmla="*/ 76 h 135"/>
                <a:gd name="T28" fmla="*/ 217 w 237"/>
                <a:gd name="T29" fmla="*/ 75 h 135"/>
                <a:gd name="T30" fmla="*/ 217 w 237"/>
                <a:gd name="T31" fmla="*/ 74 h 135"/>
                <a:gd name="T32" fmla="*/ 218 w 237"/>
                <a:gd name="T33" fmla="*/ 68 h 135"/>
                <a:gd name="T34" fmla="*/ 227 w 237"/>
                <a:gd name="T35" fmla="*/ 68 h 135"/>
                <a:gd name="T36" fmla="*/ 237 w 237"/>
                <a:gd name="T37" fmla="*/ 59 h 135"/>
                <a:gd name="T38" fmla="*/ 236 w 237"/>
                <a:gd name="T39" fmla="*/ 41 h 135"/>
                <a:gd name="T40" fmla="*/ 225 w 237"/>
                <a:gd name="T41" fmla="*/ 34 h 135"/>
                <a:gd name="T42" fmla="*/ 216 w 237"/>
                <a:gd name="T43" fmla="*/ 24 h 135"/>
                <a:gd name="T44" fmla="*/ 205 w 237"/>
                <a:gd name="T45" fmla="*/ 17 h 135"/>
                <a:gd name="T46" fmla="*/ 195 w 237"/>
                <a:gd name="T47" fmla="*/ 22 h 135"/>
                <a:gd name="T48" fmla="*/ 191 w 237"/>
                <a:gd name="T49" fmla="*/ 8 h 135"/>
                <a:gd name="T50" fmla="*/ 178 w 237"/>
                <a:gd name="T51" fmla="*/ 10 h 135"/>
                <a:gd name="T52" fmla="*/ 174 w 237"/>
                <a:gd name="T53" fmla="*/ 11 h 135"/>
                <a:gd name="T54" fmla="*/ 173 w 237"/>
                <a:gd name="T55" fmla="*/ 15 h 135"/>
                <a:gd name="T56" fmla="*/ 168 w 237"/>
                <a:gd name="T57" fmla="*/ 28 h 135"/>
                <a:gd name="T58" fmla="*/ 154 w 237"/>
                <a:gd name="T59" fmla="*/ 27 h 135"/>
                <a:gd name="T60" fmla="*/ 150 w 237"/>
                <a:gd name="T61" fmla="*/ 18 h 135"/>
                <a:gd name="T62" fmla="*/ 143 w 237"/>
                <a:gd name="T63" fmla="*/ 8 h 135"/>
                <a:gd name="T64" fmla="*/ 139 w 237"/>
                <a:gd name="T65" fmla="*/ 2 h 135"/>
                <a:gd name="T66" fmla="*/ 128 w 237"/>
                <a:gd name="T67" fmla="*/ 0 h 135"/>
                <a:gd name="T68" fmla="*/ 118 w 237"/>
                <a:gd name="T69" fmla="*/ 7 h 135"/>
                <a:gd name="T70" fmla="*/ 120 w 237"/>
                <a:gd name="T71" fmla="*/ 14 h 135"/>
                <a:gd name="T72" fmla="*/ 116 w 237"/>
                <a:gd name="T73" fmla="*/ 27 h 135"/>
                <a:gd name="T74" fmla="*/ 101 w 237"/>
                <a:gd name="T75" fmla="*/ 27 h 135"/>
                <a:gd name="T76" fmla="*/ 96 w 237"/>
                <a:gd name="T77" fmla="*/ 28 h 135"/>
                <a:gd name="T78" fmla="*/ 90 w 237"/>
                <a:gd name="T79" fmla="*/ 37 h 135"/>
                <a:gd name="T80" fmla="*/ 85 w 237"/>
                <a:gd name="T81" fmla="*/ 50 h 135"/>
                <a:gd name="T82" fmla="*/ 77 w 237"/>
                <a:gd name="T83" fmla="*/ 58 h 135"/>
                <a:gd name="T84" fmla="*/ 67 w 237"/>
                <a:gd name="T85" fmla="*/ 54 h 135"/>
                <a:gd name="T86" fmla="*/ 60 w 237"/>
                <a:gd name="T87" fmla="*/ 61 h 135"/>
                <a:gd name="T88" fmla="*/ 62 w 237"/>
                <a:gd name="T89" fmla="*/ 67 h 135"/>
                <a:gd name="T90" fmla="*/ 58 w 237"/>
                <a:gd name="T91" fmla="*/ 73 h 135"/>
                <a:gd name="T92" fmla="*/ 28 w 237"/>
                <a:gd name="T93" fmla="*/ 72 h 135"/>
                <a:gd name="T94" fmla="*/ 20 w 237"/>
                <a:gd name="T95" fmla="*/ 92 h 135"/>
                <a:gd name="T96" fmla="*/ 3 w 237"/>
                <a:gd name="T97" fmla="*/ 94 h 135"/>
                <a:gd name="T98" fmla="*/ 2 w 237"/>
                <a:gd name="T99" fmla="*/ 85 h 135"/>
                <a:gd name="T100" fmla="*/ 7 w 237"/>
                <a:gd name="T101" fmla="*/ 109 h 135"/>
                <a:gd name="T102" fmla="*/ 22 w 237"/>
                <a:gd name="T103" fmla="*/ 109 h 135"/>
                <a:gd name="T104" fmla="*/ 229 w 237"/>
                <a:gd name="T105" fmla="*/ 66 h 135"/>
                <a:gd name="T106" fmla="*/ 227 w 237"/>
                <a:gd name="T107" fmla="*/ 68 h 135"/>
                <a:gd name="T108" fmla="*/ 225 w 237"/>
                <a:gd name="T109" fmla="*/ 6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 h="135">
                  <a:moveTo>
                    <a:pt x="38" y="106"/>
                  </a:moveTo>
                  <a:cubicBezTo>
                    <a:pt x="39" y="107"/>
                    <a:pt x="39" y="107"/>
                    <a:pt x="39" y="107"/>
                  </a:cubicBezTo>
                  <a:cubicBezTo>
                    <a:pt x="39" y="108"/>
                    <a:pt x="40" y="109"/>
                    <a:pt x="40" y="109"/>
                  </a:cubicBezTo>
                  <a:cubicBezTo>
                    <a:pt x="43" y="109"/>
                    <a:pt x="46" y="109"/>
                    <a:pt x="49" y="111"/>
                  </a:cubicBezTo>
                  <a:cubicBezTo>
                    <a:pt x="51" y="114"/>
                    <a:pt x="53" y="114"/>
                    <a:pt x="56" y="116"/>
                  </a:cubicBezTo>
                  <a:cubicBezTo>
                    <a:pt x="58" y="117"/>
                    <a:pt x="58" y="117"/>
                    <a:pt x="58" y="117"/>
                  </a:cubicBezTo>
                  <a:cubicBezTo>
                    <a:pt x="61" y="120"/>
                    <a:pt x="62" y="122"/>
                    <a:pt x="64" y="125"/>
                  </a:cubicBezTo>
                  <a:cubicBezTo>
                    <a:pt x="66" y="128"/>
                    <a:pt x="67" y="130"/>
                    <a:pt x="70" y="131"/>
                  </a:cubicBezTo>
                  <a:cubicBezTo>
                    <a:pt x="71" y="132"/>
                    <a:pt x="72" y="132"/>
                    <a:pt x="73" y="133"/>
                  </a:cubicBezTo>
                  <a:cubicBezTo>
                    <a:pt x="75" y="134"/>
                    <a:pt x="77" y="135"/>
                    <a:pt x="78" y="135"/>
                  </a:cubicBezTo>
                  <a:cubicBezTo>
                    <a:pt x="78" y="135"/>
                    <a:pt x="78" y="134"/>
                    <a:pt x="77" y="132"/>
                  </a:cubicBezTo>
                  <a:cubicBezTo>
                    <a:pt x="77" y="132"/>
                    <a:pt x="77" y="132"/>
                    <a:pt x="77" y="132"/>
                  </a:cubicBezTo>
                  <a:cubicBezTo>
                    <a:pt x="77" y="129"/>
                    <a:pt x="78" y="127"/>
                    <a:pt x="78" y="124"/>
                  </a:cubicBezTo>
                  <a:cubicBezTo>
                    <a:pt x="79" y="122"/>
                    <a:pt x="80" y="119"/>
                    <a:pt x="80" y="118"/>
                  </a:cubicBezTo>
                  <a:cubicBezTo>
                    <a:pt x="77" y="117"/>
                    <a:pt x="73" y="113"/>
                    <a:pt x="74" y="107"/>
                  </a:cubicBezTo>
                  <a:cubicBezTo>
                    <a:pt x="74" y="106"/>
                    <a:pt x="75" y="102"/>
                    <a:pt x="78" y="100"/>
                  </a:cubicBezTo>
                  <a:cubicBezTo>
                    <a:pt x="82" y="99"/>
                    <a:pt x="84" y="101"/>
                    <a:pt x="85" y="103"/>
                  </a:cubicBezTo>
                  <a:cubicBezTo>
                    <a:pt x="86" y="103"/>
                    <a:pt x="86" y="103"/>
                    <a:pt x="87" y="104"/>
                  </a:cubicBezTo>
                  <a:cubicBezTo>
                    <a:pt x="87" y="104"/>
                    <a:pt x="87" y="104"/>
                    <a:pt x="87" y="104"/>
                  </a:cubicBezTo>
                  <a:cubicBezTo>
                    <a:pt x="88" y="104"/>
                    <a:pt x="89" y="105"/>
                    <a:pt x="91" y="106"/>
                  </a:cubicBezTo>
                  <a:cubicBezTo>
                    <a:pt x="91" y="106"/>
                    <a:pt x="92" y="107"/>
                    <a:pt x="92" y="107"/>
                  </a:cubicBezTo>
                  <a:cubicBezTo>
                    <a:pt x="94" y="106"/>
                    <a:pt x="95" y="105"/>
                    <a:pt x="97" y="106"/>
                  </a:cubicBezTo>
                  <a:cubicBezTo>
                    <a:pt x="98" y="106"/>
                    <a:pt x="101" y="107"/>
                    <a:pt x="102" y="111"/>
                  </a:cubicBezTo>
                  <a:cubicBezTo>
                    <a:pt x="102" y="113"/>
                    <a:pt x="103" y="115"/>
                    <a:pt x="106" y="117"/>
                  </a:cubicBezTo>
                  <a:cubicBezTo>
                    <a:pt x="106" y="117"/>
                    <a:pt x="107" y="117"/>
                    <a:pt x="107" y="117"/>
                  </a:cubicBezTo>
                  <a:cubicBezTo>
                    <a:pt x="109" y="115"/>
                    <a:pt x="109" y="115"/>
                    <a:pt x="109" y="115"/>
                  </a:cubicBezTo>
                  <a:cubicBezTo>
                    <a:pt x="113" y="114"/>
                    <a:pt x="113" y="114"/>
                    <a:pt x="113" y="114"/>
                  </a:cubicBezTo>
                  <a:cubicBezTo>
                    <a:pt x="116" y="114"/>
                    <a:pt x="117" y="117"/>
                    <a:pt x="118" y="119"/>
                  </a:cubicBezTo>
                  <a:cubicBezTo>
                    <a:pt x="118" y="119"/>
                    <a:pt x="118" y="119"/>
                    <a:pt x="118" y="119"/>
                  </a:cubicBezTo>
                  <a:cubicBezTo>
                    <a:pt x="120" y="120"/>
                    <a:pt x="127" y="117"/>
                    <a:pt x="133" y="112"/>
                  </a:cubicBezTo>
                  <a:cubicBezTo>
                    <a:pt x="135" y="111"/>
                    <a:pt x="136" y="110"/>
                    <a:pt x="137" y="109"/>
                  </a:cubicBezTo>
                  <a:cubicBezTo>
                    <a:pt x="139" y="107"/>
                    <a:pt x="141" y="105"/>
                    <a:pt x="144" y="103"/>
                  </a:cubicBezTo>
                  <a:cubicBezTo>
                    <a:pt x="148" y="100"/>
                    <a:pt x="150" y="99"/>
                    <a:pt x="154" y="101"/>
                  </a:cubicBezTo>
                  <a:cubicBezTo>
                    <a:pt x="155" y="101"/>
                    <a:pt x="155" y="101"/>
                    <a:pt x="156" y="101"/>
                  </a:cubicBezTo>
                  <a:cubicBezTo>
                    <a:pt x="158" y="100"/>
                    <a:pt x="159" y="100"/>
                    <a:pt x="160" y="100"/>
                  </a:cubicBezTo>
                  <a:cubicBezTo>
                    <a:pt x="161" y="100"/>
                    <a:pt x="161" y="100"/>
                    <a:pt x="162" y="100"/>
                  </a:cubicBezTo>
                  <a:cubicBezTo>
                    <a:pt x="162" y="99"/>
                    <a:pt x="162" y="99"/>
                    <a:pt x="162" y="99"/>
                  </a:cubicBezTo>
                  <a:cubicBezTo>
                    <a:pt x="162" y="98"/>
                    <a:pt x="161" y="98"/>
                    <a:pt x="161" y="97"/>
                  </a:cubicBezTo>
                  <a:cubicBezTo>
                    <a:pt x="161" y="96"/>
                    <a:pt x="160" y="93"/>
                    <a:pt x="161" y="90"/>
                  </a:cubicBezTo>
                  <a:cubicBezTo>
                    <a:pt x="161" y="89"/>
                    <a:pt x="161" y="88"/>
                    <a:pt x="161" y="87"/>
                  </a:cubicBezTo>
                  <a:cubicBezTo>
                    <a:pt x="161" y="86"/>
                    <a:pt x="161" y="86"/>
                    <a:pt x="161" y="85"/>
                  </a:cubicBezTo>
                  <a:cubicBezTo>
                    <a:pt x="166" y="80"/>
                    <a:pt x="166" y="80"/>
                    <a:pt x="166" y="80"/>
                  </a:cubicBezTo>
                  <a:cubicBezTo>
                    <a:pt x="169" y="80"/>
                    <a:pt x="171" y="81"/>
                    <a:pt x="172" y="82"/>
                  </a:cubicBezTo>
                  <a:cubicBezTo>
                    <a:pt x="172" y="82"/>
                    <a:pt x="173" y="83"/>
                    <a:pt x="173" y="83"/>
                  </a:cubicBezTo>
                  <a:cubicBezTo>
                    <a:pt x="173" y="83"/>
                    <a:pt x="173" y="83"/>
                    <a:pt x="173" y="83"/>
                  </a:cubicBezTo>
                  <a:cubicBezTo>
                    <a:pt x="175" y="83"/>
                    <a:pt x="176" y="83"/>
                    <a:pt x="177" y="83"/>
                  </a:cubicBezTo>
                  <a:cubicBezTo>
                    <a:pt x="183" y="82"/>
                    <a:pt x="189" y="82"/>
                    <a:pt x="195" y="83"/>
                  </a:cubicBezTo>
                  <a:cubicBezTo>
                    <a:pt x="201" y="84"/>
                    <a:pt x="211" y="83"/>
                    <a:pt x="214" y="82"/>
                  </a:cubicBezTo>
                  <a:cubicBezTo>
                    <a:pt x="214" y="81"/>
                    <a:pt x="214" y="81"/>
                    <a:pt x="214" y="81"/>
                  </a:cubicBezTo>
                  <a:cubicBezTo>
                    <a:pt x="215" y="81"/>
                    <a:pt x="216" y="81"/>
                    <a:pt x="216" y="80"/>
                  </a:cubicBezTo>
                  <a:cubicBezTo>
                    <a:pt x="216" y="80"/>
                    <a:pt x="216" y="80"/>
                    <a:pt x="216" y="80"/>
                  </a:cubicBezTo>
                  <a:cubicBezTo>
                    <a:pt x="216" y="79"/>
                    <a:pt x="217" y="78"/>
                    <a:pt x="217" y="78"/>
                  </a:cubicBezTo>
                  <a:cubicBezTo>
                    <a:pt x="218" y="76"/>
                    <a:pt x="218" y="76"/>
                    <a:pt x="218" y="76"/>
                  </a:cubicBezTo>
                  <a:cubicBezTo>
                    <a:pt x="218" y="76"/>
                    <a:pt x="218" y="76"/>
                    <a:pt x="218" y="76"/>
                  </a:cubicBezTo>
                  <a:cubicBezTo>
                    <a:pt x="218" y="76"/>
                    <a:pt x="218" y="76"/>
                    <a:pt x="218" y="76"/>
                  </a:cubicBezTo>
                  <a:cubicBezTo>
                    <a:pt x="218" y="76"/>
                    <a:pt x="218" y="76"/>
                    <a:pt x="218" y="76"/>
                  </a:cubicBezTo>
                  <a:cubicBezTo>
                    <a:pt x="218" y="76"/>
                    <a:pt x="218" y="76"/>
                    <a:pt x="218" y="76"/>
                  </a:cubicBezTo>
                  <a:cubicBezTo>
                    <a:pt x="217" y="73"/>
                    <a:pt x="217" y="73"/>
                    <a:pt x="217" y="73"/>
                  </a:cubicBezTo>
                  <a:cubicBezTo>
                    <a:pt x="217" y="73"/>
                    <a:pt x="217" y="74"/>
                    <a:pt x="217" y="74"/>
                  </a:cubicBezTo>
                  <a:cubicBezTo>
                    <a:pt x="217" y="74"/>
                    <a:pt x="217" y="74"/>
                    <a:pt x="217" y="75"/>
                  </a:cubicBezTo>
                  <a:cubicBezTo>
                    <a:pt x="217" y="74"/>
                    <a:pt x="217" y="74"/>
                    <a:pt x="217" y="74"/>
                  </a:cubicBezTo>
                  <a:cubicBezTo>
                    <a:pt x="217" y="73"/>
                    <a:pt x="217" y="73"/>
                    <a:pt x="217" y="73"/>
                  </a:cubicBezTo>
                  <a:cubicBezTo>
                    <a:pt x="217" y="72"/>
                    <a:pt x="217" y="72"/>
                    <a:pt x="217" y="72"/>
                  </a:cubicBezTo>
                  <a:cubicBezTo>
                    <a:pt x="217" y="73"/>
                    <a:pt x="217" y="73"/>
                    <a:pt x="217" y="74"/>
                  </a:cubicBezTo>
                  <a:cubicBezTo>
                    <a:pt x="217" y="74"/>
                    <a:pt x="217" y="74"/>
                    <a:pt x="217" y="75"/>
                  </a:cubicBezTo>
                  <a:cubicBezTo>
                    <a:pt x="217" y="74"/>
                    <a:pt x="217" y="74"/>
                    <a:pt x="217" y="74"/>
                  </a:cubicBezTo>
                  <a:cubicBezTo>
                    <a:pt x="216" y="72"/>
                    <a:pt x="216" y="70"/>
                    <a:pt x="217" y="69"/>
                  </a:cubicBezTo>
                  <a:cubicBezTo>
                    <a:pt x="218" y="68"/>
                    <a:pt x="218" y="68"/>
                    <a:pt x="218" y="68"/>
                  </a:cubicBezTo>
                  <a:cubicBezTo>
                    <a:pt x="227" y="68"/>
                    <a:pt x="227" y="68"/>
                    <a:pt x="227" y="68"/>
                  </a:cubicBezTo>
                  <a:cubicBezTo>
                    <a:pt x="227" y="68"/>
                    <a:pt x="227" y="68"/>
                    <a:pt x="227" y="68"/>
                  </a:cubicBezTo>
                  <a:cubicBezTo>
                    <a:pt x="227" y="68"/>
                    <a:pt x="227" y="68"/>
                    <a:pt x="227" y="68"/>
                  </a:cubicBezTo>
                  <a:cubicBezTo>
                    <a:pt x="227" y="68"/>
                    <a:pt x="227" y="68"/>
                    <a:pt x="227" y="68"/>
                  </a:cubicBezTo>
                  <a:cubicBezTo>
                    <a:pt x="230" y="66"/>
                    <a:pt x="230" y="66"/>
                    <a:pt x="230" y="66"/>
                  </a:cubicBezTo>
                  <a:cubicBezTo>
                    <a:pt x="231" y="66"/>
                    <a:pt x="232" y="65"/>
                    <a:pt x="233" y="64"/>
                  </a:cubicBezTo>
                  <a:cubicBezTo>
                    <a:pt x="234" y="63"/>
                    <a:pt x="235" y="61"/>
                    <a:pt x="236" y="61"/>
                  </a:cubicBezTo>
                  <a:cubicBezTo>
                    <a:pt x="237" y="60"/>
                    <a:pt x="237" y="59"/>
                    <a:pt x="237" y="59"/>
                  </a:cubicBezTo>
                  <a:cubicBezTo>
                    <a:pt x="236" y="57"/>
                    <a:pt x="235" y="56"/>
                    <a:pt x="234" y="54"/>
                  </a:cubicBezTo>
                  <a:cubicBezTo>
                    <a:pt x="234" y="53"/>
                    <a:pt x="234" y="53"/>
                    <a:pt x="234" y="53"/>
                  </a:cubicBezTo>
                  <a:cubicBezTo>
                    <a:pt x="234" y="49"/>
                    <a:pt x="235" y="46"/>
                    <a:pt x="236" y="42"/>
                  </a:cubicBezTo>
                  <a:cubicBezTo>
                    <a:pt x="236" y="42"/>
                    <a:pt x="236" y="41"/>
                    <a:pt x="236" y="41"/>
                  </a:cubicBezTo>
                  <a:cubicBezTo>
                    <a:pt x="234" y="40"/>
                    <a:pt x="233" y="38"/>
                    <a:pt x="232" y="36"/>
                  </a:cubicBezTo>
                  <a:cubicBezTo>
                    <a:pt x="232" y="35"/>
                    <a:pt x="232" y="34"/>
                    <a:pt x="232" y="33"/>
                  </a:cubicBezTo>
                  <a:cubicBezTo>
                    <a:pt x="232" y="33"/>
                    <a:pt x="231" y="34"/>
                    <a:pt x="230" y="34"/>
                  </a:cubicBezTo>
                  <a:cubicBezTo>
                    <a:pt x="229" y="35"/>
                    <a:pt x="227" y="35"/>
                    <a:pt x="225" y="34"/>
                  </a:cubicBezTo>
                  <a:cubicBezTo>
                    <a:pt x="224" y="34"/>
                    <a:pt x="222" y="34"/>
                    <a:pt x="220" y="32"/>
                  </a:cubicBezTo>
                  <a:cubicBezTo>
                    <a:pt x="218" y="31"/>
                    <a:pt x="218" y="28"/>
                    <a:pt x="218" y="27"/>
                  </a:cubicBezTo>
                  <a:cubicBezTo>
                    <a:pt x="218" y="27"/>
                    <a:pt x="218" y="27"/>
                    <a:pt x="218" y="26"/>
                  </a:cubicBezTo>
                  <a:cubicBezTo>
                    <a:pt x="217" y="26"/>
                    <a:pt x="216" y="25"/>
                    <a:pt x="216" y="24"/>
                  </a:cubicBezTo>
                  <a:cubicBezTo>
                    <a:pt x="215" y="22"/>
                    <a:pt x="215" y="22"/>
                    <a:pt x="215" y="22"/>
                  </a:cubicBezTo>
                  <a:cubicBezTo>
                    <a:pt x="215" y="21"/>
                    <a:pt x="214" y="21"/>
                    <a:pt x="214" y="20"/>
                  </a:cubicBezTo>
                  <a:cubicBezTo>
                    <a:pt x="212" y="20"/>
                    <a:pt x="211" y="20"/>
                    <a:pt x="209" y="20"/>
                  </a:cubicBezTo>
                  <a:cubicBezTo>
                    <a:pt x="207" y="20"/>
                    <a:pt x="206" y="19"/>
                    <a:pt x="205" y="17"/>
                  </a:cubicBezTo>
                  <a:cubicBezTo>
                    <a:pt x="204" y="17"/>
                    <a:pt x="204" y="18"/>
                    <a:pt x="204" y="18"/>
                  </a:cubicBezTo>
                  <a:cubicBezTo>
                    <a:pt x="203" y="18"/>
                    <a:pt x="203" y="18"/>
                    <a:pt x="203" y="18"/>
                  </a:cubicBezTo>
                  <a:cubicBezTo>
                    <a:pt x="203" y="18"/>
                    <a:pt x="203" y="19"/>
                    <a:pt x="203" y="19"/>
                  </a:cubicBezTo>
                  <a:cubicBezTo>
                    <a:pt x="201" y="20"/>
                    <a:pt x="199" y="23"/>
                    <a:pt x="195" y="22"/>
                  </a:cubicBezTo>
                  <a:cubicBezTo>
                    <a:pt x="193" y="20"/>
                    <a:pt x="193" y="20"/>
                    <a:pt x="193" y="20"/>
                  </a:cubicBezTo>
                  <a:cubicBezTo>
                    <a:pt x="190" y="18"/>
                    <a:pt x="191" y="15"/>
                    <a:pt x="191" y="13"/>
                  </a:cubicBezTo>
                  <a:cubicBezTo>
                    <a:pt x="191" y="13"/>
                    <a:pt x="191" y="12"/>
                    <a:pt x="191" y="12"/>
                  </a:cubicBezTo>
                  <a:cubicBezTo>
                    <a:pt x="191" y="11"/>
                    <a:pt x="191" y="9"/>
                    <a:pt x="191" y="8"/>
                  </a:cubicBezTo>
                  <a:cubicBezTo>
                    <a:pt x="190" y="8"/>
                    <a:pt x="188" y="9"/>
                    <a:pt x="187" y="9"/>
                  </a:cubicBezTo>
                  <a:cubicBezTo>
                    <a:pt x="186" y="9"/>
                    <a:pt x="185" y="9"/>
                    <a:pt x="184" y="9"/>
                  </a:cubicBezTo>
                  <a:cubicBezTo>
                    <a:pt x="184" y="9"/>
                    <a:pt x="184" y="9"/>
                    <a:pt x="184" y="9"/>
                  </a:cubicBezTo>
                  <a:cubicBezTo>
                    <a:pt x="182" y="9"/>
                    <a:pt x="180" y="10"/>
                    <a:pt x="178" y="10"/>
                  </a:cubicBezTo>
                  <a:cubicBezTo>
                    <a:pt x="177" y="10"/>
                    <a:pt x="176" y="10"/>
                    <a:pt x="176" y="10"/>
                  </a:cubicBezTo>
                  <a:cubicBezTo>
                    <a:pt x="176" y="10"/>
                    <a:pt x="175" y="10"/>
                    <a:pt x="175" y="10"/>
                  </a:cubicBezTo>
                  <a:cubicBezTo>
                    <a:pt x="175" y="10"/>
                    <a:pt x="174" y="10"/>
                    <a:pt x="174" y="11"/>
                  </a:cubicBezTo>
                  <a:cubicBezTo>
                    <a:pt x="174" y="11"/>
                    <a:pt x="174" y="11"/>
                    <a:pt x="174" y="11"/>
                  </a:cubicBezTo>
                  <a:cubicBezTo>
                    <a:pt x="173" y="11"/>
                    <a:pt x="173" y="11"/>
                    <a:pt x="173" y="11"/>
                  </a:cubicBezTo>
                  <a:cubicBezTo>
                    <a:pt x="173" y="12"/>
                    <a:pt x="173" y="12"/>
                    <a:pt x="173" y="12"/>
                  </a:cubicBezTo>
                  <a:cubicBezTo>
                    <a:pt x="173" y="13"/>
                    <a:pt x="173" y="13"/>
                    <a:pt x="173" y="14"/>
                  </a:cubicBezTo>
                  <a:cubicBezTo>
                    <a:pt x="173" y="14"/>
                    <a:pt x="173" y="14"/>
                    <a:pt x="173" y="15"/>
                  </a:cubicBezTo>
                  <a:cubicBezTo>
                    <a:pt x="173" y="15"/>
                    <a:pt x="173" y="16"/>
                    <a:pt x="174" y="16"/>
                  </a:cubicBezTo>
                  <a:cubicBezTo>
                    <a:pt x="174" y="18"/>
                    <a:pt x="174" y="20"/>
                    <a:pt x="172" y="22"/>
                  </a:cubicBezTo>
                  <a:cubicBezTo>
                    <a:pt x="172" y="23"/>
                    <a:pt x="171" y="25"/>
                    <a:pt x="169" y="25"/>
                  </a:cubicBezTo>
                  <a:cubicBezTo>
                    <a:pt x="168" y="26"/>
                    <a:pt x="168" y="27"/>
                    <a:pt x="168" y="28"/>
                  </a:cubicBezTo>
                  <a:cubicBezTo>
                    <a:pt x="167" y="29"/>
                    <a:pt x="167" y="29"/>
                    <a:pt x="167" y="29"/>
                  </a:cubicBezTo>
                  <a:cubicBezTo>
                    <a:pt x="165" y="31"/>
                    <a:pt x="164" y="31"/>
                    <a:pt x="162" y="31"/>
                  </a:cubicBezTo>
                  <a:cubicBezTo>
                    <a:pt x="160" y="31"/>
                    <a:pt x="159" y="31"/>
                    <a:pt x="158" y="30"/>
                  </a:cubicBezTo>
                  <a:cubicBezTo>
                    <a:pt x="156" y="29"/>
                    <a:pt x="155" y="28"/>
                    <a:pt x="154" y="27"/>
                  </a:cubicBezTo>
                  <a:cubicBezTo>
                    <a:pt x="154" y="27"/>
                    <a:pt x="154" y="27"/>
                    <a:pt x="153" y="26"/>
                  </a:cubicBezTo>
                  <a:cubicBezTo>
                    <a:pt x="152" y="26"/>
                    <a:pt x="151" y="24"/>
                    <a:pt x="150" y="22"/>
                  </a:cubicBezTo>
                  <a:cubicBezTo>
                    <a:pt x="150" y="20"/>
                    <a:pt x="150" y="19"/>
                    <a:pt x="150" y="18"/>
                  </a:cubicBezTo>
                  <a:cubicBezTo>
                    <a:pt x="150" y="18"/>
                    <a:pt x="150" y="18"/>
                    <a:pt x="150" y="18"/>
                  </a:cubicBezTo>
                  <a:cubicBezTo>
                    <a:pt x="150" y="18"/>
                    <a:pt x="149" y="17"/>
                    <a:pt x="149" y="17"/>
                  </a:cubicBezTo>
                  <a:cubicBezTo>
                    <a:pt x="148" y="17"/>
                    <a:pt x="148" y="16"/>
                    <a:pt x="147" y="15"/>
                  </a:cubicBezTo>
                  <a:cubicBezTo>
                    <a:pt x="146" y="14"/>
                    <a:pt x="145" y="12"/>
                    <a:pt x="145" y="10"/>
                  </a:cubicBezTo>
                  <a:cubicBezTo>
                    <a:pt x="143" y="8"/>
                    <a:pt x="143" y="8"/>
                    <a:pt x="143" y="8"/>
                  </a:cubicBezTo>
                  <a:cubicBezTo>
                    <a:pt x="143" y="7"/>
                    <a:pt x="143" y="7"/>
                    <a:pt x="143" y="6"/>
                  </a:cubicBezTo>
                  <a:cubicBezTo>
                    <a:pt x="142" y="6"/>
                    <a:pt x="142" y="6"/>
                    <a:pt x="142" y="6"/>
                  </a:cubicBezTo>
                  <a:cubicBezTo>
                    <a:pt x="142" y="5"/>
                    <a:pt x="141" y="5"/>
                    <a:pt x="141" y="4"/>
                  </a:cubicBezTo>
                  <a:cubicBezTo>
                    <a:pt x="140" y="3"/>
                    <a:pt x="140" y="2"/>
                    <a:pt x="139" y="2"/>
                  </a:cubicBezTo>
                  <a:cubicBezTo>
                    <a:pt x="138" y="1"/>
                    <a:pt x="137" y="0"/>
                    <a:pt x="136" y="0"/>
                  </a:cubicBezTo>
                  <a:cubicBezTo>
                    <a:pt x="135" y="0"/>
                    <a:pt x="135" y="0"/>
                    <a:pt x="135" y="0"/>
                  </a:cubicBezTo>
                  <a:cubicBezTo>
                    <a:pt x="134" y="0"/>
                    <a:pt x="133" y="0"/>
                    <a:pt x="133" y="0"/>
                  </a:cubicBezTo>
                  <a:cubicBezTo>
                    <a:pt x="131" y="0"/>
                    <a:pt x="130" y="0"/>
                    <a:pt x="128" y="0"/>
                  </a:cubicBezTo>
                  <a:cubicBezTo>
                    <a:pt x="128" y="0"/>
                    <a:pt x="128" y="1"/>
                    <a:pt x="128" y="1"/>
                  </a:cubicBezTo>
                  <a:cubicBezTo>
                    <a:pt x="128" y="2"/>
                    <a:pt x="127" y="3"/>
                    <a:pt x="126" y="4"/>
                  </a:cubicBezTo>
                  <a:cubicBezTo>
                    <a:pt x="124" y="5"/>
                    <a:pt x="122" y="6"/>
                    <a:pt x="120" y="6"/>
                  </a:cubicBezTo>
                  <a:cubicBezTo>
                    <a:pt x="120" y="7"/>
                    <a:pt x="119" y="7"/>
                    <a:pt x="118" y="7"/>
                  </a:cubicBezTo>
                  <a:cubicBezTo>
                    <a:pt x="118" y="7"/>
                    <a:pt x="118" y="7"/>
                    <a:pt x="118" y="7"/>
                  </a:cubicBezTo>
                  <a:cubicBezTo>
                    <a:pt x="118" y="8"/>
                    <a:pt x="118" y="9"/>
                    <a:pt x="118" y="10"/>
                  </a:cubicBezTo>
                  <a:cubicBezTo>
                    <a:pt x="118" y="10"/>
                    <a:pt x="118" y="10"/>
                    <a:pt x="118" y="11"/>
                  </a:cubicBezTo>
                  <a:cubicBezTo>
                    <a:pt x="119" y="11"/>
                    <a:pt x="119" y="12"/>
                    <a:pt x="120" y="14"/>
                  </a:cubicBezTo>
                  <a:cubicBezTo>
                    <a:pt x="119" y="18"/>
                    <a:pt x="119" y="18"/>
                    <a:pt x="119" y="18"/>
                  </a:cubicBezTo>
                  <a:cubicBezTo>
                    <a:pt x="118" y="20"/>
                    <a:pt x="117" y="21"/>
                    <a:pt x="116" y="22"/>
                  </a:cubicBezTo>
                  <a:cubicBezTo>
                    <a:pt x="116" y="24"/>
                    <a:pt x="116" y="24"/>
                    <a:pt x="116" y="24"/>
                  </a:cubicBezTo>
                  <a:cubicBezTo>
                    <a:pt x="116" y="27"/>
                    <a:pt x="116" y="27"/>
                    <a:pt x="116" y="27"/>
                  </a:cubicBezTo>
                  <a:cubicBezTo>
                    <a:pt x="115" y="28"/>
                    <a:pt x="114" y="31"/>
                    <a:pt x="112" y="32"/>
                  </a:cubicBezTo>
                  <a:cubicBezTo>
                    <a:pt x="111" y="32"/>
                    <a:pt x="110" y="32"/>
                    <a:pt x="109" y="32"/>
                  </a:cubicBezTo>
                  <a:cubicBezTo>
                    <a:pt x="109" y="32"/>
                    <a:pt x="108" y="32"/>
                    <a:pt x="108" y="32"/>
                  </a:cubicBezTo>
                  <a:cubicBezTo>
                    <a:pt x="104" y="31"/>
                    <a:pt x="102" y="29"/>
                    <a:pt x="101" y="27"/>
                  </a:cubicBezTo>
                  <a:cubicBezTo>
                    <a:pt x="101" y="27"/>
                    <a:pt x="100" y="26"/>
                    <a:pt x="100" y="26"/>
                  </a:cubicBezTo>
                  <a:cubicBezTo>
                    <a:pt x="99" y="27"/>
                    <a:pt x="99" y="27"/>
                    <a:pt x="98" y="27"/>
                  </a:cubicBezTo>
                  <a:cubicBezTo>
                    <a:pt x="96" y="28"/>
                    <a:pt x="96" y="28"/>
                    <a:pt x="96" y="28"/>
                  </a:cubicBezTo>
                  <a:cubicBezTo>
                    <a:pt x="96" y="28"/>
                    <a:pt x="96" y="28"/>
                    <a:pt x="96" y="28"/>
                  </a:cubicBezTo>
                  <a:cubicBezTo>
                    <a:pt x="96" y="28"/>
                    <a:pt x="96" y="28"/>
                    <a:pt x="96" y="28"/>
                  </a:cubicBezTo>
                  <a:cubicBezTo>
                    <a:pt x="95" y="28"/>
                    <a:pt x="95" y="28"/>
                    <a:pt x="94" y="28"/>
                  </a:cubicBezTo>
                  <a:cubicBezTo>
                    <a:pt x="93" y="29"/>
                    <a:pt x="92" y="31"/>
                    <a:pt x="91" y="33"/>
                  </a:cubicBezTo>
                  <a:cubicBezTo>
                    <a:pt x="91" y="34"/>
                    <a:pt x="90" y="36"/>
                    <a:pt x="90" y="37"/>
                  </a:cubicBezTo>
                  <a:cubicBezTo>
                    <a:pt x="90" y="39"/>
                    <a:pt x="90" y="41"/>
                    <a:pt x="89" y="43"/>
                  </a:cubicBezTo>
                  <a:cubicBezTo>
                    <a:pt x="88" y="45"/>
                    <a:pt x="88" y="45"/>
                    <a:pt x="88" y="45"/>
                  </a:cubicBezTo>
                  <a:cubicBezTo>
                    <a:pt x="87" y="45"/>
                    <a:pt x="87" y="46"/>
                    <a:pt x="86" y="46"/>
                  </a:cubicBezTo>
                  <a:cubicBezTo>
                    <a:pt x="86" y="47"/>
                    <a:pt x="86" y="49"/>
                    <a:pt x="85" y="50"/>
                  </a:cubicBezTo>
                  <a:cubicBezTo>
                    <a:pt x="85" y="50"/>
                    <a:pt x="85" y="50"/>
                    <a:pt x="85" y="50"/>
                  </a:cubicBezTo>
                  <a:cubicBezTo>
                    <a:pt x="84" y="53"/>
                    <a:pt x="84" y="56"/>
                    <a:pt x="81" y="57"/>
                  </a:cubicBezTo>
                  <a:cubicBezTo>
                    <a:pt x="80" y="58"/>
                    <a:pt x="78" y="58"/>
                    <a:pt x="77" y="58"/>
                  </a:cubicBezTo>
                  <a:cubicBezTo>
                    <a:pt x="77" y="58"/>
                    <a:pt x="77" y="58"/>
                    <a:pt x="77" y="58"/>
                  </a:cubicBezTo>
                  <a:cubicBezTo>
                    <a:pt x="77" y="58"/>
                    <a:pt x="77" y="58"/>
                    <a:pt x="77" y="58"/>
                  </a:cubicBezTo>
                  <a:cubicBezTo>
                    <a:pt x="75" y="58"/>
                    <a:pt x="73" y="57"/>
                    <a:pt x="72" y="55"/>
                  </a:cubicBezTo>
                  <a:cubicBezTo>
                    <a:pt x="70" y="55"/>
                    <a:pt x="68" y="55"/>
                    <a:pt x="67" y="54"/>
                  </a:cubicBezTo>
                  <a:cubicBezTo>
                    <a:pt x="67" y="54"/>
                    <a:pt x="67" y="54"/>
                    <a:pt x="67" y="54"/>
                  </a:cubicBezTo>
                  <a:cubicBezTo>
                    <a:pt x="66" y="55"/>
                    <a:pt x="65" y="56"/>
                    <a:pt x="64" y="57"/>
                  </a:cubicBezTo>
                  <a:cubicBezTo>
                    <a:pt x="61" y="58"/>
                    <a:pt x="61" y="58"/>
                    <a:pt x="61" y="58"/>
                  </a:cubicBezTo>
                  <a:cubicBezTo>
                    <a:pt x="61" y="58"/>
                    <a:pt x="61" y="58"/>
                    <a:pt x="61" y="58"/>
                  </a:cubicBezTo>
                  <a:cubicBezTo>
                    <a:pt x="61" y="59"/>
                    <a:pt x="61" y="60"/>
                    <a:pt x="60" y="61"/>
                  </a:cubicBezTo>
                  <a:cubicBezTo>
                    <a:pt x="60" y="61"/>
                    <a:pt x="61" y="62"/>
                    <a:pt x="61" y="62"/>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7"/>
                  </a:cubicBezTo>
                  <a:cubicBezTo>
                    <a:pt x="62" y="68"/>
                    <a:pt x="62" y="68"/>
                    <a:pt x="62" y="68"/>
                  </a:cubicBezTo>
                  <a:cubicBezTo>
                    <a:pt x="61" y="69"/>
                    <a:pt x="61" y="72"/>
                    <a:pt x="58" y="73"/>
                  </a:cubicBezTo>
                  <a:cubicBezTo>
                    <a:pt x="54" y="75"/>
                    <a:pt x="50" y="77"/>
                    <a:pt x="46" y="77"/>
                  </a:cubicBezTo>
                  <a:cubicBezTo>
                    <a:pt x="41" y="77"/>
                    <a:pt x="36" y="76"/>
                    <a:pt x="33" y="75"/>
                  </a:cubicBezTo>
                  <a:cubicBezTo>
                    <a:pt x="32" y="75"/>
                    <a:pt x="32" y="75"/>
                    <a:pt x="32" y="75"/>
                  </a:cubicBezTo>
                  <a:cubicBezTo>
                    <a:pt x="31" y="75"/>
                    <a:pt x="29" y="73"/>
                    <a:pt x="28" y="72"/>
                  </a:cubicBezTo>
                  <a:cubicBezTo>
                    <a:pt x="28" y="74"/>
                    <a:pt x="27" y="76"/>
                    <a:pt x="25" y="77"/>
                  </a:cubicBezTo>
                  <a:cubicBezTo>
                    <a:pt x="23" y="80"/>
                    <a:pt x="20" y="81"/>
                    <a:pt x="17" y="82"/>
                  </a:cubicBezTo>
                  <a:cubicBezTo>
                    <a:pt x="16" y="82"/>
                    <a:pt x="16" y="83"/>
                    <a:pt x="16" y="83"/>
                  </a:cubicBezTo>
                  <a:cubicBezTo>
                    <a:pt x="17" y="86"/>
                    <a:pt x="18" y="89"/>
                    <a:pt x="20" y="92"/>
                  </a:cubicBezTo>
                  <a:cubicBezTo>
                    <a:pt x="20" y="93"/>
                    <a:pt x="20" y="93"/>
                    <a:pt x="20" y="93"/>
                  </a:cubicBezTo>
                  <a:cubicBezTo>
                    <a:pt x="22" y="96"/>
                    <a:pt x="21" y="99"/>
                    <a:pt x="20" y="101"/>
                  </a:cubicBezTo>
                  <a:cubicBezTo>
                    <a:pt x="18" y="103"/>
                    <a:pt x="14" y="104"/>
                    <a:pt x="10" y="103"/>
                  </a:cubicBezTo>
                  <a:cubicBezTo>
                    <a:pt x="6" y="101"/>
                    <a:pt x="3" y="98"/>
                    <a:pt x="3" y="94"/>
                  </a:cubicBezTo>
                  <a:cubicBezTo>
                    <a:pt x="3" y="93"/>
                    <a:pt x="3" y="93"/>
                    <a:pt x="3" y="93"/>
                  </a:cubicBezTo>
                  <a:cubicBezTo>
                    <a:pt x="3" y="92"/>
                    <a:pt x="3" y="92"/>
                    <a:pt x="3" y="91"/>
                  </a:cubicBezTo>
                  <a:cubicBezTo>
                    <a:pt x="3" y="89"/>
                    <a:pt x="3" y="88"/>
                    <a:pt x="3" y="86"/>
                  </a:cubicBezTo>
                  <a:cubicBezTo>
                    <a:pt x="3" y="86"/>
                    <a:pt x="2" y="86"/>
                    <a:pt x="2" y="85"/>
                  </a:cubicBezTo>
                  <a:cubicBezTo>
                    <a:pt x="2" y="87"/>
                    <a:pt x="1" y="89"/>
                    <a:pt x="1" y="91"/>
                  </a:cubicBezTo>
                  <a:cubicBezTo>
                    <a:pt x="1" y="92"/>
                    <a:pt x="1" y="92"/>
                    <a:pt x="1" y="92"/>
                  </a:cubicBezTo>
                  <a:cubicBezTo>
                    <a:pt x="0" y="95"/>
                    <a:pt x="2" y="99"/>
                    <a:pt x="4" y="102"/>
                  </a:cubicBezTo>
                  <a:cubicBezTo>
                    <a:pt x="5" y="104"/>
                    <a:pt x="6" y="106"/>
                    <a:pt x="7" y="109"/>
                  </a:cubicBezTo>
                  <a:cubicBezTo>
                    <a:pt x="8" y="110"/>
                    <a:pt x="10" y="111"/>
                    <a:pt x="11" y="113"/>
                  </a:cubicBezTo>
                  <a:cubicBezTo>
                    <a:pt x="13" y="114"/>
                    <a:pt x="14" y="115"/>
                    <a:pt x="16" y="116"/>
                  </a:cubicBezTo>
                  <a:cubicBezTo>
                    <a:pt x="16" y="114"/>
                    <a:pt x="17" y="112"/>
                    <a:pt x="21" y="110"/>
                  </a:cubicBezTo>
                  <a:cubicBezTo>
                    <a:pt x="21" y="110"/>
                    <a:pt x="21" y="109"/>
                    <a:pt x="22" y="109"/>
                  </a:cubicBezTo>
                  <a:cubicBezTo>
                    <a:pt x="25" y="106"/>
                    <a:pt x="33" y="101"/>
                    <a:pt x="38" y="106"/>
                  </a:cubicBezTo>
                  <a:close/>
                  <a:moveTo>
                    <a:pt x="225" y="66"/>
                  </a:moveTo>
                  <a:cubicBezTo>
                    <a:pt x="225" y="66"/>
                    <a:pt x="225" y="66"/>
                    <a:pt x="225" y="66"/>
                  </a:cubicBezTo>
                  <a:cubicBezTo>
                    <a:pt x="227" y="66"/>
                    <a:pt x="228" y="67"/>
                    <a:pt x="229" y="66"/>
                  </a:cubicBezTo>
                  <a:cubicBezTo>
                    <a:pt x="229" y="66"/>
                    <a:pt x="229" y="66"/>
                    <a:pt x="229" y="67"/>
                  </a:cubicBezTo>
                  <a:cubicBezTo>
                    <a:pt x="229" y="66"/>
                    <a:pt x="229" y="66"/>
                    <a:pt x="229" y="66"/>
                  </a:cubicBezTo>
                  <a:cubicBezTo>
                    <a:pt x="229" y="67"/>
                    <a:pt x="228" y="67"/>
                    <a:pt x="227" y="68"/>
                  </a:cubicBezTo>
                  <a:cubicBezTo>
                    <a:pt x="227" y="68"/>
                    <a:pt x="227" y="68"/>
                    <a:pt x="227" y="68"/>
                  </a:cubicBezTo>
                  <a:cubicBezTo>
                    <a:pt x="227" y="68"/>
                    <a:pt x="227" y="68"/>
                    <a:pt x="227" y="68"/>
                  </a:cubicBezTo>
                  <a:cubicBezTo>
                    <a:pt x="226" y="67"/>
                    <a:pt x="225" y="66"/>
                    <a:pt x="224" y="66"/>
                  </a:cubicBezTo>
                  <a:cubicBezTo>
                    <a:pt x="225" y="66"/>
                    <a:pt x="225" y="66"/>
                    <a:pt x="225" y="66"/>
                  </a:cubicBezTo>
                  <a:cubicBezTo>
                    <a:pt x="225" y="66"/>
                    <a:pt x="225" y="66"/>
                    <a:pt x="225" y="6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0" name="Freeform 390">
              <a:extLst>
                <a:ext uri="{FF2B5EF4-FFF2-40B4-BE49-F238E27FC236}">
                  <a16:creationId xmlns:a16="http://schemas.microsoft.com/office/drawing/2014/main" id="{48746D8A-01D6-4924-9BD3-854CEE51E892}"/>
                </a:ext>
              </a:extLst>
            </p:cNvPr>
            <p:cNvSpPr>
              <a:spLocks/>
            </p:cNvSpPr>
            <p:nvPr/>
          </p:nvSpPr>
          <p:spPr bwMode="auto">
            <a:xfrm>
              <a:off x="4055491" y="3951385"/>
              <a:ext cx="4762" cy="1588"/>
            </a:xfrm>
            <a:custGeom>
              <a:avLst/>
              <a:gdLst>
                <a:gd name="T0" fmla="*/ 2 w 2"/>
                <a:gd name="T1" fmla="*/ 0 h 1"/>
                <a:gd name="T2" fmla="*/ 0 w 2"/>
                <a:gd name="T3" fmla="*/ 1 h 1"/>
                <a:gd name="T4" fmla="*/ 0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1" name="Freeform 391">
              <a:extLst>
                <a:ext uri="{FF2B5EF4-FFF2-40B4-BE49-F238E27FC236}">
                  <a16:creationId xmlns:a16="http://schemas.microsoft.com/office/drawing/2014/main" id="{8D97AC9A-20C7-43C0-972A-A3A4749B5588}"/>
                </a:ext>
              </a:extLst>
            </p:cNvPr>
            <p:cNvSpPr>
              <a:spLocks/>
            </p:cNvSpPr>
            <p:nvPr/>
          </p:nvSpPr>
          <p:spPr bwMode="auto">
            <a:xfrm>
              <a:off x="4120572" y="38942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2" name="Freeform 392">
              <a:extLst>
                <a:ext uri="{FF2B5EF4-FFF2-40B4-BE49-F238E27FC236}">
                  <a16:creationId xmlns:a16="http://schemas.microsoft.com/office/drawing/2014/main" id="{A4FABEC3-2E27-445E-80F1-F7C1CAFE1B4F}"/>
                </a:ext>
              </a:extLst>
            </p:cNvPr>
            <p:cNvSpPr>
              <a:spLocks/>
            </p:cNvSpPr>
            <p:nvPr/>
          </p:nvSpPr>
          <p:spPr bwMode="auto">
            <a:xfrm>
              <a:off x="4052317" y="39545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3" name="Freeform 393">
              <a:extLst>
                <a:ext uri="{FF2B5EF4-FFF2-40B4-BE49-F238E27FC236}">
                  <a16:creationId xmlns:a16="http://schemas.microsoft.com/office/drawing/2014/main" id="{B5A8D62C-7A04-47EE-9E62-39E4BD1DF1AF}"/>
                </a:ext>
              </a:extLst>
            </p:cNvPr>
            <p:cNvSpPr>
              <a:spLocks/>
            </p:cNvSpPr>
            <p:nvPr/>
          </p:nvSpPr>
          <p:spPr bwMode="auto">
            <a:xfrm>
              <a:off x="4344382" y="4079967"/>
              <a:ext cx="7937" cy="1587"/>
            </a:xfrm>
            <a:custGeom>
              <a:avLst/>
              <a:gdLst>
                <a:gd name="T0" fmla="*/ 0 w 3"/>
                <a:gd name="T1" fmla="*/ 0 h 1"/>
                <a:gd name="T2" fmla="*/ 1 w 3"/>
                <a:gd name="T3" fmla="*/ 1 h 1"/>
                <a:gd name="T4" fmla="*/ 1 w 3"/>
                <a:gd name="T5" fmla="*/ 1 h 1"/>
                <a:gd name="T6" fmla="*/ 2 w 3"/>
                <a:gd name="T7" fmla="*/ 1 h 1"/>
                <a:gd name="T8" fmla="*/ 3 w 3"/>
                <a:gd name="T9" fmla="*/ 1 h 1"/>
                <a:gd name="T10" fmla="*/ 1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1"/>
                    <a:pt x="1" y="1"/>
                    <a:pt x="1" y="1"/>
                  </a:cubicBezTo>
                  <a:cubicBezTo>
                    <a:pt x="1" y="1"/>
                    <a:pt x="1" y="1"/>
                    <a:pt x="1" y="1"/>
                  </a:cubicBezTo>
                  <a:cubicBezTo>
                    <a:pt x="1" y="1"/>
                    <a:pt x="2" y="1"/>
                    <a:pt x="2" y="1"/>
                  </a:cubicBezTo>
                  <a:cubicBezTo>
                    <a:pt x="2" y="1"/>
                    <a:pt x="2" y="1"/>
                    <a:pt x="3" y="1"/>
                  </a:cubicBezTo>
                  <a:cubicBezTo>
                    <a:pt x="1" y="1"/>
                    <a:pt x="1" y="1"/>
                    <a:pt x="1" y="1"/>
                  </a:cubicBezTo>
                  <a:cubicBezTo>
                    <a:pt x="1" y="1"/>
                    <a:pt x="1" y="1"/>
                    <a:pt x="1" y="1"/>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4" name="Freeform 394">
              <a:extLst>
                <a:ext uri="{FF2B5EF4-FFF2-40B4-BE49-F238E27FC236}">
                  <a16:creationId xmlns:a16="http://schemas.microsoft.com/office/drawing/2014/main" id="{3E980743-F0E2-4F0A-B733-7FC5159C2170}"/>
                </a:ext>
              </a:extLst>
            </p:cNvPr>
            <p:cNvSpPr>
              <a:spLocks/>
            </p:cNvSpPr>
            <p:nvPr/>
          </p:nvSpPr>
          <p:spPr bwMode="auto">
            <a:xfrm>
              <a:off x="4336446" y="4084729"/>
              <a:ext cx="1587"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5" name="Freeform 395">
              <a:extLst>
                <a:ext uri="{FF2B5EF4-FFF2-40B4-BE49-F238E27FC236}">
                  <a16:creationId xmlns:a16="http://schemas.microsoft.com/office/drawing/2014/main" id="{5BF8D77C-7489-4F6C-BC97-A28F31F17692}"/>
                </a:ext>
              </a:extLst>
            </p:cNvPr>
            <p:cNvSpPr>
              <a:spLocks/>
            </p:cNvSpPr>
            <p:nvPr/>
          </p:nvSpPr>
          <p:spPr bwMode="auto">
            <a:xfrm>
              <a:off x="3855490" y="3832328"/>
              <a:ext cx="144446" cy="230177"/>
            </a:xfrm>
            <a:custGeom>
              <a:avLst/>
              <a:gdLst>
                <a:gd name="T0" fmla="*/ 4 w 60"/>
                <a:gd name="T1" fmla="*/ 83 h 96"/>
                <a:gd name="T2" fmla="*/ 2 w 60"/>
                <a:gd name="T3" fmla="*/ 92 h 96"/>
                <a:gd name="T4" fmla="*/ 0 w 60"/>
                <a:gd name="T5" fmla="*/ 96 h 96"/>
                <a:gd name="T6" fmla="*/ 2 w 60"/>
                <a:gd name="T7" fmla="*/ 95 h 96"/>
                <a:gd name="T8" fmla="*/ 8 w 60"/>
                <a:gd name="T9" fmla="*/ 86 h 96"/>
                <a:gd name="T10" fmla="*/ 18 w 60"/>
                <a:gd name="T11" fmla="*/ 90 h 96"/>
                <a:gd name="T12" fmla="*/ 28 w 60"/>
                <a:gd name="T13" fmla="*/ 92 h 96"/>
                <a:gd name="T14" fmla="*/ 34 w 60"/>
                <a:gd name="T15" fmla="*/ 91 h 96"/>
                <a:gd name="T16" fmla="*/ 35 w 60"/>
                <a:gd name="T17" fmla="*/ 79 h 96"/>
                <a:gd name="T18" fmla="*/ 40 w 60"/>
                <a:gd name="T19" fmla="*/ 73 h 96"/>
                <a:gd name="T20" fmla="*/ 47 w 60"/>
                <a:gd name="T21" fmla="*/ 69 h 96"/>
                <a:gd name="T22" fmla="*/ 52 w 60"/>
                <a:gd name="T23" fmla="*/ 66 h 96"/>
                <a:gd name="T24" fmla="*/ 55 w 60"/>
                <a:gd name="T25" fmla="*/ 59 h 96"/>
                <a:gd name="T26" fmla="*/ 55 w 60"/>
                <a:gd name="T27" fmla="*/ 56 h 96"/>
                <a:gd name="T28" fmla="*/ 53 w 60"/>
                <a:gd name="T29" fmla="*/ 51 h 96"/>
                <a:gd name="T30" fmla="*/ 51 w 60"/>
                <a:gd name="T31" fmla="*/ 48 h 96"/>
                <a:gd name="T32" fmla="*/ 48 w 60"/>
                <a:gd name="T33" fmla="*/ 44 h 96"/>
                <a:gd name="T34" fmla="*/ 44 w 60"/>
                <a:gd name="T35" fmla="*/ 40 h 96"/>
                <a:gd name="T36" fmla="*/ 43 w 60"/>
                <a:gd name="T37" fmla="*/ 36 h 96"/>
                <a:gd name="T38" fmla="*/ 40 w 60"/>
                <a:gd name="T39" fmla="*/ 29 h 96"/>
                <a:gd name="T40" fmla="*/ 44 w 60"/>
                <a:gd name="T41" fmla="*/ 22 h 96"/>
                <a:gd name="T42" fmla="*/ 46 w 60"/>
                <a:gd name="T43" fmla="*/ 20 h 96"/>
                <a:gd name="T44" fmla="*/ 50 w 60"/>
                <a:gd name="T45" fmla="*/ 20 h 96"/>
                <a:gd name="T46" fmla="*/ 53 w 60"/>
                <a:gd name="T47" fmla="*/ 12 h 96"/>
                <a:gd name="T48" fmla="*/ 57 w 60"/>
                <a:gd name="T49" fmla="*/ 10 h 96"/>
                <a:gd name="T50" fmla="*/ 59 w 60"/>
                <a:gd name="T51" fmla="*/ 8 h 96"/>
                <a:gd name="T52" fmla="*/ 60 w 60"/>
                <a:gd name="T53" fmla="*/ 5 h 96"/>
                <a:gd name="T54" fmla="*/ 57 w 60"/>
                <a:gd name="T55" fmla="*/ 5 h 96"/>
                <a:gd name="T56" fmla="*/ 49 w 60"/>
                <a:gd name="T57" fmla="*/ 3 h 96"/>
                <a:gd name="T58" fmla="*/ 44 w 60"/>
                <a:gd name="T59" fmla="*/ 2 h 96"/>
                <a:gd name="T60" fmla="*/ 39 w 60"/>
                <a:gd name="T61" fmla="*/ 4 h 96"/>
                <a:gd name="T62" fmla="*/ 40 w 60"/>
                <a:gd name="T63" fmla="*/ 6 h 96"/>
                <a:gd name="T64" fmla="*/ 40 w 60"/>
                <a:gd name="T65" fmla="*/ 27 h 96"/>
                <a:gd name="T66" fmla="*/ 28 w 60"/>
                <a:gd name="T67" fmla="*/ 33 h 96"/>
                <a:gd name="T68" fmla="*/ 28 w 60"/>
                <a:gd name="T69" fmla="*/ 39 h 96"/>
                <a:gd name="T70" fmla="*/ 20 w 60"/>
                <a:gd name="T71" fmla="*/ 49 h 96"/>
                <a:gd name="T72" fmla="*/ 19 w 60"/>
                <a:gd name="T73" fmla="*/ 59 h 96"/>
                <a:gd name="T74" fmla="*/ 18 w 60"/>
                <a:gd name="T75" fmla="*/ 63 h 96"/>
                <a:gd name="T76" fmla="*/ 11 w 60"/>
                <a:gd name="T77" fmla="*/ 7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96">
                  <a:moveTo>
                    <a:pt x="5" y="81"/>
                  </a:moveTo>
                  <a:cubicBezTo>
                    <a:pt x="5" y="82"/>
                    <a:pt x="4" y="82"/>
                    <a:pt x="4" y="83"/>
                  </a:cubicBezTo>
                  <a:cubicBezTo>
                    <a:pt x="4" y="83"/>
                    <a:pt x="4" y="84"/>
                    <a:pt x="4" y="84"/>
                  </a:cubicBezTo>
                  <a:cubicBezTo>
                    <a:pt x="4" y="86"/>
                    <a:pt x="4" y="89"/>
                    <a:pt x="2" y="92"/>
                  </a:cubicBezTo>
                  <a:cubicBezTo>
                    <a:pt x="2" y="92"/>
                    <a:pt x="2" y="92"/>
                    <a:pt x="2" y="92"/>
                  </a:cubicBezTo>
                  <a:cubicBezTo>
                    <a:pt x="1" y="94"/>
                    <a:pt x="0" y="95"/>
                    <a:pt x="0" y="96"/>
                  </a:cubicBezTo>
                  <a:cubicBezTo>
                    <a:pt x="0" y="96"/>
                    <a:pt x="1" y="95"/>
                    <a:pt x="1" y="95"/>
                  </a:cubicBezTo>
                  <a:cubicBezTo>
                    <a:pt x="2" y="95"/>
                    <a:pt x="2" y="95"/>
                    <a:pt x="2" y="95"/>
                  </a:cubicBezTo>
                  <a:cubicBezTo>
                    <a:pt x="2" y="94"/>
                    <a:pt x="2" y="94"/>
                    <a:pt x="2" y="93"/>
                  </a:cubicBezTo>
                  <a:cubicBezTo>
                    <a:pt x="3" y="91"/>
                    <a:pt x="4" y="88"/>
                    <a:pt x="8" y="86"/>
                  </a:cubicBezTo>
                  <a:cubicBezTo>
                    <a:pt x="9" y="86"/>
                    <a:pt x="9" y="86"/>
                    <a:pt x="9" y="86"/>
                  </a:cubicBezTo>
                  <a:cubicBezTo>
                    <a:pt x="13" y="85"/>
                    <a:pt x="16" y="88"/>
                    <a:pt x="18" y="90"/>
                  </a:cubicBezTo>
                  <a:cubicBezTo>
                    <a:pt x="18" y="90"/>
                    <a:pt x="19" y="91"/>
                    <a:pt x="19" y="91"/>
                  </a:cubicBezTo>
                  <a:cubicBezTo>
                    <a:pt x="22" y="92"/>
                    <a:pt x="25" y="92"/>
                    <a:pt x="28" y="92"/>
                  </a:cubicBezTo>
                  <a:cubicBezTo>
                    <a:pt x="28" y="91"/>
                    <a:pt x="28" y="91"/>
                    <a:pt x="28" y="91"/>
                  </a:cubicBezTo>
                  <a:cubicBezTo>
                    <a:pt x="30" y="91"/>
                    <a:pt x="32" y="91"/>
                    <a:pt x="34" y="91"/>
                  </a:cubicBezTo>
                  <a:cubicBezTo>
                    <a:pt x="33" y="89"/>
                    <a:pt x="33" y="88"/>
                    <a:pt x="33" y="87"/>
                  </a:cubicBezTo>
                  <a:cubicBezTo>
                    <a:pt x="33" y="87"/>
                    <a:pt x="33" y="86"/>
                    <a:pt x="35" y="79"/>
                  </a:cubicBezTo>
                  <a:cubicBezTo>
                    <a:pt x="35" y="78"/>
                    <a:pt x="35" y="78"/>
                    <a:pt x="35" y="78"/>
                  </a:cubicBezTo>
                  <a:cubicBezTo>
                    <a:pt x="36" y="77"/>
                    <a:pt x="37" y="74"/>
                    <a:pt x="40" y="73"/>
                  </a:cubicBezTo>
                  <a:cubicBezTo>
                    <a:pt x="40" y="72"/>
                    <a:pt x="41" y="72"/>
                    <a:pt x="42" y="72"/>
                  </a:cubicBezTo>
                  <a:cubicBezTo>
                    <a:pt x="43" y="71"/>
                    <a:pt x="45" y="69"/>
                    <a:pt x="47" y="69"/>
                  </a:cubicBezTo>
                  <a:cubicBezTo>
                    <a:pt x="49" y="69"/>
                    <a:pt x="51" y="69"/>
                    <a:pt x="52" y="70"/>
                  </a:cubicBezTo>
                  <a:cubicBezTo>
                    <a:pt x="52" y="68"/>
                    <a:pt x="52" y="67"/>
                    <a:pt x="52" y="66"/>
                  </a:cubicBezTo>
                  <a:cubicBezTo>
                    <a:pt x="53" y="63"/>
                    <a:pt x="54" y="61"/>
                    <a:pt x="55" y="60"/>
                  </a:cubicBezTo>
                  <a:cubicBezTo>
                    <a:pt x="55" y="60"/>
                    <a:pt x="55" y="59"/>
                    <a:pt x="55" y="59"/>
                  </a:cubicBezTo>
                  <a:cubicBezTo>
                    <a:pt x="56" y="59"/>
                    <a:pt x="56" y="59"/>
                    <a:pt x="56" y="59"/>
                  </a:cubicBezTo>
                  <a:cubicBezTo>
                    <a:pt x="55" y="58"/>
                    <a:pt x="55" y="57"/>
                    <a:pt x="55" y="56"/>
                  </a:cubicBezTo>
                  <a:cubicBezTo>
                    <a:pt x="55" y="55"/>
                    <a:pt x="54" y="54"/>
                    <a:pt x="54" y="53"/>
                  </a:cubicBezTo>
                  <a:cubicBezTo>
                    <a:pt x="53" y="51"/>
                    <a:pt x="53" y="51"/>
                    <a:pt x="53" y="51"/>
                  </a:cubicBezTo>
                  <a:cubicBezTo>
                    <a:pt x="53" y="50"/>
                    <a:pt x="54" y="50"/>
                    <a:pt x="54" y="49"/>
                  </a:cubicBezTo>
                  <a:cubicBezTo>
                    <a:pt x="51" y="48"/>
                    <a:pt x="51" y="48"/>
                    <a:pt x="51" y="48"/>
                  </a:cubicBezTo>
                  <a:cubicBezTo>
                    <a:pt x="50" y="47"/>
                    <a:pt x="50" y="46"/>
                    <a:pt x="49" y="45"/>
                  </a:cubicBezTo>
                  <a:cubicBezTo>
                    <a:pt x="49" y="45"/>
                    <a:pt x="49" y="44"/>
                    <a:pt x="48" y="44"/>
                  </a:cubicBezTo>
                  <a:cubicBezTo>
                    <a:pt x="48" y="43"/>
                    <a:pt x="48" y="43"/>
                    <a:pt x="47" y="43"/>
                  </a:cubicBezTo>
                  <a:cubicBezTo>
                    <a:pt x="46" y="43"/>
                    <a:pt x="45" y="42"/>
                    <a:pt x="44" y="40"/>
                  </a:cubicBezTo>
                  <a:cubicBezTo>
                    <a:pt x="43" y="37"/>
                    <a:pt x="43" y="37"/>
                    <a:pt x="43" y="37"/>
                  </a:cubicBezTo>
                  <a:cubicBezTo>
                    <a:pt x="43" y="37"/>
                    <a:pt x="43" y="36"/>
                    <a:pt x="43" y="36"/>
                  </a:cubicBezTo>
                  <a:cubicBezTo>
                    <a:pt x="42" y="35"/>
                    <a:pt x="41" y="34"/>
                    <a:pt x="40" y="33"/>
                  </a:cubicBezTo>
                  <a:cubicBezTo>
                    <a:pt x="39" y="32"/>
                    <a:pt x="39" y="30"/>
                    <a:pt x="40" y="29"/>
                  </a:cubicBezTo>
                  <a:cubicBezTo>
                    <a:pt x="40" y="27"/>
                    <a:pt x="41" y="26"/>
                    <a:pt x="43" y="24"/>
                  </a:cubicBezTo>
                  <a:cubicBezTo>
                    <a:pt x="43" y="24"/>
                    <a:pt x="43" y="23"/>
                    <a:pt x="44" y="22"/>
                  </a:cubicBezTo>
                  <a:cubicBezTo>
                    <a:pt x="46" y="21"/>
                    <a:pt x="46" y="21"/>
                    <a:pt x="46" y="21"/>
                  </a:cubicBezTo>
                  <a:cubicBezTo>
                    <a:pt x="46" y="20"/>
                    <a:pt x="46" y="20"/>
                    <a:pt x="46" y="20"/>
                  </a:cubicBezTo>
                  <a:cubicBezTo>
                    <a:pt x="46" y="20"/>
                    <a:pt x="47" y="20"/>
                    <a:pt x="48" y="20"/>
                  </a:cubicBezTo>
                  <a:cubicBezTo>
                    <a:pt x="49" y="20"/>
                    <a:pt x="50" y="20"/>
                    <a:pt x="50" y="20"/>
                  </a:cubicBezTo>
                  <a:cubicBezTo>
                    <a:pt x="50" y="20"/>
                    <a:pt x="50" y="19"/>
                    <a:pt x="50" y="19"/>
                  </a:cubicBezTo>
                  <a:cubicBezTo>
                    <a:pt x="50" y="16"/>
                    <a:pt x="52" y="14"/>
                    <a:pt x="53" y="12"/>
                  </a:cubicBezTo>
                  <a:cubicBezTo>
                    <a:pt x="54" y="11"/>
                    <a:pt x="54" y="11"/>
                    <a:pt x="54" y="11"/>
                  </a:cubicBezTo>
                  <a:cubicBezTo>
                    <a:pt x="55" y="10"/>
                    <a:pt x="56" y="10"/>
                    <a:pt x="57" y="10"/>
                  </a:cubicBezTo>
                  <a:cubicBezTo>
                    <a:pt x="57" y="10"/>
                    <a:pt x="57" y="10"/>
                    <a:pt x="57" y="10"/>
                  </a:cubicBezTo>
                  <a:cubicBezTo>
                    <a:pt x="57" y="9"/>
                    <a:pt x="58" y="8"/>
                    <a:pt x="59" y="8"/>
                  </a:cubicBezTo>
                  <a:cubicBezTo>
                    <a:pt x="59" y="8"/>
                    <a:pt x="60" y="7"/>
                    <a:pt x="60" y="7"/>
                  </a:cubicBezTo>
                  <a:cubicBezTo>
                    <a:pt x="60" y="6"/>
                    <a:pt x="60" y="6"/>
                    <a:pt x="60" y="5"/>
                  </a:cubicBezTo>
                  <a:cubicBezTo>
                    <a:pt x="59" y="5"/>
                    <a:pt x="59" y="5"/>
                    <a:pt x="58" y="5"/>
                  </a:cubicBezTo>
                  <a:cubicBezTo>
                    <a:pt x="57" y="5"/>
                    <a:pt x="57" y="5"/>
                    <a:pt x="57" y="5"/>
                  </a:cubicBezTo>
                  <a:cubicBezTo>
                    <a:pt x="52" y="4"/>
                    <a:pt x="52" y="4"/>
                    <a:pt x="52" y="4"/>
                  </a:cubicBezTo>
                  <a:cubicBezTo>
                    <a:pt x="49" y="3"/>
                    <a:pt x="49" y="3"/>
                    <a:pt x="49" y="3"/>
                  </a:cubicBezTo>
                  <a:cubicBezTo>
                    <a:pt x="49" y="2"/>
                    <a:pt x="48" y="2"/>
                    <a:pt x="47" y="0"/>
                  </a:cubicBezTo>
                  <a:cubicBezTo>
                    <a:pt x="46" y="0"/>
                    <a:pt x="45" y="1"/>
                    <a:pt x="44" y="2"/>
                  </a:cubicBezTo>
                  <a:cubicBezTo>
                    <a:pt x="42" y="3"/>
                    <a:pt x="42" y="3"/>
                    <a:pt x="42" y="3"/>
                  </a:cubicBezTo>
                  <a:cubicBezTo>
                    <a:pt x="41" y="3"/>
                    <a:pt x="40" y="4"/>
                    <a:pt x="39" y="4"/>
                  </a:cubicBezTo>
                  <a:cubicBezTo>
                    <a:pt x="39" y="4"/>
                    <a:pt x="39" y="5"/>
                    <a:pt x="39" y="6"/>
                  </a:cubicBezTo>
                  <a:cubicBezTo>
                    <a:pt x="39" y="6"/>
                    <a:pt x="39" y="6"/>
                    <a:pt x="40" y="6"/>
                  </a:cubicBezTo>
                  <a:cubicBezTo>
                    <a:pt x="44" y="11"/>
                    <a:pt x="43" y="22"/>
                    <a:pt x="40" y="26"/>
                  </a:cubicBezTo>
                  <a:cubicBezTo>
                    <a:pt x="40" y="27"/>
                    <a:pt x="40" y="27"/>
                    <a:pt x="40" y="27"/>
                  </a:cubicBezTo>
                  <a:cubicBezTo>
                    <a:pt x="37" y="31"/>
                    <a:pt x="33" y="32"/>
                    <a:pt x="30" y="33"/>
                  </a:cubicBezTo>
                  <a:cubicBezTo>
                    <a:pt x="29" y="33"/>
                    <a:pt x="29" y="33"/>
                    <a:pt x="28" y="33"/>
                  </a:cubicBezTo>
                  <a:cubicBezTo>
                    <a:pt x="28" y="34"/>
                    <a:pt x="28" y="35"/>
                    <a:pt x="28" y="35"/>
                  </a:cubicBezTo>
                  <a:cubicBezTo>
                    <a:pt x="28" y="37"/>
                    <a:pt x="28" y="38"/>
                    <a:pt x="28" y="39"/>
                  </a:cubicBezTo>
                  <a:cubicBezTo>
                    <a:pt x="27" y="40"/>
                    <a:pt x="27" y="40"/>
                    <a:pt x="27" y="40"/>
                  </a:cubicBezTo>
                  <a:cubicBezTo>
                    <a:pt x="26" y="42"/>
                    <a:pt x="23" y="46"/>
                    <a:pt x="20" y="49"/>
                  </a:cubicBezTo>
                  <a:cubicBezTo>
                    <a:pt x="20" y="50"/>
                    <a:pt x="20" y="52"/>
                    <a:pt x="20" y="54"/>
                  </a:cubicBezTo>
                  <a:cubicBezTo>
                    <a:pt x="20" y="56"/>
                    <a:pt x="19" y="58"/>
                    <a:pt x="19" y="59"/>
                  </a:cubicBezTo>
                  <a:cubicBezTo>
                    <a:pt x="18" y="60"/>
                    <a:pt x="18" y="61"/>
                    <a:pt x="18" y="61"/>
                  </a:cubicBezTo>
                  <a:cubicBezTo>
                    <a:pt x="18" y="63"/>
                    <a:pt x="18" y="63"/>
                    <a:pt x="18" y="63"/>
                  </a:cubicBezTo>
                  <a:cubicBezTo>
                    <a:pt x="17" y="65"/>
                    <a:pt x="15" y="67"/>
                    <a:pt x="14" y="70"/>
                  </a:cubicBezTo>
                  <a:cubicBezTo>
                    <a:pt x="13" y="71"/>
                    <a:pt x="12" y="73"/>
                    <a:pt x="11" y="74"/>
                  </a:cubicBezTo>
                  <a:cubicBezTo>
                    <a:pt x="9" y="79"/>
                    <a:pt x="7" y="80"/>
                    <a:pt x="5" y="8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6" name="Freeform 396">
              <a:extLst>
                <a:ext uri="{FF2B5EF4-FFF2-40B4-BE49-F238E27FC236}">
                  <a16:creationId xmlns:a16="http://schemas.microsoft.com/office/drawing/2014/main" id="{BD024BF8-95B1-4BE6-87EA-3BB621844FFB}"/>
                </a:ext>
              </a:extLst>
            </p:cNvPr>
            <p:cNvSpPr>
              <a:spLocks/>
            </p:cNvSpPr>
            <p:nvPr/>
          </p:nvSpPr>
          <p:spPr bwMode="auto">
            <a:xfrm>
              <a:off x="4007872" y="3738669"/>
              <a:ext cx="41270" cy="30162"/>
            </a:xfrm>
            <a:custGeom>
              <a:avLst/>
              <a:gdLst>
                <a:gd name="T0" fmla="*/ 3 w 17"/>
                <a:gd name="T1" fmla="*/ 0 h 12"/>
                <a:gd name="T2" fmla="*/ 2 w 17"/>
                <a:gd name="T3" fmla="*/ 0 h 12"/>
                <a:gd name="T4" fmla="*/ 1 w 17"/>
                <a:gd name="T5" fmla="*/ 0 h 12"/>
                <a:gd name="T6" fmla="*/ 0 w 17"/>
                <a:gd name="T7" fmla="*/ 0 h 12"/>
                <a:gd name="T8" fmla="*/ 1 w 17"/>
                <a:gd name="T9" fmla="*/ 2 h 12"/>
                <a:gd name="T10" fmla="*/ 2 w 17"/>
                <a:gd name="T11" fmla="*/ 3 h 12"/>
                <a:gd name="T12" fmla="*/ 2 w 17"/>
                <a:gd name="T13" fmla="*/ 3 h 12"/>
                <a:gd name="T14" fmla="*/ 5 w 17"/>
                <a:gd name="T15" fmla="*/ 5 h 12"/>
                <a:gd name="T16" fmla="*/ 7 w 17"/>
                <a:gd name="T17" fmla="*/ 6 h 12"/>
                <a:gd name="T18" fmla="*/ 7 w 17"/>
                <a:gd name="T19" fmla="*/ 5 h 12"/>
                <a:gd name="T20" fmla="*/ 13 w 17"/>
                <a:gd name="T21" fmla="*/ 10 h 12"/>
                <a:gd name="T22" fmla="*/ 14 w 17"/>
                <a:gd name="T23" fmla="*/ 11 h 12"/>
                <a:gd name="T24" fmla="*/ 16 w 17"/>
                <a:gd name="T25" fmla="*/ 11 h 12"/>
                <a:gd name="T26" fmla="*/ 17 w 17"/>
                <a:gd name="T27" fmla="*/ 12 h 12"/>
                <a:gd name="T28" fmla="*/ 17 w 17"/>
                <a:gd name="T29" fmla="*/ 11 h 12"/>
                <a:gd name="T30" fmla="*/ 17 w 17"/>
                <a:gd name="T31" fmla="*/ 11 h 12"/>
                <a:gd name="T32" fmla="*/ 14 w 17"/>
                <a:gd name="T33" fmla="*/ 9 h 12"/>
                <a:gd name="T34" fmla="*/ 14 w 17"/>
                <a:gd name="T35" fmla="*/ 8 h 12"/>
                <a:gd name="T36" fmla="*/ 13 w 17"/>
                <a:gd name="T37" fmla="*/ 7 h 12"/>
                <a:gd name="T38" fmla="*/ 10 w 17"/>
                <a:gd name="T39" fmla="*/ 2 h 12"/>
                <a:gd name="T40" fmla="*/ 3 w 1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3" y="0"/>
                  </a:moveTo>
                  <a:cubicBezTo>
                    <a:pt x="2" y="0"/>
                    <a:pt x="2" y="0"/>
                    <a:pt x="2" y="0"/>
                  </a:cubicBezTo>
                  <a:cubicBezTo>
                    <a:pt x="2" y="0"/>
                    <a:pt x="2" y="0"/>
                    <a:pt x="1" y="0"/>
                  </a:cubicBezTo>
                  <a:cubicBezTo>
                    <a:pt x="1" y="0"/>
                    <a:pt x="0" y="0"/>
                    <a:pt x="0" y="0"/>
                  </a:cubicBezTo>
                  <a:cubicBezTo>
                    <a:pt x="0" y="1"/>
                    <a:pt x="1" y="1"/>
                    <a:pt x="1" y="2"/>
                  </a:cubicBezTo>
                  <a:cubicBezTo>
                    <a:pt x="1" y="2"/>
                    <a:pt x="2" y="2"/>
                    <a:pt x="2" y="3"/>
                  </a:cubicBezTo>
                  <a:cubicBezTo>
                    <a:pt x="2" y="3"/>
                    <a:pt x="2" y="3"/>
                    <a:pt x="2" y="3"/>
                  </a:cubicBezTo>
                  <a:cubicBezTo>
                    <a:pt x="3" y="3"/>
                    <a:pt x="4" y="4"/>
                    <a:pt x="5" y="5"/>
                  </a:cubicBezTo>
                  <a:cubicBezTo>
                    <a:pt x="7" y="6"/>
                    <a:pt x="7" y="6"/>
                    <a:pt x="7" y="6"/>
                  </a:cubicBezTo>
                  <a:cubicBezTo>
                    <a:pt x="7" y="5"/>
                    <a:pt x="7" y="5"/>
                    <a:pt x="7" y="5"/>
                  </a:cubicBezTo>
                  <a:cubicBezTo>
                    <a:pt x="10" y="7"/>
                    <a:pt x="12" y="8"/>
                    <a:pt x="13" y="10"/>
                  </a:cubicBezTo>
                  <a:cubicBezTo>
                    <a:pt x="14" y="10"/>
                    <a:pt x="14" y="11"/>
                    <a:pt x="14" y="11"/>
                  </a:cubicBezTo>
                  <a:cubicBezTo>
                    <a:pt x="15" y="11"/>
                    <a:pt x="16" y="11"/>
                    <a:pt x="16" y="11"/>
                  </a:cubicBezTo>
                  <a:cubicBezTo>
                    <a:pt x="17" y="12"/>
                    <a:pt x="17" y="12"/>
                    <a:pt x="17" y="12"/>
                  </a:cubicBezTo>
                  <a:cubicBezTo>
                    <a:pt x="17" y="11"/>
                    <a:pt x="17" y="11"/>
                    <a:pt x="17" y="11"/>
                  </a:cubicBezTo>
                  <a:cubicBezTo>
                    <a:pt x="17" y="11"/>
                    <a:pt x="17" y="11"/>
                    <a:pt x="17" y="11"/>
                  </a:cubicBezTo>
                  <a:cubicBezTo>
                    <a:pt x="16" y="11"/>
                    <a:pt x="15" y="10"/>
                    <a:pt x="14" y="9"/>
                  </a:cubicBezTo>
                  <a:cubicBezTo>
                    <a:pt x="14" y="8"/>
                    <a:pt x="14" y="8"/>
                    <a:pt x="14" y="8"/>
                  </a:cubicBezTo>
                  <a:cubicBezTo>
                    <a:pt x="14" y="8"/>
                    <a:pt x="13" y="8"/>
                    <a:pt x="13" y="7"/>
                  </a:cubicBezTo>
                  <a:cubicBezTo>
                    <a:pt x="12" y="6"/>
                    <a:pt x="11" y="4"/>
                    <a:pt x="10" y="2"/>
                  </a:cubicBezTo>
                  <a:cubicBezTo>
                    <a:pt x="8" y="2"/>
                    <a:pt x="5" y="2"/>
                    <a:pt x="3"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7" name="Freeform 397">
              <a:extLst>
                <a:ext uri="{FF2B5EF4-FFF2-40B4-BE49-F238E27FC236}">
                  <a16:creationId xmlns:a16="http://schemas.microsoft.com/office/drawing/2014/main" id="{4BA00D06-C464-417E-94F4-F2778078C452}"/>
                </a:ext>
              </a:extLst>
            </p:cNvPr>
            <p:cNvSpPr>
              <a:spLocks/>
            </p:cNvSpPr>
            <p:nvPr/>
          </p:nvSpPr>
          <p:spPr bwMode="auto">
            <a:xfrm>
              <a:off x="3999936" y="3957734"/>
              <a:ext cx="7936" cy="6350"/>
            </a:xfrm>
            <a:custGeom>
              <a:avLst/>
              <a:gdLst>
                <a:gd name="T0" fmla="*/ 2 w 3"/>
                <a:gd name="T1" fmla="*/ 2 h 2"/>
                <a:gd name="T2" fmla="*/ 3 w 3"/>
                <a:gd name="T3" fmla="*/ 0 h 2"/>
                <a:gd name="T4" fmla="*/ 1 w 3"/>
                <a:gd name="T5" fmla="*/ 0 h 2"/>
                <a:gd name="T6" fmla="*/ 0 w 3"/>
                <a:gd name="T7" fmla="*/ 0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cubicBezTo>
                    <a:pt x="3" y="0"/>
                    <a:pt x="3" y="0"/>
                    <a:pt x="3" y="0"/>
                  </a:cubicBezTo>
                  <a:cubicBezTo>
                    <a:pt x="2" y="0"/>
                    <a:pt x="2" y="0"/>
                    <a:pt x="1" y="0"/>
                  </a:cubicBezTo>
                  <a:cubicBezTo>
                    <a:pt x="1" y="0"/>
                    <a:pt x="0" y="0"/>
                    <a:pt x="0" y="0"/>
                  </a:cubicBezTo>
                  <a:lnTo>
                    <a:pt x="2" y="2"/>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8" name="Freeform 398">
              <a:extLst>
                <a:ext uri="{FF2B5EF4-FFF2-40B4-BE49-F238E27FC236}">
                  <a16:creationId xmlns:a16="http://schemas.microsoft.com/office/drawing/2014/main" id="{C53EDC1A-9405-4C21-A8F7-D00F1FEB3E0A}"/>
                </a:ext>
              </a:extLst>
            </p:cNvPr>
            <p:cNvSpPr>
              <a:spLocks/>
            </p:cNvSpPr>
            <p:nvPr/>
          </p:nvSpPr>
          <p:spPr bwMode="auto">
            <a:xfrm>
              <a:off x="3980888" y="3764068"/>
              <a:ext cx="126985" cy="193666"/>
            </a:xfrm>
            <a:custGeom>
              <a:avLst/>
              <a:gdLst>
                <a:gd name="T0" fmla="*/ 51 w 53"/>
                <a:gd name="T1" fmla="*/ 35 h 81"/>
                <a:gd name="T2" fmla="*/ 50 w 53"/>
                <a:gd name="T3" fmla="*/ 31 h 81"/>
                <a:gd name="T4" fmla="*/ 41 w 53"/>
                <a:gd name="T5" fmla="*/ 33 h 81"/>
                <a:gd name="T6" fmla="*/ 39 w 53"/>
                <a:gd name="T7" fmla="*/ 33 h 81"/>
                <a:gd name="T8" fmla="*/ 32 w 53"/>
                <a:gd name="T9" fmla="*/ 36 h 81"/>
                <a:gd name="T10" fmla="*/ 26 w 53"/>
                <a:gd name="T11" fmla="*/ 28 h 81"/>
                <a:gd name="T12" fmla="*/ 30 w 53"/>
                <a:gd name="T13" fmla="*/ 21 h 81"/>
                <a:gd name="T14" fmla="*/ 27 w 53"/>
                <a:gd name="T15" fmla="*/ 14 h 81"/>
                <a:gd name="T16" fmla="*/ 26 w 53"/>
                <a:gd name="T17" fmla="*/ 12 h 81"/>
                <a:gd name="T18" fmla="*/ 18 w 53"/>
                <a:gd name="T19" fmla="*/ 10 h 81"/>
                <a:gd name="T20" fmla="*/ 15 w 53"/>
                <a:gd name="T21" fmla="*/ 6 h 81"/>
                <a:gd name="T22" fmla="*/ 11 w 53"/>
                <a:gd name="T23" fmla="*/ 5 h 81"/>
                <a:gd name="T24" fmla="*/ 3 w 53"/>
                <a:gd name="T25" fmla="*/ 1 h 81"/>
                <a:gd name="T26" fmla="*/ 1 w 53"/>
                <a:gd name="T27" fmla="*/ 2 h 81"/>
                <a:gd name="T28" fmla="*/ 1 w 53"/>
                <a:gd name="T29" fmla="*/ 3 h 81"/>
                <a:gd name="T30" fmla="*/ 2 w 53"/>
                <a:gd name="T31" fmla="*/ 5 h 81"/>
                <a:gd name="T32" fmla="*/ 9 w 53"/>
                <a:gd name="T33" fmla="*/ 8 h 81"/>
                <a:gd name="T34" fmla="*/ 7 w 53"/>
                <a:gd name="T35" fmla="*/ 15 h 81"/>
                <a:gd name="T36" fmla="*/ 2 w 53"/>
                <a:gd name="T37" fmla="*/ 18 h 81"/>
                <a:gd name="T38" fmla="*/ 1 w 53"/>
                <a:gd name="T39" fmla="*/ 19 h 81"/>
                <a:gd name="T40" fmla="*/ 5 w 53"/>
                <a:gd name="T41" fmla="*/ 24 h 81"/>
                <a:gd name="T42" fmla="*/ 8 w 53"/>
                <a:gd name="T43" fmla="*/ 24 h 81"/>
                <a:gd name="T44" fmla="*/ 13 w 53"/>
                <a:gd name="T45" fmla="*/ 24 h 81"/>
                <a:gd name="T46" fmla="*/ 19 w 53"/>
                <a:gd name="T47" fmla="*/ 40 h 81"/>
                <a:gd name="T48" fmla="*/ 13 w 53"/>
                <a:gd name="T49" fmla="*/ 45 h 81"/>
                <a:gd name="T50" fmla="*/ 12 w 53"/>
                <a:gd name="T51" fmla="*/ 47 h 81"/>
                <a:gd name="T52" fmla="*/ 10 w 53"/>
                <a:gd name="T53" fmla="*/ 49 h 81"/>
                <a:gd name="T54" fmla="*/ 13 w 53"/>
                <a:gd name="T55" fmla="*/ 58 h 81"/>
                <a:gd name="T56" fmla="*/ 8 w 53"/>
                <a:gd name="T57" fmla="*/ 63 h 81"/>
                <a:gd name="T58" fmla="*/ 6 w 53"/>
                <a:gd name="T59" fmla="*/ 63 h 81"/>
                <a:gd name="T60" fmla="*/ 4 w 53"/>
                <a:gd name="T61" fmla="*/ 66 h 81"/>
                <a:gd name="T62" fmla="*/ 8 w 53"/>
                <a:gd name="T63" fmla="*/ 69 h 81"/>
                <a:gd name="T64" fmla="*/ 14 w 53"/>
                <a:gd name="T65" fmla="*/ 76 h 81"/>
                <a:gd name="T66" fmla="*/ 14 w 53"/>
                <a:gd name="T67" fmla="*/ 81 h 81"/>
                <a:gd name="T68" fmla="*/ 24 w 53"/>
                <a:gd name="T69" fmla="*/ 71 h 81"/>
                <a:gd name="T70" fmla="*/ 27 w 53"/>
                <a:gd name="T71" fmla="*/ 70 h 81"/>
                <a:gd name="T72" fmla="*/ 34 w 53"/>
                <a:gd name="T73" fmla="*/ 70 h 81"/>
                <a:gd name="T74" fmla="*/ 40 w 53"/>
                <a:gd name="T75" fmla="*/ 69 h 81"/>
                <a:gd name="T76" fmla="*/ 42 w 53"/>
                <a:gd name="T77" fmla="*/ 55 h 81"/>
                <a:gd name="T78" fmla="*/ 49 w 53"/>
                <a:gd name="T79" fmla="*/ 49 h 81"/>
                <a:gd name="T80" fmla="*/ 49 w 53"/>
                <a:gd name="T81" fmla="*/ 47 h 81"/>
                <a:gd name="T82" fmla="*/ 48 w 53"/>
                <a:gd name="T83" fmla="*/ 4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1">
                  <a:moveTo>
                    <a:pt x="50" y="37"/>
                  </a:moveTo>
                  <a:cubicBezTo>
                    <a:pt x="50" y="37"/>
                    <a:pt x="51" y="36"/>
                    <a:pt x="51" y="35"/>
                  </a:cubicBezTo>
                  <a:cubicBezTo>
                    <a:pt x="52" y="35"/>
                    <a:pt x="52" y="34"/>
                    <a:pt x="53" y="34"/>
                  </a:cubicBezTo>
                  <a:cubicBezTo>
                    <a:pt x="52" y="33"/>
                    <a:pt x="51" y="32"/>
                    <a:pt x="50" y="31"/>
                  </a:cubicBezTo>
                  <a:cubicBezTo>
                    <a:pt x="49" y="32"/>
                    <a:pt x="48" y="33"/>
                    <a:pt x="47" y="33"/>
                  </a:cubicBezTo>
                  <a:cubicBezTo>
                    <a:pt x="45" y="34"/>
                    <a:pt x="43" y="33"/>
                    <a:pt x="41" y="33"/>
                  </a:cubicBezTo>
                  <a:cubicBezTo>
                    <a:pt x="41" y="33"/>
                    <a:pt x="41" y="33"/>
                    <a:pt x="40" y="33"/>
                  </a:cubicBezTo>
                  <a:cubicBezTo>
                    <a:pt x="40" y="33"/>
                    <a:pt x="39" y="33"/>
                    <a:pt x="39" y="33"/>
                  </a:cubicBezTo>
                  <a:cubicBezTo>
                    <a:pt x="38" y="33"/>
                    <a:pt x="38" y="34"/>
                    <a:pt x="38" y="34"/>
                  </a:cubicBezTo>
                  <a:cubicBezTo>
                    <a:pt x="37" y="35"/>
                    <a:pt x="35" y="36"/>
                    <a:pt x="32" y="36"/>
                  </a:cubicBezTo>
                  <a:cubicBezTo>
                    <a:pt x="30" y="36"/>
                    <a:pt x="28" y="35"/>
                    <a:pt x="27" y="33"/>
                  </a:cubicBezTo>
                  <a:cubicBezTo>
                    <a:pt x="26" y="32"/>
                    <a:pt x="26" y="30"/>
                    <a:pt x="26" y="28"/>
                  </a:cubicBezTo>
                  <a:cubicBezTo>
                    <a:pt x="27" y="25"/>
                    <a:pt x="28" y="24"/>
                    <a:pt x="29" y="22"/>
                  </a:cubicBezTo>
                  <a:cubicBezTo>
                    <a:pt x="29" y="22"/>
                    <a:pt x="30" y="22"/>
                    <a:pt x="30" y="21"/>
                  </a:cubicBezTo>
                  <a:cubicBezTo>
                    <a:pt x="29" y="20"/>
                    <a:pt x="29" y="19"/>
                    <a:pt x="28" y="17"/>
                  </a:cubicBezTo>
                  <a:cubicBezTo>
                    <a:pt x="28" y="16"/>
                    <a:pt x="28" y="15"/>
                    <a:pt x="27" y="14"/>
                  </a:cubicBezTo>
                  <a:cubicBezTo>
                    <a:pt x="27" y="14"/>
                    <a:pt x="27" y="13"/>
                    <a:pt x="26" y="12"/>
                  </a:cubicBezTo>
                  <a:cubicBezTo>
                    <a:pt x="26" y="12"/>
                    <a:pt x="26" y="12"/>
                    <a:pt x="26" y="12"/>
                  </a:cubicBezTo>
                  <a:cubicBezTo>
                    <a:pt x="24" y="12"/>
                    <a:pt x="22" y="12"/>
                    <a:pt x="20" y="11"/>
                  </a:cubicBezTo>
                  <a:cubicBezTo>
                    <a:pt x="18" y="10"/>
                    <a:pt x="18" y="10"/>
                    <a:pt x="18" y="10"/>
                  </a:cubicBezTo>
                  <a:cubicBezTo>
                    <a:pt x="17" y="9"/>
                    <a:pt x="16" y="8"/>
                    <a:pt x="16" y="7"/>
                  </a:cubicBezTo>
                  <a:cubicBezTo>
                    <a:pt x="16" y="7"/>
                    <a:pt x="16" y="6"/>
                    <a:pt x="15" y="6"/>
                  </a:cubicBezTo>
                  <a:cubicBezTo>
                    <a:pt x="15" y="6"/>
                    <a:pt x="15" y="6"/>
                    <a:pt x="14" y="6"/>
                  </a:cubicBezTo>
                  <a:cubicBezTo>
                    <a:pt x="11" y="5"/>
                    <a:pt x="11" y="5"/>
                    <a:pt x="11" y="5"/>
                  </a:cubicBezTo>
                  <a:cubicBezTo>
                    <a:pt x="10" y="5"/>
                    <a:pt x="9" y="4"/>
                    <a:pt x="9" y="3"/>
                  </a:cubicBezTo>
                  <a:cubicBezTo>
                    <a:pt x="7" y="3"/>
                    <a:pt x="5" y="3"/>
                    <a:pt x="3" y="1"/>
                  </a:cubicBezTo>
                  <a:cubicBezTo>
                    <a:pt x="3" y="1"/>
                    <a:pt x="3" y="1"/>
                    <a:pt x="3" y="0"/>
                  </a:cubicBezTo>
                  <a:cubicBezTo>
                    <a:pt x="2" y="1"/>
                    <a:pt x="2" y="1"/>
                    <a:pt x="1" y="2"/>
                  </a:cubicBezTo>
                  <a:cubicBezTo>
                    <a:pt x="1" y="2"/>
                    <a:pt x="1" y="2"/>
                    <a:pt x="1" y="2"/>
                  </a:cubicBezTo>
                  <a:cubicBezTo>
                    <a:pt x="1" y="2"/>
                    <a:pt x="1" y="3"/>
                    <a:pt x="1" y="3"/>
                  </a:cubicBezTo>
                  <a:cubicBezTo>
                    <a:pt x="0" y="3"/>
                    <a:pt x="0" y="4"/>
                    <a:pt x="0" y="4"/>
                  </a:cubicBezTo>
                  <a:cubicBezTo>
                    <a:pt x="1" y="4"/>
                    <a:pt x="1" y="5"/>
                    <a:pt x="2" y="5"/>
                  </a:cubicBezTo>
                  <a:cubicBezTo>
                    <a:pt x="3" y="5"/>
                    <a:pt x="4" y="5"/>
                    <a:pt x="6" y="5"/>
                  </a:cubicBezTo>
                  <a:cubicBezTo>
                    <a:pt x="7" y="6"/>
                    <a:pt x="8" y="7"/>
                    <a:pt x="9" y="8"/>
                  </a:cubicBezTo>
                  <a:cubicBezTo>
                    <a:pt x="10" y="10"/>
                    <a:pt x="9" y="12"/>
                    <a:pt x="8" y="14"/>
                  </a:cubicBezTo>
                  <a:cubicBezTo>
                    <a:pt x="8" y="14"/>
                    <a:pt x="8" y="15"/>
                    <a:pt x="7" y="15"/>
                  </a:cubicBezTo>
                  <a:cubicBezTo>
                    <a:pt x="7" y="16"/>
                    <a:pt x="7" y="16"/>
                    <a:pt x="7" y="16"/>
                  </a:cubicBezTo>
                  <a:cubicBezTo>
                    <a:pt x="5" y="17"/>
                    <a:pt x="3" y="17"/>
                    <a:pt x="2" y="18"/>
                  </a:cubicBezTo>
                  <a:cubicBezTo>
                    <a:pt x="2" y="18"/>
                    <a:pt x="2" y="19"/>
                    <a:pt x="1" y="19"/>
                  </a:cubicBezTo>
                  <a:cubicBezTo>
                    <a:pt x="1" y="19"/>
                    <a:pt x="1" y="19"/>
                    <a:pt x="1" y="19"/>
                  </a:cubicBezTo>
                  <a:cubicBezTo>
                    <a:pt x="4" y="22"/>
                    <a:pt x="4" y="22"/>
                    <a:pt x="4" y="22"/>
                  </a:cubicBezTo>
                  <a:cubicBezTo>
                    <a:pt x="4" y="22"/>
                    <a:pt x="4" y="23"/>
                    <a:pt x="5" y="24"/>
                  </a:cubicBezTo>
                  <a:cubicBezTo>
                    <a:pt x="7" y="24"/>
                    <a:pt x="7" y="24"/>
                    <a:pt x="7" y="24"/>
                  </a:cubicBezTo>
                  <a:cubicBezTo>
                    <a:pt x="7" y="24"/>
                    <a:pt x="7" y="24"/>
                    <a:pt x="8" y="24"/>
                  </a:cubicBezTo>
                  <a:cubicBezTo>
                    <a:pt x="8" y="24"/>
                    <a:pt x="9" y="24"/>
                    <a:pt x="10" y="24"/>
                  </a:cubicBezTo>
                  <a:cubicBezTo>
                    <a:pt x="13" y="24"/>
                    <a:pt x="13" y="24"/>
                    <a:pt x="13" y="24"/>
                  </a:cubicBezTo>
                  <a:cubicBezTo>
                    <a:pt x="14" y="25"/>
                    <a:pt x="17" y="26"/>
                    <a:pt x="17" y="29"/>
                  </a:cubicBezTo>
                  <a:cubicBezTo>
                    <a:pt x="19" y="32"/>
                    <a:pt x="20" y="36"/>
                    <a:pt x="19" y="40"/>
                  </a:cubicBezTo>
                  <a:cubicBezTo>
                    <a:pt x="19" y="41"/>
                    <a:pt x="19" y="41"/>
                    <a:pt x="19" y="41"/>
                  </a:cubicBezTo>
                  <a:cubicBezTo>
                    <a:pt x="18" y="44"/>
                    <a:pt x="15" y="45"/>
                    <a:pt x="13" y="45"/>
                  </a:cubicBezTo>
                  <a:cubicBezTo>
                    <a:pt x="13" y="46"/>
                    <a:pt x="13" y="46"/>
                    <a:pt x="12" y="47"/>
                  </a:cubicBezTo>
                  <a:cubicBezTo>
                    <a:pt x="12" y="47"/>
                    <a:pt x="12" y="47"/>
                    <a:pt x="12" y="47"/>
                  </a:cubicBezTo>
                  <a:cubicBezTo>
                    <a:pt x="11" y="48"/>
                    <a:pt x="11" y="48"/>
                    <a:pt x="10" y="48"/>
                  </a:cubicBezTo>
                  <a:cubicBezTo>
                    <a:pt x="10" y="49"/>
                    <a:pt x="10" y="49"/>
                    <a:pt x="10" y="49"/>
                  </a:cubicBezTo>
                  <a:cubicBezTo>
                    <a:pt x="11" y="49"/>
                    <a:pt x="11" y="50"/>
                    <a:pt x="12" y="50"/>
                  </a:cubicBezTo>
                  <a:cubicBezTo>
                    <a:pt x="14" y="52"/>
                    <a:pt x="14" y="55"/>
                    <a:pt x="13" y="58"/>
                  </a:cubicBezTo>
                  <a:cubicBezTo>
                    <a:pt x="13" y="59"/>
                    <a:pt x="13" y="59"/>
                    <a:pt x="13" y="59"/>
                  </a:cubicBezTo>
                  <a:cubicBezTo>
                    <a:pt x="11" y="61"/>
                    <a:pt x="9" y="62"/>
                    <a:pt x="8" y="63"/>
                  </a:cubicBezTo>
                  <a:cubicBezTo>
                    <a:pt x="6" y="63"/>
                    <a:pt x="6" y="63"/>
                    <a:pt x="6" y="63"/>
                  </a:cubicBezTo>
                  <a:cubicBezTo>
                    <a:pt x="6" y="63"/>
                    <a:pt x="6" y="63"/>
                    <a:pt x="6" y="63"/>
                  </a:cubicBezTo>
                  <a:cubicBezTo>
                    <a:pt x="5" y="63"/>
                    <a:pt x="5" y="63"/>
                    <a:pt x="5" y="63"/>
                  </a:cubicBezTo>
                  <a:cubicBezTo>
                    <a:pt x="5" y="64"/>
                    <a:pt x="5" y="65"/>
                    <a:pt x="4" y="66"/>
                  </a:cubicBezTo>
                  <a:cubicBezTo>
                    <a:pt x="5" y="67"/>
                    <a:pt x="5" y="68"/>
                    <a:pt x="6" y="68"/>
                  </a:cubicBezTo>
                  <a:cubicBezTo>
                    <a:pt x="6" y="68"/>
                    <a:pt x="7" y="68"/>
                    <a:pt x="8" y="69"/>
                  </a:cubicBezTo>
                  <a:cubicBezTo>
                    <a:pt x="10" y="70"/>
                    <a:pt x="12" y="71"/>
                    <a:pt x="13" y="74"/>
                  </a:cubicBezTo>
                  <a:cubicBezTo>
                    <a:pt x="14" y="76"/>
                    <a:pt x="14" y="76"/>
                    <a:pt x="14" y="76"/>
                  </a:cubicBezTo>
                  <a:cubicBezTo>
                    <a:pt x="14" y="77"/>
                    <a:pt x="13" y="79"/>
                    <a:pt x="13" y="80"/>
                  </a:cubicBezTo>
                  <a:cubicBezTo>
                    <a:pt x="13" y="80"/>
                    <a:pt x="13" y="81"/>
                    <a:pt x="14" y="81"/>
                  </a:cubicBezTo>
                  <a:cubicBezTo>
                    <a:pt x="15" y="78"/>
                    <a:pt x="17" y="75"/>
                    <a:pt x="19" y="73"/>
                  </a:cubicBezTo>
                  <a:cubicBezTo>
                    <a:pt x="21" y="72"/>
                    <a:pt x="23" y="71"/>
                    <a:pt x="24" y="71"/>
                  </a:cubicBezTo>
                  <a:cubicBezTo>
                    <a:pt x="25" y="71"/>
                    <a:pt x="25" y="71"/>
                    <a:pt x="25" y="71"/>
                  </a:cubicBezTo>
                  <a:cubicBezTo>
                    <a:pt x="26" y="71"/>
                    <a:pt x="27" y="71"/>
                    <a:pt x="27" y="70"/>
                  </a:cubicBezTo>
                  <a:cubicBezTo>
                    <a:pt x="28" y="70"/>
                    <a:pt x="30" y="69"/>
                    <a:pt x="31" y="69"/>
                  </a:cubicBezTo>
                  <a:cubicBezTo>
                    <a:pt x="32" y="69"/>
                    <a:pt x="33" y="70"/>
                    <a:pt x="34" y="70"/>
                  </a:cubicBezTo>
                  <a:cubicBezTo>
                    <a:pt x="36" y="71"/>
                    <a:pt x="37" y="72"/>
                    <a:pt x="38" y="73"/>
                  </a:cubicBezTo>
                  <a:cubicBezTo>
                    <a:pt x="38" y="72"/>
                    <a:pt x="39" y="71"/>
                    <a:pt x="40" y="69"/>
                  </a:cubicBezTo>
                  <a:cubicBezTo>
                    <a:pt x="39" y="68"/>
                    <a:pt x="39" y="67"/>
                    <a:pt x="39" y="65"/>
                  </a:cubicBezTo>
                  <a:cubicBezTo>
                    <a:pt x="39" y="62"/>
                    <a:pt x="39" y="58"/>
                    <a:pt x="42" y="55"/>
                  </a:cubicBezTo>
                  <a:cubicBezTo>
                    <a:pt x="44" y="52"/>
                    <a:pt x="46" y="51"/>
                    <a:pt x="49" y="51"/>
                  </a:cubicBezTo>
                  <a:cubicBezTo>
                    <a:pt x="49" y="50"/>
                    <a:pt x="49" y="50"/>
                    <a:pt x="49" y="49"/>
                  </a:cubicBezTo>
                  <a:cubicBezTo>
                    <a:pt x="49" y="49"/>
                    <a:pt x="50" y="48"/>
                    <a:pt x="50" y="48"/>
                  </a:cubicBezTo>
                  <a:cubicBezTo>
                    <a:pt x="49" y="47"/>
                    <a:pt x="49" y="47"/>
                    <a:pt x="49" y="47"/>
                  </a:cubicBezTo>
                  <a:cubicBezTo>
                    <a:pt x="48" y="42"/>
                    <a:pt x="48" y="42"/>
                    <a:pt x="48" y="42"/>
                  </a:cubicBezTo>
                  <a:cubicBezTo>
                    <a:pt x="48" y="42"/>
                    <a:pt x="48" y="42"/>
                    <a:pt x="48" y="42"/>
                  </a:cubicBezTo>
                  <a:cubicBezTo>
                    <a:pt x="49" y="40"/>
                    <a:pt x="49" y="39"/>
                    <a:pt x="50" y="3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9" name="Freeform 399">
              <a:extLst>
                <a:ext uri="{FF2B5EF4-FFF2-40B4-BE49-F238E27FC236}">
                  <a16:creationId xmlns:a16="http://schemas.microsoft.com/office/drawing/2014/main" id="{902F3C76-1ACF-4DB6-9E21-A4E5468A020B}"/>
                </a:ext>
              </a:extLst>
            </p:cNvPr>
            <p:cNvSpPr>
              <a:spLocks/>
            </p:cNvSpPr>
            <p:nvPr/>
          </p:nvSpPr>
          <p:spPr bwMode="auto">
            <a:xfrm>
              <a:off x="4001523" y="37704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0" name="Freeform 400">
              <a:extLst>
                <a:ext uri="{FF2B5EF4-FFF2-40B4-BE49-F238E27FC236}">
                  <a16:creationId xmlns:a16="http://schemas.microsoft.com/office/drawing/2014/main" id="{C650553B-7CAC-42EC-9C1A-D2F0384853C7}"/>
                </a:ext>
              </a:extLst>
            </p:cNvPr>
            <p:cNvSpPr>
              <a:spLocks/>
            </p:cNvSpPr>
            <p:nvPr/>
          </p:nvSpPr>
          <p:spPr bwMode="auto">
            <a:xfrm>
              <a:off x="4196762" y="3935510"/>
              <a:ext cx="1587" cy="3175"/>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1" y="0"/>
                    <a:pt x="1" y="0"/>
                    <a:pt x="1" y="0"/>
                  </a:cubicBezTo>
                  <a:cubicBezTo>
                    <a:pt x="1" y="1"/>
                    <a:pt x="1" y="1"/>
                    <a:pt x="1"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1" name="Freeform 401">
              <a:extLst>
                <a:ext uri="{FF2B5EF4-FFF2-40B4-BE49-F238E27FC236}">
                  <a16:creationId xmlns:a16="http://schemas.microsoft.com/office/drawing/2014/main" id="{292459F1-628A-4370-A370-74A6272B2461}"/>
                </a:ext>
              </a:extLst>
            </p:cNvPr>
            <p:cNvSpPr>
              <a:spLocks/>
            </p:cNvSpPr>
            <p:nvPr/>
          </p:nvSpPr>
          <p:spPr bwMode="auto">
            <a:xfrm>
              <a:off x="4122158" y="3762481"/>
              <a:ext cx="3175" cy="1587"/>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0"/>
                    <a:pt x="1" y="1"/>
                    <a:pt x="1" y="1"/>
                  </a:cubicBezTo>
                  <a:cubicBezTo>
                    <a:pt x="1" y="0"/>
                    <a:pt x="1" y="0"/>
                    <a:pt x="1" y="0"/>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2" name="Freeform 402">
              <a:extLst>
                <a:ext uri="{FF2B5EF4-FFF2-40B4-BE49-F238E27FC236}">
                  <a16:creationId xmlns:a16="http://schemas.microsoft.com/office/drawing/2014/main" id="{8F54CF12-1F35-43DF-BC87-2D42603BA207}"/>
                </a:ext>
              </a:extLst>
            </p:cNvPr>
            <p:cNvSpPr>
              <a:spLocks/>
            </p:cNvSpPr>
            <p:nvPr/>
          </p:nvSpPr>
          <p:spPr bwMode="auto">
            <a:xfrm>
              <a:off x="4063428" y="3730732"/>
              <a:ext cx="184128" cy="207953"/>
            </a:xfrm>
            <a:custGeom>
              <a:avLst/>
              <a:gdLst>
                <a:gd name="T0" fmla="*/ 1 w 77"/>
                <a:gd name="T1" fmla="*/ 6 h 87"/>
                <a:gd name="T2" fmla="*/ 4 w 77"/>
                <a:gd name="T3" fmla="*/ 10 h 87"/>
                <a:gd name="T4" fmla="*/ 4 w 77"/>
                <a:gd name="T5" fmla="*/ 20 h 87"/>
                <a:gd name="T6" fmla="*/ 3 w 77"/>
                <a:gd name="T7" fmla="*/ 25 h 87"/>
                <a:gd name="T8" fmla="*/ 5 w 77"/>
                <a:gd name="T9" fmla="*/ 30 h 87"/>
                <a:gd name="T10" fmla="*/ 8 w 77"/>
                <a:gd name="T11" fmla="*/ 37 h 87"/>
                <a:gd name="T12" fmla="*/ 11 w 77"/>
                <a:gd name="T13" fmla="*/ 37 h 87"/>
                <a:gd name="T14" fmla="*/ 12 w 77"/>
                <a:gd name="T15" fmla="*/ 36 h 87"/>
                <a:gd name="T16" fmla="*/ 18 w 77"/>
                <a:gd name="T17" fmla="*/ 33 h 87"/>
                <a:gd name="T18" fmla="*/ 23 w 77"/>
                <a:gd name="T19" fmla="*/ 37 h 87"/>
                <a:gd name="T20" fmla="*/ 28 w 77"/>
                <a:gd name="T21" fmla="*/ 40 h 87"/>
                <a:gd name="T22" fmla="*/ 30 w 77"/>
                <a:gd name="T23" fmla="*/ 50 h 87"/>
                <a:gd name="T24" fmla="*/ 29 w 77"/>
                <a:gd name="T25" fmla="*/ 52 h 87"/>
                <a:gd name="T26" fmla="*/ 25 w 77"/>
                <a:gd name="T27" fmla="*/ 55 h 87"/>
                <a:gd name="T28" fmla="*/ 26 w 77"/>
                <a:gd name="T29" fmla="*/ 58 h 87"/>
                <a:gd name="T30" fmla="*/ 29 w 77"/>
                <a:gd name="T31" fmla="*/ 58 h 87"/>
                <a:gd name="T32" fmla="*/ 43 w 77"/>
                <a:gd name="T33" fmla="*/ 62 h 87"/>
                <a:gd name="T34" fmla="*/ 46 w 77"/>
                <a:gd name="T35" fmla="*/ 67 h 87"/>
                <a:gd name="T36" fmla="*/ 50 w 77"/>
                <a:gd name="T37" fmla="*/ 72 h 87"/>
                <a:gd name="T38" fmla="*/ 52 w 77"/>
                <a:gd name="T39" fmla="*/ 77 h 87"/>
                <a:gd name="T40" fmla="*/ 56 w 77"/>
                <a:gd name="T41" fmla="*/ 82 h 87"/>
                <a:gd name="T42" fmla="*/ 57 w 77"/>
                <a:gd name="T43" fmla="*/ 86 h 87"/>
                <a:gd name="T44" fmla="*/ 57 w 77"/>
                <a:gd name="T45" fmla="*/ 87 h 87"/>
                <a:gd name="T46" fmla="*/ 60 w 77"/>
                <a:gd name="T47" fmla="*/ 83 h 87"/>
                <a:gd name="T48" fmla="*/ 60 w 77"/>
                <a:gd name="T49" fmla="*/ 81 h 87"/>
                <a:gd name="T50" fmla="*/ 60 w 77"/>
                <a:gd name="T51" fmla="*/ 79 h 87"/>
                <a:gd name="T52" fmla="*/ 65 w 77"/>
                <a:gd name="T53" fmla="*/ 70 h 87"/>
                <a:gd name="T54" fmla="*/ 64 w 77"/>
                <a:gd name="T55" fmla="*/ 66 h 87"/>
                <a:gd name="T56" fmla="*/ 69 w 77"/>
                <a:gd name="T57" fmla="*/ 52 h 87"/>
                <a:gd name="T58" fmla="*/ 68 w 77"/>
                <a:gd name="T59" fmla="*/ 46 h 87"/>
                <a:gd name="T60" fmla="*/ 68 w 77"/>
                <a:gd name="T61" fmla="*/ 42 h 87"/>
                <a:gd name="T62" fmla="*/ 68 w 77"/>
                <a:gd name="T63" fmla="*/ 30 h 87"/>
                <a:gd name="T64" fmla="*/ 70 w 77"/>
                <a:gd name="T65" fmla="*/ 29 h 87"/>
                <a:gd name="T66" fmla="*/ 76 w 77"/>
                <a:gd name="T67" fmla="*/ 18 h 87"/>
                <a:gd name="T68" fmla="*/ 75 w 77"/>
                <a:gd name="T69" fmla="*/ 14 h 87"/>
                <a:gd name="T70" fmla="*/ 74 w 77"/>
                <a:gd name="T71" fmla="*/ 11 h 87"/>
                <a:gd name="T72" fmla="*/ 72 w 77"/>
                <a:gd name="T73" fmla="*/ 9 h 87"/>
                <a:gd name="T74" fmla="*/ 63 w 77"/>
                <a:gd name="T75" fmla="*/ 4 h 87"/>
                <a:gd name="T76" fmla="*/ 57 w 77"/>
                <a:gd name="T77" fmla="*/ 5 h 87"/>
                <a:gd name="T78" fmla="*/ 53 w 77"/>
                <a:gd name="T79" fmla="*/ 7 h 87"/>
                <a:gd name="T80" fmla="*/ 50 w 77"/>
                <a:gd name="T81" fmla="*/ 8 h 87"/>
                <a:gd name="T82" fmla="*/ 40 w 77"/>
                <a:gd name="T83" fmla="*/ 12 h 87"/>
                <a:gd name="T84" fmla="*/ 37 w 77"/>
                <a:gd name="T85" fmla="*/ 12 h 87"/>
                <a:gd name="T86" fmla="*/ 31 w 77"/>
                <a:gd name="T87" fmla="*/ 17 h 87"/>
                <a:gd name="T88" fmla="*/ 25 w 77"/>
                <a:gd name="T89" fmla="*/ 13 h 87"/>
                <a:gd name="T90" fmla="*/ 20 w 77"/>
                <a:gd name="T91" fmla="*/ 9 h 87"/>
                <a:gd name="T92" fmla="*/ 12 w 77"/>
                <a:gd name="T93" fmla="*/ 0 h 87"/>
                <a:gd name="T94" fmla="*/ 10 w 77"/>
                <a:gd name="T95" fmla="*/ 0 h 87"/>
                <a:gd name="T96" fmla="*/ 10 w 77"/>
                <a:gd name="T97" fmla="*/ 0 h 87"/>
                <a:gd name="T98" fmla="*/ 5 w 77"/>
                <a:gd name="T99"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87">
                  <a:moveTo>
                    <a:pt x="5" y="1"/>
                  </a:moveTo>
                  <a:cubicBezTo>
                    <a:pt x="4" y="4"/>
                    <a:pt x="2" y="5"/>
                    <a:pt x="1" y="6"/>
                  </a:cubicBezTo>
                  <a:cubicBezTo>
                    <a:pt x="0" y="6"/>
                    <a:pt x="0" y="7"/>
                    <a:pt x="0" y="7"/>
                  </a:cubicBezTo>
                  <a:cubicBezTo>
                    <a:pt x="1" y="8"/>
                    <a:pt x="2" y="9"/>
                    <a:pt x="4" y="10"/>
                  </a:cubicBezTo>
                  <a:cubicBezTo>
                    <a:pt x="4" y="11"/>
                    <a:pt x="4" y="11"/>
                    <a:pt x="4" y="11"/>
                  </a:cubicBezTo>
                  <a:cubicBezTo>
                    <a:pt x="5" y="14"/>
                    <a:pt x="5" y="17"/>
                    <a:pt x="4" y="20"/>
                  </a:cubicBezTo>
                  <a:cubicBezTo>
                    <a:pt x="4" y="21"/>
                    <a:pt x="3" y="22"/>
                    <a:pt x="2" y="23"/>
                  </a:cubicBezTo>
                  <a:cubicBezTo>
                    <a:pt x="3" y="23"/>
                    <a:pt x="3" y="24"/>
                    <a:pt x="3" y="25"/>
                  </a:cubicBezTo>
                  <a:cubicBezTo>
                    <a:pt x="3" y="26"/>
                    <a:pt x="4" y="27"/>
                    <a:pt x="4" y="28"/>
                  </a:cubicBezTo>
                  <a:cubicBezTo>
                    <a:pt x="4" y="29"/>
                    <a:pt x="5" y="30"/>
                    <a:pt x="5" y="30"/>
                  </a:cubicBezTo>
                  <a:cubicBezTo>
                    <a:pt x="7" y="32"/>
                    <a:pt x="8" y="33"/>
                    <a:pt x="8" y="35"/>
                  </a:cubicBezTo>
                  <a:cubicBezTo>
                    <a:pt x="8" y="36"/>
                    <a:pt x="8" y="36"/>
                    <a:pt x="8" y="37"/>
                  </a:cubicBezTo>
                  <a:cubicBezTo>
                    <a:pt x="8" y="37"/>
                    <a:pt x="9" y="37"/>
                    <a:pt x="10" y="37"/>
                  </a:cubicBezTo>
                  <a:cubicBezTo>
                    <a:pt x="10" y="37"/>
                    <a:pt x="10" y="37"/>
                    <a:pt x="11" y="37"/>
                  </a:cubicBezTo>
                  <a:cubicBezTo>
                    <a:pt x="11" y="37"/>
                    <a:pt x="11" y="37"/>
                    <a:pt x="11" y="37"/>
                  </a:cubicBezTo>
                  <a:cubicBezTo>
                    <a:pt x="11" y="37"/>
                    <a:pt x="11" y="37"/>
                    <a:pt x="12" y="36"/>
                  </a:cubicBezTo>
                  <a:cubicBezTo>
                    <a:pt x="13" y="35"/>
                    <a:pt x="14" y="34"/>
                    <a:pt x="16" y="34"/>
                  </a:cubicBezTo>
                  <a:cubicBezTo>
                    <a:pt x="18" y="33"/>
                    <a:pt x="18" y="33"/>
                    <a:pt x="18" y="33"/>
                  </a:cubicBezTo>
                  <a:cubicBezTo>
                    <a:pt x="21" y="33"/>
                    <a:pt x="23" y="36"/>
                    <a:pt x="24" y="37"/>
                  </a:cubicBezTo>
                  <a:cubicBezTo>
                    <a:pt x="24" y="37"/>
                    <a:pt x="24" y="37"/>
                    <a:pt x="23" y="37"/>
                  </a:cubicBezTo>
                  <a:cubicBezTo>
                    <a:pt x="25" y="39"/>
                    <a:pt x="25" y="39"/>
                    <a:pt x="25" y="39"/>
                  </a:cubicBezTo>
                  <a:cubicBezTo>
                    <a:pt x="25" y="39"/>
                    <a:pt x="27" y="40"/>
                    <a:pt x="28" y="40"/>
                  </a:cubicBezTo>
                  <a:cubicBezTo>
                    <a:pt x="31" y="45"/>
                    <a:pt x="31" y="45"/>
                    <a:pt x="31" y="45"/>
                  </a:cubicBezTo>
                  <a:cubicBezTo>
                    <a:pt x="31" y="46"/>
                    <a:pt x="31" y="48"/>
                    <a:pt x="30" y="50"/>
                  </a:cubicBezTo>
                  <a:cubicBezTo>
                    <a:pt x="30" y="50"/>
                    <a:pt x="30" y="51"/>
                    <a:pt x="30" y="51"/>
                  </a:cubicBezTo>
                  <a:cubicBezTo>
                    <a:pt x="29" y="52"/>
                    <a:pt x="29" y="52"/>
                    <a:pt x="29" y="52"/>
                  </a:cubicBezTo>
                  <a:cubicBezTo>
                    <a:pt x="28" y="53"/>
                    <a:pt x="27" y="54"/>
                    <a:pt x="26" y="55"/>
                  </a:cubicBezTo>
                  <a:cubicBezTo>
                    <a:pt x="26" y="55"/>
                    <a:pt x="25" y="55"/>
                    <a:pt x="25" y="55"/>
                  </a:cubicBezTo>
                  <a:cubicBezTo>
                    <a:pt x="25" y="56"/>
                    <a:pt x="25" y="56"/>
                    <a:pt x="25" y="56"/>
                  </a:cubicBezTo>
                  <a:cubicBezTo>
                    <a:pt x="26" y="58"/>
                    <a:pt x="26" y="58"/>
                    <a:pt x="26" y="58"/>
                  </a:cubicBezTo>
                  <a:cubicBezTo>
                    <a:pt x="26" y="58"/>
                    <a:pt x="27" y="58"/>
                    <a:pt x="27" y="58"/>
                  </a:cubicBezTo>
                  <a:cubicBezTo>
                    <a:pt x="27" y="58"/>
                    <a:pt x="28" y="58"/>
                    <a:pt x="29" y="58"/>
                  </a:cubicBezTo>
                  <a:cubicBezTo>
                    <a:pt x="30" y="58"/>
                    <a:pt x="32" y="58"/>
                    <a:pt x="34" y="58"/>
                  </a:cubicBezTo>
                  <a:cubicBezTo>
                    <a:pt x="38" y="58"/>
                    <a:pt x="41" y="60"/>
                    <a:pt x="43" y="62"/>
                  </a:cubicBezTo>
                  <a:cubicBezTo>
                    <a:pt x="43" y="62"/>
                    <a:pt x="43" y="62"/>
                    <a:pt x="43" y="62"/>
                  </a:cubicBezTo>
                  <a:cubicBezTo>
                    <a:pt x="45" y="63"/>
                    <a:pt x="46" y="65"/>
                    <a:pt x="46" y="67"/>
                  </a:cubicBezTo>
                  <a:cubicBezTo>
                    <a:pt x="47" y="67"/>
                    <a:pt x="47" y="67"/>
                    <a:pt x="47" y="68"/>
                  </a:cubicBezTo>
                  <a:cubicBezTo>
                    <a:pt x="48" y="69"/>
                    <a:pt x="49" y="71"/>
                    <a:pt x="50" y="72"/>
                  </a:cubicBezTo>
                  <a:cubicBezTo>
                    <a:pt x="50" y="74"/>
                    <a:pt x="50" y="74"/>
                    <a:pt x="50" y="74"/>
                  </a:cubicBezTo>
                  <a:cubicBezTo>
                    <a:pt x="51" y="75"/>
                    <a:pt x="52" y="76"/>
                    <a:pt x="52" y="77"/>
                  </a:cubicBezTo>
                  <a:cubicBezTo>
                    <a:pt x="53" y="77"/>
                    <a:pt x="53" y="78"/>
                    <a:pt x="53" y="78"/>
                  </a:cubicBezTo>
                  <a:cubicBezTo>
                    <a:pt x="54" y="79"/>
                    <a:pt x="55" y="80"/>
                    <a:pt x="56" y="82"/>
                  </a:cubicBezTo>
                  <a:cubicBezTo>
                    <a:pt x="57" y="83"/>
                    <a:pt x="57" y="85"/>
                    <a:pt x="57" y="86"/>
                  </a:cubicBezTo>
                  <a:cubicBezTo>
                    <a:pt x="57" y="86"/>
                    <a:pt x="57" y="86"/>
                    <a:pt x="57" y="86"/>
                  </a:cubicBezTo>
                  <a:cubicBezTo>
                    <a:pt x="57" y="86"/>
                    <a:pt x="57" y="86"/>
                    <a:pt x="57" y="86"/>
                  </a:cubicBezTo>
                  <a:cubicBezTo>
                    <a:pt x="57" y="86"/>
                    <a:pt x="57" y="86"/>
                    <a:pt x="57" y="87"/>
                  </a:cubicBezTo>
                  <a:cubicBezTo>
                    <a:pt x="57" y="86"/>
                    <a:pt x="58" y="85"/>
                    <a:pt x="59" y="84"/>
                  </a:cubicBezTo>
                  <a:cubicBezTo>
                    <a:pt x="59" y="84"/>
                    <a:pt x="60" y="83"/>
                    <a:pt x="60" y="83"/>
                  </a:cubicBezTo>
                  <a:cubicBezTo>
                    <a:pt x="60" y="82"/>
                    <a:pt x="60" y="82"/>
                    <a:pt x="60" y="81"/>
                  </a:cubicBezTo>
                  <a:cubicBezTo>
                    <a:pt x="60" y="81"/>
                    <a:pt x="60" y="81"/>
                    <a:pt x="60" y="81"/>
                  </a:cubicBezTo>
                  <a:cubicBezTo>
                    <a:pt x="60" y="81"/>
                    <a:pt x="60" y="81"/>
                    <a:pt x="60" y="80"/>
                  </a:cubicBezTo>
                  <a:cubicBezTo>
                    <a:pt x="60" y="80"/>
                    <a:pt x="60" y="79"/>
                    <a:pt x="60" y="79"/>
                  </a:cubicBezTo>
                  <a:cubicBezTo>
                    <a:pt x="60" y="77"/>
                    <a:pt x="60" y="75"/>
                    <a:pt x="61" y="73"/>
                  </a:cubicBezTo>
                  <a:cubicBezTo>
                    <a:pt x="62" y="71"/>
                    <a:pt x="64" y="71"/>
                    <a:pt x="65" y="70"/>
                  </a:cubicBezTo>
                  <a:cubicBezTo>
                    <a:pt x="64" y="69"/>
                    <a:pt x="64" y="68"/>
                    <a:pt x="64" y="66"/>
                  </a:cubicBezTo>
                  <a:cubicBezTo>
                    <a:pt x="64" y="66"/>
                    <a:pt x="64" y="66"/>
                    <a:pt x="64" y="66"/>
                  </a:cubicBezTo>
                  <a:cubicBezTo>
                    <a:pt x="64" y="62"/>
                    <a:pt x="66" y="58"/>
                    <a:pt x="67" y="55"/>
                  </a:cubicBezTo>
                  <a:cubicBezTo>
                    <a:pt x="68" y="54"/>
                    <a:pt x="68" y="53"/>
                    <a:pt x="69" y="52"/>
                  </a:cubicBezTo>
                  <a:cubicBezTo>
                    <a:pt x="69" y="51"/>
                    <a:pt x="69" y="51"/>
                    <a:pt x="69" y="51"/>
                  </a:cubicBezTo>
                  <a:cubicBezTo>
                    <a:pt x="68" y="50"/>
                    <a:pt x="68" y="48"/>
                    <a:pt x="68" y="46"/>
                  </a:cubicBezTo>
                  <a:cubicBezTo>
                    <a:pt x="68" y="45"/>
                    <a:pt x="68" y="44"/>
                    <a:pt x="68" y="43"/>
                  </a:cubicBezTo>
                  <a:cubicBezTo>
                    <a:pt x="68" y="43"/>
                    <a:pt x="68" y="42"/>
                    <a:pt x="68" y="42"/>
                  </a:cubicBezTo>
                  <a:cubicBezTo>
                    <a:pt x="67" y="40"/>
                    <a:pt x="65" y="37"/>
                    <a:pt x="66" y="34"/>
                  </a:cubicBezTo>
                  <a:cubicBezTo>
                    <a:pt x="66" y="32"/>
                    <a:pt x="67" y="31"/>
                    <a:pt x="68" y="30"/>
                  </a:cubicBezTo>
                  <a:cubicBezTo>
                    <a:pt x="68" y="30"/>
                    <a:pt x="69" y="29"/>
                    <a:pt x="69" y="29"/>
                  </a:cubicBezTo>
                  <a:cubicBezTo>
                    <a:pt x="69" y="29"/>
                    <a:pt x="70" y="29"/>
                    <a:pt x="70" y="29"/>
                  </a:cubicBezTo>
                  <a:cubicBezTo>
                    <a:pt x="70" y="27"/>
                    <a:pt x="70" y="25"/>
                    <a:pt x="72" y="23"/>
                  </a:cubicBezTo>
                  <a:cubicBezTo>
                    <a:pt x="73" y="21"/>
                    <a:pt x="75" y="19"/>
                    <a:pt x="76" y="18"/>
                  </a:cubicBezTo>
                  <a:cubicBezTo>
                    <a:pt x="76" y="18"/>
                    <a:pt x="77" y="18"/>
                    <a:pt x="77" y="18"/>
                  </a:cubicBezTo>
                  <a:cubicBezTo>
                    <a:pt x="76" y="16"/>
                    <a:pt x="75" y="15"/>
                    <a:pt x="75" y="14"/>
                  </a:cubicBezTo>
                  <a:cubicBezTo>
                    <a:pt x="75" y="13"/>
                    <a:pt x="75" y="13"/>
                    <a:pt x="75" y="12"/>
                  </a:cubicBezTo>
                  <a:cubicBezTo>
                    <a:pt x="74" y="11"/>
                    <a:pt x="74" y="11"/>
                    <a:pt x="74" y="11"/>
                  </a:cubicBezTo>
                  <a:cubicBezTo>
                    <a:pt x="74" y="11"/>
                    <a:pt x="74" y="10"/>
                    <a:pt x="73" y="9"/>
                  </a:cubicBezTo>
                  <a:cubicBezTo>
                    <a:pt x="73" y="9"/>
                    <a:pt x="73" y="9"/>
                    <a:pt x="72" y="9"/>
                  </a:cubicBezTo>
                  <a:cubicBezTo>
                    <a:pt x="70" y="8"/>
                    <a:pt x="68" y="7"/>
                    <a:pt x="66" y="6"/>
                  </a:cubicBezTo>
                  <a:cubicBezTo>
                    <a:pt x="64" y="5"/>
                    <a:pt x="63" y="4"/>
                    <a:pt x="63" y="4"/>
                  </a:cubicBezTo>
                  <a:cubicBezTo>
                    <a:pt x="61" y="4"/>
                    <a:pt x="59" y="4"/>
                    <a:pt x="57" y="5"/>
                  </a:cubicBezTo>
                  <a:cubicBezTo>
                    <a:pt x="57" y="5"/>
                    <a:pt x="57" y="5"/>
                    <a:pt x="57" y="5"/>
                  </a:cubicBezTo>
                  <a:cubicBezTo>
                    <a:pt x="56" y="5"/>
                    <a:pt x="56" y="6"/>
                    <a:pt x="56" y="6"/>
                  </a:cubicBezTo>
                  <a:cubicBezTo>
                    <a:pt x="55" y="6"/>
                    <a:pt x="54" y="7"/>
                    <a:pt x="53" y="7"/>
                  </a:cubicBezTo>
                  <a:cubicBezTo>
                    <a:pt x="52" y="8"/>
                    <a:pt x="51" y="8"/>
                    <a:pt x="50" y="8"/>
                  </a:cubicBezTo>
                  <a:cubicBezTo>
                    <a:pt x="50" y="8"/>
                    <a:pt x="50" y="8"/>
                    <a:pt x="50" y="8"/>
                  </a:cubicBezTo>
                  <a:cubicBezTo>
                    <a:pt x="47" y="9"/>
                    <a:pt x="44" y="10"/>
                    <a:pt x="41" y="11"/>
                  </a:cubicBezTo>
                  <a:cubicBezTo>
                    <a:pt x="40" y="12"/>
                    <a:pt x="40" y="12"/>
                    <a:pt x="40" y="12"/>
                  </a:cubicBezTo>
                  <a:cubicBezTo>
                    <a:pt x="39" y="12"/>
                    <a:pt x="38" y="12"/>
                    <a:pt x="38" y="12"/>
                  </a:cubicBezTo>
                  <a:cubicBezTo>
                    <a:pt x="37" y="12"/>
                    <a:pt x="37" y="12"/>
                    <a:pt x="37" y="12"/>
                  </a:cubicBezTo>
                  <a:cubicBezTo>
                    <a:pt x="36" y="14"/>
                    <a:pt x="35" y="16"/>
                    <a:pt x="33" y="17"/>
                  </a:cubicBezTo>
                  <a:cubicBezTo>
                    <a:pt x="31" y="17"/>
                    <a:pt x="31" y="17"/>
                    <a:pt x="31" y="17"/>
                  </a:cubicBezTo>
                  <a:cubicBezTo>
                    <a:pt x="29" y="17"/>
                    <a:pt x="28" y="17"/>
                    <a:pt x="27" y="16"/>
                  </a:cubicBezTo>
                  <a:cubicBezTo>
                    <a:pt x="26" y="15"/>
                    <a:pt x="25" y="14"/>
                    <a:pt x="25" y="13"/>
                  </a:cubicBezTo>
                  <a:cubicBezTo>
                    <a:pt x="25" y="13"/>
                    <a:pt x="25" y="13"/>
                    <a:pt x="25" y="13"/>
                  </a:cubicBezTo>
                  <a:cubicBezTo>
                    <a:pt x="23" y="11"/>
                    <a:pt x="21" y="10"/>
                    <a:pt x="20" y="9"/>
                  </a:cubicBezTo>
                  <a:cubicBezTo>
                    <a:pt x="18" y="7"/>
                    <a:pt x="16" y="6"/>
                    <a:pt x="13" y="4"/>
                  </a:cubicBezTo>
                  <a:cubicBezTo>
                    <a:pt x="13" y="3"/>
                    <a:pt x="12" y="2"/>
                    <a:pt x="12" y="0"/>
                  </a:cubicBezTo>
                  <a:cubicBezTo>
                    <a:pt x="12" y="0"/>
                    <a:pt x="12" y="0"/>
                    <a:pt x="11" y="0"/>
                  </a:cubicBezTo>
                  <a:cubicBezTo>
                    <a:pt x="10" y="0"/>
                    <a:pt x="10" y="0"/>
                    <a:pt x="10" y="0"/>
                  </a:cubicBezTo>
                  <a:cubicBezTo>
                    <a:pt x="10" y="0"/>
                    <a:pt x="10" y="0"/>
                    <a:pt x="10" y="0"/>
                  </a:cubicBezTo>
                  <a:cubicBezTo>
                    <a:pt x="10" y="0"/>
                    <a:pt x="10" y="0"/>
                    <a:pt x="10" y="0"/>
                  </a:cubicBezTo>
                  <a:cubicBezTo>
                    <a:pt x="8" y="1"/>
                    <a:pt x="7" y="1"/>
                    <a:pt x="5" y="1"/>
                  </a:cubicBezTo>
                  <a:cubicBezTo>
                    <a:pt x="5" y="1"/>
                    <a:pt x="5" y="1"/>
                    <a:pt x="5"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3" name="Freeform 403">
              <a:extLst>
                <a:ext uri="{FF2B5EF4-FFF2-40B4-BE49-F238E27FC236}">
                  <a16:creationId xmlns:a16="http://schemas.microsoft.com/office/drawing/2014/main" id="{28E56C9E-16FF-44B4-AE18-9B61F1A4F710}"/>
                </a:ext>
              </a:extLst>
            </p:cNvPr>
            <p:cNvSpPr>
              <a:spLocks/>
            </p:cNvSpPr>
            <p:nvPr/>
          </p:nvSpPr>
          <p:spPr bwMode="auto">
            <a:xfrm>
              <a:off x="4198349" y="3938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4" name="Freeform 404">
              <a:extLst>
                <a:ext uri="{FF2B5EF4-FFF2-40B4-BE49-F238E27FC236}">
                  <a16:creationId xmlns:a16="http://schemas.microsoft.com/office/drawing/2014/main" id="{62372A6C-0C03-47F3-8C52-829D3E5776E5}"/>
                </a:ext>
              </a:extLst>
            </p:cNvPr>
            <p:cNvSpPr>
              <a:spLocks/>
            </p:cNvSpPr>
            <p:nvPr/>
          </p:nvSpPr>
          <p:spPr bwMode="auto">
            <a:xfrm>
              <a:off x="4263429" y="3654536"/>
              <a:ext cx="60318" cy="44448"/>
            </a:xfrm>
            <a:custGeom>
              <a:avLst/>
              <a:gdLst>
                <a:gd name="T0" fmla="*/ 7 w 25"/>
                <a:gd name="T1" fmla="*/ 16 h 19"/>
                <a:gd name="T2" fmla="*/ 10 w 25"/>
                <a:gd name="T3" fmla="*/ 14 h 19"/>
                <a:gd name="T4" fmla="*/ 13 w 25"/>
                <a:gd name="T5" fmla="*/ 13 h 19"/>
                <a:gd name="T6" fmla="*/ 14 w 25"/>
                <a:gd name="T7" fmla="*/ 13 h 19"/>
                <a:gd name="T8" fmla="*/ 14 w 25"/>
                <a:gd name="T9" fmla="*/ 13 h 19"/>
                <a:gd name="T10" fmla="*/ 14 w 25"/>
                <a:gd name="T11" fmla="*/ 13 h 19"/>
                <a:gd name="T12" fmla="*/ 15 w 25"/>
                <a:gd name="T13" fmla="*/ 13 h 19"/>
                <a:gd name="T14" fmla="*/ 15 w 25"/>
                <a:gd name="T15" fmla="*/ 13 h 19"/>
                <a:gd name="T16" fmla="*/ 14 w 25"/>
                <a:gd name="T17" fmla="*/ 13 h 19"/>
                <a:gd name="T18" fmla="*/ 15 w 25"/>
                <a:gd name="T19" fmla="*/ 13 h 19"/>
                <a:gd name="T20" fmla="*/ 18 w 25"/>
                <a:gd name="T21" fmla="*/ 11 h 19"/>
                <a:gd name="T22" fmla="*/ 23 w 25"/>
                <a:gd name="T23" fmla="*/ 10 h 19"/>
                <a:gd name="T24" fmla="*/ 24 w 25"/>
                <a:gd name="T25" fmla="*/ 8 h 19"/>
                <a:gd name="T26" fmla="*/ 24 w 25"/>
                <a:gd name="T27" fmla="*/ 8 h 19"/>
                <a:gd name="T28" fmla="*/ 25 w 25"/>
                <a:gd name="T29" fmla="*/ 7 h 19"/>
                <a:gd name="T30" fmla="*/ 18 w 25"/>
                <a:gd name="T31" fmla="*/ 2 h 19"/>
                <a:gd name="T32" fmla="*/ 16 w 25"/>
                <a:gd name="T33" fmla="*/ 3 h 19"/>
                <a:gd name="T34" fmla="*/ 5 w 25"/>
                <a:gd name="T35" fmla="*/ 3 h 19"/>
                <a:gd name="T36" fmla="*/ 5 w 25"/>
                <a:gd name="T37" fmla="*/ 3 h 19"/>
                <a:gd name="T38" fmla="*/ 1 w 25"/>
                <a:gd name="T39" fmla="*/ 0 h 19"/>
                <a:gd name="T40" fmla="*/ 0 w 25"/>
                <a:gd name="T41" fmla="*/ 0 h 19"/>
                <a:gd name="T42" fmla="*/ 1 w 25"/>
                <a:gd name="T43" fmla="*/ 3 h 19"/>
                <a:gd name="T44" fmla="*/ 1 w 25"/>
                <a:gd name="T45" fmla="*/ 3 h 19"/>
                <a:gd name="T46" fmla="*/ 2 w 25"/>
                <a:gd name="T47" fmla="*/ 7 h 19"/>
                <a:gd name="T48" fmla="*/ 2 w 25"/>
                <a:gd name="T49" fmla="*/ 8 h 19"/>
                <a:gd name="T50" fmla="*/ 5 w 25"/>
                <a:gd name="T51" fmla="*/ 11 h 19"/>
                <a:gd name="T52" fmla="*/ 5 w 25"/>
                <a:gd name="T53" fmla="*/ 12 h 19"/>
                <a:gd name="T54" fmla="*/ 5 w 25"/>
                <a:gd name="T55" fmla="*/ 19 h 19"/>
                <a:gd name="T56" fmla="*/ 7 w 25"/>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9">
                  <a:moveTo>
                    <a:pt x="7" y="16"/>
                  </a:moveTo>
                  <a:cubicBezTo>
                    <a:pt x="8" y="15"/>
                    <a:pt x="9" y="15"/>
                    <a:pt x="10" y="14"/>
                  </a:cubicBezTo>
                  <a:cubicBezTo>
                    <a:pt x="13" y="13"/>
                    <a:pt x="13" y="13"/>
                    <a:pt x="13" y="13"/>
                  </a:cubicBezTo>
                  <a:cubicBezTo>
                    <a:pt x="13"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4" y="13"/>
                    <a:pt x="14" y="13"/>
                  </a:cubicBezTo>
                  <a:cubicBezTo>
                    <a:pt x="14" y="13"/>
                    <a:pt x="15" y="13"/>
                    <a:pt x="15" y="13"/>
                  </a:cubicBezTo>
                  <a:cubicBezTo>
                    <a:pt x="16" y="12"/>
                    <a:pt x="17" y="11"/>
                    <a:pt x="18" y="11"/>
                  </a:cubicBezTo>
                  <a:cubicBezTo>
                    <a:pt x="20" y="10"/>
                    <a:pt x="22" y="10"/>
                    <a:pt x="23" y="10"/>
                  </a:cubicBezTo>
                  <a:cubicBezTo>
                    <a:pt x="24" y="9"/>
                    <a:pt x="24" y="9"/>
                    <a:pt x="24" y="8"/>
                  </a:cubicBezTo>
                  <a:cubicBezTo>
                    <a:pt x="24" y="8"/>
                    <a:pt x="24" y="8"/>
                    <a:pt x="24" y="8"/>
                  </a:cubicBezTo>
                  <a:cubicBezTo>
                    <a:pt x="24" y="8"/>
                    <a:pt x="25" y="7"/>
                    <a:pt x="25" y="7"/>
                  </a:cubicBezTo>
                  <a:cubicBezTo>
                    <a:pt x="22" y="6"/>
                    <a:pt x="20" y="4"/>
                    <a:pt x="18" y="2"/>
                  </a:cubicBezTo>
                  <a:cubicBezTo>
                    <a:pt x="18" y="2"/>
                    <a:pt x="17" y="3"/>
                    <a:pt x="16" y="3"/>
                  </a:cubicBezTo>
                  <a:cubicBezTo>
                    <a:pt x="11" y="3"/>
                    <a:pt x="8" y="4"/>
                    <a:pt x="5" y="3"/>
                  </a:cubicBezTo>
                  <a:cubicBezTo>
                    <a:pt x="5" y="3"/>
                    <a:pt x="5" y="3"/>
                    <a:pt x="5" y="3"/>
                  </a:cubicBezTo>
                  <a:cubicBezTo>
                    <a:pt x="4" y="2"/>
                    <a:pt x="2" y="1"/>
                    <a:pt x="1" y="0"/>
                  </a:cubicBezTo>
                  <a:cubicBezTo>
                    <a:pt x="1" y="0"/>
                    <a:pt x="1" y="0"/>
                    <a:pt x="0" y="0"/>
                  </a:cubicBezTo>
                  <a:cubicBezTo>
                    <a:pt x="1" y="1"/>
                    <a:pt x="1" y="2"/>
                    <a:pt x="1" y="3"/>
                  </a:cubicBezTo>
                  <a:cubicBezTo>
                    <a:pt x="1" y="3"/>
                    <a:pt x="1" y="3"/>
                    <a:pt x="1" y="3"/>
                  </a:cubicBezTo>
                  <a:cubicBezTo>
                    <a:pt x="2" y="5"/>
                    <a:pt x="2" y="6"/>
                    <a:pt x="2" y="7"/>
                  </a:cubicBezTo>
                  <a:cubicBezTo>
                    <a:pt x="2" y="7"/>
                    <a:pt x="2" y="8"/>
                    <a:pt x="2" y="8"/>
                  </a:cubicBezTo>
                  <a:cubicBezTo>
                    <a:pt x="3" y="9"/>
                    <a:pt x="4" y="9"/>
                    <a:pt x="5" y="11"/>
                  </a:cubicBezTo>
                  <a:cubicBezTo>
                    <a:pt x="5" y="12"/>
                    <a:pt x="5" y="12"/>
                    <a:pt x="5" y="12"/>
                  </a:cubicBezTo>
                  <a:cubicBezTo>
                    <a:pt x="6" y="14"/>
                    <a:pt x="5" y="17"/>
                    <a:pt x="5" y="19"/>
                  </a:cubicBezTo>
                  <a:cubicBezTo>
                    <a:pt x="5" y="18"/>
                    <a:pt x="6" y="17"/>
                    <a:pt x="7"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5" name="Freeform 405">
              <a:extLst>
                <a:ext uri="{FF2B5EF4-FFF2-40B4-BE49-F238E27FC236}">
                  <a16:creationId xmlns:a16="http://schemas.microsoft.com/office/drawing/2014/main" id="{01E41880-57DD-4AFB-9351-1AE848C72B16}"/>
                </a:ext>
              </a:extLst>
            </p:cNvPr>
            <p:cNvSpPr>
              <a:spLocks/>
            </p:cNvSpPr>
            <p:nvPr/>
          </p:nvSpPr>
          <p:spPr bwMode="auto">
            <a:xfrm>
              <a:off x="4299937" y="368469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4" name="Freeform 407">
              <a:extLst>
                <a:ext uri="{FF2B5EF4-FFF2-40B4-BE49-F238E27FC236}">
                  <a16:creationId xmlns:a16="http://schemas.microsoft.com/office/drawing/2014/main" id="{F6C62D96-0A47-4099-B599-768AC3697DB2}"/>
                </a:ext>
              </a:extLst>
            </p:cNvPr>
            <p:cNvSpPr>
              <a:spLocks/>
            </p:cNvSpPr>
            <p:nvPr/>
          </p:nvSpPr>
          <p:spPr bwMode="auto">
            <a:xfrm>
              <a:off x="4261842" y="3659298"/>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2"/>
                    <a:pt x="1" y="1"/>
                  </a:cubicBezTo>
                  <a:cubicBezTo>
                    <a:pt x="0" y="1"/>
                    <a:pt x="0" y="1"/>
                    <a:pt x="0" y="0"/>
                  </a:cubicBezTo>
                  <a:lnTo>
                    <a:pt x="1" y="2"/>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5" name="Freeform 408">
              <a:extLst>
                <a:ext uri="{FF2B5EF4-FFF2-40B4-BE49-F238E27FC236}">
                  <a16:creationId xmlns:a16="http://schemas.microsoft.com/office/drawing/2014/main" id="{DBB7C5E2-F73F-4274-9501-F494F4698EAA}"/>
                </a:ext>
              </a:extLst>
            </p:cNvPr>
            <p:cNvSpPr>
              <a:spLocks/>
            </p:cNvSpPr>
            <p:nvPr/>
          </p:nvSpPr>
          <p:spPr bwMode="auto">
            <a:xfrm>
              <a:off x="4301525" y="3681522"/>
              <a:ext cx="4761"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0" y="0"/>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6" name="Freeform 409">
              <a:extLst>
                <a:ext uri="{FF2B5EF4-FFF2-40B4-BE49-F238E27FC236}">
                  <a16:creationId xmlns:a16="http://schemas.microsoft.com/office/drawing/2014/main" id="{BFCBE4AB-9511-42D0-ADFE-3C938C1AD1E7}"/>
                </a:ext>
              </a:extLst>
            </p:cNvPr>
            <p:cNvSpPr>
              <a:spLocks/>
            </p:cNvSpPr>
            <p:nvPr/>
          </p:nvSpPr>
          <p:spPr bwMode="auto">
            <a:xfrm>
              <a:off x="4299937" y="3681522"/>
              <a:ext cx="1588"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1"/>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7" name="Freeform 410">
              <a:extLst>
                <a:ext uri="{FF2B5EF4-FFF2-40B4-BE49-F238E27FC236}">
                  <a16:creationId xmlns:a16="http://schemas.microsoft.com/office/drawing/2014/main" id="{AD560504-08EE-4EDB-9487-B3D2B1EEA697}"/>
                </a:ext>
              </a:extLst>
            </p:cNvPr>
            <p:cNvSpPr>
              <a:spLocks/>
            </p:cNvSpPr>
            <p:nvPr/>
          </p:nvSpPr>
          <p:spPr bwMode="auto">
            <a:xfrm>
              <a:off x="4526923" y="38259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8" name="Freeform 411">
              <a:extLst>
                <a:ext uri="{FF2B5EF4-FFF2-40B4-BE49-F238E27FC236}">
                  <a16:creationId xmlns:a16="http://schemas.microsoft.com/office/drawing/2014/main" id="{FFEABD97-5E0C-4029-BD7A-DE19B59A9834}"/>
                </a:ext>
              </a:extLst>
            </p:cNvPr>
            <p:cNvSpPr>
              <a:spLocks/>
            </p:cNvSpPr>
            <p:nvPr/>
          </p:nvSpPr>
          <p:spPr bwMode="auto">
            <a:xfrm>
              <a:off x="4534859" y="384026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9" name="Freeform 412">
              <a:extLst>
                <a:ext uri="{FF2B5EF4-FFF2-40B4-BE49-F238E27FC236}">
                  <a16:creationId xmlns:a16="http://schemas.microsoft.com/office/drawing/2014/main" id="{FFC03C6E-10F0-497E-8C0D-7F2911FAA084}"/>
                </a:ext>
              </a:extLst>
            </p:cNvPr>
            <p:cNvSpPr>
              <a:spLocks/>
            </p:cNvSpPr>
            <p:nvPr/>
          </p:nvSpPr>
          <p:spPr bwMode="auto">
            <a:xfrm>
              <a:off x="4561843" y="37561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0" name="Freeform 413">
              <a:extLst>
                <a:ext uri="{FF2B5EF4-FFF2-40B4-BE49-F238E27FC236}">
                  <a16:creationId xmlns:a16="http://schemas.microsoft.com/office/drawing/2014/main" id="{246D033B-F25C-45F7-B581-51DA93AC51EC}"/>
                </a:ext>
              </a:extLst>
            </p:cNvPr>
            <p:cNvSpPr>
              <a:spLocks/>
            </p:cNvSpPr>
            <p:nvPr/>
          </p:nvSpPr>
          <p:spPr bwMode="auto">
            <a:xfrm>
              <a:off x="4571367" y="3748194"/>
              <a:ext cx="3175" cy="1588"/>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2" y="0"/>
                    <a:pt x="2" y="0"/>
                    <a:pt x="2" y="0"/>
                  </a:cubicBezTo>
                  <a:cubicBezTo>
                    <a:pt x="2" y="0"/>
                    <a:pt x="1" y="1"/>
                    <a:pt x="1"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1" name="Freeform 414">
              <a:extLst>
                <a:ext uri="{FF2B5EF4-FFF2-40B4-BE49-F238E27FC236}">
                  <a16:creationId xmlns:a16="http://schemas.microsoft.com/office/drawing/2014/main" id="{00193D71-A8C2-42E7-88BD-099C478C99F3}"/>
                </a:ext>
              </a:extLst>
            </p:cNvPr>
            <p:cNvSpPr>
              <a:spLocks/>
            </p:cNvSpPr>
            <p:nvPr/>
          </p:nvSpPr>
          <p:spPr bwMode="auto">
            <a:xfrm>
              <a:off x="4571367" y="3749782"/>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2" name="Freeform 415">
              <a:extLst>
                <a:ext uri="{FF2B5EF4-FFF2-40B4-BE49-F238E27FC236}">
                  <a16:creationId xmlns:a16="http://schemas.microsoft.com/office/drawing/2014/main" id="{7077FDCB-7D9B-46C8-8498-B4C396D513E3}"/>
                </a:ext>
              </a:extLst>
            </p:cNvPr>
            <p:cNvSpPr>
              <a:spLocks/>
            </p:cNvSpPr>
            <p:nvPr/>
          </p:nvSpPr>
          <p:spPr bwMode="auto">
            <a:xfrm>
              <a:off x="4479303" y="3684696"/>
              <a:ext cx="0" cy="158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3" name="Freeform 416">
              <a:extLst>
                <a:ext uri="{FF2B5EF4-FFF2-40B4-BE49-F238E27FC236}">
                  <a16:creationId xmlns:a16="http://schemas.microsoft.com/office/drawing/2014/main" id="{E6B6C988-7721-4246-9BC9-F3108F741F18}"/>
                </a:ext>
              </a:extLst>
            </p:cNvPr>
            <p:cNvSpPr>
              <a:spLocks noEditPoints="1"/>
            </p:cNvSpPr>
            <p:nvPr/>
          </p:nvSpPr>
          <p:spPr bwMode="auto">
            <a:xfrm>
              <a:off x="4241207" y="3684696"/>
              <a:ext cx="344446" cy="331773"/>
            </a:xfrm>
            <a:custGeom>
              <a:avLst/>
              <a:gdLst>
                <a:gd name="T0" fmla="*/ 117 w 144"/>
                <a:gd name="T1" fmla="*/ 0 h 138"/>
                <a:gd name="T2" fmla="*/ 107 w 144"/>
                <a:gd name="T3" fmla="*/ 7 h 138"/>
                <a:gd name="T4" fmla="*/ 96 w 144"/>
                <a:gd name="T5" fmla="*/ 18 h 138"/>
                <a:gd name="T6" fmla="*/ 85 w 144"/>
                <a:gd name="T7" fmla="*/ 16 h 138"/>
                <a:gd name="T8" fmla="*/ 73 w 144"/>
                <a:gd name="T9" fmla="*/ 16 h 138"/>
                <a:gd name="T10" fmla="*/ 67 w 144"/>
                <a:gd name="T11" fmla="*/ 21 h 138"/>
                <a:gd name="T12" fmla="*/ 56 w 144"/>
                <a:gd name="T13" fmla="*/ 24 h 138"/>
                <a:gd name="T14" fmla="*/ 47 w 144"/>
                <a:gd name="T15" fmla="*/ 35 h 138"/>
                <a:gd name="T16" fmla="*/ 36 w 144"/>
                <a:gd name="T17" fmla="*/ 39 h 138"/>
                <a:gd name="T18" fmla="*/ 30 w 144"/>
                <a:gd name="T19" fmla="*/ 26 h 138"/>
                <a:gd name="T20" fmla="*/ 18 w 144"/>
                <a:gd name="T21" fmla="*/ 25 h 138"/>
                <a:gd name="T22" fmla="*/ 11 w 144"/>
                <a:gd name="T23" fmla="*/ 21 h 138"/>
                <a:gd name="T24" fmla="*/ 11 w 144"/>
                <a:gd name="T25" fmla="*/ 30 h 138"/>
                <a:gd name="T26" fmla="*/ 12 w 144"/>
                <a:gd name="T27" fmla="*/ 41 h 138"/>
                <a:gd name="T28" fmla="*/ 5 w 144"/>
                <a:gd name="T29" fmla="*/ 55 h 138"/>
                <a:gd name="T30" fmla="*/ 4 w 144"/>
                <a:gd name="T31" fmla="*/ 66 h 138"/>
                <a:gd name="T32" fmla="*/ 3 w 144"/>
                <a:gd name="T33" fmla="*/ 76 h 138"/>
                <a:gd name="T34" fmla="*/ 2 w 144"/>
                <a:gd name="T35" fmla="*/ 87 h 138"/>
                <a:gd name="T36" fmla="*/ 12 w 144"/>
                <a:gd name="T37" fmla="*/ 85 h 138"/>
                <a:gd name="T38" fmla="*/ 22 w 144"/>
                <a:gd name="T39" fmla="*/ 81 h 138"/>
                <a:gd name="T40" fmla="*/ 24 w 144"/>
                <a:gd name="T41" fmla="*/ 81 h 138"/>
                <a:gd name="T42" fmla="*/ 29 w 144"/>
                <a:gd name="T43" fmla="*/ 92 h 138"/>
                <a:gd name="T44" fmla="*/ 42 w 144"/>
                <a:gd name="T45" fmla="*/ 96 h 138"/>
                <a:gd name="T46" fmla="*/ 51 w 144"/>
                <a:gd name="T47" fmla="*/ 109 h 138"/>
                <a:gd name="T48" fmla="*/ 56 w 144"/>
                <a:gd name="T49" fmla="*/ 108 h 138"/>
                <a:gd name="T50" fmla="*/ 69 w 144"/>
                <a:gd name="T51" fmla="*/ 114 h 138"/>
                <a:gd name="T52" fmla="*/ 71 w 144"/>
                <a:gd name="T53" fmla="*/ 128 h 138"/>
                <a:gd name="T54" fmla="*/ 68 w 144"/>
                <a:gd name="T55" fmla="*/ 138 h 138"/>
                <a:gd name="T56" fmla="*/ 71 w 144"/>
                <a:gd name="T57" fmla="*/ 137 h 138"/>
                <a:gd name="T58" fmla="*/ 83 w 144"/>
                <a:gd name="T59" fmla="*/ 123 h 138"/>
                <a:gd name="T60" fmla="*/ 86 w 144"/>
                <a:gd name="T61" fmla="*/ 114 h 138"/>
                <a:gd name="T62" fmla="*/ 87 w 144"/>
                <a:gd name="T63" fmla="*/ 112 h 138"/>
                <a:gd name="T64" fmla="*/ 105 w 144"/>
                <a:gd name="T65" fmla="*/ 97 h 138"/>
                <a:gd name="T66" fmla="*/ 116 w 144"/>
                <a:gd name="T67" fmla="*/ 91 h 138"/>
                <a:gd name="T68" fmla="*/ 129 w 144"/>
                <a:gd name="T69" fmla="*/ 83 h 138"/>
                <a:gd name="T70" fmla="*/ 126 w 144"/>
                <a:gd name="T71" fmla="*/ 73 h 138"/>
                <a:gd name="T72" fmla="*/ 125 w 144"/>
                <a:gd name="T73" fmla="*/ 68 h 138"/>
                <a:gd name="T74" fmla="*/ 122 w 144"/>
                <a:gd name="T75" fmla="*/ 63 h 138"/>
                <a:gd name="T76" fmla="*/ 118 w 144"/>
                <a:gd name="T77" fmla="*/ 57 h 138"/>
                <a:gd name="T78" fmla="*/ 115 w 144"/>
                <a:gd name="T79" fmla="*/ 49 h 138"/>
                <a:gd name="T80" fmla="*/ 125 w 144"/>
                <a:gd name="T81" fmla="*/ 44 h 138"/>
                <a:gd name="T82" fmla="*/ 129 w 144"/>
                <a:gd name="T83" fmla="*/ 38 h 138"/>
                <a:gd name="T84" fmla="*/ 132 w 144"/>
                <a:gd name="T85" fmla="*/ 35 h 138"/>
                <a:gd name="T86" fmla="*/ 137 w 144"/>
                <a:gd name="T87" fmla="*/ 29 h 138"/>
                <a:gd name="T88" fmla="*/ 138 w 144"/>
                <a:gd name="T89" fmla="*/ 27 h 138"/>
                <a:gd name="T90" fmla="*/ 141 w 144"/>
                <a:gd name="T91" fmla="*/ 22 h 138"/>
                <a:gd name="T92" fmla="*/ 143 w 144"/>
                <a:gd name="T93" fmla="*/ 18 h 138"/>
                <a:gd name="T94" fmla="*/ 141 w 144"/>
                <a:gd name="T95" fmla="*/ 8 h 138"/>
                <a:gd name="T96" fmla="*/ 135 w 144"/>
                <a:gd name="T97" fmla="*/ 30 h 138"/>
                <a:gd name="T98" fmla="*/ 135 w 144"/>
                <a:gd name="T99" fmla="*/ 30 h 138"/>
                <a:gd name="T100" fmla="*/ 135 w 144"/>
                <a:gd name="T101" fmla="*/ 30 h 138"/>
                <a:gd name="T102" fmla="*/ 135 w 144"/>
                <a:gd name="T103" fmla="*/ 30 h 138"/>
                <a:gd name="T104" fmla="*/ 135 w 144"/>
                <a:gd name="T105" fmla="*/ 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138">
                  <a:moveTo>
                    <a:pt x="141" y="8"/>
                  </a:moveTo>
                  <a:cubicBezTo>
                    <a:pt x="139" y="7"/>
                    <a:pt x="137" y="6"/>
                    <a:pt x="136" y="3"/>
                  </a:cubicBezTo>
                  <a:cubicBezTo>
                    <a:pt x="134" y="2"/>
                    <a:pt x="130" y="1"/>
                    <a:pt x="129" y="1"/>
                  </a:cubicBezTo>
                  <a:cubicBezTo>
                    <a:pt x="124" y="2"/>
                    <a:pt x="120" y="1"/>
                    <a:pt x="117" y="0"/>
                  </a:cubicBezTo>
                  <a:cubicBezTo>
                    <a:pt x="116" y="1"/>
                    <a:pt x="115" y="2"/>
                    <a:pt x="113" y="3"/>
                  </a:cubicBezTo>
                  <a:cubicBezTo>
                    <a:pt x="113" y="4"/>
                    <a:pt x="113" y="4"/>
                    <a:pt x="113" y="4"/>
                  </a:cubicBezTo>
                  <a:cubicBezTo>
                    <a:pt x="112" y="4"/>
                    <a:pt x="112" y="4"/>
                    <a:pt x="112" y="4"/>
                  </a:cubicBezTo>
                  <a:cubicBezTo>
                    <a:pt x="111" y="5"/>
                    <a:pt x="110" y="7"/>
                    <a:pt x="107" y="7"/>
                  </a:cubicBezTo>
                  <a:cubicBezTo>
                    <a:pt x="106" y="7"/>
                    <a:pt x="105" y="7"/>
                    <a:pt x="105" y="7"/>
                  </a:cubicBezTo>
                  <a:cubicBezTo>
                    <a:pt x="105" y="10"/>
                    <a:pt x="104" y="13"/>
                    <a:pt x="102" y="15"/>
                  </a:cubicBezTo>
                  <a:cubicBezTo>
                    <a:pt x="102" y="15"/>
                    <a:pt x="100" y="16"/>
                    <a:pt x="98" y="16"/>
                  </a:cubicBezTo>
                  <a:cubicBezTo>
                    <a:pt x="98" y="17"/>
                    <a:pt x="97" y="17"/>
                    <a:pt x="96" y="18"/>
                  </a:cubicBezTo>
                  <a:cubicBezTo>
                    <a:pt x="96" y="18"/>
                    <a:pt x="96" y="18"/>
                    <a:pt x="96" y="18"/>
                  </a:cubicBezTo>
                  <a:cubicBezTo>
                    <a:pt x="93" y="19"/>
                    <a:pt x="90" y="18"/>
                    <a:pt x="88" y="17"/>
                  </a:cubicBezTo>
                  <a:cubicBezTo>
                    <a:pt x="88" y="17"/>
                    <a:pt x="88" y="17"/>
                    <a:pt x="88" y="17"/>
                  </a:cubicBezTo>
                  <a:cubicBezTo>
                    <a:pt x="87" y="17"/>
                    <a:pt x="86" y="17"/>
                    <a:pt x="85" y="16"/>
                  </a:cubicBezTo>
                  <a:cubicBezTo>
                    <a:pt x="85" y="16"/>
                    <a:pt x="84" y="16"/>
                    <a:pt x="84" y="16"/>
                  </a:cubicBezTo>
                  <a:cubicBezTo>
                    <a:pt x="82" y="17"/>
                    <a:pt x="80" y="18"/>
                    <a:pt x="78" y="18"/>
                  </a:cubicBezTo>
                  <a:cubicBezTo>
                    <a:pt x="76" y="18"/>
                    <a:pt x="74" y="17"/>
                    <a:pt x="73" y="16"/>
                  </a:cubicBezTo>
                  <a:cubicBezTo>
                    <a:pt x="73" y="16"/>
                    <a:pt x="73" y="16"/>
                    <a:pt x="73" y="16"/>
                  </a:cubicBezTo>
                  <a:cubicBezTo>
                    <a:pt x="72" y="19"/>
                    <a:pt x="71" y="20"/>
                    <a:pt x="70" y="20"/>
                  </a:cubicBezTo>
                  <a:cubicBezTo>
                    <a:pt x="70" y="20"/>
                    <a:pt x="69" y="20"/>
                    <a:pt x="69" y="20"/>
                  </a:cubicBezTo>
                  <a:cubicBezTo>
                    <a:pt x="69" y="20"/>
                    <a:pt x="68" y="21"/>
                    <a:pt x="67" y="21"/>
                  </a:cubicBezTo>
                  <a:cubicBezTo>
                    <a:pt x="67" y="21"/>
                    <a:pt x="67" y="21"/>
                    <a:pt x="67" y="21"/>
                  </a:cubicBezTo>
                  <a:cubicBezTo>
                    <a:pt x="67" y="21"/>
                    <a:pt x="66" y="21"/>
                    <a:pt x="66" y="22"/>
                  </a:cubicBezTo>
                  <a:cubicBezTo>
                    <a:pt x="65" y="22"/>
                    <a:pt x="65" y="22"/>
                    <a:pt x="65" y="22"/>
                  </a:cubicBezTo>
                  <a:cubicBezTo>
                    <a:pt x="65" y="22"/>
                    <a:pt x="64" y="23"/>
                    <a:pt x="64" y="23"/>
                  </a:cubicBezTo>
                  <a:cubicBezTo>
                    <a:pt x="62" y="24"/>
                    <a:pt x="59" y="25"/>
                    <a:pt x="56" y="24"/>
                  </a:cubicBezTo>
                  <a:cubicBezTo>
                    <a:pt x="56" y="24"/>
                    <a:pt x="56" y="24"/>
                    <a:pt x="56" y="24"/>
                  </a:cubicBezTo>
                  <a:cubicBezTo>
                    <a:pt x="54" y="23"/>
                    <a:pt x="54" y="23"/>
                    <a:pt x="54" y="23"/>
                  </a:cubicBezTo>
                  <a:cubicBezTo>
                    <a:pt x="52" y="25"/>
                    <a:pt x="49" y="27"/>
                    <a:pt x="47" y="30"/>
                  </a:cubicBezTo>
                  <a:cubicBezTo>
                    <a:pt x="47" y="31"/>
                    <a:pt x="48" y="33"/>
                    <a:pt x="47" y="35"/>
                  </a:cubicBezTo>
                  <a:cubicBezTo>
                    <a:pt x="47" y="36"/>
                    <a:pt x="47" y="36"/>
                    <a:pt x="47" y="36"/>
                  </a:cubicBezTo>
                  <a:cubicBezTo>
                    <a:pt x="46" y="36"/>
                    <a:pt x="46" y="37"/>
                    <a:pt x="45" y="37"/>
                  </a:cubicBezTo>
                  <a:cubicBezTo>
                    <a:pt x="43" y="39"/>
                    <a:pt x="41" y="40"/>
                    <a:pt x="38" y="40"/>
                  </a:cubicBezTo>
                  <a:cubicBezTo>
                    <a:pt x="36" y="39"/>
                    <a:pt x="36" y="39"/>
                    <a:pt x="36" y="39"/>
                  </a:cubicBezTo>
                  <a:cubicBezTo>
                    <a:pt x="33" y="38"/>
                    <a:pt x="31" y="35"/>
                    <a:pt x="31" y="32"/>
                  </a:cubicBezTo>
                  <a:cubicBezTo>
                    <a:pt x="31" y="31"/>
                    <a:pt x="31" y="31"/>
                    <a:pt x="31" y="31"/>
                  </a:cubicBezTo>
                  <a:cubicBezTo>
                    <a:pt x="30" y="30"/>
                    <a:pt x="30" y="30"/>
                    <a:pt x="30" y="29"/>
                  </a:cubicBezTo>
                  <a:cubicBezTo>
                    <a:pt x="30" y="28"/>
                    <a:pt x="29" y="27"/>
                    <a:pt x="30" y="26"/>
                  </a:cubicBezTo>
                  <a:cubicBezTo>
                    <a:pt x="30" y="26"/>
                    <a:pt x="30" y="26"/>
                    <a:pt x="30" y="25"/>
                  </a:cubicBezTo>
                  <a:cubicBezTo>
                    <a:pt x="28" y="27"/>
                    <a:pt x="26" y="28"/>
                    <a:pt x="24" y="28"/>
                  </a:cubicBezTo>
                  <a:cubicBezTo>
                    <a:pt x="23" y="28"/>
                    <a:pt x="22" y="28"/>
                    <a:pt x="21" y="28"/>
                  </a:cubicBezTo>
                  <a:cubicBezTo>
                    <a:pt x="19" y="27"/>
                    <a:pt x="18" y="26"/>
                    <a:pt x="18" y="25"/>
                  </a:cubicBezTo>
                  <a:cubicBezTo>
                    <a:pt x="18" y="25"/>
                    <a:pt x="18" y="25"/>
                    <a:pt x="18" y="25"/>
                  </a:cubicBezTo>
                  <a:cubicBezTo>
                    <a:pt x="17" y="25"/>
                    <a:pt x="16" y="25"/>
                    <a:pt x="15" y="24"/>
                  </a:cubicBezTo>
                  <a:cubicBezTo>
                    <a:pt x="14" y="24"/>
                    <a:pt x="14" y="24"/>
                    <a:pt x="14" y="24"/>
                  </a:cubicBezTo>
                  <a:cubicBezTo>
                    <a:pt x="13" y="23"/>
                    <a:pt x="12" y="22"/>
                    <a:pt x="11" y="21"/>
                  </a:cubicBezTo>
                  <a:cubicBezTo>
                    <a:pt x="11" y="22"/>
                    <a:pt x="11" y="23"/>
                    <a:pt x="10" y="24"/>
                  </a:cubicBezTo>
                  <a:cubicBezTo>
                    <a:pt x="9" y="24"/>
                    <a:pt x="9" y="25"/>
                    <a:pt x="9" y="25"/>
                  </a:cubicBezTo>
                  <a:cubicBezTo>
                    <a:pt x="9" y="26"/>
                    <a:pt x="9" y="26"/>
                    <a:pt x="10" y="27"/>
                  </a:cubicBezTo>
                  <a:cubicBezTo>
                    <a:pt x="10" y="28"/>
                    <a:pt x="10" y="29"/>
                    <a:pt x="11" y="30"/>
                  </a:cubicBezTo>
                  <a:cubicBezTo>
                    <a:pt x="11" y="30"/>
                    <a:pt x="11" y="30"/>
                    <a:pt x="11" y="30"/>
                  </a:cubicBezTo>
                  <a:cubicBezTo>
                    <a:pt x="13" y="30"/>
                    <a:pt x="14" y="32"/>
                    <a:pt x="15" y="33"/>
                  </a:cubicBezTo>
                  <a:cubicBezTo>
                    <a:pt x="15" y="35"/>
                    <a:pt x="15" y="35"/>
                    <a:pt x="15" y="35"/>
                  </a:cubicBezTo>
                  <a:cubicBezTo>
                    <a:pt x="15" y="37"/>
                    <a:pt x="14" y="39"/>
                    <a:pt x="12" y="41"/>
                  </a:cubicBezTo>
                  <a:cubicBezTo>
                    <a:pt x="11" y="43"/>
                    <a:pt x="10" y="44"/>
                    <a:pt x="9" y="45"/>
                  </a:cubicBezTo>
                  <a:cubicBezTo>
                    <a:pt x="8" y="46"/>
                    <a:pt x="7" y="46"/>
                    <a:pt x="6" y="47"/>
                  </a:cubicBezTo>
                  <a:cubicBezTo>
                    <a:pt x="6" y="47"/>
                    <a:pt x="6" y="48"/>
                    <a:pt x="6" y="48"/>
                  </a:cubicBezTo>
                  <a:cubicBezTo>
                    <a:pt x="7" y="50"/>
                    <a:pt x="7" y="52"/>
                    <a:pt x="5" y="55"/>
                  </a:cubicBezTo>
                  <a:cubicBezTo>
                    <a:pt x="5" y="55"/>
                    <a:pt x="4" y="56"/>
                    <a:pt x="3" y="57"/>
                  </a:cubicBezTo>
                  <a:cubicBezTo>
                    <a:pt x="4" y="58"/>
                    <a:pt x="5" y="60"/>
                    <a:pt x="5" y="62"/>
                  </a:cubicBezTo>
                  <a:cubicBezTo>
                    <a:pt x="5" y="62"/>
                    <a:pt x="5" y="62"/>
                    <a:pt x="5" y="62"/>
                  </a:cubicBezTo>
                  <a:cubicBezTo>
                    <a:pt x="5" y="64"/>
                    <a:pt x="5" y="65"/>
                    <a:pt x="4" y="66"/>
                  </a:cubicBezTo>
                  <a:cubicBezTo>
                    <a:pt x="4" y="66"/>
                    <a:pt x="4" y="66"/>
                    <a:pt x="5" y="67"/>
                  </a:cubicBezTo>
                  <a:cubicBezTo>
                    <a:pt x="5" y="68"/>
                    <a:pt x="6" y="69"/>
                    <a:pt x="6" y="70"/>
                  </a:cubicBezTo>
                  <a:cubicBezTo>
                    <a:pt x="6" y="71"/>
                    <a:pt x="6" y="71"/>
                    <a:pt x="6" y="71"/>
                  </a:cubicBezTo>
                  <a:cubicBezTo>
                    <a:pt x="6" y="72"/>
                    <a:pt x="6" y="74"/>
                    <a:pt x="3" y="76"/>
                  </a:cubicBezTo>
                  <a:cubicBezTo>
                    <a:pt x="3" y="76"/>
                    <a:pt x="3" y="77"/>
                    <a:pt x="2" y="78"/>
                  </a:cubicBezTo>
                  <a:cubicBezTo>
                    <a:pt x="1" y="80"/>
                    <a:pt x="0" y="82"/>
                    <a:pt x="0" y="85"/>
                  </a:cubicBezTo>
                  <a:cubicBezTo>
                    <a:pt x="0" y="85"/>
                    <a:pt x="0" y="85"/>
                    <a:pt x="0" y="85"/>
                  </a:cubicBezTo>
                  <a:cubicBezTo>
                    <a:pt x="1" y="85"/>
                    <a:pt x="1" y="86"/>
                    <a:pt x="2" y="87"/>
                  </a:cubicBezTo>
                  <a:cubicBezTo>
                    <a:pt x="3" y="86"/>
                    <a:pt x="4" y="86"/>
                    <a:pt x="5" y="86"/>
                  </a:cubicBezTo>
                  <a:cubicBezTo>
                    <a:pt x="6" y="86"/>
                    <a:pt x="6" y="86"/>
                    <a:pt x="6" y="86"/>
                  </a:cubicBezTo>
                  <a:cubicBezTo>
                    <a:pt x="7" y="85"/>
                    <a:pt x="8" y="85"/>
                    <a:pt x="10" y="85"/>
                  </a:cubicBezTo>
                  <a:cubicBezTo>
                    <a:pt x="10" y="85"/>
                    <a:pt x="11" y="85"/>
                    <a:pt x="12" y="85"/>
                  </a:cubicBezTo>
                  <a:cubicBezTo>
                    <a:pt x="12" y="85"/>
                    <a:pt x="12" y="85"/>
                    <a:pt x="12" y="84"/>
                  </a:cubicBezTo>
                  <a:cubicBezTo>
                    <a:pt x="13" y="83"/>
                    <a:pt x="13" y="81"/>
                    <a:pt x="15" y="80"/>
                  </a:cubicBezTo>
                  <a:cubicBezTo>
                    <a:pt x="15" y="80"/>
                    <a:pt x="15" y="80"/>
                    <a:pt x="15" y="80"/>
                  </a:cubicBezTo>
                  <a:cubicBezTo>
                    <a:pt x="17" y="79"/>
                    <a:pt x="19" y="79"/>
                    <a:pt x="22" y="81"/>
                  </a:cubicBezTo>
                  <a:cubicBezTo>
                    <a:pt x="22" y="81"/>
                    <a:pt x="22" y="81"/>
                    <a:pt x="21" y="80"/>
                  </a:cubicBezTo>
                  <a:cubicBezTo>
                    <a:pt x="21" y="80"/>
                    <a:pt x="21" y="81"/>
                    <a:pt x="21" y="81"/>
                  </a:cubicBezTo>
                  <a:cubicBezTo>
                    <a:pt x="23" y="81"/>
                    <a:pt x="23" y="81"/>
                    <a:pt x="23" y="81"/>
                  </a:cubicBezTo>
                  <a:cubicBezTo>
                    <a:pt x="23" y="81"/>
                    <a:pt x="23" y="81"/>
                    <a:pt x="24" y="81"/>
                  </a:cubicBezTo>
                  <a:cubicBezTo>
                    <a:pt x="25" y="81"/>
                    <a:pt x="28" y="81"/>
                    <a:pt x="30" y="83"/>
                  </a:cubicBezTo>
                  <a:cubicBezTo>
                    <a:pt x="31" y="85"/>
                    <a:pt x="31" y="85"/>
                    <a:pt x="31" y="85"/>
                  </a:cubicBezTo>
                  <a:cubicBezTo>
                    <a:pt x="32" y="86"/>
                    <a:pt x="32" y="88"/>
                    <a:pt x="31" y="89"/>
                  </a:cubicBezTo>
                  <a:cubicBezTo>
                    <a:pt x="31" y="90"/>
                    <a:pt x="30" y="91"/>
                    <a:pt x="29" y="92"/>
                  </a:cubicBezTo>
                  <a:cubicBezTo>
                    <a:pt x="31" y="93"/>
                    <a:pt x="33" y="94"/>
                    <a:pt x="34" y="95"/>
                  </a:cubicBezTo>
                  <a:cubicBezTo>
                    <a:pt x="34" y="95"/>
                    <a:pt x="35" y="96"/>
                    <a:pt x="35" y="96"/>
                  </a:cubicBezTo>
                  <a:cubicBezTo>
                    <a:pt x="37" y="96"/>
                    <a:pt x="39" y="95"/>
                    <a:pt x="41" y="95"/>
                  </a:cubicBezTo>
                  <a:cubicBezTo>
                    <a:pt x="42" y="96"/>
                    <a:pt x="42" y="96"/>
                    <a:pt x="42" y="96"/>
                  </a:cubicBezTo>
                  <a:cubicBezTo>
                    <a:pt x="44" y="97"/>
                    <a:pt x="46" y="98"/>
                    <a:pt x="46" y="102"/>
                  </a:cubicBezTo>
                  <a:cubicBezTo>
                    <a:pt x="46" y="103"/>
                    <a:pt x="47" y="104"/>
                    <a:pt x="47" y="105"/>
                  </a:cubicBezTo>
                  <a:cubicBezTo>
                    <a:pt x="48" y="105"/>
                    <a:pt x="48" y="106"/>
                    <a:pt x="48" y="106"/>
                  </a:cubicBezTo>
                  <a:cubicBezTo>
                    <a:pt x="49" y="107"/>
                    <a:pt x="50" y="108"/>
                    <a:pt x="51" y="109"/>
                  </a:cubicBezTo>
                  <a:cubicBezTo>
                    <a:pt x="51" y="109"/>
                    <a:pt x="51" y="109"/>
                    <a:pt x="51" y="109"/>
                  </a:cubicBezTo>
                  <a:cubicBezTo>
                    <a:pt x="51" y="109"/>
                    <a:pt x="51" y="110"/>
                    <a:pt x="51" y="110"/>
                  </a:cubicBezTo>
                  <a:cubicBezTo>
                    <a:pt x="52" y="109"/>
                    <a:pt x="53" y="109"/>
                    <a:pt x="55" y="108"/>
                  </a:cubicBezTo>
                  <a:cubicBezTo>
                    <a:pt x="56" y="108"/>
                    <a:pt x="56" y="108"/>
                    <a:pt x="56" y="108"/>
                  </a:cubicBezTo>
                  <a:cubicBezTo>
                    <a:pt x="58" y="108"/>
                    <a:pt x="59" y="109"/>
                    <a:pt x="60" y="109"/>
                  </a:cubicBezTo>
                  <a:cubicBezTo>
                    <a:pt x="61" y="109"/>
                    <a:pt x="63" y="108"/>
                    <a:pt x="65" y="109"/>
                  </a:cubicBezTo>
                  <a:cubicBezTo>
                    <a:pt x="65" y="109"/>
                    <a:pt x="65" y="109"/>
                    <a:pt x="65" y="109"/>
                  </a:cubicBezTo>
                  <a:cubicBezTo>
                    <a:pt x="67" y="110"/>
                    <a:pt x="68" y="112"/>
                    <a:pt x="69" y="114"/>
                  </a:cubicBezTo>
                  <a:cubicBezTo>
                    <a:pt x="70" y="116"/>
                    <a:pt x="70" y="117"/>
                    <a:pt x="69" y="118"/>
                  </a:cubicBezTo>
                  <a:cubicBezTo>
                    <a:pt x="70" y="119"/>
                    <a:pt x="70" y="119"/>
                    <a:pt x="70" y="119"/>
                  </a:cubicBezTo>
                  <a:cubicBezTo>
                    <a:pt x="72" y="121"/>
                    <a:pt x="72" y="124"/>
                    <a:pt x="71" y="127"/>
                  </a:cubicBezTo>
                  <a:cubicBezTo>
                    <a:pt x="71" y="127"/>
                    <a:pt x="71" y="128"/>
                    <a:pt x="71" y="128"/>
                  </a:cubicBezTo>
                  <a:cubicBezTo>
                    <a:pt x="70" y="129"/>
                    <a:pt x="69" y="130"/>
                    <a:pt x="69" y="130"/>
                  </a:cubicBezTo>
                  <a:cubicBezTo>
                    <a:pt x="69" y="131"/>
                    <a:pt x="69" y="131"/>
                    <a:pt x="68" y="131"/>
                  </a:cubicBezTo>
                  <a:cubicBezTo>
                    <a:pt x="68" y="134"/>
                    <a:pt x="67" y="136"/>
                    <a:pt x="67" y="138"/>
                  </a:cubicBezTo>
                  <a:cubicBezTo>
                    <a:pt x="67" y="138"/>
                    <a:pt x="68" y="138"/>
                    <a:pt x="68" y="138"/>
                  </a:cubicBezTo>
                  <a:cubicBezTo>
                    <a:pt x="68" y="138"/>
                    <a:pt x="69" y="138"/>
                    <a:pt x="69" y="138"/>
                  </a:cubicBezTo>
                  <a:cubicBezTo>
                    <a:pt x="69" y="138"/>
                    <a:pt x="69" y="138"/>
                    <a:pt x="70" y="138"/>
                  </a:cubicBezTo>
                  <a:cubicBezTo>
                    <a:pt x="69" y="138"/>
                    <a:pt x="69" y="138"/>
                    <a:pt x="69" y="138"/>
                  </a:cubicBezTo>
                  <a:cubicBezTo>
                    <a:pt x="71" y="137"/>
                    <a:pt x="71" y="137"/>
                    <a:pt x="71" y="137"/>
                  </a:cubicBezTo>
                  <a:cubicBezTo>
                    <a:pt x="72" y="137"/>
                    <a:pt x="73" y="136"/>
                    <a:pt x="74" y="135"/>
                  </a:cubicBezTo>
                  <a:cubicBezTo>
                    <a:pt x="75" y="134"/>
                    <a:pt x="76" y="133"/>
                    <a:pt x="77" y="133"/>
                  </a:cubicBezTo>
                  <a:cubicBezTo>
                    <a:pt x="78" y="129"/>
                    <a:pt x="79" y="127"/>
                    <a:pt x="80" y="126"/>
                  </a:cubicBezTo>
                  <a:cubicBezTo>
                    <a:pt x="81" y="124"/>
                    <a:pt x="82" y="124"/>
                    <a:pt x="83" y="123"/>
                  </a:cubicBezTo>
                  <a:cubicBezTo>
                    <a:pt x="83" y="123"/>
                    <a:pt x="83" y="123"/>
                    <a:pt x="83" y="123"/>
                  </a:cubicBezTo>
                  <a:cubicBezTo>
                    <a:pt x="82" y="120"/>
                    <a:pt x="84" y="117"/>
                    <a:pt x="85" y="115"/>
                  </a:cubicBezTo>
                  <a:cubicBezTo>
                    <a:pt x="85" y="115"/>
                    <a:pt x="86" y="114"/>
                    <a:pt x="86" y="114"/>
                  </a:cubicBezTo>
                  <a:cubicBezTo>
                    <a:pt x="86" y="114"/>
                    <a:pt x="86" y="114"/>
                    <a:pt x="86" y="114"/>
                  </a:cubicBezTo>
                  <a:cubicBezTo>
                    <a:pt x="86" y="114"/>
                    <a:pt x="86" y="114"/>
                    <a:pt x="86" y="114"/>
                  </a:cubicBezTo>
                  <a:cubicBezTo>
                    <a:pt x="86" y="114"/>
                    <a:pt x="86" y="114"/>
                    <a:pt x="86" y="114"/>
                  </a:cubicBezTo>
                  <a:cubicBezTo>
                    <a:pt x="87" y="113"/>
                    <a:pt x="87" y="113"/>
                    <a:pt x="87" y="113"/>
                  </a:cubicBezTo>
                  <a:cubicBezTo>
                    <a:pt x="87" y="112"/>
                    <a:pt x="87" y="112"/>
                    <a:pt x="87" y="112"/>
                  </a:cubicBezTo>
                  <a:cubicBezTo>
                    <a:pt x="87" y="112"/>
                    <a:pt x="87" y="112"/>
                    <a:pt x="87" y="112"/>
                  </a:cubicBezTo>
                  <a:cubicBezTo>
                    <a:pt x="89" y="111"/>
                    <a:pt x="89" y="111"/>
                    <a:pt x="89" y="111"/>
                  </a:cubicBezTo>
                  <a:cubicBezTo>
                    <a:pt x="90" y="110"/>
                    <a:pt x="91" y="109"/>
                    <a:pt x="93" y="107"/>
                  </a:cubicBezTo>
                  <a:cubicBezTo>
                    <a:pt x="94" y="106"/>
                    <a:pt x="100" y="99"/>
                    <a:pt x="105" y="97"/>
                  </a:cubicBezTo>
                  <a:cubicBezTo>
                    <a:pt x="106" y="97"/>
                    <a:pt x="106" y="97"/>
                    <a:pt x="106" y="97"/>
                  </a:cubicBezTo>
                  <a:cubicBezTo>
                    <a:pt x="108" y="96"/>
                    <a:pt x="111" y="96"/>
                    <a:pt x="114" y="97"/>
                  </a:cubicBezTo>
                  <a:cubicBezTo>
                    <a:pt x="114" y="97"/>
                    <a:pt x="114" y="96"/>
                    <a:pt x="114" y="96"/>
                  </a:cubicBezTo>
                  <a:cubicBezTo>
                    <a:pt x="114" y="94"/>
                    <a:pt x="115" y="92"/>
                    <a:pt x="116" y="91"/>
                  </a:cubicBezTo>
                  <a:cubicBezTo>
                    <a:pt x="116" y="89"/>
                    <a:pt x="117" y="89"/>
                    <a:pt x="119" y="88"/>
                  </a:cubicBezTo>
                  <a:cubicBezTo>
                    <a:pt x="121" y="87"/>
                    <a:pt x="121" y="87"/>
                    <a:pt x="121" y="87"/>
                  </a:cubicBezTo>
                  <a:cubicBezTo>
                    <a:pt x="121" y="87"/>
                    <a:pt x="122" y="87"/>
                    <a:pt x="122" y="86"/>
                  </a:cubicBezTo>
                  <a:cubicBezTo>
                    <a:pt x="123" y="85"/>
                    <a:pt x="126" y="83"/>
                    <a:pt x="129" y="83"/>
                  </a:cubicBezTo>
                  <a:cubicBezTo>
                    <a:pt x="130" y="83"/>
                    <a:pt x="130" y="83"/>
                    <a:pt x="130" y="82"/>
                  </a:cubicBezTo>
                  <a:cubicBezTo>
                    <a:pt x="130" y="82"/>
                    <a:pt x="129" y="81"/>
                    <a:pt x="129" y="81"/>
                  </a:cubicBezTo>
                  <a:cubicBezTo>
                    <a:pt x="128" y="80"/>
                    <a:pt x="128" y="80"/>
                    <a:pt x="128" y="80"/>
                  </a:cubicBezTo>
                  <a:cubicBezTo>
                    <a:pt x="126" y="77"/>
                    <a:pt x="126" y="75"/>
                    <a:pt x="126" y="73"/>
                  </a:cubicBezTo>
                  <a:cubicBezTo>
                    <a:pt x="126" y="72"/>
                    <a:pt x="126" y="72"/>
                    <a:pt x="126" y="71"/>
                  </a:cubicBezTo>
                  <a:cubicBezTo>
                    <a:pt x="126" y="69"/>
                    <a:pt x="126" y="69"/>
                    <a:pt x="126" y="69"/>
                  </a:cubicBezTo>
                  <a:cubicBezTo>
                    <a:pt x="126" y="69"/>
                    <a:pt x="126" y="68"/>
                    <a:pt x="126" y="68"/>
                  </a:cubicBezTo>
                  <a:cubicBezTo>
                    <a:pt x="125" y="68"/>
                    <a:pt x="125" y="68"/>
                    <a:pt x="125" y="68"/>
                  </a:cubicBezTo>
                  <a:cubicBezTo>
                    <a:pt x="124" y="67"/>
                    <a:pt x="122" y="65"/>
                    <a:pt x="122" y="64"/>
                  </a:cubicBezTo>
                  <a:cubicBezTo>
                    <a:pt x="122" y="64"/>
                    <a:pt x="122" y="64"/>
                    <a:pt x="122" y="64"/>
                  </a:cubicBezTo>
                  <a:cubicBezTo>
                    <a:pt x="122" y="63"/>
                    <a:pt x="122" y="63"/>
                    <a:pt x="122" y="63"/>
                  </a:cubicBezTo>
                  <a:cubicBezTo>
                    <a:pt x="122" y="63"/>
                    <a:pt x="122" y="63"/>
                    <a:pt x="122" y="63"/>
                  </a:cubicBezTo>
                  <a:cubicBezTo>
                    <a:pt x="120" y="61"/>
                    <a:pt x="120" y="61"/>
                    <a:pt x="120" y="61"/>
                  </a:cubicBezTo>
                  <a:cubicBezTo>
                    <a:pt x="120" y="61"/>
                    <a:pt x="120" y="61"/>
                    <a:pt x="120" y="60"/>
                  </a:cubicBezTo>
                  <a:cubicBezTo>
                    <a:pt x="120" y="60"/>
                    <a:pt x="120" y="60"/>
                    <a:pt x="120" y="59"/>
                  </a:cubicBezTo>
                  <a:cubicBezTo>
                    <a:pt x="119" y="59"/>
                    <a:pt x="118" y="58"/>
                    <a:pt x="118" y="57"/>
                  </a:cubicBezTo>
                  <a:cubicBezTo>
                    <a:pt x="118" y="57"/>
                    <a:pt x="118" y="57"/>
                    <a:pt x="118" y="57"/>
                  </a:cubicBezTo>
                  <a:cubicBezTo>
                    <a:pt x="117" y="56"/>
                    <a:pt x="117" y="56"/>
                    <a:pt x="117" y="56"/>
                  </a:cubicBezTo>
                  <a:cubicBezTo>
                    <a:pt x="116" y="55"/>
                    <a:pt x="114" y="51"/>
                    <a:pt x="114" y="49"/>
                  </a:cubicBezTo>
                  <a:cubicBezTo>
                    <a:pt x="115" y="49"/>
                    <a:pt x="115" y="49"/>
                    <a:pt x="115" y="49"/>
                  </a:cubicBezTo>
                  <a:cubicBezTo>
                    <a:pt x="115" y="49"/>
                    <a:pt x="115" y="49"/>
                    <a:pt x="115" y="49"/>
                  </a:cubicBezTo>
                  <a:cubicBezTo>
                    <a:pt x="120" y="44"/>
                    <a:pt x="120" y="44"/>
                    <a:pt x="120" y="44"/>
                  </a:cubicBezTo>
                  <a:cubicBezTo>
                    <a:pt x="120" y="44"/>
                    <a:pt x="120" y="44"/>
                    <a:pt x="120" y="44"/>
                  </a:cubicBezTo>
                  <a:cubicBezTo>
                    <a:pt x="122" y="44"/>
                    <a:pt x="123" y="44"/>
                    <a:pt x="125" y="44"/>
                  </a:cubicBezTo>
                  <a:cubicBezTo>
                    <a:pt x="125" y="44"/>
                    <a:pt x="125" y="44"/>
                    <a:pt x="125" y="44"/>
                  </a:cubicBezTo>
                  <a:cubicBezTo>
                    <a:pt x="125" y="44"/>
                    <a:pt x="126" y="44"/>
                    <a:pt x="126" y="44"/>
                  </a:cubicBezTo>
                  <a:cubicBezTo>
                    <a:pt x="126" y="42"/>
                    <a:pt x="127" y="41"/>
                    <a:pt x="128" y="39"/>
                  </a:cubicBezTo>
                  <a:cubicBezTo>
                    <a:pt x="128" y="39"/>
                    <a:pt x="129" y="38"/>
                    <a:pt x="129" y="38"/>
                  </a:cubicBezTo>
                  <a:cubicBezTo>
                    <a:pt x="129" y="38"/>
                    <a:pt x="129" y="38"/>
                    <a:pt x="129" y="38"/>
                  </a:cubicBezTo>
                  <a:cubicBezTo>
                    <a:pt x="130" y="36"/>
                    <a:pt x="132" y="36"/>
                    <a:pt x="132" y="35"/>
                  </a:cubicBezTo>
                  <a:cubicBezTo>
                    <a:pt x="132" y="35"/>
                    <a:pt x="132" y="35"/>
                    <a:pt x="132" y="35"/>
                  </a:cubicBezTo>
                  <a:cubicBezTo>
                    <a:pt x="132" y="35"/>
                    <a:pt x="132" y="35"/>
                    <a:pt x="132" y="35"/>
                  </a:cubicBezTo>
                  <a:cubicBezTo>
                    <a:pt x="132" y="34"/>
                    <a:pt x="132" y="34"/>
                    <a:pt x="132" y="34"/>
                  </a:cubicBezTo>
                  <a:cubicBezTo>
                    <a:pt x="133" y="34"/>
                    <a:pt x="133" y="34"/>
                    <a:pt x="133" y="34"/>
                  </a:cubicBezTo>
                  <a:cubicBezTo>
                    <a:pt x="133" y="34"/>
                    <a:pt x="133" y="34"/>
                    <a:pt x="133" y="34"/>
                  </a:cubicBezTo>
                  <a:cubicBezTo>
                    <a:pt x="137" y="29"/>
                    <a:pt x="137" y="29"/>
                    <a:pt x="137" y="29"/>
                  </a:cubicBezTo>
                  <a:cubicBezTo>
                    <a:pt x="137" y="29"/>
                    <a:pt x="137" y="29"/>
                    <a:pt x="137" y="29"/>
                  </a:cubicBezTo>
                  <a:cubicBezTo>
                    <a:pt x="137" y="29"/>
                    <a:pt x="137" y="29"/>
                    <a:pt x="137" y="29"/>
                  </a:cubicBezTo>
                  <a:cubicBezTo>
                    <a:pt x="137" y="29"/>
                    <a:pt x="137" y="29"/>
                    <a:pt x="137" y="29"/>
                  </a:cubicBezTo>
                  <a:cubicBezTo>
                    <a:pt x="138" y="27"/>
                    <a:pt x="138" y="27"/>
                    <a:pt x="138" y="27"/>
                  </a:cubicBezTo>
                  <a:cubicBezTo>
                    <a:pt x="139" y="27"/>
                    <a:pt x="139" y="26"/>
                    <a:pt x="139" y="25"/>
                  </a:cubicBezTo>
                  <a:cubicBezTo>
                    <a:pt x="140" y="24"/>
                    <a:pt x="140" y="24"/>
                    <a:pt x="141" y="23"/>
                  </a:cubicBezTo>
                  <a:cubicBezTo>
                    <a:pt x="141" y="23"/>
                    <a:pt x="141" y="23"/>
                    <a:pt x="141" y="22"/>
                  </a:cubicBezTo>
                  <a:cubicBezTo>
                    <a:pt x="141" y="22"/>
                    <a:pt x="141" y="22"/>
                    <a:pt x="141" y="22"/>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7"/>
                    <a:pt x="144" y="17"/>
                    <a:pt x="144" y="17"/>
                  </a:cubicBezTo>
                  <a:cubicBezTo>
                    <a:pt x="143" y="15"/>
                    <a:pt x="143" y="13"/>
                    <a:pt x="142" y="12"/>
                  </a:cubicBezTo>
                  <a:cubicBezTo>
                    <a:pt x="142" y="11"/>
                    <a:pt x="142" y="11"/>
                    <a:pt x="142" y="11"/>
                  </a:cubicBezTo>
                  <a:cubicBezTo>
                    <a:pt x="142" y="10"/>
                    <a:pt x="142" y="10"/>
                    <a:pt x="141" y="8"/>
                  </a:cubicBezTo>
                  <a:close/>
                  <a:moveTo>
                    <a:pt x="135" y="30"/>
                  </a:moveTo>
                  <a:cubicBezTo>
                    <a:pt x="135" y="30"/>
                    <a:pt x="135" y="30"/>
                    <a:pt x="135" y="30"/>
                  </a:cubicBezTo>
                  <a:cubicBezTo>
                    <a:pt x="135" y="30"/>
                    <a:pt x="135" y="30"/>
                    <a:pt x="135" y="30"/>
                  </a:cubicBezTo>
                  <a:cubicBezTo>
                    <a:pt x="135" y="30"/>
                    <a:pt x="135" y="30"/>
                    <a:pt x="135" y="30"/>
                  </a:cubicBezTo>
                  <a:close/>
                  <a:moveTo>
                    <a:pt x="135" y="30"/>
                  </a:move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30"/>
                    <a:pt x="135" y="30"/>
                  </a:cubicBezTo>
                  <a:cubicBezTo>
                    <a:pt x="135" y="30"/>
                    <a:pt x="135" y="29"/>
                    <a:pt x="135" y="29"/>
                  </a:cubicBezTo>
                  <a:cubicBezTo>
                    <a:pt x="135" y="29"/>
                    <a:pt x="135" y="29"/>
                    <a:pt x="135" y="29"/>
                  </a:cubicBezTo>
                  <a:cubicBezTo>
                    <a:pt x="135" y="29"/>
                    <a:pt x="135" y="29"/>
                    <a:pt x="135" y="29"/>
                  </a:cubicBezTo>
                  <a:cubicBezTo>
                    <a:pt x="135" y="29"/>
                    <a:pt x="135" y="29"/>
                    <a:pt x="135" y="3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4" name="Freeform 417">
              <a:extLst>
                <a:ext uri="{FF2B5EF4-FFF2-40B4-BE49-F238E27FC236}">
                  <a16:creationId xmlns:a16="http://schemas.microsoft.com/office/drawing/2014/main" id="{5C1D4BA5-31CB-47BF-99E5-CBE1FC6D9052}"/>
                </a:ext>
              </a:extLst>
            </p:cNvPr>
            <p:cNvSpPr>
              <a:spLocks/>
            </p:cNvSpPr>
            <p:nvPr/>
          </p:nvSpPr>
          <p:spPr bwMode="auto">
            <a:xfrm>
              <a:off x="4507875" y="3921224"/>
              <a:ext cx="1587"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5" name="Freeform 418">
              <a:extLst>
                <a:ext uri="{FF2B5EF4-FFF2-40B4-BE49-F238E27FC236}">
                  <a16:creationId xmlns:a16="http://schemas.microsoft.com/office/drawing/2014/main" id="{C9EF175F-6C1B-4BCE-B5F0-DC651CAEF371}"/>
                </a:ext>
              </a:extLst>
            </p:cNvPr>
            <p:cNvSpPr>
              <a:spLocks/>
            </p:cNvSpPr>
            <p:nvPr/>
          </p:nvSpPr>
          <p:spPr bwMode="auto">
            <a:xfrm>
              <a:off x="4479303" y="36846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6" name="Freeform 419">
              <a:extLst>
                <a:ext uri="{FF2B5EF4-FFF2-40B4-BE49-F238E27FC236}">
                  <a16:creationId xmlns:a16="http://schemas.microsoft.com/office/drawing/2014/main" id="{B25B59BA-4824-40B2-A76E-A4790055C97E}"/>
                </a:ext>
              </a:extLst>
            </p:cNvPr>
            <p:cNvSpPr>
              <a:spLocks/>
            </p:cNvSpPr>
            <p:nvPr/>
          </p:nvSpPr>
          <p:spPr bwMode="auto">
            <a:xfrm>
              <a:off x="4534859" y="3840265"/>
              <a:ext cx="1588" cy="3175"/>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7" name="Freeform 420">
              <a:extLst>
                <a:ext uri="{FF2B5EF4-FFF2-40B4-BE49-F238E27FC236}">
                  <a16:creationId xmlns:a16="http://schemas.microsoft.com/office/drawing/2014/main" id="{E49262BD-7F7E-4A6C-B329-9D45F7F79950}"/>
                </a:ext>
              </a:extLst>
            </p:cNvPr>
            <p:cNvSpPr>
              <a:spLocks/>
            </p:cNvSpPr>
            <p:nvPr/>
          </p:nvSpPr>
          <p:spPr bwMode="auto">
            <a:xfrm>
              <a:off x="4287238" y="3692634"/>
              <a:ext cx="87302" cy="46035"/>
            </a:xfrm>
            <a:custGeom>
              <a:avLst/>
              <a:gdLst>
                <a:gd name="T0" fmla="*/ 19 w 36"/>
                <a:gd name="T1" fmla="*/ 20 h 20"/>
                <a:gd name="T2" fmla="*/ 30 w 36"/>
                <a:gd name="T3" fmla="*/ 11 h 20"/>
                <a:gd name="T4" fmla="*/ 34 w 36"/>
                <a:gd name="T5" fmla="*/ 8 h 20"/>
                <a:gd name="T6" fmla="*/ 35 w 36"/>
                <a:gd name="T7" fmla="*/ 8 h 20"/>
                <a:gd name="T8" fmla="*/ 36 w 36"/>
                <a:gd name="T9" fmla="*/ 8 h 20"/>
                <a:gd name="T10" fmla="*/ 33 w 36"/>
                <a:gd name="T11" fmla="*/ 6 h 20"/>
                <a:gd name="T12" fmla="*/ 33 w 36"/>
                <a:gd name="T13" fmla="*/ 5 h 20"/>
                <a:gd name="T14" fmla="*/ 32 w 36"/>
                <a:gd name="T15" fmla="*/ 2 h 20"/>
                <a:gd name="T16" fmla="*/ 29 w 36"/>
                <a:gd name="T17" fmla="*/ 2 h 20"/>
                <a:gd name="T18" fmla="*/ 28 w 36"/>
                <a:gd name="T19" fmla="*/ 2 h 20"/>
                <a:gd name="T20" fmla="*/ 24 w 36"/>
                <a:gd name="T21" fmla="*/ 0 h 20"/>
                <a:gd name="T22" fmla="*/ 22 w 36"/>
                <a:gd name="T23" fmla="*/ 2 h 20"/>
                <a:gd name="T24" fmla="*/ 21 w 36"/>
                <a:gd name="T25" fmla="*/ 3 h 20"/>
                <a:gd name="T26" fmla="*/ 12 w 36"/>
                <a:gd name="T27" fmla="*/ 4 h 20"/>
                <a:gd name="T28" fmla="*/ 11 w 36"/>
                <a:gd name="T29" fmla="*/ 5 h 20"/>
                <a:gd name="T30" fmla="*/ 7 w 36"/>
                <a:gd name="T31" fmla="*/ 7 h 20"/>
                <a:gd name="T32" fmla="*/ 4 w 36"/>
                <a:gd name="T33" fmla="*/ 8 h 20"/>
                <a:gd name="T34" fmla="*/ 0 w 36"/>
                <a:gd name="T35" fmla="*/ 12 h 20"/>
                <a:gd name="T36" fmla="*/ 4 w 36"/>
                <a:gd name="T37" fmla="*/ 13 h 20"/>
                <a:gd name="T38" fmla="*/ 5 w 36"/>
                <a:gd name="T39" fmla="*/ 14 h 20"/>
                <a:gd name="T40" fmla="*/ 13 w 36"/>
                <a:gd name="T41" fmla="*/ 11 h 20"/>
                <a:gd name="T42" fmla="*/ 13 w 36"/>
                <a:gd name="T43" fmla="*/ 11 h 20"/>
                <a:gd name="T44" fmla="*/ 19 w 36"/>
                <a:gd name="T45" fmla="*/ 20 h 20"/>
                <a:gd name="T46" fmla="*/ 19 w 36"/>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0">
                  <a:moveTo>
                    <a:pt x="19" y="20"/>
                  </a:moveTo>
                  <a:cubicBezTo>
                    <a:pt x="23" y="17"/>
                    <a:pt x="26" y="13"/>
                    <a:pt x="30" y="11"/>
                  </a:cubicBezTo>
                  <a:cubicBezTo>
                    <a:pt x="32" y="10"/>
                    <a:pt x="33" y="9"/>
                    <a:pt x="34" y="8"/>
                  </a:cubicBezTo>
                  <a:cubicBezTo>
                    <a:pt x="35" y="8"/>
                    <a:pt x="35" y="8"/>
                    <a:pt x="35" y="8"/>
                  </a:cubicBezTo>
                  <a:cubicBezTo>
                    <a:pt x="35" y="8"/>
                    <a:pt x="36" y="8"/>
                    <a:pt x="36" y="8"/>
                  </a:cubicBezTo>
                  <a:cubicBezTo>
                    <a:pt x="35" y="7"/>
                    <a:pt x="34" y="6"/>
                    <a:pt x="33" y="6"/>
                  </a:cubicBezTo>
                  <a:cubicBezTo>
                    <a:pt x="33" y="5"/>
                    <a:pt x="33" y="5"/>
                    <a:pt x="33" y="5"/>
                  </a:cubicBezTo>
                  <a:cubicBezTo>
                    <a:pt x="32" y="4"/>
                    <a:pt x="32" y="3"/>
                    <a:pt x="32" y="2"/>
                  </a:cubicBezTo>
                  <a:cubicBezTo>
                    <a:pt x="29" y="2"/>
                    <a:pt x="29" y="2"/>
                    <a:pt x="29" y="2"/>
                  </a:cubicBezTo>
                  <a:cubicBezTo>
                    <a:pt x="28" y="2"/>
                    <a:pt x="28" y="2"/>
                    <a:pt x="28" y="2"/>
                  </a:cubicBezTo>
                  <a:cubicBezTo>
                    <a:pt x="27" y="2"/>
                    <a:pt x="25" y="1"/>
                    <a:pt x="24" y="0"/>
                  </a:cubicBezTo>
                  <a:cubicBezTo>
                    <a:pt x="23" y="1"/>
                    <a:pt x="23" y="1"/>
                    <a:pt x="22" y="2"/>
                  </a:cubicBezTo>
                  <a:cubicBezTo>
                    <a:pt x="21" y="3"/>
                    <a:pt x="21" y="3"/>
                    <a:pt x="21" y="3"/>
                  </a:cubicBezTo>
                  <a:cubicBezTo>
                    <a:pt x="17" y="5"/>
                    <a:pt x="14" y="4"/>
                    <a:pt x="12" y="4"/>
                  </a:cubicBezTo>
                  <a:cubicBezTo>
                    <a:pt x="12" y="5"/>
                    <a:pt x="12" y="5"/>
                    <a:pt x="11" y="5"/>
                  </a:cubicBezTo>
                  <a:cubicBezTo>
                    <a:pt x="10" y="6"/>
                    <a:pt x="9" y="7"/>
                    <a:pt x="7" y="7"/>
                  </a:cubicBezTo>
                  <a:cubicBezTo>
                    <a:pt x="6" y="7"/>
                    <a:pt x="5" y="8"/>
                    <a:pt x="4" y="8"/>
                  </a:cubicBezTo>
                  <a:cubicBezTo>
                    <a:pt x="3" y="9"/>
                    <a:pt x="2" y="10"/>
                    <a:pt x="0" y="12"/>
                  </a:cubicBezTo>
                  <a:cubicBezTo>
                    <a:pt x="1" y="12"/>
                    <a:pt x="3" y="12"/>
                    <a:pt x="4" y="13"/>
                  </a:cubicBezTo>
                  <a:cubicBezTo>
                    <a:pt x="4" y="13"/>
                    <a:pt x="4" y="13"/>
                    <a:pt x="5" y="14"/>
                  </a:cubicBezTo>
                  <a:cubicBezTo>
                    <a:pt x="6" y="12"/>
                    <a:pt x="9" y="10"/>
                    <a:pt x="13" y="11"/>
                  </a:cubicBezTo>
                  <a:cubicBezTo>
                    <a:pt x="13" y="11"/>
                    <a:pt x="13" y="11"/>
                    <a:pt x="13" y="11"/>
                  </a:cubicBezTo>
                  <a:cubicBezTo>
                    <a:pt x="18" y="12"/>
                    <a:pt x="19" y="17"/>
                    <a:pt x="19" y="20"/>
                  </a:cubicBezTo>
                  <a:cubicBezTo>
                    <a:pt x="19" y="20"/>
                    <a:pt x="19" y="20"/>
                    <a:pt x="19" y="2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8" name="Freeform 421">
              <a:extLst>
                <a:ext uri="{FF2B5EF4-FFF2-40B4-BE49-F238E27FC236}">
                  <a16:creationId xmlns:a16="http://schemas.microsoft.com/office/drawing/2014/main" id="{701C2D1C-BA9F-4853-A3B9-6BC51554DDCB}"/>
                </a:ext>
              </a:extLst>
            </p:cNvPr>
            <p:cNvSpPr>
              <a:spLocks/>
            </p:cNvSpPr>
            <p:nvPr/>
          </p:nvSpPr>
          <p:spPr bwMode="auto">
            <a:xfrm>
              <a:off x="4358668" y="3686284"/>
              <a:ext cx="0" cy="476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9" name="Freeform 422">
              <a:extLst>
                <a:ext uri="{FF2B5EF4-FFF2-40B4-BE49-F238E27FC236}">
                  <a16:creationId xmlns:a16="http://schemas.microsoft.com/office/drawing/2014/main" id="{F9803DA1-A826-476B-AEC6-6FDEBE3B69D3}"/>
                </a:ext>
              </a:extLst>
            </p:cNvPr>
            <p:cNvSpPr>
              <a:spLocks/>
            </p:cNvSpPr>
            <p:nvPr/>
          </p:nvSpPr>
          <p:spPr bwMode="auto">
            <a:xfrm>
              <a:off x="4357080" y="3686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0" name="Freeform 423">
              <a:extLst>
                <a:ext uri="{FF2B5EF4-FFF2-40B4-BE49-F238E27FC236}">
                  <a16:creationId xmlns:a16="http://schemas.microsoft.com/office/drawing/2014/main" id="{CCFBD917-577E-447B-A9A5-DE66C29AC07B}"/>
                </a:ext>
              </a:extLst>
            </p:cNvPr>
            <p:cNvSpPr>
              <a:spLocks/>
            </p:cNvSpPr>
            <p:nvPr/>
          </p:nvSpPr>
          <p:spPr bwMode="auto">
            <a:xfrm>
              <a:off x="4290413" y="3729145"/>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1" name="Oval 424">
              <a:extLst>
                <a:ext uri="{FF2B5EF4-FFF2-40B4-BE49-F238E27FC236}">
                  <a16:creationId xmlns:a16="http://schemas.microsoft.com/office/drawing/2014/main" id="{6BA737ED-FA1B-4268-BB26-57FFEEACCC4E}"/>
                </a:ext>
              </a:extLst>
            </p:cNvPr>
            <p:cNvSpPr>
              <a:spLocks noChangeArrowheads="1"/>
            </p:cNvSpPr>
            <p:nvPr/>
          </p:nvSpPr>
          <p:spPr bwMode="auto">
            <a:xfrm>
              <a:off x="4333271" y="3741844"/>
              <a:ext cx="1587" cy="3175"/>
            </a:xfrm>
            <a:prstGeom prst="ellipse">
              <a:avLst/>
            </a:pr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2" name="Freeform 425">
              <a:extLst>
                <a:ext uri="{FF2B5EF4-FFF2-40B4-BE49-F238E27FC236}">
                  <a16:creationId xmlns:a16="http://schemas.microsoft.com/office/drawing/2014/main" id="{37C02AB8-EBD4-40EF-9330-2F96394B9752}"/>
                </a:ext>
              </a:extLst>
            </p:cNvPr>
            <p:cNvSpPr>
              <a:spLocks/>
            </p:cNvSpPr>
            <p:nvPr/>
          </p:nvSpPr>
          <p:spPr bwMode="auto">
            <a:xfrm>
              <a:off x="4463430" y="3675172"/>
              <a:ext cx="1587" cy="3175"/>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0" y="1"/>
                  </a:cubicBezTo>
                  <a:cubicBezTo>
                    <a:pt x="1" y="0"/>
                    <a:pt x="1" y="0"/>
                    <a:pt x="1" y="0"/>
                  </a:cubicBezTo>
                  <a:cubicBezTo>
                    <a:pt x="1" y="1"/>
                    <a:pt x="1" y="1"/>
                    <a:pt x="1"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3" name="Freeform 426">
              <a:extLst>
                <a:ext uri="{FF2B5EF4-FFF2-40B4-BE49-F238E27FC236}">
                  <a16:creationId xmlns:a16="http://schemas.microsoft.com/office/drawing/2014/main" id="{1CD7D911-535B-4FC3-A2C8-CDF5C9B7B750}"/>
                </a:ext>
              </a:extLst>
            </p:cNvPr>
            <p:cNvSpPr>
              <a:spLocks/>
            </p:cNvSpPr>
            <p:nvPr/>
          </p:nvSpPr>
          <p:spPr bwMode="auto">
            <a:xfrm>
              <a:off x="4369779" y="3624374"/>
              <a:ext cx="131747" cy="79371"/>
            </a:xfrm>
            <a:custGeom>
              <a:avLst/>
              <a:gdLst>
                <a:gd name="T0" fmla="*/ 45 w 55"/>
                <a:gd name="T1" fmla="*/ 13 h 33"/>
                <a:gd name="T2" fmla="*/ 34 w 55"/>
                <a:gd name="T3" fmla="*/ 4 h 33"/>
                <a:gd name="T4" fmla="*/ 30 w 55"/>
                <a:gd name="T5" fmla="*/ 1 h 33"/>
                <a:gd name="T6" fmla="*/ 17 w 55"/>
                <a:gd name="T7" fmla="*/ 0 h 33"/>
                <a:gd name="T8" fmla="*/ 17 w 55"/>
                <a:gd name="T9" fmla="*/ 0 h 33"/>
                <a:gd name="T10" fmla="*/ 16 w 55"/>
                <a:gd name="T11" fmla="*/ 1 h 33"/>
                <a:gd name="T12" fmla="*/ 11 w 55"/>
                <a:gd name="T13" fmla="*/ 7 h 33"/>
                <a:gd name="T14" fmla="*/ 11 w 55"/>
                <a:gd name="T15" fmla="*/ 8 h 33"/>
                <a:gd name="T16" fmla="*/ 2 w 55"/>
                <a:gd name="T17" fmla="*/ 17 h 33"/>
                <a:gd name="T18" fmla="*/ 1 w 55"/>
                <a:gd name="T19" fmla="*/ 17 h 33"/>
                <a:gd name="T20" fmla="*/ 0 w 55"/>
                <a:gd name="T21" fmla="*/ 18 h 33"/>
                <a:gd name="T22" fmla="*/ 3 w 55"/>
                <a:gd name="T23" fmla="*/ 20 h 33"/>
                <a:gd name="T24" fmla="*/ 6 w 55"/>
                <a:gd name="T25" fmla="*/ 25 h 33"/>
                <a:gd name="T26" fmla="*/ 7 w 55"/>
                <a:gd name="T27" fmla="*/ 27 h 33"/>
                <a:gd name="T28" fmla="*/ 7 w 55"/>
                <a:gd name="T29" fmla="*/ 27 h 33"/>
                <a:gd name="T30" fmla="*/ 8 w 55"/>
                <a:gd name="T31" fmla="*/ 28 h 33"/>
                <a:gd name="T32" fmla="*/ 12 w 55"/>
                <a:gd name="T33" fmla="*/ 30 h 33"/>
                <a:gd name="T34" fmla="*/ 14 w 55"/>
                <a:gd name="T35" fmla="*/ 31 h 33"/>
                <a:gd name="T36" fmla="*/ 15 w 55"/>
                <a:gd name="T37" fmla="*/ 32 h 33"/>
                <a:gd name="T38" fmla="*/ 17 w 55"/>
                <a:gd name="T39" fmla="*/ 32 h 33"/>
                <a:gd name="T40" fmla="*/ 17 w 55"/>
                <a:gd name="T41" fmla="*/ 31 h 33"/>
                <a:gd name="T42" fmla="*/ 17 w 55"/>
                <a:gd name="T43" fmla="*/ 31 h 33"/>
                <a:gd name="T44" fmla="*/ 18 w 55"/>
                <a:gd name="T45" fmla="*/ 31 h 33"/>
                <a:gd name="T46" fmla="*/ 19 w 55"/>
                <a:gd name="T47" fmla="*/ 31 h 33"/>
                <a:gd name="T48" fmla="*/ 20 w 55"/>
                <a:gd name="T49" fmla="*/ 31 h 33"/>
                <a:gd name="T50" fmla="*/ 25 w 55"/>
                <a:gd name="T51" fmla="*/ 33 h 33"/>
                <a:gd name="T52" fmla="*/ 26 w 55"/>
                <a:gd name="T53" fmla="*/ 32 h 33"/>
                <a:gd name="T54" fmla="*/ 31 w 55"/>
                <a:gd name="T55" fmla="*/ 30 h 33"/>
                <a:gd name="T56" fmla="*/ 31 w 55"/>
                <a:gd name="T57" fmla="*/ 30 h 33"/>
                <a:gd name="T58" fmla="*/ 34 w 55"/>
                <a:gd name="T59" fmla="*/ 31 h 33"/>
                <a:gd name="T60" fmla="*/ 34 w 55"/>
                <a:gd name="T61" fmla="*/ 31 h 33"/>
                <a:gd name="T62" fmla="*/ 34 w 55"/>
                <a:gd name="T63" fmla="*/ 31 h 33"/>
                <a:gd name="T64" fmla="*/ 34 w 55"/>
                <a:gd name="T65" fmla="*/ 31 h 33"/>
                <a:gd name="T66" fmla="*/ 33 w 55"/>
                <a:gd name="T67" fmla="*/ 31 h 33"/>
                <a:gd name="T68" fmla="*/ 37 w 55"/>
                <a:gd name="T69" fmla="*/ 32 h 33"/>
                <a:gd name="T70" fmla="*/ 38 w 55"/>
                <a:gd name="T71" fmla="*/ 31 h 33"/>
                <a:gd name="T72" fmla="*/ 36 w 55"/>
                <a:gd name="T73" fmla="*/ 28 h 33"/>
                <a:gd name="T74" fmla="*/ 36 w 55"/>
                <a:gd name="T75" fmla="*/ 24 h 33"/>
                <a:gd name="T76" fmla="*/ 39 w 55"/>
                <a:gd name="T77" fmla="*/ 22 h 33"/>
                <a:gd name="T78" fmla="*/ 40 w 55"/>
                <a:gd name="T79" fmla="*/ 20 h 33"/>
                <a:gd name="T80" fmla="*/ 41 w 55"/>
                <a:gd name="T81" fmla="*/ 18 h 33"/>
                <a:gd name="T82" fmla="*/ 43 w 55"/>
                <a:gd name="T83" fmla="*/ 18 h 33"/>
                <a:gd name="T84" fmla="*/ 50 w 55"/>
                <a:gd name="T85" fmla="*/ 18 h 33"/>
                <a:gd name="T86" fmla="*/ 50 w 55"/>
                <a:gd name="T87" fmla="*/ 18 h 33"/>
                <a:gd name="T88" fmla="*/ 52 w 55"/>
                <a:gd name="T89" fmla="*/ 19 h 33"/>
                <a:gd name="T90" fmla="*/ 53 w 55"/>
                <a:gd name="T91" fmla="*/ 20 h 33"/>
                <a:gd name="T92" fmla="*/ 55 w 55"/>
                <a:gd name="T93" fmla="*/ 18 h 33"/>
                <a:gd name="T94" fmla="*/ 48 w 55"/>
                <a:gd name="T95" fmla="*/ 14 h 33"/>
                <a:gd name="T96" fmla="*/ 45 w 55"/>
                <a:gd name="T9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33">
                  <a:moveTo>
                    <a:pt x="45" y="13"/>
                  </a:moveTo>
                  <a:cubicBezTo>
                    <a:pt x="39" y="11"/>
                    <a:pt x="36" y="7"/>
                    <a:pt x="34" y="4"/>
                  </a:cubicBezTo>
                  <a:cubicBezTo>
                    <a:pt x="32" y="1"/>
                    <a:pt x="32" y="1"/>
                    <a:pt x="30" y="1"/>
                  </a:cubicBezTo>
                  <a:cubicBezTo>
                    <a:pt x="17" y="0"/>
                    <a:pt x="17" y="0"/>
                    <a:pt x="17" y="0"/>
                  </a:cubicBezTo>
                  <a:cubicBezTo>
                    <a:pt x="17" y="0"/>
                    <a:pt x="17" y="0"/>
                    <a:pt x="17" y="0"/>
                  </a:cubicBezTo>
                  <a:cubicBezTo>
                    <a:pt x="17" y="1"/>
                    <a:pt x="16" y="1"/>
                    <a:pt x="16" y="1"/>
                  </a:cubicBezTo>
                  <a:cubicBezTo>
                    <a:pt x="15" y="3"/>
                    <a:pt x="14" y="5"/>
                    <a:pt x="11" y="7"/>
                  </a:cubicBezTo>
                  <a:cubicBezTo>
                    <a:pt x="11" y="7"/>
                    <a:pt x="11" y="7"/>
                    <a:pt x="11" y="8"/>
                  </a:cubicBezTo>
                  <a:cubicBezTo>
                    <a:pt x="11" y="13"/>
                    <a:pt x="8" y="16"/>
                    <a:pt x="2" y="17"/>
                  </a:cubicBezTo>
                  <a:cubicBezTo>
                    <a:pt x="1" y="17"/>
                    <a:pt x="1" y="17"/>
                    <a:pt x="1" y="17"/>
                  </a:cubicBezTo>
                  <a:cubicBezTo>
                    <a:pt x="1" y="17"/>
                    <a:pt x="1" y="18"/>
                    <a:pt x="0" y="18"/>
                  </a:cubicBezTo>
                  <a:cubicBezTo>
                    <a:pt x="2" y="18"/>
                    <a:pt x="3" y="19"/>
                    <a:pt x="3" y="20"/>
                  </a:cubicBezTo>
                  <a:cubicBezTo>
                    <a:pt x="5" y="21"/>
                    <a:pt x="6" y="24"/>
                    <a:pt x="6" y="25"/>
                  </a:cubicBezTo>
                  <a:cubicBezTo>
                    <a:pt x="7" y="26"/>
                    <a:pt x="7" y="26"/>
                    <a:pt x="7" y="27"/>
                  </a:cubicBezTo>
                  <a:cubicBezTo>
                    <a:pt x="7" y="27"/>
                    <a:pt x="7" y="27"/>
                    <a:pt x="7" y="27"/>
                  </a:cubicBezTo>
                  <a:cubicBezTo>
                    <a:pt x="8" y="28"/>
                    <a:pt x="8" y="28"/>
                    <a:pt x="8" y="28"/>
                  </a:cubicBezTo>
                  <a:cubicBezTo>
                    <a:pt x="10" y="28"/>
                    <a:pt x="11" y="29"/>
                    <a:pt x="12" y="30"/>
                  </a:cubicBezTo>
                  <a:cubicBezTo>
                    <a:pt x="14" y="31"/>
                    <a:pt x="14" y="31"/>
                    <a:pt x="14" y="31"/>
                  </a:cubicBezTo>
                  <a:cubicBezTo>
                    <a:pt x="14" y="32"/>
                    <a:pt x="14" y="32"/>
                    <a:pt x="15" y="32"/>
                  </a:cubicBezTo>
                  <a:cubicBezTo>
                    <a:pt x="15" y="32"/>
                    <a:pt x="16" y="32"/>
                    <a:pt x="17" y="32"/>
                  </a:cubicBezTo>
                  <a:cubicBezTo>
                    <a:pt x="17" y="32"/>
                    <a:pt x="17" y="31"/>
                    <a:pt x="17" y="31"/>
                  </a:cubicBezTo>
                  <a:cubicBezTo>
                    <a:pt x="17" y="31"/>
                    <a:pt x="17" y="31"/>
                    <a:pt x="17" y="31"/>
                  </a:cubicBezTo>
                  <a:cubicBezTo>
                    <a:pt x="18" y="31"/>
                    <a:pt x="18" y="31"/>
                    <a:pt x="18" y="31"/>
                  </a:cubicBezTo>
                  <a:cubicBezTo>
                    <a:pt x="19" y="31"/>
                    <a:pt x="19" y="31"/>
                    <a:pt x="19" y="31"/>
                  </a:cubicBezTo>
                  <a:cubicBezTo>
                    <a:pt x="19" y="31"/>
                    <a:pt x="20" y="31"/>
                    <a:pt x="20" y="31"/>
                  </a:cubicBezTo>
                  <a:cubicBezTo>
                    <a:pt x="22" y="31"/>
                    <a:pt x="24" y="32"/>
                    <a:pt x="25" y="33"/>
                  </a:cubicBezTo>
                  <a:cubicBezTo>
                    <a:pt x="25" y="32"/>
                    <a:pt x="26" y="32"/>
                    <a:pt x="26" y="32"/>
                  </a:cubicBezTo>
                  <a:cubicBezTo>
                    <a:pt x="27" y="31"/>
                    <a:pt x="29" y="31"/>
                    <a:pt x="31" y="30"/>
                  </a:cubicBezTo>
                  <a:cubicBezTo>
                    <a:pt x="31" y="30"/>
                    <a:pt x="31" y="30"/>
                    <a:pt x="31" y="30"/>
                  </a:cubicBezTo>
                  <a:cubicBezTo>
                    <a:pt x="32" y="30"/>
                    <a:pt x="33" y="31"/>
                    <a:pt x="34" y="31"/>
                  </a:cubicBezTo>
                  <a:cubicBezTo>
                    <a:pt x="34" y="31"/>
                    <a:pt x="34" y="31"/>
                    <a:pt x="34" y="31"/>
                  </a:cubicBezTo>
                  <a:cubicBezTo>
                    <a:pt x="34" y="31"/>
                    <a:pt x="34" y="31"/>
                    <a:pt x="34" y="31"/>
                  </a:cubicBezTo>
                  <a:cubicBezTo>
                    <a:pt x="34" y="31"/>
                    <a:pt x="34" y="31"/>
                    <a:pt x="34" y="31"/>
                  </a:cubicBezTo>
                  <a:cubicBezTo>
                    <a:pt x="34" y="31"/>
                    <a:pt x="34" y="31"/>
                    <a:pt x="33" y="31"/>
                  </a:cubicBezTo>
                  <a:cubicBezTo>
                    <a:pt x="37" y="32"/>
                    <a:pt x="37" y="32"/>
                    <a:pt x="37" y="32"/>
                  </a:cubicBezTo>
                  <a:cubicBezTo>
                    <a:pt x="37" y="32"/>
                    <a:pt x="37" y="31"/>
                    <a:pt x="38" y="31"/>
                  </a:cubicBezTo>
                  <a:cubicBezTo>
                    <a:pt x="37" y="30"/>
                    <a:pt x="36" y="29"/>
                    <a:pt x="36" y="28"/>
                  </a:cubicBezTo>
                  <a:cubicBezTo>
                    <a:pt x="36" y="27"/>
                    <a:pt x="36" y="25"/>
                    <a:pt x="36" y="24"/>
                  </a:cubicBezTo>
                  <a:cubicBezTo>
                    <a:pt x="37" y="23"/>
                    <a:pt x="38" y="22"/>
                    <a:pt x="39" y="22"/>
                  </a:cubicBezTo>
                  <a:cubicBezTo>
                    <a:pt x="39" y="21"/>
                    <a:pt x="39" y="20"/>
                    <a:pt x="40" y="20"/>
                  </a:cubicBezTo>
                  <a:cubicBezTo>
                    <a:pt x="40" y="19"/>
                    <a:pt x="41" y="19"/>
                    <a:pt x="41" y="18"/>
                  </a:cubicBezTo>
                  <a:cubicBezTo>
                    <a:pt x="42" y="18"/>
                    <a:pt x="43" y="18"/>
                    <a:pt x="43" y="18"/>
                  </a:cubicBezTo>
                  <a:cubicBezTo>
                    <a:pt x="46" y="17"/>
                    <a:pt x="48" y="18"/>
                    <a:pt x="50" y="18"/>
                  </a:cubicBezTo>
                  <a:cubicBezTo>
                    <a:pt x="50" y="18"/>
                    <a:pt x="50" y="18"/>
                    <a:pt x="50" y="18"/>
                  </a:cubicBezTo>
                  <a:cubicBezTo>
                    <a:pt x="52" y="19"/>
                    <a:pt x="52" y="19"/>
                    <a:pt x="52" y="19"/>
                  </a:cubicBezTo>
                  <a:cubicBezTo>
                    <a:pt x="52" y="19"/>
                    <a:pt x="53" y="20"/>
                    <a:pt x="53" y="20"/>
                  </a:cubicBezTo>
                  <a:cubicBezTo>
                    <a:pt x="54" y="20"/>
                    <a:pt x="54" y="19"/>
                    <a:pt x="55" y="18"/>
                  </a:cubicBezTo>
                  <a:cubicBezTo>
                    <a:pt x="53" y="16"/>
                    <a:pt x="51" y="15"/>
                    <a:pt x="48" y="14"/>
                  </a:cubicBezTo>
                  <a:cubicBezTo>
                    <a:pt x="47" y="14"/>
                    <a:pt x="46" y="14"/>
                    <a:pt x="45" y="1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4" name="Freeform 427">
              <a:extLst>
                <a:ext uri="{FF2B5EF4-FFF2-40B4-BE49-F238E27FC236}">
                  <a16:creationId xmlns:a16="http://schemas.microsoft.com/office/drawing/2014/main" id="{95B561AA-4107-42B3-A9BD-614B71D72D4F}"/>
                </a:ext>
              </a:extLst>
            </p:cNvPr>
            <p:cNvSpPr>
              <a:spLocks/>
            </p:cNvSpPr>
            <p:nvPr/>
          </p:nvSpPr>
          <p:spPr bwMode="auto">
            <a:xfrm>
              <a:off x="4128508" y="3624374"/>
              <a:ext cx="68255" cy="50798"/>
            </a:xfrm>
            <a:custGeom>
              <a:avLst/>
              <a:gdLst>
                <a:gd name="T0" fmla="*/ 0 w 28"/>
                <a:gd name="T1" fmla="*/ 5 h 21"/>
                <a:gd name="T2" fmla="*/ 1 w 28"/>
                <a:gd name="T3" fmla="*/ 5 h 21"/>
                <a:gd name="T4" fmla="*/ 2 w 28"/>
                <a:gd name="T5" fmla="*/ 6 h 21"/>
                <a:gd name="T6" fmla="*/ 4 w 28"/>
                <a:gd name="T7" fmla="*/ 9 h 21"/>
                <a:gd name="T8" fmla="*/ 13 w 28"/>
                <a:gd name="T9" fmla="*/ 11 h 21"/>
                <a:gd name="T10" fmla="*/ 13 w 28"/>
                <a:gd name="T11" fmla="*/ 12 h 21"/>
                <a:gd name="T12" fmla="*/ 13 w 28"/>
                <a:gd name="T13" fmla="*/ 16 h 21"/>
                <a:gd name="T14" fmla="*/ 13 w 28"/>
                <a:gd name="T15" fmla="*/ 18 h 21"/>
                <a:gd name="T16" fmla="*/ 12 w 28"/>
                <a:gd name="T17" fmla="*/ 19 h 21"/>
                <a:gd name="T18" fmla="*/ 12 w 28"/>
                <a:gd name="T19" fmla="*/ 20 h 21"/>
                <a:gd name="T20" fmla="*/ 13 w 28"/>
                <a:gd name="T21" fmla="*/ 21 h 21"/>
                <a:gd name="T22" fmla="*/ 14 w 28"/>
                <a:gd name="T23" fmla="*/ 21 h 21"/>
                <a:gd name="T24" fmla="*/ 15 w 28"/>
                <a:gd name="T25" fmla="*/ 21 h 21"/>
                <a:gd name="T26" fmla="*/ 15 w 28"/>
                <a:gd name="T27" fmla="*/ 20 h 21"/>
                <a:gd name="T28" fmla="*/ 18 w 28"/>
                <a:gd name="T29" fmla="*/ 16 h 21"/>
                <a:gd name="T30" fmla="*/ 23 w 28"/>
                <a:gd name="T31" fmla="*/ 13 h 21"/>
                <a:gd name="T32" fmla="*/ 26 w 28"/>
                <a:gd name="T33" fmla="*/ 10 h 21"/>
                <a:gd name="T34" fmla="*/ 26 w 28"/>
                <a:gd name="T35" fmla="*/ 10 h 21"/>
                <a:gd name="T36" fmla="*/ 28 w 28"/>
                <a:gd name="T37" fmla="*/ 8 h 21"/>
                <a:gd name="T38" fmla="*/ 23 w 28"/>
                <a:gd name="T39" fmla="*/ 6 h 21"/>
                <a:gd name="T40" fmla="*/ 18 w 28"/>
                <a:gd name="T41" fmla="*/ 4 h 21"/>
                <a:gd name="T42" fmla="*/ 15 w 28"/>
                <a:gd name="T43" fmla="*/ 2 h 21"/>
                <a:gd name="T44" fmla="*/ 14 w 28"/>
                <a:gd name="T45" fmla="*/ 0 h 21"/>
                <a:gd name="T46" fmla="*/ 13 w 28"/>
                <a:gd name="T47" fmla="*/ 1 h 21"/>
                <a:gd name="T48" fmla="*/ 10 w 28"/>
                <a:gd name="T49" fmla="*/ 4 h 21"/>
                <a:gd name="T50" fmla="*/ 3 w 28"/>
                <a:gd name="T51" fmla="*/ 5 h 21"/>
                <a:gd name="T52" fmla="*/ 0 w 28"/>
                <a:gd name="T5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1">
                  <a:moveTo>
                    <a:pt x="0" y="5"/>
                  </a:moveTo>
                  <a:cubicBezTo>
                    <a:pt x="0" y="5"/>
                    <a:pt x="1" y="5"/>
                    <a:pt x="1" y="5"/>
                  </a:cubicBezTo>
                  <a:cubicBezTo>
                    <a:pt x="1" y="6"/>
                    <a:pt x="2" y="6"/>
                    <a:pt x="2" y="6"/>
                  </a:cubicBezTo>
                  <a:cubicBezTo>
                    <a:pt x="3" y="7"/>
                    <a:pt x="4" y="8"/>
                    <a:pt x="4" y="9"/>
                  </a:cubicBezTo>
                  <a:cubicBezTo>
                    <a:pt x="6" y="9"/>
                    <a:pt x="10" y="8"/>
                    <a:pt x="13" y="11"/>
                  </a:cubicBezTo>
                  <a:cubicBezTo>
                    <a:pt x="13" y="12"/>
                    <a:pt x="13" y="12"/>
                    <a:pt x="13" y="12"/>
                  </a:cubicBezTo>
                  <a:cubicBezTo>
                    <a:pt x="14" y="13"/>
                    <a:pt x="14" y="15"/>
                    <a:pt x="13" y="16"/>
                  </a:cubicBezTo>
                  <a:cubicBezTo>
                    <a:pt x="13" y="17"/>
                    <a:pt x="13" y="18"/>
                    <a:pt x="13" y="18"/>
                  </a:cubicBezTo>
                  <a:cubicBezTo>
                    <a:pt x="12" y="18"/>
                    <a:pt x="12" y="19"/>
                    <a:pt x="12" y="19"/>
                  </a:cubicBezTo>
                  <a:cubicBezTo>
                    <a:pt x="12" y="19"/>
                    <a:pt x="12" y="20"/>
                    <a:pt x="12" y="20"/>
                  </a:cubicBezTo>
                  <a:cubicBezTo>
                    <a:pt x="13" y="20"/>
                    <a:pt x="13" y="20"/>
                    <a:pt x="13" y="21"/>
                  </a:cubicBezTo>
                  <a:cubicBezTo>
                    <a:pt x="14" y="21"/>
                    <a:pt x="14" y="21"/>
                    <a:pt x="14" y="21"/>
                  </a:cubicBezTo>
                  <a:cubicBezTo>
                    <a:pt x="15" y="21"/>
                    <a:pt x="15" y="21"/>
                    <a:pt x="15" y="21"/>
                  </a:cubicBezTo>
                  <a:cubicBezTo>
                    <a:pt x="15" y="20"/>
                    <a:pt x="15" y="20"/>
                    <a:pt x="15" y="20"/>
                  </a:cubicBezTo>
                  <a:cubicBezTo>
                    <a:pt x="16" y="19"/>
                    <a:pt x="16" y="17"/>
                    <a:pt x="18" y="16"/>
                  </a:cubicBezTo>
                  <a:cubicBezTo>
                    <a:pt x="20" y="14"/>
                    <a:pt x="22" y="14"/>
                    <a:pt x="23" y="13"/>
                  </a:cubicBezTo>
                  <a:cubicBezTo>
                    <a:pt x="24" y="12"/>
                    <a:pt x="25" y="11"/>
                    <a:pt x="26" y="10"/>
                  </a:cubicBezTo>
                  <a:cubicBezTo>
                    <a:pt x="26" y="10"/>
                    <a:pt x="26" y="10"/>
                    <a:pt x="26" y="10"/>
                  </a:cubicBezTo>
                  <a:cubicBezTo>
                    <a:pt x="27" y="9"/>
                    <a:pt x="27" y="9"/>
                    <a:pt x="28" y="8"/>
                  </a:cubicBezTo>
                  <a:cubicBezTo>
                    <a:pt x="26" y="8"/>
                    <a:pt x="24" y="7"/>
                    <a:pt x="23" y="6"/>
                  </a:cubicBezTo>
                  <a:cubicBezTo>
                    <a:pt x="21" y="5"/>
                    <a:pt x="20" y="5"/>
                    <a:pt x="18" y="4"/>
                  </a:cubicBezTo>
                  <a:cubicBezTo>
                    <a:pt x="15" y="2"/>
                    <a:pt x="15" y="2"/>
                    <a:pt x="15" y="2"/>
                  </a:cubicBezTo>
                  <a:cubicBezTo>
                    <a:pt x="14" y="0"/>
                    <a:pt x="14" y="0"/>
                    <a:pt x="14" y="0"/>
                  </a:cubicBezTo>
                  <a:cubicBezTo>
                    <a:pt x="14" y="0"/>
                    <a:pt x="13" y="1"/>
                    <a:pt x="13" y="1"/>
                  </a:cubicBezTo>
                  <a:cubicBezTo>
                    <a:pt x="12" y="2"/>
                    <a:pt x="11" y="3"/>
                    <a:pt x="10" y="4"/>
                  </a:cubicBezTo>
                  <a:cubicBezTo>
                    <a:pt x="7" y="5"/>
                    <a:pt x="4" y="5"/>
                    <a:pt x="3" y="5"/>
                  </a:cubicBezTo>
                  <a:cubicBezTo>
                    <a:pt x="2" y="5"/>
                    <a:pt x="1" y="5"/>
                    <a:pt x="0" y="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5" name="Freeform 428">
              <a:extLst>
                <a:ext uri="{FF2B5EF4-FFF2-40B4-BE49-F238E27FC236}">
                  <a16:creationId xmlns:a16="http://schemas.microsoft.com/office/drawing/2014/main" id="{46FBF9B8-F3E1-4A42-941D-C01996EA9F9E}"/>
                </a:ext>
              </a:extLst>
            </p:cNvPr>
            <p:cNvSpPr>
              <a:spLocks/>
            </p:cNvSpPr>
            <p:nvPr/>
          </p:nvSpPr>
          <p:spPr bwMode="auto">
            <a:xfrm>
              <a:off x="4190413" y="3659298"/>
              <a:ext cx="58730" cy="69847"/>
            </a:xfrm>
            <a:custGeom>
              <a:avLst/>
              <a:gdLst>
                <a:gd name="T0" fmla="*/ 1 w 25"/>
                <a:gd name="T1" fmla="*/ 10 h 29"/>
                <a:gd name="T2" fmla="*/ 2 w 25"/>
                <a:gd name="T3" fmla="*/ 11 h 29"/>
                <a:gd name="T4" fmla="*/ 2 w 25"/>
                <a:gd name="T5" fmla="*/ 11 h 29"/>
                <a:gd name="T6" fmla="*/ 3 w 25"/>
                <a:gd name="T7" fmla="*/ 12 h 29"/>
                <a:gd name="T8" fmla="*/ 3 w 25"/>
                <a:gd name="T9" fmla="*/ 13 h 29"/>
                <a:gd name="T10" fmla="*/ 2 w 25"/>
                <a:gd name="T11" fmla="*/ 19 h 29"/>
                <a:gd name="T12" fmla="*/ 0 w 25"/>
                <a:gd name="T13" fmla="*/ 21 h 29"/>
                <a:gd name="T14" fmla="*/ 0 w 25"/>
                <a:gd name="T15" fmla="*/ 21 h 29"/>
                <a:gd name="T16" fmla="*/ 2 w 25"/>
                <a:gd name="T17" fmla="*/ 23 h 29"/>
                <a:gd name="T18" fmla="*/ 2 w 25"/>
                <a:gd name="T19" fmla="*/ 23 h 29"/>
                <a:gd name="T20" fmla="*/ 2 w 25"/>
                <a:gd name="T21" fmla="*/ 24 h 29"/>
                <a:gd name="T22" fmla="*/ 3 w 25"/>
                <a:gd name="T23" fmla="*/ 25 h 29"/>
                <a:gd name="T24" fmla="*/ 11 w 25"/>
                <a:gd name="T25" fmla="*/ 23 h 29"/>
                <a:gd name="T26" fmla="*/ 13 w 25"/>
                <a:gd name="T27" fmla="*/ 23 h 29"/>
                <a:gd name="T28" fmla="*/ 17 w 25"/>
                <a:gd name="T29" fmla="*/ 26 h 29"/>
                <a:gd name="T30" fmla="*/ 17 w 25"/>
                <a:gd name="T31" fmla="*/ 27 h 29"/>
                <a:gd name="T32" fmla="*/ 18 w 25"/>
                <a:gd name="T33" fmla="*/ 27 h 29"/>
                <a:gd name="T34" fmla="*/ 22 w 25"/>
                <a:gd name="T35" fmla="*/ 29 h 29"/>
                <a:gd name="T36" fmla="*/ 24 w 25"/>
                <a:gd name="T37" fmla="*/ 25 h 29"/>
                <a:gd name="T38" fmla="*/ 24 w 25"/>
                <a:gd name="T39" fmla="*/ 25 h 29"/>
                <a:gd name="T40" fmla="*/ 24 w 25"/>
                <a:gd name="T41" fmla="*/ 24 h 29"/>
                <a:gd name="T42" fmla="*/ 24 w 25"/>
                <a:gd name="T43" fmla="*/ 23 h 29"/>
                <a:gd name="T44" fmla="*/ 24 w 25"/>
                <a:gd name="T45" fmla="*/ 22 h 29"/>
                <a:gd name="T46" fmla="*/ 25 w 25"/>
                <a:gd name="T47" fmla="*/ 17 h 29"/>
                <a:gd name="T48" fmla="*/ 25 w 25"/>
                <a:gd name="T49" fmla="*/ 16 h 29"/>
                <a:gd name="T50" fmla="*/ 25 w 25"/>
                <a:gd name="T51" fmla="*/ 15 h 29"/>
                <a:gd name="T52" fmla="*/ 23 w 25"/>
                <a:gd name="T53" fmla="*/ 13 h 29"/>
                <a:gd name="T54" fmla="*/ 22 w 25"/>
                <a:gd name="T55" fmla="*/ 6 h 29"/>
                <a:gd name="T56" fmla="*/ 21 w 25"/>
                <a:gd name="T57" fmla="*/ 4 h 29"/>
                <a:gd name="T58" fmla="*/ 21 w 25"/>
                <a:gd name="T59" fmla="*/ 0 h 29"/>
                <a:gd name="T60" fmla="*/ 21 w 25"/>
                <a:gd name="T61" fmla="*/ 0 h 29"/>
                <a:gd name="T62" fmla="*/ 18 w 25"/>
                <a:gd name="T63" fmla="*/ 1 h 29"/>
                <a:gd name="T64" fmla="*/ 11 w 25"/>
                <a:gd name="T65" fmla="*/ 0 h 29"/>
                <a:gd name="T66" fmla="*/ 11 w 25"/>
                <a:gd name="T67" fmla="*/ 1 h 29"/>
                <a:gd name="T68" fmla="*/ 9 w 25"/>
                <a:gd name="T69" fmla="*/ 3 h 29"/>
                <a:gd name="T70" fmla="*/ 8 w 25"/>
                <a:gd name="T71" fmla="*/ 3 h 29"/>
                <a:gd name="T72" fmla="*/ 8 w 25"/>
                <a:gd name="T73" fmla="*/ 3 h 29"/>
                <a:gd name="T74" fmla="*/ 7 w 25"/>
                <a:gd name="T75" fmla="*/ 7 h 29"/>
                <a:gd name="T76" fmla="*/ 5 w 25"/>
                <a:gd name="T77" fmla="*/ 8 h 29"/>
                <a:gd name="T78" fmla="*/ 5 w 25"/>
                <a:gd name="T79" fmla="*/ 8 h 29"/>
                <a:gd name="T80" fmla="*/ 1 w 25"/>
                <a:gd name="T81" fmla="*/ 9 h 29"/>
                <a:gd name="T82" fmla="*/ 1 w 25"/>
                <a:gd name="T8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29">
                  <a:moveTo>
                    <a:pt x="1" y="10"/>
                  </a:moveTo>
                  <a:cubicBezTo>
                    <a:pt x="2" y="10"/>
                    <a:pt x="2" y="10"/>
                    <a:pt x="2" y="11"/>
                  </a:cubicBezTo>
                  <a:cubicBezTo>
                    <a:pt x="2" y="11"/>
                    <a:pt x="2" y="11"/>
                    <a:pt x="2" y="11"/>
                  </a:cubicBezTo>
                  <a:cubicBezTo>
                    <a:pt x="3" y="11"/>
                    <a:pt x="3" y="12"/>
                    <a:pt x="3" y="12"/>
                  </a:cubicBezTo>
                  <a:cubicBezTo>
                    <a:pt x="3" y="12"/>
                    <a:pt x="3" y="12"/>
                    <a:pt x="3" y="13"/>
                  </a:cubicBezTo>
                  <a:cubicBezTo>
                    <a:pt x="4" y="15"/>
                    <a:pt x="4" y="18"/>
                    <a:pt x="2" y="19"/>
                  </a:cubicBezTo>
                  <a:cubicBezTo>
                    <a:pt x="1" y="20"/>
                    <a:pt x="1" y="20"/>
                    <a:pt x="0" y="21"/>
                  </a:cubicBezTo>
                  <a:cubicBezTo>
                    <a:pt x="0" y="21"/>
                    <a:pt x="0" y="21"/>
                    <a:pt x="0" y="21"/>
                  </a:cubicBezTo>
                  <a:cubicBezTo>
                    <a:pt x="1" y="22"/>
                    <a:pt x="1" y="22"/>
                    <a:pt x="2" y="23"/>
                  </a:cubicBezTo>
                  <a:cubicBezTo>
                    <a:pt x="2" y="23"/>
                    <a:pt x="2" y="23"/>
                    <a:pt x="2" y="23"/>
                  </a:cubicBezTo>
                  <a:cubicBezTo>
                    <a:pt x="2" y="23"/>
                    <a:pt x="2" y="23"/>
                    <a:pt x="2" y="24"/>
                  </a:cubicBezTo>
                  <a:cubicBezTo>
                    <a:pt x="2" y="24"/>
                    <a:pt x="3" y="24"/>
                    <a:pt x="3" y="25"/>
                  </a:cubicBezTo>
                  <a:cubicBezTo>
                    <a:pt x="5" y="24"/>
                    <a:pt x="8" y="23"/>
                    <a:pt x="11" y="23"/>
                  </a:cubicBezTo>
                  <a:cubicBezTo>
                    <a:pt x="13" y="23"/>
                    <a:pt x="13" y="23"/>
                    <a:pt x="13" y="23"/>
                  </a:cubicBezTo>
                  <a:cubicBezTo>
                    <a:pt x="15" y="24"/>
                    <a:pt x="16" y="25"/>
                    <a:pt x="17" y="26"/>
                  </a:cubicBezTo>
                  <a:cubicBezTo>
                    <a:pt x="17" y="26"/>
                    <a:pt x="17" y="27"/>
                    <a:pt x="17" y="27"/>
                  </a:cubicBezTo>
                  <a:cubicBezTo>
                    <a:pt x="18" y="27"/>
                    <a:pt x="18" y="27"/>
                    <a:pt x="18" y="27"/>
                  </a:cubicBezTo>
                  <a:cubicBezTo>
                    <a:pt x="19" y="28"/>
                    <a:pt x="20" y="28"/>
                    <a:pt x="22" y="29"/>
                  </a:cubicBezTo>
                  <a:cubicBezTo>
                    <a:pt x="22" y="28"/>
                    <a:pt x="23" y="26"/>
                    <a:pt x="24" y="25"/>
                  </a:cubicBezTo>
                  <a:cubicBezTo>
                    <a:pt x="24" y="25"/>
                    <a:pt x="24" y="25"/>
                    <a:pt x="24" y="25"/>
                  </a:cubicBezTo>
                  <a:cubicBezTo>
                    <a:pt x="24" y="24"/>
                    <a:pt x="24" y="24"/>
                    <a:pt x="24" y="24"/>
                  </a:cubicBezTo>
                  <a:cubicBezTo>
                    <a:pt x="24" y="24"/>
                    <a:pt x="24" y="24"/>
                    <a:pt x="24" y="23"/>
                  </a:cubicBezTo>
                  <a:cubicBezTo>
                    <a:pt x="24" y="22"/>
                    <a:pt x="24" y="22"/>
                    <a:pt x="24" y="22"/>
                  </a:cubicBezTo>
                  <a:cubicBezTo>
                    <a:pt x="24" y="20"/>
                    <a:pt x="24" y="18"/>
                    <a:pt x="25" y="17"/>
                  </a:cubicBezTo>
                  <a:cubicBezTo>
                    <a:pt x="25" y="17"/>
                    <a:pt x="25" y="17"/>
                    <a:pt x="25" y="16"/>
                  </a:cubicBezTo>
                  <a:cubicBezTo>
                    <a:pt x="25" y="16"/>
                    <a:pt x="25" y="16"/>
                    <a:pt x="25" y="15"/>
                  </a:cubicBezTo>
                  <a:cubicBezTo>
                    <a:pt x="24" y="15"/>
                    <a:pt x="23" y="14"/>
                    <a:pt x="23" y="13"/>
                  </a:cubicBezTo>
                  <a:cubicBezTo>
                    <a:pt x="21" y="11"/>
                    <a:pt x="22" y="8"/>
                    <a:pt x="22" y="6"/>
                  </a:cubicBezTo>
                  <a:cubicBezTo>
                    <a:pt x="22" y="6"/>
                    <a:pt x="21" y="5"/>
                    <a:pt x="21" y="4"/>
                  </a:cubicBezTo>
                  <a:cubicBezTo>
                    <a:pt x="21" y="3"/>
                    <a:pt x="21" y="2"/>
                    <a:pt x="21" y="0"/>
                  </a:cubicBezTo>
                  <a:cubicBezTo>
                    <a:pt x="21" y="0"/>
                    <a:pt x="21" y="0"/>
                    <a:pt x="21" y="0"/>
                  </a:cubicBezTo>
                  <a:cubicBezTo>
                    <a:pt x="20" y="1"/>
                    <a:pt x="19" y="1"/>
                    <a:pt x="18" y="1"/>
                  </a:cubicBezTo>
                  <a:cubicBezTo>
                    <a:pt x="15" y="2"/>
                    <a:pt x="13" y="1"/>
                    <a:pt x="11" y="0"/>
                  </a:cubicBezTo>
                  <a:cubicBezTo>
                    <a:pt x="11" y="0"/>
                    <a:pt x="11" y="0"/>
                    <a:pt x="11" y="1"/>
                  </a:cubicBezTo>
                  <a:cubicBezTo>
                    <a:pt x="10" y="1"/>
                    <a:pt x="9" y="2"/>
                    <a:pt x="9" y="3"/>
                  </a:cubicBezTo>
                  <a:cubicBezTo>
                    <a:pt x="8" y="3"/>
                    <a:pt x="8" y="3"/>
                    <a:pt x="8" y="3"/>
                  </a:cubicBezTo>
                  <a:cubicBezTo>
                    <a:pt x="8" y="3"/>
                    <a:pt x="8" y="3"/>
                    <a:pt x="8" y="3"/>
                  </a:cubicBezTo>
                  <a:cubicBezTo>
                    <a:pt x="8" y="4"/>
                    <a:pt x="8" y="6"/>
                    <a:pt x="7" y="7"/>
                  </a:cubicBezTo>
                  <a:cubicBezTo>
                    <a:pt x="5" y="8"/>
                    <a:pt x="5" y="8"/>
                    <a:pt x="5" y="8"/>
                  </a:cubicBezTo>
                  <a:cubicBezTo>
                    <a:pt x="5" y="8"/>
                    <a:pt x="5" y="8"/>
                    <a:pt x="5" y="8"/>
                  </a:cubicBezTo>
                  <a:cubicBezTo>
                    <a:pt x="4" y="9"/>
                    <a:pt x="3" y="9"/>
                    <a:pt x="1" y="9"/>
                  </a:cubicBezTo>
                  <a:cubicBezTo>
                    <a:pt x="1" y="9"/>
                    <a:pt x="1" y="10"/>
                    <a:pt x="1" y="1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6" name="Freeform 429">
              <a:extLst>
                <a:ext uri="{FF2B5EF4-FFF2-40B4-BE49-F238E27FC236}">
                  <a16:creationId xmlns:a16="http://schemas.microsoft.com/office/drawing/2014/main" id="{2C8DEAF7-7FBE-4331-857F-D18196AB828E}"/>
                </a:ext>
              </a:extLst>
            </p:cNvPr>
            <p:cNvSpPr>
              <a:spLocks/>
            </p:cNvSpPr>
            <p:nvPr/>
          </p:nvSpPr>
          <p:spPr bwMode="auto">
            <a:xfrm>
              <a:off x="4230095" y="372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7" name="Freeform 430">
              <a:extLst>
                <a:ext uri="{FF2B5EF4-FFF2-40B4-BE49-F238E27FC236}">
                  <a16:creationId xmlns:a16="http://schemas.microsoft.com/office/drawing/2014/main" id="{5D313286-4376-4371-8357-8E356B88CC75}"/>
                </a:ext>
              </a:extLst>
            </p:cNvPr>
            <p:cNvSpPr>
              <a:spLocks/>
            </p:cNvSpPr>
            <p:nvPr/>
          </p:nvSpPr>
          <p:spPr bwMode="auto">
            <a:xfrm>
              <a:off x="4084063" y="3660886"/>
              <a:ext cx="87302" cy="77784"/>
            </a:xfrm>
            <a:custGeom>
              <a:avLst/>
              <a:gdLst>
                <a:gd name="T0" fmla="*/ 1 w 36"/>
                <a:gd name="T1" fmla="*/ 13 h 33"/>
                <a:gd name="T2" fmla="*/ 0 w 36"/>
                <a:gd name="T3" fmla="*/ 13 h 33"/>
                <a:gd name="T4" fmla="*/ 1 w 36"/>
                <a:gd name="T5" fmla="*/ 15 h 33"/>
                <a:gd name="T6" fmla="*/ 4 w 36"/>
                <a:gd name="T7" fmla="*/ 18 h 33"/>
                <a:gd name="T8" fmla="*/ 5 w 36"/>
                <a:gd name="T9" fmla="*/ 18 h 33"/>
                <a:gd name="T10" fmla="*/ 5 w 36"/>
                <a:gd name="T11" fmla="*/ 18 h 33"/>
                <a:gd name="T12" fmla="*/ 8 w 36"/>
                <a:gd name="T13" fmla="*/ 20 h 33"/>
                <a:gd name="T14" fmla="*/ 12 w 36"/>
                <a:gd name="T15" fmla="*/ 23 h 33"/>
                <a:gd name="T16" fmla="*/ 12 w 36"/>
                <a:gd name="T17" fmla="*/ 23 h 33"/>
                <a:gd name="T18" fmla="*/ 14 w 36"/>
                <a:gd name="T19" fmla="*/ 27 h 33"/>
                <a:gd name="T20" fmla="*/ 17 w 36"/>
                <a:gd name="T21" fmla="*/ 30 h 33"/>
                <a:gd name="T22" fmla="*/ 21 w 36"/>
                <a:gd name="T23" fmla="*/ 33 h 33"/>
                <a:gd name="T24" fmla="*/ 21 w 36"/>
                <a:gd name="T25" fmla="*/ 33 h 33"/>
                <a:gd name="T26" fmla="*/ 28 w 36"/>
                <a:gd name="T27" fmla="*/ 31 h 33"/>
                <a:gd name="T28" fmla="*/ 29 w 36"/>
                <a:gd name="T29" fmla="*/ 31 h 33"/>
                <a:gd name="T30" fmla="*/ 35 w 36"/>
                <a:gd name="T31" fmla="*/ 29 h 33"/>
                <a:gd name="T32" fmla="*/ 35 w 36"/>
                <a:gd name="T33" fmla="*/ 26 h 33"/>
                <a:gd name="T34" fmla="*/ 36 w 36"/>
                <a:gd name="T35" fmla="*/ 26 h 33"/>
                <a:gd name="T36" fmla="*/ 35 w 36"/>
                <a:gd name="T37" fmla="*/ 25 h 33"/>
                <a:gd name="T38" fmla="*/ 35 w 36"/>
                <a:gd name="T39" fmla="*/ 24 h 33"/>
                <a:gd name="T40" fmla="*/ 34 w 36"/>
                <a:gd name="T41" fmla="*/ 23 h 33"/>
                <a:gd name="T42" fmla="*/ 33 w 36"/>
                <a:gd name="T43" fmla="*/ 20 h 33"/>
                <a:gd name="T44" fmla="*/ 28 w 36"/>
                <a:gd name="T45" fmla="*/ 16 h 33"/>
                <a:gd name="T46" fmla="*/ 26 w 36"/>
                <a:gd name="T47" fmla="*/ 14 h 33"/>
                <a:gd name="T48" fmla="*/ 25 w 36"/>
                <a:gd name="T49" fmla="*/ 12 h 33"/>
                <a:gd name="T50" fmla="*/ 24 w 36"/>
                <a:gd name="T51" fmla="*/ 12 h 33"/>
                <a:gd name="T52" fmla="*/ 23 w 36"/>
                <a:gd name="T53" fmla="*/ 11 h 33"/>
                <a:gd name="T54" fmla="*/ 18 w 36"/>
                <a:gd name="T55" fmla="*/ 4 h 33"/>
                <a:gd name="T56" fmla="*/ 18 w 36"/>
                <a:gd name="T57" fmla="*/ 4 h 33"/>
                <a:gd name="T58" fmla="*/ 14 w 36"/>
                <a:gd name="T59" fmla="*/ 0 h 33"/>
                <a:gd name="T60" fmla="*/ 13 w 36"/>
                <a:gd name="T61" fmla="*/ 0 h 33"/>
                <a:gd name="T62" fmla="*/ 13 w 36"/>
                <a:gd name="T63" fmla="*/ 0 h 33"/>
                <a:gd name="T64" fmla="*/ 12 w 36"/>
                <a:gd name="T65" fmla="*/ 3 h 33"/>
                <a:gd name="T66" fmla="*/ 12 w 36"/>
                <a:gd name="T67" fmla="*/ 6 h 33"/>
                <a:gd name="T68" fmla="*/ 10 w 36"/>
                <a:gd name="T69" fmla="*/ 9 h 33"/>
                <a:gd name="T70" fmla="*/ 9 w 36"/>
                <a:gd name="T71" fmla="*/ 10 h 33"/>
                <a:gd name="T72" fmla="*/ 5 w 36"/>
                <a:gd name="T73" fmla="*/ 11 h 33"/>
                <a:gd name="T74" fmla="*/ 1 w 36"/>
                <a:gd name="T7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3">
                  <a:moveTo>
                    <a:pt x="1" y="13"/>
                  </a:moveTo>
                  <a:cubicBezTo>
                    <a:pt x="1" y="13"/>
                    <a:pt x="0" y="13"/>
                    <a:pt x="0" y="13"/>
                  </a:cubicBezTo>
                  <a:cubicBezTo>
                    <a:pt x="1" y="15"/>
                    <a:pt x="1" y="15"/>
                    <a:pt x="1" y="15"/>
                  </a:cubicBezTo>
                  <a:cubicBezTo>
                    <a:pt x="4" y="18"/>
                    <a:pt x="4" y="18"/>
                    <a:pt x="4" y="18"/>
                  </a:cubicBezTo>
                  <a:cubicBezTo>
                    <a:pt x="4" y="18"/>
                    <a:pt x="4" y="18"/>
                    <a:pt x="5" y="18"/>
                  </a:cubicBezTo>
                  <a:cubicBezTo>
                    <a:pt x="5" y="18"/>
                    <a:pt x="5" y="18"/>
                    <a:pt x="5" y="18"/>
                  </a:cubicBezTo>
                  <a:cubicBezTo>
                    <a:pt x="6" y="19"/>
                    <a:pt x="7" y="19"/>
                    <a:pt x="8" y="20"/>
                  </a:cubicBezTo>
                  <a:cubicBezTo>
                    <a:pt x="9" y="21"/>
                    <a:pt x="11" y="22"/>
                    <a:pt x="12" y="23"/>
                  </a:cubicBezTo>
                  <a:cubicBezTo>
                    <a:pt x="12" y="23"/>
                    <a:pt x="12" y="23"/>
                    <a:pt x="12" y="23"/>
                  </a:cubicBezTo>
                  <a:cubicBezTo>
                    <a:pt x="13" y="24"/>
                    <a:pt x="14" y="25"/>
                    <a:pt x="14" y="27"/>
                  </a:cubicBezTo>
                  <a:cubicBezTo>
                    <a:pt x="15" y="28"/>
                    <a:pt x="16" y="29"/>
                    <a:pt x="17" y="30"/>
                  </a:cubicBezTo>
                  <a:cubicBezTo>
                    <a:pt x="18" y="31"/>
                    <a:pt x="20" y="32"/>
                    <a:pt x="21" y="33"/>
                  </a:cubicBezTo>
                  <a:cubicBezTo>
                    <a:pt x="21" y="33"/>
                    <a:pt x="21" y="33"/>
                    <a:pt x="21" y="33"/>
                  </a:cubicBezTo>
                  <a:cubicBezTo>
                    <a:pt x="24" y="31"/>
                    <a:pt x="26" y="31"/>
                    <a:pt x="28" y="31"/>
                  </a:cubicBezTo>
                  <a:cubicBezTo>
                    <a:pt x="28" y="31"/>
                    <a:pt x="28" y="31"/>
                    <a:pt x="29" y="31"/>
                  </a:cubicBezTo>
                  <a:cubicBezTo>
                    <a:pt x="31" y="30"/>
                    <a:pt x="33" y="29"/>
                    <a:pt x="35" y="29"/>
                  </a:cubicBezTo>
                  <a:cubicBezTo>
                    <a:pt x="35" y="28"/>
                    <a:pt x="35" y="27"/>
                    <a:pt x="35" y="26"/>
                  </a:cubicBezTo>
                  <a:cubicBezTo>
                    <a:pt x="36" y="26"/>
                    <a:pt x="36" y="26"/>
                    <a:pt x="36" y="26"/>
                  </a:cubicBezTo>
                  <a:cubicBezTo>
                    <a:pt x="35" y="26"/>
                    <a:pt x="35" y="25"/>
                    <a:pt x="35" y="25"/>
                  </a:cubicBezTo>
                  <a:cubicBezTo>
                    <a:pt x="35" y="24"/>
                    <a:pt x="35" y="24"/>
                    <a:pt x="35" y="24"/>
                  </a:cubicBezTo>
                  <a:cubicBezTo>
                    <a:pt x="35" y="24"/>
                    <a:pt x="35" y="23"/>
                    <a:pt x="34" y="23"/>
                  </a:cubicBezTo>
                  <a:cubicBezTo>
                    <a:pt x="34" y="22"/>
                    <a:pt x="34" y="21"/>
                    <a:pt x="33" y="20"/>
                  </a:cubicBezTo>
                  <a:cubicBezTo>
                    <a:pt x="30" y="20"/>
                    <a:pt x="29" y="17"/>
                    <a:pt x="28" y="16"/>
                  </a:cubicBezTo>
                  <a:cubicBezTo>
                    <a:pt x="27" y="15"/>
                    <a:pt x="27" y="15"/>
                    <a:pt x="26" y="14"/>
                  </a:cubicBezTo>
                  <a:cubicBezTo>
                    <a:pt x="25" y="14"/>
                    <a:pt x="25" y="13"/>
                    <a:pt x="25" y="12"/>
                  </a:cubicBezTo>
                  <a:cubicBezTo>
                    <a:pt x="24" y="12"/>
                    <a:pt x="24" y="12"/>
                    <a:pt x="24" y="12"/>
                  </a:cubicBezTo>
                  <a:cubicBezTo>
                    <a:pt x="24" y="12"/>
                    <a:pt x="23" y="11"/>
                    <a:pt x="23" y="11"/>
                  </a:cubicBezTo>
                  <a:cubicBezTo>
                    <a:pt x="21" y="10"/>
                    <a:pt x="18" y="8"/>
                    <a:pt x="18" y="4"/>
                  </a:cubicBezTo>
                  <a:cubicBezTo>
                    <a:pt x="18" y="4"/>
                    <a:pt x="18" y="4"/>
                    <a:pt x="18" y="4"/>
                  </a:cubicBezTo>
                  <a:cubicBezTo>
                    <a:pt x="16" y="3"/>
                    <a:pt x="15" y="2"/>
                    <a:pt x="14" y="0"/>
                  </a:cubicBezTo>
                  <a:cubicBezTo>
                    <a:pt x="14" y="0"/>
                    <a:pt x="13" y="0"/>
                    <a:pt x="13" y="0"/>
                  </a:cubicBezTo>
                  <a:cubicBezTo>
                    <a:pt x="13" y="0"/>
                    <a:pt x="13" y="0"/>
                    <a:pt x="13" y="0"/>
                  </a:cubicBezTo>
                  <a:cubicBezTo>
                    <a:pt x="12" y="3"/>
                    <a:pt x="12" y="3"/>
                    <a:pt x="12" y="3"/>
                  </a:cubicBezTo>
                  <a:cubicBezTo>
                    <a:pt x="12" y="4"/>
                    <a:pt x="12" y="5"/>
                    <a:pt x="12" y="6"/>
                  </a:cubicBezTo>
                  <a:cubicBezTo>
                    <a:pt x="12" y="7"/>
                    <a:pt x="11" y="8"/>
                    <a:pt x="10" y="9"/>
                  </a:cubicBezTo>
                  <a:cubicBezTo>
                    <a:pt x="10" y="9"/>
                    <a:pt x="9" y="10"/>
                    <a:pt x="9" y="10"/>
                  </a:cubicBezTo>
                  <a:cubicBezTo>
                    <a:pt x="7" y="11"/>
                    <a:pt x="6" y="11"/>
                    <a:pt x="5" y="11"/>
                  </a:cubicBezTo>
                  <a:cubicBezTo>
                    <a:pt x="4" y="12"/>
                    <a:pt x="2" y="13"/>
                    <a:pt x="1"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8" name="Freeform 431">
              <a:extLst>
                <a:ext uri="{FF2B5EF4-FFF2-40B4-BE49-F238E27FC236}">
                  <a16:creationId xmlns:a16="http://schemas.microsoft.com/office/drawing/2014/main" id="{D898FE30-34F2-4C6D-8086-D0D057B5C3ED}"/>
                </a:ext>
              </a:extLst>
            </p:cNvPr>
            <p:cNvSpPr>
              <a:spLocks/>
            </p:cNvSpPr>
            <p:nvPr/>
          </p:nvSpPr>
          <p:spPr bwMode="auto">
            <a:xfrm>
              <a:off x="4144381" y="3691046"/>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9" name="Freeform 432">
              <a:extLst>
                <a:ext uri="{FF2B5EF4-FFF2-40B4-BE49-F238E27FC236}">
                  <a16:creationId xmlns:a16="http://schemas.microsoft.com/office/drawing/2014/main" id="{80F637EA-51B9-4C85-99D6-B5C67DE18A3D}"/>
                </a:ext>
              </a:extLst>
            </p:cNvPr>
            <p:cNvSpPr>
              <a:spLocks/>
            </p:cNvSpPr>
            <p:nvPr/>
          </p:nvSpPr>
          <p:spPr bwMode="auto">
            <a:xfrm>
              <a:off x="4114222" y="3651361"/>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0" name="Freeform 433">
              <a:extLst>
                <a:ext uri="{FF2B5EF4-FFF2-40B4-BE49-F238E27FC236}">
                  <a16:creationId xmlns:a16="http://schemas.microsoft.com/office/drawing/2014/main" id="{E697C129-8ADE-4A17-B3D6-D7092AC413B8}"/>
                </a:ext>
              </a:extLst>
            </p:cNvPr>
            <p:cNvSpPr>
              <a:spLocks/>
            </p:cNvSpPr>
            <p:nvPr/>
          </p:nvSpPr>
          <p:spPr bwMode="auto">
            <a:xfrm>
              <a:off x="4096761" y="3641836"/>
              <a:ext cx="1588" cy="1587"/>
            </a:xfrm>
            <a:custGeom>
              <a:avLst/>
              <a:gdLst>
                <a:gd name="T0" fmla="*/ 1 w 1"/>
                <a:gd name="T1" fmla="*/ 1 h 1"/>
                <a:gd name="T2" fmla="*/ 1 w 1"/>
                <a:gd name="T3" fmla="*/ 1 h 1"/>
                <a:gd name="T4" fmla="*/ 1 w 1"/>
                <a:gd name="T5" fmla="*/ 0 h 1"/>
                <a:gd name="T6" fmla="*/ 1 w 1"/>
                <a:gd name="T7" fmla="*/ 0 h 1"/>
                <a:gd name="T8" fmla="*/ 1 w 1"/>
                <a:gd name="T9" fmla="*/ 1 h 1"/>
                <a:gd name="T10" fmla="*/ 0 w 1"/>
                <a:gd name="T11" fmla="*/ 1 h 1"/>
                <a:gd name="T12" fmla="*/ 0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0"/>
                    <a:pt x="1" y="0"/>
                    <a:pt x="1" y="0"/>
                  </a:cubicBezTo>
                  <a:cubicBezTo>
                    <a:pt x="1" y="0"/>
                    <a:pt x="1" y="0"/>
                    <a:pt x="1" y="0"/>
                  </a:cubicBezTo>
                  <a:cubicBezTo>
                    <a:pt x="1" y="0"/>
                    <a:pt x="1" y="0"/>
                    <a:pt x="1" y="1"/>
                  </a:cubicBezTo>
                  <a:cubicBezTo>
                    <a:pt x="0" y="1"/>
                    <a:pt x="0" y="1"/>
                    <a:pt x="0" y="1"/>
                  </a:cubicBezTo>
                  <a:cubicBezTo>
                    <a:pt x="0" y="1"/>
                    <a:pt x="0" y="1"/>
                    <a:pt x="0" y="1"/>
                  </a:cubicBezTo>
                  <a:cubicBezTo>
                    <a:pt x="0" y="1"/>
                    <a:pt x="1" y="1"/>
                    <a:pt x="1" y="1"/>
                  </a:cubicBezTo>
                  <a:cubicBezTo>
                    <a:pt x="1" y="1"/>
                    <a:pt x="1" y="1"/>
                    <a:pt x="1"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1" name="Freeform 434">
              <a:extLst>
                <a:ext uri="{FF2B5EF4-FFF2-40B4-BE49-F238E27FC236}">
                  <a16:creationId xmlns:a16="http://schemas.microsoft.com/office/drawing/2014/main" id="{FD61E0CA-E1BB-4494-B097-29F1A6A6893E}"/>
                </a:ext>
              </a:extLst>
            </p:cNvPr>
            <p:cNvSpPr>
              <a:spLocks/>
            </p:cNvSpPr>
            <p:nvPr/>
          </p:nvSpPr>
          <p:spPr bwMode="auto">
            <a:xfrm>
              <a:off x="3976126" y="3621199"/>
              <a:ext cx="31746" cy="44448"/>
            </a:xfrm>
            <a:custGeom>
              <a:avLst/>
              <a:gdLst>
                <a:gd name="T0" fmla="*/ 0 w 13"/>
                <a:gd name="T1" fmla="*/ 10 h 19"/>
                <a:gd name="T2" fmla="*/ 1 w 13"/>
                <a:gd name="T3" fmla="*/ 15 h 19"/>
                <a:gd name="T4" fmla="*/ 9 w 13"/>
                <a:gd name="T5" fmla="*/ 17 h 19"/>
                <a:gd name="T6" fmla="*/ 10 w 13"/>
                <a:gd name="T7" fmla="*/ 17 h 19"/>
                <a:gd name="T8" fmla="*/ 13 w 13"/>
                <a:gd name="T9" fmla="*/ 19 h 19"/>
                <a:gd name="T10" fmla="*/ 12 w 13"/>
                <a:gd name="T11" fmla="*/ 18 h 19"/>
                <a:gd name="T12" fmla="*/ 11 w 13"/>
                <a:gd name="T13" fmla="*/ 16 h 19"/>
                <a:gd name="T14" fmla="*/ 8 w 13"/>
                <a:gd name="T15" fmla="*/ 13 h 19"/>
                <a:gd name="T16" fmla="*/ 5 w 13"/>
                <a:gd name="T17" fmla="*/ 11 h 19"/>
                <a:gd name="T18" fmla="*/ 4 w 13"/>
                <a:gd name="T19" fmla="*/ 9 h 19"/>
                <a:gd name="T20" fmla="*/ 2 w 13"/>
                <a:gd name="T21" fmla="*/ 0 h 19"/>
                <a:gd name="T22" fmla="*/ 2 w 13"/>
                <a:gd name="T23" fmla="*/ 0 h 19"/>
                <a:gd name="T24" fmla="*/ 1 w 13"/>
                <a:gd name="T25" fmla="*/ 0 h 19"/>
                <a:gd name="T26" fmla="*/ 2 w 13"/>
                <a:gd name="T27" fmla="*/ 6 h 19"/>
                <a:gd name="T28" fmla="*/ 0 w 13"/>
                <a:gd name="T2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9">
                  <a:moveTo>
                    <a:pt x="0" y="10"/>
                  </a:moveTo>
                  <a:cubicBezTo>
                    <a:pt x="0" y="11"/>
                    <a:pt x="1" y="13"/>
                    <a:pt x="1" y="15"/>
                  </a:cubicBezTo>
                  <a:cubicBezTo>
                    <a:pt x="4" y="16"/>
                    <a:pt x="6" y="16"/>
                    <a:pt x="9" y="17"/>
                  </a:cubicBezTo>
                  <a:cubicBezTo>
                    <a:pt x="10" y="17"/>
                    <a:pt x="10" y="17"/>
                    <a:pt x="10" y="17"/>
                  </a:cubicBezTo>
                  <a:cubicBezTo>
                    <a:pt x="11" y="18"/>
                    <a:pt x="12" y="18"/>
                    <a:pt x="13" y="19"/>
                  </a:cubicBezTo>
                  <a:cubicBezTo>
                    <a:pt x="12" y="18"/>
                    <a:pt x="12" y="18"/>
                    <a:pt x="12" y="18"/>
                  </a:cubicBezTo>
                  <a:cubicBezTo>
                    <a:pt x="12" y="17"/>
                    <a:pt x="11" y="17"/>
                    <a:pt x="11" y="16"/>
                  </a:cubicBezTo>
                  <a:cubicBezTo>
                    <a:pt x="9" y="15"/>
                    <a:pt x="9" y="14"/>
                    <a:pt x="8" y="13"/>
                  </a:cubicBezTo>
                  <a:cubicBezTo>
                    <a:pt x="7" y="12"/>
                    <a:pt x="6" y="12"/>
                    <a:pt x="5" y="11"/>
                  </a:cubicBezTo>
                  <a:cubicBezTo>
                    <a:pt x="4" y="9"/>
                    <a:pt x="4" y="9"/>
                    <a:pt x="4" y="9"/>
                  </a:cubicBezTo>
                  <a:cubicBezTo>
                    <a:pt x="3" y="7"/>
                    <a:pt x="2" y="4"/>
                    <a:pt x="2" y="0"/>
                  </a:cubicBezTo>
                  <a:cubicBezTo>
                    <a:pt x="2" y="0"/>
                    <a:pt x="2" y="0"/>
                    <a:pt x="2" y="0"/>
                  </a:cubicBezTo>
                  <a:cubicBezTo>
                    <a:pt x="1" y="0"/>
                    <a:pt x="1" y="0"/>
                    <a:pt x="1" y="0"/>
                  </a:cubicBezTo>
                  <a:cubicBezTo>
                    <a:pt x="2" y="2"/>
                    <a:pt x="3" y="3"/>
                    <a:pt x="2" y="6"/>
                  </a:cubicBezTo>
                  <a:cubicBezTo>
                    <a:pt x="2" y="7"/>
                    <a:pt x="1" y="9"/>
                    <a:pt x="0" y="1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2" name="Freeform 435">
              <a:extLst>
                <a:ext uri="{FF2B5EF4-FFF2-40B4-BE49-F238E27FC236}">
                  <a16:creationId xmlns:a16="http://schemas.microsoft.com/office/drawing/2014/main" id="{0EF73D34-C8AA-4523-ACC7-DC48A265849C}"/>
                </a:ext>
              </a:extLst>
            </p:cNvPr>
            <p:cNvSpPr>
              <a:spLocks/>
            </p:cNvSpPr>
            <p:nvPr/>
          </p:nvSpPr>
          <p:spPr bwMode="auto">
            <a:xfrm>
              <a:off x="3980888" y="36180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3" name="Freeform 436">
              <a:extLst>
                <a:ext uri="{FF2B5EF4-FFF2-40B4-BE49-F238E27FC236}">
                  <a16:creationId xmlns:a16="http://schemas.microsoft.com/office/drawing/2014/main" id="{49416967-8D26-449C-90DB-F98E10804DAD}"/>
                </a:ext>
              </a:extLst>
            </p:cNvPr>
            <p:cNvSpPr>
              <a:spLocks/>
            </p:cNvSpPr>
            <p:nvPr/>
          </p:nvSpPr>
          <p:spPr bwMode="auto">
            <a:xfrm>
              <a:off x="3979301" y="3618024"/>
              <a:ext cx="1588" cy="317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4" name="Freeform 437">
              <a:extLst>
                <a:ext uri="{FF2B5EF4-FFF2-40B4-BE49-F238E27FC236}">
                  <a16:creationId xmlns:a16="http://schemas.microsoft.com/office/drawing/2014/main" id="{ED1170AF-1431-45C6-88AC-61B7A0C0452F}"/>
                </a:ext>
              </a:extLst>
            </p:cNvPr>
            <p:cNvSpPr>
              <a:spLocks/>
            </p:cNvSpPr>
            <p:nvPr/>
          </p:nvSpPr>
          <p:spPr bwMode="auto">
            <a:xfrm>
              <a:off x="4041206" y="36815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5" name="Freeform 438">
              <a:extLst>
                <a:ext uri="{FF2B5EF4-FFF2-40B4-BE49-F238E27FC236}">
                  <a16:creationId xmlns:a16="http://schemas.microsoft.com/office/drawing/2014/main" id="{D4C5A3DD-D95E-46FF-A26F-28D09E1FC8B0}"/>
                </a:ext>
              </a:extLst>
            </p:cNvPr>
            <p:cNvSpPr>
              <a:spLocks/>
            </p:cNvSpPr>
            <p:nvPr/>
          </p:nvSpPr>
          <p:spPr bwMode="auto">
            <a:xfrm>
              <a:off x="4033269" y="3692634"/>
              <a:ext cx="19048" cy="19049"/>
            </a:xfrm>
            <a:custGeom>
              <a:avLst/>
              <a:gdLst>
                <a:gd name="T0" fmla="*/ 0 w 8"/>
                <a:gd name="T1" fmla="*/ 8 h 8"/>
                <a:gd name="T2" fmla="*/ 5 w 8"/>
                <a:gd name="T3" fmla="*/ 8 h 8"/>
                <a:gd name="T4" fmla="*/ 7 w 8"/>
                <a:gd name="T5" fmla="*/ 5 h 8"/>
                <a:gd name="T6" fmla="*/ 8 w 8"/>
                <a:gd name="T7" fmla="*/ 4 h 8"/>
                <a:gd name="T8" fmla="*/ 8 w 8"/>
                <a:gd name="T9" fmla="*/ 4 h 8"/>
                <a:gd name="T10" fmla="*/ 7 w 8"/>
                <a:gd name="T11" fmla="*/ 2 h 8"/>
                <a:gd name="T12" fmla="*/ 6 w 8"/>
                <a:gd name="T13" fmla="*/ 2 h 8"/>
                <a:gd name="T14" fmla="*/ 6 w 8"/>
                <a:gd name="T15" fmla="*/ 1 h 8"/>
                <a:gd name="T16" fmla="*/ 5 w 8"/>
                <a:gd name="T17" fmla="*/ 1 h 8"/>
                <a:gd name="T18" fmla="*/ 5 w 8"/>
                <a:gd name="T19" fmla="*/ 0 h 8"/>
                <a:gd name="T20" fmla="*/ 1 w 8"/>
                <a:gd name="T21" fmla="*/ 2 h 8"/>
                <a:gd name="T22" fmla="*/ 1 w 8"/>
                <a:gd name="T23" fmla="*/ 4 h 8"/>
                <a:gd name="T24" fmla="*/ 1 w 8"/>
                <a:gd name="T25" fmla="*/ 4 h 8"/>
                <a:gd name="T26" fmla="*/ 1 w 8"/>
                <a:gd name="T27" fmla="*/ 4 h 8"/>
                <a:gd name="T28" fmla="*/ 0 w 8"/>
                <a:gd name="T29" fmla="*/ 7 h 8"/>
                <a:gd name="T30" fmla="*/ 0 w 8"/>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8"/>
                  </a:moveTo>
                  <a:cubicBezTo>
                    <a:pt x="1" y="8"/>
                    <a:pt x="3" y="8"/>
                    <a:pt x="5" y="8"/>
                  </a:cubicBezTo>
                  <a:cubicBezTo>
                    <a:pt x="5" y="7"/>
                    <a:pt x="6" y="6"/>
                    <a:pt x="7" y="5"/>
                  </a:cubicBezTo>
                  <a:cubicBezTo>
                    <a:pt x="8" y="4"/>
                    <a:pt x="8" y="4"/>
                    <a:pt x="8" y="4"/>
                  </a:cubicBezTo>
                  <a:cubicBezTo>
                    <a:pt x="8" y="4"/>
                    <a:pt x="8" y="4"/>
                    <a:pt x="8" y="4"/>
                  </a:cubicBezTo>
                  <a:cubicBezTo>
                    <a:pt x="7" y="2"/>
                    <a:pt x="7" y="2"/>
                    <a:pt x="7" y="2"/>
                  </a:cubicBezTo>
                  <a:cubicBezTo>
                    <a:pt x="7" y="2"/>
                    <a:pt x="6" y="2"/>
                    <a:pt x="6" y="2"/>
                  </a:cubicBezTo>
                  <a:cubicBezTo>
                    <a:pt x="6" y="1"/>
                    <a:pt x="6" y="1"/>
                    <a:pt x="6" y="1"/>
                  </a:cubicBezTo>
                  <a:cubicBezTo>
                    <a:pt x="6" y="1"/>
                    <a:pt x="6" y="1"/>
                    <a:pt x="5" y="1"/>
                  </a:cubicBezTo>
                  <a:cubicBezTo>
                    <a:pt x="5" y="1"/>
                    <a:pt x="5" y="1"/>
                    <a:pt x="5" y="0"/>
                  </a:cubicBezTo>
                  <a:cubicBezTo>
                    <a:pt x="4" y="1"/>
                    <a:pt x="3" y="2"/>
                    <a:pt x="1" y="2"/>
                  </a:cubicBezTo>
                  <a:cubicBezTo>
                    <a:pt x="1" y="3"/>
                    <a:pt x="1" y="3"/>
                    <a:pt x="1" y="4"/>
                  </a:cubicBezTo>
                  <a:cubicBezTo>
                    <a:pt x="1" y="4"/>
                    <a:pt x="1" y="4"/>
                    <a:pt x="1" y="4"/>
                  </a:cubicBezTo>
                  <a:cubicBezTo>
                    <a:pt x="1" y="4"/>
                    <a:pt x="1" y="4"/>
                    <a:pt x="1" y="4"/>
                  </a:cubicBezTo>
                  <a:cubicBezTo>
                    <a:pt x="0" y="7"/>
                    <a:pt x="0" y="7"/>
                    <a:pt x="0" y="7"/>
                  </a:cubicBezTo>
                  <a:cubicBezTo>
                    <a:pt x="0" y="7"/>
                    <a:pt x="0" y="8"/>
                    <a:pt x="0" y="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6" name="Freeform 439">
              <a:extLst>
                <a:ext uri="{FF2B5EF4-FFF2-40B4-BE49-F238E27FC236}">
                  <a16:creationId xmlns:a16="http://schemas.microsoft.com/office/drawing/2014/main" id="{D7ABDA9D-4B7B-4F09-9CEE-227657A9487B}"/>
                </a:ext>
              </a:extLst>
            </p:cNvPr>
            <p:cNvSpPr>
              <a:spLocks/>
            </p:cNvSpPr>
            <p:nvPr/>
          </p:nvSpPr>
          <p:spPr bwMode="auto">
            <a:xfrm>
              <a:off x="4055491" y="3646598"/>
              <a:ext cx="19048" cy="25399"/>
            </a:xfrm>
            <a:custGeom>
              <a:avLst/>
              <a:gdLst>
                <a:gd name="T0" fmla="*/ 1 w 8"/>
                <a:gd name="T1" fmla="*/ 5 h 10"/>
                <a:gd name="T2" fmla="*/ 0 w 8"/>
                <a:gd name="T3" fmla="*/ 7 h 10"/>
                <a:gd name="T4" fmla="*/ 2 w 8"/>
                <a:gd name="T5" fmla="*/ 10 h 10"/>
                <a:gd name="T6" fmla="*/ 2 w 8"/>
                <a:gd name="T7" fmla="*/ 10 h 10"/>
                <a:gd name="T8" fmla="*/ 4 w 8"/>
                <a:gd name="T9" fmla="*/ 9 h 10"/>
                <a:gd name="T10" fmla="*/ 7 w 8"/>
                <a:gd name="T11" fmla="*/ 8 h 10"/>
                <a:gd name="T12" fmla="*/ 8 w 8"/>
                <a:gd name="T13" fmla="*/ 4 h 10"/>
                <a:gd name="T14" fmla="*/ 8 w 8"/>
                <a:gd name="T15" fmla="*/ 4 h 10"/>
                <a:gd name="T16" fmla="*/ 6 w 8"/>
                <a:gd name="T17" fmla="*/ 1 h 10"/>
                <a:gd name="T18" fmla="*/ 6 w 8"/>
                <a:gd name="T19" fmla="*/ 1 h 10"/>
                <a:gd name="T20" fmla="*/ 2 w 8"/>
                <a:gd name="T21" fmla="*/ 0 h 10"/>
                <a:gd name="T22" fmla="*/ 2 w 8"/>
                <a:gd name="T23" fmla="*/ 2 h 10"/>
                <a:gd name="T24" fmla="*/ 1 w 8"/>
                <a:gd name="T25" fmla="*/ 5 h 10"/>
                <a:gd name="T26" fmla="*/ 1 w 8"/>
                <a:gd name="T2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1" y="5"/>
                  </a:moveTo>
                  <a:cubicBezTo>
                    <a:pt x="1" y="6"/>
                    <a:pt x="0" y="7"/>
                    <a:pt x="0" y="7"/>
                  </a:cubicBezTo>
                  <a:cubicBezTo>
                    <a:pt x="1" y="8"/>
                    <a:pt x="1" y="9"/>
                    <a:pt x="2" y="10"/>
                  </a:cubicBezTo>
                  <a:cubicBezTo>
                    <a:pt x="2" y="10"/>
                    <a:pt x="2" y="10"/>
                    <a:pt x="2" y="10"/>
                  </a:cubicBezTo>
                  <a:cubicBezTo>
                    <a:pt x="2" y="9"/>
                    <a:pt x="3" y="9"/>
                    <a:pt x="4" y="9"/>
                  </a:cubicBezTo>
                  <a:cubicBezTo>
                    <a:pt x="5" y="8"/>
                    <a:pt x="6" y="8"/>
                    <a:pt x="7" y="8"/>
                  </a:cubicBezTo>
                  <a:cubicBezTo>
                    <a:pt x="7" y="6"/>
                    <a:pt x="8" y="5"/>
                    <a:pt x="8" y="4"/>
                  </a:cubicBezTo>
                  <a:cubicBezTo>
                    <a:pt x="8" y="4"/>
                    <a:pt x="8" y="4"/>
                    <a:pt x="8" y="4"/>
                  </a:cubicBezTo>
                  <a:cubicBezTo>
                    <a:pt x="7" y="3"/>
                    <a:pt x="7" y="2"/>
                    <a:pt x="6" y="1"/>
                  </a:cubicBezTo>
                  <a:cubicBezTo>
                    <a:pt x="6" y="1"/>
                    <a:pt x="6" y="1"/>
                    <a:pt x="6" y="1"/>
                  </a:cubicBezTo>
                  <a:cubicBezTo>
                    <a:pt x="5" y="1"/>
                    <a:pt x="4" y="1"/>
                    <a:pt x="2" y="0"/>
                  </a:cubicBezTo>
                  <a:cubicBezTo>
                    <a:pt x="2" y="1"/>
                    <a:pt x="2" y="1"/>
                    <a:pt x="2" y="2"/>
                  </a:cubicBezTo>
                  <a:cubicBezTo>
                    <a:pt x="1" y="5"/>
                    <a:pt x="1" y="5"/>
                    <a:pt x="1" y="5"/>
                  </a:cubicBezTo>
                  <a:cubicBezTo>
                    <a:pt x="1" y="5"/>
                    <a:pt x="1" y="5"/>
                    <a:pt x="1" y="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7" name="Oval 440">
              <a:extLst>
                <a:ext uri="{FF2B5EF4-FFF2-40B4-BE49-F238E27FC236}">
                  <a16:creationId xmlns:a16="http://schemas.microsoft.com/office/drawing/2014/main" id="{B558175A-93CD-4AEB-8971-20F590DA8668}"/>
                </a:ext>
              </a:extLst>
            </p:cNvPr>
            <p:cNvSpPr>
              <a:spLocks noChangeArrowheads="1"/>
            </p:cNvSpPr>
            <p:nvPr/>
          </p:nvSpPr>
          <p:spPr bwMode="auto">
            <a:xfrm>
              <a:off x="4074539" y="3656123"/>
              <a:ext cx="3175" cy="1588"/>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8" name="Freeform 441">
              <a:extLst>
                <a:ext uri="{FF2B5EF4-FFF2-40B4-BE49-F238E27FC236}">
                  <a16:creationId xmlns:a16="http://schemas.microsoft.com/office/drawing/2014/main" id="{C9C538D6-4482-4579-9A72-B578A18894C4}"/>
                </a:ext>
              </a:extLst>
            </p:cNvPr>
            <p:cNvSpPr>
              <a:spLocks/>
            </p:cNvSpPr>
            <p:nvPr/>
          </p:nvSpPr>
          <p:spPr bwMode="auto">
            <a:xfrm>
              <a:off x="4041206" y="3678347"/>
              <a:ext cx="0" cy="158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9" name="Freeform 442">
              <a:extLst>
                <a:ext uri="{FF2B5EF4-FFF2-40B4-BE49-F238E27FC236}">
                  <a16:creationId xmlns:a16="http://schemas.microsoft.com/office/drawing/2014/main" id="{F882FD4D-5DEB-4C03-AC77-2B9B7C8B1743}"/>
                </a:ext>
              </a:extLst>
            </p:cNvPr>
            <p:cNvSpPr>
              <a:spLocks/>
            </p:cNvSpPr>
            <p:nvPr/>
          </p:nvSpPr>
          <p:spPr bwMode="auto">
            <a:xfrm>
              <a:off x="4095175" y="3662472"/>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0" name="Freeform 443">
              <a:extLst>
                <a:ext uri="{FF2B5EF4-FFF2-40B4-BE49-F238E27FC236}">
                  <a16:creationId xmlns:a16="http://schemas.microsoft.com/office/drawing/2014/main" id="{ACB389DE-3BA7-453F-8BDD-560134B4CCBC}"/>
                </a:ext>
              </a:extLst>
            </p:cNvPr>
            <p:cNvSpPr>
              <a:spLocks/>
            </p:cNvSpPr>
            <p:nvPr/>
          </p:nvSpPr>
          <p:spPr bwMode="auto">
            <a:xfrm>
              <a:off x="4052317" y="3673585"/>
              <a:ext cx="3175" cy="4762"/>
            </a:xfrm>
            <a:custGeom>
              <a:avLst/>
              <a:gdLst>
                <a:gd name="T0" fmla="*/ 0 w 1"/>
                <a:gd name="T1" fmla="*/ 2 h 2"/>
                <a:gd name="T2" fmla="*/ 0 w 1"/>
                <a:gd name="T3" fmla="*/ 1 h 2"/>
                <a:gd name="T4" fmla="*/ 0 w 1"/>
                <a:gd name="T5" fmla="*/ 2 h 2"/>
                <a:gd name="T6" fmla="*/ 1 w 1"/>
                <a:gd name="T7" fmla="*/ 0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1"/>
                    <a:pt x="0" y="1"/>
                  </a:cubicBezTo>
                  <a:cubicBezTo>
                    <a:pt x="0" y="2"/>
                    <a:pt x="0" y="2"/>
                    <a:pt x="0" y="2"/>
                  </a:cubicBezTo>
                  <a:cubicBezTo>
                    <a:pt x="1" y="1"/>
                    <a:pt x="1" y="1"/>
                    <a:pt x="1" y="0"/>
                  </a:cubicBezTo>
                  <a:cubicBezTo>
                    <a:pt x="0" y="1"/>
                    <a:pt x="0" y="1"/>
                    <a:pt x="0" y="1"/>
                  </a:cubicBezTo>
                  <a:cubicBezTo>
                    <a:pt x="0" y="1"/>
                    <a:pt x="0" y="2"/>
                    <a:pt x="0"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1" name="Freeform 444">
              <a:extLst>
                <a:ext uri="{FF2B5EF4-FFF2-40B4-BE49-F238E27FC236}">
                  <a16:creationId xmlns:a16="http://schemas.microsoft.com/office/drawing/2014/main" id="{7E10EE0E-8F01-49F6-B7A8-B949039B0B61}"/>
                </a:ext>
              </a:extLst>
            </p:cNvPr>
            <p:cNvSpPr>
              <a:spLocks/>
            </p:cNvSpPr>
            <p:nvPr/>
          </p:nvSpPr>
          <p:spPr bwMode="auto">
            <a:xfrm>
              <a:off x="4052317" y="3678347"/>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2" name="Freeform 445">
              <a:extLst>
                <a:ext uri="{FF2B5EF4-FFF2-40B4-BE49-F238E27FC236}">
                  <a16:creationId xmlns:a16="http://schemas.microsoft.com/office/drawing/2014/main" id="{42AAAFA4-9BA0-4A33-A95E-D90049CFC120}"/>
                </a:ext>
              </a:extLst>
            </p:cNvPr>
            <p:cNvSpPr>
              <a:spLocks/>
            </p:cNvSpPr>
            <p:nvPr/>
          </p:nvSpPr>
          <p:spPr bwMode="auto">
            <a:xfrm>
              <a:off x="3942793" y="3697396"/>
              <a:ext cx="476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lnTo>
                    <a:pt x="2"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3" name="Freeform 446">
              <a:extLst>
                <a:ext uri="{FF2B5EF4-FFF2-40B4-BE49-F238E27FC236}">
                  <a16:creationId xmlns:a16="http://schemas.microsoft.com/office/drawing/2014/main" id="{F252FE00-1FAD-4F39-A2E9-0E86F967194C}"/>
                </a:ext>
              </a:extLst>
            </p:cNvPr>
            <p:cNvSpPr>
              <a:spLocks/>
            </p:cNvSpPr>
            <p:nvPr/>
          </p:nvSpPr>
          <p:spPr bwMode="auto">
            <a:xfrm>
              <a:off x="3893586" y="3673585"/>
              <a:ext cx="15873" cy="7937"/>
            </a:xfrm>
            <a:custGeom>
              <a:avLst/>
              <a:gdLst>
                <a:gd name="T0" fmla="*/ 3 w 6"/>
                <a:gd name="T1" fmla="*/ 4 h 4"/>
                <a:gd name="T2" fmla="*/ 3 w 6"/>
                <a:gd name="T3" fmla="*/ 3 h 4"/>
                <a:gd name="T4" fmla="*/ 6 w 6"/>
                <a:gd name="T5" fmla="*/ 1 h 4"/>
                <a:gd name="T6" fmla="*/ 3 w 6"/>
                <a:gd name="T7" fmla="*/ 0 h 4"/>
                <a:gd name="T8" fmla="*/ 1 w 6"/>
                <a:gd name="T9" fmla="*/ 1 h 4"/>
                <a:gd name="T10" fmla="*/ 1 w 6"/>
                <a:gd name="T11" fmla="*/ 1 h 4"/>
                <a:gd name="T12" fmla="*/ 1 w 6"/>
                <a:gd name="T13" fmla="*/ 1 h 4"/>
                <a:gd name="T14" fmla="*/ 0 w 6"/>
                <a:gd name="T15" fmla="*/ 4 h 4"/>
                <a:gd name="T16" fmla="*/ 2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cubicBezTo>
                    <a:pt x="3" y="4"/>
                    <a:pt x="3" y="4"/>
                    <a:pt x="3" y="3"/>
                  </a:cubicBezTo>
                  <a:cubicBezTo>
                    <a:pt x="4" y="3"/>
                    <a:pt x="5" y="2"/>
                    <a:pt x="6" y="1"/>
                  </a:cubicBezTo>
                  <a:cubicBezTo>
                    <a:pt x="5" y="1"/>
                    <a:pt x="4" y="0"/>
                    <a:pt x="3" y="0"/>
                  </a:cubicBezTo>
                  <a:cubicBezTo>
                    <a:pt x="2" y="0"/>
                    <a:pt x="2" y="0"/>
                    <a:pt x="1" y="1"/>
                  </a:cubicBezTo>
                  <a:cubicBezTo>
                    <a:pt x="1" y="1"/>
                    <a:pt x="1" y="1"/>
                    <a:pt x="1" y="1"/>
                  </a:cubicBezTo>
                  <a:cubicBezTo>
                    <a:pt x="1" y="1"/>
                    <a:pt x="1" y="1"/>
                    <a:pt x="1" y="1"/>
                  </a:cubicBezTo>
                  <a:cubicBezTo>
                    <a:pt x="1" y="2"/>
                    <a:pt x="1" y="3"/>
                    <a:pt x="0" y="4"/>
                  </a:cubicBezTo>
                  <a:cubicBezTo>
                    <a:pt x="1" y="4"/>
                    <a:pt x="2" y="4"/>
                    <a:pt x="2" y="4"/>
                  </a:cubicBezTo>
                  <a:cubicBezTo>
                    <a:pt x="2" y="4"/>
                    <a:pt x="3" y="4"/>
                    <a:pt x="3" y="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4" name="Freeform 447">
              <a:extLst>
                <a:ext uri="{FF2B5EF4-FFF2-40B4-BE49-F238E27FC236}">
                  <a16:creationId xmlns:a16="http://schemas.microsoft.com/office/drawing/2014/main" id="{18430CFA-F675-4F59-92EE-40DEB230EE0A}"/>
                </a:ext>
              </a:extLst>
            </p:cNvPr>
            <p:cNvSpPr>
              <a:spLocks/>
            </p:cNvSpPr>
            <p:nvPr/>
          </p:nvSpPr>
          <p:spPr bwMode="auto">
            <a:xfrm>
              <a:off x="3928507" y="3681522"/>
              <a:ext cx="23810" cy="15874"/>
            </a:xfrm>
            <a:custGeom>
              <a:avLst/>
              <a:gdLst>
                <a:gd name="T0" fmla="*/ 10 w 10"/>
                <a:gd name="T1" fmla="*/ 2 h 6"/>
                <a:gd name="T2" fmla="*/ 9 w 10"/>
                <a:gd name="T3" fmla="*/ 2 h 6"/>
                <a:gd name="T4" fmla="*/ 0 w 10"/>
                <a:gd name="T5" fmla="*/ 0 h 6"/>
                <a:gd name="T6" fmla="*/ 0 w 10"/>
                <a:gd name="T7" fmla="*/ 2 h 6"/>
                <a:gd name="T8" fmla="*/ 2 w 10"/>
                <a:gd name="T9" fmla="*/ 3 h 6"/>
                <a:gd name="T10" fmla="*/ 3 w 10"/>
                <a:gd name="T11" fmla="*/ 4 h 6"/>
                <a:gd name="T12" fmla="*/ 4 w 10"/>
                <a:gd name="T13" fmla="*/ 4 h 6"/>
                <a:gd name="T14" fmla="*/ 4 w 10"/>
                <a:gd name="T15" fmla="*/ 4 h 6"/>
                <a:gd name="T16" fmla="*/ 5 w 10"/>
                <a:gd name="T17" fmla="*/ 4 h 6"/>
                <a:gd name="T18" fmla="*/ 6 w 10"/>
                <a:gd name="T19" fmla="*/ 5 h 6"/>
                <a:gd name="T20" fmla="*/ 6 w 10"/>
                <a:gd name="T21" fmla="*/ 5 h 6"/>
                <a:gd name="T22" fmla="*/ 7 w 10"/>
                <a:gd name="T23" fmla="*/ 5 h 6"/>
                <a:gd name="T24" fmla="*/ 8 w 10"/>
                <a:gd name="T25" fmla="*/ 6 h 6"/>
                <a:gd name="T26" fmla="*/ 8 w 10"/>
                <a:gd name="T27" fmla="*/ 6 h 6"/>
                <a:gd name="T28" fmla="*/ 8 w 10"/>
                <a:gd name="T29" fmla="*/ 6 h 6"/>
                <a:gd name="T30" fmla="*/ 9 w 10"/>
                <a:gd name="T31" fmla="*/ 5 h 6"/>
                <a:gd name="T32" fmla="*/ 10 w 10"/>
                <a:gd name="T33" fmla="*/ 5 h 6"/>
                <a:gd name="T34" fmla="*/ 10 w 10"/>
                <a:gd name="T35" fmla="*/ 4 h 6"/>
                <a:gd name="T36" fmla="*/ 10 w 10"/>
                <a:gd name="T37" fmla="*/ 2 h 6"/>
                <a:gd name="T38" fmla="*/ 10 w 10"/>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6">
                  <a:moveTo>
                    <a:pt x="10" y="2"/>
                  </a:moveTo>
                  <a:cubicBezTo>
                    <a:pt x="10" y="2"/>
                    <a:pt x="10" y="2"/>
                    <a:pt x="9" y="2"/>
                  </a:cubicBezTo>
                  <a:cubicBezTo>
                    <a:pt x="6" y="1"/>
                    <a:pt x="3" y="1"/>
                    <a:pt x="0" y="0"/>
                  </a:cubicBezTo>
                  <a:cubicBezTo>
                    <a:pt x="0" y="1"/>
                    <a:pt x="0" y="1"/>
                    <a:pt x="0" y="2"/>
                  </a:cubicBezTo>
                  <a:cubicBezTo>
                    <a:pt x="1" y="2"/>
                    <a:pt x="1" y="2"/>
                    <a:pt x="2" y="3"/>
                  </a:cubicBezTo>
                  <a:cubicBezTo>
                    <a:pt x="2" y="3"/>
                    <a:pt x="3" y="4"/>
                    <a:pt x="3" y="4"/>
                  </a:cubicBezTo>
                  <a:cubicBezTo>
                    <a:pt x="3" y="4"/>
                    <a:pt x="3" y="4"/>
                    <a:pt x="4" y="4"/>
                  </a:cubicBezTo>
                  <a:cubicBezTo>
                    <a:pt x="4" y="4"/>
                    <a:pt x="4" y="4"/>
                    <a:pt x="4" y="4"/>
                  </a:cubicBezTo>
                  <a:cubicBezTo>
                    <a:pt x="4" y="4"/>
                    <a:pt x="4" y="4"/>
                    <a:pt x="5" y="4"/>
                  </a:cubicBezTo>
                  <a:cubicBezTo>
                    <a:pt x="5" y="4"/>
                    <a:pt x="5" y="5"/>
                    <a:pt x="6" y="5"/>
                  </a:cubicBezTo>
                  <a:cubicBezTo>
                    <a:pt x="6" y="5"/>
                    <a:pt x="6" y="5"/>
                    <a:pt x="6" y="5"/>
                  </a:cubicBezTo>
                  <a:cubicBezTo>
                    <a:pt x="7" y="5"/>
                    <a:pt x="7" y="5"/>
                    <a:pt x="7" y="5"/>
                  </a:cubicBezTo>
                  <a:cubicBezTo>
                    <a:pt x="7" y="6"/>
                    <a:pt x="8" y="6"/>
                    <a:pt x="8" y="6"/>
                  </a:cubicBezTo>
                  <a:cubicBezTo>
                    <a:pt x="8" y="6"/>
                    <a:pt x="8" y="6"/>
                    <a:pt x="8" y="6"/>
                  </a:cubicBezTo>
                  <a:cubicBezTo>
                    <a:pt x="8" y="6"/>
                    <a:pt x="8" y="6"/>
                    <a:pt x="8" y="6"/>
                  </a:cubicBezTo>
                  <a:cubicBezTo>
                    <a:pt x="9" y="6"/>
                    <a:pt x="9" y="6"/>
                    <a:pt x="9" y="5"/>
                  </a:cubicBezTo>
                  <a:cubicBezTo>
                    <a:pt x="9" y="5"/>
                    <a:pt x="10" y="5"/>
                    <a:pt x="10" y="5"/>
                  </a:cubicBezTo>
                  <a:cubicBezTo>
                    <a:pt x="10" y="4"/>
                    <a:pt x="10" y="4"/>
                    <a:pt x="10" y="4"/>
                  </a:cubicBezTo>
                  <a:cubicBezTo>
                    <a:pt x="10" y="3"/>
                    <a:pt x="10" y="2"/>
                    <a:pt x="10" y="2"/>
                  </a:cubicBezTo>
                  <a:cubicBezTo>
                    <a:pt x="10" y="2"/>
                    <a:pt x="10" y="2"/>
                    <a:pt x="10" y="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5" name="Freeform 448">
              <a:extLst>
                <a:ext uri="{FF2B5EF4-FFF2-40B4-BE49-F238E27FC236}">
                  <a16:creationId xmlns:a16="http://schemas.microsoft.com/office/drawing/2014/main" id="{D5D992BA-86DA-4108-88E4-B9614057DDA2}"/>
                </a:ext>
              </a:extLst>
            </p:cNvPr>
            <p:cNvSpPr>
              <a:spLocks/>
            </p:cNvSpPr>
            <p:nvPr/>
          </p:nvSpPr>
          <p:spPr bwMode="auto">
            <a:xfrm>
              <a:off x="3969777" y="371009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6" name="Freeform 449">
              <a:extLst>
                <a:ext uri="{FF2B5EF4-FFF2-40B4-BE49-F238E27FC236}">
                  <a16:creationId xmlns:a16="http://schemas.microsoft.com/office/drawing/2014/main" id="{5940DB05-ECA6-43BF-86CB-37EA941C346A}"/>
                </a:ext>
              </a:extLst>
            </p:cNvPr>
            <p:cNvSpPr>
              <a:spLocks/>
            </p:cNvSpPr>
            <p:nvPr/>
          </p:nvSpPr>
          <p:spPr bwMode="auto">
            <a:xfrm>
              <a:off x="3963427" y="3710095"/>
              <a:ext cx="6349" cy="3175"/>
            </a:xfrm>
            <a:custGeom>
              <a:avLst/>
              <a:gdLst>
                <a:gd name="T0" fmla="*/ 2 w 2"/>
                <a:gd name="T1" fmla="*/ 1 h 2"/>
                <a:gd name="T2" fmla="*/ 2 w 2"/>
                <a:gd name="T3" fmla="*/ 0 h 2"/>
                <a:gd name="T4" fmla="*/ 0 w 2"/>
                <a:gd name="T5" fmla="*/ 2 h 2"/>
                <a:gd name="T6" fmla="*/ 0 w 2"/>
                <a:gd name="T7" fmla="*/ 2 h 2"/>
                <a:gd name="T8" fmla="*/ 2 w 2"/>
                <a:gd name="T9" fmla="*/ 1 h 2"/>
                <a:gd name="T10" fmla="*/ 2 w 2"/>
                <a:gd name="T11" fmla="*/ 1 h 2"/>
                <a:gd name="T12" fmla="*/ 2 w 2"/>
                <a:gd name="T13" fmla="*/ 1 h 2"/>
                <a:gd name="T14" fmla="*/ 2 w 2"/>
                <a:gd name="T15" fmla="*/ 1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1"/>
                    <a:pt x="2" y="0"/>
                    <a:pt x="2" y="0"/>
                  </a:cubicBezTo>
                  <a:cubicBezTo>
                    <a:pt x="0" y="2"/>
                    <a:pt x="0" y="2"/>
                    <a:pt x="0" y="2"/>
                  </a:cubicBezTo>
                  <a:cubicBezTo>
                    <a:pt x="0" y="2"/>
                    <a:pt x="0" y="2"/>
                    <a:pt x="0" y="2"/>
                  </a:cubicBezTo>
                  <a:cubicBezTo>
                    <a:pt x="1" y="2"/>
                    <a:pt x="1" y="2"/>
                    <a:pt x="2" y="1"/>
                  </a:cubicBezTo>
                  <a:cubicBezTo>
                    <a:pt x="2" y="1"/>
                    <a:pt x="2" y="1"/>
                    <a:pt x="2" y="1"/>
                  </a:cubicBezTo>
                  <a:cubicBezTo>
                    <a:pt x="2" y="1"/>
                    <a:pt x="2" y="1"/>
                    <a:pt x="2" y="1"/>
                  </a:cubicBezTo>
                  <a:cubicBezTo>
                    <a:pt x="2" y="1"/>
                    <a:pt x="2" y="1"/>
                    <a:pt x="2" y="1"/>
                  </a:cubicBezTo>
                  <a:cubicBezTo>
                    <a:pt x="1" y="1"/>
                    <a:pt x="2" y="1"/>
                    <a:pt x="2"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7" name="Freeform 450">
              <a:extLst>
                <a:ext uri="{FF2B5EF4-FFF2-40B4-BE49-F238E27FC236}">
                  <a16:creationId xmlns:a16="http://schemas.microsoft.com/office/drawing/2014/main" id="{0039EC50-982B-4BAF-837D-14A497AF856B}"/>
                </a:ext>
              </a:extLst>
            </p:cNvPr>
            <p:cNvSpPr>
              <a:spLocks/>
            </p:cNvSpPr>
            <p:nvPr/>
          </p:nvSpPr>
          <p:spPr bwMode="auto">
            <a:xfrm>
              <a:off x="3957078" y="3681522"/>
              <a:ext cx="53969" cy="47623"/>
            </a:xfrm>
            <a:custGeom>
              <a:avLst/>
              <a:gdLst>
                <a:gd name="T0" fmla="*/ 1 w 22"/>
                <a:gd name="T1" fmla="*/ 17 h 19"/>
                <a:gd name="T2" fmla="*/ 0 w 22"/>
                <a:gd name="T3" fmla="*/ 17 h 19"/>
                <a:gd name="T4" fmla="*/ 1 w 22"/>
                <a:gd name="T5" fmla="*/ 18 h 19"/>
                <a:gd name="T6" fmla="*/ 1 w 22"/>
                <a:gd name="T7" fmla="*/ 19 h 19"/>
                <a:gd name="T8" fmla="*/ 2 w 22"/>
                <a:gd name="T9" fmla="*/ 19 h 19"/>
                <a:gd name="T10" fmla="*/ 6 w 22"/>
                <a:gd name="T11" fmla="*/ 18 h 19"/>
                <a:gd name="T12" fmla="*/ 7 w 22"/>
                <a:gd name="T13" fmla="*/ 18 h 19"/>
                <a:gd name="T14" fmla="*/ 9 w 22"/>
                <a:gd name="T15" fmla="*/ 18 h 19"/>
                <a:gd name="T16" fmla="*/ 9 w 22"/>
                <a:gd name="T17" fmla="*/ 18 h 19"/>
                <a:gd name="T18" fmla="*/ 12 w 22"/>
                <a:gd name="T19" fmla="*/ 15 h 19"/>
                <a:gd name="T20" fmla="*/ 14 w 22"/>
                <a:gd name="T21" fmla="*/ 14 h 19"/>
                <a:gd name="T22" fmla="*/ 19 w 22"/>
                <a:gd name="T23" fmla="*/ 14 h 19"/>
                <a:gd name="T24" fmla="*/ 20 w 22"/>
                <a:gd name="T25" fmla="*/ 14 h 19"/>
                <a:gd name="T26" fmla="*/ 21 w 22"/>
                <a:gd name="T27" fmla="*/ 13 h 19"/>
                <a:gd name="T28" fmla="*/ 22 w 22"/>
                <a:gd name="T29" fmla="*/ 12 h 19"/>
                <a:gd name="T30" fmla="*/ 22 w 22"/>
                <a:gd name="T31" fmla="*/ 12 h 19"/>
                <a:gd name="T32" fmla="*/ 22 w 22"/>
                <a:gd name="T33" fmla="*/ 12 h 19"/>
                <a:gd name="T34" fmla="*/ 22 w 22"/>
                <a:gd name="T35" fmla="*/ 9 h 19"/>
                <a:gd name="T36" fmla="*/ 22 w 22"/>
                <a:gd name="T37" fmla="*/ 8 h 19"/>
                <a:gd name="T38" fmla="*/ 22 w 22"/>
                <a:gd name="T39" fmla="*/ 7 h 19"/>
                <a:gd name="T40" fmla="*/ 18 w 22"/>
                <a:gd name="T41" fmla="*/ 4 h 19"/>
                <a:gd name="T42" fmla="*/ 15 w 22"/>
                <a:gd name="T43" fmla="*/ 1 h 19"/>
                <a:gd name="T44" fmla="*/ 14 w 22"/>
                <a:gd name="T45" fmla="*/ 0 h 19"/>
                <a:gd name="T46" fmla="*/ 10 w 22"/>
                <a:gd name="T47" fmla="*/ 0 h 19"/>
                <a:gd name="T48" fmla="*/ 9 w 22"/>
                <a:gd name="T49" fmla="*/ 2 h 19"/>
                <a:gd name="T50" fmla="*/ 8 w 22"/>
                <a:gd name="T51" fmla="*/ 2 h 19"/>
                <a:gd name="T52" fmla="*/ 8 w 22"/>
                <a:gd name="T53" fmla="*/ 3 h 19"/>
                <a:gd name="T54" fmla="*/ 8 w 22"/>
                <a:gd name="T55" fmla="*/ 3 h 19"/>
                <a:gd name="T56" fmla="*/ 8 w 22"/>
                <a:gd name="T57" fmla="*/ 9 h 19"/>
                <a:gd name="T58" fmla="*/ 8 w 22"/>
                <a:gd name="T59" fmla="*/ 9 h 19"/>
                <a:gd name="T60" fmla="*/ 5 w 22"/>
                <a:gd name="T61" fmla="*/ 12 h 19"/>
                <a:gd name="T62" fmla="*/ 4 w 22"/>
                <a:gd name="T63" fmla="*/ 15 h 19"/>
                <a:gd name="T64" fmla="*/ 1 w 22"/>
                <a:gd name="T6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9">
                  <a:moveTo>
                    <a:pt x="1" y="17"/>
                  </a:moveTo>
                  <a:cubicBezTo>
                    <a:pt x="1" y="17"/>
                    <a:pt x="0" y="17"/>
                    <a:pt x="0" y="17"/>
                  </a:cubicBezTo>
                  <a:cubicBezTo>
                    <a:pt x="0" y="17"/>
                    <a:pt x="0" y="18"/>
                    <a:pt x="1" y="18"/>
                  </a:cubicBezTo>
                  <a:cubicBezTo>
                    <a:pt x="1" y="19"/>
                    <a:pt x="1" y="19"/>
                    <a:pt x="1" y="19"/>
                  </a:cubicBezTo>
                  <a:cubicBezTo>
                    <a:pt x="1" y="19"/>
                    <a:pt x="2" y="19"/>
                    <a:pt x="2" y="19"/>
                  </a:cubicBezTo>
                  <a:cubicBezTo>
                    <a:pt x="3" y="19"/>
                    <a:pt x="4" y="18"/>
                    <a:pt x="6" y="18"/>
                  </a:cubicBezTo>
                  <a:cubicBezTo>
                    <a:pt x="6" y="18"/>
                    <a:pt x="6" y="18"/>
                    <a:pt x="7" y="18"/>
                  </a:cubicBezTo>
                  <a:cubicBezTo>
                    <a:pt x="8" y="18"/>
                    <a:pt x="8" y="18"/>
                    <a:pt x="9" y="18"/>
                  </a:cubicBezTo>
                  <a:cubicBezTo>
                    <a:pt x="9" y="18"/>
                    <a:pt x="9" y="18"/>
                    <a:pt x="9" y="18"/>
                  </a:cubicBezTo>
                  <a:cubicBezTo>
                    <a:pt x="10" y="17"/>
                    <a:pt x="11" y="16"/>
                    <a:pt x="12" y="15"/>
                  </a:cubicBezTo>
                  <a:cubicBezTo>
                    <a:pt x="14" y="14"/>
                    <a:pt x="14" y="14"/>
                    <a:pt x="14" y="14"/>
                  </a:cubicBezTo>
                  <a:cubicBezTo>
                    <a:pt x="16" y="14"/>
                    <a:pt x="17" y="14"/>
                    <a:pt x="19" y="14"/>
                  </a:cubicBezTo>
                  <a:cubicBezTo>
                    <a:pt x="19" y="14"/>
                    <a:pt x="20" y="14"/>
                    <a:pt x="20" y="14"/>
                  </a:cubicBezTo>
                  <a:cubicBezTo>
                    <a:pt x="20" y="14"/>
                    <a:pt x="21" y="13"/>
                    <a:pt x="21" y="13"/>
                  </a:cubicBezTo>
                  <a:cubicBezTo>
                    <a:pt x="21" y="13"/>
                    <a:pt x="22" y="13"/>
                    <a:pt x="22" y="12"/>
                  </a:cubicBezTo>
                  <a:cubicBezTo>
                    <a:pt x="22" y="12"/>
                    <a:pt x="22" y="12"/>
                    <a:pt x="22" y="12"/>
                  </a:cubicBezTo>
                  <a:cubicBezTo>
                    <a:pt x="22" y="12"/>
                    <a:pt x="22" y="12"/>
                    <a:pt x="22" y="12"/>
                  </a:cubicBezTo>
                  <a:cubicBezTo>
                    <a:pt x="22" y="11"/>
                    <a:pt x="22" y="10"/>
                    <a:pt x="22" y="9"/>
                  </a:cubicBezTo>
                  <a:cubicBezTo>
                    <a:pt x="22" y="9"/>
                    <a:pt x="22" y="9"/>
                    <a:pt x="22" y="8"/>
                  </a:cubicBezTo>
                  <a:cubicBezTo>
                    <a:pt x="22" y="8"/>
                    <a:pt x="22" y="8"/>
                    <a:pt x="22" y="7"/>
                  </a:cubicBezTo>
                  <a:cubicBezTo>
                    <a:pt x="21" y="6"/>
                    <a:pt x="19" y="5"/>
                    <a:pt x="18" y="4"/>
                  </a:cubicBezTo>
                  <a:cubicBezTo>
                    <a:pt x="17" y="3"/>
                    <a:pt x="16" y="2"/>
                    <a:pt x="15" y="1"/>
                  </a:cubicBezTo>
                  <a:cubicBezTo>
                    <a:pt x="15" y="1"/>
                    <a:pt x="14" y="1"/>
                    <a:pt x="14" y="0"/>
                  </a:cubicBezTo>
                  <a:cubicBezTo>
                    <a:pt x="13" y="0"/>
                    <a:pt x="11" y="0"/>
                    <a:pt x="10" y="0"/>
                  </a:cubicBezTo>
                  <a:cubicBezTo>
                    <a:pt x="9" y="2"/>
                    <a:pt x="9" y="2"/>
                    <a:pt x="9" y="2"/>
                  </a:cubicBezTo>
                  <a:cubicBezTo>
                    <a:pt x="8" y="2"/>
                    <a:pt x="8" y="2"/>
                    <a:pt x="8" y="2"/>
                  </a:cubicBezTo>
                  <a:cubicBezTo>
                    <a:pt x="8" y="2"/>
                    <a:pt x="8" y="2"/>
                    <a:pt x="8" y="3"/>
                  </a:cubicBezTo>
                  <a:cubicBezTo>
                    <a:pt x="8" y="3"/>
                    <a:pt x="8" y="3"/>
                    <a:pt x="8" y="3"/>
                  </a:cubicBezTo>
                  <a:cubicBezTo>
                    <a:pt x="8" y="4"/>
                    <a:pt x="9" y="6"/>
                    <a:pt x="8" y="9"/>
                  </a:cubicBezTo>
                  <a:cubicBezTo>
                    <a:pt x="8" y="9"/>
                    <a:pt x="8" y="9"/>
                    <a:pt x="8" y="9"/>
                  </a:cubicBezTo>
                  <a:cubicBezTo>
                    <a:pt x="7" y="10"/>
                    <a:pt x="6" y="11"/>
                    <a:pt x="5" y="12"/>
                  </a:cubicBezTo>
                  <a:cubicBezTo>
                    <a:pt x="5" y="13"/>
                    <a:pt x="5" y="14"/>
                    <a:pt x="4" y="15"/>
                  </a:cubicBezTo>
                  <a:cubicBezTo>
                    <a:pt x="3" y="16"/>
                    <a:pt x="2" y="16"/>
                    <a:pt x="1" y="1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8" name="Oval 451">
              <a:extLst>
                <a:ext uri="{FF2B5EF4-FFF2-40B4-BE49-F238E27FC236}">
                  <a16:creationId xmlns:a16="http://schemas.microsoft.com/office/drawing/2014/main" id="{B3B1CDC3-7F60-4718-9191-4BB393CA2C7E}"/>
                </a:ext>
              </a:extLst>
            </p:cNvPr>
            <p:cNvSpPr>
              <a:spLocks noChangeArrowheads="1"/>
            </p:cNvSpPr>
            <p:nvPr/>
          </p:nvSpPr>
          <p:spPr bwMode="auto">
            <a:xfrm>
              <a:off x="4253905" y="3279902"/>
              <a:ext cx="1587" cy="3175"/>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9" name="Freeform 452">
              <a:extLst>
                <a:ext uri="{FF2B5EF4-FFF2-40B4-BE49-F238E27FC236}">
                  <a16:creationId xmlns:a16="http://schemas.microsoft.com/office/drawing/2014/main" id="{42863F9F-C308-47F1-8C9A-E8C1F4FA5A5B}"/>
                </a:ext>
              </a:extLst>
            </p:cNvPr>
            <p:cNvSpPr>
              <a:spLocks/>
            </p:cNvSpPr>
            <p:nvPr/>
          </p:nvSpPr>
          <p:spPr bwMode="auto">
            <a:xfrm>
              <a:off x="4306286" y="3397372"/>
              <a:ext cx="3175" cy="3175"/>
            </a:xfrm>
            <a:custGeom>
              <a:avLst/>
              <a:gdLst>
                <a:gd name="T0" fmla="*/ 0 w 1"/>
                <a:gd name="T1" fmla="*/ 1 h 1"/>
                <a:gd name="T2" fmla="*/ 1 w 1"/>
                <a:gd name="T3" fmla="*/ 0 h 1"/>
                <a:gd name="T4" fmla="*/ 1 w 1"/>
                <a:gd name="T5" fmla="*/ 0 h 1"/>
                <a:gd name="T6" fmla="*/ 0 w 1"/>
                <a:gd name="T7" fmla="*/ 0 h 1"/>
                <a:gd name="T8" fmla="*/ 1 w 1"/>
                <a:gd name="T9" fmla="*/ 0 h 1"/>
                <a:gd name="T10" fmla="*/ 0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0"/>
                    <a:pt x="1" y="0"/>
                    <a:pt x="1" y="0"/>
                  </a:cubicBezTo>
                  <a:cubicBezTo>
                    <a:pt x="1" y="0"/>
                    <a:pt x="1" y="0"/>
                    <a:pt x="1" y="0"/>
                  </a:cubicBezTo>
                  <a:cubicBezTo>
                    <a:pt x="1" y="0"/>
                    <a:pt x="1" y="0"/>
                    <a:pt x="0" y="0"/>
                  </a:cubicBezTo>
                  <a:cubicBezTo>
                    <a:pt x="0" y="0"/>
                    <a:pt x="0" y="0"/>
                    <a:pt x="1" y="0"/>
                  </a:cubicBezTo>
                  <a:cubicBezTo>
                    <a:pt x="0" y="0"/>
                    <a:pt x="0" y="0"/>
                    <a:pt x="0" y="0"/>
                  </a:cubicBezTo>
                  <a:cubicBezTo>
                    <a:pt x="0" y="0"/>
                    <a:pt x="0" y="0"/>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0" name="Freeform 453">
              <a:extLst>
                <a:ext uri="{FF2B5EF4-FFF2-40B4-BE49-F238E27FC236}">
                  <a16:creationId xmlns:a16="http://schemas.microsoft.com/office/drawing/2014/main" id="{87C39B5B-5746-4055-A9D4-479D5B0CA50B}"/>
                </a:ext>
              </a:extLst>
            </p:cNvPr>
            <p:cNvSpPr>
              <a:spLocks/>
            </p:cNvSpPr>
            <p:nvPr/>
          </p:nvSpPr>
          <p:spPr bwMode="auto">
            <a:xfrm>
              <a:off x="4077714" y="3448170"/>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1" name="Freeform 454">
              <a:extLst>
                <a:ext uri="{FF2B5EF4-FFF2-40B4-BE49-F238E27FC236}">
                  <a16:creationId xmlns:a16="http://schemas.microsoft.com/office/drawing/2014/main" id="{7E665323-42B1-432E-B939-AED65F6024C5}"/>
                </a:ext>
              </a:extLst>
            </p:cNvPr>
            <p:cNvSpPr>
              <a:spLocks/>
            </p:cNvSpPr>
            <p:nvPr/>
          </p:nvSpPr>
          <p:spPr bwMode="auto">
            <a:xfrm>
              <a:off x="3950729" y="3397372"/>
              <a:ext cx="11112" cy="9525"/>
            </a:xfrm>
            <a:custGeom>
              <a:avLst/>
              <a:gdLst>
                <a:gd name="T0" fmla="*/ 0 w 5"/>
                <a:gd name="T1" fmla="*/ 1 h 4"/>
                <a:gd name="T2" fmla="*/ 1 w 5"/>
                <a:gd name="T3" fmla="*/ 2 h 4"/>
                <a:gd name="T4" fmla="*/ 1 w 5"/>
                <a:gd name="T5" fmla="*/ 4 h 4"/>
                <a:gd name="T6" fmla="*/ 2 w 5"/>
                <a:gd name="T7" fmla="*/ 3 h 4"/>
                <a:gd name="T8" fmla="*/ 4 w 5"/>
                <a:gd name="T9" fmla="*/ 3 h 4"/>
                <a:gd name="T10" fmla="*/ 5 w 5"/>
                <a:gd name="T11" fmla="*/ 1 h 4"/>
                <a:gd name="T12" fmla="*/ 4 w 5"/>
                <a:gd name="T13" fmla="*/ 1 h 4"/>
                <a:gd name="T14" fmla="*/ 2 w 5"/>
                <a:gd name="T15" fmla="*/ 0 h 4"/>
                <a:gd name="T16" fmla="*/ 0 w 5"/>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1"/>
                  </a:moveTo>
                  <a:cubicBezTo>
                    <a:pt x="1" y="1"/>
                    <a:pt x="1" y="2"/>
                    <a:pt x="1" y="2"/>
                  </a:cubicBezTo>
                  <a:cubicBezTo>
                    <a:pt x="1" y="3"/>
                    <a:pt x="1" y="3"/>
                    <a:pt x="1" y="4"/>
                  </a:cubicBezTo>
                  <a:cubicBezTo>
                    <a:pt x="2" y="3"/>
                    <a:pt x="2" y="3"/>
                    <a:pt x="2" y="3"/>
                  </a:cubicBezTo>
                  <a:cubicBezTo>
                    <a:pt x="2" y="3"/>
                    <a:pt x="3" y="3"/>
                    <a:pt x="4" y="3"/>
                  </a:cubicBezTo>
                  <a:cubicBezTo>
                    <a:pt x="4" y="2"/>
                    <a:pt x="5" y="2"/>
                    <a:pt x="5" y="1"/>
                  </a:cubicBezTo>
                  <a:cubicBezTo>
                    <a:pt x="5" y="1"/>
                    <a:pt x="5" y="1"/>
                    <a:pt x="4" y="1"/>
                  </a:cubicBezTo>
                  <a:cubicBezTo>
                    <a:pt x="3" y="1"/>
                    <a:pt x="2" y="1"/>
                    <a:pt x="2" y="0"/>
                  </a:cubicBezTo>
                  <a:cubicBezTo>
                    <a:pt x="1" y="1"/>
                    <a:pt x="1"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2" name="Freeform 455">
              <a:extLst>
                <a:ext uri="{FF2B5EF4-FFF2-40B4-BE49-F238E27FC236}">
                  <a16:creationId xmlns:a16="http://schemas.microsoft.com/office/drawing/2014/main" id="{BF28D9AE-C910-4C1D-B527-F44F0BF0D53D}"/>
                </a:ext>
              </a:extLst>
            </p:cNvPr>
            <p:cNvSpPr>
              <a:spLocks/>
            </p:cNvSpPr>
            <p:nvPr/>
          </p:nvSpPr>
          <p:spPr bwMode="auto">
            <a:xfrm>
              <a:off x="4204698" y="3243391"/>
              <a:ext cx="1588" cy="476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3" name="Freeform 456">
              <a:extLst>
                <a:ext uri="{FF2B5EF4-FFF2-40B4-BE49-F238E27FC236}">
                  <a16:creationId xmlns:a16="http://schemas.microsoft.com/office/drawing/2014/main" id="{814C949F-CBF3-47CC-8F24-E993BD17EC3D}"/>
                </a:ext>
              </a:extLst>
            </p:cNvPr>
            <p:cNvSpPr>
              <a:spLocks/>
            </p:cNvSpPr>
            <p:nvPr/>
          </p:nvSpPr>
          <p:spPr bwMode="auto">
            <a:xfrm>
              <a:off x="4222159" y="32592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4" name="Freeform 457">
              <a:extLst>
                <a:ext uri="{FF2B5EF4-FFF2-40B4-BE49-F238E27FC236}">
                  <a16:creationId xmlns:a16="http://schemas.microsoft.com/office/drawing/2014/main" id="{C1E5889B-D115-4C6A-8FB5-4F645573E81B}"/>
                </a:ext>
              </a:extLst>
            </p:cNvPr>
            <p:cNvSpPr>
              <a:spLocks/>
            </p:cNvSpPr>
            <p:nvPr/>
          </p:nvSpPr>
          <p:spPr bwMode="auto">
            <a:xfrm>
              <a:off x="3960253" y="3240216"/>
              <a:ext cx="360320" cy="330185"/>
            </a:xfrm>
            <a:custGeom>
              <a:avLst/>
              <a:gdLst>
                <a:gd name="T0" fmla="*/ 1 w 151"/>
                <a:gd name="T1" fmla="*/ 43 h 138"/>
                <a:gd name="T2" fmla="*/ 2 w 151"/>
                <a:gd name="T3" fmla="*/ 52 h 138"/>
                <a:gd name="T4" fmla="*/ 6 w 151"/>
                <a:gd name="T5" fmla="*/ 65 h 138"/>
                <a:gd name="T6" fmla="*/ 17 w 151"/>
                <a:gd name="T7" fmla="*/ 65 h 138"/>
                <a:gd name="T8" fmla="*/ 29 w 151"/>
                <a:gd name="T9" fmla="*/ 65 h 138"/>
                <a:gd name="T10" fmla="*/ 34 w 151"/>
                <a:gd name="T11" fmla="*/ 73 h 138"/>
                <a:gd name="T12" fmla="*/ 45 w 151"/>
                <a:gd name="T13" fmla="*/ 68 h 138"/>
                <a:gd name="T14" fmla="*/ 54 w 151"/>
                <a:gd name="T15" fmla="*/ 83 h 138"/>
                <a:gd name="T16" fmla="*/ 49 w 151"/>
                <a:gd name="T17" fmla="*/ 88 h 138"/>
                <a:gd name="T18" fmla="*/ 45 w 151"/>
                <a:gd name="T19" fmla="*/ 98 h 138"/>
                <a:gd name="T20" fmla="*/ 42 w 151"/>
                <a:gd name="T21" fmla="*/ 105 h 138"/>
                <a:gd name="T22" fmla="*/ 43 w 151"/>
                <a:gd name="T23" fmla="*/ 107 h 138"/>
                <a:gd name="T24" fmla="*/ 57 w 151"/>
                <a:gd name="T25" fmla="*/ 112 h 138"/>
                <a:gd name="T26" fmla="*/ 68 w 151"/>
                <a:gd name="T27" fmla="*/ 120 h 138"/>
                <a:gd name="T28" fmla="*/ 74 w 151"/>
                <a:gd name="T29" fmla="*/ 122 h 138"/>
                <a:gd name="T30" fmla="*/ 79 w 151"/>
                <a:gd name="T31" fmla="*/ 123 h 138"/>
                <a:gd name="T32" fmla="*/ 83 w 151"/>
                <a:gd name="T33" fmla="*/ 125 h 138"/>
                <a:gd name="T34" fmla="*/ 90 w 151"/>
                <a:gd name="T35" fmla="*/ 127 h 138"/>
                <a:gd name="T36" fmla="*/ 94 w 151"/>
                <a:gd name="T37" fmla="*/ 128 h 138"/>
                <a:gd name="T38" fmla="*/ 101 w 151"/>
                <a:gd name="T39" fmla="*/ 126 h 138"/>
                <a:gd name="T40" fmla="*/ 111 w 151"/>
                <a:gd name="T41" fmla="*/ 136 h 138"/>
                <a:gd name="T42" fmla="*/ 118 w 151"/>
                <a:gd name="T43" fmla="*/ 137 h 138"/>
                <a:gd name="T44" fmla="*/ 122 w 151"/>
                <a:gd name="T45" fmla="*/ 136 h 138"/>
                <a:gd name="T46" fmla="*/ 129 w 151"/>
                <a:gd name="T47" fmla="*/ 132 h 138"/>
                <a:gd name="T48" fmla="*/ 127 w 151"/>
                <a:gd name="T49" fmla="*/ 130 h 138"/>
                <a:gd name="T50" fmla="*/ 120 w 151"/>
                <a:gd name="T51" fmla="*/ 120 h 138"/>
                <a:gd name="T52" fmla="*/ 130 w 151"/>
                <a:gd name="T53" fmla="*/ 111 h 138"/>
                <a:gd name="T54" fmla="*/ 137 w 151"/>
                <a:gd name="T55" fmla="*/ 96 h 138"/>
                <a:gd name="T56" fmla="*/ 146 w 151"/>
                <a:gd name="T57" fmla="*/ 88 h 138"/>
                <a:gd name="T58" fmla="*/ 150 w 151"/>
                <a:gd name="T59" fmla="*/ 82 h 138"/>
                <a:gd name="T60" fmla="*/ 139 w 151"/>
                <a:gd name="T61" fmla="*/ 76 h 138"/>
                <a:gd name="T62" fmla="*/ 142 w 151"/>
                <a:gd name="T63" fmla="*/ 61 h 138"/>
                <a:gd name="T64" fmla="*/ 143 w 151"/>
                <a:gd name="T65" fmla="*/ 54 h 138"/>
                <a:gd name="T66" fmla="*/ 135 w 151"/>
                <a:gd name="T67" fmla="*/ 49 h 138"/>
                <a:gd name="T68" fmla="*/ 126 w 151"/>
                <a:gd name="T69" fmla="*/ 38 h 138"/>
                <a:gd name="T70" fmla="*/ 123 w 151"/>
                <a:gd name="T71" fmla="*/ 32 h 138"/>
                <a:gd name="T72" fmla="*/ 120 w 151"/>
                <a:gd name="T73" fmla="*/ 25 h 138"/>
                <a:gd name="T74" fmla="*/ 120 w 151"/>
                <a:gd name="T75" fmla="*/ 14 h 138"/>
                <a:gd name="T76" fmla="*/ 120 w 151"/>
                <a:gd name="T77" fmla="*/ 9 h 138"/>
                <a:gd name="T78" fmla="*/ 110 w 151"/>
                <a:gd name="T79" fmla="*/ 8 h 138"/>
                <a:gd name="T80" fmla="*/ 102 w 151"/>
                <a:gd name="T81" fmla="*/ 6 h 138"/>
                <a:gd name="T82" fmla="*/ 101 w 151"/>
                <a:gd name="T83" fmla="*/ 1 h 138"/>
                <a:gd name="T84" fmla="*/ 98 w 151"/>
                <a:gd name="T85" fmla="*/ 1 h 138"/>
                <a:gd name="T86" fmla="*/ 88 w 151"/>
                <a:gd name="T87" fmla="*/ 2 h 138"/>
                <a:gd name="T88" fmla="*/ 84 w 151"/>
                <a:gd name="T89" fmla="*/ 2 h 138"/>
                <a:gd name="T90" fmla="*/ 78 w 151"/>
                <a:gd name="T91" fmla="*/ 1 h 138"/>
                <a:gd name="T92" fmla="*/ 71 w 151"/>
                <a:gd name="T93" fmla="*/ 1 h 138"/>
                <a:gd name="T94" fmla="*/ 70 w 151"/>
                <a:gd name="T95" fmla="*/ 1 h 138"/>
                <a:gd name="T96" fmla="*/ 59 w 151"/>
                <a:gd name="T97" fmla="*/ 8 h 138"/>
                <a:gd name="T98" fmla="*/ 51 w 151"/>
                <a:gd name="T99" fmla="*/ 7 h 138"/>
                <a:gd name="T100" fmla="*/ 46 w 151"/>
                <a:gd name="T101" fmla="*/ 6 h 138"/>
                <a:gd name="T102" fmla="*/ 42 w 151"/>
                <a:gd name="T103" fmla="*/ 10 h 138"/>
                <a:gd name="T104" fmla="*/ 33 w 151"/>
                <a:gd name="T105" fmla="*/ 13 h 138"/>
                <a:gd name="T106" fmla="*/ 28 w 151"/>
                <a:gd name="T107" fmla="*/ 19 h 138"/>
                <a:gd name="T108" fmla="*/ 23 w 151"/>
                <a:gd name="T109" fmla="*/ 20 h 138"/>
                <a:gd name="T110" fmla="*/ 8 w 151"/>
                <a:gd name="T111" fmla="*/ 26 h 138"/>
                <a:gd name="T112" fmla="*/ 4 w 151"/>
                <a:gd name="T113" fmla="*/ 32 h 138"/>
                <a:gd name="T114" fmla="*/ 2 w 151"/>
                <a:gd name="T115" fmla="*/ 4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 h="138">
                  <a:moveTo>
                    <a:pt x="2" y="43"/>
                  </a:moveTo>
                  <a:cubicBezTo>
                    <a:pt x="2" y="43"/>
                    <a:pt x="2" y="43"/>
                    <a:pt x="2" y="43"/>
                  </a:cubicBezTo>
                  <a:cubicBezTo>
                    <a:pt x="1" y="43"/>
                    <a:pt x="1" y="43"/>
                    <a:pt x="1" y="43"/>
                  </a:cubicBezTo>
                  <a:cubicBezTo>
                    <a:pt x="1" y="44"/>
                    <a:pt x="0" y="44"/>
                    <a:pt x="0" y="44"/>
                  </a:cubicBezTo>
                  <a:cubicBezTo>
                    <a:pt x="1" y="46"/>
                    <a:pt x="1" y="49"/>
                    <a:pt x="0" y="50"/>
                  </a:cubicBezTo>
                  <a:cubicBezTo>
                    <a:pt x="1" y="51"/>
                    <a:pt x="2" y="51"/>
                    <a:pt x="2" y="52"/>
                  </a:cubicBezTo>
                  <a:cubicBezTo>
                    <a:pt x="3" y="53"/>
                    <a:pt x="3" y="53"/>
                    <a:pt x="3" y="53"/>
                  </a:cubicBezTo>
                  <a:cubicBezTo>
                    <a:pt x="5" y="54"/>
                    <a:pt x="8" y="58"/>
                    <a:pt x="8" y="62"/>
                  </a:cubicBezTo>
                  <a:cubicBezTo>
                    <a:pt x="7" y="63"/>
                    <a:pt x="7" y="64"/>
                    <a:pt x="6" y="65"/>
                  </a:cubicBezTo>
                  <a:cubicBezTo>
                    <a:pt x="7" y="65"/>
                    <a:pt x="8" y="65"/>
                    <a:pt x="8" y="65"/>
                  </a:cubicBezTo>
                  <a:cubicBezTo>
                    <a:pt x="11" y="67"/>
                    <a:pt x="11" y="67"/>
                    <a:pt x="11" y="67"/>
                  </a:cubicBezTo>
                  <a:cubicBezTo>
                    <a:pt x="13" y="66"/>
                    <a:pt x="15" y="65"/>
                    <a:pt x="17" y="65"/>
                  </a:cubicBezTo>
                  <a:cubicBezTo>
                    <a:pt x="18" y="64"/>
                    <a:pt x="18" y="63"/>
                    <a:pt x="19" y="63"/>
                  </a:cubicBezTo>
                  <a:cubicBezTo>
                    <a:pt x="20" y="62"/>
                    <a:pt x="20" y="62"/>
                    <a:pt x="21" y="62"/>
                  </a:cubicBezTo>
                  <a:cubicBezTo>
                    <a:pt x="25" y="60"/>
                    <a:pt x="28" y="64"/>
                    <a:pt x="29" y="65"/>
                  </a:cubicBezTo>
                  <a:cubicBezTo>
                    <a:pt x="29" y="65"/>
                    <a:pt x="29" y="65"/>
                    <a:pt x="30" y="65"/>
                  </a:cubicBezTo>
                  <a:cubicBezTo>
                    <a:pt x="31" y="66"/>
                    <a:pt x="32" y="68"/>
                    <a:pt x="33" y="70"/>
                  </a:cubicBezTo>
                  <a:cubicBezTo>
                    <a:pt x="34" y="71"/>
                    <a:pt x="34" y="72"/>
                    <a:pt x="34" y="73"/>
                  </a:cubicBezTo>
                  <a:cubicBezTo>
                    <a:pt x="34" y="73"/>
                    <a:pt x="35" y="73"/>
                    <a:pt x="35" y="72"/>
                  </a:cubicBezTo>
                  <a:cubicBezTo>
                    <a:pt x="38" y="71"/>
                    <a:pt x="41" y="69"/>
                    <a:pt x="44" y="68"/>
                  </a:cubicBezTo>
                  <a:cubicBezTo>
                    <a:pt x="45" y="68"/>
                    <a:pt x="45" y="68"/>
                    <a:pt x="45" y="68"/>
                  </a:cubicBezTo>
                  <a:cubicBezTo>
                    <a:pt x="48" y="68"/>
                    <a:pt x="51" y="70"/>
                    <a:pt x="53" y="74"/>
                  </a:cubicBezTo>
                  <a:cubicBezTo>
                    <a:pt x="54" y="75"/>
                    <a:pt x="54" y="75"/>
                    <a:pt x="54" y="75"/>
                  </a:cubicBezTo>
                  <a:cubicBezTo>
                    <a:pt x="54" y="75"/>
                    <a:pt x="55" y="80"/>
                    <a:pt x="54" y="83"/>
                  </a:cubicBezTo>
                  <a:cubicBezTo>
                    <a:pt x="54" y="84"/>
                    <a:pt x="54" y="84"/>
                    <a:pt x="54" y="84"/>
                  </a:cubicBezTo>
                  <a:cubicBezTo>
                    <a:pt x="53" y="85"/>
                    <a:pt x="53" y="86"/>
                    <a:pt x="52" y="87"/>
                  </a:cubicBezTo>
                  <a:cubicBezTo>
                    <a:pt x="51" y="87"/>
                    <a:pt x="50" y="88"/>
                    <a:pt x="49" y="88"/>
                  </a:cubicBezTo>
                  <a:cubicBezTo>
                    <a:pt x="48" y="89"/>
                    <a:pt x="48" y="89"/>
                    <a:pt x="47" y="90"/>
                  </a:cubicBezTo>
                  <a:cubicBezTo>
                    <a:pt x="46" y="90"/>
                    <a:pt x="46" y="90"/>
                    <a:pt x="45" y="91"/>
                  </a:cubicBezTo>
                  <a:cubicBezTo>
                    <a:pt x="45" y="93"/>
                    <a:pt x="45" y="96"/>
                    <a:pt x="45" y="98"/>
                  </a:cubicBezTo>
                  <a:cubicBezTo>
                    <a:pt x="44" y="99"/>
                    <a:pt x="44" y="100"/>
                    <a:pt x="42" y="101"/>
                  </a:cubicBezTo>
                  <a:cubicBezTo>
                    <a:pt x="42" y="102"/>
                    <a:pt x="42" y="102"/>
                    <a:pt x="41" y="102"/>
                  </a:cubicBezTo>
                  <a:cubicBezTo>
                    <a:pt x="42" y="103"/>
                    <a:pt x="42" y="104"/>
                    <a:pt x="42" y="105"/>
                  </a:cubicBezTo>
                  <a:cubicBezTo>
                    <a:pt x="42" y="106"/>
                    <a:pt x="42" y="106"/>
                    <a:pt x="42" y="107"/>
                  </a:cubicBezTo>
                  <a:cubicBezTo>
                    <a:pt x="42" y="107"/>
                    <a:pt x="42" y="107"/>
                    <a:pt x="43" y="107"/>
                  </a:cubicBezTo>
                  <a:cubicBezTo>
                    <a:pt x="43" y="107"/>
                    <a:pt x="43" y="107"/>
                    <a:pt x="43" y="107"/>
                  </a:cubicBezTo>
                  <a:cubicBezTo>
                    <a:pt x="45" y="109"/>
                    <a:pt x="47" y="111"/>
                    <a:pt x="49" y="111"/>
                  </a:cubicBezTo>
                  <a:cubicBezTo>
                    <a:pt x="50" y="111"/>
                    <a:pt x="51" y="110"/>
                    <a:pt x="53" y="110"/>
                  </a:cubicBezTo>
                  <a:cubicBezTo>
                    <a:pt x="55" y="110"/>
                    <a:pt x="56" y="112"/>
                    <a:pt x="57" y="112"/>
                  </a:cubicBezTo>
                  <a:cubicBezTo>
                    <a:pt x="59" y="112"/>
                    <a:pt x="61" y="112"/>
                    <a:pt x="62" y="113"/>
                  </a:cubicBezTo>
                  <a:cubicBezTo>
                    <a:pt x="63" y="113"/>
                    <a:pt x="63" y="113"/>
                    <a:pt x="63" y="113"/>
                  </a:cubicBezTo>
                  <a:cubicBezTo>
                    <a:pt x="66" y="115"/>
                    <a:pt x="67" y="118"/>
                    <a:pt x="68" y="120"/>
                  </a:cubicBezTo>
                  <a:cubicBezTo>
                    <a:pt x="69" y="120"/>
                    <a:pt x="69" y="121"/>
                    <a:pt x="69" y="121"/>
                  </a:cubicBezTo>
                  <a:cubicBezTo>
                    <a:pt x="70" y="121"/>
                    <a:pt x="72" y="121"/>
                    <a:pt x="73" y="121"/>
                  </a:cubicBezTo>
                  <a:cubicBezTo>
                    <a:pt x="74" y="122"/>
                    <a:pt x="74" y="122"/>
                    <a:pt x="74" y="122"/>
                  </a:cubicBezTo>
                  <a:cubicBezTo>
                    <a:pt x="74" y="122"/>
                    <a:pt x="74" y="122"/>
                    <a:pt x="75" y="122"/>
                  </a:cubicBezTo>
                  <a:cubicBezTo>
                    <a:pt x="75" y="122"/>
                    <a:pt x="75" y="122"/>
                    <a:pt x="76" y="122"/>
                  </a:cubicBezTo>
                  <a:cubicBezTo>
                    <a:pt x="79" y="123"/>
                    <a:pt x="79" y="123"/>
                    <a:pt x="79" y="123"/>
                  </a:cubicBezTo>
                  <a:cubicBezTo>
                    <a:pt x="80" y="124"/>
                    <a:pt x="80" y="124"/>
                    <a:pt x="80" y="124"/>
                  </a:cubicBezTo>
                  <a:cubicBezTo>
                    <a:pt x="80" y="124"/>
                    <a:pt x="81" y="125"/>
                    <a:pt x="81" y="125"/>
                  </a:cubicBezTo>
                  <a:cubicBezTo>
                    <a:pt x="82" y="125"/>
                    <a:pt x="82" y="125"/>
                    <a:pt x="83" y="125"/>
                  </a:cubicBezTo>
                  <a:cubicBezTo>
                    <a:pt x="84" y="125"/>
                    <a:pt x="84" y="124"/>
                    <a:pt x="85" y="124"/>
                  </a:cubicBezTo>
                  <a:cubicBezTo>
                    <a:pt x="85" y="124"/>
                    <a:pt x="85" y="124"/>
                    <a:pt x="85" y="124"/>
                  </a:cubicBezTo>
                  <a:cubicBezTo>
                    <a:pt x="88" y="124"/>
                    <a:pt x="89" y="126"/>
                    <a:pt x="90" y="127"/>
                  </a:cubicBezTo>
                  <a:cubicBezTo>
                    <a:pt x="91" y="127"/>
                    <a:pt x="91" y="128"/>
                    <a:pt x="91" y="129"/>
                  </a:cubicBezTo>
                  <a:cubicBezTo>
                    <a:pt x="92" y="129"/>
                    <a:pt x="92" y="129"/>
                    <a:pt x="92" y="129"/>
                  </a:cubicBezTo>
                  <a:cubicBezTo>
                    <a:pt x="93" y="129"/>
                    <a:pt x="93" y="128"/>
                    <a:pt x="94" y="128"/>
                  </a:cubicBezTo>
                  <a:cubicBezTo>
                    <a:pt x="96" y="127"/>
                    <a:pt x="96" y="127"/>
                    <a:pt x="96" y="127"/>
                  </a:cubicBezTo>
                  <a:cubicBezTo>
                    <a:pt x="97" y="127"/>
                    <a:pt x="97" y="127"/>
                    <a:pt x="97" y="127"/>
                  </a:cubicBezTo>
                  <a:cubicBezTo>
                    <a:pt x="98" y="126"/>
                    <a:pt x="100" y="126"/>
                    <a:pt x="101" y="126"/>
                  </a:cubicBezTo>
                  <a:cubicBezTo>
                    <a:pt x="108" y="126"/>
                    <a:pt x="109" y="130"/>
                    <a:pt x="109" y="132"/>
                  </a:cubicBezTo>
                  <a:cubicBezTo>
                    <a:pt x="110" y="133"/>
                    <a:pt x="110" y="134"/>
                    <a:pt x="109" y="135"/>
                  </a:cubicBezTo>
                  <a:cubicBezTo>
                    <a:pt x="111" y="136"/>
                    <a:pt x="111" y="136"/>
                    <a:pt x="111" y="136"/>
                  </a:cubicBezTo>
                  <a:cubicBezTo>
                    <a:pt x="112" y="137"/>
                    <a:pt x="112" y="137"/>
                    <a:pt x="112" y="137"/>
                  </a:cubicBezTo>
                  <a:cubicBezTo>
                    <a:pt x="112" y="137"/>
                    <a:pt x="112" y="137"/>
                    <a:pt x="113" y="137"/>
                  </a:cubicBezTo>
                  <a:cubicBezTo>
                    <a:pt x="114" y="137"/>
                    <a:pt x="116" y="137"/>
                    <a:pt x="118" y="137"/>
                  </a:cubicBezTo>
                  <a:cubicBezTo>
                    <a:pt x="119" y="137"/>
                    <a:pt x="120" y="137"/>
                    <a:pt x="120" y="138"/>
                  </a:cubicBezTo>
                  <a:cubicBezTo>
                    <a:pt x="121" y="138"/>
                    <a:pt x="121" y="138"/>
                    <a:pt x="121" y="138"/>
                  </a:cubicBezTo>
                  <a:cubicBezTo>
                    <a:pt x="122" y="138"/>
                    <a:pt x="122" y="137"/>
                    <a:pt x="122" y="136"/>
                  </a:cubicBezTo>
                  <a:cubicBezTo>
                    <a:pt x="123" y="134"/>
                    <a:pt x="125" y="133"/>
                    <a:pt x="127" y="133"/>
                  </a:cubicBezTo>
                  <a:cubicBezTo>
                    <a:pt x="127" y="133"/>
                    <a:pt x="127" y="133"/>
                    <a:pt x="127" y="133"/>
                  </a:cubicBezTo>
                  <a:cubicBezTo>
                    <a:pt x="129" y="132"/>
                    <a:pt x="129" y="132"/>
                    <a:pt x="129" y="132"/>
                  </a:cubicBezTo>
                  <a:cubicBezTo>
                    <a:pt x="129" y="132"/>
                    <a:pt x="129" y="132"/>
                    <a:pt x="129" y="132"/>
                  </a:cubicBezTo>
                  <a:cubicBezTo>
                    <a:pt x="130" y="131"/>
                    <a:pt x="131" y="131"/>
                    <a:pt x="132" y="130"/>
                  </a:cubicBezTo>
                  <a:cubicBezTo>
                    <a:pt x="130" y="130"/>
                    <a:pt x="129" y="130"/>
                    <a:pt x="127" y="130"/>
                  </a:cubicBezTo>
                  <a:cubicBezTo>
                    <a:pt x="127" y="130"/>
                    <a:pt x="126" y="130"/>
                    <a:pt x="126" y="129"/>
                  </a:cubicBezTo>
                  <a:cubicBezTo>
                    <a:pt x="125" y="129"/>
                    <a:pt x="123" y="127"/>
                    <a:pt x="123" y="124"/>
                  </a:cubicBezTo>
                  <a:cubicBezTo>
                    <a:pt x="121" y="123"/>
                    <a:pt x="120" y="121"/>
                    <a:pt x="120" y="120"/>
                  </a:cubicBezTo>
                  <a:cubicBezTo>
                    <a:pt x="120" y="116"/>
                    <a:pt x="123" y="113"/>
                    <a:pt x="124" y="112"/>
                  </a:cubicBezTo>
                  <a:cubicBezTo>
                    <a:pt x="126" y="111"/>
                    <a:pt x="126" y="111"/>
                    <a:pt x="126" y="111"/>
                  </a:cubicBezTo>
                  <a:cubicBezTo>
                    <a:pt x="127" y="110"/>
                    <a:pt x="129" y="110"/>
                    <a:pt x="130" y="111"/>
                  </a:cubicBezTo>
                  <a:cubicBezTo>
                    <a:pt x="130" y="110"/>
                    <a:pt x="130" y="108"/>
                    <a:pt x="131" y="107"/>
                  </a:cubicBezTo>
                  <a:cubicBezTo>
                    <a:pt x="132" y="105"/>
                    <a:pt x="133" y="104"/>
                    <a:pt x="133" y="104"/>
                  </a:cubicBezTo>
                  <a:cubicBezTo>
                    <a:pt x="134" y="102"/>
                    <a:pt x="134" y="98"/>
                    <a:pt x="137" y="96"/>
                  </a:cubicBezTo>
                  <a:cubicBezTo>
                    <a:pt x="138" y="96"/>
                    <a:pt x="139" y="95"/>
                    <a:pt x="141" y="93"/>
                  </a:cubicBezTo>
                  <a:cubicBezTo>
                    <a:pt x="142" y="92"/>
                    <a:pt x="145" y="89"/>
                    <a:pt x="146" y="88"/>
                  </a:cubicBezTo>
                  <a:cubicBezTo>
                    <a:pt x="146" y="88"/>
                    <a:pt x="146" y="88"/>
                    <a:pt x="146" y="88"/>
                  </a:cubicBezTo>
                  <a:cubicBezTo>
                    <a:pt x="146" y="87"/>
                    <a:pt x="146" y="87"/>
                    <a:pt x="146" y="87"/>
                  </a:cubicBezTo>
                  <a:cubicBezTo>
                    <a:pt x="148" y="85"/>
                    <a:pt x="149" y="84"/>
                    <a:pt x="151" y="82"/>
                  </a:cubicBezTo>
                  <a:cubicBezTo>
                    <a:pt x="151" y="82"/>
                    <a:pt x="150" y="82"/>
                    <a:pt x="150" y="82"/>
                  </a:cubicBezTo>
                  <a:cubicBezTo>
                    <a:pt x="148" y="82"/>
                    <a:pt x="145" y="82"/>
                    <a:pt x="143" y="80"/>
                  </a:cubicBezTo>
                  <a:cubicBezTo>
                    <a:pt x="142" y="80"/>
                    <a:pt x="142" y="80"/>
                    <a:pt x="142" y="79"/>
                  </a:cubicBezTo>
                  <a:cubicBezTo>
                    <a:pt x="141" y="78"/>
                    <a:pt x="140" y="77"/>
                    <a:pt x="139" y="76"/>
                  </a:cubicBezTo>
                  <a:cubicBezTo>
                    <a:pt x="138" y="74"/>
                    <a:pt x="139" y="71"/>
                    <a:pt x="140" y="69"/>
                  </a:cubicBezTo>
                  <a:cubicBezTo>
                    <a:pt x="140" y="69"/>
                    <a:pt x="140" y="68"/>
                    <a:pt x="142" y="67"/>
                  </a:cubicBezTo>
                  <a:cubicBezTo>
                    <a:pt x="141" y="65"/>
                    <a:pt x="141" y="63"/>
                    <a:pt x="142" y="61"/>
                  </a:cubicBezTo>
                  <a:cubicBezTo>
                    <a:pt x="142" y="60"/>
                    <a:pt x="143" y="59"/>
                    <a:pt x="143" y="59"/>
                  </a:cubicBezTo>
                  <a:cubicBezTo>
                    <a:pt x="142" y="57"/>
                    <a:pt x="143" y="55"/>
                    <a:pt x="143" y="54"/>
                  </a:cubicBezTo>
                  <a:cubicBezTo>
                    <a:pt x="143" y="54"/>
                    <a:pt x="143" y="54"/>
                    <a:pt x="143" y="54"/>
                  </a:cubicBezTo>
                  <a:cubicBezTo>
                    <a:pt x="143" y="53"/>
                    <a:pt x="143" y="52"/>
                    <a:pt x="143" y="51"/>
                  </a:cubicBezTo>
                  <a:cubicBezTo>
                    <a:pt x="142" y="50"/>
                    <a:pt x="141" y="50"/>
                    <a:pt x="140" y="50"/>
                  </a:cubicBezTo>
                  <a:cubicBezTo>
                    <a:pt x="139" y="50"/>
                    <a:pt x="137" y="49"/>
                    <a:pt x="135" y="49"/>
                  </a:cubicBezTo>
                  <a:cubicBezTo>
                    <a:pt x="133" y="48"/>
                    <a:pt x="131" y="47"/>
                    <a:pt x="130" y="45"/>
                  </a:cubicBezTo>
                  <a:cubicBezTo>
                    <a:pt x="129" y="44"/>
                    <a:pt x="128" y="42"/>
                    <a:pt x="128" y="40"/>
                  </a:cubicBezTo>
                  <a:cubicBezTo>
                    <a:pt x="127" y="40"/>
                    <a:pt x="127" y="39"/>
                    <a:pt x="126" y="38"/>
                  </a:cubicBezTo>
                  <a:cubicBezTo>
                    <a:pt x="126" y="38"/>
                    <a:pt x="125" y="37"/>
                    <a:pt x="125" y="37"/>
                  </a:cubicBezTo>
                  <a:cubicBezTo>
                    <a:pt x="124" y="35"/>
                    <a:pt x="124" y="34"/>
                    <a:pt x="124" y="33"/>
                  </a:cubicBezTo>
                  <a:cubicBezTo>
                    <a:pt x="123" y="33"/>
                    <a:pt x="123" y="32"/>
                    <a:pt x="123" y="32"/>
                  </a:cubicBezTo>
                  <a:cubicBezTo>
                    <a:pt x="123" y="31"/>
                    <a:pt x="121" y="30"/>
                    <a:pt x="121" y="29"/>
                  </a:cubicBezTo>
                  <a:cubicBezTo>
                    <a:pt x="120" y="28"/>
                    <a:pt x="120" y="27"/>
                    <a:pt x="120" y="26"/>
                  </a:cubicBezTo>
                  <a:cubicBezTo>
                    <a:pt x="120" y="25"/>
                    <a:pt x="120" y="25"/>
                    <a:pt x="120" y="25"/>
                  </a:cubicBezTo>
                  <a:cubicBezTo>
                    <a:pt x="120" y="22"/>
                    <a:pt x="122" y="21"/>
                    <a:pt x="123" y="19"/>
                  </a:cubicBezTo>
                  <a:cubicBezTo>
                    <a:pt x="123" y="19"/>
                    <a:pt x="123" y="18"/>
                    <a:pt x="123" y="18"/>
                  </a:cubicBezTo>
                  <a:cubicBezTo>
                    <a:pt x="122" y="17"/>
                    <a:pt x="121" y="16"/>
                    <a:pt x="120" y="14"/>
                  </a:cubicBezTo>
                  <a:cubicBezTo>
                    <a:pt x="120" y="14"/>
                    <a:pt x="120" y="13"/>
                    <a:pt x="120" y="13"/>
                  </a:cubicBezTo>
                  <a:cubicBezTo>
                    <a:pt x="120" y="11"/>
                    <a:pt x="120" y="10"/>
                    <a:pt x="120" y="9"/>
                  </a:cubicBezTo>
                  <a:cubicBezTo>
                    <a:pt x="120" y="9"/>
                    <a:pt x="120" y="9"/>
                    <a:pt x="120" y="9"/>
                  </a:cubicBezTo>
                  <a:cubicBezTo>
                    <a:pt x="120" y="9"/>
                    <a:pt x="120" y="9"/>
                    <a:pt x="119" y="9"/>
                  </a:cubicBezTo>
                  <a:cubicBezTo>
                    <a:pt x="119" y="10"/>
                    <a:pt x="118" y="10"/>
                    <a:pt x="116" y="10"/>
                  </a:cubicBezTo>
                  <a:cubicBezTo>
                    <a:pt x="113" y="10"/>
                    <a:pt x="111" y="9"/>
                    <a:pt x="110" y="8"/>
                  </a:cubicBezTo>
                  <a:cubicBezTo>
                    <a:pt x="110" y="8"/>
                    <a:pt x="109" y="8"/>
                    <a:pt x="109" y="8"/>
                  </a:cubicBezTo>
                  <a:cubicBezTo>
                    <a:pt x="108" y="8"/>
                    <a:pt x="107" y="8"/>
                    <a:pt x="106" y="8"/>
                  </a:cubicBezTo>
                  <a:cubicBezTo>
                    <a:pt x="102" y="6"/>
                    <a:pt x="102" y="6"/>
                    <a:pt x="102" y="6"/>
                  </a:cubicBezTo>
                  <a:cubicBezTo>
                    <a:pt x="101" y="5"/>
                    <a:pt x="101" y="4"/>
                    <a:pt x="101" y="1"/>
                  </a:cubicBezTo>
                  <a:cubicBezTo>
                    <a:pt x="101" y="1"/>
                    <a:pt x="102" y="1"/>
                    <a:pt x="102" y="1"/>
                  </a:cubicBezTo>
                  <a:cubicBezTo>
                    <a:pt x="101" y="1"/>
                    <a:pt x="101" y="1"/>
                    <a:pt x="101" y="1"/>
                  </a:cubicBezTo>
                  <a:cubicBezTo>
                    <a:pt x="101" y="1"/>
                    <a:pt x="101" y="0"/>
                    <a:pt x="101" y="0"/>
                  </a:cubicBezTo>
                  <a:cubicBezTo>
                    <a:pt x="101" y="0"/>
                    <a:pt x="99" y="1"/>
                    <a:pt x="98" y="1"/>
                  </a:cubicBezTo>
                  <a:cubicBezTo>
                    <a:pt x="98" y="1"/>
                    <a:pt x="98" y="1"/>
                    <a:pt x="98" y="1"/>
                  </a:cubicBezTo>
                  <a:cubicBezTo>
                    <a:pt x="97" y="2"/>
                    <a:pt x="97" y="2"/>
                    <a:pt x="97" y="2"/>
                  </a:cubicBezTo>
                  <a:cubicBezTo>
                    <a:pt x="96" y="2"/>
                    <a:pt x="96" y="2"/>
                    <a:pt x="96" y="2"/>
                  </a:cubicBezTo>
                  <a:cubicBezTo>
                    <a:pt x="94" y="3"/>
                    <a:pt x="91" y="3"/>
                    <a:pt x="88" y="2"/>
                  </a:cubicBezTo>
                  <a:cubicBezTo>
                    <a:pt x="87" y="1"/>
                    <a:pt x="87" y="1"/>
                    <a:pt x="87" y="1"/>
                  </a:cubicBezTo>
                  <a:cubicBezTo>
                    <a:pt x="87" y="1"/>
                    <a:pt x="87" y="1"/>
                    <a:pt x="87" y="1"/>
                  </a:cubicBezTo>
                  <a:cubicBezTo>
                    <a:pt x="86" y="1"/>
                    <a:pt x="85" y="2"/>
                    <a:pt x="84" y="2"/>
                  </a:cubicBezTo>
                  <a:cubicBezTo>
                    <a:pt x="82" y="2"/>
                    <a:pt x="81" y="1"/>
                    <a:pt x="80" y="0"/>
                  </a:cubicBezTo>
                  <a:cubicBezTo>
                    <a:pt x="79" y="0"/>
                    <a:pt x="79" y="0"/>
                    <a:pt x="79" y="1"/>
                  </a:cubicBezTo>
                  <a:cubicBezTo>
                    <a:pt x="78" y="1"/>
                    <a:pt x="78" y="1"/>
                    <a:pt x="78" y="1"/>
                  </a:cubicBezTo>
                  <a:cubicBezTo>
                    <a:pt x="76" y="2"/>
                    <a:pt x="75" y="2"/>
                    <a:pt x="73" y="2"/>
                  </a:cubicBezTo>
                  <a:cubicBezTo>
                    <a:pt x="71" y="1"/>
                    <a:pt x="71" y="1"/>
                    <a:pt x="71" y="1"/>
                  </a:cubicBezTo>
                  <a:cubicBezTo>
                    <a:pt x="71" y="1"/>
                    <a:pt x="71" y="1"/>
                    <a:pt x="71" y="1"/>
                  </a:cubicBezTo>
                  <a:cubicBezTo>
                    <a:pt x="71" y="1"/>
                    <a:pt x="71" y="1"/>
                    <a:pt x="71" y="1"/>
                  </a:cubicBezTo>
                  <a:cubicBezTo>
                    <a:pt x="71" y="1"/>
                    <a:pt x="70" y="1"/>
                    <a:pt x="70" y="0"/>
                  </a:cubicBezTo>
                  <a:cubicBezTo>
                    <a:pt x="70" y="0"/>
                    <a:pt x="70" y="1"/>
                    <a:pt x="70" y="1"/>
                  </a:cubicBezTo>
                  <a:cubicBezTo>
                    <a:pt x="69" y="2"/>
                    <a:pt x="69" y="5"/>
                    <a:pt x="66" y="6"/>
                  </a:cubicBezTo>
                  <a:cubicBezTo>
                    <a:pt x="65" y="6"/>
                    <a:pt x="64" y="7"/>
                    <a:pt x="62" y="7"/>
                  </a:cubicBezTo>
                  <a:cubicBezTo>
                    <a:pt x="61" y="7"/>
                    <a:pt x="60" y="8"/>
                    <a:pt x="59" y="8"/>
                  </a:cubicBezTo>
                  <a:cubicBezTo>
                    <a:pt x="58" y="8"/>
                    <a:pt x="58" y="8"/>
                    <a:pt x="57" y="7"/>
                  </a:cubicBezTo>
                  <a:cubicBezTo>
                    <a:pt x="57" y="7"/>
                    <a:pt x="56" y="7"/>
                    <a:pt x="55" y="6"/>
                  </a:cubicBezTo>
                  <a:cubicBezTo>
                    <a:pt x="54" y="7"/>
                    <a:pt x="52" y="7"/>
                    <a:pt x="51" y="7"/>
                  </a:cubicBezTo>
                  <a:cubicBezTo>
                    <a:pt x="50" y="7"/>
                    <a:pt x="49" y="7"/>
                    <a:pt x="48" y="6"/>
                  </a:cubicBezTo>
                  <a:cubicBezTo>
                    <a:pt x="48" y="6"/>
                    <a:pt x="48" y="6"/>
                    <a:pt x="48" y="6"/>
                  </a:cubicBezTo>
                  <a:cubicBezTo>
                    <a:pt x="47" y="6"/>
                    <a:pt x="47" y="6"/>
                    <a:pt x="46" y="6"/>
                  </a:cubicBezTo>
                  <a:cubicBezTo>
                    <a:pt x="46" y="6"/>
                    <a:pt x="46" y="6"/>
                    <a:pt x="46" y="6"/>
                  </a:cubicBezTo>
                  <a:cubicBezTo>
                    <a:pt x="45" y="8"/>
                    <a:pt x="44" y="9"/>
                    <a:pt x="43" y="10"/>
                  </a:cubicBezTo>
                  <a:cubicBezTo>
                    <a:pt x="43" y="10"/>
                    <a:pt x="43" y="10"/>
                    <a:pt x="42" y="10"/>
                  </a:cubicBezTo>
                  <a:cubicBezTo>
                    <a:pt x="42" y="11"/>
                    <a:pt x="41" y="12"/>
                    <a:pt x="39" y="13"/>
                  </a:cubicBezTo>
                  <a:cubicBezTo>
                    <a:pt x="37" y="14"/>
                    <a:pt x="35" y="14"/>
                    <a:pt x="34" y="13"/>
                  </a:cubicBezTo>
                  <a:cubicBezTo>
                    <a:pt x="34" y="13"/>
                    <a:pt x="33" y="13"/>
                    <a:pt x="33" y="13"/>
                  </a:cubicBezTo>
                  <a:cubicBezTo>
                    <a:pt x="33" y="14"/>
                    <a:pt x="32" y="14"/>
                    <a:pt x="32" y="14"/>
                  </a:cubicBezTo>
                  <a:cubicBezTo>
                    <a:pt x="32" y="15"/>
                    <a:pt x="31" y="17"/>
                    <a:pt x="29" y="19"/>
                  </a:cubicBezTo>
                  <a:cubicBezTo>
                    <a:pt x="28" y="19"/>
                    <a:pt x="28" y="19"/>
                    <a:pt x="28" y="19"/>
                  </a:cubicBezTo>
                  <a:cubicBezTo>
                    <a:pt x="27" y="19"/>
                    <a:pt x="27" y="20"/>
                    <a:pt x="26" y="20"/>
                  </a:cubicBezTo>
                  <a:cubicBezTo>
                    <a:pt x="25" y="20"/>
                    <a:pt x="25" y="19"/>
                    <a:pt x="24" y="19"/>
                  </a:cubicBezTo>
                  <a:cubicBezTo>
                    <a:pt x="24" y="20"/>
                    <a:pt x="24" y="20"/>
                    <a:pt x="23" y="20"/>
                  </a:cubicBezTo>
                  <a:cubicBezTo>
                    <a:pt x="22" y="23"/>
                    <a:pt x="20" y="26"/>
                    <a:pt x="17" y="28"/>
                  </a:cubicBezTo>
                  <a:cubicBezTo>
                    <a:pt x="17" y="28"/>
                    <a:pt x="16" y="28"/>
                    <a:pt x="16" y="29"/>
                  </a:cubicBezTo>
                  <a:cubicBezTo>
                    <a:pt x="14" y="29"/>
                    <a:pt x="11" y="29"/>
                    <a:pt x="8" y="26"/>
                  </a:cubicBezTo>
                  <a:cubicBezTo>
                    <a:pt x="8" y="26"/>
                    <a:pt x="8" y="27"/>
                    <a:pt x="7" y="27"/>
                  </a:cubicBezTo>
                  <a:cubicBezTo>
                    <a:pt x="6" y="28"/>
                    <a:pt x="6" y="29"/>
                    <a:pt x="5" y="29"/>
                  </a:cubicBezTo>
                  <a:cubicBezTo>
                    <a:pt x="5" y="30"/>
                    <a:pt x="5" y="31"/>
                    <a:pt x="4" y="32"/>
                  </a:cubicBezTo>
                  <a:cubicBezTo>
                    <a:pt x="4" y="33"/>
                    <a:pt x="4" y="34"/>
                    <a:pt x="3" y="34"/>
                  </a:cubicBezTo>
                  <a:cubicBezTo>
                    <a:pt x="4" y="37"/>
                    <a:pt x="4" y="37"/>
                    <a:pt x="4" y="37"/>
                  </a:cubicBezTo>
                  <a:cubicBezTo>
                    <a:pt x="4" y="38"/>
                    <a:pt x="5" y="41"/>
                    <a:pt x="2" y="4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5" name="Freeform 458">
              <a:extLst>
                <a:ext uri="{FF2B5EF4-FFF2-40B4-BE49-F238E27FC236}">
                  <a16:creationId xmlns:a16="http://schemas.microsoft.com/office/drawing/2014/main" id="{E8F2C9BC-8DF0-4A11-80E8-AEEC5962F5B5}"/>
                </a:ext>
              </a:extLst>
            </p:cNvPr>
            <p:cNvSpPr>
              <a:spLocks/>
            </p:cNvSpPr>
            <p:nvPr/>
          </p:nvSpPr>
          <p:spPr bwMode="auto">
            <a:xfrm>
              <a:off x="4074539" y="34497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6" name="Freeform 459">
              <a:extLst>
                <a:ext uri="{FF2B5EF4-FFF2-40B4-BE49-F238E27FC236}">
                  <a16:creationId xmlns:a16="http://schemas.microsoft.com/office/drawing/2014/main" id="{8763955A-E5F0-4DCB-92A0-C5FF82C926C2}"/>
                </a:ext>
              </a:extLst>
            </p:cNvPr>
            <p:cNvSpPr>
              <a:spLocks/>
            </p:cNvSpPr>
            <p:nvPr/>
          </p:nvSpPr>
          <p:spPr bwMode="auto">
            <a:xfrm>
              <a:off x="4077714" y="34481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7" name="Freeform 460">
              <a:extLst>
                <a:ext uri="{FF2B5EF4-FFF2-40B4-BE49-F238E27FC236}">
                  <a16:creationId xmlns:a16="http://schemas.microsoft.com/office/drawing/2014/main" id="{CCD4181D-CD53-4551-B7AA-A9442484E43A}"/>
                </a:ext>
              </a:extLst>
            </p:cNvPr>
            <p:cNvSpPr>
              <a:spLocks/>
            </p:cNvSpPr>
            <p:nvPr/>
          </p:nvSpPr>
          <p:spPr bwMode="auto">
            <a:xfrm>
              <a:off x="4074539" y="3448170"/>
              <a:ext cx="3175" cy="1587"/>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0"/>
                    <a:pt x="1" y="0"/>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8" name="Freeform 461">
              <a:extLst>
                <a:ext uri="{FF2B5EF4-FFF2-40B4-BE49-F238E27FC236}">
                  <a16:creationId xmlns:a16="http://schemas.microsoft.com/office/drawing/2014/main" id="{16818806-51FA-4EC6-812A-90816896781C}"/>
                </a:ext>
              </a:extLst>
            </p:cNvPr>
            <p:cNvSpPr>
              <a:spLocks/>
            </p:cNvSpPr>
            <p:nvPr/>
          </p:nvSpPr>
          <p:spPr bwMode="auto">
            <a:xfrm>
              <a:off x="4198349" y="3451345"/>
              <a:ext cx="247620" cy="171442"/>
            </a:xfrm>
            <a:custGeom>
              <a:avLst/>
              <a:gdLst>
                <a:gd name="T0" fmla="*/ 2 w 103"/>
                <a:gd name="T1" fmla="*/ 65 h 71"/>
                <a:gd name="T2" fmla="*/ 10 w 103"/>
                <a:gd name="T3" fmla="*/ 68 h 71"/>
                <a:gd name="T4" fmla="*/ 14 w 103"/>
                <a:gd name="T5" fmla="*/ 69 h 71"/>
                <a:gd name="T6" fmla="*/ 23 w 103"/>
                <a:gd name="T7" fmla="*/ 71 h 71"/>
                <a:gd name="T8" fmla="*/ 26 w 103"/>
                <a:gd name="T9" fmla="*/ 69 h 71"/>
                <a:gd name="T10" fmla="*/ 42 w 103"/>
                <a:gd name="T11" fmla="*/ 65 h 71"/>
                <a:gd name="T12" fmla="*/ 42 w 103"/>
                <a:gd name="T13" fmla="*/ 65 h 71"/>
                <a:gd name="T14" fmla="*/ 44 w 103"/>
                <a:gd name="T15" fmla="*/ 65 h 71"/>
                <a:gd name="T16" fmla="*/ 44 w 103"/>
                <a:gd name="T17" fmla="*/ 64 h 71"/>
                <a:gd name="T18" fmla="*/ 45 w 103"/>
                <a:gd name="T19" fmla="*/ 62 h 71"/>
                <a:gd name="T20" fmla="*/ 46 w 103"/>
                <a:gd name="T21" fmla="*/ 56 h 71"/>
                <a:gd name="T22" fmla="*/ 46 w 103"/>
                <a:gd name="T23" fmla="*/ 56 h 71"/>
                <a:gd name="T24" fmla="*/ 54 w 103"/>
                <a:gd name="T25" fmla="*/ 48 h 71"/>
                <a:gd name="T26" fmla="*/ 54 w 103"/>
                <a:gd name="T27" fmla="*/ 48 h 71"/>
                <a:gd name="T28" fmla="*/ 58 w 103"/>
                <a:gd name="T29" fmla="*/ 45 h 71"/>
                <a:gd name="T30" fmla="*/ 77 w 103"/>
                <a:gd name="T31" fmla="*/ 36 h 71"/>
                <a:gd name="T32" fmla="*/ 81 w 103"/>
                <a:gd name="T33" fmla="*/ 39 h 71"/>
                <a:gd name="T34" fmla="*/ 84 w 103"/>
                <a:gd name="T35" fmla="*/ 40 h 71"/>
                <a:gd name="T36" fmla="*/ 96 w 103"/>
                <a:gd name="T37" fmla="*/ 33 h 71"/>
                <a:gd name="T38" fmla="*/ 97 w 103"/>
                <a:gd name="T39" fmla="*/ 33 h 71"/>
                <a:gd name="T40" fmla="*/ 99 w 103"/>
                <a:gd name="T41" fmla="*/ 30 h 71"/>
                <a:gd name="T42" fmla="*/ 103 w 103"/>
                <a:gd name="T43" fmla="*/ 27 h 71"/>
                <a:gd name="T44" fmla="*/ 94 w 103"/>
                <a:gd name="T45" fmla="*/ 22 h 71"/>
                <a:gd name="T46" fmla="*/ 81 w 103"/>
                <a:gd name="T47" fmla="*/ 3 h 71"/>
                <a:gd name="T48" fmla="*/ 81 w 103"/>
                <a:gd name="T49" fmla="*/ 0 h 71"/>
                <a:gd name="T50" fmla="*/ 78 w 103"/>
                <a:gd name="T51" fmla="*/ 0 h 71"/>
                <a:gd name="T52" fmla="*/ 63 w 103"/>
                <a:gd name="T53" fmla="*/ 7 h 71"/>
                <a:gd name="T54" fmla="*/ 44 w 103"/>
                <a:gd name="T55" fmla="*/ 16 h 71"/>
                <a:gd name="T56" fmla="*/ 43 w 103"/>
                <a:gd name="T57" fmla="*/ 19 h 71"/>
                <a:gd name="T58" fmla="*/ 43 w 103"/>
                <a:gd name="T59" fmla="*/ 19 h 71"/>
                <a:gd name="T60" fmla="*/ 41 w 103"/>
                <a:gd name="T61" fmla="*/ 22 h 71"/>
                <a:gd name="T62" fmla="*/ 40 w 103"/>
                <a:gd name="T63" fmla="*/ 22 h 71"/>
                <a:gd name="T64" fmla="*/ 40 w 103"/>
                <a:gd name="T65" fmla="*/ 22 h 71"/>
                <a:gd name="T66" fmla="*/ 40 w 103"/>
                <a:gd name="T67" fmla="*/ 24 h 71"/>
                <a:gd name="T68" fmla="*/ 39 w 103"/>
                <a:gd name="T69" fmla="*/ 29 h 71"/>
                <a:gd name="T70" fmla="*/ 36 w 103"/>
                <a:gd name="T71" fmla="*/ 31 h 71"/>
                <a:gd name="T72" fmla="*/ 37 w 103"/>
                <a:gd name="T73" fmla="*/ 32 h 71"/>
                <a:gd name="T74" fmla="*/ 42 w 103"/>
                <a:gd name="T75" fmla="*/ 37 h 71"/>
                <a:gd name="T76" fmla="*/ 42 w 103"/>
                <a:gd name="T77" fmla="*/ 37 h 71"/>
                <a:gd name="T78" fmla="*/ 42 w 103"/>
                <a:gd name="T79" fmla="*/ 38 h 71"/>
                <a:gd name="T80" fmla="*/ 42 w 103"/>
                <a:gd name="T81" fmla="*/ 46 h 71"/>
                <a:gd name="T82" fmla="*/ 40 w 103"/>
                <a:gd name="T83" fmla="*/ 49 h 71"/>
                <a:gd name="T84" fmla="*/ 33 w 103"/>
                <a:gd name="T85" fmla="*/ 54 h 71"/>
                <a:gd name="T86" fmla="*/ 31 w 103"/>
                <a:gd name="T87" fmla="*/ 54 h 71"/>
                <a:gd name="T88" fmla="*/ 29 w 103"/>
                <a:gd name="T89" fmla="*/ 57 h 71"/>
                <a:gd name="T90" fmla="*/ 22 w 103"/>
                <a:gd name="T91" fmla="*/ 60 h 71"/>
                <a:gd name="T92" fmla="*/ 20 w 103"/>
                <a:gd name="T93" fmla="*/ 60 h 71"/>
                <a:gd name="T94" fmla="*/ 17 w 103"/>
                <a:gd name="T95" fmla="*/ 58 h 71"/>
                <a:gd name="T96" fmla="*/ 17 w 103"/>
                <a:gd name="T97" fmla="*/ 58 h 71"/>
                <a:gd name="T98" fmla="*/ 14 w 103"/>
                <a:gd name="T99" fmla="*/ 58 h 71"/>
                <a:gd name="T100" fmla="*/ 8 w 103"/>
                <a:gd name="T101" fmla="*/ 58 h 71"/>
                <a:gd name="T102" fmla="*/ 8 w 103"/>
                <a:gd name="T103" fmla="*/ 58 h 71"/>
                <a:gd name="T104" fmla="*/ 8 w 103"/>
                <a:gd name="T105" fmla="*/ 58 h 71"/>
                <a:gd name="T106" fmla="*/ 7 w 103"/>
                <a:gd name="T107" fmla="*/ 59 h 71"/>
                <a:gd name="T108" fmla="*/ 3 w 103"/>
                <a:gd name="T109" fmla="*/ 60 h 71"/>
                <a:gd name="T110" fmla="*/ 3 w 103"/>
                <a:gd name="T111" fmla="*/ 61 h 71"/>
                <a:gd name="T112" fmla="*/ 0 w 103"/>
                <a:gd name="T113" fmla="*/ 65 h 71"/>
                <a:gd name="T114" fmla="*/ 2 w 103"/>
                <a:gd name="T115"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 h="71">
                  <a:moveTo>
                    <a:pt x="2" y="65"/>
                  </a:moveTo>
                  <a:cubicBezTo>
                    <a:pt x="5" y="65"/>
                    <a:pt x="8" y="67"/>
                    <a:pt x="10" y="68"/>
                  </a:cubicBezTo>
                  <a:cubicBezTo>
                    <a:pt x="12" y="68"/>
                    <a:pt x="13" y="69"/>
                    <a:pt x="14" y="69"/>
                  </a:cubicBezTo>
                  <a:cubicBezTo>
                    <a:pt x="16" y="69"/>
                    <a:pt x="20" y="70"/>
                    <a:pt x="23" y="71"/>
                  </a:cubicBezTo>
                  <a:cubicBezTo>
                    <a:pt x="24" y="70"/>
                    <a:pt x="24" y="70"/>
                    <a:pt x="26" y="69"/>
                  </a:cubicBezTo>
                  <a:cubicBezTo>
                    <a:pt x="33" y="65"/>
                    <a:pt x="38" y="64"/>
                    <a:pt x="42" y="65"/>
                  </a:cubicBezTo>
                  <a:cubicBezTo>
                    <a:pt x="42" y="65"/>
                    <a:pt x="42" y="65"/>
                    <a:pt x="42" y="65"/>
                  </a:cubicBezTo>
                  <a:cubicBezTo>
                    <a:pt x="42" y="65"/>
                    <a:pt x="43" y="65"/>
                    <a:pt x="44" y="65"/>
                  </a:cubicBezTo>
                  <a:cubicBezTo>
                    <a:pt x="44" y="64"/>
                    <a:pt x="44" y="64"/>
                    <a:pt x="44" y="64"/>
                  </a:cubicBezTo>
                  <a:cubicBezTo>
                    <a:pt x="45" y="63"/>
                    <a:pt x="45" y="63"/>
                    <a:pt x="45" y="62"/>
                  </a:cubicBezTo>
                  <a:cubicBezTo>
                    <a:pt x="45" y="60"/>
                    <a:pt x="45" y="58"/>
                    <a:pt x="46" y="56"/>
                  </a:cubicBezTo>
                  <a:cubicBezTo>
                    <a:pt x="46" y="56"/>
                    <a:pt x="46" y="56"/>
                    <a:pt x="46" y="56"/>
                  </a:cubicBezTo>
                  <a:cubicBezTo>
                    <a:pt x="48" y="53"/>
                    <a:pt x="51" y="50"/>
                    <a:pt x="54" y="48"/>
                  </a:cubicBezTo>
                  <a:cubicBezTo>
                    <a:pt x="54" y="48"/>
                    <a:pt x="54" y="48"/>
                    <a:pt x="54" y="48"/>
                  </a:cubicBezTo>
                  <a:cubicBezTo>
                    <a:pt x="55" y="47"/>
                    <a:pt x="56" y="46"/>
                    <a:pt x="58" y="45"/>
                  </a:cubicBezTo>
                  <a:cubicBezTo>
                    <a:pt x="66" y="38"/>
                    <a:pt x="72" y="34"/>
                    <a:pt x="77" y="36"/>
                  </a:cubicBezTo>
                  <a:cubicBezTo>
                    <a:pt x="79" y="37"/>
                    <a:pt x="81" y="38"/>
                    <a:pt x="81" y="39"/>
                  </a:cubicBezTo>
                  <a:cubicBezTo>
                    <a:pt x="82" y="40"/>
                    <a:pt x="82" y="40"/>
                    <a:pt x="84" y="40"/>
                  </a:cubicBezTo>
                  <a:cubicBezTo>
                    <a:pt x="87" y="39"/>
                    <a:pt x="94" y="35"/>
                    <a:pt x="96" y="33"/>
                  </a:cubicBezTo>
                  <a:cubicBezTo>
                    <a:pt x="97" y="33"/>
                    <a:pt x="97" y="33"/>
                    <a:pt x="97" y="33"/>
                  </a:cubicBezTo>
                  <a:cubicBezTo>
                    <a:pt x="97" y="32"/>
                    <a:pt x="99" y="31"/>
                    <a:pt x="99" y="30"/>
                  </a:cubicBezTo>
                  <a:cubicBezTo>
                    <a:pt x="100" y="29"/>
                    <a:pt x="101" y="28"/>
                    <a:pt x="103" y="27"/>
                  </a:cubicBezTo>
                  <a:cubicBezTo>
                    <a:pt x="100" y="25"/>
                    <a:pt x="96" y="23"/>
                    <a:pt x="94" y="22"/>
                  </a:cubicBezTo>
                  <a:cubicBezTo>
                    <a:pt x="85" y="21"/>
                    <a:pt x="80" y="15"/>
                    <a:pt x="81" y="3"/>
                  </a:cubicBezTo>
                  <a:cubicBezTo>
                    <a:pt x="81" y="2"/>
                    <a:pt x="81" y="1"/>
                    <a:pt x="81" y="0"/>
                  </a:cubicBezTo>
                  <a:cubicBezTo>
                    <a:pt x="81" y="0"/>
                    <a:pt x="80" y="0"/>
                    <a:pt x="78" y="0"/>
                  </a:cubicBezTo>
                  <a:cubicBezTo>
                    <a:pt x="74" y="0"/>
                    <a:pt x="68" y="3"/>
                    <a:pt x="63" y="7"/>
                  </a:cubicBezTo>
                  <a:cubicBezTo>
                    <a:pt x="57" y="11"/>
                    <a:pt x="51" y="15"/>
                    <a:pt x="44" y="16"/>
                  </a:cubicBezTo>
                  <a:cubicBezTo>
                    <a:pt x="44" y="17"/>
                    <a:pt x="44" y="18"/>
                    <a:pt x="43" y="19"/>
                  </a:cubicBezTo>
                  <a:cubicBezTo>
                    <a:pt x="43" y="19"/>
                    <a:pt x="43" y="19"/>
                    <a:pt x="43" y="19"/>
                  </a:cubicBezTo>
                  <a:cubicBezTo>
                    <a:pt x="42" y="21"/>
                    <a:pt x="41" y="21"/>
                    <a:pt x="41" y="22"/>
                  </a:cubicBezTo>
                  <a:cubicBezTo>
                    <a:pt x="41" y="22"/>
                    <a:pt x="41" y="22"/>
                    <a:pt x="40" y="22"/>
                  </a:cubicBezTo>
                  <a:cubicBezTo>
                    <a:pt x="40" y="22"/>
                    <a:pt x="40" y="22"/>
                    <a:pt x="40" y="22"/>
                  </a:cubicBezTo>
                  <a:cubicBezTo>
                    <a:pt x="40" y="22"/>
                    <a:pt x="40" y="23"/>
                    <a:pt x="40" y="24"/>
                  </a:cubicBezTo>
                  <a:cubicBezTo>
                    <a:pt x="40" y="25"/>
                    <a:pt x="40" y="27"/>
                    <a:pt x="39" y="29"/>
                  </a:cubicBezTo>
                  <a:cubicBezTo>
                    <a:pt x="38" y="30"/>
                    <a:pt x="37" y="31"/>
                    <a:pt x="36" y="31"/>
                  </a:cubicBezTo>
                  <a:cubicBezTo>
                    <a:pt x="36" y="32"/>
                    <a:pt x="37" y="32"/>
                    <a:pt x="37" y="32"/>
                  </a:cubicBezTo>
                  <a:cubicBezTo>
                    <a:pt x="39" y="33"/>
                    <a:pt x="41" y="35"/>
                    <a:pt x="42" y="37"/>
                  </a:cubicBezTo>
                  <a:cubicBezTo>
                    <a:pt x="42" y="37"/>
                    <a:pt x="42" y="37"/>
                    <a:pt x="42" y="37"/>
                  </a:cubicBezTo>
                  <a:cubicBezTo>
                    <a:pt x="42" y="38"/>
                    <a:pt x="42" y="38"/>
                    <a:pt x="42" y="38"/>
                  </a:cubicBezTo>
                  <a:cubicBezTo>
                    <a:pt x="43" y="40"/>
                    <a:pt x="44" y="43"/>
                    <a:pt x="42" y="46"/>
                  </a:cubicBezTo>
                  <a:cubicBezTo>
                    <a:pt x="42" y="48"/>
                    <a:pt x="41" y="48"/>
                    <a:pt x="40" y="49"/>
                  </a:cubicBezTo>
                  <a:cubicBezTo>
                    <a:pt x="40" y="50"/>
                    <a:pt x="39" y="54"/>
                    <a:pt x="33" y="54"/>
                  </a:cubicBezTo>
                  <a:cubicBezTo>
                    <a:pt x="33" y="54"/>
                    <a:pt x="32" y="54"/>
                    <a:pt x="31" y="54"/>
                  </a:cubicBezTo>
                  <a:cubicBezTo>
                    <a:pt x="31" y="56"/>
                    <a:pt x="30" y="57"/>
                    <a:pt x="29" y="57"/>
                  </a:cubicBezTo>
                  <a:cubicBezTo>
                    <a:pt x="27" y="59"/>
                    <a:pt x="24" y="60"/>
                    <a:pt x="22" y="60"/>
                  </a:cubicBezTo>
                  <a:cubicBezTo>
                    <a:pt x="21" y="60"/>
                    <a:pt x="20" y="60"/>
                    <a:pt x="20" y="60"/>
                  </a:cubicBezTo>
                  <a:cubicBezTo>
                    <a:pt x="19" y="59"/>
                    <a:pt x="18" y="59"/>
                    <a:pt x="17" y="58"/>
                  </a:cubicBezTo>
                  <a:cubicBezTo>
                    <a:pt x="17" y="58"/>
                    <a:pt x="17" y="58"/>
                    <a:pt x="17" y="58"/>
                  </a:cubicBezTo>
                  <a:cubicBezTo>
                    <a:pt x="16" y="58"/>
                    <a:pt x="15" y="58"/>
                    <a:pt x="14" y="58"/>
                  </a:cubicBezTo>
                  <a:cubicBezTo>
                    <a:pt x="12" y="58"/>
                    <a:pt x="10" y="59"/>
                    <a:pt x="8" y="58"/>
                  </a:cubicBezTo>
                  <a:cubicBezTo>
                    <a:pt x="8" y="58"/>
                    <a:pt x="8" y="58"/>
                    <a:pt x="8" y="58"/>
                  </a:cubicBezTo>
                  <a:cubicBezTo>
                    <a:pt x="8" y="58"/>
                    <a:pt x="8" y="58"/>
                    <a:pt x="8" y="58"/>
                  </a:cubicBezTo>
                  <a:cubicBezTo>
                    <a:pt x="7" y="59"/>
                    <a:pt x="7" y="59"/>
                    <a:pt x="7" y="59"/>
                  </a:cubicBezTo>
                  <a:cubicBezTo>
                    <a:pt x="6" y="60"/>
                    <a:pt x="4" y="60"/>
                    <a:pt x="3" y="60"/>
                  </a:cubicBezTo>
                  <a:cubicBezTo>
                    <a:pt x="3" y="61"/>
                    <a:pt x="3" y="61"/>
                    <a:pt x="3" y="61"/>
                  </a:cubicBezTo>
                  <a:cubicBezTo>
                    <a:pt x="0" y="65"/>
                    <a:pt x="0" y="65"/>
                    <a:pt x="0" y="65"/>
                  </a:cubicBezTo>
                  <a:cubicBezTo>
                    <a:pt x="1" y="65"/>
                    <a:pt x="1" y="65"/>
                    <a:pt x="2" y="6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9" name="Freeform 462">
              <a:extLst>
                <a:ext uri="{FF2B5EF4-FFF2-40B4-BE49-F238E27FC236}">
                  <a16:creationId xmlns:a16="http://schemas.microsoft.com/office/drawing/2014/main" id="{C02F2A56-4350-49F1-ADDA-FA154C95E86F}"/>
                </a:ext>
              </a:extLst>
            </p:cNvPr>
            <p:cNvSpPr>
              <a:spLocks/>
            </p:cNvSpPr>
            <p:nvPr/>
          </p:nvSpPr>
          <p:spPr bwMode="auto">
            <a:xfrm>
              <a:off x="4182476" y="36100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0" name="Freeform 463">
              <a:extLst>
                <a:ext uri="{FF2B5EF4-FFF2-40B4-BE49-F238E27FC236}">
                  <a16:creationId xmlns:a16="http://schemas.microsoft.com/office/drawing/2014/main" id="{DCAA5AAE-D1A3-4DF3-BDE3-872E3820DE90}"/>
                </a:ext>
              </a:extLst>
            </p:cNvPr>
            <p:cNvSpPr>
              <a:spLocks/>
            </p:cNvSpPr>
            <p:nvPr/>
          </p:nvSpPr>
          <p:spPr bwMode="auto">
            <a:xfrm>
              <a:off x="4152318" y="3565640"/>
              <a:ext cx="30158" cy="25399"/>
            </a:xfrm>
            <a:custGeom>
              <a:avLst/>
              <a:gdLst>
                <a:gd name="T0" fmla="*/ 3 w 13"/>
                <a:gd name="T1" fmla="*/ 0 h 11"/>
                <a:gd name="T2" fmla="*/ 2 w 13"/>
                <a:gd name="T3" fmla="*/ 0 h 11"/>
                <a:gd name="T4" fmla="*/ 1 w 13"/>
                <a:gd name="T5" fmla="*/ 1 h 11"/>
                <a:gd name="T6" fmla="*/ 0 w 13"/>
                <a:gd name="T7" fmla="*/ 2 h 11"/>
                <a:gd name="T8" fmla="*/ 0 w 13"/>
                <a:gd name="T9" fmla="*/ 2 h 11"/>
                <a:gd name="T10" fmla="*/ 0 w 13"/>
                <a:gd name="T11" fmla="*/ 5 h 11"/>
                <a:gd name="T12" fmla="*/ 0 w 13"/>
                <a:gd name="T13" fmla="*/ 7 h 11"/>
                <a:gd name="T14" fmla="*/ 0 w 13"/>
                <a:gd name="T15" fmla="*/ 8 h 11"/>
                <a:gd name="T16" fmla="*/ 3 w 13"/>
                <a:gd name="T17" fmla="*/ 9 h 11"/>
                <a:gd name="T18" fmla="*/ 3 w 13"/>
                <a:gd name="T19" fmla="*/ 9 h 11"/>
                <a:gd name="T20" fmla="*/ 3 w 13"/>
                <a:gd name="T21" fmla="*/ 10 h 11"/>
                <a:gd name="T22" fmla="*/ 5 w 13"/>
                <a:gd name="T23" fmla="*/ 11 h 11"/>
                <a:gd name="T24" fmla="*/ 8 w 13"/>
                <a:gd name="T25" fmla="*/ 10 h 11"/>
                <a:gd name="T26" fmla="*/ 11 w 13"/>
                <a:gd name="T27" fmla="*/ 9 h 11"/>
                <a:gd name="T28" fmla="*/ 13 w 13"/>
                <a:gd name="T29" fmla="*/ 6 h 11"/>
                <a:gd name="T30" fmla="*/ 13 w 13"/>
                <a:gd name="T31" fmla="*/ 3 h 11"/>
                <a:gd name="T32" fmla="*/ 6 w 13"/>
                <a:gd name="T33" fmla="*/ 2 h 11"/>
                <a:gd name="T34" fmla="*/ 3 w 13"/>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1">
                  <a:moveTo>
                    <a:pt x="3" y="0"/>
                  </a:moveTo>
                  <a:cubicBezTo>
                    <a:pt x="3" y="0"/>
                    <a:pt x="3" y="0"/>
                    <a:pt x="2" y="0"/>
                  </a:cubicBezTo>
                  <a:cubicBezTo>
                    <a:pt x="2" y="0"/>
                    <a:pt x="1" y="1"/>
                    <a:pt x="1" y="1"/>
                  </a:cubicBezTo>
                  <a:cubicBezTo>
                    <a:pt x="1" y="1"/>
                    <a:pt x="0" y="1"/>
                    <a:pt x="0" y="2"/>
                  </a:cubicBezTo>
                  <a:cubicBezTo>
                    <a:pt x="0" y="2"/>
                    <a:pt x="0" y="2"/>
                    <a:pt x="0" y="2"/>
                  </a:cubicBezTo>
                  <a:cubicBezTo>
                    <a:pt x="0" y="3"/>
                    <a:pt x="0" y="4"/>
                    <a:pt x="0" y="5"/>
                  </a:cubicBezTo>
                  <a:cubicBezTo>
                    <a:pt x="0" y="7"/>
                    <a:pt x="0" y="7"/>
                    <a:pt x="0" y="7"/>
                  </a:cubicBezTo>
                  <a:cubicBezTo>
                    <a:pt x="0" y="8"/>
                    <a:pt x="0" y="8"/>
                    <a:pt x="0" y="8"/>
                  </a:cubicBezTo>
                  <a:cubicBezTo>
                    <a:pt x="1" y="8"/>
                    <a:pt x="2" y="9"/>
                    <a:pt x="3" y="9"/>
                  </a:cubicBezTo>
                  <a:cubicBezTo>
                    <a:pt x="3" y="9"/>
                    <a:pt x="3" y="9"/>
                    <a:pt x="3" y="9"/>
                  </a:cubicBezTo>
                  <a:cubicBezTo>
                    <a:pt x="3" y="10"/>
                    <a:pt x="3" y="10"/>
                    <a:pt x="3" y="10"/>
                  </a:cubicBezTo>
                  <a:cubicBezTo>
                    <a:pt x="5" y="11"/>
                    <a:pt x="5" y="11"/>
                    <a:pt x="5" y="11"/>
                  </a:cubicBezTo>
                  <a:cubicBezTo>
                    <a:pt x="6" y="11"/>
                    <a:pt x="7" y="10"/>
                    <a:pt x="8" y="10"/>
                  </a:cubicBezTo>
                  <a:cubicBezTo>
                    <a:pt x="9" y="9"/>
                    <a:pt x="10" y="9"/>
                    <a:pt x="11" y="9"/>
                  </a:cubicBezTo>
                  <a:cubicBezTo>
                    <a:pt x="11" y="8"/>
                    <a:pt x="12" y="7"/>
                    <a:pt x="13" y="6"/>
                  </a:cubicBezTo>
                  <a:cubicBezTo>
                    <a:pt x="12" y="6"/>
                    <a:pt x="12" y="5"/>
                    <a:pt x="13" y="3"/>
                  </a:cubicBezTo>
                  <a:cubicBezTo>
                    <a:pt x="11" y="3"/>
                    <a:pt x="8" y="3"/>
                    <a:pt x="6" y="2"/>
                  </a:cubicBezTo>
                  <a:cubicBezTo>
                    <a:pt x="5" y="1"/>
                    <a:pt x="4" y="0"/>
                    <a:pt x="3"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1" name="Freeform 464">
              <a:extLst>
                <a:ext uri="{FF2B5EF4-FFF2-40B4-BE49-F238E27FC236}">
                  <a16:creationId xmlns:a16="http://schemas.microsoft.com/office/drawing/2014/main" id="{F9B2C427-DA52-4590-8905-695CFBF079E8}"/>
                </a:ext>
              </a:extLst>
            </p:cNvPr>
            <p:cNvSpPr>
              <a:spLocks/>
            </p:cNvSpPr>
            <p:nvPr/>
          </p:nvSpPr>
          <p:spPr bwMode="auto">
            <a:xfrm>
              <a:off x="3906284" y="3413246"/>
              <a:ext cx="228572" cy="227002"/>
            </a:xfrm>
            <a:custGeom>
              <a:avLst/>
              <a:gdLst>
                <a:gd name="T0" fmla="*/ 10 w 95"/>
                <a:gd name="T1" fmla="*/ 14 h 94"/>
                <a:gd name="T2" fmla="*/ 4 w 95"/>
                <a:gd name="T3" fmla="*/ 19 h 94"/>
                <a:gd name="T4" fmla="*/ 0 w 95"/>
                <a:gd name="T5" fmla="*/ 24 h 94"/>
                <a:gd name="T6" fmla="*/ 3 w 95"/>
                <a:gd name="T7" fmla="*/ 27 h 94"/>
                <a:gd name="T8" fmla="*/ 6 w 95"/>
                <a:gd name="T9" fmla="*/ 28 h 94"/>
                <a:gd name="T10" fmla="*/ 16 w 95"/>
                <a:gd name="T11" fmla="*/ 30 h 94"/>
                <a:gd name="T12" fmla="*/ 17 w 95"/>
                <a:gd name="T13" fmla="*/ 31 h 94"/>
                <a:gd name="T14" fmla="*/ 17 w 95"/>
                <a:gd name="T15" fmla="*/ 45 h 94"/>
                <a:gd name="T16" fmla="*/ 14 w 95"/>
                <a:gd name="T17" fmla="*/ 48 h 94"/>
                <a:gd name="T18" fmla="*/ 15 w 95"/>
                <a:gd name="T19" fmla="*/ 56 h 94"/>
                <a:gd name="T20" fmla="*/ 14 w 95"/>
                <a:gd name="T21" fmla="*/ 56 h 94"/>
                <a:gd name="T22" fmla="*/ 16 w 95"/>
                <a:gd name="T23" fmla="*/ 61 h 94"/>
                <a:gd name="T24" fmla="*/ 17 w 95"/>
                <a:gd name="T25" fmla="*/ 63 h 94"/>
                <a:gd name="T26" fmla="*/ 19 w 95"/>
                <a:gd name="T27" fmla="*/ 68 h 94"/>
                <a:gd name="T28" fmla="*/ 26 w 95"/>
                <a:gd name="T29" fmla="*/ 70 h 94"/>
                <a:gd name="T30" fmla="*/ 30 w 95"/>
                <a:gd name="T31" fmla="*/ 76 h 94"/>
                <a:gd name="T32" fmla="*/ 35 w 95"/>
                <a:gd name="T33" fmla="*/ 76 h 94"/>
                <a:gd name="T34" fmla="*/ 43 w 95"/>
                <a:gd name="T35" fmla="*/ 82 h 94"/>
                <a:gd name="T36" fmla="*/ 44 w 95"/>
                <a:gd name="T37" fmla="*/ 85 h 94"/>
                <a:gd name="T38" fmla="*/ 42 w 95"/>
                <a:gd name="T39" fmla="*/ 89 h 94"/>
                <a:gd name="T40" fmla="*/ 44 w 95"/>
                <a:gd name="T41" fmla="*/ 90 h 94"/>
                <a:gd name="T42" fmla="*/ 49 w 95"/>
                <a:gd name="T43" fmla="*/ 93 h 94"/>
                <a:gd name="T44" fmla="*/ 53 w 95"/>
                <a:gd name="T45" fmla="*/ 94 h 94"/>
                <a:gd name="T46" fmla="*/ 54 w 95"/>
                <a:gd name="T47" fmla="*/ 86 h 94"/>
                <a:gd name="T48" fmla="*/ 60 w 95"/>
                <a:gd name="T49" fmla="*/ 85 h 94"/>
                <a:gd name="T50" fmla="*/ 62 w 95"/>
                <a:gd name="T51" fmla="*/ 86 h 94"/>
                <a:gd name="T52" fmla="*/ 63 w 95"/>
                <a:gd name="T53" fmla="*/ 86 h 94"/>
                <a:gd name="T54" fmla="*/ 62 w 95"/>
                <a:gd name="T55" fmla="*/ 86 h 94"/>
                <a:gd name="T56" fmla="*/ 65 w 95"/>
                <a:gd name="T57" fmla="*/ 86 h 94"/>
                <a:gd name="T58" fmla="*/ 67 w 95"/>
                <a:gd name="T59" fmla="*/ 86 h 94"/>
                <a:gd name="T60" fmla="*/ 75 w 95"/>
                <a:gd name="T61" fmla="*/ 86 h 94"/>
                <a:gd name="T62" fmla="*/ 82 w 95"/>
                <a:gd name="T63" fmla="*/ 85 h 94"/>
                <a:gd name="T64" fmla="*/ 87 w 95"/>
                <a:gd name="T65" fmla="*/ 82 h 94"/>
                <a:gd name="T66" fmla="*/ 94 w 95"/>
                <a:gd name="T67" fmla="*/ 82 h 94"/>
                <a:gd name="T68" fmla="*/ 95 w 95"/>
                <a:gd name="T69" fmla="*/ 79 h 94"/>
                <a:gd name="T70" fmla="*/ 93 w 95"/>
                <a:gd name="T71" fmla="*/ 78 h 94"/>
                <a:gd name="T72" fmla="*/ 91 w 95"/>
                <a:gd name="T73" fmla="*/ 68 h 94"/>
                <a:gd name="T74" fmla="*/ 92 w 95"/>
                <a:gd name="T75" fmla="*/ 66 h 94"/>
                <a:gd name="T76" fmla="*/ 92 w 95"/>
                <a:gd name="T77" fmla="*/ 60 h 94"/>
                <a:gd name="T78" fmla="*/ 91 w 95"/>
                <a:gd name="T79" fmla="*/ 59 h 94"/>
                <a:gd name="T80" fmla="*/ 85 w 95"/>
                <a:gd name="T81" fmla="*/ 57 h 94"/>
                <a:gd name="T82" fmla="*/ 80 w 95"/>
                <a:gd name="T83" fmla="*/ 50 h 94"/>
                <a:gd name="T84" fmla="*/ 76 w 95"/>
                <a:gd name="T85" fmla="*/ 50 h 94"/>
                <a:gd name="T86" fmla="*/ 70 w 95"/>
                <a:gd name="T87" fmla="*/ 49 h 94"/>
                <a:gd name="T88" fmla="*/ 53 w 95"/>
                <a:gd name="T89" fmla="*/ 38 h 94"/>
                <a:gd name="T90" fmla="*/ 53 w 95"/>
                <a:gd name="T91" fmla="*/ 33 h 94"/>
                <a:gd name="T92" fmla="*/ 53 w 95"/>
                <a:gd name="T93" fmla="*/ 22 h 94"/>
                <a:gd name="T94" fmla="*/ 54 w 95"/>
                <a:gd name="T95" fmla="*/ 20 h 94"/>
                <a:gd name="T96" fmla="*/ 57 w 95"/>
                <a:gd name="T97" fmla="*/ 18 h 94"/>
                <a:gd name="T98" fmla="*/ 50 w 95"/>
                <a:gd name="T99" fmla="*/ 12 h 94"/>
                <a:gd name="T100" fmla="*/ 45 w 95"/>
                <a:gd name="T101" fmla="*/ 2 h 94"/>
                <a:gd name="T102" fmla="*/ 45 w 95"/>
                <a:gd name="T103" fmla="*/ 0 h 94"/>
                <a:gd name="T104" fmla="*/ 44 w 95"/>
                <a:gd name="T105" fmla="*/ 1 h 94"/>
                <a:gd name="T106" fmla="*/ 31 w 95"/>
                <a:gd name="T107" fmla="*/ 4 h 94"/>
                <a:gd name="T108" fmla="*/ 29 w 95"/>
                <a:gd name="T109" fmla="*/ 6 h 94"/>
                <a:gd name="T110" fmla="*/ 22 w 95"/>
                <a:gd name="T111" fmla="*/ 6 h 94"/>
                <a:gd name="T112" fmla="*/ 21 w 95"/>
                <a:gd name="T113" fmla="*/ 9 h 94"/>
                <a:gd name="T114" fmla="*/ 17 w 95"/>
                <a:gd name="T115"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94">
                  <a:moveTo>
                    <a:pt x="13" y="14"/>
                  </a:moveTo>
                  <a:cubicBezTo>
                    <a:pt x="12" y="14"/>
                    <a:pt x="11" y="14"/>
                    <a:pt x="10" y="14"/>
                  </a:cubicBezTo>
                  <a:cubicBezTo>
                    <a:pt x="10" y="15"/>
                    <a:pt x="10" y="16"/>
                    <a:pt x="9" y="17"/>
                  </a:cubicBezTo>
                  <a:cubicBezTo>
                    <a:pt x="8" y="18"/>
                    <a:pt x="7" y="19"/>
                    <a:pt x="4" y="19"/>
                  </a:cubicBezTo>
                  <a:cubicBezTo>
                    <a:pt x="3" y="20"/>
                    <a:pt x="2" y="21"/>
                    <a:pt x="1" y="22"/>
                  </a:cubicBezTo>
                  <a:cubicBezTo>
                    <a:pt x="1" y="23"/>
                    <a:pt x="0" y="23"/>
                    <a:pt x="0" y="24"/>
                  </a:cubicBezTo>
                  <a:cubicBezTo>
                    <a:pt x="0" y="24"/>
                    <a:pt x="0" y="24"/>
                    <a:pt x="0" y="24"/>
                  </a:cubicBezTo>
                  <a:cubicBezTo>
                    <a:pt x="1" y="25"/>
                    <a:pt x="2" y="26"/>
                    <a:pt x="3" y="27"/>
                  </a:cubicBezTo>
                  <a:cubicBezTo>
                    <a:pt x="3" y="27"/>
                    <a:pt x="4" y="28"/>
                    <a:pt x="4" y="28"/>
                  </a:cubicBezTo>
                  <a:cubicBezTo>
                    <a:pt x="4" y="28"/>
                    <a:pt x="5" y="28"/>
                    <a:pt x="6" y="28"/>
                  </a:cubicBezTo>
                  <a:cubicBezTo>
                    <a:pt x="6" y="28"/>
                    <a:pt x="6" y="28"/>
                    <a:pt x="6" y="28"/>
                  </a:cubicBezTo>
                  <a:cubicBezTo>
                    <a:pt x="9" y="28"/>
                    <a:pt x="12" y="28"/>
                    <a:pt x="16" y="30"/>
                  </a:cubicBezTo>
                  <a:cubicBezTo>
                    <a:pt x="16" y="31"/>
                    <a:pt x="16" y="31"/>
                    <a:pt x="16" y="31"/>
                  </a:cubicBezTo>
                  <a:cubicBezTo>
                    <a:pt x="16" y="31"/>
                    <a:pt x="16" y="31"/>
                    <a:pt x="17" y="31"/>
                  </a:cubicBezTo>
                  <a:cubicBezTo>
                    <a:pt x="18" y="32"/>
                    <a:pt x="19" y="35"/>
                    <a:pt x="17" y="39"/>
                  </a:cubicBezTo>
                  <a:cubicBezTo>
                    <a:pt x="17" y="40"/>
                    <a:pt x="18" y="42"/>
                    <a:pt x="17" y="45"/>
                  </a:cubicBezTo>
                  <a:cubicBezTo>
                    <a:pt x="17" y="46"/>
                    <a:pt x="16" y="47"/>
                    <a:pt x="15" y="47"/>
                  </a:cubicBezTo>
                  <a:cubicBezTo>
                    <a:pt x="15" y="47"/>
                    <a:pt x="15" y="48"/>
                    <a:pt x="14" y="48"/>
                  </a:cubicBezTo>
                  <a:cubicBezTo>
                    <a:pt x="15" y="49"/>
                    <a:pt x="15" y="51"/>
                    <a:pt x="15" y="52"/>
                  </a:cubicBezTo>
                  <a:cubicBezTo>
                    <a:pt x="15" y="54"/>
                    <a:pt x="15" y="55"/>
                    <a:pt x="15" y="56"/>
                  </a:cubicBezTo>
                  <a:cubicBezTo>
                    <a:pt x="15" y="56"/>
                    <a:pt x="15" y="56"/>
                    <a:pt x="15" y="57"/>
                  </a:cubicBezTo>
                  <a:cubicBezTo>
                    <a:pt x="15" y="57"/>
                    <a:pt x="15" y="57"/>
                    <a:pt x="14" y="56"/>
                  </a:cubicBezTo>
                  <a:cubicBezTo>
                    <a:pt x="15" y="58"/>
                    <a:pt x="15" y="58"/>
                    <a:pt x="15" y="58"/>
                  </a:cubicBezTo>
                  <a:cubicBezTo>
                    <a:pt x="15" y="59"/>
                    <a:pt x="15" y="60"/>
                    <a:pt x="16" y="61"/>
                  </a:cubicBezTo>
                  <a:cubicBezTo>
                    <a:pt x="16" y="61"/>
                    <a:pt x="16" y="62"/>
                    <a:pt x="17" y="62"/>
                  </a:cubicBezTo>
                  <a:cubicBezTo>
                    <a:pt x="17" y="63"/>
                    <a:pt x="17" y="63"/>
                    <a:pt x="17" y="63"/>
                  </a:cubicBezTo>
                  <a:cubicBezTo>
                    <a:pt x="17" y="64"/>
                    <a:pt x="18" y="65"/>
                    <a:pt x="18" y="66"/>
                  </a:cubicBezTo>
                  <a:cubicBezTo>
                    <a:pt x="18" y="67"/>
                    <a:pt x="18" y="68"/>
                    <a:pt x="19" y="68"/>
                  </a:cubicBezTo>
                  <a:cubicBezTo>
                    <a:pt x="19" y="68"/>
                    <a:pt x="19" y="68"/>
                    <a:pt x="19" y="68"/>
                  </a:cubicBezTo>
                  <a:cubicBezTo>
                    <a:pt x="21" y="68"/>
                    <a:pt x="23" y="68"/>
                    <a:pt x="26" y="70"/>
                  </a:cubicBezTo>
                  <a:cubicBezTo>
                    <a:pt x="26" y="70"/>
                    <a:pt x="27" y="71"/>
                    <a:pt x="27" y="71"/>
                  </a:cubicBezTo>
                  <a:cubicBezTo>
                    <a:pt x="28" y="73"/>
                    <a:pt x="29" y="74"/>
                    <a:pt x="30" y="76"/>
                  </a:cubicBezTo>
                  <a:cubicBezTo>
                    <a:pt x="30" y="76"/>
                    <a:pt x="31" y="76"/>
                    <a:pt x="31" y="76"/>
                  </a:cubicBezTo>
                  <a:cubicBezTo>
                    <a:pt x="33" y="76"/>
                    <a:pt x="34" y="76"/>
                    <a:pt x="35" y="76"/>
                  </a:cubicBezTo>
                  <a:cubicBezTo>
                    <a:pt x="36" y="77"/>
                    <a:pt x="37" y="77"/>
                    <a:pt x="37" y="78"/>
                  </a:cubicBezTo>
                  <a:cubicBezTo>
                    <a:pt x="41" y="78"/>
                    <a:pt x="43" y="81"/>
                    <a:pt x="43" y="82"/>
                  </a:cubicBezTo>
                  <a:cubicBezTo>
                    <a:pt x="43" y="82"/>
                    <a:pt x="43" y="82"/>
                    <a:pt x="43" y="82"/>
                  </a:cubicBezTo>
                  <a:cubicBezTo>
                    <a:pt x="44" y="85"/>
                    <a:pt x="44" y="85"/>
                    <a:pt x="44" y="85"/>
                  </a:cubicBezTo>
                  <a:cubicBezTo>
                    <a:pt x="43" y="87"/>
                    <a:pt x="42" y="88"/>
                    <a:pt x="42" y="88"/>
                  </a:cubicBezTo>
                  <a:cubicBezTo>
                    <a:pt x="42" y="88"/>
                    <a:pt x="42" y="88"/>
                    <a:pt x="42" y="89"/>
                  </a:cubicBezTo>
                  <a:cubicBezTo>
                    <a:pt x="43" y="89"/>
                    <a:pt x="43" y="89"/>
                    <a:pt x="44" y="90"/>
                  </a:cubicBezTo>
                  <a:cubicBezTo>
                    <a:pt x="44" y="90"/>
                    <a:pt x="44" y="90"/>
                    <a:pt x="44" y="90"/>
                  </a:cubicBezTo>
                  <a:cubicBezTo>
                    <a:pt x="45" y="91"/>
                    <a:pt x="46" y="93"/>
                    <a:pt x="46" y="94"/>
                  </a:cubicBezTo>
                  <a:cubicBezTo>
                    <a:pt x="47" y="93"/>
                    <a:pt x="48" y="93"/>
                    <a:pt x="49" y="93"/>
                  </a:cubicBezTo>
                  <a:cubicBezTo>
                    <a:pt x="50" y="93"/>
                    <a:pt x="50" y="93"/>
                    <a:pt x="51" y="93"/>
                  </a:cubicBezTo>
                  <a:cubicBezTo>
                    <a:pt x="52" y="94"/>
                    <a:pt x="52" y="94"/>
                    <a:pt x="53" y="94"/>
                  </a:cubicBezTo>
                  <a:cubicBezTo>
                    <a:pt x="52" y="93"/>
                    <a:pt x="52" y="92"/>
                    <a:pt x="52" y="91"/>
                  </a:cubicBezTo>
                  <a:cubicBezTo>
                    <a:pt x="52" y="89"/>
                    <a:pt x="53" y="87"/>
                    <a:pt x="54" y="86"/>
                  </a:cubicBezTo>
                  <a:cubicBezTo>
                    <a:pt x="55" y="85"/>
                    <a:pt x="57" y="84"/>
                    <a:pt x="58" y="84"/>
                  </a:cubicBezTo>
                  <a:cubicBezTo>
                    <a:pt x="60" y="85"/>
                    <a:pt x="60" y="85"/>
                    <a:pt x="60" y="85"/>
                  </a:cubicBezTo>
                  <a:cubicBezTo>
                    <a:pt x="61" y="85"/>
                    <a:pt x="61" y="85"/>
                    <a:pt x="62" y="86"/>
                  </a:cubicBezTo>
                  <a:cubicBezTo>
                    <a:pt x="62" y="86"/>
                    <a:pt x="62" y="86"/>
                    <a:pt x="62" y="86"/>
                  </a:cubicBezTo>
                  <a:cubicBezTo>
                    <a:pt x="62" y="86"/>
                    <a:pt x="62" y="86"/>
                    <a:pt x="62" y="86"/>
                  </a:cubicBezTo>
                  <a:cubicBezTo>
                    <a:pt x="63" y="86"/>
                    <a:pt x="63" y="86"/>
                    <a:pt x="63" y="86"/>
                  </a:cubicBezTo>
                  <a:cubicBezTo>
                    <a:pt x="63" y="86"/>
                    <a:pt x="63" y="86"/>
                    <a:pt x="63" y="86"/>
                  </a:cubicBezTo>
                  <a:cubicBezTo>
                    <a:pt x="63" y="86"/>
                    <a:pt x="63" y="86"/>
                    <a:pt x="62" y="86"/>
                  </a:cubicBezTo>
                  <a:cubicBezTo>
                    <a:pt x="63" y="86"/>
                    <a:pt x="63" y="86"/>
                    <a:pt x="63" y="86"/>
                  </a:cubicBezTo>
                  <a:cubicBezTo>
                    <a:pt x="64" y="86"/>
                    <a:pt x="64" y="86"/>
                    <a:pt x="65" y="86"/>
                  </a:cubicBezTo>
                  <a:cubicBezTo>
                    <a:pt x="66" y="87"/>
                    <a:pt x="66" y="87"/>
                    <a:pt x="66" y="87"/>
                  </a:cubicBezTo>
                  <a:cubicBezTo>
                    <a:pt x="66" y="86"/>
                    <a:pt x="67" y="86"/>
                    <a:pt x="67" y="86"/>
                  </a:cubicBezTo>
                  <a:cubicBezTo>
                    <a:pt x="68" y="85"/>
                    <a:pt x="69" y="84"/>
                    <a:pt x="71" y="84"/>
                  </a:cubicBezTo>
                  <a:cubicBezTo>
                    <a:pt x="72" y="84"/>
                    <a:pt x="73" y="85"/>
                    <a:pt x="75" y="86"/>
                  </a:cubicBezTo>
                  <a:cubicBezTo>
                    <a:pt x="76" y="85"/>
                    <a:pt x="76" y="85"/>
                    <a:pt x="77" y="85"/>
                  </a:cubicBezTo>
                  <a:cubicBezTo>
                    <a:pt x="79" y="85"/>
                    <a:pt x="81" y="85"/>
                    <a:pt x="82" y="85"/>
                  </a:cubicBezTo>
                  <a:cubicBezTo>
                    <a:pt x="82" y="85"/>
                    <a:pt x="82" y="84"/>
                    <a:pt x="83" y="84"/>
                  </a:cubicBezTo>
                  <a:cubicBezTo>
                    <a:pt x="84" y="83"/>
                    <a:pt x="85" y="82"/>
                    <a:pt x="87" y="82"/>
                  </a:cubicBezTo>
                  <a:cubicBezTo>
                    <a:pt x="89" y="82"/>
                    <a:pt x="91" y="82"/>
                    <a:pt x="93" y="82"/>
                  </a:cubicBezTo>
                  <a:cubicBezTo>
                    <a:pt x="94" y="82"/>
                    <a:pt x="94" y="82"/>
                    <a:pt x="94" y="82"/>
                  </a:cubicBezTo>
                  <a:cubicBezTo>
                    <a:pt x="94" y="82"/>
                    <a:pt x="94" y="82"/>
                    <a:pt x="94" y="82"/>
                  </a:cubicBezTo>
                  <a:cubicBezTo>
                    <a:pt x="94" y="81"/>
                    <a:pt x="95" y="80"/>
                    <a:pt x="95" y="79"/>
                  </a:cubicBezTo>
                  <a:cubicBezTo>
                    <a:pt x="94" y="79"/>
                    <a:pt x="94" y="79"/>
                    <a:pt x="93" y="78"/>
                  </a:cubicBezTo>
                  <a:cubicBezTo>
                    <a:pt x="93" y="78"/>
                    <a:pt x="93" y="78"/>
                    <a:pt x="93" y="78"/>
                  </a:cubicBezTo>
                  <a:cubicBezTo>
                    <a:pt x="91" y="76"/>
                    <a:pt x="90" y="74"/>
                    <a:pt x="90" y="71"/>
                  </a:cubicBezTo>
                  <a:cubicBezTo>
                    <a:pt x="91" y="68"/>
                    <a:pt x="91" y="68"/>
                    <a:pt x="91" y="68"/>
                  </a:cubicBezTo>
                  <a:cubicBezTo>
                    <a:pt x="92" y="68"/>
                    <a:pt x="92" y="68"/>
                    <a:pt x="92" y="67"/>
                  </a:cubicBezTo>
                  <a:cubicBezTo>
                    <a:pt x="92" y="67"/>
                    <a:pt x="92" y="67"/>
                    <a:pt x="92" y="66"/>
                  </a:cubicBezTo>
                  <a:cubicBezTo>
                    <a:pt x="92" y="65"/>
                    <a:pt x="92" y="63"/>
                    <a:pt x="92" y="61"/>
                  </a:cubicBezTo>
                  <a:cubicBezTo>
                    <a:pt x="92" y="60"/>
                    <a:pt x="92" y="60"/>
                    <a:pt x="92" y="60"/>
                  </a:cubicBezTo>
                  <a:cubicBezTo>
                    <a:pt x="93" y="60"/>
                    <a:pt x="93" y="60"/>
                    <a:pt x="93" y="60"/>
                  </a:cubicBezTo>
                  <a:cubicBezTo>
                    <a:pt x="92" y="60"/>
                    <a:pt x="91" y="59"/>
                    <a:pt x="91" y="59"/>
                  </a:cubicBezTo>
                  <a:cubicBezTo>
                    <a:pt x="89" y="59"/>
                    <a:pt x="88" y="59"/>
                    <a:pt x="86" y="57"/>
                  </a:cubicBezTo>
                  <a:cubicBezTo>
                    <a:pt x="85" y="57"/>
                    <a:pt x="85" y="57"/>
                    <a:pt x="85" y="57"/>
                  </a:cubicBezTo>
                  <a:cubicBezTo>
                    <a:pt x="83" y="56"/>
                    <a:pt x="82" y="54"/>
                    <a:pt x="81" y="52"/>
                  </a:cubicBezTo>
                  <a:cubicBezTo>
                    <a:pt x="81" y="51"/>
                    <a:pt x="80" y="50"/>
                    <a:pt x="80" y="50"/>
                  </a:cubicBezTo>
                  <a:cubicBezTo>
                    <a:pt x="79" y="50"/>
                    <a:pt x="78" y="50"/>
                    <a:pt x="77" y="50"/>
                  </a:cubicBezTo>
                  <a:cubicBezTo>
                    <a:pt x="76" y="50"/>
                    <a:pt x="76" y="50"/>
                    <a:pt x="76" y="50"/>
                  </a:cubicBezTo>
                  <a:cubicBezTo>
                    <a:pt x="75" y="50"/>
                    <a:pt x="74" y="49"/>
                    <a:pt x="74" y="49"/>
                  </a:cubicBezTo>
                  <a:cubicBezTo>
                    <a:pt x="72" y="49"/>
                    <a:pt x="70" y="49"/>
                    <a:pt x="70" y="49"/>
                  </a:cubicBezTo>
                  <a:cubicBezTo>
                    <a:pt x="65" y="47"/>
                    <a:pt x="61" y="45"/>
                    <a:pt x="58" y="42"/>
                  </a:cubicBezTo>
                  <a:cubicBezTo>
                    <a:pt x="57" y="41"/>
                    <a:pt x="55" y="40"/>
                    <a:pt x="53" y="38"/>
                  </a:cubicBezTo>
                  <a:cubicBezTo>
                    <a:pt x="53" y="37"/>
                    <a:pt x="53" y="37"/>
                    <a:pt x="53" y="37"/>
                  </a:cubicBezTo>
                  <a:cubicBezTo>
                    <a:pt x="53" y="37"/>
                    <a:pt x="52" y="35"/>
                    <a:pt x="53" y="33"/>
                  </a:cubicBezTo>
                  <a:cubicBezTo>
                    <a:pt x="52" y="32"/>
                    <a:pt x="52" y="32"/>
                    <a:pt x="52" y="31"/>
                  </a:cubicBezTo>
                  <a:cubicBezTo>
                    <a:pt x="51" y="27"/>
                    <a:pt x="51" y="24"/>
                    <a:pt x="53" y="22"/>
                  </a:cubicBezTo>
                  <a:cubicBezTo>
                    <a:pt x="53" y="21"/>
                    <a:pt x="53" y="21"/>
                    <a:pt x="53" y="21"/>
                  </a:cubicBezTo>
                  <a:cubicBezTo>
                    <a:pt x="54" y="21"/>
                    <a:pt x="54" y="20"/>
                    <a:pt x="54" y="20"/>
                  </a:cubicBezTo>
                  <a:cubicBezTo>
                    <a:pt x="55" y="20"/>
                    <a:pt x="56" y="19"/>
                    <a:pt x="57" y="19"/>
                  </a:cubicBezTo>
                  <a:cubicBezTo>
                    <a:pt x="57" y="19"/>
                    <a:pt x="57" y="18"/>
                    <a:pt x="57" y="18"/>
                  </a:cubicBezTo>
                  <a:cubicBezTo>
                    <a:pt x="56" y="16"/>
                    <a:pt x="56" y="14"/>
                    <a:pt x="56" y="11"/>
                  </a:cubicBezTo>
                  <a:cubicBezTo>
                    <a:pt x="54" y="12"/>
                    <a:pt x="52" y="12"/>
                    <a:pt x="50" y="12"/>
                  </a:cubicBezTo>
                  <a:cubicBezTo>
                    <a:pt x="50" y="12"/>
                    <a:pt x="50" y="12"/>
                    <a:pt x="50" y="12"/>
                  </a:cubicBezTo>
                  <a:cubicBezTo>
                    <a:pt x="47" y="11"/>
                    <a:pt x="44" y="9"/>
                    <a:pt x="45" y="2"/>
                  </a:cubicBezTo>
                  <a:cubicBezTo>
                    <a:pt x="45" y="2"/>
                    <a:pt x="45" y="1"/>
                    <a:pt x="45" y="1"/>
                  </a:cubicBezTo>
                  <a:cubicBezTo>
                    <a:pt x="45" y="0"/>
                    <a:pt x="45" y="0"/>
                    <a:pt x="45" y="0"/>
                  </a:cubicBezTo>
                  <a:cubicBezTo>
                    <a:pt x="45" y="0"/>
                    <a:pt x="45" y="0"/>
                    <a:pt x="44" y="0"/>
                  </a:cubicBezTo>
                  <a:cubicBezTo>
                    <a:pt x="44" y="1"/>
                    <a:pt x="44" y="1"/>
                    <a:pt x="44" y="1"/>
                  </a:cubicBezTo>
                  <a:cubicBezTo>
                    <a:pt x="40" y="2"/>
                    <a:pt x="36" y="3"/>
                    <a:pt x="32" y="4"/>
                  </a:cubicBezTo>
                  <a:cubicBezTo>
                    <a:pt x="31" y="4"/>
                    <a:pt x="31" y="4"/>
                    <a:pt x="31" y="4"/>
                  </a:cubicBezTo>
                  <a:cubicBezTo>
                    <a:pt x="31" y="5"/>
                    <a:pt x="31" y="5"/>
                    <a:pt x="31" y="5"/>
                  </a:cubicBezTo>
                  <a:cubicBezTo>
                    <a:pt x="30" y="5"/>
                    <a:pt x="30" y="6"/>
                    <a:pt x="29" y="6"/>
                  </a:cubicBezTo>
                  <a:cubicBezTo>
                    <a:pt x="27" y="7"/>
                    <a:pt x="24" y="7"/>
                    <a:pt x="22" y="7"/>
                  </a:cubicBezTo>
                  <a:cubicBezTo>
                    <a:pt x="22" y="7"/>
                    <a:pt x="22" y="7"/>
                    <a:pt x="22" y="6"/>
                  </a:cubicBezTo>
                  <a:cubicBezTo>
                    <a:pt x="22" y="7"/>
                    <a:pt x="22" y="8"/>
                    <a:pt x="22" y="8"/>
                  </a:cubicBezTo>
                  <a:cubicBezTo>
                    <a:pt x="21" y="9"/>
                    <a:pt x="21" y="9"/>
                    <a:pt x="21" y="9"/>
                  </a:cubicBezTo>
                  <a:cubicBezTo>
                    <a:pt x="21" y="9"/>
                    <a:pt x="20" y="10"/>
                    <a:pt x="20" y="10"/>
                  </a:cubicBezTo>
                  <a:cubicBezTo>
                    <a:pt x="19" y="11"/>
                    <a:pt x="18" y="11"/>
                    <a:pt x="17" y="11"/>
                  </a:cubicBezTo>
                  <a:cubicBezTo>
                    <a:pt x="16" y="12"/>
                    <a:pt x="15" y="14"/>
                    <a:pt x="13" y="1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nvGrpSpPr>
            <p:cNvPr id="68906" name="Group 475">
              <a:extLst>
                <a:ext uri="{FF2B5EF4-FFF2-40B4-BE49-F238E27FC236}">
                  <a16:creationId xmlns:a16="http://schemas.microsoft.com/office/drawing/2014/main" id="{E25F4860-0AFD-47FD-8FC5-257BDC9678BB}"/>
                </a:ext>
              </a:extLst>
            </p:cNvPr>
            <p:cNvGrpSpPr>
              <a:grpSpLocks/>
            </p:cNvGrpSpPr>
            <p:nvPr/>
          </p:nvGrpSpPr>
          <p:grpSpPr bwMode="auto">
            <a:xfrm>
              <a:off x="3683849" y="4650665"/>
              <a:ext cx="1870062" cy="1515185"/>
              <a:chOff x="3683849" y="4650665"/>
              <a:chExt cx="1870062" cy="1515185"/>
            </a:xfrm>
          </p:grpSpPr>
          <p:sp>
            <p:nvSpPr>
              <p:cNvPr id="3" name="Freeform 5">
                <a:extLst>
                  <a:ext uri="{FF2B5EF4-FFF2-40B4-BE49-F238E27FC236}">
                    <a16:creationId xmlns:a16="http://schemas.microsoft.com/office/drawing/2014/main" id="{85D172A7-B115-4FC4-A26D-A2694FE03CDC}"/>
                  </a:ext>
                </a:extLst>
              </p:cNvPr>
              <p:cNvSpPr>
                <a:spLocks/>
              </p:cNvSpPr>
              <p:nvPr/>
            </p:nvSpPr>
            <p:spPr bwMode="auto">
              <a:xfrm>
                <a:off x="5158672" y="4957815"/>
                <a:ext cx="395239" cy="234940"/>
              </a:xfrm>
              <a:custGeom>
                <a:avLst/>
                <a:gdLst>
                  <a:gd name="T0" fmla="*/ 161 w 165"/>
                  <a:gd name="T1" fmla="*/ 48 h 98"/>
                  <a:gd name="T2" fmla="*/ 131 w 165"/>
                  <a:gd name="T3" fmla="*/ 15 h 98"/>
                  <a:gd name="T4" fmla="*/ 74 w 165"/>
                  <a:gd name="T5" fmla="*/ 2 h 98"/>
                  <a:gd name="T6" fmla="*/ 41 w 165"/>
                  <a:gd name="T7" fmla="*/ 1 h 98"/>
                  <a:gd name="T8" fmla="*/ 20 w 165"/>
                  <a:gd name="T9" fmla="*/ 32 h 98"/>
                  <a:gd name="T10" fmla="*/ 12 w 165"/>
                  <a:gd name="T11" fmla="*/ 32 h 98"/>
                  <a:gd name="T12" fmla="*/ 6 w 165"/>
                  <a:gd name="T13" fmla="*/ 44 h 98"/>
                  <a:gd name="T14" fmla="*/ 0 w 165"/>
                  <a:gd name="T15" fmla="*/ 46 h 98"/>
                  <a:gd name="T16" fmla="*/ 0 w 165"/>
                  <a:gd name="T17" fmla="*/ 48 h 98"/>
                  <a:gd name="T18" fmla="*/ 2 w 165"/>
                  <a:gd name="T19" fmla="*/ 53 h 98"/>
                  <a:gd name="T20" fmla="*/ 6 w 165"/>
                  <a:gd name="T21" fmla="*/ 58 h 98"/>
                  <a:gd name="T22" fmla="*/ 5 w 165"/>
                  <a:gd name="T23" fmla="*/ 64 h 98"/>
                  <a:gd name="T24" fmla="*/ 4 w 165"/>
                  <a:gd name="T25" fmla="*/ 67 h 98"/>
                  <a:gd name="T26" fmla="*/ 5 w 165"/>
                  <a:gd name="T27" fmla="*/ 72 h 98"/>
                  <a:gd name="T28" fmla="*/ 6 w 165"/>
                  <a:gd name="T29" fmla="*/ 72 h 98"/>
                  <a:gd name="T30" fmla="*/ 20 w 165"/>
                  <a:gd name="T31" fmla="*/ 75 h 98"/>
                  <a:gd name="T32" fmla="*/ 23 w 165"/>
                  <a:gd name="T33" fmla="*/ 77 h 98"/>
                  <a:gd name="T34" fmla="*/ 28 w 165"/>
                  <a:gd name="T35" fmla="*/ 84 h 98"/>
                  <a:gd name="T36" fmla="*/ 32 w 165"/>
                  <a:gd name="T37" fmla="*/ 84 h 98"/>
                  <a:gd name="T38" fmla="*/ 57 w 165"/>
                  <a:gd name="T39" fmla="*/ 88 h 98"/>
                  <a:gd name="T40" fmla="*/ 56 w 165"/>
                  <a:gd name="T41" fmla="*/ 93 h 98"/>
                  <a:gd name="T42" fmla="*/ 57 w 165"/>
                  <a:gd name="T43" fmla="*/ 93 h 98"/>
                  <a:gd name="T44" fmla="*/ 72 w 165"/>
                  <a:gd name="T45" fmla="*/ 93 h 98"/>
                  <a:gd name="T46" fmla="*/ 83 w 165"/>
                  <a:gd name="T47" fmla="*/ 96 h 98"/>
                  <a:gd name="T48" fmla="*/ 91 w 165"/>
                  <a:gd name="T49" fmla="*/ 97 h 98"/>
                  <a:gd name="T50" fmla="*/ 105 w 165"/>
                  <a:gd name="T51" fmla="*/ 98 h 98"/>
                  <a:gd name="T52" fmla="*/ 108 w 165"/>
                  <a:gd name="T53" fmla="*/ 95 h 98"/>
                  <a:gd name="T54" fmla="*/ 114 w 165"/>
                  <a:gd name="T55" fmla="*/ 92 h 98"/>
                  <a:gd name="T56" fmla="*/ 118 w 165"/>
                  <a:gd name="T57" fmla="*/ 86 h 98"/>
                  <a:gd name="T58" fmla="*/ 125 w 165"/>
                  <a:gd name="T59" fmla="*/ 79 h 98"/>
                  <a:gd name="T60" fmla="*/ 133 w 165"/>
                  <a:gd name="T61" fmla="*/ 80 h 98"/>
                  <a:gd name="T62" fmla="*/ 141 w 165"/>
                  <a:gd name="T63" fmla="*/ 80 h 98"/>
                  <a:gd name="T64" fmla="*/ 148 w 165"/>
                  <a:gd name="T65" fmla="*/ 79 h 98"/>
                  <a:gd name="T66" fmla="*/ 147 w 165"/>
                  <a:gd name="T67" fmla="*/ 73 h 98"/>
                  <a:gd name="T68" fmla="*/ 154 w 165"/>
                  <a:gd name="T69" fmla="*/ 65 h 98"/>
                  <a:gd name="T70" fmla="*/ 165 w 165"/>
                  <a:gd name="T71"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98">
                    <a:moveTo>
                      <a:pt x="162" y="54"/>
                    </a:moveTo>
                    <a:cubicBezTo>
                      <a:pt x="161" y="52"/>
                      <a:pt x="162" y="50"/>
                      <a:pt x="161" y="48"/>
                    </a:cubicBezTo>
                    <a:cubicBezTo>
                      <a:pt x="160" y="44"/>
                      <a:pt x="159" y="43"/>
                      <a:pt x="158" y="40"/>
                    </a:cubicBezTo>
                    <a:cubicBezTo>
                      <a:pt x="151" y="31"/>
                      <a:pt x="140" y="23"/>
                      <a:pt x="131" y="15"/>
                    </a:cubicBezTo>
                    <a:cubicBezTo>
                      <a:pt x="122" y="6"/>
                      <a:pt x="108" y="9"/>
                      <a:pt x="97" y="5"/>
                    </a:cubicBezTo>
                    <a:cubicBezTo>
                      <a:pt x="90" y="2"/>
                      <a:pt x="80" y="6"/>
                      <a:pt x="74" y="2"/>
                    </a:cubicBezTo>
                    <a:cubicBezTo>
                      <a:pt x="68" y="0"/>
                      <a:pt x="64" y="0"/>
                      <a:pt x="58" y="1"/>
                    </a:cubicBezTo>
                    <a:cubicBezTo>
                      <a:pt x="53" y="2"/>
                      <a:pt x="47" y="0"/>
                      <a:pt x="41" y="1"/>
                    </a:cubicBezTo>
                    <a:cubicBezTo>
                      <a:pt x="31" y="3"/>
                      <a:pt x="29" y="14"/>
                      <a:pt x="28" y="23"/>
                    </a:cubicBezTo>
                    <a:cubicBezTo>
                      <a:pt x="28" y="25"/>
                      <a:pt x="21" y="27"/>
                      <a:pt x="20" y="32"/>
                    </a:cubicBezTo>
                    <a:cubicBezTo>
                      <a:pt x="19" y="32"/>
                      <a:pt x="16" y="31"/>
                      <a:pt x="13" y="30"/>
                    </a:cubicBezTo>
                    <a:cubicBezTo>
                      <a:pt x="13" y="31"/>
                      <a:pt x="12" y="32"/>
                      <a:pt x="12" y="32"/>
                    </a:cubicBezTo>
                    <a:cubicBezTo>
                      <a:pt x="14" y="35"/>
                      <a:pt x="13" y="37"/>
                      <a:pt x="12" y="38"/>
                    </a:cubicBezTo>
                    <a:cubicBezTo>
                      <a:pt x="11" y="42"/>
                      <a:pt x="8" y="43"/>
                      <a:pt x="6" y="44"/>
                    </a:cubicBezTo>
                    <a:cubicBezTo>
                      <a:pt x="5" y="44"/>
                      <a:pt x="5" y="44"/>
                      <a:pt x="4" y="44"/>
                    </a:cubicBezTo>
                    <a:cubicBezTo>
                      <a:pt x="3" y="45"/>
                      <a:pt x="2" y="45"/>
                      <a:pt x="0" y="46"/>
                    </a:cubicBezTo>
                    <a:cubicBezTo>
                      <a:pt x="0" y="46"/>
                      <a:pt x="0" y="46"/>
                      <a:pt x="0" y="46"/>
                    </a:cubicBezTo>
                    <a:cubicBezTo>
                      <a:pt x="0" y="46"/>
                      <a:pt x="0" y="48"/>
                      <a:pt x="0" y="48"/>
                    </a:cubicBezTo>
                    <a:cubicBezTo>
                      <a:pt x="0" y="49"/>
                      <a:pt x="0" y="50"/>
                      <a:pt x="1" y="51"/>
                    </a:cubicBezTo>
                    <a:cubicBezTo>
                      <a:pt x="1" y="52"/>
                      <a:pt x="2" y="53"/>
                      <a:pt x="2" y="53"/>
                    </a:cubicBezTo>
                    <a:cubicBezTo>
                      <a:pt x="2" y="53"/>
                      <a:pt x="2" y="53"/>
                      <a:pt x="3" y="54"/>
                    </a:cubicBezTo>
                    <a:cubicBezTo>
                      <a:pt x="3" y="54"/>
                      <a:pt x="5" y="56"/>
                      <a:pt x="6" y="58"/>
                    </a:cubicBezTo>
                    <a:cubicBezTo>
                      <a:pt x="6" y="59"/>
                      <a:pt x="6" y="59"/>
                      <a:pt x="6" y="59"/>
                    </a:cubicBezTo>
                    <a:cubicBezTo>
                      <a:pt x="6" y="61"/>
                      <a:pt x="5" y="63"/>
                      <a:pt x="5" y="64"/>
                    </a:cubicBezTo>
                    <a:cubicBezTo>
                      <a:pt x="5" y="64"/>
                      <a:pt x="4" y="65"/>
                      <a:pt x="4" y="65"/>
                    </a:cubicBezTo>
                    <a:cubicBezTo>
                      <a:pt x="4" y="66"/>
                      <a:pt x="4" y="66"/>
                      <a:pt x="4" y="67"/>
                    </a:cubicBezTo>
                    <a:cubicBezTo>
                      <a:pt x="4" y="69"/>
                      <a:pt x="4" y="70"/>
                      <a:pt x="4" y="71"/>
                    </a:cubicBezTo>
                    <a:cubicBezTo>
                      <a:pt x="5" y="72"/>
                      <a:pt x="5" y="72"/>
                      <a:pt x="5" y="72"/>
                    </a:cubicBezTo>
                    <a:cubicBezTo>
                      <a:pt x="5" y="72"/>
                      <a:pt x="5" y="72"/>
                      <a:pt x="5" y="72"/>
                    </a:cubicBezTo>
                    <a:cubicBezTo>
                      <a:pt x="5" y="72"/>
                      <a:pt x="5" y="72"/>
                      <a:pt x="6" y="72"/>
                    </a:cubicBezTo>
                    <a:cubicBezTo>
                      <a:pt x="7" y="71"/>
                      <a:pt x="10" y="71"/>
                      <a:pt x="12" y="71"/>
                    </a:cubicBezTo>
                    <a:cubicBezTo>
                      <a:pt x="15" y="72"/>
                      <a:pt x="18" y="74"/>
                      <a:pt x="20" y="75"/>
                    </a:cubicBezTo>
                    <a:cubicBezTo>
                      <a:pt x="21" y="75"/>
                      <a:pt x="21" y="76"/>
                      <a:pt x="22" y="76"/>
                    </a:cubicBezTo>
                    <a:cubicBezTo>
                      <a:pt x="23" y="77"/>
                      <a:pt x="23" y="77"/>
                      <a:pt x="23" y="77"/>
                    </a:cubicBezTo>
                    <a:cubicBezTo>
                      <a:pt x="25" y="79"/>
                      <a:pt x="26" y="82"/>
                      <a:pt x="27" y="84"/>
                    </a:cubicBezTo>
                    <a:cubicBezTo>
                      <a:pt x="28" y="84"/>
                      <a:pt x="28" y="84"/>
                      <a:pt x="28" y="84"/>
                    </a:cubicBezTo>
                    <a:cubicBezTo>
                      <a:pt x="28" y="85"/>
                      <a:pt x="28" y="85"/>
                      <a:pt x="28" y="85"/>
                    </a:cubicBezTo>
                    <a:cubicBezTo>
                      <a:pt x="29" y="85"/>
                      <a:pt x="31" y="84"/>
                      <a:pt x="32" y="84"/>
                    </a:cubicBezTo>
                    <a:cubicBezTo>
                      <a:pt x="37" y="83"/>
                      <a:pt x="42" y="82"/>
                      <a:pt x="46" y="82"/>
                    </a:cubicBezTo>
                    <a:cubicBezTo>
                      <a:pt x="52" y="82"/>
                      <a:pt x="56" y="84"/>
                      <a:pt x="57" y="88"/>
                    </a:cubicBezTo>
                    <a:cubicBezTo>
                      <a:pt x="57" y="88"/>
                      <a:pt x="57" y="88"/>
                      <a:pt x="57" y="88"/>
                    </a:cubicBezTo>
                    <a:cubicBezTo>
                      <a:pt x="57" y="90"/>
                      <a:pt x="56" y="92"/>
                      <a:pt x="56" y="93"/>
                    </a:cubicBezTo>
                    <a:cubicBezTo>
                      <a:pt x="56" y="93"/>
                      <a:pt x="57" y="93"/>
                      <a:pt x="57" y="93"/>
                    </a:cubicBezTo>
                    <a:cubicBezTo>
                      <a:pt x="57" y="93"/>
                      <a:pt x="57" y="93"/>
                      <a:pt x="57" y="93"/>
                    </a:cubicBezTo>
                    <a:cubicBezTo>
                      <a:pt x="59" y="94"/>
                      <a:pt x="62" y="94"/>
                      <a:pt x="64" y="93"/>
                    </a:cubicBezTo>
                    <a:cubicBezTo>
                      <a:pt x="66" y="93"/>
                      <a:pt x="69" y="93"/>
                      <a:pt x="72" y="93"/>
                    </a:cubicBezTo>
                    <a:cubicBezTo>
                      <a:pt x="74" y="93"/>
                      <a:pt x="77" y="94"/>
                      <a:pt x="79" y="95"/>
                    </a:cubicBezTo>
                    <a:cubicBezTo>
                      <a:pt x="81" y="95"/>
                      <a:pt x="82" y="95"/>
                      <a:pt x="83" y="96"/>
                    </a:cubicBezTo>
                    <a:cubicBezTo>
                      <a:pt x="86" y="96"/>
                      <a:pt x="88" y="96"/>
                      <a:pt x="90" y="97"/>
                    </a:cubicBezTo>
                    <a:cubicBezTo>
                      <a:pt x="91" y="97"/>
                      <a:pt x="91" y="97"/>
                      <a:pt x="91" y="97"/>
                    </a:cubicBezTo>
                    <a:cubicBezTo>
                      <a:pt x="92" y="97"/>
                      <a:pt x="94" y="97"/>
                      <a:pt x="95" y="98"/>
                    </a:cubicBezTo>
                    <a:cubicBezTo>
                      <a:pt x="98" y="98"/>
                      <a:pt x="102" y="98"/>
                      <a:pt x="105" y="98"/>
                    </a:cubicBezTo>
                    <a:cubicBezTo>
                      <a:pt x="105" y="98"/>
                      <a:pt x="105" y="98"/>
                      <a:pt x="106" y="97"/>
                    </a:cubicBezTo>
                    <a:cubicBezTo>
                      <a:pt x="106" y="97"/>
                      <a:pt x="107" y="96"/>
                      <a:pt x="108" y="95"/>
                    </a:cubicBezTo>
                    <a:cubicBezTo>
                      <a:pt x="109" y="95"/>
                      <a:pt x="110" y="94"/>
                      <a:pt x="110" y="94"/>
                    </a:cubicBezTo>
                    <a:cubicBezTo>
                      <a:pt x="112" y="93"/>
                      <a:pt x="113" y="92"/>
                      <a:pt x="114" y="92"/>
                    </a:cubicBezTo>
                    <a:cubicBezTo>
                      <a:pt x="115" y="90"/>
                      <a:pt x="116" y="89"/>
                      <a:pt x="117" y="88"/>
                    </a:cubicBezTo>
                    <a:cubicBezTo>
                      <a:pt x="118" y="87"/>
                      <a:pt x="118" y="86"/>
                      <a:pt x="118" y="86"/>
                    </a:cubicBezTo>
                    <a:cubicBezTo>
                      <a:pt x="119" y="86"/>
                      <a:pt x="119" y="85"/>
                      <a:pt x="119" y="85"/>
                    </a:cubicBezTo>
                    <a:cubicBezTo>
                      <a:pt x="120" y="83"/>
                      <a:pt x="121" y="80"/>
                      <a:pt x="125" y="79"/>
                    </a:cubicBezTo>
                    <a:cubicBezTo>
                      <a:pt x="125" y="79"/>
                      <a:pt x="125" y="79"/>
                      <a:pt x="125" y="79"/>
                    </a:cubicBezTo>
                    <a:cubicBezTo>
                      <a:pt x="128" y="79"/>
                      <a:pt x="131" y="79"/>
                      <a:pt x="133" y="80"/>
                    </a:cubicBezTo>
                    <a:cubicBezTo>
                      <a:pt x="135" y="80"/>
                      <a:pt x="136" y="80"/>
                      <a:pt x="137" y="80"/>
                    </a:cubicBezTo>
                    <a:cubicBezTo>
                      <a:pt x="138" y="80"/>
                      <a:pt x="139" y="80"/>
                      <a:pt x="141" y="80"/>
                    </a:cubicBezTo>
                    <a:cubicBezTo>
                      <a:pt x="143" y="80"/>
                      <a:pt x="145" y="81"/>
                      <a:pt x="147" y="80"/>
                    </a:cubicBezTo>
                    <a:cubicBezTo>
                      <a:pt x="147" y="80"/>
                      <a:pt x="148" y="79"/>
                      <a:pt x="148" y="79"/>
                    </a:cubicBezTo>
                    <a:cubicBezTo>
                      <a:pt x="148" y="78"/>
                      <a:pt x="147" y="76"/>
                      <a:pt x="147" y="74"/>
                    </a:cubicBezTo>
                    <a:cubicBezTo>
                      <a:pt x="147" y="73"/>
                      <a:pt x="147" y="73"/>
                      <a:pt x="147" y="73"/>
                    </a:cubicBezTo>
                    <a:cubicBezTo>
                      <a:pt x="148" y="69"/>
                      <a:pt x="150" y="66"/>
                      <a:pt x="153" y="65"/>
                    </a:cubicBezTo>
                    <a:cubicBezTo>
                      <a:pt x="154" y="65"/>
                      <a:pt x="154" y="65"/>
                      <a:pt x="154" y="65"/>
                    </a:cubicBezTo>
                    <a:cubicBezTo>
                      <a:pt x="157" y="63"/>
                      <a:pt x="161" y="64"/>
                      <a:pt x="163" y="64"/>
                    </a:cubicBezTo>
                    <a:cubicBezTo>
                      <a:pt x="164" y="64"/>
                      <a:pt x="165" y="64"/>
                      <a:pt x="165" y="64"/>
                    </a:cubicBezTo>
                    <a:cubicBezTo>
                      <a:pt x="165" y="61"/>
                      <a:pt x="164" y="57"/>
                      <a:pt x="162" y="5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16328484-CF31-48B7-A18A-351AE4A14FFD}"/>
                  </a:ext>
                </a:extLst>
              </p:cNvPr>
              <p:cNvSpPr>
                <a:spLocks/>
              </p:cNvSpPr>
              <p:nvPr/>
            </p:nvSpPr>
            <p:spPr bwMode="auto">
              <a:xfrm>
                <a:off x="5239624" y="5626124"/>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887A83EA-2AAC-44D5-AB0D-45DD99A5D6FE}"/>
                  </a:ext>
                </a:extLst>
              </p:cNvPr>
              <p:cNvSpPr>
                <a:spLocks/>
              </p:cNvSpPr>
              <p:nvPr/>
            </p:nvSpPr>
            <p:spPr bwMode="auto">
              <a:xfrm>
                <a:off x="5139624" y="5594375"/>
                <a:ext cx="325398" cy="188904"/>
              </a:xfrm>
              <a:custGeom>
                <a:avLst/>
                <a:gdLst>
                  <a:gd name="T0" fmla="*/ 112 w 136"/>
                  <a:gd name="T1" fmla="*/ 16 h 79"/>
                  <a:gd name="T2" fmla="*/ 99 w 136"/>
                  <a:gd name="T3" fmla="*/ 19 h 79"/>
                  <a:gd name="T4" fmla="*/ 83 w 136"/>
                  <a:gd name="T5" fmla="*/ 10 h 79"/>
                  <a:gd name="T6" fmla="*/ 69 w 136"/>
                  <a:gd name="T7" fmla="*/ 10 h 79"/>
                  <a:gd name="T8" fmla="*/ 61 w 136"/>
                  <a:gd name="T9" fmla="*/ 13 h 79"/>
                  <a:gd name="T10" fmla="*/ 58 w 136"/>
                  <a:gd name="T11" fmla="*/ 20 h 79"/>
                  <a:gd name="T12" fmla="*/ 52 w 136"/>
                  <a:gd name="T13" fmla="*/ 21 h 79"/>
                  <a:gd name="T14" fmla="*/ 42 w 136"/>
                  <a:gd name="T15" fmla="*/ 17 h 79"/>
                  <a:gd name="T16" fmla="*/ 30 w 136"/>
                  <a:gd name="T17" fmla="*/ 18 h 79"/>
                  <a:gd name="T18" fmla="*/ 28 w 136"/>
                  <a:gd name="T19" fmla="*/ 10 h 79"/>
                  <a:gd name="T20" fmla="*/ 30 w 136"/>
                  <a:gd name="T21" fmla="*/ 7 h 79"/>
                  <a:gd name="T22" fmla="*/ 31 w 136"/>
                  <a:gd name="T23" fmla="*/ 4 h 79"/>
                  <a:gd name="T24" fmla="*/ 31 w 136"/>
                  <a:gd name="T25" fmla="*/ 4 h 79"/>
                  <a:gd name="T26" fmla="*/ 13 w 136"/>
                  <a:gd name="T27" fmla="*/ 1 h 79"/>
                  <a:gd name="T28" fmla="*/ 12 w 136"/>
                  <a:gd name="T29" fmla="*/ 8 h 79"/>
                  <a:gd name="T30" fmla="*/ 11 w 136"/>
                  <a:gd name="T31" fmla="*/ 14 h 79"/>
                  <a:gd name="T32" fmla="*/ 9 w 136"/>
                  <a:gd name="T33" fmla="*/ 18 h 79"/>
                  <a:gd name="T34" fmla="*/ 7 w 136"/>
                  <a:gd name="T35" fmla="*/ 20 h 79"/>
                  <a:gd name="T36" fmla="*/ 3 w 136"/>
                  <a:gd name="T37" fmla="*/ 26 h 79"/>
                  <a:gd name="T38" fmla="*/ 2 w 136"/>
                  <a:gd name="T39" fmla="*/ 29 h 79"/>
                  <a:gd name="T40" fmla="*/ 0 w 136"/>
                  <a:gd name="T41" fmla="*/ 36 h 79"/>
                  <a:gd name="T42" fmla="*/ 0 w 136"/>
                  <a:gd name="T43" fmla="*/ 36 h 79"/>
                  <a:gd name="T44" fmla="*/ 0 w 136"/>
                  <a:gd name="T45" fmla="*/ 36 h 79"/>
                  <a:gd name="T46" fmla="*/ 1 w 136"/>
                  <a:gd name="T47" fmla="*/ 40 h 79"/>
                  <a:gd name="T48" fmla="*/ 1 w 136"/>
                  <a:gd name="T49" fmla="*/ 42 h 79"/>
                  <a:gd name="T50" fmla="*/ 10 w 136"/>
                  <a:gd name="T51" fmla="*/ 42 h 79"/>
                  <a:gd name="T52" fmla="*/ 13 w 136"/>
                  <a:gd name="T53" fmla="*/ 47 h 79"/>
                  <a:gd name="T54" fmla="*/ 17 w 136"/>
                  <a:gd name="T55" fmla="*/ 46 h 79"/>
                  <a:gd name="T56" fmla="*/ 20 w 136"/>
                  <a:gd name="T57" fmla="*/ 46 h 79"/>
                  <a:gd name="T58" fmla="*/ 28 w 136"/>
                  <a:gd name="T59" fmla="*/ 47 h 79"/>
                  <a:gd name="T60" fmla="*/ 28 w 136"/>
                  <a:gd name="T61" fmla="*/ 47 h 79"/>
                  <a:gd name="T62" fmla="*/ 34 w 136"/>
                  <a:gd name="T63" fmla="*/ 53 h 79"/>
                  <a:gd name="T64" fmla="*/ 41 w 136"/>
                  <a:gd name="T65" fmla="*/ 57 h 79"/>
                  <a:gd name="T66" fmla="*/ 44 w 136"/>
                  <a:gd name="T67" fmla="*/ 60 h 79"/>
                  <a:gd name="T68" fmla="*/ 45 w 136"/>
                  <a:gd name="T69" fmla="*/ 62 h 79"/>
                  <a:gd name="T70" fmla="*/ 51 w 136"/>
                  <a:gd name="T71" fmla="*/ 65 h 79"/>
                  <a:gd name="T72" fmla="*/ 58 w 136"/>
                  <a:gd name="T73" fmla="*/ 63 h 79"/>
                  <a:gd name="T74" fmla="*/ 64 w 136"/>
                  <a:gd name="T75" fmla="*/ 65 h 79"/>
                  <a:gd name="T76" fmla="*/ 64 w 136"/>
                  <a:gd name="T77" fmla="*/ 65 h 79"/>
                  <a:gd name="T78" fmla="*/ 72 w 136"/>
                  <a:gd name="T79" fmla="*/ 65 h 79"/>
                  <a:gd name="T80" fmla="*/ 78 w 136"/>
                  <a:gd name="T81" fmla="*/ 72 h 79"/>
                  <a:gd name="T82" fmla="*/ 83 w 136"/>
                  <a:gd name="T83" fmla="*/ 74 h 79"/>
                  <a:gd name="T84" fmla="*/ 87 w 136"/>
                  <a:gd name="T85" fmla="*/ 78 h 79"/>
                  <a:gd name="T86" fmla="*/ 87 w 136"/>
                  <a:gd name="T87" fmla="*/ 78 h 79"/>
                  <a:gd name="T88" fmla="*/ 100 w 136"/>
                  <a:gd name="T89" fmla="*/ 59 h 79"/>
                  <a:gd name="T90" fmla="*/ 122 w 136"/>
                  <a:gd name="T91" fmla="*/ 51 h 79"/>
                  <a:gd name="T92" fmla="*/ 130 w 136"/>
                  <a:gd name="T93" fmla="*/ 24 h 79"/>
                  <a:gd name="T94" fmla="*/ 129 w 136"/>
                  <a:gd name="T95" fmla="*/ 18 h 79"/>
                  <a:gd name="T96" fmla="*/ 136 w 136"/>
                  <a:gd name="T97"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79">
                    <a:moveTo>
                      <a:pt x="123" y="15"/>
                    </a:moveTo>
                    <a:cubicBezTo>
                      <a:pt x="119" y="15"/>
                      <a:pt x="115" y="16"/>
                      <a:pt x="112" y="16"/>
                    </a:cubicBezTo>
                    <a:cubicBezTo>
                      <a:pt x="107" y="16"/>
                      <a:pt x="103" y="16"/>
                      <a:pt x="99" y="19"/>
                    </a:cubicBezTo>
                    <a:cubicBezTo>
                      <a:pt x="99" y="19"/>
                      <a:pt x="99" y="19"/>
                      <a:pt x="99" y="19"/>
                    </a:cubicBezTo>
                    <a:cubicBezTo>
                      <a:pt x="99" y="19"/>
                      <a:pt x="86" y="24"/>
                      <a:pt x="82" y="18"/>
                    </a:cubicBezTo>
                    <a:cubicBezTo>
                      <a:pt x="82" y="17"/>
                      <a:pt x="80" y="14"/>
                      <a:pt x="83" y="10"/>
                    </a:cubicBezTo>
                    <a:cubicBezTo>
                      <a:pt x="81" y="8"/>
                      <a:pt x="75" y="5"/>
                      <a:pt x="72" y="4"/>
                    </a:cubicBezTo>
                    <a:cubicBezTo>
                      <a:pt x="71" y="7"/>
                      <a:pt x="70" y="9"/>
                      <a:pt x="69" y="10"/>
                    </a:cubicBezTo>
                    <a:cubicBezTo>
                      <a:pt x="66" y="12"/>
                      <a:pt x="64" y="13"/>
                      <a:pt x="61" y="13"/>
                    </a:cubicBezTo>
                    <a:cubicBezTo>
                      <a:pt x="61" y="13"/>
                      <a:pt x="61" y="13"/>
                      <a:pt x="61" y="13"/>
                    </a:cubicBezTo>
                    <a:cubicBezTo>
                      <a:pt x="61" y="14"/>
                      <a:pt x="62" y="16"/>
                      <a:pt x="60" y="18"/>
                    </a:cubicBezTo>
                    <a:cubicBezTo>
                      <a:pt x="60" y="19"/>
                      <a:pt x="59" y="19"/>
                      <a:pt x="58" y="20"/>
                    </a:cubicBezTo>
                    <a:cubicBezTo>
                      <a:pt x="57" y="20"/>
                      <a:pt x="57" y="20"/>
                      <a:pt x="57" y="20"/>
                    </a:cubicBezTo>
                    <a:cubicBezTo>
                      <a:pt x="56" y="21"/>
                      <a:pt x="54" y="21"/>
                      <a:pt x="52" y="21"/>
                    </a:cubicBezTo>
                    <a:cubicBezTo>
                      <a:pt x="49" y="21"/>
                      <a:pt x="47" y="20"/>
                      <a:pt x="45" y="20"/>
                    </a:cubicBezTo>
                    <a:cubicBezTo>
                      <a:pt x="43" y="19"/>
                      <a:pt x="42" y="18"/>
                      <a:pt x="42" y="17"/>
                    </a:cubicBezTo>
                    <a:cubicBezTo>
                      <a:pt x="41" y="18"/>
                      <a:pt x="41" y="18"/>
                      <a:pt x="40" y="18"/>
                    </a:cubicBezTo>
                    <a:cubicBezTo>
                      <a:pt x="37" y="20"/>
                      <a:pt x="32" y="19"/>
                      <a:pt x="30" y="18"/>
                    </a:cubicBezTo>
                    <a:cubicBezTo>
                      <a:pt x="28" y="17"/>
                      <a:pt x="27" y="15"/>
                      <a:pt x="27" y="14"/>
                    </a:cubicBezTo>
                    <a:cubicBezTo>
                      <a:pt x="27" y="12"/>
                      <a:pt x="27" y="11"/>
                      <a:pt x="28" y="10"/>
                    </a:cubicBezTo>
                    <a:cubicBezTo>
                      <a:pt x="28" y="9"/>
                      <a:pt x="29" y="8"/>
                      <a:pt x="29" y="8"/>
                    </a:cubicBezTo>
                    <a:cubicBezTo>
                      <a:pt x="29" y="8"/>
                      <a:pt x="29" y="7"/>
                      <a:pt x="30" y="7"/>
                    </a:cubicBezTo>
                    <a:cubicBezTo>
                      <a:pt x="30" y="7"/>
                      <a:pt x="30" y="6"/>
                      <a:pt x="31" y="5"/>
                    </a:cubicBezTo>
                    <a:cubicBezTo>
                      <a:pt x="31" y="5"/>
                      <a:pt x="31" y="5"/>
                      <a:pt x="31" y="4"/>
                    </a:cubicBezTo>
                    <a:cubicBezTo>
                      <a:pt x="31" y="4"/>
                      <a:pt x="31" y="4"/>
                      <a:pt x="31" y="4"/>
                    </a:cubicBezTo>
                    <a:cubicBezTo>
                      <a:pt x="31" y="4"/>
                      <a:pt x="31" y="4"/>
                      <a:pt x="31" y="4"/>
                    </a:cubicBezTo>
                    <a:cubicBezTo>
                      <a:pt x="27" y="4"/>
                      <a:pt x="19" y="3"/>
                      <a:pt x="14" y="0"/>
                    </a:cubicBezTo>
                    <a:cubicBezTo>
                      <a:pt x="14" y="0"/>
                      <a:pt x="13" y="1"/>
                      <a:pt x="13" y="1"/>
                    </a:cubicBezTo>
                    <a:cubicBezTo>
                      <a:pt x="13" y="2"/>
                      <a:pt x="13" y="3"/>
                      <a:pt x="13" y="5"/>
                    </a:cubicBezTo>
                    <a:cubicBezTo>
                      <a:pt x="13" y="6"/>
                      <a:pt x="12" y="7"/>
                      <a:pt x="12" y="8"/>
                    </a:cubicBezTo>
                    <a:cubicBezTo>
                      <a:pt x="11" y="8"/>
                      <a:pt x="11" y="9"/>
                      <a:pt x="11" y="9"/>
                    </a:cubicBezTo>
                    <a:cubicBezTo>
                      <a:pt x="11" y="11"/>
                      <a:pt x="11" y="12"/>
                      <a:pt x="11" y="14"/>
                    </a:cubicBezTo>
                    <a:cubicBezTo>
                      <a:pt x="11" y="14"/>
                      <a:pt x="11" y="14"/>
                      <a:pt x="11" y="14"/>
                    </a:cubicBezTo>
                    <a:cubicBezTo>
                      <a:pt x="10" y="16"/>
                      <a:pt x="9" y="17"/>
                      <a:pt x="9" y="18"/>
                    </a:cubicBezTo>
                    <a:cubicBezTo>
                      <a:pt x="9" y="18"/>
                      <a:pt x="9" y="18"/>
                      <a:pt x="8" y="18"/>
                    </a:cubicBezTo>
                    <a:cubicBezTo>
                      <a:pt x="7" y="20"/>
                      <a:pt x="7" y="20"/>
                      <a:pt x="7" y="20"/>
                    </a:cubicBezTo>
                    <a:cubicBezTo>
                      <a:pt x="6" y="20"/>
                      <a:pt x="6" y="21"/>
                      <a:pt x="5" y="21"/>
                    </a:cubicBezTo>
                    <a:cubicBezTo>
                      <a:pt x="5" y="22"/>
                      <a:pt x="5" y="24"/>
                      <a:pt x="3" y="26"/>
                    </a:cubicBezTo>
                    <a:cubicBezTo>
                      <a:pt x="2" y="26"/>
                      <a:pt x="2" y="26"/>
                      <a:pt x="2" y="26"/>
                    </a:cubicBezTo>
                    <a:cubicBezTo>
                      <a:pt x="2" y="27"/>
                      <a:pt x="2" y="28"/>
                      <a:pt x="2" y="29"/>
                    </a:cubicBezTo>
                    <a:cubicBezTo>
                      <a:pt x="2" y="31"/>
                      <a:pt x="1" y="33"/>
                      <a:pt x="1" y="35"/>
                    </a:cubicBezTo>
                    <a:cubicBezTo>
                      <a:pt x="1" y="35"/>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7"/>
                      <a:pt x="1" y="38"/>
                      <a:pt x="1" y="39"/>
                    </a:cubicBezTo>
                    <a:cubicBezTo>
                      <a:pt x="1" y="39"/>
                      <a:pt x="1" y="40"/>
                      <a:pt x="1" y="40"/>
                    </a:cubicBezTo>
                    <a:cubicBezTo>
                      <a:pt x="1" y="40"/>
                      <a:pt x="1" y="41"/>
                      <a:pt x="1" y="41"/>
                    </a:cubicBezTo>
                    <a:cubicBezTo>
                      <a:pt x="1" y="41"/>
                      <a:pt x="1" y="41"/>
                      <a:pt x="1" y="42"/>
                    </a:cubicBezTo>
                    <a:cubicBezTo>
                      <a:pt x="3" y="41"/>
                      <a:pt x="6" y="41"/>
                      <a:pt x="9" y="42"/>
                    </a:cubicBezTo>
                    <a:cubicBezTo>
                      <a:pt x="10" y="42"/>
                      <a:pt x="10" y="42"/>
                      <a:pt x="10" y="42"/>
                    </a:cubicBezTo>
                    <a:cubicBezTo>
                      <a:pt x="11" y="43"/>
                      <a:pt x="12" y="44"/>
                      <a:pt x="12" y="45"/>
                    </a:cubicBezTo>
                    <a:cubicBezTo>
                      <a:pt x="12" y="45"/>
                      <a:pt x="13" y="46"/>
                      <a:pt x="13" y="47"/>
                    </a:cubicBezTo>
                    <a:cubicBezTo>
                      <a:pt x="14" y="47"/>
                      <a:pt x="15" y="47"/>
                      <a:pt x="16" y="46"/>
                    </a:cubicBezTo>
                    <a:cubicBezTo>
                      <a:pt x="16" y="46"/>
                      <a:pt x="17" y="46"/>
                      <a:pt x="17" y="46"/>
                    </a:cubicBezTo>
                    <a:cubicBezTo>
                      <a:pt x="18" y="46"/>
                      <a:pt x="18" y="46"/>
                      <a:pt x="18" y="46"/>
                    </a:cubicBezTo>
                    <a:cubicBezTo>
                      <a:pt x="19" y="46"/>
                      <a:pt x="19" y="46"/>
                      <a:pt x="20" y="46"/>
                    </a:cubicBezTo>
                    <a:cubicBezTo>
                      <a:pt x="22" y="46"/>
                      <a:pt x="25" y="45"/>
                      <a:pt x="27" y="46"/>
                    </a:cubicBezTo>
                    <a:cubicBezTo>
                      <a:pt x="28" y="47"/>
                      <a:pt x="28" y="47"/>
                      <a:pt x="28" y="47"/>
                    </a:cubicBezTo>
                    <a:cubicBezTo>
                      <a:pt x="28" y="47"/>
                      <a:pt x="28" y="47"/>
                      <a:pt x="28" y="47"/>
                    </a:cubicBezTo>
                    <a:cubicBezTo>
                      <a:pt x="28" y="47"/>
                      <a:pt x="28" y="47"/>
                      <a:pt x="28" y="47"/>
                    </a:cubicBezTo>
                    <a:cubicBezTo>
                      <a:pt x="30" y="48"/>
                      <a:pt x="32" y="50"/>
                      <a:pt x="33" y="51"/>
                    </a:cubicBezTo>
                    <a:cubicBezTo>
                      <a:pt x="33" y="52"/>
                      <a:pt x="33" y="52"/>
                      <a:pt x="34" y="53"/>
                    </a:cubicBezTo>
                    <a:cubicBezTo>
                      <a:pt x="35" y="54"/>
                      <a:pt x="36" y="54"/>
                      <a:pt x="38" y="55"/>
                    </a:cubicBezTo>
                    <a:cubicBezTo>
                      <a:pt x="39" y="56"/>
                      <a:pt x="40" y="56"/>
                      <a:pt x="41" y="57"/>
                    </a:cubicBezTo>
                    <a:cubicBezTo>
                      <a:pt x="41" y="57"/>
                      <a:pt x="41" y="57"/>
                      <a:pt x="41" y="57"/>
                    </a:cubicBezTo>
                    <a:cubicBezTo>
                      <a:pt x="43" y="58"/>
                      <a:pt x="43" y="60"/>
                      <a:pt x="44" y="60"/>
                    </a:cubicBezTo>
                    <a:cubicBezTo>
                      <a:pt x="44" y="61"/>
                      <a:pt x="44" y="61"/>
                      <a:pt x="44" y="61"/>
                    </a:cubicBezTo>
                    <a:cubicBezTo>
                      <a:pt x="45" y="62"/>
                      <a:pt x="45" y="62"/>
                      <a:pt x="45" y="62"/>
                    </a:cubicBezTo>
                    <a:cubicBezTo>
                      <a:pt x="46" y="63"/>
                      <a:pt x="48" y="64"/>
                      <a:pt x="49" y="65"/>
                    </a:cubicBezTo>
                    <a:cubicBezTo>
                      <a:pt x="50" y="65"/>
                      <a:pt x="50" y="65"/>
                      <a:pt x="51" y="65"/>
                    </a:cubicBezTo>
                    <a:cubicBezTo>
                      <a:pt x="51" y="65"/>
                      <a:pt x="51" y="65"/>
                      <a:pt x="52" y="65"/>
                    </a:cubicBezTo>
                    <a:cubicBezTo>
                      <a:pt x="53" y="64"/>
                      <a:pt x="55" y="63"/>
                      <a:pt x="58" y="63"/>
                    </a:cubicBezTo>
                    <a:cubicBezTo>
                      <a:pt x="59" y="63"/>
                      <a:pt x="60" y="63"/>
                      <a:pt x="61" y="64"/>
                    </a:cubicBezTo>
                    <a:cubicBezTo>
                      <a:pt x="62" y="64"/>
                      <a:pt x="63" y="65"/>
                      <a:pt x="64" y="65"/>
                    </a:cubicBezTo>
                    <a:cubicBezTo>
                      <a:pt x="64" y="65"/>
                      <a:pt x="64" y="65"/>
                      <a:pt x="64" y="65"/>
                    </a:cubicBezTo>
                    <a:cubicBezTo>
                      <a:pt x="64" y="65"/>
                      <a:pt x="64" y="65"/>
                      <a:pt x="64" y="65"/>
                    </a:cubicBezTo>
                    <a:cubicBezTo>
                      <a:pt x="66" y="65"/>
                      <a:pt x="68" y="64"/>
                      <a:pt x="71" y="65"/>
                    </a:cubicBezTo>
                    <a:cubicBezTo>
                      <a:pt x="72" y="65"/>
                      <a:pt x="72" y="65"/>
                      <a:pt x="72" y="65"/>
                    </a:cubicBezTo>
                    <a:cubicBezTo>
                      <a:pt x="73" y="65"/>
                      <a:pt x="73" y="65"/>
                      <a:pt x="73" y="65"/>
                    </a:cubicBezTo>
                    <a:cubicBezTo>
                      <a:pt x="76" y="67"/>
                      <a:pt x="77" y="70"/>
                      <a:pt x="78" y="72"/>
                    </a:cubicBezTo>
                    <a:cubicBezTo>
                      <a:pt x="79" y="73"/>
                      <a:pt x="79" y="73"/>
                      <a:pt x="79" y="74"/>
                    </a:cubicBezTo>
                    <a:cubicBezTo>
                      <a:pt x="81" y="74"/>
                      <a:pt x="82" y="74"/>
                      <a:pt x="83" y="74"/>
                    </a:cubicBezTo>
                    <a:cubicBezTo>
                      <a:pt x="85" y="75"/>
                      <a:pt x="86" y="76"/>
                      <a:pt x="86" y="77"/>
                    </a:cubicBezTo>
                    <a:cubicBezTo>
                      <a:pt x="87" y="78"/>
                      <a:pt x="87" y="78"/>
                      <a:pt x="87" y="78"/>
                    </a:cubicBezTo>
                    <a:cubicBezTo>
                      <a:pt x="87" y="78"/>
                      <a:pt x="87" y="78"/>
                      <a:pt x="87" y="79"/>
                    </a:cubicBezTo>
                    <a:cubicBezTo>
                      <a:pt x="87" y="78"/>
                      <a:pt x="87" y="78"/>
                      <a:pt x="87" y="78"/>
                    </a:cubicBezTo>
                    <a:cubicBezTo>
                      <a:pt x="87" y="77"/>
                      <a:pt x="88" y="75"/>
                      <a:pt x="88" y="74"/>
                    </a:cubicBezTo>
                    <a:cubicBezTo>
                      <a:pt x="90" y="69"/>
                      <a:pt x="91" y="62"/>
                      <a:pt x="100" y="59"/>
                    </a:cubicBezTo>
                    <a:cubicBezTo>
                      <a:pt x="103" y="58"/>
                      <a:pt x="103" y="58"/>
                      <a:pt x="103" y="58"/>
                    </a:cubicBezTo>
                    <a:cubicBezTo>
                      <a:pt x="109" y="55"/>
                      <a:pt x="115" y="53"/>
                      <a:pt x="122" y="51"/>
                    </a:cubicBezTo>
                    <a:cubicBezTo>
                      <a:pt x="126" y="50"/>
                      <a:pt x="130" y="48"/>
                      <a:pt x="131" y="45"/>
                    </a:cubicBezTo>
                    <a:cubicBezTo>
                      <a:pt x="134" y="40"/>
                      <a:pt x="133" y="32"/>
                      <a:pt x="130" y="24"/>
                    </a:cubicBezTo>
                    <a:cubicBezTo>
                      <a:pt x="129" y="24"/>
                      <a:pt x="129" y="24"/>
                      <a:pt x="129" y="24"/>
                    </a:cubicBezTo>
                    <a:cubicBezTo>
                      <a:pt x="128" y="21"/>
                      <a:pt x="129" y="19"/>
                      <a:pt x="129" y="18"/>
                    </a:cubicBezTo>
                    <a:cubicBezTo>
                      <a:pt x="131" y="15"/>
                      <a:pt x="133" y="14"/>
                      <a:pt x="135" y="14"/>
                    </a:cubicBezTo>
                    <a:cubicBezTo>
                      <a:pt x="136" y="13"/>
                      <a:pt x="136" y="13"/>
                      <a:pt x="136" y="13"/>
                    </a:cubicBezTo>
                    <a:cubicBezTo>
                      <a:pt x="132" y="13"/>
                      <a:pt x="126" y="14"/>
                      <a:pt x="123" y="1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2E054EC6-E298-4F0A-AFAF-40384096394F}"/>
                  </a:ext>
                </a:extLst>
              </p:cNvPr>
              <p:cNvSpPr>
                <a:spLocks/>
              </p:cNvSpPr>
              <p:nvPr/>
            </p:nvSpPr>
            <p:spPr bwMode="auto">
              <a:xfrm>
                <a:off x="5349149" y="578804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4695C00D-72C5-41AE-A89C-3961FE29055D}"/>
                  </a:ext>
                </a:extLst>
              </p:cNvPr>
              <p:cNvSpPr>
                <a:spLocks/>
              </p:cNvSpPr>
              <p:nvPr/>
            </p:nvSpPr>
            <p:spPr bwMode="auto">
              <a:xfrm>
                <a:off x="5465022" y="5624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10234FE2-6273-47D8-956C-4A108636616D}"/>
                  </a:ext>
                </a:extLst>
              </p:cNvPr>
              <p:cNvSpPr>
                <a:spLocks/>
              </p:cNvSpPr>
              <p:nvPr/>
            </p:nvSpPr>
            <p:spPr bwMode="auto">
              <a:xfrm>
                <a:off x="4006285" y="588487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42E73D4A-2E8E-4C1E-8957-B3F96FFB50FC}"/>
                  </a:ext>
                </a:extLst>
              </p:cNvPr>
              <p:cNvSpPr>
                <a:spLocks/>
              </p:cNvSpPr>
              <p:nvPr/>
            </p:nvSpPr>
            <p:spPr bwMode="auto">
              <a:xfrm>
                <a:off x="3971364" y="5803916"/>
                <a:ext cx="17460" cy="34923"/>
              </a:xfrm>
              <a:custGeom>
                <a:avLst/>
                <a:gdLst>
                  <a:gd name="T0" fmla="*/ 7 w 7"/>
                  <a:gd name="T1" fmla="*/ 10 h 14"/>
                  <a:gd name="T2" fmla="*/ 7 w 7"/>
                  <a:gd name="T3" fmla="*/ 5 h 14"/>
                  <a:gd name="T4" fmla="*/ 7 w 7"/>
                  <a:gd name="T5" fmla="*/ 5 h 14"/>
                  <a:gd name="T6" fmla="*/ 7 w 7"/>
                  <a:gd name="T7" fmla="*/ 4 h 14"/>
                  <a:gd name="T8" fmla="*/ 5 w 7"/>
                  <a:gd name="T9" fmla="*/ 0 h 14"/>
                  <a:gd name="T10" fmla="*/ 5 w 7"/>
                  <a:gd name="T11" fmla="*/ 0 h 14"/>
                  <a:gd name="T12" fmla="*/ 5 w 7"/>
                  <a:gd name="T13" fmla="*/ 0 h 14"/>
                  <a:gd name="T14" fmla="*/ 2 w 7"/>
                  <a:gd name="T15" fmla="*/ 0 h 14"/>
                  <a:gd name="T16" fmla="*/ 1 w 7"/>
                  <a:gd name="T17" fmla="*/ 0 h 14"/>
                  <a:gd name="T18" fmla="*/ 0 w 7"/>
                  <a:gd name="T19" fmla="*/ 2 h 14"/>
                  <a:gd name="T20" fmla="*/ 0 w 7"/>
                  <a:gd name="T21" fmla="*/ 2 h 14"/>
                  <a:gd name="T22" fmla="*/ 1 w 7"/>
                  <a:gd name="T23" fmla="*/ 9 h 14"/>
                  <a:gd name="T24" fmla="*/ 2 w 7"/>
                  <a:gd name="T25" fmla="*/ 14 h 14"/>
                  <a:gd name="T26" fmla="*/ 5 w 7"/>
                  <a:gd name="T27" fmla="*/ 12 h 14"/>
                  <a:gd name="T28" fmla="*/ 7 w 7"/>
                  <a:gd name="T29" fmla="*/ 12 h 14"/>
                  <a:gd name="T30" fmla="*/ 7 w 7"/>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4">
                    <a:moveTo>
                      <a:pt x="7" y="10"/>
                    </a:moveTo>
                    <a:cubicBezTo>
                      <a:pt x="7" y="8"/>
                      <a:pt x="7" y="7"/>
                      <a:pt x="7" y="5"/>
                    </a:cubicBezTo>
                    <a:cubicBezTo>
                      <a:pt x="7" y="5"/>
                      <a:pt x="7" y="5"/>
                      <a:pt x="7" y="5"/>
                    </a:cubicBezTo>
                    <a:cubicBezTo>
                      <a:pt x="7" y="4"/>
                      <a:pt x="7" y="4"/>
                      <a:pt x="7" y="4"/>
                    </a:cubicBezTo>
                    <a:cubicBezTo>
                      <a:pt x="6" y="3"/>
                      <a:pt x="6" y="2"/>
                      <a:pt x="5" y="0"/>
                    </a:cubicBezTo>
                    <a:cubicBezTo>
                      <a:pt x="5" y="0"/>
                      <a:pt x="5" y="0"/>
                      <a:pt x="5" y="0"/>
                    </a:cubicBezTo>
                    <a:cubicBezTo>
                      <a:pt x="5" y="0"/>
                      <a:pt x="5" y="0"/>
                      <a:pt x="5" y="0"/>
                    </a:cubicBezTo>
                    <a:cubicBezTo>
                      <a:pt x="4" y="0"/>
                      <a:pt x="3" y="0"/>
                      <a:pt x="2" y="0"/>
                    </a:cubicBezTo>
                    <a:cubicBezTo>
                      <a:pt x="1" y="0"/>
                      <a:pt x="1" y="0"/>
                      <a:pt x="1" y="0"/>
                    </a:cubicBezTo>
                    <a:cubicBezTo>
                      <a:pt x="1" y="1"/>
                      <a:pt x="0" y="1"/>
                      <a:pt x="0" y="2"/>
                    </a:cubicBezTo>
                    <a:cubicBezTo>
                      <a:pt x="0" y="2"/>
                      <a:pt x="0" y="2"/>
                      <a:pt x="0" y="2"/>
                    </a:cubicBezTo>
                    <a:cubicBezTo>
                      <a:pt x="0" y="4"/>
                      <a:pt x="1" y="7"/>
                      <a:pt x="1" y="9"/>
                    </a:cubicBezTo>
                    <a:cubicBezTo>
                      <a:pt x="1" y="11"/>
                      <a:pt x="2" y="12"/>
                      <a:pt x="2" y="14"/>
                    </a:cubicBezTo>
                    <a:cubicBezTo>
                      <a:pt x="3" y="13"/>
                      <a:pt x="4" y="13"/>
                      <a:pt x="5" y="12"/>
                    </a:cubicBezTo>
                    <a:cubicBezTo>
                      <a:pt x="5" y="12"/>
                      <a:pt x="6" y="12"/>
                      <a:pt x="7" y="12"/>
                    </a:cubicBezTo>
                    <a:cubicBezTo>
                      <a:pt x="7" y="11"/>
                      <a:pt x="7" y="10"/>
                      <a:pt x="7" y="1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4A554BDB-C58C-4402-A8DC-EB6357657F19}"/>
                  </a:ext>
                </a:extLst>
              </p:cNvPr>
              <p:cNvSpPr>
                <a:spLocks/>
              </p:cNvSpPr>
              <p:nvPr/>
            </p:nvSpPr>
            <p:spPr bwMode="auto">
              <a:xfrm>
                <a:off x="3980888" y="5859476"/>
                <a:ext cx="1587"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0"/>
                      <a:pt x="1" y="0"/>
                      <a:pt x="1"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C32B3FAE-34CC-47BB-9ED5-C0DD36F6DA49}"/>
                  </a:ext>
                </a:extLst>
              </p:cNvPr>
              <p:cNvSpPr>
                <a:spLocks/>
              </p:cNvSpPr>
              <p:nvPr/>
            </p:nvSpPr>
            <p:spPr bwMode="auto">
              <a:xfrm>
                <a:off x="4052317" y="6035681"/>
                <a:ext cx="4762" cy="1587"/>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FD1FC887-FCB4-4079-8936-5EC4C76F8CE8}"/>
                  </a:ext>
                </a:extLst>
              </p:cNvPr>
              <p:cNvSpPr>
                <a:spLocks/>
              </p:cNvSpPr>
              <p:nvPr/>
            </p:nvSpPr>
            <p:spPr bwMode="auto">
              <a:xfrm>
                <a:off x="3815808" y="6162675"/>
                <a:ext cx="1587" cy="317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lnTo>
                      <a:pt x="1"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98BDE207-BE66-4D9A-9736-9FEF4F804E1C}"/>
                  </a:ext>
                </a:extLst>
              </p:cNvPr>
              <p:cNvSpPr>
                <a:spLocks/>
              </p:cNvSpPr>
              <p:nvPr/>
            </p:nvSpPr>
            <p:spPr bwMode="auto">
              <a:xfrm>
                <a:off x="4045967" y="6024568"/>
                <a:ext cx="3175"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0" y="1"/>
                      <a:pt x="0" y="0"/>
                      <a:pt x="0" y="0"/>
                    </a:cubicBezTo>
                    <a:lnTo>
                      <a:pt x="0" y="1"/>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CEC9529E-3936-4796-BF62-14A56A9EF9EC}"/>
                  </a:ext>
                </a:extLst>
              </p:cNvPr>
              <p:cNvSpPr>
                <a:spLocks/>
              </p:cNvSpPr>
              <p:nvPr/>
            </p:nvSpPr>
            <p:spPr bwMode="auto">
              <a:xfrm>
                <a:off x="3684061" y="5857889"/>
                <a:ext cx="365081" cy="307961"/>
              </a:xfrm>
              <a:custGeom>
                <a:avLst/>
                <a:gdLst>
                  <a:gd name="T0" fmla="*/ 151 w 152"/>
                  <a:gd name="T1" fmla="*/ 57 h 129"/>
                  <a:gd name="T2" fmla="*/ 147 w 152"/>
                  <a:gd name="T3" fmla="*/ 54 h 129"/>
                  <a:gd name="T4" fmla="*/ 148 w 152"/>
                  <a:gd name="T5" fmla="*/ 47 h 129"/>
                  <a:gd name="T6" fmla="*/ 150 w 152"/>
                  <a:gd name="T7" fmla="*/ 43 h 129"/>
                  <a:gd name="T8" fmla="*/ 143 w 152"/>
                  <a:gd name="T9" fmla="*/ 36 h 129"/>
                  <a:gd name="T10" fmla="*/ 140 w 152"/>
                  <a:gd name="T11" fmla="*/ 32 h 129"/>
                  <a:gd name="T12" fmla="*/ 138 w 152"/>
                  <a:gd name="T13" fmla="*/ 24 h 129"/>
                  <a:gd name="T14" fmla="*/ 137 w 152"/>
                  <a:gd name="T15" fmla="*/ 17 h 129"/>
                  <a:gd name="T16" fmla="*/ 135 w 152"/>
                  <a:gd name="T17" fmla="*/ 14 h 129"/>
                  <a:gd name="T18" fmla="*/ 134 w 152"/>
                  <a:gd name="T19" fmla="*/ 10 h 129"/>
                  <a:gd name="T20" fmla="*/ 133 w 152"/>
                  <a:gd name="T21" fmla="*/ 6 h 129"/>
                  <a:gd name="T22" fmla="*/ 127 w 152"/>
                  <a:gd name="T23" fmla="*/ 3 h 129"/>
                  <a:gd name="T24" fmla="*/ 125 w 152"/>
                  <a:gd name="T25" fmla="*/ 2 h 129"/>
                  <a:gd name="T26" fmla="*/ 115 w 152"/>
                  <a:gd name="T27" fmla="*/ 7 h 129"/>
                  <a:gd name="T28" fmla="*/ 111 w 152"/>
                  <a:gd name="T29" fmla="*/ 11 h 129"/>
                  <a:gd name="T30" fmla="*/ 100 w 152"/>
                  <a:gd name="T31" fmla="*/ 22 h 129"/>
                  <a:gd name="T32" fmla="*/ 82 w 152"/>
                  <a:gd name="T33" fmla="*/ 37 h 129"/>
                  <a:gd name="T34" fmla="*/ 78 w 152"/>
                  <a:gd name="T35" fmla="*/ 41 h 129"/>
                  <a:gd name="T36" fmla="*/ 71 w 152"/>
                  <a:gd name="T37" fmla="*/ 45 h 129"/>
                  <a:gd name="T38" fmla="*/ 59 w 152"/>
                  <a:gd name="T39" fmla="*/ 66 h 129"/>
                  <a:gd name="T40" fmla="*/ 56 w 152"/>
                  <a:gd name="T41" fmla="*/ 76 h 129"/>
                  <a:gd name="T42" fmla="*/ 49 w 152"/>
                  <a:gd name="T43" fmla="*/ 82 h 129"/>
                  <a:gd name="T44" fmla="*/ 49 w 152"/>
                  <a:gd name="T45" fmla="*/ 83 h 129"/>
                  <a:gd name="T46" fmla="*/ 41 w 152"/>
                  <a:gd name="T47" fmla="*/ 91 h 129"/>
                  <a:gd name="T48" fmla="*/ 31 w 152"/>
                  <a:gd name="T49" fmla="*/ 96 h 129"/>
                  <a:gd name="T50" fmla="*/ 21 w 152"/>
                  <a:gd name="T51" fmla="*/ 102 h 129"/>
                  <a:gd name="T52" fmla="*/ 12 w 152"/>
                  <a:gd name="T53" fmla="*/ 102 h 129"/>
                  <a:gd name="T54" fmla="*/ 0 w 152"/>
                  <a:gd name="T55" fmla="*/ 108 h 129"/>
                  <a:gd name="T56" fmla="*/ 0 w 152"/>
                  <a:gd name="T57" fmla="*/ 117 h 129"/>
                  <a:gd name="T58" fmla="*/ 9 w 152"/>
                  <a:gd name="T59" fmla="*/ 110 h 129"/>
                  <a:gd name="T60" fmla="*/ 27 w 152"/>
                  <a:gd name="T61" fmla="*/ 108 h 129"/>
                  <a:gd name="T62" fmla="*/ 45 w 152"/>
                  <a:gd name="T63" fmla="*/ 120 h 129"/>
                  <a:gd name="T64" fmla="*/ 48 w 152"/>
                  <a:gd name="T65" fmla="*/ 129 h 129"/>
                  <a:gd name="T66" fmla="*/ 51 w 152"/>
                  <a:gd name="T67" fmla="*/ 126 h 129"/>
                  <a:gd name="T68" fmla="*/ 57 w 152"/>
                  <a:gd name="T69" fmla="*/ 123 h 129"/>
                  <a:gd name="T70" fmla="*/ 57 w 152"/>
                  <a:gd name="T71" fmla="*/ 119 h 129"/>
                  <a:gd name="T72" fmla="*/ 57 w 152"/>
                  <a:gd name="T73" fmla="*/ 109 h 129"/>
                  <a:gd name="T74" fmla="*/ 59 w 152"/>
                  <a:gd name="T75" fmla="*/ 102 h 129"/>
                  <a:gd name="T76" fmla="*/ 60 w 152"/>
                  <a:gd name="T77" fmla="*/ 95 h 129"/>
                  <a:gd name="T78" fmla="*/ 70 w 152"/>
                  <a:gd name="T79" fmla="*/ 93 h 129"/>
                  <a:gd name="T80" fmla="*/ 78 w 152"/>
                  <a:gd name="T81" fmla="*/ 91 h 129"/>
                  <a:gd name="T82" fmla="*/ 89 w 152"/>
                  <a:gd name="T83" fmla="*/ 87 h 129"/>
                  <a:gd name="T84" fmla="*/ 90 w 152"/>
                  <a:gd name="T85" fmla="*/ 78 h 129"/>
                  <a:gd name="T86" fmla="*/ 104 w 152"/>
                  <a:gd name="T87" fmla="*/ 69 h 129"/>
                  <a:gd name="T88" fmla="*/ 107 w 152"/>
                  <a:gd name="T89" fmla="*/ 72 h 129"/>
                  <a:gd name="T90" fmla="*/ 126 w 152"/>
                  <a:gd name="T91" fmla="*/ 69 h 129"/>
                  <a:gd name="T92" fmla="*/ 146 w 152"/>
                  <a:gd name="T93" fmla="*/ 66 h 129"/>
                  <a:gd name="T94" fmla="*/ 152 w 152"/>
                  <a:gd name="T95" fmla="*/ 70 h 129"/>
                  <a:gd name="T96" fmla="*/ 152 w 152"/>
                  <a:gd name="T97" fmla="*/ 70 h 129"/>
                  <a:gd name="T98" fmla="*/ 150 w 152"/>
                  <a:gd name="T9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29">
                    <a:moveTo>
                      <a:pt x="150" y="59"/>
                    </a:moveTo>
                    <a:cubicBezTo>
                      <a:pt x="150" y="58"/>
                      <a:pt x="150" y="57"/>
                      <a:pt x="151" y="57"/>
                    </a:cubicBezTo>
                    <a:cubicBezTo>
                      <a:pt x="151" y="57"/>
                      <a:pt x="151" y="57"/>
                      <a:pt x="151" y="56"/>
                    </a:cubicBezTo>
                    <a:cubicBezTo>
                      <a:pt x="149" y="56"/>
                      <a:pt x="148" y="55"/>
                      <a:pt x="147" y="54"/>
                    </a:cubicBezTo>
                    <a:cubicBezTo>
                      <a:pt x="147" y="53"/>
                      <a:pt x="147" y="53"/>
                      <a:pt x="147" y="53"/>
                    </a:cubicBezTo>
                    <a:cubicBezTo>
                      <a:pt x="147" y="51"/>
                      <a:pt x="147" y="49"/>
                      <a:pt x="148" y="47"/>
                    </a:cubicBezTo>
                    <a:cubicBezTo>
                      <a:pt x="148" y="46"/>
                      <a:pt x="149" y="45"/>
                      <a:pt x="150" y="44"/>
                    </a:cubicBezTo>
                    <a:cubicBezTo>
                      <a:pt x="150" y="44"/>
                      <a:pt x="150" y="44"/>
                      <a:pt x="150" y="43"/>
                    </a:cubicBezTo>
                    <a:cubicBezTo>
                      <a:pt x="149" y="43"/>
                      <a:pt x="147" y="43"/>
                      <a:pt x="145" y="41"/>
                    </a:cubicBezTo>
                    <a:cubicBezTo>
                      <a:pt x="143" y="39"/>
                      <a:pt x="143" y="37"/>
                      <a:pt x="143" y="36"/>
                    </a:cubicBezTo>
                    <a:cubicBezTo>
                      <a:pt x="143" y="36"/>
                      <a:pt x="142" y="35"/>
                      <a:pt x="142" y="35"/>
                    </a:cubicBezTo>
                    <a:cubicBezTo>
                      <a:pt x="141" y="34"/>
                      <a:pt x="140" y="33"/>
                      <a:pt x="140" y="32"/>
                    </a:cubicBezTo>
                    <a:cubicBezTo>
                      <a:pt x="139" y="29"/>
                      <a:pt x="139" y="27"/>
                      <a:pt x="140" y="25"/>
                    </a:cubicBezTo>
                    <a:cubicBezTo>
                      <a:pt x="139" y="25"/>
                      <a:pt x="139" y="24"/>
                      <a:pt x="138" y="24"/>
                    </a:cubicBezTo>
                    <a:cubicBezTo>
                      <a:pt x="137" y="22"/>
                      <a:pt x="137" y="20"/>
                      <a:pt x="137" y="19"/>
                    </a:cubicBezTo>
                    <a:cubicBezTo>
                      <a:pt x="137" y="18"/>
                      <a:pt x="137" y="17"/>
                      <a:pt x="137" y="17"/>
                    </a:cubicBezTo>
                    <a:cubicBezTo>
                      <a:pt x="136" y="17"/>
                      <a:pt x="136" y="16"/>
                      <a:pt x="136" y="16"/>
                    </a:cubicBezTo>
                    <a:cubicBezTo>
                      <a:pt x="136" y="16"/>
                      <a:pt x="135" y="15"/>
                      <a:pt x="135" y="14"/>
                    </a:cubicBezTo>
                    <a:cubicBezTo>
                      <a:pt x="134" y="13"/>
                      <a:pt x="134" y="11"/>
                      <a:pt x="134" y="11"/>
                    </a:cubicBezTo>
                    <a:cubicBezTo>
                      <a:pt x="134" y="10"/>
                      <a:pt x="134" y="10"/>
                      <a:pt x="134" y="10"/>
                    </a:cubicBezTo>
                    <a:cubicBezTo>
                      <a:pt x="133" y="9"/>
                      <a:pt x="133" y="8"/>
                      <a:pt x="133" y="7"/>
                    </a:cubicBezTo>
                    <a:cubicBezTo>
                      <a:pt x="133" y="6"/>
                      <a:pt x="133" y="6"/>
                      <a:pt x="133" y="6"/>
                    </a:cubicBezTo>
                    <a:cubicBezTo>
                      <a:pt x="133" y="6"/>
                      <a:pt x="133" y="6"/>
                      <a:pt x="133" y="6"/>
                    </a:cubicBezTo>
                    <a:cubicBezTo>
                      <a:pt x="130" y="5"/>
                      <a:pt x="129" y="4"/>
                      <a:pt x="127" y="3"/>
                    </a:cubicBezTo>
                    <a:cubicBezTo>
                      <a:pt x="127" y="3"/>
                      <a:pt x="126" y="2"/>
                      <a:pt x="125" y="2"/>
                    </a:cubicBezTo>
                    <a:cubicBezTo>
                      <a:pt x="125" y="2"/>
                      <a:pt x="125" y="2"/>
                      <a:pt x="125" y="2"/>
                    </a:cubicBezTo>
                    <a:cubicBezTo>
                      <a:pt x="124" y="2"/>
                      <a:pt x="123" y="1"/>
                      <a:pt x="122" y="0"/>
                    </a:cubicBezTo>
                    <a:cubicBezTo>
                      <a:pt x="121" y="5"/>
                      <a:pt x="117" y="6"/>
                      <a:pt x="115" y="7"/>
                    </a:cubicBezTo>
                    <a:cubicBezTo>
                      <a:pt x="114" y="7"/>
                      <a:pt x="114" y="7"/>
                      <a:pt x="114" y="8"/>
                    </a:cubicBezTo>
                    <a:cubicBezTo>
                      <a:pt x="113" y="9"/>
                      <a:pt x="112" y="10"/>
                      <a:pt x="111" y="11"/>
                    </a:cubicBezTo>
                    <a:cubicBezTo>
                      <a:pt x="110" y="14"/>
                      <a:pt x="108" y="18"/>
                      <a:pt x="103" y="21"/>
                    </a:cubicBezTo>
                    <a:cubicBezTo>
                      <a:pt x="102" y="22"/>
                      <a:pt x="101" y="22"/>
                      <a:pt x="100" y="22"/>
                    </a:cubicBezTo>
                    <a:cubicBezTo>
                      <a:pt x="100" y="26"/>
                      <a:pt x="99" y="29"/>
                      <a:pt x="96" y="32"/>
                    </a:cubicBezTo>
                    <a:cubicBezTo>
                      <a:pt x="92" y="37"/>
                      <a:pt x="87" y="37"/>
                      <a:pt x="82" y="37"/>
                    </a:cubicBezTo>
                    <a:cubicBezTo>
                      <a:pt x="82" y="38"/>
                      <a:pt x="81" y="39"/>
                      <a:pt x="81" y="40"/>
                    </a:cubicBezTo>
                    <a:cubicBezTo>
                      <a:pt x="80" y="41"/>
                      <a:pt x="79" y="41"/>
                      <a:pt x="78" y="41"/>
                    </a:cubicBezTo>
                    <a:cubicBezTo>
                      <a:pt x="76" y="43"/>
                      <a:pt x="73" y="44"/>
                      <a:pt x="71" y="44"/>
                    </a:cubicBezTo>
                    <a:cubicBezTo>
                      <a:pt x="71" y="44"/>
                      <a:pt x="71" y="45"/>
                      <a:pt x="71" y="45"/>
                    </a:cubicBezTo>
                    <a:cubicBezTo>
                      <a:pt x="71" y="51"/>
                      <a:pt x="70" y="59"/>
                      <a:pt x="66" y="64"/>
                    </a:cubicBezTo>
                    <a:cubicBezTo>
                      <a:pt x="64" y="65"/>
                      <a:pt x="61" y="66"/>
                      <a:pt x="59" y="66"/>
                    </a:cubicBezTo>
                    <a:cubicBezTo>
                      <a:pt x="58" y="67"/>
                      <a:pt x="58" y="68"/>
                      <a:pt x="58" y="69"/>
                    </a:cubicBezTo>
                    <a:cubicBezTo>
                      <a:pt x="58" y="72"/>
                      <a:pt x="57" y="74"/>
                      <a:pt x="56" y="76"/>
                    </a:cubicBezTo>
                    <a:cubicBezTo>
                      <a:pt x="54" y="80"/>
                      <a:pt x="51" y="81"/>
                      <a:pt x="50" y="82"/>
                    </a:cubicBezTo>
                    <a:cubicBezTo>
                      <a:pt x="49" y="82"/>
                      <a:pt x="49" y="82"/>
                      <a:pt x="49" y="82"/>
                    </a:cubicBezTo>
                    <a:cubicBezTo>
                      <a:pt x="49" y="82"/>
                      <a:pt x="49" y="82"/>
                      <a:pt x="49" y="82"/>
                    </a:cubicBezTo>
                    <a:cubicBezTo>
                      <a:pt x="49" y="83"/>
                      <a:pt x="49" y="83"/>
                      <a:pt x="49" y="83"/>
                    </a:cubicBezTo>
                    <a:cubicBezTo>
                      <a:pt x="47" y="86"/>
                      <a:pt x="45" y="88"/>
                      <a:pt x="43" y="90"/>
                    </a:cubicBezTo>
                    <a:cubicBezTo>
                      <a:pt x="42" y="90"/>
                      <a:pt x="41" y="91"/>
                      <a:pt x="41" y="91"/>
                    </a:cubicBezTo>
                    <a:cubicBezTo>
                      <a:pt x="37" y="95"/>
                      <a:pt x="35" y="95"/>
                      <a:pt x="32" y="95"/>
                    </a:cubicBezTo>
                    <a:cubicBezTo>
                      <a:pt x="32" y="95"/>
                      <a:pt x="32" y="95"/>
                      <a:pt x="31" y="96"/>
                    </a:cubicBezTo>
                    <a:cubicBezTo>
                      <a:pt x="30" y="97"/>
                      <a:pt x="30" y="97"/>
                      <a:pt x="30" y="97"/>
                    </a:cubicBezTo>
                    <a:cubicBezTo>
                      <a:pt x="28" y="99"/>
                      <a:pt x="25" y="103"/>
                      <a:pt x="21" y="102"/>
                    </a:cubicBezTo>
                    <a:cubicBezTo>
                      <a:pt x="19" y="101"/>
                      <a:pt x="18" y="100"/>
                      <a:pt x="17" y="99"/>
                    </a:cubicBezTo>
                    <a:cubicBezTo>
                      <a:pt x="15" y="99"/>
                      <a:pt x="14" y="100"/>
                      <a:pt x="12" y="102"/>
                    </a:cubicBezTo>
                    <a:cubicBezTo>
                      <a:pt x="9" y="104"/>
                      <a:pt x="6" y="106"/>
                      <a:pt x="2" y="107"/>
                    </a:cubicBezTo>
                    <a:cubicBezTo>
                      <a:pt x="2" y="107"/>
                      <a:pt x="1" y="108"/>
                      <a:pt x="0" y="108"/>
                    </a:cubicBezTo>
                    <a:cubicBezTo>
                      <a:pt x="1" y="111"/>
                      <a:pt x="1" y="114"/>
                      <a:pt x="0" y="117"/>
                    </a:cubicBezTo>
                    <a:cubicBezTo>
                      <a:pt x="0" y="117"/>
                      <a:pt x="0" y="117"/>
                      <a:pt x="0" y="117"/>
                    </a:cubicBezTo>
                    <a:cubicBezTo>
                      <a:pt x="2" y="116"/>
                      <a:pt x="5" y="115"/>
                      <a:pt x="8" y="114"/>
                    </a:cubicBezTo>
                    <a:cubicBezTo>
                      <a:pt x="8" y="113"/>
                      <a:pt x="8" y="111"/>
                      <a:pt x="9" y="110"/>
                    </a:cubicBezTo>
                    <a:cubicBezTo>
                      <a:pt x="11" y="107"/>
                      <a:pt x="15" y="105"/>
                      <a:pt x="18" y="104"/>
                    </a:cubicBezTo>
                    <a:cubicBezTo>
                      <a:pt x="22" y="104"/>
                      <a:pt x="25" y="105"/>
                      <a:pt x="27" y="108"/>
                    </a:cubicBezTo>
                    <a:cubicBezTo>
                      <a:pt x="28" y="109"/>
                      <a:pt x="30" y="110"/>
                      <a:pt x="33" y="111"/>
                    </a:cubicBezTo>
                    <a:cubicBezTo>
                      <a:pt x="37" y="112"/>
                      <a:pt x="42" y="114"/>
                      <a:pt x="45" y="120"/>
                    </a:cubicBezTo>
                    <a:cubicBezTo>
                      <a:pt x="46" y="122"/>
                      <a:pt x="47" y="124"/>
                      <a:pt x="47" y="126"/>
                    </a:cubicBezTo>
                    <a:cubicBezTo>
                      <a:pt x="47" y="127"/>
                      <a:pt x="48" y="128"/>
                      <a:pt x="48" y="129"/>
                    </a:cubicBezTo>
                    <a:cubicBezTo>
                      <a:pt x="48" y="128"/>
                      <a:pt x="49" y="128"/>
                      <a:pt x="50" y="127"/>
                    </a:cubicBezTo>
                    <a:cubicBezTo>
                      <a:pt x="50" y="127"/>
                      <a:pt x="51" y="127"/>
                      <a:pt x="51" y="126"/>
                    </a:cubicBezTo>
                    <a:cubicBezTo>
                      <a:pt x="53" y="125"/>
                      <a:pt x="55" y="124"/>
                      <a:pt x="57" y="124"/>
                    </a:cubicBezTo>
                    <a:cubicBezTo>
                      <a:pt x="57" y="124"/>
                      <a:pt x="57" y="124"/>
                      <a:pt x="57" y="123"/>
                    </a:cubicBezTo>
                    <a:cubicBezTo>
                      <a:pt x="58" y="123"/>
                      <a:pt x="58" y="122"/>
                      <a:pt x="59" y="121"/>
                    </a:cubicBezTo>
                    <a:cubicBezTo>
                      <a:pt x="58" y="120"/>
                      <a:pt x="58" y="120"/>
                      <a:pt x="57" y="119"/>
                    </a:cubicBezTo>
                    <a:cubicBezTo>
                      <a:pt x="57" y="119"/>
                      <a:pt x="56" y="118"/>
                      <a:pt x="56" y="117"/>
                    </a:cubicBezTo>
                    <a:cubicBezTo>
                      <a:pt x="55" y="116"/>
                      <a:pt x="53" y="113"/>
                      <a:pt x="57" y="109"/>
                    </a:cubicBezTo>
                    <a:cubicBezTo>
                      <a:pt x="57" y="107"/>
                      <a:pt x="58" y="105"/>
                      <a:pt x="59" y="104"/>
                    </a:cubicBezTo>
                    <a:cubicBezTo>
                      <a:pt x="59" y="103"/>
                      <a:pt x="59" y="103"/>
                      <a:pt x="59" y="102"/>
                    </a:cubicBezTo>
                    <a:cubicBezTo>
                      <a:pt x="60" y="102"/>
                      <a:pt x="60" y="100"/>
                      <a:pt x="60" y="99"/>
                    </a:cubicBezTo>
                    <a:cubicBezTo>
                      <a:pt x="60" y="98"/>
                      <a:pt x="60" y="96"/>
                      <a:pt x="60" y="95"/>
                    </a:cubicBezTo>
                    <a:cubicBezTo>
                      <a:pt x="66" y="91"/>
                      <a:pt x="66" y="91"/>
                      <a:pt x="66" y="91"/>
                    </a:cubicBezTo>
                    <a:cubicBezTo>
                      <a:pt x="68" y="91"/>
                      <a:pt x="69" y="92"/>
                      <a:pt x="70" y="93"/>
                    </a:cubicBezTo>
                    <a:cubicBezTo>
                      <a:pt x="71" y="93"/>
                      <a:pt x="71" y="93"/>
                      <a:pt x="72" y="92"/>
                    </a:cubicBezTo>
                    <a:cubicBezTo>
                      <a:pt x="73" y="91"/>
                      <a:pt x="75" y="90"/>
                      <a:pt x="78" y="91"/>
                    </a:cubicBezTo>
                    <a:cubicBezTo>
                      <a:pt x="80" y="89"/>
                      <a:pt x="81" y="88"/>
                      <a:pt x="83" y="87"/>
                    </a:cubicBezTo>
                    <a:cubicBezTo>
                      <a:pt x="85" y="86"/>
                      <a:pt x="87" y="86"/>
                      <a:pt x="89" y="87"/>
                    </a:cubicBezTo>
                    <a:cubicBezTo>
                      <a:pt x="89" y="82"/>
                      <a:pt x="89" y="82"/>
                      <a:pt x="89" y="82"/>
                    </a:cubicBezTo>
                    <a:cubicBezTo>
                      <a:pt x="90" y="78"/>
                      <a:pt x="90" y="78"/>
                      <a:pt x="90" y="78"/>
                    </a:cubicBezTo>
                    <a:cubicBezTo>
                      <a:pt x="90" y="76"/>
                      <a:pt x="92" y="73"/>
                      <a:pt x="94" y="71"/>
                    </a:cubicBezTo>
                    <a:cubicBezTo>
                      <a:pt x="97" y="68"/>
                      <a:pt x="101" y="68"/>
                      <a:pt x="104" y="69"/>
                    </a:cubicBezTo>
                    <a:cubicBezTo>
                      <a:pt x="104" y="70"/>
                      <a:pt x="106" y="70"/>
                      <a:pt x="107" y="72"/>
                    </a:cubicBezTo>
                    <a:cubicBezTo>
                      <a:pt x="107" y="72"/>
                      <a:pt x="107" y="72"/>
                      <a:pt x="107" y="72"/>
                    </a:cubicBezTo>
                    <a:cubicBezTo>
                      <a:pt x="110" y="71"/>
                      <a:pt x="114" y="70"/>
                      <a:pt x="117" y="71"/>
                    </a:cubicBezTo>
                    <a:cubicBezTo>
                      <a:pt x="120" y="71"/>
                      <a:pt x="123" y="70"/>
                      <a:pt x="126" y="69"/>
                    </a:cubicBezTo>
                    <a:cubicBezTo>
                      <a:pt x="129" y="68"/>
                      <a:pt x="131" y="67"/>
                      <a:pt x="134" y="66"/>
                    </a:cubicBezTo>
                    <a:cubicBezTo>
                      <a:pt x="138" y="65"/>
                      <a:pt x="142" y="66"/>
                      <a:pt x="146" y="66"/>
                    </a:cubicBezTo>
                    <a:cubicBezTo>
                      <a:pt x="146" y="67"/>
                      <a:pt x="146" y="67"/>
                      <a:pt x="146" y="67"/>
                    </a:cubicBezTo>
                    <a:cubicBezTo>
                      <a:pt x="148" y="67"/>
                      <a:pt x="150" y="69"/>
                      <a:pt x="152" y="70"/>
                    </a:cubicBezTo>
                    <a:cubicBezTo>
                      <a:pt x="152" y="70"/>
                      <a:pt x="152" y="70"/>
                      <a:pt x="152" y="70"/>
                    </a:cubicBezTo>
                    <a:cubicBezTo>
                      <a:pt x="152" y="70"/>
                      <a:pt x="152" y="70"/>
                      <a:pt x="152" y="70"/>
                    </a:cubicBezTo>
                    <a:cubicBezTo>
                      <a:pt x="151" y="68"/>
                      <a:pt x="150" y="65"/>
                      <a:pt x="150" y="64"/>
                    </a:cubicBezTo>
                    <a:cubicBezTo>
                      <a:pt x="149" y="62"/>
                      <a:pt x="149" y="60"/>
                      <a:pt x="150" y="5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B218329B-C807-4E45-80ED-996D6E4F0434}"/>
                  </a:ext>
                </a:extLst>
              </p:cNvPr>
              <p:cNvSpPr>
                <a:spLocks/>
              </p:cNvSpPr>
              <p:nvPr/>
            </p:nvSpPr>
            <p:spPr bwMode="auto">
              <a:xfrm>
                <a:off x="3903110" y="6049967"/>
                <a:ext cx="1588" cy="4763"/>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1"/>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Freeform 44">
                <a:extLst>
                  <a:ext uri="{FF2B5EF4-FFF2-40B4-BE49-F238E27FC236}">
                    <a16:creationId xmlns:a16="http://schemas.microsoft.com/office/drawing/2014/main" id="{BCC44B0F-93E8-46FC-A914-E6BC053834BB}"/>
                  </a:ext>
                </a:extLst>
              </p:cNvPr>
              <p:cNvSpPr>
                <a:spLocks/>
              </p:cNvSpPr>
              <p:nvPr/>
            </p:nvSpPr>
            <p:spPr bwMode="auto">
              <a:xfrm>
                <a:off x="4380890" y="4759387"/>
                <a:ext cx="0" cy="1587"/>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Freeform 45">
                <a:extLst>
                  <a:ext uri="{FF2B5EF4-FFF2-40B4-BE49-F238E27FC236}">
                    <a16:creationId xmlns:a16="http://schemas.microsoft.com/office/drawing/2014/main" id="{DF9AFE38-0B58-4321-AEA0-5264BBEFE445}"/>
                  </a:ext>
                </a:extLst>
              </p:cNvPr>
              <p:cNvSpPr>
                <a:spLocks/>
              </p:cNvSpPr>
              <p:nvPr/>
            </p:nvSpPr>
            <p:spPr bwMode="auto">
              <a:xfrm>
                <a:off x="4369778" y="4765737"/>
                <a:ext cx="14286" cy="26986"/>
              </a:xfrm>
              <a:custGeom>
                <a:avLst/>
                <a:gdLst>
                  <a:gd name="T0" fmla="*/ 4 w 6"/>
                  <a:gd name="T1" fmla="*/ 0 h 11"/>
                  <a:gd name="T2" fmla="*/ 0 w 6"/>
                  <a:gd name="T3" fmla="*/ 3 h 11"/>
                  <a:gd name="T4" fmla="*/ 2 w 6"/>
                  <a:gd name="T5" fmla="*/ 7 h 11"/>
                  <a:gd name="T6" fmla="*/ 6 w 6"/>
                  <a:gd name="T7" fmla="*/ 11 h 11"/>
                  <a:gd name="T8" fmla="*/ 6 w 6"/>
                  <a:gd name="T9" fmla="*/ 8 h 11"/>
                  <a:gd name="T10" fmla="*/ 6 w 6"/>
                  <a:gd name="T11" fmla="*/ 6 h 11"/>
                  <a:gd name="T12" fmla="*/ 6 w 6"/>
                  <a:gd name="T13" fmla="*/ 6 h 11"/>
                  <a:gd name="T14" fmla="*/ 5 w 6"/>
                  <a:gd name="T15" fmla="*/ 5 h 11"/>
                  <a:gd name="T16" fmla="*/ 5 w 6"/>
                  <a:gd name="T17" fmla="*/ 5 h 11"/>
                  <a:gd name="T18" fmla="*/ 4 w 6"/>
                  <a:gd name="T19" fmla="*/ 4 h 11"/>
                  <a:gd name="T20" fmla="*/ 4 w 6"/>
                  <a:gd name="T21" fmla="*/ 0 h 11"/>
                  <a:gd name="T22" fmla="*/ 4 w 6"/>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4" y="0"/>
                    </a:moveTo>
                    <a:cubicBezTo>
                      <a:pt x="3" y="1"/>
                      <a:pt x="1" y="2"/>
                      <a:pt x="0" y="3"/>
                    </a:cubicBezTo>
                    <a:cubicBezTo>
                      <a:pt x="1" y="4"/>
                      <a:pt x="1" y="6"/>
                      <a:pt x="2" y="7"/>
                    </a:cubicBezTo>
                    <a:cubicBezTo>
                      <a:pt x="3" y="8"/>
                      <a:pt x="5" y="9"/>
                      <a:pt x="6" y="11"/>
                    </a:cubicBezTo>
                    <a:cubicBezTo>
                      <a:pt x="6" y="10"/>
                      <a:pt x="6" y="9"/>
                      <a:pt x="6" y="8"/>
                    </a:cubicBezTo>
                    <a:cubicBezTo>
                      <a:pt x="6" y="6"/>
                      <a:pt x="6" y="6"/>
                      <a:pt x="6" y="6"/>
                    </a:cubicBezTo>
                    <a:cubicBezTo>
                      <a:pt x="6" y="6"/>
                      <a:pt x="6" y="6"/>
                      <a:pt x="6" y="6"/>
                    </a:cubicBezTo>
                    <a:cubicBezTo>
                      <a:pt x="6" y="6"/>
                      <a:pt x="6" y="6"/>
                      <a:pt x="5" y="5"/>
                    </a:cubicBezTo>
                    <a:cubicBezTo>
                      <a:pt x="5" y="5"/>
                      <a:pt x="5" y="5"/>
                      <a:pt x="5" y="5"/>
                    </a:cubicBezTo>
                    <a:cubicBezTo>
                      <a:pt x="4" y="4"/>
                      <a:pt x="4" y="4"/>
                      <a:pt x="4" y="4"/>
                    </a:cubicBezTo>
                    <a:cubicBezTo>
                      <a:pt x="4" y="3"/>
                      <a:pt x="3" y="2"/>
                      <a:pt x="4" y="0"/>
                    </a:cubicBezTo>
                    <a:cubicBezTo>
                      <a:pt x="4" y="0"/>
                      <a:pt x="4" y="0"/>
                      <a:pt x="4"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46">
                <a:extLst>
                  <a:ext uri="{FF2B5EF4-FFF2-40B4-BE49-F238E27FC236}">
                    <a16:creationId xmlns:a16="http://schemas.microsoft.com/office/drawing/2014/main" id="{123F36A5-FDE8-4FC3-ADD4-2E46F3D72486}"/>
                  </a:ext>
                </a:extLst>
              </p:cNvPr>
              <p:cNvSpPr>
                <a:spLocks/>
              </p:cNvSpPr>
              <p:nvPr/>
            </p:nvSpPr>
            <p:spPr bwMode="auto">
              <a:xfrm>
                <a:off x="4358668" y="4737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47">
                <a:extLst>
                  <a:ext uri="{FF2B5EF4-FFF2-40B4-BE49-F238E27FC236}">
                    <a16:creationId xmlns:a16="http://schemas.microsoft.com/office/drawing/2014/main" id="{D5780F73-3190-419F-A443-1BFAB0534EB4}"/>
                  </a:ext>
                </a:extLst>
              </p:cNvPr>
              <p:cNvSpPr>
                <a:spLocks/>
              </p:cNvSpPr>
              <p:nvPr/>
            </p:nvSpPr>
            <p:spPr bwMode="auto">
              <a:xfrm>
                <a:off x="4420572" y="4740338"/>
                <a:ext cx="19048" cy="22224"/>
              </a:xfrm>
              <a:custGeom>
                <a:avLst/>
                <a:gdLst>
                  <a:gd name="T0" fmla="*/ 7 w 8"/>
                  <a:gd name="T1" fmla="*/ 3 h 10"/>
                  <a:gd name="T2" fmla="*/ 7 w 8"/>
                  <a:gd name="T3" fmla="*/ 3 h 10"/>
                  <a:gd name="T4" fmla="*/ 8 w 8"/>
                  <a:gd name="T5" fmla="*/ 3 h 10"/>
                  <a:gd name="T6" fmla="*/ 4 w 8"/>
                  <a:gd name="T7" fmla="*/ 0 h 10"/>
                  <a:gd name="T8" fmla="*/ 0 w 8"/>
                  <a:gd name="T9" fmla="*/ 1 h 10"/>
                  <a:gd name="T10" fmla="*/ 0 w 8"/>
                  <a:gd name="T11" fmla="*/ 1 h 10"/>
                  <a:gd name="T12" fmla="*/ 0 w 8"/>
                  <a:gd name="T13" fmla="*/ 2 h 10"/>
                  <a:gd name="T14" fmla="*/ 1 w 8"/>
                  <a:gd name="T15" fmla="*/ 6 h 10"/>
                  <a:gd name="T16" fmla="*/ 1 w 8"/>
                  <a:gd name="T17" fmla="*/ 8 h 10"/>
                  <a:gd name="T18" fmla="*/ 1 w 8"/>
                  <a:gd name="T19" fmla="*/ 7 h 10"/>
                  <a:gd name="T20" fmla="*/ 2 w 8"/>
                  <a:gd name="T21" fmla="*/ 8 h 10"/>
                  <a:gd name="T22" fmla="*/ 3 w 8"/>
                  <a:gd name="T23" fmla="*/ 9 h 10"/>
                  <a:gd name="T24" fmla="*/ 3 w 8"/>
                  <a:gd name="T25" fmla="*/ 10 h 10"/>
                  <a:gd name="T26" fmla="*/ 5 w 8"/>
                  <a:gd name="T27" fmla="*/ 10 h 10"/>
                  <a:gd name="T28" fmla="*/ 6 w 8"/>
                  <a:gd name="T29" fmla="*/ 4 h 10"/>
                  <a:gd name="T30" fmla="*/ 7 w 8"/>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7" y="3"/>
                    </a:moveTo>
                    <a:cubicBezTo>
                      <a:pt x="7" y="3"/>
                      <a:pt x="7" y="3"/>
                      <a:pt x="7" y="3"/>
                    </a:cubicBezTo>
                    <a:cubicBezTo>
                      <a:pt x="8" y="3"/>
                      <a:pt x="8" y="3"/>
                      <a:pt x="8" y="3"/>
                    </a:cubicBezTo>
                    <a:cubicBezTo>
                      <a:pt x="6" y="2"/>
                      <a:pt x="5" y="1"/>
                      <a:pt x="4" y="0"/>
                    </a:cubicBezTo>
                    <a:cubicBezTo>
                      <a:pt x="3" y="1"/>
                      <a:pt x="2" y="1"/>
                      <a:pt x="0" y="1"/>
                    </a:cubicBezTo>
                    <a:cubicBezTo>
                      <a:pt x="0" y="1"/>
                      <a:pt x="0" y="1"/>
                      <a:pt x="0" y="1"/>
                    </a:cubicBezTo>
                    <a:cubicBezTo>
                      <a:pt x="0" y="1"/>
                      <a:pt x="0" y="2"/>
                      <a:pt x="0" y="2"/>
                    </a:cubicBezTo>
                    <a:cubicBezTo>
                      <a:pt x="1" y="4"/>
                      <a:pt x="1" y="5"/>
                      <a:pt x="1" y="6"/>
                    </a:cubicBezTo>
                    <a:cubicBezTo>
                      <a:pt x="1" y="8"/>
                      <a:pt x="1" y="8"/>
                      <a:pt x="1" y="8"/>
                    </a:cubicBezTo>
                    <a:cubicBezTo>
                      <a:pt x="1" y="7"/>
                      <a:pt x="1" y="7"/>
                      <a:pt x="1" y="7"/>
                    </a:cubicBezTo>
                    <a:cubicBezTo>
                      <a:pt x="1" y="7"/>
                      <a:pt x="2" y="8"/>
                      <a:pt x="2" y="8"/>
                    </a:cubicBezTo>
                    <a:cubicBezTo>
                      <a:pt x="2" y="8"/>
                      <a:pt x="2" y="9"/>
                      <a:pt x="3" y="9"/>
                    </a:cubicBezTo>
                    <a:cubicBezTo>
                      <a:pt x="3" y="10"/>
                      <a:pt x="3" y="10"/>
                      <a:pt x="3" y="10"/>
                    </a:cubicBezTo>
                    <a:cubicBezTo>
                      <a:pt x="3" y="10"/>
                      <a:pt x="4" y="10"/>
                      <a:pt x="5" y="10"/>
                    </a:cubicBezTo>
                    <a:cubicBezTo>
                      <a:pt x="4" y="8"/>
                      <a:pt x="4" y="6"/>
                      <a:pt x="6" y="4"/>
                    </a:cubicBezTo>
                    <a:lnTo>
                      <a:pt x="7" y="3"/>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48">
                <a:extLst>
                  <a:ext uri="{FF2B5EF4-FFF2-40B4-BE49-F238E27FC236}">
                    <a16:creationId xmlns:a16="http://schemas.microsoft.com/office/drawing/2014/main" id="{C904E483-215A-4191-A390-31EC6B034B86}"/>
                  </a:ext>
                </a:extLst>
              </p:cNvPr>
              <p:cNvSpPr>
                <a:spLocks/>
              </p:cNvSpPr>
              <p:nvPr/>
            </p:nvSpPr>
            <p:spPr bwMode="auto">
              <a:xfrm>
                <a:off x="4445969" y="4703827"/>
                <a:ext cx="23810" cy="36511"/>
              </a:xfrm>
              <a:custGeom>
                <a:avLst/>
                <a:gdLst>
                  <a:gd name="T0" fmla="*/ 0 w 10"/>
                  <a:gd name="T1" fmla="*/ 8 h 15"/>
                  <a:gd name="T2" fmla="*/ 1 w 10"/>
                  <a:gd name="T3" fmla="*/ 9 h 15"/>
                  <a:gd name="T4" fmla="*/ 2 w 10"/>
                  <a:gd name="T5" fmla="*/ 9 h 15"/>
                  <a:gd name="T6" fmla="*/ 4 w 10"/>
                  <a:gd name="T7" fmla="*/ 10 h 15"/>
                  <a:gd name="T8" fmla="*/ 7 w 10"/>
                  <a:gd name="T9" fmla="*/ 12 h 15"/>
                  <a:gd name="T10" fmla="*/ 7 w 10"/>
                  <a:gd name="T11" fmla="*/ 12 h 15"/>
                  <a:gd name="T12" fmla="*/ 7 w 10"/>
                  <a:gd name="T13" fmla="*/ 12 h 15"/>
                  <a:gd name="T14" fmla="*/ 9 w 10"/>
                  <a:gd name="T15" fmla="*/ 15 h 15"/>
                  <a:gd name="T16" fmla="*/ 10 w 10"/>
                  <a:gd name="T17" fmla="*/ 14 h 15"/>
                  <a:gd name="T18" fmla="*/ 10 w 10"/>
                  <a:gd name="T19" fmla="*/ 13 h 15"/>
                  <a:gd name="T20" fmla="*/ 9 w 10"/>
                  <a:gd name="T21" fmla="*/ 12 h 15"/>
                  <a:gd name="T22" fmla="*/ 6 w 10"/>
                  <a:gd name="T23" fmla="*/ 7 h 15"/>
                  <a:gd name="T24" fmla="*/ 5 w 10"/>
                  <a:gd name="T25" fmla="*/ 3 h 15"/>
                  <a:gd name="T26" fmla="*/ 4 w 10"/>
                  <a:gd name="T27" fmla="*/ 2 h 15"/>
                  <a:gd name="T28" fmla="*/ 3 w 10"/>
                  <a:gd name="T29" fmla="*/ 2 h 15"/>
                  <a:gd name="T30" fmla="*/ 3 w 10"/>
                  <a:gd name="T31" fmla="*/ 2 h 15"/>
                  <a:gd name="T32" fmla="*/ 3 w 10"/>
                  <a:gd name="T33" fmla="*/ 2 h 15"/>
                  <a:gd name="T34" fmla="*/ 1 w 10"/>
                  <a:gd name="T35" fmla="*/ 0 h 15"/>
                  <a:gd name="T36" fmla="*/ 1 w 10"/>
                  <a:gd name="T37" fmla="*/ 0 h 15"/>
                  <a:gd name="T38" fmla="*/ 1 w 10"/>
                  <a:gd name="T39" fmla="*/ 4 h 15"/>
                  <a:gd name="T40" fmla="*/ 0 w 10"/>
                  <a:gd name="T4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5">
                    <a:moveTo>
                      <a:pt x="0" y="8"/>
                    </a:moveTo>
                    <a:cubicBezTo>
                      <a:pt x="0" y="8"/>
                      <a:pt x="1" y="8"/>
                      <a:pt x="1" y="9"/>
                    </a:cubicBezTo>
                    <a:cubicBezTo>
                      <a:pt x="2" y="9"/>
                      <a:pt x="2" y="9"/>
                      <a:pt x="2" y="9"/>
                    </a:cubicBezTo>
                    <a:cubicBezTo>
                      <a:pt x="3" y="9"/>
                      <a:pt x="4" y="10"/>
                      <a:pt x="4" y="10"/>
                    </a:cubicBezTo>
                    <a:cubicBezTo>
                      <a:pt x="5" y="11"/>
                      <a:pt x="6" y="11"/>
                      <a:pt x="7" y="12"/>
                    </a:cubicBezTo>
                    <a:cubicBezTo>
                      <a:pt x="7" y="12"/>
                      <a:pt x="7" y="12"/>
                      <a:pt x="7" y="12"/>
                    </a:cubicBezTo>
                    <a:cubicBezTo>
                      <a:pt x="7" y="12"/>
                      <a:pt x="7" y="12"/>
                      <a:pt x="7" y="12"/>
                    </a:cubicBezTo>
                    <a:cubicBezTo>
                      <a:pt x="9" y="15"/>
                      <a:pt x="9" y="15"/>
                      <a:pt x="9" y="15"/>
                    </a:cubicBezTo>
                    <a:cubicBezTo>
                      <a:pt x="9" y="14"/>
                      <a:pt x="9" y="14"/>
                      <a:pt x="10" y="14"/>
                    </a:cubicBezTo>
                    <a:cubicBezTo>
                      <a:pt x="10" y="14"/>
                      <a:pt x="10" y="14"/>
                      <a:pt x="10" y="13"/>
                    </a:cubicBezTo>
                    <a:cubicBezTo>
                      <a:pt x="10" y="13"/>
                      <a:pt x="9" y="13"/>
                      <a:pt x="9" y="12"/>
                    </a:cubicBezTo>
                    <a:cubicBezTo>
                      <a:pt x="7" y="11"/>
                      <a:pt x="6" y="8"/>
                      <a:pt x="6" y="7"/>
                    </a:cubicBezTo>
                    <a:cubicBezTo>
                      <a:pt x="5" y="5"/>
                      <a:pt x="5" y="4"/>
                      <a:pt x="5" y="3"/>
                    </a:cubicBezTo>
                    <a:cubicBezTo>
                      <a:pt x="5" y="3"/>
                      <a:pt x="4" y="3"/>
                      <a:pt x="4" y="2"/>
                    </a:cubicBezTo>
                    <a:cubicBezTo>
                      <a:pt x="4" y="2"/>
                      <a:pt x="3" y="2"/>
                      <a:pt x="3" y="2"/>
                    </a:cubicBezTo>
                    <a:cubicBezTo>
                      <a:pt x="3" y="2"/>
                      <a:pt x="3" y="2"/>
                      <a:pt x="3" y="2"/>
                    </a:cubicBezTo>
                    <a:cubicBezTo>
                      <a:pt x="3" y="2"/>
                      <a:pt x="3" y="2"/>
                      <a:pt x="3" y="2"/>
                    </a:cubicBezTo>
                    <a:cubicBezTo>
                      <a:pt x="1" y="0"/>
                      <a:pt x="1" y="0"/>
                      <a:pt x="1" y="0"/>
                    </a:cubicBezTo>
                    <a:cubicBezTo>
                      <a:pt x="1" y="0"/>
                      <a:pt x="1" y="0"/>
                      <a:pt x="1" y="0"/>
                    </a:cubicBezTo>
                    <a:cubicBezTo>
                      <a:pt x="1" y="1"/>
                      <a:pt x="1" y="2"/>
                      <a:pt x="1" y="4"/>
                    </a:cubicBezTo>
                    <a:cubicBezTo>
                      <a:pt x="0" y="5"/>
                      <a:pt x="0" y="6"/>
                      <a:pt x="0" y="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Freeform 49">
                <a:extLst>
                  <a:ext uri="{FF2B5EF4-FFF2-40B4-BE49-F238E27FC236}">
                    <a16:creationId xmlns:a16="http://schemas.microsoft.com/office/drawing/2014/main" id="{1EEE3E06-A8B3-476B-891F-EE6A13C8E0A3}"/>
                  </a:ext>
                </a:extLst>
              </p:cNvPr>
              <p:cNvSpPr>
                <a:spLocks/>
              </p:cNvSpPr>
              <p:nvPr/>
            </p:nvSpPr>
            <p:spPr bwMode="auto">
              <a:xfrm>
                <a:off x="4488827" y="473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50">
                <a:extLst>
                  <a:ext uri="{FF2B5EF4-FFF2-40B4-BE49-F238E27FC236}">
                    <a16:creationId xmlns:a16="http://schemas.microsoft.com/office/drawing/2014/main" id="{A0F90C02-8779-4CDF-9EA6-BE3C2879E8CC}"/>
                  </a:ext>
                </a:extLst>
              </p:cNvPr>
              <p:cNvSpPr>
                <a:spLocks/>
              </p:cNvSpPr>
              <p:nvPr/>
            </p:nvSpPr>
            <p:spPr bwMode="auto">
              <a:xfrm>
                <a:off x="4490414" y="4732400"/>
                <a:ext cx="6349" cy="4763"/>
              </a:xfrm>
              <a:custGeom>
                <a:avLst/>
                <a:gdLst>
                  <a:gd name="T0" fmla="*/ 0 w 2"/>
                  <a:gd name="T1" fmla="*/ 0 h 2"/>
                  <a:gd name="T2" fmla="*/ 0 w 2"/>
                  <a:gd name="T3" fmla="*/ 0 h 2"/>
                  <a:gd name="T4" fmla="*/ 2 w 2"/>
                  <a:gd name="T5" fmla="*/ 2 h 2"/>
                  <a:gd name="T6" fmla="*/ 2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0"/>
                      <a:pt x="0" y="0"/>
                    </a:cubicBezTo>
                    <a:cubicBezTo>
                      <a:pt x="1" y="1"/>
                      <a:pt x="1" y="1"/>
                      <a:pt x="2" y="2"/>
                    </a:cubicBezTo>
                    <a:cubicBezTo>
                      <a:pt x="2" y="2"/>
                      <a:pt x="2" y="2"/>
                      <a:pt x="2" y="1"/>
                    </a:cubicBezTo>
                    <a:cubicBezTo>
                      <a:pt x="1" y="1"/>
                      <a:pt x="1" y="1"/>
                      <a:pt x="1" y="1"/>
                    </a:cubicBezTo>
                    <a:cubicBezTo>
                      <a:pt x="0" y="1"/>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51">
                <a:extLst>
                  <a:ext uri="{FF2B5EF4-FFF2-40B4-BE49-F238E27FC236}">
                    <a16:creationId xmlns:a16="http://schemas.microsoft.com/office/drawing/2014/main" id="{CFCD0FD8-94B2-4B5D-9DDF-F0CB47086992}"/>
                  </a:ext>
                </a:extLst>
              </p:cNvPr>
              <p:cNvSpPr>
                <a:spLocks/>
              </p:cNvSpPr>
              <p:nvPr/>
            </p:nvSpPr>
            <p:spPr bwMode="auto">
              <a:xfrm>
                <a:off x="4453906" y="4760974"/>
                <a:ext cx="30158" cy="36511"/>
              </a:xfrm>
              <a:custGeom>
                <a:avLst/>
                <a:gdLst>
                  <a:gd name="T0" fmla="*/ 8 w 12"/>
                  <a:gd name="T1" fmla="*/ 2 h 15"/>
                  <a:gd name="T2" fmla="*/ 8 w 12"/>
                  <a:gd name="T3" fmla="*/ 2 h 15"/>
                  <a:gd name="T4" fmla="*/ 6 w 12"/>
                  <a:gd name="T5" fmla="*/ 4 h 15"/>
                  <a:gd name="T6" fmla="*/ 1 w 12"/>
                  <a:gd name="T7" fmla="*/ 5 h 15"/>
                  <a:gd name="T8" fmla="*/ 1 w 12"/>
                  <a:gd name="T9" fmla="*/ 5 h 15"/>
                  <a:gd name="T10" fmla="*/ 0 w 12"/>
                  <a:gd name="T11" fmla="*/ 5 h 15"/>
                  <a:gd name="T12" fmla="*/ 0 w 12"/>
                  <a:gd name="T13" fmla="*/ 8 h 15"/>
                  <a:gd name="T14" fmla="*/ 1 w 12"/>
                  <a:gd name="T15" fmla="*/ 8 h 15"/>
                  <a:gd name="T16" fmla="*/ 4 w 12"/>
                  <a:gd name="T17" fmla="*/ 12 h 15"/>
                  <a:gd name="T18" fmla="*/ 4 w 12"/>
                  <a:gd name="T19" fmla="*/ 13 h 15"/>
                  <a:gd name="T20" fmla="*/ 4 w 12"/>
                  <a:gd name="T21" fmla="*/ 14 h 15"/>
                  <a:gd name="T22" fmla="*/ 5 w 12"/>
                  <a:gd name="T23" fmla="*/ 14 h 15"/>
                  <a:gd name="T24" fmla="*/ 5 w 12"/>
                  <a:gd name="T25" fmla="*/ 14 h 15"/>
                  <a:gd name="T26" fmla="*/ 5 w 12"/>
                  <a:gd name="T27" fmla="*/ 15 h 15"/>
                  <a:gd name="T28" fmla="*/ 5 w 12"/>
                  <a:gd name="T29" fmla="*/ 14 h 15"/>
                  <a:gd name="T30" fmla="*/ 7 w 12"/>
                  <a:gd name="T31" fmla="*/ 13 h 15"/>
                  <a:gd name="T32" fmla="*/ 7 w 12"/>
                  <a:gd name="T33" fmla="*/ 13 h 15"/>
                  <a:gd name="T34" fmla="*/ 11 w 12"/>
                  <a:gd name="T35" fmla="*/ 8 h 15"/>
                  <a:gd name="T36" fmla="*/ 12 w 12"/>
                  <a:gd name="T37" fmla="*/ 8 h 15"/>
                  <a:gd name="T38" fmla="*/ 12 w 12"/>
                  <a:gd name="T39" fmla="*/ 7 h 15"/>
                  <a:gd name="T40" fmla="*/ 12 w 12"/>
                  <a:gd name="T41" fmla="*/ 4 h 15"/>
                  <a:gd name="T42" fmla="*/ 10 w 12"/>
                  <a:gd name="T43" fmla="*/ 0 h 15"/>
                  <a:gd name="T44" fmla="*/ 8 w 12"/>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8" y="2"/>
                    </a:moveTo>
                    <a:cubicBezTo>
                      <a:pt x="8" y="2"/>
                      <a:pt x="8" y="2"/>
                      <a:pt x="8" y="2"/>
                    </a:cubicBezTo>
                    <a:cubicBezTo>
                      <a:pt x="8" y="3"/>
                      <a:pt x="7" y="3"/>
                      <a:pt x="6" y="4"/>
                    </a:cubicBezTo>
                    <a:cubicBezTo>
                      <a:pt x="5" y="5"/>
                      <a:pt x="3" y="5"/>
                      <a:pt x="1" y="5"/>
                    </a:cubicBezTo>
                    <a:cubicBezTo>
                      <a:pt x="1" y="5"/>
                      <a:pt x="1" y="5"/>
                      <a:pt x="1" y="5"/>
                    </a:cubicBezTo>
                    <a:cubicBezTo>
                      <a:pt x="1" y="5"/>
                      <a:pt x="0" y="5"/>
                      <a:pt x="0" y="5"/>
                    </a:cubicBezTo>
                    <a:cubicBezTo>
                      <a:pt x="0" y="6"/>
                      <a:pt x="0" y="7"/>
                      <a:pt x="0" y="8"/>
                    </a:cubicBezTo>
                    <a:cubicBezTo>
                      <a:pt x="1" y="8"/>
                      <a:pt x="1" y="8"/>
                      <a:pt x="1" y="8"/>
                    </a:cubicBezTo>
                    <a:cubicBezTo>
                      <a:pt x="3" y="9"/>
                      <a:pt x="4" y="11"/>
                      <a:pt x="4" y="12"/>
                    </a:cubicBezTo>
                    <a:cubicBezTo>
                      <a:pt x="4" y="12"/>
                      <a:pt x="4" y="13"/>
                      <a:pt x="4" y="13"/>
                    </a:cubicBezTo>
                    <a:cubicBezTo>
                      <a:pt x="4" y="13"/>
                      <a:pt x="4" y="13"/>
                      <a:pt x="4" y="14"/>
                    </a:cubicBezTo>
                    <a:cubicBezTo>
                      <a:pt x="5" y="14"/>
                      <a:pt x="5" y="14"/>
                      <a:pt x="5" y="14"/>
                    </a:cubicBezTo>
                    <a:cubicBezTo>
                      <a:pt x="5" y="14"/>
                      <a:pt x="5" y="14"/>
                      <a:pt x="5" y="14"/>
                    </a:cubicBezTo>
                    <a:cubicBezTo>
                      <a:pt x="5" y="14"/>
                      <a:pt x="5" y="15"/>
                      <a:pt x="5" y="15"/>
                    </a:cubicBezTo>
                    <a:cubicBezTo>
                      <a:pt x="5" y="14"/>
                      <a:pt x="5" y="14"/>
                      <a:pt x="5" y="14"/>
                    </a:cubicBezTo>
                    <a:cubicBezTo>
                      <a:pt x="6" y="14"/>
                      <a:pt x="6" y="14"/>
                      <a:pt x="7" y="13"/>
                    </a:cubicBezTo>
                    <a:cubicBezTo>
                      <a:pt x="7" y="13"/>
                      <a:pt x="7" y="13"/>
                      <a:pt x="7" y="13"/>
                    </a:cubicBezTo>
                    <a:cubicBezTo>
                      <a:pt x="8" y="12"/>
                      <a:pt x="9" y="9"/>
                      <a:pt x="11" y="8"/>
                    </a:cubicBezTo>
                    <a:cubicBezTo>
                      <a:pt x="12" y="8"/>
                      <a:pt x="12" y="8"/>
                      <a:pt x="12" y="8"/>
                    </a:cubicBezTo>
                    <a:cubicBezTo>
                      <a:pt x="12" y="8"/>
                      <a:pt x="12" y="7"/>
                      <a:pt x="12" y="7"/>
                    </a:cubicBezTo>
                    <a:cubicBezTo>
                      <a:pt x="12" y="6"/>
                      <a:pt x="12" y="5"/>
                      <a:pt x="12" y="4"/>
                    </a:cubicBezTo>
                    <a:cubicBezTo>
                      <a:pt x="10" y="0"/>
                      <a:pt x="10" y="0"/>
                      <a:pt x="10" y="0"/>
                    </a:cubicBezTo>
                    <a:cubicBezTo>
                      <a:pt x="10" y="1"/>
                      <a:pt x="9" y="2"/>
                      <a:pt x="8"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Freeform 52">
                <a:extLst>
                  <a:ext uri="{FF2B5EF4-FFF2-40B4-BE49-F238E27FC236}">
                    <a16:creationId xmlns:a16="http://schemas.microsoft.com/office/drawing/2014/main" id="{EBB6E63B-4753-41B1-A921-3F648D53687F}"/>
                  </a:ext>
                </a:extLst>
              </p:cNvPr>
              <p:cNvSpPr>
                <a:spLocks/>
              </p:cNvSpPr>
              <p:nvPr/>
            </p:nvSpPr>
            <p:spPr bwMode="auto">
              <a:xfrm>
                <a:off x="4514224" y="4759387"/>
                <a:ext cx="9524" cy="19049"/>
              </a:xfrm>
              <a:custGeom>
                <a:avLst/>
                <a:gdLst>
                  <a:gd name="T0" fmla="*/ 2 w 5"/>
                  <a:gd name="T1" fmla="*/ 5 h 8"/>
                  <a:gd name="T2" fmla="*/ 5 w 5"/>
                  <a:gd name="T3" fmla="*/ 2 h 8"/>
                  <a:gd name="T4" fmla="*/ 5 w 5"/>
                  <a:gd name="T5" fmla="*/ 0 h 8"/>
                  <a:gd name="T6" fmla="*/ 5 w 5"/>
                  <a:gd name="T7" fmla="*/ 0 h 8"/>
                  <a:gd name="T8" fmla="*/ 4 w 5"/>
                  <a:gd name="T9" fmla="*/ 0 h 8"/>
                  <a:gd name="T10" fmla="*/ 4 w 5"/>
                  <a:gd name="T11" fmla="*/ 1 h 8"/>
                  <a:gd name="T12" fmla="*/ 4 w 5"/>
                  <a:gd name="T13" fmla="*/ 1 h 8"/>
                  <a:gd name="T14" fmla="*/ 3 w 5"/>
                  <a:gd name="T15" fmla="*/ 4 h 8"/>
                  <a:gd name="T16" fmla="*/ 2 w 5"/>
                  <a:gd name="T17" fmla="*/ 5 h 8"/>
                  <a:gd name="T18" fmla="*/ 0 w 5"/>
                  <a:gd name="T19" fmla="*/ 6 h 8"/>
                  <a:gd name="T20" fmla="*/ 1 w 5"/>
                  <a:gd name="T21" fmla="*/ 7 h 8"/>
                  <a:gd name="T22" fmla="*/ 2 w 5"/>
                  <a:gd name="T23" fmla="*/ 8 h 8"/>
                  <a:gd name="T24" fmla="*/ 2 w 5"/>
                  <a:gd name="T25" fmla="*/ 6 h 8"/>
                  <a:gd name="T26" fmla="*/ 2 w 5"/>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5"/>
                    </a:moveTo>
                    <a:cubicBezTo>
                      <a:pt x="3" y="4"/>
                      <a:pt x="4" y="3"/>
                      <a:pt x="5" y="2"/>
                    </a:cubicBezTo>
                    <a:cubicBezTo>
                      <a:pt x="5" y="2"/>
                      <a:pt x="5" y="1"/>
                      <a:pt x="5" y="0"/>
                    </a:cubicBezTo>
                    <a:cubicBezTo>
                      <a:pt x="5" y="0"/>
                      <a:pt x="5" y="0"/>
                      <a:pt x="5" y="0"/>
                    </a:cubicBezTo>
                    <a:cubicBezTo>
                      <a:pt x="5" y="0"/>
                      <a:pt x="5" y="0"/>
                      <a:pt x="4" y="0"/>
                    </a:cubicBezTo>
                    <a:cubicBezTo>
                      <a:pt x="4" y="1"/>
                      <a:pt x="4" y="1"/>
                      <a:pt x="4" y="1"/>
                    </a:cubicBezTo>
                    <a:cubicBezTo>
                      <a:pt x="4" y="1"/>
                      <a:pt x="4" y="1"/>
                      <a:pt x="4" y="1"/>
                    </a:cubicBezTo>
                    <a:cubicBezTo>
                      <a:pt x="4" y="2"/>
                      <a:pt x="3" y="3"/>
                      <a:pt x="3" y="4"/>
                    </a:cubicBezTo>
                    <a:cubicBezTo>
                      <a:pt x="2" y="5"/>
                      <a:pt x="2" y="5"/>
                      <a:pt x="2" y="5"/>
                    </a:cubicBezTo>
                    <a:cubicBezTo>
                      <a:pt x="1" y="5"/>
                      <a:pt x="1" y="6"/>
                      <a:pt x="0" y="6"/>
                    </a:cubicBezTo>
                    <a:cubicBezTo>
                      <a:pt x="1" y="7"/>
                      <a:pt x="1" y="7"/>
                      <a:pt x="1" y="7"/>
                    </a:cubicBezTo>
                    <a:cubicBezTo>
                      <a:pt x="1" y="7"/>
                      <a:pt x="2" y="8"/>
                      <a:pt x="2" y="8"/>
                    </a:cubicBezTo>
                    <a:cubicBezTo>
                      <a:pt x="2" y="7"/>
                      <a:pt x="2" y="7"/>
                      <a:pt x="2" y="6"/>
                    </a:cubicBezTo>
                    <a:lnTo>
                      <a:pt x="2" y="5"/>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53">
                <a:extLst>
                  <a:ext uri="{FF2B5EF4-FFF2-40B4-BE49-F238E27FC236}">
                    <a16:creationId xmlns:a16="http://schemas.microsoft.com/office/drawing/2014/main" id="{C6482F71-AB05-4F83-847E-A57C4C7549D1}"/>
                  </a:ext>
                </a:extLst>
              </p:cNvPr>
              <p:cNvSpPr>
                <a:spLocks/>
              </p:cNvSpPr>
              <p:nvPr/>
            </p:nvSpPr>
            <p:spPr bwMode="auto">
              <a:xfrm>
                <a:off x="4585652" y="4737163"/>
                <a:ext cx="19048" cy="19049"/>
              </a:xfrm>
              <a:custGeom>
                <a:avLst/>
                <a:gdLst>
                  <a:gd name="T0" fmla="*/ 0 w 8"/>
                  <a:gd name="T1" fmla="*/ 6 h 8"/>
                  <a:gd name="T2" fmla="*/ 1 w 8"/>
                  <a:gd name="T3" fmla="*/ 6 h 8"/>
                  <a:gd name="T4" fmla="*/ 3 w 8"/>
                  <a:gd name="T5" fmla="*/ 6 h 8"/>
                  <a:gd name="T6" fmla="*/ 5 w 8"/>
                  <a:gd name="T7" fmla="*/ 8 h 8"/>
                  <a:gd name="T8" fmla="*/ 6 w 8"/>
                  <a:gd name="T9" fmla="*/ 8 h 8"/>
                  <a:gd name="T10" fmla="*/ 6 w 8"/>
                  <a:gd name="T11" fmla="*/ 7 h 8"/>
                  <a:gd name="T12" fmla="*/ 7 w 8"/>
                  <a:gd name="T13" fmla="*/ 6 h 8"/>
                  <a:gd name="T14" fmla="*/ 8 w 8"/>
                  <a:gd name="T15" fmla="*/ 6 h 8"/>
                  <a:gd name="T16" fmla="*/ 8 w 8"/>
                  <a:gd name="T17" fmla="*/ 4 h 8"/>
                  <a:gd name="T18" fmla="*/ 8 w 8"/>
                  <a:gd name="T19" fmla="*/ 1 h 8"/>
                  <a:gd name="T20" fmla="*/ 8 w 8"/>
                  <a:gd name="T21" fmla="*/ 0 h 8"/>
                  <a:gd name="T22" fmla="*/ 8 w 8"/>
                  <a:gd name="T23" fmla="*/ 0 h 8"/>
                  <a:gd name="T24" fmla="*/ 7 w 8"/>
                  <a:gd name="T25" fmla="*/ 0 h 8"/>
                  <a:gd name="T26" fmla="*/ 5 w 8"/>
                  <a:gd name="T27" fmla="*/ 1 h 8"/>
                  <a:gd name="T28" fmla="*/ 4 w 8"/>
                  <a:gd name="T29" fmla="*/ 2 h 8"/>
                  <a:gd name="T30" fmla="*/ 0 w 8"/>
                  <a:gd name="T31" fmla="*/ 5 h 8"/>
                  <a:gd name="T32" fmla="*/ 0 w 8"/>
                  <a:gd name="T3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0" y="6"/>
                    </a:moveTo>
                    <a:cubicBezTo>
                      <a:pt x="0" y="6"/>
                      <a:pt x="1" y="6"/>
                      <a:pt x="1" y="6"/>
                    </a:cubicBezTo>
                    <a:cubicBezTo>
                      <a:pt x="3" y="6"/>
                      <a:pt x="3" y="6"/>
                      <a:pt x="3" y="6"/>
                    </a:cubicBezTo>
                    <a:cubicBezTo>
                      <a:pt x="4" y="7"/>
                      <a:pt x="4" y="7"/>
                      <a:pt x="5" y="8"/>
                    </a:cubicBezTo>
                    <a:cubicBezTo>
                      <a:pt x="6" y="8"/>
                      <a:pt x="6" y="8"/>
                      <a:pt x="6" y="8"/>
                    </a:cubicBezTo>
                    <a:cubicBezTo>
                      <a:pt x="6" y="7"/>
                      <a:pt x="6" y="7"/>
                      <a:pt x="6" y="7"/>
                    </a:cubicBezTo>
                    <a:cubicBezTo>
                      <a:pt x="7" y="7"/>
                      <a:pt x="7" y="6"/>
                      <a:pt x="7" y="6"/>
                    </a:cubicBezTo>
                    <a:cubicBezTo>
                      <a:pt x="8" y="6"/>
                      <a:pt x="8" y="6"/>
                      <a:pt x="8" y="6"/>
                    </a:cubicBezTo>
                    <a:cubicBezTo>
                      <a:pt x="8" y="5"/>
                      <a:pt x="8" y="5"/>
                      <a:pt x="8" y="4"/>
                    </a:cubicBezTo>
                    <a:cubicBezTo>
                      <a:pt x="8" y="3"/>
                      <a:pt x="8" y="2"/>
                      <a:pt x="8" y="1"/>
                    </a:cubicBezTo>
                    <a:cubicBezTo>
                      <a:pt x="8" y="1"/>
                      <a:pt x="8" y="0"/>
                      <a:pt x="8" y="0"/>
                    </a:cubicBezTo>
                    <a:cubicBezTo>
                      <a:pt x="8" y="0"/>
                      <a:pt x="8" y="0"/>
                      <a:pt x="8" y="0"/>
                    </a:cubicBezTo>
                    <a:cubicBezTo>
                      <a:pt x="8" y="0"/>
                      <a:pt x="7" y="0"/>
                      <a:pt x="7" y="0"/>
                    </a:cubicBezTo>
                    <a:cubicBezTo>
                      <a:pt x="7" y="1"/>
                      <a:pt x="6" y="1"/>
                      <a:pt x="5" y="1"/>
                    </a:cubicBezTo>
                    <a:cubicBezTo>
                      <a:pt x="5" y="1"/>
                      <a:pt x="4" y="1"/>
                      <a:pt x="4" y="2"/>
                    </a:cubicBezTo>
                    <a:cubicBezTo>
                      <a:pt x="3" y="3"/>
                      <a:pt x="2" y="4"/>
                      <a:pt x="0" y="5"/>
                    </a:cubicBezTo>
                    <a:cubicBezTo>
                      <a:pt x="0" y="5"/>
                      <a:pt x="0" y="6"/>
                      <a:pt x="0" y="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54">
                <a:extLst>
                  <a:ext uri="{FF2B5EF4-FFF2-40B4-BE49-F238E27FC236}">
                    <a16:creationId xmlns:a16="http://schemas.microsoft.com/office/drawing/2014/main" id="{2A7C1097-B803-4E18-87DE-A70A02C86AF4}"/>
                  </a:ext>
                </a:extLst>
              </p:cNvPr>
              <p:cNvSpPr>
                <a:spLocks/>
              </p:cNvSpPr>
              <p:nvPr/>
            </p:nvSpPr>
            <p:spPr bwMode="auto">
              <a:xfrm>
                <a:off x="4592002" y="47847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55">
                <a:extLst>
                  <a:ext uri="{FF2B5EF4-FFF2-40B4-BE49-F238E27FC236}">
                    <a16:creationId xmlns:a16="http://schemas.microsoft.com/office/drawing/2014/main" id="{D8E01840-D5DE-48E1-ADE9-0A65D0C6EFCD}"/>
                  </a:ext>
                </a:extLst>
              </p:cNvPr>
              <p:cNvSpPr>
                <a:spLocks/>
              </p:cNvSpPr>
              <p:nvPr/>
            </p:nvSpPr>
            <p:spPr bwMode="auto">
              <a:xfrm>
                <a:off x="4561843" y="4773674"/>
                <a:ext cx="34921" cy="17462"/>
              </a:xfrm>
              <a:custGeom>
                <a:avLst/>
                <a:gdLst>
                  <a:gd name="T0" fmla="*/ 4 w 14"/>
                  <a:gd name="T1" fmla="*/ 0 h 7"/>
                  <a:gd name="T2" fmla="*/ 3 w 14"/>
                  <a:gd name="T3" fmla="*/ 1 h 7"/>
                  <a:gd name="T4" fmla="*/ 0 w 14"/>
                  <a:gd name="T5" fmla="*/ 5 h 7"/>
                  <a:gd name="T6" fmla="*/ 0 w 14"/>
                  <a:gd name="T7" fmla="*/ 6 h 7"/>
                  <a:gd name="T8" fmla="*/ 2 w 14"/>
                  <a:gd name="T9" fmla="*/ 6 h 7"/>
                  <a:gd name="T10" fmla="*/ 2 w 14"/>
                  <a:gd name="T11" fmla="*/ 7 h 7"/>
                  <a:gd name="T12" fmla="*/ 5 w 14"/>
                  <a:gd name="T13" fmla="*/ 4 h 7"/>
                  <a:gd name="T14" fmla="*/ 6 w 14"/>
                  <a:gd name="T15" fmla="*/ 4 h 7"/>
                  <a:gd name="T16" fmla="*/ 6 w 14"/>
                  <a:gd name="T17" fmla="*/ 4 h 7"/>
                  <a:gd name="T18" fmla="*/ 7 w 14"/>
                  <a:gd name="T19" fmla="*/ 4 h 7"/>
                  <a:gd name="T20" fmla="*/ 11 w 14"/>
                  <a:gd name="T21" fmla="*/ 4 h 7"/>
                  <a:gd name="T22" fmla="*/ 12 w 14"/>
                  <a:gd name="T23" fmla="*/ 4 h 7"/>
                  <a:gd name="T24" fmla="*/ 13 w 14"/>
                  <a:gd name="T25" fmla="*/ 4 h 7"/>
                  <a:gd name="T26" fmla="*/ 14 w 14"/>
                  <a:gd name="T27" fmla="*/ 3 h 7"/>
                  <a:gd name="T28" fmla="*/ 14 w 14"/>
                  <a:gd name="T29" fmla="*/ 3 h 7"/>
                  <a:gd name="T30" fmla="*/ 12 w 14"/>
                  <a:gd name="T31" fmla="*/ 3 h 7"/>
                  <a:gd name="T32" fmla="*/ 9 w 14"/>
                  <a:gd name="T33" fmla="*/ 1 h 7"/>
                  <a:gd name="T34" fmla="*/ 6 w 14"/>
                  <a:gd name="T35" fmla="*/ 1 h 7"/>
                  <a:gd name="T36" fmla="*/ 4 w 14"/>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4" y="0"/>
                    </a:moveTo>
                    <a:cubicBezTo>
                      <a:pt x="4" y="0"/>
                      <a:pt x="3" y="0"/>
                      <a:pt x="3" y="1"/>
                    </a:cubicBezTo>
                    <a:cubicBezTo>
                      <a:pt x="3" y="2"/>
                      <a:pt x="2" y="4"/>
                      <a:pt x="0" y="5"/>
                    </a:cubicBezTo>
                    <a:cubicBezTo>
                      <a:pt x="0" y="5"/>
                      <a:pt x="0" y="6"/>
                      <a:pt x="0" y="6"/>
                    </a:cubicBezTo>
                    <a:cubicBezTo>
                      <a:pt x="1" y="6"/>
                      <a:pt x="1" y="6"/>
                      <a:pt x="2" y="6"/>
                    </a:cubicBezTo>
                    <a:cubicBezTo>
                      <a:pt x="2" y="7"/>
                      <a:pt x="2" y="7"/>
                      <a:pt x="2" y="7"/>
                    </a:cubicBezTo>
                    <a:cubicBezTo>
                      <a:pt x="5" y="4"/>
                      <a:pt x="5" y="4"/>
                      <a:pt x="5" y="4"/>
                    </a:cubicBezTo>
                    <a:cubicBezTo>
                      <a:pt x="6" y="4"/>
                      <a:pt x="6" y="4"/>
                      <a:pt x="6" y="4"/>
                    </a:cubicBezTo>
                    <a:cubicBezTo>
                      <a:pt x="6" y="4"/>
                      <a:pt x="6" y="4"/>
                      <a:pt x="6" y="4"/>
                    </a:cubicBezTo>
                    <a:cubicBezTo>
                      <a:pt x="6" y="4"/>
                      <a:pt x="6" y="4"/>
                      <a:pt x="7" y="4"/>
                    </a:cubicBezTo>
                    <a:cubicBezTo>
                      <a:pt x="8" y="4"/>
                      <a:pt x="9" y="4"/>
                      <a:pt x="11" y="4"/>
                    </a:cubicBezTo>
                    <a:cubicBezTo>
                      <a:pt x="12" y="4"/>
                      <a:pt x="12" y="4"/>
                      <a:pt x="12" y="4"/>
                    </a:cubicBezTo>
                    <a:cubicBezTo>
                      <a:pt x="13" y="4"/>
                      <a:pt x="13" y="4"/>
                      <a:pt x="13" y="4"/>
                    </a:cubicBezTo>
                    <a:cubicBezTo>
                      <a:pt x="13" y="4"/>
                      <a:pt x="14" y="3"/>
                      <a:pt x="14" y="3"/>
                    </a:cubicBezTo>
                    <a:cubicBezTo>
                      <a:pt x="14" y="3"/>
                      <a:pt x="14" y="3"/>
                      <a:pt x="14" y="3"/>
                    </a:cubicBezTo>
                    <a:cubicBezTo>
                      <a:pt x="12" y="3"/>
                      <a:pt x="12" y="3"/>
                      <a:pt x="12" y="3"/>
                    </a:cubicBezTo>
                    <a:cubicBezTo>
                      <a:pt x="9" y="1"/>
                      <a:pt x="9" y="1"/>
                      <a:pt x="9" y="1"/>
                    </a:cubicBezTo>
                    <a:cubicBezTo>
                      <a:pt x="8" y="1"/>
                      <a:pt x="7" y="1"/>
                      <a:pt x="6" y="1"/>
                    </a:cubicBezTo>
                    <a:cubicBezTo>
                      <a:pt x="5" y="0"/>
                      <a:pt x="4" y="0"/>
                      <a:pt x="4"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56">
                <a:extLst>
                  <a:ext uri="{FF2B5EF4-FFF2-40B4-BE49-F238E27FC236}">
                    <a16:creationId xmlns:a16="http://schemas.microsoft.com/office/drawing/2014/main" id="{80ACC398-60FB-4AAC-BB1C-106649815830}"/>
                  </a:ext>
                </a:extLst>
              </p:cNvPr>
              <p:cNvSpPr>
                <a:spLocks/>
              </p:cNvSpPr>
              <p:nvPr/>
            </p:nvSpPr>
            <p:spPr bwMode="auto">
              <a:xfrm>
                <a:off x="4592002" y="47847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57">
                <a:extLst>
                  <a:ext uri="{FF2B5EF4-FFF2-40B4-BE49-F238E27FC236}">
                    <a16:creationId xmlns:a16="http://schemas.microsoft.com/office/drawing/2014/main" id="{22F3CACF-4CD2-4EDE-82CC-1F14049FE0E3}"/>
                  </a:ext>
                </a:extLst>
              </p:cNvPr>
              <p:cNvSpPr>
                <a:spLocks/>
              </p:cNvSpPr>
              <p:nvPr/>
            </p:nvSpPr>
            <p:spPr bwMode="auto">
              <a:xfrm>
                <a:off x="4352319" y="4800660"/>
                <a:ext cx="247620" cy="144456"/>
              </a:xfrm>
              <a:custGeom>
                <a:avLst/>
                <a:gdLst>
                  <a:gd name="T0" fmla="*/ 13 w 104"/>
                  <a:gd name="T1" fmla="*/ 22 h 60"/>
                  <a:gd name="T2" fmla="*/ 14 w 104"/>
                  <a:gd name="T3" fmla="*/ 23 h 60"/>
                  <a:gd name="T4" fmla="*/ 15 w 104"/>
                  <a:gd name="T5" fmla="*/ 31 h 60"/>
                  <a:gd name="T6" fmla="*/ 13 w 104"/>
                  <a:gd name="T7" fmla="*/ 35 h 60"/>
                  <a:gd name="T8" fmla="*/ 18 w 104"/>
                  <a:gd name="T9" fmla="*/ 41 h 60"/>
                  <a:gd name="T10" fmla="*/ 23 w 104"/>
                  <a:gd name="T11" fmla="*/ 50 h 60"/>
                  <a:gd name="T12" fmla="*/ 22 w 104"/>
                  <a:gd name="T13" fmla="*/ 52 h 60"/>
                  <a:gd name="T14" fmla="*/ 25 w 104"/>
                  <a:gd name="T15" fmla="*/ 55 h 60"/>
                  <a:gd name="T16" fmla="*/ 34 w 104"/>
                  <a:gd name="T17" fmla="*/ 55 h 60"/>
                  <a:gd name="T18" fmla="*/ 45 w 104"/>
                  <a:gd name="T19" fmla="*/ 58 h 60"/>
                  <a:gd name="T20" fmla="*/ 47 w 104"/>
                  <a:gd name="T21" fmla="*/ 59 h 60"/>
                  <a:gd name="T22" fmla="*/ 55 w 104"/>
                  <a:gd name="T23" fmla="*/ 57 h 60"/>
                  <a:gd name="T24" fmla="*/ 56 w 104"/>
                  <a:gd name="T25" fmla="*/ 57 h 60"/>
                  <a:gd name="T26" fmla="*/ 59 w 104"/>
                  <a:gd name="T27" fmla="*/ 52 h 60"/>
                  <a:gd name="T28" fmla="*/ 63 w 104"/>
                  <a:gd name="T29" fmla="*/ 48 h 60"/>
                  <a:gd name="T30" fmla="*/ 64 w 104"/>
                  <a:gd name="T31" fmla="*/ 47 h 60"/>
                  <a:gd name="T32" fmla="*/ 77 w 104"/>
                  <a:gd name="T33" fmla="*/ 39 h 60"/>
                  <a:gd name="T34" fmla="*/ 84 w 104"/>
                  <a:gd name="T35" fmla="*/ 33 h 60"/>
                  <a:gd name="T36" fmla="*/ 85 w 104"/>
                  <a:gd name="T37" fmla="*/ 31 h 60"/>
                  <a:gd name="T38" fmla="*/ 91 w 104"/>
                  <a:gd name="T39" fmla="*/ 24 h 60"/>
                  <a:gd name="T40" fmla="*/ 98 w 104"/>
                  <a:gd name="T41" fmla="*/ 25 h 60"/>
                  <a:gd name="T42" fmla="*/ 103 w 104"/>
                  <a:gd name="T43" fmla="*/ 22 h 60"/>
                  <a:gd name="T44" fmla="*/ 104 w 104"/>
                  <a:gd name="T45" fmla="*/ 20 h 60"/>
                  <a:gd name="T46" fmla="*/ 104 w 104"/>
                  <a:gd name="T47" fmla="*/ 18 h 60"/>
                  <a:gd name="T48" fmla="*/ 102 w 104"/>
                  <a:gd name="T49" fmla="*/ 13 h 60"/>
                  <a:gd name="T50" fmla="*/ 102 w 104"/>
                  <a:gd name="T51" fmla="*/ 4 h 60"/>
                  <a:gd name="T52" fmla="*/ 97 w 104"/>
                  <a:gd name="T53" fmla="*/ 2 h 60"/>
                  <a:gd name="T54" fmla="*/ 97 w 104"/>
                  <a:gd name="T55" fmla="*/ 4 h 60"/>
                  <a:gd name="T56" fmla="*/ 96 w 104"/>
                  <a:gd name="T57" fmla="*/ 4 h 60"/>
                  <a:gd name="T58" fmla="*/ 92 w 104"/>
                  <a:gd name="T59" fmla="*/ 8 h 60"/>
                  <a:gd name="T60" fmla="*/ 86 w 104"/>
                  <a:gd name="T61" fmla="*/ 6 h 60"/>
                  <a:gd name="T62" fmla="*/ 84 w 104"/>
                  <a:gd name="T63" fmla="*/ 5 h 60"/>
                  <a:gd name="T64" fmla="*/ 83 w 104"/>
                  <a:gd name="T65" fmla="*/ 3 h 60"/>
                  <a:gd name="T66" fmla="*/ 80 w 104"/>
                  <a:gd name="T67" fmla="*/ 3 h 60"/>
                  <a:gd name="T68" fmla="*/ 71 w 104"/>
                  <a:gd name="T69" fmla="*/ 1 h 60"/>
                  <a:gd name="T70" fmla="*/ 65 w 104"/>
                  <a:gd name="T71" fmla="*/ 0 h 60"/>
                  <a:gd name="T72" fmla="*/ 59 w 104"/>
                  <a:gd name="T73" fmla="*/ 1 h 60"/>
                  <a:gd name="T74" fmla="*/ 58 w 104"/>
                  <a:gd name="T75" fmla="*/ 3 h 60"/>
                  <a:gd name="T76" fmla="*/ 55 w 104"/>
                  <a:gd name="T77" fmla="*/ 6 h 60"/>
                  <a:gd name="T78" fmla="*/ 50 w 104"/>
                  <a:gd name="T79" fmla="*/ 8 h 60"/>
                  <a:gd name="T80" fmla="*/ 47 w 104"/>
                  <a:gd name="T81" fmla="*/ 8 h 60"/>
                  <a:gd name="T82" fmla="*/ 42 w 104"/>
                  <a:gd name="T83" fmla="*/ 10 h 60"/>
                  <a:gd name="T84" fmla="*/ 32 w 104"/>
                  <a:gd name="T85" fmla="*/ 10 h 60"/>
                  <a:gd name="T86" fmla="*/ 28 w 104"/>
                  <a:gd name="T87" fmla="*/ 15 h 60"/>
                  <a:gd name="T88" fmla="*/ 0 w 104"/>
                  <a:gd name="T89"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60">
                    <a:moveTo>
                      <a:pt x="0" y="11"/>
                    </a:moveTo>
                    <a:cubicBezTo>
                      <a:pt x="4" y="13"/>
                      <a:pt x="10" y="17"/>
                      <a:pt x="13" y="22"/>
                    </a:cubicBezTo>
                    <a:cubicBezTo>
                      <a:pt x="14" y="22"/>
                      <a:pt x="14" y="22"/>
                      <a:pt x="14" y="22"/>
                    </a:cubicBezTo>
                    <a:cubicBezTo>
                      <a:pt x="14" y="22"/>
                      <a:pt x="14" y="22"/>
                      <a:pt x="14" y="23"/>
                    </a:cubicBezTo>
                    <a:cubicBezTo>
                      <a:pt x="15" y="25"/>
                      <a:pt x="16" y="27"/>
                      <a:pt x="16" y="30"/>
                    </a:cubicBezTo>
                    <a:cubicBezTo>
                      <a:pt x="16" y="31"/>
                      <a:pt x="15" y="31"/>
                      <a:pt x="15" y="31"/>
                    </a:cubicBezTo>
                    <a:cubicBezTo>
                      <a:pt x="15" y="33"/>
                      <a:pt x="14" y="34"/>
                      <a:pt x="13" y="35"/>
                    </a:cubicBezTo>
                    <a:cubicBezTo>
                      <a:pt x="13" y="35"/>
                      <a:pt x="13" y="35"/>
                      <a:pt x="13" y="35"/>
                    </a:cubicBezTo>
                    <a:cubicBezTo>
                      <a:pt x="15" y="36"/>
                      <a:pt x="17" y="39"/>
                      <a:pt x="17" y="39"/>
                    </a:cubicBezTo>
                    <a:cubicBezTo>
                      <a:pt x="18" y="41"/>
                      <a:pt x="18" y="41"/>
                      <a:pt x="18" y="41"/>
                    </a:cubicBezTo>
                    <a:cubicBezTo>
                      <a:pt x="18" y="41"/>
                      <a:pt x="19" y="42"/>
                      <a:pt x="19" y="42"/>
                    </a:cubicBezTo>
                    <a:cubicBezTo>
                      <a:pt x="21" y="44"/>
                      <a:pt x="22" y="47"/>
                      <a:pt x="23" y="50"/>
                    </a:cubicBezTo>
                    <a:cubicBezTo>
                      <a:pt x="23" y="51"/>
                      <a:pt x="23" y="51"/>
                      <a:pt x="22" y="52"/>
                    </a:cubicBezTo>
                    <a:cubicBezTo>
                      <a:pt x="22" y="52"/>
                      <a:pt x="22" y="52"/>
                      <a:pt x="22" y="52"/>
                    </a:cubicBezTo>
                    <a:cubicBezTo>
                      <a:pt x="23" y="52"/>
                      <a:pt x="23" y="53"/>
                      <a:pt x="23" y="53"/>
                    </a:cubicBezTo>
                    <a:cubicBezTo>
                      <a:pt x="24" y="54"/>
                      <a:pt x="24" y="54"/>
                      <a:pt x="25" y="55"/>
                    </a:cubicBezTo>
                    <a:cubicBezTo>
                      <a:pt x="27" y="55"/>
                      <a:pt x="29" y="56"/>
                      <a:pt x="30" y="57"/>
                    </a:cubicBezTo>
                    <a:cubicBezTo>
                      <a:pt x="31" y="57"/>
                      <a:pt x="33" y="56"/>
                      <a:pt x="34" y="55"/>
                    </a:cubicBezTo>
                    <a:cubicBezTo>
                      <a:pt x="38" y="54"/>
                      <a:pt x="41" y="55"/>
                      <a:pt x="44" y="57"/>
                    </a:cubicBezTo>
                    <a:cubicBezTo>
                      <a:pt x="44" y="58"/>
                      <a:pt x="44" y="58"/>
                      <a:pt x="45" y="58"/>
                    </a:cubicBezTo>
                    <a:cubicBezTo>
                      <a:pt x="45" y="58"/>
                      <a:pt x="46" y="59"/>
                      <a:pt x="46" y="60"/>
                    </a:cubicBezTo>
                    <a:cubicBezTo>
                      <a:pt x="46" y="59"/>
                      <a:pt x="47" y="59"/>
                      <a:pt x="47" y="59"/>
                    </a:cubicBezTo>
                    <a:cubicBezTo>
                      <a:pt x="50" y="58"/>
                      <a:pt x="52" y="58"/>
                      <a:pt x="54" y="59"/>
                    </a:cubicBezTo>
                    <a:cubicBezTo>
                      <a:pt x="54" y="58"/>
                      <a:pt x="55" y="58"/>
                      <a:pt x="55" y="57"/>
                    </a:cubicBezTo>
                    <a:cubicBezTo>
                      <a:pt x="58" y="57"/>
                      <a:pt x="58" y="57"/>
                      <a:pt x="58" y="57"/>
                    </a:cubicBezTo>
                    <a:cubicBezTo>
                      <a:pt x="57" y="57"/>
                      <a:pt x="56" y="57"/>
                      <a:pt x="56" y="57"/>
                    </a:cubicBezTo>
                    <a:cubicBezTo>
                      <a:pt x="57" y="57"/>
                      <a:pt x="58" y="56"/>
                      <a:pt x="59" y="56"/>
                    </a:cubicBezTo>
                    <a:cubicBezTo>
                      <a:pt x="59" y="55"/>
                      <a:pt x="59" y="53"/>
                      <a:pt x="59" y="52"/>
                    </a:cubicBezTo>
                    <a:cubicBezTo>
                      <a:pt x="61" y="49"/>
                      <a:pt x="61" y="49"/>
                      <a:pt x="61" y="49"/>
                    </a:cubicBezTo>
                    <a:cubicBezTo>
                      <a:pt x="61" y="49"/>
                      <a:pt x="62" y="48"/>
                      <a:pt x="63" y="48"/>
                    </a:cubicBezTo>
                    <a:cubicBezTo>
                      <a:pt x="63" y="47"/>
                      <a:pt x="63" y="47"/>
                      <a:pt x="64" y="47"/>
                    </a:cubicBezTo>
                    <a:cubicBezTo>
                      <a:pt x="64" y="47"/>
                      <a:pt x="64" y="47"/>
                      <a:pt x="64" y="47"/>
                    </a:cubicBezTo>
                    <a:cubicBezTo>
                      <a:pt x="65" y="45"/>
                      <a:pt x="66" y="42"/>
                      <a:pt x="69" y="40"/>
                    </a:cubicBezTo>
                    <a:cubicBezTo>
                      <a:pt x="72" y="38"/>
                      <a:pt x="75" y="39"/>
                      <a:pt x="77" y="39"/>
                    </a:cubicBezTo>
                    <a:cubicBezTo>
                      <a:pt x="77" y="39"/>
                      <a:pt x="78" y="39"/>
                      <a:pt x="78" y="39"/>
                    </a:cubicBezTo>
                    <a:cubicBezTo>
                      <a:pt x="80" y="38"/>
                      <a:pt x="82" y="35"/>
                      <a:pt x="84" y="33"/>
                    </a:cubicBezTo>
                    <a:cubicBezTo>
                      <a:pt x="85" y="31"/>
                      <a:pt x="85" y="31"/>
                      <a:pt x="85" y="31"/>
                    </a:cubicBezTo>
                    <a:cubicBezTo>
                      <a:pt x="85" y="31"/>
                      <a:pt x="85" y="31"/>
                      <a:pt x="85" y="31"/>
                    </a:cubicBezTo>
                    <a:cubicBezTo>
                      <a:pt x="86" y="29"/>
                      <a:pt x="86" y="25"/>
                      <a:pt x="91" y="24"/>
                    </a:cubicBezTo>
                    <a:cubicBezTo>
                      <a:pt x="91" y="24"/>
                      <a:pt x="91" y="24"/>
                      <a:pt x="91" y="24"/>
                    </a:cubicBezTo>
                    <a:cubicBezTo>
                      <a:pt x="93" y="23"/>
                      <a:pt x="94" y="24"/>
                      <a:pt x="96" y="24"/>
                    </a:cubicBezTo>
                    <a:cubicBezTo>
                      <a:pt x="96" y="25"/>
                      <a:pt x="97" y="25"/>
                      <a:pt x="98" y="25"/>
                    </a:cubicBezTo>
                    <a:cubicBezTo>
                      <a:pt x="98" y="25"/>
                      <a:pt x="99" y="24"/>
                      <a:pt x="100" y="23"/>
                    </a:cubicBezTo>
                    <a:cubicBezTo>
                      <a:pt x="101" y="22"/>
                      <a:pt x="102" y="22"/>
                      <a:pt x="103" y="22"/>
                    </a:cubicBezTo>
                    <a:cubicBezTo>
                      <a:pt x="103" y="22"/>
                      <a:pt x="103" y="21"/>
                      <a:pt x="104" y="21"/>
                    </a:cubicBezTo>
                    <a:cubicBezTo>
                      <a:pt x="104" y="20"/>
                      <a:pt x="104" y="20"/>
                      <a:pt x="104" y="20"/>
                    </a:cubicBezTo>
                    <a:cubicBezTo>
                      <a:pt x="104" y="20"/>
                      <a:pt x="104" y="19"/>
                      <a:pt x="104" y="19"/>
                    </a:cubicBezTo>
                    <a:cubicBezTo>
                      <a:pt x="104" y="19"/>
                      <a:pt x="104" y="18"/>
                      <a:pt x="104" y="18"/>
                    </a:cubicBezTo>
                    <a:cubicBezTo>
                      <a:pt x="103" y="17"/>
                      <a:pt x="102" y="16"/>
                      <a:pt x="102" y="15"/>
                    </a:cubicBezTo>
                    <a:cubicBezTo>
                      <a:pt x="102" y="14"/>
                      <a:pt x="102" y="14"/>
                      <a:pt x="102" y="13"/>
                    </a:cubicBezTo>
                    <a:cubicBezTo>
                      <a:pt x="101" y="11"/>
                      <a:pt x="101" y="9"/>
                      <a:pt x="101" y="7"/>
                    </a:cubicBezTo>
                    <a:cubicBezTo>
                      <a:pt x="101" y="6"/>
                      <a:pt x="102" y="5"/>
                      <a:pt x="102" y="4"/>
                    </a:cubicBezTo>
                    <a:cubicBezTo>
                      <a:pt x="102" y="4"/>
                      <a:pt x="102" y="3"/>
                      <a:pt x="102" y="3"/>
                    </a:cubicBezTo>
                    <a:cubicBezTo>
                      <a:pt x="100" y="3"/>
                      <a:pt x="99" y="3"/>
                      <a:pt x="97" y="2"/>
                    </a:cubicBezTo>
                    <a:cubicBezTo>
                      <a:pt x="97" y="3"/>
                      <a:pt x="97" y="4"/>
                      <a:pt x="97" y="4"/>
                    </a:cubicBezTo>
                    <a:cubicBezTo>
                      <a:pt x="97" y="4"/>
                      <a:pt x="97" y="4"/>
                      <a:pt x="97" y="4"/>
                    </a:cubicBezTo>
                    <a:cubicBezTo>
                      <a:pt x="97" y="4"/>
                      <a:pt x="97" y="4"/>
                      <a:pt x="97" y="4"/>
                    </a:cubicBezTo>
                    <a:cubicBezTo>
                      <a:pt x="96" y="4"/>
                      <a:pt x="96" y="4"/>
                      <a:pt x="96" y="4"/>
                    </a:cubicBezTo>
                    <a:cubicBezTo>
                      <a:pt x="92" y="8"/>
                      <a:pt x="92" y="8"/>
                      <a:pt x="92" y="8"/>
                    </a:cubicBezTo>
                    <a:cubicBezTo>
                      <a:pt x="92" y="8"/>
                      <a:pt x="92" y="8"/>
                      <a:pt x="92" y="8"/>
                    </a:cubicBezTo>
                    <a:cubicBezTo>
                      <a:pt x="92" y="8"/>
                      <a:pt x="92" y="8"/>
                      <a:pt x="92" y="8"/>
                    </a:cubicBezTo>
                    <a:cubicBezTo>
                      <a:pt x="91" y="8"/>
                      <a:pt x="90" y="8"/>
                      <a:pt x="86" y="6"/>
                    </a:cubicBezTo>
                    <a:cubicBezTo>
                      <a:pt x="86" y="6"/>
                      <a:pt x="86" y="6"/>
                      <a:pt x="86" y="6"/>
                    </a:cubicBezTo>
                    <a:cubicBezTo>
                      <a:pt x="84" y="5"/>
                      <a:pt x="84" y="5"/>
                      <a:pt x="84" y="5"/>
                    </a:cubicBezTo>
                    <a:cubicBezTo>
                      <a:pt x="84" y="4"/>
                      <a:pt x="84" y="4"/>
                      <a:pt x="83" y="3"/>
                    </a:cubicBezTo>
                    <a:cubicBezTo>
                      <a:pt x="83" y="3"/>
                      <a:pt x="83" y="3"/>
                      <a:pt x="83" y="3"/>
                    </a:cubicBezTo>
                    <a:cubicBezTo>
                      <a:pt x="82" y="3"/>
                      <a:pt x="82" y="3"/>
                      <a:pt x="82" y="3"/>
                    </a:cubicBezTo>
                    <a:cubicBezTo>
                      <a:pt x="80" y="3"/>
                      <a:pt x="80" y="3"/>
                      <a:pt x="80" y="3"/>
                    </a:cubicBezTo>
                    <a:cubicBezTo>
                      <a:pt x="76" y="3"/>
                      <a:pt x="76" y="3"/>
                      <a:pt x="76" y="3"/>
                    </a:cubicBezTo>
                    <a:cubicBezTo>
                      <a:pt x="74" y="3"/>
                      <a:pt x="72" y="2"/>
                      <a:pt x="71" y="1"/>
                    </a:cubicBezTo>
                    <a:cubicBezTo>
                      <a:pt x="70" y="2"/>
                      <a:pt x="68" y="2"/>
                      <a:pt x="67" y="1"/>
                    </a:cubicBezTo>
                    <a:cubicBezTo>
                      <a:pt x="66" y="0"/>
                      <a:pt x="65" y="0"/>
                      <a:pt x="65" y="0"/>
                    </a:cubicBezTo>
                    <a:cubicBezTo>
                      <a:pt x="64" y="0"/>
                      <a:pt x="64" y="0"/>
                      <a:pt x="64" y="0"/>
                    </a:cubicBezTo>
                    <a:cubicBezTo>
                      <a:pt x="62" y="1"/>
                      <a:pt x="60" y="1"/>
                      <a:pt x="59" y="1"/>
                    </a:cubicBezTo>
                    <a:cubicBezTo>
                      <a:pt x="59" y="1"/>
                      <a:pt x="59" y="1"/>
                      <a:pt x="59" y="1"/>
                    </a:cubicBezTo>
                    <a:cubicBezTo>
                      <a:pt x="59" y="2"/>
                      <a:pt x="58" y="2"/>
                      <a:pt x="58" y="3"/>
                    </a:cubicBezTo>
                    <a:cubicBezTo>
                      <a:pt x="57" y="4"/>
                      <a:pt x="57" y="4"/>
                      <a:pt x="57" y="4"/>
                    </a:cubicBezTo>
                    <a:cubicBezTo>
                      <a:pt x="56" y="5"/>
                      <a:pt x="55" y="5"/>
                      <a:pt x="55" y="6"/>
                    </a:cubicBezTo>
                    <a:cubicBezTo>
                      <a:pt x="54" y="6"/>
                      <a:pt x="53" y="7"/>
                      <a:pt x="52" y="7"/>
                    </a:cubicBezTo>
                    <a:cubicBezTo>
                      <a:pt x="50" y="8"/>
                      <a:pt x="50" y="8"/>
                      <a:pt x="50" y="8"/>
                    </a:cubicBezTo>
                    <a:cubicBezTo>
                      <a:pt x="49" y="8"/>
                      <a:pt x="49" y="8"/>
                      <a:pt x="48" y="8"/>
                    </a:cubicBezTo>
                    <a:cubicBezTo>
                      <a:pt x="47" y="8"/>
                      <a:pt x="47" y="8"/>
                      <a:pt x="47" y="8"/>
                    </a:cubicBezTo>
                    <a:cubicBezTo>
                      <a:pt x="47" y="9"/>
                      <a:pt x="47" y="9"/>
                      <a:pt x="46" y="9"/>
                    </a:cubicBezTo>
                    <a:cubicBezTo>
                      <a:pt x="45" y="9"/>
                      <a:pt x="44" y="10"/>
                      <a:pt x="42" y="10"/>
                    </a:cubicBezTo>
                    <a:cubicBezTo>
                      <a:pt x="40" y="11"/>
                      <a:pt x="38" y="11"/>
                      <a:pt x="36" y="11"/>
                    </a:cubicBezTo>
                    <a:cubicBezTo>
                      <a:pt x="35" y="11"/>
                      <a:pt x="33" y="11"/>
                      <a:pt x="32" y="10"/>
                    </a:cubicBezTo>
                    <a:cubicBezTo>
                      <a:pt x="30" y="12"/>
                      <a:pt x="29" y="14"/>
                      <a:pt x="28" y="14"/>
                    </a:cubicBezTo>
                    <a:cubicBezTo>
                      <a:pt x="28" y="15"/>
                      <a:pt x="28" y="15"/>
                      <a:pt x="28" y="15"/>
                    </a:cubicBezTo>
                    <a:cubicBezTo>
                      <a:pt x="21" y="20"/>
                      <a:pt x="13" y="18"/>
                      <a:pt x="7" y="11"/>
                    </a:cubicBezTo>
                    <a:cubicBezTo>
                      <a:pt x="5" y="12"/>
                      <a:pt x="2" y="12"/>
                      <a:pt x="0" y="1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58">
                <a:extLst>
                  <a:ext uri="{FF2B5EF4-FFF2-40B4-BE49-F238E27FC236}">
                    <a16:creationId xmlns:a16="http://schemas.microsoft.com/office/drawing/2014/main" id="{5119F5E4-4CE3-4DB9-9CBC-F6271DDCDA0E}"/>
                  </a:ext>
                </a:extLst>
              </p:cNvPr>
              <p:cNvSpPr>
                <a:spLocks/>
              </p:cNvSpPr>
              <p:nvPr/>
            </p:nvSpPr>
            <p:spPr bwMode="auto">
              <a:xfrm>
                <a:off x="4271365" y="4811772"/>
                <a:ext cx="92064" cy="82546"/>
              </a:xfrm>
              <a:custGeom>
                <a:avLst/>
                <a:gdLst>
                  <a:gd name="T0" fmla="*/ 25 w 39"/>
                  <a:gd name="T1" fmla="*/ 34 h 35"/>
                  <a:gd name="T2" fmla="*/ 25 w 39"/>
                  <a:gd name="T3" fmla="*/ 35 h 35"/>
                  <a:gd name="T4" fmla="*/ 27 w 39"/>
                  <a:gd name="T5" fmla="*/ 35 h 35"/>
                  <a:gd name="T6" fmla="*/ 28 w 39"/>
                  <a:gd name="T7" fmla="*/ 35 h 35"/>
                  <a:gd name="T8" fmla="*/ 29 w 39"/>
                  <a:gd name="T9" fmla="*/ 34 h 35"/>
                  <a:gd name="T10" fmla="*/ 32 w 39"/>
                  <a:gd name="T11" fmla="*/ 30 h 35"/>
                  <a:gd name="T12" fmla="*/ 32 w 39"/>
                  <a:gd name="T13" fmla="*/ 29 h 35"/>
                  <a:gd name="T14" fmla="*/ 33 w 39"/>
                  <a:gd name="T15" fmla="*/ 29 h 35"/>
                  <a:gd name="T16" fmla="*/ 35 w 39"/>
                  <a:gd name="T17" fmla="*/ 25 h 35"/>
                  <a:gd name="T18" fmla="*/ 37 w 39"/>
                  <a:gd name="T19" fmla="*/ 24 h 35"/>
                  <a:gd name="T20" fmla="*/ 38 w 39"/>
                  <a:gd name="T21" fmla="*/ 24 h 35"/>
                  <a:gd name="T22" fmla="*/ 39 w 39"/>
                  <a:gd name="T23" fmla="*/ 23 h 35"/>
                  <a:gd name="T24" fmla="*/ 34 w 39"/>
                  <a:gd name="T25" fmla="*/ 19 h 35"/>
                  <a:gd name="T26" fmla="*/ 31 w 39"/>
                  <a:gd name="T27" fmla="*/ 22 h 35"/>
                  <a:gd name="T28" fmla="*/ 11 w 39"/>
                  <a:gd name="T29" fmla="*/ 9 h 35"/>
                  <a:gd name="T30" fmla="*/ 2 w 39"/>
                  <a:gd name="T31" fmla="*/ 0 h 35"/>
                  <a:gd name="T32" fmla="*/ 0 w 39"/>
                  <a:gd name="T33" fmla="*/ 0 h 35"/>
                  <a:gd name="T34" fmla="*/ 2 w 39"/>
                  <a:gd name="T35" fmla="*/ 0 h 35"/>
                  <a:gd name="T36" fmla="*/ 5 w 39"/>
                  <a:gd name="T37" fmla="*/ 4 h 35"/>
                  <a:gd name="T38" fmla="*/ 6 w 39"/>
                  <a:gd name="T39" fmla="*/ 8 h 35"/>
                  <a:gd name="T40" fmla="*/ 5 w 39"/>
                  <a:gd name="T41" fmla="*/ 10 h 35"/>
                  <a:gd name="T42" fmla="*/ 7 w 39"/>
                  <a:gd name="T43" fmla="*/ 12 h 35"/>
                  <a:gd name="T44" fmla="*/ 7 w 39"/>
                  <a:gd name="T45" fmla="*/ 12 h 35"/>
                  <a:gd name="T46" fmla="*/ 8 w 39"/>
                  <a:gd name="T47" fmla="*/ 18 h 35"/>
                  <a:gd name="T48" fmla="*/ 8 w 39"/>
                  <a:gd name="T49" fmla="*/ 18 h 35"/>
                  <a:gd name="T50" fmla="*/ 8 w 39"/>
                  <a:gd name="T51" fmla="*/ 18 h 35"/>
                  <a:gd name="T52" fmla="*/ 9 w 39"/>
                  <a:gd name="T53" fmla="*/ 19 h 35"/>
                  <a:gd name="T54" fmla="*/ 10 w 39"/>
                  <a:gd name="T55" fmla="*/ 21 h 35"/>
                  <a:gd name="T56" fmla="*/ 12 w 39"/>
                  <a:gd name="T57" fmla="*/ 24 h 35"/>
                  <a:gd name="T58" fmla="*/ 14 w 39"/>
                  <a:gd name="T59" fmla="*/ 23 h 35"/>
                  <a:gd name="T60" fmla="*/ 19 w 39"/>
                  <a:gd name="T61" fmla="*/ 25 h 35"/>
                  <a:gd name="T62" fmla="*/ 21 w 39"/>
                  <a:gd name="T63" fmla="*/ 27 h 35"/>
                  <a:gd name="T64" fmla="*/ 22 w 39"/>
                  <a:gd name="T65" fmla="*/ 32 h 35"/>
                  <a:gd name="T66" fmla="*/ 24 w 39"/>
                  <a:gd name="T67" fmla="*/ 33 h 35"/>
                  <a:gd name="T68" fmla="*/ 25 w 39"/>
                  <a:gd name="T69"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5">
                    <a:moveTo>
                      <a:pt x="25" y="34"/>
                    </a:moveTo>
                    <a:cubicBezTo>
                      <a:pt x="25" y="35"/>
                      <a:pt x="25" y="35"/>
                      <a:pt x="25" y="35"/>
                    </a:cubicBezTo>
                    <a:cubicBezTo>
                      <a:pt x="26" y="35"/>
                      <a:pt x="27" y="35"/>
                      <a:pt x="27" y="35"/>
                    </a:cubicBezTo>
                    <a:cubicBezTo>
                      <a:pt x="28" y="35"/>
                      <a:pt x="28" y="35"/>
                      <a:pt x="28" y="35"/>
                    </a:cubicBezTo>
                    <a:cubicBezTo>
                      <a:pt x="28" y="34"/>
                      <a:pt x="29" y="34"/>
                      <a:pt x="29" y="34"/>
                    </a:cubicBezTo>
                    <a:cubicBezTo>
                      <a:pt x="30" y="33"/>
                      <a:pt x="30" y="31"/>
                      <a:pt x="32" y="30"/>
                    </a:cubicBezTo>
                    <a:cubicBezTo>
                      <a:pt x="32" y="29"/>
                      <a:pt x="32" y="29"/>
                      <a:pt x="32" y="29"/>
                    </a:cubicBezTo>
                    <a:cubicBezTo>
                      <a:pt x="33" y="29"/>
                      <a:pt x="33" y="29"/>
                      <a:pt x="33" y="29"/>
                    </a:cubicBezTo>
                    <a:cubicBezTo>
                      <a:pt x="35" y="25"/>
                      <a:pt x="35" y="25"/>
                      <a:pt x="35" y="25"/>
                    </a:cubicBezTo>
                    <a:cubicBezTo>
                      <a:pt x="37" y="24"/>
                      <a:pt x="37" y="24"/>
                      <a:pt x="37" y="24"/>
                    </a:cubicBezTo>
                    <a:cubicBezTo>
                      <a:pt x="38" y="24"/>
                      <a:pt x="38" y="24"/>
                      <a:pt x="38" y="24"/>
                    </a:cubicBezTo>
                    <a:cubicBezTo>
                      <a:pt x="38" y="24"/>
                      <a:pt x="39" y="23"/>
                      <a:pt x="39" y="23"/>
                    </a:cubicBezTo>
                    <a:cubicBezTo>
                      <a:pt x="38" y="22"/>
                      <a:pt x="36" y="20"/>
                      <a:pt x="34" y="19"/>
                    </a:cubicBezTo>
                    <a:cubicBezTo>
                      <a:pt x="31" y="22"/>
                      <a:pt x="31" y="22"/>
                      <a:pt x="31" y="22"/>
                    </a:cubicBezTo>
                    <a:cubicBezTo>
                      <a:pt x="24" y="24"/>
                      <a:pt x="19" y="17"/>
                      <a:pt x="11" y="9"/>
                    </a:cubicBezTo>
                    <a:cubicBezTo>
                      <a:pt x="8" y="6"/>
                      <a:pt x="4" y="1"/>
                      <a:pt x="2" y="0"/>
                    </a:cubicBezTo>
                    <a:cubicBezTo>
                      <a:pt x="1" y="0"/>
                      <a:pt x="1" y="0"/>
                      <a:pt x="0" y="0"/>
                    </a:cubicBezTo>
                    <a:cubicBezTo>
                      <a:pt x="2" y="0"/>
                      <a:pt x="2" y="0"/>
                      <a:pt x="2" y="0"/>
                    </a:cubicBezTo>
                    <a:cubicBezTo>
                      <a:pt x="3" y="1"/>
                      <a:pt x="4" y="3"/>
                      <a:pt x="5" y="4"/>
                    </a:cubicBezTo>
                    <a:cubicBezTo>
                      <a:pt x="5" y="5"/>
                      <a:pt x="6" y="7"/>
                      <a:pt x="6" y="8"/>
                    </a:cubicBezTo>
                    <a:cubicBezTo>
                      <a:pt x="6" y="9"/>
                      <a:pt x="5" y="9"/>
                      <a:pt x="5" y="10"/>
                    </a:cubicBezTo>
                    <a:cubicBezTo>
                      <a:pt x="6" y="10"/>
                      <a:pt x="7" y="11"/>
                      <a:pt x="7" y="12"/>
                    </a:cubicBezTo>
                    <a:cubicBezTo>
                      <a:pt x="7" y="12"/>
                      <a:pt x="7" y="12"/>
                      <a:pt x="7" y="12"/>
                    </a:cubicBezTo>
                    <a:cubicBezTo>
                      <a:pt x="8" y="14"/>
                      <a:pt x="8" y="17"/>
                      <a:pt x="8" y="18"/>
                    </a:cubicBezTo>
                    <a:cubicBezTo>
                      <a:pt x="8" y="18"/>
                      <a:pt x="8" y="18"/>
                      <a:pt x="8" y="18"/>
                    </a:cubicBezTo>
                    <a:cubicBezTo>
                      <a:pt x="8" y="18"/>
                      <a:pt x="8" y="18"/>
                      <a:pt x="8" y="18"/>
                    </a:cubicBezTo>
                    <a:cubicBezTo>
                      <a:pt x="9" y="19"/>
                      <a:pt x="9" y="19"/>
                      <a:pt x="9" y="19"/>
                    </a:cubicBezTo>
                    <a:cubicBezTo>
                      <a:pt x="9" y="20"/>
                      <a:pt x="10" y="20"/>
                      <a:pt x="10" y="21"/>
                    </a:cubicBezTo>
                    <a:cubicBezTo>
                      <a:pt x="11" y="22"/>
                      <a:pt x="11" y="23"/>
                      <a:pt x="12" y="24"/>
                    </a:cubicBezTo>
                    <a:cubicBezTo>
                      <a:pt x="12" y="23"/>
                      <a:pt x="13" y="23"/>
                      <a:pt x="14" y="23"/>
                    </a:cubicBezTo>
                    <a:cubicBezTo>
                      <a:pt x="17" y="23"/>
                      <a:pt x="18" y="24"/>
                      <a:pt x="19" y="25"/>
                    </a:cubicBezTo>
                    <a:cubicBezTo>
                      <a:pt x="21" y="25"/>
                      <a:pt x="21" y="26"/>
                      <a:pt x="21" y="27"/>
                    </a:cubicBezTo>
                    <a:cubicBezTo>
                      <a:pt x="22" y="29"/>
                      <a:pt x="22" y="30"/>
                      <a:pt x="22" y="32"/>
                    </a:cubicBezTo>
                    <a:cubicBezTo>
                      <a:pt x="22" y="32"/>
                      <a:pt x="23" y="32"/>
                      <a:pt x="24" y="33"/>
                    </a:cubicBezTo>
                    <a:lnTo>
                      <a:pt x="25" y="34"/>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59">
                <a:extLst>
                  <a:ext uri="{FF2B5EF4-FFF2-40B4-BE49-F238E27FC236}">
                    <a16:creationId xmlns:a16="http://schemas.microsoft.com/office/drawing/2014/main" id="{BF87CA13-A5F0-4033-82C3-6CC68285F0E4}"/>
                  </a:ext>
                </a:extLst>
              </p:cNvPr>
              <p:cNvSpPr>
                <a:spLocks/>
              </p:cNvSpPr>
              <p:nvPr/>
            </p:nvSpPr>
            <p:spPr bwMode="auto">
              <a:xfrm>
                <a:off x="4412636" y="4956228"/>
                <a:ext cx="1587" cy="1587"/>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1" y="1"/>
                      <a:pt x="1" y="1"/>
                    </a:cubicBezTo>
                    <a:cubicBezTo>
                      <a:pt x="1" y="1"/>
                      <a:pt x="1" y="1"/>
                      <a:pt x="1"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60">
                <a:extLst>
                  <a:ext uri="{FF2B5EF4-FFF2-40B4-BE49-F238E27FC236}">
                    <a16:creationId xmlns:a16="http://schemas.microsoft.com/office/drawing/2014/main" id="{828CC91D-323D-456E-A8FA-A69903F74354}"/>
                  </a:ext>
                </a:extLst>
              </p:cNvPr>
              <p:cNvSpPr>
                <a:spLocks/>
              </p:cNvSpPr>
              <p:nvPr/>
            </p:nvSpPr>
            <p:spPr bwMode="auto">
              <a:xfrm>
                <a:off x="4414223" y="4957815"/>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61">
                <a:extLst>
                  <a:ext uri="{FF2B5EF4-FFF2-40B4-BE49-F238E27FC236}">
                    <a16:creationId xmlns:a16="http://schemas.microsoft.com/office/drawing/2014/main" id="{5C4E59F0-809F-4AB7-9D6D-79E0A28FA078}"/>
                  </a:ext>
                </a:extLst>
              </p:cNvPr>
              <p:cNvSpPr>
                <a:spLocks/>
              </p:cNvSpPr>
              <p:nvPr/>
            </p:nvSpPr>
            <p:spPr bwMode="auto">
              <a:xfrm>
                <a:off x="4407874" y="4959403"/>
                <a:ext cx="6349" cy="9525"/>
              </a:xfrm>
              <a:custGeom>
                <a:avLst/>
                <a:gdLst>
                  <a:gd name="T0" fmla="*/ 0 w 3"/>
                  <a:gd name="T1" fmla="*/ 1 h 4"/>
                  <a:gd name="T2" fmla="*/ 2 w 3"/>
                  <a:gd name="T3" fmla="*/ 4 h 4"/>
                  <a:gd name="T4" fmla="*/ 3 w 3"/>
                  <a:gd name="T5" fmla="*/ 3 h 4"/>
                  <a:gd name="T6" fmla="*/ 3 w 3"/>
                  <a:gd name="T7" fmla="*/ 3 h 4"/>
                  <a:gd name="T8" fmla="*/ 3 w 3"/>
                  <a:gd name="T9" fmla="*/ 3 h 4"/>
                  <a:gd name="T10" fmla="*/ 3 w 3"/>
                  <a:gd name="T11" fmla="*/ 1 h 4"/>
                  <a:gd name="T12" fmla="*/ 3 w 3"/>
                  <a:gd name="T13" fmla="*/ 1 h 4"/>
                  <a:gd name="T14" fmla="*/ 2 w 3"/>
                  <a:gd name="T15" fmla="*/ 0 h 4"/>
                  <a:gd name="T16" fmla="*/ 0 w 3"/>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1"/>
                    </a:moveTo>
                    <a:cubicBezTo>
                      <a:pt x="1" y="2"/>
                      <a:pt x="2" y="3"/>
                      <a:pt x="2" y="4"/>
                    </a:cubicBezTo>
                    <a:cubicBezTo>
                      <a:pt x="3" y="4"/>
                      <a:pt x="3" y="3"/>
                      <a:pt x="3" y="3"/>
                    </a:cubicBezTo>
                    <a:cubicBezTo>
                      <a:pt x="3" y="3"/>
                      <a:pt x="3" y="3"/>
                      <a:pt x="3" y="3"/>
                    </a:cubicBezTo>
                    <a:cubicBezTo>
                      <a:pt x="3" y="3"/>
                      <a:pt x="3" y="3"/>
                      <a:pt x="3" y="3"/>
                    </a:cubicBezTo>
                    <a:cubicBezTo>
                      <a:pt x="3" y="3"/>
                      <a:pt x="3" y="2"/>
                      <a:pt x="3" y="1"/>
                    </a:cubicBezTo>
                    <a:cubicBezTo>
                      <a:pt x="3" y="1"/>
                      <a:pt x="3" y="1"/>
                      <a:pt x="3" y="1"/>
                    </a:cubicBezTo>
                    <a:cubicBezTo>
                      <a:pt x="2" y="1"/>
                      <a:pt x="2" y="1"/>
                      <a:pt x="2" y="0"/>
                    </a:cubicBezTo>
                    <a:cubicBezTo>
                      <a:pt x="2" y="1"/>
                      <a:pt x="1"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62">
                <a:extLst>
                  <a:ext uri="{FF2B5EF4-FFF2-40B4-BE49-F238E27FC236}">
                    <a16:creationId xmlns:a16="http://schemas.microsoft.com/office/drawing/2014/main" id="{02BBD662-1C6A-457E-AD72-4DC862326A7A}"/>
                  </a:ext>
                </a:extLst>
              </p:cNvPr>
              <p:cNvSpPr>
                <a:spLocks/>
              </p:cNvSpPr>
              <p:nvPr/>
            </p:nvSpPr>
            <p:spPr bwMode="auto">
              <a:xfrm>
                <a:off x="4333271" y="4900668"/>
                <a:ext cx="57143" cy="55561"/>
              </a:xfrm>
              <a:custGeom>
                <a:avLst/>
                <a:gdLst>
                  <a:gd name="T0" fmla="*/ 9 w 24"/>
                  <a:gd name="T1" fmla="*/ 23 h 23"/>
                  <a:gd name="T2" fmla="*/ 12 w 24"/>
                  <a:gd name="T3" fmla="*/ 20 h 23"/>
                  <a:gd name="T4" fmla="*/ 13 w 24"/>
                  <a:gd name="T5" fmla="*/ 20 h 23"/>
                  <a:gd name="T6" fmla="*/ 14 w 24"/>
                  <a:gd name="T7" fmla="*/ 20 h 23"/>
                  <a:gd name="T8" fmla="*/ 20 w 24"/>
                  <a:gd name="T9" fmla="*/ 23 h 23"/>
                  <a:gd name="T10" fmla="*/ 20 w 24"/>
                  <a:gd name="T11" fmla="*/ 23 h 23"/>
                  <a:gd name="T12" fmla="*/ 24 w 24"/>
                  <a:gd name="T13" fmla="*/ 23 h 23"/>
                  <a:gd name="T14" fmla="*/ 24 w 24"/>
                  <a:gd name="T15" fmla="*/ 23 h 23"/>
                  <a:gd name="T16" fmla="*/ 24 w 24"/>
                  <a:gd name="T17" fmla="*/ 23 h 23"/>
                  <a:gd name="T18" fmla="*/ 24 w 24"/>
                  <a:gd name="T19" fmla="*/ 23 h 23"/>
                  <a:gd name="T20" fmla="*/ 24 w 24"/>
                  <a:gd name="T21" fmla="*/ 19 h 23"/>
                  <a:gd name="T22" fmla="*/ 24 w 24"/>
                  <a:gd name="T23" fmla="*/ 19 h 23"/>
                  <a:gd name="T24" fmla="*/ 21 w 24"/>
                  <a:gd name="T25" fmla="*/ 13 h 23"/>
                  <a:gd name="T26" fmla="*/ 20 w 24"/>
                  <a:gd name="T27" fmla="*/ 10 h 23"/>
                  <a:gd name="T28" fmla="*/ 21 w 24"/>
                  <a:gd name="T29" fmla="*/ 10 h 23"/>
                  <a:gd name="T30" fmla="*/ 21 w 24"/>
                  <a:gd name="T31" fmla="*/ 10 h 23"/>
                  <a:gd name="T32" fmla="*/ 19 w 24"/>
                  <a:gd name="T33" fmla="*/ 8 h 23"/>
                  <a:gd name="T34" fmla="*/ 17 w 24"/>
                  <a:gd name="T35" fmla="*/ 4 h 23"/>
                  <a:gd name="T36" fmla="*/ 16 w 24"/>
                  <a:gd name="T37" fmla="*/ 3 h 23"/>
                  <a:gd name="T38" fmla="*/ 16 w 24"/>
                  <a:gd name="T39" fmla="*/ 3 h 23"/>
                  <a:gd name="T40" fmla="*/ 15 w 24"/>
                  <a:gd name="T41" fmla="*/ 3 h 23"/>
                  <a:gd name="T42" fmla="*/ 13 w 24"/>
                  <a:gd name="T43" fmla="*/ 0 h 23"/>
                  <a:gd name="T44" fmla="*/ 12 w 24"/>
                  <a:gd name="T45" fmla="*/ 1 h 23"/>
                  <a:gd name="T46" fmla="*/ 12 w 24"/>
                  <a:gd name="T47" fmla="*/ 2 h 23"/>
                  <a:gd name="T48" fmla="*/ 9 w 24"/>
                  <a:gd name="T49" fmla="*/ 5 h 23"/>
                  <a:gd name="T50" fmla="*/ 3 w 24"/>
                  <a:gd name="T51" fmla="*/ 8 h 23"/>
                  <a:gd name="T52" fmla="*/ 2 w 24"/>
                  <a:gd name="T53" fmla="*/ 8 h 23"/>
                  <a:gd name="T54" fmla="*/ 0 w 24"/>
                  <a:gd name="T55" fmla="*/ 9 h 23"/>
                  <a:gd name="T56" fmla="*/ 0 w 24"/>
                  <a:gd name="T57" fmla="*/ 9 h 23"/>
                  <a:gd name="T58" fmla="*/ 0 w 24"/>
                  <a:gd name="T59" fmla="*/ 10 h 23"/>
                  <a:gd name="T60" fmla="*/ 1 w 24"/>
                  <a:gd name="T61" fmla="*/ 13 h 23"/>
                  <a:gd name="T62" fmla="*/ 1 w 24"/>
                  <a:gd name="T63" fmla="*/ 16 h 23"/>
                  <a:gd name="T64" fmla="*/ 5 w 24"/>
                  <a:gd name="T65" fmla="*/ 18 h 23"/>
                  <a:gd name="T66" fmla="*/ 7 w 24"/>
                  <a:gd name="T67" fmla="*/ 23 h 23"/>
                  <a:gd name="T68" fmla="*/ 8 w 24"/>
                  <a:gd name="T69" fmla="*/ 23 h 23"/>
                  <a:gd name="T70" fmla="*/ 8 w 24"/>
                  <a:gd name="T71" fmla="*/ 23 h 23"/>
                  <a:gd name="T72" fmla="*/ 9 w 24"/>
                  <a:gd name="T73" fmla="*/ 22 h 23"/>
                  <a:gd name="T74" fmla="*/ 9 w 24"/>
                  <a:gd name="T75" fmla="*/ 22 h 23"/>
                  <a:gd name="T76" fmla="*/ 9 w 24"/>
                  <a:gd name="T77" fmla="*/ 22 h 23"/>
                  <a:gd name="T78" fmla="*/ 9 w 24"/>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23">
                    <a:moveTo>
                      <a:pt x="9" y="23"/>
                    </a:moveTo>
                    <a:cubicBezTo>
                      <a:pt x="12" y="20"/>
                      <a:pt x="12" y="20"/>
                      <a:pt x="12" y="20"/>
                    </a:cubicBezTo>
                    <a:cubicBezTo>
                      <a:pt x="13" y="20"/>
                      <a:pt x="13" y="20"/>
                      <a:pt x="13" y="20"/>
                    </a:cubicBezTo>
                    <a:cubicBezTo>
                      <a:pt x="14" y="20"/>
                      <a:pt x="14" y="20"/>
                      <a:pt x="14" y="20"/>
                    </a:cubicBezTo>
                    <a:cubicBezTo>
                      <a:pt x="17" y="20"/>
                      <a:pt x="19" y="22"/>
                      <a:pt x="20" y="23"/>
                    </a:cubicBezTo>
                    <a:cubicBezTo>
                      <a:pt x="20" y="23"/>
                      <a:pt x="20" y="23"/>
                      <a:pt x="20" y="23"/>
                    </a:cubicBezTo>
                    <a:cubicBezTo>
                      <a:pt x="21" y="23"/>
                      <a:pt x="23" y="23"/>
                      <a:pt x="24" y="23"/>
                    </a:cubicBezTo>
                    <a:cubicBezTo>
                      <a:pt x="24" y="23"/>
                      <a:pt x="24" y="23"/>
                      <a:pt x="24" y="23"/>
                    </a:cubicBezTo>
                    <a:cubicBezTo>
                      <a:pt x="24" y="23"/>
                      <a:pt x="24" y="23"/>
                      <a:pt x="24" y="23"/>
                    </a:cubicBezTo>
                    <a:cubicBezTo>
                      <a:pt x="24" y="23"/>
                      <a:pt x="24" y="23"/>
                      <a:pt x="24" y="23"/>
                    </a:cubicBezTo>
                    <a:cubicBezTo>
                      <a:pt x="24" y="21"/>
                      <a:pt x="24" y="20"/>
                      <a:pt x="24" y="19"/>
                    </a:cubicBezTo>
                    <a:cubicBezTo>
                      <a:pt x="24" y="19"/>
                      <a:pt x="24" y="19"/>
                      <a:pt x="24" y="19"/>
                    </a:cubicBezTo>
                    <a:cubicBezTo>
                      <a:pt x="22" y="17"/>
                      <a:pt x="21" y="15"/>
                      <a:pt x="21" y="13"/>
                    </a:cubicBezTo>
                    <a:cubicBezTo>
                      <a:pt x="21" y="12"/>
                      <a:pt x="20" y="11"/>
                      <a:pt x="20" y="10"/>
                    </a:cubicBezTo>
                    <a:cubicBezTo>
                      <a:pt x="21" y="10"/>
                      <a:pt x="21" y="10"/>
                      <a:pt x="21" y="10"/>
                    </a:cubicBezTo>
                    <a:cubicBezTo>
                      <a:pt x="21" y="10"/>
                      <a:pt x="21" y="10"/>
                      <a:pt x="21" y="10"/>
                    </a:cubicBezTo>
                    <a:cubicBezTo>
                      <a:pt x="20" y="9"/>
                      <a:pt x="20" y="9"/>
                      <a:pt x="19" y="8"/>
                    </a:cubicBezTo>
                    <a:cubicBezTo>
                      <a:pt x="19" y="7"/>
                      <a:pt x="18" y="6"/>
                      <a:pt x="17" y="4"/>
                    </a:cubicBezTo>
                    <a:cubicBezTo>
                      <a:pt x="17" y="4"/>
                      <a:pt x="16" y="3"/>
                      <a:pt x="16" y="3"/>
                    </a:cubicBezTo>
                    <a:cubicBezTo>
                      <a:pt x="16" y="3"/>
                      <a:pt x="16" y="3"/>
                      <a:pt x="16" y="3"/>
                    </a:cubicBezTo>
                    <a:cubicBezTo>
                      <a:pt x="15" y="3"/>
                      <a:pt x="15" y="3"/>
                      <a:pt x="15" y="3"/>
                    </a:cubicBezTo>
                    <a:cubicBezTo>
                      <a:pt x="14" y="2"/>
                      <a:pt x="13" y="1"/>
                      <a:pt x="13" y="0"/>
                    </a:cubicBezTo>
                    <a:cubicBezTo>
                      <a:pt x="13" y="0"/>
                      <a:pt x="12" y="1"/>
                      <a:pt x="12" y="1"/>
                    </a:cubicBezTo>
                    <a:cubicBezTo>
                      <a:pt x="12" y="1"/>
                      <a:pt x="12" y="1"/>
                      <a:pt x="12" y="2"/>
                    </a:cubicBezTo>
                    <a:cubicBezTo>
                      <a:pt x="11" y="3"/>
                      <a:pt x="10" y="4"/>
                      <a:pt x="9" y="5"/>
                    </a:cubicBezTo>
                    <a:cubicBezTo>
                      <a:pt x="7" y="7"/>
                      <a:pt x="5" y="8"/>
                      <a:pt x="3" y="8"/>
                    </a:cubicBezTo>
                    <a:cubicBezTo>
                      <a:pt x="2" y="8"/>
                      <a:pt x="2" y="8"/>
                      <a:pt x="2" y="8"/>
                    </a:cubicBezTo>
                    <a:cubicBezTo>
                      <a:pt x="1" y="8"/>
                      <a:pt x="1" y="9"/>
                      <a:pt x="0" y="9"/>
                    </a:cubicBezTo>
                    <a:cubicBezTo>
                      <a:pt x="0" y="9"/>
                      <a:pt x="0" y="9"/>
                      <a:pt x="0" y="9"/>
                    </a:cubicBezTo>
                    <a:cubicBezTo>
                      <a:pt x="0" y="10"/>
                      <a:pt x="0" y="10"/>
                      <a:pt x="0" y="10"/>
                    </a:cubicBezTo>
                    <a:cubicBezTo>
                      <a:pt x="1" y="10"/>
                      <a:pt x="1" y="11"/>
                      <a:pt x="1" y="13"/>
                    </a:cubicBezTo>
                    <a:cubicBezTo>
                      <a:pt x="1" y="14"/>
                      <a:pt x="1" y="15"/>
                      <a:pt x="1" y="16"/>
                    </a:cubicBezTo>
                    <a:cubicBezTo>
                      <a:pt x="2" y="16"/>
                      <a:pt x="4" y="17"/>
                      <a:pt x="5" y="18"/>
                    </a:cubicBezTo>
                    <a:cubicBezTo>
                      <a:pt x="6" y="20"/>
                      <a:pt x="7" y="21"/>
                      <a:pt x="7" y="23"/>
                    </a:cubicBezTo>
                    <a:cubicBezTo>
                      <a:pt x="7" y="23"/>
                      <a:pt x="7" y="23"/>
                      <a:pt x="8" y="23"/>
                    </a:cubicBezTo>
                    <a:cubicBezTo>
                      <a:pt x="8" y="23"/>
                      <a:pt x="8" y="23"/>
                      <a:pt x="8" y="23"/>
                    </a:cubicBezTo>
                    <a:cubicBezTo>
                      <a:pt x="9" y="22"/>
                      <a:pt x="9" y="22"/>
                      <a:pt x="9" y="22"/>
                    </a:cubicBezTo>
                    <a:cubicBezTo>
                      <a:pt x="9" y="22"/>
                      <a:pt x="9" y="22"/>
                      <a:pt x="9" y="22"/>
                    </a:cubicBezTo>
                    <a:cubicBezTo>
                      <a:pt x="9" y="22"/>
                      <a:pt x="9" y="22"/>
                      <a:pt x="9" y="22"/>
                    </a:cubicBezTo>
                    <a:cubicBezTo>
                      <a:pt x="9" y="22"/>
                      <a:pt x="9" y="22"/>
                      <a:pt x="9" y="2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63">
                <a:extLst>
                  <a:ext uri="{FF2B5EF4-FFF2-40B4-BE49-F238E27FC236}">
                    <a16:creationId xmlns:a16="http://schemas.microsoft.com/office/drawing/2014/main" id="{3B7DFCE6-CD4D-4298-BCA2-83D4BC5C547F}"/>
                  </a:ext>
                </a:extLst>
              </p:cNvPr>
              <p:cNvSpPr>
                <a:spLocks/>
              </p:cNvSpPr>
              <p:nvPr/>
            </p:nvSpPr>
            <p:spPr bwMode="auto">
              <a:xfrm>
                <a:off x="4414223" y="4957815"/>
                <a:ext cx="11112" cy="7938"/>
              </a:xfrm>
              <a:custGeom>
                <a:avLst/>
                <a:gdLst>
                  <a:gd name="T0" fmla="*/ 4 w 4"/>
                  <a:gd name="T1" fmla="*/ 4 h 4"/>
                  <a:gd name="T2" fmla="*/ 4 w 4"/>
                  <a:gd name="T3" fmla="*/ 3 h 4"/>
                  <a:gd name="T4" fmla="*/ 1 w 4"/>
                  <a:gd name="T5" fmla="*/ 0 h 4"/>
                  <a:gd name="T6" fmla="*/ 1 w 4"/>
                  <a:gd name="T7" fmla="*/ 1 h 4"/>
                  <a:gd name="T8" fmla="*/ 0 w 4"/>
                  <a:gd name="T9" fmla="*/ 1 h 4"/>
                  <a:gd name="T10" fmla="*/ 0 w 4"/>
                  <a:gd name="T11" fmla="*/ 1 h 4"/>
                  <a:gd name="T12" fmla="*/ 1 w 4"/>
                  <a:gd name="T13" fmla="*/ 2 h 4"/>
                  <a:gd name="T14" fmla="*/ 1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cubicBezTo>
                      <a:pt x="4" y="3"/>
                      <a:pt x="4" y="3"/>
                      <a:pt x="4" y="3"/>
                    </a:cubicBezTo>
                    <a:cubicBezTo>
                      <a:pt x="1" y="0"/>
                      <a:pt x="1" y="0"/>
                      <a:pt x="1" y="0"/>
                    </a:cubicBezTo>
                    <a:cubicBezTo>
                      <a:pt x="1" y="1"/>
                      <a:pt x="1" y="1"/>
                      <a:pt x="1" y="1"/>
                    </a:cubicBezTo>
                    <a:cubicBezTo>
                      <a:pt x="0" y="1"/>
                      <a:pt x="0" y="1"/>
                      <a:pt x="0" y="1"/>
                    </a:cubicBezTo>
                    <a:cubicBezTo>
                      <a:pt x="0" y="1"/>
                      <a:pt x="0" y="1"/>
                      <a:pt x="0" y="1"/>
                    </a:cubicBezTo>
                    <a:cubicBezTo>
                      <a:pt x="0" y="1"/>
                      <a:pt x="0" y="2"/>
                      <a:pt x="1" y="2"/>
                    </a:cubicBezTo>
                    <a:cubicBezTo>
                      <a:pt x="1" y="2"/>
                      <a:pt x="1" y="2"/>
                      <a:pt x="1" y="2"/>
                    </a:cubicBezTo>
                    <a:cubicBezTo>
                      <a:pt x="1" y="3"/>
                      <a:pt x="2" y="4"/>
                      <a:pt x="4"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64">
                <a:extLst>
                  <a:ext uri="{FF2B5EF4-FFF2-40B4-BE49-F238E27FC236}">
                    <a16:creationId xmlns:a16="http://schemas.microsoft.com/office/drawing/2014/main" id="{DD2BDCBB-69AD-4F26-8F76-B8BEBCAB9353}"/>
                  </a:ext>
                </a:extLst>
              </p:cNvPr>
              <p:cNvSpPr>
                <a:spLocks/>
              </p:cNvSpPr>
              <p:nvPr/>
            </p:nvSpPr>
            <p:spPr bwMode="auto">
              <a:xfrm>
                <a:off x="4320572" y="4976865"/>
                <a:ext cx="3175" cy="1588"/>
              </a:xfrm>
              <a:custGeom>
                <a:avLst/>
                <a:gdLst>
                  <a:gd name="T0" fmla="*/ 1 w 1"/>
                  <a:gd name="T1" fmla="*/ 1 h 1"/>
                  <a:gd name="T2" fmla="*/ 1 w 1"/>
                  <a:gd name="T3" fmla="*/ 0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1" y="0"/>
                    </a:cubicBezTo>
                    <a:cubicBezTo>
                      <a:pt x="1" y="0"/>
                      <a:pt x="0" y="0"/>
                      <a:pt x="0" y="0"/>
                    </a:cubicBezTo>
                    <a:cubicBezTo>
                      <a:pt x="0" y="0"/>
                      <a:pt x="1" y="0"/>
                      <a:pt x="1"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65">
                <a:extLst>
                  <a:ext uri="{FF2B5EF4-FFF2-40B4-BE49-F238E27FC236}">
                    <a16:creationId xmlns:a16="http://schemas.microsoft.com/office/drawing/2014/main" id="{24DB2238-7112-4C6E-A9CF-9AABB51D69A1}"/>
                  </a:ext>
                </a:extLst>
              </p:cNvPr>
              <p:cNvSpPr>
                <a:spLocks/>
              </p:cNvSpPr>
              <p:nvPr/>
            </p:nvSpPr>
            <p:spPr bwMode="auto">
              <a:xfrm>
                <a:off x="4280889" y="4976865"/>
                <a:ext cx="23810" cy="7938"/>
              </a:xfrm>
              <a:custGeom>
                <a:avLst/>
                <a:gdLst>
                  <a:gd name="T0" fmla="*/ 3 w 10"/>
                  <a:gd name="T1" fmla="*/ 0 h 4"/>
                  <a:gd name="T2" fmla="*/ 2 w 10"/>
                  <a:gd name="T3" fmla="*/ 0 h 4"/>
                  <a:gd name="T4" fmla="*/ 2 w 10"/>
                  <a:gd name="T5" fmla="*/ 0 h 4"/>
                  <a:gd name="T6" fmla="*/ 0 w 10"/>
                  <a:gd name="T7" fmla="*/ 3 h 4"/>
                  <a:gd name="T8" fmla="*/ 0 w 10"/>
                  <a:gd name="T9" fmla="*/ 3 h 4"/>
                  <a:gd name="T10" fmla="*/ 3 w 10"/>
                  <a:gd name="T11" fmla="*/ 4 h 4"/>
                  <a:gd name="T12" fmla="*/ 5 w 10"/>
                  <a:gd name="T13" fmla="*/ 4 h 4"/>
                  <a:gd name="T14" fmla="*/ 6 w 10"/>
                  <a:gd name="T15" fmla="*/ 3 h 4"/>
                  <a:gd name="T16" fmla="*/ 6 w 10"/>
                  <a:gd name="T17" fmla="*/ 3 h 4"/>
                  <a:gd name="T18" fmla="*/ 6 w 10"/>
                  <a:gd name="T19" fmla="*/ 3 h 4"/>
                  <a:gd name="T20" fmla="*/ 7 w 10"/>
                  <a:gd name="T21" fmla="*/ 2 h 4"/>
                  <a:gd name="T22" fmla="*/ 8 w 10"/>
                  <a:gd name="T23" fmla="*/ 1 h 4"/>
                  <a:gd name="T24" fmla="*/ 8 w 10"/>
                  <a:gd name="T25" fmla="*/ 1 h 4"/>
                  <a:gd name="T26" fmla="*/ 9 w 10"/>
                  <a:gd name="T27" fmla="*/ 0 h 4"/>
                  <a:gd name="T28" fmla="*/ 10 w 10"/>
                  <a:gd name="T29" fmla="*/ 0 h 4"/>
                  <a:gd name="T30" fmla="*/ 10 w 10"/>
                  <a:gd name="T31" fmla="*/ 0 h 4"/>
                  <a:gd name="T32" fmla="*/ 6 w 10"/>
                  <a:gd name="T33" fmla="*/ 0 h 4"/>
                  <a:gd name="T34" fmla="*/ 3 w 10"/>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4">
                    <a:moveTo>
                      <a:pt x="3" y="0"/>
                    </a:moveTo>
                    <a:cubicBezTo>
                      <a:pt x="2" y="0"/>
                      <a:pt x="2" y="0"/>
                      <a:pt x="2" y="0"/>
                    </a:cubicBezTo>
                    <a:cubicBezTo>
                      <a:pt x="2" y="0"/>
                      <a:pt x="2" y="0"/>
                      <a:pt x="2" y="0"/>
                    </a:cubicBezTo>
                    <a:cubicBezTo>
                      <a:pt x="1" y="1"/>
                      <a:pt x="0" y="2"/>
                      <a:pt x="0" y="3"/>
                    </a:cubicBezTo>
                    <a:cubicBezTo>
                      <a:pt x="0" y="3"/>
                      <a:pt x="0" y="3"/>
                      <a:pt x="0" y="3"/>
                    </a:cubicBezTo>
                    <a:cubicBezTo>
                      <a:pt x="1" y="3"/>
                      <a:pt x="2" y="3"/>
                      <a:pt x="3" y="4"/>
                    </a:cubicBezTo>
                    <a:cubicBezTo>
                      <a:pt x="4" y="4"/>
                      <a:pt x="4" y="4"/>
                      <a:pt x="5" y="4"/>
                    </a:cubicBezTo>
                    <a:cubicBezTo>
                      <a:pt x="5" y="4"/>
                      <a:pt x="5" y="4"/>
                      <a:pt x="6" y="3"/>
                    </a:cubicBezTo>
                    <a:cubicBezTo>
                      <a:pt x="6" y="3"/>
                      <a:pt x="6" y="3"/>
                      <a:pt x="6" y="3"/>
                    </a:cubicBezTo>
                    <a:cubicBezTo>
                      <a:pt x="6" y="3"/>
                      <a:pt x="6" y="3"/>
                      <a:pt x="6" y="3"/>
                    </a:cubicBezTo>
                    <a:cubicBezTo>
                      <a:pt x="7" y="2"/>
                      <a:pt x="7" y="2"/>
                      <a:pt x="7" y="2"/>
                    </a:cubicBezTo>
                    <a:cubicBezTo>
                      <a:pt x="7" y="2"/>
                      <a:pt x="7" y="2"/>
                      <a:pt x="8" y="1"/>
                    </a:cubicBezTo>
                    <a:cubicBezTo>
                      <a:pt x="8" y="1"/>
                      <a:pt x="8" y="1"/>
                      <a:pt x="8" y="1"/>
                    </a:cubicBezTo>
                    <a:cubicBezTo>
                      <a:pt x="9" y="1"/>
                      <a:pt x="9" y="1"/>
                      <a:pt x="9" y="0"/>
                    </a:cubicBezTo>
                    <a:cubicBezTo>
                      <a:pt x="9" y="0"/>
                      <a:pt x="9" y="0"/>
                      <a:pt x="10" y="0"/>
                    </a:cubicBezTo>
                    <a:cubicBezTo>
                      <a:pt x="10" y="0"/>
                      <a:pt x="10" y="0"/>
                      <a:pt x="10" y="0"/>
                    </a:cubicBezTo>
                    <a:cubicBezTo>
                      <a:pt x="8" y="0"/>
                      <a:pt x="7" y="0"/>
                      <a:pt x="6" y="0"/>
                    </a:cubicBezTo>
                    <a:cubicBezTo>
                      <a:pt x="5" y="0"/>
                      <a:pt x="4" y="0"/>
                      <a:pt x="3"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66">
                <a:extLst>
                  <a:ext uri="{FF2B5EF4-FFF2-40B4-BE49-F238E27FC236}">
                    <a16:creationId xmlns:a16="http://schemas.microsoft.com/office/drawing/2014/main" id="{0BD526B2-B026-41BA-ABA5-1692229E2F36}"/>
                  </a:ext>
                </a:extLst>
              </p:cNvPr>
              <p:cNvSpPr>
                <a:spLocks/>
              </p:cNvSpPr>
              <p:nvPr/>
            </p:nvSpPr>
            <p:spPr bwMode="auto">
              <a:xfrm>
                <a:off x="4320572" y="4778436"/>
                <a:ext cx="28572" cy="25399"/>
              </a:xfrm>
              <a:custGeom>
                <a:avLst/>
                <a:gdLst>
                  <a:gd name="T0" fmla="*/ 8 w 11"/>
                  <a:gd name="T1" fmla="*/ 10 h 11"/>
                  <a:gd name="T2" fmla="*/ 11 w 11"/>
                  <a:gd name="T3" fmla="*/ 10 h 11"/>
                  <a:gd name="T4" fmla="*/ 7 w 11"/>
                  <a:gd name="T5" fmla="*/ 0 h 11"/>
                  <a:gd name="T6" fmla="*/ 7 w 11"/>
                  <a:gd name="T7" fmla="*/ 0 h 11"/>
                  <a:gd name="T8" fmla="*/ 0 w 11"/>
                  <a:gd name="T9" fmla="*/ 4 h 11"/>
                  <a:gd name="T10" fmla="*/ 3 w 11"/>
                  <a:gd name="T11" fmla="*/ 8 h 11"/>
                  <a:gd name="T12" fmla="*/ 5 w 11"/>
                  <a:gd name="T13" fmla="*/ 11 h 11"/>
                  <a:gd name="T14" fmla="*/ 8 w 11"/>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8" y="10"/>
                    </a:moveTo>
                    <a:cubicBezTo>
                      <a:pt x="9" y="9"/>
                      <a:pt x="11" y="9"/>
                      <a:pt x="11" y="10"/>
                    </a:cubicBezTo>
                    <a:cubicBezTo>
                      <a:pt x="10" y="6"/>
                      <a:pt x="8" y="3"/>
                      <a:pt x="7" y="0"/>
                    </a:cubicBezTo>
                    <a:cubicBezTo>
                      <a:pt x="7" y="0"/>
                      <a:pt x="7" y="0"/>
                      <a:pt x="7" y="0"/>
                    </a:cubicBezTo>
                    <a:cubicBezTo>
                      <a:pt x="5" y="2"/>
                      <a:pt x="2" y="3"/>
                      <a:pt x="0" y="4"/>
                    </a:cubicBezTo>
                    <a:cubicBezTo>
                      <a:pt x="1" y="5"/>
                      <a:pt x="2" y="7"/>
                      <a:pt x="3" y="8"/>
                    </a:cubicBezTo>
                    <a:cubicBezTo>
                      <a:pt x="4" y="9"/>
                      <a:pt x="4" y="10"/>
                      <a:pt x="5" y="11"/>
                    </a:cubicBezTo>
                    <a:cubicBezTo>
                      <a:pt x="6" y="10"/>
                      <a:pt x="7" y="10"/>
                      <a:pt x="8" y="1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67">
                <a:extLst>
                  <a:ext uri="{FF2B5EF4-FFF2-40B4-BE49-F238E27FC236}">
                    <a16:creationId xmlns:a16="http://schemas.microsoft.com/office/drawing/2014/main" id="{4AE009F0-ABF4-4089-A1E9-F65C582D64B9}"/>
                  </a:ext>
                </a:extLst>
              </p:cNvPr>
              <p:cNvSpPr>
                <a:spLocks/>
              </p:cNvSpPr>
              <p:nvPr/>
            </p:nvSpPr>
            <p:spPr bwMode="auto">
              <a:xfrm>
                <a:off x="4266604" y="4848283"/>
                <a:ext cx="0" cy="1587"/>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1"/>
                      <a:pt x="0" y="1"/>
                    </a:cubicBezTo>
                    <a:cubicBezTo>
                      <a:pt x="0" y="1"/>
                      <a:pt x="0"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68">
                <a:extLst>
                  <a:ext uri="{FF2B5EF4-FFF2-40B4-BE49-F238E27FC236}">
                    <a16:creationId xmlns:a16="http://schemas.microsoft.com/office/drawing/2014/main" id="{52CDF8EC-4B98-43EB-BFB3-3410249AFABA}"/>
                  </a:ext>
                </a:extLst>
              </p:cNvPr>
              <p:cNvSpPr>
                <a:spLocks/>
              </p:cNvSpPr>
              <p:nvPr/>
            </p:nvSpPr>
            <p:spPr bwMode="auto">
              <a:xfrm>
                <a:off x="4234858" y="4818122"/>
                <a:ext cx="74603" cy="163506"/>
              </a:xfrm>
              <a:custGeom>
                <a:avLst/>
                <a:gdLst>
                  <a:gd name="T0" fmla="*/ 31 w 31"/>
                  <a:gd name="T1" fmla="*/ 40 h 68"/>
                  <a:gd name="T2" fmla="*/ 31 w 31"/>
                  <a:gd name="T3" fmla="*/ 38 h 68"/>
                  <a:gd name="T4" fmla="*/ 31 w 31"/>
                  <a:gd name="T5" fmla="*/ 38 h 68"/>
                  <a:gd name="T6" fmla="*/ 30 w 31"/>
                  <a:gd name="T7" fmla="*/ 37 h 68"/>
                  <a:gd name="T8" fmla="*/ 27 w 31"/>
                  <a:gd name="T9" fmla="*/ 35 h 68"/>
                  <a:gd name="T10" fmla="*/ 26 w 31"/>
                  <a:gd name="T11" fmla="*/ 31 h 68"/>
                  <a:gd name="T12" fmla="*/ 23 w 31"/>
                  <a:gd name="T13" fmla="*/ 31 h 68"/>
                  <a:gd name="T14" fmla="*/ 22 w 31"/>
                  <a:gd name="T15" fmla="*/ 31 h 68"/>
                  <a:gd name="T16" fmla="*/ 20 w 31"/>
                  <a:gd name="T17" fmla="*/ 29 h 68"/>
                  <a:gd name="T18" fmla="*/ 17 w 31"/>
                  <a:gd name="T19" fmla="*/ 25 h 68"/>
                  <a:gd name="T20" fmla="*/ 17 w 31"/>
                  <a:gd name="T21" fmla="*/ 24 h 68"/>
                  <a:gd name="T22" fmla="*/ 16 w 31"/>
                  <a:gd name="T23" fmla="*/ 22 h 68"/>
                  <a:gd name="T24" fmla="*/ 16 w 31"/>
                  <a:gd name="T25" fmla="*/ 22 h 68"/>
                  <a:gd name="T26" fmla="*/ 14 w 31"/>
                  <a:gd name="T27" fmla="*/ 20 h 68"/>
                  <a:gd name="T28" fmla="*/ 13 w 31"/>
                  <a:gd name="T29" fmla="*/ 18 h 68"/>
                  <a:gd name="T30" fmla="*/ 13 w 31"/>
                  <a:gd name="T31" fmla="*/ 15 h 68"/>
                  <a:gd name="T32" fmla="*/ 13 w 31"/>
                  <a:gd name="T33" fmla="*/ 15 h 68"/>
                  <a:gd name="T34" fmla="*/ 11 w 31"/>
                  <a:gd name="T35" fmla="*/ 13 h 68"/>
                  <a:gd name="T36" fmla="*/ 10 w 31"/>
                  <a:gd name="T37" fmla="*/ 12 h 68"/>
                  <a:gd name="T38" fmla="*/ 9 w 31"/>
                  <a:gd name="T39" fmla="*/ 10 h 68"/>
                  <a:gd name="T40" fmla="*/ 8 w 31"/>
                  <a:gd name="T41" fmla="*/ 7 h 68"/>
                  <a:gd name="T42" fmla="*/ 9 w 31"/>
                  <a:gd name="T43" fmla="*/ 6 h 68"/>
                  <a:gd name="T44" fmla="*/ 8 w 31"/>
                  <a:gd name="T45" fmla="*/ 6 h 68"/>
                  <a:gd name="T46" fmla="*/ 5 w 31"/>
                  <a:gd name="T47" fmla="*/ 0 h 68"/>
                  <a:gd name="T48" fmla="*/ 5 w 31"/>
                  <a:gd name="T49" fmla="*/ 0 h 68"/>
                  <a:gd name="T50" fmla="*/ 3 w 31"/>
                  <a:gd name="T51" fmla="*/ 1 h 68"/>
                  <a:gd name="T52" fmla="*/ 1 w 31"/>
                  <a:gd name="T53" fmla="*/ 2 h 68"/>
                  <a:gd name="T54" fmla="*/ 1 w 31"/>
                  <a:gd name="T55" fmla="*/ 4 h 68"/>
                  <a:gd name="T56" fmla="*/ 0 w 31"/>
                  <a:gd name="T57" fmla="*/ 8 h 68"/>
                  <a:gd name="T58" fmla="*/ 7 w 31"/>
                  <a:gd name="T59" fmla="*/ 13 h 68"/>
                  <a:gd name="T60" fmla="*/ 6 w 31"/>
                  <a:gd name="T61" fmla="*/ 25 h 68"/>
                  <a:gd name="T62" fmla="*/ 0 w 31"/>
                  <a:gd name="T63" fmla="*/ 33 h 68"/>
                  <a:gd name="T64" fmla="*/ 1 w 31"/>
                  <a:gd name="T65" fmla="*/ 33 h 68"/>
                  <a:gd name="T66" fmla="*/ 2 w 31"/>
                  <a:gd name="T67" fmla="*/ 33 h 68"/>
                  <a:gd name="T68" fmla="*/ 2 w 31"/>
                  <a:gd name="T69" fmla="*/ 33 h 68"/>
                  <a:gd name="T70" fmla="*/ 2 w 31"/>
                  <a:gd name="T71" fmla="*/ 33 h 68"/>
                  <a:gd name="T72" fmla="*/ 3 w 31"/>
                  <a:gd name="T73" fmla="*/ 33 h 68"/>
                  <a:gd name="T74" fmla="*/ 5 w 31"/>
                  <a:gd name="T75" fmla="*/ 34 h 68"/>
                  <a:gd name="T76" fmla="*/ 6 w 31"/>
                  <a:gd name="T77" fmla="*/ 40 h 68"/>
                  <a:gd name="T78" fmla="*/ 8 w 31"/>
                  <a:gd name="T79" fmla="*/ 44 h 68"/>
                  <a:gd name="T80" fmla="*/ 8 w 31"/>
                  <a:gd name="T81" fmla="*/ 46 h 68"/>
                  <a:gd name="T82" fmla="*/ 7 w 31"/>
                  <a:gd name="T83" fmla="*/ 47 h 68"/>
                  <a:gd name="T84" fmla="*/ 8 w 31"/>
                  <a:gd name="T85" fmla="*/ 50 h 68"/>
                  <a:gd name="T86" fmla="*/ 8 w 31"/>
                  <a:gd name="T87" fmla="*/ 54 h 68"/>
                  <a:gd name="T88" fmla="*/ 8 w 31"/>
                  <a:gd name="T89" fmla="*/ 54 h 68"/>
                  <a:gd name="T90" fmla="*/ 9 w 31"/>
                  <a:gd name="T91" fmla="*/ 62 h 68"/>
                  <a:gd name="T92" fmla="*/ 7 w 31"/>
                  <a:gd name="T93" fmla="*/ 64 h 68"/>
                  <a:gd name="T94" fmla="*/ 8 w 31"/>
                  <a:gd name="T95" fmla="*/ 67 h 68"/>
                  <a:gd name="T96" fmla="*/ 8 w 31"/>
                  <a:gd name="T97" fmla="*/ 68 h 68"/>
                  <a:gd name="T98" fmla="*/ 8 w 31"/>
                  <a:gd name="T99" fmla="*/ 68 h 68"/>
                  <a:gd name="T100" fmla="*/ 8 w 31"/>
                  <a:gd name="T101" fmla="*/ 67 h 68"/>
                  <a:gd name="T102" fmla="*/ 15 w 31"/>
                  <a:gd name="T103" fmla="*/ 58 h 68"/>
                  <a:gd name="T104" fmla="*/ 21 w 31"/>
                  <a:gd name="T105" fmla="*/ 56 h 68"/>
                  <a:gd name="T106" fmla="*/ 26 w 31"/>
                  <a:gd name="T107" fmla="*/ 56 h 68"/>
                  <a:gd name="T108" fmla="*/ 29 w 31"/>
                  <a:gd name="T109" fmla="*/ 56 h 68"/>
                  <a:gd name="T110" fmla="*/ 30 w 31"/>
                  <a:gd name="T111" fmla="*/ 56 h 68"/>
                  <a:gd name="T112" fmla="*/ 31 w 31"/>
                  <a:gd name="T113" fmla="*/ 56 h 68"/>
                  <a:gd name="T114" fmla="*/ 31 w 31"/>
                  <a:gd name="T115" fmla="*/ 55 h 68"/>
                  <a:gd name="T116" fmla="*/ 31 w 31"/>
                  <a:gd name="T117" fmla="*/ 48 h 68"/>
                  <a:gd name="T118" fmla="*/ 30 w 31"/>
                  <a:gd name="T119" fmla="*/ 45 h 68"/>
                  <a:gd name="T120" fmla="*/ 31 w 31"/>
                  <a:gd name="T121" fmla="*/ 41 h 68"/>
                  <a:gd name="T122" fmla="*/ 31 w 31"/>
                  <a:gd name="T12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8">
                    <a:moveTo>
                      <a:pt x="31" y="40"/>
                    </a:moveTo>
                    <a:cubicBezTo>
                      <a:pt x="31" y="39"/>
                      <a:pt x="31" y="39"/>
                      <a:pt x="31" y="38"/>
                    </a:cubicBezTo>
                    <a:cubicBezTo>
                      <a:pt x="31" y="38"/>
                      <a:pt x="31" y="38"/>
                      <a:pt x="31" y="38"/>
                    </a:cubicBezTo>
                    <a:cubicBezTo>
                      <a:pt x="31" y="38"/>
                      <a:pt x="30" y="38"/>
                      <a:pt x="30" y="37"/>
                    </a:cubicBezTo>
                    <a:cubicBezTo>
                      <a:pt x="28" y="37"/>
                      <a:pt x="28" y="36"/>
                      <a:pt x="27" y="35"/>
                    </a:cubicBezTo>
                    <a:cubicBezTo>
                      <a:pt x="27" y="34"/>
                      <a:pt x="26" y="32"/>
                      <a:pt x="26" y="31"/>
                    </a:cubicBezTo>
                    <a:cubicBezTo>
                      <a:pt x="25" y="31"/>
                      <a:pt x="24" y="31"/>
                      <a:pt x="23" y="31"/>
                    </a:cubicBezTo>
                    <a:cubicBezTo>
                      <a:pt x="22" y="31"/>
                      <a:pt x="22" y="31"/>
                      <a:pt x="22" y="31"/>
                    </a:cubicBezTo>
                    <a:cubicBezTo>
                      <a:pt x="21" y="30"/>
                      <a:pt x="21" y="30"/>
                      <a:pt x="20" y="29"/>
                    </a:cubicBezTo>
                    <a:cubicBezTo>
                      <a:pt x="19" y="28"/>
                      <a:pt x="18" y="26"/>
                      <a:pt x="17" y="25"/>
                    </a:cubicBezTo>
                    <a:cubicBezTo>
                      <a:pt x="17" y="24"/>
                      <a:pt x="17" y="24"/>
                      <a:pt x="17" y="24"/>
                    </a:cubicBezTo>
                    <a:cubicBezTo>
                      <a:pt x="16" y="22"/>
                      <a:pt x="16" y="22"/>
                      <a:pt x="16" y="22"/>
                    </a:cubicBezTo>
                    <a:cubicBezTo>
                      <a:pt x="16" y="22"/>
                      <a:pt x="16" y="22"/>
                      <a:pt x="16" y="22"/>
                    </a:cubicBezTo>
                    <a:cubicBezTo>
                      <a:pt x="15" y="21"/>
                      <a:pt x="15" y="21"/>
                      <a:pt x="14" y="20"/>
                    </a:cubicBezTo>
                    <a:cubicBezTo>
                      <a:pt x="14" y="20"/>
                      <a:pt x="14" y="19"/>
                      <a:pt x="13" y="18"/>
                    </a:cubicBezTo>
                    <a:cubicBezTo>
                      <a:pt x="13" y="17"/>
                      <a:pt x="13" y="16"/>
                      <a:pt x="13" y="15"/>
                    </a:cubicBezTo>
                    <a:cubicBezTo>
                      <a:pt x="13" y="15"/>
                      <a:pt x="13" y="15"/>
                      <a:pt x="13" y="15"/>
                    </a:cubicBezTo>
                    <a:cubicBezTo>
                      <a:pt x="11" y="13"/>
                      <a:pt x="11" y="13"/>
                      <a:pt x="11" y="13"/>
                    </a:cubicBezTo>
                    <a:cubicBezTo>
                      <a:pt x="11" y="13"/>
                      <a:pt x="11" y="13"/>
                      <a:pt x="10" y="12"/>
                    </a:cubicBezTo>
                    <a:cubicBezTo>
                      <a:pt x="10" y="12"/>
                      <a:pt x="10" y="11"/>
                      <a:pt x="9" y="10"/>
                    </a:cubicBezTo>
                    <a:cubicBezTo>
                      <a:pt x="9" y="9"/>
                      <a:pt x="8" y="8"/>
                      <a:pt x="8" y="7"/>
                    </a:cubicBezTo>
                    <a:cubicBezTo>
                      <a:pt x="8" y="7"/>
                      <a:pt x="9" y="6"/>
                      <a:pt x="9" y="6"/>
                    </a:cubicBezTo>
                    <a:cubicBezTo>
                      <a:pt x="8" y="6"/>
                      <a:pt x="8" y="6"/>
                      <a:pt x="8" y="6"/>
                    </a:cubicBezTo>
                    <a:cubicBezTo>
                      <a:pt x="7" y="5"/>
                      <a:pt x="5" y="2"/>
                      <a:pt x="5" y="0"/>
                    </a:cubicBezTo>
                    <a:cubicBezTo>
                      <a:pt x="5" y="0"/>
                      <a:pt x="5" y="0"/>
                      <a:pt x="5" y="0"/>
                    </a:cubicBezTo>
                    <a:cubicBezTo>
                      <a:pt x="4" y="0"/>
                      <a:pt x="4" y="1"/>
                      <a:pt x="3" y="1"/>
                    </a:cubicBezTo>
                    <a:cubicBezTo>
                      <a:pt x="3" y="1"/>
                      <a:pt x="2" y="2"/>
                      <a:pt x="1" y="2"/>
                    </a:cubicBezTo>
                    <a:cubicBezTo>
                      <a:pt x="1" y="3"/>
                      <a:pt x="1" y="4"/>
                      <a:pt x="1" y="4"/>
                    </a:cubicBezTo>
                    <a:cubicBezTo>
                      <a:pt x="0" y="6"/>
                      <a:pt x="0" y="7"/>
                      <a:pt x="0" y="8"/>
                    </a:cubicBezTo>
                    <a:cubicBezTo>
                      <a:pt x="2" y="8"/>
                      <a:pt x="5" y="9"/>
                      <a:pt x="7" y="13"/>
                    </a:cubicBezTo>
                    <a:cubicBezTo>
                      <a:pt x="8" y="17"/>
                      <a:pt x="8" y="22"/>
                      <a:pt x="6" y="25"/>
                    </a:cubicBezTo>
                    <a:cubicBezTo>
                      <a:pt x="5" y="29"/>
                      <a:pt x="2" y="31"/>
                      <a:pt x="0" y="33"/>
                    </a:cubicBezTo>
                    <a:cubicBezTo>
                      <a:pt x="0" y="33"/>
                      <a:pt x="1" y="33"/>
                      <a:pt x="1" y="33"/>
                    </a:cubicBezTo>
                    <a:cubicBezTo>
                      <a:pt x="1" y="33"/>
                      <a:pt x="2" y="33"/>
                      <a:pt x="2" y="33"/>
                    </a:cubicBezTo>
                    <a:cubicBezTo>
                      <a:pt x="2" y="33"/>
                      <a:pt x="2" y="33"/>
                      <a:pt x="2" y="33"/>
                    </a:cubicBezTo>
                    <a:cubicBezTo>
                      <a:pt x="2" y="33"/>
                      <a:pt x="2" y="33"/>
                      <a:pt x="2" y="33"/>
                    </a:cubicBezTo>
                    <a:cubicBezTo>
                      <a:pt x="2" y="33"/>
                      <a:pt x="3" y="33"/>
                      <a:pt x="3" y="33"/>
                    </a:cubicBezTo>
                    <a:cubicBezTo>
                      <a:pt x="5" y="34"/>
                      <a:pt x="5" y="34"/>
                      <a:pt x="5" y="34"/>
                    </a:cubicBezTo>
                    <a:cubicBezTo>
                      <a:pt x="6" y="36"/>
                      <a:pt x="6" y="38"/>
                      <a:pt x="6" y="40"/>
                    </a:cubicBezTo>
                    <a:cubicBezTo>
                      <a:pt x="7" y="41"/>
                      <a:pt x="8" y="42"/>
                      <a:pt x="8" y="44"/>
                    </a:cubicBezTo>
                    <a:cubicBezTo>
                      <a:pt x="8" y="46"/>
                      <a:pt x="8" y="46"/>
                      <a:pt x="8" y="46"/>
                    </a:cubicBezTo>
                    <a:cubicBezTo>
                      <a:pt x="7" y="47"/>
                      <a:pt x="7" y="47"/>
                      <a:pt x="7" y="47"/>
                    </a:cubicBezTo>
                    <a:cubicBezTo>
                      <a:pt x="7" y="48"/>
                      <a:pt x="8" y="49"/>
                      <a:pt x="8" y="50"/>
                    </a:cubicBezTo>
                    <a:cubicBezTo>
                      <a:pt x="9" y="52"/>
                      <a:pt x="8" y="53"/>
                      <a:pt x="8" y="54"/>
                    </a:cubicBezTo>
                    <a:cubicBezTo>
                      <a:pt x="8" y="54"/>
                      <a:pt x="8" y="54"/>
                      <a:pt x="8" y="54"/>
                    </a:cubicBezTo>
                    <a:cubicBezTo>
                      <a:pt x="9" y="56"/>
                      <a:pt x="11" y="59"/>
                      <a:pt x="9" y="62"/>
                    </a:cubicBezTo>
                    <a:cubicBezTo>
                      <a:pt x="9" y="63"/>
                      <a:pt x="8" y="64"/>
                      <a:pt x="7" y="64"/>
                    </a:cubicBezTo>
                    <a:cubicBezTo>
                      <a:pt x="7" y="65"/>
                      <a:pt x="8" y="66"/>
                      <a:pt x="8" y="67"/>
                    </a:cubicBezTo>
                    <a:cubicBezTo>
                      <a:pt x="8" y="67"/>
                      <a:pt x="8" y="68"/>
                      <a:pt x="8" y="68"/>
                    </a:cubicBezTo>
                    <a:cubicBezTo>
                      <a:pt x="8" y="68"/>
                      <a:pt x="8" y="68"/>
                      <a:pt x="8" y="68"/>
                    </a:cubicBezTo>
                    <a:cubicBezTo>
                      <a:pt x="8" y="68"/>
                      <a:pt x="8" y="67"/>
                      <a:pt x="8" y="67"/>
                    </a:cubicBezTo>
                    <a:cubicBezTo>
                      <a:pt x="10" y="64"/>
                      <a:pt x="12" y="60"/>
                      <a:pt x="15" y="58"/>
                    </a:cubicBezTo>
                    <a:cubicBezTo>
                      <a:pt x="17" y="57"/>
                      <a:pt x="19" y="56"/>
                      <a:pt x="21" y="56"/>
                    </a:cubicBezTo>
                    <a:cubicBezTo>
                      <a:pt x="22" y="56"/>
                      <a:pt x="24" y="56"/>
                      <a:pt x="26" y="56"/>
                    </a:cubicBezTo>
                    <a:cubicBezTo>
                      <a:pt x="27" y="56"/>
                      <a:pt x="28" y="56"/>
                      <a:pt x="29" y="56"/>
                    </a:cubicBezTo>
                    <a:cubicBezTo>
                      <a:pt x="30" y="56"/>
                      <a:pt x="30" y="56"/>
                      <a:pt x="30" y="56"/>
                    </a:cubicBezTo>
                    <a:cubicBezTo>
                      <a:pt x="30" y="56"/>
                      <a:pt x="31" y="56"/>
                      <a:pt x="31" y="56"/>
                    </a:cubicBezTo>
                    <a:cubicBezTo>
                      <a:pt x="31" y="56"/>
                      <a:pt x="31" y="56"/>
                      <a:pt x="31" y="55"/>
                    </a:cubicBezTo>
                    <a:cubicBezTo>
                      <a:pt x="29" y="52"/>
                      <a:pt x="30" y="50"/>
                      <a:pt x="31" y="48"/>
                    </a:cubicBezTo>
                    <a:cubicBezTo>
                      <a:pt x="31" y="47"/>
                      <a:pt x="30" y="46"/>
                      <a:pt x="30" y="45"/>
                    </a:cubicBezTo>
                    <a:cubicBezTo>
                      <a:pt x="30" y="43"/>
                      <a:pt x="31" y="42"/>
                      <a:pt x="31" y="41"/>
                    </a:cubicBezTo>
                    <a:cubicBezTo>
                      <a:pt x="31" y="40"/>
                      <a:pt x="31" y="40"/>
                      <a:pt x="31" y="4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69">
                <a:extLst>
                  <a:ext uri="{FF2B5EF4-FFF2-40B4-BE49-F238E27FC236}">
                    <a16:creationId xmlns:a16="http://schemas.microsoft.com/office/drawing/2014/main" id="{555B8C27-DAAD-436D-9764-46CBD6B5FE77}"/>
                  </a:ext>
                </a:extLst>
              </p:cNvPr>
              <p:cNvSpPr>
                <a:spLocks/>
              </p:cNvSpPr>
              <p:nvPr/>
            </p:nvSpPr>
            <p:spPr bwMode="auto">
              <a:xfrm>
                <a:off x="4266604" y="484987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70">
                <a:extLst>
                  <a:ext uri="{FF2B5EF4-FFF2-40B4-BE49-F238E27FC236}">
                    <a16:creationId xmlns:a16="http://schemas.microsoft.com/office/drawing/2014/main" id="{4DD43F82-7220-48EE-B20B-469A031093FB}"/>
                  </a:ext>
                </a:extLst>
              </p:cNvPr>
              <p:cNvSpPr>
                <a:spLocks/>
              </p:cNvSpPr>
              <p:nvPr/>
            </p:nvSpPr>
            <p:spPr bwMode="auto">
              <a:xfrm>
                <a:off x="4115809" y="4899081"/>
                <a:ext cx="0" cy="158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71">
                <a:extLst>
                  <a:ext uri="{FF2B5EF4-FFF2-40B4-BE49-F238E27FC236}">
                    <a16:creationId xmlns:a16="http://schemas.microsoft.com/office/drawing/2014/main" id="{F13F4CAE-3162-4109-AD11-41B0E35DA496}"/>
                  </a:ext>
                </a:extLst>
              </p:cNvPr>
              <p:cNvSpPr>
                <a:spLocks/>
              </p:cNvSpPr>
              <p:nvPr/>
            </p:nvSpPr>
            <p:spPr bwMode="auto">
              <a:xfrm>
                <a:off x="4120571" y="4926067"/>
                <a:ext cx="158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72">
                <a:extLst>
                  <a:ext uri="{FF2B5EF4-FFF2-40B4-BE49-F238E27FC236}">
                    <a16:creationId xmlns:a16="http://schemas.microsoft.com/office/drawing/2014/main" id="{24C96A30-7382-48F2-A860-A4876EF39441}"/>
                  </a:ext>
                </a:extLst>
              </p:cNvPr>
              <p:cNvSpPr>
                <a:spLocks/>
              </p:cNvSpPr>
              <p:nvPr/>
            </p:nvSpPr>
            <p:spPr bwMode="auto">
              <a:xfrm>
                <a:off x="4217397" y="4946704"/>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73">
                <a:extLst>
                  <a:ext uri="{FF2B5EF4-FFF2-40B4-BE49-F238E27FC236}">
                    <a16:creationId xmlns:a16="http://schemas.microsoft.com/office/drawing/2014/main" id="{CB5094C0-734D-4313-B954-61363F13C0BC}"/>
                  </a:ext>
                </a:extLst>
              </p:cNvPr>
              <p:cNvSpPr>
                <a:spLocks/>
              </p:cNvSpPr>
              <p:nvPr/>
            </p:nvSpPr>
            <p:spPr bwMode="auto">
              <a:xfrm>
                <a:off x="4114222" y="4822884"/>
                <a:ext cx="115873" cy="128581"/>
              </a:xfrm>
              <a:custGeom>
                <a:avLst/>
                <a:gdLst>
                  <a:gd name="T0" fmla="*/ 49 w 49"/>
                  <a:gd name="T1" fmla="*/ 50 h 54"/>
                  <a:gd name="T2" fmla="*/ 46 w 49"/>
                  <a:gd name="T3" fmla="*/ 43 h 54"/>
                  <a:gd name="T4" fmla="*/ 47 w 49"/>
                  <a:gd name="T5" fmla="*/ 40 h 54"/>
                  <a:gd name="T6" fmla="*/ 45 w 49"/>
                  <a:gd name="T7" fmla="*/ 41 h 54"/>
                  <a:gd name="T8" fmla="*/ 35 w 49"/>
                  <a:gd name="T9" fmla="*/ 38 h 54"/>
                  <a:gd name="T10" fmla="*/ 34 w 49"/>
                  <a:gd name="T11" fmla="*/ 34 h 54"/>
                  <a:gd name="T12" fmla="*/ 40 w 49"/>
                  <a:gd name="T13" fmla="*/ 27 h 54"/>
                  <a:gd name="T14" fmla="*/ 48 w 49"/>
                  <a:gd name="T15" fmla="*/ 19 h 54"/>
                  <a:gd name="T16" fmla="*/ 48 w 49"/>
                  <a:gd name="T17" fmla="*/ 15 h 54"/>
                  <a:gd name="T18" fmla="*/ 42 w 49"/>
                  <a:gd name="T19" fmla="*/ 10 h 54"/>
                  <a:gd name="T20" fmla="*/ 33 w 49"/>
                  <a:gd name="T21" fmla="*/ 6 h 54"/>
                  <a:gd name="T22" fmla="*/ 22 w 49"/>
                  <a:gd name="T23" fmla="*/ 1 h 54"/>
                  <a:gd name="T24" fmla="*/ 15 w 49"/>
                  <a:gd name="T25" fmla="*/ 0 h 54"/>
                  <a:gd name="T26" fmla="*/ 7 w 49"/>
                  <a:gd name="T27" fmla="*/ 8 h 54"/>
                  <a:gd name="T28" fmla="*/ 9 w 49"/>
                  <a:gd name="T29" fmla="*/ 11 h 54"/>
                  <a:gd name="T30" fmla="*/ 8 w 49"/>
                  <a:gd name="T31" fmla="*/ 18 h 54"/>
                  <a:gd name="T32" fmla="*/ 7 w 49"/>
                  <a:gd name="T33" fmla="*/ 20 h 54"/>
                  <a:gd name="T34" fmla="*/ 5 w 49"/>
                  <a:gd name="T35" fmla="*/ 26 h 54"/>
                  <a:gd name="T36" fmla="*/ 2 w 49"/>
                  <a:gd name="T37" fmla="*/ 28 h 54"/>
                  <a:gd name="T38" fmla="*/ 0 w 49"/>
                  <a:gd name="T39" fmla="*/ 30 h 54"/>
                  <a:gd name="T40" fmla="*/ 2 w 49"/>
                  <a:gd name="T41" fmla="*/ 33 h 54"/>
                  <a:gd name="T42" fmla="*/ 3 w 49"/>
                  <a:gd name="T43" fmla="*/ 43 h 54"/>
                  <a:gd name="T44" fmla="*/ 9 w 49"/>
                  <a:gd name="T45" fmla="*/ 42 h 54"/>
                  <a:gd name="T46" fmla="*/ 11 w 49"/>
                  <a:gd name="T47" fmla="*/ 44 h 54"/>
                  <a:gd name="T48" fmla="*/ 16 w 49"/>
                  <a:gd name="T49" fmla="*/ 52 h 54"/>
                  <a:gd name="T50" fmla="*/ 19 w 49"/>
                  <a:gd name="T51" fmla="*/ 53 h 54"/>
                  <a:gd name="T52" fmla="*/ 28 w 49"/>
                  <a:gd name="T53" fmla="*/ 48 h 54"/>
                  <a:gd name="T54" fmla="*/ 29 w 49"/>
                  <a:gd name="T55" fmla="*/ 48 h 54"/>
                  <a:gd name="T56" fmla="*/ 31 w 49"/>
                  <a:gd name="T57" fmla="*/ 46 h 54"/>
                  <a:gd name="T58" fmla="*/ 35 w 49"/>
                  <a:gd name="T59" fmla="*/ 44 h 54"/>
                  <a:gd name="T60" fmla="*/ 43 w 49"/>
                  <a:gd name="T61" fmla="*/ 45 h 54"/>
                  <a:gd name="T62" fmla="*/ 45 w 49"/>
                  <a:gd name="T63" fmla="*/ 50 h 54"/>
                  <a:gd name="T64" fmla="*/ 49 w 49"/>
                  <a:gd name="T65"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4">
                    <a:moveTo>
                      <a:pt x="49" y="50"/>
                    </a:moveTo>
                    <a:cubicBezTo>
                      <a:pt x="49" y="50"/>
                      <a:pt x="49" y="50"/>
                      <a:pt x="49" y="50"/>
                    </a:cubicBezTo>
                    <a:cubicBezTo>
                      <a:pt x="49" y="50"/>
                      <a:pt x="48" y="50"/>
                      <a:pt x="48" y="49"/>
                    </a:cubicBezTo>
                    <a:cubicBezTo>
                      <a:pt x="47" y="48"/>
                      <a:pt x="46" y="46"/>
                      <a:pt x="46" y="43"/>
                    </a:cubicBezTo>
                    <a:cubicBezTo>
                      <a:pt x="46" y="43"/>
                      <a:pt x="46" y="42"/>
                      <a:pt x="47" y="40"/>
                    </a:cubicBezTo>
                    <a:cubicBezTo>
                      <a:pt x="47" y="40"/>
                      <a:pt x="47" y="40"/>
                      <a:pt x="47" y="40"/>
                    </a:cubicBezTo>
                    <a:cubicBezTo>
                      <a:pt x="47" y="40"/>
                      <a:pt x="47" y="40"/>
                      <a:pt x="47" y="40"/>
                    </a:cubicBezTo>
                    <a:cubicBezTo>
                      <a:pt x="47" y="40"/>
                      <a:pt x="46" y="41"/>
                      <a:pt x="45" y="41"/>
                    </a:cubicBezTo>
                    <a:cubicBezTo>
                      <a:pt x="44" y="41"/>
                      <a:pt x="40" y="42"/>
                      <a:pt x="38" y="41"/>
                    </a:cubicBezTo>
                    <a:cubicBezTo>
                      <a:pt x="37" y="40"/>
                      <a:pt x="36" y="39"/>
                      <a:pt x="35" y="38"/>
                    </a:cubicBezTo>
                    <a:cubicBezTo>
                      <a:pt x="35" y="38"/>
                      <a:pt x="35" y="38"/>
                      <a:pt x="35" y="38"/>
                    </a:cubicBezTo>
                    <a:cubicBezTo>
                      <a:pt x="34" y="37"/>
                      <a:pt x="34" y="35"/>
                      <a:pt x="34" y="34"/>
                    </a:cubicBezTo>
                    <a:cubicBezTo>
                      <a:pt x="34" y="31"/>
                      <a:pt x="37" y="29"/>
                      <a:pt x="39" y="28"/>
                    </a:cubicBezTo>
                    <a:cubicBezTo>
                      <a:pt x="39" y="28"/>
                      <a:pt x="40" y="27"/>
                      <a:pt x="40" y="27"/>
                    </a:cubicBezTo>
                    <a:cubicBezTo>
                      <a:pt x="41" y="26"/>
                      <a:pt x="43" y="25"/>
                      <a:pt x="44" y="23"/>
                    </a:cubicBezTo>
                    <a:cubicBezTo>
                      <a:pt x="46" y="22"/>
                      <a:pt x="47" y="21"/>
                      <a:pt x="48" y="19"/>
                    </a:cubicBezTo>
                    <a:cubicBezTo>
                      <a:pt x="48" y="18"/>
                      <a:pt x="48" y="18"/>
                      <a:pt x="48" y="18"/>
                    </a:cubicBezTo>
                    <a:cubicBezTo>
                      <a:pt x="48" y="18"/>
                      <a:pt x="49" y="16"/>
                      <a:pt x="48" y="15"/>
                    </a:cubicBezTo>
                    <a:cubicBezTo>
                      <a:pt x="48" y="15"/>
                      <a:pt x="48" y="15"/>
                      <a:pt x="48" y="15"/>
                    </a:cubicBezTo>
                    <a:cubicBezTo>
                      <a:pt x="47" y="15"/>
                      <a:pt x="43" y="13"/>
                      <a:pt x="42" y="10"/>
                    </a:cubicBezTo>
                    <a:cubicBezTo>
                      <a:pt x="41" y="8"/>
                      <a:pt x="41" y="6"/>
                      <a:pt x="41" y="5"/>
                    </a:cubicBezTo>
                    <a:cubicBezTo>
                      <a:pt x="39" y="6"/>
                      <a:pt x="36" y="6"/>
                      <a:pt x="33" y="6"/>
                    </a:cubicBezTo>
                    <a:cubicBezTo>
                      <a:pt x="28" y="6"/>
                      <a:pt x="25" y="4"/>
                      <a:pt x="23" y="2"/>
                    </a:cubicBezTo>
                    <a:cubicBezTo>
                      <a:pt x="22" y="2"/>
                      <a:pt x="22" y="2"/>
                      <a:pt x="22" y="1"/>
                    </a:cubicBezTo>
                    <a:cubicBezTo>
                      <a:pt x="21" y="1"/>
                      <a:pt x="21" y="1"/>
                      <a:pt x="21" y="1"/>
                    </a:cubicBezTo>
                    <a:cubicBezTo>
                      <a:pt x="19" y="2"/>
                      <a:pt x="16" y="1"/>
                      <a:pt x="15" y="0"/>
                    </a:cubicBezTo>
                    <a:cubicBezTo>
                      <a:pt x="15" y="1"/>
                      <a:pt x="15" y="1"/>
                      <a:pt x="15" y="1"/>
                    </a:cubicBezTo>
                    <a:cubicBezTo>
                      <a:pt x="14" y="5"/>
                      <a:pt x="10" y="7"/>
                      <a:pt x="7" y="8"/>
                    </a:cubicBezTo>
                    <a:cubicBezTo>
                      <a:pt x="7" y="8"/>
                      <a:pt x="7" y="8"/>
                      <a:pt x="7" y="8"/>
                    </a:cubicBezTo>
                    <a:cubicBezTo>
                      <a:pt x="8" y="9"/>
                      <a:pt x="9" y="10"/>
                      <a:pt x="9" y="11"/>
                    </a:cubicBezTo>
                    <a:cubicBezTo>
                      <a:pt x="10" y="12"/>
                      <a:pt x="10" y="15"/>
                      <a:pt x="8" y="18"/>
                    </a:cubicBezTo>
                    <a:cubicBezTo>
                      <a:pt x="8" y="18"/>
                      <a:pt x="8" y="18"/>
                      <a:pt x="8" y="18"/>
                    </a:cubicBezTo>
                    <a:cubicBezTo>
                      <a:pt x="7" y="19"/>
                      <a:pt x="7" y="19"/>
                      <a:pt x="7" y="20"/>
                    </a:cubicBezTo>
                    <a:cubicBezTo>
                      <a:pt x="7" y="20"/>
                      <a:pt x="7" y="20"/>
                      <a:pt x="7" y="20"/>
                    </a:cubicBezTo>
                    <a:cubicBezTo>
                      <a:pt x="7" y="20"/>
                      <a:pt x="7" y="20"/>
                      <a:pt x="7" y="20"/>
                    </a:cubicBezTo>
                    <a:cubicBezTo>
                      <a:pt x="7" y="22"/>
                      <a:pt x="6" y="24"/>
                      <a:pt x="5" y="26"/>
                    </a:cubicBezTo>
                    <a:cubicBezTo>
                      <a:pt x="4" y="26"/>
                      <a:pt x="4" y="26"/>
                      <a:pt x="4" y="26"/>
                    </a:cubicBezTo>
                    <a:cubicBezTo>
                      <a:pt x="4" y="27"/>
                      <a:pt x="3" y="28"/>
                      <a:pt x="2" y="28"/>
                    </a:cubicBezTo>
                    <a:cubicBezTo>
                      <a:pt x="1" y="28"/>
                      <a:pt x="1" y="29"/>
                      <a:pt x="1" y="29"/>
                    </a:cubicBezTo>
                    <a:cubicBezTo>
                      <a:pt x="1" y="29"/>
                      <a:pt x="0" y="30"/>
                      <a:pt x="0" y="30"/>
                    </a:cubicBezTo>
                    <a:cubicBezTo>
                      <a:pt x="1" y="31"/>
                      <a:pt x="1" y="31"/>
                      <a:pt x="1" y="32"/>
                    </a:cubicBezTo>
                    <a:cubicBezTo>
                      <a:pt x="1" y="32"/>
                      <a:pt x="2" y="32"/>
                      <a:pt x="2" y="33"/>
                    </a:cubicBezTo>
                    <a:cubicBezTo>
                      <a:pt x="3" y="34"/>
                      <a:pt x="5" y="36"/>
                      <a:pt x="5" y="39"/>
                    </a:cubicBezTo>
                    <a:cubicBezTo>
                      <a:pt x="5" y="41"/>
                      <a:pt x="4" y="42"/>
                      <a:pt x="3" y="43"/>
                    </a:cubicBezTo>
                    <a:cubicBezTo>
                      <a:pt x="3" y="43"/>
                      <a:pt x="3" y="43"/>
                      <a:pt x="3" y="43"/>
                    </a:cubicBezTo>
                    <a:cubicBezTo>
                      <a:pt x="4" y="42"/>
                      <a:pt x="6" y="42"/>
                      <a:pt x="9" y="42"/>
                    </a:cubicBezTo>
                    <a:cubicBezTo>
                      <a:pt x="9" y="43"/>
                      <a:pt x="9" y="43"/>
                      <a:pt x="10" y="43"/>
                    </a:cubicBezTo>
                    <a:cubicBezTo>
                      <a:pt x="11" y="44"/>
                      <a:pt x="11" y="44"/>
                      <a:pt x="11" y="44"/>
                    </a:cubicBezTo>
                    <a:cubicBezTo>
                      <a:pt x="13" y="45"/>
                      <a:pt x="13" y="47"/>
                      <a:pt x="13" y="49"/>
                    </a:cubicBezTo>
                    <a:cubicBezTo>
                      <a:pt x="14" y="50"/>
                      <a:pt x="15" y="51"/>
                      <a:pt x="16" y="52"/>
                    </a:cubicBezTo>
                    <a:cubicBezTo>
                      <a:pt x="17" y="53"/>
                      <a:pt x="17" y="53"/>
                      <a:pt x="18" y="54"/>
                    </a:cubicBezTo>
                    <a:cubicBezTo>
                      <a:pt x="18" y="54"/>
                      <a:pt x="18" y="53"/>
                      <a:pt x="19" y="53"/>
                    </a:cubicBezTo>
                    <a:cubicBezTo>
                      <a:pt x="20" y="52"/>
                      <a:pt x="21" y="50"/>
                      <a:pt x="23" y="50"/>
                    </a:cubicBezTo>
                    <a:cubicBezTo>
                      <a:pt x="25" y="48"/>
                      <a:pt x="27" y="48"/>
                      <a:pt x="28" y="48"/>
                    </a:cubicBezTo>
                    <a:cubicBezTo>
                      <a:pt x="28" y="48"/>
                      <a:pt x="29" y="48"/>
                      <a:pt x="29" y="48"/>
                    </a:cubicBezTo>
                    <a:cubicBezTo>
                      <a:pt x="29" y="48"/>
                      <a:pt x="29" y="48"/>
                      <a:pt x="29" y="48"/>
                    </a:cubicBezTo>
                    <a:cubicBezTo>
                      <a:pt x="30" y="47"/>
                      <a:pt x="30" y="47"/>
                      <a:pt x="31" y="46"/>
                    </a:cubicBezTo>
                    <a:cubicBezTo>
                      <a:pt x="31" y="46"/>
                      <a:pt x="31" y="46"/>
                      <a:pt x="31" y="46"/>
                    </a:cubicBezTo>
                    <a:cubicBezTo>
                      <a:pt x="31" y="46"/>
                      <a:pt x="32" y="46"/>
                      <a:pt x="32" y="46"/>
                    </a:cubicBezTo>
                    <a:cubicBezTo>
                      <a:pt x="32" y="46"/>
                      <a:pt x="34" y="45"/>
                      <a:pt x="35" y="44"/>
                    </a:cubicBezTo>
                    <a:cubicBezTo>
                      <a:pt x="38" y="43"/>
                      <a:pt x="41" y="43"/>
                      <a:pt x="42" y="45"/>
                    </a:cubicBezTo>
                    <a:cubicBezTo>
                      <a:pt x="43" y="45"/>
                      <a:pt x="43" y="45"/>
                      <a:pt x="43" y="45"/>
                    </a:cubicBezTo>
                    <a:cubicBezTo>
                      <a:pt x="43" y="45"/>
                      <a:pt x="43" y="45"/>
                      <a:pt x="43" y="45"/>
                    </a:cubicBezTo>
                    <a:cubicBezTo>
                      <a:pt x="44" y="46"/>
                      <a:pt x="45" y="48"/>
                      <a:pt x="45" y="50"/>
                    </a:cubicBezTo>
                    <a:cubicBezTo>
                      <a:pt x="45" y="50"/>
                      <a:pt x="45" y="50"/>
                      <a:pt x="45" y="50"/>
                    </a:cubicBezTo>
                    <a:cubicBezTo>
                      <a:pt x="47" y="50"/>
                      <a:pt x="48" y="50"/>
                      <a:pt x="49" y="50"/>
                    </a:cubicBezTo>
                    <a:cubicBezTo>
                      <a:pt x="49" y="50"/>
                      <a:pt x="49" y="50"/>
                      <a:pt x="49" y="5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74">
                <a:extLst>
                  <a:ext uri="{FF2B5EF4-FFF2-40B4-BE49-F238E27FC236}">
                    <a16:creationId xmlns:a16="http://schemas.microsoft.com/office/drawing/2014/main" id="{C3FFD22C-74B6-4142-A3FE-C4E1C134DD31}"/>
                  </a:ext>
                </a:extLst>
              </p:cNvPr>
              <p:cNvSpPr>
                <a:spLocks/>
              </p:cNvSpPr>
              <p:nvPr/>
            </p:nvSpPr>
            <p:spPr bwMode="auto">
              <a:xfrm>
                <a:off x="4114222" y="4857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3" name="Freeform 75">
                <a:extLst>
                  <a:ext uri="{FF2B5EF4-FFF2-40B4-BE49-F238E27FC236}">
                    <a16:creationId xmlns:a16="http://schemas.microsoft.com/office/drawing/2014/main" id="{94F7B136-1E1E-40DF-9AA8-06816B8DD973}"/>
                  </a:ext>
                </a:extLst>
              </p:cNvPr>
              <p:cNvSpPr>
                <a:spLocks/>
              </p:cNvSpPr>
              <p:nvPr/>
            </p:nvSpPr>
            <p:spPr bwMode="auto">
              <a:xfrm>
                <a:off x="3933269" y="4851458"/>
                <a:ext cx="292065" cy="271450"/>
              </a:xfrm>
              <a:custGeom>
                <a:avLst/>
                <a:gdLst>
                  <a:gd name="T0" fmla="*/ 122 w 122"/>
                  <a:gd name="T1" fmla="*/ 54 h 113"/>
                  <a:gd name="T2" fmla="*/ 121 w 122"/>
                  <a:gd name="T3" fmla="*/ 49 h 113"/>
                  <a:gd name="T4" fmla="*/ 113 w 122"/>
                  <a:gd name="T5" fmla="*/ 48 h 113"/>
                  <a:gd name="T6" fmla="*/ 110 w 122"/>
                  <a:gd name="T7" fmla="*/ 44 h 113"/>
                  <a:gd name="T8" fmla="*/ 104 w 122"/>
                  <a:gd name="T9" fmla="*/ 46 h 113"/>
                  <a:gd name="T10" fmla="*/ 103 w 122"/>
                  <a:gd name="T11" fmla="*/ 46 h 113"/>
                  <a:gd name="T12" fmla="*/ 98 w 122"/>
                  <a:gd name="T13" fmla="*/ 51 h 113"/>
                  <a:gd name="T14" fmla="*/ 91 w 122"/>
                  <a:gd name="T15" fmla="*/ 53 h 113"/>
                  <a:gd name="T16" fmla="*/ 84 w 122"/>
                  <a:gd name="T17" fmla="*/ 48 h 113"/>
                  <a:gd name="T18" fmla="*/ 79 w 122"/>
                  <a:gd name="T19" fmla="*/ 42 h 113"/>
                  <a:gd name="T20" fmla="*/ 73 w 122"/>
                  <a:gd name="T21" fmla="*/ 42 h 113"/>
                  <a:gd name="T22" fmla="*/ 70 w 122"/>
                  <a:gd name="T23" fmla="*/ 40 h 113"/>
                  <a:gd name="T24" fmla="*/ 67 w 122"/>
                  <a:gd name="T25" fmla="*/ 30 h 113"/>
                  <a:gd name="T26" fmla="*/ 67 w 122"/>
                  <a:gd name="T27" fmla="*/ 25 h 113"/>
                  <a:gd name="T28" fmla="*/ 67 w 122"/>
                  <a:gd name="T29" fmla="*/ 11 h 113"/>
                  <a:gd name="T30" fmla="*/ 72 w 122"/>
                  <a:gd name="T31" fmla="*/ 5 h 113"/>
                  <a:gd name="T32" fmla="*/ 69 w 122"/>
                  <a:gd name="T33" fmla="*/ 0 h 113"/>
                  <a:gd name="T34" fmla="*/ 65 w 122"/>
                  <a:gd name="T35" fmla="*/ 1 h 113"/>
                  <a:gd name="T36" fmla="*/ 57 w 122"/>
                  <a:gd name="T37" fmla="*/ 3 h 113"/>
                  <a:gd name="T38" fmla="*/ 54 w 122"/>
                  <a:gd name="T39" fmla="*/ 7 h 113"/>
                  <a:gd name="T40" fmla="*/ 45 w 122"/>
                  <a:gd name="T41" fmla="*/ 15 h 113"/>
                  <a:gd name="T42" fmla="*/ 43 w 122"/>
                  <a:gd name="T43" fmla="*/ 18 h 113"/>
                  <a:gd name="T44" fmla="*/ 39 w 122"/>
                  <a:gd name="T45" fmla="*/ 23 h 113"/>
                  <a:gd name="T46" fmla="*/ 39 w 122"/>
                  <a:gd name="T47" fmla="*/ 36 h 113"/>
                  <a:gd name="T48" fmla="*/ 31 w 122"/>
                  <a:gd name="T49" fmla="*/ 45 h 113"/>
                  <a:gd name="T50" fmla="*/ 16 w 122"/>
                  <a:gd name="T51" fmla="*/ 56 h 113"/>
                  <a:gd name="T52" fmla="*/ 0 w 122"/>
                  <a:gd name="T53" fmla="*/ 72 h 113"/>
                  <a:gd name="T54" fmla="*/ 15 w 122"/>
                  <a:gd name="T55" fmla="*/ 69 h 113"/>
                  <a:gd name="T56" fmla="*/ 62 w 122"/>
                  <a:gd name="T57" fmla="*/ 61 h 113"/>
                  <a:gd name="T58" fmla="*/ 66 w 122"/>
                  <a:gd name="T59" fmla="*/ 82 h 113"/>
                  <a:gd name="T60" fmla="*/ 67 w 122"/>
                  <a:gd name="T61" fmla="*/ 84 h 113"/>
                  <a:gd name="T62" fmla="*/ 75 w 122"/>
                  <a:gd name="T63" fmla="*/ 89 h 113"/>
                  <a:gd name="T64" fmla="*/ 66 w 122"/>
                  <a:gd name="T65" fmla="*/ 100 h 113"/>
                  <a:gd name="T66" fmla="*/ 67 w 122"/>
                  <a:gd name="T67" fmla="*/ 113 h 113"/>
                  <a:gd name="T68" fmla="*/ 79 w 122"/>
                  <a:gd name="T69" fmla="*/ 109 h 113"/>
                  <a:gd name="T70" fmla="*/ 84 w 122"/>
                  <a:gd name="T71" fmla="*/ 102 h 113"/>
                  <a:gd name="T72" fmla="*/ 90 w 122"/>
                  <a:gd name="T73" fmla="*/ 91 h 113"/>
                  <a:gd name="T74" fmla="*/ 101 w 122"/>
                  <a:gd name="T75" fmla="*/ 90 h 113"/>
                  <a:gd name="T76" fmla="*/ 108 w 122"/>
                  <a:gd name="T77" fmla="*/ 87 h 113"/>
                  <a:gd name="T78" fmla="*/ 111 w 122"/>
                  <a:gd name="T79" fmla="*/ 84 h 113"/>
                  <a:gd name="T80" fmla="*/ 109 w 122"/>
                  <a:gd name="T81" fmla="*/ 74 h 113"/>
                  <a:gd name="T82" fmla="*/ 111 w 122"/>
                  <a:gd name="T83" fmla="*/ 65 h 113"/>
                  <a:gd name="T84" fmla="*/ 119 w 122"/>
                  <a:gd name="T85" fmla="*/ 63 h 113"/>
                  <a:gd name="T86" fmla="*/ 120 w 122"/>
                  <a:gd name="T87" fmla="*/ 61 h 113"/>
                  <a:gd name="T88" fmla="*/ 121 w 122"/>
                  <a:gd name="T89" fmla="*/ 5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13">
                    <a:moveTo>
                      <a:pt x="121" y="55"/>
                    </a:moveTo>
                    <a:cubicBezTo>
                      <a:pt x="122" y="54"/>
                      <a:pt x="122" y="54"/>
                      <a:pt x="122" y="54"/>
                    </a:cubicBezTo>
                    <a:cubicBezTo>
                      <a:pt x="122" y="54"/>
                      <a:pt x="122" y="54"/>
                      <a:pt x="122" y="54"/>
                    </a:cubicBezTo>
                    <a:cubicBezTo>
                      <a:pt x="121" y="52"/>
                      <a:pt x="120" y="50"/>
                      <a:pt x="121" y="49"/>
                    </a:cubicBezTo>
                    <a:cubicBezTo>
                      <a:pt x="120" y="49"/>
                      <a:pt x="119" y="49"/>
                      <a:pt x="119" y="49"/>
                    </a:cubicBezTo>
                    <a:cubicBezTo>
                      <a:pt x="118" y="49"/>
                      <a:pt x="115" y="49"/>
                      <a:pt x="113" y="48"/>
                    </a:cubicBezTo>
                    <a:cubicBezTo>
                      <a:pt x="113" y="48"/>
                      <a:pt x="112" y="48"/>
                      <a:pt x="112" y="47"/>
                    </a:cubicBezTo>
                    <a:cubicBezTo>
                      <a:pt x="111" y="46"/>
                      <a:pt x="110" y="45"/>
                      <a:pt x="110" y="44"/>
                    </a:cubicBezTo>
                    <a:cubicBezTo>
                      <a:pt x="109" y="45"/>
                      <a:pt x="108" y="45"/>
                      <a:pt x="107" y="46"/>
                    </a:cubicBezTo>
                    <a:cubicBezTo>
                      <a:pt x="106" y="46"/>
                      <a:pt x="105" y="46"/>
                      <a:pt x="104" y="46"/>
                    </a:cubicBezTo>
                    <a:cubicBezTo>
                      <a:pt x="104" y="46"/>
                      <a:pt x="103" y="46"/>
                      <a:pt x="103" y="46"/>
                    </a:cubicBezTo>
                    <a:cubicBezTo>
                      <a:pt x="103" y="46"/>
                      <a:pt x="103" y="46"/>
                      <a:pt x="103" y="46"/>
                    </a:cubicBezTo>
                    <a:cubicBezTo>
                      <a:pt x="102" y="47"/>
                      <a:pt x="102" y="47"/>
                      <a:pt x="101" y="48"/>
                    </a:cubicBezTo>
                    <a:cubicBezTo>
                      <a:pt x="101" y="49"/>
                      <a:pt x="100" y="50"/>
                      <a:pt x="98" y="51"/>
                    </a:cubicBezTo>
                    <a:cubicBezTo>
                      <a:pt x="97" y="51"/>
                      <a:pt x="97" y="51"/>
                      <a:pt x="97" y="51"/>
                    </a:cubicBezTo>
                    <a:cubicBezTo>
                      <a:pt x="96" y="52"/>
                      <a:pt x="94" y="53"/>
                      <a:pt x="91" y="53"/>
                    </a:cubicBezTo>
                    <a:cubicBezTo>
                      <a:pt x="90" y="53"/>
                      <a:pt x="90" y="52"/>
                      <a:pt x="89" y="52"/>
                    </a:cubicBezTo>
                    <a:cubicBezTo>
                      <a:pt x="87" y="51"/>
                      <a:pt x="85" y="49"/>
                      <a:pt x="84" y="48"/>
                    </a:cubicBezTo>
                    <a:cubicBezTo>
                      <a:pt x="84" y="47"/>
                      <a:pt x="84" y="47"/>
                      <a:pt x="84" y="47"/>
                    </a:cubicBezTo>
                    <a:cubicBezTo>
                      <a:pt x="82" y="45"/>
                      <a:pt x="81" y="44"/>
                      <a:pt x="79" y="42"/>
                    </a:cubicBezTo>
                    <a:cubicBezTo>
                      <a:pt x="79" y="42"/>
                      <a:pt x="79" y="42"/>
                      <a:pt x="79" y="41"/>
                    </a:cubicBezTo>
                    <a:cubicBezTo>
                      <a:pt x="77" y="42"/>
                      <a:pt x="75" y="43"/>
                      <a:pt x="73" y="42"/>
                    </a:cubicBezTo>
                    <a:cubicBezTo>
                      <a:pt x="72" y="42"/>
                      <a:pt x="71" y="42"/>
                      <a:pt x="71" y="41"/>
                    </a:cubicBezTo>
                    <a:cubicBezTo>
                      <a:pt x="70" y="40"/>
                      <a:pt x="70" y="40"/>
                      <a:pt x="70" y="40"/>
                    </a:cubicBezTo>
                    <a:cubicBezTo>
                      <a:pt x="67" y="37"/>
                      <a:pt x="67" y="33"/>
                      <a:pt x="67" y="31"/>
                    </a:cubicBezTo>
                    <a:cubicBezTo>
                      <a:pt x="67" y="30"/>
                      <a:pt x="67" y="30"/>
                      <a:pt x="67" y="30"/>
                    </a:cubicBezTo>
                    <a:cubicBezTo>
                      <a:pt x="67" y="28"/>
                      <a:pt x="68" y="27"/>
                      <a:pt x="68" y="27"/>
                    </a:cubicBezTo>
                    <a:cubicBezTo>
                      <a:pt x="67" y="26"/>
                      <a:pt x="67" y="25"/>
                      <a:pt x="67" y="25"/>
                    </a:cubicBezTo>
                    <a:cubicBezTo>
                      <a:pt x="64" y="23"/>
                      <a:pt x="64" y="20"/>
                      <a:pt x="64" y="20"/>
                    </a:cubicBezTo>
                    <a:cubicBezTo>
                      <a:pt x="64" y="17"/>
                      <a:pt x="65" y="14"/>
                      <a:pt x="67" y="11"/>
                    </a:cubicBezTo>
                    <a:cubicBezTo>
                      <a:pt x="68" y="9"/>
                      <a:pt x="70" y="8"/>
                      <a:pt x="71" y="7"/>
                    </a:cubicBezTo>
                    <a:cubicBezTo>
                      <a:pt x="71" y="7"/>
                      <a:pt x="71" y="6"/>
                      <a:pt x="72" y="5"/>
                    </a:cubicBezTo>
                    <a:cubicBezTo>
                      <a:pt x="72" y="4"/>
                      <a:pt x="72" y="4"/>
                      <a:pt x="72" y="3"/>
                    </a:cubicBezTo>
                    <a:cubicBezTo>
                      <a:pt x="71" y="2"/>
                      <a:pt x="70" y="1"/>
                      <a:pt x="69" y="0"/>
                    </a:cubicBezTo>
                    <a:cubicBezTo>
                      <a:pt x="69" y="0"/>
                      <a:pt x="69" y="0"/>
                      <a:pt x="69" y="0"/>
                    </a:cubicBezTo>
                    <a:cubicBezTo>
                      <a:pt x="68" y="0"/>
                      <a:pt x="66" y="1"/>
                      <a:pt x="65" y="1"/>
                    </a:cubicBezTo>
                    <a:cubicBezTo>
                      <a:pt x="64" y="1"/>
                      <a:pt x="62" y="2"/>
                      <a:pt x="61" y="2"/>
                    </a:cubicBezTo>
                    <a:cubicBezTo>
                      <a:pt x="60" y="2"/>
                      <a:pt x="58" y="3"/>
                      <a:pt x="57" y="3"/>
                    </a:cubicBezTo>
                    <a:cubicBezTo>
                      <a:pt x="57" y="3"/>
                      <a:pt x="57" y="3"/>
                      <a:pt x="57" y="3"/>
                    </a:cubicBezTo>
                    <a:cubicBezTo>
                      <a:pt x="56" y="4"/>
                      <a:pt x="55" y="5"/>
                      <a:pt x="54" y="7"/>
                    </a:cubicBezTo>
                    <a:cubicBezTo>
                      <a:pt x="54" y="8"/>
                      <a:pt x="53" y="10"/>
                      <a:pt x="51" y="12"/>
                    </a:cubicBezTo>
                    <a:cubicBezTo>
                      <a:pt x="49" y="14"/>
                      <a:pt x="47" y="15"/>
                      <a:pt x="45" y="15"/>
                    </a:cubicBezTo>
                    <a:cubicBezTo>
                      <a:pt x="45" y="15"/>
                      <a:pt x="45" y="16"/>
                      <a:pt x="44" y="16"/>
                    </a:cubicBezTo>
                    <a:cubicBezTo>
                      <a:pt x="44" y="16"/>
                      <a:pt x="44" y="17"/>
                      <a:pt x="43" y="18"/>
                    </a:cubicBezTo>
                    <a:cubicBezTo>
                      <a:pt x="42" y="19"/>
                      <a:pt x="41" y="21"/>
                      <a:pt x="40" y="23"/>
                    </a:cubicBezTo>
                    <a:cubicBezTo>
                      <a:pt x="39" y="23"/>
                      <a:pt x="39" y="23"/>
                      <a:pt x="39" y="23"/>
                    </a:cubicBezTo>
                    <a:cubicBezTo>
                      <a:pt x="39" y="23"/>
                      <a:pt x="40" y="24"/>
                      <a:pt x="40" y="24"/>
                    </a:cubicBezTo>
                    <a:cubicBezTo>
                      <a:pt x="41" y="27"/>
                      <a:pt x="42" y="32"/>
                      <a:pt x="39" y="36"/>
                    </a:cubicBezTo>
                    <a:cubicBezTo>
                      <a:pt x="39" y="36"/>
                      <a:pt x="38" y="37"/>
                      <a:pt x="38" y="38"/>
                    </a:cubicBezTo>
                    <a:cubicBezTo>
                      <a:pt x="36" y="41"/>
                      <a:pt x="34" y="44"/>
                      <a:pt x="31" y="45"/>
                    </a:cubicBezTo>
                    <a:cubicBezTo>
                      <a:pt x="31" y="45"/>
                      <a:pt x="30" y="46"/>
                      <a:pt x="29" y="46"/>
                    </a:cubicBezTo>
                    <a:cubicBezTo>
                      <a:pt x="26" y="51"/>
                      <a:pt x="20" y="56"/>
                      <a:pt x="16" y="56"/>
                    </a:cubicBezTo>
                    <a:cubicBezTo>
                      <a:pt x="15" y="56"/>
                      <a:pt x="14" y="56"/>
                      <a:pt x="13" y="56"/>
                    </a:cubicBezTo>
                    <a:cubicBezTo>
                      <a:pt x="10" y="59"/>
                      <a:pt x="3" y="66"/>
                      <a:pt x="0" y="72"/>
                    </a:cubicBezTo>
                    <a:cubicBezTo>
                      <a:pt x="0" y="71"/>
                      <a:pt x="2" y="71"/>
                      <a:pt x="3" y="70"/>
                    </a:cubicBezTo>
                    <a:cubicBezTo>
                      <a:pt x="7" y="69"/>
                      <a:pt x="11" y="67"/>
                      <a:pt x="15" y="69"/>
                    </a:cubicBezTo>
                    <a:cubicBezTo>
                      <a:pt x="18" y="57"/>
                      <a:pt x="37" y="51"/>
                      <a:pt x="48" y="51"/>
                    </a:cubicBezTo>
                    <a:cubicBezTo>
                      <a:pt x="54" y="51"/>
                      <a:pt x="60" y="56"/>
                      <a:pt x="62" y="61"/>
                    </a:cubicBezTo>
                    <a:cubicBezTo>
                      <a:pt x="65" y="65"/>
                      <a:pt x="64" y="70"/>
                      <a:pt x="62" y="73"/>
                    </a:cubicBezTo>
                    <a:cubicBezTo>
                      <a:pt x="61" y="75"/>
                      <a:pt x="61" y="76"/>
                      <a:pt x="66" y="82"/>
                    </a:cubicBezTo>
                    <a:cubicBezTo>
                      <a:pt x="67" y="83"/>
                      <a:pt x="67" y="83"/>
                      <a:pt x="67" y="83"/>
                    </a:cubicBezTo>
                    <a:cubicBezTo>
                      <a:pt x="67" y="84"/>
                      <a:pt x="67" y="84"/>
                      <a:pt x="67" y="84"/>
                    </a:cubicBezTo>
                    <a:cubicBezTo>
                      <a:pt x="68" y="84"/>
                      <a:pt x="69" y="84"/>
                      <a:pt x="70" y="84"/>
                    </a:cubicBezTo>
                    <a:cubicBezTo>
                      <a:pt x="75" y="89"/>
                      <a:pt x="75" y="89"/>
                      <a:pt x="75" y="89"/>
                    </a:cubicBezTo>
                    <a:cubicBezTo>
                      <a:pt x="75" y="93"/>
                      <a:pt x="70" y="97"/>
                      <a:pt x="66" y="100"/>
                    </a:cubicBezTo>
                    <a:cubicBezTo>
                      <a:pt x="66" y="100"/>
                      <a:pt x="66" y="100"/>
                      <a:pt x="66" y="100"/>
                    </a:cubicBezTo>
                    <a:cubicBezTo>
                      <a:pt x="64" y="102"/>
                      <a:pt x="63" y="107"/>
                      <a:pt x="65" y="110"/>
                    </a:cubicBezTo>
                    <a:cubicBezTo>
                      <a:pt x="66" y="111"/>
                      <a:pt x="66" y="112"/>
                      <a:pt x="67" y="113"/>
                    </a:cubicBezTo>
                    <a:cubicBezTo>
                      <a:pt x="78" y="110"/>
                      <a:pt x="78" y="110"/>
                      <a:pt x="78" y="110"/>
                    </a:cubicBezTo>
                    <a:cubicBezTo>
                      <a:pt x="78" y="110"/>
                      <a:pt x="79" y="109"/>
                      <a:pt x="79" y="109"/>
                    </a:cubicBezTo>
                    <a:cubicBezTo>
                      <a:pt x="79" y="108"/>
                      <a:pt x="80" y="108"/>
                      <a:pt x="81" y="107"/>
                    </a:cubicBezTo>
                    <a:cubicBezTo>
                      <a:pt x="82" y="106"/>
                      <a:pt x="83" y="104"/>
                      <a:pt x="84" y="102"/>
                    </a:cubicBezTo>
                    <a:cubicBezTo>
                      <a:pt x="84" y="102"/>
                      <a:pt x="84" y="101"/>
                      <a:pt x="84" y="100"/>
                    </a:cubicBezTo>
                    <a:cubicBezTo>
                      <a:pt x="85" y="97"/>
                      <a:pt x="85" y="93"/>
                      <a:pt x="90" y="91"/>
                    </a:cubicBezTo>
                    <a:cubicBezTo>
                      <a:pt x="93" y="88"/>
                      <a:pt x="97" y="89"/>
                      <a:pt x="99" y="90"/>
                    </a:cubicBezTo>
                    <a:cubicBezTo>
                      <a:pt x="100" y="90"/>
                      <a:pt x="101" y="90"/>
                      <a:pt x="101" y="90"/>
                    </a:cubicBezTo>
                    <a:cubicBezTo>
                      <a:pt x="102" y="89"/>
                      <a:pt x="103" y="88"/>
                      <a:pt x="104" y="88"/>
                    </a:cubicBezTo>
                    <a:cubicBezTo>
                      <a:pt x="105" y="87"/>
                      <a:pt x="107" y="87"/>
                      <a:pt x="108" y="87"/>
                    </a:cubicBezTo>
                    <a:cubicBezTo>
                      <a:pt x="109" y="87"/>
                      <a:pt x="109" y="86"/>
                      <a:pt x="110" y="86"/>
                    </a:cubicBezTo>
                    <a:cubicBezTo>
                      <a:pt x="110" y="86"/>
                      <a:pt x="111" y="85"/>
                      <a:pt x="111" y="84"/>
                    </a:cubicBezTo>
                    <a:cubicBezTo>
                      <a:pt x="111" y="83"/>
                      <a:pt x="110" y="82"/>
                      <a:pt x="110" y="81"/>
                    </a:cubicBezTo>
                    <a:cubicBezTo>
                      <a:pt x="109" y="79"/>
                      <a:pt x="109" y="77"/>
                      <a:pt x="109" y="74"/>
                    </a:cubicBezTo>
                    <a:cubicBezTo>
                      <a:pt x="109" y="74"/>
                      <a:pt x="109" y="74"/>
                      <a:pt x="109" y="73"/>
                    </a:cubicBezTo>
                    <a:cubicBezTo>
                      <a:pt x="108" y="71"/>
                      <a:pt x="108" y="68"/>
                      <a:pt x="111" y="65"/>
                    </a:cubicBezTo>
                    <a:cubicBezTo>
                      <a:pt x="113" y="63"/>
                      <a:pt x="116" y="63"/>
                      <a:pt x="118" y="63"/>
                    </a:cubicBezTo>
                    <a:cubicBezTo>
                      <a:pt x="118" y="63"/>
                      <a:pt x="119" y="63"/>
                      <a:pt x="119" y="63"/>
                    </a:cubicBezTo>
                    <a:cubicBezTo>
                      <a:pt x="120" y="62"/>
                      <a:pt x="120" y="61"/>
                      <a:pt x="120" y="61"/>
                    </a:cubicBezTo>
                    <a:cubicBezTo>
                      <a:pt x="120" y="61"/>
                      <a:pt x="120" y="61"/>
                      <a:pt x="120" y="61"/>
                    </a:cubicBezTo>
                    <a:cubicBezTo>
                      <a:pt x="120" y="61"/>
                      <a:pt x="120" y="61"/>
                      <a:pt x="120" y="61"/>
                    </a:cubicBezTo>
                    <a:cubicBezTo>
                      <a:pt x="121" y="60"/>
                      <a:pt x="121" y="59"/>
                      <a:pt x="121" y="59"/>
                    </a:cubicBezTo>
                    <a:cubicBezTo>
                      <a:pt x="121" y="58"/>
                      <a:pt x="121" y="57"/>
                      <a:pt x="121" y="5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4" name="Freeform 76">
                <a:extLst>
                  <a:ext uri="{FF2B5EF4-FFF2-40B4-BE49-F238E27FC236}">
                    <a16:creationId xmlns:a16="http://schemas.microsoft.com/office/drawing/2014/main" id="{34E48341-150C-4143-93DE-51D2F3A4693A}"/>
                  </a:ext>
                </a:extLst>
              </p:cNvPr>
              <p:cNvSpPr>
                <a:spLocks/>
              </p:cNvSpPr>
              <p:nvPr/>
            </p:nvSpPr>
            <p:spPr bwMode="auto">
              <a:xfrm>
                <a:off x="3960253" y="4781611"/>
                <a:ext cx="117461" cy="101596"/>
              </a:xfrm>
              <a:custGeom>
                <a:avLst/>
                <a:gdLst>
                  <a:gd name="T0" fmla="*/ 40 w 49"/>
                  <a:gd name="T1" fmla="*/ 19 h 42"/>
                  <a:gd name="T2" fmla="*/ 27 w 49"/>
                  <a:gd name="T3" fmla="*/ 2 h 42"/>
                  <a:gd name="T4" fmla="*/ 21 w 49"/>
                  <a:gd name="T5" fmla="*/ 1 h 42"/>
                  <a:gd name="T6" fmla="*/ 17 w 49"/>
                  <a:gd name="T7" fmla="*/ 0 h 42"/>
                  <a:gd name="T8" fmla="*/ 13 w 49"/>
                  <a:gd name="T9" fmla="*/ 1 h 42"/>
                  <a:gd name="T10" fmla="*/ 13 w 49"/>
                  <a:gd name="T11" fmla="*/ 1 h 42"/>
                  <a:gd name="T12" fmla="*/ 9 w 49"/>
                  <a:gd name="T13" fmla="*/ 2 h 42"/>
                  <a:gd name="T14" fmla="*/ 7 w 49"/>
                  <a:gd name="T15" fmla="*/ 3 h 42"/>
                  <a:gd name="T16" fmla="*/ 5 w 49"/>
                  <a:gd name="T17" fmla="*/ 12 h 42"/>
                  <a:gd name="T18" fmla="*/ 0 w 49"/>
                  <a:gd name="T19" fmla="*/ 20 h 42"/>
                  <a:gd name="T20" fmla="*/ 0 w 49"/>
                  <a:gd name="T21" fmla="*/ 22 h 42"/>
                  <a:gd name="T22" fmla="*/ 4 w 49"/>
                  <a:gd name="T23" fmla="*/ 23 h 42"/>
                  <a:gd name="T24" fmla="*/ 11 w 49"/>
                  <a:gd name="T25" fmla="*/ 32 h 42"/>
                  <a:gd name="T26" fmla="*/ 16 w 49"/>
                  <a:gd name="T27" fmla="*/ 37 h 42"/>
                  <a:gd name="T28" fmla="*/ 18 w 49"/>
                  <a:gd name="T29" fmla="*/ 38 h 42"/>
                  <a:gd name="T30" fmla="*/ 23 w 49"/>
                  <a:gd name="T31" fmla="*/ 42 h 42"/>
                  <a:gd name="T32" fmla="*/ 23 w 49"/>
                  <a:gd name="T33" fmla="*/ 42 h 42"/>
                  <a:gd name="T34" fmla="*/ 27 w 49"/>
                  <a:gd name="T35" fmla="*/ 36 h 42"/>
                  <a:gd name="T36" fmla="*/ 28 w 49"/>
                  <a:gd name="T37" fmla="*/ 36 h 42"/>
                  <a:gd name="T38" fmla="*/ 31 w 49"/>
                  <a:gd name="T39" fmla="*/ 34 h 42"/>
                  <a:gd name="T40" fmla="*/ 32 w 49"/>
                  <a:gd name="T41" fmla="*/ 34 h 42"/>
                  <a:gd name="T42" fmla="*/ 32 w 49"/>
                  <a:gd name="T43" fmla="*/ 34 h 42"/>
                  <a:gd name="T44" fmla="*/ 34 w 49"/>
                  <a:gd name="T45" fmla="*/ 30 h 42"/>
                  <a:gd name="T46" fmla="*/ 40 w 49"/>
                  <a:gd name="T47" fmla="*/ 23 h 42"/>
                  <a:gd name="T48" fmla="*/ 47 w 49"/>
                  <a:gd name="T49" fmla="*/ 21 h 42"/>
                  <a:gd name="T50" fmla="*/ 48 w 49"/>
                  <a:gd name="T51" fmla="*/ 21 h 42"/>
                  <a:gd name="T52" fmla="*/ 48 w 49"/>
                  <a:gd name="T53" fmla="*/ 21 h 42"/>
                  <a:gd name="T54" fmla="*/ 49 w 49"/>
                  <a:gd name="T55" fmla="*/ 19 h 42"/>
                  <a:gd name="T56" fmla="*/ 40 w 49"/>
                  <a:gd name="T57"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42">
                    <a:moveTo>
                      <a:pt x="40" y="19"/>
                    </a:moveTo>
                    <a:cubicBezTo>
                      <a:pt x="33" y="16"/>
                      <a:pt x="29" y="8"/>
                      <a:pt x="27" y="2"/>
                    </a:cubicBezTo>
                    <a:cubicBezTo>
                      <a:pt x="25" y="2"/>
                      <a:pt x="23" y="1"/>
                      <a:pt x="21" y="1"/>
                    </a:cubicBezTo>
                    <a:cubicBezTo>
                      <a:pt x="19" y="0"/>
                      <a:pt x="19" y="0"/>
                      <a:pt x="17" y="0"/>
                    </a:cubicBezTo>
                    <a:cubicBezTo>
                      <a:pt x="16" y="0"/>
                      <a:pt x="15" y="0"/>
                      <a:pt x="13" y="1"/>
                    </a:cubicBezTo>
                    <a:cubicBezTo>
                      <a:pt x="13" y="1"/>
                      <a:pt x="13" y="1"/>
                      <a:pt x="13" y="1"/>
                    </a:cubicBezTo>
                    <a:cubicBezTo>
                      <a:pt x="11" y="1"/>
                      <a:pt x="10" y="1"/>
                      <a:pt x="9" y="2"/>
                    </a:cubicBezTo>
                    <a:cubicBezTo>
                      <a:pt x="8" y="2"/>
                      <a:pt x="7" y="3"/>
                      <a:pt x="7" y="3"/>
                    </a:cubicBezTo>
                    <a:cubicBezTo>
                      <a:pt x="7" y="5"/>
                      <a:pt x="6" y="8"/>
                      <a:pt x="5" y="12"/>
                    </a:cubicBezTo>
                    <a:cubicBezTo>
                      <a:pt x="4" y="15"/>
                      <a:pt x="2" y="19"/>
                      <a:pt x="0" y="20"/>
                    </a:cubicBezTo>
                    <a:cubicBezTo>
                      <a:pt x="0" y="21"/>
                      <a:pt x="0" y="21"/>
                      <a:pt x="0" y="22"/>
                    </a:cubicBezTo>
                    <a:cubicBezTo>
                      <a:pt x="1" y="22"/>
                      <a:pt x="2" y="22"/>
                      <a:pt x="4" y="23"/>
                    </a:cubicBezTo>
                    <a:cubicBezTo>
                      <a:pt x="9" y="24"/>
                      <a:pt x="10" y="29"/>
                      <a:pt x="11" y="32"/>
                    </a:cubicBezTo>
                    <a:cubicBezTo>
                      <a:pt x="12" y="33"/>
                      <a:pt x="15" y="35"/>
                      <a:pt x="16" y="37"/>
                    </a:cubicBezTo>
                    <a:cubicBezTo>
                      <a:pt x="17" y="37"/>
                      <a:pt x="17" y="38"/>
                      <a:pt x="18" y="38"/>
                    </a:cubicBezTo>
                    <a:cubicBezTo>
                      <a:pt x="20" y="40"/>
                      <a:pt x="21" y="41"/>
                      <a:pt x="23" y="42"/>
                    </a:cubicBezTo>
                    <a:cubicBezTo>
                      <a:pt x="23" y="42"/>
                      <a:pt x="23" y="42"/>
                      <a:pt x="23" y="42"/>
                    </a:cubicBezTo>
                    <a:cubicBezTo>
                      <a:pt x="24" y="40"/>
                      <a:pt x="25" y="38"/>
                      <a:pt x="27" y="36"/>
                    </a:cubicBezTo>
                    <a:cubicBezTo>
                      <a:pt x="28" y="36"/>
                      <a:pt x="28" y="36"/>
                      <a:pt x="28" y="36"/>
                    </a:cubicBezTo>
                    <a:cubicBezTo>
                      <a:pt x="29" y="35"/>
                      <a:pt x="30" y="35"/>
                      <a:pt x="31" y="34"/>
                    </a:cubicBezTo>
                    <a:cubicBezTo>
                      <a:pt x="31" y="34"/>
                      <a:pt x="32" y="34"/>
                      <a:pt x="32" y="34"/>
                    </a:cubicBezTo>
                    <a:cubicBezTo>
                      <a:pt x="32" y="34"/>
                      <a:pt x="32" y="34"/>
                      <a:pt x="32" y="34"/>
                    </a:cubicBezTo>
                    <a:cubicBezTo>
                      <a:pt x="32" y="33"/>
                      <a:pt x="33" y="31"/>
                      <a:pt x="34" y="30"/>
                    </a:cubicBezTo>
                    <a:cubicBezTo>
                      <a:pt x="36" y="28"/>
                      <a:pt x="37" y="25"/>
                      <a:pt x="40" y="23"/>
                    </a:cubicBezTo>
                    <a:cubicBezTo>
                      <a:pt x="42" y="22"/>
                      <a:pt x="45" y="22"/>
                      <a:pt x="47" y="21"/>
                    </a:cubicBezTo>
                    <a:cubicBezTo>
                      <a:pt x="48" y="21"/>
                      <a:pt x="48" y="21"/>
                      <a:pt x="48" y="21"/>
                    </a:cubicBezTo>
                    <a:cubicBezTo>
                      <a:pt x="48" y="21"/>
                      <a:pt x="48" y="21"/>
                      <a:pt x="48" y="21"/>
                    </a:cubicBezTo>
                    <a:cubicBezTo>
                      <a:pt x="48" y="20"/>
                      <a:pt x="49" y="20"/>
                      <a:pt x="49" y="19"/>
                    </a:cubicBezTo>
                    <a:cubicBezTo>
                      <a:pt x="46" y="21"/>
                      <a:pt x="43" y="20"/>
                      <a:pt x="40" y="1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77">
                <a:extLst>
                  <a:ext uri="{FF2B5EF4-FFF2-40B4-BE49-F238E27FC236}">
                    <a16:creationId xmlns:a16="http://schemas.microsoft.com/office/drawing/2014/main" id="{0B538EB4-F9FB-4965-A497-AE2DDFFAF62F}"/>
                  </a:ext>
                </a:extLst>
              </p:cNvPr>
              <p:cNvSpPr>
                <a:spLocks/>
              </p:cNvSpPr>
              <p:nvPr/>
            </p:nvSpPr>
            <p:spPr bwMode="auto">
              <a:xfrm>
                <a:off x="4314223" y="4959403"/>
                <a:ext cx="219049" cy="257164"/>
              </a:xfrm>
              <a:custGeom>
                <a:avLst/>
                <a:gdLst>
                  <a:gd name="T0" fmla="*/ 75 w 91"/>
                  <a:gd name="T1" fmla="*/ 97 h 107"/>
                  <a:gd name="T2" fmla="*/ 80 w 91"/>
                  <a:gd name="T3" fmla="*/ 87 h 107"/>
                  <a:gd name="T4" fmla="*/ 83 w 91"/>
                  <a:gd name="T5" fmla="*/ 84 h 107"/>
                  <a:gd name="T6" fmla="*/ 88 w 91"/>
                  <a:gd name="T7" fmla="*/ 72 h 107"/>
                  <a:gd name="T8" fmla="*/ 88 w 91"/>
                  <a:gd name="T9" fmla="*/ 69 h 107"/>
                  <a:gd name="T10" fmla="*/ 84 w 91"/>
                  <a:gd name="T11" fmla="*/ 56 h 107"/>
                  <a:gd name="T12" fmla="*/ 87 w 91"/>
                  <a:gd name="T13" fmla="*/ 54 h 107"/>
                  <a:gd name="T14" fmla="*/ 83 w 91"/>
                  <a:gd name="T15" fmla="*/ 50 h 107"/>
                  <a:gd name="T16" fmla="*/ 83 w 91"/>
                  <a:gd name="T17" fmla="*/ 51 h 107"/>
                  <a:gd name="T18" fmla="*/ 82 w 91"/>
                  <a:gd name="T19" fmla="*/ 58 h 107"/>
                  <a:gd name="T20" fmla="*/ 82 w 91"/>
                  <a:gd name="T21" fmla="*/ 58 h 107"/>
                  <a:gd name="T22" fmla="*/ 75 w 91"/>
                  <a:gd name="T23" fmla="*/ 65 h 107"/>
                  <a:gd name="T24" fmla="*/ 61 w 91"/>
                  <a:gd name="T25" fmla="*/ 56 h 107"/>
                  <a:gd name="T26" fmla="*/ 52 w 91"/>
                  <a:gd name="T27" fmla="*/ 48 h 107"/>
                  <a:gd name="T28" fmla="*/ 47 w 91"/>
                  <a:gd name="T29" fmla="*/ 42 h 107"/>
                  <a:gd name="T30" fmla="*/ 47 w 91"/>
                  <a:gd name="T31" fmla="*/ 31 h 107"/>
                  <a:gd name="T32" fmla="*/ 57 w 91"/>
                  <a:gd name="T33" fmla="*/ 22 h 107"/>
                  <a:gd name="T34" fmla="*/ 66 w 91"/>
                  <a:gd name="T35" fmla="*/ 22 h 107"/>
                  <a:gd name="T36" fmla="*/ 66 w 91"/>
                  <a:gd name="T37" fmla="*/ 10 h 107"/>
                  <a:gd name="T38" fmla="*/ 62 w 91"/>
                  <a:gd name="T39" fmla="*/ 7 h 107"/>
                  <a:gd name="T40" fmla="*/ 56 w 91"/>
                  <a:gd name="T41" fmla="*/ 5 h 107"/>
                  <a:gd name="T42" fmla="*/ 52 w 91"/>
                  <a:gd name="T43" fmla="*/ 0 h 107"/>
                  <a:gd name="T44" fmla="*/ 47 w 91"/>
                  <a:gd name="T45" fmla="*/ 12 h 107"/>
                  <a:gd name="T46" fmla="*/ 39 w 91"/>
                  <a:gd name="T47" fmla="*/ 16 h 107"/>
                  <a:gd name="T48" fmla="*/ 33 w 91"/>
                  <a:gd name="T49" fmla="*/ 10 h 107"/>
                  <a:gd name="T50" fmla="*/ 22 w 91"/>
                  <a:gd name="T51" fmla="*/ 6 h 107"/>
                  <a:gd name="T52" fmla="*/ 10 w 91"/>
                  <a:gd name="T53" fmla="*/ 16 h 107"/>
                  <a:gd name="T54" fmla="*/ 7 w 91"/>
                  <a:gd name="T55" fmla="*/ 25 h 107"/>
                  <a:gd name="T56" fmla="*/ 14 w 91"/>
                  <a:gd name="T57" fmla="*/ 28 h 107"/>
                  <a:gd name="T58" fmla="*/ 17 w 91"/>
                  <a:gd name="T59" fmla="*/ 30 h 107"/>
                  <a:gd name="T60" fmla="*/ 27 w 91"/>
                  <a:gd name="T61" fmla="*/ 42 h 107"/>
                  <a:gd name="T62" fmla="*/ 22 w 91"/>
                  <a:gd name="T63" fmla="*/ 47 h 107"/>
                  <a:gd name="T64" fmla="*/ 19 w 91"/>
                  <a:gd name="T65" fmla="*/ 51 h 107"/>
                  <a:gd name="T66" fmla="*/ 16 w 91"/>
                  <a:gd name="T67" fmla="*/ 62 h 107"/>
                  <a:gd name="T68" fmla="*/ 24 w 91"/>
                  <a:gd name="T69" fmla="*/ 72 h 107"/>
                  <a:gd name="T70" fmla="*/ 11 w 91"/>
                  <a:gd name="T71" fmla="*/ 86 h 107"/>
                  <a:gd name="T72" fmla="*/ 9 w 91"/>
                  <a:gd name="T73" fmla="*/ 87 h 107"/>
                  <a:gd name="T74" fmla="*/ 5 w 91"/>
                  <a:gd name="T75" fmla="*/ 87 h 107"/>
                  <a:gd name="T76" fmla="*/ 4 w 91"/>
                  <a:gd name="T77" fmla="*/ 93 h 107"/>
                  <a:gd name="T78" fmla="*/ 15 w 91"/>
                  <a:gd name="T79" fmla="*/ 103 h 107"/>
                  <a:gd name="T80" fmla="*/ 17 w 91"/>
                  <a:gd name="T81" fmla="*/ 102 h 107"/>
                  <a:gd name="T82" fmla="*/ 21 w 91"/>
                  <a:gd name="T83" fmla="*/ 101 h 107"/>
                  <a:gd name="T84" fmla="*/ 38 w 91"/>
                  <a:gd name="T85" fmla="*/ 94 h 107"/>
                  <a:gd name="T86" fmla="*/ 40 w 91"/>
                  <a:gd name="T87" fmla="*/ 95 h 107"/>
                  <a:gd name="T88" fmla="*/ 44 w 91"/>
                  <a:gd name="T89" fmla="*/ 99 h 107"/>
                  <a:gd name="T90" fmla="*/ 53 w 91"/>
                  <a:gd name="T91" fmla="*/ 103 h 107"/>
                  <a:gd name="T92" fmla="*/ 60 w 91"/>
                  <a:gd name="T9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07">
                    <a:moveTo>
                      <a:pt x="67" y="102"/>
                    </a:moveTo>
                    <a:cubicBezTo>
                      <a:pt x="68" y="99"/>
                      <a:pt x="70" y="97"/>
                      <a:pt x="73" y="97"/>
                    </a:cubicBezTo>
                    <a:cubicBezTo>
                      <a:pt x="73" y="97"/>
                      <a:pt x="74" y="97"/>
                      <a:pt x="75" y="97"/>
                    </a:cubicBezTo>
                    <a:cubicBezTo>
                      <a:pt x="76" y="95"/>
                      <a:pt x="78" y="95"/>
                      <a:pt x="79" y="95"/>
                    </a:cubicBezTo>
                    <a:cubicBezTo>
                      <a:pt x="79" y="95"/>
                      <a:pt x="79" y="94"/>
                      <a:pt x="80" y="94"/>
                    </a:cubicBezTo>
                    <a:cubicBezTo>
                      <a:pt x="79" y="92"/>
                      <a:pt x="79" y="90"/>
                      <a:pt x="80" y="87"/>
                    </a:cubicBezTo>
                    <a:cubicBezTo>
                      <a:pt x="81" y="86"/>
                      <a:pt x="82" y="85"/>
                      <a:pt x="83" y="84"/>
                    </a:cubicBezTo>
                    <a:cubicBezTo>
                      <a:pt x="83" y="84"/>
                      <a:pt x="83" y="84"/>
                      <a:pt x="83" y="84"/>
                    </a:cubicBezTo>
                    <a:cubicBezTo>
                      <a:pt x="83" y="84"/>
                      <a:pt x="83" y="84"/>
                      <a:pt x="83" y="84"/>
                    </a:cubicBezTo>
                    <a:cubicBezTo>
                      <a:pt x="84" y="84"/>
                      <a:pt x="84" y="84"/>
                      <a:pt x="84" y="84"/>
                    </a:cubicBezTo>
                    <a:cubicBezTo>
                      <a:pt x="84" y="82"/>
                      <a:pt x="84" y="80"/>
                      <a:pt x="84" y="79"/>
                    </a:cubicBezTo>
                    <a:cubicBezTo>
                      <a:pt x="84" y="76"/>
                      <a:pt x="86" y="74"/>
                      <a:pt x="88" y="72"/>
                    </a:cubicBezTo>
                    <a:cubicBezTo>
                      <a:pt x="88" y="71"/>
                      <a:pt x="89" y="71"/>
                      <a:pt x="89" y="70"/>
                    </a:cubicBezTo>
                    <a:cubicBezTo>
                      <a:pt x="89" y="70"/>
                      <a:pt x="89" y="70"/>
                      <a:pt x="89" y="69"/>
                    </a:cubicBezTo>
                    <a:cubicBezTo>
                      <a:pt x="88" y="69"/>
                      <a:pt x="88" y="69"/>
                      <a:pt x="88" y="69"/>
                    </a:cubicBezTo>
                    <a:cubicBezTo>
                      <a:pt x="87" y="68"/>
                      <a:pt x="86" y="67"/>
                      <a:pt x="84" y="66"/>
                    </a:cubicBezTo>
                    <a:cubicBezTo>
                      <a:pt x="84" y="65"/>
                      <a:pt x="84" y="65"/>
                      <a:pt x="84" y="65"/>
                    </a:cubicBezTo>
                    <a:cubicBezTo>
                      <a:pt x="81" y="60"/>
                      <a:pt x="83" y="57"/>
                      <a:pt x="84" y="56"/>
                    </a:cubicBezTo>
                    <a:cubicBezTo>
                      <a:pt x="85" y="55"/>
                      <a:pt x="85" y="55"/>
                      <a:pt x="86" y="55"/>
                    </a:cubicBezTo>
                    <a:cubicBezTo>
                      <a:pt x="86" y="54"/>
                      <a:pt x="86" y="54"/>
                      <a:pt x="86" y="54"/>
                    </a:cubicBezTo>
                    <a:cubicBezTo>
                      <a:pt x="86" y="54"/>
                      <a:pt x="86" y="54"/>
                      <a:pt x="87" y="54"/>
                    </a:cubicBezTo>
                    <a:cubicBezTo>
                      <a:pt x="88" y="53"/>
                      <a:pt x="89" y="53"/>
                      <a:pt x="90" y="53"/>
                    </a:cubicBezTo>
                    <a:cubicBezTo>
                      <a:pt x="90" y="52"/>
                      <a:pt x="91" y="52"/>
                      <a:pt x="91" y="51"/>
                    </a:cubicBezTo>
                    <a:cubicBezTo>
                      <a:pt x="89" y="52"/>
                      <a:pt x="86" y="52"/>
                      <a:pt x="83" y="50"/>
                    </a:cubicBezTo>
                    <a:cubicBezTo>
                      <a:pt x="83" y="49"/>
                      <a:pt x="83" y="49"/>
                      <a:pt x="83" y="49"/>
                    </a:cubicBezTo>
                    <a:cubicBezTo>
                      <a:pt x="83" y="50"/>
                      <a:pt x="83" y="50"/>
                      <a:pt x="83" y="50"/>
                    </a:cubicBezTo>
                    <a:cubicBezTo>
                      <a:pt x="83" y="51"/>
                      <a:pt x="83" y="51"/>
                      <a:pt x="83" y="51"/>
                    </a:cubicBezTo>
                    <a:cubicBezTo>
                      <a:pt x="82" y="51"/>
                      <a:pt x="82" y="52"/>
                      <a:pt x="82" y="53"/>
                    </a:cubicBezTo>
                    <a:cubicBezTo>
                      <a:pt x="82" y="54"/>
                      <a:pt x="82" y="56"/>
                      <a:pt x="82" y="57"/>
                    </a:cubicBezTo>
                    <a:cubicBezTo>
                      <a:pt x="82" y="58"/>
                      <a:pt x="82" y="58"/>
                      <a:pt x="82" y="58"/>
                    </a:cubicBezTo>
                    <a:cubicBezTo>
                      <a:pt x="82" y="58"/>
                      <a:pt x="82" y="58"/>
                      <a:pt x="82" y="58"/>
                    </a:cubicBezTo>
                    <a:cubicBezTo>
                      <a:pt x="82" y="58"/>
                      <a:pt x="82" y="58"/>
                      <a:pt x="82" y="58"/>
                    </a:cubicBezTo>
                    <a:cubicBezTo>
                      <a:pt x="82" y="58"/>
                      <a:pt x="82" y="58"/>
                      <a:pt x="82" y="58"/>
                    </a:cubicBezTo>
                    <a:cubicBezTo>
                      <a:pt x="82" y="59"/>
                      <a:pt x="82" y="59"/>
                      <a:pt x="82" y="59"/>
                    </a:cubicBezTo>
                    <a:cubicBezTo>
                      <a:pt x="82" y="59"/>
                      <a:pt x="82" y="59"/>
                      <a:pt x="82" y="59"/>
                    </a:cubicBezTo>
                    <a:cubicBezTo>
                      <a:pt x="80" y="64"/>
                      <a:pt x="77" y="65"/>
                      <a:pt x="75" y="65"/>
                    </a:cubicBezTo>
                    <a:cubicBezTo>
                      <a:pt x="71" y="65"/>
                      <a:pt x="68" y="63"/>
                      <a:pt x="66" y="61"/>
                    </a:cubicBezTo>
                    <a:cubicBezTo>
                      <a:pt x="66" y="61"/>
                      <a:pt x="66" y="61"/>
                      <a:pt x="65" y="61"/>
                    </a:cubicBezTo>
                    <a:cubicBezTo>
                      <a:pt x="64" y="59"/>
                      <a:pt x="62" y="58"/>
                      <a:pt x="61" y="56"/>
                    </a:cubicBezTo>
                    <a:cubicBezTo>
                      <a:pt x="60" y="55"/>
                      <a:pt x="60" y="55"/>
                      <a:pt x="59" y="54"/>
                    </a:cubicBezTo>
                    <a:cubicBezTo>
                      <a:pt x="59" y="53"/>
                      <a:pt x="58" y="53"/>
                      <a:pt x="57" y="52"/>
                    </a:cubicBezTo>
                    <a:cubicBezTo>
                      <a:pt x="55" y="51"/>
                      <a:pt x="54" y="50"/>
                      <a:pt x="52" y="48"/>
                    </a:cubicBezTo>
                    <a:cubicBezTo>
                      <a:pt x="52" y="48"/>
                      <a:pt x="52" y="48"/>
                      <a:pt x="52" y="48"/>
                    </a:cubicBezTo>
                    <a:cubicBezTo>
                      <a:pt x="51" y="47"/>
                      <a:pt x="51" y="46"/>
                      <a:pt x="51" y="45"/>
                    </a:cubicBezTo>
                    <a:cubicBezTo>
                      <a:pt x="50" y="44"/>
                      <a:pt x="48" y="43"/>
                      <a:pt x="47" y="42"/>
                    </a:cubicBezTo>
                    <a:cubicBezTo>
                      <a:pt x="47" y="41"/>
                      <a:pt x="47" y="41"/>
                      <a:pt x="47" y="41"/>
                    </a:cubicBezTo>
                    <a:cubicBezTo>
                      <a:pt x="45" y="39"/>
                      <a:pt x="45" y="37"/>
                      <a:pt x="46" y="35"/>
                    </a:cubicBezTo>
                    <a:cubicBezTo>
                      <a:pt x="46" y="33"/>
                      <a:pt x="47" y="32"/>
                      <a:pt x="47" y="31"/>
                    </a:cubicBezTo>
                    <a:cubicBezTo>
                      <a:pt x="49" y="29"/>
                      <a:pt x="52" y="28"/>
                      <a:pt x="53" y="28"/>
                    </a:cubicBezTo>
                    <a:cubicBezTo>
                      <a:pt x="53" y="27"/>
                      <a:pt x="54" y="26"/>
                      <a:pt x="54" y="26"/>
                    </a:cubicBezTo>
                    <a:cubicBezTo>
                      <a:pt x="54" y="24"/>
                      <a:pt x="56" y="23"/>
                      <a:pt x="57" y="22"/>
                    </a:cubicBezTo>
                    <a:cubicBezTo>
                      <a:pt x="58" y="22"/>
                      <a:pt x="58" y="22"/>
                      <a:pt x="58" y="22"/>
                    </a:cubicBezTo>
                    <a:cubicBezTo>
                      <a:pt x="60" y="21"/>
                      <a:pt x="63" y="22"/>
                      <a:pt x="64" y="23"/>
                    </a:cubicBezTo>
                    <a:cubicBezTo>
                      <a:pt x="65" y="23"/>
                      <a:pt x="66" y="22"/>
                      <a:pt x="66" y="22"/>
                    </a:cubicBezTo>
                    <a:cubicBezTo>
                      <a:pt x="66" y="21"/>
                      <a:pt x="67" y="21"/>
                      <a:pt x="67" y="21"/>
                    </a:cubicBezTo>
                    <a:cubicBezTo>
                      <a:pt x="68" y="19"/>
                      <a:pt x="69" y="18"/>
                      <a:pt x="70" y="18"/>
                    </a:cubicBezTo>
                    <a:cubicBezTo>
                      <a:pt x="68" y="16"/>
                      <a:pt x="66" y="13"/>
                      <a:pt x="66" y="10"/>
                    </a:cubicBezTo>
                    <a:cubicBezTo>
                      <a:pt x="66" y="8"/>
                      <a:pt x="66" y="7"/>
                      <a:pt x="67" y="6"/>
                    </a:cubicBezTo>
                    <a:cubicBezTo>
                      <a:pt x="66" y="7"/>
                      <a:pt x="65" y="7"/>
                      <a:pt x="64" y="7"/>
                    </a:cubicBezTo>
                    <a:cubicBezTo>
                      <a:pt x="63" y="7"/>
                      <a:pt x="63" y="7"/>
                      <a:pt x="62" y="7"/>
                    </a:cubicBezTo>
                    <a:cubicBezTo>
                      <a:pt x="61" y="7"/>
                      <a:pt x="59" y="7"/>
                      <a:pt x="57" y="6"/>
                    </a:cubicBezTo>
                    <a:cubicBezTo>
                      <a:pt x="57" y="5"/>
                      <a:pt x="57" y="5"/>
                      <a:pt x="56" y="5"/>
                    </a:cubicBezTo>
                    <a:cubicBezTo>
                      <a:pt x="56" y="5"/>
                      <a:pt x="56" y="5"/>
                      <a:pt x="56" y="5"/>
                    </a:cubicBezTo>
                    <a:cubicBezTo>
                      <a:pt x="55" y="4"/>
                      <a:pt x="54" y="4"/>
                      <a:pt x="54" y="3"/>
                    </a:cubicBezTo>
                    <a:cubicBezTo>
                      <a:pt x="53" y="1"/>
                      <a:pt x="53" y="1"/>
                      <a:pt x="53" y="1"/>
                    </a:cubicBezTo>
                    <a:cubicBezTo>
                      <a:pt x="52" y="1"/>
                      <a:pt x="52" y="0"/>
                      <a:pt x="52" y="0"/>
                    </a:cubicBezTo>
                    <a:cubicBezTo>
                      <a:pt x="52" y="0"/>
                      <a:pt x="52" y="0"/>
                      <a:pt x="52" y="0"/>
                    </a:cubicBezTo>
                    <a:cubicBezTo>
                      <a:pt x="52" y="1"/>
                      <a:pt x="52" y="2"/>
                      <a:pt x="52" y="2"/>
                    </a:cubicBezTo>
                    <a:cubicBezTo>
                      <a:pt x="53" y="8"/>
                      <a:pt x="49" y="11"/>
                      <a:pt x="47" y="12"/>
                    </a:cubicBezTo>
                    <a:cubicBezTo>
                      <a:pt x="47" y="12"/>
                      <a:pt x="46" y="13"/>
                      <a:pt x="46" y="13"/>
                    </a:cubicBezTo>
                    <a:cubicBezTo>
                      <a:pt x="44" y="16"/>
                      <a:pt x="42" y="17"/>
                      <a:pt x="39" y="16"/>
                    </a:cubicBezTo>
                    <a:cubicBezTo>
                      <a:pt x="39" y="16"/>
                      <a:pt x="39" y="16"/>
                      <a:pt x="39" y="16"/>
                    </a:cubicBezTo>
                    <a:cubicBezTo>
                      <a:pt x="39" y="16"/>
                      <a:pt x="39" y="16"/>
                      <a:pt x="39" y="16"/>
                    </a:cubicBezTo>
                    <a:cubicBezTo>
                      <a:pt x="35" y="16"/>
                      <a:pt x="34" y="12"/>
                      <a:pt x="33" y="10"/>
                    </a:cubicBezTo>
                    <a:cubicBezTo>
                      <a:pt x="33" y="10"/>
                      <a:pt x="33" y="10"/>
                      <a:pt x="33" y="10"/>
                    </a:cubicBezTo>
                    <a:cubicBezTo>
                      <a:pt x="33" y="10"/>
                      <a:pt x="32" y="9"/>
                      <a:pt x="32" y="8"/>
                    </a:cubicBezTo>
                    <a:cubicBezTo>
                      <a:pt x="30" y="9"/>
                      <a:pt x="29" y="9"/>
                      <a:pt x="27" y="9"/>
                    </a:cubicBezTo>
                    <a:cubicBezTo>
                      <a:pt x="25" y="9"/>
                      <a:pt x="23" y="7"/>
                      <a:pt x="22" y="6"/>
                    </a:cubicBezTo>
                    <a:cubicBezTo>
                      <a:pt x="22" y="6"/>
                      <a:pt x="22" y="6"/>
                      <a:pt x="21" y="6"/>
                    </a:cubicBezTo>
                    <a:cubicBezTo>
                      <a:pt x="20" y="11"/>
                      <a:pt x="16" y="12"/>
                      <a:pt x="13" y="12"/>
                    </a:cubicBezTo>
                    <a:cubicBezTo>
                      <a:pt x="13" y="13"/>
                      <a:pt x="12" y="14"/>
                      <a:pt x="10" y="16"/>
                    </a:cubicBezTo>
                    <a:cubicBezTo>
                      <a:pt x="11" y="17"/>
                      <a:pt x="10" y="19"/>
                      <a:pt x="9" y="21"/>
                    </a:cubicBezTo>
                    <a:cubicBezTo>
                      <a:pt x="7" y="22"/>
                      <a:pt x="7" y="22"/>
                      <a:pt x="7" y="22"/>
                    </a:cubicBezTo>
                    <a:cubicBezTo>
                      <a:pt x="7" y="23"/>
                      <a:pt x="7" y="24"/>
                      <a:pt x="7" y="25"/>
                    </a:cubicBezTo>
                    <a:cubicBezTo>
                      <a:pt x="8" y="25"/>
                      <a:pt x="8" y="24"/>
                      <a:pt x="8" y="24"/>
                    </a:cubicBezTo>
                    <a:cubicBezTo>
                      <a:pt x="8" y="24"/>
                      <a:pt x="9" y="24"/>
                      <a:pt x="9" y="25"/>
                    </a:cubicBezTo>
                    <a:cubicBezTo>
                      <a:pt x="12" y="25"/>
                      <a:pt x="13" y="27"/>
                      <a:pt x="14" y="28"/>
                    </a:cubicBezTo>
                    <a:cubicBezTo>
                      <a:pt x="14" y="28"/>
                      <a:pt x="14" y="29"/>
                      <a:pt x="14" y="29"/>
                    </a:cubicBezTo>
                    <a:cubicBezTo>
                      <a:pt x="14" y="29"/>
                      <a:pt x="14" y="29"/>
                      <a:pt x="14" y="29"/>
                    </a:cubicBezTo>
                    <a:cubicBezTo>
                      <a:pt x="15" y="29"/>
                      <a:pt x="16" y="30"/>
                      <a:pt x="17" y="30"/>
                    </a:cubicBezTo>
                    <a:cubicBezTo>
                      <a:pt x="21" y="34"/>
                      <a:pt x="21" y="34"/>
                      <a:pt x="21" y="34"/>
                    </a:cubicBezTo>
                    <a:cubicBezTo>
                      <a:pt x="21" y="34"/>
                      <a:pt x="21" y="34"/>
                      <a:pt x="21" y="34"/>
                    </a:cubicBezTo>
                    <a:cubicBezTo>
                      <a:pt x="25" y="35"/>
                      <a:pt x="27" y="39"/>
                      <a:pt x="27" y="42"/>
                    </a:cubicBezTo>
                    <a:cubicBezTo>
                      <a:pt x="22" y="47"/>
                      <a:pt x="22" y="47"/>
                      <a:pt x="22" y="47"/>
                    </a:cubicBezTo>
                    <a:cubicBezTo>
                      <a:pt x="22" y="47"/>
                      <a:pt x="22" y="47"/>
                      <a:pt x="22" y="47"/>
                    </a:cubicBezTo>
                    <a:cubicBezTo>
                      <a:pt x="22" y="47"/>
                      <a:pt x="22" y="47"/>
                      <a:pt x="22" y="47"/>
                    </a:cubicBezTo>
                    <a:cubicBezTo>
                      <a:pt x="22" y="47"/>
                      <a:pt x="22" y="47"/>
                      <a:pt x="22" y="47"/>
                    </a:cubicBezTo>
                    <a:cubicBezTo>
                      <a:pt x="21" y="47"/>
                      <a:pt x="21" y="47"/>
                      <a:pt x="21" y="47"/>
                    </a:cubicBezTo>
                    <a:cubicBezTo>
                      <a:pt x="21" y="48"/>
                      <a:pt x="20" y="49"/>
                      <a:pt x="19" y="51"/>
                    </a:cubicBezTo>
                    <a:cubicBezTo>
                      <a:pt x="19" y="52"/>
                      <a:pt x="18" y="54"/>
                      <a:pt x="17" y="55"/>
                    </a:cubicBezTo>
                    <a:cubicBezTo>
                      <a:pt x="17" y="55"/>
                      <a:pt x="17" y="55"/>
                      <a:pt x="17" y="55"/>
                    </a:cubicBezTo>
                    <a:cubicBezTo>
                      <a:pt x="18" y="58"/>
                      <a:pt x="17" y="60"/>
                      <a:pt x="16" y="62"/>
                    </a:cubicBezTo>
                    <a:cubicBezTo>
                      <a:pt x="17" y="62"/>
                      <a:pt x="18" y="62"/>
                      <a:pt x="18" y="62"/>
                    </a:cubicBezTo>
                    <a:cubicBezTo>
                      <a:pt x="22" y="63"/>
                      <a:pt x="24" y="68"/>
                      <a:pt x="24" y="71"/>
                    </a:cubicBezTo>
                    <a:cubicBezTo>
                      <a:pt x="24" y="71"/>
                      <a:pt x="24" y="72"/>
                      <a:pt x="24" y="72"/>
                    </a:cubicBezTo>
                    <a:cubicBezTo>
                      <a:pt x="24" y="74"/>
                      <a:pt x="24" y="77"/>
                      <a:pt x="21" y="80"/>
                    </a:cubicBezTo>
                    <a:cubicBezTo>
                      <a:pt x="19" y="83"/>
                      <a:pt x="17" y="86"/>
                      <a:pt x="13" y="86"/>
                    </a:cubicBezTo>
                    <a:cubicBezTo>
                      <a:pt x="12" y="86"/>
                      <a:pt x="12" y="86"/>
                      <a:pt x="11" y="86"/>
                    </a:cubicBezTo>
                    <a:cubicBezTo>
                      <a:pt x="11" y="86"/>
                      <a:pt x="10" y="86"/>
                      <a:pt x="10" y="86"/>
                    </a:cubicBezTo>
                    <a:cubicBezTo>
                      <a:pt x="9" y="86"/>
                      <a:pt x="9" y="86"/>
                      <a:pt x="9" y="86"/>
                    </a:cubicBezTo>
                    <a:cubicBezTo>
                      <a:pt x="9" y="86"/>
                      <a:pt x="9" y="86"/>
                      <a:pt x="9" y="87"/>
                    </a:cubicBezTo>
                    <a:cubicBezTo>
                      <a:pt x="8" y="87"/>
                      <a:pt x="8" y="87"/>
                      <a:pt x="8" y="87"/>
                    </a:cubicBezTo>
                    <a:cubicBezTo>
                      <a:pt x="8" y="87"/>
                      <a:pt x="7" y="87"/>
                      <a:pt x="6" y="87"/>
                    </a:cubicBezTo>
                    <a:cubicBezTo>
                      <a:pt x="6" y="87"/>
                      <a:pt x="6" y="87"/>
                      <a:pt x="5" y="87"/>
                    </a:cubicBezTo>
                    <a:cubicBezTo>
                      <a:pt x="4" y="89"/>
                      <a:pt x="2" y="90"/>
                      <a:pt x="0" y="90"/>
                    </a:cubicBezTo>
                    <a:cubicBezTo>
                      <a:pt x="0" y="90"/>
                      <a:pt x="0" y="90"/>
                      <a:pt x="0" y="90"/>
                    </a:cubicBezTo>
                    <a:cubicBezTo>
                      <a:pt x="1" y="91"/>
                      <a:pt x="3" y="92"/>
                      <a:pt x="4" y="93"/>
                    </a:cubicBezTo>
                    <a:cubicBezTo>
                      <a:pt x="5" y="94"/>
                      <a:pt x="5" y="94"/>
                      <a:pt x="5" y="94"/>
                    </a:cubicBezTo>
                    <a:cubicBezTo>
                      <a:pt x="6" y="95"/>
                      <a:pt x="7" y="96"/>
                      <a:pt x="9" y="97"/>
                    </a:cubicBezTo>
                    <a:cubicBezTo>
                      <a:pt x="11" y="99"/>
                      <a:pt x="13" y="100"/>
                      <a:pt x="15" y="103"/>
                    </a:cubicBezTo>
                    <a:cubicBezTo>
                      <a:pt x="15" y="103"/>
                      <a:pt x="15" y="103"/>
                      <a:pt x="15" y="103"/>
                    </a:cubicBezTo>
                    <a:cubicBezTo>
                      <a:pt x="15" y="103"/>
                      <a:pt x="15" y="103"/>
                      <a:pt x="15" y="103"/>
                    </a:cubicBezTo>
                    <a:cubicBezTo>
                      <a:pt x="16" y="103"/>
                      <a:pt x="16" y="102"/>
                      <a:pt x="17" y="102"/>
                    </a:cubicBezTo>
                    <a:cubicBezTo>
                      <a:pt x="18" y="102"/>
                      <a:pt x="19" y="102"/>
                      <a:pt x="20" y="101"/>
                    </a:cubicBezTo>
                    <a:cubicBezTo>
                      <a:pt x="20" y="101"/>
                      <a:pt x="20" y="101"/>
                      <a:pt x="20" y="101"/>
                    </a:cubicBezTo>
                    <a:cubicBezTo>
                      <a:pt x="21" y="101"/>
                      <a:pt x="21" y="101"/>
                      <a:pt x="21" y="101"/>
                    </a:cubicBezTo>
                    <a:cubicBezTo>
                      <a:pt x="21" y="101"/>
                      <a:pt x="22" y="100"/>
                      <a:pt x="22" y="100"/>
                    </a:cubicBezTo>
                    <a:cubicBezTo>
                      <a:pt x="24" y="98"/>
                      <a:pt x="26" y="95"/>
                      <a:pt x="29" y="94"/>
                    </a:cubicBezTo>
                    <a:cubicBezTo>
                      <a:pt x="32" y="93"/>
                      <a:pt x="35" y="93"/>
                      <a:pt x="38" y="94"/>
                    </a:cubicBezTo>
                    <a:cubicBezTo>
                      <a:pt x="38" y="94"/>
                      <a:pt x="39" y="95"/>
                      <a:pt x="39" y="95"/>
                    </a:cubicBezTo>
                    <a:cubicBezTo>
                      <a:pt x="39" y="95"/>
                      <a:pt x="39" y="95"/>
                      <a:pt x="39" y="95"/>
                    </a:cubicBezTo>
                    <a:cubicBezTo>
                      <a:pt x="39" y="95"/>
                      <a:pt x="39" y="95"/>
                      <a:pt x="40" y="95"/>
                    </a:cubicBezTo>
                    <a:cubicBezTo>
                      <a:pt x="42" y="98"/>
                      <a:pt x="42" y="98"/>
                      <a:pt x="42" y="98"/>
                    </a:cubicBezTo>
                    <a:cubicBezTo>
                      <a:pt x="44" y="99"/>
                      <a:pt x="44" y="99"/>
                      <a:pt x="44" y="99"/>
                    </a:cubicBezTo>
                    <a:cubicBezTo>
                      <a:pt x="44" y="99"/>
                      <a:pt x="44" y="99"/>
                      <a:pt x="44" y="99"/>
                    </a:cubicBezTo>
                    <a:cubicBezTo>
                      <a:pt x="44" y="99"/>
                      <a:pt x="44" y="99"/>
                      <a:pt x="44" y="99"/>
                    </a:cubicBezTo>
                    <a:cubicBezTo>
                      <a:pt x="47" y="105"/>
                      <a:pt x="47" y="105"/>
                      <a:pt x="47" y="105"/>
                    </a:cubicBezTo>
                    <a:cubicBezTo>
                      <a:pt x="49" y="104"/>
                      <a:pt x="50" y="103"/>
                      <a:pt x="53" y="103"/>
                    </a:cubicBezTo>
                    <a:cubicBezTo>
                      <a:pt x="53" y="103"/>
                      <a:pt x="53" y="103"/>
                      <a:pt x="54" y="103"/>
                    </a:cubicBezTo>
                    <a:cubicBezTo>
                      <a:pt x="55" y="103"/>
                      <a:pt x="56" y="103"/>
                      <a:pt x="57" y="104"/>
                    </a:cubicBezTo>
                    <a:cubicBezTo>
                      <a:pt x="58" y="104"/>
                      <a:pt x="59" y="105"/>
                      <a:pt x="60" y="107"/>
                    </a:cubicBezTo>
                    <a:cubicBezTo>
                      <a:pt x="60" y="105"/>
                      <a:pt x="61" y="103"/>
                      <a:pt x="64" y="102"/>
                    </a:cubicBezTo>
                    <a:cubicBezTo>
                      <a:pt x="65" y="102"/>
                      <a:pt x="66" y="102"/>
                      <a:pt x="67" y="10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78">
                <a:extLst>
                  <a:ext uri="{FF2B5EF4-FFF2-40B4-BE49-F238E27FC236}">
                    <a16:creationId xmlns:a16="http://schemas.microsoft.com/office/drawing/2014/main" id="{5E9BB207-8587-4720-AC43-FE9512E9C911}"/>
                  </a:ext>
                </a:extLst>
              </p:cNvPr>
              <p:cNvSpPr>
                <a:spLocks/>
              </p:cNvSpPr>
              <p:nvPr/>
            </p:nvSpPr>
            <p:spPr bwMode="auto">
              <a:xfrm>
                <a:off x="4425335" y="5211804"/>
                <a:ext cx="1587" cy="1588"/>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lnTo>
                      <a:pt x="1" y="1"/>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7" name="Freeform 79">
                <a:extLst>
                  <a:ext uri="{FF2B5EF4-FFF2-40B4-BE49-F238E27FC236}">
                    <a16:creationId xmlns:a16="http://schemas.microsoft.com/office/drawing/2014/main" id="{8D569E9E-959A-4897-AC01-87B3E23082EE}"/>
                  </a:ext>
                </a:extLst>
              </p:cNvPr>
              <p:cNvSpPr>
                <a:spLocks/>
              </p:cNvSpPr>
              <p:nvPr/>
            </p:nvSpPr>
            <p:spPr bwMode="auto">
              <a:xfrm>
                <a:off x="4453906" y="5035600"/>
                <a:ext cx="44445" cy="50798"/>
              </a:xfrm>
              <a:custGeom>
                <a:avLst/>
                <a:gdLst>
                  <a:gd name="T0" fmla="*/ 16 w 18"/>
                  <a:gd name="T1" fmla="*/ 3 h 21"/>
                  <a:gd name="T2" fmla="*/ 18 w 18"/>
                  <a:gd name="T3" fmla="*/ 1 h 21"/>
                  <a:gd name="T4" fmla="*/ 17 w 18"/>
                  <a:gd name="T5" fmla="*/ 0 h 21"/>
                  <a:gd name="T6" fmla="*/ 17 w 18"/>
                  <a:gd name="T7" fmla="*/ 0 h 21"/>
                  <a:gd name="T8" fmla="*/ 17 w 18"/>
                  <a:gd name="T9" fmla="*/ 1 h 21"/>
                  <a:gd name="T10" fmla="*/ 17 w 18"/>
                  <a:gd name="T11" fmla="*/ 1 h 21"/>
                  <a:gd name="T12" fmla="*/ 17 w 18"/>
                  <a:gd name="T13" fmla="*/ 1 h 21"/>
                  <a:gd name="T14" fmla="*/ 8 w 18"/>
                  <a:gd name="T15" fmla="*/ 2 h 21"/>
                  <a:gd name="T16" fmla="*/ 4 w 18"/>
                  <a:gd name="T17" fmla="*/ 2 h 21"/>
                  <a:gd name="T18" fmla="*/ 3 w 18"/>
                  <a:gd name="T19" fmla="*/ 3 h 21"/>
                  <a:gd name="T20" fmla="*/ 0 w 18"/>
                  <a:gd name="T21" fmla="*/ 5 h 21"/>
                  <a:gd name="T22" fmla="*/ 2 w 18"/>
                  <a:gd name="T23" fmla="*/ 6 h 21"/>
                  <a:gd name="T24" fmla="*/ 3 w 18"/>
                  <a:gd name="T25" fmla="*/ 7 h 21"/>
                  <a:gd name="T26" fmla="*/ 3 w 18"/>
                  <a:gd name="T27" fmla="*/ 11 h 21"/>
                  <a:gd name="T28" fmla="*/ 3 w 18"/>
                  <a:gd name="T29" fmla="*/ 11 h 21"/>
                  <a:gd name="T30" fmla="*/ 7 w 18"/>
                  <a:gd name="T31" fmla="*/ 14 h 21"/>
                  <a:gd name="T32" fmla="*/ 10 w 18"/>
                  <a:gd name="T33" fmla="*/ 17 h 21"/>
                  <a:gd name="T34" fmla="*/ 13 w 18"/>
                  <a:gd name="T35" fmla="*/ 20 h 21"/>
                  <a:gd name="T36" fmla="*/ 13 w 18"/>
                  <a:gd name="T37" fmla="*/ 21 h 21"/>
                  <a:gd name="T38" fmla="*/ 14 w 18"/>
                  <a:gd name="T39" fmla="*/ 17 h 21"/>
                  <a:gd name="T40" fmla="*/ 15 w 18"/>
                  <a:gd name="T41" fmla="*/ 12 h 21"/>
                  <a:gd name="T42" fmla="*/ 16 w 18"/>
                  <a:gd name="T43" fmla="*/ 9 h 21"/>
                  <a:gd name="T44" fmla="*/ 16 w 18"/>
                  <a:gd name="T45" fmla="*/ 4 h 21"/>
                  <a:gd name="T46" fmla="*/ 16 w 18"/>
                  <a:gd name="T4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1">
                    <a:moveTo>
                      <a:pt x="16" y="3"/>
                    </a:moveTo>
                    <a:cubicBezTo>
                      <a:pt x="17" y="2"/>
                      <a:pt x="17" y="2"/>
                      <a:pt x="18" y="1"/>
                    </a:cubicBezTo>
                    <a:cubicBezTo>
                      <a:pt x="18" y="1"/>
                      <a:pt x="17" y="1"/>
                      <a:pt x="17" y="0"/>
                    </a:cubicBezTo>
                    <a:cubicBezTo>
                      <a:pt x="17" y="0"/>
                      <a:pt x="17" y="0"/>
                      <a:pt x="17" y="0"/>
                    </a:cubicBezTo>
                    <a:cubicBezTo>
                      <a:pt x="17" y="1"/>
                      <a:pt x="17" y="1"/>
                      <a:pt x="17" y="1"/>
                    </a:cubicBezTo>
                    <a:cubicBezTo>
                      <a:pt x="17" y="1"/>
                      <a:pt x="17" y="1"/>
                      <a:pt x="17" y="1"/>
                    </a:cubicBezTo>
                    <a:cubicBezTo>
                      <a:pt x="17" y="1"/>
                      <a:pt x="17" y="1"/>
                      <a:pt x="17" y="1"/>
                    </a:cubicBezTo>
                    <a:cubicBezTo>
                      <a:pt x="14" y="4"/>
                      <a:pt x="10" y="4"/>
                      <a:pt x="8" y="2"/>
                    </a:cubicBezTo>
                    <a:cubicBezTo>
                      <a:pt x="6" y="2"/>
                      <a:pt x="5" y="2"/>
                      <a:pt x="4" y="2"/>
                    </a:cubicBezTo>
                    <a:cubicBezTo>
                      <a:pt x="4" y="2"/>
                      <a:pt x="3" y="3"/>
                      <a:pt x="3" y="3"/>
                    </a:cubicBezTo>
                    <a:cubicBezTo>
                      <a:pt x="2" y="4"/>
                      <a:pt x="1" y="4"/>
                      <a:pt x="0" y="5"/>
                    </a:cubicBezTo>
                    <a:cubicBezTo>
                      <a:pt x="1" y="5"/>
                      <a:pt x="1" y="6"/>
                      <a:pt x="2" y="6"/>
                    </a:cubicBezTo>
                    <a:cubicBezTo>
                      <a:pt x="3" y="7"/>
                      <a:pt x="3" y="7"/>
                      <a:pt x="3" y="7"/>
                    </a:cubicBezTo>
                    <a:cubicBezTo>
                      <a:pt x="3" y="9"/>
                      <a:pt x="3" y="10"/>
                      <a:pt x="3" y="11"/>
                    </a:cubicBezTo>
                    <a:cubicBezTo>
                      <a:pt x="3" y="11"/>
                      <a:pt x="3" y="11"/>
                      <a:pt x="3" y="11"/>
                    </a:cubicBezTo>
                    <a:cubicBezTo>
                      <a:pt x="5" y="12"/>
                      <a:pt x="6" y="13"/>
                      <a:pt x="7" y="14"/>
                    </a:cubicBezTo>
                    <a:cubicBezTo>
                      <a:pt x="8" y="15"/>
                      <a:pt x="9" y="16"/>
                      <a:pt x="10" y="17"/>
                    </a:cubicBezTo>
                    <a:cubicBezTo>
                      <a:pt x="11" y="18"/>
                      <a:pt x="12" y="19"/>
                      <a:pt x="13" y="20"/>
                    </a:cubicBezTo>
                    <a:cubicBezTo>
                      <a:pt x="13" y="20"/>
                      <a:pt x="13" y="20"/>
                      <a:pt x="13" y="21"/>
                    </a:cubicBezTo>
                    <a:cubicBezTo>
                      <a:pt x="13" y="19"/>
                      <a:pt x="13" y="18"/>
                      <a:pt x="14" y="17"/>
                    </a:cubicBezTo>
                    <a:cubicBezTo>
                      <a:pt x="14" y="15"/>
                      <a:pt x="15" y="13"/>
                      <a:pt x="15" y="12"/>
                    </a:cubicBezTo>
                    <a:cubicBezTo>
                      <a:pt x="15" y="11"/>
                      <a:pt x="16" y="10"/>
                      <a:pt x="16" y="9"/>
                    </a:cubicBezTo>
                    <a:cubicBezTo>
                      <a:pt x="16" y="8"/>
                      <a:pt x="15" y="6"/>
                      <a:pt x="16" y="4"/>
                    </a:cubicBezTo>
                    <a:cubicBezTo>
                      <a:pt x="16" y="4"/>
                      <a:pt x="16" y="3"/>
                      <a:pt x="16"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8" name="Freeform 80">
                <a:extLst>
                  <a:ext uri="{FF2B5EF4-FFF2-40B4-BE49-F238E27FC236}">
                    <a16:creationId xmlns:a16="http://schemas.microsoft.com/office/drawing/2014/main" id="{2F9795A7-DC46-41DD-9D4F-7A360F173AB1}"/>
                  </a:ext>
                </a:extLst>
              </p:cNvPr>
              <p:cNvSpPr>
                <a:spLocks/>
              </p:cNvSpPr>
              <p:nvPr/>
            </p:nvSpPr>
            <p:spPr bwMode="auto">
              <a:xfrm>
                <a:off x="4539621" y="5146720"/>
                <a:ext cx="7936" cy="14286"/>
              </a:xfrm>
              <a:custGeom>
                <a:avLst/>
                <a:gdLst>
                  <a:gd name="T0" fmla="*/ 2 w 3"/>
                  <a:gd name="T1" fmla="*/ 0 h 6"/>
                  <a:gd name="T2" fmla="*/ 1 w 3"/>
                  <a:gd name="T3" fmla="*/ 0 h 6"/>
                  <a:gd name="T4" fmla="*/ 0 w 3"/>
                  <a:gd name="T5" fmla="*/ 2 h 6"/>
                  <a:gd name="T6" fmla="*/ 1 w 3"/>
                  <a:gd name="T7" fmla="*/ 4 h 6"/>
                  <a:gd name="T8" fmla="*/ 1 w 3"/>
                  <a:gd name="T9" fmla="*/ 5 h 6"/>
                  <a:gd name="T10" fmla="*/ 3 w 3"/>
                  <a:gd name="T11" fmla="*/ 6 h 6"/>
                  <a:gd name="T12" fmla="*/ 2 w 3"/>
                  <a:gd name="T13" fmla="*/ 2 h 6"/>
                  <a:gd name="T14" fmla="*/ 2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0"/>
                    </a:moveTo>
                    <a:cubicBezTo>
                      <a:pt x="2" y="0"/>
                      <a:pt x="2" y="0"/>
                      <a:pt x="1" y="0"/>
                    </a:cubicBezTo>
                    <a:cubicBezTo>
                      <a:pt x="1" y="1"/>
                      <a:pt x="0" y="2"/>
                      <a:pt x="0" y="2"/>
                    </a:cubicBezTo>
                    <a:cubicBezTo>
                      <a:pt x="0" y="3"/>
                      <a:pt x="0" y="4"/>
                      <a:pt x="1" y="4"/>
                    </a:cubicBezTo>
                    <a:cubicBezTo>
                      <a:pt x="1" y="5"/>
                      <a:pt x="1" y="5"/>
                      <a:pt x="1" y="5"/>
                    </a:cubicBezTo>
                    <a:cubicBezTo>
                      <a:pt x="2" y="6"/>
                      <a:pt x="2" y="6"/>
                      <a:pt x="3" y="6"/>
                    </a:cubicBezTo>
                    <a:cubicBezTo>
                      <a:pt x="2" y="5"/>
                      <a:pt x="2" y="3"/>
                      <a:pt x="2" y="2"/>
                    </a:cubicBezTo>
                    <a:cubicBezTo>
                      <a:pt x="2" y="1"/>
                      <a:pt x="2" y="1"/>
                      <a:pt x="2"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81">
                <a:extLst>
                  <a:ext uri="{FF2B5EF4-FFF2-40B4-BE49-F238E27FC236}">
                    <a16:creationId xmlns:a16="http://schemas.microsoft.com/office/drawing/2014/main" id="{688D6077-4223-4AF2-9A4A-299DEB028F0D}"/>
                  </a:ext>
                </a:extLst>
              </p:cNvPr>
              <p:cNvSpPr>
                <a:spLocks/>
              </p:cNvSpPr>
              <p:nvPr/>
            </p:nvSpPr>
            <p:spPr bwMode="auto">
              <a:xfrm>
                <a:off x="4566605" y="5102272"/>
                <a:ext cx="6349" cy="9525"/>
              </a:xfrm>
              <a:custGeom>
                <a:avLst/>
                <a:gdLst>
                  <a:gd name="T0" fmla="*/ 3 w 3"/>
                  <a:gd name="T1" fmla="*/ 1 h 5"/>
                  <a:gd name="T2" fmla="*/ 2 w 3"/>
                  <a:gd name="T3" fmla="*/ 0 h 5"/>
                  <a:gd name="T4" fmla="*/ 1 w 3"/>
                  <a:gd name="T5" fmla="*/ 1 h 5"/>
                  <a:gd name="T6" fmla="*/ 0 w 3"/>
                  <a:gd name="T7" fmla="*/ 3 h 5"/>
                  <a:gd name="T8" fmla="*/ 0 w 3"/>
                  <a:gd name="T9" fmla="*/ 3 h 5"/>
                  <a:gd name="T10" fmla="*/ 0 w 3"/>
                  <a:gd name="T11" fmla="*/ 4 h 5"/>
                  <a:gd name="T12" fmla="*/ 1 w 3"/>
                  <a:gd name="T13" fmla="*/ 4 h 5"/>
                  <a:gd name="T14" fmla="*/ 1 w 3"/>
                  <a:gd name="T15" fmla="*/ 5 h 5"/>
                  <a:gd name="T16" fmla="*/ 3 w 3"/>
                  <a:gd name="T17" fmla="*/ 5 h 5"/>
                  <a:gd name="T18" fmla="*/ 3 w 3"/>
                  <a:gd name="T19" fmla="*/ 4 h 5"/>
                  <a:gd name="T20" fmla="*/ 3 w 3"/>
                  <a:gd name="T21" fmla="*/ 2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0"/>
                      <a:pt x="3" y="0"/>
                      <a:pt x="2" y="0"/>
                    </a:cubicBezTo>
                    <a:cubicBezTo>
                      <a:pt x="2" y="0"/>
                      <a:pt x="2" y="1"/>
                      <a:pt x="1" y="1"/>
                    </a:cubicBezTo>
                    <a:cubicBezTo>
                      <a:pt x="1" y="2"/>
                      <a:pt x="1" y="2"/>
                      <a:pt x="0" y="3"/>
                    </a:cubicBezTo>
                    <a:cubicBezTo>
                      <a:pt x="0" y="3"/>
                      <a:pt x="0" y="3"/>
                      <a:pt x="0" y="3"/>
                    </a:cubicBezTo>
                    <a:cubicBezTo>
                      <a:pt x="0" y="3"/>
                      <a:pt x="0" y="4"/>
                      <a:pt x="0" y="4"/>
                    </a:cubicBezTo>
                    <a:cubicBezTo>
                      <a:pt x="0" y="4"/>
                      <a:pt x="1" y="4"/>
                      <a:pt x="1" y="4"/>
                    </a:cubicBezTo>
                    <a:cubicBezTo>
                      <a:pt x="1" y="5"/>
                      <a:pt x="1" y="5"/>
                      <a:pt x="1" y="5"/>
                    </a:cubicBezTo>
                    <a:cubicBezTo>
                      <a:pt x="2" y="5"/>
                      <a:pt x="2" y="5"/>
                      <a:pt x="3" y="5"/>
                    </a:cubicBezTo>
                    <a:cubicBezTo>
                      <a:pt x="3" y="5"/>
                      <a:pt x="3" y="4"/>
                      <a:pt x="3" y="4"/>
                    </a:cubicBezTo>
                    <a:cubicBezTo>
                      <a:pt x="3" y="2"/>
                      <a:pt x="3" y="2"/>
                      <a:pt x="3" y="2"/>
                    </a:cubicBezTo>
                    <a:cubicBezTo>
                      <a:pt x="3" y="2"/>
                      <a:pt x="3" y="1"/>
                      <a:pt x="3"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82">
                <a:extLst>
                  <a:ext uri="{FF2B5EF4-FFF2-40B4-BE49-F238E27FC236}">
                    <a16:creationId xmlns:a16="http://schemas.microsoft.com/office/drawing/2014/main" id="{BF307E93-D1EE-4850-9D41-C02A4B3FFAA7}"/>
                  </a:ext>
                </a:extLst>
              </p:cNvPr>
              <p:cNvSpPr>
                <a:spLocks/>
              </p:cNvSpPr>
              <p:nvPr/>
            </p:nvSpPr>
            <p:spPr bwMode="auto">
              <a:xfrm>
                <a:off x="4568193" y="5140370"/>
                <a:ext cx="6349" cy="19049"/>
              </a:xfrm>
              <a:custGeom>
                <a:avLst/>
                <a:gdLst>
                  <a:gd name="T0" fmla="*/ 2 w 3"/>
                  <a:gd name="T1" fmla="*/ 3 h 8"/>
                  <a:gd name="T2" fmla="*/ 3 w 3"/>
                  <a:gd name="T3" fmla="*/ 2 h 8"/>
                  <a:gd name="T4" fmla="*/ 3 w 3"/>
                  <a:gd name="T5" fmla="*/ 1 h 8"/>
                  <a:gd name="T6" fmla="*/ 3 w 3"/>
                  <a:gd name="T7" fmla="*/ 0 h 8"/>
                  <a:gd name="T8" fmla="*/ 2 w 3"/>
                  <a:gd name="T9" fmla="*/ 1 h 8"/>
                  <a:gd name="T10" fmla="*/ 0 w 3"/>
                  <a:gd name="T11" fmla="*/ 3 h 8"/>
                  <a:gd name="T12" fmla="*/ 0 w 3"/>
                  <a:gd name="T13" fmla="*/ 3 h 8"/>
                  <a:gd name="T14" fmla="*/ 0 w 3"/>
                  <a:gd name="T15" fmla="*/ 4 h 8"/>
                  <a:gd name="T16" fmla="*/ 1 w 3"/>
                  <a:gd name="T17" fmla="*/ 8 h 8"/>
                  <a:gd name="T18" fmla="*/ 2 w 3"/>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2" y="3"/>
                    </a:moveTo>
                    <a:cubicBezTo>
                      <a:pt x="2" y="3"/>
                      <a:pt x="3" y="2"/>
                      <a:pt x="3" y="2"/>
                    </a:cubicBezTo>
                    <a:cubicBezTo>
                      <a:pt x="3" y="1"/>
                      <a:pt x="3" y="1"/>
                      <a:pt x="3" y="1"/>
                    </a:cubicBezTo>
                    <a:cubicBezTo>
                      <a:pt x="3" y="1"/>
                      <a:pt x="3" y="1"/>
                      <a:pt x="3" y="0"/>
                    </a:cubicBezTo>
                    <a:cubicBezTo>
                      <a:pt x="2" y="1"/>
                      <a:pt x="2" y="1"/>
                      <a:pt x="2" y="1"/>
                    </a:cubicBezTo>
                    <a:cubicBezTo>
                      <a:pt x="1" y="2"/>
                      <a:pt x="0" y="2"/>
                      <a:pt x="0" y="3"/>
                    </a:cubicBezTo>
                    <a:cubicBezTo>
                      <a:pt x="0" y="3"/>
                      <a:pt x="0" y="3"/>
                      <a:pt x="0" y="3"/>
                    </a:cubicBezTo>
                    <a:cubicBezTo>
                      <a:pt x="0" y="3"/>
                      <a:pt x="0" y="4"/>
                      <a:pt x="0" y="4"/>
                    </a:cubicBezTo>
                    <a:cubicBezTo>
                      <a:pt x="0" y="5"/>
                      <a:pt x="0" y="7"/>
                      <a:pt x="1" y="8"/>
                    </a:cubicBezTo>
                    <a:cubicBezTo>
                      <a:pt x="1" y="6"/>
                      <a:pt x="2" y="4"/>
                      <a:pt x="2"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1" name="Freeform 83">
                <a:extLst>
                  <a:ext uri="{FF2B5EF4-FFF2-40B4-BE49-F238E27FC236}">
                    <a16:creationId xmlns:a16="http://schemas.microsoft.com/office/drawing/2014/main" id="{6C1C5229-CB2B-4E0C-B386-06F19E5DA367}"/>
                  </a:ext>
                </a:extLst>
              </p:cNvPr>
              <p:cNvSpPr>
                <a:spLocks/>
              </p:cNvSpPr>
              <p:nvPr/>
            </p:nvSpPr>
            <p:spPr bwMode="auto">
              <a:xfrm>
                <a:off x="4596764" y="5129258"/>
                <a:ext cx="7936" cy="12699"/>
              </a:xfrm>
              <a:custGeom>
                <a:avLst/>
                <a:gdLst>
                  <a:gd name="T0" fmla="*/ 3 w 3"/>
                  <a:gd name="T1" fmla="*/ 0 h 5"/>
                  <a:gd name="T2" fmla="*/ 3 w 3"/>
                  <a:gd name="T3" fmla="*/ 0 h 5"/>
                  <a:gd name="T4" fmla="*/ 2 w 3"/>
                  <a:gd name="T5" fmla="*/ 1 h 5"/>
                  <a:gd name="T6" fmla="*/ 0 w 3"/>
                  <a:gd name="T7" fmla="*/ 1 h 5"/>
                  <a:gd name="T8" fmla="*/ 1 w 3"/>
                  <a:gd name="T9" fmla="*/ 5 h 5"/>
                  <a:gd name="T10" fmla="*/ 1 w 3"/>
                  <a:gd name="T11" fmla="*/ 5 h 5"/>
                  <a:gd name="T12" fmla="*/ 1 w 3"/>
                  <a:gd name="T13" fmla="*/ 5 h 5"/>
                  <a:gd name="T14" fmla="*/ 2 w 3"/>
                  <a:gd name="T15" fmla="*/ 3 h 5"/>
                  <a:gd name="T16" fmla="*/ 3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0"/>
                    </a:moveTo>
                    <a:cubicBezTo>
                      <a:pt x="3" y="0"/>
                      <a:pt x="3" y="0"/>
                      <a:pt x="3" y="0"/>
                    </a:cubicBezTo>
                    <a:cubicBezTo>
                      <a:pt x="2" y="0"/>
                      <a:pt x="2" y="1"/>
                      <a:pt x="2" y="1"/>
                    </a:cubicBezTo>
                    <a:cubicBezTo>
                      <a:pt x="1" y="1"/>
                      <a:pt x="1" y="1"/>
                      <a:pt x="0" y="1"/>
                    </a:cubicBezTo>
                    <a:cubicBezTo>
                      <a:pt x="1" y="3"/>
                      <a:pt x="1" y="4"/>
                      <a:pt x="1" y="5"/>
                    </a:cubicBezTo>
                    <a:cubicBezTo>
                      <a:pt x="1" y="5"/>
                      <a:pt x="1" y="5"/>
                      <a:pt x="1" y="5"/>
                    </a:cubicBezTo>
                    <a:cubicBezTo>
                      <a:pt x="1" y="5"/>
                      <a:pt x="1" y="5"/>
                      <a:pt x="1" y="5"/>
                    </a:cubicBezTo>
                    <a:cubicBezTo>
                      <a:pt x="2" y="3"/>
                      <a:pt x="2" y="3"/>
                      <a:pt x="2" y="3"/>
                    </a:cubicBezTo>
                    <a:cubicBezTo>
                      <a:pt x="2" y="2"/>
                      <a:pt x="2" y="1"/>
                      <a:pt x="3"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2" name="Freeform 84">
                <a:extLst>
                  <a:ext uri="{FF2B5EF4-FFF2-40B4-BE49-F238E27FC236}">
                    <a16:creationId xmlns:a16="http://schemas.microsoft.com/office/drawing/2014/main" id="{DBE20D63-CD0A-4830-A5DA-B593D7F70FBC}"/>
                  </a:ext>
                </a:extLst>
              </p:cNvPr>
              <p:cNvSpPr>
                <a:spLocks/>
              </p:cNvSpPr>
              <p:nvPr/>
            </p:nvSpPr>
            <p:spPr bwMode="auto">
              <a:xfrm>
                <a:off x="4604700" y="5097509"/>
                <a:ext cx="15873" cy="12699"/>
              </a:xfrm>
              <a:custGeom>
                <a:avLst/>
                <a:gdLst>
                  <a:gd name="T0" fmla="*/ 7 w 7"/>
                  <a:gd name="T1" fmla="*/ 5 h 5"/>
                  <a:gd name="T2" fmla="*/ 7 w 7"/>
                  <a:gd name="T3" fmla="*/ 4 h 5"/>
                  <a:gd name="T4" fmla="*/ 6 w 7"/>
                  <a:gd name="T5" fmla="*/ 3 h 5"/>
                  <a:gd name="T6" fmla="*/ 6 w 7"/>
                  <a:gd name="T7" fmla="*/ 2 h 5"/>
                  <a:gd name="T8" fmla="*/ 5 w 7"/>
                  <a:gd name="T9" fmla="*/ 2 h 5"/>
                  <a:gd name="T10" fmla="*/ 4 w 7"/>
                  <a:gd name="T11" fmla="*/ 0 h 5"/>
                  <a:gd name="T12" fmla="*/ 1 w 7"/>
                  <a:gd name="T13" fmla="*/ 1 h 5"/>
                  <a:gd name="T14" fmla="*/ 1 w 7"/>
                  <a:gd name="T15" fmla="*/ 2 h 5"/>
                  <a:gd name="T16" fmla="*/ 0 w 7"/>
                  <a:gd name="T17" fmla="*/ 3 h 5"/>
                  <a:gd name="T18" fmla="*/ 0 w 7"/>
                  <a:gd name="T19" fmla="*/ 3 h 5"/>
                  <a:gd name="T20" fmla="*/ 1 w 7"/>
                  <a:gd name="T21" fmla="*/ 3 h 5"/>
                  <a:gd name="T22" fmla="*/ 6 w 7"/>
                  <a:gd name="T23" fmla="*/ 5 h 5"/>
                  <a:gd name="T24" fmla="*/ 7 w 7"/>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7" y="5"/>
                    </a:moveTo>
                    <a:cubicBezTo>
                      <a:pt x="7" y="5"/>
                      <a:pt x="7" y="4"/>
                      <a:pt x="7" y="4"/>
                    </a:cubicBezTo>
                    <a:cubicBezTo>
                      <a:pt x="7" y="4"/>
                      <a:pt x="7" y="4"/>
                      <a:pt x="6" y="3"/>
                    </a:cubicBezTo>
                    <a:cubicBezTo>
                      <a:pt x="6" y="3"/>
                      <a:pt x="6" y="3"/>
                      <a:pt x="6" y="2"/>
                    </a:cubicBezTo>
                    <a:cubicBezTo>
                      <a:pt x="6" y="2"/>
                      <a:pt x="6" y="2"/>
                      <a:pt x="5" y="2"/>
                    </a:cubicBezTo>
                    <a:cubicBezTo>
                      <a:pt x="4" y="0"/>
                      <a:pt x="4" y="0"/>
                      <a:pt x="4" y="0"/>
                    </a:cubicBezTo>
                    <a:cubicBezTo>
                      <a:pt x="3" y="1"/>
                      <a:pt x="2" y="1"/>
                      <a:pt x="1" y="1"/>
                    </a:cubicBezTo>
                    <a:cubicBezTo>
                      <a:pt x="1" y="2"/>
                      <a:pt x="1" y="2"/>
                      <a:pt x="1" y="2"/>
                    </a:cubicBezTo>
                    <a:cubicBezTo>
                      <a:pt x="0" y="3"/>
                      <a:pt x="0" y="3"/>
                      <a:pt x="0" y="3"/>
                    </a:cubicBezTo>
                    <a:cubicBezTo>
                      <a:pt x="0" y="3"/>
                      <a:pt x="0" y="3"/>
                      <a:pt x="0" y="3"/>
                    </a:cubicBezTo>
                    <a:cubicBezTo>
                      <a:pt x="1" y="3"/>
                      <a:pt x="1" y="3"/>
                      <a:pt x="1" y="3"/>
                    </a:cubicBezTo>
                    <a:cubicBezTo>
                      <a:pt x="2" y="4"/>
                      <a:pt x="4" y="4"/>
                      <a:pt x="6" y="5"/>
                    </a:cubicBezTo>
                    <a:cubicBezTo>
                      <a:pt x="6" y="5"/>
                      <a:pt x="6" y="5"/>
                      <a:pt x="7" y="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3" name="Freeform 85">
                <a:extLst>
                  <a:ext uri="{FF2B5EF4-FFF2-40B4-BE49-F238E27FC236}">
                    <a16:creationId xmlns:a16="http://schemas.microsoft.com/office/drawing/2014/main" id="{2D8415F5-8CC2-49AD-AEA2-98D2726B4888}"/>
                  </a:ext>
                </a:extLst>
              </p:cNvPr>
              <p:cNvSpPr>
                <a:spLocks/>
              </p:cNvSpPr>
              <p:nvPr/>
            </p:nvSpPr>
            <p:spPr bwMode="auto">
              <a:xfrm>
                <a:off x="4469779" y="5237203"/>
                <a:ext cx="0" cy="4763"/>
              </a:xfrm>
              <a:custGeom>
                <a:avLst/>
                <a:gdLst>
                  <a:gd name="T0" fmla="*/ 2 h 2"/>
                  <a:gd name="T1" fmla="*/ 2 h 2"/>
                  <a:gd name="T2" fmla="*/ 0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cubicBezTo>
                      <a:pt x="0" y="2"/>
                      <a:pt x="0" y="2"/>
                      <a:pt x="0" y="2"/>
                    </a:cubicBezTo>
                    <a:cubicBezTo>
                      <a:pt x="0" y="1"/>
                      <a:pt x="0" y="0"/>
                      <a:pt x="0" y="0"/>
                    </a:cubicBezTo>
                    <a:cubicBezTo>
                      <a:pt x="0" y="0"/>
                      <a:pt x="0" y="0"/>
                      <a:pt x="0" y="0"/>
                    </a:cubicBezTo>
                    <a:cubicBezTo>
                      <a:pt x="0" y="0"/>
                      <a:pt x="0" y="0"/>
                      <a:pt x="0" y="0"/>
                    </a:cubicBezTo>
                    <a:cubicBezTo>
                      <a:pt x="0" y="1"/>
                      <a:pt x="0" y="1"/>
                      <a:pt x="0"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4" name="Freeform 86">
                <a:extLst>
                  <a:ext uri="{FF2B5EF4-FFF2-40B4-BE49-F238E27FC236}">
                    <a16:creationId xmlns:a16="http://schemas.microsoft.com/office/drawing/2014/main" id="{F882E5AC-4705-4DA1-BDD0-A9052A69AAC2}"/>
                  </a:ext>
                </a:extLst>
              </p:cNvPr>
              <p:cNvSpPr>
                <a:spLocks/>
              </p:cNvSpPr>
              <p:nvPr/>
            </p:nvSpPr>
            <p:spPr bwMode="auto">
              <a:xfrm>
                <a:off x="4638034" y="5300700"/>
                <a:ext cx="1587"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1" y="0"/>
                    </a:cubicBezTo>
                    <a:cubicBezTo>
                      <a:pt x="1" y="0"/>
                      <a:pt x="1" y="0"/>
                      <a:pt x="1"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5" name="Freeform 87">
                <a:extLst>
                  <a:ext uri="{FF2B5EF4-FFF2-40B4-BE49-F238E27FC236}">
                    <a16:creationId xmlns:a16="http://schemas.microsoft.com/office/drawing/2014/main" id="{92BB9DF5-FAA7-4B32-8C8B-71BF61690FAC}"/>
                  </a:ext>
                </a:extLst>
              </p:cNvPr>
              <p:cNvSpPr>
                <a:spLocks/>
              </p:cNvSpPr>
              <p:nvPr/>
            </p:nvSpPr>
            <p:spPr bwMode="auto">
              <a:xfrm>
                <a:off x="4488827" y="5181644"/>
                <a:ext cx="155556" cy="174617"/>
              </a:xfrm>
              <a:custGeom>
                <a:avLst/>
                <a:gdLst>
                  <a:gd name="T0" fmla="*/ 38 w 65"/>
                  <a:gd name="T1" fmla="*/ 59 h 72"/>
                  <a:gd name="T2" fmla="*/ 42 w 65"/>
                  <a:gd name="T3" fmla="*/ 65 h 72"/>
                  <a:gd name="T4" fmla="*/ 42 w 65"/>
                  <a:gd name="T5" fmla="*/ 65 h 72"/>
                  <a:gd name="T6" fmla="*/ 50 w 65"/>
                  <a:gd name="T7" fmla="*/ 61 h 72"/>
                  <a:gd name="T8" fmla="*/ 54 w 65"/>
                  <a:gd name="T9" fmla="*/ 60 h 72"/>
                  <a:gd name="T10" fmla="*/ 57 w 65"/>
                  <a:gd name="T11" fmla="*/ 60 h 72"/>
                  <a:gd name="T12" fmla="*/ 60 w 65"/>
                  <a:gd name="T13" fmla="*/ 60 h 72"/>
                  <a:gd name="T14" fmla="*/ 65 w 65"/>
                  <a:gd name="T15" fmla="*/ 52 h 72"/>
                  <a:gd name="T16" fmla="*/ 63 w 65"/>
                  <a:gd name="T17" fmla="*/ 52 h 72"/>
                  <a:gd name="T18" fmla="*/ 62 w 65"/>
                  <a:gd name="T19" fmla="*/ 52 h 72"/>
                  <a:gd name="T20" fmla="*/ 54 w 65"/>
                  <a:gd name="T21" fmla="*/ 49 h 72"/>
                  <a:gd name="T22" fmla="*/ 50 w 65"/>
                  <a:gd name="T23" fmla="*/ 37 h 72"/>
                  <a:gd name="T24" fmla="*/ 52 w 65"/>
                  <a:gd name="T25" fmla="*/ 33 h 72"/>
                  <a:gd name="T26" fmla="*/ 50 w 65"/>
                  <a:gd name="T27" fmla="*/ 24 h 72"/>
                  <a:gd name="T28" fmla="*/ 52 w 65"/>
                  <a:gd name="T29" fmla="*/ 20 h 72"/>
                  <a:gd name="T30" fmla="*/ 57 w 65"/>
                  <a:gd name="T31" fmla="*/ 16 h 72"/>
                  <a:gd name="T32" fmla="*/ 55 w 65"/>
                  <a:gd name="T33" fmla="*/ 11 h 72"/>
                  <a:gd name="T34" fmla="*/ 55 w 65"/>
                  <a:gd name="T35" fmla="*/ 9 h 72"/>
                  <a:gd name="T36" fmla="*/ 50 w 65"/>
                  <a:gd name="T37" fmla="*/ 10 h 72"/>
                  <a:gd name="T38" fmla="*/ 41 w 65"/>
                  <a:gd name="T39" fmla="*/ 2 h 72"/>
                  <a:gd name="T40" fmla="*/ 38 w 65"/>
                  <a:gd name="T41" fmla="*/ 2 h 72"/>
                  <a:gd name="T42" fmla="*/ 35 w 65"/>
                  <a:gd name="T43" fmla="*/ 3 h 72"/>
                  <a:gd name="T44" fmla="*/ 31 w 65"/>
                  <a:gd name="T45" fmla="*/ 3 h 72"/>
                  <a:gd name="T46" fmla="*/ 30 w 65"/>
                  <a:gd name="T47" fmla="*/ 3 h 72"/>
                  <a:gd name="T48" fmla="*/ 27 w 65"/>
                  <a:gd name="T49" fmla="*/ 3 h 72"/>
                  <a:gd name="T50" fmla="*/ 17 w 65"/>
                  <a:gd name="T51" fmla="*/ 0 h 72"/>
                  <a:gd name="T52" fmla="*/ 18 w 65"/>
                  <a:gd name="T53" fmla="*/ 4 h 72"/>
                  <a:gd name="T54" fmla="*/ 9 w 65"/>
                  <a:gd name="T55" fmla="*/ 11 h 72"/>
                  <a:gd name="T56" fmla="*/ 3 w 65"/>
                  <a:gd name="T57" fmla="*/ 14 h 72"/>
                  <a:gd name="T58" fmla="*/ 0 w 65"/>
                  <a:gd name="T59" fmla="*/ 18 h 72"/>
                  <a:gd name="T60" fmla="*/ 5 w 65"/>
                  <a:gd name="T61" fmla="*/ 20 h 72"/>
                  <a:gd name="T62" fmla="*/ 8 w 65"/>
                  <a:gd name="T63" fmla="*/ 27 h 72"/>
                  <a:gd name="T64" fmla="*/ 9 w 65"/>
                  <a:gd name="T65" fmla="*/ 29 h 72"/>
                  <a:gd name="T66" fmla="*/ 11 w 65"/>
                  <a:gd name="T67" fmla="*/ 39 h 72"/>
                  <a:gd name="T68" fmla="*/ 17 w 65"/>
                  <a:gd name="T69" fmla="*/ 45 h 72"/>
                  <a:gd name="T70" fmla="*/ 19 w 65"/>
                  <a:gd name="T71" fmla="*/ 68 h 72"/>
                  <a:gd name="T72" fmla="*/ 20 w 65"/>
                  <a:gd name="T73" fmla="*/ 72 h 72"/>
                  <a:gd name="T74" fmla="*/ 24 w 65"/>
                  <a:gd name="T75" fmla="*/ 69 h 72"/>
                  <a:gd name="T76" fmla="*/ 30 w 65"/>
                  <a:gd name="T77"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2">
                    <a:moveTo>
                      <a:pt x="36" y="58"/>
                    </a:moveTo>
                    <a:cubicBezTo>
                      <a:pt x="36" y="58"/>
                      <a:pt x="37" y="59"/>
                      <a:pt x="38" y="59"/>
                    </a:cubicBezTo>
                    <a:cubicBezTo>
                      <a:pt x="39" y="60"/>
                      <a:pt x="41" y="61"/>
                      <a:pt x="41" y="62"/>
                    </a:cubicBezTo>
                    <a:cubicBezTo>
                      <a:pt x="42" y="63"/>
                      <a:pt x="42" y="64"/>
                      <a:pt x="42" y="65"/>
                    </a:cubicBezTo>
                    <a:cubicBezTo>
                      <a:pt x="42" y="65"/>
                      <a:pt x="42" y="65"/>
                      <a:pt x="42" y="65"/>
                    </a:cubicBezTo>
                    <a:cubicBezTo>
                      <a:pt x="42" y="65"/>
                      <a:pt x="42" y="65"/>
                      <a:pt x="42" y="65"/>
                    </a:cubicBezTo>
                    <a:cubicBezTo>
                      <a:pt x="44" y="65"/>
                      <a:pt x="45" y="64"/>
                      <a:pt x="47" y="63"/>
                    </a:cubicBezTo>
                    <a:cubicBezTo>
                      <a:pt x="48" y="62"/>
                      <a:pt x="49" y="61"/>
                      <a:pt x="50" y="61"/>
                    </a:cubicBezTo>
                    <a:cubicBezTo>
                      <a:pt x="51" y="60"/>
                      <a:pt x="51" y="60"/>
                      <a:pt x="51" y="60"/>
                    </a:cubicBezTo>
                    <a:cubicBezTo>
                      <a:pt x="52" y="60"/>
                      <a:pt x="53" y="60"/>
                      <a:pt x="54" y="60"/>
                    </a:cubicBezTo>
                    <a:cubicBezTo>
                      <a:pt x="55" y="60"/>
                      <a:pt x="56" y="60"/>
                      <a:pt x="56" y="59"/>
                    </a:cubicBezTo>
                    <a:cubicBezTo>
                      <a:pt x="57" y="60"/>
                      <a:pt x="57" y="60"/>
                      <a:pt x="57" y="60"/>
                    </a:cubicBezTo>
                    <a:cubicBezTo>
                      <a:pt x="57" y="60"/>
                      <a:pt x="57" y="60"/>
                      <a:pt x="57" y="60"/>
                    </a:cubicBezTo>
                    <a:cubicBezTo>
                      <a:pt x="60" y="60"/>
                      <a:pt x="60" y="60"/>
                      <a:pt x="60" y="60"/>
                    </a:cubicBezTo>
                    <a:cubicBezTo>
                      <a:pt x="60" y="59"/>
                      <a:pt x="60" y="58"/>
                      <a:pt x="61" y="57"/>
                    </a:cubicBezTo>
                    <a:cubicBezTo>
                      <a:pt x="62" y="55"/>
                      <a:pt x="63" y="53"/>
                      <a:pt x="65" y="52"/>
                    </a:cubicBezTo>
                    <a:cubicBezTo>
                      <a:pt x="65" y="52"/>
                      <a:pt x="64" y="52"/>
                      <a:pt x="64" y="52"/>
                    </a:cubicBezTo>
                    <a:cubicBezTo>
                      <a:pt x="63" y="52"/>
                      <a:pt x="63" y="52"/>
                      <a:pt x="63" y="52"/>
                    </a:cubicBezTo>
                    <a:cubicBezTo>
                      <a:pt x="63" y="52"/>
                      <a:pt x="63" y="52"/>
                      <a:pt x="62" y="52"/>
                    </a:cubicBezTo>
                    <a:cubicBezTo>
                      <a:pt x="62" y="52"/>
                      <a:pt x="62" y="52"/>
                      <a:pt x="62" y="52"/>
                    </a:cubicBezTo>
                    <a:cubicBezTo>
                      <a:pt x="60" y="53"/>
                      <a:pt x="57" y="53"/>
                      <a:pt x="54" y="49"/>
                    </a:cubicBezTo>
                    <a:cubicBezTo>
                      <a:pt x="54" y="49"/>
                      <a:pt x="54" y="49"/>
                      <a:pt x="54" y="49"/>
                    </a:cubicBezTo>
                    <a:cubicBezTo>
                      <a:pt x="53" y="48"/>
                      <a:pt x="51" y="46"/>
                      <a:pt x="50" y="44"/>
                    </a:cubicBezTo>
                    <a:cubicBezTo>
                      <a:pt x="49" y="41"/>
                      <a:pt x="50" y="38"/>
                      <a:pt x="50" y="37"/>
                    </a:cubicBezTo>
                    <a:cubicBezTo>
                      <a:pt x="50" y="36"/>
                      <a:pt x="50" y="36"/>
                      <a:pt x="50" y="36"/>
                    </a:cubicBezTo>
                    <a:cubicBezTo>
                      <a:pt x="51" y="35"/>
                      <a:pt x="52" y="34"/>
                      <a:pt x="52" y="33"/>
                    </a:cubicBezTo>
                    <a:cubicBezTo>
                      <a:pt x="52" y="32"/>
                      <a:pt x="52" y="32"/>
                      <a:pt x="51" y="31"/>
                    </a:cubicBezTo>
                    <a:cubicBezTo>
                      <a:pt x="51" y="29"/>
                      <a:pt x="50" y="27"/>
                      <a:pt x="50" y="24"/>
                    </a:cubicBezTo>
                    <a:cubicBezTo>
                      <a:pt x="50" y="22"/>
                      <a:pt x="50" y="22"/>
                      <a:pt x="50" y="22"/>
                    </a:cubicBezTo>
                    <a:cubicBezTo>
                      <a:pt x="50" y="21"/>
                      <a:pt x="51" y="20"/>
                      <a:pt x="52" y="20"/>
                    </a:cubicBezTo>
                    <a:cubicBezTo>
                      <a:pt x="53" y="19"/>
                      <a:pt x="54" y="18"/>
                      <a:pt x="56" y="18"/>
                    </a:cubicBezTo>
                    <a:cubicBezTo>
                      <a:pt x="57" y="17"/>
                      <a:pt x="57" y="16"/>
                      <a:pt x="57" y="16"/>
                    </a:cubicBezTo>
                    <a:cubicBezTo>
                      <a:pt x="57" y="16"/>
                      <a:pt x="57" y="15"/>
                      <a:pt x="57" y="15"/>
                    </a:cubicBezTo>
                    <a:cubicBezTo>
                      <a:pt x="56" y="14"/>
                      <a:pt x="55" y="13"/>
                      <a:pt x="55" y="11"/>
                    </a:cubicBezTo>
                    <a:cubicBezTo>
                      <a:pt x="55" y="10"/>
                      <a:pt x="55" y="10"/>
                      <a:pt x="55" y="10"/>
                    </a:cubicBezTo>
                    <a:cubicBezTo>
                      <a:pt x="55" y="10"/>
                      <a:pt x="55" y="9"/>
                      <a:pt x="55" y="9"/>
                    </a:cubicBezTo>
                    <a:cubicBezTo>
                      <a:pt x="53" y="10"/>
                      <a:pt x="52" y="10"/>
                      <a:pt x="51" y="10"/>
                    </a:cubicBezTo>
                    <a:cubicBezTo>
                      <a:pt x="51" y="10"/>
                      <a:pt x="51" y="10"/>
                      <a:pt x="50" y="10"/>
                    </a:cubicBezTo>
                    <a:cubicBezTo>
                      <a:pt x="45" y="9"/>
                      <a:pt x="45" y="9"/>
                      <a:pt x="45" y="9"/>
                    </a:cubicBezTo>
                    <a:cubicBezTo>
                      <a:pt x="42" y="5"/>
                      <a:pt x="41" y="4"/>
                      <a:pt x="41" y="2"/>
                    </a:cubicBezTo>
                    <a:cubicBezTo>
                      <a:pt x="41" y="2"/>
                      <a:pt x="40" y="2"/>
                      <a:pt x="40" y="2"/>
                    </a:cubicBezTo>
                    <a:cubicBezTo>
                      <a:pt x="39" y="2"/>
                      <a:pt x="39" y="2"/>
                      <a:pt x="38" y="2"/>
                    </a:cubicBezTo>
                    <a:cubicBezTo>
                      <a:pt x="38" y="2"/>
                      <a:pt x="37" y="2"/>
                      <a:pt x="37" y="3"/>
                    </a:cubicBezTo>
                    <a:cubicBezTo>
                      <a:pt x="35" y="3"/>
                      <a:pt x="35" y="3"/>
                      <a:pt x="35"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9" y="3"/>
                      <a:pt x="28" y="3"/>
                      <a:pt x="27" y="3"/>
                    </a:cubicBezTo>
                    <a:cubicBezTo>
                      <a:pt x="24" y="2"/>
                      <a:pt x="21" y="1"/>
                      <a:pt x="18" y="0"/>
                    </a:cubicBezTo>
                    <a:cubicBezTo>
                      <a:pt x="17" y="0"/>
                      <a:pt x="17" y="0"/>
                      <a:pt x="17" y="0"/>
                    </a:cubicBezTo>
                    <a:cubicBezTo>
                      <a:pt x="17" y="0"/>
                      <a:pt x="17" y="0"/>
                      <a:pt x="17" y="1"/>
                    </a:cubicBezTo>
                    <a:cubicBezTo>
                      <a:pt x="17" y="2"/>
                      <a:pt x="18" y="3"/>
                      <a:pt x="18" y="4"/>
                    </a:cubicBezTo>
                    <a:cubicBezTo>
                      <a:pt x="14" y="10"/>
                      <a:pt x="14" y="10"/>
                      <a:pt x="14" y="10"/>
                    </a:cubicBezTo>
                    <a:cubicBezTo>
                      <a:pt x="11" y="11"/>
                      <a:pt x="10" y="11"/>
                      <a:pt x="9" y="11"/>
                    </a:cubicBezTo>
                    <a:cubicBezTo>
                      <a:pt x="6" y="14"/>
                      <a:pt x="6" y="14"/>
                      <a:pt x="6" y="14"/>
                    </a:cubicBezTo>
                    <a:cubicBezTo>
                      <a:pt x="5" y="14"/>
                      <a:pt x="4" y="14"/>
                      <a:pt x="3" y="14"/>
                    </a:cubicBezTo>
                    <a:cubicBezTo>
                      <a:pt x="3" y="15"/>
                      <a:pt x="2" y="16"/>
                      <a:pt x="2" y="17"/>
                    </a:cubicBezTo>
                    <a:cubicBezTo>
                      <a:pt x="0" y="18"/>
                      <a:pt x="0" y="18"/>
                      <a:pt x="0" y="18"/>
                    </a:cubicBezTo>
                    <a:cubicBezTo>
                      <a:pt x="0" y="18"/>
                      <a:pt x="0" y="18"/>
                      <a:pt x="0" y="18"/>
                    </a:cubicBezTo>
                    <a:cubicBezTo>
                      <a:pt x="2" y="18"/>
                      <a:pt x="4" y="20"/>
                      <a:pt x="5" y="20"/>
                    </a:cubicBezTo>
                    <a:cubicBezTo>
                      <a:pt x="5" y="21"/>
                      <a:pt x="5" y="21"/>
                      <a:pt x="6" y="21"/>
                    </a:cubicBezTo>
                    <a:cubicBezTo>
                      <a:pt x="8" y="27"/>
                      <a:pt x="8" y="27"/>
                      <a:pt x="8" y="27"/>
                    </a:cubicBezTo>
                    <a:cubicBezTo>
                      <a:pt x="7" y="27"/>
                      <a:pt x="7" y="28"/>
                      <a:pt x="7" y="29"/>
                    </a:cubicBezTo>
                    <a:cubicBezTo>
                      <a:pt x="8" y="29"/>
                      <a:pt x="8" y="29"/>
                      <a:pt x="9" y="29"/>
                    </a:cubicBezTo>
                    <a:cubicBezTo>
                      <a:pt x="12" y="35"/>
                      <a:pt x="12" y="35"/>
                      <a:pt x="12" y="35"/>
                    </a:cubicBezTo>
                    <a:cubicBezTo>
                      <a:pt x="12" y="36"/>
                      <a:pt x="11" y="38"/>
                      <a:pt x="11" y="39"/>
                    </a:cubicBezTo>
                    <a:cubicBezTo>
                      <a:pt x="10" y="40"/>
                      <a:pt x="10" y="40"/>
                      <a:pt x="10" y="41"/>
                    </a:cubicBezTo>
                    <a:cubicBezTo>
                      <a:pt x="14" y="40"/>
                      <a:pt x="16" y="42"/>
                      <a:pt x="17" y="45"/>
                    </a:cubicBezTo>
                    <a:cubicBezTo>
                      <a:pt x="19" y="50"/>
                      <a:pt x="19" y="56"/>
                      <a:pt x="19" y="61"/>
                    </a:cubicBezTo>
                    <a:cubicBezTo>
                      <a:pt x="19" y="63"/>
                      <a:pt x="19" y="66"/>
                      <a:pt x="19" y="68"/>
                    </a:cubicBezTo>
                    <a:cubicBezTo>
                      <a:pt x="19" y="68"/>
                      <a:pt x="19" y="68"/>
                      <a:pt x="19" y="68"/>
                    </a:cubicBezTo>
                    <a:cubicBezTo>
                      <a:pt x="19" y="70"/>
                      <a:pt x="20" y="71"/>
                      <a:pt x="20" y="72"/>
                    </a:cubicBezTo>
                    <a:cubicBezTo>
                      <a:pt x="21" y="71"/>
                      <a:pt x="22" y="71"/>
                      <a:pt x="22" y="70"/>
                    </a:cubicBezTo>
                    <a:cubicBezTo>
                      <a:pt x="24" y="69"/>
                      <a:pt x="24" y="69"/>
                      <a:pt x="24" y="69"/>
                    </a:cubicBezTo>
                    <a:cubicBezTo>
                      <a:pt x="24" y="68"/>
                      <a:pt x="24" y="68"/>
                      <a:pt x="24" y="68"/>
                    </a:cubicBezTo>
                    <a:cubicBezTo>
                      <a:pt x="24" y="64"/>
                      <a:pt x="26" y="60"/>
                      <a:pt x="30" y="59"/>
                    </a:cubicBezTo>
                    <a:cubicBezTo>
                      <a:pt x="31" y="59"/>
                      <a:pt x="33" y="58"/>
                      <a:pt x="36" y="5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6" name="Freeform 88">
                <a:extLst>
                  <a:ext uri="{FF2B5EF4-FFF2-40B4-BE49-F238E27FC236}">
                    <a16:creationId xmlns:a16="http://schemas.microsoft.com/office/drawing/2014/main" id="{D41BC43E-CF9A-43E7-8B80-4A86670AB3CF}"/>
                  </a:ext>
                </a:extLst>
              </p:cNvPr>
              <p:cNvSpPr>
                <a:spLocks/>
              </p:cNvSpPr>
              <p:nvPr/>
            </p:nvSpPr>
            <p:spPr bwMode="auto">
              <a:xfrm>
                <a:off x="4612637" y="5114971"/>
                <a:ext cx="41270" cy="63497"/>
              </a:xfrm>
              <a:custGeom>
                <a:avLst/>
                <a:gdLst>
                  <a:gd name="T0" fmla="*/ 17 w 17"/>
                  <a:gd name="T1" fmla="*/ 6 h 26"/>
                  <a:gd name="T2" fmla="*/ 17 w 17"/>
                  <a:gd name="T3" fmla="*/ 5 h 26"/>
                  <a:gd name="T4" fmla="*/ 15 w 17"/>
                  <a:gd name="T5" fmla="*/ 3 h 26"/>
                  <a:gd name="T6" fmla="*/ 14 w 17"/>
                  <a:gd name="T7" fmla="*/ 1 h 26"/>
                  <a:gd name="T8" fmla="*/ 13 w 17"/>
                  <a:gd name="T9" fmla="*/ 0 h 26"/>
                  <a:gd name="T10" fmla="*/ 12 w 17"/>
                  <a:gd name="T11" fmla="*/ 2 h 26"/>
                  <a:gd name="T12" fmla="*/ 12 w 17"/>
                  <a:gd name="T13" fmla="*/ 3 h 26"/>
                  <a:gd name="T14" fmla="*/ 10 w 17"/>
                  <a:gd name="T15" fmla="*/ 6 h 26"/>
                  <a:gd name="T16" fmla="*/ 9 w 17"/>
                  <a:gd name="T17" fmla="*/ 6 h 26"/>
                  <a:gd name="T18" fmla="*/ 9 w 17"/>
                  <a:gd name="T19" fmla="*/ 6 h 26"/>
                  <a:gd name="T20" fmla="*/ 9 w 17"/>
                  <a:gd name="T21" fmla="*/ 7 h 26"/>
                  <a:gd name="T22" fmla="*/ 9 w 17"/>
                  <a:gd name="T23" fmla="*/ 6 h 26"/>
                  <a:gd name="T24" fmla="*/ 8 w 17"/>
                  <a:gd name="T25" fmla="*/ 7 h 26"/>
                  <a:gd name="T26" fmla="*/ 7 w 17"/>
                  <a:gd name="T27" fmla="*/ 9 h 26"/>
                  <a:gd name="T28" fmla="*/ 6 w 17"/>
                  <a:gd name="T29" fmla="*/ 11 h 26"/>
                  <a:gd name="T30" fmla="*/ 6 w 17"/>
                  <a:gd name="T31" fmla="*/ 13 h 26"/>
                  <a:gd name="T32" fmla="*/ 4 w 17"/>
                  <a:gd name="T33" fmla="*/ 20 h 26"/>
                  <a:gd name="T34" fmla="*/ 3 w 17"/>
                  <a:gd name="T35" fmla="*/ 20 h 26"/>
                  <a:gd name="T36" fmla="*/ 0 w 17"/>
                  <a:gd name="T37" fmla="*/ 22 h 26"/>
                  <a:gd name="T38" fmla="*/ 0 w 17"/>
                  <a:gd name="T39" fmla="*/ 22 h 26"/>
                  <a:gd name="T40" fmla="*/ 0 w 17"/>
                  <a:gd name="T41" fmla="*/ 23 h 26"/>
                  <a:gd name="T42" fmla="*/ 1 w 17"/>
                  <a:gd name="T43" fmla="*/ 25 h 26"/>
                  <a:gd name="T44" fmla="*/ 1 w 17"/>
                  <a:gd name="T45" fmla="*/ 26 h 26"/>
                  <a:gd name="T46" fmla="*/ 3 w 17"/>
                  <a:gd name="T47" fmla="*/ 25 h 26"/>
                  <a:gd name="T48" fmla="*/ 5 w 17"/>
                  <a:gd name="T49" fmla="*/ 24 h 26"/>
                  <a:gd name="T50" fmla="*/ 8 w 17"/>
                  <a:gd name="T51" fmla="*/ 24 h 26"/>
                  <a:gd name="T52" fmla="*/ 8 w 17"/>
                  <a:gd name="T53" fmla="*/ 24 h 26"/>
                  <a:gd name="T54" fmla="*/ 9 w 17"/>
                  <a:gd name="T55" fmla="*/ 23 h 26"/>
                  <a:gd name="T56" fmla="*/ 10 w 17"/>
                  <a:gd name="T57" fmla="*/ 23 h 26"/>
                  <a:gd name="T58" fmla="*/ 10 w 17"/>
                  <a:gd name="T59" fmla="*/ 22 h 26"/>
                  <a:gd name="T60" fmla="*/ 13 w 17"/>
                  <a:gd name="T61" fmla="*/ 16 h 26"/>
                  <a:gd name="T62" fmla="*/ 13 w 17"/>
                  <a:gd name="T63" fmla="*/ 16 h 26"/>
                  <a:gd name="T64" fmla="*/ 12 w 17"/>
                  <a:gd name="T65" fmla="*/ 12 h 26"/>
                  <a:gd name="T66" fmla="*/ 17 w 17"/>
                  <a:gd name="T6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6">
                    <a:moveTo>
                      <a:pt x="17" y="6"/>
                    </a:moveTo>
                    <a:cubicBezTo>
                      <a:pt x="17" y="6"/>
                      <a:pt x="17" y="5"/>
                      <a:pt x="17" y="5"/>
                    </a:cubicBezTo>
                    <a:cubicBezTo>
                      <a:pt x="16" y="5"/>
                      <a:pt x="16" y="4"/>
                      <a:pt x="15" y="3"/>
                    </a:cubicBezTo>
                    <a:cubicBezTo>
                      <a:pt x="15" y="3"/>
                      <a:pt x="14" y="2"/>
                      <a:pt x="14" y="1"/>
                    </a:cubicBezTo>
                    <a:cubicBezTo>
                      <a:pt x="13" y="0"/>
                      <a:pt x="13" y="0"/>
                      <a:pt x="13" y="0"/>
                    </a:cubicBezTo>
                    <a:cubicBezTo>
                      <a:pt x="13" y="0"/>
                      <a:pt x="13" y="1"/>
                      <a:pt x="12" y="2"/>
                    </a:cubicBezTo>
                    <a:cubicBezTo>
                      <a:pt x="12" y="3"/>
                      <a:pt x="12" y="3"/>
                      <a:pt x="12" y="3"/>
                    </a:cubicBezTo>
                    <a:cubicBezTo>
                      <a:pt x="11" y="4"/>
                      <a:pt x="10" y="5"/>
                      <a:pt x="10" y="6"/>
                    </a:cubicBezTo>
                    <a:cubicBezTo>
                      <a:pt x="9" y="6"/>
                      <a:pt x="9" y="6"/>
                      <a:pt x="9" y="6"/>
                    </a:cubicBezTo>
                    <a:cubicBezTo>
                      <a:pt x="9" y="6"/>
                      <a:pt x="9" y="6"/>
                      <a:pt x="9" y="6"/>
                    </a:cubicBezTo>
                    <a:cubicBezTo>
                      <a:pt x="9" y="6"/>
                      <a:pt x="9" y="6"/>
                      <a:pt x="9" y="7"/>
                    </a:cubicBezTo>
                    <a:cubicBezTo>
                      <a:pt x="9" y="7"/>
                      <a:pt x="9" y="6"/>
                      <a:pt x="9" y="6"/>
                    </a:cubicBezTo>
                    <a:cubicBezTo>
                      <a:pt x="8" y="7"/>
                      <a:pt x="8" y="7"/>
                      <a:pt x="8" y="7"/>
                    </a:cubicBezTo>
                    <a:cubicBezTo>
                      <a:pt x="8" y="8"/>
                      <a:pt x="7" y="8"/>
                      <a:pt x="7" y="9"/>
                    </a:cubicBezTo>
                    <a:cubicBezTo>
                      <a:pt x="6" y="10"/>
                      <a:pt x="6" y="10"/>
                      <a:pt x="6" y="11"/>
                    </a:cubicBezTo>
                    <a:cubicBezTo>
                      <a:pt x="6" y="11"/>
                      <a:pt x="6" y="12"/>
                      <a:pt x="6" y="13"/>
                    </a:cubicBezTo>
                    <a:cubicBezTo>
                      <a:pt x="7" y="14"/>
                      <a:pt x="7" y="17"/>
                      <a:pt x="4" y="20"/>
                    </a:cubicBezTo>
                    <a:cubicBezTo>
                      <a:pt x="3" y="20"/>
                      <a:pt x="3" y="20"/>
                      <a:pt x="3" y="20"/>
                    </a:cubicBezTo>
                    <a:cubicBezTo>
                      <a:pt x="2" y="21"/>
                      <a:pt x="1" y="22"/>
                      <a:pt x="0" y="22"/>
                    </a:cubicBezTo>
                    <a:cubicBezTo>
                      <a:pt x="0" y="22"/>
                      <a:pt x="0" y="22"/>
                      <a:pt x="0" y="22"/>
                    </a:cubicBezTo>
                    <a:cubicBezTo>
                      <a:pt x="0" y="23"/>
                      <a:pt x="0" y="23"/>
                      <a:pt x="0" y="23"/>
                    </a:cubicBezTo>
                    <a:cubicBezTo>
                      <a:pt x="0" y="23"/>
                      <a:pt x="1" y="24"/>
                      <a:pt x="1" y="25"/>
                    </a:cubicBezTo>
                    <a:cubicBezTo>
                      <a:pt x="1" y="26"/>
                      <a:pt x="1" y="26"/>
                      <a:pt x="1" y="26"/>
                    </a:cubicBezTo>
                    <a:cubicBezTo>
                      <a:pt x="2" y="26"/>
                      <a:pt x="2" y="25"/>
                      <a:pt x="3" y="25"/>
                    </a:cubicBezTo>
                    <a:cubicBezTo>
                      <a:pt x="3" y="25"/>
                      <a:pt x="4" y="24"/>
                      <a:pt x="5" y="24"/>
                    </a:cubicBezTo>
                    <a:cubicBezTo>
                      <a:pt x="6" y="24"/>
                      <a:pt x="7" y="24"/>
                      <a:pt x="8" y="24"/>
                    </a:cubicBezTo>
                    <a:cubicBezTo>
                      <a:pt x="8" y="24"/>
                      <a:pt x="8" y="24"/>
                      <a:pt x="8" y="24"/>
                    </a:cubicBezTo>
                    <a:cubicBezTo>
                      <a:pt x="9" y="23"/>
                      <a:pt x="9" y="23"/>
                      <a:pt x="9" y="23"/>
                    </a:cubicBezTo>
                    <a:cubicBezTo>
                      <a:pt x="9" y="23"/>
                      <a:pt x="10" y="23"/>
                      <a:pt x="10" y="23"/>
                    </a:cubicBezTo>
                    <a:cubicBezTo>
                      <a:pt x="10" y="23"/>
                      <a:pt x="10" y="22"/>
                      <a:pt x="10" y="22"/>
                    </a:cubicBezTo>
                    <a:cubicBezTo>
                      <a:pt x="10" y="21"/>
                      <a:pt x="10" y="18"/>
                      <a:pt x="13" y="16"/>
                    </a:cubicBezTo>
                    <a:cubicBezTo>
                      <a:pt x="13" y="16"/>
                      <a:pt x="13" y="16"/>
                      <a:pt x="13" y="16"/>
                    </a:cubicBezTo>
                    <a:cubicBezTo>
                      <a:pt x="12" y="14"/>
                      <a:pt x="12" y="13"/>
                      <a:pt x="12" y="12"/>
                    </a:cubicBezTo>
                    <a:cubicBezTo>
                      <a:pt x="12" y="9"/>
                      <a:pt x="15" y="7"/>
                      <a:pt x="17" y="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7" name="Freeform 89">
                <a:extLst>
                  <a:ext uri="{FF2B5EF4-FFF2-40B4-BE49-F238E27FC236}">
                    <a16:creationId xmlns:a16="http://schemas.microsoft.com/office/drawing/2014/main" id="{6218F758-5504-4779-A43E-C729A6B0F27A}"/>
                  </a:ext>
                </a:extLst>
              </p:cNvPr>
              <p:cNvSpPr>
                <a:spLocks/>
              </p:cNvSpPr>
              <p:nvPr/>
            </p:nvSpPr>
            <p:spPr bwMode="auto">
              <a:xfrm>
                <a:off x="4653907" y="5173706"/>
                <a:ext cx="34921" cy="19049"/>
              </a:xfrm>
              <a:custGeom>
                <a:avLst/>
                <a:gdLst>
                  <a:gd name="T0" fmla="*/ 1 w 15"/>
                  <a:gd name="T1" fmla="*/ 7 h 8"/>
                  <a:gd name="T2" fmla="*/ 3 w 15"/>
                  <a:gd name="T3" fmla="*/ 8 h 8"/>
                  <a:gd name="T4" fmla="*/ 3 w 15"/>
                  <a:gd name="T5" fmla="*/ 8 h 8"/>
                  <a:gd name="T6" fmla="*/ 4 w 15"/>
                  <a:gd name="T7" fmla="*/ 7 h 8"/>
                  <a:gd name="T8" fmla="*/ 9 w 15"/>
                  <a:gd name="T9" fmla="*/ 6 h 8"/>
                  <a:gd name="T10" fmla="*/ 12 w 15"/>
                  <a:gd name="T11" fmla="*/ 7 h 8"/>
                  <a:gd name="T12" fmla="*/ 15 w 15"/>
                  <a:gd name="T13" fmla="*/ 7 h 8"/>
                  <a:gd name="T14" fmla="*/ 15 w 15"/>
                  <a:gd name="T15" fmla="*/ 6 h 8"/>
                  <a:gd name="T16" fmla="*/ 15 w 15"/>
                  <a:gd name="T17" fmla="*/ 3 h 8"/>
                  <a:gd name="T18" fmla="*/ 13 w 15"/>
                  <a:gd name="T19" fmla="*/ 4 h 8"/>
                  <a:gd name="T20" fmla="*/ 6 w 15"/>
                  <a:gd name="T21" fmla="*/ 0 h 8"/>
                  <a:gd name="T22" fmla="*/ 2 w 15"/>
                  <a:gd name="T23" fmla="*/ 2 h 8"/>
                  <a:gd name="T24" fmla="*/ 1 w 15"/>
                  <a:gd name="T25" fmla="*/ 5 h 8"/>
                  <a:gd name="T26" fmla="*/ 0 w 15"/>
                  <a:gd name="T27" fmla="*/ 6 h 8"/>
                  <a:gd name="T28" fmla="*/ 0 w 15"/>
                  <a:gd name="T29" fmla="*/ 6 h 8"/>
                  <a:gd name="T30" fmla="*/ 0 w 15"/>
                  <a:gd name="T31" fmla="*/ 7 h 8"/>
                  <a:gd name="T32" fmla="*/ 1 w 15"/>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8">
                    <a:moveTo>
                      <a:pt x="1" y="7"/>
                    </a:moveTo>
                    <a:cubicBezTo>
                      <a:pt x="1" y="7"/>
                      <a:pt x="2" y="8"/>
                      <a:pt x="3" y="8"/>
                    </a:cubicBezTo>
                    <a:cubicBezTo>
                      <a:pt x="3" y="8"/>
                      <a:pt x="3" y="8"/>
                      <a:pt x="3" y="8"/>
                    </a:cubicBezTo>
                    <a:cubicBezTo>
                      <a:pt x="3" y="8"/>
                      <a:pt x="4" y="7"/>
                      <a:pt x="4" y="7"/>
                    </a:cubicBezTo>
                    <a:cubicBezTo>
                      <a:pt x="6" y="6"/>
                      <a:pt x="7" y="5"/>
                      <a:pt x="9" y="6"/>
                    </a:cubicBezTo>
                    <a:cubicBezTo>
                      <a:pt x="11" y="6"/>
                      <a:pt x="12" y="6"/>
                      <a:pt x="12" y="7"/>
                    </a:cubicBezTo>
                    <a:cubicBezTo>
                      <a:pt x="13" y="7"/>
                      <a:pt x="14" y="7"/>
                      <a:pt x="15" y="7"/>
                    </a:cubicBezTo>
                    <a:cubicBezTo>
                      <a:pt x="15" y="7"/>
                      <a:pt x="15" y="6"/>
                      <a:pt x="15" y="6"/>
                    </a:cubicBezTo>
                    <a:cubicBezTo>
                      <a:pt x="15" y="3"/>
                      <a:pt x="15" y="3"/>
                      <a:pt x="15" y="3"/>
                    </a:cubicBezTo>
                    <a:cubicBezTo>
                      <a:pt x="15" y="4"/>
                      <a:pt x="14" y="4"/>
                      <a:pt x="13" y="4"/>
                    </a:cubicBezTo>
                    <a:cubicBezTo>
                      <a:pt x="11" y="5"/>
                      <a:pt x="8" y="4"/>
                      <a:pt x="6" y="0"/>
                    </a:cubicBezTo>
                    <a:cubicBezTo>
                      <a:pt x="5" y="1"/>
                      <a:pt x="4" y="2"/>
                      <a:pt x="2" y="2"/>
                    </a:cubicBezTo>
                    <a:cubicBezTo>
                      <a:pt x="2" y="3"/>
                      <a:pt x="2" y="4"/>
                      <a:pt x="1" y="5"/>
                    </a:cubicBezTo>
                    <a:cubicBezTo>
                      <a:pt x="1" y="5"/>
                      <a:pt x="1" y="5"/>
                      <a:pt x="0" y="6"/>
                    </a:cubicBezTo>
                    <a:cubicBezTo>
                      <a:pt x="0" y="6"/>
                      <a:pt x="0" y="6"/>
                      <a:pt x="0" y="6"/>
                    </a:cubicBezTo>
                    <a:cubicBezTo>
                      <a:pt x="0" y="6"/>
                      <a:pt x="0" y="7"/>
                      <a:pt x="0" y="7"/>
                    </a:cubicBezTo>
                    <a:cubicBezTo>
                      <a:pt x="0" y="7"/>
                      <a:pt x="1" y="7"/>
                      <a:pt x="1" y="7"/>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8" name="Freeform 90">
                <a:extLst>
                  <a:ext uri="{FF2B5EF4-FFF2-40B4-BE49-F238E27FC236}">
                    <a16:creationId xmlns:a16="http://schemas.microsoft.com/office/drawing/2014/main" id="{A1C83127-4509-4E1E-BBD9-A08B6C260239}"/>
                  </a:ext>
                </a:extLst>
              </p:cNvPr>
              <p:cNvSpPr>
                <a:spLocks/>
              </p:cNvSpPr>
              <p:nvPr/>
            </p:nvSpPr>
            <p:spPr bwMode="auto">
              <a:xfrm>
                <a:off x="4715812" y="5173706"/>
                <a:ext cx="20636" cy="11113"/>
              </a:xfrm>
              <a:custGeom>
                <a:avLst/>
                <a:gdLst>
                  <a:gd name="T0" fmla="*/ 0 w 8"/>
                  <a:gd name="T1" fmla="*/ 5 h 5"/>
                  <a:gd name="T2" fmla="*/ 0 w 8"/>
                  <a:gd name="T3" fmla="*/ 4 h 5"/>
                  <a:gd name="T4" fmla="*/ 2 w 8"/>
                  <a:gd name="T5" fmla="*/ 4 h 5"/>
                  <a:gd name="T6" fmla="*/ 4 w 8"/>
                  <a:gd name="T7" fmla="*/ 5 h 5"/>
                  <a:gd name="T8" fmla="*/ 7 w 8"/>
                  <a:gd name="T9" fmla="*/ 4 h 5"/>
                  <a:gd name="T10" fmla="*/ 8 w 8"/>
                  <a:gd name="T11" fmla="*/ 0 h 5"/>
                  <a:gd name="T12" fmla="*/ 8 w 8"/>
                  <a:gd name="T13" fmla="*/ 0 h 5"/>
                  <a:gd name="T14" fmla="*/ 8 w 8"/>
                  <a:gd name="T15" fmla="*/ 0 h 5"/>
                  <a:gd name="T16" fmla="*/ 3 w 8"/>
                  <a:gd name="T17" fmla="*/ 1 h 5"/>
                  <a:gd name="T18" fmla="*/ 0 w 8"/>
                  <a:gd name="T19" fmla="*/ 0 h 5"/>
                  <a:gd name="T20" fmla="*/ 0 w 8"/>
                  <a:gd name="T21" fmla="*/ 0 h 5"/>
                  <a:gd name="T22" fmla="*/ 1 w 8"/>
                  <a:gd name="T23" fmla="*/ 0 h 5"/>
                  <a:gd name="T24" fmla="*/ 0 w 8"/>
                  <a:gd name="T25" fmla="*/ 0 h 5"/>
                  <a:gd name="T26" fmla="*/ 0 w 8"/>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0" y="5"/>
                    </a:moveTo>
                    <a:cubicBezTo>
                      <a:pt x="0" y="4"/>
                      <a:pt x="0" y="4"/>
                      <a:pt x="0" y="4"/>
                    </a:cubicBezTo>
                    <a:cubicBezTo>
                      <a:pt x="1" y="4"/>
                      <a:pt x="1" y="4"/>
                      <a:pt x="2" y="4"/>
                    </a:cubicBezTo>
                    <a:cubicBezTo>
                      <a:pt x="3" y="4"/>
                      <a:pt x="3" y="4"/>
                      <a:pt x="4" y="5"/>
                    </a:cubicBezTo>
                    <a:cubicBezTo>
                      <a:pt x="5" y="4"/>
                      <a:pt x="7" y="4"/>
                      <a:pt x="7" y="4"/>
                    </a:cubicBezTo>
                    <a:cubicBezTo>
                      <a:pt x="8" y="3"/>
                      <a:pt x="8" y="2"/>
                      <a:pt x="8" y="0"/>
                    </a:cubicBezTo>
                    <a:cubicBezTo>
                      <a:pt x="8" y="0"/>
                      <a:pt x="8" y="0"/>
                      <a:pt x="8" y="0"/>
                    </a:cubicBezTo>
                    <a:cubicBezTo>
                      <a:pt x="8" y="0"/>
                      <a:pt x="8" y="0"/>
                      <a:pt x="8" y="0"/>
                    </a:cubicBezTo>
                    <a:cubicBezTo>
                      <a:pt x="4" y="1"/>
                      <a:pt x="4" y="1"/>
                      <a:pt x="3" y="1"/>
                    </a:cubicBezTo>
                    <a:cubicBezTo>
                      <a:pt x="0" y="0"/>
                      <a:pt x="0" y="0"/>
                      <a:pt x="0" y="0"/>
                    </a:cubicBezTo>
                    <a:cubicBezTo>
                      <a:pt x="0" y="0"/>
                      <a:pt x="0" y="0"/>
                      <a:pt x="0" y="0"/>
                    </a:cubicBezTo>
                    <a:cubicBezTo>
                      <a:pt x="0" y="0"/>
                      <a:pt x="1" y="0"/>
                      <a:pt x="1" y="0"/>
                    </a:cubicBezTo>
                    <a:cubicBezTo>
                      <a:pt x="0" y="0"/>
                      <a:pt x="0" y="0"/>
                      <a:pt x="0" y="0"/>
                    </a:cubicBezTo>
                    <a:lnTo>
                      <a:pt x="0" y="5"/>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9" name="Freeform 91">
                <a:extLst>
                  <a:ext uri="{FF2B5EF4-FFF2-40B4-BE49-F238E27FC236}">
                    <a16:creationId xmlns:a16="http://schemas.microsoft.com/office/drawing/2014/main" id="{9343BA6E-EA96-43EC-BC30-CDF44C3102DC}"/>
                  </a:ext>
                </a:extLst>
              </p:cNvPr>
              <p:cNvSpPr>
                <a:spLocks/>
              </p:cNvSpPr>
              <p:nvPr/>
            </p:nvSpPr>
            <p:spPr bwMode="auto">
              <a:xfrm>
                <a:off x="4628510" y="5286414"/>
                <a:ext cx="1587"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0" name="Freeform 92">
                <a:extLst>
                  <a:ext uri="{FF2B5EF4-FFF2-40B4-BE49-F238E27FC236}">
                    <a16:creationId xmlns:a16="http://schemas.microsoft.com/office/drawing/2014/main" id="{1615A476-EC5B-4DDA-A13D-C9BEC22C8317}"/>
                  </a:ext>
                </a:extLst>
              </p:cNvPr>
              <p:cNvSpPr>
                <a:spLocks/>
              </p:cNvSpPr>
              <p:nvPr/>
            </p:nvSpPr>
            <p:spPr bwMode="auto">
              <a:xfrm>
                <a:off x="4723749" y="5203868"/>
                <a:ext cx="1587" cy="1587"/>
              </a:xfrm>
              <a:custGeom>
                <a:avLst/>
                <a:gdLst>
                  <a:gd name="T0" fmla="*/ 0 w 1"/>
                  <a:gd name="T1" fmla="*/ 1 h 1"/>
                  <a:gd name="T2" fmla="*/ 1 w 1"/>
                  <a:gd name="T3" fmla="*/ 0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0"/>
                    </a:cubicBezTo>
                    <a:cubicBezTo>
                      <a:pt x="1" y="0"/>
                      <a:pt x="1" y="0"/>
                      <a:pt x="1" y="0"/>
                    </a:cubicBezTo>
                    <a:cubicBezTo>
                      <a:pt x="0" y="1"/>
                      <a:pt x="0" y="1"/>
                      <a:pt x="0" y="1"/>
                    </a:cubicBezTo>
                    <a:cubicBezTo>
                      <a:pt x="0" y="1"/>
                      <a:pt x="0"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1" name="Freeform 93">
                <a:extLst>
                  <a:ext uri="{FF2B5EF4-FFF2-40B4-BE49-F238E27FC236}">
                    <a16:creationId xmlns:a16="http://schemas.microsoft.com/office/drawing/2014/main" id="{94216503-1F9A-4CC8-912C-1CAF8EEA39C9}"/>
                  </a:ext>
                </a:extLst>
              </p:cNvPr>
              <p:cNvSpPr>
                <a:spLocks/>
              </p:cNvSpPr>
              <p:nvPr/>
            </p:nvSpPr>
            <p:spPr bwMode="auto">
              <a:xfrm>
                <a:off x="4631685" y="5108622"/>
                <a:ext cx="161906" cy="242876"/>
              </a:xfrm>
              <a:custGeom>
                <a:avLst/>
                <a:gdLst>
                  <a:gd name="T0" fmla="*/ 66 w 67"/>
                  <a:gd name="T1" fmla="*/ 35 h 102"/>
                  <a:gd name="T2" fmla="*/ 55 w 67"/>
                  <a:gd name="T3" fmla="*/ 19 h 102"/>
                  <a:gd name="T4" fmla="*/ 39 w 67"/>
                  <a:gd name="T5" fmla="*/ 10 h 102"/>
                  <a:gd name="T6" fmla="*/ 29 w 67"/>
                  <a:gd name="T7" fmla="*/ 1 h 102"/>
                  <a:gd name="T8" fmla="*/ 28 w 67"/>
                  <a:gd name="T9" fmla="*/ 0 h 102"/>
                  <a:gd name="T10" fmla="*/ 18 w 67"/>
                  <a:gd name="T11" fmla="*/ 5 h 102"/>
                  <a:gd name="T12" fmla="*/ 20 w 67"/>
                  <a:gd name="T13" fmla="*/ 10 h 102"/>
                  <a:gd name="T14" fmla="*/ 22 w 67"/>
                  <a:gd name="T15" fmla="*/ 14 h 102"/>
                  <a:gd name="T16" fmla="*/ 24 w 67"/>
                  <a:gd name="T17" fmla="*/ 16 h 102"/>
                  <a:gd name="T18" fmla="*/ 31 w 67"/>
                  <a:gd name="T19" fmla="*/ 17 h 102"/>
                  <a:gd name="T20" fmla="*/ 36 w 67"/>
                  <a:gd name="T21" fmla="*/ 16 h 102"/>
                  <a:gd name="T22" fmla="*/ 43 w 67"/>
                  <a:gd name="T23" fmla="*/ 17 h 102"/>
                  <a:gd name="T24" fmla="*/ 47 w 67"/>
                  <a:gd name="T25" fmla="*/ 18 h 102"/>
                  <a:gd name="T26" fmla="*/ 53 w 67"/>
                  <a:gd name="T27" fmla="*/ 24 h 102"/>
                  <a:gd name="T28" fmla="*/ 50 w 67"/>
                  <a:gd name="T29" fmla="*/ 37 h 102"/>
                  <a:gd name="T30" fmla="*/ 50 w 67"/>
                  <a:gd name="T31" fmla="*/ 37 h 102"/>
                  <a:gd name="T32" fmla="*/ 38 w 67"/>
                  <a:gd name="T33" fmla="*/ 42 h 102"/>
                  <a:gd name="T34" fmla="*/ 33 w 67"/>
                  <a:gd name="T35" fmla="*/ 42 h 102"/>
                  <a:gd name="T36" fmla="*/ 31 w 67"/>
                  <a:gd name="T37" fmla="*/ 42 h 102"/>
                  <a:gd name="T38" fmla="*/ 29 w 67"/>
                  <a:gd name="T39" fmla="*/ 43 h 102"/>
                  <a:gd name="T40" fmla="*/ 24 w 67"/>
                  <a:gd name="T41" fmla="*/ 45 h 102"/>
                  <a:gd name="T42" fmla="*/ 19 w 67"/>
                  <a:gd name="T43" fmla="*/ 46 h 102"/>
                  <a:gd name="T44" fmla="*/ 14 w 67"/>
                  <a:gd name="T45" fmla="*/ 46 h 102"/>
                  <a:gd name="T46" fmla="*/ 8 w 67"/>
                  <a:gd name="T47" fmla="*/ 45 h 102"/>
                  <a:gd name="T48" fmla="*/ 3 w 67"/>
                  <a:gd name="T49" fmla="*/ 57 h 102"/>
                  <a:gd name="T50" fmla="*/ 1 w 67"/>
                  <a:gd name="T51" fmla="*/ 58 h 102"/>
                  <a:gd name="T52" fmla="*/ 3 w 67"/>
                  <a:gd name="T53" fmla="*/ 64 h 102"/>
                  <a:gd name="T54" fmla="*/ 0 w 67"/>
                  <a:gd name="T55" fmla="*/ 70 h 102"/>
                  <a:gd name="T56" fmla="*/ 0 w 67"/>
                  <a:gd name="T57" fmla="*/ 71 h 102"/>
                  <a:gd name="T58" fmla="*/ 7 w 67"/>
                  <a:gd name="T59" fmla="*/ 71 h 102"/>
                  <a:gd name="T60" fmla="*/ 14 w 67"/>
                  <a:gd name="T61" fmla="*/ 75 h 102"/>
                  <a:gd name="T62" fmla="*/ 14 w 67"/>
                  <a:gd name="T63" fmla="*/ 76 h 102"/>
                  <a:gd name="T64" fmla="*/ 18 w 67"/>
                  <a:gd name="T65" fmla="*/ 79 h 102"/>
                  <a:gd name="T66" fmla="*/ 19 w 67"/>
                  <a:gd name="T67" fmla="*/ 80 h 102"/>
                  <a:gd name="T68" fmla="*/ 24 w 67"/>
                  <a:gd name="T69" fmla="*/ 89 h 102"/>
                  <a:gd name="T70" fmla="*/ 25 w 67"/>
                  <a:gd name="T71" fmla="*/ 89 h 102"/>
                  <a:gd name="T72" fmla="*/ 34 w 67"/>
                  <a:gd name="T73" fmla="*/ 94 h 102"/>
                  <a:gd name="T74" fmla="*/ 33 w 67"/>
                  <a:gd name="T75" fmla="*/ 101 h 102"/>
                  <a:gd name="T76" fmla="*/ 34 w 67"/>
                  <a:gd name="T77" fmla="*/ 101 h 102"/>
                  <a:gd name="T78" fmla="*/ 39 w 67"/>
                  <a:gd name="T79" fmla="*/ 80 h 102"/>
                  <a:gd name="T80" fmla="*/ 40 w 67"/>
                  <a:gd name="T81" fmla="*/ 80 h 102"/>
                  <a:gd name="T82" fmla="*/ 50 w 67"/>
                  <a:gd name="T83" fmla="*/ 76 h 102"/>
                  <a:gd name="T84" fmla="*/ 50 w 67"/>
                  <a:gd name="T85" fmla="*/ 76 h 102"/>
                  <a:gd name="T86" fmla="*/ 52 w 67"/>
                  <a:gd name="T87" fmla="*/ 75 h 102"/>
                  <a:gd name="T88" fmla="*/ 55 w 67"/>
                  <a:gd name="T89" fmla="*/ 69 h 102"/>
                  <a:gd name="T90" fmla="*/ 55 w 67"/>
                  <a:gd name="T91" fmla="*/ 69 h 102"/>
                  <a:gd name="T92" fmla="*/ 56 w 67"/>
                  <a:gd name="T93" fmla="*/ 68 h 102"/>
                  <a:gd name="T94" fmla="*/ 60 w 67"/>
                  <a:gd name="T95" fmla="*/ 63 h 102"/>
                  <a:gd name="T96" fmla="*/ 59 w 67"/>
                  <a:gd name="T97" fmla="*/ 58 h 102"/>
                  <a:gd name="T98" fmla="*/ 63 w 67"/>
                  <a:gd name="T99" fmla="*/ 49 h 102"/>
                  <a:gd name="T100" fmla="*/ 61 w 67"/>
                  <a:gd name="T101" fmla="*/ 45 h 102"/>
                  <a:gd name="T102" fmla="*/ 67 w 67"/>
                  <a:gd name="T103" fmla="*/ 3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2">
                    <a:moveTo>
                      <a:pt x="67" y="36"/>
                    </a:moveTo>
                    <a:cubicBezTo>
                      <a:pt x="67" y="36"/>
                      <a:pt x="66" y="35"/>
                      <a:pt x="66" y="35"/>
                    </a:cubicBezTo>
                    <a:cubicBezTo>
                      <a:pt x="65" y="33"/>
                      <a:pt x="63" y="31"/>
                      <a:pt x="62" y="29"/>
                    </a:cubicBezTo>
                    <a:cubicBezTo>
                      <a:pt x="60" y="25"/>
                      <a:pt x="58" y="21"/>
                      <a:pt x="55" y="19"/>
                    </a:cubicBezTo>
                    <a:cubicBezTo>
                      <a:pt x="53" y="17"/>
                      <a:pt x="50" y="15"/>
                      <a:pt x="47" y="14"/>
                    </a:cubicBezTo>
                    <a:cubicBezTo>
                      <a:pt x="45" y="13"/>
                      <a:pt x="42" y="12"/>
                      <a:pt x="39" y="10"/>
                    </a:cubicBezTo>
                    <a:cubicBezTo>
                      <a:pt x="39" y="9"/>
                      <a:pt x="39" y="9"/>
                      <a:pt x="39" y="9"/>
                    </a:cubicBezTo>
                    <a:cubicBezTo>
                      <a:pt x="35" y="7"/>
                      <a:pt x="32" y="5"/>
                      <a:pt x="29" y="1"/>
                    </a:cubicBezTo>
                    <a:cubicBezTo>
                      <a:pt x="29" y="1"/>
                      <a:pt x="28" y="0"/>
                      <a:pt x="28" y="0"/>
                    </a:cubicBezTo>
                    <a:cubicBezTo>
                      <a:pt x="28" y="0"/>
                      <a:pt x="28" y="0"/>
                      <a:pt x="28" y="0"/>
                    </a:cubicBezTo>
                    <a:cubicBezTo>
                      <a:pt x="27" y="2"/>
                      <a:pt x="24" y="4"/>
                      <a:pt x="21" y="5"/>
                    </a:cubicBezTo>
                    <a:cubicBezTo>
                      <a:pt x="20" y="5"/>
                      <a:pt x="19" y="5"/>
                      <a:pt x="18" y="5"/>
                    </a:cubicBezTo>
                    <a:cubicBezTo>
                      <a:pt x="18" y="5"/>
                      <a:pt x="18" y="5"/>
                      <a:pt x="18" y="5"/>
                    </a:cubicBezTo>
                    <a:cubicBezTo>
                      <a:pt x="19" y="6"/>
                      <a:pt x="20" y="8"/>
                      <a:pt x="20" y="10"/>
                    </a:cubicBezTo>
                    <a:cubicBezTo>
                      <a:pt x="20" y="10"/>
                      <a:pt x="20" y="11"/>
                      <a:pt x="20" y="11"/>
                    </a:cubicBezTo>
                    <a:cubicBezTo>
                      <a:pt x="21" y="12"/>
                      <a:pt x="22" y="13"/>
                      <a:pt x="22" y="14"/>
                    </a:cubicBezTo>
                    <a:cubicBezTo>
                      <a:pt x="23" y="15"/>
                      <a:pt x="23" y="16"/>
                      <a:pt x="23" y="17"/>
                    </a:cubicBezTo>
                    <a:cubicBezTo>
                      <a:pt x="24" y="17"/>
                      <a:pt x="24" y="17"/>
                      <a:pt x="24" y="16"/>
                    </a:cubicBezTo>
                    <a:cubicBezTo>
                      <a:pt x="25" y="16"/>
                      <a:pt x="25" y="16"/>
                      <a:pt x="25" y="16"/>
                    </a:cubicBezTo>
                    <a:cubicBezTo>
                      <a:pt x="27" y="15"/>
                      <a:pt x="29" y="16"/>
                      <a:pt x="31" y="17"/>
                    </a:cubicBezTo>
                    <a:cubicBezTo>
                      <a:pt x="31" y="17"/>
                      <a:pt x="32" y="16"/>
                      <a:pt x="33" y="16"/>
                    </a:cubicBezTo>
                    <a:cubicBezTo>
                      <a:pt x="36" y="16"/>
                      <a:pt x="36" y="16"/>
                      <a:pt x="36" y="16"/>
                    </a:cubicBezTo>
                    <a:cubicBezTo>
                      <a:pt x="37" y="17"/>
                      <a:pt x="38" y="17"/>
                      <a:pt x="39" y="17"/>
                    </a:cubicBezTo>
                    <a:cubicBezTo>
                      <a:pt x="40" y="17"/>
                      <a:pt x="41" y="17"/>
                      <a:pt x="43" y="17"/>
                    </a:cubicBezTo>
                    <a:cubicBezTo>
                      <a:pt x="46" y="17"/>
                      <a:pt x="46" y="17"/>
                      <a:pt x="46" y="17"/>
                    </a:cubicBezTo>
                    <a:cubicBezTo>
                      <a:pt x="47" y="18"/>
                      <a:pt x="47" y="18"/>
                      <a:pt x="47" y="18"/>
                    </a:cubicBezTo>
                    <a:cubicBezTo>
                      <a:pt x="49" y="19"/>
                      <a:pt x="52" y="20"/>
                      <a:pt x="53" y="23"/>
                    </a:cubicBezTo>
                    <a:cubicBezTo>
                      <a:pt x="53" y="24"/>
                      <a:pt x="53" y="24"/>
                      <a:pt x="53" y="24"/>
                    </a:cubicBezTo>
                    <a:cubicBezTo>
                      <a:pt x="54" y="29"/>
                      <a:pt x="53" y="33"/>
                      <a:pt x="51" y="36"/>
                    </a:cubicBezTo>
                    <a:cubicBezTo>
                      <a:pt x="50" y="37"/>
                      <a:pt x="50" y="37"/>
                      <a:pt x="50" y="37"/>
                    </a:cubicBezTo>
                    <a:cubicBezTo>
                      <a:pt x="50" y="37"/>
                      <a:pt x="50" y="37"/>
                      <a:pt x="50" y="37"/>
                    </a:cubicBezTo>
                    <a:cubicBezTo>
                      <a:pt x="50" y="37"/>
                      <a:pt x="50" y="37"/>
                      <a:pt x="50" y="37"/>
                    </a:cubicBezTo>
                    <a:cubicBezTo>
                      <a:pt x="47" y="40"/>
                      <a:pt x="43" y="41"/>
                      <a:pt x="40" y="42"/>
                    </a:cubicBezTo>
                    <a:cubicBezTo>
                      <a:pt x="40" y="42"/>
                      <a:pt x="39" y="42"/>
                      <a:pt x="38" y="42"/>
                    </a:cubicBezTo>
                    <a:cubicBezTo>
                      <a:pt x="37" y="43"/>
                      <a:pt x="36" y="43"/>
                      <a:pt x="35" y="43"/>
                    </a:cubicBezTo>
                    <a:cubicBezTo>
                      <a:pt x="33" y="42"/>
                      <a:pt x="33" y="42"/>
                      <a:pt x="33" y="42"/>
                    </a:cubicBezTo>
                    <a:cubicBezTo>
                      <a:pt x="32" y="42"/>
                      <a:pt x="32" y="42"/>
                      <a:pt x="31" y="41"/>
                    </a:cubicBezTo>
                    <a:cubicBezTo>
                      <a:pt x="31" y="42"/>
                      <a:pt x="31" y="42"/>
                      <a:pt x="31" y="42"/>
                    </a:cubicBezTo>
                    <a:cubicBezTo>
                      <a:pt x="30" y="42"/>
                      <a:pt x="30" y="42"/>
                      <a:pt x="30" y="42"/>
                    </a:cubicBezTo>
                    <a:cubicBezTo>
                      <a:pt x="30" y="43"/>
                      <a:pt x="29" y="43"/>
                      <a:pt x="29" y="43"/>
                    </a:cubicBezTo>
                    <a:cubicBezTo>
                      <a:pt x="27" y="44"/>
                      <a:pt x="26" y="44"/>
                      <a:pt x="25" y="44"/>
                    </a:cubicBezTo>
                    <a:cubicBezTo>
                      <a:pt x="25" y="44"/>
                      <a:pt x="24" y="45"/>
                      <a:pt x="24" y="45"/>
                    </a:cubicBezTo>
                    <a:cubicBezTo>
                      <a:pt x="23" y="46"/>
                      <a:pt x="22" y="46"/>
                      <a:pt x="21" y="46"/>
                    </a:cubicBezTo>
                    <a:cubicBezTo>
                      <a:pt x="19" y="46"/>
                      <a:pt x="19" y="46"/>
                      <a:pt x="19" y="46"/>
                    </a:cubicBezTo>
                    <a:cubicBezTo>
                      <a:pt x="18" y="45"/>
                      <a:pt x="17" y="45"/>
                      <a:pt x="17" y="44"/>
                    </a:cubicBezTo>
                    <a:cubicBezTo>
                      <a:pt x="16" y="45"/>
                      <a:pt x="15" y="45"/>
                      <a:pt x="14" y="46"/>
                    </a:cubicBezTo>
                    <a:cubicBezTo>
                      <a:pt x="14" y="46"/>
                      <a:pt x="13" y="47"/>
                      <a:pt x="12" y="47"/>
                    </a:cubicBezTo>
                    <a:cubicBezTo>
                      <a:pt x="10" y="47"/>
                      <a:pt x="9" y="46"/>
                      <a:pt x="8" y="45"/>
                    </a:cubicBezTo>
                    <a:cubicBezTo>
                      <a:pt x="8" y="46"/>
                      <a:pt x="8" y="47"/>
                      <a:pt x="8" y="48"/>
                    </a:cubicBezTo>
                    <a:cubicBezTo>
                      <a:pt x="7" y="51"/>
                      <a:pt x="5" y="54"/>
                      <a:pt x="3" y="57"/>
                    </a:cubicBezTo>
                    <a:cubicBezTo>
                      <a:pt x="2" y="58"/>
                      <a:pt x="2" y="58"/>
                      <a:pt x="2" y="58"/>
                    </a:cubicBezTo>
                    <a:cubicBezTo>
                      <a:pt x="2" y="58"/>
                      <a:pt x="2" y="58"/>
                      <a:pt x="1" y="58"/>
                    </a:cubicBezTo>
                    <a:cubicBezTo>
                      <a:pt x="2" y="60"/>
                      <a:pt x="2" y="62"/>
                      <a:pt x="3" y="64"/>
                    </a:cubicBezTo>
                    <a:cubicBezTo>
                      <a:pt x="3" y="64"/>
                      <a:pt x="3" y="64"/>
                      <a:pt x="3" y="64"/>
                    </a:cubicBezTo>
                    <a:cubicBezTo>
                      <a:pt x="3" y="67"/>
                      <a:pt x="2" y="69"/>
                      <a:pt x="1" y="70"/>
                    </a:cubicBezTo>
                    <a:cubicBezTo>
                      <a:pt x="1" y="70"/>
                      <a:pt x="0" y="70"/>
                      <a:pt x="0" y="70"/>
                    </a:cubicBezTo>
                    <a:cubicBezTo>
                      <a:pt x="0" y="70"/>
                      <a:pt x="0" y="70"/>
                      <a:pt x="0" y="70"/>
                    </a:cubicBezTo>
                    <a:cubicBezTo>
                      <a:pt x="0" y="70"/>
                      <a:pt x="0" y="71"/>
                      <a:pt x="0" y="71"/>
                    </a:cubicBezTo>
                    <a:cubicBezTo>
                      <a:pt x="1" y="70"/>
                      <a:pt x="3" y="70"/>
                      <a:pt x="5" y="72"/>
                    </a:cubicBezTo>
                    <a:cubicBezTo>
                      <a:pt x="5" y="71"/>
                      <a:pt x="6" y="71"/>
                      <a:pt x="7" y="71"/>
                    </a:cubicBezTo>
                    <a:cubicBezTo>
                      <a:pt x="9" y="71"/>
                      <a:pt x="9" y="71"/>
                      <a:pt x="9" y="71"/>
                    </a:cubicBezTo>
                    <a:cubicBezTo>
                      <a:pt x="11" y="72"/>
                      <a:pt x="13" y="74"/>
                      <a:pt x="14" y="75"/>
                    </a:cubicBezTo>
                    <a:cubicBezTo>
                      <a:pt x="14" y="75"/>
                      <a:pt x="14" y="76"/>
                      <a:pt x="14" y="76"/>
                    </a:cubicBezTo>
                    <a:cubicBezTo>
                      <a:pt x="14" y="76"/>
                      <a:pt x="14" y="76"/>
                      <a:pt x="14" y="76"/>
                    </a:cubicBezTo>
                    <a:cubicBezTo>
                      <a:pt x="15" y="76"/>
                      <a:pt x="15" y="77"/>
                      <a:pt x="15" y="77"/>
                    </a:cubicBezTo>
                    <a:cubicBezTo>
                      <a:pt x="16" y="77"/>
                      <a:pt x="17" y="78"/>
                      <a:pt x="18" y="79"/>
                    </a:cubicBezTo>
                    <a:cubicBezTo>
                      <a:pt x="18" y="79"/>
                      <a:pt x="18" y="79"/>
                      <a:pt x="18" y="79"/>
                    </a:cubicBezTo>
                    <a:cubicBezTo>
                      <a:pt x="18" y="80"/>
                      <a:pt x="18" y="80"/>
                      <a:pt x="19" y="80"/>
                    </a:cubicBezTo>
                    <a:cubicBezTo>
                      <a:pt x="20" y="81"/>
                      <a:pt x="21" y="82"/>
                      <a:pt x="22" y="84"/>
                    </a:cubicBezTo>
                    <a:cubicBezTo>
                      <a:pt x="23" y="86"/>
                      <a:pt x="24" y="87"/>
                      <a:pt x="24" y="89"/>
                    </a:cubicBezTo>
                    <a:cubicBezTo>
                      <a:pt x="25" y="89"/>
                      <a:pt x="25" y="89"/>
                      <a:pt x="25" y="90"/>
                    </a:cubicBezTo>
                    <a:cubicBezTo>
                      <a:pt x="25" y="89"/>
                      <a:pt x="25" y="89"/>
                      <a:pt x="25" y="89"/>
                    </a:cubicBezTo>
                    <a:cubicBezTo>
                      <a:pt x="28" y="89"/>
                      <a:pt x="30" y="89"/>
                      <a:pt x="32" y="90"/>
                    </a:cubicBezTo>
                    <a:cubicBezTo>
                      <a:pt x="33" y="91"/>
                      <a:pt x="34" y="93"/>
                      <a:pt x="34" y="94"/>
                    </a:cubicBezTo>
                    <a:cubicBezTo>
                      <a:pt x="35" y="97"/>
                      <a:pt x="34" y="100"/>
                      <a:pt x="33" y="102"/>
                    </a:cubicBezTo>
                    <a:cubicBezTo>
                      <a:pt x="33" y="102"/>
                      <a:pt x="33" y="102"/>
                      <a:pt x="33" y="101"/>
                    </a:cubicBezTo>
                    <a:cubicBezTo>
                      <a:pt x="33" y="101"/>
                      <a:pt x="34" y="101"/>
                      <a:pt x="34" y="101"/>
                    </a:cubicBezTo>
                    <a:cubicBezTo>
                      <a:pt x="34" y="101"/>
                      <a:pt x="34" y="101"/>
                      <a:pt x="34" y="101"/>
                    </a:cubicBezTo>
                    <a:cubicBezTo>
                      <a:pt x="35" y="99"/>
                      <a:pt x="35" y="96"/>
                      <a:pt x="35" y="93"/>
                    </a:cubicBezTo>
                    <a:cubicBezTo>
                      <a:pt x="36" y="89"/>
                      <a:pt x="36" y="84"/>
                      <a:pt x="39" y="80"/>
                    </a:cubicBezTo>
                    <a:cubicBezTo>
                      <a:pt x="39" y="80"/>
                      <a:pt x="39" y="80"/>
                      <a:pt x="40" y="80"/>
                    </a:cubicBezTo>
                    <a:cubicBezTo>
                      <a:pt x="40" y="80"/>
                      <a:pt x="40" y="80"/>
                      <a:pt x="40" y="80"/>
                    </a:cubicBezTo>
                    <a:cubicBezTo>
                      <a:pt x="43" y="76"/>
                      <a:pt x="47" y="77"/>
                      <a:pt x="49" y="78"/>
                    </a:cubicBezTo>
                    <a:cubicBezTo>
                      <a:pt x="50" y="76"/>
                      <a:pt x="50" y="76"/>
                      <a:pt x="50" y="76"/>
                    </a:cubicBezTo>
                    <a:cubicBezTo>
                      <a:pt x="50" y="76"/>
                      <a:pt x="50" y="76"/>
                      <a:pt x="50" y="76"/>
                    </a:cubicBezTo>
                    <a:cubicBezTo>
                      <a:pt x="50" y="76"/>
                      <a:pt x="50" y="76"/>
                      <a:pt x="50" y="76"/>
                    </a:cubicBezTo>
                    <a:cubicBezTo>
                      <a:pt x="51" y="76"/>
                      <a:pt x="51" y="76"/>
                      <a:pt x="51" y="75"/>
                    </a:cubicBezTo>
                    <a:cubicBezTo>
                      <a:pt x="51" y="75"/>
                      <a:pt x="51" y="75"/>
                      <a:pt x="52" y="75"/>
                    </a:cubicBezTo>
                    <a:cubicBezTo>
                      <a:pt x="52" y="74"/>
                      <a:pt x="53" y="72"/>
                      <a:pt x="54"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6" y="68"/>
                      <a:pt x="56" y="68"/>
                    </a:cubicBezTo>
                    <a:cubicBezTo>
                      <a:pt x="56" y="67"/>
                      <a:pt x="57" y="65"/>
                      <a:pt x="59" y="64"/>
                    </a:cubicBezTo>
                    <a:cubicBezTo>
                      <a:pt x="59" y="63"/>
                      <a:pt x="59" y="63"/>
                      <a:pt x="60" y="63"/>
                    </a:cubicBezTo>
                    <a:cubicBezTo>
                      <a:pt x="59" y="62"/>
                      <a:pt x="59" y="60"/>
                      <a:pt x="59" y="58"/>
                    </a:cubicBezTo>
                    <a:cubicBezTo>
                      <a:pt x="59" y="58"/>
                      <a:pt x="59" y="58"/>
                      <a:pt x="59" y="58"/>
                    </a:cubicBezTo>
                    <a:cubicBezTo>
                      <a:pt x="60" y="55"/>
                      <a:pt x="63" y="53"/>
                      <a:pt x="64" y="53"/>
                    </a:cubicBezTo>
                    <a:cubicBezTo>
                      <a:pt x="64" y="52"/>
                      <a:pt x="63" y="51"/>
                      <a:pt x="63" y="49"/>
                    </a:cubicBezTo>
                    <a:cubicBezTo>
                      <a:pt x="63" y="49"/>
                      <a:pt x="64" y="49"/>
                      <a:pt x="64" y="48"/>
                    </a:cubicBezTo>
                    <a:cubicBezTo>
                      <a:pt x="62" y="48"/>
                      <a:pt x="61" y="47"/>
                      <a:pt x="61" y="45"/>
                    </a:cubicBezTo>
                    <a:cubicBezTo>
                      <a:pt x="60" y="44"/>
                      <a:pt x="60" y="42"/>
                      <a:pt x="61" y="41"/>
                    </a:cubicBezTo>
                    <a:cubicBezTo>
                      <a:pt x="62" y="37"/>
                      <a:pt x="65" y="37"/>
                      <a:pt x="67" y="3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2" name="Oval 94">
                <a:extLst>
                  <a:ext uri="{FF2B5EF4-FFF2-40B4-BE49-F238E27FC236}">
                    <a16:creationId xmlns:a16="http://schemas.microsoft.com/office/drawing/2014/main" id="{B309699C-310A-430E-8EE9-1091CC7DCE77}"/>
                  </a:ext>
                </a:extLst>
              </p:cNvPr>
              <p:cNvSpPr>
                <a:spLocks noChangeArrowheads="1"/>
              </p:cNvSpPr>
              <p:nvPr/>
            </p:nvSpPr>
            <p:spPr bwMode="auto">
              <a:xfrm>
                <a:off x="4349144" y="5346736"/>
                <a:ext cx="1587" cy="1587"/>
              </a:xfrm>
              <a:prstGeom prst="ellipse">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3" name="Freeform 95">
                <a:extLst>
                  <a:ext uri="{FF2B5EF4-FFF2-40B4-BE49-F238E27FC236}">
                    <a16:creationId xmlns:a16="http://schemas.microsoft.com/office/drawing/2014/main" id="{464F2FC5-C4A7-4709-BADB-E8B49222F284}"/>
                  </a:ext>
                </a:extLst>
              </p:cNvPr>
              <p:cNvSpPr>
                <a:spLocks/>
              </p:cNvSpPr>
              <p:nvPr/>
            </p:nvSpPr>
            <p:spPr bwMode="auto">
              <a:xfrm>
                <a:off x="4336445" y="5283239"/>
                <a:ext cx="1587"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4" name="Freeform 96">
                <a:extLst>
                  <a:ext uri="{FF2B5EF4-FFF2-40B4-BE49-F238E27FC236}">
                    <a16:creationId xmlns:a16="http://schemas.microsoft.com/office/drawing/2014/main" id="{2878FB73-0F83-4653-B5A8-E91290C8004D}"/>
                  </a:ext>
                </a:extLst>
              </p:cNvPr>
              <p:cNvSpPr>
                <a:spLocks/>
              </p:cNvSpPr>
              <p:nvPr/>
            </p:nvSpPr>
            <p:spPr bwMode="auto">
              <a:xfrm>
                <a:off x="4349144" y="5346736"/>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5" name="Oval 97">
                <a:extLst>
                  <a:ext uri="{FF2B5EF4-FFF2-40B4-BE49-F238E27FC236}">
                    <a16:creationId xmlns:a16="http://schemas.microsoft.com/office/drawing/2014/main" id="{94B8743F-0780-4BCE-BC6E-E9C0069BB1F7}"/>
                  </a:ext>
                </a:extLst>
              </p:cNvPr>
              <p:cNvSpPr>
                <a:spLocks noChangeArrowheads="1"/>
              </p:cNvSpPr>
              <p:nvPr/>
            </p:nvSpPr>
            <p:spPr bwMode="auto">
              <a:xfrm>
                <a:off x="4349144" y="5346736"/>
                <a:ext cx="1587" cy="1587"/>
              </a:xfrm>
              <a:prstGeom prst="ellipse">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6" name="Freeform 98">
                <a:extLst>
                  <a:ext uri="{FF2B5EF4-FFF2-40B4-BE49-F238E27FC236}">
                    <a16:creationId xmlns:a16="http://schemas.microsoft.com/office/drawing/2014/main" id="{4654B879-D3DC-4B8A-A8BA-A4EFFCBEAD81}"/>
                  </a:ext>
                </a:extLst>
              </p:cNvPr>
              <p:cNvSpPr>
                <a:spLocks/>
              </p:cNvSpPr>
              <p:nvPr/>
            </p:nvSpPr>
            <p:spPr bwMode="auto">
              <a:xfrm>
                <a:off x="4339620" y="5205454"/>
                <a:ext cx="171429" cy="209541"/>
              </a:xfrm>
              <a:custGeom>
                <a:avLst/>
                <a:gdLst>
                  <a:gd name="T0" fmla="*/ 45 w 71"/>
                  <a:gd name="T1" fmla="*/ 86 h 87"/>
                  <a:gd name="T2" fmla="*/ 52 w 71"/>
                  <a:gd name="T3" fmla="*/ 82 h 87"/>
                  <a:gd name="T4" fmla="*/ 60 w 71"/>
                  <a:gd name="T5" fmla="*/ 79 h 87"/>
                  <a:gd name="T6" fmla="*/ 59 w 71"/>
                  <a:gd name="T7" fmla="*/ 76 h 87"/>
                  <a:gd name="T8" fmla="*/ 55 w 71"/>
                  <a:gd name="T9" fmla="*/ 68 h 87"/>
                  <a:gd name="T10" fmla="*/ 59 w 71"/>
                  <a:gd name="T11" fmla="*/ 54 h 87"/>
                  <a:gd name="T12" fmla="*/ 69 w 71"/>
                  <a:gd name="T13" fmla="*/ 57 h 87"/>
                  <a:gd name="T14" fmla="*/ 71 w 71"/>
                  <a:gd name="T15" fmla="*/ 56 h 87"/>
                  <a:gd name="T16" fmla="*/ 71 w 71"/>
                  <a:gd name="T17" fmla="*/ 41 h 87"/>
                  <a:gd name="T18" fmla="*/ 63 w 71"/>
                  <a:gd name="T19" fmla="*/ 27 h 87"/>
                  <a:gd name="T20" fmla="*/ 51 w 71"/>
                  <a:gd name="T21" fmla="*/ 26 h 87"/>
                  <a:gd name="T22" fmla="*/ 43 w 71"/>
                  <a:gd name="T23" fmla="*/ 25 h 87"/>
                  <a:gd name="T24" fmla="*/ 41 w 71"/>
                  <a:gd name="T25" fmla="*/ 16 h 87"/>
                  <a:gd name="T26" fmla="*/ 34 w 71"/>
                  <a:gd name="T27" fmla="*/ 14 h 87"/>
                  <a:gd name="T28" fmla="*/ 34 w 71"/>
                  <a:gd name="T29" fmla="*/ 14 h 87"/>
                  <a:gd name="T30" fmla="*/ 26 w 71"/>
                  <a:gd name="T31" fmla="*/ 4 h 87"/>
                  <a:gd name="T32" fmla="*/ 24 w 71"/>
                  <a:gd name="T33" fmla="*/ 3 h 87"/>
                  <a:gd name="T34" fmla="*/ 22 w 71"/>
                  <a:gd name="T35" fmla="*/ 0 h 87"/>
                  <a:gd name="T36" fmla="*/ 19 w 71"/>
                  <a:gd name="T37" fmla="*/ 3 h 87"/>
                  <a:gd name="T38" fmla="*/ 17 w 71"/>
                  <a:gd name="T39" fmla="*/ 7 h 87"/>
                  <a:gd name="T40" fmla="*/ 13 w 71"/>
                  <a:gd name="T41" fmla="*/ 12 h 87"/>
                  <a:gd name="T42" fmla="*/ 18 w 71"/>
                  <a:gd name="T43" fmla="*/ 17 h 87"/>
                  <a:gd name="T44" fmla="*/ 16 w 71"/>
                  <a:gd name="T45" fmla="*/ 22 h 87"/>
                  <a:gd name="T46" fmla="*/ 8 w 71"/>
                  <a:gd name="T47" fmla="*/ 24 h 87"/>
                  <a:gd name="T48" fmla="*/ 4 w 71"/>
                  <a:gd name="T49" fmla="*/ 30 h 87"/>
                  <a:gd name="T50" fmla="*/ 3 w 71"/>
                  <a:gd name="T51" fmla="*/ 32 h 87"/>
                  <a:gd name="T52" fmla="*/ 5 w 71"/>
                  <a:gd name="T53" fmla="*/ 34 h 87"/>
                  <a:gd name="T54" fmla="*/ 1 w 71"/>
                  <a:gd name="T55" fmla="*/ 43 h 87"/>
                  <a:gd name="T56" fmla="*/ 0 w 71"/>
                  <a:gd name="T57" fmla="*/ 48 h 87"/>
                  <a:gd name="T58" fmla="*/ 3 w 71"/>
                  <a:gd name="T59" fmla="*/ 56 h 87"/>
                  <a:gd name="T60" fmla="*/ 3 w 71"/>
                  <a:gd name="T61" fmla="*/ 59 h 87"/>
                  <a:gd name="T62" fmla="*/ 5 w 71"/>
                  <a:gd name="T63" fmla="*/ 62 h 87"/>
                  <a:gd name="T64" fmla="*/ 5 w 71"/>
                  <a:gd name="T65" fmla="*/ 64 h 87"/>
                  <a:gd name="T66" fmla="*/ 9 w 71"/>
                  <a:gd name="T67" fmla="*/ 68 h 87"/>
                  <a:gd name="T68" fmla="*/ 12 w 71"/>
                  <a:gd name="T69" fmla="*/ 71 h 87"/>
                  <a:gd name="T70" fmla="*/ 14 w 71"/>
                  <a:gd name="T71" fmla="*/ 73 h 87"/>
                  <a:gd name="T72" fmla="*/ 20 w 71"/>
                  <a:gd name="T73" fmla="*/ 69 h 87"/>
                  <a:gd name="T74" fmla="*/ 20 w 71"/>
                  <a:gd name="T75" fmla="*/ 69 h 87"/>
                  <a:gd name="T76" fmla="*/ 24 w 71"/>
                  <a:gd name="T77" fmla="*/ 72 h 87"/>
                  <a:gd name="T78" fmla="*/ 25 w 71"/>
                  <a:gd name="T79" fmla="*/ 72 h 87"/>
                  <a:gd name="T80" fmla="*/ 27 w 71"/>
                  <a:gd name="T81" fmla="*/ 75 h 87"/>
                  <a:gd name="T82" fmla="*/ 30 w 71"/>
                  <a:gd name="T83" fmla="*/ 76 h 87"/>
                  <a:gd name="T84" fmla="*/ 36 w 71"/>
                  <a:gd name="T85" fmla="*/ 83 h 87"/>
                  <a:gd name="T86" fmla="*/ 37 w 71"/>
                  <a:gd name="T87" fmla="*/ 85 h 87"/>
                  <a:gd name="T88" fmla="*/ 41 w 71"/>
                  <a:gd name="T89" fmla="*/ 86 h 87"/>
                  <a:gd name="T90" fmla="*/ 44 w 71"/>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87">
                    <a:moveTo>
                      <a:pt x="44" y="87"/>
                    </a:moveTo>
                    <a:cubicBezTo>
                      <a:pt x="45" y="86"/>
                      <a:pt x="45" y="86"/>
                      <a:pt x="45" y="86"/>
                    </a:cubicBezTo>
                    <a:cubicBezTo>
                      <a:pt x="46" y="86"/>
                      <a:pt x="46" y="85"/>
                      <a:pt x="47" y="85"/>
                    </a:cubicBezTo>
                    <a:cubicBezTo>
                      <a:pt x="48" y="84"/>
                      <a:pt x="50" y="83"/>
                      <a:pt x="52" y="82"/>
                    </a:cubicBezTo>
                    <a:cubicBezTo>
                      <a:pt x="54" y="81"/>
                      <a:pt x="55" y="80"/>
                      <a:pt x="57" y="80"/>
                    </a:cubicBezTo>
                    <a:cubicBezTo>
                      <a:pt x="58" y="80"/>
                      <a:pt x="59" y="79"/>
                      <a:pt x="60" y="79"/>
                    </a:cubicBezTo>
                    <a:cubicBezTo>
                      <a:pt x="60" y="79"/>
                      <a:pt x="60" y="79"/>
                      <a:pt x="60" y="78"/>
                    </a:cubicBezTo>
                    <a:cubicBezTo>
                      <a:pt x="60" y="78"/>
                      <a:pt x="59" y="77"/>
                      <a:pt x="59" y="76"/>
                    </a:cubicBezTo>
                    <a:cubicBezTo>
                      <a:pt x="58" y="75"/>
                      <a:pt x="56" y="72"/>
                      <a:pt x="56" y="69"/>
                    </a:cubicBezTo>
                    <a:cubicBezTo>
                      <a:pt x="56" y="69"/>
                      <a:pt x="55" y="68"/>
                      <a:pt x="55" y="68"/>
                    </a:cubicBezTo>
                    <a:cubicBezTo>
                      <a:pt x="55" y="64"/>
                      <a:pt x="53" y="58"/>
                      <a:pt x="58" y="55"/>
                    </a:cubicBezTo>
                    <a:cubicBezTo>
                      <a:pt x="58" y="55"/>
                      <a:pt x="59" y="54"/>
                      <a:pt x="59" y="54"/>
                    </a:cubicBezTo>
                    <a:cubicBezTo>
                      <a:pt x="61" y="53"/>
                      <a:pt x="64" y="52"/>
                      <a:pt x="69" y="57"/>
                    </a:cubicBezTo>
                    <a:cubicBezTo>
                      <a:pt x="69" y="57"/>
                      <a:pt x="69" y="57"/>
                      <a:pt x="69" y="57"/>
                    </a:cubicBezTo>
                    <a:cubicBezTo>
                      <a:pt x="69" y="57"/>
                      <a:pt x="70" y="57"/>
                      <a:pt x="70" y="57"/>
                    </a:cubicBezTo>
                    <a:cubicBezTo>
                      <a:pt x="70" y="56"/>
                      <a:pt x="71" y="56"/>
                      <a:pt x="71" y="56"/>
                    </a:cubicBezTo>
                    <a:cubicBezTo>
                      <a:pt x="71" y="54"/>
                      <a:pt x="71" y="53"/>
                      <a:pt x="71" y="51"/>
                    </a:cubicBezTo>
                    <a:cubicBezTo>
                      <a:pt x="71" y="48"/>
                      <a:pt x="71" y="44"/>
                      <a:pt x="71" y="41"/>
                    </a:cubicBezTo>
                    <a:cubicBezTo>
                      <a:pt x="68" y="42"/>
                      <a:pt x="64" y="42"/>
                      <a:pt x="62" y="38"/>
                    </a:cubicBezTo>
                    <a:cubicBezTo>
                      <a:pt x="60" y="34"/>
                      <a:pt x="61" y="30"/>
                      <a:pt x="63" y="27"/>
                    </a:cubicBezTo>
                    <a:cubicBezTo>
                      <a:pt x="60" y="26"/>
                      <a:pt x="59" y="25"/>
                      <a:pt x="59" y="24"/>
                    </a:cubicBezTo>
                    <a:cubicBezTo>
                      <a:pt x="56" y="25"/>
                      <a:pt x="53" y="26"/>
                      <a:pt x="51" y="26"/>
                    </a:cubicBezTo>
                    <a:cubicBezTo>
                      <a:pt x="48" y="26"/>
                      <a:pt x="46" y="26"/>
                      <a:pt x="44" y="25"/>
                    </a:cubicBezTo>
                    <a:cubicBezTo>
                      <a:pt x="43" y="25"/>
                      <a:pt x="43" y="25"/>
                      <a:pt x="43" y="25"/>
                    </a:cubicBezTo>
                    <a:cubicBezTo>
                      <a:pt x="42" y="25"/>
                      <a:pt x="40" y="23"/>
                      <a:pt x="40" y="21"/>
                    </a:cubicBezTo>
                    <a:cubicBezTo>
                      <a:pt x="39" y="19"/>
                      <a:pt x="40" y="17"/>
                      <a:pt x="41" y="16"/>
                    </a:cubicBezTo>
                    <a:cubicBezTo>
                      <a:pt x="41" y="15"/>
                      <a:pt x="40" y="15"/>
                      <a:pt x="39" y="14"/>
                    </a:cubicBezTo>
                    <a:cubicBezTo>
                      <a:pt x="34" y="14"/>
                      <a:pt x="34" y="14"/>
                      <a:pt x="34" y="14"/>
                    </a:cubicBezTo>
                    <a:cubicBezTo>
                      <a:pt x="34" y="14"/>
                      <a:pt x="34" y="14"/>
                      <a:pt x="34" y="14"/>
                    </a:cubicBezTo>
                    <a:cubicBezTo>
                      <a:pt x="34" y="14"/>
                      <a:pt x="34" y="14"/>
                      <a:pt x="34" y="14"/>
                    </a:cubicBezTo>
                    <a:cubicBezTo>
                      <a:pt x="28" y="9"/>
                      <a:pt x="27" y="7"/>
                      <a:pt x="26" y="6"/>
                    </a:cubicBezTo>
                    <a:cubicBezTo>
                      <a:pt x="26" y="5"/>
                      <a:pt x="26" y="5"/>
                      <a:pt x="26" y="4"/>
                    </a:cubicBezTo>
                    <a:cubicBezTo>
                      <a:pt x="24" y="4"/>
                      <a:pt x="24" y="4"/>
                      <a:pt x="24" y="4"/>
                    </a:cubicBezTo>
                    <a:cubicBezTo>
                      <a:pt x="24" y="4"/>
                      <a:pt x="24" y="3"/>
                      <a:pt x="24" y="3"/>
                    </a:cubicBezTo>
                    <a:cubicBezTo>
                      <a:pt x="23" y="3"/>
                      <a:pt x="23" y="3"/>
                      <a:pt x="23" y="3"/>
                    </a:cubicBezTo>
                    <a:cubicBezTo>
                      <a:pt x="23" y="3"/>
                      <a:pt x="22" y="2"/>
                      <a:pt x="22" y="0"/>
                    </a:cubicBezTo>
                    <a:cubicBezTo>
                      <a:pt x="22" y="0"/>
                      <a:pt x="22" y="0"/>
                      <a:pt x="22" y="0"/>
                    </a:cubicBezTo>
                    <a:cubicBezTo>
                      <a:pt x="21" y="1"/>
                      <a:pt x="20" y="2"/>
                      <a:pt x="19" y="3"/>
                    </a:cubicBezTo>
                    <a:cubicBezTo>
                      <a:pt x="19" y="4"/>
                      <a:pt x="18" y="4"/>
                      <a:pt x="18" y="5"/>
                    </a:cubicBezTo>
                    <a:cubicBezTo>
                      <a:pt x="18" y="6"/>
                      <a:pt x="17" y="6"/>
                      <a:pt x="17" y="7"/>
                    </a:cubicBezTo>
                    <a:cubicBezTo>
                      <a:pt x="16" y="9"/>
                      <a:pt x="15" y="10"/>
                      <a:pt x="13" y="11"/>
                    </a:cubicBezTo>
                    <a:cubicBezTo>
                      <a:pt x="13" y="11"/>
                      <a:pt x="13" y="12"/>
                      <a:pt x="13" y="12"/>
                    </a:cubicBezTo>
                    <a:cubicBezTo>
                      <a:pt x="18" y="16"/>
                      <a:pt x="18" y="16"/>
                      <a:pt x="18" y="16"/>
                    </a:cubicBezTo>
                    <a:cubicBezTo>
                      <a:pt x="18" y="16"/>
                      <a:pt x="18" y="17"/>
                      <a:pt x="18" y="17"/>
                    </a:cubicBezTo>
                    <a:cubicBezTo>
                      <a:pt x="18" y="17"/>
                      <a:pt x="18" y="17"/>
                      <a:pt x="18" y="17"/>
                    </a:cubicBezTo>
                    <a:cubicBezTo>
                      <a:pt x="18" y="19"/>
                      <a:pt x="17" y="21"/>
                      <a:pt x="16" y="22"/>
                    </a:cubicBezTo>
                    <a:cubicBezTo>
                      <a:pt x="13" y="24"/>
                      <a:pt x="10" y="24"/>
                      <a:pt x="9" y="24"/>
                    </a:cubicBezTo>
                    <a:cubicBezTo>
                      <a:pt x="8" y="24"/>
                      <a:pt x="8" y="24"/>
                      <a:pt x="8" y="24"/>
                    </a:cubicBezTo>
                    <a:cubicBezTo>
                      <a:pt x="7" y="24"/>
                      <a:pt x="6" y="26"/>
                      <a:pt x="5" y="28"/>
                    </a:cubicBezTo>
                    <a:cubicBezTo>
                      <a:pt x="4" y="28"/>
                      <a:pt x="4" y="29"/>
                      <a:pt x="4" y="30"/>
                    </a:cubicBezTo>
                    <a:cubicBezTo>
                      <a:pt x="3" y="30"/>
                      <a:pt x="3" y="30"/>
                      <a:pt x="3" y="30"/>
                    </a:cubicBezTo>
                    <a:cubicBezTo>
                      <a:pt x="3" y="31"/>
                      <a:pt x="3" y="32"/>
                      <a:pt x="3" y="32"/>
                    </a:cubicBezTo>
                    <a:cubicBezTo>
                      <a:pt x="5" y="34"/>
                      <a:pt x="5" y="34"/>
                      <a:pt x="5" y="34"/>
                    </a:cubicBezTo>
                    <a:cubicBezTo>
                      <a:pt x="5" y="34"/>
                      <a:pt x="5" y="34"/>
                      <a:pt x="5" y="34"/>
                    </a:cubicBezTo>
                    <a:cubicBezTo>
                      <a:pt x="5" y="34"/>
                      <a:pt x="5" y="34"/>
                      <a:pt x="5" y="34"/>
                    </a:cubicBezTo>
                    <a:cubicBezTo>
                      <a:pt x="6" y="38"/>
                      <a:pt x="4" y="41"/>
                      <a:pt x="1" y="43"/>
                    </a:cubicBezTo>
                    <a:cubicBezTo>
                      <a:pt x="1" y="43"/>
                      <a:pt x="1" y="43"/>
                      <a:pt x="1" y="43"/>
                    </a:cubicBezTo>
                    <a:cubicBezTo>
                      <a:pt x="2" y="45"/>
                      <a:pt x="2" y="46"/>
                      <a:pt x="0" y="48"/>
                    </a:cubicBezTo>
                    <a:cubicBezTo>
                      <a:pt x="2" y="50"/>
                      <a:pt x="3" y="52"/>
                      <a:pt x="3" y="54"/>
                    </a:cubicBezTo>
                    <a:cubicBezTo>
                      <a:pt x="3" y="55"/>
                      <a:pt x="3" y="55"/>
                      <a:pt x="3" y="56"/>
                    </a:cubicBezTo>
                    <a:cubicBezTo>
                      <a:pt x="3" y="57"/>
                      <a:pt x="3" y="58"/>
                      <a:pt x="3" y="59"/>
                    </a:cubicBezTo>
                    <a:cubicBezTo>
                      <a:pt x="3" y="59"/>
                      <a:pt x="3" y="59"/>
                      <a:pt x="3" y="59"/>
                    </a:cubicBezTo>
                    <a:cubicBezTo>
                      <a:pt x="3" y="59"/>
                      <a:pt x="3" y="59"/>
                      <a:pt x="3" y="59"/>
                    </a:cubicBezTo>
                    <a:cubicBezTo>
                      <a:pt x="4" y="60"/>
                      <a:pt x="4" y="61"/>
                      <a:pt x="5" y="62"/>
                    </a:cubicBezTo>
                    <a:cubicBezTo>
                      <a:pt x="5" y="63"/>
                      <a:pt x="5" y="63"/>
                      <a:pt x="5" y="63"/>
                    </a:cubicBezTo>
                    <a:cubicBezTo>
                      <a:pt x="5" y="64"/>
                      <a:pt x="5" y="64"/>
                      <a:pt x="5" y="64"/>
                    </a:cubicBezTo>
                    <a:cubicBezTo>
                      <a:pt x="6" y="64"/>
                      <a:pt x="6" y="64"/>
                      <a:pt x="6" y="65"/>
                    </a:cubicBezTo>
                    <a:cubicBezTo>
                      <a:pt x="7" y="65"/>
                      <a:pt x="8" y="66"/>
                      <a:pt x="9" y="68"/>
                    </a:cubicBezTo>
                    <a:cubicBezTo>
                      <a:pt x="10" y="69"/>
                      <a:pt x="11" y="70"/>
                      <a:pt x="11" y="71"/>
                    </a:cubicBezTo>
                    <a:cubicBezTo>
                      <a:pt x="11" y="71"/>
                      <a:pt x="11" y="71"/>
                      <a:pt x="12" y="71"/>
                    </a:cubicBezTo>
                    <a:cubicBezTo>
                      <a:pt x="13" y="72"/>
                      <a:pt x="13" y="72"/>
                      <a:pt x="14" y="73"/>
                    </a:cubicBezTo>
                    <a:cubicBezTo>
                      <a:pt x="14" y="73"/>
                      <a:pt x="14" y="73"/>
                      <a:pt x="14" y="73"/>
                    </a:cubicBezTo>
                    <a:cubicBezTo>
                      <a:pt x="14" y="73"/>
                      <a:pt x="14" y="73"/>
                      <a:pt x="14" y="73"/>
                    </a:cubicBezTo>
                    <a:cubicBezTo>
                      <a:pt x="16" y="71"/>
                      <a:pt x="18" y="69"/>
                      <a:pt x="20" y="69"/>
                    </a:cubicBezTo>
                    <a:cubicBezTo>
                      <a:pt x="20" y="69"/>
                      <a:pt x="20" y="69"/>
                      <a:pt x="20" y="69"/>
                    </a:cubicBezTo>
                    <a:cubicBezTo>
                      <a:pt x="20" y="69"/>
                      <a:pt x="20" y="69"/>
                      <a:pt x="20" y="69"/>
                    </a:cubicBezTo>
                    <a:cubicBezTo>
                      <a:pt x="25" y="74"/>
                      <a:pt x="25" y="74"/>
                      <a:pt x="25" y="74"/>
                    </a:cubicBezTo>
                    <a:cubicBezTo>
                      <a:pt x="25" y="73"/>
                      <a:pt x="24" y="72"/>
                      <a:pt x="24" y="72"/>
                    </a:cubicBezTo>
                    <a:cubicBezTo>
                      <a:pt x="25" y="72"/>
                      <a:pt x="25" y="72"/>
                      <a:pt x="25" y="72"/>
                    </a:cubicBezTo>
                    <a:cubicBezTo>
                      <a:pt x="25" y="72"/>
                      <a:pt x="25" y="72"/>
                      <a:pt x="25" y="72"/>
                    </a:cubicBezTo>
                    <a:cubicBezTo>
                      <a:pt x="25" y="72"/>
                      <a:pt x="25" y="72"/>
                      <a:pt x="25" y="73"/>
                    </a:cubicBezTo>
                    <a:cubicBezTo>
                      <a:pt x="26" y="73"/>
                      <a:pt x="27" y="74"/>
                      <a:pt x="27" y="75"/>
                    </a:cubicBezTo>
                    <a:cubicBezTo>
                      <a:pt x="28" y="75"/>
                      <a:pt x="29" y="76"/>
                      <a:pt x="29" y="76"/>
                    </a:cubicBezTo>
                    <a:cubicBezTo>
                      <a:pt x="30" y="76"/>
                      <a:pt x="30" y="76"/>
                      <a:pt x="30" y="76"/>
                    </a:cubicBezTo>
                    <a:cubicBezTo>
                      <a:pt x="32" y="78"/>
                      <a:pt x="34" y="79"/>
                      <a:pt x="35" y="81"/>
                    </a:cubicBezTo>
                    <a:cubicBezTo>
                      <a:pt x="36" y="83"/>
                      <a:pt x="36" y="83"/>
                      <a:pt x="36" y="83"/>
                    </a:cubicBezTo>
                    <a:cubicBezTo>
                      <a:pt x="36" y="83"/>
                      <a:pt x="36" y="83"/>
                      <a:pt x="36" y="84"/>
                    </a:cubicBezTo>
                    <a:cubicBezTo>
                      <a:pt x="37" y="84"/>
                      <a:pt x="37" y="85"/>
                      <a:pt x="37" y="85"/>
                    </a:cubicBezTo>
                    <a:cubicBezTo>
                      <a:pt x="38" y="85"/>
                      <a:pt x="39" y="85"/>
                      <a:pt x="41" y="86"/>
                    </a:cubicBezTo>
                    <a:cubicBezTo>
                      <a:pt x="41" y="86"/>
                      <a:pt x="41" y="86"/>
                      <a:pt x="41" y="86"/>
                    </a:cubicBezTo>
                    <a:cubicBezTo>
                      <a:pt x="41" y="86"/>
                      <a:pt x="42" y="86"/>
                      <a:pt x="42" y="86"/>
                    </a:cubicBezTo>
                    <a:cubicBezTo>
                      <a:pt x="43" y="86"/>
                      <a:pt x="43" y="87"/>
                      <a:pt x="44" y="87"/>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7" name="Freeform 99">
                <a:extLst>
                  <a:ext uri="{FF2B5EF4-FFF2-40B4-BE49-F238E27FC236}">
                    <a16:creationId xmlns:a16="http://schemas.microsoft.com/office/drawing/2014/main" id="{6C84322E-2863-425F-8179-E5C1BB2E9FA0}"/>
                  </a:ext>
                </a:extLst>
              </p:cNvPr>
              <p:cNvSpPr>
                <a:spLocks/>
              </p:cNvSpPr>
              <p:nvPr/>
            </p:nvSpPr>
            <p:spPr bwMode="auto">
              <a:xfrm>
                <a:off x="4152318" y="5002263"/>
                <a:ext cx="196826" cy="438131"/>
              </a:xfrm>
              <a:custGeom>
                <a:avLst/>
                <a:gdLst>
                  <a:gd name="T0" fmla="*/ 82 w 82"/>
                  <a:gd name="T1" fmla="*/ 97 h 183"/>
                  <a:gd name="T2" fmla="*/ 82 w 82"/>
                  <a:gd name="T3" fmla="*/ 95 h 183"/>
                  <a:gd name="T4" fmla="*/ 75 w 82"/>
                  <a:gd name="T5" fmla="*/ 91 h 183"/>
                  <a:gd name="T6" fmla="*/ 61 w 82"/>
                  <a:gd name="T7" fmla="*/ 80 h 183"/>
                  <a:gd name="T8" fmla="*/ 59 w 82"/>
                  <a:gd name="T9" fmla="*/ 68 h 183"/>
                  <a:gd name="T10" fmla="*/ 67 w 82"/>
                  <a:gd name="T11" fmla="*/ 61 h 183"/>
                  <a:gd name="T12" fmla="*/ 69 w 82"/>
                  <a:gd name="T13" fmla="*/ 56 h 183"/>
                  <a:gd name="T14" fmla="*/ 69 w 82"/>
                  <a:gd name="T15" fmla="*/ 52 h 183"/>
                  <a:gd name="T16" fmla="*/ 68 w 82"/>
                  <a:gd name="T17" fmla="*/ 50 h 183"/>
                  <a:gd name="T18" fmla="*/ 77 w 82"/>
                  <a:gd name="T19" fmla="*/ 31 h 183"/>
                  <a:gd name="T20" fmla="*/ 81 w 82"/>
                  <a:gd name="T21" fmla="*/ 22 h 183"/>
                  <a:gd name="T22" fmla="*/ 75 w 82"/>
                  <a:gd name="T23" fmla="*/ 18 h 183"/>
                  <a:gd name="T24" fmla="*/ 68 w 82"/>
                  <a:gd name="T25" fmla="*/ 14 h 183"/>
                  <a:gd name="T26" fmla="*/ 65 w 82"/>
                  <a:gd name="T27" fmla="*/ 5 h 183"/>
                  <a:gd name="T28" fmla="*/ 61 w 82"/>
                  <a:gd name="T29" fmla="*/ 3 h 183"/>
                  <a:gd name="T30" fmla="*/ 52 w 82"/>
                  <a:gd name="T31" fmla="*/ 2 h 183"/>
                  <a:gd name="T32" fmla="*/ 42 w 82"/>
                  <a:gd name="T33" fmla="*/ 3 h 183"/>
                  <a:gd name="T34" fmla="*/ 38 w 82"/>
                  <a:gd name="T35" fmla="*/ 4 h 183"/>
                  <a:gd name="T36" fmla="*/ 28 w 82"/>
                  <a:gd name="T37" fmla="*/ 10 h 183"/>
                  <a:gd name="T38" fmla="*/ 29 w 82"/>
                  <a:gd name="T39" fmla="*/ 15 h 183"/>
                  <a:gd name="T40" fmla="*/ 25 w 82"/>
                  <a:gd name="T41" fmla="*/ 31 h 183"/>
                  <a:gd name="T42" fmla="*/ 14 w 82"/>
                  <a:gd name="T43" fmla="*/ 37 h 183"/>
                  <a:gd name="T44" fmla="*/ 4 w 82"/>
                  <a:gd name="T45" fmla="*/ 36 h 183"/>
                  <a:gd name="T46" fmla="*/ 2 w 82"/>
                  <a:gd name="T47" fmla="*/ 43 h 183"/>
                  <a:gd name="T48" fmla="*/ 2 w 82"/>
                  <a:gd name="T49" fmla="*/ 49 h 183"/>
                  <a:gd name="T50" fmla="*/ 3 w 82"/>
                  <a:gd name="T51" fmla="*/ 59 h 183"/>
                  <a:gd name="T52" fmla="*/ 5 w 82"/>
                  <a:gd name="T53" fmla="*/ 57 h 183"/>
                  <a:gd name="T54" fmla="*/ 12 w 82"/>
                  <a:gd name="T55" fmla="*/ 68 h 183"/>
                  <a:gd name="T56" fmla="*/ 12 w 82"/>
                  <a:gd name="T57" fmla="*/ 70 h 183"/>
                  <a:gd name="T58" fmla="*/ 18 w 82"/>
                  <a:gd name="T59" fmla="*/ 81 h 183"/>
                  <a:gd name="T60" fmla="*/ 20 w 82"/>
                  <a:gd name="T61" fmla="*/ 91 h 183"/>
                  <a:gd name="T62" fmla="*/ 12 w 82"/>
                  <a:gd name="T63" fmla="*/ 106 h 183"/>
                  <a:gd name="T64" fmla="*/ 13 w 82"/>
                  <a:gd name="T65" fmla="*/ 114 h 183"/>
                  <a:gd name="T66" fmla="*/ 14 w 82"/>
                  <a:gd name="T67" fmla="*/ 125 h 183"/>
                  <a:gd name="T68" fmla="*/ 15 w 82"/>
                  <a:gd name="T69" fmla="*/ 127 h 183"/>
                  <a:gd name="T70" fmla="*/ 22 w 82"/>
                  <a:gd name="T71" fmla="*/ 138 h 183"/>
                  <a:gd name="T72" fmla="*/ 19 w 82"/>
                  <a:gd name="T73" fmla="*/ 154 h 183"/>
                  <a:gd name="T74" fmla="*/ 16 w 82"/>
                  <a:gd name="T75" fmla="*/ 170 h 183"/>
                  <a:gd name="T76" fmla="*/ 10 w 82"/>
                  <a:gd name="T77" fmla="*/ 177 h 183"/>
                  <a:gd name="T78" fmla="*/ 16 w 82"/>
                  <a:gd name="T79" fmla="*/ 180 h 183"/>
                  <a:gd name="T80" fmla="*/ 28 w 82"/>
                  <a:gd name="T81" fmla="*/ 180 h 183"/>
                  <a:gd name="T82" fmla="*/ 43 w 82"/>
                  <a:gd name="T83" fmla="*/ 172 h 183"/>
                  <a:gd name="T84" fmla="*/ 51 w 82"/>
                  <a:gd name="T85" fmla="*/ 177 h 183"/>
                  <a:gd name="T86" fmla="*/ 62 w 82"/>
                  <a:gd name="T87" fmla="*/ 175 h 183"/>
                  <a:gd name="T88" fmla="*/ 67 w 82"/>
                  <a:gd name="T89" fmla="*/ 175 h 183"/>
                  <a:gd name="T90" fmla="*/ 72 w 82"/>
                  <a:gd name="T91" fmla="*/ 172 h 183"/>
                  <a:gd name="T92" fmla="*/ 75 w 82"/>
                  <a:gd name="T93" fmla="*/ 166 h 183"/>
                  <a:gd name="T94" fmla="*/ 71 w 82"/>
                  <a:gd name="T95" fmla="*/ 155 h 183"/>
                  <a:gd name="T96" fmla="*/ 72 w 82"/>
                  <a:gd name="T97" fmla="*/ 153 h 183"/>
                  <a:gd name="T98" fmla="*/ 73 w 82"/>
                  <a:gd name="T99" fmla="*/ 151 h 183"/>
                  <a:gd name="T100" fmla="*/ 72 w 82"/>
                  <a:gd name="T101" fmla="*/ 147 h 183"/>
                  <a:gd name="T102" fmla="*/ 70 w 82"/>
                  <a:gd name="T103" fmla="*/ 137 h 183"/>
                  <a:gd name="T104" fmla="*/ 70 w 82"/>
                  <a:gd name="T105" fmla="*/ 138 h 183"/>
                  <a:gd name="T106" fmla="*/ 68 w 82"/>
                  <a:gd name="T107" fmla="*/ 133 h 183"/>
                  <a:gd name="T108" fmla="*/ 67 w 82"/>
                  <a:gd name="T109" fmla="*/ 129 h 183"/>
                  <a:gd name="T110" fmla="*/ 70 w 82"/>
                  <a:gd name="T111" fmla="*/ 122 h 183"/>
                  <a:gd name="T112" fmla="*/ 74 w 82"/>
                  <a:gd name="T113" fmla="*/ 10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83">
                    <a:moveTo>
                      <a:pt x="81" y="101"/>
                    </a:moveTo>
                    <a:cubicBezTo>
                      <a:pt x="81" y="100"/>
                      <a:pt x="81" y="99"/>
                      <a:pt x="81" y="97"/>
                    </a:cubicBezTo>
                    <a:cubicBezTo>
                      <a:pt x="82" y="97"/>
                      <a:pt x="82" y="97"/>
                      <a:pt x="82" y="97"/>
                    </a:cubicBezTo>
                    <a:cubicBezTo>
                      <a:pt x="82" y="97"/>
                      <a:pt x="82" y="96"/>
                      <a:pt x="82" y="96"/>
                    </a:cubicBezTo>
                    <a:cubicBezTo>
                      <a:pt x="82" y="95"/>
                      <a:pt x="82" y="95"/>
                      <a:pt x="82" y="95"/>
                    </a:cubicBezTo>
                    <a:cubicBezTo>
                      <a:pt x="82" y="95"/>
                      <a:pt x="82" y="95"/>
                      <a:pt x="82" y="95"/>
                    </a:cubicBezTo>
                    <a:cubicBezTo>
                      <a:pt x="81" y="94"/>
                      <a:pt x="81" y="94"/>
                      <a:pt x="81" y="94"/>
                    </a:cubicBezTo>
                    <a:cubicBezTo>
                      <a:pt x="80" y="94"/>
                      <a:pt x="80" y="94"/>
                      <a:pt x="80" y="94"/>
                    </a:cubicBezTo>
                    <a:cubicBezTo>
                      <a:pt x="75" y="91"/>
                      <a:pt x="75" y="91"/>
                      <a:pt x="75" y="91"/>
                    </a:cubicBezTo>
                    <a:cubicBezTo>
                      <a:pt x="75" y="90"/>
                      <a:pt x="73" y="89"/>
                      <a:pt x="71" y="87"/>
                    </a:cubicBezTo>
                    <a:cubicBezTo>
                      <a:pt x="69" y="86"/>
                      <a:pt x="67" y="84"/>
                      <a:pt x="66" y="83"/>
                    </a:cubicBezTo>
                    <a:cubicBezTo>
                      <a:pt x="64" y="82"/>
                      <a:pt x="63" y="81"/>
                      <a:pt x="61" y="80"/>
                    </a:cubicBezTo>
                    <a:cubicBezTo>
                      <a:pt x="60" y="79"/>
                      <a:pt x="60" y="79"/>
                      <a:pt x="60" y="79"/>
                    </a:cubicBezTo>
                    <a:cubicBezTo>
                      <a:pt x="60" y="78"/>
                      <a:pt x="60" y="78"/>
                      <a:pt x="59" y="78"/>
                    </a:cubicBezTo>
                    <a:cubicBezTo>
                      <a:pt x="55" y="73"/>
                      <a:pt x="57" y="70"/>
                      <a:pt x="59" y="68"/>
                    </a:cubicBezTo>
                    <a:cubicBezTo>
                      <a:pt x="59" y="68"/>
                      <a:pt x="59" y="67"/>
                      <a:pt x="59" y="67"/>
                    </a:cubicBezTo>
                    <a:cubicBezTo>
                      <a:pt x="60" y="66"/>
                      <a:pt x="62" y="62"/>
                      <a:pt x="66" y="62"/>
                    </a:cubicBezTo>
                    <a:cubicBezTo>
                      <a:pt x="66" y="62"/>
                      <a:pt x="67" y="61"/>
                      <a:pt x="67" y="61"/>
                    </a:cubicBezTo>
                    <a:cubicBezTo>
                      <a:pt x="68" y="60"/>
                      <a:pt x="68" y="60"/>
                      <a:pt x="68" y="60"/>
                    </a:cubicBezTo>
                    <a:cubicBezTo>
                      <a:pt x="69" y="60"/>
                      <a:pt x="69" y="60"/>
                      <a:pt x="69" y="60"/>
                    </a:cubicBezTo>
                    <a:cubicBezTo>
                      <a:pt x="68" y="59"/>
                      <a:pt x="68" y="57"/>
                      <a:pt x="69" y="56"/>
                    </a:cubicBezTo>
                    <a:cubicBezTo>
                      <a:pt x="69" y="55"/>
                      <a:pt x="69" y="55"/>
                      <a:pt x="69" y="55"/>
                    </a:cubicBezTo>
                    <a:cubicBezTo>
                      <a:pt x="69" y="55"/>
                      <a:pt x="69" y="54"/>
                      <a:pt x="69" y="54"/>
                    </a:cubicBezTo>
                    <a:cubicBezTo>
                      <a:pt x="69" y="53"/>
                      <a:pt x="69" y="53"/>
                      <a:pt x="69" y="52"/>
                    </a:cubicBezTo>
                    <a:cubicBezTo>
                      <a:pt x="69" y="53"/>
                      <a:pt x="70" y="53"/>
                      <a:pt x="70" y="53"/>
                    </a:cubicBezTo>
                    <a:cubicBezTo>
                      <a:pt x="70" y="53"/>
                      <a:pt x="70" y="53"/>
                      <a:pt x="70" y="53"/>
                    </a:cubicBezTo>
                    <a:cubicBezTo>
                      <a:pt x="68" y="50"/>
                      <a:pt x="68" y="50"/>
                      <a:pt x="68" y="50"/>
                    </a:cubicBezTo>
                    <a:cubicBezTo>
                      <a:pt x="68" y="46"/>
                      <a:pt x="70" y="44"/>
                      <a:pt x="71" y="43"/>
                    </a:cubicBezTo>
                    <a:cubicBezTo>
                      <a:pt x="72" y="42"/>
                      <a:pt x="73" y="40"/>
                      <a:pt x="74" y="39"/>
                    </a:cubicBezTo>
                    <a:cubicBezTo>
                      <a:pt x="74" y="36"/>
                      <a:pt x="76" y="33"/>
                      <a:pt x="77" y="31"/>
                    </a:cubicBezTo>
                    <a:cubicBezTo>
                      <a:pt x="77" y="29"/>
                      <a:pt x="78" y="27"/>
                      <a:pt x="79" y="26"/>
                    </a:cubicBezTo>
                    <a:cubicBezTo>
                      <a:pt x="79" y="25"/>
                      <a:pt x="79" y="24"/>
                      <a:pt x="80" y="23"/>
                    </a:cubicBezTo>
                    <a:cubicBezTo>
                      <a:pt x="80" y="22"/>
                      <a:pt x="81" y="22"/>
                      <a:pt x="81" y="22"/>
                    </a:cubicBezTo>
                    <a:cubicBezTo>
                      <a:pt x="80" y="22"/>
                      <a:pt x="80" y="21"/>
                      <a:pt x="80" y="21"/>
                    </a:cubicBezTo>
                    <a:cubicBezTo>
                      <a:pt x="78" y="20"/>
                      <a:pt x="77" y="20"/>
                      <a:pt x="75" y="18"/>
                    </a:cubicBezTo>
                    <a:cubicBezTo>
                      <a:pt x="75" y="18"/>
                      <a:pt x="75" y="18"/>
                      <a:pt x="75" y="18"/>
                    </a:cubicBezTo>
                    <a:cubicBezTo>
                      <a:pt x="75" y="18"/>
                      <a:pt x="74" y="18"/>
                      <a:pt x="74" y="18"/>
                    </a:cubicBezTo>
                    <a:cubicBezTo>
                      <a:pt x="74" y="18"/>
                      <a:pt x="73" y="18"/>
                      <a:pt x="73" y="18"/>
                    </a:cubicBezTo>
                    <a:cubicBezTo>
                      <a:pt x="71" y="18"/>
                      <a:pt x="69" y="17"/>
                      <a:pt x="68" y="14"/>
                    </a:cubicBezTo>
                    <a:cubicBezTo>
                      <a:pt x="64" y="12"/>
                      <a:pt x="65" y="8"/>
                      <a:pt x="65" y="6"/>
                    </a:cubicBezTo>
                    <a:cubicBezTo>
                      <a:pt x="65" y="5"/>
                      <a:pt x="65" y="5"/>
                      <a:pt x="65" y="5"/>
                    </a:cubicBezTo>
                    <a:cubicBezTo>
                      <a:pt x="65" y="6"/>
                      <a:pt x="65" y="5"/>
                      <a:pt x="65" y="5"/>
                    </a:cubicBezTo>
                    <a:cubicBezTo>
                      <a:pt x="65" y="4"/>
                      <a:pt x="65" y="2"/>
                      <a:pt x="65" y="1"/>
                    </a:cubicBezTo>
                    <a:cubicBezTo>
                      <a:pt x="64" y="2"/>
                      <a:pt x="63" y="2"/>
                      <a:pt x="62" y="3"/>
                    </a:cubicBezTo>
                    <a:cubicBezTo>
                      <a:pt x="61" y="3"/>
                      <a:pt x="61" y="3"/>
                      <a:pt x="61" y="3"/>
                    </a:cubicBezTo>
                    <a:cubicBezTo>
                      <a:pt x="61" y="3"/>
                      <a:pt x="60" y="3"/>
                      <a:pt x="59" y="3"/>
                    </a:cubicBezTo>
                    <a:cubicBezTo>
                      <a:pt x="57" y="3"/>
                      <a:pt x="55" y="3"/>
                      <a:pt x="54" y="2"/>
                    </a:cubicBezTo>
                    <a:cubicBezTo>
                      <a:pt x="53" y="2"/>
                      <a:pt x="52" y="2"/>
                      <a:pt x="52" y="2"/>
                    </a:cubicBezTo>
                    <a:cubicBezTo>
                      <a:pt x="51" y="1"/>
                      <a:pt x="50" y="1"/>
                      <a:pt x="48" y="1"/>
                    </a:cubicBezTo>
                    <a:cubicBezTo>
                      <a:pt x="48" y="1"/>
                      <a:pt x="48" y="1"/>
                      <a:pt x="47" y="0"/>
                    </a:cubicBezTo>
                    <a:cubicBezTo>
                      <a:pt x="46" y="1"/>
                      <a:pt x="44" y="2"/>
                      <a:pt x="42" y="3"/>
                    </a:cubicBezTo>
                    <a:cubicBezTo>
                      <a:pt x="42" y="3"/>
                      <a:pt x="41" y="3"/>
                      <a:pt x="40" y="4"/>
                    </a:cubicBezTo>
                    <a:cubicBezTo>
                      <a:pt x="40" y="4"/>
                      <a:pt x="40" y="4"/>
                      <a:pt x="40" y="4"/>
                    </a:cubicBezTo>
                    <a:cubicBezTo>
                      <a:pt x="39" y="4"/>
                      <a:pt x="39" y="4"/>
                      <a:pt x="38" y="4"/>
                    </a:cubicBezTo>
                    <a:cubicBezTo>
                      <a:pt x="38" y="4"/>
                      <a:pt x="38" y="4"/>
                      <a:pt x="38" y="4"/>
                    </a:cubicBezTo>
                    <a:cubicBezTo>
                      <a:pt x="37" y="6"/>
                      <a:pt x="35" y="8"/>
                      <a:pt x="33" y="9"/>
                    </a:cubicBezTo>
                    <a:cubicBezTo>
                      <a:pt x="31" y="10"/>
                      <a:pt x="29" y="10"/>
                      <a:pt x="28" y="10"/>
                    </a:cubicBezTo>
                    <a:cubicBezTo>
                      <a:pt x="28" y="10"/>
                      <a:pt x="28" y="10"/>
                      <a:pt x="28" y="10"/>
                    </a:cubicBezTo>
                    <a:cubicBezTo>
                      <a:pt x="28" y="11"/>
                      <a:pt x="28" y="11"/>
                      <a:pt x="28" y="12"/>
                    </a:cubicBezTo>
                    <a:cubicBezTo>
                      <a:pt x="28" y="12"/>
                      <a:pt x="28" y="14"/>
                      <a:pt x="29" y="15"/>
                    </a:cubicBezTo>
                    <a:cubicBezTo>
                      <a:pt x="29" y="16"/>
                      <a:pt x="30" y="18"/>
                      <a:pt x="30" y="21"/>
                    </a:cubicBezTo>
                    <a:cubicBezTo>
                      <a:pt x="30" y="25"/>
                      <a:pt x="28" y="28"/>
                      <a:pt x="26" y="31"/>
                    </a:cubicBezTo>
                    <a:cubicBezTo>
                      <a:pt x="25" y="31"/>
                      <a:pt x="25" y="31"/>
                      <a:pt x="25" y="31"/>
                    </a:cubicBezTo>
                    <a:cubicBezTo>
                      <a:pt x="23" y="33"/>
                      <a:pt x="21" y="33"/>
                      <a:pt x="19" y="34"/>
                    </a:cubicBezTo>
                    <a:cubicBezTo>
                      <a:pt x="19" y="34"/>
                      <a:pt x="18" y="34"/>
                      <a:pt x="18" y="34"/>
                    </a:cubicBezTo>
                    <a:cubicBezTo>
                      <a:pt x="17" y="35"/>
                      <a:pt x="16" y="36"/>
                      <a:pt x="14" y="37"/>
                    </a:cubicBezTo>
                    <a:cubicBezTo>
                      <a:pt x="13" y="37"/>
                      <a:pt x="13" y="37"/>
                      <a:pt x="13" y="37"/>
                    </a:cubicBezTo>
                    <a:cubicBezTo>
                      <a:pt x="10" y="37"/>
                      <a:pt x="8" y="37"/>
                      <a:pt x="7" y="37"/>
                    </a:cubicBezTo>
                    <a:cubicBezTo>
                      <a:pt x="6" y="36"/>
                      <a:pt x="4" y="36"/>
                      <a:pt x="4" y="36"/>
                    </a:cubicBezTo>
                    <a:cubicBezTo>
                      <a:pt x="4" y="36"/>
                      <a:pt x="4" y="36"/>
                      <a:pt x="4" y="36"/>
                    </a:cubicBezTo>
                    <a:cubicBezTo>
                      <a:pt x="4" y="37"/>
                      <a:pt x="3" y="38"/>
                      <a:pt x="3" y="39"/>
                    </a:cubicBezTo>
                    <a:cubicBezTo>
                      <a:pt x="3" y="40"/>
                      <a:pt x="3" y="41"/>
                      <a:pt x="2" y="43"/>
                    </a:cubicBezTo>
                    <a:cubicBezTo>
                      <a:pt x="2" y="43"/>
                      <a:pt x="2" y="43"/>
                      <a:pt x="2" y="43"/>
                    </a:cubicBezTo>
                    <a:cubicBezTo>
                      <a:pt x="2" y="45"/>
                      <a:pt x="1" y="46"/>
                      <a:pt x="0" y="48"/>
                    </a:cubicBezTo>
                    <a:cubicBezTo>
                      <a:pt x="0" y="48"/>
                      <a:pt x="1" y="49"/>
                      <a:pt x="2" y="49"/>
                    </a:cubicBezTo>
                    <a:cubicBezTo>
                      <a:pt x="5" y="53"/>
                      <a:pt x="4" y="57"/>
                      <a:pt x="3" y="58"/>
                    </a:cubicBezTo>
                    <a:cubicBezTo>
                      <a:pt x="3" y="58"/>
                      <a:pt x="3" y="59"/>
                      <a:pt x="3" y="59"/>
                    </a:cubicBezTo>
                    <a:cubicBezTo>
                      <a:pt x="3" y="59"/>
                      <a:pt x="3" y="59"/>
                      <a:pt x="3" y="59"/>
                    </a:cubicBezTo>
                    <a:cubicBezTo>
                      <a:pt x="4" y="58"/>
                      <a:pt x="4" y="57"/>
                      <a:pt x="5" y="57"/>
                    </a:cubicBezTo>
                    <a:cubicBezTo>
                      <a:pt x="5" y="57"/>
                      <a:pt x="5" y="57"/>
                      <a:pt x="5" y="57"/>
                    </a:cubicBezTo>
                    <a:cubicBezTo>
                      <a:pt x="5" y="57"/>
                      <a:pt x="5" y="57"/>
                      <a:pt x="5" y="57"/>
                    </a:cubicBezTo>
                    <a:cubicBezTo>
                      <a:pt x="13" y="60"/>
                      <a:pt x="13" y="60"/>
                      <a:pt x="13" y="60"/>
                    </a:cubicBezTo>
                    <a:cubicBezTo>
                      <a:pt x="14" y="64"/>
                      <a:pt x="14" y="64"/>
                      <a:pt x="14" y="64"/>
                    </a:cubicBezTo>
                    <a:cubicBezTo>
                      <a:pt x="12" y="68"/>
                      <a:pt x="12" y="68"/>
                      <a:pt x="12" y="68"/>
                    </a:cubicBezTo>
                    <a:cubicBezTo>
                      <a:pt x="12" y="68"/>
                      <a:pt x="13" y="68"/>
                      <a:pt x="13" y="68"/>
                    </a:cubicBezTo>
                    <a:cubicBezTo>
                      <a:pt x="12" y="68"/>
                      <a:pt x="12" y="69"/>
                      <a:pt x="12" y="69"/>
                    </a:cubicBezTo>
                    <a:cubicBezTo>
                      <a:pt x="12" y="70"/>
                      <a:pt x="12" y="70"/>
                      <a:pt x="12" y="70"/>
                    </a:cubicBezTo>
                    <a:cubicBezTo>
                      <a:pt x="14" y="73"/>
                      <a:pt x="14" y="73"/>
                      <a:pt x="14" y="73"/>
                    </a:cubicBezTo>
                    <a:cubicBezTo>
                      <a:pt x="16" y="76"/>
                      <a:pt x="17" y="78"/>
                      <a:pt x="17" y="80"/>
                    </a:cubicBezTo>
                    <a:cubicBezTo>
                      <a:pt x="18" y="81"/>
                      <a:pt x="18" y="81"/>
                      <a:pt x="18" y="81"/>
                    </a:cubicBezTo>
                    <a:cubicBezTo>
                      <a:pt x="21" y="84"/>
                      <a:pt x="23" y="87"/>
                      <a:pt x="21" y="90"/>
                    </a:cubicBezTo>
                    <a:cubicBezTo>
                      <a:pt x="20" y="91"/>
                      <a:pt x="20" y="91"/>
                      <a:pt x="20" y="91"/>
                    </a:cubicBezTo>
                    <a:cubicBezTo>
                      <a:pt x="20" y="91"/>
                      <a:pt x="20" y="91"/>
                      <a:pt x="20" y="91"/>
                    </a:cubicBezTo>
                    <a:cubicBezTo>
                      <a:pt x="20" y="92"/>
                      <a:pt x="19" y="92"/>
                      <a:pt x="15" y="95"/>
                    </a:cubicBezTo>
                    <a:cubicBezTo>
                      <a:pt x="16" y="96"/>
                      <a:pt x="17" y="98"/>
                      <a:pt x="17" y="101"/>
                    </a:cubicBezTo>
                    <a:cubicBezTo>
                      <a:pt x="17" y="103"/>
                      <a:pt x="16" y="105"/>
                      <a:pt x="12" y="106"/>
                    </a:cubicBezTo>
                    <a:cubicBezTo>
                      <a:pt x="12" y="107"/>
                      <a:pt x="13" y="107"/>
                      <a:pt x="13" y="108"/>
                    </a:cubicBezTo>
                    <a:cubicBezTo>
                      <a:pt x="13" y="109"/>
                      <a:pt x="13" y="109"/>
                      <a:pt x="13" y="111"/>
                    </a:cubicBezTo>
                    <a:cubicBezTo>
                      <a:pt x="13" y="112"/>
                      <a:pt x="13" y="113"/>
                      <a:pt x="13" y="114"/>
                    </a:cubicBezTo>
                    <a:cubicBezTo>
                      <a:pt x="14" y="117"/>
                      <a:pt x="14" y="119"/>
                      <a:pt x="14" y="122"/>
                    </a:cubicBezTo>
                    <a:cubicBezTo>
                      <a:pt x="14" y="123"/>
                      <a:pt x="14" y="123"/>
                      <a:pt x="14" y="123"/>
                    </a:cubicBezTo>
                    <a:cubicBezTo>
                      <a:pt x="14" y="124"/>
                      <a:pt x="14" y="124"/>
                      <a:pt x="14" y="125"/>
                    </a:cubicBezTo>
                    <a:cubicBezTo>
                      <a:pt x="15" y="126"/>
                      <a:pt x="15" y="126"/>
                      <a:pt x="15" y="126"/>
                    </a:cubicBezTo>
                    <a:cubicBezTo>
                      <a:pt x="15" y="127"/>
                      <a:pt x="15" y="127"/>
                      <a:pt x="15" y="127"/>
                    </a:cubicBezTo>
                    <a:cubicBezTo>
                      <a:pt x="15" y="127"/>
                      <a:pt x="15" y="127"/>
                      <a:pt x="15" y="127"/>
                    </a:cubicBezTo>
                    <a:cubicBezTo>
                      <a:pt x="16" y="128"/>
                      <a:pt x="16" y="129"/>
                      <a:pt x="15" y="130"/>
                    </a:cubicBezTo>
                    <a:cubicBezTo>
                      <a:pt x="17" y="130"/>
                      <a:pt x="18" y="131"/>
                      <a:pt x="19" y="132"/>
                    </a:cubicBezTo>
                    <a:cubicBezTo>
                      <a:pt x="20" y="134"/>
                      <a:pt x="21" y="136"/>
                      <a:pt x="22" y="138"/>
                    </a:cubicBezTo>
                    <a:cubicBezTo>
                      <a:pt x="22" y="139"/>
                      <a:pt x="23" y="141"/>
                      <a:pt x="23" y="143"/>
                    </a:cubicBezTo>
                    <a:cubicBezTo>
                      <a:pt x="23" y="144"/>
                      <a:pt x="23" y="144"/>
                      <a:pt x="23" y="144"/>
                    </a:cubicBezTo>
                    <a:cubicBezTo>
                      <a:pt x="22" y="148"/>
                      <a:pt x="20" y="151"/>
                      <a:pt x="19" y="154"/>
                    </a:cubicBezTo>
                    <a:cubicBezTo>
                      <a:pt x="18" y="156"/>
                      <a:pt x="17" y="158"/>
                      <a:pt x="17" y="160"/>
                    </a:cubicBezTo>
                    <a:cubicBezTo>
                      <a:pt x="16" y="161"/>
                      <a:pt x="16" y="162"/>
                      <a:pt x="16" y="164"/>
                    </a:cubicBezTo>
                    <a:cubicBezTo>
                      <a:pt x="16" y="166"/>
                      <a:pt x="16" y="168"/>
                      <a:pt x="16" y="170"/>
                    </a:cubicBezTo>
                    <a:cubicBezTo>
                      <a:pt x="16" y="171"/>
                      <a:pt x="16" y="171"/>
                      <a:pt x="16" y="171"/>
                    </a:cubicBezTo>
                    <a:cubicBezTo>
                      <a:pt x="15" y="173"/>
                      <a:pt x="13" y="175"/>
                      <a:pt x="11" y="176"/>
                    </a:cubicBezTo>
                    <a:cubicBezTo>
                      <a:pt x="11" y="176"/>
                      <a:pt x="10" y="176"/>
                      <a:pt x="10" y="177"/>
                    </a:cubicBezTo>
                    <a:cubicBezTo>
                      <a:pt x="10" y="177"/>
                      <a:pt x="10" y="177"/>
                      <a:pt x="10" y="177"/>
                    </a:cubicBezTo>
                    <a:cubicBezTo>
                      <a:pt x="9" y="179"/>
                      <a:pt x="8" y="181"/>
                      <a:pt x="7" y="183"/>
                    </a:cubicBezTo>
                    <a:cubicBezTo>
                      <a:pt x="10" y="181"/>
                      <a:pt x="13" y="180"/>
                      <a:pt x="16" y="180"/>
                    </a:cubicBezTo>
                    <a:cubicBezTo>
                      <a:pt x="19" y="180"/>
                      <a:pt x="22" y="181"/>
                      <a:pt x="25" y="183"/>
                    </a:cubicBezTo>
                    <a:cubicBezTo>
                      <a:pt x="25" y="183"/>
                      <a:pt x="26" y="183"/>
                      <a:pt x="26" y="182"/>
                    </a:cubicBezTo>
                    <a:cubicBezTo>
                      <a:pt x="26" y="182"/>
                      <a:pt x="27" y="181"/>
                      <a:pt x="28" y="180"/>
                    </a:cubicBezTo>
                    <a:cubicBezTo>
                      <a:pt x="30" y="178"/>
                      <a:pt x="32" y="175"/>
                      <a:pt x="35" y="174"/>
                    </a:cubicBezTo>
                    <a:cubicBezTo>
                      <a:pt x="36" y="173"/>
                      <a:pt x="38" y="173"/>
                      <a:pt x="39" y="173"/>
                    </a:cubicBezTo>
                    <a:cubicBezTo>
                      <a:pt x="40" y="173"/>
                      <a:pt x="42" y="172"/>
                      <a:pt x="43" y="172"/>
                    </a:cubicBezTo>
                    <a:cubicBezTo>
                      <a:pt x="44" y="172"/>
                      <a:pt x="47" y="172"/>
                      <a:pt x="48" y="176"/>
                    </a:cubicBezTo>
                    <a:cubicBezTo>
                      <a:pt x="49" y="176"/>
                      <a:pt x="49" y="176"/>
                      <a:pt x="50" y="176"/>
                    </a:cubicBezTo>
                    <a:cubicBezTo>
                      <a:pt x="51" y="177"/>
                      <a:pt x="51" y="177"/>
                      <a:pt x="51" y="177"/>
                    </a:cubicBezTo>
                    <a:cubicBezTo>
                      <a:pt x="52" y="176"/>
                      <a:pt x="53" y="175"/>
                      <a:pt x="55" y="174"/>
                    </a:cubicBezTo>
                    <a:cubicBezTo>
                      <a:pt x="55" y="174"/>
                      <a:pt x="55" y="174"/>
                      <a:pt x="55" y="174"/>
                    </a:cubicBezTo>
                    <a:cubicBezTo>
                      <a:pt x="58" y="173"/>
                      <a:pt x="61" y="175"/>
                      <a:pt x="62" y="175"/>
                    </a:cubicBezTo>
                    <a:cubicBezTo>
                      <a:pt x="63" y="176"/>
                      <a:pt x="63" y="176"/>
                      <a:pt x="63" y="176"/>
                    </a:cubicBezTo>
                    <a:cubicBezTo>
                      <a:pt x="64" y="176"/>
                      <a:pt x="64" y="176"/>
                      <a:pt x="64" y="176"/>
                    </a:cubicBezTo>
                    <a:cubicBezTo>
                      <a:pt x="64" y="176"/>
                      <a:pt x="66" y="176"/>
                      <a:pt x="67" y="175"/>
                    </a:cubicBezTo>
                    <a:cubicBezTo>
                      <a:pt x="67" y="175"/>
                      <a:pt x="68" y="175"/>
                      <a:pt x="68" y="175"/>
                    </a:cubicBezTo>
                    <a:cubicBezTo>
                      <a:pt x="69" y="175"/>
                      <a:pt x="69" y="174"/>
                      <a:pt x="70" y="174"/>
                    </a:cubicBezTo>
                    <a:cubicBezTo>
                      <a:pt x="71" y="173"/>
                      <a:pt x="72" y="173"/>
                      <a:pt x="72" y="172"/>
                    </a:cubicBezTo>
                    <a:cubicBezTo>
                      <a:pt x="73" y="172"/>
                      <a:pt x="73" y="172"/>
                      <a:pt x="73" y="172"/>
                    </a:cubicBezTo>
                    <a:cubicBezTo>
                      <a:pt x="73" y="172"/>
                      <a:pt x="73" y="171"/>
                      <a:pt x="73" y="171"/>
                    </a:cubicBezTo>
                    <a:cubicBezTo>
                      <a:pt x="73" y="170"/>
                      <a:pt x="74" y="168"/>
                      <a:pt x="75" y="166"/>
                    </a:cubicBezTo>
                    <a:cubicBezTo>
                      <a:pt x="75" y="166"/>
                      <a:pt x="75" y="166"/>
                      <a:pt x="75" y="166"/>
                    </a:cubicBezTo>
                    <a:cubicBezTo>
                      <a:pt x="75" y="165"/>
                      <a:pt x="74" y="164"/>
                      <a:pt x="73" y="163"/>
                    </a:cubicBezTo>
                    <a:cubicBezTo>
                      <a:pt x="72" y="160"/>
                      <a:pt x="71" y="158"/>
                      <a:pt x="71" y="155"/>
                    </a:cubicBezTo>
                    <a:cubicBezTo>
                      <a:pt x="72" y="153"/>
                      <a:pt x="72" y="153"/>
                      <a:pt x="72" y="153"/>
                    </a:cubicBezTo>
                    <a:cubicBezTo>
                      <a:pt x="72" y="153"/>
                      <a:pt x="72" y="153"/>
                      <a:pt x="72" y="153"/>
                    </a:cubicBezTo>
                    <a:cubicBezTo>
                      <a:pt x="72" y="153"/>
                      <a:pt x="72" y="153"/>
                      <a:pt x="72" y="153"/>
                    </a:cubicBezTo>
                    <a:cubicBezTo>
                      <a:pt x="72" y="153"/>
                      <a:pt x="72" y="153"/>
                      <a:pt x="72" y="153"/>
                    </a:cubicBezTo>
                    <a:cubicBezTo>
                      <a:pt x="72" y="152"/>
                      <a:pt x="72" y="152"/>
                      <a:pt x="72" y="151"/>
                    </a:cubicBezTo>
                    <a:cubicBezTo>
                      <a:pt x="73" y="151"/>
                      <a:pt x="73" y="151"/>
                      <a:pt x="73" y="151"/>
                    </a:cubicBezTo>
                    <a:cubicBezTo>
                      <a:pt x="73" y="150"/>
                      <a:pt x="73" y="150"/>
                      <a:pt x="73" y="150"/>
                    </a:cubicBezTo>
                    <a:cubicBezTo>
                      <a:pt x="73" y="150"/>
                      <a:pt x="73" y="150"/>
                      <a:pt x="74" y="150"/>
                    </a:cubicBezTo>
                    <a:cubicBezTo>
                      <a:pt x="73" y="149"/>
                      <a:pt x="73" y="148"/>
                      <a:pt x="72" y="147"/>
                    </a:cubicBezTo>
                    <a:cubicBezTo>
                      <a:pt x="72" y="147"/>
                      <a:pt x="72" y="146"/>
                      <a:pt x="72" y="146"/>
                    </a:cubicBezTo>
                    <a:cubicBezTo>
                      <a:pt x="71" y="144"/>
                      <a:pt x="72" y="142"/>
                      <a:pt x="72" y="141"/>
                    </a:cubicBezTo>
                    <a:cubicBezTo>
                      <a:pt x="72" y="140"/>
                      <a:pt x="70" y="138"/>
                      <a:pt x="70" y="137"/>
                    </a:cubicBezTo>
                    <a:cubicBezTo>
                      <a:pt x="70" y="137"/>
                      <a:pt x="70" y="137"/>
                      <a:pt x="70" y="137"/>
                    </a:cubicBezTo>
                    <a:cubicBezTo>
                      <a:pt x="70" y="137"/>
                      <a:pt x="70" y="137"/>
                      <a:pt x="70" y="137"/>
                    </a:cubicBezTo>
                    <a:cubicBezTo>
                      <a:pt x="70" y="137"/>
                      <a:pt x="70" y="137"/>
                      <a:pt x="70" y="138"/>
                    </a:cubicBezTo>
                    <a:cubicBezTo>
                      <a:pt x="68" y="133"/>
                      <a:pt x="68" y="133"/>
                      <a:pt x="68" y="133"/>
                    </a:cubicBezTo>
                    <a:cubicBezTo>
                      <a:pt x="68" y="133"/>
                      <a:pt x="68" y="133"/>
                      <a:pt x="68" y="133"/>
                    </a:cubicBezTo>
                    <a:cubicBezTo>
                      <a:pt x="68" y="133"/>
                      <a:pt x="68" y="133"/>
                      <a:pt x="68" y="133"/>
                    </a:cubicBezTo>
                    <a:cubicBezTo>
                      <a:pt x="68" y="132"/>
                      <a:pt x="68" y="132"/>
                      <a:pt x="68" y="131"/>
                    </a:cubicBezTo>
                    <a:cubicBezTo>
                      <a:pt x="68" y="130"/>
                      <a:pt x="67" y="130"/>
                      <a:pt x="67" y="129"/>
                    </a:cubicBezTo>
                    <a:cubicBezTo>
                      <a:pt x="67" y="129"/>
                      <a:pt x="67" y="129"/>
                      <a:pt x="67" y="129"/>
                    </a:cubicBezTo>
                    <a:cubicBezTo>
                      <a:pt x="67" y="129"/>
                      <a:pt x="67" y="129"/>
                      <a:pt x="67" y="129"/>
                    </a:cubicBezTo>
                    <a:cubicBezTo>
                      <a:pt x="66" y="127"/>
                      <a:pt x="66" y="127"/>
                      <a:pt x="66" y="127"/>
                    </a:cubicBezTo>
                    <a:cubicBezTo>
                      <a:pt x="66" y="124"/>
                      <a:pt x="68" y="122"/>
                      <a:pt x="70" y="122"/>
                    </a:cubicBezTo>
                    <a:cubicBezTo>
                      <a:pt x="70" y="121"/>
                      <a:pt x="70" y="121"/>
                      <a:pt x="70" y="121"/>
                    </a:cubicBezTo>
                    <a:cubicBezTo>
                      <a:pt x="69" y="119"/>
                      <a:pt x="70" y="117"/>
                      <a:pt x="72" y="115"/>
                    </a:cubicBezTo>
                    <a:cubicBezTo>
                      <a:pt x="72" y="114"/>
                      <a:pt x="72" y="111"/>
                      <a:pt x="74" y="109"/>
                    </a:cubicBezTo>
                    <a:cubicBezTo>
                      <a:pt x="74" y="108"/>
                      <a:pt x="75" y="107"/>
                      <a:pt x="76" y="106"/>
                    </a:cubicBezTo>
                    <a:cubicBezTo>
                      <a:pt x="77" y="104"/>
                      <a:pt x="79" y="102"/>
                      <a:pt x="81" y="10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8" name="Freeform 100">
                <a:extLst>
                  <a:ext uri="{FF2B5EF4-FFF2-40B4-BE49-F238E27FC236}">
                    <a16:creationId xmlns:a16="http://schemas.microsoft.com/office/drawing/2014/main" id="{D70BF22A-2105-452F-BE64-054E227B8FA5}"/>
                  </a:ext>
                </a:extLst>
              </p:cNvPr>
              <p:cNvSpPr>
                <a:spLocks/>
              </p:cNvSpPr>
              <p:nvPr/>
            </p:nvSpPr>
            <p:spPr bwMode="auto">
              <a:xfrm>
                <a:off x="4349144" y="52356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9" name="Freeform 101">
                <a:extLst>
                  <a:ext uri="{FF2B5EF4-FFF2-40B4-BE49-F238E27FC236}">
                    <a16:creationId xmlns:a16="http://schemas.microsoft.com/office/drawing/2014/main" id="{746FE15E-0089-45CC-A9A2-3278876ED493}"/>
                  </a:ext>
                </a:extLst>
              </p:cNvPr>
              <p:cNvSpPr>
                <a:spLocks/>
              </p:cNvSpPr>
              <p:nvPr/>
            </p:nvSpPr>
            <p:spPr bwMode="auto">
              <a:xfrm>
                <a:off x="4330096" y="52641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0" name="Freeform 102">
                <a:extLst>
                  <a:ext uri="{FF2B5EF4-FFF2-40B4-BE49-F238E27FC236}">
                    <a16:creationId xmlns:a16="http://schemas.microsoft.com/office/drawing/2014/main" id="{35DF3552-93AE-4585-8C7F-7324CEAA5CE2}"/>
                  </a:ext>
                </a:extLst>
              </p:cNvPr>
              <p:cNvSpPr>
                <a:spLocks/>
              </p:cNvSpPr>
              <p:nvPr/>
            </p:nvSpPr>
            <p:spPr bwMode="auto">
              <a:xfrm>
                <a:off x="4185651" y="5203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1" name="Freeform 103">
                <a:extLst>
                  <a:ext uri="{FF2B5EF4-FFF2-40B4-BE49-F238E27FC236}">
                    <a16:creationId xmlns:a16="http://schemas.microsoft.com/office/drawing/2014/main" id="{96AE371A-734E-4354-903F-39DA13786FA6}"/>
                  </a:ext>
                </a:extLst>
              </p:cNvPr>
              <p:cNvSpPr>
                <a:spLocks/>
              </p:cNvSpPr>
              <p:nvPr/>
            </p:nvSpPr>
            <p:spPr bwMode="auto">
              <a:xfrm>
                <a:off x="4330096" y="52641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2" name="Freeform 104">
                <a:extLst>
                  <a:ext uri="{FF2B5EF4-FFF2-40B4-BE49-F238E27FC236}">
                    <a16:creationId xmlns:a16="http://schemas.microsoft.com/office/drawing/2014/main" id="{E4A0A42B-578E-44E2-BC3E-F4FCDBB47EC0}"/>
                  </a:ext>
                </a:extLst>
              </p:cNvPr>
              <p:cNvSpPr>
                <a:spLocks/>
              </p:cNvSpPr>
              <p:nvPr/>
            </p:nvSpPr>
            <p:spPr bwMode="auto">
              <a:xfrm>
                <a:off x="4568193" y="4943529"/>
                <a:ext cx="3175" cy="1587"/>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0" y="1"/>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3" name="Freeform 105">
                <a:extLst>
                  <a:ext uri="{FF2B5EF4-FFF2-40B4-BE49-F238E27FC236}">
                    <a16:creationId xmlns:a16="http://schemas.microsoft.com/office/drawing/2014/main" id="{037644DE-DF0C-4D76-93D1-D712709EF693}"/>
                  </a:ext>
                </a:extLst>
              </p:cNvPr>
              <p:cNvSpPr>
                <a:spLocks/>
              </p:cNvSpPr>
              <p:nvPr/>
            </p:nvSpPr>
            <p:spPr bwMode="auto">
              <a:xfrm>
                <a:off x="4504700" y="4868919"/>
                <a:ext cx="180953" cy="227003"/>
              </a:xfrm>
              <a:custGeom>
                <a:avLst/>
                <a:gdLst>
                  <a:gd name="T0" fmla="*/ 42 w 75"/>
                  <a:gd name="T1" fmla="*/ 4 h 95"/>
                  <a:gd name="T2" fmla="*/ 37 w 75"/>
                  <a:gd name="T3" fmla="*/ 9 h 95"/>
                  <a:gd name="T4" fmla="*/ 31 w 75"/>
                  <a:gd name="T5" fmla="*/ 8 h 95"/>
                  <a:gd name="T6" fmla="*/ 29 w 75"/>
                  <a:gd name="T7" fmla="*/ 11 h 95"/>
                  <a:gd name="T8" fmla="*/ 34 w 75"/>
                  <a:gd name="T9" fmla="*/ 19 h 95"/>
                  <a:gd name="T10" fmla="*/ 35 w 75"/>
                  <a:gd name="T11" fmla="*/ 26 h 95"/>
                  <a:gd name="T12" fmla="*/ 40 w 75"/>
                  <a:gd name="T13" fmla="*/ 39 h 95"/>
                  <a:gd name="T14" fmla="*/ 29 w 75"/>
                  <a:gd name="T15" fmla="*/ 45 h 95"/>
                  <a:gd name="T16" fmla="*/ 24 w 75"/>
                  <a:gd name="T17" fmla="*/ 46 h 95"/>
                  <a:gd name="T18" fmla="*/ 21 w 75"/>
                  <a:gd name="T19" fmla="*/ 46 h 95"/>
                  <a:gd name="T20" fmla="*/ 21 w 75"/>
                  <a:gd name="T21" fmla="*/ 45 h 95"/>
                  <a:gd name="T22" fmla="*/ 16 w 75"/>
                  <a:gd name="T23" fmla="*/ 35 h 95"/>
                  <a:gd name="T24" fmla="*/ 16 w 75"/>
                  <a:gd name="T25" fmla="*/ 28 h 95"/>
                  <a:gd name="T26" fmla="*/ 15 w 75"/>
                  <a:gd name="T27" fmla="*/ 27 h 95"/>
                  <a:gd name="T28" fmla="*/ 12 w 75"/>
                  <a:gd name="T29" fmla="*/ 21 h 95"/>
                  <a:gd name="T30" fmla="*/ 9 w 75"/>
                  <a:gd name="T31" fmla="*/ 22 h 95"/>
                  <a:gd name="T32" fmla="*/ 8 w 75"/>
                  <a:gd name="T33" fmla="*/ 26 h 95"/>
                  <a:gd name="T34" fmla="*/ 5 w 75"/>
                  <a:gd name="T35" fmla="*/ 28 h 95"/>
                  <a:gd name="T36" fmla="*/ 5 w 75"/>
                  <a:gd name="T37" fmla="*/ 32 h 95"/>
                  <a:gd name="T38" fmla="*/ 4 w 75"/>
                  <a:gd name="T39" fmla="*/ 39 h 95"/>
                  <a:gd name="T40" fmla="*/ 0 w 75"/>
                  <a:gd name="T41" fmla="*/ 44 h 95"/>
                  <a:gd name="T42" fmla="*/ 4 w 75"/>
                  <a:gd name="T43" fmla="*/ 58 h 95"/>
                  <a:gd name="T44" fmla="*/ 4 w 75"/>
                  <a:gd name="T45" fmla="*/ 60 h 95"/>
                  <a:gd name="T46" fmla="*/ 4 w 75"/>
                  <a:gd name="T47" fmla="*/ 61 h 95"/>
                  <a:gd name="T48" fmla="*/ 6 w 75"/>
                  <a:gd name="T49" fmla="*/ 66 h 95"/>
                  <a:gd name="T50" fmla="*/ 12 w 75"/>
                  <a:gd name="T51" fmla="*/ 75 h 95"/>
                  <a:gd name="T52" fmla="*/ 12 w 75"/>
                  <a:gd name="T53" fmla="*/ 77 h 95"/>
                  <a:gd name="T54" fmla="*/ 16 w 75"/>
                  <a:gd name="T55" fmla="*/ 80 h 95"/>
                  <a:gd name="T56" fmla="*/ 21 w 75"/>
                  <a:gd name="T57" fmla="*/ 89 h 95"/>
                  <a:gd name="T58" fmla="*/ 24 w 75"/>
                  <a:gd name="T59" fmla="*/ 88 h 95"/>
                  <a:gd name="T60" fmla="*/ 24 w 75"/>
                  <a:gd name="T61" fmla="*/ 87 h 95"/>
                  <a:gd name="T62" fmla="*/ 27 w 75"/>
                  <a:gd name="T63" fmla="*/ 87 h 95"/>
                  <a:gd name="T64" fmla="*/ 36 w 75"/>
                  <a:gd name="T65" fmla="*/ 89 h 95"/>
                  <a:gd name="T66" fmla="*/ 37 w 75"/>
                  <a:gd name="T67" fmla="*/ 88 h 95"/>
                  <a:gd name="T68" fmla="*/ 41 w 75"/>
                  <a:gd name="T69" fmla="*/ 85 h 95"/>
                  <a:gd name="T70" fmla="*/ 47 w 75"/>
                  <a:gd name="T71" fmla="*/ 83 h 95"/>
                  <a:gd name="T72" fmla="*/ 55 w 75"/>
                  <a:gd name="T73" fmla="*/ 91 h 95"/>
                  <a:gd name="T74" fmla="*/ 56 w 75"/>
                  <a:gd name="T75" fmla="*/ 92 h 95"/>
                  <a:gd name="T76" fmla="*/ 57 w 75"/>
                  <a:gd name="T77" fmla="*/ 92 h 95"/>
                  <a:gd name="T78" fmla="*/ 59 w 75"/>
                  <a:gd name="T79" fmla="*/ 92 h 95"/>
                  <a:gd name="T80" fmla="*/ 59 w 75"/>
                  <a:gd name="T81" fmla="*/ 92 h 95"/>
                  <a:gd name="T82" fmla="*/ 64 w 75"/>
                  <a:gd name="T83" fmla="*/ 95 h 95"/>
                  <a:gd name="T84" fmla="*/ 68 w 75"/>
                  <a:gd name="T85" fmla="*/ 94 h 95"/>
                  <a:gd name="T86" fmla="*/ 72 w 75"/>
                  <a:gd name="T87" fmla="*/ 95 h 95"/>
                  <a:gd name="T88" fmla="*/ 72 w 75"/>
                  <a:gd name="T89" fmla="*/ 92 h 95"/>
                  <a:gd name="T90" fmla="*/ 72 w 75"/>
                  <a:gd name="T91" fmla="*/ 90 h 95"/>
                  <a:gd name="T92" fmla="*/ 75 w 75"/>
                  <a:gd name="T93" fmla="*/ 83 h 95"/>
                  <a:gd name="T94" fmla="*/ 72 w 75"/>
                  <a:gd name="T95" fmla="*/ 82 h 95"/>
                  <a:gd name="T96" fmla="*/ 66 w 75"/>
                  <a:gd name="T97" fmla="*/ 75 h 95"/>
                  <a:gd name="T98" fmla="*/ 68 w 75"/>
                  <a:gd name="T99" fmla="*/ 66 h 95"/>
                  <a:gd name="T100" fmla="*/ 72 w 75"/>
                  <a:gd name="T101" fmla="*/ 62 h 95"/>
                  <a:gd name="T102" fmla="*/ 69 w 75"/>
                  <a:gd name="T103" fmla="*/ 61 h 95"/>
                  <a:gd name="T104" fmla="*/ 57 w 75"/>
                  <a:gd name="T105" fmla="*/ 58 h 95"/>
                  <a:gd name="T106" fmla="*/ 53 w 75"/>
                  <a:gd name="T107" fmla="*/ 46 h 95"/>
                  <a:gd name="T108" fmla="*/ 62 w 75"/>
                  <a:gd name="T109" fmla="*/ 30 h 95"/>
                  <a:gd name="T110" fmla="*/ 63 w 75"/>
                  <a:gd name="T111" fmla="*/ 29 h 95"/>
                  <a:gd name="T112" fmla="*/ 63 w 75"/>
                  <a:gd name="T113" fmla="*/ 28 h 95"/>
                  <a:gd name="T114" fmla="*/ 60 w 75"/>
                  <a:gd name="T115" fmla="*/ 24 h 95"/>
                  <a:gd name="T116" fmla="*/ 61 w 75"/>
                  <a:gd name="T117" fmla="*/ 16 h 95"/>
                  <a:gd name="T118" fmla="*/ 58 w 75"/>
                  <a:gd name="T119" fmla="*/ 11 h 95"/>
                  <a:gd name="T120" fmla="*/ 57 w 75"/>
                  <a:gd name="T121" fmla="*/ 7 h 95"/>
                  <a:gd name="T122" fmla="*/ 49 w 75"/>
                  <a:gd name="T123" fmla="*/ 2 h 95"/>
                  <a:gd name="T124" fmla="*/ 44 w 75"/>
                  <a:gd name="T125"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 h="95">
                    <a:moveTo>
                      <a:pt x="44" y="3"/>
                    </a:moveTo>
                    <a:cubicBezTo>
                      <a:pt x="42" y="4"/>
                      <a:pt x="42" y="4"/>
                      <a:pt x="42" y="4"/>
                    </a:cubicBezTo>
                    <a:cubicBezTo>
                      <a:pt x="41" y="5"/>
                      <a:pt x="40" y="8"/>
                      <a:pt x="37" y="9"/>
                    </a:cubicBezTo>
                    <a:cubicBezTo>
                      <a:pt x="37" y="9"/>
                      <a:pt x="37" y="9"/>
                      <a:pt x="37" y="9"/>
                    </a:cubicBezTo>
                    <a:cubicBezTo>
                      <a:pt x="35" y="9"/>
                      <a:pt x="33" y="9"/>
                      <a:pt x="32" y="8"/>
                    </a:cubicBezTo>
                    <a:cubicBezTo>
                      <a:pt x="31" y="8"/>
                      <a:pt x="31" y="8"/>
                      <a:pt x="31" y="8"/>
                    </a:cubicBezTo>
                    <a:cubicBezTo>
                      <a:pt x="30" y="8"/>
                      <a:pt x="30" y="9"/>
                      <a:pt x="30" y="9"/>
                    </a:cubicBezTo>
                    <a:cubicBezTo>
                      <a:pt x="29" y="11"/>
                      <a:pt x="29" y="11"/>
                      <a:pt x="29" y="11"/>
                    </a:cubicBezTo>
                    <a:cubicBezTo>
                      <a:pt x="28" y="11"/>
                      <a:pt x="28" y="12"/>
                      <a:pt x="27" y="13"/>
                    </a:cubicBezTo>
                    <a:cubicBezTo>
                      <a:pt x="30" y="14"/>
                      <a:pt x="32" y="16"/>
                      <a:pt x="34" y="19"/>
                    </a:cubicBezTo>
                    <a:cubicBezTo>
                      <a:pt x="35" y="21"/>
                      <a:pt x="35" y="24"/>
                      <a:pt x="35" y="25"/>
                    </a:cubicBezTo>
                    <a:cubicBezTo>
                      <a:pt x="35" y="25"/>
                      <a:pt x="35" y="26"/>
                      <a:pt x="35" y="26"/>
                    </a:cubicBezTo>
                    <a:cubicBezTo>
                      <a:pt x="35" y="27"/>
                      <a:pt x="36" y="28"/>
                      <a:pt x="37" y="29"/>
                    </a:cubicBezTo>
                    <a:cubicBezTo>
                      <a:pt x="38" y="32"/>
                      <a:pt x="40" y="35"/>
                      <a:pt x="40" y="39"/>
                    </a:cubicBezTo>
                    <a:cubicBezTo>
                      <a:pt x="40" y="41"/>
                      <a:pt x="39" y="42"/>
                      <a:pt x="38" y="44"/>
                    </a:cubicBezTo>
                    <a:cubicBezTo>
                      <a:pt x="35" y="46"/>
                      <a:pt x="30" y="45"/>
                      <a:pt x="29" y="45"/>
                    </a:cubicBezTo>
                    <a:cubicBezTo>
                      <a:pt x="28" y="45"/>
                      <a:pt x="28" y="45"/>
                      <a:pt x="27" y="45"/>
                    </a:cubicBezTo>
                    <a:cubicBezTo>
                      <a:pt x="26" y="46"/>
                      <a:pt x="25" y="46"/>
                      <a:pt x="24" y="46"/>
                    </a:cubicBezTo>
                    <a:cubicBezTo>
                      <a:pt x="23" y="46"/>
                      <a:pt x="23" y="46"/>
                      <a:pt x="22" y="46"/>
                    </a:cubicBezTo>
                    <a:cubicBezTo>
                      <a:pt x="21" y="46"/>
                      <a:pt x="21" y="46"/>
                      <a:pt x="21" y="46"/>
                    </a:cubicBezTo>
                    <a:cubicBezTo>
                      <a:pt x="21" y="46"/>
                      <a:pt x="21" y="46"/>
                      <a:pt x="21" y="46"/>
                    </a:cubicBezTo>
                    <a:cubicBezTo>
                      <a:pt x="21" y="45"/>
                      <a:pt x="21" y="45"/>
                      <a:pt x="21" y="45"/>
                    </a:cubicBezTo>
                    <a:cubicBezTo>
                      <a:pt x="17" y="44"/>
                      <a:pt x="16" y="39"/>
                      <a:pt x="16" y="36"/>
                    </a:cubicBezTo>
                    <a:cubicBezTo>
                      <a:pt x="16" y="36"/>
                      <a:pt x="16" y="35"/>
                      <a:pt x="16" y="35"/>
                    </a:cubicBezTo>
                    <a:cubicBezTo>
                      <a:pt x="15" y="33"/>
                      <a:pt x="16" y="31"/>
                      <a:pt x="16" y="30"/>
                    </a:cubicBezTo>
                    <a:cubicBezTo>
                      <a:pt x="16" y="29"/>
                      <a:pt x="16" y="29"/>
                      <a:pt x="16" y="28"/>
                    </a:cubicBezTo>
                    <a:cubicBezTo>
                      <a:pt x="16" y="28"/>
                      <a:pt x="16" y="28"/>
                      <a:pt x="16" y="28"/>
                    </a:cubicBezTo>
                    <a:cubicBezTo>
                      <a:pt x="16" y="28"/>
                      <a:pt x="15" y="27"/>
                      <a:pt x="15" y="27"/>
                    </a:cubicBezTo>
                    <a:cubicBezTo>
                      <a:pt x="14" y="26"/>
                      <a:pt x="13" y="24"/>
                      <a:pt x="13" y="21"/>
                    </a:cubicBezTo>
                    <a:cubicBezTo>
                      <a:pt x="12" y="21"/>
                      <a:pt x="12" y="21"/>
                      <a:pt x="12" y="21"/>
                    </a:cubicBezTo>
                    <a:cubicBezTo>
                      <a:pt x="11" y="21"/>
                      <a:pt x="11" y="21"/>
                      <a:pt x="10" y="21"/>
                    </a:cubicBezTo>
                    <a:cubicBezTo>
                      <a:pt x="10" y="21"/>
                      <a:pt x="10" y="22"/>
                      <a:pt x="9" y="22"/>
                    </a:cubicBezTo>
                    <a:cubicBezTo>
                      <a:pt x="9" y="23"/>
                      <a:pt x="9" y="24"/>
                      <a:pt x="9" y="24"/>
                    </a:cubicBezTo>
                    <a:cubicBezTo>
                      <a:pt x="8" y="26"/>
                      <a:pt x="8" y="26"/>
                      <a:pt x="8" y="26"/>
                    </a:cubicBezTo>
                    <a:cubicBezTo>
                      <a:pt x="7" y="26"/>
                      <a:pt x="6" y="27"/>
                      <a:pt x="6" y="28"/>
                    </a:cubicBezTo>
                    <a:cubicBezTo>
                      <a:pt x="5" y="28"/>
                      <a:pt x="5" y="28"/>
                      <a:pt x="5" y="28"/>
                    </a:cubicBezTo>
                    <a:cubicBezTo>
                      <a:pt x="5" y="29"/>
                      <a:pt x="5" y="30"/>
                      <a:pt x="5" y="31"/>
                    </a:cubicBezTo>
                    <a:cubicBezTo>
                      <a:pt x="5" y="32"/>
                      <a:pt x="5" y="32"/>
                      <a:pt x="5" y="32"/>
                    </a:cubicBezTo>
                    <a:cubicBezTo>
                      <a:pt x="5" y="32"/>
                      <a:pt x="5" y="32"/>
                      <a:pt x="5" y="32"/>
                    </a:cubicBezTo>
                    <a:cubicBezTo>
                      <a:pt x="5" y="34"/>
                      <a:pt x="6" y="37"/>
                      <a:pt x="4" y="39"/>
                    </a:cubicBezTo>
                    <a:cubicBezTo>
                      <a:pt x="4" y="40"/>
                      <a:pt x="3" y="40"/>
                      <a:pt x="3" y="41"/>
                    </a:cubicBezTo>
                    <a:cubicBezTo>
                      <a:pt x="2" y="42"/>
                      <a:pt x="1" y="43"/>
                      <a:pt x="0" y="44"/>
                    </a:cubicBezTo>
                    <a:cubicBezTo>
                      <a:pt x="1" y="44"/>
                      <a:pt x="2" y="44"/>
                      <a:pt x="4" y="45"/>
                    </a:cubicBezTo>
                    <a:cubicBezTo>
                      <a:pt x="8" y="50"/>
                      <a:pt x="6" y="55"/>
                      <a:pt x="4" y="58"/>
                    </a:cubicBezTo>
                    <a:cubicBezTo>
                      <a:pt x="4" y="58"/>
                      <a:pt x="4" y="59"/>
                      <a:pt x="4" y="59"/>
                    </a:cubicBezTo>
                    <a:cubicBezTo>
                      <a:pt x="4" y="59"/>
                      <a:pt x="4" y="59"/>
                      <a:pt x="4" y="60"/>
                    </a:cubicBezTo>
                    <a:cubicBezTo>
                      <a:pt x="4" y="60"/>
                      <a:pt x="4" y="60"/>
                      <a:pt x="3" y="60"/>
                    </a:cubicBezTo>
                    <a:cubicBezTo>
                      <a:pt x="4" y="60"/>
                      <a:pt x="4" y="61"/>
                      <a:pt x="4" y="61"/>
                    </a:cubicBezTo>
                    <a:cubicBezTo>
                      <a:pt x="6" y="63"/>
                      <a:pt x="6" y="65"/>
                      <a:pt x="6" y="66"/>
                    </a:cubicBezTo>
                    <a:cubicBezTo>
                      <a:pt x="6" y="66"/>
                      <a:pt x="6" y="66"/>
                      <a:pt x="6" y="66"/>
                    </a:cubicBezTo>
                    <a:cubicBezTo>
                      <a:pt x="7" y="67"/>
                      <a:pt x="8" y="68"/>
                      <a:pt x="9" y="70"/>
                    </a:cubicBezTo>
                    <a:cubicBezTo>
                      <a:pt x="11" y="72"/>
                      <a:pt x="12" y="74"/>
                      <a:pt x="12" y="75"/>
                    </a:cubicBezTo>
                    <a:cubicBezTo>
                      <a:pt x="12" y="76"/>
                      <a:pt x="12" y="76"/>
                      <a:pt x="12" y="76"/>
                    </a:cubicBezTo>
                    <a:cubicBezTo>
                      <a:pt x="12" y="77"/>
                      <a:pt x="12" y="77"/>
                      <a:pt x="12" y="77"/>
                    </a:cubicBezTo>
                    <a:cubicBezTo>
                      <a:pt x="12" y="78"/>
                      <a:pt x="12" y="78"/>
                      <a:pt x="12" y="79"/>
                    </a:cubicBezTo>
                    <a:cubicBezTo>
                      <a:pt x="13" y="79"/>
                      <a:pt x="15" y="79"/>
                      <a:pt x="16" y="80"/>
                    </a:cubicBezTo>
                    <a:cubicBezTo>
                      <a:pt x="17" y="80"/>
                      <a:pt x="17" y="80"/>
                      <a:pt x="17" y="80"/>
                    </a:cubicBezTo>
                    <a:cubicBezTo>
                      <a:pt x="21" y="83"/>
                      <a:pt x="21" y="87"/>
                      <a:pt x="21" y="89"/>
                    </a:cubicBezTo>
                    <a:cubicBezTo>
                      <a:pt x="21" y="89"/>
                      <a:pt x="21" y="89"/>
                      <a:pt x="21" y="90"/>
                    </a:cubicBezTo>
                    <a:cubicBezTo>
                      <a:pt x="21" y="89"/>
                      <a:pt x="22" y="88"/>
                      <a:pt x="24" y="88"/>
                    </a:cubicBezTo>
                    <a:cubicBezTo>
                      <a:pt x="24" y="87"/>
                      <a:pt x="24" y="87"/>
                      <a:pt x="24" y="87"/>
                    </a:cubicBezTo>
                    <a:cubicBezTo>
                      <a:pt x="24" y="87"/>
                      <a:pt x="24" y="87"/>
                      <a:pt x="24" y="87"/>
                    </a:cubicBezTo>
                    <a:cubicBezTo>
                      <a:pt x="25" y="87"/>
                      <a:pt x="25" y="87"/>
                      <a:pt x="26" y="87"/>
                    </a:cubicBezTo>
                    <a:cubicBezTo>
                      <a:pt x="27" y="87"/>
                      <a:pt x="27" y="87"/>
                      <a:pt x="27" y="87"/>
                    </a:cubicBezTo>
                    <a:cubicBezTo>
                      <a:pt x="31" y="87"/>
                      <a:pt x="33" y="88"/>
                      <a:pt x="35" y="90"/>
                    </a:cubicBezTo>
                    <a:cubicBezTo>
                      <a:pt x="35" y="90"/>
                      <a:pt x="36" y="89"/>
                      <a:pt x="36" y="89"/>
                    </a:cubicBezTo>
                    <a:cubicBezTo>
                      <a:pt x="36" y="89"/>
                      <a:pt x="36" y="89"/>
                      <a:pt x="36" y="89"/>
                    </a:cubicBezTo>
                    <a:cubicBezTo>
                      <a:pt x="36" y="89"/>
                      <a:pt x="37" y="89"/>
                      <a:pt x="37" y="88"/>
                    </a:cubicBezTo>
                    <a:cubicBezTo>
                      <a:pt x="38" y="88"/>
                      <a:pt x="39" y="87"/>
                      <a:pt x="39" y="87"/>
                    </a:cubicBezTo>
                    <a:cubicBezTo>
                      <a:pt x="40" y="86"/>
                      <a:pt x="40" y="86"/>
                      <a:pt x="41" y="85"/>
                    </a:cubicBezTo>
                    <a:cubicBezTo>
                      <a:pt x="42" y="85"/>
                      <a:pt x="42" y="84"/>
                      <a:pt x="43" y="84"/>
                    </a:cubicBezTo>
                    <a:cubicBezTo>
                      <a:pt x="44" y="83"/>
                      <a:pt x="46" y="83"/>
                      <a:pt x="47" y="83"/>
                    </a:cubicBezTo>
                    <a:cubicBezTo>
                      <a:pt x="49" y="83"/>
                      <a:pt x="51" y="83"/>
                      <a:pt x="52" y="84"/>
                    </a:cubicBezTo>
                    <a:cubicBezTo>
                      <a:pt x="55" y="86"/>
                      <a:pt x="55" y="89"/>
                      <a:pt x="55" y="91"/>
                    </a:cubicBezTo>
                    <a:cubicBezTo>
                      <a:pt x="55" y="91"/>
                      <a:pt x="55" y="91"/>
                      <a:pt x="55" y="91"/>
                    </a:cubicBezTo>
                    <a:cubicBezTo>
                      <a:pt x="55" y="91"/>
                      <a:pt x="55" y="92"/>
                      <a:pt x="56" y="92"/>
                    </a:cubicBezTo>
                    <a:cubicBezTo>
                      <a:pt x="56" y="92"/>
                      <a:pt x="57" y="92"/>
                      <a:pt x="57" y="92"/>
                    </a:cubicBezTo>
                    <a:cubicBezTo>
                      <a:pt x="57" y="92"/>
                      <a:pt x="57" y="92"/>
                      <a:pt x="57" y="92"/>
                    </a:cubicBezTo>
                    <a:cubicBezTo>
                      <a:pt x="58" y="92"/>
                      <a:pt x="58" y="92"/>
                      <a:pt x="58" y="92"/>
                    </a:cubicBezTo>
                    <a:cubicBezTo>
                      <a:pt x="58" y="92"/>
                      <a:pt x="59" y="92"/>
                      <a:pt x="59" y="92"/>
                    </a:cubicBezTo>
                    <a:cubicBezTo>
                      <a:pt x="59" y="92"/>
                      <a:pt x="59" y="92"/>
                      <a:pt x="59" y="92"/>
                    </a:cubicBezTo>
                    <a:cubicBezTo>
                      <a:pt x="59" y="92"/>
                      <a:pt x="59" y="92"/>
                      <a:pt x="59" y="92"/>
                    </a:cubicBezTo>
                    <a:cubicBezTo>
                      <a:pt x="59" y="92"/>
                      <a:pt x="59" y="92"/>
                      <a:pt x="59" y="92"/>
                    </a:cubicBezTo>
                    <a:cubicBezTo>
                      <a:pt x="62" y="92"/>
                      <a:pt x="63" y="94"/>
                      <a:pt x="64" y="95"/>
                    </a:cubicBezTo>
                    <a:cubicBezTo>
                      <a:pt x="65" y="95"/>
                      <a:pt x="65" y="94"/>
                      <a:pt x="66" y="94"/>
                    </a:cubicBezTo>
                    <a:cubicBezTo>
                      <a:pt x="67" y="94"/>
                      <a:pt x="67" y="94"/>
                      <a:pt x="68" y="94"/>
                    </a:cubicBezTo>
                    <a:cubicBezTo>
                      <a:pt x="69" y="94"/>
                      <a:pt x="70" y="95"/>
                      <a:pt x="71" y="95"/>
                    </a:cubicBezTo>
                    <a:cubicBezTo>
                      <a:pt x="71" y="95"/>
                      <a:pt x="71" y="95"/>
                      <a:pt x="72" y="95"/>
                    </a:cubicBezTo>
                    <a:cubicBezTo>
                      <a:pt x="72" y="95"/>
                      <a:pt x="72" y="95"/>
                      <a:pt x="72" y="94"/>
                    </a:cubicBezTo>
                    <a:cubicBezTo>
                      <a:pt x="72" y="94"/>
                      <a:pt x="72" y="93"/>
                      <a:pt x="72" y="92"/>
                    </a:cubicBezTo>
                    <a:cubicBezTo>
                      <a:pt x="72" y="92"/>
                      <a:pt x="72" y="91"/>
                      <a:pt x="72" y="91"/>
                    </a:cubicBezTo>
                    <a:cubicBezTo>
                      <a:pt x="72" y="90"/>
                      <a:pt x="72" y="90"/>
                      <a:pt x="72" y="90"/>
                    </a:cubicBezTo>
                    <a:cubicBezTo>
                      <a:pt x="72" y="89"/>
                      <a:pt x="72" y="87"/>
                      <a:pt x="73" y="85"/>
                    </a:cubicBezTo>
                    <a:cubicBezTo>
                      <a:pt x="73" y="84"/>
                      <a:pt x="74" y="84"/>
                      <a:pt x="75" y="83"/>
                    </a:cubicBezTo>
                    <a:cubicBezTo>
                      <a:pt x="74" y="83"/>
                      <a:pt x="73" y="82"/>
                      <a:pt x="72" y="82"/>
                    </a:cubicBezTo>
                    <a:cubicBezTo>
                      <a:pt x="72" y="82"/>
                      <a:pt x="72" y="82"/>
                      <a:pt x="72" y="82"/>
                    </a:cubicBezTo>
                    <a:cubicBezTo>
                      <a:pt x="71" y="81"/>
                      <a:pt x="71" y="81"/>
                      <a:pt x="71" y="81"/>
                    </a:cubicBezTo>
                    <a:cubicBezTo>
                      <a:pt x="69" y="80"/>
                      <a:pt x="66" y="79"/>
                      <a:pt x="66" y="75"/>
                    </a:cubicBezTo>
                    <a:cubicBezTo>
                      <a:pt x="65" y="72"/>
                      <a:pt x="66" y="69"/>
                      <a:pt x="67" y="66"/>
                    </a:cubicBezTo>
                    <a:cubicBezTo>
                      <a:pt x="68" y="66"/>
                      <a:pt x="68" y="66"/>
                      <a:pt x="68" y="66"/>
                    </a:cubicBezTo>
                    <a:cubicBezTo>
                      <a:pt x="69" y="64"/>
                      <a:pt x="71" y="63"/>
                      <a:pt x="72" y="62"/>
                    </a:cubicBezTo>
                    <a:cubicBezTo>
                      <a:pt x="72" y="62"/>
                      <a:pt x="72" y="62"/>
                      <a:pt x="72" y="62"/>
                    </a:cubicBezTo>
                    <a:cubicBezTo>
                      <a:pt x="71" y="62"/>
                      <a:pt x="71" y="62"/>
                      <a:pt x="70" y="62"/>
                    </a:cubicBezTo>
                    <a:cubicBezTo>
                      <a:pt x="70" y="61"/>
                      <a:pt x="69" y="61"/>
                      <a:pt x="69" y="61"/>
                    </a:cubicBezTo>
                    <a:cubicBezTo>
                      <a:pt x="68" y="61"/>
                      <a:pt x="67" y="61"/>
                      <a:pt x="66" y="61"/>
                    </a:cubicBezTo>
                    <a:cubicBezTo>
                      <a:pt x="63" y="60"/>
                      <a:pt x="60" y="60"/>
                      <a:pt x="57" y="58"/>
                    </a:cubicBezTo>
                    <a:cubicBezTo>
                      <a:pt x="57" y="57"/>
                      <a:pt x="57" y="57"/>
                      <a:pt x="57" y="57"/>
                    </a:cubicBezTo>
                    <a:cubicBezTo>
                      <a:pt x="53" y="54"/>
                      <a:pt x="53" y="49"/>
                      <a:pt x="53" y="46"/>
                    </a:cubicBezTo>
                    <a:cubicBezTo>
                      <a:pt x="53" y="42"/>
                      <a:pt x="55" y="38"/>
                      <a:pt x="57" y="35"/>
                    </a:cubicBezTo>
                    <a:cubicBezTo>
                      <a:pt x="58" y="32"/>
                      <a:pt x="60" y="31"/>
                      <a:pt x="62" y="30"/>
                    </a:cubicBezTo>
                    <a:cubicBezTo>
                      <a:pt x="62" y="30"/>
                      <a:pt x="63" y="30"/>
                      <a:pt x="63" y="30"/>
                    </a:cubicBezTo>
                    <a:cubicBezTo>
                      <a:pt x="63" y="29"/>
                      <a:pt x="63" y="29"/>
                      <a:pt x="63" y="29"/>
                    </a:cubicBezTo>
                    <a:cubicBezTo>
                      <a:pt x="63" y="29"/>
                      <a:pt x="63" y="28"/>
                      <a:pt x="63" y="28"/>
                    </a:cubicBezTo>
                    <a:cubicBezTo>
                      <a:pt x="63" y="28"/>
                      <a:pt x="63" y="28"/>
                      <a:pt x="63" y="28"/>
                    </a:cubicBezTo>
                    <a:cubicBezTo>
                      <a:pt x="62" y="27"/>
                      <a:pt x="61" y="26"/>
                      <a:pt x="60" y="24"/>
                    </a:cubicBezTo>
                    <a:cubicBezTo>
                      <a:pt x="60" y="24"/>
                      <a:pt x="60" y="24"/>
                      <a:pt x="60" y="24"/>
                    </a:cubicBezTo>
                    <a:cubicBezTo>
                      <a:pt x="60" y="21"/>
                      <a:pt x="60" y="19"/>
                      <a:pt x="60" y="18"/>
                    </a:cubicBezTo>
                    <a:cubicBezTo>
                      <a:pt x="60" y="17"/>
                      <a:pt x="61" y="16"/>
                      <a:pt x="61" y="16"/>
                    </a:cubicBezTo>
                    <a:cubicBezTo>
                      <a:pt x="60" y="15"/>
                      <a:pt x="60" y="14"/>
                      <a:pt x="59" y="13"/>
                    </a:cubicBezTo>
                    <a:cubicBezTo>
                      <a:pt x="59" y="12"/>
                      <a:pt x="58" y="12"/>
                      <a:pt x="58" y="11"/>
                    </a:cubicBezTo>
                    <a:cubicBezTo>
                      <a:pt x="58" y="10"/>
                      <a:pt x="58" y="10"/>
                      <a:pt x="58" y="10"/>
                    </a:cubicBezTo>
                    <a:cubicBezTo>
                      <a:pt x="57" y="9"/>
                      <a:pt x="57" y="8"/>
                      <a:pt x="57" y="7"/>
                    </a:cubicBezTo>
                    <a:cubicBezTo>
                      <a:pt x="56" y="6"/>
                      <a:pt x="55" y="5"/>
                      <a:pt x="53" y="4"/>
                    </a:cubicBezTo>
                    <a:cubicBezTo>
                      <a:pt x="52" y="3"/>
                      <a:pt x="50" y="3"/>
                      <a:pt x="49" y="2"/>
                    </a:cubicBezTo>
                    <a:cubicBezTo>
                      <a:pt x="48" y="1"/>
                      <a:pt x="48" y="1"/>
                      <a:pt x="47" y="0"/>
                    </a:cubicBezTo>
                    <a:cubicBezTo>
                      <a:pt x="47" y="1"/>
                      <a:pt x="46" y="2"/>
                      <a:pt x="44"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4" name="Freeform 106">
                <a:extLst>
                  <a:ext uri="{FF2B5EF4-FFF2-40B4-BE49-F238E27FC236}">
                    <a16:creationId xmlns:a16="http://schemas.microsoft.com/office/drawing/2014/main" id="{97B37B69-1A7C-4F59-BD4A-8733A8E553F3}"/>
                  </a:ext>
                </a:extLst>
              </p:cNvPr>
              <p:cNvSpPr>
                <a:spLocks/>
              </p:cNvSpPr>
              <p:nvPr/>
            </p:nvSpPr>
            <p:spPr bwMode="auto">
              <a:xfrm>
                <a:off x="4718986" y="4754624"/>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5" name="Freeform 107">
                <a:extLst>
                  <a:ext uri="{FF2B5EF4-FFF2-40B4-BE49-F238E27FC236}">
                    <a16:creationId xmlns:a16="http://schemas.microsoft.com/office/drawing/2014/main" id="{1BA74100-B103-4953-B689-48F5C08F0ED9}"/>
                  </a:ext>
                </a:extLst>
              </p:cNvPr>
              <p:cNvSpPr>
                <a:spLocks/>
              </p:cNvSpPr>
              <p:nvPr/>
            </p:nvSpPr>
            <p:spPr bwMode="auto">
              <a:xfrm>
                <a:off x="4682479" y="4753037"/>
                <a:ext cx="74603" cy="52385"/>
              </a:xfrm>
              <a:custGeom>
                <a:avLst/>
                <a:gdLst>
                  <a:gd name="T0" fmla="*/ 0 w 31"/>
                  <a:gd name="T1" fmla="*/ 3 h 23"/>
                  <a:gd name="T2" fmla="*/ 0 w 31"/>
                  <a:gd name="T3" fmla="*/ 3 h 23"/>
                  <a:gd name="T4" fmla="*/ 4 w 31"/>
                  <a:gd name="T5" fmla="*/ 5 h 23"/>
                  <a:gd name="T6" fmla="*/ 5 w 31"/>
                  <a:gd name="T7" fmla="*/ 5 h 23"/>
                  <a:gd name="T8" fmla="*/ 6 w 31"/>
                  <a:gd name="T9" fmla="*/ 7 h 23"/>
                  <a:gd name="T10" fmla="*/ 10 w 31"/>
                  <a:gd name="T11" fmla="*/ 12 h 23"/>
                  <a:gd name="T12" fmla="*/ 10 w 31"/>
                  <a:gd name="T13" fmla="*/ 14 h 23"/>
                  <a:gd name="T14" fmla="*/ 17 w 31"/>
                  <a:gd name="T15" fmla="*/ 18 h 23"/>
                  <a:gd name="T16" fmla="*/ 17 w 31"/>
                  <a:gd name="T17" fmla="*/ 20 h 23"/>
                  <a:gd name="T18" fmla="*/ 17 w 31"/>
                  <a:gd name="T19" fmla="*/ 23 h 23"/>
                  <a:gd name="T20" fmla="*/ 18 w 31"/>
                  <a:gd name="T21" fmla="*/ 23 h 23"/>
                  <a:gd name="T22" fmla="*/ 22 w 31"/>
                  <a:gd name="T23" fmla="*/ 22 h 23"/>
                  <a:gd name="T24" fmla="*/ 24 w 31"/>
                  <a:gd name="T25" fmla="*/ 20 h 23"/>
                  <a:gd name="T26" fmla="*/ 29 w 31"/>
                  <a:gd name="T27" fmla="*/ 18 h 23"/>
                  <a:gd name="T28" fmla="*/ 30 w 31"/>
                  <a:gd name="T29" fmla="*/ 18 h 23"/>
                  <a:gd name="T30" fmla="*/ 31 w 31"/>
                  <a:gd name="T31" fmla="*/ 17 h 23"/>
                  <a:gd name="T32" fmla="*/ 29 w 31"/>
                  <a:gd name="T33" fmla="*/ 14 h 23"/>
                  <a:gd name="T34" fmla="*/ 29 w 31"/>
                  <a:gd name="T35" fmla="*/ 14 h 23"/>
                  <a:gd name="T36" fmla="*/ 29 w 31"/>
                  <a:gd name="T37" fmla="*/ 12 h 23"/>
                  <a:gd name="T38" fmla="*/ 26 w 31"/>
                  <a:gd name="T39" fmla="*/ 10 h 23"/>
                  <a:gd name="T40" fmla="*/ 26 w 31"/>
                  <a:gd name="T41" fmla="*/ 10 h 23"/>
                  <a:gd name="T42" fmla="*/ 24 w 31"/>
                  <a:gd name="T43" fmla="*/ 6 h 23"/>
                  <a:gd name="T44" fmla="*/ 22 w 31"/>
                  <a:gd name="T45" fmla="*/ 9 h 23"/>
                  <a:gd name="T46" fmla="*/ 18 w 31"/>
                  <a:gd name="T47" fmla="*/ 10 h 23"/>
                  <a:gd name="T48" fmla="*/ 13 w 31"/>
                  <a:gd name="T49" fmla="*/ 6 h 23"/>
                  <a:gd name="T50" fmla="*/ 13 w 31"/>
                  <a:gd name="T51" fmla="*/ 5 h 23"/>
                  <a:gd name="T52" fmla="*/ 12 w 31"/>
                  <a:gd name="T53" fmla="*/ 1 h 23"/>
                  <a:gd name="T54" fmla="*/ 12 w 31"/>
                  <a:gd name="T55" fmla="*/ 1 h 23"/>
                  <a:gd name="T56" fmla="*/ 12 w 31"/>
                  <a:gd name="T57" fmla="*/ 1 h 23"/>
                  <a:gd name="T58" fmla="*/ 2 w 31"/>
                  <a:gd name="T59" fmla="*/ 0 h 23"/>
                  <a:gd name="T60" fmla="*/ 0 w 31"/>
                  <a:gd name="T61" fmla="*/ 2 h 23"/>
                  <a:gd name="T62" fmla="*/ 0 w 31"/>
                  <a:gd name="T6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23">
                    <a:moveTo>
                      <a:pt x="0" y="3"/>
                    </a:moveTo>
                    <a:cubicBezTo>
                      <a:pt x="0" y="3"/>
                      <a:pt x="0" y="3"/>
                      <a:pt x="0" y="3"/>
                    </a:cubicBezTo>
                    <a:cubicBezTo>
                      <a:pt x="1" y="3"/>
                      <a:pt x="3" y="4"/>
                      <a:pt x="4" y="5"/>
                    </a:cubicBezTo>
                    <a:cubicBezTo>
                      <a:pt x="5" y="5"/>
                      <a:pt x="5" y="5"/>
                      <a:pt x="5" y="5"/>
                    </a:cubicBezTo>
                    <a:cubicBezTo>
                      <a:pt x="5" y="6"/>
                      <a:pt x="6" y="7"/>
                      <a:pt x="6" y="7"/>
                    </a:cubicBezTo>
                    <a:cubicBezTo>
                      <a:pt x="7" y="8"/>
                      <a:pt x="9" y="9"/>
                      <a:pt x="10" y="12"/>
                    </a:cubicBezTo>
                    <a:cubicBezTo>
                      <a:pt x="10" y="13"/>
                      <a:pt x="11" y="14"/>
                      <a:pt x="10" y="14"/>
                    </a:cubicBezTo>
                    <a:cubicBezTo>
                      <a:pt x="13" y="15"/>
                      <a:pt x="15" y="16"/>
                      <a:pt x="17" y="18"/>
                    </a:cubicBezTo>
                    <a:cubicBezTo>
                      <a:pt x="17" y="20"/>
                      <a:pt x="17" y="20"/>
                      <a:pt x="17" y="20"/>
                    </a:cubicBezTo>
                    <a:cubicBezTo>
                      <a:pt x="18" y="21"/>
                      <a:pt x="18" y="22"/>
                      <a:pt x="17" y="23"/>
                    </a:cubicBezTo>
                    <a:cubicBezTo>
                      <a:pt x="17" y="23"/>
                      <a:pt x="18" y="23"/>
                      <a:pt x="18" y="23"/>
                    </a:cubicBezTo>
                    <a:cubicBezTo>
                      <a:pt x="19" y="23"/>
                      <a:pt x="21" y="23"/>
                      <a:pt x="22" y="22"/>
                    </a:cubicBezTo>
                    <a:cubicBezTo>
                      <a:pt x="23" y="22"/>
                      <a:pt x="23" y="21"/>
                      <a:pt x="24" y="20"/>
                    </a:cubicBezTo>
                    <a:cubicBezTo>
                      <a:pt x="25" y="19"/>
                      <a:pt x="27" y="18"/>
                      <a:pt x="29" y="18"/>
                    </a:cubicBezTo>
                    <a:cubicBezTo>
                      <a:pt x="30" y="18"/>
                      <a:pt x="30" y="18"/>
                      <a:pt x="30" y="18"/>
                    </a:cubicBezTo>
                    <a:cubicBezTo>
                      <a:pt x="30" y="18"/>
                      <a:pt x="31" y="18"/>
                      <a:pt x="31" y="17"/>
                    </a:cubicBezTo>
                    <a:cubicBezTo>
                      <a:pt x="30" y="16"/>
                      <a:pt x="30" y="15"/>
                      <a:pt x="29" y="14"/>
                    </a:cubicBezTo>
                    <a:cubicBezTo>
                      <a:pt x="29" y="14"/>
                      <a:pt x="29" y="14"/>
                      <a:pt x="29" y="14"/>
                    </a:cubicBezTo>
                    <a:cubicBezTo>
                      <a:pt x="29" y="13"/>
                      <a:pt x="29" y="12"/>
                      <a:pt x="29" y="12"/>
                    </a:cubicBezTo>
                    <a:cubicBezTo>
                      <a:pt x="28" y="12"/>
                      <a:pt x="27" y="11"/>
                      <a:pt x="26" y="10"/>
                    </a:cubicBezTo>
                    <a:cubicBezTo>
                      <a:pt x="26" y="10"/>
                      <a:pt x="26" y="10"/>
                      <a:pt x="26" y="10"/>
                    </a:cubicBezTo>
                    <a:cubicBezTo>
                      <a:pt x="25" y="9"/>
                      <a:pt x="24" y="8"/>
                      <a:pt x="24" y="6"/>
                    </a:cubicBezTo>
                    <a:cubicBezTo>
                      <a:pt x="23" y="7"/>
                      <a:pt x="23" y="8"/>
                      <a:pt x="22" y="9"/>
                    </a:cubicBezTo>
                    <a:cubicBezTo>
                      <a:pt x="21" y="10"/>
                      <a:pt x="19" y="10"/>
                      <a:pt x="18" y="10"/>
                    </a:cubicBezTo>
                    <a:cubicBezTo>
                      <a:pt x="15" y="10"/>
                      <a:pt x="13" y="7"/>
                      <a:pt x="13" y="6"/>
                    </a:cubicBezTo>
                    <a:cubicBezTo>
                      <a:pt x="13" y="5"/>
                      <a:pt x="13" y="5"/>
                      <a:pt x="13" y="5"/>
                    </a:cubicBezTo>
                    <a:cubicBezTo>
                      <a:pt x="12" y="3"/>
                      <a:pt x="12" y="2"/>
                      <a:pt x="12" y="1"/>
                    </a:cubicBezTo>
                    <a:cubicBezTo>
                      <a:pt x="12" y="1"/>
                      <a:pt x="12" y="1"/>
                      <a:pt x="12" y="1"/>
                    </a:cubicBezTo>
                    <a:cubicBezTo>
                      <a:pt x="12" y="1"/>
                      <a:pt x="12" y="1"/>
                      <a:pt x="12" y="1"/>
                    </a:cubicBezTo>
                    <a:cubicBezTo>
                      <a:pt x="8" y="0"/>
                      <a:pt x="5" y="0"/>
                      <a:pt x="2" y="0"/>
                    </a:cubicBezTo>
                    <a:cubicBezTo>
                      <a:pt x="2" y="0"/>
                      <a:pt x="1" y="1"/>
                      <a:pt x="0" y="2"/>
                    </a:cubicBezTo>
                    <a:cubicBezTo>
                      <a:pt x="0" y="2"/>
                      <a:pt x="0" y="2"/>
                      <a:pt x="0"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6" name="Freeform 108">
                <a:extLst>
                  <a:ext uri="{FF2B5EF4-FFF2-40B4-BE49-F238E27FC236}">
                    <a16:creationId xmlns:a16="http://schemas.microsoft.com/office/drawing/2014/main" id="{C881E660-27CA-4958-9D23-1F901B58B480}"/>
                  </a:ext>
                </a:extLst>
              </p:cNvPr>
              <p:cNvSpPr>
                <a:spLocks/>
              </p:cNvSpPr>
              <p:nvPr/>
            </p:nvSpPr>
            <p:spPr bwMode="auto">
              <a:xfrm>
                <a:off x="4687240" y="5034012"/>
                <a:ext cx="12698" cy="12699"/>
              </a:xfrm>
              <a:custGeom>
                <a:avLst/>
                <a:gdLst>
                  <a:gd name="T0" fmla="*/ 1 w 5"/>
                  <a:gd name="T1" fmla="*/ 2 h 5"/>
                  <a:gd name="T2" fmla="*/ 0 w 5"/>
                  <a:gd name="T3" fmla="*/ 3 h 5"/>
                  <a:gd name="T4" fmla="*/ 0 w 5"/>
                  <a:gd name="T5" fmla="*/ 3 h 5"/>
                  <a:gd name="T6" fmla="*/ 1 w 5"/>
                  <a:gd name="T7" fmla="*/ 4 h 5"/>
                  <a:gd name="T8" fmla="*/ 4 w 5"/>
                  <a:gd name="T9" fmla="*/ 5 h 5"/>
                  <a:gd name="T10" fmla="*/ 5 w 5"/>
                  <a:gd name="T11" fmla="*/ 5 h 5"/>
                  <a:gd name="T12" fmla="*/ 5 w 5"/>
                  <a:gd name="T13" fmla="*/ 5 h 5"/>
                  <a:gd name="T14" fmla="*/ 5 w 5"/>
                  <a:gd name="T15" fmla="*/ 0 h 5"/>
                  <a:gd name="T16" fmla="*/ 1 w 5"/>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2"/>
                    </a:moveTo>
                    <a:cubicBezTo>
                      <a:pt x="1" y="2"/>
                      <a:pt x="0" y="3"/>
                      <a:pt x="0" y="3"/>
                    </a:cubicBezTo>
                    <a:cubicBezTo>
                      <a:pt x="0" y="3"/>
                      <a:pt x="0" y="3"/>
                      <a:pt x="0" y="3"/>
                    </a:cubicBezTo>
                    <a:cubicBezTo>
                      <a:pt x="0" y="4"/>
                      <a:pt x="1" y="4"/>
                      <a:pt x="1" y="4"/>
                    </a:cubicBezTo>
                    <a:cubicBezTo>
                      <a:pt x="2" y="4"/>
                      <a:pt x="3" y="5"/>
                      <a:pt x="4" y="5"/>
                    </a:cubicBezTo>
                    <a:cubicBezTo>
                      <a:pt x="4" y="5"/>
                      <a:pt x="4" y="5"/>
                      <a:pt x="5" y="5"/>
                    </a:cubicBezTo>
                    <a:cubicBezTo>
                      <a:pt x="5" y="5"/>
                      <a:pt x="5" y="5"/>
                      <a:pt x="5" y="5"/>
                    </a:cubicBezTo>
                    <a:cubicBezTo>
                      <a:pt x="4" y="4"/>
                      <a:pt x="4" y="2"/>
                      <a:pt x="5" y="0"/>
                    </a:cubicBezTo>
                    <a:cubicBezTo>
                      <a:pt x="3" y="1"/>
                      <a:pt x="2" y="2"/>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7" name="Freeform 109">
                <a:extLst>
                  <a:ext uri="{FF2B5EF4-FFF2-40B4-BE49-F238E27FC236}">
                    <a16:creationId xmlns:a16="http://schemas.microsoft.com/office/drawing/2014/main" id="{4724FC2C-B71B-45BF-99A3-C27C1E9B3BD4}"/>
                  </a:ext>
                </a:extLst>
              </p:cNvPr>
              <p:cNvSpPr>
                <a:spLocks/>
              </p:cNvSpPr>
              <p:nvPr/>
            </p:nvSpPr>
            <p:spPr bwMode="auto">
              <a:xfrm>
                <a:off x="4617399" y="4737163"/>
                <a:ext cx="179366" cy="290499"/>
              </a:xfrm>
              <a:custGeom>
                <a:avLst/>
                <a:gdLst>
                  <a:gd name="T0" fmla="*/ 0 w 75"/>
                  <a:gd name="T1" fmla="*/ 24 h 121"/>
                  <a:gd name="T2" fmla="*/ 1 w 75"/>
                  <a:gd name="T3" fmla="*/ 25 h 121"/>
                  <a:gd name="T4" fmla="*/ 0 w 75"/>
                  <a:gd name="T5" fmla="*/ 35 h 121"/>
                  <a:gd name="T6" fmla="*/ 3 w 75"/>
                  <a:gd name="T7" fmla="*/ 44 h 121"/>
                  <a:gd name="T8" fmla="*/ 3 w 75"/>
                  <a:gd name="T9" fmla="*/ 44 h 121"/>
                  <a:gd name="T10" fmla="*/ 12 w 75"/>
                  <a:gd name="T11" fmla="*/ 51 h 121"/>
                  <a:gd name="T12" fmla="*/ 21 w 75"/>
                  <a:gd name="T13" fmla="*/ 63 h 121"/>
                  <a:gd name="T14" fmla="*/ 24 w 75"/>
                  <a:gd name="T15" fmla="*/ 74 h 121"/>
                  <a:gd name="T16" fmla="*/ 26 w 75"/>
                  <a:gd name="T17" fmla="*/ 79 h 121"/>
                  <a:gd name="T18" fmla="*/ 26 w 75"/>
                  <a:gd name="T19" fmla="*/ 90 h 121"/>
                  <a:gd name="T20" fmla="*/ 17 w 75"/>
                  <a:gd name="T21" fmla="*/ 101 h 121"/>
                  <a:gd name="T22" fmla="*/ 26 w 75"/>
                  <a:gd name="T23" fmla="*/ 107 h 121"/>
                  <a:gd name="T24" fmla="*/ 33 w 75"/>
                  <a:gd name="T25" fmla="*/ 112 h 121"/>
                  <a:gd name="T26" fmla="*/ 39 w 75"/>
                  <a:gd name="T27" fmla="*/ 119 h 121"/>
                  <a:gd name="T28" fmla="*/ 46 w 75"/>
                  <a:gd name="T29" fmla="*/ 115 h 121"/>
                  <a:gd name="T30" fmla="*/ 50 w 75"/>
                  <a:gd name="T31" fmla="*/ 111 h 121"/>
                  <a:gd name="T32" fmla="*/ 45 w 75"/>
                  <a:gd name="T33" fmla="*/ 106 h 121"/>
                  <a:gd name="T34" fmla="*/ 43 w 75"/>
                  <a:gd name="T35" fmla="*/ 105 h 121"/>
                  <a:gd name="T36" fmla="*/ 39 w 75"/>
                  <a:gd name="T37" fmla="*/ 102 h 121"/>
                  <a:gd name="T38" fmla="*/ 41 w 75"/>
                  <a:gd name="T39" fmla="*/ 90 h 121"/>
                  <a:gd name="T40" fmla="*/ 45 w 75"/>
                  <a:gd name="T41" fmla="*/ 84 h 121"/>
                  <a:gd name="T42" fmla="*/ 55 w 75"/>
                  <a:gd name="T43" fmla="*/ 84 h 121"/>
                  <a:gd name="T44" fmla="*/ 58 w 75"/>
                  <a:gd name="T45" fmla="*/ 84 h 121"/>
                  <a:gd name="T46" fmla="*/ 64 w 75"/>
                  <a:gd name="T47" fmla="*/ 101 h 121"/>
                  <a:gd name="T48" fmla="*/ 66 w 75"/>
                  <a:gd name="T49" fmla="*/ 99 h 121"/>
                  <a:gd name="T50" fmla="*/ 61 w 75"/>
                  <a:gd name="T51" fmla="*/ 84 h 121"/>
                  <a:gd name="T52" fmla="*/ 64 w 75"/>
                  <a:gd name="T53" fmla="*/ 70 h 121"/>
                  <a:gd name="T54" fmla="*/ 64 w 75"/>
                  <a:gd name="T55" fmla="*/ 59 h 121"/>
                  <a:gd name="T56" fmla="*/ 74 w 75"/>
                  <a:gd name="T57" fmla="*/ 53 h 121"/>
                  <a:gd name="T58" fmla="*/ 75 w 75"/>
                  <a:gd name="T59" fmla="*/ 41 h 121"/>
                  <a:gd name="T60" fmla="*/ 68 w 75"/>
                  <a:gd name="T61" fmla="*/ 37 h 121"/>
                  <a:gd name="T62" fmla="*/ 67 w 75"/>
                  <a:gd name="T63" fmla="*/ 36 h 121"/>
                  <a:gd name="T64" fmla="*/ 63 w 75"/>
                  <a:gd name="T65" fmla="*/ 37 h 121"/>
                  <a:gd name="T66" fmla="*/ 55 w 75"/>
                  <a:gd name="T67" fmla="*/ 37 h 121"/>
                  <a:gd name="T68" fmla="*/ 44 w 75"/>
                  <a:gd name="T69" fmla="*/ 39 h 121"/>
                  <a:gd name="T70" fmla="*/ 31 w 75"/>
                  <a:gd name="T71" fmla="*/ 35 h 121"/>
                  <a:gd name="T72" fmla="*/ 26 w 75"/>
                  <a:gd name="T73" fmla="*/ 22 h 121"/>
                  <a:gd name="T74" fmla="*/ 23 w 75"/>
                  <a:gd name="T75" fmla="*/ 19 h 121"/>
                  <a:gd name="T76" fmla="*/ 17 w 75"/>
                  <a:gd name="T77" fmla="*/ 10 h 121"/>
                  <a:gd name="T78" fmla="*/ 14 w 75"/>
                  <a:gd name="T79" fmla="*/ 6 h 121"/>
                  <a:gd name="T80" fmla="*/ 13 w 75"/>
                  <a:gd name="T81" fmla="*/ 1 h 121"/>
                  <a:gd name="T82" fmla="*/ 10 w 75"/>
                  <a:gd name="T83" fmla="*/ 0 h 121"/>
                  <a:gd name="T84" fmla="*/ 8 w 75"/>
                  <a:gd name="T85" fmla="*/ 2 h 121"/>
                  <a:gd name="T86" fmla="*/ 7 w 75"/>
                  <a:gd name="T87" fmla="*/ 3 h 121"/>
                  <a:gd name="T88" fmla="*/ 3 w 75"/>
                  <a:gd name="T89" fmla="*/ 10 h 121"/>
                  <a:gd name="T90" fmla="*/ 3 w 75"/>
                  <a:gd name="T91" fmla="*/ 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121">
                    <a:moveTo>
                      <a:pt x="0" y="23"/>
                    </a:moveTo>
                    <a:cubicBezTo>
                      <a:pt x="0" y="23"/>
                      <a:pt x="0" y="23"/>
                      <a:pt x="0" y="23"/>
                    </a:cubicBezTo>
                    <a:cubicBezTo>
                      <a:pt x="0" y="23"/>
                      <a:pt x="0" y="23"/>
                      <a:pt x="0" y="24"/>
                    </a:cubicBezTo>
                    <a:cubicBezTo>
                      <a:pt x="0" y="24"/>
                      <a:pt x="0" y="24"/>
                      <a:pt x="0" y="24"/>
                    </a:cubicBezTo>
                    <a:cubicBezTo>
                      <a:pt x="0" y="24"/>
                      <a:pt x="0" y="24"/>
                      <a:pt x="0" y="25"/>
                    </a:cubicBezTo>
                    <a:cubicBezTo>
                      <a:pt x="0" y="25"/>
                      <a:pt x="0" y="25"/>
                      <a:pt x="1" y="25"/>
                    </a:cubicBezTo>
                    <a:cubicBezTo>
                      <a:pt x="1" y="27"/>
                      <a:pt x="1" y="29"/>
                      <a:pt x="1" y="30"/>
                    </a:cubicBezTo>
                    <a:cubicBezTo>
                      <a:pt x="1" y="30"/>
                      <a:pt x="1" y="31"/>
                      <a:pt x="1" y="31"/>
                    </a:cubicBezTo>
                    <a:cubicBezTo>
                      <a:pt x="1" y="32"/>
                      <a:pt x="0" y="33"/>
                      <a:pt x="0" y="35"/>
                    </a:cubicBezTo>
                    <a:cubicBezTo>
                      <a:pt x="0" y="36"/>
                      <a:pt x="0" y="37"/>
                      <a:pt x="0" y="38"/>
                    </a:cubicBezTo>
                    <a:cubicBezTo>
                      <a:pt x="1" y="39"/>
                      <a:pt x="1" y="40"/>
                      <a:pt x="1" y="40"/>
                    </a:cubicBezTo>
                    <a:cubicBezTo>
                      <a:pt x="2" y="41"/>
                      <a:pt x="2" y="43"/>
                      <a:pt x="3" y="44"/>
                    </a:cubicBezTo>
                    <a:cubicBezTo>
                      <a:pt x="3" y="44"/>
                      <a:pt x="3" y="44"/>
                      <a:pt x="3" y="44"/>
                    </a:cubicBezTo>
                    <a:cubicBezTo>
                      <a:pt x="3" y="44"/>
                      <a:pt x="3" y="44"/>
                      <a:pt x="3" y="44"/>
                    </a:cubicBezTo>
                    <a:cubicBezTo>
                      <a:pt x="3" y="44"/>
                      <a:pt x="3" y="44"/>
                      <a:pt x="3" y="44"/>
                    </a:cubicBezTo>
                    <a:cubicBezTo>
                      <a:pt x="5" y="45"/>
                      <a:pt x="6" y="47"/>
                      <a:pt x="7" y="48"/>
                    </a:cubicBezTo>
                    <a:cubicBezTo>
                      <a:pt x="8" y="48"/>
                      <a:pt x="8" y="48"/>
                      <a:pt x="8" y="48"/>
                    </a:cubicBezTo>
                    <a:cubicBezTo>
                      <a:pt x="9" y="49"/>
                      <a:pt x="10" y="50"/>
                      <a:pt x="12" y="51"/>
                    </a:cubicBezTo>
                    <a:cubicBezTo>
                      <a:pt x="14" y="52"/>
                      <a:pt x="17" y="54"/>
                      <a:pt x="19" y="56"/>
                    </a:cubicBezTo>
                    <a:cubicBezTo>
                      <a:pt x="21" y="58"/>
                      <a:pt x="21" y="61"/>
                      <a:pt x="21" y="62"/>
                    </a:cubicBezTo>
                    <a:cubicBezTo>
                      <a:pt x="21" y="63"/>
                      <a:pt x="21" y="63"/>
                      <a:pt x="21" y="63"/>
                    </a:cubicBezTo>
                    <a:cubicBezTo>
                      <a:pt x="22" y="65"/>
                      <a:pt x="23" y="67"/>
                      <a:pt x="24" y="69"/>
                    </a:cubicBezTo>
                    <a:cubicBezTo>
                      <a:pt x="24" y="70"/>
                      <a:pt x="24" y="70"/>
                      <a:pt x="24" y="70"/>
                    </a:cubicBezTo>
                    <a:cubicBezTo>
                      <a:pt x="24" y="72"/>
                      <a:pt x="24" y="73"/>
                      <a:pt x="24" y="74"/>
                    </a:cubicBezTo>
                    <a:cubicBezTo>
                      <a:pt x="24" y="75"/>
                      <a:pt x="23" y="76"/>
                      <a:pt x="23" y="76"/>
                    </a:cubicBezTo>
                    <a:cubicBezTo>
                      <a:pt x="24" y="76"/>
                      <a:pt x="24" y="76"/>
                      <a:pt x="24" y="77"/>
                    </a:cubicBezTo>
                    <a:cubicBezTo>
                      <a:pt x="24" y="77"/>
                      <a:pt x="25" y="78"/>
                      <a:pt x="26" y="79"/>
                    </a:cubicBezTo>
                    <a:cubicBezTo>
                      <a:pt x="26" y="80"/>
                      <a:pt x="26" y="80"/>
                      <a:pt x="26" y="80"/>
                    </a:cubicBezTo>
                    <a:cubicBezTo>
                      <a:pt x="26" y="80"/>
                      <a:pt x="26" y="81"/>
                      <a:pt x="26" y="81"/>
                    </a:cubicBezTo>
                    <a:cubicBezTo>
                      <a:pt x="27" y="83"/>
                      <a:pt x="28" y="86"/>
                      <a:pt x="26" y="90"/>
                    </a:cubicBezTo>
                    <a:cubicBezTo>
                      <a:pt x="24" y="92"/>
                      <a:pt x="22" y="93"/>
                      <a:pt x="20" y="94"/>
                    </a:cubicBezTo>
                    <a:cubicBezTo>
                      <a:pt x="20" y="94"/>
                      <a:pt x="19" y="95"/>
                      <a:pt x="19" y="95"/>
                    </a:cubicBezTo>
                    <a:cubicBezTo>
                      <a:pt x="18" y="97"/>
                      <a:pt x="17" y="99"/>
                      <a:pt x="17" y="101"/>
                    </a:cubicBezTo>
                    <a:cubicBezTo>
                      <a:pt x="17" y="102"/>
                      <a:pt x="17" y="104"/>
                      <a:pt x="17" y="105"/>
                    </a:cubicBezTo>
                    <a:cubicBezTo>
                      <a:pt x="18" y="105"/>
                      <a:pt x="20" y="106"/>
                      <a:pt x="21" y="106"/>
                    </a:cubicBezTo>
                    <a:cubicBezTo>
                      <a:pt x="22" y="106"/>
                      <a:pt x="24" y="106"/>
                      <a:pt x="26" y="107"/>
                    </a:cubicBezTo>
                    <a:cubicBezTo>
                      <a:pt x="26" y="107"/>
                      <a:pt x="26" y="107"/>
                      <a:pt x="26" y="107"/>
                    </a:cubicBezTo>
                    <a:cubicBezTo>
                      <a:pt x="27" y="107"/>
                      <a:pt x="27" y="107"/>
                      <a:pt x="28" y="107"/>
                    </a:cubicBezTo>
                    <a:cubicBezTo>
                      <a:pt x="30" y="108"/>
                      <a:pt x="32" y="109"/>
                      <a:pt x="33" y="112"/>
                    </a:cubicBezTo>
                    <a:cubicBezTo>
                      <a:pt x="36" y="115"/>
                      <a:pt x="36" y="118"/>
                      <a:pt x="36" y="121"/>
                    </a:cubicBezTo>
                    <a:cubicBezTo>
                      <a:pt x="37" y="120"/>
                      <a:pt x="38" y="119"/>
                      <a:pt x="39" y="119"/>
                    </a:cubicBezTo>
                    <a:cubicBezTo>
                      <a:pt x="39" y="119"/>
                      <a:pt x="39" y="119"/>
                      <a:pt x="39" y="119"/>
                    </a:cubicBezTo>
                    <a:cubicBezTo>
                      <a:pt x="42" y="118"/>
                      <a:pt x="42" y="118"/>
                      <a:pt x="42" y="118"/>
                    </a:cubicBezTo>
                    <a:cubicBezTo>
                      <a:pt x="42" y="118"/>
                      <a:pt x="43" y="119"/>
                      <a:pt x="44" y="119"/>
                    </a:cubicBezTo>
                    <a:cubicBezTo>
                      <a:pt x="44" y="118"/>
                      <a:pt x="45" y="116"/>
                      <a:pt x="46" y="115"/>
                    </a:cubicBezTo>
                    <a:cubicBezTo>
                      <a:pt x="47" y="114"/>
                      <a:pt x="48" y="113"/>
                      <a:pt x="49" y="113"/>
                    </a:cubicBezTo>
                    <a:cubicBezTo>
                      <a:pt x="49" y="113"/>
                      <a:pt x="49" y="113"/>
                      <a:pt x="49" y="112"/>
                    </a:cubicBezTo>
                    <a:cubicBezTo>
                      <a:pt x="49" y="112"/>
                      <a:pt x="50" y="112"/>
                      <a:pt x="50" y="111"/>
                    </a:cubicBezTo>
                    <a:cubicBezTo>
                      <a:pt x="50" y="111"/>
                      <a:pt x="50" y="110"/>
                      <a:pt x="51" y="109"/>
                    </a:cubicBezTo>
                    <a:cubicBezTo>
                      <a:pt x="50" y="109"/>
                      <a:pt x="49" y="109"/>
                      <a:pt x="49" y="108"/>
                    </a:cubicBezTo>
                    <a:cubicBezTo>
                      <a:pt x="47" y="108"/>
                      <a:pt x="46" y="107"/>
                      <a:pt x="45" y="106"/>
                    </a:cubicBezTo>
                    <a:cubicBezTo>
                      <a:pt x="45" y="106"/>
                      <a:pt x="44" y="106"/>
                      <a:pt x="44" y="106"/>
                    </a:cubicBezTo>
                    <a:cubicBezTo>
                      <a:pt x="44" y="106"/>
                      <a:pt x="43" y="106"/>
                      <a:pt x="43" y="106"/>
                    </a:cubicBezTo>
                    <a:cubicBezTo>
                      <a:pt x="43" y="106"/>
                      <a:pt x="43" y="106"/>
                      <a:pt x="43" y="105"/>
                    </a:cubicBezTo>
                    <a:cubicBezTo>
                      <a:pt x="42" y="105"/>
                      <a:pt x="41" y="104"/>
                      <a:pt x="40" y="103"/>
                    </a:cubicBezTo>
                    <a:cubicBezTo>
                      <a:pt x="40" y="103"/>
                      <a:pt x="40" y="103"/>
                      <a:pt x="40" y="103"/>
                    </a:cubicBezTo>
                    <a:cubicBezTo>
                      <a:pt x="39" y="102"/>
                      <a:pt x="39" y="102"/>
                      <a:pt x="39" y="102"/>
                    </a:cubicBezTo>
                    <a:cubicBezTo>
                      <a:pt x="38" y="100"/>
                      <a:pt x="37" y="99"/>
                      <a:pt x="37" y="96"/>
                    </a:cubicBezTo>
                    <a:cubicBezTo>
                      <a:pt x="37" y="94"/>
                      <a:pt x="37" y="94"/>
                      <a:pt x="37" y="94"/>
                    </a:cubicBezTo>
                    <a:cubicBezTo>
                      <a:pt x="38" y="92"/>
                      <a:pt x="40" y="90"/>
                      <a:pt x="41" y="90"/>
                    </a:cubicBezTo>
                    <a:cubicBezTo>
                      <a:pt x="41" y="90"/>
                      <a:pt x="41" y="89"/>
                      <a:pt x="41" y="89"/>
                    </a:cubicBezTo>
                    <a:cubicBezTo>
                      <a:pt x="42" y="88"/>
                      <a:pt x="43" y="86"/>
                      <a:pt x="44" y="85"/>
                    </a:cubicBezTo>
                    <a:cubicBezTo>
                      <a:pt x="45" y="84"/>
                      <a:pt x="45" y="84"/>
                      <a:pt x="45" y="84"/>
                    </a:cubicBezTo>
                    <a:cubicBezTo>
                      <a:pt x="47" y="81"/>
                      <a:pt x="50" y="81"/>
                      <a:pt x="52" y="82"/>
                    </a:cubicBezTo>
                    <a:cubicBezTo>
                      <a:pt x="52" y="82"/>
                      <a:pt x="52" y="82"/>
                      <a:pt x="53" y="82"/>
                    </a:cubicBezTo>
                    <a:cubicBezTo>
                      <a:pt x="53" y="82"/>
                      <a:pt x="54" y="83"/>
                      <a:pt x="55" y="84"/>
                    </a:cubicBezTo>
                    <a:cubicBezTo>
                      <a:pt x="56" y="84"/>
                      <a:pt x="57" y="84"/>
                      <a:pt x="57" y="84"/>
                    </a:cubicBezTo>
                    <a:cubicBezTo>
                      <a:pt x="57" y="84"/>
                      <a:pt x="57" y="84"/>
                      <a:pt x="57" y="84"/>
                    </a:cubicBezTo>
                    <a:cubicBezTo>
                      <a:pt x="58" y="84"/>
                      <a:pt x="58" y="84"/>
                      <a:pt x="58" y="84"/>
                    </a:cubicBezTo>
                    <a:cubicBezTo>
                      <a:pt x="61" y="85"/>
                      <a:pt x="63" y="88"/>
                      <a:pt x="63" y="91"/>
                    </a:cubicBezTo>
                    <a:cubicBezTo>
                      <a:pt x="64" y="93"/>
                      <a:pt x="64" y="95"/>
                      <a:pt x="64" y="97"/>
                    </a:cubicBezTo>
                    <a:cubicBezTo>
                      <a:pt x="64" y="98"/>
                      <a:pt x="64" y="100"/>
                      <a:pt x="64" y="101"/>
                    </a:cubicBezTo>
                    <a:cubicBezTo>
                      <a:pt x="64" y="101"/>
                      <a:pt x="64" y="101"/>
                      <a:pt x="64" y="101"/>
                    </a:cubicBezTo>
                    <a:cubicBezTo>
                      <a:pt x="64" y="101"/>
                      <a:pt x="65" y="101"/>
                      <a:pt x="65" y="100"/>
                    </a:cubicBezTo>
                    <a:cubicBezTo>
                      <a:pt x="65" y="100"/>
                      <a:pt x="66" y="100"/>
                      <a:pt x="66" y="99"/>
                    </a:cubicBezTo>
                    <a:cubicBezTo>
                      <a:pt x="66" y="97"/>
                      <a:pt x="65" y="95"/>
                      <a:pt x="64" y="92"/>
                    </a:cubicBezTo>
                    <a:cubicBezTo>
                      <a:pt x="63" y="90"/>
                      <a:pt x="62" y="87"/>
                      <a:pt x="61" y="84"/>
                    </a:cubicBezTo>
                    <a:cubicBezTo>
                      <a:pt x="61" y="84"/>
                      <a:pt x="61" y="84"/>
                      <a:pt x="61" y="84"/>
                    </a:cubicBezTo>
                    <a:cubicBezTo>
                      <a:pt x="61" y="81"/>
                      <a:pt x="60" y="78"/>
                      <a:pt x="61" y="75"/>
                    </a:cubicBezTo>
                    <a:cubicBezTo>
                      <a:pt x="61" y="74"/>
                      <a:pt x="61" y="74"/>
                      <a:pt x="61" y="74"/>
                    </a:cubicBezTo>
                    <a:cubicBezTo>
                      <a:pt x="62" y="72"/>
                      <a:pt x="63" y="71"/>
                      <a:pt x="64" y="70"/>
                    </a:cubicBezTo>
                    <a:cubicBezTo>
                      <a:pt x="64" y="70"/>
                      <a:pt x="64" y="70"/>
                      <a:pt x="64" y="70"/>
                    </a:cubicBezTo>
                    <a:cubicBezTo>
                      <a:pt x="64" y="70"/>
                      <a:pt x="64" y="69"/>
                      <a:pt x="64" y="68"/>
                    </a:cubicBezTo>
                    <a:cubicBezTo>
                      <a:pt x="63" y="65"/>
                      <a:pt x="62" y="62"/>
                      <a:pt x="64" y="59"/>
                    </a:cubicBezTo>
                    <a:cubicBezTo>
                      <a:pt x="65" y="57"/>
                      <a:pt x="67" y="55"/>
                      <a:pt x="69" y="54"/>
                    </a:cubicBezTo>
                    <a:cubicBezTo>
                      <a:pt x="71" y="54"/>
                      <a:pt x="72" y="54"/>
                      <a:pt x="73" y="53"/>
                    </a:cubicBezTo>
                    <a:cubicBezTo>
                      <a:pt x="73" y="53"/>
                      <a:pt x="74" y="53"/>
                      <a:pt x="74" y="53"/>
                    </a:cubicBezTo>
                    <a:cubicBezTo>
                      <a:pt x="74" y="53"/>
                      <a:pt x="75" y="53"/>
                      <a:pt x="75" y="52"/>
                    </a:cubicBezTo>
                    <a:cubicBezTo>
                      <a:pt x="75" y="52"/>
                      <a:pt x="75" y="50"/>
                      <a:pt x="75" y="49"/>
                    </a:cubicBezTo>
                    <a:cubicBezTo>
                      <a:pt x="74" y="47"/>
                      <a:pt x="74" y="44"/>
                      <a:pt x="75" y="41"/>
                    </a:cubicBezTo>
                    <a:cubicBezTo>
                      <a:pt x="75" y="40"/>
                      <a:pt x="75" y="40"/>
                      <a:pt x="75" y="40"/>
                    </a:cubicBezTo>
                    <a:cubicBezTo>
                      <a:pt x="75" y="40"/>
                      <a:pt x="75" y="40"/>
                      <a:pt x="75" y="40"/>
                    </a:cubicBezTo>
                    <a:cubicBezTo>
                      <a:pt x="73" y="40"/>
                      <a:pt x="70" y="39"/>
                      <a:pt x="68" y="37"/>
                    </a:cubicBezTo>
                    <a:cubicBezTo>
                      <a:pt x="67" y="36"/>
                      <a:pt x="67" y="36"/>
                      <a:pt x="67" y="36"/>
                    </a:cubicBezTo>
                    <a:cubicBezTo>
                      <a:pt x="67" y="36"/>
                      <a:pt x="67" y="36"/>
                      <a:pt x="67" y="36"/>
                    </a:cubicBezTo>
                    <a:cubicBezTo>
                      <a:pt x="67" y="36"/>
                      <a:pt x="67" y="36"/>
                      <a:pt x="67" y="36"/>
                    </a:cubicBezTo>
                    <a:cubicBezTo>
                      <a:pt x="64" y="37"/>
                      <a:pt x="64" y="37"/>
                      <a:pt x="64" y="37"/>
                    </a:cubicBezTo>
                    <a:cubicBezTo>
                      <a:pt x="64" y="37"/>
                      <a:pt x="64" y="37"/>
                      <a:pt x="64" y="37"/>
                    </a:cubicBezTo>
                    <a:cubicBezTo>
                      <a:pt x="64" y="37"/>
                      <a:pt x="63" y="37"/>
                      <a:pt x="63" y="37"/>
                    </a:cubicBezTo>
                    <a:cubicBezTo>
                      <a:pt x="61" y="37"/>
                      <a:pt x="60" y="37"/>
                      <a:pt x="58" y="36"/>
                    </a:cubicBezTo>
                    <a:cubicBezTo>
                      <a:pt x="58" y="36"/>
                      <a:pt x="57" y="36"/>
                      <a:pt x="57" y="35"/>
                    </a:cubicBezTo>
                    <a:cubicBezTo>
                      <a:pt x="57" y="36"/>
                      <a:pt x="56" y="37"/>
                      <a:pt x="55" y="37"/>
                    </a:cubicBezTo>
                    <a:cubicBezTo>
                      <a:pt x="54" y="37"/>
                      <a:pt x="54" y="37"/>
                      <a:pt x="54" y="37"/>
                    </a:cubicBezTo>
                    <a:cubicBezTo>
                      <a:pt x="52" y="38"/>
                      <a:pt x="49" y="39"/>
                      <a:pt x="46" y="39"/>
                    </a:cubicBezTo>
                    <a:cubicBezTo>
                      <a:pt x="45" y="39"/>
                      <a:pt x="44" y="39"/>
                      <a:pt x="44" y="39"/>
                    </a:cubicBezTo>
                    <a:cubicBezTo>
                      <a:pt x="43" y="39"/>
                      <a:pt x="43" y="39"/>
                      <a:pt x="43" y="39"/>
                    </a:cubicBezTo>
                    <a:cubicBezTo>
                      <a:pt x="42" y="39"/>
                      <a:pt x="42" y="39"/>
                      <a:pt x="41" y="39"/>
                    </a:cubicBezTo>
                    <a:cubicBezTo>
                      <a:pt x="38" y="39"/>
                      <a:pt x="34" y="39"/>
                      <a:pt x="31" y="35"/>
                    </a:cubicBezTo>
                    <a:cubicBezTo>
                      <a:pt x="30" y="34"/>
                      <a:pt x="30" y="32"/>
                      <a:pt x="31" y="29"/>
                    </a:cubicBezTo>
                    <a:cubicBezTo>
                      <a:pt x="30" y="29"/>
                      <a:pt x="29" y="28"/>
                      <a:pt x="28" y="28"/>
                    </a:cubicBezTo>
                    <a:cubicBezTo>
                      <a:pt x="26" y="26"/>
                      <a:pt x="26" y="24"/>
                      <a:pt x="26" y="22"/>
                    </a:cubicBezTo>
                    <a:cubicBezTo>
                      <a:pt x="26" y="22"/>
                      <a:pt x="26" y="22"/>
                      <a:pt x="26" y="22"/>
                    </a:cubicBezTo>
                    <a:cubicBezTo>
                      <a:pt x="25" y="21"/>
                      <a:pt x="25" y="21"/>
                      <a:pt x="25" y="21"/>
                    </a:cubicBezTo>
                    <a:cubicBezTo>
                      <a:pt x="24" y="20"/>
                      <a:pt x="24" y="19"/>
                      <a:pt x="23" y="19"/>
                    </a:cubicBezTo>
                    <a:cubicBezTo>
                      <a:pt x="22" y="18"/>
                      <a:pt x="21" y="18"/>
                      <a:pt x="20" y="16"/>
                    </a:cubicBezTo>
                    <a:cubicBezTo>
                      <a:pt x="18" y="14"/>
                      <a:pt x="18" y="12"/>
                      <a:pt x="17" y="11"/>
                    </a:cubicBezTo>
                    <a:cubicBezTo>
                      <a:pt x="17" y="10"/>
                      <a:pt x="17" y="10"/>
                      <a:pt x="17" y="10"/>
                    </a:cubicBezTo>
                    <a:cubicBezTo>
                      <a:pt x="17" y="10"/>
                      <a:pt x="17" y="9"/>
                      <a:pt x="17" y="9"/>
                    </a:cubicBezTo>
                    <a:cubicBezTo>
                      <a:pt x="16" y="9"/>
                      <a:pt x="15" y="8"/>
                      <a:pt x="14" y="6"/>
                    </a:cubicBezTo>
                    <a:cubicBezTo>
                      <a:pt x="14" y="6"/>
                      <a:pt x="14" y="6"/>
                      <a:pt x="14" y="6"/>
                    </a:cubicBezTo>
                    <a:cubicBezTo>
                      <a:pt x="14" y="6"/>
                      <a:pt x="14" y="6"/>
                      <a:pt x="14" y="6"/>
                    </a:cubicBezTo>
                    <a:cubicBezTo>
                      <a:pt x="13" y="3"/>
                      <a:pt x="13" y="3"/>
                      <a:pt x="13" y="3"/>
                    </a:cubicBezTo>
                    <a:cubicBezTo>
                      <a:pt x="13" y="3"/>
                      <a:pt x="13" y="2"/>
                      <a:pt x="13" y="1"/>
                    </a:cubicBezTo>
                    <a:cubicBezTo>
                      <a:pt x="13" y="1"/>
                      <a:pt x="13" y="1"/>
                      <a:pt x="13" y="1"/>
                    </a:cubicBezTo>
                    <a:cubicBezTo>
                      <a:pt x="13" y="1"/>
                      <a:pt x="13" y="1"/>
                      <a:pt x="13" y="1"/>
                    </a:cubicBezTo>
                    <a:cubicBezTo>
                      <a:pt x="10" y="0"/>
                      <a:pt x="10" y="0"/>
                      <a:pt x="10" y="0"/>
                    </a:cubicBezTo>
                    <a:cubicBezTo>
                      <a:pt x="10" y="0"/>
                      <a:pt x="10" y="0"/>
                      <a:pt x="10" y="0"/>
                    </a:cubicBezTo>
                    <a:cubicBezTo>
                      <a:pt x="9" y="1"/>
                      <a:pt x="8" y="2"/>
                      <a:pt x="8" y="2"/>
                    </a:cubicBezTo>
                    <a:cubicBezTo>
                      <a:pt x="8" y="2"/>
                      <a:pt x="8" y="2"/>
                      <a:pt x="8" y="2"/>
                    </a:cubicBezTo>
                    <a:cubicBezTo>
                      <a:pt x="8" y="2"/>
                      <a:pt x="8" y="2"/>
                      <a:pt x="8" y="2"/>
                    </a:cubicBezTo>
                    <a:cubicBezTo>
                      <a:pt x="8" y="2"/>
                      <a:pt x="7" y="2"/>
                      <a:pt x="7" y="2"/>
                    </a:cubicBezTo>
                    <a:cubicBezTo>
                      <a:pt x="7" y="3"/>
                      <a:pt x="7" y="3"/>
                      <a:pt x="7" y="3"/>
                    </a:cubicBezTo>
                    <a:cubicBezTo>
                      <a:pt x="6" y="3"/>
                      <a:pt x="5" y="4"/>
                      <a:pt x="4" y="4"/>
                    </a:cubicBezTo>
                    <a:cubicBezTo>
                      <a:pt x="4" y="4"/>
                      <a:pt x="4" y="4"/>
                      <a:pt x="4" y="5"/>
                    </a:cubicBezTo>
                    <a:cubicBezTo>
                      <a:pt x="4" y="6"/>
                      <a:pt x="4" y="8"/>
                      <a:pt x="3" y="10"/>
                    </a:cubicBezTo>
                    <a:cubicBezTo>
                      <a:pt x="2" y="11"/>
                      <a:pt x="2" y="11"/>
                      <a:pt x="2" y="12"/>
                    </a:cubicBezTo>
                    <a:cubicBezTo>
                      <a:pt x="2" y="13"/>
                      <a:pt x="2" y="13"/>
                      <a:pt x="3" y="14"/>
                    </a:cubicBezTo>
                    <a:cubicBezTo>
                      <a:pt x="3" y="16"/>
                      <a:pt x="3" y="16"/>
                      <a:pt x="3" y="16"/>
                    </a:cubicBezTo>
                    <a:cubicBezTo>
                      <a:pt x="3" y="19"/>
                      <a:pt x="1" y="21"/>
                      <a:pt x="0" y="23"/>
                    </a:cubicBezTo>
                    <a:cubicBezTo>
                      <a:pt x="0" y="23"/>
                      <a:pt x="0" y="23"/>
                      <a:pt x="0" y="2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8" name="Freeform 110">
                <a:extLst>
                  <a:ext uri="{FF2B5EF4-FFF2-40B4-BE49-F238E27FC236}">
                    <a16:creationId xmlns:a16="http://schemas.microsoft.com/office/drawing/2014/main" id="{0E954059-394F-441A-B2DD-0B8858129C29}"/>
                  </a:ext>
                </a:extLst>
              </p:cNvPr>
              <p:cNvSpPr>
                <a:spLocks/>
              </p:cNvSpPr>
              <p:nvPr/>
            </p:nvSpPr>
            <p:spPr bwMode="auto">
              <a:xfrm>
                <a:off x="4736447" y="4964165"/>
                <a:ext cx="11111" cy="12699"/>
              </a:xfrm>
              <a:custGeom>
                <a:avLst/>
                <a:gdLst>
                  <a:gd name="T0" fmla="*/ 0 w 5"/>
                  <a:gd name="T1" fmla="*/ 2 h 5"/>
                  <a:gd name="T2" fmla="*/ 0 w 5"/>
                  <a:gd name="T3" fmla="*/ 2 h 5"/>
                  <a:gd name="T4" fmla="*/ 0 w 5"/>
                  <a:gd name="T5" fmla="*/ 2 h 5"/>
                  <a:gd name="T6" fmla="*/ 0 w 5"/>
                  <a:gd name="T7" fmla="*/ 2 h 5"/>
                  <a:gd name="T8" fmla="*/ 2 w 5"/>
                  <a:gd name="T9" fmla="*/ 3 h 5"/>
                  <a:gd name="T10" fmla="*/ 4 w 5"/>
                  <a:gd name="T11" fmla="*/ 4 h 5"/>
                  <a:gd name="T12" fmla="*/ 4 w 5"/>
                  <a:gd name="T13" fmla="*/ 5 h 5"/>
                  <a:gd name="T14" fmla="*/ 4 w 5"/>
                  <a:gd name="T15" fmla="*/ 5 h 5"/>
                  <a:gd name="T16" fmla="*/ 5 w 5"/>
                  <a:gd name="T17" fmla="*/ 2 h 5"/>
                  <a:gd name="T18" fmla="*/ 4 w 5"/>
                  <a:gd name="T19" fmla="*/ 0 h 5"/>
                  <a:gd name="T20" fmla="*/ 1 w 5"/>
                  <a:gd name="T21" fmla="*/ 0 h 5"/>
                  <a:gd name="T22" fmla="*/ 0 w 5"/>
                  <a:gd name="T23" fmla="*/ 1 h 5"/>
                  <a:gd name="T24" fmla="*/ 0 w 5"/>
                  <a:gd name="T25" fmla="*/ 2 h 5"/>
                  <a:gd name="T26" fmla="*/ 0 w 5"/>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0" y="2"/>
                    </a:moveTo>
                    <a:cubicBezTo>
                      <a:pt x="0" y="2"/>
                      <a:pt x="0" y="2"/>
                      <a:pt x="0" y="2"/>
                    </a:cubicBezTo>
                    <a:cubicBezTo>
                      <a:pt x="0" y="2"/>
                      <a:pt x="0" y="2"/>
                      <a:pt x="0" y="2"/>
                    </a:cubicBezTo>
                    <a:cubicBezTo>
                      <a:pt x="0" y="2"/>
                      <a:pt x="0" y="2"/>
                      <a:pt x="0" y="2"/>
                    </a:cubicBezTo>
                    <a:cubicBezTo>
                      <a:pt x="2" y="3"/>
                      <a:pt x="2" y="3"/>
                      <a:pt x="2" y="3"/>
                    </a:cubicBezTo>
                    <a:cubicBezTo>
                      <a:pt x="3" y="4"/>
                      <a:pt x="3" y="4"/>
                      <a:pt x="4" y="4"/>
                    </a:cubicBezTo>
                    <a:cubicBezTo>
                      <a:pt x="4" y="4"/>
                      <a:pt x="4" y="5"/>
                      <a:pt x="4" y="5"/>
                    </a:cubicBezTo>
                    <a:cubicBezTo>
                      <a:pt x="4" y="5"/>
                      <a:pt x="4" y="5"/>
                      <a:pt x="4" y="5"/>
                    </a:cubicBezTo>
                    <a:cubicBezTo>
                      <a:pt x="5" y="4"/>
                      <a:pt x="5" y="3"/>
                      <a:pt x="5" y="2"/>
                    </a:cubicBezTo>
                    <a:cubicBezTo>
                      <a:pt x="5" y="1"/>
                      <a:pt x="4" y="1"/>
                      <a:pt x="4" y="0"/>
                    </a:cubicBezTo>
                    <a:cubicBezTo>
                      <a:pt x="3" y="0"/>
                      <a:pt x="2" y="0"/>
                      <a:pt x="1" y="0"/>
                    </a:cubicBezTo>
                    <a:cubicBezTo>
                      <a:pt x="1" y="0"/>
                      <a:pt x="1" y="1"/>
                      <a:pt x="0" y="1"/>
                    </a:cubicBezTo>
                    <a:cubicBezTo>
                      <a:pt x="0" y="2"/>
                      <a:pt x="0" y="2"/>
                      <a:pt x="0" y="2"/>
                    </a:cubicBezTo>
                    <a:cubicBezTo>
                      <a:pt x="0" y="2"/>
                      <a:pt x="0" y="2"/>
                      <a:pt x="0"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9" name="Freeform 111">
                <a:extLst>
                  <a:ext uri="{FF2B5EF4-FFF2-40B4-BE49-F238E27FC236}">
                    <a16:creationId xmlns:a16="http://schemas.microsoft.com/office/drawing/2014/main" id="{FAA8AA2E-22FF-4712-BE28-049C7EACF4C5}"/>
                  </a:ext>
                </a:extLst>
              </p:cNvPr>
              <p:cNvSpPr>
                <a:spLocks/>
              </p:cNvSpPr>
              <p:nvPr/>
            </p:nvSpPr>
            <p:spPr bwMode="auto">
              <a:xfrm>
                <a:off x="4736447" y="4956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0" name="Freeform 112">
                <a:extLst>
                  <a:ext uri="{FF2B5EF4-FFF2-40B4-BE49-F238E27FC236}">
                    <a16:creationId xmlns:a16="http://schemas.microsoft.com/office/drawing/2014/main" id="{B9F8B448-A3FF-4B4C-8724-E737E293457B}"/>
                  </a:ext>
                </a:extLst>
              </p:cNvPr>
              <p:cNvSpPr>
                <a:spLocks/>
              </p:cNvSpPr>
              <p:nvPr/>
            </p:nvSpPr>
            <p:spPr bwMode="auto">
              <a:xfrm>
                <a:off x="4747558" y="5027662"/>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1" name="Freeform 113">
                <a:extLst>
                  <a:ext uri="{FF2B5EF4-FFF2-40B4-BE49-F238E27FC236}">
                    <a16:creationId xmlns:a16="http://schemas.microsoft.com/office/drawing/2014/main" id="{316B468D-818B-4E05-9E75-6330F4B57638}"/>
                  </a:ext>
                </a:extLst>
              </p:cNvPr>
              <p:cNvSpPr>
                <a:spLocks noEditPoints="1"/>
              </p:cNvSpPr>
              <p:nvPr/>
            </p:nvSpPr>
            <p:spPr bwMode="auto">
              <a:xfrm>
                <a:off x="4715812" y="4975278"/>
                <a:ext cx="196826" cy="198428"/>
              </a:xfrm>
              <a:custGeom>
                <a:avLst/>
                <a:gdLst>
                  <a:gd name="T0" fmla="*/ 77 w 82"/>
                  <a:gd name="T1" fmla="*/ 11 h 83"/>
                  <a:gd name="T2" fmla="*/ 72 w 82"/>
                  <a:gd name="T3" fmla="*/ 2 h 83"/>
                  <a:gd name="T4" fmla="*/ 71 w 82"/>
                  <a:gd name="T5" fmla="*/ 0 h 83"/>
                  <a:gd name="T6" fmla="*/ 70 w 82"/>
                  <a:gd name="T7" fmla="*/ 3 h 83"/>
                  <a:gd name="T8" fmla="*/ 66 w 82"/>
                  <a:gd name="T9" fmla="*/ 6 h 83"/>
                  <a:gd name="T10" fmla="*/ 64 w 82"/>
                  <a:gd name="T11" fmla="*/ 10 h 83"/>
                  <a:gd name="T12" fmla="*/ 59 w 82"/>
                  <a:gd name="T13" fmla="*/ 18 h 83"/>
                  <a:gd name="T14" fmla="*/ 45 w 82"/>
                  <a:gd name="T15" fmla="*/ 19 h 83"/>
                  <a:gd name="T16" fmla="*/ 40 w 82"/>
                  <a:gd name="T17" fmla="*/ 21 h 83"/>
                  <a:gd name="T18" fmla="*/ 31 w 82"/>
                  <a:gd name="T19" fmla="*/ 25 h 83"/>
                  <a:gd name="T20" fmla="*/ 21 w 82"/>
                  <a:gd name="T21" fmla="*/ 13 h 83"/>
                  <a:gd name="T22" fmla="*/ 19 w 82"/>
                  <a:gd name="T23" fmla="*/ 15 h 83"/>
                  <a:gd name="T24" fmla="*/ 13 w 82"/>
                  <a:gd name="T25" fmla="*/ 22 h 83"/>
                  <a:gd name="T26" fmla="*/ 13 w 82"/>
                  <a:gd name="T27" fmla="*/ 23 h 83"/>
                  <a:gd name="T28" fmla="*/ 8 w 82"/>
                  <a:gd name="T29" fmla="*/ 30 h 83"/>
                  <a:gd name="T30" fmla="*/ 2 w 82"/>
                  <a:gd name="T31" fmla="*/ 36 h 83"/>
                  <a:gd name="T32" fmla="*/ 4 w 82"/>
                  <a:gd name="T33" fmla="*/ 48 h 83"/>
                  <a:gd name="T34" fmla="*/ 3 w 82"/>
                  <a:gd name="T35" fmla="*/ 51 h 83"/>
                  <a:gd name="T36" fmla="*/ 17 w 82"/>
                  <a:gd name="T37" fmla="*/ 61 h 83"/>
                  <a:gd name="T38" fmla="*/ 36 w 82"/>
                  <a:gd name="T39" fmla="*/ 79 h 83"/>
                  <a:gd name="T40" fmla="*/ 40 w 82"/>
                  <a:gd name="T41" fmla="*/ 82 h 83"/>
                  <a:gd name="T42" fmla="*/ 47 w 82"/>
                  <a:gd name="T43" fmla="*/ 76 h 83"/>
                  <a:gd name="T44" fmla="*/ 57 w 82"/>
                  <a:gd name="T45" fmla="*/ 68 h 83"/>
                  <a:gd name="T46" fmla="*/ 63 w 82"/>
                  <a:gd name="T47" fmla="*/ 65 h 83"/>
                  <a:gd name="T48" fmla="*/ 75 w 82"/>
                  <a:gd name="T49" fmla="*/ 58 h 83"/>
                  <a:gd name="T50" fmla="*/ 69 w 82"/>
                  <a:gd name="T51" fmla="*/ 52 h 83"/>
                  <a:gd name="T52" fmla="*/ 70 w 82"/>
                  <a:gd name="T53" fmla="*/ 43 h 83"/>
                  <a:gd name="T54" fmla="*/ 71 w 82"/>
                  <a:gd name="T55" fmla="*/ 37 h 83"/>
                  <a:gd name="T56" fmla="*/ 69 w 82"/>
                  <a:gd name="T57" fmla="*/ 34 h 83"/>
                  <a:gd name="T58" fmla="*/ 71 w 82"/>
                  <a:gd name="T59" fmla="*/ 25 h 83"/>
                  <a:gd name="T60" fmla="*/ 70 w 82"/>
                  <a:gd name="T61" fmla="*/ 26 h 83"/>
                  <a:gd name="T62" fmla="*/ 82 w 82"/>
                  <a:gd name="T63" fmla="*/ 21 h 83"/>
                  <a:gd name="T64" fmla="*/ 55 w 82"/>
                  <a:gd name="T65" fmla="*/ 46 h 83"/>
                  <a:gd name="T66" fmla="*/ 53 w 82"/>
                  <a:gd name="T67" fmla="*/ 52 h 83"/>
                  <a:gd name="T68" fmla="*/ 48 w 82"/>
                  <a:gd name="T69" fmla="*/ 56 h 83"/>
                  <a:gd name="T70" fmla="*/ 46 w 82"/>
                  <a:gd name="T71" fmla="*/ 57 h 83"/>
                  <a:gd name="T72" fmla="*/ 44 w 82"/>
                  <a:gd name="T73" fmla="*/ 59 h 83"/>
                  <a:gd name="T74" fmla="*/ 34 w 82"/>
                  <a:gd name="T75" fmla="*/ 54 h 83"/>
                  <a:gd name="T76" fmla="*/ 29 w 82"/>
                  <a:gd name="T77" fmla="*/ 48 h 83"/>
                  <a:gd name="T78" fmla="*/ 32 w 82"/>
                  <a:gd name="T79" fmla="*/ 41 h 83"/>
                  <a:gd name="T80" fmla="*/ 36 w 82"/>
                  <a:gd name="T81" fmla="*/ 33 h 83"/>
                  <a:gd name="T82" fmla="*/ 50 w 82"/>
                  <a:gd name="T83" fmla="*/ 36 h 83"/>
                  <a:gd name="T84" fmla="*/ 54 w 82"/>
                  <a:gd name="T85" fmla="*/ 41 h 83"/>
                  <a:gd name="T86" fmla="*/ 55 w 82"/>
                  <a:gd name="T87" fmla="*/ 4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3">
                    <a:moveTo>
                      <a:pt x="81" y="18"/>
                    </a:moveTo>
                    <a:cubicBezTo>
                      <a:pt x="81" y="17"/>
                      <a:pt x="81" y="17"/>
                      <a:pt x="81" y="17"/>
                    </a:cubicBezTo>
                    <a:cubicBezTo>
                      <a:pt x="80" y="15"/>
                      <a:pt x="79" y="13"/>
                      <a:pt x="77" y="11"/>
                    </a:cubicBezTo>
                    <a:cubicBezTo>
                      <a:pt x="77" y="10"/>
                      <a:pt x="76" y="9"/>
                      <a:pt x="76" y="8"/>
                    </a:cubicBezTo>
                    <a:cubicBezTo>
                      <a:pt x="74" y="6"/>
                      <a:pt x="72" y="3"/>
                      <a:pt x="72" y="2"/>
                    </a:cubicBezTo>
                    <a:cubicBezTo>
                      <a:pt x="72" y="2"/>
                      <a:pt x="72" y="2"/>
                      <a:pt x="72" y="2"/>
                    </a:cubicBezTo>
                    <a:cubicBezTo>
                      <a:pt x="72" y="2"/>
                      <a:pt x="72" y="2"/>
                      <a:pt x="72" y="1"/>
                    </a:cubicBezTo>
                    <a:cubicBezTo>
                      <a:pt x="72" y="1"/>
                      <a:pt x="72" y="1"/>
                      <a:pt x="72" y="1"/>
                    </a:cubicBezTo>
                    <a:cubicBezTo>
                      <a:pt x="71" y="0"/>
                      <a:pt x="71" y="0"/>
                      <a:pt x="71" y="0"/>
                    </a:cubicBezTo>
                    <a:cubicBezTo>
                      <a:pt x="71" y="1"/>
                      <a:pt x="70" y="2"/>
                      <a:pt x="70" y="2"/>
                    </a:cubicBezTo>
                    <a:cubicBezTo>
                      <a:pt x="70" y="3"/>
                      <a:pt x="70" y="3"/>
                      <a:pt x="70" y="3"/>
                    </a:cubicBezTo>
                    <a:cubicBezTo>
                      <a:pt x="70" y="3"/>
                      <a:pt x="70" y="3"/>
                      <a:pt x="70" y="3"/>
                    </a:cubicBezTo>
                    <a:cubicBezTo>
                      <a:pt x="69" y="3"/>
                      <a:pt x="69" y="3"/>
                      <a:pt x="69" y="3"/>
                    </a:cubicBezTo>
                    <a:cubicBezTo>
                      <a:pt x="68" y="4"/>
                      <a:pt x="67" y="5"/>
                      <a:pt x="67" y="5"/>
                    </a:cubicBezTo>
                    <a:cubicBezTo>
                      <a:pt x="66" y="5"/>
                      <a:pt x="66" y="5"/>
                      <a:pt x="66" y="6"/>
                    </a:cubicBezTo>
                    <a:cubicBezTo>
                      <a:pt x="66" y="6"/>
                      <a:pt x="66" y="6"/>
                      <a:pt x="66" y="6"/>
                    </a:cubicBezTo>
                    <a:cubicBezTo>
                      <a:pt x="65" y="7"/>
                      <a:pt x="65" y="8"/>
                      <a:pt x="64" y="9"/>
                    </a:cubicBezTo>
                    <a:cubicBezTo>
                      <a:pt x="64" y="9"/>
                      <a:pt x="64" y="10"/>
                      <a:pt x="64" y="10"/>
                    </a:cubicBezTo>
                    <a:cubicBezTo>
                      <a:pt x="63" y="12"/>
                      <a:pt x="62" y="14"/>
                      <a:pt x="61" y="16"/>
                    </a:cubicBezTo>
                    <a:cubicBezTo>
                      <a:pt x="61" y="16"/>
                      <a:pt x="60" y="17"/>
                      <a:pt x="60" y="18"/>
                    </a:cubicBezTo>
                    <a:cubicBezTo>
                      <a:pt x="59" y="18"/>
                      <a:pt x="59" y="18"/>
                      <a:pt x="59" y="18"/>
                    </a:cubicBezTo>
                    <a:cubicBezTo>
                      <a:pt x="56" y="20"/>
                      <a:pt x="53" y="20"/>
                      <a:pt x="51" y="20"/>
                    </a:cubicBezTo>
                    <a:cubicBezTo>
                      <a:pt x="50" y="20"/>
                      <a:pt x="48" y="19"/>
                      <a:pt x="47" y="19"/>
                    </a:cubicBezTo>
                    <a:cubicBezTo>
                      <a:pt x="46" y="19"/>
                      <a:pt x="46" y="19"/>
                      <a:pt x="45" y="19"/>
                    </a:cubicBezTo>
                    <a:cubicBezTo>
                      <a:pt x="45" y="19"/>
                      <a:pt x="44" y="20"/>
                      <a:pt x="43" y="20"/>
                    </a:cubicBezTo>
                    <a:cubicBezTo>
                      <a:pt x="43" y="20"/>
                      <a:pt x="42" y="21"/>
                      <a:pt x="41" y="21"/>
                    </a:cubicBezTo>
                    <a:cubicBezTo>
                      <a:pt x="40" y="21"/>
                      <a:pt x="40" y="21"/>
                      <a:pt x="40" y="21"/>
                    </a:cubicBezTo>
                    <a:cubicBezTo>
                      <a:pt x="40" y="22"/>
                      <a:pt x="40" y="22"/>
                      <a:pt x="39" y="22"/>
                    </a:cubicBezTo>
                    <a:cubicBezTo>
                      <a:pt x="38" y="23"/>
                      <a:pt x="37" y="24"/>
                      <a:pt x="35" y="25"/>
                    </a:cubicBezTo>
                    <a:cubicBezTo>
                      <a:pt x="34" y="25"/>
                      <a:pt x="32" y="25"/>
                      <a:pt x="31" y="25"/>
                    </a:cubicBezTo>
                    <a:cubicBezTo>
                      <a:pt x="28" y="25"/>
                      <a:pt x="25" y="24"/>
                      <a:pt x="23" y="21"/>
                    </a:cubicBezTo>
                    <a:cubicBezTo>
                      <a:pt x="23" y="21"/>
                      <a:pt x="23" y="21"/>
                      <a:pt x="23" y="21"/>
                    </a:cubicBezTo>
                    <a:cubicBezTo>
                      <a:pt x="21" y="18"/>
                      <a:pt x="21" y="15"/>
                      <a:pt x="21" y="13"/>
                    </a:cubicBezTo>
                    <a:cubicBezTo>
                      <a:pt x="21" y="13"/>
                      <a:pt x="21" y="13"/>
                      <a:pt x="20" y="13"/>
                    </a:cubicBezTo>
                    <a:cubicBezTo>
                      <a:pt x="20" y="13"/>
                      <a:pt x="19" y="14"/>
                      <a:pt x="19" y="15"/>
                    </a:cubicBezTo>
                    <a:cubicBezTo>
                      <a:pt x="19" y="15"/>
                      <a:pt x="19" y="15"/>
                      <a:pt x="19" y="15"/>
                    </a:cubicBezTo>
                    <a:cubicBezTo>
                      <a:pt x="18" y="15"/>
                      <a:pt x="18" y="16"/>
                      <a:pt x="18" y="17"/>
                    </a:cubicBezTo>
                    <a:cubicBezTo>
                      <a:pt x="17" y="18"/>
                      <a:pt x="17" y="19"/>
                      <a:pt x="16" y="20"/>
                    </a:cubicBezTo>
                    <a:cubicBezTo>
                      <a:pt x="15" y="21"/>
                      <a:pt x="14" y="22"/>
                      <a:pt x="13" y="22"/>
                    </a:cubicBezTo>
                    <a:cubicBezTo>
                      <a:pt x="13" y="22"/>
                      <a:pt x="13" y="23"/>
                      <a:pt x="13" y="23"/>
                    </a:cubicBezTo>
                    <a:cubicBezTo>
                      <a:pt x="12" y="23"/>
                      <a:pt x="12" y="23"/>
                      <a:pt x="12" y="23"/>
                    </a:cubicBezTo>
                    <a:cubicBezTo>
                      <a:pt x="13" y="23"/>
                      <a:pt x="13" y="23"/>
                      <a:pt x="13" y="23"/>
                    </a:cubicBezTo>
                    <a:cubicBezTo>
                      <a:pt x="13" y="23"/>
                      <a:pt x="13" y="23"/>
                      <a:pt x="12" y="24"/>
                    </a:cubicBezTo>
                    <a:cubicBezTo>
                      <a:pt x="12" y="25"/>
                      <a:pt x="11" y="28"/>
                      <a:pt x="9" y="30"/>
                    </a:cubicBezTo>
                    <a:cubicBezTo>
                      <a:pt x="8" y="30"/>
                      <a:pt x="8" y="30"/>
                      <a:pt x="8" y="30"/>
                    </a:cubicBezTo>
                    <a:cubicBezTo>
                      <a:pt x="6" y="31"/>
                      <a:pt x="5" y="31"/>
                      <a:pt x="3" y="31"/>
                    </a:cubicBezTo>
                    <a:cubicBezTo>
                      <a:pt x="3" y="31"/>
                      <a:pt x="3" y="31"/>
                      <a:pt x="3" y="31"/>
                    </a:cubicBezTo>
                    <a:cubicBezTo>
                      <a:pt x="2" y="36"/>
                      <a:pt x="2" y="36"/>
                      <a:pt x="2" y="36"/>
                    </a:cubicBezTo>
                    <a:cubicBezTo>
                      <a:pt x="0" y="37"/>
                      <a:pt x="0" y="37"/>
                      <a:pt x="0" y="37"/>
                    </a:cubicBezTo>
                    <a:cubicBezTo>
                      <a:pt x="1" y="38"/>
                      <a:pt x="2" y="39"/>
                      <a:pt x="3" y="41"/>
                    </a:cubicBezTo>
                    <a:cubicBezTo>
                      <a:pt x="5" y="43"/>
                      <a:pt x="5" y="45"/>
                      <a:pt x="4" y="48"/>
                    </a:cubicBezTo>
                    <a:cubicBezTo>
                      <a:pt x="4" y="48"/>
                      <a:pt x="3" y="49"/>
                      <a:pt x="3" y="49"/>
                    </a:cubicBezTo>
                    <a:cubicBezTo>
                      <a:pt x="3" y="50"/>
                      <a:pt x="3" y="50"/>
                      <a:pt x="3" y="50"/>
                    </a:cubicBezTo>
                    <a:cubicBezTo>
                      <a:pt x="3" y="50"/>
                      <a:pt x="3" y="51"/>
                      <a:pt x="3" y="51"/>
                    </a:cubicBezTo>
                    <a:cubicBezTo>
                      <a:pt x="5" y="53"/>
                      <a:pt x="7" y="55"/>
                      <a:pt x="10" y="57"/>
                    </a:cubicBezTo>
                    <a:cubicBezTo>
                      <a:pt x="11" y="57"/>
                      <a:pt x="11" y="57"/>
                      <a:pt x="11" y="57"/>
                    </a:cubicBezTo>
                    <a:cubicBezTo>
                      <a:pt x="13" y="59"/>
                      <a:pt x="15" y="60"/>
                      <a:pt x="17" y="61"/>
                    </a:cubicBezTo>
                    <a:cubicBezTo>
                      <a:pt x="20" y="62"/>
                      <a:pt x="24" y="64"/>
                      <a:pt x="27" y="67"/>
                    </a:cubicBezTo>
                    <a:cubicBezTo>
                      <a:pt x="27" y="67"/>
                      <a:pt x="27" y="67"/>
                      <a:pt x="27" y="67"/>
                    </a:cubicBezTo>
                    <a:cubicBezTo>
                      <a:pt x="31" y="71"/>
                      <a:pt x="33" y="75"/>
                      <a:pt x="36" y="79"/>
                    </a:cubicBezTo>
                    <a:cubicBezTo>
                      <a:pt x="37" y="80"/>
                      <a:pt x="37" y="82"/>
                      <a:pt x="38" y="83"/>
                    </a:cubicBezTo>
                    <a:cubicBezTo>
                      <a:pt x="39" y="83"/>
                      <a:pt x="40" y="83"/>
                      <a:pt x="40" y="82"/>
                    </a:cubicBezTo>
                    <a:cubicBezTo>
                      <a:pt x="40" y="82"/>
                      <a:pt x="40" y="82"/>
                      <a:pt x="40" y="82"/>
                    </a:cubicBezTo>
                    <a:cubicBezTo>
                      <a:pt x="40" y="82"/>
                      <a:pt x="40" y="82"/>
                      <a:pt x="40" y="82"/>
                    </a:cubicBezTo>
                    <a:cubicBezTo>
                      <a:pt x="41" y="80"/>
                      <a:pt x="43" y="77"/>
                      <a:pt x="46" y="76"/>
                    </a:cubicBezTo>
                    <a:cubicBezTo>
                      <a:pt x="46" y="76"/>
                      <a:pt x="47" y="76"/>
                      <a:pt x="47" y="76"/>
                    </a:cubicBezTo>
                    <a:cubicBezTo>
                      <a:pt x="47" y="76"/>
                      <a:pt x="47" y="76"/>
                      <a:pt x="47" y="76"/>
                    </a:cubicBezTo>
                    <a:cubicBezTo>
                      <a:pt x="48" y="74"/>
                      <a:pt x="48" y="74"/>
                      <a:pt x="48" y="74"/>
                    </a:cubicBezTo>
                    <a:cubicBezTo>
                      <a:pt x="50" y="71"/>
                      <a:pt x="54" y="69"/>
                      <a:pt x="57" y="68"/>
                    </a:cubicBezTo>
                    <a:cubicBezTo>
                      <a:pt x="57" y="68"/>
                      <a:pt x="57" y="68"/>
                      <a:pt x="57" y="68"/>
                    </a:cubicBezTo>
                    <a:cubicBezTo>
                      <a:pt x="59" y="68"/>
                      <a:pt x="61" y="68"/>
                      <a:pt x="63" y="69"/>
                    </a:cubicBezTo>
                    <a:cubicBezTo>
                      <a:pt x="63" y="68"/>
                      <a:pt x="63" y="66"/>
                      <a:pt x="63" y="65"/>
                    </a:cubicBezTo>
                    <a:cubicBezTo>
                      <a:pt x="63" y="63"/>
                      <a:pt x="64" y="61"/>
                      <a:pt x="66" y="59"/>
                    </a:cubicBezTo>
                    <a:cubicBezTo>
                      <a:pt x="70" y="57"/>
                      <a:pt x="72" y="58"/>
                      <a:pt x="75" y="59"/>
                    </a:cubicBezTo>
                    <a:cubicBezTo>
                      <a:pt x="75" y="59"/>
                      <a:pt x="75" y="58"/>
                      <a:pt x="75" y="58"/>
                    </a:cubicBezTo>
                    <a:cubicBezTo>
                      <a:pt x="74" y="58"/>
                      <a:pt x="74" y="57"/>
                      <a:pt x="74" y="57"/>
                    </a:cubicBezTo>
                    <a:cubicBezTo>
                      <a:pt x="71" y="57"/>
                      <a:pt x="70" y="55"/>
                      <a:pt x="69" y="53"/>
                    </a:cubicBezTo>
                    <a:cubicBezTo>
                      <a:pt x="69" y="53"/>
                      <a:pt x="69" y="52"/>
                      <a:pt x="69" y="52"/>
                    </a:cubicBezTo>
                    <a:cubicBezTo>
                      <a:pt x="69" y="52"/>
                      <a:pt x="69" y="52"/>
                      <a:pt x="69" y="52"/>
                    </a:cubicBezTo>
                    <a:cubicBezTo>
                      <a:pt x="68" y="49"/>
                      <a:pt x="69" y="46"/>
                      <a:pt x="70" y="44"/>
                    </a:cubicBezTo>
                    <a:cubicBezTo>
                      <a:pt x="70" y="44"/>
                      <a:pt x="70" y="43"/>
                      <a:pt x="70" y="43"/>
                    </a:cubicBezTo>
                    <a:cubicBezTo>
                      <a:pt x="70" y="42"/>
                      <a:pt x="71" y="42"/>
                      <a:pt x="71" y="41"/>
                    </a:cubicBezTo>
                    <a:cubicBezTo>
                      <a:pt x="71" y="39"/>
                      <a:pt x="71" y="38"/>
                      <a:pt x="71" y="37"/>
                    </a:cubicBezTo>
                    <a:cubicBezTo>
                      <a:pt x="71" y="37"/>
                      <a:pt x="71" y="37"/>
                      <a:pt x="71" y="37"/>
                    </a:cubicBezTo>
                    <a:cubicBezTo>
                      <a:pt x="71" y="37"/>
                      <a:pt x="71" y="36"/>
                      <a:pt x="70" y="36"/>
                    </a:cubicBezTo>
                    <a:cubicBezTo>
                      <a:pt x="70" y="35"/>
                      <a:pt x="69" y="35"/>
                      <a:pt x="69" y="34"/>
                    </a:cubicBezTo>
                    <a:cubicBezTo>
                      <a:pt x="69" y="34"/>
                      <a:pt x="69" y="34"/>
                      <a:pt x="69" y="34"/>
                    </a:cubicBezTo>
                    <a:cubicBezTo>
                      <a:pt x="69" y="34"/>
                      <a:pt x="69" y="34"/>
                      <a:pt x="69" y="34"/>
                    </a:cubicBezTo>
                    <a:cubicBezTo>
                      <a:pt x="69" y="27"/>
                      <a:pt x="69" y="27"/>
                      <a:pt x="69" y="27"/>
                    </a:cubicBezTo>
                    <a:cubicBezTo>
                      <a:pt x="70" y="27"/>
                      <a:pt x="70" y="25"/>
                      <a:pt x="71" y="25"/>
                    </a:cubicBezTo>
                    <a:cubicBezTo>
                      <a:pt x="71" y="25"/>
                      <a:pt x="70" y="25"/>
                      <a:pt x="70" y="26"/>
                    </a:cubicBezTo>
                    <a:cubicBezTo>
                      <a:pt x="70" y="26"/>
                      <a:pt x="71" y="26"/>
                      <a:pt x="71" y="25"/>
                    </a:cubicBezTo>
                    <a:cubicBezTo>
                      <a:pt x="71" y="25"/>
                      <a:pt x="71" y="26"/>
                      <a:pt x="70" y="26"/>
                    </a:cubicBezTo>
                    <a:cubicBezTo>
                      <a:pt x="72" y="23"/>
                      <a:pt x="72" y="23"/>
                      <a:pt x="72" y="23"/>
                    </a:cubicBezTo>
                    <a:cubicBezTo>
                      <a:pt x="74" y="21"/>
                      <a:pt x="76" y="22"/>
                      <a:pt x="79" y="23"/>
                    </a:cubicBezTo>
                    <a:cubicBezTo>
                      <a:pt x="80" y="22"/>
                      <a:pt x="81" y="21"/>
                      <a:pt x="82" y="21"/>
                    </a:cubicBezTo>
                    <a:cubicBezTo>
                      <a:pt x="82" y="20"/>
                      <a:pt x="82" y="19"/>
                      <a:pt x="82" y="18"/>
                    </a:cubicBezTo>
                    <a:cubicBezTo>
                      <a:pt x="81" y="18"/>
                      <a:pt x="81" y="18"/>
                      <a:pt x="81" y="18"/>
                    </a:cubicBezTo>
                    <a:close/>
                    <a:moveTo>
                      <a:pt x="55" y="46"/>
                    </a:moveTo>
                    <a:cubicBezTo>
                      <a:pt x="54" y="47"/>
                      <a:pt x="54" y="47"/>
                      <a:pt x="54" y="47"/>
                    </a:cubicBezTo>
                    <a:cubicBezTo>
                      <a:pt x="53" y="51"/>
                      <a:pt x="53" y="51"/>
                      <a:pt x="53" y="51"/>
                    </a:cubicBezTo>
                    <a:cubicBezTo>
                      <a:pt x="53" y="52"/>
                      <a:pt x="53" y="52"/>
                      <a:pt x="53" y="52"/>
                    </a:cubicBezTo>
                    <a:cubicBezTo>
                      <a:pt x="53" y="52"/>
                      <a:pt x="53" y="52"/>
                      <a:pt x="53" y="52"/>
                    </a:cubicBezTo>
                    <a:cubicBezTo>
                      <a:pt x="51" y="53"/>
                      <a:pt x="50" y="54"/>
                      <a:pt x="48" y="55"/>
                    </a:cubicBezTo>
                    <a:cubicBezTo>
                      <a:pt x="48" y="55"/>
                      <a:pt x="48" y="55"/>
                      <a:pt x="48" y="56"/>
                    </a:cubicBezTo>
                    <a:cubicBezTo>
                      <a:pt x="48" y="56"/>
                      <a:pt x="48" y="56"/>
                      <a:pt x="48" y="56"/>
                    </a:cubicBezTo>
                    <a:cubicBezTo>
                      <a:pt x="48" y="56"/>
                      <a:pt x="48" y="56"/>
                      <a:pt x="48" y="56"/>
                    </a:cubicBezTo>
                    <a:cubicBezTo>
                      <a:pt x="46" y="57"/>
                      <a:pt x="46" y="57"/>
                      <a:pt x="46" y="57"/>
                    </a:cubicBezTo>
                    <a:cubicBezTo>
                      <a:pt x="44" y="59"/>
                      <a:pt x="44" y="59"/>
                      <a:pt x="44" y="59"/>
                    </a:cubicBezTo>
                    <a:cubicBezTo>
                      <a:pt x="44" y="59"/>
                      <a:pt x="44" y="59"/>
                      <a:pt x="44" y="59"/>
                    </a:cubicBezTo>
                    <a:cubicBezTo>
                      <a:pt x="44" y="59"/>
                      <a:pt x="44" y="59"/>
                      <a:pt x="44" y="59"/>
                    </a:cubicBezTo>
                    <a:cubicBezTo>
                      <a:pt x="42" y="59"/>
                      <a:pt x="41" y="60"/>
                      <a:pt x="40" y="60"/>
                    </a:cubicBezTo>
                    <a:cubicBezTo>
                      <a:pt x="38" y="60"/>
                      <a:pt x="36" y="59"/>
                      <a:pt x="35" y="58"/>
                    </a:cubicBezTo>
                    <a:cubicBezTo>
                      <a:pt x="34" y="54"/>
                      <a:pt x="34" y="54"/>
                      <a:pt x="34" y="54"/>
                    </a:cubicBezTo>
                    <a:cubicBezTo>
                      <a:pt x="34" y="54"/>
                      <a:pt x="34" y="55"/>
                      <a:pt x="34" y="55"/>
                    </a:cubicBezTo>
                    <a:cubicBezTo>
                      <a:pt x="34" y="55"/>
                      <a:pt x="33" y="54"/>
                      <a:pt x="33" y="53"/>
                    </a:cubicBezTo>
                    <a:cubicBezTo>
                      <a:pt x="32" y="52"/>
                      <a:pt x="30" y="51"/>
                      <a:pt x="29" y="48"/>
                    </a:cubicBezTo>
                    <a:cubicBezTo>
                      <a:pt x="28" y="47"/>
                      <a:pt x="28" y="45"/>
                      <a:pt x="29" y="44"/>
                    </a:cubicBezTo>
                    <a:cubicBezTo>
                      <a:pt x="29" y="42"/>
                      <a:pt x="31" y="42"/>
                      <a:pt x="31" y="41"/>
                    </a:cubicBezTo>
                    <a:cubicBezTo>
                      <a:pt x="32" y="41"/>
                      <a:pt x="32" y="41"/>
                      <a:pt x="32" y="41"/>
                    </a:cubicBezTo>
                    <a:cubicBezTo>
                      <a:pt x="32" y="41"/>
                      <a:pt x="32" y="40"/>
                      <a:pt x="32" y="40"/>
                    </a:cubicBezTo>
                    <a:cubicBezTo>
                      <a:pt x="33" y="38"/>
                      <a:pt x="33" y="36"/>
                      <a:pt x="35" y="34"/>
                    </a:cubicBezTo>
                    <a:cubicBezTo>
                      <a:pt x="36" y="33"/>
                      <a:pt x="36" y="33"/>
                      <a:pt x="36" y="33"/>
                    </a:cubicBezTo>
                    <a:cubicBezTo>
                      <a:pt x="38" y="32"/>
                      <a:pt x="40" y="31"/>
                      <a:pt x="41" y="32"/>
                    </a:cubicBezTo>
                    <a:cubicBezTo>
                      <a:pt x="44" y="32"/>
                      <a:pt x="45" y="34"/>
                      <a:pt x="45" y="35"/>
                    </a:cubicBezTo>
                    <a:cubicBezTo>
                      <a:pt x="46" y="35"/>
                      <a:pt x="48" y="35"/>
                      <a:pt x="50" y="36"/>
                    </a:cubicBezTo>
                    <a:cubicBezTo>
                      <a:pt x="50" y="36"/>
                      <a:pt x="50" y="36"/>
                      <a:pt x="50" y="36"/>
                    </a:cubicBezTo>
                    <a:cubicBezTo>
                      <a:pt x="53" y="37"/>
                      <a:pt x="54" y="39"/>
                      <a:pt x="54" y="40"/>
                    </a:cubicBezTo>
                    <a:cubicBezTo>
                      <a:pt x="54" y="41"/>
                      <a:pt x="54" y="41"/>
                      <a:pt x="54" y="41"/>
                    </a:cubicBezTo>
                    <a:cubicBezTo>
                      <a:pt x="54" y="41"/>
                      <a:pt x="54" y="41"/>
                      <a:pt x="54" y="41"/>
                    </a:cubicBezTo>
                    <a:cubicBezTo>
                      <a:pt x="55" y="43"/>
                      <a:pt x="55" y="44"/>
                      <a:pt x="55" y="45"/>
                    </a:cubicBezTo>
                    <a:cubicBezTo>
                      <a:pt x="55" y="45"/>
                      <a:pt x="55" y="46"/>
                      <a:pt x="55" y="46"/>
                    </a:cubicBezTo>
                    <a:cubicBezTo>
                      <a:pt x="55" y="46"/>
                      <a:pt x="55" y="46"/>
                      <a:pt x="55" y="46"/>
                    </a:cubicBezTo>
                    <a:cubicBezTo>
                      <a:pt x="55" y="46"/>
                      <a:pt x="55" y="46"/>
                      <a:pt x="55" y="4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2" name="Freeform 114">
                <a:extLst>
                  <a:ext uri="{FF2B5EF4-FFF2-40B4-BE49-F238E27FC236}">
                    <a16:creationId xmlns:a16="http://schemas.microsoft.com/office/drawing/2014/main" id="{68F4F875-EADD-4DD7-80E3-92879E8B0218}"/>
                  </a:ext>
                </a:extLst>
              </p:cNvPr>
              <p:cNvSpPr>
                <a:spLocks/>
              </p:cNvSpPr>
              <p:nvPr/>
            </p:nvSpPr>
            <p:spPr bwMode="auto">
              <a:xfrm>
                <a:off x="4814225" y="5084810"/>
                <a:ext cx="7937" cy="1588"/>
              </a:xfrm>
              <a:custGeom>
                <a:avLst/>
                <a:gdLst>
                  <a:gd name="T0" fmla="*/ 0 w 3"/>
                  <a:gd name="T1" fmla="*/ 0 h 1"/>
                  <a:gd name="T2" fmla="*/ 0 w 3"/>
                  <a:gd name="T3" fmla="*/ 0 h 1"/>
                  <a:gd name="T4" fmla="*/ 1 w 3"/>
                  <a:gd name="T5" fmla="*/ 1 h 1"/>
                  <a:gd name="T6" fmla="*/ 3 w 3"/>
                  <a:gd name="T7" fmla="*/ 0 h 1"/>
                  <a:gd name="T8" fmla="*/ 3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0" y="0"/>
                      <a:pt x="0" y="0"/>
                    </a:cubicBezTo>
                    <a:cubicBezTo>
                      <a:pt x="1" y="1"/>
                      <a:pt x="1" y="1"/>
                      <a:pt x="1" y="1"/>
                    </a:cubicBezTo>
                    <a:cubicBezTo>
                      <a:pt x="2" y="0"/>
                      <a:pt x="2" y="0"/>
                      <a:pt x="3" y="0"/>
                    </a:cubicBezTo>
                    <a:cubicBezTo>
                      <a:pt x="3" y="0"/>
                      <a:pt x="3" y="0"/>
                      <a:pt x="3" y="0"/>
                    </a:cubicBezTo>
                    <a:cubicBezTo>
                      <a:pt x="2" y="0"/>
                      <a:pt x="1"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3" name="Freeform 115">
                <a:extLst>
                  <a:ext uri="{FF2B5EF4-FFF2-40B4-BE49-F238E27FC236}">
                    <a16:creationId xmlns:a16="http://schemas.microsoft.com/office/drawing/2014/main" id="{874C1297-2F70-4600-AE1C-69C4399A5173}"/>
                  </a:ext>
                </a:extLst>
              </p:cNvPr>
              <p:cNvSpPr>
                <a:spLocks/>
              </p:cNvSpPr>
              <p:nvPr/>
            </p:nvSpPr>
            <p:spPr bwMode="auto">
              <a:xfrm>
                <a:off x="4828511" y="496575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4" name="Freeform 116">
                <a:extLst>
                  <a:ext uri="{FF2B5EF4-FFF2-40B4-BE49-F238E27FC236}">
                    <a16:creationId xmlns:a16="http://schemas.microsoft.com/office/drawing/2014/main" id="{3A9C50B5-3524-4262-BA90-04420D41AA53}"/>
                  </a:ext>
                </a:extLst>
              </p:cNvPr>
              <p:cNvSpPr>
                <a:spLocks/>
              </p:cNvSpPr>
              <p:nvPr/>
            </p:nvSpPr>
            <p:spPr bwMode="auto">
              <a:xfrm>
                <a:off x="4788828" y="4762562"/>
                <a:ext cx="126985" cy="247639"/>
              </a:xfrm>
              <a:custGeom>
                <a:avLst/>
                <a:gdLst>
                  <a:gd name="T0" fmla="*/ 36 w 53"/>
                  <a:gd name="T1" fmla="*/ 0 h 103"/>
                  <a:gd name="T2" fmla="*/ 31 w 53"/>
                  <a:gd name="T3" fmla="*/ 7 h 103"/>
                  <a:gd name="T4" fmla="*/ 25 w 53"/>
                  <a:gd name="T5" fmla="*/ 8 h 103"/>
                  <a:gd name="T6" fmla="*/ 22 w 53"/>
                  <a:gd name="T7" fmla="*/ 9 h 103"/>
                  <a:gd name="T8" fmla="*/ 21 w 53"/>
                  <a:gd name="T9" fmla="*/ 14 h 103"/>
                  <a:gd name="T10" fmla="*/ 20 w 53"/>
                  <a:gd name="T11" fmla="*/ 20 h 103"/>
                  <a:gd name="T12" fmla="*/ 18 w 53"/>
                  <a:gd name="T13" fmla="*/ 23 h 103"/>
                  <a:gd name="T14" fmla="*/ 18 w 53"/>
                  <a:gd name="T15" fmla="*/ 24 h 103"/>
                  <a:gd name="T16" fmla="*/ 14 w 53"/>
                  <a:gd name="T17" fmla="*/ 36 h 103"/>
                  <a:gd name="T18" fmla="*/ 14 w 53"/>
                  <a:gd name="T19" fmla="*/ 43 h 103"/>
                  <a:gd name="T20" fmla="*/ 10 w 53"/>
                  <a:gd name="T21" fmla="*/ 50 h 103"/>
                  <a:gd name="T22" fmla="*/ 7 w 53"/>
                  <a:gd name="T23" fmla="*/ 52 h 103"/>
                  <a:gd name="T24" fmla="*/ 2 w 53"/>
                  <a:gd name="T25" fmla="*/ 53 h 103"/>
                  <a:gd name="T26" fmla="*/ 3 w 53"/>
                  <a:gd name="T27" fmla="*/ 61 h 103"/>
                  <a:gd name="T28" fmla="*/ 1 w 53"/>
                  <a:gd name="T29" fmla="*/ 71 h 103"/>
                  <a:gd name="T30" fmla="*/ 1 w 53"/>
                  <a:gd name="T31" fmla="*/ 71 h 103"/>
                  <a:gd name="T32" fmla="*/ 4 w 53"/>
                  <a:gd name="T33" fmla="*/ 65 h 103"/>
                  <a:gd name="T34" fmla="*/ 15 w 53"/>
                  <a:gd name="T35" fmla="*/ 67 h 103"/>
                  <a:gd name="T36" fmla="*/ 18 w 53"/>
                  <a:gd name="T37" fmla="*/ 72 h 103"/>
                  <a:gd name="T38" fmla="*/ 23 w 53"/>
                  <a:gd name="T39" fmla="*/ 81 h 103"/>
                  <a:gd name="T40" fmla="*/ 17 w 53"/>
                  <a:gd name="T41" fmla="*/ 87 h 103"/>
                  <a:gd name="T42" fmla="*/ 14 w 53"/>
                  <a:gd name="T43" fmla="*/ 94 h 103"/>
                  <a:gd name="T44" fmla="*/ 8 w 53"/>
                  <a:gd name="T45" fmla="*/ 96 h 103"/>
                  <a:gd name="T46" fmla="*/ 2 w 53"/>
                  <a:gd name="T47" fmla="*/ 96 h 103"/>
                  <a:gd name="T48" fmla="*/ 1 w 53"/>
                  <a:gd name="T49" fmla="*/ 99 h 103"/>
                  <a:gd name="T50" fmla="*/ 3 w 53"/>
                  <a:gd name="T51" fmla="*/ 102 h 103"/>
                  <a:gd name="T52" fmla="*/ 8 w 53"/>
                  <a:gd name="T53" fmla="*/ 100 h 103"/>
                  <a:gd name="T54" fmla="*/ 14 w 53"/>
                  <a:gd name="T55" fmla="*/ 97 h 103"/>
                  <a:gd name="T56" fmla="*/ 19 w 53"/>
                  <a:gd name="T57" fmla="*/ 97 h 103"/>
                  <a:gd name="T58" fmla="*/ 23 w 53"/>
                  <a:gd name="T59" fmla="*/ 97 h 103"/>
                  <a:gd name="T60" fmla="*/ 25 w 53"/>
                  <a:gd name="T61" fmla="*/ 93 h 103"/>
                  <a:gd name="T62" fmla="*/ 26 w 53"/>
                  <a:gd name="T63" fmla="*/ 90 h 103"/>
                  <a:gd name="T64" fmla="*/ 28 w 53"/>
                  <a:gd name="T65" fmla="*/ 87 h 103"/>
                  <a:gd name="T66" fmla="*/ 29 w 53"/>
                  <a:gd name="T67" fmla="*/ 86 h 103"/>
                  <a:gd name="T68" fmla="*/ 32 w 53"/>
                  <a:gd name="T69" fmla="*/ 84 h 103"/>
                  <a:gd name="T70" fmla="*/ 36 w 53"/>
                  <a:gd name="T71" fmla="*/ 76 h 103"/>
                  <a:gd name="T72" fmla="*/ 40 w 53"/>
                  <a:gd name="T73" fmla="*/ 71 h 103"/>
                  <a:gd name="T74" fmla="*/ 41 w 53"/>
                  <a:gd name="T75" fmla="*/ 69 h 103"/>
                  <a:gd name="T76" fmla="*/ 46 w 53"/>
                  <a:gd name="T77" fmla="*/ 62 h 103"/>
                  <a:gd name="T78" fmla="*/ 48 w 53"/>
                  <a:gd name="T79" fmla="*/ 60 h 103"/>
                  <a:gd name="T80" fmla="*/ 51 w 53"/>
                  <a:gd name="T81" fmla="*/ 53 h 103"/>
                  <a:gd name="T82" fmla="*/ 53 w 53"/>
                  <a:gd name="T83" fmla="*/ 50 h 103"/>
                  <a:gd name="T84" fmla="*/ 51 w 53"/>
                  <a:gd name="T85" fmla="*/ 46 h 103"/>
                  <a:gd name="T86" fmla="*/ 50 w 53"/>
                  <a:gd name="T87" fmla="*/ 38 h 103"/>
                  <a:gd name="T88" fmla="*/ 49 w 53"/>
                  <a:gd name="T89" fmla="*/ 26 h 103"/>
                  <a:gd name="T90" fmla="*/ 52 w 53"/>
                  <a:gd name="T91" fmla="*/ 23 h 103"/>
                  <a:gd name="T92" fmla="*/ 46 w 53"/>
                  <a:gd name="T93" fmla="*/ 14 h 103"/>
                  <a:gd name="T94" fmla="*/ 47 w 53"/>
                  <a:gd name="T95" fmla="*/ 8 h 103"/>
                  <a:gd name="T96" fmla="*/ 44 w 53"/>
                  <a:gd name="T97" fmla="*/ 4 h 103"/>
                  <a:gd name="T98" fmla="*/ 42 w 53"/>
                  <a:gd name="T99"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103">
                    <a:moveTo>
                      <a:pt x="37" y="0"/>
                    </a:moveTo>
                    <a:cubicBezTo>
                      <a:pt x="36" y="0"/>
                      <a:pt x="36" y="0"/>
                      <a:pt x="36" y="0"/>
                    </a:cubicBezTo>
                    <a:cubicBezTo>
                      <a:pt x="36" y="1"/>
                      <a:pt x="35" y="3"/>
                      <a:pt x="33" y="5"/>
                    </a:cubicBezTo>
                    <a:cubicBezTo>
                      <a:pt x="33" y="6"/>
                      <a:pt x="32" y="6"/>
                      <a:pt x="31" y="7"/>
                    </a:cubicBezTo>
                    <a:cubicBezTo>
                      <a:pt x="29" y="8"/>
                      <a:pt x="27" y="8"/>
                      <a:pt x="26" y="8"/>
                    </a:cubicBezTo>
                    <a:cubicBezTo>
                      <a:pt x="26" y="8"/>
                      <a:pt x="25" y="8"/>
                      <a:pt x="25" y="8"/>
                    </a:cubicBezTo>
                    <a:cubicBezTo>
                      <a:pt x="24" y="8"/>
                      <a:pt x="24" y="8"/>
                      <a:pt x="23" y="9"/>
                    </a:cubicBezTo>
                    <a:cubicBezTo>
                      <a:pt x="23" y="9"/>
                      <a:pt x="23" y="9"/>
                      <a:pt x="22" y="9"/>
                    </a:cubicBezTo>
                    <a:cubicBezTo>
                      <a:pt x="22" y="10"/>
                      <a:pt x="22" y="12"/>
                      <a:pt x="22" y="13"/>
                    </a:cubicBezTo>
                    <a:cubicBezTo>
                      <a:pt x="21" y="14"/>
                      <a:pt x="21" y="14"/>
                      <a:pt x="21" y="14"/>
                    </a:cubicBezTo>
                    <a:cubicBezTo>
                      <a:pt x="21" y="15"/>
                      <a:pt x="20" y="15"/>
                      <a:pt x="20" y="15"/>
                    </a:cubicBezTo>
                    <a:cubicBezTo>
                      <a:pt x="21" y="18"/>
                      <a:pt x="20" y="19"/>
                      <a:pt x="20" y="20"/>
                    </a:cubicBezTo>
                    <a:cubicBezTo>
                      <a:pt x="20" y="21"/>
                      <a:pt x="19" y="22"/>
                      <a:pt x="19" y="22"/>
                    </a:cubicBezTo>
                    <a:cubicBezTo>
                      <a:pt x="18" y="22"/>
                      <a:pt x="18" y="23"/>
                      <a:pt x="18" y="23"/>
                    </a:cubicBezTo>
                    <a:cubicBezTo>
                      <a:pt x="18" y="23"/>
                      <a:pt x="18" y="23"/>
                      <a:pt x="17" y="23"/>
                    </a:cubicBezTo>
                    <a:cubicBezTo>
                      <a:pt x="18" y="24"/>
                      <a:pt x="18" y="24"/>
                      <a:pt x="18" y="24"/>
                    </a:cubicBezTo>
                    <a:cubicBezTo>
                      <a:pt x="19" y="28"/>
                      <a:pt x="18" y="32"/>
                      <a:pt x="17" y="33"/>
                    </a:cubicBezTo>
                    <a:cubicBezTo>
                      <a:pt x="16" y="34"/>
                      <a:pt x="15" y="35"/>
                      <a:pt x="14" y="36"/>
                    </a:cubicBezTo>
                    <a:cubicBezTo>
                      <a:pt x="14" y="36"/>
                      <a:pt x="14" y="37"/>
                      <a:pt x="14" y="37"/>
                    </a:cubicBezTo>
                    <a:cubicBezTo>
                      <a:pt x="14" y="39"/>
                      <a:pt x="14" y="41"/>
                      <a:pt x="14" y="43"/>
                    </a:cubicBezTo>
                    <a:cubicBezTo>
                      <a:pt x="14" y="44"/>
                      <a:pt x="14" y="44"/>
                      <a:pt x="14" y="44"/>
                    </a:cubicBezTo>
                    <a:cubicBezTo>
                      <a:pt x="13" y="47"/>
                      <a:pt x="11" y="48"/>
                      <a:pt x="10" y="50"/>
                    </a:cubicBezTo>
                    <a:cubicBezTo>
                      <a:pt x="9" y="50"/>
                      <a:pt x="9" y="50"/>
                      <a:pt x="9" y="50"/>
                    </a:cubicBezTo>
                    <a:cubicBezTo>
                      <a:pt x="8" y="51"/>
                      <a:pt x="7" y="51"/>
                      <a:pt x="7" y="52"/>
                    </a:cubicBezTo>
                    <a:cubicBezTo>
                      <a:pt x="6" y="52"/>
                      <a:pt x="5" y="52"/>
                      <a:pt x="4" y="52"/>
                    </a:cubicBezTo>
                    <a:cubicBezTo>
                      <a:pt x="3" y="52"/>
                      <a:pt x="3" y="53"/>
                      <a:pt x="2" y="53"/>
                    </a:cubicBezTo>
                    <a:cubicBezTo>
                      <a:pt x="3" y="53"/>
                      <a:pt x="3" y="54"/>
                      <a:pt x="3" y="54"/>
                    </a:cubicBezTo>
                    <a:cubicBezTo>
                      <a:pt x="3" y="56"/>
                      <a:pt x="4" y="58"/>
                      <a:pt x="3" y="61"/>
                    </a:cubicBezTo>
                    <a:cubicBezTo>
                      <a:pt x="3" y="64"/>
                      <a:pt x="1" y="66"/>
                      <a:pt x="0" y="67"/>
                    </a:cubicBezTo>
                    <a:cubicBezTo>
                      <a:pt x="0" y="68"/>
                      <a:pt x="0" y="69"/>
                      <a:pt x="1" y="71"/>
                    </a:cubicBezTo>
                    <a:cubicBezTo>
                      <a:pt x="1" y="71"/>
                      <a:pt x="1" y="71"/>
                      <a:pt x="1" y="71"/>
                    </a:cubicBezTo>
                    <a:cubicBezTo>
                      <a:pt x="1" y="71"/>
                      <a:pt x="1" y="71"/>
                      <a:pt x="1" y="71"/>
                    </a:cubicBezTo>
                    <a:cubicBezTo>
                      <a:pt x="1" y="71"/>
                      <a:pt x="1" y="71"/>
                      <a:pt x="1" y="71"/>
                    </a:cubicBezTo>
                    <a:cubicBezTo>
                      <a:pt x="1" y="68"/>
                      <a:pt x="3" y="66"/>
                      <a:pt x="4" y="65"/>
                    </a:cubicBezTo>
                    <a:cubicBezTo>
                      <a:pt x="6" y="64"/>
                      <a:pt x="8" y="64"/>
                      <a:pt x="10" y="65"/>
                    </a:cubicBezTo>
                    <a:cubicBezTo>
                      <a:pt x="12" y="65"/>
                      <a:pt x="14" y="66"/>
                      <a:pt x="15" y="67"/>
                    </a:cubicBezTo>
                    <a:cubicBezTo>
                      <a:pt x="17" y="69"/>
                      <a:pt x="18" y="71"/>
                      <a:pt x="18" y="72"/>
                    </a:cubicBezTo>
                    <a:cubicBezTo>
                      <a:pt x="18" y="72"/>
                      <a:pt x="18" y="72"/>
                      <a:pt x="18" y="72"/>
                    </a:cubicBezTo>
                    <a:cubicBezTo>
                      <a:pt x="18" y="72"/>
                      <a:pt x="19" y="73"/>
                      <a:pt x="19" y="73"/>
                    </a:cubicBezTo>
                    <a:cubicBezTo>
                      <a:pt x="21" y="74"/>
                      <a:pt x="24" y="77"/>
                      <a:pt x="23" y="81"/>
                    </a:cubicBezTo>
                    <a:cubicBezTo>
                      <a:pt x="23" y="82"/>
                      <a:pt x="23" y="83"/>
                      <a:pt x="22" y="84"/>
                    </a:cubicBezTo>
                    <a:cubicBezTo>
                      <a:pt x="21" y="86"/>
                      <a:pt x="18" y="86"/>
                      <a:pt x="17" y="87"/>
                    </a:cubicBezTo>
                    <a:cubicBezTo>
                      <a:pt x="17" y="88"/>
                      <a:pt x="17" y="90"/>
                      <a:pt x="16" y="92"/>
                    </a:cubicBezTo>
                    <a:cubicBezTo>
                      <a:pt x="15" y="93"/>
                      <a:pt x="15" y="94"/>
                      <a:pt x="14" y="94"/>
                    </a:cubicBezTo>
                    <a:cubicBezTo>
                      <a:pt x="13" y="95"/>
                      <a:pt x="13" y="95"/>
                      <a:pt x="13" y="95"/>
                    </a:cubicBezTo>
                    <a:cubicBezTo>
                      <a:pt x="12" y="96"/>
                      <a:pt x="10" y="96"/>
                      <a:pt x="8" y="96"/>
                    </a:cubicBezTo>
                    <a:cubicBezTo>
                      <a:pt x="6" y="95"/>
                      <a:pt x="5" y="94"/>
                      <a:pt x="4" y="93"/>
                    </a:cubicBezTo>
                    <a:cubicBezTo>
                      <a:pt x="3" y="94"/>
                      <a:pt x="2" y="95"/>
                      <a:pt x="2" y="96"/>
                    </a:cubicBezTo>
                    <a:cubicBezTo>
                      <a:pt x="1" y="96"/>
                      <a:pt x="1" y="97"/>
                      <a:pt x="1" y="97"/>
                    </a:cubicBezTo>
                    <a:cubicBezTo>
                      <a:pt x="1" y="98"/>
                      <a:pt x="1" y="98"/>
                      <a:pt x="1" y="99"/>
                    </a:cubicBezTo>
                    <a:cubicBezTo>
                      <a:pt x="1" y="100"/>
                      <a:pt x="1" y="102"/>
                      <a:pt x="1" y="103"/>
                    </a:cubicBezTo>
                    <a:cubicBezTo>
                      <a:pt x="1" y="103"/>
                      <a:pt x="2" y="103"/>
                      <a:pt x="3" y="102"/>
                    </a:cubicBezTo>
                    <a:cubicBezTo>
                      <a:pt x="3" y="102"/>
                      <a:pt x="3" y="102"/>
                      <a:pt x="4" y="102"/>
                    </a:cubicBezTo>
                    <a:cubicBezTo>
                      <a:pt x="5" y="101"/>
                      <a:pt x="6" y="100"/>
                      <a:pt x="8" y="100"/>
                    </a:cubicBezTo>
                    <a:cubicBezTo>
                      <a:pt x="8" y="99"/>
                      <a:pt x="8" y="99"/>
                      <a:pt x="9" y="99"/>
                    </a:cubicBezTo>
                    <a:cubicBezTo>
                      <a:pt x="10" y="98"/>
                      <a:pt x="12" y="97"/>
                      <a:pt x="14" y="97"/>
                    </a:cubicBezTo>
                    <a:cubicBezTo>
                      <a:pt x="15" y="97"/>
                      <a:pt x="15" y="97"/>
                      <a:pt x="15" y="97"/>
                    </a:cubicBezTo>
                    <a:cubicBezTo>
                      <a:pt x="16" y="97"/>
                      <a:pt x="18" y="97"/>
                      <a:pt x="19" y="97"/>
                    </a:cubicBezTo>
                    <a:cubicBezTo>
                      <a:pt x="20" y="97"/>
                      <a:pt x="21" y="97"/>
                      <a:pt x="22" y="97"/>
                    </a:cubicBezTo>
                    <a:cubicBezTo>
                      <a:pt x="22" y="97"/>
                      <a:pt x="23" y="97"/>
                      <a:pt x="23" y="97"/>
                    </a:cubicBezTo>
                    <a:cubicBezTo>
                      <a:pt x="23" y="97"/>
                      <a:pt x="24" y="96"/>
                      <a:pt x="24" y="95"/>
                    </a:cubicBezTo>
                    <a:cubicBezTo>
                      <a:pt x="24" y="94"/>
                      <a:pt x="25" y="93"/>
                      <a:pt x="25" y="93"/>
                    </a:cubicBezTo>
                    <a:cubicBezTo>
                      <a:pt x="25" y="92"/>
                      <a:pt x="25" y="92"/>
                      <a:pt x="25" y="92"/>
                    </a:cubicBezTo>
                    <a:cubicBezTo>
                      <a:pt x="26" y="92"/>
                      <a:pt x="26" y="91"/>
                      <a:pt x="26" y="90"/>
                    </a:cubicBezTo>
                    <a:cubicBezTo>
                      <a:pt x="27" y="90"/>
                      <a:pt x="27" y="89"/>
                      <a:pt x="28" y="88"/>
                    </a:cubicBezTo>
                    <a:cubicBezTo>
                      <a:pt x="28" y="87"/>
                      <a:pt x="28" y="87"/>
                      <a:pt x="28" y="87"/>
                    </a:cubicBezTo>
                    <a:cubicBezTo>
                      <a:pt x="28" y="87"/>
                      <a:pt x="28" y="87"/>
                      <a:pt x="28" y="87"/>
                    </a:cubicBezTo>
                    <a:cubicBezTo>
                      <a:pt x="29" y="86"/>
                      <a:pt x="29" y="86"/>
                      <a:pt x="29" y="86"/>
                    </a:cubicBezTo>
                    <a:cubicBezTo>
                      <a:pt x="30" y="85"/>
                      <a:pt x="31" y="85"/>
                      <a:pt x="32" y="84"/>
                    </a:cubicBezTo>
                    <a:cubicBezTo>
                      <a:pt x="32" y="84"/>
                      <a:pt x="32" y="84"/>
                      <a:pt x="32" y="84"/>
                    </a:cubicBezTo>
                    <a:cubicBezTo>
                      <a:pt x="32" y="83"/>
                      <a:pt x="33" y="83"/>
                      <a:pt x="33" y="82"/>
                    </a:cubicBezTo>
                    <a:cubicBezTo>
                      <a:pt x="34" y="80"/>
                      <a:pt x="34" y="78"/>
                      <a:pt x="36" y="76"/>
                    </a:cubicBezTo>
                    <a:cubicBezTo>
                      <a:pt x="36" y="76"/>
                      <a:pt x="36" y="75"/>
                      <a:pt x="37" y="75"/>
                    </a:cubicBezTo>
                    <a:cubicBezTo>
                      <a:pt x="38" y="73"/>
                      <a:pt x="39" y="72"/>
                      <a:pt x="40" y="71"/>
                    </a:cubicBezTo>
                    <a:cubicBezTo>
                      <a:pt x="40" y="71"/>
                      <a:pt x="40" y="71"/>
                      <a:pt x="40" y="71"/>
                    </a:cubicBezTo>
                    <a:cubicBezTo>
                      <a:pt x="41" y="70"/>
                      <a:pt x="41" y="70"/>
                      <a:pt x="41" y="69"/>
                    </a:cubicBezTo>
                    <a:cubicBezTo>
                      <a:pt x="42" y="67"/>
                      <a:pt x="43" y="65"/>
                      <a:pt x="45" y="63"/>
                    </a:cubicBezTo>
                    <a:cubicBezTo>
                      <a:pt x="46" y="62"/>
                      <a:pt x="46" y="62"/>
                      <a:pt x="46" y="62"/>
                    </a:cubicBezTo>
                    <a:cubicBezTo>
                      <a:pt x="47" y="62"/>
                      <a:pt x="47" y="61"/>
                      <a:pt x="48" y="61"/>
                    </a:cubicBezTo>
                    <a:cubicBezTo>
                      <a:pt x="48" y="61"/>
                      <a:pt x="48" y="60"/>
                      <a:pt x="48" y="60"/>
                    </a:cubicBezTo>
                    <a:cubicBezTo>
                      <a:pt x="48" y="56"/>
                      <a:pt x="50" y="54"/>
                      <a:pt x="51" y="53"/>
                    </a:cubicBezTo>
                    <a:cubicBezTo>
                      <a:pt x="51" y="53"/>
                      <a:pt x="51" y="53"/>
                      <a:pt x="51" y="53"/>
                    </a:cubicBezTo>
                    <a:cubicBezTo>
                      <a:pt x="52" y="52"/>
                      <a:pt x="52" y="51"/>
                      <a:pt x="53" y="51"/>
                    </a:cubicBezTo>
                    <a:cubicBezTo>
                      <a:pt x="53" y="51"/>
                      <a:pt x="53" y="50"/>
                      <a:pt x="53" y="50"/>
                    </a:cubicBezTo>
                    <a:cubicBezTo>
                      <a:pt x="53" y="50"/>
                      <a:pt x="52" y="49"/>
                      <a:pt x="52" y="48"/>
                    </a:cubicBezTo>
                    <a:cubicBezTo>
                      <a:pt x="51" y="46"/>
                      <a:pt x="51" y="46"/>
                      <a:pt x="51" y="46"/>
                    </a:cubicBezTo>
                    <a:cubicBezTo>
                      <a:pt x="51" y="43"/>
                      <a:pt x="52" y="41"/>
                      <a:pt x="53" y="39"/>
                    </a:cubicBezTo>
                    <a:cubicBezTo>
                      <a:pt x="52" y="39"/>
                      <a:pt x="51" y="38"/>
                      <a:pt x="50" y="38"/>
                    </a:cubicBezTo>
                    <a:cubicBezTo>
                      <a:pt x="49" y="37"/>
                      <a:pt x="48" y="36"/>
                      <a:pt x="48" y="34"/>
                    </a:cubicBezTo>
                    <a:cubicBezTo>
                      <a:pt x="47" y="31"/>
                      <a:pt x="48" y="29"/>
                      <a:pt x="49" y="26"/>
                    </a:cubicBezTo>
                    <a:cubicBezTo>
                      <a:pt x="50" y="26"/>
                      <a:pt x="50" y="25"/>
                      <a:pt x="50" y="25"/>
                    </a:cubicBezTo>
                    <a:cubicBezTo>
                      <a:pt x="51" y="24"/>
                      <a:pt x="51" y="23"/>
                      <a:pt x="52" y="23"/>
                    </a:cubicBezTo>
                    <a:cubicBezTo>
                      <a:pt x="52" y="21"/>
                      <a:pt x="51" y="20"/>
                      <a:pt x="51" y="19"/>
                    </a:cubicBezTo>
                    <a:cubicBezTo>
                      <a:pt x="50" y="19"/>
                      <a:pt x="47" y="17"/>
                      <a:pt x="46" y="14"/>
                    </a:cubicBezTo>
                    <a:cubicBezTo>
                      <a:pt x="46" y="14"/>
                      <a:pt x="46" y="14"/>
                      <a:pt x="46" y="14"/>
                    </a:cubicBezTo>
                    <a:cubicBezTo>
                      <a:pt x="46" y="11"/>
                      <a:pt x="47" y="9"/>
                      <a:pt x="47" y="8"/>
                    </a:cubicBezTo>
                    <a:cubicBezTo>
                      <a:pt x="46" y="7"/>
                      <a:pt x="45" y="6"/>
                      <a:pt x="44" y="5"/>
                    </a:cubicBezTo>
                    <a:cubicBezTo>
                      <a:pt x="44" y="4"/>
                      <a:pt x="44" y="4"/>
                      <a:pt x="44" y="4"/>
                    </a:cubicBezTo>
                    <a:cubicBezTo>
                      <a:pt x="43" y="2"/>
                      <a:pt x="43" y="1"/>
                      <a:pt x="43" y="0"/>
                    </a:cubicBezTo>
                    <a:cubicBezTo>
                      <a:pt x="43" y="0"/>
                      <a:pt x="43" y="1"/>
                      <a:pt x="42" y="1"/>
                    </a:cubicBezTo>
                    <a:cubicBezTo>
                      <a:pt x="41" y="1"/>
                      <a:pt x="39" y="1"/>
                      <a:pt x="37"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5" name="Freeform 117">
                <a:extLst>
                  <a:ext uri="{FF2B5EF4-FFF2-40B4-BE49-F238E27FC236}">
                    <a16:creationId xmlns:a16="http://schemas.microsoft.com/office/drawing/2014/main" id="{EA0DA990-E404-47D1-8FDD-C57D931B2CDB}"/>
                  </a:ext>
                </a:extLst>
              </p:cNvPr>
              <p:cNvSpPr>
                <a:spLocks/>
              </p:cNvSpPr>
              <p:nvPr/>
            </p:nvSpPr>
            <p:spPr bwMode="auto">
              <a:xfrm>
                <a:off x="4831686" y="4937179"/>
                <a:ext cx="0" cy="158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6" name="Freeform 118">
                <a:extLst>
                  <a:ext uri="{FF2B5EF4-FFF2-40B4-BE49-F238E27FC236}">
                    <a16:creationId xmlns:a16="http://schemas.microsoft.com/office/drawing/2014/main" id="{05393CA1-591D-4EFA-94B8-C830FF077BF6}"/>
                  </a:ext>
                </a:extLst>
              </p:cNvPr>
              <p:cNvSpPr>
                <a:spLocks/>
              </p:cNvSpPr>
              <p:nvPr/>
            </p:nvSpPr>
            <p:spPr bwMode="auto">
              <a:xfrm>
                <a:off x="4831686" y="49371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7" name="Freeform 119">
                <a:extLst>
                  <a:ext uri="{FF2B5EF4-FFF2-40B4-BE49-F238E27FC236}">
                    <a16:creationId xmlns:a16="http://schemas.microsoft.com/office/drawing/2014/main" id="{9149C29E-44E4-4844-9212-B982C8F21628}"/>
                  </a:ext>
                </a:extLst>
              </p:cNvPr>
              <p:cNvSpPr>
                <a:spLocks/>
              </p:cNvSpPr>
              <p:nvPr/>
            </p:nvSpPr>
            <p:spPr bwMode="auto">
              <a:xfrm>
                <a:off x="4907877" y="4708589"/>
                <a:ext cx="288890" cy="363521"/>
              </a:xfrm>
              <a:custGeom>
                <a:avLst/>
                <a:gdLst>
                  <a:gd name="T0" fmla="*/ 82 w 121"/>
                  <a:gd name="T1" fmla="*/ 12 h 152"/>
                  <a:gd name="T2" fmla="*/ 81 w 121"/>
                  <a:gd name="T3" fmla="*/ 15 h 152"/>
                  <a:gd name="T4" fmla="*/ 81 w 121"/>
                  <a:gd name="T5" fmla="*/ 19 h 152"/>
                  <a:gd name="T6" fmla="*/ 81 w 121"/>
                  <a:gd name="T7" fmla="*/ 20 h 152"/>
                  <a:gd name="T8" fmla="*/ 75 w 121"/>
                  <a:gd name="T9" fmla="*/ 27 h 152"/>
                  <a:gd name="T10" fmla="*/ 69 w 121"/>
                  <a:gd name="T11" fmla="*/ 27 h 152"/>
                  <a:gd name="T12" fmla="*/ 63 w 121"/>
                  <a:gd name="T13" fmla="*/ 20 h 152"/>
                  <a:gd name="T14" fmla="*/ 61 w 121"/>
                  <a:gd name="T15" fmla="*/ 16 h 152"/>
                  <a:gd name="T16" fmla="*/ 57 w 121"/>
                  <a:gd name="T17" fmla="*/ 5 h 152"/>
                  <a:gd name="T18" fmla="*/ 56 w 121"/>
                  <a:gd name="T19" fmla="*/ 0 h 152"/>
                  <a:gd name="T20" fmla="*/ 52 w 121"/>
                  <a:gd name="T21" fmla="*/ 6 h 152"/>
                  <a:gd name="T22" fmla="*/ 48 w 121"/>
                  <a:gd name="T23" fmla="*/ 11 h 152"/>
                  <a:gd name="T24" fmla="*/ 40 w 121"/>
                  <a:gd name="T25" fmla="*/ 14 h 152"/>
                  <a:gd name="T26" fmla="*/ 19 w 121"/>
                  <a:gd name="T27" fmla="*/ 25 h 152"/>
                  <a:gd name="T28" fmla="*/ 15 w 121"/>
                  <a:gd name="T29" fmla="*/ 22 h 152"/>
                  <a:gd name="T30" fmla="*/ 15 w 121"/>
                  <a:gd name="T31" fmla="*/ 13 h 152"/>
                  <a:gd name="T32" fmla="*/ 8 w 121"/>
                  <a:gd name="T33" fmla="*/ 18 h 152"/>
                  <a:gd name="T34" fmla="*/ 5 w 121"/>
                  <a:gd name="T35" fmla="*/ 23 h 152"/>
                  <a:gd name="T36" fmla="*/ 8 w 121"/>
                  <a:gd name="T37" fmla="*/ 34 h 152"/>
                  <a:gd name="T38" fmla="*/ 12 w 121"/>
                  <a:gd name="T39" fmla="*/ 47 h 152"/>
                  <a:gd name="T40" fmla="*/ 13 w 121"/>
                  <a:gd name="T41" fmla="*/ 49 h 152"/>
                  <a:gd name="T42" fmla="*/ 19 w 121"/>
                  <a:gd name="T43" fmla="*/ 56 h 152"/>
                  <a:gd name="T44" fmla="*/ 14 w 121"/>
                  <a:gd name="T45" fmla="*/ 67 h 152"/>
                  <a:gd name="T46" fmla="*/ 14 w 121"/>
                  <a:gd name="T47" fmla="*/ 76 h 152"/>
                  <a:gd name="T48" fmla="*/ 11 w 121"/>
                  <a:gd name="T49" fmla="*/ 81 h 152"/>
                  <a:gd name="T50" fmla="*/ 9 w 121"/>
                  <a:gd name="T51" fmla="*/ 83 h 152"/>
                  <a:gd name="T52" fmla="*/ 9 w 121"/>
                  <a:gd name="T53" fmla="*/ 90 h 152"/>
                  <a:gd name="T54" fmla="*/ 2 w 121"/>
                  <a:gd name="T55" fmla="*/ 94 h 152"/>
                  <a:gd name="T56" fmla="*/ 0 w 121"/>
                  <a:gd name="T57" fmla="*/ 97 h 152"/>
                  <a:gd name="T58" fmla="*/ 1 w 121"/>
                  <a:gd name="T59" fmla="*/ 99 h 152"/>
                  <a:gd name="T60" fmla="*/ 2 w 121"/>
                  <a:gd name="T61" fmla="*/ 103 h 152"/>
                  <a:gd name="T62" fmla="*/ 4 w 121"/>
                  <a:gd name="T63" fmla="*/ 113 h 152"/>
                  <a:gd name="T64" fmla="*/ 10 w 121"/>
                  <a:gd name="T65" fmla="*/ 124 h 152"/>
                  <a:gd name="T66" fmla="*/ 12 w 121"/>
                  <a:gd name="T67" fmla="*/ 130 h 152"/>
                  <a:gd name="T68" fmla="*/ 27 w 121"/>
                  <a:gd name="T69" fmla="*/ 138 h 152"/>
                  <a:gd name="T70" fmla="*/ 27 w 121"/>
                  <a:gd name="T71" fmla="*/ 138 h 152"/>
                  <a:gd name="T72" fmla="*/ 33 w 121"/>
                  <a:gd name="T73" fmla="*/ 138 h 152"/>
                  <a:gd name="T74" fmla="*/ 38 w 121"/>
                  <a:gd name="T75" fmla="*/ 143 h 152"/>
                  <a:gd name="T76" fmla="*/ 36 w 121"/>
                  <a:gd name="T77" fmla="*/ 149 h 152"/>
                  <a:gd name="T78" fmla="*/ 37 w 121"/>
                  <a:gd name="T79" fmla="*/ 150 h 152"/>
                  <a:gd name="T80" fmla="*/ 42 w 121"/>
                  <a:gd name="T81" fmla="*/ 152 h 152"/>
                  <a:gd name="T82" fmla="*/ 48 w 121"/>
                  <a:gd name="T83" fmla="*/ 148 h 152"/>
                  <a:gd name="T84" fmla="*/ 55 w 121"/>
                  <a:gd name="T85" fmla="*/ 151 h 152"/>
                  <a:gd name="T86" fmla="*/ 60 w 121"/>
                  <a:gd name="T87" fmla="*/ 150 h 152"/>
                  <a:gd name="T88" fmla="*/ 66 w 121"/>
                  <a:gd name="T89" fmla="*/ 152 h 152"/>
                  <a:gd name="T90" fmla="*/ 80 w 121"/>
                  <a:gd name="T91" fmla="*/ 149 h 152"/>
                  <a:gd name="T92" fmla="*/ 82 w 121"/>
                  <a:gd name="T93" fmla="*/ 149 h 152"/>
                  <a:gd name="T94" fmla="*/ 83 w 121"/>
                  <a:gd name="T95" fmla="*/ 147 h 152"/>
                  <a:gd name="T96" fmla="*/ 84 w 121"/>
                  <a:gd name="T97" fmla="*/ 144 h 152"/>
                  <a:gd name="T98" fmla="*/ 100 w 121"/>
                  <a:gd name="T99" fmla="*/ 140 h 152"/>
                  <a:gd name="T100" fmla="*/ 103 w 121"/>
                  <a:gd name="T101" fmla="*/ 140 h 152"/>
                  <a:gd name="T102" fmla="*/ 107 w 121"/>
                  <a:gd name="T103" fmla="*/ 139 h 152"/>
                  <a:gd name="T104" fmla="*/ 107 w 121"/>
                  <a:gd name="T105" fmla="*/ 134 h 152"/>
                  <a:gd name="T106" fmla="*/ 103 w 121"/>
                  <a:gd name="T107" fmla="*/ 131 h 152"/>
                  <a:gd name="T108" fmla="*/ 86 w 121"/>
                  <a:gd name="T109" fmla="*/ 119 h 152"/>
                  <a:gd name="T110" fmla="*/ 96 w 121"/>
                  <a:gd name="T111" fmla="*/ 102 h 152"/>
                  <a:gd name="T112" fmla="*/ 119 w 121"/>
                  <a:gd name="T113" fmla="*/ 80 h 152"/>
                  <a:gd name="T114" fmla="*/ 113 w 121"/>
                  <a:gd name="T115" fmla="*/ 49 h 152"/>
                  <a:gd name="T116" fmla="*/ 104 w 121"/>
                  <a:gd name="T117" fmla="*/ 28 h 152"/>
                  <a:gd name="T118" fmla="*/ 86 w 121"/>
                  <a:gd name="T119" fmla="*/ 1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2">
                    <a:moveTo>
                      <a:pt x="85" y="10"/>
                    </a:moveTo>
                    <a:cubicBezTo>
                      <a:pt x="84" y="11"/>
                      <a:pt x="83" y="11"/>
                      <a:pt x="82" y="12"/>
                    </a:cubicBezTo>
                    <a:cubicBezTo>
                      <a:pt x="82" y="13"/>
                      <a:pt x="82" y="14"/>
                      <a:pt x="82" y="15"/>
                    </a:cubicBezTo>
                    <a:cubicBezTo>
                      <a:pt x="81" y="15"/>
                      <a:pt x="81" y="15"/>
                      <a:pt x="81" y="15"/>
                    </a:cubicBezTo>
                    <a:cubicBezTo>
                      <a:pt x="81" y="16"/>
                      <a:pt x="80" y="16"/>
                      <a:pt x="80" y="17"/>
                    </a:cubicBezTo>
                    <a:cubicBezTo>
                      <a:pt x="80" y="18"/>
                      <a:pt x="81" y="18"/>
                      <a:pt x="81" y="19"/>
                    </a:cubicBezTo>
                    <a:cubicBezTo>
                      <a:pt x="81" y="19"/>
                      <a:pt x="81" y="19"/>
                      <a:pt x="81" y="19"/>
                    </a:cubicBezTo>
                    <a:cubicBezTo>
                      <a:pt x="81" y="19"/>
                      <a:pt x="81" y="20"/>
                      <a:pt x="81" y="20"/>
                    </a:cubicBezTo>
                    <a:cubicBezTo>
                      <a:pt x="80" y="21"/>
                      <a:pt x="80" y="21"/>
                      <a:pt x="80" y="21"/>
                    </a:cubicBezTo>
                    <a:cubicBezTo>
                      <a:pt x="80" y="24"/>
                      <a:pt x="78" y="26"/>
                      <a:pt x="75" y="27"/>
                    </a:cubicBezTo>
                    <a:cubicBezTo>
                      <a:pt x="74" y="28"/>
                      <a:pt x="72" y="28"/>
                      <a:pt x="70" y="27"/>
                    </a:cubicBezTo>
                    <a:cubicBezTo>
                      <a:pt x="69" y="27"/>
                      <a:pt x="69" y="27"/>
                      <a:pt x="69" y="27"/>
                    </a:cubicBezTo>
                    <a:cubicBezTo>
                      <a:pt x="66" y="26"/>
                      <a:pt x="65" y="23"/>
                      <a:pt x="64" y="21"/>
                    </a:cubicBezTo>
                    <a:cubicBezTo>
                      <a:pt x="64" y="21"/>
                      <a:pt x="64" y="20"/>
                      <a:pt x="63" y="20"/>
                    </a:cubicBezTo>
                    <a:cubicBezTo>
                      <a:pt x="63" y="19"/>
                      <a:pt x="63" y="19"/>
                      <a:pt x="63" y="19"/>
                    </a:cubicBezTo>
                    <a:cubicBezTo>
                      <a:pt x="63" y="18"/>
                      <a:pt x="62" y="17"/>
                      <a:pt x="61" y="16"/>
                    </a:cubicBezTo>
                    <a:cubicBezTo>
                      <a:pt x="60" y="14"/>
                      <a:pt x="58" y="12"/>
                      <a:pt x="57" y="9"/>
                    </a:cubicBezTo>
                    <a:cubicBezTo>
                      <a:pt x="57" y="7"/>
                      <a:pt x="57" y="6"/>
                      <a:pt x="57" y="5"/>
                    </a:cubicBezTo>
                    <a:cubicBezTo>
                      <a:pt x="58" y="3"/>
                      <a:pt x="58" y="2"/>
                      <a:pt x="59" y="2"/>
                    </a:cubicBezTo>
                    <a:cubicBezTo>
                      <a:pt x="58" y="1"/>
                      <a:pt x="57" y="0"/>
                      <a:pt x="56" y="0"/>
                    </a:cubicBezTo>
                    <a:cubicBezTo>
                      <a:pt x="56" y="2"/>
                      <a:pt x="55" y="4"/>
                      <a:pt x="53" y="5"/>
                    </a:cubicBezTo>
                    <a:cubicBezTo>
                      <a:pt x="52" y="6"/>
                      <a:pt x="52" y="6"/>
                      <a:pt x="52" y="6"/>
                    </a:cubicBezTo>
                    <a:cubicBezTo>
                      <a:pt x="51" y="6"/>
                      <a:pt x="50" y="7"/>
                      <a:pt x="48" y="7"/>
                    </a:cubicBezTo>
                    <a:cubicBezTo>
                      <a:pt x="49" y="8"/>
                      <a:pt x="48" y="10"/>
                      <a:pt x="48" y="11"/>
                    </a:cubicBezTo>
                    <a:cubicBezTo>
                      <a:pt x="47" y="12"/>
                      <a:pt x="47" y="12"/>
                      <a:pt x="47" y="12"/>
                    </a:cubicBezTo>
                    <a:cubicBezTo>
                      <a:pt x="44" y="14"/>
                      <a:pt x="42" y="14"/>
                      <a:pt x="40" y="14"/>
                    </a:cubicBezTo>
                    <a:cubicBezTo>
                      <a:pt x="40" y="18"/>
                      <a:pt x="38" y="19"/>
                      <a:pt x="37" y="20"/>
                    </a:cubicBezTo>
                    <a:cubicBezTo>
                      <a:pt x="30" y="25"/>
                      <a:pt x="24" y="27"/>
                      <a:pt x="19" y="25"/>
                    </a:cubicBezTo>
                    <a:cubicBezTo>
                      <a:pt x="18" y="25"/>
                      <a:pt x="18" y="25"/>
                      <a:pt x="18" y="25"/>
                    </a:cubicBezTo>
                    <a:cubicBezTo>
                      <a:pt x="17" y="24"/>
                      <a:pt x="16" y="23"/>
                      <a:pt x="15" y="22"/>
                    </a:cubicBezTo>
                    <a:cubicBezTo>
                      <a:pt x="13" y="19"/>
                      <a:pt x="14" y="15"/>
                      <a:pt x="15" y="13"/>
                    </a:cubicBezTo>
                    <a:cubicBezTo>
                      <a:pt x="15" y="13"/>
                      <a:pt x="15" y="13"/>
                      <a:pt x="15" y="13"/>
                    </a:cubicBezTo>
                    <a:cubicBezTo>
                      <a:pt x="14" y="12"/>
                      <a:pt x="13" y="12"/>
                      <a:pt x="12" y="12"/>
                    </a:cubicBezTo>
                    <a:cubicBezTo>
                      <a:pt x="11" y="13"/>
                      <a:pt x="9" y="16"/>
                      <a:pt x="8" y="18"/>
                    </a:cubicBezTo>
                    <a:cubicBezTo>
                      <a:pt x="7" y="20"/>
                      <a:pt x="6" y="21"/>
                      <a:pt x="5" y="23"/>
                    </a:cubicBezTo>
                    <a:cubicBezTo>
                      <a:pt x="5" y="23"/>
                      <a:pt x="5" y="23"/>
                      <a:pt x="5" y="23"/>
                    </a:cubicBezTo>
                    <a:cubicBezTo>
                      <a:pt x="7" y="24"/>
                      <a:pt x="8" y="25"/>
                      <a:pt x="9" y="28"/>
                    </a:cubicBezTo>
                    <a:cubicBezTo>
                      <a:pt x="9" y="30"/>
                      <a:pt x="9" y="32"/>
                      <a:pt x="8" y="34"/>
                    </a:cubicBezTo>
                    <a:cubicBezTo>
                      <a:pt x="9" y="34"/>
                      <a:pt x="9" y="35"/>
                      <a:pt x="10" y="36"/>
                    </a:cubicBezTo>
                    <a:cubicBezTo>
                      <a:pt x="12" y="40"/>
                      <a:pt x="12" y="44"/>
                      <a:pt x="12" y="47"/>
                    </a:cubicBezTo>
                    <a:cubicBezTo>
                      <a:pt x="12" y="48"/>
                      <a:pt x="12" y="49"/>
                      <a:pt x="12" y="50"/>
                    </a:cubicBezTo>
                    <a:cubicBezTo>
                      <a:pt x="12" y="50"/>
                      <a:pt x="12" y="49"/>
                      <a:pt x="13" y="49"/>
                    </a:cubicBezTo>
                    <a:cubicBezTo>
                      <a:pt x="13" y="49"/>
                      <a:pt x="14" y="50"/>
                      <a:pt x="14" y="50"/>
                    </a:cubicBezTo>
                    <a:cubicBezTo>
                      <a:pt x="17" y="50"/>
                      <a:pt x="19" y="53"/>
                      <a:pt x="19" y="56"/>
                    </a:cubicBezTo>
                    <a:cubicBezTo>
                      <a:pt x="20" y="59"/>
                      <a:pt x="19" y="62"/>
                      <a:pt x="18" y="64"/>
                    </a:cubicBezTo>
                    <a:cubicBezTo>
                      <a:pt x="17" y="66"/>
                      <a:pt x="15" y="67"/>
                      <a:pt x="14" y="67"/>
                    </a:cubicBezTo>
                    <a:cubicBezTo>
                      <a:pt x="14" y="68"/>
                      <a:pt x="14" y="69"/>
                      <a:pt x="15" y="69"/>
                    </a:cubicBezTo>
                    <a:cubicBezTo>
                      <a:pt x="15" y="72"/>
                      <a:pt x="14" y="74"/>
                      <a:pt x="14" y="76"/>
                    </a:cubicBezTo>
                    <a:cubicBezTo>
                      <a:pt x="14" y="76"/>
                      <a:pt x="13" y="76"/>
                      <a:pt x="13" y="76"/>
                    </a:cubicBezTo>
                    <a:cubicBezTo>
                      <a:pt x="13" y="79"/>
                      <a:pt x="11" y="80"/>
                      <a:pt x="11" y="81"/>
                    </a:cubicBezTo>
                    <a:cubicBezTo>
                      <a:pt x="10" y="81"/>
                      <a:pt x="10" y="82"/>
                      <a:pt x="10" y="82"/>
                    </a:cubicBezTo>
                    <a:cubicBezTo>
                      <a:pt x="9" y="83"/>
                      <a:pt x="9" y="83"/>
                      <a:pt x="9" y="83"/>
                    </a:cubicBezTo>
                    <a:cubicBezTo>
                      <a:pt x="9" y="83"/>
                      <a:pt x="9" y="83"/>
                      <a:pt x="9" y="83"/>
                    </a:cubicBezTo>
                    <a:cubicBezTo>
                      <a:pt x="9" y="84"/>
                      <a:pt x="11" y="87"/>
                      <a:pt x="9" y="90"/>
                    </a:cubicBezTo>
                    <a:cubicBezTo>
                      <a:pt x="7" y="93"/>
                      <a:pt x="4" y="94"/>
                      <a:pt x="2" y="94"/>
                    </a:cubicBezTo>
                    <a:cubicBezTo>
                      <a:pt x="2" y="94"/>
                      <a:pt x="2" y="94"/>
                      <a:pt x="2" y="94"/>
                    </a:cubicBezTo>
                    <a:cubicBezTo>
                      <a:pt x="2" y="95"/>
                      <a:pt x="1" y="96"/>
                      <a:pt x="1" y="97"/>
                    </a:cubicBezTo>
                    <a:cubicBezTo>
                      <a:pt x="1" y="97"/>
                      <a:pt x="0" y="97"/>
                      <a:pt x="0" y="97"/>
                    </a:cubicBezTo>
                    <a:cubicBezTo>
                      <a:pt x="1" y="98"/>
                      <a:pt x="1" y="98"/>
                      <a:pt x="1" y="99"/>
                    </a:cubicBezTo>
                    <a:cubicBezTo>
                      <a:pt x="1" y="99"/>
                      <a:pt x="1" y="99"/>
                      <a:pt x="1" y="99"/>
                    </a:cubicBezTo>
                    <a:cubicBezTo>
                      <a:pt x="1" y="100"/>
                      <a:pt x="1" y="100"/>
                      <a:pt x="2" y="101"/>
                    </a:cubicBezTo>
                    <a:cubicBezTo>
                      <a:pt x="2" y="103"/>
                      <a:pt x="2" y="103"/>
                      <a:pt x="2" y="103"/>
                    </a:cubicBezTo>
                    <a:cubicBezTo>
                      <a:pt x="2" y="105"/>
                      <a:pt x="1" y="107"/>
                      <a:pt x="1" y="108"/>
                    </a:cubicBezTo>
                    <a:cubicBezTo>
                      <a:pt x="2" y="110"/>
                      <a:pt x="3" y="111"/>
                      <a:pt x="4" y="113"/>
                    </a:cubicBezTo>
                    <a:cubicBezTo>
                      <a:pt x="4" y="114"/>
                      <a:pt x="5" y="115"/>
                      <a:pt x="5" y="115"/>
                    </a:cubicBezTo>
                    <a:cubicBezTo>
                      <a:pt x="7" y="118"/>
                      <a:pt x="9" y="121"/>
                      <a:pt x="10" y="124"/>
                    </a:cubicBezTo>
                    <a:cubicBezTo>
                      <a:pt x="10" y="125"/>
                      <a:pt x="11" y="125"/>
                      <a:pt x="11" y="126"/>
                    </a:cubicBezTo>
                    <a:cubicBezTo>
                      <a:pt x="11" y="127"/>
                      <a:pt x="12" y="129"/>
                      <a:pt x="12" y="130"/>
                    </a:cubicBezTo>
                    <a:cubicBezTo>
                      <a:pt x="15" y="130"/>
                      <a:pt x="18" y="130"/>
                      <a:pt x="22" y="132"/>
                    </a:cubicBezTo>
                    <a:cubicBezTo>
                      <a:pt x="25" y="133"/>
                      <a:pt x="26" y="136"/>
                      <a:pt x="27" y="138"/>
                    </a:cubicBezTo>
                    <a:cubicBezTo>
                      <a:pt x="27" y="138"/>
                      <a:pt x="27" y="138"/>
                      <a:pt x="27" y="138"/>
                    </a:cubicBezTo>
                    <a:cubicBezTo>
                      <a:pt x="27" y="138"/>
                      <a:pt x="27" y="138"/>
                      <a:pt x="27" y="138"/>
                    </a:cubicBezTo>
                    <a:cubicBezTo>
                      <a:pt x="29" y="137"/>
                      <a:pt x="31" y="137"/>
                      <a:pt x="33" y="138"/>
                    </a:cubicBezTo>
                    <a:cubicBezTo>
                      <a:pt x="33" y="138"/>
                      <a:pt x="33" y="138"/>
                      <a:pt x="33" y="138"/>
                    </a:cubicBezTo>
                    <a:cubicBezTo>
                      <a:pt x="34" y="138"/>
                      <a:pt x="34" y="138"/>
                      <a:pt x="34" y="138"/>
                    </a:cubicBezTo>
                    <a:cubicBezTo>
                      <a:pt x="36" y="139"/>
                      <a:pt x="37" y="141"/>
                      <a:pt x="38" y="143"/>
                    </a:cubicBezTo>
                    <a:cubicBezTo>
                      <a:pt x="38" y="143"/>
                      <a:pt x="38" y="143"/>
                      <a:pt x="38" y="143"/>
                    </a:cubicBezTo>
                    <a:cubicBezTo>
                      <a:pt x="38" y="145"/>
                      <a:pt x="38" y="147"/>
                      <a:pt x="36" y="149"/>
                    </a:cubicBezTo>
                    <a:cubicBezTo>
                      <a:pt x="36" y="149"/>
                      <a:pt x="36" y="149"/>
                      <a:pt x="36" y="149"/>
                    </a:cubicBezTo>
                    <a:cubicBezTo>
                      <a:pt x="36" y="149"/>
                      <a:pt x="36" y="149"/>
                      <a:pt x="37" y="150"/>
                    </a:cubicBezTo>
                    <a:cubicBezTo>
                      <a:pt x="39" y="150"/>
                      <a:pt x="40" y="151"/>
                      <a:pt x="41" y="152"/>
                    </a:cubicBezTo>
                    <a:cubicBezTo>
                      <a:pt x="41" y="152"/>
                      <a:pt x="42" y="152"/>
                      <a:pt x="42" y="152"/>
                    </a:cubicBezTo>
                    <a:cubicBezTo>
                      <a:pt x="42" y="152"/>
                      <a:pt x="42" y="152"/>
                      <a:pt x="42" y="152"/>
                    </a:cubicBezTo>
                    <a:cubicBezTo>
                      <a:pt x="43" y="151"/>
                      <a:pt x="45" y="149"/>
                      <a:pt x="48" y="148"/>
                    </a:cubicBezTo>
                    <a:cubicBezTo>
                      <a:pt x="49" y="148"/>
                      <a:pt x="49" y="148"/>
                      <a:pt x="49" y="148"/>
                    </a:cubicBezTo>
                    <a:cubicBezTo>
                      <a:pt x="52" y="148"/>
                      <a:pt x="54" y="150"/>
                      <a:pt x="55" y="151"/>
                    </a:cubicBezTo>
                    <a:cubicBezTo>
                      <a:pt x="55" y="151"/>
                      <a:pt x="55" y="151"/>
                      <a:pt x="55" y="151"/>
                    </a:cubicBezTo>
                    <a:cubicBezTo>
                      <a:pt x="57" y="150"/>
                      <a:pt x="58" y="149"/>
                      <a:pt x="60" y="150"/>
                    </a:cubicBezTo>
                    <a:cubicBezTo>
                      <a:pt x="63" y="150"/>
                      <a:pt x="64" y="151"/>
                      <a:pt x="66" y="152"/>
                    </a:cubicBezTo>
                    <a:cubicBezTo>
                      <a:pt x="66" y="152"/>
                      <a:pt x="66" y="152"/>
                      <a:pt x="66" y="152"/>
                    </a:cubicBezTo>
                    <a:cubicBezTo>
                      <a:pt x="67" y="150"/>
                      <a:pt x="69" y="148"/>
                      <a:pt x="72" y="148"/>
                    </a:cubicBezTo>
                    <a:cubicBezTo>
                      <a:pt x="75" y="147"/>
                      <a:pt x="77" y="148"/>
                      <a:pt x="80" y="149"/>
                    </a:cubicBezTo>
                    <a:cubicBezTo>
                      <a:pt x="80" y="149"/>
                      <a:pt x="81" y="149"/>
                      <a:pt x="81" y="149"/>
                    </a:cubicBezTo>
                    <a:cubicBezTo>
                      <a:pt x="82" y="149"/>
                      <a:pt x="82" y="149"/>
                      <a:pt x="82" y="149"/>
                    </a:cubicBezTo>
                    <a:cubicBezTo>
                      <a:pt x="82" y="149"/>
                      <a:pt x="82" y="149"/>
                      <a:pt x="82" y="149"/>
                    </a:cubicBezTo>
                    <a:cubicBezTo>
                      <a:pt x="82" y="149"/>
                      <a:pt x="83" y="148"/>
                      <a:pt x="83" y="147"/>
                    </a:cubicBezTo>
                    <a:cubicBezTo>
                      <a:pt x="83" y="146"/>
                      <a:pt x="83" y="145"/>
                      <a:pt x="84" y="144"/>
                    </a:cubicBezTo>
                    <a:cubicBezTo>
                      <a:pt x="84" y="144"/>
                      <a:pt x="84" y="144"/>
                      <a:pt x="84" y="144"/>
                    </a:cubicBezTo>
                    <a:cubicBezTo>
                      <a:pt x="86" y="141"/>
                      <a:pt x="89" y="138"/>
                      <a:pt x="93" y="138"/>
                    </a:cubicBezTo>
                    <a:cubicBezTo>
                      <a:pt x="96" y="138"/>
                      <a:pt x="98" y="139"/>
                      <a:pt x="100" y="140"/>
                    </a:cubicBezTo>
                    <a:cubicBezTo>
                      <a:pt x="100" y="140"/>
                      <a:pt x="101" y="140"/>
                      <a:pt x="101" y="140"/>
                    </a:cubicBezTo>
                    <a:cubicBezTo>
                      <a:pt x="102" y="140"/>
                      <a:pt x="103" y="140"/>
                      <a:pt x="103" y="140"/>
                    </a:cubicBezTo>
                    <a:cubicBezTo>
                      <a:pt x="104" y="140"/>
                      <a:pt x="105" y="139"/>
                      <a:pt x="105" y="139"/>
                    </a:cubicBezTo>
                    <a:cubicBezTo>
                      <a:pt x="106" y="139"/>
                      <a:pt x="106" y="139"/>
                      <a:pt x="107" y="139"/>
                    </a:cubicBezTo>
                    <a:cubicBezTo>
                      <a:pt x="106" y="138"/>
                      <a:pt x="106" y="138"/>
                      <a:pt x="106" y="137"/>
                    </a:cubicBezTo>
                    <a:cubicBezTo>
                      <a:pt x="106" y="136"/>
                      <a:pt x="107" y="135"/>
                      <a:pt x="107" y="134"/>
                    </a:cubicBezTo>
                    <a:cubicBezTo>
                      <a:pt x="106" y="134"/>
                      <a:pt x="106" y="134"/>
                      <a:pt x="106" y="133"/>
                    </a:cubicBezTo>
                    <a:cubicBezTo>
                      <a:pt x="105" y="133"/>
                      <a:pt x="104" y="132"/>
                      <a:pt x="103" y="131"/>
                    </a:cubicBezTo>
                    <a:cubicBezTo>
                      <a:pt x="99" y="126"/>
                      <a:pt x="98" y="125"/>
                      <a:pt x="90" y="123"/>
                    </a:cubicBezTo>
                    <a:cubicBezTo>
                      <a:pt x="86" y="119"/>
                      <a:pt x="86" y="119"/>
                      <a:pt x="86" y="119"/>
                    </a:cubicBezTo>
                    <a:cubicBezTo>
                      <a:pt x="86" y="116"/>
                      <a:pt x="88" y="111"/>
                      <a:pt x="91" y="109"/>
                    </a:cubicBezTo>
                    <a:cubicBezTo>
                      <a:pt x="93" y="107"/>
                      <a:pt x="94" y="104"/>
                      <a:pt x="96" y="102"/>
                    </a:cubicBezTo>
                    <a:cubicBezTo>
                      <a:pt x="98" y="99"/>
                      <a:pt x="100" y="96"/>
                      <a:pt x="103" y="94"/>
                    </a:cubicBezTo>
                    <a:cubicBezTo>
                      <a:pt x="109" y="87"/>
                      <a:pt x="114" y="83"/>
                      <a:pt x="119" y="80"/>
                    </a:cubicBezTo>
                    <a:cubicBezTo>
                      <a:pt x="121" y="77"/>
                      <a:pt x="117" y="62"/>
                      <a:pt x="115" y="57"/>
                    </a:cubicBezTo>
                    <a:cubicBezTo>
                      <a:pt x="114" y="54"/>
                      <a:pt x="114" y="51"/>
                      <a:pt x="113" y="49"/>
                    </a:cubicBezTo>
                    <a:cubicBezTo>
                      <a:pt x="112" y="47"/>
                      <a:pt x="112" y="47"/>
                      <a:pt x="112" y="47"/>
                    </a:cubicBezTo>
                    <a:cubicBezTo>
                      <a:pt x="109" y="41"/>
                      <a:pt x="106" y="34"/>
                      <a:pt x="104" y="28"/>
                    </a:cubicBezTo>
                    <a:cubicBezTo>
                      <a:pt x="103" y="24"/>
                      <a:pt x="98" y="17"/>
                      <a:pt x="93" y="15"/>
                    </a:cubicBezTo>
                    <a:cubicBezTo>
                      <a:pt x="90" y="13"/>
                      <a:pt x="88" y="12"/>
                      <a:pt x="86" y="10"/>
                    </a:cubicBezTo>
                    <a:cubicBezTo>
                      <a:pt x="86" y="10"/>
                      <a:pt x="85" y="10"/>
                      <a:pt x="85" y="1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8" name="Freeform 120">
                <a:extLst>
                  <a:ext uri="{FF2B5EF4-FFF2-40B4-BE49-F238E27FC236}">
                    <a16:creationId xmlns:a16="http://schemas.microsoft.com/office/drawing/2014/main" id="{FBCD5C89-85AF-4330-B73F-ECC81CBE704E}"/>
                  </a:ext>
                </a:extLst>
              </p:cNvPr>
              <p:cNvSpPr>
                <a:spLocks/>
              </p:cNvSpPr>
              <p:nvPr/>
            </p:nvSpPr>
            <p:spPr bwMode="auto">
              <a:xfrm>
                <a:off x="4761844" y="4743513"/>
                <a:ext cx="58730" cy="66672"/>
              </a:xfrm>
              <a:custGeom>
                <a:avLst/>
                <a:gdLst>
                  <a:gd name="T0" fmla="*/ 11 w 24"/>
                  <a:gd name="T1" fmla="*/ 9 h 27"/>
                  <a:gd name="T2" fmla="*/ 9 w 24"/>
                  <a:gd name="T3" fmla="*/ 6 h 27"/>
                  <a:gd name="T4" fmla="*/ 9 w 24"/>
                  <a:gd name="T5" fmla="*/ 6 h 27"/>
                  <a:gd name="T6" fmla="*/ 8 w 24"/>
                  <a:gd name="T7" fmla="*/ 6 h 27"/>
                  <a:gd name="T8" fmla="*/ 4 w 24"/>
                  <a:gd name="T9" fmla="*/ 0 h 27"/>
                  <a:gd name="T10" fmla="*/ 4 w 24"/>
                  <a:gd name="T11" fmla="*/ 0 h 27"/>
                  <a:gd name="T12" fmla="*/ 1 w 24"/>
                  <a:gd name="T13" fmla="*/ 3 h 27"/>
                  <a:gd name="T14" fmla="*/ 0 w 24"/>
                  <a:gd name="T15" fmla="*/ 3 h 27"/>
                  <a:gd name="T16" fmla="*/ 0 w 24"/>
                  <a:gd name="T17" fmla="*/ 5 h 27"/>
                  <a:gd name="T18" fmla="*/ 5 w 24"/>
                  <a:gd name="T19" fmla="*/ 7 h 27"/>
                  <a:gd name="T20" fmla="*/ 5 w 24"/>
                  <a:gd name="T21" fmla="*/ 8 h 27"/>
                  <a:gd name="T22" fmla="*/ 6 w 24"/>
                  <a:gd name="T23" fmla="*/ 14 h 27"/>
                  <a:gd name="T24" fmla="*/ 6 w 24"/>
                  <a:gd name="T25" fmla="*/ 14 h 27"/>
                  <a:gd name="T26" fmla="*/ 6 w 24"/>
                  <a:gd name="T27" fmla="*/ 14 h 27"/>
                  <a:gd name="T28" fmla="*/ 7 w 24"/>
                  <a:gd name="T29" fmla="*/ 16 h 27"/>
                  <a:gd name="T30" fmla="*/ 6 w 24"/>
                  <a:gd name="T31" fmla="*/ 16 h 27"/>
                  <a:gd name="T32" fmla="*/ 7 w 24"/>
                  <a:gd name="T33" fmla="*/ 17 h 27"/>
                  <a:gd name="T34" fmla="*/ 8 w 24"/>
                  <a:gd name="T35" fmla="*/ 17 h 27"/>
                  <a:gd name="T36" fmla="*/ 7 w 24"/>
                  <a:gd name="T37" fmla="*/ 17 h 27"/>
                  <a:gd name="T38" fmla="*/ 8 w 24"/>
                  <a:gd name="T39" fmla="*/ 17 h 27"/>
                  <a:gd name="T40" fmla="*/ 10 w 24"/>
                  <a:gd name="T41" fmla="*/ 19 h 27"/>
                  <a:gd name="T42" fmla="*/ 10 w 24"/>
                  <a:gd name="T43" fmla="*/ 20 h 27"/>
                  <a:gd name="T44" fmla="*/ 11 w 24"/>
                  <a:gd name="T45" fmla="*/ 22 h 27"/>
                  <a:gd name="T46" fmla="*/ 14 w 24"/>
                  <a:gd name="T47" fmla="*/ 22 h 27"/>
                  <a:gd name="T48" fmla="*/ 17 w 24"/>
                  <a:gd name="T49" fmla="*/ 25 h 27"/>
                  <a:gd name="T50" fmla="*/ 17 w 24"/>
                  <a:gd name="T51" fmla="*/ 27 h 27"/>
                  <a:gd name="T52" fmla="*/ 18 w 24"/>
                  <a:gd name="T53" fmla="*/ 27 h 27"/>
                  <a:gd name="T54" fmla="*/ 18 w 24"/>
                  <a:gd name="T55" fmla="*/ 27 h 27"/>
                  <a:gd name="T56" fmla="*/ 20 w 24"/>
                  <a:gd name="T57" fmla="*/ 25 h 27"/>
                  <a:gd name="T58" fmla="*/ 20 w 24"/>
                  <a:gd name="T59" fmla="*/ 25 h 27"/>
                  <a:gd name="T60" fmla="*/ 20 w 24"/>
                  <a:gd name="T61" fmla="*/ 22 h 27"/>
                  <a:gd name="T62" fmla="*/ 22 w 24"/>
                  <a:gd name="T63" fmla="*/ 18 h 27"/>
                  <a:gd name="T64" fmla="*/ 23 w 24"/>
                  <a:gd name="T65" fmla="*/ 17 h 27"/>
                  <a:gd name="T66" fmla="*/ 23 w 24"/>
                  <a:gd name="T67" fmla="*/ 16 h 27"/>
                  <a:gd name="T68" fmla="*/ 24 w 24"/>
                  <a:gd name="T69" fmla="*/ 15 h 27"/>
                  <a:gd name="T70" fmla="*/ 23 w 24"/>
                  <a:gd name="T71" fmla="*/ 14 h 27"/>
                  <a:gd name="T72" fmla="*/ 21 w 24"/>
                  <a:gd name="T73" fmla="*/ 14 h 27"/>
                  <a:gd name="T74" fmla="*/ 19 w 24"/>
                  <a:gd name="T75" fmla="*/ 13 h 27"/>
                  <a:gd name="T76" fmla="*/ 15 w 24"/>
                  <a:gd name="T77" fmla="*/ 12 h 27"/>
                  <a:gd name="T78" fmla="*/ 11 w 24"/>
                  <a:gd name="T7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27">
                    <a:moveTo>
                      <a:pt x="11" y="9"/>
                    </a:moveTo>
                    <a:cubicBezTo>
                      <a:pt x="10" y="8"/>
                      <a:pt x="9" y="7"/>
                      <a:pt x="9" y="6"/>
                    </a:cubicBezTo>
                    <a:cubicBezTo>
                      <a:pt x="9" y="6"/>
                      <a:pt x="9" y="6"/>
                      <a:pt x="9" y="6"/>
                    </a:cubicBezTo>
                    <a:cubicBezTo>
                      <a:pt x="8" y="6"/>
                      <a:pt x="8" y="6"/>
                      <a:pt x="8" y="6"/>
                    </a:cubicBezTo>
                    <a:cubicBezTo>
                      <a:pt x="6" y="5"/>
                      <a:pt x="4" y="4"/>
                      <a:pt x="4" y="0"/>
                    </a:cubicBezTo>
                    <a:cubicBezTo>
                      <a:pt x="4" y="0"/>
                      <a:pt x="4" y="0"/>
                      <a:pt x="4" y="0"/>
                    </a:cubicBezTo>
                    <a:cubicBezTo>
                      <a:pt x="3" y="1"/>
                      <a:pt x="2" y="2"/>
                      <a:pt x="1" y="3"/>
                    </a:cubicBezTo>
                    <a:cubicBezTo>
                      <a:pt x="0" y="3"/>
                      <a:pt x="0" y="3"/>
                      <a:pt x="0" y="3"/>
                    </a:cubicBezTo>
                    <a:cubicBezTo>
                      <a:pt x="0" y="4"/>
                      <a:pt x="0" y="5"/>
                      <a:pt x="0" y="5"/>
                    </a:cubicBezTo>
                    <a:cubicBezTo>
                      <a:pt x="2" y="5"/>
                      <a:pt x="3" y="6"/>
                      <a:pt x="5" y="7"/>
                    </a:cubicBezTo>
                    <a:cubicBezTo>
                      <a:pt x="5" y="8"/>
                      <a:pt x="5" y="8"/>
                      <a:pt x="5" y="8"/>
                    </a:cubicBezTo>
                    <a:cubicBezTo>
                      <a:pt x="6" y="10"/>
                      <a:pt x="6" y="12"/>
                      <a:pt x="6" y="14"/>
                    </a:cubicBezTo>
                    <a:cubicBezTo>
                      <a:pt x="6" y="14"/>
                      <a:pt x="6" y="14"/>
                      <a:pt x="6" y="14"/>
                    </a:cubicBezTo>
                    <a:cubicBezTo>
                      <a:pt x="6" y="14"/>
                      <a:pt x="6" y="14"/>
                      <a:pt x="6" y="14"/>
                    </a:cubicBezTo>
                    <a:cubicBezTo>
                      <a:pt x="6" y="15"/>
                      <a:pt x="7" y="16"/>
                      <a:pt x="7" y="16"/>
                    </a:cubicBezTo>
                    <a:cubicBezTo>
                      <a:pt x="7" y="16"/>
                      <a:pt x="7" y="16"/>
                      <a:pt x="6" y="16"/>
                    </a:cubicBezTo>
                    <a:cubicBezTo>
                      <a:pt x="7" y="17"/>
                      <a:pt x="7" y="17"/>
                      <a:pt x="7" y="17"/>
                    </a:cubicBezTo>
                    <a:cubicBezTo>
                      <a:pt x="7" y="17"/>
                      <a:pt x="8" y="17"/>
                      <a:pt x="8" y="17"/>
                    </a:cubicBezTo>
                    <a:cubicBezTo>
                      <a:pt x="7" y="17"/>
                      <a:pt x="7" y="17"/>
                      <a:pt x="7" y="17"/>
                    </a:cubicBezTo>
                    <a:cubicBezTo>
                      <a:pt x="7" y="17"/>
                      <a:pt x="8" y="17"/>
                      <a:pt x="8" y="17"/>
                    </a:cubicBezTo>
                    <a:cubicBezTo>
                      <a:pt x="8" y="18"/>
                      <a:pt x="9" y="18"/>
                      <a:pt x="10" y="19"/>
                    </a:cubicBezTo>
                    <a:cubicBezTo>
                      <a:pt x="10" y="20"/>
                      <a:pt x="10" y="20"/>
                      <a:pt x="10" y="20"/>
                    </a:cubicBezTo>
                    <a:cubicBezTo>
                      <a:pt x="11" y="20"/>
                      <a:pt x="11" y="21"/>
                      <a:pt x="11" y="22"/>
                    </a:cubicBezTo>
                    <a:cubicBezTo>
                      <a:pt x="12" y="22"/>
                      <a:pt x="13" y="22"/>
                      <a:pt x="14" y="22"/>
                    </a:cubicBezTo>
                    <a:cubicBezTo>
                      <a:pt x="17" y="25"/>
                      <a:pt x="17" y="25"/>
                      <a:pt x="17" y="25"/>
                    </a:cubicBezTo>
                    <a:cubicBezTo>
                      <a:pt x="17" y="26"/>
                      <a:pt x="17" y="26"/>
                      <a:pt x="17" y="27"/>
                    </a:cubicBezTo>
                    <a:cubicBezTo>
                      <a:pt x="17" y="27"/>
                      <a:pt x="18" y="27"/>
                      <a:pt x="18" y="27"/>
                    </a:cubicBezTo>
                    <a:cubicBezTo>
                      <a:pt x="18" y="27"/>
                      <a:pt x="18" y="27"/>
                      <a:pt x="18" y="27"/>
                    </a:cubicBezTo>
                    <a:cubicBezTo>
                      <a:pt x="19" y="26"/>
                      <a:pt x="19" y="26"/>
                      <a:pt x="20" y="25"/>
                    </a:cubicBezTo>
                    <a:cubicBezTo>
                      <a:pt x="20" y="25"/>
                      <a:pt x="20" y="25"/>
                      <a:pt x="20" y="25"/>
                    </a:cubicBezTo>
                    <a:cubicBezTo>
                      <a:pt x="20" y="24"/>
                      <a:pt x="20" y="23"/>
                      <a:pt x="20" y="22"/>
                    </a:cubicBezTo>
                    <a:cubicBezTo>
                      <a:pt x="20" y="20"/>
                      <a:pt x="21" y="19"/>
                      <a:pt x="22" y="18"/>
                    </a:cubicBezTo>
                    <a:cubicBezTo>
                      <a:pt x="22" y="18"/>
                      <a:pt x="23" y="17"/>
                      <a:pt x="23" y="17"/>
                    </a:cubicBezTo>
                    <a:cubicBezTo>
                      <a:pt x="23" y="17"/>
                      <a:pt x="23" y="16"/>
                      <a:pt x="23" y="16"/>
                    </a:cubicBezTo>
                    <a:cubicBezTo>
                      <a:pt x="23" y="16"/>
                      <a:pt x="24" y="15"/>
                      <a:pt x="24" y="15"/>
                    </a:cubicBezTo>
                    <a:cubicBezTo>
                      <a:pt x="24" y="15"/>
                      <a:pt x="23" y="15"/>
                      <a:pt x="23" y="14"/>
                    </a:cubicBezTo>
                    <a:cubicBezTo>
                      <a:pt x="23" y="14"/>
                      <a:pt x="22" y="14"/>
                      <a:pt x="21" y="14"/>
                    </a:cubicBezTo>
                    <a:cubicBezTo>
                      <a:pt x="20" y="14"/>
                      <a:pt x="20" y="13"/>
                      <a:pt x="19" y="13"/>
                    </a:cubicBezTo>
                    <a:cubicBezTo>
                      <a:pt x="18" y="13"/>
                      <a:pt x="16" y="13"/>
                      <a:pt x="15" y="12"/>
                    </a:cubicBezTo>
                    <a:cubicBezTo>
                      <a:pt x="13" y="12"/>
                      <a:pt x="12" y="11"/>
                      <a:pt x="11" y="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9" name="Freeform 121">
                <a:extLst>
                  <a:ext uri="{FF2B5EF4-FFF2-40B4-BE49-F238E27FC236}">
                    <a16:creationId xmlns:a16="http://schemas.microsoft.com/office/drawing/2014/main" id="{5A7E3752-AFBB-4533-A1EA-1BEB7F4977B9}"/>
                  </a:ext>
                </a:extLst>
              </p:cNvPr>
              <p:cNvSpPr>
                <a:spLocks/>
              </p:cNvSpPr>
              <p:nvPr/>
            </p:nvSpPr>
            <p:spPr bwMode="auto">
              <a:xfrm>
                <a:off x="4676130" y="4718114"/>
                <a:ext cx="6349" cy="4762"/>
              </a:xfrm>
              <a:custGeom>
                <a:avLst/>
                <a:gdLst>
                  <a:gd name="T0" fmla="*/ 3 w 3"/>
                  <a:gd name="T1" fmla="*/ 2 h 2"/>
                  <a:gd name="T2" fmla="*/ 1 w 3"/>
                  <a:gd name="T3" fmla="*/ 0 h 2"/>
                  <a:gd name="T4" fmla="*/ 0 w 3"/>
                  <a:gd name="T5" fmla="*/ 1 h 2"/>
                  <a:gd name="T6" fmla="*/ 1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1" y="0"/>
                      <a:pt x="1" y="0"/>
                      <a:pt x="1" y="0"/>
                    </a:cubicBezTo>
                    <a:cubicBezTo>
                      <a:pt x="0" y="0"/>
                      <a:pt x="0" y="1"/>
                      <a:pt x="0" y="1"/>
                    </a:cubicBezTo>
                    <a:cubicBezTo>
                      <a:pt x="0" y="1"/>
                      <a:pt x="1" y="1"/>
                      <a:pt x="1" y="2"/>
                    </a:cubicBezTo>
                    <a:cubicBezTo>
                      <a:pt x="1" y="2"/>
                      <a:pt x="2" y="2"/>
                      <a:pt x="3"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0" name="Freeform 122">
                <a:extLst>
                  <a:ext uri="{FF2B5EF4-FFF2-40B4-BE49-F238E27FC236}">
                    <a16:creationId xmlns:a16="http://schemas.microsoft.com/office/drawing/2014/main" id="{BAF59535-8333-45C6-9240-2496E8BADE60}"/>
                  </a:ext>
                </a:extLst>
              </p:cNvPr>
              <p:cNvSpPr>
                <a:spLocks/>
              </p:cNvSpPr>
              <p:nvPr/>
            </p:nvSpPr>
            <p:spPr bwMode="auto">
              <a:xfrm>
                <a:off x="4750733" y="4703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1" name="Freeform 123">
                <a:extLst>
                  <a:ext uri="{FF2B5EF4-FFF2-40B4-BE49-F238E27FC236}">
                    <a16:creationId xmlns:a16="http://schemas.microsoft.com/office/drawing/2014/main" id="{C9D77117-163B-4A7D-B169-54CE59DB182F}"/>
                  </a:ext>
                </a:extLst>
              </p:cNvPr>
              <p:cNvSpPr>
                <a:spLocks/>
              </p:cNvSpPr>
              <p:nvPr/>
            </p:nvSpPr>
            <p:spPr bwMode="auto">
              <a:xfrm>
                <a:off x="4685653" y="4724464"/>
                <a:ext cx="3175" cy="3175"/>
              </a:xfrm>
              <a:custGeom>
                <a:avLst/>
                <a:gdLst>
                  <a:gd name="T0" fmla="*/ 0 w 2"/>
                  <a:gd name="T1" fmla="*/ 1 h 1"/>
                  <a:gd name="T2" fmla="*/ 2 w 2"/>
                  <a:gd name="T3" fmla="*/ 1 h 1"/>
                  <a:gd name="T4" fmla="*/ 2 w 2"/>
                  <a:gd name="T5" fmla="*/ 1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2" y="1"/>
                      <a:pt x="2" y="1"/>
                    </a:cubicBezTo>
                    <a:cubicBezTo>
                      <a:pt x="2" y="1"/>
                      <a:pt x="2" y="1"/>
                      <a:pt x="2" y="1"/>
                    </a:cubicBezTo>
                    <a:cubicBezTo>
                      <a:pt x="2" y="1"/>
                      <a:pt x="1" y="0"/>
                      <a:pt x="0" y="0"/>
                    </a:cubicBezTo>
                    <a:cubicBezTo>
                      <a:pt x="0" y="0"/>
                      <a:pt x="0"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2" name="Freeform 124">
                <a:extLst>
                  <a:ext uri="{FF2B5EF4-FFF2-40B4-BE49-F238E27FC236}">
                    <a16:creationId xmlns:a16="http://schemas.microsoft.com/office/drawing/2014/main" id="{F2397F90-D024-49A8-BDB1-3FDA0A51BCAE}"/>
                  </a:ext>
                </a:extLst>
              </p:cNvPr>
              <p:cNvSpPr>
                <a:spLocks/>
              </p:cNvSpPr>
              <p:nvPr/>
            </p:nvSpPr>
            <p:spPr bwMode="auto">
              <a:xfrm>
                <a:off x="4688828" y="4716526"/>
                <a:ext cx="4761" cy="4763"/>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3" name="Freeform 125">
                <a:extLst>
                  <a:ext uri="{FF2B5EF4-FFF2-40B4-BE49-F238E27FC236}">
                    <a16:creationId xmlns:a16="http://schemas.microsoft.com/office/drawing/2014/main" id="{2EE0CE14-97E6-48B2-8623-30178B9B89F7}"/>
                  </a:ext>
                </a:extLst>
              </p:cNvPr>
              <p:cNvSpPr>
                <a:spLocks/>
              </p:cNvSpPr>
              <p:nvPr/>
            </p:nvSpPr>
            <p:spPr bwMode="auto">
              <a:xfrm>
                <a:off x="4695177" y="4703827"/>
                <a:ext cx="74603" cy="31749"/>
              </a:xfrm>
              <a:custGeom>
                <a:avLst/>
                <a:gdLst>
                  <a:gd name="T0" fmla="*/ 13 w 31"/>
                  <a:gd name="T1" fmla="*/ 2 h 13"/>
                  <a:gd name="T2" fmla="*/ 11 w 31"/>
                  <a:gd name="T3" fmla="*/ 2 h 13"/>
                  <a:gd name="T4" fmla="*/ 9 w 31"/>
                  <a:gd name="T5" fmla="*/ 6 h 13"/>
                  <a:gd name="T6" fmla="*/ 1 w 31"/>
                  <a:gd name="T7" fmla="*/ 10 h 13"/>
                  <a:gd name="T8" fmla="*/ 0 w 31"/>
                  <a:gd name="T9" fmla="*/ 10 h 13"/>
                  <a:gd name="T10" fmla="*/ 10 w 31"/>
                  <a:gd name="T11" fmla="*/ 11 h 13"/>
                  <a:gd name="T12" fmla="*/ 11 w 31"/>
                  <a:gd name="T13" fmla="*/ 11 h 13"/>
                  <a:gd name="T14" fmla="*/ 12 w 31"/>
                  <a:gd name="T15" fmla="*/ 12 h 13"/>
                  <a:gd name="T16" fmla="*/ 14 w 31"/>
                  <a:gd name="T17" fmla="*/ 13 h 13"/>
                  <a:gd name="T18" fmla="*/ 18 w 31"/>
                  <a:gd name="T19" fmla="*/ 12 h 13"/>
                  <a:gd name="T20" fmla="*/ 20 w 31"/>
                  <a:gd name="T21" fmla="*/ 12 h 13"/>
                  <a:gd name="T22" fmla="*/ 21 w 31"/>
                  <a:gd name="T23" fmla="*/ 12 h 13"/>
                  <a:gd name="T24" fmla="*/ 24 w 31"/>
                  <a:gd name="T25" fmla="*/ 11 h 13"/>
                  <a:gd name="T26" fmla="*/ 28 w 31"/>
                  <a:gd name="T27" fmla="*/ 8 h 13"/>
                  <a:gd name="T28" fmla="*/ 31 w 31"/>
                  <a:gd name="T29" fmla="*/ 7 h 13"/>
                  <a:gd name="T30" fmla="*/ 30 w 31"/>
                  <a:gd name="T31" fmla="*/ 6 h 13"/>
                  <a:gd name="T32" fmla="*/ 29 w 31"/>
                  <a:gd name="T33" fmla="*/ 3 h 13"/>
                  <a:gd name="T34" fmla="*/ 29 w 31"/>
                  <a:gd name="T35" fmla="*/ 3 h 13"/>
                  <a:gd name="T36" fmla="*/ 29 w 31"/>
                  <a:gd name="T37" fmla="*/ 3 h 13"/>
                  <a:gd name="T38" fmla="*/ 29 w 31"/>
                  <a:gd name="T39" fmla="*/ 3 h 13"/>
                  <a:gd name="T40" fmla="*/ 29 w 31"/>
                  <a:gd name="T41" fmla="*/ 3 h 13"/>
                  <a:gd name="T42" fmla="*/ 29 w 31"/>
                  <a:gd name="T43" fmla="*/ 3 h 13"/>
                  <a:gd name="T44" fmla="*/ 28 w 31"/>
                  <a:gd name="T45" fmla="*/ 2 h 13"/>
                  <a:gd name="T46" fmla="*/ 28 w 31"/>
                  <a:gd name="T47" fmla="*/ 2 h 13"/>
                  <a:gd name="T48" fmla="*/ 28 w 31"/>
                  <a:gd name="T49" fmla="*/ 2 h 13"/>
                  <a:gd name="T50" fmla="*/ 28 w 31"/>
                  <a:gd name="T51" fmla="*/ 2 h 13"/>
                  <a:gd name="T52" fmla="*/ 27 w 31"/>
                  <a:gd name="T53" fmla="*/ 1 h 13"/>
                  <a:gd name="T54" fmla="*/ 24 w 31"/>
                  <a:gd name="T55" fmla="*/ 0 h 13"/>
                  <a:gd name="T56" fmla="*/ 23 w 31"/>
                  <a:gd name="T57" fmla="*/ 0 h 13"/>
                  <a:gd name="T58" fmla="*/ 20 w 31"/>
                  <a:gd name="T59" fmla="*/ 2 h 13"/>
                  <a:gd name="T60" fmla="*/ 13 w 31"/>
                  <a:gd name="T6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3">
                    <a:moveTo>
                      <a:pt x="13" y="2"/>
                    </a:moveTo>
                    <a:cubicBezTo>
                      <a:pt x="13" y="2"/>
                      <a:pt x="12" y="2"/>
                      <a:pt x="11" y="2"/>
                    </a:cubicBezTo>
                    <a:cubicBezTo>
                      <a:pt x="11" y="3"/>
                      <a:pt x="10" y="5"/>
                      <a:pt x="9" y="6"/>
                    </a:cubicBezTo>
                    <a:cubicBezTo>
                      <a:pt x="7" y="8"/>
                      <a:pt x="4" y="9"/>
                      <a:pt x="1" y="10"/>
                    </a:cubicBezTo>
                    <a:cubicBezTo>
                      <a:pt x="0" y="10"/>
                      <a:pt x="0" y="10"/>
                      <a:pt x="0" y="10"/>
                    </a:cubicBezTo>
                    <a:cubicBezTo>
                      <a:pt x="3" y="10"/>
                      <a:pt x="7" y="11"/>
                      <a:pt x="10" y="11"/>
                    </a:cubicBezTo>
                    <a:cubicBezTo>
                      <a:pt x="11" y="11"/>
                      <a:pt x="11" y="11"/>
                      <a:pt x="11" y="11"/>
                    </a:cubicBezTo>
                    <a:cubicBezTo>
                      <a:pt x="12" y="12"/>
                      <a:pt x="12" y="12"/>
                      <a:pt x="12" y="12"/>
                    </a:cubicBezTo>
                    <a:cubicBezTo>
                      <a:pt x="13" y="12"/>
                      <a:pt x="13" y="13"/>
                      <a:pt x="14" y="13"/>
                    </a:cubicBezTo>
                    <a:cubicBezTo>
                      <a:pt x="15" y="12"/>
                      <a:pt x="17" y="12"/>
                      <a:pt x="18" y="12"/>
                    </a:cubicBezTo>
                    <a:cubicBezTo>
                      <a:pt x="19" y="12"/>
                      <a:pt x="19" y="12"/>
                      <a:pt x="20" y="12"/>
                    </a:cubicBezTo>
                    <a:cubicBezTo>
                      <a:pt x="20" y="12"/>
                      <a:pt x="20" y="12"/>
                      <a:pt x="21" y="12"/>
                    </a:cubicBezTo>
                    <a:cubicBezTo>
                      <a:pt x="22" y="11"/>
                      <a:pt x="23" y="11"/>
                      <a:pt x="24" y="11"/>
                    </a:cubicBezTo>
                    <a:cubicBezTo>
                      <a:pt x="25" y="10"/>
                      <a:pt x="26" y="8"/>
                      <a:pt x="28" y="8"/>
                    </a:cubicBezTo>
                    <a:cubicBezTo>
                      <a:pt x="29" y="7"/>
                      <a:pt x="30" y="7"/>
                      <a:pt x="31" y="7"/>
                    </a:cubicBezTo>
                    <a:cubicBezTo>
                      <a:pt x="31" y="7"/>
                      <a:pt x="31" y="6"/>
                      <a:pt x="30" y="6"/>
                    </a:cubicBezTo>
                    <a:cubicBezTo>
                      <a:pt x="29"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2"/>
                      <a:pt x="28" y="2"/>
                      <a:pt x="28" y="2"/>
                    </a:cubicBezTo>
                    <a:cubicBezTo>
                      <a:pt x="28" y="2"/>
                      <a:pt x="28" y="2"/>
                      <a:pt x="28" y="2"/>
                    </a:cubicBezTo>
                    <a:cubicBezTo>
                      <a:pt x="28" y="2"/>
                      <a:pt x="28" y="2"/>
                      <a:pt x="28" y="2"/>
                    </a:cubicBezTo>
                    <a:cubicBezTo>
                      <a:pt x="28" y="2"/>
                      <a:pt x="28" y="2"/>
                      <a:pt x="28" y="2"/>
                    </a:cubicBezTo>
                    <a:cubicBezTo>
                      <a:pt x="27" y="1"/>
                      <a:pt x="27" y="1"/>
                      <a:pt x="27" y="1"/>
                    </a:cubicBezTo>
                    <a:cubicBezTo>
                      <a:pt x="26" y="1"/>
                      <a:pt x="25" y="1"/>
                      <a:pt x="24" y="0"/>
                    </a:cubicBezTo>
                    <a:cubicBezTo>
                      <a:pt x="24" y="0"/>
                      <a:pt x="23" y="0"/>
                      <a:pt x="23" y="0"/>
                    </a:cubicBezTo>
                    <a:cubicBezTo>
                      <a:pt x="23" y="1"/>
                      <a:pt x="22" y="2"/>
                      <a:pt x="20" y="2"/>
                    </a:cubicBezTo>
                    <a:cubicBezTo>
                      <a:pt x="18" y="3"/>
                      <a:pt x="16" y="3"/>
                      <a:pt x="13"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4" name="Freeform 126">
                <a:extLst>
                  <a:ext uri="{FF2B5EF4-FFF2-40B4-BE49-F238E27FC236}">
                    <a16:creationId xmlns:a16="http://schemas.microsoft.com/office/drawing/2014/main" id="{66340528-9E57-4D85-A927-CD81861C5002}"/>
                  </a:ext>
                </a:extLst>
              </p:cNvPr>
              <p:cNvSpPr>
                <a:spLocks/>
              </p:cNvSpPr>
              <p:nvPr/>
            </p:nvSpPr>
            <p:spPr bwMode="auto">
              <a:xfrm>
                <a:off x="4796765" y="4683191"/>
                <a:ext cx="82540" cy="77784"/>
              </a:xfrm>
              <a:custGeom>
                <a:avLst/>
                <a:gdLst>
                  <a:gd name="T0" fmla="*/ 26 w 34"/>
                  <a:gd name="T1" fmla="*/ 0 h 33"/>
                  <a:gd name="T2" fmla="*/ 22 w 34"/>
                  <a:gd name="T3" fmla="*/ 1 h 33"/>
                  <a:gd name="T4" fmla="*/ 19 w 34"/>
                  <a:gd name="T5" fmla="*/ 2 h 33"/>
                  <a:gd name="T6" fmla="*/ 18 w 34"/>
                  <a:gd name="T7" fmla="*/ 2 h 33"/>
                  <a:gd name="T8" fmla="*/ 18 w 34"/>
                  <a:gd name="T9" fmla="*/ 3 h 33"/>
                  <a:gd name="T10" fmla="*/ 13 w 34"/>
                  <a:gd name="T11" fmla="*/ 4 h 33"/>
                  <a:gd name="T12" fmla="*/ 10 w 34"/>
                  <a:gd name="T13" fmla="*/ 4 h 33"/>
                  <a:gd name="T14" fmla="*/ 7 w 34"/>
                  <a:gd name="T15" fmla="*/ 4 h 33"/>
                  <a:gd name="T16" fmla="*/ 6 w 34"/>
                  <a:gd name="T17" fmla="*/ 4 h 33"/>
                  <a:gd name="T18" fmla="*/ 4 w 34"/>
                  <a:gd name="T19" fmla="*/ 6 h 33"/>
                  <a:gd name="T20" fmla="*/ 4 w 34"/>
                  <a:gd name="T21" fmla="*/ 7 h 33"/>
                  <a:gd name="T22" fmla="*/ 3 w 34"/>
                  <a:gd name="T23" fmla="*/ 9 h 33"/>
                  <a:gd name="T24" fmla="*/ 0 w 34"/>
                  <a:gd name="T25" fmla="*/ 12 h 33"/>
                  <a:gd name="T26" fmla="*/ 2 w 34"/>
                  <a:gd name="T27" fmla="*/ 19 h 33"/>
                  <a:gd name="T28" fmla="*/ 1 w 34"/>
                  <a:gd name="T29" fmla="*/ 21 h 33"/>
                  <a:gd name="T30" fmla="*/ 1 w 34"/>
                  <a:gd name="T31" fmla="*/ 21 h 33"/>
                  <a:gd name="T32" fmla="*/ 2 w 34"/>
                  <a:gd name="T33" fmla="*/ 22 h 33"/>
                  <a:gd name="T34" fmla="*/ 2 w 34"/>
                  <a:gd name="T35" fmla="*/ 22 h 33"/>
                  <a:gd name="T36" fmla="*/ 4 w 34"/>
                  <a:gd name="T37" fmla="*/ 23 h 33"/>
                  <a:gd name="T38" fmla="*/ 5 w 34"/>
                  <a:gd name="T39" fmla="*/ 29 h 33"/>
                  <a:gd name="T40" fmla="*/ 6 w 34"/>
                  <a:gd name="T41" fmla="*/ 29 h 33"/>
                  <a:gd name="T42" fmla="*/ 9 w 34"/>
                  <a:gd name="T43" fmla="*/ 30 h 33"/>
                  <a:gd name="T44" fmla="*/ 10 w 34"/>
                  <a:gd name="T45" fmla="*/ 31 h 33"/>
                  <a:gd name="T46" fmla="*/ 10 w 34"/>
                  <a:gd name="T47" fmla="*/ 31 h 33"/>
                  <a:gd name="T48" fmla="*/ 11 w 34"/>
                  <a:gd name="T49" fmla="*/ 31 h 33"/>
                  <a:gd name="T50" fmla="*/ 14 w 34"/>
                  <a:gd name="T51" fmla="*/ 32 h 33"/>
                  <a:gd name="T52" fmla="*/ 15 w 34"/>
                  <a:gd name="T53" fmla="*/ 33 h 33"/>
                  <a:gd name="T54" fmla="*/ 16 w 34"/>
                  <a:gd name="T55" fmla="*/ 33 h 33"/>
                  <a:gd name="T56" fmla="*/ 17 w 34"/>
                  <a:gd name="T57" fmla="*/ 32 h 33"/>
                  <a:gd name="T58" fmla="*/ 18 w 34"/>
                  <a:gd name="T59" fmla="*/ 32 h 33"/>
                  <a:gd name="T60" fmla="*/ 22 w 34"/>
                  <a:gd name="T61" fmla="*/ 32 h 33"/>
                  <a:gd name="T62" fmla="*/ 22 w 34"/>
                  <a:gd name="T63" fmla="*/ 31 h 33"/>
                  <a:gd name="T64" fmla="*/ 23 w 34"/>
                  <a:gd name="T65" fmla="*/ 25 h 33"/>
                  <a:gd name="T66" fmla="*/ 28 w 34"/>
                  <a:gd name="T67" fmla="*/ 21 h 33"/>
                  <a:gd name="T68" fmla="*/ 27 w 34"/>
                  <a:gd name="T69" fmla="*/ 20 h 33"/>
                  <a:gd name="T70" fmla="*/ 27 w 34"/>
                  <a:gd name="T71" fmla="*/ 18 h 33"/>
                  <a:gd name="T72" fmla="*/ 31 w 34"/>
                  <a:gd name="T73" fmla="*/ 13 h 33"/>
                  <a:gd name="T74" fmla="*/ 32 w 34"/>
                  <a:gd name="T75" fmla="*/ 4 h 33"/>
                  <a:gd name="T76" fmla="*/ 33 w 34"/>
                  <a:gd name="T77" fmla="*/ 3 h 33"/>
                  <a:gd name="T78" fmla="*/ 34 w 34"/>
                  <a:gd name="T79" fmla="*/ 1 h 33"/>
                  <a:gd name="T80" fmla="*/ 31 w 34"/>
                  <a:gd name="T81" fmla="*/ 0 h 33"/>
                  <a:gd name="T82" fmla="*/ 26 w 34"/>
                  <a:gd name="T8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33">
                    <a:moveTo>
                      <a:pt x="26" y="0"/>
                    </a:moveTo>
                    <a:cubicBezTo>
                      <a:pt x="25" y="0"/>
                      <a:pt x="24" y="1"/>
                      <a:pt x="22" y="1"/>
                    </a:cubicBezTo>
                    <a:cubicBezTo>
                      <a:pt x="20" y="1"/>
                      <a:pt x="20" y="1"/>
                      <a:pt x="19" y="2"/>
                    </a:cubicBezTo>
                    <a:cubicBezTo>
                      <a:pt x="18" y="2"/>
                      <a:pt x="18" y="2"/>
                      <a:pt x="18" y="2"/>
                    </a:cubicBezTo>
                    <a:cubicBezTo>
                      <a:pt x="18" y="2"/>
                      <a:pt x="18" y="3"/>
                      <a:pt x="18" y="3"/>
                    </a:cubicBezTo>
                    <a:cubicBezTo>
                      <a:pt x="17" y="3"/>
                      <a:pt x="15" y="4"/>
                      <a:pt x="13" y="4"/>
                    </a:cubicBezTo>
                    <a:cubicBezTo>
                      <a:pt x="12" y="4"/>
                      <a:pt x="11" y="4"/>
                      <a:pt x="10" y="4"/>
                    </a:cubicBezTo>
                    <a:cubicBezTo>
                      <a:pt x="9" y="4"/>
                      <a:pt x="8" y="4"/>
                      <a:pt x="7" y="4"/>
                    </a:cubicBezTo>
                    <a:cubicBezTo>
                      <a:pt x="7" y="4"/>
                      <a:pt x="7" y="4"/>
                      <a:pt x="6" y="4"/>
                    </a:cubicBezTo>
                    <a:cubicBezTo>
                      <a:pt x="4" y="6"/>
                      <a:pt x="4" y="6"/>
                      <a:pt x="4" y="6"/>
                    </a:cubicBezTo>
                    <a:cubicBezTo>
                      <a:pt x="4" y="6"/>
                      <a:pt x="4" y="7"/>
                      <a:pt x="4" y="7"/>
                    </a:cubicBezTo>
                    <a:cubicBezTo>
                      <a:pt x="4" y="7"/>
                      <a:pt x="3" y="8"/>
                      <a:pt x="3" y="9"/>
                    </a:cubicBezTo>
                    <a:cubicBezTo>
                      <a:pt x="2" y="10"/>
                      <a:pt x="1" y="11"/>
                      <a:pt x="0" y="12"/>
                    </a:cubicBezTo>
                    <a:cubicBezTo>
                      <a:pt x="2" y="15"/>
                      <a:pt x="2" y="17"/>
                      <a:pt x="2" y="19"/>
                    </a:cubicBezTo>
                    <a:cubicBezTo>
                      <a:pt x="2" y="20"/>
                      <a:pt x="1" y="20"/>
                      <a:pt x="1" y="21"/>
                    </a:cubicBezTo>
                    <a:cubicBezTo>
                      <a:pt x="1" y="21"/>
                      <a:pt x="1" y="21"/>
                      <a:pt x="1" y="21"/>
                    </a:cubicBezTo>
                    <a:cubicBezTo>
                      <a:pt x="1" y="21"/>
                      <a:pt x="2" y="21"/>
                      <a:pt x="2" y="22"/>
                    </a:cubicBezTo>
                    <a:cubicBezTo>
                      <a:pt x="2" y="22"/>
                      <a:pt x="2" y="22"/>
                      <a:pt x="2" y="22"/>
                    </a:cubicBezTo>
                    <a:cubicBezTo>
                      <a:pt x="3" y="22"/>
                      <a:pt x="3" y="23"/>
                      <a:pt x="4" y="23"/>
                    </a:cubicBezTo>
                    <a:cubicBezTo>
                      <a:pt x="5" y="25"/>
                      <a:pt x="5" y="28"/>
                      <a:pt x="5" y="29"/>
                    </a:cubicBezTo>
                    <a:cubicBezTo>
                      <a:pt x="5" y="29"/>
                      <a:pt x="5" y="29"/>
                      <a:pt x="6" y="29"/>
                    </a:cubicBezTo>
                    <a:cubicBezTo>
                      <a:pt x="7" y="30"/>
                      <a:pt x="8" y="30"/>
                      <a:pt x="9" y="30"/>
                    </a:cubicBezTo>
                    <a:cubicBezTo>
                      <a:pt x="10" y="31"/>
                      <a:pt x="10" y="31"/>
                      <a:pt x="10" y="31"/>
                    </a:cubicBezTo>
                    <a:cubicBezTo>
                      <a:pt x="10" y="31"/>
                      <a:pt x="10" y="31"/>
                      <a:pt x="10" y="31"/>
                    </a:cubicBezTo>
                    <a:cubicBezTo>
                      <a:pt x="10" y="31"/>
                      <a:pt x="11" y="31"/>
                      <a:pt x="11" y="31"/>
                    </a:cubicBezTo>
                    <a:cubicBezTo>
                      <a:pt x="12" y="31"/>
                      <a:pt x="13" y="31"/>
                      <a:pt x="14" y="32"/>
                    </a:cubicBezTo>
                    <a:cubicBezTo>
                      <a:pt x="15" y="33"/>
                      <a:pt x="15" y="33"/>
                      <a:pt x="15" y="33"/>
                    </a:cubicBezTo>
                    <a:cubicBezTo>
                      <a:pt x="15" y="33"/>
                      <a:pt x="15" y="33"/>
                      <a:pt x="16" y="33"/>
                    </a:cubicBezTo>
                    <a:cubicBezTo>
                      <a:pt x="16" y="33"/>
                      <a:pt x="17" y="33"/>
                      <a:pt x="17" y="32"/>
                    </a:cubicBezTo>
                    <a:cubicBezTo>
                      <a:pt x="18" y="32"/>
                      <a:pt x="18" y="32"/>
                      <a:pt x="18" y="32"/>
                    </a:cubicBezTo>
                    <a:cubicBezTo>
                      <a:pt x="20" y="31"/>
                      <a:pt x="21" y="31"/>
                      <a:pt x="22" y="32"/>
                    </a:cubicBezTo>
                    <a:cubicBezTo>
                      <a:pt x="22" y="31"/>
                      <a:pt x="22" y="31"/>
                      <a:pt x="22" y="31"/>
                    </a:cubicBezTo>
                    <a:cubicBezTo>
                      <a:pt x="22" y="30"/>
                      <a:pt x="22" y="27"/>
                      <a:pt x="23" y="25"/>
                    </a:cubicBezTo>
                    <a:cubicBezTo>
                      <a:pt x="24" y="23"/>
                      <a:pt x="26" y="22"/>
                      <a:pt x="28" y="21"/>
                    </a:cubicBezTo>
                    <a:cubicBezTo>
                      <a:pt x="28" y="20"/>
                      <a:pt x="27" y="20"/>
                      <a:pt x="27" y="20"/>
                    </a:cubicBezTo>
                    <a:cubicBezTo>
                      <a:pt x="27" y="18"/>
                      <a:pt x="27" y="18"/>
                      <a:pt x="27" y="18"/>
                    </a:cubicBezTo>
                    <a:cubicBezTo>
                      <a:pt x="27" y="15"/>
                      <a:pt x="29" y="13"/>
                      <a:pt x="31" y="13"/>
                    </a:cubicBezTo>
                    <a:cubicBezTo>
                      <a:pt x="31" y="10"/>
                      <a:pt x="32" y="6"/>
                      <a:pt x="32" y="4"/>
                    </a:cubicBezTo>
                    <a:cubicBezTo>
                      <a:pt x="33" y="3"/>
                      <a:pt x="33" y="3"/>
                      <a:pt x="33" y="3"/>
                    </a:cubicBezTo>
                    <a:cubicBezTo>
                      <a:pt x="33" y="3"/>
                      <a:pt x="33" y="2"/>
                      <a:pt x="34" y="1"/>
                    </a:cubicBezTo>
                    <a:cubicBezTo>
                      <a:pt x="33" y="1"/>
                      <a:pt x="32" y="0"/>
                      <a:pt x="31" y="0"/>
                    </a:cubicBezTo>
                    <a:cubicBezTo>
                      <a:pt x="30" y="0"/>
                      <a:pt x="28" y="0"/>
                      <a:pt x="26"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5" name="Freeform 127">
                <a:extLst>
                  <a:ext uri="{FF2B5EF4-FFF2-40B4-BE49-F238E27FC236}">
                    <a16:creationId xmlns:a16="http://schemas.microsoft.com/office/drawing/2014/main" id="{38631721-30CD-47C8-9EBD-1A7E014FC306}"/>
                  </a:ext>
                </a:extLst>
              </p:cNvPr>
              <p:cNvSpPr>
                <a:spLocks/>
              </p:cNvSpPr>
              <p:nvPr/>
            </p:nvSpPr>
            <p:spPr bwMode="auto">
              <a:xfrm>
                <a:off x="4580891" y="4705415"/>
                <a:ext cx="30158" cy="12699"/>
              </a:xfrm>
              <a:custGeom>
                <a:avLst/>
                <a:gdLst>
                  <a:gd name="T0" fmla="*/ 2 w 12"/>
                  <a:gd name="T1" fmla="*/ 5 h 5"/>
                  <a:gd name="T2" fmla="*/ 3 w 12"/>
                  <a:gd name="T3" fmla="*/ 4 h 5"/>
                  <a:gd name="T4" fmla="*/ 4 w 12"/>
                  <a:gd name="T5" fmla="*/ 3 h 5"/>
                  <a:gd name="T6" fmla="*/ 6 w 12"/>
                  <a:gd name="T7" fmla="*/ 2 h 5"/>
                  <a:gd name="T8" fmla="*/ 12 w 12"/>
                  <a:gd name="T9" fmla="*/ 3 h 5"/>
                  <a:gd name="T10" fmla="*/ 10 w 12"/>
                  <a:gd name="T11" fmla="*/ 1 h 5"/>
                  <a:gd name="T12" fmla="*/ 7 w 12"/>
                  <a:gd name="T13" fmla="*/ 2 h 5"/>
                  <a:gd name="T14" fmla="*/ 3 w 12"/>
                  <a:gd name="T15" fmla="*/ 1 h 5"/>
                  <a:gd name="T16" fmla="*/ 2 w 12"/>
                  <a:gd name="T17" fmla="*/ 0 h 5"/>
                  <a:gd name="T18" fmla="*/ 1 w 12"/>
                  <a:gd name="T19" fmla="*/ 1 h 5"/>
                  <a:gd name="T20" fmla="*/ 0 w 12"/>
                  <a:gd name="T21" fmla="*/ 3 h 5"/>
                  <a:gd name="T22" fmla="*/ 0 w 12"/>
                  <a:gd name="T23" fmla="*/ 5 h 5"/>
                  <a:gd name="T24" fmla="*/ 2 w 12"/>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2" y="5"/>
                    </a:moveTo>
                    <a:cubicBezTo>
                      <a:pt x="2" y="4"/>
                      <a:pt x="3" y="4"/>
                      <a:pt x="3" y="4"/>
                    </a:cubicBezTo>
                    <a:cubicBezTo>
                      <a:pt x="3" y="3"/>
                      <a:pt x="4" y="3"/>
                      <a:pt x="4" y="3"/>
                    </a:cubicBezTo>
                    <a:cubicBezTo>
                      <a:pt x="6" y="2"/>
                      <a:pt x="6" y="2"/>
                      <a:pt x="6" y="2"/>
                    </a:cubicBezTo>
                    <a:cubicBezTo>
                      <a:pt x="8" y="2"/>
                      <a:pt x="10" y="3"/>
                      <a:pt x="12" y="3"/>
                    </a:cubicBezTo>
                    <a:cubicBezTo>
                      <a:pt x="11" y="2"/>
                      <a:pt x="10" y="2"/>
                      <a:pt x="10" y="1"/>
                    </a:cubicBezTo>
                    <a:cubicBezTo>
                      <a:pt x="9" y="1"/>
                      <a:pt x="8" y="2"/>
                      <a:pt x="7" y="2"/>
                    </a:cubicBezTo>
                    <a:cubicBezTo>
                      <a:pt x="5" y="2"/>
                      <a:pt x="4" y="1"/>
                      <a:pt x="3" y="1"/>
                    </a:cubicBezTo>
                    <a:cubicBezTo>
                      <a:pt x="2" y="1"/>
                      <a:pt x="2" y="1"/>
                      <a:pt x="2" y="0"/>
                    </a:cubicBezTo>
                    <a:cubicBezTo>
                      <a:pt x="2" y="1"/>
                      <a:pt x="1" y="1"/>
                      <a:pt x="1" y="1"/>
                    </a:cubicBezTo>
                    <a:cubicBezTo>
                      <a:pt x="1" y="2"/>
                      <a:pt x="1" y="3"/>
                      <a:pt x="0" y="3"/>
                    </a:cubicBezTo>
                    <a:cubicBezTo>
                      <a:pt x="0" y="4"/>
                      <a:pt x="0" y="4"/>
                      <a:pt x="0" y="5"/>
                    </a:cubicBezTo>
                    <a:cubicBezTo>
                      <a:pt x="1" y="5"/>
                      <a:pt x="1" y="5"/>
                      <a:pt x="2" y="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6" name="Freeform 128">
                <a:extLst>
                  <a:ext uri="{FF2B5EF4-FFF2-40B4-BE49-F238E27FC236}">
                    <a16:creationId xmlns:a16="http://schemas.microsoft.com/office/drawing/2014/main" id="{FDA55EE6-1F14-4A26-AA6E-A48EBA6327F2}"/>
                  </a:ext>
                </a:extLst>
              </p:cNvPr>
              <p:cNvSpPr>
                <a:spLocks/>
              </p:cNvSpPr>
              <p:nvPr/>
            </p:nvSpPr>
            <p:spPr bwMode="auto">
              <a:xfrm>
                <a:off x="4530097" y="4692715"/>
                <a:ext cx="6349" cy="20636"/>
              </a:xfrm>
              <a:custGeom>
                <a:avLst/>
                <a:gdLst>
                  <a:gd name="T0" fmla="*/ 3 w 3"/>
                  <a:gd name="T1" fmla="*/ 2 h 8"/>
                  <a:gd name="T2" fmla="*/ 3 w 3"/>
                  <a:gd name="T3" fmla="*/ 1 h 8"/>
                  <a:gd name="T4" fmla="*/ 1 w 3"/>
                  <a:gd name="T5" fmla="*/ 0 h 8"/>
                  <a:gd name="T6" fmla="*/ 0 w 3"/>
                  <a:gd name="T7" fmla="*/ 2 h 8"/>
                  <a:gd name="T8" fmla="*/ 1 w 3"/>
                  <a:gd name="T9" fmla="*/ 3 h 8"/>
                  <a:gd name="T10" fmla="*/ 1 w 3"/>
                  <a:gd name="T11" fmla="*/ 5 h 8"/>
                  <a:gd name="T12" fmla="*/ 1 w 3"/>
                  <a:gd name="T13" fmla="*/ 7 h 8"/>
                  <a:gd name="T14" fmla="*/ 1 w 3"/>
                  <a:gd name="T15" fmla="*/ 7 h 8"/>
                  <a:gd name="T16" fmla="*/ 2 w 3"/>
                  <a:gd name="T17" fmla="*/ 8 h 8"/>
                  <a:gd name="T18" fmla="*/ 3 w 3"/>
                  <a:gd name="T19" fmla="*/ 7 h 8"/>
                  <a:gd name="T20" fmla="*/ 3 w 3"/>
                  <a:gd name="T21" fmla="*/ 7 h 8"/>
                  <a:gd name="T22" fmla="*/ 3 w 3"/>
                  <a:gd name="T23" fmla="*/ 7 h 8"/>
                  <a:gd name="T24" fmla="*/ 3 w 3"/>
                  <a:gd name="T25" fmla="*/ 4 h 8"/>
                  <a:gd name="T26" fmla="*/ 3 w 3"/>
                  <a:gd name="T27" fmla="*/ 3 h 8"/>
                  <a:gd name="T28" fmla="*/ 3 w 3"/>
                  <a:gd name="T29" fmla="*/ 3 h 8"/>
                  <a:gd name="T30" fmla="*/ 3 w 3"/>
                  <a:gd name="T31" fmla="*/ 3 h 8"/>
                  <a:gd name="T32" fmla="*/ 3 w 3"/>
                  <a:gd name="T33" fmla="*/ 2 h 8"/>
                  <a:gd name="T34" fmla="*/ 3 w 3"/>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8">
                    <a:moveTo>
                      <a:pt x="3" y="2"/>
                    </a:moveTo>
                    <a:cubicBezTo>
                      <a:pt x="3" y="2"/>
                      <a:pt x="3" y="1"/>
                      <a:pt x="3" y="1"/>
                    </a:cubicBezTo>
                    <a:cubicBezTo>
                      <a:pt x="2" y="1"/>
                      <a:pt x="1" y="0"/>
                      <a:pt x="1" y="0"/>
                    </a:cubicBezTo>
                    <a:cubicBezTo>
                      <a:pt x="1" y="0"/>
                      <a:pt x="0" y="1"/>
                      <a:pt x="0" y="2"/>
                    </a:cubicBezTo>
                    <a:cubicBezTo>
                      <a:pt x="0" y="2"/>
                      <a:pt x="1" y="2"/>
                      <a:pt x="1" y="3"/>
                    </a:cubicBezTo>
                    <a:cubicBezTo>
                      <a:pt x="1" y="5"/>
                      <a:pt x="1" y="5"/>
                      <a:pt x="1" y="5"/>
                    </a:cubicBezTo>
                    <a:cubicBezTo>
                      <a:pt x="1" y="6"/>
                      <a:pt x="1" y="6"/>
                      <a:pt x="1" y="7"/>
                    </a:cubicBezTo>
                    <a:cubicBezTo>
                      <a:pt x="1" y="7"/>
                      <a:pt x="1" y="7"/>
                      <a:pt x="1" y="7"/>
                    </a:cubicBezTo>
                    <a:cubicBezTo>
                      <a:pt x="2" y="7"/>
                      <a:pt x="2" y="8"/>
                      <a:pt x="2" y="8"/>
                    </a:cubicBezTo>
                    <a:cubicBezTo>
                      <a:pt x="3" y="8"/>
                      <a:pt x="3" y="7"/>
                      <a:pt x="3" y="7"/>
                    </a:cubicBezTo>
                    <a:cubicBezTo>
                      <a:pt x="3" y="7"/>
                      <a:pt x="3" y="7"/>
                      <a:pt x="3" y="7"/>
                    </a:cubicBezTo>
                    <a:cubicBezTo>
                      <a:pt x="3" y="7"/>
                      <a:pt x="3" y="7"/>
                      <a:pt x="3" y="7"/>
                    </a:cubicBezTo>
                    <a:cubicBezTo>
                      <a:pt x="3" y="6"/>
                      <a:pt x="3" y="5"/>
                      <a:pt x="3" y="4"/>
                    </a:cubicBezTo>
                    <a:cubicBezTo>
                      <a:pt x="3" y="4"/>
                      <a:pt x="3" y="4"/>
                      <a:pt x="3" y="3"/>
                    </a:cubicBezTo>
                    <a:cubicBezTo>
                      <a:pt x="3" y="3"/>
                      <a:pt x="3" y="3"/>
                      <a:pt x="3" y="3"/>
                    </a:cubicBezTo>
                    <a:cubicBezTo>
                      <a:pt x="3" y="3"/>
                      <a:pt x="3" y="3"/>
                      <a:pt x="3" y="3"/>
                    </a:cubicBezTo>
                    <a:cubicBezTo>
                      <a:pt x="3" y="2"/>
                      <a:pt x="3" y="2"/>
                      <a:pt x="3" y="2"/>
                    </a:cubicBezTo>
                    <a:cubicBezTo>
                      <a:pt x="3" y="2"/>
                      <a:pt x="3" y="2"/>
                      <a:pt x="3"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7" name="Freeform 129">
                <a:extLst>
                  <a:ext uri="{FF2B5EF4-FFF2-40B4-BE49-F238E27FC236}">
                    <a16:creationId xmlns:a16="http://schemas.microsoft.com/office/drawing/2014/main" id="{9A879558-8FF4-4F5B-B403-4A6AFBB5E915}"/>
                  </a:ext>
                </a:extLst>
              </p:cNvPr>
              <p:cNvSpPr>
                <a:spLocks/>
              </p:cNvSpPr>
              <p:nvPr/>
            </p:nvSpPr>
            <p:spPr bwMode="auto">
              <a:xfrm>
                <a:off x="4482478" y="4692715"/>
                <a:ext cx="22222" cy="15874"/>
              </a:xfrm>
              <a:custGeom>
                <a:avLst/>
                <a:gdLst>
                  <a:gd name="T0" fmla="*/ 0 w 10"/>
                  <a:gd name="T1" fmla="*/ 4 h 6"/>
                  <a:gd name="T2" fmla="*/ 0 w 10"/>
                  <a:gd name="T3" fmla="*/ 6 h 6"/>
                  <a:gd name="T4" fmla="*/ 2 w 10"/>
                  <a:gd name="T5" fmla="*/ 6 h 6"/>
                  <a:gd name="T6" fmla="*/ 6 w 10"/>
                  <a:gd name="T7" fmla="*/ 6 h 6"/>
                  <a:gd name="T8" fmla="*/ 6 w 10"/>
                  <a:gd name="T9" fmla="*/ 6 h 6"/>
                  <a:gd name="T10" fmla="*/ 9 w 10"/>
                  <a:gd name="T11" fmla="*/ 5 h 6"/>
                  <a:gd name="T12" fmla="*/ 9 w 10"/>
                  <a:gd name="T13" fmla="*/ 5 h 6"/>
                  <a:gd name="T14" fmla="*/ 9 w 10"/>
                  <a:gd name="T15" fmla="*/ 5 h 6"/>
                  <a:gd name="T16" fmla="*/ 10 w 10"/>
                  <a:gd name="T17" fmla="*/ 5 h 6"/>
                  <a:gd name="T18" fmla="*/ 9 w 10"/>
                  <a:gd name="T19" fmla="*/ 2 h 6"/>
                  <a:gd name="T20" fmla="*/ 9 w 10"/>
                  <a:gd name="T21" fmla="*/ 1 h 6"/>
                  <a:gd name="T22" fmla="*/ 9 w 10"/>
                  <a:gd name="T23" fmla="*/ 0 h 6"/>
                  <a:gd name="T24" fmla="*/ 9 w 10"/>
                  <a:gd name="T25" fmla="*/ 0 h 6"/>
                  <a:gd name="T26" fmla="*/ 6 w 10"/>
                  <a:gd name="T27" fmla="*/ 2 h 6"/>
                  <a:gd name="T28" fmla="*/ 5 w 10"/>
                  <a:gd name="T29" fmla="*/ 2 h 6"/>
                  <a:gd name="T30" fmla="*/ 2 w 10"/>
                  <a:gd name="T31" fmla="*/ 1 h 6"/>
                  <a:gd name="T32" fmla="*/ 0 w 10"/>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0" y="4"/>
                    </a:moveTo>
                    <a:cubicBezTo>
                      <a:pt x="0" y="5"/>
                      <a:pt x="0" y="6"/>
                      <a:pt x="0" y="6"/>
                    </a:cubicBezTo>
                    <a:cubicBezTo>
                      <a:pt x="1" y="6"/>
                      <a:pt x="1" y="6"/>
                      <a:pt x="2" y="6"/>
                    </a:cubicBezTo>
                    <a:cubicBezTo>
                      <a:pt x="3" y="6"/>
                      <a:pt x="5" y="6"/>
                      <a:pt x="6" y="6"/>
                    </a:cubicBezTo>
                    <a:cubicBezTo>
                      <a:pt x="6" y="6"/>
                      <a:pt x="6" y="6"/>
                      <a:pt x="6" y="6"/>
                    </a:cubicBezTo>
                    <a:cubicBezTo>
                      <a:pt x="9" y="5"/>
                      <a:pt x="9" y="5"/>
                      <a:pt x="9" y="5"/>
                    </a:cubicBezTo>
                    <a:cubicBezTo>
                      <a:pt x="9" y="5"/>
                      <a:pt x="9" y="5"/>
                      <a:pt x="9" y="5"/>
                    </a:cubicBezTo>
                    <a:cubicBezTo>
                      <a:pt x="9" y="5"/>
                      <a:pt x="9" y="5"/>
                      <a:pt x="9" y="5"/>
                    </a:cubicBezTo>
                    <a:cubicBezTo>
                      <a:pt x="9" y="5"/>
                      <a:pt x="10" y="5"/>
                      <a:pt x="10" y="5"/>
                    </a:cubicBezTo>
                    <a:cubicBezTo>
                      <a:pt x="10" y="4"/>
                      <a:pt x="9" y="3"/>
                      <a:pt x="9" y="2"/>
                    </a:cubicBezTo>
                    <a:cubicBezTo>
                      <a:pt x="9" y="1"/>
                      <a:pt x="9" y="1"/>
                      <a:pt x="9" y="1"/>
                    </a:cubicBezTo>
                    <a:cubicBezTo>
                      <a:pt x="9" y="0"/>
                      <a:pt x="9" y="0"/>
                      <a:pt x="9" y="0"/>
                    </a:cubicBezTo>
                    <a:cubicBezTo>
                      <a:pt x="9" y="0"/>
                      <a:pt x="9" y="0"/>
                      <a:pt x="9" y="0"/>
                    </a:cubicBezTo>
                    <a:cubicBezTo>
                      <a:pt x="8" y="1"/>
                      <a:pt x="7" y="2"/>
                      <a:pt x="6" y="2"/>
                    </a:cubicBezTo>
                    <a:cubicBezTo>
                      <a:pt x="5" y="2"/>
                      <a:pt x="5" y="2"/>
                      <a:pt x="5" y="2"/>
                    </a:cubicBezTo>
                    <a:cubicBezTo>
                      <a:pt x="4" y="2"/>
                      <a:pt x="3" y="2"/>
                      <a:pt x="2" y="1"/>
                    </a:cubicBezTo>
                    <a:cubicBezTo>
                      <a:pt x="2" y="2"/>
                      <a:pt x="1" y="3"/>
                      <a:pt x="0"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9" name="Freeform 131">
                <a:extLst>
                  <a:ext uri="{FF2B5EF4-FFF2-40B4-BE49-F238E27FC236}">
                    <a16:creationId xmlns:a16="http://schemas.microsoft.com/office/drawing/2014/main" id="{58568BB8-ED07-45DE-91C3-190EF81E6B73}"/>
                  </a:ext>
                </a:extLst>
              </p:cNvPr>
              <p:cNvSpPr>
                <a:spLocks/>
              </p:cNvSpPr>
              <p:nvPr/>
            </p:nvSpPr>
            <p:spPr bwMode="auto">
              <a:xfrm>
                <a:off x="4490414" y="4653029"/>
                <a:ext cx="12698" cy="14287"/>
              </a:xfrm>
              <a:custGeom>
                <a:avLst/>
                <a:gdLst>
                  <a:gd name="T0" fmla="*/ 0 w 5"/>
                  <a:gd name="T1" fmla="*/ 6 h 6"/>
                  <a:gd name="T2" fmla="*/ 0 w 5"/>
                  <a:gd name="T3" fmla="*/ 6 h 6"/>
                  <a:gd name="T4" fmla="*/ 4 w 5"/>
                  <a:gd name="T5" fmla="*/ 4 h 6"/>
                  <a:gd name="T6" fmla="*/ 5 w 5"/>
                  <a:gd name="T7" fmla="*/ 4 h 6"/>
                  <a:gd name="T8" fmla="*/ 5 w 5"/>
                  <a:gd name="T9" fmla="*/ 4 h 6"/>
                  <a:gd name="T10" fmla="*/ 4 w 5"/>
                  <a:gd name="T11" fmla="*/ 4 h 6"/>
                  <a:gd name="T12" fmla="*/ 2 w 5"/>
                  <a:gd name="T13" fmla="*/ 0 h 6"/>
                  <a:gd name="T14" fmla="*/ 2 w 5"/>
                  <a:gd name="T15" fmla="*/ 0 h 6"/>
                  <a:gd name="T16" fmla="*/ 0 w 5"/>
                  <a:gd name="T17" fmla="*/ 5 h 6"/>
                  <a:gd name="T18" fmla="*/ 0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0" y="6"/>
                    </a:moveTo>
                    <a:cubicBezTo>
                      <a:pt x="0" y="6"/>
                      <a:pt x="0" y="6"/>
                      <a:pt x="0" y="6"/>
                    </a:cubicBezTo>
                    <a:cubicBezTo>
                      <a:pt x="1" y="5"/>
                      <a:pt x="3" y="4"/>
                      <a:pt x="4" y="4"/>
                    </a:cubicBezTo>
                    <a:cubicBezTo>
                      <a:pt x="4" y="4"/>
                      <a:pt x="4" y="4"/>
                      <a:pt x="5" y="4"/>
                    </a:cubicBezTo>
                    <a:cubicBezTo>
                      <a:pt x="5" y="4"/>
                      <a:pt x="5" y="4"/>
                      <a:pt x="5" y="4"/>
                    </a:cubicBezTo>
                    <a:cubicBezTo>
                      <a:pt x="4" y="4"/>
                      <a:pt x="4" y="4"/>
                      <a:pt x="4" y="4"/>
                    </a:cubicBezTo>
                    <a:cubicBezTo>
                      <a:pt x="3" y="2"/>
                      <a:pt x="3" y="1"/>
                      <a:pt x="2" y="0"/>
                    </a:cubicBezTo>
                    <a:cubicBezTo>
                      <a:pt x="2" y="0"/>
                      <a:pt x="2" y="0"/>
                      <a:pt x="2" y="0"/>
                    </a:cubicBezTo>
                    <a:cubicBezTo>
                      <a:pt x="2" y="2"/>
                      <a:pt x="1" y="4"/>
                      <a:pt x="0" y="5"/>
                    </a:cubicBezTo>
                    <a:cubicBezTo>
                      <a:pt x="0" y="5"/>
                      <a:pt x="0" y="5"/>
                      <a:pt x="0" y="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0" name="Freeform 132">
                <a:extLst>
                  <a:ext uri="{FF2B5EF4-FFF2-40B4-BE49-F238E27FC236}">
                    <a16:creationId xmlns:a16="http://schemas.microsoft.com/office/drawing/2014/main" id="{BF849DF2-23A7-4C57-BE85-31D8899A2AE9}"/>
                  </a:ext>
                </a:extLst>
              </p:cNvPr>
              <p:cNvSpPr>
                <a:spLocks/>
              </p:cNvSpPr>
              <p:nvPr/>
            </p:nvSpPr>
            <p:spPr bwMode="auto">
              <a:xfrm>
                <a:off x="4580891" y="46704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1" name="Freeform 133">
                <a:extLst>
                  <a:ext uri="{FF2B5EF4-FFF2-40B4-BE49-F238E27FC236}">
                    <a16:creationId xmlns:a16="http://schemas.microsoft.com/office/drawing/2014/main" id="{8DE3B456-053A-4A31-8A17-55AB8EAC970A}"/>
                  </a:ext>
                </a:extLst>
              </p:cNvPr>
              <p:cNvSpPr>
                <a:spLocks/>
              </p:cNvSpPr>
              <p:nvPr/>
            </p:nvSpPr>
            <p:spPr bwMode="auto">
              <a:xfrm>
                <a:off x="4558669" y="4695890"/>
                <a:ext cx="1587"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2" name="Freeform 134">
                <a:extLst>
                  <a:ext uri="{FF2B5EF4-FFF2-40B4-BE49-F238E27FC236}">
                    <a16:creationId xmlns:a16="http://schemas.microsoft.com/office/drawing/2014/main" id="{20FD65B2-8B03-42B3-A228-211C0C433035}"/>
                  </a:ext>
                </a:extLst>
              </p:cNvPr>
              <p:cNvSpPr>
                <a:spLocks/>
              </p:cNvSpPr>
              <p:nvPr/>
            </p:nvSpPr>
            <p:spPr bwMode="auto">
              <a:xfrm>
                <a:off x="4560256" y="4703827"/>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3" name="Freeform 135">
                <a:extLst>
                  <a:ext uri="{FF2B5EF4-FFF2-40B4-BE49-F238E27FC236}">
                    <a16:creationId xmlns:a16="http://schemas.microsoft.com/office/drawing/2014/main" id="{44D4888E-9708-41B3-B3F4-AE229728E02A}"/>
                  </a:ext>
                </a:extLst>
              </p:cNvPr>
              <p:cNvSpPr>
                <a:spLocks/>
              </p:cNvSpPr>
              <p:nvPr/>
            </p:nvSpPr>
            <p:spPr bwMode="auto">
              <a:xfrm>
                <a:off x="4580891" y="4676841"/>
                <a:ext cx="9524" cy="6350"/>
              </a:xfrm>
              <a:custGeom>
                <a:avLst/>
                <a:gdLst>
                  <a:gd name="T0" fmla="*/ 3 w 3"/>
                  <a:gd name="T1" fmla="*/ 2 h 2"/>
                  <a:gd name="T2" fmla="*/ 3 w 3"/>
                  <a:gd name="T3" fmla="*/ 2 h 2"/>
                  <a:gd name="T4" fmla="*/ 3 w 3"/>
                  <a:gd name="T5" fmla="*/ 0 h 2"/>
                  <a:gd name="T6" fmla="*/ 1 w 3"/>
                  <a:gd name="T7" fmla="*/ 0 h 2"/>
                  <a:gd name="T8" fmla="*/ 1 w 3"/>
                  <a:gd name="T9" fmla="*/ 1 h 2"/>
                  <a:gd name="T10" fmla="*/ 0 w 3"/>
                  <a:gd name="T11" fmla="*/ 2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2"/>
                      <a:pt x="3" y="2"/>
                      <a:pt x="3" y="2"/>
                    </a:cubicBezTo>
                    <a:cubicBezTo>
                      <a:pt x="3" y="1"/>
                      <a:pt x="3" y="1"/>
                      <a:pt x="3" y="0"/>
                    </a:cubicBezTo>
                    <a:cubicBezTo>
                      <a:pt x="2" y="0"/>
                      <a:pt x="1" y="0"/>
                      <a:pt x="1" y="0"/>
                    </a:cubicBezTo>
                    <a:cubicBezTo>
                      <a:pt x="1" y="0"/>
                      <a:pt x="1" y="1"/>
                      <a:pt x="1" y="1"/>
                    </a:cubicBezTo>
                    <a:cubicBezTo>
                      <a:pt x="1" y="2"/>
                      <a:pt x="1" y="2"/>
                      <a:pt x="0" y="2"/>
                    </a:cubicBezTo>
                    <a:cubicBezTo>
                      <a:pt x="1" y="2"/>
                      <a:pt x="1" y="2"/>
                      <a:pt x="2" y="2"/>
                    </a:cubicBezTo>
                    <a:cubicBezTo>
                      <a:pt x="2" y="2"/>
                      <a:pt x="3" y="2"/>
                      <a:pt x="3"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4" name="Freeform 136">
                <a:extLst>
                  <a:ext uri="{FF2B5EF4-FFF2-40B4-BE49-F238E27FC236}">
                    <a16:creationId xmlns:a16="http://schemas.microsoft.com/office/drawing/2014/main" id="{991914DD-112D-4725-B356-3ECBD640614D}"/>
                  </a:ext>
                </a:extLst>
              </p:cNvPr>
              <p:cNvSpPr>
                <a:spLocks/>
              </p:cNvSpPr>
              <p:nvPr/>
            </p:nvSpPr>
            <p:spPr bwMode="auto">
              <a:xfrm>
                <a:off x="4558669" y="4684777"/>
                <a:ext cx="9524" cy="19049"/>
              </a:xfrm>
              <a:custGeom>
                <a:avLst/>
                <a:gdLst>
                  <a:gd name="T0" fmla="*/ 0 w 4"/>
                  <a:gd name="T1" fmla="*/ 0 h 8"/>
                  <a:gd name="T2" fmla="*/ 1 w 4"/>
                  <a:gd name="T3" fmla="*/ 2 h 8"/>
                  <a:gd name="T4" fmla="*/ 1 w 4"/>
                  <a:gd name="T5" fmla="*/ 4 h 8"/>
                  <a:gd name="T6" fmla="*/ 1 w 4"/>
                  <a:gd name="T7" fmla="*/ 4 h 8"/>
                  <a:gd name="T8" fmla="*/ 1 w 4"/>
                  <a:gd name="T9" fmla="*/ 7 h 8"/>
                  <a:gd name="T10" fmla="*/ 1 w 4"/>
                  <a:gd name="T11" fmla="*/ 7 h 8"/>
                  <a:gd name="T12" fmla="*/ 1 w 4"/>
                  <a:gd name="T13" fmla="*/ 8 h 8"/>
                  <a:gd name="T14" fmla="*/ 1 w 4"/>
                  <a:gd name="T15" fmla="*/ 8 h 8"/>
                  <a:gd name="T16" fmla="*/ 2 w 4"/>
                  <a:gd name="T17" fmla="*/ 5 h 8"/>
                  <a:gd name="T18" fmla="*/ 4 w 4"/>
                  <a:gd name="T19" fmla="*/ 3 h 8"/>
                  <a:gd name="T20" fmla="*/ 0 w 4"/>
                  <a:gd name="T21" fmla="*/ 0 h 8"/>
                  <a:gd name="T22" fmla="*/ 0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0"/>
                    </a:moveTo>
                    <a:cubicBezTo>
                      <a:pt x="0" y="1"/>
                      <a:pt x="0" y="1"/>
                      <a:pt x="1" y="2"/>
                    </a:cubicBezTo>
                    <a:cubicBezTo>
                      <a:pt x="1" y="4"/>
                      <a:pt x="1" y="4"/>
                      <a:pt x="1" y="4"/>
                    </a:cubicBezTo>
                    <a:cubicBezTo>
                      <a:pt x="1" y="4"/>
                      <a:pt x="1" y="4"/>
                      <a:pt x="1" y="4"/>
                    </a:cubicBezTo>
                    <a:cubicBezTo>
                      <a:pt x="1" y="6"/>
                      <a:pt x="1" y="7"/>
                      <a:pt x="1" y="7"/>
                    </a:cubicBezTo>
                    <a:cubicBezTo>
                      <a:pt x="1" y="7"/>
                      <a:pt x="1" y="7"/>
                      <a:pt x="1" y="7"/>
                    </a:cubicBezTo>
                    <a:cubicBezTo>
                      <a:pt x="1" y="8"/>
                      <a:pt x="1" y="8"/>
                      <a:pt x="1" y="8"/>
                    </a:cubicBezTo>
                    <a:cubicBezTo>
                      <a:pt x="1" y="8"/>
                      <a:pt x="1" y="8"/>
                      <a:pt x="1" y="8"/>
                    </a:cubicBezTo>
                    <a:cubicBezTo>
                      <a:pt x="1" y="7"/>
                      <a:pt x="1" y="6"/>
                      <a:pt x="2" y="5"/>
                    </a:cubicBezTo>
                    <a:cubicBezTo>
                      <a:pt x="3" y="4"/>
                      <a:pt x="3" y="3"/>
                      <a:pt x="4" y="3"/>
                    </a:cubicBezTo>
                    <a:cubicBezTo>
                      <a:pt x="3" y="2"/>
                      <a:pt x="1" y="2"/>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5" name="Oval 137">
                <a:extLst>
                  <a:ext uri="{FF2B5EF4-FFF2-40B4-BE49-F238E27FC236}">
                    <a16:creationId xmlns:a16="http://schemas.microsoft.com/office/drawing/2014/main" id="{9C5E9C7D-35AF-469F-80C1-BCAD6E82CF28}"/>
                  </a:ext>
                </a:extLst>
              </p:cNvPr>
              <p:cNvSpPr>
                <a:spLocks noChangeArrowheads="1"/>
              </p:cNvSpPr>
              <p:nvPr/>
            </p:nvSpPr>
            <p:spPr bwMode="auto">
              <a:xfrm>
                <a:off x="4668193" y="4710176"/>
                <a:ext cx="1588" cy="1588"/>
              </a:xfrm>
              <a:prstGeom prst="ellipse">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6" name="Freeform 138">
                <a:extLst>
                  <a:ext uri="{FF2B5EF4-FFF2-40B4-BE49-F238E27FC236}">
                    <a16:creationId xmlns:a16="http://schemas.microsoft.com/office/drawing/2014/main" id="{14BFDEB1-E28B-4EC6-8E61-E21C9FF0E7CD}"/>
                  </a:ext>
                </a:extLst>
              </p:cNvPr>
              <p:cNvSpPr>
                <a:spLocks/>
              </p:cNvSpPr>
              <p:nvPr/>
            </p:nvSpPr>
            <p:spPr bwMode="auto">
              <a:xfrm>
                <a:off x="4674542" y="4713351"/>
                <a:ext cx="1588" cy="4763"/>
              </a:xfrm>
              <a:custGeom>
                <a:avLst/>
                <a:gdLst>
                  <a:gd name="T0" fmla="*/ 1 w 1"/>
                  <a:gd name="T1" fmla="*/ 2 h 2"/>
                  <a:gd name="T2" fmla="*/ 1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2"/>
                      <a:pt x="1" y="2"/>
                    </a:cubicBezTo>
                    <a:cubicBezTo>
                      <a:pt x="0" y="0"/>
                      <a:pt x="0" y="0"/>
                      <a:pt x="0" y="0"/>
                    </a:cubicBezTo>
                    <a:cubicBezTo>
                      <a:pt x="0" y="1"/>
                      <a:pt x="0" y="2"/>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9" name="Freeform 141">
                <a:extLst>
                  <a:ext uri="{FF2B5EF4-FFF2-40B4-BE49-F238E27FC236}">
                    <a16:creationId xmlns:a16="http://schemas.microsoft.com/office/drawing/2014/main" id="{B4F23047-8FEE-4F01-ADC1-3C59AD748F98}"/>
                  </a:ext>
                </a:extLst>
              </p:cNvPr>
              <p:cNvSpPr>
                <a:spLocks/>
              </p:cNvSpPr>
              <p:nvPr/>
            </p:nvSpPr>
            <p:spPr bwMode="auto">
              <a:xfrm>
                <a:off x="4718986" y="4651442"/>
                <a:ext cx="69842" cy="39685"/>
              </a:xfrm>
              <a:custGeom>
                <a:avLst/>
                <a:gdLst>
                  <a:gd name="T0" fmla="*/ 25 w 29"/>
                  <a:gd name="T1" fmla="*/ 0 h 17"/>
                  <a:gd name="T2" fmla="*/ 25 w 29"/>
                  <a:gd name="T3" fmla="*/ 0 h 17"/>
                  <a:gd name="T4" fmla="*/ 24 w 29"/>
                  <a:gd name="T5" fmla="*/ 0 h 17"/>
                  <a:gd name="T6" fmla="*/ 22 w 29"/>
                  <a:gd name="T7" fmla="*/ 1 h 17"/>
                  <a:gd name="T8" fmla="*/ 19 w 29"/>
                  <a:gd name="T9" fmla="*/ 2 h 17"/>
                  <a:gd name="T10" fmla="*/ 18 w 29"/>
                  <a:gd name="T11" fmla="*/ 2 h 17"/>
                  <a:gd name="T12" fmla="*/ 14 w 29"/>
                  <a:gd name="T13" fmla="*/ 2 h 17"/>
                  <a:gd name="T14" fmla="*/ 13 w 29"/>
                  <a:gd name="T15" fmla="*/ 1 h 17"/>
                  <a:gd name="T16" fmla="*/ 12 w 29"/>
                  <a:gd name="T17" fmla="*/ 2 h 17"/>
                  <a:gd name="T18" fmla="*/ 7 w 29"/>
                  <a:gd name="T19" fmla="*/ 2 h 17"/>
                  <a:gd name="T20" fmla="*/ 6 w 29"/>
                  <a:gd name="T21" fmla="*/ 3 h 17"/>
                  <a:gd name="T22" fmla="*/ 3 w 29"/>
                  <a:gd name="T23" fmla="*/ 6 h 17"/>
                  <a:gd name="T24" fmla="*/ 2 w 29"/>
                  <a:gd name="T25" fmla="*/ 6 h 17"/>
                  <a:gd name="T26" fmla="*/ 2 w 29"/>
                  <a:gd name="T27" fmla="*/ 7 h 17"/>
                  <a:gd name="T28" fmla="*/ 2 w 29"/>
                  <a:gd name="T29" fmla="*/ 9 h 17"/>
                  <a:gd name="T30" fmla="*/ 0 w 29"/>
                  <a:gd name="T31" fmla="*/ 12 h 17"/>
                  <a:gd name="T32" fmla="*/ 0 w 29"/>
                  <a:gd name="T33" fmla="*/ 13 h 17"/>
                  <a:gd name="T34" fmla="*/ 2 w 29"/>
                  <a:gd name="T35" fmla="*/ 13 h 17"/>
                  <a:gd name="T36" fmla="*/ 5 w 29"/>
                  <a:gd name="T37" fmla="*/ 14 h 17"/>
                  <a:gd name="T38" fmla="*/ 5 w 29"/>
                  <a:gd name="T39" fmla="*/ 14 h 17"/>
                  <a:gd name="T40" fmla="*/ 6 w 29"/>
                  <a:gd name="T41" fmla="*/ 15 h 17"/>
                  <a:gd name="T42" fmla="*/ 6 w 29"/>
                  <a:gd name="T43" fmla="*/ 14 h 17"/>
                  <a:gd name="T44" fmla="*/ 11 w 29"/>
                  <a:gd name="T45" fmla="*/ 12 h 17"/>
                  <a:gd name="T46" fmla="*/ 18 w 29"/>
                  <a:gd name="T47" fmla="*/ 13 h 17"/>
                  <a:gd name="T48" fmla="*/ 18 w 29"/>
                  <a:gd name="T49" fmla="*/ 13 h 17"/>
                  <a:gd name="T50" fmla="*/ 23 w 29"/>
                  <a:gd name="T51" fmla="*/ 13 h 17"/>
                  <a:gd name="T52" fmla="*/ 24 w 29"/>
                  <a:gd name="T53" fmla="*/ 14 h 17"/>
                  <a:gd name="T54" fmla="*/ 24 w 29"/>
                  <a:gd name="T55" fmla="*/ 14 h 17"/>
                  <a:gd name="T56" fmla="*/ 25 w 29"/>
                  <a:gd name="T57" fmla="*/ 15 h 17"/>
                  <a:gd name="T58" fmla="*/ 26 w 29"/>
                  <a:gd name="T59" fmla="*/ 17 h 17"/>
                  <a:gd name="T60" fmla="*/ 27 w 29"/>
                  <a:gd name="T61" fmla="*/ 17 h 17"/>
                  <a:gd name="T62" fmla="*/ 27 w 29"/>
                  <a:gd name="T63" fmla="*/ 17 h 17"/>
                  <a:gd name="T64" fmla="*/ 28 w 29"/>
                  <a:gd name="T65" fmla="*/ 14 h 17"/>
                  <a:gd name="T66" fmla="*/ 28 w 29"/>
                  <a:gd name="T67" fmla="*/ 13 h 17"/>
                  <a:gd name="T68" fmla="*/ 29 w 29"/>
                  <a:gd name="T69" fmla="*/ 13 h 17"/>
                  <a:gd name="T70" fmla="*/ 28 w 29"/>
                  <a:gd name="T71" fmla="*/ 10 h 17"/>
                  <a:gd name="T72" fmla="*/ 27 w 29"/>
                  <a:gd name="T73" fmla="*/ 9 h 17"/>
                  <a:gd name="T74" fmla="*/ 27 w 29"/>
                  <a:gd name="T75" fmla="*/ 8 h 17"/>
                  <a:gd name="T76" fmla="*/ 28 w 29"/>
                  <a:gd name="T77" fmla="*/ 2 h 17"/>
                  <a:gd name="T78" fmla="*/ 25 w 29"/>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17">
                    <a:moveTo>
                      <a:pt x="25" y="0"/>
                    </a:moveTo>
                    <a:cubicBezTo>
                      <a:pt x="25" y="0"/>
                      <a:pt x="25" y="0"/>
                      <a:pt x="25" y="0"/>
                    </a:cubicBezTo>
                    <a:cubicBezTo>
                      <a:pt x="24" y="0"/>
                      <a:pt x="24" y="0"/>
                      <a:pt x="24" y="0"/>
                    </a:cubicBezTo>
                    <a:cubicBezTo>
                      <a:pt x="24" y="0"/>
                      <a:pt x="23" y="1"/>
                      <a:pt x="22" y="1"/>
                    </a:cubicBezTo>
                    <a:cubicBezTo>
                      <a:pt x="21" y="1"/>
                      <a:pt x="20" y="2"/>
                      <a:pt x="19" y="2"/>
                    </a:cubicBezTo>
                    <a:cubicBezTo>
                      <a:pt x="18" y="2"/>
                      <a:pt x="18" y="2"/>
                      <a:pt x="18" y="2"/>
                    </a:cubicBezTo>
                    <a:cubicBezTo>
                      <a:pt x="16" y="2"/>
                      <a:pt x="15" y="2"/>
                      <a:pt x="14" y="2"/>
                    </a:cubicBezTo>
                    <a:cubicBezTo>
                      <a:pt x="13" y="2"/>
                      <a:pt x="13" y="2"/>
                      <a:pt x="13" y="1"/>
                    </a:cubicBezTo>
                    <a:cubicBezTo>
                      <a:pt x="13" y="1"/>
                      <a:pt x="12" y="2"/>
                      <a:pt x="12" y="2"/>
                    </a:cubicBezTo>
                    <a:cubicBezTo>
                      <a:pt x="10" y="2"/>
                      <a:pt x="8" y="3"/>
                      <a:pt x="7" y="2"/>
                    </a:cubicBezTo>
                    <a:cubicBezTo>
                      <a:pt x="6" y="3"/>
                      <a:pt x="6" y="3"/>
                      <a:pt x="6" y="3"/>
                    </a:cubicBezTo>
                    <a:cubicBezTo>
                      <a:pt x="6" y="4"/>
                      <a:pt x="5" y="5"/>
                      <a:pt x="3" y="6"/>
                    </a:cubicBezTo>
                    <a:cubicBezTo>
                      <a:pt x="2" y="6"/>
                      <a:pt x="2" y="6"/>
                      <a:pt x="2" y="6"/>
                    </a:cubicBezTo>
                    <a:cubicBezTo>
                      <a:pt x="2" y="6"/>
                      <a:pt x="2" y="7"/>
                      <a:pt x="2" y="7"/>
                    </a:cubicBezTo>
                    <a:cubicBezTo>
                      <a:pt x="2" y="9"/>
                      <a:pt x="2" y="9"/>
                      <a:pt x="2" y="9"/>
                    </a:cubicBezTo>
                    <a:cubicBezTo>
                      <a:pt x="1" y="10"/>
                      <a:pt x="1" y="11"/>
                      <a:pt x="0" y="12"/>
                    </a:cubicBezTo>
                    <a:cubicBezTo>
                      <a:pt x="0" y="12"/>
                      <a:pt x="0" y="12"/>
                      <a:pt x="0" y="13"/>
                    </a:cubicBezTo>
                    <a:cubicBezTo>
                      <a:pt x="1" y="13"/>
                      <a:pt x="1" y="13"/>
                      <a:pt x="2" y="13"/>
                    </a:cubicBezTo>
                    <a:cubicBezTo>
                      <a:pt x="3" y="13"/>
                      <a:pt x="4" y="14"/>
                      <a:pt x="5" y="14"/>
                    </a:cubicBezTo>
                    <a:cubicBezTo>
                      <a:pt x="5" y="14"/>
                      <a:pt x="5" y="14"/>
                      <a:pt x="5" y="14"/>
                    </a:cubicBezTo>
                    <a:cubicBezTo>
                      <a:pt x="6" y="15"/>
                      <a:pt x="6" y="15"/>
                      <a:pt x="6" y="15"/>
                    </a:cubicBezTo>
                    <a:cubicBezTo>
                      <a:pt x="6" y="15"/>
                      <a:pt x="6" y="14"/>
                      <a:pt x="6" y="14"/>
                    </a:cubicBezTo>
                    <a:cubicBezTo>
                      <a:pt x="7" y="13"/>
                      <a:pt x="9" y="12"/>
                      <a:pt x="11" y="12"/>
                    </a:cubicBezTo>
                    <a:cubicBezTo>
                      <a:pt x="14" y="11"/>
                      <a:pt x="16" y="12"/>
                      <a:pt x="18" y="13"/>
                    </a:cubicBezTo>
                    <a:cubicBezTo>
                      <a:pt x="18" y="13"/>
                      <a:pt x="18" y="13"/>
                      <a:pt x="18" y="13"/>
                    </a:cubicBezTo>
                    <a:cubicBezTo>
                      <a:pt x="19" y="13"/>
                      <a:pt x="21" y="12"/>
                      <a:pt x="23" y="13"/>
                    </a:cubicBezTo>
                    <a:cubicBezTo>
                      <a:pt x="24" y="14"/>
                      <a:pt x="24" y="14"/>
                      <a:pt x="24" y="14"/>
                    </a:cubicBezTo>
                    <a:cubicBezTo>
                      <a:pt x="24" y="14"/>
                      <a:pt x="24" y="14"/>
                      <a:pt x="24" y="14"/>
                    </a:cubicBezTo>
                    <a:cubicBezTo>
                      <a:pt x="25" y="15"/>
                      <a:pt x="25" y="15"/>
                      <a:pt x="25" y="15"/>
                    </a:cubicBezTo>
                    <a:cubicBezTo>
                      <a:pt x="26" y="16"/>
                      <a:pt x="26" y="17"/>
                      <a:pt x="26" y="17"/>
                    </a:cubicBezTo>
                    <a:cubicBezTo>
                      <a:pt x="26" y="17"/>
                      <a:pt x="26" y="17"/>
                      <a:pt x="27" y="17"/>
                    </a:cubicBezTo>
                    <a:cubicBezTo>
                      <a:pt x="27" y="17"/>
                      <a:pt x="27" y="17"/>
                      <a:pt x="27" y="17"/>
                    </a:cubicBezTo>
                    <a:cubicBezTo>
                      <a:pt x="27" y="16"/>
                      <a:pt x="27" y="15"/>
                      <a:pt x="28" y="14"/>
                    </a:cubicBezTo>
                    <a:cubicBezTo>
                      <a:pt x="28" y="13"/>
                      <a:pt x="28" y="13"/>
                      <a:pt x="28" y="13"/>
                    </a:cubicBezTo>
                    <a:cubicBezTo>
                      <a:pt x="28" y="13"/>
                      <a:pt x="28" y="13"/>
                      <a:pt x="29" y="13"/>
                    </a:cubicBezTo>
                    <a:cubicBezTo>
                      <a:pt x="28" y="12"/>
                      <a:pt x="28" y="11"/>
                      <a:pt x="28" y="10"/>
                    </a:cubicBezTo>
                    <a:cubicBezTo>
                      <a:pt x="27" y="9"/>
                      <a:pt x="27" y="9"/>
                      <a:pt x="27" y="9"/>
                    </a:cubicBezTo>
                    <a:cubicBezTo>
                      <a:pt x="27" y="9"/>
                      <a:pt x="27" y="8"/>
                      <a:pt x="27" y="8"/>
                    </a:cubicBezTo>
                    <a:cubicBezTo>
                      <a:pt x="27" y="6"/>
                      <a:pt x="27" y="4"/>
                      <a:pt x="28" y="2"/>
                    </a:cubicBezTo>
                    <a:cubicBezTo>
                      <a:pt x="27" y="1"/>
                      <a:pt x="26" y="1"/>
                      <a:pt x="25"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8" name="Freeform 150">
                <a:extLst>
                  <a:ext uri="{FF2B5EF4-FFF2-40B4-BE49-F238E27FC236}">
                    <a16:creationId xmlns:a16="http://schemas.microsoft.com/office/drawing/2014/main" id="{6F0737DD-D8DE-4E18-9F55-72E7E2E049B9}"/>
                  </a:ext>
                </a:extLst>
              </p:cNvPr>
              <p:cNvSpPr>
                <a:spLocks/>
              </p:cNvSpPr>
              <p:nvPr/>
            </p:nvSpPr>
            <p:spPr bwMode="auto">
              <a:xfrm>
                <a:off x="4888829" y="4657792"/>
                <a:ext cx="155556" cy="85721"/>
              </a:xfrm>
              <a:custGeom>
                <a:avLst/>
                <a:gdLst>
                  <a:gd name="T0" fmla="*/ 49 w 65"/>
                  <a:gd name="T1" fmla="*/ 2 h 36"/>
                  <a:gd name="T2" fmla="*/ 46 w 65"/>
                  <a:gd name="T3" fmla="*/ 4 h 36"/>
                  <a:gd name="T4" fmla="*/ 40 w 65"/>
                  <a:gd name="T5" fmla="*/ 6 h 36"/>
                  <a:gd name="T6" fmla="*/ 30 w 65"/>
                  <a:gd name="T7" fmla="*/ 2 h 36"/>
                  <a:gd name="T8" fmla="*/ 29 w 65"/>
                  <a:gd name="T9" fmla="*/ 1 h 36"/>
                  <a:gd name="T10" fmla="*/ 29 w 65"/>
                  <a:gd name="T11" fmla="*/ 0 h 36"/>
                  <a:gd name="T12" fmla="*/ 28 w 65"/>
                  <a:gd name="T13" fmla="*/ 1 h 36"/>
                  <a:gd name="T14" fmla="*/ 25 w 65"/>
                  <a:gd name="T15" fmla="*/ 2 h 36"/>
                  <a:gd name="T16" fmla="*/ 23 w 65"/>
                  <a:gd name="T17" fmla="*/ 4 h 36"/>
                  <a:gd name="T18" fmla="*/ 22 w 65"/>
                  <a:gd name="T19" fmla="*/ 5 h 36"/>
                  <a:gd name="T20" fmla="*/ 7 w 65"/>
                  <a:gd name="T21" fmla="*/ 14 h 36"/>
                  <a:gd name="T22" fmla="*/ 5 w 65"/>
                  <a:gd name="T23" fmla="*/ 15 h 36"/>
                  <a:gd name="T24" fmla="*/ 4 w 65"/>
                  <a:gd name="T25" fmla="*/ 18 h 36"/>
                  <a:gd name="T26" fmla="*/ 3 w 65"/>
                  <a:gd name="T27" fmla="*/ 27 h 36"/>
                  <a:gd name="T28" fmla="*/ 0 w 65"/>
                  <a:gd name="T29" fmla="*/ 31 h 36"/>
                  <a:gd name="T30" fmla="*/ 0 w 65"/>
                  <a:gd name="T31" fmla="*/ 31 h 36"/>
                  <a:gd name="T32" fmla="*/ 1 w 65"/>
                  <a:gd name="T33" fmla="*/ 32 h 36"/>
                  <a:gd name="T34" fmla="*/ 2 w 65"/>
                  <a:gd name="T35" fmla="*/ 34 h 36"/>
                  <a:gd name="T36" fmla="*/ 4 w 65"/>
                  <a:gd name="T37" fmla="*/ 34 h 36"/>
                  <a:gd name="T38" fmla="*/ 7 w 65"/>
                  <a:gd name="T39" fmla="*/ 35 h 36"/>
                  <a:gd name="T40" fmla="*/ 7 w 65"/>
                  <a:gd name="T41" fmla="*/ 34 h 36"/>
                  <a:gd name="T42" fmla="*/ 16 w 65"/>
                  <a:gd name="T43" fmla="*/ 24 h 36"/>
                  <a:gd name="T44" fmla="*/ 31 w 65"/>
                  <a:gd name="T45" fmla="*/ 28 h 36"/>
                  <a:gd name="T46" fmla="*/ 32 w 65"/>
                  <a:gd name="T47" fmla="*/ 29 h 36"/>
                  <a:gd name="T48" fmla="*/ 33 w 65"/>
                  <a:gd name="T49" fmla="*/ 36 h 36"/>
                  <a:gd name="T50" fmla="*/ 37 w 65"/>
                  <a:gd name="T51" fmla="*/ 34 h 36"/>
                  <a:gd name="T52" fmla="*/ 38 w 65"/>
                  <a:gd name="T53" fmla="*/ 28 h 36"/>
                  <a:gd name="T54" fmla="*/ 37 w 65"/>
                  <a:gd name="T55" fmla="*/ 28 h 36"/>
                  <a:gd name="T56" fmla="*/ 37 w 65"/>
                  <a:gd name="T57" fmla="*/ 26 h 36"/>
                  <a:gd name="T58" fmla="*/ 45 w 65"/>
                  <a:gd name="T59" fmla="*/ 15 h 36"/>
                  <a:gd name="T60" fmla="*/ 46 w 65"/>
                  <a:gd name="T61" fmla="*/ 15 h 36"/>
                  <a:gd name="T62" fmla="*/ 53 w 65"/>
                  <a:gd name="T63" fmla="*/ 16 h 36"/>
                  <a:gd name="T64" fmla="*/ 55 w 65"/>
                  <a:gd name="T65" fmla="*/ 17 h 36"/>
                  <a:gd name="T66" fmla="*/ 55 w 65"/>
                  <a:gd name="T67" fmla="*/ 17 h 36"/>
                  <a:gd name="T68" fmla="*/ 56 w 65"/>
                  <a:gd name="T69" fmla="*/ 11 h 36"/>
                  <a:gd name="T70" fmla="*/ 57 w 65"/>
                  <a:gd name="T71" fmla="*/ 9 h 36"/>
                  <a:gd name="T72" fmla="*/ 62 w 65"/>
                  <a:gd name="T73" fmla="*/ 7 h 36"/>
                  <a:gd name="T74" fmla="*/ 65 w 65"/>
                  <a:gd name="T75" fmla="*/ 5 h 36"/>
                  <a:gd name="T76" fmla="*/ 63 w 65"/>
                  <a:gd name="T77" fmla="*/ 2 h 36"/>
                  <a:gd name="T78" fmla="*/ 58 w 65"/>
                  <a:gd name="T79" fmla="*/ 1 h 36"/>
                  <a:gd name="T80" fmla="*/ 49 w 65"/>
                  <a:gd name="T8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36">
                    <a:moveTo>
                      <a:pt x="49" y="2"/>
                    </a:moveTo>
                    <a:cubicBezTo>
                      <a:pt x="48" y="3"/>
                      <a:pt x="47" y="3"/>
                      <a:pt x="46" y="4"/>
                    </a:cubicBezTo>
                    <a:cubicBezTo>
                      <a:pt x="44" y="5"/>
                      <a:pt x="42" y="5"/>
                      <a:pt x="40" y="6"/>
                    </a:cubicBezTo>
                    <a:cubicBezTo>
                      <a:pt x="34" y="8"/>
                      <a:pt x="31" y="4"/>
                      <a:pt x="30" y="2"/>
                    </a:cubicBezTo>
                    <a:cubicBezTo>
                      <a:pt x="29" y="1"/>
                      <a:pt x="29" y="1"/>
                      <a:pt x="29" y="1"/>
                    </a:cubicBezTo>
                    <a:cubicBezTo>
                      <a:pt x="29" y="1"/>
                      <a:pt x="29" y="1"/>
                      <a:pt x="29" y="0"/>
                    </a:cubicBezTo>
                    <a:cubicBezTo>
                      <a:pt x="28" y="1"/>
                      <a:pt x="28" y="1"/>
                      <a:pt x="28" y="1"/>
                    </a:cubicBezTo>
                    <a:cubicBezTo>
                      <a:pt x="27" y="1"/>
                      <a:pt x="26" y="2"/>
                      <a:pt x="25" y="2"/>
                    </a:cubicBezTo>
                    <a:cubicBezTo>
                      <a:pt x="24" y="3"/>
                      <a:pt x="24" y="3"/>
                      <a:pt x="23" y="4"/>
                    </a:cubicBezTo>
                    <a:cubicBezTo>
                      <a:pt x="22" y="5"/>
                      <a:pt x="22" y="5"/>
                      <a:pt x="22" y="5"/>
                    </a:cubicBezTo>
                    <a:cubicBezTo>
                      <a:pt x="18" y="9"/>
                      <a:pt x="12" y="12"/>
                      <a:pt x="7" y="14"/>
                    </a:cubicBezTo>
                    <a:cubicBezTo>
                      <a:pt x="6" y="14"/>
                      <a:pt x="6" y="15"/>
                      <a:pt x="5" y="15"/>
                    </a:cubicBezTo>
                    <a:cubicBezTo>
                      <a:pt x="5" y="16"/>
                      <a:pt x="4" y="17"/>
                      <a:pt x="4" y="18"/>
                    </a:cubicBezTo>
                    <a:cubicBezTo>
                      <a:pt x="4" y="19"/>
                      <a:pt x="3" y="25"/>
                      <a:pt x="3" y="27"/>
                    </a:cubicBezTo>
                    <a:cubicBezTo>
                      <a:pt x="3" y="29"/>
                      <a:pt x="2" y="30"/>
                      <a:pt x="0" y="31"/>
                    </a:cubicBezTo>
                    <a:cubicBezTo>
                      <a:pt x="0" y="31"/>
                      <a:pt x="0" y="31"/>
                      <a:pt x="0" y="31"/>
                    </a:cubicBezTo>
                    <a:cubicBezTo>
                      <a:pt x="0" y="32"/>
                      <a:pt x="1" y="32"/>
                      <a:pt x="1" y="32"/>
                    </a:cubicBezTo>
                    <a:cubicBezTo>
                      <a:pt x="1" y="33"/>
                      <a:pt x="2" y="33"/>
                      <a:pt x="2" y="34"/>
                    </a:cubicBezTo>
                    <a:cubicBezTo>
                      <a:pt x="3" y="34"/>
                      <a:pt x="3" y="34"/>
                      <a:pt x="4" y="34"/>
                    </a:cubicBezTo>
                    <a:cubicBezTo>
                      <a:pt x="5" y="34"/>
                      <a:pt x="6" y="35"/>
                      <a:pt x="7" y="35"/>
                    </a:cubicBezTo>
                    <a:cubicBezTo>
                      <a:pt x="7" y="35"/>
                      <a:pt x="7" y="34"/>
                      <a:pt x="7" y="34"/>
                    </a:cubicBezTo>
                    <a:cubicBezTo>
                      <a:pt x="9" y="30"/>
                      <a:pt x="11" y="27"/>
                      <a:pt x="16" y="24"/>
                    </a:cubicBezTo>
                    <a:cubicBezTo>
                      <a:pt x="21" y="21"/>
                      <a:pt x="28" y="24"/>
                      <a:pt x="31" y="28"/>
                    </a:cubicBezTo>
                    <a:cubicBezTo>
                      <a:pt x="32" y="28"/>
                      <a:pt x="32" y="29"/>
                      <a:pt x="32" y="29"/>
                    </a:cubicBezTo>
                    <a:cubicBezTo>
                      <a:pt x="34" y="31"/>
                      <a:pt x="33" y="34"/>
                      <a:pt x="33" y="36"/>
                    </a:cubicBezTo>
                    <a:cubicBezTo>
                      <a:pt x="34" y="35"/>
                      <a:pt x="36" y="35"/>
                      <a:pt x="37" y="34"/>
                    </a:cubicBezTo>
                    <a:cubicBezTo>
                      <a:pt x="36" y="31"/>
                      <a:pt x="37" y="30"/>
                      <a:pt x="38" y="28"/>
                    </a:cubicBezTo>
                    <a:cubicBezTo>
                      <a:pt x="37" y="28"/>
                      <a:pt x="37" y="28"/>
                      <a:pt x="37" y="28"/>
                    </a:cubicBezTo>
                    <a:cubicBezTo>
                      <a:pt x="37" y="27"/>
                      <a:pt x="37" y="27"/>
                      <a:pt x="37" y="26"/>
                    </a:cubicBezTo>
                    <a:cubicBezTo>
                      <a:pt x="36" y="21"/>
                      <a:pt x="39" y="17"/>
                      <a:pt x="45" y="15"/>
                    </a:cubicBezTo>
                    <a:cubicBezTo>
                      <a:pt x="46" y="15"/>
                      <a:pt x="46" y="15"/>
                      <a:pt x="46" y="15"/>
                    </a:cubicBezTo>
                    <a:cubicBezTo>
                      <a:pt x="49" y="15"/>
                      <a:pt x="51" y="16"/>
                      <a:pt x="53" y="16"/>
                    </a:cubicBezTo>
                    <a:cubicBezTo>
                      <a:pt x="53" y="17"/>
                      <a:pt x="54" y="17"/>
                      <a:pt x="55" y="17"/>
                    </a:cubicBezTo>
                    <a:cubicBezTo>
                      <a:pt x="55" y="17"/>
                      <a:pt x="55" y="17"/>
                      <a:pt x="55" y="17"/>
                    </a:cubicBezTo>
                    <a:cubicBezTo>
                      <a:pt x="55" y="15"/>
                      <a:pt x="55" y="13"/>
                      <a:pt x="56" y="11"/>
                    </a:cubicBezTo>
                    <a:cubicBezTo>
                      <a:pt x="56" y="10"/>
                      <a:pt x="56" y="10"/>
                      <a:pt x="57" y="9"/>
                    </a:cubicBezTo>
                    <a:cubicBezTo>
                      <a:pt x="59" y="8"/>
                      <a:pt x="60" y="7"/>
                      <a:pt x="62" y="7"/>
                    </a:cubicBezTo>
                    <a:cubicBezTo>
                      <a:pt x="65" y="5"/>
                      <a:pt x="65" y="5"/>
                      <a:pt x="65" y="5"/>
                    </a:cubicBezTo>
                    <a:cubicBezTo>
                      <a:pt x="64" y="4"/>
                      <a:pt x="64" y="3"/>
                      <a:pt x="63" y="2"/>
                    </a:cubicBezTo>
                    <a:cubicBezTo>
                      <a:pt x="62" y="0"/>
                      <a:pt x="62" y="0"/>
                      <a:pt x="58" y="1"/>
                    </a:cubicBezTo>
                    <a:cubicBezTo>
                      <a:pt x="56" y="2"/>
                      <a:pt x="53" y="3"/>
                      <a:pt x="49"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9" name="Freeform 151">
                <a:extLst>
                  <a:ext uri="{FF2B5EF4-FFF2-40B4-BE49-F238E27FC236}">
                    <a16:creationId xmlns:a16="http://schemas.microsoft.com/office/drawing/2014/main" id="{6751DD03-9012-495C-A554-C595D1C11308}"/>
                  </a:ext>
                </a:extLst>
              </p:cNvPr>
              <p:cNvSpPr>
                <a:spLocks/>
              </p:cNvSpPr>
              <p:nvPr/>
            </p:nvSpPr>
            <p:spPr bwMode="auto">
              <a:xfrm>
                <a:off x="5068194" y="4703827"/>
                <a:ext cx="25397" cy="33337"/>
              </a:xfrm>
              <a:custGeom>
                <a:avLst/>
                <a:gdLst>
                  <a:gd name="T0" fmla="*/ 0 w 10"/>
                  <a:gd name="T1" fmla="*/ 8 h 14"/>
                  <a:gd name="T2" fmla="*/ 0 w 10"/>
                  <a:gd name="T3" fmla="*/ 9 h 14"/>
                  <a:gd name="T4" fmla="*/ 2 w 10"/>
                  <a:gd name="T5" fmla="*/ 12 h 14"/>
                  <a:gd name="T6" fmla="*/ 3 w 10"/>
                  <a:gd name="T7" fmla="*/ 14 h 14"/>
                  <a:gd name="T8" fmla="*/ 5 w 10"/>
                  <a:gd name="T9" fmla="*/ 12 h 14"/>
                  <a:gd name="T10" fmla="*/ 5 w 10"/>
                  <a:gd name="T11" fmla="*/ 12 h 14"/>
                  <a:gd name="T12" fmla="*/ 8 w 10"/>
                  <a:gd name="T13" fmla="*/ 6 h 14"/>
                  <a:gd name="T14" fmla="*/ 10 w 10"/>
                  <a:gd name="T15" fmla="*/ 5 h 14"/>
                  <a:gd name="T16" fmla="*/ 5 w 10"/>
                  <a:gd name="T17" fmla="*/ 2 h 14"/>
                  <a:gd name="T18" fmla="*/ 1 w 10"/>
                  <a:gd name="T19" fmla="*/ 0 h 14"/>
                  <a:gd name="T20" fmla="*/ 1 w 10"/>
                  <a:gd name="T21" fmla="*/ 0 h 14"/>
                  <a:gd name="T22" fmla="*/ 2 w 10"/>
                  <a:gd name="T23" fmla="*/ 5 h 14"/>
                  <a:gd name="T24" fmla="*/ 0 w 10"/>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0" y="8"/>
                    </a:moveTo>
                    <a:cubicBezTo>
                      <a:pt x="0" y="9"/>
                      <a:pt x="0" y="9"/>
                      <a:pt x="0" y="9"/>
                    </a:cubicBezTo>
                    <a:cubicBezTo>
                      <a:pt x="1" y="10"/>
                      <a:pt x="1" y="11"/>
                      <a:pt x="2" y="12"/>
                    </a:cubicBezTo>
                    <a:cubicBezTo>
                      <a:pt x="3" y="13"/>
                      <a:pt x="3" y="13"/>
                      <a:pt x="3" y="14"/>
                    </a:cubicBezTo>
                    <a:cubicBezTo>
                      <a:pt x="4" y="13"/>
                      <a:pt x="5" y="13"/>
                      <a:pt x="5" y="12"/>
                    </a:cubicBezTo>
                    <a:cubicBezTo>
                      <a:pt x="5" y="12"/>
                      <a:pt x="5" y="12"/>
                      <a:pt x="5" y="12"/>
                    </a:cubicBezTo>
                    <a:cubicBezTo>
                      <a:pt x="6" y="10"/>
                      <a:pt x="6" y="8"/>
                      <a:pt x="8" y="6"/>
                    </a:cubicBezTo>
                    <a:cubicBezTo>
                      <a:pt x="9" y="6"/>
                      <a:pt x="10" y="5"/>
                      <a:pt x="10" y="5"/>
                    </a:cubicBezTo>
                    <a:cubicBezTo>
                      <a:pt x="8" y="4"/>
                      <a:pt x="6" y="3"/>
                      <a:pt x="5" y="2"/>
                    </a:cubicBezTo>
                    <a:cubicBezTo>
                      <a:pt x="3" y="1"/>
                      <a:pt x="2" y="1"/>
                      <a:pt x="1" y="0"/>
                    </a:cubicBezTo>
                    <a:cubicBezTo>
                      <a:pt x="1" y="0"/>
                      <a:pt x="1" y="0"/>
                      <a:pt x="1" y="0"/>
                    </a:cubicBezTo>
                    <a:cubicBezTo>
                      <a:pt x="2" y="2"/>
                      <a:pt x="2" y="4"/>
                      <a:pt x="2" y="5"/>
                    </a:cubicBezTo>
                    <a:cubicBezTo>
                      <a:pt x="2" y="7"/>
                      <a:pt x="1" y="8"/>
                      <a:pt x="0" y="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0" name="Freeform 152">
                <a:extLst>
                  <a:ext uri="{FF2B5EF4-FFF2-40B4-BE49-F238E27FC236}">
                    <a16:creationId xmlns:a16="http://schemas.microsoft.com/office/drawing/2014/main" id="{0A585CA8-A885-495C-8024-F3495CC979BA}"/>
                  </a:ext>
                </a:extLst>
              </p:cNvPr>
              <p:cNvSpPr>
                <a:spLocks/>
              </p:cNvSpPr>
              <p:nvPr/>
            </p:nvSpPr>
            <p:spPr bwMode="auto">
              <a:xfrm>
                <a:off x="4904702" y="5045125"/>
                <a:ext cx="50794" cy="63497"/>
              </a:xfrm>
              <a:custGeom>
                <a:avLst/>
                <a:gdLst>
                  <a:gd name="T0" fmla="*/ 18 w 21"/>
                  <a:gd name="T1" fmla="*/ 1 h 27"/>
                  <a:gd name="T2" fmla="*/ 18 w 21"/>
                  <a:gd name="T3" fmla="*/ 1 h 27"/>
                  <a:gd name="T4" fmla="*/ 13 w 21"/>
                  <a:gd name="T5" fmla="*/ 0 h 27"/>
                  <a:gd name="T6" fmla="*/ 10 w 21"/>
                  <a:gd name="T7" fmla="*/ 0 h 27"/>
                  <a:gd name="T8" fmla="*/ 3 w 21"/>
                  <a:gd name="T9" fmla="*/ 4 h 27"/>
                  <a:gd name="T10" fmla="*/ 1 w 21"/>
                  <a:gd name="T11" fmla="*/ 4 h 27"/>
                  <a:gd name="T12" fmla="*/ 2 w 21"/>
                  <a:gd name="T13" fmla="*/ 5 h 27"/>
                  <a:gd name="T14" fmla="*/ 2 w 21"/>
                  <a:gd name="T15" fmla="*/ 7 h 27"/>
                  <a:gd name="T16" fmla="*/ 2 w 21"/>
                  <a:gd name="T17" fmla="*/ 15 h 27"/>
                  <a:gd name="T18" fmla="*/ 1 w 21"/>
                  <a:gd name="T19" fmla="*/ 16 h 27"/>
                  <a:gd name="T20" fmla="*/ 0 w 21"/>
                  <a:gd name="T21" fmla="*/ 19 h 27"/>
                  <a:gd name="T22" fmla="*/ 1 w 21"/>
                  <a:gd name="T23" fmla="*/ 20 h 27"/>
                  <a:gd name="T24" fmla="*/ 2 w 21"/>
                  <a:gd name="T25" fmla="*/ 20 h 27"/>
                  <a:gd name="T26" fmla="*/ 4 w 21"/>
                  <a:gd name="T27" fmla="*/ 24 h 27"/>
                  <a:gd name="T28" fmla="*/ 6 w 21"/>
                  <a:gd name="T29" fmla="*/ 27 h 27"/>
                  <a:gd name="T30" fmla="*/ 6 w 21"/>
                  <a:gd name="T31" fmla="*/ 27 h 27"/>
                  <a:gd name="T32" fmla="*/ 7 w 21"/>
                  <a:gd name="T33" fmla="*/ 24 h 27"/>
                  <a:gd name="T34" fmla="*/ 8 w 21"/>
                  <a:gd name="T35" fmla="*/ 23 h 27"/>
                  <a:gd name="T36" fmla="*/ 10 w 21"/>
                  <a:gd name="T37" fmla="*/ 21 h 27"/>
                  <a:gd name="T38" fmla="*/ 17 w 21"/>
                  <a:gd name="T39" fmla="*/ 19 h 27"/>
                  <a:gd name="T40" fmla="*/ 18 w 21"/>
                  <a:gd name="T41" fmla="*/ 16 h 27"/>
                  <a:gd name="T42" fmla="*/ 19 w 21"/>
                  <a:gd name="T43" fmla="*/ 14 h 27"/>
                  <a:gd name="T44" fmla="*/ 19 w 21"/>
                  <a:gd name="T45" fmla="*/ 12 h 27"/>
                  <a:gd name="T46" fmla="*/ 19 w 21"/>
                  <a:gd name="T47" fmla="*/ 12 h 27"/>
                  <a:gd name="T48" fmla="*/ 20 w 21"/>
                  <a:gd name="T49" fmla="*/ 8 h 27"/>
                  <a:gd name="T50" fmla="*/ 20 w 21"/>
                  <a:gd name="T51" fmla="*/ 7 h 27"/>
                  <a:gd name="T52" fmla="*/ 21 w 21"/>
                  <a:gd name="T53" fmla="*/ 6 h 27"/>
                  <a:gd name="T54" fmla="*/ 18 w 21"/>
                  <a:gd name="T55" fmla="*/ 2 h 27"/>
                  <a:gd name="T56" fmla="*/ 18 w 21"/>
                  <a:gd name="T5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7">
                    <a:moveTo>
                      <a:pt x="18" y="1"/>
                    </a:moveTo>
                    <a:cubicBezTo>
                      <a:pt x="18" y="1"/>
                      <a:pt x="18" y="1"/>
                      <a:pt x="18" y="1"/>
                    </a:cubicBezTo>
                    <a:cubicBezTo>
                      <a:pt x="17" y="0"/>
                      <a:pt x="15" y="0"/>
                      <a:pt x="13" y="0"/>
                    </a:cubicBezTo>
                    <a:cubicBezTo>
                      <a:pt x="12" y="0"/>
                      <a:pt x="11" y="0"/>
                      <a:pt x="10" y="0"/>
                    </a:cubicBezTo>
                    <a:cubicBezTo>
                      <a:pt x="8" y="1"/>
                      <a:pt x="5" y="3"/>
                      <a:pt x="3" y="4"/>
                    </a:cubicBezTo>
                    <a:cubicBezTo>
                      <a:pt x="1" y="4"/>
                      <a:pt x="1" y="4"/>
                      <a:pt x="1" y="4"/>
                    </a:cubicBezTo>
                    <a:cubicBezTo>
                      <a:pt x="2" y="4"/>
                      <a:pt x="2" y="5"/>
                      <a:pt x="2" y="5"/>
                    </a:cubicBezTo>
                    <a:cubicBezTo>
                      <a:pt x="2" y="6"/>
                      <a:pt x="2" y="6"/>
                      <a:pt x="2" y="7"/>
                    </a:cubicBezTo>
                    <a:cubicBezTo>
                      <a:pt x="3" y="10"/>
                      <a:pt x="2" y="13"/>
                      <a:pt x="2" y="15"/>
                    </a:cubicBezTo>
                    <a:cubicBezTo>
                      <a:pt x="1" y="15"/>
                      <a:pt x="1" y="16"/>
                      <a:pt x="1" y="16"/>
                    </a:cubicBezTo>
                    <a:cubicBezTo>
                      <a:pt x="1" y="17"/>
                      <a:pt x="1" y="18"/>
                      <a:pt x="0" y="19"/>
                    </a:cubicBezTo>
                    <a:cubicBezTo>
                      <a:pt x="1" y="19"/>
                      <a:pt x="1" y="19"/>
                      <a:pt x="1" y="20"/>
                    </a:cubicBezTo>
                    <a:cubicBezTo>
                      <a:pt x="2" y="20"/>
                      <a:pt x="2" y="20"/>
                      <a:pt x="2" y="20"/>
                    </a:cubicBezTo>
                    <a:cubicBezTo>
                      <a:pt x="3" y="21"/>
                      <a:pt x="3" y="23"/>
                      <a:pt x="4" y="24"/>
                    </a:cubicBezTo>
                    <a:cubicBezTo>
                      <a:pt x="5" y="25"/>
                      <a:pt x="5" y="26"/>
                      <a:pt x="6" y="27"/>
                    </a:cubicBezTo>
                    <a:cubicBezTo>
                      <a:pt x="6" y="27"/>
                      <a:pt x="6" y="27"/>
                      <a:pt x="6" y="27"/>
                    </a:cubicBezTo>
                    <a:cubicBezTo>
                      <a:pt x="6" y="26"/>
                      <a:pt x="7" y="25"/>
                      <a:pt x="7" y="24"/>
                    </a:cubicBezTo>
                    <a:cubicBezTo>
                      <a:pt x="8" y="23"/>
                      <a:pt x="8" y="23"/>
                      <a:pt x="8" y="23"/>
                    </a:cubicBezTo>
                    <a:cubicBezTo>
                      <a:pt x="10" y="21"/>
                      <a:pt x="10" y="21"/>
                      <a:pt x="10" y="21"/>
                    </a:cubicBezTo>
                    <a:cubicBezTo>
                      <a:pt x="13" y="21"/>
                      <a:pt x="15" y="20"/>
                      <a:pt x="17" y="19"/>
                    </a:cubicBezTo>
                    <a:cubicBezTo>
                      <a:pt x="17" y="18"/>
                      <a:pt x="18" y="17"/>
                      <a:pt x="18" y="16"/>
                    </a:cubicBezTo>
                    <a:cubicBezTo>
                      <a:pt x="19" y="14"/>
                      <a:pt x="19" y="14"/>
                      <a:pt x="19" y="14"/>
                    </a:cubicBezTo>
                    <a:cubicBezTo>
                      <a:pt x="19" y="13"/>
                      <a:pt x="19" y="13"/>
                      <a:pt x="19" y="12"/>
                    </a:cubicBezTo>
                    <a:cubicBezTo>
                      <a:pt x="19" y="12"/>
                      <a:pt x="19" y="12"/>
                      <a:pt x="19" y="12"/>
                    </a:cubicBezTo>
                    <a:cubicBezTo>
                      <a:pt x="18" y="11"/>
                      <a:pt x="19" y="9"/>
                      <a:pt x="20" y="8"/>
                    </a:cubicBezTo>
                    <a:cubicBezTo>
                      <a:pt x="20" y="7"/>
                      <a:pt x="20" y="7"/>
                      <a:pt x="20" y="7"/>
                    </a:cubicBezTo>
                    <a:cubicBezTo>
                      <a:pt x="20" y="7"/>
                      <a:pt x="21" y="6"/>
                      <a:pt x="21" y="6"/>
                    </a:cubicBezTo>
                    <a:cubicBezTo>
                      <a:pt x="20" y="5"/>
                      <a:pt x="19" y="3"/>
                      <a:pt x="18" y="2"/>
                    </a:cubicBezTo>
                    <a:cubicBezTo>
                      <a:pt x="18" y="2"/>
                      <a:pt x="18" y="1"/>
                      <a:pt x="18"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1" name="Freeform 153">
                <a:extLst>
                  <a:ext uri="{FF2B5EF4-FFF2-40B4-BE49-F238E27FC236}">
                    <a16:creationId xmlns:a16="http://schemas.microsoft.com/office/drawing/2014/main" id="{9DEFFBEB-545A-4065-BC15-C4DA2C67DC30}"/>
                  </a:ext>
                </a:extLst>
              </p:cNvPr>
              <p:cNvSpPr>
                <a:spLocks/>
              </p:cNvSpPr>
              <p:nvPr/>
            </p:nvSpPr>
            <p:spPr bwMode="auto">
              <a:xfrm>
                <a:off x="4790416" y="5105447"/>
                <a:ext cx="220635" cy="238114"/>
              </a:xfrm>
              <a:custGeom>
                <a:avLst/>
                <a:gdLst>
                  <a:gd name="T0" fmla="*/ 74 w 92"/>
                  <a:gd name="T1" fmla="*/ 1 h 99"/>
                  <a:gd name="T2" fmla="*/ 63 w 92"/>
                  <a:gd name="T3" fmla="*/ 4 h 99"/>
                  <a:gd name="T4" fmla="*/ 58 w 92"/>
                  <a:gd name="T5" fmla="*/ 12 h 99"/>
                  <a:gd name="T6" fmla="*/ 56 w 92"/>
                  <a:gd name="T7" fmla="*/ 13 h 99"/>
                  <a:gd name="T8" fmla="*/ 48 w 92"/>
                  <a:gd name="T9" fmla="*/ 16 h 99"/>
                  <a:gd name="T10" fmla="*/ 42 w 92"/>
                  <a:gd name="T11" fmla="*/ 18 h 99"/>
                  <a:gd name="T12" fmla="*/ 30 w 92"/>
                  <a:gd name="T13" fmla="*/ 24 h 99"/>
                  <a:gd name="T14" fmla="*/ 26 w 92"/>
                  <a:gd name="T15" fmla="*/ 24 h 99"/>
                  <a:gd name="T16" fmla="*/ 24 w 92"/>
                  <a:gd name="T17" fmla="*/ 32 h 99"/>
                  <a:gd name="T18" fmla="*/ 14 w 92"/>
                  <a:gd name="T19" fmla="*/ 36 h 99"/>
                  <a:gd name="T20" fmla="*/ 12 w 92"/>
                  <a:gd name="T21" fmla="*/ 42 h 99"/>
                  <a:gd name="T22" fmla="*/ 9 w 92"/>
                  <a:gd name="T23" fmla="*/ 45 h 99"/>
                  <a:gd name="T24" fmla="*/ 9 w 92"/>
                  <a:gd name="T25" fmla="*/ 58 h 99"/>
                  <a:gd name="T26" fmla="*/ 6 w 92"/>
                  <a:gd name="T27" fmla="*/ 68 h 99"/>
                  <a:gd name="T28" fmla="*/ 1 w 92"/>
                  <a:gd name="T29" fmla="*/ 72 h 99"/>
                  <a:gd name="T30" fmla="*/ 7 w 92"/>
                  <a:gd name="T31" fmla="*/ 83 h 99"/>
                  <a:gd name="T32" fmla="*/ 5 w 92"/>
                  <a:gd name="T33" fmla="*/ 88 h 99"/>
                  <a:gd name="T34" fmla="*/ 3 w 92"/>
                  <a:gd name="T35" fmla="*/ 93 h 99"/>
                  <a:gd name="T36" fmla="*/ 4 w 92"/>
                  <a:gd name="T37" fmla="*/ 99 h 99"/>
                  <a:gd name="T38" fmla="*/ 10 w 92"/>
                  <a:gd name="T39" fmla="*/ 97 h 99"/>
                  <a:gd name="T40" fmla="*/ 12 w 92"/>
                  <a:gd name="T41" fmla="*/ 88 h 99"/>
                  <a:gd name="T42" fmla="*/ 21 w 92"/>
                  <a:gd name="T43" fmla="*/ 86 h 99"/>
                  <a:gd name="T44" fmla="*/ 35 w 92"/>
                  <a:gd name="T45" fmla="*/ 82 h 99"/>
                  <a:gd name="T46" fmla="*/ 38 w 92"/>
                  <a:gd name="T47" fmla="*/ 84 h 99"/>
                  <a:gd name="T48" fmla="*/ 49 w 92"/>
                  <a:gd name="T49" fmla="*/ 79 h 99"/>
                  <a:gd name="T50" fmla="*/ 51 w 92"/>
                  <a:gd name="T51" fmla="*/ 77 h 99"/>
                  <a:gd name="T52" fmla="*/ 51 w 92"/>
                  <a:gd name="T53" fmla="*/ 78 h 99"/>
                  <a:gd name="T54" fmla="*/ 51 w 92"/>
                  <a:gd name="T55" fmla="*/ 79 h 99"/>
                  <a:gd name="T56" fmla="*/ 55 w 92"/>
                  <a:gd name="T57" fmla="*/ 75 h 99"/>
                  <a:gd name="T58" fmla="*/ 55 w 92"/>
                  <a:gd name="T59" fmla="*/ 74 h 99"/>
                  <a:gd name="T60" fmla="*/ 59 w 92"/>
                  <a:gd name="T61" fmla="*/ 73 h 99"/>
                  <a:gd name="T62" fmla="*/ 61 w 92"/>
                  <a:gd name="T63" fmla="*/ 63 h 99"/>
                  <a:gd name="T64" fmla="*/ 61 w 92"/>
                  <a:gd name="T65" fmla="*/ 60 h 99"/>
                  <a:gd name="T66" fmla="*/ 62 w 92"/>
                  <a:gd name="T67" fmla="*/ 54 h 99"/>
                  <a:gd name="T68" fmla="*/ 71 w 92"/>
                  <a:gd name="T69" fmla="*/ 50 h 99"/>
                  <a:gd name="T70" fmla="*/ 73 w 92"/>
                  <a:gd name="T71" fmla="*/ 49 h 99"/>
                  <a:gd name="T72" fmla="*/ 77 w 92"/>
                  <a:gd name="T73" fmla="*/ 46 h 99"/>
                  <a:gd name="T74" fmla="*/ 77 w 92"/>
                  <a:gd name="T75" fmla="*/ 34 h 99"/>
                  <a:gd name="T76" fmla="*/ 83 w 92"/>
                  <a:gd name="T77" fmla="*/ 30 h 99"/>
                  <a:gd name="T78" fmla="*/ 86 w 92"/>
                  <a:gd name="T79" fmla="*/ 28 h 99"/>
                  <a:gd name="T80" fmla="*/ 90 w 92"/>
                  <a:gd name="T81" fmla="*/ 24 h 99"/>
                  <a:gd name="T82" fmla="*/ 91 w 92"/>
                  <a:gd name="T83" fmla="*/ 18 h 99"/>
                  <a:gd name="T84" fmla="*/ 86 w 92"/>
                  <a:gd name="T85" fmla="*/ 14 h 99"/>
                  <a:gd name="T86" fmla="*/ 79 w 92"/>
                  <a:gd name="T87"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 h="99">
                    <a:moveTo>
                      <a:pt x="79" y="8"/>
                    </a:moveTo>
                    <a:cubicBezTo>
                      <a:pt x="76" y="7"/>
                      <a:pt x="74" y="3"/>
                      <a:pt x="74" y="1"/>
                    </a:cubicBezTo>
                    <a:cubicBezTo>
                      <a:pt x="74" y="0"/>
                      <a:pt x="74" y="0"/>
                      <a:pt x="74" y="0"/>
                    </a:cubicBezTo>
                    <a:cubicBezTo>
                      <a:pt x="72" y="1"/>
                      <a:pt x="69" y="3"/>
                      <a:pt x="63" y="4"/>
                    </a:cubicBezTo>
                    <a:cubicBezTo>
                      <a:pt x="62" y="7"/>
                      <a:pt x="60" y="10"/>
                      <a:pt x="58" y="12"/>
                    </a:cubicBezTo>
                    <a:cubicBezTo>
                      <a:pt x="58" y="12"/>
                      <a:pt x="58" y="12"/>
                      <a:pt x="58" y="12"/>
                    </a:cubicBezTo>
                    <a:cubicBezTo>
                      <a:pt x="58" y="12"/>
                      <a:pt x="58" y="12"/>
                      <a:pt x="58" y="12"/>
                    </a:cubicBezTo>
                    <a:cubicBezTo>
                      <a:pt x="56" y="13"/>
                      <a:pt x="56" y="13"/>
                      <a:pt x="56" y="13"/>
                    </a:cubicBezTo>
                    <a:cubicBezTo>
                      <a:pt x="56" y="13"/>
                      <a:pt x="55" y="14"/>
                      <a:pt x="55" y="14"/>
                    </a:cubicBezTo>
                    <a:cubicBezTo>
                      <a:pt x="53" y="15"/>
                      <a:pt x="51" y="17"/>
                      <a:pt x="48" y="16"/>
                    </a:cubicBezTo>
                    <a:cubicBezTo>
                      <a:pt x="46" y="16"/>
                      <a:pt x="44" y="15"/>
                      <a:pt x="42" y="14"/>
                    </a:cubicBezTo>
                    <a:cubicBezTo>
                      <a:pt x="42" y="16"/>
                      <a:pt x="42" y="17"/>
                      <a:pt x="42" y="18"/>
                    </a:cubicBezTo>
                    <a:cubicBezTo>
                      <a:pt x="41" y="20"/>
                      <a:pt x="41" y="22"/>
                      <a:pt x="39" y="23"/>
                    </a:cubicBezTo>
                    <a:cubicBezTo>
                      <a:pt x="36" y="27"/>
                      <a:pt x="32" y="25"/>
                      <a:pt x="30" y="24"/>
                    </a:cubicBezTo>
                    <a:cubicBezTo>
                      <a:pt x="29" y="24"/>
                      <a:pt x="28" y="24"/>
                      <a:pt x="28" y="24"/>
                    </a:cubicBezTo>
                    <a:cubicBezTo>
                      <a:pt x="27" y="24"/>
                      <a:pt x="27" y="24"/>
                      <a:pt x="26" y="24"/>
                    </a:cubicBezTo>
                    <a:cubicBezTo>
                      <a:pt x="26" y="25"/>
                      <a:pt x="26" y="27"/>
                      <a:pt x="26" y="28"/>
                    </a:cubicBezTo>
                    <a:cubicBezTo>
                      <a:pt x="26" y="29"/>
                      <a:pt x="25" y="30"/>
                      <a:pt x="24" y="32"/>
                    </a:cubicBezTo>
                    <a:cubicBezTo>
                      <a:pt x="23" y="33"/>
                      <a:pt x="21" y="34"/>
                      <a:pt x="18" y="32"/>
                    </a:cubicBezTo>
                    <a:cubicBezTo>
                      <a:pt x="17" y="34"/>
                      <a:pt x="16" y="35"/>
                      <a:pt x="14" y="36"/>
                    </a:cubicBezTo>
                    <a:cubicBezTo>
                      <a:pt x="14" y="37"/>
                      <a:pt x="13" y="37"/>
                      <a:pt x="12" y="37"/>
                    </a:cubicBezTo>
                    <a:cubicBezTo>
                      <a:pt x="13" y="39"/>
                      <a:pt x="13" y="40"/>
                      <a:pt x="12" y="42"/>
                    </a:cubicBezTo>
                    <a:cubicBezTo>
                      <a:pt x="11" y="43"/>
                      <a:pt x="11" y="43"/>
                      <a:pt x="11" y="43"/>
                    </a:cubicBezTo>
                    <a:cubicBezTo>
                      <a:pt x="11" y="44"/>
                      <a:pt x="10" y="45"/>
                      <a:pt x="9" y="45"/>
                    </a:cubicBezTo>
                    <a:cubicBezTo>
                      <a:pt x="10" y="46"/>
                      <a:pt x="10" y="48"/>
                      <a:pt x="8" y="51"/>
                    </a:cubicBezTo>
                    <a:cubicBezTo>
                      <a:pt x="9" y="52"/>
                      <a:pt x="10" y="55"/>
                      <a:pt x="9" y="58"/>
                    </a:cubicBezTo>
                    <a:cubicBezTo>
                      <a:pt x="8" y="60"/>
                      <a:pt x="6" y="61"/>
                      <a:pt x="5" y="62"/>
                    </a:cubicBezTo>
                    <a:cubicBezTo>
                      <a:pt x="6" y="63"/>
                      <a:pt x="7" y="65"/>
                      <a:pt x="6" y="68"/>
                    </a:cubicBezTo>
                    <a:cubicBezTo>
                      <a:pt x="6" y="68"/>
                      <a:pt x="6" y="68"/>
                      <a:pt x="6" y="68"/>
                    </a:cubicBezTo>
                    <a:cubicBezTo>
                      <a:pt x="5" y="71"/>
                      <a:pt x="3" y="72"/>
                      <a:pt x="1" y="72"/>
                    </a:cubicBezTo>
                    <a:cubicBezTo>
                      <a:pt x="1" y="72"/>
                      <a:pt x="0" y="72"/>
                      <a:pt x="0" y="72"/>
                    </a:cubicBezTo>
                    <a:cubicBezTo>
                      <a:pt x="3" y="75"/>
                      <a:pt x="6" y="78"/>
                      <a:pt x="7" y="83"/>
                    </a:cubicBezTo>
                    <a:cubicBezTo>
                      <a:pt x="7" y="84"/>
                      <a:pt x="7" y="86"/>
                      <a:pt x="6" y="87"/>
                    </a:cubicBezTo>
                    <a:cubicBezTo>
                      <a:pt x="6" y="87"/>
                      <a:pt x="6" y="88"/>
                      <a:pt x="5" y="88"/>
                    </a:cubicBezTo>
                    <a:cubicBezTo>
                      <a:pt x="4" y="89"/>
                      <a:pt x="3" y="90"/>
                      <a:pt x="2" y="90"/>
                    </a:cubicBezTo>
                    <a:cubicBezTo>
                      <a:pt x="2" y="91"/>
                      <a:pt x="3" y="92"/>
                      <a:pt x="3" y="93"/>
                    </a:cubicBezTo>
                    <a:cubicBezTo>
                      <a:pt x="3" y="94"/>
                      <a:pt x="3" y="94"/>
                      <a:pt x="3" y="94"/>
                    </a:cubicBezTo>
                    <a:cubicBezTo>
                      <a:pt x="4" y="95"/>
                      <a:pt x="4" y="97"/>
                      <a:pt x="4" y="99"/>
                    </a:cubicBezTo>
                    <a:cubicBezTo>
                      <a:pt x="5" y="99"/>
                      <a:pt x="8" y="99"/>
                      <a:pt x="9" y="98"/>
                    </a:cubicBezTo>
                    <a:cubicBezTo>
                      <a:pt x="9" y="98"/>
                      <a:pt x="9" y="98"/>
                      <a:pt x="10" y="97"/>
                    </a:cubicBezTo>
                    <a:cubicBezTo>
                      <a:pt x="10" y="95"/>
                      <a:pt x="9" y="91"/>
                      <a:pt x="12" y="89"/>
                    </a:cubicBezTo>
                    <a:cubicBezTo>
                      <a:pt x="12" y="88"/>
                      <a:pt x="12" y="88"/>
                      <a:pt x="12" y="88"/>
                    </a:cubicBezTo>
                    <a:cubicBezTo>
                      <a:pt x="15" y="86"/>
                      <a:pt x="18" y="86"/>
                      <a:pt x="20" y="86"/>
                    </a:cubicBezTo>
                    <a:cubicBezTo>
                      <a:pt x="20" y="86"/>
                      <a:pt x="20" y="86"/>
                      <a:pt x="21" y="86"/>
                    </a:cubicBezTo>
                    <a:cubicBezTo>
                      <a:pt x="21" y="85"/>
                      <a:pt x="22" y="84"/>
                      <a:pt x="22" y="84"/>
                    </a:cubicBezTo>
                    <a:cubicBezTo>
                      <a:pt x="25" y="82"/>
                      <a:pt x="30" y="79"/>
                      <a:pt x="35" y="82"/>
                    </a:cubicBezTo>
                    <a:cubicBezTo>
                      <a:pt x="36" y="82"/>
                      <a:pt x="37" y="83"/>
                      <a:pt x="38" y="84"/>
                    </a:cubicBezTo>
                    <a:cubicBezTo>
                      <a:pt x="38" y="84"/>
                      <a:pt x="38" y="84"/>
                      <a:pt x="38" y="84"/>
                    </a:cubicBezTo>
                    <a:cubicBezTo>
                      <a:pt x="40" y="83"/>
                      <a:pt x="41" y="82"/>
                      <a:pt x="43" y="81"/>
                    </a:cubicBezTo>
                    <a:cubicBezTo>
                      <a:pt x="45" y="80"/>
                      <a:pt x="47" y="80"/>
                      <a:pt x="49" y="79"/>
                    </a:cubicBezTo>
                    <a:cubicBezTo>
                      <a:pt x="49" y="79"/>
                      <a:pt x="50" y="79"/>
                      <a:pt x="51" y="79"/>
                    </a:cubicBezTo>
                    <a:cubicBezTo>
                      <a:pt x="51" y="78"/>
                      <a:pt x="51" y="78"/>
                      <a:pt x="51" y="77"/>
                    </a:cubicBezTo>
                    <a:cubicBezTo>
                      <a:pt x="51" y="78"/>
                      <a:pt x="51" y="78"/>
                      <a:pt x="51" y="78"/>
                    </a:cubicBezTo>
                    <a:cubicBezTo>
                      <a:pt x="51" y="78"/>
                      <a:pt x="51" y="78"/>
                      <a:pt x="51" y="78"/>
                    </a:cubicBezTo>
                    <a:cubicBezTo>
                      <a:pt x="51" y="78"/>
                      <a:pt x="51" y="78"/>
                      <a:pt x="51" y="78"/>
                    </a:cubicBezTo>
                    <a:cubicBezTo>
                      <a:pt x="51" y="78"/>
                      <a:pt x="51" y="78"/>
                      <a:pt x="51" y="79"/>
                    </a:cubicBezTo>
                    <a:cubicBezTo>
                      <a:pt x="51" y="78"/>
                      <a:pt x="52" y="78"/>
                      <a:pt x="52" y="78"/>
                    </a:cubicBezTo>
                    <a:cubicBezTo>
                      <a:pt x="55" y="75"/>
                      <a:pt x="55" y="75"/>
                      <a:pt x="55" y="75"/>
                    </a:cubicBezTo>
                    <a:cubicBezTo>
                      <a:pt x="55" y="74"/>
                      <a:pt x="55" y="74"/>
                      <a:pt x="55" y="74"/>
                    </a:cubicBezTo>
                    <a:cubicBezTo>
                      <a:pt x="55" y="74"/>
                      <a:pt x="55" y="74"/>
                      <a:pt x="55" y="74"/>
                    </a:cubicBezTo>
                    <a:cubicBezTo>
                      <a:pt x="55" y="74"/>
                      <a:pt x="55" y="74"/>
                      <a:pt x="55" y="74"/>
                    </a:cubicBezTo>
                    <a:cubicBezTo>
                      <a:pt x="55" y="74"/>
                      <a:pt x="57" y="74"/>
                      <a:pt x="59" y="73"/>
                    </a:cubicBezTo>
                    <a:cubicBezTo>
                      <a:pt x="58" y="72"/>
                      <a:pt x="58" y="71"/>
                      <a:pt x="58" y="69"/>
                    </a:cubicBezTo>
                    <a:cubicBezTo>
                      <a:pt x="58" y="66"/>
                      <a:pt x="60" y="64"/>
                      <a:pt x="61" y="63"/>
                    </a:cubicBezTo>
                    <a:cubicBezTo>
                      <a:pt x="61" y="63"/>
                      <a:pt x="62" y="62"/>
                      <a:pt x="62" y="62"/>
                    </a:cubicBezTo>
                    <a:cubicBezTo>
                      <a:pt x="62" y="62"/>
                      <a:pt x="61" y="61"/>
                      <a:pt x="61" y="60"/>
                    </a:cubicBezTo>
                    <a:cubicBezTo>
                      <a:pt x="61" y="60"/>
                      <a:pt x="61" y="59"/>
                      <a:pt x="61" y="59"/>
                    </a:cubicBezTo>
                    <a:cubicBezTo>
                      <a:pt x="62" y="54"/>
                      <a:pt x="62" y="54"/>
                      <a:pt x="62" y="54"/>
                    </a:cubicBezTo>
                    <a:cubicBezTo>
                      <a:pt x="66" y="50"/>
                      <a:pt x="67" y="49"/>
                      <a:pt x="69" y="49"/>
                    </a:cubicBezTo>
                    <a:cubicBezTo>
                      <a:pt x="70" y="49"/>
                      <a:pt x="70" y="49"/>
                      <a:pt x="71" y="50"/>
                    </a:cubicBezTo>
                    <a:cubicBezTo>
                      <a:pt x="71" y="50"/>
                      <a:pt x="72" y="50"/>
                      <a:pt x="72" y="50"/>
                    </a:cubicBezTo>
                    <a:cubicBezTo>
                      <a:pt x="72" y="50"/>
                      <a:pt x="72" y="49"/>
                      <a:pt x="73" y="49"/>
                    </a:cubicBezTo>
                    <a:cubicBezTo>
                      <a:pt x="73" y="49"/>
                      <a:pt x="73" y="49"/>
                      <a:pt x="73" y="49"/>
                    </a:cubicBezTo>
                    <a:cubicBezTo>
                      <a:pt x="74" y="47"/>
                      <a:pt x="75" y="46"/>
                      <a:pt x="77" y="46"/>
                    </a:cubicBezTo>
                    <a:cubicBezTo>
                      <a:pt x="76" y="43"/>
                      <a:pt x="75" y="40"/>
                      <a:pt x="76" y="37"/>
                    </a:cubicBezTo>
                    <a:cubicBezTo>
                      <a:pt x="76" y="36"/>
                      <a:pt x="76" y="34"/>
                      <a:pt x="77" y="34"/>
                    </a:cubicBezTo>
                    <a:cubicBezTo>
                      <a:pt x="79" y="32"/>
                      <a:pt x="81" y="31"/>
                      <a:pt x="82" y="31"/>
                    </a:cubicBezTo>
                    <a:cubicBezTo>
                      <a:pt x="82" y="31"/>
                      <a:pt x="83" y="31"/>
                      <a:pt x="83" y="30"/>
                    </a:cubicBezTo>
                    <a:cubicBezTo>
                      <a:pt x="83" y="30"/>
                      <a:pt x="83" y="30"/>
                      <a:pt x="83" y="30"/>
                    </a:cubicBezTo>
                    <a:cubicBezTo>
                      <a:pt x="84" y="30"/>
                      <a:pt x="85" y="29"/>
                      <a:pt x="86" y="28"/>
                    </a:cubicBezTo>
                    <a:cubicBezTo>
                      <a:pt x="88" y="27"/>
                      <a:pt x="89" y="26"/>
                      <a:pt x="90" y="25"/>
                    </a:cubicBezTo>
                    <a:cubicBezTo>
                      <a:pt x="90" y="25"/>
                      <a:pt x="90" y="25"/>
                      <a:pt x="90" y="24"/>
                    </a:cubicBezTo>
                    <a:cubicBezTo>
                      <a:pt x="91" y="23"/>
                      <a:pt x="92" y="21"/>
                      <a:pt x="91" y="19"/>
                    </a:cubicBezTo>
                    <a:cubicBezTo>
                      <a:pt x="91" y="18"/>
                      <a:pt x="91" y="18"/>
                      <a:pt x="91" y="18"/>
                    </a:cubicBezTo>
                    <a:cubicBezTo>
                      <a:pt x="90" y="18"/>
                      <a:pt x="88" y="17"/>
                      <a:pt x="87" y="15"/>
                    </a:cubicBezTo>
                    <a:cubicBezTo>
                      <a:pt x="86" y="14"/>
                      <a:pt x="86" y="14"/>
                      <a:pt x="86" y="14"/>
                    </a:cubicBezTo>
                    <a:cubicBezTo>
                      <a:pt x="85" y="13"/>
                      <a:pt x="85" y="11"/>
                      <a:pt x="84" y="9"/>
                    </a:cubicBezTo>
                    <a:cubicBezTo>
                      <a:pt x="83" y="9"/>
                      <a:pt x="81" y="9"/>
                      <a:pt x="79" y="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2" name="Freeform 154">
                <a:extLst>
                  <a:ext uri="{FF2B5EF4-FFF2-40B4-BE49-F238E27FC236}">
                    <a16:creationId xmlns:a16="http://schemas.microsoft.com/office/drawing/2014/main" id="{DF5701C7-EB3A-4E06-B62B-A1E2B64538B3}"/>
                  </a:ext>
                </a:extLst>
              </p:cNvPr>
              <p:cNvSpPr>
                <a:spLocks/>
              </p:cNvSpPr>
              <p:nvPr/>
            </p:nvSpPr>
            <p:spPr bwMode="auto">
              <a:xfrm>
                <a:off x="4845971" y="53086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3" name="Freeform 155">
                <a:extLst>
                  <a:ext uri="{FF2B5EF4-FFF2-40B4-BE49-F238E27FC236}">
                    <a16:creationId xmlns:a16="http://schemas.microsoft.com/office/drawing/2014/main" id="{C60E980A-2BD7-4B23-94CC-4FE4DCB744E1}"/>
                  </a:ext>
                </a:extLst>
              </p:cNvPr>
              <p:cNvSpPr>
                <a:spLocks/>
              </p:cNvSpPr>
              <p:nvPr/>
            </p:nvSpPr>
            <p:spPr bwMode="auto">
              <a:xfrm>
                <a:off x="4993591" y="5095922"/>
                <a:ext cx="7936" cy="6350"/>
              </a:xfrm>
              <a:custGeom>
                <a:avLst/>
                <a:gdLst>
                  <a:gd name="T0" fmla="*/ 3 w 3"/>
                  <a:gd name="T1" fmla="*/ 1 h 2"/>
                  <a:gd name="T2" fmla="*/ 3 w 3"/>
                  <a:gd name="T3" fmla="*/ 1 h 2"/>
                  <a:gd name="T4" fmla="*/ 1 w 3"/>
                  <a:gd name="T5" fmla="*/ 0 h 2"/>
                  <a:gd name="T6" fmla="*/ 0 w 3"/>
                  <a:gd name="T7" fmla="*/ 2 h 2"/>
                  <a:gd name="T8" fmla="*/ 1 w 3"/>
                  <a:gd name="T9" fmla="*/ 1 h 2"/>
                  <a:gd name="T10" fmla="*/ 2 w 3"/>
                  <a:gd name="T11" fmla="*/ 1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1"/>
                      <a:pt x="3" y="1"/>
                      <a:pt x="3" y="1"/>
                    </a:cubicBezTo>
                    <a:cubicBezTo>
                      <a:pt x="2" y="1"/>
                      <a:pt x="2" y="0"/>
                      <a:pt x="1" y="0"/>
                    </a:cubicBezTo>
                    <a:cubicBezTo>
                      <a:pt x="1" y="1"/>
                      <a:pt x="0" y="1"/>
                      <a:pt x="0" y="2"/>
                    </a:cubicBezTo>
                    <a:cubicBezTo>
                      <a:pt x="0" y="2"/>
                      <a:pt x="1" y="1"/>
                      <a:pt x="1" y="1"/>
                    </a:cubicBezTo>
                    <a:cubicBezTo>
                      <a:pt x="2" y="1"/>
                      <a:pt x="2" y="1"/>
                      <a:pt x="2" y="1"/>
                    </a:cubicBezTo>
                    <a:cubicBezTo>
                      <a:pt x="3" y="1"/>
                      <a:pt x="3" y="1"/>
                      <a:pt x="3"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4" name="Freeform 156">
                <a:extLst>
                  <a:ext uri="{FF2B5EF4-FFF2-40B4-BE49-F238E27FC236}">
                    <a16:creationId xmlns:a16="http://schemas.microsoft.com/office/drawing/2014/main" id="{857E4076-999D-4617-A3CD-B2DB09EEA7F1}"/>
                  </a:ext>
                </a:extLst>
              </p:cNvPr>
              <p:cNvSpPr>
                <a:spLocks/>
              </p:cNvSpPr>
              <p:nvPr/>
            </p:nvSpPr>
            <p:spPr bwMode="auto">
              <a:xfrm>
                <a:off x="5011051" y="5086398"/>
                <a:ext cx="77779" cy="34923"/>
              </a:xfrm>
              <a:custGeom>
                <a:avLst/>
                <a:gdLst>
                  <a:gd name="T0" fmla="*/ 31 w 33"/>
                  <a:gd name="T1" fmla="*/ 0 h 14"/>
                  <a:gd name="T2" fmla="*/ 30 w 33"/>
                  <a:gd name="T3" fmla="*/ 1 h 14"/>
                  <a:gd name="T4" fmla="*/ 24 w 33"/>
                  <a:gd name="T5" fmla="*/ 5 h 14"/>
                  <a:gd name="T6" fmla="*/ 23 w 33"/>
                  <a:gd name="T7" fmla="*/ 5 h 14"/>
                  <a:gd name="T8" fmla="*/ 17 w 33"/>
                  <a:gd name="T9" fmla="*/ 3 h 14"/>
                  <a:gd name="T10" fmla="*/ 17 w 33"/>
                  <a:gd name="T11" fmla="*/ 3 h 14"/>
                  <a:gd name="T12" fmla="*/ 13 w 33"/>
                  <a:gd name="T13" fmla="*/ 4 h 14"/>
                  <a:gd name="T14" fmla="*/ 12 w 33"/>
                  <a:gd name="T15" fmla="*/ 4 h 14"/>
                  <a:gd name="T16" fmla="*/ 6 w 33"/>
                  <a:gd name="T17" fmla="*/ 2 h 14"/>
                  <a:gd name="T18" fmla="*/ 6 w 33"/>
                  <a:gd name="T19" fmla="*/ 2 h 14"/>
                  <a:gd name="T20" fmla="*/ 0 w 33"/>
                  <a:gd name="T21" fmla="*/ 5 h 14"/>
                  <a:gd name="T22" fmla="*/ 3 w 33"/>
                  <a:gd name="T23" fmla="*/ 6 h 14"/>
                  <a:gd name="T24" fmla="*/ 8 w 33"/>
                  <a:gd name="T25" fmla="*/ 10 h 14"/>
                  <a:gd name="T26" fmla="*/ 9 w 33"/>
                  <a:gd name="T27" fmla="*/ 11 h 14"/>
                  <a:gd name="T28" fmla="*/ 10 w 33"/>
                  <a:gd name="T29" fmla="*/ 13 h 14"/>
                  <a:gd name="T30" fmla="*/ 12 w 33"/>
                  <a:gd name="T31" fmla="*/ 12 h 14"/>
                  <a:gd name="T32" fmla="*/ 14 w 33"/>
                  <a:gd name="T33" fmla="*/ 13 h 14"/>
                  <a:gd name="T34" fmla="*/ 16 w 33"/>
                  <a:gd name="T35" fmla="*/ 14 h 14"/>
                  <a:gd name="T36" fmla="*/ 17 w 33"/>
                  <a:gd name="T37" fmla="*/ 11 h 14"/>
                  <a:gd name="T38" fmla="*/ 20 w 33"/>
                  <a:gd name="T39" fmla="*/ 9 h 14"/>
                  <a:gd name="T40" fmla="*/ 29 w 33"/>
                  <a:gd name="T41" fmla="*/ 7 h 14"/>
                  <a:gd name="T42" fmla="*/ 33 w 33"/>
                  <a:gd name="T43" fmla="*/ 6 h 14"/>
                  <a:gd name="T44" fmla="*/ 32 w 33"/>
                  <a:gd name="T45" fmla="*/ 3 h 14"/>
                  <a:gd name="T46" fmla="*/ 32 w 33"/>
                  <a:gd name="T47" fmla="*/ 2 h 14"/>
                  <a:gd name="T48" fmla="*/ 32 w 33"/>
                  <a:gd name="T49" fmla="*/ 1 h 14"/>
                  <a:gd name="T50" fmla="*/ 31 w 33"/>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14">
                    <a:moveTo>
                      <a:pt x="31" y="0"/>
                    </a:moveTo>
                    <a:cubicBezTo>
                      <a:pt x="30" y="0"/>
                      <a:pt x="30" y="1"/>
                      <a:pt x="30" y="1"/>
                    </a:cubicBezTo>
                    <a:cubicBezTo>
                      <a:pt x="28" y="3"/>
                      <a:pt x="27" y="4"/>
                      <a:pt x="24" y="5"/>
                    </a:cubicBezTo>
                    <a:cubicBezTo>
                      <a:pt x="23" y="5"/>
                      <a:pt x="23" y="5"/>
                      <a:pt x="23" y="5"/>
                    </a:cubicBezTo>
                    <a:cubicBezTo>
                      <a:pt x="20" y="5"/>
                      <a:pt x="19" y="4"/>
                      <a:pt x="17" y="3"/>
                    </a:cubicBezTo>
                    <a:cubicBezTo>
                      <a:pt x="17" y="3"/>
                      <a:pt x="17" y="3"/>
                      <a:pt x="17" y="3"/>
                    </a:cubicBezTo>
                    <a:cubicBezTo>
                      <a:pt x="16" y="4"/>
                      <a:pt x="15" y="4"/>
                      <a:pt x="13" y="4"/>
                    </a:cubicBezTo>
                    <a:cubicBezTo>
                      <a:pt x="12" y="4"/>
                      <a:pt x="12" y="4"/>
                      <a:pt x="12" y="4"/>
                    </a:cubicBezTo>
                    <a:cubicBezTo>
                      <a:pt x="9" y="4"/>
                      <a:pt x="8" y="3"/>
                      <a:pt x="6" y="2"/>
                    </a:cubicBezTo>
                    <a:cubicBezTo>
                      <a:pt x="6" y="2"/>
                      <a:pt x="6" y="2"/>
                      <a:pt x="6" y="2"/>
                    </a:cubicBezTo>
                    <a:cubicBezTo>
                      <a:pt x="5" y="3"/>
                      <a:pt x="3" y="5"/>
                      <a:pt x="0" y="5"/>
                    </a:cubicBezTo>
                    <a:cubicBezTo>
                      <a:pt x="1" y="6"/>
                      <a:pt x="2" y="6"/>
                      <a:pt x="3" y="6"/>
                    </a:cubicBezTo>
                    <a:cubicBezTo>
                      <a:pt x="5" y="7"/>
                      <a:pt x="7" y="9"/>
                      <a:pt x="8" y="10"/>
                    </a:cubicBezTo>
                    <a:cubicBezTo>
                      <a:pt x="9" y="11"/>
                      <a:pt x="9" y="11"/>
                      <a:pt x="9" y="11"/>
                    </a:cubicBezTo>
                    <a:cubicBezTo>
                      <a:pt x="9" y="11"/>
                      <a:pt x="9" y="12"/>
                      <a:pt x="10" y="13"/>
                    </a:cubicBezTo>
                    <a:cubicBezTo>
                      <a:pt x="10" y="13"/>
                      <a:pt x="11" y="12"/>
                      <a:pt x="12" y="12"/>
                    </a:cubicBezTo>
                    <a:cubicBezTo>
                      <a:pt x="14" y="13"/>
                      <a:pt x="14" y="13"/>
                      <a:pt x="14" y="13"/>
                    </a:cubicBezTo>
                    <a:cubicBezTo>
                      <a:pt x="14" y="13"/>
                      <a:pt x="15" y="14"/>
                      <a:pt x="16" y="14"/>
                    </a:cubicBezTo>
                    <a:cubicBezTo>
                      <a:pt x="16" y="13"/>
                      <a:pt x="16" y="12"/>
                      <a:pt x="17" y="11"/>
                    </a:cubicBezTo>
                    <a:cubicBezTo>
                      <a:pt x="17" y="10"/>
                      <a:pt x="19" y="9"/>
                      <a:pt x="20" y="9"/>
                    </a:cubicBezTo>
                    <a:cubicBezTo>
                      <a:pt x="23" y="7"/>
                      <a:pt x="26" y="7"/>
                      <a:pt x="29" y="7"/>
                    </a:cubicBezTo>
                    <a:cubicBezTo>
                      <a:pt x="31" y="6"/>
                      <a:pt x="32" y="6"/>
                      <a:pt x="33" y="6"/>
                    </a:cubicBezTo>
                    <a:cubicBezTo>
                      <a:pt x="33" y="5"/>
                      <a:pt x="33" y="4"/>
                      <a:pt x="32" y="3"/>
                    </a:cubicBezTo>
                    <a:cubicBezTo>
                      <a:pt x="32" y="2"/>
                      <a:pt x="32" y="2"/>
                      <a:pt x="32" y="2"/>
                    </a:cubicBezTo>
                    <a:cubicBezTo>
                      <a:pt x="32" y="1"/>
                      <a:pt x="32" y="1"/>
                      <a:pt x="32" y="1"/>
                    </a:cubicBezTo>
                    <a:cubicBezTo>
                      <a:pt x="32" y="0"/>
                      <a:pt x="31" y="0"/>
                      <a:pt x="31"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5" name="Freeform 157">
                <a:extLst>
                  <a:ext uri="{FF2B5EF4-FFF2-40B4-BE49-F238E27FC236}">
                    <a16:creationId xmlns:a16="http://schemas.microsoft.com/office/drawing/2014/main" id="{A83C3CDD-5551-40B3-A2A4-2928C313B93D}"/>
                  </a:ext>
                </a:extLst>
              </p:cNvPr>
              <p:cNvSpPr>
                <a:spLocks/>
              </p:cNvSpPr>
              <p:nvPr/>
            </p:nvSpPr>
            <p:spPr bwMode="auto">
              <a:xfrm>
                <a:off x="4996766" y="5065761"/>
                <a:ext cx="223810" cy="249227"/>
              </a:xfrm>
              <a:custGeom>
                <a:avLst/>
                <a:gdLst>
                  <a:gd name="T0" fmla="*/ 86 w 93"/>
                  <a:gd name="T1" fmla="*/ 44 h 105"/>
                  <a:gd name="T2" fmla="*/ 84 w 93"/>
                  <a:gd name="T3" fmla="*/ 39 h 105"/>
                  <a:gd name="T4" fmla="*/ 78 w 93"/>
                  <a:gd name="T5" fmla="*/ 36 h 105"/>
                  <a:gd name="T6" fmla="*/ 70 w 93"/>
                  <a:gd name="T7" fmla="*/ 37 h 105"/>
                  <a:gd name="T8" fmla="*/ 63 w 93"/>
                  <a:gd name="T9" fmla="*/ 30 h 105"/>
                  <a:gd name="T10" fmla="*/ 62 w 93"/>
                  <a:gd name="T11" fmla="*/ 20 h 105"/>
                  <a:gd name="T12" fmla="*/ 62 w 93"/>
                  <a:gd name="T13" fmla="*/ 13 h 105"/>
                  <a:gd name="T14" fmla="*/ 60 w 93"/>
                  <a:gd name="T15" fmla="*/ 11 h 105"/>
                  <a:gd name="T16" fmla="*/ 58 w 93"/>
                  <a:gd name="T17" fmla="*/ 0 h 105"/>
                  <a:gd name="T18" fmla="*/ 56 w 93"/>
                  <a:gd name="T19" fmla="*/ 0 h 105"/>
                  <a:gd name="T20" fmla="*/ 55 w 93"/>
                  <a:gd name="T21" fmla="*/ 4 h 105"/>
                  <a:gd name="T22" fmla="*/ 49 w 93"/>
                  <a:gd name="T23" fmla="*/ 10 h 105"/>
                  <a:gd name="T24" fmla="*/ 49 w 93"/>
                  <a:gd name="T25" fmla="*/ 22 h 105"/>
                  <a:gd name="T26" fmla="*/ 48 w 93"/>
                  <a:gd name="T27" fmla="*/ 22 h 105"/>
                  <a:gd name="T28" fmla="*/ 36 w 93"/>
                  <a:gd name="T29" fmla="*/ 26 h 105"/>
                  <a:gd name="T30" fmla="*/ 31 w 93"/>
                  <a:gd name="T31" fmla="*/ 30 h 105"/>
                  <a:gd name="T32" fmla="*/ 17 w 93"/>
                  <a:gd name="T33" fmla="*/ 34 h 105"/>
                  <a:gd name="T34" fmla="*/ 16 w 93"/>
                  <a:gd name="T35" fmla="*/ 33 h 105"/>
                  <a:gd name="T36" fmla="*/ 13 w 93"/>
                  <a:gd name="T37" fmla="*/ 46 h 105"/>
                  <a:gd name="T38" fmla="*/ 6 w 93"/>
                  <a:gd name="T39" fmla="*/ 53 h 105"/>
                  <a:gd name="T40" fmla="*/ 0 w 93"/>
                  <a:gd name="T41" fmla="*/ 57 h 105"/>
                  <a:gd name="T42" fmla="*/ 2 w 93"/>
                  <a:gd name="T43" fmla="*/ 62 h 105"/>
                  <a:gd name="T44" fmla="*/ 5 w 93"/>
                  <a:gd name="T45" fmla="*/ 65 h 105"/>
                  <a:gd name="T46" fmla="*/ 13 w 93"/>
                  <a:gd name="T47" fmla="*/ 72 h 105"/>
                  <a:gd name="T48" fmla="*/ 19 w 93"/>
                  <a:gd name="T49" fmla="*/ 73 h 105"/>
                  <a:gd name="T50" fmla="*/ 23 w 93"/>
                  <a:gd name="T51" fmla="*/ 80 h 105"/>
                  <a:gd name="T52" fmla="*/ 25 w 93"/>
                  <a:gd name="T53" fmla="*/ 85 h 105"/>
                  <a:gd name="T54" fmla="*/ 36 w 93"/>
                  <a:gd name="T55" fmla="*/ 91 h 105"/>
                  <a:gd name="T56" fmla="*/ 38 w 93"/>
                  <a:gd name="T57" fmla="*/ 105 h 105"/>
                  <a:gd name="T58" fmla="*/ 39 w 93"/>
                  <a:gd name="T59" fmla="*/ 104 h 105"/>
                  <a:gd name="T60" fmla="*/ 54 w 93"/>
                  <a:gd name="T61" fmla="*/ 105 h 105"/>
                  <a:gd name="T62" fmla="*/ 57 w 93"/>
                  <a:gd name="T63" fmla="*/ 103 h 105"/>
                  <a:gd name="T64" fmla="*/ 62 w 93"/>
                  <a:gd name="T65" fmla="*/ 104 h 105"/>
                  <a:gd name="T66" fmla="*/ 68 w 93"/>
                  <a:gd name="T67" fmla="*/ 96 h 105"/>
                  <a:gd name="T68" fmla="*/ 75 w 93"/>
                  <a:gd name="T69" fmla="*/ 97 h 105"/>
                  <a:gd name="T70" fmla="*/ 82 w 93"/>
                  <a:gd name="T71" fmla="*/ 100 h 105"/>
                  <a:gd name="T72" fmla="*/ 84 w 93"/>
                  <a:gd name="T73" fmla="*/ 93 h 105"/>
                  <a:gd name="T74" fmla="*/ 88 w 93"/>
                  <a:gd name="T75" fmla="*/ 85 h 105"/>
                  <a:gd name="T76" fmla="*/ 93 w 93"/>
                  <a:gd name="T77" fmla="*/ 84 h 105"/>
                  <a:gd name="T78" fmla="*/ 92 w 93"/>
                  <a:gd name="T79" fmla="*/ 81 h 105"/>
                  <a:gd name="T80" fmla="*/ 88 w 93"/>
                  <a:gd name="T81" fmla="*/ 83 h 105"/>
                  <a:gd name="T82" fmla="*/ 83 w 93"/>
                  <a:gd name="T83" fmla="*/ 83 h 105"/>
                  <a:gd name="T84" fmla="*/ 76 w 93"/>
                  <a:gd name="T85" fmla="*/ 74 h 105"/>
                  <a:gd name="T86" fmla="*/ 78 w 93"/>
                  <a:gd name="T87" fmla="*/ 69 h 105"/>
                  <a:gd name="T88" fmla="*/ 81 w 93"/>
                  <a:gd name="T89" fmla="*/ 63 h 105"/>
                  <a:gd name="T90" fmla="*/ 85 w 93"/>
                  <a:gd name="T91" fmla="*/ 64 h 105"/>
                  <a:gd name="T92" fmla="*/ 86 w 93"/>
                  <a:gd name="T93" fmla="*/ 60 h 105"/>
                  <a:gd name="T94" fmla="*/ 83 w 93"/>
                  <a:gd name="T95" fmla="*/ 57 h 105"/>
                  <a:gd name="T96" fmla="*/ 83 w 93"/>
                  <a:gd name="T97"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05">
                    <a:moveTo>
                      <a:pt x="86" y="44"/>
                    </a:moveTo>
                    <a:cubicBezTo>
                      <a:pt x="86" y="44"/>
                      <a:pt x="86" y="44"/>
                      <a:pt x="86" y="44"/>
                    </a:cubicBezTo>
                    <a:cubicBezTo>
                      <a:pt x="86" y="43"/>
                      <a:pt x="86" y="43"/>
                      <a:pt x="86" y="43"/>
                    </a:cubicBezTo>
                    <a:cubicBezTo>
                      <a:pt x="85" y="41"/>
                      <a:pt x="85" y="40"/>
                      <a:pt x="84" y="39"/>
                    </a:cubicBezTo>
                    <a:cubicBezTo>
                      <a:pt x="84" y="39"/>
                      <a:pt x="83" y="39"/>
                      <a:pt x="83" y="39"/>
                    </a:cubicBezTo>
                    <a:cubicBezTo>
                      <a:pt x="81" y="37"/>
                      <a:pt x="80" y="36"/>
                      <a:pt x="78" y="36"/>
                    </a:cubicBezTo>
                    <a:cubicBezTo>
                      <a:pt x="78" y="36"/>
                      <a:pt x="77" y="36"/>
                      <a:pt x="76" y="37"/>
                    </a:cubicBezTo>
                    <a:cubicBezTo>
                      <a:pt x="75" y="37"/>
                      <a:pt x="72" y="38"/>
                      <a:pt x="70" y="37"/>
                    </a:cubicBezTo>
                    <a:cubicBezTo>
                      <a:pt x="69" y="37"/>
                      <a:pt x="69" y="37"/>
                      <a:pt x="69" y="37"/>
                    </a:cubicBezTo>
                    <a:cubicBezTo>
                      <a:pt x="66" y="36"/>
                      <a:pt x="64" y="32"/>
                      <a:pt x="63" y="30"/>
                    </a:cubicBezTo>
                    <a:cubicBezTo>
                      <a:pt x="62" y="27"/>
                      <a:pt x="62" y="24"/>
                      <a:pt x="62" y="22"/>
                    </a:cubicBezTo>
                    <a:cubicBezTo>
                      <a:pt x="62" y="21"/>
                      <a:pt x="62" y="20"/>
                      <a:pt x="62" y="20"/>
                    </a:cubicBezTo>
                    <a:cubicBezTo>
                      <a:pt x="62" y="18"/>
                      <a:pt x="63" y="17"/>
                      <a:pt x="63" y="15"/>
                    </a:cubicBezTo>
                    <a:cubicBezTo>
                      <a:pt x="63" y="15"/>
                      <a:pt x="62" y="14"/>
                      <a:pt x="62" y="13"/>
                    </a:cubicBezTo>
                    <a:cubicBezTo>
                      <a:pt x="61" y="13"/>
                      <a:pt x="61" y="13"/>
                      <a:pt x="61" y="13"/>
                    </a:cubicBezTo>
                    <a:cubicBezTo>
                      <a:pt x="61" y="12"/>
                      <a:pt x="61" y="12"/>
                      <a:pt x="60" y="11"/>
                    </a:cubicBezTo>
                    <a:cubicBezTo>
                      <a:pt x="60" y="10"/>
                      <a:pt x="58" y="8"/>
                      <a:pt x="58" y="5"/>
                    </a:cubicBezTo>
                    <a:cubicBezTo>
                      <a:pt x="57" y="3"/>
                      <a:pt x="58" y="2"/>
                      <a:pt x="58" y="0"/>
                    </a:cubicBezTo>
                    <a:cubicBezTo>
                      <a:pt x="57" y="0"/>
                      <a:pt x="57" y="0"/>
                      <a:pt x="56" y="0"/>
                    </a:cubicBezTo>
                    <a:cubicBezTo>
                      <a:pt x="56" y="0"/>
                      <a:pt x="56" y="0"/>
                      <a:pt x="56" y="0"/>
                    </a:cubicBezTo>
                    <a:cubicBezTo>
                      <a:pt x="56" y="0"/>
                      <a:pt x="56" y="0"/>
                      <a:pt x="56" y="0"/>
                    </a:cubicBezTo>
                    <a:cubicBezTo>
                      <a:pt x="56" y="1"/>
                      <a:pt x="56" y="3"/>
                      <a:pt x="55" y="4"/>
                    </a:cubicBezTo>
                    <a:cubicBezTo>
                      <a:pt x="55" y="5"/>
                      <a:pt x="55" y="7"/>
                      <a:pt x="53" y="8"/>
                    </a:cubicBezTo>
                    <a:cubicBezTo>
                      <a:pt x="52" y="9"/>
                      <a:pt x="50" y="10"/>
                      <a:pt x="49" y="10"/>
                    </a:cubicBezTo>
                    <a:cubicBezTo>
                      <a:pt x="49" y="11"/>
                      <a:pt x="49" y="11"/>
                      <a:pt x="49" y="11"/>
                    </a:cubicBezTo>
                    <a:cubicBezTo>
                      <a:pt x="50" y="13"/>
                      <a:pt x="52" y="18"/>
                      <a:pt x="49" y="22"/>
                    </a:cubicBezTo>
                    <a:cubicBezTo>
                      <a:pt x="48" y="22"/>
                      <a:pt x="48" y="22"/>
                      <a:pt x="48" y="22"/>
                    </a:cubicBezTo>
                    <a:cubicBezTo>
                      <a:pt x="48" y="22"/>
                      <a:pt x="48" y="22"/>
                      <a:pt x="48" y="22"/>
                    </a:cubicBezTo>
                    <a:cubicBezTo>
                      <a:pt x="47" y="23"/>
                      <a:pt x="47" y="23"/>
                      <a:pt x="47" y="23"/>
                    </a:cubicBezTo>
                    <a:cubicBezTo>
                      <a:pt x="44" y="25"/>
                      <a:pt x="40" y="25"/>
                      <a:pt x="36" y="26"/>
                    </a:cubicBezTo>
                    <a:cubicBezTo>
                      <a:pt x="35" y="26"/>
                      <a:pt x="33" y="26"/>
                      <a:pt x="32" y="26"/>
                    </a:cubicBezTo>
                    <a:cubicBezTo>
                      <a:pt x="32" y="27"/>
                      <a:pt x="32" y="28"/>
                      <a:pt x="31" y="30"/>
                    </a:cubicBezTo>
                    <a:cubicBezTo>
                      <a:pt x="31" y="30"/>
                      <a:pt x="30" y="31"/>
                      <a:pt x="29" y="32"/>
                    </a:cubicBezTo>
                    <a:cubicBezTo>
                      <a:pt x="25" y="34"/>
                      <a:pt x="21" y="34"/>
                      <a:pt x="17" y="34"/>
                    </a:cubicBezTo>
                    <a:cubicBezTo>
                      <a:pt x="17" y="33"/>
                      <a:pt x="17" y="33"/>
                      <a:pt x="17" y="33"/>
                    </a:cubicBezTo>
                    <a:cubicBezTo>
                      <a:pt x="16" y="33"/>
                      <a:pt x="16" y="33"/>
                      <a:pt x="16" y="33"/>
                    </a:cubicBezTo>
                    <a:cubicBezTo>
                      <a:pt x="16" y="33"/>
                      <a:pt x="15" y="33"/>
                      <a:pt x="15" y="33"/>
                    </a:cubicBezTo>
                    <a:cubicBezTo>
                      <a:pt x="16" y="37"/>
                      <a:pt x="15" y="42"/>
                      <a:pt x="13" y="46"/>
                    </a:cubicBezTo>
                    <a:cubicBezTo>
                      <a:pt x="13" y="47"/>
                      <a:pt x="12" y="47"/>
                      <a:pt x="12" y="48"/>
                    </a:cubicBezTo>
                    <a:cubicBezTo>
                      <a:pt x="10" y="50"/>
                      <a:pt x="8" y="52"/>
                      <a:pt x="6" y="53"/>
                    </a:cubicBezTo>
                    <a:cubicBezTo>
                      <a:pt x="5" y="54"/>
                      <a:pt x="4" y="54"/>
                      <a:pt x="3" y="55"/>
                    </a:cubicBezTo>
                    <a:cubicBezTo>
                      <a:pt x="2" y="56"/>
                      <a:pt x="1" y="57"/>
                      <a:pt x="0" y="57"/>
                    </a:cubicBezTo>
                    <a:cubicBezTo>
                      <a:pt x="0" y="58"/>
                      <a:pt x="0" y="59"/>
                      <a:pt x="1" y="60"/>
                    </a:cubicBezTo>
                    <a:cubicBezTo>
                      <a:pt x="1" y="61"/>
                      <a:pt x="1" y="61"/>
                      <a:pt x="2" y="62"/>
                    </a:cubicBezTo>
                    <a:cubicBezTo>
                      <a:pt x="2" y="63"/>
                      <a:pt x="3" y="63"/>
                      <a:pt x="4" y="64"/>
                    </a:cubicBezTo>
                    <a:cubicBezTo>
                      <a:pt x="4" y="64"/>
                      <a:pt x="5" y="64"/>
                      <a:pt x="5" y="65"/>
                    </a:cubicBezTo>
                    <a:cubicBezTo>
                      <a:pt x="9" y="64"/>
                      <a:pt x="11" y="66"/>
                      <a:pt x="12" y="67"/>
                    </a:cubicBezTo>
                    <a:cubicBezTo>
                      <a:pt x="13" y="69"/>
                      <a:pt x="13" y="71"/>
                      <a:pt x="13" y="72"/>
                    </a:cubicBezTo>
                    <a:cubicBezTo>
                      <a:pt x="15" y="72"/>
                      <a:pt x="17" y="71"/>
                      <a:pt x="19" y="72"/>
                    </a:cubicBezTo>
                    <a:cubicBezTo>
                      <a:pt x="19" y="73"/>
                      <a:pt x="19" y="73"/>
                      <a:pt x="19" y="73"/>
                    </a:cubicBezTo>
                    <a:cubicBezTo>
                      <a:pt x="21" y="74"/>
                      <a:pt x="23" y="75"/>
                      <a:pt x="22" y="79"/>
                    </a:cubicBezTo>
                    <a:cubicBezTo>
                      <a:pt x="22" y="79"/>
                      <a:pt x="23" y="79"/>
                      <a:pt x="23" y="80"/>
                    </a:cubicBezTo>
                    <a:cubicBezTo>
                      <a:pt x="24" y="81"/>
                      <a:pt x="24" y="81"/>
                      <a:pt x="24" y="81"/>
                    </a:cubicBezTo>
                    <a:cubicBezTo>
                      <a:pt x="25" y="82"/>
                      <a:pt x="25" y="84"/>
                      <a:pt x="25" y="85"/>
                    </a:cubicBezTo>
                    <a:cubicBezTo>
                      <a:pt x="27" y="85"/>
                      <a:pt x="28" y="86"/>
                      <a:pt x="29" y="88"/>
                    </a:cubicBezTo>
                    <a:cubicBezTo>
                      <a:pt x="32" y="88"/>
                      <a:pt x="34" y="89"/>
                      <a:pt x="36" y="91"/>
                    </a:cubicBezTo>
                    <a:cubicBezTo>
                      <a:pt x="39" y="96"/>
                      <a:pt x="38" y="100"/>
                      <a:pt x="38" y="104"/>
                    </a:cubicBezTo>
                    <a:cubicBezTo>
                      <a:pt x="38" y="104"/>
                      <a:pt x="38" y="104"/>
                      <a:pt x="38" y="105"/>
                    </a:cubicBezTo>
                    <a:cubicBezTo>
                      <a:pt x="38" y="105"/>
                      <a:pt x="38" y="105"/>
                      <a:pt x="38" y="105"/>
                    </a:cubicBezTo>
                    <a:cubicBezTo>
                      <a:pt x="38" y="104"/>
                      <a:pt x="38" y="104"/>
                      <a:pt x="39" y="104"/>
                    </a:cubicBezTo>
                    <a:cubicBezTo>
                      <a:pt x="39" y="103"/>
                      <a:pt x="40" y="103"/>
                      <a:pt x="41" y="102"/>
                    </a:cubicBezTo>
                    <a:cubicBezTo>
                      <a:pt x="46" y="101"/>
                      <a:pt x="51" y="102"/>
                      <a:pt x="54" y="105"/>
                    </a:cubicBezTo>
                    <a:cubicBezTo>
                      <a:pt x="55" y="104"/>
                      <a:pt x="56" y="104"/>
                      <a:pt x="57" y="103"/>
                    </a:cubicBezTo>
                    <a:cubicBezTo>
                      <a:pt x="57" y="103"/>
                      <a:pt x="57" y="103"/>
                      <a:pt x="57" y="103"/>
                    </a:cubicBezTo>
                    <a:cubicBezTo>
                      <a:pt x="57" y="103"/>
                      <a:pt x="58" y="103"/>
                      <a:pt x="58" y="103"/>
                    </a:cubicBezTo>
                    <a:cubicBezTo>
                      <a:pt x="59" y="103"/>
                      <a:pt x="60" y="103"/>
                      <a:pt x="62" y="104"/>
                    </a:cubicBezTo>
                    <a:cubicBezTo>
                      <a:pt x="62" y="102"/>
                      <a:pt x="63" y="98"/>
                      <a:pt x="66" y="97"/>
                    </a:cubicBezTo>
                    <a:cubicBezTo>
                      <a:pt x="67" y="96"/>
                      <a:pt x="67" y="96"/>
                      <a:pt x="68" y="96"/>
                    </a:cubicBezTo>
                    <a:cubicBezTo>
                      <a:pt x="69" y="95"/>
                      <a:pt x="71" y="95"/>
                      <a:pt x="74" y="98"/>
                    </a:cubicBezTo>
                    <a:cubicBezTo>
                      <a:pt x="74" y="98"/>
                      <a:pt x="74" y="97"/>
                      <a:pt x="75" y="97"/>
                    </a:cubicBezTo>
                    <a:cubicBezTo>
                      <a:pt x="77" y="97"/>
                      <a:pt x="78" y="98"/>
                      <a:pt x="79" y="98"/>
                    </a:cubicBezTo>
                    <a:cubicBezTo>
                      <a:pt x="80" y="99"/>
                      <a:pt x="81" y="99"/>
                      <a:pt x="82" y="100"/>
                    </a:cubicBezTo>
                    <a:cubicBezTo>
                      <a:pt x="82" y="99"/>
                      <a:pt x="82" y="99"/>
                      <a:pt x="82" y="99"/>
                    </a:cubicBezTo>
                    <a:cubicBezTo>
                      <a:pt x="83" y="97"/>
                      <a:pt x="83" y="95"/>
                      <a:pt x="84" y="93"/>
                    </a:cubicBezTo>
                    <a:cubicBezTo>
                      <a:pt x="84" y="92"/>
                      <a:pt x="84" y="92"/>
                      <a:pt x="84" y="92"/>
                    </a:cubicBezTo>
                    <a:cubicBezTo>
                      <a:pt x="85" y="90"/>
                      <a:pt x="85" y="87"/>
                      <a:pt x="88" y="85"/>
                    </a:cubicBezTo>
                    <a:cubicBezTo>
                      <a:pt x="89" y="84"/>
                      <a:pt x="90" y="84"/>
                      <a:pt x="91" y="84"/>
                    </a:cubicBezTo>
                    <a:cubicBezTo>
                      <a:pt x="91" y="84"/>
                      <a:pt x="92" y="84"/>
                      <a:pt x="93" y="84"/>
                    </a:cubicBezTo>
                    <a:cubicBezTo>
                      <a:pt x="93" y="83"/>
                      <a:pt x="92" y="82"/>
                      <a:pt x="92" y="81"/>
                    </a:cubicBezTo>
                    <a:cubicBezTo>
                      <a:pt x="92" y="81"/>
                      <a:pt x="92" y="81"/>
                      <a:pt x="92" y="81"/>
                    </a:cubicBezTo>
                    <a:cubicBezTo>
                      <a:pt x="92" y="81"/>
                      <a:pt x="92" y="81"/>
                      <a:pt x="92" y="81"/>
                    </a:cubicBezTo>
                    <a:cubicBezTo>
                      <a:pt x="91" y="82"/>
                      <a:pt x="89" y="83"/>
                      <a:pt x="88" y="83"/>
                    </a:cubicBezTo>
                    <a:cubicBezTo>
                      <a:pt x="87" y="83"/>
                      <a:pt x="85" y="84"/>
                      <a:pt x="84" y="83"/>
                    </a:cubicBezTo>
                    <a:cubicBezTo>
                      <a:pt x="83" y="83"/>
                      <a:pt x="83" y="83"/>
                      <a:pt x="83" y="83"/>
                    </a:cubicBezTo>
                    <a:cubicBezTo>
                      <a:pt x="80" y="82"/>
                      <a:pt x="77" y="79"/>
                      <a:pt x="76" y="75"/>
                    </a:cubicBezTo>
                    <a:cubicBezTo>
                      <a:pt x="76" y="74"/>
                      <a:pt x="76" y="74"/>
                      <a:pt x="76" y="74"/>
                    </a:cubicBezTo>
                    <a:cubicBezTo>
                      <a:pt x="76" y="72"/>
                      <a:pt x="77" y="71"/>
                      <a:pt x="78" y="69"/>
                    </a:cubicBezTo>
                    <a:cubicBezTo>
                      <a:pt x="78" y="69"/>
                      <a:pt x="78" y="69"/>
                      <a:pt x="78" y="69"/>
                    </a:cubicBezTo>
                    <a:cubicBezTo>
                      <a:pt x="78" y="67"/>
                      <a:pt x="78" y="64"/>
                      <a:pt x="81" y="63"/>
                    </a:cubicBezTo>
                    <a:cubicBezTo>
                      <a:pt x="81" y="63"/>
                      <a:pt x="81" y="63"/>
                      <a:pt x="81" y="63"/>
                    </a:cubicBezTo>
                    <a:cubicBezTo>
                      <a:pt x="82" y="63"/>
                      <a:pt x="82" y="63"/>
                      <a:pt x="82" y="63"/>
                    </a:cubicBezTo>
                    <a:cubicBezTo>
                      <a:pt x="85" y="64"/>
                      <a:pt x="85" y="64"/>
                      <a:pt x="85" y="64"/>
                    </a:cubicBezTo>
                    <a:cubicBezTo>
                      <a:pt x="86" y="63"/>
                      <a:pt x="86" y="63"/>
                      <a:pt x="86" y="63"/>
                    </a:cubicBezTo>
                    <a:cubicBezTo>
                      <a:pt x="85" y="62"/>
                      <a:pt x="86" y="61"/>
                      <a:pt x="86" y="60"/>
                    </a:cubicBezTo>
                    <a:cubicBezTo>
                      <a:pt x="86" y="60"/>
                      <a:pt x="86" y="60"/>
                      <a:pt x="85" y="59"/>
                    </a:cubicBezTo>
                    <a:cubicBezTo>
                      <a:pt x="85" y="59"/>
                      <a:pt x="84" y="58"/>
                      <a:pt x="83" y="57"/>
                    </a:cubicBezTo>
                    <a:cubicBezTo>
                      <a:pt x="82" y="56"/>
                      <a:pt x="80" y="53"/>
                      <a:pt x="80" y="51"/>
                    </a:cubicBezTo>
                    <a:cubicBezTo>
                      <a:pt x="81" y="49"/>
                      <a:pt x="81" y="47"/>
                      <a:pt x="83" y="46"/>
                    </a:cubicBezTo>
                    <a:cubicBezTo>
                      <a:pt x="84" y="45"/>
                      <a:pt x="85" y="44"/>
                      <a:pt x="86" y="4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6" name="Freeform 158">
                <a:extLst>
                  <a:ext uri="{FF2B5EF4-FFF2-40B4-BE49-F238E27FC236}">
                    <a16:creationId xmlns:a16="http://schemas.microsoft.com/office/drawing/2014/main" id="{28D706D1-DD9A-49E4-9270-794DB8F401E7}"/>
                  </a:ext>
                </a:extLst>
              </p:cNvPr>
              <p:cNvSpPr>
                <a:spLocks/>
              </p:cNvSpPr>
              <p:nvPr/>
            </p:nvSpPr>
            <p:spPr bwMode="auto">
              <a:xfrm>
                <a:off x="5215815" y="5134021"/>
                <a:ext cx="331747" cy="241289"/>
              </a:xfrm>
              <a:custGeom>
                <a:avLst/>
                <a:gdLst>
                  <a:gd name="T0" fmla="*/ 137 w 138"/>
                  <a:gd name="T1" fmla="*/ 0 h 100"/>
                  <a:gd name="T2" fmla="*/ 135 w 138"/>
                  <a:gd name="T3" fmla="*/ 5 h 100"/>
                  <a:gd name="T4" fmla="*/ 127 w 138"/>
                  <a:gd name="T5" fmla="*/ 15 h 100"/>
                  <a:gd name="T6" fmla="*/ 113 w 138"/>
                  <a:gd name="T7" fmla="*/ 16 h 100"/>
                  <a:gd name="T8" fmla="*/ 104 w 138"/>
                  <a:gd name="T9" fmla="*/ 15 h 100"/>
                  <a:gd name="T10" fmla="*/ 103 w 138"/>
                  <a:gd name="T11" fmla="*/ 17 h 100"/>
                  <a:gd name="T12" fmla="*/ 101 w 138"/>
                  <a:gd name="T13" fmla="*/ 19 h 100"/>
                  <a:gd name="T14" fmla="*/ 96 w 138"/>
                  <a:gd name="T15" fmla="*/ 25 h 100"/>
                  <a:gd name="T16" fmla="*/ 89 w 138"/>
                  <a:gd name="T17" fmla="*/ 30 h 100"/>
                  <a:gd name="T18" fmla="*/ 82 w 138"/>
                  <a:gd name="T19" fmla="*/ 34 h 100"/>
                  <a:gd name="T20" fmla="*/ 66 w 138"/>
                  <a:gd name="T21" fmla="*/ 33 h 100"/>
                  <a:gd name="T22" fmla="*/ 58 w 138"/>
                  <a:gd name="T23" fmla="*/ 31 h 100"/>
                  <a:gd name="T24" fmla="*/ 47 w 138"/>
                  <a:gd name="T25" fmla="*/ 29 h 100"/>
                  <a:gd name="T26" fmla="*/ 40 w 138"/>
                  <a:gd name="T27" fmla="*/ 29 h 100"/>
                  <a:gd name="T28" fmla="*/ 31 w 138"/>
                  <a:gd name="T29" fmla="*/ 29 h 100"/>
                  <a:gd name="T30" fmla="*/ 21 w 138"/>
                  <a:gd name="T31" fmla="*/ 18 h 100"/>
                  <a:gd name="T32" fmla="*/ 10 w 138"/>
                  <a:gd name="T33" fmla="*/ 20 h 100"/>
                  <a:gd name="T34" fmla="*/ 2 w 138"/>
                  <a:gd name="T35" fmla="*/ 23 h 100"/>
                  <a:gd name="T36" fmla="*/ 1 w 138"/>
                  <a:gd name="T37" fmla="*/ 22 h 100"/>
                  <a:gd name="T38" fmla="*/ 4 w 138"/>
                  <a:gd name="T39" fmla="*/ 28 h 100"/>
                  <a:gd name="T40" fmla="*/ 5 w 138"/>
                  <a:gd name="T41" fmla="*/ 31 h 100"/>
                  <a:gd name="T42" fmla="*/ 10 w 138"/>
                  <a:gd name="T43" fmla="*/ 36 h 100"/>
                  <a:gd name="T44" fmla="*/ 11 w 138"/>
                  <a:gd name="T45" fmla="*/ 40 h 100"/>
                  <a:gd name="T46" fmla="*/ 9 w 138"/>
                  <a:gd name="T47" fmla="*/ 46 h 100"/>
                  <a:gd name="T48" fmla="*/ 10 w 138"/>
                  <a:gd name="T49" fmla="*/ 48 h 100"/>
                  <a:gd name="T50" fmla="*/ 9 w 138"/>
                  <a:gd name="T51" fmla="*/ 63 h 100"/>
                  <a:gd name="T52" fmla="*/ 2 w 138"/>
                  <a:gd name="T53" fmla="*/ 65 h 100"/>
                  <a:gd name="T54" fmla="*/ 2 w 138"/>
                  <a:gd name="T55" fmla="*/ 67 h 100"/>
                  <a:gd name="T56" fmla="*/ 0 w 138"/>
                  <a:gd name="T57" fmla="*/ 74 h 100"/>
                  <a:gd name="T58" fmla="*/ 8 w 138"/>
                  <a:gd name="T59" fmla="*/ 74 h 100"/>
                  <a:gd name="T60" fmla="*/ 9 w 138"/>
                  <a:gd name="T61" fmla="*/ 74 h 100"/>
                  <a:gd name="T62" fmla="*/ 16 w 138"/>
                  <a:gd name="T63" fmla="*/ 75 h 100"/>
                  <a:gd name="T64" fmla="*/ 32 w 138"/>
                  <a:gd name="T65" fmla="*/ 76 h 100"/>
                  <a:gd name="T66" fmla="*/ 38 w 138"/>
                  <a:gd name="T67" fmla="*/ 84 h 100"/>
                  <a:gd name="T68" fmla="*/ 39 w 138"/>
                  <a:gd name="T69" fmla="*/ 90 h 100"/>
                  <a:gd name="T70" fmla="*/ 47 w 138"/>
                  <a:gd name="T71" fmla="*/ 91 h 100"/>
                  <a:gd name="T72" fmla="*/ 59 w 138"/>
                  <a:gd name="T73" fmla="*/ 91 h 100"/>
                  <a:gd name="T74" fmla="*/ 65 w 138"/>
                  <a:gd name="T75" fmla="*/ 92 h 100"/>
                  <a:gd name="T76" fmla="*/ 84 w 138"/>
                  <a:gd name="T77" fmla="*/ 96 h 100"/>
                  <a:gd name="T78" fmla="*/ 91 w 138"/>
                  <a:gd name="T79" fmla="*/ 91 h 100"/>
                  <a:gd name="T80" fmla="*/ 98 w 138"/>
                  <a:gd name="T81" fmla="*/ 100 h 100"/>
                  <a:gd name="T82" fmla="*/ 104 w 138"/>
                  <a:gd name="T83" fmla="*/ 95 h 100"/>
                  <a:gd name="T84" fmla="*/ 110 w 138"/>
                  <a:gd name="T85" fmla="*/ 84 h 100"/>
                  <a:gd name="T86" fmla="*/ 121 w 138"/>
                  <a:gd name="T87" fmla="*/ 78 h 100"/>
                  <a:gd name="T88" fmla="*/ 127 w 138"/>
                  <a:gd name="T89" fmla="*/ 44 h 100"/>
                  <a:gd name="T90" fmla="*/ 136 w 138"/>
                  <a:gd name="T91" fmla="*/ 26 h 100"/>
                  <a:gd name="T92" fmla="*/ 137 w 138"/>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8" h="100">
                    <a:moveTo>
                      <a:pt x="137" y="0"/>
                    </a:moveTo>
                    <a:cubicBezTo>
                      <a:pt x="137" y="0"/>
                      <a:pt x="137" y="0"/>
                      <a:pt x="137" y="0"/>
                    </a:cubicBezTo>
                    <a:cubicBezTo>
                      <a:pt x="135" y="0"/>
                      <a:pt x="134" y="0"/>
                      <a:pt x="133" y="0"/>
                    </a:cubicBezTo>
                    <a:cubicBezTo>
                      <a:pt x="135" y="2"/>
                      <a:pt x="135" y="4"/>
                      <a:pt x="135" y="5"/>
                    </a:cubicBezTo>
                    <a:cubicBezTo>
                      <a:pt x="134" y="9"/>
                      <a:pt x="131" y="13"/>
                      <a:pt x="127" y="15"/>
                    </a:cubicBezTo>
                    <a:cubicBezTo>
                      <a:pt x="127" y="15"/>
                      <a:pt x="127" y="15"/>
                      <a:pt x="127" y="15"/>
                    </a:cubicBezTo>
                    <a:cubicBezTo>
                      <a:pt x="123" y="17"/>
                      <a:pt x="119" y="17"/>
                      <a:pt x="116" y="16"/>
                    </a:cubicBezTo>
                    <a:cubicBezTo>
                      <a:pt x="115" y="16"/>
                      <a:pt x="114" y="16"/>
                      <a:pt x="113" y="16"/>
                    </a:cubicBezTo>
                    <a:cubicBezTo>
                      <a:pt x="111" y="16"/>
                      <a:pt x="109" y="16"/>
                      <a:pt x="107" y="15"/>
                    </a:cubicBezTo>
                    <a:cubicBezTo>
                      <a:pt x="106" y="15"/>
                      <a:pt x="105" y="15"/>
                      <a:pt x="104" y="15"/>
                    </a:cubicBezTo>
                    <a:cubicBezTo>
                      <a:pt x="104" y="15"/>
                      <a:pt x="104" y="15"/>
                      <a:pt x="104" y="15"/>
                    </a:cubicBezTo>
                    <a:cubicBezTo>
                      <a:pt x="103" y="16"/>
                      <a:pt x="103" y="17"/>
                      <a:pt x="103" y="17"/>
                    </a:cubicBezTo>
                    <a:cubicBezTo>
                      <a:pt x="103" y="18"/>
                      <a:pt x="103" y="18"/>
                      <a:pt x="103" y="18"/>
                    </a:cubicBezTo>
                    <a:cubicBezTo>
                      <a:pt x="102" y="18"/>
                      <a:pt x="102" y="19"/>
                      <a:pt x="101" y="19"/>
                    </a:cubicBezTo>
                    <a:cubicBezTo>
                      <a:pt x="100" y="21"/>
                      <a:pt x="99" y="23"/>
                      <a:pt x="97" y="25"/>
                    </a:cubicBezTo>
                    <a:cubicBezTo>
                      <a:pt x="96" y="25"/>
                      <a:pt x="96" y="25"/>
                      <a:pt x="96" y="25"/>
                    </a:cubicBezTo>
                    <a:cubicBezTo>
                      <a:pt x="95" y="27"/>
                      <a:pt x="93" y="28"/>
                      <a:pt x="91" y="29"/>
                    </a:cubicBezTo>
                    <a:cubicBezTo>
                      <a:pt x="91" y="29"/>
                      <a:pt x="90" y="29"/>
                      <a:pt x="89" y="30"/>
                    </a:cubicBezTo>
                    <a:cubicBezTo>
                      <a:pt x="89" y="30"/>
                      <a:pt x="89" y="30"/>
                      <a:pt x="89" y="30"/>
                    </a:cubicBezTo>
                    <a:cubicBezTo>
                      <a:pt x="87" y="32"/>
                      <a:pt x="85" y="34"/>
                      <a:pt x="82" y="34"/>
                    </a:cubicBezTo>
                    <a:cubicBezTo>
                      <a:pt x="78" y="34"/>
                      <a:pt x="74" y="34"/>
                      <a:pt x="70" y="33"/>
                    </a:cubicBezTo>
                    <a:cubicBezTo>
                      <a:pt x="68" y="33"/>
                      <a:pt x="67" y="33"/>
                      <a:pt x="66" y="33"/>
                    </a:cubicBezTo>
                    <a:cubicBezTo>
                      <a:pt x="64" y="33"/>
                      <a:pt x="64" y="33"/>
                      <a:pt x="64" y="33"/>
                    </a:cubicBezTo>
                    <a:cubicBezTo>
                      <a:pt x="62" y="32"/>
                      <a:pt x="60" y="32"/>
                      <a:pt x="58" y="31"/>
                    </a:cubicBezTo>
                    <a:cubicBezTo>
                      <a:pt x="56" y="31"/>
                      <a:pt x="55" y="31"/>
                      <a:pt x="53" y="30"/>
                    </a:cubicBezTo>
                    <a:cubicBezTo>
                      <a:pt x="51" y="30"/>
                      <a:pt x="49" y="29"/>
                      <a:pt x="47" y="29"/>
                    </a:cubicBezTo>
                    <a:cubicBezTo>
                      <a:pt x="47" y="29"/>
                      <a:pt x="47" y="29"/>
                      <a:pt x="47" y="29"/>
                    </a:cubicBezTo>
                    <a:cubicBezTo>
                      <a:pt x="45" y="29"/>
                      <a:pt x="43" y="29"/>
                      <a:pt x="40" y="29"/>
                    </a:cubicBezTo>
                    <a:cubicBezTo>
                      <a:pt x="38" y="30"/>
                      <a:pt x="35" y="30"/>
                      <a:pt x="33" y="29"/>
                    </a:cubicBezTo>
                    <a:cubicBezTo>
                      <a:pt x="32" y="29"/>
                      <a:pt x="32" y="29"/>
                      <a:pt x="31" y="29"/>
                    </a:cubicBezTo>
                    <a:cubicBezTo>
                      <a:pt x="29" y="30"/>
                      <a:pt x="23" y="30"/>
                      <a:pt x="21" y="25"/>
                    </a:cubicBezTo>
                    <a:cubicBezTo>
                      <a:pt x="19" y="22"/>
                      <a:pt x="20" y="19"/>
                      <a:pt x="21" y="18"/>
                    </a:cubicBezTo>
                    <a:cubicBezTo>
                      <a:pt x="18" y="18"/>
                      <a:pt x="14" y="19"/>
                      <a:pt x="10" y="20"/>
                    </a:cubicBezTo>
                    <a:cubicBezTo>
                      <a:pt x="10" y="20"/>
                      <a:pt x="10" y="20"/>
                      <a:pt x="10" y="20"/>
                    </a:cubicBezTo>
                    <a:cubicBezTo>
                      <a:pt x="9" y="20"/>
                      <a:pt x="7" y="21"/>
                      <a:pt x="5" y="21"/>
                    </a:cubicBezTo>
                    <a:cubicBezTo>
                      <a:pt x="4" y="22"/>
                      <a:pt x="3" y="22"/>
                      <a:pt x="2" y="23"/>
                    </a:cubicBezTo>
                    <a:cubicBezTo>
                      <a:pt x="1" y="22"/>
                      <a:pt x="1" y="22"/>
                      <a:pt x="1" y="22"/>
                    </a:cubicBezTo>
                    <a:cubicBezTo>
                      <a:pt x="1" y="22"/>
                      <a:pt x="1" y="22"/>
                      <a:pt x="1" y="22"/>
                    </a:cubicBezTo>
                    <a:cubicBezTo>
                      <a:pt x="1" y="23"/>
                      <a:pt x="1" y="23"/>
                      <a:pt x="0" y="23"/>
                    </a:cubicBezTo>
                    <a:cubicBezTo>
                      <a:pt x="2" y="24"/>
                      <a:pt x="3" y="25"/>
                      <a:pt x="4" y="28"/>
                    </a:cubicBezTo>
                    <a:cubicBezTo>
                      <a:pt x="4" y="29"/>
                      <a:pt x="5" y="30"/>
                      <a:pt x="4" y="31"/>
                    </a:cubicBezTo>
                    <a:cubicBezTo>
                      <a:pt x="5" y="31"/>
                      <a:pt x="5" y="31"/>
                      <a:pt x="5" y="31"/>
                    </a:cubicBezTo>
                    <a:cubicBezTo>
                      <a:pt x="7" y="33"/>
                      <a:pt x="8" y="34"/>
                      <a:pt x="9" y="36"/>
                    </a:cubicBezTo>
                    <a:cubicBezTo>
                      <a:pt x="10" y="36"/>
                      <a:pt x="10" y="36"/>
                      <a:pt x="10" y="36"/>
                    </a:cubicBezTo>
                    <a:cubicBezTo>
                      <a:pt x="11" y="39"/>
                      <a:pt x="11" y="39"/>
                      <a:pt x="11" y="39"/>
                    </a:cubicBezTo>
                    <a:cubicBezTo>
                      <a:pt x="11" y="39"/>
                      <a:pt x="11" y="39"/>
                      <a:pt x="11" y="40"/>
                    </a:cubicBezTo>
                    <a:cubicBezTo>
                      <a:pt x="11" y="41"/>
                      <a:pt x="11" y="43"/>
                      <a:pt x="9" y="45"/>
                    </a:cubicBezTo>
                    <a:cubicBezTo>
                      <a:pt x="9" y="46"/>
                      <a:pt x="9" y="46"/>
                      <a:pt x="9" y="46"/>
                    </a:cubicBezTo>
                    <a:cubicBezTo>
                      <a:pt x="9" y="46"/>
                      <a:pt x="9" y="46"/>
                      <a:pt x="9" y="46"/>
                    </a:cubicBezTo>
                    <a:cubicBezTo>
                      <a:pt x="10" y="48"/>
                      <a:pt x="10" y="48"/>
                      <a:pt x="10" y="48"/>
                    </a:cubicBezTo>
                    <a:cubicBezTo>
                      <a:pt x="11" y="54"/>
                      <a:pt x="11" y="59"/>
                      <a:pt x="9" y="62"/>
                    </a:cubicBezTo>
                    <a:cubicBezTo>
                      <a:pt x="9" y="63"/>
                      <a:pt x="9" y="63"/>
                      <a:pt x="9" y="63"/>
                    </a:cubicBezTo>
                    <a:cubicBezTo>
                      <a:pt x="8" y="65"/>
                      <a:pt x="7" y="65"/>
                      <a:pt x="4" y="66"/>
                    </a:cubicBezTo>
                    <a:cubicBezTo>
                      <a:pt x="4" y="66"/>
                      <a:pt x="3" y="66"/>
                      <a:pt x="2" y="65"/>
                    </a:cubicBezTo>
                    <a:cubicBezTo>
                      <a:pt x="2" y="66"/>
                      <a:pt x="2" y="66"/>
                      <a:pt x="2" y="66"/>
                    </a:cubicBezTo>
                    <a:cubicBezTo>
                      <a:pt x="2" y="67"/>
                      <a:pt x="2" y="67"/>
                      <a:pt x="2" y="67"/>
                    </a:cubicBezTo>
                    <a:cubicBezTo>
                      <a:pt x="1" y="69"/>
                      <a:pt x="1" y="70"/>
                      <a:pt x="0" y="72"/>
                    </a:cubicBezTo>
                    <a:cubicBezTo>
                      <a:pt x="0" y="73"/>
                      <a:pt x="0" y="73"/>
                      <a:pt x="0" y="74"/>
                    </a:cubicBezTo>
                    <a:cubicBezTo>
                      <a:pt x="2" y="74"/>
                      <a:pt x="5" y="74"/>
                      <a:pt x="7" y="74"/>
                    </a:cubicBezTo>
                    <a:cubicBezTo>
                      <a:pt x="8" y="74"/>
                      <a:pt x="8" y="74"/>
                      <a:pt x="8" y="74"/>
                    </a:cubicBezTo>
                    <a:cubicBezTo>
                      <a:pt x="8" y="74"/>
                      <a:pt x="8" y="74"/>
                      <a:pt x="9" y="74"/>
                    </a:cubicBezTo>
                    <a:cubicBezTo>
                      <a:pt x="9" y="74"/>
                      <a:pt x="9" y="74"/>
                      <a:pt x="9" y="74"/>
                    </a:cubicBezTo>
                    <a:cubicBezTo>
                      <a:pt x="10" y="74"/>
                      <a:pt x="11" y="75"/>
                      <a:pt x="12" y="76"/>
                    </a:cubicBezTo>
                    <a:cubicBezTo>
                      <a:pt x="13" y="76"/>
                      <a:pt x="14" y="75"/>
                      <a:pt x="16" y="75"/>
                    </a:cubicBezTo>
                    <a:cubicBezTo>
                      <a:pt x="20" y="73"/>
                      <a:pt x="24" y="72"/>
                      <a:pt x="28" y="73"/>
                    </a:cubicBezTo>
                    <a:cubicBezTo>
                      <a:pt x="30" y="74"/>
                      <a:pt x="31" y="75"/>
                      <a:pt x="32" y="76"/>
                    </a:cubicBezTo>
                    <a:cubicBezTo>
                      <a:pt x="34" y="78"/>
                      <a:pt x="35" y="80"/>
                      <a:pt x="36" y="82"/>
                    </a:cubicBezTo>
                    <a:cubicBezTo>
                      <a:pt x="37" y="83"/>
                      <a:pt x="37" y="84"/>
                      <a:pt x="38" y="84"/>
                    </a:cubicBezTo>
                    <a:cubicBezTo>
                      <a:pt x="38" y="85"/>
                      <a:pt x="38" y="85"/>
                      <a:pt x="38" y="85"/>
                    </a:cubicBezTo>
                    <a:cubicBezTo>
                      <a:pt x="39" y="87"/>
                      <a:pt x="39" y="88"/>
                      <a:pt x="39" y="90"/>
                    </a:cubicBezTo>
                    <a:cubicBezTo>
                      <a:pt x="40" y="91"/>
                      <a:pt x="40" y="91"/>
                      <a:pt x="40" y="92"/>
                    </a:cubicBezTo>
                    <a:cubicBezTo>
                      <a:pt x="42" y="92"/>
                      <a:pt x="44" y="92"/>
                      <a:pt x="47" y="91"/>
                    </a:cubicBezTo>
                    <a:cubicBezTo>
                      <a:pt x="50" y="91"/>
                      <a:pt x="52" y="90"/>
                      <a:pt x="55" y="90"/>
                    </a:cubicBezTo>
                    <a:cubicBezTo>
                      <a:pt x="57" y="90"/>
                      <a:pt x="58" y="91"/>
                      <a:pt x="59" y="91"/>
                    </a:cubicBezTo>
                    <a:cubicBezTo>
                      <a:pt x="59" y="91"/>
                      <a:pt x="59" y="91"/>
                      <a:pt x="59" y="91"/>
                    </a:cubicBezTo>
                    <a:cubicBezTo>
                      <a:pt x="61" y="91"/>
                      <a:pt x="63" y="92"/>
                      <a:pt x="65" y="92"/>
                    </a:cubicBezTo>
                    <a:cubicBezTo>
                      <a:pt x="68" y="92"/>
                      <a:pt x="71" y="92"/>
                      <a:pt x="74" y="93"/>
                    </a:cubicBezTo>
                    <a:cubicBezTo>
                      <a:pt x="78" y="94"/>
                      <a:pt x="81" y="95"/>
                      <a:pt x="84" y="96"/>
                    </a:cubicBezTo>
                    <a:cubicBezTo>
                      <a:pt x="85" y="89"/>
                      <a:pt x="85" y="89"/>
                      <a:pt x="85" y="89"/>
                    </a:cubicBezTo>
                    <a:cubicBezTo>
                      <a:pt x="87" y="89"/>
                      <a:pt x="89" y="90"/>
                      <a:pt x="91" y="91"/>
                    </a:cubicBezTo>
                    <a:cubicBezTo>
                      <a:pt x="94" y="93"/>
                      <a:pt x="96" y="95"/>
                      <a:pt x="97" y="98"/>
                    </a:cubicBezTo>
                    <a:cubicBezTo>
                      <a:pt x="97" y="99"/>
                      <a:pt x="97" y="100"/>
                      <a:pt x="98" y="100"/>
                    </a:cubicBezTo>
                    <a:cubicBezTo>
                      <a:pt x="99" y="100"/>
                      <a:pt x="100" y="98"/>
                      <a:pt x="101" y="98"/>
                    </a:cubicBezTo>
                    <a:cubicBezTo>
                      <a:pt x="102" y="97"/>
                      <a:pt x="103" y="96"/>
                      <a:pt x="104" y="95"/>
                    </a:cubicBezTo>
                    <a:cubicBezTo>
                      <a:pt x="104" y="95"/>
                      <a:pt x="105" y="93"/>
                      <a:pt x="105" y="92"/>
                    </a:cubicBezTo>
                    <a:cubicBezTo>
                      <a:pt x="106" y="90"/>
                      <a:pt x="108" y="86"/>
                      <a:pt x="110" y="84"/>
                    </a:cubicBezTo>
                    <a:cubicBezTo>
                      <a:pt x="113" y="82"/>
                      <a:pt x="116" y="81"/>
                      <a:pt x="118" y="80"/>
                    </a:cubicBezTo>
                    <a:cubicBezTo>
                      <a:pt x="119" y="79"/>
                      <a:pt x="120" y="79"/>
                      <a:pt x="121" y="78"/>
                    </a:cubicBezTo>
                    <a:cubicBezTo>
                      <a:pt x="122" y="75"/>
                      <a:pt x="124" y="63"/>
                      <a:pt x="124" y="61"/>
                    </a:cubicBezTo>
                    <a:cubicBezTo>
                      <a:pt x="124" y="61"/>
                      <a:pt x="124" y="50"/>
                      <a:pt x="127" y="44"/>
                    </a:cubicBezTo>
                    <a:cubicBezTo>
                      <a:pt x="127" y="44"/>
                      <a:pt x="127" y="44"/>
                      <a:pt x="127" y="44"/>
                    </a:cubicBezTo>
                    <a:cubicBezTo>
                      <a:pt x="136" y="26"/>
                      <a:pt x="136" y="26"/>
                      <a:pt x="136" y="26"/>
                    </a:cubicBezTo>
                    <a:cubicBezTo>
                      <a:pt x="138" y="19"/>
                      <a:pt x="138" y="11"/>
                      <a:pt x="137" y="4"/>
                    </a:cubicBezTo>
                    <a:cubicBezTo>
                      <a:pt x="137" y="2"/>
                      <a:pt x="137" y="1"/>
                      <a:pt x="137"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7" name="Freeform 159">
                <a:extLst>
                  <a:ext uri="{FF2B5EF4-FFF2-40B4-BE49-F238E27FC236}">
                    <a16:creationId xmlns:a16="http://schemas.microsoft.com/office/drawing/2014/main" id="{6FD6FD55-D98F-41FB-B819-26109C987D11}"/>
                  </a:ext>
                </a:extLst>
              </p:cNvPr>
              <p:cNvSpPr>
                <a:spLocks/>
              </p:cNvSpPr>
              <p:nvPr/>
            </p:nvSpPr>
            <p:spPr bwMode="auto">
              <a:xfrm>
                <a:off x="5166608" y="55023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8" name="Freeform 160">
                <a:extLst>
                  <a:ext uri="{FF2B5EF4-FFF2-40B4-BE49-F238E27FC236}">
                    <a16:creationId xmlns:a16="http://schemas.microsoft.com/office/drawing/2014/main" id="{F6083EEB-1BF6-4346-8FF6-8CFD57D9DF17}"/>
                  </a:ext>
                </a:extLst>
              </p:cNvPr>
              <p:cNvSpPr>
                <a:spLocks/>
              </p:cNvSpPr>
              <p:nvPr/>
            </p:nvSpPr>
            <p:spPr bwMode="auto">
              <a:xfrm>
                <a:off x="5120576" y="5324512"/>
                <a:ext cx="293652" cy="225415"/>
              </a:xfrm>
              <a:custGeom>
                <a:avLst/>
                <a:gdLst>
                  <a:gd name="T0" fmla="*/ 105 w 123"/>
                  <a:gd name="T1" fmla="*/ 23 h 95"/>
                  <a:gd name="T2" fmla="*/ 94 w 123"/>
                  <a:gd name="T3" fmla="*/ 21 h 95"/>
                  <a:gd name="T4" fmla="*/ 76 w 123"/>
                  <a:gd name="T5" fmla="*/ 22 h 95"/>
                  <a:gd name="T6" fmla="*/ 70 w 123"/>
                  <a:gd name="T7" fmla="*/ 13 h 95"/>
                  <a:gd name="T8" fmla="*/ 67 w 123"/>
                  <a:gd name="T9" fmla="*/ 7 h 95"/>
                  <a:gd name="T10" fmla="*/ 59 w 123"/>
                  <a:gd name="T11" fmla="*/ 5 h 95"/>
                  <a:gd name="T12" fmla="*/ 47 w 123"/>
                  <a:gd name="T13" fmla="*/ 6 h 95"/>
                  <a:gd name="T14" fmla="*/ 41 w 123"/>
                  <a:gd name="T15" fmla="*/ 5 h 95"/>
                  <a:gd name="T16" fmla="*/ 39 w 123"/>
                  <a:gd name="T17" fmla="*/ 7 h 95"/>
                  <a:gd name="T18" fmla="*/ 29 w 123"/>
                  <a:gd name="T19" fmla="*/ 7 h 95"/>
                  <a:gd name="T20" fmla="*/ 24 w 123"/>
                  <a:gd name="T21" fmla="*/ 0 h 95"/>
                  <a:gd name="T22" fmla="*/ 21 w 123"/>
                  <a:gd name="T23" fmla="*/ 1 h 95"/>
                  <a:gd name="T24" fmla="*/ 20 w 123"/>
                  <a:gd name="T25" fmla="*/ 1 h 95"/>
                  <a:gd name="T26" fmla="*/ 18 w 123"/>
                  <a:gd name="T27" fmla="*/ 2 h 95"/>
                  <a:gd name="T28" fmla="*/ 12 w 123"/>
                  <a:gd name="T29" fmla="*/ 6 h 95"/>
                  <a:gd name="T30" fmla="*/ 12 w 123"/>
                  <a:gd name="T31" fmla="*/ 6 h 95"/>
                  <a:gd name="T32" fmla="*/ 9 w 123"/>
                  <a:gd name="T33" fmla="*/ 6 h 95"/>
                  <a:gd name="T34" fmla="*/ 8 w 123"/>
                  <a:gd name="T35" fmla="*/ 10 h 95"/>
                  <a:gd name="T36" fmla="*/ 14 w 123"/>
                  <a:gd name="T37" fmla="*/ 23 h 95"/>
                  <a:gd name="T38" fmla="*/ 14 w 123"/>
                  <a:gd name="T39" fmla="*/ 27 h 95"/>
                  <a:gd name="T40" fmla="*/ 20 w 123"/>
                  <a:gd name="T41" fmla="*/ 31 h 95"/>
                  <a:gd name="T42" fmla="*/ 19 w 123"/>
                  <a:gd name="T43" fmla="*/ 44 h 95"/>
                  <a:gd name="T44" fmla="*/ 12 w 123"/>
                  <a:gd name="T45" fmla="*/ 53 h 95"/>
                  <a:gd name="T46" fmla="*/ 3 w 123"/>
                  <a:gd name="T47" fmla="*/ 55 h 95"/>
                  <a:gd name="T48" fmla="*/ 0 w 123"/>
                  <a:gd name="T49" fmla="*/ 62 h 95"/>
                  <a:gd name="T50" fmla="*/ 1 w 123"/>
                  <a:gd name="T51" fmla="*/ 65 h 95"/>
                  <a:gd name="T52" fmla="*/ 3 w 123"/>
                  <a:gd name="T53" fmla="*/ 71 h 95"/>
                  <a:gd name="T54" fmla="*/ 3 w 123"/>
                  <a:gd name="T55" fmla="*/ 72 h 95"/>
                  <a:gd name="T56" fmla="*/ 8 w 123"/>
                  <a:gd name="T57" fmla="*/ 77 h 95"/>
                  <a:gd name="T58" fmla="*/ 9 w 123"/>
                  <a:gd name="T59" fmla="*/ 77 h 95"/>
                  <a:gd name="T60" fmla="*/ 19 w 123"/>
                  <a:gd name="T61" fmla="*/ 74 h 95"/>
                  <a:gd name="T62" fmla="*/ 25 w 123"/>
                  <a:gd name="T63" fmla="*/ 74 h 95"/>
                  <a:gd name="T64" fmla="*/ 31 w 123"/>
                  <a:gd name="T65" fmla="*/ 81 h 95"/>
                  <a:gd name="T66" fmla="*/ 32 w 123"/>
                  <a:gd name="T67" fmla="*/ 84 h 95"/>
                  <a:gd name="T68" fmla="*/ 40 w 123"/>
                  <a:gd name="T69" fmla="*/ 84 h 95"/>
                  <a:gd name="T70" fmla="*/ 44 w 123"/>
                  <a:gd name="T71" fmla="*/ 86 h 95"/>
                  <a:gd name="T72" fmla="*/ 49 w 123"/>
                  <a:gd name="T73" fmla="*/ 86 h 95"/>
                  <a:gd name="T74" fmla="*/ 50 w 123"/>
                  <a:gd name="T75" fmla="*/ 86 h 95"/>
                  <a:gd name="T76" fmla="*/ 59 w 123"/>
                  <a:gd name="T77" fmla="*/ 94 h 95"/>
                  <a:gd name="T78" fmla="*/ 60 w 123"/>
                  <a:gd name="T79" fmla="*/ 94 h 95"/>
                  <a:gd name="T80" fmla="*/ 63 w 123"/>
                  <a:gd name="T81" fmla="*/ 82 h 95"/>
                  <a:gd name="T82" fmla="*/ 80 w 123"/>
                  <a:gd name="T83" fmla="*/ 84 h 95"/>
                  <a:gd name="T84" fmla="*/ 94 w 123"/>
                  <a:gd name="T85" fmla="*/ 77 h 95"/>
                  <a:gd name="T86" fmla="*/ 94 w 123"/>
                  <a:gd name="T87" fmla="*/ 69 h 95"/>
                  <a:gd name="T88" fmla="*/ 91 w 123"/>
                  <a:gd name="T89" fmla="*/ 71 h 95"/>
                  <a:gd name="T90" fmla="*/ 79 w 123"/>
                  <a:gd name="T91" fmla="*/ 57 h 95"/>
                  <a:gd name="T92" fmla="*/ 88 w 123"/>
                  <a:gd name="T93" fmla="*/ 54 h 95"/>
                  <a:gd name="T94" fmla="*/ 96 w 123"/>
                  <a:gd name="T95" fmla="*/ 51 h 95"/>
                  <a:gd name="T96" fmla="*/ 98 w 123"/>
                  <a:gd name="T97" fmla="*/ 50 h 95"/>
                  <a:gd name="T98" fmla="*/ 110 w 123"/>
                  <a:gd name="T99" fmla="*/ 48 h 95"/>
                  <a:gd name="T100" fmla="*/ 121 w 123"/>
                  <a:gd name="T101" fmla="*/ 42 h 95"/>
                  <a:gd name="T102" fmla="*/ 123 w 123"/>
                  <a:gd name="T103" fmla="*/ 32 h 95"/>
                  <a:gd name="T104" fmla="*/ 109 w 123"/>
                  <a:gd name="T105"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95">
                    <a:moveTo>
                      <a:pt x="109" y="23"/>
                    </a:moveTo>
                    <a:cubicBezTo>
                      <a:pt x="108" y="23"/>
                      <a:pt x="106" y="23"/>
                      <a:pt x="105" y="23"/>
                    </a:cubicBezTo>
                    <a:cubicBezTo>
                      <a:pt x="102" y="23"/>
                      <a:pt x="100" y="22"/>
                      <a:pt x="97" y="22"/>
                    </a:cubicBezTo>
                    <a:cubicBezTo>
                      <a:pt x="96" y="22"/>
                      <a:pt x="95" y="21"/>
                      <a:pt x="94" y="21"/>
                    </a:cubicBezTo>
                    <a:cubicBezTo>
                      <a:pt x="93" y="21"/>
                      <a:pt x="91" y="21"/>
                      <a:pt x="89" y="22"/>
                    </a:cubicBezTo>
                    <a:cubicBezTo>
                      <a:pt x="85" y="23"/>
                      <a:pt x="81" y="24"/>
                      <a:pt x="76" y="22"/>
                    </a:cubicBezTo>
                    <a:cubicBezTo>
                      <a:pt x="75" y="22"/>
                      <a:pt x="74" y="21"/>
                      <a:pt x="73" y="20"/>
                    </a:cubicBezTo>
                    <a:cubicBezTo>
                      <a:pt x="71" y="18"/>
                      <a:pt x="70" y="15"/>
                      <a:pt x="70" y="13"/>
                    </a:cubicBezTo>
                    <a:cubicBezTo>
                      <a:pt x="69" y="12"/>
                      <a:pt x="69" y="11"/>
                      <a:pt x="69" y="11"/>
                    </a:cubicBezTo>
                    <a:cubicBezTo>
                      <a:pt x="68" y="10"/>
                      <a:pt x="68" y="8"/>
                      <a:pt x="67" y="7"/>
                    </a:cubicBezTo>
                    <a:cubicBezTo>
                      <a:pt x="67" y="6"/>
                      <a:pt x="66" y="4"/>
                      <a:pt x="65" y="4"/>
                    </a:cubicBezTo>
                    <a:cubicBezTo>
                      <a:pt x="64" y="3"/>
                      <a:pt x="62" y="4"/>
                      <a:pt x="59" y="5"/>
                    </a:cubicBezTo>
                    <a:cubicBezTo>
                      <a:pt x="57" y="6"/>
                      <a:pt x="54" y="7"/>
                      <a:pt x="50" y="7"/>
                    </a:cubicBezTo>
                    <a:cubicBezTo>
                      <a:pt x="49" y="7"/>
                      <a:pt x="48" y="7"/>
                      <a:pt x="47" y="6"/>
                    </a:cubicBezTo>
                    <a:cubicBezTo>
                      <a:pt x="46" y="6"/>
                      <a:pt x="46" y="5"/>
                      <a:pt x="45" y="5"/>
                    </a:cubicBezTo>
                    <a:cubicBezTo>
                      <a:pt x="44" y="5"/>
                      <a:pt x="42" y="5"/>
                      <a:pt x="41" y="5"/>
                    </a:cubicBezTo>
                    <a:cubicBezTo>
                      <a:pt x="40" y="6"/>
                      <a:pt x="40" y="6"/>
                      <a:pt x="40" y="7"/>
                    </a:cubicBezTo>
                    <a:cubicBezTo>
                      <a:pt x="39" y="7"/>
                      <a:pt x="39" y="7"/>
                      <a:pt x="39" y="7"/>
                    </a:cubicBezTo>
                    <a:cubicBezTo>
                      <a:pt x="38" y="8"/>
                      <a:pt x="37" y="9"/>
                      <a:pt x="36" y="9"/>
                    </a:cubicBezTo>
                    <a:cubicBezTo>
                      <a:pt x="33" y="9"/>
                      <a:pt x="31" y="9"/>
                      <a:pt x="29" y="7"/>
                    </a:cubicBezTo>
                    <a:cubicBezTo>
                      <a:pt x="28" y="6"/>
                      <a:pt x="27" y="4"/>
                      <a:pt x="26" y="3"/>
                    </a:cubicBezTo>
                    <a:cubicBezTo>
                      <a:pt x="25" y="2"/>
                      <a:pt x="24" y="1"/>
                      <a:pt x="24" y="0"/>
                    </a:cubicBezTo>
                    <a:cubicBezTo>
                      <a:pt x="23" y="1"/>
                      <a:pt x="23" y="1"/>
                      <a:pt x="23" y="1"/>
                    </a:cubicBezTo>
                    <a:cubicBezTo>
                      <a:pt x="22" y="1"/>
                      <a:pt x="22" y="1"/>
                      <a:pt x="21" y="1"/>
                    </a:cubicBezTo>
                    <a:cubicBezTo>
                      <a:pt x="20" y="1"/>
                      <a:pt x="20" y="1"/>
                      <a:pt x="20" y="1"/>
                    </a:cubicBezTo>
                    <a:cubicBezTo>
                      <a:pt x="20" y="1"/>
                      <a:pt x="20" y="1"/>
                      <a:pt x="20" y="1"/>
                    </a:cubicBezTo>
                    <a:cubicBezTo>
                      <a:pt x="19" y="1"/>
                      <a:pt x="19" y="1"/>
                      <a:pt x="19" y="1"/>
                    </a:cubicBezTo>
                    <a:cubicBezTo>
                      <a:pt x="18" y="2"/>
                      <a:pt x="18" y="2"/>
                      <a:pt x="18" y="2"/>
                    </a:cubicBezTo>
                    <a:cubicBezTo>
                      <a:pt x="17" y="4"/>
                      <a:pt x="14" y="5"/>
                      <a:pt x="13" y="6"/>
                    </a:cubicBezTo>
                    <a:cubicBezTo>
                      <a:pt x="12" y="6"/>
                      <a:pt x="12" y="6"/>
                      <a:pt x="12" y="6"/>
                    </a:cubicBezTo>
                    <a:cubicBezTo>
                      <a:pt x="12" y="6"/>
                      <a:pt x="12" y="6"/>
                      <a:pt x="12" y="6"/>
                    </a:cubicBezTo>
                    <a:cubicBezTo>
                      <a:pt x="12" y="6"/>
                      <a:pt x="12" y="6"/>
                      <a:pt x="12" y="6"/>
                    </a:cubicBezTo>
                    <a:cubicBezTo>
                      <a:pt x="10" y="6"/>
                      <a:pt x="10" y="6"/>
                      <a:pt x="10" y="6"/>
                    </a:cubicBezTo>
                    <a:cubicBezTo>
                      <a:pt x="10" y="6"/>
                      <a:pt x="9" y="6"/>
                      <a:pt x="9" y="6"/>
                    </a:cubicBezTo>
                    <a:cubicBezTo>
                      <a:pt x="9" y="7"/>
                      <a:pt x="9" y="7"/>
                      <a:pt x="9" y="8"/>
                    </a:cubicBezTo>
                    <a:cubicBezTo>
                      <a:pt x="9" y="9"/>
                      <a:pt x="9" y="9"/>
                      <a:pt x="8" y="10"/>
                    </a:cubicBezTo>
                    <a:cubicBezTo>
                      <a:pt x="9" y="11"/>
                      <a:pt x="10" y="12"/>
                      <a:pt x="11" y="13"/>
                    </a:cubicBezTo>
                    <a:cubicBezTo>
                      <a:pt x="13" y="17"/>
                      <a:pt x="13" y="20"/>
                      <a:pt x="14" y="23"/>
                    </a:cubicBezTo>
                    <a:cubicBezTo>
                      <a:pt x="14" y="23"/>
                      <a:pt x="14" y="24"/>
                      <a:pt x="14" y="25"/>
                    </a:cubicBezTo>
                    <a:cubicBezTo>
                      <a:pt x="14" y="26"/>
                      <a:pt x="14" y="26"/>
                      <a:pt x="14" y="27"/>
                    </a:cubicBezTo>
                    <a:cubicBezTo>
                      <a:pt x="14" y="27"/>
                      <a:pt x="14" y="27"/>
                      <a:pt x="14" y="27"/>
                    </a:cubicBezTo>
                    <a:cubicBezTo>
                      <a:pt x="17" y="27"/>
                      <a:pt x="19" y="29"/>
                      <a:pt x="20" y="31"/>
                    </a:cubicBezTo>
                    <a:cubicBezTo>
                      <a:pt x="20" y="32"/>
                      <a:pt x="21" y="34"/>
                      <a:pt x="21" y="36"/>
                    </a:cubicBezTo>
                    <a:cubicBezTo>
                      <a:pt x="21" y="39"/>
                      <a:pt x="20" y="41"/>
                      <a:pt x="19" y="44"/>
                    </a:cubicBezTo>
                    <a:cubicBezTo>
                      <a:pt x="19" y="46"/>
                      <a:pt x="19" y="46"/>
                      <a:pt x="19" y="46"/>
                    </a:cubicBezTo>
                    <a:cubicBezTo>
                      <a:pt x="18" y="48"/>
                      <a:pt x="15" y="51"/>
                      <a:pt x="12" y="53"/>
                    </a:cubicBezTo>
                    <a:cubicBezTo>
                      <a:pt x="10" y="53"/>
                      <a:pt x="8" y="54"/>
                      <a:pt x="6" y="54"/>
                    </a:cubicBezTo>
                    <a:cubicBezTo>
                      <a:pt x="5" y="54"/>
                      <a:pt x="3" y="54"/>
                      <a:pt x="3" y="55"/>
                    </a:cubicBezTo>
                    <a:cubicBezTo>
                      <a:pt x="2" y="55"/>
                      <a:pt x="2" y="55"/>
                      <a:pt x="2" y="55"/>
                    </a:cubicBezTo>
                    <a:cubicBezTo>
                      <a:pt x="1" y="56"/>
                      <a:pt x="0" y="59"/>
                      <a:pt x="0" y="62"/>
                    </a:cubicBezTo>
                    <a:cubicBezTo>
                      <a:pt x="0" y="62"/>
                      <a:pt x="0" y="62"/>
                      <a:pt x="0" y="62"/>
                    </a:cubicBezTo>
                    <a:cubicBezTo>
                      <a:pt x="0" y="63"/>
                      <a:pt x="0" y="64"/>
                      <a:pt x="1" y="65"/>
                    </a:cubicBezTo>
                    <a:cubicBezTo>
                      <a:pt x="1" y="66"/>
                      <a:pt x="2" y="68"/>
                      <a:pt x="2" y="69"/>
                    </a:cubicBezTo>
                    <a:cubicBezTo>
                      <a:pt x="3" y="71"/>
                      <a:pt x="3" y="71"/>
                      <a:pt x="3" y="71"/>
                    </a:cubicBezTo>
                    <a:cubicBezTo>
                      <a:pt x="3" y="71"/>
                      <a:pt x="3" y="71"/>
                      <a:pt x="3" y="72"/>
                    </a:cubicBezTo>
                    <a:cubicBezTo>
                      <a:pt x="3" y="72"/>
                      <a:pt x="3" y="72"/>
                      <a:pt x="3" y="72"/>
                    </a:cubicBezTo>
                    <a:cubicBezTo>
                      <a:pt x="4" y="73"/>
                      <a:pt x="4" y="73"/>
                      <a:pt x="4" y="73"/>
                    </a:cubicBezTo>
                    <a:cubicBezTo>
                      <a:pt x="6" y="74"/>
                      <a:pt x="7" y="75"/>
                      <a:pt x="8" y="77"/>
                    </a:cubicBezTo>
                    <a:cubicBezTo>
                      <a:pt x="8" y="77"/>
                      <a:pt x="8" y="77"/>
                      <a:pt x="8" y="77"/>
                    </a:cubicBezTo>
                    <a:cubicBezTo>
                      <a:pt x="8" y="77"/>
                      <a:pt x="9" y="77"/>
                      <a:pt x="9" y="77"/>
                    </a:cubicBezTo>
                    <a:cubicBezTo>
                      <a:pt x="10" y="76"/>
                      <a:pt x="12" y="75"/>
                      <a:pt x="14" y="74"/>
                    </a:cubicBezTo>
                    <a:cubicBezTo>
                      <a:pt x="16" y="74"/>
                      <a:pt x="18" y="74"/>
                      <a:pt x="19" y="74"/>
                    </a:cubicBezTo>
                    <a:cubicBezTo>
                      <a:pt x="19" y="74"/>
                      <a:pt x="19" y="74"/>
                      <a:pt x="19" y="74"/>
                    </a:cubicBezTo>
                    <a:cubicBezTo>
                      <a:pt x="20" y="74"/>
                      <a:pt x="23" y="72"/>
                      <a:pt x="25" y="74"/>
                    </a:cubicBezTo>
                    <a:cubicBezTo>
                      <a:pt x="26" y="74"/>
                      <a:pt x="26" y="74"/>
                      <a:pt x="26" y="74"/>
                    </a:cubicBezTo>
                    <a:cubicBezTo>
                      <a:pt x="29" y="76"/>
                      <a:pt x="30" y="79"/>
                      <a:pt x="31" y="81"/>
                    </a:cubicBezTo>
                    <a:cubicBezTo>
                      <a:pt x="31" y="82"/>
                      <a:pt x="31" y="83"/>
                      <a:pt x="31" y="83"/>
                    </a:cubicBezTo>
                    <a:cubicBezTo>
                      <a:pt x="32" y="83"/>
                      <a:pt x="32" y="84"/>
                      <a:pt x="32" y="84"/>
                    </a:cubicBezTo>
                    <a:cubicBezTo>
                      <a:pt x="32" y="84"/>
                      <a:pt x="33" y="84"/>
                      <a:pt x="33" y="85"/>
                    </a:cubicBezTo>
                    <a:cubicBezTo>
                      <a:pt x="35" y="84"/>
                      <a:pt x="38" y="84"/>
                      <a:pt x="40" y="84"/>
                    </a:cubicBezTo>
                    <a:cubicBezTo>
                      <a:pt x="41" y="84"/>
                      <a:pt x="42" y="85"/>
                      <a:pt x="43" y="85"/>
                    </a:cubicBezTo>
                    <a:cubicBezTo>
                      <a:pt x="43" y="85"/>
                      <a:pt x="44" y="86"/>
                      <a:pt x="44" y="86"/>
                    </a:cubicBezTo>
                    <a:cubicBezTo>
                      <a:pt x="45" y="86"/>
                      <a:pt x="46" y="86"/>
                      <a:pt x="47" y="86"/>
                    </a:cubicBezTo>
                    <a:cubicBezTo>
                      <a:pt x="47" y="86"/>
                      <a:pt x="48" y="86"/>
                      <a:pt x="49" y="86"/>
                    </a:cubicBezTo>
                    <a:cubicBezTo>
                      <a:pt x="49" y="86"/>
                      <a:pt x="49" y="86"/>
                      <a:pt x="49" y="86"/>
                    </a:cubicBezTo>
                    <a:cubicBezTo>
                      <a:pt x="49" y="86"/>
                      <a:pt x="49" y="86"/>
                      <a:pt x="50" y="86"/>
                    </a:cubicBezTo>
                    <a:cubicBezTo>
                      <a:pt x="50" y="87"/>
                      <a:pt x="50" y="87"/>
                      <a:pt x="50" y="87"/>
                    </a:cubicBezTo>
                    <a:cubicBezTo>
                      <a:pt x="53" y="88"/>
                      <a:pt x="56" y="91"/>
                      <a:pt x="59" y="94"/>
                    </a:cubicBezTo>
                    <a:cubicBezTo>
                      <a:pt x="59" y="94"/>
                      <a:pt x="59" y="94"/>
                      <a:pt x="59" y="95"/>
                    </a:cubicBezTo>
                    <a:cubicBezTo>
                      <a:pt x="59" y="95"/>
                      <a:pt x="60" y="94"/>
                      <a:pt x="60" y="94"/>
                    </a:cubicBezTo>
                    <a:cubicBezTo>
                      <a:pt x="59" y="90"/>
                      <a:pt x="58" y="84"/>
                      <a:pt x="62" y="82"/>
                    </a:cubicBezTo>
                    <a:cubicBezTo>
                      <a:pt x="63" y="82"/>
                      <a:pt x="63" y="82"/>
                      <a:pt x="63" y="82"/>
                    </a:cubicBezTo>
                    <a:cubicBezTo>
                      <a:pt x="69" y="80"/>
                      <a:pt x="74" y="82"/>
                      <a:pt x="78" y="83"/>
                    </a:cubicBezTo>
                    <a:cubicBezTo>
                      <a:pt x="78" y="84"/>
                      <a:pt x="79" y="84"/>
                      <a:pt x="80" y="84"/>
                    </a:cubicBezTo>
                    <a:cubicBezTo>
                      <a:pt x="82" y="85"/>
                      <a:pt x="84" y="87"/>
                      <a:pt x="86" y="89"/>
                    </a:cubicBezTo>
                    <a:cubicBezTo>
                      <a:pt x="90" y="85"/>
                      <a:pt x="93" y="80"/>
                      <a:pt x="94" y="77"/>
                    </a:cubicBezTo>
                    <a:cubicBezTo>
                      <a:pt x="94" y="75"/>
                      <a:pt x="94" y="73"/>
                      <a:pt x="94" y="71"/>
                    </a:cubicBezTo>
                    <a:cubicBezTo>
                      <a:pt x="94" y="71"/>
                      <a:pt x="94" y="70"/>
                      <a:pt x="94" y="69"/>
                    </a:cubicBezTo>
                    <a:cubicBezTo>
                      <a:pt x="93" y="70"/>
                      <a:pt x="92" y="70"/>
                      <a:pt x="91" y="71"/>
                    </a:cubicBezTo>
                    <a:cubicBezTo>
                      <a:pt x="91" y="71"/>
                      <a:pt x="91" y="71"/>
                      <a:pt x="91" y="71"/>
                    </a:cubicBezTo>
                    <a:cubicBezTo>
                      <a:pt x="91" y="71"/>
                      <a:pt x="74" y="74"/>
                      <a:pt x="72" y="66"/>
                    </a:cubicBezTo>
                    <a:cubicBezTo>
                      <a:pt x="70" y="60"/>
                      <a:pt x="77" y="58"/>
                      <a:pt x="79" y="57"/>
                    </a:cubicBezTo>
                    <a:cubicBezTo>
                      <a:pt x="82" y="56"/>
                      <a:pt x="83" y="56"/>
                      <a:pt x="85" y="56"/>
                    </a:cubicBezTo>
                    <a:cubicBezTo>
                      <a:pt x="86" y="56"/>
                      <a:pt x="86" y="56"/>
                      <a:pt x="88" y="54"/>
                    </a:cubicBezTo>
                    <a:cubicBezTo>
                      <a:pt x="88" y="53"/>
                      <a:pt x="88" y="53"/>
                      <a:pt x="88" y="53"/>
                    </a:cubicBezTo>
                    <a:cubicBezTo>
                      <a:pt x="91" y="51"/>
                      <a:pt x="94" y="51"/>
                      <a:pt x="96" y="51"/>
                    </a:cubicBezTo>
                    <a:cubicBezTo>
                      <a:pt x="96" y="51"/>
                      <a:pt x="97" y="51"/>
                      <a:pt x="97" y="51"/>
                    </a:cubicBezTo>
                    <a:cubicBezTo>
                      <a:pt x="97" y="51"/>
                      <a:pt x="98" y="50"/>
                      <a:pt x="98" y="50"/>
                    </a:cubicBezTo>
                    <a:cubicBezTo>
                      <a:pt x="101" y="48"/>
                      <a:pt x="104" y="46"/>
                      <a:pt x="107" y="47"/>
                    </a:cubicBezTo>
                    <a:cubicBezTo>
                      <a:pt x="108" y="47"/>
                      <a:pt x="109" y="48"/>
                      <a:pt x="110" y="48"/>
                    </a:cubicBezTo>
                    <a:cubicBezTo>
                      <a:pt x="112" y="51"/>
                      <a:pt x="115" y="50"/>
                      <a:pt x="123" y="44"/>
                    </a:cubicBezTo>
                    <a:cubicBezTo>
                      <a:pt x="123" y="44"/>
                      <a:pt x="122" y="43"/>
                      <a:pt x="121" y="42"/>
                    </a:cubicBezTo>
                    <a:cubicBezTo>
                      <a:pt x="119" y="39"/>
                      <a:pt x="121" y="34"/>
                      <a:pt x="123" y="32"/>
                    </a:cubicBezTo>
                    <a:cubicBezTo>
                      <a:pt x="123" y="32"/>
                      <a:pt x="123" y="32"/>
                      <a:pt x="123" y="32"/>
                    </a:cubicBezTo>
                    <a:cubicBezTo>
                      <a:pt x="111" y="32"/>
                      <a:pt x="109" y="30"/>
                      <a:pt x="109" y="26"/>
                    </a:cubicBezTo>
                    <a:cubicBezTo>
                      <a:pt x="108" y="25"/>
                      <a:pt x="109" y="24"/>
                      <a:pt x="109" y="23"/>
                    </a:cubicBezTo>
                    <a:cubicBezTo>
                      <a:pt x="109" y="23"/>
                      <a:pt x="109" y="23"/>
                      <a:pt x="109" y="2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9" name="Freeform 161">
                <a:extLst>
                  <a:ext uri="{FF2B5EF4-FFF2-40B4-BE49-F238E27FC236}">
                    <a16:creationId xmlns:a16="http://schemas.microsoft.com/office/drawing/2014/main" id="{3A6B0FA4-0959-4DEB-BB2E-B32D19AD1410}"/>
                  </a:ext>
                </a:extLst>
              </p:cNvPr>
              <p:cNvSpPr>
                <a:spLocks/>
              </p:cNvSpPr>
              <p:nvPr/>
            </p:nvSpPr>
            <p:spPr bwMode="auto">
              <a:xfrm>
                <a:off x="4899940" y="5302288"/>
                <a:ext cx="49207" cy="57147"/>
              </a:xfrm>
              <a:custGeom>
                <a:avLst/>
                <a:gdLst>
                  <a:gd name="T0" fmla="*/ 18 w 20"/>
                  <a:gd name="T1" fmla="*/ 1 h 24"/>
                  <a:gd name="T2" fmla="*/ 18 w 20"/>
                  <a:gd name="T3" fmla="*/ 0 h 24"/>
                  <a:gd name="T4" fmla="*/ 13 w 20"/>
                  <a:gd name="T5" fmla="*/ 1 h 24"/>
                  <a:gd name="T6" fmla="*/ 12 w 20"/>
                  <a:gd name="T7" fmla="*/ 4 h 24"/>
                  <a:gd name="T8" fmla="*/ 10 w 20"/>
                  <a:gd name="T9" fmla="*/ 6 h 24"/>
                  <a:gd name="T10" fmla="*/ 5 w 20"/>
                  <a:gd name="T11" fmla="*/ 7 h 24"/>
                  <a:gd name="T12" fmla="*/ 0 w 20"/>
                  <a:gd name="T13" fmla="*/ 9 h 24"/>
                  <a:gd name="T14" fmla="*/ 0 w 20"/>
                  <a:gd name="T15" fmla="*/ 9 h 24"/>
                  <a:gd name="T16" fmla="*/ 0 w 20"/>
                  <a:gd name="T17" fmla="*/ 9 h 24"/>
                  <a:gd name="T18" fmla="*/ 1 w 20"/>
                  <a:gd name="T19" fmla="*/ 12 h 24"/>
                  <a:gd name="T20" fmla="*/ 2 w 20"/>
                  <a:gd name="T21" fmla="*/ 15 h 24"/>
                  <a:gd name="T22" fmla="*/ 3 w 20"/>
                  <a:gd name="T23" fmla="*/ 16 h 24"/>
                  <a:gd name="T24" fmla="*/ 4 w 20"/>
                  <a:gd name="T25" fmla="*/ 20 h 24"/>
                  <a:gd name="T26" fmla="*/ 4 w 20"/>
                  <a:gd name="T27" fmla="*/ 20 h 24"/>
                  <a:gd name="T28" fmla="*/ 7 w 20"/>
                  <a:gd name="T29" fmla="*/ 23 h 24"/>
                  <a:gd name="T30" fmla="*/ 8 w 20"/>
                  <a:gd name="T31" fmla="*/ 24 h 24"/>
                  <a:gd name="T32" fmla="*/ 13 w 20"/>
                  <a:gd name="T33" fmla="*/ 22 h 24"/>
                  <a:gd name="T34" fmla="*/ 15 w 20"/>
                  <a:gd name="T35" fmla="*/ 22 h 24"/>
                  <a:gd name="T36" fmla="*/ 15 w 20"/>
                  <a:gd name="T37" fmla="*/ 22 h 24"/>
                  <a:gd name="T38" fmla="*/ 15 w 20"/>
                  <a:gd name="T39" fmla="*/ 20 h 24"/>
                  <a:gd name="T40" fmla="*/ 16 w 20"/>
                  <a:gd name="T41" fmla="*/ 14 h 24"/>
                  <a:gd name="T42" fmla="*/ 17 w 20"/>
                  <a:gd name="T43" fmla="*/ 13 h 24"/>
                  <a:gd name="T44" fmla="*/ 18 w 20"/>
                  <a:gd name="T45" fmla="*/ 12 h 24"/>
                  <a:gd name="T46" fmla="*/ 20 w 20"/>
                  <a:gd name="T47" fmla="*/ 9 h 24"/>
                  <a:gd name="T48" fmla="*/ 18 w 20"/>
                  <a:gd name="T49" fmla="*/ 7 h 24"/>
                  <a:gd name="T50" fmla="*/ 18 w 20"/>
                  <a:gd name="T51" fmla="*/ 1 h 24"/>
                  <a:gd name="T52" fmla="*/ 18 w 20"/>
                  <a:gd name="T5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18" y="1"/>
                    </a:moveTo>
                    <a:cubicBezTo>
                      <a:pt x="18" y="1"/>
                      <a:pt x="18" y="0"/>
                      <a:pt x="18" y="0"/>
                    </a:cubicBezTo>
                    <a:cubicBezTo>
                      <a:pt x="16" y="1"/>
                      <a:pt x="14" y="1"/>
                      <a:pt x="13" y="1"/>
                    </a:cubicBezTo>
                    <a:cubicBezTo>
                      <a:pt x="13" y="2"/>
                      <a:pt x="13" y="3"/>
                      <a:pt x="12" y="4"/>
                    </a:cubicBezTo>
                    <a:cubicBezTo>
                      <a:pt x="10" y="6"/>
                      <a:pt x="10" y="6"/>
                      <a:pt x="10" y="6"/>
                    </a:cubicBezTo>
                    <a:cubicBezTo>
                      <a:pt x="8" y="6"/>
                      <a:pt x="7" y="7"/>
                      <a:pt x="5" y="7"/>
                    </a:cubicBezTo>
                    <a:cubicBezTo>
                      <a:pt x="3" y="7"/>
                      <a:pt x="2" y="8"/>
                      <a:pt x="0" y="9"/>
                    </a:cubicBezTo>
                    <a:cubicBezTo>
                      <a:pt x="0" y="9"/>
                      <a:pt x="0" y="9"/>
                      <a:pt x="0" y="9"/>
                    </a:cubicBezTo>
                    <a:cubicBezTo>
                      <a:pt x="0" y="9"/>
                      <a:pt x="0" y="9"/>
                      <a:pt x="0" y="9"/>
                    </a:cubicBezTo>
                    <a:cubicBezTo>
                      <a:pt x="0" y="10"/>
                      <a:pt x="1" y="11"/>
                      <a:pt x="1" y="12"/>
                    </a:cubicBezTo>
                    <a:cubicBezTo>
                      <a:pt x="1" y="13"/>
                      <a:pt x="2" y="14"/>
                      <a:pt x="2" y="15"/>
                    </a:cubicBezTo>
                    <a:cubicBezTo>
                      <a:pt x="3" y="16"/>
                      <a:pt x="3" y="16"/>
                      <a:pt x="3" y="16"/>
                    </a:cubicBezTo>
                    <a:cubicBezTo>
                      <a:pt x="3" y="17"/>
                      <a:pt x="3" y="19"/>
                      <a:pt x="4" y="20"/>
                    </a:cubicBezTo>
                    <a:cubicBezTo>
                      <a:pt x="4" y="20"/>
                      <a:pt x="4" y="20"/>
                      <a:pt x="4" y="20"/>
                    </a:cubicBezTo>
                    <a:cubicBezTo>
                      <a:pt x="5" y="21"/>
                      <a:pt x="6" y="22"/>
                      <a:pt x="7" y="23"/>
                    </a:cubicBezTo>
                    <a:cubicBezTo>
                      <a:pt x="7" y="24"/>
                      <a:pt x="8" y="24"/>
                      <a:pt x="8" y="24"/>
                    </a:cubicBezTo>
                    <a:cubicBezTo>
                      <a:pt x="9" y="23"/>
                      <a:pt x="11" y="22"/>
                      <a:pt x="13" y="22"/>
                    </a:cubicBezTo>
                    <a:cubicBezTo>
                      <a:pt x="15" y="22"/>
                      <a:pt x="15" y="22"/>
                      <a:pt x="15" y="22"/>
                    </a:cubicBezTo>
                    <a:cubicBezTo>
                      <a:pt x="15" y="22"/>
                      <a:pt x="15" y="22"/>
                      <a:pt x="15" y="22"/>
                    </a:cubicBezTo>
                    <a:cubicBezTo>
                      <a:pt x="15" y="21"/>
                      <a:pt x="15" y="20"/>
                      <a:pt x="15" y="20"/>
                    </a:cubicBezTo>
                    <a:cubicBezTo>
                      <a:pt x="15" y="18"/>
                      <a:pt x="16" y="16"/>
                      <a:pt x="16" y="14"/>
                    </a:cubicBezTo>
                    <a:cubicBezTo>
                      <a:pt x="17" y="14"/>
                      <a:pt x="17" y="14"/>
                      <a:pt x="17" y="13"/>
                    </a:cubicBezTo>
                    <a:cubicBezTo>
                      <a:pt x="18" y="12"/>
                      <a:pt x="18" y="12"/>
                      <a:pt x="18" y="12"/>
                    </a:cubicBezTo>
                    <a:cubicBezTo>
                      <a:pt x="18" y="11"/>
                      <a:pt x="19" y="10"/>
                      <a:pt x="20" y="9"/>
                    </a:cubicBezTo>
                    <a:cubicBezTo>
                      <a:pt x="19" y="9"/>
                      <a:pt x="19" y="8"/>
                      <a:pt x="18" y="7"/>
                    </a:cubicBezTo>
                    <a:cubicBezTo>
                      <a:pt x="17" y="4"/>
                      <a:pt x="18" y="2"/>
                      <a:pt x="18" y="1"/>
                    </a:cubicBezTo>
                    <a:cubicBezTo>
                      <a:pt x="18" y="1"/>
                      <a:pt x="18" y="1"/>
                      <a:pt x="18"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0" name="Freeform 162">
                <a:extLst>
                  <a:ext uri="{FF2B5EF4-FFF2-40B4-BE49-F238E27FC236}">
                    <a16:creationId xmlns:a16="http://schemas.microsoft.com/office/drawing/2014/main" id="{7A4B4559-20B8-4259-BDDB-7790E85974B2}"/>
                  </a:ext>
                </a:extLst>
              </p:cNvPr>
              <p:cNvSpPr>
                <a:spLocks/>
              </p:cNvSpPr>
              <p:nvPr/>
            </p:nvSpPr>
            <p:spPr bwMode="auto">
              <a:xfrm>
                <a:off x="4950734" y="5235616"/>
                <a:ext cx="112699" cy="185729"/>
              </a:xfrm>
              <a:custGeom>
                <a:avLst/>
                <a:gdLst>
                  <a:gd name="T0" fmla="*/ 35 w 47"/>
                  <a:gd name="T1" fmla="*/ 16 h 78"/>
                  <a:gd name="T2" fmla="*/ 26 w 47"/>
                  <a:gd name="T3" fmla="*/ 11 h 78"/>
                  <a:gd name="T4" fmla="*/ 23 w 47"/>
                  <a:gd name="T5" fmla="*/ 4 h 78"/>
                  <a:gd name="T6" fmla="*/ 17 w 47"/>
                  <a:gd name="T7" fmla="*/ 1 h 78"/>
                  <a:gd name="T8" fmla="*/ 16 w 47"/>
                  <a:gd name="T9" fmla="*/ 0 h 78"/>
                  <a:gd name="T10" fmla="*/ 14 w 47"/>
                  <a:gd name="T11" fmla="*/ 2 h 78"/>
                  <a:gd name="T12" fmla="*/ 7 w 47"/>
                  <a:gd name="T13" fmla="*/ 8 h 78"/>
                  <a:gd name="T14" fmla="*/ 7 w 47"/>
                  <a:gd name="T15" fmla="*/ 8 h 78"/>
                  <a:gd name="T16" fmla="*/ 5 w 47"/>
                  <a:gd name="T17" fmla="*/ 10 h 78"/>
                  <a:gd name="T18" fmla="*/ 1 w 47"/>
                  <a:gd name="T19" fmla="*/ 16 h 78"/>
                  <a:gd name="T20" fmla="*/ 4 w 47"/>
                  <a:gd name="T21" fmla="*/ 19 h 78"/>
                  <a:gd name="T22" fmla="*/ 7 w 47"/>
                  <a:gd name="T23" fmla="*/ 27 h 78"/>
                  <a:gd name="T24" fmla="*/ 7 w 47"/>
                  <a:gd name="T25" fmla="*/ 30 h 78"/>
                  <a:gd name="T26" fmla="*/ 6 w 47"/>
                  <a:gd name="T27" fmla="*/ 45 h 78"/>
                  <a:gd name="T28" fmla="*/ 5 w 47"/>
                  <a:gd name="T29" fmla="*/ 46 h 78"/>
                  <a:gd name="T30" fmla="*/ 4 w 47"/>
                  <a:gd name="T31" fmla="*/ 49 h 78"/>
                  <a:gd name="T32" fmla="*/ 3 w 47"/>
                  <a:gd name="T33" fmla="*/ 62 h 78"/>
                  <a:gd name="T34" fmla="*/ 3 w 47"/>
                  <a:gd name="T35" fmla="*/ 61 h 78"/>
                  <a:gd name="T36" fmla="*/ 0 w 47"/>
                  <a:gd name="T37" fmla="*/ 66 h 78"/>
                  <a:gd name="T38" fmla="*/ 1 w 47"/>
                  <a:gd name="T39" fmla="*/ 67 h 78"/>
                  <a:gd name="T40" fmla="*/ 5 w 47"/>
                  <a:gd name="T41" fmla="*/ 68 h 78"/>
                  <a:gd name="T42" fmla="*/ 11 w 47"/>
                  <a:gd name="T43" fmla="*/ 72 h 78"/>
                  <a:gd name="T44" fmla="*/ 15 w 47"/>
                  <a:gd name="T45" fmla="*/ 77 h 78"/>
                  <a:gd name="T46" fmla="*/ 14 w 47"/>
                  <a:gd name="T47" fmla="*/ 75 h 78"/>
                  <a:gd name="T48" fmla="*/ 13 w 47"/>
                  <a:gd name="T49" fmla="*/ 70 h 78"/>
                  <a:gd name="T50" fmla="*/ 15 w 47"/>
                  <a:gd name="T51" fmla="*/ 64 h 78"/>
                  <a:gd name="T52" fmla="*/ 19 w 47"/>
                  <a:gd name="T53" fmla="*/ 62 h 78"/>
                  <a:gd name="T54" fmla="*/ 21 w 47"/>
                  <a:gd name="T55" fmla="*/ 61 h 78"/>
                  <a:gd name="T56" fmla="*/ 20 w 47"/>
                  <a:gd name="T57" fmla="*/ 56 h 78"/>
                  <a:gd name="T58" fmla="*/ 23 w 47"/>
                  <a:gd name="T59" fmla="*/ 51 h 78"/>
                  <a:gd name="T60" fmla="*/ 34 w 47"/>
                  <a:gd name="T61" fmla="*/ 47 h 78"/>
                  <a:gd name="T62" fmla="*/ 43 w 47"/>
                  <a:gd name="T63" fmla="*/ 46 h 78"/>
                  <a:gd name="T64" fmla="*/ 43 w 47"/>
                  <a:gd name="T65" fmla="*/ 42 h 78"/>
                  <a:gd name="T66" fmla="*/ 46 w 47"/>
                  <a:gd name="T67" fmla="*/ 36 h 78"/>
                  <a:gd name="T68" fmla="*/ 47 w 47"/>
                  <a:gd name="T69" fmla="*/ 35 h 78"/>
                  <a:gd name="T70" fmla="*/ 47 w 47"/>
                  <a:gd name="T71" fmla="*/ 28 h 78"/>
                  <a:gd name="T72" fmla="*/ 37 w 47"/>
                  <a:gd name="T73" fmla="*/ 24 h 78"/>
                  <a:gd name="T74" fmla="*/ 36 w 47"/>
                  <a:gd name="T7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78">
                    <a:moveTo>
                      <a:pt x="36" y="20"/>
                    </a:moveTo>
                    <a:cubicBezTo>
                      <a:pt x="35" y="19"/>
                      <a:pt x="35" y="17"/>
                      <a:pt x="35" y="16"/>
                    </a:cubicBezTo>
                    <a:cubicBezTo>
                      <a:pt x="33" y="16"/>
                      <a:pt x="32" y="15"/>
                      <a:pt x="31" y="13"/>
                    </a:cubicBezTo>
                    <a:cubicBezTo>
                      <a:pt x="29" y="13"/>
                      <a:pt x="28" y="12"/>
                      <a:pt x="26" y="11"/>
                    </a:cubicBezTo>
                    <a:cubicBezTo>
                      <a:pt x="23" y="9"/>
                      <a:pt x="23" y="6"/>
                      <a:pt x="23" y="4"/>
                    </a:cubicBezTo>
                    <a:cubicBezTo>
                      <a:pt x="23" y="4"/>
                      <a:pt x="23" y="4"/>
                      <a:pt x="23" y="4"/>
                    </a:cubicBezTo>
                    <a:cubicBezTo>
                      <a:pt x="22" y="4"/>
                      <a:pt x="21" y="4"/>
                      <a:pt x="21" y="3"/>
                    </a:cubicBezTo>
                    <a:cubicBezTo>
                      <a:pt x="19" y="3"/>
                      <a:pt x="18" y="2"/>
                      <a:pt x="17" y="1"/>
                    </a:cubicBezTo>
                    <a:cubicBezTo>
                      <a:pt x="17" y="1"/>
                      <a:pt x="16" y="0"/>
                      <a:pt x="16" y="0"/>
                    </a:cubicBezTo>
                    <a:cubicBezTo>
                      <a:pt x="16" y="0"/>
                      <a:pt x="16" y="0"/>
                      <a:pt x="16" y="0"/>
                    </a:cubicBezTo>
                    <a:cubicBezTo>
                      <a:pt x="15" y="0"/>
                      <a:pt x="15" y="1"/>
                      <a:pt x="14" y="1"/>
                    </a:cubicBezTo>
                    <a:cubicBezTo>
                      <a:pt x="14" y="1"/>
                      <a:pt x="14" y="2"/>
                      <a:pt x="14" y="2"/>
                    </a:cubicBezTo>
                    <a:cubicBezTo>
                      <a:pt x="14" y="3"/>
                      <a:pt x="14" y="3"/>
                      <a:pt x="14" y="4"/>
                    </a:cubicBezTo>
                    <a:cubicBezTo>
                      <a:pt x="7" y="8"/>
                      <a:pt x="7" y="8"/>
                      <a:pt x="7" y="8"/>
                    </a:cubicBezTo>
                    <a:cubicBezTo>
                      <a:pt x="7" y="8"/>
                      <a:pt x="7" y="8"/>
                      <a:pt x="7" y="8"/>
                    </a:cubicBezTo>
                    <a:cubicBezTo>
                      <a:pt x="7" y="8"/>
                      <a:pt x="7" y="8"/>
                      <a:pt x="7" y="8"/>
                    </a:cubicBezTo>
                    <a:cubicBezTo>
                      <a:pt x="6" y="8"/>
                      <a:pt x="6" y="8"/>
                      <a:pt x="5" y="7"/>
                    </a:cubicBezTo>
                    <a:cubicBezTo>
                      <a:pt x="5" y="8"/>
                      <a:pt x="5" y="9"/>
                      <a:pt x="5" y="10"/>
                    </a:cubicBezTo>
                    <a:cubicBezTo>
                      <a:pt x="4" y="13"/>
                      <a:pt x="3" y="14"/>
                      <a:pt x="2" y="16"/>
                    </a:cubicBezTo>
                    <a:cubicBezTo>
                      <a:pt x="2" y="16"/>
                      <a:pt x="1" y="16"/>
                      <a:pt x="1" y="16"/>
                    </a:cubicBezTo>
                    <a:cubicBezTo>
                      <a:pt x="2" y="16"/>
                      <a:pt x="2" y="17"/>
                      <a:pt x="2" y="17"/>
                    </a:cubicBezTo>
                    <a:cubicBezTo>
                      <a:pt x="3" y="18"/>
                      <a:pt x="3" y="19"/>
                      <a:pt x="4" y="19"/>
                    </a:cubicBezTo>
                    <a:cubicBezTo>
                      <a:pt x="4" y="20"/>
                      <a:pt x="4" y="20"/>
                      <a:pt x="4" y="20"/>
                    </a:cubicBezTo>
                    <a:cubicBezTo>
                      <a:pt x="5" y="22"/>
                      <a:pt x="6" y="24"/>
                      <a:pt x="7" y="27"/>
                    </a:cubicBezTo>
                    <a:cubicBezTo>
                      <a:pt x="7" y="28"/>
                      <a:pt x="7" y="28"/>
                      <a:pt x="7" y="28"/>
                    </a:cubicBezTo>
                    <a:cubicBezTo>
                      <a:pt x="7" y="29"/>
                      <a:pt x="7" y="30"/>
                      <a:pt x="7" y="30"/>
                    </a:cubicBezTo>
                    <a:cubicBezTo>
                      <a:pt x="9" y="31"/>
                      <a:pt x="11" y="33"/>
                      <a:pt x="11" y="37"/>
                    </a:cubicBezTo>
                    <a:cubicBezTo>
                      <a:pt x="11" y="41"/>
                      <a:pt x="8" y="43"/>
                      <a:pt x="6" y="45"/>
                    </a:cubicBezTo>
                    <a:cubicBezTo>
                      <a:pt x="6" y="45"/>
                      <a:pt x="5" y="45"/>
                      <a:pt x="5" y="45"/>
                    </a:cubicBezTo>
                    <a:cubicBezTo>
                      <a:pt x="5" y="46"/>
                      <a:pt x="5" y="46"/>
                      <a:pt x="5" y="46"/>
                    </a:cubicBezTo>
                    <a:cubicBezTo>
                      <a:pt x="5" y="46"/>
                      <a:pt x="4" y="48"/>
                      <a:pt x="4" y="48"/>
                    </a:cubicBezTo>
                    <a:cubicBezTo>
                      <a:pt x="4" y="49"/>
                      <a:pt x="4" y="49"/>
                      <a:pt x="4" y="49"/>
                    </a:cubicBezTo>
                    <a:cubicBezTo>
                      <a:pt x="4" y="52"/>
                      <a:pt x="4" y="55"/>
                      <a:pt x="4" y="59"/>
                    </a:cubicBezTo>
                    <a:cubicBezTo>
                      <a:pt x="3" y="62"/>
                      <a:pt x="3" y="62"/>
                      <a:pt x="3" y="62"/>
                    </a:cubicBezTo>
                    <a:cubicBezTo>
                      <a:pt x="2" y="62"/>
                      <a:pt x="2" y="62"/>
                      <a:pt x="2" y="62"/>
                    </a:cubicBezTo>
                    <a:cubicBezTo>
                      <a:pt x="3" y="62"/>
                      <a:pt x="3" y="61"/>
                      <a:pt x="3" y="61"/>
                    </a:cubicBezTo>
                    <a:cubicBezTo>
                      <a:pt x="3" y="62"/>
                      <a:pt x="3" y="62"/>
                      <a:pt x="2" y="63"/>
                    </a:cubicBezTo>
                    <a:cubicBezTo>
                      <a:pt x="2" y="64"/>
                      <a:pt x="1" y="65"/>
                      <a:pt x="0" y="66"/>
                    </a:cubicBezTo>
                    <a:cubicBezTo>
                      <a:pt x="0" y="66"/>
                      <a:pt x="0" y="66"/>
                      <a:pt x="0" y="66"/>
                    </a:cubicBezTo>
                    <a:cubicBezTo>
                      <a:pt x="1" y="66"/>
                      <a:pt x="1" y="67"/>
                      <a:pt x="1" y="67"/>
                    </a:cubicBezTo>
                    <a:cubicBezTo>
                      <a:pt x="2" y="67"/>
                      <a:pt x="2" y="67"/>
                      <a:pt x="2" y="67"/>
                    </a:cubicBezTo>
                    <a:cubicBezTo>
                      <a:pt x="3" y="67"/>
                      <a:pt x="4" y="68"/>
                      <a:pt x="5" y="68"/>
                    </a:cubicBezTo>
                    <a:cubicBezTo>
                      <a:pt x="7" y="69"/>
                      <a:pt x="9" y="70"/>
                      <a:pt x="11" y="71"/>
                    </a:cubicBezTo>
                    <a:cubicBezTo>
                      <a:pt x="11" y="72"/>
                      <a:pt x="11" y="72"/>
                      <a:pt x="11" y="72"/>
                    </a:cubicBezTo>
                    <a:cubicBezTo>
                      <a:pt x="13" y="74"/>
                      <a:pt x="14" y="76"/>
                      <a:pt x="15" y="78"/>
                    </a:cubicBezTo>
                    <a:cubicBezTo>
                      <a:pt x="15" y="77"/>
                      <a:pt x="15" y="77"/>
                      <a:pt x="15" y="77"/>
                    </a:cubicBezTo>
                    <a:cubicBezTo>
                      <a:pt x="15" y="77"/>
                      <a:pt x="15" y="77"/>
                      <a:pt x="15" y="77"/>
                    </a:cubicBezTo>
                    <a:cubicBezTo>
                      <a:pt x="15" y="77"/>
                      <a:pt x="14" y="76"/>
                      <a:pt x="14" y="75"/>
                    </a:cubicBezTo>
                    <a:cubicBezTo>
                      <a:pt x="14" y="75"/>
                      <a:pt x="14" y="75"/>
                      <a:pt x="13" y="74"/>
                    </a:cubicBezTo>
                    <a:cubicBezTo>
                      <a:pt x="13" y="73"/>
                      <a:pt x="12" y="71"/>
                      <a:pt x="13" y="70"/>
                    </a:cubicBezTo>
                    <a:cubicBezTo>
                      <a:pt x="13" y="69"/>
                      <a:pt x="14" y="68"/>
                      <a:pt x="14" y="68"/>
                    </a:cubicBezTo>
                    <a:cubicBezTo>
                      <a:pt x="14" y="66"/>
                      <a:pt x="15" y="65"/>
                      <a:pt x="15" y="64"/>
                    </a:cubicBezTo>
                    <a:cubicBezTo>
                      <a:pt x="17" y="63"/>
                      <a:pt x="17" y="63"/>
                      <a:pt x="17" y="63"/>
                    </a:cubicBezTo>
                    <a:cubicBezTo>
                      <a:pt x="18" y="62"/>
                      <a:pt x="18" y="62"/>
                      <a:pt x="19" y="62"/>
                    </a:cubicBezTo>
                    <a:cubicBezTo>
                      <a:pt x="20" y="62"/>
                      <a:pt x="20" y="62"/>
                      <a:pt x="20" y="62"/>
                    </a:cubicBezTo>
                    <a:cubicBezTo>
                      <a:pt x="20" y="61"/>
                      <a:pt x="20" y="61"/>
                      <a:pt x="21" y="61"/>
                    </a:cubicBezTo>
                    <a:cubicBezTo>
                      <a:pt x="20" y="60"/>
                      <a:pt x="20" y="58"/>
                      <a:pt x="20" y="56"/>
                    </a:cubicBezTo>
                    <a:cubicBezTo>
                      <a:pt x="20" y="56"/>
                      <a:pt x="20" y="56"/>
                      <a:pt x="20" y="56"/>
                    </a:cubicBezTo>
                    <a:cubicBezTo>
                      <a:pt x="20" y="56"/>
                      <a:pt x="20" y="56"/>
                      <a:pt x="20" y="55"/>
                    </a:cubicBezTo>
                    <a:cubicBezTo>
                      <a:pt x="21" y="54"/>
                      <a:pt x="22" y="52"/>
                      <a:pt x="23" y="51"/>
                    </a:cubicBezTo>
                    <a:cubicBezTo>
                      <a:pt x="25" y="50"/>
                      <a:pt x="27" y="50"/>
                      <a:pt x="29" y="51"/>
                    </a:cubicBezTo>
                    <a:cubicBezTo>
                      <a:pt x="30" y="49"/>
                      <a:pt x="31" y="48"/>
                      <a:pt x="34" y="47"/>
                    </a:cubicBezTo>
                    <a:cubicBezTo>
                      <a:pt x="36" y="46"/>
                      <a:pt x="39" y="46"/>
                      <a:pt x="42" y="46"/>
                    </a:cubicBezTo>
                    <a:cubicBezTo>
                      <a:pt x="42" y="46"/>
                      <a:pt x="42" y="46"/>
                      <a:pt x="43" y="46"/>
                    </a:cubicBezTo>
                    <a:cubicBezTo>
                      <a:pt x="43" y="45"/>
                      <a:pt x="43" y="44"/>
                      <a:pt x="43" y="43"/>
                    </a:cubicBezTo>
                    <a:cubicBezTo>
                      <a:pt x="43" y="42"/>
                      <a:pt x="43" y="42"/>
                      <a:pt x="43" y="42"/>
                    </a:cubicBezTo>
                    <a:cubicBezTo>
                      <a:pt x="44" y="40"/>
                      <a:pt x="45" y="39"/>
                      <a:pt x="45" y="37"/>
                    </a:cubicBezTo>
                    <a:cubicBezTo>
                      <a:pt x="45" y="37"/>
                      <a:pt x="46" y="37"/>
                      <a:pt x="46" y="36"/>
                    </a:cubicBezTo>
                    <a:cubicBezTo>
                      <a:pt x="46" y="36"/>
                      <a:pt x="46" y="36"/>
                      <a:pt x="46" y="36"/>
                    </a:cubicBezTo>
                    <a:cubicBezTo>
                      <a:pt x="46" y="35"/>
                      <a:pt x="46" y="35"/>
                      <a:pt x="47" y="35"/>
                    </a:cubicBezTo>
                    <a:cubicBezTo>
                      <a:pt x="47" y="34"/>
                      <a:pt x="47" y="33"/>
                      <a:pt x="47" y="32"/>
                    </a:cubicBezTo>
                    <a:cubicBezTo>
                      <a:pt x="47" y="30"/>
                      <a:pt x="47" y="29"/>
                      <a:pt x="47" y="28"/>
                    </a:cubicBezTo>
                    <a:cubicBezTo>
                      <a:pt x="45" y="28"/>
                      <a:pt x="43" y="29"/>
                      <a:pt x="40" y="28"/>
                    </a:cubicBezTo>
                    <a:cubicBezTo>
                      <a:pt x="39" y="27"/>
                      <a:pt x="38" y="26"/>
                      <a:pt x="37" y="24"/>
                    </a:cubicBezTo>
                    <a:cubicBezTo>
                      <a:pt x="37" y="23"/>
                      <a:pt x="37" y="22"/>
                      <a:pt x="37" y="21"/>
                    </a:cubicBezTo>
                    <a:cubicBezTo>
                      <a:pt x="37" y="21"/>
                      <a:pt x="36" y="20"/>
                      <a:pt x="36" y="2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1" name="Freeform 163">
                <a:extLst>
                  <a:ext uri="{FF2B5EF4-FFF2-40B4-BE49-F238E27FC236}">
                    <a16:creationId xmlns:a16="http://schemas.microsoft.com/office/drawing/2014/main" id="{31705037-42B0-42C1-B01D-5C3462F47F53}"/>
                  </a:ext>
                </a:extLst>
              </p:cNvPr>
              <p:cNvSpPr>
                <a:spLocks/>
              </p:cNvSpPr>
              <p:nvPr/>
            </p:nvSpPr>
            <p:spPr bwMode="auto">
              <a:xfrm>
                <a:off x="4968194" y="5338799"/>
                <a:ext cx="176191" cy="169855"/>
              </a:xfrm>
              <a:custGeom>
                <a:avLst/>
                <a:gdLst>
                  <a:gd name="T0" fmla="*/ 48 w 74"/>
                  <a:gd name="T1" fmla="*/ 5 h 71"/>
                  <a:gd name="T2" fmla="*/ 45 w 74"/>
                  <a:gd name="T3" fmla="*/ 9 h 71"/>
                  <a:gd name="T4" fmla="*/ 33 w 74"/>
                  <a:gd name="T5" fmla="*/ 13 h 71"/>
                  <a:gd name="T6" fmla="*/ 30 w 74"/>
                  <a:gd name="T7" fmla="*/ 14 h 71"/>
                  <a:gd name="T8" fmla="*/ 25 w 74"/>
                  <a:gd name="T9" fmla="*/ 20 h 71"/>
                  <a:gd name="T10" fmla="*/ 25 w 74"/>
                  <a:gd name="T11" fmla="*/ 22 h 71"/>
                  <a:gd name="T12" fmla="*/ 30 w 74"/>
                  <a:gd name="T13" fmla="*/ 29 h 71"/>
                  <a:gd name="T14" fmla="*/ 30 w 74"/>
                  <a:gd name="T15" fmla="*/ 30 h 71"/>
                  <a:gd name="T16" fmla="*/ 31 w 74"/>
                  <a:gd name="T17" fmla="*/ 38 h 71"/>
                  <a:gd name="T18" fmla="*/ 31 w 74"/>
                  <a:gd name="T19" fmla="*/ 41 h 71"/>
                  <a:gd name="T20" fmla="*/ 27 w 74"/>
                  <a:gd name="T21" fmla="*/ 45 h 71"/>
                  <a:gd name="T22" fmla="*/ 19 w 74"/>
                  <a:gd name="T23" fmla="*/ 44 h 71"/>
                  <a:gd name="T24" fmla="*/ 16 w 74"/>
                  <a:gd name="T25" fmla="*/ 43 h 71"/>
                  <a:gd name="T26" fmla="*/ 14 w 74"/>
                  <a:gd name="T27" fmla="*/ 46 h 71"/>
                  <a:gd name="T28" fmla="*/ 6 w 74"/>
                  <a:gd name="T29" fmla="*/ 49 h 71"/>
                  <a:gd name="T30" fmla="*/ 0 w 74"/>
                  <a:gd name="T31" fmla="*/ 49 h 71"/>
                  <a:gd name="T32" fmla="*/ 7 w 74"/>
                  <a:gd name="T33" fmla="*/ 52 h 71"/>
                  <a:gd name="T34" fmla="*/ 9 w 74"/>
                  <a:gd name="T35" fmla="*/ 60 h 71"/>
                  <a:gd name="T36" fmla="*/ 15 w 74"/>
                  <a:gd name="T37" fmla="*/ 65 h 71"/>
                  <a:gd name="T38" fmla="*/ 18 w 74"/>
                  <a:gd name="T39" fmla="*/ 71 h 71"/>
                  <a:gd name="T40" fmla="*/ 25 w 74"/>
                  <a:gd name="T41" fmla="*/ 69 h 71"/>
                  <a:gd name="T42" fmla="*/ 29 w 74"/>
                  <a:gd name="T43" fmla="*/ 67 h 71"/>
                  <a:gd name="T44" fmla="*/ 38 w 74"/>
                  <a:gd name="T45" fmla="*/ 65 h 71"/>
                  <a:gd name="T46" fmla="*/ 46 w 74"/>
                  <a:gd name="T47" fmla="*/ 59 h 71"/>
                  <a:gd name="T48" fmla="*/ 54 w 74"/>
                  <a:gd name="T49" fmla="*/ 58 h 71"/>
                  <a:gd name="T50" fmla="*/ 54 w 74"/>
                  <a:gd name="T51" fmla="*/ 57 h 71"/>
                  <a:gd name="T52" fmla="*/ 60 w 74"/>
                  <a:gd name="T53" fmla="*/ 41 h 71"/>
                  <a:gd name="T54" fmla="*/ 72 w 74"/>
                  <a:gd name="T55" fmla="*/ 37 h 71"/>
                  <a:gd name="T56" fmla="*/ 73 w 74"/>
                  <a:gd name="T57" fmla="*/ 36 h 71"/>
                  <a:gd name="T58" fmla="*/ 74 w 74"/>
                  <a:gd name="T59" fmla="*/ 32 h 71"/>
                  <a:gd name="T60" fmla="*/ 68 w 74"/>
                  <a:gd name="T61" fmla="*/ 23 h 71"/>
                  <a:gd name="T62" fmla="*/ 68 w 74"/>
                  <a:gd name="T63" fmla="*/ 19 h 71"/>
                  <a:gd name="T64" fmla="*/ 68 w 74"/>
                  <a:gd name="T65" fmla="*/ 19 h 71"/>
                  <a:gd name="T66" fmla="*/ 66 w 74"/>
                  <a:gd name="T67" fmla="*/ 11 h 71"/>
                  <a:gd name="T68" fmla="*/ 64 w 74"/>
                  <a:gd name="T69" fmla="*/ 10 h 71"/>
                  <a:gd name="T70" fmla="*/ 62 w 74"/>
                  <a:gd name="T71" fmla="*/ 9 h 71"/>
                  <a:gd name="T72" fmla="*/ 56 w 74"/>
                  <a:gd name="T73" fmla="*/ 3 h 71"/>
                  <a:gd name="T74" fmla="*/ 55 w 74"/>
                  <a:gd name="T7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1">
                    <a:moveTo>
                      <a:pt x="55" y="1"/>
                    </a:moveTo>
                    <a:cubicBezTo>
                      <a:pt x="53" y="3"/>
                      <a:pt x="51" y="5"/>
                      <a:pt x="48" y="5"/>
                    </a:cubicBezTo>
                    <a:cubicBezTo>
                      <a:pt x="47" y="5"/>
                      <a:pt x="46" y="5"/>
                      <a:pt x="46" y="5"/>
                    </a:cubicBezTo>
                    <a:cubicBezTo>
                      <a:pt x="46" y="6"/>
                      <a:pt x="46" y="7"/>
                      <a:pt x="45" y="9"/>
                    </a:cubicBezTo>
                    <a:cubicBezTo>
                      <a:pt x="45" y="10"/>
                      <a:pt x="44" y="11"/>
                      <a:pt x="42" y="12"/>
                    </a:cubicBezTo>
                    <a:cubicBezTo>
                      <a:pt x="39" y="14"/>
                      <a:pt x="36" y="13"/>
                      <a:pt x="33" y="13"/>
                    </a:cubicBezTo>
                    <a:cubicBezTo>
                      <a:pt x="33" y="13"/>
                      <a:pt x="32" y="13"/>
                      <a:pt x="31" y="13"/>
                    </a:cubicBezTo>
                    <a:cubicBezTo>
                      <a:pt x="31" y="13"/>
                      <a:pt x="31" y="14"/>
                      <a:pt x="30" y="14"/>
                    </a:cubicBezTo>
                    <a:cubicBezTo>
                      <a:pt x="30" y="16"/>
                      <a:pt x="29" y="18"/>
                      <a:pt x="27" y="19"/>
                    </a:cubicBezTo>
                    <a:cubicBezTo>
                      <a:pt x="25" y="20"/>
                      <a:pt x="25" y="20"/>
                      <a:pt x="25" y="20"/>
                    </a:cubicBezTo>
                    <a:cubicBezTo>
                      <a:pt x="25" y="20"/>
                      <a:pt x="25" y="20"/>
                      <a:pt x="25" y="20"/>
                    </a:cubicBezTo>
                    <a:cubicBezTo>
                      <a:pt x="25" y="21"/>
                      <a:pt x="25" y="21"/>
                      <a:pt x="25" y="22"/>
                    </a:cubicBezTo>
                    <a:cubicBezTo>
                      <a:pt x="26" y="22"/>
                      <a:pt x="26" y="23"/>
                      <a:pt x="26" y="24"/>
                    </a:cubicBezTo>
                    <a:cubicBezTo>
                      <a:pt x="30" y="29"/>
                      <a:pt x="30" y="29"/>
                      <a:pt x="30" y="29"/>
                    </a:cubicBezTo>
                    <a:cubicBezTo>
                      <a:pt x="30" y="29"/>
                      <a:pt x="30" y="29"/>
                      <a:pt x="30" y="29"/>
                    </a:cubicBezTo>
                    <a:cubicBezTo>
                      <a:pt x="30" y="30"/>
                      <a:pt x="30" y="30"/>
                      <a:pt x="30" y="30"/>
                    </a:cubicBezTo>
                    <a:cubicBezTo>
                      <a:pt x="30" y="30"/>
                      <a:pt x="30" y="30"/>
                      <a:pt x="30" y="30"/>
                    </a:cubicBezTo>
                    <a:cubicBezTo>
                      <a:pt x="31" y="32"/>
                      <a:pt x="31" y="35"/>
                      <a:pt x="31" y="38"/>
                    </a:cubicBezTo>
                    <a:cubicBezTo>
                      <a:pt x="32" y="38"/>
                      <a:pt x="32" y="38"/>
                      <a:pt x="32" y="38"/>
                    </a:cubicBezTo>
                    <a:cubicBezTo>
                      <a:pt x="32" y="39"/>
                      <a:pt x="32" y="40"/>
                      <a:pt x="31" y="41"/>
                    </a:cubicBezTo>
                    <a:cubicBezTo>
                      <a:pt x="31" y="42"/>
                      <a:pt x="31" y="43"/>
                      <a:pt x="30" y="44"/>
                    </a:cubicBezTo>
                    <a:cubicBezTo>
                      <a:pt x="29" y="44"/>
                      <a:pt x="28" y="45"/>
                      <a:pt x="27" y="45"/>
                    </a:cubicBezTo>
                    <a:cubicBezTo>
                      <a:pt x="25" y="46"/>
                      <a:pt x="22" y="45"/>
                      <a:pt x="21" y="45"/>
                    </a:cubicBezTo>
                    <a:cubicBezTo>
                      <a:pt x="20" y="45"/>
                      <a:pt x="20" y="44"/>
                      <a:pt x="19" y="44"/>
                    </a:cubicBezTo>
                    <a:cubicBezTo>
                      <a:pt x="18" y="44"/>
                      <a:pt x="18" y="44"/>
                      <a:pt x="18" y="44"/>
                    </a:cubicBezTo>
                    <a:cubicBezTo>
                      <a:pt x="18" y="44"/>
                      <a:pt x="17" y="43"/>
                      <a:pt x="16" y="43"/>
                    </a:cubicBezTo>
                    <a:cubicBezTo>
                      <a:pt x="16" y="43"/>
                      <a:pt x="16" y="43"/>
                      <a:pt x="16" y="43"/>
                    </a:cubicBezTo>
                    <a:cubicBezTo>
                      <a:pt x="15" y="44"/>
                      <a:pt x="15" y="45"/>
                      <a:pt x="14" y="46"/>
                    </a:cubicBezTo>
                    <a:cubicBezTo>
                      <a:pt x="13" y="48"/>
                      <a:pt x="10" y="50"/>
                      <a:pt x="8" y="50"/>
                    </a:cubicBezTo>
                    <a:cubicBezTo>
                      <a:pt x="6" y="49"/>
                      <a:pt x="6" y="49"/>
                      <a:pt x="6" y="49"/>
                    </a:cubicBezTo>
                    <a:cubicBezTo>
                      <a:pt x="5" y="49"/>
                      <a:pt x="4" y="49"/>
                      <a:pt x="4" y="48"/>
                    </a:cubicBezTo>
                    <a:cubicBezTo>
                      <a:pt x="3" y="49"/>
                      <a:pt x="2" y="49"/>
                      <a:pt x="0" y="49"/>
                    </a:cubicBezTo>
                    <a:cubicBezTo>
                      <a:pt x="0" y="49"/>
                      <a:pt x="0" y="49"/>
                      <a:pt x="0" y="49"/>
                    </a:cubicBezTo>
                    <a:cubicBezTo>
                      <a:pt x="2" y="50"/>
                      <a:pt x="5" y="50"/>
                      <a:pt x="7" y="52"/>
                    </a:cubicBezTo>
                    <a:cubicBezTo>
                      <a:pt x="7" y="53"/>
                      <a:pt x="7" y="53"/>
                      <a:pt x="8" y="54"/>
                    </a:cubicBezTo>
                    <a:cubicBezTo>
                      <a:pt x="9" y="56"/>
                      <a:pt x="9" y="58"/>
                      <a:pt x="9" y="60"/>
                    </a:cubicBezTo>
                    <a:cubicBezTo>
                      <a:pt x="12" y="60"/>
                      <a:pt x="13" y="61"/>
                      <a:pt x="13" y="63"/>
                    </a:cubicBezTo>
                    <a:cubicBezTo>
                      <a:pt x="14" y="64"/>
                      <a:pt x="14" y="65"/>
                      <a:pt x="15" y="65"/>
                    </a:cubicBezTo>
                    <a:cubicBezTo>
                      <a:pt x="15" y="66"/>
                      <a:pt x="15" y="67"/>
                      <a:pt x="14" y="68"/>
                    </a:cubicBezTo>
                    <a:cubicBezTo>
                      <a:pt x="15" y="69"/>
                      <a:pt x="17" y="69"/>
                      <a:pt x="18" y="71"/>
                    </a:cubicBezTo>
                    <a:cubicBezTo>
                      <a:pt x="19" y="71"/>
                      <a:pt x="20" y="71"/>
                      <a:pt x="21" y="70"/>
                    </a:cubicBezTo>
                    <a:cubicBezTo>
                      <a:pt x="22" y="70"/>
                      <a:pt x="24" y="70"/>
                      <a:pt x="25" y="69"/>
                    </a:cubicBezTo>
                    <a:cubicBezTo>
                      <a:pt x="26" y="68"/>
                      <a:pt x="27" y="68"/>
                      <a:pt x="28" y="67"/>
                    </a:cubicBezTo>
                    <a:cubicBezTo>
                      <a:pt x="29" y="67"/>
                      <a:pt x="29" y="67"/>
                      <a:pt x="29" y="67"/>
                    </a:cubicBezTo>
                    <a:cubicBezTo>
                      <a:pt x="32" y="66"/>
                      <a:pt x="34" y="67"/>
                      <a:pt x="35" y="66"/>
                    </a:cubicBezTo>
                    <a:cubicBezTo>
                      <a:pt x="36" y="66"/>
                      <a:pt x="37" y="65"/>
                      <a:pt x="38" y="65"/>
                    </a:cubicBezTo>
                    <a:cubicBezTo>
                      <a:pt x="39" y="64"/>
                      <a:pt x="40" y="64"/>
                      <a:pt x="40" y="63"/>
                    </a:cubicBezTo>
                    <a:cubicBezTo>
                      <a:pt x="42" y="61"/>
                      <a:pt x="43" y="59"/>
                      <a:pt x="46" y="59"/>
                    </a:cubicBezTo>
                    <a:cubicBezTo>
                      <a:pt x="47" y="59"/>
                      <a:pt x="50" y="58"/>
                      <a:pt x="54" y="58"/>
                    </a:cubicBezTo>
                    <a:cubicBezTo>
                      <a:pt x="54" y="58"/>
                      <a:pt x="54" y="58"/>
                      <a:pt x="54" y="58"/>
                    </a:cubicBezTo>
                    <a:cubicBezTo>
                      <a:pt x="54" y="58"/>
                      <a:pt x="54" y="57"/>
                      <a:pt x="54" y="57"/>
                    </a:cubicBezTo>
                    <a:cubicBezTo>
                      <a:pt x="54" y="57"/>
                      <a:pt x="54" y="57"/>
                      <a:pt x="54" y="57"/>
                    </a:cubicBezTo>
                    <a:cubicBezTo>
                      <a:pt x="54" y="56"/>
                      <a:pt x="53" y="56"/>
                      <a:pt x="54" y="55"/>
                    </a:cubicBezTo>
                    <a:cubicBezTo>
                      <a:pt x="54" y="49"/>
                      <a:pt x="56" y="44"/>
                      <a:pt x="60" y="41"/>
                    </a:cubicBezTo>
                    <a:cubicBezTo>
                      <a:pt x="63" y="38"/>
                      <a:pt x="66" y="38"/>
                      <a:pt x="69" y="38"/>
                    </a:cubicBezTo>
                    <a:cubicBezTo>
                      <a:pt x="70" y="37"/>
                      <a:pt x="71" y="37"/>
                      <a:pt x="72" y="37"/>
                    </a:cubicBezTo>
                    <a:cubicBezTo>
                      <a:pt x="73" y="37"/>
                      <a:pt x="73" y="37"/>
                      <a:pt x="73" y="37"/>
                    </a:cubicBezTo>
                    <a:cubicBezTo>
                      <a:pt x="73" y="37"/>
                      <a:pt x="73" y="36"/>
                      <a:pt x="73" y="36"/>
                    </a:cubicBezTo>
                    <a:cubicBezTo>
                      <a:pt x="74" y="35"/>
                      <a:pt x="74" y="35"/>
                      <a:pt x="74" y="35"/>
                    </a:cubicBezTo>
                    <a:cubicBezTo>
                      <a:pt x="74" y="34"/>
                      <a:pt x="74" y="33"/>
                      <a:pt x="74" y="32"/>
                    </a:cubicBezTo>
                    <a:cubicBezTo>
                      <a:pt x="73" y="31"/>
                      <a:pt x="71" y="31"/>
                      <a:pt x="70" y="29"/>
                    </a:cubicBezTo>
                    <a:cubicBezTo>
                      <a:pt x="69" y="27"/>
                      <a:pt x="68" y="25"/>
                      <a:pt x="68" y="23"/>
                    </a:cubicBezTo>
                    <a:cubicBezTo>
                      <a:pt x="68" y="22"/>
                      <a:pt x="68" y="22"/>
                      <a:pt x="68" y="21"/>
                    </a:cubicBezTo>
                    <a:cubicBezTo>
                      <a:pt x="68" y="20"/>
                      <a:pt x="68" y="20"/>
                      <a:pt x="68" y="19"/>
                    </a:cubicBezTo>
                    <a:cubicBezTo>
                      <a:pt x="68" y="19"/>
                      <a:pt x="68" y="19"/>
                      <a:pt x="68" y="19"/>
                    </a:cubicBezTo>
                    <a:cubicBezTo>
                      <a:pt x="68" y="19"/>
                      <a:pt x="68" y="19"/>
                      <a:pt x="68" y="19"/>
                    </a:cubicBezTo>
                    <a:cubicBezTo>
                      <a:pt x="68" y="16"/>
                      <a:pt x="67" y="14"/>
                      <a:pt x="66" y="12"/>
                    </a:cubicBezTo>
                    <a:cubicBezTo>
                      <a:pt x="66" y="11"/>
                      <a:pt x="66" y="11"/>
                      <a:pt x="66" y="11"/>
                    </a:cubicBezTo>
                    <a:cubicBezTo>
                      <a:pt x="66" y="11"/>
                      <a:pt x="66" y="11"/>
                      <a:pt x="66" y="11"/>
                    </a:cubicBezTo>
                    <a:cubicBezTo>
                      <a:pt x="66" y="11"/>
                      <a:pt x="65" y="10"/>
                      <a:pt x="64" y="10"/>
                    </a:cubicBezTo>
                    <a:cubicBezTo>
                      <a:pt x="64" y="10"/>
                      <a:pt x="64" y="10"/>
                      <a:pt x="64" y="9"/>
                    </a:cubicBezTo>
                    <a:cubicBezTo>
                      <a:pt x="63" y="9"/>
                      <a:pt x="63" y="9"/>
                      <a:pt x="62" y="9"/>
                    </a:cubicBezTo>
                    <a:cubicBezTo>
                      <a:pt x="60" y="8"/>
                      <a:pt x="58" y="7"/>
                      <a:pt x="56" y="4"/>
                    </a:cubicBezTo>
                    <a:cubicBezTo>
                      <a:pt x="56" y="3"/>
                      <a:pt x="56" y="3"/>
                      <a:pt x="56" y="3"/>
                    </a:cubicBezTo>
                    <a:cubicBezTo>
                      <a:pt x="56" y="2"/>
                      <a:pt x="56" y="1"/>
                      <a:pt x="56" y="0"/>
                    </a:cubicBezTo>
                    <a:cubicBezTo>
                      <a:pt x="55" y="0"/>
                      <a:pt x="55" y="1"/>
                      <a:pt x="55"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2" name="Freeform 164">
                <a:extLst>
                  <a:ext uri="{FF2B5EF4-FFF2-40B4-BE49-F238E27FC236}">
                    <a16:creationId xmlns:a16="http://schemas.microsoft.com/office/drawing/2014/main" id="{8647BA1A-75F5-4A53-AE27-DBE578CB388C}"/>
                  </a:ext>
                </a:extLst>
              </p:cNvPr>
              <p:cNvSpPr>
                <a:spLocks/>
              </p:cNvSpPr>
              <p:nvPr/>
            </p:nvSpPr>
            <p:spPr bwMode="auto">
              <a:xfrm>
                <a:off x="4955496" y="5421345"/>
                <a:ext cx="6349" cy="11113"/>
              </a:xfrm>
              <a:custGeom>
                <a:avLst/>
                <a:gdLst>
                  <a:gd name="T0" fmla="*/ 0 w 3"/>
                  <a:gd name="T1" fmla="*/ 0 h 4"/>
                  <a:gd name="T2" fmla="*/ 1 w 3"/>
                  <a:gd name="T3" fmla="*/ 2 h 4"/>
                  <a:gd name="T4" fmla="*/ 1 w 3"/>
                  <a:gd name="T5" fmla="*/ 3 h 4"/>
                  <a:gd name="T6" fmla="*/ 3 w 3"/>
                  <a:gd name="T7" fmla="*/ 4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1"/>
                      <a:pt x="1" y="2"/>
                      <a:pt x="1" y="2"/>
                    </a:cubicBezTo>
                    <a:cubicBezTo>
                      <a:pt x="1" y="2"/>
                      <a:pt x="1" y="3"/>
                      <a:pt x="1" y="3"/>
                    </a:cubicBezTo>
                    <a:cubicBezTo>
                      <a:pt x="2" y="3"/>
                      <a:pt x="3" y="4"/>
                      <a:pt x="3" y="4"/>
                    </a:cubicBezTo>
                    <a:cubicBezTo>
                      <a:pt x="3" y="3"/>
                      <a:pt x="3" y="2"/>
                      <a:pt x="2" y="1"/>
                    </a:cubicBezTo>
                    <a:cubicBezTo>
                      <a:pt x="2" y="1"/>
                      <a:pt x="1"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3" name="Freeform 165">
                <a:extLst>
                  <a:ext uri="{FF2B5EF4-FFF2-40B4-BE49-F238E27FC236}">
                    <a16:creationId xmlns:a16="http://schemas.microsoft.com/office/drawing/2014/main" id="{0A24FE87-3092-45DE-81BB-6B11FF73A43F}"/>
                  </a:ext>
                </a:extLst>
              </p:cNvPr>
              <p:cNvSpPr>
                <a:spLocks/>
              </p:cNvSpPr>
              <p:nvPr/>
            </p:nvSpPr>
            <p:spPr bwMode="auto">
              <a:xfrm>
                <a:off x="4841210" y="5324512"/>
                <a:ext cx="144445" cy="217477"/>
              </a:xfrm>
              <a:custGeom>
                <a:avLst/>
                <a:gdLst>
                  <a:gd name="T0" fmla="*/ 31 w 60"/>
                  <a:gd name="T1" fmla="*/ 86 h 91"/>
                  <a:gd name="T2" fmla="*/ 35 w 60"/>
                  <a:gd name="T3" fmla="*/ 84 h 91"/>
                  <a:gd name="T4" fmla="*/ 46 w 60"/>
                  <a:gd name="T5" fmla="*/ 84 h 91"/>
                  <a:gd name="T6" fmla="*/ 49 w 60"/>
                  <a:gd name="T7" fmla="*/ 89 h 91"/>
                  <a:gd name="T8" fmla="*/ 54 w 60"/>
                  <a:gd name="T9" fmla="*/ 90 h 91"/>
                  <a:gd name="T10" fmla="*/ 56 w 60"/>
                  <a:gd name="T11" fmla="*/ 90 h 91"/>
                  <a:gd name="T12" fmla="*/ 60 w 60"/>
                  <a:gd name="T13" fmla="*/ 91 h 91"/>
                  <a:gd name="T14" fmla="*/ 60 w 60"/>
                  <a:gd name="T15" fmla="*/ 91 h 91"/>
                  <a:gd name="T16" fmla="*/ 60 w 60"/>
                  <a:gd name="T17" fmla="*/ 90 h 91"/>
                  <a:gd name="T18" fmla="*/ 56 w 60"/>
                  <a:gd name="T19" fmla="*/ 86 h 91"/>
                  <a:gd name="T20" fmla="*/ 54 w 60"/>
                  <a:gd name="T21" fmla="*/ 73 h 91"/>
                  <a:gd name="T22" fmla="*/ 54 w 60"/>
                  <a:gd name="T23" fmla="*/ 73 h 91"/>
                  <a:gd name="T24" fmla="*/ 52 w 60"/>
                  <a:gd name="T25" fmla="*/ 66 h 91"/>
                  <a:gd name="T26" fmla="*/ 50 w 60"/>
                  <a:gd name="T27" fmla="*/ 65 h 91"/>
                  <a:gd name="T28" fmla="*/ 42 w 60"/>
                  <a:gd name="T29" fmla="*/ 61 h 91"/>
                  <a:gd name="T30" fmla="*/ 39 w 60"/>
                  <a:gd name="T31" fmla="*/ 54 h 91"/>
                  <a:gd name="T32" fmla="*/ 38 w 60"/>
                  <a:gd name="T33" fmla="*/ 53 h 91"/>
                  <a:gd name="T34" fmla="*/ 35 w 60"/>
                  <a:gd name="T35" fmla="*/ 50 h 91"/>
                  <a:gd name="T36" fmla="*/ 35 w 60"/>
                  <a:gd name="T37" fmla="*/ 49 h 91"/>
                  <a:gd name="T38" fmla="*/ 34 w 60"/>
                  <a:gd name="T39" fmla="*/ 49 h 91"/>
                  <a:gd name="T40" fmla="*/ 34 w 60"/>
                  <a:gd name="T41" fmla="*/ 49 h 91"/>
                  <a:gd name="T42" fmla="*/ 38 w 60"/>
                  <a:gd name="T43" fmla="*/ 37 h 91"/>
                  <a:gd name="T44" fmla="*/ 36 w 60"/>
                  <a:gd name="T45" fmla="*/ 25 h 91"/>
                  <a:gd name="T46" fmla="*/ 25 w 60"/>
                  <a:gd name="T47" fmla="*/ 21 h 91"/>
                  <a:gd name="T48" fmla="*/ 18 w 60"/>
                  <a:gd name="T49" fmla="*/ 10 h 91"/>
                  <a:gd name="T50" fmla="*/ 13 w 60"/>
                  <a:gd name="T51" fmla="*/ 8 h 91"/>
                  <a:gd name="T52" fmla="*/ 9 w 60"/>
                  <a:gd name="T53" fmla="*/ 0 h 91"/>
                  <a:gd name="T54" fmla="*/ 6 w 60"/>
                  <a:gd name="T55" fmla="*/ 3 h 91"/>
                  <a:gd name="T56" fmla="*/ 6 w 60"/>
                  <a:gd name="T57" fmla="*/ 6 h 91"/>
                  <a:gd name="T58" fmla="*/ 5 w 60"/>
                  <a:gd name="T59" fmla="*/ 15 h 91"/>
                  <a:gd name="T60" fmla="*/ 5 w 60"/>
                  <a:gd name="T61" fmla="*/ 25 h 91"/>
                  <a:gd name="T62" fmla="*/ 4 w 60"/>
                  <a:gd name="T63" fmla="*/ 28 h 91"/>
                  <a:gd name="T64" fmla="*/ 8 w 60"/>
                  <a:gd name="T65" fmla="*/ 39 h 91"/>
                  <a:gd name="T66" fmla="*/ 5 w 60"/>
                  <a:gd name="T67" fmla="*/ 42 h 91"/>
                  <a:gd name="T68" fmla="*/ 0 w 60"/>
                  <a:gd name="T69" fmla="*/ 44 h 91"/>
                  <a:gd name="T70" fmla="*/ 8 w 60"/>
                  <a:gd name="T71" fmla="*/ 47 h 91"/>
                  <a:gd name="T72" fmla="*/ 15 w 60"/>
                  <a:gd name="T73" fmla="*/ 46 h 91"/>
                  <a:gd name="T74" fmla="*/ 25 w 60"/>
                  <a:gd name="T75" fmla="*/ 66 h 91"/>
                  <a:gd name="T76" fmla="*/ 20 w 60"/>
                  <a:gd name="T77" fmla="*/ 72 h 91"/>
                  <a:gd name="T78" fmla="*/ 23 w 60"/>
                  <a:gd name="T79" fmla="*/ 75 h 91"/>
                  <a:gd name="T80" fmla="*/ 22 w 60"/>
                  <a:gd name="T81" fmla="*/ 82 h 91"/>
                  <a:gd name="T82" fmla="*/ 25 w 60"/>
                  <a:gd name="T83" fmla="*/ 84 h 91"/>
                  <a:gd name="T84" fmla="*/ 31 w 60"/>
                  <a:gd name="T85"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91">
                    <a:moveTo>
                      <a:pt x="31" y="86"/>
                    </a:moveTo>
                    <a:cubicBezTo>
                      <a:pt x="31" y="86"/>
                      <a:pt x="31" y="86"/>
                      <a:pt x="31" y="86"/>
                    </a:cubicBezTo>
                    <a:cubicBezTo>
                      <a:pt x="32" y="86"/>
                      <a:pt x="33" y="85"/>
                      <a:pt x="34" y="85"/>
                    </a:cubicBezTo>
                    <a:cubicBezTo>
                      <a:pt x="34" y="85"/>
                      <a:pt x="35" y="84"/>
                      <a:pt x="35" y="84"/>
                    </a:cubicBezTo>
                    <a:cubicBezTo>
                      <a:pt x="36" y="83"/>
                      <a:pt x="38" y="82"/>
                      <a:pt x="41" y="82"/>
                    </a:cubicBezTo>
                    <a:cubicBezTo>
                      <a:pt x="43" y="82"/>
                      <a:pt x="45" y="83"/>
                      <a:pt x="46" y="84"/>
                    </a:cubicBezTo>
                    <a:cubicBezTo>
                      <a:pt x="47" y="85"/>
                      <a:pt x="48" y="86"/>
                      <a:pt x="49" y="87"/>
                    </a:cubicBezTo>
                    <a:cubicBezTo>
                      <a:pt x="49" y="89"/>
                      <a:pt x="49" y="89"/>
                      <a:pt x="49" y="89"/>
                    </a:cubicBezTo>
                    <a:cubicBezTo>
                      <a:pt x="49" y="89"/>
                      <a:pt x="49" y="89"/>
                      <a:pt x="49" y="89"/>
                    </a:cubicBezTo>
                    <a:cubicBezTo>
                      <a:pt x="51" y="89"/>
                      <a:pt x="53" y="90"/>
                      <a:pt x="54" y="90"/>
                    </a:cubicBezTo>
                    <a:cubicBezTo>
                      <a:pt x="54" y="90"/>
                      <a:pt x="54" y="90"/>
                      <a:pt x="54" y="90"/>
                    </a:cubicBezTo>
                    <a:cubicBezTo>
                      <a:pt x="55" y="90"/>
                      <a:pt x="55" y="90"/>
                      <a:pt x="56" y="90"/>
                    </a:cubicBezTo>
                    <a:cubicBezTo>
                      <a:pt x="58" y="90"/>
                      <a:pt x="58" y="90"/>
                      <a:pt x="58" y="90"/>
                    </a:cubicBezTo>
                    <a:cubicBezTo>
                      <a:pt x="58" y="91"/>
                      <a:pt x="59" y="91"/>
                      <a:pt x="60" y="91"/>
                    </a:cubicBezTo>
                    <a:cubicBezTo>
                      <a:pt x="60" y="91"/>
                      <a:pt x="60" y="91"/>
                      <a:pt x="60" y="91"/>
                    </a:cubicBezTo>
                    <a:cubicBezTo>
                      <a:pt x="60" y="91"/>
                      <a:pt x="60" y="91"/>
                      <a:pt x="60" y="91"/>
                    </a:cubicBezTo>
                    <a:cubicBezTo>
                      <a:pt x="60" y="91"/>
                      <a:pt x="60" y="91"/>
                      <a:pt x="60" y="90"/>
                    </a:cubicBezTo>
                    <a:cubicBezTo>
                      <a:pt x="60" y="90"/>
                      <a:pt x="60" y="90"/>
                      <a:pt x="60" y="90"/>
                    </a:cubicBezTo>
                    <a:cubicBezTo>
                      <a:pt x="59" y="89"/>
                      <a:pt x="58" y="88"/>
                      <a:pt x="57" y="87"/>
                    </a:cubicBezTo>
                    <a:cubicBezTo>
                      <a:pt x="57" y="87"/>
                      <a:pt x="56" y="86"/>
                      <a:pt x="56" y="86"/>
                    </a:cubicBezTo>
                    <a:cubicBezTo>
                      <a:pt x="54" y="82"/>
                      <a:pt x="53" y="78"/>
                      <a:pt x="54" y="74"/>
                    </a:cubicBezTo>
                    <a:cubicBezTo>
                      <a:pt x="54" y="74"/>
                      <a:pt x="54" y="73"/>
                      <a:pt x="54" y="73"/>
                    </a:cubicBezTo>
                    <a:cubicBezTo>
                      <a:pt x="54" y="73"/>
                      <a:pt x="54" y="73"/>
                      <a:pt x="54" y="73"/>
                    </a:cubicBezTo>
                    <a:cubicBezTo>
                      <a:pt x="54" y="73"/>
                      <a:pt x="54" y="73"/>
                      <a:pt x="54" y="73"/>
                    </a:cubicBezTo>
                    <a:cubicBezTo>
                      <a:pt x="54" y="72"/>
                      <a:pt x="54" y="72"/>
                      <a:pt x="54" y="72"/>
                    </a:cubicBezTo>
                    <a:cubicBezTo>
                      <a:pt x="52" y="70"/>
                      <a:pt x="52" y="67"/>
                      <a:pt x="52" y="66"/>
                    </a:cubicBezTo>
                    <a:cubicBezTo>
                      <a:pt x="52" y="66"/>
                      <a:pt x="52" y="66"/>
                      <a:pt x="52" y="65"/>
                    </a:cubicBezTo>
                    <a:cubicBezTo>
                      <a:pt x="51" y="65"/>
                      <a:pt x="50" y="65"/>
                      <a:pt x="50" y="65"/>
                    </a:cubicBezTo>
                    <a:cubicBezTo>
                      <a:pt x="47" y="64"/>
                      <a:pt x="44" y="64"/>
                      <a:pt x="42" y="62"/>
                    </a:cubicBezTo>
                    <a:cubicBezTo>
                      <a:pt x="42" y="61"/>
                      <a:pt x="42" y="61"/>
                      <a:pt x="42" y="61"/>
                    </a:cubicBezTo>
                    <a:cubicBezTo>
                      <a:pt x="41" y="61"/>
                      <a:pt x="41" y="60"/>
                      <a:pt x="41" y="60"/>
                    </a:cubicBezTo>
                    <a:cubicBezTo>
                      <a:pt x="39" y="58"/>
                      <a:pt x="39" y="56"/>
                      <a:pt x="39" y="54"/>
                    </a:cubicBezTo>
                    <a:cubicBezTo>
                      <a:pt x="39" y="54"/>
                      <a:pt x="39" y="53"/>
                      <a:pt x="39" y="53"/>
                    </a:cubicBezTo>
                    <a:cubicBezTo>
                      <a:pt x="39" y="53"/>
                      <a:pt x="38" y="53"/>
                      <a:pt x="38" y="53"/>
                    </a:cubicBezTo>
                    <a:cubicBezTo>
                      <a:pt x="37" y="52"/>
                      <a:pt x="36" y="51"/>
                      <a:pt x="36" y="51"/>
                    </a:cubicBezTo>
                    <a:cubicBezTo>
                      <a:pt x="35" y="50"/>
                      <a:pt x="35" y="50"/>
                      <a:pt x="35" y="50"/>
                    </a:cubicBezTo>
                    <a:cubicBezTo>
                      <a:pt x="35" y="50"/>
                      <a:pt x="35" y="50"/>
                      <a:pt x="35" y="50"/>
                    </a:cubicBezTo>
                    <a:cubicBezTo>
                      <a:pt x="35" y="49"/>
                      <a:pt x="35" y="49"/>
                      <a:pt x="35" y="49"/>
                    </a:cubicBezTo>
                    <a:cubicBezTo>
                      <a:pt x="35" y="49"/>
                      <a:pt x="35" y="49"/>
                      <a:pt x="35" y="49"/>
                    </a:cubicBezTo>
                    <a:cubicBezTo>
                      <a:pt x="35" y="49"/>
                      <a:pt x="35" y="49"/>
                      <a:pt x="34" y="49"/>
                    </a:cubicBezTo>
                    <a:cubicBezTo>
                      <a:pt x="34" y="49"/>
                      <a:pt x="34" y="49"/>
                      <a:pt x="34" y="49"/>
                    </a:cubicBezTo>
                    <a:cubicBezTo>
                      <a:pt x="34" y="49"/>
                      <a:pt x="34" y="49"/>
                      <a:pt x="34" y="49"/>
                    </a:cubicBezTo>
                    <a:cubicBezTo>
                      <a:pt x="32" y="46"/>
                      <a:pt x="32" y="44"/>
                      <a:pt x="33" y="42"/>
                    </a:cubicBezTo>
                    <a:cubicBezTo>
                      <a:pt x="34" y="39"/>
                      <a:pt x="35" y="38"/>
                      <a:pt x="38" y="37"/>
                    </a:cubicBezTo>
                    <a:cubicBezTo>
                      <a:pt x="36" y="36"/>
                      <a:pt x="35" y="34"/>
                      <a:pt x="35" y="32"/>
                    </a:cubicBezTo>
                    <a:cubicBezTo>
                      <a:pt x="35" y="29"/>
                      <a:pt x="35" y="27"/>
                      <a:pt x="36" y="25"/>
                    </a:cubicBezTo>
                    <a:cubicBezTo>
                      <a:pt x="35" y="26"/>
                      <a:pt x="34" y="26"/>
                      <a:pt x="32" y="26"/>
                    </a:cubicBezTo>
                    <a:cubicBezTo>
                      <a:pt x="29" y="25"/>
                      <a:pt x="27" y="23"/>
                      <a:pt x="25" y="21"/>
                    </a:cubicBezTo>
                    <a:cubicBezTo>
                      <a:pt x="23" y="20"/>
                      <a:pt x="22" y="18"/>
                      <a:pt x="21" y="17"/>
                    </a:cubicBezTo>
                    <a:cubicBezTo>
                      <a:pt x="19" y="15"/>
                      <a:pt x="18" y="12"/>
                      <a:pt x="18" y="10"/>
                    </a:cubicBezTo>
                    <a:cubicBezTo>
                      <a:pt x="18" y="10"/>
                      <a:pt x="17" y="10"/>
                      <a:pt x="17" y="10"/>
                    </a:cubicBezTo>
                    <a:cubicBezTo>
                      <a:pt x="16" y="10"/>
                      <a:pt x="14" y="9"/>
                      <a:pt x="13" y="8"/>
                    </a:cubicBezTo>
                    <a:cubicBezTo>
                      <a:pt x="10" y="6"/>
                      <a:pt x="10" y="3"/>
                      <a:pt x="9" y="1"/>
                    </a:cubicBezTo>
                    <a:cubicBezTo>
                      <a:pt x="9" y="0"/>
                      <a:pt x="9" y="0"/>
                      <a:pt x="9" y="0"/>
                    </a:cubicBezTo>
                    <a:cubicBezTo>
                      <a:pt x="9" y="0"/>
                      <a:pt x="9" y="0"/>
                      <a:pt x="9" y="0"/>
                    </a:cubicBezTo>
                    <a:cubicBezTo>
                      <a:pt x="8" y="2"/>
                      <a:pt x="7" y="3"/>
                      <a:pt x="6" y="3"/>
                    </a:cubicBezTo>
                    <a:cubicBezTo>
                      <a:pt x="5" y="3"/>
                      <a:pt x="4" y="4"/>
                      <a:pt x="4" y="4"/>
                    </a:cubicBezTo>
                    <a:cubicBezTo>
                      <a:pt x="5" y="4"/>
                      <a:pt x="5" y="5"/>
                      <a:pt x="6" y="6"/>
                    </a:cubicBezTo>
                    <a:cubicBezTo>
                      <a:pt x="6" y="7"/>
                      <a:pt x="6" y="7"/>
                      <a:pt x="6" y="7"/>
                    </a:cubicBezTo>
                    <a:cubicBezTo>
                      <a:pt x="7" y="10"/>
                      <a:pt x="6" y="13"/>
                      <a:pt x="5" y="15"/>
                    </a:cubicBezTo>
                    <a:cubicBezTo>
                      <a:pt x="6" y="16"/>
                      <a:pt x="6" y="17"/>
                      <a:pt x="6" y="18"/>
                    </a:cubicBezTo>
                    <a:cubicBezTo>
                      <a:pt x="6" y="21"/>
                      <a:pt x="6" y="23"/>
                      <a:pt x="5" y="25"/>
                    </a:cubicBezTo>
                    <a:cubicBezTo>
                      <a:pt x="4" y="26"/>
                      <a:pt x="4" y="27"/>
                      <a:pt x="4" y="27"/>
                    </a:cubicBezTo>
                    <a:cubicBezTo>
                      <a:pt x="4" y="28"/>
                      <a:pt x="4" y="28"/>
                      <a:pt x="4" y="28"/>
                    </a:cubicBezTo>
                    <a:cubicBezTo>
                      <a:pt x="4" y="28"/>
                      <a:pt x="5" y="29"/>
                      <a:pt x="5" y="29"/>
                    </a:cubicBezTo>
                    <a:cubicBezTo>
                      <a:pt x="7" y="31"/>
                      <a:pt x="9" y="35"/>
                      <a:pt x="8" y="39"/>
                    </a:cubicBezTo>
                    <a:cubicBezTo>
                      <a:pt x="7" y="39"/>
                      <a:pt x="7" y="39"/>
                      <a:pt x="7" y="39"/>
                    </a:cubicBezTo>
                    <a:cubicBezTo>
                      <a:pt x="7" y="41"/>
                      <a:pt x="6" y="41"/>
                      <a:pt x="5" y="42"/>
                    </a:cubicBezTo>
                    <a:cubicBezTo>
                      <a:pt x="4" y="43"/>
                      <a:pt x="2" y="43"/>
                      <a:pt x="0" y="43"/>
                    </a:cubicBezTo>
                    <a:cubicBezTo>
                      <a:pt x="0" y="43"/>
                      <a:pt x="0" y="43"/>
                      <a:pt x="0" y="44"/>
                    </a:cubicBezTo>
                    <a:cubicBezTo>
                      <a:pt x="2" y="45"/>
                      <a:pt x="4" y="47"/>
                      <a:pt x="6" y="47"/>
                    </a:cubicBezTo>
                    <a:cubicBezTo>
                      <a:pt x="7" y="47"/>
                      <a:pt x="7" y="47"/>
                      <a:pt x="8" y="47"/>
                    </a:cubicBezTo>
                    <a:cubicBezTo>
                      <a:pt x="9" y="46"/>
                      <a:pt x="12" y="46"/>
                      <a:pt x="14" y="46"/>
                    </a:cubicBezTo>
                    <a:cubicBezTo>
                      <a:pt x="15" y="46"/>
                      <a:pt x="15" y="46"/>
                      <a:pt x="15" y="46"/>
                    </a:cubicBezTo>
                    <a:cubicBezTo>
                      <a:pt x="18" y="47"/>
                      <a:pt x="23" y="49"/>
                      <a:pt x="25" y="54"/>
                    </a:cubicBezTo>
                    <a:cubicBezTo>
                      <a:pt x="27" y="56"/>
                      <a:pt x="28" y="60"/>
                      <a:pt x="25" y="66"/>
                    </a:cubicBezTo>
                    <a:cubicBezTo>
                      <a:pt x="24" y="69"/>
                      <a:pt x="22" y="70"/>
                      <a:pt x="21" y="71"/>
                    </a:cubicBezTo>
                    <a:cubicBezTo>
                      <a:pt x="21" y="72"/>
                      <a:pt x="20" y="72"/>
                      <a:pt x="20" y="72"/>
                    </a:cubicBezTo>
                    <a:cubicBezTo>
                      <a:pt x="20" y="72"/>
                      <a:pt x="20" y="72"/>
                      <a:pt x="20" y="72"/>
                    </a:cubicBezTo>
                    <a:cubicBezTo>
                      <a:pt x="22" y="73"/>
                      <a:pt x="23" y="74"/>
                      <a:pt x="23" y="75"/>
                    </a:cubicBezTo>
                    <a:cubicBezTo>
                      <a:pt x="23" y="76"/>
                      <a:pt x="23" y="76"/>
                      <a:pt x="23" y="76"/>
                    </a:cubicBezTo>
                    <a:cubicBezTo>
                      <a:pt x="24" y="78"/>
                      <a:pt x="23" y="81"/>
                      <a:pt x="22" y="82"/>
                    </a:cubicBezTo>
                    <a:cubicBezTo>
                      <a:pt x="22" y="83"/>
                      <a:pt x="23" y="84"/>
                      <a:pt x="23" y="85"/>
                    </a:cubicBezTo>
                    <a:cubicBezTo>
                      <a:pt x="24" y="85"/>
                      <a:pt x="24" y="84"/>
                      <a:pt x="25" y="84"/>
                    </a:cubicBezTo>
                    <a:cubicBezTo>
                      <a:pt x="27" y="84"/>
                      <a:pt x="29" y="85"/>
                      <a:pt x="30" y="87"/>
                    </a:cubicBezTo>
                    <a:cubicBezTo>
                      <a:pt x="30" y="87"/>
                      <a:pt x="30" y="86"/>
                      <a:pt x="31" y="8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4" name="Freeform 166">
                <a:extLst>
                  <a:ext uri="{FF2B5EF4-FFF2-40B4-BE49-F238E27FC236}">
                    <a16:creationId xmlns:a16="http://schemas.microsoft.com/office/drawing/2014/main" id="{9C0F2E78-C88C-4223-A121-442512803539}"/>
                  </a:ext>
                </a:extLst>
              </p:cNvPr>
              <p:cNvSpPr>
                <a:spLocks/>
              </p:cNvSpPr>
              <p:nvPr/>
            </p:nvSpPr>
            <p:spPr bwMode="auto">
              <a:xfrm>
                <a:off x="4852320" y="5326099"/>
                <a:ext cx="6349" cy="1588"/>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1" y="0"/>
                      <a:pt x="2"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5" name="Oval 167">
                <a:extLst>
                  <a:ext uri="{FF2B5EF4-FFF2-40B4-BE49-F238E27FC236}">
                    <a16:creationId xmlns:a16="http://schemas.microsoft.com/office/drawing/2014/main" id="{66F1459A-C19C-4A4E-A956-34A893F3192B}"/>
                  </a:ext>
                </a:extLst>
              </p:cNvPr>
              <p:cNvSpPr>
                <a:spLocks noChangeArrowheads="1"/>
              </p:cNvSpPr>
              <p:nvPr/>
            </p:nvSpPr>
            <p:spPr bwMode="auto">
              <a:xfrm>
                <a:off x="4712637" y="5491192"/>
                <a:ext cx="1588" cy="1588"/>
              </a:xfrm>
              <a:prstGeom prst="ellipse">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6" name="Freeform 168">
                <a:extLst>
                  <a:ext uri="{FF2B5EF4-FFF2-40B4-BE49-F238E27FC236}">
                    <a16:creationId xmlns:a16="http://schemas.microsoft.com/office/drawing/2014/main" id="{D2E8EAB9-DD29-49CD-AAFD-D0F9292D9BC7}"/>
                  </a:ext>
                </a:extLst>
              </p:cNvPr>
              <p:cNvSpPr>
                <a:spLocks/>
              </p:cNvSpPr>
              <p:nvPr/>
            </p:nvSpPr>
            <p:spPr bwMode="auto">
              <a:xfrm>
                <a:off x="4701527" y="5319749"/>
                <a:ext cx="182540" cy="239702"/>
              </a:xfrm>
              <a:custGeom>
                <a:avLst/>
                <a:gdLst>
                  <a:gd name="T0" fmla="*/ 67 w 76"/>
                  <a:gd name="T1" fmla="*/ 99 h 100"/>
                  <a:gd name="T2" fmla="*/ 76 w 76"/>
                  <a:gd name="T3" fmla="*/ 98 h 100"/>
                  <a:gd name="T4" fmla="*/ 76 w 76"/>
                  <a:gd name="T5" fmla="*/ 98 h 100"/>
                  <a:gd name="T6" fmla="*/ 75 w 76"/>
                  <a:gd name="T7" fmla="*/ 97 h 100"/>
                  <a:gd name="T8" fmla="*/ 75 w 76"/>
                  <a:gd name="T9" fmla="*/ 95 h 100"/>
                  <a:gd name="T10" fmla="*/ 69 w 76"/>
                  <a:gd name="T11" fmla="*/ 82 h 100"/>
                  <a:gd name="T12" fmla="*/ 69 w 76"/>
                  <a:gd name="T13" fmla="*/ 69 h 100"/>
                  <a:gd name="T14" fmla="*/ 74 w 76"/>
                  <a:gd name="T15" fmla="*/ 64 h 100"/>
                  <a:gd name="T16" fmla="*/ 70 w 76"/>
                  <a:gd name="T17" fmla="*/ 58 h 100"/>
                  <a:gd name="T18" fmla="*/ 61 w 76"/>
                  <a:gd name="T19" fmla="*/ 59 h 100"/>
                  <a:gd name="T20" fmla="*/ 50 w 76"/>
                  <a:gd name="T21" fmla="*/ 51 h 100"/>
                  <a:gd name="T22" fmla="*/ 49 w 76"/>
                  <a:gd name="T23" fmla="*/ 36 h 100"/>
                  <a:gd name="T24" fmla="*/ 53 w 76"/>
                  <a:gd name="T25" fmla="*/ 33 h 100"/>
                  <a:gd name="T26" fmla="*/ 53 w 76"/>
                  <a:gd name="T27" fmla="*/ 24 h 100"/>
                  <a:gd name="T28" fmla="*/ 52 w 76"/>
                  <a:gd name="T29" fmla="*/ 17 h 100"/>
                  <a:gd name="T30" fmla="*/ 41 w 76"/>
                  <a:gd name="T31" fmla="*/ 20 h 100"/>
                  <a:gd name="T32" fmla="*/ 37 w 76"/>
                  <a:gd name="T33" fmla="*/ 20 h 100"/>
                  <a:gd name="T34" fmla="*/ 30 w 76"/>
                  <a:gd name="T35" fmla="*/ 16 h 100"/>
                  <a:gd name="T36" fmla="*/ 30 w 76"/>
                  <a:gd name="T37" fmla="*/ 8 h 100"/>
                  <a:gd name="T38" fmla="*/ 29 w 76"/>
                  <a:gd name="T39" fmla="*/ 5 h 100"/>
                  <a:gd name="T40" fmla="*/ 26 w 76"/>
                  <a:gd name="T41" fmla="*/ 0 h 100"/>
                  <a:gd name="T42" fmla="*/ 18 w 76"/>
                  <a:gd name="T43" fmla="*/ 0 h 100"/>
                  <a:gd name="T44" fmla="*/ 14 w 76"/>
                  <a:gd name="T45" fmla="*/ 17 h 100"/>
                  <a:gd name="T46" fmla="*/ 6 w 76"/>
                  <a:gd name="T47" fmla="*/ 24 h 100"/>
                  <a:gd name="T48" fmla="*/ 4 w 76"/>
                  <a:gd name="T49" fmla="*/ 34 h 100"/>
                  <a:gd name="T50" fmla="*/ 0 w 76"/>
                  <a:gd name="T51" fmla="*/ 36 h 100"/>
                  <a:gd name="T52" fmla="*/ 0 w 76"/>
                  <a:gd name="T53" fmla="*/ 39 h 100"/>
                  <a:gd name="T54" fmla="*/ 2 w 76"/>
                  <a:gd name="T55" fmla="*/ 45 h 100"/>
                  <a:gd name="T56" fmla="*/ 0 w 76"/>
                  <a:gd name="T57" fmla="*/ 52 h 100"/>
                  <a:gd name="T58" fmla="*/ 2 w 76"/>
                  <a:gd name="T59" fmla="*/ 58 h 100"/>
                  <a:gd name="T60" fmla="*/ 7 w 76"/>
                  <a:gd name="T61" fmla="*/ 65 h 100"/>
                  <a:gd name="T62" fmla="*/ 4 w 76"/>
                  <a:gd name="T63" fmla="*/ 72 h 100"/>
                  <a:gd name="T64" fmla="*/ 4 w 76"/>
                  <a:gd name="T65" fmla="*/ 73 h 100"/>
                  <a:gd name="T66" fmla="*/ 7 w 76"/>
                  <a:gd name="T67" fmla="*/ 80 h 100"/>
                  <a:gd name="T68" fmla="*/ 3 w 76"/>
                  <a:gd name="T69" fmla="*/ 85 h 100"/>
                  <a:gd name="T70" fmla="*/ 8 w 76"/>
                  <a:gd name="T71" fmla="*/ 89 h 100"/>
                  <a:gd name="T72" fmla="*/ 11 w 76"/>
                  <a:gd name="T73" fmla="*/ 88 h 100"/>
                  <a:gd name="T74" fmla="*/ 19 w 76"/>
                  <a:gd name="T75" fmla="*/ 89 h 100"/>
                  <a:gd name="T76" fmla="*/ 23 w 76"/>
                  <a:gd name="T77" fmla="*/ 91 h 100"/>
                  <a:gd name="T78" fmla="*/ 29 w 76"/>
                  <a:gd name="T79" fmla="*/ 89 h 100"/>
                  <a:gd name="T80" fmla="*/ 32 w 76"/>
                  <a:gd name="T81" fmla="*/ 88 h 100"/>
                  <a:gd name="T82" fmla="*/ 36 w 76"/>
                  <a:gd name="T83" fmla="*/ 86 h 100"/>
                  <a:gd name="T84" fmla="*/ 46 w 76"/>
                  <a:gd name="T85" fmla="*/ 90 h 100"/>
                  <a:gd name="T86" fmla="*/ 48 w 76"/>
                  <a:gd name="T87" fmla="*/ 91 h 100"/>
                  <a:gd name="T88" fmla="*/ 49 w 76"/>
                  <a:gd name="T89" fmla="*/ 92 h 100"/>
                  <a:gd name="T90" fmla="*/ 57 w 76"/>
                  <a:gd name="T91" fmla="*/ 90 h 100"/>
                  <a:gd name="T92" fmla="*/ 61 w 76"/>
                  <a:gd name="T93" fmla="*/ 98 h 100"/>
                  <a:gd name="T94" fmla="*/ 64 w 76"/>
                  <a:gd name="T95"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100">
                    <a:moveTo>
                      <a:pt x="67" y="99"/>
                    </a:moveTo>
                    <a:cubicBezTo>
                      <a:pt x="67" y="99"/>
                      <a:pt x="67" y="99"/>
                      <a:pt x="67" y="99"/>
                    </a:cubicBezTo>
                    <a:cubicBezTo>
                      <a:pt x="68" y="99"/>
                      <a:pt x="68" y="99"/>
                      <a:pt x="69" y="100"/>
                    </a:cubicBezTo>
                    <a:cubicBezTo>
                      <a:pt x="71" y="98"/>
                      <a:pt x="73" y="98"/>
                      <a:pt x="76" y="98"/>
                    </a:cubicBezTo>
                    <a:cubicBezTo>
                      <a:pt x="76" y="98"/>
                      <a:pt x="76" y="98"/>
                      <a:pt x="76" y="98"/>
                    </a:cubicBezTo>
                    <a:cubicBezTo>
                      <a:pt x="76" y="98"/>
                      <a:pt x="76" y="98"/>
                      <a:pt x="76" y="98"/>
                    </a:cubicBezTo>
                    <a:cubicBezTo>
                      <a:pt x="76" y="98"/>
                      <a:pt x="76" y="98"/>
                      <a:pt x="76" y="99"/>
                    </a:cubicBezTo>
                    <a:cubicBezTo>
                      <a:pt x="76" y="98"/>
                      <a:pt x="76" y="97"/>
                      <a:pt x="75" y="97"/>
                    </a:cubicBezTo>
                    <a:cubicBezTo>
                      <a:pt x="75" y="97"/>
                      <a:pt x="75" y="97"/>
                      <a:pt x="75" y="97"/>
                    </a:cubicBezTo>
                    <a:cubicBezTo>
                      <a:pt x="75" y="96"/>
                      <a:pt x="75" y="96"/>
                      <a:pt x="75" y="95"/>
                    </a:cubicBezTo>
                    <a:cubicBezTo>
                      <a:pt x="73" y="92"/>
                      <a:pt x="71" y="89"/>
                      <a:pt x="70" y="85"/>
                    </a:cubicBezTo>
                    <a:cubicBezTo>
                      <a:pt x="69" y="84"/>
                      <a:pt x="69" y="83"/>
                      <a:pt x="69" y="82"/>
                    </a:cubicBezTo>
                    <a:cubicBezTo>
                      <a:pt x="69" y="81"/>
                      <a:pt x="69" y="81"/>
                      <a:pt x="69" y="80"/>
                    </a:cubicBezTo>
                    <a:cubicBezTo>
                      <a:pt x="67" y="77"/>
                      <a:pt x="67" y="73"/>
                      <a:pt x="69" y="69"/>
                    </a:cubicBezTo>
                    <a:cubicBezTo>
                      <a:pt x="70" y="67"/>
                      <a:pt x="72" y="66"/>
                      <a:pt x="73" y="65"/>
                    </a:cubicBezTo>
                    <a:cubicBezTo>
                      <a:pt x="73" y="65"/>
                      <a:pt x="74" y="65"/>
                      <a:pt x="74" y="64"/>
                    </a:cubicBezTo>
                    <a:cubicBezTo>
                      <a:pt x="74" y="63"/>
                      <a:pt x="75" y="62"/>
                      <a:pt x="74" y="61"/>
                    </a:cubicBezTo>
                    <a:cubicBezTo>
                      <a:pt x="74" y="60"/>
                      <a:pt x="73" y="59"/>
                      <a:pt x="70" y="58"/>
                    </a:cubicBezTo>
                    <a:cubicBezTo>
                      <a:pt x="70" y="58"/>
                      <a:pt x="69" y="58"/>
                      <a:pt x="69" y="58"/>
                    </a:cubicBezTo>
                    <a:cubicBezTo>
                      <a:pt x="67" y="59"/>
                      <a:pt x="64" y="60"/>
                      <a:pt x="61" y="59"/>
                    </a:cubicBezTo>
                    <a:cubicBezTo>
                      <a:pt x="57" y="58"/>
                      <a:pt x="53" y="56"/>
                      <a:pt x="50" y="51"/>
                    </a:cubicBezTo>
                    <a:cubicBezTo>
                      <a:pt x="50" y="51"/>
                      <a:pt x="50" y="51"/>
                      <a:pt x="50" y="51"/>
                    </a:cubicBezTo>
                    <a:cubicBezTo>
                      <a:pt x="48" y="48"/>
                      <a:pt x="46" y="41"/>
                      <a:pt x="49" y="36"/>
                    </a:cubicBezTo>
                    <a:cubicBezTo>
                      <a:pt x="49" y="36"/>
                      <a:pt x="49" y="36"/>
                      <a:pt x="49" y="36"/>
                    </a:cubicBezTo>
                    <a:cubicBezTo>
                      <a:pt x="49" y="36"/>
                      <a:pt x="50" y="35"/>
                      <a:pt x="50" y="35"/>
                    </a:cubicBezTo>
                    <a:cubicBezTo>
                      <a:pt x="51" y="34"/>
                      <a:pt x="52" y="34"/>
                      <a:pt x="53" y="33"/>
                    </a:cubicBezTo>
                    <a:cubicBezTo>
                      <a:pt x="52" y="33"/>
                      <a:pt x="52" y="32"/>
                      <a:pt x="52" y="31"/>
                    </a:cubicBezTo>
                    <a:cubicBezTo>
                      <a:pt x="52" y="28"/>
                      <a:pt x="52" y="26"/>
                      <a:pt x="53" y="24"/>
                    </a:cubicBezTo>
                    <a:cubicBezTo>
                      <a:pt x="52" y="23"/>
                      <a:pt x="52" y="21"/>
                      <a:pt x="52" y="20"/>
                    </a:cubicBezTo>
                    <a:cubicBezTo>
                      <a:pt x="52" y="19"/>
                      <a:pt x="52" y="18"/>
                      <a:pt x="52" y="17"/>
                    </a:cubicBezTo>
                    <a:cubicBezTo>
                      <a:pt x="51" y="18"/>
                      <a:pt x="50" y="19"/>
                      <a:pt x="48" y="19"/>
                    </a:cubicBezTo>
                    <a:cubicBezTo>
                      <a:pt x="46" y="20"/>
                      <a:pt x="43" y="20"/>
                      <a:pt x="41" y="20"/>
                    </a:cubicBezTo>
                    <a:cubicBezTo>
                      <a:pt x="41" y="20"/>
                      <a:pt x="40" y="20"/>
                      <a:pt x="40" y="20"/>
                    </a:cubicBezTo>
                    <a:cubicBezTo>
                      <a:pt x="39" y="20"/>
                      <a:pt x="38" y="20"/>
                      <a:pt x="37" y="20"/>
                    </a:cubicBezTo>
                    <a:cubicBezTo>
                      <a:pt x="36" y="20"/>
                      <a:pt x="34" y="20"/>
                      <a:pt x="33" y="19"/>
                    </a:cubicBezTo>
                    <a:cubicBezTo>
                      <a:pt x="32" y="18"/>
                      <a:pt x="31" y="17"/>
                      <a:pt x="30" y="16"/>
                    </a:cubicBezTo>
                    <a:cubicBezTo>
                      <a:pt x="30" y="14"/>
                      <a:pt x="31" y="12"/>
                      <a:pt x="31" y="11"/>
                    </a:cubicBezTo>
                    <a:cubicBezTo>
                      <a:pt x="31" y="10"/>
                      <a:pt x="31" y="9"/>
                      <a:pt x="30" y="8"/>
                    </a:cubicBezTo>
                    <a:cubicBezTo>
                      <a:pt x="30" y="7"/>
                      <a:pt x="30" y="7"/>
                      <a:pt x="30" y="7"/>
                    </a:cubicBezTo>
                    <a:cubicBezTo>
                      <a:pt x="30" y="7"/>
                      <a:pt x="30" y="6"/>
                      <a:pt x="29" y="5"/>
                    </a:cubicBezTo>
                    <a:cubicBezTo>
                      <a:pt x="28" y="4"/>
                      <a:pt x="27" y="2"/>
                      <a:pt x="27" y="0"/>
                    </a:cubicBezTo>
                    <a:cubicBezTo>
                      <a:pt x="27" y="0"/>
                      <a:pt x="26" y="0"/>
                      <a:pt x="26" y="0"/>
                    </a:cubicBezTo>
                    <a:cubicBezTo>
                      <a:pt x="25" y="1"/>
                      <a:pt x="25" y="1"/>
                      <a:pt x="25" y="1"/>
                    </a:cubicBezTo>
                    <a:cubicBezTo>
                      <a:pt x="22" y="2"/>
                      <a:pt x="20" y="1"/>
                      <a:pt x="18" y="0"/>
                    </a:cubicBezTo>
                    <a:cubicBezTo>
                      <a:pt x="17" y="2"/>
                      <a:pt x="17" y="4"/>
                      <a:pt x="17" y="6"/>
                    </a:cubicBezTo>
                    <a:cubicBezTo>
                      <a:pt x="16" y="9"/>
                      <a:pt x="16" y="13"/>
                      <a:pt x="14" y="17"/>
                    </a:cubicBezTo>
                    <a:cubicBezTo>
                      <a:pt x="14" y="18"/>
                      <a:pt x="13" y="19"/>
                      <a:pt x="12" y="20"/>
                    </a:cubicBezTo>
                    <a:cubicBezTo>
                      <a:pt x="11" y="22"/>
                      <a:pt x="8" y="23"/>
                      <a:pt x="6" y="24"/>
                    </a:cubicBezTo>
                    <a:cubicBezTo>
                      <a:pt x="6" y="25"/>
                      <a:pt x="6" y="26"/>
                      <a:pt x="5" y="27"/>
                    </a:cubicBezTo>
                    <a:cubicBezTo>
                      <a:pt x="7" y="30"/>
                      <a:pt x="6" y="33"/>
                      <a:pt x="4" y="34"/>
                    </a:cubicBezTo>
                    <a:cubicBezTo>
                      <a:pt x="4" y="35"/>
                      <a:pt x="3" y="35"/>
                      <a:pt x="2" y="35"/>
                    </a:cubicBezTo>
                    <a:cubicBezTo>
                      <a:pt x="2" y="36"/>
                      <a:pt x="1" y="36"/>
                      <a:pt x="0" y="36"/>
                    </a:cubicBezTo>
                    <a:cubicBezTo>
                      <a:pt x="0" y="37"/>
                      <a:pt x="0" y="37"/>
                      <a:pt x="0" y="38"/>
                    </a:cubicBezTo>
                    <a:cubicBezTo>
                      <a:pt x="0" y="39"/>
                      <a:pt x="0" y="39"/>
                      <a:pt x="0" y="39"/>
                    </a:cubicBezTo>
                    <a:cubicBezTo>
                      <a:pt x="0" y="39"/>
                      <a:pt x="0" y="40"/>
                      <a:pt x="1" y="40"/>
                    </a:cubicBezTo>
                    <a:cubicBezTo>
                      <a:pt x="1" y="42"/>
                      <a:pt x="2" y="43"/>
                      <a:pt x="2" y="45"/>
                    </a:cubicBezTo>
                    <a:cubicBezTo>
                      <a:pt x="2" y="47"/>
                      <a:pt x="1" y="49"/>
                      <a:pt x="1" y="50"/>
                    </a:cubicBezTo>
                    <a:cubicBezTo>
                      <a:pt x="1" y="51"/>
                      <a:pt x="0" y="52"/>
                      <a:pt x="0" y="52"/>
                    </a:cubicBezTo>
                    <a:cubicBezTo>
                      <a:pt x="0" y="54"/>
                      <a:pt x="1" y="55"/>
                      <a:pt x="2" y="58"/>
                    </a:cubicBezTo>
                    <a:cubicBezTo>
                      <a:pt x="2" y="58"/>
                      <a:pt x="2" y="58"/>
                      <a:pt x="2" y="58"/>
                    </a:cubicBezTo>
                    <a:cubicBezTo>
                      <a:pt x="2" y="58"/>
                      <a:pt x="3" y="59"/>
                      <a:pt x="3" y="59"/>
                    </a:cubicBezTo>
                    <a:cubicBezTo>
                      <a:pt x="5" y="60"/>
                      <a:pt x="6" y="62"/>
                      <a:pt x="7" y="65"/>
                    </a:cubicBezTo>
                    <a:cubicBezTo>
                      <a:pt x="8" y="66"/>
                      <a:pt x="8" y="69"/>
                      <a:pt x="4" y="72"/>
                    </a:cubicBezTo>
                    <a:cubicBezTo>
                      <a:pt x="4" y="72"/>
                      <a:pt x="4" y="72"/>
                      <a:pt x="4" y="72"/>
                    </a:cubicBezTo>
                    <a:cubicBezTo>
                      <a:pt x="4" y="73"/>
                      <a:pt x="4" y="73"/>
                      <a:pt x="4" y="73"/>
                    </a:cubicBezTo>
                    <a:cubicBezTo>
                      <a:pt x="4" y="73"/>
                      <a:pt x="4" y="73"/>
                      <a:pt x="4" y="73"/>
                    </a:cubicBezTo>
                    <a:cubicBezTo>
                      <a:pt x="5" y="74"/>
                      <a:pt x="7" y="76"/>
                      <a:pt x="7" y="79"/>
                    </a:cubicBezTo>
                    <a:cubicBezTo>
                      <a:pt x="7" y="80"/>
                      <a:pt x="7" y="80"/>
                      <a:pt x="7" y="80"/>
                    </a:cubicBezTo>
                    <a:cubicBezTo>
                      <a:pt x="6" y="83"/>
                      <a:pt x="4" y="85"/>
                      <a:pt x="3" y="85"/>
                    </a:cubicBezTo>
                    <a:cubicBezTo>
                      <a:pt x="3" y="85"/>
                      <a:pt x="3" y="85"/>
                      <a:pt x="3" y="85"/>
                    </a:cubicBezTo>
                    <a:cubicBezTo>
                      <a:pt x="4" y="86"/>
                      <a:pt x="6" y="86"/>
                      <a:pt x="7" y="88"/>
                    </a:cubicBezTo>
                    <a:cubicBezTo>
                      <a:pt x="8" y="88"/>
                      <a:pt x="8" y="89"/>
                      <a:pt x="8" y="89"/>
                    </a:cubicBezTo>
                    <a:cubicBezTo>
                      <a:pt x="9" y="88"/>
                      <a:pt x="10" y="88"/>
                      <a:pt x="10" y="88"/>
                    </a:cubicBezTo>
                    <a:cubicBezTo>
                      <a:pt x="11" y="88"/>
                      <a:pt x="11" y="88"/>
                      <a:pt x="11" y="88"/>
                    </a:cubicBezTo>
                    <a:cubicBezTo>
                      <a:pt x="14" y="87"/>
                      <a:pt x="17" y="88"/>
                      <a:pt x="18" y="89"/>
                    </a:cubicBezTo>
                    <a:cubicBezTo>
                      <a:pt x="18" y="89"/>
                      <a:pt x="19" y="89"/>
                      <a:pt x="19" y="89"/>
                    </a:cubicBezTo>
                    <a:cubicBezTo>
                      <a:pt x="21" y="89"/>
                      <a:pt x="22" y="90"/>
                      <a:pt x="23" y="91"/>
                    </a:cubicBezTo>
                    <a:cubicBezTo>
                      <a:pt x="23" y="91"/>
                      <a:pt x="23" y="91"/>
                      <a:pt x="23" y="91"/>
                    </a:cubicBezTo>
                    <a:cubicBezTo>
                      <a:pt x="24" y="91"/>
                      <a:pt x="25" y="91"/>
                      <a:pt x="27" y="90"/>
                    </a:cubicBezTo>
                    <a:cubicBezTo>
                      <a:pt x="29" y="89"/>
                      <a:pt x="29" y="89"/>
                      <a:pt x="29" y="89"/>
                    </a:cubicBezTo>
                    <a:cubicBezTo>
                      <a:pt x="29" y="89"/>
                      <a:pt x="30" y="89"/>
                      <a:pt x="30" y="89"/>
                    </a:cubicBezTo>
                    <a:cubicBezTo>
                      <a:pt x="30" y="89"/>
                      <a:pt x="31" y="88"/>
                      <a:pt x="32" y="88"/>
                    </a:cubicBezTo>
                    <a:cubicBezTo>
                      <a:pt x="32" y="88"/>
                      <a:pt x="33" y="88"/>
                      <a:pt x="33" y="87"/>
                    </a:cubicBezTo>
                    <a:cubicBezTo>
                      <a:pt x="34" y="87"/>
                      <a:pt x="35" y="86"/>
                      <a:pt x="36" y="86"/>
                    </a:cubicBezTo>
                    <a:cubicBezTo>
                      <a:pt x="37" y="87"/>
                      <a:pt x="37" y="87"/>
                      <a:pt x="37" y="87"/>
                    </a:cubicBezTo>
                    <a:cubicBezTo>
                      <a:pt x="40" y="87"/>
                      <a:pt x="43" y="89"/>
                      <a:pt x="46" y="90"/>
                    </a:cubicBezTo>
                    <a:cubicBezTo>
                      <a:pt x="46" y="90"/>
                      <a:pt x="47" y="91"/>
                      <a:pt x="48" y="91"/>
                    </a:cubicBezTo>
                    <a:cubicBezTo>
                      <a:pt x="48" y="91"/>
                      <a:pt x="48" y="91"/>
                      <a:pt x="48" y="91"/>
                    </a:cubicBezTo>
                    <a:cubicBezTo>
                      <a:pt x="49" y="92"/>
                      <a:pt x="49" y="92"/>
                      <a:pt x="49" y="92"/>
                    </a:cubicBezTo>
                    <a:cubicBezTo>
                      <a:pt x="49" y="92"/>
                      <a:pt x="49" y="92"/>
                      <a:pt x="49" y="92"/>
                    </a:cubicBezTo>
                    <a:cubicBezTo>
                      <a:pt x="49" y="92"/>
                      <a:pt x="50" y="91"/>
                      <a:pt x="50" y="91"/>
                    </a:cubicBezTo>
                    <a:cubicBezTo>
                      <a:pt x="51" y="90"/>
                      <a:pt x="54" y="89"/>
                      <a:pt x="57" y="90"/>
                    </a:cubicBezTo>
                    <a:cubicBezTo>
                      <a:pt x="57" y="90"/>
                      <a:pt x="57" y="90"/>
                      <a:pt x="57" y="90"/>
                    </a:cubicBezTo>
                    <a:cubicBezTo>
                      <a:pt x="58" y="90"/>
                      <a:pt x="63" y="92"/>
                      <a:pt x="61" y="98"/>
                    </a:cubicBezTo>
                    <a:cubicBezTo>
                      <a:pt x="61" y="98"/>
                      <a:pt x="61" y="99"/>
                      <a:pt x="61" y="99"/>
                    </a:cubicBezTo>
                    <a:cubicBezTo>
                      <a:pt x="62" y="99"/>
                      <a:pt x="63" y="98"/>
                      <a:pt x="64" y="98"/>
                    </a:cubicBezTo>
                    <a:cubicBezTo>
                      <a:pt x="65" y="98"/>
                      <a:pt x="66" y="98"/>
                      <a:pt x="67" y="9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7" name="Freeform 169">
                <a:extLst>
                  <a:ext uri="{FF2B5EF4-FFF2-40B4-BE49-F238E27FC236}">
                    <a16:creationId xmlns:a16="http://schemas.microsoft.com/office/drawing/2014/main" id="{611E0076-3041-4DF2-85C5-ED8ADD800B62}"/>
                  </a:ext>
                </a:extLst>
              </p:cNvPr>
              <p:cNvSpPr>
                <a:spLocks/>
              </p:cNvSpPr>
              <p:nvPr/>
            </p:nvSpPr>
            <p:spPr bwMode="auto">
              <a:xfrm>
                <a:off x="4712637" y="54896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8" name="Freeform 170">
                <a:extLst>
                  <a:ext uri="{FF2B5EF4-FFF2-40B4-BE49-F238E27FC236}">
                    <a16:creationId xmlns:a16="http://schemas.microsoft.com/office/drawing/2014/main" id="{B2E12F88-4E60-4C13-BE7F-D70DEDB335B1}"/>
                  </a:ext>
                </a:extLst>
              </p:cNvPr>
              <p:cNvSpPr>
                <a:spLocks/>
              </p:cNvSpPr>
              <p:nvPr/>
            </p:nvSpPr>
            <p:spPr bwMode="auto">
              <a:xfrm>
                <a:off x="4712637" y="54911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9" name="Freeform 171">
                <a:extLst>
                  <a:ext uri="{FF2B5EF4-FFF2-40B4-BE49-F238E27FC236}">
                    <a16:creationId xmlns:a16="http://schemas.microsoft.com/office/drawing/2014/main" id="{AF8BECD5-A189-43A5-AAED-FAFC8EEABB76}"/>
                  </a:ext>
                </a:extLst>
              </p:cNvPr>
              <p:cNvSpPr>
                <a:spLocks/>
              </p:cNvSpPr>
              <p:nvPr/>
            </p:nvSpPr>
            <p:spPr bwMode="auto">
              <a:xfrm>
                <a:off x="4450732" y="5321337"/>
                <a:ext cx="238096" cy="200016"/>
              </a:xfrm>
              <a:custGeom>
                <a:avLst/>
                <a:gdLst>
                  <a:gd name="T0" fmla="*/ 48 w 100"/>
                  <a:gd name="T1" fmla="*/ 78 h 83"/>
                  <a:gd name="T2" fmla="*/ 58 w 100"/>
                  <a:gd name="T3" fmla="*/ 65 h 83"/>
                  <a:gd name="T4" fmla="*/ 68 w 100"/>
                  <a:gd name="T5" fmla="*/ 68 h 83"/>
                  <a:gd name="T6" fmla="*/ 70 w 100"/>
                  <a:gd name="T7" fmla="*/ 66 h 83"/>
                  <a:gd name="T8" fmla="*/ 74 w 100"/>
                  <a:gd name="T9" fmla="*/ 66 h 83"/>
                  <a:gd name="T10" fmla="*/ 79 w 100"/>
                  <a:gd name="T11" fmla="*/ 64 h 83"/>
                  <a:gd name="T12" fmla="*/ 90 w 100"/>
                  <a:gd name="T13" fmla="*/ 62 h 83"/>
                  <a:gd name="T14" fmla="*/ 90 w 100"/>
                  <a:gd name="T15" fmla="*/ 62 h 83"/>
                  <a:gd name="T16" fmla="*/ 99 w 100"/>
                  <a:gd name="T17" fmla="*/ 65 h 83"/>
                  <a:gd name="T18" fmla="*/ 98 w 100"/>
                  <a:gd name="T19" fmla="*/ 62 h 83"/>
                  <a:gd name="T20" fmla="*/ 96 w 100"/>
                  <a:gd name="T21" fmla="*/ 46 h 83"/>
                  <a:gd name="T22" fmla="*/ 96 w 100"/>
                  <a:gd name="T23" fmla="*/ 43 h 83"/>
                  <a:gd name="T24" fmla="*/ 97 w 100"/>
                  <a:gd name="T25" fmla="*/ 27 h 83"/>
                  <a:gd name="T26" fmla="*/ 100 w 100"/>
                  <a:gd name="T27" fmla="*/ 25 h 83"/>
                  <a:gd name="T28" fmla="*/ 99 w 100"/>
                  <a:gd name="T29" fmla="*/ 23 h 83"/>
                  <a:gd name="T30" fmla="*/ 96 w 100"/>
                  <a:gd name="T31" fmla="*/ 18 h 83"/>
                  <a:gd name="T32" fmla="*/ 96 w 100"/>
                  <a:gd name="T33" fmla="*/ 16 h 83"/>
                  <a:gd name="T34" fmla="*/ 96 w 100"/>
                  <a:gd name="T35" fmla="*/ 15 h 83"/>
                  <a:gd name="T36" fmla="*/ 96 w 100"/>
                  <a:gd name="T37" fmla="*/ 13 h 83"/>
                  <a:gd name="T38" fmla="*/ 95 w 100"/>
                  <a:gd name="T39" fmla="*/ 9 h 83"/>
                  <a:gd name="T40" fmla="*/ 95 w 100"/>
                  <a:gd name="T41" fmla="*/ 9 h 83"/>
                  <a:gd name="T42" fmla="*/ 90 w 100"/>
                  <a:gd name="T43" fmla="*/ 1 h 83"/>
                  <a:gd name="T44" fmla="*/ 87 w 100"/>
                  <a:gd name="T45" fmla="*/ 2 h 83"/>
                  <a:gd name="T46" fmla="*/ 89 w 100"/>
                  <a:gd name="T47" fmla="*/ 5 h 83"/>
                  <a:gd name="T48" fmla="*/ 87 w 100"/>
                  <a:gd name="T49" fmla="*/ 13 h 83"/>
                  <a:gd name="T50" fmla="*/ 85 w 100"/>
                  <a:gd name="T51" fmla="*/ 16 h 83"/>
                  <a:gd name="T52" fmla="*/ 73 w 100"/>
                  <a:gd name="T53" fmla="*/ 12 h 83"/>
                  <a:gd name="T54" fmla="*/ 71 w 100"/>
                  <a:gd name="T55" fmla="*/ 12 h 83"/>
                  <a:gd name="T56" fmla="*/ 62 w 100"/>
                  <a:gd name="T57" fmla="*/ 17 h 83"/>
                  <a:gd name="T58" fmla="*/ 52 w 100"/>
                  <a:gd name="T59" fmla="*/ 18 h 83"/>
                  <a:gd name="T60" fmla="*/ 43 w 100"/>
                  <a:gd name="T61" fmla="*/ 22 h 83"/>
                  <a:gd name="T62" fmla="*/ 43 w 100"/>
                  <a:gd name="T63" fmla="*/ 22 h 83"/>
                  <a:gd name="T64" fmla="*/ 38 w 100"/>
                  <a:gd name="T65" fmla="*/ 25 h 83"/>
                  <a:gd name="T66" fmla="*/ 32 w 100"/>
                  <a:gd name="T67" fmla="*/ 24 h 83"/>
                  <a:gd name="T68" fmla="*/ 28 w 100"/>
                  <a:gd name="T69" fmla="*/ 21 h 83"/>
                  <a:gd name="T70" fmla="*/ 27 w 100"/>
                  <a:gd name="T71" fmla="*/ 19 h 83"/>
                  <a:gd name="T72" fmla="*/ 20 w 100"/>
                  <a:gd name="T73" fmla="*/ 20 h 83"/>
                  <a:gd name="T74" fmla="*/ 24 w 100"/>
                  <a:gd name="T75" fmla="*/ 33 h 83"/>
                  <a:gd name="T76" fmla="*/ 18 w 100"/>
                  <a:gd name="T77" fmla="*/ 40 h 83"/>
                  <a:gd name="T78" fmla="*/ 11 w 100"/>
                  <a:gd name="T79" fmla="*/ 43 h 83"/>
                  <a:gd name="T80" fmla="*/ 3 w 100"/>
                  <a:gd name="T81" fmla="*/ 48 h 83"/>
                  <a:gd name="T82" fmla="*/ 1 w 100"/>
                  <a:gd name="T83" fmla="*/ 52 h 83"/>
                  <a:gd name="T84" fmla="*/ 1 w 100"/>
                  <a:gd name="T85" fmla="*/ 52 h 83"/>
                  <a:gd name="T86" fmla="*/ 2 w 100"/>
                  <a:gd name="T87" fmla="*/ 57 h 83"/>
                  <a:gd name="T88" fmla="*/ 0 w 100"/>
                  <a:gd name="T89" fmla="*/ 63 h 83"/>
                  <a:gd name="T90" fmla="*/ 1 w 100"/>
                  <a:gd name="T91" fmla="*/ 66 h 83"/>
                  <a:gd name="T92" fmla="*/ 14 w 100"/>
                  <a:gd name="T93" fmla="*/ 60 h 83"/>
                  <a:gd name="T94" fmla="*/ 30 w 100"/>
                  <a:gd name="T95" fmla="*/ 57 h 83"/>
                  <a:gd name="T96" fmla="*/ 19 w 100"/>
                  <a:gd name="T97" fmla="*/ 71 h 83"/>
                  <a:gd name="T98" fmla="*/ 19 w 100"/>
                  <a:gd name="T99" fmla="*/ 72 h 83"/>
                  <a:gd name="T100" fmla="*/ 29 w 100"/>
                  <a:gd name="T101" fmla="*/ 77 h 83"/>
                  <a:gd name="T102" fmla="*/ 29 w 100"/>
                  <a:gd name="T103" fmla="*/ 82 h 83"/>
                  <a:gd name="T104" fmla="*/ 36 w 100"/>
                  <a:gd name="T10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83">
                    <a:moveTo>
                      <a:pt x="44" y="78"/>
                    </a:moveTo>
                    <a:cubicBezTo>
                      <a:pt x="45" y="78"/>
                      <a:pt x="47" y="78"/>
                      <a:pt x="48" y="78"/>
                    </a:cubicBezTo>
                    <a:cubicBezTo>
                      <a:pt x="49" y="77"/>
                      <a:pt x="49" y="76"/>
                      <a:pt x="50" y="75"/>
                    </a:cubicBezTo>
                    <a:cubicBezTo>
                      <a:pt x="52" y="71"/>
                      <a:pt x="54" y="67"/>
                      <a:pt x="58" y="65"/>
                    </a:cubicBezTo>
                    <a:cubicBezTo>
                      <a:pt x="59" y="65"/>
                      <a:pt x="60" y="65"/>
                      <a:pt x="61" y="65"/>
                    </a:cubicBezTo>
                    <a:cubicBezTo>
                      <a:pt x="64" y="65"/>
                      <a:pt x="66" y="66"/>
                      <a:pt x="68" y="68"/>
                    </a:cubicBezTo>
                    <a:cubicBezTo>
                      <a:pt x="68" y="67"/>
                      <a:pt x="69" y="67"/>
                      <a:pt x="70" y="66"/>
                    </a:cubicBezTo>
                    <a:cubicBezTo>
                      <a:pt x="70" y="66"/>
                      <a:pt x="70" y="66"/>
                      <a:pt x="70" y="66"/>
                    </a:cubicBezTo>
                    <a:cubicBezTo>
                      <a:pt x="71" y="66"/>
                      <a:pt x="72" y="66"/>
                      <a:pt x="73" y="66"/>
                    </a:cubicBezTo>
                    <a:cubicBezTo>
                      <a:pt x="73" y="66"/>
                      <a:pt x="74" y="66"/>
                      <a:pt x="74" y="66"/>
                    </a:cubicBezTo>
                    <a:cubicBezTo>
                      <a:pt x="75" y="66"/>
                      <a:pt x="75" y="65"/>
                      <a:pt x="76" y="65"/>
                    </a:cubicBezTo>
                    <a:cubicBezTo>
                      <a:pt x="77" y="65"/>
                      <a:pt x="78" y="64"/>
                      <a:pt x="79" y="64"/>
                    </a:cubicBezTo>
                    <a:cubicBezTo>
                      <a:pt x="81" y="64"/>
                      <a:pt x="82" y="65"/>
                      <a:pt x="83" y="66"/>
                    </a:cubicBezTo>
                    <a:cubicBezTo>
                      <a:pt x="85" y="64"/>
                      <a:pt x="87" y="62"/>
                      <a:pt x="90" y="62"/>
                    </a:cubicBezTo>
                    <a:cubicBezTo>
                      <a:pt x="90" y="62"/>
                      <a:pt x="90" y="62"/>
                      <a:pt x="90" y="62"/>
                    </a:cubicBezTo>
                    <a:cubicBezTo>
                      <a:pt x="90" y="62"/>
                      <a:pt x="90" y="62"/>
                      <a:pt x="90" y="62"/>
                    </a:cubicBezTo>
                    <a:cubicBezTo>
                      <a:pt x="95" y="62"/>
                      <a:pt x="96" y="65"/>
                      <a:pt x="97" y="67"/>
                    </a:cubicBezTo>
                    <a:cubicBezTo>
                      <a:pt x="98" y="67"/>
                      <a:pt x="98" y="66"/>
                      <a:pt x="99" y="65"/>
                    </a:cubicBezTo>
                    <a:cubicBezTo>
                      <a:pt x="100" y="64"/>
                      <a:pt x="100" y="64"/>
                      <a:pt x="100" y="64"/>
                    </a:cubicBezTo>
                    <a:cubicBezTo>
                      <a:pt x="99" y="64"/>
                      <a:pt x="98" y="63"/>
                      <a:pt x="98" y="62"/>
                    </a:cubicBezTo>
                    <a:cubicBezTo>
                      <a:pt x="97" y="59"/>
                      <a:pt x="95" y="56"/>
                      <a:pt x="95" y="51"/>
                    </a:cubicBezTo>
                    <a:cubicBezTo>
                      <a:pt x="95" y="49"/>
                      <a:pt x="95" y="48"/>
                      <a:pt x="96" y="46"/>
                    </a:cubicBezTo>
                    <a:cubicBezTo>
                      <a:pt x="96" y="46"/>
                      <a:pt x="96" y="45"/>
                      <a:pt x="96" y="44"/>
                    </a:cubicBezTo>
                    <a:cubicBezTo>
                      <a:pt x="96" y="44"/>
                      <a:pt x="96" y="43"/>
                      <a:pt x="96" y="43"/>
                    </a:cubicBezTo>
                    <a:cubicBezTo>
                      <a:pt x="95" y="41"/>
                      <a:pt x="94" y="39"/>
                      <a:pt x="95" y="37"/>
                    </a:cubicBezTo>
                    <a:cubicBezTo>
                      <a:pt x="95" y="33"/>
                      <a:pt x="95" y="30"/>
                      <a:pt x="97" y="27"/>
                    </a:cubicBezTo>
                    <a:cubicBezTo>
                      <a:pt x="98" y="26"/>
                      <a:pt x="98" y="26"/>
                      <a:pt x="98" y="26"/>
                    </a:cubicBezTo>
                    <a:cubicBezTo>
                      <a:pt x="98" y="26"/>
                      <a:pt x="99" y="25"/>
                      <a:pt x="100" y="25"/>
                    </a:cubicBezTo>
                    <a:cubicBezTo>
                      <a:pt x="100" y="25"/>
                      <a:pt x="100" y="24"/>
                      <a:pt x="100" y="24"/>
                    </a:cubicBezTo>
                    <a:cubicBezTo>
                      <a:pt x="99" y="24"/>
                      <a:pt x="99" y="23"/>
                      <a:pt x="99" y="23"/>
                    </a:cubicBezTo>
                    <a:cubicBezTo>
                      <a:pt x="98" y="22"/>
                      <a:pt x="98" y="22"/>
                      <a:pt x="98" y="22"/>
                    </a:cubicBezTo>
                    <a:cubicBezTo>
                      <a:pt x="97" y="20"/>
                      <a:pt x="97" y="19"/>
                      <a:pt x="96" y="18"/>
                    </a:cubicBezTo>
                    <a:cubicBezTo>
                      <a:pt x="96" y="17"/>
                      <a:pt x="96" y="17"/>
                      <a:pt x="96" y="17"/>
                    </a:cubicBezTo>
                    <a:cubicBezTo>
                      <a:pt x="96" y="16"/>
                      <a:pt x="96" y="16"/>
                      <a:pt x="96" y="16"/>
                    </a:cubicBezTo>
                    <a:cubicBezTo>
                      <a:pt x="96" y="15"/>
                      <a:pt x="96" y="15"/>
                      <a:pt x="96" y="15"/>
                    </a:cubicBezTo>
                    <a:cubicBezTo>
                      <a:pt x="96" y="15"/>
                      <a:pt x="96" y="15"/>
                      <a:pt x="96" y="15"/>
                    </a:cubicBezTo>
                    <a:cubicBezTo>
                      <a:pt x="96" y="14"/>
                      <a:pt x="96" y="14"/>
                      <a:pt x="96" y="14"/>
                    </a:cubicBezTo>
                    <a:cubicBezTo>
                      <a:pt x="96" y="13"/>
                      <a:pt x="96" y="13"/>
                      <a:pt x="96" y="13"/>
                    </a:cubicBezTo>
                    <a:cubicBezTo>
                      <a:pt x="97" y="12"/>
                      <a:pt x="97" y="11"/>
                      <a:pt x="98" y="11"/>
                    </a:cubicBezTo>
                    <a:cubicBezTo>
                      <a:pt x="97" y="10"/>
                      <a:pt x="96" y="10"/>
                      <a:pt x="95" y="9"/>
                    </a:cubicBezTo>
                    <a:cubicBezTo>
                      <a:pt x="95" y="9"/>
                      <a:pt x="95" y="9"/>
                      <a:pt x="95" y="9"/>
                    </a:cubicBezTo>
                    <a:cubicBezTo>
                      <a:pt x="95" y="9"/>
                      <a:pt x="95" y="9"/>
                      <a:pt x="95" y="9"/>
                    </a:cubicBezTo>
                    <a:cubicBezTo>
                      <a:pt x="92" y="7"/>
                      <a:pt x="91" y="5"/>
                      <a:pt x="91" y="3"/>
                    </a:cubicBezTo>
                    <a:cubicBezTo>
                      <a:pt x="91" y="2"/>
                      <a:pt x="90" y="1"/>
                      <a:pt x="90" y="1"/>
                    </a:cubicBezTo>
                    <a:cubicBezTo>
                      <a:pt x="90" y="1"/>
                      <a:pt x="90" y="0"/>
                      <a:pt x="90" y="0"/>
                    </a:cubicBezTo>
                    <a:cubicBezTo>
                      <a:pt x="89" y="1"/>
                      <a:pt x="88" y="2"/>
                      <a:pt x="87" y="2"/>
                    </a:cubicBezTo>
                    <a:cubicBezTo>
                      <a:pt x="87" y="2"/>
                      <a:pt x="87" y="2"/>
                      <a:pt x="87" y="3"/>
                    </a:cubicBezTo>
                    <a:cubicBezTo>
                      <a:pt x="88" y="3"/>
                      <a:pt x="88" y="4"/>
                      <a:pt x="89" y="5"/>
                    </a:cubicBezTo>
                    <a:cubicBezTo>
                      <a:pt x="89" y="9"/>
                      <a:pt x="89" y="9"/>
                      <a:pt x="89" y="9"/>
                    </a:cubicBezTo>
                    <a:cubicBezTo>
                      <a:pt x="88" y="11"/>
                      <a:pt x="87" y="13"/>
                      <a:pt x="87" y="13"/>
                    </a:cubicBezTo>
                    <a:cubicBezTo>
                      <a:pt x="87" y="13"/>
                      <a:pt x="87" y="13"/>
                      <a:pt x="87" y="12"/>
                    </a:cubicBezTo>
                    <a:cubicBezTo>
                      <a:pt x="85" y="16"/>
                      <a:pt x="85" y="16"/>
                      <a:pt x="85" y="16"/>
                    </a:cubicBezTo>
                    <a:cubicBezTo>
                      <a:pt x="84" y="17"/>
                      <a:pt x="83" y="17"/>
                      <a:pt x="81" y="17"/>
                    </a:cubicBezTo>
                    <a:cubicBezTo>
                      <a:pt x="80" y="17"/>
                      <a:pt x="77" y="15"/>
                      <a:pt x="73" y="12"/>
                    </a:cubicBezTo>
                    <a:cubicBezTo>
                      <a:pt x="73" y="12"/>
                      <a:pt x="72" y="12"/>
                      <a:pt x="72" y="12"/>
                    </a:cubicBezTo>
                    <a:cubicBezTo>
                      <a:pt x="72" y="12"/>
                      <a:pt x="71" y="12"/>
                      <a:pt x="71" y="12"/>
                    </a:cubicBezTo>
                    <a:cubicBezTo>
                      <a:pt x="70" y="12"/>
                      <a:pt x="69" y="13"/>
                      <a:pt x="68" y="13"/>
                    </a:cubicBezTo>
                    <a:cubicBezTo>
                      <a:pt x="66" y="15"/>
                      <a:pt x="64" y="16"/>
                      <a:pt x="62" y="17"/>
                    </a:cubicBezTo>
                    <a:cubicBezTo>
                      <a:pt x="62" y="17"/>
                      <a:pt x="62" y="17"/>
                      <a:pt x="61" y="17"/>
                    </a:cubicBezTo>
                    <a:cubicBezTo>
                      <a:pt x="59" y="18"/>
                      <a:pt x="55" y="20"/>
                      <a:pt x="52" y="18"/>
                    </a:cubicBezTo>
                    <a:cubicBezTo>
                      <a:pt x="50" y="20"/>
                      <a:pt x="48" y="21"/>
                      <a:pt x="45" y="20"/>
                    </a:cubicBezTo>
                    <a:cubicBezTo>
                      <a:pt x="44" y="21"/>
                      <a:pt x="43" y="22"/>
                      <a:pt x="43" y="22"/>
                    </a:cubicBezTo>
                    <a:cubicBezTo>
                      <a:pt x="43" y="22"/>
                      <a:pt x="43" y="21"/>
                      <a:pt x="44" y="21"/>
                    </a:cubicBezTo>
                    <a:cubicBezTo>
                      <a:pt x="43" y="21"/>
                      <a:pt x="43" y="22"/>
                      <a:pt x="43" y="22"/>
                    </a:cubicBezTo>
                    <a:cubicBezTo>
                      <a:pt x="42" y="23"/>
                      <a:pt x="42" y="23"/>
                      <a:pt x="42" y="23"/>
                    </a:cubicBezTo>
                    <a:cubicBezTo>
                      <a:pt x="41" y="24"/>
                      <a:pt x="40" y="25"/>
                      <a:pt x="38" y="25"/>
                    </a:cubicBezTo>
                    <a:cubicBezTo>
                      <a:pt x="36" y="25"/>
                      <a:pt x="34" y="25"/>
                      <a:pt x="32" y="24"/>
                    </a:cubicBezTo>
                    <a:cubicBezTo>
                      <a:pt x="32" y="24"/>
                      <a:pt x="32" y="24"/>
                      <a:pt x="32" y="24"/>
                    </a:cubicBezTo>
                    <a:cubicBezTo>
                      <a:pt x="32" y="24"/>
                      <a:pt x="32" y="24"/>
                      <a:pt x="32" y="24"/>
                    </a:cubicBezTo>
                    <a:cubicBezTo>
                      <a:pt x="28" y="21"/>
                      <a:pt x="28" y="21"/>
                      <a:pt x="28" y="21"/>
                    </a:cubicBezTo>
                    <a:cubicBezTo>
                      <a:pt x="27" y="19"/>
                      <a:pt x="27" y="19"/>
                      <a:pt x="27" y="19"/>
                    </a:cubicBezTo>
                    <a:cubicBezTo>
                      <a:pt x="27" y="19"/>
                      <a:pt x="27" y="19"/>
                      <a:pt x="27" y="19"/>
                    </a:cubicBezTo>
                    <a:cubicBezTo>
                      <a:pt x="26" y="19"/>
                      <a:pt x="24" y="20"/>
                      <a:pt x="22" y="20"/>
                    </a:cubicBezTo>
                    <a:cubicBezTo>
                      <a:pt x="21" y="20"/>
                      <a:pt x="20" y="20"/>
                      <a:pt x="20" y="20"/>
                    </a:cubicBezTo>
                    <a:cubicBezTo>
                      <a:pt x="20" y="20"/>
                      <a:pt x="21" y="22"/>
                      <a:pt x="22" y="23"/>
                    </a:cubicBezTo>
                    <a:cubicBezTo>
                      <a:pt x="23" y="25"/>
                      <a:pt x="25" y="29"/>
                      <a:pt x="24" y="33"/>
                    </a:cubicBezTo>
                    <a:cubicBezTo>
                      <a:pt x="24" y="33"/>
                      <a:pt x="24" y="33"/>
                      <a:pt x="24" y="33"/>
                    </a:cubicBezTo>
                    <a:cubicBezTo>
                      <a:pt x="23" y="36"/>
                      <a:pt x="21" y="38"/>
                      <a:pt x="18" y="40"/>
                    </a:cubicBezTo>
                    <a:cubicBezTo>
                      <a:pt x="17" y="40"/>
                      <a:pt x="15" y="41"/>
                      <a:pt x="14" y="41"/>
                    </a:cubicBezTo>
                    <a:cubicBezTo>
                      <a:pt x="13" y="42"/>
                      <a:pt x="12" y="42"/>
                      <a:pt x="11" y="43"/>
                    </a:cubicBezTo>
                    <a:cubicBezTo>
                      <a:pt x="9" y="44"/>
                      <a:pt x="7" y="45"/>
                      <a:pt x="6" y="46"/>
                    </a:cubicBezTo>
                    <a:cubicBezTo>
                      <a:pt x="5" y="47"/>
                      <a:pt x="4" y="47"/>
                      <a:pt x="3" y="48"/>
                    </a:cubicBezTo>
                    <a:cubicBezTo>
                      <a:pt x="2" y="49"/>
                      <a:pt x="1" y="50"/>
                      <a:pt x="1" y="50"/>
                    </a:cubicBezTo>
                    <a:cubicBezTo>
                      <a:pt x="1" y="51"/>
                      <a:pt x="1" y="51"/>
                      <a:pt x="1" y="52"/>
                    </a:cubicBezTo>
                    <a:cubicBezTo>
                      <a:pt x="1" y="52"/>
                      <a:pt x="1" y="52"/>
                      <a:pt x="1" y="52"/>
                    </a:cubicBezTo>
                    <a:cubicBezTo>
                      <a:pt x="1" y="52"/>
                      <a:pt x="1" y="52"/>
                      <a:pt x="1" y="52"/>
                    </a:cubicBezTo>
                    <a:cubicBezTo>
                      <a:pt x="1" y="53"/>
                      <a:pt x="1" y="53"/>
                      <a:pt x="1" y="54"/>
                    </a:cubicBezTo>
                    <a:cubicBezTo>
                      <a:pt x="2" y="55"/>
                      <a:pt x="2" y="56"/>
                      <a:pt x="2" y="57"/>
                    </a:cubicBezTo>
                    <a:cubicBezTo>
                      <a:pt x="2" y="58"/>
                      <a:pt x="2" y="58"/>
                      <a:pt x="2" y="58"/>
                    </a:cubicBezTo>
                    <a:cubicBezTo>
                      <a:pt x="2" y="60"/>
                      <a:pt x="2" y="61"/>
                      <a:pt x="0" y="63"/>
                    </a:cubicBezTo>
                    <a:cubicBezTo>
                      <a:pt x="1" y="64"/>
                      <a:pt x="1" y="65"/>
                      <a:pt x="1" y="66"/>
                    </a:cubicBezTo>
                    <a:cubicBezTo>
                      <a:pt x="1" y="66"/>
                      <a:pt x="1" y="66"/>
                      <a:pt x="1" y="66"/>
                    </a:cubicBezTo>
                    <a:cubicBezTo>
                      <a:pt x="1" y="69"/>
                      <a:pt x="1" y="69"/>
                      <a:pt x="1" y="69"/>
                    </a:cubicBezTo>
                    <a:cubicBezTo>
                      <a:pt x="6" y="67"/>
                      <a:pt x="10" y="63"/>
                      <a:pt x="14" y="60"/>
                    </a:cubicBezTo>
                    <a:cubicBezTo>
                      <a:pt x="17" y="57"/>
                      <a:pt x="19" y="55"/>
                      <a:pt x="22" y="53"/>
                    </a:cubicBezTo>
                    <a:cubicBezTo>
                      <a:pt x="30" y="57"/>
                      <a:pt x="30" y="57"/>
                      <a:pt x="30" y="57"/>
                    </a:cubicBezTo>
                    <a:cubicBezTo>
                      <a:pt x="30" y="62"/>
                      <a:pt x="26" y="66"/>
                      <a:pt x="22" y="68"/>
                    </a:cubicBezTo>
                    <a:cubicBezTo>
                      <a:pt x="21" y="69"/>
                      <a:pt x="20" y="70"/>
                      <a:pt x="19" y="71"/>
                    </a:cubicBezTo>
                    <a:cubicBezTo>
                      <a:pt x="19" y="71"/>
                      <a:pt x="19" y="72"/>
                      <a:pt x="19" y="72"/>
                    </a:cubicBezTo>
                    <a:cubicBezTo>
                      <a:pt x="19" y="72"/>
                      <a:pt x="19" y="72"/>
                      <a:pt x="19" y="72"/>
                    </a:cubicBezTo>
                    <a:cubicBezTo>
                      <a:pt x="21" y="72"/>
                      <a:pt x="24" y="72"/>
                      <a:pt x="26" y="74"/>
                    </a:cubicBezTo>
                    <a:cubicBezTo>
                      <a:pt x="27" y="75"/>
                      <a:pt x="28" y="76"/>
                      <a:pt x="29" y="77"/>
                    </a:cubicBezTo>
                    <a:cubicBezTo>
                      <a:pt x="29" y="79"/>
                      <a:pt x="29" y="81"/>
                      <a:pt x="29" y="82"/>
                    </a:cubicBezTo>
                    <a:cubicBezTo>
                      <a:pt x="29" y="82"/>
                      <a:pt x="29" y="82"/>
                      <a:pt x="29" y="82"/>
                    </a:cubicBezTo>
                    <a:cubicBezTo>
                      <a:pt x="30" y="82"/>
                      <a:pt x="32" y="83"/>
                      <a:pt x="33" y="83"/>
                    </a:cubicBezTo>
                    <a:cubicBezTo>
                      <a:pt x="34" y="83"/>
                      <a:pt x="35" y="83"/>
                      <a:pt x="36" y="83"/>
                    </a:cubicBezTo>
                    <a:cubicBezTo>
                      <a:pt x="38" y="81"/>
                      <a:pt x="40" y="79"/>
                      <a:pt x="44" y="7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0" name="Freeform 172">
                <a:extLst>
                  <a:ext uri="{FF2B5EF4-FFF2-40B4-BE49-F238E27FC236}">
                    <a16:creationId xmlns:a16="http://schemas.microsoft.com/office/drawing/2014/main" id="{A50AAD4E-FD1C-4C3D-A63D-C0453A0AC556}"/>
                  </a:ext>
                </a:extLst>
              </p:cNvPr>
              <p:cNvSpPr>
                <a:spLocks/>
              </p:cNvSpPr>
              <p:nvPr/>
            </p:nvSpPr>
            <p:spPr bwMode="auto">
              <a:xfrm>
                <a:off x="4431684" y="5497542"/>
                <a:ext cx="9524" cy="14287"/>
              </a:xfrm>
              <a:custGeom>
                <a:avLst/>
                <a:gdLst>
                  <a:gd name="T0" fmla="*/ 4 w 4"/>
                  <a:gd name="T1" fmla="*/ 0 h 6"/>
                  <a:gd name="T2" fmla="*/ 4 w 4"/>
                  <a:gd name="T3" fmla="*/ 0 h 6"/>
                  <a:gd name="T4" fmla="*/ 4 w 4"/>
                  <a:gd name="T5" fmla="*/ 0 h 6"/>
                  <a:gd name="T6" fmla="*/ 0 w 4"/>
                  <a:gd name="T7" fmla="*/ 3 h 6"/>
                  <a:gd name="T8" fmla="*/ 0 w 4"/>
                  <a:gd name="T9" fmla="*/ 4 h 6"/>
                  <a:gd name="T10" fmla="*/ 0 w 4"/>
                  <a:gd name="T11" fmla="*/ 3 h 6"/>
                  <a:gd name="T12" fmla="*/ 0 w 4"/>
                  <a:gd name="T13" fmla="*/ 4 h 6"/>
                  <a:gd name="T14" fmla="*/ 0 w 4"/>
                  <a:gd name="T15" fmla="*/ 4 h 6"/>
                  <a:gd name="T16" fmla="*/ 0 w 4"/>
                  <a:gd name="T17" fmla="*/ 5 h 6"/>
                  <a:gd name="T18" fmla="*/ 0 w 4"/>
                  <a:gd name="T19" fmla="*/ 5 h 6"/>
                  <a:gd name="T20" fmla="*/ 0 w 4"/>
                  <a:gd name="T21" fmla="*/ 5 h 6"/>
                  <a:gd name="T22" fmla="*/ 0 w 4"/>
                  <a:gd name="T23" fmla="*/ 5 h 6"/>
                  <a:gd name="T24" fmla="*/ 0 w 4"/>
                  <a:gd name="T25" fmla="*/ 5 h 6"/>
                  <a:gd name="T26" fmla="*/ 0 w 4"/>
                  <a:gd name="T27" fmla="*/ 5 h 6"/>
                  <a:gd name="T28" fmla="*/ 0 w 4"/>
                  <a:gd name="T29" fmla="*/ 6 h 6"/>
                  <a:gd name="T30" fmla="*/ 1 w 4"/>
                  <a:gd name="T31" fmla="*/ 6 h 6"/>
                  <a:gd name="T32" fmla="*/ 1 w 4"/>
                  <a:gd name="T33" fmla="*/ 6 h 6"/>
                  <a:gd name="T34" fmla="*/ 1 w 4"/>
                  <a:gd name="T35" fmla="*/ 6 h 6"/>
                  <a:gd name="T36" fmla="*/ 1 w 4"/>
                  <a:gd name="T37" fmla="*/ 6 h 6"/>
                  <a:gd name="T38" fmla="*/ 0 w 4"/>
                  <a:gd name="T39" fmla="*/ 4 h 6"/>
                  <a:gd name="T40" fmla="*/ 0 w 4"/>
                  <a:gd name="T41" fmla="*/ 4 h 6"/>
                  <a:gd name="T42" fmla="*/ 0 w 4"/>
                  <a:gd name="T43" fmla="*/ 4 h 6"/>
                  <a:gd name="T44" fmla="*/ 3 w 4"/>
                  <a:gd name="T45" fmla="*/ 1 h 6"/>
                  <a:gd name="T46" fmla="*/ 4 w 4"/>
                  <a:gd name="T47" fmla="*/ 0 h 6"/>
                  <a:gd name="T48" fmla="*/ 4 w 4"/>
                  <a:gd name="T49" fmla="*/ 0 h 6"/>
                  <a:gd name="T50" fmla="*/ 4 w 4"/>
                  <a:gd name="T51" fmla="*/ 0 h 6"/>
                  <a:gd name="T52" fmla="*/ 4 w 4"/>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6">
                    <a:moveTo>
                      <a:pt x="4" y="0"/>
                    </a:moveTo>
                    <a:cubicBezTo>
                      <a:pt x="4" y="0"/>
                      <a:pt x="4" y="0"/>
                      <a:pt x="4" y="0"/>
                    </a:cubicBezTo>
                    <a:cubicBezTo>
                      <a:pt x="4" y="0"/>
                      <a:pt x="4" y="0"/>
                      <a:pt x="4" y="0"/>
                    </a:cubicBezTo>
                    <a:cubicBezTo>
                      <a:pt x="2" y="0"/>
                      <a:pt x="1" y="1"/>
                      <a:pt x="0" y="3"/>
                    </a:cubicBezTo>
                    <a:cubicBezTo>
                      <a:pt x="0" y="3"/>
                      <a:pt x="0" y="4"/>
                      <a:pt x="0" y="4"/>
                    </a:cubicBezTo>
                    <a:cubicBezTo>
                      <a:pt x="0" y="3"/>
                      <a:pt x="0" y="3"/>
                      <a:pt x="0" y="3"/>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1" y="6"/>
                    </a:cubicBezTo>
                    <a:cubicBezTo>
                      <a:pt x="1" y="6"/>
                      <a:pt x="1" y="6"/>
                      <a:pt x="1" y="6"/>
                    </a:cubicBezTo>
                    <a:cubicBezTo>
                      <a:pt x="1" y="6"/>
                      <a:pt x="1" y="6"/>
                      <a:pt x="1" y="6"/>
                    </a:cubicBezTo>
                    <a:cubicBezTo>
                      <a:pt x="1" y="6"/>
                      <a:pt x="1" y="6"/>
                      <a:pt x="1" y="6"/>
                    </a:cubicBezTo>
                    <a:cubicBezTo>
                      <a:pt x="0" y="4"/>
                      <a:pt x="0" y="4"/>
                      <a:pt x="0" y="4"/>
                    </a:cubicBezTo>
                    <a:cubicBezTo>
                      <a:pt x="0" y="4"/>
                      <a:pt x="0" y="4"/>
                      <a:pt x="0" y="4"/>
                    </a:cubicBezTo>
                    <a:cubicBezTo>
                      <a:pt x="0" y="4"/>
                      <a:pt x="0" y="4"/>
                      <a:pt x="0" y="4"/>
                    </a:cubicBezTo>
                    <a:cubicBezTo>
                      <a:pt x="3" y="1"/>
                      <a:pt x="3" y="1"/>
                      <a:pt x="3" y="1"/>
                    </a:cubicBezTo>
                    <a:cubicBezTo>
                      <a:pt x="3" y="1"/>
                      <a:pt x="3" y="1"/>
                      <a:pt x="4" y="0"/>
                    </a:cubicBezTo>
                    <a:cubicBezTo>
                      <a:pt x="4" y="0"/>
                      <a:pt x="4" y="0"/>
                      <a:pt x="4" y="0"/>
                    </a:cubicBezTo>
                    <a:cubicBezTo>
                      <a:pt x="4" y="0"/>
                      <a:pt x="4" y="0"/>
                      <a:pt x="4" y="0"/>
                    </a:cubicBezTo>
                    <a:cubicBezTo>
                      <a:pt x="4" y="0"/>
                      <a:pt x="4" y="0"/>
                      <a:pt x="4"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1" name="Rectangle 173">
                <a:extLst>
                  <a:ext uri="{FF2B5EF4-FFF2-40B4-BE49-F238E27FC236}">
                    <a16:creationId xmlns:a16="http://schemas.microsoft.com/office/drawing/2014/main" id="{3072AF1B-08C0-4294-BAFA-BE1725F7CC1B}"/>
                  </a:ext>
                </a:extLst>
              </p:cNvPr>
              <p:cNvSpPr>
                <a:spLocks noChangeArrowheads="1"/>
              </p:cNvSpPr>
              <p:nvPr/>
            </p:nvSpPr>
            <p:spPr bwMode="auto">
              <a:xfrm>
                <a:off x="4553906" y="5370547"/>
                <a:ext cx="1588" cy="4763"/>
              </a:xfrm>
              <a:prstGeom prst="rect">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2" name="Freeform 174">
                <a:extLst>
                  <a:ext uri="{FF2B5EF4-FFF2-40B4-BE49-F238E27FC236}">
                    <a16:creationId xmlns:a16="http://schemas.microsoft.com/office/drawing/2014/main" id="{99EAD3E7-FCAE-4487-88FB-15B66562681B}"/>
                  </a:ext>
                </a:extLst>
              </p:cNvPr>
              <p:cNvSpPr>
                <a:spLocks/>
              </p:cNvSpPr>
              <p:nvPr/>
            </p:nvSpPr>
            <p:spPr bwMode="auto">
              <a:xfrm>
                <a:off x="4407874" y="55340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3" name="Freeform 175">
                <a:extLst>
                  <a:ext uri="{FF2B5EF4-FFF2-40B4-BE49-F238E27FC236}">
                    <a16:creationId xmlns:a16="http://schemas.microsoft.com/office/drawing/2014/main" id="{F0B91730-D8B4-473C-9D6D-7AC97BA9B263}"/>
                  </a:ext>
                </a:extLst>
              </p:cNvPr>
              <p:cNvSpPr>
                <a:spLocks/>
              </p:cNvSpPr>
              <p:nvPr/>
            </p:nvSpPr>
            <p:spPr bwMode="auto">
              <a:xfrm>
                <a:off x="4339620" y="5400709"/>
                <a:ext cx="100000" cy="130169"/>
              </a:xfrm>
              <a:custGeom>
                <a:avLst/>
                <a:gdLst>
                  <a:gd name="T0" fmla="*/ 0 w 41"/>
                  <a:gd name="T1" fmla="*/ 14 h 55"/>
                  <a:gd name="T2" fmla="*/ 6 w 41"/>
                  <a:gd name="T3" fmla="*/ 18 h 55"/>
                  <a:gd name="T4" fmla="*/ 7 w 41"/>
                  <a:gd name="T5" fmla="*/ 22 h 55"/>
                  <a:gd name="T6" fmla="*/ 8 w 41"/>
                  <a:gd name="T7" fmla="*/ 26 h 55"/>
                  <a:gd name="T8" fmla="*/ 12 w 41"/>
                  <a:gd name="T9" fmla="*/ 31 h 55"/>
                  <a:gd name="T10" fmla="*/ 14 w 41"/>
                  <a:gd name="T11" fmla="*/ 40 h 55"/>
                  <a:gd name="T12" fmla="*/ 15 w 41"/>
                  <a:gd name="T13" fmla="*/ 42 h 55"/>
                  <a:gd name="T14" fmla="*/ 17 w 41"/>
                  <a:gd name="T15" fmla="*/ 41 h 55"/>
                  <a:gd name="T16" fmla="*/ 32 w 41"/>
                  <a:gd name="T17" fmla="*/ 41 h 55"/>
                  <a:gd name="T18" fmla="*/ 33 w 41"/>
                  <a:gd name="T19" fmla="*/ 50 h 55"/>
                  <a:gd name="T20" fmla="*/ 30 w 41"/>
                  <a:gd name="T21" fmla="*/ 55 h 55"/>
                  <a:gd name="T22" fmla="*/ 36 w 41"/>
                  <a:gd name="T23" fmla="*/ 51 h 55"/>
                  <a:gd name="T24" fmla="*/ 38 w 41"/>
                  <a:gd name="T25" fmla="*/ 48 h 55"/>
                  <a:gd name="T26" fmla="*/ 38 w 41"/>
                  <a:gd name="T27" fmla="*/ 48 h 55"/>
                  <a:gd name="T28" fmla="*/ 38 w 41"/>
                  <a:gd name="T29" fmla="*/ 46 h 55"/>
                  <a:gd name="T30" fmla="*/ 37 w 41"/>
                  <a:gd name="T31" fmla="*/ 43 h 55"/>
                  <a:gd name="T32" fmla="*/ 37 w 41"/>
                  <a:gd name="T33" fmla="*/ 33 h 55"/>
                  <a:gd name="T34" fmla="*/ 37 w 41"/>
                  <a:gd name="T35" fmla="*/ 32 h 55"/>
                  <a:gd name="T36" fmla="*/ 38 w 41"/>
                  <a:gd name="T37" fmla="*/ 35 h 55"/>
                  <a:gd name="T38" fmla="*/ 40 w 41"/>
                  <a:gd name="T39" fmla="*/ 36 h 55"/>
                  <a:gd name="T40" fmla="*/ 41 w 41"/>
                  <a:gd name="T41" fmla="*/ 36 h 55"/>
                  <a:gd name="T42" fmla="*/ 36 w 41"/>
                  <a:gd name="T43" fmla="*/ 30 h 55"/>
                  <a:gd name="T44" fmla="*/ 38 w 41"/>
                  <a:gd name="T45" fmla="*/ 24 h 55"/>
                  <a:gd name="T46" fmla="*/ 37 w 41"/>
                  <a:gd name="T47" fmla="*/ 22 h 55"/>
                  <a:gd name="T48" fmla="*/ 37 w 41"/>
                  <a:gd name="T49" fmla="*/ 20 h 55"/>
                  <a:gd name="T50" fmla="*/ 36 w 41"/>
                  <a:gd name="T51" fmla="*/ 17 h 55"/>
                  <a:gd name="T52" fmla="*/ 36 w 41"/>
                  <a:gd name="T53" fmla="*/ 16 h 55"/>
                  <a:gd name="T54" fmla="*/ 36 w 41"/>
                  <a:gd name="T55" fmla="*/ 15 h 55"/>
                  <a:gd name="T56" fmla="*/ 30 w 41"/>
                  <a:gd name="T57" fmla="*/ 12 h 55"/>
                  <a:gd name="T58" fmla="*/ 30 w 41"/>
                  <a:gd name="T59" fmla="*/ 12 h 55"/>
                  <a:gd name="T60" fmla="*/ 28 w 41"/>
                  <a:gd name="T61" fmla="*/ 8 h 55"/>
                  <a:gd name="T62" fmla="*/ 27 w 41"/>
                  <a:gd name="T63" fmla="*/ 7 h 55"/>
                  <a:gd name="T64" fmla="*/ 24 w 41"/>
                  <a:gd name="T65" fmla="*/ 4 h 55"/>
                  <a:gd name="T66" fmla="*/ 20 w 41"/>
                  <a:gd name="T67" fmla="*/ 0 h 55"/>
                  <a:gd name="T68" fmla="*/ 17 w 41"/>
                  <a:gd name="T69" fmla="*/ 2 h 55"/>
                  <a:gd name="T70" fmla="*/ 10 w 41"/>
                  <a:gd name="T71" fmla="*/ 4 h 55"/>
                  <a:gd name="T72" fmla="*/ 8 w 41"/>
                  <a:gd name="T73" fmla="*/ 3 h 55"/>
                  <a:gd name="T74" fmla="*/ 4 w 41"/>
                  <a:gd name="T75" fmla="*/ 7 h 55"/>
                  <a:gd name="T76" fmla="*/ 1 w 41"/>
                  <a:gd name="T7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55">
                    <a:moveTo>
                      <a:pt x="0" y="14"/>
                    </a:moveTo>
                    <a:cubicBezTo>
                      <a:pt x="0" y="14"/>
                      <a:pt x="0" y="14"/>
                      <a:pt x="0" y="14"/>
                    </a:cubicBezTo>
                    <a:cubicBezTo>
                      <a:pt x="3" y="15"/>
                      <a:pt x="4" y="16"/>
                      <a:pt x="6" y="17"/>
                    </a:cubicBezTo>
                    <a:cubicBezTo>
                      <a:pt x="6" y="18"/>
                      <a:pt x="6" y="18"/>
                      <a:pt x="6" y="18"/>
                    </a:cubicBezTo>
                    <a:cubicBezTo>
                      <a:pt x="8" y="20"/>
                      <a:pt x="8" y="21"/>
                      <a:pt x="8" y="22"/>
                    </a:cubicBezTo>
                    <a:cubicBezTo>
                      <a:pt x="8" y="22"/>
                      <a:pt x="8" y="22"/>
                      <a:pt x="7" y="22"/>
                    </a:cubicBezTo>
                    <a:cubicBezTo>
                      <a:pt x="8" y="23"/>
                      <a:pt x="8" y="23"/>
                      <a:pt x="8" y="23"/>
                    </a:cubicBezTo>
                    <a:cubicBezTo>
                      <a:pt x="8" y="24"/>
                      <a:pt x="8" y="25"/>
                      <a:pt x="8" y="26"/>
                    </a:cubicBezTo>
                    <a:cubicBezTo>
                      <a:pt x="9" y="26"/>
                      <a:pt x="9" y="27"/>
                      <a:pt x="10" y="27"/>
                    </a:cubicBezTo>
                    <a:cubicBezTo>
                      <a:pt x="12" y="31"/>
                      <a:pt x="12" y="31"/>
                      <a:pt x="12" y="31"/>
                    </a:cubicBezTo>
                    <a:cubicBezTo>
                      <a:pt x="15" y="32"/>
                      <a:pt x="16" y="35"/>
                      <a:pt x="16" y="36"/>
                    </a:cubicBezTo>
                    <a:cubicBezTo>
                      <a:pt x="16" y="38"/>
                      <a:pt x="15" y="39"/>
                      <a:pt x="14" y="40"/>
                    </a:cubicBezTo>
                    <a:cubicBezTo>
                      <a:pt x="14" y="40"/>
                      <a:pt x="14" y="40"/>
                      <a:pt x="14" y="41"/>
                    </a:cubicBezTo>
                    <a:cubicBezTo>
                      <a:pt x="14" y="41"/>
                      <a:pt x="15" y="41"/>
                      <a:pt x="15" y="42"/>
                    </a:cubicBezTo>
                    <a:cubicBezTo>
                      <a:pt x="15" y="42"/>
                      <a:pt x="15" y="42"/>
                      <a:pt x="15" y="42"/>
                    </a:cubicBezTo>
                    <a:cubicBezTo>
                      <a:pt x="16" y="42"/>
                      <a:pt x="16" y="41"/>
                      <a:pt x="17" y="41"/>
                    </a:cubicBezTo>
                    <a:cubicBezTo>
                      <a:pt x="19" y="40"/>
                      <a:pt x="22" y="38"/>
                      <a:pt x="25" y="38"/>
                    </a:cubicBezTo>
                    <a:cubicBezTo>
                      <a:pt x="28" y="38"/>
                      <a:pt x="30" y="39"/>
                      <a:pt x="32" y="41"/>
                    </a:cubicBezTo>
                    <a:cubicBezTo>
                      <a:pt x="33" y="44"/>
                      <a:pt x="34" y="46"/>
                      <a:pt x="33" y="48"/>
                    </a:cubicBezTo>
                    <a:cubicBezTo>
                      <a:pt x="33" y="49"/>
                      <a:pt x="33" y="50"/>
                      <a:pt x="33" y="50"/>
                    </a:cubicBezTo>
                    <a:cubicBezTo>
                      <a:pt x="32" y="52"/>
                      <a:pt x="31" y="53"/>
                      <a:pt x="30" y="54"/>
                    </a:cubicBezTo>
                    <a:cubicBezTo>
                      <a:pt x="30" y="54"/>
                      <a:pt x="30" y="54"/>
                      <a:pt x="30" y="55"/>
                    </a:cubicBezTo>
                    <a:cubicBezTo>
                      <a:pt x="32" y="53"/>
                      <a:pt x="34" y="52"/>
                      <a:pt x="36" y="51"/>
                    </a:cubicBezTo>
                    <a:cubicBezTo>
                      <a:pt x="36" y="51"/>
                      <a:pt x="36" y="51"/>
                      <a:pt x="36" y="51"/>
                    </a:cubicBezTo>
                    <a:cubicBezTo>
                      <a:pt x="37" y="51"/>
                      <a:pt x="37" y="50"/>
                      <a:pt x="38" y="50"/>
                    </a:cubicBezTo>
                    <a:cubicBezTo>
                      <a:pt x="38" y="48"/>
                      <a:pt x="38" y="48"/>
                      <a:pt x="38" y="48"/>
                    </a:cubicBezTo>
                    <a:cubicBezTo>
                      <a:pt x="38" y="48"/>
                      <a:pt x="38" y="48"/>
                      <a:pt x="38" y="48"/>
                    </a:cubicBezTo>
                    <a:cubicBezTo>
                      <a:pt x="38" y="48"/>
                      <a:pt x="38" y="48"/>
                      <a:pt x="38" y="48"/>
                    </a:cubicBezTo>
                    <a:cubicBezTo>
                      <a:pt x="38" y="46"/>
                      <a:pt x="38" y="46"/>
                      <a:pt x="38" y="46"/>
                    </a:cubicBezTo>
                    <a:cubicBezTo>
                      <a:pt x="38" y="46"/>
                      <a:pt x="38" y="46"/>
                      <a:pt x="38" y="46"/>
                    </a:cubicBezTo>
                    <a:cubicBezTo>
                      <a:pt x="38" y="45"/>
                      <a:pt x="38" y="45"/>
                      <a:pt x="38" y="45"/>
                    </a:cubicBezTo>
                    <a:cubicBezTo>
                      <a:pt x="37" y="44"/>
                      <a:pt x="37" y="44"/>
                      <a:pt x="37" y="43"/>
                    </a:cubicBezTo>
                    <a:cubicBezTo>
                      <a:pt x="36" y="41"/>
                      <a:pt x="37" y="39"/>
                      <a:pt x="38" y="38"/>
                    </a:cubicBezTo>
                    <a:cubicBezTo>
                      <a:pt x="37" y="33"/>
                      <a:pt x="37" y="33"/>
                      <a:pt x="37" y="33"/>
                    </a:cubicBezTo>
                    <a:cubicBezTo>
                      <a:pt x="37" y="33"/>
                      <a:pt x="37" y="33"/>
                      <a:pt x="37" y="32"/>
                    </a:cubicBezTo>
                    <a:cubicBezTo>
                      <a:pt x="37" y="32"/>
                      <a:pt x="37" y="32"/>
                      <a:pt x="37" y="32"/>
                    </a:cubicBezTo>
                    <a:cubicBezTo>
                      <a:pt x="37" y="32"/>
                      <a:pt x="37" y="32"/>
                      <a:pt x="37" y="32"/>
                    </a:cubicBezTo>
                    <a:cubicBezTo>
                      <a:pt x="37" y="33"/>
                      <a:pt x="37" y="34"/>
                      <a:pt x="38" y="35"/>
                    </a:cubicBezTo>
                    <a:cubicBezTo>
                      <a:pt x="38" y="35"/>
                      <a:pt x="39" y="36"/>
                      <a:pt x="39" y="36"/>
                    </a:cubicBezTo>
                    <a:cubicBezTo>
                      <a:pt x="40" y="36"/>
                      <a:pt x="40" y="36"/>
                      <a:pt x="40" y="36"/>
                    </a:cubicBezTo>
                    <a:cubicBezTo>
                      <a:pt x="40" y="36"/>
                      <a:pt x="40" y="36"/>
                      <a:pt x="40" y="36"/>
                    </a:cubicBezTo>
                    <a:cubicBezTo>
                      <a:pt x="41" y="36"/>
                      <a:pt x="41" y="36"/>
                      <a:pt x="41" y="36"/>
                    </a:cubicBezTo>
                    <a:cubicBezTo>
                      <a:pt x="36" y="31"/>
                      <a:pt x="36" y="31"/>
                      <a:pt x="36" y="31"/>
                    </a:cubicBezTo>
                    <a:cubicBezTo>
                      <a:pt x="36" y="31"/>
                      <a:pt x="36" y="31"/>
                      <a:pt x="36" y="30"/>
                    </a:cubicBezTo>
                    <a:cubicBezTo>
                      <a:pt x="36" y="29"/>
                      <a:pt x="36" y="28"/>
                      <a:pt x="36" y="27"/>
                    </a:cubicBezTo>
                    <a:cubicBezTo>
                      <a:pt x="37" y="26"/>
                      <a:pt x="37" y="25"/>
                      <a:pt x="38" y="24"/>
                    </a:cubicBezTo>
                    <a:cubicBezTo>
                      <a:pt x="37" y="22"/>
                      <a:pt x="37" y="22"/>
                      <a:pt x="37" y="22"/>
                    </a:cubicBezTo>
                    <a:cubicBezTo>
                      <a:pt x="37" y="22"/>
                      <a:pt x="37" y="22"/>
                      <a:pt x="37" y="22"/>
                    </a:cubicBezTo>
                    <a:cubicBezTo>
                      <a:pt x="37" y="22"/>
                      <a:pt x="37" y="22"/>
                      <a:pt x="37" y="22"/>
                    </a:cubicBezTo>
                    <a:cubicBezTo>
                      <a:pt x="37" y="21"/>
                      <a:pt x="37" y="20"/>
                      <a:pt x="37" y="20"/>
                    </a:cubicBezTo>
                    <a:cubicBezTo>
                      <a:pt x="37" y="19"/>
                      <a:pt x="36" y="18"/>
                      <a:pt x="36" y="17"/>
                    </a:cubicBezTo>
                    <a:cubicBezTo>
                      <a:pt x="36" y="17"/>
                      <a:pt x="36" y="17"/>
                      <a:pt x="36" y="17"/>
                    </a:cubicBezTo>
                    <a:cubicBezTo>
                      <a:pt x="36" y="17"/>
                      <a:pt x="36" y="16"/>
                      <a:pt x="36" y="16"/>
                    </a:cubicBezTo>
                    <a:cubicBezTo>
                      <a:pt x="36" y="16"/>
                      <a:pt x="36" y="16"/>
                      <a:pt x="36" y="16"/>
                    </a:cubicBezTo>
                    <a:cubicBezTo>
                      <a:pt x="36" y="16"/>
                      <a:pt x="36" y="16"/>
                      <a:pt x="36" y="15"/>
                    </a:cubicBezTo>
                    <a:cubicBezTo>
                      <a:pt x="36" y="15"/>
                      <a:pt x="36" y="15"/>
                      <a:pt x="36" y="15"/>
                    </a:cubicBezTo>
                    <a:cubicBezTo>
                      <a:pt x="36" y="15"/>
                      <a:pt x="36" y="15"/>
                      <a:pt x="36" y="15"/>
                    </a:cubicBezTo>
                    <a:cubicBezTo>
                      <a:pt x="34" y="15"/>
                      <a:pt x="32" y="15"/>
                      <a:pt x="30" y="12"/>
                    </a:cubicBezTo>
                    <a:cubicBezTo>
                      <a:pt x="30" y="12"/>
                      <a:pt x="30" y="12"/>
                      <a:pt x="31" y="13"/>
                    </a:cubicBezTo>
                    <a:cubicBezTo>
                      <a:pt x="30" y="12"/>
                      <a:pt x="30" y="12"/>
                      <a:pt x="30" y="12"/>
                    </a:cubicBezTo>
                    <a:cubicBezTo>
                      <a:pt x="30" y="12"/>
                      <a:pt x="30" y="12"/>
                      <a:pt x="30" y="12"/>
                    </a:cubicBezTo>
                    <a:cubicBezTo>
                      <a:pt x="28" y="8"/>
                      <a:pt x="28" y="8"/>
                      <a:pt x="28" y="8"/>
                    </a:cubicBezTo>
                    <a:cubicBezTo>
                      <a:pt x="28" y="9"/>
                      <a:pt x="28" y="9"/>
                      <a:pt x="28" y="9"/>
                    </a:cubicBezTo>
                    <a:cubicBezTo>
                      <a:pt x="28" y="8"/>
                      <a:pt x="28" y="8"/>
                      <a:pt x="27" y="7"/>
                    </a:cubicBezTo>
                    <a:cubicBezTo>
                      <a:pt x="27" y="7"/>
                      <a:pt x="27" y="6"/>
                      <a:pt x="27" y="6"/>
                    </a:cubicBezTo>
                    <a:cubicBezTo>
                      <a:pt x="26" y="5"/>
                      <a:pt x="25" y="4"/>
                      <a:pt x="24" y="4"/>
                    </a:cubicBezTo>
                    <a:cubicBezTo>
                      <a:pt x="23" y="3"/>
                      <a:pt x="21" y="2"/>
                      <a:pt x="20" y="0"/>
                    </a:cubicBezTo>
                    <a:cubicBezTo>
                      <a:pt x="20" y="0"/>
                      <a:pt x="20" y="0"/>
                      <a:pt x="20" y="0"/>
                    </a:cubicBezTo>
                    <a:cubicBezTo>
                      <a:pt x="19" y="1"/>
                      <a:pt x="19" y="1"/>
                      <a:pt x="18" y="1"/>
                    </a:cubicBezTo>
                    <a:cubicBezTo>
                      <a:pt x="18" y="2"/>
                      <a:pt x="18" y="2"/>
                      <a:pt x="17" y="2"/>
                    </a:cubicBezTo>
                    <a:cubicBezTo>
                      <a:pt x="16" y="3"/>
                      <a:pt x="14" y="4"/>
                      <a:pt x="11" y="4"/>
                    </a:cubicBezTo>
                    <a:cubicBezTo>
                      <a:pt x="11" y="4"/>
                      <a:pt x="10" y="4"/>
                      <a:pt x="10" y="4"/>
                    </a:cubicBezTo>
                    <a:cubicBezTo>
                      <a:pt x="9" y="4"/>
                      <a:pt x="9" y="4"/>
                      <a:pt x="8" y="3"/>
                    </a:cubicBezTo>
                    <a:cubicBezTo>
                      <a:pt x="8" y="3"/>
                      <a:pt x="8" y="3"/>
                      <a:pt x="8" y="3"/>
                    </a:cubicBezTo>
                    <a:cubicBezTo>
                      <a:pt x="8" y="3"/>
                      <a:pt x="8" y="4"/>
                      <a:pt x="8" y="4"/>
                    </a:cubicBezTo>
                    <a:cubicBezTo>
                      <a:pt x="7" y="5"/>
                      <a:pt x="6" y="6"/>
                      <a:pt x="4" y="7"/>
                    </a:cubicBezTo>
                    <a:cubicBezTo>
                      <a:pt x="4" y="7"/>
                      <a:pt x="3" y="8"/>
                      <a:pt x="3" y="8"/>
                    </a:cubicBezTo>
                    <a:cubicBezTo>
                      <a:pt x="3" y="9"/>
                      <a:pt x="3" y="11"/>
                      <a:pt x="1" y="13"/>
                    </a:cubicBezTo>
                    <a:cubicBezTo>
                      <a:pt x="1" y="13"/>
                      <a:pt x="0" y="13"/>
                      <a:pt x="0" y="1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4" name="Freeform 176">
                <a:extLst>
                  <a:ext uri="{FF2B5EF4-FFF2-40B4-BE49-F238E27FC236}">
                    <a16:creationId xmlns:a16="http://schemas.microsoft.com/office/drawing/2014/main" id="{0845BCE3-390B-4870-885C-B4C8BEB8091B}"/>
                  </a:ext>
                </a:extLst>
              </p:cNvPr>
              <p:cNvSpPr>
                <a:spLocks/>
              </p:cNvSpPr>
              <p:nvPr/>
            </p:nvSpPr>
            <p:spPr bwMode="auto">
              <a:xfrm>
                <a:off x="4260255" y="5454681"/>
                <a:ext cx="6349" cy="15874"/>
              </a:xfrm>
              <a:custGeom>
                <a:avLst/>
                <a:gdLst>
                  <a:gd name="T0" fmla="*/ 3 w 3"/>
                  <a:gd name="T1" fmla="*/ 5 h 6"/>
                  <a:gd name="T2" fmla="*/ 3 w 3"/>
                  <a:gd name="T3" fmla="*/ 4 h 6"/>
                  <a:gd name="T4" fmla="*/ 2 w 3"/>
                  <a:gd name="T5" fmla="*/ 2 h 6"/>
                  <a:gd name="T6" fmla="*/ 2 w 3"/>
                  <a:gd name="T7" fmla="*/ 1 h 6"/>
                  <a:gd name="T8" fmla="*/ 2 w 3"/>
                  <a:gd name="T9" fmla="*/ 1 h 6"/>
                  <a:gd name="T10" fmla="*/ 2 w 3"/>
                  <a:gd name="T11" fmla="*/ 0 h 6"/>
                  <a:gd name="T12" fmla="*/ 1 w 3"/>
                  <a:gd name="T13" fmla="*/ 0 h 6"/>
                  <a:gd name="T14" fmla="*/ 1 w 3"/>
                  <a:gd name="T15" fmla="*/ 0 h 6"/>
                  <a:gd name="T16" fmla="*/ 1 w 3"/>
                  <a:gd name="T17" fmla="*/ 0 h 6"/>
                  <a:gd name="T18" fmla="*/ 0 w 3"/>
                  <a:gd name="T19" fmla="*/ 2 h 6"/>
                  <a:gd name="T20" fmla="*/ 3 w 3"/>
                  <a:gd name="T21" fmla="*/ 6 h 6"/>
                  <a:gd name="T22" fmla="*/ 3 w 3"/>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5"/>
                    </a:moveTo>
                    <a:cubicBezTo>
                      <a:pt x="3" y="4"/>
                      <a:pt x="3" y="4"/>
                      <a:pt x="3" y="4"/>
                    </a:cubicBezTo>
                    <a:cubicBezTo>
                      <a:pt x="2" y="4"/>
                      <a:pt x="2" y="3"/>
                      <a:pt x="2" y="2"/>
                    </a:cubicBezTo>
                    <a:cubicBezTo>
                      <a:pt x="2" y="2"/>
                      <a:pt x="2" y="2"/>
                      <a:pt x="2" y="1"/>
                    </a:cubicBezTo>
                    <a:cubicBezTo>
                      <a:pt x="2" y="1"/>
                      <a:pt x="2" y="1"/>
                      <a:pt x="2" y="1"/>
                    </a:cubicBezTo>
                    <a:cubicBezTo>
                      <a:pt x="2" y="1"/>
                      <a:pt x="2" y="1"/>
                      <a:pt x="2" y="0"/>
                    </a:cubicBezTo>
                    <a:cubicBezTo>
                      <a:pt x="1" y="0"/>
                      <a:pt x="1" y="0"/>
                      <a:pt x="1" y="0"/>
                    </a:cubicBezTo>
                    <a:cubicBezTo>
                      <a:pt x="1" y="0"/>
                      <a:pt x="1" y="0"/>
                      <a:pt x="1" y="0"/>
                    </a:cubicBezTo>
                    <a:cubicBezTo>
                      <a:pt x="1" y="0"/>
                      <a:pt x="1" y="0"/>
                      <a:pt x="1" y="0"/>
                    </a:cubicBezTo>
                    <a:cubicBezTo>
                      <a:pt x="1" y="1"/>
                      <a:pt x="1" y="1"/>
                      <a:pt x="0" y="2"/>
                    </a:cubicBezTo>
                    <a:cubicBezTo>
                      <a:pt x="1" y="3"/>
                      <a:pt x="2" y="4"/>
                      <a:pt x="3" y="6"/>
                    </a:cubicBezTo>
                    <a:cubicBezTo>
                      <a:pt x="3" y="6"/>
                      <a:pt x="3" y="5"/>
                      <a:pt x="3" y="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5" name="Freeform 177">
                <a:extLst>
                  <a:ext uri="{FF2B5EF4-FFF2-40B4-BE49-F238E27FC236}">
                    <a16:creationId xmlns:a16="http://schemas.microsoft.com/office/drawing/2014/main" id="{B4B8ED6D-283B-483D-8130-2F79CEDB5F51}"/>
                  </a:ext>
                </a:extLst>
              </p:cNvPr>
              <p:cNvSpPr>
                <a:spLocks/>
              </p:cNvSpPr>
              <p:nvPr/>
            </p:nvSpPr>
            <p:spPr bwMode="auto">
              <a:xfrm>
                <a:off x="4299937" y="5448332"/>
                <a:ext cx="14286" cy="4762"/>
              </a:xfrm>
              <a:custGeom>
                <a:avLst/>
                <a:gdLst>
                  <a:gd name="T0" fmla="*/ 1 w 6"/>
                  <a:gd name="T1" fmla="*/ 2 h 2"/>
                  <a:gd name="T2" fmla="*/ 5 w 6"/>
                  <a:gd name="T3" fmla="*/ 2 h 2"/>
                  <a:gd name="T4" fmla="*/ 5 w 6"/>
                  <a:gd name="T5" fmla="*/ 1 h 2"/>
                  <a:gd name="T6" fmla="*/ 6 w 6"/>
                  <a:gd name="T7" fmla="*/ 2 h 2"/>
                  <a:gd name="T8" fmla="*/ 6 w 6"/>
                  <a:gd name="T9" fmla="*/ 2 h 2"/>
                  <a:gd name="T10" fmla="*/ 6 w 6"/>
                  <a:gd name="T11" fmla="*/ 2 h 2"/>
                  <a:gd name="T12" fmla="*/ 5 w 6"/>
                  <a:gd name="T13" fmla="*/ 1 h 2"/>
                  <a:gd name="T14" fmla="*/ 4 w 6"/>
                  <a:gd name="T15" fmla="*/ 0 h 2"/>
                  <a:gd name="T16" fmla="*/ 0 w 6"/>
                  <a:gd name="T17" fmla="*/ 0 h 2"/>
                  <a:gd name="T18" fmla="*/ 1 w 6"/>
                  <a:gd name="T19" fmla="*/ 1 h 2"/>
                  <a:gd name="T20" fmla="*/ 1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1" y="2"/>
                    </a:moveTo>
                    <a:cubicBezTo>
                      <a:pt x="5" y="2"/>
                      <a:pt x="5" y="2"/>
                      <a:pt x="5" y="2"/>
                    </a:cubicBezTo>
                    <a:cubicBezTo>
                      <a:pt x="5" y="1"/>
                      <a:pt x="5" y="1"/>
                      <a:pt x="5" y="1"/>
                    </a:cubicBezTo>
                    <a:cubicBezTo>
                      <a:pt x="5" y="2"/>
                      <a:pt x="6" y="2"/>
                      <a:pt x="6" y="2"/>
                    </a:cubicBezTo>
                    <a:cubicBezTo>
                      <a:pt x="6" y="2"/>
                      <a:pt x="6" y="2"/>
                      <a:pt x="6" y="2"/>
                    </a:cubicBezTo>
                    <a:cubicBezTo>
                      <a:pt x="6" y="2"/>
                      <a:pt x="6" y="2"/>
                      <a:pt x="6" y="2"/>
                    </a:cubicBezTo>
                    <a:cubicBezTo>
                      <a:pt x="6" y="2"/>
                      <a:pt x="5" y="2"/>
                      <a:pt x="5" y="1"/>
                    </a:cubicBezTo>
                    <a:cubicBezTo>
                      <a:pt x="4" y="0"/>
                      <a:pt x="4" y="0"/>
                      <a:pt x="4" y="0"/>
                    </a:cubicBezTo>
                    <a:cubicBezTo>
                      <a:pt x="3" y="0"/>
                      <a:pt x="1" y="0"/>
                      <a:pt x="0" y="0"/>
                    </a:cubicBezTo>
                    <a:cubicBezTo>
                      <a:pt x="0" y="0"/>
                      <a:pt x="1" y="1"/>
                      <a:pt x="1" y="1"/>
                    </a:cubicBezTo>
                    <a:cubicBezTo>
                      <a:pt x="1" y="1"/>
                      <a:pt x="1" y="1"/>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6" name="Freeform 178">
                <a:extLst>
                  <a:ext uri="{FF2B5EF4-FFF2-40B4-BE49-F238E27FC236}">
                    <a16:creationId xmlns:a16="http://schemas.microsoft.com/office/drawing/2014/main" id="{6B4E712D-F44C-461C-8AE0-85CC1DEF1DB7}"/>
                  </a:ext>
                </a:extLst>
              </p:cNvPr>
              <p:cNvSpPr>
                <a:spLocks/>
              </p:cNvSpPr>
              <p:nvPr/>
            </p:nvSpPr>
            <p:spPr bwMode="auto">
              <a:xfrm>
                <a:off x="4293588" y="5480080"/>
                <a:ext cx="30159" cy="49210"/>
              </a:xfrm>
              <a:custGeom>
                <a:avLst/>
                <a:gdLst>
                  <a:gd name="T0" fmla="*/ 1 w 13"/>
                  <a:gd name="T1" fmla="*/ 14 h 20"/>
                  <a:gd name="T2" fmla="*/ 1 w 13"/>
                  <a:gd name="T3" fmla="*/ 17 h 20"/>
                  <a:gd name="T4" fmla="*/ 4 w 13"/>
                  <a:gd name="T5" fmla="*/ 20 h 20"/>
                  <a:gd name="T6" fmla="*/ 5 w 13"/>
                  <a:gd name="T7" fmla="*/ 20 h 20"/>
                  <a:gd name="T8" fmla="*/ 10 w 13"/>
                  <a:gd name="T9" fmla="*/ 20 h 20"/>
                  <a:gd name="T10" fmla="*/ 10 w 13"/>
                  <a:gd name="T11" fmla="*/ 20 h 20"/>
                  <a:gd name="T12" fmla="*/ 10 w 13"/>
                  <a:gd name="T13" fmla="*/ 20 h 20"/>
                  <a:gd name="T14" fmla="*/ 10 w 13"/>
                  <a:gd name="T15" fmla="*/ 18 h 20"/>
                  <a:gd name="T16" fmla="*/ 12 w 13"/>
                  <a:gd name="T17" fmla="*/ 14 h 20"/>
                  <a:gd name="T18" fmla="*/ 12 w 13"/>
                  <a:gd name="T19" fmla="*/ 12 h 20"/>
                  <a:gd name="T20" fmla="*/ 13 w 13"/>
                  <a:gd name="T21" fmla="*/ 9 h 20"/>
                  <a:gd name="T22" fmla="*/ 10 w 13"/>
                  <a:gd name="T23" fmla="*/ 7 h 20"/>
                  <a:gd name="T24" fmla="*/ 9 w 13"/>
                  <a:gd name="T25" fmla="*/ 7 h 20"/>
                  <a:gd name="T26" fmla="*/ 7 w 13"/>
                  <a:gd name="T27" fmla="*/ 3 h 20"/>
                  <a:gd name="T28" fmla="*/ 8 w 13"/>
                  <a:gd name="T29" fmla="*/ 2 h 20"/>
                  <a:gd name="T30" fmla="*/ 6 w 13"/>
                  <a:gd name="T31" fmla="*/ 0 h 20"/>
                  <a:gd name="T32" fmla="*/ 3 w 13"/>
                  <a:gd name="T33" fmla="*/ 0 h 20"/>
                  <a:gd name="T34" fmla="*/ 3 w 13"/>
                  <a:gd name="T35" fmla="*/ 0 h 20"/>
                  <a:gd name="T36" fmla="*/ 4 w 13"/>
                  <a:gd name="T37" fmla="*/ 4 h 20"/>
                  <a:gd name="T38" fmla="*/ 4 w 13"/>
                  <a:gd name="T39" fmla="*/ 4 h 20"/>
                  <a:gd name="T40" fmla="*/ 0 w 13"/>
                  <a:gd name="T41" fmla="*/ 11 h 20"/>
                  <a:gd name="T42" fmla="*/ 1 w 13"/>
                  <a:gd name="T4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0">
                    <a:moveTo>
                      <a:pt x="1" y="14"/>
                    </a:moveTo>
                    <a:cubicBezTo>
                      <a:pt x="1" y="15"/>
                      <a:pt x="1" y="16"/>
                      <a:pt x="1" y="17"/>
                    </a:cubicBezTo>
                    <a:cubicBezTo>
                      <a:pt x="2" y="18"/>
                      <a:pt x="3" y="19"/>
                      <a:pt x="4" y="20"/>
                    </a:cubicBezTo>
                    <a:cubicBezTo>
                      <a:pt x="4" y="20"/>
                      <a:pt x="4" y="20"/>
                      <a:pt x="5" y="20"/>
                    </a:cubicBezTo>
                    <a:cubicBezTo>
                      <a:pt x="6" y="20"/>
                      <a:pt x="8" y="19"/>
                      <a:pt x="10" y="20"/>
                    </a:cubicBezTo>
                    <a:cubicBezTo>
                      <a:pt x="10" y="20"/>
                      <a:pt x="10" y="20"/>
                      <a:pt x="10" y="20"/>
                    </a:cubicBezTo>
                    <a:cubicBezTo>
                      <a:pt x="10" y="20"/>
                      <a:pt x="10" y="20"/>
                      <a:pt x="10" y="20"/>
                    </a:cubicBezTo>
                    <a:cubicBezTo>
                      <a:pt x="10" y="18"/>
                      <a:pt x="10" y="18"/>
                      <a:pt x="10" y="18"/>
                    </a:cubicBezTo>
                    <a:cubicBezTo>
                      <a:pt x="11" y="17"/>
                      <a:pt x="11" y="15"/>
                      <a:pt x="12" y="14"/>
                    </a:cubicBezTo>
                    <a:cubicBezTo>
                      <a:pt x="12" y="13"/>
                      <a:pt x="12" y="12"/>
                      <a:pt x="12" y="12"/>
                    </a:cubicBezTo>
                    <a:cubicBezTo>
                      <a:pt x="12" y="10"/>
                      <a:pt x="12" y="9"/>
                      <a:pt x="13" y="9"/>
                    </a:cubicBezTo>
                    <a:cubicBezTo>
                      <a:pt x="11" y="8"/>
                      <a:pt x="10" y="8"/>
                      <a:pt x="10" y="7"/>
                    </a:cubicBezTo>
                    <a:cubicBezTo>
                      <a:pt x="9" y="7"/>
                      <a:pt x="9" y="7"/>
                      <a:pt x="9" y="7"/>
                    </a:cubicBezTo>
                    <a:cubicBezTo>
                      <a:pt x="7" y="3"/>
                      <a:pt x="7" y="3"/>
                      <a:pt x="7" y="3"/>
                    </a:cubicBezTo>
                    <a:cubicBezTo>
                      <a:pt x="7" y="2"/>
                      <a:pt x="7" y="2"/>
                      <a:pt x="8" y="2"/>
                    </a:cubicBezTo>
                    <a:cubicBezTo>
                      <a:pt x="7" y="1"/>
                      <a:pt x="7" y="1"/>
                      <a:pt x="6" y="0"/>
                    </a:cubicBezTo>
                    <a:cubicBezTo>
                      <a:pt x="5" y="1"/>
                      <a:pt x="4" y="1"/>
                      <a:pt x="3" y="0"/>
                    </a:cubicBezTo>
                    <a:cubicBezTo>
                      <a:pt x="3" y="0"/>
                      <a:pt x="3" y="0"/>
                      <a:pt x="3" y="0"/>
                    </a:cubicBezTo>
                    <a:cubicBezTo>
                      <a:pt x="3" y="1"/>
                      <a:pt x="3" y="2"/>
                      <a:pt x="4" y="4"/>
                    </a:cubicBezTo>
                    <a:cubicBezTo>
                      <a:pt x="4" y="4"/>
                      <a:pt x="4" y="4"/>
                      <a:pt x="4" y="4"/>
                    </a:cubicBezTo>
                    <a:cubicBezTo>
                      <a:pt x="4" y="7"/>
                      <a:pt x="2" y="10"/>
                      <a:pt x="0" y="11"/>
                    </a:cubicBezTo>
                    <a:cubicBezTo>
                      <a:pt x="1" y="12"/>
                      <a:pt x="1" y="13"/>
                      <a:pt x="1" y="1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7" name="Freeform 179">
                <a:extLst>
                  <a:ext uri="{FF2B5EF4-FFF2-40B4-BE49-F238E27FC236}">
                    <a16:creationId xmlns:a16="http://schemas.microsoft.com/office/drawing/2014/main" id="{2F67A4E5-0220-40FB-B713-EB77B9FCB7EC}"/>
                  </a:ext>
                </a:extLst>
              </p:cNvPr>
              <p:cNvSpPr>
                <a:spLocks/>
              </p:cNvSpPr>
              <p:nvPr/>
            </p:nvSpPr>
            <p:spPr bwMode="auto">
              <a:xfrm>
                <a:off x="4349144" y="5524528"/>
                <a:ext cx="41270" cy="23811"/>
              </a:xfrm>
              <a:custGeom>
                <a:avLst/>
                <a:gdLst>
                  <a:gd name="T0" fmla="*/ 0 w 18"/>
                  <a:gd name="T1" fmla="*/ 7 h 10"/>
                  <a:gd name="T2" fmla="*/ 1 w 18"/>
                  <a:gd name="T3" fmla="*/ 10 h 10"/>
                  <a:gd name="T4" fmla="*/ 7 w 18"/>
                  <a:gd name="T5" fmla="*/ 10 h 10"/>
                  <a:gd name="T6" fmla="*/ 17 w 18"/>
                  <a:gd name="T7" fmla="*/ 8 h 10"/>
                  <a:gd name="T8" fmla="*/ 18 w 18"/>
                  <a:gd name="T9" fmla="*/ 8 h 10"/>
                  <a:gd name="T10" fmla="*/ 16 w 18"/>
                  <a:gd name="T11" fmla="*/ 1 h 10"/>
                  <a:gd name="T12" fmla="*/ 16 w 18"/>
                  <a:gd name="T13" fmla="*/ 0 h 10"/>
                  <a:gd name="T14" fmla="*/ 14 w 18"/>
                  <a:gd name="T15" fmla="*/ 1 h 10"/>
                  <a:gd name="T16" fmla="*/ 12 w 18"/>
                  <a:gd name="T17" fmla="*/ 1 h 10"/>
                  <a:gd name="T18" fmla="*/ 9 w 18"/>
                  <a:gd name="T19" fmla="*/ 0 h 10"/>
                  <a:gd name="T20" fmla="*/ 8 w 18"/>
                  <a:gd name="T21" fmla="*/ 0 h 10"/>
                  <a:gd name="T22" fmla="*/ 3 w 18"/>
                  <a:gd name="T23" fmla="*/ 2 h 10"/>
                  <a:gd name="T24" fmla="*/ 2 w 18"/>
                  <a:gd name="T25" fmla="*/ 2 h 10"/>
                  <a:gd name="T26" fmla="*/ 0 w 18"/>
                  <a:gd name="T27" fmla="*/ 2 h 10"/>
                  <a:gd name="T28" fmla="*/ 0 w 18"/>
                  <a:gd name="T29" fmla="*/ 4 h 10"/>
                  <a:gd name="T30" fmla="*/ 0 w 18"/>
                  <a:gd name="T31" fmla="*/ 7 h 10"/>
                  <a:gd name="T32" fmla="*/ 0 w 18"/>
                  <a:gd name="T3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0">
                    <a:moveTo>
                      <a:pt x="0" y="7"/>
                    </a:moveTo>
                    <a:cubicBezTo>
                      <a:pt x="1" y="8"/>
                      <a:pt x="1" y="9"/>
                      <a:pt x="1" y="10"/>
                    </a:cubicBezTo>
                    <a:cubicBezTo>
                      <a:pt x="3" y="10"/>
                      <a:pt x="5" y="10"/>
                      <a:pt x="7" y="10"/>
                    </a:cubicBezTo>
                    <a:cubicBezTo>
                      <a:pt x="11" y="10"/>
                      <a:pt x="14" y="9"/>
                      <a:pt x="17" y="8"/>
                    </a:cubicBezTo>
                    <a:cubicBezTo>
                      <a:pt x="17" y="8"/>
                      <a:pt x="18" y="8"/>
                      <a:pt x="18" y="8"/>
                    </a:cubicBezTo>
                    <a:cubicBezTo>
                      <a:pt x="16" y="6"/>
                      <a:pt x="15" y="4"/>
                      <a:pt x="16" y="1"/>
                    </a:cubicBezTo>
                    <a:cubicBezTo>
                      <a:pt x="16" y="1"/>
                      <a:pt x="16" y="0"/>
                      <a:pt x="16" y="0"/>
                    </a:cubicBezTo>
                    <a:cubicBezTo>
                      <a:pt x="15" y="0"/>
                      <a:pt x="14" y="0"/>
                      <a:pt x="14" y="1"/>
                    </a:cubicBezTo>
                    <a:cubicBezTo>
                      <a:pt x="12" y="1"/>
                      <a:pt x="12" y="1"/>
                      <a:pt x="12" y="1"/>
                    </a:cubicBezTo>
                    <a:cubicBezTo>
                      <a:pt x="11" y="1"/>
                      <a:pt x="10" y="0"/>
                      <a:pt x="9" y="0"/>
                    </a:cubicBezTo>
                    <a:cubicBezTo>
                      <a:pt x="8" y="0"/>
                      <a:pt x="8" y="0"/>
                      <a:pt x="8" y="0"/>
                    </a:cubicBezTo>
                    <a:cubicBezTo>
                      <a:pt x="6" y="1"/>
                      <a:pt x="5" y="1"/>
                      <a:pt x="3" y="2"/>
                    </a:cubicBezTo>
                    <a:cubicBezTo>
                      <a:pt x="2" y="2"/>
                      <a:pt x="2" y="2"/>
                      <a:pt x="2" y="2"/>
                    </a:cubicBezTo>
                    <a:cubicBezTo>
                      <a:pt x="0" y="2"/>
                      <a:pt x="0" y="2"/>
                      <a:pt x="0" y="2"/>
                    </a:cubicBezTo>
                    <a:cubicBezTo>
                      <a:pt x="0" y="2"/>
                      <a:pt x="0" y="3"/>
                      <a:pt x="0" y="4"/>
                    </a:cubicBezTo>
                    <a:cubicBezTo>
                      <a:pt x="0" y="5"/>
                      <a:pt x="0" y="6"/>
                      <a:pt x="0" y="7"/>
                    </a:cubicBezTo>
                    <a:cubicBezTo>
                      <a:pt x="0" y="7"/>
                      <a:pt x="0" y="7"/>
                      <a:pt x="0" y="7"/>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8" name="Freeform 180">
                <a:extLst>
                  <a:ext uri="{FF2B5EF4-FFF2-40B4-BE49-F238E27FC236}">
                    <a16:creationId xmlns:a16="http://schemas.microsoft.com/office/drawing/2014/main" id="{5A2E5AE0-82C7-475C-AD65-EAFE9018AE99}"/>
                  </a:ext>
                </a:extLst>
              </p:cNvPr>
              <p:cNvSpPr>
                <a:spLocks/>
              </p:cNvSpPr>
              <p:nvPr/>
            </p:nvSpPr>
            <p:spPr bwMode="auto">
              <a:xfrm>
                <a:off x="4177715" y="5521353"/>
                <a:ext cx="47619" cy="47623"/>
              </a:xfrm>
              <a:custGeom>
                <a:avLst/>
                <a:gdLst>
                  <a:gd name="T0" fmla="*/ 4 w 20"/>
                  <a:gd name="T1" fmla="*/ 21 h 21"/>
                  <a:gd name="T2" fmla="*/ 5 w 20"/>
                  <a:gd name="T3" fmla="*/ 21 h 21"/>
                  <a:gd name="T4" fmla="*/ 6 w 20"/>
                  <a:gd name="T5" fmla="*/ 20 h 21"/>
                  <a:gd name="T6" fmla="*/ 14 w 20"/>
                  <a:gd name="T7" fmla="*/ 15 h 21"/>
                  <a:gd name="T8" fmla="*/ 18 w 20"/>
                  <a:gd name="T9" fmla="*/ 15 h 21"/>
                  <a:gd name="T10" fmla="*/ 19 w 20"/>
                  <a:gd name="T11" fmla="*/ 15 h 21"/>
                  <a:gd name="T12" fmla="*/ 20 w 20"/>
                  <a:gd name="T13" fmla="*/ 14 h 21"/>
                  <a:gd name="T14" fmla="*/ 20 w 20"/>
                  <a:gd name="T15" fmla="*/ 8 h 21"/>
                  <a:gd name="T16" fmla="*/ 20 w 20"/>
                  <a:gd name="T17" fmla="*/ 6 h 21"/>
                  <a:gd name="T18" fmla="*/ 20 w 20"/>
                  <a:gd name="T19" fmla="*/ 6 h 21"/>
                  <a:gd name="T20" fmla="*/ 20 w 20"/>
                  <a:gd name="T21" fmla="*/ 4 h 21"/>
                  <a:gd name="T22" fmla="*/ 19 w 20"/>
                  <a:gd name="T23" fmla="*/ 3 h 21"/>
                  <a:gd name="T24" fmla="*/ 16 w 20"/>
                  <a:gd name="T25" fmla="*/ 0 h 21"/>
                  <a:gd name="T26" fmla="*/ 16 w 20"/>
                  <a:gd name="T27" fmla="*/ 0 h 21"/>
                  <a:gd name="T28" fmla="*/ 12 w 20"/>
                  <a:gd name="T29" fmla="*/ 0 h 21"/>
                  <a:gd name="T30" fmla="*/ 8 w 20"/>
                  <a:gd name="T31" fmla="*/ 0 h 21"/>
                  <a:gd name="T32" fmla="*/ 9 w 20"/>
                  <a:gd name="T33" fmla="*/ 2 h 21"/>
                  <a:gd name="T34" fmla="*/ 11 w 20"/>
                  <a:gd name="T35" fmla="*/ 7 h 21"/>
                  <a:gd name="T36" fmla="*/ 12 w 20"/>
                  <a:gd name="T37" fmla="*/ 8 h 21"/>
                  <a:gd name="T38" fmla="*/ 8 w 20"/>
                  <a:gd name="T39" fmla="*/ 17 h 21"/>
                  <a:gd name="T40" fmla="*/ 7 w 20"/>
                  <a:gd name="T41" fmla="*/ 18 h 21"/>
                  <a:gd name="T42" fmla="*/ 0 w 20"/>
                  <a:gd name="T43" fmla="*/ 18 h 21"/>
                  <a:gd name="T44" fmla="*/ 4 w 20"/>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1">
                    <a:moveTo>
                      <a:pt x="4" y="21"/>
                    </a:moveTo>
                    <a:cubicBezTo>
                      <a:pt x="4" y="21"/>
                      <a:pt x="5" y="21"/>
                      <a:pt x="5" y="21"/>
                    </a:cubicBezTo>
                    <a:cubicBezTo>
                      <a:pt x="5" y="21"/>
                      <a:pt x="6" y="20"/>
                      <a:pt x="6" y="20"/>
                    </a:cubicBezTo>
                    <a:cubicBezTo>
                      <a:pt x="9" y="18"/>
                      <a:pt x="11" y="16"/>
                      <a:pt x="14" y="15"/>
                    </a:cubicBezTo>
                    <a:cubicBezTo>
                      <a:pt x="16" y="15"/>
                      <a:pt x="17" y="15"/>
                      <a:pt x="18" y="15"/>
                    </a:cubicBezTo>
                    <a:cubicBezTo>
                      <a:pt x="19" y="15"/>
                      <a:pt x="19" y="15"/>
                      <a:pt x="19" y="15"/>
                    </a:cubicBezTo>
                    <a:cubicBezTo>
                      <a:pt x="19" y="14"/>
                      <a:pt x="19" y="14"/>
                      <a:pt x="20" y="14"/>
                    </a:cubicBezTo>
                    <a:cubicBezTo>
                      <a:pt x="20" y="8"/>
                      <a:pt x="20" y="8"/>
                      <a:pt x="20" y="8"/>
                    </a:cubicBezTo>
                    <a:cubicBezTo>
                      <a:pt x="20" y="8"/>
                      <a:pt x="20" y="7"/>
                      <a:pt x="20" y="6"/>
                    </a:cubicBezTo>
                    <a:cubicBezTo>
                      <a:pt x="20" y="6"/>
                      <a:pt x="20" y="6"/>
                      <a:pt x="20" y="6"/>
                    </a:cubicBezTo>
                    <a:cubicBezTo>
                      <a:pt x="20" y="4"/>
                      <a:pt x="20" y="4"/>
                      <a:pt x="20" y="4"/>
                    </a:cubicBezTo>
                    <a:cubicBezTo>
                      <a:pt x="20" y="4"/>
                      <a:pt x="20" y="3"/>
                      <a:pt x="19" y="3"/>
                    </a:cubicBezTo>
                    <a:cubicBezTo>
                      <a:pt x="18" y="2"/>
                      <a:pt x="17" y="1"/>
                      <a:pt x="16" y="0"/>
                    </a:cubicBezTo>
                    <a:cubicBezTo>
                      <a:pt x="16" y="0"/>
                      <a:pt x="16" y="0"/>
                      <a:pt x="16" y="0"/>
                    </a:cubicBezTo>
                    <a:cubicBezTo>
                      <a:pt x="15" y="0"/>
                      <a:pt x="13" y="0"/>
                      <a:pt x="12" y="0"/>
                    </a:cubicBezTo>
                    <a:cubicBezTo>
                      <a:pt x="10" y="0"/>
                      <a:pt x="9" y="0"/>
                      <a:pt x="8" y="0"/>
                    </a:cubicBezTo>
                    <a:cubicBezTo>
                      <a:pt x="8" y="0"/>
                      <a:pt x="8" y="1"/>
                      <a:pt x="9" y="2"/>
                    </a:cubicBezTo>
                    <a:cubicBezTo>
                      <a:pt x="10" y="3"/>
                      <a:pt x="11" y="5"/>
                      <a:pt x="11" y="7"/>
                    </a:cubicBezTo>
                    <a:cubicBezTo>
                      <a:pt x="11" y="7"/>
                      <a:pt x="11" y="8"/>
                      <a:pt x="12" y="8"/>
                    </a:cubicBezTo>
                    <a:cubicBezTo>
                      <a:pt x="12" y="12"/>
                      <a:pt x="11" y="16"/>
                      <a:pt x="8" y="17"/>
                    </a:cubicBezTo>
                    <a:cubicBezTo>
                      <a:pt x="7" y="18"/>
                      <a:pt x="7" y="18"/>
                      <a:pt x="7" y="18"/>
                    </a:cubicBezTo>
                    <a:cubicBezTo>
                      <a:pt x="5" y="18"/>
                      <a:pt x="2" y="18"/>
                      <a:pt x="0" y="18"/>
                    </a:cubicBezTo>
                    <a:cubicBezTo>
                      <a:pt x="0" y="20"/>
                      <a:pt x="1" y="20"/>
                      <a:pt x="4" y="2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9" name="Freeform 181">
                <a:extLst>
                  <a:ext uri="{FF2B5EF4-FFF2-40B4-BE49-F238E27FC236}">
                    <a16:creationId xmlns:a16="http://schemas.microsoft.com/office/drawing/2014/main" id="{CFEE6890-CF23-4B37-A0FC-068207DCB0D7}"/>
                  </a:ext>
                </a:extLst>
              </p:cNvPr>
              <p:cNvSpPr>
                <a:spLocks/>
              </p:cNvSpPr>
              <p:nvPr/>
            </p:nvSpPr>
            <p:spPr bwMode="auto">
              <a:xfrm>
                <a:off x="4217397" y="5451507"/>
                <a:ext cx="55556" cy="98421"/>
              </a:xfrm>
              <a:custGeom>
                <a:avLst/>
                <a:gdLst>
                  <a:gd name="T0" fmla="*/ 5 w 23"/>
                  <a:gd name="T1" fmla="*/ 3 h 42"/>
                  <a:gd name="T2" fmla="*/ 0 w 23"/>
                  <a:gd name="T3" fmla="*/ 6 h 42"/>
                  <a:gd name="T4" fmla="*/ 0 w 23"/>
                  <a:gd name="T5" fmla="*/ 13 h 42"/>
                  <a:gd name="T6" fmla="*/ 4 w 23"/>
                  <a:gd name="T7" fmla="*/ 20 h 42"/>
                  <a:gd name="T8" fmla="*/ 5 w 23"/>
                  <a:gd name="T9" fmla="*/ 21 h 42"/>
                  <a:gd name="T10" fmla="*/ 10 w 23"/>
                  <a:gd name="T11" fmla="*/ 25 h 42"/>
                  <a:gd name="T12" fmla="*/ 10 w 23"/>
                  <a:gd name="T13" fmla="*/ 25 h 42"/>
                  <a:gd name="T14" fmla="*/ 11 w 23"/>
                  <a:gd name="T15" fmla="*/ 26 h 42"/>
                  <a:gd name="T16" fmla="*/ 11 w 23"/>
                  <a:gd name="T17" fmla="*/ 26 h 42"/>
                  <a:gd name="T18" fmla="*/ 13 w 23"/>
                  <a:gd name="T19" fmla="*/ 33 h 42"/>
                  <a:gd name="T20" fmla="*/ 13 w 23"/>
                  <a:gd name="T21" fmla="*/ 37 h 42"/>
                  <a:gd name="T22" fmla="*/ 13 w 23"/>
                  <a:gd name="T23" fmla="*/ 38 h 42"/>
                  <a:gd name="T24" fmla="*/ 13 w 23"/>
                  <a:gd name="T25" fmla="*/ 41 h 42"/>
                  <a:gd name="T26" fmla="*/ 15 w 23"/>
                  <a:gd name="T27" fmla="*/ 42 h 42"/>
                  <a:gd name="T28" fmla="*/ 18 w 23"/>
                  <a:gd name="T29" fmla="*/ 41 h 42"/>
                  <a:gd name="T30" fmla="*/ 18 w 23"/>
                  <a:gd name="T31" fmla="*/ 39 h 42"/>
                  <a:gd name="T32" fmla="*/ 19 w 23"/>
                  <a:gd name="T33" fmla="*/ 38 h 42"/>
                  <a:gd name="T34" fmla="*/ 23 w 23"/>
                  <a:gd name="T35" fmla="*/ 35 h 42"/>
                  <a:gd name="T36" fmla="*/ 23 w 23"/>
                  <a:gd name="T37" fmla="*/ 34 h 42"/>
                  <a:gd name="T38" fmla="*/ 22 w 23"/>
                  <a:gd name="T39" fmla="*/ 28 h 42"/>
                  <a:gd name="T40" fmla="*/ 21 w 23"/>
                  <a:gd name="T41" fmla="*/ 24 h 42"/>
                  <a:gd name="T42" fmla="*/ 20 w 23"/>
                  <a:gd name="T43" fmla="*/ 24 h 42"/>
                  <a:gd name="T44" fmla="*/ 20 w 23"/>
                  <a:gd name="T45" fmla="*/ 23 h 42"/>
                  <a:gd name="T46" fmla="*/ 19 w 23"/>
                  <a:gd name="T47" fmla="*/ 22 h 42"/>
                  <a:gd name="T48" fmla="*/ 17 w 23"/>
                  <a:gd name="T49" fmla="*/ 20 h 42"/>
                  <a:gd name="T50" fmla="*/ 14 w 23"/>
                  <a:gd name="T51" fmla="*/ 17 h 42"/>
                  <a:gd name="T52" fmla="*/ 13 w 23"/>
                  <a:gd name="T53" fmla="*/ 15 h 42"/>
                  <a:gd name="T54" fmla="*/ 7 w 23"/>
                  <a:gd name="T55" fmla="*/ 5 h 42"/>
                  <a:gd name="T56" fmla="*/ 6 w 23"/>
                  <a:gd name="T57" fmla="*/ 3 h 42"/>
                  <a:gd name="T58" fmla="*/ 7 w 23"/>
                  <a:gd name="T59" fmla="*/ 0 h 42"/>
                  <a:gd name="T60" fmla="*/ 5 w 23"/>
                  <a:gd name="T6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42">
                    <a:moveTo>
                      <a:pt x="5" y="3"/>
                    </a:moveTo>
                    <a:cubicBezTo>
                      <a:pt x="3" y="4"/>
                      <a:pt x="2" y="5"/>
                      <a:pt x="0" y="6"/>
                    </a:cubicBezTo>
                    <a:cubicBezTo>
                      <a:pt x="0" y="13"/>
                      <a:pt x="0" y="13"/>
                      <a:pt x="0" y="13"/>
                    </a:cubicBezTo>
                    <a:cubicBezTo>
                      <a:pt x="4" y="20"/>
                      <a:pt x="4" y="20"/>
                      <a:pt x="4" y="20"/>
                    </a:cubicBezTo>
                    <a:cubicBezTo>
                      <a:pt x="4" y="20"/>
                      <a:pt x="4" y="20"/>
                      <a:pt x="5" y="21"/>
                    </a:cubicBezTo>
                    <a:cubicBezTo>
                      <a:pt x="6" y="22"/>
                      <a:pt x="8" y="23"/>
                      <a:pt x="10" y="25"/>
                    </a:cubicBezTo>
                    <a:cubicBezTo>
                      <a:pt x="10" y="25"/>
                      <a:pt x="10" y="25"/>
                      <a:pt x="10" y="25"/>
                    </a:cubicBezTo>
                    <a:cubicBezTo>
                      <a:pt x="10" y="26"/>
                      <a:pt x="11" y="26"/>
                      <a:pt x="11" y="26"/>
                    </a:cubicBezTo>
                    <a:cubicBezTo>
                      <a:pt x="11" y="26"/>
                      <a:pt x="11" y="26"/>
                      <a:pt x="11" y="26"/>
                    </a:cubicBezTo>
                    <a:cubicBezTo>
                      <a:pt x="12" y="28"/>
                      <a:pt x="13" y="30"/>
                      <a:pt x="13" y="33"/>
                    </a:cubicBezTo>
                    <a:cubicBezTo>
                      <a:pt x="13" y="35"/>
                      <a:pt x="13" y="36"/>
                      <a:pt x="13" y="37"/>
                    </a:cubicBezTo>
                    <a:cubicBezTo>
                      <a:pt x="13" y="37"/>
                      <a:pt x="13" y="37"/>
                      <a:pt x="13" y="38"/>
                    </a:cubicBezTo>
                    <a:cubicBezTo>
                      <a:pt x="13" y="41"/>
                      <a:pt x="13" y="41"/>
                      <a:pt x="13" y="41"/>
                    </a:cubicBezTo>
                    <a:cubicBezTo>
                      <a:pt x="14" y="41"/>
                      <a:pt x="14" y="42"/>
                      <a:pt x="15" y="42"/>
                    </a:cubicBezTo>
                    <a:cubicBezTo>
                      <a:pt x="16" y="42"/>
                      <a:pt x="17" y="41"/>
                      <a:pt x="18" y="41"/>
                    </a:cubicBezTo>
                    <a:cubicBezTo>
                      <a:pt x="18" y="41"/>
                      <a:pt x="18" y="40"/>
                      <a:pt x="18" y="39"/>
                    </a:cubicBezTo>
                    <a:cubicBezTo>
                      <a:pt x="19" y="38"/>
                      <a:pt x="19" y="38"/>
                      <a:pt x="19" y="38"/>
                    </a:cubicBezTo>
                    <a:cubicBezTo>
                      <a:pt x="20" y="37"/>
                      <a:pt x="22" y="35"/>
                      <a:pt x="23" y="35"/>
                    </a:cubicBezTo>
                    <a:cubicBezTo>
                      <a:pt x="23" y="34"/>
                      <a:pt x="23" y="34"/>
                      <a:pt x="23" y="34"/>
                    </a:cubicBezTo>
                    <a:cubicBezTo>
                      <a:pt x="22" y="32"/>
                      <a:pt x="22" y="30"/>
                      <a:pt x="22" y="28"/>
                    </a:cubicBezTo>
                    <a:cubicBezTo>
                      <a:pt x="22" y="27"/>
                      <a:pt x="21" y="26"/>
                      <a:pt x="21" y="24"/>
                    </a:cubicBezTo>
                    <a:cubicBezTo>
                      <a:pt x="21" y="24"/>
                      <a:pt x="21" y="24"/>
                      <a:pt x="20" y="24"/>
                    </a:cubicBezTo>
                    <a:cubicBezTo>
                      <a:pt x="20" y="23"/>
                      <a:pt x="20" y="23"/>
                      <a:pt x="20" y="23"/>
                    </a:cubicBezTo>
                    <a:cubicBezTo>
                      <a:pt x="19" y="22"/>
                      <a:pt x="19" y="22"/>
                      <a:pt x="19" y="22"/>
                    </a:cubicBezTo>
                    <a:cubicBezTo>
                      <a:pt x="19" y="22"/>
                      <a:pt x="18" y="21"/>
                      <a:pt x="17" y="20"/>
                    </a:cubicBezTo>
                    <a:cubicBezTo>
                      <a:pt x="16" y="19"/>
                      <a:pt x="15" y="18"/>
                      <a:pt x="14" y="17"/>
                    </a:cubicBezTo>
                    <a:cubicBezTo>
                      <a:pt x="14" y="16"/>
                      <a:pt x="13" y="16"/>
                      <a:pt x="13" y="15"/>
                    </a:cubicBezTo>
                    <a:cubicBezTo>
                      <a:pt x="11" y="12"/>
                      <a:pt x="8" y="8"/>
                      <a:pt x="7" y="5"/>
                    </a:cubicBezTo>
                    <a:cubicBezTo>
                      <a:pt x="6" y="3"/>
                      <a:pt x="6" y="3"/>
                      <a:pt x="6" y="3"/>
                    </a:cubicBezTo>
                    <a:cubicBezTo>
                      <a:pt x="6" y="2"/>
                      <a:pt x="6" y="1"/>
                      <a:pt x="7" y="0"/>
                    </a:cubicBezTo>
                    <a:cubicBezTo>
                      <a:pt x="6" y="1"/>
                      <a:pt x="5" y="2"/>
                      <a:pt x="5"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0" name="Freeform 182">
                <a:extLst>
                  <a:ext uri="{FF2B5EF4-FFF2-40B4-BE49-F238E27FC236}">
                    <a16:creationId xmlns:a16="http://schemas.microsoft.com/office/drawing/2014/main" id="{4C154797-E372-440C-9C79-6A565B04CAA9}"/>
                  </a:ext>
                </a:extLst>
              </p:cNvPr>
              <p:cNvSpPr>
                <a:spLocks/>
              </p:cNvSpPr>
              <p:nvPr/>
            </p:nvSpPr>
            <p:spPr bwMode="auto">
              <a:xfrm>
                <a:off x="4039618" y="5467381"/>
                <a:ext cx="93652" cy="74609"/>
              </a:xfrm>
              <a:custGeom>
                <a:avLst/>
                <a:gdLst>
                  <a:gd name="T0" fmla="*/ 33 w 39"/>
                  <a:gd name="T1" fmla="*/ 1 h 31"/>
                  <a:gd name="T2" fmla="*/ 31 w 39"/>
                  <a:gd name="T3" fmla="*/ 0 h 31"/>
                  <a:gd name="T4" fmla="*/ 31 w 39"/>
                  <a:gd name="T5" fmla="*/ 0 h 31"/>
                  <a:gd name="T6" fmla="*/ 30 w 39"/>
                  <a:gd name="T7" fmla="*/ 0 h 31"/>
                  <a:gd name="T8" fmla="*/ 30 w 39"/>
                  <a:gd name="T9" fmla="*/ 1 h 31"/>
                  <a:gd name="T10" fmla="*/ 28 w 39"/>
                  <a:gd name="T11" fmla="*/ 4 h 31"/>
                  <a:gd name="T12" fmla="*/ 26 w 39"/>
                  <a:gd name="T13" fmla="*/ 10 h 31"/>
                  <a:gd name="T14" fmla="*/ 22 w 39"/>
                  <a:gd name="T15" fmla="*/ 14 h 31"/>
                  <a:gd name="T16" fmla="*/ 20 w 39"/>
                  <a:gd name="T17" fmla="*/ 16 h 31"/>
                  <a:gd name="T18" fmla="*/ 16 w 39"/>
                  <a:gd name="T19" fmla="*/ 18 h 31"/>
                  <a:gd name="T20" fmla="*/ 16 w 39"/>
                  <a:gd name="T21" fmla="*/ 18 h 31"/>
                  <a:gd name="T22" fmla="*/ 16 w 39"/>
                  <a:gd name="T23" fmla="*/ 18 h 31"/>
                  <a:gd name="T24" fmla="*/ 6 w 39"/>
                  <a:gd name="T25" fmla="*/ 18 h 31"/>
                  <a:gd name="T26" fmla="*/ 4 w 39"/>
                  <a:gd name="T27" fmla="*/ 23 h 31"/>
                  <a:gd name="T28" fmla="*/ 0 w 39"/>
                  <a:gd name="T29" fmla="*/ 26 h 31"/>
                  <a:gd name="T30" fmla="*/ 3 w 39"/>
                  <a:gd name="T31" fmla="*/ 29 h 31"/>
                  <a:gd name="T32" fmla="*/ 7 w 39"/>
                  <a:gd name="T33" fmla="*/ 30 h 31"/>
                  <a:gd name="T34" fmla="*/ 8 w 39"/>
                  <a:gd name="T35" fmla="*/ 31 h 31"/>
                  <a:gd name="T36" fmla="*/ 10 w 39"/>
                  <a:gd name="T37" fmla="*/ 29 h 31"/>
                  <a:gd name="T38" fmla="*/ 25 w 39"/>
                  <a:gd name="T39" fmla="*/ 26 h 31"/>
                  <a:gd name="T40" fmla="*/ 26 w 39"/>
                  <a:gd name="T41" fmla="*/ 24 h 31"/>
                  <a:gd name="T42" fmla="*/ 35 w 39"/>
                  <a:gd name="T43" fmla="*/ 19 h 31"/>
                  <a:gd name="T44" fmla="*/ 36 w 39"/>
                  <a:gd name="T45" fmla="*/ 16 h 31"/>
                  <a:gd name="T46" fmla="*/ 39 w 39"/>
                  <a:gd name="T47" fmla="*/ 9 h 31"/>
                  <a:gd name="T48" fmla="*/ 36 w 39"/>
                  <a:gd name="T49" fmla="*/ 6 h 31"/>
                  <a:gd name="T50" fmla="*/ 34 w 39"/>
                  <a:gd name="T51" fmla="*/ 1 h 31"/>
                  <a:gd name="T52" fmla="*/ 33 w 39"/>
                  <a:gd name="T53" fmla="*/ 1 h 31"/>
                  <a:gd name="T54" fmla="*/ 33 w 39"/>
                  <a:gd name="T55" fmla="*/ 1 h 31"/>
                  <a:gd name="T56" fmla="*/ 33 w 39"/>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1">
                    <a:moveTo>
                      <a:pt x="33" y="1"/>
                    </a:moveTo>
                    <a:cubicBezTo>
                      <a:pt x="32" y="0"/>
                      <a:pt x="32" y="0"/>
                      <a:pt x="31" y="0"/>
                    </a:cubicBezTo>
                    <a:cubicBezTo>
                      <a:pt x="31" y="0"/>
                      <a:pt x="31" y="0"/>
                      <a:pt x="31" y="0"/>
                    </a:cubicBezTo>
                    <a:cubicBezTo>
                      <a:pt x="31" y="0"/>
                      <a:pt x="30" y="0"/>
                      <a:pt x="30" y="0"/>
                    </a:cubicBezTo>
                    <a:cubicBezTo>
                      <a:pt x="30" y="0"/>
                      <a:pt x="30" y="0"/>
                      <a:pt x="30" y="1"/>
                    </a:cubicBezTo>
                    <a:cubicBezTo>
                      <a:pt x="29" y="2"/>
                      <a:pt x="29" y="3"/>
                      <a:pt x="28" y="4"/>
                    </a:cubicBezTo>
                    <a:cubicBezTo>
                      <a:pt x="28" y="6"/>
                      <a:pt x="27" y="8"/>
                      <a:pt x="26" y="10"/>
                    </a:cubicBezTo>
                    <a:cubicBezTo>
                      <a:pt x="25" y="12"/>
                      <a:pt x="23" y="13"/>
                      <a:pt x="22" y="14"/>
                    </a:cubicBezTo>
                    <a:cubicBezTo>
                      <a:pt x="21" y="15"/>
                      <a:pt x="21" y="16"/>
                      <a:pt x="20" y="16"/>
                    </a:cubicBezTo>
                    <a:cubicBezTo>
                      <a:pt x="16" y="18"/>
                      <a:pt x="16" y="18"/>
                      <a:pt x="16" y="18"/>
                    </a:cubicBezTo>
                    <a:cubicBezTo>
                      <a:pt x="16" y="18"/>
                      <a:pt x="16" y="18"/>
                      <a:pt x="16" y="18"/>
                    </a:cubicBezTo>
                    <a:cubicBezTo>
                      <a:pt x="16" y="18"/>
                      <a:pt x="16" y="18"/>
                      <a:pt x="16" y="18"/>
                    </a:cubicBezTo>
                    <a:cubicBezTo>
                      <a:pt x="6" y="18"/>
                      <a:pt x="6" y="18"/>
                      <a:pt x="6" y="18"/>
                    </a:cubicBezTo>
                    <a:cubicBezTo>
                      <a:pt x="6" y="19"/>
                      <a:pt x="5" y="21"/>
                      <a:pt x="4" y="23"/>
                    </a:cubicBezTo>
                    <a:cubicBezTo>
                      <a:pt x="3" y="24"/>
                      <a:pt x="2" y="25"/>
                      <a:pt x="0" y="26"/>
                    </a:cubicBezTo>
                    <a:cubicBezTo>
                      <a:pt x="1" y="27"/>
                      <a:pt x="2" y="29"/>
                      <a:pt x="3" y="29"/>
                    </a:cubicBezTo>
                    <a:cubicBezTo>
                      <a:pt x="4" y="30"/>
                      <a:pt x="5" y="30"/>
                      <a:pt x="7" y="30"/>
                    </a:cubicBezTo>
                    <a:cubicBezTo>
                      <a:pt x="8" y="30"/>
                      <a:pt x="8" y="31"/>
                      <a:pt x="8" y="31"/>
                    </a:cubicBezTo>
                    <a:cubicBezTo>
                      <a:pt x="9" y="30"/>
                      <a:pt x="9" y="29"/>
                      <a:pt x="10" y="29"/>
                    </a:cubicBezTo>
                    <a:cubicBezTo>
                      <a:pt x="14" y="25"/>
                      <a:pt x="20" y="26"/>
                      <a:pt x="25" y="26"/>
                    </a:cubicBezTo>
                    <a:cubicBezTo>
                      <a:pt x="26" y="25"/>
                      <a:pt x="26" y="24"/>
                      <a:pt x="26" y="24"/>
                    </a:cubicBezTo>
                    <a:cubicBezTo>
                      <a:pt x="28" y="21"/>
                      <a:pt x="31" y="20"/>
                      <a:pt x="35" y="19"/>
                    </a:cubicBezTo>
                    <a:cubicBezTo>
                      <a:pt x="35" y="18"/>
                      <a:pt x="36" y="17"/>
                      <a:pt x="36" y="16"/>
                    </a:cubicBezTo>
                    <a:cubicBezTo>
                      <a:pt x="37" y="14"/>
                      <a:pt x="39" y="11"/>
                      <a:pt x="39" y="9"/>
                    </a:cubicBezTo>
                    <a:cubicBezTo>
                      <a:pt x="38" y="8"/>
                      <a:pt x="37" y="8"/>
                      <a:pt x="36" y="6"/>
                    </a:cubicBezTo>
                    <a:cubicBezTo>
                      <a:pt x="35" y="5"/>
                      <a:pt x="34" y="3"/>
                      <a:pt x="34" y="1"/>
                    </a:cubicBezTo>
                    <a:cubicBezTo>
                      <a:pt x="33" y="1"/>
                      <a:pt x="33" y="1"/>
                      <a:pt x="33" y="1"/>
                    </a:cubicBezTo>
                    <a:cubicBezTo>
                      <a:pt x="33" y="1"/>
                      <a:pt x="33" y="1"/>
                      <a:pt x="33" y="1"/>
                    </a:cubicBezTo>
                    <a:cubicBezTo>
                      <a:pt x="33" y="1"/>
                      <a:pt x="33" y="1"/>
                      <a:pt x="33"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1" name="Freeform 183">
                <a:extLst>
                  <a:ext uri="{FF2B5EF4-FFF2-40B4-BE49-F238E27FC236}">
                    <a16:creationId xmlns:a16="http://schemas.microsoft.com/office/drawing/2014/main" id="{0E227DAB-0429-4A11-9677-4F2F6E0FB1BB}"/>
                  </a:ext>
                </a:extLst>
              </p:cNvPr>
              <p:cNvSpPr>
                <a:spLocks/>
              </p:cNvSpPr>
              <p:nvPr/>
            </p:nvSpPr>
            <p:spPr bwMode="auto">
              <a:xfrm>
                <a:off x="4141206" y="5453094"/>
                <a:ext cx="57143" cy="87309"/>
              </a:xfrm>
              <a:custGeom>
                <a:avLst/>
                <a:gdLst>
                  <a:gd name="T0" fmla="*/ 3 w 24"/>
                  <a:gd name="T1" fmla="*/ 25 h 36"/>
                  <a:gd name="T2" fmla="*/ 11 w 24"/>
                  <a:gd name="T3" fmla="*/ 36 h 36"/>
                  <a:gd name="T4" fmla="*/ 16 w 24"/>
                  <a:gd name="T5" fmla="*/ 36 h 36"/>
                  <a:gd name="T6" fmla="*/ 15 w 24"/>
                  <a:gd name="T7" fmla="*/ 35 h 36"/>
                  <a:gd name="T8" fmla="*/ 13 w 24"/>
                  <a:gd name="T9" fmla="*/ 29 h 36"/>
                  <a:gd name="T10" fmla="*/ 13 w 24"/>
                  <a:gd name="T11" fmla="*/ 29 h 36"/>
                  <a:gd name="T12" fmla="*/ 13 w 24"/>
                  <a:gd name="T13" fmla="*/ 28 h 36"/>
                  <a:gd name="T14" fmla="*/ 13 w 24"/>
                  <a:gd name="T15" fmla="*/ 28 h 36"/>
                  <a:gd name="T16" fmla="*/ 18 w 24"/>
                  <a:gd name="T17" fmla="*/ 18 h 36"/>
                  <a:gd name="T18" fmla="*/ 24 w 24"/>
                  <a:gd name="T19" fmla="*/ 17 h 36"/>
                  <a:gd name="T20" fmla="*/ 23 w 24"/>
                  <a:gd name="T21" fmla="*/ 15 h 36"/>
                  <a:gd name="T22" fmla="*/ 22 w 24"/>
                  <a:gd name="T23" fmla="*/ 13 h 36"/>
                  <a:gd name="T24" fmla="*/ 22 w 24"/>
                  <a:gd name="T25" fmla="*/ 13 h 36"/>
                  <a:gd name="T26" fmla="*/ 22 w 24"/>
                  <a:gd name="T27" fmla="*/ 13 h 36"/>
                  <a:gd name="T28" fmla="*/ 22 w 24"/>
                  <a:gd name="T29" fmla="*/ 3 h 36"/>
                  <a:gd name="T30" fmla="*/ 20 w 24"/>
                  <a:gd name="T31" fmla="*/ 3 h 36"/>
                  <a:gd name="T32" fmla="*/ 17 w 24"/>
                  <a:gd name="T33" fmla="*/ 3 h 36"/>
                  <a:gd name="T34" fmla="*/ 11 w 24"/>
                  <a:gd name="T35" fmla="*/ 8 h 36"/>
                  <a:gd name="T36" fmla="*/ 4 w 24"/>
                  <a:gd name="T37" fmla="*/ 4 h 36"/>
                  <a:gd name="T38" fmla="*/ 4 w 24"/>
                  <a:gd name="T39" fmla="*/ 4 h 36"/>
                  <a:gd name="T40" fmla="*/ 2 w 24"/>
                  <a:gd name="T41" fmla="*/ 1 h 36"/>
                  <a:gd name="T42" fmla="*/ 2 w 24"/>
                  <a:gd name="T43" fmla="*/ 1 h 36"/>
                  <a:gd name="T44" fmla="*/ 2 w 24"/>
                  <a:gd name="T45" fmla="*/ 0 h 36"/>
                  <a:gd name="T46" fmla="*/ 1 w 24"/>
                  <a:gd name="T47" fmla="*/ 3 h 36"/>
                  <a:gd name="T48" fmla="*/ 0 w 24"/>
                  <a:gd name="T49" fmla="*/ 4 h 36"/>
                  <a:gd name="T50" fmla="*/ 1 w 24"/>
                  <a:gd name="T51" fmla="*/ 6 h 36"/>
                  <a:gd name="T52" fmla="*/ 2 w 24"/>
                  <a:gd name="T53" fmla="*/ 7 h 36"/>
                  <a:gd name="T54" fmla="*/ 6 w 24"/>
                  <a:gd name="T55" fmla="*/ 11 h 36"/>
                  <a:gd name="T56" fmla="*/ 7 w 24"/>
                  <a:gd name="T57" fmla="*/ 14 h 36"/>
                  <a:gd name="T58" fmla="*/ 7 w 24"/>
                  <a:gd name="T59" fmla="*/ 15 h 36"/>
                  <a:gd name="T60" fmla="*/ 3 w 24"/>
                  <a:gd name="T61"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6">
                    <a:moveTo>
                      <a:pt x="3" y="25"/>
                    </a:moveTo>
                    <a:cubicBezTo>
                      <a:pt x="7" y="28"/>
                      <a:pt x="10" y="32"/>
                      <a:pt x="11" y="36"/>
                    </a:cubicBezTo>
                    <a:cubicBezTo>
                      <a:pt x="13" y="36"/>
                      <a:pt x="14" y="36"/>
                      <a:pt x="16" y="36"/>
                    </a:cubicBezTo>
                    <a:cubicBezTo>
                      <a:pt x="16" y="36"/>
                      <a:pt x="16" y="35"/>
                      <a:pt x="15" y="35"/>
                    </a:cubicBezTo>
                    <a:cubicBezTo>
                      <a:pt x="14" y="34"/>
                      <a:pt x="13" y="32"/>
                      <a:pt x="13" y="29"/>
                    </a:cubicBezTo>
                    <a:cubicBezTo>
                      <a:pt x="13" y="29"/>
                      <a:pt x="13" y="29"/>
                      <a:pt x="13" y="29"/>
                    </a:cubicBezTo>
                    <a:cubicBezTo>
                      <a:pt x="13" y="29"/>
                      <a:pt x="13" y="28"/>
                      <a:pt x="13" y="28"/>
                    </a:cubicBezTo>
                    <a:cubicBezTo>
                      <a:pt x="13" y="28"/>
                      <a:pt x="13" y="28"/>
                      <a:pt x="13" y="28"/>
                    </a:cubicBezTo>
                    <a:cubicBezTo>
                      <a:pt x="13" y="24"/>
                      <a:pt x="15" y="20"/>
                      <a:pt x="18" y="18"/>
                    </a:cubicBezTo>
                    <a:cubicBezTo>
                      <a:pt x="20" y="17"/>
                      <a:pt x="22" y="17"/>
                      <a:pt x="24" y="17"/>
                    </a:cubicBezTo>
                    <a:cubicBezTo>
                      <a:pt x="23" y="15"/>
                      <a:pt x="23" y="15"/>
                      <a:pt x="23" y="15"/>
                    </a:cubicBezTo>
                    <a:cubicBezTo>
                      <a:pt x="22" y="13"/>
                      <a:pt x="22" y="13"/>
                      <a:pt x="22" y="13"/>
                    </a:cubicBezTo>
                    <a:cubicBezTo>
                      <a:pt x="22" y="13"/>
                      <a:pt x="22" y="13"/>
                      <a:pt x="22" y="13"/>
                    </a:cubicBezTo>
                    <a:cubicBezTo>
                      <a:pt x="22" y="13"/>
                      <a:pt x="22" y="13"/>
                      <a:pt x="22" y="13"/>
                    </a:cubicBezTo>
                    <a:cubicBezTo>
                      <a:pt x="22" y="3"/>
                      <a:pt x="22" y="3"/>
                      <a:pt x="22" y="3"/>
                    </a:cubicBezTo>
                    <a:cubicBezTo>
                      <a:pt x="22" y="3"/>
                      <a:pt x="21" y="3"/>
                      <a:pt x="20" y="3"/>
                    </a:cubicBezTo>
                    <a:cubicBezTo>
                      <a:pt x="19" y="3"/>
                      <a:pt x="18" y="3"/>
                      <a:pt x="17" y="3"/>
                    </a:cubicBezTo>
                    <a:cubicBezTo>
                      <a:pt x="15" y="7"/>
                      <a:pt x="13" y="8"/>
                      <a:pt x="11" y="8"/>
                    </a:cubicBezTo>
                    <a:cubicBezTo>
                      <a:pt x="7" y="8"/>
                      <a:pt x="5" y="5"/>
                      <a:pt x="4" y="4"/>
                    </a:cubicBezTo>
                    <a:cubicBezTo>
                      <a:pt x="4" y="4"/>
                      <a:pt x="4" y="4"/>
                      <a:pt x="4" y="4"/>
                    </a:cubicBezTo>
                    <a:cubicBezTo>
                      <a:pt x="3" y="3"/>
                      <a:pt x="3" y="2"/>
                      <a:pt x="2" y="1"/>
                    </a:cubicBezTo>
                    <a:cubicBezTo>
                      <a:pt x="2" y="1"/>
                      <a:pt x="2" y="1"/>
                      <a:pt x="2" y="1"/>
                    </a:cubicBezTo>
                    <a:cubicBezTo>
                      <a:pt x="2" y="0"/>
                      <a:pt x="2" y="0"/>
                      <a:pt x="2" y="0"/>
                    </a:cubicBezTo>
                    <a:cubicBezTo>
                      <a:pt x="2" y="1"/>
                      <a:pt x="1" y="2"/>
                      <a:pt x="1" y="3"/>
                    </a:cubicBezTo>
                    <a:cubicBezTo>
                      <a:pt x="1" y="3"/>
                      <a:pt x="0" y="4"/>
                      <a:pt x="0" y="4"/>
                    </a:cubicBezTo>
                    <a:cubicBezTo>
                      <a:pt x="0" y="5"/>
                      <a:pt x="1" y="6"/>
                      <a:pt x="1" y="6"/>
                    </a:cubicBezTo>
                    <a:cubicBezTo>
                      <a:pt x="2" y="7"/>
                      <a:pt x="2" y="7"/>
                      <a:pt x="2" y="7"/>
                    </a:cubicBezTo>
                    <a:cubicBezTo>
                      <a:pt x="3" y="8"/>
                      <a:pt x="5" y="9"/>
                      <a:pt x="6" y="11"/>
                    </a:cubicBezTo>
                    <a:cubicBezTo>
                      <a:pt x="6" y="12"/>
                      <a:pt x="7" y="13"/>
                      <a:pt x="7" y="14"/>
                    </a:cubicBezTo>
                    <a:cubicBezTo>
                      <a:pt x="7" y="15"/>
                      <a:pt x="7" y="15"/>
                      <a:pt x="7" y="15"/>
                    </a:cubicBezTo>
                    <a:cubicBezTo>
                      <a:pt x="6" y="18"/>
                      <a:pt x="5" y="22"/>
                      <a:pt x="3" y="2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2" name="Freeform 184">
                <a:extLst>
                  <a:ext uri="{FF2B5EF4-FFF2-40B4-BE49-F238E27FC236}">
                    <a16:creationId xmlns:a16="http://schemas.microsoft.com/office/drawing/2014/main" id="{70E5810D-691C-464C-A333-9C9DFAF0AE87}"/>
                  </a:ext>
                </a:extLst>
              </p:cNvPr>
              <p:cNvSpPr>
                <a:spLocks/>
              </p:cNvSpPr>
              <p:nvPr/>
            </p:nvSpPr>
            <p:spPr bwMode="auto">
              <a:xfrm>
                <a:off x="3796760" y="5338799"/>
                <a:ext cx="171429" cy="176205"/>
              </a:xfrm>
              <a:custGeom>
                <a:avLst/>
                <a:gdLst>
                  <a:gd name="T0" fmla="*/ 58 w 71"/>
                  <a:gd name="T1" fmla="*/ 43 h 74"/>
                  <a:gd name="T2" fmla="*/ 56 w 71"/>
                  <a:gd name="T3" fmla="*/ 43 h 74"/>
                  <a:gd name="T4" fmla="*/ 50 w 71"/>
                  <a:gd name="T5" fmla="*/ 42 h 74"/>
                  <a:gd name="T6" fmla="*/ 49 w 71"/>
                  <a:gd name="T7" fmla="*/ 42 h 74"/>
                  <a:gd name="T8" fmla="*/ 49 w 71"/>
                  <a:gd name="T9" fmla="*/ 42 h 74"/>
                  <a:gd name="T10" fmla="*/ 46 w 71"/>
                  <a:gd name="T11" fmla="*/ 41 h 74"/>
                  <a:gd name="T12" fmla="*/ 44 w 71"/>
                  <a:gd name="T13" fmla="*/ 36 h 74"/>
                  <a:gd name="T14" fmla="*/ 47 w 71"/>
                  <a:gd name="T15" fmla="*/ 31 h 74"/>
                  <a:gd name="T16" fmla="*/ 46 w 71"/>
                  <a:gd name="T17" fmla="*/ 27 h 74"/>
                  <a:gd name="T18" fmla="*/ 46 w 71"/>
                  <a:gd name="T19" fmla="*/ 26 h 74"/>
                  <a:gd name="T20" fmla="*/ 56 w 71"/>
                  <a:gd name="T21" fmla="*/ 16 h 74"/>
                  <a:gd name="T22" fmla="*/ 56 w 71"/>
                  <a:gd name="T23" fmla="*/ 16 h 74"/>
                  <a:gd name="T24" fmla="*/ 59 w 71"/>
                  <a:gd name="T25" fmla="*/ 15 h 74"/>
                  <a:gd name="T26" fmla="*/ 62 w 71"/>
                  <a:gd name="T27" fmla="*/ 16 h 74"/>
                  <a:gd name="T28" fmla="*/ 65 w 71"/>
                  <a:gd name="T29" fmla="*/ 14 h 74"/>
                  <a:gd name="T30" fmla="*/ 70 w 71"/>
                  <a:gd name="T31" fmla="*/ 11 h 74"/>
                  <a:gd name="T32" fmla="*/ 71 w 71"/>
                  <a:gd name="T33" fmla="*/ 11 h 74"/>
                  <a:gd name="T34" fmla="*/ 69 w 71"/>
                  <a:gd name="T35" fmla="*/ 7 h 74"/>
                  <a:gd name="T36" fmla="*/ 66 w 71"/>
                  <a:gd name="T37" fmla="*/ 4 h 74"/>
                  <a:gd name="T38" fmla="*/ 62 w 71"/>
                  <a:gd name="T39" fmla="*/ 4 h 74"/>
                  <a:gd name="T40" fmla="*/ 61 w 71"/>
                  <a:gd name="T41" fmla="*/ 3 h 74"/>
                  <a:gd name="T42" fmla="*/ 60 w 71"/>
                  <a:gd name="T43" fmla="*/ 3 h 74"/>
                  <a:gd name="T44" fmla="*/ 59 w 71"/>
                  <a:gd name="T45" fmla="*/ 3 h 74"/>
                  <a:gd name="T46" fmla="*/ 52 w 71"/>
                  <a:gd name="T47" fmla="*/ 0 h 74"/>
                  <a:gd name="T48" fmla="*/ 46 w 71"/>
                  <a:gd name="T49" fmla="*/ 6 h 74"/>
                  <a:gd name="T50" fmla="*/ 45 w 71"/>
                  <a:gd name="T51" fmla="*/ 6 h 74"/>
                  <a:gd name="T52" fmla="*/ 44 w 71"/>
                  <a:gd name="T53" fmla="*/ 6 h 74"/>
                  <a:gd name="T54" fmla="*/ 40 w 71"/>
                  <a:gd name="T55" fmla="*/ 12 h 74"/>
                  <a:gd name="T56" fmla="*/ 36 w 71"/>
                  <a:gd name="T57" fmla="*/ 12 h 74"/>
                  <a:gd name="T58" fmla="*/ 27 w 71"/>
                  <a:gd name="T59" fmla="*/ 17 h 74"/>
                  <a:gd name="T60" fmla="*/ 21 w 71"/>
                  <a:gd name="T61" fmla="*/ 12 h 74"/>
                  <a:gd name="T62" fmla="*/ 20 w 71"/>
                  <a:gd name="T63" fmla="*/ 12 h 74"/>
                  <a:gd name="T64" fmla="*/ 20 w 71"/>
                  <a:gd name="T65" fmla="*/ 12 h 74"/>
                  <a:gd name="T66" fmla="*/ 14 w 71"/>
                  <a:gd name="T67" fmla="*/ 22 h 74"/>
                  <a:gd name="T68" fmla="*/ 13 w 71"/>
                  <a:gd name="T69" fmla="*/ 23 h 74"/>
                  <a:gd name="T70" fmla="*/ 0 w 71"/>
                  <a:gd name="T71" fmla="*/ 29 h 74"/>
                  <a:gd name="T72" fmla="*/ 13 w 71"/>
                  <a:gd name="T73" fmla="*/ 36 h 74"/>
                  <a:gd name="T74" fmla="*/ 16 w 71"/>
                  <a:gd name="T75" fmla="*/ 51 h 74"/>
                  <a:gd name="T76" fmla="*/ 13 w 71"/>
                  <a:gd name="T77" fmla="*/ 54 h 74"/>
                  <a:gd name="T78" fmla="*/ 14 w 71"/>
                  <a:gd name="T79" fmla="*/ 54 h 74"/>
                  <a:gd name="T80" fmla="*/ 30 w 71"/>
                  <a:gd name="T81" fmla="*/ 56 h 74"/>
                  <a:gd name="T82" fmla="*/ 34 w 71"/>
                  <a:gd name="T83" fmla="*/ 61 h 74"/>
                  <a:gd name="T84" fmla="*/ 22 w 71"/>
                  <a:gd name="T85" fmla="*/ 69 h 74"/>
                  <a:gd name="T86" fmla="*/ 22 w 71"/>
                  <a:gd name="T87" fmla="*/ 72 h 74"/>
                  <a:gd name="T88" fmla="*/ 30 w 71"/>
                  <a:gd name="T89" fmla="*/ 74 h 74"/>
                  <a:gd name="T90" fmla="*/ 32 w 71"/>
                  <a:gd name="T91" fmla="*/ 73 h 74"/>
                  <a:gd name="T92" fmla="*/ 42 w 71"/>
                  <a:gd name="T93" fmla="*/ 67 h 74"/>
                  <a:gd name="T94" fmla="*/ 49 w 71"/>
                  <a:gd name="T95" fmla="*/ 66 h 74"/>
                  <a:gd name="T96" fmla="*/ 52 w 71"/>
                  <a:gd name="T97" fmla="*/ 65 h 74"/>
                  <a:gd name="T98" fmla="*/ 57 w 71"/>
                  <a:gd name="T99" fmla="*/ 53 h 74"/>
                  <a:gd name="T100" fmla="*/ 57 w 71"/>
                  <a:gd name="T101" fmla="*/ 52 h 74"/>
                  <a:gd name="T102" fmla="*/ 57 w 71"/>
                  <a:gd name="T103" fmla="*/ 48 h 74"/>
                  <a:gd name="T104" fmla="*/ 57 w 71"/>
                  <a:gd name="T105" fmla="*/ 47 h 74"/>
                  <a:gd name="T106" fmla="*/ 57 w 71"/>
                  <a:gd name="T107" fmla="*/ 46 h 74"/>
                  <a:gd name="T108" fmla="*/ 58 w 71"/>
                  <a:gd name="T109"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74">
                    <a:moveTo>
                      <a:pt x="58" y="43"/>
                    </a:moveTo>
                    <a:cubicBezTo>
                      <a:pt x="57" y="43"/>
                      <a:pt x="56" y="43"/>
                      <a:pt x="56" y="43"/>
                    </a:cubicBezTo>
                    <a:cubicBezTo>
                      <a:pt x="54" y="43"/>
                      <a:pt x="52" y="43"/>
                      <a:pt x="50" y="42"/>
                    </a:cubicBezTo>
                    <a:cubicBezTo>
                      <a:pt x="50" y="42"/>
                      <a:pt x="49" y="42"/>
                      <a:pt x="49" y="42"/>
                    </a:cubicBezTo>
                    <a:cubicBezTo>
                      <a:pt x="49" y="42"/>
                      <a:pt x="49" y="42"/>
                      <a:pt x="49" y="42"/>
                    </a:cubicBezTo>
                    <a:cubicBezTo>
                      <a:pt x="48" y="42"/>
                      <a:pt x="47" y="41"/>
                      <a:pt x="46" y="41"/>
                    </a:cubicBezTo>
                    <a:cubicBezTo>
                      <a:pt x="44" y="39"/>
                      <a:pt x="43" y="38"/>
                      <a:pt x="44" y="36"/>
                    </a:cubicBezTo>
                    <a:cubicBezTo>
                      <a:pt x="44" y="33"/>
                      <a:pt x="45" y="32"/>
                      <a:pt x="47" y="31"/>
                    </a:cubicBezTo>
                    <a:cubicBezTo>
                      <a:pt x="46" y="30"/>
                      <a:pt x="46" y="29"/>
                      <a:pt x="46" y="27"/>
                    </a:cubicBezTo>
                    <a:cubicBezTo>
                      <a:pt x="46" y="26"/>
                      <a:pt x="46" y="26"/>
                      <a:pt x="46" y="26"/>
                    </a:cubicBezTo>
                    <a:cubicBezTo>
                      <a:pt x="49" y="21"/>
                      <a:pt x="53" y="18"/>
                      <a:pt x="56" y="16"/>
                    </a:cubicBezTo>
                    <a:cubicBezTo>
                      <a:pt x="56" y="16"/>
                      <a:pt x="56" y="16"/>
                      <a:pt x="56" y="16"/>
                    </a:cubicBezTo>
                    <a:cubicBezTo>
                      <a:pt x="57" y="15"/>
                      <a:pt x="58" y="15"/>
                      <a:pt x="59" y="15"/>
                    </a:cubicBezTo>
                    <a:cubicBezTo>
                      <a:pt x="60" y="15"/>
                      <a:pt x="62" y="16"/>
                      <a:pt x="62" y="16"/>
                    </a:cubicBezTo>
                    <a:cubicBezTo>
                      <a:pt x="63" y="16"/>
                      <a:pt x="64" y="15"/>
                      <a:pt x="65" y="14"/>
                    </a:cubicBezTo>
                    <a:cubicBezTo>
                      <a:pt x="66" y="13"/>
                      <a:pt x="68" y="12"/>
                      <a:pt x="70" y="11"/>
                    </a:cubicBezTo>
                    <a:cubicBezTo>
                      <a:pt x="70" y="11"/>
                      <a:pt x="71" y="11"/>
                      <a:pt x="71" y="11"/>
                    </a:cubicBezTo>
                    <a:cubicBezTo>
                      <a:pt x="70" y="10"/>
                      <a:pt x="69" y="9"/>
                      <a:pt x="69" y="7"/>
                    </a:cubicBezTo>
                    <a:cubicBezTo>
                      <a:pt x="68" y="6"/>
                      <a:pt x="67" y="5"/>
                      <a:pt x="66" y="4"/>
                    </a:cubicBezTo>
                    <a:cubicBezTo>
                      <a:pt x="65" y="4"/>
                      <a:pt x="64" y="4"/>
                      <a:pt x="62" y="4"/>
                    </a:cubicBezTo>
                    <a:cubicBezTo>
                      <a:pt x="61" y="3"/>
                      <a:pt x="61" y="3"/>
                      <a:pt x="61" y="3"/>
                    </a:cubicBezTo>
                    <a:cubicBezTo>
                      <a:pt x="61" y="3"/>
                      <a:pt x="60" y="3"/>
                      <a:pt x="60" y="3"/>
                    </a:cubicBezTo>
                    <a:cubicBezTo>
                      <a:pt x="59" y="3"/>
                      <a:pt x="59" y="3"/>
                      <a:pt x="59" y="3"/>
                    </a:cubicBezTo>
                    <a:cubicBezTo>
                      <a:pt x="56" y="3"/>
                      <a:pt x="53" y="2"/>
                      <a:pt x="52" y="0"/>
                    </a:cubicBezTo>
                    <a:cubicBezTo>
                      <a:pt x="50" y="2"/>
                      <a:pt x="48" y="5"/>
                      <a:pt x="46" y="6"/>
                    </a:cubicBezTo>
                    <a:cubicBezTo>
                      <a:pt x="45" y="6"/>
                      <a:pt x="45" y="6"/>
                      <a:pt x="45" y="6"/>
                    </a:cubicBezTo>
                    <a:cubicBezTo>
                      <a:pt x="45" y="6"/>
                      <a:pt x="45" y="6"/>
                      <a:pt x="44" y="6"/>
                    </a:cubicBezTo>
                    <a:cubicBezTo>
                      <a:pt x="44" y="9"/>
                      <a:pt x="42" y="11"/>
                      <a:pt x="40" y="12"/>
                    </a:cubicBezTo>
                    <a:cubicBezTo>
                      <a:pt x="39" y="12"/>
                      <a:pt x="37" y="12"/>
                      <a:pt x="36" y="12"/>
                    </a:cubicBezTo>
                    <a:cubicBezTo>
                      <a:pt x="34" y="15"/>
                      <a:pt x="30" y="17"/>
                      <a:pt x="27" y="17"/>
                    </a:cubicBezTo>
                    <a:cubicBezTo>
                      <a:pt x="26" y="17"/>
                      <a:pt x="23" y="16"/>
                      <a:pt x="21" y="12"/>
                    </a:cubicBezTo>
                    <a:cubicBezTo>
                      <a:pt x="21" y="12"/>
                      <a:pt x="20" y="12"/>
                      <a:pt x="20" y="12"/>
                    </a:cubicBezTo>
                    <a:cubicBezTo>
                      <a:pt x="20" y="12"/>
                      <a:pt x="20" y="12"/>
                      <a:pt x="20" y="12"/>
                    </a:cubicBezTo>
                    <a:cubicBezTo>
                      <a:pt x="20" y="15"/>
                      <a:pt x="19" y="20"/>
                      <a:pt x="14" y="22"/>
                    </a:cubicBezTo>
                    <a:cubicBezTo>
                      <a:pt x="13" y="23"/>
                      <a:pt x="13" y="23"/>
                      <a:pt x="13" y="23"/>
                    </a:cubicBezTo>
                    <a:cubicBezTo>
                      <a:pt x="8" y="24"/>
                      <a:pt x="4" y="26"/>
                      <a:pt x="0" y="29"/>
                    </a:cubicBezTo>
                    <a:cubicBezTo>
                      <a:pt x="4" y="29"/>
                      <a:pt x="8" y="30"/>
                      <a:pt x="13" y="36"/>
                    </a:cubicBezTo>
                    <a:cubicBezTo>
                      <a:pt x="16" y="39"/>
                      <a:pt x="17" y="46"/>
                      <a:pt x="16" y="51"/>
                    </a:cubicBezTo>
                    <a:cubicBezTo>
                      <a:pt x="15" y="52"/>
                      <a:pt x="14" y="53"/>
                      <a:pt x="13" y="54"/>
                    </a:cubicBezTo>
                    <a:cubicBezTo>
                      <a:pt x="13" y="54"/>
                      <a:pt x="14" y="54"/>
                      <a:pt x="14" y="54"/>
                    </a:cubicBezTo>
                    <a:cubicBezTo>
                      <a:pt x="20" y="55"/>
                      <a:pt x="23" y="56"/>
                      <a:pt x="30" y="56"/>
                    </a:cubicBezTo>
                    <a:cubicBezTo>
                      <a:pt x="34" y="61"/>
                      <a:pt x="34" y="61"/>
                      <a:pt x="34" y="61"/>
                    </a:cubicBezTo>
                    <a:cubicBezTo>
                      <a:pt x="34" y="63"/>
                      <a:pt x="34" y="67"/>
                      <a:pt x="22" y="69"/>
                    </a:cubicBezTo>
                    <a:cubicBezTo>
                      <a:pt x="22" y="70"/>
                      <a:pt x="22" y="71"/>
                      <a:pt x="22" y="72"/>
                    </a:cubicBezTo>
                    <a:cubicBezTo>
                      <a:pt x="30" y="74"/>
                      <a:pt x="30" y="74"/>
                      <a:pt x="30" y="74"/>
                    </a:cubicBezTo>
                    <a:cubicBezTo>
                      <a:pt x="30" y="74"/>
                      <a:pt x="31" y="73"/>
                      <a:pt x="32" y="73"/>
                    </a:cubicBezTo>
                    <a:cubicBezTo>
                      <a:pt x="34" y="70"/>
                      <a:pt x="37" y="67"/>
                      <a:pt x="42" y="67"/>
                    </a:cubicBezTo>
                    <a:cubicBezTo>
                      <a:pt x="46" y="67"/>
                      <a:pt x="47" y="67"/>
                      <a:pt x="49" y="66"/>
                    </a:cubicBezTo>
                    <a:cubicBezTo>
                      <a:pt x="50" y="66"/>
                      <a:pt x="51" y="65"/>
                      <a:pt x="52" y="65"/>
                    </a:cubicBezTo>
                    <a:cubicBezTo>
                      <a:pt x="52" y="61"/>
                      <a:pt x="53" y="56"/>
                      <a:pt x="57" y="53"/>
                    </a:cubicBezTo>
                    <a:cubicBezTo>
                      <a:pt x="57" y="53"/>
                      <a:pt x="57" y="53"/>
                      <a:pt x="57" y="52"/>
                    </a:cubicBezTo>
                    <a:cubicBezTo>
                      <a:pt x="57" y="51"/>
                      <a:pt x="57" y="49"/>
                      <a:pt x="57" y="48"/>
                    </a:cubicBezTo>
                    <a:cubicBezTo>
                      <a:pt x="57" y="47"/>
                      <a:pt x="57" y="47"/>
                      <a:pt x="57" y="47"/>
                    </a:cubicBezTo>
                    <a:cubicBezTo>
                      <a:pt x="57" y="46"/>
                      <a:pt x="57" y="46"/>
                      <a:pt x="57" y="46"/>
                    </a:cubicBezTo>
                    <a:cubicBezTo>
                      <a:pt x="57" y="45"/>
                      <a:pt x="57" y="44"/>
                      <a:pt x="58" y="4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3" name="Freeform 185">
                <a:extLst>
                  <a:ext uri="{FF2B5EF4-FFF2-40B4-BE49-F238E27FC236}">
                    <a16:creationId xmlns:a16="http://schemas.microsoft.com/office/drawing/2014/main" id="{068F4606-602A-43F1-980B-10C1270F0BD5}"/>
                  </a:ext>
                </a:extLst>
              </p:cNvPr>
              <p:cNvSpPr>
                <a:spLocks/>
              </p:cNvSpPr>
              <p:nvPr/>
            </p:nvSpPr>
            <p:spPr bwMode="auto">
              <a:xfrm>
                <a:off x="3890411" y="5345148"/>
                <a:ext cx="1588" cy="6350"/>
              </a:xfrm>
              <a:custGeom>
                <a:avLst/>
                <a:gdLst>
                  <a:gd name="T0" fmla="*/ 0 w 1"/>
                  <a:gd name="T1" fmla="*/ 0 h 3"/>
                  <a:gd name="T2" fmla="*/ 0 w 1"/>
                  <a:gd name="T3" fmla="*/ 2 h 3"/>
                  <a:gd name="T4" fmla="*/ 0 w 1"/>
                  <a:gd name="T5" fmla="*/ 2 h 3"/>
                  <a:gd name="T6" fmla="*/ 0 w 1"/>
                  <a:gd name="T7" fmla="*/ 3 h 3"/>
                  <a:gd name="T8" fmla="*/ 1 w 1"/>
                  <a:gd name="T9" fmla="*/ 3 h 3"/>
                  <a:gd name="T10" fmla="*/ 0 w 1"/>
                  <a:gd name="T11" fmla="*/ 1 h 3"/>
                  <a:gd name="T12" fmla="*/ 1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1"/>
                      <a:pt x="0" y="2"/>
                      <a:pt x="0" y="2"/>
                    </a:cubicBezTo>
                    <a:cubicBezTo>
                      <a:pt x="0" y="2"/>
                      <a:pt x="0" y="2"/>
                      <a:pt x="0" y="2"/>
                    </a:cubicBezTo>
                    <a:cubicBezTo>
                      <a:pt x="0" y="2"/>
                      <a:pt x="0" y="2"/>
                      <a:pt x="0" y="3"/>
                    </a:cubicBezTo>
                    <a:cubicBezTo>
                      <a:pt x="1" y="3"/>
                      <a:pt x="1" y="3"/>
                      <a:pt x="1" y="3"/>
                    </a:cubicBezTo>
                    <a:cubicBezTo>
                      <a:pt x="1" y="2"/>
                      <a:pt x="0" y="2"/>
                      <a:pt x="0" y="1"/>
                    </a:cubicBezTo>
                    <a:cubicBezTo>
                      <a:pt x="1" y="1"/>
                      <a:pt x="1" y="1"/>
                      <a:pt x="1" y="1"/>
                    </a:cubicBezTo>
                    <a:cubicBezTo>
                      <a:pt x="1" y="1"/>
                      <a:pt x="0" y="1"/>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4" name="Freeform 186">
                <a:extLst>
                  <a:ext uri="{FF2B5EF4-FFF2-40B4-BE49-F238E27FC236}">
                    <a16:creationId xmlns:a16="http://schemas.microsoft.com/office/drawing/2014/main" id="{A4958B44-74E3-4D85-9E21-E0F8E5B4497F}"/>
                  </a:ext>
                </a:extLst>
              </p:cNvPr>
              <p:cNvSpPr>
                <a:spLocks/>
              </p:cNvSpPr>
              <p:nvPr/>
            </p:nvSpPr>
            <p:spPr bwMode="auto">
              <a:xfrm>
                <a:off x="3933269" y="5314988"/>
                <a:ext cx="246032" cy="171442"/>
              </a:xfrm>
              <a:custGeom>
                <a:avLst/>
                <a:gdLst>
                  <a:gd name="T0" fmla="*/ 90 w 103"/>
                  <a:gd name="T1" fmla="*/ 46 h 71"/>
                  <a:gd name="T2" fmla="*/ 96 w 103"/>
                  <a:gd name="T3" fmla="*/ 36 h 71"/>
                  <a:gd name="T4" fmla="*/ 97 w 103"/>
                  <a:gd name="T5" fmla="*/ 32 h 71"/>
                  <a:gd name="T6" fmla="*/ 101 w 103"/>
                  <a:gd name="T7" fmla="*/ 18 h 71"/>
                  <a:gd name="T8" fmla="*/ 103 w 103"/>
                  <a:gd name="T9" fmla="*/ 10 h 71"/>
                  <a:gd name="T10" fmla="*/ 97 w 103"/>
                  <a:gd name="T11" fmla="*/ 5 h 71"/>
                  <a:gd name="T12" fmla="*/ 94 w 103"/>
                  <a:gd name="T13" fmla="*/ 4 h 71"/>
                  <a:gd name="T14" fmla="*/ 87 w 103"/>
                  <a:gd name="T15" fmla="*/ 0 h 71"/>
                  <a:gd name="T16" fmla="*/ 82 w 103"/>
                  <a:gd name="T17" fmla="*/ 2 h 71"/>
                  <a:gd name="T18" fmla="*/ 72 w 103"/>
                  <a:gd name="T19" fmla="*/ 5 h 71"/>
                  <a:gd name="T20" fmla="*/ 65 w 103"/>
                  <a:gd name="T21" fmla="*/ 4 h 71"/>
                  <a:gd name="T22" fmla="*/ 49 w 103"/>
                  <a:gd name="T23" fmla="*/ 15 h 71"/>
                  <a:gd name="T24" fmla="*/ 41 w 103"/>
                  <a:gd name="T25" fmla="*/ 14 h 71"/>
                  <a:gd name="T26" fmla="*/ 38 w 103"/>
                  <a:gd name="T27" fmla="*/ 16 h 71"/>
                  <a:gd name="T28" fmla="*/ 27 w 103"/>
                  <a:gd name="T29" fmla="*/ 16 h 71"/>
                  <a:gd name="T30" fmla="*/ 24 w 103"/>
                  <a:gd name="T31" fmla="*/ 15 h 71"/>
                  <a:gd name="T32" fmla="*/ 19 w 103"/>
                  <a:gd name="T33" fmla="*/ 29 h 71"/>
                  <a:gd name="T34" fmla="*/ 18 w 103"/>
                  <a:gd name="T35" fmla="*/ 29 h 71"/>
                  <a:gd name="T36" fmla="*/ 17 w 103"/>
                  <a:gd name="T37" fmla="*/ 29 h 71"/>
                  <a:gd name="T38" fmla="*/ 7 w 103"/>
                  <a:gd name="T39" fmla="*/ 35 h 71"/>
                  <a:gd name="T40" fmla="*/ 2 w 103"/>
                  <a:gd name="T41" fmla="*/ 35 h 71"/>
                  <a:gd name="T42" fmla="*/ 2 w 103"/>
                  <a:gd name="T43" fmla="*/ 42 h 71"/>
                  <a:gd name="T44" fmla="*/ 9 w 103"/>
                  <a:gd name="T45" fmla="*/ 45 h 71"/>
                  <a:gd name="T46" fmla="*/ 10 w 103"/>
                  <a:gd name="T47" fmla="*/ 56 h 71"/>
                  <a:gd name="T48" fmla="*/ 14 w 103"/>
                  <a:gd name="T49" fmla="*/ 61 h 71"/>
                  <a:gd name="T50" fmla="*/ 18 w 103"/>
                  <a:gd name="T51" fmla="*/ 62 h 71"/>
                  <a:gd name="T52" fmla="*/ 22 w 103"/>
                  <a:gd name="T53" fmla="*/ 62 h 71"/>
                  <a:gd name="T54" fmla="*/ 34 w 103"/>
                  <a:gd name="T55" fmla="*/ 63 h 71"/>
                  <a:gd name="T56" fmla="*/ 40 w 103"/>
                  <a:gd name="T57" fmla="*/ 70 h 71"/>
                  <a:gd name="T58" fmla="*/ 42 w 103"/>
                  <a:gd name="T59" fmla="*/ 71 h 71"/>
                  <a:gd name="T60" fmla="*/ 46 w 103"/>
                  <a:gd name="T61" fmla="*/ 71 h 71"/>
                  <a:gd name="T62" fmla="*/ 58 w 103"/>
                  <a:gd name="T63" fmla="*/ 71 h 71"/>
                  <a:gd name="T64" fmla="*/ 61 w 103"/>
                  <a:gd name="T65" fmla="*/ 68 h 71"/>
                  <a:gd name="T66" fmla="*/ 65 w 103"/>
                  <a:gd name="T67" fmla="*/ 59 h 71"/>
                  <a:gd name="T68" fmla="*/ 71 w 103"/>
                  <a:gd name="T69" fmla="*/ 52 h 71"/>
                  <a:gd name="T70" fmla="*/ 77 w 103"/>
                  <a:gd name="T71" fmla="*/ 53 h 71"/>
                  <a:gd name="T72" fmla="*/ 78 w 103"/>
                  <a:gd name="T73"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71">
                    <a:moveTo>
                      <a:pt x="89" y="46"/>
                    </a:moveTo>
                    <a:cubicBezTo>
                      <a:pt x="89" y="46"/>
                      <a:pt x="89" y="46"/>
                      <a:pt x="90" y="46"/>
                    </a:cubicBezTo>
                    <a:cubicBezTo>
                      <a:pt x="90" y="44"/>
                      <a:pt x="91" y="42"/>
                      <a:pt x="92" y="41"/>
                    </a:cubicBezTo>
                    <a:cubicBezTo>
                      <a:pt x="93" y="38"/>
                      <a:pt x="95" y="37"/>
                      <a:pt x="96" y="36"/>
                    </a:cubicBezTo>
                    <a:cubicBezTo>
                      <a:pt x="97" y="36"/>
                      <a:pt x="97" y="36"/>
                      <a:pt x="97" y="36"/>
                    </a:cubicBezTo>
                    <a:cubicBezTo>
                      <a:pt x="97" y="35"/>
                      <a:pt x="97" y="33"/>
                      <a:pt x="97" y="32"/>
                    </a:cubicBezTo>
                    <a:cubicBezTo>
                      <a:pt x="97" y="30"/>
                      <a:pt x="97" y="28"/>
                      <a:pt x="98" y="25"/>
                    </a:cubicBezTo>
                    <a:cubicBezTo>
                      <a:pt x="99" y="23"/>
                      <a:pt x="100" y="20"/>
                      <a:pt x="101" y="18"/>
                    </a:cubicBezTo>
                    <a:cubicBezTo>
                      <a:pt x="102" y="16"/>
                      <a:pt x="103" y="14"/>
                      <a:pt x="103" y="11"/>
                    </a:cubicBezTo>
                    <a:cubicBezTo>
                      <a:pt x="103" y="11"/>
                      <a:pt x="103" y="10"/>
                      <a:pt x="103" y="10"/>
                    </a:cubicBezTo>
                    <a:cubicBezTo>
                      <a:pt x="103" y="9"/>
                      <a:pt x="103" y="9"/>
                      <a:pt x="103" y="9"/>
                    </a:cubicBezTo>
                    <a:cubicBezTo>
                      <a:pt x="101" y="8"/>
                      <a:pt x="99" y="8"/>
                      <a:pt x="97" y="5"/>
                    </a:cubicBezTo>
                    <a:cubicBezTo>
                      <a:pt x="96" y="5"/>
                      <a:pt x="96" y="5"/>
                      <a:pt x="96" y="5"/>
                    </a:cubicBezTo>
                    <a:cubicBezTo>
                      <a:pt x="96" y="5"/>
                      <a:pt x="95" y="5"/>
                      <a:pt x="94" y="4"/>
                    </a:cubicBezTo>
                    <a:cubicBezTo>
                      <a:pt x="91" y="4"/>
                      <a:pt x="89" y="2"/>
                      <a:pt x="87" y="0"/>
                    </a:cubicBezTo>
                    <a:cubicBezTo>
                      <a:pt x="87" y="0"/>
                      <a:pt x="87" y="0"/>
                      <a:pt x="87" y="0"/>
                    </a:cubicBezTo>
                    <a:cubicBezTo>
                      <a:pt x="86" y="0"/>
                      <a:pt x="85" y="1"/>
                      <a:pt x="84" y="2"/>
                    </a:cubicBezTo>
                    <a:cubicBezTo>
                      <a:pt x="82" y="2"/>
                      <a:pt x="82" y="2"/>
                      <a:pt x="82" y="2"/>
                    </a:cubicBezTo>
                    <a:cubicBezTo>
                      <a:pt x="80" y="2"/>
                      <a:pt x="79" y="1"/>
                      <a:pt x="78" y="1"/>
                    </a:cubicBezTo>
                    <a:cubicBezTo>
                      <a:pt x="77" y="2"/>
                      <a:pt x="75" y="4"/>
                      <a:pt x="72" y="5"/>
                    </a:cubicBezTo>
                    <a:cubicBezTo>
                      <a:pt x="72" y="5"/>
                      <a:pt x="72" y="5"/>
                      <a:pt x="72" y="5"/>
                    </a:cubicBezTo>
                    <a:cubicBezTo>
                      <a:pt x="69" y="6"/>
                      <a:pt x="67" y="5"/>
                      <a:pt x="65" y="4"/>
                    </a:cubicBezTo>
                    <a:cubicBezTo>
                      <a:pt x="64" y="5"/>
                      <a:pt x="62" y="6"/>
                      <a:pt x="60" y="8"/>
                    </a:cubicBezTo>
                    <a:cubicBezTo>
                      <a:pt x="57" y="11"/>
                      <a:pt x="54" y="14"/>
                      <a:pt x="49" y="15"/>
                    </a:cubicBezTo>
                    <a:cubicBezTo>
                      <a:pt x="46" y="17"/>
                      <a:pt x="43" y="15"/>
                      <a:pt x="42" y="14"/>
                    </a:cubicBezTo>
                    <a:cubicBezTo>
                      <a:pt x="41" y="14"/>
                      <a:pt x="41" y="14"/>
                      <a:pt x="41" y="14"/>
                    </a:cubicBezTo>
                    <a:cubicBezTo>
                      <a:pt x="41" y="14"/>
                      <a:pt x="41" y="14"/>
                      <a:pt x="40" y="14"/>
                    </a:cubicBezTo>
                    <a:cubicBezTo>
                      <a:pt x="40" y="15"/>
                      <a:pt x="39" y="16"/>
                      <a:pt x="38" y="16"/>
                    </a:cubicBezTo>
                    <a:cubicBezTo>
                      <a:pt x="37" y="17"/>
                      <a:pt x="36" y="17"/>
                      <a:pt x="35" y="18"/>
                    </a:cubicBezTo>
                    <a:cubicBezTo>
                      <a:pt x="32" y="18"/>
                      <a:pt x="29" y="17"/>
                      <a:pt x="27" y="16"/>
                    </a:cubicBezTo>
                    <a:cubicBezTo>
                      <a:pt x="27" y="16"/>
                      <a:pt x="27" y="16"/>
                      <a:pt x="26" y="16"/>
                    </a:cubicBezTo>
                    <a:cubicBezTo>
                      <a:pt x="26" y="16"/>
                      <a:pt x="25" y="16"/>
                      <a:pt x="24" y="15"/>
                    </a:cubicBezTo>
                    <a:cubicBezTo>
                      <a:pt x="26" y="17"/>
                      <a:pt x="27" y="20"/>
                      <a:pt x="27" y="23"/>
                    </a:cubicBezTo>
                    <a:cubicBezTo>
                      <a:pt x="27" y="26"/>
                      <a:pt x="24" y="29"/>
                      <a:pt x="19" y="29"/>
                    </a:cubicBezTo>
                    <a:cubicBezTo>
                      <a:pt x="19" y="29"/>
                      <a:pt x="19" y="29"/>
                      <a:pt x="19" y="29"/>
                    </a:cubicBezTo>
                    <a:cubicBezTo>
                      <a:pt x="19" y="29"/>
                      <a:pt x="18" y="29"/>
                      <a:pt x="18" y="29"/>
                    </a:cubicBezTo>
                    <a:cubicBezTo>
                      <a:pt x="18" y="29"/>
                      <a:pt x="18" y="29"/>
                      <a:pt x="18" y="29"/>
                    </a:cubicBezTo>
                    <a:cubicBezTo>
                      <a:pt x="17" y="29"/>
                      <a:pt x="17" y="29"/>
                      <a:pt x="17" y="29"/>
                    </a:cubicBezTo>
                    <a:cubicBezTo>
                      <a:pt x="16" y="30"/>
                      <a:pt x="15" y="30"/>
                      <a:pt x="14" y="31"/>
                    </a:cubicBezTo>
                    <a:cubicBezTo>
                      <a:pt x="12" y="33"/>
                      <a:pt x="10" y="35"/>
                      <a:pt x="7" y="35"/>
                    </a:cubicBezTo>
                    <a:cubicBezTo>
                      <a:pt x="7" y="36"/>
                      <a:pt x="6" y="36"/>
                      <a:pt x="5" y="36"/>
                    </a:cubicBezTo>
                    <a:cubicBezTo>
                      <a:pt x="4" y="36"/>
                      <a:pt x="3" y="36"/>
                      <a:pt x="2" y="35"/>
                    </a:cubicBezTo>
                    <a:cubicBezTo>
                      <a:pt x="1" y="36"/>
                      <a:pt x="0" y="37"/>
                      <a:pt x="0" y="37"/>
                    </a:cubicBezTo>
                    <a:cubicBezTo>
                      <a:pt x="1" y="38"/>
                      <a:pt x="2" y="40"/>
                      <a:pt x="2" y="42"/>
                    </a:cubicBezTo>
                    <a:cubicBezTo>
                      <a:pt x="2" y="42"/>
                      <a:pt x="3" y="42"/>
                      <a:pt x="4" y="42"/>
                    </a:cubicBezTo>
                    <a:cubicBezTo>
                      <a:pt x="5" y="43"/>
                      <a:pt x="7" y="43"/>
                      <a:pt x="9" y="45"/>
                    </a:cubicBezTo>
                    <a:cubicBezTo>
                      <a:pt x="13" y="48"/>
                      <a:pt x="11" y="53"/>
                      <a:pt x="10" y="55"/>
                    </a:cubicBezTo>
                    <a:cubicBezTo>
                      <a:pt x="10" y="56"/>
                      <a:pt x="10" y="56"/>
                      <a:pt x="10" y="56"/>
                    </a:cubicBezTo>
                    <a:cubicBezTo>
                      <a:pt x="10" y="58"/>
                      <a:pt x="10" y="59"/>
                      <a:pt x="10" y="60"/>
                    </a:cubicBezTo>
                    <a:cubicBezTo>
                      <a:pt x="11" y="60"/>
                      <a:pt x="13" y="60"/>
                      <a:pt x="14" y="61"/>
                    </a:cubicBezTo>
                    <a:cubicBezTo>
                      <a:pt x="14" y="61"/>
                      <a:pt x="14" y="61"/>
                      <a:pt x="14" y="61"/>
                    </a:cubicBezTo>
                    <a:cubicBezTo>
                      <a:pt x="16" y="61"/>
                      <a:pt x="17" y="62"/>
                      <a:pt x="18" y="62"/>
                    </a:cubicBezTo>
                    <a:cubicBezTo>
                      <a:pt x="19" y="63"/>
                      <a:pt x="20" y="63"/>
                      <a:pt x="21" y="63"/>
                    </a:cubicBezTo>
                    <a:cubicBezTo>
                      <a:pt x="21" y="63"/>
                      <a:pt x="22" y="62"/>
                      <a:pt x="22" y="62"/>
                    </a:cubicBezTo>
                    <a:cubicBezTo>
                      <a:pt x="24" y="61"/>
                      <a:pt x="27" y="60"/>
                      <a:pt x="29" y="60"/>
                    </a:cubicBezTo>
                    <a:cubicBezTo>
                      <a:pt x="34" y="63"/>
                      <a:pt x="34" y="63"/>
                      <a:pt x="34" y="63"/>
                    </a:cubicBezTo>
                    <a:cubicBezTo>
                      <a:pt x="34" y="64"/>
                      <a:pt x="37" y="67"/>
                      <a:pt x="38" y="68"/>
                    </a:cubicBezTo>
                    <a:cubicBezTo>
                      <a:pt x="40" y="70"/>
                      <a:pt x="40" y="70"/>
                      <a:pt x="40" y="70"/>
                    </a:cubicBezTo>
                    <a:cubicBezTo>
                      <a:pt x="40" y="71"/>
                      <a:pt x="40" y="71"/>
                      <a:pt x="40" y="71"/>
                    </a:cubicBezTo>
                    <a:cubicBezTo>
                      <a:pt x="41" y="71"/>
                      <a:pt x="41" y="71"/>
                      <a:pt x="42" y="71"/>
                    </a:cubicBezTo>
                    <a:cubicBezTo>
                      <a:pt x="43" y="71"/>
                      <a:pt x="44" y="71"/>
                      <a:pt x="45" y="71"/>
                    </a:cubicBezTo>
                    <a:cubicBezTo>
                      <a:pt x="46" y="71"/>
                      <a:pt x="46" y="71"/>
                      <a:pt x="46" y="71"/>
                    </a:cubicBezTo>
                    <a:cubicBezTo>
                      <a:pt x="46" y="71"/>
                      <a:pt x="46" y="71"/>
                      <a:pt x="46" y="71"/>
                    </a:cubicBezTo>
                    <a:cubicBezTo>
                      <a:pt x="58" y="71"/>
                      <a:pt x="58" y="71"/>
                      <a:pt x="58" y="71"/>
                    </a:cubicBezTo>
                    <a:cubicBezTo>
                      <a:pt x="58" y="71"/>
                      <a:pt x="59" y="71"/>
                      <a:pt x="59" y="71"/>
                    </a:cubicBezTo>
                    <a:cubicBezTo>
                      <a:pt x="60" y="70"/>
                      <a:pt x="61" y="69"/>
                      <a:pt x="61" y="68"/>
                    </a:cubicBezTo>
                    <a:cubicBezTo>
                      <a:pt x="62" y="67"/>
                      <a:pt x="62" y="65"/>
                      <a:pt x="63" y="64"/>
                    </a:cubicBezTo>
                    <a:cubicBezTo>
                      <a:pt x="63" y="63"/>
                      <a:pt x="64" y="61"/>
                      <a:pt x="65" y="59"/>
                    </a:cubicBezTo>
                    <a:cubicBezTo>
                      <a:pt x="65" y="59"/>
                      <a:pt x="65" y="58"/>
                      <a:pt x="65" y="58"/>
                    </a:cubicBezTo>
                    <a:cubicBezTo>
                      <a:pt x="66" y="56"/>
                      <a:pt x="67" y="53"/>
                      <a:pt x="71" y="52"/>
                    </a:cubicBezTo>
                    <a:cubicBezTo>
                      <a:pt x="72" y="51"/>
                      <a:pt x="73" y="51"/>
                      <a:pt x="74" y="51"/>
                    </a:cubicBezTo>
                    <a:cubicBezTo>
                      <a:pt x="75" y="52"/>
                      <a:pt x="76" y="52"/>
                      <a:pt x="77" y="53"/>
                    </a:cubicBezTo>
                    <a:cubicBezTo>
                      <a:pt x="77" y="53"/>
                      <a:pt x="77" y="53"/>
                      <a:pt x="77" y="53"/>
                    </a:cubicBezTo>
                    <a:cubicBezTo>
                      <a:pt x="77" y="52"/>
                      <a:pt x="77" y="50"/>
                      <a:pt x="78" y="48"/>
                    </a:cubicBezTo>
                    <a:cubicBezTo>
                      <a:pt x="80" y="45"/>
                      <a:pt x="84" y="44"/>
                      <a:pt x="89" y="4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5" name="Oval 187">
                <a:extLst>
                  <a:ext uri="{FF2B5EF4-FFF2-40B4-BE49-F238E27FC236}">
                    <a16:creationId xmlns:a16="http://schemas.microsoft.com/office/drawing/2014/main" id="{50F1886C-29BC-4964-B986-FE43311FB6A1}"/>
                  </a:ext>
                </a:extLst>
              </p:cNvPr>
              <p:cNvSpPr>
                <a:spLocks noChangeArrowheads="1"/>
              </p:cNvSpPr>
              <p:nvPr/>
            </p:nvSpPr>
            <p:spPr bwMode="auto">
              <a:xfrm>
                <a:off x="4117397" y="5446744"/>
                <a:ext cx="1587" cy="1588"/>
              </a:xfrm>
              <a:prstGeom prst="ellipse">
                <a:avLst/>
              </a:pr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6" name="Freeform 188">
                <a:extLst>
                  <a:ext uri="{FF2B5EF4-FFF2-40B4-BE49-F238E27FC236}">
                    <a16:creationId xmlns:a16="http://schemas.microsoft.com/office/drawing/2014/main" id="{597CD4AB-B6C2-4EB2-9F01-9E297EDE3C4B}"/>
                  </a:ext>
                </a:extLst>
              </p:cNvPr>
              <p:cNvSpPr>
                <a:spLocks/>
              </p:cNvSpPr>
              <p:nvPr/>
            </p:nvSpPr>
            <p:spPr bwMode="auto">
              <a:xfrm>
                <a:off x="3955491" y="5137195"/>
                <a:ext cx="217461" cy="196841"/>
              </a:xfrm>
              <a:custGeom>
                <a:avLst/>
                <a:gdLst>
                  <a:gd name="T0" fmla="*/ 81 w 91"/>
                  <a:gd name="T1" fmla="*/ 15 h 83"/>
                  <a:gd name="T2" fmla="*/ 81 w 91"/>
                  <a:gd name="T3" fmla="*/ 15 h 83"/>
                  <a:gd name="T4" fmla="*/ 75 w 91"/>
                  <a:gd name="T5" fmla="*/ 4 h 83"/>
                  <a:gd name="T6" fmla="*/ 75 w 91"/>
                  <a:gd name="T7" fmla="*/ 0 h 83"/>
                  <a:gd name="T8" fmla="*/ 72 w 91"/>
                  <a:gd name="T9" fmla="*/ 0 h 83"/>
                  <a:gd name="T10" fmla="*/ 67 w 91"/>
                  <a:gd name="T11" fmla="*/ 2 h 83"/>
                  <a:gd name="T12" fmla="*/ 62 w 91"/>
                  <a:gd name="T13" fmla="*/ 7 h 83"/>
                  <a:gd name="T14" fmla="*/ 58 w 91"/>
                  <a:gd name="T15" fmla="*/ 19 h 83"/>
                  <a:gd name="T16" fmla="*/ 58 w 91"/>
                  <a:gd name="T17" fmla="*/ 21 h 83"/>
                  <a:gd name="T18" fmla="*/ 57 w 91"/>
                  <a:gd name="T19" fmla="*/ 27 h 83"/>
                  <a:gd name="T20" fmla="*/ 39 w 91"/>
                  <a:gd name="T21" fmla="*/ 55 h 83"/>
                  <a:gd name="T22" fmla="*/ 35 w 91"/>
                  <a:gd name="T23" fmla="*/ 59 h 83"/>
                  <a:gd name="T24" fmla="*/ 26 w 91"/>
                  <a:gd name="T25" fmla="*/ 62 h 83"/>
                  <a:gd name="T26" fmla="*/ 23 w 91"/>
                  <a:gd name="T27" fmla="*/ 66 h 83"/>
                  <a:gd name="T28" fmla="*/ 13 w 91"/>
                  <a:gd name="T29" fmla="*/ 75 h 83"/>
                  <a:gd name="T30" fmla="*/ 2 w 91"/>
                  <a:gd name="T31" fmla="*/ 76 h 83"/>
                  <a:gd name="T32" fmla="*/ 0 w 91"/>
                  <a:gd name="T33" fmla="*/ 77 h 83"/>
                  <a:gd name="T34" fmla="*/ 9 w 91"/>
                  <a:gd name="T35" fmla="*/ 80 h 83"/>
                  <a:gd name="T36" fmla="*/ 20 w 91"/>
                  <a:gd name="T37" fmla="*/ 81 h 83"/>
                  <a:gd name="T38" fmla="*/ 24 w 91"/>
                  <a:gd name="T39" fmla="*/ 83 h 83"/>
                  <a:gd name="T40" fmla="*/ 26 w 91"/>
                  <a:gd name="T41" fmla="*/ 81 h 83"/>
                  <a:gd name="T42" fmla="*/ 38 w 91"/>
                  <a:gd name="T43" fmla="*/ 80 h 83"/>
                  <a:gd name="T44" fmla="*/ 45 w 91"/>
                  <a:gd name="T45" fmla="*/ 75 h 83"/>
                  <a:gd name="T46" fmla="*/ 61 w 91"/>
                  <a:gd name="T47" fmla="*/ 70 h 83"/>
                  <a:gd name="T48" fmla="*/ 67 w 91"/>
                  <a:gd name="T49" fmla="*/ 65 h 83"/>
                  <a:gd name="T50" fmla="*/ 77 w 91"/>
                  <a:gd name="T51" fmla="*/ 63 h 83"/>
                  <a:gd name="T52" fmla="*/ 84 w 91"/>
                  <a:gd name="T53" fmla="*/ 67 h 83"/>
                  <a:gd name="T54" fmla="*/ 86 w 91"/>
                  <a:gd name="T55" fmla="*/ 65 h 83"/>
                  <a:gd name="T56" fmla="*/ 85 w 91"/>
                  <a:gd name="T57" fmla="*/ 55 h 83"/>
                  <a:gd name="T58" fmla="*/ 85 w 91"/>
                  <a:gd name="T59" fmla="*/ 53 h 83"/>
                  <a:gd name="T60" fmla="*/ 86 w 91"/>
                  <a:gd name="T61" fmla="*/ 43 h 83"/>
                  <a:gd name="T62" fmla="*/ 84 w 91"/>
                  <a:gd name="T63" fmla="*/ 38 h 83"/>
                  <a:gd name="T64" fmla="*/ 89 w 91"/>
                  <a:gd name="T65" fmla="*/ 32 h 83"/>
                  <a:gd name="T66" fmla="*/ 91 w 91"/>
                  <a:gd name="T67" fmla="*/ 31 h 83"/>
                  <a:gd name="T68" fmla="*/ 90 w 91"/>
                  <a:gd name="T69" fmla="*/ 28 h 83"/>
                  <a:gd name="T70" fmla="*/ 84 w 91"/>
                  <a:gd name="T71" fmla="*/ 19 h 83"/>
                  <a:gd name="T72" fmla="*/ 83 w 91"/>
                  <a:gd name="T73"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3">
                    <a:moveTo>
                      <a:pt x="81" y="15"/>
                    </a:moveTo>
                    <a:cubicBezTo>
                      <a:pt x="81" y="15"/>
                      <a:pt x="81" y="15"/>
                      <a:pt x="81" y="15"/>
                    </a:cubicBezTo>
                    <a:cubicBezTo>
                      <a:pt x="81" y="15"/>
                      <a:pt x="81" y="15"/>
                      <a:pt x="81" y="15"/>
                    </a:cubicBezTo>
                    <a:cubicBezTo>
                      <a:pt x="81" y="15"/>
                      <a:pt x="81" y="15"/>
                      <a:pt x="81" y="15"/>
                    </a:cubicBezTo>
                    <a:cubicBezTo>
                      <a:pt x="76" y="13"/>
                      <a:pt x="75" y="8"/>
                      <a:pt x="75" y="5"/>
                    </a:cubicBezTo>
                    <a:cubicBezTo>
                      <a:pt x="75" y="5"/>
                      <a:pt x="75" y="5"/>
                      <a:pt x="75" y="4"/>
                    </a:cubicBezTo>
                    <a:cubicBezTo>
                      <a:pt x="75" y="3"/>
                      <a:pt x="75" y="3"/>
                      <a:pt x="75" y="3"/>
                    </a:cubicBezTo>
                    <a:cubicBezTo>
                      <a:pt x="75" y="2"/>
                      <a:pt x="75" y="1"/>
                      <a:pt x="75" y="0"/>
                    </a:cubicBezTo>
                    <a:cubicBezTo>
                      <a:pt x="75" y="0"/>
                      <a:pt x="75" y="0"/>
                      <a:pt x="74" y="0"/>
                    </a:cubicBezTo>
                    <a:cubicBezTo>
                      <a:pt x="74" y="0"/>
                      <a:pt x="73" y="0"/>
                      <a:pt x="72" y="0"/>
                    </a:cubicBezTo>
                    <a:cubicBezTo>
                      <a:pt x="67" y="2"/>
                      <a:pt x="67" y="2"/>
                      <a:pt x="67" y="2"/>
                    </a:cubicBezTo>
                    <a:cubicBezTo>
                      <a:pt x="67" y="2"/>
                      <a:pt x="67" y="2"/>
                      <a:pt x="67" y="2"/>
                    </a:cubicBezTo>
                    <a:cubicBezTo>
                      <a:pt x="63" y="7"/>
                      <a:pt x="63" y="7"/>
                      <a:pt x="63" y="7"/>
                    </a:cubicBezTo>
                    <a:cubicBezTo>
                      <a:pt x="63" y="7"/>
                      <a:pt x="62" y="7"/>
                      <a:pt x="62" y="7"/>
                    </a:cubicBezTo>
                    <a:cubicBezTo>
                      <a:pt x="62" y="10"/>
                      <a:pt x="62" y="13"/>
                      <a:pt x="60" y="16"/>
                    </a:cubicBezTo>
                    <a:cubicBezTo>
                      <a:pt x="60" y="17"/>
                      <a:pt x="59" y="18"/>
                      <a:pt x="58" y="19"/>
                    </a:cubicBezTo>
                    <a:cubicBezTo>
                      <a:pt x="58" y="19"/>
                      <a:pt x="58" y="19"/>
                      <a:pt x="58" y="19"/>
                    </a:cubicBezTo>
                    <a:cubicBezTo>
                      <a:pt x="58" y="19"/>
                      <a:pt x="58" y="20"/>
                      <a:pt x="58" y="21"/>
                    </a:cubicBezTo>
                    <a:cubicBezTo>
                      <a:pt x="58" y="23"/>
                      <a:pt x="58" y="25"/>
                      <a:pt x="57" y="26"/>
                    </a:cubicBezTo>
                    <a:cubicBezTo>
                      <a:pt x="57" y="27"/>
                      <a:pt x="57" y="27"/>
                      <a:pt x="57" y="27"/>
                    </a:cubicBezTo>
                    <a:cubicBezTo>
                      <a:pt x="53" y="36"/>
                      <a:pt x="50" y="42"/>
                      <a:pt x="43" y="51"/>
                    </a:cubicBezTo>
                    <a:cubicBezTo>
                      <a:pt x="42" y="52"/>
                      <a:pt x="41" y="54"/>
                      <a:pt x="39" y="55"/>
                    </a:cubicBezTo>
                    <a:cubicBezTo>
                      <a:pt x="38" y="56"/>
                      <a:pt x="37" y="57"/>
                      <a:pt x="36" y="58"/>
                    </a:cubicBezTo>
                    <a:cubicBezTo>
                      <a:pt x="35" y="59"/>
                      <a:pt x="35" y="59"/>
                      <a:pt x="35" y="59"/>
                    </a:cubicBezTo>
                    <a:cubicBezTo>
                      <a:pt x="32" y="61"/>
                      <a:pt x="30" y="62"/>
                      <a:pt x="28" y="62"/>
                    </a:cubicBezTo>
                    <a:cubicBezTo>
                      <a:pt x="27" y="62"/>
                      <a:pt x="26" y="62"/>
                      <a:pt x="26" y="62"/>
                    </a:cubicBezTo>
                    <a:cubicBezTo>
                      <a:pt x="25" y="62"/>
                      <a:pt x="25" y="63"/>
                      <a:pt x="25" y="63"/>
                    </a:cubicBezTo>
                    <a:cubicBezTo>
                      <a:pt x="24" y="64"/>
                      <a:pt x="24" y="65"/>
                      <a:pt x="23" y="66"/>
                    </a:cubicBezTo>
                    <a:cubicBezTo>
                      <a:pt x="21" y="68"/>
                      <a:pt x="19" y="70"/>
                      <a:pt x="16" y="72"/>
                    </a:cubicBezTo>
                    <a:cubicBezTo>
                      <a:pt x="15" y="73"/>
                      <a:pt x="14" y="74"/>
                      <a:pt x="13" y="75"/>
                    </a:cubicBezTo>
                    <a:cubicBezTo>
                      <a:pt x="9" y="78"/>
                      <a:pt x="5" y="77"/>
                      <a:pt x="3" y="76"/>
                    </a:cubicBezTo>
                    <a:cubicBezTo>
                      <a:pt x="3" y="76"/>
                      <a:pt x="2" y="76"/>
                      <a:pt x="2" y="76"/>
                    </a:cubicBezTo>
                    <a:cubicBezTo>
                      <a:pt x="0" y="77"/>
                      <a:pt x="0" y="77"/>
                      <a:pt x="0" y="77"/>
                    </a:cubicBezTo>
                    <a:cubicBezTo>
                      <a:pt x="0" y="77"/>
                      <a:pt x="0" y="77"/>
                      <a:pt x="0" y="77"/>
                    </a:cubicBezTo>
                    <a:cubicBezTo>
                      <a:pt x="2" y="77"/>
                      <a:pt x="4" y="77"/>
                      <a:pt x="6" y="78"/>
                    </a:cubicBezTo>
                    <a:cubicBezTo>
                      <a:pt x="7" y="78"/>
                      <a:pt x="8" y="79"/>
                      <a:pt x="9" y="80"/>
                    </a:cubicBezTo>
                    <a:cubicBezTo>
                      <a:pt x="12" y="80"/>
                      <a:pt x="16" y="80"/>
                      <a:pt x="19" y="81"/>
                    </a:cubicBezTo>
                    <a:cubicBezTo>
                      <a:pt x="20" y="81"/>
                      <a:pt x="20" y="81"/>
                      <a:pt x="20" y="81"/>
                    </a:cubicBezTo>
                    <a:cubicBezTo>
                      <a:pt x="21" y="81"/>
                      <a:pt x="22" y="82"/>
                      <a:pt x="23" y="82"/>
                    </a:cubicBezTo>
                    <a:cubicBezTo>
                      <a:pt x="23" y="82"/>
                      <a:pt x="24" y="82"/>
                      <a:pt x="24" y="83"/>
                    </a:cubicBezTo>
                    <a:cubicBezTo>
                      <a:pt x="24" y="82"/>
                      <a:pt x="24" y="82"/>
                      <a:pt x="24" y="82"/>
                    </a:cubicBezTo>
                    <a:cubicBezTo>
                      <a:pt x="25" y="82"/>
                      <a:pt x="26" y="81"/>
                      <a:pt x="26" y="81"/>
                    </a:cubicBezTo>
                    <a:cubicBezTo>
                      <a:pt x="28" y="80"/>
                      <a:pt x="29" y="79"/>
                      <a:pt x="31" y="79"/>
                    </a:cubicBezTo>
                    <a:cubicBezTo>
                      <a:pt x="34" y="78"/>
                      <a:pt x="36" y="80"/>
                      <a:pt x="38" y="80"/>
                    </a:cubicBezTo>
                    <a:cubicBezTo>
                      <a:pt x="38" y="81"/>
                      <a:pt x="38" y="81"/>
                      <a:pt x="38" y="81"/>
                    </a:cubicBezTo>
                    <a:cubicBezTo>
                      <a:pt x="40" y="79"/>
                      <a:pt x="42" y="77"/>
                      <a:pt x="45" y="75"/>
                    </a:cubicBezTo>
                    <a:cubicBezTo>
                      <a:pt x="47" y="73"/>
                      <a:pt x="50" y="71"/>
                      <a:pt x="53" y="69"/>
                    </a:cubicBezTo>
                    <a:cubicBezTo>
                      <a:pt x="57" y="67"/>
                      <a:pt x="59" y="69"/>
                      <a:pt x="61" y="70"/>
                    </a:cubicBezTo>
                    <a:cubicBezTo>
                      <a:pt x="61" y="70"/>
                      <a:pt x="61" y="69"/>
                      <a:pt x="61" y="69"/>
                    </a:cubicBezTo>
                    <a:cubicBezTo>
                      <a:pt x="63" y="68"/>
                      <a:pt x="64" y="66"/>
                      <a:pt x="67" y="65"/>
                    </a:cubicBezTo>
                    <a:cubicBezTo>
                      <a:pt x="69" y="64"/>
                      <a:pt x="71" y="64"/>
                      <a:pt x="72" y="65"/>
                    </a:cubicBezTo>
                    <a:cubicBezTo>
                      <a:pt x="73" y="64"/>
                      <a:pt x="75" y="63"/>
                      <a:pt x="77" y="63"/>
                    </a:cubicBezTo>
                    <a:cubicBezTo>
                      <a:pt x="78" y="63"/>
                      <a:pt x="78" y="63"/>
                      <a:pt x="78" y="63"/>
                    </a:cubicBezTo>
                    <a:cubicBezTo>
                      <a:pt x="81" y="64"/>
                      <a:pt x="83" y="66"/>
                      <a:pt x="84" y="67"/>
                    </a:cubicBezTo>
                    <a:cubicBezTo>
                      <a:pt x="85" y="67"/>
                      <a:pt x="85" y="66"/>
                      <a:pt x="86" y="66"/>
                    </a:cubicBezTo>
                    <a:cubicBezTo>
                      <a:pt x="86" y="66"/>
                      <a:pt x="86" y="65"/>
                      <a:pt x="86" y="65"/>
                    </a:cubicBezTo>
                    <a:cubicBezTo>
                      <a:pt x="86" y="63"/>
                      <a:pt x="86" y="61"/>
                      <a:pt x="85" y="59"/>
                    </a:cubicBezTo>
                    <a:cubicBezTo>
                      <a:pt x="85" y="58"/>
                      <a:pt x="85" y="57"/>
                      <a:pt x="85" y="55"/>
                    </a:cubicBezTo>
                    <a:cubicBezTo>
                      <a:pt x="85" y="55"/>
                      <a:pt x="85" y="55"/>
                      <a:pt x="85" y="55"/>
                    </a:cubicBezTo>
                    <a:cubicBezTo>
                      <a:pt x="85" y="54"/>
                      <a:pt x="85" y="54"/>
                      <a:pt x="85" y="53"/>
                    </a:cubicBezTo>
                    <a:cubicBezTo>
                      <a:pt x="84" y="51"/>
                      <a:pt x="84" y="48"/>
                      <a:pt x="85" y="45"/>
                    </a:cubicBezTo>
                    <a:cubicBezTo>
                      <a:pt x="85" y="44"/>
                      <a:pt x="86" y="44"/>
                      <a:pt x="86" y="43"/>
                    </a:cubicBezTo>
                    <a:cubicBezTo>
                      <a:pt x="85" y="42"/>
                      <a:pt x="85" y="41"/>
                      <a:pt x="84" y="39"/>
                    </a:cubicBezTo>
                    <a:cubicBezTo>
                      <a:pt x="84" y="38"/>
                      <a:pt x="84" y="38"/>
                      <a:pt x="84" y="38"/>
                    </a:cubicBezTo>
                    <a:cubicBezTo>
                      <a:pt x="84" y="35"/>
                      <a:pt x="87" y="33"/>
                      <a:pt x="88" y="32"/>
                    </a:cubicBezTo>
                    <a:cubicBezTo>
                      <a:pt x="89" y="32"/>
                      <a:pt x="89" y="32"/>
                      <a:pt x="89" y="32"/>
                    </a:cubicBezTo>
                    <a:cubicBezTo>
                      <a:pt x="90" y="32"/>
                      <a:pt x="90" y="32"/>
                      <a:pt x="90" y="32"/>
                    </a:cubicBezTo>
                    <a:cubicBezTo>
                      <a:pt x="90" y="31"/>
                      <a:pt x="91" y="31"/>
                      <a:pt x="91" y="31"/>
                    </a:cubicBezTo>
                    <a:cubicBezTo>
                      <a:pt x="91" y="30"/>
                      <a:pt x="91" y="30"/>
                      <a:pt x="91" y="30"/>
                    </a:cubicBezTo>
                    <a:cubicBezTo>
                      <a:pt x="91" y="29"/>
                      <a:pt x="90" y="29"/>
                      <a:pt x="90" y="28"/>
                    </a:cubicBezTo>
                    <a:cubicBezTo>
                      <a:pt x="89" y="26"/>
                      <a:pt x="89" y="24"/>
                      <a:pt x="88" y="23"/>
                    </a:cubicBezTo>
                    <a:cubicBezTo>
                      <a:pt x="84" y="19"/>
                      <a:pt x="84" y="19"/>
                      <a:pt x="84" y="19"/>
                    </a:cubicBezTo>
                    <a:cubicBezTo>
                      <a:pt x="83" y="16"/>
                      <a:pt x="83" y="16"/>
                      <a:pt x="83" y="16"/>
                    </a:cubicBezTo>
                    <a:cubicBezTo>
                      <a:pt x="83" y="16"/>
                      <a:pt x="83" y="15"/>
                      <a:pt x="83" y="15"/>
                    </a:cubicBezTo>
                    <a:cubicBezTo>
                      <a:pt x="83" y="15"/>
                      <a:pt x="82" y="15"/>
                      <a:pt x="81" y="1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7" name="Freeform 189">
                <a:extLst>
                  <a:ext uri="{FF2B5EF4-FFF2-40B4-BE49-F238E27FC236}">
                    <a16:creationId xmlns:a16="http://schemas.microsoft.com/office/drawing/2014/main" id="{2BBD14C0-4E4A-4CFB-8879-EC79CEC8A277}"/>
                  </a:ext>
                </a:extLst>
              </p:cNvPr>
              <p:cNvSpPr>
                <a:spLocks/>
              </p:cNvSpPr>
              <p:nvPr/>
            </p:nvSpPr>
            <p:spPr bwMode="auto">
              <a:xfrm>
                <a:off x="4298350" y="5549927"/>
                <a:ext cx="26984" cy="17461"/>
              </a:xfrm>
              <a:custGeom>
                <a:avLst/>
                <a:gdLst>
                  <a:gd name="T0" fmla="*/ 4 w 12"/>
                  <a:gd name="T1" fmla="*/ 4 h 7"/>
                  <a:gd name="T2" fmla="*/ 8 w 12"/>
                  <a:gd name="T3" fmla="*/ 7 h 7"/>
                  <a:gd name="T4" fmla="*/ 12 w 12"/>
                  <a:gd name="T5" fmla="*/ 3 h 7"/>
                  <a:gd name="T6" fmla="*/ 12 w 12"/>
                  <a:gd name="T7" fmla="*/ 3 h 7"/>
                  <a:gd name="T8" fmla="*/ 12 w 12"/>
                  <a:gd name="T9" fmla="*/ 3 h 7"/>
                  <a:gd name="T10" fmla="*/ 9 w 12"/>
                  <a:gd name="T11" fmla="*/ 1 h 7"/>
                  <a:gd name="T12" fmla="*/ 8 w 12"/>
                  <a:gd name="T13" fmla="*/ 1 h 7"/>
                  <a:gd name="T14" fmla="*/ 8 w 12"/>
                  <a:gd name="T15" fmla="*/ 1 h 7"/>
                  <a:gd name="T16" fmla="*/ 4 w 12"/>
                  <a:gd name="T17" fmla="*/ 1 h 7"/>
                  <a:gd name="T18" fmla="*/ 4 w 12"/>
                  <a:gd name="T19" fmla="*/ 1 h 7"/>
                  <a:gd name="T20" fmla="*/ 0 w 12"/>
                  <a:gd name="T21" fmla="*/ 4 h 7"/>
                  <a:gd name="T22" fmla="*/ 0 w 12"/>
                  <a:gd name="T23" fmla="*/ 4 h 7"/>
                  <a:gd name="T24" fmla="*/ 2 w 12"/>
                  <a:gd name="T25" fmla="*/ 4 h 7"/>
                  <a:gd name="T26" fmla="*/ 4 w 12"/>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4" y="4"/>
                    </a:moveTo>
                    <a:cubicBezTo>
                      <a:pt x="6" y="5"/>
                      <a:pt x="7" y="6"/>
                      <a:pt x="8" y="7"/>
                    </a:cubicBezTo>
                    <a:cubicBezTo>
                      <a:pt x="9" y="5"/>
                      <a:pt x="11" y="4"/>
                      <a:pt x="12" y="3"/>
                    </a:cubicBezTo>
                    <a:cubicBezTo>
                      <a:pt x="12" y="3"/>
                      <a:pt x="12" y="3"/>
                      <a:pt x="12" y="3"/>
                    </a:cubicBezTo>
                    <a:cubicBezTo>
                      <a:pt x="12" y="3"/>
                      <a:pt x="12" y="3"/>
                      <a:pt x="12" y="3"/>
                    </a:cubicBezTo>
                    <a:cubicBezTo>
                      <a:pt x="11" y="2"/>
                      <a:pt x="10" y="1"/>
                      <a:pt x="9" y="1"/>
                    </a:cubicBezTo>
                    <a:cubicBezTo>
                      <a:pt x="8" y="1"/>
                      <a:pt x="8" y="1"/>
                      <a:pt x="8" y="1"/>
                    </a:cubicBezTo>
                    <a:cubicBezTo>
                      <a:pt x="8" y="1"/>
                      <a:pt x="8" y="1"/>
                      <a:pt x="8" y="1"/>
                    </a:cubicBezTo>
                    <a:cubicBezTo>
                      <a:pt x="7" y="0"/>
                      <a:pt x="5" y="1"/>
                      <a:pt x="4" y="1"/>
                    </a:cubicBezTo>
                    <a:cubicBezTo>
                      <a:pt x="4" y="1"/>
                      <a:pt x="4" y="1"/>
                      <a:pt x="4" y="1"/>
                    </a:cubicBezTo>
                    <a:cubicBezTo>
                      <a:pt x="3" y="3"/>
                      <a:pt x="1" y="4"/>
                      <a:pt x="0" y="4"/>
                    </a:cubicBezTo>
                    <a:cubicBezTo>
                      <a:pt x="0" y="4"/>
                      <a:pt x="0" y="4"/>
                      <a:pt x="0" y="4"/>
                    </a:cubicBezTo>
                    <a:cubicBezTo>
                      <a:pt x="0" y="4"/>
                      <a:pt x="1" y="4"/>
                      <a:pt x="2" y="4"/>
                    </a:cubicBezTo>
                    <a:cubicBezTo>
                      <a:pt x="3" y="4"/>
                      <a:pt x="3" y="4"/>
                      <a:pt x="4"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8" name="Freeform 190">
                <a:extLst>
                  <a:ext uri="{FF2B5EF4-FFF2-40B4-BE49-F238E27FC236}">
                    <a16:creationId xmlns:a16="http://schemas.microsoft.com/office/drawing/2014/main" id="{8C3A110A-E55F-4DAB-AA7B-6FFDDD5BB960}"/>
                  </a:ext>
                </a:extLst>
              </p:cNvPr>
              <p:cNvSpPr>
                <a:spLocks/>
              </p:cNvSpPr>
              <p:nvPr/>
            </p:nvSpPr>
            <p:spPr bwMode="auto">
              <a:xfrm>
                <a:off x="4211048" y="5573738"/>
                <a:ext cx="93652" cy="33337"/>
              </a:xfrm>
              <a:custGeom>
                <a:avLst/>
                <a:gdLst>
                  <a:gd name="T0" fmla="*/ 3 w 39"/>
                  <a:gd name="T1" fmla="*/ 8 h 15"/>
                  <a:gd name="T2" fmla="*/ 27 w 39"/>
                  <a:gd name="T3" fmla="*/ 13 h 15"/>
                  <a:gd name="T4" fmla="*/ 35 w 39"/>
                  <a:gd name="T5" fmla="*/ 12 h 15"/>
                  <a:gd name="T6" fmla="*/ 37 w 39"/>
                  <a:gd name="T7" fmla="*/ 12 h 15"/>
                  <a:gd name="T8" fmla="*/ 39 w 39"/>
                  <a:gd name="T9" fmla="*/ 8 h 15"/>
                  <a:gd name="T10" fmla="*/ 38 w 39"/>
                  <a:gd name="T11" fmla="*/ 7 h 15"/>
                  <a:gd name="T12" fmla="*/ 38 w 39"/>
                  <a:gd name="T13" fmla="*/ 6 h 15"/>
                  <a:gd name="T14" fmla="*/ 32 w 39"/>
                  <a:gd name="T15" fmla="*/ 7 h 15"/>
                  <a:gd name="T16" fmla="*/ 31 w 39"/>
                  <a:gd name="T17" fmla="*/ 7 h 15"/>
                  <a:gd name="T18" fmla="*/ 27 w 39"/>
                  <a:gd name="T19" fmla="*/ 1 h 15"/>
                  <a:gd name="T20" fmla="*/ 27 w 39"/>
                  <a:gd name="T21" fmla="*/ 1 h 15"/>
                  <a:gd name="T22" fmla="*/ 26 w 39"/>
                  <a:gd name="T23" fmla="*/ 0 h 15"/>
                  <a:gd name="T24" fmla="*/ 18 w 39"/>
                  <a:gd name="T25" fmla="*/ 1 h 15"/>
                  <a:gd name="T26" fmla="*/ 12 w 39"/>
                  <a:gd name="T27" fmla="*/ 0 h 15"/>
                  <a:gd name="T28" fmla="*/ 12 w 39"/>
                  <a:gd name="T29" fmla="*/ 0 h 15"/>
                  <a:gd name="T30" fmla="*/ 8 w 39"/>
                  <a:gd name="T31" fmla="*/ 4 h 15"/>
                  <a:gd name="T32" fmla="*/ 2 w 39"/>
                  <a:gd name="T33" fmla="*/ 3 h 15"/>
                  <a:gd name="T34" fmla="*/ 0 w 39"/>
                  <a:gd name="T35" fmla="*/ 5 h 15"/>
                  <a:gd name="T36" fmla="*/ 2 w 39"/>
                  <a:gd name="T37" fmla="*/ 7 h 15"/>
                  <a:gd name="T38" fmla="*/ 3 w 39"/>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5">
                    <a:moveTo>
                      <a:pt x="3" y="8"/>
                    </a:moveTo>
                    <a:cubicBezTo>
                      <a:pt x="4" y="13"/>
                      <a:pt x="19" y="15"/>
                      <a:pt x="27" y="13"/>
                    </a:cubicBezTo>
                    <a:cubicBezTo>
                      <a:pt x="31" y="13"/>
                      <a:pt x="33" y="12"/>
                      <a:pt x="35" y="12"/>
                    </a:cubicBezTo>
                    <a:cubicBezTo>
                      <a:pt x="36" y="12"/>
                      <a:pt x="36" y="12"/>
                      <a:pt x="37" y="12"/>
                    </a:cubicBezTo>
                    <a:cubicBezTo>
                      <a:pt x="37" y="11"/>
                      <a:pt x="38" y="9"/>
                      <a:pt x="39" y="8"/>
                    </a:cubicBezTo>
                    <a:cubicBezTo>
                      <a:pt x="38" y="7"/>
                      <a:pt x="38" y="7"/>
                      <a:pt x="38" y="7"/>
                    </a:cubicBezTo>
                    <a:cubicBezTo>
                      <a:pt x="38" y="7"/>
                      <a:pt x="38" y="7"/>
                      <a:pt x="38" y="6"/>
                    </a:cubicBezTo>
                    <a:cubicBezTo>
                      <a:pt x="36" y="7"/>
                      <a:pt x="34" y="8"/>
                      <a:pt x="32" y="7"/>
                    </a:cubicBezTo>
                    <a:cubicBezTo>
                      <a:pt x="31" y="7"/>
                      <a:pt x="31" y="7"/>
                      <a:pt x="31" y="7"/>
                    </a:cubicBezTo>
                    <a:cubicBezTo>
                      <a:pt x="28" y="5"/>
                      <a:pt x="27" y="2"/>
                      <a:pt x="27" y="1"/>
                    </a:cubicBezTo>
                    <a:cubicBezTo>
                      <a:pt x="27" y="1"/>
                      <a:pt x="27" y="1"/>
                      <a:pt x="27" y="1"/>
                    </a:cubicBezTo>
                    <a:cubicBezTo>
                      <a:pt x="26" y="0"/>
                      <a:pt x="26" y="0"/>
                      <a:pt x="26" y="0"/>
                    </a:cubicBezTo>
                    <a:cubicBezTo>
                      <a:pt x="23" y="1"/>
                      <a:pt x="21" y="1"/>
                      <a:pt x="18" y="1"/>
                    </a:cubicBezTo>
                    <a:cubicBezTo>
                      <a:pt x="16" y="1"/>
                      <a:pt x="14" y="0"/>
                      <a:pt x="12" y="0"/>
                    </a:cubicBezTo>
                    <a:cubicBezTo>
                      <a:pt x="12" y="0"/>
                      <a:pt x="12" y="0"/>
                      <a:pt x="12" y="0"/>
                    </a:cubicBezTo>
                    <a:cubicBezTo>
                      <a:pt x="11" y="1"/>
                      <a:pt x="10" y="3"/>
                      <a:pt x="8" y="4"/>
                    </a:cubicBezTo>
                    <a:cubicBezTo>
                      <a:pt x="5" y="5"/>
                      <a:pt x="3" y="4"/>
                      <a:pt x="2" y="3"/>
                    </a:cubicBezTo>
                    <a:cubicBezTo>
                      <a:pt x="2" y="4"/>
                      <a:pt x="1" y="4"/>
                      <a:pt x="0" y="5"/>
                    </a:cubicBezTo>
                    <a:cubicBezTo>
                      <a:pt x="1" y="5"/>
                      <a:pt x="2" y="6"/>
                      <a:pt x="2" y="7"/>
                    </a:cubicBezTo>
                    <a:lnTo>
                      <a:pt x="3" y="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9" name="Freeform 191">
                <a:extLst>
                  <a:ext uri="{FF2B5EF4-FFF2-40B4-BE49-F238E27FC236}">
                    <a16:creationId xmlns:a16="http://schemas.microsoft.com/office/drawing/2014/main" id="{5AFD6505-83D0-41E6-9AF8-2E43725002BA}"/>
                  </a:ext>
                </a:extLst>
              </p:cNvPr>
              <p:cNvSpPr>
                <a:spLocks/>
              </p:cNvSpPr>
              <p:nvPr/>
            </p:nvSpPr>
            <p:spPr bwMode="auto">
              <a:xfrm>
                <a:off x="4453906" y="5515004"/>
                <a:ext cx="79365" cy="69847"/>
              </a:xfrm>
              <a:custGeom>
                <a:avLst/>
                <a:gdLst>
                  <a:gd name="T0" fmla="*/ 32 w 32"/>
                  <a:gd name="T1" fmla="*/ 14 h 29"/>
                  <a:gd name="T2" fmla="*/ 31 w 32"/>
                  <a:gd name="T3" fmla="*/ 12 h 29"/>
                  <a:gd name="T4" fmla="*/ 30 w 32"/>
                  <a:gd name="T5" fmla="*/ 12 h 29"/>
                  <a:gd name="T6" fmla="*/ 20 w 32"/>
                  <a:gd name="T7" fmla="*/ 9 h 29"/>
                  <a:gd name="T8" fmla="*/ 19 w 32"/>
                  <a:gd name="T9" fmla="*/ 7 h 29"/>
                  <a:gd name="T10" fmla="*/ 17 w 32"/>
                  <a:gd name="T11" fmla="*/ 2 h 29"/>
                  <a:gd name="T12" fmla="*/ 12 w 32"/>
                  <a:gd name="T13" fmla="*/ 1 h 29"/>
                  <a:gd name="T14" fmla="*/ 10 w 32"/>
                  <a:gd name="T15" fmla="*/ 0 h 29"/>
                  <a:gd name="T16" fmla="*/ 9 w 32"/>
                  <a:gd name="T17" fmla="*/ 1 h 29"/>
                  <a:gd name="T18" fmla="*/ 4 w 32"/>
                  <a:gd name="T19" fmla="*/ 8 h 29"/>
                  <a:gd name="T20" fmla="*/ 2 w 32"/>
                  <a:gd name="T21" fmla="*/ 10 h 29"/>
                  <a:gd name="T22" fmla="*/ 1 w 32"/>
                  <a:gd name="T23" fmla="*/ 13 h 29"/>
                  <a:gd name="T24" fmla="*/ 0 w 32"/>
                  <a:gd name="T25" fmla="*/ 13 h 29"/>
                  <a:gd name="T26" fmla="*/ 3 w 32"/>
                  <a:gd name="T27" fmla="*/ 14 h 29"/>
                  <a:gd name="T28" fmla="*/ 3 w 32"/>
                  <a:gd name="T29" fmla="*/ 14 h 29"/>
                  <a:gd name="T30" fmla="*/ 5 w 32"/>
                  <a:gd name="T31" fmla="*/ 14 h 29"/>
                  <a:gd name="T32" fmla="*/ 7 w 32"/>
                  <a:gd name="T33" fmla="*/ 17 h 29"/>
                  <a:gd name="T34" fmla="*/ 10 w 32"/>
                  <a:gd name="T35" fmla="*/ 17 h 29"/>
                  <a:gd name="T36" fmla="*/ 13 w 32"/>
                  <a:gd name="T37" fmla="*/ 19 h 29"/>
                  <a:gd name="T38" fmla="*/ 15 w 32"/>
                  <a:gd name="T39" fmla="*/ 26 h 29"/>
                  <a:gd name="T40" fmla="*/ 15 w 32"/>
                  <a:gd name="T41" fmla="*/ 29 h 29"/>
                  <a:gd name="T42" fmla="*/ 17 w 32"/>
                  <a:gd name="T43" fmla="*/ 29 h 29"/>
                  <a:gd name="T44" fmla="*/ 19 w 32"/>
                  <a:gd name="T45" fmla="*/ 28 h 29"/>
                  <a:gd name="T46" fmla="*/ 26 w 32"/>
                  <a:gd name="T47" fmla="*/ 27 h 29"/>
                  <a:gd name="T48" fmla="*/ 28 w 32"/>
                  <a:gd name="T49" fmla="*/ 27 h 29"/>
                  <a:gd name="T50" fmla="*/ 28 w 32"/>
                  <a:gd name="T51" fmla="*/ 27 h 29"/>
                  <a:gd name="T52" fmla="*/ 25 w 32"/>
                  <a:gd name="T53" fmla="*/ 19 h 29"/>
                  <a:gd name="T54" fmla="*/ 25 w 32"/>
                  <a:gd name="T55" fmla="*/ 19 h 29"/>
                  <a:gd name="T56" fmla="*/ 31 w 32"/>
                  <a:gd name="T57" fmla="*/ 14 h 29"/>
                  <a:gd name="T58" fmla="*/ 32 w 32"/>
                  <a:gd name="T5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29">
                    <a:moveTo>
                      <a:pt x="32" y="14"/>
                    </a:moveTo>
                    <a:cubicBezTo>
                      <a:pt x="31" y="13"/>
                      <a:pt x="31" y="13"/>
                      <a:pt x="31" y="12"/>
                    </a:cubicBezTo>
                    <a:cubicBezTo>
                      <a:pt x="31" y="12"/>
                      <a:pt x="31" y="12"/>
                      <a:pt x="30" y="12"/>
                    </a:cubicBezTo>
                    <a:cubicBezTo>
                      <a:pt x="27" y="12"/>
                      <a:pt x="23" y="11"/>
                      <a:pt x="20" y="9"/>
                    </a:cubicBezTo>
                    <a:cubicBezTo>
                      <a:pt x="20" y="8"/>
                      <a:pt x="19" y="7"/>
                      <a:pt x="19" y="7"/>
                    </a:cubicBezTo>
                    <a:cubicBezTo>
                      <a:pt x="18" y="5"/>
                      <a:pt x="17" y="3"/>
                      <a:pt x="17" y="2"/>
                    </a:cubicBezTo>
                    <a:cubicBezTo>
                      <a:pt x="16" y="2"/>
                      <a:pt x="14" y="2"/>
                      <a:pt x="12" y="1"/>
                    </a:cubicBezTo>
                    <a:cubicBezTo>
                      <a:pt x="11" y="1"/>
                      <a:pt x="10" y="1"/>
                      <a:pt x="10" y="0"/>
                    </a:cubicBezTo>
                    <a:cubicBezTo>
                      <a:pt x="9" y="1"/>
                      <a:pt x="9" y="1"/>
                      <a:pt x="9" y="1"/>
                    </a:cubicBezTo>
                    <a:cubicBezTo>
                      <a:pt x="8" y="4"/>
                      <a:pt x="6" y="6"/>
                      <a:pt x="4" y="8"/>
                    </a:cubicBezTo>
                    <a:cubicBezTo>
                      <a:pt x="3" y="8"/>
                      <a:pt x="2" y="9"/>
                      <a:pt x="2" y="10"/>
                    </a:cubicBezTo>
                    <a:cubicBezTo>
                      <a:pt x="1" y="11"/>
                      <a:pt x="1" y="12"/>
                      <a:pt x="1" y="13"/>
                    </a:cubicBezTo>
                    <a:cubicBezTo>
                      <a:pt x="1" y="13"/>
                      <a:pt x="1" y="13"/>
                      <a:pt x="0" y="13"/>
                    </a:cubicBezTo>
                    <a:cubicBezTo>
                      <a:pt x="1" y="13"/>
                      <a:pt x="2" y="13"/>
                      <a:pt x="3" y="14"/>
                    </a:cubicBezTo>
                    <a:cubicBezTo>
                      <a:pt x="3" y="14"/>
                      <a:pt x="3" y="14"/>
                      <a:pt x="3" y="14"/>
                    </a:cubicBezTo>
                    <a:cubicBezTo>
                      <a:pt x="4" y="14"/>
                      <a:pt x="4" y="14"/>
                      <a:pt x="5" y="14"/>
                    </a:cubicBezTo>
                    <a:cubicBezTo>
                      <a:pt x="6" y="15"/>
                      <a:pt x="7" y="16"/>
                      <a:pt x="7" y="17"/>
                    </a:cubicBezTo>
                    <a:cubicBezTo>
                      <a:pt x="8" y="17"/>
                      <a:pt x="9" y="17"/>
                      <a:pt x="10" y="17"/>
                    </a:cubicBezTo>
                    <a:cubicBezTo>
                      <a:pt x="11" y="17"/>
                      <a:pt x="12" y="18"/>
                      <a:pt x="13" y="19"/>
                    </a:cubicBezTo>
                    <a:cubicBezTo>
                      <a:pt x="15" y="21"/>
                      <a:pt x="15" y="24"/>
                      <a:pt x="15" y="26"/>
                    </a:cubicBezTo>
                    <a:cubicBezTo>
                      <a:pt x="15" y="27"/>
                      <a:pt x="15" y="28"/>
                      <a:pt x="15" y="29"/>
                    </a:cubicBezTo>
                    <a:cubicBezTo>
                      <a:pt x="15" y="29"/>
                      <a:pt x="16" y="29"/>
                      <a:pt x="17" y="29"/>
                    </a:cubicBezTo>
                    <a:cubicBezTo>
                      <a:pt x="17" y="29"/>
                      <a:pt x="18" y="29"/>
                      <a:pt x="19" y="28"/>
                    </a:cubicBezTo>
                    <a:cubicBezTo>
                      <a:pt x="21" y="28"/>
                      <a:pt x="24" y="27"/>
                      <a:pt x="26" y="27"/>
                    </a:cubicBezTo>
                    <a:cubicBezTo>
                      <a:pt x="27" y="27"/>
                      <a:pt x="27" y="27"/>
                      <a:pt x="28" y="27"/>
                    </a:cubicBezTo>
                    <a:cubicBezTo>
                      <a:pt x="28" y="27"/>
                      <a:pt x="28" y="27"/>
                      <a:pt x="28" y="27"/>
                    </a:cubicBezTo>
                    <a:cubicBezTo>
                      <a:pt x="25" y="25"/>
                      <a:pt x="24" y="22"/>
                      <a:pt x="25" y="19"/>
                    </a:cubicBezTo>
                    <a:cubicBezTo>
                      <a:pt x="25" y="19"/>
                      <a:pt x="25" y="19"/>
                      <a:pt x="25" y="19"/>
                    </a:cubicBezTo>
                    <a:cubicBezTo>
                      <a:pt x="26" y="16"/>
                      <a:pt x="29" y="14"/>
                      <a:pt x="31" y="14"/>
                    </a:cubicBezTo>
                    <a:cubicBezTo>
                      <a:pt x="31" y="14"/>
                      <a:pt x="31" y="14"/>
                      <a:pt x="32" y="1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0" name="Freeform 192">
                <a:extLst>
                  <a:ext uri="{FF2B5EF4-FFF2-40B4-BE49-F238E27FC236}">
                    <a16:creationId xmlns:a16="http://schemas.microsoft.com/office/drawing/2014/main" id="{0496DA76-575E-4174-AD0C-0D1D6C4D3AD7}"/>
                  </a:ext>
                </a:extLst>
              </p:cNvPr>
              <p:cNvSpPr>
                <a:spLocks/>
              </p:cNvSpPr>
              <p:nvPr/>
            </p:nvSpPr>
            <p:spPr bwMode="auto">
              <a:xfrm>
                <a:off x="4463430" y="5578501"/>
                <a:ext cx="1587" cy="9525"/>
              </a:xfrm>
              <a:custGeom>
                <a:avLst/>
                <a:gdLst>
                  <a:gd name="T0" fmla="*/ 1 w 1"/>
                  <a:gd name="T1" fmla="*/ 0 h 5"/>
                  <a:gd name="T2" fmla="*/ 1 w 1"/>
                  <a:gd name="T3" fmla="*/ 0 h 5"/>
                  <a:gd name="T4" fmla="*/ 0 w 1"/>
                  <a:gd name="T5" fmla="*/ 0 h 5"/>
                  <a:gd name="T6" fmla="*/ 0 w 1"/>
                  <a:gd name="T7" fmla="*/ 0 h 5"/>
                  <a:gd name="T8" fmla="*/ 0 w 1"/>
                  <a:gd name="T9" fmla="*/ 0 h 5"/>
                  <a:gd name="T10" fmla="*/ 0 w 1"/>
                  <a:gd name="T11" fmla="*/ 0 h 5"/>
                  <a:gd name="T12" fmla="*/ 0 w 1"/>
                  <a:gd name="T13" fmla="*/ 4 h 5"/>
                  <a:gd name="T14" fmla="*/ 0 w 1"/>
                  <a:gd name="T15" fmla="*/ 5 h 5"/>
                  <a:gd name="T16" fmla="*/ 0 w 1"/>
                  <a:gd name="T17" fmla="*/ 5 h 5"/>
                  <a:gd name="T18" fmla="*/ 0 w 1"/>
                  <a:gd name="T19" fmla="*/ 5 h 5"/>
                  <a:gd name="T20" fmla="*/ 1 w 1"/>
                  <a:gd name="T21" fmla="*/ 1 h 5"/>
                  <a:gd name="T22" fmla="*/ 1 w 1"/>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2"/>
                      <a:pt x="0" y="3"/>
                      <a:pt x="0" y="4"/>
                    </a:cubicBezTo>
                    <a:cubicBezTo>
                      <a:pt x="0" y="4"/>
                      <a:pt x="0" y="5"/>
                      <a:pt x="0" y="5"/>
                    </a:cubicBezTo>
                    <a:cubicBezTo>
                      <a:pt x="0" y="5"/>
                      <a:pt x="0" y="5"/>
                      <a:pt x="0" y="5"/>
                    </a:cubicBezTo>
                    <a:cubicBezTo>
                      <a:pt x="0" y="5"/>
                      <a:pt x="0" y="5"/>
                      <a:pt x="0" y="5"/>
                    </a:cubicBezTo>
                    <a:cubicBezTo>
                      <a:pt x="0" y="4"/>
                      <a:pt x="0" y="3"/>
                      <a:pt x="1" y="1"/>
                    </a:cubicBezTo>
                    <a:cubicBezTo>
                      <a:pt x="1" y="1"/>
                      <a:pt x="1" y="1"/>
                      <a:pt x="1"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1" name="Freeform 193">
                <a:extLst>
                  <a:ext uri="{FF2B5EF4-FFF2-40B4-BE49-F238E27FC236}">
                    <a16:creationId xmlns:a16="http://schemas.microsoft.com/office/drawing/2014/main" id="{FB6836EC-5E5E-48F2-9C17-7E9D24B346AA}"/>
                  </a:ext>
                </a:extLst>
              </p:cNvPr>
              <p:cNvSpPr>
                <a:spLocks/>
              </p:cNvSpPr>
              <p:nvPr/>
            </p:nvSpPr>
            <p:spPr bwMode="auto">
              <a:xfrm>
                <a:off x="4669780" y="5505479"/>
                <a:ext cx="31746" cy="47623"/>
              </a:xfrm>
              <a:custGeom>
                <a:avLst/>
                <a:gdLst>
                  <a:gd name="T0" fmla="*/ 0 w 13"/>
                  <a:gd name="T1" fmla="*/ 13 h 20"/>
                  <a:gd name="T2" fmla="*/ 1 w 13"/>
                  <a:gd name="T3" fmla="*/ 16 h 20"/>
                  <a:gd name="T4" fmla="*/ 1 w 13"/>
                  <a:gd name="T5" fmla="*/ 18 h 20"/>
                  <a:gd name="T6" fmla="*/ 2 w 13"/>
                  <a:gd name="T7" fmla="*/ 20 h 20"/>
                  <a:gd name="T8" fmla="*/ 5 w 13"/>
                  <a:gd name="T9" fmla="*/ 20 h 20"/>
                  <a:gd name="T10" fmla="*/ 5 w 13"/>
                  <a:gd name="T11" fmla="*/ 20 h 20"/>
                  <a:gd name="T12" fmla="*/ 13 w 13"/>
                  <a:gd name="T13" fmla="*/ 18 h 20"/>
                  <a:gd name="T14" fmla="*/ 13 w 13"/>
                  <a:gd name="T15" fmla="*/ 17 h 20"/>
                  <a:gd name="T16" fmla="*/ 13 w 13"/>
                  <a:gd name="T17" fmla="*/ 17 h 20"/>
                  <a:gd name="T18" fmla="*/ 13 w 13"/>
                  <a:gd name="T19" fmla="*/ 17 h 20"/>
                  <a:gd name="T20" fmla="*/ 8 w 13"/>
                  <a:gd name="T21" fmla="*/ 14 h 20"/>
                  <a:gd name="T22" fmla="*/ 5 w 13"/>
                  <a:gd name="T23" fmla="*/ 5 h 20"/>
                  <a:gd name="T24" fmla="*/ 6 w 13"/>
                  <a:gd name="T25" fmla="*/ 4 h 20"/>
                  <a:gd name="T26" fmla="*/ 8 w 13"/>
                  <a:gd name="T27" fmla="*/ 1 h 20"/>
                  <a:gd name="T28" fmla="*/ 8 w 13"/>
                  <a:gd name="T29" fmla="*/ 0 h 20"/>
                  <a:gd name="T30" fmla="*/ 7 w 13"/>
                  <a:gd name="T31" fmla="*/ 1 h 20"/>
                  <a:gd name="T32" fmla="*/ 5 w 13"/>
                  <a:gd name="T33" fmla="*/ 4 h 20"/>
                  <a:gd name="T34" fmla="*/ 2 w 13"/>
                  <a:gd name="T35" fmla="*/ 6 h 20"/>
                  <a:gd name="T36" fmla="*/ 2 w 13"/>
                  <a:gd name="T37" fmla="*/ 10 h 20"/>
                  <a:gd name="T38" fmla="*/ 0 w 13"/>
                  <a:gd name="T3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0">
                    <a:moveTo>
                      <a:pt x="0" y="13"/>
                    </a:moveTo>
                    <a:cubicBezTo>
                      <a:pt x="0" y="14"/>
                      <a:pt x="0" y="15"/>
                      <a:pt x="1" y="16"/>
                    </a:cubicBezTo>
                    <a:cubicBezTo>
                      <a:pt x="1" y="18"/>
                      <a:pt x="1" y="18"/>
                      <a:pt x="1" y="18"/>
                    </a:cubicBezTo>
                    <a:cubicBezTo>
                      <a:pt x="2" y="18"/>
                      <a:pt x="2" y="20"/>
                      <a:pt x="2" y="20"/>
                    </a:cubicBezTo>
                    <a:cubicBezTo>
                      <a:pt x="3" y="20"/>
                      <a:pt x="4" y="20"/>
                      <a:pt x="5" y="20"/>
                    </a:cubicBezTo>
                    <a:cubicBezTo>
                      <a:pt x="5" y="20"/>
                      <a:pt x="5" y="20"/>
                      <a:pt x="5" y="20"/>
                    </a:cubicBezTo>
                    <a:cubicBezTo>
                      <a:pt x="8" y="20"/>
                      <a:pt x="10" y="19"/>
                      <a:pt x="13" y="18"/>
                    </a:cubicBezTo>
                    <a:cubicBezTo>
                      <a:pt x="13" y="17"/>
                      <a:pt x="13" y="17"/>
                      <a:pt x="13" y="17"/>
                    </a:cubicBezTo>
                    <a:cubicBezTo>
                      <a:pt x="13" y="17"/>
                      <a:pt x="13" y="17"/>
                      <a:pt x="13" y="17"/>
                    </a:cubicBezTo>
                    <a:cubicBezTo>
                      <a:pt x="13" y="17"/>
                      <a:pt x="13" y="17"/>
                      <a:pt x="13" y="17"/>
                    </a:cubicBezTo>
                    <a:cubicBezTo>
                      <a:pt x="12" y="17"/>
                      <a:pt x="10" y="16"/>
                      <a:pt x="8" y="14"/>
                    </a:cubicBezTo>
                    <a:cubicBezTo>
                      <a:pt x="5" y="11"/>
                      <a:pt x="5" y="8"/>
                      <a:pt x="5" y="5"/>
                    </a:cubicBezTo>
                    <a:cubicBezTo>
                      <a:pt x="6" y="4"/>
                      <a:pt x="6" y="4"/>
                      <a:pt x="6" y="4"/>
                    </a:cubicBezTo>
                    <a:cubicBezTo>
                      <a:pt x="6" y="2"/>
                      <a:pt x="7" y="1"/>
                      <a:pt x="8" y="1"/>
                    </a:cubicBezTo>
                    <a:cubicBezTo>
                      <a:pt x="8" y="1"/>
                      <a:pt x="8" y="1"/>
                      <a:pt x="8" y="0"/>
                    </a:cubicBezTo>
                    <a:cubicBezTo>
                      <a:pt x="7" y="1"/>
                      <a:pt x="7" y="1"/>
                      <a:pt x="7" y="1"/>
                    </a:cubicBezTo>
                    <a:cubicBezTo>
                      <a:pt x="7" y="3"/>
                      <a:pt x="5" y="4"/>
                      <a:pt x="5" y="4"/>
                    </a:cubicBezTo>
                    <a:cubicBezTo>
                      <a:pt x="4" y="5"/>
                      <a:pt x="3" y="6"/>
                      <a:pt x="2" y="6"/>
                    </a:cubicBezTo>
                    <a:cubicBezTo>
                      <a:pt x="2" y="7"/>
                      <a:pt x="2" y="8"/>
                      <a:pt x="2" y="10"/>
                    </a:cubicBezTo>
                    <a:cubicBezTo>
                      <a:pt x="2" y="11"/>
                      <a:pt x="1" y="13"/>
                      <a:pt x="0" y="1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2" name="Freeform 194">
                <a:extLst>
                  <a:ext uri="{FF2B5EF4-FFF2-40B4-BE49-F238E27FC236}">
                    <a16:creationId xmlns:a16="http://schemas.microsoft.com/office/drawing/2014/main" id="{0621AF93-ABEF-41F9-BE03-A2B2E6A1939F}"/>
                  </a:ext>
                </a:extLst>
              </p:cNvPr>
              <p:cNvSpPr>
                <a:spLocks/>
              </p:cNvSpPr>
              <p:nvPr/>
            </p:nvSpPr>
            <p:spPr bwMode="auto">
              <a:xfrm>
                <a:off x="4738034" y="5549927"/>
                <a:ext cx="115874" cy="55560"/>
              </a:xfrm>
              <a:custGeom>
                <a:avLst/>
                <a:gdLst>
                  <a:gd name="T0" fmla="*/ 3 w 49"/>
                  <a:gd name="T1" fmla="*/ 20 h 23"/>
                  <a:gd name="T2" fmla="*/ 3 w 49"/>
                  <a:gd name="T3" fmla="*/ 20 h 23"/>
                  <a:gd name="T4" fmla="*/ 7 w 49"/>
                  <a:gd name="T5" fmla="*/ 23 h 23"/>
                  <a:gd name="T6" fmla="*/ 12 w 49"/>
                  <a:gd name="T7" fmla="*/ 21 h 23"/>
                  <a:gd name="T8" fmla="*/ 29 w 49"/>
                  <a:gd name="T9" fmla="*/ 21 h 23"/>
                  <a:gd name="T10" fmla="*/ 37 w 49"/>
                  <a:gd name="T11" fmla="*/ 22 h 23"/>
                  <a:gd name="T12" fmla="*/ 38 w 49"/>
                  <a:gd name="T13" fmla="*/ 22 h 23"/>
                  <a:gd name="T14" fmla="*/ 39 w 49"/>
                  <a:gd name="T15" fmla="*/ 23 h 23"/>
                  <a:gd name="T16" fmla="*/ 39 w 49"/>
                  <a:gd name="T17" fmla="*/ 22 h 23"/>
                  <a:gd name="T18" fmla="*/ 47 w 49"/>
                  <a:gd name="T19" fmla="*/ 20 h 23"/>
                  <a:gd name="T20" fmla="*/ 49 w 49"/>
                  <a:gd name="T21" fmla="*/ 21 h 23"/>
                  <a:gd name="T22" fmla="*/ 49 w 49"/>
                  <a:gd name="T23" fmla="*/ 19 h 23"/>
                  <a:gd name="T24" fmla="*/ 49 w 49"/>
                  <a:gd name="T25" fmla="*/ 19 h 23"/>
                  <a:gd name="T26" fmla="*/ 49 w 49"/>
                  <a:gd name="T27" fmla="*/ 18 h 23"/>
                  <a:gd name="T28" fmla="*/ 45 w 49"/>
                  <a:gd name="T29" fmla="*/ 13 h 23"/>
                  <a:gd name="T30" fmla="*/ 45 w 49"/>
                  <a:gd name="T31" fmla="*/ 12 h 23"/>
                  <a:gd name="T32" fmla="*/ 43 w 49"/>
                  <a:gd name="T33" fmla="*/ 12 h 23"/>
                  <a:gd name="T34" fmla="*/ 42 w 49"/>
                  <a:gd name="T35" fmla="*/ 12 h 23"/>
                  <a:gd name="T36" fmla="*/ 36 w 49"/>
                  <a:gd name="T37" fmla="*/ 5 h 23"/>
                  <a:gd name="T38" fmla="*/ 35 w 49"/>
                  <a:gd name="T39" fmla="*/ 5 h 23"/>
                  <a:gd name="T40" fmla="*/ 34 w 49"/>
                  <a:gd name="T41" fmla="*/ 5 h 23"/>
                  <a:gd name="T42" fmla="*/ 28 w 49"/>
                  <a:gd name="T43" fmla="*/ 3 h 23"/>
                  <a:gd name="T44" fmla="*/ 28 w 49"/>
                  <a:gd name="T45" fmla="*/ 3 h 23"/>
                  <a:gd name="T46" fmla="*/ 26 w 49"/>
                  <a:gd name="T47" fmla="*/ 2 h 23"/>
                  <a:gd name="T48" fmla="*/ 23 w 49"/>
                  <a:gd name="T49" fmla="*/ 0 h 23"/>
                  <a:gd name="T50" fmla="*/ 19 w 49"/>
                  <a:gd name="T51" fmla="*/ 2 h 23"/>
                  <a:gd name="T52" fmla="*/ 18 w 49"/>
                  <a:gd name="T53" fmla="*/ 1 h 23"/>
                  <a:gd name="T54" fmla="*/ 15 w 49"/>
                  <a:gd name="T55" fmla="*/ 2 h 23"/>
                  <a:gd name="T56" fmla="*/ 7 w 49"/>
                  <a:gd name="T57" fmla="*/ 4 h 23"/>
                  <a:gd name="T58" fmla="*/ 1 w 49"/>
                  <a:gd name="T59" fmla="*/ 2 h 23"/>
                  <a:gd name="T60" fmla="*/ 1 w 49"/>
                  <a:gd name="T61" fmla="*/ 1 h 23"/>
                  <a:gd name="T62" fmla="*/ 0 w 49"/>
                  <a:gd name="T63" fmla="*/ 1 h 23"/>
                  <a:gd name="T64" fmla="*/ 0 w 49"/>
                  <a:gd name="T65" fmla="*/ 1 h 23"/>
                  <a:gd name="T66" fmla="*/ 1 w 49"/>
                  <a:gd name="T67" fmla="*/ 6 h 23"/>
                  <a:gd name="T68" fmla="*/ 2 w 49"/>
                  <a:gd name="T69" fmla="*/ 7 h 23"/>
                  <a:gd name="T70" fmla="*/ 4 w 49"/>
                  <a:gd name="T71" fmla="*/ 10 h 23"/>
                  <a:gd name="T72" fmla="*/ 5 w 49"/>
                  <a:gd name="T73" fmla="*/ 11 h 23"/>
                  <a:gd name="T74" fmla="*/ 4 w 49"/>
                  <a:gd name="T75" fmla="*/ 20 h 23"/>
                  <a:gd name="T76" fmla="*/ 3 w 49"/>
                  <a:gd name="T7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23">
                    <a:moveTo>
                      <a:pt x="3" y="20"/>
                    </a:moveTo>
                    <a:cubicBezTo>
                      <a:pt x="3" y="20"/>
                      <a:pt x="3" y="20"/>
                      <a:pt x="3" y="20"/>
                    </a:cubicBezTo>
                    <a:cubicBezTo>
                      <a:pt x="4" y="21"/>
                      <a:pt x="6" y="22"/>
                      <a:pt x="7" y="23"/>
                    </a:cubicBezTo>
                    <a:cubicBezTo>
                      <a:pt x="8" y="22"/>
                      <a:pt x="10" y="21"/>
                      <a:pt x="12" y="21"/>
                    </a:cubicBezTo>
                    <a:cubicBezTo>
                      <a:pt x="18" y="20"/>
                      <a:pt x="24" y="21"/>
                      <a:pt x="29" y="21"/>
                    </a:cubicBezTo>
                    <a:cubicBezTo>
                      <a:pt x="31" y="22"/>
                      <a:pt x="34" y="22"/>
                      <a:pt x="37" y="22"/>
                    </a:cubicBezTo>
                    <a:cubicBezTo>
                      <a:pt x="38" y="22"/>
                      <a:pt x="38" y="22"/>
                      <a:pt x="38" y="22"/>
                    </a:cubicBezTo>
                    <a:cubicBezTo>
                      <a:pt x="38" y="22"/>
                      <a:pt x="38" y="22"/>
                      <a:pt x="39" y="23"/>
                    </a:cubicBezTo>
                    <a:cubicBezTo>
                      <a:pt x="39" y="22"/>
                      <a:pt x="39" y="22"/>
                      <a:pt x="39" y="22"/>
                    </a:cubicBezTo>
                    <a:cubicBezTo>
                      <a:pt x="42" y="19"/>
                      <a:pt x="45" y="19"/>
                      <a:pt x="47" y="20"/>
                    </a:cubicBezTo>
                    <a:cubicBezTo>
                      <a:pt x="48" y="20"/>
                      <a:pt x="48" y="20"/>
                      <a:pt x="49" y="21"/>
                    </a:cubicBezTo>
                    <a:cubicBezTo>
                      <a:pt x="49" y="20"/>
                      <a:pt x="49" y="19"/>
                      <a:pt x="49" y="19"/>
                    </a:cubicBezTo>
                    <a:cubicBezTo>
                      <a:pt x="49" y="19"/>
                      <a:pt x="49" y="19"/>
                      <a:pt x="49" y="19"/>
                    </a:cubicBezTo>
                    <a:cubicBezTo>
                      <a:pt x="49" y="19"/>
                      <a:pt x="49" y="18"/>
                      <a:pt x="49" y="18"/>
                    </a:cubicBezTo>
                    <a:cubicBezTo>
                      <a:pt x="45" y="17"/>
                      <a:pt x="45" y="14"/>
                      <a:pt x="45" y="13"/>
                    </a:cubicBezTo>
                    <a:cubicBezTo>
                      <a:pt x="45" y="13"/>
                      <a:pt x="45" y="13"/>
                      <a:pt x="45" y="12"/>
                    </a:cubicBezTo>
                    <a:cubicBezTo>
                      <a:pt x="44" y="12"/>
                      <a:pt x="43" y="12"/>
                      <a:pt x="43" y="12"/>
                    </a:cubicBezTo>
                    <a:cubicBezTo>
                      <a:pt x="42" y="12"/>
                      <a:pt x="42" y="12"/>
                      <a:pt x="42" y="12"/>
                    </a:cubicBezTo>
                    <a:cubicBezTo>
                      <a:pt x="39" y="10"/>
                      <a:pt x="37" y="7"/>
                      <a:pt x="36" y="5"/>
                    </a:cubicBezTo>
                    <a:cubicBezTo>
                      <a:pt x="36" y="5"/>
                      <a:pt x="36" y="5"/>
                      <a:pt x="35" y="5"/>
                    </a:cubicBezTo>
                    <a:cubicBezTo>
                      <a:pt x="34" y="5"/>
                      <a:pt x="34" y="5"/>
                      <a:pt x="34" y="5"/>
                    </a:cubicBezTo>
                    <a:cubicBezTo>
                      <a:pt x="32" y="5"/>
                      <a:pt x="30" y="4"/>
                      <a:pt x="28" y="3"/>
                    </a:cubicBezTo>
                    <a:cubicBezTo>
                      <a:pt x="28" y="3"/>
                      <a:pt x="28" y="3"/>
                      <a:pt x="28" y="3"/>
                    </a:cubicBezTo>
                    <a:cubicBezTo>
                      <a:pt x="27" y="3"/>
                      <a:pt x="26" y="2"/>
                      <a:pt x="26" y="2"/>
                    </a:cubicBezTo>
                    <a:cubicBezTo>
                      <a:pt x="25" y="1"/>
                      <a:pt x="24" y="1"/>
                      <a:pt x="23" y="0"/>
                    </a:cubicBezTo>
                    <a:cubicBezTo>
                      <a:pt x="19" y="2"/>
                      <a:pt x="19" y="2"/>
                      <a:pt x="19" y="2"/>
                    </a:cubicBezTo>
                    <a:cubicBezTo>
                      <a:pt x="19" y="2"/>
                      <a:pt x="18" y="2"/>
                      <a:pt x="18" y="1"/>
                    </a:cubicBezTo>
                    <a:cubicBezTo>
                      <a:pt x="17" y="2"/>
                      <a:pt x="16" y="2"/>
                      <a:pt x="15" y="2"/>
                    </a:cubicBezTo>
                    <a:cubicBezTo>
                      <a:pt x="12" y="3"/>
                      <a:pt x="10" y="4"/>
                      <a:pt x="7" y="4"/>
                    </a:cubicBezTo>
                    <a:cubicBezTo>
                      <a:pt x="4" y="4"/>
                      <a:pt x="3" y="3"/>
                      <a:pt x="1" y="2"/>
                    </a:cubicBezTo>
                    <a:cubicBezTo>
                      <a:pt x="1" y="2"/>
                      <a:pt x="1" y="2"/>
                      <a:pt x="1" y="1"/>
                    </a:cubicBezTo>
                    <a:cubicBezTo>
                      <a:pt x="0" y="1"/>
                      <a:pt x="0" y="1"/>
                      <a:pt x="0" y="1"/>
                    </a:cubicBezTo>
                    <a:cubicBezTo>
                      <a:pt x="0" y="1"/>
                      <a:pt x="0" y="1"/>
                      <a:pt x="0" y="1"/>
                    </a:cubicBezTo>
                    <a:cubicBezTo>
                      <a:pt x="0" y="3"/>
                      <a:pt x="1" y="5"/>
                      <a:pt x="1" y="6"/>
                    </a:cubicBezTo>
                    <a:cubicBezTo>
                      <a:pt x="1" y="7"/>
                      <a:pt x="2" y="7"/>
                      <a:pt x="2" y="7"/>
                    </a:cubicBezTo>
                    <a:cubicBezTo>
                      <a:pt x="3" y="8"/>
                      <a:pt x="4" y="8"/>
                      <a:pt x="4" y="10"/>
                    </a:cubicBezTo>
                    <a:cubicBezTo>
                      <a:pt x="5" y="11"/>
                      <a:pt x="5" y="11"/>
                      <a:pt x="5" y="11"/>
                    </a:cubicBezTo>
                    <a:cubicBezTo>
                      <a:pt x="6" y="15"/>
                      <a:pt x="5" y="18"/>
                      <a:pt x="4" y="20"/>
                    </a:cubicBezTo>
                    <a:cubicBezTo>
                      <a:pt x="4" y="20"/>
                      <a:pt x="3" y="20"/>
                      <a:pt x="3" y="2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3" name="Freeform 195">
                <a:extLst>
                  <a:ext uri="{FF2B5EF4-FFF2-40B4-BE49-F238E27FC236}">
                    <a16:creationId xmlns:a16="http://schemas.microsoft.com/office/drawing/2014/main" id="{ABB26EB4-6690-4D07-AB54-7AB40BF332E9}"/>
                  </a:ext>
                </a:extLst>
              </p:cNvPr>
              <p:cNvSpPr>
                <a:spLocks/>
              </p:cNvSpPr>
              <p:nvPr/>
            </p:nvSpPr>
            <p:spPr bwMode="auto">
              <a:xfrm>
                <a:off x="4888829" y="5580088"/>
                <a:ext cx="19048" cy="26987"/>
              </a:xfrm>
              <a:custGeom>
                <a:avLst/>
                <a:gdLst>
                  <a:gd name="T0" fmla="*/ 2 w 8"/>
                  <a:gd name="T1" fmla="*/ 8 h 12"/>
                  <a:gd name="T2" fmla="*/ 0 w 8"/>
                  <a:gd name="T3" fmla="*/ 10 h 12"/>
                  <a:gd name="T4" fmla="*/ 6 w 8"/>
                  <a:gd name="T5" fmla="*/ 12 h 12"/>
                  <a:gd name="T6" fmla="*/ 7 w 8"/>
                  <a:gd name="T7" fmla="*/ 11 h 12"/>
                  <a:gd name="T8" fmla="*/ 7 w 8"/>
                  <a:gd name="T9" fmla="*/ 11 h 12"/>
                  <a:gd name="T10" fmla="*/ 7 w 8"/>
                  <a:gd name="T11" fmla="*/ 11 h 12"/>
                  <a:gd name="T12" fmla="*/ 8 w 8"/>
                  <a:gd name="T13" fmla="*/ 11 h 12"/>
                  <a:gd name="T14" fmla="*/ 8 w 8"/>
                  <a:gd name="T15" fmla="*/ 10 h 12"/>
                  <a:gd name="T16" fmla="*/ 8 w 8"/>
                  <a:gd name="T17" fmla="*/ 7 h 12"/>
                  <a:gd name="T18" fmla="*/ 8 w 8"/>
                  <a:gd name="T19" fmla="*/ 6 h 12"/>
                  <a:gd name="T20" fmla="*/ 7 w 8"/>
                  <a:gd name="T21" fmla="*/ 6 h 12"/>
                  <a:gd name="T22" fmla="*/ 6 w 8"/>
                  <a:gd name="T23" fmla="*/ 4 h 12"/>
                  <a:gd name="T24" fmla="*/ 7 w 8"/>
                  <a:gd name="T25" fmla="*/ 0 h 12"/>
                  <a:gd name="T26" fmla="*/ 5 w 8"/>
                  <a:gd name="T27" fmla="*/ 0 h 12"/>
                  <a:gd name="T28" fmla="*/ 5 w 8"/>
                  <a:gd name="T29" fmla="*/ 0 h 12"/>
                  <a:gd name="T30" fmla="*/ 3 w 8"/>
                  <a:gd name="T31" fmla="*/ 3 h 12"/>
                  <a:gd name="T32" fmla="*/ 3 w 8"/>
                  <a:gd name="T33" fmla="*/ 3 h 12"/>
                  <a:gd name="T34" fmla="*/ 3 w 8"/>
                  <a:gd name="T35" fmla="*/ 3 h 12"/>
                  <a:gd name="T36" fmla="*/ 3 w 8"/>
                  <a:gd name="T37" fmla="*/ 3 h 12"/>
                  <a:gd name="T38" fmla="*/ 3 w 8"/>
                  <a:gd name="T39" fmla="*/ 5 h 12"/>
                  <a:gd name="T40" fmla="*/ 2 w 8"/>
                  <a:gd name="T41" fmla="*/ 7 h 12"/>
                  <a:gd name="T42" fmla="*/ 2 w 8"/>
                  <a:gd name="T4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2">
                    <a:moveTo>
                      <a:pt x="2" y="8"/>
                    </a:moveTo>
                    <a:cubicBezTo>
                      <a:pt x="1" y="9"/>
                      <a:pt x="1" y="10"/>
                      <a:pt x="0" y="10"/>
                    </a:cubicBezTo>
                    <a:cubicBezTo>
                      <a:pt x="2" y="11"/>
                      <a:pt x="4" y="11"/>
                      <a:pt x="6" y="12"/>
                    </a:cubicBezTo>
                    <a:cubicBezTo>
                      <a:pt x="7" y="12"/>
                      <a:pt x="7" y="11"/>
                      <a:pt x="7" y="11"/>
                    </a:cubicBezTo>
                    <a:cubicBezTo>
                      <a:pt x="7" y="11"/>
                      <a:pt x="7" y="11"/>
                      <a:pt x="7" y="11"/>
                    </a:cubicBezTo>
                    <a:cubicBezTo>
                      <a:pt x="7" y="11"/>
                      <a:pt x="7" y="11"/>
                      <a:pt x="7" y="11"/>
                    </a:cubicBezTo>
                    <a:cubicBezTo>
                      <a:pt x="8" y="11"/>
                      <a:pt x="8" y="11"/>
                      <a:pt x="8" y="11"/>
                    </a:cubicBezTo>
                    <a:cubicBezTo>
                      <a:pt x="8" y="10"/>
                      <a:pt x="8" y="10"/>
                      <a:pt x="8" y="10"/>
                    </a:cubicBezTo>
                    <a:cubicBezTo>
                      <a:pt x="8" y="9"/>
                      <a:pt x="8" y="8"/>
                      <a:pt x="8" y="7"/>
                    </a:cubicBezTo>
                    <a:cubicBezTo>
                      <a:pt x="8" y="7"/>
                      <a:pt x="8" y="7"/>
                      <a:pt x="8" y="6"/>
                    </a:cubicBezTo>
                    <a:cubicBezTo>
                      <a:pt x="8" y="6"/>
                      <a:pt x="8" y="6"/>
                      <a:pt x="7" y="6"/>
                    </a:cubicBezTo>
                    <a:cubicBezTo>
                      <a:pt x="6" y="4"/>
                      <a:pt x="6" y="4"/>
                      <a:pt x="6" y="4"/>
                    </a:cubicBezTo>
                    <a:cubicBezTo>
                      <a:pt x="7" y="0"/>
                      <a:pt x="7" y="0"/>
                      <a:pt x="7" y="0"/>
                    </a:cubicBezTo>
                    <a:cubicBezTo>
                      <a:pt x="5" y="0"/>
                      <a:pt x="5" y="0"/>
                      <a:pt x="5" y="0"/>
                    </a:cubicBezTo>
                    <a:cubicBezTo>
                      <a:pt x="5" y="0"/>
                      <a:pt x="5" y="0"/>
                      <a:pt x="5" y="0"/>
                    </a:cubicBezTo>
                    <a:cubicBezTo>
                      <a:pt x="4" y="1"/>
                      <a:pt x="4" y="2"/>
                      <a:pt x="3" y="3"/>
                    </a:cubicBezTo>
                    <a:cubicBezTo>
                      <a:pt x="3" y="3"/>
                      <a:pt x="3" y="3"/>
                      <a:pt x="3" y="3"/>
                    </a:cubicBezTo>
                    <a:cubicBezTo>
                      <a:pt x="3" y="3"/>
                      <a:pt x="3" y="3"/>
                      <a:pt x="3" y="3"/>
                    </a:cubicBezTo>
                    <a:cubicBezTo>
                      <a:pt x="3" y="3"/>
                      <a:pt x="3" y="3"/>
                      <a:pt x="3" y="3"/>
                    </a:cubicBezTo>
                    <a:cubicBezTo>
                      <a:pt x="3" y="4"/>
                      <a:pt x="3" y="4"/>
                      <a:pt x="3" y="5"/>
                    </a:cubicBezTo>
                    <a:cubicBezTo>
                      <a:pt x="2" y="7"/>
                      <a:pt x="2" y="7"/>
                      <a:pt x="2" y="7"/>
                    </a:cubicBezTo>
                    <a:cubicBezTo>
                      <a:pt x="2" y="8"/>
                      <a:pt x="2" y="8"/>
                      <a:pt x="2" y="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4" name="Freeform 196">
                <a:extLst>
                  <a:ext uri="{FF2B5EF4-FFF2-40B4-BE49-F238E27FC236}">
                    <a16:creationId xmlns:a16="http://schemas.microsoft.com/office/drawing/2014/main" id="{9C81F20E-C587-409B-9023-44A0817D5F8A}"/>
                  </a:ext>
                </a:extLst>
              </p:cNvPr>
              <p:cNvSpPr>
                <a:spLocks/>
              </p:cNvSpPr>
              <p:nvPr/>
            </p:nvSpPr>
            <p:spPr bwMode="auto">
              <a:xfrm>
                <a:off x="4966607" y="55785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5" name="Freeform 197">
                <a:extLst>
                  <a:ext uri="{FF2B5EF4-FFF2-40B4-BE49-F238E27FC236}">
                    <a16:creationId xmlns:a16="http://schemas.microsoft.com/office/drawing/2014/main" id="{07886186-5528-4FC5-8075-16175760DA65}"/>
                  </a:ext>
                </a:extLst>
              </p:cNvPr>
              <p:cNvSpPr>
                <a:spLocks/>
              </p:cNvSpPr>
              <p:nvPr/>
            </p:nvSpPr>
            <p:spPr bwMode="auto">
              <a:xfrm>
                <a:off x="4922162" y="5548339"/>
                <a:ext cx="9524" cy="17462"/>
              </a:xfrm>
              <a:custGeom>
                <a:avLst/>
                <a:gdLst>
                  <a:gd name="T0" fmla="*/ 1 w 4"/>
                  <a:gd name="T1" fmla="*/ 2 h 7"/>
                  <a:gd name="T2" fmla="*/ 0 w 4"/>
                  <a:gd name="T3" fmla="*/ 2 h 7"/>
                  <a:gd name="T4" fmla="*/ 1 w 4"/>
                  <a:gd name="T5" fmla="*/ 4 h 7"/>
                  <a:gd name="T6" fmla="*/ 2 w 4"/>
                  <a:gd name="T7" fmla="*/ 4 h 7"/>
                  <a:gd name="T8" fmla="*/ 2 w 4"/>
                  <a:gd name="T9" fmla="*/ 6 h 7"/>
                  <a:gd name="T10" fmla="*/ 4 w 4"/>
                  <a:gd name="T11" fmla="*/ 7 h 7"/>
                  <a:gd name="T12" fmla="*/ 4 w 4"/>
                  <a:gd name="T13" fmla="*/ 6 h 7"/>
                  <a:gd name="T14" fmla="*/ 4 w 4"/>
                  <a:gd name="T15" fmla="*/ 6 h 7"/>
                  <a:gd name="T16" fmla="*/ 3 w 4"/>
                  <a:gd name="T17" fmla="*/ 0 h 7"/>
                  <a:gd name="T18" fmla="*/ 3 w 4"/>
                  <a:gd name="T19" fmla="*/ 0 h 7"/>
                  <a:gd name="T20" fmla="*/ 2 w 4"/>
                  <a:gd name="T21" fmla="*/ 0 h 7"/>
                  <a:gd name="T22" fmla="*/ 2 w 4"/>
                  <a:gd name="T23" fmla="*/ 0 h 7"/>
                  <a:gd name="T24" fmla="*/ 3 w 4"/>
                  <a:gd name="T25" fmla="*/ 0 h 7"/>
                  <a:gd name="T26" fmla="*/ 3 w 4"/>
                  <a:gd name="T27" fmla="*/ 1 h 7"/>
                  <a:gd name="T28" fmla="*/ 1 w 4"/>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1" y="2"/>
                    </a:moveTo>
                    <a:cubicBezTo>
                      <a:pt x="0" y="2"/>
                      <a:pt x="0" y="2"/>
                      <a:pt x="0" y="2"/>
                    </a:cubicBezTo>
                    <a:cubicBezTo>
                      <a:pt x="1" y="2"/>
                      <a:pt x="1" y="3"/>
                      <a:pt x="1" y="4"/>
                    </a:cubicBezTo>
                    <a:cubicBezTo>
                      <a:pt x="2" y="4"/>
                      <a:pt x="2" y="4"/>
                      <a:pt x="2" y="4"/>
                    </a:cubicBezTo>
                    <a:cubicBezTo>
                      <a:pt x="2" y="5"/>
                      <a:pt x="2" y="6"/>
                      <a:pt x="2" y="6"/>
                    </a:cubicBezTo>
                    <a:cubicBezTo>
                      <a:pt x="3" y="6"/>
                      <a:pt x="3" y="6"/>
                      <a:pt x="4" y="7"/>
                    </a:cubicBezTo>
                    <a:cubicBezTo>
                      <a:pt x="4" y="7"/>
                      <a:pt x="4" y="6"/>
                      <a:pt x="4" y="6"/>
                    </a:cubicBezTo>
                    <a:cubicBezTo>
                      <a:pt x="4" y="6"/>
                      <a:pt x="4" y="6"/>
                      <a:pt x="4" y="6"/>
                    </a:cubicBezTo>
                    <a:cubicBezTo>
                      <a:pt x="3" y="4"/>
                      <a:pt x="3" y="2"/>
                      <a:pt x="3" y="0"/>
                    </a:cubicBezTo>
                    <a:cubicBezTo>
                      <a:pt x="3" y="0"/>
                      <a:pt x="3" y="0"/>
                      <a:pt x="3" y="0"/>
                    </a:cubicBezTo>
                    <a:cubicBezTo>
                      <a:pt x="3" y="0"/>
                      <a:pt x="3" y="0"/>
                      <a:pt x="2" y="0"/>
                    </a:cubicBezTo>
                    <a:cubicBezTo>
                      <a:pt x="2" y="0"/>
                      <a:pt x="2" y="0"/>
                      <a:pt x="2" y="0"/>
                    </a:cubicBezTo>
                    <a:cubicBezTo>
                      <a:pt x="3" y="0"/>
                      <a:pt x="3" y="0"/>
                      <a:pt x="3" y="0"/>
                    </a:cubicBezTo>
                    <a:cubicBezTo>
                      <a:pt x="3" y="0"/>
                      <a:pt x="3" y="1"/>
                      <a:pt x="3" y="1"/>
                    </a:cubicBezTo>
                    <a:cubicBezTo>
                      <a:pt x="2" y="1"/>
                      <a:pt x="1" y="1"/>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6" name="Freeform 198">
                <a:extLst>
                  <a:ext uri="{FF2B5EF4-FFF2-40B4-BE49-F238E27FC236}">
                    <a16:creationId xmlns:a16="http://schemas.microsoft.com/office/drawing/2014/main" id="{7B09A9C4-054E-4CFC-8051-76777B763BEB}"/>
                  </a:ext>
                </a:extLst>
              </p:cNvPr>
              <p:cNvSpPr>
                <a:spLocks/>
              </p:cNvSpPr>
              <p:nvPr/>
            </p:nvSpPr>
            <p:spPr bwMode="auto">
              <a:xfrm>
                <a:off x="4931686" y="5592787"/>
                <a:ext cx="3175" cy="12699"/>
              </a:xfrm>
              <a:custGeom>
                <a:avLst/>
                <a:gdLst>
                  <a:gd name="T0" fmla="*/ 0 w 1"/>
                  <a:gd name="T1" fmla="*/ 4 h 6"/>
                  <a:gd name="T2" fmla="*/ 0 w 1"/>
                  <a:gd name="T3" fmla="*/ 6 h 6"/>
                  <a:gd name="T4" fmla="*/ 1 w 1"/>
                  <a:gd name="T5" fmla="*/ 5 h 6"/>
                  <a:gd name="T6" fmla="*/ 1 w 1"/>
                  <a:gd name="T7" fmla="*/ 5 h 6"/>
                  <a:gd name="T8" fmla="*/ 1 w 1"/>
                  <a:gd name="T9" fmla="*/ 5 h 6"/>
                  <a:gd name="T10" fmla="*/ 1 w 1"/>
                  <a:gd name="T11" fmla="*/ 5 h 6"/>
                  <a:gd name="T12" fmla="*/ 1 w 1"/>
                  <a:gd name="T13" fmla="*/ 3 h 6"/>
                  <a:gd name="T14" fmla="*/ 1 w 1"/>
                  <a:gd name="T15" fmla="*/ 0 h 6"/>
                  <a:gd name="T16" fmla="*/ 0 w 1"/>
                  <a:gd name="T17" fmla="*/ 0 h 6"/>
                  <a:gd name="T18" fmla="*/ 0 w 1"/>
                  <a:gd name="T19" fmla="*/ 0 h 6"/>
                  <a:gd name="T20" fmla="*/ 0 w 1"/>
                  <a:gd name="T21" fmla="*/ 2 h 6"/>
                  <a:gd name="T22" fmla="*/ 0 w 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4"/>
                    </a:moveTo>
                    <a:cubicBezTo>
                      <a:pt x="0" y="5"/>
                      <a:pt x="0" y="5"/>
                      <a:pt x="0" y="6"/>
                    </a:cubicBezTo>
                    <a:cubicBezTo>
                      <a:pt x="0" y="6"/>
                      <a:pt x="1" y="5"/>
                      <a:pt x="1" y="5"/>
                    </a:cubicBezTo>
                    <a:cubicBezTo>
                      <a:pt x="1" y="5"/>
                      <a:pt x="1" y="5"/>
                      <a:pt x="1" y="5"/>
                    </a:cubicBezTo>
                    <a:cubicBezTo>
                      <a:pt x="1" y="5"/>
                      <a:pt x="1" y="5"/>
                      <a:pt x="1" y="5"/>
                    </a:cubicBezTo>
                    <a:cubicBezTo>
                      <a:pt x="1" y="5"/>
                      <a:pt x="1" y="5"/>
                      <a:pt x="1" y="5"/>
                    </a:cubicBezTo>
                    <a:cubicBezTo>
                      <a:pt x="1" y="3"/>
                      <a:pt x="1" y="3"/>
                      <a:pt x="1" y="3"/>
                    </a:cubicBezTo>
                    <a:cubicBezTo>
                      <a:pt x="1" y="2"/>
                      <a:pt x="1" y="1"/>
                      <a:pt x="1" y="0"/>
                    </a:cubicBezTo>
                    <a:cubicBezTo>
                      <a:pt x="0" y="0"/>
                      <a:pt x="0" y="0"/>
                      <a:pt x="0" y="0"/>
                    </a:cubicBezTo>
                    <a:cubicBezTo>
                      <a:pt x="0" y="0"/>
                      <a:pt x="0" y="0"/>
                      <a:pt x="0" y="0"/>
                    </a:cubicBezTo>
                    <a:cubicBezTo>
                      <a:pt x="0" y="1"/>
                      <a:pt x="0" y="1"/>
                      <a:pt x="0" y="2"/>
                    </a:cubicBezTo>
                    <a:cubicBezTo>
                      <a:pt x="0" y="3"/>
                      <a:pt x="0" y="4"/>
                      <a:pt x="0"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7" name="Freeform 199">
                <a:extLst>
                  <a:ext uri="{FF2B5EF4-FFF2-40B4-BE49-F238E27FC236}">
                    <a16:creationId xmlns:a16="http://schemas.microsoft.com/office/drawing/2014/main" id="{BB8838E5-593D-4965-AAA8-AD3FB1BA32E2}"/>
                  </a:ext>
                </a:extLst>
              </p:cNvPr>
              <p:cNvSpPr>
                <a:spLocks/>
              </p:cNvSpPr>
              <p:nvPr/>
            </p:nvSpPr>
            <p:spPr bwMode="auto">
              <a:xfrm>
                <a:off x="5158672" y="5573738"/>
                <a:ext cx="1587"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8" name="Freeform 200">
                <a:extLst>
                  <a:ext uri="{FF2B5EF4-FFF2-40B4-BE49-F238E27FC236}">
                    <a16:creationId xmlns:a16="http://schemas.microsoft.com/office/drawing/2014/main" id="{6EE624EC-7A09-4526-AEBC-2C0A91931445}"/>
                  </a:ext>
                </a:extLst>
              </p:cNvPr>
              <p:cNvSpPr>
                <a:spLocks/>
              </p:cNvSpPr>
              <p:nvPr/>
            </p:nvSpPr>
            <p:spPr bwMode="auto">
              <a:xfrm>
                <a:off x="5158672" y="5575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9" name="Freeform 201">
                <a:extLst>
                  <a:ext uri="{FF2B5EF4-FFF2-40B4-BE49-F238E27FC236}">
                    <a16:creationId xmlns:a16="http://schemas.microsoft.com/office/drawing/2014/main" id="{6A6B7454-0856-4B52-888D-519A7C7F003D}"/>
                  </a:ext>
                </a:extLst>
              </p:cNvPr>
              <p:cNvSpPr>
                <a:spLocks/>
              </p:cNvSpPr>
              <p:nvPr/>
            </p:nvSpPr>
            <p:spPr bwMode="auto">
              <a:xfrm>
                <a:off x="5158672" y="5575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0" name="Freeform 202">
                <a:extLst>
                  <a:ext uri="{FF2B5EF4-FFF2-40B4-BE49-F238E27FC236}">
                    <a16:creationId xmlns:a16="http://schemas.microsoft.com/office/drawing/2014/main" id="{EFD0DBCE-864D-4C59-A2F1-8D22EC3DD660}"/>
                  </a:ext>
                </a:extLst>
              </p:cNvPr>
              <p:cNvSpPr>
                <a:spLocks/>
              </p:cNvSpPr>
              <p:nvPr/>
            </p:nvSpPr>
            <p:spPr bwMode="auto">
              <a:xfrm>
                <a:off x="5006290" y="5503891"/>
                <a:ext cx="171429" cy="128582"/>
              </a:xfrm>
              <a:custGeom>
                <a:avLst/>
                <a:gdLst>
                  <a:gd name="T0" fmla="*/ 72 w 72"/>
                  <a:gd name="T1" fmla="*/ 15 h 54"/>
                  <a:gd name="T2" fmla="*/ 70 w 72"/>
                  <a:gd name="T3" fmla="*/ 13 h 54"/>
                  <a:gd name="T4" fmla="*/ 69 w 72"/>
                  <a:gd name="T5" fmla="*/ 9 h 54"/>
                  <a:gd name="T6" fmla="*/ 65 w 72"/>
                  <a:gd name="T7" fmla="*/ 9 h 54"/>
                  <a:gd name="T8" fmla="*/ 62 w 72"/>
                  <a:gd name="T9" fmla="*/ 10 h 54"/>
                  <a:gd name="T10" fmla="*/ 47 w 72"/>
                  <a:gd name="T11" fmla="*/ 7 h 54"/>
                  <a:gd name="T12" fmla="*/ 41 w 72"/>
                  <a:gd name="T13" fmla="*/ 4 h 54"/>
                  <a:gd name="T14" fmla="*/ 33 w 72"/>
                  <a:gd name="T15" fmla="*/ 0 h 54"/>
                  <a:gd name="T16" fmla="*/ 31 w 72"/>
                  <a:gd name="T17" fmla="*/ 2 h 54"/>
                  <a:gd name="T18" fmla="*/ 23 w 72"/>
                  <a:gd name="T19" fmla="*/ 7 h 54"/>
                  <a:gd name="T20" fmla="*/ 16 w 72"/>
                  <a:gd name="T21" fmla="*/ 8 h 54"/>
                  <a:gd name="T22" fmla="*/ 8 w 72"/>
                  <a:gd name="T23" fmla="*/ 12 h 54"/>
                  <a:gd name="T24" fmla="*/ 2 w 72"/>
                  <a:gd name="T25" fmla="*/ 15 h 54"/>
                  <a:gd name="T26" fmla="*/ 1 w 72"/>
                  <a:gd name="T27" fmla="*/ 19 h 54"/>
                  <a:gd name="T28" fmla="*/ 1 w 72"/>
                  <a:gd name="T29" fmla="*/ 23 h 54"/>
                  <a:gd name="T30" fmla="*/ 1 w 72"/>
                  <a:gd name="T31" fmla="*/ 25 h 54"/>
                  <a:gd name="T32" fmla="*/ 1 w 72"/>
                  <a:gd name="T33" fmla="*/ 26 h 54"/>
                  <a:gd name="T34" fmla="*/ 0 w 72"/>
                  <a:gd name="T35" fmla="*/ 27 h 54"/>
                  <a:gd name="T36" fmla="*/ 0 w 72"/>
                  <a:gd name="T37" fmla="*/ 28 h 54"/>
                  <a:gd name="T38" fmla="*/ 1 w 72"/>
                  <a:gd name="T39" fmla="*/ 28 h 54"/>
                  <a:gd name="T40" fmla="*/ 4 w 72"/>
                  <a:gd name="T41" fmla="*/ 32 h 54"/>
                  <a:gd name="T42" fmla="*/ 7 w 72"/>
                  <a:gd name="T43" fmla="*/ 34 h 54"/>
                  <a:gd name="T44" fmla="*/ 11 w 72"/>
                  <a:gd name="T45" fmla="*/ 36 h 54"/>
                  <a:gd name="T46" fmla="*/ 18 w 72"/>
                  <a:gd name="T47" fmla="*/ 41 h 54"/>
                  <a:gd name="T48" fmla="*/ 25 w 72"/>
                  <a:gd name="T49" fmla="*/ 42 h 54"/>
                  <a:gd name="T50" fmla="*/ 30 w 72"/>
                  <a:gd name="T51" fmla="*/ 47 h 54"/>
                  <a:gd name="T52" fmla="*/ 31 w 72"/>
                  <a:gd name="T53" fmla="*/ 48 h 54"/>
                  <a:gd name="T54" fmla="*/ 35 w 72"/>
                  <a:gd name="T55" fmla="*/ 54 h 54"/>
                  <a:gd name="T56" fmla="*/ 35 w 72"/>
                  <a:gd name="T57" fmla="*/ 53 h 54"/>
                  <a:gd name="T58" fmla="*/ 45 w 72"/>
                  <a:gd name="T59" fmla="*/ 47 h 54"/>
                  <a:gd name="T60" fmla="*/ 51 w 72"/>
                  <a:gd name="T61" fmla="*/ 52 h 54"/>
                  <a:gd name="T62" fmla="*/ 53 w 72"/>
                  <a:gd name="T63" fmla="*/ 52 h 54"/>
                  <a:gd name="T64" fmla="*/ 57 w 72"/>
                  <a:gd name="T65" fmla="*/ 49 h 54"/>
                  <a:gd name="T66" fmla="*/ 57 w 72"/>
                  <a:gd name="T67" fmla="*/ 49 h 54"/>
                  <a:gd name="T68" fmla="*/ 58 w 72"/>
                  <a:gd name="T69" fmla="*/ 43 h 54"/>
                  <a:gd name="T70" fmla="*/ 59 w 72"/>
                  <a:gd name="T71" fmla="*/ 40 h 54"/>
                  <a:gd name="T72" fmla="*/ 59 w 72"/>
                  <a:gd name="T73" fmla="*/ 33 h 54"/>
                  <a:gd name="T74" fmla="*/ 64 w 72"/>
                  <a:gd name="T75" fmla="*/ 30 h 54"/>
                  <a:gd name="T76" fmla="*/ 65 w 72"/>
                  <a:gd name="T77" fmla="*/ 27 h 54"/>
                  <a:gd name="T78" fmla="*/ 69 w 72"/>
                  <a:gd name="T79"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54">
                    <a:moveTo>
                      <a:pt x="69" y="16"/>
                    </a:moveTo>
                    <a:cubicBezTo>
                      <a:pt x="69" y="15"/>
                      <a:pt x="71" y="15"/>
                      <a:pt x="72" y="15"/>
                    </a:cubicBezTo>
                    <a:cubicBezTo>
                      <a:pt x="71" y="14"/>
                      <a:pt x="71" y="14"/>
                      <a:pt x="71" y="14"/>
                    </a:cubicBezTo>
                    <a:cubicBezTo>
                      <a:pt x="70" y="13"/>
                      <a:pt x="70" y="13"/>
                      <a:pt x="70" y="13"/>
                    </a:cubicBezTo>
                    <a:cubicBezTo>
                      <a:pt x="69" y="11"/>
                      <a:pt x="69" y="10"/>
                      <a:pt x="69" y="9"/>
                    </a:cubicBezTo>
                    <a:cubicBezTo>
                      <a:pt x="69" y="9"/>
                      <a:pt x="69" y="9"/>
                      <a:pt x="69" y="9"/>
                    </a:cubicBezTo>
                    <a:cubicBezTo>
                      <a:pt x="67" y="10"/>
                      <a:pt x="66" y="9"/>
                      <a:pt x="65" y="9"/>
                    </a:cubicBezTo>
                    <a:cubicBezTo>
                      <a:pt x="65" y="9"/>
                      <a:pt x="65" y="9"/>
                      <a:pt x="65" y="9"/>
                    </a:cubicBezTo>
                    <a:cubicBezTo>
                      <a:pt x="64" y="9"/>
                      <a:pt x="64" y="9"/>
                      <a:pt x="64" y="9"/>
                    </a:cubicBezTo>
                    <a:cubicBezTo>
                      <a:pt x="64" y="9"/>
                      <a:pt x="63" y="10"/>
                      <a:pt x="62" y="10"/>
                    </a:cubicBezTo>
                    <a:cubicBezTo>
                      <a:pt x="60" y="12"/>
                      <a:pt x="58" y="13"/>
                      <a:pt x="54" y="13"/>
                    </a:cubicBezTo>
                    <a:cubicBezTo>
                      <a:pt x="50" y="12"/>
                      <a:pt x="48" y="9"/>
                      <a:pt x="47" y="7"/>
                    </a:cubicBezTo>
                    <a:cubicBezTo>
                      <a:pt x="47" y="7"/>
                      <a:pt x="47" y="7"/>
                      <a:pt x="47" y="7"/>
                    </a:cubicBezTo>
                    <a:cubicBezTo>
                      <a:pt x="44" y="7"/>
                      <a:pt x="42" y="6"/>
                      <a:pt x="41" y="4"/>
                    </a:cubicBezTo>
                    <a:cubicBezTo>
                      <a:pt x="40" y="2"/>
                      <a:pt x="40" y="1"/>
                      <a:pt x="40" y="0"/>
                    </a:cubicBezTo>
                    <a:cubicBezTo>
                      <a:pt x="38" y="0"/>
                      <a:pt x="35" y="0"/>
                      <a:pt x="33" y="0"/>
                    </a:cubicBezTo>
                    <a:cubicBezTo>
                      <a:pt x="33" y="0"/>
                      <a:pt x="33" y="0"/>
                      <a:pt x="33" y="0"/>
                    </a:cubicBezTo>
                    <a:cubicBezTo>
                      <a:pt x="31" y="2"/>
                      <a:pt x="31" y="2"/>
                      <a:pt x="31" y="2"/>
                    </a:cubicBezTo>
                    <a:cubicBezTo>
                      <a:pt x="30" y="3"/>
                      <a:pt x="29" y="3"/>
                      <a:pt x="28" y="4"/>
                    </a:cubicBezTo>
                    <a:cubicBezTo>
                      <a:pt x="27" y="5"/>
                      <a:pt x="25" y="6"/>
                      <a:pt x="23" y="7"/>
                    </a:cubicBezTo>
                    <a:cubicBezTo>
                      <a:pt x="22" y="8"/>
                      <a:pt x="22" y="8"/>
                      <a:pt x="22" y="8"/>
                    </a:cubicBezTo>
                    <a:cubicBezTo>
                      <a:pt x="20" y="8"/>
                      <a:pt x="18" y="8"/>
                      <a:pt x="16" y="8"/>
                    </a:cubicBezTo>
                    <a:cubicBezTo>
                      <a:pt x="15" y="8"/>
                      <a:pt x="15" y="9"/>
                      <a:pt x="14" y="9"/>
                    </a:cubicBezTo>
                    <a:cubicBezTo>
                      <a:pt x="12" y="10"/>
                      <a:pt x="10" y="11"/>
                      <a:pt x="8" y="12"/>
                    </a:cubicBezTo>
                    <a:cubicBezTo>
                      <a:pt x="6" y="12"/>
                      <a:pt x="4" y="13"/>
                      <a:pt x="2" y="13"/>
                    </a:cubicBezTo>
                    <a:cubicBezTo>
                      <a:pt x="2" y="13"/>
                      <a:pt x="2" y="14"/>
                      <a:pt x="2" y="15"/>
                    </a:cubicBezTo>
                    <a:cubicBezTo>
                      <a:pt x="2" y="15"/>
                      <a:pt x="2" y="16"/>
                      <a:pt x="2" y="16"/>
                    </a:cubicBezTo>
                    <a:cubicBezTo>
                      <a:pt x="2" y="17"/>
                      <a:pt x="1" y="18"/>
                      <a:pt x="1" y="19"/>
                    </a:cubicBezTo>
                    <a:cubicBezTo>
                      <a:pt x="1" y="20"/>
                      <a:pt x="1" y="21"/>
                      <a:pt x="1" y="23"/>
                    </a:cubicBezTo>
                    <a:cubicBezTo>
                      <a:pt x="1" y="23"/>
                      <a:pt x="1" y="23"/>
                      <a:pt x="1" y="23"/>
                    </a:cubicBezTo>
                    <a:cubicBezTo>
                      <a:pt x="1" y="23"/>
                      <a:pt x="1" y="24"/>
                      <a:pt x="1" y="24"/>
                    </a:cubicBezTo>
                    <a:cubicBezTo>
                      <a:pt x="1" y="24"/>
                      <a:pt x="1" y="25"/>
                      <a:pt x="1" y="25"/>
                    </a:cubicBezTo>
                    <a:cubicBezTo>
                      <a:pt x="1" y="25"/>
                      <a:pt x="1" y="25"/>
                      <a:pt x="1" y="26"/>
                    </a:cubicBezTo>
                    <a:cubicBezTo>
                      <a:pt x="1" y="26"/>
                      <a:pt x="1" y="26"/>
                      <a:pt x="1" y="26"/>
                    </a:cubicBezTo>
                    <a:cubicBezTo>
                      <a:pt x="1"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1" y="28"/>
                    </a:cubicBezTo>
                    <a:cubicBezTo>
                      <a:pt x="1" y="28"/>
                      <a:pt x="2" y="29"/>
                      <a:pt x="3" y="29"/>
                    </a:cubicBezTo>
                    <a:cubicBezTo>
                      <a:pt x="4" y="30"/>
                      <a:pt x="4" y="31"/>
                      <a:pt x="4" y="32"/>
                    </a:cubicBezTo>
                    <a:cubicBezTo>
                      <a:pt x="5" y="32"/>
                      <a:pt x="5" y="33"/>
                      <a:pt x="5" y="33"/>
                    </a:cubicBezTo>
                    <a:cubicBezTo>
                      <a:pt x="6" y="33"/>
                      <a:pt x="6" y="33"/>
                      <a:pt x="7" y="34"/>
                    </a:cubicBezTo>
                    <a:cubicBezTo>
                      <a:pt x="8" y="34"/>
                      <a:pt x="8" y="35"/>
                      <a:pt x="9" y="35"/>
                    </a:cubicBezTo>
                    <a:cubicBezTo>
                      <a:pt x="10" y="36"/>
                      <a:pt x="10" y="36"/>
                      <a:pt x="11" y="36"/>
                    </a:cubicBezTo>
                    <a:cubicBezTo>
                      <a:pt x="12" y="37"/>
                      <a:pt x="14" y="37"/>
                      <a:pt x="15" y="38"/>
                    </a:cubicBezTo>
                    <a:cubicBezTo>
                      <a:pt x="16" y="39"/>
                      <a:pt x="17" y="40"/>
                      <a:pt x="18" y="41"/>
                    </a:cubicBezTo>
                    <a:cubicBezTo>
                      <a:pt x="19" y="40"/>
                      <a:pt x="21" y="40"/>
                      <a:pt x="23" y="41"/>
                    </a:cubicBezTo>
                    <a:cubicBezTo>
                      <a:pt x="24" y="41"/>
                      <a:pt x="24" y="42"/>
                      <a:pt x="25" y="42"/>
                    </a:cubicBezTo>
                    <a:cubicBezTo>
                      <a:pt x="26" y="43"/>
                      <a:pt x="27" y="45"/>
                      <a:pt x="28" y="47"/>
                    </a:cubicBezTo>
                    <a:cubicBezTo>
                      <a:pt x="28" y="47"/>
                      <a:pt x="29" y="47"/>
                      <a:pt x="30" y="47"/>
                    </a:cubicBezTo>
                    <a:cubicBezTo>
                      <a:pt x="30" y="47"/>
                      <a:pt x="30" y="47"/>
                      <a:pt x="30" y="47"/>
                    </a:cubicBezTo>
                    <a:cubicBezTo>
                      <a:pt x="31" y="48"/>
                      <a:pt x="31" y="48"/>
                      <a:pt x="31" y="48"/>
                    </a:cubicBezTo>
                    <a:cubicBezTo>
                      <a:pt x="33" y="50"/>
                      <a:pt x="34" y="52"/>
                      <a:pt x="34" y="53"/>
                    </a:cubicBezTo>
                    <a:cubicBezTo>
                      <a:pt x="34" y="54"/>
                      <a:pt x="34" y="54"/>
                      <a:pt x="35" y="54"/>
                    </a:cubicBezTo>
                    <a:cubicBezTo>
                      <a:pt x="35" y="54"/>
                      <a:pt x="35" y="54"/>
                      <a:pt x="35" y="54"/>
                    </a:cubicBezTo>
                    <a:cubicBezTo>
                      <a:pt x="35" y="53"/>
                      <a:pt x="35" y="53"/>
                      <a:pt x="35" y="53"/>
                    </a:cubicBezTo>
                    <a:cubicBezTo>
                      <a:pt x="36" y="53"/>
                      <a:pt x="36" y="53"/>
                      <a:pt x="36" y="52"/>
                    </a:cubicBezTo>
                    <a:cubicBezTo>
                      <a:pt x="37" y="50"/>
                      <a:pt x="40" y="47"/>
                      <a:pt x="45" y="47"/>
                    </a:cubicBezTo>
                    <a:cubicBezTo>
                      <a:pt x="47" y="47"/>
                      <a:pt x="48" y="48"/>
                      <a:pt x="49" y="49"/>
                    </a:cubicBezTo>
                    <a:cubicBezTo>
                      <a:pt x="50" y="50"/>
                      <a:pt x="51" y="51"/>
                      <a:pt x="51" y="52"/>
                    </a:cubicBezTo>
                    <a:cubicBezTo>
                      <a:pt x="53" y="52"/>
                      <a:pt x="53" y="52"/>
                      <a:pt x="53" y="52"/>
                    </a:cubicBezTo>
                    <a:cubicBezTo>
                      <a:pt x="53" y="52"/>
                      <a:pt x="53" y="52"/>
                      <a:pt x="53" y="52"/>
                    </a:cubicBezTo>
                    <a:cubicBezTo>
                      <a:pt x="53" y="52"/>
                      <a:pt x="53" y="52"/>
                      <a:pt x="53" y="52"/>
                    </a:cubicBezTo>
                    <a:cubicBezTo>
                      <a:pt x="54" y="51"/>
                      <a:pt x="56" y="50"/>
                      <a:pt x="57" y="49"/>
                    </a:cubicBezTo>
                    <a:cubicBezTo>
                      <a:pt x="57" y="49"/>
                      <a:pt x="57" y="49"/>
                      <a:pt x="57" y="49"/>
                    </a:cubicBezTo>
                    <a:cubicBezTo>
                      <a:pt x="57" y="49"/>
                      <a:pt x="57" y="49"/>
                      <a:pt x="57" y="49"/>
                    </a:cubicBezTo>
                    <a:cubicBezTo>
                      <a:pt x="57" y="49"/>
                      <a:pt x="57" y="48"/>
                      <a:pt x="57" y="47"/>
                    </a:cubicBezTo>
                    <a:cubicBezTo>
                      <a:pt x="57" y="46"/>
                      <a:pt x="57" y="45"/>
                      <a:pt x="58" y="43"/>
                    </a:cubicBezTo>
                    <a:cubicBezTo>
                      <a:pt x="58" y="42"/>
                      <a:pt x="58" y="41"/>
                      <a:pt x="59" y="41"/>
                    </a:cubicBezTo>
                    <a:cubicBezTo>
                      <a:pt x="59" y="40"/>
                      <a:pt x="59" y="40"/>
                      <a:pt x="59" y="40"/>
                    </a:cubicBezTo>
                    <a:cubicBezTo>
                      <a:pt x="58" y="38"/>
                      <a:pt x="58" y="37"/>
                      <a:pt x="59" y="35"/>
                    </a:cubicBezTo>
                    <a:cubicBezTo>
                      <a:pt x="59" y="33"/>
                      <a:pt x="59" y="33"/>
                      <a:pt x="59" y="33"/>
                    </a:cubicBezTo>
                    <a:cubicBezTo>
                      <a:pt x="61" y="31"/>
                      <a:pt x="63" y="30"/>
                      <a:pt x="64" y="30"/>
                    </a:cubicBezTo>
                    <a:cubicBezTo>
                      <a:pt x="64" y="30"/>
                      <a:pt x="64" y="30"/>
                      <a:pt x="64" y="30"/>
                    </a:cubicBezTo>
                    <a:cubicBezTo>
                      <a:pt x="64" y="29"/>
                      <a:pt x="64" y="29"/>
                      <a:pt x="64" y="29"/>
                    </a:cubicBezTo>
                    <a:cubicBezTo>
                      <a:pt x="65" y="28"/>
                      <a:pt x="65" y="28"/>
                      <a:pt x="65" y="27"/>
                    </a:cubicBezTo>
                    <a:cubicBezTo>
                      <a:pt x="65" y="26"/>
                      <a:pt x="65" y="25"/>
                      <a:pt x="66" y="24"/>
                    </a:cubicBezTo>
                    <a:cubicBezTo>
                      <a:pt x="66" y="22"/>
                      <a:pt x="65" y="19"/>
                      <a:pt x="69" y="1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1" name="Freeform 203">
                <a:extLst>
                  <a:ext uri="{FF2B5EF4-FFF2-40B4-BE49-F238E27FC236}">
                    <a16:creationId xmlns:a16="http://schemas.microsoft.com/office/drawing/2014/main" id="{581789AD-DAEB-4842-888F-A49FD8C5792A}"/>
                  </a:ext>
                </a:extLst>
              </p:cNvPr>
              <p:cNvSpPr>
                <a:spLocks/>
              </p:cNvSpPr>
              <p:nvPr/>
            </p:nvSpPr>
            <p:spPr bwMode="auto">
              <a:xfrm>
                <a:off x="4918987" y="5597550"/>
                <a:ext cx="201589" cy="126994"/>
              </a:xfrm>
              <a:custGeom>
                <a:avLst/>
                <a:gdLst>
                  <a:gd name="T0" fmla="*/ 84 w 84"/>
                  <a:gd name="T1" fmla="*/ 28 h 53"/>
                  <a:gd name="T2" fmla="*/ 84 w 84"/>
                  <a:gd name="T3" fmla="*/ 24 h 53"/>
                  <a:gd name="T4" fmla="*/ 82 w 84"/>
                  <a:gd name="T5" fmla="*/ 23 h 53"/>
                  <a:gd name="T6" fmla="*/ 82 w 84"/>
                  <a:gd name="T7" fmla="*/ 23 h 53"/>
                  <a:gd name="T8" fmla="*/ 80 w 84"/>
                  <a:gd name="T9" fmla="*/ 21 h 53"/>
                  <a:gd name="T10" fmla="*/ 77 w 84"/>
                  <a:gd name="T11" fmla="*/ 23 h 53"/>
                  <a:gd name="T12" fmla="*/ 64 w 84"/>
                  <a:gd name="T13" fmla="*/ 24 h 53"/>
                  <a:gd name="T14" fmla="*/ 62 w 84"/>
                  <a:gd name="T15" fmla="*/ 21 h 53"/>
                  <a:gd name="T16" fmla="*/ 56 w 84"/>
                  <a:gd name="T17" fmla="*/ 17 h 53"/>
                  <a:gd name="T18" fmla="*/ 56 w 84"/>
                  <a:gd name="T19" fmla="*/ 17 h 53"/>
                  <a:gd name="T20" fmla="*/ 51 w 84"/>
                  <a:gd name="T21" fmla="*/ 20 h 53"/>
                  <a:gd name="T22" fmla="*/ 45 w 84"/>
                  <a:gd name="T23" fmla="*/ 19 h 53"/>
                  <a:gd name="T24" fmla="*/ 44 w 84"/>
                  <a:gd name="T25" fmla="*/ 10 h 53"/>
                  <a:gd name="T26" fmla="*/ 44 w 84"/>
                  <a:gd name="T27" fmla="*/ 7 h 53"/>
                  <a:gd name="T28" fmla="*/ 40 w 84"/>
                  <a:gd name="T29" fmla="*/ 5 h 53"/>
                  <a:gd name="T30" fmla="*/ 36 w 84"/>
                  <a:gd name="T31" fmla="*/ 2 h 53"/>
                  <a:gd name="T32" fmla="*/ 32 w 84"/>
                  <a:gd name="T33" fmla="*/ 1 h 53"/>
                  <a:gd name="T34" fmla="*/ 25 w 84"/>
                  <a:gd name="T35" fmla="*/ 2 h 53"/>
                  <a:gd name="T36" fmla="*/ 23 w 84"/>
                  <a:gd name="T37" fmla="*/ 9 h 53"/>
                  <a:gd name="T38" fmla="*/ 17 w 84"/>
                  <a:gd name="T39" fmla="*/ 12 h 53"/>
                  <a:gd name="T40" fmla="*/ 13 w 84"/>
                  <a:gd name="T41" fmla="*/ 11 h 53"/>
                  <a:gd name="T42" fmla="*/ 10 w 84"/>
                  <a:gd name="T43" fmla="*/ 12 h 53"/>
                  <a:gd name="T44" fmla="*/ 8 w 84"/>
                  <a:gd name="T45" fmla="*/ 15 h 53"/>
                  <a:gd name="T46" fmla="*/ 11 w 84"/>
                  <a:gd name="T47" fmla="*/ 20 h 53"/>
                  <a:gd name="T48" fmla="*/ 11 w 84"/>
                  <a:gd name="T49" fmla="*/ 31 h 53"/>
                  <a:gd name="T50" fmla="*/ 9 w 84"/>
                  <a:gd name="T51" fmla="*/ 34 h 53"/>
                  <a:gd name="T52" fmla="*/ 0 w 84"/>
                  <a:gd name="T53" fmla="*/ 34 h 53"/>
                  <a:gd name="T54" fmla="*/ 0 w 84"/>
                  <a:gd name="T55" fmla="*/ 34 h 53"/>
                  <a:gd name="T56" fmla="*/ 1 w 84"/>
                  <a:gd name="T57" fmla="*/ 40 h 53"/>
                  <a:gd name="T58" fmla="*/ 9 w 84"/>
                  <a:gd name="T59" fmla="*/ 49 h 53"/>
                  <a:gd name="T60" fmla="*/ 10 w 84"/>
                  <a:gd name="T61" fmla="*/ 52 h 53"/>
                  <a:gd name="T62" fmla="*/ 17 w 84"/>
                  <a:gd name="T63" fmla="*/ 51 h 53"/>
                  <a:gd name="T64" fmla="*/ 24 w 84"/>
                  <a:gd name="T65" fmla="*/ 52 h 53"/>
                  <a:gd name="T66" fmla="*/ 37 w 84"/>
                  <a:gd name="T67" fmla="*/ 49 h 53"/>
                  <a:gd name="T68" fmla="*/ 54 w 84"/>
                  <a:gd name="T69" fmla="*/ 43 h 53"/>
                  <a:gd name="T70" fmla="*/ 68 w 84"/>
                  <a:gd name="T71" fmla="*/ 38 h 53"/>
                  <a:gd name="T72" fmla="*/ 72 w 84"/>
                  <a:gd name="T73" fmla="*/ 43 h 53"/>
                  <a:gd name="T74" fmla="*/ 74 w 84"/>
                  <a:gd name="T75" fmla="*/ 42 h 53"/>
                  <a:gd name="T76" fmla="*/ 81 w 84"/>
                  <a:gd name="T77" fmla="*/ 42 h 53"/>
                  <a:gd name="T78" fmla="*/ 83 w 84"/>
                  <a:gd name="T79" fmla="*/ 40 h 53"/>
                  <a:gd name="T80" fmla="*/ 82 w 84"/>
                  <a:gd name="T81" fmla="*/ 36 h 53"/>
                  <a:gd name="T82" fmla="*/ 82 w 84"/>
                  <a:gd name="T83" fmla="*/ 36 h 53"/>
                  <a:gd name="T84" fmla="*/ 83 w 84"/>
                  <a:gd name="T85"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53">
                    <a:moveTo>
                      <a:pt x="83" y="30"/>
                    </a:moveTo>
                    <a:cubicBezTo>
                      <a:pt x="84" y="29"/>
                      <a:pt x="84" y="28"/>
                      <a:pt x="84" y="28"/>
                    </a:cubicBezTo>
                    <a:cubicBezTo>
                      <a:pt x="84" y="27"/>
                      <a:pt x="84" y="26"/>
                      <a:pt x="84" y="25"/>
                    </a:cubicBezTo>
                    <a:cubicBezTo>
                      <a:pt x="84" y="25"/>
                      <a:pt x="84" y="25"/>
                      <a:pt x="84" y="24"/>
                    </a:cubicBezTo>
                    <a:cubicBezTo>
                      <a:pt x="84" y="24"/>
                      <a:pt x="84" y="24"/>
                      <a:pt x="84" y="24"/>
                    </a:cubicBezTo>
                    <a:cubicBezTo>
                      <a:pt x="82" y="23"/>
                      <a:pt x="82" y="23"/>
                      <a:pt x="82" y="23"/>
                    </a:cubicBezTo>
                    <a:cubicBezTo>
                      <a:pt x="82" y="24"/>
                      <a:pt x="82" y="24"/>
                      <a:pt x="82" y="24"/>
                    </a:cubicBezTo>
                    <a:cubicBezTo>
                      <a:pt x="82" y="23"/>
                      <a:pt x="82" y="23"/>
                      <a:pt x="82" y="23"/>
                    </a:cubicBezTo>
                    <a:cubicBezTo>
                      <a:pt x="82" y="23"/>
                      <a:pt x="82" y="23"/>
                      <a:pt x="82" y="23"/>
                    </a:cubicBezTo>
                    <a:cubicBezTo>
                      <a:pt x="81" y="23"/>
                      <a:pt x="80" y="22"/>
                      <a:pt x="80" y="21"/>
                    </a:cubicBezTo>
                    <a:cubicBezTo>
                      <a:pt x="79" y="21"/>
                      <a:pt x="79" y="22"/>
                      <a:pt x="78" y="22"/>
                    </a:cubicBezTo>
                    <a:cubicBezTo>
                      <a:pt x="78" y="22"/>
                      <a:pt x="78" y="23"/>
                      <a:pt x="77" y="23"/>
                    </a:cubicBezTo>
                    <a:cubicBezTo>
                      <a:pt x="76" y="24"/>
                      <a:pt x="74" y="27"/>
                      <a:pt x="69" y="27"/>
                    </a:cubicBezTo>
                    <a:cubicBezTo>
                      <a:pt x="67" y="26"/>
                      <a:pt x="66" y="25"/>
                      <a:pt x="64" y="24"/>
                    </a:cubicBezTo>
                    <a:cubicBezTo>
                      <a:pt x="64" y="23"/>
                      <a:pt x="63" y="22"/>
                      <a:pt x="63" y="21"/>
                    </a:cubicBezTo>
                    <a:cubicBezTo>
                      <a:pt x="62" y="21"/>
                      <a:pt x="62" y="21"/>
                      <a:pt x="62" y="21"/>
                    </a:cubicBezTo>
                    <a:cubicBezTo>
                      <a:pt x="62" y="20"/>
                      <a:pt x="61" y="20"/>
                      <a:pt x="61" y="19"/>
                    </a:cubicBezTo>
                    <a:cubicBezTo>
                      <a:pt x="59" y="19"/>
                      <a:pt x="57" y="19"/>
                      <a:pt x="56" y="17"/>
                    </a:cubicBezTo>
                    <a:cubicBezTo>
                      <a:pt x="56" y="17"/>
                      <a:pt x="56" y="17"/>
                      <a:pt x="56" y="17"/>
                    </a:cubicBezTo>
                    <a:cubicBezTo>
                      <a:pt x="56" y="17"/>
                      <a:pt x="56" y="17"/>
                      <a:pt x="56" y="17"/>
                    </a:cubicBezTo>
                    <a:cubicBezTo>
                      <a:pt x="56" y="17"/>
                      <a:pt x="55" y="16"/>
                      <a:pt x="55" y="16"/>
                    </a:cubicBezTo>
                    <a:cubicBezTo>
                      <a:pt x="54" y="18"/>
                      <a:pt x="53" y="19"/>
                      <a:pt x="51" y="20"/>
                    </a:cubicBezTo>
                    <a:cubicBezTo>
                      <a:pt x="49" y="20"/>
                      <a:pt x="49" y="20"/>
                      <a:pt x="49" y="20"/>
                    </a:cubicBezTo>
                    <a:cubicBezTo>
                      <a:pt x="47" y="20"/>
                      <a:pt x="46" y="20"/>
                      <a:pt x="45" y="19"/>
                    </a:cubicBezTo>
                    <a:cubicBezTo>
                      <a:pt x="44" y="18"/>
                      <a:pt x="44" y="18"/>
                      <a:pt x="44" y="17"/>
                    </a:cubicBezTo>
                    <a:cubicBezTo>
                      <a:pt x="43" y="16"/>
                      <a:pt x="43" y="13"/>
                      <a:pt x="44" y="10"/>
                    </a:cubicBezTo>
                    <a:cubicBezTo>
                      <a:pt x="44" y="9"/>
                      <a:pt x="44" y="8"/>
                      <a:pt x="45" y="7"/>
                    </a:cubicBezTo>
                    <a:cubicBezTo>
                      <a:pt x="44" y="7"/>
                      <a:pt x="44" y="7"/>
                      <a:pt x="44" y="7"/>
                    </a:cubicBezTo>
                    <a:cubicBezTo>
                      <a:pt x="43" y="6"/>
                      <a:pt x="41" y="6"/>
                      <a:pt x="40" y="5"/>
                    </a:cubicBezTo>
                    <a:cubicBezTo>
                      <a:pt x="40" y="5"/>
                      <a:pt x="40" y="5"/>
                      <a:pt x="40" y="5"/>
                    </a:cubicBezTo>
                    <a:cubicBezTo>
                      <a:pt x="39" y="4"/>
                      <a:pt x="38" y="4"/>
                      <a:pt x="38" y="3"/>
                    </a:cubicBezTo>
                    <a:cubicBezTo>
                      <a:pt x="37" y="3"/>
                      <a:pt x="37" y="3"/>
                      <a:pt x="36" y="2"/>
                    </a:cubicBezTo>
                    <a:cubicBezTo>
                      <a:pt x="35" y="2"/>
                      <a:pt x="34" y="1"/>
                      <a:pt x="33" y="0"/>
                    </a:cubicBezTo>
                    <a:cubicBezTo>
                      <a:pt x="32" y="0"/>
                      <a:pt x="32" y="1"/>
                      <a:pt x="32" y="1"/>
                    </a:cubicBezTo>
                    <a:cubicBezTo>
                      <a:pt x="31" y="1"/>
                      <a:pt x="31" y="1"/>
                      <a:pt x="31" y="1"/>
                    </a:cubicBezTo>
                    <a:cubicBezTo>
                      <a:pt x="29" y="3"/>
                      <a:pt x="27" y="3"/>
                      <a:pt x="25" y="2"/>
                    </a:cubicBezTo>
                    <a:cubicBezTo>
                      <a:pt x="25" y="2"/>
                      <a:pt x="25" y="2"/>
                      <a:pt x="25" y="2"/>
                    </a:cubicBezTo>
                    <a:cubicBezTo>
                      <a:pt x="25" y="4"/>
                      <a:pt x="25" y="7"/>
                      <a:pt x="23" y="9"/>
                    </a:cubicBezTo>
                    <a:cubicBezTo>
                      <a:pt x="22" y="10"/>
                      <a:pt x="22" y="10"/>
                      <a:pt x="22" y="10"/>
                    </a:cubicBezTo>
                    <a:cubicBezTo>
                      <a:pt x="21" y="11"/>
                      <a:pt x="19" y="12"/>
                      <a:pt x="17" y="12"/>
                    </a:cubicBezTo>
                    <a:cubicBezTo>
                      <a:pt x="16" y="12"/>
                      <a:pt x="15" y="11"/>
                      <a:pt x="14" y="11"/>
                    </a:cubicBezTo>
                    <a:cubicBezTo>
                      <a:pt x="14" y="11"/>
                      <a:pt x="14" y="11"/>
                      <a:pt x="13" y="11"/>
                    </a:cubicBezTo>
                    <a:cubicBezTo>
                      <a:pt x="13" y="11"/>
                      <a:pt x="13" y="11"/>
                      <a:pt x="13" y="11"/>
                    </a:cubicBezTo>
                    <a:cubicBezTo>
                      <a:pt x="12" y="12"/>
                      <a:pt x="11" y="12"/>
                      <a:pt x="10" y="12"/>
                    </a:cubicBezTo>
                    <a:cubicBezTo>
                      <a:pt x="10" y="13"/>
                      <a:pt x="10" y="13"/>
                      <a:pt x="10" y="13"/>
                    </a:cubicBezTo>
                    <a:cubicBezTo>
                      <a:pt x="9" y="13"/>
                      <a:pt x="9" y="14"/>
                      <a:pt x="8" y="15"/>
                    </a:cubicBezTo>
                    <a:cubicBezTo>
                      <a:pt x="9" y="16"/>
                      <a:pt x="10" y="18"/>
                      <a:pt x="11" y="20"/>
                    </a:cubicBezTo>
                    <a:cubicBezTo>
                      <a:pt x="11" y="20"/>
                      <a:pt x="11" y="20"/>
                      <a:pt x="11" y="20"/>
                    </a:cubicBezTo>
                    <a:cubicBezTo>
                      <a:pt x="12" y="23"/>
                      <a:pt x="12" y="26"/>
                      <a:pt x="12" y="28"/>
                    </a:cubicBezTo>
                    <a:cubicBezTo>
                      <a:pt x="11" y="31"/>
                      <a:pt x="11" y="31"/>
                      <a:pt x="11" y="31"/>
                    </a:cubicBezTo>
                    <a:cubicBezTo>
                      <a:pt x="11" y="30"/>
                      <a:pt x="11" y="30"/>
                      <a:pt x="11" y="30"/>
                    </a:cubicBezTo>
                    <a:cubicBezTo>
                      <a:pt x="11" y="32"/>
                      <a:pt x="10" y="33"/>
                      <a:pt x="9" y="34"/>
                    </a:cubicBezTo>
                    <a:cubicBezTo>
                      <a:pt x="8" y="36"/>
                      <a:pt x="6" y="36"/>
                      <a:pt x="5" y="36"/>
                    </a:cubicBezTo>
                    <a:cubicBezTo>
                      <a:pt x="3" y="36"/>
                      <a:pt x="1" y="35"/>
                      <a:pt x="0" y="34"/>
                    </a:cubicBezTo>
                    <a:cubicBezTo>
                      <a:pt x="0" y="34"/>
                      <a:pt x="0" y="34"/>
                      <a:pt x="0" y="34"/>
                    </a:cubicBezTo>
                    <a:cubicBezTo>
                      <a:pt x="0" y="34"/>
                      <a:pt x="0" y="34"/>
                      <a:pt x="0" y="34"/>
                    </a:cubicBezTo>
                    <a:cubicBezTo>
                      <a:pt x="0" y="35"/>
                      <a:pt x="1" y="37"/>
                      <a:pt x="1" y="39"/>
                    </a:cubicBezTo>
                    <a:cubicBezTo>
                      <a:pt x="1" y="39"/>
                      <a:pt x="1" y="40"/>
                      <a:pt x="1" y="40"/>
                    </a:cubicBezTo>
                    <a:cubicBezTo>
                      <a:pt x="1" y="40"/>
                      <a:pt x="1" y="40"/>
                      <a:pt x="1" y="40"/>
                    </a:cubicBezTo>
                    <a:cubicBezTo>
                      <a:pt x="5" y="43"/>
                      <a:pt x="8" y="46"/>
                      <a:pt x="9" y="49"/>
                    </a:cubicBezTo>
                    <a:cubicBezTo>
                      <a:pt x="10" y="50"/>
                      <a:pt x="10" y="50"/>
                      <a:pt x="10" y="50"/>
                    </a:cubicBezTo>
                    <a:cubicBezTo>
                      <a:pt x="10" y="51"/>
                      <a:pt x="10" y="52"/>
                      <a:pt x="10" y="52"/>
                    </a:cubicBezTo>
                    <a:cubicBezTo>
                      <a:pt x="11" y="53"/>
                      <a:pt x="11" y="52"/>
                      <a:pt x="12" y="52"/>
                    </a:cubicBezTo>
                    <a:cubicBezTo>
                      <a:pt x="14" y="52"/>
                      <a:pt x="15" y="51"/>
                      <a:pt x="17" y="51"/>
                    </a:cubicBezTo>
                    <a:cubicBezTo>
                      <a:pt x="19" y="51"/>
                      <a:pt x="21" y="51"/>
                      <a:pt x="23" y="51"/>
                    </a:cubicBezTo>
                    <a:cubicBezTo>
                      <a:pt x="23" y="51"/>
                      <a:pt x="24" y="51"/>
                      <a:pt x="24" y="52"/>
                    </a:cubicBezTo>
                    <a:cubicBezTo>
                      <a:pt x="27" y="51"/>
                      <a:pt x="30" y="50"/>
                      <a:pt x="33" y="50"/>
                    </a:cubicBezTo>
                    <a:cubicBezTo>
                      <a:pt x="34" y="49"/>
                      <a:pt x="35" y="49"/>
                      <a:pt x="37" y="49"/>
                    </a:cubicBezTo>
                    <a:cubicBezTo>
                      <a:pt x="40" y="48"/>
                      <a:pt x="43" y="47"/>
                      <a:pt x="46" y="45"/>
                    </a:cubicBezTo>
                    <a:cubicBezTo>
                      <a:pt x="49" y="45"/>
                      <a:pt x="51" y="44"/>
                      <a:pt x="54" y="43"/>
                    </a:cubicBezTo>
                    <a:cubicBezTo>
                      <a:pt x="61" y="38"/>
                      <a:pt x="61" y="38"/>
                      <a:pt x="63" y="38"/>
                    </a:cubicBezTo>
                    <a:cubicBezTo>
                      <a:pt x="63" y="38"/>
                      <a:pt x="64" y="38"/>
                      <a:pt x="68" y="38"/>
                    </a:cubicBezTo>
                    <a:cubicBezTo>
                      <a:pt x="71" y="40"/>
                      <a:pt x="71" y="40"/>
                      <a:pt x="71" y="40"/>
                    </a:cubicBezTo>
                    <a:cubicBezTo>
                      <a:pt x="72" y="41"/>
                      <a:pt x="72" y="42"/>
                      <a:pt x="72" y="43"/>
                    </a:cubicBezTo>
                    <a:cubicBezTo>
                      <a:pt x="73" y="43"/>
                      <a:pt x="73" y="42"/>
                      <a:pt x="73" y="42"/>
                    </a:cubicBezTo>
                    <a:cubicBezTo>
                      <a:pt x="74" y="42"/>
                      <a:pt x="74" y="42"/>
                      <a:pt x="74" y="42"/>
                    </a:cubicBezTo>
                    <a:cubicBezTo>
                      <a:pt x="76" y="42"/>
                      <a:pt x="76" y="42"/>
                      <a:pt x="76" y="42"/>
                    </a:cubicBezTo>
                    <a:cubicBezTo>
                      <a:pt x="78" y="42"/>
                      <a:pt x="80" y="42"/>
                      <a:pt x="81" y="42"/>
                    </a:cubicBezTo>
                    <a:cubicBezTo>
                      <a:pt x="82" y="42"/>
                      <a:pt x="82" y="42"/>
                      <a:pt x="83" y="42"/>
                    </a:cubicBezTo>
                    <a:cubicBezTo>
                      <a:pt x="83" y="42"/>
                      <a:pt x="83" y="41"/>
                      <a:pt x="83" y="40"/>
                    </a:cubicBezTo>
                    <a:cubicBezTo>
                      <a:pt x="83" y="39"/>
                      <a:pt x="83" y="38"/>
                      <a:pt x="83" y="37"/>
                    </a:cubicBezTo>
                    <a:cubicBezTo>
                      <a:pt x="83" y="37"/>
                      <a:pt x="82" y="37"/>
                      <a:pt x="82" y="36"/>
                    </a:cubicBezTo>
                    <a:cubicBezTo>
                      <a:pt x="82" y="36"/>
                      <a:pt x="82" y="36"/>
                      <a:pt x="82" y="36"/>
                    </a:cubicBezTo>
                    <a:cubicBezTo>
                      <a:pt x="82" y="36"/>
                      <a:pt x="82" y="36"/>
                      <a:pt x="82" y="36"/>
                    </a:cubicBezTo>
                    <a:cubicBezTo>
                      <a:pt x="82" y="35"/>
                      <a:pt x="82" y="34"/>
                      <a:pt x="83" y="32"/>
                    </a:cubicBezTo>
                    <a:cubicBezTo>
                      <a:pt x="83" y="32"/>
                      <a:pt x="83" y="31"/>
                      <a:pt x="83" y="3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2" name="Freeform 204">
                <a:extLst>
                  <a:ext uri="{FF2B5EF4-FFF2-40B4-BE49-F238E27FC236}">
                    <a16:creationId xmlns:a16="http://schemas.microsoft.com/office/drawing/2014/main" id="{575AE739-FDD9-46D3-B0C8-EC537EA619B3}"/>
                  </a:ext>
                </a:extLst>
              </p:cNvPr>
              <p:cNvSpPr>
                <a:spLocks/>
              </p:cNvSpPr>
              <p:nvPr/>
            </p:nvSpPr>
            <p:spPr bwMode="auto">
              <a:xfrm>
                <a:off x="5188830" y="5549927"/>
                <a:ext cx="44445" cy="23811"/>
              </a:xfrm>
              <a:custGeom>
                <a:avLst/>
                <a:gdLst>
                  <a:gd name="T0" fmla="*/ 14 w 19"/>
                  <a:gd name="T1" fmla="*/ 2 h 9"/>
                  <a:gd name="T2" fmla="*/ 12 w 19"/>
                  <a:gd name="T3" fmla="*/ 1 h 9"/>
                  <a:gd name="T4" fmla="*/ 11 w 19"/>
                  <a:gd name="T5" fmla="*/ 0 h 9"/>
                  <a:gd name="T6" fmla="*/ 11 w 19"/>
                  <a:gd name="T7" fmla="*/ 1 h 9"/>
                  <a:gd name="T8" fmla="*/ 2 w 19"/>
                  <a:gd name="T9" fmla="*/ 5 h 9"/>
                  <a:gd name="T10" fmla="*/ 0 w 19"/>
                  <a:gd name="T11" fmla="*/ 5 h 9"/>
                  <a:gd name="T12" fmla="*/ 0 w 19"/>
                  <a:gd name="T13" fmla="*/ 5 h 9"/>
                  <a:gd name="T14" fmla="*/ 0 w 19"/>
                  <a:gd name="T15" fmla="*/ 6 h 9"/>
                  <a:gd name="T16" fmla="*/ 0 w 19"/>
                  <a:gd name="T17" fmla="*/ 7 h 9"/>
                  <a:gd name="T18" fmla="*/ 5 w 19"/>
                  <a:gd name="T19" fmla="*/ 5 h 9"/>
                  <a:gd name="T20" fmla="*/ 7 w 19"/>
                  <a:gd name="T21" fmla="*/ 6 h 9"/>
                  <a:gd name="T22" fmla="*/ 10 w 19"/>
                  <a:gd name="T23" fmla="*/ 9 h 9"/>
                  <a:gd name="T24" fmla="*/ 10 w 19"/>
                  <a:gd name="T25" fmla="*/ 9 h 9"/>
                  <a:gd name="T26" fmla="*/ 12 w 19"/>
                  <a:gd name="T27" fmla="*/ 9 h 9"/>
                  <a:gd name="T28" fmla="*/ 19 w 19"/>
                  <a:gd name="T29" fmla="*/ 2 h 9"/>
                  <a:gd name="T30" fmla="*/ 18 w 19"/>
                  <a:gd name="T31" fmla="*/ 1 h 9"/>
                  <a:gd name="T32" fmla="*/ 14 w 19"/>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9">
                    <a:moveTo>
                      <a:pt x="14" y="2"/>
                    </a:moveTo>
                    <a:cubicBezTo>
                      <a:pt x="13" y="2"/>
                      <a:pt x="13" y="1"/>
                      <a:pt x="12" y="1"/>
                    </a:cubicBezTo>
                    <a:cubicBezTo>
                      <a:pt x="12" y="1"/>
                      <a:pt x="11" y="1"/>
                      <a:pt x="11" y="0"/>
                    </a:cubicBezTo>
                    <a:cubicBezTo>
                      <a:pt x="11" y="1"/>
                      <a:pt x="11" y="1"/>
                      <a:pt x="11" y="1"/>
                    </a:cubicBezTo>
                    <a:cubicBezTo>
                      <a:pt x="8" y="6"/>
                      <a:pt x="3" y="5"/>
                      <a:pt x="2" y="5"/>
                    </a:cubicBezTo>
                    <a:cubicBezTo>
                      <a:pt x="1" y="5"/>
                      <a:pt x="1" y="5"/>
                      <a:pt x="0" y="5"/>
                    </a:cubicBezTo>
                    <a:cubicBezTo>
                      <a:pt x="0" y="5"/>
                      <a:pt x="0" y="5"/>
                      <a:pt x="0" y="5"/>
                    </a:cubicBezTo>
                    <a:cubicBezTo>
                      <a:pt x="0" y="6"/>
                      <a:pt x="0" y="6"/>
                      <a:pt x="0" y="6"/>
                    </a:cubicBezTo>
                    <a:cubicBezTo>
                      <a:pt x="0" y="6"/>
                      <a:pt x="0" y="7"/>
                      <a:pt x="0" y="7"/>
                    </a:cubicBezTo>
                    <a:cubicBezTo>
                      <a:pt x="1" y="6"/>
                      <a:pt x="3" y="5"/>
                      <a:pt x="5" y="5"/>
                    </a:cubicBezTo>
                    <a:cubicBezTo>
                      <a:pt x="6" y="6"/>
                      <a:pt x="6" y="6"/>
                      <a:pt x="7" y="6"/>
                    </a:cubicBezTo>
                    <a:cubicBezTo>
                      <a:pt x="8" y="7"/>
                      <a:pt x="9" y="8"/>
                      <a:pt x="10" y="9"/>
                    </a:cubicBezTo>
                    <a:cubicBezTo>
                      <a:pt x="10" y="9"/>
                      <a:pt x="10" y="9"/>
                      <a:pt x="10" y="9"/>
                    </a:cubicBezTo>
                    <a:cubicBezTo>
                      <a:pt x="11" y="9"/>
                      <a:pt x="12" y="9"/>
                      <a:pt x="12" y="9"/>
                    </a:cubicBezTo>
                    <a:cubicBezTo>
                      <a:pt x="14" y="4"/>
                      <a:pt x="16" y="2"/>
                      <a:pt x="19" y="2"/>
                    </a:cubicBezTo>
                    <a:cubicBezTo>
                      <a:pt x="19" y="2"/>
                      <a:pt x="19" y="1"/>
                      <a:pt x="18" y="1"/>
                    </a:cubicBezTo>
                    <a:cubicBezTo>
                      <a:pt x="17" y="2"/>
                      <a:pt x="16" y="2"/>
                      <a:pt x="14"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6" name="Freeform 206">
                <a:extLst>
                  <a:ext uri="{FF2B5EF4-FFF2-40B4-BE49-F238E27FC236}">
                    <a16:creationId xmlns:a16="http://schemas.microsoft.com/office/drawing/2014/main" id="{83F64C63-F2DB-423F-A33C-29CBA7154980}"/>
                  </a:ext>
                </a:extLst>
              </p:cNvPr>
              <p:cNvSpPr>
                <a:spLocks/>
              </p:cNvSpPr>
              <p:nvPr/>
            </p:nvSpPr>
            <p:spPr bwMode="auto">
              <a:xfrm>
                <a:off x="5287243" y="55419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7" name="Freeform 207">
                <a:extLst>
                  <a:ext uri="{FF2B5EF4-FFF2-40B4-BE49-F238E27FC236}">
                    <a16:creationId xmlns:a16="http://schemas.microsoft.com/office/drawing/2014/main" id="{8D2020CE-1897-44CB-A1FC-87999AEFCC75}"/>
                  </a:ext>
                </a:extLst>
              </p:cNvPr>
              <p:cNvSpPr>
                <a:spLocks/>
              </p:cNvSpPr>
              <p:nvPr/>
            </p:nvSpPr>
            <p:spPr bwMode="auto">
              <a:xfrm>
                <a:off x="5245973" y="5588026"/>
                <a:ext cx="20636" cy="31749"/>
              </a:xfrm>
              <a:custGeom>
                <a:avLst/>
                <a:gdLst>
                  <a:gd name="T0" fmla="*/ 9 w 9"/>
                  <a:gd name="T1" fmla="*/ 0 h 13"/>
                  <a:gd name="T2" fmla="*/ 5 w 9"/>
                  <a:gd name="T3" fmla="*/ 0 h 13"/>
                  <a:gd name="T4" fmla="*/ 3 w 9"/>
                  <a:gd name="T5" fmla="*/ 0 h 13"/>
                  <a:gd name="T6" fmla="*/ 2 w 9"/>
                  <a:gd name="T7" fmla="*/ 6 h 13"/>
                  <a:gd name="T8" fmla="*/ 1 w 9"/>
                  <a:gd name="T9" fmla="*/ 7 h 13"/>
                  <a:gd name="T10" fmla="*/ 0 w 9"/>
                  <a:gd name="T11" fmla="*/ 8 h 13"/>
                  <a:gd name="T12" fmla="*/ 2 w 9"/>
                  <a:gd name="T13" fmla="*/ 10 h 13"/>
                  <a:gd name="T14" fmla="*/ 4 w 9"/>
                  <a:gd name="T15" fmla="*/ 12 h 13"/>
                  <a:gd name="T16" fmla="*/ 5 w 9"/>
                  <a:gd name="T17" fmla="*/ 12 h 13"/>
                  <a:gd name="T18" fmla="*/ 7 w 9"/>
                  <a:gd name="T19" fmla="*/ 13 h 13"/>
                  <a:gd name="T20" fmla="*/ 4 w 9"/>
                  <a:gd name="T21" fmla="*/ 7 h 13"/>
                  <a:gd name="T22" fmla="*/ 6 w 9"/>
                  <a:gd name="T23" fmla="*/ 5 h 13"/>
                  <a:gd name="T24" fmla="*/ 5 w 9"/>
                  <a:gd name="T25" fmla="*/ 4 h 13"/>
                  <a:gd name="T26" fmla="*/ 6 w 9"/>
                  <a:gd name="T27" fmla="*/ 4 h 13"/>
                  <a:gd name="T28" fmla="*/ 9 w 9"/>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9" y="0"/>
                    </a:moveTo>
                    <a:cubicBezTo>
                      <a:pt x="8" y="0"/>
                      <a:pt x="6" y="0"/>
                      <a:pt x="5" y="0"/>
                    </a:cubicBezTo>
                    <a:cubicBezTo>
                      <a:pt x="4" y="0"/>
                      <a:pt x="4" y="0"/>
                      <a:pt x="3" y="0"/>
                    </a:cubicBezTo>
                    <a:cubicBezTo>
                      <a:pt x="4" y="2"/>
                      <a:pt x="3" y="4"/>
                      <a:pt x="2" y="6"/>
                    </a:cubicBezTo>
                    <a:cubicBezTo>
                      <a:pt x="2" y="7"/>
                      <a:pt x="1" y="7"/>
                      <a:pt x="1" y="7"/>
                    </a:cubicBezTo>
                    <a:cubicBezTo>
                      <a:pt x="1" y="8"/>
                      <a:pt x="1" y="8"/>
                      <a:pt x="0" y="8"/>
                    </a:cubicBezTo>
                    <a:cubicBezTo>
                      <a:pt x="1" y="9"/>
                      <a:pt x="2" y="9"/>
                      <a:pt x="2" y="10"/>
                    </a:cubicBezTo>
                    <a:cubicBezTo>
                      <a:pt x="3" y="11"/>
                      <a:pt x="4" y="11"/>
                      <a:pt x="4" y="12"/>
                    </a:cubicBezTo>
                    <a:cubicBezTo>
                      <a:pt x="5" y="12"/>
                      <a:pt x="5" y="12"/>
                      <a:pt x="5" y="12"/>
                    </a:cubicBezTo>
                    <a:cubicBezTo>
                      <a:pt x="6" y="13"/>
                      <a:pt x="6" y="13"/>
                      <a:pt x="7" y="13"/>
                    </a:cubicBezTo>
                    <a:cubicBezTo>
                      <a:pt x="5" y="12"/>
                      <a:pt x="3" y="10"/>
                      <a:pt x="4" y="7"/>
                    </a:cubicBezTo>
                    <a:cubicBezTo>
                      <a:pt x="6" y="5"/>
                      <a:pt x="6" y="5"/>
                      <a:pt x="6" y="5"/>
                    </a:cubicBezTo>
                    <a:cubicBezTo>
                      <a:pt x="5" y="4"/>
                      <a:pt x="5" y="4"/>
                      <a:pt x="5" y="4"/>
                    </a:cubicBezTo>
                    <a:cubicBezTo>
                      <a:pt x="5" y="4"/>
                      <a:pt x="5" y="4"/>
                      <a:pt x="6" y="4"/>
                    </a:cubicBezTo>
                    <a:cubicBezTo>
                      <a:pt x="6" y="3"/>
                      <a:pt x="8" y="1"/>
                      <a:pt x="9"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8" name="Freeform 238">
                <a:extLst>
                  <a:ext uri="{FF2B5EF4-FFF2-40B4-BE49-F238E27FC236}">
                    <a16:creationId xmlns:a16="http://schemas.microsoft.com/office/drawing/2014/main" id="{5A432F8F-386A-4A56-8987-5C91467CE42F}"/>
                  </a:ext>
                </a:extLst>
              </p:cNvPr>
              <p:cNvSpPr>
                <a:spLocks/>
              </p:cNvSpPr>
              <p:nvPr/>
            </p:nvSpPr>
            <p:spPr bwMode="auto">
              <a:xfrm>
                <a:off x="4750733" y="5876938"/>
                <a:ext cx="76191" cy="50798"/>
              </a:xfrm>
              <a:custGeom>
                <a:avLst/>
                <a:gdLst>
                  <a:gd name="T0" fmla="*/ 20 w 32"/>
                  <a:gd name="T1" fmla="*/ 2 h 21"/>
                  <a:gd name="T2" fmla="*/ 17 w 32"/>
                  <a:gd name="T3" fmla="*/ 0 h 21"/>
                  <a:gd name="T4" fmla="*/ 8 w 32"/>
                  <a:gd name="T5" fmla="*/ 6 h 21"/>
                  <a:gd name="T6" fmla="*/ 6 w 32"/>
                  <a:gd name="T7" fmla="*/ 7 h 21"/>
                  <a:gd name="T8" fmla="*/ 0 w 32"/>
                  <a:gd name="T9" fmla="*/ 8 h 21"/>
                  <a:gd name="T10" fmla="*/ 3 w 32"/>
                  <a:gd name="T11" fmla="*/ 11 h 21"/>
                  <a:gd name="T12" fmla="*/ 3 w 32"/>
                  <a:gd name="T13" fmla="*/ 12 h 21"/>
                  <a:gd name="T14" fmla="*/ 6 w 32"/>
                  <a:gd name="T15" fmla="*/ 14 h 21"/>
                  <a:gd name="T16" fmla="*/ 8 w 32"/>
                  <a:gd name="T17" fmla="*/ 15 h 21"/>
                  <a:gd name="T18" fmla="*/ 9 w 32"/>
                  <a:gd name="T19" fmla="*/ 15 h 21"/>
                  <a:gd name="T20" fmla="*/ 12 w 32"/>
                  <a:gd name="T21" fmla="*/ 18 h 21"/>
                  <a:gd name="T22" fmla="*/ 17 w 32"/>
                  <a:gd name="T23" fmla="*/ 21 h 21"/>
                  <a:gd name="T24" fmla="*/ 17 w 32"/>
                  <a:gd name="T25" fmla="*/ 21 h 21"/>
                  <a:gd name="T26" fmla="*/ 17 w 32"/>
                  <a:gd name="T27" fmla="*/ 21 h 21"/>
                  <a:gd name="T28" fmla="*/ 24 w 32"/>
                  <a:gd name="T29" fmla="*/ 18 h 21"/>
                  <a:gd name="T30" fmla="*/ 25 w 32"/>
                  <a:gd name="T31" fmla="*/ 17 h 21"/>
                  <a:gd name="T32" fmla="*/ 25 w 32"/>
                  <a:gd name="T33" fmla="*/ 17 h 21"/>
                  <a:gd name="T34" fmla="*/ 25 w 32"/>
                  <a:gd name="T35" fmla="*/ 16 h 21"/>
                  <a:gd name="T36" fmla="*/ 25 w 32"/>
                  <a:gd name="T37" fmla="*/ 15 h 21"/>
                  <a:gd name="T38" fmla="*/ 32 w 32"/>
                  <a:gd name="T39" fmla="*/ 8 h 21"/>
                  <a:gd name="T40" fmla="*/ 32 w 32"/>
                  <a:gd name="T41" fmla="*/ 8 h 21"/>
                  <a:gd name="T42" fmla="*/ 30 w 32"/>
                  <a:gd name="T43" fmla="*/ 4 h 21"/>
                  <a:gd name="T44" fmla="*/ 20 w 32"/>
                  <a:gd name="T4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20" y="2"/>
                    </a:moveTo>
                    <a:cubicBezTo>
                      <a:pt x="19" y="1"/>
                      <a:pt x="18" y="1"/>
                      <a:pt x="17" y="0"/>
                    </a:cubicBezTo>
                    <a:cubicBezTo>
                      <a:pt x="14" y="3"/>
                      <a:pt x="11" y="4"/>
                      <a:pt x="8" y="6"/>
                    </a:cubicBezTo>
                    <a:cubicBezTo>
                      <a:pt x="8" y="6"/>
                      <a:pt x="7" y="6"/>
                      <a:pt x="6" y="7"/>
                    </a:cubicBezTo>
                    <a:cubicBezTo>
                      <a:pt x="5" y="8"/>
                      <a:pt x="3" y="8"/>
                      <a:pt x="0" y="8"/>
                    </a:cubicBezTo>
                    <a:cubicBezTo>
                      <a:pt x="1" y="9"/>
                      <a:pt x="2" y="10"/>
                      <a:pt x="3" y="11"/>
                    </a:cubicBezTo>
                    <a:cubicBezTo>
                      <a:pt x="3" y="11"/>
                      <a:pt x="3" y="12"/>
                      <a:pt x="3" y="12"/>
                    </a:cubicBezTo>
                    <a:cubicBezTo>
                      <a:pt x="4" y="13"/>
                      <a:pt x="5" y="13"/>
                      <a:pt x="6" y="14"/>
                    </a:cubicBezTo>
                    <a:cubicBezTo>
                      <a:pt x="7" y="14"/>
                      <a:pt x="8" y="14"/>
                      <a:pt x="8" y="15"/>
                    </a:cubicBezTo>
                    <a:cubicBezTo>
                      <a:pt x="9" y="15"/>
                      <a:pt x="9" y="15"/>
                      <a:pt x="9" y="15"/>
                    </a:cubicBezTo>
                    <a:cubicBezTo>
                      <a:pt x="12" y="18"/>
                      <a:pt x="12" y="18"/>
                      <a:pt x="12" y="18"/>
                    </a:cubicBezTo>
                    <a:cubicBezTo>
                      <a:pt x="14" y="19"/>
                      <a:pt x="16" y="20"/>
                      <a:pt x="17" y="21"/>
                    </a:cubicBezTo>
                    <a:cubicBezTo>
                      <a:pt x="17" y="21"/>
                      <a:pt x="17" y="21"/>
                      <a:pt x="17" y="21"/>
                    </a:cubicBezTo>
                    <a:cubicBezTo>
                      <a:pt x="17" y="21"/>
                      <a:pt x="17" y="21"/>
                      <a:pt x="17" y="21"/>
                    </a:cubicBezTo>
                    <a:cubicBezTo>
                      <a:pt x="20" y="19"/>
                      <a:pt x="22" y="18"/>
                      <a:pt x="24" y="18"/>
                    </a:cubicBezTo>
                    <a:cubicBezTo>
                      <a:pt x="24" y="17"/>
                      <a:pt x="24" y="17"/>
                      <a:pt x="25" y="17"/>
                    </a:cubicBezTo>
                    <a:cubicBezTo>
                      <a:pt x="25" y="17"/>
                      <a:pt x="25" y="17"/>
                      <a:pt x="25" y="17"/>
                    </a:cubicBezTo>
                    <a:cubicBezTo>
                      <a:pt x="25" y="16"/>
                      <a:pt x="25" y="16"/>
                      <a:pt x="25" y="16"/>
                    </a:cubicBezTo>
                    <a:cubicBezTo>
                      <a:pt x="25" y="16"/>
                      <a:pt x="25" y="16"/>
                      <a:pt x="25" y="15"/>
                    </a:cubicBezTo>
                    <a:cubicBezTo>
                      <a:pt x="25" y="13"/>
                      <a:pt x="26" y="10"/>
                      <a:pt x="32" y="8"/>
                    </a:cubicBezTo>
                    <a:cubicBezTo>
                      <a:pt x="32" y="8"/>
                      <a:pt x="32" y="8"/>
                      <a:pt x="32" y="8"/>
                    </a:cubicBezTo>
                    <a:cubicBezTo>
                      <a:pt x="32" y="7"/>
                      <a:pt x="31" y="5"/>
                      <a:pt x="30" y="4"/>
                    </a:cubicBezTo>
                    <a:cubicBezTo>
                      <a:pt x="27" y="4"/>
                      <a:pt x="24" y="4"/>
                      <a:pt x="20"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9" name="Freeform 239">
                <a:extLst>
                  <a:ext uri="{FF2B5EF4-FFF2-40B4-BE49-F238E27FC236}">
                    <a16:creationId xmlns:a16="http://schemas.microsoft.com/office/drawing/2014/main" id="{533F2A39-FCC0-40B7-B00D-870887B7AAC0}"/>
                  </a:ext>
                </a:extLst>
              </p:cNvPr>
              <p:cNvSpPr>
                <a:spLocks/>
              </p:cNvSpPr>
              <p:nvPr/>
            </p:nvSpPr>
            <p:spPr bwMode="auto">
              <a:xfrm>
                <a:off x="4612637" y="5872175"/>
                <a:ext cx="11111" cy="4763"/>
              </a:xfrm>
              <a:custGeom>
                <a:avLst/>
                <a:gdLst>
                  <a:gd name="T0" fmla="*/ 0 w 4"/>
                  <a:gd name="T1" fmla="*/ 2 h 2"/>
                  <a:gd name="T2" fmla="*/ 2 w 4"/>
                  <a:gd name="T3" fmla="*/ 2 h 2"/>
                  <a:gd name="T4" fmla="*/ 4 w 4"/>
                  <a:gd name="T5" fmla="*/ 2 h 2"/>
                  <a:gd name="T6" fmla="*/ 4 w 4"/>
                  <a:gd name="T7" fmla="*/ 2 h 2"/>
                  <a:gd name="T8" fmla="*/ 1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2"/>
                      <a:pt x="2" y="2"/>
                    </a:cubicBezTo>
                    <a:cubicBezTo>
                      <a:pt x="2" y="2"/>
                      <a:pt x="3" y="2"/>
                      <a:pt x="4" y="2"/>
                    </a:cubicBezTo>
                    <a:cubicBezTo>
                      <a:pt x="4" y="2"/>
                      <a:pt x="4" y="2"/>
                      <a:pt x="4" y="2"/>
                    </a:cubicBezTo>
                    <a:cubicBezTo>
                      <a:pt x="3" y="2"/>
                      <a:pt x="2" y="1"/>
                      <a:pt x="1" y="0"/>
                    </a:cubicBezTo>
                    <a:cubicBezTo>
                      <a:pt x="1" y="1"/>
                      <a:pt x="0" y="1"/>
                      <a:pt x="0"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0" name="Freeform 240">
                <a:extLst>
                  <a:ext uri="{FF2B5EF4-FFF2-40B4-BE49-F238E27FC236}">
                    <a16:creationId xmlns:a16="http://schemas.microsoft.com/office/drawing/2014/main" id="{02011EF2-665C-4BE9-9D91-23F7C07661A1}"/>
                  </a:ext>
                </a:extLst>
              </p:cNvPr>
              <p:cNvSpPr>
                <a:spLocks/>
              </p:cNvSpPr>
              <p:nvPr/>
            </p:nvSpPr>
            <p:spPr bwMode="auto">
              <a:xfrm>
                <a:off x="4003111" y="5692796"/>
                <a:ext cx="360319" cy="380983"/>
              </a:xfrm>
              <a:custGeom>
                <a:avLst/>
                <a:gdLst>
                  <a:gd name="T0" fmla="*/ 148 w 151"/>
                  <a:gd name="T1" fmla="*/ 60 h 159"/>
                  <a:gd name="T2" fmla="*/ 138 w 151"/>
                  <a:gd name="T3" fmla="*/ 52 h 159"/>
                  <a:gd name="T4" fmla="*/ 125 w 151"/>
                  <a:gd name="T5" fmla="*/ 46 h 159"/>
                  <a:gd name="T6" fmla="*/ 115 w 151"/>
                  <a:gd name="T7" fmla="*/ 40 h 159"/>
                  <a:gd name="T8" fmla="*/ 104 w 151"/>
                  <a:gd name="T9" fmla="*/ 32 h 159"/>
                  <a:gd name="T10" fmla="*/ 99 w 151"/>
                  <a:gd name="T11" fmla="*/ 30 h 159"/>
                  <a:gd name="T12" fmla="*/ 81 w 151"/>
                  <a:gd name="T13" fmla="*/ 32 h 159"/>
                  <a:gd name="T14" fmla="*/ 72 w 151"/>
                  <a:gd name="T15" fmla="*/ 21 h 159"/>
                  <a:gd name="T16" fmla="*/ 63 w 151"/>
                  <a:gd name="T17" fmla="*/ 14 h 159"/>
                  <a:gd name="T18" fmla="*/ 54 w 151"/>
                  <a:gd name="T19" fmla="*/ 0 h 159"/>
                  <a:gd name="T20" fmla="*/ 32 w 151"/>
                  <a:gd name="T21" fmla="*/ 4 h 159"/>
                  <a:gd name="T22" fmla="*/ 26 w 151"/>
                  <a:gd name="T23" fmla="*/ 4 h 159"/>
                  <a:gd name="T24" fmla="*/ 22 w 151"/>
                  <a:gd name="T25" fmla="*/ 20 h 159"/>
                  <a:gd name="T26" fmla="*/ 16 w 151"/>
                  <a:gd name="T27" fmla="*/ 35 h 159"/>
                  <a:gd name="T28" fmla="*/ 2 w 151"/>
                  <a:gd name="T29" fmla="*/ 43 h 159"/>
                  <a:gd name="T30" fmla="*/ 5 w 151"/>
                  <a:gd name="T31" fmla="*/ 50 h 159"/>
                  <a:gd name="T32" fmla="*/ 4 w 151"/>
                  <a:gd name="T33" fmla="*/ 56 h 159"/>
                  <a:gd name="T34" fmla="*/ 4 w 151"/>
                  <a:gd name="T35" fmla="*/ 62 h 159"/>
                  <a:gd name="T36" fmla="*/ 11 w 151"/>
                  <a:gd name="T37" fmla="*/ 77 h 159"/>
                  <a:gd name="T38" fmla="*/ 13 w 151"/>
                  <a:gd name="T39" fmla="*/ 81 h 159"/>
                  <a:gd name="T40" fmla="*/ 17 w 151"/>
                  <a:gd name="T41" fmla="*/ 90 h 159"/>
                  <a:gd name="T42" fmla="*/ 21 w 151"/>
                  <a:gd name="T43" fmla="*/ 103 h 159"/>
                  <a:gd name="T44" fmla="*/ 30 w 151"/>
                  <a:gd name="T45" fmla="*/ 114 h 159"/>
                  <a:gd name="T46" fmla="*/ 27 w 151"/>
                  <a:gd name="T47" fmla="*/ 119 h 159"/>
                  <a:gd name="T48" fmla="*/ 39 w 151"/>
                  <a:gd name="T49" fmla="*/ 123 h 159"/>
                  <a:gd name="T50" fmla="*/ 46 w 151"/>
                  <a:gd name="T51" fmla="*/ 130 h 159"/>
                  <a:gd name="T52" fmla="*/ 42 w 151"/>
                  <a:gd name="T53" fmla="*/ 139 h 159"/>
                  <a:gd name="T54" fmla="*/ 41 w 151"/>
                  <a:gd name="T55" fmla="*/ 141 h 159"/>
                  <a:gd name="T56" fmla="*/ 49 w 151"/>
                  <a:gd name="T57" fmla="*/ 144 h 159"/>
                  <a:gd name="T58" fmla="*/ 61 w 151"/>
                  <a:gd name="T59" fmla="*/ 155 h 159"/>
                  <a:gd name="T60" fmla="*/ 73 w 151"/>
                  <a:gd name="T61" fmla="*/ 159 h 159"/>
                  <a:gd name="T62" fmla="*/ 75 w 151"/>
                  <a:gd name="T63" fmla="*/ 158 h 159"/>
                  <a:gd name="T64" fmla="*/ 87 w 151"/>
                  <a:gd name="T65" fmla="*/ 139 h 159"/>
                  <a:gd name="T66" fmla="*/ 79 w 151"/>
                  <a:gd name="T67" fmla="*/ 129 h 159"/>
                  <a:gd name="T68" fmla="*/ 79 w 151"/>
                  <a:gd name="T69" fmla="*/ 120 h 159"/>
                  <a:gd name="T70" fmla="*/ 83 w 151"/>
                  <a:gd name="T71" fmla="*/ 115 h 159"/>
                  <a:gd name="T72" fmla="*/ 91 w 151"/>
                  <a:gd name="T73" fmla="*/ 108 h 159"/>
                  <a:gd name="T74" fmla="*/ 97 w 151"/>
                  <a:gd name="T75" fmla="*/ 97 h 159"/>
                  <a:gd name="T76" fmla="*/ 114 w 151"/>
                  <a:gd name="T77" fmla="*/ 89 h 159"/>
                  <a:gd name="T78" fmla="*/ 134 w 151"/>
                  <a:gd name="T79" fmla="*/ 81 h 159"/>
                  <a:gd name="T80" fmla="*/ 149 w 151"/>
                  <a:gd name="T81" fmla="*/ 73 h 159"/>
                  <a:gd name="T82" fmla="*/ 149 w 151"/>
                  <a:gd name="T83" fmla="*/ 6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159">
                    <a:moveTo>
                      <a:pt x="149" y="63"/>
                    </a:moveTo>
                    <a:cubicBezTo>
                      <a:pt x="148" y="62"/>
                      <a:pt x="148" y="61"/>
                      <a:pt x="148" y="60"/>
                    </a:cubicBezTo>
                    <a:cubicBezTo>
                      <a:pt x="148" y="60"/>
                      <a:pt x="148" y="60"/>
                      <a:pt x="148" y="60"/>
                    </a:cubicBezTo>
                    <a:cubicBezTo>
                      <a:pt x="146" y="60"/>
                      <a:pt x="145" y="61"/>
                      <a:pt x="143" y="60"/>
                    </a:cubicBezTo>
                    <a:cubicBezTo>
                      <a:pt x="142" y="59"/>
                      <a:pt x="142" y="59"/>
                      <a:pt x="142" y="59"/>
                    </a:cubicBezTo>
                    <a:cubicBezTo>
                      <a:pt x="140" y="58"/>
                      <a:pt x="138" y="55"/>
                      <a:pt x="138" y="52"/>
                    </a:cubicBezTo>
                    <a:cubicBezTo>
                      <a:pt x="136" y="53"/>
                      <a:pt x="135" y="53"/>
                      <a:pt x="133" y="53"/>
                    </a:cubicBezTo>
                    <a:cubicBezTo>
                      <a:pt x="131" y="53"/>
                      <a:pt x="131" y="53"/>
                      <a:pt x="131" y="53"/>
                    </a:cubicBezTo>
                    <a:cubicBezTo>
                      <a:pt x="127" y="52"/>
                      <a:pt x="125" y="49"/>
                      <a:pt x="125" y="46"/>
                    </a:cubicBezTo>
                    <a:cubicBezTo>
                      <a:pt x="125" y="45"/>
                      <a:pt x="125" y="45"/>
                      <a:pt x="125" y="45"/>
                    </a:cubicBezTo>
                    <a:cubicBezTo>
                      <a:pt x="123" y="45"/>
                      <a:pt x="122" y="45"/>
                      <a:pt x="120" y="44"/>
                    </a:cubicBezTo>
                    <a:cubicBezTo>
                      <a:pt x="118" y="43"/>
                      <a:pt x="116" y="41"/>
                      <a:pt x="115" y="40"/>
                    </a:cubicBezTo>
                    <a:cubicBezTo>
                      <a:pt x="114" y="39"/>
                      <a:pt x="114" y="39"/>
                      <a:pt x="113" y="38"/>
                    </a:cubicBezTo>
                    <a:cubicBezTo>
                      <a:pt x="109" y="39"/>
                      <a:pt x="107" y="38"/>
                      <a:pt x="106" y="36"/>
                    </a:cubicBezTo>
                    <a:cubicBezTo>
                      <a:pt x="104" y="35"/>
                      <a:pt x="104" y="33"/>
                      <a:pt x="104" y="32"/>
                    </a:cubicBezTo>
                    <a:cubicBezTo>
                      <a:pt x="104" y="31"/>
                      <a:pt x="104" y="31"/>
                      <a:pt x="104" y="31"/>
                    </a:cubicBezTo>
                    <a:cubicBezTo>
                      <a:pt x="103" y="31"/>
                      <a:pt x="102" y="31"/>
                      <a:pt x="101" y="31"/>
                    </a:cubicBezTo>
                    <a:cubicBezTo>
                      <a:pt x="100" y="31"/>
                      <a:pt x="99" y="31"/>
                      <a:pt x="99" y="30"/>
                    </a:cubicBezTo>
                    <a:cubicBezTo>
                      <a:pt x="98" y="32"/>
                      <a:pt x="97" y="33"/>
                      <a:pt x="95" y="34"/>
                    </a:cubicBezTo>
                    <a:cubicBezTo>
                      <a:pt x="91" y="35"/>
                      <a:pt x="85" y="35"/>
                      <a:pt x="82" y="32"/>
                    </a:cubicBezTo>
                    <a:cubicBezTo>
                      <a:pt x="81" y="32"/>
                      <a:pt x="81" y="32"/>
                      <a:pt x="81" y="32"/>
                    </a:cubicBezTo>
                    <a:cubicBezTo>
                      <a:pt x="81" y="31"/>
                      <a:pt x="80" y="30"/>
                      <a:pt x="80" y="30"/>
                    </a:cubicBezTo>
                    <a:cubicBezTo>
                      <a:pt x="80" y="28"/>
                      <a:pt x="79" y="27"/>
                      <a:pt x="80" y="25"/>
                    </a:cubicBezTo>
                    <a:cubicBezTo>
                      <a:pt x="77" y="24"/>
                      <a:pt x="75" y="22"/>
                      <a:pt x="72" y="21"/>
                    </a:cubicBezTo>
                    <a:cubicBezTo>
                      <a:pt x="72" y="20"/>
                      <a:pt x="72" y="20"/>
                      <a:pt x="72" y="20"/>
                    </a:cubicBezTo>
                    <a:cubicBezTo>
                      <a:pt x="71" y="20"/>
                      <a:pt x="70" y="19"/>
                      <a:pt x="68" y="18"/>
                    </a:cubicBezTo>
                    <a:cubicBezTo>
                      <a:pt x="67" y="17"/>
                      <a:pt x="65" y="16"/>
                      <a:pt x="63" y="14"/>
                    </a:cubicBezTo>
                    <a:cubicBezTo>
                      <a:pt x="62" y="13"/>
                      <a:pt x="60" y="12"/>
                      <a:pt x="59" y="10"/>
                    </a:cubicBezTo>
                    <a:cubicBezTo>
                      <a:pt x="57" y="7"/>
                      <a:pt x="56" y="3"/>
                      <a:pt x="57" y="0"/>
                    </a:cubicBezTo>
                    <a:cubicBezTo>
                      <a:pt x="56" y="0"/>
                      <a:pt x="55" y="0"/>
                      <a:pt x="54" y="0"/>
                    </a:cubicBezTo>
                    <a:cubicBezTo>
                      <a:pt x="51" y="1"/>
                      <a:pt x="48" y="1"/>
                      <a:pt x="46" y="2"/>
                    </a:cubicBezTo>
                    <a:cubicBezTo>
                      <a:pt x="46" y="2"/>
                      <a:pt x="46" y="2"/>
                      <a:pt x="46" y="2"/>
                    </a:cubicBezTo>
                    <a:cubicBezTo>
                      <a:pt x="42" y="3"/>
                      <a:pt x="36" y="3"/>
                      <a:pt x="32" y="4"/>
                    </a:cubicBezTo>
                    <a:cubicBezTo>
                      <a:pt x="30" y="4"/>
                      <a:pt x="29" y="4"/>
                      <a:pt x="28" y="4"/>
                    </a:cubicBezTo>
                    <a:cubicBezTo>
                      <a:pt x="27" y="4"/>
                      <a:pt x="27" y="4"/>
                      <a:pt x="26" y="4"/>
                    </a:cubicBezTo>
                    <a:cubicBezTo>
                      <a:pt x="26" y="4"/>
                      <a:pt x="26" y="4"/>
                      <a:pt x="26" y="4"/>
                    </a:cubicBezTo>
                    <a:cubicBezTo>
                      <a:pt x="25" y="7"/>
                      <a:pt x="23" y="9"/>
                      <a:pt x="22" y="10"/>
                    </a:cubicBezTo>
                    <a:cubicBezTo>
                      <a:pt x="22" y="11"/>
                      <a:pt x="22" y="13"/>
                      <a:pt x="22" y="14"/>
                    </a:cubicBezTo>
                    <a:cubicBezTo>
                      <a:pt x="23" y="16"/>
                      <a:pt x="23" y="18"/>
                      <a:pt x="22" y="20"/>
                    </a:cubicBezTo>
                    <a:cubicBezTo>
                      <a:pt x="22" y="21"/>
                      <a:pt x="22" y="21"/>
                      <a:pt x="22" y="21"/>
                    </a:cubicBezTo>
                    <a:cubicBezTo>
                      <a:pt x="21" y="26"/>
                      <a:pt x="19" y="30"/>
                      <a:pt x="16" y="34"/>
                    </a:cubicBezTo>
                    <a:cubicBezTo>
                      <a:pt x="16" y="35"/>
                      <a:pt x="16" y="35"/>
                      <a:pt x="16" y="35"/>
                    </a:cubicBezTo>
                    <a:cubicBezTo>
                      <a:pt x="14" y="37"/>
                      <a:pt x="14" y="37"/>
                      <a:pt x="14" y="37"/>
                    </a:cubicBezTo>
                    <a:cubicBezTo>
                      <a:pt x="11" y="38"/>
                      <a:pt x="5" y="41"/>
                      <a:pt x="0" y="39"/>
                    </a:cubicBezTo>
                    <a:cubicBezTo>
                      <a:pt x="1" y="41"/>
                      <a:pt x="2" y="43"/>
                      <a:pt x="2" y="43"/>
                    </a:cubicBezTo>
                    <a:cubicBezTo>
                      <a:pt x="2" y="43"/>
                      <a:pt x="2" y="43"/>
                      <a:pt x="2" y="43"/>
                    </a:cubicBezTo>
                    <a:cubicBezTo>
                      <a:pt x="2" y="44"/>
                      <a:pt x="2" y="45"/>
                      <a:pt x="3" y="46"/>
                    </a:cubicBezTo>
                    <a:cubicBezTo>
                      <a:pt x="4" y="47"/>
                      <a:pt x="4" y="48"/>
                      <a:pt x="5" y="50"/>
                    </a:cubicBezTo>
                    <a:cubicBezTo>
                      <a:pt x="5" y="50"/>
                      <a:pt x="5" y="51"/>
                      <a:pt x="5" y="52"/>
                    </a:cubicBezTo>
                    <a:cubicBezTo>
                      <a:pt x="5" y="53"/>
                      <a:pt x="5" y="54"/>
                      <a:pt x="4" y="55"/>
                    </a:cubicBezTo>
                    <a:cubicBezTo>
                      <a:pt x="4" y="55"/>
                      <a:pt x="4" y="55"/>
                      <a:pt x="4" y="56"/>
                    </a:cubicBezTo>
                    <a:cubicBezTo>
                      <a:pt x="4" y="56"/>
                      <a:pt x="4" y="56"/>
                      <a:pt x="4" y="57"/>
                    </a:cubicBezTo>
                    <a:cubicBezTo>
                      <a:pt x="4" y="59"/>
                      <a:pt x="4" y="60"/>
                      <a:pt x="3" y="62"/>
                    </a:cubicBezTo>
                    <a:cubicBezTo>
                      <a:pt x="3" y="62"/>
                      <a:pt x="4" y="62"/>
                      <a:pt x="4" y="62"/>
                    </a:cubicBezTo>
                    <a:cubicBezTo>
                      <a:pt x="5" y="62"/>
                      <a:pt x="7" y="63"/>
                      <a:pt x="8" y="65"/>
                    </a:cubicBezTo>
                    <a:cubicBezTo>
                      <a:pt x="10" y="68"/>
                      <a:pt x="10" y="72"/>
                      <a:pt x="10" y="75"/>
                    </a:cubicBezTo>
                    <a:cubicBezTo>
                      <a:pt x="10" y="75"/>
                      <a:pt x="10" y="76"/>
                      <a:pt x="11" y="77"/>
                    </a:cubicBezTo>
                    <a:cubicBezTo>
                      <a:pt x="11" y="77"/>
                      <a:pt x="11" y="78"/>
                      <a:pt x="11" y="78"/>
                    </a:cubicBezTo>
                    <a:cubicBezTo>
                      <a:pt x="11" y="79"/>
                      <a:pt x="11" y="79"/>
                      <a:pt x="11" y="79"/>
                    </a:cubicBezTo>
                    <a:cubicBezTo>
                      <a:pt x="12" y="80"/>
                      <a:pt x="12" y="80"/>
                      <a:pt x="13" y="81"/>
                    </a:cubicBezTo>
                    <a:cubicBezTo>
                      <a:pt x="14" y="83"/>
                      <a:pt x="14" y="85"/>
                      <a:pt x="14" y="86"/>
                    </a:cubicBezTo>
                    <a:cubicBezTo>
                      <a:pt x="14" y="86"/>
                      <a:pt x="14" y="86"/>
                      <a:pt x="14" y="86"/>
                    </a:cubicBezTo>
                    <a:cubicBezTo>
                      <a:pt x="16" y="87"/>
                      <a:pt x="17" y="89"/>
                      <a:pt x="17" y="90"/>
                    </a:cubicBezTo>
                    <a:cubicBezTo>
                      <a:pt x="17" y="92"/>
                      <a:pt x="17" y="94"/>
                      <a:pt x="17" y="95"/>
                    </a:cubicBezTo>
                    <a:cubicBezTo>
                      <a:pt x="17" y="95"/>
                      <a:pt x="18" y="96"/>
                      <a:pt x="18" y="96"/>
                    </a:cubicBezTo>
                    <a:cubicBezTo>
                      <a:pt x="21" y="99"/>
                      <a:pt x="21" y="101"/>
                      <a:pt x="21" y="103"/>
                    </a:cubicBezTo>
                    <a:cubicBezTo>
                      <a:pt x="22" y="103"/>
                      <a:pt x="23" y="103"/>
                      <a:pt x="24" y="104"/>
                    </a:cubicBezTo>
                    <a:cubicBezTo>
                      <a:pt x="25" y="105"/>
                      <a:pt x="30" y="108"/>
                      <a:pt x="30" y="113"/>
                    </a:cubicBezTo>
                    <a:cubicBezTo>
                      <a:pt x="30" y="114"/>
                      <a:pt x="30" y="114"/>
                      <a:pt x="30" y="114"/>
                    </a:cubicBezTo>
                    <a:cubicBezTo>
                      <a:pt x="30" y="115"/>
                      <a:pt x="30" y="115"/>
                      <a:pt x="29" y="116"/>
                    </a:cubicBezTo>
                    <a:cubicBezTo>
                      <a:pt x="29" y="117"/>
                      <a:pt x="28" y="118"/>
                      <a:pt x="26" y="119"/>
                    </a:cubicBezTo>
                    <a:cubicBezTo>
                      <a:pt x="27" y="119"/>
                      <a:pt x="27" y="119"/>
                      <a:pt x="27" y="119"/>
                    </a:cubicBezTo>
                    <a:cubicBezTo>
                      <a:pt x="28" y="118"/>
                      <a:pt x="31" y="118"/>
                      <a:pt x="34" y="118"/>
                    </a:cubicBezTo>
                    <a:cubicBezTo>
                      <a:pt x="35" y="119"/>
                      <a:pt x="35" y="119"/>
                      <a:pt x="35" y="119"/>
                    </a:cubicBezTo>
                    <a:cubicBezTo>
                      <a:pt x="37" y="120"/>
                      <a:pt x="38" y="122"/>
                      <a:pt x="39" y="123"/>
                    </a:cubicBezTo>
                    <a:cubicBezTo>
                      <a:pt x="39" y="124"/>
                      <a:pt x="39" y="124"/>
                      <a:pt x="39" y="124"/>
                    </a:cubicBezTo>
                    <a:cubicBezTo>
                      <a:pt x="39" y="124"/>
                      <a:pt x="39" y="124"/>
                      <a:pt x="39" y="124"/>
                    </a:cubicBezTo>
                    <a:cubicBezTo>
                      <a:pt x="41" y="125"/>
                      <a:pt x="45" y="125"/>
                      <a:pt x="46" y="130"/>
                    </a:cubicBezTo>
                    <a:cubicBezTo>
                      <a:pt x="47" y="131"/>
                      <a:pt x="47" y="132"/>
                      <a:pt x="46" y="134"/>
                    </a:cubicBezTo>
                    <a:cubicBezTo>
                      <a:pt x="46" y="135"/>
                      <a:pt x="45" y="136"/>
                      <a:pt x="43" y="137"/>
                    </a:cubicBezTo>
                    <a:cubicBezTo>
                      <a:pt x="43" y="138"/>
                      <a:pt x="43" y="139"/>
                      <a:pt x="42" y="139"/>
                    </a:cubicBezTo>
                    <a:cubicBezTo>
                      <a:pt x="42" y="140"/>
                      <a:pt x="42" y="140"/>
                      <a:pt x="42" y="140"/>
                    </a:cubicBezTo>
                    <a:cubicBezTo>
                      <a:pt x="42" y="140"/>
                      <a:pt x="42" y="140"/>
                      <a:pt x="42" y="140"/>
                    </a:cubicBezTo>
                    <a:cubicBezTo>
                      <a:pt x="41" y="141"/>
                      <a:pt x="41" y="141"/>
                      <a:pt x="41" y="141"/>
                    </a:cubicBezTo>
                    <a:cubicBezTo>
                      <a:pt x="40" y="142"/>
                      <a:pt x="38" y="143"/>
                      <a:pt x="36" y="144"/>
                    </a:cubicBezTo>
                    <a:cubicBezTo>
                      <a:pt x="38" y="145"/>
                      <a:pt x="41" y="145"/>
                      <a:pt x="44" y="144"/>
                    </a:cubicBezTo>
                    <a:cubicBezTo>
                      <a:pt x="46" y="144"/>
                      <a:pt x="47" y="144"/>
                      <a:pt x="49" y="144"/>
                    </a:cubicBezTo>
                    <a:cubicBezTo>
                      <a:pt x="51" y="145"/>
                      <a:pt x="51" y="145"/>
                      <a:pt x="51" y="145"/>
                    </a:cubicBezTo>
                    <a:cubicBezTo>
                      <a:pt x="52" y="145"/>
                      <a:pt x="52" y="145"/>
                      <a:pt x="52" y="145"/>
                    </a:cubicBezTo>
                    <a:cubicBezTo>
                      <a:pt x="55" y="147"/>
                      <a:pt x="60" y="149"/>
                      <a:pt x="61" y="155"/>
                    </a:cubicBezTo>
                    <a:cubicBezTo>
                      <a:pt x="61" y="156"/>
                      <a:pt x="61" y="156"/>
                      <a:pt x="61" y="156"/>
                    </a:cubicBezTo>
                    <a:cubicBezTo>
                      <a:pt x="61" y="156"/>
                      <a:pt x="61" y="158"/>
                      <a:pt x="64" y="159"/>
                    </a:cubicBezTo>
                    <a:cubicBezTo>
                      <a:pt x="66" y="158"/>
                      <a:pt x="69" y="157"/>
                      <a:pt x="73" y="159"/>
                    </a:cubicBezTo>
                    <a:cubicBezTo>
                      <a:pt x="73" y="159"/>
                      <a:pt x="73" y="159"/>
                      <a:pt x="73" y="159"/>
                    </a:cubicBezTo>
                    <a:cubicBezTo>
                      <a:pt x="73" y="159"/>
                      <a:pt x="74" y="159"/>
                      <a:pt x="74" y="158"/>
                    </a:cubicBezTo>
                    <a:cubicBezTo>
                      <a:pt x="75" y="158"/>
                      <a:pt x="75" y="158"/>
                      <a:pt x="75" y="158"/>
                    </a:cubicBezTo>
                    <a:cubicBezTo>
                      <a:pt x="75" y="155"/>
                      <a:pt x="75" y="151"/>
                      <a:pt x="78" y="147"/>
                    </a:cubicBezTo>
                    <a:cubicBezTo>
                      <a:pt x="81" y="142"/>
                      <a:pt x="83" y="140"/>
                      <a:pt x="87" y="139"/>
                    </a:cubicBezTo>
                    <a:cubicBezTo>
                      <a:pt x="87" y="139"/>
                      <a:pt x="87" y="139"/>
                      <a:pt x="87" y="139"/>
                    </a:cubicBezTo>
                    <a:cubicBezTo>
                      <a:pt x="84" y="137"/>
                      <a:pt x="84" y="134"/>
                      <a:pt x="83" y="133"/>
                    </a:cubicBezTo>
                    <a:cubicBezTo>
                      <a:pt x="83" y="133"/>
                      <a:pt x="83" y="133"/>
                      <a:pt x="83" y="133"/>
                    </a:cubicBezTo>
                    <a:cubicBezTo>
                      <a:pt x="82" y="132"/>
                      <a:pt x="80" y="131"/>
                      <a:pt x="79" y="129"/>
                    </a:cubicBezTo>
                    <a:cubicBezTo>
                      <a:pt x="79" y="129"/>
                      <a:pt x="79" y="129"/>
                      <a:pt x="79" y="129"/>
                    </a:cubicBezTo>
                    <a:cubicBezTo>
                      <a:pt x="78" y="128"/>
                      <a:pt x="78" y="126"/>
                      <a:pt x="78" y="125"/>
                    </a:cubicBezTo>
                    <a:cubicBezTo>
                      <a:pt x="78" y="123"/>
                      <a:pt x="78" y="122"/>
                      <a:pt x="79" y="120"/>
                    </a:cubicBezTo>
                    <a:cubicBezTo>
                      <a:pt x="80" y="119"/>
                      <a:pt x="81" y="118"/>
                      <a:pt x="82" y="117"/>
                    </a:cubicBezTo>
                    <a:cubicBezTo>
                      <a:pt x="82" y="117"/>
                      <a:pt x="82" y="117"/>
                      <a:pt x="82" y="117"/>
                    </a:cubicBezTo>
                    <a:cubicBezTo>
                      <a:pt x="82" y="117"/>
                      <a:pt x="82" y="116"/>
                      <a:pt x="83" y="115"/>
                    </a:cubicBezTo>
                    <a:cubicBezTo>
                      <a:pt x="83" y="114"/>
                      <a:pt x="84" y="113"/>
                      <a:pt x="85" y="112"/>
                    </a:cubicBezTo>
                    <a:cubicBezTo>
                      <a:pt x="86" y="111"/>
                      <a:pt x="88" y="110"/>
                      <a:pt x="90" y="109"/>
                    </a:cubicBezTo>
                    <a:cubicBezTo>
                      <a:pt x="90" y="109"/>
                      <a:pt x="91" y="108"/>
                      <a:pt x="91" y="108"/>
                    </a:cubicBezTo>
                    <a:cubicBezTo>
                      <a:pt x="92" y="107"/>
                      <a:pt x="93" y="104"/>
                      <a:pt x="95" y="101"/>
                    </a:cubicBezTo>
                    <a:cubicBezTo>
                      <a:pt x="96" y="99"/>
                      <a:pt x="96" y="98"/>
                      <a:pt x="97" y="98"/>
                    </a:cubicBezTo>
                    <a:cubicBezTo>
                      <a:pt x="97" y="97"/>
                      <a:pt x="97" y="97"/>
                      <a:pt x="97" y="97"/>
                    </a:cubicBezTo>
                    <a:cubicBezTo>
                      <a:pt x="100" y="94"/>
                      <a:pt x="103" y="93"/>
                      <a:pt x="106" y="93"/>
                    </a:cubicBezTo>
                    <a:cubicBezTo>
                      <a:pt x="108" y="93"/>
                      <a:pt x="111" y="92"/>
                      <a:pt x="112" y="91"/>
                    </a:cubicBezTo>
                    <a:cubicBezTo>
                      <a:pt x="113" y="91"/>
                      <a:pt x="114" y="90"/>
                      <a:pt x="114" y="89"/>
                    </a:cubicBezTo>
                    <a:cubicBezTo>
                      <a:pt x="117" y="86"/>
                      <a:pt x="120" y="83"/>
                      <a:pt x="127" y="81"/>
                    </a:cubicBezTo>
                    <a:cubicBezTo>
                      <a:pt x="128" y="81"/>
                      <a:pt x="130" y="81"/>
                      <a:pt x="131" y="81"/>
                    </a:cubicBezTo>
                    <a:cubicBezTo>
                      <a:pt x="132" y="81"/>
                      <a:pt x="134" y="81"/>
                      <a:pt x="134" y="81"/>
                    </a:cubicBezTo>
                    <a:cubicBezTo>
                      <a:pt x="137" y="78"/>
                      <a:pt x="141" y="78"/>
                      <a:pt x="145" y="78"/>
                    </a:cubicBezTo>
                    <a:cubicBezTo>
                      <a:pt x="146" y="79"/>
                      <a:pt x="147" y="78"/>
                      <a:pt x="149" y="77"/>
                    </a:cubicBezTo>
                    <a:cubicBezTo>
                      <a:pt x="149" y="75"/>
                      <a:pt x="149" y="74"/>
                      <a:pt x="149" y="73"/>
                    </a:cubicBezTo>
                    <a:cubicBezTo>
                      <a:pt x="149" y="72"/>
                      <a:pt x="149" y="72"/>
                      <a:pt x="148" y="71"/>
                    </a:cubicBezTo>
                    <a:cubicBezTo>
                      <a:pt x="149" y="67"/>
                      <a:pt x="149" y="67"/>
                      <a:pt x="149" y="67"/>
                    </a:cubicBezTo>
                    <a:cubicBezTo>
                      <a:pt x="149" y="67"/>
                      <a:pt x="149" y="67"/>
                      <a:pt x="149" y="67"/>
                    </a:cubicBezTo>
                    <a:cubicBezTo>
                      <a:pt x="150" y="66"/>
                      <a:pt x="150" y="66"/>
                      <a:pt x="151" y="65"/>
                    </a:cubicBezTo>
                    <a:lnTo>
                      <a:pt x="149" y="63"/>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1" name="Freeform 241">
                <a:extLst>
                  <a:ext uri="{FF2B5EF4-FFF2-40B4-BE49-F238E27FC236}">
                    <a16:creationId xmlns:a16="http://schemas.microsoft.com/office/drawing/2014/main" id="{85511D26-A9BF-4FCD-9038-5E86220CDE99}"/>
                  </a:ext>
                </a:extLst>
              </p:cNvPr>
              <p:cNvSpPr>
                <a:spLocks/>
              </p:cNvSpPr>
              <p:nvPr/>
            </p:nvSpPr>
            <p:spPr bwMode="auto">
              <a:xfrm>
                <a:off x="3980888" y="5772167"/>
                <a:ext cx="14285" cy="9525"/>
              </a:xfrm>
              <a:custGeom>
                <a:avLst/>
                <a:gdLst>
                  <a:gd name="T0" fmla="*/ 4 w 6"/>
                  <a:gd name="T1" fmla="*/ 1 h 3"/>
                  <a:gd name="T2" fmla="*/ 1 w 6"/>
                  <a:gd name="T3" fmla="*/ 0 h 3"/>
                  <a:gd name="T4" fmla="*/ 0 w 6"/>
                  <a:gd name="T5" fmla="*/ 3 h 3"/>
                  <a:gd name="T6" fmla="*/ 3 w 6"/>
                  <a:gd name="T7" fmla="*/ 3 h 3"/>
                  <a:gd name="T8" fmla="*/ 6 w 6"/>
                  <a:gd name="T9" fmla="*/ 3 h 3"/>
                  <a:gd name="T10" fmla="*/ 4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4" y="1"/>
                    </a:moveTo>
                    <a:cubicBezTo>
                      <a:pt x="3" y="1"/>
                      <a:pt x="2" y="0"/>
                      <a:pt x="1" y="0"/>
                    </a:cubicBezTo>
                    <a:cubicBezTo>
                      <a:pt x="1" y="1"/>
                      <a:pt x="0" y="2"/>
                      <a:pt x="0" y="3"/>
                    </a:cubicBezTo>
                    <a:cubicBezTo>
                      <a:pt x="1" y="3"/>
                      <a:pt x="2" y="3"/>
                      <a:pt x="3" y="3"/>
                    </a:cubicBezTo>
                    <a:cubicBezTo>
                      <a:pt x="4" y="3"/>
                      <a:pt x="5" y="3"/>
                      <a:pt x="6" y="3"/>
                    </a:cubicBezTo>
                    <a:cubicBezTo>
                      <a:pt x="5" y="2"/>
                      <a:pt x="4" y="2"/>
                      <a:pt x="4"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2" name="Freeform 242">
                <a:extLst>
                  <a:ext uri="{FF2B5EF4-FFF2-40B4-BE49-F238E27FC236}">
                    <a16:creationId xmlns:a16="http://schemas.microsoft.com/office/drawing/2014/main" id="{63165D60-E510-4813-9A17-C4109EB2FB76}"/>
                  </a:ext>
                </a:extLst>
              </p:cNvPr>
              <p:cNvSpPr>
                <a:spLocks/>
              </p:cNvSpPr>
              <p:nvPr/>
            </p:nvSpPr>
            <p:spPr bwMode="auto">
              <a:xfrm>
                <a:off x="4065015" y="6000757"/>
                <a:ext cx="17461" cy="15874"/>
              </a:xfrm>
              <a:custGeom>
                <a:avLst/>
                <a:gdLst>
                  <a:gd name="T0" fmla="*/ 6 w 7"/>
                  <a:gd name="T1" fmla="*/ 3 h 6"/>
                  <a:gd name="T2" fmla="*/ 4 w 7"/>
                  <a:gd name="T3" fmla="*/ 0 h 6"/>
                  <a:gd name="T4" fmla="*/ 4 w 7"/>
                  <a:gd name="T5" fmla="*/ 0 h 6"/>
                  <a:gd name="T6" fmla="*/ 3 w 7"/>
                  <a:gd name="T7" fmla="*/ 0 h 6"/>
                  <a:gd name="T8" fmla="*/ 2 w 7"/>
                  <a:gd name="T9" fmla="*/ 1 h 6"/>
                  <a:gd name="T10" fmla="*/ 1 w 7"/>
                  <a:gd name="T11" fmla="*/ 1 h 6"/>
                  <a:gd name="T12" fmla="*/ 0 w 7"/>
                  <a:gd name="T13" fmla="*/ 1 h 6"/>
                  <a:gd name="T14" fmla="*/ 2 w 7"/>
                  <a:gd name="T15" fmla="*/ 5 h 6"/>
                  <a:gd name="T16" fmla="*/ 5 w 7"/>
                  <a:gd name="T17" fmla="*/ 6 h 6"/>
                  <a:gd name="T18" fmla="*/ 5 w 7"/>
                  <a:gd name="T19" fmla="*/ 6 h 6"/>
                  <a:gd name="T20" fmla="*/ 6 w 7"/>
                  <a:gd name="T21" fmla="*/ 6 h 6"/>
                  <a:gd name="T22" fmla="*/ 5 w 7"/>
                  <a:gd name="T23" fmla="*/ 6 h 6"/>
                  <a:gd name="T24" fmla="*/ 6 w 7"/>
                  <a:gd name="T25" fmla="*/ 5 h 6"/>
                  <a:gd name="T26" fmla="*/ 7 w 7"/>
                  <a:gd name="T27" fmla="*/ 5 h 6"/>
                  <a:gd name="T28" fmla="*/ 7 w 7"/>
                  <a:gd name="T29" fmla="*/ 4 h 6"/>
                  <a:gd name="T30" fmla="*/ 7 w 7"/>
                  <a:gd name="T31" fmla="*/ 4 h 6"/>
                  <a:gd name="T32" fmla="*/ 6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6" y="3"/>
                    </a:moveTo>
                    <a:cubicBezTo>
                      <a:pt x="5" y="2"/>
                      <a:pt x="4" y="1"/>
                      <a:pt x="4" y="0"/>
                    </a:cubicBezTo>
                    <a:cubicBezTo>
                      <a:pt x="4" y="0"/>
                      <a:pt x="4" y="0"/>
                      <a:pt x="4" y="0"/>
                    </a:cubicBezTo>
                    <a:cubicBezTo>
                      <a:pt x="3" y="0"/>
                      <a:pt x="3" y="0"/>
                      <a:pt x="3" y="0"/>
                    </a:cubicBezTo>
                    <a:cubicBezTo>
                      <a:pt x="2" y="1"/>
                      <a:pt x="2" y="1"/>
                      <a:pt x="2" y="1"/>
                    </a:cubicBezTo>
                    <a:cubicBezTo>
                      <a:pt x="1" y="1"/>
                      <a:pt x="1" y="1"/>
                      <a:pt x="1" y="1"/>
                    </a:cubicBezTo>
                    <a:cubicBezTo>
                      <a:pt x="1" y="1"/>
                      <a:pt x="0" y="1"/>
                      <a:pt x="0" y="1"/>
                    </a:cubicBezTo>
                    <a:cubicBezTo>
                      <a:pt x="1" y="2"/>
                      <a:pt x="1" y="4"/>
                      <a:pt x="2" y="5"/>
                    </a:cubicBezTo>
                    <a:cubicBezTo>
                      <a:pt x="3" y="5"/>
                      <a:pt x="4" y="5"/>
                      <a:pt x="5" y="6"/>
                    </a:cubicBezTo>
                    <a:cubicBezTo>
                      <a:pt x="5" y="6"/>
                      <a:pt x="5" y="6"/>
                      <a:pt x="5" y="6"/>
                    </a:cubicBezTo>
                    <a:cubicBezTo>
                      <a:pt x="5" y="6"/>
                      <a:pt x="6" y="6"/>
                      <a:pt x="6" y="6"/>
                    </a:cubicBezTo>
                    <a:cubicBezTo>
                      <a:pt x="6" y="6"/>
                      <a:pt x="6" y="6"/>
                      <a:pt x="5" y="6"/>
                    </a:cubicBezTo>
                    <a:cubicBezTo>
                      <a:pt x="6" y="5"/>
                      <a:pt x="6" y="5"/>
                      <a:pt x="6" y="5"/>
                    </a:cubicBezTo>
                    <a:cubicBezTo>
                      <a:pt x="6" y="5"/>
                      <a:pt x="7" y="5"/>
                      <a:pt x="7" y="5"/>
                    </a:cubicBezTo>
                    <a:cubicBezTo>
                      <a:pt x="7" y="5"/>
                      <a:pt x="7" y="4"/>
                      <a:pt x="7" y="4"/>
                    </a:cubicBezTo>
                    <a:cubicBezTo>
                      <a:pt x="7" y="4"/>
                      <a:pt x="7" y="4"/>
                      <a:pt x="7" y="4"/>
                    </a:cubicBezTo>
                    <a:lnTo>
                      <a:pt x="6" y="3"/>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2" name="Freeform 465">
                <a:extLst>
                  <a:ext uri="{FF2B5EF4-FFF2-40B4-BE49-F238E27FC236}">
                    <a16:creationId xmlns:a16="http://schemas.microsoft.com/office/drawing/2014/main" id="{6FEFC9E8-9A87-4E14-B132-A2542A76D2C7}"/>
                  </a:ext>
                </a:extLst>
              </p:cNvPr>
              <p:cNvSpPr>
                <a:spLocks/>
              </p:cNvSpPr>
              <p:nvPr/>
            </p:nvSpPr>
            <p:spPr bwMode="auto">
              <a:xfrm>
                <a:off x="5074544" y="5822965"/>
                <a:ext cx="12698" cy="9525"/>
              </a:xfrm>
              <a:custGeom>
                <a:avLst/>
                <a:gdLst>
                  <a:gd name="T0" fmla="*/ 5 w 6"/>
                  <a:gd name="T1" fmla="*/ 0 h 3"/>
                  <a:gd name="T2" fmla="*/ 4 w 6"/>
                  <a:gd name="T3" fmla="*/ 0 h 3"/>
                  <a:gd name="T4" fmla="*/ 3 w 6"/>
                  <a:gd name="T5" fmla="*/ 0 h 3"/>
                  <a:gd name="T6" fmla="*/ 3 w 6"/>
                  <a:gd name="T7" fmla="*/ 0 h 3"/>
                  <a:gd name="T8" fmla="*/ 1 w 6"/>
                  <a:gd name="T9" fmla="*/ 2 h 3"/>
                  <a:gd name="T10" fmla="*/ 0 w 6"/>
                  <a:gd name="T11" fmla="*/ 2 h 3"/>
                  <a:gd name="T12" fmla="*/ 6 w 6"/>
                  <a:gd name="T13" fmla="*/ 3 h 3"/>
                  <a:gd name="T14" fmla="*/ 6 w 6"/>
                  <a:gd name="T15" fmla="*/ 0 h 3"/>
                  <a:gd name="T16" fmla="*/ 5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0"/>
                    </a:moveTo>
                    <a:cubicBezTo>
                      <a:pt x="5" y="0"/>
                      <a:pt x="4" y="0"/>
                      <a:pt x="4" y="0"/>
                    </a:cubicBezTo>
                    <a:cubicBezTo>
                      <a:pt x="3" y="0"/>
                      <a:pt x="3" y="0"/>
                      <a:pt x="3" y="0"/>
                    </a:cubicBezTo>
                    <a:cubicBezTo>
                      <a:pt x="3" y="0"/>
                      <a:pt x="3" y="0"/>
                      <a:pt x="3" y="0"/>
                    </a:cubicBezTo>
                    <a:cubicBezTo>
                      <a:pt x="3" y="1"/>
                      <a:pt x="2" y="1"/>
                      <a:pt x="1" y="2"/>
                    </a:cubicBezTo>
                    <a:cubicBezTo>
                      <a:pt x="1" y="2"/>
                      <a:pt x="1" y="2"/>
                      <a:pt x="0" y="2"/>
                    </a:cubicBezTo>
                    <a:cubicBezTo>
                      <a:pt x="2" y="2"/>
                      <a:pt x="4" y="3"/>
                      <a:pt x="6" y="3"/>
                    </a:cubicBezTo>
                    <a:cubicBezTo>
                      <a:pt x="6" y="2"/>
                      <a:pt x="6" y="1"/>
                      <a:pt x="6" y="0"/>
                    </a:cubicBezTo>
                    <a:cubicBezTo>
                      <a:pt x="5" y="0"/>
                      <a:pt x="5" y="0"/>
                      <a:pt x="5"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3" name="Freeform 466">
                <a:extLst>
                  <a:ext uri="{FF2B5EF4-FFF2-40B4-BE49-F238E27FC236}">
                    <a16:creationId xmlns:a16="http://schemas.microsoft.com/office/drawing/2014/main" id="{085DEB9C-C0BF-4EAD-990E-8992A4E05AFD}"/>
                  </a:ext>
                </a:extLst>
              </p:cNvPr>
              <p:cNvSpPr>
                <a:spLocks/>
              </p:cNvSpPr>
              <p:nvPr/>
            </p:nvSpPr>
            <p:spPr bwMode="auto">
              <a:xfrm>
                <a:off x="5099941" y="5715020"/>
                <a:ext cx="211113" cy="150805"/>
              </a:xfrm>
              <a:custGeom>
                <a:avLst/>
                <a:gdLst>
                  <a:gd name="T0" fmla="*/ 85 w 88"/>
                  <a:gd name="T1" fmla="*/ 24 h 62"/>
                  <a:gd name="T2" fmla="*/ 85 w 88"/>
                  <a:gd name="T3" fmla="*/ 24 h 62"/>
                  <a:gd name="T4" fmla="*/ 81 w 88"/>
                  <a:gd name="T5" fmla="*/ 25 h 62"/>
                  <a:gd name="T6" fmla="*/ 79 w 88"/>
                  <a:gd name="T7" fmla="*/ 24 h 62"/>
                  <a:gd name="T8" fmla="*/ 78 w 88"/>
                  <a:gd name="T9" fmla="*/ 24 h 62"/>
                  <a:gd name="T10" fmla="*/ 75 w 88"/>
                  <a:gd name="T11" fmla="*/ 22 h 62"/>
                  <a:gd name="T12" fmla="*/ 75 w 88"/>
                  <a:gd name="T13" fmla="*/ 22 h 62"/>
                  <a:gd name="T14" fmla="*/ 74 w 88"/>
                  <a:gd name="T15" fmla="*/ 23 h 62"/>
                  <a:gd name="T16" fmla="*/ 68 w 88"/>
                  <a:gd name="T17" fmla="*/ 25 h 62"/>
                  <a:gd name="T18" fmla="*/ 66 w 88"/>
                  <a:gd name="T19" fmla="*/ 24 h 62"/>
                  <a:gd name="T20" fmla="*/ 61 w 88"/>
                  <a:gd name="T21" fmla="*/ 22 h 62"/>
                  <a:gd name="T22" fmla="*/ 55 w 88"/>
                  <a:gd name="T23" fmla="*/ 18 h 62"/>
                  <a:gd name="T24" fmla="*/ 52 w 88"/>
                  <a:gd name="T25" fmla="*/ 15 h 62"/>
                  <a:gd name="T26" fmla="*/ 52 w 88"/>
                  <a:gd name="T27" fmla="*/ 14 h 62"/>
                  <a:gd name="T28" fmla="*/ 50 w 88"/>
                  <a:gd name="T29" fmla="*/ 13 h 62"/>
                  <a:gd name="T30" fmla="*/ 44 w 88"/>
                  <a:gd name="T31" fmla="*/ 9 h 62"/>
                  <a:gd name="T32" fmla="*/ 44 w 88"/>
                  <a:gd name="T33" fmla="*/ 9 h 62"/>
                  <a:gd name="T34" fmla="*/ 42 w 88"/>
                  <a:gd name="T35" fmla="*/ 6 h 62"/>
                  <a:gd name="T36" fmla="*/ 40 w 88"/>
                  <a:gd name="T37" fmla="*/ 5 h 62"/>
                  <a:gd name="T38" fmla="*/ 38 w 88"/>
                  <a:gd name="T39" fmla="*/ 5 h 62"/>
                  <a:gd name="T40" fmla="*/ 36 w 88"/>
                  <a:gd name="T41" fmla="*/ 5 h 62"/>
                  <a:gd name="T42" fmla="*/ 35 w 88"/>
                  <a:gd name="T43" fmla="*/ 5 h 62"/>
                  <a:gd name="T44" fmla="*/ 24 w 88"/>
                  <a:gd name="T45" fmla="*/ 5 h 62"/>
                  <a:gd name="T46" fmla="*/ 21 w 88"/>
                  <a:gd name="T47" fmla="*/ 3 h 62"/>
                  <a:gd name="T48" fmla="*/ 20 w 88"/>
                  <a:gd name="T49" fmla="*/ 0 h 62"/>
                  <a:gd name="T50" fmla="*/ 18 w 88"/>
                  <a:gd name="T51" fmla="*/ 1 h 62"/>
                  <a:gd name="T52" fmla="*/ 18 w 88"/>
                  <a:gd name="T53" fmla="*/ 1 h 62"/>
                  <a:gd name="T54" fmla="*/ 18 w 88"/>
                  <a:gd name="T55" fmla="*/ 2 h 62"/>
                  <a:gd name="T56" fmla="*/ 17 w 88"/>
                  <a:gd name="T57" fmla="*/ 5 h 62"/>
                  <a:gd name="T58" fmla="*/ 13 w 88"/>
                  <a:gd name="T59" fmla="*/ 8 h 62"/>
                  <a:gd name="T60" fmla="*/ 14 w 88"/>
                  <a:gd name="T61" fmla="*/ 11 h 62"/>
                  <a:gd name="T62" fmla="*/ 14 w 88"/>
                  <a:gd name="T63" fmla="*/ 12 h 62"/>
                  <a:gd name="T64" fmla="*/ 14 w 88"/>
                  <a:gd name="T65" fmla="*/ 14 h 62"/>
                  <a:gd name="T66" fmla="*/ 14 w 88"/>
                  <a:gd name="T67" fmla="*/ 21 h 62"/>
                  <a:gd name="T68" fmla="*/ 10 w 88"/>
                  <a:gd name="T69" fmla="*/ 28 h 62"/>
                  <a:gd name="T70" fmla="*/ 10 w 88"/>
                  <a:gd name="T71" fmla="*/ 28 h 62"/>
                  <a:gd name="T72" fmla="*/ 2 w 88"/>
                  <a:gd name="T73" fmla="*/ 28 h 62"/>
                  <a:gd name="T74" fmla="*/ 2 w 88"/>
                  <a:gd name="T75" fmla="*/ 30 h 62"/>
                  <a:gd name="T76" fmla="*/ 1 w 88"/>
                  <a:gd name="T77" fmla="*/ 34 h 62"/>
                  <a:gd name="T78" fmla="*/ 1 w 88"/>
                  <a:gd name="T79" fmla="*/ 34 h 62"/>
                  <a:gd name="T80" fmla="*/ 0 w 88"/>
                  <a:gd name="T81" fmla="*/ 36 h 62"/>
                  <a:gd name="T82" fmla="*/ 0 w 88"/>
                  <a:gd name="T83" fmla="*/ 36 h 62"/>
                  <a:gd name="T84" fmla="*/ 0 w 88"/>
                  <a:gd name="T85" fmla="*/ 36 h 62"/>
                  <a:gd name="T86" fmla="*/ 3 w 88"/>
                  <a:gd name="T87" fmla="*/ 39 h 62"/>
                  <a:gd name="T88" fmla="*/ 5 w 88"/>
                  <a:gd name="T89" fmla="*/ 41 h 62"/>
                  <a:gd name="T90" fmla="*/ 6 w 88"/>
                  <a:gd name="T91" fmla="*/ 42 h 62"/>
                  <a:gd name="T92" fmla="*/ 11 w 88"/>
                  <a:gd name="T93" fmla="*/ 50 h 62"/>
                  <a:gd name="T94" fmla="*/ 11 w 88"/>
                  <a:gd name="T95" fmla="*/ 53 h 62"/>
                  <a:gd name="T96" fmla="*/ 11 w 88"/>
                  <a:gd name="T97" fmla="*/ 53 h 62"/>
                  <a:gd name="T98" fmla="*/ 18 w 88"/>
                  <a:gd name="T99" fmla="*/ 55 h 62"/>
                  <a:gd name="T100" fmla="*/ 19 w 88"/>
                  <a:gd name="T101" fmla="*/ 55 h 62"/>
                  <a:gd name="T102" fmla="*/ 34 w 88"/>
                  <a:gd name="T103" fmla="*/ 58 h 62"/>
                  <a:gd name="T104" fmla="*/ 65 w 88"/>
                  <a:gd name="T105" fmla="*/ 43 h 62"/>
                  <a:gd name="T106" fmla="*/ 70 w 88"/>
                  <a:gd name="T107" fmla="*/ 43 h 62"/>
                  <a:gd name="T108" fmla="*/ 71 w 88"/>
                  <a:gd name="T109" fmla="*/ 42 h 62"/>
                  <a:gd name="T110" fmla="*/ 76 w 88"/>
                  <a:gd name="T111" fmla="*/ 38 h 62"/>
                  <a:gd name="T112" fmla="*/ 85 w 88"/>
                  <a:gd name="T113" fmla="*/ 30 h 62"/>
                  <a:gd name="T114" fmla="*/ 88 w 88"/>
                  <a:gd name="T115" fmla="*/ 29 h 62"/>
                  <a:gd name="T116" fmla="*/ 86 w 88"/>
                  <a:gd name="T117" fmla="*/ 26 h 62"/>
                  <a:gd name="T118" fmla="*/ 85 w 88"/>
                  <a:gd name="T119"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62">
                    <a:moveTo>
                      <a:pt x="85" y="24"/>
                    </a:moveTo>
                    <a:cubicBezTo>
                      <a:pt x="85" y="24"/>
                      <a:pt x="85" y="24"/>
                      <a:pt x="85" y="24"/>
                    </a:cubicBezTo>
                    <a:cubicBezTo>
                      <a:pt x="84" y="24"/>
                      <a:pt x="82" y="25"/>
                      <a:pt x="81" y="25"/>
                    </a:cubicBezTo>
                    <a:cubicBezTo>
                      <a:pt x="79" y="24"/>
                      <a:pt x="79" y="24"/>
                      <a:pt x="79" y="24"/>
                    </a:cubicBezTo>
                    <a:cubicBezTo>
                      <a:pt x="79" y="24"/>
                      <a:pt x="78" y="24"/>
                      <a:pt x="78" y="24"/>
                    </a:cubicBezTo>
                    <a:cubicBezTo>
                      <a:pt x="77" y="23"/>
                      <a:pt x="76" y="23"/>
                      <a:pt x="75" y="22"/>
                    </a:cubicBezTo>
                    <a:cubicBezTo>
                      <a:pt x="75" y="22"/>
                      <a:pt x="75" y="22"/>
                      <a:pt x="75" y="22"/>
                    </a:cubicBezTo>
                    <a:cubicBezTo>
                      <a:pt x="74" y="22"/>
                      <a:pt x="74" y="22"/>
                      <a:pt x="74" y="23"/>
                    </a:cubicBezTo>
                    <a:cubicBezTo>
                      <a:pt x="72" y="23"/>
                      <a:pt x="70" y="25"/>
                      <a:pt x="68" y="25"/>
                    </a:cubicBezTo>
                    <a:cubicBezTo>
                      <a:pt x="66" y="24"/>
                      <a:pt x="66" y="24"/>
                      <a:pt x="66" y="24"/>
                    </a:cubicBezTo>
                    <a:cubicBezTo>
                      <a:pt x="64" y="24"/>
                      <a:pt x="63" y="23"/>
                      <a:pt x="61" y="22"/>
                    </a:cubicBezTo>
                    <a:cubicBezTo>
                      <a:pt x="59" y="21"/>
                      <a:pt x="57" y="20"/>
                      <a:pt x="55" y="18"/>
                    </a:cubicBezTo>
                    <a:cubicBezTo>
                      <a:pt x="54" y="17"/>
                      <a:pt x="53" y="16"/>
                      <a:pt x="52" y="15"/>
                    </a:cubicBezTo>
                    <a:cubicBezTo>
                      <a:pt x="52" y="14"/>
                      <a:pt x="52" y="14"/>
                      <a:pt x="52" y="14"/>
                    </a:cubicBezTo>
                    <a:cubicBezTo>
                      <a:pt x="51" y="13"/>
                      <a:pt x="50" y="13"/>
                      <a:pt x="50" y="13"/>
                    </a:cubicBezTo>
                    <a:cubicBezTo>
                      <a:pt x="48" y="12"/>
                      <a:pt x="46" y="11"/>
                      <a:pt x="44" y="9"/>
                    </a:cubicBezTo>
                    <a:cubicBezTo>
                      <a:pt x="44" y="9"/>
                      <a:pt x="44" y="9"/>
                      <a:pt x="44" y="9"/>
                    </a:cubicBezTo>
                    <a:cubicBezTo>
                      <a:pt x="43" y="8"/>
                      <a:pt x="42" y="7"/>
                      <a:pt x="42" y="6"/>
                    </a:cubicBezTo>
                    <a:cubicBezTo>
                      <a:pt x="41" y="6"/>
                      <a:pt x="41" y="5"/>
                      <a:pt x="40" y="5"/>
                    </a:cubicBezTo>
                    <a:cubicBezTo>
                      <a:pt x="40" y="5"/>
                      <a:pt x="39" y="5"/>
                      <a:pt x="38" y="5"/>
                    </a:cubicBezTo>
                    <a:cubicBezTo>
                      <a:pt x="37" y="5"/>
                      <a:pt x="36" y="5"/>
                      <a:pt x="36" y="5"/>
                    </a:cubicBezTo>
                    <a:cubicBezTo>
                      <a:pt x="35" y="5"/>
                      <a:pt x="35" y="5"/>
                      <a:pt x="35" y="5"/>
                    </a:cubicBezTo>
                    <a:cubicBezTo>
                      <a:pt x="31" y="6"/>
                      <a:pt x="28" y="7"/>
                      <a:pt x="24" y="5"/>
                    </a:cubicBezTo>
                    <a:cubicBezTo>
                      <a:pt x="23" y="5"/>
                      <a:pt x="21" y="4"/>
                      <a:pt x="21" y="3"/>
                    </a:cubicBezTo>
                    <a:cubicBezTo>
                      <a:pt x="20" y="2"/>
                      <a:pt x="20" y="1"/>
                      <a:pt x="20" y="0"/>
                    </a:cubicBezTo>
                    <a:cubicBezTo>
                      <a:pt x="19" y="0"/>
                      <a:pt x="19" y="0"/>
                      <a:pt x="18" y="1"/>
                    </a:cubicBezTo>
                    <a:cubicBezTo>
                      <a:pt x="18" y="1"/>
                      <a:pt x="18" y="1"/>
                      <a:pt x="18" y="1"/>
                    </a:cubicBezTo>
                    <a:cubicBezTo>
                      <a:pt x="18" y="1"/>
                      <a:pt x="18" y="2"/>
                      <a:pt x="18" y="2"/>
                    </a:cubicBezTo>
                    <a:cubicBezTo>
                      <a:pt x="18" y="3"/>
                      <a:pt x="17" y="4"/>
                      <a:pt x="17" y="5"/>
                    </a:cubicBezTo>
                    <a:cubicBezTo>
                      <a:pt x="15" y="7"/>
                      <a:pt x="14" y="8"/>
                      <a:pt x="13" y="8"/>
                    </a:cubicBezTo>
                    <a:cubicBezTo>
                      <a:pt x="13" y="9"/>
                      <a:pt x="14" y="10"/>
                      <a:pt x="14" y="11"/>
                    </a:cubicBezTo>
                    <a:cubicBezTo>
                      <a:pt x="14" y="12"/>
                      <a:pt x="14" y="12"/>
                      <a:pt x="14" y="12"/>
                    </a:cubicBezTo>
                    <a:cubicBezTo>
                      <a:pt x="14" y="13"/>
                      <a:pt x="14" y="13"/>
                      <a:pt x="14" y="14"/>
                    </a:cubicBezTo>
                    <a:cubicBezTo>
                      <a:pt x="14" y="16"/>
                      <a:pt x="14" y="18"/>
                      <a:pt x="14" y="21"/>
                    </a:cubicBezTo>
                    <a:cubicBezTo>
                      <a:pt x="13" y="23"/>
                      <a:pt x="12" y="26"/>
                      <a:pt x="10" y="28"/>
                    </a:cubicBezTo>
                    <a:cubicBezTo>
                      <a:pt x="10" y="28"/>
                      <a:pt x="10" y="28"/>
                      <a:pt x="10" y="28"/>
                    </a:cubicBezTo>
                    <a:cubicBezTo>
                      <a:pt x="7" y="30"/>
                      <a:pt x="4" y="29"/>
                      <a:pt x="2" y="28"/>
                    </a:cubicBezTo>
                    <a:cubicBezTo>
                      <a:pt x="2" y="29"/>
                      <a:pt x="2" y="30"/>
                      <a:pt x="2" y="30"/>
                    </a:cubicBezTo>
                    <a:cubicBezTo>
                      <a:pt x="1" y="31"/>
                      <a:pt x="1" y="32"/>
                      <a:pt x="1" y="34"/>
                    </a:cubicBezTo>
                    <a:cubicBezTo>
                      <a:pt x="1" y="34"/>
                      <a:pt x="1" y="34"/>
                      <a:pt x="1" y="34"/>
                    </a:cubicBezTo>
                    <a:cubicBezTo>
                      <a:pt x="1" y="35"/>
                      <a:pt x="0" y="35"/>
                      <a:pt x="0" y="36"/>
                    </a:cubicBezTo>
                    <a:cubicBezTo>
                      <a:pt x="0" y="36"/>
                      <a:pt x="0" y="36"/>
                      <a:pt x="0" y="36"/>
                    </a:cubicBezTo>
                    <a:cubicBezTo>
                      <a:pt x="0" y="36"/>
                      <a:pt x="0" y="36"/>
                      <a:pt x="0" y="36"/>
                    </a:cubicBezTo>
                    <a:cubicBezTo>
                      <a:pt x="1" y="37"/>
                      <a:pt x="2" y="38"/>
                      <a:pt x="3" y="39"/>
                    </a:cubicBezTo>
                    <a:cubicBezTo>
                      <a:pt x="4" y="40"/>
                      <a:pt x="4" y="41"/>
                      <a:pt x="5" y="41"/>
                    </a:cubicBezTo>
                    <a:cubicBezTo>
                      <a:pt x="5" y="42"/>
                      <a:pt x="6" y="42"/>
                      <a:pt x="6" y="42"/>
                    </a:cubicBezTo>
                    <a:cubicBezTo>
                      <a:pt x="9" y="43"/>
                      <a:pt x="11" y="46"/>
                      <a:pt x="11" y="50"/>
                    </a:cubicBezTo>
                    <a:cubicBezTo>
                      <a:pt x="11" y="51"/>
                      <a:pt x="11" y="52"/>
                      <a:pt x="11" y="53"/>
                    </a:cubicBezTo>
                    <a:cubicBezTo>
                      <a:pt x="11" y="53"/>
                      <a:pt x="11" y="53"/>
                      <a:pt x="11" y="53"/>
                    </a:cubicBezTo>
                    <a:cubicBezTo>
                      <a:pt x="13" y="53"/>
                      <a:pt x="16" y="53"/>
                      <a:pt x="18" y="55"/>
                    </a:cubicBezTo>
                    <a:cubicBezTo>
                      <a:pt x="19" y="55"/>
                      <a:pt x="19" y="55"/>
                      <a:pt x="19" y="55"/>
                    </a:cubicBezTo>
                    <a:cubicBezTo>
                      <a:pt x="28" y="61"/>
                      <a:pt x="30" y="62"/>
                      <a:pt x="34" y="58"/>
                    </a:cubicBezTo>
                    <a:cubicBezTo>
                      <a:pt x="46" y="46"/>
                      <a:pt x="54" y="45"/>
                      <a:pt x="65" y="43"/>
                    </a:cubicBezTo>
                    <a:cubicBezTo>
                      <a:pt x="67" y="43"/>
                      <a:pt x="68" y="43"/>
                      <a:pt x="70" y="43"/>
                    </a:cubicBezTo>
                    <a:cubicBezTo>
                      <a:pt x="71" y="42"/>
                      <a:pt x="71" y="42"/>
                      <a:pt x="71" y="42"/>
                    </a:cubicBezTo>
                    <a:cubicBezTo>
                      <a:pt x="73" y="41"/>
                      <a:pt x="74" y="40"/>
                      <a:pt x="76" y="38"/>
                    </a:cubicBezTo>
                    <a:cubicBezTo>
                      <a:pt x="78" y="35"/>
                      <a:pt x="81" y="32"/>
                      <a:pt x="85" y="30"/>
                    </a:cubicBezTo>
                    <a:cubicBezTo>
                      <a:pt x="86" y="30"/>
                      <a:pt x="87" y="29"/>
                      <a:pt x="88" y="29"/>
                    </a:cubicBezTo>
                    <a:cubicBezTo>
                      <a:pt x="88" y="28"/>
                      <a:pt x="87" y="27"/>
                      <a:pt x="86" y="26"/>
                    </a:cubicBezTo>
                    <a:cubicBezTo>
                      <a:pt x="86" y="25"/>
                      <a:pt x="85" y="24"/>
                      <a:pt x="85" y="2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4" name="Freeform 467">
                <a:extLst>
                  <a:ext uri="{FF2B5EF4-FFF2-40B4-BE49-F238E27FC236}">
                    <a16:creationId xmlns:a16="http://schemas.microsoft.com/office/drawing/2014/main" id="{9B07B269-31EA-4CFC-A049-4FB816C83C10}"/>
                  </a:ext>
                </a:extLst>
              </p:cNvPr>
              <p:cNvSpPr>
                <a:spLocks/>
              </p:cNvSpPr>
              <p:nvPr/>
            </p:nvSpPr>
            <p:spPr bwMode="auto">
              <a:xfrm>
                <a:off x="4890416" y="5711845"/>
                <a:ext cx="217462" cy="153980"/>
              </a:xfrm>
              <a:custGeom>
                <a:avLst/>
                <a:gdLst>
                  <a:gd name="T0" fmla="*/ 91 w 91"/>
                  <a:gd name="T1" fmla="*/ 20 h 64"/>
                  <a:gd name="T2" fmla="*/ 91 w 91"/>
                  <a:gd name="T3" fmla="*/ 16 h 64"/>
                  <a:gd name="T4" fmla="*/ 91 w 91"/>
                  <a:gd name="T5" fmla="*/ 16 h 64"/>
                  <a:gd name="T6" fmla="*/ 90 w 91"/>
                  <a:gd name="T7" fmla="*/ 15 h 64"/>
                  <a:gd name="T8" fmla="*/ 87 w 91"/>
                  <a:gd name="T9" fmla="*/ 7 h 64"/>
                  <a:gd name="T10" fmla="*/ 87 w 91"/>
                  <a:gd name="T11" fmla="*/ 6 h 64"/>
                  <a:gd name="T12" fmla="*/ 87 w 91"/>
                  <a:gd name="T13" fmla="*/ 6 h 64"/>
                  <a:gd name="T14" fmla="*/ 87 w 91"/>
                  <a:gd name="T15" fmla="*/ 5 h 64"/>
                  <a:gd name="T16" fmla="*/ 88 w 91"/>
                  <a:gd name="T17" fmla="*/ 4 h 64"/>
                  <a:gd name="T18" fmla="*/ 80 w 91"/>
                  <a:gd name="T19" fmla="*/ 4 h 64"/>
                  <a:gd name="T20" fmla="*/ 76 w 91"/>
                  <a:gd name="T21" fmla="*/ 0 h 64"/>
                  <a:gd name="T22" fmla="*/ 71 w 91"/>
                  <a:gd name="T23" fmla="*/ 3 h 64"/>
                  <a:gd name="T24" fmla="*/ 70 w 91"/>
                  <a:gd name="T25" fmla="*/ 4 h 64"/>
                  <a:gd name="T26" fmla="*/ 61 w 91"/>
                  <a:gd name="T27" fmla="*/ 7 h 64"/>
                  <a:gd name="T28" fmla="*/ 52 w 91"/>
                  <a:gd name="T29" fmla="*/ 10 h 64"/>
                  <a:gd name="T30" fmla="*/ 51 w 91"/>
                  <a:gd name="T31" fmla="*/ 10 h 64"/>
                  <a:gd name="T32" fmla="*/ 47 w 91"/>
                  <a:gd name="T33" fmla="*/ 11 h 64"/>
                  <a:gd name="T34" fmla="*/ 37 w 91"/>
                  <a:gd name="T35" fmla="*/ 14 h 64"/>
                  <a:gd name="T36" fmla="*/ 36 w 91"/>
                  <a:gd name="T37" fmla="*/ 14 h 64"/>
                  <a:gd name="T38" fmla="*/ 33 w 91"/>
                  <a:gd name="T39" fmla="*/ 13 h 64"/>
                  <a:gd name="T40" fmla="*/ 31 w 91"/>
                  <a:gd name="T41" fmla="*/ 13 h 64"/>
                  <a:gd name="T42" fmla="*/ 30 w 91"/>
                  <a:gd name="T43" fmla="*/ 13 h 64"/>
                  <a:gd name="T44" fmla="*/ 28 w 91"/>
                  <a:gd name="T45" fmla="*/ 14 h 64"/>
                  <a:gd name="T46" fmla="*/ 23 w 91"/>
                  <a:gd name="T47" fmla="*/ 15 h 64"/>
                  <a:gd name="T48" fmla="*/ 17 w 91"/>
                  <a:gd name="T49" fmla="*/ 14 h 64"/>
                  <a:gd name="T50" fmla="*/ 16 w 91"/>
                  <a:gd name="T51" fmla="*/ 14 h 64"/>
                  <a:gd name="T52" fmla="*/ 12 w 91"/>
                  <a:gd name="T53" fmla="*/ 17 h 64"/>
                  <a:gd name="T54" fmla="*/ 12 w 91"/>
                  <a:gd name="T55" fmla="*/ 17 h 64"/>
                  <a:gd name="T56" fmla="*/ 8 w 91"/>
                  <a:gd name="T57" fmla="*/ 17 h 64"/>
                  <a:gd name="T58" fmla="*/ 6 w 91"/>
                  <a:gd name="T59" fmla="*/ 20 h 64"/>
                  <a:gd name="T60" fmla="*/ 4 w 91"/>
                  <a:gd name="T61" fmla="*/ 25 h 64"/>
                  <a:gd name="T62" fmla="*/ 2 w 91"/>
                  <a:gd name="T63" fmla="*/ 30 h 64"/>
                  <a:gd name="T64" fmla="*/ 1 w 91"/>
                  <a:gd name="T65" fmla="*/ 33 h 64"/>
                  <a:gd name="T66" fmla="*/ 0 w 91"/>
                  <a:gd name="T67" fmla="*/ 39 h 64"/>
                  <a:gd name="T68" fmla="*/ 2 w 91"/>
                  <a:gd name="T69" fmla="*/ 44 h 64"/>
                  <a:gd name="T70" fmla="*/ 2 w 91"/>
                  <a:gd name="T71" fmla="*/ 44 h 64"/>
                  <a:gd name="T72" fmla="*/ 2 w 91"/>
                  <a:gd name="T73" fmla="*/ 44 h 64"/>
                  <a:gd name="T74" fmla="*/ 0 w 91"/>
                  <a:gd name="T75" fmla="*/ 50 h 64"/>
                  <a:gd name="T76" fmla="*/ 0 w 91"/>
                  <a:gd name="T77" fmla="*/ 51 h 64"/>
                  <a:gd name="T78" fmla="*/ 1 w 91"/>
                  <a:gd name="T79" fmla="*/ 59 h 64"/>
                  <a:gd name="T80" fmla="*/ 8 w 91"/>
                  <a:gd name="T81" fmla="*/ 64 h 64"/>
                  <a:gd name="T82" fmla="*/ 31 w 91"/>
                  <a:gd name="T83" fmla="*/ 54 h 64"/>
                  <a:gd name="T84" fmla="*/ 33 w 91"/>
                  <a:gd name="T85" fmla="*/ 53 h 64"/>
                  <a:gd name="T86" fmla="*/ 47 w 91"/>
                  <a:gd name="T87" fmla="*/ 52 h 64"/>
                  <a:gd name="T88" fmla="*/ 64 w 91"/>
                  <a:gd name="T89" fmla="*/ 49 h 64"/>
                  <a:gd name="T90" fmla="*/ 65 w 91"/>
                  <a:gd name="T91" fmla="*/ 49 h 64"/>
                  <a:gd name="T92" fmla="*/ 65 w 91"/>
                  <a:gd name="T93" fmla="*/ 42 h 64"/>
                  <a:gd name="T94" fmla="*/ 72 w 91"/>
                  <a:gd name="T95" fmla="*/ 39 h 64"/>
                  <a:gd name="T96" fmla="*/ 75 w 91"/>
                  <a:gd name="T97" fmla="*/ 36 h 64"/>
                  <a:gd name="T98" fmla="*/ 77 w 91"/>
                  <a:gd name="T99" fmla="*/ 36 h 64"/>
                  <a:gd name="T100" fmla="*/ 78 w 91"/>
                  <a:gd name="T101" fmla="*/ 36 h 64"/>
                  <a:gd name="T102" fmla="*/ 78 w 91"/>
                  <a:gd name="T103" fmla="*/ 34 h 64"/>
                  <a:gd name="T104" fmla="*/ 78 w 91"/>
                  <a:gd name="T105" fmla="*/ 33 h 64"/>
                  <a:gd name="T106" fmla="*/ 79 w 91"/>
                  <a:gd name="T107" fmla="*/ 31 h 64"/>
                  <a:gd name="T108" fmla="*/ 79 w 91"/>
                  <a:gd name="T109" fmla="*/ 31 h 64"/>
                  <a:gd name="T110" fmla="*/ 78 w 91"/>
                  <a:gd name="T111" fmla="*/ 25 h 64"/>
                  <a:gd name="T112" fmla="*/ 78 w 91"/>
                  <a:gd name="T113" fmla="*/ 25 h 64"/>
                  <a:gd name="T114" fmla="*/ 79 w 91"/>
                  <a:gd name="T115" fmla="*/ 24 h 64"/>
                  <a:gd name="T116" fmla="*/ 79 w 91"/>
                  <a:gd name="T117" fmla="*/ 24 h 64"/>
                  <a:gd name="T118" fmla="*/ 86 w 91"/>
                  <a:gd name="T119" fmla="*/ 19 h 64"/>
                  <a:gd name="T120" fmla="*/ 91 w 91"/>
                  <a:gd name="T121"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4">
                    <a:moveTo>
                      <a:pt x="91" y="20"/>
                    </a:moveTo>
                    <a:cubicBezTo>
                      <a:pt x="91" y="18"/>
                      <a:pt x="91" y="17"/>
                      <a:pt x="91" y="16"/>
                    </a:cubicBezTo>
                    <a:cubicBezTo>
                      <a:pt x="91" y="16"/>
                      <a:pt x="91" y="16"/>
                      <a:pt x="91" y="16"/>
                    </a:cubicBezTo>
                    <a:cubicBezTo>
                      <a:pt x="91" y="16"/>
                      <a:pt x="90" y="15"/>
                      <a:pt x="90" y="15"/>
                    </a:cubicBezTo>
                    <a:cubicBezTo>
                      <a:pt x="89" y="13"/>
                      <a:pt x="86" y="11"/>
                      <a:pt x="87" y="7"/>
                    </a:cubicBezTo>
                    <a:cubicBezTo>
                      <a:pt x="87" y="6"/>
                      <a:pt x="87" y="6"/>
                      <a:pt x="87" y="6"/>
                    </a:cubicBezTo>
                    <a:cubicBezTo>
                      <a:pt x="87" y="6"/>
                      <a:pt x="87" y="6"/>
                      <a:pt x="87" y="6"/>
                    </a:cubicBezTo>
                    <a:cubicBezTo>
                      <a:pt x="87" y="5"/>
                      <a:pt x="87" y="5"/>
                      <a:pt x="87" y="5"/>
                    </a:cubicBezTo>
                    <a:cubicBezTo>
                      <a:pt x="87" y="5"/>
                      <a:pt x="88" y="4"/>
                      <a:pt x="88" y="4"/>
                    </a:cubicBezTo>
                    <a:cubicBezTo>
                      <a:pt x="86" y="5"/>
                      <a:pt x="83" y="6"/>
                      <a:pt x="80" y="4"/>
                    </a:cubicBezTo>
                    <a:cubicBezTo>
                      <a:pt x="77" y="3"/>
                      <a:pt x="76" y="2"/>
                      <a:pt x="76" y="0"/>
                    </a:cubicBezTo>
                    <a:cubicBezTo>
                      <a:pt x="74" y="1"/>
                      <a:pt x="73" y="2"/>
                      <a:pt x="71" y="3"/>
                    </a:cubicBezTo>
                    <a:cubicBezTo>
                      <a:pt x="70" y="4"/>
                      <a:pt x="70" y="4"/>
                      <a:pt x="70" y="4"/>
                    </a:cubicBezTo>
                    <a:cubicBezTo>
                      <a:pt x="67" y="5"/>
                      <a:pt x="64" y="6"/>
                      <a:pt x="61" y="7"/>
                    </a:cubicBezTo>
                    <a:cubicBezTo>
                      <a:pt x="58" y="8"/>
                      <a:pt x="55" y="9"/>
                      <a:pt x="52" y="10"/>
                    </a:cubicBezTo>
                    <a:cubicBezTo>
                      <a:pt x="51" y="10"/>
                      <a:pt x="51" y="10"/>
                      <a:pt x="51" y="10"/>
                    </a:cubicBezTo>
                    <a:cubicBezTo>
                      <a:pt x="50" y="11"/>
                      <a:pt x="49" y="11"/>
                      <a:pt x="47" y="11"/>
                    </a:cubicBezTo>
                    <a:cubicBezTo>
                      <a:pt x="44" y="12"/>
                      <a:pt x="41" y="13"/>
                      <a:pt x="37" y="14"/>
                    </a:cubicBezTo>
                    <a:cubicBezTo>
                      <a:pt x="36" y="14"/>
                      <a:pt x="36" y="14"/>
                      <a:pt x="36" y="14"/>
                    </a:cubicBezTo>
                    <a:cubicBezTo>
                      <a:pt x="35" y="14"/>
                      <a:pt x="34" y="13"/>
                      <a:pt x="33" y="13"/>
                    </a:cubicBezTo>
                    <a:cubicBezTo>
                      <a:pt x="32" y="13"/>
                      <a:pt x="31" y="13"/>
                      <a:pt x="31" y="13"/>
                    </a:cubicBezTo>
                    <a:cubicBezTo>
                      <a:pt x="30" y="13"/>
                      <a:pt x="30" y="13"/>
                      <a:pt x="30" y="13"/>
                    </a:cubicBezTo>
                    <a:cubicBezTo>
                      <a:pt x="29" y="13"/>
                      <a:pt x="29" y="13"/>
                      <a:pt x="28" y="14"/>
                    </a:cubicBezTo>
                    <a:cubicBezTo>
                      <a:pt x="26" y="14"/>
                      <a:pt x="25" y="15"/>
                      <a:pt x="23" y="15"/>
                    </a:cubicBezTo>
                    <a:cubicBezTo>
                      <a:pt x="20" y="15"/>
                      <a:pt x="18" y="14"/>
                      <a:pt x="17" y="14"/>
                    </a:cubicBezTo>
                    <a:cubicBezTo>
                      <a:pt x="16" y="14"/>
                      <a:pt x="16" y="14"/>
                      <a:pt x="16" y="14"/>
                    </a:cubicBezTo>
                    <a:cubicBezTo>
                      <a:pt x="15" y="15"/>
                      <a:pt x="14" y="16"/>
                      <a:pt x="12" y="17"/>
                    </a:cubicBezTo>
                    <a:cubicBezTo>
                      <a:pt x="12" y="17"/>
                      <a:pt x="12" y="17"/>
                      <a:pt x="12" y="17"/>
                    </a:cubicBezTo>
                    <a:cubicBezTo>
                      <a:pt x="10" y="17"/>
                      <a:pt x="9" y="17"/>
                      <a:pt x="8" y="17"/>
                    </a:cubicBezTo>
                    <a:cubicBezTo>
                      <a:pt x="7" y="18"/>
                      <a:pt x="7" y="19"/>
                      <a:pt x="6" y="20"/>
                    </a:cubicBezTo>
                    <a:cubicBezTo>
                      <a:pt x="5" y="22"/>
                      <a:pt x="5" y="23"/>
                      <a:pt x="4" y="25"/>
                    </a:cubicBezTo>
                    <a:cubicBezTo>
                      <a:pt x="4" y="27"/>
                      <a:pt x="3" y="29"/>
                      <a:pt x="2" y="30"/>
                    </a:cubicBezTo>
                    <a:cubicBezTo>
                      <a:pt x="2" y="31"/>
                      <a:pt x="2" y="32"/>
                      <a:pt x="1" y="33"/>
                    </a:cubicBezTo>
                    <a:cubicBezTo>
                      <a:pt x="1" y="35"/>
                      <a:pt x="0" y="37"/>
                      <a:pt x="0" y="39"/>
                    </a:cubicBezTo>
                    <a:cubicBezTo>
                      <a:pt x="1" y="40"/>
                      <a:pt x="2" y="42"/>
                      <a:pt x="2" y="44"/>
                    </a:cubicBezTo>
                    <a:cubicBezTo>
                      <a:pt x="2" y="44"/>
                      <a:pt x="2" y="44"/>
                      <a:pt x="2" y="44"/>
                    </a:cubicBezTo>
                    <a:cubicBezTo>
                      <a:pt x="2" y="44"/>
                      <a:pt x="2" y="44"/>
                      <a:pt x="2" y="44"/>
                    </a:cubicBezTo>
                    <a:cubicBezTo>
                      <a:pt x="2" y="47"/>
                      <a:pt x="1" y="49"/>
                      <a:pt x="0" y="50"/>
                    </a:cubicBezTo>
                    <a:cubicBezTo>
                      <a:pt x="0" y="50"/>
                      <a:pt x="0" y="50"/>
                      <a:pt x="0" y="51"/>
                    </a:cubicBezTo>
                    <a:cubicBezTo>
                      <a:pt x="0" y="53"/>
                      <a:pt x="1" y="57"/>
                      <a:pt x="1" y="59"/>
                    </a:cubicBezTo>
                    <a:cubicBezTo>
                      <a:pt x="4" y="60"/>
                      <a:pt x="6" y="62"/>
                      <a:pt x="8" y="64"/>
                    </a:cubicBezTo>
                    <a:cubicBezTo>
                      <a:pt x="13" y="57"/>
                      <a:pt x="24" y="55"/>
                      <a:pt x="31" y="54"/>
                    </a:cubicBezTo>
                    <a:cubicBezTo>
                      <a:pt x="32" y="54"/>
                      <a:pt x="33" y="53"/>
                      <a:pt x="33" y="53"/>
                    </a:cubicBezTo>
                    <a:cubicBezTo>
                      <a:pt x="38" y="52"/>
                      <a:pt x="43" y="52"/>
                      <a:pt x="47" y="52"/>
                    </a:cubicBezTo>
                    <a:cubicBezTo>
                      <a:pt x="53" y="52"/>
                      <a:pt x="58" y="52"/>
                      <a:pt x="64" y="49"/>
                    </a:cubicBezTo>
                    <a:cubicBezTo>
                      <a:pt x="65" y="49"/>
                      <a:pt x="65" y="49"/>
                      <a:pt x="65" y="49"/>
                    </a:cubicBezTo>
                    <a:cubicBezTo>
                      <a:pt x="64" y="47"/>
                      <a:pt x="64" y="45"/>
                      <a:pt x="65" y="42"/>
                    </a:cubicBezTo>
                    <a:cubicBezTo>
                      <a:pt x="65" y="41"/>
                      <a:pt x="67" y="38"/>
                      <a:pt x="72" y="39"/>
                    </a:cubicBezTo>
                    <a:cubicBezTo>
                      <a:pt x="73" y="37"/>
                      <a:pt x="74" y="36"/>
                      <a:pt x="75" y="36"/>
                    </a:cubicBezTo>
                    <a:cubicBezTo>
                      <a:pt x="76" y="36"/>
                      <a:pt x="77" y="36"/>
                      <a:pt x="77" y="36"/>
                    </a:cubicBezTo>
                    <a:cubicBezTo>
                      <a:pt x="77" y="36"/>
                      <a:pt x="77" y="36"/>
                      <a:pt x="78" y="36"/>
                    </a:cubicBezTo>
                    <a:cubicBezTo>
                      <a:pt x="78" y="35"/>
                      <a:pt x="78" y="35"/>
                      <a:pt x="78" y="34"/>
                    </a:cubicBezTo>
                    <a:cubicBezTo>
                      <a:pt x="78" y="34"/>
                      <a:pt x="78" y="33"/>
                      <a:pt x="78" y="33"/>
                    </a:cubicBezTo>
                    <a:cubicBezTo>
                      <a:pt x="78" y="32"/>
                      <a:pt x="79" y="32"/>
                      <a:pt x="79" y="31"/>
                    </a:cubicBezTo>
                    <a:cubicBezTo>
                      <a:pt x="79" y="31"/>
                      <a:pt x="79" y="31"/>
                      <a:pt x="79" y="31"/>
                    </a:cubicBezTo>
                    <a:cubicBezTo>
                      <a:pt x="78" y="29"/>
                      <a:pt x="78" y="27"/>
                      <a:pt x="78" y="25"/>
                    </a:cubicBezTo>
                    <a:cubicBezTo>
                      <a:pt x="78" y="25"/>
                      <a:pt x="78" y="25"/>
                      <a:pt x="78" y="25"/>
                    </a:cubicBezTo>
                    <a:cubicBezTo>
                      <a:pt x="78" y="25"/>
                      <a:pt x="78" y="25"/>
                      <a:pt x="79" y="24"/>
                    </a:cubicBezTo>
                    <a:cubicBezTo>
                      <a:pt x="79" y="24"/>
                      <a:pt x="79" y="24"/>
                      <a:pt x="79" y="24"/>
                    </a:cubicBezTo>
                    <a:cubicBezTo>
                      <a:pt x="81" y="20"/>
                      <a:pt x="84" y="19"/>
                      <a:pt x="86" y="19"/>
                    </a:cubicBezTo>
                    <a:cubicBezTo>
                      <a:pt x="88" y="18"/>
                      <a:pt x="90" y="19"/>
                      <a:pt x="91" y="2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5" name="Freeform 468">
                <a:extLst>
                  <a:ext uri="{FF2B5EF4-FFF2-40B4-BE49-F238E27FC236}">
                    <a16:creationId xmlns:a16="http://schemas.microsoft.com/office/drawing/2014/main" id="{F522B1E3-C6BE-4558-BBF8-5E20550BC9A6}"/>
                  </a:ext>
                </a:extLst>
              </p:cNvPr>
              <p:cNvSpPr>
                <a:spLocks/>
              </p:cNvSpPr>
              <p:nvPr/>
            </p:nvSpPr>
            <p:spPr bwMode="auto">
              <a:xfrm>
                <a:off x="4166603" y="5646760"/>
                <a:ext cx="368256" cy="169855"/>
              </a:xfrm>
              <a:custGeom>
                <a:avLst/>
                <a:gdLst>
                  <a:gd name="T0" fmla="*/ 98 w 154"/>
                  <a:gd name="T1" fmla="*/ 68 h 71"/>
                  <a:gd name="T2" fmla="*/ 107 w 154"/>
                  <a:gd name="T3" fmla="*/ 66 h 71"/>
                  <a:gd name="T4" fmla="*/ 116 w 154"/>
                  <a:gd name="T5" fmla="*/ 64 h 71"/>
                  <a:gd name="T6" fmla="*/ 116 w 154"/>
                  <a:gd name="T7" fmla="*/ 58 h 71"/>
                  <a:gd name="T8" fmla="*/ 118 w 154"/>
                  <a:gd name="T9" fmla="*/ 50 h 71"/>
                  <a:gd name="T10" fmla="*/ 133 w 154"/>
                  <a:gd name="T11" fmla="*/ 46 h 71"/>
                  <a:gd name="T12" fmla="*/ 138 w 154"/>
                  <a:gd name="T13" fmla="*/ 50 h 71"/>
                  <a:gd name="T14" fmla="*/ 143 w 154"/>
                  <a:gd name="T15" fmla="*/ 42 h 71"/>
                  <a:gd name="T16" fmla="*/ 144 w 154"/>
                  <a:gd name="T17" fmla="*/ 41 h 71"/>
                  <a:gd name="T18" fmla="*/ 143 w 154"/>
                  <a:gd name="T19" fmla="*/ 36 h 71"/>
                  <a:gd name="T20" fmla="*/ 145 w 154"/>
                  <a:gd name="T21" fmla="*/ 24 h 71"/>
                  <a:gd name="T22" fmla="*/ 148 w 154"/>
                  <a:gd name="T23" fmla="*/ 18 h 71"/>
                  <a:gd name="T24" fmla="*/ 153 w 154"/>
                  <a:gd name="T25" fmla="*/ 3 h 71"/>
                  <a:gd name="T26" fmla="*/ 152 w 154"/>
                  <a:gd name="T27" fmla="*/ 1 h 71"/>
                  <a:gd name="T28" fmla="*/ 144 w 154"/>
                  <a:gd name="T29" fmla="*/ 4 h 71"/>
                  <a:gd name="T30" fmla="*/ 138 w 154"/>
                  <a:gd name="T31" fmla="*/ 9 h 71"/>
                  <a:gd name="T32" fmla="*/ 130 w 154"/>
                  <a:gd name="T33" fmla="*/ 6 h 71"/>
                  <a:gd name="T34" fmla="*/ 121 w 154"/>
                  <a:gd name="T35" fmla="*/ 6 h 71"/>
                  <a:gd name="T36" fmla="*/ 112 w 154"/>
                  <a:gd name="T37" fmla="*/ 2 h 71"/>
                  <a:gd name="T38" fmla="*/ 108 w 154"/>
                  <a:gd name="T39" fmla="*/ 1 h 71"/>
                  <a:gd name="T40" fmla="*/ 103 w 154"/>
                  <a:gd name="T41" fmla="*/ 3 h 71"/>
                  <a:gd name="T42" fmla="*/ 94 w 154"/>
                  <a:gd name="T43" fmla="*/ 4 h 71"/>
                  <a:gd name="T44" fmla="*/ 83 w 154"/>
                  <a:gd name="T45" fmla="*/ 4 h 71"/>
                  <a:gd name="T46" fmla="*/ 83 w 154"/>
                  <a:gd name="T47" fmla="*/ 5 h 71"/>
                  <a:gd name="T48" fmla="*/ 79 w 154"/>
                  <a:gd name="T49" fmla="*/ 18 h 71"/>
                  <a:gd name="T50" fmla="*/ 66 w 154"/>
                  <a:gd name="T51" fmla="*/ 19 h 71"/>
                  <a:gd name="T52" fmla="*/ 63 w 154"/>
                  <a:gd name="T53" fmla="*/ 20 h 71"/>
                  <a:gd name="T54" fmla="*/ 56 w 154"/>
                  <a:gd name="T55" fmla="*/ 23 h 71"/>
                  <a:gd name="T56" fmla="*/ 30 w 154"/>
                  <a:gd name="T57" fmla="*/ 19 h 71"/>
                  <a:gd name="T58" fmla="*/ 18 w 154"/>
                  <a:gd name="T59" fmla="*/ 19 h 71"/>
                  <a:gd name="T60" fmla="*/ 9 w 154"/>
                  <a:gd name="T61" fmla="*/ 22 h 71"/>
                  <a:gd name="T62" fmla="*/ 1 w 154"/>
                  <a:gd name="T63" fmla="*/ 23 h 71"/>
                  <a:gd name="T64" fmla="*/ 1 w 154"/>
                  <a:gd name="T65" fmla="*/ 25 h 71"/>
                  <a:gd name="T66" fmla="*/ 9 w 154"/>
                  <a:gd name="T67" fmla="*/ 31 h 71"/>
                  <a:gd name="T68" fmla="*/ 22 w 154"/>
                  <a:gd name="T69" fmla="*/ 36 h 71"/>
                  <a:gd name="T70" fmla="*/ 23 w 154"/>
                  <a:gd name="T71" fmla="*/ 41 h 71"/>
                  <a:gd name="T72" fmla="*/ 24 w 154"/>
                  <a:gd name="T73" fmla="*/ 40 h 71"/>
                  <a:gd name="T74" fmla="*/ 35 w 154"/>
                  <a:gd name="T75" fmla="*/ 39 h 71"/>
                  <a:gd name="T76" fmla="*/ 45 w 154"/>
                  <a:gd name="T77" fmla="*/ 43 h 71"/>
                  <a:gd name="T78" fmla="*/ 49 w 154"/>
                  <a:gd name="T79" fmla="*/ 48 h 71"/>
                  <a:gd name="T80" fmla="*/ 56 w 154"/>
                  <a:gd name="T81" fmla="*/ 53 h 71"/>
                  <a:gd name="T82" fmla="*/ 65 w 154"/>
                  <a:gd name="T83" fmla="*/ 53 h 71"/>
                  <a:gd name="T84" fmla="*/ 68 w 154"/>
                  <a:gd name="T85" fmla="*/ 61 h 71"/>
                  <a:gd name="T86" fmla="*/ 72 w 154"/>
                  <a:gd name="T87" fmla="*/ 60 h 71"/>
                  <a:gd name="T88" fmla="*/ 80 w 154"/>
                  <a:gd name="T89" fmla="*/ 63 h 71"/>
                  <a:gd name="T90" fmla="*/ 81 w 154"/>
                  <a:gd name="T91" fmla="*/ 68 h 71"/>
                  <a:gd name="T92" fmla="*/ 85 w 154"/>
                  <a:gd name="T93" fmla="*/ 69 h 71"/>
                  <a:gd name="T94" fmla="*/ 92 w 154"/>
                  <a:gd name="T95" fmla="*/ 70 h 71"/>
                  <a:gd name="T96" fmla="*/ 96 w 154"/>
                  <a:gd name="T97" fmla="*/ 6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71">
                    <a:moveTo>
                      <a:pt x="96" y="69"/>
                    </a:moveTo>
                    <a:cubicBezTo>
                      <a:pt x="96" y="69"/>
                      <a:pt x="97" y="68"/>
                      <a:pt x="98" y="68"/>
                    </a:cubicBezTo>
                    <a:cubicBezTo>
                      <a:pt x="98" y="68"/>
                      <a:pt x="98" y="68"/>
                      <a:pt x="98" y="68"/>
                    </a:cubicBezTo>
                    <a:cubicBezTo>
                      <a:pt x="101" y="67"/>
                      <a:pt x="104" y="67"/>
                      <a:pt x="107" y="66"/>
                    </a:cubicBezTo>
                    <a:cubicBezTo>
                      <a:pt x="110" y="65"/>
                      <a:pt x="113" y="65"/>
                      <a:pt x="115" y="64"/>
                    </a:cubicBezTo>
                    <a:cubicBezTo>
                      <a:pt x="116" y="64"/>
                      <a:pt x="116" y="64"/>
                      <a:pt x="116" y="64"/>
                    </a:cubicBezTo>
                    <a:cubicBezTo>
                      <a:pt x="116" y="64"/>
                      <a:pt x="116" y="63"/>
                      <a:pt x="116" y="63"/>
                    </a:cubicBezTo>
                    <a:cubicBezTo>
                      <a:pt x="116" y="62"/>
                      <a:pt x="116" y="60"/>
                      <a:pt x="116" y="58"/>
                    </a:cubicBezTo>
                    <a:cubicBezTo>
                      <a:pt x="116" y="58"/>
                      <a:pt x="116" y="58"/>
                      <a:pt x="116" y="57"/>
                    </a:cubicBezTo>
                    <a:cubicBezTo>
                      <a:pt x="116" y="55"/>
                      <a:pt x="116" y="52"/>
                      <a:pt x="118" y="50"/>
                    </a:cubicBezTo>
                    <a:cubicBezTo>
                      <a:pt x="119" y="49"/>
                      <a:pt x="119" y="49"/>
                      <a:pt x="119" y="49"/>
                    </a:cubicBezTo>
                    <a:cubicBezTo>
                      <a:pt x="123" y="46"/>
                      <a:pt x="128" y="44"/>
                      <a:pt x="133" y="46"/>
                    </a:cubicBezTo>
                    <a:cubicBezTo>
                      <a:pt x="135" y="47"/>
                      <a:pt x="137" y="48"/>
                      <a:pt x="137" y="50"/>
                    </a:cubicBezTo>
                    <a:cubicBezTo>
                      <a:pt x="138" y="50"/>
                      <a:pt x="138" y="50"/>
                      <a:pt x="138" y="50"/>
                    </a:cubicBezTo>
                    <a:cubicBezTo>
                      <a:pt x="138" y="50"/>
                      <a:pt x="139" y="50"/>
                      <a:pt x="139" y="49"/>
                    </a:cubicBezTo>
                    <a:cubicBezTo>
                      <a:pt x="139" y="46"/>
                      <a:pt x="142" y="44"/>
                      <a:pt x="143" y="42"/>
                    </a:cubicBezTo>
                    <a:cubicBezTo>
                      <a:pt x="144" y="42"/>
                      <a:pt x="144" y="42"/>
                      <a:pt x="144" y="42"/>
                    </a:cubicBezTo>
                    <a:cubicBezTo>
                      <a:pt x="144" y="41"/>
                      <a:pt x="144" y="41"/>
                      <a:pt x="144" y="41"/>
                    </a:cubicBezTo>
                    <a:cubicBezTo>
                      <a:pt x="143" y="40"/>
                      <a:pt x="143" y="39"/>
                      <a:pt x="143" y="37"/>
                    </a:cubicBezTo>
                    <a:cubicBezTo>
                      <a:pt x="143" y="36"/>
                      <a:pt x="143" y="36"/>
                      <a:pt x="143" y="36"/>
                    </a:cubicBezTo>
                    <a:cubicBezTo>
                      <a:pt x="142" y="35"/>
                      <a:pt x="141" y="33"/>
                      <a:pt x="141" y="31"/>
                    </a:cubicBezTo>
                    <a:cubicBezTo>
                      <a:pt x="141" y="27"/>
                      <a:pt x="143" y="25"/>
                      <a:pt x="145" y="24"/>
                    </a:cubicBezTo>
                    <a:cubicBezTo>
                      <a:pt x="145" y="24"/>
                      <a:pt x="145" y="24"/>
                      <a:pt x="145" y="24"/>
                    </a:cubicBezTo>
                    <a:cubicBezTo>
                      <a:pt x="146" y="22"/>
                      <a:pt x="147" y="20"/>
                      <a:pt x="148" y="18"/>
                    </a:cubicBezTo>
                    <a:cubicBezTo>
                      <a:pt x="151" y="15"/>
                      <a:pt x="153" y="11"/>
                      <a:pt x="154" y="8"/>
                    </a:cubicBezTo>
                    <a:cubicBezTo>
                      <a:pt x="154" y="7"/>
                      <a:pt x="153" y="4"/>
                      <a:pt x="153" y="3"/>
                    </a:cubicBezTo>
                    <a:cubicBezTo>
                      <a:pt x="152" y="2"/>
                      <a:pt x="152" y="2"/>
                      <a:pt x="152" y="2"/>
                    </a:cubicBezTo>
                    <a:cubicBezTo>
                      <a:pt x="152" y="2"/>
                      <a:pt x="152" y="1"/>
                      <a:pt x="152" y="1"/>
                    </a:cubicBezTo>
                    <a:cubicBezTo>
                      <a:pt x="149" y="2"/>
                      <a:pt x="147" y="2"/>
                      <a:pt x="145" y="3"/>
                    </a:cubicBezTo>
                    <a:cubicBezTo>
                      <a:pt x="144" y="4"/>
                      <a:pt x="144" y="4"/>
                      <a:pt x="144" y="4"/>
                    </a:cubicBezTo>
                    <a:cubicBezTo>
                      <a:pt x="144" y="4"/>
                      <a:pt x="143" y="4"/>
                      <a:pt x="143" y="5"/>
                    </a:cubicBezTo>
                    <a:cubicBezTo>
                      <a:pt x="142" y="6"/>
                      <a:pt x="140" y="8"/>
                      <a:pt x="138" y="9"/>
                    </a:cubicBezTo>
                    <a:cubicBezTo>
                      <a:pt x="134" y="10"/>
                      <a:pt x="131" y="7"/>
                      <a:pt x="131" y="6"/>
                    </a:cubicBezTo>
                    <a:cubicBezTo>
                      <a:pt x="130" y="6"/>
                      <a:pt x="130" y="6"/>
                      <a:pt x="130" y="6"/>
                    </a:cubicBezTo>
                    <a:cubicBezTo>
                      <a:pt x="129" y="5"/>
                      <a:pt x="128" y="5"/>
                      <a:pt x="127" y="5"/>
                    </a:cubicBezTo>
                    <a:cubicBezTo>
                      <a:pt x="126" y="5"/>
                      <a:pt x="123" y="6"/>
                      <a:pt x="121" y="6"/>
                    </a:cubicBezTo>
                    <a:cubicBezTo>
                      <a:pt x="117" y="6"/>
                      <a:pt x="117" y="6"/>
                      <a:pt x="117" y="6"/>
                    </a:cubicBezTo>
                    <a:cubicBezTo>
                      <a:pt x="115" y="5"/>
                      <a:pt x="114" y="3"/>
                      <a:pt x="112" y="2"/>
                    </a:cubicBezTo>
                    <a:cubicBezTo>
                      <a:pt x="111" y="1"/>
                      <a:pt x="111" y="1"/>
                      <a:pt x="111" y="1"/>
                    </a:cubicBezTo>
                    <a:cubicBezTo>
                      <a:pt x="110" y="1"/>
                      <a:pt x="109" y="1"/>
                      <a:pt x="108" y="1"/>
                    </a:cubicBezTo>
                    <a:cubicBezTo>
                      <a:pt x="107" y="1"/>
                      <a:pt x="106" y="1"/>
                      <a:pt x="106" y="0"/>
                    </a:cubicBezTo>
                    <a:cubicBezTo>
                      <a:pt x="105" y="2"/>
                      <a:pt x="104" y="2"/>
                      <a:pt x="103" y="3"/>
                    </a:cubicBezTo>
                    <a:cubicBezTo>
                      <a:pt x="100" y="5"/>
                      <a:pt x="97" y="4"/>
                      <a:pt x="95" y="4"/>
                    </a:cubicBezTo>
                    <a:cubicBezTo>
                      <a:pt x="95" y="4"/>
                      <a:pt x="94" y="4"/>
                      <a:pt x="94" y="4"/>
                    </a:cubicBezTo>
                    <a:cubicBezTo>
                      <a:pt x="93" y="5"/>
                      <a:pt x="92" y="5"/>
                      <a:pt x="91" y="5"/>
                    </a:cubicBezTo>
                    <a:cubicBezTo>
                      <a:pt x="89" y="5"/>
                      <a:pt x="86" y="5"/>
                      <a:pt x="83" y="4"/>
                    </a:cubicBezTo>
                    <a:cubicBezTo>
                      <a:pt x="83" y="4"/>
                      <a:pt x="83" y="4"/>
                      <a:pt x="83" y="4"/>
                    </a:cubicBezTo>
                    <a:cubicBezTo>
                      <a:pt x="83" y="4"/>
                      <a:pt x="83" y="5"/>
                      <a:pt x="83" y="5"/>
                    </a:cubicBezTo>
                    <a:cubicBezTo>
                      <a:pt x="83" y="6"/>
                      <a:pt x="83" y="6"/>
                      <a:pt x="83" y="6"/>
                    </a:cubicBezTo>
                    <a:cubicBezTo>
                      <a:pt x="83" y="10"/>
                      <a:pt x="83" y="14"/>
                      <a:pt x="79" y="18"/>
                    </a:cubicBezTo>
                    <a:cubicBezTo>
                      <a:pt x="74" y="23"/>
                      <a:pt x="69" y="21"/>
                      <a:pt x="67" y="20"/>
                    </a:cubicBezTo>
                    <a:cubicBezTo>
                      <a:pt x="66" y="19"/>
                      <a:pt x="66" y="19"/>
                      <a:pt x="66" y="19"/>
                    </a:cubicBezTo>
                    <a:cubicBezTo>
                      <a:pt x="65" y="19"/>
                      <a:pt x="65" y="19"/>
                      <a:pt x="65" y="19"/>
                    </a:cubicBezTo>
                    <a:cubicBezTo>
                      <a:pt x="65" y="19"/>
                      <a:pt x="64" y="20"/>
                      <a:pt x="63" y="20"/>
                    </a:cubicBezTo>
                    <a:cubicBezTo>
                      <a:pt x="62" y="21"/>
                      <a:pt x="60" y="22"/>
                      <a:pt x="58" y="23"/>
                    </a:cubicBezTo>
                    <a:cubicBezTo>
                      <a:pt x="56" y="23"/>
                      <a:pt x="56" y="23"/>
                      <a:pt x="56" y="23"/>
                    </a:cubicBezTo>
                    <a:cubicBezTo>
                      <a:pt x="51" y="25"/>
                      <a:pt x="47" y="25"/>
                      <a:pt x="40" y="24"/>
                    </a:cubicBezTo>
                    <a:cubicBezTo>
                      <a:pt x="36" y="24"/>
                      <a:pt x="32" y="21"/>
                      <a:pt x="30" y="19"/>
                    </a:cubicBezTo>
                    <a:cubicBezTo>
                      <a:pt x="30" y="19"/>
                      <a:pt x="29" y="19"/>
                      <a:pt x="29" y="19"/>
                    </a:cubicBezTo>
                    <a:cubicBezTo>
                      <a:pt x="27" y="18"/>
                      <a:pt x="22" y="19"/>
                      <a:pt x="18" y="19"/>
                    </a:cubicBezTo>
                    <a:cubicBezTo>
                      <a:pt x="15" y="20"/>
                      <a:pt x="13" y="20"/>
                      <a:pt x="10" y="20"/>
                    </a:cubicBezTo>
                    <a:cubicBezTo>
                      <a:pt x="10" y="21"/>
                      <a:pt x="10" y="21"/>
                      <a:pt x="9" y="22"/>
                    </a:cubicBezTo>
                    <a:cubicBezTo>
                      <a:pt x="8" y="22"/>
                      <a:pt x="8" y="22"/>
                      <a:pt x="8" y="22"/>
                    </a:cubicBezTo>
                    <a:cubicBezTo>
                      <a:pt x="6" y="24"/>
                      <a:pt x="3" y="24"/>
                      <a:pt x="1" y="23"/>
                    </a:cubicBezTo>
                    <a:cubicBezTo>
                      <a:pt x="1" y="23"/>
                      <a:pt x="0" y="23"/>
                      <a:pt x="0" y="23"/>
                    </a:cubicBezTo>
                    <a:cubicBezTo>
                      <a:pt x="0" y="24"/>
                      <a:pt x="1" y="25"/>
                      <a:pt x="1" y="25"/>
                    </a:cubicBezTo>
                    <a:cubicBezTo>
                      <a:pt x="3" y="26"/>
                      <a:pt x="4" y="28"/>
                      <a:pt x="6" y="29"/>
                    </a:cubicBezTo>
                    <a:cubicBezTo>
                      <a:pt x="7" y="30"/>
                      <a:pt x="8" y="30"/>
                      <a:pt x="9" y="31"/>
                    </a:cubicBezTo>
                    <a:cubicBezTo>
                      <a:pt x="11" y="32"/>
                      <a:pt x="13" y="33"/>
                      <a:pt x="15" y="34"/>
                    </a:cubicBezTo>
                    <a:cubicBezTo>
                      <a:pt x="19" y="33"/>
                      <a:pt x="21" y="35"/>
                      <a:pt x="22" y="36"/>
                    </a:cubicBezTo>
                    <a:cubicBezTo>
                      <a:pt x="22" y="37"/>
                      <a:pt x="23" y="37"/>
                      <a:pt x="23" y="38"/>
                    </a:cubicBezTo>
                    <a:cubicBezTo>
                      <a:pt x="23" y="39"/>
                      <a:pt x="23" y="40"/>
                      <a:pt x="23" y="41"/>
                    </a:cubicBezTo>
                    <a:cubicBezTo>
                      <a:pt x="24" y="40"/>
                      <a:pt x="24" y="40"/>
                      <a:pt x="24" y="40"/>
                    </a:cubicBezTo>
                    <a:cubicBezTo>
                      <a:pt x="24" y="40"/>
                      <a:pt x="24" y="40"/>
                      <a:pt x="24" y="40"/>
                    </a:cubicBezTo>
                    <a:cubicBezTo>
                      <a:pt x="27" y="37"/>
                      <a:pt x="31" y="38"/>
                      <a:pt x="33" y="39"/>
                    </a:cubicBezTo>
                    <a:cubicBezTo>
                      <a:pt x="34" y="39"/>
                      <a:pt x="34" y="39"/>
                      <a:pt x="35" y="39"/>
                    </a:cubicBezTo>
                    <a:cubicBezTo>
                      <a:pt x="36" y="39"/>
                      <a:pt x="36" y="39"/>
                      <a:pt x="37" y="39"/>
                    </a:cubicBezTo>
                    <a:cubicBezTo>
                      <a:pt x="41" y="39"/>
                      <a:pt x="44" y="41"/>
                      <a:pt x="45" y="43"/>
                    </a:cubicBezTo>
                    <a:cubicBezTo>
                      <a:pt x="46" y="44"/>
                      <a:pt x="46" y="46"/>
                      <a:pt x="46" y="47"/>
                    </a:cubicBezTo>
                    <a:cubicBezTo>
                      <a:pt x="47" y="47"/>
                      <a:pt x="48" y="47"/>
                      <a:pt x="49" y="48"/>
                    </a:cubicBezTo>
                    <a:cubicBezTo>
                      <a:pt x="51" y="49"/>
                      <a:pt x="53" y="50"/>
                      <a:pt x="54" y="52"/>
                    </a:cubicBezTo>
                    <a:cubicBezTo>
                      <a:pt x="54" y="52"/>
                      <a:pt x="55" y="53"/>
                      <a:pt x="56" y="53"/>
                    </a:cubicBezTo>
                    <a:cubicBezTo>
                      <a:pt x="56" y="53"/>
                      <a:pt x="56" y="53"/>
                      <a:pt x="57" y="53"/>
                    </a:cubicBezTo>
                    <a:cubicBezTo>
                      <a:pt x="59" y="52"/>
                      <a:pt x="62" y="51"/>
                      <a:pt x="65" y="53"/>
                    </a:cubicBezTo>
                    <a:cubicBezTo>
                      <a:pt x="66" y="54"/>
                      <a:pt x="66" y="54"/>
                      <a:pt x="66" y="54"/>
                    </a:cubicBezTo>
                    <a:cubicBezTo>
                      <a:pt x="69" y="56"/>
                      <a:pt x="69" y="59"/>
                      <a:pt x="68" y="61"/>
                    </a:cubicBezTo>
                    <a:cubicBezTo>
                      <a:pt x="68" y="61"/>
                      <a:pt x="68" y="61"/>
                      <a:pt x="68" y="61"/>
                    </a:cubicBezTo>
                    <a:cubicBezTo>
                      <a:pt x="69" y="61"/>
                      <a:pt x="70" y="60"/>
                      <a:pt x="72" y="60"/>
                    </a:cubicBezTo>
                    <a:cubicBezTo>
                      <a:pt x="73" y="60"/>
                      <a:pt x="73" y="60"/>
                      <a:pt x="73" y="60"/>
                    </a:cubicBezTo>
                    <a:cubicBezTo>
                      <a:pt x="77" y="59"/>
                      <a:pt x="79" y="61"/>
                      <a:pt x="80" y="63"/>
                    </a:cubicBezTo>
                    <a:cubicBezTo>
                      <a:pt x="81" y="65"/>
                      <a:pt x="81" y="67"/>
                      <a:pt x="80" y="68"/>
                    </a:cubicBezTo>
                    <a:cubicBezTo>
                      <a:pt x="81" y="68"/>
                      <a:pt x="81" y="68"/>
                      <a:pt x="81" y="68"/>
                    </a:cubicBezTo>
                    <a:cubicBezTo>
                      <a:pt x="83" y="68"/>
                      <a:pt x="84" y="68"/>
                      <a:pt x="85" y="69"/>
                    </a:cubicBezTo>
                    <a:cubicBezTo>
                      <a:pt x="85" y="69"/>
                      <a:pt x="85" y="69"/>
                      <a:pt x="85" y="69"/>
                    </a:cubicBezTo>
                    <a:cubicBezTo>
                      <a:pt x="86" y="70"/>
                      <a:pt x="87" y="71"/>
                      <a:pt x="87" y="71"/>
                    </a:cubicBezTo>
                    <a:cubicBezTo>
                      <a:pt x="89" y="70"/>
                      <a:pt x="91" y="70"/>
                      <a:pt x="92" y="70"/>
                    </a:cubicBezTo>
                    <a:cubicBezTo>
                      <a:pt x="93" y="70"/>
                      <a:pt x="93" y="70"/>
                      <a:pt x="94" y="70"/>
                    </a:cubicBezTo>
                    <a:cubicBezTo>
                      <a:pt x="94" y="69"/>
                      <a:pt x="95" y="69"/>
                      <a:pt x="96" y="6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6" name="Freeform 469">
                <a:extLst>
                  <a:ext uri="{FF2B5EF4-FFF2-40B4-BE49-F238E27FC236}">
                    <a16:creationId xmlns:a16="http://schemas.microsoft.com/office/drawing/2014/main" id="{C1698B27-41C5-468A-80AD-D0FB433B0CF7}"/>
                  </a:ext>
                </a:extLst>
              </p:cNvPr>
              <p:cNvSpPr>
                <a:spLocks/>
              </p:cNvSpPr>
              <p:nvPr/>
            </p:nvSpPr>
            <p:spPr bwMode="auto">
              <a:xfrm>
                <a:off x="4530097" y="5502304"/>
                <a:ext cx="201588" cy="269863"/>
              </a:xfrm>
              <a:custGeom>
                <a:avLst/>
                <a:gdLst>
                  <a:gd name="T0" fmla="*/ 62 w 84"/>
                  <a:gd name="T1" fmla="*/ 112 h 114"/>
                  <a:gd name="T2" fmla="*/ 64 w 84"/>
                  <a:gd name="T3" fmla="*/ 113 h 114"/>
                  <a:gd name="T4" fmla="*/ 66 w 84"/>
                  <a:gd name="T5" fmla="*/ 114 h 114"/>
                  <a:gd name="T6" fmla="*/ 68 w 84"/>
                  <a:gd name="T7" fmla="*/ 110 h 114"/>
                  <a:gd name="T8" fmla="*/ 68 w 84"/>
                  <a:gd name="T9" fmla="*/ 108 h 114"/>
                  <a:gd name="T10" fmla="*/ 65 w 84"/>
                  <a:gd name="T11" fmla="*/ 94 h 114"/>
                  <a:gd name="T12" fmla="*/ 63 w 84"/>
                  <a:gd name="T13" fmla="*/ 88 h 114"/>
                  <a:gd name="T14" fmla="*/ 60 w 84"/>
                  <a:gd name="T15" fmla="*/ 70 h 114"/>
                  <a:gd name="T16" fmla="*/ 74 w 84"/>
                  <a:gd name="T17" fmla="*/ 64 h 114"/>
                  <a:gd name="T18" fmla="*/ 76 w 84"/>
                  <a:gd name="T19" fmla="*/ 64 h 114"/>
                  <a:gd name="T20" fmla="*/ 76 w 84"/>
                  <a:gd name="T21" fmla="*/ 54 h 114"/>
                  <a:gd name="T22" fmla="*/ 81 w 84"/>
                  <a:gd name="T23" fmla="*/ 46 h 114"/>
                  <a:gd name="T24" fmla="*/ 77 w 84"/>
                  <a:gd name="T25" fmla="*/ 39 h 114"/>
                  <a:gd name="T26" fmla="*/ 81 w 84"/>
                  <a:gd name="T27" fmla="*/ 34 h 114"/>
                  <a:gd name="T28" fmla="*/ 78 w 84"/>
                  <a:gd name="T29" fmla="*/ 28 h 114"/>
                  <a:gd name="T30" fmla="*/ 66 w 84"/>
                  <a:gd name="T31" fmla="*/ 32 h 114"/>
                  <a:gd name="T32" fmla="*/ 55 w 84"/>
                  <a:gd name="T33" fmla="*/ 30 h 114"/>
                  <a:gd name="T34" fmla="*/ 54 w 84"/>
                  <a:gd name="T35" fmla="*/ 30 h 114"/>
                  <a:gd name="T36" fmla="*/ 50 w 84"/>
                  <a:gd name="T37" fmla="*/ 22 h 114"/>
                  <a:gd name="T38" fmla="*/ 51 w 84"/>
                  <a:gd name="T39" fmla="*/ 9 h 114"/>
                  <a:gd name="T40" fmla="*/ 51 w 84"/>
                  <a:gd name="T41" fmla="*/ 2 h 114"/>
                  <a:gd name="T42" fmla="*/ 50 w 84"/>
                  <a:gd name="T43" fmla="*/ 2 h 114"/>
                  <a:gd name="T44" fmla="*/ 50 w 84"/>
                  <a:gd name="T45" fmla="*/ 2 h 114"/>
                  <a:gd name="T46" fmla="*/ 49 w 84"/>
                  <a:gd name="T47" fmla="*/ 2 h 114"/>
                  <a:gd name="T48" fmla="*/ 44 w 84"/>
                  <a:gd name="T49" fmla="*/ 4 h 114"/>
                  <a:gd name="T50" fmla="*/ 37 w 84"/>
                  <a:gd name="T51" fmla="*/ 6 h 114"/>
                  <a:gd name="T52" fmla="*/ 37 w 84"/>
                  <a:gd name="T53" fmla="*/ 6 h 114"/>
                  <a:gd name="T54" fmla="*/ 29 w 84"/>
                  <a:gd name="T55" fmla="*/ 1 h 114"/>
                  <a:gd name="T56" fmla="*/ 26 w 84"/>
                  <a:gd name="T57" fmla="*/ 4 h 114"/>
                  <a:gd name="T58" fmla="*/ 13 w 84"/>
                  <a:gd name="T59" fmla="*/ 13 h 114"/>
                  <a:gd name="T60" fmla="*/ 10 w 84"/>
                  <a:gd name="T61" fmla="*/ 24 h 114"/>
                  <a:gd name="T62" fmla="*/ 7 w 84"/>
                  <a:gd name="T63" fmla="*/ 30 h 114"/>
                  <a:gd name="T64" fmla="*/ 7 w 84"/>
                  <a:gd name="T65" fmla="*/ 37 h 114"/>
                  <a:gd name="T66" fmla="*/ 8 w 84"/>
                  <a:gd name="T67" fmla="*/ 42 h 114"/>
                  <a:gd name="T68" fmla="*/ 7 w 84"/>
                  <a:gd name="T69" fmla="*/ 51 h 114"/>
                  <a:gd name="T70" fmla="*/ 5 w 84"/>
                  <a:gd name="T71" fmla="*/ 53 h 114"/>
                  <a:gd name="T72" fmla="*/ 5 w 84"/>
                  <a:gd name="T73" fmla="*/ 53 h 114"/>
                  <a:gd name="T74" fmla="*/ 6 w 84"/>
                  <a:gd name="T75" fmla="*/ 54 h 114"/>
                  <a:gd name="T76" fmla="*/ 10 w 84"/>
                  <a:gd name="T77" fmla="*/ 60 h 114"/>
                  <a:gd name="T78" fmla="*/ 11 w 84"/>
                  <a:gd name="T79" fmla="*/ 72 h 114"/>
                  <a:gd name="T80" fmla="*/ 2 w 84"/>
                  <a:gd name="T81" fmla="*/ 90 h 114"/>
                  <a:gd name="T82" fmla="*/ 0 w 84"/>
                  <a:gd name="T83" fmla="*/ 92 h 114"/>
                  <a:gd name="T84" fmla="*/ 3 w 84"/>
                  <a:gd name="T85" fmla="*/ 93 h 114"/>
                  <a:gd name="T86" fmla="*/ 16 w 84"/>
                  <a:gd name="T87" fmla="*/ 101 h 114"/>
                  <a:gd name="T88" fmla="*/ 17 w 84"/>
                  <a:gd name="T89" fmla="*/ 103 h 114"/>
                  <a:gd name="T90" fmla="*/ 21 w 84"/>
                  <a:gd name="T91" fmla="*/ 109 h 114"/>
                  <a:gd name="T92" fmla="*/ 24 w 84"/>
                  <a:gd name="T93" fmla="*/ 112 h 114"/>
                  <a:gd name="T94" fmla="*/ 28 w 84"/>
                  <a:gd name="T95" fmla="*/ 111 h 114"/>
                  <a:gd name="T96" fmla="*/ 34 w 84"/>
                  <a:gd name="T97" fmla="*/ 108 h 114"/>
                  <a:gd name="T98" fmla="*/ 35 w 84"/>
                  <a:gd name="T99" fmla="*/ 108 h 114"/>
                  <a:gd name="T100" fmla="*/ 43 w 84"/>
                  <a:gd name="T101" fmla="*/ 105 h 114"/>
                  <a:gd name="T102" fmla="*/ 51 w 84"/>
                  <a:gd name="T103" fmla="*/ 105 h 114"/>
                  <a:gd name="T104" fmla="*/ 59 w 84"/>
                  <a:gd name="T105"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14">
                    <a:moveTo>
                      <a:pt x="59" y="110"/>
                    </a:moveTo>
                    <a:cubicBezTo>
                      <a:pt x="60" y="111"/>
                      <a:pt x="61" y="111"/>
                      <a:pt x="62" y="112"/>
                    </a:cubicBezTo>
                    <a:cubicBezTo>
                      <a:pt x="62" y="112"/>
                      <a:pt x="63" y="112"/>
                      <a:pt x="63" y="112"/>
                    </a:cubicBezTo>
                    <a:cubicBezTo>
                      <a:pt x="63" y="113"/>
                      <a:pt x="64" y="113"/>
                      <a:pt x="64" y="113"/>
                    </a:cubicBezTo>
                    <a:cubicBezTo>
                      <a:pt x="65" y="113"/>
                      <a:pt x="65" y="114"/>
                      <a:pt x="66" y="114"/>
                    </a:cubicBezTo>
                    <a:cubicBezTo>
                      <a:pt x="66" y="114"/>
                      <a:pt x="66" y="114"/>
                      <a:pt x="66" y="114"/>
                    </a:cubicBezTo>
                    <a:cubicBezTo>
                      <a:pt x="66" y="113"/>
                      <a:pt x="66" y="113"/>
                      <a:pt x="67" y="112"/>
                    </a:cubicBezTo>
                    <a:cubicBezTo>
                      <a:pt x="67" y="112"/>
                      <a:pt x="67" y="111"/>
                      <a:pt x="68" y="110"/>
                    </a:cubicBezTo>
                    <a:cubicBezTo>
                      <a:pt x="68" y="109"/>
                      <a:pt x="68" y="109"/>
                      <a:pt x="69" y="108"/>
                    </a:cubicBezTo>
                    <a:cubicBezTo>
                      <a:pt x="68" y="108"/>
                      <a:pt x="68" y="108"/>
                      <a:pt x="68" y="108"/>
                    </a:cubicBezTo>
                    <a:cubicBezTo>
                      <a:pt x="67" y="107"/>
                      <a:pt x="64" y="105"/>
                      <a:pt x="64" y="102"/>
                    </a:cubicBezTo>
                    <a:cubicBezTo>
                      <a:pt x="63" y="99"/>
                      <a:pt x="64" y="96"/>
                      <a:pt x="65" y="94"/>
                    </a:cubicBezTo>
                    <a:cubicBezTo>
                      <a:pt x="65" y="93"/>
                      <a:pt x="65" y="92"/>
                      <a:pt x="65" y="91"/>
                    </a:cubicBezTo>
                    <a:cubicBezTo>
                      <a:pt x="65" y="90"/>
                      <a:pt x="64" y="89"/>
                      <a:pt x="63" y="88"/>
                    </a:cubicBezTo>
                    <a:cubicBezTo>
                      <a:pt x="63" y="87"/>
                      <a:pt x="62" y="85"/>
                      <a:pt x="62" y="84"/>
                    </a:cubicBezTo>
                    <a:cubicBezTo>
                      <a:pt x="60" y="80"/>
                      <a:pt x="57" y="75"/>
                      <a:pt x="60" y="70"/>
                    </a:cubicBezTo>
                    <a:cubicBezTo>
                      <a:pt x="62" y="65"/>
                      <a:pt x="68" y="65"/>
                      <a:pt x="71" y="65"/>
                    </a:cubicBezTo>
                    <a:cubicBezTo>
                      <a:pt x="72" y="65"/>
                      <a:pt x="73" y="65"/>
                      <a:pt x="74" y="64"/>
                    </a:cubicBezTo>
                    <a:cubicBezTo>
                      <a:pt x="75" y="64"/>
                      <a:pt x="76" y="64"/>
                      <a:pt x="76" y="64"/>
                    </a:cubicBezTo>
                    <a:cubicBezTo>
                      <a:pt x="76" y="64"/>
                      <a:pt x="76" y="64"/>
                      <a:pt x="76" y="64"/>
                    </a:cubicBezTo>
                    <a:cubicBezTo>
                      <a:pt x="76" y="63"/>
                      <a:pt x="76" y="62"/>
                      <a:pt x="76" y="61"/>
                    </a:cubicBezTo>
                    <a:cubicBezTo>
                      <a:pt x="75" y="59"/>
                      <a:pt x="75" y="56"/>
                      <a:pt x="76" y="54"/>
                    </a:cubicBezTo>
                    <a:cubicBezTo>
                      <a:pt x="77" y="51"/>
                      <a:pt x="80" y="50"/>
                      <a:pt x="84" y="49"/>
                    </a:cubicBezTo>
                    <a:cubicBezTo>
                      <a:pt x="83" y="49"/>
                      <a:pt x="82" y="48"/>
                      <a:pt x="81" y="46"/>
                    </a:cubicBezTo>
                    <a:cubicBezTo>
                      <a:pt x="81" y="46"/>
                      <a:pt x="81" y="46"/>
                      <a:pt x="81" y="46"/>
                    </a:cubicBezTo>
                    <a:cubicBezTo>
                      <a:pt x="79" y="44"/>
                      <a:pt x="77" y="42"/>
                      <a:pt x="77" y="39"/>
                    </a:cubicBezTo>
                    <a:cubicBezTo>
                      <a:pt x="78" y="37"/>
                      <a:pt x="78" y="37"/>
                      <a:pt x="78" y="37"/>
                    </a:cubicBezTo>
                    <a:cubicBezTo>
                      <a:pt x="78" y="36"/>
                      <a:pt x="79" y="35"/>
                      <a:pt x="81" y="34"/>
                    </a:cubicBezTo>
                    <a:cubicBezTo>
                      <a:pt x="80" y="33"/>
                      <a:pt x="79" y="32"/>
                      <a:pt x="79" y="31"/>
                    </a:cubicBezTo>
                    <a:cubicBezTo>
                      <a:pt x="78" y="30"/>
                      <a:pt x="78" y="29"/>
                      <a:pt x="78" y="28"/>
                    </a:cubicBezTo>
                    <a:cubicBezTo>
                      <a:pt x="77" y="28"/>
                      <a:pt x="76" y="29"/>
                      <a:pt x="76" y="29"/>
                    </a:cubicBezTo>
                    <a:cubicBezTo>
                      <a:pt x="73" y="30"/>
                      <a:pt x="70" y="31"/>
                      <a:pt x="66" y="32"/>
                    </a:cubicBezTo>
                    <a:cubicBezTo>
                      <a:pt x="63" y="33"/>
                      <a:pt x="58" y="33"/>
                      <a:pt x="55" y="30"/>
                    </a:cubicBezTo>
                    <a:cubicBezTo>
                      <a:pt x="55" y="30"/>
                      <a:pt x="55" y="30"/>
                      <a:pt x="55" y="30"/>
                    </a:cubicBezTo>
                    <a:cubicBezTo>
                      <a:pt x="55" y="30"/>
                      <a:pt x="55" y="30"/>
                      <a:pt x="55" y="30"/>
                    </a:cubicBezTo>
                    <a:cubicBezTo>
                      <a:pt x="54" y="30"/>
                      <a:pt x="54" y="30"/>
                      <a:pt x="54" y="30"/>
                    </a:cubicBezTo>
                    <a:cubicBezTo>
                      <a:pt x="52" y="27"/>
                      <a:pt x="51" y="24"/>
                      <a:pt x="50" y="22"/>
                    </a:cubicBezTo>
                    <a:cubicBezTo>
                      <a:pt x="50" y="22"/>
                      <a:pt x="50" y="22"/>
                      <a:pt x="50" y="22"/>
                    </a:cubicBezTo>
                    <a:cubicBezTo>
                      <a:pt x="49" y="19"/>
                      <a:pt x="49" y="15"/>
                      <a:pt x="49" y="13"/>
                    </a:cubicBezTo>
                    <a:cubicBezTo>
                      <a:pt x="49" y="11"/>
                      <a:pt x="50" y="10"/>
                      <a:pt x="51" y="9"/>
                    </a:cubicBezTo>
                    <a:cubicBezTo>
                      <a:pt x="51" y="9"/>
                      <a:pt x="51" y="9"/>
                      <a:pt x="50" y="9"/>
                    </a:cubicBezTo>
                    <a:cubicBezTo>
                      <a:pt x="50" y="7"/>
                      <a:pt x="49" y="5"/>
                      <a:pt x="51" y="2"/>
                    </a:cubicBezTo>
                    <a:cubicBezTo>
                      <a:pt x="51" y="2"/>
                      <a:pt x="51" y="2"/>
                      <a:pt x="51" y="2"/>
                    </a:cubicBezTo>
                    <a:cubicBezTo>
                      <a:pt x="51" y="2"/>
                      <a:pt x="51" y="2"/>
                      <a:pt x="50" y="2"/>
                    </a:cubicBezTo>
                    <a:cubicBezTo>
                      <a:pt x="50" y="2"/>
                      <a:pt x="50" y="2"/>
                      <a:pt x="50" y="2"/>
                    </a:cubicBezTo>
                    <a:cubicBezTo>
                      <a:pt x="50" y="2"/>
                      <a:pt x="50" y="2"/>
                      <a:pt x="50" y="2"/>
                    </a:cubicBezTo>
                    <a:cubicBezTo>
                      <a:pt x="50" y="2"/>
                      <a:pt x="50" y="2"/>
                      <a:pt x="49" y="2"/>
                    </a:cubicBezTo>
                    <a:cubicBezTo>
                      <a:pt x="49" y="2"/>
                      <a:pt x="49" y="2"/>
                      <a:pt x="49" y="2"/>
                    </a:cubicBezTo>
                    <a:cubicBezTo>
                      <a:pt x="48" y="3"/>
                      <a:pt x="47" y="3"/>
                      <a:pt x="46" y="4"/>
                    </a:cubicBezTo>
                    <a:cubicBezTo>
                      <a:pt x="45" y="4"/>
                      <a:pt x="44" y="4"/>
                      <a:pt x="44" y="4"/>
                    </a:cubicBezTo>
                    <a:cubicBezTo>
                      <a:pt x="43" y="4"/>
                      <a:pt x="43" y="3"/>
                      <a:pt x="42" y="3"/>
                    </a:cubicBezTo>
                    <a:cubicBezTo>
                      <a:pt x="41" y="6"/>
                      <a:pt x="38" y="6"/>
                      <a:pt x="37" y="6"/>
                    </a:cubicBezTo>
                    <a:cubicBezTo>
                      <a:pt x="37" y="6"/>
                      <a:pt x="37" y="6"/>
                      <a:pt x="37" y="6"/>
                    </a:cubicBezTo>
                    <a:cubicBezTo>
                      <a:pt x="37" y="6"/>
                      <a:pt x="37" y="6"/>
                      <a:pt x="37" y="6"/>
                    </a:cubicBezTo>
                    <a:cubicBezTo>
                      <a:pt x="36" y="6"/>
                      <a:pt x="36" y="6"/>
                      <a:pt x="36" y="6"/>
                    </a:cubicBezTo>
                    <a:cubicBezTo>
                      <a:pt x="33" y="5"/>
                      <a:pt x="31" y="3"/>
                      <a:pt x="29" y="1"/>
                    </a:cubicBezTo>
                    <a:cubicBezTo>
                      <a:pt x="29" y="1"/>
                      <a:pt x="29" y="1"/>
                      <a:pt x="28" y="0"/>
                    </a:cubicBezTo>
                    <a:cubicBezTo>
                      <a:pt x="27" y="1"/>
                      <a:pt x="27" y="3"/>
                      <a:pt x="26" y="4"/>
                    </a:cubicBezTo>
                    <a:cubicBezTo>
                      <a:pt x="25" y="7"/>
                      <a:pt x="23" y="10"/>
                      <a:pt x="20" y="13"/>
                    </a:cubicBezTo>
                    <a:cubicBezTo>
                      <a:pt x="19" y="14"/>
                      <a:pt x="16" y="15"/>
                      <a:pt x="13" y="13"/>
                    </a:cubicBezTo>
                    <a:cubicBezTo>
                      <a:pt x="12" y="14"/>
                      <a:pt x="11" y="14"/>
                      <a:pt x="10" y="15"/>
                    </a:cubicBezTo>
                    <a:cubicBezTo>
                      <a:pt x="11" y="17"/>
                      <a:pt x="12" y="21"/>
                      <a:pt x="10" y="24"/>
                    </a:cubicBezTo>
                    <a:cubicBezTo>
                      <a:pt x="9" y="26"/>
                      <a:pt x="8" y="27"/>
                      <a:pt x="6" y="28"/>
                    </a:cubicBezTo>
                    <a:cubicBezTo>
                      <a:pt x="7" y="29"/>
                      <a:pt x="7" y="29"/>
                      <a:pt x="7" y="30"/>
                    </a:cubicBezTo>
                    <a:cubicBezTo>
                      <a:pt x="7" y="30"/>
                      <a:pt x="7" y="30"/>
                      <a:pt x="7" y="30"/>
                    </a:cubicBezTo>
                    <a:cubicBezTo>
                      <a:pt x="7" y="32"/>
                      <a:pt x="7" y="35"/>
                      <a:pt x="7" y="37"/>
                    </a:cubicBezTo>
                    <a:cubicBezTo>
                      <a:pt x="7" y="37"/>
                      <a:pt x="7" y="38"/>
                      <a:pt x="7" y="38"/>
                    </a:cubicBezTo>
                    <a:cubicBezTo>
                      <a:pt x="7" y="39"/>
                      <a:pt x="8" y="40"/>
                      <a:pt x="8" y="42"/>
                    </a:cubicBezTo>
                    <a:cubicBezTo>
                      <a:pt x="8" y="42"/>
                      <a:pt x="8" y="43"/>
                      <a:pt x="8" y="43"/>
                    </a:cubicBezTo>
                    <a:cubicBezTo>
                      <a:pt x="8" y="46"/>
                      <a:pt x="8" y="48"/>
                      <a:pt x="7" y="51"/>
                    </a:cubicBezTo>
                    <a:cubicBezTo>
                      <a:pt x="6" y="52"/>
                      <a:pt x="6" y="52"/>
                      <a:pt x="6" y="52"/>
                    </a:cubicBezTo>
                    <a:cubicBezTo>
                      <a:pt x="6" y="52"/>
                      <a:pt x="6" y="52"/>
                      <a:pt x="5" y="53"/>
                    </a:cubicBezTo>
                    <a:cubicBezTo>
                      <a:pt x="5" y="53"/>
                      <a:pt x="5" y="53"/>
                      <a:pt x="6" y="53"/>
                    </a:cubicBezTo>
                    <a:cubicBezTo>
                      <a:pt x="5" y="53"/>
                      <a:pt x="5" y="53"/>
                      <a:pt x="5" y="53"/>
                    </a:cubicBezTo>
                    <a:cubicBezTo>
                      <a:pt x="6" y="54"/>
                      <a:pt x="6" y="54"/>
                      <a:pt x="6" y="54"/>
                    </a:cubicBezTo>
                    <a:cubicBezTo>
                      <a:pt x="6" y="54"/>
                      <a:pt x="6" y="54"/>
                      <a:pt x="6" y="54"/>
                    </a:cubicBezTo>
                    <a:cubicBezTo>
                      <a:pt x="7" y="54"/>
                      <a:pt x="7" y="54"/>
                      <a:pt x="7" y="55"/>
                    </a:cubicBezTo>
                    <a:cubicBezTo>
                      <a:pt x="8" y="56"/>
                      <a:pt x="9" y="58"/>
                      <a:pt x="10" y="60"/>
                    </a:cubicBezTo>
                    <a:cubicBezTo>
                      <a:pt x="10" y="60"/>
                      <a:pt x="10" y="60"/>
                      <a:pt x="10" y="60"/>
                    </a:cubicBezTo>
                    <a:cubicBezTo>
                      <a:pt x="11" y="63"/>
                      <a:pt x="13" y="68"/>
                      <a:pt x="11" y="72"/>
                    </a:cubicBezTo>
                    <a:cubicBezTo>
                      <a:pt x="10" y="77"/>
                      <a:pt x="7" y="81"/>
                      <a:pt x="5" y="84"/>
                    </a:cubicBezTo>
                    <a:cubicBezTo>
                      <a:pt x="4" y="86"/>
                      <a:pt x="3" y="88"/>
                      <a:pt x="2" y="90"/>
                    </a:cubicBezTo>
                    <a:cubicBezTo>
                      <a:pt x="2" y="90"/>
                      <a:pt x="2" y="90"/>
                      <a:pt x="2" y="90"/>
                    </a:cubicBezTo>
                    <a:cubicBezTo>
                      <a:pt x="1" y="91"/>
                      <a:pt x="1" y="91"/>
                      <a:pt x="0" y="92"/>
                    </a:cubicBezTo>
                    <a:cubicBezTo>
                      <a:pt x="0" y="92"/>
                      <a:pt x="1" y="92"/>
                      <a:pt x="1" y="93"/>
                    </a:cubicBezTo>
                    <a:cubicBezTo>
                      <a:pt x="2" y="93"/>
                      <a:pt x="2" y="93"/>
                      <a:pt x="3" y="93"/>
                    </a:cubicBezTo>
                    <a:cubicBezTo>
                      <a:pt x="5" y="93"/>
                      <a:pt x="8" y="93"/>
                      <a:pt x="10" y="95"/>
                    </a:cubicBezTo>
                    <a:cubicBezTo>
                      <a:pt x="13" y="96"/>
                      <a:pt x="15" y="99"/>
                      <a:pt x="16" y="101"/>
                    </a:cubicBezTo>
                    <a:cubicBezTo>
                      <a:pt x="16" y="101"/>
                      <a:pt x="17" y="102"/>
                      <a:pt x="17" y="102"/>
                    </a:cubicBezTo>
                    <a:cubicBezTo>
                      <a:pt x="17" y="103"/>
                      <a:pt x="17" y="103"/>
                      <a:pt x="17" y="103"/>
                    </a:cubicBezTo>
                    <a:cubicBezTo>
                      <a:pt x="18" y="104"/>
                      <a:pt x="19" y="106"/>
                      <a:pt x="20" y="107"/>
                    </a:cubicBezTo>
                    <a:cubicBezTo>
                      <a:pt x="20" y="108"/>
                      <a:pt x="20" y="109"/>
                      <a:pt x="21" y="109"/>
                    </a:cubicBezTo>
                    <a:cubicBezTo>
                      <a:pt x="21" y="109"/>
                      <a:pt x="22" y="110"/>
                      <a:pt x="22" y="110"/>
                    </a:cubicBezTo>
                    <a:cubicBezTo>
                      <a:pt x="24" y="112"/>
                      <a:pt x="24" y="112"/>
                      <a:pt x="24" y="112"/>
                    </a:cubicBezTo>
                    <a:cubicBezTo>
                      <a:pt x="25" y="112"/>
                      <a:pt x="25" y="112"/>
                      <a:pt x="25" y="113"/>
                    </a:cubicBezTo>
                    <a:cubicBezTo>
                      <a:pt x="26" y="112"/>
                      <a:pt x="27" y="111"/>
                      <a:pt x="28" y="111"/>
                    </a:cubicBezTo>
                    <a:cubicBezTo>
                      <a:pt x="29" y="110"/>
                      <a:pt x="31" y="110"/>
                      <a:pt x="32" y="109"/>
                    </a:cubicBezTo>
                    <a:cubicBezTo>
                      <a:pt x="33" y="109"/>
                      <a:pt x="34" y="109"/>
                      <a:pt x="34" y="108"/>
                    </a:cubicBezTo>
                    <a:cubicBezTo>
                      <a:pt x="35" y="108"/>
                      <a:pt x="35" y="108"/>
                      <a:pt x="35" y="108"/>
                    </a:cubicBezTo>
                    <a:cubicBezTo>
                      <a:pt x="35" y="108"/>
                      <a:pt x="35" y="108"/>
                      <a:pt x="35" y="108"/>
                    </a:cubicBezTo>
                    <a:cubicBezTo>
                      <a:pt x="36" y="108"/>
                      <a:pt x="37" y="107"/>
                      <a:pt x="38" y="107"/>
                    </a:cubicBezTo>
                    <a:cubicBezTo>
                      <a:pt x="39" y="107"/>
                      <a:pt x="41" y="106"/>
                      <a:pt x="43" y="105"/>
                    </a:cubicBezTo>
                    <a:cubicBezTo>
                      <a:pt x="45" y="105"/>
                      <a:pt x="48" y="104"/>
                      <a:pt x="51" y="105"/>
                    </a:cubicBezTo>
                    <a:cubicBezTo>
                      <a:pt x="51" y="105"/>
                      <a:pt x="51" y="105"/>
                      <a:pt x="51" y="105"/>
                    </a:cubicBezTo>
                    <a:cubicBezTo>
                      <a:pt x="54" y="107"/>
                      <a:pt x="56" y="108"/>
                      <a:pt x="58" y="110"/>
                    </a:cubicBezTo>
                    <a:cubicBezTo>
                      <a:pt x="58" y="110"/>
                      <a:pt x="59" y="110"/>
                      <a:pt x="59" y="11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7" name="Freeform 470">
                <a:extLst>
                  <a:ext uri="{FF2B5EF4-FFF2-40B4-BE49-F238E27FC236}">
                    <a16:creationId xmlns:a16="http://schemas.microsoft.com/office/drawing/2014/main" id="{EB18AA80-45EB-45D4-9179-928FC74B83AA}"/>
                  </a:ext>
                </a:extLst>
              </p:cNvPr>
              <p:cNvSpPr>
                <a:spLocks/>
              </p:cNvSpPr>
              <p:nvPr/>
            </p:nvSpPr>
            <p:spPr bwMode="auto">
              <a:xfrm>
                <a:off x="4453906" y="5603900"/>
                <a:ext cx="69842" cy="34923"/>
              </a:xfrm>
              <a:custGeom>
                <a:avLst/>
                <a:gdLst>
                  <a:gd name="T0" fmla="*/ 25 w 29"/>
                  <a:gd name="T1" fmla="*/ 4 h 15"/>
                  <a:gd name="T2" fmla="*/ 29 w 29"/>
                  <a:gd name="T3" fmla="*/ 2 h 15"/>
                  <a:gd name="T4" fmla="*/ 28 w 29"/>
                  <a:gd name="T5" fmla="*/ 1 h 15"/>
                  <a:gd name="T6" fmla="*/ 28 w 29"/>
                  <a:gd name="T7" fmla="*/ 0 h 15"/>
                  <a:gd name="T8" fmla="*/ 28 w 29"/>
                  <a:gd name="T9" fmla="*/ 0 h 15"/>
                  <a:gd name="T10" fmla="*/ 28 w 29"/>
                  <a:gd name="T11" fmla="*/ 0 h 15"/>
                  <a:gd name="T12" fmla="*/ 27 w 29"/>
                  <a:gd name="T13" fmla="*/ 0 h 15"/>
                  <a:gd name="T14" fmla="*/ 27 w 29"/>
                  <a:gd name="T15" fmla="*/ 0 h 15"/>
                  <a:gd name="T16" fmla="*/ 26 w 29"/>
                  <a:gd name="T17" fmla="*/ 0 h 15"/>
                  <a:gd name="T18" fmla="*/ 23 w 29"/>
                  <a:gd name="T19" fmla="*/ 1 h 15"/>
                  <a:gd name="T20" fmla="*/ 17 w 29"/>
                  <a:gd name="T21" fmla="*/ 2 h 15"/>
                  <a:gd name="T22" fmla="*/ 12 w 29"/>
                  <a:gd name="T23" fmla="*/ 2 h 15"/>
                  <a:gd name="T24" fmla="*/ 11 w 29"/>
                  <a:gd name="T25" fmla="*/ 3 h 15"/>
                  <a:gd name="T26" fmla="*/ 6 w 29"/>
                  <a:gd name="T27" fmla="*/ 4 h 15"/>
                  <a:gd name="T28" fmla="*/ 5 w 29"/>
                  <a:gd name="T29" fmla="*/ 5 h 15"/>
                  <a:gd name="T30" fmla="*/ 5 w 29"/>
                  <a:gd name="T31" fmla="*/ 5 h 15"/>
                  <a:gd name="T32" fmla="*/ 4 w 29"/>
                  <a:gd name="T33" fmla="*/ 6 h 15"/>
                  <a:gd name="T34" fmla="*/ 2 w 29"/>
                  <a:gd name="T35" fmla="*/ 7 h 15"/>
                  <a:gd name="T36" fmla="*/ 0 w 29"/>
                  <a:gd name="T37" fmla="*/ 14 h 15"/>
                  <a:gd name="T38" fmla="*/ 6 w 29"/>
                  <a:gd name="T39" fmla="*/ 12 h 15"/>
                  <a:gd name="T40" fmla="*/ 13 w 29"/>
                  <a:gd name="T41" fmla="*/ 14 h 15"/>
                  <a:gd name="T42" fmla="*/ 14 w 29"/>
                  <a:gd name="T43" fmla="*/ 15 h 15"/>
                  <a:gd name="T44" fmla="*/ 15 w 29"/>
                  <a:gd name="T45" fmla="*/ 15 h 15"/>
                  <a:gd name="T46" fmla="*/ 19 w 29"/>
                  <a:gd name="T47" fmla="*/ 12 h 15"/>
                  <a:gd name="T48" fmla="*/ 23 w 29"/>
                  <a:gd name="T49" fmla="*/ 11 h 15"/>
                  <a:gd name="T50" fmla="*/ 23 w 29"/>
                  <a:gd name="T51" fmla="*/ 9 h 15"/>
                  <a:gd name="T52" fmla="*/ 25 w 29"/>
                  <a:gd name="T5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5">
                    <a:moveTo>
                      <a:pt x="25" y="4"/>
                    </a:moveTo>
                    <a:cubicBezTo>
                      <a:pt x="26" y="3"/>
                      <a:pt x="27" y="3"/>
                      <a:pt x="29" y="2"/>
                    </a:cubicBezTo>
                    <a:cubicBezTo>
                      <a:pt x="29" y="2"/>
                      <a:pt x="29" y="1"/>
                      <a:pt x="28" y="1"/>
                    </a:cubicBezTo>
                    <a:cubicBezTo>
                      <a:pt x="28" y="1"/>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6" y="0"/>
                    </a:cubicBezTo>
                    <a:cubicBezTo>
                      <a:pt x="26" y="0"/>
                      <a:pt x="24" y="0"/>
                      <a:pt x="23" y="1"/>
                    </a:cubicBezTo>
                    <a:cubicBezTo>
                      <a:pt x="21" y="1"/>
                      <a:pt x="19" y="2"/>
                      <a:pt x="17" y="2"/>
                    </a:cubicBezTo>
                    <a:cubicBezTo>
                      <a:pt x="15" y="2"/>
                      <a:pt x="13" y="2"/>
                      <a:pt x="12" y="2"/>
                    </a:cubicBezTo>
                    <a:cubicBezTo>
                      <a:pt x="12" y="2"/>
                      <a:pt x="11" y="3"/>
                      <a:pt x="11" y="3"/>
                    </a:cubicBezTo>
                    <a:cubicBezTo>
                      <a:pt x="10" y="4"/>
                      <a:pt x="8" y="4"/>
                      <a:pt x="6" y="4"/>
                    </a:cubicBezTo>
                    <a:cubicBezTo>
                      <a:pt x="5" y="5"/>
                      <a:pt x="5" y="5"/>
                      <a:pt x="5" y="5"/>
                    </a:cubicBezTo>
                    <a:cubicBezTo>
                      <a:pt x="5" y="5"/>
                      <a:pt x="5" y="5"/>
                      <a:pt x="5" y="5"/>
                    </a:cubicBezTo>
                    <a:cubicBezTo>
                      <a:pt x="5" y="5"/>
                      <a:pt x="4" y="6"/>
                      <a:pt x="4" y="6"/>
                    </a:cubicBezTo>
                    <a:cubicBezTo>
                      <a:pt x="3" y="6"/>
                      <a:pt x="2" y="7"/>
                      <a:pt x="2" y="7"/>
                    </a:cubicBezTo>
                    <a:cubicBezTo>
                      <a:pt x="2" y="8"/>
                      <a:pt x="2" y="12"/>
                      <a:pt x="0" y="14"/>
                    </a:cubicBezTo>
                    <a:cubicBezTo>
                      <a:pt x="5" y="12"/>
                      <a:pt x="6" y="12"/>
                      <a:pt x="6" y="12"/>
                    </a:cubicBezTo>
                    <a:cubicBezTo>
                      <a:pt x="7" y="12"/>
                      <a:pt x="8" y="12"/>
                      <a:pt x="13" y="14"/>
                    </a:cubicBezTo>
                    <a:cubicBezTo>
                      <a:pt x="14" y="15"/>
                      <a:pt x="14" y="15"/>
                      <a:pt x="14" y="15"/>
                    </a:cubicBezTo>
                    <a:cubicBezTo>
                      <a:pt x="15" y="15"/>
                      <a:pt x="15" y="15"/>
                      <a:pt x="15" y="15"/>
                    </a:cubicBezTo>
                    <a:cubicBezTo>
                      <a:pt x="16" y="14"/>
                      <a:pt x="17" y="13"/>
                      <a:pt x="19" y="12"/>
                    </a:cubicBezTo>
                    <a:cubicBezTo>
                      <a:pt x="20" y="12"/>
                      <a:pt x="22" y="11"/>
                      <a:pt x="23" y="11"/>
                    </a:cubicBezTo>
                    <a:cubicBezTo>
                      <a:pt x="23" y="10"/>
                      <a:pt x="23" y="10"/>
                      <a:pt x="23" y="9"/>
                    </a:cubicBezTo>
                    <a:cubicBezTo>
                      <a:pt x="23" y="7"/>
                      <a:pt x="24" y="5"/>
                      <a:pt x="25"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8" name="Freeform 471">
                <a:extLst>
                  <a:ext uri="{FF2B5EF4-FFF2-40B4-BE49-F238E27FC236}">
                    <a16:creationId xmlns:a16="http://schemas.microsoft.com/office/drawing/2014/main" id="{299577BA-3C2D-4854-96D9-5B2B6B92EF52}"/>
                  </a:ext>
                </a:extLst>
              </p:cNvPr>
              <p:cNvSpPr>
                <a:spLocks/>
              </p:cNvSpPr>
              <p:nvPr/>
            </p:nvSpPr>
            <p:spPr bwMode="auto">
              <a:xfrm>
                <a:off x="4369778" y="5580088"/>
                <a:ext cx="69842" cy="55561"/>
              </a:xfrm>
              <a:custGeom>
                <a:avLst/>
                <a:gdLst>
                  <a:gd name="T0" fmla="*/ 26 w 29"/>
                  <a:gd name="T1" fmla="*/ 12 h 23"/>
                  <a:gd name="T2" fmla="*/ 29 w 29"/>
                  <a:gd name="T3" fmla="*/ 11 h 23"/>
                  <a:gd name="T4" fmla="*/ 29 w 29"/>
                  <a:gd name="T5" fmla="*/ 11 h 23"/>
                  <a:gd name="T6" fmla="*/ 28 w 29"/>
                  <a:gd name="T7" fmla="*/ 6 h 23"/>
                  <a:gd name="T8" fmla="*/ 29 w 29"/>
                  <a:gd name="T9" fmla="*/ 4 h 23"/>
                  <a:gd name="T10" fmla="*/ 29 w 29"/>
                  <a:gd name="T11" fmla="*/ 4 h 23"/>
                  <a:gd name="T12" fmla="*/ 29 w 29"/>
                  <a:gd name="T13" fmla="*/ 4 h 23"/>
                  <a:gd name="T14" fmla="*/ 29 w 29"/>
                  <a:gd name="T15" fmla="*/ 4 h 23"/>
                  <a:gd name="T16" fmla="*/ 29 w 29"/>
                  <a:gd name="T17" fmla="*/ 4 h 23"/>
                  <a:gd name="T18" fmla="*/ 29 w 29"/>
                  <a:gd name="T19" fmla="*/ 3 h 23"/>
                  <a:gd name="T20" fmla="*/ 29 w 29"/>
                  <a:gd name="T21" fmla="*/ 2 h 23"/>
                  <a:gd name="T22" fmla="*/ 27 w 29"/>
                  <a:gd name="T23" fmla="*/ 1 h 23"/>
                  <a:gd name="T24" fmla="*/ 26 w 29"/>
                  <a:gd name="T25" fmla="*/ 1 h 23"/>
                  <a:gd name="T26" fmla="*/ 25 w 29"/>
                  <a:gd name="T27" fmla="*/ 0 h 23"/>
                  <a:gd name="T28" fmla="*/ 25 w 29"/>
                  <a:gd name="T29" fmla="*/ 0 h 23"/>
                  <a:gd name="T30" fmla="*/ 14 w 29"/>
                  <a:gd name="T31" fmla="*/ 9 h 23"/>
                  <a:gd name="T32" fmla="*/ 4 w 29"/>
                  <a:gd name="T33" fmla="*/ 17 h 23"/>
                  <a:gd name="T34" fmla="*/ 1 w 29"/>
                  <a:gd name="T35" fmla="*/ 19 h 23"/>
                  <a:gd name="T36" fmla="*/ 0 w 29"/>
                  <a:gd name="T37" fmla="*/ 21 h 23"/>
                  <a:gd name="T38" fmla="*/ 2 w 29"/>
                  <a:gd name="T39" fmla="*/ 23 h 23"/>
                  <a:gd name="T40" fmla="*/ 2 w 29"/>
                  <a:gd name="T41" fmla="*/ 23 h 23"/>
                  <a:gd name="T42" fmla="*/ 4 w 29"/>
                  <a:gd name="T43" fmla="*/ 23 h 23"/>
                  <a:gd name="T44" fmla="*/ 7 w 29"/>
                  <a:gd name="T45" fmla="*/ 22 h 23"/>
                  <a:gd name="T46" fmla="*/ 10 w 29"/>
                  <a:gd name="T47" fmla="*/ 22 h 23"/>
                  <a:gd name="T48" fmla="*/ 10 w 29"/>
                  <a:gd name="T49" fmla="*/ 22 h 23"/>
                  <a:gd name="T50" fmla="*/ 13 w 29"/>
                  <a:gd name="T51" fmla="*/ 19 h 23"/>
                  <a:gd name="T52" fmla="*/ 14 w 29"/>
                  <a:gd name="T53" fmla="*/ 18 h 23"/>
                  <a:gd name="T54" fmla="*/ 18 w 29"/>
                  <a:gd name="T55" fmla="*/ 18 h 23"/>
                  <a:gd name="T56" fmla="*/ 19 w 29"/>
                  <a:gd name="T57" fmla="*/ 18 h 23"/>
                  <a:gd name="T58" fmla="*/ 20 w 29"/>
                  <a:gd name="T59" fmla="*/ 18 h 23"/>
                  <a:gd name="T60" fmla="*/ 21 w 29"/>
                  <a:gd name="T61" fmla="*/ 18 h 23"/>
                  <a:gd name="T62" fmla="*/ 22 w 29"/>
                  <a:gd name="T63" fmla="*/ 19 h 23"/>
                  <a:gd name="T64" fmla="*/ 22 w 29"/>
                  <a:gd name="T65" fmla="*/ 18 h 23"/>
                  <a:gd name="T66" fmla="*/ 26 w 29"/>
                  <a:gd name="T6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3">
                    <a:moveTo>
                      <a:pt x="26" y="12"/>
                    </a:moveTo>
                    <a:cubicBezTo>
                      <a:pt x="27" y="11"/>
                      <a:pt x="28" y="11"/>
                      <a:pt x="29" y="11"/>
                    </a:cubicBezTo>
                    <a:cubicBezTo>
                      <a:pt x="29" y="11"/>
                      <a:pt x="29" y="11"/>
                      <a:pt x="29" y="11"/>
                    </a:cubicBezTo>
                    <a:cubicBezTo>
                      <a:pt x="28" y="9"/>
                      <a:pt x="28" y="8"/>
                      <a:pt x="28" y="6"/>
                    </a:cubicBezTo>
                    <a:cubicBezTo>
                      <a:pt x="28" y="5"/>
                      <a:pt x="29" y="5"/>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3"/>
                      <a:pt x="29" y="3"/>
                    </a:cubicBezTo>
                    <a:cubicBezTo>
                      <a:pt x="29" y="3"/>
                      <a:pt x="29" y="3"/>
                      <a:pt x="29" y="2"/>
                    </a:cubicBezTo>
                    <a:cubicBezTo>
                      <a:pt x="28" y="2"/>
                      <a:pt x="27" y="2"/>
                      <a:pt x="27" y="1"/>
                    </a:cubicBezTo>
                    <a:cubicBezTo>
                      <a:pt x="26" y="1"/>
                      <a:pt x="26" y="1"/>
                      <a:pt x="26" y="1"/>
                    </a:cubicBezTo>
                    <a:cubicBezTo>
                      <a:pt x="26" y="0"/>
                      <a:pt x="26" y="0"/>
                      <a:pt x="25" y="0"/>
                    </a:cubicBezTo>
                    <a:cubicBezTo>
                      <a:pt x="25" y="0"/>
                      <a:pt x="25" y="0"/>
                      <a:pt x="25" y="0"/>
                    </a:cubicBezTo>
                    <a:cubicBezTo>
                      <a:pt x="20" y="2"/>
                      <a:pt x="17" y="4"/>
                      <a:pt x="14" y="9"/>
                    </a:cubicBezTo>
                    <a:cubicBezTo>
                      <a:pt x="12" y="13"/>
                      <a:pt x="7" y="15"/>
                      <a:pt x="4" y="17"/>
                    </a:cubicBezTo>
                    <a:cubicBezTo>
                      <a:pt x="3" y="18"/>
                      <a:pt x="1" y="19"/>
                      <a:pt x="1" y="19"/>
                    </a:cubicBezTo>
                    <a:cubicBezTo>
                      <a:pt x="0" y="20"/>
                      <a:pt x="0" y="20"/>
                      <a:pt x="0" y="21"/>
                    </a:cubicBezTo>
                    <a:cubicBezTo>
                      <a:pt x="2" y="23"/>
                      <a:pt x="2" y="23"/>
                      <a:pt x="2" y="23"/>
                    </a:cubicBezTo>
                    <a:cubicBezTo>
                      <a:pt x="2" y="23"/>
                      <a:pt x="2" y="23"/>
                      <a:pt x="2" y="23"/>
                    </a:cubicBezTo>
                    <a:cubicBezTo>
                      <a:pt x="3" y="23"/>
                      <a:pt x="3" y="23"/>
                      <a:pt x="4" y="23"/>
                    </a:cubicBezTo>
                    <a:cubicBezTo>
                      <a:pt x="5" y="23"/>
                      <a:pt x="6" y="22"/>
                      <a:pt x="7" y="22"/>
                    </a:cubicBezTo>
                    <a:cubicBezTo>
                      <a:pt x="8" y="22"/>
                      <a:pt x="9" y="22"/>
                      <a:pt x="10" y="22"/>
                    </a:cubicBezTo>
                    <a:cubicBezTo>
                      <a:pt x="10" y="22"/>
                      <a:pt x="10" y="22"/>
                      <a:pt x="10" y="22"/>
                    </a:cubicBezTo>
                    <a:cubicBezTo>
                      <a:pt x="10" y="20"/>
                      <a:pt x="11" y="19"/>
                      <a:pt x="13" y="19"/>
                    </a:cubicBezTo>
                    <a:cubicBezTo>
                      <a:pt x="14" y="18"/>
                      <a:pt x="14" y="18"/>
                      <a:pt x="14" y="18"/>
                    </a:cubicBezTo>
                    <a:cubicBezTo>
                      <a:pt x="16" y="18"/>
                      <a:pt x="17" y="18"/>
                      <a:pt x="18" y="18"/>
                    </a:cubicBezTo>
                    <a:cubicBezTo>
                      <a:pt x="18" y="18"/>
                      <a:pt x="19" y="18"/>
                      <a:pt x="19" y="18"/>
                    </a:cubicBezTo>
                    <a:cubicBezTo>
                      <a:pt x="19" y="18"/>
                      <a:pt x="20" y="18"/>
                      <a:pt x="20" y="18"/>
                    </a:cubicBezTo>
                    <a:cubicBezTo>
                      <a:pt x="21" y="18"/>
                      <a:pt x="21" y="18"/>
                      <a:pt x="21" y="18"/>
                    </a:cubicBezTo>
                    <a:cubicBezTo>
                      <a:pt x="21" y="18"/>
                      <a:pt x="22" y="18"/>
                      <a:pt x="22" y="19"/>
                    </a:cubicBezTo>
                    <a:cubicBezTo>
                      <a:pt x="22" y="18"/>
                      <a:pt x="22" y="18"/>
                      <a:pt x="22" y="18"/>
                    </a:cubicBezTo>
                    <a:cubicBezTo>
                      <a:pt x="22" y="16"/>
                      <a:pt x="23" y="13"/>
                      <a:pt x="26" y="1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9" name="Freeform 472">
                <a:extLst>
                  <a:ext uri="{FF2B5EF4-FFF2-40B4-BE49-F238E27FC236}">
                    <a16:creationId xmlns:a16="http://schemas.microsoft.com/office/drawing/2014/main" id="{89CC7724-6744-4AFD-AB70-9413FE41AD20}"/>
                  </a:ext>
                </a:extLst>
              </p:cNvPr>
              <p:cNvSpPr>
                <a:spLocks/>
              </p:cNvSpPr>
              <p:nvPr/>
            </p:nvSpPr>
            <p:spPr bwMode="auto">
              <a:xfrm>
                <a:off x="4634860" y="5776929"/>
                <a:ext cx="15873" cy="6350"/>
              </a:xfrm>
              <a:custGeom>
                <a:avLst/>
                <a:gdLst>
                  <a:gd name="T0" fmla="*/ 5 w 7"/>
                  <a:gd name="T1" fmla="*/ 0 h 3"/>
                  <a:gd name="T2" fmla="*/ 4 w 7"/>
                  <a:gd name="T3" fmla="*/ 0 h 3"/>
                  <a:gd name="T4" fmla="*/ 3 w 7"/>
                  <a:gd name="T5" fmla="*/ 0 h 3"/>
                  <a:gd name="T6" fmla="*/ 2 w 7"/>
                  <a:gd name="T7" fmla="*/ 0 h 3"/>
                  <a:gd name="T8" fmla="*/ 0 w 7"/>
                  <a:gd name="T9" fmla="*/ 1 h 3"/>
                  <a:gd name="T10" fmla="*/ 1 w 7"/>
                  <a:gd name="T11" fmla="*/ 3 h 3"/>
                  <a:gd name="T12" fmla="*/ 4 w 7"/>
                  <a:gd name="T13" fmla="*/ 2 h 3"/>
                  <a:gd name="T14" fmla="*/ 6 w 7"/>
                  <a:gd name="T15" fmla="*/ 2 h 3"/>
                  <a:gd name="T16" fmla="*/ 7 w 7"/>
                  <a:gd name="T17" fmla="*/ 2 h 3"/>
                  <a:gd name="T18" fmla="*/ 7 w 7"/>
                  <a:gd name="T19" fmla="*/ 1 h 3"/>
                  <a:gd name="T20" fmla="*/ 5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0"/>
                    </a:moveTo>
                    <a:cubicBezTo>
                      <a:pt x="5" y="0"/>
                      <a:pt x="4" y="0"/>
                      <a:pt x="4" y="0"/>
                    </a:cubicBezTo>
                    <a:cubicBezTo>
                      <a:pt x="4" y="0"/>
                      <a:pt x="3" y="0"/>
                      <a:pt x="3" y="0"/>
                    </a:cubicBezTo>
                    <a:cubicBezTo>
                      <a:pt x="2" y="0"/>
                      <a:pt x="2" y="0"/>
                      <a:pt x="2" y="0"/>
                    </a:cubicBezTo>
                    <a:cubicBezTo>
                      <a:pt x="1" y="0"/>
                      <a:pt x="1" y="1"/>
                      <a:pt x="0" y="1"/>
                    </a:cubicBezTo>
                    <a:cubicBezTo>
                      <a:pt x="0" y="2"/>
                      <a:pt x="1" y="2"/>
                      <a:pt x="1" y="3"/>
                    </a:cubicBezTo>
                    <a:cubicBezTo>
                      <a:pt x="2" y="3"/>
                      <a:pt x="3" y="2"/>
                      <a:pt x="4" y="2"/>
                    </a:cubicBezTo>
                    <a:cubicBezTo>
                      <a:pt x="6" y="2"/>
                      <a:pt x="6" y="2"/>
                      <a:pt x="6" y="2"/>
                    </a:cubicBezTo>
                    <a:cubicBezTo>
                      <a:pt x="6" y="2"/>
                      <a:pt x="6" y="2"/>
                      <a:pt x="7" y="2"/>
                    </a:cubicBezTo>
                    <a:cubicBezTo>
                      <a:pt x="7" y="2"/>
                      <a:pt x="7" y="1"/>
                      <a:pt x="7" y="1"/>
                    </a:cubicBezTo>
                    <a:cubicBezTo>
                      <a:pt x="6" y="1"/>
                      <a:pt x="6" y="1"/>
                      <a:pt x="5"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0" name="Freeform 473">
                <a:extLst>
                  <a:ext uri="{FF2B5EF4-FFF2-40B4-BE49-F238E27FC236}">
                    <a16:creationId xmlns:a16="http://schemas.microsoft.com/office/drawing/2014/main" id="{CBA41616-1567-44D9-858D-37268C5BDA14}"/>
                  </a:ext>
                </a:extLst>
              </p:cNvPr>
              <p:cNvSpPr>
                <a:spLocks/>
              </p:cNvSpPr>
              <p:nvPr/>
            </p:nvSpPr>
            <p:spPr bwMode="auto">
              <a:xfrm>
                <a:off x="4814225" y="5834077"/>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lnTo>
                      <a:pt x="0"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1" name="Freeform 474">
                <a:extLst>
                  <a:ext uri="{FF2B5EF4-FFF2-40B4-BE49-F238E27FC236}">
                    <a16:creationId xmlns:a16="http://schemas.microsoft.com/office/drawing/2014/main" id="{614A80D8-4248-47EA-A803-E4FFE73C673C}"/>
                  </a:ext>
                </a:extLst>
              </p:cNvPr>
              <p:cNvSpPr>
                <a:spLocks/>
              </p:cNvSpPr>
              <p:nvPr/>
            </p:nvSpPr>
            <p:spPr bwMode="auto">
              <a:xfrm>
                <a:off x="4661843" y="5624536"/>
                <a:ext cx="260319" cy="246052"/>
              </a:xfrm>
              <a:custGeom>
                <a:avLst/>
                <a:gdLst>
                  <a:gd name="T0" fmla="*/ 105 w 109"/>
                  <a:gd name="T1" fmla="*/ 43 h 102"/>
                  <a:gd name="T2" fmla="*/ 108 w 109"/>
                  <a:gd name="T3" fmla="*/ 40 h 102"/>
                  <a:gd name="T4" fmla="*/ 99 w 109"/>
                  <a:gd name="T5" fmla="*/ 36 h 102"/>
                  <a:gd name="T6" fmla="*/ 98 w 109"/>
                  <a:gd name="T7" fmla="*/ 23 h 102"/>
                  <a:gd name="T8" fmla="*/ 102 w 109"/>
                  <a:gd name="T9" fmla="*/ 14 h 102"/>
                  <a:gd name="T10" fmla="*/ 106 w 109"/>
                  <a:gd name="T11" fmla="*/ 6 h 102"/>
                  <a:gd name="T12" fmla="*/ 94 w 109"/>
                  <a:gd name="T13" fmla="*/ 1 h 102"/>
                  <a:gd name="T14" fmla="*/ 87 w 109"/>
                  <a:gd name="T15" fmla="*/ 2 h 102"/>
                  <a:gd name="T16" fmla="*/ 78 w 109"/>
                  <a:gd name="T17" fmla="*/ 1 h 102"/>
                  <a:gd name="T18" fmla="*/ 68 w 109"/>
                  <a:gd name="T19" fmla="*/ 2 h 102"/>
                  <a:gd name="T20" fmla="*/ 47 w 109"/>
                  <a:gd name="T21" fmla="*/ 0 h 102"/>
                  <a:gd name="T22" fmla="*/ 44 w 109"/>
                  <a:gd name="T23" fmla="*/ 6 h 102"/>
                  <a:gd name="T24" fmla="*/ 35 w 109"/>
                  <a:gd name="T25" fmla="*/ 6 h 102"/>
                  <a:gd name="T26" fmla="*/ 31 w 109"/>
                  <a:gd name="T27" fmla="*/ 8 h 102"/>
                  <a:gd name="T28" fmla="*/ 24 w 109"/>
                  <a:gd name="T29" fmla="*/ 22 h 102"/>
                  <a:gd name="T30" fmla="*/ 17 w 109"/>
                  <a:gd name="T31" fmla="*/ 23 h 102"/>
                  <a:gd name="T32" fmla="*/ 18 w 109"/>
                  <a:gd name="T33" fmla="*/ 32 h 102"/>
                  <a:gd name="T34" fmla="*/ 20 w 109"/>
                  <a:gd name="T35" fmla="*/ 44 h 102"/>
                  <a:gd name="T36" fmla="*/ 24 w 109"/>
                  <a:gd name="T37" fmla="*/ 53 h 102"/>
                  <a:gd name="T38" fmla="*/ 21 w 109"/>
                  <a:gd name="T39" fmla="*/ 65 h 102"/>
                  <a:gd name="T40" fmla="*/ 12 w 109"/>
                  <a:gd name="T41" fmla="*/ 73 h 102"/>
                  <a:gd name="T42" fmla="*/ 10 w 109"/>
                  <a:gd name="T43" fmla="*/ 72 h 102"/>
                  <a:gd name="T44" fmla="*/ 5 w 109"/>
                  <a:gd name="T45" fmla="*/ 70 h 102"/>
                  <a:gd name="T46" fmla="*/ 2 w 109"/>
                  <a:gd name="T47" fmla="*/ 69 h 102"/>
                  <a:gd name="T48" fmla="*/ 3 w 109"/>
                  <a:gd name="T49" fmla="*/ 86 h 102"/>
                  <a:gd name="T50" fmla="*/ 7 w 109"/>
                  <a:gd name="T51" fmla="*/ 91 h 102"/>
                  <a:gd name="T52" fmla="*/ 17 w 109"/>
                  <a:gd name="T53" fmla="*/ 101 h 102"/>
                  <a:gd name="T54" fmla="*/ 38 w 109"/>
                  <a:gd name="T55" fmla="*/ 94 h 102"/>
                  <a:gd name="T56" fmla="*/ 40 w 109"/>
                  <a:gd name="T57" fmla="*/ 86 h 102"/>
                  <a:gd name="T58" fmla="*/ 33 w 109"/>
                  <a:gd name="T59" fmla="*/ 80 h 102"/>
                  <a:gd name="T60" fmla="*/ 47 w 109"/>
                  <a:gd name="T61" fmla="*/ 61 h 102"/>
                  <a:gd name="T62" fmla="*/ 54 w 109"/>
                  <a:gd name="T63" fmla="*/ 76 h 102"/>
                  <a:gd name="T64" fmla="*/ 51 w 109"/>
                  <a:gd name="T65" fmla="*/ 80 h 102"/>
                  <a:gd name="T66" fmla="*/ 61 w 109"/>
                  <a:gd name="T67" fmla="*/ 88 h 102"/>
                  <a:gd name="T68" fmla="*/ 65 w 109"/>
                  <a:gd name="T69" fmla="*/ 88 h 102"/>
                  <a:gd name="T70" fmla="*/ 64 w 109"/>
                  <a:gd name="T71" fmla="*/ 83 h 102"/>
                  <a:gd name="T72" fmla="*/ 66 w 109"/>
                  <a:gd name="T73" fmla="*/ 80 h 102"/>
                  <a:gd name="T74" fmla="*/ 85 w 109"/>
                  <a:gd name="T75" fmla="*/ 77 h 102"/>
                  <a:gd name="T76" fmla="*/ 86 w 109"/>
                  <a:gd name="T77" fmla="*/ 78 h 102"/>
                  <a:gd name="T78" fmla="*/ 85 w 109"/>
                  <a:gd name="T79" fmla="*/ 76 h 102"/>
                  <a:gd name="T80" fmla="*/ 86 w 109"/>
                  <a:gd name="T81" fmla="*/ 75 h 102"/>
                  <a:gd name="T82" fmla="*/ 89 w 109"/>
                  <a:gd name="T83" fmla="*/ 62 h 102"/>
                  <a:gd name="T84" fmla="*/ 99 w 109"/>
                  <a:gd name="T8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102">
                    <a:moveTo>
                      <a:pt x="99" y="44"/>
                    </a:moveTo>
                    <a:cubicBezTo>
                      <a:pt x="100" y="43"/>
                      <a:pt x="100" y="43"/>
                      <a:pt x="100" y="43"/>
                    </a:cubicBezTo>
                    <a:cubicBezTo>
                      <a:pt x="102" y="42"/>
                      <a:pt x="104" y="42"/>
                      <a:pt x="105" y="43"/>
                    </a:cubicBezTo>
                    <a:cubicBezTo>
                      <a:pt x="105" y="42"/>
                      <a:pt x="106" y="42"/>
                      <a:pt x="106" y="42"/>
                    </a:cubicBezTo>
                    <a:cubicBezTo>
                      <a:pt x="106" y="42"/>
                      <a:pt x="107" y="41"/>
                      <a:pt x="107" y="41"/>
                    </a:cubicBezTo>
                    <a:cubicBezTo>
                      <a:pt x="108" y="41"/>
                      <a:pt x="108" y="41"/>
                      <a:pt x="108" y="40"/>
                    </a:cubicBezTo>
                    <a:cubicBezTo>
                      <a:pt x="107" y="40"/>
                      <a:pt x="107" y="39"/>
                      <a:pt x="106" y="39"/>
                    </a:cubicBezTo>
                    <a:cubicBezTo>
                      <a:pt x="105" y="39"/>
                      <a:pt x="104" y="39"/>
                      <a:pt x="103" y="39"/>
                    </a:cubicBezTo>
                    <a:cubicBezTo>
                      <a:pt x="101" y="39"/>
                      <a:pt x="100" y="38"/>
                      <a:pt x="99" y="36"/>
                    </a:cubicBezTo>
                    <a:cubicBezTo>
                      <a:pt x="98" y="33"/>
                      <a:pt x="98" y="30"/>
                      <a:pt x="99" y="28"/>
                    </a:cubicBezTo>
                    <a:cubicBezTo>
                      <a:pt x="99" y="28"/>
                      <a:pt x="99" y="28"/>
                      <a:pt x="99" y="28"/>
                    </a:cubicBezTo>
                    <a:cubicBezTo>
                      <a:pt x="98" y="27"/>
                      <a:pt x="98" y="25"/>
                      <a:pt x="98" y="23"/>
                    </a:cubicBezTo>
                    <a:cubicBezTo>
                      <a:pt x="98" y="20"/>
                      <a:pt x="98" y="18"/>
                      <a:pt x="100" y="15"/>
                    </a:cubicBezTo>
                    <a:cubicBezTo>
                      <a:pt x="101" y="15"/>
                      <a:pt x="101" y="15"/>
                      <a:pt x="101" y="15"/>
                    </a:cubicBezTo>
                    <a:cubicBezTo>
                      <a:pt x="101" y="14"/>
                      <a:pt x="101" y="14"/>
                      <a:pt x="102" y="14"/>
                    </a:cubicBezTo>
                    <a:cubicBezTo>
                      <a:pt x="104" y="12"/>
                      <a:pt x="107" y="11"/>
                      <a:pt x="109" y="12"/>
                    </a:cubicBezTo>
                    <a:cubicBezTo>
                      <a:pt x="109" y="12"/>
                      <a:pt x="109" y="11"/>
                      <a:pt x="109" y="11"/>
                    </a:cubicBezTo>
                    <a:cubicBezTo>
                      <a:pt x="108" y="10"/>
                      <a:pt x="107" y="8"/>
                      <a:pt x="106" y="6"/>
                    </a:cubicBezTo>
                    <a:cubicBezTo>
                      <a:pt x="102" y="3"/>
                      <a:pt x="102" y="3"/>
                      <a:pt x="102" y="3"/>
                    </a:cubicBezTo>
                    <a:cubicBezTo>
                      <a:pt x="100" y="3"/>
                      <a:pt x="100" y="3"/>
                      <a:pt x="100" y="3"/>
                    </a:cubicBezTo>
                    <a:cubicBezTo>
                      <a:pt x="98" y="2"/>
                      <a:pt x="96" y="2"/>
                      <a:pt x="94" y="1"/>
                    </a:cubicBezTo>
                    <a:cubicBezTo>
                      <a:pt x="93" y="2"/>
                      <a:pt x="92" y="2"/>
                      <a:pt x="91" y="2"/>
                    </a:cubicBezTo>
                    <a:cubicBezTo>
                      <a:pt x="87" y="2"/>
                      <a:pt x="87" y="2"/>
                      <a:pt x="87" y="2"/>
                    </a:cubicBezTo>
                    <a:cubicBezTo>
                      <a:pt x="87" y="2"/>
                      <a:pt x="87" y="2"/>
                      <a:pt x="87" y="2"/>
                    </a:cubicBezTo>
                    <a:cubicBezTo>
                      <a:pt x="87" y="2"/>
                      <a:pt x="86" y="2"/>
                      <a:pt x="86" y="2"/>
                    </a:cubicBezTo>
                    <a:cubicBezTo>
                      <a:pt x="85" y="3"/>
                      <a:pt x="83" y="3"/>
                      <a:pt x="81" y="3"/>
                    </a:cubicBezTo>
                    <a:cubicBezTo>
                      <a:pt x="79" y="2"/>
                      <a:pt x="78" y="2"/>
                      <a:pt x="78" y="1"/>
                    </a:cubicBezTo>
                    <a:cubicBezTo>
                      <a:pt x="77" y="2"/>
                      <a:pt x="76" y="2"/>
                      <a:pt x="75" y="2"/>
                    </a:cubicBezTo>
                    <a:cubicBezTo>
                      <a:pt x="75" y="2"/>
                      <a:pt x="75" y="2"/>
                      <a:pt x="75" y="2"/>
                    </a:cubicBezTo>
                    <a:cubicBezTo>
                      <a:pt x="72" y="3"/>
                      <a:pt x="70" y="2"/>
                      <a:pt x="68" y="2"/>
                    </a:cubicBezTo>
                    <a:cubicBezTo>
                      <a:pt x="68" y="1"/>
                      <a:pt x="68" y="1"/>
                      <a:pt x="68" y="1"/>
                    </a:cubicBezTo>
                    <a:cubicBezTo>
                      <a:pt x="65" y="1"/>
                      <a:pt x="62" y="1"/>
                      <a:pt x="60" y="1"/>
                    </a:cubicBezTo>
                    <a:cubicBezTo>
                      <a:pt x="55" y="0"/>
                      <a:pt x="51" y="0"/>
                      <a:pt x="47" y="0"/>
                    </a:cubicBezTo>
                    <a:cubicBezTo>
                      <a:pt x="47" y="0"/>
                      <a:pt x="47" y="0"/>
                      <a:pt x="47" y="1"/>
                    </a:cubicBezTo>
                    <a:cubicBezTo>
                      <a:pt x="47" y="1"/>
                      <a:pt x="47" y="2"/>
                      <a:pt x="47" y="2"/>
                    </a:cubicBezTo>
                    <a:cubicBezTo>
                      <a:pt x="46" y="4"/>
                      <a:pt x="45" y="5"/>
                      <a:pt x="44" y="6"/>
                    </a:cubicBezTo>
                    <a:cubicBezTo>
                      <a:pt x="42" y="7"/>
                      <a:pt x="41" y="7"/>
                      <a:pt x="39" y="7"/>
                    </a:cubicBezTo>
                    <a:cubicBezTo>
                      <a:pt x="38" y="7"/>
                      <a:pt x="37" y="7"/>
                      <a:pt x="36" y="7"/>
                    </a:cubicBezTo>
                    <a:cubicBezTo>
                      <a:pt x="36" y="7"/>
                      <a:pt x="35" y="6"/>
                      <a:pt x="35" y="6"/>
                    </a:cubicBezTo>
                    <a:cubicBezTo>
                      <a:pt x="34" y="7"/>
                      <a:pt x="34" y="7"/>
                      <a:pt x="32" y="7"/>
                    </a:cubicBezTo>
                    <a:cubicBezTo>
                      <a:pt x="32" y="7"/>
                      <a:pt x="31" y="7"/>
                      <a:pt x="31" y="7"/>
                    </a:cubicBezTo>
                    <a:cubicBezTo>
                      <a:pt x="31" y="8"/>
                      <a:pt x="31" y="8"/>
                      <a:pt x="31" y="8"/>
                    </a:cubicBezTo>
                    <a:cubicBezTo>
                      <a:pt x="31" y="8"/>
                      <a:pt x="31" y="9"/>
                      <a:pt x="31" y="9"/>
                    </a:cubicBezTo>
                    <a:cubicBezTo>
                      <a:pt x="32" y="11"/>
                      <a:pt x="33" y="14"/>
                      <a:pt x="31" y="17"/>
                    </a:cubicBezTo>
                    <a:cubicBezTo>
                      <a:pt x="29" y="21"/>
                      <a:pt x="26" y="21"/>
                      <a:pt x="24" y="22"/>
                    </a:cubicBezTo>
                    <a:cubicBezTo>
                      <a:pt x="24" y="22"/>
                      <a:pt x="23" y="22"/>
                      <a:pt x="23" y="22"/>
                    </a:cubicBezTo>
                    <a:cubicBezTo>
                      <a:pt x="22" y="22"/>
                      <a:pt x="22" y="22"/>
                      <a:pt x="22" y="22"/>
                    </a:cubicBezTo>
                    <a:cubicBezTo>
                      <a:pt x="20" y="23"/>
                      <a:pt x="19" y="23"/>
                      <a:pt x="17" y="23"/>
                    </a:cubicBezTo>
                    <a:cubicBezTo>
                      <a:pt x="16" y="23"/>
                      <a:pt x="15" y="23"/>
                      <a:pt x="14" y="23"/>
                    </a:cubicBezTo>
                    <a:cubicBezTo>
                      <a:pt x="14" y="24"/>
                      <a:pt x="15" y="27"/>
                      <a:pt x="16" y="28"/>
                    </a:cubicBezTo>
                    <a:cubicBezTo>
                      <a:pt x="17" y="29"/>
                      <a:pt x="17" y="31"/>
                      <a:pt x="18" y="32"/>
                    </a:cubicBezTo>
                    <a:cubicBezTo>
                      <a:pt x="18" y="32"/>
                      <a:pt x="18" y="33"/>
                      <a:pt x="18" y="33"/>
                    </a:cubicBezTo>
                    <a:cubicBezTo>
                      <a:pt x="19" y="34"/>
                      <a:pt x="21" y="36"/>
                      <a:pt x="21" y="38"/>
                    </a:cubicBezTo>
                    <a:cubicBezTo>
                      <a:pt x="21" y="40"/>
                      <a:pt x="20" y="42"/>
                      <a:pt x="20" y="44"/>
                    </a:cubicBezTo>
                    <a:cubicBezTo>
                      <a:pt x="19" y="45"/>
                      <a:pt x="19" y="47"/>
                      <a:pt x="19" y="47"/>
                    </a:cubicBezTo>
                    <a:cubicBezTo>
                      <a:pt x="19" y="48"/>
                      <a:pt x="19" y="48"/>
                      <a:pt x="20" y="48"/>
                    </a:cubicBezTo>
                    <a:cubicBezTo>
                      <a:pt x="21" y="49"/>
                      <a:pt x="23" y="50"/>
                      <a:pt x="24" y="53"/>
                    </a:cubicBezTo>
                    <a:cubicBezTo>
                      <a:pt x="24" y="57"/>
                      <a:pt x="23" y="60"/>
                      <a:pt x="22" y="62"/>
                    </a:cubicBezTo>
                    <a:cubicBezTo>
                      <a:pt x="21" y="63"/>
                      <a:pt x="21" y="64"/>
                      <a:pt x="21" y="64"/>
                    </a:cubicBezTo>
                    <a:cubicBezTo>
                      <a:pt x="21" y="65"/>
                      <a:pt x="21" y="65"/>
                      <a:pt x="21" y="65"/>
                    </a:cubicBezTo>
                    <a:cubicBezTo>
                      <a:pt x="21" y="65"/>
                      <a:pt x="20" y="65"/>
                      <a:pt x="20" y="66"/>
                    </a:cubicBezTo>
                    <a:cubicBezTo>
                      <a:pt x="19" y="68"/>
                      <a:pt x="17" y="73"/>
                      <a:pt x="13" y="73"/>
                    </a:cubicBezTo>
                    <a:cubicBezTo>
                      <a:pt x="12" y="73"/>
                      <a:pt x="12" y="73"/>
                      <a:pt x="12" y="73"/>
                    </a:cubicBezTo>
                    <a:cubicBezTo>
                      <a:pt x="12" y="73"/>
                      <a:pt x="12" y="73"/>
                      <a:pt x="12" y="73"/>
                    </a:cubicBezTo>
                    <a:cubicBezTo>
                      <a:pt x="11" y="72"/>
                      <a:pt x="11" y="72"/>
                      <a:pt x="11" y="72"/>
                    </a:cubicBezTo>
                    <a:cubicBezTo>
                      <a:pt x="10" y="72"/>
                      <a:pt x="10" y="72"/>
                      <a:pt x="10" y="72"/>
                    </a:cubicBezTo>
                    <a:cubicBezTo>
                      <a:pt x="9" y="72"/>
                      <a:pt x="8" y="72"/>
                      <a:pt x="8" y="71"/>
                    </a:cubicBezTo>
                    <a:cubicBezTo>
                      <a:pt x="8" y="71"/>
                      <a:pt x="7" y="71"/>
                      <a:pt x="7" y="71"/>
                    </a:cubicBezTo>
                    <a:cubicBezTo>
                      <a:pt x="6" y="71"/>
                      <a:pt x="5" y="70"/>
                      <a:pt x="5" y="70"/>
                    </a:cubicBezTo>
                    <a:cubicBezTo>
                      <a:pt x="4" y="70"/>
                      <a:pt x="4" y="70"/>
                      <a:pt x="4" y="70"/>
                    </a:cubicBezTo>
                    <a:cubicBezTo>
                      <a:pt x="3" y="69"/>
                      <a:pt x="3" y="69"/>
                      <a:pt x="2" y="68"/>
                    </a:cubicBezTo>
                    <a:cubicBezTo>
                      <a:pt x="2" y="69"/>
                      <a:pt x="2" y="69"/>
                      <a:pt x="2" y="69"/>
                    </a:cubicBezTo>
                    <a:cubicBezTo>
                      <a:pt x="3" y="73"/>
                      <a:pt x="1" y="76"/>
                      <a:pt x="0" y="77"/>
                    </a:cubicBezTo>
                    <a:cubicBezTo>
                      <a:pt x="1" y="77"/>
                      <a:pt x="1" y="78"/>
                      <a:pt x="2" y="78"/>
                    </a:cubicBezTo>
                    <a:cubicBezTo>
                      <a:pt x="4" y="81"/>
                      <a:pt x="4" y="84"/>
                      <a:pt x="3" y="86"/>
                    </a:cubicBezTo>
                    <a:cubicBezTo>
                      <a:pt x="3" y="86"/>
                      <a:pt x="3" y="87"/>
                      <a:pt x="3" y="87"/>
                    </a:cubicBezTo>
                    <a:cubicBezTo>
                      <a:pt x="3" y="88"/>
                      <a:pt x="3" y="89"/>
                      <a:pt x="3" y="90"/>
                    </a:cubicBezTo>
                    <a:cubicBezTo>
                      <a:pt x="4" y="90"/>
                      <a:pt x="5" y="90"/>
                      <a:pt x="7" y="91"/>
                    </a:cubicBezTo>
                    <a:cubicBezTo>
                      <a:pt x="8" y="92"/>
                      <a:pt x="8" y="92"/>
                      <a:pt x="9" y="93"/>
                    </a:cubicBezTo>
                    <a:cubicBezTo>
                      <a:pt x="10" y="93"/>
                      <a:pt x="12" y="93"/>
                      <a:pt x="14" y="95"/>
                    </a:cubicBezTo>
                    <a:cubicBezTo>
                      <a:pt x="16" y="96"/>
                      <a:pt x="17" y="99"/>
                      <a:pt x="17" y="101"/>
                    </a:cubicBezTo>
                    <a:cubicBezTo>
                      <a:pt x="17" y="101"/>
                      <a:pt x="17" y="101"/>
                      <a:pt x="17" y="101"/>
                    </a:cubicBezTo>
                    <a:cubicBezTo>
                      <a:pt x="19" y="101"/>
                      <a:pt x="21" y="102"/>
                      <a:pt x="23" y="102"/>
                    </a:cubicBezTo>
                    <a:cubicBezTo>
                      <a:pt x="28" y="98"/>
                      <a:pt x="37" y="95"/>
                      <a:pt x="38" y="94"/>
                    </a:cubicBezTo>
                    <a:cubicBezTo>
                      <a:pt x="38" y="94"/>
                      <a:pt x="38" y="94"/>
                      <a:pt x="38" y="94"/>
                    </a:cubicBezTo>
                    <a:cubicBezTo>
                      <a:pt x="41" y="94"/>
                      <a:pt x="43" y="93"/>
                      <a:pt x="45" y="91"/>
                    </a:cubicBezTo>
                    <a:cubicBezTo>
                      <a:pt x="44" y="90"/>
                      <a:pt x="42" y="88"/>
                      <a:pt x="40" y="86"/>
                    </a:cubicBezTo>
                    <a:cubicBezTo>
                      <a:pt x="38" y="85"/>
                      <a:pt x="36" y="83"/>
                      <a:pt x="34" y="81"/>
                    </a:cubicBezTo>
                    <a:cubicBezTo>
                      <a:pt x="34" y="81"/>
                      <a:pt x="34" y="81"/>
                      <a:pt x="34" y="81"/>
                    </a:cubicBezTo>
                    <a:cubicBezTo>
                      <a:pt x="33" y="80"/>
                      <a:pt x="33" y="80"/>
                      <a:pt x="33" y="80"/>
                    </a:cubicBezTo>
                    <a:cubicBezTo>
                      <a:pt x="31" y="79"/>
                      <a:pt x="26" y="76"/>
                      <a:pt x="28" y="70"/>
                    </a:cubicBezTo>
                    <a:cubicBezTo>
                      <a:pt x="30" y="63"/>
                      <a:pt x="36" y="59"/>
                      <a:pt x="45" y="60"/>
                    </a:cubicBezTo>
                    <a:cubicBezTo>
                      <a:pt x="47" y="61"/>
                      <a:pt x="47" y="61"/>
                      <a:pt x="47" y="61"/>
                    </a:cubicBezTo>
                    <a:cubicBezTo>
                      <a:pt x="48" y="62"/>
                      <a:pt x="49" y="62"/>
                      <a:pt x="50" y="63"/>
                    </a:cubicBezTo>
                    <a:cubicBezTo>
                      <a:pt x="50" y="64"/>
                      <a:pt x="51" y="65"/>
                      <a:pt x="51" y="66"/>
                    </a:cubicBezTo>
                    <a:cubicBezTo>
                      <a:pt x="53" y="68"/>
                      <a:pt x="56" y="72"/>
                      <a:pt x="54" y="76"/>
                    </a:cubicBezTo>
                    <a:cubicBezTo>
                      <a:pt x="54" y="76"/>
                      <a:pt x="54" y="77"/>
                      <a:pt x="53" y="77"/>
                    </a:cubicBezTo>
                    <a:cubicBezTo>
                      <a:pt x="52" y="78"/>
                      <a:pt x="52" y="79"/>
                      <a:pt x="51" y="80"/>
                    </a:cubicBezTo>
                    <a:cubicBezTo>
                      <a:pt x="51" y="80"/>
                      <a:pt x="51" y="80"/>
                      <a:pt x="51" y="80"/>
                    </a:cubicBezTo>
                    <a:cubicBezTo>
                      <a:pt x="53" y="81"/>
                      <a:pt x="55" y="83"/>
                      <a:pt x="57" y="85"/>
                    </a:cubicBezTo>
                    <a:cubicBezTo>
                      <a:pt x="58" y="85"/>
                      <a:pt x="58" y="86"/>
                      <a:pt x="59" y="87"/>
                    </a:cubicBezTo>
                    <a:cubicBezTo>
                      <a:pt x="60" y="87"/>
                      <a:pt x="60" y="87"/>
                      <a:pt x="61" y="88"/>
                    </a:cubicBezTo>
                    <a:cubicBezTo>
                      <a:pt x="62" y="88"/>
                      <a:pt x="64" y="89"/>
                      <a:pt x="65" y="90"/>
                    </a:cubicBezTo>
                    <a:cubicBezTo>
                      <a:pt x="65" y="90"/>
                      <a:pt x="65" y="89"/>
                      <a:pt x="65" y="89"/>
                    </a:cubicBezTo>
                    <a:cubicBezTo>
                      <a:pt x="65" y="88"/>
                      <a:pt x="65" y="88"/>
                      <a:pt x="65" y="88"/>
                    </a:cubicBezTo>
                    <a:cubicBezTo>
                      <a:pt x="65" y="88"/>
                      <a:pt x="65" y="88"/>
                      <a:pt x="65" y="88"/>
                    </a:cubicBezTo>
                    <a:cubicBezTo>
                      <a:pt x="65" y="88"/>
                      <a:pt x="65" y="89"/>
                      <a:pt x="65" y="89"/>
                    </a:cubicBezTo>
                    <a:cubicBezTo>
                      <a:pt x="64" y="88"/>
                      <a:pt x="63" y="86"/>
                      <a:pt x="64" y="83"/>
                    </a:cubicBezTo>
                    <a:cubicBezTo>
                      <a:pt x="64" y="83"/>
                      <a:pt x="64" y="83"/>
                      <a:pt x="64" y="83"/>
                    </a:cubicBezTo>
                    <a:cubicBezTo>
                      <a:pt x="64" y="83"/>
                      <a:pt x="64" y="83"/>
                      <a:pt x="64" y="83"/>
                    </a:cubicBezTo>
                    <a:cubicBezTo>
                      <a:pt x="64" y="82"/>
                      <a:pt x="65" y="81"/>
                      <a:pt x="66" y="80"/>
                    </a:cubicBezTo>
                    <a:cubicBezTo>
                      <a:pt x="67" y="79"/>
                      <a:pt x="68" y="79"/>
                      <a:pt x="70" y="79"/>
                    </a:cubicBezTo>
                    <a:cubicBezTo>
                      <a:pt x="71" y="76"/>
                      <a:pt x="73" y="76"/>
                      <a:pt x="74" y="76"/>
                    </a:cubicBezTo>
                    <a:cubicBezTo>
                      <a:pt x="79" y="75"/>
                      <a:pt x="82" y="76"/>
                      <a:pt x="85" y="77"/>
                    </a:cubicBezTo>
                    <a:cubicBezTo>
                      <a:pt x="85" y="77"/>
                      <a:pt x="85" y="78"/>
                      <a:pt x="85" y="78"/>
                    </a:cubicBezTo>
                    <a:cubicBezTo>
                      <a:pt x="85" y="78"/>
                      <a:pt x="86" y="78"/>
                      <a:pt x="86" y="78"/>
                    </a:cubicBezTo>
                    <a:cubicBezTo>
                      <a:pt x="86" y="78"/>
                      <a:pt x="86" y="78"/>
                      <a:pt x="86" y="78"/>
                    </a:cubicBezTo>
                    <a:cubicBezTo>
                      <a:pt x="86" y="78"/>
                      <a:pt x="86" y="77"/>
                      <a:pt x="86" y="77"/>
                    </a:cubicBezTo>
                    <a:cubicBezTo>
                      <a:pt x="86" y="77"/>
                      <a:pt x="86" y="77"/>
                      <a:pt x="86" y="76"/>
                    </a:cubicBezTo>
                    <a:cubicBezTo>
                      <a:pt x="86" y="76"/>
                      <a:pt x="85" y="76"/>
                      <a:pt x="85" y="76"/>
                    </a:cubicBezTo>
                    <a:cubicBezTo>
                      <a:pt x="85" y="76"/>
                      <a:pt x="85" y="76"/>
                      <a:pt x="85" y="76"/>
                    </a:cubicBezTo>
                    <a:cubicBezTo>
                      <a:pt x="85" y="76"/>
                      <a:pt x="85" y="76"/>
                      <a:pt x="85" y="76"/>
                    </a:cubicBezTo>
                    <a:cubicBezTo>
                      <a:pt x="86" y="75"/>
                      <a:pt x="86" y="75"/>
                      <a:pt x="86" y="75"/>
                    </a:cubicBezTo>
                    <a:cubicBezTo>
                      <a:pt x="86" y="72"/>
                      <a:pt x="87" y="69"/>
                      <a:pt x="88" y="66"/>
                    </a:cubicBezTo>
                    <a:cubicBezTo>
                      <a:pt x="88" y="65"/>
                      <a:pt x="88" y="64"/>
                      <a:pt x="89" y="63"/>
                    </a:cubicBezTo>
                    <a:cubicBezTo>
                      <a:pt x="89" y="62"/>
                      <a:pt x="89" y="62"/>
                      <a:pt x="89" y="62"/>
                    </a:cubicBezTo>
                    <a:cubicBezTo>
                      <a:pt x="90" y="61"/>
                      <a:pt x="90" y="59"/>
                      <a:pt x="91" y="57"/>
                    </a:cubicBezTo>
                    <a:cubicBezTo>
                      <a:pt x="92" y="56"/>
                      <a:pt x="92" y="54"/>
                      <a:pt x="93" y="52"/>
                    </a:cubicBezTo>
                    <a:cubicBezTo>
                      <a:pt x="95" y="48"/>
                      <a:pt x="97" y="45"/>
                      <a:pt x="99" y="4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2" name="Freeform 475">
                <a:extLst>
                  <a:ext uri="{FF2B5EF4-FFF2-40B4-BE49-F238E27FC236}">
                    <a16:creationId xmlns:a16="http://schemas.microsoft.com/office/drawing/2014/main" id="{D8F35385-DF87-4EC1-9F4A-16FEF1D34287}"/>
                  </a:ext>
                </a:extLst>
              </p:cNvPr>
              <p:cNvSpPr>
                <a:spLocks/>
              </p:cNvSpPr>
              <p:nvPr/>
            </p:nvSpPr>
            <p:spPr bwMode="auto">
              <a:xfrm>
                <a:off x="4841210" y="5832490"/>
                <a:ext cx="6349" cy="12699"/>
              </a:xfrm>
              <a:custGeom>
                <a:avLst/>
                <a:gdLst>
                  <a:gd name="T0" fmla="*/ 3 w 3"/>
                  <a:gd name="T1" fmla="*/ 0 h 6"/>
                  <a:gd name="T2" fmla="*/ 1 w 3"/>
                  <a:gd name="T3" fmla="*/ 2 h 6"/>
                  <a:gd name="T4" fmla="*/ 0 w 3"/>
                  <a:gd name="T5" fmla="*/ 2 h 6"/>
                  <a:gd name="T6" fmla="*/ 2 w 3"/>
                  <a:gd name="T7" fmla="*/ 6 h 6"/>
                  <a:gd name="T8" fmla="*/ 2 w 3"/>
                  <a:gd name="T9" fmla="*/ 6 h 6"/>
                  <a:gd name="T10" fmla="*/ 3 w 3"/>
                  <a:gd name="T11" fmla="*/ 6 h 6"/>
                  <a:gd name="T12" fmla="*/ 3 w 3"/>
                  <a:gd name="T13" fmla="*/ 3 h 6"/>
                  <a:gd name="T14" fmla="*/ 3 w 3"/>
                  <a:gd name="T15" fmla="*/ 0 h 6"/>
                  <a:gd name="T16" fmla="*/ 3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0"/>
                    </a:moveTo>
                    <a:cubicBezTo>
                      <a:pt x="3" y="0"/>
                      <a:pt x="2" y="1"/>
                      <a:pt x="1" y="2"/>
                    </a:cubicBezTo>
                    <a:cubicBezTo>
                      <a:pt x="1" y="2"/>
                      <a:pt x="1" y="2"/>
                      <a:pt x="0" y="2"/>
                    </a:cubicBezTo>
                    <a:cubicBezTo>
                      <a:pt x="1" y="3"/>
                      <a:pt x="1" y="4"/>
                      <a:pt x="2" y="6"/>
                    </a:cubicBezTo>
                    <a:cubicBezTo>
                      <a:pt x="2" y="6"/>
                      <a:pt x="2" y="6"/>
                      <a:pt x="2" y="6"/>
                    </a:cubicBezTo>
                    <a:cubicBezTo>
                      <a:pt x="3" y="6"/>
                      <a:pt x="3" y="6"/>
                      <a:pt x="3" y="6"/>
                    </a:cubicBezTo>
                    <a:cubicBezTo>
                      <a:pt x="3" y="5"/>
                      <a:pt x="3" y="4"/>
                      <a:pt x="3" y="3"/>
                    </a:cubicBezTo>
                    <a:cubicBezTo>
                      <a:pt x="3" y="2"/>
                      <a:pt x="3" y="1"/>
                      <a:pt x="3" y="0"/>
                    </a:cubicBezTo>
                    <a:cubicBezTo>
                      <a:pt x="3" y="0"/>
                      <a:pt x="3" y="0"/>
                      <a:pt x="3"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3" name="Freeform 476">
                <a:extLst>
                  <a:ext uri="{FF2B5EF4-FFF2-40B4-BE49-F238E27FC236}">
                    <a16:creationId xmlns:a16="http://schemas.microsoft.com/office/drawing/2014/main" id="{588F79E0-3343-4B46-80C5-ECBF08DD7EA9}"/>
                  </a:ext>
                </a:extLst>
              </p:cNvPr>
              <p:cNvSpPr>
                <a:spLocks/>
              </p:cNvSpPr>
              <p:nvPr/>
            </p:nvSpPr>
            <p:spPr bwMode="auto">
              <a:xfrm>
                <a:off x="4752320" y="5792803"/>
                <a:ext cx="12698" cy="7938"/>
              </a:xfrm>
              <a:custGeom>
                <a:avLst/>
                <a:gdLst>
                  <a:gd name="T0" fmla="*/ 5 w 5"/>
                  <a:gd name="T1" fmla="*/ 2 h 3"/>
                  <a:gd name="T2" fmla="*/ 5 w 5"/>
                  <a:gd name="T3" fmla="*/ 2 h 3"/>
                  <a:gd name="T4" fmla="*/ 4 w 5"/>
                  <a:gd name="T5" fmla="*/ 1 h 3"/>
                  <a:gd name="T6" fmla="*/ 4 w 5"/>
                  <a:gd name="T7" fmla="*/ 0 h 3"/>
                  <a:gd name="T8" fmla="*/ 0 w 5"/>
                  <a:gd name="T9" fmla="*/ 2 h 3"/>
                  <a:gd name="T10" fmla="*/ 0 w 5"/>
                  <a:gd name="T11" fmla="*/ 2 h 3"/>
                  <a:gd name="T12" fmla="*/ 3 w 5"/>
                  <a:gd name="T13" fmla="*/ 3 h 3"/>
                  <a:gd name="T14" fmla="*/ 5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2"/>
                    </a:moveTo>
                    <a:cubicBezTo>
                      <a:pt x="5" y="2"/>
                      <a:pt x="5" y="2"/>
                      <a:pt x="5" y="2"/>
                    </a:cubicBezTo>
                    <a:cubicBezTo>
                      <a:pt x="5" y="2"/>
                      <a:pt x="5" y="1"/>
                      <a:pt x="4" y="1"/>
                    </a:cubicBezTo>
                    <a:cubicBezTo>
                      <a:pt x="4" y="0"/>
                      <a:pt x="4" y="0"/>
                      <a:pt x="4" y="0"/>
                    </a:cubicBezTo>
                    <a:cubicBezTo>
                      <a:pt x="3" y="0"/>
                      <a:pt x="1" y="1"/>
                      <a:pt x="0" y="2"/>
                    </a:cubicBezTo>
                    <a:cubicBezTo>
                      <a:pt x="0" y="2"/>
                      <a:pt x="0" y="2"/>
                      <a:pt x="0" y="2"/>
                    </a:cubicBezTo>
                    <a:cubicBezTo>
                      <a:pt x="1" y="2"/>
                      <a:pt x="2" y="2"/>
                      <a:pt x="3" y="3"/>
                    </a:cubicBezTo>
                    <a:cubicBezTo>
                      <a:pt x="4" y="3"/>
                      <a:pt x="5" y="3"/>
                      <a:pt x="5"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4" name="Freeform 477">
                <a:extLst>
                  <a:ext uri="{FF2B5EF4-FFF2-40B4-BE49-F238E27FC236}">
                    <a16:creationId xmlns:a16="http://schemas.microsoft.com/office/drawing/2014/main" id="{D404D9E9-41FB-4D0D-8A27-F3E180ADE7A4}"/>
                  </a:ext>
                </a:extLst>
              </p:cNvPr>
              <p:cNvSpPr>
                <a:spLocks/>
              </p:cNvSpPr>
              <p:nvPr/>
            </p:nvSpPr>
            <p:spPr bwMode="auto">
              <a:xfrm>
                <a:off x="4752320" y="5797566"/>
                <a:ext cx="4761" cy="3175"/>
              </a:xfrm>
              <a:custGeom>
                <a:avLst/>
                <a:gdLst>
                  <a:gd name="T0" fmla="*/ 2 w 2"/>
                  <a:gd name="T1" fmla="*/ 1 h 1"/>
                  <a:gd name="T2" fmla="*/ 2 w 2"/>
                  <a:gd name="T3" fmla="*/ 0 h 1"/>
                  <a:gd name="T4" fmla="*/ 2 w 2"/>
                  <a:gd name="T5" fmla="*/ 1 h 1"/>
                  <a:gd name="T6" fmla="*/ 1 w 2"/>
                  <a:gd name="T7" fmla="*/ 0 h 1"/>
                  <a:gd name="T8" fmla="*/ 2 w 2"/>
                  <a:gd name="T9" fmla="*/ 1 h 1"/>
                  <a:gd name="T10" fmla="*/ 0 w 2"/>
                  <a:gd name="T11" fmla="*/ 0 h 1"/>
                  <a:gd name="T12" fmla="*/ 0 w 2"/>
                  <a:gd name="T13" fmla="*/ 0 h 1"/>
                  <a:gd name="T14" fmla="*/ 1 w 2"/>
                  <a:gd name="T15" fmla="*/ 1 h 1"/>
                  <a:gd name="T16" fmla="*/ 1 w 2"/>
                  <a:gd name="T17" fmla="*/ 1 h 1"/>
                  <a:gd name="T18" fmla="*/ 1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2" y="1"/>
                    </a:moveTo>
                    <a:cubicBezTo>
                      <a:pt x="2" y="1"/>
                      <a:pt x="2" y="1"/>
                      <a:pt x="2" y="0"/>
                    </a:cubicBezTo>
                    <a:cubicBezTo>
                      <a:pt x="2" y="1"/>
                      <a:pt x="2" y="1"/>
                      <a:pt x="2" y="1"/>
                    </a:cubicBezTo>
                    <a:cubicBezTo>
                      <a:pt x="1" y="0"/>
                      <a:pt x="1" y="0"/>
                      <a:pt x="1" y="0"/>
                    </a:cubicBezTo>
                    <a:cubicBezTo>
                      <a:pt x="2" y="1"/>
                      <a:pt x="2" y="1"/>
                      <a:pt x="2" y="1"/>
                    </a:cubicBezTo>
                    <a:cubicBezTo>
                      <a:pt x="1" y="0"/>
                      <a:pt x="0" y="0"/>
                      <a:pt x="0" y="0"/>
                    </a:cubicBezTo>
                    <a:cubicBezTo>
                      <a:pt x="0" y="0"/>
                      <a:pt x="0" y="0"/>
                      <a:pt x="0" y="0"/>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5" name="Freeform 478">
                <a:extLst>
                  <a:ext uri="{FF2B5EF4-FFF2-40B4-BE49-F238E27FC236}">
                    <a16:creationId xmlns:a16="http://schemas.microsoft.com/office/drawing/2014/main" id="{E98C9D08-7B95-4B24-90F5-6D4A938D2198}"/>
                  </a:ext>
                </a:extLst>
              </p:cNvPr>
              <p:cNvSpPr>
                <a:spLocks/>
              </p:cNvSpPr>
              <p:nvPr/>
            </p:nvSpPr>
            <p:spPr bwMode="auto">
              <a:xfrm>
                <a:off x="4388826" y="5746769"/>
                <a:ext cx="255557" cy="177792"/>
              </a:xfrm>
              <a:custGeom>
                <a:avLst/>
                <a:gdLst>
                  <a:gd name="T0" fmla="*/ 104 w 107"/>
                  <a:gd name="T1" fmla="*/ 34 h 74"/>
                  <a:gd name="T2" fmla="*/ 100 w 107"/>
                  <a:gd name="T3" fmla="*/ 25 h 74"/>
                  <a:gd name="T4" fmla="*/ 92 w 107"/>
                  <a:gd name="T5" fmla="*/ 17 h 74"/>
                  <a:gd name="T6" fmla="*/ 89 w 107"/>
                  <a:gd name="T7" fmla="*/ 18 h 74"/>
                  <a:gd name="T8" fmla="*/ 82 w 107"/>
                  <a:gd name="T9" fmla="*/ 22 h 74"/>
                  <a:gd name="T10" fmla="*/ 71 w 107"/>
                  <a:gd name="T11" fmla="*/ 12 h 74"/>
                  <a:gd name="T12" fmla="*/ 68 w 107"/>
                  <a:gd name="T13" fmla="*/ 5 h 74"/>
                  <a:gd name="T14" fmla="*/ 65 w 107"/>
                  <a:gd name="T15" fmla="*/ 1 h 74"/>
                  <a:gd name="T16" fmla="*/ 62 w 107"/>
                  <a:gd name="T17" fmla="*/ 0 h 74"/>
                  <a:gd name="T18" fmla="*/ 59 w 107"/>
                  <a:gd name="T19" fmla="*/ 6 h 74"/>
                  <a:gd name="T20" fmla="*/ 61 w 107"/>
                  <a:gd name="T21" fmla="*/ 10 h 74"/>
                  <a:gd name="T22" fmla="*/ 60 w 107"/>
                  <a:gd name="T23" fmla="*/ 15 h 74"/>
                  <a:gd name="T24" fmla="*/ 49 w 107"/>
                  <a:gd name="T25" fmla="*/ 18 h 74"/>
                  <a:gd name="T26" fmla="*/ 41 w 107"/>
                  <a:gd name="T27" fmla="*/ 21 h 74"/>
                  <a:gd name="T28" fmla="*/ 36 w 107"/>
                  <a:gd name="T29" fmla="*/ 14 h 74"/>
                  <a:gd name="T30" fmla="*/ 33 w 107"/>
                  <a:gd name="T31" fmla="*/ 14 h 74"/>
                  <a:gd name="T32" fmla="*/ 34 w 107"/>
                  <a:gd name="T33" fmla="*/ 17 h 74"/>
                  <a:gd name="T34" fmla="*/ 34 w 107"/>
                  <a:gd name="T35" fmla="*/ 20 h 74"/>
                  <a:gd name="T36" fmla="*/ 24 w 107"/>
                  <a:gd name="T37" fmla="*/ 32 h 74"/>
                  <a:gd name="T38" fmla="*/ 8 w 107"/>
                  <a:gd name="T39" fmla="*/ 36 h 74"/>
                  <a:gd name="T40" fmla="*/ 4 w 107"/>
                  <a:gd name="T41" fmla="*/ 38 h 74"/>
                  <a:gd name="T42" fmla="*/ 4 w 107"/>
                  <a:gd name="T43" fmla="*/ 42 h 74"/>
                  <a:gd name="T44" fmla="*/ 0 w 107"/>
                  <a:gd name="T45" fmla="*/ 50 h 74"/>
                  <a:gd name="T46" fmla="*/ 13 w 107"/>
                  <a:gd name="T47" fmla="*/ 54 h 74"/>
                  <a:gd name="T48" fmla="*/ 25 w 107"/>
                  <a:gd name="T49" fmla="*/ 61 h 74"/>
                  <a:gd name="T50" fmla="*/ 43 w 107"/>
                  <a:gd name="T51" fmla="*/ 70 h 74"/>
                  <a:gd name="T52" fmla="*/ 43 w 107"/>
                  <a:gd name="T53" fmla="*/ 71 h 74"/>
                  <a:gd name="T54" fmla="*/ 62 w 107"/>
                  <a:gd name="T55" fmla="*/ 68 h 74"/>
                  <a:gd name="T56" fmla="*/ 69 w 107"/>
                  <a:gd name="T57" fmla="*/ 69 h 74"/>
                  <a:gd name="T58" fmla="*/ 79 w 107"/>
                  <a:gd name="T59" fmla="*/ 70 h 74"/>
                  <a:gd name="T60" fmla="*/ 85 w 107"/>
                  <a:gd name="T61" fmla="*/ 73 h 74"/>
                  <a:gd name="T62" fmla="*/ 91 w 107"/>
                  <a:gd name="T63" fmla="*/ 73 h 74"/>
                  <a:gd name="T64" fmla="*/ 85 w 107"/>
                  <a:gd name="T65" fmla="*/ 65 h 74"/>
                  <a:gd name="T66" fmla="*/ 82 w 107"/>
                  <a:gd name="T67" fmla="*/ 58 h 74"/>
                  <a:gd name="T68" fmla="*/ 82 w 107"/>
                  <a:gd name="T69" fmla="*/ 58 h 74"/>
                  <a:gd name="T70" fmla="*/ 86 w 107"/>
                  <a:gd name="T71" fmla="*/ 48 h 74"/>
                  <a:gd name="T72" fmla="*/ 87 w 107"/>
                  <a:gd name="T73" fmla="*/ 40 h 74"/>
                  <a:gd name="T74" fmla="*/ 103 w 107"/>
                  <a:gd name="T75" fmla="*/ 40 h 74"/>
                  <a:gd name="T76" fmla="*/ 106 w 107"/>
                  <a:gd name="T77" fmla="*/ 41 h 74"/>
                  <a:gd name="T78" fmla="*/ 107 w 107"/>
                  <a:gd name="T79" fmla="*/ 39 h 74"/>
                  <a:gd name="T80" fmla="*/ 107 w 107"/>
                  <a:gd name="T81"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 h="74">
                    <a:moveTo>
                      <a:pt x="107" y="36"/>
                    </a:moveTo>
                    <a:cubicBezTo>
                      <a:pt x="105" y="36"/>
                      <a:pt x="104" y="35"/>
                      <a:pt x="104" y="34"/>
                    </a:cubicBezTo>
                    <a:cubicBezTo>
                      <a:pt x="102" y="32"/>
                      <a:pt x="102" y="29"/>
                      <a:pt x="102" y="26"/>
                    </a:cubicBezTo>
                    <a:cubicBezTo>
                      <a:pt x="102" y="26"/>
                      <a:pt x="101" y="26"/>
                      <a:pt x="100" y="25"/>
                    </a:cubicBezTo>
                    <a:cubicBezTo>
                      <a:pt x="97" y="23"/>
                      <a:pt x="95" y="19"/>
                      <a:pt x="93" y="16"/>
                    </a:cubicBezTo>
                    <a:cubicBezTo>
                      <a:pt x="93" y="16"/>
                      <a:pt x="92" y="17"/>
                      <a:pt x="92" y="17"/>
                    </a:cubicBezTo>
                    <a:cubicBezTo>
                      <a:pt x="91" y="17"/>
                      <a:pt x="91" y="17"/>
                      <a:pt x="91" y="17"/>
                    </a:cubicBezTo>
                    <a:cubicBezTo>
                      <a:pt x="91" y="17"/>
                      <a:pt x="90" y="18"/>
                      <a:pt x="89" y="18"/>
                    </a:cubicBezTo>
                    <a:cubicBezTo>
                      <a:pt x="88" y="20"/>
                      <a:pt x="86" y="21"/>
                      <a:pt x="83" y="21"/>
                    </a:cubicBezTo>
                    <a:cubicBezTo>
                      <a:pt x="83" y="22"/>
                      <a:pt x="82" y="22"/>
                      <a:pt x="82" y="22"/>
                    </a:cubicBezTo>
                    <a:cubicBezTo>
                      <a:pt x="77" y="22"/>
                      <a:pt x="76" y="17"/>
                      <a:pt x="75" y="15"/>
                    </a:cubicBezTo>
                    <a:cubicBezTo>
                      <a:pt x="74" y="15"/>
                      <a:pt x="72" y="14"/>
                      <a:pt x="71" y="12"/>
                    </a:cubicBezTo>
                    <a:cubicBezTo>
                      <a:pt x="71" y="11"/>
                      <a:pt x="70" y="10"/>
                      <a:pt x="69" y="9"/>
                    </a:cubicBezTo>
                    <a:cubicBezTo>
                      <a:pt x="69" y="7"/>
                      <a:pt x="68" y="6"/>
                      <a:pt x="68" y="5"/>
                    </a:cubicBezTo>
                    <a:cubicBezTo>
                      <a:pt x="67" y="4"/>
                      <a:pt x="67" y="4"/>
                      <a:pt x="66" y="3"/>
                    </a:cubicBezTo>
                    <a:cubicBezTo>
                      <a:pt x="66" y="2"/>
                      <a:pt x="65" y="1"/>
                      <a:pt x="65" y="1"/>
                    </a:cubicBezTo>
                    <a:cubicBezTo>
                      <a:pt x="64" y="0"/>
                      <a:pt x="64" y="0"/>
                      <a:pt x="64" y="0"/>
                    </a:cubicBezTo>
                    <a:cubicBezTo>
                      <a:pt x="64" y="0"/>
                      <a:pt x="63" y="0"/>
                      <a:pt x="62" y="0"/>
                    </a:cubicBezTo>
                    <a:cubicBezTo>
                      <a:pt x="62" y="1"/>
                      <a:pt x="62" y="1"/>
                      <a:pt x="61" y="2"/>
                    </a:cubicBezTo>
                    <a:cubicBezTo>
                      <a:pt x="61" y="4"/>
                      <a:pt x="60" y="5"/>
                      <a:pt x="59" y="6"/>
                    </a:cubicBezTo>
                    <a:cubicBezTo>
                      <a:pt x="60" y="7"/>
                      <a:pt x="61" y="8"/>
                      <a:pt x="61" y="10"/>
                    </a:cubicBezTo>
                    <a:cubicBezTo>
                      <a:pt x="61" y="10"/>
                      <a:pt x="61" y="10"/>
                      <a:pt x="61" y="10"/>
                    </a:cubicBezTo>
                    <a:cubicBezTo>
                      <a:pt x="62" y="10"/>
                      <a:pt x="62" y="10"/>
                      <a:pt x="62" y="10"/>
                    </a:cubicBezTo>
                    <a:cubicBezTo>
                      <a:pt x="62" y="12"/>
                      <a:pt x="61" y="14"/>
                      <a:pt x="60" y="15"/>
                    </a:cubicBezTo>
                    <a:cubicBezTo>
                      <a:pt x="57" y="18"/>
                      <a:pt x="53" y="18"/>
                      <a:pt x="50" y="18"/>
                    </a:cubicBezTo>
                    <a:cubicBezTo>
                      <a:pt x="50" y="18"/>
                      <a:pt x="50" y="18"/>
                      <a:pt x="49" y="18"/>
                    </a:cubicBezTo>
                    <a:cubicBezTo>
                      <a:pt x="49" y="19"/>
                      <a:pt x="48" y="21"/>
                      <a:pt x="46" y="21"/>
                    </a:cubicBezTo>
                    <a:cubicBezTo>
                      <a:pt x="44" y="22"/>
                      <a:pt x="43" y="22"/>
                      <a:pt x="41" y="21"/>
                    </a:cubicBezTo>
                    <a:cubicBezTo>
                      <a:pt x="39" y="20"/>
                      <a:pt x="38" y="18"/>
                      <a:pt x="37" y="16"/>
                    </a:cubicBezTo>
                    <a:cubicBezTo>
                      <a:pt x="37" y="15"/>
                      <a:pt x="36" y="15"/>
                      <a:pt x="36" y="14"/>
                    </a:cubicBezTo>
                    <a:cubicBezTo>
                      <a:pt x="36" y="14"/>
                      <a:pt x="36" y="14"/>
                      <a:pt x="36" y="14"/>
                    </a:cubicBezTo>
                    <a:cubicBezTo>
                      <a:pt x="35" y="14"/>
                      <a:pt x="34" y="14"/>
                      <a:pt x="33" y="14"/>
                    </a:cubicBezTo>
                    <a:cubicBezTo>
                      <a:pt x="33" y="15"/>
                      <a:pt x="33" y="15"/>
                      <a:pt x="33" y="15"/>
                    </a:cubicBezTo>
                    <a:cubicBezTo>
                      <a:pt x="33" y="16"/>
                      <a:pt x="34" y="16"/>
                      <a:pt x="34" y="17"/>
                    </a:cubicBezTo>
                    <a:cubicBezTo>
                      <a:pt x="33" y="18"/>
                      <a:pt x="33" y="18"/>
                      <a:pt x="33" y="18"/>
                    </a:cubicBezTo>
                    <a:cubicBezTo>
                      <a:pt x="33" y="18"/>
                      <a:pt x="33" y="19"/>
                      <a:pt x="34" y="20"/>
                    </a:cubicBezTo>
                    <a:cubicBezTo>
                      <a:pt x="34" y="23"/>
                      <a:pt x="34" y="26"/>
                      <a:pt x="33" y="29"/>
                    </a:cubicBezTo>
                    <a:cubicBezTo>
                      <a:pt x="32" y="31"/>
                      <a:pt x="30" y="33"/>
                      <a:pt x="24" y="32"/>
                    </a:cubicBezTo>
                    <a:cubicBezTo>
                      <a:pt x="22" y="33"/>
                      <a:pt x="19" y="34"/>
                      <a:pt x="16" y="34"/>
                    </a:cubicBezTo>
                    <a:cubicBezTo>
                      <a:pt x="13" y="35"/>
                      <a:pt x="11" y="35"/>
                      <a:pt x="8" y="36"/>
                    </a:cubicBezTo>
                    <a:cubicBezTo>
                      <a:pt x="8" y="36"/>
                      <a:pt x="7" y="36"/>
                      <a:pt x="7" y="37"/>
                    </a:cubicBezTo>
                    <a:cubicBezTo>
                      <a:pt x="6" y="37"/>
                      <a:pt x="5" y="37"/>
                      <a:pt x="4" y="38"/>
                    </a:cubicBezTo>
                    <a:cubicBezTo>
                      <a:pt x="4" y="38"/>
                      <a:pt x="3" y="38"/>
                      <a:pt x="3" y="38"/>
                    </a:cubicBezTo>
                    <a:cubicBezTo>
                      <a:pt x="4" y="39"/>
                      <a:pt x="4" y="40"/>
                      <a:pt x="4" y="42"/>
                    </a:cubicBezTo>
                    <a:cubicBezTo>
                      <a:pt x="4" y="46"/>
                      <a:pt x="2" y="48"/>
                      <a:pt x="0" y="48"/>
                    </a:cubicBezTo>
                    <a:cubicBezTo>
                      <a:pt x="0" y="49"/>
                      <a:pt x="0" y="49"/>
                      <a:pt x="0" y="50"/>
                    </a:cubicBezTo>
                    <a:cubicBezTo>
                      <a:pt x="2" y="50"/>
                      <a:pt x="6" y="51"/>
                      <a:pt x="10" y="53"/>
                    </a:cubicBezTo>
                    <a:cubicBezTo>
                      <a:pt x="11" y="54"/>
                      <a:pt x="12" y="54"/>
                      <a:pt x="13" y="54"/>
                    </a:cubicBezTo>
                    <a:cubicBezTo>
                      <a:pt x="14" y="55"/>
                      <a:pt x="14" y="55"/>
                      <a:pt x="14" y="55"/>
                    </a:cubicBezTo>
                    <a:cubicBezTo>
                      <a:pt x="16" y="56"/>
                      <a:pt x="20" y="59"/>
                      <a:pt x="25" y="61"/>
                    </a:cubicBezTo>
                    <a:cubicBezTo>
                      <a:pt x="31" y="64"/>
                      <a:pt x="38" y="67"/>
                      <a:pt x="42" y="70"/>
                    </a:cubicBezTo>
                    <a:cubicBezTo>
                      <a:pt x="42" y="70"/>
                      <a:pt x="43" y="70"/>
                      <a:pt x="43" y="70"/>
                    </a:cubicBezTo>
                    <a:cubicBezTo>
                      <a:pt x="43" y="70"/>
                      <a:pt x="43" y="70"/>
                      <a:pt x="42" y="70"/>
                    </a:cubicBezTo>
                    <a:cubicBezTo>
                      <a:pt x="43" y="70"/>
                      <a:pt x="43" y="70"/>
                      <a:pt x="43" y="71"/>
                    </a:cubicBezTo>
                    <a:cubicBezTo>
                      <a:pt x="47" y="66"/>
                      <a:pt x="47" y="66"/>
                      <a:pt x="47" y="66"/>
                    </a:cubicBezTo>
                    <a:cubicBezTo>
                      <a:pt x="53" y="66"/>
                      <a:pt x="57" y="67"/>
                      <a:pt x="62" y="68"/>
                    </a:cubicBezTo>
                    <a:cubicBezTo>
                      <a:pt x="64" y="68"/>
                      <a:pt x="66" y="68"/>
                      <a:pt x="69" y="69"/>
                    </a:cubicBezTo>
                    <a:cubicBezTo>
                      <a:pt x="69" y="69"/>
                      <a:pt x="69" y="69"/>
                      <a:pt x="69" y="69"/>
                    </a:cubicBezTo>
                    <a:cubicBezTo>
                      <a:pt x="70" y="69"/>
                      <a:pt x="71" y="69"/>
                      <a:pt x="73" y="69"/>
                    </a:cubicBezTo>
                    <a:cubicBezTo>
                      <a:pt x="75" y="69"/>
                      <a:pt x="77" y="69"/>
                      <a:pt x="79" y="70"/>
                    </a:cubicBezTo>
                    <a:cubicBezTo>
                      <a:pt x="81" y="71"/>
                      <a:pt x="82" y="71"/>
                      <a:pt x="83" y="72"/>
                    </a:cubicBezTo>
                    <a:cubicBezTo>
                      <a:pt x="84" y="73"/>
                      <a:pt x="85" y="73"/>
                      <a:pt x="85" y="73"/>
                    </a:cubicBezTo>
                    <a:cubicBezTo>
                      <a:pt x="87" y="74"/>
                      <a:pt x="87" y="74"/>
                      <a:pt x="87" y="74"/>
                    </a:cubicBezTo>
                    <a:cubicBezTo>
                      <a:pt x="88" y="74"/>
                      <a:pt x="90" y="73"/>
                      <a:pt x="91" y="73"/>
                    </a:cubicBezTo>
                    <a:cubicBezTo>
                      <a:pt x="92" y="72"/>
                      <a:pt x="92" y="70"/>
                      <a:pt x="93" y="70"/>
                    </a:cubicBezTo>
                    <a:cubicBezTo>
                      <a:pt x="89" y="68"/>
                      <a:pt x="86" y="66"/>
                      <a:pt x="85" y="65"/>
                    </a:cubicBezTo>
                    <a:cubicBezTo>
                      <a:pt x="84" y="65"/>
                      <a:pt x="81" y="63"/>
                      <a:pt x="81" y="59"/>
                    </a:cubicBezTo>
                    <a:cubicBezTo>
                      <a:pt x="82" y="58"/>
                      <a:pt x="82" y="58"/>
                      <a:pt x="82" y="58"/>
                    </a:cubicBezTo>
                    <a:cubicBezTo>
                      <a:pt x="82" y="58"/>
                      <a:pt x="82" y="58"/>
                      <a:pt x="82" y="58"/>
                    </a:cubicBezTo>
                    <a:cubicBezTo>
                      <a:pt x="82" y="58"/>
                      <a:pt x="82" y="58"/>
                      <a:pt x="82" y="58"/>
                    </a:cubicBezTo>
                    <a:cubicBezTo>
                      <a:pt x="82" y="57"/>
                      <a:pt x="83" y="55"/>
                      <a:pt x="83" y="53"/>
                    </a:cubicBezTo>
                    <a:cubicBezTo>
                      <a:pt x="84" y="52"/>
                      <a:pt x="85" y="49"/>
                      <a:pt x="86" y="48"/>
                    </a:cubicBezTo>
                    <a:cubicBezTo>
                      <a:pt x="86" y="48"/>
                      <a:pt x="86" y="47"/>
                      <a:pt x="86" y="47"/>
                    </a:cubicBezTo>
                    <a:cubicBezTo>
                      <a:pt x="86" y="45"/>
                      <a:pt x="86" y="43"/>
                      <a:pt x="87" y="40"/>
                    </a:cubicBezTo>
                    <a:cubicBezTo>
                      <a:pt x="89" y="38"/>
                      <a:pt x="93" y="36"/>
                      <a:pt x="97" y="36"/>
                    </a:cubicBezTo>
                    <a:cubicBezTo>
                      <a:pt x="100" y="37"/>
                      <a:pt x="102" y="39"/>
                      <a:pt x="103" y="40"/>
                    </a:cubicBezTo>
                    <a:cubicBezTo>
                      <a:pt x="103" y="40"/>
                      <a:pt x="103" y="41"/>
                      <a:pt x="103" y="41"/>
                    </a:cubicBezTo>
                    <a:cubicBezTo>
                      <a:pt x="104" y="41"/>
                      <a:pt x="105" y="41"/>
                      <a:pt x="106" y="41"/>
                    </a:cubicBezTo>
                    <a:cubicBezTo>
                      <a:pt x="106" y="41"/>
                      <a:pt x="107" y="41"/>
                      <a:pt x="107" y="41"/>
                    </a:cubicBezTo>
                    <a:cubicBezTo>
                      <a:pt x="107" y="41"/>
                      <a:pt x="107" y="40"/>
                      <a:pt x="107" y="39"/>
                    </a:cubicBezTo>
                    <a:cubicBezTo>
                      <a:pt x="107" y="38"/>
                      <a:pt x="107" y="37"/>
                      <a:pt x="107" y="37"/>
                    </a:cubicBezTo>
                    <a:lnTo>
                      <a:pt x="107" y="36"/>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sp>
        <p:nvSpPr>
          <p:cNvPr id="478" name="TextBox 477">
            <a:extLst>
              <a:ext uri="{FF2B5EF4-FFF2-40B4-BE49-F238E27FC236}">
                <a16:creationId xmlns:a16="http://schemas.microsoft.com/office/drawing/2014/main" id="{FE074B2B-A95A-42F1-A998-20792F7DD92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479" name="Straight Connector 478">
            <a:extLst>
              <a:ext uri="{FF2B5EF4-FFF2-40B4-BE49-F238E27FC236}">
                <a16:creationId xmlns:a16="http://schemas.microsoft.com/office/drawing/2014/main" id="{0E972E08-8771-4244-B548-AE39E08DE5E9}"/>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80" name="Rectangle 479">
            <a:extLst>
              <a:ext uri="{FF2B5EF4-FFF2-40B4-BE49-F238E27FC236}">
                <a16:creationId xmlns:a16="http://schemas.microsoft.com/office/drawing/2014/main" id="{DBACF261-E8A1-41A8-87C0-12BAC25815DC}"/>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481" name="Group 480">
            <a:extLst>
              <a:ext uri="{FF2B5EF4-FFF2-40B4-BE49-F238E27FC236}">
                <a16:creationId xmlns:a16="http://schemas.microsoft.com/office/drawing/2014/main" id="{6408B559-7554-4116-9E44-76018F16B258}"/>
              </a:ext>
            </a:extLst>
          </p:cNvPr>
          <p:cNvGrpSpPr/>
          <p:nvPr/>
        </p:nvGrpSpPr>
        <p:grpSpPr>
          <a:xfrm>
            <a:off x="6501273" y="4727412"/>
            <a:ext cx="3137959" cy="523275"/>
            <a:chOff x="6578601" y="812801"/>
            <a:chExt cx="5883275" cy="981075"/>
          </a:xfrm>
          <a:solidFill>
            <a:schemeClr val="bg1">
              <a:lumMod val="75000"/>
            </a:schemeClr>
          </a:solidFill>
        </p:grpSpPr>
        <p:sp>
          <p:nvSpPr>
            <p:cNvPr id="482" name="Freeform 35">
              <a:extLst>
                <a:ext uri="{FF2B5EF4-FFF2-40B4-BE49-F238E27FC236}">
                  <a16:creationId xmlns:a16="http://schemas.microsoft.com/office/drawing/2014/main" id="{2522C592-02BC-4E69-8058-E2F509ED6E15}"/>
                </a:ext>
              </a:extLst>
            </p:cNvPr>
            <p:cNvSpPr>
              <a:spLocks/>
            </p:cNvSpPr>
            <p:nvPr/>
          </p:nvSpPr>
          <p:spPr bwMode="auto">
            <a:xfrm>
              <a:off x="6578601" y="984251"/>
              <a:ext cx="404813"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3" name="Freeform 36">
              <a:extLst>
                <a:ext uri="{FF2B5EF4-FFF2-40B4-BE49-F238E27FC236}">
                  <a16:creationId xmlns:a16="http://schemas.microsoft.com/office/drawing/2014/main" id="{DB8528E5-7F1F-4534-B3CE-72D40732C112}"/>
                </a:ext>
              </a:extLst>
            </p:cNvPr>
            <p:cNvSpPr>
              <a:spLocks/>
            </p:cNvSpPr>
            <p:nvPr/>
          </p:nvSpPr>
          <p:spPr bwMode="auto">
            <a:xfrm>
              <a:off x="6702426"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4" name="Freeform 37">
              <a:extLst>
                <a:ext uri="{FF2B5EF4-FFF2-40B4-BE49-F238E27FC236}">
                  <a16:creationId xmlns:a16="http://schemas.microsoft.com/office/drawing/2014/main" id="{F9FCDF0D-500A-4964-8018-AB52D83C45EC}"/>
                </a:ext>
              </a:extLst>
            </p:cNvPr>
            <p:cNvSpPr>
              <a:spLocks/>
            </p:cNvSpPr>
            <p:nvPr/>
          </p:nvSpPr>
          <p:spPr bwMode="auto">
            <a:xfrm>
              <a:off x="7188201" y="984251"/>
              <a:ext cx="403225"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5" name="Freeform 38">
              <a:extLst>
                <a:ext uri="{FF2B5EF4-FFF2-40B4-BE49-F238E27FC236}">
                  <a16:creationId xmlns:a16="http://schemas.microsoft.com/office/drawing/2014/main" id="{BA0F1456-7670-49D7-9005-088C4842EF20}"/>
                </a:ext>
              </a:extLst>
            </p:cNvPr>
            <p:cNvSpPr>
              <a:spLocks/>
            </p:cNvSpPr>
            <p:nvPr/>
          </p:nvSpPr>
          <p:spPr bwMode="auto">
            <a:xfrm>
              <a:off x="7310438"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6" name="Freeform 39">
              <a:extLst>
                <a:ext uri="{FF2B5EF4-FFF2-40B4-BE49-F238E27FC236}">
                  <a16:creationId xmlns:a16="http://schemas.microsoft.com/office/drawing/2014/main" id="{14C15534-0CB0-4E42-85CD-ED226610BED3}"/>
                </a:ext>
              </a:extLst>
            </p:cNvPr>
            <p:cNvSpPr>
              <a:spLocks/>
            </p:cNvSpPr>
            <p:nvPr/>
          </p:nvSpPr>
          <p:spPr bwMode="auto">
            <a:xfrm>
              <a:off x="7796213" y="984251"/>
              <a:ext cx="404813"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7" name="Freeform 40">
              <a:extLst>
                <a:ext uri="{FF2B5EF4-FFF2-40B4-BE49-F238E27FC236}">
                  <a16:creationId xmlns:a16="http://schemas.microsoft.com/office/drawing/2014/main" id="{B44DAB25-7ADB-48D6-87C9-7A728E4DDFD6}"/>
                </a:ext>
              </a:extLst>
            </p:cNvPr>
            <p:cNvSpPr>
              <a:spLocks/>
            </p:cNvSpPr>
            <p:nvPr/>
          </p:nvSpPr>
          <p:spPr bwMode="auto">
            <a:xfrm>
              <a:off x="7920038"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8" name="Freeform 41">
              <a:extLst>
                <a:ext uri="{FF2B5EF4-FFF2-40B4-BE49-F238E27FC236}">
                  <a16:creationId xmlns:a16="http://schemas.microsoft.com/office/drawing/2014/main" id="{7B48EF29-B202-4124-97BD-FBAD0F7A7422}"/>
                </a:ext>
              </a:extLst>
            </p:cNvPr>
            <p:cNvSpPr>
              <a:spLocks/>
            </p:cNvSpPr>
            <p:nvPr/>
          </p:nvSpPr>
          <p:spPr bwMode="auto">
            <a:xfrm>
              <a:off x="8405813" y="984251"/>
              <a:ext cx="403225"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9" name="Freeform 42">
              <a:extLst>
                <a:ext uri="{FF2B5EF4-FFF2-40B4-BE49-F238E27FC236}">
                  <a16:creationId xmlns:a16="http://schemas.microsoft.com/office/drawing/2014/main" id="{C9132BE9-26CC-4066-966E-410CF9D42572}"/>
                </a:ext>
              </a:extLst>
            </p:cNvPr>
            <p:cNvSpPr>
              <a:spLocks/>
            </p:cNvSpPr>
            <p:nvPr/>
          </p:nvSpPr>
          <p:spPr bwMode="auto">
            <a:xfrm>
              <a:off x="8528051"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0" name="Freeform 43">
              <a:extLst>
                <a:ext uri="{FF2B5EF4-FFF2-40B4-BE49-F238E27FC236}">
                  <a16:creationId xmlns:a16="http://schemas.microsoft.com/office/drawing/2014/main" id="{FB611AD7-9644-486F-BA9F-B654B83C789D}"/>
                </a:ext>
              </a:extLst>
            </p:cNvPr>
            <p:cNvSpPr>
              <a:spLocks/>
            </p:cNvSpPr>
            <p:nvPr/>
          </p:nvSpPr>
          <p:spPr bwMode="auto">
            <a:xfrm>
              <a:off x="9013826" y="984251"/>
              <a:ext cx="404813"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1" name="Freeform 44">
              <a:extLst>
                <a:ext uri="{FF2B5EF4-FFF2-40B4-BE49-F238E27FC236}">
                  <a16:creationId xmlns:a16="http://schemas.microsoft.com/office/drawing/2014/main" id="{C6AED4EE-30DC-41D1-8EB6-0280FEC7FEB4}"/>
                </a:ext>
              </a:extLst>
            </p:cNvPr>
            <p:cNvSpPr>
              <a:spLocks/>
            </p:cNvSpPr>
            <p:nvPr/>
          </p:nvSpPr>
          <p:spPr bwMode="auto">
            <a:xfrm>
              <a:off x="9137651"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2" name="Freeform 45">
              <a:extLst>
                <a:ext uri="{FF2B5EF4-FFF2-40B4-BE49-F238E27FC236}">
                  <a16:creationId xmlns:a16="http://schemas.microsoft.com/office/drawing/2014/main" id="{BA1A8B1F-27CD-4E4C-BAFC-47AF4D10E34A}"/>
                </a:ext>
              </a:extLst>
            </p:cNvPr>
            <p:cNvSpPr>
              <a:spLocks/>
            </p:cNvSpPr>
            <p:nvPr/>
          </p:nvSpPr>
          <p:spPr bwMode="auto">
            <a:xfrm>
              <a:off x="9623426" y="984251"/>
              <a:ext cx="403225"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3" name="Freeform 46">
              <a:extLst>
                <a:ext uri="{FF2B5EF4-FFF2-40B4-BE49-F238E27FC236}">
                  <a16:creationId xmlns:a16="http://schemas.microsoft.com/office/drawing/2014/main" id="{93115967-EE25-4EFC-850C-AC357CC862C3}"/>
                </a:ext>
              </a:extLst>
            </p:cNvPr>
            <p:cNvSpPr>
              <a:spLocks/>
            </p:cNvSpPr>
            <p:nvPr/>
          </p:nvSpPr>
          <p:spPr bwMode="auto">
            <a:xfrm>
              <a:off x="9745663"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4" name="Freeform 47">
              <a:extLst>
                <a:ext uri="{FF2B5EF4-FFF2-40B4-BE49-F238E27FC236}">
                  <a16:creationId xmlns:a16="http://schemas.microsoft.com/office/drawing/2014/main" id="{1554DE03-F1C0-4F67-A9E7-31912450830B}"/>
                </a:ext>
              </a:extLst>
            </p:cNvPr>
            <p:cNvSpPr>
              <a:spLocks/>
            </p:cNvSpPr>
            <p:nvPr/>
          </p:nvSpPr>
          <p:spPr bwMode="auto">
            <a:xfrm>
              <a:off x="10231438" y="984251"/>
              <a:ext cx="404813"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5" name="Freeform 48">
              <a:extLst>
                <a:ext uri="{FF2B5EF4-FFF2-40B4-BE49-F238E27FC236}">
                  <a16:creationId xmlns:a16="http://schemas.microsoft.com/office/drawing/2014/main" id="{9B2B582F-B522-4396-BE46-2AA08989F898}"/>
                </a:ext>
              </a:extLst>
            </p:cNvPr>
            <p:cNvSpPr>
              <a:spLocks/>
            </p:cNvSpPr>
            <p:nvPr/>
          </p:nvSpPr>
          <p:spPr bwMode="auto">
            <a:xfrm>
              <a:off x="10355263"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6" name="Freeform 49">
              <a:extLst>
                <a:ext uri="{FF2B5EF4-FFF2-40B4-BE49-F238E27FC236}">
                  <a16:creationId xmlns:a16="http://schemas.microsoft.com/office/drawing/2014/main" id="{BA11F13B-8030-4EA8-BE1B-4D7DB243E36C}"/>
                </a:ext>
              </a:extLst>
            </p:cNvPr>
            <p:cNvSpPr>
              <a:spLocks/>
            </p:cNvSpPr>
            <p:nvPr/>
          </p:nvSpPr>
          <p:spPr bwMode="auto">
            <a:xfrm>
              <a:off x="10841038" y="984251"/>
              <a:ext cx="403225"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7" name="Freeform 50">
              <a:extLst>
                <a:ext uri="{FF2B5EF4-FFF2-40B4-BE49-F238E27FC236}">
                  <a16:creationId xmlns:a16="http://schemas.microsoft.com/office/drawing/2014/main" id="{CCDDB0E6-B182-4A02-A271-F379CCDFD2E7}"/>
                </a:ext>
              </a:extLst>
            </p:cNvPr>
            <p:cNvSpPr>
              <a:spLocks/>
            </p:cNvSpPr>
            <p:nvPr/>
          </p:nvSpPr>
          <p:spPr bwMode="auto">
            <a:xfrm>
              <a:off x="10963276"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8" name="Freeform 51">
              <a:extLst>
                <a:ext uri="{FF2B5EF4-FFF2-40B4-BE49-F238E27FC236}">
                  <a16:creationId xmlns:a16="http://schemas.microsoft.com/office/drawing/2014/main" id="{E127A0B2-7ECD-4B31-A67A-13725F0BFD89}"/>
                </a:ext>
              </a:extLst>
            </p:cNvPr>
            <p:cNvSpPr>
              <a:spLocks/>
            </p:cNvSpPr>
            <p:nvPr/>
          </p:nvSpPr>
          <p:spPr bwMode="auto">
            <a:xfrm>
              <a:off x="11449051" y="984251"/>
              <a:ext cx="404813"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9" name="Freeform 52">
              <a:extLst>
                <a:ext uri="{FF2B5EF4-FFF2-40B4-BE49-F238E27FC236}">
                  <a16:creationId xmlns:a16="http://schemas.microsoft.com/office/drawing/2014/main" id="{82BCFBCA-48D5-44B3-A95F-7042931B1F57}"/>
                </a:ext>
              </a:extLst>
            </p:cNvPr>
            <p:cNvSpPr>
              <a:spLocks/>
            </p:cNvSpPr>
            <p:nvPr/>
          </p:nvSpPr>
          <p:spPr bwMode="auto">
            <a:xfrm>
              <a:off x="11572876"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0" name="Freeform 53">
              <a:extLst>
                <a:ext uri="{FF2B5EF4-FFF2-40B4-BE49-F238E27FC236}">
                  <a16:creationId xmlns:a16="http://schemas.microsoft.com/office/drawing/2014/main" id="{A5E008DF-091D-41FD-84AE-29101815DAAE}"/>
                </a:ext>
              </a:extLst>
            </p:cNvPr>
            <p:cNvSpPr>
              <a:spLocks/>
            </p:cNvSpPr>
            <p:nvPr/>
          </p:nvSpPr>
          <p:spPr bwMode="auto">
            <a:xfrm>
              <a:off x="12058651" y="984251"/>
              <a:ext cx="403225" cy="809625"/>
            </a:xfrm>
            <a:custGeom>
              <a:avLst/>
              <a:gdLst>
                <a:gd name="T0" fmla="*/ 161 w 164"/>
                <a:gd name="T1" fmla="*/ 22 h 328"/>
                <a:gd name="T2" fmla="*/ 123 w 164"/>
                <a:gd name="T3" fmla="*/ 0 h 328"/>
                <a:gd name="T4" fmla="*/ 42 w 164"/>
                <a:gd name="T5" fmla="*/ 0 h 328"/>
                <a:gd name="T6" fmla="*/ 0 w 164"/>
                <a:gd name="T7" fmla="*/ 32 h 328"/>
                <a:gd name="T8" fmla="*/ 0 w 164"/>
                <a:gd name="T9" fmla="*/ 148 h 328"/>
                <a:gd name="T10" fmla="*/ 2 w 164"/>
                <a:gd name="T11" fmla="*/ 153 h 328"/>
                <a:gd name="T12" fmla="*/ 16 w 164"/>
                <a:gd name="T13" fmla="*/ 161 h 328"/>
                <a:gd name="T14" fmla="*/ 28 w 164"/>
                <a:gd name="T15" fmla="*/ 149 h 328"/>
                <a:gd name="T16" fmla="*/ 28 w 164"/>
                <a:gd name="T17" fmla="*/ 54 h 328"/>
                <a:gd name="T18" fmla="*/ 40 w 164"/>
                <a:gd name="T19" fmla="*/ 54 h 328"/>
                <a:gd name="T20" fmla="*/ 40 w 164"/>
                <a:gd name="T21" fmla="*/ 144 h 328"/>
                <a:gd name="T22" fmla="*/ 40 w 164"/>
                <a:gd name="T23" fmla="*/ 148 h 328"/>
                <a:gd name="T24" fmla="*/ 40 w 164"/>
                <a:gd name="T25" fmla="*/ 307 h 328"/>
                <a:gd name="T26" fmla="*/ 43 w 164"/>
                <a:gd name="T27" fmla="*/ 318 h 328"/>
                <a:gd name="T28" fmla="*/ 60 w 164"/>
                <a:gd name="T29" fmla="*/ 328 h 328"/>
                <a:gd name="T30" fmla="*/ 78 w 164"/>
                <a:gd name="T31" fmla="*/ 309 h 328"/>
                <a:gd name="T32" fmla="*/ 78 w 164"/>
                <a:gd name="T33" fmla="*/ 167 h 328"/>
                <a:gd name="T34" fmla="*/ 86 w 164"/>
                <a:gd name="T35" fmla="*/ 167 h 328"/>
                <a:gd name="T36" fmla="*/ 86 w 164"/>
                <a:gd name="T37" fmla="*/ 307 h 328"/>
                <a:gd name="T38" fmla="*/ 89 w 164"/>
                <a:gd name="T39" fmla="*/ 318 h 328"/>
                <a:gd name="T40" fmla="*/ 105 w 164"/>
                <a:gd name="T41" fmla="*/ 328 h 328"/>
                <a:gd name="T42" fmla="*/ 124 w 164"/>
                <a:gd name="T43" fmla="*/ 309 h 328"/>
                <a:gd name="T44" fmla="*/ 124 w 164"/>
                <a:gd name="T45" fmla="*/ 54 h 328"/>
                <a:gd name="T46" fmla="*/ 134 w 164"/>
                <a:gd name="T47" fmla="*/ 54 h 328"/>
                <a:gd name="T48" fmla="*/ 134 w 164"/>
                <a:gd name="T49" fmla="*/ 148 h 328"/>
                <a:gd name="T50" fmla="*/ 135 w 164"/>
                <a:gd name="T51" fmla="*/ 153 h 328"/>
                <a:gd name="T52" fmla="*/ 149 w 164"/>
                <a:gd name="T53" fmla="*/ 161 h 328"/>
                <a:gd name="T54" fmla="*/ 164 w 164"/>
                <a:gd name="T55" fmla="*/ 149 h 328"/>
                <a:gd name="T56" fmla="*/ 164 w 164"/>
                <a:gd name="T57" fmla="*/ 32 h 328"/>
                <a:gd name="T58" fmla="*/ 161 w 164"/>
                <a:gd name="T59" fmla="*/ 2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328">
                  <a:moveTo>
                    <a:pt x="161" y="22"/>
                  </a:moveTo>
                  <a:cubicBezTo>
                    <a:pt x="156" y="12"/>
                    <a:pt x="144" y="0"/>
                    <a:pt x="123" y="0"/>
                  </a:cubicBezTo>
                  <a:cubicBezTo>
                    <a:pt x="42" y="0"/>
                    <a:pt x="42" y="0"/>
                    <a:pt x="42" y="0"/>
                  </a:cubicBezTo>
                  <a:cubicBezTo>
                    <a:pt x="13" y="0"/>
                    <a:pt x="0" y="24"/>
                    <a:pt x="0" y="32"/>
                  </a:cubicBezTo>
                  <a:cubicBezTo>
                    <a:pt x="0" y="148"/>
                    <a:pt x="0" y="148"/>
                    <a:pt x="0" y="148"/>
                  </a:cubicBezTo>
                  <a:cubicBezTo>
                    <a:pt x="0" y="149"/>
                    <a:pt x="1" y="151"/>
                    <a:pt x="2" y="153"/>
                  </a:cubicBezTo>
                  <a:cubicBezTo>
                    <a:pt x="4" y="158"/>
                    <a:pt x="9" y="161"/>
                    <a:pt x="16" y="161"/>
                  </a:cubicBezTo>
                  <a:cubicBezTo>
                    <a:pt x="24" y="161"/>
                    <a:pt x="28" y="155"/>
                    <a:pt x="28" y="149"/>
                  </a:cubicBezTo>
                  <a:cubicBezTo>
                    <a:pt x="28" y="54"/>
                    <a:pt x="28" y="54"/>
                    <a:pt x="28" y="54"/>
                  </a:cubicBezTo>
                  <a:cubicBezTo>
                    <a:pt x="36" y="54"/>
                    <a:pt x="39" y="54"/>
                    <a:pt x="40" y="54"/>
                  </a:cubicBezTo>
                  <a:cubicBezTo>
                    <a:pt x="40" y="144"/>
                    <a:pt x="40" y="144"/>
                    <a:pt x="40" y="144"/>
                  </a:cubicBezTo>
                  <a:cubicBezTo>
                    <a:pt x="40" y="144"/>
                    <a:pt x="40" y="146"/>
                    <a:pt x="40" y="148"/>
                  </a:cubicBezTo>
                  <a:cubicBezTo>
                    <a:pt x="40" y="307"/>
                    <a:pt x="40" y="307"/>
                    <a:pt x="40" y="307"/>
                  </a:cubicBezTo>
                  <a:cubicBezTo>
                    <a:pt x="40" y="311"/>
                    <a:pt x="41" y="315"/>
                    <a:pt x="43" y="318"/>
                  </a:cubicBezTo>
                  <a:cubicBezTo>
                    <a:pt x="46" y="325"/>
                    <a:pt x="52" y="328"/>
                    <a:pt x="60" y="328"/>
                  </a:cubicBezTo>
                  <a:cubicBezTo>
                    <a:pt x="70" y="328"/>
                    <a:pt x="78" y="320"/>
                    <a:pt x="78" y="309"/>
                  </a:cubicBezTo>
                  <a:cubicBezTo>
                    <a:pt x="78" y="167"/>
                    <a:pt x="78" y="167"/>
                    <a:pt x="78" y="167"/>
                  </a:cubicBezTo>
                  <a:cubicBezTo>
                    <a:pt x="83" y="167"/>
                    <a:pt x="85" y="167"/>
                    <a:pt x="86" y="167"/>
                  </a:cubicBezTo>
                  <a:cubicBezTo>
                    <a:pt x="86" y="307"/>
                    <a:pt x="86" y="307"/>
                    <a:pt x="86" y="307"/>
                  </a:cubicBezTo>
                  <a:cubicBezTo>
                    <a:pt x="86" y="311"/>
                    <a:pt x="87" y="315"/>
                    <a:pt x="89" y="318"/>
                  </a:cubicBezTo>
                  <a:cubicBezTo>
                    <a:pt x="92" y="325"/>
                    <a:pt x="98" y="328"/>
                    <a:pt x="105" y="328"/>
                  </a:cubicBezTo>
                  <a:cubicBezTo>
                    <a:pt x="116" y="328"/>
                    <a:pt x="124" y="320"/>
                    <a:pt x="124" y="309"/>
                  </a:cubicBezTo>
                  <a:cubicBezTo>
                    <a:pt x="124" y="54"/>
                    <a:pt x="124" y="54"/>
                    <a:pt x="124" y="54"/>
                  </a:cubicBezTo>
                  <a:cubicBezTo>
                    <a:pt x="130" y="54"/>
                    <a:pt x="133" y="54"/>
                    <a:pt x="134" y="54"/>
                  </a:cubicBezTo>
                  <a:cubicBezTo>
                    <a:pt x="134" y="148"/>
                    <a:pt x="134" y="148"/>
                    <a:pt x="134" y="148"/>
                  </a:cubicBezTo>
                  <a:cubicBezTo>
                    <a:pt x="134" y="149"/>
                    <a:pt x="134" y="151"/>
                    <a:pt x="135" y="153"/>
                  </a:cubicBezTo>
                  <a:cubicBezTo>
                    <a:pt x="137" y="158"/>
                    <a:pt x="143" y="161"/>
                    <a:pt x="149" y="161"/>
                  </a:cubicBezTo>
                  <a:cubicBezTo>
                    <a:pt x="158" y="161"/>
                    <a:pt x="164" y="155"/>
                    <a:pt x="164" y="149"/>
                  </a:cubicBezTo>
                  <a:cubicBezTo>
                    <a:pt x="164" y="32"/>
                    <a:pt x="164" y="32"/>
                    <a:pt x="164" y="32"/>
                  </a:cubicBezTo>
                  <a:cubicBezTo>
                    <a:pt x="164" y="29"/>
                    <a:pt x="163" y="26"/>
                    <a:pt x="161" y="22"/>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1" name="Freeform 54">
              <a:extLst>
                <a:ext uri="{FF2B5EF4-FFF2-40B4-BE49-F238E27FC236}">
                  <a16:creationId xmlns:a16="http://schemas.microsoft.com/office/drawing/2014/main" id="{3B6DD3C4-5616-40E5-827A-7ACBAB10FE7D}"/>
                </a:ext>
              </a:extLst>
            </p:cNvPr>
            <p:cNvSpPr>
              <a:spLocks/>
            </p:cNvSpPr>
            <p:nvPr/>
          </p:nvSpPr>
          <p:spPr bwMode="auto">
            <a:xfrm>
              <a:off x="12180888" y="812801"/>
              <a:ext cx="169863" cy="171450"/>
            </a:xfrm>
            <a:custGeom>
              <a:avLst/>
              <a:gdLst>
                <a:gd name="T0" fmla="*/ 10 w 69"/>
                <a:gd name="T1" fmla="*/ 58 h 70"/>
                <a:gd name="T2" fmla="*/ 57 w 69"/>
                <a:gd name="T3" fmla="*/ 58 h 70"/>
                <a:gd name="T4" fmla="*/ 63 w 69"/>
                <a:gd name="T5" fmla="*/ 23 h 70"/>
                <a:gd name="T6" fmla="*/ 56 w 69"/>
                <a:gd name="T7" fmla="*/ 12 h 70"/>
                <a:gd name="T8" fmla="*/ 10 w 69"/>
                <a:gd name="T9" fmla="*/ 12 h 70"/>
                <a:gd name="T10" fmla="*/ 1 w 69"/>
                <a:gd name="T11" fmla="*/ 35 h 70"/>
                <a:gd name="T12" fmla="*/ 10 w 69"/>
                <a:gd name="T13" fmla="*/ 58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0" y="58"/>
                  </a:moveTo>
                  <a:cubicBezTo>
                    <a:pt x="23" y="70"/>
                    <a:pt x="44" y="70"/>
                    <a:pt x="57" y="58"/>
                  </a:cubicBezTo>
                  <a:cubicBezTo>
                    <a:pt x="67" y="48"/>
                    <a:pt x="69" y="34"/>
                    <a:pt x="63" y="23"/>
                  </a:cubicBezTo>
                  <a:cubicBezTo>
                    <a:pt x="62" y="19"/>
                    <a:pt x="59" y="15"/>
                    <a:pt x="56" y="12"/>
                  </a:cubicBezTo>
                  <a:cubicBezTo>
                    <a:pt x="43" y="0"/>
                    <a:pt x="23" y="0"/>
                    <a:pt x="10" y="12"/>
                  </a:cubicBezTo>
                  <a:cubicBezTo>
                    <a:pt x="4" y="18"/>
                    <a:pt x="0" y="26"/>
                    <a:pt x="1" y="35"/>
                  </a:cubicBezTo>
                  <a:cubicBezTo>
                    <a:pt x="0" y="43"/>
                    <a:pt x="4" y="51"/>
                    <a:pt x="10" y="58"/>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502" name="Group 501">
            <a:extLst>
              <a:ext uri="{FF2B5EF4-FFF2-40B4-BE49-F238E27FC236}">
                <a16:creationId xmlns:a16="http://schemas.microsoft.com/office/drawing/2014/main" id="{C3BA3D66-35A7-4168-A894-CCBCBD8DCCA9}"/>
              </a:ext>
            </a:extLst>
          </p:cNvPr>
          <p:cNvGrpSpPr/>
          <p:nvPr/>
        </p:nvGrpSpPr>
        <p:grpSpPr>
          <a:xfrm>
            <a:off x="6476718" y="5437816"/>
            <a:ext cx="3165054" cy="550370"/>
            <a:chOff x="6532563" y="4518026"/>
            <a:chExt cx="5934075" cy="1031875"/>
          </a:xfrm>
          <a:solidFill>
            <a:schemeClr val="bg1">
              <a:lumMod val="75000"/>
            </a:schemeClr>
          </a:solidFill>
        </p:grpSpPr>
        <p:sp>
          <p:nvSpPr>
            <p:cNvPr id="503" name="Freeform 55">
              <a:extLst>
                <a:ext uri="{FF2B5EF4-FFF2-40B4-BE49-F238E27FC236}">
                  <a16:creationId xmlns:a16="http://schemas.microsoft.com/office/drawing/2014/main" id="{C403CF8C-2934-4219-80B5-D53DF8E80AEC}"/>
                </a:ext>
              </a:extLst>
            </p:cNvPr>
            <p:cNvSpPr>
              <a:spLocks/>
            </p:cNvSpPr>
            <p:nvPr/>
          </p:nvSpPr>
          <p:spPr bwMode="auto">
            <a:xfrm>
              <a:off x="6532563" y="4708526"/>
              <a:ext cx="438150"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2 w 178"/>
                <a:gd name="T17" fmla="*/ 136 h 341"/>
                <a:gd name="T18" fmla="*/ 9 w 178"/>
                <a:gd name="T19" fmla="*/ 144 h 341"/>
                <a:gd name="T20" fmla="*/ 27 w 178"/>
                <a:gd name="T21" fmla="*/ 136 h 341"/>
                <a:gd name="T22" fmla="*/ 50 w 178"/>
                <a:gd name="T23" fmla="*/ 50 h 341"/>
                <a:gd name="T24" fmla="*/ 54 w 178"/>
                <a:gd name="T25" fmla="*/ 50 h 341"/>
                <a:gd name="T26" fmla="*/ 55 w 178"/>
                <a:gd name="T27" fmla="*/ 50 h 341"/>
                <a:gd name="T28" fmla="*/ 16 w 178"/>
                <a:gd name="T29" fmla="*/ 201 h 341"/>
                <a:gd name="T30" fmla="*/ 18 w 178"/>
                <a:gd name="T31" fmla="*/ 201 h 341"/>
                <a:gd name="T32" fmla="*/ 17 w 178"/>
                <a:gd name="T33" fmla="*/ 203 h 341"/>
                <a:gd name="T34" fmla="*/ 56 w 178"/>
                <a:gd name="T35" fmla="*/ 203 h 341"/>
                <a:gd name="T36" fmla="*/ 56 w 178"/>
                <a:gd name="T37" fmla="*/ 324 h 341"/>
                <a:gd name="T38" fmla="*/ 56 w 178"/>
                <a:gd name="T39" fmla="*/ 329 h 341"/>
                <a:gd name="T40" fmla="*/ 72 w 178"/>
                <a:gd name="T41" fmla="*/ 341 h 341"/>
                <a:gd name="T42" fmla="*/ 85 w 178"/>
                <a:gd name="T43" fmla="*/ 326 h 341"/>
                <a:gd name="T44" fmla="*/ 85 w 178"/>
                <a:gd name="T45" fmla="*/ 203 h 341"/>
                <a:gd name="T46" fmla="*/ 95 w 178"/>
                <a:gd name="T47" fmla="*/ 203 h 341"/>
                <a:gd name="T48" fmla="*/ 95 w 178"/>
                <a:gd name="T49" fmla="*/ 324 h 341"/>
                <a:gd name="T50" fmla="*/ 95 w 178"/>
                <a:gd name="T51" fmla="*/ 329 h 341"/>
                <a:gd name="T52" fmla="*/ 109 w 178"/>
                <a:gd name="T53" fmla="*/ 341 h 341"/>
                <a:gd name="T54" fmla="*/ 124 w 178"/>
                <a:gd name="T55" fmla="*/ 326 h 341"/>
                <a:gd name="T56" fmla="*/ 124 w 178"/>
                <a:gd name="T57" fmla="*/ 203 h 341"/>
                <a:gd name="T58" fmla="*/ 161 w 178"/>
                <a:gd name="T59" fmla="*/ 203 h 341"/>
                <a:gd name="T60" fmla="*/ 161 w 178"/>
                <a:gd name="T61" fmla="*/ 201 h 341"/>
                <a:gd name="T62" fmla="*/ 161 w 178"/>
                <a:gd name="T63" fmla="*/ 201 h 341"/>
                <a:gd name="T64" fmla="*/ 123 w 178"/>
                <a:gd name="T65" fmla="*/ 50 h 341"/>
                <a:gd name="T66" fmla="*/ 124 w 178"/>
                <a:gd name="T67" fmla="*/ 50 h 341"/>
                <a:gd name="T68" fmla="*/ 126 w 178"/>
                <a:gd name="T69" fmla="*/ 50 h 341"/>
                <a:gd name="T70" fmla="*/ 154 w 178"/>
                <a:gd name="T71" fmla="*/ 136 h 341"/>
                <a:gd name="T72" fmla="*/ 169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0" y="133"/>
                    <a:pt x="2" y="136"/>
                  </a:cubicBezTo>
                  <a:cubicBezTo>
                    <a:pt x="4" y="140"/>
                    <a:pt x="6" y="143"/>
                    <a:pt x="9" y="144"/>
                  </a:cubicBezTo>
                  <a:cubicBezTo>
                    <a:pt x="17" y="146"/>
                    <a:pt x="25" y="142"/>
                    <a:pt x="27" y="136"/>
                  </a:cubicBezTo>
                  <a:cubicBezTo>
                    <a:pt x="50" y="50"/>
                    <a:pt x="50" y="50"/>
                    <a:pt x="50" y="50"/>
                  </a:cubicBezTo>
                  <a:cubicBezTo>
                    <a:pt x="52" y="50"/>
                    <a:pt x="52" y="50"/>
                    <a:pt x="54" y="50"/>
                  </a:cubicBezTo>
                  <a:cubicBezTo>
                    <a:pt x="55" y="50"/>
                    <a:pt x="55" y="50"/>
                    <a:pt x="55" y="50"/>
                  </a:cubicBezTo>
                  <a:cubicBezTo>
                    <a:pt x="16" y="201"/>
                    <a:pt x="16" y="201"/>
                    <a:pt x="16" y="201"/>
                  </a:cubicBezTo>
                  <a:cubicBezTo>
                    <a:pt x="17" y="201"/>
                    <a:pt x="17" y="201"/>
                    <a:pt x="18" y="201"/>
                  </a:cubicBezTo>
                  <a:cubicBezTo>
                    <a:pt x="17" y="203"/>
                    <a:pt x="17" y="203"/>
                    <a:pt x="17" y="203"/>
                  </a:cubicBezTo>
                  <a:cubicBezTo>
                    <a:pt x="46" y="203"/>
                    <a:pt x="54" y="203"/>
                    <a:pt x="56" y="203"/>
                  </a:cubicBezTo>
                  <a:cubicBezTo>
                    <a:pt x="56" y="324"/>
                    <a:pt x="56" y="324"/>
                    <a:pt x="56" y="324"/>
                  </a:cubicBezTo>
                  <a:cubicBezTo>
                    <a:pt x="56" y="326"/>
                    <a:pt x="56" y="327"/>
                    <a:pt x="56" y="329"/>
                  </a:cubicBezTo>
                  <a:cubicBezTo>
                    <a:pt x="58" y="336"/>
                    <a:pt x="65" y="341"/>
                    <a:pt x="72" y="341"/>
                  </a:cubicBezTo>
                  <a:cubicBezTo>
                    <a:pt x="80" y="341"/>
                    <a:pt x="85" y="335"/>
                    <a:pt x="85" y="326"/>
                  </a:cubicBezTo>
                  <a:cubicBezTo>
                    <a:pt x="85" y="203"/>
                    <a:pt x="85" y="203"/>
                    <a:pt x="85" y="203"/>
                  </a:cubicBezTo>
                  <a:cubicBezTo>
                    <a:pt x="92" y="203"/>
                    <a:pt x="94" y="203"/>
                    <a:pt x="95" y="203"/>
                  </a:cubicBezTo>
                  <a:cubicBezTo>
                    <a:pt x="95" y="324"/>
                    <a:pt x="95" y="324"/>
                    <a:pt x="95" y="324"/>
                  </a:cubicBezTo>
                  <a:cubicBezTo>
                    <a:pt x="95" y="326"/>
                    <a:pt x="95" y="327"/>
                    <a:pt x="95" y="329"/>
                  </a:cubicBezTo>
                  <a:cubicBezTo>
                    <a:pt x="96" y="336"/>
                    <a:pt x="102" y="341"/>
                    <a:pt x="109" y="341"/>
                  </a:cubicBezTo>
                  <a:cubicBezTo>
                    <a:pt x="117" y="341"/>
                    <a:pt x="124" y="335"/>
                    <a:pt x="124" y="326"/>
                  </a:cubicBezTo>
                  <a:cubicBezTo>
                    <a:pt x="124" y="203"/>
                    <a:pt x="124" y="203"/>
                    <a:pt x="124" y="203"/>
                  </a:cubicBezTo>
                  <a:cubicBezTo>
                    <a:pt x="161" y="203"/>
                    <a:pt x="161" y="203"/>
                    <a:pt x="161" y="203"/>
                  </a:cubicBezTo>
                  <a:cubicBezTo>
                    <a:pt x="161" y="202"/>
                    <a:pt x="161" y="202"/>
                    <a:pt x="161" y="201"/>
                  </a:cubicBezTo>
                  <a:cubicBezTo>
                    <a:pt x="161" y="201"/>
                    <a:pt x="161" y="201"/>
                    <a:pt x="161" y="201"/>
                  </a:cubicBezTo>
                  <a:cubicBezTo>
                    <a:pt x="131" y="84"/>
                    <a:pt x="124" y="57"/>
                    <a:pt x="123" y="50"/>
                  </a:cubicBezTo>
                  <a:cubicBezTo>
                    <a:pt x="124" y="50"/>
                    <a:pt x="124" y="50"/>
                    <a:pt x="124" y="50"/>
                  </a:cubicBezTo>
                  <a:cubicBezTo>
                    <a:pt x="126" y="50"/>
                    <a:pt x="126" y="50"/>
                    <a:pt x="126" y="50"/>
                  </a:cubicBezTo>
                  <a:cubicBezTo>
                    <a:pt x="154" y="136"/>
                    <a:pt x="154" y="136"/>
                    <a:pt x="154" y="136"/>
                  </a:cubicBezTo>
                  <a:cubicBezTo>
                    <a:pt x="156" y="142"/>
                    <a:pt x="163" y="146"/>
                    <a:pt x="169" y="144"/>
                  </a:cubicBezTo>
                  <a:cubicBezTo>
                    <a:pt x="175" y="143"/>
                    <a:pt x="178" y="137"/>
                    <a:pt x="178" y="131"/>
                  </a:cubicBezTo>
                  <a:cubicBezTo>
                    <a:pt x="178" y="129"/>
                    <a:pt x="178" y="127"/>
                    <a:pt x="177" y="126"/>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4" name="Freeform 56">
              <a:extLst>
                <a:ext uri="{FF2B5EF4-FFF2-40B4-BE49-F238E27FC236}">
                  <a16:creationId xmlns:a16="http://schemas.microsoft.com/office/drawing/2014/main" id="{30A8E591-E44D-4A7B-BAC7-7EB9DAB70D21}"/>
                </a:ext>
              </a:extLst>
            </p:cNvPr>
            <p:cNvSpPr>
              <a:spLocks/>
            </p:cNvSpPr>
            <p:nvPr/>
          </p:nvSpPr>
          <p:spPr bwMode="auto">
            <a:xfrm>
              <a:off x="6672263" y="4518026"/>
              <a:ext cx="152400" cy="169863"/>
            </a:xfrm>
            <a:custGeom>
              <a:avLst/>
              <a:gdLst>
                <a:gd name="T0" fmla="*/ 11 w 62"/>
                <a:gd name="T1" fmla="*/ 57 h 69"/>
                <a:gd name="T2" fmla="*/ 52 w 62"/>
                <a:gd name="T3" fmla="*/ 57 h 69"/>
                <a:gd name="T4" fmla="*/ 57 w 62"/>
                <a:gd name="T5" fmla="*/ 22 h 69"/>
                <a:gd name="T6" fmla="*/ 51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1" y="69"/>
                    <a:pt x="52" y="57"/>
                  </a:cubicBezTo>
                  <a:cubicBezTo>
                    <a:pt x="60" y="48"/>
                    <a:pt x="62" y="34"/>
                    <a:pt x="57" y="22"/>
                  </a:cubicBezTo>
                  <a:cubicBezTo>
                    <a:pt x="56" y="19"/>
                    <a:pt x="54" y="15"/>
                    <a:pt x="51" y="12"/>
                  </a:cubicBezTo>
                  <a:cubicBezTo>
                    <a:pt x="40" y="0"/>
                    <a:pt x="22" y="0"/>
                    <a:pt x="10" y="12"/>
                  </a:cubicBezTo>
                  <a:cubicBezTo>
                    <a:pt x="2" y="22"/>
                    <a:pt x="0" y="36"/>
                    <a:pt x="5" y="47"/>
                  </a:cubicBezTo>
                  <a:cubicBezTo>
                    <a:pt x="6" y="51"/>
                    <a:pt x="8" y="54"/>
                    <a:pt x="11" y="57"/>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5" name="Freeform 57">
              <a:extLst>
                <a:ext uri="{FF2B5EF4-FFF2-40B4-BE49-F238E27FC236}">
                  <a16:creationId xmlns:a16="http://schemas.microsoft.com/office/drawing/2014/main" id="{86E75EB6-6B4B-4503-A59B-D8FF60803C5E}"/>
                </a:ext>
              </a:extLst>
            </p:cNvPr>
            <p:cNvSpPr>
              <a:spLocks/>
            </p:cNvSpPr>
            <p:nvPr/>
          </p:nvSpPr>
          <p:spPr bwMode="auto">
            <a:xfrm>
              <a:off x="7029451" y="4708526"/>
              <a:ext cx="441325" cy="841375"/>
            </a:xfrm>
            <a:custGeom>
              <a:avLst/>
              <a:gdLst>
                <a:gd name="T0" fmla="*/ 178 w 179"/>
                <a:gd name="T1" fmla="*/ 126 h 341"/>
                <a:gd name="T2" fmla="*/ 146 w 179"/>
                <a:gd name="T3" fmla="*/ 21 h 341"/>
                <a:gd name="T4" fmla="*/ 125 w 179"/>
                <a:gd name="T5" fmla="*/ 0 h 341"/>
                <a:gd name="T6" fmla="*/ 54 w 179"/>
                <a:gd name="T7" fmla="*/ 0 h 341"/>
                <a:gd name="T8" fmla="*/ 37 w 179"/>
                <a:gd name="T9" fmla="*/ 11 h 341"/>
                <a:gd name="T10" fmla="*/ 35 w 179"/>
                <a:gd name="T11" fmla="*/ 15 h 341"/>
                <a:gd name="T12" fmla="*/ 33 w 179"/>
                <a:gd name="T13" fmla="*/ 17 h 341"/>
                <a:gd name="T14" fmla="*/ 2 w 179"/>
                <a:gd name="T15" fmla="*/ 126 h 341"/>
                <a:gd name="T16" fmla="*/ 3 w 179"/>
                <a:gd name="T17" fmla="*/ 136 h 341"/>
                <a:gd name="T18" fmla="*/ 10 w 179"/>
                <a:gd name="T19" fmla="*/ 144 h 341"/>
                <a:gd name="T20" fmla="*/ 28 w 179"/>
                <a:gd name="T21" fmla="*/ 136 h 341"/>
                <a:gd name="T22" fmla="*/ 51 w 179"/>
                <a:gd name="T23" fmla="*/ 50 h 341"/>
                <a:gd name="T24" fmla="*/ 55 w 179"/>
                <a:gd name="T25" fmla="*/ 50 h 341"/>
                <a:gd name="T26" fmla="*/ 56 w 179"/>
                <a:gd name="T27" fmla="*/ 50 h 341"/>
                <a:gd name="T28" fmla="*/ 17 w 179"/>
                <a:gd name="T29" fmla="*/ 201 h 341"/>
                <a:gd name="T30" fmla="*/ 18 w 179"/>
                <a:gd name="T31" fmla="*/ 201 h 341"/>
                <a:gd name="T32" fmla="*/ 18 w 179"/>
                <a:gd name="T33" fmla="*/ 203 h 341"/>
                <a:gd name="T34" fmla="*/ 56 w 179"/>
                <a:gd name="T35" fmla="*/ 203 h 341"/>
                <a:gd name="T36" fmla="*/ 56 w 179"/>
                <a:gd name="T37" fmla="*/ 324 h 341"/>
                <a:gd name="T38" fmla="*/ 57 w 179"/>
                <a:gd name="T39" fmla="*/ 329 h 341"/>
                <a:gd name="T40" fmla="*/ 73 w 179"/>
                <a:gd name="T41" fmla="*/ 341 h 341"/>
                <a:gd name="T42" fmla="*/ 86 w 179"/>
                <a:gd name="T43" fmla="*/ 326 h 341"/>
                <a:gd name="T44" fmla="*/ 86 w 179"/>
                <a:gd name="T45" fmla="*/ 203 h 341"/>
                <a:gd name="T46" fmla="*/ 95 w 179"/>
                <a:gd name="T47" fmla="*/ 203 h 341"/>
                <a:gd name="T48" fmla="*/ 95 w 179"/>
                <a:gd name="T49" fmla="*/ 324 h 341"/>
                <a:gd name="T50" fmla="*/ 96 w 179"/>
                <a:gd name="T51" fmla="*/ 329 h 341"/>
                <a:gd name="T52" fmla="*/ 110 w 179"/>
                <a:gd name="T53" fmla="*/ 341 h 341"/>
                <a:gd name="T54" fmla="*/ 125 w 179"/>
                <a:gd name="T55" fmla="*/ 326 h 341"/>
                <a:gd name="T56" fmla="*/ 125 w 179"/>
                <a:gd name="T57" fmla="*/ 203 h 341"/>
                <a:gd name="T58" fmla="*/ 162 w 179"/>
                <a:gd name="T59" fmla="*/ 203 h 341"/>
                <a:gd name="T60" fmla="*/ 162 w 179"/>
                <a:gd name="T61" fmla="*/ 201 h 341"/>
                <a:gd name="T62" fmla="*/ 162 w 179"/>
                <a:gd name="T63" fmla="*/ 201 h 341"/>
                <a:gd name="T64" fmla="*/ 123 w 179"/>
                <a:gd name="T65" fmla="*/ 50 h 341"/>
                <a:gd name="T66" fmla="*/ 125 w 179"/>
                <a:gd name="T67" fmla="*/ 50 h 341"/>
                <a:gd name="T68" fmla="*/ 127 w 179"/>
                <a:gd name="T69" fmla="*/ 50 h 341"/>
                <a:gd name="T70" fmla="*/ 154 w 179"/>
                <a:gd name="T71" fmla="*/ 136 h 341"/>
                <a:gd name="T72" fmla="*/ 170 w 179"/>
                <a:gd name="T73" fmla="*/ 144 h 341"/>
                <a:gd name="T74" fmla="*/ 178 w 179"/>
                <a:gd name="T75" fmla="*/ 131 h 341"/>
                <a:gd name="T76" fmla="*/ 178 w 179"/>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41">
                  <a:moveTo>
                    <a:pt x="178" y="126"/>
                  </a:moveTo>
                  <a:cubicBezTo>
                    <a:pt x="146" y="21"/>
                    <a:pt x="146" y="21"/>
                    <a:pt x="146" y="21"/>
                  </a:cubicBezTo>
                  <a:cubicBezTo>
                    <a:pt x="144" y="8"/>
                    <a:pt x="137" y="0"/>
                    <a:pt x="125" y="0"/>
                  </a:cubicBezTo>
                  <a:cubicBezTo>
                    <a:pt x="54" y="0"/>
                    <a:pt x="54" y="0"/>
                    <a:pt x="54" y="0"/>
                  </a:cubicBezTo>
                  <a:cubicBezTo>
                    <a:pt x="47" y="0"/>
                    <a:pt x="41" y="4"/>
                    <a:pt x="37" y="11"/>
                  </a:cubicBezTo>
                  <a:cubicBezTo>
                    <a:pt x="35" y="13"/>
                    <a:pt x="35" y="13"/>
                    <a:pt x="35" y="15"/>
                  </a:cubicBezTo>
                  <a:cubicBezTo>
                    <a:pt x="33" y="17"/>
                    <a:pt x="33" y="17"/>
                    <a:pt x="33" y="17"/>
                  </a:cubicBezTo>
                  <a:cubicBezTo>
                    <a:pt x="2" y="126"/>
                    <a:pt x="2" y="126"/>
                    <a:pt x="2" y="126"/>
                  </a:cubicBezTo>
                  <a:cubicBezTo>
                    <a:pt x="0" y="129"/>
                    <a:pt x="1" y="133"/>
                    <a:pt x="3" y="136"/>
                  </a:cubicBezTo>
                  <a:cubicBezTo>
                    <a:pt x="4" y="140"/>
                    <a:pt x="7" y="143"/>
                    <a:pt x="10" y="144"/>
                  </a:cubicBezTo>
                  <a:cubicBezTo>
                    <a:pt x="18" y="146"/>
                    <a:pt x="26" y="142"/>
                    <a:pt x="28" y="136"/>
                  </a:cubicBezTo>
                  <a:cubicBezTo>
                    <a:pt x="51" y="50"/>
                    <a:pt x="51" y="50"/>
                    <a:pt x="51" y="50"/>
                  </a:cubicBezTo>
                  <a:cubicBezTo>
                    <a:pt x="53" y="50"/>
                    <a:pt x="53" y="50"/>
                    <a:pt x="55" y="50"/>
                  </a:cubicBezTo>
                  <a:cubicBezTo>
                    <a:pt x="55" y="50"/>
                    <a:pt x="56" y="50"/>
                    <a:pt x="56" y="50"/>
                  </a:cubicBezTo>
                  <a:cubicBezTo>
                    <a:pt x="17" y="201"/>
                    <a:pt x="17" y="201"/>
                    <a:pt x="17" y="201"/>
                  </a:cubicBezTo>
                  <a:cubicBezTo>
                    <a:pt x="18" y="201"/>
                    <a:pt x="18" y="201"/>
                    <a:pt x="18" y="201"/>
                  </a:cubicBezTo>
                  <a:cubicBezTo>
                    <a:pt x="18" y="203"/>
                    <a:pt x="18" y="203"/>
                    <a:pt x="18" y="203"/>
                  </a:cubicBezTo>
                  <a:cubicBezTo>
                    <a:pt x="47" y="203"/>
                    <a:pt x="54" y="203"/>
                    <a:pt x="56" y="203"/>
                  </a:cubicBezTo>
                  <a:cubicBezTo>
                    <a:pt x="56" y="324"/>
                    <a:pt x="56" y="324"/>
                    <a:pt x="56" y="324"/>
                  </a:cubicBezTo>
                  <a:cubicBezTo>
                    <a:pt x="56" y="326"/>
                    <a:pt x="57" y="327"/>
                    <a:pt x="57" y="329"/>
                  </a:cubicBezTo>
                  <a:cubicBezTo>
                    <a:pt x="59" y="336"/>
                    <a:pt x="66" y="341"/>
                    <a:pt x="73" y="341"/>
                  </a:cubicBezTo>
                  <a:cubicBezTo>
                    <a:pt x="80" y="341"/>
                    <a:pt x="86" y="335"/>
                    <a:pt x="86" y="326"/>
                  </a:cubicBezTo>
                  <a:cubicBezTo>
                    <a:pt x="86" y="203"/>
                    <a:pt x="86" y="203"/>
                    <a:pt x="86" y="203"/>
                  </a:cubicBezTo>
                  <a:cubicBezTo>
                    <a:pt x="93" y="203"/>
                    <a:pt x="95" y="203"/>
                    <a:pt x="95" y="203"/>
                  </a:cubicBezTo>
                  <a:cubicBezTo>
                    <a:pt x="95" y="324"/>
                    <a:pt x="95" y="324"/>
                    <a:pt x="95" y="324"/>
                  </a:cubicBezTo>
                  <a:cubicBezTo>
                    <a:pt x="95" y="326"/>
                    <a:pt x="96" y="327"/>
                    <a:pt x="96" y="329"/>
                  </a:cubicBezTo>
                  <a:cubicBezTo>
                    <a:pt x="97" y="336"/>
                    <a:pt x="103" y="341"/>
                    <a:pt x="110" y="341"/>
                  </a:cubicBezTo>
                  <a:cubicBezTo>
                    <a:pt x="117" y="341"/>
                    <a:pt x="125" y="335"/>
                    <a:pt x="125" y="326"/>
                  </a:cubicBezTo>
                  <a:cubicBezTo>
                    <a:pt x="125" y="203"/>
                    <a:pt x="125" y="203"/>
                    <a:pt x="125" y="203"/>
                  </a:cubicBezTo>
                  <a:cubicBezTo>
                    <a:pt x="162" y="203"/>
                    <a:pt x="162" y="203"/>
                    <a:pt x="162" y="203"/>
                  </a:cubicBezTo>
                  <a:cubicBezTo>
                    <a:pt x="162" y="202"/>
                    <a:pt x="162" y="202"/>
                    <a:pt x="162"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9" y="137"/>
                    <a:pt x="178" y="131"/>
                  </a:cubicBezTo>
                  <a:cubicBezTo>
                    <a:pt x="178" y="129"/>
                    <a:pt x="178" y="127"/>
                    <a:pt x="178" y="126"/>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6" name="Freeform 58">
              <a:extLst>
                <a:ext uri="{FF2B5EF4-FFF2-40B4-BE49-F238E27FC236}">
                  <a16:creationId xmlns:a16="http://schemas.microsoft.com/office/drawing/2014/main" id="{928545DC-C344-4D83-85A8-B8012B1F34CD}"/>
                </a:ext>
              </a:extLst>
            </p:cNvPr>
            <p:cNvSpPr>
              <a:spLocks/>
            </p:cNvSpPr>
            <p:nvPr/>
          </p:nvSpPr>
          <p:spPr bwMode="auto">
            <a:xfrm>
              <a:off x="7172326" y="4518026"/>
              <a:ext cx="152400" cy="169863"/>
            </a:xfrm>
            <a:custGeom>
              <a:avLst/>
              <a:gdLst>
                <a:gd name="T0" fmla="*/ 11 w 62"/>
                <a:gd name="T1" fmla="*/ 57 h 69"/>
                <a:gd name="T2" fmla="*/ 51 w 62"/>
                <a:gd name="T3" fmla="*/ 57 h 69"/>
                <a:gd name="T4" fmla="*/ 57 w 62"/>
                <a:gd name="T5" fmla="*/ 22 h 69"/>
                <a:gd name="T6" fmla="*/ 51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0" y="69"/>
                    <a:pt x="51" y="57"/>
                  </a:cubicBezTo>
                  <a:cubicBezTo>
                    <a:pt x="60" y="48"/>
                    <a:pt x="62" y="34"/>
                    <a:pt x="57" y="22"/>
                  </a:cubicBezTo>
                  <a:cubicBezTo>
                    <a:pt x="55" y="19"/>
                    <a:pt x="53" y="15"/>
                    <a:pt x="51" y="12"/>
                  </a:cubicBezTo>
                  <a:cubicBezTo>
                    <a:pt x="39" y="0"/>
                    <a:pt x="21" y="0"/>
                    <a:pt x="10" y="12"/>
                  </a:cubicBezTo>
                  <a:cubicBezTo>
                    <a:pt x="1" y="22"/>
                    <a:pt x="0" y="36"/>
                    <a:pt x="5" y="47"/>
                  </a:cubicBezTo>
                  <a:cubicBezTo>
                    <a:pt x="6" y="51"/>
                    <a:pt x="8" y="54"/>
                    <a:pt x="11" y="57"/>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7" name="Freeform 59">
              <a:extLst>
                <a:ext uri="{FF2B5EF4-FFF2-40B4-BE49-F238E27FC236}">
                  <a16:creationId xmlns:a16="http://schemas.microsoft.com/office/drawing/2014/main" id="{D17C4860-226C-423F-AF1F-D8F2D4F3ED9A}"/>
                </a:ext>
              </a:extLst>
            </p:cNvPr>
            <p:cNvSpPr>
              <a:spLocks/>
            </p:cNvSpPr>
            <p:nvPr/>
          </p:nvSpPr>
          <p:spPr bwMode="auto">
            <a:xfrm>
              <a:off x="7529513" y="4708526"/>
              <a:ext cx="439738" cy="841375"/>
            </a:xfrm>
            <a:custGeom>
              <a:avLst/>
              <a:gdLst>
                <a:gd name="T0" fmla="*/ 178 w 178"/>
                <a:gd name="T1" fmla="*/ 126 h 341"/>
                <a:gd name="T2" fmla="*/ 146 w 178"/>
                <a:gd name="T3" fmla="*/ 21 h 341"/>
                <a:gd name="T4" fmla="*/ 125 w 178"/>
                <a:gd name="T5" fmla="*/ 0 h 341"/>
                <a:gd name="T6" fmla="*/ 54 w 178"/>
                <a:gd name="T7" fmla="*/ 0 h 341"/>
                <a:gd name="T8" fmla="*/ 37 w 178"/>
                <a:gd name="T9" fmla="*/ 11 h 341"/>
                <a:gd name="T10" fmla="*/ 35 w 178"/>
                <a:gd name="T11" fmla="*/ 15 h 341"/>
                <a:gd name="T12" fmla="*/ 33 w 178"/>
                <a:gd name="T13" fmla="*/ 17 h 341"/>
                <a:gd name="T14" fmla="*/ 1 w 178"/>
                <a:gd name="T15" fmla="*/ 126 h 341"/>
                <a:gd name="T16" fmla="*/ 3 w 178"/>
                <a:gd name="T17" fmla="*/ 136 h 341"/>
                <a:gd name="T18" fmla="*/ 10 w 178"/>
                <a:gd name="T19" fmla="*/ 144 h 341"/>
                <a:gd name="T20" fmla="*/ 27 w 178"/>
                <a:gd name="T21" fmla="*/ 136 h 341"/>
                <a:gd name="T22" fmla="*/ 51 w 178"/>
                <a:gd name="T23" fmla="*/ 50 h 341"/>
                <a:gd name="T24" fmla="*/ 55 w 178"/>
                <a:gd name="T25" fmla="*/ 50 h 341"/>
                <a:gd name="T26" fmla="*/ 56 w 178"/>
                <a:gd name="T27" fmla="*/ 50 h 341"/>
                <a:gd name="T28" fmla="*/ 17 w 178"/>
                <a:gd name="T29" fmla="*/ 201 h 341"/>
                <a:gd name="T30" fmla="*/ 18 w 178"/>
                <a:gd name="T31" fmla="*/ 201 h 341"/>
                <a:gd name="T32" fmla="*/ 18 w 178"/>
                <a:gd name="T33" fmla="*/ 203 h 341"/>
                <a:gd name="T34" fmla="*/ 56 w 178"/>
                <a:gd name="T35" fmla="*/ 203 h 341"/>
                <a:gd name="T36" fmla="*/ 56 w 178"/>
                <a:gd name="T37" fmla="*/ 324 h 341"/>
                <a:gd name="T38" fmla="*/ 57 w 178"/>
                <a:gd name="T39" fmla="*/ 329 h 341"/>
                <a:gd name="T40" fmla="*/ 72 w 178"/>
                <a:gd name="T41" fmla="*/ 341 h 341"/>
                <a:gd name="T42" fmla="*/ 86 w 178"/>
                <a:gd name="T43" fmla="*/ 326 h 341"/>
                <a:gd name="T44" fmla="*/ 86 w 178"/>
                <a:gd name="T45" fmla="*/ 203 h 341"/>
                <a:gd name="T46" fmla="*/ 95 w 178"/>
                <a:gd name="T47" fmla="*/ 203 h 341"/>
                <a:gd name="T48" fmla="*/ 95 w 178"/>
                <a:gd name="T49" fmla="*/ 324 h 341"/>
                <a:gd name="T50" fmla="*/ 96 w 178"/>
                <a:gd name="T51" fmla="*/ 329 h 341"/>
                <a:gd name="T52" fmla="*/ 109 w 178"/>
                <a:gd name="T53" fmla="*/ 341 h 341"/>
                <a:gd name="T54" fmla="*/ 125 w 178"/>
                <a:gd name="T55" fmla="*/ 326 h 341"/>
                <a:gd name="T56" fmla="*/ 125 w 178"/>
                <a:gd name="T57" fmla="*/ 203 h 341"/>
                <a:gd name="T58" fmla="*/ 162 w 178"/>
                <a:gd name="T59" fmla="*/ 203 h 341"/>
                <a:gd name="T60" fmla="*/ 161 w 178"/>
                <a:gd name="T61" fmla="*/ 201 h 341"/>
                <a:gd name="T62" fmla="*/ 162 w 178"/>
                <a:gd name="T63" fmla="*/ 201 h 341"/>
                <a:gd name="T64" fmla="*/ 123 w 178"/>
                <a:gd name="T65" fmla="*/ 50 h 341"/>
                <a:gd name="T66" fmla="*/ 125 w 178"/>
                <a:gd name="T67" fmla="*/ 50 h 341"/>
                <a:gd name="T68" fmla="*/ 127 w 178"/>
                <a:gd name="T69" fmla="*/ 50 h 341"/>
                <a:gd name="T70" fmla="*/ 154 w 178"/>
                <a:gd name="T71" fmla="*/ 136 h 341"/>
                <a:gd name="T72" fmla="*/ 170 w 178"/>
                <a:gd name="T73" fmla="*/ 144 h 341"/>
                <a:gd name="T74" fmla="*/ 178 w 178"/>
                <a:gd name="T75" fmla="*/ 131 h 341"/>
                <a:gd name="T76" fmla="*/ 178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8" y="126"/>
                  </a:moveTo>
                  <a:cubicBezTo>
                    <a:pt x="146" y="21"/>
                    <a:pt x="146" y="21"/>
                    <a:pt x="146" y="21"/>
                  </a:cubicBezTo>
                  <a:cubicBezTo>
                    <a:pt x="144" y="8"/>
                    <a:pt x="136" y="0"/>
                    <a:pt x="125" y="0"/>
                  </a:cubicBezTo>
                  <a:cubicBezTo>
                    <a:pt x="54" y="0"/>
                    <a:pt x="54" y="0"/>
                    <a:pt x="54" y="0"/>
                  </a:cubicBezTo>
                  <a:cubicBezTo>
                    <a:pt x="46" y="0"/>
                    <a:pt x="40" y="4"/>
                    <a:pt x="37" y="11"/>
                  </a:cubicBezTo>
                  <a:cubicBezTo>
                    <a:pt x="35" y="13"/>
                    <a:pt x="35" y="13"/>
                    <a:pt x="35" y="15"/>
                  </a:cubicBezTo>
                  <a:cubicBezTo>
                    <a:pt x="33" y="17"/>
                    <a:pt x="33" y="17"/>
                    <a:pt x="33" y="17"/>
                  </a:cubicBezTo>
                  <a:cubicBezTo>
                    <a:pt x="1" y="126"/>
                    <a:pt x="1" y="126"/>
                    <a:pt x="1" y="126"/>
                  </a:cubicBezTo>
                  <a:cubicBezTo>
                    <a:pt x="0" y="129"/>
                    <a:pt x="1" y="133"/>
                    <a:pt x="3" y="136"/>
                  </a:cubicBezTo>
                  <a:cubicBezTo>
                    <a:pt x="4" y="140"/>
                    <a:pt x="7" y="143"/>
                    <a:pt x="10" y="144"/>
                  </a:cubicBezTo>
                  <a:cubicBezTo>
                    <a:pt x="18" y="146"/>
                    <a:pt x="26" y="142"/>
                    <a:pt x="27" y="136"/>
                  </a:cubicBezTo>
                  <a:cubicBezTo>
                    <a:pt x="51" y="50"/>
                    <a:pt x="51" y="50"/>
                    <a:pt x="51" y="50"/>
                  </a:cubicBezTo>
                  <a:cubicBezTo>
                    <a:pt x="53" y="50"/>
                    <a:pt x="53" y="50"/>
                    <a:pt x="55" y="50"/>
                  </a:cubicBezTo>
                  <a:cubicBezTo>
                    <a:pt x="55" y="50"/>
                    <a:pt x="55" y="50"/>
                    <a:pt x="56" y="50"/>
                  </a:cubicBezTo>
                  <a:cubicBezTo>
                    <a:pt x="17" y="201"/>
                    <a:pt x="17" y="201"/>
                    <a:pt x="17" y="201"/>
                  </a:cubicBezTo>
                  <a:cubicBezTo>
                    <a:pt x="17" y="201"/>
                    <a:pt x="18" y="201"/>
                    <a:pt x="18" y="201"/>
                  </a:cubicBezTo>
                  <a:cubicBezTo>
                    <a:pt x="18" y="203"/>
                    <a:pt x="18" y="203"/>
                    <a:pt x="18" y="203"/>
                  </a:cubicBezTo>
                  <a:cubicBezTo>
                    <a:pt x="47" y="203"/>
                    <a:pt x="54" y="203"/>
                    <a:pt x="56" y="203"/>
                  </a:cubicBezTo>
                  <a:cubicBezTo>
                    <a:pt x="56" y="324"/>
                    <a:pt x="56" y="324"/>
                    <a:pt x="56" y="324"/>
                  </a:cubicBezTo>
                  <a:cubicBezTo>
                    <a:pt x="56" y="326"/>
                    <a:pt x="56" y="327"/>
                    <a:pt x="57" y="329"/>
                  </a:cubicBezTo>
                  <a:cubicBezTo>
                    <a:pt x="59" y="336"/>
                    <a:pt x="65" y="341"/>
                    <a:pt x="72" y="341"/>
                  </a:cubicBezTo>
                  <a:cubicBezTo>
                    <a:pt x="80" y="341"/>
                    <a:pt x="86" y="335"/>
                    <a:pt x="86" y="326"/>
                  </a:cubicBezTo>
                  <a:cubicBezTo>
                    <a:pt x="86" y="203"/>
                    <a:pt x="86" y="203"/>
                    <a:pt x="86" y="203"/>
                  </a:cubicBezTo>
                  <a:cubicBezTo>
                    <a:pt x="92" y="203"/>
                    <a:pt x="95" y="203"/>
                    <a:pt x="95" y="203"/>
                  </a:cubicBezTo>
                  <a:cubicBezTo>
                    <a:pt x="95" y="324"/>
                    <a:pt x="95" y="324"/>
                    <a:pt x="95" y="324"/>
                  </a:cubicBezTo>
                  <a:cubicBezTo>
                    <a:pt x="95" y="326"/>
                    <a:pt x="96"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2" y="202"/>
                    <a:pt x="161"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8" y="137"/>
                    <a:pt x="178" y="131"/>
                  </a:cubicBezTo>
                  <a:cubicBezTo>
                    <a:pt x="178" y="129"/>
                    <a:pt x="178" y="127"/>
                    <a:pt x="178" y="126"/>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8" name="Freeform 60">
              <a:extLst>
                <a:ext uri="{FF2B5EF4-FFF2-40B4-BE49-F238E27FC236}">
                  <a16:creationId xmlns:a16="http://schemas.microsoft.com/office/drawing/2014/main" id="{1880FE99-04E8-4EDB-A9FD-0385C34A0185}"/>
                </a:ext>
              </a:extLst>
            </p:cNvPr>
            <p:cNvSpPr>
              <a:spLocks/>
            </p:cNvSpPr>
            <p:nvPr/>
          </p:nvSpPr>
          <p:spPr bwMode="auto">
            <a:xfrm>
              <a:off x="7670801" y="4518026"/>
              <a:ext cx="155575" cy="169863"/>
            </a:xfrm>
            <a:custGeom>
              <a:avLst/>
              <a:gdLst>
                <a:gd name="T0" fmla="*/ 12 w 63"/>
                <a:gd name="T1" fmla="*/ 57 h 69"/>
                <a:gd name="T2" fmla="*/ 52 w 63"/>
                <a:gd name="T3" fmla="*/ 57 h 69"/>
                <a:gd name="T4" fmla="*/ 58 w 63"/>
                <a:gd name="T5" fmla="*/ 22 h 69"/>
                <a:gd name="T6" fmla="*/ 51 w 63"/>
                <a:gd name="T7" fmla="*/ 12 h 69"/>
                <a:gd name="T8" fmla="*/ 11 w 63"/>
                <a:gd name="T9" fmla="*/ 12 h 69"/>
                <a:gd name="T10" fmla="*/ 6 w 63"/>
                <a:gd name="T11" fmla="*/ 47 h 69"/>
                <a:gd name="T12" fmla="*/ 12 w 63"/>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3" h="69">
                  <a:moveTo>
                    <a:pt x="12" y="57"/>
                  </a:moveTo>
                  <a:cubicBezTo>
                    <a:pt x="23" y="69"/>
                    <a:pt x="41" y="69"/>
                    <a:pt x="52" y="57"/>
                  </a:cubicBezTo>
                  <a:cubicBezTo>
                    <a:pt x="61" y="48"/>
                    <a:pt x="63" y="34"/>
                    <a:pt x="58" y="22"/>
                  </a:cubicBezTo>
                  <a:cubicBezTo>
                    <a:pt x="56" y="19"/>
                    <a:pt x="54" y="15"/>
                    <a:pt x="51" y="12"/>
                  </a:cubicBezTo>
                  <a:cubicBezTo>
                    <a:pt x="40" y="0"/>
                    <a:pt x="22" y="0"/>
                    <a:pt x="11" y="12"/>
                  </a:cubicBezTo>
                  <a:cubicBezTo>
                    <a:pt x="2" y="22"/>
                    <a:pt x="0" y="36"/>
                    <a:pt x="6" y="47"/>
                  </a:cubicBezTo>
                  <a:cubicBezTo>
                    <a:pt x="7" y="51"/>
                    <a:pt x="9" y="54"/>
                    <a:pt x="12" y="57"/>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9" name="Freeform 61">
              <a:extLst>
                <a:ext uri="{FF2B5EF4-FFF2-40B4-BE49-F238E27FC236}">
                  <a16:creationId xmlns:a16="http://schemas.microsoft.com/office/drawing/2014/main" id="{95ADC068-C861-4784-A83B-AB8AD2DF7FFA}"/>
                </a:ext>
              </a:extLst>
            </p:cNvPr>
            <p:cNvSpPr>
              <a:spLocks/>
            </p:cNvSpPr>
            <p:nvPr/>
          </p:nvSpPr>
          <p:spPr bwMode="auto">
            <a:xfrm>
              <a:off x="8031163" y="4708526"/>
              <a:ext cx="438150"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3 w 178"/>
                <a:gd name="T17" fmla="*/ 136 h 341"/>
                <a:gd name="T18" fmla="*/ 10 w 178"/>
                <a:gd name="T19" fmla="*/ 144 h 341"/>
                <a:gd name="T20" fmla="*/ 27 w 178"/>
                <a:gd name="T21" fmla="*/ 136 h 341"/>
                <a:gd name="T22" fmla="*/ 51 w 178"/>
                <a:gd name="T23" fmla="*/ 50 h 341"/>
                <a:gd name="T24" fmla="*/ 55 w 178"/>
                <a:gd name="T25" fmla="*/ 50 h 341"/>
                <a:gd name="T26" fmla="*/ 55 w 178"/>
                <a:gd name="T27" fmla="*/ 50 h 341"/>
                <a:gd name="T28" fmla="*/ 17 w 178"/>
                <a:gd name="T29" fmla="*/ 201 h 341"/>
                <a:gd name="T30" fmla="*/ 18 w 178"/>
                <a:gd name="T31" fmla="*/ 201 h 341"/>
                <a:gd name="T32" fmla="*/ 18 w 178"/>
                <a:gd name="T33" fmla="*/ 203 h 341"/>
                <a:gd name="T34" fmla="*/ 56 w 178"/>
                <a:gd name="T35" fmla="*/ 203 h 341"/>
                <a:gd name="T36" fmla="*/ 56 w 178"/>
                <a:gd name="T37" fmla="*/ 324 h 341"/>
                <a:gd name="T38" fmla="*/ 57 w 178"/>
                <a:gd name="T39" fmla="*/ 329 h 341"/>
                <a:gd name="T40" fmla="*/ 72 w 178"/>
                <a:gd name="T41" fmla="*/ 341 h 341"/>
                <a:gd name="T42" fmla="*/ 86 w 178"/>
                <a:gd name="T43" fmla="*/ 326 h 341"/>
                <a:gd name="T44" fmla="*/ 86 w 178"/>
                <a:gd name="T45" fmla="*/ 203 h 341"/>
                <a:gd name="T46" fmla="*/ 95 w 178"/>
                <a:gd name="T47" fmla="*/ 203 h 341"/>
                <a:gd name="T48" fmla="*/ 95 w 178"/>
                <a:gd name="T49" fmla="*/ 324 h 341"/>
                <a:gd name="T50" fmla="*/ 96 w 178"/>
                <a:gd name="T51" fmla="*/ 329 h 341"/>
                <a:gd name="T52" fmla="*/ 109 w 178"/>
                <a:gd name="T53" fmla="*/ 341 h 341"/>
                <a:gd name="T54" fmla="*/ 125 w 178"/>
                <a:gd name="T55" fmla="*/ 326 h 341"/>
                <a:gd name="T56" fmla="*/ 125 w 178"/>
                <a:gd name="T57" fmla="*/ 203 h 341"/>
                <a:gd name="T58" fmla="*/ 162 w 178"/>
                <a:gd name="T59" fmla="*/ 203 h 341"/>
                <a:gd name="T60" fmla="*/ 161 w 178"/>
                <a:gd name="T61" fmla="*/ 201 h 341"/>
                <a:gd name="T62" fmla="*/ 162 w 178"/>
                <a:gd name="T63" fmla="*/ 201 h 341"/>
                <a:gd name="T64" fmla="*/ 123 w 178"/>
                <a:gd name="T65" fmla="*/ 50 h 341"/>
                <a:gd name="T66" fmla="*/ 125 w 178"/>
                <a:gd name="T67" fmla="*/ 50 h 341"/>
                <a:gd name="T68" fmla="*/ 127 w 178"/>
                <a:gd name="T69" fmla="*/ 50 h 341"/>
                <a:gd name="T70" fmla="*/ 154 w 178"/>
                <a:gd name="T71" fmla="*/ 136 h 341"/>
                <a:gd name="T72" fmla="*/ 169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1" y="133"/>
                    <a:pt x="3" y="136"/>
                  </a:cubicBezTo>
                  <a:cubicBezTo>
                    <a:pt x="4" y="140"/>
                    <a:pt x="6" y="143"/>
                    <a:pt x="10" y="144"/>
                  </a:cubicBezTo>
                  <a:cubicBezTo>
                    <a:pt x="18" y="146"/>
                    <a:pt x="25" y="142"/>
                    <a:pt x="27" y="136"/>
                  </a:cubicBezTo>
                  <a:cubicBezTo>
                    <a:pt x="51" y="50"/>
                    <a:pt x="51" y="50"/>
                    <a:pt x="51" y="50"/>
                  </a:cubicBezTo>
                  <a:cubicBezTo>
                    <a:pt x="53" y="50"/>
                    <a:pt x="53" y="50"/>
                    <a:pt x="55" y="50"/>
                  </a:cubicBezTo>
                  <a:cubicBezTo>
                    <a:pt x="55" y="50"/>
                    <a:pt x="55" y="50"/>
                    <a:pt x="55" y="50"/>
                  </a:cubicBezTo>
                  <a:cubicBezTo>
                    <a:pt x="17" y="201"/>
                    <a:pt x="17" y="201"/>
                    <a:pt x="17" y="201"/>
                  </a:cubicBezTo>
                  <a:cubicBezTo>
                    <a:pt x="17" y="201"/>
                    <a:pt x="18" y="201"/>
                    <a:pt x="18" y="201"/>
                  </a:cubicBezTo>
                  <a:cubicBezTo>
                    <a:pt x="18" y="203"/>
                    <a:pt x="18" y="203"/>
                    <a:pt x="18" y="203"/>
                  </a:cubicBezTo>
                  <a:cubicBezTo>
                    <a:pt x="47" y="203"/>
                    <a:pt x="54" y="203"/>
                    <a:pt x="56" y="203"/>
                  </a:cubicBezTo>
                  <a:cubicBezTo>
                    <a:pt x="56" y="324"/>
                    <a:pt x="56" y="324"/>
                    <a:pt x="56" y="324"/>
                  </a:cubicBezTo>
                  <a:cubicBezTo>
                    <a:pt x="56" y="326"/>
                    <a:pt x="56" y="327"/>
                    <a:pt x="57" y="329"/>
                  </a:cubicBezTo>
                  <a:cubicBezTo>
                    <a:pt x="58" y="336"/>
                    <a:pt x="65" y="341"/>
                    <a:pt x="72" y="341"/>
                  </a:cubicBezTo>
                  <a:cubicBezTo>
                    <a:pt x="80" y="341"/>
                    <a:pt x="86" y="335"/>
                    <a:pt x="86" y="326"/>
                  </a:cubicBezTo>
                  <a:cubicBezTo>
                    <a:pt x="86" y="203"/>
                    <a:pt x="86" y="203"/>
                    <a:pt x="86" y="203"/>
                  </a:cubicBezTo>
                  <a:cubicBezTo>
                    <a:pt x="92" y="203"/>
                    <a:pt x="94" y="203"/>
                    <a:pt x="95" y="203"/>
                  </a:cubicBezTo>
                  <a:cubicBezTo>
                    <a:pt x="95" y="324"/>
                    <a:pt x="95" y="324"/>
                    <a:pt x="95" y="324"/>
                  </a:cubicBezTo>
                  <a:cubicBezTo>
                    <a:pt x="95" y="326"/>
                    <a:pt x="95"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1" y="202"/>
                    <a:pt x="161"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69" y="144"/>
                  </a:cubicBezTo>
                  <a:cubicBezTo>
                    <a:pt x="176" y="143"/>
                    <a:pt x="178" y="137"/>
                    <a:pt x="178" y="131"/>
                  </a:cubicBezTo>
                  <a:cubicBezTo>
                    <a:pt x="178" y="129"/>
                    <a:pt x="178" y="127"/>
                    <a:pt x="177" y="126"/>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0" name="Freeform 62">
              <a:extLst>
                <a:ext uri="{FF2B5EF4-FFF2-40B4-BE49-F238E27FC236}">
                  <a16:creationId xmlns:a16="http://schemas.microsoft.com/office/drawing/2014/main" id="{24B00B5A-4A82-4F79-9D7E-3941AA68D8F0}"/>
                </a:ext>
              </a:extLst>
            </p:cNvPr>
            <p:cNvSpPr>
              <a:spLocks/>
            </p:cNvSpPr>
            <p:nvPr/>
          </p:nvSpPr>
          <p:spPr bwMode="auto">
            <a:xfrm>
              <a:off x="8170863" y="4518026"/>
              <a:ext cx="155575" cy="169863"/>
            </a:xfrm>
            <a:custGeom>
              <a:avLst/>
              <a:gdLst>
                <a:gd name="T0" fmla="*/ 12 w 63"/>
                <a:gd name="T1" fmla="*/ 57 h 69"/>
                <a:gd name="T2" fmla="*/ 52 w 63"/>
                <a:gd name="T3" fmla="*/ 57 h 69"/>
                <a:gd name="T4" fmla="*/ 57 w 63"/>
                <a:gd name="T5" fmla="*/ 22 h 69"/>
                <a:gd name="T6" fmla="*/ 51 w 63"/>
                <a:gd name="T7" fmla="*/ 12 h 69"/>
                <a:gd name="T8" fmla="*/ 11 w 63"/>
                <a:gd name="T9" fmla="*/ 12 h 69"/>
                <a:gd name="T10" fmla="*/ 5 w 63"/>
                <a:gd name="T11" fmla="*/ 47 h 69"/>
                <a:gd name="T12" fmla="*/ 12 w 63"/>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3" h="69">
                  <a:moveTo>
                    <a:pt x="12" y="57"/>
                  </a:moveTo>
                  <a:cubicBezTo>
                    <a:pt x="23" y="69"/>
                    <a:pt x="41" y="69"/>
                    <a:pt x="52" y="57"/>
                  </a:cubicBezTo>
                  <a:cubicBezTo>
                    <a:pt x="61" y="48"/>
                    <a:pt x="63" y="34"/>
                    <a:pt x="57" y="22"/>
                  </a:cubicBezTo>
                  <a:cubicBezTo>
                    <a:pt x="56" y="19"/>
                    <a:pt x="54" y="15"/>
                    <a:pt x="51" y="12"/>
                  </a:cubicBezTo>
                  <a:cubicBezTo>
                    <a:pt x="40" y="0"/>
                    <a:pt x="22" y="0"/>
                    <a:pt x="11" y="12"/>
                  </a:cubicBezTo>
                  <a:cubicBezTo>
                    <a:pt x="2" y="22"/>
                    <a:pt x="0" y="36"/>
                    <a:pt x="5" y="47"/>
                  </a:cubicBezTo>
                  <a:cubicBezTo>
                    <a:pt x="7" y="51"/>
                    <a:pt x="9" y="54"/>
                    <a:pt x="12" y="57"/>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1" name="Freeform 63">
              <a:extLst>
                <a:ext uri="{FF2B5EF4-FFF2-40B4-BE49-F238E27FC236}">
                  <a16:creationId xmlns:a16="http://schemas.microsoft.com/office/drawing/2014/main" id="{41F83ACE-D180-4B06-93D4-F56155A94745}"/>
                </a:ext>
              </a:extLst>
            </p:cNvPr>
            <p:cNvSpPr>
              <a:spLocks/>
            </p:cNvSpPr>
            <p:nvPr/>
          </p:nvSpPr>
          <p:spPr bwMode="auto">
            <a:xfrm>
              <a:off x="8531226" y="4708526"/>
              <a:ext cx="438150"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2 w 178"/>
                <a:gd name="T17" fmla="*/ 136 h 341"/>
                <a:gd name="T18" fmla="*/ 10 w 178"/>
                <a:gd name="T19" fmla="*/ 144 h 341"/>
                <a:gd name="T20" fmla="*/ 27 w 178"/>
                <a:gd name="T21" fmla="*/ 136 h 341"/>
                <a:gd name="T22" fmla="*/ 50 w 178"/>
                <a:gd name="T23" fmla="*/ 50 h 341"/>
                <a:gd name="T24" fmla="*/ 54 w 178"/>
                <a:gd name="T25" fmla="*/ 50 h 341"/>
                <a:gd name="T26" fmla="*/ 55 w 178"/>
                <a:gd name="T27" fmla="*/ 50 h 341"/>
                <a:gd name="T28" fmla="*/ 16 w 178"/>
                <a:gd name="T29" fmla="*/ 201 h 341"/>
                <a:gd name="T30" fmla="*/ 18 w 178"/>
                <a:gd name="T31" fmla="*/ 201 h 341"/>
                <a:gd name="T32" fmla="*/ 17 w 178"/>
                <a:gd name="T33" fmla="*/ 203 h 341"/>
                <a:gd name="T34" fmla="*/ 56 w 178"/>
                <a:gd name="T35" fmla="*/ 203 h 341"/>
                <a:gd name="T36" fmla="*/ 56 w 178"/>
                <a:gd name="T37" fmla="*/ 324 h 341"/>
                <a:gd name="T38" fmla="*/ 57 w 178"/>
                <a:gd name="T39" fmla="*/ 329 h 341"/>
                <a:gd name="T40" fmla="*/ 72 w 178"/>
                <a:gd name="T41" fmla="*/ 341 h 341"/>
                <a:gd name="T42" fmla="*/ 85 w 178"/>
                <a:gd name="T43" fmla="*/ 326 h 341"/>
                <a:gd name="T44" fmla="*/ 85 w 178"/>
                <a:gd name="T45" fmla="*/ 203 h 341"/>
                <a:gd name="T46" fmla="*/ 95 w 178"/>
                <a:gd name="T47" fmla="*/ 203 h 341"/>
                <a:gd name="T48" fmla="*/ 95 w 178"/>
                <a:gd name="T49" fmla="*/ 324 h 341"/>
                <a:gd name="T50" fmla="*/ 95 w 178"/>
                <a:gd name="T51" fmla="*/ 329 h 341"/>
                <a:gd name="T52" fmla="*/ 109 w 178"/>
                <a:gd name="T53" fmla="*/ 341 h 341"/>
                <a:gd name="T54" fmla="*/ 124 w 178"/>
                <a:gd name="T55" fmla="*/ 326 h 341"/>
                <a:gd name="T56" fmla="*/ 124 w 178"/>
                <a:gd name="T57" fmla="*/ 203 h 341"/>
                <a:gd name="T58" fmla="*/ 161 w 178"/>
                <a:gd name="T59" fmla="*/ 203 h 341"/>
                <a:gd name="T60" fmla="*/ 161 w 178"/>
                <a:gd name="T61" fmla="*/ 201 h 341"/>
                <a:gd name="T62" fmla="*/ 161 w 178"/>
                <a:gd name="T63" fmla="*/ 201 h 341"/>
                <a:gd name="T64" fmla="*/ 123 w 178"/>
                <a:gd name="T65" fmla="*/ 50 h 341"/>
                <a:gd name="T66" fmla="*/ 124 w 178"/>
                <a:gd name="T67" fmla="*/ 50 h 341"/>
                <a:gd name="T68" fmla="*/ 126 w 178"/>
                <a:gd name="T69" fmla="*/ 50 h 341"/>
                <a:gd name="T70" fmla="*/ 154 w 178"/>
                <a:gd name="T71" fmla="*/ 136 h 341"/>
                <a:gd name="T72" fmla="*/ 169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0" y="133"/>
                    <a:pt x="2" y="136"/>
                  </a:cubicBezTo>
                  <a:cubicBezTo>
                    <a:pt x="4" y="140"/>
                    <a:pt x="6" y="143"/>
                    <a:pt x="10" y="144"/>
                  </a:cubicBezTo>
                  <a:cubicBezTo>
                    <a:pt x="17" y="146"/>
                    <a:pt x="25" y="142"/>
                    <a:pt x="27" y="136"/>
                  </a:cubicBezTo>
                  <a:cubicBezTo>
                    <a:pt x="50" y="50"/>
                    <a:pt x="50" y="50"/>
                    <a:pt x="50" y="50"/>
                  </a:cubicBezTo>
                  <a:cubicBezTo>
                    <a:pt x="52" y="50"/>
                    <a:pt x="52" y="50"/>
                    <a:pt x="54" y="50"/>
                  </a:cubicBezTo>
                  <a:cubicBezTo>
                    <a:pt x="55" y="50"/>
                    <a:pt x="55" y="50"/>
                    <a:pt x="55" y="50"/>
                  </a:cubicBezTo>
                  <a:cubicBezTo>
                    <a:pt x="16" y="201"/>
                    <a:pt x="16" y="201"/>
                    <a:pt x="16" y="201"/>
                  </a:cubicBezTo>
                  <a:cubicBezTo>
                    <a:pt x="17" y="201"/>
                    <a:pt x="17" y="201"/>
                    <a:pt x="18" y="201"/>
                  </a:cubicBezTo>
                  <a:cubicBezTo>
                    <a:pt x="17" y="203"/>
                    <a:pt x="17" y="203"/>
                    <a:pt x="17" y="203"/>
                  </a:cubicBezTo>
                  <a:cubicBezTo>
                    <a:pt x="46" y="203"/>
                    <a:pt x="54" y="203"/>
                    <a:pt x="56" y="203"/>
                  </a:cubicBezTo>
                  <a:cubicBezTo>
                    <a:pt x="56" y="324"/>
                    <a:pt x="56" y="324"/>
                    <a:pt x="56" y="324"/>
                  </a:cubicBezTo>
                  <a:cubicBezTo>
                    <a:pt x="56" y="326"/>
                    <a:pt x="56" y="327"/>
                    <a:pt x="57" y="329"/>
                  </a:cubicBezTo>
                  <a:cubicBezTo>
                    <a:pt x="58" y="336"/>
                    <a:pt x="65" y="341"/>
                    <a:pt x="72" y="341"/>
                  </a:cubicBezTo>
                  <a:cubicBezTo>
                    <a:pt x="80" y="341"/>
                    <a:pt x="85" y="335"/>
                    <a:pt x="85" y="326"/>
                  </a:cubicBezTo>
                  <a:cubicBezTo>
                    <a:pt x="85" y="203"/>
                    <a:pt x="85" y="203"/>
                    <a:pt x="85" y="203"/>
                  </a:cubicBezTo>
                  <a:cubicBezTo>
                    <a:pt x="92" y="203"/>
                    <a:pt x="94" y="203"/>
                    <a:pt x="95" y="203"/>
                  </a:cubicBezTo>
                  <a:cubicBezTo>
                    <a:pt x="95" y="324"/>
                    <a:pt x="95" y="324"/>
                    <a:pt x="95" y="324"/>
                  </a:cubicBezTo>
                  <a:cubicBezTo>
                    <a:pt x="95" y="326"/>
                    <a:pt x="95" y="327"/>
                    <a:pt x="95" y="329"/>
                  </a:cubicBezTo>
                  <a:cubicBezTo>
                    <a:pt x="96" y="336"/>
                    <a:pt x="102" y="341"/>
                    <a:pt x="109" y="341"/>
                  </a:cubicBezTo>
                  <a:cubicBezTo>
                    <a:pt x="117" y="341"/>
                    <a:pt x="124" y="335"/>
                    <a:pt x="124" y="326"/>
                  </a:cubicBezTo>
                  <a:cubicBezTo>
                    <a:pt x="124" y="203"/>
                    <a:pt x="124" y="203"/>
                    <a:pt x="124" y="203"/>
                  </a:cubicBezTo>
                  <a:cubicBezTo>
                    <a:pt x="161" y="203"/>
                    <a:pt x="161" y="203"/>
                    <a:pt x="161" y="203"/>
                  </a:cubicBezTo>
                  <a:cubicBezTo>
                    <a:pt x="161" y="202"/>
                    <a:pt x="161" y="202"/>
                    <a:pt x="161" y="201"/>
                  </a:cubicBezTo>
                  <a:cubicBezTo>
                    <a:pt x="161" y="201"/>
                    <a:pt x="161" y="201"/>
                    <a:pt x="161" y="201"/>
                  </a:cubicBezTo>
                  <a:cubicBezTo>
                    <a:pt x="131" y="84"/>
                    <a:pt x="124" y="57"/>
                    <a:pt x="123" y="50"/>
                  </a:cubicBezTo>
                  <a:cubicBezTo>
                    <a:pt x="124" y="50"/>
                    <a:pt x="124" y="50"/>
                    <a:pt x="124" y="50"/>
                  </a:cubicBezTo>
                  <a:cubicBezTo>
                    <a:pt x="126" y="50"/>
                    <a:pt x="126" y="50"/>
                    <a:pt x="126" y="50"/>
                  </a:cubicBezTo>
                  <a:cubicBezTo>
                    <a:pt x="154" y="136"/>
                    <a:pt x="154" y="136"/>
                    <a:pt x="154" y="136"/>
                  </a:cubicBezTo>
                  <a:cubicBezTo>
                    <a:pt x="156" y="142"/>
                    <a:pt x="163" y="146"/>
                    <a:pt x="169" y="144"/>
                  </a:cubicBezTo>
                  <a:cubicBezTo>
                    <a:pt x="176" y="143"/>
                    <a:pt x="178" y="137"/>
                    <a:pt x="178" y="131"/>
                  </a:cubicBezTo>
                  <a:cubicBezTo>
                    <a:pt x="178" y="129"/>
                    <a:pt x="178" y="127"/>
                    <a:pt x="177" y="126"/>
                  </a:cubicBezTo>
                  <a:close/>
                </a:path>
              </a:pathLst>
            </a:custGeom>
            <a:solidFill>
              <a:schemeClr val="tx1">
                <a:lumMod val="65000"/>
                <a:lumOff val="3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2" name="Freeform 64">
              <a:extLst>
                <a:ext uri="{FF2B5EF4-FFF2-40B4-BE49-F238E27FC236}">
                  <a16:creationId xmlns:a16="http://schemas.microsoft.com/office/drawing/2014/main" id="{7BF72864-202A-469C-B081-42666F9BBB44}"/>
                </a:ext>
              </a:extLst>
            </p:cNvPr>
            <p:cNvSpPr>
              <a:spLocks/>
            </p:cNvSpPr>
            <p:nvPr/>
          </p:nvSpPr>
          <p:spPr bwMode="auto">
            <a:xfrm>
              <a:off x="8670926" y="4518026"/>
              <a:ext cx="153988" cy="169863"/>
            </a:xfrm>
            <a:custGeom>
              <a:avLst/>
              <a:gdLst>
                <a:gd name="T0" fmla="*/ 11 w 62"/>
                <a:gd name="T1" fmla="*/ 57 h 69"/>
                <a:gd name="T2" fmla="*/ 52 w 62"/>
                <a:gd name="T3" fmla="*/ 57 h 69"/>
                <a:gd name="T4" fmla="*/ 57 w 62"/>
                <a:gd name="T5" fmla="*/ 22 h 69"/>
                <a:gd name="T6" fmla="*/ 51 w 62"/>
                <a:gd name="T7" fmla="*/ 12 h 69"/>
                <a:gd name="T8" fmla="*/ 11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3" y="69"/>
                    <a:pt x="41" y="69"/>
                    <a:pt x="52" y="57"/>
                  </a:cubicBezTo>
                  <a:cubicBezTo>
                    <a:pt x="61" y="48"/>
                    <a:pt x="62" y="34"/>
                    <a:pt x="57" y="22"/>
                  </a:cubicBezTo>
                  <a:cubicBezTo>
                    <a:pt x="56" y="19"/>
                    <a:pt x="54" y="15"/>
                    <a:pt x="51" y="12"/>
                  </a:cubicBezTo>
                  <a:cubicBezTo>
                    <a:pt x="40" y="0"/>
                    <a:pt x="22" y="0"/>
                    <a:pt x="11" y="12"/>
                  </a:cubicBezTo>
                  <a:cubicBezTo>
                    <a:pt x="2" y="22"/>
                    <a:pt x="0" y="36"/>
                    <a:pt x="5" y="47"/>
                  </a:cubicBezTo>
                  <a:cubicBezTo>
                    <a:pt x="6" y="51"/>
                    <a:pt x="9"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3" name="Freeform 65">
              <a:extLst>
                <a:ext uri="{FF2B5EF4-FFF2-40B4-BE49-F238E27FC236}">
                  <a16:creationId xmlns:a16="http://schemas.microsoft.com/office/drawing/2014/main" id="{86EC2F5D-9D1A-474A-BCD8-8C297082E4F0}"/>
                </a:ext>
              </a:extLst>
            </p:cNvPr>
            <p:cNvSpPr>
              <a:spLocks/>
            </p:cNvSpPr>
            <p:nvPr/>
          </p:nvSpPr>
          <p:spPr bwMode="auto">
            <a:xfrm>
              <a:off x="9031288" y="4708526"/>
              <a:ext cx="438150" cy="841375"/>
            </a:xfrm>
            <a:custGeom>
              <a:avLst/>
              <a:gdLst>
                <a:gd name="T0" fmla="*/ 177 w 178"/>
                <a:gd name="T1" fmla="*/ 126 h 341"/>
                <a:gd name="T2" fmla="*/ 145 w 178"/>
                <a:gd name="T3" fmla="*/ 21 h 341"/>
                <a:gd name="T4" fmla="*/ 124 w 178"/>
                <a:gd name="T5" fmla="*/ 0 h 341"/>
                <a:gd name="T6" fmla="*/ 53 w 178"/>
                <a:gd name="T7" fmla="*/ 0 h 341"/>
                <a:gd name="T8" fmla="*/ 36 w 178"/>
                <a:gd name="T9" fmla="*/ 11 h 341"/>
                <a:gd name="T10" fmla="*/ 34 w 178"/>
                <a:gd name="T11" fmla="*/ 15 h 341"/>
                <a:gd name="T12" fmla="*/ 32 w 178"/>
                <a:gd name="T13" fmla="*/ 17 h 341"/>
                <a:gd name="T14" fmla="*/ 1 w 178"/>
                <a:gd name="T15" fmla="*/ 126 h 341"/>
                <a:gd name="T16" fmla="*/ 2 w 178"/>
                <a:gd name="T17" fmla="*/ 136 h 341"/>
                <a:gd name="T18" fmla="*/ 9 w 178"/>
                <a:gd name="T19" fmla="*/ 144 h 341"/>
                <a:gd name="T20" fmla="*/ 27 w 178"/>
                <a:gd name="T21" fmla="*/ 136 h 341"/>
                <a:gd name="T22" fmla="*/ 50 w 178"/>
                <a:gd name="T23" fmla="*/ 50 h 341"/>
                <a:gd name="T24" fmla="*/ 54 w 178"/>
                <a:gd name="T25" fmla="*/ 50 h 341"/>
                <a:gd name="T26" fmla="*/ 55 w 178"/>
                <a:gd name="T27" fmla="*/ 50 h 341"/>
                <a:gd name="T28" fmla="*/ 16 w 178"/>
                <a:gd name="T29" fmla="*/ 201 h 341"/>
                <a:gd name="T30" fmla="*/ 18 w 178"/>
                <a:gd name="T31" fmla="*/ 201 h 341"/>
                <a:gd name="T32" fmla="*/ 17 w 178"/>
                <a:gd name="T33" fmla="*/ 203 h 341"/>
                <a:gd name="T34" fmla="*/ 55 w 178"/>
                <a:gd name="T35" fmla="*/ 203 h 341"/>
                <a:gd name="T36" fmla="*/ 55 w 178"/>
                <a:gd name="T37" fmla="*/ 324 h 341"/>
                <a:gd name="T38" fmla="*/ 56 w 178"/>
                <a:gd name="T39" fmla="*/ 329 h 341"/>
                <a:gd name="T40" fmla="*/ 72 w 178"/>
                <a:gd name="T41" fmla="*/ 341 h 341"/>
                <a:gd name="T42" fmla="*/ 85 w 178"/>
                <a:gd name="T43" fmla="*/ 326 h 341"/>
                <a:gd name="T44" fmla="*/ 85 w 178"/>
                <a:gd name="T45" fmla="*/ 203 h 341"/>
                <a:gd name="T46" fmla="*/ 95 w 178"/>
                <a:gd name="T47" fmla="*/ 203 h 341"/>
                <a:gd name="T48" fmla="*/ 95 w 178"/>
                <a:gd name="T49" fmla="*/ 324 h 341"/>
                <a:gd name="T50" fmla="*/ 95 w 178"/>
                <a:gd name="T51" fmla="*/ 329 h 341"/>
                <a:gd name="T52" fmla="*/ 109 w 178"/>
                <a:gd name="T53" fmla="*/ 341 h 341"/>
                <a:gd name="T54" fmla="*/ 124 w 178"/>
                <a:gd name="T55" fmla="*/ 326 h 341"/>
                <a:gd name="T56" fmla="*/ 124 w 178"/>
                <a:gd name="T57" fmla="*/ 203 h 341"/>
                <a:gd name="T58" fmla="*/ 161 w 178"/>
                <a:gd name="T59" fmla="*/ 203 h 341"/>
                <a:gd name="T60" fmla="*/ 161 w 178"/>
                <a:gd name="T61" fmla="*/ 201 h 341"/>
                <a:gd name="T62" fmla="*/ 161 w 178"/>
                <a:gd name="T63" fmla="*/ 201 h 341"/>
                <a:gd name="T64" fmla="*/ 122 w 178"/>
                <a:gd name="T65" fmla="*/ 50 h 341"/>
                <a:gd name="T66" fmla="*/ 124 w 178"/>
                <a:gd name="T67" fmla="*/ 50 h 341"/>
                <a:gd name="T68" fmla="*/ 126 w 178"/>
                <a:gd name="T69" fmla="*/ 50 h 341"/>
                <a:gd name="T70" fmla="*/ 153 w 178"/>
                <a:gd name="T71" fmla="*/ 136 h 341"/>
                <a:gd name="T72" fmla="*/ 169 w 178"/>
                <a:gd name="T73" fmla="*/ 144 h 341"/>
                <a:gd name="T74" fmla="*/ 177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5" y="21"/>
                    <a:pt x="145" y="21"/>
                    <a:pt x="145" y="21"/>
                  </a:cubicBezTo>
                  <a:cubicBezTo>
                    <a:pt x="144" y="8"/>
                    <a:pt x="136" y="0"/>
                    <a:pt x="124" y="0"/>
                  </a:cubicBezTo>
                  <a:cubicBezTo>
                    <a:pt x="53" y="0"/>
                    <a:pt x="53" y="0"/>
                    <a:pt x="53"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0" y="133"/>
                    <a:pt x="2" y="136"/>
                  </a:cubicBezTo>
                  <a:cubicBezTo>
                    <a:pt x="3" y="140"/>
                    <a:pt x="6" y="143"/>
                    <a:pt x="9" y="144"/>
                  </a:cubicBezTo>
                  <a:cubicBezTo>
                    <a:pt x="17" y="146"/>
                    <a:pt x="25" y="142"/>
                    <a:pt x="27" y="136"/>
                  </a:cubicBezTo>
                  <a:cubicBezTo>
                    <a:pt x="50" y="50"/>
                    <a:pt x="50" y="50"/>
                    <a:pt x="50" y="50"/>
                  </a:cubicBezTo>
                  <a:cubicBezTo>
                    <a:pt x="52" y="50"/>
                    <a:pt x="52" y="50"/>
                    <a:pt x="54" y="50"/>
                  </a:cubicBezTo>
                  <a:cubicBezTo>
                    <a:pt x="54" y="50"/>
                    <a:pt x="55" y="50"/>
                    <a:pt x="55" y="50"/>
                  </a:cubicBezTo>
                  <a:cubicBezTo>
                    <a:pt x="16" y="201"/>
                    <a:pt x="16" y="201"/>
                    <a:pt x="16" y="201"/>
                  </a:cubicBezTo>
                  <a:cubicBezTo>
                    <a:pt x="17" y="201"/>
                    <a:pt x="17" y="201"/>
                    <a:pt x="18" y="201"/>
                  </a:cubicBezTo>
                  <a:cubicBezTo>
                    <a:pt x="17" y="203"/>
                    <a:pt x="17" y="203"/>
                    <a:pt x="17" y="203"/>
                  </a:cubicBezTo>
                  <a:cubicBezTo>
                    <a:pt x="46" y="203"/>
                    <a:pt x="54" y="203"/>
                    <a:pt x="55" y="203"/>
                  </a:cubicBezTo>
                  <a:cubicBezTo>
                    <a:pt x="55" y="324"/>
                    <a:pt x="55" y="324"/>
                    <a:pt x="55" y="324"/>
                  </a:cubicBezTo>
                  <a:cubicBezTo>
                    <a:pt x="55" y="326"/>
                    <a:pt x="56" y="327"/>
                    <a:pt x="56" y="329"/>
                  </a:cubicBezTo>
                  <a:cubicBezTo>
                    <a:pt x="58" y="336"/>
                    <a:pt x="65" y="341"/>
                    <a:pt x="72" y="341"/>
                  </a:cubicBezTo>
                  <a:cubicBezTo>
                    <a:pt x="79" y="341"/>
                    <a:pt x="85" y="335"/>
                    <a:pt x="85" y="326"/>
                  </a:cubicBezTo>
                  <a:cubicBezTo>
                    <a:pt x="85" y="203"/>
                    <a:pt x="85" y="203"/>
                    <a:pt x="85" y="203"/>
                  </a:cubicBezTo>
                  <a:cubicBezTo>
                    <a:pt x="92" y="203"/>
                    <a:pt x="94" y="203"/>
                    <a:pt x="95" y="203"/>
                  </a:cubicBezTo>
                  <a:cubicBezTo>
                    <a:pt x="95" y="324"/>
                    <a:pt x="95" y="324"/>
                    <a:pt x="95" y="324"/>
                  </a:cubicBezTo>
                  <a:cubicBezTo>
                    <a:pt x="95" y="326"/>
                    <a:pt x="95" y="327"/>
                    <a:pt x="95" y="329"/>
                  </a:cubicBezTo>
                  <a:cubicBezTo>
                    <a:pt x="96" y="336"/>
                    <a:pt x="102" y="341"/>
                    <a:pt x="109" y="341"/>
                  </a:cubicBezTo>
                  <a:cubicBezTo>
                    <a:pt x="116" y="341"/>
                    <a:pt x="124" y="335"/>
                    <a:pt x="124" y="326"/>
                  </a:cubicBezTo>
                  <a:cubicBezTo>
                    <a:pt x="124" y="203"/>
                    <a:pt x="124" y="203"/>
                    <a:pt x="124" y="203"/>
                  </a:cubicBezTo>
                  <a:cubicBezTo>
                    <a:pt x="161" y="203"/>
                    <a:pt x="161" y="203"/>
                    <a:pt x="161" y="203"/>
                  </a:cubicBezTo>
                  <a:cubicBezTo>
                    <a:pt x="161" y="202"/>
                    <a:pt x="161" y="202"/>
                    <a:pt x="161" y="201"/>
                  </a:cubicBezTo>
                  <a:cubicBezTo>
                    <a:pt x="161" y="201"/>
                    <a:pt x="161" y="201"/>
                    <a:pt x="161" y="201"/>
                  </a:cubicBezTo>
                  <a:cubicBezTo>
                    <a:pt x="131" y="84"/>
                    <a:pt x="124" y="57"/>
                    <a:pt x="122" y="50"/>
                  </a:cubicBezTo>
                  <a:cubicBezTo>
                    <a:pt x="124" y="50"/>
                    <a:pt x="124" y="50"/>
                    <a:pt x="124" y="50"/>
                  </a:cubicBezTo>
                  <a:cubicBezTo>
                    <a:pt x="126" y="50"/>
                    <a:pt x="126" y="50"/>
                    <a:pt x="126" y="50"/>
                  </a:cubicBezTo>
                  <a:cubicBezTo>
                    <a:pt x="153" y="136"/>
                    <a:pt x="153" y="136"/>
                    <a:pt x="153" y="136"/>
                  </a:cubicBezTo>
                  <a:cubicBezTo>
                    <a:pt x="155" y="142"/>
                    <a:pt x="163" y="146"/>
                    <a:pt x="169" y="144"/>
                  </a:cubicBezTo>
                  <a:cubicBezTo>
                    <a:pt x="175" y="143"/>
                    <a:pt x="178" y="137"/>
                    <a:pt x="177" y="131"/>
                  </a:cubicBezTo>
                  <a:cubicBezTo>
                    <a:pt x="178" y="129"/>
                    <a:pt x="177" y="127"/>
                    <a:pt x="17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4" name="Freeform 66">
              <a:extLst>
                <a:ext uri="{FF2B5EF4-FFF2-40B4-BE49-F238E27FC236}">
                  <a16:creationId xmlns:a16="http://schemas.microsoft.com/office/drawing/2014/main" id="{C202C368-FD18-49AB-B24F-D7C4F31505DF}"/>
                </a:ext>
              </a:extLst>
            </p:cNvPr>
            <p:cNvSpPr>
              <a:spLocks/>
            </p:cNvSpPr>
            <p:nvPr/>
          </p:nvSpPr>
          <p:spPr bwMode="auto">
            <a:xfrm>
              <a:off x="9170988" y="4518026"/>
              <a:ext cx="153988" cy="169863"/>
            </a:xfrm>
            <a:custGeom>
              <a:avLst/>
              <a:gdLst>
                <a:gd name="T0" fmla="*/ 11 w 62"/>
                <a:gd name="T1" fmla="*/ 57 h 69"/>
                <a:gd name="T2" fmla="*/ 52 w 62"/>
                <a:gd name="T3" fmla="*/ 57 h 69"/>
                <a:gd name="T4" fmla="*/ 57 w 62"/>
                <a:gd name="T5" fmla="*/ 22 h 69"/>
                <a:gd name="T6" fmla="*/ 51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0" y="69"/>
                    <a:pt x="52" y="57"/>
                  </a:cubicBezTo>
                  <a:cubicBezTo>
                    <a:pt x="60" y="48"/>
                    <a:pt x="62" y="34"/>
                    <a:pt x="57" y="22"/>
                  </a:cubicBezTo>
                  <a:cubicBezTo>
                    <a:pt x="56" y="19"/>
                    <a:pt x="53" y="15"/>
                    <a:pt x="51" y="12"/>
                  </a:cubicBezTo>
                  <a:cubicBezTo>
                    <a:pt x="39" y="0"/>
                    <a:pt x="21" y="0"/>
                    <a:pt x="10" y="12"/>
                  </a:cubicBezTo>
                  <a:cubicBezTo>
                    <a:pt x="1" y="22"/>
                    <a:pt x="0" y="36"/>
                    <a:pt x="5" y="47"/>
                  </a:cubicBezTo>
                  <a:cubicBezTo>
                    <a:pt x="6" y="51"/>
                    <a:pt x="8"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5" name="Freeform 67">
              <a:extLst>
                <a:ext uri="{FF2B5EF4-FFF2-40B4-BE49-F238E27FC236}">
                  <a16:creationId xmlns:a16="http://schemas.microsoft.com/office/drawing/2014/main" id="{13687A2F-E1FB-4FBB-B788-054728ED44F3}"/>
                </a:ext>
              </a:extLst>
            </p:cNvPr>
            <p:cNvSpPr>
              <a:spLocks/>
            </p:cNvSpPr>
            <p:nvPr/>
          </p:nvSpPr>
          <p:spPr bwMode="auto">
            <a:xfrm>
              <a:off x="9529763" y="4708526"/>
              <a:ext cx="441325" cy="841375"/>
            </a:xfrm>
            <a:custGeom>
              <a:avLst/>
              <a:gdLst>
                <a:gd name="T0" fmla="*/ 178 w 179"/>
                <a:gd name="T1" fmla="*/ 126 h 341"/>
                <a:gd name="T2" fmla="*/ 146 w 179"/>
                <a:gd name="T3" fmla="*/ 21 h 341"/>
                <a:gd name="T4" fmla="*/ 125 w 179"/>
                <a:gd name="T5" fmla="*/ 0 h 341"/>
                <a:gd name="T6" fmla="*/ 54 w 179"/>
                <a:gd name="T7" fmla="*/ 0 h 341"/>
                <a:gd name="T8" fmla="*/ 37 w 179"/>
                <a:gd name="T9" fmla="*/ 11 h 341"/>
                <a:gd name="T10" fmla="*/ 35 w 179"/>
                <a:gd name="T11" fmla="*/ 15 h 341"/>
                <a:gd name="T12" fmla="*/ 33 w 179"/>
                <a:gd name="T13" fmla="*/ 17 h 341"/>
                <a:gd name="T14" fmla="*/ 1 w 179"/>
                <a:gd name="T15" fmla="*/ 126 h 341"/>
                <a:gd name="T16" fmla="*/ 3 w 179"/>
                <a:gd name="T17" fmla="*/ 136 h 341"/>
                <a:gd name="T18" fmla="*/ 10 w 179"/>
                <a:gd name="T19" fmla="*/ 144 h 341"/>
                <a:gd name="T20" fmla="*/ 28 w 179"/>
                <a:gd name="T21" fmla="*/ 136 h 341"/>
                <a:gd name="T22" fmla="*/ 51 w 179"/>
                <a:gd name="T23" fmla="*/ 50 h 341"/>
                <a:gd name="T24" fmla="*/ 55 w 179"/>
                <a:gd name="T25" fmla="*/ 50 h 341"/>
                <a:gd name="T26" fmla="*/ 56 w 179"/>
                <a:gd name="T27" fmla="*/ 50 h 341"/>
                <a:gd name="T28" fmla="*/ 17 w 179"/>
                <a:gd name="T29" fmla="*/ 201 h 341"/>
                <a:gd name="T30" fmla="*/ 18 w 179"/>
                <a:gd name="T31" fmla="*/ 201 h 341"/>
                <a:gd name="T32" fmla="*/ 18 w 179"/>
                <a:gd name="T33" fmla="*/ 203 h 341"/>
                <a:gd name="T34" fmla="*/ 56 w 179"/>
                <a:gd name="T35" fmla="*/ 203 h 341"/>
                <a:gd name="T36" fmla="*/ 56 w 179"/>
                <a:gd name="T37" fmla="*/ 324 h 341"/>
                <a:gd name="T38" fmla="*/ 57 w 179"/>
                <a:gd name="T39" fmla="*/ 329 h 341"/>
                <a:gd name="T40" fmla="*/ 72 w 179"/>
                <a:gd name="T41" fmla="*/ 341 h 341"/>
                <a:gd name="T42" fmla="*/ 86 w 179"/>
                <a:gd name="T43" fmla="*/ 326 h 341"/>
                <a:gd name="T44" fmla="*/ 86 w 179"/>
                <a:gd name="T45" fmla="*/ 203 h 341"/>
                <a:gd name="T46" fmla="*/ 95 w 179"/>
                <a:gd name="T47" fmla="*/ 203 h 341"/>
                <a:gd name="T48" fmla="*/ 95 w 179"/>
                <a:gd name="T49" fmla="*/ 324 h 341"/>
                <a:gd name="T50" fmla="*/ 96 w 179"/>
                <a:gd name="T51" fmla="*/ 329 h 341"/>
                <a:gd name="T52" fmla="*/ 109 w 179"/>
                <a:gd name="T53" fmla="*/ 341 h 341"/>
                <a:gd name="T54" fmla="*/ 125 w 179"/>
                <a:gd name="T55" fmla="*/ 326 h 341"/>
                <a:gd name="T56" fmla="*/ 125 w 179"/>
                <a:gd name="T57" fmla="*/ 203 h 341"/>
                <a:gd name="T58" fmla="*/ 162 w 179"/>
                <a:gd name="T59" fmla="*/ 203 h 341"/>
                <a:gd name="T60" fmla="*/ 162 w 179"/>
                <a:gd name="T61" fmla="*/ 201 h 341"/>
                <a:gd name="T62" fmla="*/ 162 w 179"/>
                <a:gd name="T63" fmla="*/ 201 h 341"/>
                <a:gd name="T64" fmla="*/ 123 w 179"/>
                <a:gd name="T65" fmla="*/ 50 h 341"/>
                <a:gd name="T66" fmla="*/ 125 w 179"/>
                <a:gd name="T67" fmla="*/ 50 h 341"/>
                <a:gd name="T68" fmla="*/ 127 w 179"/>
                <a:gd name="T69" fmla="*/ 50 h 341"/>
                <a:gd name="T70" fmla="*/ 154 w 179"/>
                <a:gd name="T71" fmla="*/ 136 h 341"/>
                <a:gd name="T72" fmla="*/ 170 w 179"/>
                <a:gd name="T73" fmla="*/ 144 h 341"/>
                <a:gd name="T74" fmla="*/ 178 w 179"/>
                <a:gd name="T75" fmla="*/ 131 h 341"/>
                <a:gd name="T76" fmla="*/ 178 w 179"/>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41">
                  <a:moveTo>
                    <a:pt x="178" y="126"/>
                  </a:moveTo>
                  <a:cubicBezTo>
                    <a:pt x="146" y="21"/>
                    <a:pt x="146" y="21"/>
                    <a:pt x="146" y="21"/>
                  </a:cubicBezTo>
                  <a:cubicBezTo>
                    <a:pt x="144" y="8"/>
                    <a:pt x="136" y="0"/>
                    <a:pt x="125" y="0"/>
                  </a:cubicBezTo>
                  <a:cubicBezTo>
                    <a:pt x="54" y="0"/>
                    <a:pt x="54" y="0"/>
                    <a:pt x="54" y="0"/>
                  </a:cubicBezTo>
                  <a:cubicBezTo>
                    <a:pt x="46" y="0"/>
                    <a:pt x="41" y="4"/>
                    <a:pt x="37" y="11"/>
                  </a:cubicBezTo>
                  <a:cubicBezTo>
                    <a:pt x="35" y="13"/>
                    <a:pt x="35" y="13"/>
                    <a:pt x="35" y="15"/>
                  </a:cubicBezTo>
                  <a:cubicBezTo>
                    <a:pt x="33" y="17"/>
                    <a:pt x="33" y="17"/>
                    <a:pt x="33" y="17"/>
                  </a:cubicBezTo>
                  <a:cubicBezTo>
                    <a:pt x="1" y="126"/>
                    <a:pt x="1" y="126"/>
                    <a:pt x="1" y="126"/>
                  </a:cubicBezTo>
                  <a:cubicBezTo>
                    <a:pt x="0" y="129"/>
                    <a:pt x="1" y="133"/>
                    <a:pt x="3" y="136"/>
                  </a:cubicBezTo>
                  <a:cubicBezTo>
                    <a:pt x="4" y="140"/>
                    <a:pt x="7" y="143"/>
                    <a:pt x="10" y="144"/>
                  </a:cubicBezTo>
                  <a:cubicBezTo>
                    <a:pt x="18" y="146"/>
                    <a:pt x="26" y="142"/>
                    <a:pt x="28" y="136"/>
                  </a:cubicBezTo>
                  <a:cubicBezTo>
                    <a:pt x="51" y="50"/>
                    <a:pt x="51" y="50"/>
                    <a:pt x="51" y="50"/>
                  </a:cubicBezTo>
                  <a:cubicBezTo>
                    <a:pt x="53" y="50"/>
                    <a:pt x="53" y="50"/>
                    <a:pt x="55" y="50"/>
                  </a:cubicBezTo>
                  <a:cubicBezTo>
                    <a:pt x="55" y="50"/>
                    <a:pt x="55" y="50"/>
                    <a:pt x="56" y="50"/>
                  </a:cubicBezTo>
                  <a:cubicBezTo>
                    <a:pt x="17" y="201"/>
                    <a:pt x="17" y="201"/>
                    <a:pt x="17" y="201"/>
                  </a:cubicBezTo>
                  <a:cubicBezTo>
                    <a:pt x="17" y="201"/>
                    <a:pt x="18" y="201"/>
                    <a:pt x="18" y="201"/>
                  </a:cubicBezTo>
                  <a:cubicBezTo>
                    <a:pt x="18" y="203"/>
                    <a:pt x="18" y="203"/>
                    <a:pt x="18" y="203"/>
                  </a:cubicBezTo>
                  <a:cubicBezTo>
                    <a:pt x="47" y="203"/>
                    <a:pt x="54" y="203"/>
                    <a:pt x="56" y="203"/>
                  </a:cubicBezTo>
                  <a:cubicBezTo>
                    <a:pt x="56" y="324"/>
                    <a:pt x="56" y="324"/>
                    <a:pt x="56" y="324"/>
                  </a:cubicBezTo>
                  <a:cubicBezTo>
                    <a:pt x="56" y="326"/>
                    <a:pt x="57" y="327"/>
                    <a:pt x="57" y="329"/>
                  </a:cubicBezTo>
                  <a:cubicBezTo>
                    <a:pt x="59" y="336"/>
                    <a:pt x="65" y="341"/>
                    <a:pt x="72" y="341"/>
                  </a:cubicBezTo>
                  <a:cubicBezTo>
                    <a:pt x="80" y="341"/>
                    <a:pt x="86" y="335"/>
                    <a:pt x="86" y="326"/>
                  </a:cubicBezTo>
                  <a:cubicBezTo>
                    <a:pt x="86" y="203"/>
                    <a:pt x="86" y="203"/>
                    <a:pt x="86" y="203"/>
                  </a:cubicBezTo>
                  <a:cubicBezTo>
                    <a:pt x="92" y="203"/>
                    <a:pt x="95" y="203"/>
                    <a:pt x="95" y="203"/>
                  </a:cubicBezTo>
                  <a:cubicBezTo>
                    <a:pt x="95" y="324"/>
                    <a:pt x="95" y="324"/>
                    <a:pt x="95" y="324"/>
                  </a:cubicBezTo>
                  <a:cubicBezTo>
                    <a:pt x="95" y="326"/>
                    <a:pt x="96"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2" y="202"/>
                    <a:pt x="162"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9" y="137"/>
                    <a:pt x="178" y="131"/>
                  </a:cubicBezTo>
                  <a:cubicBezTo>
                    <a:pt x="178" y="129"/>
                    <a:pt x="178" y="127"/>
                    <a:pt x="178"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6" name="Freeform 68">
              <a:extLst>
                <a:ext uri="{FF2B5EF4-FFF2-40B4-BE49-F238E27FC236}">
                  <a16:creationId xmlns:a16="http://schemas.microsoft.com/office/drawing/2014/main" id="{40495DB7-84D8-4227-9A33-8188B348003F}"/>
                </a:ext>
              </a:extLst>
            </p:cNvPr>
            <p:cNvSpPr>
              <a:spLocks/>
            </p:cNvSpPr>
            <p:nvPr/>
          </p:nvSpPr>
          <p:spPr bwMode="auto">
            <a:xfrm>
              <a:off x="9672638" y="4518026"/>
              <a:ext cx="152400" cy="169863"/>
            </a:xfrm>
            <a:custGeom>
              <a:avLst/>
              <a:gdLst>
                <a:gd name="T0" fmla="*/ 11 w 62"/>
                <a:gd name="T1" fmla="*/ 57 h 69"/>
                <a:gd name="T2" fmla="*/ 51 w 62"/>
                <a:gd name="T3" fmla="*/ 57 h 69"/>
                <a:gd name="T4" fmla="*/ 57 w 62"/>
                <a:gd name="T5" fmla="*/ 22 h 69"/>
                <a:gd name="T6" fmla="*/ 50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0" y="69"/>
                    <a:pt x="51" y="57"/>
                  </a:cubicBezTo>
                  <a:cubicBezTo>
                    <a:pt x="60" y="48"/>
                    <a:pt x="62" y="34"/>
                    <a:pt x="57" y="22"/>
                  </a:cubicBezTo>
                  <a:cubicBezTo>
                    <a:pt x="55" y="19"/>
                    <a:pt x="53" y="15"/>
                    <a:pt x="50" y="12"/>
                  </a:cubicBezTo>
                  <a:cubicBezTo>
                    <a:pt x="39" y="0"/>
                    <a:pt x="21" y="0"/>
                    <a:pt x="10" y="12"/>
                  </a:cubicBezTo>
                  <a:cubicBezTo>
                    <a:pt x="1" y="22"/>
                    <a:pt x="0" y="36"/>
                    <a:pt x="5" y="47"/>
                  </a:cubicBezTo>
                  <a:cubicBezTo>
                    <a:pt x="6" y="51"/>
                    <a:pt x="8"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7" name="Freeform 69">
              <a:extLst>
                <a:ext uri="{FF2B5EF4-FFF2-40B4-BE49-F238E27FC236}">
                  <a16:creationId xmlns:a16="http://schemas.microsoft.com/office/drawing/2014/main" id="{8A76A865-38E8-48C6-B146-99020306B76D}"/>
                </a:ext>
              </a:extLst>
            </p:cNvPr>
            <p:cNvSpPr>
              <a:spLocks/>
            </p:cNvSpPr>
            <p:nvPr/>
          </p:nvSpPr>
          <p:spPr bwMode="auto">
            <a:xfrm>
              <a:off x="10029826" y="4708526"/>
              <a:ext cx="438150"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3 w 178"/>
                <a:gd name="T17" fmla="*/ 136 h 341"/>
                <a:gd name="T18" fmla="*/ 10 w 178"/>
                <a:gd name="T19" fmla="*/ 144 h 341"/>
                <a:gd name="T20" fmla="*/ 27 w 178"/>
                <a:gd name="T21" fmla="*/ 136 h 341"/>
                <a:gd name="T22" fmla="*/ 51 w 178"/>
                <a:gd name="T23" fmla="*/ 50 h 341"/>
                <a:gd name="T24" fmla="*/ 55 w 178"/>
                <a:gd name="T25" fmla="*/ 50 h 341"/>
                <a:gd name="T26" fmla="*/ 55 w 178"/>
                <a:gd name="T27" fmla="*/ 50 h 341"/>
                <a:gd name="T28" fmla="*/ 17 w 178"/>
                <a:gd name="T29" fmla="*/ 201 h 341"/>
                <a:gd name="T30" fmla="*/ 18 w 178"/>
                <a:gd name="T31" fmla="*/ 201 h 341"/>
                <a:gd name="T32" fmla="*/ 18 w 178"/>
                <a:gd name="T33" fmla="*/ 203 h 341"/>
                <a:gd name="T34" fmla="*/ 56 w 178"/>
                <a:gd name="T35" fmla="*/ 203 h 341"/>
                <a:gd name="T36" fmla="*/ 56 w 178"/>
                <a:gd name="T37" fmla="*/ 324 h 341"/>
                <a:gd name="T38" fmla="*/ 57 w 178"/>
                <a:gd name="T39" fmla="*/ 329 h 341"/>
                <a:gd name="T40" fmla="*/ 72 w 178"/>
                <a:gd name="T41" fmla="*/ 341 h 341"/>
                <a:gd name="T42" fmla="*/ 86 w 178"/>
                <a:gd name="T43" fmla="*/ 326 h 341"/>
                <a:gd name="T44" fmla="*/ 86 w 178"/>
                <a:gd name="T45" fmla="*/ 203 h 341"/>
                <a:gd name="T46" fmla="*/ 95 w 178"/>
                <a:gd name="T47" fmla="*/ 203 h 341"/>
                <a:gd name="T48" fmla="*/ 95 w 178"/>
                <a:gd name="T49" fmla="*/ 324 h 341"/>
                <a:gd name="T50" fmla="*/ 96 w 178"/>
                <a:gd name="T51" fmla="*/ 329 h 341"/>
                <a:gd name="T52" fmla="*/ 109 w 178"/>
                <a:gd name="T53" fmla="*/ 341 h 341"/>
                <a:gd name="T54" fmla="*/ 125 w 178"/>
                <a:gd name="T55" fmla="*/ 326 h 341"/>
                <a:gd name="T56" fmla="*/ 125 w 178"/>
                <a:gd name="T57" fmla="*/ 203 h 341"/>
                <a:gd name="T58" fmla="*/ 162 w 178"/>
                <a:gd name="T59" fmla="*/ 203 h 341"/>
                <a:gd name="T60" fmla="*/ 161 w 178"/>
                <a:gd name="T61" fmla="*/ 201 h 341"/>
                <a:gd name="T62" fmla="*/ 162 w 178"/>
                <a:gd name="T63" fmla="*/ 201 h 341"/>
                <a:gd name="T64" fmla="*/ 123 w 178"/>
                <a:gd name="T65" fmla="*/ 50 h 341"/>
                <a:gd name="T66" fmla="*/ 125 w 178"/>
                <a:gd name="T67" fmla="*/ 50 h 341"/>
                <a:gd name="T68" fmla="*/ 127 w 178"/>
                <a:gd name="T69" fmla="*/ 50 h 341"/>
                <a:gd name="T70" fmla="*/ 154 w 178"/>
                <a:gd name="T71" fmla="*/ 136 h 341"/>
                <a:gd name="T72" fmla="*/ 170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1" y="133"/>
                    <a:pt x="3" y="136"/>
                  </a:cubicBezTo>
                  <a:cubicBezTo>
                    <a:pt x="4" y="140"/>
                    <a:pt x="7" y="143"/>
                    <a:pt x="10" y="144"/>
                  </a:cubicBezTo>
                  <a:cubicBezTo>
                    <a:pt x="18" y="146"/>
                    <a:pt x="25" y="142"/>
                    <a:pt x="27" y="136"/>
                  </a:cubicBezTo>
                  <a:cubicBezTo>
                    <a:pt x="51" y="50"/>
                    <a:pt x="51" y="50"/>
                    <a:pt x="51" y="50"/>
                  </a:cubicBezTo>
                  <a:cubicBezTo>
                    <a:pt x="53" y="50"/>
                    <a:pt x="53" y="50"/>
                    <a:pt x="55" y="50"/>
                  </a:cubicBezTo>
                  <a:cubicBezTo>
                    <a:pt x="55" y="50"/>
                    <a:pt x="55" y="50"/>
                    <a:pt x="55" y="50"/>
                  </a:cubicBezTo>
                  <a:cubicBezTo>
                    <a:pt x="17" y="201"/>
                    <a:pt x="17" y="201"/>
                    <a:pt x="17" y="201"/>
                  </a:cubicBezTo>
                  <a:cubicBezTo>
                    <a:pt x="17" y="201"/>
                    <a:pt x="18" y="201"/>
                    <a:pt x="18" y="201"/>
                  </a:cubicBezTo>
                  <a:cubicBezTo>
                    <a:pt x="18" y="203"/>
                    <a:pt x="18" y="203"/>
                    <a:pt x="18" y="203"/>
                  </a:cubicBezTo>
                  <a:cubicBezTo>
                    <a:pt x="47" y="203"/>
                    <a:pt x="54" y="203"/>
                    <a:pt x="56" y="203"/>
                  </a:cubicBezTo>
                  <a:cubicBezTo>
                    <a:pt x="56" y="324"/>
                    <a:pt x="56" y="324"/>
                    <a:pt x="56" y="324"/>
                  </a:cubicBezTo>
                  <a:cubicBezTo>
                    <a:pt x="56" y="326"/>
                    <a:pt x="56" y="327"/>
                    <a:pt x="57" y="329"/>
                  </a:cubicBezTo>
                  <a:cubicBezTo>
                    <a:pt x="58" y="336"/>
                    <a:pt x="65" y="341"/>
                    <a:pt x="72" y="341"/>
                  </a:cubicBezTo>
                  <a:cubicBezTo>
                    <a:pt x="80" y="341"/>
                    <a:pt x="86" y="335"/>
                    <a:pt x="86" y="326"/>
                  </a:cubicBezTo>
                  <a:cubicBezTo>
                    <a:pt x="86" y="203"/>
                    <a:pt x="86" y="203"/>
                    <a:pt x="86" y="203"/>
                  </a:cubicBezTo>
                  <a:cubicBezTo>
                    <a:pt x="92" y="203"/>
                    <a:pt x="94" y="203"/>
                    <a:pt x="95" y="203"/>
                  </a:cubicBezTo>
                  <a:cubicBezTo>
                    <a:pt x="95" y="324"/>
                    <a:pt x="95" y="324"/>
                    <a:pt x="95" y="324"/>
                  </a:cubicBezTo>
                  <a:cubicBezTo>
                    <a:pt x="95" y="326"/>
                    <a:pt x="95"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1" y="202"/>
                    <a:pt x="161"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8" y="137"/>
                    <a:pt x="178" y="131"/>
                  </a:cubicBezTo>
                  <a:cubicBezTo>
                    <a:pt x="178" y="129"/>
                    <a:pt x="178" y="127"/>
                    <a:pt x="17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8" name="Freeform 70">
              <a:extLst>
                <a:ext uri="{FF2B5EF4-FFF2-40B4-BE49-F238E27FC236}">
                  <a16:creationId xmlns:a16="http://schemas.microsoft.com/office/drawing/2014/main" id="{FF212ED7-EEA4-49CD-BEE9-237A44E26CB3}"/>
                </a:ext>
              </a:extLst>
            </p:cNvPr>
            <p:cNvSpPr>
              <a:spLocks/>
            </p:cNvSpPr>
            <p:nvPr/>
          </p:nvSpPr>
          <p:spPr bwMode="auto">
            <a:xfrm>
              <a:off x="10169526" y="4518026"/>
              <a:ext cx="155575" cy="169863"/>
            </a:xfrm>
            <a:custGeom>
              <a:avLst/>
              <a:gdLst>
                <a:gd name="T0" fmla="*/ 12 w 63"/>
                <a:gd name="T1" fmla="*/ 57 h 69"/>
                <a:gd name="T2" fmla="*/ 52 w 63"/>
                <a:gd name="T3" fmla="*/ 57 h 69"/>
                <a:gd name="T4" fmla="*/ 57 w 63"/>
                <a:gd name="T5" fmla="*/ 22 h 69"/>
                <a:gd name="T6" fmla="*/ 51 w 63"/>
                <a:gd name="T7" fmla="*/ 12 h 69"/>
                <a:gd name="T8" fmla="*/ 11 w 63"/>
                <a:gd name="T9" fmla="*/ 12 h 69"/>
                <a:gd name="T10" fmla="*/ 5 w 63"/>
                <a:gd name="T11" fmla="*/ 47 h 69"/>
                <a:gd name="T12" fmla="*/ 12 w 63"/>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3" h="69">
                  <a:moveTo>
                    <a:pt x="12" y="57"/>
                  </a:moveTo>
                  <a:cubicBezTo>
                    <a:pt x="23" y="69"/>
                    <a:pt x="41" y="69"/>
                    <a:pt x="52" y="57"/>
                  </a:cubicBezTo>
                  <a:cubicBezTo>
                    <a:pt x="61" y="48"/>
                    <a:pt x="63" y="34"/>
                    <a:pt x="57" y="22"/>
                  </a:cubicBezTo>
                  <a:cubicBezTo>
                    <a:pt x="56" y="19"/>
                    <a:pt x="54" y="15"/>
                    <a:pt x="51" y="12"/>
                  </a:cubicBezTo>
                  <a:cubicBezTo>
                    <a:pt x="40" y="0"/>
                    <a:pt x="22" y="0"/>
                    <a:pt x="11" y="12"/>
                  </a:cubicBezTo>
                  <a:cubicBezTo>
                    <a:pt x="2" y="22"/>
                    <a:pt x="0" y="36"/>
                    <a:pt x="5" y="47"/>
                  </a:cubicBezTo>
                  <a:cubicBezTo>
                    <a:pt x="7" y="51"/>
                    <a:pt x="9" y="54"/>
                    <a:pt x="12"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9" name="Freeform 71">
              <a:extLst>
                <a:ext uri="{FF2B5EF4-FFF2-40B4-BE49-F238E27FC236}">
                  <a16:creationId xmlns:a16="http://schemas.microsoft.com/office/drawing/2014/main" id="{E340F0BA-1CDA-4B3C-888F-CB478DB1979D}"/>
                </a:ext>
              </a:extLst>
            </p:cNvPr>
            <p:cNvSpPr>
              <a:spLocks/>
            </p:cNvSpPr>
            <p:nvPr/>
          </p:nvSpPr>
          <p:spPr bwMode="auto">
            <a:xfrm>
              <a:off x="10529888" y="4708526"/>
              <a:ext cx="438150"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2 w 178"/>
                <a:gd name="T17" fmla="*/ 136 h 341"/>
                <a:gd name="T18" fmla="*/ 10 w 178"/>
                <a:gd name="T19" fmla="*/ 144 h 341"/>
                <a:gd name="T20" fmla="*/ 27 w 178"/>
                <a:gd name="T21" fmla="*/ 136 h 341"/>
                <a:gd name="T22" fmla="*/ 51 w 178"/>
                <a:gd name="T23" fmla="*/ 50 h 341"/>
                <a:gd name="T24" fmla="*/ 54 w 178"/>
                <a:gd name="T25" fmla="*/ 50 h 341"/>
                <a:gd name="T26" fmla="*/ 55 w 178"/>
                <a:gd name="T27" fmla="*/ 50 h 341"/>
                <a:gd name="T28" fmla="*/ 17 w 178"/>
                <a:gd name="T29" fmla="*/ 201 h 341"/>
                <a:gd name="T30" fmla="*/ 18 w 178"/>
                <a:gd name="T31" fmla="*/ 201 h 341"/>
                <a:gd name="T32" fmla="*/ 17 w 178"/>
                <a:gd name="T33" fmla="*/ 203 h 341"/>
                <a:gd name="T34" fmla="*/ 56 w 178"/>
                <a:gd name="T35" fmla="*/ 203 h 341"/>
                <a:gd name="T36" fmla="*/ 56 w 178"/>
                <a:gd name="T37" fmla="*/ 324 h 341"/>
                <a:gd name="T38" fmla="*/ 57 w 178"/>
                <a:gd name="T39" fmla="*/ 329 h 341"/>
                <a:gd name="T40" fmla="*/ 72 w 178"/>
                <a:gd name="T41" fmla="*/ 341 h 341"/>
                <a:gd name="T42" fmla="*/ 86 w 178"/>
                <a:gd name="T43" fmla="*/ 326 h 341"/>
                <a:gd name="T44" fmla="*/ 86 w 178"/>
                <a:gd name="T45" fmla="*/ 203 h 341"/>
                <a:gd name="T46" fmla="*/ 95 w 178"/>
                <a:gd name="T47" fmla="*/ 203 h 341"/>
                <a:gd name="T48" fmla="*/ 95 w 178"/>
                <a:gd name="T49" fmla="*/ 324 h 341"/>
                <a:gd name="T50" fmla="*/ 96 w 178"/>
                <a:gd name="T51" fmla="*/ 329 h 341"/>
                <a:gd name="T52" fmla="*/ 109 w 178"/>
                <a:gd name="T53" fmla="*/ 341 h 341"/>
                <a:gd name="T54" fmla="*/ 125 w 178"/>
                <a:gd name="T55" fmla="*/ 326 h 341"/>
                <a:gd name="T56" fmla="*/ 125 w 178"/>
                <a:gd name="T57" fmla="*/ 203 h 341"/>
                <a:gd name="T58" fmla="*/ 162 w 178"/>
                <a:gd name="T59" fmla="*/ 203 h 341"/>
                <a:gd name="T60" fmla="*/ 161 w 178"/>
                <a:gd name="T61" fmla="*/ 201 h 341"/>
                <a:gd name="T62" fmla="*/ 161 w 178"/>
                <a:gd name="T63" fmla="*/ 201 h 341"/>
                <a:gd name="T64" fmla="*/ 123 w 178"/>
                <a:gd name="T65" fmla="*/ 50 h 341"/>
                <a:gd name="T66" fmla="*/ 125 w 178"/>
                <a:gd name="T67" fmla="*/ 50 h 341"/>
                <a:gd name="T68" fmla="*/ 126 w 178"/>
                <a:gd name="T69" fmla="*/ 50 h 341"/>
                <a:gd name="T70" fmla="*/ 154 w 178"/>
                <a:gd name="T71" fmla="*/ 136 h 341"/>
                <a:gd name="T72" fmla="*/ 169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1" y="133"/>
                    <a:pt x="2" y="136"/>
                  </a:cubicBezTo>
                  <a:cubicBezTo>
                    <a:pt x="4" y="140"/>
                    <a:pt x="6" y="143"/>
                    <a:pt x="10" y="144"/>
                  </a:cubicBezTo>
                  <a:cubicBezTo>
                    <a:pt x="17" y="146"/>
                    <a:pt x="25" y="142"/>
                    <a:pt x="27" y="136"/>
                  </a:cubicBezTo>
                  <a:cubicBezTo>
                    <a:pt x="51" y="50"/>
                    <a:pt x="51" y="50"/>
                    <a:pt x="51" y="50"/>
                  </a:cubicBezTo>
                  <a:cubicBezTo>
                    <a:pt x="52" y="50"/>
                    <a:pt x="52" y="50"/>
                    <a:pt x="54" y="50"/>
                  </a:cubicBezTo>
                  <a:cubicBezTo>
                    <a:pt x="55" y="50"/>
                    <a:pt x="55" y="50"/>
                    <a:pt x="55" y="50"/>
                  </a:cubicBezTo>
                  <a:cubicBezTo>
                    <a:pt x="17" y="201"/>
                    <a:pt x="17" y="201"/>
                    <a:pt x="17" y="201"/>
                  </a:cubicBezTo>
                  <a:cubicBezTo>
                    <a:pt x="17" y="201"/>
                    <a:pt x="17" y="201"/>
                    <a:pt x="18" y="201"/>
                  </a:cubicBezTo>
                  <a:cubicBezTo>
                    <a:pt x="17" y="203"/>
                    <a:pt x="17" y="203"/>
                    <a:pt x="17" y="203"/>
                  </a:cubicBezTo>
                  <a:cubicBezTo>
                    <a:pt x="47" y="203"/>
                    <a:pt x="54" y="203"/>
                    <a:pt x="56" y="203"/>
                  </a:cubicBezTo>
                  <a:cubicBezTo>
                    <a:pt x="56" y="324"/>
                    <a:pt x="56" y="324"/>
                    <a:pt x="56" y="324"/>
                  </a:cubicBezTo>
                  <a:cubicBezTo>
                    <a:pt x="56" y="326"/>
                    <a:pt x="56" y="327"/>
                    <a:pt x="57" y="329"/>
                  </a:cubicBezTo>
                  <a:cubicBezTo>
                    <a:pt x="58" y="336"/>
                    <a:pt x="65" y="341"/>
                    <a:pt x="72" y="341"/>
                  </a:cubicBezTo>
                  <a:cubicBezTo>
                    <a:pt x="80" y="341"/>
                    <a:pt x="86" y="335"/>
                    <a:pt x="86" y="326"/>
                  </a:cubicBezTo>
                  <a:cubicBezTo>
                    <a:pt x="86" y="203"/>
                    <a:pt x="86" y="203"/>
                    <a:pt x="86" y="203"/>
                  </a:cubicBezTo>
                  <a:cubicBezTo>
                    <a:pt x="92" y="203"/>
                    <a:pt x="94" y="203"/>
                    <a:pt x="95" y="203"/>
                  </a:cubicBezTo>
                  <a:cubicBezTo>
                    <a:pt x="95" y="324"/>
                    <a:pt x="95" y="324"/>
                    <a:pt x="95" y="324"/>
                  </a:cubicBezTo>
                  <a:cubicBezTo>
                    <a:pt x="95" y="326"/>
                    <a:pt x="95"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1" y="202"/>
                    <a:pt x="161" y="202"/>
                    <a:pt x="161" y="201"/>
                  </a:cubicBezTo>
                  <a:cubicBezTo>
                    <a:pt x="161" y="201"/>
                    <a:pt x="161" y="201"/>
                    <a:pt x="161" y="201"/>
                  </a:cubicBezTo>
                  <a:cubicBezTo>
                    <a:pt x="131" y="84"/>
                    <a:pt x="124" y="57"/>
                    <a:pt x="123" y="50"/>
                  </a:cubicBezTo>
                  <a:cubicBezTo>
                    <a:pt x="124" y="50"/>
                    <a:pt x="125" y="50"/>
                    <a:pt x="125" y="50"/>
                  </a:cubicBezTo>
                  <a:cubicBezTo>
                    <a:pt x="126" y="50"/>
                    <a:pt x="126" y="50"/>
                    <a:pt x="126" y="50"/>
                  </a:cubicBezTo>
                  <a:cubicBezTo>
                    <a:pt x="154" y="136"/>
                    <a:pt x="154" y="136"/>
                    <a:pt x="154" y="136"/>
                  </a:cubicBezTo>
                  <a:cubicBezTo>
                    <a:pt x="156" y="142"/>
                    <a:pt x="164" y="146"/>
                    <a:pt x="169" y="144"/>
                  </a:cubicBezTo>
                  <a:cubicBezTo>
                    <a:pt x="176" y="143"/>
                    <a:pt x="178" y="137"/>
                    <a:pt x="178" y="131"/>
                  </a:cubicBezTo>
                  <a:cubicBezTo>
                    <a:pt x="178" y="129"/>
                    <a:pt x="178" y="127"/>
                    <a:pt x="17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0" name="Freeform 72">
              <a:extLst>
                <a:ext uri="{FF2B5EF4-FFF2-40B4-BE49-F238E27FC236}">
                  <a16:creationId xmlns:a16="http://schemas.microsoft.com/office/drawing/2014/main" id="{89D05987-59F0-4908-9644-05A34F9CDD06}"/>
                </a:ext>
              </a:extLst>
            </p:cNvPr>
            <p:cNvSpPr>
              <a:spLocks/>
            </p:cNvSpPr>
            <p:nvPr/>
          </p:nvSpPr>
          <p:spPr bwMode="auto">
            <a:xfrm>
              <a:off x="10671176" y="4518026"/>
              <a:ext cx="152400" cy="169863"/>
            </a:xfrm>
            <a:custGeom>
              <a:avLst/>
              <a:gdLst>
                <a:gd name="T0" fmla="*/ 11 w 62"/>
                <a:gd name="T1" fmla="*/ 57 h 69"/>
                <a:gd name="T2" fmla="*/ 52 w 62"/>
                <a:gd name="T3" fmla="*/ 57 h 69"/>
                <a:gd name="T4" fmla="*/ 57 w 62"/>
                <a:gd name="T5" fmla="*/ 22 h 69"/>
                <a:gd name="T6" fmla="*/ 51 w 62"/>
                <a:gd name="T7" fmla="*/ 12 h 69"/>
                <a:gd name="T8" fmla="*/ 11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3" y="69"/>
                    <a:pt x="41" y="69"/>
                    <a:pt x="52" y="57"/>
                  </a:cubicBezTo>
                  <a:cubicBezTo>
                    <a:pt x="61" y="48"/>
                    <a:pt x="62" y="34"/>
                    <a:pt x="57" y="22"/>
                  </a:cubicBezTo>
                  <a:cubicBezTo>
                    <a:pt x="56" y="19"/>
                    <a:pt x="54" y="15"/>
                    <a:pt x="51" y="12"/>
                  </a:cubicBezTo>
                  <a:cubicBezTo>
                    <a:pt x="40" y="0"/>
                    <a:pt x="22" y="0"/>
                    <a:pt x="11" y="12"/>
                  </a:cubicBezTo>
                  <a:cubicBezTo>
                    <a:pt x="2" y="22"/>
                    <a:pt x="0" y="36"/>
                    <a:pt x="5" y="47"/>
                  </a:cubicBezTo>
                  <a:cubicBezTo>
                    <a:pt x="7" y="51"/>
                    <a:pt x="9"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1" name="Freeform 73">
              <a:extLst>
                <a:ext uri="{FF2B5EF4-FFF2-40B4-BE49-F238E27FC236}">
                  <a16:creationId xmlns:a16="http://schemas.microsoft.com/office/drawing/2014/main" id="{8409C4B6-0BF8-4F1D-894A-DA20D87257CA}"/>
                </a:ext>
              </a:extLst>
            </p:cNvPr>
            <p:cNvSpPr>
              <a:spLocks/>
            </p:cNvSpPr>
            <p:nvPr/>
          </p:nvSpPr>
          <p:spPr bwMode="auto">
            <a:xfrm>
              <a:off x="11029951" y="4708526"/>
              <a:ext cx="439738" cy="841375"/>
            </a:xfrm>
            <a:custGeom>
              <a:avLst/>
              <a:gdLst>
                <a:gd name="T0" fmla="*/ 177 w 178"/>
                <a:gd name="T1" fmla="*/ 126 h 341"/>
                <a:gd name="T2" fmla="*/ 146 w 178"/>
                <a:gd name="T3" fmla="*/ 21 h 341"/>
                <a:gd name="T4" fmla="*/ 124 w 178"/>
                <a:gd name="T5" fmla="*/ 0 h 341"/>
                <a:gd name="T6" fmla="*/ 54 w 178"/>
                <a:gd name="T7" fmla="*/ 0 h 341"/>
                <a:gd name="T8" fmla="*/ 36 w 178"/>
                <a:gd name="T9" fmla="*/ 11 h 341"/>
                <a:gd name="T10" fmla="*/ 34 w 178"/>
                <a:gd name="T11" fmla="*/ 15 h 341"/>
                <a:gd name="T12" fmla="*/ 32 w 178"/>
                <a:gd name="T13" fmla="*/ 17 h 341"/>
                <a:gd name="T14" fmla="*/ 1 w 178"/>
                <a:gd name="T15" fmla="*/ 126 h 341"/>
                <a:gd name="T16" fmla="*/ 2 w 178"/>
                <a:gd name="T17" fmla="*/ 136 h 341"/>
                <a:gd name="T18" fmla="*/ 9 w 178"/>
                <a:gd name="T19" fmla="*/ 144 h 341"/>
                <a:gd name="T20" fmla="*/ 27 w 178"/>
                <a:gd name="T21" fmla="*/ 136 h 341"/>
                <a:gd name="T22" fmla="*/ 50 w 178"/>
                <a:gd name="T23" fmla="*/ 50 h 341"/>
                <a:gd name="T24" fmla="*/ 54 w 178"/>
                <a:gd name="T25" fmla="*/ 50 h 341"/>
                <a:gd name="T26" fmla="*/ 55 w 178"/>
                <a:gd name="T27" fmla="*/ 50 h 341"/>
                <a:gd name="T28" fmla="*/ 16 w 178"/>
                <a:gd name="T29" fmla="*/ 201 h 341"/>
                <a:gd name="T30" fmla="*/ 18 w 178"/>
                <a:gd name="T31" fmla="*/ 201 h 341"/>
                <a:gd name="T32" fmla="*/ 17 w 178"/>
                <a:gd name="T33" fmla="*/ 203 h 341"/>
                <a:gd name="T34" fmla="*/ 55 w 178"/>
                <a:gd name="T35" fmla="*/ 203 h 341"/>
                <a:gd name="T36" fmla="*/ 55 w 178"/>
                <a:gd name="T37" fmla="*/ 324 h 341"/>
                <a:gd name="T38" fmla="*/ 56 w 178"/>
                <a:gd name="T39" fmla="*/ 329 h 341"/>
                <a:gd name="T40" fmla="*/ 72 w 178"/>
                <a:gd name="T41" fmla="*/ 341 h 341"/>
                <a:gd name="T42" fmla="*/ 85 w 178"/>
                <a:gd name="T43" fmla="*/ 326 h 341"/>
                <a:gd name="T44" fmla="*/ 85 w 178"/>
                <a:gd name="T45" fmla="*/ 203 h 341"/>
                <a:gd name="T46" fmla="*/ 95 w 178"/>
                <a:gd name="T47" fmla="*/ 203 h 341"/>
                <a:gd name="T48" fmla="*/ 95 w 178"/>
                <a:gd name="T49" fmla="*/ 324 h 341"/>
                <a:gd name="T50" fmla="*/ 95 w 178"/>
                <a:gd name="T51" fmla="*/ 329 h 341"/>
                <a:gd name="T52" fmla="*/ 109 w 178"/>
                <a:gd name="T53" fmla="*/ 341 h 341"/>
                <a:gd name="T54" fmla="*/ 124 w 178"/>
                <a:gd name="T55" fmla="*/ 326 h 341"/>
                <a:gd name="T56" fmla="*/ 124 w 178"/>
                <a:gd name="T57" fmla="*/ 203 h 341"/>
                <a:gd name="T58" fmla="*/ 161 w 178"/>
                <a:gd name="T59" fmla="*/ 203 h 341"/>
                <a:gd name="T60" fmla="*/ 161 w 178"/>
                <a:gd name="T61" fmla="*/ 201 h 341"/>
                <a:gd name="T62" fmla="*/ 161 w 178"/>
                <a:gd name="T63" fmla="*/ 201 h 341"/>
                <a:gd name="T64" fmla="*/ 123 w 178"/>
                <a:gd name="T65" fmla="*/ 50 h 341"/>
                <a:gd name="T66" fmla="*/ 124 w 178"/>
                <a:gd name="T67" fmla="*/ 50 h 341"/>
                <a:gd name="T68" fmla="*/ 126 w 178"/>
                <a:gd name="T69" fmla="*/ 50 h 341"/>
                <a:gd name="T70" fmla="*/ 154 w 178"/>
                <a:gd name="T71" fmla="*/ 136 h 341"/>
                <a:gd name="T72" fmla="*/ 169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4" y="0"/>
                  </a:cubicBezTo>
                  <a:cubicBezTo>
                    <a:pt x="54" y="0"/>
                    <a:pt x="54" y="0"/>
                    <a:pt x="54" y="0"/>
                  </a:cubicBezTo>
                  <a:cubicBezTo>
                    <a:pt x="46" y="0"/>
                    <a:pt x="40" y="4"/>
                    <a:pt x="36" y="11"/>
                  </a:cubicBezTo>
                  <a:cubicBezTo>
                    <a:pt x="34" y="13"/>
                    <a:pt x="34" y="13"/>
                    <a:pt x="34" y="15"/>
                  </a:cubicBezTo>
                  <a:cubicBezTo>
                    <a:pt x="32" y="17"/>
                    <a:pt x="32" y="17"/>
                    <a:pt x="32" y="17"/>
                  </a:cubicBezTo>
                  <a:cubicBezTo>
                    <a:pt x="1" y="126"/>
                    <a:pt x="1" y="126"/>
                    <a:pt x="1" y="126"/>
                  </a:cubicBezTo>
                  <a:cubicBezTo>
                    <a:pt x="0" y="129"/>
                    <a:pt x="0" y="133"/>
                    <a:pt x="2" y="136"/>
                  </a:cubicBezTo>
                  <a:cubicBezTo>
                    <a:pt x="4" y="140"/>
                    <a:pt x="6" y="143"/>
                    <a:pt x="9" y="144"/>
                  </a:cubicBezTo>
                  <a:cubicBezTo>
                    <a:pt x="17" y="146"/>
                    <a:pt x="25" y="142"/>
                    <a:pt x="27" y="136"/>
                  </a:cubicBezTo>
                  <a:cubicBezTo>
                    <a:pt x="50" y="50"/>
                    <a:pt x="50" y="50"/>
                    <a:pt x="50" y="50"/>
                  </a:cubicBezTo>
                  <a:cubicBezTo>
                    <a:pt x="52" y="50"/>
                    <a:pt x="52" y="50"/>
                    <a:pt x="54" y="50"/>
                  </a:cubicBezTo>
                  <a:cubicBezTo>
                    <a:pt x="55" y="50"/>
                    <a:pt x="55" y="50"/>
                    <a:pt x="55" y="50"/>
                  </a:cubicBezTo>
                  <a:cubicBezTo>
                    <a:pt x="16" y="201"/>
                    <a:pt x="16" y="201"/>
                    <a:pt x="16" y="201"/>
                  </a:cubicBezTo>
                  <a:cubicBezTo>
                    <a:pt x="17" y="201"/>
                    <a:pt x="17" y="201"/>
                    <a:pt x="18" y="201"/>
                  </a:cubicBezTo>
                  <a:cubicBezTo>
                    <a:pt x="17" y="203"/>
                    <a:pt x="17" y="203"/>
                    <a:pt x="17" y="203"/>
                  </a:cubicBezTo>
                  <a:cubicBezTo>
                    <a:pt x="46" y="203"/>
                    <a:pt x="54" y="203"/>
                    <a:pt x="55" y="203"/>
                  </a:cubicBezTo>
                  <a:cubicBezTo>
                    <a:pt x="55" y="324"/>
                    <a:pt x="55" y="324"/>
                    <a:pt x="55" y="324"/>
                  </a:cubicBezTo>
                  <a:cubicBezTo>
                    <a:pt x="55" y="326"/>
                    <a:pt x="56" y="327"/>
                    <a:pt x="56" y="329"/>
                  </a:cubicBezTo>
                  <a:cubicBezTo>
                    <a:pt x="58" y="336"/>
                    <a:pt x="65" y="341"/>
                    <a:pt x="72" y="341"/>
                  </a:cubicBezTo>
                  <a:cubicBezTo>
                    <a:pt x="79" y="341"/>
                    <a:pt x="85" y="335"/>
                    <a:pt x="85" y="326"/>
                  </a:cubicBezTo>
                  <a:cubicBezTo>
                    <a:pt x="85" y="203"/>
                    <a:pt x="85" y="203"/>
                    <a:pt x="85" y="203"/>
                  </a:cubicBezTo>
                  <a:cubicBezTo>
                    <a:pt x="92" y="203"/>
                    <a:pt x="94" y="203"/>
                    <a:pt x="95" y="203"/>
                  </a:cubicBezTo>
                  <a:cubicBezTo>
                    <a:pt x="95" y="324"/>
                    <a:pt x="95" y="324"/>
                    <a:pt x="95" y="324"/>
                  </a:cubicBezTo>
                  <a:cubicBezTo>
                    <a:pt x="95" y="326"/>
                    <a:pt x="95" y="327"/>
                    <a:pt x="95" y="329"/>
                  </a:cubicBezTo>
                  <a:cubicBezTo>
                    <a:pt x="96" y="336"/>
                    <a:pt x="102" y="341"/>
                    <a:pt x="109" y="341"/>
                  </a:cubicBezTo>
                  <a:cubicBezTo>
                    <a:pt x="117" y="341"/>
                    <a:pt x="124" y="335"/>
                    <a:pt x="124" y="326"/>
                  </a:cubicBezTo>
                  <a:cubicBezTo>
                    <a:pt x="124" y="203"/>
                    <a:pt x="124" y="203"/>
                    <a:pt x="124" y="203"/>
                  </a:cubicBezTo>
                  <a:cubicBezTo>
                    <a:pt x="161" y="203"/>
                    <a:pt x="161" y="203"/>
                    <a:pt x="161" y="203"/>
                  </a:cubicBezTo>
                  <a:cubicBezTo>
                    <a:pt x="161" y="202"/>
                    <a:pt x="161" y="202"/>
                    <a:pt x="161" y="201"/>
                  </a:cubicBezTo>
                  <a:cubicBezTo>
                    <a:pt x="161" y="201"/>
                    <a:pt x="161" y="201"/>
                    <a:pt x="161" y="201"/>
                  </a:cubicBezTo>
                  <a:cubicBezTo>
                    <a:pt x="131" y="84"/>
                    <a:pt x="124" y="57"/>
                    <a:pt x="123" y="50"/>
                  </a:cubicBezTo>
                  <a:cubicBezTo>
                    <a:pt x="124" y="50"/>
                    <a:pt x="124" y="50"/>
                    <a:pt x="124" y="50"/>
                  </a:cubicBezTo>
                  <a:cubicBezTo>
                    <a:pt x="126" y="50"/>
                    <a:pt x="126" y="50"/>
                    <a:pt x="126" y="50"/>
                  </a:cubicBezTo>
                  <a:cubicBezTo>
                    <a:pt x="154" y="136"/>
                    <a:pt x="154" y="136"/>
                    <a:pt x="154" y="136"/>
                  </a:cubicBezTo>
                  <a:cubicBezTo>
                    <a:pt x="155" y="142"/>
                    <a:pt x="163" y="146"/>
                    <a:pt x="169" y="144"/>
                  </a:cubicBezTo>
                  <a:cubicBezTo>
                    <a:pt x="175" y="143"/>
                    <a:pt x="178" y="137"/>
                    <a:pt x="178" y="131"/>
                  </a:cubicBezTo>
                  <a:cubicBezTo>
                    <a:pt x="178" y="129"/>
                    <a:pt x="177" y="127"/>
                    <a:pt x="17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2" name="Freeform 74">
              <a:extLst>
                <a:ext uri="{FF2B5EF4-FFF2-40B4-BE49-F238E27FC236}">
                  <a16:creationId xmlns:a16="http://schemas.microsoft.com/office/drawing/2014/main" id="{F49CB909-24D7-42B4-94A6-71A886E408E5}"/>
                </a:ext>
              </a:extLst>
            </p:cNvPr>
            <p:cNvSpPr>
              <a:spLocks/>
            </p:cNvSpPr>
            <p:nvPr/>
          </p:nvSpPr>
          <p:spPr bwMode="auto">
            <a:xfrm>
              <a:off x="11171238" y="4518026"/>
              <a:ext cx="152400" cy="169863"/>
            </a:xfrm>
            <a:custGeom>
              <a:avLst/>
              <a:gdLst>
                <a:gd name="T0" fmla="*/ 11 w 62"/>
                <a:gd name="T1" fmla="*/ 57 h 69"/>
                <a:gd name="T2" fmla="*/ 52 w 62"/>
                <a:gd name="T3" fmla="*/ 57 h 69"/>
                <a:gd name="T4" fmla="*/ 57 w 62"/>
                <a:gd name="T5" fmla="*/ 22 h 69"/>
                <a:gd name="T6" fmla="*/ 51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0" y="69"/>
                    <a:pt x="52" y="57"/>
                  </a:cubicBezTo>
                  <a:cubicBezTo>
                    <a:pt x="60" y="48"/>
                    <a:pt x="62" y="34"/>
                    <a:pt x="57" y="22"/>
                  </a:cubicBezTo>
                  <a:cubicBezTo>
                    <a:pt x="56" y="19"/>
                    <a:pt x="54" y="15"/>
                    <a:pt x="51" y="12"/>
                  </a:cubicBezTo>
                  <a:cubicBezTo>
                    <a:pt x="40" y="0"/>
                    <a:pt x="21" y="0"/>
                    <a:pt x="10" y="12"/>
                  </a:cubicBezTo>
                  <a:cubicBezTo>
                    <a:pt x="2" y="22"/>
                    <a:pt x="0" y="36"/>
                    <a:pt x="5" y="47"/>
                  </a:cubicBezTo>
                  <a:cubicBezTo>
                    <a:pt x="6" y="51"/>
                    <a:pt x="8"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3" name="Freeform 75">
              <a:extLst>
                <a:ext uri="{FF2B5EF4-FFF2-40B4-BE49-F238E27FC236}">
                  <a16:creationId xmlns:a16="http://schemas.microsoft.com/office/drawing/2014/main" id="{BB546C4D-28CC-4CBB-A46B-92BF8A284E14}"/>
                </a:ext>
              </a:extLst>
            </p:cNvPr>
            <p:cNvSpPr>
              <a:spLocks/>
            </p:cNvSpPr>
            <p:nvPr/>
          </p:nvSpPr>
          <p:spPr bwMode="auto">
            <a:xfrm>
              <a:off x="11528426" y="4708526"/>
              <a:ext cx="441325" cy="841375"/>
            </a:xfrm>
            <a:custGeom>
              <a:avLst/>
              <a:gdLst>
                <a:gd name="T0" fmla="*/ 178 w 179"/>
                <a:gd name="T1" fmla="*/ 126 h 341"/>
                <a:gd name="T2" fmla="*/ 146 w 179"/>
                <a:gd name="T3" fmla="*/ 21 h 341"/>
                <a:gd name="T4" fmla="*/ 125 w 179"/>
                <a:gd name="T5" fmla="*/ 0 h 341"/>
                <a:gd name="T6" fmla="*/ 54 w 179"/>
                <a:gd name="T7" fmla="*/ 0 h 341"/>
                <a:gd name="T8" fmla="*/ 37 w 179"/>
                <a:gd name="T9" fmla="*/ 11 h 341"/>
                <a:gd name="T10" fmla="*/ 35 w 179"/>
                <a:gd name="T11" fmla="*/ 15 h 341"/>
                <a:gd name="T12" fmla="*/ 33 w 179"/>
                <a:gd name="T13" fmla="*/ 17 h 341"/>
                <a:gd name="T14" fmla="*/ 1 w 179"/>
                <a:gd name="T15" fmla="*/ 126 h 341"/>
                <a:gd name="T16" fmla="*/ 3 w 179"/>
                <a:gd name="T17" fmla="*/ 136 h 341"/>
                <a:gd name="T18" fmla="*/ 10 w 179"/>
                <a:gd name="T19" fmla="*/ 144 h 341"/>
                <a:gd name="T20" fmla="*/ 28 w 179"/>
                <a:gd name="T21" fmla="*/ 136 h 341"/>
                <a:gd name="T22" fmla="*/ 51 w 179"/>
                <a:gd name="T23" fmla="*/ 50 h 341"/>
                <a:gd name="T24" fmla="*/ 55 w 179"/>
                <a:gd name="T25" fmla="*/ 50 h 341"/>
                <a:gd name="T26" fmla="*/ 56 w 179"/>
                <a:gd name="T27" fmla="*/ 50 h 341"/>
                <a:gd name="T28" fmla="*/ 17 w 179"/>
                <a:gd name="T29" fmla="*/ 201 h 341"/>
                <a:gd name="T30" fmla="*/ 18 w 179"/>
                <a:gd name="T31" fmla="*/ 201 h 341"/>
                <a:gd name="T32" fmla="*/ 18 w 179"/>
                <a:gd name="T33" fmla="*/ 203 h 341"/>
                <a:gd name="T34" fmla="*/ 56 w 179"/>
                <a:gd name="T35" fmla="*/ 203 h 341"/>
                <a:gd name="T36" fmla="*/ 56 w 179"/>
                <a:gd name="T37" fmla="*/ 324 h 341"/>
                <a:gd name="T38" fmla="*/ 57 w 179"/>
                <a:gd name="T39" fmla="*/ 329 h 341"/>
                <a:gd name="T40" fmla="*/ 72 w 179"/>
                <a:gd name="T41" fmla="*/ 341 h 341"/>
                <a:gd name="T42" fmla="*/ 86 w 179"/>
                <a:gd name="T43" fmla="*/ 326 h 341"/>
                <a:gd name="T44" fmla="*/ 86 w 179"/>
                <a:gd name="T45" fmla="*/ 203 h 341"/>
                <a:gd name="T46" fmla="*/ 95 w 179"/>
                <a:gd name="T47" fmla="*/ 203 h 341"/>
                <a:gd name="T48" fmla="*/ 95 w 179"/>
                <a:gd name="T49" fmla="*/ 324 h 341"/>
                <a:gd name="T50" fmla="*/ 96 w 179"/>
                <a:gd name="T51" fmla="*/ 329 h 341"/>
                <a:gd name="T52" fmla="*/ 109 w 179"/>
                <a:gd name="T53" fmla="*/ 341 h 341"/>
                <a:gd name="T54" fmla="*/ 125 w 179"/>
                <a:gd name="T55" fmla="*/ 326 h 341"/>
                <a:gd name="T56" fmla="*/ 125 w 179"/>
                <a:gd name="T57" fmla="*/ 203 h 341"/>
                <a:gd name="T58" fmla="*/ 162 w 179"/>
                <a:gd name="T59" fmla="*/ 203 h 341"/>
                <a:gd name="T60" fmla="*/ 162 w 179"/>
                <a:gd name="T61" fmla="*/ 201 h 341"/>
                <a:gd name="T62" fmla="*/ 162 w 179"/>
                <a:gd name="T63" fmla="*/ 201 h 341"/>
                <a:gd name="T64" fmla="*/ 123 w 179"/>
                <a:gd name="T65" fmla="*/ 50 h 341"/>
                <a:gd name="T66" fmla="*/ 125 w 179"/>
                <a:gd name="T67" fmla="*/ 50 h 341"/>
                <a:gd name="T68" fmla="*/ 127 w 179"/>
                <a:gd name="T69" fmla="*/ 50 h 341"/>
                <a:gd name="T70" fmla="*/ 154 w 179"/>
                <a:gd name="T71" fmla="*/ 136 h 341"/>
                <a:gd name="T72" fmla="*/ 170 w 179"/>
                <a:gd name="T73" fmla="*/ 144 h 341"/>
                <a:gd name="T74" fmla="*/ 178 w 179"/>
                <a:gd name="T75" fmla="*/ 131 h 341"/>
                <a:gd name="T76" fmla="*/ 178 w 179"/>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41">
                  <a:moveTo>
                    <a:pt x="178" y="126"/>
                  </a:moveTo>
                  <a:cubicBezTo>
                    <a:pt x="146" y="21"/>
                    <a:pt x="146" y="21"/>
                    <a:pt x="146" y="21"/>
                  </a:cubicBezTo>
                  <a:cubicBezTo>
                    <a:pt x="144" y="8"/>
                    <a:pt x="137" y="0"/>
                    <a:pt x="125" y="0"/>
                  </a:cubicBezTo>
                  <a:cubicBezTo>
                    <a:pt x="54" y="0"/>
                    <a:pt x="54" y="0"/>
                    <a:pt x="54" y="0"/>
                  </a:cubicBezTo>
                  <a:cubicBezTo>
                    <a:pt x="46" y="0"/>
                    <a:pt x="41" y="4"/>
                    <a:pt x="37" y="11"/>
                  </a:cubicBezTo>
                  <a:cubicBezTo>
                    <a:pt x="35" y="13"/>
                    <a:pt x="35" y="13"/>
                    <a:pt x="35" y="15"/>
                  </a:cubicBezTo>
                  <a:cubicBezTo>
                    <a:pt x="33" y="17"/>
                    <a:pt x="33" y="17"/>
                    <a:pt x="33" y="17"/>
                  </a:cubicBezTo>
                  <a:cubicBezTo>
                    <a:pt x="1" y="126"/>
                    <a:pt x="1" y="126"/>
                    <a:pt x="1" y="126"/>
                  </a:cubicBezTo>
                  <a:cubicBezTo>
                    <a:pt x="0" y="129"/>
                    <a:pt x="1" y="133"/>
                    <a:pt x="3" y="136"/>
                  </a:cubicBezTo>
                  <a:cubicBezTo>
                    <a:pt x="4" y="140"/>
                    <a:pt x="7" y="143"/>
                    <a:pt x="10" y="144"/>
                  </a:cubicBezTo>
                  <a:cubicBezTo>
                    <a:pt x="18" y="146"/>
                    <a:pt x="26" y="142"/>
                    <a:pt x="28" y="136"/>
                  </a:cubicBezTo>
                  <a:cubicBezTo>
                    <a:pt x="51" y="50"/>
                    <a:pt x="51" y="50"/>
                    <a:pt x="51" y="50"/>
                  </a:cubicBezTo>
                  <a:cubicBezTo>
                    <a:pt x="53" y="50"/>
                    <a:pt x="53" y="50"/>
                    <a:pt x="55" y="50"/>
                  </a:cubicBezTo>
                  <a:cubicBezTo>
                    <a:pt x="55" y="50"/>
                    <a:pt x="56" y="50"/>
                    <a:pt x="56" y="50"/>
                  </a:cubicBezTo>
                  <a:cubicBezTo>
                    <a:pt x="17" y="201"/>
                    <a:pt x="17" y="201"/>
                    <a:pt x="17" y="201"/>
                  </a:cubicBezTo>
                  <a:cubicBezTo>
                    <a:pt x="18" y="201"/>
                    <a:pt x="18" y="201"/>
                    <a:pt x="18" y="201"/>
                  </a:cubicBezTo>
                  <a:cubicBezTo>
                    <a:pt x="18" y="203"/>
                    <a:pt x="18" y="203"/>
                    <a:pt x="18" y="203"/>
                  </a:cubicBezTo>
                  <a:cubicBezTo>
                    <a:pt x="47" y="203"/>
                    <a:pt x="54" y="203"/>
                    <a:pt x="56" y="203"/>
                  </a:cubicBezTo>
                  <a:cubicBezTo>
                    <a:pt x="56" y="324"/>
                    <a:pt x="56" y="324"/>
                    <a:pt x="56" y="324"/>
                  </a:cubicBezTo>
                  <a:cubicBezTo>
                    <a:pt x="56" y="326"/>
                    <a:pt x="57" y="327"/>
                    <a:pt x="57" y="329"/>
                  </a:cubicBezTo>
                  <a:cubicBezTo>
                    <a:pt x="59" y="336"/>
                    <a:pt x="66" y="341"/>
                    <a:pt x="72" y="341"/>
                  </a:cubicBezTo>
                  <a:cubicBezTo>
                    <a:pt x="80" y="341"/>
                    <a:pt x="86" y="335"/>
                    <a:pt x="86" y="326"/>
                  </a:cubicBezTo>
                  <a:cubicBezTo>
                    <a:pt x="86" y="203"/>
                    <a:pt x="86" y="203"/>
                    <a:pt x="86" y="203"/>
                  </a:cubicBezTo>
                  <a:cubicBezTo>
                    <a:pt x="93" y="203"/>
                    <a:pt x="95" y="203"/>
                    <a:pt x="95" y="203"/>
                  </a:cubicBezTo>
                  <a:cubicBezTo>
                    <a:pt x="95" y="324"/>
                    <a:pt x="95" y="324"/>
                    <a:pt x="95" y="324"/>
                  </a:cubicBezTo>
                  <a:cubicBezTo>
                    <a:pt x="95" y="326"/>
                    <a:pt x="96"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2" y="202"/>
                    <a:pt x="162"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9" y="137"/>
                    <a:pt x="178" y="131"/>
                  </a:cubicBezTo>
                  <a:cubicBezTo>
                    <a:pt x="178" y="129"/>
                    <a:pt x="178" y="127"/>
                    <a:pt x="178"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4" name="Freeform 76">
              <a:extLst>
                <a:ext uri="{FF2B5EF4-FFF2-40B4-BE49-F238E27FC236}">
                  <a16:creationId xmlns:a16="http://schemas.microsoft.com/office/drawing/2014/main" id="{01E358EA-545A-440D-B0FE-FB38CFBFA7B5}"/>
                </a:ext>
              </a:extLst>
            </p:cNvPr>
            <p:cNvSpPr>
              <a:spLocks/>
            </p:cNvSpPr>
            <p:nvPr/>
          </p:nvSpPr>
          <p:spPr bwMode="auto">
            <a:xfrm>
              <a:off x="11671301" y="4518026"/>
              <a:ext cx="152400" cy="169863"/>
            </a:xfrm>
            <a:custGeom>
              <a:avLst/>
              <a:gdLst>
                <a:gd name="T0" fmla="*/ 11 w 62"/>
                <a:gd name="T1" fmla="*/ 57 h 69"/>
                <a:gd name="T2" fmla="*/ 51 w 62"/>
                <a:gd name="T3" fmla="*/ 57 h 69"/>
                <a:gd name="T4" fmla="*/ 57 w 62"/>
                <a:gd name="T5" fmla="*/ 22 h 69"/>
                <a:gd name="T6" fmla="*/ 50 w 62"/>
                <a:gd name="T7" fmla="*/ 12 h 69"/>
                <a:gd name="T8" fmla="*/ 10 w 62"/>
                <a:gd name="T9" fmla="*/ 12 h 69"/>
                <a:gd name="T10" fmla="*/ 5 w 62"/>
                <a:gd name="T11" fmla="*/ 47 h 69"/>
                <a:gd name="T12" fmla="*/ 11 w 62"/>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2" h="69">
                  <a:moveTo>
                    <a:pt x="11" y="57"/>
                  </a:moveTo>
                  <a:cubicBezTo>
                    <a:pt x="22" y="69"/>
                    <a:pt x="40" y="69"/>
                    <a:pt x="51" y="57"/>
                  </a:cubicBezTo>
                  <a:cubicBezTo>
                    <a:pt x="60" y="48"/>
                    <a:pt x="62" y="34"/>
                    <a:pt x="57" y="22"/>
                  </a:cubicBezTo>
                  <a:cubicBezTo>
                    <a:pt x="55" y="19"/>
                    <a:pt x="53" y="15"/>
                    <a:pt x="50" y="12"/>
                  </a:cubicBezTo>
                  <a:cubicBezTo>
                    <a:pt x="39" y="0"/>
                    <a:pt x="21" y="0"/>
                    <a:pt x="10" y="12"/>
                  </a:cubicBezTo>
                  <a:cubicBezTo>
                    <a:pt x="1" y="22"/>
                    <a:pt x="0" y="36"/>
                    <a:pt x="5" y="47"/>
                  </a:cubicBezTo>
                  <a:cubicBezTo>
                    <a:pt x="6" y="51"/>
                    <a:pt x="8" y="54"/>
                    <a:pt x="11"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5" name="Freeform 77">
              <a:extLst>
                <a:ext uri="{FF2B5EF4-FFF2-40B4-BE49-F238E27FC236}">
                  <a16:creationId xmlns:a16="http://schemas.microsoft.com/office/drawing/2014/main" id="{5E12C12A-2E24-4207-8AA9-B2424DF9FE40}"/>
                </a:ext>
              </a:extLst>
            </p:cNvPr>
            <p:cNvSpPr>
              <a:spLocks/>
            </p:cNvSpPr>
            <p:nvPr/>
          </p:nvSpPr>
          <p:spPr bwMode="auto">
            <a:xfrm>
              <a:off x="12028488" y="4708526"/>
              <a:ext cx="438150" cy="841375"/>
            </a:xfrm>
            <a:custGeom>
              <a:avLst/>
              <a:gdLst>
                <a:gd name="T0" fmla="*/ 177 w 178"/>
                <a:gd name="T1" fmla="*/ 126 h 341"/>
                <a:gd name="T2" fmla="*/ 146 w 178"/>
                <a:gd name="T3" fmla="*/ 21 h 341"/>
                <a:gd name="T4" fmla="*/ 125 w 178"/>
                <a:gd name="T5" fmla="*/ 0 h 341"/>
                <a:gd name="T6" fmla="*/ 54 w 178"/>
                <a:gd name="T7" fmla="*/ 0 h 341"/>
                <a:gd name="T8" fmla="*/ 36 w 178"/>
                <a:gd name="T9" fmla="*/ 11 h 341"/>
                <a:gd name="T10" fmla="*/ 34 w 178"/>
                <a:gd name="T11" fmla="*/ 15 h 341"/>
                <a:gd name="T12" fmla="*/ 33 w 178"/>
                <a:gd name="T13" fmla="*/ 17 h 341"/>
                <a:gd name="T14" fmla="*/ 1 w 178"/>
                <a:gd name="T15" fmla="*/ 126 h 341"/>
                <a:gd name="T16" fmla="*/ 3 w 178"/>
                <a:gd name="T17" fmla="*/ 136 h 341"/>
                <a:gd name="T18" fmla="*/ 10 w 178"/>
                <a:gd name="T19" fmla="*/ 144 h 341"/>
                <a:gd name="T20" fmla="*/ 27 w 178"/>
                <a:gd name="T21" fmla="*/ 136 h 341"/>
                <a:gd name="T22" fmla="*/ 51 w 178"/>
                <a:gd name="T23" fmla="*/ 50 h 341"/>
                <a:gd name="T24" fmla="*/ 55 w 178"/>
                <a:gd name="T25" fmla="*/ 50 h 341"/>
                <a:gd name="T26" fmla="*/ 56 w 178"/>
                <a:gd name="T27" fmla="*/ 50 h 341"/>
                <a:gd name="T28" fmla="*/ 17 w 178"/>
                <a:gd name="T29" fmla="*/ 201 h 341"/>
                <a:gd name="T30" fmla="*/ 18 w 178"/>
                <a:gd name="T31" fmla="*/ 201 h 341"/>
                <a:gd name="T32" fmla="*/ 18 w 178"/>
                <a:gd name="T33" fmla="*/ 203 h 341"/>
                <a:gd name="T34" fmla="*/ 56 w 178"/>
                <a:gd name="T35" fmla="*/ 203 h 341"/>
                <a:gd name="T36" fmla="*/ 56 w 178"/>
                <a:gd name="T37" fmla="*/ 324 h 341"/>
                <a:gd name="T38" fmla="*/ 57 w 178"/>
                <a:gd name="T39" fmla="*/ 329 h 341"/>
                <a:gd name="T40" fmla="*/ 72 w 178"/>
                <a:gd name="T41" fmla="*/ 341 h 341"/>
                <a:gd name="T42" fmla="*/ 86 w 178"/>
                <a:gd name="T43" fmla="*/ 326 h 341"/>
                <a:gd name="T44" fmla="*/ 86 w 178"/>
                <a:gd name="T45" fmla="*/ 203 h 341"/>
                <a:gd name="T46" fmla="*/ 95 w 178"/>
                <a:gd name="T47" fmla="*/ 203 h 341"/>
                <a:gd name="T48" fmla="*/ 95 w 178"/>
                <a:gd name="T49" fmla="*/ 324 h 341"/>
                <a:gd name="T50" fmla="*/ 96 w 178"/>
                <a:gd name="T51" fmla="*/ 329 h 341"/>
                <a:gd name="T52" fmla="*/ 109 w 178"/>
                <a:gd name="T53" fmla="*/ 341 h 341"/>
                <a:gd name="T54" fmla="*/ 125 w 178"/>
                <a:gd name="T55" fmla="*/ 326 h 341"/>
                <a:gd name="T56" fmla="*/ 125 w 178"/>
                <a:gd name="T57" fmla="*/ 203 h 341"/>
                <a:gd name="T58" fmla="*/ 162 w 178"/>
                <a:gd name="T59" fmla="*/ 203 h 341"/>
                <a:gd name="T60" fmla="*/ 161 w 178"/>
                <a:gd name="T61" fmla="*/ 201 h 341"/>
                <a:gd name="T62" fmla="*/ 162 w 178"/>
                <a:gd name="T63" fmla="*/ 201 h 341"/>
                <a:gd name="T64" fmla="*/ 123 w 178"/>
                <a:gd name="T65" fmla="*/ 50 h 341"/>
                <a:gd name="T66" fmla="*/ 125 w 178"/>
                <a:gd name="T67" fmla="*/ 50 h 341"/>
                <a:gd name="T68" fmla="*/ 127 w 178"/>
                <a:gd name="T69" fmla="*/ 50 h 341"/>
                <a:gd name="T70" fmla="*/ 154 w 178"/>
                <a:gd name="T71" fmla="*/ 136 h 341"/>
                <a:gd name="T72" fmla="*/ 170 w 178"/>
                <a:gd name="T73" fmla="*/ 144 h 341"/>
                <a:gd name="T74" fmla="*/ 178 w 178"/>
                <a:gd name="T75" fmla="*/ 131 h 341"/>
                <a:gd name="T76" fmla="*/ 177 w 178"/>
                <a:gd name="T77" fmla="*/ 1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341">
                  <a:moveTo>
                    <a:pt x="177" y="126"/>
                  </a:moveTo>
                  <a:cubicBezTo>
                    <a:pt x="146" y="21"/>
                    <a:pt x="146" y="21"/>
                    <a:pt x="146" y="21"/>
                  </a:cubicBezTo>
                  <a:cubicBezTo>
                    <a:pt x="144" y="8"/>
                    <a:pt x="136" y="0"/>
                    <a:pt x="125" y="0"/>
                  </a:cubicBezTo>
                  <a:cubicBezTo>
                    <a:pt x="54" y="0"/>
                    <a:pt x="54" y="0"/>
                    <a:pt x="54" y="0"/>
                  </a:cubicBezTo>
                  <a:cubicBezTo>
                    <a:pt x="46" y="0"/>
                    <a:pt x="40" y="4"/>
                    <a:pt x="36" y="11"/>
                  </a:cubicBezTo>
                  <a:cubicBezTo>
                    <a:pt x="34" y="13"/>
                    <a:pt x="34" y="13"/>
                    <a:pt x="34" y="15"/>
                  </a:cubicBezTo>
                  <a:cubicBezTo>
                    <a:pt x="33" y="17"/>
                    <a:pt x="33" y="17"/>
                    <a:pt x="33" y="17"/>
                  </a:cubicBezTo>
                  <a:cubicBezTo>
                    <a:pt x="1" y="126"/>
                    <a:pt x="1" y="126"/>
                    <a:pt x="1" y="126"/>
                  </a:cubicBezTo>
                  <a:cubicBezTo>
                    <a:pt x="0" y="129"/>
                    <a:pt x="1" y="133"/>
                    <a:pt x="3" y="136"/>
                  </a:cubicBezTo>
                  <a:cubicBezTo>
                    <a:pt x="4" y="140"/>
                    <a:pt x="7" y="143"/>
                    <a:pt x="10" y="144"/>
                  </a:cubicBezTo>
                  <a:cubicBezTo>
                    <a:pt x="18" y="146"/>
                    <a:pt x="25" y="142"/>
                    <a:pt x="27" y="136"/>
                  </a:cubicBezTo>
                  <a:cubicBezTo>
                    <a:pt x="51" y="50"/>
                    <a:pt x="51" y="50"/>
                    <a:pt x="51" y="50"/>
                  </a:cubicBezTo>
                  <a:cubicBezTo>
                    <a:pt x="53" y="50"/>
                    <a:pt x="53" y="50"/>
                    <a:pt x="55" y="50"/>
                  </a:cubicBezTo>
                  <a:cubicBezTo>
                    <a:pt x="55" y="50"/>
                    <a:pt x="55" y="50"/>
                    <a:pt x="56" y="50"/>
                  </a:cubicBezTo>
                  <a:cubicBezTo>
                    <a:pt x="17" y="201"/>
                    <a:pt x="17" y="201"/>
                    <a:pt x="17" y="201"/>
                  </a:cubicBezTo>
                  <a:cubicBezTo>
                    <a:pt x="17" y="201"/>
                    <a:pt x="18" y="201"/>
                    <a:pt x="18" y="201"/>
                  </a:cubicBezTo>
                  <a:cubicBezTo>
                    <a:pt x="18" y="203"/>
                    <a:pt x="18" y="203"/>
                    <a:pt x="18" y="203"/>
                  </a:cubicBezTo>
                  <a:cubicBezTo>
                    <a:pt x="47" y="203"/>
                    <a:pt x="54" y="203"/>
                    <a:pt x="56" y="203"/>
                  </a:cubicBezTo>
                  <a:cubicBezTo>
                    <a:pt x="56" y="324"/>
                    <a:pt x="56" y="324"/>
                    <a:pt x="56" y="324"/>
                  </a:cubicBezTo>
                  <a:cubicBezTo>
                    <a:pt x="56" y="326"/>
                    <a:pt x="56" y="327"/>
                    <a:pt x="57" y="329"/>
                  </a:cubicBezTo>
                  <a:cubicBezTo>
                    <a:pt x="58" y="336"/>
                    <a:pt x="65" y="341"/>
                    <a:pt x="72" y="341"/>
                  </a:cubicBezTo>
                  <a:cubicBezTo>
                    <a:pt x="80" y="341"/>
                    <a:pt x="86" y="335"/>
                    <a:pt x="86" y="326"/>
                  </a:cubicBezTo>
                  <a:cubicBezTo>
                    <a:pt x="86" y="203"/>
                    <a:pt x="86" y="203"/>
                    <a:pt x="86" y="203"/>
                  </a:cubicBezTo>
                  <a:cubicBezTo>
                    <a:pt x="92" y="203"/>
                    <a:pt x="94" y="203"/>
                    <a:pt x="95" y="203"/>
                  </a:cubicBezTo>
                  <a:cubicBezTo>
                    <a:pt x="95" y="324"/>
                    <a:pt x="95" y="324"/>
                    <a:pt x="95" y="324"/>
                  </a:cubicBezTo>
                  <a:cubicBezTo>
                    <a:pt x="95" y="326"/>
                    <a:pt x="95" y="327"/>
                    <a:pt x="96" y="329"/>
                  </a:cubicBezTo>
                  <a:cubicBezTo>
                    <a:pt x="97" y="336"/>
                    <a:pt x="102" y="341"/>
                    <a:pt x="109" y="341"/>
                  </a:cubicBezTo>
                  <a:cubicBezTo>
                    <a:pt x="117" y="341"/>
                    <a:pt x="125" y="335"/>
                    <a:pt x="125" y="326"/>
                  </a:cubicBezTo>
                  <a:cubicBezTo>
                    <a:pt x="125" y="203"/>
                    <a:pt x="125" y="203"/>
                    <a:pt x="125" y="203"/>
                  </a:cubicBezTo>
                  <a:cubicBezTo>
                    <a:pt x="162" y="203"/>
                    <a:pt x="162" y="203"/>
                    <a:pt x="162" y="203"/>
                  </a:cubicBezTo>
                  <a:cubicBezTo>
                    <a:pt x="162" y="202"/>
                    <a:pt x="162" y="202"/>
                    <a:pt x="161" y="201"/>
                  </a:cubicBezTo>
                  <a:cubicBezTo>
                    <a:pt x="162" y="201"/>
                    <a:pt x="162" y="201"/>
                    <a:pt x="162" y="201"/>
                  </a:cubicBezTo>
                  <a:cubicBezTo>
                    <a:pt x="132" y="84"/>
                    <a:pt x="125" y="57"/>
                    <a:pt x="123" y="50"/>
                  </a:cubicBezTo>
                  <a:cubicBezTo>
                    <a:pt x="125" y="50"/>
                    <a:pt x="125" y="50"/>
                    <a:pt x="125" y="50"/>
                  </a:cubicBezTo>
                  <a:cubicBezTo>
                    <a:pt x="127" y="50"/>
                    <a:pt x="127" y="50"/>
                    <a:pt x="127" y="50"/>
                  </a:cubicBezTo>
                  <a:cubicBezTo>
                    <a:pt x="154" y="136"/>
                    <a:pt x="154" y="136"/>
                    <a:pt x="154" y="136"/>
                  </a:cubicBezTo>
                  <a:cubicBezTo>
                    <a:pt x="156" y="142"/>
                    <a:pt x="164" y="146"/>
                    <a:pt x="170" y="144"/>
                  </a:cubicBezTo>
                  <a:cubicBezTo>
                    <a:pt x="176" y="143"/>
                    <a:pt x="178" y="137"/>
                    <a:pt x="178" y="131"/>
                  </a:cubicBezTo>
                  <a:cubicBezTo>
                    <a:pt x="178" y="129"/>
                    <a:pt x="178" y="127"/>
                    <a:pt x="177" y="126"/>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6" name="Freeform 78">
              <a:extLst>
                <a:ext uri="{FF2B5EF4-FFF2-40B4-BE49-F238E27FC236}">
                  <a16:creationId xmlns:a16="http://schemas.microsoft.com/office/drawing/2014/main" id="{DA29F0BD-AA7D-4CC9-A9F3-3FCCBDBB6996}"/>
                </a:ext>
              </a:extLst>
            </p:cNvPr>
            <p:cNvSpPr>
              <a:spLocks/>
            </p:cNvSpPr>
            <p:nvPr/>
          </p:nvSpPr>
          <p:spPr bwMode="auto">
            <a:xfrm>
              <a:off x="12169776" y="4518026"/>
              <a:ext cx="153988" cy="169863"/>
            </a:xfrm>
            <a:custGeom>
              <a:avLst/>
              <a:gdLst>
                <a:gd name="T0" fmla="*/ 12 w 63"/>
                <a:gd name="T1" fmla="*/ 57 h 69"/>
                <a:gd name="T2" fmla="*/ 52 w 63"/>
                <a:gd name="T3" fmla="*/ 57 h 69"/>
                <a:gd name="T4" fmla="*/ 58 w 63"/>
                <a:gd name="T5" fmla="*/ 22 h 69"/>
                <a:gd name="T6" fmla="*/ 51 w 63"/>
                <a:gd name="T7" fmla="*/ 12 h 69"/>
                <a:gd name="T8" fmla="*/ 11 w 63"/>
                <a:gd name="T9" fmla="*/ 12 h 69"/>
                <a:gd name="T10" fmla="*/ 5 w 63"/>
                <a:gd name="T11" fmla="*/ 47 h 69"/>
                <a:gd name="T12" fmla="*/ 12 w 63"/>
                <a:gd name="T13" fmla="*/ 57 h 69"/>
              </a:gdLst>
              <a:ahLst/>
              <a:cxnLst>
                <a:cxn ang="0">
                  <a:pos x="T0" y="T1"/>
                </a:cxn>
                <a:cxn ang="0">
                  <a:pos x="T2" y="T3"/>
                </a:cxn>
                <a:cxn ang="0">
                  <a:pos x="T4" y="T5"/>
                </a:cxn>
                <a:cxn ang="0">
                  <a:pos x="T6" y="T7"/>
                </a:cxn>
                <a:cxn ang="0">
                  <a:pos x="T8" y="T9"/>
                </a:cxn>
                <a:cxn ang="0">
                  <a:pos x="T10" y="T11"/>
                </a:cxn>
                <a:cxn ang="0">
                  <a:pos x="T12" y="T13"/>
                </a:cxn>
              </a:cxnLst>
              <a:rect l="0" t="0" r="r" b="b"/>
              <a:pathLst>
                <a:path w="63" h="69">
                  <a:moveTo>
                    <a:pt x="12" y="57"/>
                  </a:moveTo>
                  <a:cubicBezTo>
                    <a:pt x="23" y="69"/>
                    <a:pt x="41" y="69"/>
                    <a:pt x="52" y="57"/>
                  </a:cubicBezTo>
                  <a:cubicBezTo>
                    <a:pt x="61" y="48"/>
                    <a:pt x="63" y="34"/>
                    <a:pt x="58" y="22"/>
                  </a:cubicBezTo>
                  <a:cubicBezTo>
                    <a:pt x="56" y="19"/>
                    <a:pt x="54" y="15"/>
                    <a:pt x="51" y="12"/>
                  </a:cubicBezTo>
                  <a:cubicBezTo>
                    <a:pt x="40" y="0"/>
                    <a:pt x="22" y="0"/>
                    <a:pt x="11" y="12"/>
                  </a:cubicBezTo>
                  <a:cubicBezTo>
                    <a:pt x="2" y="22"/>
                    <a:pt x="0" y="36"/>
                    <a:pt x="5" y="47"/>
                  </a:cubicBezTo>
                  <a:cubicBezTo>
                    <a:pt x="7" y="51"/>
                    <a:pt x="9" y="54"/>
                    <a:pt x="12" y="57"/>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527" name="TextBox 526">
            <a:extLst>
              <a:ext uri="{FF2B5EF4-FFF2-40B4-BE49-F238E27FC236}">
                <a16:creationId xmlns:a16="http://schemas.microsoft.com/office/drawing/2014/main" id="{34562771-C643-498D-ADBC-4FF7B88CAFCA}"/>
              </a:ext>
            </a:extLst>
          </p:cNvPr>
          <p:cNvSpPr txBox="1">
            <a:spLocks noChangeArrowheads="1"/>
          </p:cNvSpPr>
          <p:nvPr/>
        </p:nvSpPr>
        <p:spPr bwMode="auto">
          <a:xfrm>
            <a:off x="6429375" y="2633663"/>
            <a:ext cx="29781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400" b="1">
                <a:latin typeface="Poppins" panose="00000500000000000000" pitchFamily="50" charset="0"/>
                <a:cs typeface="Poppins" panose="00000500000000000000" pitchFamily="50" charset="0"/>
              </a:rPr>
              <a:t>United Kingdom </a:t>
            </a:r>
            <a:r>
              <a:rPr lang="en-US" altLang="en-US" sz="2400" b="1">
                <a:latin typeface="Poppins" panose="00000500000000000000" pitchFamily="50" charset="0"/>
                <a:cs typeface="Poppins" panose="00000500000000000000" pitchFamily="50" charset="0"/>
              </a:rPr>
              <a:t>Infographic</a:t>
            </a:r>
          </a:p>
        </p:txBody>
      </p:sp>
      <p:sp>
        <p:nvSpPr>
          <p:cNvPr id="528" name="Rectangle 527">
            <a:extLst>
              <a:ext uri="{FF2B5EF4-FFF2-40B4-BE49-F238E27FC236}">
                <a16:creationId xmlns:a16="http://schemas.microsoft.com/office/drawing/2014/main" id="{2C41E262-5F0D-4B90-A774-6425C4940676}"/>
              </a:ext>
            </a:extLst>
          </p:cNvPr>
          <p:cNvSpPr/>
          <p:nvPr/>
        </p:nvSpPr>
        <p:spPr>
          <a:xfrm>
            <a:off x="6429375" y="3689350"/>
            <a:ext cx="3206750" cy="695325"/>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900" dirty="0" err="1">
                <a:solidFill>
                  <a:schemeClr val="tx1">
                    <a:lumMod val="50000"/>
                    <a:lumOff val="50000"/>
                  </a:schemeClr>
                </a:solidFill>
                <a:latin typeface="Poppins" panose="00000500000000000000" pitchFamily="2"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Vivamus</a:t>
            </a:r>
            <a:r>
              <a:rPr lang="en-US" sz="900" dirty="0">
                <a:solidFill>
                  <a:schemeClr val="tx1">
                    <a:lumMod val="50000"/>
                    <a:lumOff val="50000"/>
                  </a:schemeClr>
                </a:solidFill>
                <a:latin typeface="Poppins" panose="00000500000000000000" pitchFamily="2" charset="0"/>
                <a:cs typeface="Poppins" panose="00000500000000000000" pitchFamily="2" charset="0"/>
              </a:rPr>
              <a:t> vel </a:t>
            </a:r>
            <a:r>
              <a:rPr lang="en-US" sz="900" dirty="0" err="1">
                <a:solidFill>
                  <a:schemeClr val="tx1">
                    <a:lumMod val="50000"/>
                    <a:lumOff val="50000"/>
                  </a:schemeClr>
                </a:solidFill>
                <a:latin typeface="Poppins" panose="00000500000000000000" pitchFamily="2" charset="0"/>
                <a:cs typeface="Poppins" panose="00000500000000000000" pitchFamily="2" charset="0"/>
              </a:rPr>
              <a:t>varius</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orci</a:t>
            </a:r>
            <a:r>
              <a:rPr lang="en-US" sz="900" dirty="0">
                <a:solidFill>
                  <a:schemeClr val="tx1">
                    <a:lumMod val="50000"/>
                    <a:lumOff val="50000"/>
                  </a:schemeClr>
                </a:solidFill>
                <a:latin typeface="Poppins" panose="00000500000000000000" pitchFamily="2" charset="0"/>
                <a:cs typeface="Poppins" panose="00000500000000000000" pitchFamily="2" charset="0"/>
              </a:rPr>
              <a:t>. Cras vestibulum </a:t>
            </a:r>
            <a:r>
              <a:rPr lang="en-US" sz="900" dirty="0" err="1">
                <a:solidFill>
                  <a:schemeClr val="tx1">
                    <a:lumMod val="50000"/>
                    <a:lumOff val="50000"/>
                  </a:schemeClr>
                </a:solidFill>
                <a:latin typeface="Poppins" panose="00000500000000000000" pitchFamily="2" charset="0"/>
                <a:cs typeface="Poppins" panose="00000500000000000000" pitchFamily="2" charset="0"/>
              </a:rPr>
              <a:t>neque</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nunc</a:t>
            </a:r>
            <a:r>
              <a:rPr lang="en-US" sz="900" dirty="0">
                <a:solidFill>
                  <a:schemeClr val="tx1">
                    <a:lumMod val="50000"/>
                    <a:lumOff val="50000"/>
                  </a:schemeClr>
                </a:solidFill>
                <a:latin typeface="Poppins" panose="00000500000000000000" pitchFamily="2" charset="0"/>
                <a:cs typeface="Poppins" panose="00000500000000000000" pitchFamily="2" charset="0"/>
              </a:rPr>
              <a:t>, ac lacinia </a:t>
            </a:r>
            <a:r>
              <a:rPr lang="en-US" sz="900" dirty="0" err="1">
                <a:solidFill>
                  <a:schemeClr val="tx1">
                    <a:lumMod val="50000"/>
                    <a:lumOff val="50000"/>
                  </a:schemeClr>
                </a:solidFill>
                <a:latin typeface="Poppins" panose="00000500000000000000" pitchFamily="2" charset="0"/>
                <a:cs typeface="Poppins" panose="00000500000000000000" pitchFamily="2" charset="0"/>
              </a:rPr>
              <a:t>est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fringilla</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quis</a:t>
            </a:r>
            <a:r>
              <a:rPr lang="en-US" sz="900" dirty="0">
                <a:solidFill>
                  <a:schemeClr val="tx1">
                    <a:lumMod val="50000"/>
                    <a:lumOff val="50000"/>
                  </a:schemeClr>
                </a:solidFill>
                <a:latin typeface="Poppins" panose="00000500000000000000" pitchFamily="2" charset="0"/>
                <a:cs typeface="Poppins" panose="00000500000000000000" pitchFamily="2" charset="0"/>
              </a:rPr>
              <a:t>. </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8"/>
                                        </p:tgtEl>
                                        <p:attrNameLst>
                                          <p:attrName>style.visibility</p:attrName>
                                        </p:attrNameLst>
                                      </p:cBhvr>
                                      <p:to>
                                        <p:strVal val="visible"/>
                                      </p:to>
                                    </p:set>
                                    <p:animEffect transition="in" filter="wipe(up)">
                                      <p:cBhvr>
                                        <p:cTn id="7" dur="500"/>
                                        <p:tgtEl>
                                          <p:spTgt spid="478"/>
                                        </p:tgtEl>
                                      </p:cBhvr>
                                    </p:animEffect>
                                  </p:childTnLst>
                                </p:cTn>
                              </p:par>
                              <p:par>
                                <p:cTn id="8" presetID="16" presetClass="entr" presetSubtype="37" fill="hold" nodeType="withEffect">
                                  <p:stCondLst>
                                    <p:cond delay="0"/>
                                  </p:stCondLst>
                                  <p:childTnLst>
                                    <p:set>
                                      <p:cBhvr>
                                        <p:cTn id="9" dur="1" fill="hold">
                                          <p:stCondLst>
                                            <p:cond delay="0"/>
                                          </p:stCondLst>
                                        </p:cTn>
                                        <p:tgtEl>
                                          <p:spTgt spid="479"/>
                                        </p:tgtEl>
                                        <p:attrNameLst>
                                          <p:attrName>style.visibility</p:attrName>
                                        </p:attrNameLst>
                                      </p:cBhvr>
                                      <p:to>
                                        <p:strVal val="visible"/>
                                      </p:to>
                                    </p:set>
                                    <p:animEffect transition="in" filter="barn(outVertical)">
                                      <p:cBhvr>
                                        <p:cTn id="10" dur="500"/>
                                        <p:tgtEl>
                                          <p:spTgt spid="47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anim calcmode="lin" valueType="num">
                                      <p:cBhvr>
                                        <p:cTn id="14" dur="1000" fill="hold"/>
                                        <p:tgtEl>
                                          <p:spTgt spid="480"/>
                                        </p:tgtEl>
                                        <p:attrNameLst>
                                          <p:attrName>ppt_x</p:attrName>
                                        </p:attrNameLst>
                                      </p:cBhvr>
                                      <p:tavLst>
                                        <p:tav tm="0">
                                          <p:val>
                                            <p:strVal val="#ppt_x"/>
                                          </p:val>
                                        </p:tav>
                                        <p:tav tm="100000">
                                          <p:val>
                                            <p:strVal val="#ppt_x"/>
                                          </p:val>
                                        </p:tav>
                                      </p:tavLst>
                                    </p:anim>
                                    <p:anim calcmode="lin" valueType="num">
                                      <p:cBhvr>
                                        <p:cTn id="15" dur="900" decel="100000" fill="hold"/>
                                        <p:tgtEl>
                                          <p:spTgt spid="48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8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16" presetClass="entr" presetSubtype="42" fill="hold" nodeType="afterEffect">
                                  <p:stCondLst>
                                    <p:cond delay="0"/>
                                  </p:stCondLst>
                                  <p:childTnLst>
                                    <p:set>
                                      <p:cBhvr>
                                        <p:cTn id="19" dur="1" fill="hold">
                                          <p:stCondLst>
                                            <p:cond delay="0"/>
                                          </p:stCondLst>
                                        </p:cTn>
                                        <p:tgtEl>
                                          <p:spTgt spid="477"/>
                                        </p:tgtEl>
                                        <p:attrNameLst>
                                          <p:attrName>style.visibility</p:attrName>
                                        </p:attrNameLst>
                                      </p:cBhvr>
                                      <p:to>
                                        <p:strVal val="visible"/>
                                      </p:to>
                                    </p:set>
                                    <p:animEffect transition="in" filter="barn(outHorizontal)">
                                      <p:cBhvr>
                                        <p:cTn id="20" dur="500"/>
                                        <p:tgtEl>
                                          <p:spTgt spid="477"/>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527"/>
                                        </p:tgtEl>
                                        <p:attrNameLst>
                                          <p:attrName>style.visibility</p:attrName>
                                        </p:attrNameLst>
                                      </p:cBhvr>
                                      <p:to>
                                        <p:strVal val="visible"/>
                                      </p:to>
                                    </p:set>
                                    <p:animEffect transition="in" filter="wipe(left)">
                                      <p:cBhvr>
                                        <p:cTn id="24" dur="500"/>
                                        <p:tgtEl>
                                          <p:spTgt spid="527"/>
                                        </p:tgtEl>
                                      </p:cBhvr>
                                    </p:animEffect>
                                  </p:childTnLst>
                                </p:cTn>
                              </p:par>
                            </p:childTnLst>
                          </p:cTn>
                        </p:par>
                        <p:par>
                          <p:cTn id="25" fill="hold" nodeType="afterGroup">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528"/>
                                        </p:tgtEl>
                                        <p:attrNameLst>
                                          <p:attrName>style.visibility</p:attrName>
                                        </p:attrNameLst>
                                      </p:cBhvr>
                                      <p:to>
                                        <p:strVal val="visible"/>
                                      </p:to>
                                    </p:set>
                                    <p:animEffect transition="in" filter="fade">
                                      <p:cBhvr>
                                        <p:cTn id="28" dur="500"/>
                                        <p:tgtEl>
                                          <p:spTgt spid="528"/>
                                        </p:tgtEl>
                                      </p:cBhvr>
                                    </p:animEffect>
                                    <p:anim calcmode="lin" valueType="num">
                                      <p:cBhvr>
                                        <p:cTn id="29" dur="500" fill="hold"/>
                                        <p:tgtEl>
                                          <p:spTgt spid="528"/>
                                        </p:tgtEl>
                                        <p:attrNameLst>
                                          <p:attrName>ppt_x</p:attrName>
                                        </p:attrNameLst>
                                      </p:cBhvr>
                                      <p:tavLst>
                                        <p:tav tm="0">
                                          <p:val>
                                            <p:strVal val="#ppt_x"/>
                                          </p:val>
                                        </p:tav>
                                        <p:tav tm="100000">
                                          <p:val>
                                            <p:strVal val="#ppt_x"/>
                                          </p:val>
                                        </p:tav>
                                      </p:tavLst>
                                    </p:anim>
                                    <p:anim calcmode="lin" valueType="num">
                                      <p:cBhvr>
                                        <p:cTn id="30" dur="500" fill="hold"/>
                                        <p:tgtEl>
                                          <p:spTgt spid="528"/>
                                        </p:tgtEl>
                                        <p:attrNameLst>
                                          <p:attrName>ppt_y</p:attrName>
                                        </p:attrNameLst>
                                      </p:cBhvr>
                                      <p:tavLst>
                                        <p:tav tm="0">
                                          <p:val>
                                            <p:strVal val="#ppt_y+.1"/>
                                          </p:val>
                                        </p:tav>
                                        <p:tav tm="100000">
                                          <p:val>
                                            <p:strVal val="#ppt_y"/>
                                          </p:val>
                                        </p:tav>
                                      </p:tavLst>
                                    </p:anim>
                                  </p:childTnLst>
                                </p:cTn>
                              </p:par>
                            </p:childTnLst>
                          </p:cTn>
                        </p:par>
                        <p:par>
                          <p:cTn id="31" fill="hold" nodeType="afterGroup">
                            <p:stCondLst>
                              <p:cond delay="2500"/>
                            </p:stCondLst>
                            <p:childTnLst>
                              <p:par>
                                <p:cTn id="32" presetID="22" presetClass="entr" presetSubtype="8" fill="hold" nodeType="afterEffect">
                                  <p:stCondLst>
                                    <p:cond delay="0"/>
                                  </p:stCondLst>
                                  <p:childTnLst>
                                    <p:set>
                                      <p:cBhvr>
                                        <p:cTn id="33" dur="1" fill="hold">
                                          <p:stCondLst>
                                            <p:cond delay="0"/>
                                          </p:stCondLst>
                                        </p:cTn>
                                        <p:tgtEl>
                                          <p:spTgt spid="481"/>
                                        </p:tgtEl>
                                        <p:attrNameLst>
                                          <p:attrName>style.visibility</p:attrName>
                                        </p:attrNameLst>
                                      </p:cBhvr>
                                      <p:to>
                                        <p:strVal val="visible"/>
                                      </p:to>
                                    </p:set>
                                    <p:animEffect transition="in" filter="wipe(left)">
                                      <p:cBhvr>
                                        <p:cTn id="34" dur="500"/>
                                        <p:tgtEl>
                                          <p:spTgt spid="481"/>
                                        </p:tgtEl>
                                      </p:cBhvr>
                                    </p:animEffect>
                                  </p:childTnLst>
                                </p:cTn>
                              </p:par>
                            </p:childTnLst>
                          </p:cTn>
                        </p:par>
                        <p:par>
                          <p:cTn id="35" fill="hold" nodeType="afterGroup">
                            <p:stCondLst>
                              <p:cond delay="3000"/>
                            </p:stCondLst>
                            <p:childTnLst>
                              <p:par>
                                <p:cTn id="36" presetID="22" presetClass="entr" presetSubtype="8" fill="hold" nodeType="afterEffect">
                                  <p:stCondLst>
                                    <p:cond delay="0"/>
                                  </p:stCondLst>
                                  <p:childTnLst>
                                    <p:set>
                                      <p:cBhvr>
                                        <p:cTn id="37" dur="1" fill="hold">
                                          <p:stCondLst>
                                            <p:cond delay="0"/>
                                          </p:stCondLst>
                                        </p:cTn>
                                        <p:tgtEl>
                                          <p:spTgt spid="502"/>
                                        </p:tgtEl>
                                        <p:attrNameLst>
                                          <p:attrName>style.visibility</p:attrName>
                                        </p:attrNameLst>
                                      </p:cBhvr>
                                      <p:to>
                                        <p:strVal val="visible"/>
                                      </p:to>
                                    </p:set>
                                    <p:animEffect transition="in" filter="wipe(left)">
                                      <p:cBhvr>
                                        <p:cTn id="38" dur="500"/>
                                        <p:tgtEl>
                                          <p:spTgt spid="502"/>
                                        </p:tgtEl>
                                      </p:cBhvr>
                                    </p:animEffect>
                                  </p:childTnLst>
                                </p:cTn>
                              </p:par>
                            </p:childTnLst>
                          </p:cTn>
                        </p:par>
                        <p:par>
                          <p:cTn id="39" fill="hold" nodeType="afterGroup">
                            <p:stCondLst>
                              <p:cond delay="3500"/>
                            </p:stCondLst>
                            <p:childTnLst>
                              <p:par>
                                <p:cTn id="40" presetID="2" presetClass="exit" presetSubtype="1" fill="hold" grpId="1" nodeType="afterEffect">
                                  <p:stCondLst>
                                    <p:cond delay="0"/>
                                  </p:stCondLst>
                                  <p:childTnLst>
                                    <p:anim calcmode="lin" valueType="num">
                                      <p:cBhvr additive="base">
                                        <p:cTn id="41" dur="500"/>
                                        <p:tgtEl>
                                          <p:spTgt spid="478"/>
                                        </p:tgtEl>
                                        <p:attrNameLst>
                                          <p:attrName>ppt_x</p:attrName>
                                        </p:attrNameLst>
                                      </p:cBhvr>
                                      <p:tavLst>
                                        <p:tav tm="0">
                                          <p:val>
                                            <p:strVal val="ppt_x"/>
                                          </p:val>
                                        </p:tav>
                                        <p:tav tm="100000">
                                          <p:val>
                                            <p:strVal val="ppt_x"/>
                                          </p:val>
                                        </p:tav>
                                      </p:tavLst>
                                    </p:anim>
                                    <p:anim calcmode="lin" valueType="num">
                                      <p:cBhvr additive="base">
                                        <p:cTn id="42" dur="500"/>
                                        <p:tgtEl>
                                          <p:spTgt spid="478"/>
                                        </p:tgtEl>
                                        <p:attrNameLst>
                                          <p:attrName>ppt_y</p:attrName>
                                        </p:attrNameLst>
                                      </p:cBhvr>
                                      <p:tavLst>
                                        <p:tav tm="0">
                                          <p:val>
                                            <p:strVal val="ppt_y"/>
                                          </p:val>
                                        </p:tav>
                                        <p:tav tm="100000">
                                          <p:val>
                                            <p:strVal val="0-ppt_h/2"/>
                                          </p:val>
                                        </p:tav>
                                      </p:tavLst>
                                    </p:anim>
                                    <p:set>
                                      <p:cBhvr>
                                        <p:cTn id="43" dur="1" fill="hold">
                                          <p:stCondLst>
                                            <p:cond delay="499"/>
                                          </p:stCondLst>
                                        </p:cTn>
                                        <p:tgtEl>
                                          <p:spTgt spid="478"/>
                                        </p:tgtEl>
                                        <p:attrNameLst>
                                          <p:attrName>style.visibility</p:attrName>
                                        </p:attrNameLst>
                                      </p:cBhvr>
                                      <p:to>
                                        <p:strVal val="hidden"/>
                                      </p:to>
                                    </p:set>
                                  </p:childTnLst>
                                </p:cTn>
                              </p:par>
                              <p:par>
                                <p:cTn id="44" presetID="2" presetClass="exit" presetSubtype="1" fill="hold" nodeType="withEffect">
                                  <p:stCondLst>
                                    <p:cond delay="0"/>
                                  </p:stCondLst>
                                  <p:childTnLst>
                                    <p:anim calcmode="lin" valueType="num">
                                      <p:cBhvr additive="base">
                                        <p:cTn id="45" dur="500"/>
                                        <p:tgtEl>
                                          <p:spTgt spid="479"/>
                                        </p:tgtEl>
                                        <p:attrNameLst>
                                          <p:attrName>ppt_x</p:attrName>
                                        </p:attrNameLst>
                                      </p:cBhvr>
                                      <p:tavLst>
                                        <p:tav tm="0">
                                          <p:val>
                                            <p:strVal val="ppt_x"/>
                                          </p:val>
                                        </p:tav>
                                        <p:tav tm="100000">
                                          <p:val>
                                            <p:strVal val="ppt_x"/>
                                          </p:val>
                                        </p:tav>
                                      </p:tavLst>
                                    </p:anim>
                                    <p:anim calcmode="lin" valueType="num">
                                      <p:cBhvr additive="base">
                                        <p:cTn id="46" dur="500"/>
                                        <p:tgtEl>
                                          <p:spTgt spid="479"/>
                                        </p:tgtEl>
                                        <p:attrNameLst>
                                          <p:attrName>ppt_y</p:attrName>
                                        </p:attrNameLst>
                                      </p:cBhvr>
                                      <p:tavLst>
                                        <p:tav tm="0">
                                          <p:val>
                                            <p:strVal val="ppt_y"/>
                                          </p:val>
                                        </p:tav>
                                        <p:tav tm="100000">
                                          <p:val>
                                            <p:strVal val="0-ppt_h/2"/>
                                          </p:val>
                                        </p:tav>
                                      </p:tavLst>
                                    </p:anim>
                                    <p:set>
                                      <p:cBhvr>
                                        <p:cTn id="47" dur="1" fill="hold">
                                          <p:stCondLst>
                                            <p:cond delay="499"/>
                                          </p:stCondLst>
                                        </p:cTn>
                                        <p:tgtEl>
                                          <p:spTgt spid="479"/>
                                        </p:tgtEl>
                                        <p:attrNameLst>
                                          <p:attrName>style.visibility</p:attrName>
                                        </p:attrNameLst>
                                      </p:cBhvr>
                                      <p:to>
                                        <p:strVal val="hidden"/>
                                      </p:to>
                                    </p:set>
                                  </p:childTnLst>
                                </p:cTn>
                              </p:par>
                              <p:par>
                                <p:cTn id="48" presetID="2" presetClass="exit" presetSubtype="1" fill="hold" grpId="1" nodeType="withEffect">
                                  <p:stCondLst>
                                    <p:cond delay="0"/>
                                  </p:stCondLst>
                                  <p:childTnLst>
                                    <p:anim calcmode="lin" valueType="num">
                                      <p:cBhvr additive="base">
                                        <p:cTn id="49" dur="500"/>
                                        <p:tgtEl>
                                          <p:spTgt spid="480"/>
                                        </p:tgtEl>
                                        <p:attrNameLst>
                                          <p:attrName>ppt_x</p:attrName>
                                        </p:attrNameLst>
                                      </p:cBhvr>
                                      <p:tavLst>
                                        <p:tav tm="0">
                                          <p:val>
                                            <p:strVal val="ppt_x"/>
                                          </p:val>
                                        </p:tav>
                                        <p:tav tm="100000">
                                          <p:val>
                                            <p:strVal val="ppt_x"/>
                                          </p:val>
                                        </p:tav>
                                      </p:tavLst>
                                    </p:anim>
                                    <p:anim calcmode="lin" valueType="num">
                                      <p:cBhvr additive="base">
                                        <p:cTn id="50" dur="500"/>
                                        <p:tgtEl>
                                          <p:spTgt spid="480"/>
                                        </p:tgtEl>
                                        <p:attrNameLst>
                                          <p:attrName>ppt_y</p:attrName>
                                        </p:attrNameLst>
                                      </p:cBhvr>
                                      <p:tavLst>
                                        <p:tav tm="0">
                                          <p:val>
                                            <p:strVal val="ppt_y"/>
                                          </p:val>
                                        </p:tav>
                                        <p:tav tm="100000">
                                          <p:val>
                                            <p:strVal val="0-ppt_h/2"/>
                                          </p:val>
                                        </p:tav>
                                      </p:tavLst>
                                    </p:anim>
                                    <p:set>
                                      <p:cBhvr>
                                        <p:cTn id="51" dur="1" fill="hold">
                                          <p:stCondLst>
                                            <p:cond delay="499"/>
                                          </p:stCondLst>
                                        </p:cTn>
                                        <p:tgtEl>
                                          <p:spTgt spid="480"/>
                                        </p:tgtEl>
                                        <p:attrNameLst>
                                          <p:attrName>style.visibility</p:attrName>
                                        </p:attrNameLst>
                                      </p:cBhvr>
                                      <p:to>
                                        <p:strVal val="hidden"/>
                                      </p:to>
                                    </p:set>
                                  </p:childTnLst>
                                </p:cTn>
                              </p:par>
                              <p:par>
                                <p:cTn id="52" presetID="2" presetClass="exit" presetSubtype="1" fill="hold" nodeType="withEffect">
                                  <p:stCondLst>
                                    <p:cond delay="0"/>
                                  </p:stCondLst>
                                  <p:childTnLst>
                                    <p:anim calcmode="lin" valueType="num">
                                      <p:cBhvr additive="base">
                                        <p:cTn id="53" dur="500"/>
                                        <p:tgtEl>
                                          <p:spTgt spid="477"/>
                                        </p:tgtEl>
                                        <p:attrNameLst>
                                          <p:attrName>ppt_x</p:attrName>
                                        </p:attrNameLst>
                                      </p:cBhvr>
                                      <p:tavLst>
                                        <p:tav tm="0">
                                          <p:val>
                                            <p:strVal val="ppt_x"/>
                                          </p:val>
                                        </p:tav>
                                        <p:tav tm="100000">
                                          <p:val>
                                            <p:strVal val="ppt_x"/>
                                          </p:val>
                                        </p:tav>
                                      </p:tavLst>
                                    </p:anim>
                                    <p:anim calcmode="lin" valueType="num">
                                      <p:cBhvr additive="base">
                                        <p:cTn id="54" dur="500"/>
                                        <p:tgtEl>
                                          <p:spTgt spid="477"/>
                                        </p:tgtEl>
                                        <p:attrNameLst>
                                          <p:attrName>ppt_y</p:attrName>
                                        </p:attrNameLst>
                                      </p:cBhvr>
                                      <p:tavLst>
                                        <p:tav tm="0">
                                          <p:val>
                                            <p:strVal val="ppt_y"/>
                                          </p:val>
                                        </p:tav>
                                        <p:tav tm="100000">
                                          <p:val>
                                            <p:strVal val="0-ppt_h/2"/>
                                          </p:val>
                                        </p:tav>
                                      </p:tavLst>
                                    </p:anim>
                                    <p:set>
                                      <p:cBhvr>
                                        <p:cTn id="55" dur="1" fill="hold">
                                          <p:stCondLst>
                                            <p:cond delay="499"/>
                                          </p:stCondLst>
                                        </p:cTn>
                                        <p:tgtEl>
                                          <p:spTgt spid="477"/>
                                        </p:tgtEl>
                                        <p:attrNameLst>
                                          <p:attrName>style.visibility</p:attrName>
                                        </p:attrNameLst>
                                      </p:cBhvr>
                                      <p:to>
                                        <p:strVal val="hidden"/>
                                      </p:to>
                                    </p:set>
                                  </p:childTnLst>
                                </p:cTn>
                              </p:par>
                              <p:par>
                                <p:cTn id="56" presetID="2" presetClass="exit" presetSubtype="1" fill="hold" grpId="1" nodeType="withEffect">
                                  <p:stCondLst>
                                    <p:cond delay="0"/>
                                  </p:stCondLst>
                                  <p:childTnLst>
                                    <p:anim calcmode="lin" valueType="num">
                                      <p:cBhvr additive="base">
                                        <p:cTn id="57" dur="500"/>
                                        <p:tgtEl>
                                          <p:spTgt spid="527"/>
                                        </p:tgtEl>
                                        <p:attrNameLst>
                                          <p:attrName>ppt_x</p:attrName>
                                        </p:attrNameLst>
                                      </p:cBhvr>
                                      <p:tavLst>
                                        <p:tav tm="0">
                                          <p:val>
                                            <p:strVal val="ppt_x"/>
                                          </p:val>
                                        </p:tav>
                                        <p:tav tm="100000">
                                          <p:val>
                                            <p:strVal val="ppt_x"/>
                                          </p:val>
                                        </p:tav>
                                      </p:tavLst>
                                    </p:anim>
                                    <p:anim calcmode="lin" valueType="num">
                                      <p:cBhvr additive="base">
                                        <p:cTn id="58" dur="500"/>
                                        <p:tgtEl>
                                          <p:spTgt spid="527"/>
                                        </p:tgtEl>
                                        <p:attrNameLst>
                                          <p:attrName>ppt_y</p:attrName>
                                        </p:attrNameLst>
                                      </p:cBhvr>
                                      <p:tavLst>
                                        <p:tav tm="0">
                                          <p:val>
                                            <p:strVal val="ppt_y"/>
                                          </p:val>
                                        </p:tav>
                                        <p:tav tm="100000">
                                          <p:val>
                                            <p:strVal val="0-ppt_h/2"/>
                                          </p:val>
                                        </p:tav>
                                      </p:tavLst>
                                    </p:anim>
                                    <p:set>
                                      <p:cBhvr>
                                        <p:cTn id="59" dur="1" fill="hold">
                                          <p:stCondLst>
                                            <p:cond delay="499"/>
                                          </p:stCondLst>
                                        </p:cTn>
                                        <p:tgtEl>
                                          <p:spTgt spid="527"/>
                                        </p:tgtEl>
                                        <p:attrNameLst>
                                          <p:attrName>style.visibility</p:attrName>
                                        </p:attrNameLst>
                                      </p:cBhvr>
                                      <p:to>
                                        <p:strVal val="hidden"/>
                                      </p:to>
                                    </p:set>
                                  </p:childTnLst>
                                </p:cTn>
                              </p:par>
                              <p:par>
                                <p:cTn id="60" presetID="2" presetClass="exit" presetSubtype="1" fill="hold" grpId="1" nodeType="withEffect">
                                  <p:stCondLst>
                                    <p:cond delay="0"/>
                                  </p:stCondLst>
                                  <p:childTnLst>
                                    <p:anim calcmode="lin" valueType="num">
                                      <p:cBhvr additive="base">
                                        <p:cTn id="61" dur="500"/>
                                        <p:tgtEl>
                                          <p:spTgt spid="528"/>
                                        </p:tgtEl>
                                        <p:attrNameLst>
                                          <p:attrName>ppt_x</p:attrName>
                                        </p:attrNameLst>
                                      </p:cBhvr>
                                      <p:tavLst>
                                        <p:tav tm="0">
                                          <p:val>
                                            <p:strVal val="ppt_x"/>
                                          </p:val>
                                        </p:tav>
                                        <p:tav tm="100000">
                                          <p:val>
                                            <p:strVal val="ppt_x"/>
                                          </p:val>
                                        </p:tav>
                                      </p:tavLst>
                                    </p:anim>
                                    <p:anim calcmode="lin" valueType="num">
                                      <p:cBhvr additive="base">
                                        <p:cTn id="62" dur="500"/>
                                        <p:tgtEl>
                                          <p:spTgt spid="528"/>
                                        </p:tgtEl>
                                        <p:attrNameLst>
                                          <p:attrName>ppt_y</p:attrName>
                                        </p:attrNameLst>
                                      </p:cBhvr>
                                      <p:tavLst>
                                        <p:tav tm="0">
                                          <p:val>
                                            <p:strVal val="ppt_y"/>
                                          </p:val>
                                        </p:tav>
                                        <p:tav tm="100000">
                                          <p:val>
                                            <p:strVal val="0-ppt_h/2"/>
                                          </p:val>
                                        </p:tav>
                                      </p:tavLst>
                                    </p:anim>
                                    <p:set>
                                      <p:cBhvr>
                                        <p:cTn id="63" dur="1" fill="hold">
                                          <p:stCondLst>
                                            <p:cond delay="499"/>
                                          </p:stCondLst>
                                        </p:cTn>
                                        <p:tgtEl>
                                          <p:spTgt spid="528"/>
                                        </p:tgtEl>
                                        <p:attrNameLst>
                                          <p:attrName>style.visibility</p:attrName>
                                        </p:attrNameLst>
                                      </p:cBhvr>
                                      <p:to>
                                        <p:strVal val="hidden"/>
                                      </p:to>
                                    </p:set>
                                  </p:childTnLst>
                                </p:cTn>
                              </p:par>
                              <p:par>
                                <p:cTn id="64" presetID="2" presetClass="exit" presetSubtype="1" fill="hold" nodeType="withEffect">
                                  <p:stCondLst>
                                    <p:cond delay="0"/>
                                  </p:stCondLst>
                                  <p:childTnLst>
                                    <p:anim calcmode="lin" valueType="num">
                                      <p:cBhvr additive="base">
                                        <p:cTn id="65" dur="500"/>
                                        <p:tgtEl>
                                          <p:spTgt spid="481"/>
                                        </p:tgtEl>
                                        <p:attrNameLst>
                                          <p:attrName>ppt_x</p:attrName>
                                        </p:attrNameLst>
                                      </p:cBhvr>
                                      <p:tavLst>
                                        <p:tav tm="0">
                                          <p:val>
                                            <p:strVal val="ppt_x"/>
                                          </p:val>
                                        </p:tav>
                                        <p:tav tm="100000">
                                          <p:val>
                                            <p:strVal val="ppt_x"/>
                                          </p:val>
                                        </p:tav>
                                      </p:tavLst>
                                    </p:anim>
                                    <p:anim calcmode="lin" valueType="num">
                                      <p:cBhvr additive="base">
                                        <p:cTn id="66" dur="500"/>
                                        <p:tgtEl>
                                          <p:spTgt spid="481"/>
                                        </p:tgtEl>
                                        <p:attrNameLst>
                                          <p:attrName>ppt_y</p:attrName>
                                        </p:attrNameLst>
                                      </p:cBhvr>
                                      <p:tavLst>
                                        <p:tav tm="0">
                                          <p:val>
                                            <p:strVal val="ppt_y"/>
                                          </p:val>
                                        </p:tav>
                                        <p:tav tm="100000">
                                          <p:val>
                                            <p:strVal val="0-ppt_h/2"/>
                                          </p:val>
                                        </p:tav>
                                      </p:tavLst>
                                    </p:anim>
                                    <p:set>
                                      <p:cBhvr>
                                        <p:cTn id="67" dur="1" fill="hold">
                                          <p:stCondLst>
                                            <p:cond delay="499"/>
                                          </p:stCondLst>
                                        </p:cTn>
                                        <p:tgtEl>
                                          <p:spTgt spid="481"/>
                                        </p:tgtEl>
                                        <p:attrNameLst>
                                          <p:attrName>style.visibility</p:attrName>
                                        </p:attrNameLst>
                                      </p:cBhvr>
                                      <p:to>
                                        <p:strVal val="hidden"/>
                                      </p:to>
                                    </p:set>
                                  </p:childTnLst>
                                </p:cTn>
                              </p:par>
                              <p:par>
                                <p:cTn id="68" presetID="2" presetClass="exit" presetSubtype="1" fill="hold" nodeType="withEffect">
                                  <p:stCondLst>
                                    <p:cond delay="0"/>
                                  </p:stCondLst>
                                  <p:childTnLst>
                                    <p:anim calcmode="lin" valueType="num">
                                      <p:cBhvr additive="base">
                                        <p:cTn id="69" dur="500"/>
                                        <p:tgtEl>
                                          <p:spTgt spid="502"/>
                                        </p:tgtEl>
                                        <p:attrNameLst>
                                          <p:attrName>ppt_x</p:attrName>
                                        </p:attrNameLst>
                                      </p:cBhvr>
                                      <p:tavLst>
                                        <p:tav tm="0">
                                          <p:val>
                                            <p:strVal val="ppt_x"/>
                                          </p:val>
                                        </p:tav>
                                        <p:tav tm="100000">
                                          <p:val>
                                            <p:strVal val="ppt_x"/>
                                          </p:val>
                                        </p:tav>
                                      </p:tavLst>
                                    </p:anim>
                                    <p:anim calcmode="lin" valueType="num">
                                      <p:cBhvr additive="base">
                                        <p:cTn id="70" dur="500"/>
                                        <p:tgtEl>
                                          <p:spTgt spid="502"/>
                                        </p:tgtEl>
                                        <p:attrNameLst>
                                          <p:attrName>ppt_y</p:attrName>
                                        </p:attrNameLst>
                                      </p:cBhvr>
                                      <p:tavLst>
                                        <p:tav tm="0">
                                          <p:val>
                                            <p:strVal val="ppt_y"/>
                                          </p:val>
                                        </p:tav>
                                        <p:tav tm="100000">
                                          <p:val>
                                            <p:strVal val="0-ppt_h/2"/>
                                          </p:val>
                                        </p:tav>
                                      </p:tavLst>
                                    </p:anim>
                                    <p:set>
                                      <p:cBhvr>
                                        <p:cTn id="71" dur="1" fill="hold">
                                          <p:stCondLst>
                                            <p:cond delay="499"/>
                                          </p:stCondLst>
                                        </p:cTn>
                                        <p:tgtEl>
                                          <p:spTgt spid="5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 grpId="0"/>
      <p:bldP spid="478" grpId="1"/>
      <p:bldP spid="480" grpId="0"/>
      <p:bldP spid="480" grpId="1"/>
      <p:bldP spid="527" grpId="0"/>
      <p:bldP spid="527" grpId="1"/>
      <p:bldP spid="528" grpId="0"/>
      <p:bldP spid="528"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E67858A-BBEE-4B8B-934F-8C229FDE63E9}"/>
              </a:ext>
            </a:extLst>
          </p:cNvPr>
          <p:cNvGrpSpPr>
            <a:grpSpLocks/>
          </p:cNvGrpSpPr>
          <p:nvPr/>
        </p:nvGrpSpPr>
        <p:grpSpPr bwMode="auto">
          <a:xfrm>
            <a:off x="6948488" y="2408238"/>
            <a:ext cx="4259262" cy="4121150"/>
            <a:chOff x="669926" y="858838"/>
            <a:chExt cx="5341937" cy="5167312"/>
          </a:xfrm>
        </p:grpSpPr>
        <p:sp>
          <p:nvSpPr>
            <p:cNvPr id="3" name="Freeform 5">
              <a:extLst>
                <a:ext uri="{FF2B5EF4-FFF2-40B4-BE49-F238E27FC236}">
                  <a16:creationId xmlns:a16="http://schemas.microsoft.com/office/drawing/2014/main" id="{E9762774-F922-49EC-ABBB-A98810B67801}"/>
                </a:ext>
              </a:extLst>
            </p:cNvPr>
            <p:cNvSpPr>
              <a:spLocks/>
            </p:cNvSpPr>
            <p:nvPr/>
          </p:nvSpPr>
          <p:spPr bwMode="auto">
            <a:xfrm>
              <a:off x="6007881" y="5566346"/>
              <a:ext cx="3982" cy="1991"/>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1"/>
                    <a:pt x="1" y="1"/>
                    <a:pt x="0" y="2"/>
                  </a:cubicBezTo>
                  <a:close/>
                </a:path>
              </a:pathLst>
            </a:custGeom>
            <a:solidFill>
              <a:srgbClr val="EE733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Rectangle 7">
              <a:extLst>
                <a:ext uri="{FF2B5EF4-FFF2-40B4-BE49-F238E27FC236}">
                  <a16:creationId xmlns:a16="http://schemas.microsoft.com/office/drawing/2014/main" id="{DD50BD47-2EB5-4090-8DCC-A3B906FA65EE}"/>
                </a:ext>
              </a:extLst>
            </p:cNvPr>
            <p:cNvSpPr>
              <a:spLocks noChangeArrowheads="1"/>
            </p:cNvSpPr>
            <p:nvPr/>
          </p:nvSpPr>
          <p:spPr bwMode="auto">
            <a:xfrm>
              <a:off x="5904347" y="6024159"/>
              <a:ext cx="1992" cy="1991"/>
            </a:xfrm>
            <a:prstGeom prst="rect">
              <a:avLst/>
            </a:prstGeom>
            <a:solidFill>
              <a:srgbClr val="EE733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4D23FCCA-62EB-49CE-80FA-4A4AA00DEE0F}"/>
                </a:ext>
              </a:extLst>
            </p:cNvPr>
            <p:cNvSpPr>
              <a:spLocks/>
            </p:cNvSpPr>
            <p:nvPr/>
          </p:nvSpPr>
          <p:spPr bwMode="auto">
            <a:xfrm>
              <a:off x="3063146" y="858838"/>
              <a:ext cx="939767" cy="579232"/>
            </a:xfrm>
            <a:custGeom>
              <a:avLst/>
              <a:gdLst>
                <a:gd name="T0" fmla="*/ 418 w 431"/>
                <a:gd name="T1" fmla="*/ 241 h 266"/>
                <a:gd name="T2" fmla="*/ 417 w 431"/>
                <a:gd name="T3" fmla="*/ 229 h 266"/>
                <a:gd name="T4" fmla="*/ 424 w 431"/>
                <a:gd name="T5" fmla="*/ 215 h 266"/>
                <a:gd name="T6" fmla="*/ 411 w 431"/>
                <a:gd name="T7" fmla="*/ 200 h 266"/>
                <a:gd name="T8" fmla="*/ 383 w 431"/>
                <a:gd name="T9" fmla="*/ 200 h 266"/>
                <a:gd name="T10" fmla="*/ 377 w 431"/>
                <a:gd name="T11" fmla="*/ 199 h 266"/>
                <a:gd name="T12" fmla="*/ 356 w 431"/>
                <a:gd name="T13" fmla="*/ 198 h 266"/>
                <a:gd name="T14" fmla="*/ 347 w 431"/>
                <a:gd name="T15" fmla="*/ 197 h 266"/>
                <a:gd name="T16" fmla="*/ 335 w 431"/>
                <a:gd name="T17" fmla="*/ 172 h 266"/>
                <a:gd name="T18" fmla="*/ 325 w 431"/>
                <a:gd name="T19" fmla="*/ 148 h 266"/>
                <a:gd name="T20" fmla="*/ 322 w 431"/>
                <a:gd name="T21" fmla="*/ 149 h 266"/>
                <a:gd name="T22" fmla="*/ 284 w 431"/>
                <a:gd name="T23" fmla="*/ 149 h 266"/>
                <a:gd name="T24" fmla="*/ 270 w 431"/>
                <a:gd name="T25" fmla="*/ 117 h 266"/>
                <a:gd name="T26" fmla="*/ 261 w 431"/>
                <a:gd name="T27" fmla="*/ 86 h 266"/>
                <a:gd name="T28" fmla="*/ 216 w 431"/>
                <a:gd name="T29" fmla="*/ 97 h 266"/>
                <a:gd name="T30" fmla="*/ 210 w 431"/>
                <a:gd name="T31" fmla="*/ 99 h 266"/>
                <a:gd name="T32" fmla="*/ 196 w 431"/>
                <a:gd name="T33" fmla="*/ 88 h 266"/>
                <a:gd name="T34" fmla="*/ 185 w 431"/>
                <a:gd name="T35" fmla="*/ 75 h 266"/>
                <a:gd name="T36" fmla="*/ 175 w 431"/>
                <a:gd name="T37" fmla="*/ 71 h 266"/>
                <a:gd name="T38" fmla="*/ 160 w 431"/>
                <a:gd name="T39" fmla="*/ 58 h 266"/>
                <a:gd name="T40" fmla="*/ 152 w 431"/>
                <a:gd name="T41" fmla="*/ 0 h 266"/>
                <a:gd name="T42" fmla="*/ 88 w 431"/>
                <a:gd name="T43" fmla="*/ 17 h 266"/>
                <a:gd name="T44" fmla="*/ 55 w 431"/>
                <a:gd name="T45" fmla="*/ 27 h 266"/>
                <a:gd name="T46" fmla="*/ 14 w 431"/>
                <a:gd name="T47" fmla="*/ 50 h 266"/>
                <a:gd name="T48" fmla="*/ 8 w 431"/>
                <a:gd name="T49" fmla="*/ 177 h 266"/>
                <a:gd name="T50" fmla="*/ 44 w 431"/>
                <a:gd name="T51" fmla="*/ 188 h 266"/>
                <a:gd name="T52" fmla="*/ 121 w 431"/>
                <a:gd name="T53" fmla="*/ 225 h 266"/>
                <a:gd name="T54" fmla="*/ 153 w 431"/>
                <a:gd name="T55" fmla="*/ 237 h 266"/>
                <a:gd name="T56" fmla="*/ 249 w 431"/>
                <a:gd name="T57" fmla="*/ 266 h 266"/>
                <a:gd name="T58" fmla="*/ 292 w 431"/>
                <a:gd name="T59" fmla="*/ 261 h 266"/>
                <a:gd name="T60" fmla="*/ 427 w 431"/>
                <a:gd name="T61" fmla="*/ 262 h 266"/>
                <a:gd name="T62" fmla="*/ 427 w 431"/>
                <a:gd name="T63" fmla="*/ 261 h 266"/>
                <a:gd name="T64" fmla="*/ 418 w 431"/>
                <a:gd name="T65" fmla="*/ 24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266">
                  <a:moveTo>
                    <a:pt x="418" y="241"/>
                  </a:moveTo>
                  <a:cubicBezTo>
                    <a:pt x="417" y="229"/>
                    <a:pt x="417" y="229"/>
                    <a:pt x="417" y="229"/>
                  </a:cubicBezTo>
                  <a:cubicBezTo>
                    <a:pt x="423" y="223"/>
                    <a:pt x="424" y="217"/>
                    <a:pt x="424" y="215"/>
                  </a:cubicBezTo>
                  <a:cubicBezTo>
                    <a:pt x="422" y="208"/>
                    <a:pt x="417" y="203"/>
                    <a:pt x="411" y="200"/>
                  </a:cubicBezTo>
                  <a:cubicBezTo>
                    <a:pt x="399" y="194"/>
                    <a:pt x="383" y="199"/>
                    <a:pt x="383" y="200"/>
                  </a:cubicBezTo>
                  <a:cubicBezTo>
                    <a:pt x="377" y="199"/>
                    <a:pt x="377" y="199"/>
                    <a:pt x="377" y="199"/>
                  </a:cubicBezTo>
                  <a:cubicBezTo>
                    <a:pt x="377" y="199"/>
                    <a:pt x="367" y="194"/>
                    <a:pt x="356" y="198"/>
                  </a:cubicBezTo>
                  <a:cubicBezTo>
                    <a:pt x="353" y="199"/>
                    <a:pt x="350" y="199"/>
                    <a:pt x="347" y="197"/>
                  </a:cubicBezTo>
                  <a:cubicBezTo>
                    <a:pt x="340" y="193"/>
                    <a:pt x="338" y="184"/>
                    <a:pt x="335" y="172"/>
                  </a:cubicBezTo>
                  <a:cubicBezTo>
                    <a:pt x="333" y="163"/>
                    <a:pt x="330" y="150"/>
                    <a:pt x="325" y="148"/>
                  </a:cubicBezTo>
                  <a:cubicBezTo>
                    <a:pt x="325" y="148"/>
                    <a:pt x="323" y="148"/>
                    <a:pt x="322" y="149"/>
                  </a:cubicBezTo>
                  <a:cubicBezTo>
                    <a:pt x="303" y="157"/>
                    <a:pt x="291" y="153"/>
                    <a:pt x="284" y="149"/>
                  </a:cubicBezTo>
                  <a:cubicBezTo>
                    <a:pt x="278" y="145"/>
                    <a:pt x="270" y="136"/>
                    <a:pt x="270" y="117"/>
                  </a:cubicBezTo>
                  <a:cubicBezTo>
                    <a:pt x="270" y="96"/>
                    <a:pt x="261" y="86"/>
                    <a:pt x="261" y="86"/>
                  </a:cubicBezTo>
                  <a:cubicBezTo>
                    <a:pt x="254" y="78"/>
                    <a:pt x="223" y="91"/>
                    <a:pt x="216" y="97"/>
                  </a:cubicBezTo>
                  <a:cubicBezTo>
                    <a:pt x="215" y="99"/>
                    <a:pt x="212" y="99"/>
                    <a:pt x="210" y="99"/>
                  </a:cubicBezTo>
                  <a:cubicBezTo>
                    <a:pt x="204" y="99"/>
                    <a:pt x="201" y="94"/>
                    <a:pt x="196" y="88"/>
                  </a:cubicBezTo>
                  <a:cubicBezTo>
                    <a:pt x="193" y="83"/>
                    <a:pt x="189" y="78"/>
                    <a:pt x="185" y="75"/>
                  </a:cubicBezTo>
                  <a:cubicBezTo>
                    <a:pt x="182" y="73"/>
                    <a:pt x="178" y="72"/>
                    <a:pt x="175" y="71"/>
                  </a:cubicBezTo>
                  <a:cubicBezTo>
                    <a:pt x="170" y="70"/>
                    <a:pt x="160" y="68"/>
                    <a:pt x="160" y="58"/>
                  </a:cubicBezTo>
                  <a:cubicBezTo>
                    <a:pt x="160" y="26"/>
                    <a:pt x="155" y="7"/>
                    <a:pt x="152" y="0"/>
                  </a:cubicBezTo>
                  <a:cubicBezTo>
                    <a:pt x="144" y="0"/>
                    <a:pt x="116" y="4"/>
                    <a:pt x="88" y="17"/>
                  </a:cubicBezTo>
                  <a:cubicBezTo>
                    <a:pt x="77" y="22"/>
                    <a:pt x="65" y="25"/>
                    <a:pt x="55" y="27"/>
                  </a:cubicBezTo>
                  <a:cubicBezTo>
                    <a:pt x="33" y="32"/>
                    <a:pt x="20" y="36"/>
                    <a:pt x="14" y="50"/>
                  </a:cubicBezTo>
                  <a:cubicBezTo>
                    <a:pt x="0" y="88"/>
                    <a:pt x="5" y="149"/>
                    <a:pt x="8" y="177"/>
                  </a:cubicBezTo>
                  <a:cubicBezTo>
                    <a:pt x="16" y="177"/>
                    <a:pt x="29" y="179"/>
                    <a:pt x="44" y="188"/>
                  </a:cubicBezTo>
                  <a:cubicBezTo>
                    <a:pt x="91" y="216"/>
                    <a:pt x="115" y="225"/>
                    <a:pt x="121" y="225"/>
                  </a:cubicBezTo>
                  <a:cubicBezTo>
                    <a:pt x="126" y="225"/>
                    <a:pt x="134" y="229"/>
                    <a:pt x="153" y="237"/>
                  </a:cubicBezTo>
                  <a:cubicBezTo>
                    <a:pt x="180" y="249"/>
                    <a:pt x="221" y="266"/>
                    <a:pt x="249" y="266"/>
                  </a:cubicBezTo>
                  <a:cubicBezTo>
                    <a:pt x="262" y="266"/>
                    <a:pt x="276" y="264"/>
                    <a:pt x="292" y="261"/>
                  </a:cubicBezTo>
                  <a:cubicBezTo>
                    <a:pt x="329" y="256"/>
                    <a:pt x="373" y="249"/>
                    <a:pt x="427" y="262"/>
                  </a:cubicBezTo>
                  <a:cubicBezTo>
                    <a:pt x="427" y="262"/>
                    <a:pt x="427" y="261"/>
                    <a:pt x="427" y="261"/>
                  </a:cubicBezTo>
                  <a:cubicBezTo>
                    <a:pt x="431" y="248"/>
                    <a:pt x="419" y="241"/>
                    <a:pt x="418" y="24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6B800CB1-3A08-41DF-A8FB-FFDEE4349BD1}"/>
                </a:ext>
              </a:extLst>
            </p:cNvPr>
            <p:cNvSpPr>
              <a:spLocks/>
            </p:cNvSpPr>
            <p:nvPr/>
          </p:nvSpPr>
          <p:spPr bwMode="auto">
            <a:xfrm>
              <a:off x="3001423" y="1276841"/>
              <a:ext cx="997507" cy="796196"/>
            </a:xfrm>
            <a:custGeom>
              <a:avLst/>
              <a:gdLst>
                <a:gd name="T0" fmla="*/ 428 w 458"/>
                <a:gd name="T1" fmla="*/ 153 h 366"/>
                <a:gd name="T2" fmla="*/ 458 w 458"/>
                <a:gd name="T3" fmla="*/ 99 h 366"/>
                <a:gd name="T4" fmla="*/ 451 w 458"/>
                <a:gd name="T5" fmla="*/ 84 h 366"/>
                <a:gd name="T6" fmla="*/ 451 w 458"/>
                <a:gd name="T7" fmla="*/ 84 h 366"/>
                <a:gd name="T8" fmla="*/ 323 w 458"/>
                <a:gd name="T9" fmla="*/ 84 h 366"/>
                <a:gd name="T10" fmla="*/ 277 w 458"/>
                <a:gd name="T11" fmla="*/ 89 h 366"/>
                <a:gd name="T12" fmla="*/ 175 w 458"/>
                <a:gd name="T13" fmla="*/ 59 h 366"/>
                <a:gd name="T14" fmla="*/ 148 w 458"/>
                <a:gd name="T15" fmla="*/ 49 h 366"/>
                <a:gd name="T16" fmla="*/ 64 w 458"/>
                <a:gd name="T17" fmla="*/ 9 h 366"/>
                <a:gd name="T18" fmla="*/ 37 w 458"/>
                <a:gd name="T19" fmla="*/ 0 h 366"/>
                <a:gd name="T20" fmla="*/ 37 w 458"/>
                <a:gd name="T21" fmla="*/ 1 h 366"/>
                <a:gd name="T22" fmla="*/ 38 w 458"/>
                <a:gd name="T23" fmla="*/ 7 h 366"/>
                <a:gd name="T24" fmla="*/ 36 w 458"/>
                <a:gd name="T25" fmla="*/ 24 h 366"/>
                <a:gd name="T26" fmla="*/ 30 w 458"/>
                <a:gd name="T27" fmla="*/ 26 h 366"/>
                <a:gd name="T28" fmla="*/ 22 w 458"/>
                <a:gd name="T29" fmla="*/ 25 h 366"/>
                <a:gd name="T30" fmla="*/ 0 w 458"/>
                <a:gd name="T31" fmla="*/ 61 h 366"/>
                <a:gd name="T32" fmla="*/ 57 w 458"/>
                <a:gd name="T33" fmla="*/ 148 h 366"/>
                <a:gd name="T34" fmla="*/ 54 w 458"/>
                <a:gd name="T35" fmla="*/ 156 h 366"/>
                <a:gd name="T36" fmla="*/ 42 w 458"/>
                <a:gd name="T37" fmla="*/ 185 h 366"/>
                <a:gd name="T38" fmla="*/ 44 w 458"/>
                <a:gd name="T39" fmla="*/ 190 h 366"/>
                <a:gd name="T40" fmla="*/ 50 w 458"/>
                <a:gd name="T41" fmla="*/ 204 h 366"/>
                <a:gd name="T42" fmla="*/ 51 w 458"/>
                <a:gd name="T43" fmla="*/ 223 h 366"/>
                <a:gd name="T44" fmla="*/ 52 w 458"/>
                <a:gd name="T45" fmla="*/ 246 h 366"/>
                <a:gd name="T46" fmla="*/ 52 w 458"/>
                <a:gd name="T47" fmla="*/ 246 h 366"/>
                <a:gd name="T48" fmla="*/ 52 w 458"/>
                <a:gd name="T49" fmla="*/ 247 h 366"/>
                <a:gd name="T50" fmla="*/ 54 w 458"/>
                <a:gd name="T51" fmla="*/ 250 h 366"/>
                <a:gd name="T52" fmla="*/ 58 w 458"/>
                <a:gd name="T53" fmla="*/ 270 h 366"/>
                <a:gd name="T54" fmla="*/ 59 w 458"/>
                <a:gd name="T55" fmla="*/ 270 h 366"/>
                <a:gd name="T56" fmla="*/ 58 w 458"/>
                <a:gd name="T57" fmla="*/ 273 h 366"/>
                <a:gd name="T58" fmla="*/ 58 w 458"/>
                <a:gd name="T59" fmla="*/ 273 h 366"/>
                <a:gd name="T60" fmla="*/ 58 w 458"/>
                <a:gd name="T61" fmla="*/ 273 h 366"/>
                <a:gd name="T62" fmla="*/ 58 w 458"/>
                <a:gd name="T63" fmla="*/ 278 h 366"/>
                <a:gd name="T64" fmla="*/ 58 w 458"/>
                <a:gd name="T65" fmla="*/ 278 h 366"/>
                <a:gd name="T66" fmla="*/ 59 w 458"/>
                <a:gd name="T67" fmla="*/ 279 h 366"/>
                <a:gd name="T68" fmla="*/ 86 w 458"/>
                <a:gd name="T69" fmla="*/ 284 h 366"/>
                <a:gd name="T70" fmla="*/ 102 w 458"/>
                <a:gd name="T71" fmla="*/ 284 h 366"/>
                <a:gd name="T72" fmla="*/ 181 w 458"/>
                <a:gd name="T73" fmla="*/ 307 h 366"/>
                <a:gd name="T74" fmla="*/ 181 w 458"/>
                <a:gd name="T75" fmla="*/ 307 h 366"/>
                <a:gd name="T76" fmla="*/ 202 w 458"/>
                <a:gd name="T77" fmla="*/ 311 h 366"/>
                <a:gd name="T78" fmla="*/ 246 w 458"/>
                <a:gd name="T79" fmla="*/ 306 h 366"/>
                <a:gd name="T80" fmla="*/ 273 w 458"/>
                <a:gd name="T81" fmla="*/ 304 h 366"/>
                <a:gd name="T82" fmla="*/ 279 w 458"/>
                <a:gd name="T83" fmla="*/ 307 h 366"/>
                <a:gd name="T84" fmla="*/ 335 w 458"/>
                <a:gd name="T85" fmla="*/ 366 h 366"/>
                <a:gd name="T86" fmla="*/ 335 w 458"/>
                <a:gd name="T87" fmla="*/ 366 h 366"/>
                <a:gd name="T88" fmla="*/ 335 w 458"/>
                <a:gd name="T89" fmla="*/ 366 h 366"/>
                <a:gd name="T90" fmla="*/ 341 w 458"/>
                <a:gd name="T91" fmla="*/ 362 h 366"/>
                <a:gd name="T92" fmla="*/ 367 w 458"/>
                <a:gd name="T93" fmla="*/ 285 h 366"/>
                <a:gd name="T94" fmla="*/ 360 w 458"/>
                <a:gd name="T95" fmla="*/ 265 h 366"/>
                <a:gd name="T96" fmla="*/ 367 w 458"/>
                <a:gd name="T97" fmla="*/ 243 h 366"/>
                <a:gd name="T98" fmla="*/ 427 w 458"/>
                <a:gd name="T99" fmla="*/ 220 h 366"/>
                <a:gd name="T100" fmla="*/ 434 w 458"/>
                <a:gd name="T101" fmla="*/ 205 h 366"/>
                <a:gd name="T102" fmla="*/ 426 w 458"/>
                <a:gd name="T103" fmla="*/ 186 h 366"/>
                <a:gd name="T104" fmla="*/ 424 w 458"/>
                <a:gd name="T105" fmla="*/ 184 h 366"/>
                <a:gd name="T106" fmla="*/ 421 w 458"/>
                <a:gd name="T107" fmla="*/ 182 h 366"/>
                <a:gd name="T108" fmla="*/ 415 w 458"/>
                <a:gd name="T109" fmla="*/ 170 h 366"/>
                <a:gd name="T110" fmla="*/ 428 w 458"/>
                <a:gd name="T111" fmla="*/ 15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8" h="366">
                  <a:moveTo>
                    <a:pt x="428" y="153"/>
                  </a:moveTo>
                  <a:cubicBezTo>
                    <a:pt x="439" y="144"/>
                    <a:pt x="456" y="131"/>
                    <a:pt x="458" y="99"/>
                  </a:cubicBezTo>
                  <a:cubicBezTo>
                    <a:pt x="452" y="95"/>
                    <a:pt x="451" y="89"/>
                    <a:pt x="451" y="84"/>
                  </a:cubicBezTo>
                  <a:cubicBezTo>
                    <a:pt x="451" y="84"/>
                    <a:pt x="451" y="84"/>
                    <a:pt x="451" y="84"/>
                  </a:cubicBezTo>
                  <a:cubicBezTo>
                    <a:pt x="400" y="72"/>
                    <a:pt x="358" y="79"/>
                    <a:pt x="323" y="84"/>
                  </a:cubicBezTo>
                  <a:cubicBezTo>
                    <a:pt x="306" y="87"/>
                    <a:pt x="291" y="89"/>
                    <a:pt x="277" y="89"/>
                  </a:cubicBezTo>
                  <a:cubicBezTo>
                    <a:pt x="246" y="89"/>
                    <a:pt x="204" y="71"/>
                    <a:pt x="175" y="59"/>
                  </a:cubicBezTo>
                  <a:cubicBezTo>
                    <a:pt x="164" y="54"/>
                    <a:pt x="152" y="49"/>
                    <a:pt x="148" y="49"/>
                  </a:cubicBezTo>
                  <a:cubicBezTo>
                    <a:pt x="137" y="49"/>
                    <a:pt x="109" y="35"/>
                    <a:pt x="64" y="9"/>
                  </a:cubicBezTo>
                  <a:cubicBezTo>
                    <a:pt x="52" y="2"/>
                    <a:pt x="43" y="0"/>
                    <a:pt x="37" y="0"/>
                  </a:cubicBezTo>
                  <a:cubicBezTo>
                    <a:pt x="37" y="1"/>
                    <a:pt x="37" y="1"/>
                    <a:pt x="37" y="1"/>
                  </a:cubicBezTo>
                  <a:cubicBezTo>
                    <a:pt x="37" y="3"/>
                    <a:pt x="38" y="5"/>
                    <a:pt x="38" y="7"/>
                  </a:cubicBezTo>
                  <a:cubicBezTo>
                    <a:pt x="38" y="17"/>
                    <a:pt x="39" y="20"/>
                    <a:pt x="36" y="24"/>
                  </a:cubicBezTo>
                  <a:cubicBezTo>
                    <a:pt x="30" y="26"/>
                    <a:pt x="30" y="26"/>
                    <a:pt x="30" y="26"/>
                  </a:cubicBezTo>
                  <a:cubicBezTo>
                    <a:pt x="27" y="26"/>
                    <a:pt x="24" y="26"/>
                    <a:pt x="22" y="25"/>
                  </a:cubicBezTo>
                  <a:cubicBezTo>
                    <a:pt x="16" y="38"/>
                    <a:pt x="9" y="50"/>
                    <a:pt x="0" y="61"/>
                  </a:cubicBezTo>
                  <a:cubicBezTo>
                    <a:pt x="46" y="116"/>
                    <a:pt x="57" y="138"/>
                    <a:pt x="57" y="148"/>
                  </a:cubicBezTo>
                  <a:cubicBezTo>
                    <a:pt x="57" y="152"/>
                    <a:pt x="56" y="154"/>
                    <a:pt x="54" y="156"/>
                  </a:cubicBezTo>
                  <a:cubicBezTo>
                    <a:pt x="47" y="164"/>
                    <a:pt x="41" y="177"/>
                    <a:pt x="42" y="185"/>
                  </a:cubicBezTo>
                  <a:cubicBezTo>
                    <a:pt x="42" y="187"/>
                    <a:pt x="43" y="189"/>
                    <a:pt x="44" y="190"/>
                  </a:cubicBezTo>
                  <a:cubicBezTo>
                    <a:pt x="48" y="193"/>
                    <a:pt x="49" y="198"/>
                    <a:pt x="50" y="204"/>
                  </a:cubicBezTo>
                  <a:cubicBezTo>
                    <a:pt x="51" y="210"/>
                    <a:pt x="51" y="216"/>
                    <a:pt x="51" y="223"/>
                  </a:cubicBezTo>
                  <a:cubicBezTo>
                    <a:pt x="51" y="231"/>
                    <a:pt x="50" y="240"/>
                    <a:pt x="52" y="246"/>
                  </a:cubicBezTo>
                  <a:cubicBezTo>
                    <a:pt x="52" y="246"/>
                    <a:pt x="52" y="246"/>
                    <a:pt x="52" y="246"/>
                  </a:cubicBezTo>
                  <a:cubicBezTo>
                    <a:pt x="52" y="246"/>
                    <a:pt x="52" y="247"/>
                    <a:pt x="52" y="247"/>
                  </a:cubicBezTo>
                  <a:cubicBezTo>
                    <a:pt x="53" y="248"/>
                    <a:pt x="53" y="249"/>
                    <a:pt x="54" y="250"/>
                  </a:cubicBezTo>
                  <a:cubicBezTo>
                    <a:pt x="60" y="256"/>
                    <a:pt x="59" y="264"/>
                    <a:pt x="58" y="270"/>
                  </a:cubicBezTo>
                  <a:cubicBezTo>
                    <a:pt x="59" y="270"/>
                    <a:pt x="59" y="270"/>
                    <a:pt x="59" y="270"/>
                  </a:cubicBezTo>
                  <a:cubicBezTo>
                    <a:pt x="58" y="271"/>
                    <a:pt x="58" y="272"/>
                    <a:pt x="58" y="273"/>
                  </a:cubicBezTo>
                  <a:cubicBezTo>
                    <a:pt x="58" y="273"/>
                    <a:pt x="58" y="273"/>
                    <a:pt x="58" y="273"/>
                  </a:cubicBezTo>
                  <a:cubicBezTo>
                    <a:pt x="58" y="273"/>
                    <a:pt x="58" y="273"/>
                    <a:pt x="58" y="273"/>
                  </a:cubicBezTo>
                  <a:cubicBezTo>
                    <a:pt x="58" y="275"/>
                    <a:pt x="58" y="277"/>
                    <a:pt x="58" y="278"/>
                  </a:cubicBezTo>
                  <a:cubicBezTo>
                    <a:pt x="58" y="278"/>
                    <a:pt x="58" y="278"/>
                    <a:pt x="58" y="278"/>
                  </a:cubicBezTo>
                  <a:cubicBezTo>
                    <a:pt x="59" y="279"/>
                    <a:pt x="59" y="279"/>
                    <a:pt x="59" y="279"/>
                  </a:cubicBezTo>
                  <a:cubicBezTo>
                    <a:pt x="61" y="281"/>
                    <a:pt x="66" y="284"/>
                    <a:pt x="86" y="284"/>
                  </a:cubicBezTo>
                  <a:cubicBezTo>
                    <a:pt x="91" y="284"/>
                    <a:pt x="97" y="284"/>
                    <a:pt x="102" y="284"/>
                  </a:cubicBezTo>
                  <a:cubicBezTo>
                    <a:pt x="149" y="284"/>
                    <a:pt x="177" y="284"/>
                    <a:pt x="181" y="307"/>
                  </a:cubicBezTo>
                  <a:cubicBezTo>
                    <a:pt x="181" y="307"/>
                    <a:pt x="181" y="307"/>
                    <a:pt x="181" y="307"/>
                  </a:cubicBezTo>
                  <a:cubicBezTo>
                    <a:pt x="181" y="307"/>
                    <a:pt x="184" y="311"/>
                    <a:pt x="202" y="311"/>
                  </a:cubicBezTo>
                  <a:cubicBezTo>
                    <a:pt x="215" y="310"/>
                    <a:pt x="231" y="308"/>
                    <a:pt x="246" y="306"/>
                  </a:cubicBezTo>
                  <a:cubicBezTo>
                    <a:pt x="257" y="305"/>
                    <a:pt x="267" y="304"/>
                    <a:pt x="273" y="304"/>
                  </a:cubicBezTo>
                  <a:cubicBezTo>
                    <a:pt x="279" y="307"/>
                    <a:pt x="279" y="307"/>
                    <a:pt x="279" y="307"/>
                  </a:cubicBezTo>
                  <a:cubicBezTo>
                    <a:pt x="295" y="331"/>
                    <a:pt x="322" y="365"/>
                    <a:pt x="335" y="366"/>
                  </a:cubicBezTo>
                  <a:cubicBezTo>
                    <a:pt x="335" y="366"/>
                    <a:pt x="335" y="366"/>
                    <a:pt x="335" y="366"/>
                  </a:cubicBezTo>
                  <a:cubicBezTo>
                    <a:pt x="335" y="366"/>
                    <a:pt x="335" y="366"/>
                    <a:pt x="335" y="366"/>
                  </a:cubicBezTo>
                  <a:cubicBezTo>
                    <a:pt x="336" y="366"/>
                    <a:pt x="338" y="365"/>
                    <a:pt x="341" y="362"/>
                  </a:cubicBezTo>
                  <a:cubicBezTo>
                    <a:pt x="356" y="343"/>
                    <a:pt x="367" y="295"/>
                    <a:pt x="367" y="285"/>
                  </a:cubicBezTo>
                  <a:cubicBezTo>
                    <a:pt x="363" y="280"/>
                    <a:pt x="360" y="273"/>
                    <a:pt x="360" y="265"/>
                  </a:cubicBezTo>
                  <a:cubicBezTo>
                    <a:pt x="359" y="256"/>
                    <a:pt x="362" y="249"/>
                    <a:pt x="367" y="243"/>
                  </a:cubicBezTo>
                  <a:cubicBezTo>
                    <a:pt x="377" y="234"/>
                    <a:pt x="417" y="222"/>
                    <a:pt x="427" y="220"/>
                  </a:cubicBezTo>
                  <a:cubicBezTo>
                    <a:pt x="429" y="219"/>
                    <a:pt x="433" y="213"/>
                    <a:pt x="434" y="205"/>
                  </a:cubicBezTo>
                  <a:cubicBezTo>
                    <a:pt x="434" y="198"/>
                    <a:pt x="432" y="191"/>
                    <a:pt x="426" y="186"/>
                  </a:cubicBezTo>
                  <a:cubicBezTo>
                    <a:pt x="425" y="186"/>
                    <a:pt x="425" y="185"/>
                    <a:pt x="424" y="184"/>
                  </a:cubicBezTo>
                  <a:cubicBezTo>
                    <a:pt x="423" y="184"/>
                    <a:pt x="422" y="183"/>
                    <a:pt x="421" y="182"/>
                  </a:cubicBezTo>
                  <a:cubicBezTo>
                    <a:pt x="418" y="179"/>
                    <a:pt x="415" y="175"/>
                    <a:pt x="415" y="170"/>
                  </a:cubicBezTo>
                  <a:cubicBezTo>
                    <a:pt x="415" y="163"/>
                    <a:pt x="421" y="158"/>
                    <a:pt x="428" y="15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9BC75340-AA8E-4DF8-BED2-A800FD526BE5}"/>
                </a:ext>
              </a:extLst>
            </p:cNvPr>
            <p:cNvSpPr>
              <a:spLocks/>
            </p:cNvSpPr>
            <p:nvPr/>
          </p:nvSpPr>
          <p:spPr bwMode="auto">
            <a:xfrm>
              <a:off x="2513621" y="1436080"/>
              <a:ext cx="585363" cy="708614"/>
            </a:xfrm>
            <a:custGeom>
              <a:avLst/>
              <a:gdLst>
                <a:gd name="T0" fmla="*/ 268 w 269"/>
                <a:gd name="T1" fmla="*/ 188 h 326"/>
                <a:gd name="T2" fmla="*/ 268 w 269"/>
                <a:gd name="T3" fmla="*/ 188 h 326"/>
                <a:gd name="T4" fmla="*/ 268 w 269"/>
                <a:gd name="T5" fmla="*/ 187 h 326"/>
                <a:gd name="T6" fmla="*/ 261 w 269"/>
                <a:gd name="T7" fmla="*/ 171 h 326"/>
                <a:gd name="T8" fmla="*/ 260 w 269"/>
                <a:gd name="T9" fmla="*/ 150 h 326"/>
                <a:gd name="T10" fmla="*/ 260 w 269"/>
                <a:gd name="T11" fmla="*/ 132 h 326"/>
                <a:gd name="T12" fmla="*/ 258 w 269"/>
                <a:gd name="T13" fmla="*/ 128 h 326"/>
                <a:gd name="T14" fmla="*/ 252 w 269"/>
                <a:gd name="T15" fmla="*/ 114 h 326"/>
                <a:gd name="T16" fmla="*/ 267 w 269"/>
                <a:gd name="T17" fmla="*/ 74 h 326"/>
                <a:gd name="T18" fmla="*/ 267 w 269"/>
                <a:gd name="T19" fmla="*/ 73 h 326"/>
                <a:gd name="T20" fmla="*/ 214 w 269"/>
                <a:gd name="T21" fmla="*/ 0 h 326"/>
                <a:gd name="T22" fmla="*/ 99 w 269"/>
                <a:gd name="T23" fmla="*/ 39 h 326"/>
                <a:gd name="T24" fmla="*/ 99 w 269"/>
                <a:gd name="T25" fmla="*/ 39 h 326"/>
                <a:gd name="T26" fmla="*/ 29 w 269"/>
                <a:gd name="T27" fmla="*/ 69 h 326"/>
                <a:gd name="T28" fmla="*/ 15 w 269"/>
                <a:gd name="T29" fmla="*/ 88 h 326"/>
                <a:gd name="T30" fmla="*/ 3 w 269"/>
                <a:gd name="T31" fmla="*/ 108 h 326"/>
                <a:gd name="T32" fmla="*/ 24 w 269"/>
                <a:gd name="T33" fmla="*/ 135 h 326"/>
                <a:gd name="T34" fmla="*/ 22 w 269"/>
                <a:gd name="T35" fmla="*/ 143 h 326"/>
                <a:gd name="T36" fmla="*/ 22 w 269"/>
                <a:gd name="T37" fmla="*/ 143 h 326"/>
                <a:gd name="T38" fmla="*/ 22 w 269"/>
                <a:gd name="T39" fmla="*/ 143 h 326"/>
                <a:gd name="T40" fmla="*/ 32 w 269"/>
                <a:gd name="T41" fmla="*/ 154 h 326"/>
                <a:gd name="T42" fmla="*/ 32 w 269"/>
                <a:gd name="T43" fmla="*/ 155 h 326"/>
                <a:gd name="T44" fmla="*/ 33 w 269"/>
                <a:gd name="T45" fmla="*/ 156 h 326"/>
                <a:gd name="T46" fmla="*/ 34 w 269"/>
                <a:gd name="T47" fmla="*/ 159 h 326"/>
                <a:gd name="T48" fmla="*/ 35 w 269"/>
                <a:gd name="T49" fmla="*/ 159 h 326"/>
                <a:gd name="T50" fmla="*/ 36 w 269"/>
                <a:gd name="T51" fmla="*/ 162 h 326"/>
                <a:gd name="T52" fmla="*/ 36 w 269"/>
                <a:gd name="T53" fmla="*/ 162 h 326"/>
                <a:gd name="T54" fmla="*/ 36 w 269"/>
                <a:gd name="T55" fmla="*/ 166 h 326"/>
                <a:gd name="T56" fmla="*/ 44 w 269"/>
                <a:gd name="T57" fmla="*/ 192 h 326"/>
                <a:gd name="T58" fmla="*/ 45 w 269"/>
                <a:gd name="T59" fmla="*/ 196 h 326"/>
                <a:gd name="T60" fmla="*/ 57 w 269"/>
                <a:gd name="T61" fmla="*/ 240 h 326"/>
                <a:gd name="T62" fmla="*/ 57 w 269"/>
                <a:gd name="T63" fmla="*/ 240 h 326"/>
                <a:gd name="T64" fmla="*/ 57 w 269"/>
                <a:gd name="T65" fmla="*/ 244 h 326"/>
                <a:gd name="T66" fmla="*/ 56 w 269"/>
                <a:gd name="T67" fmla="*/ 264 h 326"/>
                <a:gd name="T68" fmla="*/ 55 w 269"/>
                <a:gd name="T69" fmla="*/ 267 h 326"/>
                <a:gd name="T70" fmla="*/ 55 w 269"/>
                <a:gd name="T71" fmla="*/ 267 h 326"/>
                <a:gd name="T72" fmla="*/ 68 w 269"/>
                <a:gd name="T73" fmla="*/ 270 h 326"/>
                <a:gd name="T74" fmla="*/ 103 w 269"/>
                <a:gd name="T75" fmla="*/ 308 h 326"/>
                <a:gd name="T76" fmla="*/ 117 w 269"/>
                <a:gd name="T77" fmla="*/ 326 h 326"/>
                <a:gd name="T78" fmla="*/ 133 w 269"/>
                <a:gd name="T79" fmla="*/ 322 h 326"/>
                <a:gd name="T80" fmla="*/ 185 w 269"/>
                <a:gd name="T81" fmla="*/ 313 h 326"/>
                <a:gd name="T82" fmla="*/ 208 w 269"/>
                <a:gd name="T83" fmla="*/ 292 h 326"/>
                <a:gd name="T84" fmla="*/ 219 w 269"/>
                <a:gd name="T85" fmla="*/ 280 h 326"/>
                <a:gd name="T86" fmla="*/ 243 w 269"/>
                <a:gd name="T87" fmla="*/ 209 h 326"/>
                <a:gd name="T88" fmla="*/ 245 w 269"/>
                <a:gd name="T89" fmla="*/ 207 h 326"/>
                <a:gd name="T90" fmla="*/ 249 w 269"/>
                <a:gd name="T91" fmla="*/ 205 h 326"/>
                <a:gd name="T92" fmla="*/ 253 w 269"/>
                <a:gd name="T93" fmla="*/ 201 h 326"/>
                <a:gd name="T94" fmla="*/ 255 w 269"/>
                <a:gd name="T95" fmla="*/ 200 h 326"/>
                <a:gd name="T96" fmla="*/ 269 w 269"/>
                <a:gd name="T97" fmla="*/ 191 h 326"/>
                <a:gd name="T98" fmla="*/ 268 w 269"/>
                <a:gd name="T99" fmla="*/ 18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326">
                  <a:moveTo>
                    <a:pt x="268" y="188"/>
                  </a:moveTo>
                  <a:cubicBezTo>
                    <a:pt x="268" y="188"/>
                    <a:pt x="268" y="188"/>
                    <a:pt x="268" y="188"/>
                  </a:cubicBezTo>
                  <a:cubicBezTo>
                    <a:pt x="268" y="188"/>
                    <a:pt x="268" y="188"/>
                    <a:pt x="268" y="187"/>
                  </a:cubicBezTo>
                  <a:cubicBezTo>
                    <a:pt x="264" y="183"/>
                    <a:pt x="262" y="178"/>
                    <a:pt x="261" y="171"/>
                  </a:cubicBezTo>
                  <a:cubicBezTo>
                    <a:pt x="260" y="165"/>
                    <a:pt x="260" y="157"/>
                    <a:pt x="260" y="150"/>
                  </a:cubicBezTo>
                  <a:cubicBezTo>
                    <a:pt x="261" y="145"/>
                    <a:pt x="261" y="137"/>
                    <a:pt x="260" y="132"/>
                  </a:cubicBezTo>
                  <a:cubicBezTo>
                    <a:pt x="260" y="130"/>
                    <a:pt x="259" y="128"/>
                    <a:pt x="258" y="128"/>
                  </a:cubicBezTo>
                  <a:cubicBezTo>
                    <a:pt x="255" y="124"/>
                    <a:pt x="253" y="119"/>
                    <a:pt x="252" y="114"/>
                  </a:cubicBezTo>
                  <a:cubicBezTo>
                    <a:pt x="250" y="100"/>
                    <a:pt x="259" y="83"/>
                    <a:pt x="267" y="74"/>
                  </a:cubicBezTo>
                  <a:cubicBezTo>
                    <a:pt x="267" y="74"/>
                    <a:pt x="267" y="73"/>
                    <a:pt x="267" y="73"/>
                  </a:cubicBezTo>
                  <a:cubicBezTo>
                    <a:pt x="265" y="65"/>
                    <a:pt x="247" y="38"/>
                    <a:pt x="214" y="0"/>
                  </a:cubicBezTo>
                  <a:cubicBezTo>
                    <a:pt x="176" y="36"/>
                    <a:pt x="122" y="40"/>
                    <a:pt x="99" y="39"/>
                  </a:cubicBezTo>
                  <a:cubicBezTo>
                    <a:pt x="99" y="39"/>
                    <a:pt x="99" y="39"/>
                    <a:pt x="99" y="39"/>
                  </a:cubicBezTo>
                  <a:cubicBezTo>
                    <a:pt x="88" y="40"/>
                    <a:pt x="34" y="58"/>
                    <a:pt x="29" y="69"/>
                  </a:cubicBezTo>
                  <a:cubicBezTo>
                    <a:pt x="25" y="78"/>
                    <a:pt x="20" y="83"/>
                    <a:pt x="15" y="88"/>
                  </a:cubicBezTo>
                  <a:cubicBezTo>
                    <a:pt x="9" y="94"/>
                    <a:pt x="4" y="98"/>
                    <a:pt x="3" y="108"/>
                  </a:cubicBezTo>
                  <a:cubicBezTo>
                    <a:pt x="0" y="122"/>
                    <a:pt x="23" y="135"/>
                    <a:pt x="24" y="135"/>
                  </a:cubicBezTo>
                  <a:cubicBezTo>
                    <a:pt x="22" y="143"/>
                    <a:pt x="22" y="143"/>
                    <a:pt x="22" y="143"/>
                  </a:cubicBezTo>
                  <a:cubicBezTo>
                    <a:pt x="22" y="143"/>
                    <a:pt x="22" y="143"/>
                    <a:pt x="22" y="143"/>
                  </a:cubicBezTo>
                  <a:cubicBezTo>
                    <a:pt x="22" y="143"/>
                    <a:pt x="22" y="143"/>
                    <a:pt x="22" y="143"/>
                  </a:cubicBezTo>
                  <a:cubicBezTo>
                    <a:pt x="26" y="146"/>
                    <a:pt x="29" y="150"/>
                    <a:pt x="32" y="154"/>
                  </a:cubicBezTo>
                  <a:cubicBezTo>
                    <a:pt x="32" y="154"/>
                    <a:pt x="32" y="154"/>
                    <a:pt x="32" y="155"/>
                  </a:cubicBezTo>
                  <a:cubicBezTo>
                    <a:pt x="33" y="155"/>
                    <a:pt x="33" y="156"/>
                    <a:pt x="33" y="156"/>
                  </a:cubicBezTo>
                  <a:cubicBezTo>
                    <a:pt x="34" y="157"/>
                    <a:pt x="34" y="158"/>
                    <a:pt x="34" y="159"/>
                  </a:cubicBezTo>
                  <a:cubicBezTo>
                    <a:pt x="34" y="159"/>
                    <a:pt x="35" y="159"/>
                    <a:pt x="35" y="159"/>
                  </a:cubicBezTo>
                  <a:cubicBezTo>
                    <a:pt x="35" y="160"/>
                    <a:pt x="35" y="161"/>
                    <a:pt x="36" y="162"/>
                  </a:cubicBezTo>
                  <a:cubicBezTo>
                    <a:pt x="36" y="162"/>
                    <a:pt x="36" y="162"/>
                    <a:pt x="36" y="162"/>
                  </a:cubicBezTo>
                  <a:cubicBezTo>
                    <a:pt x="36" y="164"/>
                    <a:pt x="36" y="165"/>
                    <a:pt x="36" y="166"/>
                  </a:cubicBezTo>
                  <a:cubicBezTo>
                    <a:pt x="37" y="171"/>
                    <a:pt x="40" y="181"/>
                    <a:pt x="44" y="192"/>
                  </a:cubicBezTo>
                  <a:cubicBezTo>
                    <a:pt x="44" y="193"/>
                    <a:pt x="45" y="195"/>
                    <a:pt x="45" y="196"/>
                  </a:cubicBezTo>
                  <a:cubicBezTo>
                    <a:pt x="51" y="214"/>
                    <a:pt x="55" y="228"/>
                    <a:pt x="57" y="240"/>
                  </a:cubicBezTo>
                  <a:cubicBezTo>
                    <a:pt x="57" y="240"/>
                    <a:pt x="57" y="240"/>
                    <a:pt x="57" y="240"/>
                  </a:cubicBezTo>
                  <a:cubicBezTo>
                    <a:pt x="57" y="242"/>
                    <a:pt x="57" y="243"/>
                    <a:pt x="57" y="244"/>
                  </a:cubicBezTo>
                  <a:cubicBezTo>
                    <a:pt x="58" y="252"/>
                    <a:pt x="58" y="259"/>
                    <a:pt x="56" y="264"/>
                  </a:cubicBezTo>
                  <a:cubicBezTo>
                    <a:pt x="55" y="265"/>
                    <a:pt x="55" y="266"/>
                    <a:pt x="55" y="267"/>
                  </a:cubicBezTo>
                  <a:cubicBezTo>
                    <a:pt x="55" y="267"/>
                    <a:pt x="55" y="267"/>
                    <a:pt x="55" y="267"/>
                  </a:cubicBezTo>
                  <a:cubicBezTo>
                    <a:pt x="58" y="268"/>
                    <a:pt x="63" y="269"/>
                    <a:pt x="68" y="270"/>
                  </a:cubicBezTo>
                  <a:cubicBezTo>
                    <a:pt x="77" y="274"/>
                    <a:pt x="88" y="288"/>
                    <a:pt x="103" y="308"/>
                  </a:cubicBezTo>
                  <a:cubicBezTo>
                    <a:pt x="107" y="314"/>
                    <a:pt x="114" y="323"/>
                    <a:pt x="117" y="326"/>
                  </a:cubicBezTo>
                  <a:cubicBezTo>
                    <a:pt x="120" y="325"/>
                    <a:pt x="127" y="323"/>
                    <a:pt x="133" y="322"/>
                  </a:cubicBezTo>
                  <a:cubicBezTo>
                    <a:pt x="156" y="316"/>
                    <a:pt x="175" y="311"/>
                    <a:pt x="185" y="313"/>
                  </a:cubicBezTo>
                  <a:cubicBezTo>
                    <a:pt x="190" y="313"/>
                    <a:pt x="203" y="298"/>
                    <a:pt x="208" y="292"/>
                  </a:cubicBezTo>
                  <a:cubicBezTo>
                    <a:pt x="213" y="286"/>
                    <a:pt x="216" y="282"/>
                    <a:pt x="219" y="280"/>
                  </a:cubicBezTo>
                  <a:cubicBezTo>
                    <a:pt x="212" y="254"/>
                    <a:pt x="221" y="230"/>
                    <a:pt x="243" y="209"/>
                  </a:cubicBezTo>
                  <a:cubicBezTo>
                    <a:pt x="244" y="209"/>
                    <a:pt x="245" y="208"/>
                    <a:pt x="245" y="207"/>
                  </a:cubicBezTo>
                  <a:cubicBezTo>
                    <a:pt x="246" y="206"/>
                    <a:pt x="247" y="206"/>
                    <a:pt x="249" y="205"/>
                  </a:cubicBezTo>
                  <a:cubicBezTo>
                    <a:pt x="250" y="203"/>
                    <a:pt x="252" y="202"/>
                    <a:pt x="253" y="201"/>
                  </a:cubicBezTo>
                  <a:cubicBezTo>
                    <a:pt x="254" y="201"/>
                    <a:pt x="254" y="200"/>
                    <a:pt x="255" y="200"/>
                  </a:cubicBezTo>
                  <a:cubicBezTo>
                    <a:pt x="259" y="197"/>
                    <a:pt x="264" y="194"/>
                    <a:pt x="269" y="191"/>
                  </a:cubicBezTo>
                  <a:cubicBezTo>
                    <a:pt x="269" y="190"/>
                    <a:pt x="269" y="189"/>
                    <a:pt x="268" y="18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DE9FD4FC-96E4-41D7-9AA5-B58DAD951015}"/>
                </a:ext>
              </a:extLst>
            </p:cNvPr>
            <p:cNvSpPr>
              <a:spLocks/>
            </p:cNvSpPr>
            <p:nvPr/>
          </p:nvSpPr>
          <p:spPr bwMode="auto">
            <a:xfrm>
              <a:off x="1780922" y="1573423"/>
              <a:ext cx="1033345" cy="841978"/>
            </a:xfrm>
            <a:custGeom>
              <a:avLst/>
              <a:gdLst>
                <a:gd name="T0" fmla="*/ 443 w 475"/>
                <a:gd name="T1" fmla="*/ 274 h 387"/>
                <a:gd name="T2" fmla="*/ 398 w 475"/>
                <a:gd name="T3" fmla="*/ 222 h 387"/>
                <a:gd name="T4" fmla="*/ 376 w 475"/>
                <a:gd name="T5" fmla="*/ 213 h 387"/>
                <a:gd name="T6" fmla="*/ 378 w 475"/>
                <a:gd name="T7" fmla="*/ 195 h 387"/>
                <a:gd name="T8" fmla="*/ 367 w 475"/>
                <a:gd name="T9" fmla="*/ 138 h 387"/>
                <a:gd name="T10" fmla="*/ 357 w 475"/>
                <a:gd name="T11" fmla="*/ 105 h 387"/>
                <a:gd name="T12" fmla="*/ 356 w 475"/>
                <a:gd name="T13" fmla="*/ 101 h 387"/>
                <a:gd name="T14" fmla="*/ 355 w 475"/>
                <a:gd name="T15" fmla="*/ 99 h 387"/>
                <a:gd name="T16" fmla="*/ 353 w 475"/>
                <a:gd name="T17" fmla="*/ 96 h 387"/>
                <a:gd name="T18" fmla="*/ 351 w 475"/>
                <a:gd name="T19" fmla="*/ 94 h 387"/>
                <a:gd name="T20" fmla="*/ 345 w 475"/>
                <a:gd name="T21" fmla="*/ 90 h 387"/>
                <a:gd name="T22" fmla="*/ 322 w 475"/>
                <a:gd name="T23" fmla="*/ 106 h 387"/>
                <a:gd name="T24" fmla="*/ 242 w 475"/>
                <a:gd name="T25" fmla="*/ 110 h 387"/>
                <a:gd name="T26" fmla="*/ 139 w 475"/>
                <a:gd name="T27" fmla="*/ 91 h 387"/>
                <a:gd name="T28" fmla="*/ 112 w 475"/>
                <a:gd name="T29" fmla="*/ 102 h 387"/>
                <a:gd name="T30" fmla="*/ 92 w 475"/>
                <a:gd name="T31" fmla="*/ 52 h 387"/>
                <a:gd name="T32" fmla="*/ 100 w 475"/>
                <a:gd name="T33" fmla="*/ 12 h 387"/>
                <a:gd name="T34" fmla="*/ 50 w 475"/>
                <a:gd name="T35" fmla="*/ 17 h 387"/>
                <a:gd name="T36" fmla="*/ 0 w 475"/>
                <a:gd name="T37" fmla="*/ 0 h 387"/>
                <a:gd name="T38" fmla="*/ 2 w 475"/>
                <a:gd name="T39" fmla="*/ 1 h 387"/>
                <a:gd name="T40" fmla="*/ 19 w 475"/>
                <a:gd name="T41" fmla="*/ 22 h 387"/>
                <a:gd name="T42" fmla="*/ 6 w 475"/>
                <a:gd name="T43" fmla="*/ 39 h 387"/>
                <a:gd name="T44" fmla="*/ 13 w 475"/>
                <a:gd name="T45" fmla="*/ 57 h 387"/>
                <a:gd name="T46" fmla="*/ 30 w 475"/>
                <a:gd name="T47" fmla="*/ 80 h 387"/>
                <a:gd name="T48" fmla="*/ 36 w 475"/>
                <a:gd name="T49" fmla="*/ 102 h 387"/>
                <a:gd name="T50" fmla="*/ 39 w 475"/>
                <a:gd name="T51" fmla="*/ 109 h 387"/>
                <a:gd name="T52" fmla="*/ 49 w 475"/>
                <a:gd name="T53" fmla="*/ 136 h 387"/>
                <a:gd name="T54" fmla="*/ 50 w 475"/>
                <a:gd name="T55" fmla="*/ 156 h 387"/>
                <a:gd name="T56" fmla="*/ 55 w 475"/>
                <a:gd name="T57" fmla="*/ 244 h 387"/>
                <a:gd name="T58" fmla="*/ 134 w 475"/>
                <a:gd name="T59" fmla="*/ 307 h 387"/>
                <a:gd name="T60" fmla="*/ 136 w 475"/>
                <a:gd name="T61" fmla="*/ 308 h 387"/>
                <a:gd name="T62" fmla="*/ 167 w 475"/>
                <a:gd name="T63" fmla="*/ 313 h 387"/>
                <a:gd name="T64" fmla="*/ 213 w 475"/>
                <a:gd name="T65" fmla="*/ 316 h 387"/>
                <a:gd name="T66" fmla="*/ 279 w 475"/>
                <a:gd name="T67" fmla="*/ 304 h 387"/>
                <a:gd name="T68" fmla="*/ 327 w 475"/>
                <a:gd name="T69" fmla="*/ 336 h 387"/>
                <a:gd name="T70" fmla="*/ 419 w 475"/>
                <a:gd name="T71" fmla="*/ 379 h 387"/>
                <a:gd name="T72" fmla="*/ 465 w 475"/>
                <a:gd name="T73" fmla="*/ 340 h 387"/>
                <a:gd name="T74" fmla="*/ 467 w 475"/>
                <a:gd name="T75" fmla="*/ 338 h 387"/>
                <a:gd name="T76" fmla="*/ 472 w 475"/>
                <a:gd name="T77" fmla="*/ 334 h 387"/>
                <a:gd name="T78" fmla="*/ 456 w 475"/>
                <a:gd name="T79" fmla="*/ 29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5" h="387">
                  <a:moveTo>
                    <a:pt x="456" y="294"/>
                  </a:moveTo>
                  <a:cubicBezTo>
                    <a:pt x="451" y="287"/>
                    <a:pt x="447" y="281"/>
                    <a:pt x="443" y="274"/>
                  </a:cubicBezTo>
                  <a:cubicBezTo>
                    <a:pt x="438" y="270"/>
                    <a:pt x="432" y="262"/>
                    <a:pt x="425" y="252"/>
                  </a:cubicBezTo>
                  <a:cubicBezTo>
                    <a:pt x="417" y="241"/>
                    <a:pt x="404" y="224"/>
                    <a:pt x="398" y="222"/>
                  </a:cubicBezTo>
                  <a:cubicBezTo>
                    <a:pt x="395" y="221"/>
                    <a:pt x="391" y="220"/>
                    <a:pt x="389" y="219"/>
                  </a:cubicBezTo>
                  <a:cubicBezTo>
                    <a:pt x="384" y="219"/>
                    <a:pt x="379" y="218"/>
                    <a:pt x="376" y="213"/>
                  </a:cubicBezTo>
                  <a:cubicBezTo>
                    <a:pt x="375" y="211"/>
                    <a:pt x="375" y="210"/>
                    <a:pt x="375" y="208"/>
                  </a:cubicBezTo>
                  <a:cubicBezTo>
                    <a:pt x="374" y="204"/>
                    <a:pt x="376" y="199"/>
                    <a:pt x="378" y="195"/>
                  </a:cubicBezTo>
                  <a:cubicBezTo>
                    <a:pt x="379" y="193"/>
                    <a:pt x="379" y="189"/>
                    <a:pt x="378" y="184"/>
                  </a:cubicBezTo>
                  <a:cubicBezTo>
                    <a:pt x="377" y="172"/>
                    <a:pt x="371" y="153"/>
                    <a:pt x="367" y="138"/>
                  </a:cubicBezTo>
                  <a:cubicBezTo>
                    <a:pt x="366" y="136"/>
                    <a:pt x="366" y="135"/>
                    <a:pt x="365" y="133"/>
                  </a:cubicBezTo>
                  <a:cubicBezTo>
                    <a:pt x="362" y="122"/>
                    <a:pt x="359" y="112"/>
                    <a:pt x="357" y="105"/>
                  </a:cubicBezTo>
                  <a:cubicBezTo>
                    <a:pt x="357" y="104"/>
                    <a:pt x="357" y="103"/>
                    <a:pt x="357" y="102"/>
                  </a:cubicBezTo>
                  <a:cubicBezTo>
                    <a:pt x="357" y="102"/>
                    <a:pt x="356" y="102"/>
                    <a:pt x="356" y="101"/>
                  </a:cubicBezTo>
                  <a:cubicBezTo>
                    <a:pt x="356" y="101"/>
                    <a:pt x="356" y="100"/>
                    <a:pt x="356" y="100"/>
                  </a:cubicBezTo>
                  <a:cubicBezTo>
                    <a:pt x="355" y="99"/>
                    <a:pt x="355" y="99"/>
                    <a:pt x="355" y="99"/>
                  </a:cubicBezTo>
                  <a:cubicBezTo>
                    <a:pt x="355" y="98"/>
                    <a:pt x="354" y="98"/>
                    <a:pt x="354" y="97"/>
                  </a:cubicBezTo>
                  <a:cubicBezTo>
                    <a:pt x="354" y="97"/>
                    <a:pt x="353" y="97"/>
                    <a:pt x="353" y="96"/>
                  </a:cubicBezTo>
                  <a:cubicBezTo>
                    <a:pt x="353" y="96"/>
                    <a:pt x="352" y="95"/>
                    <a:pt x="352" y="95"/>
                  </a:cubicBezTo>
                  <a:cubicBezTo>
                    <a:pt x="351" y="95"/>
                    <a:pt x="351" y="95"/>
                    <a:pt x="351" y="94"/>
                  </a:cubicBezTo>
                  <a:cubicBezTo>
                    <a:pt x="349" y="93"/>
                    <a:pt x="347" y="91"/>
                    <a:pt x="345" y="90"/>
                  </a:cubicBezTo>
                  <a:cubicBezTo>
                    <a:pt x="345" y="90"/>
                    <a:pt x="345" y="90"/>
                    <a:pt x="345" y="90"/>
                  </a:cubicBezTo>
                  <a:cubicBezTo>
                    <a:pt x="336" y="94"/>
                    <a:pt x="326" y="103"/>
                    <a:pt x="323" y="106"/>
                  </a:cubicBezTo>
                  <a:cubicBezTo>
                    <a:pt x="322" y="106"/>
                    <a:pt x="322" y="106"/>
                    <a:pt x="322" y="106"/>
                  </a:cubicBezTo>
                  <a:cubicBezTo>
                    <a:pt x="288" y="132"/>
                    <a:pt x="272" y="126"/>
                    <a:pt x="256" y="116"/>
                  </a:cubicBezTo>
                  <a:cubicBezTo>
                    <a:pt x="251" y="112"/>
                    <a:pt x="247" y="110"/>
                    <a:pt x="242" y="110"/>
                  </a:cubicBezTo>
                  <a:cubicBezTo>
                    <a:pt x="229" y="110"/>
                    <a:pt x="200" y="104"/>
                    <a:pt x="175" y="98"/>
                  </a:cubicBezTo>
                  <a:cubicBezTo>
                    <a:pt x="160" y="95"/>
                    <a:pt x="143" y="91"/>
                    <a:pt x="139" y="91"/>
                  </a:cubicBezTo>
                  <a:cubicBezTo>
                    <a:pt x="136" y="91"/>
                    <a:pt x="130" y="99"/>
                    <a:pt x="126" y="106"/>
                  </a:cubicBezTo>
                  <a:cubicBezTo>
                    <a:pt x="112" y="102"/>
                    <a:pt x="112" y="102"/>
                    <a:pt x="112" y="102"/>
                  </a:cubicBezTo>
                  <a:cubicBezTo>
                    <a:pt x="114" y="86"/>
                    <a:pt x="107" y="76"/>
                    <a:pt x="100" y="66"/>
                  </a:cubicBezTo>
                  <a:cubicBezTo>
                    <a:pt x="97" y="62"/>
                    <a:pt x="94" y="57"/>
                    <a:pt x="92" y="52"/>
                  </a:cubicBezTo>
                  <a:cubicBezTo>
                    <a:pt x="88" y="43"/>
                    <a:pt x="92" y="33"/>
                    <a:pt x="96" y="24"/>
                  </a:cubicBezTo>
                  <a:cubicBezTo>
                    <a:pt x="98" y="20"/>
                    <a:pt x="101" y="13"/>
                    <a:pt x="100" y="12"/>
                  </a:cubicBezTo>
                  <a:cubicBezTo>
                    <a:pt x="89" y="2"/>
                    <a:pt x="76" y="6"/>
                    <a:pt x="61" y="13"/>
                  </a:cubicBezTo>
                  <a:cubicBezTo>
                    <a:pt x="57" y="15"/>
                    <a:pt x="53" y="17"/>
                    <a:pt x="50" y="17"/>
                  </a:cubicBezTo>
                  <a:cubicBezTo>
                    <a:pt x="41" y="20"/>
                    <a:pt x="31" y="14"/>
                    <a:pt x="19" y="8"/>
                  </a:cubicBezTo>
                  <a:cubicBezTo>
                    <a:pt x="12" y="5"/>
                    <a:pt x="6" y="1"/>
                    <a:pt x="0" y="0"/>
                  </a:cubicBezTo>
                  <a:cubicBezTo>
                    <a:pt x="0" y="0"/>
                    <a:pt x="0" y="0"/>
                    <a:pt x="0" y="0"/>
                  </a:cubicBezTo>
                  <a:cubicBezTo>
                    <a:pt x="0" y="0"/>
                    <a:pt x="1" y="1"/>
                    <a:pt x="2" y="1"/>
                  </a:cubicBezTo>
                  <a:cubicBezTo>
                    <a:pt x="7" y="2"/>
                    <a:pt x="17" y="6"/>
                    <a:pt x="19" y="21"/>
                  </a:cubicBezTo>
                  <a:cubicBezTo>
                    <a:pt x="19" y="22"/>
                    <a:pt x="19" y="22"/>
                    <a:pt x="19" y="22"/>
                  </a:cubicBezTo>
                  <a:cubicBezTo>
                    <a:pt x="19" y="29"/>
                    <a:pt x="12" y="34"/>
                    <a:pt x="8" y="38"/>
                  </a:cubicBezTo>
                  <a:cubicBezTo>
                    <a:pt x="7" y="38"/>
                    <a:pt x="7" y="38"/>
                    <a:pt x="6" y="39"/>
                  </a:cubicBezTo>
                  <a:cubicBezTo>
                    <a:pt x="10" y="44"/>
                    <a:pt x="12" y="52"/>
                    <a:pt x="13" y="55"/>
                  </a:cubicBezTo>
                  <a:cubicBezTo>
                    <a:pt x="13" y="57"/>
                    <a:pt x="13" y="57"/>
                    <a:pt x="13" y="57"/>
                  </a:cubicBezTo>
                  <a:cubicBezTo>
                    <a:pt x="13" y="74"/>
                    <a:pt x="17" y="75"/>
                    <a:pt x="24" y="78"/>
                  </a:cubicBezTo>
                  <a:cubicBezTo>
                    <a:pt x="26" y="78"/>
                    <a:pt x="28" y="79"/>
                    <a:pt x="30" y="80"/>
                  </a:cubicBezTo>
                  <a:cubicBezTo>
                    <a:pt x="34" y="82"/>
                    <a:pt x="37" y="84"/>
                    <a:pt x="38" y="88"/>
                  </a:cubicBezTo>
                  <a:cubicBezTo>
                    <a:pt x="40" y="93"/>
                    <a:pt x="38" y="98"/>
                    <a:pt x="36" y="102"/>
                  </a:cubicBezTo>
                  <a:cubicBezTo>
                    <a:pt x="35" y="103"/>
                    <a:pt x="34" y="105"/>
                    <a:pt x="34" y="107"/>
                  </a:cubicBezTo>
                  <a:cubicBezTo>
                    <a:pt x="35" y="107"/>
                    <a:pt x="38" y="109"/>
                    <a:pt x="39" y="109"/>
                  </a:cubicBezTo>
                  <a:cubicBezTo>
                    <a:pt x="44" y="111"/>
                    <a:pt x="50" y="114"/>
                    <a:pt x="52" y="120"/>
                  </a:cubicBezTo>
                  <a:cubicBezTo>
                    <a:pt x="54" y="126"/>
                    <a:pt x="51" y="132"/>
                    <a:pt x="49" y="136"/>
                  </a:cubicBezTo>
                  <a:cubicBezTo>
                    <a:pt x="47" y="139"/>
                    <a:pt x="45" y="142"/>
                    <a:pt x="45" y="147"/>
                  </a:cubicBezTo>
                  <a:cubicBezTo>
                    <a:pt x="45" y="153"/>
                    <a:pt x="50" y="156"/>
                    <a:pt x="50" y="156"/>
                  </a:cubicBezTo>
                  <a:cubicBezTo>
                    <a:pt x="54" y="164"/>
                    <a:pt x="54" y="164"/>
                    <a:pt x="54" y="164"/>
                  </a:cubicBezTo>
                  <a:cubicBezTo>
                    <a:pt x="47" y="192"/>
                    <a:pt x="43" y="236"/>
                    <a:pt x="55" y="244"/>
                  </a:cubicBezTo>
                  <a:cubicBezTo>
                    <a:pt x="66" y="252"/>
                    <a:pt x="72" y="257"/>
                    <a:pt x="74" y="261"/>
                  </a:cubicBezTo>
                  <a:cubicBezTo>
                    <a:pt x="87" y="271"/>
                    <a:pt x="128" y="302"/>
                    <a:pt x="134" y="307"/>
                  </a:cubicBezTo>
                  <a:cubicBezTo>
                    <a:pt x="134" y="308"/>
                    <a:pt x="134" y="308"/>
                    <a:pt x="134" y="308"/>
                  </a:cubicBezTo>
                  <a:cubicBezTo>
                    <a:pt x="134" y="308"/>
                    <a:pt x="135" y="308"/>
                    <a:pt x="136" y="308"/>
                  </a:cubicBezTo>
                  <a:cubicBezTo>
                    <a:pt x="136" y="308"/>
                    <a:pt x="136" y="308"/>
                    <a:pt x="136" y="308"/>
                  </a:cubicBezTo>
                  <a:cubicBezTo>
                    <a:pt x="143" y="310"/>
                    <a:pt x="155" y="312"/>
                    <a:pt x="167" y="313"/>
                  </a:cubicBezTo>
                  <a:cubicBezTo>
                    <a:pt x="179" y="314"/>
                    <a:pt x="191" y="316"/>
                    <a:pt x="200" y="318"/>
                  </a:cubicBezTo>
                  <a:cubicBezTo>
                    <a:pt x="207" y="320"/>
                    <a:pt x="209" y="319"/>
                    <a:pt x="213" y="316"/>
                  </a:cubicBezTo>
                  <a:cubicBezTo>
                    <a:pt x="219" y="314"/>
                    <a:pt x="227" y="310"/>
                    <a:pt x="245" y="310"/>
                  </a:cubicBezTo>
                  <a:cubicBezTo>
                    <a:pt x="251" y="306"/>
                    <a:pt x="266" y="299"/>
                    <a:pt x="279" y="304"/>
                  </a:cubicBezTo>
                  <a:cubicBezTo>
                    <a:pt x="285" y="306"/>
                    <a:pt x="292" y="312"/>
                    <a:pt x="300" y="319"/>
                  </a:cubicBezTo>
                  <a:cubicBezTo>
                    <a:pt x="309" y="326"/>
                    <a:pt x="320" y="336"/>
                    <a:pt x="327" y="336"/>
                  </a:cubicBezTo>
                  <a:cubicBezTo>
                    <a:pt x="346" y="336"/>
                    <a:pt x="374" y="348"/>
                    <a:pt x="388" y="362"/>
                  </a:cubicBezTo>
                  <a:cubicBezTo>
                    <a:pt x="394" y="368"/>
                    <a:pt x="407" y="374"/>
                    <a:pt x="419" y="379"/>
                  </a:cubicBezTo>
                  <a:cubicBezTo>
                    <a:pt x="426" y="382"/>
                    <a:pt x="432" y="384"/>
                    <a:pt x="437" y="387"/>
                  </a:cubicBezTo>
                  <a:cubicBezTo>
                    <a:pt x="441" y="374"/>
                    <a:pt x="448" y="354"/>
                    <a:pt x="465" y="340"/>
                  </a:cubicBezTo>
                  <a:cubicBezTo>
                    <a:pt x="465" y="339"/>
                    <a:pt x="466" y="339"/>
                    <a:pt x="466" y="339"/>
                  </a:cubicBezTo>
                  <a:cubicBezTo>
                    <a:pt x="467" y="338"/>
                    <a:pt x="467" y="338"/>
                    <a:pt x="467" y="338"/>
                  </a:cubicBezTo>
                  <a:cubicBezTo>
                    <a:pt x="468" y="337"/>
                    <a:pt x="470" y="336"/>
                    <a:pt x="471" y="335"/>
                  </a:cubicBezTo>
                  <a:cubicBezTo>
                    <a:pt x="471" y="335"/>
                    <a:pt x="472" y="335"/>
                    <a:pt x="472" y="334"/>
                  </a:cubicBezTo>
                  <a:cubicBezTo>
                    <a:pt x="473" y="333"/>
                    <a:pt x="474" y="332"/>
                    <a:pt x="474" y="331"/>
                  </a:cubicBezTo>
                  <a:cubicBezTo>
                    <a:pt x="475" y="323"/>
                    <a:pt x="464" y="307"/>
                    <a:pt x="456" y="29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629AFB86-F27C-4498-9D53-2BF4D12F98BF}"/>
                </a:ext>
              </a:extLst>
            </p:cNvPr>
            <p:cNvSpPr>
              <a:spLocks/>
            </p:cNvSpPr>
            <p:nvPr/>
          </p:nvSpPr>
          <p:spPr bwMode="auto">
            <a:xfrm>
              <a:off x="1916312" y="2134741"/>
              <a:ext cx="5972" cy="3981"/>
            </a:xfrm>
            <a:custGeom>
              <a:avLst/>
              <a:gdLst>
                <a:gd name="T0" fmla="*/ 1 w 3"/>
                <a:gd name="T1" fmla="*/ 2 h 2"/>
                <a:gd name="T2" fmla="*/ 3 w 3"/>
                <a:gd name="T3" fmla="*/ 2 h 2"/>
                <a:gd name="T4" fmla="*/ 3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3" y="2"/>
                    <a:pt x="3" y="2"/>
                    <a:pt x="3" y="2"/>
                  </a:cubicBezTo>
                  <a:cubicBezTo>
                    <a:pt x="3" y="0"/>
                    <a:pt x="3" y="0"/>
                    <a:pt x="3" y="0"/>
                  </a:cubicBezTo>
                  <a:cubicBezTo>
                    <a:pt x="2" y="0"/>
                    <a:pt x="1" y="1"/>
                    <a:pt x="0" y="1"/>
                  </a:cubicBezTo>
                  <a:cubicBezTo>
                    <a:pt x="1" y="1"/>
                    <a:pt x="1" y="1"/>
                    <a:pt x="1" y="2"/>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8F7BB3B9-F7B8-405A-A05E-295911FD0943}"/>
                </a:ext>
              </a:extLst>
            </p:cNvPr>
            <p:cNvSpPr>
              <a:spLocks/>
            </p:cNvSpPr>
            <p:nvPr/>
          </p:nvSpPr>
          <p:spPr bwMode="auto">
            <a:xfrm>
              <a:off x="1287146" y="1999388"/>
              <a:ext cx="1990" cy="1991"/>
            </a:xfrm>
            <a:custGeom>
              <a:avLst/>
              <a:gdLst>
                <a:gd name="T0" fmla="*/ 1 w 1"/>
                <a:gd name="T1" fmla="*/ 1 h 1"/>
                <a:gd name="T2" fmla="*/ 1 w 1"/>
                <a:gd name="T3" fmla="*/ 1 h 1"/>
                <a:gd name="T4" fmla="*/ 1 w 1"/>
                <a:gd name="T5" fmla="*/ 1 h 1"/>
                <a:gd name="T6" fmla="*/ 0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0" y="0"/>
                    <a:pt x="0" y="0"/>
                    <a:pt x="0" y="0"/>
                  </a:cubicBezTo>
                  <a:cubicBezTo>
                    <a:pt x="1" y="0"/>
                    <a:pt x="1" y="1"/>
                    <a:pt x="1" y="1"/>
                  </a:cubicBezTo>
                  <a:cubicBezTo>
                    <a:pt x="1" y="1"/>
                    <a:pt x="1" y="1"/>
                    <a:pt x="1" y="1"/>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2F4160CC-A0F3-483F-85E7-715B0E5F2CC9}"/>
                </a:ext>
              </a:extLst>
            </p:cNvPr>
            <p:cNvSpPr>
              <a:spLocks/>
            </p:cNvSpPr>
            <p:nvPr/>
          </p:nvSpPr>
          <p:spPr bwMode="auto">
            <a:xfrm>
              <a:off x="1344885" y="20511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30C1836A-DAB0-40C8-ACA2-9569E3F58013}"/>
                </a:ext>
              </a:extLst>
            </p:cNvPr>
            <p:cNvSpPr>
              <a:spLocks/>
            </p:cNvSpPr>
            <p:nvPr/>
          </p:nvSpPr>
          <p:spPr bwMode="auto">
            <a:xfrm>
              <a:off x="669926" y="2001379"/>
              <a:ext cx="1383766" cy="780272"/>
            </a:xfrm>
            <a:custGeom>
              <a:avLst/>
              <a:gdLst>
                <a:gd name="T0" fmla="*/ 578 w 636"/>
                <a:gd name="T1" fmla="*/ 78 h 358"/>
                <a:gd name="T2" fmla="*/ 500 w 636"/>
                <a:gd name="T3" fmla="*/ 77 h 358"/>
                <a:gd name="T4" fmla="*/ 486 w 636"/>
                <a:gd name="T5" fmla="*/ 73 h 358"/>
                <a:gd name="T6" fmla="*/ 460 w 636"/>
                <a:gd name="T7" fmla="*/ 76 h 358"/>
                <a:gd name="T8" fmla="*/ 435 w 636"/>
                <a:gd name="T9" fmla="*/ 85 h 358"/>
                <a:gd name="T10" fmla="*/ 426 w 636"/>
                <a:gd name="T11" fmla="*/ 71 h 358"/>
                <a:gd name="T12" fmla="*/ 402 w 636"/>
                <a:gd name="T13" fmla="*/ 65 h 358"/>
                <a:gd name="T14" fmla="*/ 344 w 636"/>
                <a:gd name="T15" fmla="*/ 77 h 358"/>
                <a:gd name="T16" fmla="*/ 311 w 636"/>
                <a:gd name="T17" fmla="*/ 26 h 358"/>
                <a:gd name="T18" fmla="*/ 295 w 636"/>
                <a:gd name="T19" fmla="*/ 13 h 358"/>
                <a:gd name="T20" fmla="*/ 279 w 636"/>
                <a:gd name="T21" fmla="*/ 11 h 358"/>
                <a:gd name="T22" fmla="*/ 249 w 636"/>
                <a:gd name="T23" fmla="*/ 14 h 358"/>
                <a:gd name="T24" fmla="*/ 224 w 636"/>
                <a:gd name="T25" fmla="*/ 15 h 358"/>
                <a:gd name="T26" fmla="*/ 207 w 636"/>
                <a:gd name="T27" fmla="*/ 47 h 358"/>
                <a:gd name="T28" fmla="*/ 174 w 636"/>
                <a:gd name="T29" fmla="*/ 37 h 358"/>
                <a:gd name="T30" fmla="*/ 149 w 636"/>
                <a:gd name="T31" fmla="*/ 41 h 358"/>
                <a:gd name="T32" fmla="*/ 126 w 636"/>
                <a:gd name="T33" fmla="*/ 35 h 358"/>
                <a:gd name="T34" fmla="*/ 80 w 636"/>
                <a:gd name="T35" fmla="*/ 38 h 358"/>
                <a:gd name="T36" fmla="*/ 21 w 636"/>
                <a:gd name="T37" fmla="*/ 61 h 358"/>
                <a:gd name="T38" fmla="*/ 7 w 636"/>
                <a:gd name="T39" fmla="*/ 67 h 358"/>
                <a:gd name="T40" fmla="*/ 3 w 636"/>
                <a:gd name="T41" fmla="*/ 94 h 358"/>
                <a:gd name="T42" fmla="*/ 0 w 636"/>
                <a:gd name="T43" fmla="*/ 107 h 358"/>
                <a:gd name="T44" fmla="*/ 21 w 636"/>
                <a:gd name="T45" fmla="*/ 101 h 358"/>
                <a:gd name="T46" fmla="*/ 34 w 636"/>
                <a:gd name="T47" fmla="*/ 123 h 358"/>
                <a:gd name="T48" fmla="*/ 34 w 636"/>
                <a:gd name="T49" fmla="*/ 144 h 358"/>
                <a:gd name="T50" fmla="*/ 84 w 636"/>
                <a:gd name="T51" fmla="*/ 158 h 358"/>
                <a:gd name="T52" fmla="*/ 55 w 636"/>
                <a:gd name="T53" fmla="*/ 183 h 358"/>
                <a:gd name="T54" fmla="*/ 14 w 636"/>
                <a:gd name="T55" fmla="*/ 189 h 358"/>
                <a:gd name="T56" fmla="*/ 68 w 636"/>
                <a:gd name="T57" fmla="*/ 250 h 358"/>
                <a:gd name="T58" fmla="*/ 80 w 636"/>
                <a:gd name="T59" fmla="*/ 250 h 358"/>
                <a:gd name="T60" fmla="*/ 116 w 636"/>
                <a:gd name="T61" fmla="*/ 221 h 358"/>
                <a:gd name="T62" fmla="*/ 121 w 636"/>
                <a:gd name="T63" fmla="*/ 236 h 358"/>
                <a:gd name="T64" fmla="*/ 150 w 636"/>
                <a:gd name="T65" fmla="*/ 262 h 358"/>
                <a:gd name="T66" fmla="*/ 230 w 636"/>
                <a:gd name="T67" fmla="*/ 290 h 358"/>
                <a:gd name="T68" fmla="*/ 266 w 636"/>
                <a:gd name="T69" fmla="*/ 307 h 358"/>
                <a:gd name="T70" fmla="*/ 293 w 636"/>
                <a:gd name="T71" fmla="*/ 322 h 358"/>
                <a:gd name="T72" fmla="*/ 336 w 636"/>
                <a:gd name="T73" fmla="*/ 309 h 358"/>
                <a:gd name="T74" fmla="*/ 350 w 636"/>
                <a:gd name="T75" fmla="*/ 330 h 358"/>
                <a:gd name="T76" fmla="*/ 379 w 636"/>
                <a:gd name="T77" fmla="*/ 338 h 358"/>
                <a:gd name="T78" fmla="*/ 390 w 636"/>
                <a:gd name="T79" fmla="*/ 358 h 358"/>
                <a:gd name="T80" fmla="*/ 597 w 636"/>
                <a:gd name="T81" fmla="*/ 293 h 358"/>
                <a:gd name="T82" fmla="*/ 630 w 636"/>
                <a:gd name="T83" fmla="*/ 159 h 358"/>
                <a:gd name="T84" fmla="*/ 634 w 636"/>
                <a:gd name="T85" fmla="*/ 12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6" h="358">
                  <a:moveTo>
                    <a:pt x="634" y="121"/>
                  </a:moveTo>
                  <a:cubicBezTo>
                    <a:pt x="634" y="121"/>
                    <a:pt x="634" y="121"/>
                    <a:pt x="633" y="121"/>
                  </a:cubicBezTo>
                  <a:cubicBezTo>
                    <a:pt x="628" y="116"/>
                    <a:pt x="598" y="93"/>
                    <a:pt x="578" y="78"/>
                  </a:cubicBezTo>
                  <a:cubicBezTo>
                    <a:pt x="578" y="78"/>
                    <a:pt x="578" y="78"/>
                    <a:pt x="578" y="78"/>
                  </a:cubicBezTo>
                  <a:cubicBezTo>
                    <a:pt x="564" y="87"/>
                    <a:pt x="549" y="92"/>
                    <a:pt x="534" y="90"/>
                  </a:cubicBezTo>
                  <a:cubicBezTo>
                    <a:pt x="517" y="89"/>
                    <a:pt x="504" y="81"/>
                    <a:pt x="500" y="77"/>
                  </a:cubicBezTo>
                  <a:cubicBezTo>
                    <a:pt x="496" y="73"/>
                    <a:pt x="497" y="67"/>
                    <a:pt x="497" y="63"/>
                  </a:cubicBezTo>
                  <a:cubicBezTo>
                    <a:pt x="498" y="61"/>
                    <a:pt x="498" y="59"/>
                    <a:pt x="498" y="59"/>
                  </a:cubicBezTo>
                  <a:cubicBezTo>
                    <a:pt x="494" y="62"/>
                    <a:pt x="489" y="69"/>
                    <a:pt x="486" y="73"/>
                  </a:cubicBezTo>
                  <a:cubicBezTo>
                    <a:pt x="484" y="76"/>
                    <a:pt x="483" y="78"/>
                    <a:pt x="481" y="79"/>
                  </a:cubicBezTo>
                  <a:cubicBezTo>
                    <a:pt x="474" y="86"/>
                    <a:pt x="466" y="80"/>
                    <a:pt x="463" y="78"/>
                  </a:cubicBezTo>
                  <a:cubicBezTo>
                    <a:pt x="462" y="77"/>
                    <a:pt x="460" y="76"/>
                    <a:pt x="460" y="76"/>
                  </a:cubicBezTo>
                  <a:cubicBezTo>
                    <a:pt x="458" y="76"/>
                    <a:pt x="454" y="79"/>
                    <a:pt x="452" y="80"/>
                  </a:cubicBezTo>
                  <a:cubicBezTo>
                    <a:pt x="449" y="82"/>
                    <a:pt x="446" y="84"/>
                    <a:pt x="443" y="85"/>
                  </a:cubicBezTo>
                  <a:cubicBezTo>
                    <a:pt x="440" y="86"/>
                    <a:pt x="438" y="86"/>
                    <a:pt x="435" y="85"/>
                  </a:cubicBezTo>
                  <a:cubicBezTo>
                    <a:pt x="431" y="82"/>
                    <a:pt x="429" y="78"/>
                    <a:pt x="428" y="73"/>
                  </a:cubicBezTo>
                  <a:cubicBezTo>
                    <a:pt x="428" y="72"/>
                    <a:pt x="428" y="72"/>
                    <a:pt x="428" y="71"/>
                  </a:cubicBezTo>
                  <a:cubicBezTo>
                    <a:pt x="427" y="71"/>
                    <a:pt x="426" y="71"/>
                    <a:pt x="426" y="71"/>
                  </a:cubicBezTo>
                  <a:cubicBezTo>
                    <a:pt x="424" y="71"/>
                    <a:pt x="421" y="71"/>
                    <a:pt x="418" y="68"/>
                  </a:cubicBezTo>
                  <a:cubicBezTo>
                    <a:pt x="416" y="66"/>
                    <a:pt x="415" y="64"/>
                    <a:pt x="415" y="61"/>
                  </a:cubicBezTo>
                  <a:cubicBezTo>
                    <a:pt x="411" y="63"/>
                    <a:pt x="406" y="65"/>
                    <a:pt x="402" y="65"/>
                  </a:cubicBezTo>
                  <a:cubicBezTo>
                    <a:pt x="398" y="66"/>
                    <a:pt x="389" y="72"/>
                    <a:pt x="383" y="77"/>
                  </a:cubicBezTo>
                  <a:cubicBezTo>
                    <a:pt x="375" y="83"/>
                    <a:pt x="368" y="88"/>
                    <a:pt x="362" y="89"/>
                  </a:cubicBezTo>
                  <a:cubicBezTo>
                    <a:pt x="352" y="93"/>
                    <a:pt x="347" y="83"/>
                    <a:pt x="344" y="77"/>
                  </a:cubicBezTo>
                  <a:cubicBezTo>
                    <a:pt x="341" y="72"/>
                    <a:pt x="338" y="66"/>
                    <a:pt x="332" y="61"/>
                  </a:cubicBezTo>
                  <a:cubicBezTo>
                    <a:pt x="318" y="51"/>
                    <a:pt x="314" y="37"/>
                    <a:pt x="312" y="28"/>
                  </a:cubicBezTo>
                  <a:cubicBezTo>
                    <a:pt x="311" y="27"/>
                    <a:pt x="311" y="27"/>
                    <a:pt x="311" y="26"/>
                  </a:cubicBezTo>
                  <a:cubicBezTo>
                    <a:pt x="310" y="27"/>
                    <a:pt x="308" y="27"/>
                    <a:pt x="306" y="27"/>
                  </a:cubicBezTo>
                  <a:cubicBezTo>
                    <a:pt x="302" y="27"/>
                    <a:pt x="296" y="26"/>
                    <a:pt x="296" y="15"/>
                  </a:cubicBezTo>
                  <a:cubicBezTo>
                    <a:pt x="295" y="15"/>
                    <a:pt x="295" y="14"/>
                    <a:pt x="295" y="13"/>
                  </a:cubicBezTo>
                  <a:cubicBezTo>
                    <a:pt x="293" y="11"/>
                    <a:pt x="291" y="8"/>
                    <a:pt x="289" y="5"/>
                  </a:cubicBezTo>
                  <a:cubicBezTo>
                    <a:pt x="288" y="6"/>
                    <a:pt x="287" y="7"/>
                    <a:pt x="286" y="8"/>
                  </a:cubicBezTo>
                  <a:cubicBezTo>
                    <a:pt x="284" y="10"/>
                    <a:pt x="282" y="11"/>
                    <a:pt x="279" y="11"/>
                  </a:cubicBezTo>
                  <a:cubicBezTo>
                    <a:pt x="274" y="10"/>
                    <a:pt x="272" y="6"/>
                    <a:pt x="270" y="3"/>
                  </a:cubicBezTo>
                  <a:cubicBezTo>
                    <a:pt x="270" y="2"/>
                    <a:pt x="269" y="1"/>
                    <a:pt x="269" y="0"/>
                  </a:cubicBezTo>
                  <a:cubicBezTo>
                    <a:pt x="263" y="3"/>
                    <a:pt x="252" y="10"/>
                    <a:pt x="249" y="14"/>
                  </a:cubicBezTo>
                  <a:cubicBezTo>
                    <a:pt x="242" y="20"/>
                    <a:pt x="233" y="15"/>
                    <a:pt x="227" y="11"/>
                  </a:cubicBezTo>
                  <a:cubicBezTo>
                    <a:pt x="226" y="11"/>
                    <a:pt x="225" y="10"/>
                    <a:pt x="224" y="9"/>
                  </a:cubicBezTo>
                  <a:cubicBezTo>
                    <a:pt x="224" y="11"/>
                    <a:pt x="224" y="14"/>
                    <a:pt x="224" y="15"/>
                  </a:cubicBezTo>
                  <a:cubicBezTo>
                    <a:pt x="225" y="22"/>
                    <a:pt x="225" y="28"/>
                    <a:pt x="222" y="32"/>
                  </a:cubicBezTo>
                  <a:cubicBezTo>
                    <a:pt x="222" y="32"/>
                    <a:pt x="221" y="33"/>
                    <a:pt x="221" y="34"/>
                  </a:cubicBezTo>
                  <a:cubicBezTo>
                    <a:pt x="220" y="38"/>
                    <a:pt x="218" y="47"/>
                    <a:pt x="207" y="47"/>
                  </a:cubicBezTo>
                  <a:cubicBezTo>
                    <a:pt x="203" y="47"/>
                    <a:pt x="197" y="44"/>
                    <a:pt x="189" y="40"/>
                  </a:cubicBezTo>
                  <a:cubicBezTo>
                    <a:pt x="185" y="38"/>
                    <a:pt x="178" y="35"/>
                    <a:pt x="176" y="34"/>
                  </a:cubicBezTo>
                  <a:cubicBezTo>
                    <a:pt x="175" y="35"/>
                    <a:pt x="174" y="36"/>
                    <a:pt x="174" y="37"/>
                  </a:cubicBezTo>
                  <a:cubicBezTo>
                    <a:pt x="172" y="41"/>
                    <a:pt x="169" y="46"/>
                    <a:pt x="162" y="46"/>
                  </a:cubicBezTo>
                  <a:cubicBezTo>
                    <a:pt x="157" y="46"/>
                    <a:pt x="154" y="44"/>
                    <a:pt x="151" y="42"/>
                  </a:cubicBezTo>
                  <a:cubicBezTo>
                    <a:pt x="150" y="42"/>
                    <a:pt x="149" y="41"/>
                    <a:pt x="149" y="41"/>
                  </a:cubicBezTo>
                  <a:cubicBezTo>
                    <a:pt x="147" y="41"/>
                    <a:pt x="145" y="40"/>
                    <a:pt x="143" y="38"/>
                  </a:cubicBezTo>
                  <a:cubicBezTo>
                    <a:pt x="142" y="37"/>
                    <a:pt x="141" y="35"/>
                    <a:pt x="140" y="30"/>
                  </a:cubicBezTo>
                  <a:cubicBezTo>
                    <a:pt x="136" y="32"/>
                    <a:pt x="131" y="34"/>
                    <a:pt x="126" y="35"/>
                  </a:cubicBezTo>
                  <a:cubicBezTo>
                    <a:pt x="119" y="37"/>
                    <a:pt x="114" y="36"/>
                    <a:pt x="110" y="36"/>
                  </a:cubicBezTo>
                  <a:cubicBezTo>
                    <a:pt x="109" y="37"/>
                    <a:pt x="107" y="40"/>
                    <a:pt x="105" y="42"/>
                  </a:cubicBezTo>
                  <a:cubicBezTo>
                    <a:pt x="97" y="50"/>
                    <a:pt x="86" y="42"/>
                    <a:pt x="80" y="38"/>
                  </a:cubicBezTo>
                  <a:cubicBezTo>
                    <a:pt x="79" y="37"/>
                    <a:pt x="77" y="36"/>
                    <a:pt x="76" y="36"/>
                  </a:cubicBezTo>
                  <a:cubicBezTo>
                    <a:pt x="70" y="37"/>
                    <a:pt x="49" y="46"/>
                    <a:pt x="44" y="50"/>
                  </a:cubicBezTo>
                  <a:cubicBezTo>
                    <a:pt x="42" y="57"/>
                    <a:pt x="32" y="59"/>
                    <a:pt x="21" y="61"/>
                  </a:cubicBezTo>
                  <a:cubicBezTo>
                    <a:pt x="17" y="62"/>
                    <a:pt x="12" y="63"/>
                    <a:pt x="10" y="64"/>
                  </a:cubicBezTo>
                  <a:cubicBezTo>
                    <a:pt x="9" y="64"/>
                    <a:pt x="9" y="64"/>
                    <a:pt x="9" y="64"/>
                  </a:cubicBezTo>
                  <a:cubicBezTo>
                    <a:pt x="8" y="65"/>
                    <a:pt x="7" y="66"/>
                    <a:pt x="7" y="67"/>
                  </a:cubicBezTo>
                  <a:cubicBezTo>
                    <a:pt x="5" y="70"/>
                    <a:pt x="5" y="74"/>
                    <a:pt x="6" y="76"/>
                  </a:cubicBezTo>
                  <a:cubicBezTo>
                    <a:pt x="6" y="77"/>
                    <a:pt x="6" y="77"/>
                    <a:pt x="6" y="77"/>
                  </a:cubicBezTo>
                  <a:cubicBezTo>
                    <a:pt x="7" y="83"/>
                    <a:pt x="5" y="89"/>
                    <a:pt x="3" y="94"/>
                  </a:cubicBezTo>
                  <a:cubicBezTo>
                    <a:pt x="2" y="98"/>
                    <a:pt x="0" y="102"/>
                    <a:pt x="0" y="106"/>
                  </a:cubicBezTo>
                  <a:cubicBezTo>
                    <a:pt x="0" y="106"/>
                    <a:pt x="0" y="107"/>
                    <a:pt x="0" y="107"/>
                  </a:cubicBezTo>
                  <a:cubicBezTo>
                    <a:pt x="0" y="107"/>
                    <a:pt x="0" y="107"/>
                    <a:pt x="0" y="107"/>
                  </a:cubicBezTo>
                  <a:cubicBezTo>
                    <a:pt x="1" y="107"/>
                    <a:pt x="3" y="107"/>
                    <a:pt x="3" y="107"/>
                  </a:cubicBezTo>
                  <a:cubicBezTo>
                    <a:pt x="4" y="107"/>
                    <a:pt x="5" y="106"/>
                    <a:pt x="5" y="106"/>
                  </a:cubicBezTo>
                  <a:cubicBezTo>
                    <a:pt x="8" y="105"/>
                    <a:pt x="12" y="103"/>
                    <a:pt x="21" y="101"/>
                  </a:cubicBezTo>
                  <a:cubicBezTo>
                    <a:pt x="33" y="98"/>
                    <a:pt x="40" y="104"/>
                    <a:pt x="42" y="109"/>
                  </a:cubicBezTo>
                  <a:cubicBezTo>
                    <a:pt x="44" y="114"/>
                    <a:pt x="43" y="119"/>
                    <a:pt x="39" y="122"/>
                  </a:cubicBezTo>
                  <a:cubicBezTo>
                    <a:pt x="38" y="123"/>
                    <a:pt x="36" y="123"/>
                    <a:pt x="34" y="123"/>
                  </a:cubicBezTo>
                  <a:cubicBezTo>
                    <a:pt x="32" y="125"/>
                    <a:pt x="30" y="127"/>
                    <a:pt x="28" y="128"/>
                  </a:cubicBezTo>
                  <a:cubicBezTo>
                    <a:pt x="32" y="132"/>
                    <a:pt x="33" y="139"/>
                    <a:pt x="34" y="143"/>
                  </a:cubicBezTo>
                  <a:cubicBezTo>
                    <a:pt x="34" y="143"/>
                    <a:pt x="34" y="144"/>
                    <a:pt x="34" y="144"/>
                  </a:cubicBezTo>
                  <a:cubicBezTo>
                    <a:pt x="36" y="140"/>
                    <a:pt x="39" y="135"/>
                    <a:pt x="48" y="135"/>
                  </a:cubicBezTo>
                  <a:cubicBezTo>
                    <a:pt x="48" y="135"/>
                    <a:pt x="82" y="135"/>
                    <a:pt x="82" y="152"/>
                  </a:cubicBezTo>
                  <a:cubicBezTo>
                    <a:pt x="82" y="153"/>
                    <a:pt x="83" y="156"/>
                    <a:pt x="84" y="158"/>
                  </a:cubicBezTo>
                  <a:cubicBezTo>
                    <a:pt x="86" y="162"/>
                    <a:pt x="89" y="169"/>
                    <a:pt x="84" y="176"/>
                  </a:cubicBezTo>
                  <a:cubicBezTo>
                    <a:pt x="84" y="176"/>
                    <a:pt x="84" y="176"/>
                    <a:pt x="84" y="176"/>
                  </a:cubicBezTo>
                  <a:cubicBezTo>
                    <a:pt x="79" y="181"/>
                    <a:pt x="70" y="182"/>
                    <a:pt x="55" y="183"/>
                  </a:cubicBezTo>
                  <a:cubicBezTo>
                    <a:pt x="46" y="184"/>
                    <a:pt x="34" y="185"/>
                    <a:pt x="22" y="187"/>
                  </a:cubicBezTo>
                  <a:cubicBezTo>
                    <a:pt x="18" y="187"/>
                    <a:pt x="15" y="188"/>
                    <a:pt x="12" y="189"/>
                  </a:cubicBezTo>
                  <a:cubicBezTo>
                    <a:pt x="13" y="189"/>
                    <a:pt x="13" y="189"/>
                    <a:pt x="14" y="189"/>
                  </a:cubicBezTo>
                  <a:cubicBezTo>
                    <a:pt x="41" y="189"/>
                    <a:pt x="58" y="208"/>
                    <a:pt x="64" y="215"/>
                  </a:cubicBezTo>
                  <a:cubicBezTo>
                    <a:pt x="65" y="215"/>
                    <a:pt x="65" y="216"/>
                    <a:pt x="66" y="216"/>
                  </a:cubicBezTo>
                  <a:cubicBezTo>
                    <a:pt x="72" y="223"/>
                    <a:pt x="70" y="238"/>
                    <a:pt x="68" y="250"/>
                  </a:cubicBezTo>
                  <a:cubicBezTo>
                    <a:pt x="68" y="251"/>
                    <a:pt x="68" y="251"/>
                    <a:pt x="68" y="251"/>
                  </a:cubicBezTo>
                  <a:cubicBezTo>
                    <a:pt x="70" y="252"/>
                    <a:pt x="77" y="250"/>
                    <a:pt x="80" y="250"/>
                  </a:cubicBezTo>
                  <a:cubicBezTo>
                    <a:pt x="80" y="250"/>
                    <a:pt x="80" y="250"/>
                    <a:pt x="80" y="250"/>
                  </a:cubicBezTo>
                  <a:cubicBezTo>
                    <a:pt x="80" y="247"/>
                    <a:pt x="80" y="245"/>
                    <a:pt x="81" y="242"/>
                  </a:cubicBezTo>
                  <a:cubicBezTo>
                    <a:pt x="86" y="232"/>
                    <a:pt x="99" y="220"/>
                    <a:pt x="108" y="219"/>
                  </a:cubicBezTo>
                  <a:cubicBezTo>
                    <a:pt x="111" y="218"/>
                    <a:pt x="114" y="219"/>
                    <a:pt x="116" y="221"/>
                  </a:cubicBezTo>
                  <a:cubicBezTo>
                    <a:pt x="121" y="225"/>
                    <a:pt x="121" y="230"/>
                    <a:pt x="121" y="235"/>
                  </a:cubicBezTo>
                  <a:cubicBezTo>
                    <a:pt x="121" y="235"/>
                    <a:pt x="121" y="236"/>
                    <a:pt x="121" y="236"/>
                  </a:cubicBezTo>
                  <a:cubicBezTo>
                    <a:pt x="121" y="236"/>
                    <a:pt x="121" y="236"/>
                    <a:pt x="121" y="236"/>
                  </a:cubicBezTo>
                  <a:cubicBezTo>
                    <a:pt x="126" y="235"/>
                    <a:pt x="133" y="234"/>
                    <a:pt x="139" y="238"/>
                  </a:cubicBezTo>
                  <a:cubicBezTo>
                    <a:pt x="142" y="241"/>
                    <a:pt x="144" y="245"/>
                    <a:pt x="145" y="251"/>
                  </a:cubicBezTo>
                  <a:cubicBezTo>
                    <a:pt x="146" y="257"/>
                    <a:pt x="148" y="260"/>
                    <a:pt x="150" y="262"/>
                  </a:cubicBezTo>
                  <a:cubicBezTo>
                    <a:pt x="184" y="257"/>
                    <a:pt x="205" y="274"/>
                    <a:pt x="216" y="283"/>
                  </a:cubicBezTo>
                  <a:cubicBezTo>
                    <a:pt x="219" y="285"/>
                    <a:pt x="222" y="288"/>
                    <a:pt x="223" y="288"/>
                  </a:cubicBezTo>
                  <a:cubicBezTo>
                    <a:pt x="228" y="290"/>
                    <a:pt x="229" y="290"/>
                    <a:pt x="230" y="290"/>
                  </a:cubicBezTo>
                  <a:cubicBezTo>
                    <a:pt x="232" y="290"/>
                    <a:pt x="235" y="290"/>
                    <a:pt x="239" y="290"/>
                  </a:cubicBezTo>
                  <a:cubicBezTo>
                    <a:pt x="239" y="291"/>
                    <a:pt x="239" y="291"/>
                    <a:pt x="239" y="291"/>
                  </a:cubicBezTo>
                  <a:cubicBezTo>
                    <a:pt x="248" y="293"/>
                    <a:pt x="261" y="302"/>
                    <a:pt x="266" y="307"/>
                  </a:cubicBezTo>
                  <a:cubicBezTo>
                    <a:pt x="268" y="309"/>
                    <a:pt x="269" y="313"/>
                    <a:pt x="270" y="318"/>
                  </a:cubicBezTo>
                  <a:cubicBezTo>
                    <a:pt x="274" y="316"/>
                    <a:pt x="279" y="318"/>
                    <a:pt x="285" y="320"/>
                  </a:cubicBezTo>
                  <a:cubicBezTo>
                    <a:pt x="287" y="320"/>
                    <a:pt x="291" y="322"/>
                    <a:pt x="293" y="322"/>
                  </a:cubicBezTo>
                  <a:cubicBezTo>
                    <a:pt x="298" y="315"/>
                    <a:pt x="313" y="304"/>
                    <a:pt x="324" y="304"/>
                  </a:cubicBezTo>
                  <a:cubicBezTo>
                    <a:pt x="324" y="304"/>
                    <a:pt x="324" y="304"/>
                    <a:pt x="324" y="304"/>
                  </a:cubicBezTo>
                  <a:cubicBezTo>
                    <a:pt x="329" y="304"/>
                    <a:pt x="333" y="306"/>
                    <a:pt x="336" y="309"/>
                  </a:cubicBezTo>
                  <a:cubicBezTo>
                    <a:pt x="337" y="309"/>
                    <a:pt x="339" y="308"/>
                    <a:pt x="341" y="309"/>
                  </a:cubicBezTo>
                  <a:cubicBezTo>
                    <a:pt x="346" y="310"/>
                    <a:pt x="349" y="314"/>
                    <a:pt x="351" y="318"/>
                  </a:cubicBezTo>
                  <a:cubicBezTo>
                    <a:pt x="352" y="322"/>
                    <a:pt x="352" y="327"/>
                    <a:pt x="350" y="330"/>
                  </a:cubicBezTo>
                  <a:cubicBezTo>
                    <a:pt x="345" y="337"/>
                    <a:pt x="335" y="340"/>
                    <a:pt x="325" y="342"/>
                  </a:cubicBezTo>
                  <a:cubicBezTo>
                    <a:pt x="330" y="344"/>
                    <a:pt x="336" y="344"/>
                    <a:pt x="338" y="344"/>
                  </a:cubicBezTo>
                  <a:cubicBezTo>
                    <a:pt x="345" y="338"/>
                    <a:pt x="370" y="332"/>
                    <a:pt x="379" y="338"/>
                  </a:cubicBezTo>
                  <a:cubicBezTo>
                    <a:pt x="383" y="341"/>
                    <a:pt x="384" y="346"/>
                    <a:pt x="382" y="351"/>
                  </a:cubicBezTo>
                  <a:cubicBezTo>
                    <a:pt x="382" y="351"/>
                    <a:pt x="384" y="353"/>
                    <a:pt x="385" y="354"/>
                  </a:cubicBezTo>
                  <a:cubicBezTo>
                    <a:pt x="387" y="355"/>
                    <a:pt x="389" y="356"/>
                    <a:pt x="390" y="358"/>
                  </a:cubicBezTo>
                  <a:cubicBezTo>
                    <a:pt x="421" y="353"/>
                    <a:pt x="451" y="340"/>
                    <a:pt x="460" y="328"/>
                  </a:cubicBezTo>
                  <a:cubicBezTo>
                    <a:pt x="474" y="305"/>
                    <a:pt x="538" y="285"/>
                    <a:pt x="553" y="285"/>
                  </a:cubicBezTo>
                  <a:cubicBezTo>
                    <a:pt x="564" y="285"/>
                    <a:pt x="584" y="290"/>
                    <a:pt x="597" y="293"/>
                  </a:cubicBezTo>
                  <a:cubicBezTo>
                    <a:pt x="597" y="268"/>
                    <a:pt x="614" y="255"/>
                    <a:pt x="625" y="246"/>
                  </a:cubicBezTo>
                  <a:cubicBezTo>
                    <a:pt x="628" y="244"/>
                    <a:pt x="630" y="242"/>
                    <a:pt x="631" y="241"/>
                  </a:cubicBezTo>
                  <a:cubicBezTo>
                    <a:pt x="636" y="233"/>
                    <a:pt x="632" y="179"/>
                    <a:pt x="630" y="159"/>
                  </a:cubicBezTo>
                  <a:cubicBezTo>
                    <a:pt x="630" y="149"/>
                    <a:pt x="629" y="142"/>
                    <a:pt x="629" y="139"/>
                  </a:cubicBezTo>
                  <a:cubicBezTo>
                    <a:pt x="629" y="132"/>
                    <a:pt x="632" y="126"/>
                    <a:pt x="634" y="121"/>
                  </a:cubicBezTo>
                  <a:cubicBezTo>
                    <a:pt x="634" y="121"/>
                    <a:pt x="634" y="121"/>
                    <a:pt x="634" y="12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ABDCD8C8-0B3E-478E-A3EC-D75454B421AD}"/>
                </a:ext>
              </a:extLst>
            </p:cNvPr>
            <p:cNvSpPr>
              <a:spLocks/>
            </p:cNvSpPr>
            <p:nvPr/>
          </p:nvSpPr>
          <p:spPr bwMode="auto">
            <a:xfrm>
              <a:off x="1480275" y="2258152"/>
              <a:ext cx="1292180" cy="1216190"/>
            </a:xfrm>
            <a:custGeom>
              <a:avLst/>
              <a:gdLst>
                <a:gd name="T0" fmla="*/ 576 w 595"/>
                <a:gd name="T1" fmla="*/ 90 h 558"/>
                <a:gd name="T2" fmla="*/ 517 w 595"/>
                <a:gd name="T3" fmla="*/ 58 h 558"/>
                <a:gd name="T4" fmla="*/ 429 w 595"/>
                <a:gd name="T5" fmla="*/ 15 h 558"/>
                <a:gd name="T6" fmla="*/ 391 w 595"/>
                <a:gd name="T7" fmla="*/ 8 h 558"/>
                <a:gd name="T8" fmla="*/ 359 w 595"/>
                <a:gd name="T9" fmla="*/ 15 h 558"/>
                <a:gd name="T10" fmla="*/ 304 w 595"/>
                <a:gd name="T11" fmla="*/ 13 h 558"/>
                <a:gd name="T12" fmla="*/ 276 w 595"/>
                <a:gd name="T13" fmla="*/ 9 h 558"/>
                <a:gd name="T14" fmla="*/ 272 w 595"/>
                <a:gd name="T15" fmla="*/ 21 h 558"/>
                <a:gd name="T16" fmla="*/ 270 w 595"/>
                <a:gd name="T17" fmla="*/ 134 h 558"/>
                <a:gd name="T18" fmla="*/ 240 w 595"/>
                <a:gd name="T19" fmla="*/ 184 h 558"/>
                <a:gd name="T20" fmla="*/ 181 w 595"/>
                <a:gd name="T21" fmla="*/ 182 h 558"/>
                <a:gd name="T22" fmla="*/ 21 w 595"/>
                <a:gd name="T23" fmla="*/ 255 h 558"/>
                <a:gd name="T24" fmla="*/ 7 w 595"/>
                <a:gd name="T25" fmla="*/ 261 h 558"/>
                <a:gd name="T26" fmla="*/ 0 w 595"/>
                <a:gd name="T27" fmla="*/ 264 h 558"/>
                <a:gd name="T28" fmla="*/ 5 w 595"/>
                <a:gd name="T29" fmla="*/ 275 h 558"/>
                <a:gd name="T30" fmla="*/ 9 w 595"/>
                <a:gd name="T31" fmla="*/ 286 h 558"/>
                <a:gd name="T32" fmla="*/ 36 w 595"/>
                <a:gd name="T33" fmla="*/ 292 h 558"/>
                <a:gd name="T34" fmla="*/ 54 w 595"/>
                <a:gd name="T35" fmla="*/ 281 h 558"/>
                <a:gd name="T36" fmla="*/ 63 w 595"/>
                <a:gd name="T37" fmla="*/ 297 h 558"/>
                <a:gd name="T38" fmla="*/ 57 w 595"/>
                <a:gd name="T39" fmla="*/ 324 h 558"/>
                <a:gd name="T40" fmla="*/ 91 w 595"/>
                <a:gd name="T41" fmla="*/ 359 h 558"/>
                <a:gd name="T42" fmla="*/ 81 w 595"/>
                <a:gd name="T43" fmla="*/ 362 h 558"/>
                <a:gd name="T44" fmla="*/ 65 w 595"/>
                <a:gd name="T45" fmla="*/ 386 h 558"/>
                <a:gd name="T46" fmla="*/ 59 w 595"/>
                <a:gd name="T47" fmla="*/ 389 h 558"/>
                <a:gd name="T48" fmla="*/ 80 w 595"/>
                <a:gd name="T49" fmla="*/ 432 h 558"/>
                <a:gd name="T50" fmla="*/ 87 w 595"/>
                <a:gd name="T51" fmla="*/ 437 h 558"/>
                <a:gd name="T52" fmla="*/ 114 w 595"/>
                <a:gd name="T53" fmla="*/ 485 h 558"/>
                <a:gd name="T54" fmla="*/ 153 w 595"/>
                <a:gd name="T55" fmla="*/ 505 h 558"/>
                <a:gd name="T56" fmla="*/ 181 w 595"/>
                <a:gd name="T57" fmla="*/ 523 h 558"/>
                <a:gd name="T58" fmla="*/ 211 w 595"/>
                <a:gd name="T59" fmla="*/ 538 h 558"/>
                <a:gd name="T60" fmla="*/ 216 w 595"/>
                <a:gd name="T61" fmla="*/ 541 h 558"/>
                <a:gd name="T62" fmla="*/ 257 w 595"/>
                <a:gd name="T63" fmla="*/ 531 h 558"/>
                <a:gd name="T64" fmla="*/ 319 w 595"/>
                <a:gd name="T65" fmla="*/ 558 h 558"/>
                <a:gd name="T66" fmla="*/ 292 w 595"/>
                <a:gd name="T67" fmla="*/ 402 h 558"/>
                <a:gd name="T68" fmla="*/ 293 w 595"/>
                <a:gd name="T69" fmla="*/ 386 h 558"/>
                <a:gd name="T70" fmla="*/ 325 w 595"/>
                <a:gd name="T71" fmla="*/ 372 h 558"/>
                <a:gd name="T72" fmla="*/ 376 w 595"/>
                <a:gd name="T73" fmla="*/ 352 h 558"/>
                <a:gd name="T74" fmla="*/ 438 w 595"/>
                <a:gd name="T75" fmla="*/ 353 h 558"/>
                <a:gd name="T76" fmla="*/ 466 w 595"/>
                <a:gd name="T77" fmla="*/ 289 h 558"/>
                <a:gd name="T78" fmla="*/ 513 w 595"/>
                <a:gd name="T79" fmla="*/ 223 h 558"/>
                <a:gd name="T80" fmla="*/ 554 w 595"/>
                <a:gd name="T81" fmla="*/ 181 h 558"/>
                <a:gd name="T82" fmla="*/ 595 w 595"/>
                <a:gd name="T83" fmla="*/ 10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558">
                  <a:moveTo>
                    <a:pt x="576" y="90"/>
                  </a:moveTo>
                  <a:cubicBezTo>
                    <a:pt x="576" y="90"/>
                    <a:pt x="576" y="90"/>
                    <a:pt x="576" y="90"/>
                  </a:cubicBezTo>
                  <a:cubicBezTo>
                    <a:pt x="572" y="86"/>
                    <a:pt x="561" y="82"/>
                    <a:pt x="552" y="78"/>
                  </a:cubicBezTo>
                  <a:cubicBezTo>
                    <a:pt x="539" y="72"/>
                    <a:pt x="525" y="66"/>
                    <a:pt x="517" y="58"/>
                  </a:cubicBezTo>
                  <a:cubicBezTo>
                    <a:pt x="505" y="47"/>
                    <a:pt x="481" y="36"/>
                    <a:pt x="466" y="36"/>
                  </a:cubicBezTo>
                  <a:cubicBezTo>
                    <a:pt x="453" y="36"/>
                    <a:pt x="440" y="25"/>
                    <a:pt x="429" y="15"/>
                  </a:cubicBezTo>
                  <a:cubicBezTo>
                    <a:pt x="423" y="10"/>
                    <a:pt x="417" y="4"/>
                    <a:pt x="413" y="3"/>
                  </a:cubicBezTo>
                  <a:cubicBezTo>
                    <a:pt x="405" y="0"/>
                    <a:pt x="394" y="6"/>
                    <a:pt x="391" y="8"/>
                  </a:cubicBezTo>
                  <a:cubicBezTo>
                    <a:pt x="387" y="10"/>
                    <a:pt x="387" y="10"/>
                    <a:pt x="387" y="10"/>
                  </a:cubicBezTo>
                  <a:cubicBezTo>
                    <a:pt x="370" y="10"/>
                    <a:pt x="364" y="13"/>
                    <a:pt x="359" y="15"/>
                  </a:cubicBezTo>
                  <a:cubicBezTo>
                    <a:pt x="352" y="18"/>
                    <a:pt x="347" y="20"/>
                    <a:pt x="335" y="18"/>
                  </a:cubicBezTo>
                  <a:cubicBezTo>
                    <a:pt x="327" y="16"/>
                    <a:pt x="316" y="14"/>
                    <a:pt x="304" y="13"/>
                  </a:cubicBezTo>
                  <a:cubicBezTo>
                    <a:pt x="294" y="12"/>
                    <a:pt x="284" y="11"/>
                    <a:pt x="277" y="9"/>
                  </a:cubicBezTo>
                  <a:cubicBezTo>
                    <a:pt x="277" y="9"/>
                    <a:pt x="276" y="9"/>
                    <a:pt x="276" y="9"/>
                  </a:cubicBezTo>
                  <a:cubicBezTo>
                    <a:pt x="276" y="9"/>
                    <a:pt x="276" y="9"/>
                    <a:pt x="276" y="9"/>
                  </a:cubicBezTo>
                  <a:cubicBezTo>
                    <a:pt x="274" y="13"/>
                    <a:pt x="272" y="18"/>
                    <a:pt x="272" y="21"/>
                  </a:cubicBezTo>
                  <a:cubicBezTo>
                    <a:pt x="272" y="24"/>
                    <a:pt x="273" y="31"/>
                    <a:pt x="274" y="40"/>
                  </a:cubicBezTo>
                  <a:cubicBezTo>
                    <a:pt x="278" y="104"/>
                    <a:pt x="278" y="126"/>
                    <a:pt x="270" y="134"/>
                  </a:cubicBezTo>
                  <a:cubicBezTo>
                    <a:pt x="268" y="136"/>
                    <a:pt x="265" y="138"/>
                    <a:pt x="263" y="140"/>
                  </a:cubicBezTo>
                  <a:cubicBezTo>
                    <a:pt x="251" y="149"/>
                    <a:pt x="237" y="160"/>
                    <a:pt x="240" y="184"/>
                  </a:cubicBezTo>
                  <a:cubicBezTo>
                    <a:pt x="231" y="192"/>
                    <a:pt x="231" y="192"/>
                    <a:pt x="231" y="192"/>
                  </a:cubicBezTo>
                  <a:cubicBezTo>
                    <a:pt x="221" y="190"/>
                    <a:pt x="192" y="182"/>
                    <a:pt x="181" y="182"/>
                  </a:cubicBezTo>
                  <a:cubicBezTo>
                    <a:pt x="168" y="182"/>
                    <a:pt x="110" y="202"/>
                    <a:pt x="100" y="218"/>
                  </a:cubicBezTo>
                  <a:cubicBezTo>
                    <a:pt x="88" y="236"/>
                    <a:pt x="52" y="250"/>
                    <a:pt x="21" y="255"/>
                  </a:cubicBezTo>
                  <a:cubicBezTo>
                    <a:pt x="21" y="255"/>
                    <a:pt x="20" y="255"/>
                    <a:pt x="20" y="255"/>
                  </a:cubicBezTo>
                  <a:cubicBezTo>
                    <a:pt x="17" y="260"/>
                    <a:pt x="10" y="261"/>
                    <a:pt x="7" y="261"/>
                  </a:cubicBezTo>
                  <a:cubicBezTo>
                    <a:pt x="5" y="261"/>
                    <a:pt x="2" y="262"/>
                    <a:pt x="1" y="262"/>
                  </a:cubicBezTo>
                  <a:cubicBezTo>
                    <a:pt x="1" y="263"/>
                    <a:pt x="0" y="263"/>
                    <a:pt x="0" y="264"/>
                  </a:cubicBezTo>
                  <a:cubicBezTo>
                    <a:pt x="0" y="264"/>
                    <a:pt x="0" y="264"/>
                    <a:pt x="0" y="264"/>
                  </a:cubicBezTo>
                  <a:cubicBezTo>
                    <a:pt x="4" y="268"/>
                    <a:pt x="5" y="272"/>
                    <a:pt x="5" y="275"/>
                  </a:cubicBezTo>
                  <a:cubicBezTo>
                    <a:pt x="4" y="279"/>
                    <a:pt x="3" y="282"/>
                    <a:pt x="1" y="284"/>
                  </a:cubicBezTo>
                  <a:cubicBezTo>
                    <a:pt x="4" y="285"/>
                    <a:pt x="7" y="286"/>
                    <a:pt x="9" y="286"/>
                  </a:cubicBezTo>
                  <a:cubicBezTo>
                    <a:pt x="15" y="282"/>
                    <a:pt x="24" y="282"/>
                    <a:pt x="34" y="291"/>
                  </a:cubicBezTo>
                  <a:cubicBezTo>
                    <a:pt x="34" y="292"/>
                    <a:pt x="35" y="292"/>
                    <a:pt x="36" y="292"/>
                  </a:cubicBezTo>
                  <a:cubicBezTo>
                    <a:pt x="37" y="292"/>
                    <a:pt x="37" y="292"/>
                    <a:pt x="37" y="291"/>
                  </a:cubicBezTo>
                  <a:cubicBezTo>
                    <a:pt x="40" y="285"/>
                    <a:pt x="48" y="282"/>
                    <a:pt x="54" y="281"/>
                  </a:cubicBezTo>
                  <a:cubicBezTo>
                    <a:pt x="61" y="281"/>
                    <a:pt x="64" y="285"/>
                    <a:pt x="65" y="287"/>
                  </a:cubicBezTo>
                  <a:cubicBezTo>
                    <a:pt x="65" y="289"/>
                    <a:pt x="66" y="293"/>
                    <a:pt x="63" y="297"/>
                  </a:cubicBezTo>
                  <a:cubicBezTo>
                    <a:pt x="66" y="300"/>
                    <a:pt x="70" y="306"/>
                    <a:pt x="65" y="314"/>
                  </a:cubicBezTo>
                  <a:cubicBezTo>
                    <a:pt x="64" y="318"/>
                    <a:pt x="60" y="321"/>
                    <a:pt x="57" y="324"/>
                  </a:cubicBezTo>
                  <a:cubicBezTo>
                    <a:pt x="76" y="327"/>
                    <a:pt x="87" y="341"/>
                    <a:pt x="91" y="348"/>
                  </a:cubicBezTo>
                  <a:cubicBezTo>
                    <a:pt x="92" y="350"/>
                    <a:pt x="94" y="355"/>
                    <a:pt x="91" y="359"/>
                  </a:cubicBezTo>
                  <a:cubicBezTo>
                    <a:pt x="88" y="363"/>
                    <a:pt x="83" y="363"/>
                    <a:pt x="81" y="362"/>
                  </a:cubicBezTo>
                  <a:cubicBezTo>
                    <a:pt x="81" y="362"/>
                    <a:pt x="81" y="362"/>
                    <a:pt x="81" y="362"/>
                  </a:cubicBezTo>
                  <a:cubicBezTo>
                    <a:pt x="81" y="363"/>
                    <a:pt x="81" y="363"/>
                    <a:pt x="81" y="364"/>
                  </a:cubicBezTo>
                  <a:cubicBezTo>
                    <a:pt x="81" y="380"/>
                    <a:pt x="71" y="384"/>
                    <a:pt x="65" y="386"/>
                  </a:cubicBezTo>
                  <a:cubicBezTo>
                    <a:pt x="62" y="387"/>
                    <a:pt x="60" y="388"/>
                    <a:pt x="59" y="389"/>
                  </a:cubicBezTo>
                  <a:cubicBezTo>
                    <a:pt x="59" y="389"/>
                    <a:pt x="59" y="389"/>
                    <a:pt x="59" y="389"/>
                  </a:cubicBezTo>
                  <a:cubicBezTo>
                    <a:pt x="57" y="395"/>
                    <a:pt x="67" y="419"/>
                    <a:pt x="72" y="422"/>
                  </a:cubicBezTo>
                  <a:cubicBezTo>
                    <a:pt x="78" y="425"/>
                    <a:pt x="79" y="430"/>
                    <a:pt x="80" y="432"/>
                  </a:cubicBezTo>
                  <a:cubicBezTo>
                    <a:pt x="81" y="434"/>
                    <a:pt x="81" y="435"/>
                    <a:pt x="86" y="437"/>
                  </a:cubicBezTo>
                  <a:cubicBezTo>
                    <a:pt x="87" y="437"/>
                    <a:pt x="87" y="437"/>
                    <a:pt x="87" y="437"/>
                  </a:cubicBezTo>
                  <a:cubicBezTo>
                    <a:pt x="97" y="442"/>
                    <a:pt x="103" y="456"/>
                    <a:pt x="108" y="471"/>
                  </a:cubicBezTo>
                  <a:cubicBezTo>
                    <a:pt x="110" y="475"/>
                    <a:pt x="112" y="482"/>
                    <a:pt x="114" y="485"/>
                  </a:cubicBezTo>
                  <a:cubicBezTo>
                    <a:pt x="123" y="486"/>
                    <a:pt x="133" y="492"/>
                    <a:pt x="139" y="498"/>
                  </a:cubicBezTo>
                  <a:cubicBezTo>
                    <a:pt x="140" y="500"/>
                    <a:pt x="148" y="503"/>
                    <a:pt x="153" y="505"/>
                  </a:cubicBezTo>
                  <a:cubicBezTo>
                    <a:pt x="163" y="510"/>
                    <a:pt x="168" y="512"/>
                    <a:pt x="169" y="518"/>
                  </a:cubicBezTo>
                  <a:cubicBezTo>
                    <a:pt x="170" y="519"/>
                    <a:pt x="173" y="523"/>
                    <a:pt x="181" y="523"/>
                  </a:cubicBezTo>
                  <a:cubicBezTo>
                    <a:pt x="192" y="523"/>
                    <a:pt x="197" y="527"/>
                    <a:pt x="200" y="532"/>
                  </a:cubicBezTo>
                  <a:cubicBezTo>
                    <a:pt x="203" y="533"/>
                    <a:pt x="207" y="535"/>
                    <a:pt x="211" y="538"/>
                  </a:cubicBezTo>
                  <a:cubicBezTo>
                    <a:pt x="212" y="539"/>
                    <a:pt x="214" y="541"/>
                    <a:pt x="215" y="542"/>
                  </a:cubicBezTo>
                  <a:cubicBezTo>
                    <a:pt x="216" y="542"/>
                    <a:pt x="216" y="542"/>
                    <a:pt x="216" y="541"/>
                  </a:cubicBezTo>
                  <a:cubicBezTo>
                    <a:pt x="218" y="539"/>
                    <a:pt x="225" y="534"/>
                    <a:pt x="233" y="538"/>
                  </a:cubicBezTo>
                  <a:cubicBezTo>
                    <a:pt x="240" y="534"/>
                    <a:pt x="249" y="531"/>
                    <a:pt x="257" y="531"/>
                  </a:cubicBezTo>
                  <a:cubicBezTo>
                    <a:pt x="268" y="531"/>
                    <a:pt x="280" y="538"/>
                    <a:pt x="293" y="546"/>
                  </a:cubicBezTo>
                  <a:cubicBezTo>
                    <a:pt x="302" y="551"/>
                    <a:pt x="312" y="557"/>
                    <a:pt x="319" y="558"/>
                  </a:cubicBezTo>
                  <a:cubicBezTo>
                    <a:pt x="319" y="557"/>
                    <a:pt x="320" y="556"/>
                    <a:pt x="321" y="554"/>
                  </a:cubicBezTo>
                  <a:cubicBezTo>
                    <a:pt x="328" y="534"/>
                    <a:pt x="329" y="462"/>
                    <a:pt x="292" y="402"/>
                  </a:cubicBezTo>
                  <a:cubicBezTo>
                    <a:pt x="291" y="400"/>
                    <a:pt x="291" y="400"/>
                    <a:pt x="291" y="400"/>
                  </a:cubicBezTo>
                  <a:cubicBezTo>
                    <a:pt x="291" y="399"/>
                    <a:pt x="289" y="392"/>
                    <a:pt x="293" y="386"/>
                  </a:cubicBezTo>
                  <a:cubicBezTo>
                    <a:pt x="293" y="385"/>
                    <a:pt x="294" y="384"/>
                    <a:pt x="295" y="383"/>
                  </a:cubicBezTo>
                  <a:cubicBezTo>
                    <a:pt x="300" y="376"/>
                    <a:pt x="310" y="372"/>
                    <a:pt x="325" y="372"/>
                  </a:cubicBezTo>
                  <a:cubicBezTo>
                    <a:pt x="338" y="372"/>
                    <a:pt x="341" y="369"/>
                    <a:pt x="346" y="364"/>
                  </a:cubicBezTo>
                  <a:cubicBezTo>
                    <a:pt x="351" y="359"/>
                    <a:pt x="358" y="352"/>
                    <a:pt x="376" y="352"/>
                  </a:cubicBezTo>
                  <a:cubicBezTo>
                    <a:pt x="387" y="352"/>
                    <a:pt x="396" y="354"/>
                    <a:pt x="404" y="356"/>
                  </a:cubicBezTo>
                  <a:cubicBezTo>
                    <a:pt x="417" y="359"/>
                    <a:pt x="426" y="361"/>
                    <a:pt x="438" y="353"/>
                  </a:cubicBezTo>
                  <a:cubicBezTo>
                    <a:pt x="440" y="351"/>
                    <a:pt x="442" y="350"/>
                    <a:pt x="444" y="347"/>
                  </a:cubicBezTo>
                  <a:cubicBezTo>
                    <a:pt x="456" y="335"/>
                    <a:pt x="462" y="310"/>
                    <a:pt x="466" y="289"/>
                  </a:cubicBezTo>
                  <a:cubicBezTo>
                    <a:pt x="471" y="267"/>
                    <a:pt x="476" y="247"/>
                    <a:pt x="486" y="237"/>
                  </a:cubicBezTo>
                  <a:cubicBezTo>
                    <a:pt x="494" y="229"/>
                    <a:pt x="504" y="226"/>
                    <a:pt x="513" y="223"/>
                  </a:cubicBezTo>
                  <a:cubicBezTo>
                    <a:pt x="529" y="219"/>
                    <a:pt x="542" y="215"/>
                    <a:pt x="551" y="185"/>
                  </a:cubicBezTo>
                  <a:cubicBezTo>
                    <a:pt x="554" y="181"/>
                    <a:pt x="554" y="181"/>
                    <a:pt x="554" y="181"/>
                  </a:cubicBezTo>
                  <a:cubicBezTo>
                    <a:pt x="560" y="177"/>
                    <a:pt x="577" y="161"/>
                    <a:pt x="577" y="147"/>
                  </a:cubicBezTo>
                  <a:cubicBezTo>
                    <a:pt x="577" y="131"/>
                    <a:pt x="588" y="115"/>
                    <a:pt x="595" y="107"/>
                  </a:cubicBezTo>
                  <a:lnTo>
                    <a:pt x="576" y="9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C2C64EE2-98CD-4169-8F8D-0FA2A5168E0C}"/>
                </a:ext>
              </a:extLst>
            </p:cNvPr>
            <p:cNvSpPr>
              <a:spLocks/>
            </p:cNvSpPr>
            <p:nvPr/>
          </p:nvSpPr>
          <p:spPr bwMode="auto">
            <a:xfrm>
              <a:off x="3005405" y="1889912"/>
              <a:ext cx="754602" cy="581223"/>
            </a:xfrm>
            <a:custGeom>
              <a:avLst/>
              <a:gdLst>
                <a:gd name="T0" fmla="*/ 326 w 347"/>
                <a:gd name="T1" fmla="*/ 112 h 267"/>
                <a:gd name="T2" fmla="*/ 326 w 347"/>
                <a:gd name="T3" fmla="*/ 112 h 267"/>
                <a:gd name="T4" fmla="*/ 326 w 347"/>
                <a:gd name="T5" fmla="*/ 108 h 267"/>
                <a:gd name="T6" fmla="*/ 325 w 347"/>
                <a:gd name="T7" fmla="*/ 107 h 267"/>
                <a:gd name="T8" fmla="*/ 325 w 347"/>
                <a:gd name="T9" fmla="*/ 103 h 267"/>
                <a:gd name="T10" fmla="*/ 325 w 347"/>
                <a:gd name="T11" fmla="*/ 101 h 267"/>
                <a:gd name="T12" fmla="*/ 325 w 347"/>
                <a:gd name="T13" fmla="*/ 97 h 267"/>
                <a:gd name="T14" fmla="*/ 325 w 347"/>
                <a:gd name="T15" fmla="*/ 97 h 267"/>
                <a:gd name="T16" fmla="*/ 325 w 347"/>
                <a:gd name="T17" fmla="*/ 97 h 267"/>
                <a:gd name="T18" fmla="*/ 268 w 347"/>
                <a:gd name="T19" fmla="*/ 37 h 267"/>
                <a:gd name="T20" fmla="*/ 247 w 347"/>
                <a:gd name="T21" fmla="*/ 39 h 267"/>
                <a:gd name="T22" fmla="*/ 165 w 347"/>
                <a:gd name="T23" fmla="*/ 28 h 267"/>
                <a:gd name="T24" fmla="*/ 101 w 347"/>
                <a:gd name="T25" fmla="*/ 17 h 267"/>
                <a:gd name="T26" fmla="*/ 85 w 347"/>
                <a:gd name="T27" fmla="*/ 17 h 267"/>
                <a:gd name="T28" fmla="*/ 47 w 347"/>
                <a:gd name="T29" fmla="*/ 7 h 267"/>
                <a:gd name="T30" fmla="*/ 47 w 347"/>
                <a:gd name="T31" fmla="*/ 7 h 267"/>
                <a:gd name="T32" fmla="*/ 45 w 347"/>
                <a:gd name="T33" fmla="*/ 5 h 267"/>
                <a:gd name="T34" fmla="*/ 45 w 347"/>
                <a:gd name="T35" fmla="*/ 5 h 267"/>
                <a:gd name="T36" fmla="*/ 43 w 347"/>
                <a:gd name="T37" fmla="*/ 0 h 267"/>
                <a:gd name="T38" fmla="*/ 43 w 347"/>
                <a:gd name="T39" fmla="*/ 0 h 267"/>
                <a:gd name="T40" fmla="*/ 33 w 347"/>
                <a:gd name="T41" fmla="*/ 7 h 267"/>
                <a:gd name="T42" fmla="*/ 30 w 347"/>
                <a:gd name="T43" fmla="*/ 9 h 267"/>
                <a:gd name="T44" fmla="*/ 29 w 347"/>
                <a:gd name="T45" fmla="*/ 10 h 267"/>
                <a:gd name="T46" fmla="*/ 9 w 347"/>
                <a:gd name="T47" fmla="*/ 71 h 267"/>
                <a:gd name="T48" fmla="*/ 9 w 347"/>
                <a:gd name="T49" fmla="*/ 72 h 267"/>
                <a:gd name="T50" fmla="*/ 27 w 347"/>
                <a:gd name="T51" fmla="*/ 97 h 267"/>
                <a:gd name="T52" fmla="*/ 27 w 347"/>
                <a:gd name="T53" fmla="*/ 97 h 267"/>
                <a:gd name="T54" fmla="*/ 28 w 347"/>
                <a:gd name="T55" fmla="*/ 100 h 267"/>
                <a:gd name="T56" fmla="*/ 29 w 347"/>
                <a:gd name="T57" fmla="*/ 102 h 267"/>
                <a:gd name="T58" fmla="*/ 30 w 347"/>
                <a:gd name="T59" fmla="*/ 103 h 267"/>
                <a:gd name="T60" fmla="*/ 30 w 347"/>
                <a:gd name="T61" fmla="*/ 106 h 267"/>
                <a:gd name="T62" fmla="*/ 30 w 347"/>
                <a:gd name="T63" fmla="*/ 106 h 267"/>
                <a:gd name="T64" fmla="*/ 32 w 347"/>
                <a:gd name="T65" fmla="*/ 116 h 267"/>
                <a:gd name="T66" fmla="*/ 40 w 347"/>
                <a:gd name="T67" fmla="*/ 144 h 267"/>
                <a:gd name="T68" fmla="*/ 63 w 347"/>
                <a:gd name="T69" fmla="*/ 186 h 267"/>
                <a:gd name="T70" fmla="*/ 80 w 347"/>
                <a:gd name="T71" fmla="*/ 216 h 267"/>
                <a:gd name="T72" fmla="*/ 90 w 347"/>
                <a:gd name="T73" fmla="*/ 232 h 267"/>
                <a:gd name="T74" fmla="*/ 98 w 347"/>
                <a:gd name="T75" fmla="*/ 229 h 267"/>
                <a:gd name="T76" fmla="*/ 180 w 347"/>
                <a:gd name="T77" fmla="*/ 255 h 267"/>
                <a:gd name="T78" fmla="*/ 180 w 347"/>
                <a:gd name="T79" fmla="*/ 255 h 267"/>
                <a:gd name="T80" fmla="*/ 180 w 347"/>
                <a:gd name="T81" fmla="*/ 256 h 267"/>
                <a:gd name="T82" fmla="*/ 180 w 347"/>
                <a:gd name="T83" fmla="*/ 263 h 267"/>
                <a:gd name="T84" fmla="*/ 181 w 347"/>
                <a:gd name="T85" fmla="*/ 263 h 267"/>
                <a:gd name="T86" fmla="*/ 198 w 347"/>
                <a:gd name="T87" fmla="*/ 267 h 267"/>
                <a:gd name="T88" fmla="*/ 235 w 347"/>
                <a:gd name="T89" fmla="*/ 259 h 267"/>
                <a:gd name="T90" fmla="*/ 238 w 347"/>
                <a:gd name="T91" fmla="*/ 255 h 267"/>
                <a:gd name="T92" fmla="*/ 263 w 347"/>
                <a:gd name="T93" fmla="*/ 232 h 267"/>
                <a:gd name="T94" fmla="*/ 305 w 347"/>
                <a:gd name="T95" fmla="*/ 206 h 267"/>
                <a:gd name="T96" fmla="*/ 303 w 347"/>
                <a:gd name="T97" fmla="*/ 200 h 267"/>
                <a:gd name="T98" fmla="*/ 303 w 347"/>
                <a:gd name="T99" fmla="*/ 196 h 267"/>
                <a:gd name="T100" fmla="*/ 311 w 347"/>
                <a:gd name="T101" fmla="*/ 181 h 267"/>
                <a:gd name="T102" fmla="*/ 329 w 347"/>
                <a:gd name="T103" fmla="*/ 166 h 267"/>
                <a:gd name="T104" fmla="*/ 347 w 347"/>
                <a:gd name="T105" fmla="*/ 152 h 267"/>
                <a:gd name="T106" fmla="*/ 326 w 347"/>
                <a:gd name="T107" fmla="*/ 1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267">
                  <a:moveTo>
                    <a:pt x="326" y="112"/>
                  </a:moveTo>
                  <a:cubicBezTo>
                    <a:pt x="326" y="112"/>
                    <a:pt x="326" y="112"/>
                    <a:pt x="326" y="112"/>
                  </a:cubicBezTo>
                  <a:cubicBezTo>
                    <a:pt x="326" y="111"/>
                    <a:pt x="326" y="109"/>
                    <a:pt x="326" y="108"/>
                  </a:cubicBezTo>
                  <a:cubicBezTo>
                    <a:pt x="325" y="108"/>
                    <a:pt x="325" y="107"/>
                    <a:pt x="325" y="107"/>
                  </a:cubicBezTo>
                  <a:cubicBezTo>
                    <a:pt x="325" y="106"/>
                    <a:pt x="325" y="104"/>
                    <a:pt x="325" y="103"/>
                  </a:cubicBezTo>
                  <a:cubicBezTo>
                    <a:pt x="325" y="102"/>
                    <a:pt x="325" y="102"/>
                    <a:pt x="325" y="101"/>
                  </a:cubicBezTo>
                  <a:cubicBezTo>
                    <a:pt x="325" y="100"/>
                    <a:pt x="325" y="99"/>
                    <a:pt x="325" y="97"/>
                  </a:cubicBezTo>
                  <a:cubicBezTo>
                    <a:pt x="325" y="97"/>
                    <a:pt x="325" y="97"/>
                    <a:pt x="325" y="97"/>
                  </a:cubicBezTo>
                  <a:cubicBezTo>
                    <a:pt x="325" y="97"/>
                    <a:pt x="325" y="97"/>
                    <a:pt x="325" y="97"/>
                  </a:cubicBezTo>
                  <a:cubicBezTo>
                    <a:pt x="304" y="88"/>
                    <a:pt x="277" y="51"/>
                    <a:pt x="268" y="37"/>
                  </a:cubicBezTo>
                  <a:cubicBezTo>
                    <a:pt x="262" y="37"/>
                    <a:pt x="255" y="38"/>
                    <a:pt x="247" y="39"/>
                  </a:cubicBezTo>
                  <a:cubicBezTo>
                    <a:pt x="209" y="44"/>
                    <a:pt x="169" y="50"/>
                    <a:pt x="165" y="28"/>
                  </a:cubicBezTo>
                  <a:cubicBezTo>
                    <a:pt x="163" y="18"/>
                    <a:pt x="142" y="17"/>
                    <a:pt x="101" y="17"/>
                  </a:cubicBezTo>
                  <a:cubicBezTo>
                    <a:pt x="96" y="17"/>
                    <a:pt x="90" y="17"/>
                    <a:pt x="85" y="17"/>
                  </a:cubicBezTo>
                  <a:cubicBezTo>
                    <a:pt x="64" y="17"/>
                    <a:pt x="53" y="14"/>
                    <a:pt x="47" y="7"/>
                  </a:cubicBezTo>
                  <a:cubicBezTo>
                    <a:pt x="47" y="7"/>
                    <a:pt x="47" y="7"/>
                    <a:pt x="47" y="7"/>
                  </a:cubicBezTo>
                  <a:cubicBezTo>
                    <a:pt x="46" y="6"/>
                    <a:pt x="45" y="6"/>
                    <a:pt x="45" y="5"/>
                  </a:cubicBezTo>
                  <a:cubicBezTo>
                    <a:pt x="45" y="5"/>
                    <a:pt x="45" y="5"/>
                    <a:pt x="45" y="5"/>
                  </a:cubicBezTo>
                  <a:cubicBezTo>
                    <a:pt x="44" y="3"/>
                    <a:pt x="43" y="2"/>
                    <a:pt x="43" y="0"/>
                  </a:cubicBezTo>
                  <a:cubicBezTo>
                    <a:pt x="43" y="0"/>
                    <a:pt x="43" y="0"/>
                    <a:pt x="43" y="0"/>
                  </a:cubicBezTo>
                  <a:cubicBezTo>
                    <a:pt x="39" y="2"/>
                    <a:pt x="36" y="4"/>
                    <a:pt x="33" y="7"/>
                  </a:cubicBezTo>
                  <a:cubicBezTo>
                    <a:pt x="32" y="7"/>
                    <a:pt x="31" y="8"/>
                    <a:pt x="30" y="9"/>
                  </a:cubicBezTo>
                  <a:cubicBezTo>
                    <a:pt x="30" y="9"/>
                    <a:pt x="30" y="9"/>
                    <a:pt x="29" y="10"/>
                  </a:cubicBezTo>
                  <a:cubicBezTo>
                    <a:pt x="12" y="24"/>
                    <a:pt x="0" y="45"/>
                    <a:pt x="9" y="71"/>
                  </a:cubicBezTo>
                  <a:cubicBezTo>
                    <a:pt x="9" y="71"/>
                    <a:pt x="9" y="71"/>
                    <a:pt x="9" y="72"/>
                  </a:cubicBezTo>
                  <a:cubicBezTo>
                    <a:pt x="13" y="76"/>
                    <a:pt x="22" y="86"/>
                    <a:pt x="27" y="97"/>
                  </a:cubicBezTo>
                  <a:cubicBezTo>
                    <a:pt x="27" y="97"/>
                    <a:pt x="27" y="97"/>
                    <a:pt x="27" y="97"/>
                  </a:cubicBezTo>
                  <a:cubicBezTo>
                    <a:pt x="27" y="98"/>
                    <a:pt x="28" y="99"/>
                    <a:pt x="28" y="100"/>
                  </a:cubicBezTo>
                  <a:cubicBezTo>
                    <a:pt x="29" y="101"/>
                    <a:pt x="29" y="101"/>
                    <a:pt x="29" y="102"/>
                  </a:cubicBezTo>
                  <a:cubicBezTo>
                    <a:pt x="29" y="102"/>
                    <a:pt x="29" y="103"/>
                    <a:pt x="30" y="103"/>
                  </a:cubicBezTo>
                  <a:cubicBezTo>
                    <a:pt x="30" y="104"/>
                    <a:pt x="30" y="105"/>
                    <a:pt x="30" y="106"/>
                  </a:cubicBezTo>
                  <a:cubicBezTo>
                    <a:pt x="30" y="106"/>
                    <a:pt x="30" y="106"/>
                    <a:pt x="30" y="106"/>
                  </a:cubicBezTo>
                  <a:cubicBezTo>
                    <a:pt x="31" y="109"/>
                    <a:pt x="32" y="113"/>
                    <a:pt x="32" y="116"/>
                  </a:cubicBezTo>
                  <a:cubicBezTo>
                    <a:pt x="32" y="123"/>
                    <a:pt x="35" y="133"/>
                    <a:pt x="40" y="144"/>
                  </a:cubicBezTo>
                  <a:cubicBezTo>
                    <a:pt x="46" y="159"/>
                    <a:pt x="55" y="174"/>
                    <a:pt x="63" y="186"/>
                  </a:cubicBezTo>
                  <a:cubicBezTo>
                    <a:pt x="71" y="197"/>
                    <a:pt x="76" y="208"/>
                    <a:pt x="80" y="216"/>
                  </a:cubicBezTo>
                  <a:cubicBezTo>
                    <a:pt x="84" y="223"/>
                    <a:pt x="87" y="228"/>
                    <a:pt x="90" y="232"/>
                  </a:cubicBezTo>
                  <a:cubicBezTo>
                    <a:pt x="92" y="231"/>
                    <a:pt x="95" y="230"/>
                    <a:pt x="98" y="229"/>
                  </a:cubicBezTo>
                  <a:cubicBezTo>
                    <a:pt x="116" y="222"/>
                    <a:pt x="150" y="209"/>
                    <a:pt x="180" y="255"/>
                  </a:cubicBezTo>
                  <a:cubicBezTo>
                    <a:pt x="180" y="255"/>
                    <a:pt x="180" y="255"/>
                    <a:pt x="180" y="255"/>
                  </a:cubicBezTo>
                  <a:cubicBezTo>
                    <a:pt x="180" y="255"/>
                    <a:pt x="180" y="255"/>
                    <a:pt x="180" y="256"/>
                  </a:cubicBezTo>
                  <a:cubicBezTo>
                    <a:pt x="180" y="263"/>
                    <a:pt x="180" y="263"/>
                    <a:pt x="180" y="263"/>
                  </a:cubicBezTo>
                  <a:cubicBezTo>
                    <a:pt x="180" y="263"/>
                    <a:pt x="181" y="263"/>
                    <a:pt x="181" y="263"/>
                  </a:cubicBezTo>
                  <a:cubicBezTo>
                    <a:pt x="181" y="264"/>
                    <a:pt x="184" y="267"/>
                    <a:pt x="198" y="267"/>
                  </a:cubicBezTo>
                  <a:cubicBezTo>
                    <a:pt x="222" y="267"/>
                    <a:pt x="233" y="261"/>
                    <a:pt x="235" y="259"/>
                  </a:cubicBezTo>
                  <a:cubicBezTo>
                    <a:pt x="236" y="258"/>
                    <a:pt x="237" y="256"/>
                    <a:pt x="238" y="255"/>
                  </a:cubicBezTo>
                  <a:cubicBezTo>
                    <a:pt x="243" y="248"/>
                    <a:pt x="252" y="236"/>
                    <a:pt x="263" y="232"/>
                  </a:cubicBezTo>
                  <a:cubicBezTo>
                    <a:pt x="270" y="229"/>
                    <a:pt x="292" y="215"/>
                    <a:pt x="305" y="206"/>
                  </a:cubicBezTo>
                  <a:cubicBezTo>
                    <a:pt x="304" y="204"/>
                    <a:pt x="304" y="202"/>
                    <a:pt x="303" y="200"/>
                  </a:cubicBezTo>
                  <a:cubicBezTo>
                    <a:pt x="303" y="199"/>
                    <a:pt x="303" y="197"/>
                    <a:pt x="303" y="196"/>
                  </a:cubicBezTo>
                  <a:cubicBezTo>
                    <a:pt x="304" y="192"/>
                    <a:pt x="306" y="186"/>
                    <a:pt x="311" y="181"/>
                  </a:cubicBezTo>
                  <a:cubicBezTo>
                    <a:pt x="316" y="176"/>
                    <a:pt x="323" y="171"/>
                    <a:pt x="329" y="166"/>
                  </a:cubicBezTo>
                  <a:cubicBezTo>
                    <a:pt x="335" y="162"/>
                    <a:pt x="343" y="156"/>
                    <a:pt x="347" y="152"/>
                  </a:cubicBezTo>
                  <a:cubicBezTo>
                    <a:pt x="341" y="146"/>
                    <a:pt x="330" y="133"/>
                    <a:pt x="326" y="1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D52C511A-18E8-40D8-860C-5886BD94B192}"/>
                </a:ext>
              </a:extLst>
            </p:cNvPr>
            <p:cNvSpPr>
              <a:spLocks/>
            </p:cNvSpPr>
            <p:nvPr/>
          </p:nvSpPr>
          <p:spPr bwMode="auto">
            <a:xfrm>
              <a:off x="3007397" y="2037208"/>
              <a:ext cx="11946" cy="5971"/>
            </a:xfrm>
            <a:custGeom>
              <a:avLst/>
              <a:gdLst>
                <a:gd name="T0" fmla="*/ 1 w 5"/>
                <a:gd name="T1" fmla="*/ 1 h 3"/>
                <a:gd name="T2" fmla="*/ 5 w 5"/>
                <a:gd name="T3" fmla="*/ 3 h 3"/>
                <a:gd name="T4" fmla="*/ 5 w 5"/>
                <a:gd name="T5" fmla="*/ 2 h 3"/>
                <a:gd name="T6" fmla="*/ 0 w 5"/>
                <a:gd name="T7" fmla="*/ 1 h 3"/>
                <a:gd name="T8" fmla="*/ 1 w 5"/>
                <a:gd name="T9" fmla="*/ 1 h 3"/>
              </a:gdLst>
              <a:ahLst/>
              <a:cxnLst>
                <a:cxn ang="0">
                  <a:pos x="T0" y="T1"/>
                </a:cxn>
                <a:cxn ang="0">
                  <a:pos x="T2" y="T3"/>
                </a:cxn>
                <a:cxn ang="0">
                  <a:pos x="T4" y="T5"/>
                </a:cxn>
                <a:cxn ang="0">
                  <a:pos x="T6" y="T7"/>
                </a:cxn>
                <a:cxn ang="0">
                  <a:pos x="T8" y="T9"/>
                </a:cxn>
              </a:cxnLst>
              <a:rect l="0" t="0" r="r" b="b"/>
              <a:pathLst>
                <a:path w="5" h="3">
                  <a:moveTo>
                    <a:pt x="1" y="1"/>
                  </a:moveTo>
                  <a:cubicBezTo>
                    <a:pt x="5" y="3"/>
                    <a:pt x="5" y="3"/>
                    <a:pt x="5" y="3"/>
                  </a:cubicBezTo>
                  <a:cubicBezTo>
                    <a:pt x="5" y="2"/>
                    <a:pt x="5" y="2"/>
                    <a:pt x="5" y="2"/>
                  </a:cubicBezTo>
                  <a:cubicBezTo>
                    <a:pt x="4" y="1"/>
                    <a:pt x="2" y="0"/>
                    <a:pt x="0" y="1"/>
                  </a:cubicBezTo>
                  <a:cubicBezTo>
                    <a:pt x="0" y="1"/>
                    <a:pt x="1" y="1"/>
                    <a:pt x="1" y="1"/>
                  </a:cubicBezTo>
                  <a:close/>
                </a:path>
              </a:pathLst>
            </a:custGeom>
            <a:solidFill>
              <a:srgbClr val="7CD3D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D3A58E21-85C7-4F14-9203-E085C6FBCD2D}"/>
                </a:ext>
              </a:extLst>
            </p:cNvPr>
            <p:cNvSpPr>
              <a:spLocks/>
            </p:cNvSpPr>
            <p:nvPr/>
          </p:nvSpPr>
          <p:spPr bwMode="auto">
            <a:xfrm>
              <a:off x="1934230" y="3040415"/>
              <a:ext cx="955695" cy="1094769"/>
            </a:xfrm>
            <a:custGeom>
              <a:avLst/>
              <a:gdLst>
                <a:gd name="T0" fmla="*/ 439 w 439"/>
                <a:gd name="T1" fmla="*/ 177 h 503"/>
                <a:gd name="T2" fmla="*/ 438 w 439"/>
                <a:gd name="T3" fmla="*/ 172 h 503"/>
                <a:gd name="T4" fmla="*/ 404 w 439"/>
                <a:gd name="T5" fmla="*/ 145 h 503"/>
                <a:gd name="T6" fmla="*/ 398 w 439"/>
                <a:gd name="T7" fmla="*/ 140 h 503"/>
                <a:gd name="T8" fmla="*/ 353 w 439"/>
                <a:gd name="T9" fmla="*/ 48 h 503"/>
                <a:gd name="T10" fmla="*/ 329 w 439"/>
                <a:gd name="T11" fmla="*/ 49 h 503"/>
                <a:gd name="T12" fmla="*/ 288 w 439"/>
                <a:gd name="T13" fmla="*/ 45 h 503"/>
                <a:gd name="T14" fmla="*/ 252 w 439"/>
                <a:gd name="T15" fmla="*/ 5 h 503"/>
                <a:gd name="T16" fmla="*/ 248 w 439"/>
                <a:gd name="T17" fmla="*/ 3 h 503"/>
                <a:gd name="T18" fmla="*/ 242 w 439"/>
                <a:gd name="T19" fmla="*/ 3 h 503"/>
                <a:gd name="T20" fmla="*/ 239 w 439"/>
                <a:gd name="T21" fmla="*/ 5 h 503"/>
                <a:gd name="T22" fmla="*/ 236 w 439"/>
                <a:gd name="T23" fmla="*/ 7 h 503"/>
                <a:gd name="T24" fmla="*/ 233 w 439"/>
                <a:gd name="T25" fmla="*/ 9 h 503"/>
                <a:gd name="T26" fmla="*/ 167 w 439"/>
                <a:gd name="T27" fmla="*/ 8 h 503"/>
                <a:gd name="T28" fmla="*/ 116 w 439"/>
                <a:gd name="T29" fmla="*/ 28 h 503"/>
                <a:gd name="T30" fmla="*/ 97 w 439"/>
                <a:gd name="T31" fmla="*/ 34 h 503"/>
                <a:gd name="T32" fmla="*/ 126 w 439"/>
                <a:gd name="T33" fmla="*/ 201 h 503"/>
                <a:gd name="T34" fmla="*/ 110 w 439"/>
                <a:gd name="T35" fmla="*/ 214 h 503"/>
                <a:gd name="T36" fmla="*/ 48 w 439"/>
                <a:gd name="T37" fmla="*/ 187 h 503"/>
                <a:gd name="T38" fmla="*/ 31 w 439"/>
                <a:gd name="T39" fmla="*/ 193 h 503"/>
                <a:gd name="T40" fmla="*/ 10 w 439"/>
                <a:gd name="T41" fmla="*/ 220 h 503"/>
                <a:gd name="T42" fmla="*/ 16 w 439"/>
                <a:gd name="T43" fmla="*/ 221 h 503"/>
                <a:gd name="T44" fmla="*/ 38 w 439"/>
                <a:gd name="T45" fmla="*/ 255 h 503"/>
                <a:gd name="T46" fmla="*/ 32 w 439"/>
                <a:gd name="T47" fmla="*/ 267 h 503"/>
                <a:gd name="T48" fmla="*/ 37 w 439"/>
                <a:gd name="T49" fmla="*/ 291 h 503"/>
                <a:gd name="T50" fmla="*/ 22 w 439"/>
                <a:gd name="T51" fmla="*/ 311 h 503"/>
                <a:gd name="T52" fmla="*/ 0 w 439"/>
                <a:gd name="T53" fmla="*/ 336 h 503"/>
                <a:gd name="T54" fmla="*/ 4 w 439"/>
                <a:gd name="T55" fmla="*/ 339 h 503"/>
                <a:gd name="T56" fmla="*/ 39 w 439"/>
                <a:gd name="T57" fmla="*/ 361 h 503"/>
                <a:gd name="T58" fmla="*/ 108 w 439"/>
                <a:gd name="T59" fmla="*/ 437 h 503"/>
                <a:gd name="T60" fmla="*/ 211 w 439"/>
                <a:gd name="T61" fmla="*/ 500 h 503"/>
                <a:gd name="T62" fmla="*/ 241 w 439"/>
                <a:gd name="T63" fmla="*/ 466 h 503"/>
                <a:gd name="T64" fmla="*/ 277 w 439"/>
                <a:gd name="T65" fmla="*/ 419 h 503"/>
                <a:gd name="T66" fmla="*/ 312 w 439"/>
                <a:gd name="T67" fmla="*/ 379 h 503"/>
                <a:gd name="T68" fmla="*/ 335 w 439"/>
                <a:gd name="T69" fmla="*/ 356 h 503"/>
                <a:gd name="T70" fmla="*/ 335 w 439"/>
                <a:gd name="T71" fmla="*/ 356 h 503"/>
                <a:gd name="T72" fmla="*/ 365 w 439"/>
                <a:gd name="T73" fmla="*/ 309 h 503"/>
                <a:gd name="T74" fmla="*/ 366 w 439"/>
                <a:gd name="T75" fmla="*/ 224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503">
                  <a:moveTo>
                    <a:pt x="366" y="224"/>
                  </a:moveTo>
                  <a:cubicBezTo>
                    <a:pt x="372" y="208"/>
                    <a:pt x="418" y="186"/>
                    <a:pt x="439" y="177"/>
                  </a:cubicBezTo>
                  <a:cubicBezTo>
                    <a:pt x="439" y="175"/>
                    <a:pt x="439" y="174"/>
                    <a:pt x="438" y="173"/>
                  </a:cubicBezTo>
                  <a:cubicBezTo>
                    <a:pt x="438" y="173"/>
                    <a:pt x="438" y="173"/>
                    <a:pt x="438" y="172"/>
                  </a:cubicBezTo>
                  <a:cubicBezTo>
                    <a:pt x="438" y="172"/>
                    <a:pt x="438" y="172"/>
                    <a:pt x="437" y="171"/>
                  </a:cubicBezTo>
                  <a:cubicBezTo>
                    <a:pt x="433" y="161"/>
                    <a:pt x="424" y="148"/>
                    <a:pt x="404" y="145"/>
                  </a:cubicBezTo>
                  <a:cubicBezTo>
                    <a:pt x="398" y="140"/>
                    <a:pt x="398" y="140"/>
                    <a:pt x="398" y="140"/>
                  </a:cubicBezTo>
                  <a:cubicBezTo>
                    <a:pt x="398" y="140"/>
                    <a:pt x="398" y="140"/>
                    <a:pt x="398" y="140"/>
                  </a:cubicBezTo>
                  <a:cubicBezTo>
                    <a:pt x="398" y="140"/>
                    <a:pt x="398" y="140"/>
                    <a:pt x="398" y="140"/>
                  </a:cubicBezTo>
                  <a:cubicBezTo>
                    <a:pt x="383" y="99"/>
                    <a:pt x="364" y="61"/>
                    <a:pt x="353" y="48"/>
                  </a:cubicBezTo>
                  <a:cubicBezTo>
                    <a:pt x="350" y="45"/>
                    <a:pt x="348" y="43"/>
                    <a:pt x="347" y="43"/>
                  </a:cubicBezTo>
                  <a:cubicBezTo>
                    <a:pt x="340" y="43"/>
                    <a:pt x="335" y="46"/>
                    <a:pt x="329" y="49"/>
                  </a:cubicBezTo>
                  <a:cubicBezTo>
                    <a:pt x="321" y="54"/>
                    <a:pt x="310" y="60"/>
                    <a:pt x="294" y="50"/>
                  </a:cubicBezTo>
                  <a:cubicBezTo>
                    <a:pt x="292" y="49"/>
                    <a:pt x="290" y="47"/>
                    <a:pt x="288" y="45"/>
                  </a:cubicBezTo>
                  <a:cubicBezTo>
                    <a:pt x="282" y="40"/>
                    <a:pt x="276" y="33"/>
                    <a:pt x="271" y="26"/>
                  </a:cubicBezTo>
                  <a:cubicBezTo>
                    <a:pt x="265" y="19"/>
                    <a:pt x="259" y="11"/>
                    <a:pt x="252" y="5"/>
                  </a:cubicBezTo>
                  <a:cubicBezTo>
                    <a:pt x="252" y="5"/>
                    <a:pt x="252" y="5"/>
                    <a:pt x="252" y="5"/>
                  </a:cubicBezTo>
                  <a:cubicBezTo>
                    <a:pt x="251" y="4"/>
                    <a:pt x="250" y="4"/>
                    <a:pt x="248" y="3"/>
                  </a:cubicBezTo>
                  <a:cubicBezTo>
                    <a:pt x="247" y="2"/>
                    <a:pt x="246" y="1"/>
                    <a:pt x="244" y="0"/>
                  </a:cubicBezTo>
                  <a:cubicBezTo>
                    <a:pt x="243" y="1"/>
                    <a:pt x="243" y="2"/>
                    <a:pt x="242" y="3"/>
                  </a:cubicBezTo>
                  <a:cubicBezTo>
                    <a:pt x="242" y="3"/>
                    <a:pt x="242" y="3"/>
                    <a:pt x="242" y="3"/>
                  </a:cubicBezTo>
                  <a:cubicBezTo>
                    <a:pt x="241" y="4"/>
                    <a:pt x="240" y="4"/>
                    <a:pt x="239" y="5"/>
                  </a:cubicBezTo>
                  <a:cubicBezTo>
                    <a:pt x="238" y="5"/>
                    <a:pt x="238" y="6"/>
                    <a:pt x="238" y="6"/>
                  </a:cubicBezTo>
                  <a:cubicBezTo>
                    <a:pt x="237" y="6"/>
                    <a:pt x="236" y="7"/>
                    <a:pt x="236" y="7"/>
                  </a:cubicBezTo>
                  <a:cubicBezTo>
                    <a:pt x="235" y="8"/>
                    <a:pt x="234" y="8"/>
                    <a:pt x="233" y="9"/>
                  </a:cubicBezTo>
                  <a:cubicBezTo>
                    <a:pt x="233" y="9"/>
                    <a:pt x="233" y="9"/>
                    <a:pt x="233" y="9"/>
                  </a:cubicBezTo>
                  <a:cubicBezTo>
                    <a:pt x="218" y="18"/>
                    <a:pt x="205" y="15"/>
                    <a:pt x="191" y="12"/>
                  </a:cubicBezTo>
                  <a:cubicBezTo>
                    <a:pt x="184" y="10"/>
                    <a:pt x="176" y="8"/>
                    <a:pt x="167" y="8"/>
                  </a:cubicBezTo>
                  <a:cubicBezTo>
                    <a:pt x="155" y="8"/>
                    <a:pt x="152" y="12"/>
                    <a:pt x="147" y="16"/>
                  </a:cubicBezTo>
                  <a:cubicBezTo>
                    <a:pt x="142" y="22"/>
                    <a:pt x="135" y="28"/>
                    <a:pt x="116" y="28"/>
                  </a:cubicBezTo>
                  <a:cubicBezTo>
                    <a:pt x="103" y="28"/>
                    <a:pt x="99" y="32"/>
                    <a:pt x="98" y="33"/>
                  </a:cubicBezTo>
                  <a:cubicBezTo>
                    <a:pt x="97" y="34"/>
                    <a:pt x="97" y="34"/>
                    <a:pt x="97" y="34"/>
                  </a:cubicBezTo>
                  <a:cubicBezTo>
                    <a:pt x="97" y="35"/>
                    <a:pt x="97" y="35"/>
                    <a:pt x="97" y="36"/>
                  </a:cubicBezTo>
                  <a:cubicBezTo>
                    <a:pt x="135" y="99"/>
                    <a:pt x="136" y="174"/>
                    <a:pt x="126" y="201"/>
                  </a:cubicBezTo>
                  <a:cubicBezTo>
                    <a:pt x="125" y="202"/>
                    <a:pt x="124" y="204"/>
                    <a:pt x="124" y="205"/>
                  </a:cubicBezTo>
                  <a:cubicBezTo>
                    <a:pt x="119" y="213"/>
                    <a:pt x="114" y="214"/>
                    <a:pt x="110" y="214"/>
                  </a:cubicBezTo>
                  <a:cubicBezTo>
                    <a:pt x="100" y="214"/>
                    <a:pt x="88" y="207"/>
                    <a:pt x="76" y="200"/>
                  </a:cubicBezTo>
                  <a:cubicBezTo>
                    <a:pt x="66" y="194"/>
                    <a:pt x="55" y="187"/>
                    <a:pt x="48" y="187"/>
                  </a:cubicBezTo>
                  <a:cubicBezTo>
                    <a:pt x="43" y="187"/>
                    <a:pt x="36" y="189"/>
                    <a:pt x="31" y="192"/>
                  </a:cubicBezTo>
                  <a:cubicBezTo>
                    <a:pt x="31" y="192"/>
                    <a:pt x="31" y="192"/>
                    <a:pt x="31" y="193"/>
                  </a:cubicBezTo>
                  <a:cubicBezTo>
                    <a:pt x="29" y="198"/>
                    <a:pt x="24" y="203"/>
                    <a:pt x="18" y="210"/>
                  </a:cubicBezTo>
                  <a:cubicBezTo>
                    <a:pt x="16" y="213"/>
                    <a:pt x="12" y="217"/>
                    <a:pt x="10" y="220"/>
                  </a:cubicBezTo>
                  <a:cubicBezTo>
                    <a:pt x="11" y="220"/>
                    <a:pt x="11" y="220"/>
                    <a:pt x="12" y="220"/>
                  </a:cubicBezTo>
                  <a:cubicBezTo>
                    <a:pt x="13" y="220"/>
                    <a:pt x="15" y="220"/>
                    <a:pt x="16" y="221"/>
                  </a:cubicBezTo>
                  <a:cubicBezTo>
                    <a:pt x="17" y="221"/>
                    <a:pt x="17" y="221"/>
                    <a:pt x="17" y="221"/>
                  </a:cubicBezTo>
                  <a:cubicBezTo>
                    <a:pt x="25" y="224"/>
                    <a:pt x="38" y="247"/>
                    <a:pt x="38" y="255"/>
                  </a:cubicBezTo>
                  <a:cubicBezTo>
                    <a:pt x="38" y="260"/>
                    <a:pt x="35" y="263"/>
                    <a:pt x="33" y="264"/>
                  </a:cubicBezTo>
                  <a:cubicBezTo>
                    <a:pt x="32" y="265"/>
                    <a:pt x="32" y="265"/>
                    <a:pt x="32" y="267"/>
                  </a:cubicBezTo>
                  <a:cubicBezTo>
                    <a:pt x="32" y="268"/>
                    <a:pt x="32" y="269"/>
                    <a:pt x="34" y="271"/>
                  </a:cubicBezTo>
                  <a:cubicBezTo>
                    <a:pt x="37" y="275"/>
                    <a:pt x="40" y="280"/>
                    <a:pt x="37" y="291"/>
                  </a:cubicBezTo>
                  <a:cubicBezTo>
                    <a:pt x="34" y="299"/>
                    <a:pt x="29" y="304"/>
                    <a:pt x="25" y="308"/>
                  </a:cubicBezTo>
                  <a:cubicBezTo>
                    <a:pt x="24" y="309"/>
                    <a:pt x="22" y="310"/>
                    <a:pt x="22" y="311"/>
                  </a:cubicBezTo>
                  <a:cubicBezTo>
                    <a:pt x="21" y="322"/>
                    <a:pt x="9" y="328"/>
                    <a:pt x="0" y="329"/>
                  </a:cubicBezTo>
                  <a:cubicBezTo>
                    <a:pt x="0" y="331"/>
                    <a:pt x="0" y="334"/>
                    <a:pt x="0" y="336"/>
                  </a:cubicBezTo>
                  <a:cubicBezTo>
                    <a:pt x="1" y="337"/>
                    <a:pt x="2" y="338"/>
                    <a:pt x="3" y="339"/>
                  </a:cubicBezTo>
                  <a:cubicBezTo>
                    <a:pt x="4" y="339"/>
                    <a:pt x="4" y="339"/>
                    <a:pt x="4" y="339"/>
                  </a:cubicBezTo>
                  <a:cubicBezTo>
                    <a:pt x="10" y="341"/>
                    <a:pt x="16" y="346"/>
                    <a:pt x="20" y="353"/>
                  </a:cubicBezTo>
                  <a:cubicBezTo>
                    <a:pt x="27" y="354"/>
                    <a:pt x="35" y="356"/>
                    <a:pt x="39" y="361"/>
                  </a:cubicBezTo>
                  <a:cubicBezTo>
                    <a:pt x="40" y="362"/>
                    <a:pt x="44" y="365"/>
                    <a:pt x="47" y="368"/>
                  </a:cubicBezTo>
                  <a:cubicBezTo>
                    <a:pt x="66" y="382"/>
                    <a:pt x="99" y="407"/>
                    <a:pt x="108" y="437"/>
                  </a:cubicBezTo>
                  <a:cubicBezTo>
                    <a:pt x="121" y="442"/>
                    <a:pt x="160" y="459"/>
                    <a:pt x="177" y="490"/>
                  </a:cubicBezTo>
                  <a:cubicBezTo>
                    <a:pt x="192" y="498"/>
                    <a:pt x="208" y="503"/>
                    <a:pt x="211" y="500"/>
                  </a:cubicBezTo>
                  <a:cubicBezTo>
                    <a:pt x="214" y="497"/>
                    <a:pt x="216" y="493"/>
                    <a:pt x="217" y="488"/>
                  </a:cubicBezTo>
                  <a:cubicBezTo>
                    <a:pt x="221" y="478"/>
                    <a:pt x="226" y="466"/>
                    <a:pt x="241" y="466"/>
                  </a:cubicBezTo>
                  <a:cubicBezTo>
                    <a:pt x="250" y="466"/>
                    <a:pt x="265" y="450"/>
                    <a:pt x="273" y="431"/>
                  </a:cubicBezTo>
                  <a:cubicBezTo>
                    <a:pt x="275" y="427"/>
                    <a:pt x="276" y="423"/>
                    <a:pt x="277" y="419"/>
                  </a:cubicBezTo>
                  <a:cubicBezTo>
                    <a:pt x="277" y="417"/>
                    <a:pt x="278" y="415"/>
                    <a:pt x="279" y="413"/>
                  </a:cubicBezTo>
                  <a:cubicBezTo>
                    <a:pt x="284" y="400"/>
                    <a:pt x="298" y="389"/>
                    <a:pt x="312" y="379"/>
                  </a:cubicBezTo>
                  <a:cubicBezTo>
                    <a:pt x="321" y="372"/>
                    <a:pt x="332" y="364"/>
                    <a:pt x="335" y="358"/>
                  </a:cubicBezTo>
                  <a:cubicBezTo>
                    <a:pt x="335" y="358"/>
                    <a:pt x="335" y="357"/>
                    <a:pt x="335" y="356"/>
                  </a:cubicBezTo>
                  <a:cubicBezTo>
                    <a:pt x="335" y="356"/>
                    <a:pt x="335" y="356"/>
                    <a:pt x="335" y="356"/>
                  </a:cubicBezTo>
                  <a:cubicBezTo>
                    <a:pt x="335" y="356"/>
                    <a:pt x="335" y="356"/>
                    <a:pt x="335" y="356"/>
                  </a:cubicBezTo>
                  <a:cubicBezTo>
                    <a:pt x="335" y="337"/>
                    <a:pt x="350" y="323"/>
                    <a:pt x="360" y="314"/>
                  </a:cubicBezTo>
                  <a:cubicBezTo>
                    <a:pt x="362" y="312"/>
                    <a:pt x="364" y="311"/>
                    <a:pt x="365" y="309"/>
                  </a:cubicBezTo>
                  <a:cubicBezTo>
                    <a:pt x="375" y="299"/>
                    <a:pt x="383" y="286"/>
                    <a:pt x="382" y="282"/>
                  </a:cubicBezTo>
                  <a:cubicBezTo>
                    <a:pt x="373" y="274"/>
                    <a:pt x="357" y="243"/>
                    <a:pt x="366" y="22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D5F63E15-9794-44BE-AE52-AB31EEDB12D8}"/>
                </a:ext>
              </a:extLst>
            </p:cNvPr>
            <p:cNvSpPr>
              <a:spLocks/>
            </p:cNvSpPr>
            <p:nvPr/>
          </p:nvSpPr>
          <p:spPr bwMode="auto">
            <a:xfrm>
              <a:off x="2696796" y="3426570"/>
              <a:ext cx="710798" cy="796196"/>
            </a:xfrm>
            <a:custGeom>
              <a:avLst/>
              <a:gdLst>
                <a:gd name="T0" fmla="*/ 322 w 326"/>
                <a:gd name="T1" fmla="*/ 74 h 365"/>
                <a:gd name="T2" fmla="*/ 315 w 326"/>
                <a:gd name="T3" fmla="*/ 50 h 365"/>
                <a:gd name="T4" fmla="*/ 301 w 326"/>
                <a:gd name="T5" fmla="*/ 43 h 365"/>
                <a:gd name="T6" fmla="*/ 284 w 326"/>
                <a:gd name="T7" fmla="*/ 25 h 365"/>
                <a:gd name="T8" fmla="*/ 267 w 326"/>
                <a:gd name="T9" fmla="*/ 9 h 365"/>
                <a:gd name="T10" fmla="*/ 266 w 326"/>
                <a:gd name="T11" fmla="*/ 9 h 365"/>
                <a:gd name="T12" fmla="*/ 265 w 326"/>
                <a:gd name="T13" fmla="*/ 8 h 365"/>
                <a:gd name="T14" fmla="*/ 169 w 326"/>
                <a:gd name="T15" fmla="*/ 13 h 365"/>
                <a:gd name="T16" fmla="*/ 149 w 326"/>
                <a:gd name="T17" fmla="*/ 19 h 365"/>
                <a:gd name="T18" fmla="*/ 134 w 326"/>
                <a:gd name="T19" fmla="*/ 21 h 365"/>
                <a:gd name="T20" fmla="*/ 97 w 326"/>
                <a:gd name="T21" fmla="*/ 12 h 365"/>
                <a:gd name="T22" fmla="*/ 97 w 326"/>
                <a:gd name="T23" fmla="*/ 11 h 365"/>
                <a:gd name="T24" fmla="*/ 29 w 326"/>
                <a:gd name="T25" fmla="*/ 51 h 365"/>
                <a:gd name="T26" fmla="*/ 41 w 326"/>
                <a:gd name="T27" fmla="*/ 94 h 365"/>
                <a:gd name="T28" fmla="*/ 41 w 326"/>
                <a:gd name="T29" fmla="*/ 121 h 365"/>
                <a:gd name="T30" fmla="*/ 25 w 326"/>
                <a:gd name="T31" fmla="*/ 142 h 365"/>
                <a:gd name="T32" fmla="*/ 20 w 326"/>
                <a:gd name="T33" fmla="*/ 147 h 365"/>
                <a:gd name="T34" fmla="*/ 0 w 326"/>
                <a:gd name="T35" fmla="*/ 173 h 365"/>
                <a:gd name="T36" fmla="*/ 0 w 326"/>
                <a:gd name="T37" fmla="*/ 173 h 365"/>
                <a:gd name="T38" fmla="*/ 115 w 326"/>
                <a:gd name="T39" fmla="*/ 251 h 365"/>
                <a:gd name="T40" fmla="*/ 120 w 326"/>
                <a:gd name="T41" fmla="*/ 285 h 365"/>
                <a:gd name="T42" fmla="*/ 120 w 326"/>
                <a:gd name="T43" fmla="*/ 316 h 365"/>
                <a:gd name="T44" fmla="*/ 120 w 326"/>
                <a:gd name="T45" fmla="*/ 316 h 365"/>
                <a:gd name="T46" fmla="*/ 145 w 326"/>
                <a:gd name="T47" fmla="*/ 338 h 365"/>
                <a:gd name="T48" fmla="*/ 150 w 326"/>
                <a:gd name="T49" fmla="*/ 339 h 365"/>
                <a:gd name="T50" fmla="*/ 150 w 326"/>
                <a:gd name="T51" fmla="*/ 339 h 365"/>
                <a:gd name="T52" fmla="*/ 150 w 326"/>
                <a:gd name="T53" fmla="*/ 339 h 365"/>
                <a:gd name="T54" fmla="*/ 151 w 326"/>
                <a:gd name="T55" fmla="*/ 340 h 365"/>
                <a:gd name="T56" fmla="*/ 152 w 326"/>
                <a:gd name="T57" fmla="*/ 340 h 365"/>
                <a:gd name="T58" fmla="*/ 155 w 326"/>
                <a:gd name="T59" fmla="*/ 341 h 365"/>
                <a:gd name="T60" fmla="*/ 159 w 326"/>
                <a:gd name="T61" fmla="*/ 343 h 365"/>
                <a:gd name="T62" fmla="*/ 160 w 326"/>
                <a:gd name="T63" fmla="*/ 343 h 365"/>
                <a:gd name="T64" fmla="*/ 161 w 326"/>
                <a:gd name="T65" fmla="*/ 344 h 365"/>
                <a:gd name="T66" fmla="*/ 166 w 326"/>
                <a:gd name="T67" fmla="*/ 348 h 365"/>
                <a:gd name="T68" fmla="*/ 241 w 326"/>
                <a:gd name="T69" fmla="*/ 359 h 365"/>
                <a:gd name="T70" fmla="*/ 243 w 326"/>
                <a:gd name="T71" fmla="*/ 359 h 365"/>
                <a:gd name="T72" fmla="*/ 243 w 326"/>
                <a:gd name="T73" fmla="*/ 359 h 365"/>
                <a:gd name="T74" fmla="*/ 245 w 326"/>
                <a:gd name="T75" fmla="*/ 358 h 365"/>
                <a:gd name="T76" fmla="*/ 256 w 326"/>
                <a:gd name="T77" fmla="*/ 301 h 365"/>
                <a:gd name="T78" fmla="*/ 256 w 326"/>
                <a:gd name="T79" fmla="*/ 299 h 365"/>
                <a:gd name="T80" fmla="*/ 298 w 326"/>
                <a:gd name="T81" fmla="*/ 255 h 365"/>
                <a:gd name="T82" fmla="*/ 315 w 326"/>
                <a:gd name="T83" fmla="*/ 241 h 365"/>
                <a:gd name="T84" fmla="*/ 315 w 326"/>
                <a:gd name="T85" fmla="*/ 197 h 365"/>
                <a:gd name="T86" fmla="*/ 313 w 326"/>
                <a:gd name="T87" fmla="*/ 179 h 365"/>
                <a:gd name="T88" fmla="*/ 323 w 326"/>
                <a:gd name="T89" fmla="*/ 110 h 365"/>
                <a:gd name="T90" fmla="*/ 322 w 326"/>
                <a:gd name="T91" fmla="*/ 7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6" h="365">
                  <a:moveTo>
                    <a:pt x="322" y="74"/>
                  </a:moveTo>
                  <a:cubicBezTo>
                    <a:pt x="320" y="65"/>
                    <a:pt x="318" y="57"/>
                    <a:pt x="315" y="50"/>
                  </a:cubicBezTo>
                  <a:cubicBezTo>
                    <a:pt x="310" y="49"/>
                    <a:pt x="305" y="46"/>
                    <a:pt x="301" y="43"/>
                  </a:cubicBezTo>
                  <a:cubicBezTo>
                    <a:pt x="294" y="38"/>
                    <a:pt x="289" y="31"/>
                    <a:pt x="284" y="25"/>
                  </a:cubicBezTo>
                  <a:cubicBezTo>
                    <a:pt x="278" y="19"/>
                    <a:pt x="273" y="13"/>
                    <a:pt x="267" y="9"/>
                  </a:cubicBezTo>
                  <a:cubicBezTo>
                    <a:pt x="267" y="9"/>
                    <a:pt x="267" y="9"/>
                    <a:pt x="266" y="9"/>
                  </a:cubicBezTo>
                  <a:cubicBezTo>
                    <a:pt x="265" y="8"/>
                    <a:pt x="265" y="8"/>
                    <a:pt x="265" y="8"/>
                  </a:cubicBezTo>
                  <a:cubicBezTo>
                    <a:pt x="259" y="5"/>
                    <a:pt x="238" y="0"/>
                    <a:pt x="169" y="13"/>
                  </a:cubicBezTo>
                  <a:cubicBezTo>
                    <a:pt x="157" y="16"/>
                    <a:pt x="152" y="17"/>
                    <a:pt x="149" y="19"/>
                  </a:cubicBezTo>
                  <a:cubicBezTo>
                    <a:pt x="144" y="20"/>
                    <a:pt x="141" y="21"/>
                    <a:pt x="134" y="21"/>
                  </a:cubicBezTo>
                  <a:cubicBezTo>
                    <a:pt x="123" y="21"/>
                    <a:pt x="104" y="14"/>
                    <a:pt x="97" y="12"/>
                  </a:cubicBezTo>
                  <a:cubicBezTo>
                    <a:pt x="97" y="11"/>
                    <a:pt x="97" y="11"/>
                    <a:pt x="97" y="11"/>
                  </a:cubicBezTo>
                  <a:cubicBezTo>
                    <a:pt x="66" y="25"/>
                    <a:pt x="32" y="44"/>
                    <a:pt x="29" y="51"/>
                  </a:cubicBezTo>
                  <a:cubicBezTo>
                    <a:pt x="24" y="63"/>
                    <a:pt x="34" y="87"/>
                    <a:pt x="41" y="94"/>
                  </a:cubicBezTo>
                  <a:cubicBezTo>
                    <a:pt x="46" y="98"/>
                    <a:pt x="49" y="106"/>
                    <a:pt x="41" y="121"/>
                  </a:cubicBezTo>
                  <a:cubicBezTo>
                    <a:pt x="36" y="129"/>
                    <a:pt x="29" y="137"/>
                    <a:pt x="25" y="142"/>
                  </a:cubicBezTo>
                  <a:cubicBezTo>
                    <a:pt x="23" y="144"/>
                    <a:pt x="21" y="145"/>
                    <a:pt x="20" y="147"/>
                  </a:cubicBezTo>
                  <a:cubicBezTo>
                    <a:pt x="12" y="154"/>
                    <a:pt x="3" y="162"/>
                    <a:pt x="0" y="173"/>
                  </a:cubicBezTo>
                  <a:cubicBezTo>
                    <a:pt x="0" y="173"/>
                    <a:pt x="0" y="173"/>
                    <a:pt x="0" y="173"/>
                  </a:cubicBezTo>
                  <a:cubicBezTo>
                    <a:pt x="54" y="187"/>
                    <a:pt x="115" y="250"/>
                    <a:pt x="115" y="251"/>
                  </a:cubicBezTo>
                  <a:cubicBezTo>
                    <a:pt x="124" y="260"/>
                    <a:pt x="122" y="273"/>
                    <a:pt x="120" y="285"/>
                  </a:cubicBezTo>
                  <a:cubicBezTo>
                    <a:pt x="119" y="294"/>
                    <a:pt x="117" y="305"/>
                    <a:pt x="120" y="316"/>
                  </a:cubicBezTo>
                  <a:cubicBezTo>
                    <a:pt x="120" y="316"/>
                    <a:pt x="120" y="316"/>
                    <a:pt x="120" y="316"/>
                  </a:cubicBezTo>
                  <a:cubicBezTo>
                    <a:pt x="123" y="330"/>
                    <a:pt x="134" y="334"/>
                    <a:pt x="145" y="338"/>
                  </a:cubicBezTo>
                  <a:cubicBezTo>
                    <a:pt x="147" y="338"/>
                    <a:pt x="148" y="339"/>
                    <a:pt x="150" y="339"/>
                  </a:cubicBezTo>
                  <a:cubicBezTo>
                    <a:pt x="150" y="339"/>
                    <a:pt x="150" y="339"/>
                    <a:pt x="150" y="339"/>
                  </a:cubicBezTo>
                  <a:cubicBezTo>
                    <a:pt x="150" y="339"/>
                    <a:pt x="150" y="339"/>
                    <a:pt x="150" y="339"/>
                  </a:cubicBezTo>
                  <a:cubicBezTo>
                    <a:pt x="151" y="340"/>
                    <a:pt x="151" y="340"/>
                    <a:pt x="151" y="340"/>
                  </a:cubicBezTo>
                  <a:cubicBezTo>
                    <a:pt x="152" y="340"/>
                    <a:pt x="152" y="340"/>
                    <a:pt x="152" y="340"/>
                  </a:cubicBezTo>
                  <a:cubicBezTo>
                    <a:pt x="153" y="340"/>
                    <a:pt x="154" y="340"/>
                    <a:pt x="155" y="341"/>
                  </a:cubicBezTo>
                  <a:cubicBezTo>
                    <a:pt x="156" y="342"/>
                    <a:pt x="158" y="342"/>
                    <a:pt x="159" y="343"/>
                  </a:cubicBezTo>
                  <a:cubicBezTo>
                    <a:pt x="159" y="343"/>
                    <a:pt x="160" y="343"/>
                    <a:pt x="160" y="343"/>
                  </a:cubicBezTo>
                  <a:cubicBezTo>
                    <a:pt x="160" y="344"/>
                    <a:pt x="161" y="344"/>
                    <a:pt x="161" y="344"/>
                  </a:cubicBezTo>
                  <a:cubicBezTo>
                    <a:pt x="163" y="345"/>
                    <a:pt x="164" y="347"/>
                    <a:pt x="166" y="348"/>
                  </a:cubicBezTo>
                  <a:cubicBezTo>
                    <a:pt x="173" y="356"/>
                    <a:pt x="219" y="365"/>
                    <a:pt x="241" y="359"/>
                  </a:cubicBezTo>
                  <a:cubicBezTo>
                    <a:pt x="242" y="359"/>
                    <a:pt x="242" y="359"/>
                    <a:pt x="243" y="359"/>
                  </a:cubicBezTo>
                  <a:cubicBezTo>
                    <a:pt x="243" y="359"/>
                    <a:pt x="243" y="359"/>
                    <a:pt x="243" y="359"/>
                  </a:cubicBezTo>
                  <a:cubicBezTo>
                    <a:pt x="244" y="358"/>
                    <a:pt x="244" y="358"/>
                    <a:pt x="245" y="358"/>
                  </a:cubicBezTo>
                  <a:cubicBezTo>
                    <a:pt x="250" y="353"/>
                    <a:pt x="257" y="340"/>
                    <a:pt x="256" y="301"/>
                  </a:cubicBezTo>
                  <a:cubicBezTo>
                    <a:pt x="256" y="299"/>
                    <a:pt x="256" y="299"/>
                    <a:pt x="256" y="299"/>
                  </a:cubicBezTo>
                  <a:cubicBezTo>
                    <a:pt x="256" y="290"/>
                    <a:pt x="267" y="280"/>
                    <a:pt x="298" y="255"/>
                  </a:cubicBezTo>
                  <a:cubicBezTo>
                    <a:pt x="306" y="249"/>
                    <a:pt x="313" y="244"/>
                    <a:pt x="315" y="241"/>
                  </a:cubicBezTo>
                  <a:cubicBezTo>
                    <a:pt x="320" y="237"/>
                    <a:pt x="316" y="209"/>
                    <a:pt x="315" y="197"/>
                  </a:cubicBezTo>
                  <a:cubicBezTo>
                    <a:pt x="314" y="190"/>
                    <a:pt x="313" y="184"/>
                    <a:pt x="313" y="179"/>
                  </a:cubicBezTo>
                  <a:cubicBezTo>
                    <a:pt x="313" y="165"/>
                    <a:pt x="313" y="131"/>
                    <a:pt x="323" y="110"/>
                  </a:cubicBezTo>
                  <a:cubicBezTo>
                    <a:pt x="326" y="102"/>
                    <a:pt x="325" y="88"/>
                    <a:pt x="322" y="7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133A612B-265D-4DAF-8CA2-F917B5FEE45E}"/>
                </a:ext>
              </a:extLst>
            </p:cNvPr>
            <p:cNvSpPr>
              <a:spLocks/>
            </p:cNvSpPr>
            <p:nvPr/>
          </p:nvSpPr>
          <p:spPr bwMode="auto">
            <a:xfrm>
              <a:off x="1681370" y="3836611"/>
              <a:ext cx="1308107" cy="1562534"/>
            </a:xfrm>
            <a:custGeom>
              <a:avLst/>
              <a:gdLst>
                <a:gd name="T0" fmla="*/ 572 w 601"/>
                <a:gd name="T1" fmla="*/ 95 h 718"/>
                <a:gd name="T2" fmla="*/ 464 w 601"/>
                <a:gd name="T3" fmla="*/ 0 h 718"/>
                <a:gd name="T4" fmla="*/ 409 w 601"/>
                <a:gd name="T5" fmla="*/ 52 h 718"/>
                <a:gd name="T6" fmla="*/ 403 w 601"/>
                <a:gd name="T7" fmla="*/ 71 h 718"/>
                <a:gd name="T8" fmla="*/ 348 w 601"/>
                <a:gd name="T9" fmla="*/ 127 h 718"/>
                <a:gd name="T10" fmla="*/ 283 w 601"/>
                <a:gd name="T11" fmla="*/ 136 h 718"/>
                <a:gd name="T12" fmla="*/ 215 w 601"/>
                <a:gd name="T13" fmla="*/ 85 h 718"/>
                <a:gd name="T14" fmla="*/ 154 w 601"/>
                <a:gd name="T15" fmla="*/ 14 h 718"/>
                <a:gd name="T16" fmla="*/ 144 w 601"/>
                <a:gd name="T17" fmla="*/ 5 h 718"/>
                <a:gd name="T18" fmla="*/ 139 w 601"/>
                <a:gd name="T19" fmla="*/ 16 h 718"/>
                <a:gd name="T20" fmla="*/ 134 w 601"/>
                <a:gd name="T21" fmla="*/ 52 h 718"/>
                <a:gd name="T22" fmla="*/ 129 w 601"/>
                <a:gd name="T23" fmla="*/ 87 h 718"/>
                <a:gd name="T24" fmla="*/ 114 w 601"/>
                <a:gd name="T25" fmla="*/ 200 h 718"/>
                <a:gd name="T26" fmla="*/ 107 w 601"/>
                <a:gd name="T27" fmla="*/ 271 h 718"/>
                <a:gd name="T28" fmla="*/ 62 w 601"/>
                <a:gd name="T29" fmla="*/ 495 h 718"/>
                <a:gd name="T30" fmla="*/ 50 w 601"/>
                <a:gd name="T31" fmla="*/ 523 h 718"/>
                <a:gd name="T32" fmla="*/ 2 w 601"/>
                <a:gd name="T33" fmla="*/ 567 h 718"/>
                <a:gd name="T34" fmla="*/ 10 w 601"/>
                <a:gd name="T35" fmla="*/ 577 h 718"/>
                <a:gd name="T36" fmla="*/ 23 w 601"/>
                <a:gd name="T37" fmla="*/ 585 h 718"/>
                <a:gd name="T38" fmla="*/ 65 w 601"/>
                <a:gd name="T39" fmla="*/ 604 h 718"/>
                <a:gd name="T40" fmla="*/ 46 w 601"/>
                <a:gd name="T41" fmla="*/ 640 h 718"/>
                <a:gd name="T42" fmla="*/ 91 w 601"/>
                <a:gd name="T43" fmla="*/ 646 h 718"/>
                <a:gd name="T44" fmla="*/ 146 w 601"/>
                <a:gd name="T45" fmla="*/ 669 h 718"/>
                <a:gd name="T46" fmla="*/ 183 w 601"/>
                <a:gd name="T47" fmla="*/ 692 h 718"/>
                <a:gd name="T48" fmla="*/ 263 w 601"/>
                <a:gd name="T49" fmla="*/ 713 h 718"/>
                <a:gd name="T50" fmla="*/ 311 w 601"/>
                <a:gd name="T51" fmla="*/ 614 h 718"/>
                <a:gd name="T52" fmla="*/ 311 w 601"/>
                <a:gd name="T53" fmla="*/ 533 h 718"/>
                <a:gd name="T54" fmla="*/ 291 w 601"/>
                <a:gd name="T55" fmla="*/ 474 h 718"/>
                <a:gd name="T56" fmla="*/ 310 w 601"/>
                <a:gd name="T57" fmla="*/ 422 h 718"/>
                <a:gd name="T58" fmla="*/ 331 w 601"/>
                <a:gd name="T59" fmla="*/ 428 h 718"/>
                <a:gd name="T60" fmla="*/ 350 w 601"/>
                <a:gd name="T61" fmla="*/ 426 h 718"/>
                <a:gd name="T62" fmla="*/ 407 w 601"/>
                <a:gd name="T63" fmla="*/ 409 h 718"/>
                <a:gd name="T64" fmla="*/ 471 w 601"/>
                <a:gd name="T65" fmla="*/ 397 h 718"/>
                <a:gd name="T66" fmla="*/ 501 w 601"/>
                <a:gd name="T67" fmla="*/ 359 h 718"/>
                <a:gd name="T68" fmla="*/ 500 w 601"/>
                <a:gd name="T69" fmla="*/ 357 h 718"/>
                <a:gd name="T70" fmla="*/ 497 w 601"/>
                <a:gd name="T71" fmla="*/ 332 h 718"/>
                <a:gd name="T72" fmla="*/ 538 w 601"/>
                <a:gd name="T73" fmla="*/ 327 h 718"/>
                <a:gd name="T74" fmla="*/ 538 w 601"/>
                <a:gd name="T75" fmla="*/ 325 h 718"/>
                <a:gd name="T76" fmla="*/ 528 w 601"/>
                <a:gd name="T77" fmla="*/ 311 h 718"/>
                <a:gd name="T78" fmla="*/ 515 w 601"/>
                <a:gd name="T79" fmla="*/ 290 h 718"/>
                <a:gd name="T80" fmla="*/ 565 w 601"/>
                <a:gd name="T81" fmla="*/ 231 h 718"/>
                <a:gd name="T82" fmla="*/ 583 w 601"/>
                <a:gd name="T83" fmla="*/ 216 h 718"/>
                <a:gd name="T84" fmla="*/ 597 w 601"/>
                <a:gd name="T85" fmla="*/ 166 h 718"/>
                <a:gd name="T86" fmla="*/ 599 w 601"/>
                <a:gd name="T87" fmla="*/ 163 h 718"/>
                <a:gd name="T88" fmla="*/ 601 w 601"/>
                <a:gd name="T89" fmla="*/ 162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718">
                  <a:moveTo>
                    <a:pt x="572" y="132"/>
                  </a:moveTo>
                  <a:cubicBezTo>
                    <a:pt x="568" y="118"/>
                    <a:pt x="570" y="105"/>
                    <a:pt x="572" y="95"/>
                  </a:cubicBezTo>
                  <a:cubicBezTo>
                    <a:pt x="574" y="84"/>
                    <a:pt x="575" y="77"/>
                    <a:pt x="571" y="74"/>
                  </a:cubicBezTo>
                  <a:cubicBezTo>
                    <a:pt x="559" y="61"/>
                    <a:pt x="506" y="11"/>
                    <a:pt x="464" y="0"/>
                  </a:cubicBezTo>
                  <a:cubicBezTo>
                    <a:pt x="459" y="8"/>
                    <a:pt x="449" y="16"/>
                    <a:pt x="437" y="25"/>
                  </a:cubicBezTo>
                  <a:cubicBezTo>
                    <a:pt x="426" y="34"/>
                    <a:pt x="413" y="43"/>
                    <a:pt x="409" y="52"/>
                  </a:cubicBezTo>
                  <a:cubicBezTo>
                    <a:pt x="408" y="53"/>
                    <a:pt x="408" y="54"/>
                    <a:pt x="408" y="56"/>
                  </a:cubicBezTo>
                  <a:cubicBezTo>
                    <a:pt x="407" y="61"/>
                    <a:pt x="405" y="66"/>
                    <a:pt x="403" y="71"/>
                  </a:cubicBezTo>
                  <a:cubicBezTo>
                    <a:pt x="394" y="94"/>
                    <a:pt x="375" y="116"/>
                    <a:pt x="357" y="116"/>
                  </a:cubicBezTo>
                  <a:cubicBezTo>
                    <a:pt x="353" y="116"/>
                    <a:pt x="351" y="117"/>
                    <a:pt x="348" y="127"/>
                  </a:cubicBezTo>
                  <a:cubicBezTo>
                    <a:pt x="345" y="133"/>
                    <a:pt x="343" y="140"/>
                    <a:pt x="338" y="145"/>
                  </a:cubicBezTo>
                  <a:cubicBezTo>
                    <a:pt x="324" y="159"/>
                    <a:pt x="293" y="142"/>
                    <a:pt x="283" y="136"/>
                  </a:cubicBezTo>
                  <a:cubicBezTo>
                    <a:pt x="280" y="133"/>
                    <a:pt x="280" y="133"/>
                    <a:pt x="280" y="133"/>
                  </a:cubicBezTo>
                  <a:cubicBezTo>
                    <a:pt x="265" y="101"/>
                    <a:pt x="216" y="85"/>
                    <a:pt x="215" y="85"/>
                  </a:cubicBezTo>
                  <a:cubicBezTo>
                    <a:pt x="210" y="79"/>
                    <a:pt x="210" y="79"/>
                    <a:pt x="210" y="79"/>
                  </a:cubicBezTo>
                  <a:cubicBezTo>
                    <a:pt x="204" y="53"/>
                    <a:pt x="170" y="27"/>
                    <a:pt x="154" y="14"/>
                  </a:cubicBezTo>
                  <a:cubicBezTo>
                    <a:pt x="149" y="10"/>
                    <a:pt x="146" y="8"/>
                    <a:pt x="144" y="6"/>
                  </a:cubicBezTo>
                  <a:cubicBezTo>
                    <a:pt x="144" y="5"/>
                    <a:pt x="144" y="5"/>
                    <a:pt x="144" y="5"/>
                  </a:cubicBezTo>
                  <a:cubicBezTo>
                    <a:pt x="143" y="5"/>
                    <a:pt x="143" y="5"/>
                    <a:pt x="142" y="4"/>
                  </a:cubicBezTo>
                  <a:cubicBezTo>
                    <a:pt x="143" y="9"/>
                    <a:pt x="142" y="13"/>
                    <a:pt x="139" y="16"/>
                  </a:cubicBezTo>
                  <a:cubicBezTo>
                    <a:pt x="138" y="18"/>
                    <a:pt x="137" y="28"/>
                    <a:pt x="137" y="34"/>
                  </a:cubicBezTo>
                  <a:cubicBezTo>
                    <a:pt x="136" y="41"/>
                    <a:pt x="136" y="47"/>
                    <a:pt x="134" y="52"/>
                  </a:cubicBezTo>
                  <a:cubicBezTo>
                    <a:pt x="133" y="56"/>
                    <a:pt x="133" y="61"/>
                    <a:pt x="132" y="66"/>
                  </a:cubicBezTo>
                  <a:cubicBezTo>
                    <a:pt x="132" y="74"/>
                    <a:pt x="131" y="81"/>
                    <a:pt x="129" y="87"/>
                  </a:cubicBezTo>
                  <a:cubicBezTo>
                    <a:pt x="126" y="94"/>
                    <a:pt x="123" y="119"/>
                    <a:pt x="123" y="133"/>
                  </a:cubicBezTo>
                  <a:cubicBezTo>
                    <a:pt x="123" y="140"/>
                    <a:pt x="119" y="165"/>
                    <a:pt x="114" y="200"/>
                  </a:cubicBezTo>
                  <a:cubicBezTo>
                    <a:pt x="111" y="218"/>
                    <a:pt x="107" y="239"/>
                    <a:pt x="107" y="243"/>
                  </a:cubicBezTo>
                  <a:cubicBezTo>
                    <a:pt x="107" y="271"/>
                    <a:pt x="107" y="271"/>
                    <a:pt x="107" y="271"/>
                  </a:cubicBezTo>
                  <a:cubicBezTo>
                    <a:pt x="103" y="302"/>
                    <a:pt x="81" y="457"/>
                    <a:pt x="67" y="474"/>
                  </a:cubicBezTo>
                  <a:cubicBezTo>
                    <a:pt x="64" y="479"/>
                    <a:pt x="63" y="487"/>
                    <a:pt x="62" y="495"/>
                  </a:cubicBezTo>
                  <a:cubicBezTo>
                    <a:pt x="62" y="500"/>
                    <a:pt x="61" y="505"/>
                    <a:pt x="60" y="510"/>
                  </a:cubicBezTo>
                  <a:cubicBezTo>
                    <a:pt x="57" y="517"/>
                    <a:pt x="53" y="520"/>
                    <a:pt x="50" y="523"/>
                  </a:cubicBezTo>
                  <a:cubicBezTo>
                    <a:pt x="48" y="525"/>
                    <a:pt x="46" y="526"/>
                    <a:pt x="45" y="529"/>
                  </a:cubicBezTo>
                  <a:cubicBezTo>
                    <a:pt x="41" y="542"/>
                    <a:pt x="19" y="567"/>
                    <a:pt x="2" y="567"/>
                  </a:cubicBezTo>
                  <a:cubicBezTo>
                    <a:pt x="1" y="567"/>
                    <a:pt x="0" y="567"/>
                    <a:pt x="0" y="567"/>
                  </a:cubicBezTo>
                  <a:cubicBezTo>
                    <a:pt x="3" y="569"/>
                    <a:pt x="6" y="573"/>
                    <a:pt x="10" y="577"/>
                  </a:cubicBezTo>
                  <a:cubicBezTo>
                    <a:pt x="13" y="580"/>
                    <a:pt x="18" y="585"/>
                    <a:pt x="20" y="586"/>
                  </a:cubicBezTo>
                  <a:cubicBezTo>
                    <a:pt x="21" y="586"/>
                    <a:pt x="22" y="585"/>
                    <a:pt x="23" y="585"/>
                  </a:cubicBezTo>
                  <a:cubicBezTo>
                    <a:pt x="30" y="582"/>
                    <a:pt x="41" y="578"/>
                    <a:pt x="54" y="587"/>
                  </a:cubicBezTo>
                  <a:cubicBezTo>
                    <a:pt x="63" y="593"/>
                    <a:pt x="65" y="600"/>
                    <a:pt x="65" y="604"/>
                  </a:cubicBezTo>
                  <a:cubicBezTo>
                    <a:pt x="66" y="615"/>
                    <a:pt x="60" y="626"/>
                    <a:pt x="48" y="638"/>
                  </a:cubicBezTo>
                  <a:cubicBezTo>
                    <a:pt x="47" y="639"/>
                    <a:pt x="47" y="639"/>
                    <a:pt x="46" y="640"/>
                  </a:cubicBezTo>
                  <a:cubicBezTo>
                    <a:pt x="48" y="640"/>
                    <a:pt x="53" y="641"/>
                    <a:pt x="60" y="641"/>
                  </a:cubicBezTo>
                  <a:cubicBezTo>
                    <a:pt x="77" y="641"/>
                    <a:pt x="90" y="646"/>
                    <a:pt x="91" y="646"/>
                  </a:cubicBezTo>
                  <a:cubicBezTo>
                    <a:pt x="93" y="647"/>
                    <a:pt x="93" y="647"/>
                    <a:pt x="93" y="647"/>
                  </a:cubicBezTo>
                  <a:cubicBezTo>
                    <a:pt x="111" y="662"/>
                    <a:pt x="130" y="666"/>
                    <a:pt x="146" y="669"/>
                  </a:cubicBezTo>
                  <a:cubicBezTo>
                    <a:pt x="158" y="671"/>
                    <a:pt x="168" y="673"/>
                    <a:pt x="175" y="679"/>
                  </a:cubicBezTo>
                  <a:cubicBezTo>
                    <a:pt x="179" y="683"/>
                    <a:pt x="181" y="688"/>
                    <a:pt x="183" y="692"/>
                  </a:cubicBezTo>
                  <a:cubicBezTo>
                    <a:pt x="188" y="705"/>
                    <a:pt x="193" y="718"/>
                    <a:pt x="236" y="713"/>
                  </a:cubicBezTo>
                  <a:cubicBezTo>
                    <a:pt x="246" y="712"/>
                    <a:pt x="255" y="712"/>
                    <a:pt x="263" y="713"/>
                  </a:cubicBezTo>
                  <a:cubicBezTo>
                    <a:pt x="269" y="685"/>
                    <a:pt x="290" y="650"/>
                    <a:pt x="303" y="628"/>
                  </a:cubicBezTo>
                  <a:cubicBezTo>
                    <a:pt x="306" y="622"/>
                    <a:pt x="309" y="617"/>
                    <a:pt x="311" y="614"/>
                  </a:cubicBezTo>
                  <a:cubicBezTo>
                    <a:pt x="322" y="593"/>
                    <a:pt x="330" y="573"/>
                    <a:pt x="330" y="564"/>
                  </a:cubicBezTo>
                  <a:cubicBezTo>
                    <a:pt x="330" y="558"/>
                    <a:pt x="321" y="544"/>
                    <a:pt x="311" y="533"/>
                  </a:cubicBezTo>
                  <a:cubicBezTo>
                    <a:pt x="295" y="537"/>
                    <a:pt x="286" y="532"/>
                    <a:pt x="282" y="525"/>
                  </a:cubicBezTo>
                  <a:cubicBezTo>
                    <a:pt x="273" y="510"/>
                    <a:pt x="283" y="482"/>
                    <a:pt x="291" y="474"/>
                  </a:cubicBezTo>
                  <a:cubicBezTo>
                    <a:pt x="294" y="471"/>
                    <a:pt x="297" y="457"/>
                    <a:pt x="299" y="448"/>
                  </a:cubicBezTo>
                  <a:cubicBezTo>
                    <a:pt x="303" y="435"/>
                    <a:pt x="305" y="425"/>
                    <a:pt x="310" y="422"/>
                  </a:cubicBezTo>
                  <a:cubicBezTo>
                    <a:pt x="312" y="420"/>
                    <a:pt x="314" y="420"/>
                    <a:pt x="316" y="420"/>
                  </a:cubicBezTo>
                  <a:cubicBezTo>
                    <a:pt x="323" y="420"/>
                    <a:pt x="327" y="424"/>
                    <a:pt x="331" y="428"/>
                  </a:cubicBezTo>
                  <a:cubicBezTo>
                    <a:pt x="332" y="429"/>
                    <a:pt x="335" y="432"/>
                    <a:pt x="336" y="432"/>
                  </a:cubicBezTo>
                  <a:cubicBezTo>
                    <a:pt x="338" y="432"/>
                    <a:pt x="345" y="428"/>
                    <a:pt x="350" y="426"/>
                  </a:cubicBezTo>
                  <a:cubicBezTo>
                    <a:pt x="360" y="420"/>
                    <a:pt x="369" y="415"/>
                    <a:pt x="376" y="415"/>
                  </a:cubicBezTo>
                  <a:cubicBezTo>
                    <a:pt x="381" y="415"/>
                    <a:pt x="395" y="412"/>
                    <a:pt x="407" y="409"/>
                  </a:cubicBezTo>
                  <a:cubicBezTo>
                    <a:pt x="421" y="406"/>
                    <a:pt x="430" y="404"/>
                    <a:pt x="434" y="404"/>
                  </a:cubicBezTo>
                  <a:cubicBezTo>
                    <a:pt x="459" y="404"/>
                    <a:pt x="468" y="400"/>
                    <a:pt x="471" y="397"/>
                  </a:cubicBezTo>
                  <a:cubicBezTo>
                    <a:pt x="481" y="387"/>
                    <a:pt x="494" y="374"/>
                    <a:pt x="500" y="361"/>
                  </a:cubicBezTo>
                  <a:cubicBezTo>
                    <a:pt x="501" y="360"/>
                    <a:pt x="501" y="359"/>
                    <a:pt x="501" y="359"/>
                  </a:cubicBezTo>
                  <a:cubicBezTo>
                    <a:pt x="501" y="359"/>
                    <a:pt x="501" y="359"/>
                    <a:pt x="501" y="359"/>
                  </a:cubicBezTo>
                  <a:cubicBezTo>
                    <a:pt x="501" y="358"/>
                    <a:pt x="500" y="357"/>
                    <a:pt x="500" y="357"/>
                  </a:cubicBezTo>
                  <a:cubicBezTo>
                    <a:pt x="496" y="353"/>
                    <a:pt x="490" y="347"/>
                    <a:pt x="496" y="334"/>
                  </a:cubicBezTo>
                  <a:cubicBezTo>
                    <a:pt x="496" y="333"/>
                    <a:pt x="497" y="332"/>
                    <a:pt x="497" y="332"/>
                  </a:cubicBezTo>
                  <a:cubicBezTo>
                    <a:pt x="505" y="320"/>
                    <a:pt x="519" y="323"/>
                    <a:pt x="528" y="326"/>
                  </a:cubicBezTo>
                  <a:cubicBezTo>
                    <a:pt x="531" y="326"/>
                    <a:pt x="537" y="328"/>
                    <a:pt x="538" y="327"/>
                  </a:cubicBezTo>
                  <a:cubicBezTo>
                    <a:pt x="538" y="327"/>
                    <a:pt x="538" y="326"/>
                    <a:pt x="538" y="326"/>
                  </a:cubicBezTo>
                  <a:cubicBezTo>
                    <a:pt x="538" y="325"/>
                    <a:pt x="538" y="325"/>
                    <a:pt x="538" y="325"/>
                  </a:cubicBezTo>
                  <a:cubicBezTo>
                    <a:pt x="537" y="325"/>
                    <a:pt x="537" y="324"/>
                    <a:pt x="537" y="324"/>
                  </a:cubicBezTo>
                  <a:cubicBezTo>
                    <a:pt x="535" y="320"/>
                    <a:pt x="531" y="315"/>
                    <a:pt x="528" y="311"/>
                  </a:cubicBezTo>
                  <a:cubicBezTo>
                    <a:pt x="525" y="307"/>
                    <a:pt x="521" y="302"/>
                    <a:pt x="518" y="297"/>
                  </a:cubicBezTo>
                  <a:cubicBezTo>
                    <a:pt x="517" y="295"/>
                    <a:pt x="516" y="292"/>
                    <a:pt x="515" y="290"/>
                  </a:cubicBezTo>
                  <a:cubicBezTo>
                    <a:pt x="513" y="285"/>
                    <a:pt x="515" y="280"/>
                    <a:pt x="518" y="275"/>
                  </a:cubicBezTo>
                  <a:cubicBezTo>
                    <a:pt x="525" y="263"/>
                    <a:pt x="542" y="249"/>
                    <a:pt x="565" y="231"/>
                  </a:cubicBezTo>
                  <a:cubicBezTo>
                    <a:pt x="572" y="225"/>
                    <a:pt x="578" y="220"/>
                    <a:pt x="582" y="217"/>
                  </a:cubicBezTo>
                  <a:cubicBezTo>
                    <a:pt x="583" y="216"/>
                    <a:pt x="583" y="216"/>
                    <a:pt x="583" y="216"/>
                  </a:cubicBezTo>
                  <a:cubicBezTo>
                    <a:pt x="594" y="205"/>
                    <a:pt x="594" y="189"/>
                    <a:pt x="594" y="177"/>
                  </a:cubicBezTo>
                  <a:cubicBezTo>
                    <a:pt x="594" y="173"/>
                    <a:pt x="595" y="170"/>
                    <a:pt x="597" y="166"/>
                  </a:cubicBezTo>
                  <a:cubicBezTo>
                    <a:pt x="597" y="166"/>
                    <a:pt x="597" y="166"/>
                    <a:pt x="597" y="166"/>
                  </a:cubicBezTo>
                  <a:cubicBezTo>
                    <a:pt x="598" y="165"/>
                    <a:pt x="599" y="164"/>
                    <a:pt x="599" y="163"/>
                  </a:cubicBezTo>
                  <a:cubicBezTo>
                    <a:pt x="600" y="163"/>
                    <a:pt x="600" y="163"/>
                    <a:pt x="600" y="162"/>
                  </a:cubicBezTo>
                  <a:cubicBezTo>
                    <a:pt x="600" y="162"/>
                    <a:pt x="601" y="162"/>
                    <a:pt x="601" y="162"/>
                  </a:cubicBezTo>
                  <a:cubicBezTo>
                    <a:pt x="589" y="157"/>
                    <a:pt x="576" y="149"/>
                    <a:pt x="572" y="13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72DF588D-2BCD-4671-8F17-DD3E037E0ABE}"/>
                </a:ext>
              </a:extLst>
            </p:cNvPr>
            <p:cNvSpPr>
              <a:spLocks/>
            </p:cNvSpPr>
            <p:nvPr/>
          </p:nvSpPr>
          <p:spPr bwMode="auto">
            <a:xfrm>
              <a:off x="2284652" y="4200870"/>
              <a:ext cx="1467391" cy="1365476"/>
            </a:xfrm>
            <a:custGeom>
              <a:avLst/>
              <a:gdLst>
                <a:gd name="T0" fmla="*/ 622 w 675"/>
                <a:gd name="T1" fmla="*/ 164 h 627"/>
                <a:gd name="T2" fmla="*/ 599 w 675"/>
                <a:gd name="T3" fmla="*/ 90 h 627"/>
                <a:gd name="T4" fmla="*/ 595 w 675"/>
                <a:gd name="T5" fmla="*/ 85 h 627"/>
                <a:gd name="T6" fmla="*/ 588 w 675"/>
                <a:gd name="T7" fmla="*/ 76 h 627"/>
                <a:gd name="T8" fmla="*/ 566 w 675"/>
                <a:gd name="T9" fmla="*/ 49 h 627"/>
                <a:gd name="T10" fmla="*/ 554 w 675"/>
                <a:gd name="T11" fmla="*/ 27 h 627"/>
                <a:gd name="T12" fmla="*/ 517 w 675"/>
                <a:gd name="T13" fmla="*/ 74 h 627"/>
                <a:gd name="T14" fmla="*/ 489 w 675"/>
                <a:gd name="T15" fmla="*/ 102 h 627"/>
                <a:gd name="T16" fmla="*/ 444 w 675"/>
                <a:gd name="T17" fmla="*/ 98 h 627"/>
                <a:gd name="T18" fmla="*/ 442 w 675"/>
                <a:gd name="T19" fmla="*/ 79 h 627"/>
                <a:gd name="T20" fmla="*/ 436 w 675"/>
                <a:gd name="T21" fmla="*/ 38 h 627"/>
                <a:gd name="T22" fmla="*/ 345 w 675"/>
                <a:gd name="T23" fmla="*/ 4 h 627"/>
                <a:gd name="T24" fmla="*/ 344 w 675"/>
                <a:gd name="T25" fmla="*/ 2 h 627"/>
                <a:gd name="T26" fmla="*/ 340 w 675"/>
                <a:gd name="T27" fmla="*/ 0 h 627"/>
                <a:gd name="T28" fmla="*/ 333 w 675"/>
                <a:gd name="T29" fmla="*/ 7 h 627"/>
                <a:gd name="T30" fmla="*/ 333 w 675"/>
                <a:gd name="T31" fmla="*/ 8 h 627"/>
                <a:gd name="T32" fmla="*/ 317 w 675"/>
                <a:gd name="T33" fmla="*/ 59 h 627"/>
                <a:gd name="T34" fmla="*/ 297 w 675"/>
                <a:gd name="T35" fmla="*/ 76 h 627"/>
                <a:gd name="T36" fmla="*/ 252 w 675"/>
                <a:gd name="T37" fmla="*/ 119 h 627"/>
                <a:gd name="T38" fmla="*/ 263 w 675"/>
                <a:gd name="T39" fmla="*/ 135 h 627"/>
                <a:gd name="T40" fmla="*/ 272 w 675"/>
                <a:gd name="T41" fmla="*/ 171 h 627"/>
                <a:gd name="T42" fmla="*/ 233 w 675"/>
                <a:gd name="T43" fmla="*/ 173 h 627"/>
                <a:gd name="T44" fmla="*/ 234 w 675"/>
                <a:gd name="T45" fmla="*/ 180 h 627"/>
                <a:gd name="T46" fmla="*/ 237 w 675"/>
                <a:gd name="T47" fmla="*/ 201 h 627"/>
                <a:gd name="T48" fmla="*/ 157 w 675"/>
                <a:gd name="T49" fmla="*/ 253 h 627"/>
                <a:gd name="T50" fmla="*/ 99 w 675"/>
                <a:gd name="T51" fmla="*/ 264 h 627"/>
                <a:gd name="T52" fmla="*/ 59 w 675"/>
                <a:gd name="T53" fmla="*/ 281 h 627"/>
                <a:gd name="T54" fmla="*/ 41 w 675"/>
                <a:gd name="T55" fmla="*/ 270 h 627"/>
                <a:gd name="T56" fmla="*/ 37 w 675"/>
                <a:gd name="T57" fmla="*/ 285 h 627"/>
                <a:gd name="T58" fmla="*/ 18 w 675"/>
                <a:gd name="T59" fmla="*/ 350 h 627"/>
                <a:gd name="T60" fmla="*/ 42 w 675"/>
                <a:gd name="T61" fmla="*/ 352 h 627"/>
                <a:gd name="T62" fmla="*/ 47 w 675"/>
                <a:gd name="T63" fmla="*/ 454 h 627"/>
                <a:gd name="T64" fmla="*/ 0 w 675"/>
                <a:gd name="T65" fmla="*/ 550 h 627"/>
                <a:gd name="T66" fmla="*/ 27 w 675"/>
                <a:gd name="T67" fmla="*/ 570 h 627"/>
                <a:gd name="T68" fmla="*/ 108 w 675"/>
                <a:gd name="T69" fmla="*/ 579 h 627"/>
                <a:gd name="T70" fmla="*/ 149 w 675"/>
                <a:gd name="T71" fmla="*/ 581 h 627"/>
                <a:gd name="T72" fmla="*/ 160 w 675"/>
                <a:gd name="T73" fmla="*/ 545 h 627"/>
                <a:gd name="T74" fmla="*/ 251 w 675"/>
                <a:gd name="T75" fmla="*/ 574 h 627"/>
                <a:gd name="T76" fmla="*/ 263 w 675"/>
                <a:gd name="T77" fmla="*/ 574 h 627"/>
                <a:gd name="T78" fmla="*/ 318 w 675"/>
                <a:gd name="T79" fmla="*/ 596 h 627"/>
                <a:gd name="T80" fmla="*/ 363 w 675"/>
                <a:gd name="T81" fmla="*/ 621 h 627"/>
                <a:gd name="T82" fmla="*/ 366 w 675"/>
                <a:gd name="T83" fmla="*/ 627 h 627"/>
                <a:gd name="T84" fmla="*/ 371 w 675"/>
                <a:gd name="T85" fmla="*/ 624 h 627"/>
                <a:gd name="T86" fmla="*/ 374 w 675"/>
                <a:gd name="T87" fmla="*/ 623 h 627"/>
                <a:gd name="T88" fmla="*/ 409 w 675"/>
                <a:gd name="T89" fmla="*/ 597 h 627"/>
                <a:gd name="T90" fmla="*/ 449 w 675"/>
                <a:gd name="T91" fmla="*/ 586 h 627"/>
                <a:gd name="T92" fmla="*/ 430 w 675"/>
                <a:gd name="T93" fmla="*/ 577 h 627"/>
                <a:gd name="T94" fmla="*/ 417 w 675"/>
                <a:gd name="T95" fmla="*/ 527 h 627"/>
                <a:gd name="T96" fmla="*/ 375 w 675"/>
                <a:gd name="T97" fmla="*/ 466 h 627"/>
                <a:gd name="T98" fmla="*/ 389 w 675"/>
                <a:gd name="T99" fmla="*/ 403 h 627"/>
                <a:gd name="T100" fmla="*/ 417 w 675"/>
                <a:gd name="T101" fmla="*/ 403 h 627"/>
                <a:gd name="T102" fmla="*/ 500 w 675"/>
                <a:gd name="T103" fmla="*/ 398 h 627"/>
                <a:gd name="T104" fmla="*/ 530 w 675"/>
                <a:gd name="T105" fmla="*/ 399 h 627"/>
                <a:gd name="T106" fmla="*/ 535 w 675"/>
                <a:gd name="T107" fmla="*/ 371 h 627"/>
                <a:gd name="T108" fmla="*/ 544 w 675"/>
                <a:gd name="T109" fmla="*/ 344 h 627"/>
                <a:gd name="T110" fmla="*/ 545 w 675"/>
                <a:gd name="T111" fmla="*/ 343 h 627"/>
                <a:gd name="T112" fmla="*/ 597 w 675"/>
                <a:gd name="T113" fmla="*/ 330 h 627"/>
                <a:gd name="T114" fmla="*/ 617 w 675"/>
                <a:gd name="T115" fmla="*/ 304 h 627"/>
                <a:gd name="T116" fmla="*/ 645 w 675"/>
                <a:gd name="T117" fmla="*/ 295 h 627"/>
                <a:gd name="T118" fmla="*/ 675 w 675"/>
                <a:gd name="T119" fmla="*/ 255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5" h="627">
                  <a:moveTo>
                    <a:pt x="659" y="223"/>
                  </a:moveTo>
                  <a:cubicBezTo>
                    <a:pt x="643" y="216"/>
                    <a:pt x="622" y="192"/>
                    <a:pt x="622" y="164"/>
                  </a:cubicBezTo>
                  <a:cubicBezTo>
                    <a:pt x="622" y="135"/>
                    <a:pt x="608" y="99"/>
                    <a:pt x="602" y="93"/>
                  </a:cubicBezTo>
                  <a:cubicBezTo>
                    <a:pt x="601" y="92"/>
                    <a:pt x="600" y="91"/>
                    <a:pt x="599" y="90"/>
                  </a:cubicBezTo>
                  <a:cubicBezTo>
                    <a:pt x="598" y="88"/>
                    <a:pt x="596" y="87"/>
                    <a:pt x="595" y="85"/>
                  </a:cubicBezTo>
                  <a:cubicBezTo>
                    <a:pt x="595" y="85"/>
                    <a:pt x="595" y="85"/>
                    <a:pt x="595" y="85"/>
                  </a:cubicBezTo>
                  <a:cubicBezTo>
                    <a:pt x="594" y="84"/>
                    <a:pt x="594" y="84"/>
                    <a:pt x="594" y="84"/>
                  </a:cubicBezTo>
                  <a:cubicBezTo>
                    <a:pt x="592" y="81"/>
                    <a:pt x="590" y="79"/>
                    <a:pt x="588" y="76"/>
                  </a:cubicBezTo>
                  <a:cubicBezTo>
                    <a:pt x="587" y="75"/>
                    <a:pt x="587" y="74"/>
                    <a:pt x="586" y="73"/>
                  </a:cubicBezTo>
                  <a:cubicBezTo>
                    <a:pt x="580" y="65"/>
                    <a:pt x="571" y="54"/>
                    <a:pt x="566" y="49"/>
                  </a:cubicBezTo>
                  <a:cubicBezTo>
                    <a:pt x="564" y="47"/>
                    <a:pt x="563" y="46"/>
                    <a:pt x="562" y="46"/>
                  </a:cubicBezTo>
                  <a:cubicBezTo>
                    <a:pt x="552" y="42"/>
                    <a:pt x="552" y="33"/>
                    <a:pt x="554" y="27"/>
                  </a:cubicBezTo>
                  <a:cubicBezTo>
                    <a:pt x="543" y="35"/>
                    <a:pt x="523" y="57"/>
                    <a:pt x="517" y="71"/>
                  </a:cubicBezTo>
                  <a:cubicBezTo>
                    <a:pt x="517" y="72"/>
                    <a:pt x="517" y="73"/>
                    <a:pt x="517" y="74"/>
                  </a:cubicBezTo>
                  <a:cubicBezTo>
                    <a:pt x="516" y="77"/>
                    <a:pt x="515" y="79"/>
                    <a:pt x="514" y="81"/>
                  </a:cubicBezTo>
                  <a:cubicBezTo>
                    <a:pt x="509" y="95"/>
                    <a:pt x="502" y="98"/>
                    <a:pt x="489" y="102"/>
                  </a:cubicBezTo>
                  <a:cubicBezTo>
                    <a:pt x="486" y="102"/>
                    <a:pt x="484" y="103"/>
                    <a:pt x="481" y="104"/>
                  </a:cubicBezTo>
                  <a:cubicBezTo>
                    <a:pt x="468" y="107"/>
                    <a:pt x="451" y="107"/>
                    <a:pt x="444" y="98"/>
                  </a:cubicBezTo>
                  <a:cubicBezTo>
                    <a:pt x="442" y="96"/>
                    <a:pt x="439" y="90"/>
                    <a:pt x="441" y="83"/>
                  </a:cubicBezTo>
                  <a:cubicBezTo>
                    <a:pt x="441" y="82"/>
                    <a:pt x="442" y="81"/>
                    <a:pt x="442" y="79"/>
                  </a:cubicBezTo>
                  <a:cubicBezTo>
                    <a:pt x="443" y="79"/>
                    <a:pt x="443" y="78"/>
                    <a:pt x="443" y="77"/>
                  </a:cubicBezTo>
                  <a:cubicBezTo>
                    <a:pt x="446" y="66"/>
                    <a:pt x="440" y="42"/>
                    <a:pt x="436" y="38"/>
                  </a:cubicBezTo>
                  <a:cubicBezTo>
                    <a:pt x="432" y="34"/>
                    <a:pt x="430" y="29"/>
                    <a:pt x="429" y="21"/>
                  </a:cubicBezTo>
                  <a:cubicBezTo>
                    <a:pt x="403" y="24"/>
                    <a:pt x="357" y="15"/>
                    <a:pt x="345" y="4"/>
                  </a:cubicBezTo>
                  <a:cubicBezTo>
                    <a:pt x="344" y="3"/>
                    <a:pt x="344" y="3"/>
                    <a:pt x="344" y="3"/>
                  </a:cubicBezTo>
                  <a:cubicBezTo>
                    <a:pt x="344" y="3"/>
                    <a:pt x="344" y="3"/>
                    <a:pt x="344" y="2"/>
                  </a:cubicBezTo>
                  <a:cubicBezTo>
                    <a:pt x="343" y="2"/>
                    <a:pt x="341" y="1"/>
                    <a:pt x="340" y="0"/>
                  </a:cubicBezTo>
                  <a:cubicBezTo>
                    <a:pt x="340" y="0"/>
                    <a:pt x="340" y="0"/>
                    <a:pt x="340" y="0"/>
                  </a:cubicBezTo>
                  <a:cubicBezTo>
                    <a:pt x="340" y="0"/>
                    <a:pt x="340" y="0"/>
                    <a:pt x="340" y="0"/>
                  </a:cubicBezTo>
                  <a:cubicBezTo>
                    <a:pt x="337" y="2"/>
                    <a:pt x="335" y="5"/>
                    <a:pt x="333" y="7"/>
                  </a:cubicBezTo>
                  <a:cubicBezTo>
                    <a:pt x="333" y="7"/>
                    <a:pt x="333" y="7"/>
                    <a:pt x="333" y="7"/>
                  </a:cubicBezTo>
                  <a:cubicBezTo>
                    <a:pt x="333" y="8"/>
                    <a:pt x="333" y="8"/>
                    <a:pt x="333" y="8"/>
                  </a:cubicBezTo>
                  <a:cubicBezTo>
                    <a:pt x="332" y="9"/>
                    <a:pt x="332" y="9"/>
                    <a:pt x="332" y="10"/>
                  </a:cubicBezTo>
                  <a:cubicBezTo>
                    <a:pt x="332" y="23"/>
                    <a:pt x="332" y="44"/>
                    <a:pt x="317" y="59"/>
                  </a:cubicBezTo>
                  <a:cubicBezTo>
                    <a:pt x="317" y="60"/>
                    <a:pt x="316" y="60"/>
                    <a:pt x="316" y="60"/>
                  </a:cubicBezTo>
                  <a:cubicBezTo>
                    <a:pt x="312" y="64"/>
                    <a:pt x="305" y="69"/>
                    <a:pt x="297" y="76"/>
                  </a:cubicBezTo>
                  <a:cubicBezTo>
                    <a:pt x="286" y="85"/>
                    <a:pt x="260" y="105"/>
                    <a:pt x="254" y="115"/>
                  </a:cubicBezTo>
                  <a:cubicBezTo>
                    <a:pt x="253" y="116"/>
                    <a:pt x="252" y="118"/>
                    <a:pt x="252" y="119"/>
                  </a:cubicBezTo>
                  <a:cubicBezTo>
                    <a:pt x="253" y="120"/>
                    <a:pt x="254" y="122"/>
                    <a:pt x="255" y="124"/>
                  </a:cubicBezTo>
                  <a:cubicBezTo>
                    <a:pt x="257" y="127"/>
                    <a:pt x="260" y="131"/>
                    <a:pt x="263" y="135"/>
                  </a:cubicBezTo>
                  <a:cubicBezTo>
                    <a:pt x="267" y="140"/>
                    <a:pt x="271" y="145"/>
                    <a:pt x="274" y="151"/>
                  </a:cubicBezTo>
                  <a:cubicBezTo>
                    <a:pt x="277" y="158"/>
                    <a:pt x="278" y="165"/>
                    <a:pt x="272" y="171"/>
                  </a:cubicBezTo>
                  <a:cubicBezTo>
                    <a:pt x="265" y="178"/>
                    <a:pt x="255" y="175"/>
                    <a:pt x="247" y="173"/>
                  </a:cubicBezTo>
                  <a:cubicBezTo>
                    <a:pt x="238" y="171"/>
                    <a:pt x="235" y="171"/>
                    <a:pt x="233" y="173"/>
                  </a:cubicBezTo>
                  <a:cubicBezTo>
                    <a:pt x="233" y="173"/>
                    <a:pt x="233" y="173"/>
                    <a:pt x="233" y="173"/>
                  </a:cubicBezTo>
                  <a:cubicBezTo>
                    <a:pt x="231" y="177"/>
                    <a:pt x="231" y="177"/>
                    <a:pt x="234" y="180"/>
                  </a:cubicBezTo>
                  <a:cubicBezTo>
                    <a:pt x="236" y="182"/>
                    <a:pt x="240" y="187"/>
                    <a:pt x="239" y="195"/>
                  </a:cubicBezTo>
                  <a:cubicBezTo>
                    <a:pt x="238" y="197"/>
                    <a:pt x="238" y="199"/>
                    <a:pt x="237" y="201"/>
                  </a:cubicBezTo>
                  <a:cubicBezTo>
                    <a:pt x="229" y="217"/>
                    <a:pt x="215" y="231"/>
                    <a:pt x="205" y="241"/>
                  </a:cubicBezTo>
                  <a:cubicBezTo>
                    <a:pt x="194" y="251"/>
                    <a:pt x="172" y="253"/>
                    <a:pt x="157" y="253"/>
                  </a:cubicBezTo>
                  <a:cubicBezTo>
                    <a:pt x="154" y="253"/>
                    <a:pt x="142" y="255"/>
                    <a:pt x="133" y="257"/>
                  </a:cubicBezTo>
                  <a:cubicBezTo>
                    <a:pt x="116" y="261"/>
                    <a:pt x="105" y="264"/>
                    <a:pt x="99" y="264"/>
                  </a:cubicBezTo>
                  <a:cubicBezTo>
                    <a:pt x="95" y="264"/>
                    <a:pt x="86" y="269"/>
                    <a:pt x="80" y="272"/>
                  </a:cubicBezTo>
                  <a:cubicBezTo>
                    <a:pt x="71" y="277"/>
                    <a:pt x="64" y="281"/>
                    <a:pt x="59" y="281"/>
                  </a:cubicBezTo>
                  <a:cubicBezTo>
                    <a:pt x="52" y="281"/>
                    <a:pt x="47" y="276"/>
                    <a:pt x="43" y="272"/>
                  </a:cubicBezTo>
                  <a:cubicBezTo>
                    <a:pt x="42" y="271"/>
                    <a:pt x="42" y="271"/>
                    <a:pt x="41" y="270"/>
                  </a:cubicBezTo>
                  <a:cubicBezTo>
                    <a:pt x="41" y="270"/>
                    <a:pt x="41" y="270"/>
                    <a:pt x="41" y="270"/>
                  </a:cubicBezTo>
                  <a:cubicBezTo>
                    <a:pt x="40" y="274"/>
                    <a:pt x="38" y="280"/>
                    <a:pt x="37" y="285"/>
                  </a:cubicBezTo>
                  <a:cubicBezTo>
                    <a:pt x="33" y="301"/>
                    <a:pt x="30" y="312"/>
                    <a:pt x="24" y="318"/>
                  </a:cubicBezTo>
                  <a:cubicBezTo>
                    <a:pt x="20" y="322"/>
                    <a:pt x="13" y="343"/>
                    <a:pt x="18" y="350"/>
                  </a:cubicBezTo>
                  <a:cubicBezTo>
                    <a:pt x="21" y="354"/>
                    <a:pt x="30" y="351"/>
                    <a:pt x="34" y="350"/>
                  </a:cubicBezTo>
                  <a:cubicBezTo>
                    <a:pt x="42" y="352"/>
                    <a:pt x="42" y="352"/>
                    <a:pt x="42" y="352"/>
                  </a:cubicBezTo>
                  <a:cubicBezTo>
                    <a:pt x="47" y="357"/>
                    <a:pt x="68" y="382"/>
                    <a:pt x="68" y="397"/>
                  </a:cubicBezTo>
                  <a:cubicBezTo>
                    <a:pt x="68" y="414"/>
                    <a:pt x="53" y="443"/>
                    <a:pt x="47" y="454"/>
                  </a:cubicBezTo>
                  <a:cubicBezTo>
                    <a:pt x="45" y="457"/>
                    <a:pt x="43" y="462"/>
                    <a:pt x="39" y="468"/>
                  </a:cubicBezTo>
                  <a:cubicBezTo>
                    <a:pt x="27" y="488"/>
                    <a:pt x="6" y="524"/>
                    <a:pt x="0" y="550"/>
                  </a:cubicBezTo>
                  <a:cubicBezTo>
                    <a:pt x="0" y="550"/>
                    <a:pt x="0" y="550"/>
                    <a:pt x="0" y="550"/>
                  </a:cubicBezTo>
                  <a:cubicBezTo>
                    <a:pt x="15" y="555"/>
                    <a:pt x="23" y="564"/>
                    <a:pt x="27" y="570"/>
                  </a:cubicBezTo>
                  <a:cubicBezTo>
                    <a:pt x="29" y="572"/>
                    <a:pt x="30" y="573"/>
                    <a:pt x="31" y="574"/>
                  </a:cubicBezTo>
                  <a:cubicBezTo>
                    <a:pt x="54" y="567"/>
                    <a:pt x="84" y="574"/>
                    <a:pt x="108" y="579"/>
                  </a:cubicBezTo>
                  <a:cubicBezTo>
                    <a:pt x="117" y="581"/>
                    <a:pt x="124" y="583"/>
                    <a:pt x="130" y="584"/>
                  </a:cubicBezTo>
                  <a:cubicBezTo>
                    <a:pt x="143" y="585"/>
                    <a:pt x="147" y="582"/>
                    <a:pt x="149" y="581"/>
                  </a:cubicBezTo>
                  <a:cubicBezTo>
                    <a:pt x="151" y="578"/>
                    <a:pt x="150" y="573"/>
                    <a:pt x="150" y="567"/>
                  </a:cubicBezTo>
                  <a:cubicBezTo>
                    <a:pt x="149" y="561"/>
                    <a:pt x="147" y="547"/>
                    <a:pt x="160" y="545"/>
                  </a:cubicBezTo>
                  <a:cubicBezTo>
                    <a:pt x="198" y="540"/>
                    <a:pt x="229" y="560"/>
                    <a:pt x="244" y="569"/>
                  </a:cubicBezTo>
                  <a:cubicBezTo>
                    <a:pt x="246" y="571"/>
                    <a:pt x="250" y="573"/>
                    <a:pt x="251" y="574"/>
                  </a:cubicBezTo>
                  <a:cubicBezTo>
                    <a:pt x="252" y="574"/>
                    <a:pt x="252" y="574"/>
                    <a:pt x="252" y="574"/>
                  </a:cubicBezTo>
                  <a:cubicBezTo>
                    <a:pt x="253" y="574"/>
                    <a:pt x="259" y="574"/>
                    <a:pt x="263" y="574"/>
                  </a:cubicBezTo>
                  <a:cubicBezTo>
                    <a:pt x="278" y="574"/>
                    <a:pt x="300" y="574"/>
                    <a:pt x="308" y="592"/>
                  </a:cubicBezTo>
                  <a:cubicBezTo>
                    <a:pt x="310" y="598"/>
                    <a:pt x="310" y="598"/>
                    <a:pt x="318" y="596"/>
                  </a:cubicBezTo>
                  <a:cubicBezTo>
                    <a:pt x="326" y="595"/>
                    <a:pt x="337" y="594"/>
                    <a:pt x="349" y="600"/>
                  </a:cubicBezTo>
                  <a:cubicBezTo>
                    <a:pt x="357" y="604"/>
                    <a:pt x="360" y="614"/>
                    <a:pt x="363" y="621"/>
                  </a:cubicBezTo>
                  <a:cubicBezTo>
                    <a:pt x="363" y="623"/>
                    <a:pt x="364" y="626"/>
                    <a:pt x="365" y="627"/>
                  </a:cubicBezTo>
                  <a:cubicBezTo>
                    <a:pt x="365" y="627"/>
                    <a:pt x="365" y="627"/>
                    <a:pt x="366" y="627"/>
                  </a:cubicBezTo>
                  <a:cubicBezTo>
                    <a:pt x="366" y="627"/>
                    <a:pt x="366" y="627"/>
                    <a:pt x="366" y="627"/>
                  </a:cubicBezTo>
                  <a:cubicBezTo>
                    <a:pt x="368" y="626"/>
                    <a:pt x="369" y="625"/>
                    <a:pt x="371" y="624"/>
                  </a:cubicBezTo>
                  <a:cubicBezTo>
                    <a:pt x="371" y="624"/>
                    <a:pt x="372" y="624"/>
                    <a:pt x="372" y="624"/>
                  </a:cubicBezTo>
                  <a:cubicBezTo>
                    <a:pt x="373" y="623"/>
                    <a:pt x="373" y="623"/>
                    <a:pt x="374" y="623"/>
                  </a:cubicBezTo>
                  <a:cubicBezTo>
                    <a:pt x="381" y="618"/>
                    <a:pt x="388" y="613"/>
                    <a:pt x="394" y="608"/>
                  </a:cubicBezTo>
                  <a:cubicBezTo>
                    <a:pt x="400" y="603"/>
                    <a:pt x="405" y="600"/>
                    <a:pt x="409" y="597"/>
                  </a:cubicBezTo>
                  <a:cubicBezTo>
                    <a:pt x="416" y="592"/>
                    <a:pt x="421" y="590"/>
                    <a:pt x="425" y="590"/>
                  </a:cubicBezTo>
                  <a:cubicBezTo>
                    <a:pt x="430" y="590"/>
                    <a:pt x="440" y="588"/>
                    <a:pt x="449" y="586"/>
                  </a:cubicBezTo>
                  <a:cubicBezTo>
                    <a:pt x="447" y="585"/>
                    <a:pt x="445" y="584"/>
                    <a:pt x="442" y="583"/>
                  </a:cubicBezTo>
                  <a:cubicBezTo>
                    <a:pt x="439" y="581"/>
                    <a:pt x="434" y="579"/>
                    <a:pt x="430" y="577"/>
                  </a:cubicBezTo>
                  <a:cubicBezTo>
                    <a:pt x="415" y="571"/>
                    <a:pt x="401" y="565"/>
                    <a:pt x="401" y="553"/>
                  </a:cubicBezTo>
                  <a:cubicBezTo>
                    <a:pt x="401" y="543"/>
                    <a:pt x="412" y="532"/>
                    <a:pt x="417" y="527"/>
                  </a:cubicBezTo>
                  <a:cubicBezTo>
                    <a:pt x="422" y="498"/>
                    <a:pt x="410" y="490"/>
                    <a:pt x="394" y="480"/>
                  </a:cubicBezTo>
                  <a:cubicBezTo>
                    <a:pt x="387" y="476"/>
                    <a:pt x="381" y="472"/>
                    <a:pt x="375" y="466"/>
                  </a:cubicBezTo>
                  <a:cubicBezTo>
                    <a:pt x="364" y="455"/>
                    <a:pt x="361" y="440"/>
                    <a:pt x="367" y="425"/>
                  </a:cubicBezTo>
                  <a:cubicBezTo>
                    <a:pt x="372" y="415"/>
                    <a:pt x="380" y="406"/>
                    <a:pt x="389" y="403"/>
                  </a:cubicBezTo>
                  <a:cubicBezTo>
                    <a:pt x="392" y="402"/>
                    <a:pt x="395" y="401"/>
                    <a:pt x="398" y="401"/>
                  </a:cubicBezTo>
                  <a:cubicBezTo>
                    <a:pt x="404" y="401"/>
                    <a:pt x="410" y="402"/>
                    <a:pt x="417" y="403"/>
                  </a:cubicBezTo>
                  <a:cubicBezTo>
                    <a:pt x="433" y="404"/>
                    <a:pt x="452" y="406"/>
                    <a:pt x="466" y="401"/>
                  </a:cubicBezTo>
                  <a:cubicBezTo>
                    <a:pt x="481" y="395"/>
                    <a:pt x="490" y="396"/>
                    <a:pt x="500" y="398"/>
                  </a:cubicBezTo>
                  <a:cubicBezTo>
                    <a:pt x="506" y="399"/>
                    <a:pt x="513" y="400"/>
                    <a:pt x="522" y="400"/>
                  </a:cubicBezTo>
                  <a:cubicBezTo>
                    <a:pt x="525" y="400"/>
                    <a:pt x="528" y="400"/>
                    <a:pt x="530" y="399"/>
                  </a:cubicBezTo>
                  <a:cubicBezTo>
                    <a:pt x="530" y="398"/>
                    <a:pt x="531" y="398"/>
                    <a:pt x="531" y="397"/>
                  </a:cubicBezTo>
                  <a:cubicBezTo>
                    <a:pt x="537" y="391"/>
                    <a:pt x="536" y="378"/>
                    <a:pt x="535" y="371"/>
                  </a:cubicBezTo>
                  <a:cubicBezTo>
                    <a:pt x="535" y="369"/>
                    <a:pt x="535" y="367"/>
                    <a:pt x="535" y="366"/>
                  </a:cubicBezTo>
                  <a:cubicBezTo>
                    <a:pt x="535" y="354"/>
                    <a:pt x="544" y="345"/>
                    <a:pt x="544" y="344"/>
                  </a:cubicBezTo>
                  <a:cubicBezTo>
                    <a:pt x="545" y="343"/>
                    <a:pt x="545" y="343"/>
                    <a:pt x="545" y="343"/>
                  </a:cubicBezTo>
                  <a:cubicBezTo>
                    <a:pt x="545" y="343"/>
                    <a:pt x="545" y="343"/>
                    <a:pt x="545" y="343"/>
                  </a:cubicBezTo>
                  <a:cubicBezTo>
                    <a:pt x="550" y="341"/>
                    <a:pt x="550" y="341"/>
                    <a:pt x="550" y="341"/>
                  </a:cubicBezTo>
                  <a:cubicBezTo>
                    <a:pt x="572" y="341"/>
                    <a:pt x="587" y="335"/>
                    <a:pt x="597" y="330"/>
                  </a:cubicBezTo>
                  <a:cubicBezTo>
                    <a:pt x="605" y="325"/>
                    <a:pt x="609" y="320"/>
                    <a:pt x="609" y="318"/>
                  </a:cubicBezTo>
                  <a:cubicBezTo>
                    <a:pt x="609" y="312"/>
                    <a:pt x="612" y="307"/>
                    <a:pt x="617" y="304"/>
                  </a:cubicBezTo>
                  <a:cubicBezTo>
                    <a:pt x="623" y="300"/>
                    <a:pt x="633" y="298"/>
                    <a:pt x="643" y="296"/>
                  </a:cubicBezTo>
                  <a:cubicBezTo>
                    <a:pt x="645" y="295"/>
                    <a:pt x="645" y="295"/>
                    <a:pt x="645" y="295"/>
                  </a:cubicBezTo>
                  <a:cubicBezTo>
                    <a:pt x="646" y="295"/>
                    <a:pt x="648" y="294"/>
                    <a:pt x="650" y="293"/>
                  </a:cubicBezTo>
                  <a:cubicBezTo>
                    <a:pt x="657" y="286"/>
                    <a:pt x="667" y="270"/>
                    <a:pt x="675" y="255"/>
                  </a:cubicBezTo>
                  <a:cubicBezTo>
                    <a:pt x="662" y="247"/>
                    <a:pt x="659" y="233"/>
                    <a:pt x="659" y="22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0E3B6AD6-F098-4705-8BE0-C1699B588CCD}"/>
                </a:ext>
              </a:extLst>
            </p:cNvPr>
            <p:cNvSpPr>
              <a:spLocks/>
            </p:cNvSpPr>
            <p:nvPr/>
          </p:nvSpPr>
          <p:spPr bwMode="auto">
            <a:xfrm>
              <a:off x="3104957" y="4240680"/>
              <a:ext cx="1204575" cy="1415239"/>
            </a:xfrm>
            <a:custGeom>
              <a:avLst/>
              <a:gdLst>
                <a:gd name="T0" fmla="*/ 518 w 554"/>
                <a:gd name="T1" fmla="*/ 176 h 651"/>
                <a:gd name="T2" fmla="*/ 481 w 554"/>
                <a:gd name="T3" fmla="*/ 170 h 651"/>
                <a:gd name="T4" fmla="*/ 398 w 554"/>
                <a:gd name="T5" fmla="*/ 112 h 651"/>
                <a:gd name="T6" fmla="*/ 380 w 554"/>
                <a:gd name="T7" fmla="*/ 77 h 651"/>
                <a:gd name="T8" fmla="*/ 375 w 554"/>
                <a:gd name="T9" fmla="*/ 63 h 651"/>
                <a:gd name="T10" fmla="*/ 372 w 554"/>
                <a:gd name="T11" fmla="*/ 55 h 651"/>
                <a:gd name="T12" fmla="*/ 335 w 554"/>
                <a:gd name="T13" fmla="*/ 42 h 651"/>
                <a:gd name="T14" fmla="*/ 290 w 554"/>
                <a:gd name="T15" fmla="*/ 0 h 651"/>
                <a:gd name="T16" fmla="*/ 233 w 554"/>
                <a:gd name="T17" fmla="*/ 61 h 651"/>
                <a:gd name="T18" fmla="*/ 260 w 554"/>
                <a:gd name="T19" fmla="*/ 146 h 651"/>
                <a:gd name="T20" fmla="*/ 310 w 554"/>
                <a:gd name="T21" fmla="*/ 225 h 651"/>
                <a:gd name="T22" fmla="*/ 271 w 554"/>
                <a:gd name="T23" fmla="*/ 292 h 651"/>
                <a:gd name="T24" fmla="*/ 247 w 554"/>
                <a:gd name="T25" fmla="*/ 300 h 651"/>
                <a:gd name="T26" fmla="*/ 177 w 554"/>
                <a:gd name="T27" fmla="*/ 338 h 651"/>
                <a:gd name="T28" fmla="*/ 166 w 554"/>
                <a:gd name="T29" fmla="*/ 389 h 651"/>
                <a:gd name="T30" fmla="*/ 121 w 554"/>
                <a:gd name="T31" fmla="*/ 395 h 651"/>
                <a:gd name="T32" fmla="*/ 21 w 554"/>
                <a:gd name="T33" fmla="*/ 398 h 651"/>
                <a:gd name="T34" fmla="*/ 9 w 554"/>
                <a:gd name="T35" fmla="*/ 437 h 651"/>
                <a:gd name="T36" fmla="*/ 53 w 554"/>
                <a:gd name="T37" fmla="*/ 518 h 651"/>
                <a:gd name="T38" fmla="*/ 73 w 554"/>
                <a:gd name="T39" fmla="*/ 551 h 651"/>
                <a:gd name="T40" fmla="*/ 92 w 554"/>
                <a:gd name="T41" fmla="*/ 580 h 651"/>
                <a:gd name="T42" fmla="*/ 27 w 554"/>
                <a:gd name="T43" fmla="*/ 602 h 651"/>
                <a:gd name="T44" fmla="*/ 7 w 554"/>
                <a:gd name="T45" fmla="*/ 616 h 651"/>
                <a:gd name="T46" fmla="*/ 44 w 554"/>
                <a:gd name="T47" fmla="*/ 638 h 651"/>
                <a:gd name="T48" fmla="*/ 136 w 554"/>
                <a:gd name="T49" fmla="*/ 644 h 651"/>
                <a:gd name="T50" fmla="*/ 146 w 554"/>
                <a:gd name="T51" fmla="*/ 649 h 651"/>
                <a:gd name="T52" fmla="*/ 153 w 554"/>
                <a:gd name="T53" fmla="*/ 644 h 651"/>
                <a:gd name="T54" fmla="*/ 163 w 554"/>
                <a:gd name="T55" fmla="*/ 633 h 651"/>
                <a:gd name="T56" fmla="*/ 175 w 554"/>
                <a:gd name="T57" fmla="*/ 636 h 651"/>
                <a:gd name="T58" fmla="*/ 206 w 554"/>
                <a:gd name="T59" fmla="*/ 617 h 651"/>
                <a:gd name="T60" fmla="*/ 219 w 554"/>
                <a:gd name="T61" fmla="*/ 621 h 651"/>
                <a:gd name="T62" fmla="*/ 246 w 554"/>
                <a:gd name="T63" fmla="*/ 605 h 651"/>
                <a:gd name="T64" fmla="*/ 227 w 554"/>
                <a:gd name="T65" fmla="*/ 569 h 651"/>
                <a:gd name="T66" fmla="*/ 227 w 554"/>
                <a:gd name="T67" fmla="*/ 532 h 651"/>
                <a:gd name="T68" fmla="*/ 211 w 554"/>
                <a:gd name="T69" fmla="*/ 506 h 651"/>
                <a:gd name="T70" fmla="*/ 243 w 554"/>
                <a:gd name="T71" fmla="*/ 443 h 651"/>
                <a:gd name="T72" fmla="*/ 258 w 554"/>
                <a:gd name="T73" fmla="*/ 430 h 651"/>
                <a:gd name="T74" fmla="*/ 277 w 554"/>
                <a:gd name="T75" fmla="*/ 404 h 651"/>
                <a:gd name="T76" fmla="*/ 296 w 554"/>
                <a:gd name="T77" fmla="*/ 399 h 651"/>
                <a:gd name="T78" fmla="*/ 315 w 554"/>
                <a:gd name="T79" fmla="*/ 399 h 651"/>
                <a:gd name="T80" fmla="*/ 322 w 554"/>
                <a:gd name="T81" fmla="*/ 378 h 651"/>
                <a:gd name="T82" fmla="*/ 348 w 554"/>
                <a:gd name="T83" fmla="*/ 371 h 651"/>
                <a:gd name="T84" fmla="*/ 365 w 554"/>
                <a:gd name="T85" fmla="*/ 359 h 651"/>
                <a:gd name="T86" fmla="*/ 386 w 554"/>
                <a:gd name="T87" fmla="*/ 335 h 651"/>
                <a:gd name="T88" fmla="*/ 407 w 554"/>
                <a:gd name="T89" fmla="*/ 330 h 651"/>
                <a:gd name="T90" fmla="*/ 434 w 554"/>
                <a:gd name="T91" fmla="*/ 349 h 651"/>
                <a:gd name="T92" fmla="*/ 479 w 554"/>
                <a:gd name="T93" fmla="*/ 353 h 651"/>
                <a:gd name="T94" fmla="*/ 497 w 554"/>
                <a:gd name="T95" fmla="*/ 324 h 651"/>
                <a:gd name="T96" fmla="*/ 550 w 554"/>
                <a:gd name="T97" fmla="*/ 23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4" h="651">
                  <a:moveTo>
                    <a:pt x="542" y="205"/>
                  </a:moveTo>
                  <a:cubicBezTo>
                    <a:pt x="538" y="197"/>
                    <a:pt x="529" y="186"/>
                    <a:pt x="518" y="177"/>
                  </a:cubicBezTo>
                  <a:cubicBezTo>
                    <a:pt x="518" y="176"/>
                    <a:pt x="518" y="176"/>
                    <a:pt x="518" y="176"/>
                  </a:cubicBezTo>
                  <a:cubicBezTo>
                    <a:pt x="518" y="176"/>
                    <a:pt x="518" y="176"/>
                    <a:pt x="518" y="176"/>
                  </a:cubicBezTo>
                  <a:cubicBezTo>
                    <a:pt x="512" y="170"/>
                    <a:pt x="507" y="168"/>
                    <a:pt x="505" y="168"/>
                  </a:cubicBezTo>
                  <a:cubicBezTo>
                    <a:pt x="498" y="168"/>
                    <a:pt x="490" y="169"/>
                    <a:pt x="481" y="170"/>
                  </a:cubicBezTo>
                  <a:cubicBezTo>
                    <a:pt x="473" y="171"/>
                    <a:pt x="466" y="171"/>
                    <a:pt x="460" y="171"/>
                  </a:cubicBezTo>
                  <a:cubicBezTo>
                    <a:pt x="448" y="171"/>
                    <a:pt x="432" y="171"/>
                    <a:pt x="420" y="144"/>
                  </a:cubicBezTo>
                  <a:cubicBezTo>
                    <a:pt x="414" y="131"/>
                    <a:pt x="405" y="120"/>
                    <a:pt x="398" y="112"/>
                  </a:cubicBezTo>
                  <a:cubicBezTo>
                    <a:pt x="393" y="105"/>
                    <a:pt x="388" y="99"/>
                    <a:pt x="386" y="94"/>
                  </a:cubicBezTo>
                  <a:cubicBezTo>
                    <a:pt x="385" y="90"/>
                    <a:pt x="383" y="86"/>
                    <a:pt x="381" y="80"/>
                  </a:cubicBezTo>
                  <a:cubicBezTo>
                    <a:pt x="381" y="79"/>
                    <a:pt x="380" y="78"/>
                    <a:pt x="380" y="77"/>
                  </a:cubicBezTo>
                  <a:cubicBezTo>
                    <a:pt x="379" y="74"/>
                    <a:pt x="378" y="71"/>
                    <a:pt x="377" y="69"/>
                  </a:cubicBezTo>
                  <a:cubicBezTo>
                    <a:pt x="377" y="68"/>
                    <a:pt x="376" y="67"/>
                    <a:pt x="376" y="67"/>
                  </a:cubicBezTo>
                  <a:cubicBezTo>
                    <a:pt x="376" y="65"/>
                    <a:pt x="375" y="64"/>
                    <a:pt x="375" y="63"/>
                  </a:cubicBezTo>
                  <a:cubicBezTo>
                    <a:pt x="375" y="63"/>
                    <a:pt x="375" y="63"/>
                    <a:pt x="375" y="63"/>
                  </a:cubicBezTo>
                  <a:cubicBezTo>
                    <a:pt x="374" y="61"/>
                    <a:pt x="374" y="60"/>
                    <a:pt x="373" y="59"/>
                  </a:cubicBezTo>
                  <a:cubicBezTo>
                    <a:pt x="373" y="58"/>
                    <a:pt x="372" y="56"/>
                    <a:pt x="372" y="55"/>
                  </a:cubicBezTo>
                  <a:cubicBezTo>
                    <a:pt x="369" y="50"/>
                    <a:pt x="367" y="45"/>
                    <a:pt x="364" y="42"/>
                  </a:cubicBezTo>
                  <a:cubicBezTo>
                    <a:pt x="364" y="41"/>
                    <a:pt x="363" y="40"/>
                    <a:pt x="362" y="40"/>
                  </a:cubicBezTo>
                  <a:cubicBezTo>
                    <a:pt x="353" y="36"/>
                    <a:pt x="341" y="36"/>
                    <a:pt x="335" y="42"/>
                  </a:cubicBezTo>
                  <a:cubicBezTo>
                    <a:pt x="330" y="47"/>
                    <a:pt x="324" y="48"/>
                    <a:pt x="319" y="46"/>
                  </a:cubicBezTo>
                  <a:cubicBezTo>
                    <a:pt x="310" y="42"/>
                    <a:pt x="304" y="30"/>
                    <a:pt x="304" y="21"/>
                  </a:cubicBezTo>
                  <a:cubicBezTo>
                    <a:pt x="304" y="17"/>
                    <a:pt x="296" y="6"/>
                    <a:pt x="290" y="0"/>
                  </a:cubicBezTo>
                  <a:cubicBezTo>
                    <a:pt x="285" y="14"/>
                    <a:pt x="268" y="23"/>
                    <a:pt x="254" y="23"/>
                  </a:cubicBezTo>
                  <a:cubicBezTo>
                    <a:pt x="251" y="26"/>
                    <a:pt x="243" y="37"/>
                    <a:pt x="233" y="61"/>
                  </a:cubicBezTo>
                  <a:cubicBezTo>
                    <a:pt x="233" y="61"/>
                    <a:pt x="233" y="61"/>
                    <a:pt x="233" y="61"/>
                  </a:cubicBezTo>
                  <a:cubicBezTo>
                    <a:pt x="233" y="61"/>
                    <a:pt x="233" y="62"/>
                    <a:pt x="233" y="62"/>
                  </a:cubicBezTo>
                  <a:cubicBezTo>
                    <a:pt x="234" y="63"/>
                    <a:pt x="235" y="64"/>
                    <a:pt x="236" y="64"/>
                  </a:cubicBezTo>
                  <a:cubicBezTo>
                    <a:pt x="245" y="74"/>
                    <a:pt x="260" y="113"/>
                    <a:pt x="260" y="146"/>
                  </a:cubicBezTo>
                  <a:cubicBezTo>
                    <a:pt x="260" y="173"/>
                    <a:pt x="285" y="192"/>
                    <a:pt x="290" y="192"/>
                  </a:cubicBezTo>
                  <a:cubicBezTo>
                    <a:pt x="298" y="201"/>
                    <a:pt x="298" y="201"/>
                    <a:pt x="298" y="201"/>
                  </a:cubicBezTo>
                  <a:cubicBezTo>
                    <a:pt x="297" y="203"/>
                    <a:pt x="294" y="220"/>
                    <a:pt x="310" y="225"/>
                  </a:cubicBezTo>
                  <a:cubicBezTo>
                    <a:pt x="315" y="236"/>
                    <a:pt x="315" y="236"/>
                    <a:pt x="315" y="236"/>
                  </a:cubicBezTo>
                  <a:cubicBezTo>
                    <a:pt x="312" y="243"/>
                    <a:pt x="298" y="273"/>
                    <a:pt x="283" y="286"/>
                  </a:cubicBezTo>
                  <a:cubicBezTo>
                    <a:pt x="279" y="289"/>
                    <a:pt x="275" y="291"/>
                    <a:pt x="271" y="292"/>
                  </a:cubicBezTo>
                  <a:cubicBezTo>
                    <a:pt x="270" y="292"/>
                    <a:pt x="270" y="292"/>
                    <a:pt x="270" y="292"/>
                  </a:cubicBezTo>
                  <a:cubicBezTo>
                    <a:pt x="262" y="294"/>
                    <a:pt x="252" y="297"/>
                    <a:pt x="248" y="299"/>
                  </a:cubicBezTo>
                  <a:cubicBezTo>
                    <a:pt x="248" y="299"/>
                    <a:pt x="248" y="299"/>
                    <a:pt x="247" y="300"/>
                  </a:cubicBezTo>
                  <a:cubicBezTo>
                    <a:pt x="247" y="307"/>
                    <a:pt x="240" y="317"/>
                    <a:pt x="228" y="324"/>
                  </a:cubicBezTo>
                  <a:cubicBezTo>
                    <a:pt x="216" y="332"/>
                    <a:pt x="198" y="337"/>
                    <a:pt x="177" y="338"/>
                  </a:cubicBezTo>
                  <a:cubicBezTo>
                    <a:pt x="177" y="338"/>
                    <a:pt x="177" y="338"/>
                    <a:pt x="177" y="338"/>
                  </a:cubicBezTo>
                  <a:cubicBezTo>
                    <a:pt x="175" y="341"/>
                    <a:pt x="174" y="344"/>
                    <a:pt x="174" y="347"/>
                  </a:cubicBezTo>
                  <a:cubicBezTo>
                    <a:pt x="174" y="348"/>
                    <a:pt x="174" y="350"/>
                    <a:pt x="174" y="351"/>
                  </a:cubicBezTo>
                  <a:cubicBezTo>
                    <a:pt x="175" y="361"/>
                    <a:pt x="176" y="379"/>
                    <a:pt x="166" y="389"/>
                  </a:cubicBezTo>
                  <a:cubicBezTo>
                    <a:pt x="164" y="391"/>
                    <a:pt x="162" y="393"/>
                    <a:pt x="159" y="394"/>
                  </a:cubicBezTo>
                  <a:cubicBezTo>
                    <a:pt x="155" y="396"/>
                    <a:pt x="151" y="397"/>
                    <a:pt x="145" y="397"/>
                  </a:cubicBezTo>
                  <a:cubicBezTo>
                    <a:pt x="135" y="397"/>
                    <a:pt x="127" y="396"/>
                    <a:pt x="121" y="395"/>
                  </a:cubicBezTo>
                  <a:cubicBezTo>
                    <a:pt x="112" y="393"/>
                    <a:pt x="106" y="392"/>
                    <a:pt x="95" y="397"/>
                  </a:cubicBezTo>
                  <a:cubicBezTo>
                    <a:pt x="78" y="404"/>
                    <a:pt x="56" y="401"/>
                    <a:pt x="39" y="400"/>
                  </a:cubicBezTo>
                  <a:cubicBezTo>
                    <a:pt x="32" y="399"/>
                    <a:pt x="26" y="398"/>
                    <a:pt x="21" y="398"/>
                  </a:cubicBezTo>
                  <a:cubicBezTo>
                    <a:pt x="20" y="398"/>
                    <a:pt x="18" y="399"/>
                    <a:pt x="17" y="399"/>
                  </a:cubicBezTo>
                  <a:cubicBezTo>
                    <a:pt x="12" y="401"/>
                    <a:pt x="8" y="406"/>
                    <a:pt x="5" y="413"/>
                  </a:cubicBezTo>
                  <a:cubicBezTo>
                    <a:pt x="3" y="418"/>
                    <a:pt x="0" y="428"/>
                    <a:pt x="9" y="437"/>
                  </a:cubicBezTo>
                  <a:cubicBezTo>
                    <a:pt x="14" y="442"/>
                    <a:pt x="19" y="445"/>
                    <a:pt x="26" y="449"/>
                  </a:cubicBezTo>
                  <a:cubicBezTo>
                    <a:pt x="43" y="460"/>
                    <a:pt x="63" y="473"/>
                    <a:pt x="55" y="514"/>
                  </a:cubicBezTo>
                  <a:cubicBezTo>
                    <a:pt x="53" y="518"/>
                    <a:pt x="53" y="518"/>
                    <a:pt x="53" y="518"/>
                  </a:cubicBezTo>
                  <a:cubicBezTo>
                    <a:pt x="47" y="524"/>
                    <a:pt x="41" y="531"/>
                    <a:pt x="40" y="535"/>
                  </a:cubicBezTo>
                  <a:cubicBezTo>
                    <a:pt x="42" y="537"/>
                    <a:pt x="53" y="542"/>
                    <a:pt x="59" y="545"/>
                  </a:cubicBezTo>
                  <a:cubicBezTo>
                    <a:pt x="64" y="547"/>
                    <a:pt x="69" y="549"/>
                    <a:pt x="73" y="551"/>
                  </a:cubicBezTo>
                  <a:cubicBezTo>
                    <a:pt x="87" y="558"/>
                    <a:pt x="96" y="566"/>
                    <a:pt x="96" y="567"/>
                  </a:cubicBezTo>
                  <a:cubicBezTo>
                    <a:pt x="93" y="579"/>
                    <a:pt x="93" y="579"/>
                    <a:pt x="93" y="579"/>
                  </a:cubicBezTo>
                  <a:cubicBezTo>
                    <a:pt x="92" y="579"/>
                    <a:pt x="92" y="580"/>
                    <a:pt x="92" y="580"/>
                  </a:cubicBezTo>
                  <a:cubicBezTo>
                    <a:pt x="88" y="581"/>
                    <a:pt x="59" y="587"/>
                    <a:pt x="48" y="587"/>
                  </a:cubicBezTo>
                  <a:cubicBezTo>
                    <a:pt x="47" y="587"/>
                    <a:pt x="45" y="588"/>
                    <a:pt x="42" y="590"/>
                  </a:cubicBezTo>
                  <a:cubicBezTo>
                    <a:pt x="38" y="593"/>
                    <a:pt x="32" y="598"/>
                    <a:pt x="27" y="602"/>
                  </a:cubicBezTo>
                  <a:cubicBezTo>
                    <a:pt x="21" y="606"/>
                    <a:pt x="16" y="610"/>
                    <a:pt x="10" y="614"/>
                  </a:cubicBezTo>
                  <a:cubicBezTo>
                    <a:pt x="10" y="614"/>
                    <a:pt x="10" y="614"/>
                    <a:pt x="10" y="614"/>
                  </a:cubicBezTo>
                  <a:cubicBezTo>
                    <a:pt x="9" y="615"/>
                    <a:pt x="8" y="615"/>
                    <a:pt x="7" y="616"/>
                  </a:cubicBezTo>
                  <a:cubicBezTo>
                    <a:pt x="11" y="619"/>
                    <a:pt x="17" y="623"/>
                    <a:pt x="23" y="629"/>
                  </a:cubicBezTo>
                  <a:cubicBezTo>
                    <a:pt x="29" y="635"/>
                    <a:pt x="34" y="641"/>
                    <a:pt x="36" y="641"/>
                  </a:cubicBezTo>
                  <a:cubicBezTo>
                    <a:pt x="37" y="641"/>
                    <a:pt x="41" y="639"/>
                    <a:pt x="44" y="638"/>
                  </a:cubicBezTo>
                  <a:cubicBezTo>
                    <a:pt x="47" y="636"/>
                    <a:pt x="52" y="633"/>
                    <a:pt x="59" y="630"/>
                  </a:cubicBezTo>
                  <a:cubicBezTo>
                    <a:pt x="65" y="628"/>
                    <a:pt x="71" y="627"/>
                    <a:pt x="77" y="627"/>
                  </a:cubicBezTo>
                  <a:cubicBezTo>
                    <a:pt x="97" y="627"/>
                    <a:pt x="120" y="637"/>
                    <a:pt x="136" y="644"/>
                  </a:cubicBezTo>
                  <a:cubicBezTo>
                    <a:pt x="137" y="645"/>
                    <a:pt x="138" y="646"/>
                    <a:pt x="140" y="646"/>
                  </a:cubicBezTo>
                  <a:cubicBezTo>
                    <a:pt x="141" y="647"/>
                    <a:pt x="142" y="648"/>
                    <a:pt x="144" y="648"/>
                  </a:cubicBezTo>
                  <a:cubicBezTo>
                    <a:pt x="144" y="648"/>
                    <a:pt x="145" y="649"/>
                    <a:pt x="146" y="649"/>
                  </a:cubicBezTo>
                  <a:cubicBezTo>
                    <a:pt x="147" y="650"/>
                    <a:pt x="148" y="650"/>
                    <a:pt x="149" y="651"/>
                  </a:cubicBezTo>
                  <a:cubicBezTo>
                    <a:pt x="150" y="649"/>
                    <a:pt x="151" y="646"/>
                    <a:pt x="152" y="645"/>
                  </a:cubicBezTo>
                  <a:cubicBezTo>
                    <a:pt x="152" y="644"/>
                    <a:pt x="153" y="644"/>
                    <a:pt x="153" y="644"/>
                  </a:cubicBezTo>
                  <a:cubicBezTo>
                    <a:pt x="154" y="642"/>
                    <a:pt x="154" y="641"/>
                    <a:pt x="155" y="639"/>
                  </a:cubicBezTo>
                  <a:cubicBezTo>
                    <a:pt x="157" y="636"/>
                    <a:pt x="160" y="634"/>
                    <a:pt x="163" y="633"/>
                  </a:cubicBezTo>
                  <a:cubicBezTo>
                    <a:pt x="163" y="633"/>
                    <a:pt x="163" y="633"/>
                    <a:pt x="163" y="633"/>
                  </a:cubicBezTo>
                  <a:cubicBezTo>
                    <a:pt x="164" y="633"/>
                    <a:pt x="165" y="633"/>
                    <a:pt x="166" y="634"/>
                  </a:cubicBezTo>
                  <a:cubicBezTo>
                    <a:pt x="168" y="634"/>
                    <a:pt x="170" y="635"/>
                    <a:pt x="171" y="636"/>
                  </a:cubicBezTo>
                  <a:cubicBezTo>
                    <a:pt x="172" y="637"/>
                    <a:pt x="174" y="636"/>
                    <a:pt x="175" y="636"/>
                  </a:cubicBezTo>
                  <a:cubicBezTo>
                    <a:pt x="178" y="633"/>
                    <a:pt x="180" y="630"/>
                    <a:pt x="183" y="628"/>
                  </a:cubicBezTo>
                  <a:cubicBezTo>
                    <a:pt x="183" y="627"/>
                    <a:pt x="184" y="626"/>
                    <a:pt x="185" y="626"/>
                  </a:cubicBezTo>
                  <a:cubicBezTo>
                    <a:pt x="196" y="616"/>
                    <a:pt x="205" y="616"/>
                    <a:pt x="206" y="617"/>
                  </a:cubicBezTo>
                  <a:cubicBezTo>
                    <a:pt x="208" y="617"/>
                    <a:pt x="208" y="617"/>
                    <a:pt x="208" y="617"/>
                  </a:cubicBezTo>
                  <a:cubicBezTo>
                    <a:pt x="211" y="618"/>
                    <a:pt x="214" y="619"/>
                    <a:pt x="216" y="620"/>
                  </a:cubicBezTo>
                  <a:cubicBezTo>
                    <a:pt x="217" y="620"/>
                    <a:pt x="218" y="621"/>
                    <a:pt x="219" y="621"/>
                  </a:cubicBezTo>
                  <a:cubicBezTo>
                    <a:pt x="222" y="622"/>
                    <a:pt x="225" y="623"/>
                    <a:pt x="228" y="624"/>
                  </a:cubicBezTo>
                  <a:cubicBezTo>
                    <a:pt x="244" y="628"/>
                    <a:pt x="253" y="627"/>
                    <a:pt x="257" y="626"/>
                  </a:cubicBezTo>
                  <a:cubicBezTo>
                    <a:pt x="256" y="621"/>
                    <a:pt x="251" y="611"/>
                    <a:pt x="246" y="605"/>
                  </a:cubicBezTo>
                  <a:cubicBezTo>
                    <a:pt x="244" y="604"/>
                    <a:pt x="243" y="603"/>
                    <a:pt x="241" y="602"/>
                  </a:cubicBezTo>
                  <a:cubicBezTo>
                    <a:pt x="237" y="600"/>
                    <a:pt x="231" y="597"/>
                    <a:pt x="231" y="586"/>
                  </a:cubicBezTo>
                  <a:cubicBezTo>
                    <a:pt x="231" y="583"/>
                    <a:pt x="228" y="574"/>
                    <a:pt x="227" y="569"/>
                  </a:cubicBezTo>
                  <a:cubicBezTo>
                    <a:pt x="225" y="563"/>
                    <a:pt x="224" y="560"/>
                    <a:pt x="224" y="558"/>
                  </a:cubicBezTo>
                  <a:cubicBezTo>
                    <a:pt x="224" y="556"/>
                    <a:pt x="225" y="553"/>
                    <a:pt x="226" y="550"/>
                  </a:cubicBezTo>
                  <a:cubicBezTo>
                    <a:pt x="227" y="545"/>
                    <a:pt x="229" y="536"/>
                    <a:pt x="227" y="532"/>
                  </a:cubicBezTo>
                  <a:cubicBezTo>
                    <a:pt x="226" y="532"/>
                    <a:pt x="224" y="530"/>
                    <a:pt x="222" y="529"/>
                  </a:cubicBezTo>
                  <a:cubicBezTo>
                    <a:pt x="217" y="527"/>
                    <a:pt x="207" y="522"/>
                    <a:pt x="211" y="507"/>
                  </a:cubicBezTo>
                  <a:cubicBezTo>
                    <a:pt x="211" y="506"/>
                    <a:pt x="211" y="506"/>
                    <a:pt x="211" y="506"/>
                  </a:cubicBezTo>
                  <a:cubicBezTo>
                    <a:pt x="215" y="496"/>
                    <a:pt x="220" y="492"/>
                    <a:pt x="225" y="491"/>
                  </a:cubicBezTo>
                  <a:cubicBezTo>
                    <a:pt x="224" y="471"/>
                    <a:pt x="234" y="454"/>
                    <a:pt x="241" y="446"/>
                  </a:cubicBezTo>
                  <a:cubicBezTo>
                    <a:pt x="241" y="445"/>
                    <a:pt x="242" y="444"/>
                    <a:pt x="243" y="443"/>
                  </a:cubicBezTo>
                  <a:cubicBezTo>
                    <a:pt x="245" y="441"/>
                    <a:pt x="247" y="439"/>
                    <a:pt x="249" y="436"/>
                  </a:cubicBezTo>
                  <a:cubicBezTo>
                    <a:pt x="250" y="436"/>
                    <a:pt x="251" y="435"/>
                    <a:pt x="252" y="434"/>
                  </a:cubicBezTo>
                  <a:cubicBezTo>
                    <a:pt x="254" y="433"/>
                    <a:pt x="256" y="431"/>
                    <a:pt x="258" y="430"/>
                  </a:cubicBezTo>
                  <a:cubicBezTo>
                    <a:pt x="259" y="430"/>
                    <a:pt x="259" y="429"/>
                    <a:pt x="259" y="428"/>
                  </a:cubicBezTo>
                  <a:cubicBezTo>
                    <a:pt x="260" y="427"/>
                    <a:pt x="260" y="427"/>
                    <a:pt x="260" y="426"/>
                  </a:cubicBezTo>
                  <a:cubicBezTo>
                    <a:pt x="263" y="420"/>
                    <a:pt x="267" y="411"/>
                    <a:pt x="277" y="404"/>
                  </a:cubicBezTo>
                  <a:cubicBezTo>
                    <a:pt x="280" y="402"/>
                    <a:pt x="283" y="401"/>
                    <a:pt x="287" y="400"/>
                  </a:cubicBezTo>
                  <a:cubicBezTo>
                    <a:pt x="289" y="399"/>
                    <a:pt x="292" y="399"/>
                    <a:pt x="294" y="399"/>
                  </a:cubicBezTo>
                  <a:cubicBezTo>
                    <a:pt x="295" y="399"/>
                    <a:pt x="295" y="399"/>
                    <a:pt x="296" y="399"/>
                  </a:cubicBezTo>
                  <a:cubicBezTo>
                    <a:pt x="298" y="399"/>
                    <a:pt x="301" y="399"/>
                    <a:pt x="304" y="399"/>
                  </a:cubicBezTo>
                  <a:cubicBezTo>
                    <a:pt x="305" y="399"/>
                    <a:pt x="306" y="399"/>
                    <a:pt x="308" y="399"/>
                  </a:cubicBezTo>
                  <a:cubicBezTo>
                    <a:pt x="310" y="399"/>
                    <a:pt x="312" y="399"/>
                    <a:pt x="315" y="399"/>
                  </a:cubicBezTo>
                  <a:cubicBezTo>
                    <a:pt x="313" y="396"/>
                    <a:pt x="312" y="392"/>
                    <a:pt x="314" y="387"/>
                  </a:cubicBezTo>
                  <a:cubicBezTo>
                    <a:pt x="314" y="385"/>
                    <a:pt x="315" y="383"/>
                    <a:pt x="317" y="381"/>
                  </a:cubicBezTo>
                  <a:cubicBezTo>
                    <a:pt x="319" y="380"/>
                    <a:pt x="320" y="379"/>
                    <a:pt x="322" y="378"/>
                  </a:cubicBezTo>
                  <a:cubicBezTo>
                    <a:pt x="327" y="375"/>
                    <a:pt x="334" y="374"/>
                    <a:pt x="339" y="373"/>
                  </a:cubicBezTo>
                  <a:cubicBezTo>
                    <a:pt x="342" y="373"/>
                    <a:pt x="344" y="373"/>
                    <a:pt x="345" y="373"/>
                  </a:cubicBezTo>
                  <a:cubicBezTo>
                    <a:pt x="346" y="373"/>
                    <a:pt x="347" y="372"/>
                    <a:pt x="348" y="371"/>
                  </a:cubicBezTo>
                  <a:cubicBezTo>
                    <a:pt x="349" y="370"/>
                    <a:pt x="350" y="369"/>
                    <a:pt x="351" y="368"/>
                  </a:cubicBezTo>
                  <a:cubicBezTo>
                    <a:pt x="355" y="365"/>
                    <a:pt x="359" y="362"/>
                    <a:pt x="363" y="360"/>
                  </a:cubicBezTo>
                  <a:cubicBezTo>
                    <a:pt x="363" y="360"/>
                    <a:pt x="364" y="360"/>
                    <a:pt x="365" y="359"/>
                  </a:cubicBezTo>
                  <a:cubicBezTo>
                    <a:pt x="366" y="358"/>
                    <a:pt x="368" y="356"/>
                    <a:pt x="369" y="354"/>
                  </a:cubicBezTo>
                  <a:cubicBezTo>
                    <a:pt x="372" y="349"/>
                    <a:pt x="376" y="343"/>
                    <a:pt x="382" y="338"/>
                  </a:cubicBezTo>
                  <a:cubicBezTo>
                    <a:pt x="383" y="337"/>
                    <a:pt x="385" y="336"/>
                    <a:pt x="386" y="335"/>
                  </a:cubicBezTo>
                  <a:cubicBezTo>
                    <a:pt x="390" y="333"/>
                    <a:pt x="394" y="331"/>
                    <a:pt x="399" y="330"/>
                  </a:cubicBezTo>
                  <a:cubicBezTo>
                    <a:pt x="401" y="330"/>
                    <a:pt x="402" y="330"/>
                    <a:pt x="403" y="330"/>
                  </a:cubicBezTo>
                  <a:cubicBezTo>
                    <a:pt x="405" y="330"/>
                    <a:pt x="406" y="330"/>
                    <a:pt x="407" y="330"/>
                  </a:cubicBezTo>
                  <a:cubicBezTo>
                    <a:pt x="410" y="330"/>
                    <a:pt x="413" y="331"/>
                    <a:pt x="415" y="332"/>
                  </a:cubicBezTo>
                  <a:cubicBezTo>
                    <a:pt x="422" y="335"/>
                    <a:pt x="425" y="340"/>
                    <a:pt x="428" y="344"/>
                  </a:cubicBezTo>
                  <a:cubicBezTo>
                    <a:pt x="431" y="348"/>
                    <a:pt x="432" y="349"/>
                    <a:pt x="434" y="349"/>
                  </a:cubicBezTo>
                  <a:cubicBezTo>
                    <a:pt x="443" y="349"/>
                    <a:pt x="456" y="353"/>
                    <a:pt x="466" y="356"/>
                  </a:cubicBezTo>
                  <a:cubicBezTo>
                    <a:pt x="469" y="357"/>
                    <a:pt x="472" y="358"/>
                    <a:pt x="474" y="358"/>
                  </a:cubicBezTo>
                  <a:cubicBezTo>
                    <a:pt x="479" y="353"/>
                    <a:pt x="479" y="353"/>
                    <a:pt x="479" y="353"/>
                  </a:cubicBezTo>
                  <a:cubicBezTo>
                    <a:pt x="480" y="353"/>
                    <a:pt x="481" y="353"/>
                    <a:pt x="482" y="353"/>
                  </a:cubicBezTo>
                  <a:cubicBezTo>
                    <a:pt x="492" y="328"/>
                    <a:pt x="495" y="325"/>
                    <a:pt x="496" y="324"/>
                  </a:cubicBezTo>
                  <a:cubicBezTo>
                    <a:pt x="497" y="324"/>
                    <a:pt x="497" y="324"/>
                    <a:pt x="497" y="324"/>
                  </a:cubicBezTo>
                  <a:cubicBezTo>
                    <a:pt x="505" y="317"/>
                    <a:pt x="526" y="292"/>
                    <a:pt x="523" y="280"/>
                  </a:cubicBezTo>
                  <a:cubicBezTo>
                    <a:pt x="519" y="265"/>
                    <a:pt x="531" y="256"/>
                    <a:pt x="540" y="249"/>
                  </a:cubicBezTo>
                  <a:cubicBezTo>
                    <a:pt x="545" y="246"/>
                    <a:pt x="549" y="242"/>
                    <a:pt x="550" y="239"/>
                  </a:cubicBezTo>
                  <a:cubicBezTo>
                    <a:pt x="554" y="227"/>
                    <a:pt x="551" y="220"/>
                    <a:pt x="542" y="20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A8481BB0-F6B4-4C6C-B7D6-9FD0914DDEAC}"/>
                </a:ext>
              </a:extLst>
            </p:cNvPr>
            <p:cNvSpPr>
              <a:spLocks/>
            </p:cNvSpPr>
            <p:nvPr/>
          </p:nvSpPr>
          <p:spPr bwMode="auto">
            <a:xfrm>
              <a:off x="4128347" y="5018962"/>
              <a:ext cx="7964" cy="7962"/>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close/>
                </a:path>
              </a:pathLst>
            </a:custGeom>
            <a:solidFill>
              <a:srgbClr val="EE733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16F1CF6A-B419-40F1-80D3-98E18CFF70C9}"/>
                </a:ext>
              </a:extLst>
            </p:cNvPr>
            <p:cNvSpPr>
              <a:spLocks/>
            </p:cNvSpPr>
            <p:nvPr/>
          </p:nvSpPr>
          <p:spPr bwMode="auto">
            <a:xfrm>
              <a:off x="4190070" y="4123242"/>
              <a:ext cx="1214529" cy="1078846"/>
            </a:xfrm>
            <a:custGeom>
              <a:avLst/>
              <a:gdLst>
                <a:gd name="T0" fmla="*/ 487 w 558"/>
                <a:gd name="T1" fmla="*/ 243 h 496"/>
                <a:gd name="T2" fmla="*/ 395 w 558"/>
                <a:gd name="T3" fmla="*/ 146 h 496"/>
                <a:gd name="T4" fmla="*/ 369 w 558"/>
                <a:gd name="T5" fmla="*/ 45 h 496"/>
                <a:gd name="T6" fmla="*/ 323 w 558"/>
                <a:gd name="T7" fmla="*/ 0 h 496"/>
                <a:gd name="T8" fmla="*/ 338 w 558"/>
                <a:gd name="T9" fmla="*/ 36 h 496"/>
                <a:gd name="T10" fmla="*/ 296 w 558"/>
                <a:gd name="T11" fmla="*/ 68 h 496"/>
                <a:gd name="T12" fmla="*/ 254 w 558"/>
                <a:gd name="T13" fmla="*/ 93 h 496"/>
                <a:gd name="T14" fmla="*/ 225 w 558"/>
                <a:gd name="T15" fmla="*/ 125 h 496"/>
                <a:gd name="T16" fmla="*/ 183 w 558"/>
                <a:gd name="T17" fmla="*/ 179 h 496"/>
                <a:gd name="T18" fmla="*/ 202 w 558"/>
                <a:gd name="T19" fmla="*/ 185 h 496"/>
                <a:gd name="T20" fmla="*/ 227 w 558"/>
                <a:gd name="T21" fmla="*/ 238 h 496"/>
                <a:gd name="T22" fmla="*/ 159 w 558"/>
                <a:gd name="T23" fmla="*/ 240 h 496"/>
                <a:gd name="T24" fmla="*/ 120 w 558"/>
                <a:gd name="T25" fmla="*/ 224 h 496"/>
                <a:gd name="T26" fmla="*/ 93 w 558"/>
                <a:gd name="T27" fmla="*/ 190 h 496"/>
                <a:gd name="T28" fmla="*/ 95 w 558"/>
                <a:gd name="T29" fmla="*/ 216 h 496"/>
                <a:gd name="T30" fmla="*/ 47 w 558"/>
                <a:gd name="T31" fmla="*/ 218 h 496"/>
                <a:gd name="T32" fmla="*/ 36 w 558"/>
                <a:gd name="T33" fmla="*/ 224 h 496"/>
                <a:gd name="T34" fmla="*/ 38 w 558"/>
                <a:gd name="T35" fmla="*/ 228 h 496"/>
                <a:gd name="T36" fmla="*/ 66 w 558"/>
                <a:gd name="T37" fmla="*/ 297 h 496"/>
                <a:gd name="T38" fmla="*/ 8 w 558"/>
                <a:gd name="T39" fmla="*/ 389 h 496"/>
                <a:gd name="T40" fmla="*/ 12 w 558"/>
                <a:gd name="T41" fmla="*/ 412 h 496"/>
                <a:gd name="T42" fmla="*/ 27 w 558"/>
                <a:gd name="T43" fmla="*/ 435 h 496"/>
                <a:gd name="T44" fmla="*/ 52 w 558"/>
                <a:gd name="T45" fmla="*/ 427 h 496"/>
                <a:gd name="T46" fmla="*/ 70 w 558"/>
                <a:gd name="T47" fmla="*/ 409 h 496"/>
                <a:gd name="T48" fmla="*/ 85 w 558"/>
                <a:gd name="T49" fmla="*/ 412 h 496"/>
                <a:gd name="T50" fmla="*/ 85 w 558"/>
                <a:gd name="T51" fmla="*/ 397 h 496"/>
                <a:gd name="T52" fmla="*/ 105 w 558"/>
                <a:gd name="T53" fmla="*/ 385 h 496"/>
                <a:gd name="T54" fmla="*/ 133 w 558"/>
                <a:gd name="T55" fmla="*/ 405 h 496"/>
                <a:gd name="T56" fmla="*/ 128 w 558"/>
                <a:gd name="T57" fmla="*/ 425 h 496"/>
                <a:gd name="T58" fmla="*/ 97 w 558"/>
                <a:gd name="T59" fmla="*/ 433 h 496"/>
                <a:gd name="T60" fmla="*/ 122 w 558"/>
                <a:gd name="T61" fmla="*/ 438 h 496"/>
                <a:gd name="T62" fmla="*/ 143 w 558"/>
                <a:gd name="T63" fmla="*/ 428 h 496"/>
                <a:gd name="T64" fmla="*/ 154 w 558"/>
                <a:gd name="T65" fmla="*/ 451 h 496"/>
                <a:gd name="T66" fmla="*/ 152 w 558"/>
                <a:gd name="T67" fmla="*/ 461 h 496"/>
                <a:gd name="T68" fmla="*/ 191 w 558"/>
                <a:gd name="T69" fmla="*/ 468 h 496"/>
                <a:gd name="T70" fmla="*/ 244 w 558"/>
                <a:gd name="T71" fmla="*/ 496 h 496"/>
                <a:gd name="T72" fmla="*/ 295 w 558"/>
                <a:gd name="T73" fmla="*/ 495 h 496"/>
                <a:gd name="T74" fmla="*/ 317 w 558"/>
                <a:gd name="T75" fmla="*/ 482 h 496"/>
                <a:gd name="T76" fmla="*/ 336 w 558"/>
                <a:gd name="T77" fmla="*/ 484 h 496"/>
                <a:gd name="T78" fmla="*/ 364 w 558"/>
                <a:gd name="T79" fmla="*/ 464 h 496"/>
                <a:gd name="T80" fmla="*/ 390 w 558"/>
                <a:gd name="T81" fmla="*/ 454 h 496"/>
                <a:gd name="T82" fmla="*/ 372 w 558"/>
                <a:gd name="T83" fmla="*/ 443 h 496"/>
                <a:gd name="T84" fmla="*/ 403 w 558"/>
                <a:gd name="T85" fmla="*/ 401 h 496"/>
                <a:gd name="T86" fmla="*/ 438 w 558"/>
                <a:gd name="T87" fmla="*/ 370 h 496"/>
                <a:gd name="T88" fmla="*/ 464 w 558"/>
                <a:gd name="T89" fmla="*/ 356 h 496"/>
                <a:gd name="T90" fmla="*/ 487 w 558"/>
                <a:gd name="T91" fmla="*/ 323 h 496"/>
                <a:gd name="T92" fmla="*/ 507 w 558"/>
                <a:gd name="T93" fmla="*/ 321 h 496"/>
                <a:gd name="T94" fmla="*/ 538 w 558"/>
                <a:gd name="T95" fmla="*/ 28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8" h="496">
                  <a:moveTo>
                    <a:pt x="544" y="234"/>
                  </a:moveTo>
                  <a:cubicBezTo>
                    <a:pt x="537" y="230"/>
                    <a:pt x="528" y="234"/>
                    <a:pt x="518" y="237"/>
                  </a:cubicBezTo>
                  <a:cubicBezTo>
                    <a:pt x="508" y="241"/>
                    <a:pt x="497" y="245"/>
                    <a:pt x="487" y="243"/>
                  </a:cubicBezTo>
                  <a:cubicBezTo>
                    <a:pt x="477" y="241"/>
                    <a:pt x="468" y="235"/>
                    <a:pt x="458" y="229"/>
                  </a:cubicBezTo>
                  <a:cubicBezTo>
                    <a:pt x="449" y="224"/>
                    <a:pt x="440" y="219"/>
                    <a:pt x="429" y="215"/>
                  </a:cubicBezTo>
                  <a:cubicBezTo>
                    <a:pt x="397" y="204"/>
                    <a:pt x="395" y="147"/>
                    <a:pt x="395" y="146"/>
                  </a:cubicBezTo>
                  <a:cubicBezTo>
                    <a:pt x="395" y="137"/>
                    <a:pt x="413" y="106"/>
                    <a:pt x="425" y="87"/>
                  </a:cubicBezTo>
                  <a:cubicBezTo>
                    <a:pt x="426" y="79"/>
                    <a:pt x="421" y="75"/>
                    <a:pt x="402" y="68"/>
                  </a:cubicBezTo>
                  <a:cubicBezTo>
                    <a:pt x="390" y="62"/>
                    <a:pt x="376" y="57"/>
                    <a:pt x="369" y="45"/>
                  </a:cubicBezTo>
                  <a:cubicBezTo>
                    <a:pt x="359" y="39"/>
                    <a:pt x="354" y="22"/>
                    <a:pt x="352" y="9"/>
                  </a:cubicBezTo>
                  <a:cubicBezTo>
                    <a:pt x="343" y="8"/>
                    <a:pt x="336" y="5"/>
                    <a:pt x="330" y="3"/>
                  </a:cubicBezTo>
                  <a:cubicBezTo>
                    <a:pt x="328" y="1"/>
                    <a:pt x="324" y="0"/>
                    <a:pt x="323" y="0"/>
                  </a:cubicBezTo>
                  <a:cubicBezTo>
                    <a:pt x="323" y="0"/>
                    <a:pt x="323" y="0"/>
                    <a:pt x="323" y="0"/>
                  </a:cubicBezTo>
                  <a:cubicBezTo>
                    <a:pt x="319" y="3"/>
                    <a:pt x="322" y="9"/>
                    <a:pt x="329" y="21"/>
                  </a:cubicBezTo>
                  <a:cubicBezTo>
                    <a:pt x="333" y="26"/>
                    <a:pt x="336" y="31"/>
                    <a:pt x="338" y="36"/>
                  </a:cubicBezTo>
                  <a:cubicBezTo>
                    <a:pt x="341" y="42"/>
                    <a:pt x="340" y="48"/>
                    <a:pt x="337" y="53"/>
                  </a:cubicBezTo>
                  <a:cubicBezTo>
                    <a:pt x="332" y="60"/>
                    <a:pt x="322" y="64"/>
                    <a:pt x="312" y="66"/>
                  </a:cubicBezTo>
                  <a:cubicBezTo>
                    <a:pt x="306" y="68"/>
                    <a:pt x="300" y="68"/>
                    <a:pt x="296" y="68"/>
                  </a:cubicBezTo>
                  <a:cubicBezTo>
                    <a:pt x="295" y="68"/>
                    <a:pt x="295" y="68"/>
                    <a:pt x="294" y="68"/>
                  </a:cubicBezTo>
                  <a:cubicBezTo>
                    <a:pt x="289" y="70"/>
                    <a:pt x="283" y="75"/>
                    <a:pt x="277" y="79"/>
                  </a:cubicBezTo>
                  <a:cubicBezTo>
                    <a:pt x="270" y="85"/>
                    <a:pt x="262" y="91"/>
                    <a:pt x="254" y="93"/>
                  </a:cubicBezTo>
                  <a:cubicBezTo>
                    <a:pt x="248" y="95"/>
                    <a:pt x="240" y="105"/>
                    <a:pt x="234" y="113"/>
                  </a:cubicBezTo>
                  <a:cubicBezTo>
                    <a:pt x="231" y="117"/>
                    <a:pt x="228" y="121"/>
                    <a:pt x="225" y="124"/>
                  </a:cubicBezTo>
                  <a:cubicBezTo>
                    <a:pt x="225" y="125"/>
                    <a:pt x="225" y="125"/>
                    <a:pt x="225" y="125"/>
                  </a:cubicBezTo>
                  <a:cubicBezTo>
                    <a:pt x="217" y="132"/>
                    <a:pt x="216" y="143"/>
                    <a:pt x="216" y="149"/>
                  </a:cubicBezTo>
                  <a:cubicBezTo>
                    <a:pt x="216" y="158"/>
                    <a:pt x="208" y="162"/>
                    <a:pt x="199" y="167"/>
                  </a:cubicBezTo>
                  <a:cubicBezTo>
                    <a:pt x="193" y="171"/>
                    <a:pt x="185" y="175"/>
                    <a:pt x="183" y="179"/>
                  </a:cubicBezTo>
                  <a:cubicBezTo>
                    <a:pt x="183" y="180"/>
                    <a:pt x="183" y="180"/>
                    <a:pt x="183" y="180"/>
                  </a:cubicBezTo>
                  <a:cubicBezTo>
                    <a:pt x="185" y="181"/>
                    <a:pt x="190" y="182"/>
                    <a:pt x="193" y="183"/>
                  </a:cubicBezTo>
                  <a:cubicBezTo>
                    <a:pt x="196" y="183"/>
                    <a:pt x="199" y="184"/>
                    <a:pt x="202" y="185"/>
                  </a:cubicBezTo>
                  <a:cubicBezTo>
                    <a:pt x="215" y="189"/>
                    <a:pt x="227" y="205"/>
                    <a:pt x="231" y="218"/>
                  </a:cubicBezTo>
                  <a:cubicBezTo>
                    <a:pt x="234" y="228"/>
                    <a:pt x="231" y="234"/>
                    <a:pt x="227" y="237"/>
                  </a:cubicBezTo>
                  <a:cubicBezTo>
                    <a:pt x="227" y="238"/>
                    <a:pt x="227" y="238"/>
                    <a:pt x="227" y="238"/>
                  </a:cubicBezTo>
                  <a:cubicBezTo>
                    <a:pt x="222" y="242"/>
                    <a:pt x="215" y="244"/>
                    <a:pt x="206" y="244"/>
                  </a:cubicBezTo>
                  <a:cubicBezTo>
                    <a:pt x="198" y="244"/>
                    <a:pt x="190" y="243"/>
                    <a:pt x="181" y="242"/>
                  </a:cubicBezTo>
                  <a:cubicBezTo>
                    <a:pt x="173" y="241"/>
                    <a:pt x="165" y="240"/>
                    <a:pt x="159" y="240"/>
                  </a:cubicBezTo>
                  <a:cubicBezTo>
                    <a:pt x="157" y="240"/>
                    <a:pt x="156" y="240"/>
                    <a:pt x="154" y="239"/>
                  </a:cubicBezTo>
                  <a:cubicBezTo>
                    <a:pt x="142" y="238"/>
                    <a:pt x="134" y="232"/>
                    <a:pt x="127" y="228"/>
                  </a:cubicBezTo>
                  <a:cubicBezTo>
                    <a:pt x="125" y="226"/>
                    <a:pt x="121" y="224"/>
                    <a:pt x="120" y="224"/>
                  </a:cubicBezTo>
                  <a:cubicBezTo>
                    <a:pt x="119" y="224"/>
                    <a:pt x="118" y="224"/>
                    <a:pt x="117" y="224"/>
                  </a:cubicBezTo>
                  <a:cubicBezTo>
                    <a:pt x="105" y="222"/>
                    <a:pt x="94" y="210"/>
                    <a:pt x="94" y="198"/>
                  </a:cubicBezTo>
                  <a:cubicBezTo>
                    <a:pt x="94" y="194"/>
                    <a:pt x="93" y="192"/>
                    <a:pt x="93" y="190"/>
                  </a:cubicBezTo>
                  <a:cubicBezTo>
                    <a:pt x="92" y="190"/>
                    <a:pt x="92" y="191"/>
                    <a:pt x="92" y="191"/>
                  </a:cubicBezTo>
                  <a:cubicBezTo>
                    <a:pt x="87" y="195"/>
                    <a:pt x="95" y="206"/>
                    <a:pt x="95" y="206"/>
                  </a:cubicBezTo>
                  <a:cubicBezTo>
                    <a:pt x="95" y="216"/>
                    <a:pt x="95" y="216"/>
                    <a:pt x="95" y="216"/>
                  </a:cubicBezTo>
                  <a:cubicBezTo>
                    <a:pt x="87" y="223"/>
                    <a:pt x="73" y="221"/>
                    <a:pt x="60" y="219"/>
                  </a:cubicBezTo>
                  <a:cubicBezTo>
                    <a:pt x="57" y="219"/>
                    <a:pt x="55" y="219"/>
                    <a:pt x="52" y="218"/>
                  </a:cubicBezTo>
                  <a:cubicBezTo>
                    <a:pt x="50" y="218"/>
                    <a:pt x="49" y="218"/>
                    <a:pt x="47" y="218"/>
                  </a:cubicBezTo>
                  <a:cubicBezTo>
                    <a:pt x="46" y="218"/>
                    <a:pt x="45" y="218"/>
                    <a:pt x="44" y="219"/>
                  </a:cubicBezTo>
                  <a:cubicBezTo>
                    <a:pt x="43" y="219"/>
                    <a:pt x="43" y="220"/>
                    <a:pt x="42" y="220"/>
                  </a:cubicBezTo>
                  <a:cubicBezTo>
                    <a:pt x="40" y="221"/>
                    <a:pt x="39" y="222"/>
                    <a:pt x="36" y="224"/>
                  </a:cubicBezTo>
                  <a:cubicBezTo>
                    <a:pt x="36" y="224"/>
                    <a:pt x="36" y="225"/>
                    <a:pt x="36" y="225"/>
                  </a:cubicBezTo>
                  <a:cubicBezTo>
                    <a:pt x="36" y="225"/>
                    <a:pt x="36" y="225"/>
                    <a:pt x="36" y="225"/>
                  </a:cubicBezTo>
                  <a:cubicBezTo>
                    <a:pt x="37" y="226"/>
                    <a:pt x="37" y="227"/>
                    <a:pt x="38" y="228"/>
                  </a:cubicBezTo>
                  <a:cubicBezTo>
                    <a:pt x="46" y="236"/>
                    <a:pt x="53" y="245"/>
                    <a:pt x="56" y="251"/>
                  </a:cubicBezTo>
                  <a:cubicBezTo>
                    <a:pt x="60" y="257"/>
                    <a:pt x="63" y="262"/>
                    <a:pt x="65" y="268"/>
                  </a:cubicBezTo>
                  <a:cubicBezTo>
                    <a:pt x="68" y="276"/>
                    <a:pt x="69" y="285"/>
                    <a:pt x="66" y="297"/>
                  </a:cubicBezTo>
                  <a:cubicBezTo>
                    <a:pt x="64" y="305"/>
                    <a:pt x="56" y="311"/>
                    <a:pt x="50" y="316"/>
                  </a:cubicBezTo>
                  <a:cubicBezTo>
                    <a:pt x="40" y="322"/>
                    <a:pt x="38" y="325"/>
                    <a:pt x="39" y="330"/>
                  </a:cubicBezTo>
                  <a:cubicBezTo>
                    <a:pt x="45" y="354"/>
                    <a:pt x="12" y="385"/>
                    <a:pt x="8" y="389"/>
                  </a:cubicBezTo>
                  <a:cubicBezTo>
                    <a:pt x="7" y="390"/>
                    <a:pt x="4" y="396"/>
                    <a:pt x="0" y="406"/>
                  </a:cubicBezTo>
                  <a:cubicBezTo>
                    <a:pt x="0" y="406"/>
                    <a:pt x="0" y="406"/>
                    <a:pt x="0" y="406"/>
                  </a:cubicBezTo>
                  <a:cubicBezTo>
                    <a:pt x="5" y="407"/>
                    <a:pt x="9" y="409"/>
                    <a:pt x="12" y="412"/>
                  </a:cubicBezTo>
                  <a:cubicBezTo>
                    <a:pt x="14" y="414"/>
                    <a:pt x="16" y="418"/>
                    <a:pt x="16" y="420"/>
                  </a:cubicBezTo>
                  <a:cubicBezTo>
                    <a:pt x="17" y="426"/>
                    <a:pt x="20" y="430"/>
                    <a:pt x="23" y="433"/>
                  </a:cubicBezTo>
                  <a:cubicBezTo>
                    <a:pt x="24" y="433"/>
                    <a:pt x="26" y="434"/>
                    <a:pt x="27" y="435"/>
                  </a:cubicBezTo>
                  <a:cubicBezTo>
                    <a:pt x="34" y="437"/>
                    <a:pt x="42" y="436"/>
                    <a:pt x="48" y="434"/>
                  </a:cubicBezTo>
                  <a:cubicBezTo>
                    <a:pt x="50" y="434"/>
                    <a:pt x="52" y="433"/>
                    <a:pt x="53" y="433"/>
                  </a:cubicBezTo>
                  <a:cubicBezTo>
                    <a:pt x="53" y="431"/>
                    <a:pt x="52" y="428"/>
                    <a:pt x="52" y="427"/>
                  </a:cubicBezTo>
                  <a:cubicBezTo>
                    <a:pt x="50" y="421"/>
                    <a:pt x="48" y="415"/>
                    <a:pt x="51" y="410"/>
                  </a:cubicBezTo>
                  <a:cubicBezTo>
                    <a:pt x="52" y="410"/>
                    <a:pt x="52" y="410"/>
                    <a:pt x="52" y="410"/>
                  </a:cubicBezTo>
                  <a:cubicBezTo>
                    <a:pt x="57" y="404"/>
                    <a:pt x="65" y="407"/>
                    <a:pt x="70" y="409"/>
                  </a:cubicBezTo>
                  <a:cubicBezTo>
                    <a:pt x="71" y="410"/>
                    <a:pt x="72" y="410"/>
                    <a:pt x="73" y="410"/>
                  </a:cubicBezTo>
                  <a:cubicBezTo>
                    <a:pt x="74" y="411"/>
                    <a:pt x="75" y="411"/>
                    <a:pt x="78" y="411"/>
                  </a:cubicBezTo>
                  <a:cubicBezTo>
                    <a:pt x="79" y="411"/>
                    <a:pt x="82" y="412"/>
                    <a:pt x="85" y="412"/>
                  </a:cubicBezTo>
                  <a:cubicBezTo>
                    <a:pt x="85" y="412"/>
                    <a:pt x="85" y="412"/>
                    <a:pt x="85" y="412"/>
                  </a:cubicBezTo>
                  <a:cubicBezTo>
                    <a:pt x="83" y="410"/>
                    <a:pt x="79" y="407"/>
                    <a:pt x="80" y="401"/>
                  </a:cubicBezTo>
                  <a:cubicBezTo>
                    <a:pt x="81" y="400"/>
                    <a:pt x="82" y="398"/>
                    <a:pt x="85" y="397"/>
                  </a:cubicBezTo>
                  <a:cubicBezTo>
                    <a:pt x="85" y="395"/>
                    <a:pt x="86" y="390"/>
                    <a:pt x="86" y="387"/>
                  </a:cubicBezTo>
                  <a:cubicBezTo>
                    <a:pt x="99" y="382"/>
                    <a:pt x="99" y="382"/>
                    <a:pt x="99" y="382"/>
                  </a:cubicBezTo>
                  <a:cubicBezTo>
                    <a:pt x="100" y="383"/>
                    <a:pt x="103" y="385"/>
                    <a:pt x="105" y="385"/>
                  </a:cubicBezTo>
                  <a:cubicBezTo>
                    <a:pt x="113" y="385"/>
                    <a:pt x="115" y="392"/>
                    <a:pt x="116" y="398"/>
                  </a:cubicBezTo>
                  <a:cubicBezTo>
                    <a:pt x="118" y="397"/>
                    <a:pt x="120" y="397"/>
                    <a:pt x="122" y="397"/>
                  </a:cubicBezTo>
                  <a:cubicBezTo>
                    <a:pt x="128" y="398"/>
                    <a:pt x="132" y="404"/>
                    <a:pt x="133" y="405"/>
                  </a:cubicBezTo>
                  <a:cubicBezTo>
                    <a:pt x="134" y="408"/>
                    <a:pt x="134" y="408"/>
                    <a:pt x="134" y="408"/>
                  </a:cubicBezTo>
                  <a:cubicBezTo>
                    <a:pt x="134" y="414"/>
                    <a:pt x="133" y="418"/>
                    <a:pt x="131" y="421"/>
                  </a:cubicBezTo>
                  <a:cubicBezTo>
                    <a:pt x="130" y="423"/>
                    <a:pt x="129" y="424"/>
                    <a:pt x="128" y="425"/>
                  </a:cubicBezTo>
                  <a:cubicBezTo>
                    <a:pt x="127" y="426"/>
                    <a:pt x="126" y="427"/>
                    <a:pt x="125" y="427"/>
                  </a:cubicBezTo>
                  <a:cubicBezTo>
                    <a:pt x="121" y="430"/>
                    <a:pt x="116" y="430"/>
                    <a:pt x="111" y="430"/>
                  </a:cubicBezTo>
                  <a:cubicBezTo>
                    <a:pt x="104" y="430"/>
                    <a:pt x="100" y="430"/>
                    <a:pt x="97" y="433"/>
                  </a:cubicBezTo>
                  <a:cubicBezTo>
                    <a:pt x="101" y="435"/>
                    <a:pt x="109" y="436"/>
                    <a:pt x="113" y="437"/>
                  </a:cubicBezTo>
                  <a:cubicBezTo>
                    <a:pt x="115" y="437"/>
                    <a:pt x="117" y="437"/>
                    <a:pt x="120" y="438"/>
                  </a:cubicBezTo>
                  <a:cubicBezTo>
                    <a:pt x="120" y="438"/>
                    <a:pt x="121" y="438"/>
                    <a:pt x="122" y="438"/>
                  </a:cubicBezTo>
                  <a:cubicBezTo>
                    <a:pt x="123" y="434"/>
                    <a:pt x="126" y="429"/>
                    <a:pt x="135" y="428"/>
                  </a:cubicBezTo>
                  <a:cubicBezTo>
                    <a:pt x="136" y="428"/>
                    <a:pt x="137" y="428"/>
                    <a:pt x="138" y="428"/>
                  </a:cubicBezTo>
                  <a:cubicBezTo>
                    <a:pt x="139" y="428"/>
                    <a:pt x="141" y="428"/>
                    <a:pt x="143" y="428"/>
                  </a:cubicBezTo>
                  <a:cubicBezTo>
                    <a:pt x="144" y="429"/>
                    <a:pt x="145" y="429"/>
                    <a:pt x="147" y="429"/>
                  </a:cubicBezTo>
                  <a:cubicBezTo>
                    <a:pt x="151" y="431"/>
                    <a:pt x="155" y="433"/>
                    <a:pt x="157" y="437"/>
                  </a:cubicBezTo>
                  <a:cubicBezTo>
                    <a:pt x="159" y="443"/>
                    <a:pt x="156" y="447"/>
                    <a:pt x="154" y="451"/>
                  </a:cubicBezTo>
                  <a:cubicBezTo>
                    <a:pt x="152" y="453"/>
                    <a:pt x="150" y="456"/>
                    <a:pt x="150" y="458"/>
                  </a:cubicBezTo>
                  <a:cubicBezTo>
                    <a:pt x="150" y="460"/>
                    <a:pt x="151" y="461"/>
                    <a:pt x="151" y="461"/>
                  </a:cubicBezTo>
                  <a:cubicBezTo>
                    <a:pt x="151" y="461"/>
                    <a:pt x="151" y="461"/>
                    <a:pt x="152" y="461"/>
                  </a:cubicBezTo>
                  <a:cubicBezTo>
                    <a:pt x="175" y="457"/>
                    <a:pt x="182" y="460"/>
                    <a:pt x="188" y="467"/>
                  </a:cubicBezTo>
                  <a:cubicBezTo>
                    <a:pt x="188" y="468"/>
                    <a:pt x="188" y="468"/>
                    <a:pt x="188" y="468"/>
                  </a:cubicBezTo>
                  <a:cubicBezTo>
                    <a:pt x="189" y="468"/>
                    <a:pt x="190" y="468"/>
                    <a:pt x="191" y="468"/>
                  </a:cubicBezTo>
                  <a:cubicBezTo>
                    <a:pt x="209" y="464"/>
                    <a:pt x="219" y="473"/>
                    <a:pt x="222" y="478"/>
                  </a:cubicBezTo>
                  <a:cubicBezTo>
                    <a:pt x="232" y="483"/>
                    <a:pt x="238" y="489"/>
                    <a:pt x="242" y="494"/>
                  </a:cubicBezTo>
                  <a:cubicBezTo>
                    <a:pt x="242" y="494"/>
                    <a:pt x="243" y="495"/>
                    <a:pt x="244" y="496"/>
                  </a:cubicBezTo>
                  <a:cubicBezTo>
                    <a:pt x="257" y="485"/>
                    <a:pt x="272" y="485"/>
                    <a:pt x="276" y="485"/>
                  </a:cubicBezTo>
                  <a:cubicBezTo>
                    <a:pt x="287" y="483"/>
                    <a:pt x="292" y="491"/>
                    <a:pt x="294" y="495"/>
                  </a:cubicBezTo>
                  <a:cubicBezTo>
                    <a:pt x="294" y="495"/>
                    <a:pt x="295" y="495"/>
                    <a:pt x="295" y="495"/>
                  </a:cubicBezTo>
                  <a:cubicBezTo>
                    <a:pt x="295" y="495"/>
                    <a:pt x="296" y="494"/>
                    <a:pt x="296" y="494"/>
                  </a:cubicBezTo>
                  <a:cubicBezTo>
                    <a:pt x="298" y="492"/>
                    <a:pt x="300" y="489"/>
                    <a:pt x="303" y="487"/>
                  </a:cubicBezTo>
                  <a:cubicBezTo>
                    <a:pt x="308" y="483"/>
                    <a:pt x="314" y="482"/>
                    <a:pt x="317" y="482"/>
                  </a:cubicBezTo>
                  <a:cubicBezTo>
                    <a:pt x="318" y="482"/>
                    <a:pt x="318" y="482"/>
                    <a:pt x="318" y="482"/>
                  </a:cubicBezTo>
                  <a:cubicBezTo>
                    <a:pt x="324" y="478"/>
                    <a:pt x="332" y="481"/>
                    <a:pt x="336" y="484"/>
                  </a:cubicBezTo>
                  <a:cubicBezTo>
                    <a:pt x="336" y="484"/>
                    <a:pt x="336" y="484"/>
                    <a:pt x="336" y="484"/>
                  </a:cubicBezTo>
                  <a:cubicBezTo>
                    <a:pt x="336" y="479"/>
                    <a:pt x="336" y="473"/>
                    <a:pt x="340" y="470"/>
                  </a:cubicBezTo>
                  <a:cubicBezTo>
                    <a:pt x="342" y="469"/>
                    <a:pt x="345" y="468"/>
                    <a:pt x="349" y="470"/>
                  </a:cubicBezTo>
                  <a:cubicBezTo>
                    <a:pt x="352" y="470"/>
                    <a:pt x="360" y="466"/>
                    <a:pt x="364" y="464"/>
                  </a:cubicBezTo>
                  <a:cubicBezTo>
                    <a:pt x="367" y="463"/>
                    <a:pt x="369" y="462"/>
                    <a:pt x="372" y="461"/>
                  </a:cubicBezTo>
                  <a:cubicBezTo>
                    <a:pt x="379" y="458"/>
                    <a:pt x="384" y="461"/>
                    <a:pt x="387" y="463"/>
                  </a:cubicBezTo>
                  <a:cubicBezTo>
                    <a:pt x="389" y="460"/>
                    <a:pt x="390" y="456"/>
                    <a:pt x="390" y="454"/>
                  </a:cubicBezTo>
                  <a:cubicBezTo>
                    <a:pt x="389" y="452"/>
                    <a:pt x="388" y="449"/>
                    <a:pt x="388" y="447"/>
                  </a:cubicBezTo>
                  <a:cubicBezTo>
                    <a:pt x="386" y="448"/>
                    <a:pt x="383" y="448"/>
                    <a:pt x="381" y="448"/>
                  </a:cubicBezTo>
                  <a:cubicBezTo>
                    <a:pt x="377" y="448"/>
                    <a:pt x="374" y="446"/>
                    <a:pt x="372" y="443"/>
                  </a:cubicBezTo>
                  <a:cubicBezTo>
                    <a:pt x="369" y="437"/>
                    <a:pt x="372" y="431"/>
                    <a:pt x="375" y="427"/>
                  </a:cubicBezTo>
                  <a:cubicBezTo>
                    <a:pt x="379" y="423"/>
                    <a:pt x="385" y="420"/>
                    <a:pt x="391" y="422"/>
                  </a:cubicBezTo>
                  <a:cubicBezTo>
                    <a:pt x="394" y="420"/>
                    <a:pt x="401" y="410"/>
                    <a:pt x="403" y="401"/>
                  </a:cubicBezTo>
                  <a:cubicBezTo>
                    <a:pt x="407" y="389"/>
                    <a:pt x="420" y="393"/>
                    <a:pt x="426" y="395"/>
                  </a:cubicBezTo>
                  <a:cubicBezTo>
                    <a:pt x="427" y="395"/>
                    <a:pt x="428" y="395"/>
                    <a:pt x="429" y="396"/>
                  </a:cubicBezTo>
                  <a:cubicBezTo>
                    <a:pt x="432" y="392"/>
                    <a:pt x="436" y="381"/>
                    <a:pt x="438" y="370"/>
                  </a:cubicBezTo>
                  <a:cubicBezTo>
                    <a:pt x="448" y="365"/>
                    <a:pt x="448" y="365"/>
                    <a:pt x="448" y="365"/>
                  </a:cubicBezTo>
                  <a:cubicBezTo>
                    <a:pt x="452" y="366"/>
                    <a:pt x="453" y="366"/>
                    <a:pt x="455" y="362"/>
                  </a:cubicBezTo>
                  <a:cubicBezTo>
                    <a:pt x="457" y="360"/>
                    <a:pt x="459" y="356"/>
                    <a:pt x="464" y="356"/>
                  </a:cubicBezTo>
                  <a:cubicBezTo>
                    <a:pt x="464" y="356"/>
                    <a:pt x="464" y="356"/>
                    <a:pt x="464" y="356"/>
                  </a:cubicBezTo>
                  <a:cubicBezTo>
                    <a:pt x="464" y="355"/>
                    <a:pt x="465" y="353"/>
                    <a:pt x="465" y="352"/>
                  </a:cubicBezTo>
                  <a:cubicBezTo>
                    <a:pt x="467" y="340"/>
                    <a:pt x="481" y="326"/>
                    <a:pt x="487" y="323"/>
                  </a:cubicBezTo>
                  <a:cubicBezTo>
                    <a:pt x="488" y="322"/>
                    <a:pt x="493" y="320"/>
                    <a:pt x="497" y="322"/>
                  </a:cubicBezTo>
                  <a:cubicBezTo>
                    <a:pt x="498" y="322"/>
                    <a:pt x="499" y="323"/>
                    <a:pt x="500" y="324"/>
                  </a:cubicBezTo>
                  <a:cubicBezTo>
                    <a:pt x="503" y="321"/>
                    <a:pt x="505" y="321"/>
                    <a:pt x="507" y="321"/>
                  </a:cubicBezTo>
                  <a:cubicBezTo>
                    <a:pt x="508" y="321"/>
                    <a:pt x="509" y="322"/>
                    <a:pt x="510" y="323"/>
                  </a:cubicBezTo>
                  <a:cubicBezTo>
                    <a:pt x="515" y="317"/>
                    <a:pt x="522" y="313"/>
                    <a:pt x="527" y="310"/>
                  </a:cubicBezTo>
                  <a:cubicBezTo>
                    <a:pt x="527" y="303"/>
                    <a:pt x="532" y="294"/>
                    <a:pt x="538" y="284"/>
                  </a:cubicBezTo>
                  <a:cubicBezTo>
                    <a:pt x="553" y="257"/>
                    <a:pt x="558" y="243"/>
                    <a:pt x="544" y="23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814799DD-BE99-45DB-A905-0169AB5339B0}"/>
                </a:ext>
              </a:extLst>
            </p:cNvPr>
            <p:cNvSpPr>
              <a:spLocks/>
            </p:cNvSpPr>
            <p:nvPr/>
          </p:nvSpPr>
          <p:spPr bwMode="auto">
            <a:xfrm>
              <a:off x="3250303" y="3243445"/>
              <a:ext cx="929811" cy="1156474"/>
            </a:xfrm>
            <a:custGeom>
              <a:avLst/>
              <a:gdLst>
                <a:gd name="T0" fmla="*/ 403 w 427"/>
                <a:gd name="T1" fmla="*/ 376 h 532"/>
                <a:gd name="T2" fmla="*/ 367 w 427"/>
                <a:gd name="T3" fmla="*/ 358 h 532"/>
                <a:gd name="T4" fmla="*/ 326 w 427"/>
                <a:gd name="T5" fmla="*/ 320 h 532"/>
                <a:gd name="T6" fmla="*/ 281 w 427"/>
                <a:gd name="T7" fmla="*/ 245 h 532"/>
                <a:gd name="T8" fmla="*/ 289 w 427"/>
                <a:gd name="T9" fmla="*/ 146 h 532"/>
                <a:gd name="T10" fmla="*/ 285 w 427"/>
                <a:gd name="T11" fmla="*/ 135 h 532"/>
                <a:gd name="T12" fmla="*/ 285 w 427"/>
                <a:gd name="T13" fmla="*/ 134 h 532"/>
                <a:gd name="T14" fmla="*/ 319 w 427"/>
                <a:gd name="T15" fmla="*/ 110 h 532"/>
                <a:gd name="T16" fmla="*/ 324 w 427"/>
                <a:gd name="T17" fmla="*/ 74 h 532"/>
                <a:gd name="T18" fmla="*/ 300 w 427"/>
                <a:gd name="T19" fmla="*/ 66 h 532"/>
                <a:gd name="T20" fmla="*/ 268 w 427"/>
                <a:gd name="T21" fmla="*/ 25 h 532"/>
                <a:gd name="T22" fmla="*/ 228 w 427"/>
                <a:gd name="T23" fmla="*/ 16 h 532"/>
                <a:gd name="T24" fmla="*/ 157 w 427"/>
                <a:gd name="T25" fmla="*/ 6 h 532"/>
                <a:gd name="T26" fmla="*/ 87 w 427"/>
                <a:gd name="T27" fmla="*/ 27 h 532"/>
                <a:gd name="T28" fmla="*/ 91 w 427"/>
                <a:gd name="T29" fmla="*/ 38 h 532"/>
                <a:gd name="T30" fmla="*/ 92 w 427"/>
                <a:gd name="T31" fmla="*/ 40 h 532"/>
                <a:gd name="T32" fmla="*/ 65 w 427"/>
                <a:gd name="T33" fmla="*/ 67 h 532"/>
                <a:gd name="T34" fmla="*/ 42 w 427"/>
                <a:gd name="T35" fmla="*/ 101 h 532"/>
                <a:gd name="T36" fmla="*/ 67 w 427"/>
                <a:gd name="T37" fmla="*/ 120 h 532"/>
                <a:gd name="T38" fmla="*/ 82 w 427"/>
                <a:gd name="T39" fmla="*/ 151 h 532"/>
                <a:gd name="T40" fmla="*/ 74 w 427"/>
                <a:gd name="T41" fmla="*/ 264 h 532"/>
                <a:gd name="T42" fmla="*/ 72 w 427"/>
                <a:gd name="T43" fmla="*/ 337 h 532"/>
                <a:gd name="T44" fmla="*/ 18 w 427"/>
                <a:gd name="T45" fmla="*/ 385 h 532"/>
                <a:gd name="T46" fmla="*/ 2 w 427"/>
                <a:gd name="T47" fmla="*/ 453 h 532"/>
                <a:gd name="T48" fmla="*/ 0 w 427"/>
                <a:gd name="T49" fmla="*/ 455 h 532"/>
                <a:gd name="T50" fmla="*/ 14 w 427"/>
                <a:gd name="T51" fmla="*/ 519 h 532"/>
                <a:gd name="T52" fmla="*/ 11 w 427"/>
                <a:gd name="T53" fmla="*/ 527 h 532"/>
                <a:gd name="T54" fmla="*/ 11 w 427"/>
                <a:gd name="T55" fmla="*/ 528 h 532"/>
                <a:gd name="T56" fmla="*/ 33 w 427"/>
                <a:gd name="T57" fmla="*/ 529 h 532"/>
                <a:gd name="T58" fmla="*/ 56 w 427"/>
                <a:gd name="T59" fmla="*/ 517 h 532"/>
                <a:gd name="T60" fmla="*/ 59 w 427"/>
                <a:gd name="T61" fmla="*/ 506 h 532"/>
                <a:gd name="T62" fmla="*/ 125 w 427"/>
                <a:gd name="T63" fmla="*/ 453 h 532"/>
                <a:gd name="T64" fmla="*/ 124 w 427"/>
                <a:gd name="T65" fmla="*/ 472 h 532"/>
                <a:gd name="T66" fmla="*/ 154 w 427"/>
                <a:gd name="T67" fmla="*/ 504 h 532"/>
                <a:gd name="T68" fmla="*/ 186 w 427"/>
                <a:gd name="T69" fmla="*/ 466 h 532"/>
                <a:gd name="T70" fmla="*/ 211 w 427"/>
                <a:gd name="T71" fmla="*/ 444 h 532"/>
                <a:gd name="T72" fmla="*/ 253 w 427"/>
                <a:gd name="T73" fmla="*/ 478 h 532"/>
                <a:gd name="T74" fmla="*/ 257 w 427"/>
                <a:gd name="T75" fmla="*/ 489 h 532"/>
                <a:gd name="T76" fmla="*/ 313 w 427"/>
                <a:gd name="T77" fmla="*/ 497 h 532"/>
                <a:gd name="T78" fmla="*/ 317 w 427"/>
                <a:gd name="T79" fmla="*/ 505 h 532"/>
                <a:gd name="T80" fmla="*/ 354 w 427"/>
                <a:gd name="T81" fmla="*/ 474 h 532"/>
                <a:gd name="T82" fmla="*/ 395 w 427"/>
                <a:gd name="T83" fmla="*/ 431 h 532"/>
                <a:gd name="T84" fmla="*/ 416 w 427"/>
                <a:gd name="T85" fmla="*/ 399 h 532"/>
                <a:gd name="T86" fmla="*/ 427 w 427"/>
                <a:gd name="T87" fmla="*/ 39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7" h="532">
                  <a:moveTo>
                    <a:pt x="409" y="382"/>
                  </a:moveTo>
                  <a:cubicBezTo>
                    <a:pt x="403" y="376"/>
                    <a:pt x="403" y="376"/>
                    <a:pt x="403" y="376"/>
                  </a:cubicBezTo>
                  <a:cubicBezTo>
                    <a:pt x="403" y="376"/>
                    <a:pt x="400" y="356"/>
                    <a:pt x="384" y="356"/>
                  </a:cubicBezTo>
                  <a:cubicBezTo>
                    <a:pt x="379" y="356"/>
                    <a:pt x="373" y="357"/>
                    <a:pt x="367" y="358"/>
                  </a:cubicBezTo>
                  <a:cubicBezTo>
                    <a:pt x="350" y="360"/>
                    <a:pt x="329" y="363"/>
                    <a:pt x="323" y="344"/>
                  </a:cubicBezTo>
                  <a:cubicBezTo>
                    <a:pt x="321" y="335"/>
                    <a:pt x="324" y="327"/>
                    <a:pt x="326" y="320"/>
                  </a:cubicBezTo>
                  <a:cubicBezTo>
                    <a:pt x="330" y="306"/>
                    <a:pt x="333" y="300"/>
                    <a:pt x="316" y="293"/>
                  </a:cubicBezTo>
                  <a:cubicBezTo>
                    <a:pt x="298" y="286"/>
                    <a:pt x="285" y="269"/>
                    <a:pt x="281" y="245"/>
                  </a:cubicBezTo>
                  <a:cubicBezTo>
                    <a:pt x="277" y="228"/>
                    <a:pt x="278" y="206"/>
                    <a:pt x="288" y="196"/>
                  </a:cubicBezTo>
                  <a:cubicBezTo>
                    <a:pt x="299" y="185"/>
                    <a:pt x="296" y="154"/>
                    <a:pt x="289" y="146"/>
                  </a:cubicBezTo>
                  <a:cubicBezTo>
                    <a:pt x="285" y="142"/>
                    <a:pt x="285" y="138"/>
                    <a:pt x="285" y="135"/>
                  </a:cubicBezTo>
                  <a:cubicBezTo>
                    <a:pt x="285" y="135"/>
                    <a:pt x="285" y="135"/>
                    <a:pt x="285" y="135"/>
                  </a:cubicBezTo>
                  <a:cubicBezTo>
                    <a:pt x="285" y="135"/>
                    <a:pt x="285" y="135"/>
                    <a:pt x="285" y="135"/>
                  </a:cubicBezTo>
                  <a:cubicBezTo>
                    <a:pt x="285" y="134"/>
                    <a:pt x="285" y="134"/>
                    <a:pt x="285" y="134"/>
                  </a:cubicBezTo>
                  <a:cubicBezTo>
                    <a:pt x="286" y="125"/>
                    <a:pt x="296" y="121"/>
                    <a:pt x="307" y="116"/>
                  </a:cubicBezTo>
                  <a:cubicBezTo>
                    <a:pt x="311" y="114"/>
                    <a:pt x="317" y="111"/>
                    <a:pt x="319" y="110"/>
                  </a:cubicBezTo>
                  <a:cubicBezTo>
                    <a:pt x="322" y="106"/>
                    <a:pt x="330" y="86"/>
                    <a:pt x="326" y="76"/>
                  </a:cubicBezTo>
                  <a:cubicBezTo>
                    <a:pt x="326" y="76"/>
                    <a:pt x="325" y="75"/>
                    <a:pt x="324" y="74"/>
                  </a:cubicBezTo>
                  <a:cubicBezTo>
                    <a:pt x="323" y="73"/>
                    <a:pt x="321" y="73"/>
                    <a:pt x="318" y="73"/>
                  </a:cubicBezTo>
                  <a:cubicBezTo>
                    <a:pt x="311" y="73"/>
                    <a:pt x="305" y="70"/>
                    <a:pt x="300" y="66"/>
                  </a:cubicBezTo>
                  <a:cubicBezTo>
                    <a:pt x="292" y="60"/>
                    <a:pt x="285" y="50"/>
                    <a:pt x="279" y="41"/>
                  </a:cubicBezTo>
                  <a:cubicBezTo>
                    <a:pt x="276" y="36"/>
                    <a:pt x="272" y="30"/>
                    <a:pt x="268" y="25"/>
                  </a:cubicBezTo>
                  <a:cubicBezTo>
                    <a:pt x="263" y="20"/>
                    <a:pt x="257" y="16"/>
                    <a:pt x="251" y="16"/>
                  </a:cubicBezTo>
                  <a:cubicBezTo>
                    <a:pt x="244" y="16"/>
                    <a:pt x="236" y="16"/>
                    <a:pt x="228" y="16"/>
                  </a:cubicBezTo>
                  <a:cubicBezTo>
                    <a:pt x="200" y="18"/>
                    <a:pt x="171" y="19"/>
                    <a:pt x="157" y="6"/>
                  </a:cubicBezTo>
                  <a:cubicBezTo>
                    <a:pt x="157" y="6"/>
                    <a:pt x="157" y="6"/>
                    <a:pt x="157" y="6"/>
                  </a:cubicBezTo>
                  <a:cubicBezTo>
                    <a:pt x="151" y="0"/>
                    <a:pt x="112" y="1"/>
                    <a:pt x="93" y="15"/>
                  </a:cubicBezTo>
                  <a:cubicBezTo>
                    <a:pt x="87" y="20"/>
                    <a:pt x="86" y="24"/>
                    <a:pt x="87" y="27"/>
                  </a:cubicBezTo>
                  <a:cubicBezTo>
                    <a:pt x="87" y="28"/>
                    <a:pt x="88" y="29"/>
                    <a:pt x="88" y="30"/>
                  </a:cubicBezTo>
                  <a:cubicBezTo>
                    <a:pt x="90" y="33"/>
                    <a:pt x="91" y="36"/>
                    <a:pt x="91" y="38"/>
                  </a:cubicBezTo>
                  <a:cubicBezTo>
                    <a:pt x="91" y="38"/>
                    <a:pt x="91" y="39"/>
                    <a:pt x="91" y="39"/>
                  </a:cubicBezTo>
                  <a:cubicBezTo>
                    <a:pt x="91" y="39"/>
                    <a:pt x="92" y="40"/>
                    <a:pt x="92" y="40"/>
                  </a:cubicBezTo>
                  <a:cubicBezTo>
                    <a:pt x="92" y="43"/>
                    <a:pt x="92" y="47"/>
                    <a:pt x="91" y="49"/>
                  </a:cubicBezTo>
                  <a:cubicBezTo>
                    <a:pt x="87" y="59"/>
                    <a:pt x="77" y="63"/>
                    <a:pt x="65" y="67"/>
                  </a:cubicBezTo>
                  <a:cubicBezTo>
                    <a:pt x="53" y="72"/>
                    <a:pt x="39" y="77"/>
                    <a:pt x="32" y="89"/>
                  </a:cubicBezTo>
                  <a:cubicBezTo>
                    <a:pt x="35" y="93"/>
                    <a:pt x="39" y="97"/>
                    <a:pt x="42" y="101"/>
                  </a:cubicBezTo>
                  <a:cubicBezTo>
                    <a:pt x="47" y="107"/>
                    <a:pt x="51" y="112"/>
                    <a:pt x="55" y="115"/>
                  </a:cubicBezTo>
                  <a:cubicBezTo>
                    <a:pt x="59" y="118"/>
                    <a:pt x="62" y="120"/>
                    <a:pt x="67" y="120"/>
                  </a:cubicBezTo>
                  <a:cubicBezTo>
                    <a:pt x="74" y="125"/>
                    <a:pt x="74" y="125"/>
                    <a:pt x="74" y="125"/>
                  </a:cubicBezTo>
                  <a:cubicBezTo>
                    <a:pt x="75" y="127"/>
                    <a:pt x="79" y="138"/>
                    <a:pt x="82" y="151"/>
                  </a:cubicBezTo>
                  <a:cubicBezTo>
                    <a:pt x="86" y="167"/>
                    <a:pt x="89" y="189"/>
                    <a:pt x="82" y="201"/>
                  </a:cubicBezTo>
                  <a:cubicBezTo>
                    <a:pt x="74" y="220"/>
                    <a:pt x="74" y="252"/>
                    <a:pt x="74" y="264"/>
                  </a:cubicBezTo>
                  <a:cubicBezTo>
                    <a:pt x="74" y="268"/>
                    <a:pt x="75" y="274"/>
                    <a:pt x="76" y="281"/>
                  </a:cubicBezTo>
                  <a:cubicBezTo>
                    <a:pt x="79" y="307"/>
                    <a:pt x="81" y="328"/>
                    <a:pt x="72" y="337"/>
                  </a:cubicBezTo>
                  <a:cubicBezTo>
                    <a:pt x="69" y="341"/>
                    <a:pt x="62" y="346"/>
                    <a:pt x="54" y="352"/>
                  </a:cubicBezTo>
                  <a:cubicBezTo>
                    <a:pt x="43" y="361"/>
                    <a:pt x="21" y="379"/>
                    <a:pt x="18" y="385"/>
                  </a:cubicBezTo>
                  <a:cubicBezTo>
                    <a:pt x="18" y="386"/>
                    <a:pt x="18" y="386"/>
                    <a:pt x="18" y="386"/>
                  </a:cubicBezTo>
                  <a:cubicBezTo>
                    <a:pt x="18" y="409"/>
                    <a:pt x="16" y="440"/>
                    <a:pt x="2" y="453"/>
                  </a:cubicBezTo>
                  <a:cubicBezTo>
                    <a:pt x="1" y="454"/>
                    <a:pt x="1" y="454"/>
                    <a:pt x="0" y="455"/>
                  </a:cubicBezTo>
                  <a:cubicBezTo>
                    <a:pt x="0" y="455"/>
                    <a:pt x="0" y="455"/>
                    <a:pt x="0" y="455"/>
                  </a:cubicBezTo>
                  <a:cubicBezTo>
                    <a:pt x="0" y="464"/>
                    <a:pt x="2" y="467"/>
                    <a:pt x="2" y="467"/>
                  </a:cubicBezTo>
                  <a:cubicBezTo>
                    <a:pt x="10" y="475"/>
                    <a:pt x="18" y="502"/>
                    <a:pt x="14" y="519"/>
                  </a:cubicBezTo>
                  <a:cubicBezTo>
                    <a:pt x="14" y="522"/>
                    <a:pt x="13" y="524"/>
                    <a:pt x="12" y="526"/>
                  </a:cubicBezTo>
                  <a:cubicBezTo>
                    <a:pt x="12" y="526"/>
                    <a:pt x="12" y="527"/>
                    <a:pt x="11" y="527"/>
                  </a:cubicBezTo>
                  <a:cubicBezTo>
                    <a:pt x="11" y="527"/>
                    <a:pt x="11" y="527"/>
                    <a:pt x="11" y="527"/>
                  </a:cubicBezTo>
                  <a:cubicBezTo>
                    <a:pt x="11" y="527"/>
                    <a:pt x="11" y="527"/>
                    <a:pt x="11" y="528"/>
                  </a:cubicBezTo>
                  <a:cubicBezTo>
                    <a:pt x="11" y="528"/>
                    <a:pt x="11" y="528"/>
                    <a:pt x="11" y="528"/>
                  </a:cubicBezTo>
                  <a:cubicBezTo>
                    <a:pt x="12" y="530"/>
                    <a:pt x="20" y="532"/>
                    <a:pt x="33" y="529"/>
                  </a:cubicBezTo>
                  <a:cubicBezTo>
                    <a:pt x="36" y="528"/>
                    <a:pt x="38" y="527"/>
                    <a:pt x="41" y="527"/>
                  </a:cubicBezTo>
                  <a:cubicBezTo>
                    <a:pt x="51" y="524"/>
                    <a:pt x="54" y="523"/>
                    <a:pt x="56" y="517"/>
                  </a:cubicBezTo>
                  <a:cubicBezTo>
                    <a:pt x="57" y="515"/>
                    <a:pt x="57" y="513"/>
                    <a:pt x="58" y="510"/>
                  </a:cubicBezTo>
                  <a:cubicBezTo>
                    <a:pt x="58" y="509"/>
                    <a:pt x="59" y="508"/>
                    <a:pt x="59" y="506"/>
                  </a:cubicBezTo>
                  <a:cubicBezTo>
                    <a:pt x="67" y="485"/>
                    <a:pt x="100" y="448"/>
                    <a:pt x="115" y="448"/>
                  </a:cubicBezTo>
                  <a:cubicBezTo>
                    <a:pt x="120" y="448"/>
                    <a:pt x="123" y="451"/>
                    <a:pt x="125" y="453"/>
                  </a:cubicBezTo>
                  <a:cubicBezTo>
                    <a:pt x="128" y="457"/>
                    <a:pt x="126" y="463"/>
                    <a:pt x="125" y="467"/>
                  </a:cubicBezTo>
                  <a:cubicBezTo>
                    <a:pt x="125" y="468"/>
                    <a:pt x="124" y="471"/>
                    <a:pt x="124" y="472"/>
                  </a:cubicBezTo>
                  <a:cubicBezTo>
                    <a:pt x="126" y="473"/>
                    <a:pt x="128" y="474"/>
                    <a:pt x="131" y="476"/>
                  </a:cubicBezTo>
                  <a:cubicBezTo>
                    <a:pt x="137" y="482"/>
                    <a:pt x="145" y="492"/>
                    <a:pt x="154" y="504"/>
                  </a:cubicBezTo>
                  <a:cubicBezTo>
                    <a:pt x="154" y="504"/>
                    <a:pt x="155" y="505"/>
                    <a:pt x="155" y="505"/>
                  </a:cubicBezTo>
                  <a:cubicBezTo>
                    <a:pt x="174" y="466"/>
                    <a:pt x="182" y="466"/>
                    <a:pt x="186" y="466"/>
                  </a:cubicBezTo>
                  <a:cubicBezTo>
                    <a:pt x="195" y="466"/>
                    <a:pt x="209" y="459"/>
                    <a:pt x="209" y="450"/>
                  </a:cubicBezTo>
                  <a:cubicBezTo>
                    <a:pt x="209" y="448"/>
                    <a:pt x="210" y="445"/>
                    <a:pt x="211" y="444"/>
                  </a:cubicBezTo>
                  <a:cubicBezTo>
                    <a:pt x="213" y="441"/>
                    <a:pt x="216" y="440"/>
                    <a:pt x="219" y="440"/>
                  </a:cubicBezTo>
                  <a:cubicBezTo>
                    <a:pt x="231" y="440"/>
                    <a:pt x="253" y="467"/>
                    <a:pt x="253" y="478"/>
                  </a:cubicBezTo>
                  <a:cubicBezTo>
                    <a:pt x="253" y="483"/>
                    <a:pt x="255" y="488"/>
                    <a:pt x="257" y="490"/>
                  </a:cubicBezTo>
                  <a:cubicBezTo>
                    <a:pt x="257" y="489"/>
                    <a:pt x="257" y="489"/>
                    <a:pt x="257" y="489"/>
                  </a:cubicBezTo>
                  <a:cubicBezTo>
                    <a:pt x="269" y="478"/>
                    <a:pt x="288" y="478"/>
                    <a:pt x="301" y="484"/>
                  </a:cubicBezTo>
                  <a:cubicBezTo>
                    <a:pt x="306" y="486"/>
                    <a:pt x="309" y="490"/>
                    <a:pt x="313" y="497"/>
                  </a:cubicBezTo>
                  <a:cubicBezTo>
                    <a:pt x="315" y="499"/>
                    <a:pt x="316" y="502"/>
                    <a:pt x="317" y="505"/>
                  </a:cubicBezTo>
                  <a:cubicBezTo>
                    <a:pt x="317" y="505"/>
                    <a:pt x="317" y="505"/>
                    <a:pt x="317" y="505"/>
                  </a:cubicBezTo>
                  <a:cubicBezTo>
                    <a:pt x="321" y="501"/>
                    <a:pt x="325" y="497"/>
                    <a:pt x="330" y="492"/>
                  </a:cubicBezTo>
                  <a:cubicBezTo>
                    <a:pt x="335" y="487"/>
                    <a:pt x="344" y="481"/>
                    <a:pt x="354" y="474"/>
                  </a:cubicBezTo>
                  <a:cubicBezTo>
                    <a:pt x="363" y="468"/>
                    <a:pt x="373" y="461"/>
                    <a:pt x="382" y="454"/>
                  </a:cubicBezTo>
                  <a:cubicBezTo>
                    <a:pt x="390" y="447"/>
                    <a:pt x="395" y="439"/>
                    <a:pt x="395" y="431"/>
                  </a:cubicBezTo>
                  <a:cubicBezTo>
                    <a:pt x="395" y="414"/>
                    <a:pt x="403" y="407"/>
                    <a:pt x="411" y="402"/>
                  </a:cubicBezTo>
                  <a:cubicBezTo>
                    <a:pt x="413" y="401"/>
                    <a:pt x="414" y="400"/>
                    <a:pt x="416" y="399"/>
                  </a:cubicBezTo>
                  <a:cubicBezTo>
                    <a:pt x="417" y="398"/>
                    <a:pt x="418" y="397"/>
                    <a:pt x="419" y="397"/>
                  </a:cubicBezTo>
                  <a:cubicBezTo>
                    <a:pt x="423" y="395"/>
                    <a:pt x="425" y="393"/>
                    <a:pt x="427" y="390"/>
                  </a:cubicBezTo>
                  <a:cubicBezTo>
                    <a:pt x="423" y="388"/>
                    <a:pt x="417" y="385"/>
                    <a:pt x="409" y="38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0C35AA71-919D-44FC-B6AD-0279FE091D4E}"/>
                </a:ext>
              </a:extLst>
            </p:cNvPr>
            <p:cNvSpPr>
              <a:spLocks/>
            </p:cNvSpPr>
            <p:nvPr/>
          </p:nvSpPr>
          <p:spPr bwMode="auto">
            <a:xfrm>
              <a:off x="3885441" y="3333016"/>
              <a:ext cx="1268288" cy="1289838"/>
            </a:xfrm>
            <a:custGeom>
              <a:avLst/>
              <a:gdLst>
                <a:gd name="T0" fmla="*/ 542 w 582"/>
                <a:gd name="T1" fmla="*/ 230 h 593"/>
                <a:gd name="T2" fmla="*/ 539 w 582"/>
                <a:gd name="T3" fmla="*/ 167 h 593"/>
                <a:gd name="T4" fmla="*/ 532 w 582"/>
                <a:gd name="T5" fmla="*/ 107 h 593"/>
                <a:gd name="T6" fmla="*/ 510 w 582"/>
                <a:gd name="T7" fmla="*/ 78 h 593"/>
                <a:gd name="T8" fmla="*/ 510 w 582"/>
                <a:gd name="T9" fmla="*/ 17 h 593"/>
                <a:gd name="T10" fmla="*/ 530 w 582"/>
                <a:gd name="T11" fmla="*/ 9 h 593"/>
                <a:gd name="T12" fmla="*/ 436 w 582"/>
                <a:gd name="T13" fmla="*/ 19 h 593"/>
                <a:gd name="T14" fmla="*/ 424 w 582"/>
                <a:gd name="T15" fmla="*/ 38 h 593"/>
                <a:gd name="T16" fmla="*/ 421 w 582"/>
                <a:gd name="T17" fmla="*/ 46 h 593"/>
                <a:gd name="T18" fmla="*/ 405 w 582"/>
                <a:gd name="T19" fmla="*/ 104 h 593"/>
                <a:gd name="T20" fmla="*/ 373 w 582"/>
                <a:gd name="T21" fmla="*/ 80 h 593"/>
                <a:gd name="T22" fmla="*/ 340 w 582"/>
                <a:gd name="T23" fmla="*/ 61 h 593"/>
                <a:gd name="T24" fmla="*/ 313 w 582"/>
                <a:gd name="T25" fmla="*/ 83 h 593"/>
                <a:gd name="T26" fmla="*/ 288 w 582"/>
                <a:gd name="T27" fmla="*/ 63 h 593"/>
                <a:gd name="T28" fmla="*/ 259 w 582"/>
                <a:gd name="T29" fmla="*/ 38 h 593"/>
                <a:gd name="T30" fmla="*/ 203 w 582"/>
                <a:gd name="T31" fmla="*/ 55 h 593"/>
                <a:gd name="T32" fmla="*/ 15 w 582"/>
                <a:gd name="T33" fmla="*/ 108 h 593"/>
                <a:gd name="T34" fmla="*/ 7 w 582"/>
                <a:gd name="T35" fmla="*/ 166 h 593"/>
                <a:gd name="T36" fmla="*/ 49 w 582"/>
                <a:gd name="T37" fmla="*/ 283 h 593"/>
                <a:gd name="T38" fmla="*/ 92 w 582"/>
                <a:gd name="T39" fmla="*/ 300 h 593"/>
                <a:gd name="T40" fmla="*/ 152 w 582"/>
                <a:gd name="T41" fmla="*/ 347 h 593"/>
                <a:gd name="T42" fmla="*/ 126 w 582"/>
                <a:gd name="T43" fmla="*/ 374 h 593"/>
                <a:gd name="T44" fmla="*/ 70 w 582"/>
                <a:gd name="T45" fmla="*/ 446 h 593"/>
                <a:gd name="T46" fmla="*/ 57 w 582"/>
                <a:gd name="T47" fmla="*/ 455 h 593"/>
                <a:gd name="T48" fmla="*/ 48 w 582"/>
                <a:gd name="T49" fmla="*/ 462 h 593"/>
                <a:gd name="T50" fmla="*/ 32 w 582"/>
                <a:gd name="T51" fmla="*/ 479 h 593"/>
                <a:gd name="T52" fmla="*/ 35 w 582"/>
                <a:gd name="T53" fmla="*/ 488 h 593"/>
                <a:gd name="T54" fmla="*/ 41 w 582"/>
                <a:gd name="T55" fmla="*/ 505 h 593"/>
                <a:gd name="T56" fmla="*/ 101 w 582"/>
                <a:gd name="T57" fmla="*/ 573 h 593"/>
                <a:gd name="T58" fmla="*/ 164 w 582"/>
                <a:gd name="T59" fmla="*/ 577 h 593"/>
                <a:gd name="T60" fmla="*/ 166 w 582"/>
                <a:gd name="T61" fmla="*/ 576 h 593"/>
                <a:gd name="T62" fmla="*/ 181 w 582"/>
                <a:gd name="T63" fmla="*/ 567 h 593"/>
                <a:gd name="T64" fmla="*/ 202 w 582"/>
                <a:gd name="T65" fmla="*/ 567 h 593"/>
                <a:gd name="T66" fmla="*/ 221 w 582"/>
                <a:gd name="T67" fmla="*/ 543 h 593"/>
                <a:gd name="T68" fmla="*/ 233 w 582"/>
                <a:gd name="T69" fmla="*/ 537 h 593"/>
                <a:gd name="T70" fmla="*/ 235 w 582"/>
                <a:gd name="T71" fmla="*/ 538 h 593"/>
                <a:gd name="T72" fmla="*/ 260 w 582"/>
                <a:gd name="T73" fmla="*/ 572 h 593"/>
                <a:gd name="T74" fmla="*/ 276 w 582"/>
                <a:gd name="T75" fmla="*/ 578 h 593"/>
                <a:gd name="T76" fmla="*/ 323 w 582"/>
                <a:gd name="T77" fmla="*/ 590 h 593"/>
                <a:gd name="T78" fmla="*/ 338 w 582"/>
                <a:gd name="T79" fmla="*/ 562 h 593"/>
                <a:gd name="T80" fmla="*/ 309 w 582"/>
                <a:gd name="T81" fmla="*/ 537 h 593"/>
                <a:gd name="T82" fmla="*/ 354 w 582"/>
                <a:gd name="T83" fmla="*/ 477 h 593"/>
                <a:gd name="T84" fmla="*/ 391 w 582"/>
                <a:gd name="T85" fmla="*/ 441 h 593"/>
                <a:gd name="T86" fmla="*/ 436 w 582"/>
                <a:gd name="T87" fmla="*/ 416 h 593"/>
                <a:gd name="T88" fmla="*/ 464 w 582"/>
                <a:gd name="T89" fmla="*/ 405 h 593"/>
                <a:gd name="T90" fmla="*/ 458 w 582"/>
                <a:gd name="T91" fmla="*/ 348 h 593"/>
                <a:gd name="T92" fmla="*/ 491 w 582"/>
                <a:gd name="T93" fmla="*/ 356 h 593"/>
                <a:gd name="T94" fmla="*/ 539 w 582"/>
                <a:gd name="T95" fmla="*/ 338 h 593"/>
                <a:gd name="T96" fmla="*/ 549 w 582"/>
                <a:gd name="T97" fmla="*/ 32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2" h="593">
                  <a:moveTo>
                    <a:pt x="573" y="274"/>
                  </a:moveTo>
                  <a:cubicBezTo>
                    <a:pt x="552" y="264"/>
                    <a:pt x="548" y="250"/>
                    <a:pt x="543" y="235"/>
                  </a:cubicBezTo>
                  <a:cubicBezTo>
                    <a:pt x="543" y="233"/>
                    <a:pt x="542" y="232"/>
                    <a:pt x="542" y="230"/>
                  </a:cubicBezTo>
                  <a:cubicBezTo>
                    <a:pt x="539" y="224"/>
                    <a:pt x="536" y="220"/>
                    <a:pt x="532" y="216"/>
                  </a:cubicBezTo>
                  <a:cubicBezTo>
                    <a:pt x="527" y="212"/>
                    <a:pt x="522" y="206"/>
                    <a:pt x="520" y="196"/>
                  </a:cubicBezTo>
                  <a:cubicBezTo>
                    <a:pt x="516" y="183"/>
                    <a:pt x="528" y="174"/>
                    <a:pt x="539" y="167"/>
                  </a:cubicBezTo>
                  <a:cubicBezTo>
                    <a:pt x="547" y="162"/>
                    <a:pt x="555" y="156"/>
                    <a:pt x="556" y="150"/>
                  </a:cubicBezTo>
                  <a:cubicBezTo>
                    <a:pt x="558" y="143"/>
                    <a:pt x="552" y="136"/>
                    <a:pt x="545" y="129"/>
                  </a:cubicBezTo>
                  <a:cubicBezTo>
                    <a:pt x="539" y="122"/>
                    <a:pt x="533" y="115"/>
                    <a:pt x="532" y="107"/>
                  </a:cubicBezTo>
                  <a:cubicBezTo>
                    <a:pt x="531" y="105"/>
                    <a:pt x="524" y="103"/>
                    <a:pt x="520" y="103"/>
                  </a:cubicBezTo>
                  <a:cubicBezTo>
                    <a:pt x="513" y="101"/>
                    <a:pt x="506" y="99"/>
                    <a:pt x="504" y="93"/>
                  </a:cubicBezTo>
                  <a:cubicBezTo>
                    <a:pt x="502" y="86"/>
                    <a:pt x="507" y="80"/>
                    <a:pt x="510" y="78"/>
                  </a:cubicBezTo>
                  <a:cubicBezTo>
                    <a:pt x="521" y="66"/>
                    <a:pt x="518" y="59"/>
                    <a:pt x="510" y="49"/>
                  </a:cubicBezTo>
                  <a:cubicBezTo>
                    <a:pt x="504" y="44"/>
                    <a:pt x="503" y="38"/>
                    <a:pt x="502" y="34"/>
                  </a:cubicBezTo>
                  <a:cubicBezTo>
                    <a:pt x="502" y="25"/>
                    <a:pt x="509" y="18"/>
                    <a:pt x="510" y="17"/>
                  </a:cubicBezTo>
                  <a:cubicBezTo>
                    <a:pt x="515" y="15"/>
                    <a:pt x="515" y="15"/>
                    <a:pt x="515" y="15"/>
                  </a:cubicBezTo>
                  <a:cubicBezTo>
                    <a:pt x="525" y="15"/>
                    <a:pt x="529" y="11"/>
                    <a:pt x="529" y="10"/>
                  </a:cubicBezTo>
                  <a:cubicBezTo>
                    <a:pt x="530" y="10"/>
                    <a:pt x="530" y="9"/>
                    <a:pt x="530" y="9"/>
                  </a:cubicBezTo>
                  <a:cubicBezTo>
                    <a:pt x="523" y="6"/>
                    <a:pt x="493" y="0"/>
                    <a:pt x="479" y="0"/>
                  </a:cubicBezTo>
                  <a:cubicBezTo>
                    <a:pt x="472" y="0"/>
                    <a:pt x="464" y="5"/>
                    <a:pt x="456" y="10"/>
                  </a:cubicBezTo>
                  <a:cubicBezTo>
                    <a:pt x="449" y="14"/>
                    <a:pt x="442" y="18"/>
                    <a:pt x="436" y="19"/>
                  </a:cubicBezTo>
                  <a:cubicBezTo>
                    <a:pt x="435" y="19"/>
                    <a:pt x="435" y="20"/>
                    <a:pt x="435" y="20"/>
                  </a:cubicBezTo>
                  <a:cubicBezTo>
                    <a:pt x="435" y="20"/>
                    <a:pt x="434" y="22"/>
                    <a:pt x="434" y="23"/>
                  </a:cubicBezTo>
                  <a:cubicBezTo>
                    <a:pt x="433" y="27"/>
                    <a:pt x="431" y="34"/>
                    <a:pt x="424" y="38"/>
                  </a:cubicBezTo>
                  <a:cubicBezTo>
                    <a:pt x="423" y="38"/>
                    <a:pt x="423" y="38"/>
                    <a:pt x="423" y="38"/>
                  </a:cubicBezTo>
                  <a:cubicBezTo>
                    <a:pt x="422" y="39"/>
                    <a:pt x="420" y="42"/>
                    <a:pt x="418" y="46"/>
                  </a:cubicBezTo>
                  <a:cubicBezTo>
                    <a:pt x="419" y="46"/>
                    <a:pt x="420" y="46"/>
                    <a:pt x="421" y="46"/>
                  </a:cubicBezTo>
                  <a:cubicBezTo>
                    <a:pt x="423" y="46"/>
                    <a:pt x="434" y="47"/>
                    <a:pt x="434" y="63"/>
                  </a:cubicBezTo>
                  <a:cubicBezTo>
                    <a:pt x="434" y="73"/>
                    <a:pt x="428" y="101"/>
                    <a:pt x="414" y="101"/>
                  </a:cubicBezTo>
                  <a:cubicBezTo>
                    <a:pt x="412" y="101"/>
                    <a:pt x="408" y="102"/>
                    <a:pt x="405" y="104"/>
                  </a:cubicBezTo>
                  <a:cubicBezTo>
                    <a:pt x="397" y="106"/>
                    <a:pt x="388" y="109"/>
                    <a:pt x="378" y="109"/>
                  </a:cubicBezTo>
                  <a:cubicBezTo>
                    <a:pt x="372" y="109"/>
                    <a:pt x="369" y="106"/>
                    <a:pt x="368" y="104"/>
                  </a:cubicBezTo>
                  <a:cubicBezTo>
                    <a:pt x="364" y="98"/>
                    <a:pt x="368" y="91"/>
                    <a:pt x="373" y="80"/>
                  </a:cubicBezTo>
                  <a:cubicBezTo>
                    <a:pt x="373" y="79"/>
                    <a:pt x="374" y="79"/>
                    <a:pt x="374" y="78"/>
                  </a:cubicBezTo>
                  <a:cubicBezTo>
                    <a:pt x="368" y="82"/>
                    <a:pt x="361" y="84"/>
                    <a:pt x="354" y="81"/>
                  </a:cubicBezTo>
                  <a:cubicBezTo>
                    <a:pt x="341" y="76"/>
                    <a:pt x="340" y="66"/>
                    <a:pt x="340" y="61"/>
                  </a:cubicBezTo>
                  <a:cubicBezTo>
                    <a:pt x="340" y="61"/>
                    <a:pt x="340" y="61"/>
                    <a:pt x="340" y="61"/>
                  </a:cubicBezTo>
                  <a:cubicBezTo>
                    <a:pt x="337" y="61"/>
                    <a:pt x="333" y="66"/>
                    <a:pt x="330" y="70"/>
                  </a:cubicBezTo>
                  <a:cubicBezTo>
                    <a:pt x="325" y="76"/>
                    <a:pt x="321" y="83"/>
                    <a:pt x="313" y="83"/>
                  </a:cubicBezTo>
                  <a:cubicBezTo>
                    <a:pt x="313" y="83"/>
                    <a:pt x="313" y="83"/>
                    <a:pt x="312" y="83"/>
                  </a:cubicBezTo>
                  <a:cubicBezTo>
                    <a:pt x="308" y="83"/>
                    <a:pt x="304" y="81"/>
                    <a:pt x="301" y="78"/>
                  </a:cubicBezTo>
                  <a:cubicBezTo>
                    <a:pt x="297" y="74"/>
                    <a:pt x="293" y="69"/>
                    <a:pt x="288" y="63"/>
                  </a:cubicBezTo>
                  <a:cubicBezTo>
                    <a:pt x="283" y="58"/>
                    <a:pt x="279" y="52"/>
                    <a:pt x="274" y="47"/>
                  </a:cubicBezTo>
                  <a:cubicBezTo>
                    <a:pt x="273" y="46"/>
                    <a:pt x="273" y="46"/>
                    <a:pt x="273" y="46"/>
                  </a:cubicBezTo>
                  <a:cubicBezTo>
                    <a:pt x="268" y="41"/>
                    <a:pt x="263" y="38"/>
                    <a:pt x="259" y="38"/>
                  </a:cubicBezTo>
                  <a:cubicBezTo>
                    <a:pt x="253" y="38"/>
                    <a:pt x="248" y="37"/>
                    <a:pt x="243" y="36"/>
                  </a:cubicBezTo>
                  <a:cubicBezTo>
                    <a:pt x="236" y="35"/>
                    <a:pt x="231" y="34"/>
                    <a:pt x="224" y="37"/>
                  </a:cubicBezTo>
                  <a:cubicBezTo>
                    <a:pt x="219" y="39"/>
                    <a:pt x="211" y="47"/>
                    <a:pt x="203" y="55"/>
                  </a:cubicBezTo>
                  <a:cubicBezTo>
                    <a:pt x="188" y="69"/>
                    <a:pt x="173" y="84"/>
                    <a:pt x="159" y="84"/>
                  </a:cubicBezTo>
                  <a:cubicBezTo>
                    <a:pt x="144" y="84"/>
                    <a:pt x="123" y="90"/>
                    <a:pt x="112" y="101"/>
                  </a:cubicBezTo>
                  <a:cubicBezTo>
                    <a:pt x="100" y="114"/>
                    <a:pt x="49" y="116"/>
                    <a:pt x="15" y="108"/>
                  </a:cubicBezTo>
                  <a:cubicBezTo>
                    <a:pt x="15" y="108"/>
                    <a:pt x="15" y="108"/>
                    <a:pt x="15" y="108"/>
                  </a:cubicBezTo>
                  <a:cubicBezTo>
                    <a:pt x="21" y="126"/>
                    <a:pt x="19" y="153"/>
                    <a:pt x="7" y="165"/>
                  </a:cubicBezTo>
                  <a:cubicBezTo>
                    <a:pt x="7" y="166"/>
                    <a:pt x="7" y="166"/>
                    <a:pt x="7" y="166"/>
                  </a:cubicBezTo>
                  <a:cubicBezTo>
                    <a:pt x="3" y="169"/>
                    <a:pt x="0" y="183"/>
                    <a:pt x="3" y="201"/>
                  </a:cubicBezTo>
                  <a:cubicBezTo>
                    <a:pt x="5" y="210"/>
                    <a:pt x="11" y="231"/>
                    <a:pt x="29" y="238"/>
                  </a:cubicBezTo>
                  <a:cubicBezTo>
                    <a:pt x="59" y="250"/>
                    <a:pt x="53" y="271"/>
                    <a:pt x="49" y="283"/>
                  </a:cubicBezTo>
                  <a:cubicBezTo>
                    <a:pt x="47" y="289"/>
                    <a:pt x="45" y="295"/>
                    <a:pt x="46" y="299"/>
                  </a:cubicBezTo>
                  <a:cubicBezTo>
                    <a:pt x="48" y="304"/>
                    <a:pt x="55" y="304"/>
                    <a:pt x="73" y="302"/>
                  </a:cubicBezTo>
                  <a:cubicBezTo>
                    <a:pt x="79" y="301"/>
                    <a:pt x="86" y="300"/>
                    <a:pt x="92" y="300"/>
                  </a:cubicBezTo>
                  <a:cubicBezTo>
                    <a:pt x="112" y="300"/>
                    <a:pt x="122" y="317"/>
                    <a:pt x="125" y="328"/>
                  </a:cubicBezTo>
                  <a:cubicBezTo>
                    <a:pt x="141" y="334"/>
                    <a:pt x="149" y="339"/>
                    <a:pt x="149" y="339"/>
                  </a:cubicBezTo>
                  <a:cubicBezTo>
                    <a:pt x="152" y="347"/>
                    <a:pt x="152" y="347"/>
                    <a:pt x="152" y="347"/>
                  </a:cubicBezTo>
                  <a:cubicBezTo>
                    <a:pt x="149" y="358"/>
                    <a:pt x="143" y="364"/>
                    <a:pt x="136" y="368"/>
                  </a:cubicBezTo>
                  <a:cubicBezTo>
                    <a:pt x="135" y="369"/>
                    <a:pt x="133" y="370"/>
                    <a:pt x="131" y="371"/>
                  </a:cubicBezTo>
                  <a:cubicBezTo>
                    <a:pt x="129" y="372"/>
                    <a:pt x="128" y="373"/>
                    <a:pt x="126" y="374"/>
                  </a:cubicBezTo>
                  <a:cubicBezTo>
                    <a:pt x="121" y="377"/>
                    <a:pt x="119" y="381"/>
                    <a:pt x="119" y="390"/>
                  </a:cubicBezTo>
                  <a:cubicBezTo>
                    <a:pt x="119" y="403"/>
                    <a:pt x="110" y="415"/>
                    <a:pt x="99" y="425"/>
                  </a:cubicBezTo>
                  <a:cubicBezTo>
                    <a:pt x="90" y="433"/>
                    <a:pt x="79" y="440"/>
                    <a:pt x="70" y="446"/>
                  </a:cubicBezTo>
                  <a:cubicBezTo>
                    <a:pt x="68" y="447"/>
                    <a:pt x="67" y="448"/>
                    <a:pt x="65" y="449"/>
                  </a:cubicBezTo>
                  <a:cubicBezTo>
                    <a:pt x="63" y="451"/>
                    <a:pt x="60" y="453"/>
                    <a:pt x="57" y="455"/>
                  </a:cubicBezTo>
                  <a:cubicBezTo>
                    <a:pt x="57" y="455"/>
                    <a:pt x="57" y="455"/>
                    <a:pt x="57" y="455"/>
                  </a:cubicBezTo>
                  <a:cubicBezTo>
                    <a:pt x="56" y="456"/>
                    <a:pt x="55" y="456"/>
                    <a:pt x="55" y="457"/>
                  </a:cubicBezTo>
                  <a:cubicBezTo>
                    <a:pt x="54" y="457"/>
                    <a:pt x="53" y="458"/>
                    <a:pt x="53" y="458"/>
                  </a:cubicBezTo>
                  <a:cubicBezTo>
                    <a:pt x="51" y="460"/>
                    <a:pt x="49" y="461"/>
                    <a:pt x="48" y="462"/>
                  </a:cubicBezTo>
                  <a:cubicBezTo>
                    <a:pt x="42" y="468"/>
                    <a:pt x="37" y="473"/>
                    <a:pt x="33" y="478"/>
                  </a:cubicBezTo>
                  <a:cubicBezTo>
                    <a:pt x="32" y="478"/>
                    <a:pt x="32" y="478"/>
                    <a:pt x="32" y="479"/>
                  </a:cubicBezTo>
                  <a:cubicBezTo>
                    <a:pt x="32" y="479"/>
                    <a:pt x="32" y="479"/>
                    <a:pt x="32" y="479"/>
                  </a:cubicBezTo>
                  <a:cubicBezTo>
                    <a:pt x="32" y="479"/>
                    <a:pt x="32" y="479"/>
                    <a:pt x="32" y="479"/>
                  </a:cubicBezTo>
                  <a:cubicBezTo>
                    <a:pt x="32" y="479"/>
                    <a:pt x="32" y="480"/>
                    <a:pt x="32" y="481"/>
                  </a:cubicBezTo>
                  <a:cubicBezTo>
                    <a:pt x="33" y="483"/>
                    <a:pt x="34" y="485"/>
                    <a:pt x="35" y="488"/>
                  </a:cubicBezTo>
                  <a:cubicBezTo>
                    <a:pt x="35" y="489"/>
                    <a:pt x="36" y="491"/>
                    <a:pt x="36" y="492"/>
                  </a:cubicBezTo>
                  <a:cubicBezTo>
                    <a:pt x="38" y="498"/>
                    <a:pt x="40" y="502"/>
                    <a:pt x="41" y="505"/>
                  </a:cubicBezTo>
                  <a:cubicBezTo>
                    <a:pt x="41" y="505"/>
                    <a:pt x="41" y="505"/>
                    <a:pt x="41" y="505"/>
                  </a:cubicBezTo>
                  <a:cubicBezTo>
                    <a:pt x="42" y="508"/>
                    <a:pt x="47" y="514"/>
                    <a:pt x="51" y="519"/>
                  </a:cubicBezTo>
                  <a:cubicBezTo>
                    <a:pt x="59" y="529"/>
                    <a:pt x="68" y="540"/>
                    <a:pt x="75" y="554"/>
                  </a:cubicBezTo>
                  <a:cubicBezTo>
                    <a:pt x="83" y="573"/>
                    <a:pt x="91" y="573"/>
                    <a:pt x="101" y="573"/>
                  </a:cubicBezTo>
                  <a:cubicBezTo>
                    <a:pt x="106" y="573"/>
                    <a:pt x="113" y="572"/>
                    <a:pt x="121" y="572"/>
                  </a:cubicBezTo>
                  <a:cubicBezTo>
                    <a:pt x="130" y="571"/>
                    <a:pt x="139" y="570"/>
                    <a:pt x="146" y="570"/>
                  </a:cubicBezTo>
                  <a:cubicBezTo>
                    <a:pt x="152" y="570"/>
                    <a:pt x="158" y="573"/>
                    <a:pt x="164" y="577"/>
                  </a:cubicBezTo>
                  <a:cubicBezTo>
                    <a:pt x="164" y="577"/>
                    <a:pt x="164" y="578"/>
                    <a:pt x="164" y="578"/>
                  </a:cubicBezTo>
                  <a:cubicBezTo>
                    <a:pt x="165" y="577"/>
                    <a:pt x="165" y="577"/>
                    <a:pt x="165" y="577"/>
                  </a:cubicBezTo>
                  <a:cubicBezTo>
                    <a:pt x="165" y="577"/>
                    <a:pt x="166" y="576"/>
                    <a:pt x="166" y="576"/>
                  </a:cubicBezTo>
                  <a:cubicBezTo>
                    <a:pt x="168" y="574"/>
                    <a:pt x="170" y="573"/>
                    <a:pt x="173" y="571"/>
                  </a:cubicBezTo>
                  <a:cubicBezTo>
                    <a:pt x="173" y="571"/>
                    <a:pt x="174" y="571"/>
                    <a:pt x="174" y="570"/>
                  </a:cubicBezTo>
                  <a:cubicBezTo>
                    <a:pt x="176" y="569"/>
                    <a:pt x="179" y="568"/>
                    <a:pt x="181" y="567"/>
                  </a:cubicBezTo>
                  <a:cubicBezTo>
                    <a:pt x="183" y="566"/>
                    <a:pt x="185" y="566"/>
                    <a:pt x="187" y="566"/>
                  </a:cubicBezTo>
                  <a:cubicBezTo>
                    <a:pt x="191" y="566"/>
                    <a:pt x="196" y="567"/>
                    <a:pt x="202" y="567"/>
                  </a:cubicBezTo>
                  <a:cubicBezTo>
                    <a:pt x="202" y="567"/>
                    <a:pt x="202" y="567"/>
                    <a:pt x="202" y="567"/>
                  </a:cubicBezTo>
                  <a:cubicBezTo>
                    <a:pt x="202" y="568"/>
                    <a:pt x="203" y="568"/>
                    <a:pt x="203" y="568"/>
                  </a:cubicBezTo>
                  <a:cubicBezTo>
                    <a:pt x="207" y="568"/>
                    <a:pt x="213" y="569"/>
                    <a:pt x="218" y="569"/>
                  </a:cubicBezTo>
                  <a:cubicBezTo>
                    <a:pt x="215" y="561"/>
                    <a:pt x="213" y="551"/>
                    <a:pt x="221" y="543"/>
                  </a:cubicBezTo>
                  <a:cubicBezTo>
                    <a:pt x="225" y="539"/>
                    <a:pt x="228" y="538"/>
                    <a:pt x="232" y="538"/>
                  </a:cubicBezTo>
                  <a:cubicBezTo>
                    <a:pt x="232" y="538"/>
                    <a:pt x="232" y="538"/>
                    <a:pt x="232" y="537"/>
                  </a:cubicBezTo>
                  <a:cubicBezTo>
                    <a:pt x="233" y="537"/>
                    <a:pt x="233" y="537"/>
                    <a:pt x="233" y="537"/>
                  </a:cubicBezTo>
                  <a:cubicBezTo>
                    <a:pt x="233" y="537"/>
                    <a:pt x="233" y="537"/>
                    <a:pt x="233" y="537"/>
                  </a:cubicBezTo>
                  <a:cubicBezTo>
                    <a:pt x="233" y="537"/>
                    <a:pt x="234" y="538"/>
                    <a:pt x="234" y="538"/>
                  </a:cubicBezTo>
                  <a:cubicBezTo>
                    <a:pt x="234" y="538"/>
                    <a:pt x="235" y="538"/>
                    <a:pt x="235" y="538"/>
                  </a:cubicBezTo>
                  <a:cubicBezTo>
                    <a:pt x="236" y="538"/>
                    <a:pt x="237" y="538"/>
                    <a:pt x="238" y="538"/>
                  </a:cubicBezTo>
                  <a:cubicBezTo>
                    <a:pt x="246" y="542"/>
                    <a:pt x="250" y="552"/>
                    <a:pt x="250" y="561"/>
                  </a:cubicBezTo>
                  <a:cubicBezTo>
                    <a:pt x="250" y="566"/>
                    <a:pt x="255" y="571"/>
                    <a:pt x="260" y="572"/>
                  </a:cubicBezTo>
                  <a:cubicBezTo>
                    <a:pt x="260" y="572"/>
                    <a:pt x="260" y="572"/>
                    <a:pt x="260" y="572"/>
                  </a:cubicBezTo>
                  <a:cubicBezTo>
                    <a:pt x="261" y="572"/>
                    <a:pt x="261" y="572"/>
                    <a:pt x="262" y="572"/>
                  </a:cubicBezTo>
                  <a:cubicBezTo>
                    <a:pt x="267" y="572"/>
                    <a:pt x="271" y="575"/>
                    <a:pt x="276" y="578"/>
                  </a:cubicBezTo>
                  <a:cubicBezTo>
                    <a:pt x="281" y="582"/>
                    <a:pt x="288" y="586"/>
                    <a:pt x="295" y="587"/>
                  </a:cubicBezTo>
                  <a:cubicBezTo>
                    <a:pt x="297" y="587"/>
                    <a:pt x="298" y="588"/>
                    <a:pt x="299" y="588"/>
                  </a:cubicBezTo>
                  <a:cubicBezTo>
                    <a:pt x="306" y="588"/>
                    <a:pt x="315" y="589"/>
                    <a:pt x="323" y="590"/>
                  </a:cubicBezTo>
                  <a:cubicBezTo>
                    <a:pt x="334" y="591"/>
                    <a:pt x="352" y="593"/>
                    <a:pt x="356" y="590"/>
                  </a:cubicBezTo>
                  <a:cubicBezTo>
                    <a:pt x="357" y="589"/>
                    <a:pt x="357" y="587"/>
                    <a:pt x="356" y="585"/>
                  </a:cubicBezTo>
                  <a:cubicBezTo>
                    <a:pt x="354" y="575"/>
                    <a:pt x="344" y="564"/>
                    <a:pt x="338" y="562"/>
                  </a:cubicBezTo>
                  <a:cubicBezTo>
                    <a:pt x="336" y="562"/>
                    <a:pt x="333" y="561"/>
                    <a:pt x="331" y="561"/>
                  </a:cubicBezTo>
                  <a:cubicBezTo>
                    <a:pt x="322" y="559"/>
                    <a:pt x="314" y="558"/>
                    <a:pt x="310" y="551"/>
                  </a:cubicBezTo>
                  <a:cubicBezTo>
                    <a:pt x="308" y="548"/>
                    <a:pt x="307" y="544"/>
                    <a:pt x="309" y="537"/>
                  </a:cubicBezTo>
                  <a:cubicBezTo>
                    <a:pt x="313" y="528"/>
                    <a:pt x="323" y="522"/>
                    <a:pt x="331" y="517"/>
                  </a:cubicBezTo>
                  <a:cubicBezTo>
                    <a:pt x="335" y="515"/>
                    <a:pt x="339" y="513"/>
                    <a:pt x="341" y="511"/>
                  </a:cubicBezTo>
                  <a:cubicBezTo>
                    <a:pt x="341" y="502"/>
                    <a:pt x="343" y="487"/>
                    <a:pt x="354" y="477"/>
                  </a:cubicBezTo>
                  <a:cubicBezTo>
                    <a:pt x="356" y="474"/>
                    <a:pt x="359" y="471"/>
                    <a:pt x="362" y="467"/>
                  </a:cubicBezTo>
                  <a:cubicBezTo>
                    <a:pt x="370" y="457"/>
                    <a:pt x="379" y="445"/>
                    <a:pt x="390" y="441"/>
                  </a:cubicBezTo>
                  <a:cubicBezTo>
                    <a:pt x="391" y="441"/>
                    <a:pt x="391" y="441"/>
                    <a:pt x="391" y="441"/>
                  </a:cubicBezTo>
                  <a:cubicBezTo>
                    <a:pt x="395" y="440"/>
                    <a:pt x="402" y="435"/>
                    <a:pt x="408" y="430"/>
                  </a:cubicBezTo>
                  <a:cubicBezTo>
                    <a:pt x="416" y="424"/>
                    <a:pt x="424" y="418"/>
                    <a:pt x="432" y="416"/>
                  </a:cubicBezTo>
                  <a:cubicBezTo>
                    <a:pt x="434" y="416"/>
                    <a:pt x="435" y="416"/>
                    <a:pt x="436" y="416"/>
                  </a:cubicBezTo>
                  <a:cubicBezTo>
                    <a:pt x="441" y="416"/>
                    <a:pt x="445" y="415"/>
                    <a:pt x="449" y="414"/>
                  </a:cubicBezTo>
                  <a:cubicBezTo>
                    <a:pt x="456" y="413"/>
                    <a:pt x="462" y="410"/>
                    <a:pt x="464" y="408"/>
                  </a:cubicBezTo>
                  <a:cubicBezTo>
                    <a:pt x="464" y="407"/>
                    <a:pt x="465" y="407"/>
                    <a:pt x="464" y="405"/>
                  </a:cubicBezTo>
                  <a:cubicBezTo>
                    <a:pt x="462" y="401"/>
                    <a:pt x="459" y="396"/>
                    <a:pt x="457" y="392"/>
                  </a:cubicBezTo>
                  <a:cubicBezTo>
                    <a:pt x="449" y="380"/>
                    <a:pt x="439" y="364"/>
                    <a:pt x="452" y="352"/>
                  </a:cubicBezTo>
                  <a:cubicBezTo>
                    <a:pt x="454" y="350"/>
                    <a:pt x="456" y="349"/>
                    <a:pt x="458" y="348"/>
                  </a:cubicBezTo>
                  <a:cubicBezTo>
                    <a:pt x="464" y="346"/>
                    <a:pt x="471" y="349"/>
                    <a:pt x="477" y="351"/>
                  </a:cubicBezTo>
                  <a:cubicBezTo>
                    <a:pt x="481" y="353"/>
                    <a:pt x="486" y="355"/>
                    <a:pt x="491" y="356"/>
                  </a:cubicBezTo>
                  <a:cubicBezTo>
                    <a:pt x="491" y="356"/>
                    <a:pt x="491" y="356"/>
                    <a:pt x="491" y="356"/>
                  </a:cubicBezTo>
                  <a:cubicBezTo>
                    <a:pt x="491" y="341"/>
                    <a:pt x="510" y="340"/>
                    <a:pt x="525" y="340"/>
                  </a:cubicBezTo>
                  <a:cubicBezTo>
                    <a:pt x="530" y="339"/>
                    <a:pt x="536" y="339"/>
                    <a:pt x="538" y="338"/>
                  </a:cubicBezTo>
                  <a:cubicBezTo>
                    <a:pt x="539" y="338"/>
                    <a:pt x="539" y="338"/>
                    <a:pt x="539" y="338"/>
                  </a:cubicBezTo>
                  <a:cubicBezTo>
                    <a:pt x="543" y="337"/>
                    <a:pt x="544" y="336"/>
                    <a:pt x="544" y="336"/>
                  </a:cubicBezTo>
                  <a:cubicBezTo>
                    <a:pt x="544" y="336"/>
                    <a:pt x="544" y="336"/>
                    <a:pt x="544" y="337"/>
                  </a:cubicBezTo>
                  <a:cubicBezTo>
                    <a:pt x="549" y="329"/>
                    <a:pt x="549" y="329"/>
                    <a:pt x="549" y="329"/>
                  </a:cubicBezTo>
                  <a:cubicBezTo>
                    <a:pt x="576" y="322"/>
                    <a:pt x="580" y="302"/>
                    <a:pt x="581" y="296"/>
                  </a:cubicBezTo>
                  <a:cubicBezTo>
                    <a:pt x="582" y="286"/>
                    <a:pt x="579" y="277"/>
                    <a:pt x="573" y="27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1139E64B-93C6-43AE-AEE8-78C6110AEFAC}"/>
                </a:ext>
              </a:extLst>
            </p:cNvPr>
            <p:cNvSpPr>
              <a:spLocks/>
            </p:cNvSpPr>
            <p:nvPr/>
          </p:nvSpPr>
          <p:spPr bwMode="auto">
            <a:xfrm>
              <a:off x="4450894" y="2536820"/>
              <a:ext cx="657040" cy="943492"/>
            </a:xfrm>
            <a:custGeom>
              <a:avLst/>
              <a:gdLst>
                <a:gd name="T0" fmla="*/ 255 w 301"/>
                <a:gd name="T1" fmla="*/ 46 h 433"/>
                <a:gd name="T2" fmla="*/ 254 w 301"/>
                <a:gd name="T3" fmla="*/ 45 h 433"/>
                <a:gd name="T4" fmla="*/ 250 w 301"/>
                <a:gd name="T5" fmla="*/ 42 h 433"/>
                <a:gd name="T6" fmla="*/ 193 w 301"/>
                <a:gd name="T7" fmla="*/ 22 h 433"/>
                <a:gd name="T8" fmla="*/ 158 w 301"/>
                <a:gd name="T9" fmla="*/ 22 h 433"/>
                <a:gd name="T10" fmla="*/ 129 w 301"/>
                <a:gd name="T11" fmla="*/ 0 h 433"/>
                <a:gd name="T12" fmla="*/ 109 w 301"/>
                <a:gd name="T13" fmla="*/ 25 h 433"/>
                <a:gd name="T14" fmla="*/ 109 w 301"/>
                <a:gd name="T15" fmla="*/ 25 h 433"/>
                <a:gd name="T16" fmla="*/ 109 w 301"/>
                <a:gd name="T17" fmla="*/ 26 h 433"/>
                <a:gd name="T18" fmla="*/ 100 w 301"/>
                <a:gd name="T19" fmla="*/ 33 h 433"/>
                <a:gd name="T20" fmla="*/ 99 w 301"/>
                <a:gd name="T21" fmla="*/ 33 h 433"/>
                <a:gd name="T22" fmla="*/ 88 w 301"/>
                <a:gd name="T23" fmla="*/ 38 h 433"/>
                <a:gd name="T24" fmla="*/ 87 w 301"/>
                <a:gd name="T25" fmla="*/ 38 h 433"/>
                <a:gd name="T26" fmla="*/ 78 w 301"/>
                <a:gd name="T27" fmla="*/ 60 h 433"/>
                <a:gd name="T28" fmla="*/ 70 w 301"/>
                <a:gd name="T29" fmla="*/ 89 h 433"/>
                <a:gd name="T30" fmla="*/ 29 w 301"/>
                <a:gd name="T31" fmla="*/ 88 h 433"/>
                <a:gd name="T32" fmla="*/ 29 w 301"/>
                <a:gd name="T33" fmla="*/ 91 h 433"/>
                <a:gd name="T34" fmla="*/ 34 w 301"/>
                <a:gd name="T35" fmla="*/ 119 h 433"/>
                <a:gd name="T36" fmla="*/ 32 w 301"/>
                <a:gd name="T37" fmla="*/ 126 h 433"/>
                <a:gd name="T38" fmla="*/ 42 w 301"/>
                <a:gd name="T39" fmla="*/ 171 h 433"/>
                <a:gd name="T40" fmla="*/ 28 w 301"/>
                <a:gd name="T41" fmla="*/ 217 h 433"/>
                <a:gd name="T42" fmla="*/ 1 w 301"/>
                <a:gd name="T43" fmla="*/ 255 h 433"/>
                <a:gd name="T44" fmla="*/ 21 w 301"/>
                <a:gd name="T45" fmla="*/ 269 h 433"/>
                <a:gd name="T46" fmla="*/ 44 w 301"/>
                <a:gd name="T47" fmla="*/ 290 h 433"/>
                <a:gd name="T48" fmla="*/ 33 w 301"/>
                <a:gd name="T49" fmla="*/ 307 h 433"/>
                <a:gd name="T50" fmla="*/ 41 w 301"/>
                <a:gd name="T51" fmla="*/ 349 h 433"/>
                <a:gd name="T52" fmla="*/ 28 w 301"/>
                <a:gd name="T53" fmla="*/ 404 h 433"/>
                <a:gd name="T54" fmla="*/ 40 w 301"/>
                <a:gd name="T55" fmla="*/ 419 h 433"/>
                <a:gd name="T56" fmla="*/ 52 w 301"/>
                <a:gd name="T57" fmla="*/ 433 h 433"/>
                <a:gd name="T58" fmla="*/ 80 w 301"/>
                <a:gd name="T59" fmla="*/ 411 h 433"/>
                <a:gd name="T60" fmla="*/ 99 w 301"/>
                <a:gd name="T61" fmla="*/ 432 h 433"/>
                <a:gd name="T62" fmla="*/ 124 w 301"/>
                <a:gd name="T63" fmla="*/ 413 h 433"/>
                <a:gd name="T64" fmla="*/ 163 w 301"/>
                <a:gd name="T65" fmla="*/ 325 h 433"/>
                <a:gd name="T66" fmla="*/ 186 w 301"/>
                <a:gd name="T67" fmla="*/ 269 h 433"/>
                <a:gd name="T68" fmla="*/ 266 w 301"/>
                <a:gd name="T69" fmla="*/ 168 h 433"/>
                <a:gd name="T70" fmla="*/ 281 w 301"/>
                <a:gd name="T71" fmla="*/ 153 h 433"/>
                <a:gd name="T72" fmla="*/ 283 w 301"/>
                <a:gd name="T73" fmla="*/ 111 h 433"/>
                <a:gd name="T74" fmla="*/ 259 w 301"/>
                <a:gd name="T75" fmla="*/ 5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1" h="433">
                  <a:moveTo>
                    <a:pt x="259" y="50"/>
                  </a:moveTo>
                  <a:cubicBezTo>
                    <a:pt x="257" y="49"/>
                    <a:pt x="256" y="47"/>
                    <a:pt x="255" y="46"/>
                  </a:cubicBezTo>
                  <a:cubicBezTo>
                    <a:pt x="254" y="46"/>
                    <a:pt x="254" y="45"/>
                    <a:pt x="254" y="45"/>
                  </a:cubicBezTo>
                  <a:cubicBezTo>
                    <a:pt x="254" y="45"/>
                    <a:pt x="254" y="45"/>
                    <a:pt x="254" y="45"/>
                  </a:cubicBezTo>
                  <a:cubicBezTo>
                    <a:pt x="253" y="44"/>
                    <a:pt x="252" y="44"/>
                    <a:pt x="251" y="43"/>
                  </a:cubicBezTo>
                  <a:cubicBezTo>
                    <a:pt x="251" y="43"/>
                    <a:pt x="250" y="43"/>
                    <a:pt x="250" y="42"/>
                  </a:cubicBezTo>
                  <a:cubicBezTo>
                    <a:pt x="250" y="42"/>
                    <a:pt x="249" y="42"/>
                    <a:pt x="249" y="42"/>
                  </a:cubicBezTo>
                  <a:cubicBezTo>
                    <a:pt x="234" y="32"/>
                    <a:pt x="204" y="22"/>
                    <a:pt x="193" y="22"/>
                  </a:cubicBezTo>
                  <a:cubicBezTo>
                    <a:pt x="187" y="22"/>
                    <a:pt x="182" y="22"/>
                    <a:pt x="178" y="21"/>
                  </a:cubicBezTo>
                  <a:cubicBezTo>
                    <a:pt x="171" y="21"/>
                    <a:pt x="166" y="20"/>
                    <a:pt x="158" y="22"/>
                  </a:cubicBezTo>
                  <a:cubicBezTo>
                    <a:pt x="141" y="26"/>
                    <a:pt x="134" y="11"/>
                    <a:pt x="130" y="2"/>
                  </a:cubicBezTo>
                  <a:cubicBezTo>
                    <a:pt x="130" y="1"/>
                    <a:pt x="130" y="1"/>
                    <a:pt x="129" y="0"/>
                  </a:cubicBezTo>
                  <a:cubicBezTo>
                    <a:pt x="125" y="4"/>
                    <a:pt x="119" y="12"/>
                    <a:pt x="116" y="16"/>
                  </a:cubicBezTo>
                  <a:cubicBezTo>
                    <a:pt x="113" y="20"/>
                    <a:pt x="111" y="23"/>
                    <a:pt x="109" y="25"/>
                  </a:cubicBezTo>
                  <a:cubicBezTo>
                    <a:pt x="109" y="25"/>
                    <a:pt x="109" y="25"/>
                    <a:pt x="109" y="25"/>
                  </a:cubicBezTo>
                  <a:cubicBezTo>
                    <a:pt x="109" y="25"/>
                    <a:pt x="109" y="25"/>
                    <a:pt x="109" y="25"/>
                  </a:cubicBezTo>
                  <a:cubicBezTo>
                    <a:pt x="109" y="25"/>
                    <a:pt x="109" y="25"/>
                    <a:pt x="109" y="25"/>
                  </a:cubicBezTo>
                  <a:cubicBezTo>
                    <a:pt x="109" y="26"/>
                    <a:pt x="109" y="26"/>
                    <a:pt x="109" y="26"/>
                  </a:cubicBezTo>
                  <a:cubicBezTo>
                    <a:pt x="108" y="27"/>
                    <a:pt x="107" y="28"/>
                    <a:pt x="105" y="29"/>
                  </a:cubicBezTo>
                  <a:cubicBezTo>
                    <a:pt x="104" y="31"/>
                    <a:pt x="102" y="32"/>
                    <a:pt x="100" y="33"/>
                  </a:cubicBezTo>
                  <a:cubicBezTo>
                    <a:pt x="100" y="33"/>
                    <a:pt x="100" y="33"/>
                    <a:pt x="100" y="33"/>
                  </a:cubicBezTo>
                  <a:cubicBezTo>
                    <a:pt x="99" y="33"/>
                    <a:pt x="99" y="33"/>
                    <a:pt x="99" y="33"/>
                  </a:cubicBezTo>
                  <a:cubicBezTo>
                    <a:pt x="97" y="34"/>
                    <a:pt x="95" y="35"/>
                    <a:pt x="94" y="35"/>
                  </a:cubicBezTo>
                  <a:cubicBezTo>
                    <a:pt x="92" y="36"/>
                    <a:pt x="90" y="37"/>
                    <a:pt x="88" y="38"/>
                  </a:cubicBezTo>
                  <a:cubicBezTo>
                    <a:pt x="88" y="38"/>
                    <a:pt x="88" y="38"/>
                    <a:pt x="87" y="38"/>
                  </a:cubicBezTo>
                  <a:cubicBezTo>
                    <a:pt x="87" y="38"/>
                    <a:pt x="87" y="38"/>
                    <a:pt x="87" y="38"/>
                  </a:cubicBezTo>
                  <a:cubicBezTo>
                    <a:pt x="85" y="40"/>
                    <a:pt x="83" y="42"/>
                    <a:pt x="81" y="45"/>
                  </a:cubicBezTo>
                  <a:cubicBezTo>
                    <a:pt x="78" y="51"/>
                    <a:pt x="78" y="55"/>
                    <a:pt x="78" y="60"/>
                  </a:cubicBezTo>
                  <a:cubicBezTo>
                    <a:pt x="79" y="66"/>
                    <a:pt x="79" y="73"/>
                    <a:pt x="75" y="83"/>
                  </a:cubicBezTo>
                  <a:cubicBezTo>
                    <a:pt x="74" y="85"/>
                    <a:pt x="72" y="88"/>
                    <a:pt x="70" y="89"/>
                  </a:cubicBezTo>
                  <a:cubicBezTo>
                    <a:pt x="62" y="96"/>
                    <a:pt x="48" y="92"/>
                    <a:pt x="39" y="90"/>
                  </a:cubicBezTo>
                  <a:cubicBezTo>
                    <a:pt x="36" y="89"/>
                    <a:pt x="31" y="88"/>
                    <a:pt x="29" y="88"/>
                  </a:cubicBezTo>
                  <a:cubicBezTo>
                    <a:pt x="29" y="88"/>
                    <a:pt x="29" y="88"/>
                    <a:pt x="29" y="88"/>
                  </a:cubicBezTo>
                  <a:cubicBezTo>
                    <a:pt x="29" y="89"/>
                    <a:pt x="29" y="90"/>
                    <a:pt x="29" y="91"/>
                  </a:cubicBezTo>
                  <a:cubicBezTo>
                    <a:pt x="32" y="98"/>
                    <a:pt x="36" y="108"/>
                    <a:pt x="34" y="118"/>
                  </a:cubicBezTo>
                  <a:cubicBezTo>
                    <a:pt x="34" y="118"/>
                    <a:pt x="34" y="119"/>
                    <a:pt x="34" y="119"/>
                  </a:cubicBezTo>
                  <a:cubicBezTo>
                    <a:pt x="34" y="120"/>
                    <a:pt x="34" y="120"/>
                    <a:pt x="34" y="121"/>
                  </a:cubicBezTo>
                  <a:cubicBezTo>
                    <a:pt x="34" y="123"/>
                    <a:pt x="33" y="124"/>
                    <a:pt x="32" y="126"/>
                  </a:cubicBezTo>
                  <a:cubicBezTo>
                    <a:pt x="32" y="126"/>
                    <a:pt x="32" y="127"/>
                    <a:pt x="32" y="127"/>
                  </a:cubicBezTo>
                  <a:cubicBezTo>
                    <a:pt x="30" y="137"/>
                    <a:pt x="36" y="157"/>
                    <a:pt x="42" y="171"/>
                  </a:cubicBezTo>
                  <a:cubicBezTo>
                    <a:pt x="45" y="175"/>
                    <a:pt x="45" y="180"/>
                    <a:pt x="43" y="186"/>
                  </a:cubicBezTo>
                  <a:cubicBezTo>
                    <a:pt x="41" y="196"/>
                    <a:pt x="34" y="207"/>
                    <a:pt x="28" y="217"/>
                  </a:cubicBezTo>
                  <a:cubicBezTo>
                    <a:pt x="24" y="221"/>
                    <a:pt x="21" y="226"/>
                    <a:pt x="17" y="231"/>
                  </a:cubicBezTo>
                  <a:cubicBezTo>
                    <a:pt x="11" y="239"/>
                    <a:pt x="3" y="249"/>
                    <a:pt x="1" y="255"/>
                  </a:cubicBezTo>
                  <a:cubicBezTo>
                    <a:pt x="0" y="256"/>
                    <a:pt x="0" y="257"/>
                    <a:pt x="0" y="257"/>
                  </a:cubicBezTo>
                  <a:cubicBezTo>
                    <a:pt x="0" y="263"/>
                    <a:pt x="12" y="266"/>
                    <a:pt x="21" y="269"/>
                  </a:cubicBezTo>
                  <a:cubicBezTo>
                    <a:pt x="33" y="272"/>
                    <a:pt x="42" y="275"/>
                    <a:pt x="44" y="283"/>
                  </a:cubicBezTo>
                  <a:cubicBezTo>
                    <a:pt x="45" y="285"/>
                    <a:pt x="45" y="288"/>
                    <a:pt x="44" y="290"/>
                  </a:cubicBezTo>
                  <a:cubicBezTo>
                    <a:pt x="43" y="293"/>
                    <a:pt x="42" y="296"/>
                    <a:pt x="39" y="298"/>
                  </a:cubicBezTo>
                  <a:cubicBezTo>
                    <a:pt x="36" y="301"/>
                    <a:pt x="34" y="304"/>
                    <a:pt x="33" y="307"/>
                  </a:cubicBezTo>
                  <a:cubicBezTo>
                    <a:pt x="32" y="313"/>
                    <a:pt x="34" y="320"/>
                    <a:pt x="37" y="330"/>
                  </a:cubicBezTo>
                  <a:cubicBezTo>
                    <a:pt x="39" y="336"/>
                    <a:pt x="41" y="342"/>
                    <a:pt x="41" y="349"/>
                  </a:cubicBezTo>
                  <a:cubicBezTo>
                    <a:pt x="41" y="355"/>
                    <a:pt x="39" y="366"/>
                    <a:pt x="36" y="378"/>
                  </a:cubicBezTo>
                  <a:cubicBezTo>
                    <a:pt x="33" y="387"/>
                    <a:pt x="30" y="396"/>
                    <a:pt x="28" y="404"/>
                  </a:cubicBezTo>
                  <a:cubicBezTo>
                    <a:pt x="28" y="405"/>
                    <a:pt x="28" y="405"/>
                    <a:pt x="28" y="405"/>
                  </a:cubicBezTo>
                  <a:cubicBezTo>
                    <a:pt x="32" y="409"/>
                    <a:pt x="36" y="414"/>
                    <a:pt x="40" y="419"/>
                  </a:cubicBezTo>
                  <a:cubicBezTo>
                    <a:pt x="44" y="424"/>
                    <a:pt x="48" y="428"/>
                    <a:pt x="52" y="432"/>
                  </a:cubicBezTo>
                  <a:cubicBezTo>
                    <a:pt x="52" y="432"/>
                    <a:pt x="52" y="432"/>
                    <a:pt x="52" y="433"/>
                  </a:cubicBezTo>
                  <a:cubicBezTo>
                    <a:pt x="54" y="431"/>
                    <a:pt x="56" y="428"/>
                    <a:pt x="58" y="426"/>
                  </a:cubicBezTo>
                  <a:cubicBezTo>
                    <a:pt x="63" y="419"/>
                    <a:pt x="70" y="411"/>
                    <a:pt x="80" y="411"/>
                  </a:cubicBezTo>
                  <a:cubicBezTo>
                    <a:pt x="94" y="411"/>
                    <a:pt x="95" y="421"/>
                    <a:pt x="95" y="425"/>
                  </a:cubicBezTo>
                  <a:cubicBezTo>
                    <a:pt x="95" y="429"/>
                    <a:pt x="95" y="430"/>
                    <a:pt x="99" y="432"/>
                  </a:cubicBezTo>
                  <a:cubicBezTo>
                    <a:pt x="102" y="433"/>
                    <a:pt x="109" y="431"/>
                    <a:pt x="124" y="413"/>
                  </a:cubicBezTo>
                  <a:cubicBezTo>
                    <a:pt x="124" y="413"/>
                    <a:pt x="124" y="413"/>
                    <a:pt x="124" y="413"/>
                  </a:cubicBezTo>
                  <a:cubicBezTo>
                    <a:pt x="125" y="407"/>
                    <a:pt x="125" y="402"/>
                    <a:pt x="123" y="397"/>
                  </a:cubicBezTo>
                  <a:cubicBezTo>
                    <a:pt x="112" y="359"/>
                    <a:pt x="140" y="341"/>
                    <a:pt x="163" y="325"/>
                  </a:cubicBezTo>
                  <a:cubicBezTo>
                    <a:pt x="168" y="322"/>
                    <a:pt x="168" y="322"/>
                    <a:pt x="168" y="322"/>
                  </a:cubicBezTo>
                  <a:cubicBezTo>
                    <a:pt x="188" y="308"/>
                    <a:pt x="186" y="269"/>
                    <a:pt x="186" y="269"/>
                  </a:cubicBezTo>
                  <a:cubicBezTo>
                    <a:pt x="188" y="263"/>
                    <a:pt x="188" y="263"/>
                    <a:pt x="188" y="263"/>
                  </a:cubicBezTo>
                  <a:cubicBezTo>
                    <a:pt x="188" y="263"/>
                    <a:pt x="240" y="203"/>
                    <a:pt x="266" y="168"/>
                  </a:cubicBezTo>
                  <a:cubicBezTo>
                    <a:pt x="268" y="166"/>
                    <a:pt x="268" y="166"/>
                    <a:pt x="268" y="166"/>
                  </a:cubicBezTo>
                  <a:cubicBezTo>
                    <a:pt x="275" y="161"/>
                    <a:pt x="279" y="156"/>
                    <a:pt x="281" y="153"/>
                  </a:cubicBezTo>
                  <a:cubicBezTo>
                    <a:pt x="272" y="150"/>
                    <a:pt x="269" y="145"/>
                    <a:pt x="268" y="140"/>
                  </a:cubicBezTo>
                  <a:cubicBezTo>
                    <a:pt x="265" y="128"/>
                    <a:pt x="277" y="116"/>
                    <a:pt x="283" y="111"/>
                  </a:cubicBezTo>
                  <a:cubicBezTo>
                    <a:pt x="287" y="106"/>
                    <a:pt x="294" y="106"/>
                    <a:pt x="301" y="107"/>
                  </a:cubicBezTo>
                  <a:cubicBezTo>
                    <a:pt x="292" y="85"/>
                    <a:pt x="270" y="62"/>
                    <a:pt x="259" y="5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E8E987AB-A1B6-4308-9D8C-02ECD2831C0C}"/>
                </a:ext>
              </a:extLst>
            </p:cNvPr>
            <p:cNvSpPr>
              <a:spLocks/>
            </p:cNvSpPr>
            <p:nvPr/>
          </p:nvSpPr>
          <p:spPr bwMode="auto">
            <a:xfrm>
              <a:off x="4299576" y="1678920"/>
              <a:ext cx="925830" cy="919606"/>
            </a:xfrm>
            <a:custGeom>
              <a:avLst/>
              <a:gdLst>
                <a:gd name="T0" fmla="*/ 208 w 426"/>
                <a:gd name="T1" fmla="*/ 380 h 423"/>
                <a:gd name="T2" fmla="*/ 214 w 426"/>
                <a:gd name="T3" fmla="*/ 391 h 423"/>
                <a:gd name="T4" fmla="*/ 239 w 426"/>
                <a:gd name="T5" fmla="*/ 400 h 423"/>
                <a:gd name="T6" fmla="*/ 263 w 426"/>
                <a:gd name="T7" fmla="*/ 402 h 423"/>
                <a:gd name="T8" fmla="*/ 371 w 426"/>
                <a:gd name="T9" fmla="*/ 302 h 423"/>
                <a:gd name="T10" fmla="*/ 351 w 426"/>
                <a:gd name="T11" fmla="*/ 276 h 423"/>
                <a:gd name="T12" fmla="*/ 374 w 426"/>
                <a:gd name="T13" fmla="*/ 219 h 423"/>
                <a:gd name="T14" fmla="*/ 383 w 426"/>
                <a:gd name="T15" fmla="*/ 200 h 423"/>
                <a:gd name="T16" fmla="*/ 352 w 426"/>
                <a:gd name="T17" fmla="*/ 172 h 423"/>
                <a:gd name="T18" fmla="*/ 334 w 426"/>
                <a:gd name="T19" fmla="*/ 140 h 423"/>
                <a:gd name="T20" fmla="*/ 403 w 426"/>
                <a:gd name="T21" fmla="*/ 118 h 423"/>
                <a:gd name="T22" fmla="*/ 426 w 426"/>
                <a:gd name="T23" fmla="*/ 112 h 423"/>
                <a:gd name="T24" fmla="*/ 385 w 426"/>
                <a:gd name="T25" fmla="*/ 101 h 423"/>
                <a:gd name="T26" fmla="*/ 345 w 426"/>
                <a:gd name="T27" fmla="*/ 99 h 423"/>
                <a:gd name="T28" fmla="*/ 294 w 426"/>
                <a:gd name="T29" fmla="*/ 96 h 423"/>
                <a:gd name="T30" fmla="*/ 226 w 426"/>
                <a:gd name="T31" fmla="*/ 25 h 423"/>
                <a:gd name="T32" fmla="*/ 204 w 426"/>
                <a:gd name="T33" fmla="*/ 27 h 423"/>
                <a:gd name="T34" fmla="*/ 166 w 426"/>
                <a:gd name="T35" fmla="*/ 33 h 423"/>
                <a:gd name="T36" fmla="*/ 82 w 426"/>
                <a:gd name="T37" fmla="*/ 19 h 423"/>
                <a:gd name="T38" fmla="*/ 65 w 426"/>
                <a:gd name="T39" fmla="*/ 1 h 423"/>
                <a:gd name="T40" fmla="*/ 42 w 426"/>
                <a:gd name="T41" fmla="*/ 9 h 423"/>
                <a:gd name="T42" fmla="*/ 41 w 426"/>
                <a:gd name="T43" fmla="*/ 9 h 423"/>
                <a:gd name="T44" fmla="*/ 28 w 426"/>
                <a:gd name="T45" fmla="*/ 7 h 423"/>
                <a:gd name="T46" fmla="*/ 19 w 426"/>
                <a:gd name="T47" fmla="*/ 10 h 423"/>
                <a:gd name="T48" fmla="*/ 0 w 426"/>
                <a:gd name="T49" fmla="*/ 76 h 423"/>
                <a:gd name="T50" fmla="*/ 3 w 426"/>
                <a:gd name="T51" fmla="*/ 94 h 423"/>
                <a:gd name="T52" fmla="*/ 12 w 426"/>
                <a:gd name="T53" fmla="*/ 166 h 423"/>
                <a:gd name="T54" fmla="*/ 15 w 426"/>
                <a:gd name="T55" fmla="*/ 203 h 423"/>
                <a:gd name="T56" fmla="*/ 8 w 426"/>
                <a:gd name="T57" fmla="*/ 219 h 423"/>
                <a:gd name="T58" fmla="*/ 91 w 426"/>
                <a:gd name="T59" fmla="*/ 276 h 423"/>
                <a:gd name="T60" fmla="*/ 89 w 426"/>
                <a:gd name="T61" fmla="*/ 295 h 423"/>
                <a:gd name="T62" fmla="*/ 123 w 426"/>
                <a:gd name="T63" fmla="*/ 317 h 423"/>
                <a:gd name="T64" fmla="*/ 142 w 426"/>
                <a:gd name="T65" fmla="*/ 362 h 423"/>
                <a:gd name="T66" fmla="*/ 172 w 426"/>
                <a:gd name="T67" fmla="*/ 405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3">
                  <a:moveTo>
                    <a:pt x="200" y="377"/>
                  </a:moveTo>
                  <a:cubicBezTo>
                    <a:pt x="203" y="377"/>
                    <a:pt x="206" y="378"/>
                    <a:pt x="208" y="380"/>
                  </a:cubicBezTo>
                  <a:cubicBezTo>
                    <a:pt x="209" y="381"/>
                    <a:pt x="209" y="381"/>
                    <a:pt x="209" y="381"/>
                  </a:cubicBezTo>
                  <a:cubicBezTo>
                    <a:pt x="211" y="383"/>
                    <a:pt x="212" y="387"/>
                    <a:pt x="214" y="391"/>
                  </a:cubicBezTo>
                  <a:cubicBezTo>
                    <a:pt x="219" y="400"/>
                    <a:pt x="221" y="403"/>
                    <a:pt x="224" y="402"/>
                  </a:cubicBezTo>
                  <a:cubicBezTo>
                    <a:pt x="230" y="401"/>
                    <a:pt x="235" y="400"/>
                    <a:pt x="239" y="400"/>
                  </a:cubicBezTo>
                  <a:cubicBezTo>
                    <a:pt x="243" y="400"/>
                    <a:pt x="246" y="401"/>
                    <a:pt x="250" y="401"/>
                  </a:cubicBezTo>
                  <a:cubicBezTo>
                    <a:pt x="254" y="402"/>
                    <a:pt x="258" y="402"/>
                    <a:pt x="263" y="402"/>
                  </a:cubicBezTo>
                  <a:cubicBezTo>
                    <a:pt x="277" y="402"/>
                    <a:pt x="308" y="411"/>
                    <a:pt x="326" y="423"/>
                  </a:cubicBezTo>
                  <a:cubicBezTo>
                    <a:pt x="344" y="389"/>
                    <a:pt x="364" y="323"/>
                    <a:pt x="371" y="302"/>
                  </a:cubicBezTo>
                  <a:cubicBezTo>
                    <a:pt x="363" y="298"/>
                    <a:pt x="357" y="292"/>
                    <a:pt x="354" y="285"/>
                  </a:cubicBezTo>
                  <a:cubicBezTo>
                    <a:pt x="353" y="282"/>
                    <a:pt x="352" y="279"/>
                    <a:pt x="351" y="276"/>
                  </a:cubicBezTo>
                  <a:cubicBezTo>
                    <a:pt x="349" y="262"/>
                    <a:pt x="355" y="247"/>
                    <a:pt x="360" y="235"/>
                  </a:cubicBezTo>
                  <a:cubicBezTo>
                    <a:pt x="364" y="227"/>
                    <a:pt x="369" y="222"/>
                    <a:pt x="374" y="219"/>
                  </a:cubicBezTo>
                  <a:cubicBezTo>
                    <a:pt x="379" y="214"/>
                    <a:pt x="383" y="211"/>
                    <a:pt x="383" y="202"/>
                  </a:cubicBezTo>
                  <a:cubicBezTo>
                    <a:pt x="383" y="201"/>
                    <a:pt x="383" y="201"/>
                    <a:pt x="383" y="200"/>
                  </a:cubicBezTo>
                  <a:cubicBezTo>
                    <a:pt x="381" y="195"/>
                    <a:pt x="376" y="192"/>
                    <a:pt x="368" y="189"/>
                  </a:cubicBezTo>
                  <a:cubicBezTo>
                    <a:pt x="361" y="186"/>
                    <a:pt x="352" y="182"/>
                    <a:pt x="352" y="172"/>
                  </a:cubicBezTo>
                  <a:cubicBezTo>
                    <a:pt x="351" y="171"/>
                    <a:pt x="348" y="166"/>
                    <a:pt x="345" y="164"/>
                  </a:cubicBezTo>
                  <a:cubicBezTo>
                    <a:pt x="341" y="158"/>
                    <a:pt x="334" y="149"/>
                    <a:pt x="334" y="140"/>
                  </a:cubicBezTo>
                  <a:cubicBezTo>
                    <a:pt x="334" y="136"/>
                    <a:pt x="335" y="131"/>
                    <a:pt x="339" y="127"/>
                  </a:cubicBezTo>
                  <a:cubicBezTo>
                    <a:pt x="351" y="115"/>
                    <a:pt x="380" y="117"/>
                    <a:pt x="403" y="118"/>
                  </a:cubicBezTo>
                  <a:cubicBezTo>
                    <a:pt x="409" y="118"/>
                    <a:pt x="414" y="118"/>
                    <a:pt x="418" y="118"/>
                  </a:cubicBezTo>
                  <a:cubicBezTo>
                    <a:pt x="420" y="118"/>
                    <a:pt x="423" y="117"/>
                    <a:pt x="426" y="112"/>
                  </a:cubicBezTo>
                  <a:cubicBezTo>
                    <a:pt x="409" y="97"/>
                    <a:pt x="398" y="96"/>
                    <a:pt x="397" y="96"/>
                  </a:cubicBezTo>
                  <a:cubicBezTo>
                    <a:pt x="393" y="97"/>
                    <a:pt x="389" y="99"/>
                    <a:pt x="385" y="101"/>
                  </a:cubicBezTo>
                  <a:cubicBezTo>
                    <a:pt x="376" y="106"/>
                    <a:pt x="366" y="112"/>
                    <a:pt x="357" y="108"/>
                  </a:cubicBezTo>
                  <a:cubicBezTo>
                    <a:pt x="352" y="107"/>
                    <a:pt x="348" y="103"/>
                    <a:pt x="345" y="99"/>
                  </a:cubicBezTo>
                  <a:cubicBezTo>
                    <a:pt x="339" y="91"/>
                    <a:pt x="336" y="89"/>
                    <a:pt x="329" y="93"/>
                  </a:cubicBezTo>
                  <a:cubicBezTo>
                    <a:pt x="316" y="100"/>
                    <a:pt x="304" y="101"/>
                    <a:pt x="294" y="96"/>
                  </a:cubicBezTo>
                  <a:cubicBezTo>
                    <a:pt x="275" y="88"/>
                    <a:pt x="269" y="67"/>
                    <a:pt x="269" y="66"/>
                  </a:cubicBezTo>
                  <a:cubicBezTo>
                    <a:pt x="258" y="35"/>
                    <a:pt x="236" y="27"/>
                    <a:pt x="226" y="25"/>
                  </a:cubicBezTo>
                  <a:cubicBezTo>
                    <a:pt x="215" y="22"/>
                    <a:pt x="207" y="24"/>
                    <a:pt x="204" y="27"/>
                  </a:cubicBezTo>
                  <a:cubicBezTo>
                    <a:pt x="204" y="27"/>
                    <a:pt x="204" y="27"/>
                    <a:pt x="204" y="27"/>
                  </a:cubicBezTo>
                  <a:cubicBezTo>
                    <a:pt x="189" y="42"/>
                    <a:pt x="170" y="35"/>
                    <a:pt x="169" y="35"/>
                  </a:cubicBezTo>
                  <a:cubicBezTo>
                    <a:pt x="166" y="33"/>
                    <a:pt x="166" y="33"/>
                    <a:pt x="166" y="33"/>
                  </a:cubicBezTo>
                  <a:cubicBezTo>
                    <a:pt x="148" y="15"/>
                    <a:pt x="120" y="11"/>
                    <a:pt x="105" y="18"/>
                  </a:cubicBezTo>
                  <a:cubicBezTo>
                    <a:pt x="97" y="21"/>
                    <a:pt x="88" y="24"/>
                    <a:pt x="82" y="19"/>
                  </a:cubicBezTo>
                  <a:cubicBezTo>
                    <a:pt x="80" y="17"/>
                    <a:pt x="79" y="15"/>
                    <a:pt x="78" y="12"/>
                  </a:cubicBezTo>
                  <a:cubicBezTo>
                    <a:pt x="75" y="3"/>
                    <a:pt x="70" y="2"/>
                    <a:pt x="65" y="1"/>
                  </a:cubicBezTo>
                  <a:cubicBezTo>
                    <a:pt x="64" y="1"/>
                    <a:pt x="63" y="1"/>
                    <a:pt x="62" y="0"/>
                  </a:cubicBezTo>
                  <a:cubicBezTo>
                    <a:pt x="51" y="7"/>
                    <a:pt x="45" y="9"/>
                    <a:pt x="42" y="9"/>
                  </a:cubicBezTo>
                  <a:cubicBezTo>
                    <a:pt x="42" y="9"/>
                    <a:pt x="42" y="9"/>
                    <a:pt x="42" y="9"/>
                  </a:cubicBezTo>
                  <a:cubicBezTo>
                    <a:pt x="41" y="9"/>
                    <a:pt x="41" y="9"/>
                    <a:pt x="41" y="9"/>
                  </a:cubicBezTo>
                  <a:cubicBezTo>
                    <a:pt x="41" y="9"/>
                    <a:pt x="40" y="9"/>
                    <a:pt x="40" y="9"/>
                  </a:cubicBezTo>
                  <a:cubicBezTo>
                    <a:pt x="35" y="9"/>
                    <a:pt x="31" y="8"/>
                    <a:pt x="28" y="7"/>
                  </a:cubicBezTo>
                  <a:cubicBezTo>
                    <a:pt x="25" y="6"/>
                    <a:pt x="22" y="5"/>
                    <a:pt x="21" y="5"/>
                  </a:cubicBezTo>
                  <a:cubicBezTo>
                    <a:pt x="20" y="6"/>
                    <a:pt x="19" y="7"/>
                    <a:pt x="19" y="10"/>
                  </a:cubicBezTo>
                  <a:cubicBezTo>
                    <a:pt x="17" y="15"/>
                    <a:pt x="16" y="22"/>
                    <a:pt x="15" y="30"/>
                  </a:cubicBezTo>
                  <a:cubicBezTo>
                    <a:pt x="13" y="45"/>
                    <a:pt x="10" y="63"/>
                    <a:pt x="0" y="76"/>
                  </a:cubicBezTo>
                  <a:cubicBezTo>
                    <a:pt x="1" y="80"/>
                    <a:pt x="3" y="84"/>
                    <a:pt x="3" y="91"/>
                  </a:cubicBezTo>
                  <a:cubicBezTo>
                    <a:pt x="3" y="94"/>
                    <a:pt x="3" y="94"/>
                    <a:pt x="3" y="94"/>
                  </a:cubicBezTo>
                  <a:cubicBezTo>
                    <a:pt x="3" y="104"/>
                    <a:pt x="2" y="129"/>
                    <a:pt x="13" y="140"/>
                  </a:cubicBezTo>
                  <a:cubicBezTo>
                    <a:pt x="25" y="151"/>
                    <a:pt x="16" y="161"/>
                    <a:pt x="12" y="166"/>
                  </a:cubicBezTo>
                  <a:cubicBezTo>
                    <a:pt x="6" y="172"/>
                    <a:pt x="2" y="178"/>
                    <a:pt x="9" y="191"/>
                  </a:cubicBezTo>
                  <a:cubicBezTo>
                    <a:pt x="11" y="193"/>
                    <a:pt x="14" y="197"/>
                    <a:pt x="15" y="203"/>
                  </a:cubicBezTo>
                  <a:cubicBezTo>
                    <a:pt x="15" y="206"/>
                    <a:pt x="14" y="212"/>
                    <a:pt x="9" y="217"/>
                  </a:cubicBezTo>
                  <a:cubicBezTo>
                    <a:pt x="8" y="217"/>
                    <a:pt x="8" y="218"/>
                    <a:pt x="8" y="219"/>
                  </a:cubicBezTo>
                  <a:cubicBezTo>
                    <a:pt x="10" y="225"/>
                    <a:pt x="21" y="235"/>
                    <a:pt x="31" y="238"/>
                  </a:cubicBezTo>
                  <a:cubicBezTo>
                    <a:pt x="47" y="244"/>
                    <a:pt x="87" y="273"/>
                    <a:pt x="91" y="276"/>
                  </a:cubicBezTo>
                  <a:cubicBezTo>
                    <a:pt x="93" y="286"/>
                    <a:pt x="93" y="286"/>
                    <a:pt x="93" y="286"/>
                  </a:cubicBezTo>
                  <a:cubicBezTo>
                    <a:pt x="91" y="289"/>
                    <a:pt x="90" y="292"/>
                    <a:pt x="89" y="295"/>
                  </a:cubicBezTo>
                  <a:cubicBezTo>
                    <a:pt x="93" y="295"/>
                    <a:pt x="97" y="295"/>
                    <a:pt x="101" y="296"/>
                  </a:cubicBezTo>
                  <a:cubicBezTo>
                    <a:pt x="111" y="299"/>
                    <a:pt x="119" y="306"/>
                    <a:pt x="123" y="317"/>
                  </a:cubicBezTo>
                  <a:cubicBezTo>
                    <a:pt x="125" y="320"/>
                    <a:pt x="128" y="324"/>
                    <a:pt x="131" y="327"/>
                  </a:cubicBezTo>
                  <a:cubicBezTo>
                    <a:pt x="139" y="336"/>
                    <a:pt x="149" y="348"/>
                    <a:pt x="142" y="362"/>
                  </a:cubicBezTo>
                  <a:cubicBezTo>
                    <a:pt x="142" y="362"/>
                    <a:pt x="142" y="362"/>
                    <a:pt x="142" y="362"/>
                  </a:cubicBezTo>
                  <a:cubicBezTo>
                    <a:pt x="139" y="367"/>
                    <a:pt x="152" y="389"/>
                    <a:pt x="172" y="405"/>
                  </a:cubicBezTo>
                  <a:cubicBezTo>
                    <a:pt x="183" y="389"/>
                    <a:pt x="192" y="378"/>
                    <a:pt x="200" y="37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624B74C0-9C72-409E-B751-3E7FF5734E07}"/>
                </a:ext>
              </a:extLst>
            </p:cNvPr>
            <p:cNvSpPr>
              <a:spLocks/>
            </p:cNvSpPr>
            <p:nvPr/>
          </p:nvSpPr>
          <p:spPr bwMode="auto">
            <a:xfrm>
              <a:off x="5036258" y="1921760"/>
              <a:ext cx="412144" cy="867854"/>
            </a:xfrm>
            <a:custGeom>
              <a:avLst/>
              <a:gdLst>
                <a:gd name="T0" fmla="*/ 189 w 189"/>
                <a:gd name="T1" fmla="*/ 26 h 399"/>
                <a:gd name="T2" fmla="*/ 118 w 189"/>
                <a:gd name="T3" fmla="*/ 6 h 399"/>
                <a:gd name="T4" fmla="*/ 101 w 189"/>
                <a:gd name="T5" fmla="*/ 7 h 399"/>
                <a:gd name="T6" fmla="*/ 100 w 189"/>
                <a:gd name="T7" fmla="*/ 7 h 399"/>
                <a:gd name="T8" fmla="*/ 79 w 189"/>
                <a:gd name="T9" fmla="*/ 22 h 399"/>
                <a:gd name="T10" fmla="*/ 64 w 189"/>
                <a:gd name="T11" fmla="*/ 21 h 399"/>
                <a:gd name="T12" fmla="*/ 11 w 189"/>
                <a:gd name="T13" fmla="*/ 26 h 399"/>
                <a:gd name="T14" fmla="*/ 10 w 189"/>
                <a:gd name="T15" fmla="*/ 29 h 399"/>
                <a:gd name="T16" fmla="*/ 18 w 189"/>
                <a:gd name="T17" fmla="*/ 41 h 399"/>
                <a:gd name="T18" fmla="*/ 28 w 189"/>
                <a:gd name="T19" fmla="*/ 58 h 399"/>
                <a:gd name="T20" fmla="*/ 35 w 189"/>
                <a:gd name="T21" fmla="*/ 62 h 399"/>
                <a:gd name="T22" fmla="*/ 58 w 189"/>
                <a:gd name="T23" fmla="*/ 84 h 399"/>
                <a:gd name="T24" fmla="*/ 59 w 189"/>
                <a:gd name="T25" fmla="*/ 90 h 399"/>
                <a:gd name="T26" fmla="*/ 45 w 189"/>
                <a:gd name="T27" fmla="*/ 118 h 399"/>
                <a:gd name="T28" fmla="*/ 35 w 189"/>
                <a:gd name="T29" fmla="*/ 129 h 399"/>
                <a:gd name="T30" fmla="*/ 27 w 189"/>
                <a:gd name="T31" fmla="*/ 162 h 399"/>
                <a:gd name="T32" fmla="*/ 29 w 189"/>
                <a:gd name="T33" fmla="*/ 166 h 399"/>
                <a:gd name="T34" fmla="*/ 43 w 189"/>
                <a:gd name="T35" fmla="*/ 177 h 399"/>
                <a:gd name="T36" fmla="*/ 48 w 189"/>
                <a:gd name="T37" fmla="*/ 187 h 399"/>
                <a:gd name="T38" fmla="*/ 48 w 189"/>
                <a:gd name="T39" fmla="*/ 187 h 399"/>
                <a:gd name="T40" fmla="*/ 0 w 189"/>
                <a:gd name="T41" fmla="*/ 320 h 399"/>
                <a:gd name="T42" fmla="*/ 0 w 189"/>
                <a:gd name="T43" fmla="*/ 320 h 399"/>
                <a:gd name="T44" fmla="*/ 1 w 189"/>
                <a:gd name="T45" fmla="*/ 322 h 399"/>
                <a:gd name="T46" fmla="*/ 50 w 189"/>
                <a:gd name="T47" fmla="*/ 393 h 399"/>
                <a:gd name="T48" fmla="*/ 53 w 189"/>
                <a:gd name="T49" fmla="*/ 394 h 399"/>
                <a:gd name="T50" fmla="*/ 79 w 189"/>
                <a:gd name="T51" fmla="*/ 397 h 399"/>
                <a:gd name="T52" fmla="*/ 93 w 189"/>
                <a:gd name="T53" fmla="*/ 378 h 399"/>
                <a:gd name="T54" fmla="*/ 101 w 189"/>
                <a:gd name="T55" fmla="*/ 365 h 399"/>
                <a:gd name="T56" fmla="*/ 91 w 189"/>
                <a:gd name="T57" fmla="*/ 348 h 399"/>
                <a:gd name="T58" fmla="*/ 90 w 189"/>
                <a:gd name="T59" fmla="*/ 346 h 399"/>
                <a:gd name="T60" fmla="*/ 91 w 189"/>
                <a:gd name="T61" fmla="*/ 304 h 399"/>
                <a:gd name="T62" fmla="*/ 94 w 189"/>
                <a:gd name="T63" fmla="*/ 288 h 399"/>
                <a:gd name="T64" fmla="*/ 92 w 189"/>
                <a:gd name="T65" fmla="*/ 244 h 399"/>
                <a:gd name="T66" fmla="*/ 94 w 189"/>
                <a:gd name="T67" fmla="*/ 237 h 399"/>
                <a:gd name="T68" fmla="*/ 112 w 189"/>
                <a:gd name="T69" fmla="*/ 202 h 399"/>
                <a:gd name="T70" fmla="*/ 124 w 189"/>
                <a:gd name="T71" fmla="*/ 150 h 399"/>
                <a:gd name="T72" fmla="*/ 129 w 189"/>
                <a:gd name="T73" fmla="*/ 128 h 399"/>
                <a:gd name="T74" fmla="*/ 141 w 189"/>
                <a:gd name="T75" fmla="*/ 94 h 399"/>
                <a:gd name="T76" fmla="*/ 145 w 189"/>
                <a:gd name="T77" fmla="*/ 91 h 399"/>
                <a:gd name="T78" fmla="*/ 156 w 189"/>
                <a:gd name="T79" fmla="*/ 70 h 399"/>
                <a:gd name="T80" fmla="*/ 158 w 189"/>
                <a:gd name="T81" fmla="*/ 69 h 399"/>
                <a:gd name="T82" fmla="*/ 178 w 189"/>
                <a:gd name="T83" fmla="*/ 55 h 399"/>
                <a:gd name="T84" fmla="*/ 178 w 189"/>
                <a:gd name="T85" fmla="*/ 51 h 399"/>
                <a:gd name="T86" fmla="*/ 179 w 189"/>
                <a:gd name="T87" fmla="*/ 41 h 399"/>
                <a:gd name="T88" fmla="*/ 189 w 189"/>
                <a:gd name="T89" fmla="*/ 2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399">
                  <a:moveTo>
                    <a:pt x="189" y="26"/>
                  </a:moveTo>
                  <a:cubicBezTo>
                    <a:pt x="145" y="0"/>
                    <a:pt x="130" y="3"/>
                    <a:pt x="118" y="6"/>
                  </a:cubicBezTo>
                  <a:cubicBezTo>
                    <a:pt x="113" y="7"/>
                    <a:pt x="107" y="8"/>
                    <a:pt x="101" y="7"/>
                  </a:cubicBezTo>
                  <a:cubicBezTo>
                    <a:pt x="101" y="7"/>
                    <a:pt x="101" y="7"/>
                    <a:pt x="100" y="7"/>
                  </a:cubicBezTo>
                  <a:cubicBezTo>
                    <a:pt x="97" y="13"/>
                    <a:pt x="90" y="22"/>
                    <a:pt x="79" y="22"/>
                  </a:cubicBezTo>
                  <a:cubicBezTo>
                    <a:pt x="74" y="22"/>
                    <a:pt x="69" y="21"/>
                    <a:pt x="64" y="21"/>
                  </a:cubicBezTo>
                  <a:cubicBezTo>
                    <a:pt x="48" y="20"/>
                    <a:pt x="18" y="19"/>
                    <a:pt x="11" y="26"/>
                  </a:cubicBezTo>
                  <a:cubicBezTo>
                    <a:pt x="10" y="27"/>
                    <a:pt x="10" y="27"/>
                    <a:pt x="10" y="29"/>
                  </a:cubicBezTo>
                  <a:cubicBezTo>
                    <a:pt x="11" y="31"/>
                    <a:pt x="13" y="35"/>
                    <a:pt x="18" y="41"/>
                  </a:cubicBezTo>
                  <a:cubicBezTo>
                    <a:pt x="23" y="47"/>
                    <a:pt x="27" y="52"/>
                    <a:pt x="28" y="58"/>
                  </a:cubicBezTo>
                  <a:cubicBezTo>
                    <a:pt x="29" y="59"/>
                    <a:pt x="32" y="61"/>
                    <a:pt x="35" y="62"/>
                  </a:cubicBezTo>
                  <a:cubicBezTo>
                    <a:pt x="43" y="65"/>
                    <a:pt x="55" y="71"/>
                    <a:pt x="58" y="84"/>
                  </a:cubicBezTo>
                  <a:cubicBezTo>
                    <a:pt x="59" y="86"/>
                    <a:pt x="59" y="88"/>
                    <a:pt x="59" y="90"/>
                  </a:cubicBezTo>
                  <a:cubicBezTo>
                    <a:pt x="59" y="106"/>
                    <a:pt x="51" y="113"/>
                    <a:pt x="45" y="118"/>
                  </a:cubicBezTo>
                  <a:cubicBezTo>
                    <a:pt x="41" y="122"/>
                    <a:pt x="37" y="124"/>
                    <a:pt x="35" y="129"/>
                  </a:cubicBezTo>
                  <a:cubicBezTo>
                    <a:pt x="32" y="135"/>
                    <a:pt x="26" y="150"/>
                    <a:pt x="27" y="162"/>
                  </a:cubicBezTo>
                  <a:cubicBezTo>
                    <a:pt x="28" y="163"/>
                    <a:pt x="28" y="165"/>
                    <a:pt x="29" y="166"/>
                  </a:cubicBezTo>
                  <a:cubicBezTo>
                    <a:pt x="31" y="172"/>
                    <a:pt x="36" y="175"/>
                    <a:pt x="43" y="177"/>
                  </a:cubicBezTo>
                  <a:cubicBezTo>
                    <a:pt x="48" y="187"/>
                    <a:pt x="48" y="187"/>
                    <a:pt x="48" y="187"/>
                  </a:cubicBezTo>
                  <a:cubicBezTo>
                    <a:pt x="48" y="187"/>
                    <a:pt x="48" y="187"/>
                    <a:pt x="48" y="187"/>
                  </a:cubicBezTo>
                  <a:cubicBezTo>
                    <a:pt x="46" y="193"/>
                    <a:pt x="22" y="279"/>
                    <a:pt x="0" y="320"/>
                  </a:cubicBezTo>
                  <a:cubicBezTo>
                    <a:pt x="0" y="320"/>
                    <a:pt x="0" y="320"/>
                    <a:pt x="0" y="320"/>
                  </a:cubicBezTo>
                  <a:cubicBezTo>
                    <a:pt x="0" y="321"/>
                    <a:pt x="1" y="321"/>
                    <a:pt x="1" y="322"/>
                  </a:cubicBezTo>
                  <a:cubicBezTo>
                    <a:pt x="15" y="336"/>
                    <a:pt x="43" y="365"/>
                    <a:pt x="50" y="393"/>
                  </a:cubicBezTo>
                  <a:cubicBezTo>
                    <a:pt x="51" y="394"/>
                    <a:pt x="52" y="394"/>
                    <a:pt x="53" y="394"/>
                  </a:cubicBezTo>
                  <a:cubicBezTo>
                    <a:pt x="63" y="396"/>
                    <a:pt x="74" y="399"/>
                    <a:pt x="79" y="397"/>
                  </a:cubicBezTo>
                  <a:cubicBezTo>
                    <a:pt x="86" y="395"/>
                    <a:pt x="90" y="386"/>
                    <a:pt x="93" y="378"/>
                  </a:cubicBezTo>
                  <a:cubicBezTo>
                    <a:pt x="96" y="373"/>
                    <a:pt x="98" y="368"/>
                    <a:pt x="101" y="365"/>
                  </a:cubicBezTo>
                  <a:cubicBezTo>
                    <a:pt x="101" y="361"/>
                    <a:pt x="96" y="354"/>
                    <a:pt x="91" y="348"/>
                  </a:cubicBezTo>
                  <a:cubicBezTo>
                    <a:pt x="90" y="346"/>
                    <a:pt x="90" y="346"/>
                    <a:pt x="90" y="346"/>
                  </a:cubicBezTo>
                  <a:cubicBezTo>
                    <a:pt x="84" y="331"/>
                    <a:pt x="88" y="317"/>
                    <a:pt x="91" y="304"/>
                  </a:cubicBezTo>
                  <a:cubicBezTo>
                    <a:pt x="93" y="299"/>
                    <a:pt x="94" y="293"/>
                    <a:pt x="94" y="288"/>
                  </a:cubicBezTo>
                  <a:cubicBezTo>
                    <a:pt x="96" y="263"/>
                    <a:pt x="92" y="244"/>
                    <a:pt x="92" y="244"/>
                  </a:cubicBezTo>
                  <a:cubicBezTo>
                    <a:pt x="94" y="237"/>
                    <a:pt x="94" y="237"/>
                    <a:pt x="94" y="237"/>
                  </a:cubicBezTo>
                  <a:cubicBezTo>
                    <a:pt x="109" y="222"/>
                    <a:pt x="112" y="204"/>
                    <a:pt x="112" y="202"/>
                  </a:cubicBezTo>
                  <a:cubicBezTo>
                    <a:pt x="112" y="178"/>
                    <a:pt x="119" y="162"/>
                    <a:pt x="124" y="150"/>
                  </a:cubicBezTo>
                  <a:cubicBezTo>
                    <a:pt x="129" y="139"/>
                    <a:pt x="131" y="134"/>
                    <a:pt x="129" y="128"/>
                  </a:cubicBezTo>
                  <a:cubicBezTo>
                    <a:pt x="123" y="110"/>
                    <a:pt x="134" y="100"/>
                    <a:pt x="141" y="94"/>
                  </a:cubicBezTo>
                  <a:cubicBezTo>
                    <a:pt x="142" y="93"/>
                    <a:pt x="144" y="92"/>
                    <a:pt x="145" y="91"/>
                  </a:cubicBezTo>
                  <a:cubicBezTo>
                    <a:pt x="145" y="79"/>
                    <a:pt x="155" y="71"/>
                    <a:pt x="156" y="70"/>
                  </a:cubicBezTo>
                  <a:cubicBezTo>
                    <a:pt x="158" y="69"/>
                    <a:pt x="158" y="69"/>
                    <a:pt x="158" y="69"/>
                  </a:cubicBezTo>
                  <a:cubicBezTo>
                    <a:pt x="174" y="63"/>
                    <a:pt x="178" y="57"/>
                    <a:pt x="178" y="55"/>
                  </a:cubicBezTo>
                  <a:cubicBezTo>
                    <a:pt x="179" y="53"/>
                    <a:pt x="178" y="51"/>
                    <a:pt x="178" y="51"/>
                  </a:cubicBezTo>
                  <a:cubicBezTo>
                    <a:pt x="179" y="41"/>
                    <a:pt x="179" y="41"/>
                    <a:pt x="179" y="41"/>
                  </a:cubicBezTo>
                  <a:cubicBezTo>
                    <a:pt x="186" y="34"/>
                    <a:pt x="188" y="29"/>
                    <a:pt x="189" y="2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E1AABD06-A85D-4269-B8A7-000A936C1675}"/>
                </a:ext>
              </a:extLst>
            </p:cNvPr>
            <p:cNvSpPr>
              <a:spLocks/>
            </p:cNvSpPr>
            <p:nvPr/>
          </p:nvSpPr>
          <p:spPr bwMode="auto">
            <a:xfrm>
              <a:off x="3696294" y="1400251"/>
              <a:ext cx="953703" cy="1329647"/>
            </a:xfrm>
            <a:custGeom>
              <a:avLst/>
              <a:gdLst>
                <a:gd name="T0" fmla="*/ 397 w 438"/>
                <a:gd name="T1" fmla="*/ 464 h 611"/>
                <a:gd name="T2" fmla="*/ 387 w 438"/>
                <a:gd name="T3" fmla="*/ 450 h 611"/>
                <a:gd name="T4" fmla="*/ 364 w 438"/>
                <a:gd name="T5" fmla="*/ 437 h 611"/>
                <a:gd name="T6" fmla="*/ 352 w 438"/>
                <a:gd name="T7" fmla="*/ 431 h 611"/>
                <a:gd name="T8" fmla="*/ 303 w 438"/>
                <a:gd name="T9" fmla="*/ 380 h 611"/>
                <a:gd name="T10" fmla="*/ 275 w 438"/>
                <a:gd name="T11" fmla="*/ 333 h 611"/>
                <a:gd name="T12" fmla="*/ 276 w 438"/>
                <a:gd name="T13" fmla="*/ 329 h 611"/>
                <a:gd name="T14" fmla="*/ 277 w 438"/>
                <a:gd name="T15" fmla="*/ 283 h 611"/>
                <a:gd name="T16" fmla="*/ 280 w 438"/>
                <a:gd name="T17" fmla="*/ 278 h 611"/>
                <a:gd name="T18" fmla="*/ 265 w 438"/>
                <a:gd name="T19" fmla="*/ 218 h 611"/>
                <a:gd name="T20" fmla="*/ 262 w 438"/>
                <a:gd name="T21" fmla="*/ 197 h 611"/>
                <a:gd name="T22" fmla="*/ 281 w 438"/>
                <a:gd name="T23" fmla="*/ 132 h 611"/>
                <a:gd name="T24" fmla="*/ 293 w 438"/>
                <a:gd name="T25" fmla="*/ 118 h 611"/>
                <a:gd name="T26" fmla="*/ 295 w 438"/>
                <a:gd name="T27" fmla="*/ 117 h 611"/>
                <a:gd name="T28" fmla="*/ 297 w 438"/>
                <a:gd name="T29" fmla="*/ 117 h 611"/>
                <a:gd name="T30" fmla="*/ 309 w 438"/>
                <a:gd name="T31" fmla="*/ 119 h 611"/>
                <a:gd name="T32" fmla="*/ 318 w 438"/>
                <a:gd name="T33" fmla="*/ 121 h 611"/>
                <a:gd name="T34" fmla="*/ 327 w 438"/>
                <a:gd name="T35" fmla="*/ 117 h 611"/>
                <a:gd name="T36" fmla="*/ 244 w 438"/>
                <a:gd name="T37" fmla="*/ 26 h 611"/>
                <a:gd name="T38" fmla="*/ 232 w 438"/>
                <a:gd name="T39" fmla="*/ 2 h 611"/>
                <a:gd name="T40" fmla="*/ 225 w 438"/>
                <a:gd name="T41" fmla="*/ 37 h 611"/>
                <a:gd name="T42" fmla="*/ 154 w 438"/>
                <a:gd name="T43" fmla="*/ 46 h 611"/>
                <a:gd name="T44" fmla="*/ 112 w 438"/>
                <a:gd name="T45" fmla="*/ 114 h 611"/>
                <a:gd name="T46" fmla="*/ 114 w 438"/>
                <a:gd name="T47" fmla="*/ 115 h 611"/>
                <a:gd name="T48" fmla="*/ 128 w 438"/>
                <a:gd name="T49" fmla="*/ 160 h 611"/>
                <a:gd name="T50" fmla="*/ 59 w 438"/>
                <a:gd name="T51" fmla="*/ 197 h 611"/>
                <a:gd name="T52" fmla="*/ 60 w 438"/>
                <a:gd name="T53" fmla="*/ 218 h 611"/>
                <a:gd name="T54" fmla="*/ 45 w 438"/>
                <a:gd name="T55" fmla="*/ 295 h 611"/>
                <a:gd name="T56" fmla="*/ 22 w 438"/>
                <a:gd name="T57" fmla="*/ 324 h 611"/>
                <a:gd name="T58" fmla="*/ 45 w 438"/>
                <a:gd name="T59" fmla="*/ 375 h 611"/>
                <a:gd name="T60" fmla="*/ 20 w 438"/>
                <a:gd name="T61" fmla="*/ 404 h 611"/>
                <a:gd name="T62" fmla="*/ 1 w 438"/>
                <a:gd name="T63" fmla="*/ 423 h 611"/>
                <a:gd name="T64" fmla="*/ 1 w 438"/>
                <a:gd name="T65" fmla="*/ 425 h 611"/>
                <a:gd name="T66" fmla="*/ 2 w 438"/>
                <a:gd name="T67" fmla="*/ 426 h 611"/>
                <a:gd name="T68" fmla="*/ 56 w 438"/>
                <a:gd name="T69" fmla="*/ 477 h 611"/>
                <a:gd name="T70" fmla="*/ 112 w 438"/>
                <a:gd name="T71" fmla="*/ 539 h 611"/>
                <a:gd name="T72" fmla="*/ 156 w 438"/>
                <a:gd name="T73" fmla="*/ 544 h 611"/>
                <a:gd name="T74" fmla="*/ 197 w 438"/>
                <a:gd name="T75" fmla="*/ 532 h 611"/>
                <a:gd name="T76" fmla="*/ 233 w 438"/>
                <a:gd name="T77" fmla="*/ 514 h 611"/>
                <a:gd name="T78" fmla="*/ 293 w 438"/>
                <a:gd name="T79" fmla="*/ 577 h 611"/>
                <a:gd name="T80" fmla="*/ 289 w 438"/>
                <a:gd name="T81" fmla="*/ 589 h 611"/>
                <a:gd name="T82" fmla="*/ 292 w 438"/>
                <a:gd name="T83" fmla="*/ 592 h 611"/>
                <a:gd name="T84" fmla="*/ 316 w 438"/>
                <a:gd name="T85" fmla="*/ 594 h 611"/>
                <a:gd name="T86" fmla="*/ 340 w 438"/>
                <a:gd name="T87" fmla="*/ 605 h 611"/>
                <a:gd name="T88" fmla="*/ 360 w 438"/>
                <a:gd name="T89" fmla="*/ 609 h 611"/>
                <a:gd name="T90" fmla="*/ 360 w 438"/>
                <a:gd name="T91" fmla="*/ 605 h 611"/>
                <a:gd name="T92" fmla="*/ 361 w 438"/>
                <a:gd name="T93" fmla="*/ 603 h 611"/>
                <a:gd name="T94" fmla="*/ 366 w 438"/>
                <a:gd name="T95" fmla="*/ 597 h 611"/>
                <a:gd name="T96" fmla="*/ 390 w 438"/>
                <a:gd name="T97" fmla="*/ 597 h 611"/>
                <a:gd name="T98" fmla="*/ 408 w 438"/>
                <a:gd name="T99" fmla="*/ 599 h 611"/>
                <a:gd name="T100" fmla="*/ 415 w 438"/>
                <a:gd name="T101" fmla="*/ 560 h 611"/>
                <a:gd name="T102" fmla="*/ 436 w 438"/>
                <a:gd name="T103" fmla="*/ 543 h 611"/>
                <a:gd name="T104" fmla="*/ 438 w 438"/>
                <a:gd name="T105" fmla="*/ 542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8" h="611">
                  <a:moveTo>
                    <a:pt x="405" y="482"/>
                  </a:moveTo>
                  <a:cubicBezTo>
                    <a:pt x="407" y="477"/>
                    <a:pt x="404" y="473"/>
                    <a:pt x="397" y="464"/>
                  </a:cubicBezTo>
                  <a:cubicBezTo>
                    <a:pt x="393" y="460"/>
                    <a:pt x="389" y="455"/>
                    <a:pt x="387" y="450"/>
                  </a:cubicBezTo>
                  <a:cubicBezTo>
                    <a:pt x="387" y="450"/>
                    <a:pt x="387" y="450"/>
                    <a:pt x="387" y="450"/>
                  </a:cubicBezTo>
                  <a:cubicBezTo>
                    <a:pt x="384" y="443"/>
                    <a:pt x="379" y="439"/>
                    <a:pt x="372" y="438"/>
                  </a:cubicBezTo>
                  <a:cubicBezTo>
                    <a:pt x="369" y="437"/>
                    <a:pt x="367" y="437"/>
                    <a:pt x="364" y="437"/>
                  </a:cubicBezTo>
                  <a:cubicBezTo>
                    <a:pt x="362" y="437"/>
                    <a:pt x="360" y="437"/>
                    <a:pt x="359" y="436"/>
                  </a:cubicBezTo>
                  <a:cubicBezTo>
                    <a:pt x="355" y="435"/>
                    <a:pt x="353" y="432"/>
                    <a:pt x="352" y="431"/>
                  </a:cubicBezTo>
                  <a:cubicBezTo>
                    <a:pt x="349" y="425"/>
                    <a:pt x="351" y="417"/>
                    <a:pt x="354" y="411"/>
                  </a:cubicBezTo>
                  <a:cubicBezTo>
                    <a:pt x="339" y="401"/>
                    <a:pt x="313" y="383"/>
                    <a:pt x="303" y="380"/>
                  </a:cubicBezTo>
                  <a:cubicBezTo>
                    <a:pt x="289" y="375"/>
                    <a:pt x="273" y="362"/>
                    <a:pt x="271" y="349"/>
                  </a:cubicBezTo>
                  <a:cubicBezTo>
                    <a:pt x="269" y="343"/>
                    <a:pt x="271" y="338"/>
                    <a:pt x="275" y="333"/>
                  </a:cubicBezTo>
                  <a:cubicBezTo>
                    <a:pt x="276" y="332"/>
                    <a:pt x="277" y="331"/>
                    <a:pt x="277" y="331"/>
                  </a:cubicBezTo>
                  <a:cubicBezTo>
                    <a:pt x="277" y="330"/>
                    <a:pt x="276" y="329"/>
                    <a:pt x="276" y="329"/>
                  </a:cubicBezTo>
                  <a:cubicBezTo>
                    <a:pt x="274" y="327"/>
                    <a:pt x="274" y="327"/>
                    <a:pt x="274" y="327"/>
                  </a:cubicBezTo>
                  <a:cubicBezTo>
                    <a:pt x="260" y="303"/>
                    <a:pt x="271" y="290"/>
                    <a:pt x="277" y="283"/>
                  </a:cubicBezTo>
                  <a:cubicBezTo>
                    <a:pt x="279" y="282"/>
                    <a:pt x="280" y="280"/>
                    <a:pt x="281" y="279"/>
                  </a:cubicBezTo>
                  <a:cubicBezTo>
                    <a:pt x="281" y="278"/>
                    <a:pt x="280" y="278"/>
                    <a:pt x="280" y="278"/>
                  </a:cubicBezTo>
                  <a:cubicBezTo>
                    <a:pt x="264" y="262"/>
                    <a:pt x="265" y="234"/>
                    <a:pt x="265" y="220"/>
                  </a:cubicBezTo>
                  <a:cubicBezTo>
                    <a:pt x="265" y="218"/>
                    <a:pt x="265" y="218"/>
                    <a:pt x="265" y="218"/>
                  </a:cubicBezTo>
                  <a:cubicBezTo>
                    <a:pt x="265" y="211"/>
                    <a:pt x="262" y="208"/>
                    <a:pt x="262" y="208"/>
                  </a:cubicBezTo>
                  <a:cubicBezTo>
                    <a:pt x="262" y="197"/>
                    <a:pt x="262" y="197"/>
                    <a:pt x="262" y="197"/>
                  </a:cubicBezTo>
                  <a:cubicBezTo>
                    <a:pt x="273" y="187"/>
                    <a:pt x="275" y="171"/>
                    <a:pt x="277" y="155"/>
                  </a:cubicBezTo>
                  <a:cubicBezTo>
                    <a:pt x="278" y="147"/>
                    <a:pt x="279" y="139"/>
                    <a:pt x="281" y="132"/>
                  </a:cubicBezTo>
                  <a:cubicBezTo>
                    <a:pt x="284" y="124"/>
                    <a:pt x="287" y="121"/>
                    <a:pt x="291" y="119"/>
                  </a:cubicBezTo>
                  <a:cubicBezTo>
                    <a:pt x="292" y="118"/>
                    <a:pt x="292" y="118"/>
                    <a:pt x="293" y="118"/>
                  </a:cubicBezTo>
                  <a:cubicBezTo>
                    <a:pt x="293" y="118"/>
                    <a:pt x="293" y="118"/>
                    <a:pt x="293" y="118"/>
                  </a:cubicBezTo>
                  <a:cubicBezTo>
                    <a:pt x="294" y="118"/>
                    <a:pt x="294" y="118"/>
                    <a:pt x="295" y="117"/>
                  </a:cubicBezTo>
                  <a:cubicBezTo>
                    <a:pt x="296" y="117"/>
                    <a:pt x="296" y="117"/>
                    <a:pt x="297" y="117"/>
                  </a:cubicBezTo>
                  <a:cubicBezTo>
                    <a:pt x="297" y="117"/>
                    <a:pt x="297" y="117"/>
                    <a:pt x="297" y="117"/>
                  </a:cubicBezTo>
                  <a:cubicBezTo>
                    <a:pt x="298" y="117"/>
                    <a:pt x="298" y="117"/>
                    <a:pt x="299" y="117"/>
                  </a:cubicBezTo>
                  <a:cubicBezTo>
                    <a:pt x="303" y="117"/>
                    <a:pt x="307" y="119"/>
                    <a:pt x="309" y="119"/>
                  </a:cubicBezTo>
                  <a:cubicBezTo>
                    <a:pt x="312" y="120"/>
                    <a:pt x="315" y="121"/>
                    <a:pt x="317" y="121"/>
                  </a:cubicBezTo>
                  <a:cubicBezTo>
                    <a:pt x="317" y="121"/>
                    <a:pt x="318" y="121"/>
                    <a:pt x="318" y="121"/>
                  </a:cubicBezTo>
                  <a:cubicBezTo>
                    <a:pt x="320" y="121"/>
                    <a:pt x="323" y="120"/>
                    <a:pt x="327" y="117"/>
                  </a:cubicBezTo>
                  <a:cubicBezTo>
                    <a:pt x="327" y="117"/>
                    <a:pt x="327" y="117"/>
                    <a:pt x="327" y="117"/>
                  </a:cubicBezTo>
                  <a:cubicBezTo>
                    <a:pt x="312" y="106"/>
                    <a:pt x="273" y="82"/>
                    <a:pt x="261" y="77"/>
                  </a:cubicBezTo>
                  <a:cubicBezTo>
                    <a:pt x="247" y="72"/>
                    <a:pt x="246" y="49"/>
                    <a:pt x="244" y="26"/>
                  </a:cubicBezTo>
                  <a:cubicBezTo>
                    <a:pt x="244" y="17"/>
                    <a:pt x="243" y="4"/>
                    <a:pt x="241" y="1"/>
                  </a:cubicBezTo>
                  <a:cubicBezTo>
                    <a:pt x="240" y="0"/>
                    <a:pt x="235" y="0"/>
                    <a:pt x="232" y="2"/>
                  </a:cubicBezTo>
                  <a:cubicBezTo>
                    <a:pt x="228" y="4"/>
                    <a:pt x="229" y="7"/>
                    <a:pt x="230" y="8"/>
                  </a:cubicBezTo>
                  <a:cubicBezTo>
                    <a:pt x="238" y="29"/>
                    <a:pt x="227" y="36"/>
                    <a:pt x="225" y="37"/>
                  </a:cubicBezTo>
                  <a:cubicBezTo>
                    <a:pt x="223" y="38"/>
                    <a:pt x="223" y="38"/>
                    <a:pt x="223" y="38"/>
                  </a:cubicBezTo>
                  <a:cubicBezTo>
                    <a:pt x="185" y="45"/>
                    <a:pt x="166" y="47"/>
                    <a:pt x="154" y="46"/>
                  </a:cubicBezTo>
                  <a:cubicBezTo>
                    <a:pt x="151" y="83"/>
                    <a:pt x="130" y="100"/>
                    <a:pt x="118" y="109"/>
                  </a:cubicBezTo>
                  <a:cubicBezTo>
                    <a:pt x="116" y="110"/>
                    <a:pt x="113" y="112"/>
                    <a:pt x="112" y="114"/>
                  </a:cubicBezTo>
                  <a:cubicBezTo>
                    <a:pt x="112" y="114"/>
                    <a:pt x="112" y="114"/>
                    <a:pt x="112" y="114"/>
                  </a:cubicBezTo>
                  <a:cubicBezTo>
                    <a:pt x="112" y="114"/>
                    <a:pt x="113" y="115"/>
                    <a:pt x="114" y="115"/>
                  </a:cubicBezTo>
                  <a:cubicBezTo>
                    <a:pt x="115" y="116"/>
                    <a:pt x="116" y="117"/>
                    <a:pt x="116" y="117"/>
                  </a:cubicBezTo>
                  <a:cubicBezTo>
                    <a:pt x="129" y="128"/>
                    <a:pt x="134" y="144"/>
                    <a:pt x="128" y="160"/>
                  </a:cubicBezTo>
                  <a:cubicBezTo>
                    <a:pt x="125" y="169"/>
                    <a:pt x="118" y="179"/>
                    <a:pt x="110" y="179"/>
                  </a:cubicBezTo>
                  <a:cubicBezTo>
                    <a:pt x="104" y="179"/>
                    <a:pt x="65" y="191"/>
                    <a:pt x="59" y="197"/>
                  </a:cubicBezTo>
                  <a:cubicBezTo>
                    <a:pt x="56" y="200"/>
                    <a:pt x="56" y="205"/>
                    <a:pt x="56" y="208"/>
                  </a:cubicBezTo>
                  <a:cubicBezTo>
                    <a:pt x="56" y="213"/>
                    <a:pt x="58" y="217"/>
                    <a:pt x="60" y="218"/>
                  </a:cubicBezTo>
                  <a:cubicBezTo>
                    <a:pt x="61" y="219"/>
                    <a:pt x="61" y="219"/>
                    <a:pt x="61" y="219"/>
                  </a:cubicBezTo>
                  <a:cubicBezTo>
                    <a:pt x="69" y="229"/>
                    <a:pt x="52" y="280"/>
                    <a:pt x="45" y="295"/>
                  </a:cubicBezTo>
                  <a:cubicBezTo>
                    <a:pt x="38" y="311"/>
                    <a:pt x="30" y="320"/>
                    <a:pt x="22" y="324"/>
                  </a:cubicBezTo>
                  <a:cubicBezTo>
                    <a:pt x="22" y="324"/>
                    <a:pt x="22" y="324"/>
                    <a:pt x="22" y="324"/>
                  </a:cubicBezTo>
                  <a:cubicBezTo>
                    <a:pt x="22" y="349"/>
                    <a:pt x="36" y="363"/>
                    <a:pt x="42" y="368"/>
                  </a:cubicBezTo>
                  <a:cubicBezTo>
                    <a:pt x="43" y="370"/>
                    <a:pt x="45" y="372"/>
                    <a:pt x="45" y="375"/>
                  </a:cubicBezTo>
                  <a:cubicBezTo>
                    <a:pt x="45" y="375"/>
                    <a:pt x="45" y="376"/>
                    <a:pt x="45" y="377"/>
                  </a:cubicBezTo>
                  <a:cubicBezTo>
                    <a:pt x="45" y="386"/>
                    <a:pt x="36" y="392"/>
                    <a:pt x="20" y="404"/>
                  </a:cubicBezTo>
                  <a:cubicBezTo>
                    <a:pt x="14" y="409"/>
                    <a:pt x="8" y="413"/>
                    <a:pt x="4" y="417"/>
                  </a:cubicBezTo>
                  <a:cubicBezTo>
                    <a:pt x="2" y="419"/>
                    <a:pt x="1" y="421"/>
                    <a:pt x="1" y="423"/>
                  </a:cubicBezTo>
                  <a:cubicBezTo>
                    <a:pt x="1" y="423"/>
                    <a:pt x="0" y="423"/>
                    <a:pt x="0" y="423"/>
                  </a:cubicBezTo>
                  <a:cubicBezTo>
                    <a:pt x="1" y="424"/>
                    <a:pt x="1" y="424"/>
                    <a:pt x="1" y="425"/>
                  </a:cubicBezTo>
                  <a:cubicBezTo>
                    <a:pt x="1" y="425"/>
                    <a:pt x="1" y="425"/>
                    <a:pt x="2" y="426"/>
                  </a:cubicBezTo>
                  <a:cubicBezTo>
                    <a:pt x="2" y="426"/>
                    <a:pt x="2" y="426"/>
                    <a:pt x="2" y="426"/>
                  </a:cubicBezTo>
                  <a:cubicBezTo>
                    <a:pt x="10" y="426"/>
                    <a:pt x="28" y="427"/>
                    <a:pt x="41" y="439"/>
                  </a:cubicBezTo>
                  <a:cubicBezTo>
                    <a:pt x="51" y="448"/>
                    <a:pt x="56" y="461"/>
                    <a:pt x="56" y="477"/>
                  </a:cubicBezTo>
                  <a:cubicBezTo>
                    <a:pt x="56" y="480"/>
                    <a:pt x="56" y="483"/>
                    <a:pt x="56" y="485"/>
                  </a:cubicBezTo>
                  <a:cubicBezTo>
                    <a:pt x="72" y="480"/>
                    <a:pt x="89" y="485"/>
                    <a:pt x="112" y="539"/>
                  </a:cubicBezTo>
                  <a:cubicBezTo>
                    <a:pt x="129" y="542"/>
                    <a:pt x="149" y="545"/>
                    <a:pt x="155" y="544"/>
                  </a:cubicBezTo>
                  <a:cubicBezTo>
                    <a:pt x="155" y="544"/>
                    <a:pt x="155" y="544"/>
                    <a:pt x="156" y="544"/>
                  </a:cubicBezTo>
                  <a:cubicBezTo>
                    <a:pt x="163" y="538"/>
                    <a:pt x="183" y="532"/>
                    <a:pt x="196" y="532"/>
                  </a:cubicBezTo>
                  <a:cubicBezTo>
                    <a:pt x="196" y="532"/>
                    <a:pt x="197" y="532"/>
                    <a:pt x="197" y="532"/>
                  </a:cubicBezTo>
                  <a:cubicBezTo>
                    <a:pt x="196" y="531"/>
                    <a:pt x="197" y="530"/>
                    <a:pt x="198" y="530"/>
                  </a:cubicBezTo>
                  <a:cubicBezTo>
                    <a:pt x="203" y="522"/>
                    <a:pt x="210" y="514"/>
                    <a:pt x="233" y="514"/>
                  </a:cubicBezTo>
                  <a:cubicBezTo>
                    <a:pt x="258" y="514"/>
                    <a:pt x="279" y="534"/>
                    <a:pt x="288" y="553"/>
                  </a:cubicBezTo>
                  <a:cubicBezTo>
                    <a:pt x="292" y="561"/>
                    <a:pt x="294" y="570"/>
                    <a:pt x="293" y="577"/>
                  </a:cubicBezTo>
                  <a:cubicBezTo>
                    <a:pt x="293" y="581"/>
                    <a:pt x="292" y="585"/>
                    <a:pt x="290" y="589"/>
                  </a:cubicBezTo>
                  <a:cubicBezTo>
                    <a:pt x="290" y="589"/>
                    <a:pt x="290" y="589"/>
                    <a:pt x="289" y="589"/>
                  </a:cubicBezTo>
                  <a:cubicBezTo>
                    <a:pt x="290" y="590"/>
                    <a:pt x="290" y="592"/>
                    <a:pt x="290" y="593"/>
                  </a:cubicBezTo>
                  <a:cubicBezTo>
                    <a:pt x="291" y="593"/>
                    <a:pt x="291" y="593"/>
                    <a:pt x="292" y="592"/>
                  </a:cubicBezTo>
                  <a:cubicBezTo>
                    <a:pt x="296" y="591"/>
                    <a:pt x="300" y="590"/>
                    <a:pt x="303" y="590"/>
                  </a:cubicBezTo>
                  <a:cubicBezTo>
                    <a:pt x="308" y="590"/>
                    <a:pt x="312" y="592"/>
                    <a:pt x="316" y="594"/>
                  </a:cubicBezTo>
                  <a:cubicBezTo>
                    <a:pt x="319" y="596"/>
                    <a:pt x="322" y="598"/>
                    <a:pt x="327" y="599"/>
                  </a:cubicBezTo>
                  <a:cubicBezTo>
                    <a:pt x="332" y="601"/>
                    <a:pt x="336" y="603"/>
                    <a:pt x="340" y="605"/>
                  </a:cubicBezTo>
                  <a:cubicBezTo>
                    <a:pt x="346" y="608"/>
                    <a:pt x="351" y="611"/>
                    <a:pt x="360" y="609"/>
                  </a:cubicBezTo>
                  <a:cubicBezTo>
                    <a:pt x="360" y="609"/>
                    <a:pt x="360" y="609"/>
                    <a:pt x="360" y="609"/>
                  </a:cubicBezTo>
                  <a:cubicBezTo>
                    <a:pt x="360" y="609"/>
                    <a:pt x="360" y="609"/>
                    <a:pt x="360" y="608"/>
                  </a:cubicBezTo>
                  <a:cubicBezTo>
                    <a:pt x="360" y="607"/>
                    <a:pt x="360" y="606"/>
                    <a:pt x="360" y="605"/>
                  </a:cubicBezTo>
                  <a:cubicBezTo>
                    <a:pt x="361" y="605"/>
                    <a:pt x="361" y="604"/>
                    <a:pt x="361" y="603"/>
                  </a:cubicBezTo>
                  <a:cubicBezTo>
                    <a:pt x="361" y="603"/>
                    <a:pt x="361" y="603"/>
                    <a:pt x="361" y="603"/>
                  </a:cubicBezTo>
                  <a:cubicBezTo>
                    <a:pt x="361" y="601"/>
                    <a:pt x="362" y="599"/>
                    <a:pt x="365" y="598"/>
                  </a:cubicBezTo>
                  <a:cubicBezTo>
                    <a:pt x="365" y="597"/>
                    <a:pt x="365" y="597"/>
                    <a:pt x="366" y="597"/>
                  </a:cubicBezTo>
                  <a:cubicBezTo>
                    <a:pt x="366" y="596"/>
                    <a:pt x="366" y="596"/>
                    <a:pt x="366" y="596"/>
                  </a:cubicBezTo>
                  <a:cubicBezTo>
                    <a:pt x="372" y="593"/>
                    <a:pt x="381" y="595"/>
                    <a:pt x="390" y="597"/>
                  </a:cubicBezTo>
                  <a:cubicBezTo>
                    <a:pt x="394" y="598"/>
                    <a:pt x="405" y="601"/>
                    <a:pt x="408" y="599"/>
                  </a:cubicBezTo>
                  <a:cubicBezTo>
                    <a:pt x="408" y="599"/>
                    <a:pt x="408" y="599"/>
                    <a:pt x="408" y="599"/>
                  </a:cubicBezTo>
                  <a:cubicBezTo>
                    <a:pt x="411" y="593"/>
                    <a:pt x="410" y="588"/>
                    <a:pt x="410" y="583"/>
                  </a:cubicBezTo>
                  <a:cubicBezTo>
                    <a:pt x="410" y="576"/>
                    <a:pt x="410" y="569"/>
                    <a:pt x="415" y="560"/>
                  </a:cubicBezTo>
                  <a:cubicBezTo>
                    <a:pt x="419" y="553"/>
                    <a:pt x="423" y="549"/>
                    <a:pt x="428" y="546"/>
                  </a:cubicBezTo>
                  <a:cubicBezTo>
                    <a:pt x="431" y="545"/>
                    <a:pt x="433" y="544"/>
                    <a:pt x="436" y="543"/>
                  </a:cubicBezTo>
                  <a:cubicBezTo>
                    <a:pt x="436" y="543"/>
                    <a:pt x="437" y="542"/>
                    <a:pt x="438" y="542"/>
                  </a:cubicBezTo>
                  <a:cubicBezTo>
                    <a:pt x="438" y="542"/>
                    <a:pt x="438" y="542"/>
                    <a:pt x="438" y="542"/>
                  </a:cubicBezTo>
                  <a:cubicBezTo>
                    <a:pt x="419" y="526"/>
                    <a:pt x="397" y="498"/>
                    <a:pt x="405" y="48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FDB07862-C301-47A3-AF88-E6F8618B20E5}"/>
                </a:ext>
              </a:extLst>
            </p:cNvPr>
            <p:cNvSpPr>
              <a:spLocks/>
            </p:cNvSpPr>
            <p:nvPr/>
          </p:nvSpPr>
          <p:spPr bwMode="auto">
            <a:xfrm>
              <a:off x="3535020" y="2359667"/>
              <a:ext cx="979588" cy="1192303"/>
            </a:xfrm>
            <a:custGeom>
              <a:avLst/>
              <a:gdLst>
                <a:gd name="T0" fmla="*/ 440 w 450"/>
                <a:gd name="T1" fmla="*/ 200 h 547"/>
                <a:gd name="T2" fmla="*/ 438 w 450"/>
                <a:gd name="T3" fmla="*/ 183 h 547"/>
                <a:gd name="T4" fmla="*/ 428 w 450"/>
                <a:gd name="T5" fmla="*/ 184 h 547"/>
                <a:gd name="T6" fmla="*/ 397 w 450"/>
                <a:gd name="T7" fmla="*/ 173 h 547"/>
                <a:gd name="T8" fmla="*/ 372 w 450"/>
                <a:gd name="T9" fmla="*/ 165 h 547"/>
                <a:gd name="T10" fmla="*/ 348 w 450"/>
                <a:gd name="T11" fmla="*/ 145 h 547"/>
                <a:gd name="T12" fmla="*/ 348 w 450"/>
                <a:gd name="T13" fmla="*/ 144 h 547"/>
                <a:gd name="T14" fmla="*/ 352 w 450"/>
                <a:gd name="T15" fmla="*/ 134 h 547"/>
                <a:gd name="T16" fmla="*/ 307 w 450"/>
                <a:gd name="T17" fmla="*/ 88 h 547"/>
                <a:gd name="T18" fmla="*/ 270 w 450"/>
                <a:gd name="T19" fmla="*/ 106 h 547"/>
                <a:gd name="T20" fmla="*/ 179 w 450"/>
                <a:gd name="T21" fmla="*/ 112 h 547"/>
                <a:gd name="T22" fmla="*/ 133 w 450"/>
                <a:gd name="T23" fmla="*/ 59 h 547"/>
                <a:gd name="T24" fmla="*/ 115 w 450"/>
                <a:gd name="T25" fmla="*/ 36 h 547"/>
                <a:gd name="T26" fmla="*/ 74 w 450"/>
                <a:gd name="T27" fmla="*/ 0 h 547"/>
                <a:gd name="T28" fmla="*/ 24 w 450"/>
                <a:gd name="T29" fmla="*/ 30 h 547"/>
                <a:gd name="T30" fmla="*/ 9 w 450"/>
                <a:gd name="T31" fmla="*/ 44 h 547"/>
                <a:gd name="T32" fmla="*/ 39 w 450"/>
                <a:gd name="T33" fmla="*/ 78 h 547"/>
                <a:gd name="T34" fmla="*/ 25 w 450"/>
                <a:gd name="T35" fmla="*/ 130 h 547"/>
                <a:gd name="T36" fmla="*/ 25 w 450"/>
                <a:gd name="T37" fmla="*/ 130 h 547"/>
                <a:gd name="T38" fmla="*/ 22 w 450"/>
                <a:gd name="T39" fmla="*/ 146 h 547"/>
                <a:gd name="T40" fmla="*/ 0 w 450"/>
                <a:gd name="T41" fmla="*/ 154 h 547"/>
                <a:gd name="T42" fmla="*/ 0 w 450"/>
                <a:gd name="T43" fmla="*/ 156 h 547"/>
                <a:gd name="T44" fmla="*/ 22 w 450"/>
                <a:gd name="T45" fmla="*/ 190 h 547"/>
                <a:gd name="T46" fmla="*/ 16 w 450"/>
                <a:gd name="T47" fmla="*/ 247 h 547"/>
                <a:gd name="T48" fmla="*/ 22 w 450"/>
                <a:gd name="T49" fmla="*/ 264 h 547"/>
                <a:gd name="T50" fmla="*/ 32 w 450"/>
                <a:gd name="T51" fmla="*/ 297 h 547"/>
                <a:gd name="T52" fmla="*/ 44 w 450"/>
                <a:gd name="T53" fmla="*/ 350 h 547"/>
                <a:gd name="T54" fmla="*/ 51 w 450"/>
                <a:gd name="T55" fmla="*/ 359 h 547"/>
                <a:gd name="T56" fmla="*/ 39 w 450"/>
                <a:gd name="T57" fmla="*/ 401 h 547"/>
                <a:gd name="T58" fmla="*/ 97 w 450"/>
                <a:gd name="T59" fmla="*/ 406 h 547"/>
                <a:gd name="T60" fmla="*/ 147 w 450"/>
                <a:gd name="T61" fmla="*/ 419 h 547"/>
                <a:gd name="T62" fmla="*/ 177 w 450"/>
                <a:gd name="T63" fmla="*/ 458 h 547"/>
                <a:gd name="T64" fmla="*/ 178 w 450"/>
                <a:gd name="T65" fmla="*/ 459 h 547"/>
                <a:gd name="T66" fmla="*/ 202 w 450"/>
                <a:gd name="T67" fmla="*/ 467 h 547"/>
                <a:gd name="T68" fmla="*/ 199 w 450"/>
                <a:gd name="T69" fmla="*/ 525 h 547"/>
                <a:gd name="T70" fmla="*/ 176 w 450"/>
                <a:gd name="T71" fmla="*/ 538 h 547"/>
                <a:gd name="T72" fmla="*/ 262 w 450"/>
                <a:gd name="T73" fmla="*/ 536 h 547"/>
                <a:gd name="T74" fmla="*/ 354 w 450"/>
                <a:gd name="T75" fmla="*/ 490 h 547"/>
                <a:gd name="T76" fmla="*/ 407 w 450"/>
                <a:gd name="T77" fmla="*/ 467 h 547"/>
                <a:gd name="T78" fmla="*/ 431 w 450"/>
                <a:gd name="T79" fmla="*/ 471 h 547"/>
                <a:gd name="T80" fmla="*/ 434 w 450"/>
                <a:gd name="T81" fmla="*/ 473 h 547"/>
                <a:gd name="T82" fmla="*/ 436 w 450"/>
                <a:gd name="T83" fmla="*/ 474 h 547"/>
                <a:gd name="T84" fmla="*/ 447 w 450"/>
                <a:gd name="T85" fmla="*/ 430 h 547"/>
                <a:gd name="T86" fmla="*/ 440 w 450"/>
                <a:gd name="T87" fmla="*/ 384 h 547"/>
                <a:gd name="T88" fmla="*/ 449 w 450"/>
                <a:gd name="T89" fmla="*/ 368 h 547"/>
                <a:gd name="T90" fmla="*/ 438 w 450"/>
                <a:gd name="T91" fmla="*/ 364 h 547"/>
                <a:gd name="T92" fmla="*/ 407 w 450"/>
                <a:gd name="T93" fmla="*/ 334 h 547"/>
                <a:gd name="T94" fmla="*/ 436 w 450"/>
                <a:gd name="T95" fmla="*/ 288 h 547"/>
                <a:gd name="T96" fmla="*/ 450 w 450"/>
                <a:gd name="T97" fmla="*/ 261 h 547"/>
                <a:gd name="T98" fmla="*/ 450 w 450"/>
                <a:gd name="T99" fmla="*/ 260 h 547"/>
                <a:gd name="T100" fmla="*/ 438 w 450"/>
                <a:gd name="T101" fmla="*/ 204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0" h="547">
                  <a:moveTo>
                    <a:pt x="438" y="204"/>
                  </a:moveTo>
                  <a:cubicBezTo>
                    <a:pt x="439" y="203"/>
                    <a:pt x="439" y="202"/>
                    <a:pt x="440" y="200"/>
                  </a:cubicBezTo>
                  <a:cubicBezTo>
                    <a:pt x="440" y="200"/>
                    <a:pt x="440" y="199"/>
                    <a:pt x="440" y="199"/>
                  </a:cubicBezTo>
                  <a:cubicBezTo>
                    <a:pt x="441" y="194"/>
                    <a:pt x="440" y="188"/>
                    <a:pt x="438" y="183"/>
                  </a:cubicBezTo>
                  <a:cubicBezTo>
                    <a:pt x="438" y="183"/>
                    <a:pt x="438" y="183"/>
                    <a:pt x="438" y="183"/>
                  </a:cubicBezTo>
                  <a:cubicBezTo>
                    <a:pt x="434" y="184"/>
                    <a:pt x="431" y="184"/>
                    <a:pt x="428" y="184"/>
                  </a:cubicBezTo>
                  <a:cubicBezTo>
                    <a:pt x="419" y="184"/>
                    <a:pt x="412" y="180"/>
                    <a:pt x="406" y="177"/>
                  </a:cubicBezTo>
                  <a:cubicBezTo>
                    <a:pt x="403" y="175"/>
                    <a:pt x="400" y="174"/>
                    <a:pt x="397" y="173"/>
                  </a:cubicBezTo>
                  <a:cubicBezTo>
                    <a:pt x="390" y="171"/>
                    <a:pt x="386" y="168"/>
                    <a:pt x="383" y="166"/>
                  </a:cubicBezTo>
                  <a:cubicBezTo>
                    <a:pt x="378" y="164"/>
                    <a:pt x="377" y="163"/>
                    <a:pt x="372" y="165"/>
                  </a:cubicBezTo>
                  <a:cubicBezTo>
                    <a:pt x="363" y="168"/>
                    <a:pt x="358" y="166"/>
                    <a:pt x="355" y="164"/>
                  </a:cubicBezTo>
                  <a:cubicBezTo>
                    <a:pt x="348" y="158"/>
                    <a:pt x="348" y="147"/>
                    <a:pt x="348" y="145"/>
                  </a:cubicBezTo>
                  <a:cubicBezTo>
                    <a:pt x="348" y="145"/>
                    <a:pt x="348" y="145"/>
                    <a:pt x="348" y="145"/>
                  </a:cubicBezTo>
                  <a:cubicBezTo>
                    <a:pt x="348" y="144"/>
                    <a:pt x="348" y="144"/>
                    <a:pt x="348" y="144"/>
                  </a:cubicBezTo>
                  <a:cubicBezTo>
                    <a:pt x="350" y="140"/>
                    <a:pt x="350" y="140"/>
                    <a:pt x="350" y="140"/>
                  </a:cubicBezTo>
                  <a:cubicBezTo>
                    <a:pt x="351" y="139"/>
                    <a:pt x="352" y="137"/>
                    <a:pt x="352" y="134"/>
                  </a:cubicBezTo>
                  <a:cubicBezTo>
                    <a:pt x="353" y="130"/>
                    <a:pt x="351" y="124"/>
                    <a:pt x="349" y="118"/>
                  </a:cubicBezTo>
                  <a:cubicBezTo>
                    <a:pt x="341" y="104"/>
                    <a:pt x="324" y="88"/>
                    <a:pt x="307" y="88"/>
                  </a:cubicBezTo>
                  <a:cubicBezTo>
                    <a:pt x="290" y="88"/>
                    <a:pt x="287" y="92"/>
                    <a:pt x="284" y="97"/>
                  </a:cubicBezTo>
                  <a:cubicBezTo>
                    <a:pt x="282" y="100"/>
                    <a:pt x="279" y="106"/>
                    <a:pt x="270" y="106"/>
                  </a:cubicBezTo>
                  <a:cubicBezTo>
                    <a:pt x="259" y="106"/>
                    <a:pt x="242" y="112"/>
                    <a:pt x="239" y="115"/>
                  </a:cubicBezTo>
                  <a:cubicBezTo>
                    <a:pt x="237" y="117"/>
                    <a:pt x="232" y="122"/>
                    <a:pt x="179" y="112"/>
                  </a:cubicBezTo>
                  <a:cubicBezTo>
                    <a:pt x="173" y="107"/>
                    <a:pt x="173" y="107"/>
                    <a:pt x="173" y="107"/>
                  </a:cubicBezTo>
                  <a:cubicBezTo>
                    <a:pt x="151" y="53"/>
                    <a:pt x="138" y="57"/>
                    <a:pt x="133" y="59"/>
                  </a:cubicBezTo>
                  <a:cubicBezTo>
                    <a:pt x="130" y="60"/>
                    <a:pt x="125" y="62"/>
                    <a:pt x="121" y="58"/>
                  </a:cubicBezTo>
                  <a:cubicBezTo>
                    <a:pt x="116" y="55"/>
                    <a:pt x="115" y="48"/>
                    <a:pt x="115" y="36"/>
                  </a:cubicBezTo>
                  <a:cubicBezTo>
                    <a:pt x="115" y="24"/>
                    <a:pt x="112" y="15"/>
                    <a:pt x="105" y="9"/>
                  </a:cubicBezTo>
                  <a:cubicBezTo>
                    <a:pt x="95" y="0"/>
                    <a:pt x="79" y="0"/>
                    <a:pt x="74" y="0"/>
                  </a:cubicBezTo>
                  <a:cubicBezTo>
                    <a:pt x="74" y="0"/>
                    <a:pt x="74" y="0"/>
                    <a:pt x="74" y="0"/>
                  </a:cubicBezTo>
                  <a:cubicBezTo>
                    <a:pt x="64" y="6"/>
                    <a:pt x="35" y="26"/>
                    <a:pt x="24" y="30"/>
                  </a:cubicBezTo>
                  <a:cubicBezTo>
                    <a:pt x="19" y="32"/>
                    <a:pt x="13" y="39"/>
                    <a:pt x="9" y="44"/>
                  </a:cubicBezTo>
                  <a:cubicBezTo>
                    <a:pt x="9" y="44"/>
                    <a:pt x="9" y="44"/>
                    <a:pt x="9" y="44"/>
                  </a:cubicBezTo>
                  <a:cubicBezTo>
                    <a:pt x="27" y="52"/>
                    <a:pt x="37" y="62"/>
                    <a:pt x="39" y="73"/>
                  </a:cubicBezTo>
                  <a:cubicBezTo>
                    <a:pt x="39" y="75"/>
                    <a:pt x="39" y="76"/>
                    <a:pt x="39" y="78"/>
                  </a:cubicBezTo>
                  <a:cubicBezTo>
                    <a:pt x="39" y="91"/>
                    <a:pt x="34" y="104"/>
                    <a:pt x="30" y="115"/>
                  </a:cubicBezTo>
                  <a:cubicBezTo>
                    <a:pt x="28" y="120"/>
                    <a:pt x="25" y="127"/>
                    <a:pt x="25" y="130"/>
                  </a:cubicBezTo>
                  <a:cubicBezTo>
                    <a:pt x="25" y="130"/>
                    <a:pt x="25" y="130"/>
                    <a:pt x="25" y="130"/>
                  </a:cubicBezTo>
                  <a:cubicBezTo>
                    <a:pt x="25" y="130"/>
                    <a:pt x="25" y="130"/>
                    <a:pt x="25" y="130"/>
                  </a:cubicBezTo>
                  <a:cubicBezTo>
                    <a:pt x="25" y="132"/>
                    <a:pt x="26" y="133"/>
                    <a:pt x="26" y="135"/>
                  </a:cubicBezTo>
                  <a:cubicBezTo>
                    <a:pt x="26" y="140"/>
                    <a:pt x="25" y="143"/>
                    <a:pt x="22" y="146"/>
                  </a:cubicBezTo>
                  <a:cubicBezTo>
                    <a:pt x="18" y="152"/>
                    <a:pt x="11" y="153"/>
                    <a:pt x="6" y="153"/>
                  </a:cubicBezTo>
                  <a:cubicBezTo>
                    <a:pt x="4" y="154"/>
                    <a:pt x="1" y="154"/>
                    <a:pt x="0" y="154"/>
                  </a:cubicBezTo>
                  <a:cubicBezTo>
                    <a:pt x="0" y="155"/>
                    <a:pt x="0" y="155"/>
                    <a:pt x="0" y="155"/>
                  </a:cubicBezTo>
                  <a:cubicBezTo>
                    <a:pt x="0" y="156"/>
                    <a:pt x="0" y="156"/>
                    <a:pt x="0" y="156"/>
                  </a:cubicBezTo>
                  <a:cubicBezTo>
                    <a:pt x="1" y="160"/>
                    <a:pt x="4" y="164"/>
                    <a:pt x="9" y="168"/>
                  </a:cubicBezTo>
                  <a:cubicBezTo>
                    <a:pt x="15" y="173"/>
                    <a:pt x="22" y="180"/>
                    <a:pt x="22" y="190"/>
                  </a:cubicBezTo>
                  <a:cubicBezTo>
                    <a:pt x="22" y="193"/>
                    <a:pt x="22" y="195"/>
                    <a:pt x="21" y="198"/>
                  </a:cubicBezTo>
                  <a:cubicBezTo>
                    <a:pt x="16" y="217"/>
                    <a:pt x="16" y="236"/>
                    <a:pt x="16" y="247"/>
                  </a:cubicBezTo>
                  <a:cubicBezTo>
                    <a:pt x="16" y="247"/>
                    <a:pt x="16" y="247"/>
                    <a:pt x="16" y="247"/>
                  </a:cubicBezTo>
                  <a:cubicBezTo>
                    <a:pt x="16" y="250"/>
                    <a:pt x="19" y="258"/>
                    <a:pt x="22" y="264"/>
                  </a:cubicBezTo>
                  <a:cubicBezTo>
                    <a:pt x="26" y="273"/>
                    <a:pt x="31" y="284"/>
                    <a:pt x="32" y="294"/>
                  </a:cubicBezTo>
                  <a:cubicBezTo>
                    <a:pt x="32" y="295"/>
                    <a:pt x="32" y="296"/>
                    <a:pt x="32" y="297"/>
                  </a:cubicBezTo>
                  <a:cubicBezTo>
                    <a:pt x="32" y="299"/>
                    <a:pt x="32" y="301"/>
                    <a:pt x="33" y="304"/>
                  </a:cubicBezTo>
                  <a:cubicBezTo>
                    <a:pt x="34" y="321"/>
                    <a:pt x="40" y="345"/>
                    <a:pt x="44" y="350"/>
                  </a:cubicBezTo>
                  <a:cubicBezTo>
                    <a:pt x="46" y="351"/>
                    <a:pt x="48" y="352"/>
                    <a:pt x="49" y="354"/>
                  </a:cubicBezTo>
                  <a:cubicBezTo>
                    <a:pt x="50" y="355"/>
                    <a:pt x="51" y="357"/>
                    <a:pt x="51" y="359"/>
                  </a:cubicBezTo>
                  <a:cubicBezTo>
                    <a:pt x="50" y="363"/>
                    <a:pt x="49" y="367"/>
                    <a:pt x="46" y="372"/>
                  </a:cubicBezTo>
                  <a:cubicBezTo>
                    <a:pt x="43" y="380"/>
                    <a:pt x="39" y="391"/>
                    <a:pt x="39" y="401"/>
                  </a:cubicBezTo>
                  <a:cubicBezTo>
                    <a:pt x="39" y="401"/>
                    <a:pt x="39" y="401"/>
                    <a:pt x="39" y="401"/>
                  </a:cubicBezTo>
                  <a:cubicBezTo>
                    <a:pt x="50" y="408"/>
                    <a:pt x="75" y="407"/>
                    <a:pt x="97" y="406"/>
                  </a:cubicBezTo>
                  <a:cubicBezTo>
                    <a:pt x="105" y="406"/>
                    <a:pt x="112" y="405"/>
                    <a:pt x="119" y="405"/>
                  </a:cubicBezTo>
                  <a:cubicBezTo>
                    <a:pt x="131" y="405"/>
                    <a:pt x="140" y="411"/>
                    <a:pt x="147" y="419"/>
                  </a:cubicBezTo>
                  <a:cubicBezTo>
                    <a:pt x="152" y="425"/>
                    <a:pt x="157" y="432"/>
                    <a:pt x="161" y="438"/>
                  </a:cubicBezTo>
                  <a:cubicBezTo>
                    <a:pt x="166" y="446"/>
                    <a:pt x="171" y="454"/>
                    <a:pt x="177" y="458"/>
                  </a:cubicBezTo>
                  <a:cubicBezTo>
                    <a:pt x="177" y="458"/>
                    <a:pt x="177" y="459"/>
                    <a:pt x="178" y="459"/>
                  </a:cubicBezTo>
                  <a:cubicBezTo>
                    <a:pt x="178" y="459"/>
                    <a:pt x="178" y="459"/>
                    <a:pt x="178" y="459"/>
                  </a:cubicBezTo>
                  <a:cubicBezTo>
                    <a:pt x="181" y="461"/>
                    <a:pt x="184" y="462"/>
                    <a:pt x="187" y="462"/>
                  </a:cubicBezTo>
                  <a:cubicBezTo>
                    <a:pt x="194" y="462"/>
                    <a:pt x="199" y="464"/>
                    <a:pt x="202" y="467"/>
                  </a:cubicBezTo>
                  <a:cubicBezTo>
                    <a:pt x="206" y="470"/>
                    <a:pt x="208" y="473"/>
                    <a:pt x="209" y="475"/>
                  </a:cubicBezTo>
                  <a:cubicBezTo>
                    <a:pt x="216" y="492"/>
                    <a:pt x="205" y="518"/>
                    <a:pt x="199" y="525"/>
                  </a:cubicBezTo>
                  <a:cubicBezTo>
                    <a:pt x="195" y="529"/>
                    <a:pt x="189" y="532"/>
                    <a:pt x="182" y="535"/>
                  </a:cubicBezTo>
                  <a:cubicBezTo>
                    <a:pt x="180" y="536"/>
                    <a:pt x="178" y="537"/>
                    <a:pt x="176" y="538"/>
                  </a:cubicBezTo>
                  <a:cubicBezTo>
                    <a:pt x="176" y="538"/>
                    <a:pt x="176" y="538"/>
                    <a:pt x="176" y="538"/>
                  </a:cubicBezTo>
                  <a:cubicBezTo>
                    <a:pt x="206" y="547"/>
                    <a:pt x="256" y="543"/>
                    <a:pt x="262" y="536"/>
                  </a:cubicBezTo>
                  <a:cubicBezTo>
                    <a:pt x="276" y="522"/>
                    <a:pt x="301" y="515"/>
                    <a:pt x="320" y="515"/>
                  </a:cubicBezTo>
                  <a:cubicBezTo>
                    <a:pt x="328" y="515"/>
                    <a:pt x="343" y="500"/>
                    <a:pt x="354" y="490"/>
                  </a:cubicBezTo>
                  <a:cubicBezTo>
                    <a:pt x="363" y="480"/>
                    <a:pt x="372" y="472"/>
                    <a:pt x="379" y="469"/>
                  </a:cubicBezTo>
                  <a:cubicBezTo>
                    <a:pt x="390" y="464"/>
                    <a:pt x="398" y="466"/>
                    <a:pt x="407" y="467"/>
                  </a:cubicBezTo>
                  <a:cubicBezTo>
                    <a:pt x="411" y="468"/>
                    <a:pt x="415" y="469"/>
                    <a:pt x="420" y="469"/>
                  </a:cubicBezTo>
                  <a:cubicBezTo>
                    <a:pt x="424" y="469"/>
                    <a:pt x="427" y="470"/>
                    <a:pt x="431" y="471"/>
                  </a:cubicBezTo>
                  <a:cubicBezTo>
                    <a:pt x="431" y="471"/>
                    <a:pt x="431" y="471"/>
                    <a:pt x="431" y="471"/>
                  </a:cubicBezTo>
                  <a:cubicBezTo>
                    <a:pt x="432" y="472"/>
                    <a:pt x="433" y="472"/>
                    <a:pt x="434" y="473"/>
                  </a:cubicBezTo>
                  <a:cubicBezTo>
                    <a:pt x="434" y="473"/>
                    <a:pt x="434" y="473"/>
                    <a:pt x="435" y="473"/>
                  </a:cubicBezTo>
                  <a:cubicBezTo>
                    <a:pt x="435" y="474"/>
                    <a:pt x="436" y="474"/>
                    <a:pt x="436" y="474"/>
                  </a:cubicBezTo>
                  <a:cubicBezTo>
                    <a:pt x="438" y="468"/>
                    <a:pt x="440" y="462"/>
                    <a:pt x="442" y="456"/>
                  </a:cubicBezTo>
                  <a:cubicBezTo>
                    <a:pt x="445" y="444"/>
                    <a:pt x="447" y="434"/>
                    <a:pt x="447" y="430"/>
                  </a:cubicBezTo>
                  <a:cubicBezTo>
                    <a:pt x="447" y="426"/>
                    <a:pt x="445" y="421"/>
                    <a:pt x="444" y="415"/>
                  </a:cubicBezTo>
                  <a:cubicBezTo>
                    <a:pt x="440" y="406"/>
                    <a:pt x="437" y="395"/>
                    <a:pt x="440" y="384"/>
                  </a:cubicBezTo>
                  <a:cubicBezTo>
                    <a:pt x="441" y="379"/>
                    <a:pt x="444" y="373"/>
                    <a:pt x="449" y="368"/>
                  </a:cubicBezTo>
                  <a:cubicBezTo>
                    <a:pt x="449" y="368"/>
                    <a:pt x="449" y="368"/>
                    <a:pt x="449" y="368"/>
                  </a:cubicBezTo>
                  <a:cubicBezTo>
                    <a:pt x="450" y="368"/>
                    <a:pt x="450" y="368"/>
                    <a:pt x="450" y="368"/>
                  </a:cubicBezTo>
                  <a:cubicBezTo>
                    <a:pt x="447" y="367"/>
                    <a:pt x="442" y="365"/>
                    <a:pt x="438" y="364"/>
                  </a:cubicBezTo>
                  <a:cubicBezTo>
                    <a:pt x="425" y="360"/>
                    <a:pt x="406" y="355"/>
                    <a:pt x="406" y="338"/>
                  </a:cubicBezTo>
                  <a:cubicBezTo>
                    <a:pt x="406" y="337"/>
                    <a:pt x="406" y="336"/>
                    <a:pt x="407" y="334"/>
                  </a:cubicBezTo>
                  <a:cubicBezTo>
                    <a:pt x="408" y="325"/>
                    <a:pt x="417" y="314"/>
                    <a:pt x="426" y="301"/>
                  </a:cubicBezTo>
                  <a:cubicBezTo>
                    <a:pt x="430" y="297"/>
                    <a:pt x="433" y="292"/>
                    <a:pt x="436" y="288"/>
                  </a:cubicBezTo>
                  <a:cubicBezTo>
                    <a:pt x="445" y="276"/>
                    <a:pt x="448" y="268"/>
                    <a:pt x="450" y="264"/>
                  </a:cubicBezTo>
                  <a:cubicBezTo>
                    <a:pt x="450" y="263"/>
                    <a:pt x="450" y="262"/>
                    <a:pt x="450" y="261"/>
                  </a:cubicBezTo>
                  <a:cubicBezTo>
                    <a:pt x="450" y="261"/>
                    <a:pt x="450" y="261"/>
                    <a:pt x="450" y="261"/>
                  </a:cubicBezTo>
                  <a:cubicBezTo>
                    <a:pt x="450" y="261"/>
                    <a:pt x="450" y="260"/>
                    <a:pt x="450" y="260"/>
                  </a:cubicBezTo>
                  <a:cubicBezTo>
                    <a:pt x="449" y="259"/>
                    <a:pt x="449" y="259"/>
                    <a:pt x="449" y="259"/>
                  </a:cubicBezTo>
                  <a:cubicBezTo>
                    <a:pt x="447" y="252"/>
                    <a:pt x="434" y="223"/>
                    <a:pt x="438" y="20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B7680767-3C6F-4EA4-957D-57F34A9CA967}"/>
                </a:ext>
              </a:extLst>
            </p:cNvPr>
            <p:cNvSpPr>
              <a:spLocks/>
            </p:cNvSpPr>
            <p:nvPr/>
          </p:nvSpPr>
          <p:spPr bwMode="auto">
            <a:xfrm>
              <a:off x="4514607" y="2926956"/>
              <a:ext cx="1992" cy="199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lnTo>
                    <a:pt x="0" y="0"/>
                  </a:ln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967ADB24-5EB0-4727-89D4-D1B2E31AD645}"/>
                </a:ext>
              </a:extLst>
            </p:cNvPr>
            <p:cNvSpPr>
              <a:spLocks/>
            </p:cNvSpPr>
            <p:nvPr/>
          </p:nvSpPr>
          <p:spPr bwMode="auto">
            <a:xfrm>
              <a:off x="2485747" y="2077018"/>
              <a:ext cx="1124932" cy="1363485"/>
            </a:xfrm>
            <a:custGeom>
              <a:avLst/>
              <a:gdLst>
                <a:gd name="T0" fmla="*/ 499 w 516"/>
                <a:gd name="T1" fmla="*/ 428 h 627"/>
                <a:gd name="T2" fmla="*/ 482 w 516"/>
                <a:gd name="T3" fmla="*/ 378 h 627"/>
                <a:gd name="T4" fmla="*/ 482 w 516"/>
                <a:gd name="T5" fmla="*/ 378 h 627"/>
                <a:gd name="T6" fmla="*/ 489 w 516"/>
                <a:gd name="T7" fmla="*/ 322 h 627"/>
                <a:gd name="T8" fmla="*/ 467 w 516"/>
                <a:gd name="T9" fmla="*/ 287 h 627"/>
                <a:gd name="T10" fmla="*/ 467 w 516"/>
                <a:gd name="T11" fmla="*/ 286 h 627"/>
                <a:gd name="T12" fmla="*/ 492 w 516"/>
                <a:gd name="T13" fmla="*/ 268 h 627"/>
                <a:gd name="T14" fmla="*/ 492 w 516"/>
                <a:gd name="T15" fmla="*/ 264 h 627"/>
                <a:gd name="T16" fmla="*/ 498 w 516"/>
                <a:gd name="T17" fmla="*/ 240 h 627"/>
                <a:gd name="T18" fmla="*/ 506 w 516"/>
                <a:gd name="T19" fmla="*/ 207 h 627"/>
                <a:gd name="T20" fmla="*/ 436 w 516"/>
                <a:gd name="T21" fmla="*/ 197 h 627"/>
                <a:gd name="T22" fmla="*/ 405 w 516"/>
                <a:gd name="T23" fmla="*/ 184 h 627"/>
                <a:gd name="T24" fmla="*/ 403 w 516"/>
                <a:gd name="T25" fmla="*/ 176 h 627"/>
                <a:gd name="T26" fmla="*/ 318 w 516"/>
                <a:gd name="T27" fmla="*/ 159 h 627"/>
                <a:gd name="T28" fmla="*/ 288 w 516"/>
                <a:gd name="T29" fmla="*/ 110 h 627"/>
                <a:gd name="T30" fmla="*/ 255 w 516"/>
                <a:gd name="T31" fmla="*/ 31 h 627"/>
                <a:gd name="T32" fmla="*/ 254 w 516"/>
                <a:gd name="T33" fmla="*/ 24 h 627"/>
                <a:gd name="T34" fmla="*/ 239 w 516"/>
                <a:gd name="T35" fmla="*/ 0 h 627"/>
                <a:gd name="T36" fmla="*/ 194 w 516"/>
                <a:gd name="T37" fmla="*/ 34 h 627"/>
                <a:gd name="T38" fmla="*/ 139 w 516"/>
                <a:gd name="T39" fmla="*/ 45 h 627"/>
                <a:gd name="T40" fmla="*/ 165 w 516"/>
                <a:gd name="T41" fmla="*/ 103 h 627"/>
                <a:gd name="T42" fmla="*/ 155 w 516"/>
                <a:gd name="T43" fmla="*/ 117 h 627"/>
                <a:gd name="T44" fmla="*/ 149 w 516"/>
                <a:gd name="T45" fmla="*/ 122 h 627"/>
                <a:gd name="T46" fmla="*/ 127 w 516"/>
                <a:gd name="T47" fmla="*/ 165 h 627"/>
                <a:gd name="T48" fmla="*/ 148 w 516"/>
                <a:gd name="T49" fmla="*/ 196 h 627"/>
                <a:gd name="T50" fmla="*/ 102 w 516"/>
                <a:gd name="T51" fmla="*/ 276 h 627"/>
                <a:gd name="T52" fmla="*/ 35 w 516"/>
                <a:gd name="T53" fmla="*/ 332 h 627"/>
                <a:gd name="T54" fmla="*/ 0 w 516"/>
                <a:gd name="T55" fmla="*/ 432 h 627"/>
                <a:gd name="T56" fmla="*/ 3 w 516"/>
                <a:gd name="T57" fmla="*/ 433 h 627"/>
                <a:gd name="T58" fmla="*/ 45 w 516"/>
                <a:gd name="T59" fmla="*/ 478 h 627"/>
                <a:gd name="T60" fmla="*/ 68 w 516"/>
                <a:gd name="T61" fmla="*/ 479 h 627"/>
                <a:gd name="T62" fmla="*/ 111 w 516"/>
                <a:gd name="T63" fmla="*/ 482 h 627"/>
                <a:gd name="T64" fmla="*/ 157 w 516"/>
                <a:gd name="T65" fmla="*/ 574 h 627"/>
                <a:gd name="T66" fmla="*/ 201 w 516"/>
                <a:gd name="T67" fmla="*/ 619 h 627"/>
                <a:gd name="T68" fmla="*/ 231 w 516"/>
                <a:gd name="T69" fmla="*/ 627 h 627"/>
                <a:gd name="T70" fmla="*/ 263 w 516"/>
                <a:gd name="T71" fmla="*/ 620 h 627"/>
                <a:gd name="T72" fmla="*/ 370 w 516"/>
                <a:gd name="T73" fmla="*/ 616 h 627"/>
                <a:gd name="T74" fmla="*/ 370 w 516"/>
                <a:gd name="T75" fmla="*/ 616 h 627"/>
                <a:gd name="T76" fmla="*/ 428 w 516"/>
                <a:gd name="T77" fmla="*/ 580 h 627"/>
                <a:gd name="T78" fmla="*/ 426 w 516"/>
                <a:gd name="T79" fmla="*/ 574 h 627"/>
                <a:gd name="T80" fmla="*/ 435 w 516"/>
                <a:gd name="T81" fmla="*/ 539 h 627"/>
                <a:gd name="T82" fmla="*/ 506 w 516"/>
                <a:gd name="T83" fmla="*/ 524 h 627"/>
                <a:gd name="T84" fmla="*/ 516 w 516"/>
                <a:gd name="T85" fmla="*/ 493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627">
                  <a:moveTo>
                    <a:pt x="499" y="430"/>
                  </a:moveTo>
                  <a:cubicBezTo>
                    <a:pt x="499" y="429"/>
                    <a:pt x="499" y="429"/>
                    <a:pt x="499" y="428"/>
                  </a:cubicBezTo>
                  <a:cubicBezTo>
                    <a:pt x="499" y="421"/>
                    <a:pt x="494" y="411"/>
                    <a:pt x="490" y="402"/>
                  </a:cubicBezTo>
                  <a:cubicBezTo>
                    <a:pt x="486" y="393"/>
                    <a:pt x="482" y="385"/>
                    <a:pt x="482" y="378"/>
                  </a:cubicBezTo>
                  <a:cubicBezTo>
                    <a:pt x="482" y="378"/>
                    <a:pt x="482" y="378"/>
                    <a:pt x="482" y="378"/>
                  </a:cubicBezTo>
                  <a:cubicBezTo>
                    <a:pt x="482" y="378"/>
                    <a:pt x="482" y="378"/>
                    <a:pt x="482" y="378"/>
                  </a:cubicBezTo>
                  <a:cubicBezTo>
                    <a:pt x="482" y="367"/>
                    <a:pt x="482" y="346"/>
                    <a:pt x="488" y="325"/>
                  </a:cubicBezTo>
                  <a:cubicBezTo>
                    <a:pt x="489" y="324"/>
                    <a:pt x="489" y="323"/>
                    <a:pt x="489" y="322"/>
                  </a:cubicBezTo>
                  <a:cubicBezTo>
                    <a:pt x="488" y="318"/>
                    <a:pt x="486" y="316"/>
                    <a:pt x="481" y="311"/>
                  </a:cubicBezTo>
                  <a:cubicBezTo>
                    <a:pt x="475" y="306"/>
                    <a:pt x="467" y="299"/>
                    <a:pt x="467" y="287"/>
                  </a:cubicBezTo>
                  <a:cubicBezTo>
                    <a:pt x="467" y="287"/>
                    <a:pt x="467" y="287"/>
                    <a:pt x="467" y="287"/>
                  </a:cubicBezTo>
                  <a:cubicBezTo>
                    <a:pt x="467" y="287"/>
                    <a:pt x="467" y="287"/>
                    <a:pt x="467" y="286"/>
                  </a:cubicBezTo>
                  <a:cubicBezTo>
                    <a:pt x="467" y="271"/>
                    <a:pt x="481" y="270"/>
                    <a:pt x="486" y="269"/>
                  </a:cubicBezTo>
                  <a:cubicBezTo>
                    <a:pt x="488" y="269"/>
                    <a:pt x="491" y="269"/>
                    <a:pt x="492" y="268"/>
                  </a:cubicBezTo>
                  <a:cubicBezTo>
                    <a:pt x="492" y="268"/>
                    <a:pt x="492" y="268"/>
                    <a:pt x="492" y="266"/>
                  </a:cubicBezTo>
                  <a:cubicBezTo>
                    <a:pt x="492" y="266"/>
                    <a:pt x="492" y="265"/>
                    <a:pt x="492" y="264"/>
                  </a:cubicBezTo>
                  <a:cubicBezTo>
                    <a:pt x="492" y="264"/>
                    <a:pt x="492" y="263"/>
                    <a:pt x="492" y="262"/>
                  </a:cubicBezTo>
                  <a:cubicBezTo>
                    <a:pt x="491" y="256"/>
                    <a:pt x="494" y="249"/>
                    <a:pt x="498" y="240"/>
                  </a:cubicBezTo>
                  <a:cubicBezTo>
                    <a:pt x="501" y="231"/>
                    <a:pt x="506" y="219"/>
                    <a:pt x="506" y="210"/>
                  </a:cubicBezTo>
                  <a:cubicBezTo>
                    <a:pt x="506" y="209"/>
                    <a:pt x="506" y="208"/>
                    <a:pt x="506" y="207"/>
                  </a:cubicBezTo>
                  <a:cubicBezTo>
                    <a:pt x="505" y="201"/>
                    <a:pt x="495" y="194"/>
                    <a:pt x="481" y="187"/>
                  </a:cubicBezTo>
                  <a:cubicBezTo>
                    <a:pt x="475" y="191"/>
                    <a:pt x="462" y="197"/>
                    <a:pt x="436" y="197"/>
                  </a:cubicBezTo>
                  <a:cubicBezTo>
                    <a:pt x="421" y="197"/>
                    <a:pt x="411" y="194"/>
                    <a:pt x="406" y="187"/>
                  </a:cubicBezTo>
                  <a:cubicBezTo>
                    <a:pt x="405" y="186"/>
                    <a:pt x="405" y="185"/>
                    <a:pt x="405" y="184"/>
                  </a:cubicBezTo>
                  <a:cubicBezTo>
                    <a:pt x="404" y="181"/>
                    <a:pt x="403" y="179"/>
                    <a:pt x="403" y="176"/>
                  </a:cubicBezTo>
                  <a:cubicBezTo>
                    <a:pt x="403" y="176"/>
                    <a:pt x="403" y="176"/>
                    <a:pt x="403" y="176"/>
                  </a:cubicBezTo>
                  <a:cubicBezTo>
                    <a:pt x="381" y="143"/>
                    <a:pt x="358" y="152"/>
                    <a:pt x="341" y="159"/>
                  </a:cubicBezTo>
                  <a:cubicBezTo>
                    <a:pt x="333" y="162"/>
                    <a:pt x="324" y="165"/>
                    <a:pt x="318" y="159"/>
                  </a:cubicBezTo>
                  <a:cubicBezTo>
                    <a:pt x="313" y="154"/>
                    <a:pt x="310" y="147"/>
                    <a:pt x="305" y="138"/>
                  </a:cubicBezTo>
                  <a:cubicBezTo>
                    <a:pt x="301" y="130"/>
                    <a:pt x="296" y="120"/>
                    <a:pt x="288" y="110"/>
                  </a:cubicBezTo>
                  <a:cubicBezTo>
                    <a:pt x="280" y="98"/>
                    <a:pt x="272" y="83"/>
                    <a:pt x="266" y="69"/>
                  </a:cubicBezTo>
                  <a:cubicBezTo>
                    <a:pt x="259" y="55"/>
                    <a:pt x="255" y="41"/>
                    <a:pt x="255" y="31"/>
                  </a:cubicBezTo>
                  <a:cubicBezTo>
                    <a:pt x="255" y="30"/>
                    <a:pt x="255" y="28"/>
                    <a:pt x="254" y="26"/>
                  </a:cubicBezTo>
                  <a:cubicBezTo>
                    <a:pt x="254" y="26"/>
                    <a:pt x="254" y="25"/>
                    <a:pt x="254" y="24"/>
                  </a:cubicBezTo>
                  <a:cubicBezTo>
                    <a:pt x="254" y="24"/>
                    <a:pt x="254" y="24"/>
                    <a:pt x="253" y="24"/>
                  </a:cubicBezTo>
                  <a:cubicBezTo>
                    <a:pt x="251" y="16"/>
                    <a:pt x="245" y="7"/>
                    <a:pt x="239" y="0"/>
                  </a:cubicBezTo>
                  <a:cubicBezTo>
                    <a:pt x="237" y="3"/>
                    <a:pt x="234" y="6"/>
                    <a:pt x="232" y="8"/>
                  </a:cubicBezTo>
                  <a:cubicBezTo>
                    <a:pt x="220" y="23"/>
                    <a:pt x="207" y="37"/>
                    <a:pt x="194" y="34"/>
                  </a:cubicBezTo>
                  <a:cubicBezTo>
                    <a:pt x="188" y="33"/>
                    <a:pt x="162" y="39"/>
                    <a:pt x="149" y="43"/>
                  </a:cubicBezTo>
                  <a:cubicBezTo>
                    <a:pt x="145" y="44"/>
                    <a:pt x="142" y="45"/>
                    <a:pt x="139" y="45"/>
                  </a:cubicBezTo>
                  <a:cubicBezTo>
                    <a:pt x="141" y="48"/>
                    <a:pt x="143" y="51"/>
                    <a:pt x="144" y="54"/>
                  </a:cubicBezTo>
                  <a:cubicBezTo>
                    <a:pt x="157" y="72"/>
                    <a:pt x="168" y="88"/>
                    <a:pt x="165" y="103"/>
                  </a:cubicBezTo>
                  <a:cubicBezTo>
                    <a:pt x="164" y="107"/>
                    <a:pt x="162" y="111"/>
                    <a:pt x="159" y="114"/>
                  </a:cubicBezTo>
                  <a:cubicBezTo>
                    <a:pt x="158" y="115"/>
                    <a:pt x="157" y="116"/>
                    <a:pt x="155" y="117"/>
                  </a:cubicBezTo>
                  <a:cubicBezTo>
                    <a:pt x="154" y="118"/>
                    <a:pt x="153" y="119"/>
                    <a:pt x="151" y="120"/>
                  </a:cubicBezTo>
                  <a:cubicBezTo>
                    <a:pt x="151" y="120"/>
                    <a:pt x="150" y="121"/>
                    <a:pt x="149" y="122"/>
                  </a:cubicBezTo>
                  <a:cubicBezTo>
                    <a:pt x="149" y="122"/>
                    <a:pt x="149" y="122"/>
                    <a:pt x="148" y="123"/>
                  </a:cubicBezTo>
                  <a:cubicBezTo>
                    <a:pt x="134" y="136"/>
                    <a:pt x="128" y="157"/>
                    <a:pt x="127" y="165"/>
                  </a:cubicBezTo>
                  <a:cubicBezTo>
                    <a:pt x="148" y="185"/>
                    <a:pt x="148" y="185"/>
                    <a:pt x="148" y="185"/>
                  </a:cubicBezTo>
                  <a:cubicBezTo>
                    <a:pt x="148" y="196"/>
                    <a:pt x="148" y="196"/>
                    <a:pt x="148" y="196"/>
                  </a:cubicBezTo>
                  <a:cubicBezTo>
                    <a:pt x="148" y="196"/>
                    <a:pt x="130" y="214"/>
                    <a:pt x="130" y="231"/>
                  </a:cubicBezTo>
                  <a:cubicBezTo>
                    <a:pt x="130" y="252"/>
                    <a:pt x="109" y="271"/>
                    <a:pt x="102" y="276"/>
                  </a:cubicBezTo>
                  <a:cubicBezTo>
                    <a:pt x="91" y="311"/>
                    <a:pt x="71" y="317"/>
                    <a:pt x="55" y="322"/>
                  </a:cubicBezTo>
                  <a:cubicBezTo>
                    <a:pt x="47" y="324"/>
                    <a:pt x="40" y="326"/>
                    <a:pt x="35" y="332"/>
                  </a:cubicBezTo>
                  <a:cubicBezTo>
                    <a:pt x="28" y="339"/>
                    <a:pt x="23" y="357"/>
                    <a:pt x="19" y="375"/>
                  </a:cubicBezTo>
                  <a:cubicBezTo>
                    <a:pt x="15" y="394"/>
                    <a:pt x="10" y="416"/>
                    <a:pt x="0" y="432"/>
                  </a:cubicBezTo>
                  <a:cubicBezTo>
                    <a:pt x="1" y="432"/>
                    <a:pt x="1" y="432"/>
                    <a:pt x="1" y="432"/>
                  </a:cubicBezTo>
                  <a:cubicBezTo>
                    <a:pt x="2" y="433"/>
                    <a:pt x="2" y="433"/>
                    <a:pt x="3" y="433"/>
                  </a:cubicBezTo>
                  <a:cubicBezTo>
                    <a:pt x="14" y="441"/>
                    <a:pt x="22" y="451"/>
                    <a:pt x="29" y="460"/>
                  </a:cubicBezTo>
                  <a:cubicBezTo>
                    <a:pt x="35" y="467"/>
                    <a:pt x="40" y="474"/>
                    <a:pt x="45" y="478"/>
                  </a:cubicBezTo>
                  <a:cubicBezTo>
                    <a:pt x="46" y="479"/>
                    <a:pt x="47" y="480"/>
                    <a:pt x="48" y="480"/>
                  </a:cubicBezTo>
                  <a:cubicBezTo>
                    <a:pt x="56" y="485"/>
                    <a:pt x="60" y="483"/>
                    <a:pt x="68" y="479"/>
                  </a:cubicBezTo>
                  <a:cubicBezTo>
                    <a:pt x="74" y="475"/>
                    <a:pt x="82" y="471"/>
                    <a:pt x="93" y="471"/>
                  </a:cubicBezTo>
                  <a:cubicBezTo>
                    <a:pt x="98" y="471"/>
                    <a:pt x="105" y="475"/>
                    <a:pt x="111" y="482"/>
                  </a:cubicBezTo>
                  <a:cubicBezTo>
                    <a:pt x="129" y="503"/>
                    <a:pt x="147" y="548"/>
                    <a:pt x="157" y="573"/>
                  </a:cubicBezTo>
                  <a:cubicBezTo>
                    <a:pt x="157" y="574"/>
                    <a:pt x="157" y="574"/>
                    <a:pt x="157" y="574"/>
                  </a:cubicBezTo>
                  <a:cubicBezTo>
                    <a:pt x="179" y="579"/>
                    <a:pt x="191" y="595"/>
                    <a:pt x="197" y="608"/>
                  </a:cubicBezTo>
                  <a:cubicBezTo>
                    <a:pt x="199" y="612"/>
                    <a:pt x="200" y="615"/>
                    <a:pt x="201" y="619"/>
                  </a:cubicBezTo>
                  <a:cubicBezTo>
                    <a:pt x="201" y="619"/>
                    <a:pt x="201" y="619"/>
                    <a:pt x="201" y="619"/>
                  </a:cubicBezTo>
                  <a:cubicBezTo>
                    <a:pt x="211" y="623"/>
                    <a:pt x="225" y="627"/>
                    <a:pt x="231" y="627"/>
                  </a:cubicBezTo>
                  <a:cubicBezTo>
                    <a:pt x="236" y="627"/>
                    <a:pt x="237" y="627"/>
                    <a:pt x="240" y="626"/>
                  </a:cubicBezTo>
                  <a:cubicBezTo>
                    <a:pt x="244" y="624"/>
                    <a:pt x="249" y="622"/>
                    <a:pt x="263" y="620"/>
                  </a:cubicBezTo>
                  <a:cubicBezTo>
                    <a:pt x="316" y="609"/>
                    <a:pt x="351" y="608"/>
                    <a:pt x="368" y="615"/>
                  </a:cubicBezTo>
                  <a:cubicBezTo>
                    <a:pt x="369" y="615"/>
                    <a:pt x="369" y="616"/>
                    <a:pt x="370" y="616"/>
                  </a:cubicBezTo>
                  <a:cubicBezTo>
                    <a:pt x="370" y="616"/>
                    <a:pt x="370" y="616"/>
                    <a:pt x="370" y="616"/>
                  </a:cubicBezTo>
                  <a:cubicBezTo>
                    <a:pt x="370" y="616"/>
                    <a:pt x="370" y="616"/>
                    <a:pt x="370" y="616"/>
                  </a:cubicBezTo>
                  <a:cubicBezTo>
                    <a:pt x="381" y="600"/>
                    <a:pt x="398" y="594"/>
                    <a:pt x="411" y="589"/>
                  </a:cubicBezTo>
                  <a:cubicBezTo>
                    <a:pt x="418" y="586"/>
                    <a:pt x="427" y="583"/>
                    <a:pt x="428" y="580"/>
                  </a:cubicBezTo>
                  <a:cubicBezTo>
                    <a:pt x="428" y="580"/>
                    <a:pt x="428" y="579"/>
                    <a:pt x="427" y="578"/>
                  </a:cubicBezTo>
                  <a:cubicBezTo>
                    <a:pt x="427" y="576"/>
                    <a:pt x="427" y="575"/>
                    <a:pt x="426" y="574"/>
                  </a:cubicBezTo>
                  <a:cubicBezTo>
                    <a:pt x="424" y="571"/>
                    <a:pt x="424" y="569"/>
                    <a:pt x="423" y="566"/>
                  </a:cubicBezTo>
                  <a:cubicBezTo>
                    <a:pt x="421" y="556"/>
                    <a:pt x="425" y="546"/>
                    <a:pt x="435" y="539"/>
                  </a:cubicBezTo>
                  <a:cubicBezTo>
                    <a:pt x="452" y="527"/>
                    <a:pt x="486" y="520"/>
                    <a:pt x="506" y="525"/>
                  </a:cubicBezTo>
                  <a:cubicBezTo>
                    <a:pt x="506" y="525"/>
                    <a:pt x="506" y="525"/>
                    <a:pt x="506" y="524"/>
                  </a:cubicBezTo>
                  <a:cubicBezTo>
                    <a:pt x="508" y="514"/>
                    <a:pt x="512" y="504"/>
                    <a:pt x="515" y="497"/>
                  </a:cubicBezTo>
                  <a:cubicBezTo>
                    <a:pt x="515" y="496"/>
                    <a:pt x="516" y="495"/>
                    <a:pt x="516" y="493"/>
                  </a:cubicBezTo>
                  <a:cubicBezTo>
                    <a:pt x="503" y="481"/>
                    <a:pt x="500" y="437"/>
                    <a:pt x="499" y="43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34" name="TextBox 33">
            <a:extLst>
              <a:ext uri="{FF2B5EF4-FFF2-40B4-BE49-F238E27FC236}">
                <a16:creationId xmlns:a16="http://schemas.microsoft.com/office/drawing/2014/main" id="{49468C98-5876-417A-A2C6-14405E6D98C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5" name="Straight Connector 34">
            <a:extLst>
              <a:ext uri="{FF2B5EF4-FFF2-40B4-BE49-F238E27FC236}">
                <a16:creationId xmlns:a16="http://schemas.microsoft.com/office/drawing/2014/main" id="{96884102-7858-4E09-BA7F-E63894F645DB}"/>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FDD052FD-DCDE-4F62-9F0F-814E370BADF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37" name="Straight Connector 36">
            <a:extLst>
              <a:ext uri="{FF2B5EF4-FFF2-40B4-BE49-F238E27FC236}">
                <a16:creationId xmlns:a16="http://schemas.microsoft.com/office/drawing/2014/main" id="{76487528-44EE-4249-A77A-064FFC923892}"/>
              </a:ext>
            </a:extLst>
          </p:cNvPr>
          <p:cNvCxnSpPr/>
          <p:nvPr/>
        </p:nvCxnSpPr>
        <p:spPr>
          <a:xfrm>
            <a:off x="2084388" y="2665413"/>
            <a:ext cx="0" cy="581025"/>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1FEB0EAE-4E1B-4888-AEAA-A7BCB7806561}"/>
              </a:ext>
            </a:extLst>
          </p:cNvPr>
          <p:cNvGrpSpPr>
            <a:grpSpLocks/>
          </p:cNvGrpSpPr>
          <p:nvPr/>
        </p:nvGrpSpPr>
        <p:grpSpPr bwMode="auto">
          <a:xfrm>
            <a:off x="2208213" y="2608263"/>
            <a:ext cx="4979987" cy="723900"/>
            <a:chOff x="6518159" y="2650753"/>
            <a:chExt cx="4979075" cy="722644"/>
          </a:xfrm>
        </p:grpSpPr>
        <p:sp>
          <p:nvSpPr>
            <p:cNvPr id="39" name="TextBox 38">
              <a:extLst>
                <a:ext uri="{FF2B5EF4-FFF2-40B4-BE49-F238E27FC236}">
                  <a16:creationId xmlns:a16="http://schemas.microsoft.com/office/drawing/2014/main" id="{204703FF-AC83-4A83-905D-ED37D8C042E5}"/>
                </a:ext>
              </a:extLst>
            </p:cNvPr>
            <p:cNvSpPr txBox="1"/>
            <p:nvPr/>
          </p:nvSpPr>
          <p:spPr>
            <a:xfrm>
              <a:off x="6518159" y="2859939"/>
              <a:ext cx="4979075" cy="513458"/>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0" name="TextBox 39">
              <a:extLst>
                <a:ext uri="{FF2B5EF4-FFF2-40B4-BE49-F238E27FC236}">
                  <a16:creationId xmlns:a16="http://schemas.microsoft.com/office/drawing/2014/main" id="{4B2B7BA1-A18E-4B8D-8FD7-7AB9E04E28E6}"/>
                </a:ext>
              </a:extLst>
            </p:cNvPr>
            <p:cNvSpPr txBox="1"/>
            <p:nvPr/>
          </p:nvSpPr>
          <p:spPr>
            <a:xfrm>
              <a:off x="6526095" y="2650753"/>
              <a:ext cx="896774" cy="285254"/>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Pre Order</a:t>
              </a:r>
              <a:endParaRPr lang="id-ID" sz="1400" b="1" dirty="0">
                <a:latin typeface="+mj-lt"/>
                <a:cs typeface="Lato" panose="020F0502020204030203" pitchFamily="34" charset="0"/>
              </a:endParaRPr>
            </a:p>
          </p:txBody>
        </p:sp>
      </p:grpSp>
      <p:grpSp>
        <p:nvGrpSpPr>
          <p:cNvPr id="41" name="Group 40">
            <a:extLst>
              <a:ext uri="{FF2B5EF4-FFF2-40B4-BE49-F238E27FC236}">
                <a16:creationId xmlns:a16="http://schemas.microsoft.com/office/drawing/2014/main" id="{CD6C6901-0C90-4349-9BFD-F0E8604D8DF8}"/>
              </a:ext>
            </a:extLst>
          </p:cNvPr>
          <p:cNvGrpSpPr>
            <a:grpSpLocks/>
          </p:cNvGrpSpPr>
          <p:nvPr/>
        </p:nvGrpSpPr>
        <p:grpSpPr bwMode="auto">
          <a:xfrm>
            <a:off x="2216150" y="3465513"/>
            <a:ext cx="4979988" cy="722312"/>
            <a:chOff x="6518159" y="2650753"/>
            <a:chExt cx="4979075" cy="722644"/>
          </a:xfrm>
        </p:grpSpPr>
        <p:sp>
          <p:nvSpPr>
            <p:cNvPr id="42" name="TextBox 41">
              <a:extLst>
                <a:ext uri="{FF2B5EF4-FFF2-40B4-BE49-F238E27FC236}">
                  <a16:creationId xmlns:a16="http://schemas.microsoft.com/office/drawing/2014/main" id="{414C1A91-7081-4E8F-9C65-E709D9029EF5}"/>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3" name="TextBox 42">
              <a:extLst>
                <a:ext uri="{FF2B5EF4-FFF2-40B4-BE49-F238E27FC236}">
                  <a16:creationId xmlns:a16="http://schemas.microsoft.com/office/drawing/2014/main" id="{BB57447B-EFB4-4A8F-A2E4-7AF27552EE18}"/>
                </a:ext>
              </a:extLst>
            </p:cNvPr>
            <p:cNvSpPr txBox="1"/>
            <p:nvPr/>
          </p:nvSpPr>
          <p:spPr>
            <a:xfrm>
              <a:off x="6526096" y="2650753"/>
              <a:ext cx="1493563"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Ergonomy Design</a:t>
              </a:r>
              <a:endParaRPr lang="id-ID" sz="1400" b="1" dirty="0">
                <a:latin typeface="+mj-lt"/>
                <a:cs typeface="Lato" panose="020F0502020204030203" pitchFamily="34" charset="0"/>
              </a:endParaRPr>
            </a:p>
          </p:txBody>
        </p:sp>
      </p:grpSp>
      <p:grpSp>
        <p:nvGrpSpPr>
          <p:cNvPr id="44" name="Group 43">
            <a:extLst>
              <a:ext uri="{FF2B5EF4-FFF2-40B4-BE49-F238E27FC236}">
                <a16:creationId xmlns:a16="http://schemas.microsoft.com/office/drawing/2014/main" id="{34CED803-97AC-4E50-8710-0833B8AAEA27}"/>
              </a:ext>
            </a:extLst>
          </p:cNvPr>
          <p:cNvGrpSpPr>
            <a:grpSpLocks/>
          </p:cNvGrpSpPr>
          <p:nvPr/>
        </p:nvGrpSpPr>
        <p:grpSpPr bwMode="auto">
          <a:xfrm>
            <a:off x="2225675" y="4398963"/>
            <a:ext cx="4978400" cy="722312"/>
            <a:chOff x="6518159" y="2650753"/>
            <a:chExt cx="4979075" cy="722644"/>
          </a:xfrm>
        </p:grpSpPr>
        <p:sp>
          <p:nvSpPr>
            <p:cNvPr id="45" name="TextBox 44">
              <a:extLst>
                <a:ext uri="{FF2B5EF4-FFF2-40B4-BE49-F238E27FC236}">
                  <a16:creationId xmlns:a16="http://schemas.microsoft.com/office/drawing/2014/main" id="{EB14A59E-242B-46AB-AC0A-B88D524F9B3F}"/>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6" name="TextBox 45">
              <a:extLst>
                <a:ext uri="{FF2B5EF4-FFF2-40B4-BE49-F238E27FC236}">
                  <a16:creationId xmlns:a16="http://schemas.microsoft.com/office/drawing/2014/main" id="{9BA5991E-3A88-40CD-ABE1-08395A41264D}"/>
                </a:ext>
              </a:extLst>
            </p:cNvPr>
            <p:cNvSpPr txBox="1"/>
            <p:nvPr/>
          </p:nvSpPr>
          <p:spPr>
            <a:xfrm>
              <a:off x="6526098" y="2650753"/>
              <a:ext cx="1414654"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Product Division</a:t>
              </a:r>
              <a:endParaRPr lang="id-ID" sz="1400" b="1" dirty="0">
                <a:latin typeface="+mj-lt"/>
                <a:cs typeface="Lato" panose="020F0502020204030203" pitchFamily="34" charset="0"/>
              </a:endParaRPr>
            </a:p>
          </p:txBody>
        </p:sp>
      </p:grpSp>
      <p:grpSp>
        <p:nvGrpSpPr>
          <p:cNvPr id="47" name="Group 46">
            <a:extLst>
              <a:ext uri="{FF2B5EF4-FFF2-40B4-BE49-F238E27FC236}">
                <a16:creationId xmlns:a16="http://schemas.microsoft.com/office/drawing/2014/main" id="{3544A984-9E3C-47EC-B7F1-336608625A0A}"/>
              </a:ext>
            </a:extLst>
          </p:cNvPr>
          <p:cNvGrpSpPr>
            <a:grpSpLocks/>
          </p:cNvGrpSpPr>
          <p:nvPr/>
        </p:nvGrpSpPr>
        <p:grpSpPr bwMode="auto">
          <a:xfrm>
            <a:off x="2208213" y="5408613"/>
            <a:ext cx="4979987" cy="722312"/>
            <a:chOff x="6518159" y="2650753"/>
            <a:chExt cx="4979075" cy="722644"/>
          </a:xfrm>
        </p:grpSpPr>
        <p:sp>
          <p:nvSpPr>
            <p:cNvPr id="48" name="TextBox 47">
              <a:extLst>
                <a:ext uri="{FF2B5EF4-FFF2-40B4-BE49-F238E27FC236}">
                  <a16:creationId xmlns:a16="http://schemas.microsoft.com/office/drawing/2014/main" id="{24CB1291-C0E9-4540-B2CF-9D14AEE4787C}"/>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9" name="TextBox 48">
              <a:extLst>
                <a:ext uri="{FF2B5EF4-FFF2-40B4-BE49-F238E27FC236}">
                  <a16:creationId xmlns:a16="http://schemas.microsoft.com/office/drawing/2014/main" id="{5088F3B4-E9E5-4C14-A255-7DB1CE377D72}"/>
                </a:ext>
              </a:extLst>
            </p:cNvPr>
            <p:cNvSpPr txBox="1"/>
            <p:nvPr/>
          </p:nvSpPr>
          <p:spPr>
            <a:xfrm>
              <a:off x="6526095" y="2650753"/>
              <a:ext cx="720593"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Finalize</a:t>
              </a:r>
              <a:endParaRPr lang="id-ID" sz="1400" b="1" dirty="0">
                <a:latin typeface="+mj-lt"/>
                <a:cs typeface="Lato" panose="020F0502020204030203" pitchFamily="34" charset="0"/>
              </a:endParaRPr>
            </a:p>
          </p:txBody>
        </p:sp>
      </p:grpSp>
      <p:cxnSp>
        <p:nvCxnSpPr>
          <p:cNvPr id="50" name="Straight Connector 49">
            <a:extLst>
              <a:ext uri="{FF2B5EF4-FFF2-40B4-BE49-F238E27FC236}">
                <a16:creationId xmlns:a16="http://schemas.microsoft.com/office/drawing/2014/main" id="{82106E4F-35E6-4321-A67C-F6EF72CCFB7A}"/>
              </a:ext>
            </a:extLst>
          </p:cNvPr>
          <p:cNvCxnSpPr/>
          <p:nvPr/>
        </p:nvCxnSpPr>
        <p:spPr>
          <a:xfrm>
            <a:off x="2084388" y="3525838"/>
            <a:ext cx="0" cy="581025"/>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7C2D6D5-924E-4D60-BC9A-7C0D28A08330}"/>
              </a:ext>
            </a:extLst>
          </p:cNvPr>
          <p:cNvCxnSpPr/>
          <p:nvPr/>
        </p:nvCxnSpPr>
        <p:spPr>
          <a:xfrm>
            <a:off x="2084388" y="5434013"/>
            <a:ext cx="0" cy="581025"/>
          </a:xfrm>
          <a:prstGeom prst="line">
            <a:avLst/>
          </a:prstGeom>
          <a:ln w="5715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D504929-8949-48C6-BC4D-D2249AA7A5B7}"/>
              </a:ext>
            </a:extLst>
          </p:cNvPr>
          <p:cNvCxnSpPr/>
          <p:nvPr/>
        </p:nvCxnSpPr>
        <p:spPr>
          <a:xfrm>
            <a:off x="2084388" y="4449763"/>
            <a:ext cx="0" cy="581025"/>
          </a:xfrm>
          <a:prstGeom prst="line">
            <a:avLst/>
          </a:prstGeom>
          <a:ln w="571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3485E06F-2414-46D3-8A07-7A72C5772BE8}"/>
              </a:ext>
            </a:extLst>
          </p:cNvPr>
          <p:cNvSpPr txBox="1">
            <a:spLocks noChangeArrowheads="1"/>
          </p:cNvSpPr>
          <p:nvPr/>
        </p:nvSpPr>
        <p:spPr bwMode="auto">
          <a:xfrm>
            <a:off x="1412875" y="2698750"/>
            <a:ext cx="5397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01</a:t>
            </a:r>
          </a:p>
        </p:txBody>
      </p:sp>
      <p:sp>
        <p:nvSpPr>
          <p:cNvPr id="54" name="TextBox 53">
            <a:extLst>
              <a:ext uri="{FF2B5EF4-FFF2-40B4-BE49-F238E27FC236}">
                <a16:creationId xmlns:a16="http://schemas.microsoft.com/office/drawing/2014/main" id="{69763727-A534-43D9-9AD7-43DF300E7AF2}"/>
              </a:ext>
            </a:extLst>
          </p:cNvPr>
          <p:cNvSpPr txBox="1">
            <a:spLocks noChangeArrowheads="1"/>
          </p:cNvSpPr>
          <p:nvPr/>
        </p:nvSpPr>
        <p:spPr bwMode="auto">
          <a:xfrm>
            <a:off x="1416050" y="3563938"/>
            <a:ext cx="533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02</a:t>
            </a:r>
          </a:p>
        </p:txBody>
      </p:sp>
      <p:sp>
        <p:nvSpPr>
          <p:cNvPr id="55" name="TextBox 54">
            <a:extLst>
              <a:ext uri="{FF2B5EF4-FFF2-40B4-BE49-F238E27FC236}">
                <a16:creationId xmlns:a16="http://schemas.microsoft.com/office/drawing/2014/main" id="{062B54A5-CD37-458E-981B-2087760888BE}"/>
              </a:ext>
            </a:extLst>
          </p:cNvPr>
          <p:cNvSpPr txBox="1">
            <a:spLocks noChangeArrowheads="1"/>
          </p:cNvSpPr>
          <p:nvPr/>
        </p:nvSpPr>
        <p:spPr bwMode="auto">
          <a:xfrm>
            <a:off x="1420813" y="4510088"/>
            <a:ext cx="5349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03</a:t>
            </a:r>
          </a:p>
        </p:txBody>
      </p:sp>
      <p:sp>
        <p:nvSpPr>
          <p:cNvPr id="56" name="TextBox 55">
            <a:extLst>
              <a:ext uri="{FF2B5EF4-FFF2-40B4-BE49-F238E27FC236}">
                <a16:creationId xmlns:a16="http://schemas.microsoft.com/office/drawing/2014/main" id="{2131A4BE-27B7-4978-A460-FBB7BDF1D06E}"/>
              </a:ext>
            </a:extLst>
          </p:cNvPr>
          <p:cNvSpPr txBox="1">
            <a:spLocks noChangeArrowheads="1"/>
          </p:cNvSpPr>
          <p:nvPr/>
        </p:nvSpPr>
        <p:spPr bwMode="auto">
          <a:xfrm>
            <a:off x="1420813" y="5437188"/>
            <a:ext cx="533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04</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up)">
                                      <p:cBhvr>
                                        <p:cTn id="7" dur="500"/>
                                        <p:tgtEl>
                                          <p:spTgt spid="34"/>
                                        </p:tgtEl>
                                      </p:cBhvr>
                                    </p:animEffect>
                                  </p:childTnLst>
                                </p:cTn>
                              </p:par>
                              <p:par>
                                <p:cTn id="8" presetID="16" presetClass="entr" presetSubtype="37"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barn(outVertical)">
                                      <p:cBhvr>
                                        <p:cTn id="10" dur="500"/>
                                        <p:tgtEl>
                                          <p:spTgt spid="35"/>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0"/>
                                        <p:tgtEl>
                                          <p:spTgt spid="36"/>
                                        </p:tgtEl>
                                      </p:cBhvr>
                                    </p:animEffect>
                                    <p:anim calcmode="lin" valueType="num">
                                      <p:cBhvr>
                                        <p:cTn id="14" dur="1000" fill="hold"/>
                                        <p:tgtEl>
                                          <p:spTgt spid="36"/>
                                        </p:tgtEl>
                                        <p:attrNameLst>
                                          <p:attrName>ppt_x</p:attrName>
                                        </p:attrNameLst>
                                      </p:cBhvr>
                                      <p:tavLst>
                                        <p:tav tm="0">
                                          <p:val>
                                            <p:strVal val="#ppt_x"/>
                                          </p:val>
                                        </p:tav>
                                        <p:tav tm="100000">
                                          <p:val>
                                            <p:strVal val="#ppt_x"/>
                                          </p:val>
                                        </p:tav>
                                      </p:tavLst>
                                    </p:anim>
                                    <p:anim calcmode="lin" valueType="num">
                                      <p:cBhvr>
                                        <p:cTn id="15" dur="900" decel="100000" fill="hold"/>
                                        <p:tgtEl>
                                          <p:spTgt spid="3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par>
                          <p:cTn id="23" fill="hold" nodeType="afterGroup">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6" presetClass="entr" presetSubtype="42" fill="hold"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barn(outHorizontal)">
                                      <p:cBhvr>
                                        <p:cTn id="29" dur="500"/>
                                        <p:tgtEl>
                                          <p:spTgt spid="37"/>
                                        </p:tgtEl>
                                      </p:cBhvr>
                                    </p:animEffect>
                                  </p:childTnLst>
                                </p:cTn>
                              </p:par>
                              <p:par>
                                <p:cTn id="30" presetID="22" presetClass="entr" presetSubtype="8"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wipe(left)">
                                      <p:cBhvr>
                                        <p:cTn id="32" dur="500"/>
                                        <p:tgtEl>
                                          <p:spTgt spid="38"/>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54"/>
                                        </p:tgtEl>
                                        <p:attrNameLst>
                                          <p:attrName>style.visibility</p:attrName>
                                        </p:attrNameLst>
                                      </p:cBhvr>
                                      <p:to>
                                        <p:strVal val="visible"/>
                                      </p:to>
                                    </p:set>
                                    <p:animEffect transition="in" filter="fade">
                                      <p:cBhvr>
                                        <p:cTn id="36" dur="500"/>
                                        <p:tgtEl>
                                          <p:spTgt spid="54"/>
                                        </p:tgtEl>
                                      </p:cBhvr>
                                    </p:animEffect>
                                  </p:childTnLst>
                                </p:cTn>
                              </p:par>
                              <p:par>
                                <p:cTn id="37" presetID="16" presetClass="entr" presetSubtype="42" fill="hold" nodeType="with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barn(outHorizontal)">
                                      <p:cBhvr>
                                        <p:cTn id="39" dur="500"/>
                                        <p:tgtEl>
                                          <p:spTgt spid="50"/>
                                        </p:tgtEl>
                                      </p:cBhvr>
                                    </p:animEffect>
                                  </p:childTnLst>
                                </p:cTn>
                              </p:par>
                              <p:par>
                                <p:cTn id="40" presetID="22" presetClass="entr" presetSubtype="8" fill="hold" nodeType="with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left)">
                                      <p:cBhvr>
                                        <p:cTn id="42" dur="500"/>
                                        <p:tgtEl>
                                          <p:spTgt spid="41"/>
                                        </p:tgtEl>
                                      </p:cBhvr>
                                    </p:animEffect>
                                  </p:childTnLst>
                                </p:cTn>
                              </p:par>
                            </p:childTnLst>
                          </p:cTn>
                        </p:par>
                        <p:par>
                          <p:cTn id="43" fill="hold" nodeType="afterGroup">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6" presetClass="entr" presetSubtype="42" fill="hold" nodeType="with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barn(outHorizontal)">
                                      <p:cBhvr>
                                        <p:cTn id="49" dur="500"/>
                                        <p:tgtEl>
                                          <p:spTgt spid="52"/>
                                        </p:tgtEl>
                                      </p:cBhvr>
                                    </p:animEffect>
                                  </p:childTnLst>
                                </p:cTn>
                              </p:par>
                              <p:par>
                                <p:cTn id="50" presetID="22" presetClass="entr" presetSubtype="8" fill="hold"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wipe(left)">
                                      <p:cBhvr>
                                        <p:cTn id="52" dur="500"/>
                                        <p:tgtEl>
                                          <p:spTgt spid="44"/>
                                        </p:tgtEl>
                                      </p:cBhvr>
                                    </p:animEffect>
                                  </p:childTnLst>
                                </p:cTn>
                              </p:par>
                            </p:childTnLst>
                          </p:cTn>
                        </p:par>
                        <p:par>
                          <p:cTn id="53" fill="hold" nodeType="afterGroup">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500"/>
                                        <p:tgtEl>
                                          <p:spTgt spid="56"/>
                                        </p:tgtEl>
                                      </p:cBhvr>
                                    </p:animEffect>
                                  </p:childTnLst>
                                </p:cTn>
                              </p:par>
                              <p:par>
                                <p:cTn id="57" presetID="16" presetClass="entr" presetSubtype="42" fill="hold"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barn(outHorizontal)">
                                      <p:cBhvr>
                                        <p:cTn id="59" dur="500"/>
                                        <p:tgtEl>
                                          <p:spTgt spid="51"/>
                                        </p:tgtEl>
                                      </p:cBhvr>
                                    </p:animEffect>
                                  </p:childTnLst>
                                </p:cTn>
                              </p:par>
                              <p:par>
                                <p:cTn id="60" presetID="22" presetClass="entr" presetSubtype="8" fill="hold" nodeType="with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wipe(left)">
                                      <p:cBhvr>
                                        <p:cTn id="62" dur="500"/>
                                        <p:tgtEl>
                                          <p:spTgt spid="47"/>
                                        </p:tgtEl>
                                      </p:cBhvr>
                                    </p:animEffect>
                                  </p:childTnLst>
                                </p:cTn>
                              </p:par>
                            </p:childTnLst>
                          </p:cTn>
                        </p:par>
                        <p:par>
                          <p:cTn id="63" fill="hold" nodeType="afterGroup">
                            <p:stCondLst>
                              <p:cond delay="3500"/>
                            </p:stCondLst>
                            <p:childTnLst>
                              <p:par>
                                <p:cTn id="64" presetID="2" presetClass="exit" presetSubtype="1" fill="hold" grpId="1" nodeType="afterEffect">
                                  <p:stCondLst>
                                    <p:cond delay="0"/>
                                  </p:stCondLst>
                                  <p:childTnLst>
                                    <p:anim calcmode="lin" valueType="num">
                                      <p:cBhvr additive="base">
                                        <p:cTn id="65" dur="500"/>
                                        <p:tgtEl>
                                          <p:spTgt spid="34"/>
                                        </p:tgtEl>
                                        <p:attrNameLst>
                                          <p:attrName>ppt_x</p:attrName>
                                        </p:attrNameLst>
                                      </p:cBhvr>
                                      <p:tavLst>
                                        <p:tav tm="0">
                                          <p:val>
                                            <p:strVal val="ppt_x"/>
                                          </p:val>
                                        </p:tav>
                                        <p:tav tm="100000">
                                          <p:val>
                                            <p:strVal val="ppt_x"/>
                                          </p:val>
                                        </p:tav>
                                      </p:tavLst>
                                    </p:anim>
                                    <p:anim calcmode="lin" valueType="num">
                                      <p:cBhvr additive="base">
                                        <p:cTn id="66" dur="500"/>
                                        <p:tgtEl>
                                          <p:spTgt spid="34"/>
                                        </p:tgtEl>
                                        <p:attrNameLst>
                                          <p:attrName>ppt_y</p:attrName>
                                        </p:attrNameLst>
                                      </p:cBhvr>
                                      <p:tavLst>
                                        <p:tav tm="0">
                                          <p:val>
                                            <p:strVal val="ppt_y"/>
                                          </p:val>
                                        </p:tav>
                                        <p:tav tm="100000">
                                          <p:val>
                                            <p:strVal val="0-ppt_h/2"/>
                                          </p:val>
                                        </p:tav>
                                      </p:tavLst>
                                    </p:anim>
                                    <p:set>
                                      <p:cBhvr>
                                        <p:cTn id="67" dur="1" fill="hold">
                                          <p:stCondLst>
                                            <p:cond delay="499"/>
                                          </p:stCondLst>
                                        </p:cTn>
                                        <p:tgtEl>
                                          <p:spTgt spid="34"/>
                                        </p:tgtEl>
                                        <p:attrNameLst>
                                          <p:attrName>style.visibility</p:attrName>
                                        </p:attrNameLst>
                                      </p:cBhvr>
                                      <p:to>
                                        <p:strVal val="hidden"/>
                                      </p:to>
                                    </p:set>
                                  </p:childTnLst>
                                </p:cTn>
                              </p:par>
                              <p:par>
                                <p:cTn id="68" presetID="2" presetClass="exit" presetSubtype="1" fill="hold" nodeType="withEffect">
                                  <p:stCondLst>
                                    <p:cond delay="0"/>
                                  </p:stCondLst>
                                  <p:childTnLst>
                                    <p:anim calcmode="lin" valueType="num">
                                      <p:cBhvr additive="base">
                                        <p:cTn id="69" dur="500"/>
                                        <p:tgtEl>
                                          <p:spTgt spid="35"/>
                                        </p:tgtEl>
                                        <p:attrNameLst>
                                          <p:attrName>ppt_x</p:attrName>
                                        </p:attrNameLst>
                                      </p:cBhvr>
                                      <p:tavLst>
                                        <p:tav tm="0">
                                          <p:val>
                                            <p:strVal val="ppt_x"/>
                                          </p:val>
                                        </p:tav>
                                        <p:tav tm="100000">
                                          <p:val>
                                            <p:strVal val="ppt_x"/>
                                          </p:val>
                                        </p:tav>
                                      </p:tavLst>
                                    </p:anim>
                                    <p:anim calcmode="lin" valueType="num">
                                      <p:cBhvr additive="base">
                                        <p:cTn id="70" dur="500"/>
                                        <p:tgtEl>
                                          <p:spTgt spid="35"/>
                                        </p:tgtEl>
                                        <p:attrNameLst>
                                          <p:attrName>ppt_y</p:attrName>
                                        </p:attrNameLst>
                                      </p:cBhvr>
                                      <p:tavLst>
                                        <p:tav tm="0">
                                          <p:val>
                                            <p:strVal val="ppt_y"/>
                                          </p:val>
                                        </p:tav>
                                        <p:tav tm="100000">
                                          <p:val>
                                            <p:strVal val="0-ppt_h/2"/>
                                          </p:val>
                                        </p:tav>
                                      </p:tavLst>
                                    </p:anim>
                                    <p:set>
                                      <p:cBhvr>
                                        <p:cTn id="71" dur="1" fill="hold">
                                          <p:stCondLst>
                                            <p:cond delay="499"/>
                                          </p:stCondLst>
                                        </p:cTn>
                                        <p:tgtEl>
                                          <p:spTgt spid="35"/>
                                        </p:tgtEl>
                                        <p:attrNameLst>
                                          <p:attrName>style.visibility</p:attrName>
                                        </p:attrNameLst>
                                      </p:cBhvr>
                                      <p:to>
                                        <p:strVal val="hidden"/>
                                      </p:to>
                                    </p:set>
                                  </p:childTnLst>
                                </p:cTn>
                              </p:par>
                              <p:par>
                                <p:cTn id="72" presetID="2" presetClass="exit" presetSubtype="1" fill="hold" grpId="1" nodeType="withEffect">
                                  <p:stCondLst>
                                    <p:cond delay="0"/>
                                  </p:stCondLst>
                                  <p:childTnLst>
                                    <p:anim calcmode="lin" valueType="num">
                                      <p:cBhvr additive="base">
                                        <p:cTn id="73" dur="500"/>
                                        <p:tgtEl>
                                          <p:spTgt spid="36"/>
                                        </p:tgtEl>
                                        <p:attrNameLst>
                                          <p:attrName>ppt_x</p:attrName>
                                        </p:attrNameLst>
                                      </p:cBhvr>
                                      <p:tavLst>
                                        <p:tav tm="0">
                                          <p:val>
                                            <p:strVal val="ppt_x"/>
                                          </p:val>
                                        </p:tav>
                                        <p:tav tm="100000">
                                          <p:val>
                                            <p:strVal val="ppt_x"/>
                                          </p:val>
                                        </p:tav>
                                      </p:tavLst>
                                    </p:anim>
                                    <p:anim calcmode="lin" valueType="num">
                                      <p:cBhvr additive="base">
                                        <p:cTn id="74" dur="500"/>
                                        <p:tgtEl>
                                          <p:spTgt spid="36"/>
                                        </p:tgtEl>
                                        <p:attrNameLst>
                                          <p:attrName>ppt_y</p:attrName>
                                        </p:attrNameLst>
                                      </p:cBhvr>
                                      <p:tavLst>
                                        <p:tav tm="0">
                                          <p:val>
                                            <p:strVal val="ppt_y"/>
                                          </p:val>
                                        </p:tav>
                                        <p:tav tm="100000">
                                          <p:val>
                                            <p:strVal val="0-ppt_h/2"/>
                                          </p:val>
                                        </p:tav>
                                      </p:tavLst>
                                    </p:anim>
                                    <p:set>
                                      <p:cBhvr>
                                        <p:cTn id="75" dur="1" fill="hold">
                                          <p:stCondLst>
                                            <p:cond delay="499"/>
                                          </p:stCondLst>
                                        </p:cTn>
                                        <p:tgtEl>
                                          <p:spTgt spid="36"/>
                                        </p:tgtEl>
                                        <p:attrNameLst>
                                          <p:attrName>style.visibility</p:attrName>
                                        </p:attrNameLst>
                                      </p:cBhvr>
                                      <p:to>
                                        <p:strVal val="hidden"/>
                                      </p:to>
                                    </p:set>
                                  </p:childTnLst>
                                </p:cTn>
                              </p:par>
                              <p:par>
                                <p:cTn id="76" presetID="2" presetClass="exit" presetSubtype="1" fill="hold" nodeType="withEffect">
                                  <p:stCondLst>
                                    <p:cond delay="0"/>
                                  </p:stCondLst>
                                  <p:childTnLst>
                                    <p:anim calcmode="lin" valueType="num">
                                      <p:cBhvr additive="base">
                                        <p:cTn id="77" dur="500"/>
                                        <p:tgtEl>
                                          <p:spTgt spid="2"/>
                                        </p:tgtEl>
                                        <p:attrNameLst>
                                          <p:attrName>ppt_x</p:attrName>
                                        </p:attrNameLst>
                                      </p:cBhvr>
                                      <p:tavLst>
                                        <p:tav tm="0">
                                          <p:val>
                                            <p:strVal val="ppt_x"/>
                                          </p:val>
                                        </p:tav>
                                        <p:tav tm="100000">
                                          <p:val>
                                            <p:strVal val="ppt_x"/>
                                          </p:val>
                                        </p:tav>
                                      </p:tavLst>
                                    </p:anim>
                                    <p:anim calcmode="lin" valueType="num">
                                      <p:cBhvr additive="base">
                                        <p:cTn id="78" dur="500"/>
                                        <p:tgtEl>
                                          <p:spTgt spid="2"/>
                                        </p:tgtEl>
                                        <p:attrNameLst>
                                          <p:attrName>ppt_y</p:attrName>
                                        </p:attrNameLst>
                                      </p:cBhvr>
                                      <p:tavLst>
                                        <p:tav tm="0">
                                          <p:val>
                                            <p:strVal val="ppt_y"/>
                                          </p:val>
                                        </p:tav>
                                        <p:tav tm="100000">
                                          <p:val>
                                            <p:strVal val="0-ppt_h/2"/>
                                          </p:val>
                                        </p:tav>
                                      </p:tavLst>
                                    </p:anim>
                                    <p:set>
                                      <p:cBhvr>
                                        <p:cTn id="79" dur="1" fill="hold">
                                          <p:stCondLst>
                                            <p:cond delay="499"/>
                                          </p:stCondLst>
                                        </p:cTn>
                                        <p:tgtEl>
                                          <p:spTgt spid="2"/>
                                        </p:tgtEl>
                                        <p:attrNameLst>
                                          <p:attrName>style.visibility</p:attrName>
                                        </p:attrNameLst>
                                      </p:cBhvr>
                                      <p:to>
                                        <p:strVal val="hidden"/>
                                      </p:to>
                                    </p:set>
                                  </p:childTnLst>
                                </p:cTn>
                              </p:par>
                              <p:par>
                                <p:cTn id="80" presetID="2" presetClass="exit" presetSubtype="1" fill="hold" grpId="1" nodeType="withEffect">
                                  <p:stCondLst>
                                    <p:cond delay="0"/>
                                  </p:stCondLst>
                                  <p:childTnLst>
                                    <p:anim calcmode="lin" valueType="num">
                                      <p:cBhvr additive="base">
                                        <p:cTn id="81" dur="500"/>
                                        <p:tgtEl>
                                          <p:spTgt spid="53"/>
                                        </p:tgtEl>
                                        <p:attrNameLst>
                                          <p:attrName>ppt_x</p:attrName>
                                        </p:attrNameLst>
                                      </p:cBhvr>
                                      <p:tavLst>
                                        <p:tav tm="0">
                                          <p:val>
                                            <p:strVal val="ppt_x"/>
                                          </p:val>
                                        </p:tav>
                                        <p:tav tm="100000">
                                          <p:val>
                                            <p:strVal val="ppt_x"/>
                                          </p:val>
                                        </p:tav>
                                      </p:tavLst>
                                    </p:anim>
                                    <p:anim calcmode="lin" valueType="num">
                                      <p:cBhvr additive="base">
                                        <p:cTn id="82" dur="500"/>
                                        <p:tgtEl>
                                          <p:spTgt spid="53"/>
                                        </p:tgtEl>
                                        <p:attrNameLst>
                                          <p:attrName>ppt_y</p:attrName>
                                        </p:attrNameLst>
                                      </p:cBhvr>
                                      <p:tavLst>
                                        <p:tav tm="0">
                                          <p:val>
                                            <p:strVal val="ppt_y"/>
                                          </p:val>
                                        </p:tav>
                                        <p:tav tm="100000">
                                          <p:val>
                                            <p:strVal val="0-ppt_h/2"/>
                                          </p:val>
                                        </p:tav>
                                      </p:tavLst>
                                    </p:anim>
                                    <p:set>
                                      <p:cBhvr>
                                        <p:cTn id="83" dur="1" fill="hold">
                                          <p:stCondLst>
                                            <p:cond delay="499"/>
                                          </p:stCondLst>
                                        </p:cTn>
                                        <p:tgtEl>
                                          <p:spTgt spid="53"/>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37"/>
                                        </p:tgtEl>
                                        <p:attrNameLst>
                                          <p:attrName>ppt_x</p:attrName>
                                        </p:attrNameLst>
                                      </p:cBhvr>
                                      <p:tavLst>
                                        <p:tav tm="0">
                                          <p:val>
                                            <p:strVal val="ppt_x"/>
                                          </p:val>
                                        </p:tav>
                                        <p:tav tm="100000">
                                          <p:val>
                                            <p:strVal val="ppt_x"/>
                                          </p:val>
                                        </p:tav>
                                      </p:tavLst>
                                    </p:anim>
                                    <p:anim calcmode="lin" valueType="num">
                                      <p:cBhvr additive="base">
                                        <p:cTn id="86" dur="500"/>
                                        <p:tgtEl>
                                          <p:spTgt spid="37"/>
                                        </p:tgtEl>
                                        <p:attrNameLst>
                                          <p:attrName>ppt_y</p:attrName>
                                        </p:attrNameLst>
                                      </p:cBhvr>
                                      <p:tavLst>
                                        <p:tav tm="0">
                                          <p:val>
                                            <p:strVal val="ppt_y"/>
                                          </p:val>
                                        </p:tav>
                                        <p:tav tm="100000">
                                          <p:val>
                                            <p:strVal val="0-ppt_h/2"/>
                                          </p:val>
                                        </p:tav>
                                      </p:tavLst>
                                    </p:anim>
                                    <p:set>
                                      <p:cBhvr>
                                        <p:cTn id="87" dur="1" fill="hold">
                                          <p:stCondLst>
                                            <p:cond delay="499"/>
                                          </p:stCondLst>
                                        </p:cTn>
                                        <p:tgtEl>
                                          <p:spTgt spid="37"/>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38"/>
                                        </p:tgtEl>
                                        <p:attrNameLst>
                                          <p:attrName>ppt_x</p:attrName>
                                        </p:attrNameLst>
                                      </p:cBhvr>
                                      <p:tavLst>
                                        <p:tav tm="0">
                                          <p:val>
                                            <p:strVal val="ppt_x"/>
                                          </p:val>
                                        </p:tav>
                                        <p:tav tm="100000">
                                          <p:val>
                                            <p:strVal val="ppt_x"/>
                                          </p:val>
                                        </p:tav>
                                      </p:tavLst>
                                    </p:anim>
                                    <p:anim calcmode="lin" valueType="num">
                                      <p:cBhvr additive="base">
                                        <p:cTn id="90" dur="500"/>
                                        <p:tgtEl>
                                          <p:spTgt spid="38"/>
                                        </p:tgtEl>
                                        <p:attrNameLst>
                                          <p:attrName>ppt_y</p:attrName>
                                        </p:attrNameLst>
                                      </p:cBhvr>
                                      <p:tavLst>
                                        <p:tav tm="0">
                                          <p:val>
                                            <p:strVal val="ppt_y"/>
                                          </p:val>
                                        </p:tav>
                                        <p:tav tm="100000">
                                          <p:val>
                                            <p:strVal val="0-ppt_h/2"/>
                                          </p:val>
                                        </p:tav>
                                      </p:tavLst>
                                    </p:anim>
                                    <p:set>
                                      <p:cBhvr>
                                        <p:cTn id="91" dur="1" fill="hold">
                                          <p:stCondLst>
                                            <p:cond delay="499"/>
                                          </p:stCondLst>
                                        </p:cTn>
                                        <p:tgtEl>
                                          <p:spTgt spid="38"/>
                                        </p:tgtEl>
                                        <p:attrNameLst>
                                          <p:attrName>style.visibility</p:attrName>
                                        </p:attrNameLst>
                                      </p:cBhvr>
                                      <p:to>
                                        <p:strVal val="hidden"/>
                                      </p:to>
                                    </p:set>
                                  </p:childTnLst>
                                </p:cTn>
                              </p:par>
                              <p:par>
                                <p:cTn id="92" presetID="2" presetClass="exit" presetSubtype="1" fill="hold" grpId="1" nodeType="withEffect">
                                  <p:stCondLst>
                                    <p:cond delay="0"/>
                                  </p:stCondLst>
                                  <p:childTnLst>
                                    <p:anim calcmode="lin" valueType="num">
                                      <p:cBhvr additive="base">
                                        <p:cTn id="93" dur="500"/>
                                        <p:tgtEl>
                                          <p:spTgt spid="54"/>
                                        </p:tgtEl>
                                        <p:attrNameLst>
                                          <p:attrName>ppt_x</p:attrName>
                                        </p:attrNameLst>
                                      </p:cBhvr>
                                      <p:tavLst>
                                        <p:tav tm="0">
                                          <p:val>
                                            <p:strVal val="ppt_x"/>
                                          </p:val>
                                        </p:tav>
                                        <p:tav tm="100000">
                                          <p:val>
                                            <p:strVal val="ppt_x"/>
                                          </p:val>
                                        </p:tav>
                                      </p:tavLst>
                                    </p:anim>
                                    <p:anim calcmode="lin" valueType="num">
                                      <p:cBhvr additive="base">
                                        <p:cTn id="94" dur="500"/>
                                        <p:tgtEl>
                                          <p:spTgt spid="54"/>
                                        </p:tgtEl>
                                        <p:attrNameLst>
                                          <p:attrName>ppt_y</p:attrName>
                                        </p:attrNameLst>
                                      </p:cBhvr>
                                      <p:tavLst>
                                        <p:tav tm="0">
                                          <p:val>
                                            <p:strVal val="ppt_y"/>
                                          </p:val>
                                        </p:tav>
                                        <p:tav tm="100000">
                                          <p:val>
                                            <p:strVal val="0-ppt_h/2"/>
                                          </p:val>
                                        </p:tav>
                                      </p:tavLst>
                                    </p:anim>
                                    <p:set>
                                      <p:cBhvr>
                                        <p:cTn id="95" dur="1" fill="hold">
                                          <p:stCondLst>
                                            <p:cond delay="499"/>
                                          </p:stCondLst>
                                        </p:cTn>
                                        <p:tgtEl>
                                          <p:spTgt spid="54"/>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50"/>
                                        </p:tgtEl>
                                        <p:attrNameLst>
                                          <p:attrName>ppt_x</p:attrName>
                                        </p:attrNameLst>
                                      </p:cBhvr>
                                      <p:tavLst>
                                        <p:tav tm="0">
                                          <p:val>
                                            <p:strVal val="ppt_x"/>
                                          </p:val>
                                        </p:tav>
                                        <p:tav tm="100000">
                                          <p:val>
                                            <p:strVal val="ppt_x"/>
                                          </p:val>
                                        </p:tav>
                                      </p:tavLst>
                                    </p:anim>
                                    <p:anim calcmode="lin" valueType="num">
                                      <p:cBhvr additive="base">
                                        <p:cTn id="98" dur="500"/>
                                        <p:tgtEl>
                                          <p:spTgt spid="50"/>
                                        </p:tgtEl>
                                        <p:attrNameLst>
                                          <p:attrName>ppt_y</p:attrName>
                                        </p:attrNameLst>
                                      </p:cBhvr>
                                      <p:tavLst>
                                        <p:tav tm="0">
                                          <p:val>
                                            <p:strVal val="ppt_y"/>
                                          </p:val>
                                        </p:tav>
                                        <p:tav tm="100000">
                                          <p:val>
                                            <p:strVal val="0-ppt_h/2"/>
                                          </p:val>
                                        </p:tav>
                                      </p:tavLst>
                                    </p:anim>
                                    <p:set>
                                      <p:cBhvr>
                                        <p:cTn id="99" dur="1" fill="hold">
                                          <p:stCondLst>
                                            <p:cond delay="499"/>
                                          </p:stCondLst>
                                        </p:cTn>
                                        <p:tgtEl>
                                          <p:spTgt spid="50"/>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41"/>
                                        </p:tgtEl>
                                        <p:attrNameLst>
                                          <p:attrName>ppt_x</p:attrName>
                                        </p:attrNameLst>
                                      </p:cBhvr>
                                      <p:tavLst>
                                        <p:tav tm="0">
                                          <p:val>
                                            <p:strVal val="ppt_x"/>
                                          </p:val>
                                        </p:tav>
                                        <p:tav tm="100000">
                                          <p:val>
                                            <p:strVal val="ppt_x"/>
                                          </p:val>
                                        </p:tav>
                                      </p:tavLst>
                                    </p:anim>
                                    <p:anim calcmode="lin" valueType="num">
                                      <p:cBhvr additive="base">
                                        <p:cTn id="102" dur="500"/>
                                        <p:tgtEl>
                                          <p:spTgt spid="41"/>
                                        </p:tgtEl>
                                        <p:attrNameLst>
                                          <p:attrName>ppt_y</p:attrName>
                                        </p:attrNameLst>
                                      </p:cBhvr>
                                      <p:tavLst>
                                        <p:tav tm="0">
                                          <p:val>
                                            <p:strVal val="ppt_y"/>
                                          </p:val>
                                        </p:tav>
                                        <p:tav tm="100000">
                                          <p:val>
                                            <p:strVal val="0-ppt_h/2"/>
                                          </p:val>
                                        </p:tav>
                                      </p:tavLst>
                                    </p:anim>
                                    <p:set>
                                      <p:cBhvr>
                                        <p:cTn id="103" dur="1" fill="hold">
                                          <p:stCondLst>
                                            <p:cond delay="499"/>
                                          </p:stCondLst>
                                        </p:cTn>
                                        <p:tgtEl>
                                          <p:spTgt spid="41"/>
                                        </p:tgtEl>
                                        <p:attrNameLst>
                                          <p:attrName>style.visibility</p:attrName>
                                        </p:attrNameLst>
                                      </p:cBhvr>
                                      <p:to>
                                        <p:strVal val="hidden"/>
                                      </p:to>
                                    </p:set>
                                  </p:childTnLst>
                                </p:cTn>
                              </p:par>
                              <p:par>
                                <p:cTn id="104" presetID="2" presetClass="exit" presetSubtype="1" fill="hold" grpId="1" nodeType="withEffect">
                                  <p:stCondLst>
                                    <p:cond delay="0"/>
                                  </p:stCondLst>
                                  <p:childTnLst>
                                    <p:anim calcmode="lin" valueType="num">
                                      <p:cBhvr additive="base">
                                        <p:cTn id="105" dur="500"/>
                                        <p:tgtEl>
                                          <p:spTgt spid="55"/>
                                        </p:tgtEl>
                                        <p:attrNameLst>
                                          <p:attrName>ppt_x</p:attrName>
                                        </p:attrNameLst>
                                      </p:cBhvr>
                                      <p:tavLst>
                                        <p:tav tm="0">
                                          <p:val>
                                            <p:strVal val="ppt_x"/>
                                          </p:val>
                                        </p:tav>
                                        <p:tav tm="100000">
                                          <p:val>
                                            <p:strVal val="ppt_x"/>
                                          </p:val>
                                        </p:tav>
                                      </p:tavLst>
                                    </p:anim>
                                    <p:anim calcmode="lin" valueType="num">
                                      <p:cBhvr additive="base">
                                        <p:cTn id="106" dur="500"/>
                                        <p:tgtEl>
                                          <p:spTgt spid="55"/>
                                        </p:tgtEl>
                                        <p:attrNameLst>
                                          <p:attrName>ppt_y</p:attrName>
                                        </p:attrNameLst>
                                      </p:cBhvr>
                                      <p:tavLst>
                                        <p:tav tm="0">
                                          <p:val>
                                            <p:strVal val="ppt_y"/>
                                          </p:val>
                                        </p:tav>
                                        <p:tav tm="100000">
                                          <p:val>
                                            <p:strVal val="0-ppt_h/2"/>
                                          </p:val>
                                        </p:tav>
                                      </p:tavLst>
                                    </p:anim>
                                    <p:set>
                                      <p:cBhvr>
                                        <p:cTn id="107" dur="1" fill="hold">
                                          <p:stCondLst>
                                            <p:cond delay="499"/>
                                          </p:stCondLst>
                                        </p:cTn>
                                        <p:tgtEl>
                                          <p:spTgt spid="55"/>
                                        </p:tgtEl>
                                        <p:attrNameLst>
                                          <p:attrName>style.visibility</p:attrName>
                                        </p:attrNameLst>
                                      </p:cBhvr>
                                      <p:to>
                                        <p:strVal val="hidden"/>
                                      </p:to>
                                    </p:set>
                                  </p:childTnLst>
                                </p:cTn>
                              </p:par>
                              <p:par>
                                <p:cTn id="108" presetID="2" presetClass="exit" presetSubtype="1" fill="hold" nodeType="withEffect">
                                  <p:stCondLst>
                                    <p:cond delay="0"/>
                                  </p:stCondLst>
                                  <p:childTnLst>
                                    <p:anim calcmode="lin" valueType="num">
                                      <p:cBhvr additive="base">
                                        <p:cTn id="109" dur="500"/>
                                        <p:tgtEl>
                                          <p:spTgt spid="52"/>
                                        </p:tgtEl>
                                        <p:attrNameLst>
                                          <p:attrName>ppt_x</p:attrName>
                                        </p:attrNameLst>
                                      </p:cBhvr>
                                      <p:tavLst>
                                        <p:tav tm="0">
                                          <p:val>
                                            <p:strVal val="ppt_x"/>
                                          </p:val>
                                        </p:tav>
                                        <p:tav tm="100000">
                                          <p:val>
                                            <p:strVal val="ppt_x"/>
                                          </p:val>
                                        </p:tav>
                                      </p:tavLst>
                                    </p:anim>
                                    <p:anim calcmode="lin" valueType="num">
                                      <p:cBhvr additive="base">
                                        <p:cTn id="110" dur="500"/>
                                        <p:tgtEl>
                                          <p:spTgt spid="52"/>
                                        </p:tgtEl>
                                        <p:attrNameLst>
                                          <p:attrName>ppt_y</p:attrName>
                                        </p:attrNameLst>
                                      </p:cBhvr>
                                      <p:tavLst>
                                        <p:tav tm="0">
                                          <p:val>
                                            <p:strVal val="ppt_y"/>
                                          </p:val>
                                        </p:tav>
                                        <p:tav tm="100000">
                                          <p:val>
                                            <p:strVal val="0-ppt_h/2"/>
                                          </p:val>
                                        </p:tav>
                                      </p:tavLst>
                                    </p:anim>
                                    <p:set>
                                      <p:cBhvr>
                                        <p:cTn id="111" dur="1" fill="hold">
                                          <p:stCondLst>
                                            <p:cond delay="499"/>
                                          </p:stCondLst>
                                        </p:cTn>
                                        <p:tgtEl>
                                          <p:spTgt spid="52"/>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44"/>
                                        </p:tgtEl>
                                        <p:attrNameLst>
                                          <p:attrName>ppt_x</p:attrName>
                                        </p:attrNameLst>
                                      </p:cBhvr>
                                      <p:tavLst>
                                        <p:tav tm="0">
                                          <p:val>
                                            <p:strVal val="ppt_x"/>
                                          </p:val>
                                        </p:tav>
                                        <p:tav tm="100000">
                                          <p:val>
                                            <p:strVal val="ppt_x"/>
                                          </p:val>
                                        </p:tav>
                                      </p:tavLst>
                                    </p:anim>
                                    <p:anim calcmode="lin" valueType="num">
                                      <p:cBhvr additive="base">
                                        <p:cTn id="114" dur="500"/>
                                        <p:tgtEl>
                                          <p:spTgt spid="44"/>
                                        </p:tgtEl>
                                        <p:attrNameLst>
                                          <p:attrName>ppt_y</p:attrName>
                                        </p:attrNameLst>
                                      </p:cBhvr>
                                      <p:tavLst>
                                        <p:tav tm="0">
                                          <p:val>
                                            <p:strVal val="ppt_y"/>
                                          </p:val>
                                        </p:tav>
                                        <p:tav tm="100000">
                                          <p:val>
                                            <p:strVal val="0-ppt_h/2"/>
                                          </p:val>
                                        </p:tav>
                                      </p:tavLst>
                                    </p:anim>
                                    <p:set>
                                      <p:cBhvr>
                                        <p:cTn id="115" dur="1" fill="hold">
                                          <p:stCondLst>
                                            <p:cond delay="499"/>
                                          </p:stCondLst>
                                        </p:cTn>
                                        <p:tgtEl>
                                          <p:spTgt spid="44"/>
                                        </p:tgtEl>
                                        <p:attrNameLst>
                                          <p:attrName>style.visibility</p:attrName>
                                        </p:attrNameLst>
                                      </p:cBhvr>
                                      <p:to>
                                        <p:strVal val="hidden"/>
                                      </p:to>
                                    </p:set>
                                  </p:childTnLst>
                                </p:cTn>
                              </p:par>
                              <p:par>
                                <p:cTn id="116" presetID="2" presetClass="exit" presetSubtype="1" fill="hold" grpId="1" nodeType="withEffect">
                                  <p:stCondLst>
                                    <p:cond delay="0"/>
                                  </p:stCondLst>
                                  <p:childTnLst>
                                    <p:anim calcmode="lin" valueType="num">
                                      <p:cBhvr additive="base">
                                        <p:cTn id="117" dur="500"/>
                                        <p:tgtEl>
                                          <p:spTgt spid="56"/>
                                        </p:tgtEl>
                                        <p:attrNameLst>
                                          <p:attrName>ppt_x</p:attrName>
                                        </p:attrNameLst>
                                      </p:cBhvr>
                                      <p:tavLst>
                                        <p:tav tm="0">
                                          <p:val>
                                            <p:strVal val="ppt_x"/>
                                          </p:val>
                                        </p:tav>
                                        <p:tav tm="100000">
                                          <p:val>
                                            <p:strVal val="ppt_x"/>
                                          </p:val>
                                        </p:tav>
                                      </p:tavLst>
                                    </p:anim>
                                    <p:anim calcmode="lin" valueType="num">
                                      <p:cBhvr additive="base">
                                        <p:cTn id="118" dur="500"/>
                                        <p:tgtEl>
                                          <p:spTgt spid="56"/>
                                        </p:tgtEl>
                                        <p:attrNameLst>
                                          <p:attrName>ppt_y</p:attrName>
                                        </p:attrNameLst>
                                      </p:cBhvr>
                                      <p:tavLst>
                                        <p:tav tm="0">
                                          <p:val>
                                            <p:strVal val="ppt_y"/>
                                          </p:val>
                                        </p:tav>
                                        <p:tav tm="100000">
                                          <p:val>
                                            <p:strVal val="0-ppt_h/2"/>
                                          </p:val>
                                        </p:tav>
                                      </p:tavLst>
                                    </p:anim>
                                    <p:set>
                                      <p:cBhvr>
                                        <p:cTn id="119" dur="1" fill="hold">
                                          <p:stCondLst>
                                            <p:cond delay="499"/>
                                          </p:stCondLst>
                                        </p:cTn>
                                        <p:tgtEl>
                                          <p:spTgt spid="56"/>
                                        </p:tgtEl>
                                        <p:attrNameLst>
                                          <p:attrName>style.visibility</p:attrName>
                                        </p:attrNameLst>
                                      </p:cBhvr>
                                      <p:to>
                                        <p:strVal val="hidden"/>
                                      </p:to>
                                    </p:set>
                                  </p:childTnLst>
                                </p:cTn>
                              </p:par>
                              <p:par>
                                <p:cTn id="120" presetID="2" presetClass="exit" presetSubtype="1" fill="hold" nodeType="withEffect">
                                  <p:stCondLst>
                                    <p:cond delay="0"/>
                                  </p:stCondLst>
                                  <p:childTnLst>
                                    <p:anim calcmode="lin" valueType="num">
                                      <p:cBhvr additive="base">
                                        <p:cTn id="121" dur="500"/>
                                        <p:tgtEl>
                                          <p:spTgt spid="51"/>
                                        </p:tgtEl>
                                        <p:attrNameLst>
                                          <p:attrName>ppt_x</p:attrName>
                                        </p:attrNameLst>
                                      </p:cBhvr>
                                      <p:tavLst>
                                        <p:tav tm="0">
                                          <p:val>
                                            <p:strVal val="ppt_x"/>
                                          </p:val>
                                        </p:tav>
                                        <p:tav tm="100000">
                                          <p:val>
                                            <p:strVal val="ppt_x"/>
                                          </p:val>
                                        </p:tav>
                                      </p:tavLst>
                                    </p:anim>
                                    <p:anim calcmode="lin" valueType="num">
                                      <p:cBhvr additive="base">
                                        <p:cTn id="122" dur="500"/>
                                        <p:tgtEl>
                                          <p:spTgt spid="51"/>
                                        </p:tgtEl>
                                        <p:attrNameLst>
                                          <p:attrName>ppt_y</p:attrName>
                                        </p:attrNameLst>
                                      </p:cBhvr>
                                      <p:tavLst>
                                        <p:tav tm="0">
                                          <p:val>
                                            <p:strVal val="ppt_y"/>
                                          </p:val>
                                        </p:tav>
                                        <p:tav tm="100000">
                                          <p:val>
                                            <p:strVal val="0-ppt_h/2"/>
                                          </p:val>
                                        </p:tav>
                                      </p:tavLst>
                                    </p:anim>
                                    <p:set>
                                      <p:cBhvr>
                                        <p:cTn id="123" dur="1" fill="hold">
                                          <p:stCondLst>
                                            <p:cond delay="499"/>
                                          </p:stCondLst>
                                        </p:cTn>
                                        <p:tgtEl>
                                          <p:spTgt spid="51"/>
                                        </p:tgtEl>
                                        <p:attrNameLst>
                                          <p:attrName>style.visibility</p:attrName>
                                        </p:attrNameLst>
                                      </p:cBhvr>
                                      <p:to>
                                        <p:strVal val="hidden"/>
                                      </p:to>
                                    </p:set>
                                  </p:childTnLst>
                                </p:cTn>
                              </p:par>
                              <p:par>
                                <p:cTn id="124" presetID="2" presetClass="exit" presetSubtype="1" fill="hold" nodeType="withEffect">
                                  <p:stCondLst>
                                    <p:cond delay="0"/>
                                  </p:stCondLst>
                                  <p:childTnLst>
                                    <p:anim calcmode="lin" valueType="num">
                                      <p:cBhvr additive="base">
                                        <p:cTn id="125" dur="500"/>
                                        <p:tgtEl>
                                          <p:spTgt spid="47"/>
                                        </p:tgtEl>
                                        <p:attrNameLst>
                                          <p:attrName>ppt_x</p:attrName>
                                        </p:attrNameLst>
                                      </p:cBhvr>
                                      <p:tavLst>
                                        <p:tav tm="0">
                                          <p:val>
                                            <p:strVal val="ppt_x"/>
                                          </p:val>
                                        </p:tav>
                                        <p:tav tm="100000">
                                          <p:val>
                                            <p:strVal val="ppt_x"/>
                                          </p:val>
                                        </p:tav>
                                      </p:tavLst>
                                    </p:anim>
                                    <p:anim calcmode="lin" valueType="num">
                                      <p:cBhvr additive="base">
                                        <p:cTn id="126" dur="500"/>
                                        <p:tgtEl>
                                          <p:spTgt spid="47"/>
                                        </p:tgtEl>
                                        <p:attrNameLst>
                                          <p:attrName>ppt_y</p:attrName>
                                        </p:attrNameLst>
                                      </p:cBhvr>
                                      <p:tavLst>
                                        <p:tav tm="0">
                                          <p:val>
                                            <p:strVal val="ppt_y"/>
                                          </p:val>
                                        </p:tav>
                                        <p:tav tm="100000">
                                          <p:val>
                                            <p:strVal val="0-ppt_h/2"/>
                                          </p:val>
                                        </p:tav>
                                      </p:tavLst>
                                    </p:anim>
                                    <p:set>
                                      <p:cBhvr>
                                        <p:cTn id="127" dur="1" fill="hold">
                                          <p:stCondLst>
                                            <p:cond delay="499"/>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4" grpId="1"/>
      <p:bldP spid="36" grpId="0"/>
      <p:bldP spid="36" grpId="1"/>
      <p:bldP spid="53" grpId="0"/>
      <p:bldP spid="53" grpId="1"/>
      <p:bldP spid="54" grpId="0"/>
      <p:bldP spid="54" grpId="1"/>
      <p:bldP spid="55" grpId="0"/>
      <p:bldP spid="55" grpId="1"/>
      <p:bldP spid="56" grpId="0"/>
      <p:bldP spid="56"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 name="Group 244">
            <a:extLst>
              <a:ext uri="{FF2B5EF4-FFF2-40B4-BE49-F238E27FC236}">
                <a16:creationId xmlns:a16="http://schemas.microsoft.com/office/drawing/2014/main" id="{0DEFC5D9-70D4-41A7-A47D-A0AA6948C764}"/>
              </a:ext>
            </a:extLst>
          </p:cNvPr>
          <p:cNvGrpSpPr>
            <a:grpSpLocks/>
          </p:cNvGrpSpPr>
          <p:nvPr/>
        </p:nvGrpSpPr>
        <p:grpSpPr bwMode="auto">
          <a:xfrm>
            <a:off x="1376363" y="2516188"/>
            <a:ext cx="5407025" cy="3657600"/>
            <a:chOff x="1376325" y="2516905"/>
            <a:chExt cx="5407510" cy="3657033"/>
          </a:xfrm>
        </p:grpSpPr>
        <p:sp>
          <p:nvSpPr>
            <p:cNvPr id="3" name="Freeform 5">
              <a:extLst>
                <a:ext uri="{FF2B5EF4-FFF2-40B4-BE49-F238E27FC236}">
                  <a16:creationId xmlns:a16="http://schemas.microsoft.com/office/drawing/2014/main" id="{E8FA33C0-6EB9-4DE6-8CAF-6684ADB86F94}"/>
                </a:ext>
              </a:extLst>
            </p:cNvPr>
            <p:cNvSpPr>
              <a:spLocks/>
            </p:cNvSpPr>
            <p:nvPr/>
          </p:nvSpPr>
          <p:spPr bwMode="auto">
            <a:xfrm>
              <a:off x="3067164" y="3094665"/>
              <a:ext cx="106373" cy="49204"/>
            </a:xfrm>
            <a:custGeom>
              <a:avLst/>
              <a:gdLst>
                <a:gd name="T0" fmla="*/ 4 w 62"/>
                <a:gd name="T1" fmla="*/ 14 h 29"/>
                <a:gd name="T2" fmla="*/ 4 w 62"/>
                <a:gd name="T3" fmla="*/ 14 h 29"/>
                <a:gd name="T4" fmla="*/ 9 w 62"/>
                <a:gd name="T5" fmla="*/ 16 h 29"/>
                <a:gd name="T6" fmla="*/ 11 w 62"/>
                <a:gd name="T7" fmla="*/ 16 h 29"/>
                <a:gd name="T8" fmla="*/ 55 w 62"/>
                <a:gd name="T9" fmla="*/ 25 h 29"/>
                <a:gd name="T10" fmla="*/ 59 w 62"/>
                <a:gd name="T11" fmla="*/ 28 h 29"/>
                <a:gd name="T12" fmla="*/ 61 w 62"/>
                <a:gd name="T13" fmla="*/ 29 h 29"/>
                <a:gd name="T14" fmla="*/ 62 w 62"/>
                <a:gd name="T15" fmla="*/ 19 h 29"/>
                <a:gd name="T16" fmla="*/ 61 w 62"/>
                <a:gd name="T17" fmla="*/ 19 h 29"/>
                <a:gd name="T18" fmla="*/ 60 w 62"/>
                <a:gd name="T19" fmla="*/ 18 h 29"/>
                <a:gd name="T20" fmla="*/ 55 w 62"/>
                <a:gd name="T21" fmla="*/ 17 h 29"/>
                <a:gd name="T22" fmla="*/ 49 w 62"/>
                <a:gd name="T23" fmla="*/ 16 h 29"/>
                <a:gd name="T24" fmla="*/ 44 w 62"/>
                <a:gd name="T25" fmla="*/ 15 h 29"/>
                <a:gd name="T26" fmla="*/ 41 w 62"/>
                <a:gd name="T27" fmla="*/ 14 h 29"/>
                <a:gd name="T28" fmla="*/ 40 w 62"/>
                <a:gd name="T29" fmla="*/ 14 h 29"/>
                <a:gd name="T30" fmla="*/ 36 w 62"/>
                <a:gd name="T31" fmla="*/ 13 h 29"/>
                <a:gd name="T32" fmla="*/ 26 w 62"/>
                <a:gd name="T33" fmla="*/ 9 h 29"/>
                <a:gd name="T34" fmla="*/ 24 w 62"/>
                <a:gd name="T35" fmla="*/ 8 h 29"/>
                <a:gd name="T36" fmla="*/ 7 w 62"/>
                <a:gd name="T37" fmla="*/ 0 h 29"/>
                <a:gd name="T38" fmla="*/ 5 w 62"/>
                <a:gd name="T39" fmla="*/ 0 h 29"/>
                <a:gd name="T40" fmla="*/ 0 w 62"/>
                <a:gd name="T41" fmla="*/ 14 h 29"/>
                <a:gd name="T42" fmla="*/ 1 w 62"/>
                <a:gd name="T43" fmla="*/ 14 h 29"/>
                <a:gd name="T44" fmla="*/ 4 w 6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29">
                  <a:moveTo>
                    <a:pt x="4" y="14"/>
                  </a:moveTo>
                  <a:cubicBezTo>
                    <a:pt x="4" y="14"/>
                    <a:pt x="4" y="14"/>
                    <a:pt x="4" y="14"/>
                  </a:cubicBezTo>
                  <a:cubicBezTo>
                    <a:pt x="9" y="16"/>
                    <a:pt x="9" y="16"/>
                    <a:pt x="9" y="16"/>
                  </a:cubicBezTo>
                  <a:cubicBezTo>
                    <a:pt x="11" y="16"/>
                    <a:pt x="11" y="16"/>
                    <a:pt x="11" y="16"/>
                  </a:cubicBezTo>
                  <a:cubicBezTo>
                    <a:pt x="25" y="17"/>
                    <a:pt x="41" y="19"/>
                    <a:pt x="55" y="25"/>
                  </a:cubicBezTo>
                  <a:cubicBezTo>
                    <a:pt x="56" y="26"/>
                    <a:pt x="58" y="27"/>
                    <a:pt x="59" y="28"/>
                  </a:cubicBezTo>
                  <a:cubicBezTo>
                    <a:pt x="60" y="28"/>
                    <a:pt x="61" y="29"/>
                    <a:pt x="61" y="29"/>
                  </a:cubicBezTo>
                  <a:cubicBezTo>
                    <a:pt x="61" y="26"/>
                    <a:pt x="62" y="22"/>
                    <a:pt x="62" y="19"/>
                  </a:cubicBezTo>
                  <a:cubicBezTo>
                    <a:pt x="62" y="19"/>
                    <a:pt x="61" y="19"/>
                    <a:pt x="61" y="19"/>
                  </a:cubicBezTo>
                  <a:cubicBezTo>
                    <a:pt x="60" y="19"/>
                    <a:pt x="60" y="19"/>
                    <a:pt x="60" y="18"/>
                  </a:cubicBezTo>
                  <a:cubicBezTo>
                    <a:pt x="59" y="18"/>
                    <a:pt x="57" y="17"/>
                    <a:pt x="55" y="17"/>
                  </a:cubicBezTo>
                  <a:cubicBezTo>
                    <a:pt x="53" y="17"/>
                    <a:pt x="50" y="16"/>
                    <a:pt x="49" y="16"/>
                  </a:cubicBezTo>
                  <a:cubicBezTo>
                    <a:pt x="47" y="15"/>
                    <a:pt x="46" y="15"/>
                    <a:pt x="44" y="15"/>
                  </a:cubicBezTo>
                  <a:cubicBezTo>
                    <a:pt x="43" y="14"/>
                    <a:pt x="42" y="14"/>
                    <a:pt x="41" y="14"/>
                  </a:cubicBezTo>
                  <a:cubicBezTo>
                    <a:pt x="41" y="14"/>
                    <a:pt x="40" y="14"/>
                    <a:pt x="40" y="14"/>
                  </a:cubicBezTo>
                  <a:cubicBezTo>
                    <a:pt x="39" y="14"/>
                    <a:pt x="37" y="13"/>
                    <a:pt x="36" y="13"/>
                  </a:cubicBezTo>
                  <a:cubicBezTo>
                    <a:pt x="32" y="12"/>
                    <a:pt x="29" y="11"/>
                    <a:pt x="26" y="9"/>
                  </a:cubicBezTo>
                  <a:cubicBezTo>
                    <a:pt x="24" y="8"/>
                    <a:pt x="24" y="8"/>
                    <a:pt x="24" y="8"/>
                  </a:cubicBezTo>
                  <a:cubicBezTo>
                    <a:pt x="17" y="4"/>
                    <a:pt x="13" y="2"/>
                    <a:pt x="7" y="0"/>
                  </a:cubicBezTo>
                  <a:cubicBezTo>
                    <a:pt x="6" y="0"/>
                    <a:pt x="5" y="0"/>
                    <a:pt x="5" y="0"/>
                  </a:cubicBezTo>
                  <a:cubicBezTo>
                    <a:pt x="5" y="5"/>
                    <a:pt x="3" y="10"/>
                    <a:pt x="0" y="14"/>
                  </a:cubicBezTo>
                  <a:cubicBezTo>
                    <a:pt x="0" y="14"/>
                    <a:pt x="0" y="14"/>
                    <a:pt x="1" y="14"/>
                  </a:cubicBezTo>
                  <a:lnTo>
                    <a:pt x="4" y="1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FFCED1F5-99E5-44A8-9E06-A25EA4EB7A84}"/>
                </a:ext>
              </a:extLst>
            </p:cNvPr>
            <p:cNvSpPr>
              <a:spLocks/>
            </p:cNvSpPr>
            <p:nvPr/>
          </p:nvSpPr>
          <p:spPr bwMode="auto">
            <a:xfrm>
              <a:off x="3816531" y="3426401"/>
              <a:ext cx="6351" cy="3175"/>
            </a:xfrm>
            <a:custGeom>
              <a:avLst/>
              <a:gdLst>
                <a:gd name="T0" fmla="*/ 3 w 3"/>
                <a:gd name="T1" fmla="*/ 2 h 2"/>
                <a:gd name="T2" fmla="*/ 2 w 3"/>
                <a:gd name="T3" fmla="*/ 0 h 2"/>
                <a:gd name="T4" fmla="*/ 0 w 3"/>
                <a:gd name="T5" fmla="*/ 1 h 2"/>
                <a:gd name="T6" fmla="*/ 1 w 3"/>
                <a:gd name="T7" fmla="*/ 1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2" y="2"/>
                    <a:pt x="2" y="1"/>
                    <a:pt x="2" y="0"/>
                  </a:cubicBezTo>
                  <a:cubicBezTo>
                    <a:pt x="2" y="0"/>
                    <a:pt x="1" y="0"/>
                    <a:pt x="0" y="1"/>
                  </a:cubicBezTo>
                  <a:cubicBezTo>
                    <a:pt x="1" y="1"/>
                    <a:pt x="1" y="1"/>
                    <a:pt x="1" y="1"/>
                  </a:cubicBezTo>
                  <a:cubicBezTo>
                    <a:pt x="1" y="2"/>
                    <a:pt x="2" y="2"/>
                    <a:pt x="3"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6A61B972-5270-4CF8-AA4B-313B9D81309D}"/>
                </a:ext>
              </a:extLst>
            </p:cNvPr>
            <p:cNvSpPr>
              <a:spLocks/>
            </p:cNvSpPr>
            <p:nvPr/>
          </p:nvSpPr>
          <p:spPr bwMode="auto">
            <a:xfrm>
              <a:off x="3764139" y="3486717"/>
              <a:ext cx="4762" cy="1588"/>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1" y="0"/>
                    <a:pt x="0" y="0"/>
                  </a:cubicBezTo>
                  <a:lnTo>
                    <a:pt x="0" y="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CB1FE209-55EA-4909-9A17-D8210F69266B}"/>
                </a:ext>
              </a:extLst>
            </p:cNvPr>
            <p:cNvSpPr>
              <a:spLocks/>
            </p:cNvSpPr>
            <p:nvPr/>
          </p:nvSpPr>
          <p:spPr bwMode="auto">
            <a:xfrm>
              <a:off x="3775252" y="3442274"/>
              <a:ext cx="103197" cy="79363"/>
            </a:xfrm>
            <a:custGeom>
              <a:avLst/>
              <a:gdLst>
                <a:gd name="T0" fmla="*/ 33 w 59"/>
                <a:gd name="T1" fmla="*/ 0 h 46"/>
                <a:gd name="T2" fmla="*/ 34 w 59"/>
                <a:gd name="T3" fmla="*/ 2 h 46"/>
                <a:gd name="T4" fmla="*/ 30 w 59"/>
                <a:gd name="T5" fmla="*/ 10 h 46"/>
                <a:gd name="T6" fmla="*/ 0 w 59"/>
                <a:gd name="T7" fmla="*/ 26 h 46"/>
                <a:gd name="T8" fmla="*/ 0 w 59"/>
                <a:gd name="T9" fmla="*/ 26 h 46"/>
                <a:gd name="T10" fmla="*/ 2 w 59"/>
                <a:gd name="T11" fmla="*/ 29 h 46"/>
                <a:gd name="T12" fmla="*/ 3 w 59"/>
                <a:gd name="T13" fmla="*/ 30 h 46"/>
                <a:gd name="T14" fmla="*/ 4 w 59"/>
                <a:gd name="T15" fmla="*/ 30 h 46"/>
                <a:gd name="T16" fmla="*/ 14 w 59"/>
                <a:gd name="T17" fmla="*/ 34 h 46"/>
                <a:gd name="T18" fmla="*/ 14 w 59"/>
                <a:gd name="T19" fmla="*/ 34 h 46"/>
                <a:gd name="T20" fmla="*/ 15 w 59"/>
                <a:gd name="T21" fmla="*/ 36 h 46"/>
                <a:gd name="T22" fmla="*/ 17 w 59"/>
                <a:gd name="T23" fmla="*/ 42 h 46"/>
                <a:gd name="T24" fmla="*/ 17 w 59"/>
                <a:gd name="T25" fmla="*/ 46 h 46"/>
                <a:gd name="T26" fmla="*/ 25 w 59"/>
                <a:gd name="T27" fmla="*/ 40 h 46"/>
                <a:gd name="T28" fmla="*/ 34 w 59"/>
                <a:gd name="T29" fmla="*/ 38 h 46"/>
                <a:gd name="T30" fmla="*/ 40 w 59"/>
                <a:gd name="T31" fmla="*/ 38 h 46"/>
                <a:gd name="T32" fmla="*/ 41 w 59"/>
                <a:gd name="T33" fmla="*/ 37 h 46"/>
                <a:gd name="T34" fmla="*/ 41 w 59"/>
                <a:gd name="T35" fmla="*/ 36 h 46"/>
                <a:gd name="T36" fmla="*/ 41 w 59"/>
                <a:gd name="T37" fmla="*/ 36 h 46"/>
                <a:gd name="T38" fmla="*/ 43 w 59"/>
                <a:gd name="T39" fmla="*/ 33 h 46"/>
                <a:gd name="T40" fmla="*/ 50 w 59"/>
                <a:gd name="T41" fmla="*/ 24 h 46"/>
                <a:gd name="T42" fmla="*/ 51 w 59"/>
                <a:gd name="T43" fmla="*/ 24 h 46"/>
                <a:gd name="T44" fmla="*/ 58 w 59"/>
                <a:gd name="T45" fmla="*/ 17 h 46"/>
                <a:gd name="T46" fmla="*/ 59 w 59"/>
                <a:gd name="T47" fmla="*/ 16 h 46"/>
                <a:gd name="T48" fmla="*/ 58 w 59"/>
                <a:gd name="T49" fmla="*/ 14 h 46"/>
                <a:gd name="T50" fmla="*/ 51 w 59"/>
                <a:gd name="T51" fmla="*/ 16 h 46"/>
                <a:gd name="T52" fmla="*/ 47 w 59"/>
                <a:gd name="T53" fmla="*/ 15 h 46"/>
                <a:gd name="T54" fmla="*/ 44 w 59"/>
                <a:gd name="T55" fmla="*/ 13 h 46"/>
                <a:gd name="T56" fmla="*/ 43 w 59"/>
                <a:gd name="T57" fmla="*/ 13 h 46"/>
                <a:gd name="T58" fmla="*/ 38 w 59"/>
                <a:gd name="T59" fmla="*/ 1 h 46"/>
                <a:gd name="T60" fmla="*/ 33 w 59"/>
                <a:gd name="T61" fmla="*/ 0 h 46"/>
                <a:gd name="T62" fmla="*/ 33 w 5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46">
                  <a:moveTo>
                    <a:pt x="33" y="0"/>
                  </a:moveTo>
                  <a:cubicBezTo>
                    <a:pt x="34" y="0"/>
                    <a:pt x="34" y="1"/>
                    <a:pt x="34" y="2"/>
                  </a:cubicBezTo>
                  <a:cubicBezTo>
                    <a:pt x="34" y="3"/>
                    <a:pt x="34" y="7"/>
                    <a:pt x="30" y="10"/>
                  </a:cubicBezTo>
                  <a:cubicBezTo>
                    <a:pt x="27" y="13"/>
                    <a:pt x="9" y="25"/>
                    <a:pt x="0" y="26"/>
                  </a:cubicBezTo>
                  <a:cubicBezTo>
                    <a:pt x="0" y="26"/>
                    <a:pt x="0" y="26"/>
                    <a:pt x="0" y="26"/>
                  </a:cubicBezTo>
                  <a:cubicBezTo>
                    <a:pt x="1" y="27"/>
                    <a:pt x="2" y="28"/>
                    <a:pt x="2" y="29"/>
                  </a:cubicBezTo>
                  <a:cubicBezTo>
                    <a:pt x="3" y="29"/>
                    <a:pt x="3" y="30"/>
                    <a:pt x="3" y="30"/>
                  </a:cubicBezTo>
                  <a:cubicBezTo>
                    <a:pt x="4" y="30"/>
                    <a:pt x="4" y="30"/>
                    <a:pt x="4" y="30"/>
                  </a:cubicBezTo>
                  <a:cubicBezTo>
                    <a:pt x="8" y="30"/>
                    <a:pt x="12" y="32"/>
                    <a:pt x="14" y="34"/>
                  </a:cubicBezTo>
                  <a:cubicBezTo>
                    <a:pt x="14" y="34"/>
                    <a:pt x="14" y="34"/>
                    <a:pt x="14" y="34"/>
                  </a:cubicBezTo>
                  <a:cubicBezTo>
                    <a:pt x="14" y="35"/>
                    <a:pt x="15" y="36"/>
                    <a:pt x="15" y="36"/>
                  </a:cubicBezTo>
                  <a:cubicBezTo>
                    <a:pt x="16" y="38"/>
                    <a:pt x="17" y="40"/>
                    <a:pt x="17" y="42"/>
                  </a:cubicBezTo>
                  <a:cubicBezTo>
                    <a:pt x="17" y="44"/>
                    <a:pt x="17" y="45"/>
                    <a:pt x="17" y="46"/>
                  </a:cubicBezTo>
                  <a:cubicBezTo>
                    <a:pt x="19" y="44"/>
                    <a:pt x="22" y="42"/>
                    <a:pt x="25" y="40"/>
                  </a:cubicBezTo>
                  <a:cubicBezTo>
                    <a:pt x="29" y="38"/>
                    <a:pt x="31" y="38"/>
                    <a:pt x="34" y="38"/>
                  </a:cubicBezTo>
                  <a:cubicBezTo>
                    <a:pt x="40" y="38"/>
                    <a:pt x="40" y="38"/>
                    <a:pt x="40" y="38"/>
                  </a:cubicBezTo>
                  <a:cubicBezTo>
                    <a:pt x="40" y="37"/>
                    <a:pt x="41" y="37"/>
                    <a:pt x="41" y="37"/>
                  </a:cubicBezTo>
                  <a:cubicBezTo>
                    <a:pt x="41" y="36"/>
                    <a:pt x="41" y="36"/>
                    <a:pt x="41" y="36"/>
                  </a:cubicBezTo>
                  <a:cubicBezTo>
                    <a:pt x="41" y="36"/>
                    <a:pt x="41" y="36"/>
                    <a:pt x="41" y="36"/>
                  </a:cubicBezTo>
                  <a:cubicBezTo>
                    <a:pt x="43" y="33"/>
                    <a:pt x="43" y="33"/>
                    <a:pt x="43" y="33"/>
                  </a:cubicBezTo>
                  <a:cubicBezTo>
                    <a:pt x="45" y="29"/>
                    <a:pt x="46" y="26"/>
                    <a:pt x="50" y="24"/>
                  </a:cubicBezTo>
                  <a:cubicBezTo>
                    <a:pt x="51" y="24"/>
                    <a:pt x="51" y="24"/>
                    <a:pt x="51" y="24"/>
                  </a:cubicBezTo>
                  <a:cubicBezTo>
                    <a:pt x="54" y="21"/>
                    <a:pt x="57" y="18"/>
                    <a:pt x="58" y="17"/>
                  </a:cubicBezTo>
                  <a:cubicBezTo>
                    <a:pt x="59" y="17"/>
                    <a:pt x="59" y="16"/>
                    <a:pt x="59" y="16"/>
                  </a:cubicBezTo>
                  <a:cubicBezTo>
                    <a:pt x="59" y="16"/>
                    <a:pt x="58" y="15"/>
                    <a:pt x="58" y="14"/>
                  </a:cubicBezTo>
                  <a:cubicBezTo>
                    <a:pt x="56" y="16"/>
                    <a:pt x="54" y="16"/>
                    <a:pt x="51" y="16"/>
                  </a:cubicBezTo>
                  <a:cubicBezTo>
                    <a:pt x="50" y="16"/>
                    <a:pt x="48" y="16"/>
                    <a:pt x="47" y="15"/>
                  </a:cubicBezTo>
                  <a:cubicBezTo>
                    <a:pt x="46" y="14"/>
                    <a:pt x="45" y="14"/>
                    <a:pt x="44" y="13"/>
                  </a:cubicBezTo>
                  <a:cubicBezTo>
                    <a:pt x="44" y="13"/>
                    <a:pt x="43" y="13"/>
                    <a:pt x="43" y="13"/>
                  </a:cubicBezTo>
                  <a:cubicBezTo>
                    <a:pt x="40" y="10"/>
                    <a:pt x="38" y="6"/>
                    <a:pt x="38" y="1"/>
                  </a:cubicBezTo>
                  <a:cubicBezTo>
                    <a:pt x="37" y="1"/>
                    <a:pt x="35" y="1"/>
                    <a:pt x="33" y="0"/>
                  </a:cubicBezTo>
                  <a:cubicBezTo>
                    <a:pt x="33" y="0"/>
                    <a:pt x="33" y="0"/>
                    <a:pt x="33"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810887E4-510F-478E-A52E-316BA767E3A9}"/>
                </a:ext>
              </a:extLst>
            </p:cNvPr>
            <p:cNvSpPr>
              <a:spLocks/>
            </p:cNvSpPr>
            <p:nvPr/>
          </p:nvSpPr>
          <p:spPr bwMode="auto">
            <a:xfrm>
              <a:off x="3271970" y="3516875"/>
              <a:ext cx="23814" cy="33332"/>
            </a:xfrm>
            <a:custGeom>
              <a:avLst/>
              <a:gdLst>
                <a:gd name="T0" fmla="*/ 10 w 13"/>
                <a:gd name="T1" fmla="*/ 0 h 20"/>
                <a:gd name="T2" fmla="*/ 2 w 13"/>
                <a:gd name="T3" fmla="*/ 12 h 20"/>
                <a:gd name="T4" fmla="*/ 0 w 13"/>
                <a:gd name="T5" fmla="*/ 14 h 20"/>
                <a:gd name="T6" fmla="*/ 0 w 13"/>
                <a:gd name="T7" fmla="*/ 17 h 20"/>
                <a:gd name="T8" fmla="*/ 1 w 13"/>
                <a:gd name="T9" fmla="*/ 20 h 20"/>
                <a:gd name="T10" fmla="*/ 5 w 13"/>
                <a:gd name="T11" fmla="*/ 20 h 20"/>
                <a:gd name="T12" fmla="*/ 12 w 13"/>
                <a:gd name="T13" fmla="*/ 20 h 20"/>
                <a:gd name="T14" fmla="*/ 12 w 13"/>
                <a:gd name="T15" fmla="*/ 19 h 20"/>
                <a:gd name="T16" fmla="*/ 12 w 13"/>
                <a:gd name="T17" fmla="*/ 16 h 20"/>
                <a:gd name="T18" fmla="*/ 12 w 13"/>
                <a:gd name="T19" fmla="*/ 13 h 20"/>
                <a:gd name="T20" fmla="*/ 10 w 13"/>
                <a:gd name="T21" fmla="*/ 8 h 20"/>
                <a:gd name="T22" fmla="*/ 10 w 1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0">
                  <a:moveTo>
                    <a:pt x="10" y="0"/>
                  </a:moveTo>
                  <a:cubicBezTo>
                    <a:pt x="10" y="5"/>
                    <a:pt x="7" y="11"/>
                    <a:pt x="2" y="12"/>
                  </a:cubicBezTo>
                  <a:cubicBezTo>
                    <a:pt x="1" y="13"/>
                    <a:pt x="1" y="14"/>
                    <a:pt x="0" y="14"/>
                  </a:cubicBezTo>
                  <a:cubicBezTo>
                    <a:pt x="0" y="17"/>
                    <a:pt x="0" y="17"/>
                    <a:pt x="0" y="17"/>
                  </a:cubicBezTo>
                  <a:cubicBezTo>
                    <a:pt x="0" y="19"/>
                    <a:pt x="0" y="20"/>
                    <a:pt x="1" y="20"/>
                  </a:cubicBezTo>
                  <a:cubicBezTo>
                    <a:pt x="5" y="20"/>
                    <a:pt x="5" y="20"/>
                    <a:pt x="5" y="20"/>
                  </a:cubicBezTo>
                  <a:cubicBezTo>
                    <a:pt x="7" y="20"/>
                    <a:pt x="11" y="20"/>
                    <a:pt x="12" y="20"/>
                  </a:cubicBezTo>
                  <a:cubicBezTo>
                    <a:pt x="12" y="19"/>
                    <a:pt x="12" y="19"/>
                    <a:pt x="12" y="19"/>
                  </a:cubicBezTo>
                  <a:cubicBezTo>
                    <a:pt x="13" y="19"/>
                    <a:pt x="12" y="17"/>
                    <a:pt x="12" y="16"/>
                  </a:cubicBezTo>
                  <a:cubicBezTo>
                    <a:pt x="12" y="15"/>
                    <a:pt x="12" y="14"/>
                    <a:pt x="12" y="13"/>
                  </a:cubicBezTo>
                  <a:cubicBezTo>
                    <a:pt x="10" y="11"/>
                    <a:pt x="10" y="9"/>
                    <a:pt x="10" y="8"/>
                  </a:cubicBezTo>
                  <a:lnTo>
                    <a:pt x="1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18DC7255-1132-4BCC-8E29-C84D7036ACD2}"/>
                </a:ext>
              </a:extLst>
            </p:cNvPr>
            <p:cNvSpPr>
              <a:spLocks/>
            </p:cNvSpPr>
            <p:nvPr/>
          </p:nvSpPr>
          <p:spPr bwMode="auto">
            <a:xfrm>
              <a:off x="4643693" y="3424814"/>
              <a:ext cx="77794" cy="31745"/>
            </a:xfrm>
            <a:custGeom>
              <a:avLst/>
              <a:gdLst>
                <a:gd name="T0" fmla="*/ 40 w 45"/>
                <a:gd name="T1" fmla="*/ 11 h 19"/>
                <a:gd name="T2" fmla="*/ 38 w 45"/>
                <a:gd name="T3" fmla="*/ 11 h 19"/>
                <a:gd name="T4" fmla="*/ 32 w 45"/>
                <a:gd name="T5" fmla="*/ 12 h 19"/>
                <a:gd name="T6" fmla="*/ 27 w 45"/>
                <a:gd name="T7" fmla="*/ 11 h 19"/>
                <a:gd name="T8" fmla="*/ 19 w 45"/>
                <a:gd name="T9" fmla="*/ 1 h 19"/>
                <a:gd name="T10" fmla="*/ 16 w 45"/>
                <a:gd name="T11" fmla="*/ 2 h 19"/>
                <a:gd name="T12" fmla="*/ 14 w 45"/>
                <a:gd name="T13" fmla="*/ 2 h 19"/>
                <a:gd name="T14" fmla="*/ 8 w 45"/>
                <a:gd name="T15" fmla="*/ 0 h 19"/>
                <a:gd name="T16" fmla="*/ 8 w 45"/>
                <a:gd name="T17" fmla="*/ 1 h 19"/>
                <a:gd name="T18" fmla="*/ 6 w 45"/>
                <a:gd name="T19" fmla="*/ 10 h 19"/>
                <a:gd name="T20" fmla="*/ 0 w 45"/>
                <a:gd name="T21" fmla="*/ 13 h 19"/>
                <a:gd name="T22" fmla="*/ 7 w 45"/>
                <a:gd name="T23" fmla="*/ 19 h 19"/>
                <a:gd name="T24" fmla="*/ 9 w 45"/>
                <a:gd name="T25" fmla="*/ 18 h 19"/>
                <a:gd name="T26" fmla="*/ 23 w 45"/>
                <a:gd name="T27" fmla="*/ 14 h 19"/>
                <a:gd name="T28" fmla="*/ 33 w 45"/>
                <a:gd name="T29" fmla="*/ 14 h 19"/>
                <a:gd name="T30" fmla="*/ 45 w 45"/>
                <a:gd name="T31" fmla="*/ 15 h 19"/>
                <a:gd name="T32" fmla="*/ 40 w 45"/>
                <a:gd name="T3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9">
                  <a:moveTo>
                    <a:pt x="40" y="11"/>
                  </a:moveTo>
                  <a:cubicBezTo>
                    <a:pt x="38" y="11"/>
                    <a:pt x="38" y="11"/>
                    <a:pt x="38" y="11"/>
                  </a:cubicBezTo>
                  <a:cubicBezTo>
                    <a:pt x="36" y="12"/>
                    <a:pt x="34" y="12"/>
                    <a:pt x="32" y="12"/>
                  </a:cubicBezTo>
                  <a:cubicBezTo>
                    <a:pt x="31" y="12"/>
                    <a:pt x="29" y="12"/>
                    <a:pt x="27" y="11"/>
                  </a:cubicBezTo>
                  <a:cubicBezTo>
                    <a:pt x="24" y="10"/>
                    <a:pt x="20" y="7"/>
                    <a:pt x="19" y="1"/>
                  </a:cubicBezTo>
                  <a:cubicBezTo>
                    <a:pt x="19" y="1"/>
                    <a:pt x="18" y="2"/>
                    <a:pt x="16" y="2"/>
                  </a:cubicBezTo>
                  <a:cubicBezTo>
                    <a:pt x="14" y="2"/>
                    <a:pt x="14" y="2"/>
                    <a:pt x="14" y="2"/>
                  </a:cubicBezTo>
                  <a:cubicBezTo>
                    <a:pt x="12" y="2"/>
                    <a:pt x="10" y="1"/>
                    <a:pt x="8" y="0"/>
                  </a:cubicBezTo>
                  <a:cubicBezTo>
                    <a:pt x="8" y="1"/>
                    <a:pt x="8" y="1"/>
                    <a:pt x="8" y="1"/>
                  </a:cubicBezTo>
                  <a:cubicBezTo>
                    <a:pt x="10" y="5"/>
                    <a:pt x="9" y="8"/>
                    <a:pt x="6" y="10"/>
                  </a:cubicBezTo>
                  <a:cubicBezTo>
                    <a:pt x="5" y="12"/>
                    <a:pt x="3" y="13"/>
                    <a:pt x="0" y="13"/>
                  </a:cubicBezTo>
                  <a:cubicBezTo>
                    <a:pt x="3" y="15"/>
                    <a:pt x="5" y="17"/>
                    <a:pt x="7" y="19"/>
                  </a:cubicBezTo>
                  <a:cubicBezTo>
                    <a:pt x="7" y="19"/>
                    <a:pt x="8" y="19"/>
                    <a:pt x="9" y="18"/>
                  </a:cubicBezTo>
                  <a:cubicBezTo>
                    <a:pt x="13" y="14"/>
                    <a:pt x="19" y="14"/>
                    <a:pt x="23" y="14"/>
                  </a:cubicBezTo>
                  <a:cubicBezTo>
                    <a:pt x="33" y="14"/>
                    <a:pt x="33" y="14"/>
                    <a:pt x="33" y="14"/>
                  </a:cubicBezTo>
                  <a:cubicBezTo>
                    <a:pt x="37" y="14"/>
                    <a:pt x="41" y="14"/>
                    <a:pt x="45" y="15"/>
                  </a:cubicBezTo>
                  <a:cubicBezTo>
                    <a:pt x="43" y="13"/>
                    <a:pt x="42" y="12"/>
                    <a:pt x="40" y="1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51D512BD-C448-48B8-8631-C74C807E3466}"/>
                </a:ext>
              </a:extLst>
            </p:cNvPr>
            <p:cNvSpPr>
              <a:spLocks/>
            </p:cNvSpPr>
            <p:nvPr/>
          </p:nvSpPr>
          <p:spPr bwMode="auto">
            <a:xfrm>
              <a:off x="3364053" y="3423226"/>
              <a:ext cx="9526" cy="6349"/>
            </a:xfrm>
            <a:custGeom>
              <a:avLst/>
              <a:gdLst>
                <a:gd name="T0" fmla="*/ 3 w 5"/>
                <a:gd name="T1" fmla="*/ 1 h 4"/>
                <a:gd name="T2" fmla="*/ 0 w 5"/>
                <a:gd name="T3" fmla="*/ 4 h 4"/>
                <a:gd name="T4" fmla="*/ 1 w 5"/>
                <a:gd name="T5" fmla="*/ 3 h 4"/>
                <a:gd name="T6" fmla="*/ 5 w 5"/>
                <a:gd name="T7" fmla="*/ 1 h 4"/>
                <a:gd name="T8" fmla="*/ 5 w 5"/>
                <a:gd name="T9" fmla="*/ 1 h 4"/>
                <a:gd name="T10" fmla="*/ 5 w 5"/>
                <a:gd name="T11" fmla="*/ 0 h 4"/>
                <a:gd name="T12" fmla="*/ 5 w 5"/>
                <a:gd name="T13" fmla="*/ 0 h 4"/>
                <a:gd name="T14" fmla="*/ 3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1"/>
                  </a:moveTo>
                  <a:cubicBezTo>
                    <a:pt x="2" y="2"/>
                    <a:pt x="1" y="3"/>
                    <a:pt x="0" y="4"/>
                  </a:cubicBezTo>
                  <a:cubicBezTo>
                    <a:pt x="0" y="3"/>
                    <a:pt x="1" y="3"/>
                    <a:pt x="1" y="3"/>
                  </a:cubicBezTo>
                  <a:cubicBezTo>
                    <a:pt x="2" y="3"/>
                    <a:pt x="3" y="2"/>
                    <a:pt x="5" y="1"/>
                  </a:cubicBezTo>
                  <a:cubicBezTo>
                    <a:pt x="5" y="1"/>
                    <a:pt x="5" y="1"/>
                    <a:pt x="5" y="1"/>
                  </a:cubicBezTo>
                  <a:cubicBezTo>
                    <a:pt x="5" y="0"/>
                    <a:pt x="5" y="0"/>
                    <a:pt x="5" y="0"/>
                  </a:cubicBezTo>
                  <a:cubicBezTo>
                    <a:pt x="5" y="0"/>
                    <a:pt x="5" y="0"/>
                    <a:pt x="5" y="0"/>
                  </a:cubicBezTo>
                  <a:cubicBezTo>
                    <a:pt x="4" y="1"/>
                    <a:pt x="3" y="1"/>
                    <a:pt x="3"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11EBFF6F-7CE0-4EC1-A394-CC7AFD09DB1C}"/>
                </a:ext>
              </a:extLst>
            </p:cNvPr>
            <p:cNvSpPr>
              <a:spLocks/>
            </p:cNvSpPr>
            <p:nvPr/>
          </p:nvSpPr>
          <p:spPr bwMode="auto">
            <a:xfrm>
              <a:off x="3092566" y="3340689"/>
              <a:ext cx="254023" cy="174598"/>
            </a:xfrm>
            <a:custGeom>
              <a:avLst/>
              <a:gdLst>
                <a:gd name="T0" fmla="*/ 137 w 147"/>
                <a:gd name="T1" fmla="*/ 11 h 101"/>
                <a:gd name="T2" fmla="*/ 127 w 147"/>
                <a:gd name="T3" fmla="*/ 10 h 101"/>
                <a:gd name="T4" fmla="*/ 120 w 147"/>
                <a:gd name="T5" fmla="*/ 12 h 101"/>
                <a:gd name="T6" fmla="*/ 94 w 147"/>
                <a:gd name="T7" fmla="*/ 17 h 101"/>
                <a:gd name="T8" fmla="*/ 80 w 147"/>
                <a:gd name="T9" fmla="*/ 14 h 101"/>
                <a:gd name="T10" fmla="*/ 78 w 147"/>
                <a:gd name="T11" fmla="*/ 13 h 101"/>
                <a:gd name="T12" fmla="*/ 50 w 147"/>
                <a:gd name="T13" fmla="*/ 9 h 101"/>
                <a:gd name="T14" fmla="*/ 43 w 147"/>
                <a:gd name="T15" fmla="*/ 7 h 101"/>
                <a:gd name="T16" fmla="*/ 34 w 147"/>
                <a:gd name="T17" fmla="*/ 7 h 101"/>
                <a:gd name="T18" fmla="*/ 13 w 147"/>
                <a:gd name="T19" fmla="*/ 0 h 101"/>
                <a:gd name="T20" fmla="*/ 11 w 147"/>
                <a:gd name="T21" fmla="*/ 7 h 101"/>
                <a:gd name="T22" fmla="*/ 2 w 147"/>
                <a:gd name="T23" fmla="*/ 11 h 101"/>
                <a:gd name="T24" fmla="*/ 3 w 147"/>
                <a:gd name="T25" fmla="*/ 14 h 101"/>
                <a:gd name="T26" fmla="*/ 8 w 147"/>
                <a:gd name="T27" fmla="*/ 18 h 101"/>
                <a:gd name="T28" fmla="*/ 9 w 147"/>
                <a:gd name="T29" fmla="*/ 20 h 101"/>
                <a:gd name="T30" fmla="*/ 13 w 147"/>
                <a:gd name="T31" fmla="*/ 17 h 101"/>
                <a:gd name="T32" fmla="*/ 28 w 147"/>
                <a:gd name="T33" fmla="*/ 18 h 101"/>
                <a:gd name="T34" fmla="*/ 32 w 147"/>
                <a:gd name="T35" fmla="*/ 19 h 101"/>
                <a:gd name="T36" fmla="*/ 33 w 147"/>
                <a:gd name="T37" fmla="*/ 19 h 101"/>
                <a:gd name="T38" fmla="*/ 38 w 147"/>
                <a:gd name="T39" fmla="*/ 40 h 101"/>
                <a:gd name="T40" fmla="*/ 42 w 147"/>
                <a:gd name="T41" fmla="*/ 43 h 101"/>
                <a:gd name="T42" fmla="*/ 52 w 147"/>
                <a:gd name="T43" fmla="*/ 43 h 101"/>
                <a:gd name="T44" fmla="*/ 58 w 147"/>
                <a:gd name="T45" fmla="*/ 41 h 101"/>
                <a:gd name="T46" fmla="*/ 60 w 147"/>
                <a:gd name="T47" fmla="*/ 40 h 101"/>
                <a:gd name="T48" fmla="*/ 70 w 147"/>
                <a:gd name="T49" fmla="*/ 34 h 101"/>
                <a:gd name="T50" fmla="*/ 81 w 147"/>
                <a:gd name="T51" fmla="*/ 42 h 101"/>
                <a:gd name="T52" fmla="*/ 85 w 147"/>
                <a:gd name="T53" fmla="*/ 46 h 101"/>
                <a:gd name="T54" fmla="*/ 88 w 147"/>
                <a:gd name="T55" fmla="*/ 48 h 101"/>
                <a:gd name="T56" fmla="*/ 93 w 147"/>
                <a:gd name="T57" fmla="*/ 52 h 101"/>
                <a:gd name="T58" fmla="*/ 101 w 147"/>
                <a:gd name="T59" fmla="*/ 60 h 101"/>
                <a:gd name="T60" fmla="*/ 105 w 147"/>
                <a:gd name="T61" fmla="*/ 65 h 101"/>
                <a:gd name="T62" fmla="*/ 107 w 147"/>
                <a:gd name="T63" fmla="*/ 79 h 101"/>
                <a:gd name="T64" fmla="*/ 107 w 147"/>
                <a:gd name="T65" fmla="*/ 86 h 101"/>
                <a:gd name="T66" fmla="*/ 114 w 147"/>
                <a:gd name="T67" fmla="*/ 101 h 101"/>
                <a:gd name="T68" fmla="*/ 115 w 147"/>
                <a:gd name="T69" fmla="*/ 94 h 101"/>
                <a:gd name="T70" fmla="*/ 113 w 147"/>
                <a:gd name="T71" fmla="*/ 85 h 101"/>
                <a:gd name="T72" fmla="*/ 112 w 147"/>
                <a:gd name="T73" fmla="*/ 83 h 101"/>
                <a:gd name="T74" fmla="*/ 142 w 147"/>
                <a:gd name="T75" fmla="*/ 54 h 101"/>
                <a:gd name="T76" fmla="*/ 135 w 147"/>
                <a:gd name="T77" fmla="*/ 50 h 101"/>
                <a:gd name="T78" fmla="*/ 117 w 147"/>
                <a:gd name="T79" fmla="*/ 57 h 101"/>
                <a:gd name="T80" fmla="*/ 110 w 147"/>
                <a:gd name="T81" fmla="*/ 50 h 101"/>
                <a:gd name="T82" fmla="*/ 109 w 147"/>
                <a:gd name="T83" fmla="*/ 48 h 101"/>
                <a:gd name="T84" fmla="*/ 115 w 147"/>
                <a:gd name="T85" fmla="*/ 24 h 101"/>
                <a:gd name="T86" fmla="*/ 117 w 147"/>
                <a:gd name="T87" fmla="*/ 24 h 101"/>
                <a:gd name="T88" fmla="*/ 125 w 147"/>
                <a:gd name="T89" fmla="*/ 18 h 101"/>
                <a:gd name="T90" fmla="*/ 131 w 147"/>
                <a:gd name="T91" fmla="*/ 17 h 101"/>
                <a:gd name="T92" fmla="*/ 147 w 147"/>
                <a:gd name="T93" fmla="*/ 19 h 101"/>
                <a:gd name="T94" fmla="*/ 146 w 147"/>
                <a:gd name="T95"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1">
                  <a:moveTo>
                    <a:pt x="146" y="13"/>
                  </a:moveTo>
                  <a:cubicBezTo>
                    <a:pt x="143" y="12"/>
                    <a:pt x="140" y="12"/>
                    <a:pt x="137" y="11"/>
                  </a:cubicBezTo>
                  <a:cubicBezTo>
                    <a:pt x="135" y="11"/>
                    <a:pt x="134" y="11"/>
                    <a:pt x="132" y="10"/>
                  </a:cubicBezTo>
                  <a:cubicBezTo>
                    <a:pt x="131" y="10"/>
                    <a:pt x="129" y="10"/>
                    <a:pt x="127" y="10"/>
                  </a:cubicBezTo>
                  <a:cubicBezTo>
                    <a:pt x="126" y="10"/>
                    <a:pt x="126" y="10"/>
                    <a:pt x="126" y="10"/>
                  </a:cubicBezTo>
                  <a:cubicBezTo>
                    <a:pt x="124" y="10"/>
                    <a:pt x="122" y="11"/>
                    <a:pt x="120" y="12"/>
                  </a:cubicBezTo>
                  <a:cubicBezTo>
                    <a:pt x="118" y="13"/>
                    <a:pt x="115" y="13"/>
                    <a:pt x="113" y="14"/>
                  </a:cubicBezTo>
                  <a:cubicBezTo>
                    <a:pt x="108" y="15"/>
                    <a:pt x="101" y="17"/>
                    <a:pt x="94" y="17"/>
                  </a:cubicBezTo>
                  <a:cubicBezTo>
                    <a:pt x="93" y="17"/>
                    <a:pt x="93" y="17"/>
                    <a:pt x="93" y="17"/>
                  </a:cubicBezTo>
                  <a:cubicBezTo>
                    <a:pt x="87" y="17"/>
                    <a:pt x="84" y="16"/>
                    <a:pt x="80" y="14"/>
                  </a:cubicBezTo>
                  <a:cubicBezTo>
                    <a:pt x="80" y="14"/>
                    <a:pt x="80" y="14"/>
                    <a:pt x="80" y="14"/>
                  </a:cubicBezTo>
                  <a:cubicBezTo>
                    <a:pt x="80" y="13"/>
                    <a:pt x="78" y="13"/>
                    <a:pt x="78" y="13"/>
                  </a:cubicBezTo>
                  <a:cubicBezTo>
                    <a:pt x="71" y="11"/>
                    <a:pt x="63" y="10"/>
                    <a:pt x="56" y="10"/>
                  </a:cubicBezTo>
                  <a:cubicBezTo>
                    <a:pt x="54" y="10"/>
                    <a:pt x="52" y="9"/>
                    <a:pt x="50" y="9"/>
                  </a:cubicBezTo>
                  <a:cubicBezTo>
                    <a:pt x="49" y="8"/>
                    <a:pt x="48" y="8"/>
                    <a:pt x="48" y="8"/>
                  </a:cubicBezTo>
                  <a:cubicBezTo>
                    <a:pt x="46" y="8"/>
                    <a:pt x="44" y="8"/>
                    <a:pt x="43" y="7"/>
                  </a:cubicBezTo>
                  <a:cubicBezTo>
                    <a:pt x="42" y="7"/>
                    <a:pt x="41" y="7"/>
                    <a:pt x="39" y="7"/>
                  </a:cubicBezTo>
                  <a:cubicBezTo>
                    <a:pt x="34" y="7"/>
                    <a:pt x="34" y="7"/>
                    <a:pt x="34" y="7"/>
                  </a:cubicBezTo>
                  <a:cubicBezTo>
                    <a:pt x="29" y="7"/>
                    <a:pt x="22" y="7"/>
                    <a:pt x="17" y="3"/>
                  </a:cubicBezTo>
                  <a:cubicBezTo>
                    <a:pt x="16" y="2"/>
                    <a:pt x="14" y="1"/>
                    <a:pt x="13" y="0"/>
                  </a:cubicBezTo>
                  <a:cubicBezTo>
                    <a:pt x="13" y="1"/>
                    <a:pt x="13" y="4"/>
                    <a:pt x="12" y="6"/>
                  </a:cubicBezTo>
                  <a:cubicBezTo>
                    <a:pt x="11" y="6"/>
                    <a:pt x="11" y="7"/>
                    <a:pt x="11" y="7"/>
                  </a:cubicBezTo>
                  <a:cubicBezTo>
                    <a:pt x="8" y="8"/>
                    <a:pt x="5" y="10"/>
                    <a:pt x="3" y="11"/>
                  </a:cubicBezTo>
                  <a:cubicBezTo>
                    <a:pt x="3" y="11"/>
                    <a:pt x="3" y="11"/>
                    <a:pt x="2" y="11"/>
                  </a:cubicBezTo>
                  <a:cubicBezTo>
                    <a:pt x="0" y="12"/>
                    <a:pt x="0" y="12"/>
                    <a:pt x="0" y="12"/>
                  </a:cubicBezTo>
                  <a:cubicBezTo>
                    <a:pt x="1" y="13"/>
                    <a:pt x="2" y="13"/>
                    <a:pt x="3" y="14"/>
                  </a:cubicBezTo>
                  <a:cubicBezTo>
                    <a:pt x="4" y="15"/>
                    <a:pt x="5" y="16"/>
                    <a:pt x="6" y="16"/>
                  </a:cubicBezTo>
                  <a:cubicBezTo>
                    <a:pt x="8" y="18"/>
                    <a:pt x="8" y="18"/>
                    <a:pt x="8" y="18"/>
                  </a:cubicBezTo>
                  <a:cubicBezTo>
                    <a:pt x="8" y="18"/>
                    <a:pt x="8" y="19"/>
                    <a:pt x="8" y="19"/>
                  </a:cubicBezTo>
                  <a:cubicBezTo>
                    <a:pt x="8" y="19"/>
                    <a:pt x="9" y="20"/>
                    <a:pt x="9" y="20"/>
                  </a:cubicBezTo>
                  <a:cubicBezTo>
                    <a:pt x="9" y="20"/>
                    <a:pt x="9" y="19"/>
                    <a:pt x="10" y="19"/>
                  </a:cubicBezTo>
                  <a:cubicBezTo>
                    <a:pt x="11" y="19"/>
                    <a:pt x="12" y="18"/>
                    <a:pt x="13" y="17"/>
                  </a:cubicBezTo>
                  <a:cubicBezTo>
                    <a:pt x="15" y="16"/>
                    <a:pt x="18" y="14"/>
                    <a:pt x="20" y="14"/>
                  </a:cubicBezTo>
                  <a:cubicBezTo>
                    <a:pt x="22" y="14"/>
                    <a:pt x="26" y="16"/>
                    <a:pt x="28" y="18"/>
                  </a:cubicBezTo>
                  <a:cubicBezTo>
                    <a:pt x="28" y="18"/>
                    <a:pt x="30" y="18"/>
                    <a:pt x="31" y="19"/>
                  </a:cubicBezTo>
                  <a:cubicBezTo>
                    <a:pt x="32" y="19"/>
                    <a:pt x="32" y="19"/>
                    <a:pt x="32" y="19"/>
                  </a:cubicBezTo>
                  <a:cubicBezTo>
                    <a:pt x="32" y="19"/>
                    <a:pt x="32" y="19"/>
                    <a:pt x="32" y="19"/>
                  </a:cubicBezTo>
                  <a:cubicBezTo>
                    <a:pt x="33" y="19"/>
                    <a:pt x="33" y="19"/>
                    <a:pt x="33" y="19"/>
                  </a:cubicBezTo>
                  <a:cubicBezTo>
                    <a:pt x="38" y="21"/>
                    <a:pt x="45" y="23"/>
                    <a:pt x="45" y="30"/>
                  </a:cubicBezTo>
                  <a:cubicBezTo>
                    <a:pt x="45" y="34"/>
                    <a:pt x="42" y="38"/>
                    <a:pt x="38" y="40"/>
                  </a:cubicBezTo>
                  <a:cubicBezTo>
                    <a:pt x="37" y="41"/>
                    <a:pt x="37" y="41"/>
                    <a:pt x="36" y="42"/>
                  </a:cubicBezTo>
                  <a:cubicBezTo>
                    <a:pt x="38" y="42"/>
                    <a:pt x="40" y="42"/>
                    <a:pt x="42" y="43"/>
                  </a:cubicBezTo>
                  <a:cubicBezTo>
                    <a:pt x="44" y="43"/>
                    <a:pt x="47" y="43"/>
                    <a:pt x="49" y="43"/>
                  </a:cubicBezTo>
                  <a:cubicBezTo>
                    <a:pt x="52" y="43"/>
                    <a:pt x="52" y="43"/>
                    <a:pt x="52" y="43"/>
                  </a:cubicBezTo>
                  <a:cubicBezTo>
                    <a:pt x="54" y="43"/>
                    <a:pt x="55" y="43"/>
                    <a:pt x="56" y="42"/>
                  </a:cubicBezTo>
                  <a:cubicBezTo>
                    <a:pt x="58" y="41"/>
                    <a:pt x="58" y="41"/>
                    <a:pt x="58" y="41"/>
                  </a:cubicBezTo>
                  <a:cubicBezTo>
                    <a:pt x="58" y="40"/>
                    <a:pt x="59" y="40"/>
                    <a:pt x="59" y="40"/>
                  </a:cubicBezTo>
                  <a:cubicBezTo>
                    <a:pt x="60" y="40"/>
                    <a:pt x="60" y="40"/>
                    <a:pt x="60" y="40"/>
                  </a:cubicBezTo>
                  <a:cubicBezTo>
                    <a:pt x="61" y="38"/>
                    <a:pt x="63" y="35"/>
                    <a:pt x="68" y="34"/>
                  </a:cubicBezTo>
                  <a:cubicBezTo>
                    <a:pt x="70" y="34"/>
                    <a:pt x="70" y="34"/>
                    <a:pt x="70" y="34"/>
                  </a:cubicBezTo>
                  <a:cubicBezTo>
                    <a:pt x="75" y="34"/>
                    <a:pt x="78" y="38"/>
                    <a:pt x="80" y="41"/>
                  </a:cubicBezTo>
                  <a:cubicBezTo>
                    <a:pt x="80" y="41"/>
                    <a:pt x="81" y="42"/>
                    <a:pt x="81" y="42"/>
                  </a:cubicBezTo>
                  <a:cubicBezTo>
                    <a:pt x="83" y="44"/>
                    <a:pt x="83" y="44"/>
                    <a:pt x="83" y="46"/>
                  </a:cubicBezTo>
                  <a:cubicBezTo>
                    <a:pt x="84" y="46"/>
                    <a:pt x="85" y="46"/>
                    <a:pt x="85" y="46"/>
                  </a:cubicBezTo>
                  <a:cubicBezTo>
                    <a:pt x="86" y="46"/>
                    <a:pt x="86" y="46"/>
                    <a:pt x="86" y="47"/>
                  </a:cubicBezTo>
                  <a:cubicBezTo>
                    <a:pt x="87" y="47"/>
                    <a:pt x="87" y="47"/>
                    <a:pt x="88" y="48"/>
                  </a:cubicBezTo>
                  <a:cubicBezTo>
                    <a:pt x="89" y="48"/>
                    <a:pt x="90" y="49"/>
                    <a:pt x="90" y="50"/>
                  </a:cubicBezTo>
                  <a:cubicBezTo>
                    <a:pt x="91" y="51"/>
                    <a:pt x="92" y="52"/>
                    <a:pt x="93" y="52"/>
                  </a:cubicBezTo>
                  <a:cubicBezTo>
                    <a:pt x="95" y="54"/>
                    <a:pt x="97" y="55"/>
                    <a:pt x="98" y="57"/>
                  </a:cubicBezTo>
                  <a:cubicBezTo>
                    <a:pt x="100" y="59"/>
                    <a:pt x="100" y="59"/>
                    <a:pt x="101" y="60"/>
                  </a:cubicBezTo>
                  <a:cubicBezTo>
                    <a:pt x="102" y="61"/>
                    <a:pt x="102" y="61"/>
                    <a:pt x="102" y="61"/>
                  </a:cubicBezTo>
                  <a:cubicBezTo>
                    <a:pt x="102" y="62"/>
                    <a:pt x="103" y="64"/>
                    <a:pt x="105" y="65"/>
                  </a:cubicBezTo>
                  <a:cubicBezTo>
                    <a:pt x="105" y="65"/>
                    <a:pt x="105" y="65"/>
                    <a:pt x="105" y="65"/>
                  </a:cubicBezTo>
                  <a:cubicBezTo>
                    <a:pt x="108" y="70"/>
                    <a:pt x="107" y="75"/>
                    <a:pt x="107" y="79"/>
                  </a:cubicBezTo>
                  <a:cubicBezTo>
                    <a:pt x="107" y="80"/>
                    <a:pt x="107" y="82"/>
                    <a:pt x="107" y="83"/>
                  </a:cubicBezTo>
                  <a:cubicBezTo>
                    <a:pt x="107" y="86"/>
                    <a:pt x="107" y="86"/>
                    <a:pt x="107" y="86"/>
                  </a:cubicBezTo>
                  <a:cubicBezTo>
                    <a:pt x="110" y="88"/>
                    <a:pt x="114" y="93"/>
                    <a:pt x="114" y="98"/>
                  </a:cubicBezTo>
                  <a:cubicBezTo>
                    <a:pt x="114" y="99"/>
                    <a:pt x="114" y="100"/>
                    <a:pt x="114" y="101"/>
                  </a:cubicBezTo>
                  <a:cubicBezTo>
                    <a:pt x="114" y="100"/>
                    <a:pt x="114" y="100"/>
                    <a:pt x="114" y="100"/>
                  </a:cubicBezTo>
                  <a:cubicBezTo>
                    <a:pt x="116" y="98"/>
                    <a:pt x="116" y="95"/>
                    <a:pt x="115" y="94"/>
                  </a:cubicBezTo>
                  <a:cubicBezTo>
                    <a:pt x="114" y="94"/>
                    <a:pt x="114" y="94"/>
                    <a:pt x="114" y="93"/>
                  </a:cubicBezTo>
                  <a:cubicBezTo>
                    <a:pt x="114" y="90"/>
                    <a:pt x="114" y="88"/>
                    <a:pt x="113" y="85"/>
                  </a:cubicBezTo>
                  <a:cubicBezTo>
                    <a:pt x="113" y="85"/>
                    <a:pt x="113" y="85"/>
                    <a:pt x="113" y="84"/>
                  </a:cubicBezTo>
                  <a:cubicBezTo>
                    <a:pt x="112" y="83"/>
                    <a:pt x="112" y="83"/>
                    <a:pt x="112" y="83"/>
                  </a:cubicBezTo>
                  <a:cubicBezTo>
                    <a:pt x="111" y="76"/>
                    <a:pt x="108" y="66"/>
                    <a:pt x="125" y="59"/>
                  </a:cubicBezTo>
                  <a:cubicBezTo>
                    <a:pt x="129" y="56"/>
                    <a:pt x="135" y="54"/>
                    <a:pt x="142" y="54"/>
                  </a:cubicBezTo>
                  <a:cubicBezTo>
                    <a:pt x="139" y="52"/>
                    <a:pt x="137" y="50"/>
                    <a:pt x="136" y="48"/>
                  </a:cubicBezTo>
                  <a:cubicBezTo>
                    <a:pt x="136" y="49"/>
                    <a:pt x="135" y="49"/>
                    <a:pt x="135" y="50"/>
                  </a:cubicBezTo>
                  <a:cubicBezTo>
                    <a:pt x="134" y="55"/>
                    <a:pt x="130" y="57"/>
                    <a:pt x="124" y="57"/>
                  </a:cubicBezTo>
                  <a:cubicBezTo>
                    <a:pt x="117" y="57"/>
                    <a:pt x="117" y="57"/>
                    <a:pt x="117" y="57"/>
                  </a:cubicBezTo>
                  <a:cubicBezTo>
                    <a:pt x="117" y="57"/>
                    <a:pt x="117" y="57"/>
                    <a:pt x="116" y="56"/>
                  </a:cubicBezTo>
                  <a:cubicBezTo>
                    <a:pt x="115" y="55"/>
                    <a:pt x="111" y="52"/>
                    <a:pt x="110" y="50"/>
                  </a:cubicBezTo>
                  <a:cubicBezTo>
                    <a:pt x="109" y="50"/>
                    <a:pt x="109" y="50"/>
                    <a:pt x="109" y="49"/>
                  </a:cubicBezTo>
                  <a:cubicBezTo>
                    <a:pt x="109" y="48"/>
                    <a:pt x="109" y="48"/>
                    <a:pt x="109" y="48"/>
                  </a:cubicBezTo>
                  <a:cubicBezTo>
                    <a:pt x="107" y="46"/>
                    <a:pt x="103" y="38"/>
                    <a:pt x="106" y="32"/>
                  </a:cubicBezTo>
                  <a:cubicBezTo>
                    <a:pt x="108" y="27"/>
                    <a:pt x="112" y="25"/>
                    <a:pt x="115" y="24"/>
                  </a:cubicBezTo>
                  <a:cubicBezTo>
                    <a:pt x="115" y="24"/>
                    <a:pt x="115" y="24"/>
                    <a:pt x="116" y="24"/>
                  </a:cubicBezTo>
                  <a:cubicBezTo>
                    <a:pt x="117" y="24"/>
                    <a:pt x="117" y="24"/>
                    <a:pt x="117" y="24"/>
                  </a:cubicBezTo>
                  <a:cubicBezTo>
                    <a:pt x="118" y="22"/>
                    <a:pt x="118" y="22"/>
                    <a:pt x="120" y="21"/>
                  </a:cubicBezTo>
                  <a:cubicBezTo>
                    <a:pt x="121" y="19"/>
                    <a:pt x="125" y="18"/>
                    <a:pt x="125" y="18"/>
                  </a:cubicBezTo>
                  <a:cubicBezTo>
                    <a:pt x="125" y="18"/>
                    <a:pt x="125" y="17"/>
                    <a:pt x="126" y="17"/>
                  </a:cubicBezTo>
                  <a:cubicBezTo>
                    <a:pt x="131" y="17"/>
                    <a:pt x="131" y="17"/>
                    <a:pt x="131" y="17"/>
                  </a:cubicBezTo>
                  <a:cubicBezTo>
                    <a:pt x="132" y="17"/>
                    <a:pt x="136" y="17"/>
                    <a:pt x="139" y="19"/>
                  </a:cubicBezTo>
                  <a:cubicBezTo>
                    <a:pt x="147" y="19"/>
                    <a:pt x="147" y="19"/>
                    <a:pt x="147" y="19"/>
                  </a:cubicBezTo>
                  <a:cubicBezTo>
                    <a:pt x="147" y="19"/>
                    <a:pt x="147" y="19"/>
                    <a:pt x="147" y="19"/>
                  </a:cubicBezTo>
                  <a:cubicBezTo>
                    <a:pt x="147" y="18"/>
                    <a:pt x="146" y="15"/>
                    <a:pt x="146"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59ECDB89-28BF-4292-8FBF-645B5316DC9E}"/>
                </a:ext>
              </a:extLst>
            </p:cNvPr>
            <p:cNvSpPr>
              <a:spLocks/>
            </p:cNvSpPr>
            <p:nvPr/>
          </p:nvSpPr>
          <p:spPr bwMode="auto">
            <a:xfrm>
              <a:off x="3754613" y="2666107"/>
              <a:ext cx="9526" cy="15873"/>
            </a:xfrm>
            <a:custGeom>
              <a:avLst/>
              <a:gdLst>
                <a:gd name="T0" fmla="*/ 4 w 7"/>
                <a:gd name="T1" fmla="*/ 2 h 9"/>
                <a:gd name="T2" fmla="*/ 2 w 7"/>
                <a:gd name="T3" fmla="*/ 1 h 9"/>
                <a:gd name="T4" fmla="*/ 2 w 7"/>
                <a:gd name="T5" fmla="*/ 0 h 9"/>
                <a:gd name="T6" fmla="*/ 0 w 7"/>
                <a:gd name="T7" fmla="*/ 0 h 9"/>
                <a:gd name="T8" fmla="*/ 3 w 7"/>
                <a:gd name="T9" fmla="*/ 4 h 9"/>
                <a:gd name="T10" fmla="*/ 5 w 7"/>
                <a:gd name="T11" fmla="*/ 8 h 9"/>
                <a:gd name="T12" fmla="*/ 7 w 7"/>
                <a:gd name="T13" fmla="*/ 8 h 9"/>
                <a:gd name="T14" fmla="*/ 7 w 7"/>
                <a:gd name="T15" fmla="*/ 9 h 9"/>
                <a:gd name="T16" fmla="*/ 4 w 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2"/>
                  </a:moveTo>
                  <a:cubicBezTo>
                    <a:pt x="3" y="2"/>
                    <a:pt x="2" y="1"/>
                    <a:pt x="2" y="1"/>
                  </a:cubicBezTo>
                  <a:cubicBezTo>
                    <a:pt x="2" y="0"/>
                    <a:pt x="2" y="0"/>
                    <a:pt x="2" y="0"/>
                  </a:cubicBezTo>
                  <a:cubicBezTo>
                    <a:pt x="2" y="0"/>
                    <a:pt x="1" y="0"/>
                    <a:pt x="0" y="0"/>
                  </a:cubicBezTo>
                  <a:cubicBezTo>
                    <a:pt x="1" y="1"/>
                    <a:pt x="2" y="3"/>
                    <a:pt x="3" y="4"/>
                  </a:cubicBezTo>
                  <a:cubicBezTo>
                    <a:pt x="5" y="6"/>
                    <a:pt x="5" y="6"/>
                    <a:pt x="5" y="8"/>
                  </a:cubicBezTo>
                  <a:cubicBezTo>
                    <a:pt x="6" y="8"/>
                    <a:pt x="6" y="8"/>
                    <a:pt x="7" y="8"/>
                  </a:cubicBezTo>
                  <a:cubicBezTo>
                    <a:pt x="7" y="9"/>
                    <a:pt x="7" y="9"/>
                    <a:pt x="7" y="9"/>
                  </a:cubicBezTo>
                  <a:cubicBezTo>
                    <a:pt x="7" y="4"/>
                    <a:pt x="6" y="2"/>
                    <a:pt x="4"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B130FF27-D0E2-40C0-9B45-97544D8E926C}"/>
                </a:ext>
              </a:extLst>
            </p:cNvPr>
            <p:cNvSpPr>
              <a:spLocks/>
            </p:cNvSpPr>
            <p:nvPr/>
          </p:nvSpPr>
          <p:spPr bwMode="auto">
            <a:xfrm>
              <a:off x="3632364" y="3286723"/>
              <a:ext cx="4763" cy="11111"/>
            </a:xfrm>
            <a:custGeom>
              <a:avLst/>
              <a:gdLst>
                <a:gd name="T0" fmla="*/ 3 w 3"/>
                <a:gd name="T1" fmla="*/ 5 h 6"/>
                <a:gd name="T2" fmla="*/ 3 w 3"/>
                <a:gd name="T3" fmla="*/ 1 h 6"/>
                <a:gd name="T4" fmla="*/ 3 w 3"/>
                <a:gd name="T5" fmla="*/ 0 h 6"/>
                <a:gd name="T6" fmla="*/ 1 w 3"/>
                <a:gd name="T7" fmla="*/ 1 h 6"/>
                <a:gd name="T8" fmla="*/ 0 w 3"/>
                <a:gd name="T9" fmla="*/ 1 h 6"/>
                <a:gd name="T10" fmla="*/ 3 w 3"/>
                <a:gd name="T11" fmla="*/ 6 h 6"/>
                <a:gd name="T12" fmla="*/ 3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5"/>
                  </a:moveTo>
                  <a:cubicBezTo>
                    <a:pt x="3" y="1"/>
                    <a:pt x="3" y="1"/>
                    <a:pt x="3" y="1"/>
                  </a:cubicBezTo>
                  <a:cubicBezTo>
                    <a:pt x="3" y="0"/>
                    <a:pt x="3" y="0"/>
                    <a:pt x="3" y="0"/>
                  </a:cubicBezTo>
                  <a:cubicBezTo>
                    <a:pt x="2" y="0"/>
                    <a:pt x="2" y="0"/>
                    <a:pt x="1" y="1"/>
                  </a:cubicBezTo>
                  <a:cubicBezTo>
                    <a:pt x="1" y="1"/>
                    <a:pt x="1" y="1"/>
                    <a:pt x="0" y="1"/>
                  </a:cubicBezTo>
                  <a:cubicBezTo>
                    <a:pt x="2" y="3"/>
                    <a:pt x="3" y="4"/>
                    <a:pt x="3" y="6"/>
                  </a:cubicBezTo>
                  <a:cubicBezTo>
                    <a:pt x="3" y="5"/>
                    <a:pt x="3" y="5"/>
                    <a:pt x="3" y="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FCBDDD5D-FD42-4573-9632-6429EF2EFAE1}"/>
                </a:ext>
              </a:extLst>
            </p:cNvPr>
            <p:cNvSpPr>
              <a:spLocks/>
            </p:cNvSpPr>
            <p:nvPr/>
          </p:nvSpPr>
          <p:spPr bwMode="auto">
            <a:xfrm>
              <a:off x="3090979" y="3250216"/>
              <a:ext cx="33340" cy="34920"/>
            </a:xfrm>
            <a:custGeom>
              <a:avLst/>
              <a:gdLst>
                <a:gd name="T0" fmla="*/ 14 w 19"/>
                <a:gd name="T1" fmla="*/ 19 h 20"/>
                <a:gd name="T2" fmla="*/ 15 w 19"/>
                <a:gd name="T3" fmla="*/ 16 h 20"/>
                <a:gd name="T4" fmla="*/ 15 w 19"/>
                <a:gd name="T5" fmla="*/ 15 h 20"/>
                <a:gd name="T6" fmla="*/ 16 w 19"/>
                <a:gd name="T7" fmla="*/ 14 h 20"/>
                <a:gd name="T8" fmla="*/ 16 w 19"/>
                <a:gd name="T9" fmla="*/ 2 h 20"/>
                <a:gd name="T10" fmla="*/ 15 w 19"/>
                <a:gd name="T11" fmla="*/ 1 h 20"/>
                <a:gd name="T12" fmla="*/ 12 w 19"/>
                <a:gd name="T13" fmla="*/ 1 h 20"/>
                <a:gd name="T14" fmla="*/ 9 w 19"/>
                <a:gd name="T15" fmla="*/ 3 h 20"/>
                <a:gd name="T16" fmla="*/ 0 w 19"/>
                <a:gd name="T17" fmla="*/ 0 h 20"/>
                <a:gd name="T18" fmla="*/ 0 w 19"/>
                <a:gd name="T19" fmla="*/ 0 h 20"/>
                <a:gd name="T20" fmla="*/ 2 w 19"/>
                <a:gd name="T21" fmla="*/ 2 h 20"/>
                <a:gd name="T22" fmla="*/ 3 w 19"/>
                <a:gd name="T23" fmla="*/ 3 h 20"/>
                <a:gd name="T24" fmla="*/ 4 w 19"/>
                <a:gd name="T25" fmla="*/ 3 h 20"/>
                <a:gd name="T26" fmla="*/ 6 w 19"/>
                <a:gd name="T27" fmla="*/ 5 h 20"/>
                <a:gd name="T28" fmla="*/ 6 w 19"/>
                <a:gd name="T29" fmla="*/ 5 h 20"/>
                <a:gd name="T30" fmla="*/ 8 w 19"/>
                <a:gd name="T31" fmla="*/ 9 h 20"/>
                <a:gd name="T32" fmla="*/ 9 w 19"/>
                <a:gd name="T33" fmla="*/ 13 h 20"/>
                <a:gd name="T34" fmla="*/ 9 w 19"/>
                <a:gd name="T35" fmla="*/ 13 h 20"/>
                <a:gd name="T36" fmla="*/ 9 w 19"/>
                <a:gd name="T37" fmla="*/ 16 h 20"/>
                <a:gd name="T38" fmla="*/ 11 w 19"/>
                <a:gd name="T39" fmla="*/ 18 h 20"/>
                <a:gd name="T40" fmla="*/ 12 w 19"/>
                <a:gd name="T41" fmla="*/ 20 h 20"/>
                <a:gd name="T42" fmla="*/ 12 w 19"/>
                <a:gd name="T43" fmla="*/ 20 h 20"/>
                <a:gd name="T44" fmla="*/ 14 w 19"/>
                <a:gd name="T4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0">
                  <a:moveTo>
                    <a:pt x="14" y="19"/>
                  </a:moveTo>
                  <a:cubicBezTo>
                    <a:pt x="14" y="18"/>
                    <a:pt x="14" y="17"/>
                    <a:pt x="15" y="16"/>
                  </a:cubicBezTo>
                  <a:cubicBezTo>
                    <a:pt x="15" y="16"/>
                    <a:pt x="15" y="15"/>
                    <a:pt x="15" y="15"/>
                  </a:cubicBezTo>
                  <a:cubicBezTo>
                    <a:pt x="15" y="14"/>
                    <a:pt x="16" y="14"/>
                    <a:pt x="16" y="14"/>
                  </a:cubicBezTo>
                  <a:cubicBezTo>
                    <a:pt x="19" y="10"/>
                    <a:pt x="17" y="4"/>
                    <a:pt x="16" y="2"/>
                  </a:cubicBezTo>
                  <a:cubicBezTo>
                    <a:pt x="16" y="2"/>
                    <a:pt x="15" y="1"/>
                    <a:pt x="15" y="1"/>
                  </a:cubicBezTo>
                  <a:cubicBezTo>
                    <a:pt x="12" y="1"/>
                    <a:pt x="12" y="1"/>
                    <a:pt x="12" y="1"/>
                  </a:cubicBezTo>
                  <a:cubicBezTo>
                    <a:pt x="12" y="2"/>
                    <a:pt x="10" y="3"/>
                    <a:pt x="9" y="3"/>
                  </a:cubicBezTo>
                  <a:cubicBezTo>
                    <a:pt x="5" y="2"/>
                    <a:pt x="2" y="1"/>
                    <a:pt x="0" y="0"/>
                  </a:cubicBezTo>
                  <a:cubicBezTo>
                    <a:pt x="0" y="0"/>
                    <a:pt x="0" y="0"/>
                    <a:pt x="0" y="0"/>
                  </a:cubicBezTo>
                  <a:cubicBezTo>
                    <a:pt x="1" y="1"/>
                    <a:pt x="2" y="1"/>
                    <a:pt x="2" y="2"/>
                  </a:cubicBezTo>
                  <a:cubicBezTo>
                    <a:pt x="3" y="2"/>
                    <a:pt x="3" y="2"/>
                    <a:pt x="3" y="3"/>
                  </a:cubicBezTo>
                  <a:cubicBezTo>
                    <a:pt x="3" y="3"/>
                    <a:pt x="3" y="3"/>
                    <a:pt x="4" y="3"/>
                  </a:cubicBezTo>
                  <a:cubicBezTo>
                    <a:pt x="4" y="4"/>
                    <a:pt x="5" y="4"/>
                    <a:pt x="6" y="5"/>
                  </a:cubicBezTo>
                  <a:cubicBezTo>
                    <a:pt x="6" y="5"/>
                    <a:pt x="6" y="5"/>
                    <a:pt x="6" y="5"/>
                  </a:cubicBezTo>
                  <a:cubicBezTo>
                    <a:pt x="7" y="7"/>
                    <a:pt x="7" y="8"/>
                    <a:pt x="8" y="9"/>
                  </a:cubicBezTo>
                  <a:cubicBezTo>
                    <a:pt x="8" y="10"/>
                    <a:pt x="8" y="11"/>
                    <a:pt x="9" y="13"/>
                  </a:cubicBezTo>
                  <a:cubicBezTo>
                    <a:pt x="9" y="13"/>
                    <a:pt x="9" y="13"/>
                    <a:pt x="9" y="13"/>
                  </a:cubicBezTo>
                  <a:cubicBezTo>
                    <a:pt x="9" y="16"/>
                    <a:pt x="9" y="16"/>
                    <a:pt x="9" y="16"/>
                  </a:cubicBezTo>
                  <a:cubicBezTo>
                    <a:pt x="10" y="17"/>
                    <a:pt x="11" y="17"/>
                    <a:pt x="11" y="18"/>
                  </a:cubicBezTo>
                  <a:cubicBezTo>
                    <a:pt x="11" y="19"/>
                    <a:pt x="12" y="19"/>
                    <a:pt x="12" y="20"/>
                  </a:cubicBezTo>
                  <a:cubicBezTo>
                    <a:pt x="12" y="20"/>
                    <a:pt x="12" y="20"/>
                    <a:pt x="12" y="20"/>
                  </a:cubicBezTo>
                  <a:cubicBezTo>
                    <a:pt x="13" y="19"/>
                    <a:pt x="13" y="19"/>
                    <a:pt x="14" y="1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64B7247E-8489-489F-B92E-2314FCD3EA2D}"/>
                </a:ext>
              </a:extLst>
            </p:cNvPr>
            <p:cNvSpPr>
              <a:spLocks/>
            </p:cNvSpPr>
            <p:nvPr/>
          </p:nvSpPr>
          <p:spPr bwMode="auto">
            <a:xfrm>
              <a:off x="6513936" y="4767631"/>
              <a:ext cx="7938" cy="4761"/>
            </a:xfrm>
            <a:custGeom>
              <a:avLst/>
              <a:gdLst>
                <a:gd name="T0" fmla="*/ 0 w 4"/>
                <a:gd name="T1" fmla="*/ 3 h 3"/>
                <a:gd name="T2" fmla="*/ 1 w 4"/>
                <a:gd name="T3" fmla="*/ 3 h 3"/>
                <a:gd name="T4" fmla="*/ 4 w 4"/>
                <a:gd name="T5" fmla="*/ 2 h 3"/>
                <a:gd name="T6" fmla="*/ 4 w 4"/>
                <a:gd name="T7" fmla="*/ 1 h 3"/>
                <a:gd name="T8" fmla="*/ 0 w 4"/>
                <a:gd name="T9" fmla="*/ 0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0" y="3"/>
                    <a:pt x="1" y="3"/>
                    <a:pt x="1" y="3"/>
                  </a:cubicBezTo>
                  <a:cubicBezTo>
                    <a:pt x="1" y="2"/>
                    <a:pt x="2" y="2"/>
                    <a:pt x="4" y="2"/>
                  </a:cubicBezTo>
                  <a:cubicBezTo>
                    <a:pt x="4" y="2"/>
                    <a:pt x="4" y="1"/>
                    <a:pt x="4" y="1"/>
                  </a:cubicBezTo>
                  <a:cubicBezTo>
                    <a:pt x="3" y="1"/>
                    <a:pt x="1" y="0"/>
                    <a:pt x="0" y="0"/>
                  </a:cubicBezTo>
                  <a:cubicBezTo>
                    <a:pt x="0" y="0"/>
                    <a:pt x="0" y="1"/>
                    <a:pt x="0" y="2"/>
                  </a:cubicBezTo>
                  <a:cubicBezTo>
                    <a:pt x="0" y="2"/>
                    <a:pt x="0" y="3"/>
                    <a:pt x="0"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6A20157C-1330-4604-93E8-88252D429DD3}"/>
                </a:ext>
              </a:extLst>
            </p:cNvPr>
            <p:cNvSpPr>
              <a:spLocks/>
            </p:cNvSpPr>
            <p:nvPr/>
          </p:nvSpPr>
          <p:spPr bwMode="auto">
            <a:xfrm>
              <a:off x="3968945" y="3185138"/>
              <a:ext cx="4763" cy="7937"/>
            </a:xfrm>
            <a:custGeom>
              <a:avLst/>
              <a:gdLst>
                <a:gd name="T0" fmla="*/ 0 w 3"/>
                <a:gd name="T1" fmla="*/ 2 h 4"/>
                <a:gd name="T2" fmla="*/ 2 w 3"/>
                <a:gd name="T3" fmla="*/ 4 h 4"/>
                <a:gd name="T4" fmla="*/ 2 w 3"/>
                <a:gd name="T5" fmla="*/ 4 h 4"/>
                <a:gd name="T6" fmla="*/ 3 w 3"/>
                <a:gd name="T7" fmla="*/ 0 h 4"/>
                <a:gd name="T8" fmla="*/ 2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cubicBezTo>
                    <a:pt x="1" y="3"/>
                    <a:pt x="2" y="3"/>
                    <a:pt x="2" y="4"/>
                  </a:cubicBezTo>
                  <a:cubicBezTo>
                    <a:pt x="2" y="4"/>
                    <a:pt x="2" y="4"/>
                    <a:pt x="2" y="4"/>
                  </a:cubicBezTo>
                  <a:cubicBezTo>
                    <a:pt x="2" y="3"/>
                    <a:pt x="2" y="1"/>
                    <a:pt x="3" y="0"/>
                  </a:cubicBezTo>
                  <a:cubicBezTo>
                    <a:pt x="3" y="0"/>
                    <a:pt x="2" y="0"/>
                    <a:pt x="2" y="0"/>
                  </a:cubicBezTo>
                  <a:cubicBezTo>
                    <a:pt x="2" y="0"/>
                    <a:pt x="1" y="1"/>
                    <a:pt x="0"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C5BAA690-0B70-4CE7-9F0A-4AD5854197CD}"/>
                </a:ext>
              </a:extLst>
            </p:cNvPr>
            <p:cNvSpPr>
              <a:spLocks/>
            </p:cNvSpPr>
            <p:nvPr/>
          </p:nvSpPr>
          <p:spPr bwMode="auto">
            <a:xfrm>
              <a:off x="4189627" y="3158156"/>
              <a:ext cx="31753" cy="22222"/>
            </a:xfrm>
            <a:custGeom>
              <a:avLst/>
              <a:gdLst>
                <a:gd name="T0" fmla="*/ 5 w 18"/>
                <a:gd name="T1" fmla="*/ 4 h 13"/>
                <a:gd name="T2" fmla="*/ 8 w 18"/>
                <a:gd name="T3" fmla="*/ 6 h 13"/>
                <a:gd name="T4" fmla="*/ 10 w 18"/>
                <a:gd name="T5" fmla="*/ 7 h 13"/>
                <a:gd name="T6" fmla="*/ 18 w 18"/>
                <a:gd name="T7" fmla="*/ 13 h 13"/>
                <a:gd name="T8" fmla="*/ 12 w 18"/>
                <a:gd name="T9" fmla="*/ 7 h 13"/>
                <a:gd name="T10" fmla="*/ 10 w 18"/>
                <a:gd name="T11" fmla="*/ 5 h 13"/>
                <a:gd name="T12" fmla="*/ 0 w 18"/>
                <a:gd name="T13" fmla="*/ 0 h 13"/>
                <a:gd name="T14" fmla="*/ 2 w 18"/>
                <a:gd name="T15" fmla="*/ 2 h 13"/>
                <a:gd name="T16" fmla="*/ 5 w 18"/>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5" y="4"/>
                  </a:moveTo>
                  <a:cubicBezTo>
                    <a:pt x="6" y="5"/>
                    <a:pt x="7" y="5"/>
                    <a:pt x="8" y="6"/>
                  </a:cubicBezTo>
                  <a:cubicBezTo>
                    <a:pt x="9" y="6"/>
                    <a:pt x="9" y="7"/>
                    <a:pt x="10" y="7"/>
                  </a:cubicBezTo>
                  <a:cubicBezTo>
                    <a:pt x="13" y="9"/>
                    <a:pt x="16" y="11"/>
                    <a:pt x="18" y="13"/>
                  </a:cubicBezTo>
                  <a:cubicBezTo>
                    <a:pt x="18" y="11"/>
                    <a:pt x="16" y="9"/>
                    <a:pt x="12" y="7"/>
                  </a:cubicBezTo>
                  <a:cubicBezTo>
                    <a:pt x="10" y="5"/>
                    <a:pt x="10" y="5"/>
                    <a:pt x="10" y="5"/>
                  </a:cubicBezTo>
                  <a:cubicBezTo>
                    <a:pt x="6" y="4"/>
                    <a:pt x="3" y="2"/>
                    <a:pt x="0" y="0"/>
                  </a:cubicBezTo>
                  <a:cubicBezTo>
                    <a:pt x="1" y="0"/>
                    <a:pt x="1" y="1"/>
                    <a:pt x="2" y="2"/>
                  </a:cubicBezTo>
                  <a:cubicBezTo>
                    <a:pt x="2" y="2"/>
                    <a:pt x="4" y="3"/>
                    <a:pt x="5"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91D1C641-01E1-4420-AD91-1B15203943CF}"/>
                </a:ext>
              </a:extLst>
            </p:cNvPr>
            <p:cNvSpPr>
              <a:spLocks/>
            </p:cNvSpPr>
            <p:nvPr/>
          </p:nvSpPr>
          <p:spPr bwMode="auto">
            <a:xfrm>
              <a:off x="3230691" y="4610492"/>
              <a:ext cx="11113" cy="11111"/>
            </a:xfrm>
            <a:custGeom>
              <a:avLst/>
              <a:gdLst>
                <a:gd name="T0" fmla="*/ 0 w 6"/>
                <a:gd name="T1" fmla="*/ 6 h 6"/>
                <a:gd name="T2" fmla="*/ 4 w 6"/>
                <a:gd name="T3" fmla="*/ 5 h 6"/>
                <a:gd name="T4" fmla="*/ 6 w 6"/>
                <a:gd name="T5" fmla="*/ 4 h 6"/>
                <a:gd name="T6" fmla="*/ 6 w 6"/>
                <a:gd name="T7" fmla="*/ 3 h 6"/>
                <a:gd name="T8" fmla="*/ 4 w 6"/>
                <a:gd name="T9" fmla="*/ 0 h 6"/>
                <a:gd name="T10" fmla="*/ 0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0" y="6"/>
                  </a:moveTo>
                  <a:cubicBezTo>
                    <a:pt x="1" y="6"/>
                    <a:pt x="3" y="5"/>
                    <a:pt x="4" y="5"/>
                  </a:cubicBezTo>
                  <a:cubicBezTo>
                    <a:pt x="5" y="4"/>
                    <a:pt x="5" y="4"/>
                    <a:pt x="6" y="4"/>
                  </a:cubicBezTo>
                  <a:cubicBezTo>
                    <a:pt x="6" y="4"/>
                    <a:pt x="6" y="3"/>
                    <a:pt x="6" y="3"/>
                  </a:cubicBezTo>
                  <a:cubicBezTo>
                    <a:pt x="5" y="2"/>
                    <a:pt x="4" y="1"/>
                    <a:pt x="4" y="0"/>
                  </a:cubicBezTo>
                  <a:cubicBezTo>
                    <a:pt x="2" y="1"/>
                    <a:pt x="0" y="4"/>
                    <a:pt x="0" y="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6327E6B2-4715-4858-B132-A876C9795DFD}"/>
                </a:ext>
              </a:extLst>
            </p:cNvPr>
            <p:cNvSpPr>
              <a:spLocks/>
            </p:cNvSpPr>
            <p:nvPr/>
          </p:nvSpPr>
          <p:spPr bwMode="auto">
            <a:xfrm>
              <a:off x="1612883" y="4278757"/>
              <a:ext cx="17465" cy="4761"/>
            </a:xfrm>
            <a:custGeom>
              <a:avLst/>
              <a:gdLst>
                <a:gd name="T0" fmla="*/ 4 w 9"/>
                <a:gd name="T1" fmla="*/ 2 h 4"/>
                <a:gd name="T2" fmla="*/ 5 w 9"/>
                <a:gd name="T3" fmla="*/ 2 h 4"/>
                <a:gd name="T4" fmla="*/ 9 w 9"/>
                <a:gd name="T5" fmla="*/ 0 h 4"/>
                <a:gd name="T6" fmla="*/ 2 w 9"/>
                <a:gd name="T7" fmla="*/ 3 h 4"/>
                <a:gd name="T8" fmla="*/ 0 w 9"/>
                <a:gd name="T9" fmla="*/ 4 h 4"/>
                <a:gd name="T10" fmla="*/ 3 w 9"/>
                <a:gd name="T11" fmla="*/ 3 h 4"/>
                <a:gd name="T12" fmla="*/ 4 w 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4" y="2"/>
                  </a:moveTo>
                  <a:cubicBezTo>
                    <a:pt x="5" y="2"/>
                    <a:pt x="5" y="2"/>
                    <a:pt x="5" y="2"/>
                  </a:cubicBezTo>
                  <a:cubicBezTo>
                    <a:pt x="7" y="1"/>
                    <a:pt x="8" y="0"/>
                    <a:pt x="9" y="0"/>
                  </a:cubicBezTo>
                  <a:cubicBezTo>
                    <a:pt x="6" y="0"/>
                    <a:pt x="4" y="2"/>
                    <a:pt x="2" y="3"/>
                  </a:cubicBezTo>
                  <a:cubicBezTo>
                    <a:pt x="2" y="4"/>
                    <a:pt x="1" y="4"/>
                    <a:pt x="0" y="4"/>
                  </a:cubicBezTo>
                  <a:cubicBezTo>
                    <a:pt x="1" y="4"/>
                    <a:pt x="2" y="4"/>
                    <a:pt x="3" y="3"/>
                  </a:cubicBezTo>
                  <a:cubicBezTo>
                    <a:pt x="4" y="2"/>
                    <a:pt x="4" y="2"/>
                    <a:pt x="4" y="2"/>
                  </a:cubicBezTo>
                  <a:close/>
                </a:path>
              </a:pathLst>
            </a:custGeom>
            <a:solidFill>
              <a:srgbClr val="288D8E"/>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6BBA5576-E285-421C-AB12-E151079541D0}"/>
                </a:ext>
              </a:extLst>
            </p:cNvPr>
            <p:cNvSpPr>
              <a:spLocks/>
            </p:cNvSpPr>
            <p:nvPr/>
          </p:nvSpPr>
          <p:spPr bwMode="auto">
            <a:xfrm>
              <a:off x="3257681" y="2921654"/>
              <a:ext cx="11114" cy="3175"/>
            </a:xfrm>
            <a:custGeom>
              <a:avLst/>
              <a:gdLst>
                <a:gd name="T0" fmla="*/ 2 w 6"/>
                <a:gd name="T1" fmla="*/ 2 h 3"/>
                <a:gd name="T2" fmla="*/ 0 w 6"/>
                <a:gd name="T3" fmla="*/ 3 h 3"/>
                <a:gd name="T4" fmla="*/ 6 w 6"/>
                <a:gd name="T5" fmla="*/ 0 h 3"/>
                <a:gd name="T6" fmla="*/ 5 w 6"/>
                <a:gd name="T7" fmla="*/ 0 h 3"/>
                <a:gd name="T8" fmla="*/ 2 w 6"/>
                <a:gd name="T9" fmla="*/ 2 h 3"/>
              </a:gdLst>
              <a:ahLst/>
              <a:cxnLst>
                <a:cxn ang="0">
                  <a:pos x="T0" y="T1"/>
                </a:cxn>
                <a:cxn ang="0">
                  <a:pos x="T2" y="T3"/>
                </a:cxn>
                <a:cxn ang="0">
                  <a:pos x="T4" y="T5"/>
                </a:cxn>
                <a:cxn ang="0">
                  <a:pos x="T6" y="T7"/>
                </a:cxn>
                <a:cxn ang="0">
                  <a:pos x="T8" y="T9"/>
                </a:cxn>
              </a:cxnLst>
              <a:rect l="0" t="0" r="r" b="b"/>
              <a:pathLst>
                <a:path w="6" h="3">
                  <a:moveTo>
                    <a:pt x="2" y="2"/>
                  </a:moveTo>
                  <a:cubicBezTo>
                    <a:pt x="0" y="3"/>
                    <a:pt x="0" y="3"/>
                    <a:pt x="0" y="3"/>
                  </a:cubicBezTo>
                  <a:cubicBezTo>
                    <a:pt x="3" y="3"/>
                    <a:pt x="4" y="3"/>
                    <a:pt x="6" y="0"/>
                  </a:cubicBezTo>
                  <a:cubicBezTo>
                    <a:pt x="6" y="0"/>
                    <a:pt x="5" y="0"/>
                    <a:pt x="5" y="0"/>
                  </a:cubicBezTo>
                  <a:cubicBezTo>
                    <a:pt x="4" y="1"/>
                    <a:pt x="3" y="2"/>
                    <a:pt x="2"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9D0D79DB-ED03-4164-A879-EF340F9FAEC5}"/>
                </a:ext>
              </a:extLst>
            </p:cNvPr>
            <p:cNvSpPr>
              <a:spLocks/>
            </p:cNvSpPr>
            <p:nvPr/>
          </p:nvSpPr>
          <p:spPr bwMode="auto">
            <a:xfrm>
              <a:off x="4824684" y="3185138"/>
              <a:ext cx="4762" cy="7937"/>
            </a:xfrm>
            <a:custGeom>
              <a:avLst/>
              <a:gdLst>
                <a:gd name="T0" fmla="*/ 0 w 2"/>
                <a:gd name="T1" fmla="*/ 2 h 4"/>
                <a:gd name="T2" fmla="*/ 1 w 2"/>
                <a:gd name="T3" fmla="*/ 4 h 4"/>
                <a:gd name="T4" fmla="*/ 2 w 2"/>
                <a:gd name="T5" fmla="*/ 4 h 4"/>
                <a:gd name="T6" fmla="*/ 2 w 2"/>
                <a:gd name="T7" fmla="*/ 0 h 4"/>
                <a:gd name="T8" fmla="*/ 1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cubicBezTo>
                    <a:pt x="0" y="3"/>
                    <a:pt x="1" y="3"/>
                    <a:pt x="1" y="4"/>
                  </a:cubicBezTo>
                  <a:cubicBezTo>
                    <a:pt x="1" y="4"/>
                    <a:pt x="1" y="4"/>
                    <a:pt x="2" y="4"/>
                  </a:cubicBezTo>
                  <a:cubicBezTo>
                    <a:pt x="2" y="3"/>
                    <a:pt x="2" y="1"/>
                    <a:pt x="2" y="0"/>
                  </a:cubicBezTo>
                  <a:cubicBezTo>
                    <a:pt x="2" y="0"/>
                    <a:pt x="2" y="0"/>
                    <a:pt x="1" y="0"/>
                  </a:cubicBezTo>
                  <a:cubicBezTo>
                    <a:pt x="1" y="0"/>
                    <a:pt x="0" y="1"/>
                    <a:pt x="0"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5755E874-3D56-4517-BBA2-7F4E316043B1}"/>
                </a:ext>
              </a:extLst>
            </p:cNvPr>
            <p:cNvSpPr>
              <a:spLocks/>
            </p:cNvSpPr>
            <p:nvPr/>
          </p:nvSpPr>
          <p:spPr bwMode="auto">
            <a:xfrm>
              <a:off x="6026529" y="4459704"/>
              <a:ext cx="12701" cy="14285"/>
            </a:xfrm>
            <a:custGeom>
              <a:avLst/>
              <a:gdLst>
                <a:gd name="T0" fmla="*/ 2 w 7"/>
                <a:gd name="T1" fmla="*/ 3 h 8"/>
                <a:gd name="T2" fmla="*/ 2 w 7"/>
                <a:gd name="T3" fmla="*/ 5 h 8"/>
                <a:gd name="T4" fmla="*/ 1 w 7"/>
                <a:gd name="T5" fmla="*/ 6 h 8"/>
                <a:gd name="T6" fmla="*/ 0 w 7"/>
                <a:gd name="T7" fmla="*/ 8 h 8"/>
                <a:gd name="T8" fmla="*/ 2 w 7"/>
                <a:gd name="T9" fmla="*/ 8 h 8"/>
                <a:gd name="T10" fmla="*/ 2 w 7"/>
                <a:gd name="T11" fmla="*/ 7 h 8"/>
                <a:gd name="T12" fmla="*/ 4 w 7"/>
                <a:gd name="T13" fmla="*/ 5 h 8"/>
                <a:gd name="T14" fmla="*/ 5 w 7"/>
                <a:gd name="T15" fmla="*/ 3 h 8"/>
                <a:gd name="T16" fmla="*/ 5 w 7"/>
                <a:gd name="T17" fmla="*/ 2 h 8"/>
                <a:gd name="T18" fmla="*/ 6 w 7"/>
                <a:gd name="T19" fmla="*/ 2 h 8"/>
                <a:gd name="T20" fmla="*/ 7 w 7"/>
                <a:gd name="T21" fmla="*/ 0 h 8"/>
                <a:gd name="T22" fmla="*/ 4 w 7"/>
                <a:gd name="T23" fmla="*/ 1 h 8"/>
                <a:gd name="T24" fmla="*/ 2 w 7"/>
                <a:gd name="T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2" y="3"/>
                  </a:moveTo>
                  <a:cubicBezTo>
                    <a:pt x="2" y="5"/>
                    <a:pt x="2" y="5"/>
                    <a:pt x="2" y="5"/>
                  </a:cubicBezTo>
                  <a:cubicBezTo>
                    <a:pt x="2" y="6"/>
                    <a:pt x="2" y="6"/>
                    <a:pt x="1" y="6"/>
                  </a:cubicBezTo>
                  <a:cubicBezTo>
                    <a:pt x="1" y="7"/>
                    <a:pt x="1" y="8"/>
                    <a:pt x="0" y="8"/>
                  </a:cubicBezTo>
                  <a:cubicBezTo>
                    <a:pt x="2" y="8"/>
                    <a:pt x="2" y="8"/>
                    <a:pt x="2" y="8"/>
                  </a:cubicBezTo>
                  <a:cubicBezTo>
                    <a:pt x="2" y="8"/>
                    <a:pt x="2" y="8"/>
                    <a:pt x="2" y="7"/>
                  </a:cubicBezTo>
                  <a:cubicBezTo>
                    <a:pt x="3" y="7"/>
                    <a:pt x="3" y="6"/>
                    <a:pt x="4" y="5"/>
                  </a:cubicBezTo>
                  <a:cubicBezTo>
                    <a:pt x="4" y="5"/>
                    <a:pt x="5" y="4"/>
                    <a:pt x="5" y="3"/>
                  </a:cubicBezTo>
                  <a:cubicBezTo>
                    <a:pt x="5" y="2"/>
                    <a:pt x="5" y="2"/>
                    <a:pt x="5" y="2"/>
                  </a:cubicBezTo>
                  <a:cubicBezTo>
                    <a:pt x="5" y="2"/>
                    <a:pt x="5" y="2"/>
                    <a:pt x="6" y="2"/>
                  </a:cubicBezTo>
                  <a:cubicBezTo>
                    <a:pt x="6" y="1"/>
                    <a:pt x="6" y="0"/>
                    <a:pt x="7" y="0"/>
                  </a:cubicBezTo>
                  <a:cubicBezTo>
                    <a:pt x="6" y="0"/>
                    <a:pt x="5" y="1"/>
                    <a:pt x="4" y="1"/>
                  </a:cubicBezTo>
                  <a:cubicBezTo>
                    <a:pt x="3" y="2"/>
                    <a:pt x="2" y="2"/>
                    <a:pt x="2"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273BFF73-BDC9-42FF-876D-9A80448AE936}"/>
                </a:ext>
              </a:extLst>
            </p:cNvPr>
            <p:cNvSpPr>
              <a:spLocks/>
            </p:cNvSpPr>
            <p:nvPr/>
          </p:nvSpPr>
          <p:spPr bwMode="auto">
            <a:xfrm>
              <a:off x="6004302" y="4488274"/>
              <a:ext cx="12701" cy="11110"/>
            </a:xfrm>
            <a:custGeom>
              <a:avLst/>
              <a:gdLst>
                <a:gd name="T0" fmla="*/ 3 w 7"/>
                <a:gd name="T1" fmla="*/ 2 h 7"/>
                <a:gd name="T2" fmla="*/ 1 w 7"/>
                <a:gd name="T3" fmla="*/ 3 h 7"/>
                <a:gd name="T4" fmla="*/ 0 w 7"/>
                <a:gd name="T5" fmla="*/ 7 h 7"/>
                <a:gd name="T6" fmla="*/ 0 w 7"/>
                <a:gd name="T7" fmla="*/ 7 h 7"/>
                <a:gd name="T8" fmla="*/ 2 w 7"/>
                <a:gd name="T9" fmla="*/ 5 h 7"/>
                <a:gd name="T10" fmla="*/ 3 w 7"/>
                <a:gd name="T11" fmla="*/ 5 h 7"/>
                <a:gd name="T12" fmla="*/ 4 w 7"/>
                <a:gd name="T13" fmla="*/ 4 h 7"/>
                <a:gd name="T14" fmla="*/ 6 w 7"/>
                <a:gd name="T15" fmla="*/ 2 h 7"/>
                <a:gd name="T16" fmla="*/ 7 w 7"/>
                <a:gd name="T17" fmla="*/ 0 h 7"/>
                <a:gd name="T18" fmla="*/ 3 w 7"/>
                <a:gd name="T19" fmla="*/ 1 h 7"/>
                <a:gd name="T20" fmla="*/ 3 w 7"/>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3" y="2"/>
                  </a:moveTo>
                  <a:cubicBezTo>
                    <a:pt x="2" y="2"/>
                    <a:pt x="2" y="2"/>
                    <a:pt x="1" y="3"/>
                  </a:cubicBezTo>
                  <a:cubicBezTo>
                    <a:pt x="1" y="4"/>
                    <a:pt x="1" y="5"/>
                    <a:pt x="0" y="7"/>
                  </a:cubicBezTo>
                  <a:cubicBezTo>
                    <a:pt x="0" y="7"/>
                    <a:pt x="0" y="7"/>
                    <a:pt x="0" y="7"/>
                  </a:cubicBezTo>
                  <a:cubicBezTo>
                    <a:pt x="2" y="5"/>
                    <a:pt x="2" y="5"/>
                    <a:pt x="2" y="5"/>
                  </a:cubicBezTo>
                  <a:cubicBezTo>
                    <a:pt x="2" y="5"/>
                    <a:pt x="3" y="5"/>
                    <a:pt x="3" y="5"/>
                  </a:cubicBezTo>
                  <a:cubicBezTo>
                    <a:pt x="3" y="5"/>
                    <a:pt x="3" y="5"/>
                    <a:pt x="4" y="4"/>
                  </a:cubicBezTo>
                  <a:cubicBezTo>
                    <a:pt x="4" y="3"/>
                    <a:pt x="5" y="3"/>
                    <a:pt x="6" y="2"/>
                  </a:cubicBezTo>
                  <a:cubicBezTo>
                    <a:pt x="6" y="2"/>
                    <a:pt x="7" y="1"/>
                    <a:pt x="7" y="0"/>
                  </a:cubicBezTo>
                  <a:cubicBezTo>
                    <a:pt x="6" y="1"/>
                    <a:pt x="4" y="1"/>
                    <a:pt x="3" y="1"/>
                  </a:cubicBezTo>
                  <a:cubicBezTo>
                    <a:pt x="3" y="1"/>
                    <a:pt x="3" y="2"/>
                    <a:pt x="3"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7E2C0982-3340-4B80-968F-947FF9BBF852}"/>
                </a:ext>
              </a:extLst>
            </p:cNvPr>
            <p:cNvSpPr>
              <a:spLocks/>
            </p:cNvSpPr>
            <p:nvPr/>
          </p:nvSpPr>
          <p:spPr bwMode="auto">
            <a:xfrm>
              <a:off x="6059870" y="5477133"/>
              <a:ext cx="12701" cy="6349"/>
            </a:xfrm>
            <a:custGeom>
              <a:avLst/>
              <a:gdLst>
                <a:gd name="T0" fmla="*/ 3 w 7"/>
                <a:gd name="T1" fmla="*/ 2 h 3"/>
                <a:gd name="T2" fmla="*/ 5 w 7"/>
                <a:gd name="T3" fmla="*/ 3 h 3"/>
                <a:gd name="T4" fmla="*/ 6 w 7"/>
                <a:gd name="T5" fmla="*/ 2 h 3"/>
                <a:gd name="T6" fmla="*/ 7 w 7"/>
                <a:gd name="T7" fmla="*/ 0 h 3"/>
                <a:gd name="T8" fmla="*/ 0 w 7"/>
                <a:gd name="T9" fmla="*/ 1 h 3"/>
                <a:gd name="T10" fmla="*/ 2 w 7"/>
                <a:gd name="T11" fmla="*/ 2 h 3"/>
                <a:gd name="T12" fmla="*/ 3 w 7"/>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3" y="2"/>
                  </a:moveTo>
                  <a:cubicBezTo>
                    <a:pt x="3" y="3"/>
                    <a:pt x="4" y="3"/>
                    <a:pt x="5" y="3"/>
                  </a:cubicBezTo>
                  <a:cubicBezTo>
                    <a:pt x="5" y="3"/>
                    <a:pt x="5" y="2"/>
                    <a:pt x="6" y="2"/>
                  </a:cubicBezTo>
                  <a:cubicBezTo>
                    <a:pt x="6" y="1"/>
                    <a:pt x="6" y="1"/>
                    <a:pt x="7" y="0"/>
                  </a:cubicBezTo>
                  <a:cubicBezTo>
                    <a:pt x="4" y="0"/>
                    <a:pt x="2" y="0"/>
                    <a:pt x="0" y="1"/>
                  </a:cubicBezTo>
                  <a:cubicBezTo>
                    <a:pt x="1" y="2"/>
                    <a:pt x="1" y="2"/>
                    <a:pt x="2" y="2"/>
                  </a:cubicBezTo>
                  <a:cubicBezTo>
                    <a:pt x="2" y="2"/>
                    <a:pt x="3" y="2"/>
                    <a:pt x="3" y="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ED15B23B-B3A8-4247-BA76-8BA54CF7E37B}"/>
                </a:ext>
              </a:extLst>
            </p:cNvPr>
            <p:cNvSpPr>
              <a:spLocks/>
            </p:cNvSpPr>
            <p:nvPr/>
          </p:nvSpPr>
          <p:spPr bwMode="auto">
            <a:xfrm>
              <a:off x="4683384" y="3147044"/>
              <a:ext cx="15876" cy="22222"/>
            </a:xfrm>
            <a:custGeom>
              <a:avLst/>
              <a:gdLst>
                <a:gd name="T0" fmla="*/ 3 w 10"/>
                <a:gd name="T1" fmla="*/ 5 h 13"/>
                <a:gd name="T2" fmla="*/ 1 w 10"/>
                <a:gd name="T3" fmla="*/ 10 h 13"/>
                <a:gd name="T4" fmla="*/ 0 w 10"/>
                <a:gd name="T5" fmla="*/ 13 h 13"/>
                <a:gd name="T6" fmla="*/ 1 w 10"/>
                <a:gd name="T7" fmla="*/ 13 h 13"/>
                <a:gd name="T8" fmla="*/ 6 w 10"/>
                <a:gd name="T9" fmla="*/ 6 h 13"/>
                <a:gd name="T10" fmla="*/ 8 w 10"/>
                <a:gd name="T11" fmla="*/ 5 h 13"/>
                <a:gd name="T12" fmla="*/ 8 w 10"/>
                <a:gd name="T13" fmla="*/ 4 h 13"/>
                <a:gd name="T14" fmla="*/ 10 w 10"/>
                <a:gd name="T15" fmla="*/ 3 h 13"/>
                <a:gd name="T16" fmla="*/ 10 w 10"/>
                <a:gd name="T17" fmla="*/ 1 h 13"/>
                <a:gd name="T18" fmla="*/ 10 w 10"/>
                <a:gd name="T19" fmla="*/ 0 h 13"/>
                <a:gd name="T20" fmla="*/ 4 w 10"/>
                <a:gd name="T21" fmla="*/ 3 h 13"/>
                <a:gd name="T22" fmla="*/ 3 w 10"/>
                <a:gd name="T2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3" y="5"/>
                  </a:moveTo>
                  <a:cubicBezTo>
                    <a:pt x="2" y="7"/>
                    <a:pt x="2" y="8"/>
                    <a:pt x="1" y="10"/>
                  </a:cubicBezTo>
                  <a:cubicBezTo>
                    <a:pt x="0" y="12"/>
                    <a:pt x="0" y="12"/>
                    <a:pt x="0" y="13"/>
                  </a:cubicBezTo>
                  <a:cubicBezTo>
                    <a:pt x="1" y="13"/>
                    <a:pt x="1" y="13"/>
                    <a:pt x="1" y="13"/>
                  </a:cubicBezTo>
                  <a:cubicBezTo>
                    <a:pt x="2" y="13"/>
                    <a:pt x="5" y="9"/>
                    <a:pt x="6" y="6"/>
                  </a:cubicBezTo>
                  <a:cubicBezTo>
                    <a:pt x="7" y="5"/>
                    <a:pt x="7" y="5"/>
                    <a:pt x="8" y="5"/>
                  </a:cubicBezTo>
                  <a:cubicBezTo>
                    <a:pt x="8" y="5"/>
                    <a:pt x="8" y="5"/>
                    <a:pt x="8" y="4"/>
                  </a:cubicBezTo>
                  <a:cubicBezTo>
                    <a:pt x="9" y="4"/>
                    <a:pt x="9" y="4"/>
                    <a:pt x="10" y="3"/>
                  </a:cubicBezTo>
                  <a:cubicBezTo>
                    <a:pt x="10" y="1"/>
                    <a:pt x="10" y="1"/>
                    <a:pt x="10" y="1"/>
                  </a:cubicBezTo>
                  <a:cubicBezTo>
                    <a:pt x="10" y="1"/>
                    <a:pt x="10" y="0"/>
                    <a:pt x="10" y="0"/>
                  </a:cubicBezTo>
                  <a:cubicBezTo>
                    <a:pt x="8" y="2"/>
                    <a:pt x="6" y="3"/>
                    <a:pt x="4" y="3"/>
                  </a:cubicBezTo>
                  <a:cubicBezTo>
                    <a:pt x="4" y="4"/>
                    <a:pt x="3" y="5"/>
                    <a:pt x="3" y="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67BC5E25-A742-4CF4-820F-2BAE1FF15EF9}"/>
                </a:ext>
              </a:extLst>
            </p:cNvPr>
            <p:cNvSpPr>
              <a:spLocks/>
            </p:cNvSpPr>
            <p:nvPr/>
          </p:nvSpPr>
          <p:spPr bwMode="auto">
            <a:xfrm>
              <a:off x="4272185" y="3339103"/>
              <a:ext cx="38103" cy="7936"/>
            </a:xfrm>
            <a:custGeom>
              <a:avLst/>
              <a:gdLst>
                <a:gd name="T0" fmla="*/ 14 w 22"/>
                <a:gd name="T1" fmla="*/ 0 h 6"/>
                <a:gd name="T2" fmla="*/ 11 w 22"/>
                <a:gd name="T3" fmla="*/ 0 h 6"/>
                <a:gd name="T4" fmla="*/ 0 w 22"/>
                <a:gd name="T5" fmla="*/ 2 h 6"/>
                <a:gd name="T6" fmla="*/ 2 w 22"/>
                <a:gd name="T7" fmla="*/ 4 h 6"/>
                <a:gd name="T8" fmla="*/ 5 w 22"/>
                <a:gd name="T9" fmla="*/ 6 h 6"/>
                <a:gd name="T10" fmla="*/ 8 w 22"/>
                <a:gd name="T11" fmla="*/ 6 h 6"/>
                <a:gd name="T12" fmla="*/ 12 w 22"/>
                <a:gd name="T13" fmla="*/ 5 h 6"/>
                <a:gd name="T14" fmla="*/ 22 w 22"/>
                <a:gd name="T15" fmla="*/ 2 h 6"/>
                <a:gd name="T16" fmla="*/ 20 w 22"/>
                <a:gd name="T17" fmla="*/ 2 h 6"/>
                <a:gd name="T18" fmla="*/ 14 w 2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6">
                  <a:moveTo>
                    <a:pt x="14" y="0"/>
                  </a:moveTo>
                  <a:cubicBezTo>
                    <a:pt x="11" y="0"/>
                    <a:pt x="11" y="0"/>
                    <a:pt x="11" y="0"/>
                  </a:cubicBezTo>
                  <a:cubicBezTo>
                    <a:pt x="8" y="2"/>
                    <a:pt x="3" y="2"/>
                    <a:pt x="0" y="2"/>
                  </a:cubicBezTo>
                  <a:cubicBezTo>
                    <a:pt x="0" y="2"/>
                    <a:pt x="1" y="3"/>
                    <a:pt x="2" y="4"/>
                  </a:cubicBezTo>
                  <a:cubicBezTo>
                    <a:pt x="3" y="5"/>
                    <a:pt x="4" y="5"/>
                    <a:pt x="5" y="6"/>
                  </a:cubicBezTo>
                  <a:cubicBezTo>
                    <a:pt x="8" y="6"/>
                    <a:pt x="8" y="6"/>
                    <a:pt x="8" y="6"/>
                  </a:cubicBezTo>
                  <a:cubicBezTo>
                    <a:pt x="9" y="6"/>
                    <a:pt x="10" y="6"/>
                    <a:pt x="12" y="5"/>
                  </a:cubicBezTo>
                  <a:cubicBezTo>
                    <a:pt x="13" y="4"/>
                    <a:pt x="18" y="2"/>
                    <a:pt x="22" y="2"/>
                  </a:cubicBezTo>
                  <a:cubicBezTo>
                    <a:pt x="21" y="2"/>
                    <a:pt x="21" y="2"/>
                    <a:pt x="20" y="2"/>
                  </a:cubicBezTo>
                  <a:cubicBezTo>
                    <a:pt x="17" y="0"/>
                    <a:pt x="16" y="0"/>
                    <a:pt x="1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09991CF8-878F-4155-8959-2E294DAD4A8D}"/>
                </a:ext>
              </a:extLst>
            </p:cNvPr>
            <p:cNvSpPr>
              <a:spLocks/>
            </p:cNvSpPr>
            <p:nvPr/>
          </p:nvSpPr>
          <p:spPr bwMode="auto">
            <a:xfrm>
              <a:off x="3087804" y="2877211"/>
              <a:ext cx="33340" cy="28571"/>
            </a:xfrm>
            <a:custGeom>
              <a:avLst/>
              <a:gdLst>
                <a:gd name="T0" fmla="*/ 8 w 20"/>
                <a:gd name="T1" fmla="*/ 13 h 17"/>
                <a:gd name="T2" fmla="*/ 20 w 20"/>
                <a:gd name="T3" fmla="*/ 0 h 17"/>
                <a:gd name="T4" fmla="*/ 14 w 20"/>
                <a:gd name="T5" fmla="*/ 1 h 17"/>
                <a:gd name="T6" fmla="*/ 9 w 20"/>
                <a:gd name="T7" fmla="*/ 6 h 17"/>
                <a:gd name="T8" fmla="*/ 0 w 20"/>
                <a:gd name="T9" fmla="*/ 14 h 17"/>
                <a:gd name="T10" fmla="*/ 9 w 20"/>
                <a:gd name="T11" fmla="*/ 17 h 17"/>
                <a:gd name="T12" fmla="*/ 8 w 20"/>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8" y="13"/>
                  </a:moveTo>
                  <a:cubicBezTo>
                    <a:pt x="8" y="6"/>
                    <a:pt x="15" y="2"/>
                    <a:pt x="20" y="0"/>
                  </a:cubicBezTo>
                  <a:cubicBezTo>
                    <a:pt x="16" y="0"/>
                    <a:pt x="15" y="0"/>
                    <a:pt x="14" y="1"/>
                  </a:cubicBezTo>
                  <a:cubicBezTo>
                    <a:pt x="9" y="6"/>
                    <a:pt x="9" y="6"/>
                    <a:pt x="9" y="6"/>
                  </a:cubicBezTo>
                  <a:cubicBezTo>
                    <a:pt x="7" y="8"/>
                    <a:pt x="4" y="11"/>
                    <a:pt x="0" y="14"/>
                  </a:cubicBezTo>
                  <a:cubicBezTo>
                    <a:pt x="3" y="15"/>
                    <a:pt x="6" y="16"/>
                    <a:pt x="9" y="17"/>
                  </a:cubicBezTo>
                  <a:cubicBezTo>
                    <a:pt x="8" y="16"/>
                    <a:pt x="8" y="14"/>
                    <a:pt x="8"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CF83006F-E9CF-40C1-B18C-B99A3A47AA82}"/>
                </a:ext>
              </a:extLst>
            </p:cNvPr>
            <p:cNvSpPr>
              <a:spLocks/>
            </p:cNvSpPr>
            <p:nvPr/>
          </p:nvSpPr>
          <p:spPr bwMode="auto">
            <a:xfrm>
              <a:off x="4148349" y="3537509"/>
              <a:ext cx="6351" cy="12698"/>
            </a:xfrm>
            <a:custGeom>
              <a:avLst/>
              <a:gdLst>
                <a:gd name="T0" fmla="*/ 2 w 4"/>
                <a:gd name="T1" fmla="*/ 0 h 7"/>
                <a:gd name="T2" fmla="*/ 0 w 4"/>
                <a:gd name="T3" fmla="*/ 2 h 7"/>
                <a:gd name="T4" fmla="*/ 0 w 4"/>
                <a:gd name="T5" fmla="*/ 4 h 7"/>
                <a:gd name="T6" fmla="*/ 4 w 4"/>
                <a:gd name="T7" fmla="*/ 7 h 7"/>
                <a:gd name="T8" fmla="*/ 3 w 4"/>
                <a:gd name="T9" fmla="*/ 4 h 7"/>
                <a:gd name="T10" fmla="*/ 2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2" y="0"/>
                  </a:moveTo>
                  <a:cubicBezTo>
                    <a:pt x="1" y="1"/>
                    <a:pt x="0" y="1"/>
                    <a:pt x="0" y="2"/>
                  </a:cubicBezTo>
                  <a:cubicBezTo>
                    <a:pt x="0" y="4"/>
                    <a:pt x="0" y="4"/>
                    <a:pt x="0" y="4"/>
                  </a:cubicBezTo>
                  <a:cubicBezTo>
                    <a:pt x="0" y="5"/>
                    <a:pt x="2" y="6"/>
                    <a:pt x="4" y="7"/>
                  </a:cubicBezTo>
                  <a:cubicBezTo>
                    <a:pt x="4" y="6"/>
                    <a:pt x="3" y="5"/>
                    <a:pt x="3" y="4"/>
                  </a:cubicBezTo>
                  <a:cubicBezTo>
                    <a:pt x="3" y="3"/>
                    <a:pt x="3" y="2"/>
                    <a:pt x="2"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53BCB5D2-93E5-446B-866C-8A61390987E5}"/>
                </a:ext>
              </a:extLst>
            </p:cNvPr>
            <p:cNvSpPr>
              <a:spLocks/>
            </p:cNvSpPr>
            <p:nvPr/>
          </p:nvSpPr>
          <p:spPr bwMode="auto">
            <a:xfrm>
              <a:off x="4035626" y="3286723"/>
              <a:ext cx="201631" cy="82537"/>
            </a:xfrm>
            <a:custGeom>
              <a:avLst/>
              <a:gdLst>
                <a:gd name="T0" fmla="*/ 103 w 117"/>
                <a:gd name="T1" fmla="*/ 30 h 48"/>
                <a:gd name="T2" fmla="*/ 117 w 117"/>
                <a:gd name="T3" fmla="*/ 29 h 48"/>
                <a:gd name="T4" fmla="*/ 115 w 117"/>
                <a:gd name="T5" fmla="*/ 29 h 48"/>
                <a:gd name="T6" fmla="*/ 109 w 117"/>
                <a:gd name="T7" fmla="*/ 27 h 48"/>
                <a:gd name="T8" fmla="*/ 104 w 117"/>
                <a:gd name="T9" fmla="*/ 28 h 48"/>
                <a:gd name="T10" fmla="*/ 99 w 117"/>
                <a:gd name="T11" fmla="*/ 29 h 48"/>
                <a:gd name="T12" fmla="*/ 91 w 117"/>
                <a:gd name="T13" fmla="*/ 30 h 48"/>
                <a:gd name="T14" fmla="*/ 83 w 117"/>
                <a:gd name="T15" fmla="*/ 36 h 48"/>
                <a:gd name="T16" fmla="*/ 80 w 117"/>
                <a:gd name="T17" fmla="*/ 37 h 48"/>
                <a:gd name="T18" fmla="*/ 67 w 117"/>
                <a:gd name="T19" fmla="*/ 34 h 48"/>
                <a:gd name="T20" fmla="*/ 60 w 117"/>
                <a:gd name="T21" fmla="*/ 33 h 48"/>
                <a:gd name="T22" fmla="*/ 54 w 117"/>
                <a:gd name="T23" fmla="*/ 26 h 48"/>
                <a:gd name="T24" fmla="*/ 60 w 117"/>
                <a:gd name="T25" fmla="*/ 15 h 48"/>
                <a:gd name="T26" fmla="*/ 56 w 117"/>
                <a:gd name="T27" fmla="*/ 15 h 48"/>
                <a:gd name="T28" fmla="*/ 24 w 117"/>
                <a:gd name="T29" fmla="*/ 3 h 48"/>
                <a:gd name="T30" fmla="*/ 19 w 117"/>
                <a:gd name="T31" fmla="*/ 1 h 48"/>
                <a:gd name="T32" fmla="*/ 8 w 117"/>
                <a:gd name="T33" fmla="*/ 4 h 48"/>
                <a:gd name="T34" fmla="*/ 8 w 117"/>
                <a:gd name="T35" fmla="*/ 6 h 48"/>
                <a:gd name="T36" fmla="*/ 1 w 117"/>
                <a:gd name="T37" fmla="*/ 23 h 48"/>
                <a:gd name="T38" fmla="*/ 3 w 117"/>
                <a:gd name="T39" fmla="*/ 29 h 48"/>
                <a:gd name="T40" fmla="*/ 13 w 117"/>
                <a:gd name="T41" fmla="*/ 30 h 48"/>
                <a:gd name="T42" fmla="*/ 17 w 117"/>
                <a:gd name="T43" fmla="*/ 32 h 48"/>
                <a:gd name="T44" fmla="*/ 33 w 117"/>
                <a:gd name="T45" fmla="*/ 36 h 48"/>
                <a:gd name="T46" fmla="*/ 55 w 117"/>
                <a:gd name="T47" fmla="*/ 45 h 48"/>
                <a:gd name="T48" fmla="*/ 58 w 117"/>
                <a:gd name="T49" fmla="*/ 47 h 48"/>
                <a:gd name="T50" fmla="*/ 63 w 117"/>
                <a:gd name="T51" fmla="*/ 48 h 48"/>
                <a:gd name="T52" fmla="*/ 68 w 117"/>
                <a:gd name="T53" fmla="*/ 47 h 48"/>
                <a:gd name="T54" fmla="*/ 73 w 117"/>
                <a:gd name="T55" fmla="*/ 45 h 48"/>
                <a:gd name="T56" fmla="*/ 80 w 117"/>
                <a:gd name="T57" fmla="*/ 44 h 48"/>
                <a:gd name="T58" fmla="*/ 84 w 117"/>
                <a:gd name="T59" fmla="*/ 41 h 48"/>
                <a:gd name="T60" fmla="*/ 93 w 117"/>
                <a:gd name="T61" fmla="*/ 38 h 48"/>
                <a:gd name="T62" fmla="*/ 96 w 117"/>
                <a:gd name="T6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48">
                  <a:moveTo>
                    <a:pt x="102" y="30"/>
                  </a:moveTo>
                  <a:cubicBezTo>
                    <a:pt x="103" y="30"/>
                    <a:pt x="103" y="30"/>
                    <a:pt x="103" y="30"/>
                  </a:cubicBezTo>
                  <a:cubicBezTo>
                    <a:pt x="115" y="30"/>
                    <a:pt x="115" y="30"/>
                    <a:pt x="115" y="30"/>
                  </a:cubicBezTo>
                  <a:cubicBezTo>
                    <a:pt x="116" y="30"/>
                    <a:pt x="116" y="30"/>
                    <a:pt x="117" y="29"/>
                  </a:cubicBezTo>
                  <a:cubicBezTo>
                    <a:pt x="117" y="29"/>
                    <a:pt x="117" y="29"/>
                    <a:pt x="117" y="29"/>
                  </a:cubicBezTo>
                  <a:cubicBezTo>
                    <a:pt x="116" y="29"/>
                    <a:pt x="116" y="29"/>
                    <a:pt x="115" y="29"/>
                  </a:cubicBezTo>
                  <a:cubicBezTo>
                    <a:pt x="115" y="29"/>
                    <a:pt x="114" y="29"/>
                    <a:pt x="114" y="29"/>
                  </a:cubicBezTo>
                  <a:cubicBezTo>
                    <a:pt x="109" y="27"/>
                    <a:pt x="109" y="27"/>
                    <a:pt x="109" y="27"/>
                  </a:cubicBezTo>
                  <a:cubicBezTo>
                    <a:pt x="108" y="27"/>
                    <a:pt x="108" y="27"/>
                    <a:pt x="108" y="27"/>
                  </a:cubicBezTo>
                  <a:cubicBezTo>
                    <a:pt x="106" y="27"/>
                    <a:pt x="105" y="27"/>
                    <a:pt x="104" y="28"/>
                  </a:cubicBezTo>
                  <a:cubicBezTo>
                    <a:pt x="104" y="29"/>
                    <a:pt x="103" y="29"/>
                    <a:pt x="103" y="29"/>
                  </a:cubicBezTo>
                  <a:cubicBezTo>
                    <a:pt x="102" y="29"/>
                    <a:pt x="100" y="29"/>
                    <a:pt x="99" y="29"/>
                  </a:cubicBezTo>
                  <a:cubicBezTo>
                    <a:pt x="98" y="30"/>
                    <a:pt x="97" y="30"/>
                    <a:pt x="95" y="30"/>
                  </a:cubicBezTo>
                  <a:cubicBezTo>
                    <a:pt x="91" y="30"/>
                    <a:pt x="91" y="30"/>
                    <a:pt x="91" y="30"/>
                  </a:cubicBezTo>
                  <a:cubicBezTo>
                    <a:pt x="89" y="30"/>
                    <a:pt x="87" y="29"/>
                    <a:pt x="86" y="28"/>
                  </a:cubicBezTo>
                  <a:cubicBezTo>
                    <a:pt x="86" y="31"/>
                    <a:pt x="85" y="33"/>
                    <a:pt x="83" y="36"/>
                  </a:cubicBezTo>
                  <a:cubicBezTo>
                    <a:pt x="82" y="36"/>
                    <a:pt x="82" y="36"/>
                    <a:pt x="82" y="36"/>
                  </a:cubicBezTo>
                  <a:cubicBezTo>
                    <a:pt x="81" y="36"/>
                    <a:pt x="80" y="37"/>
                    <a:pt x="80" y="37"/>
                  </a:cubicBezTo>
                  <a:cubicBezTo>
                    <a:pt x="79" y="37"/>
                    <a:pt x="78" y="38"/>
                    <a:pt x="77" y="38"/>
                  </a:cubicBezTo>
                  <a:cubicBezTo>
                    <a:pt x="73" y="38"/>
                    <a:pt x="69" y="36"/>
                    <a:pt x="67" y="34"/>
                  </a:cubicBezTo>
                  <a:cubicBezTo>
                    <a:pt x="67" y="34"/>
                    <a:pt x="67" y="34"/>
                    <a:pt x="67" y="33"/>
                  </a:cubicBezTo>
                  <a:cubicBezTo>
                    <a:pt x="60" y="33"/>
                    <a:pt x="60" y="33"/>
                    <a:pt x="60" y="33"/>
                  </a:cubicBezTo>
                  <a:cubicBezTo>
                    <a:pt x="60" y="33"/>
                    <a:pt x="60" y="33"/>
                    <a:pt x="59" y="33"/>
                  </a:cubicBezTo>
                  <a:cubicBezTo>
                    <a:pt x="56" y="31"/>
                    <a:pt x="54" y="30"/>
                    <a:pt x="54" y="26"/>
                  </a:cubicBezTo>
                  <a:cubicBezTo>
                    <a:pt x="54" y="22"/>
                    <a:pt x="56" y="19"/>
                    <a:pt x="57" y="17"/>
                  </a:cubicBezTo>
                  <a:cubicBezTo>
                    <a:pt x="58" y="16"/>
                    <a:pt x="59" y="16"/>
                    <a:pt x="60" y="15"/>
                  </a:cubicBezTo>
                  <a:cubicBezTo>
                    <a:pt x="59" y="15"/>
                    <a:pt x="59" y="15"/>
                    <a:pt x="58" y="15"/>
                  </a:cubicBezTo>
                  <a:cubicBezTo>
                    <a:pt x="56" y="15"/>
                    <a:pt x="56" y="15"/>
                    <a:pt x="56" y="15"/>
                  </a:cubicBezTo>
                  <a:cubicBezTo>
                    <a:pt x="50" y="15"/>
                    <a:pt x="37" y="13"/>
                    <a:pt x="27" y="6"/>
                  </a:cubicBezTo>
                  <a:cubicBezTo>
                    <a:pt x="26" y="5"/>
                    <a:pt x="25" y="4"/>
                    <a:pt x="24" y="3"/>
                  </a:cubicBezTo>
                  <a:cubicBezTo>
                    <a:pt x="23" y="2"/>
                    <a:pt x="22" y="1"/>
                    <a:pt x="21" y="0"/>
                  </a:cubicBezTo>
                  <a:cubicBezTo>
                    <a:pt x="20" y="1"/>
                    <a:pt x="20" y="1"/>
                    <a:pt x="19" y="1"/>
                  </a:cubicBezTo>
                  <a:cubicBezTo>
                    <a:pt x="17" y="3"/>
                    <a:pt x="15" y="3"/>
                    <a:pt x="11" y="3"/>
                  </a:cubicBezTo>
                  <a:cubicBezTo>
                    <a:pt x="11" y="3"/>
                    <a:pt x="10" y="3"/>
                    <a:pt x="8" y="4"/>
                  </a:cubicBezTo>
                  <a:cubicBezTo>
                    <a:pt x="8" y="4"/>
                    <a:pt x="8" y="4"/>
                    <a:pt x="7" y="4"/>
                  </a:cubicBezTo>
                  <a:cubicBezTo>
                    <a:pt x="7" y="4"/>
                    <a:pt x="8" y="5"/>
                    <a:pt x="8" y="6"/>
                  </a:cubicBezTo>
                  <a:cubicBezTo>
                    <a:pt x="11" y="12"/>
                    <a:pt x="6" y="17"/>
                    <a:pt x="3" y="21"/>
                  </a:cubicBezTo>
                  <a:cubicBezTo>
                    <a:pt x="1" y="23"/>
                    <a:pt x="1" y="23"/>
                    <a:pt x="1" y="23"/>
                  </a:cubicBezTo>
                  <a:cubicBezTo>
                    <a:pt x="1" y="24"/>
                    <a:pt x="0" y="25"/>
                    <a:pt x="1" y="26"/>
                  </a:cubicBezTo>
                  <a:cubicBezTo>
                    <a:pt x="1" y="27"/>
                    <a:pt x="2" y="28"/>
                    <a:pt x="3" y="29"/>
                  </a:cubicBezTo>
                  <a:cubicBezTo>
                    <a:pt x="5" y="29"/>
                    <a:pt x="7" y="29"/>
                    <a:pt x="8" y="30"/>
                  </a:cubicBezTo>
                  <a:cubicBezTo>
                    <a:pt x="10" y="30"/>
                    <a:pt x="12" y="30"/>
                    <a:pt x="13" y="30"/>
                  </a:cubicBezTo>
                  <a:cubicBezTo>
                    <a:pt x="13" y="30"/>
                    <a:pt x="13" y="30"/>
                    <a:pt x="13" y="30"/>
                  </a:cubicBezTo>
                  <a:cubicBezTo>
                    <a:pt x="15" y="31"/>
                    <a:pt x="16" y="31"/>
                    <a:pt x="17" y="32"/>
                  </a:cubicBezTo>
                  <a:cubicBezTo>
                    <a:pt x="22" y="33"/>
                    <a:pt x="27" y="34"/>
                    <a:pt x="32" y="36"/>
                  </a:cubicBezTo>
                  <a:cubicBezTo>
                    <a:pt x="33" y="36"/>
                    <a:pt x="33" y="36"/>
                    <a:pt x="33" y="36"/>
                  </a:cubicBezTo>
                  <a:cubicBezTo>
                    <a:pt x="33" y="36"/>
                    <a:pt x="34" y="36"/>
                    <a:pt x="34" y="37"/>
                  </a:cubicBezTo>
                  <a:cubicBezTo>
                    <a:pt x="41" y="41"/>
                    <a:pt x="47" y="44"/>
                    <a:pt x="55" y="45"/>
                  </a:cubicBezTo>
                  <a:cubicBezTo>
                    <a:pt x="55" y="46"/>
                    <a:pt x="56" y="46"/>
                    <a:pt x="56" y="46"/>
                  </a:cubicBezTo>
                  <a:cubicBezTo>
                    <a:pt x="57" y="47"/>
                    <a:pt x="58" y="47"/>
                    <a:pt x="58" y="47"/>
                  </a:cubicBezTo>
                  <a:cubicBezTo>
                    <a:pt x="58" y="47"/>
                    <a:pt x="59" y="47"/>
                    <a:pt x="59" y="47"/>
                  </a:cubicBezTo>
                  <a:cubicBezTo>
                    <a:pt x="60" y="48"/>
                    <a:pt x="61" y="48"/>
                    <a:pt x="63" y="48"/>
                  </a:cubicBezTo>
                  <a:cubicBezTo>
                    <a:pt x="64" y="48"/>
                    <a:pt x="64" y="48"/>
                    <a:pt x="64" y="48"/>
                  </a:cubicBezTo>
                  <a:cubicBezTo>
                    <a:pt x="66" y="47"/>
                    <a:pt x="66" y="47"/>
                    <a:pt x="68" y="47"/>
                  </a:cubicBezTo>
                  <a:cubicBezTo>
                    <a:pt x="69" y="47"/>
                    <a:pt x="69" y="47"/>
                    <a:pt x="70" y="46"/>
                  </a:cubicBezTo>
                  <a:cubicBezTo>
                    <a:pt x="71" y="46"/>
                    <a:pt x="72" y="45"/>
                    <a:pt x="73" y="45"/>
                  </a:cubicBezTo>
                  <a:cubicBezTo>
                    <a:pt x="78" y="45"/>
                    <a:pt x="78" y="45"/>
                    <a:pt x="78" y="45"/>
                  </a:cubicBezTo>
                  <a:cubicBezTo>
                    <a:pt x="79" y="45"/>
                    <a:pt x="80" y="45"/>
                    <a:pt x="80" y="44"/>
                  </a:cubicBezTo>
                  <a:cubicBezTo>
                    <a:pt x="80" y="43"/>
                    <a:pt x="80" y="43"/>
                    <a:pt x="81" y="43"/>
                  </a:cubicBezTo>
                  <a:cubicBezTo>
                    <a:pt x="82" y="42"/>
                    <a:pt x="83" y="41"/>
                    <a:pt x="84" y="41"/>
                  </a:cubicBezTo>
                  <a:cubicBezTo>
                    <a:pt x="86" y="39"/>
                    <a:pt x="89" y="38"/>
                    <a:pt x="91" y="38"/>
                  </a:cubicBezTo>
                  <a:cubicBezTo>
                    <a:pt x="93" y="38"/>
                    <a:pt x="93" y="38"/>
                    <a:pt x="93" y="38"/>
                  </a:cubicBezTo>
                  <a:cubicBezTo>
                    <a:pt x="93" y="38"/>
                    <a:pt x="93" y="38"/>
                    <a:pt x="94" y="38"/>
                  </a:cubicBezTo>
                  <a:cubicBezTo>
                    <a:pt x="95" y="38"/>
                    <a:pt x="95" y="39"/>
                    <a:pt x="96" y="40"/>
                  </a:cubicBezTo>
                  <a:cubicBezTo>
                    <a:pt x="96" y="36"/>
                    <a:pt x="98" y="32"/>
                    <a:pt x="102" y="3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0C25C873-5DC0-4A7E-91B9-EE2CCB07DCDD}"/>
                </a:ext>
              </a:extLst>
            </p:cNvPr>
            <p:cNvSpPr>
              <a:spLocks/>
            </p:cNvSpPr>
            <p:nvPr/>
          </p:nvSpPr>
          <p:spPr bwMode="auto">
            <a:xfrm>
              <a:off x="3408507" y="2716899"/>
              <a:ext cx="14288" cy="3175"/>
            </a:xfrm>
            <a:custGeom>
              <a:avLst/>
              <a:gdLst>
                <a:gd name="T0" fmla="*/ 6 w 8"/>
                <a:gd name="T1" fmla="*/ 1 h 2"/>
                <a:gd name="T2" fmla="*/ 0 w 8"/>
                <a:gd name="T3" fmla="*/ 0 h 2"/>
                <a:gd name="T4" fmla="*/ 0 w 8"/>
                <a:gd name="T5" fmla="*/ 0 h 2"/>
                <a:gd name="T6" fmla="*/ 1 w 8"/>
                <a:gd name="T7" fmla="*/ 1 h 2"/>
                <a:gd name="T8" fmla="*/ 3 w 8"/>
                <a:gd name="T9" fmla="*/ 2 h 2"/>
                <a:gd name="T10" fmla="*/ 8 w 8"/>
                <a:gd name="T11" fmla="*/ 1 h 2"/>
                <a:gd name="T12" fmla="*/ 8 w 8"/>
                <a:gd name="T13" fmla="*/ 1 h 2"/>
                <a:gd name="T14" fmla="*/ 6 w 8"/>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
                  <a:moveTo>
                    <a:pt x="6" y="1"/>
                  </a:moveTo>
                  <a:cubicBezTo>
                    <a:pt x="3" y="1"/>
                    <a:pt x="2" y="0"/>
                    <a:pt x="0" y="0"/>
                  </a:cubicBezTo>
                  <a:cubicBezTo>
                    <a:pt x="0" y="0"/>
                    <a:pt x="0" y="0"/>
                    <a:pt x="0" y="0"/>
                  </a:cubicBezTo>
                  <a:cubicBezTo>
                    <a:pt x="0" y="0"/>
                    <a:pt x="1" y="0"/>
                    <a:pt x="1" y="1"/>
                  </a:cubicBezTo>
                  <a:cubicBezTo>
                    <a:pt x="1" y="1"/>
                    <a:pt x="2" y="2"/>
                    <a:pt x="3" y="2"/>
                  </a:cubicBezTo>
                  <a:cubicBezTo>
                    <a:pt x="4" y="2"/>
                    <a:pt x="6" y="2"/>
                    <a:pt x="8" y="1"/>
                  </a:cubicBezTo>
                  <a:cubicBezTo>
                    <a:pt x="8" y="1"/>
                    <a:pt x="8" y="1"/>
                    <a:pt x="8" y="1"/>
                  </a:cubicBezTo>
                  <a:cubicBezTo>
                    <a:pt x="8" y="1"/>
                    <a:pt x="6" y="1"/>
                    <a:pt x="6"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6EAF392A-D560-4B65-8429-F8EEFFA7ECEA}"/>
                </a:ext>
              </a:extLst>
            </p:cNvPr>
            <p:cNvSpPr>
              <a:spLocks/>
            </p:cNvSpPr>
            <p:nvPr/>
          </p:nvSpPr>
          <p:spPr bwMode="auto">
            <a:xfrm>
              <a:off x="4151524" y="3310532"/>
              <a:ext cx="11113" cy="1587"/>
            </a:xfrm>
            <a:custGeom>
              <a:avLst/>
              <a:gdLst>
                <a:gd name="T0" fmla="*/ 4 w 6"/>
                <a:gd name="T1" fmla="*/ 0 h 1"/>
                <a:gd name="T2" fmla="*/ 0 w 6"/>
                <a:gd name="T3" fmla="*/ 0 h 1"/>
                <a:gd name="T4" fmla="*/ 0 w 6"/>
                <a:gd name="T5" fmla="*/ 0 h 1"/>
                <a:gd name="T6" fmla="*/ 6 w 6"/>
                <a:gd name="T7" fmla="*/ 1 h 1"/>
                <a:gd name="T8" fmla="*/ 4 w 6"/>
                <a:gd name="T9" fmla="*/ 0 h 1"/>
              </a:gdLst>
              <a:ahLst/>
              <a:cxnLst>
                <a:cxn ang="0">
                  <a:pos x="T0" y="T1"/>
                </a:cxn>
                <a:cxn ang="0">
                  <a:pos x="T2" y="T3"/>
                </a:cxn>
                <a:cxn ang="0">
                  <a:pos x="T4" y="T5"/>
                </a:cxn>
                <a:cxn ang="0">
                  <a:pos x="T6" y="T7"/>
                </a:cxn>
                <a:cxn ang="0">
                  <a:pos x="T8" y="T9"/>
                </a:cxn>
              </a:cxnLst>
              <a:rect l="0" t="0" r="r" b="b"/>
              <a:pathLst>
                <a:path w="6" h="1">
                  <a:moveTo>
                    <a:pt x="4" y="0"/>
                  </a:moveTo>
                  <a:cubicBezTo>
                    <a:pt x="0" y="0"/>
                    <a:pt x="0" y="0"/>
                    <a:pt x="0" y="0"/>
                  </a:cubicBezTo>
                  <a:cubicBezTo>
                    <a:pt x="0" y="0"/>
                    <a:pt x="0" y="0"/>
                    <a:pt x="0" y="0"/>
                  </a:cubicBezTo>
                  <a:cubicBezTo>
                    <a:pt x="2" y="0"/>
                    <a:pt x="4" y="0"/>
                    <a:pt x="6" y="1"/>
                  </a:cubicBezTo>
                  <a:cubicBezTo>
                    <a:pt x="5" y="0"/>
                    <a:pt x="4" y="0"/>
                    <a:pt x="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CC780DA3-5271-4E5E-937E-AED5439D343B}"/>
                </a:ext>
              </a:extLst>
            </p:cNvPr>
            <p:cNvSpPr>
              <a:spLocks/>
            </p:cNvSpPr>
            <p:nvPr/>
          </p:nvSpPr>
          <p:spPr bwMode="auto">
            <a:xfrm>
              <a:off x="3402157" y="2708962"/>
              <a:ext cx="1587" cy="0"/>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0" y="1"/>
                    <a:pt x="0" y="1"/>
                  </a:cubicBezTo>
                  <a:lnTo>
                    <a:pt x="0"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C56C9914-B7FF-4ED7-8188-016B187326C8}"/>
                </a:ext>
              </a:extLst>
            </p:cNvPr>
            <p:cNvSpPr>
              <a:spLocks/>
            </p:cNvSpPr>
            <p:nvPr/>
          </p:nvSpPr>
          <p:spPr bwMode="auto">
            <a:xfrm>
              <a:off x="4013399" y="3235931"/>
              <a:ext cx="33341" cy="14286"/>
            </a:xfrm>
            <a:custGeom>
              <a:avLst/>
              <a:gdLst>
                <a:gd name="T0" fmla="*/ 20 w 20"/>
                <a:gd name="T1" fmla="*/ 0 h 8"/>
                <a:gd name="T2" fmla="*/ 20 w 20"/>
                <a:gd name="T3" fmla="*/ 0 h 8"/>
                <a:gd name="T4" fmla="*/ 10 w 20"/>
                <a:gd name="T5" fmla="*/ 2 h 8"/>
                <a:gd name="T6" fmla="*/ 9 w 20"/>
                <a:gd name="T7" fmla="*/ 2 h 8"/>
                <a:gd name="T8" fmla="*/ 0 w 20"/>
                <a:gd name="T9" fmla="*/ 8 h 8"/>
                <a:gd name="T10" fmla="*/ 0 w 20"/>
                <a:gd name="T11" fmla="*/ 8 h 8"/>
                <a:gd name="T12" fmla="*/ 5 w 20"/>
                <a:gd name="T13" fmla="*/ 8 h 8"/>
                <a:gd name="T14" fmla="*/ 11 w 20"/>
                <a:gd name="T15" fmla="*/ 6 h 8"/>
                <a:gd name="T16" fmla="*/ 13 w 20"/>
                <a:gd name="T17" fmla="*/ 5 h 8"/>
                <a:gd name="T18" fmla="*/ 16 w 20"/>
                <a:gd name="T19" fmla="*/ 4 h 8"/>
                <a:gd name="T20" fmla="*/ 20 w 20"/>
                <a:gd name="T21" fmla="*/ 3 h 8"/>
                <a:gd name="T22" fmla="*/ 20 w 2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8">
                  <a:moveTo>
                    <a:pt x="20" y="0"/>
                  </a:moveTo>
                  <a:cubicBezTo>
                    <a:pt x="20" y="0"/>
                    <a:pt x="20" y="0"/>
                    <a:pt x="20" y="0"/>
                  </a:cubicBezTo>
                  <a:cubicBezTo>
                    <a:pt x="16" y="2"/>
                    <a:pt x="12" y="2"/>
                    <a:pt x="10" y="2"/>
                  </a:cubicBezTo>
                  <a:cubicBezTo>
                    <a:pt x="9" y="2"/>
                    <a:pt x="9" y="2"/>
                    <a:pt x="9" y="2"/>
                  </a:cubicBezTo>
                  <a:cubicBezTo>
                    <a:pt x="4" y="2"/>
                    <a:pt x="0" y="6"/>
                    <a:pt x="0" y="8"/>
                  </a:cubicBezTo>
                  <a:cubicBezTo>
                    <a:pt x="0" y="8"/>
                    <a:pt x="0" y="8"/>
                    <a:pt x="0" y="8"/>
                  </a:cubicBezTo>
                  <a:cubicBezTo>
                    <a:pt x="5" y="8"/>
                    <a:pt x="5" y="8"/>
                    <a:pt x="5" y="8"/>
                  </a:cubicBezTo>
                  <a:cubicBezTo>
                    <a:pt x="7" y="8"/>
                    <a:pt x="9" y="7"/>
                    <a:pt x="11" y="6"/>
                  </a:cubicBezTo>
                  <a:cubicBezTo>
                    <a:pt x="11" y="6"/>
                    <a:pt x="12" y="5"/>
                    <a:pt x="13" y="5"/>
                  </a:cubicBezTo>
                  <a:cubicBezTo>
                    <a:pt x="14" y="5"/>
                    <a:pt x="15" y="4"/>
                    <a:pt x="16" y="4"/>
                  </a:cubicBezTo>
                  <a:cubicBezTo>
                    <a:pt x="17" y="4"/>
                    <a:pt x="18" y="3"/>
                    <a:pt x="20" y="3"/>
                  </a:cubicBezTo>
                  <a:cubicBezTo>
                    <a:pt x="19" y="2"/>
                    <a:pt x="19" y="1"/>
                    <a:pt x="2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5">
              <a:extLst>
                <a:ext uri="{FF2B5EF4-FFF2-40B4-BE49-F238E27FC236}">
                  <a16:creationId xmlns:a16="http://schemas.microsoft.com/office/drawing/2014/main" id="{576DE880-DBD1-41EB-8E63-AA9D9B552BFF}"/>
                </a:ext>
              </a:extLst>
            </p:cNvPr>
            <p:cNvSpPr>
              <a:spLocks/>
            </p:cNvSpPr>
            <p:nvPr/>
          </p:nvSpPr>
          <p:spPr bwMode="auto">
            <a:xfrm>
              <a:off x="3524405" y="3416877"/>
              <a:ext cx="15876" cy="11111"/>
            </a:xfrm>
            <a:custGeom>
              <a:avLst/>
              <a:gdLst>
                <a:gd name="T0" fmla="*/ 9 w 9"/>
                <a:gd name="T1" fmla="*/ 0 h 6"/>
                <a:gd name="T2" fmla="*/ 4 w 9"/>
                <a:gd name="T3" fmla="*/ 1 h 6"/>
                <a:gd name="T4" fmla="*/ 1 w 9"/>
                <a:gd name="T5" fmla="*/ 4 h 6"/>
                <a:gd name="T6" fmla="*/ 0 w 9"/>
                <a:gd name="T7" fmla="*/ 6 h 6"/>
                <a:gd name="T8" fmla="*/ 2 w 9"/>
                <a:gd name="T9" fmla="*/ 6 h 6"/>
                <a:gd name="T10" fmla="*/ 7 w 9"/>
                <a:gd name="T11" fmla="*/ 6 h 6"/>
                <a:gd name="T12" fmla="*/ 9 w 9"/>
                <a:gd name="T13" fmla="*/ 2 h 6"/>
                <a:gd name="T14" fmla="*/ 9 w 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9" y="0"/>
                  </a:moveTo>
                  <a:cubicBezTo>
                    <a:pt x="7" y="1"/>
                    <a:pt x="5" y="1"/>
                    <a:pt x="4" y="1"/>
                  </a:cubicBezTo>
                  <a:cubicBezTo>
                    <a:pt x="3" y="2"/>
                    <a:pt x="2" y="3"/>
                    <a:pt x="1" y="4"/>
                  </a:cubicBezTo>
                  <a:cubicBezTo>
                    <a:pt x="1" y="5"/>
                    <a:pt x="1" y="5"/>
                    <a:pt x="0" y="6"/>
                  </a:cubicBezTo>
                  <a:cubicBezTo>
                    <a:pt x="1" y="6"/>
                    <a:pt x="1" y="6"/>
                    <a:pt x="2" y="6"/>
                  </a:cubicBezTo>
                  <a:cubicBezTo>
                    <a:pt x="3" y="6"/>
                    <a:pt x="5" y="6"/>
                    <a:pt x="7" y="6"/>
                  </a:cubicBezTo>
                  <a:cubicBezTo>
                    <a:pt x="7" y="5"/>
                    <a:pt x="8" y="3"/>
                    <a:pt x="9" y="2"/>
                  </a:cubicBezTo>
                  <a:cubicBezTo>
                    <a:pt x="9" y="1"/>
                    <a:pt x="9" y="1"/>
                    <a:pt x="9"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6">
              <a:extLst>
                <a:ext uri="{FF2B5EF4-FFF2-40B4-BE49-F238E27FC236}">
                  <a16:creationId xmlns:a16="http://schemas.microsoft.com/office/drawing/2014/main" id="{E3705A22-B59D-4131-B1E5-9F93F6B8693B}"/>
                </a:ext>
              </a:extLst>
            </p:cNvPr>
            <p:cNvSpPr>
              <a:spLocks/>
            </p:cNvSpPr>
            <p:nvPr/>
          </p:nvSpPr>
          <p:spPr bwMode="auto">
            <a:xfrm>
              <a:off x="2601985" y="3351801"/>
              <a:ext cx="241322" cy="160312"/>
            </a:xfrm>
            <a:custGeom>
              <a:avLst/>
              <a:gdLst>
                <a:gd name="T0" fmla="*/ 10 w 140"/>
                <a:gd name="T1" fmla="*/ 67 h 93"/>
                <a:gd name="T2" fmla="*/ 24 w 140"/>
                <a:gd name="T3" fmla="*/ 71 h 93"/>
                <a:gd name="T4" fmla="*/ 56 w 140"/>
                <a:gd name="T5" fmla="*/ 63 h 93"/>
                <a:gd name="T6" fmla="*/ 60 w 140"/>
                <a:gd name="T7" fmla="*/ 64 h 93"/>
                <a:gd name="T8" fmla="*/ 64 w 140"/>
                <a:gd name="T9" fmla="*/ 85 h 93"/>
                <a:gd name="T10" fmla="*/ 56 w 140"/>
                <a:gd name="T11" fmla="*/ 93 h 93"/>
                <a:gd name="T12" fmla="*/ 66 w 140"/>
                <a:gd name="T13" fmla="*/ 91 h 93"/>
                <a:gd name="T14" fmla="*/ 66 w 140"/>
                <a:gd name="T15" fmla="*/ 90 h 93"/>
                <a:gd name="T16" fmla="*/ 84 w 140"/>
                <a:gd name="T17" fmla="*/ 70 h 93"/>
                <a:gd name="T18" fmla="*/ 88 w 140"/>
                <a:gd name="T19" fmla="*/ 70 h 93"/>
                <a:gd name="T20" fmla="*/ 103 w 140"/>
                <a:gd name="T21" fmla="*/ 77 h 93"/>
                <a:gd name="T22" fmla="*/ 109 w 140"/>
                <a:gd name="T23" fmla="*/ 84 h 93"/>
                <a:gd name="T24" fmla="*/ 111 w 140"/>
                <a:gd name="T25" fmla="*/ 86 h 93"/>
                <a:gd name="T26" fmla="*/ 116 w 140"/>
                <a:gd name="T27" fmla="*/ 88 h 93"/>
                <a:gd name="T28" fmla="*/ 116 w 140"/>
                <a:gd name="T29" fmla="*/ 83 h 93"/>
                <a:gd name="T30" fmla="*/ 130 w 140"/>
                <a:gd name="T31" fmla="*/ 68 h 93"/>
                <a:gd name="T32" fmla="*/ 140 w 140"/>
                <a:gd name="T33" fmla="*/ 57 h 93"/>
                <a:gd name="T34" fmla="*/ 137 w 140"/>
                <a:gd name="T35" fmla="*/ 58 h 93"/>
                <a:gd name="T36" fmla="*/ 124 w 140"/>
                <a:gd name="T37" fmla="*/ 62 h 93"/>
                <a:gd name="T38" fmla="*/ 110 w 140"/>
                <a:gd name="T39" fmla="*/ 59 h 93"/>
                <a:gd name="T40" fmla="*/ 108 w 140"/>
                <a:gd name="T41" fmla="*/ 57 h 93"/>
                <a:gd name="T42" fmla="*/ 104 w 140"/>
                <a:gd name="T43" fmla="*/ 56 h 93"/>
                <a:gd name="T44" fmla="*/ 103 w 140"/>
                <a:gd name="T45" fmla="*/ 53 h 93"/>
                <a:gd name="T46" fmla="*/ 79 w 140"/>
                <a:gd name="T47" fmla="*/ 33 h 93"/>
                <a:gd name="T48" fmla="*/ 90 w 140"/>
                <a:gd name="T49" fmla="*/ 20 h 93"/>
                <a:gd name="T50" fmla="*/ 117 w 140"/>
                <a:gd name="T51" fmla="*/ 16 h 93"/>
                <a:gd name="T52" fmla="*/ 96 w 140"/>
                <a:gd name="T53" fmla="*/ 9 h 93"/>
                <a:gd name="T54" fmla="*/ 83 w 140"/>
                <a:gd name="T55" fmla="*/ 10 h 93"/>
                <a:gd name="T56" fmla="*/ 71 w 140"/>
                <a:gd name="T57" fmla="*/ 13 h 93"/>
                <a:gd name="T58" fmla="*/ 67 w 140"/>
                <a:gd name="T59" fmla="*/ 13 h 93"/>
                <a:gd name="T60" fmla="*/ 42 w 140"/>
                <a:gd name="T61" fmla="*/ 7 h 93"/>
                <a:gd name="T62" fmla="*/ 27 w 140"/>
                <a:gd name="T63" fmla="*/ 3 h 93"/>
                <a:gd name="T64" fmla="*/ 18 w 140"/>
                <a:gd name="T65" fmla="*/ 0 h 93"/>
                <a:gd name="T66" fmla="*/ 13 w 140"/>
                <a:gd name="T67" fmla="*/ 0 h 93"/>
                <a:gd name="T68" fmla="*/ 6 w 140"/>
                <a:gd name="T69" fmla="*/ 1 h 93"/>
                <a:gd name="T70" fmla="*/ 5 w 140"/>
                <a:gd name="T71" fmla="*/ 1 h 93"/>
                <a:gd name="T72" fmla="*/ 15 w 140"/>
                <a:gd name="T73" fmla="*/ 6 h 93"/>
                <a:gd name="T74" fmla="*/ 21 w 140"/>
                <a:gd name="T75" fmla="*/ 8 h 93"/>
                <a:gd name="T76" fmla="*/ 26 w 140"/>
                <a:gd name="T77" fmla="*/ 7 h 93"/>
                <a:gd name="T78" fmla="*/ 38 w 140"/>
                <a:gd name="T79" fmla="*/ 14 h 93"/>
                <a:gd name="T80" fmla="*/ 42 w 140"/>
                <a:gd name="T81" fmla="*/ 15 h 93"/>
                <a:gd name="T82" fmla="*/ 59 w 140"/>
                <a:gd name="T83" fmla="*/ 50 h 93"/>
                <a:gd name="T84" fmla="*/ 53 w 140"/>
                <a:gd name="T85" fmla="*/ 53 h 93"/>
                <a:gd name="T86" fmla="*/ 49 w 140"/>
                <a:gd name="T87" fmla="*/ 53 h 93"/>
                <a:gd name="T88" fmla="*/ 31 w 140"/>
                <a:gd name="T89" fmla="*/ 46 h 93"/>
                <a:gd name="T90" fmla="*/ 29 w 140"/>
                <a:gd name="T91" fmla="*/ 50 h 93"/>
                <a:gd name="T92" fmla="*/ 16 w 140"/>
                <a:gd name="T93" fmla="*/ 56 h 93"/>
                <a:gd name="T94" fmla="*/ 0 w 140"/>
                <a:gd name="T95" fmla="*/ 67 h 93"/>
                <a:gd name="T96" fmla="*/ 7 w 140"/>
                <a:gd name="T97" fmla="*/ 6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93">
                  <a:moveTo>
                    <a:pt x="7" y="67"/>
                  </a:moveTo>
                  <a:cubicBezTo>
                    <a:pt x="8" y="67"/>
                    <a:pt x="10" y="67"/>
                    <a:pt x="10" y="67"/>
                  </a:cubicBezTo>
                  <a:cubicBezTo>
                    <a:pt x="14" y="67"/>
                    <a:pt x="14" y="67"/>
                    <a:pt x="14" y="67"/>
                  </a:cubicBezTo>
                  <a:cubicBezTo>
                    <a:pt x="18" y="67"/>
                    <a:pt x="21" y="68"/>
                    <a:pt x="24" y="71"/>
                  </a:cubicBezTo>
                  <a:cubicBezTo>
                    <a:pt x="26" y="69"/>
                    <a:pt x="29" y="67"/>
                    <a:pt x="32" y="67"/>
                  </a:cubicBezTo>
                  <a:cubicBezTo>
                    <a:pt x="41" y="65"/>
                    <a:pt x="49" y="63"/>
                    <a:pt x="56" y="63"/>
                  </a:cubicBezTo>
                  <a:cubicBezTo>
                    <a:pt x="59" y="63"/>
                    <a:pt x="59" y="63"/>
                    <a:pt x="59" y="63"/>
                  </a:cubicBezTo>
                  <a:cubicBezTo>
                    <a:pt x="60" y="63"/>
                    <a:pt x="60" y="64"/>
                    <a:pt x="60" y="64"/>
                  </a:cubicBezTo>
                  <a:cubicBezTo>
                    <a:pt x="62" y="67"/>
                    <a:pt x="62" y="67"/>
                    <a:pt x="62" y="67"/>
                  </a:cubicBezTo>
                  <a:cubicBezTo>
                    <a:pt x="66" y="74"/>
                    <a:pt x="66" y="79"/>
                    <a:pt x="64" y="85"/>
                  </a:cubicBezTo>
                  <a:cubicBezTo>
                    <a:pt x="64" y="85"/>
                    <a:pt x="64" y="85"/>
                    <a:pt x="64" y="85"/>
                  </a:cubicBezTo>
                  <a:cubicBezTo>
                    <a:pt x="62" y="88"/>
                    <a:pt x="60" y="90"/>
                    <a:pt x="56" y="93"/>
                  </a:cubicBezTo>
                  <a:cubicBezTo>
                    <a:pt x="58" y="92"/>
                    <a:pt x="59" y="92"/>
                    <a:pt x="60" y="92"/>
                  </a:cubicBezTo>
                  <a:cubicBezTo>
                    <a:pt x="62" y="91"/>
                    <a:pt x="64" y="91"/>
                    <a:pt x="66" y="91"/>
                  </a:cubicBezTo>
                  <a:cubicBezTo>
                    <a:pt x="66" y="91"/>
                    <a:pt x="66" y="91"/>
                    <a:pt x="66" y="91"/>
                  </a:cubicBezTo>
                  <a:cubicBezTo>
                    <a:pt x="66" y="90"/>
                    <a:pt x="66" y="90"/>
                    <a:pt x="66" y="90"/>
                  </a:cubicBezTo>
                  <a:cubicBezTo>
                    <a:pt x="64" y="86"/>
                    <a:pt x="64" y="81"/>
                    <a:pt x="66" y="78"/>
                  </a:cubicBezTo>
                  <a:cubicBezTo>
                    <a:pt x="70" y="73"/>
                    <a:pt x="79" y="70"/>
                    <a:pt x="84" y="70"/>
                  </a:cubicBezTo>
                  <a:cubicBezTo>
                    <a:pt x="87" y="70"/>
                    <a:pt x="87" y="70"/>
                    <a:pt x="87" y="70"/>
                  </a:cubicBezTo>
                  <a:cubicBezTo>
                    <a:pt x="88" y="70"/>
                    <a:pt x="88" y="70"/>
                    <a:pt x="88" y="70"/>
                  </a:cubicBezTo>
                  <a:cubicBezTo>
                    <a:pt x="89" y="70"/>
                    <a:pt x="90" y="70"/>
                    <a:pt x="91" y="71"/>
                  </a:cubicBezTo>
                  <a:cubicBezTo>
                    <a:pt x="95" y="72"/>
                    <a:pt x="101" y="74"/>
                    <a:pt x="103" y="77"/>
                  </a:cubicBezTo>
                  <a:cubicBezTo>
                    <a:pt x="106" y="79"/>
                    <a:pt x="107" y="80"/>
                    <a:pt x="108" y="82"/>
                  </a:cubicBezTo>
                  <a:cubicBezTo>
                    <a:pt x="108" y="83"/>
                    <a:pt x="108" y="83"/>
                    <a:pt x="109" y="84"/>
                  </a:cubicBezTo>
                  <a:cubicBezTo>
                    <a:pt x="109" y="84"/>
                    <a:pt x="110" y="85"/>
                    <a:pt x="110" y="85"/>
                  </a:cubicBezTo>
                  <a:cubicBezTo>
                    <a:pt x="111" y="86"/>
                    <a:pt x="111" y="86"/>
                    <a:pt x="111" y="86"/>
                  </a:cubicBezTo>
                  <a:cubicBezTo>
                    <a:pt x="112" y="86"/>
                    <a:pt x="112" y="87"/>
                    <a:pt x="112" y="87"/>
                  </a:cubicBezTo>
                  <a:cubicBezTo>
                    <a:pt x="113" y="88"/>
                    <a:pt x="114" y="88"/>
                    <a:pt x="116" y="88"/>
                  </a:cubicBezTo>
                  <a:cubicBezTo>
                    <a:pt x="116" y="88"/>
                    <a:pt x="116" y="88"/>
                    <a:pt x="116" y="88"/>
                  </a:cubicBezTo>
                  <a:cubicBezTo>
                    <a:pt x="116" y="83"/>
                    <a:pt x="116" y="83"/>
                    <a:pt x="116" y="83"/>
                  </a:cubicBezTo>
                  <a:cubicBezTo>
                    <a:pt x="118" y="76"/>
                    <a:pt x="123" y="72"/>
                    <a:pt x="128" y="69"/>
                  </a:cubicBezTo>
                  <a:cubicBezTo>
                    <a:pt x="129" y="69"/>
                    <a:pt x="129" y="69"/>
                    <a:pt x="130" y="68"/>
                  </a:cubicBezTo>
                  <a:cubicBezTo>
                    <a:pt x="133" y="67"/>
                    <a:pt x="136" y="65"/>
                    <a:pt x="138" y="64"/>
                  </a:cubicBezTo>
                  <a:cubicBezTo>
                    <a:pt x="139" y="61"/>
                    <a:pt x="140" y="58"/>
                    <a:pt x="140" y="57"/>
                  </a:cubicBezTo>
                  <a:cubicBezTo>
                    <a:pt x="140" y="57"/>
                    <a:pt x="139" y="57"/>
                    <a:pt x="139" y="57"/>
                  </a:cubicBezTo>
                  <a:cubicBezTo>
                    <a:pt x="138" y="58"/>
                    <a:pt x="137" y="58"/>
                    <a:pt x="137" y="58"/>
                  </a:cubicBezTo>
                  <a:cubicBezTo>
                    <a:pt x="137" y="59"/>
                    <a:pt x="137" y="59"/>
                    <a:pt x="136" y="59"/>
                  </a:cubicBezTo>
                  <a:cubicBezTo>
                    <a:pt x="133" y="60"/>
                    <a:pt x="130" y="62"/>
                    <a:pt x="124" y="62"/>
                  </a:cubicBezTo>
                  <a:cubicBezTo>
                    <a:pt x="123" y="62"/>
                    <a:pt x="123" y="62"/>
                    <a:pt x="123" y="62"/>
                  </a:cubicBezTo>
                  <a:cubicBezTo>
                    <a:pt x="117" y="62"/>
                    <a:pt x="114" y="60"/>
                    <a:pt x="110" y="59"/>
                  </a:cubicBezTo>
                  <a:cubicBezTo>
                    <a:pt x="110" y="59"/>
                    <a:pt x="110" y="59"/>
                    <a:pt x="110" y="58"/>
                  </a:cubicBezTo>
                  <a:cubicBezTo>
                    <a:pt x="109" y="58"/>
                    <a:pt x="109" y="58"/>
                    <a:pt x="108" y="57"/>
                  </a:cubicBezTo>
                  <a:cubicBezTo>
                    <a:pt x="107" y="57"/>
                    <a:pt x="106" y="56"/>
                    <a:pt x="105" y="56"/>
                  </a:cubicBezTo>
                  <a:cubicBezTo>
                    <a:pt x="104" y="56"/>
                    <a:pt x="104" y="56"/>
                    <a:pt x="104" y="56"/>
                  </a:cubicBezTo>
                  <a:cubicBezTo>
                    <a:pt x="103" y="56"/>
                    <a:pt x="103" y="55"/>
                    <a:pt x="103" y="54"/>
                  </a:cubicBezTo>
                  <a:cubicBezTo>
                    <a:pt x="103" y="53"/>
                    <a:pt x="103" y="53"/>
                    <a:pt x="103" y="53"/>
                  </a:cubicBezTo>
                  <a:cubicBezTo>
                    <a:pt x="100" y="50"/>
                    <a:pt x="96" y="47"/>
                    <a:pt x="89" y="44"/>
                  </a:cubicBezTo>
                  <a:cubicBezTo>
                    <a:pt x="83" y="41"/>
                    <a:pt x="79" y="37"/>
                    <a:pt x="79" y="33"/>
                  </a:cubicBezTo>
                  <a:cubicBezTo>
                    <a:pt x="79" y="28"/>
                    <a:pt x="84" y="25"/>
                    <a:pt x="87" y="22"/>
                  </a:cubicBezTo>
                  <a:cubicBezTo>
                    <a:pt x="88" y="21"/>
                    <a:pt x="89" y="21"/>
                    <a:pt x="90" y="20"/>
                  </a:cubicBezTo>
                  <a:cubicBezTo>
                    <a:pt x="95" y="16"/>
                    <a:pt x="101" y="16"/>
                    <a:pt x="104" y="16"/>
                  </a:cubicBezTo>
                  <a:cubicBezTo>
                    <a:pt x="117" y="16"/>
                    <a:pt x="117" y="16"/>
                    <a:pt x="117" y="16"/>
                  </a:cubicBezTo>
                  <a:cubicBezTo>
                    <a:pt x="109" y="11"/>
                    <a:pt x="102" y="9"/>
                    <a:pt x="97" y="9"/>
                  </a:cubicBezTo>
                  <a:cubicBezTo>
                    <a:pt x="96" y="9"/>
                    <a:pt x="96" y="9"/>
                    <a:pt x="96" y="9"/>
                  </a:cubicBezTo>
                  <a:cubicBezTo>
                    <a:pt x="93" y="9"/>
                    <a:pt x="92" y="9"/>
                    <a:pt x="89" y="10"/>
                  </a:cubicBezTo>
                  <a:cubicBezTo>
                    <a:pt x="87" y="10"/>
                    <a:pt x="85" y="10"/>
                    <a:pt x="83" y="10"/>
                  </a:cubicBezTo>
                  <a:cubicBezTo>
                    <a:pt x="81" y="11"/>
                    <a:pt x="79" y="12"/>
                    <a:pt x="77" y="12"/>
                  </a:cubicBezTo>
                  <a:cubicBezTo>
                    <a:pt x="75" y="12"/>
                    <a:pt x="73" y="13"/>
                    <a:pt x="71" y="13"/>
                  </a:cubicBezTo>
                  <a:cubicBezTo>
                    <a:pt x="71" y="13"/>
                    <a:pt x="71" y="13"/>
                    <a:pt x="71" y="13"/>
                  </a:cubicBezTo>
                  <a:cubicBezTo>
                    <a:pt x="67" y="13"/>
                    <a:pt x="67" y="13"/>
                    <a:pt x="67" y="13"/>
                  </a:cubicBezTo>
                  <a:cubicBezTo>
                    <a:pt x="59" y="13"/>
                    <a:pt x="52" y="11"/>
                    <a:pt x="45" y="8"/>
                  </a:cubicBezTo>
                  <a:cubicBezTo>
                    <a:pt x="42" y="7"/>
                    <a:pt x="42" y="7"/>
                    <a:pt x="42" y="7"/>
                  </a:cubicBezTo>
                  <a:cubicBezTo>
                    <a:pt x="39" y="6"/>
                    <a:pt x="39" y="6"/>
                    <a:pt x="39" y="6"/>
                  </a:cubicBezTo>
                  <a:cubicBezTo>
                    <a:pt x="35" y="5"/>
                    <a:pt x="31" y="4"/>
                    <a:pt x="27" y="3"/>
                  </a:cubicBezTo>
                  <a:cubicBezTo>
                    <a:pt x="26" y="3"/>
                    <a:pt x="24" y="3"/>
                    <a:pt x="21" y="1"/>
                  </a:cubicBezTo>
                  <a:cubicBezTo>
                    <a:pt x="19" y="1"/>
                    <a:pt x="19" y="1"/>
                    <a:pt x="18" y="0"/>
                  </a:cubicBezTo>
                  <a:cubicBezTo>
                    <a:pt x="18" y="0"/>
                    <a:pt x="18" y="0"/>
                    <a:pt x="17" y="0"/>
                  </a:cubicBezTo>
                  <a:cubicBezTo>
                    <a:pt x="13" y="0"/>
                    <a:pt x="13" y="0"/>
                    <a:pt x="13" y="0"/>
                  </a:cubicBezTo>
                  <a:cubicBezTo>
                    <a:pt x="11" y="1"/>
                    <a:pt x="9" y="1"/>
                    <a:pt x="7" y="1"/>
                  </a:cubicBezTo>
                  <a:cubicBezTo>
                    <a:pt x="6" y="1"/>
                    <a:pt x="6" y="1"/>
                    <a:pt x="6" y="1"/>
                  </a:cubicBezTo>
                  <a:cubicBezTo>
                    <a:pt x="5" y="1"/>
                    <a:pt x="5" y="1"/>
                    <a:pt x="5" y="1"/>
                  </a:cubicBezTo>
                  <a:cubicBezTo>
                    <a:pt x="5" y="1"/>
                    <a:pt x="5" y="1"/>
                    <a:pt x="5" y="1"/>
                  </a:cubicBezTo>
                  <a:cubicBezTo>
                    <a:pt x="6" y="2"/>
                    <a:pt x="6" y="2"/>
                    <a:pt x="7" y="2"/>
                  </a:cubicBezTo>
                  <a:cubicBezTo>
                    <a:pt x="10" y="3"/>
                    <a:pt x="12" y="4"/>
                    <a:pt x="15" y="6"/>
                  </a:cubicBezTo>
                  <a:cubicBezTo>
                    <a:pt x="17" y="8"/>
                    <a:pt x="18" y="9"/>
                    <a:pt x="19" y="9"/>
                  </a:cubicBezTo>
                  <a:cubicBezTo>
                    <a:pt x="20" y="9"/>
                    <a:pt x="20" y="9"/>
                    <a:pt x="21" y="8"/>
                  </a:cubicBezTo>
                  <a:cubicBezTo>
                    <a:pt x="22" y="8"/>
                    <a:pt x="23" y="7"/>
                    <a:pt x="24" y="7"/>
                  </a:cubicBezTo>
                  <a:cubicBezTo>
                    <a:pt x="26" y="7"/>
                    <a:pt x="26" y="7"/>
                    <a:pt x="26" y="7"/>
                  </a:cubicBezTo>
                  <a:cubicBezTo>
                    <a:pt x="26" y="7"/>
                    <a:pt x="26" y="7"/>
                    <a:pt x="26" y="7"/>
                  </a:cubicBezTo>
                  <a:cubicBezTo>
                    <a:pt x="32" y="9"/>
                    <a:pt x="37" y="12"/>
                    <a:pt x="38" y="14"/>
                  </a:cubicBezTo>
                  <a:cubicBezTo>
                    <a:pt x="40" y="15"/>
                    <a:pt x="40" y="15"/>
                    <a:pt x="41" y="15"/>
                  </a:cubicBezTo>
                  <a:cubicBezTo>
                    <a:pt x="41" y="15"/>
                    <a:pt x="42" y="15"/>
                    <a:pt x="42" y="15"/>
                  </a:cubicBezTo>
                  <a:cubicBezTo>
                    <a:pt x="52" y="24"/>
                    <a:pt x="59" y="31"/>
                    <a:pt x="59" y="47"/>
                  </a:cubicBezTo>
                  <a:cubicBezTo>
                    <a:pt x="59" y="50"/>
                    <a:pt x="59" y="50"/>
                    <a:pt x="59" y="50"/>
                  </a:cubicBezTo>
                  <a:cubicBezTo>
                    <a:pt x="59" y="50"/>
                    <a:pt x="59" y="51"/>
                    <a:pt x="58" y="51"/>
                  </a:cubicBezTo>
                  <a:cubicBezTo>
                    <a:pt x="53" y="53"/>
                    <a:pt x="53" y="53"/>
                    <a:pt x="53" y="53"/>
                  </a:cubicBezTo>
                  <a:cubicBezTo>
                    <a:pt x="53" y="53"/>
                    <a:pt x="53" y="53"/>
                    <a:pt x="53" y="53"/>
                  </a:cubicBezTo>
                  <a:cubicBezTo>
                    <a:pt x="49" y="53"/>
                    <a:pt x="49" y="53"/>
                    <a:pt x="49" y="53"/>
                  </a:cubicBezTo>
                  <a:cubicBezTo>
                    <a:pt x="41" y="53"/>
                    <a:pt x="37" y="50"/>
                    <a:pt x="32" y="46"/>
                  </a:cubicBezTo>
                  <a:cubicBezTo>
                    <a:pt x="31" y="46"/>
                    <a:pt x="31" y="46"/>
                    <a:pt x="31" y="46"/>
                  </a:cubicBezTo>
                  <a:cubicBezTo>
                    <a:pt x="31" y="47"/>
                    <a:pt x="31" y="48"/>
                    <a:pt x="30" y="48"/>
                  </a:cubicBezTo>
                  <a:cubicBezTo>
                    <a:pt x="30" y="49"/>
                    <a:pt x="29" y="50"/>
                    <a:pt x="29" y="50"/>
                  </a:cubicBezTo>
                  <a:cubicBezTo>
                    <a:pt x="29" y="51"/>
                    <a:pt x="29" y="51"/>
                    <a:pt x="28" y="51"/>
                  </a:cubicBezTo>
                  <a:cubicBezTo>
                    <a:pt x="23" y="56"/>
                    <a:pt x="18" y="56"/>
                    <a:pt x="16" y="56"/>
                  </a:cubicBezTo>
                  <a:cubicBezTo>
                    <a:pt x="9" y="56"/>
                    <a:pt x="9" y="56"/>
                    <a:pt x="9" y="56"/>
                  </a:cubicBezTo>
                  <a:cubicBezTo>
                    <a:pt x="7" y="61"/>
                    <a:pt x="4" y="65"/>
                    <a:pt x="0" y="67"/>
                  </a:cubicBezTo>
                  <a:cubicBezTo>
                    <a:pt x="1" y="68"/>
                    <a:pt x="1" y="68"/>
                    <a:pt x="2" y="68"/>
                  </a:cubicBezTo>
                  <a:cubicBezTo>
                    <a:pt x="4" y="68"/>
                    <a:pt x="6" y="68"/>
                    <a:pt x="7" y="6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 name="Freeform 37">
              <a:extLst>
                <a:ext uri="{FF2B5EF4-FFF2-40B4-BE49-F238E27FC236}">
                  <a16:creationId xmlns:a16="http://schemas.microsoft.com/office/drawing/2014/main" id="{D0956D61-542B-4845-8987-01C2BAFFCFE2}"/>
                </a:ext>
              </a:extLst>
            </p:cNvPr>
            <p:cNvSpPr>
              <a:spLocks/>
            </p:cNvSpPr>
            <p:nvPr/>
          </p:nvSpPr>
          <p:spPr bwMode="auto">
            <a:xfrm>
              <a:off x="3278321" y="4486687"/>
              <a:ext cx="60330" cy="93648"/>
            </a:xfrm>
            <a:custGeom>
              <a:avLst/>
              <a:gdLst>
                <a:gd name="T0" fmla="*/ 32 w 35"/>
                <a:gd name="T1" fmla="*/ 1 h 55"/>
                <a:gd name="T2" fmla="*/ 18 w 35"/>
                <a:gd name="T3" fmla="*/ 11 h 55"/>
                <a:gd name="T4" fmla="*/ 14 w 35"/>
                <a:gd name="T5" fmla="*/ 14 h 55"/>
                <a:gd name="T6" fmla="*/ 13 w 35"/>
                <a:gd name="T7" fmla="*/ 17 h 55"/>
                <a:gd name="T8" fmla="*/ 12 w 35"/>
                <a:gd name="T9" fmla="*/ 17 h 55"/>
                <a:gd name="T10" fmla="*/ 0 w 35"/>
                <a:gd name="T11" fmla="*/ 30 h 55"/>
                <a:gd name="T12" fmla="*/ 1 w 35"/>
                <a:gd name="T13" fmla="*/ 33 h 55"/>
                <a:gd name="T14" fmla="*/ 2 w 35"/>
                <a:gd name="T15" fmla="*/ 34 h 55"/>
                <a:gd name="T16" fmla="*/ 3 w 35"/>
                <a:gd name="T17" fmla="*/ 39 h 55"/>
                <a:gd name="T18" fmla="*/ 3 w 35"/>
                <a:gd name="T19" fmla="*/ 43 h 55"/>
                <a:gd name="T20" fmla="*/ 4 w 35"/>
                <a:gd name="T21" fmla="*/ 44 h 55"/>
                <a:gd name="T22" fmla="*/ 5 w 35"/>
                <a:gd name="T23" fmla="*/ 45 h 55"/>
                <a:gd name="T24" fmla="*/ 5 w 35"/>
                <a:gd name="T25" fmla="*/ 46 h 55"/>
                <a:gd name="T26" fmla="*/ 5 w 35"/>
                <a:gd name="T27" fmla="*/ 48 h 55"/>
                <a:gd name="T28" fmla="*/ 6 w 35"/>
                <a:gd name="T29" fmla="*/ 51 h 55"/>
                <a:gd name="T30" fmla="*/ 6 w 35"/>
                <a:gd name="T31" fmla="*/ 55 h 55"/>
                <a:gd name="T32" fmla="*/ 7 w 35"/>
                <a:gd name="T33" fmla="*/ 54 h 55"/>
                <a:gd name="T34" fmla="*/ 8 w 35"/>
                <a:gd name="T35" fmla="*/ 54 h 55"/>
                <a:gd name="T36" fmla="*/ 9 w 35"/>
                <a:gd name="T37" fmla="*/ 54 h 55"/>
                <a:gd name="T38" fmla="*/ 11 w 35"/>
                <a:gd name="T39" fmla="*/ 53 h 55"/>
                <a:gd name="T40" fmla="*/ 14 w 35"/>
                <a:gd name="T41" fmla="*/ 49 h 55"/>
                <a:gd name="T42" fmla="*/ 17 w 35"/>
                <a:gd name="T43" fmla="*/ 46 h 55"/>
                <a:gd name="T44" fmla="*/ 17 w 35"/>
                <a:gd name="T45" fmla="*/ 43 h 55"/>
                <a:gd name="T46" fmla="*/ 17 w 35"/>
                <a:gd name="T47" fmla="*/ 42 h 55"/>
                <a:gd name="T48" fmla="*/ 19 w 35"/>
                <a:gd name="T49" fmla="*/ 42 h 55"/>
                <a:gd name="T50" fmla="*/ 28 w 35"/>
                <a:gd name="T51" fmla="*/ 43 h 55"/>
                <a:gd name="T52" fmla="*/ 32 w 35"/>
                <a:gd name="T53" fmla="*/ 17 h 55"/>
                <a:gd name="T54" fmla="*/ 32 w 35"/>
                <a:gd name="T55" fmla="*/ 16 h 55"/>
                <a:gd name="T56" fmla="*/ 32 w 35"/>
                <a:gd name="T57" fmla="*/ 15 h 55"/>
                <a:gd name="T58" fmla="*/ 34 w 35"/>
                <a:gd name="T59" fmla="*/ 14 h 55"/>
                <a:gd name="T60" fmla="*/ 35 w 35"/>
                <a:gd name="T61" fmla="*/ 13 h 55"/>
                <a:gd name="T62" fmla="*/ 34 w 35"/>
                <a:gd name="T63" fmla="*/ 12 h 55"/>
                <a:gd name="T64" fmla="*/ 34 w 35"/>
                <a:gd name="T65" fmla="*/ 6 h 55"/>
                <a:gd name="T66" fmla="*/ 35 w 35"/>
                <a:gd name="T67" fmla="*/ 0 h 55"/>
                <a:gd name="T68" fmla="*/ 32 w 35"/>
                <a:gd name="T69" fmla="*/ 1 h 55"/>
                <a:gd name="T70" fmla="*/ 32 w 35"/>
                <a:gd name="T7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55">
                  <a:moveTo>
                    <a:pt x="32" y="1"/>
                  </a:moveTo>
                  <a:cubicBezTo>
                    <a:pt x="30" y="1"/>
                    <a:pt x="25" y="4"/>
                    <a:pt x="18" y="11"/>
                  </a:cubicBezTo>
                  <a:cubicBezTo>
                    <a:pt x="14" y="14"/>
                    <a:pt x="14" y="14"/>
                    <a:pt x="14" y="14"/>
                  </a:cubicBezTo>
                  <a:cubicBezTo>
                    <a:pt x="13" y="17"/>
                    <a:pt x="13" y="17"/>
                    <a:pt x="13" y="17"/>
                  </a:cubicBezTo>
                  <a:cubicBezTo>
                    <a:pt x="13" y="17"/>
                    <a:pt x="13" y="17"/>
                    <a:pt x="12" y="17"/>
                  </a:cubicBezTo>
                  <a:cubicBezTo>
                    <a:pt x="6" y="21"/>
                    <a:pt x="0" y="27"/>
                    <a:pt x="0" y="30"/>
                  </a:cubicBezTo>
                  <a:cubicBezTo>
                    <a:pt x="1" y="31"/>
                    <a:pt x="1" y="32"/>
                    <a:pt x="1" y="33"/>
                  </a:cubicBezTo>
                  <a:cubicBezTo>
                    <a:pt x="1" y="33"/>
                    <a:pt x="2" y="34"/>
                    <a:pt x="2" y="34"/>
                  </a:cubicBezTo>
                  <a:cubicBezTo>
                    <a:pt x="2" y="35"/>
                    <a:pt x="3" y="37"/>
                    <a:pt x="3" y="39"/>
                  </a:cubicBezTo>
                  <a:cubicBezTo>
                    <a:pt x="3" y="43"/>
                    <a:pt x="3" y="43"/>
                    <a:pt x="3" y="43"/>
                  </a:cubicBezTo>
                  <a:cubicBezTo>
                    <a:pt x="4" y="44"/>
                    <a:pt x="4" y="44"/>
                    <a:pt x="4" y="44"/>
                  </a:cubicBezTo>
                  <a:cubicBezTo>
                    <a:pt x="5" y="44"/>
                    <a:pt x="5" y="44"/>
                    <a:pt x="5" y="45"/>
                  </a:cubicBezTo>
                  <a:cubicBezTo>
                    <a:pt x="5" y="46"/>
                    <a:pt x="5" y="46"/>
                    <a:pt x="5" y="46"/>
                  </a:cubicBezTo>
                  <a:cubicBezTo>
                    <a:pt x="5" y="47"/>
                    <a:pt x="5" y="47"/>
                    <a:pt x="5" y="48"/>
                  </a:cubicBezTo>
                  <a:cubicBezTo>
                    <a:pt x="6" y="49"/>
                    <a:pt x="6" y="50"/>
                    <a:pt x="6" y="51"/>
                  </a:cubicBezTo>
                  <a:cubicBezTo>
                    <a:pt x="6" y="55"/>
                    <a:pt x="6" y="55"/>
                    <a:pt x="6" y="55"/>
                  </a:cubicBezTo>
                  <a:cubicBezTo>
                    <a:pt x="7" y="55"/>
                    <a:pt x="7" y="55"/>
                    <a:pt x="7" y="54"/>
                  </a:cubicBezTo>
                  <a:cubicBezTo>
                    <a:pt x="8" y="54"/>
                    <a:pt x="8" y="54"/>
                    <a:pt x="8" y="54"/>
                  </a:cubicBezTo>
                  <a:cubicBezTo>
                    <a:pt x="9" y="54"/>
                    <a:pt x="9" y="54"/>
                    <a:pt x="9" y="54"/>
                  </a:cubicBezTo>
                  <a:cubicBezTo>
                    <a:pt x="9" y="53"/>
                    <a:pt x="10" y="53"/>
                    <a:pt x="11" y="53"/>
                  </a:cubicBezTo>
                  <a:cubicBezTo>
                    <a:pt x="12" y="51"/>
                    <a:pt x="13" y="50"/>
                    <a:pt x="14" y="49"/>
                  </a:cubicBezTo>
                  <a:cubicBezTo>
                    <a:pt x="15" y="48"/>
                    <a:pt x="16" y="47"/>
                    <a:pt x="17" y="46"/>
                  </a:cubicBezTo>
                  <a:cubicBezTo>
                    <a:pt x="17" y="43"/>
                    <a:pt x="17" y="43"/>
                    <a:pt x="17" y="43"/>
                  </a:cubicBezTo>
                  <a:cubicBezTo>
                    <a:pt x="17" y="43"/>
                    <a:pt x="17" y="43"/>
                    <a:pt x="17" y="42"/>
                  </a:cubicBezTo>
                  <a:cubicBezTo>
                    <a:pt x="18" y="42"/>
                    <a:pt x="18" y="42"/>
                    <a:pt x="19" y="42"/>
                  </a:cubicBezTo>
                  <a:cubicBezTo>
                    <a:pt x="28" y="43"/>
                    <a:pt x="28" y="43"/>
                    <a:pt x="28" y="43"/>
                  </a:cubicBezTo>
                  <a:cubicBezTo>
                    <a:pt x="29" y="35"/>
                    <a:pt x="31" y="26"/>
                    <a:pt x="32" y="17"/>
                  </a:cubicBezTo>
                  <a:cubicBezTo>
                    <a:pt x="32" y="16"/>
                    <a:pt x="32" y="16"/>
                    <a:pt x="32" y="16"/>
                  </a:cubicBezTo>
                  <a:cubicBezTo>
                    <a:pt x="32" y="16"/>
                    <a:pt x="32" y="15"/>
                    <a:pt x="32" y="15"/>
                  </a:cubicBezTo>
                  <a:cubicBezTo>
                    <a:pt x="34" y="14"/>
                    <a:pt x="34" y="14"/>
                    <a:pt x="34" y="14"/>
                  </a:cubicBezTo>
                  <a:cubicBezTo>
                    <a:pt x="34" y="13"/>
                    <a:pt x="35" y="13"/>
                    <a:pt x="35" y="13"/>
                  </a:cubicBezTo>
                  <a:cubicBezTo>
                    <a:pt x="34" y="13"/>
                    <a:pt x="34" y="12"/>
                    <a:pt x="34" y="12"/>
                  </a:cubicBezTo>
                  <a:cubicBezTo>
                    <a:pt x="34" y="6"/>
                    <a:pt x="34" y="6"/>
                    <a:pt x="34" y="6"/>
                  </a:cubicBezTo>
                  <a:cubicBezTo>
                    <a:pt x="34" y="4"/>
                    <a:pt x="34" y="2"/>
                    <a:pt x="35" y="0"/>
                  </a:cubicBezTo>
                  <a:cubicBezTo>
                    <a:pt x="32" y="1"/>
                    <a:pt x="32" y="1"/>
                    <a:pt x="32" y="1"/>
                  </a:cubicBezTo>
                  <a:cubicBezTo>
                    <a:pt x="32" y="1"/>
                    <a:pt x="32" y="1"/>
                    <a:pt x="32" y="1"/>
                  </a:cubicBez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8">
              <a:extLst>
                <a:ext uri="{FF2B5EF4-FFF2-40B4-BE49-F238E27FC236}">
                  <a16:creationId xmlns:a16="http://schemas.microsoft.com/office/drawing/2014/main" id="{C01BB506-8BD2-49E8-8B72-AACC66F751AF}"/>
                </a:ext>
              </a:extLst>
            </p:cNvPr>
            <p:cNvSpPr>
              <a:spLocks/>
            </p:cNvSpPr>
            <p:nvPr/>
          </p:nvSpPr>
          <p:spPr bwMode="auto">
            <a:xfrm>
              <a:off x="4056265" y="3212122"/>
              <a:ext cx="14288" cy="9524"/>
            </a:xfrm>
            <a:custGeom>
              <a:avLst/>
              <a:gdLst>
                <a:gd name="T0" fmla="*/ 9 w 9"/>
                <a:gd name="T1" fmla="*/ 4 h 6"/>
                <a:gd name="T2" fmla="*/ 8 w 9"/>
                <a:gd name="T3" fmla="*/ 3 h 6"/>
                <a:gd name="T4" fmla="*/ 0 w 9"/>
                <a:gd name="T5" fmla="*/ 0 h 6"/>
                <a:gd name="T6" fmla="*/ 1 w 9"/>
                <a:gd name="T7" fmla="*/ 6 h 6"/>
                <a:gd name="T8" fmla="*/ 7 w 9"/>
                <a:gd name="T9" fmla="*/ 4 h 6"/>
                <a:gd name="T10" fmla="*/ 9 w 9"/>
                <a:gd name="T11" fmla="*/ 4 h 6"/>
              </a:gdLst>
              <a:ahLst/>
              <a:cxnLst>
                <a:cxn ang="0">
                  <a:pos x="T0" y="T1"/>
                </a:cxn>
                <a:cxn ang="0">
                  <a:pos x="T2" y="T3"/>
                </a:cxn>
                <a:cxn ang="0">
                  <a:pos x="T4" y="T5"/>
                </a:cxn>
                <a:cxn ang="0">
                  <a:pos x="T6" y="T7"/>
                </a:cxn>
                <a:cxn ang="0">
                  <a:pos x="T8" y="T9"/>
                </a:cxn>
                <a:cxn ang="0">
                  <a:pos x="T10" y="T11"/>
                </a:cxn>
              </a:cxnLst>
              <a:rect l="0" t="0" r="r" b="b"/>
              <a:pathLst>
                <a:path w="9" h="6">
                  <a:moveTo>
                    <a:pt x="9" y="4"/>
                  </a:moveTo>
                  <a:cubicBezTo>
                    <a:pt x="9" y="4"/>
                    <a:pt x="9" y="4"/>
                    <a:pt x="8" y="3"/>
                  </a:cubicBezTo>
                  <a:cubicBezTo>
                    <a:pt x="5" y="3"/>
                    <a:pt x="2" y="1"/>
                    <a:pt x="0" y="0"/>
                  </a:cubicBezTo>
                  <a:cubicBezTo>
                    <a:pt x="0" y="2"/>
                    <a:pt x="1" y="4"/>
                    <a:pt x="1" y="6"/>
                  </a:cubicBezTo>
                  <a:cubicBezTo>
                    <a:pt x="2" y="5"/>
                    <a:pt x="4" y="4"/>
                    <a:pt x="7" y="4"/>
                  </a:cubicBezTo>
                  <a:cubicBezTo>
                    <a:pt x="8" y="4"/>
                    <a:pt x="8" y="4"/>
                    <a:pt x="9"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39">
              <a:extLst>
                <a:ext uri="{FF2B5EF4-FFF2-40B4-BE49-F238E27FC236}">
                  <a16:creationId xmlns:a16="http://schemas.microsoft.com/office/drawing/2014/main" id="{FD850737-3BCF-42C1-B8A8-9AD9EA119C69}"/>
                </a:ext>
              </a:extLst>
            </p:cNvPr>
            <p:cNvSpPr>
              <a:spLocks/>
            </p:cNvSpPr>
            <p:nvPr/>
          </p:nvSpPr>
          <p:spPr bwMode="auto">
            <a:xfrm>
              <a:off x="6486945" y="4802551"/>
              <a:ext cx="4763" cy="3175"/>
            </a:xfrm>
            <a:custGeom>
              <a:avLst/>
              <a:gdLst>
                <a:gd name="T0" fmla="*/ 1 w 2"/>
                <a:gd name="T1" fmla="*/ 2 h 2"/>
                <a:gd name="T2" fmla="*/ 2 w 2"/>
                <a:gd name="T3" fmla="*/ 1 h 2"/>
                <a:gd name="T4" fmla="*/ 2 w 2"/>
                <a:gd name="T5" fmla="*/ 0 h 2"/>
                <a:gd name="T6" fmla="*/ 1 w 2"/>
                <a:gd name="T7" fmla="*/ 1 h 2"/>
                <a:gd name="T8" fmla="*/ 0 w 2"/>
                <a:gd name="T9" fmla="*/ 1 h 2"/>
                <a:gd name="T10" fmla="*/ 1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1" y="1"/>
                    <a:pt x="2" y="1"/>
                  </a:cubicBezTo>
                  <a:cubicBezTo>
                    <a:pt x="2" y="0"/>
                    <a:pt x="2" y="0"/>
                    <a:pt x="2" y="0"/>
                  </a:cubicBezTo>
                  <a:cubicBezTo>
                    <a:pt x="1" y="0"/>
                    <a:pt x="1" y="1"/>
                    <a:pt x="1" y="1"/>
                  </a:cubicBezTo>
                  <a:cubicBezTo>
                    <a:pt x="1" y="1"/>
                    <a:pt x="0" y="1"/>
                    <a:pt x="0" y="1"/>
                  </a:cubicBezTo>
                  <a:cubicBezTo>
                    <a:pt x="0" y="1"/>
                    <a:pt x="1" y="2"/>
                    <a:pt x="1" y="2"/>
                  </a:cubicBezTo>
                  <a:cubicBezTo>
                    <a:pt x="1" y="2"/>
                    <a:pt x="1" y="2"/>
                    <a:pt x="1" y="2"/>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Freeform 40">
              <a:extLst>
                <a:ext uri="{FF2B5EF4-FFF2-40B4-BE49-F238E27FC236}">
                  <a16:creationId xmlns:a16="http://schemas.microsoft.com/office/drawing/2014/main" id="{91C18D3C-80D1-4B1A-B3CA-C894EA09B36D}"/>
                </a:ext>
              </a:extLst>
            </p:cNvPr>
            <p:cNvSpPr>
              <a:spLocks/>
            </p:cNvSpPr>
            <p:nvPr/>
          </p:nvSpPr>
          <p:spPr bwMode="auto">
            <a:xfrm>
              <a:off x="4178513" y="3935910"/>
              <a:ext cx="7939" cy="4761"/>
            </a:xfrm>
            <a:custGeom>
              <a:avLst/>
              <a:gdLst>
                <a:gd name="T0" fmla="*/ 3 w 5"/>
                <a:gd name="T1" fmla="*/ 1 h 3"/>
                <a:gd name="T2" fmla="*/ 0 w 5"/>
                <a:gd name="T3" fmla="*/ 1 h 3"/>
                <a:gd name="T4" fmla="*/ 0 w 5"/>
                <a:gd name="T5" fmla="*/ 3 h 3"/>
                <a:gd name="T6" fmla="*/ 5 w 5"/>
                <a:gd name="T7" fmla="*/ 0 h 3"/>
                <a:gd name="T8" fmla="*/ 3 w 5"/>
                <a:gd name="T9" fmla="*/ 1 h 3"/>
              </a:gdLst>
              <a:ahLst/>
              <a:cxnLst>
                <a:cxn ang="0">
                  <a:pos x="T0" y="T1"/>
                </a:cxn>
                <a:cxn ang="0">
                  <a:pos x="T2" y="T3"/>
                </a:cxn>
                <a:cxn ang="0">
                  <a:pos x="T4" y="T5"/>
                </a:cxn>
                <a:cxn ang="0">
                  <a:pos x="T6" y="T7"/>
                </a:cxn>
                <a:cxn ang="0">
                  <a:pos x="T8" y="T9"/>
                </a:cxn>
              </a:cxnLst>
              <a:rect l="0" t="0" r="r" b="b"/>
              <a:pathLst>
                <a:path w="5" h="3">
                  <a:moveTo>
                    <a:pt x="3" y="1"/>
                  </a:moveTo>
                  <a:cubicBezTo>
                    <a:pt x="2" y="1"/>
                    <a:pt x="1" y="1"/>
                    <a:pt x="0" y="1"/>
                  </a:cubicBezTo>
                  <a:cubicBezTo>
                    <a:pt x="0" y="2"/>
                    <a:pt x="0" y="2"/>
                    <a:pt x="0" y="3"/>
                  </a:cubicBezTo>
                  <a:cubicBezTo>
                    <a:pt x="2" y="2"/>
                    <a:pt x="3" y="1"/>
                    <a:pt x="5" y="0"/>
                  </a:cubicBezTo>
                  <a:cubicBezTo>
                    <a:pt x="4" y="0"/>
                    <a:pt x="3" y="1"/>
                    <a:pt x="3"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41">
              <a:extLst>
                <a:ext uri="{FF2B5EF4-FFF2-40B4-BE49-F238E27FC236}">
                  <a16:creationId xmlns:a16="http://schemas.microsoft.com/office/drawing/2014/main" id="{F4EB2EFA-2028-47C1-B2F8-6C6EF3F1BA7C}"/>
                </a:ext>
              </a:extLst>
            </p:cNvPr>
            <p:cNvSpPr>
              <a:spLocks/>
            </p:cNvSpPr>
            <p:nvPr/>
          </p:nvSpPr>
          <p:spPr bwMode="auto">
            <a:xfrm>
              <a:off x="5955086" y="4537479"/>
              <a:ext cx="33340" cy="49205"/>
            </a:xfrm>
            <a:custGeom>
              <a:avLst/>
              <a:gdLst>
                <a:gd name="T0" fmla="*/ 10 w 19"/>
                <a:gd name="T1" fmla="*/ 13 h 28"/>
                <a:gd name="T2" fmla="*/ 11 w 19"/>
                <a:gd name="T3" fmla="*/ 12 h 28"/>
                <a:gd name="T4" fmla="*/ 19 w 19"/>
                <a:gd name="T5" fmla="*/ 3 h 28"/>
                <a:gd name="T6" fmla="*/ 19 w 19"/>
                <a:gd name="T7" fmla="*/ 0 h 28"/>
                <a:gd name="T8" fmla="*/ 15 w 19"/>
                <a:gd name="T9" fmla="*/ 4 h 28"/>
                <a:gd name="T10" fmla="*/ 12 w 19"/>
                <a:gd name="T11" fmla="*/ 7 h 28"/>
                <a:gd name="T12" fmla="*/ 12 w 19"/>
                <a:gd name="T13" fmla="*/ 8 h 28"/>
                <a:gd name="T14" fmla="*/ 8 w 19"/>
                <a:gd name="T15" fmla="*/ 11 h 28"/>
                <a:gd name="T16" fmla="*/ 5 w 19"/>
                <a:gd name="T17" fmla="*/ 13 h 28"/>
                <a:gd name="T18" fmla="*/ 0 w 19"/>
                <a:gd name="T19" fmla="*/ 28 h 28"/>
                <a:gd name="T20" fmla="*/ 6 w 19"/>
                <a:gd name="T21" fmla="*/ 17 h 28"/>
                <a:gd name="T22" fmla="*/ 10 w 19"/>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8">
                  <a:moveTo>
                    <a:pt x="10" y="13"/>
                  </a:moveTo>
                  <a:cubicBezTo>
                    <a:pt x="10" y="13"/>
                    <a:pt x="11" y="13"/>
                    <a:pt x="11" y="12"/>
                  </a:cubicBezTo>
                  <a:cubicBezTo>
                    <a:pt x="16" y="10"/>
                    <a:pt x="17" y="7"/>
                    <a:pt x="19" y="3"/>
                  </a:cubicBezTo>
                  <a:cubicBezTo>
                    <a:pt x="19" y="0"/>
                    <a:pt x="19" y="0"/>
                    <a:pt x="19" y="0"/>
                  </a:cubicBezTo>
                  <a:cubicBezTo>
                    <a:pt x="18" y="1"/>
                    <a:pt x="16" y="3"/>
                    <a:pt x="15" y="4"/>
                  </a:cubicBezTo>
                  <a:cubicBezTo>
                    <a:pt x="14" y="5"/>
                    <a:pt x="12" y="7"/>
                    <a:pt x="12" y="7"/>
                  </a:cubicBezTo>
                  <a:cubicBezTo>
                    <a:pt x="12" y="8"/>
                    <a:pt x="12" y="8"/>
                    <a:pt x="12" y="8"/>
                  </a:cubicBezTo>
                  <a:cubicBezTo>
                    <a:pt x="11" y="9"/>
                    <a:pt x="9" y="10"/>
                    <a:pt x="8" y="11"/>
                  </a:cubicBezTo>
                  <a:cubicBezTo>
                    <a:pt x="7" y="12"/>
                    <a:pt x="6" y="12"/>
                    <a:pt x="5" y="13"/>
                  </a:cubicBezTo>
                  <a:cubicBezTo>
                    <a:pt x="1" y="17"/>
                    <a:pt x="1" y="22"/>
                    <a:pt x="0" y="28"/>
                  </a:cubicBezTo>
                  <a:cubicBezTo>
                    <a:pt x="1" y="25"/>
                    <a:pt x="2" y="21"/>
                    <a:pt x="6" y="17"/>
                  </a:cubicBezTo>
                  <a:cubicBezTo>
                    <a:pt x="7" y="15"/>
                    <a:pt x="9" y="14"/>
                    <a:pt x="10" y="1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 name="Freeform 42">
              <a:extLst>
                <a:ext uri="{FF2B5EF4-FFF2-40B4-BE49-F238E27FC236}">
                  <a16:creationId xmlns:a16="http://schemas.microsoft.com/office/drawing/2014/main" id="{EE81A44C-F7FB-46FB-B45D-7E08E4F2B498}"/>
                </a:ext>
              </a:extLst>
            </p:cNvPr>
            <p:cNvSpPr>
              <a:spLocks/>
            </p:cNvSpPr>
            <p:nvPr/>
          </p:nvSpPr>
          <p:spPr bwMode="auto">
            <a:xfrm>
              <a:off x="2948091" y="4240663"/>
              <a:ext cx="84145" cy="39681"/>
            </a:xfrm>
            <a:custGeom>
              <a:avLst/>
              <a:gdLst>
                <a:gd name="T0" fmla="*/ 9 w 48"/>
                <a:gd name="T1" fmla="*/ 1 h 22"/>
                <a:gd name="T2" fmla="*/ 9 w 48"/>
                <a:gd name="T3" fmla="*/ 2 h 22"/>
                <a:gd name="T4" fmla="*/ 1 w 48"/>
                <a:gd name="T5" fmla="*/ 13 h 22"/>
                <a:gd name="T6" fmla="*/ 0 w 48"/>
                <a:gd name="T7" fmla="*/ 15 h 22"/>
                <a:gd name="T8" fmla="*/ 17 w 48"/>
                <a:gd name="T9" fmla="*/ 19 h 22"/>
                <a:gd name="T10" fmla="*/ 33 w 48"/>
                <a:gd name="T11" fmla="*/ 22 h 22"/>
                <a:gd name="T12" fmla="*/ 38 w 48"/>
                <a:gd name="T13" fmla="*/ 22 h 22"/>
                <a:gd name="T14" fmla="*/ 48 w 48"/>
                <a:gd name="T15" fmla="*/ 20 h 22"/>
                <a:gd name="T16" fmla="*/ 38 w 48"/>
                <a:gd name="T17" fmla="*/ 19 h 22"/>
                <a:gd name="T18" fmla="*/ 27 w 48"/>
                <a:gd name="T19" fmla="*/ 17 h 22"/>
                <a:gd name="T20" fmla="*/ 18 w 48"/>
                <a:gd name="T21" fmla="*/ 9 h 22"/>
                <a:gd name="T22" fmla="*/ 15 w 48"/>
                <a:gd name="T23" fmla="*/ 6 h 22"/>
                <a:gd name="T24" fmla="*/ 15 w 48"/>
                <a:gd name="T25" fmla="*/ 6 h 22"/>
                <a:gd name="T26" fmla="*/ 11 w 48"/>
                <a:gd name="T27" fmla="*/ 0 h 22"/>
                <a:gd name="T28" fmla="*/ 9 w 48"/>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2">
                  <a:moveTo>
                    <a:pt x="9" y="1"/>
                  </a:moveTo>
                  <a:cubicBezTo>
                    <a:pt x="9" y="1"/>
                    <a:pt x="9" y="1"/>
                    <a:pt x="9" y="2"/>
                  </a:cubicBezTo>
                  <a:cubicBezTo>
                    <a:pt x="5" y="5"/>
                    <a:pt x="2" y="9"/>
                    <a:pt x="1" y="13"/>
                  </a:cubicBezTo>
                  <a:cubicBezTo>
                    <a:pt x="1" y="14"/>
                    <a:pt x="1" y="14"/>
                    <a:pt x="0" y="15"/>
                  </a:cubicBezTo>
                  <a:cubicBezTo>
                    <a:pt x="6" y="16"/>
                    <a:pt x="11" y="17"/>
                    <a:pt x="17" y="19"/>
                  </a:cubicBezTo>
                  <a:cubicBezTo>
                    <a:pt x="20" y="20"/>
                    <a:pt x="27" y="22"/>
                    <a:pt x="33" y="22"/>
                  </a:cubicBezTo>
                  <a:cubicBezTo>
                    <a:pt x="38" y="22"/>
                    <a:pt x="38" y="22"/>
                    <a:pt x="38" y="22"/>
                  </a:cubicBezTo>
                  <a:cubicBezTo>
                    <a:pt x="44" y="22"/>
                    <a:pt x="47" y="21"/>
                    <a:pt x="48" y="20"/>
                  </a:cubicBezTo>
                  <a:cubicBezTo>
                    <a:pt x="46" y="19"/>
                    <a:pt x="42" y="19"/>
                    <a:pt x="38" y="19"/>
                  </a:cubicBezTo>
                  <a:cubicBezTo>
                    <a:pt x="34" y="19"/>
                    <a:pt x="31" y="19"/>
                    <a:pt x="27" y="17"/>
                  </a:cubicBezTo>
                  <a:cubicBezTo>
                    <a:pt x="24" y="15"/>
                    <a:pt x="21" y="12"/>
                    <a:pt x="18" y="9"/>
                  </a:cubicBezTo>
                  <a:cubicBezTo>
                    <a:pt x="17" y="8"/>
                    <a:pt x="16" y="7"/>
                    <a:pt x="15" y="6"/>
                  </a:cubicBezTo>
                  <a:cubicBezTo>
                    <a:pt x="15" y="6"/>
                    <a:pt x="15" y="6"/>
                    <a:pt x="15" y="6"/>
                  </a:cubicBezTo>
                  <a:cubicBezTo>
                    <a:pt x="14" y="3"/>
                    <a:pt x="12" y="1"/>
                    <a:pt x="11" y="0"/>
                  </a:cubicBezTo>
                  <a:cubicBezTo>
                    <a:pt x="10" y="0"/>
                    <a:pt x="10" y="1"/>
                    <a:pt x="9" y="1"/>
                  </a:cubicBez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 name="Freeform 43">
              <a:extLst>
                <a:ext uri="{FF2B5EF4-FFF2-40B4-BE49-F238E27FC236}">
                  <a16:creationId xmlns:a16="http://schemas.microsoft.com/office/drawing/2014/main" id="{FA21F8DE-9249-4956-9445-8EBD93F56803}"/>
                </a:ext>
              </a:extLst>
            </p:cNvPr>
            <p:cNvSpPr>
              <a:spLocks/>
            </p:cNvSpPr>
            <p:nvPr/>
          </p:nvSpPr>
          <p:spPr bwMode="auto">
            <a:xfrm>
              <a:off x="4084843" y="3220058"/>
              <a:ext cx="39691" cy="14286"/>
            </a:xfrm>
            <a:custGeom>
              <a:avLst/>
              <a:gdLst>
                <a:gd name="T0" fmla="*/ 6 w 23"/>
                <a:gd name="T1" fmla="*/ 2 h 8"/>
                <a:gd name="T2" fmla="*/ 10 w 23"/>
                <a:gd name="T3" fmla="*/ 3 h 8"/>
                <a:gd name="T4" fmla="*/ 11 w 23"/>
                <a:gd name="T5" fmla="*/ 4 h 8"/>
                <a:gd name="T6" fmla="*/ 23 w 23"/>
                <a:gd name="T7" fmla="*/ 8 h 8"/>
                <a:gd name="T8" fmla="*/ 7 w 23"/>
                <a:gd name="T9" fmla="*/ 0 h 8"/>
                <a:gd name="T10" fmla="*/ 5 w 23"/>
                <a:gd name="T11" fmla="*/ 0 h 8"/>
                <a:gd name="T12" fmla="*/ 0 w 23"/>
                <a:gd name="T13" fmla="*/ 0 h 8"/>
                <a:gd name="T14" fmla="*/ 6 w 23"/>
                <a:gd name="T15" fmla="*/ 2 h 8"/>
                <a:gd name="T16" fmla="*/ 6 w 2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8">
                  <a:moveTo>
                    <a:pt x="6" y="2"/>
                  </a:moveTo>
                  <a:cubicBezTo>
                    <a:pt x="7" y="3"/>
                    <a:pt x="9" y="3"/>
                    <a:pt x="10" y="3"/>
                  </a:cubicBezTo>
                  <a:cubicBezTo>
                    <a:pt x="10" y="3"/>
                    <a:pt x="11" y="3"/>
                    <a:pt x="11" y="4"/>
                  </a:cubicBezTo>
                  <a:cubicBezTo>
                    <a:pt x="12" y="5"/>
                    <a:pt x="20" y="7"/>
                    <a:pt x="23" y="8"/>
                  </a:cubicBezTo>
                  <a:cubicBezTo>
                    <a:pt x="21" y="4"/>
                    <a:pt x="12" y="0"/>
                    <a:pt x="7" y="0"/>
                  </a:cubicBezTo>
                  <a:cubicBezTo>
                    <a:pt x="5" y="0"/>
                    <a:pt x="5" y="0"/>
                    <a:pt x="5" y="0"/>
                  </a:cubicBezTo>
                  <a:cubicBezTo>
                    <a:pt x="3" y="0"/>
                    <a:pt x="2" y="0"/>
                    <a:pt x="0" y="0"/>
                  </a:cubicBezTo>
                  <a:cubicBezTo>
                    <a:pt x="2" y="0"/>
                    <a:pt x="4" y="1"/>
                    <a:pt x="6" y="2"/>
                  </a:cubicBezTo>
                  <a:cubicBezTo>
                    <a:pt x="6" y="2"/>
                    <a:pt x="6" y="2"/>
                    <a:pt x="6"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Freeform 44">
              <a:extLst>
                <a:ext uri="{FF2B5EF4-FFF2-40B4-BE49-F238E27FC236}">
                  <a16:creationId xmlns:a16="http://schemas.microsoft.com/office/drawing/2014/main" id="{E5CCB848-63AC-493A-A2A5-9C540101F7D8}"/>
                </a:ext>
              </a:extLst>
            </p:cNvPr>
            <p:cNvSpPr>
              <a:spLocks/>
            </p:cNvSpPr>
            <p:nvPr/>
          </p:nvSpPr>
          <p:spPr bwMode="auto">
            <a:xfrm>
              <a:off x="2522603" y="2918480"/>
              <a:ext cx="53980" cy="20635"/>
            </a:xfrm>
            <a:custGeom>
              <a:avLst/>
              <a:gdLst>
                <a:gd name="T0" fmla="*/ 13 w 31"/>
                <a:gd name="T1" fmla="*/ 6 h 13"/>
                <a:gd name="T2" fmla="*/ 21 w 31"/>
                <a:gd name="T3" fmla="*/ 13 h 13"/>
                <a:gd name="T4" fmla="*/ 21 w 31"/>
                <a:gd name="T5" fmla="*/ 13 h 13"/>
                <a:gd name="T6" fmla="*/ 22 w 31"/>
                <a:gd name="T7" fmla="*/ 12 h 13"/>
                <a:gd name="T8" fmla="*/ 23 w 31"/>
                <a:gd name="T9" fmla="*/ 11 h 13"/>
                <a:gd name="T10" fmla="*/ 26 w 31"/>
                <a:gd name="T11" fmla="*/ 9 h 13"/>
                <a:gd name="T12" fmla="*/ 31 w 31"/>
                <a:gd name="T13" fmla="*/ 6 h 13"/>
                <a:gd name="T14" fmla="*/ 20 w 31"/>
                <a:gd name="T15" fmla="*/ 5 h 13"/>
                <a:gd name="T16" fmla="*/ 20 w 31"/>
                <a:gd name="T17" fmla="*/ 5 h 13"/>
                <a:gd name="T18" fmla="*/ 0 w 31"/>
                <a:gd name="T19" fmla="*/ 0 h 13"/>
                <a:gd name="T20" fmla="*/ 11 w 31"/>
                <a:gd name="T21" fmla="*/ 5 h 13"/>
                <a:gd name="T22" fmla="*/ 13 w 31"/>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13" y="6"/>
                  </a:moveTo>
                  <a:cubicBezTo>
                    <a:pt x="16" y="8"/>
                    <a:pt x="19" y="10"/>
                    <a:pt x="21" y="13"/>
                  </a:cubicBezTo>
                  <a:cubicBezTo>
                    <a:pt x="21" y="13"/>
                    <a:pt x="21" y="13"/>
                    <a:pt x="21" y="13"/>
                  </a:cubicBezTo>
                  <a:cubicBezTo>
                    <a:pt x="22" y="13"/>
                    <a:pt x="22" y="12"/>
                    <a:pt x="22" y="12"/>
                  </a:cubicBezTo>
                  <a:cubicBezTo>
                    <a:pt x="22" y="12"/>
                    <a:pt x="22" y="11"/>
                    <a:pt x="23" y="11"/>
                  </a:cubicBezTo>
                  <a:cubicBezTo>
                    <a:pt x="24" y="11"/>
                    <a:pt x="25" y="10"/>
                    <a:pt x="26" y="9"/>
                  </a:cubicBezTo>
                  <a:cubicBezTo>
                    <a:pt x="28" y="8"/>
                    <a:pt x="29" y="7"/>
                    <a:pt x="31" y="6"/>
                  </a:cubicBezTo>
                  <a:cubicBezTo>
                    <a:pt x="27" y="5"/>
                    <a:pt x="24" y="5"/>
                    <a:pt x="20" y="5"/>
                  </a:cubicBezTo>
                  <a:cubicBezTo>
                    <a:pt x="20" y="5"/>
                    <a:pt x="20" y="5"/>
                    <a:pt x="20" y="5"/>
                  </a:cubicBezTo>
                  <a:cubicBezTo>
                    <a:pt x="14" y="2"/>
                    <a:pt x="7" y="0"/>
                    <a:pt x="0" y="0"/>
                  </a:cubicBezTo>
                  <a:cubicBezTo>
                    <a:pt x="4" y="1"/>
                    <a:pt x="7" y="3"/>
                    <a:pt x="11" y="5"/>
                  </a:cubicBezTo>
                  <a:lnTo>
                    <a:pt x="13" y="6"/>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Freeform 45">
              <a:extLst>
                <a:ext uri="{FF2B5EF4-FFF2-40B4-BE49-F238E27FC236}">
                  <a16:creationId xmlns:a16="http://schemas.microsoft.com/office/drawing/2014/main" id="{A9D6F62E-0F8A-4B25-9B5A-31556481241E}"/>
                </a:ext>
              </a:extLst>
            </p:cNvPr>
            <p:cNvSpPr>
              <a:spLocks/>
            </p:cNvSpPr>
            <p:nvPr/>
          </p:nvSpPr>
          <p:spPr bwMode="auto">
            <a:xfrm>
              <a:off x="2444808" y="2926417"/>
              <a:ext cx="15876" cy="14285"/>
            </a:xfrm>
            <a:custGeom>
              <a:avLst/>
              <a:gdLst>
                <a:gd name="T0" fmla="*/ 2 w 9"/>
                <a:gd name="T1" fmla="*/ 8 h 8"/>
                <a:gd name="T2" fmla="*/ 3 w 9"/>
                <a:gd name="T3" fmla="*/ 8 h 8"/>
                <a:gd name="T4" fmla="*/ 6 w 9"/>
                <a:gd name="T5" fmla="*/ 4 h 8"/>
                <a:gd name="T6" fmla="*/ 7 w 9"/>
                <a:gd name="T7" fmla="*/ 3 h 8"/>
                <a:gd name="T8" fmla="*/ 9 w 9"/>
                <a:gd name="T9" fmla="*/ 2 h 8"/>
                <a:gd name="T10" fmla="*/ 9 w 9"/>
                <a:gd name="T11" fmla="*/ 0 h 8"/>
                <a:gd name="T12" fmla="*/ 0 w 9"/>
                <a:gd name="T13" fmla="*/ 5 h 8"/>
                <a:gd name="T14" fmla="*/ 0 w 9"/>
                <a:gd name="T15" fmla="*/ 6 h 8"/>
                <a:gd name="T16" fmla="*/ 2 w 9"/>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2" y="8"/>
                  </a:moveTo>
                  <a:cubicBezTo>
                    <a:pt x="3" y="8"/>
                    <a:pt x="3" y="8"/>
                    <a:pt x="3" y="8"/>
                  </a:cubicBezTo>
                  <a:cubicBezTo>
                    <a:pt x="5" y="7"/>
                    <a:pt x="5" y="6"/>
                    <a:pt x="6" y="4"/>
                  </a:cubicBezTo>
                  <a:cubicBezTo>
                    <a:pt x="7" y="4"/>
                    <a:pt x="7" y="3"/>
                    <a:pt x="7" y="3"/>
                  </a:cubicBezTo>
                  <a:cubicBezTo>
                    <a:pt x="8" y="2"/>
                    <a:pt x="8" y="2"/>
                    <a:pt x="9" y="2"/>
                  </a:cubicBezTo>
                  <a:cubicBezTo>
                    <a:pt x="9" y="1"/>
                    <a:pt x="9" y="1"/>
                    <a:pt x="9" y="0"/>
                  </a:cubicBezTo>
                  <a:cubicBezTo>
                    <a:pt x="2" y="2"/>
                    <a:pt x="0" y="3"/>
                    <a:pt x="0" y="5"/>
                  </a:cubicBezTo>
                  <a:cubicBezTo>
                    <a:pt x="0" y="5"/>
                    <a:pt x="0" y="6"/>
                    <a:pt x="0" y="6"/>
                  </a:cubicBezTo>
                  <a:cubicBezTo>
                    <a:pt x="1" y="6"/>
                    <a:pt x="2" y="7"/>
                    <a:pt x="2"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46">
              <a:extLst>
                <a:ext uri="{FF2B5EF4-FFF2-40B4-BE49-F238E27FC236}">
                  <a16:creationId xmlns:a16="http://schemas.microsoft.com/office/drawing/2014/main" id="{05ED7E22-1DCD-4D30-A499-B84E94D6E0F7}"/>
                </a:ext>
              </a:extLst>
            </p:cNvPr>
            <p:cNvSpPr>
              <a:spLocks/>
            </p:cNvSpPr>
            <p:nvPr/>
          </p:nvSpPr>
          <p:spPr bwMode="auto">
            <a:xfrm>
              <a:off x="2557531" y="3342277"/>
              <a:ext cx="9526" cy="3175"/>
            </a:xfrm>
            <a:custGeom>
              <a:avLst/>
              <a:gdLst>
                <a:gd name="T0" fmla="*/ 4 w 6"/>
                <a:gd name="T1" fmla="*/ 0 h 3"/>
                <a:gd name="T2" fmla="*/ 1 w 6"/>
                <a:gd name="T3" fmla="*/ 0 h 3"/>
                <a:gd name="T4" fmla="*/ 0 w 6"/>
                <a:gd name="T5" fmla="*/ 3 h 3"/>
                <a:gd name="T6" fmla="*/ 0 w 6"/>
                <a:gd name="T7" fmla="*/ 3 h 3"/>
                <a:gd name="T8" fmla="*/ 2 w 6"/>
                <a:gd name="T9" fmla="*/ 3 h 3"/>
                <a:gd name="T10" fmla="*/ 6 w 6"/>
                <a:gd name="T11" fmla="*/ 1 h 3"/>
                <a:gd name="T12" fmla="*/ 6 w 6"/>
                <a:gd name="T13" fmla="*/ 1 h 3"/>
                <a:gd name="T14" fmla="*/ 4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4" y="0"/>
                  </a:moveTo>
                  <a:cubicBezTo>
                    <a:pt x="1" y="0"/>
                    <a:pt x="1" y="0"/>
                    <a:pt x="1" y="0"/>
                  </a:cubicBezTo>
                  <a:cubicBezTo>
                    <a:pt x="0" y="1"/>
                    <a:pt x="0" y="1"/>
                    <a:pt x="0" y="3"/>
                  </a:cubicBezTo>
                  <a:cubicBezTo>
                    <a:pt x="0" y="3"/>
                    <a:pt x="0" y="3"/>
                    <a:pt x="0" y="3"/>
                  </a:cubicBezTo>
                  <a:cubicBezTo>
                    <a:pt x="2" y="3"/>
                    <a:pt x="2" y="3"/>
                    <a:pt x="2" y="3"/>
                  </a:cubicBezTo>
                  <a:cubicBezTo>
                    <a:pt x="3" y="2"/>
                    <a:pt x="5" y="1"/>
                    <a:pt x="6" y="1"/>
                  </a:cubicBezTo>
                  <a:cubicBezTo>
                    <a:pt x="6" y="1"/>
                    <a:pt x="6" y="1"/>
                    <a:pt x="6" y="1"/>
                  </a:cubicBezTo>
                  <a:cubicBezTo>
                    <a:pt x="5" y="0"/>
                    <a:pt x="5" y="0"/>
                    <a:pt x="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47">
              <a:extLst>
                <a:ext uri="{FF2B5EF4-FFF2-40B4-BE49-F238E27FC236}">
                  <a16:creationId xmlns:a16="http://schemas.microsoft.com/office/drawing/2014/main" id="{235DE659-668E-4F1E-9A0B-E2986708C683}"/>
                </a:ext>
              </a:extLst>
            </p:cNvPr>
            <p:cNvSpPr>
              <a:spLocks/>
            </p:cNvSpPr>
            <p:nvPr/>
          </p:nvSpPr>
          <p:spPr bwMode="auto">
            <a:xfrm>
              <a:off x="3783191" y="3537509"/>
              <a:ext cx="20639" cy="63490"/>
            </a:xfrm>
            <a:custGeom>
              <a:avLst/>
              <a:gdLst>
                <a:gd name="T0" fmla="*/ 7 w 12"/>
                <a:gd name="T1" fmla="*/ 0 h 37"/>
                <a:gd name="T2" fmla="*/ 6 w 12"/>
                <a:gd name="T3" fmla="*/ 1 h 37"/>
                <a:gd name="T4" fmla="*/ 3 w 12"/>
                <a:gd name="T5" fmla="*/ 4 h 37"/>
                <a:gd name="T6" fmla="*/ 3 w 12"/>
                <a:gd name="T7" fmla="*/ 5 h 37"/>
                <a:gd name="T8" fmla="*/ 2 w 12"/>
                <a:gd name="T9" fmla="*/ 7 h 37"/>
                <a:gd name="T10" fmla="*/ 2 w 12"/>
                <a:gd name="T11" fmla="*/ 12 h 37"/>
                <a:gd name="T12" fmla="*/ 2 w 12"/>
                <a:gd name="T13" fmla="*/ 12 h 37"/>
                <a:gd name="T14" fmla="*/ 0 w 12"/>
                <a:gd name="T15" fmla="*/ 19 h 37"/>
                <a:gd name="T16" fmla="*/ 0 w 12"/>
                <a:gd name="T17" fmla="*/ 22 h 37"/>
                <a:gd name="T18" fmla="*/ 3 w 12"/>
                <a:gd name="T19" fmla="*/ 28 h 37"/>
                <a:gd name="T20" fmla="*/ 3 w 12"/>
                <a:gd name="T21" fmla="*/ 34 h 37"/>
                <a:gd name="T22" fmla="*/ 5 w 12"/>
                <a:gd name="T23" fmla="*/ 34 h 37"/>
                <a:gd name="T24" fmla="*/ 8 w 12"/>
                <a:gd name="T25" fmla="*/ 36 h 37"/>
                <a:gd name="T26" fmla="*/ 10 w 12"/>
                <a:gd name="T27" fmla="*/ 37 h 37"/>
                <a:gd name="T28" fmla="*/ 11 w 12"/>
                <a:gd name="T29" fmla="*/ 36 h 37"/>
                <a:gd name="T30" fmla="*/ 12 w 12"/>
                <a:gd name="T31" fmla="*/ 32 h 37"/>
                <a:gd name="T32" fmla="*/ 10 w 12"/>
                <a:gd name="T33" fmla="*/ 24 h 37"/>
                <a:gd name="T34" fmla="*/ 9 w 12"/>
                <a:gd name="T35" fmla="*/ 23 h 37"/>
                <a:gd name="T36" fmla="*/ 9 w 12"/>
                <a:gd name="T37" fmla="*/ 22 h 37"/>
                <a:gd name="T38" fmla="*/ 8 w 12"/>
                <a:gd name="T39" fmla="*/ 17 h 37"/>
                <a:gd name="T40" fmla="*/ 7 w 12"/>
                <a:gd name="T41" fmla="*/ 16 h 37"/>
                <a:gd name="T42" fmla="*/ 7 w 12"/>
                <a:gd name="T43" fmla="*/ 15 h 37"/>
                <a:gd name="T44" fmla="*/ 7 w 12"/>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7">
                  <a:moveTo>
                    <a:pt x="7" y="0"/>
                  </a:moveTo>
                  <a:cubicBezTo>
                    <a:pt x="7" y="0"/>
                    <a:pt x="6" y="0"/>
                    <a:pt x="6" y="1"/>
                  </a:cubicBezTo>
                  <a:cubicBezTo>
                    <a:pt x="5" y="2"/>
                    <a:pt x="3" y="3"/>
                    <a:pt x="3" y="4"/>
                  </a:cubicBezTo>
                  <a:cubicBezTo>
                    <a:pt x="3" y="4"/>
                    <a:pt x="3" y="5"/>
                    <a:pt x="3" y="5"/>
                  </a:cubicBezTo>
                  <a:cubicBezTo>
                    <a:pt x="2" y="6"/>
                    <a:pt x="2" y="7"/>
                    <a:pt x="2" y="7"/>
                  </a:cubicBezTo>
                  <a:cubicBezTo>
                    <a:pt x="2" y="12"/>
                    <a:pt x="2" y="12"/>
                    <a:pt x="2" y="12"/>
                  </a:cubicBezTo>
                  <a:cubicBezTo>
                    <a:pt x="2" y="12"/>
                    <a:pt x="2" y="12"/>
                    <a:pt x="2" y="12"/>
                  </a:cubicBezTo>
                  <a:cubicBezTo>
                    <a:pt x="0" y="15"/>
                    <a:pt x="0" y="16"/>
                    <a:pt x="0" y="19"/>
                  </a:cubicBezTo>
                  <a:cubicBezTo>
                    <a:pt x="0" y="22"/>
                    <a:pt x="0" y="22"/>
                    <a:pt x="0" y="22"/>
                  </a:cubicBezTo>
                  <a:cubicBezTo>
                    <a:pt x="2" y="23"/>
                    <a:pt x="3" y="26"/>
                    <a:pt x="3" y="28"/>
                  </a:cubicBezTo>
                  <a:cubicBezTo>
                    <a:pt x="3" y="34"/>
                    <a:pt x="3" y="34"/>
                    <a:pt x="3" y="34"/>
                  </a:cubicBezTo>
                  <a:cubicBezTo>
                    <a:pt x="4" y="34"/>
                    <a:pt x="5" y="34"/>
                    <a:pt x="5" y="34"/>
                  </a:cubicBezTo>
                  <a:cubicBezTo>
                    <a:pt x="6" y="34"/>
                    <a:pt x="8" y="35"/>
                    <a:pt x="8" y="36"/>
                  </a:cubicBezTo>
                  <a:cubicBezTo>
                    <a:pt x="9" y="36"/>
                    <a:pt x="10" y="37"/>
                    <a:pt x="10" y="37"/>
                  </a:cubicBezTo>
                  <a:cubicBezTo>
                    <a:pt x="11" y="37"/>
                    <a:pt x="11" y="36"/>
                    <a:pt x="11" y="36"/>
                  </a:cubicBezTo>
                  <a:cubicBezTo>
                    <a:pt x="12" y="35"/>
                    <a:pt x="12" y="34"/>
                    <a:pt x="12" y="32"/>
                  </a:cubicBezTo>
                  <a:cubicBezTo>
                    <a:pt x="11" y="29"/>
                    <a:pt x="10" y="27"/>
                    <a:pt x="10" y="24"/>
                  </a:cubicBezTo>
                  <a:cubicBezTo>
                    <a:pt x="9" y="23"/>
                    <a:pt x="9" y="23"/>
                    <a:pt x="9" y="23"/>
                  </a:cubicBezTo>
                  <a:cubicBezTo>
                    <a:pt x="9" y="23"/>
                    <a:pt x="9" y="23"/>
                    <a:pt x="9" y="22"/>
                  </a:cubicBezTo>
                  <a:cubicBezTo>
                    <a:pt x="9" y="19"/>
                    <a:pt x="9" y="18"/>
                    <a:pt x="8" y="17"/>
                  </a:cubicBezTo>
                  <a:cubicBezTo>
                    <a:pt x="7" y="17"/>
                    <a:pt x="7" y="17"/>
                    <a:pt x="7" y="16"/>
                  </a:cubicBezTo>
                  <a:cubicBezTo>
                    <a:pt x="7" y="15"/>
                    <a:pt x="7" y="15"/>
                    <a:pt x="7" y="15"/>
                  </a:cubicBezTo>
                  <a:cubicBezTo>
                    <a:pt x="6" y="10"/>
                    <a:pt x="5" y="6"/>
                    <a:pt x="7"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48">
              <a:extLst>
                <a:ext uri="{FF2B5EF4-FFF2-40B4-BE49-F238E27FC236}">
                  <a16:creationId xmlns:a16="http://schemas.microsoft.com/office/drawing/2014/main" id="{F1F61D44-A38D-4FF3-B7E3-773DD826F8E2}"/>
                </a:ext>
              </a:extLst>
            </p:cNvPr>
            <p:cNvSpPr>
              <a:spLocks noEditPoints="1"/>
            </p:cNvSpPr>
            <p:nvPr/>
          </p:nvSpPr>
          <p:spPr bwMode="auto">
            <a:xfrm>
              <a:off x="3505353" y="3312119"/>
              <a:ext cx="215919" cy="222216"/>
            </a:xfrm>
            <a:custGeom>
              <a:avLst/>
              <a:gdLst>
                <a:gd name="T0" fmla="*/ 4 w 125"/>
                <a:gd name="T1" fmla="*/ 106 h 129"/>
                <a:gd name="T2" fmla="*/ 6 w 125"/>
                <a:gd name="T3" fmla="*/ 108 h 129"/>
                <a:gd name="T4" fmla="*/ 11 w 125"/>
                <a:gd name="T5" fmla="*/ 111 h 129"/>
                <a:gd name="T6" fmla="*/ 16 w 125"/>
                <a:gd name="T7" fmla="*/ 114 h 129"/>
                <a:gd name="T8" fmla="*/ 24 w 125"/>
                <a:gd name="T9" fmla="*/ 116 h 129"/>
                <a:gd name="T10" fmla="*/ 30 w 125"/>
                <a:gd name="T11" fmla="*/ 120 h 129"/>
                <a:gd name="T12" fmla="*/ 38 w 125"/>
                <a:gd name="T13" fmla="*/ 118 h 129"/>
                <a:gd name="T14" fmla="*/ 55 w 125"/>
                <a:gd name="T15" fmla="*/ 117 h 129"/>
                <a:gd name="T16" fmla="*/ 67 w 125"/>
                <a:gd name="T17" fmla="*/ 118 h 129"/>
                <a:gd name="T18" fmla="*/ 71 w 125"/>
                <a:gd name="T19" fmla="*/ 120 h 129"/>
                <a:gd name="T20" fmla="*/ 82 w 125"/>
                <a:gd name="T21" fmla="*/ 122 h 129"/>
                <a:gd name="T22" fmla="*/ 86 w 125"/>
                <a:gd name="T23" fmla="*/ 125 h 129"/>
                <a:gd name="T24" fmla="*/ 90 w 125"/>
                <a:gd name="T25" fmla="*/ 128 h 129"/>
                <a:gd name="T26" fmla="*/ 90 w 125"/>
                <a:gd name="T27" fmla="*/ 129 h 129"/>
                <a:gd name="T28" fmla="*/ 94 w 125"/>
                <a:gd name="T29" fmla="*/ 127 h 129"/>
                <a:gd name="T30" fmla="*/ 101 w 125"/>
                <a:gd name="T31" fmla="*/ 114 h 129"/>
                <a:gd name="T32" fmla="*/ 100 w 125"/>
                <a:gd name="T33" fmla="*/ 111 h 129"/>
                <a:gd name="T34" fmla="*/ 100 w 125"/>
                <a:gd name="T35" fmla="*/ 107 h 129"/>
                <a:gd name="T36" fmla="*/ 113 w 125"/>
                <a:gd name="T37" fmla="*/ 93 h 129"/>
                <a:gd name="T38" fmla="*/ 119 w 125"/>
                <a:gd name="T39" fmla="*/ 91 h 129"/>
                <a:gd name="T40" fmla="*/ 118 w 125"/>
                <a:gd name="T41" fmla="*/ 82 h 129"/>
                <a:gd name="T42" fmla="*/ 110 w 125"/>
                <a:gd name="T43" fmla="*/ 75 h 129"/>
                <a:gd name="T44" fmla="*/ 105 w 125"/>
                <a:gd name="T45" fmla="*/ 73 h 129"/>
                <a:gd name="T46" fmla="*/ 85 w 125"/>
                <a:gd name="T47" fmla="*/ 65 h 129"/>
                <a:gd name="T48" fmla="*/ 85 w 125"/>
                <a:gd name="T49" fmla="*/ 63 h 129"/>
                <a:gd name="T50" fmla="*/ 100 w 125"/>
                <a:gd name="T51" fmla="*/ 45 h 129"/>
                <a:gd name="T52" fmla="*/ 101 w 125"/>
                <a:gd name="T53" fmla="*/ 44 h 129"/>
                <a:gd name="T54" fmla="*/ 107 w 125"/>
                <a:gd name="T55" fmla="*/ 43 h 129"/>
                <a:gd name="T56" fmla="*/ 112 w 125"/>
                <a:gd name="T57" fmla="*/ 32 h 129"/>
                <a:gd name="T58" fmla="*/ 114 w 125"/>
                <a:gd name="T59" fmla="*/ 23 h 129"/>
                <a:gd name="T60" fmla="*/ 111 w 125"/>
                <a:gd name="T61" fmla="*/ 20 h 129"/>
                <a:gd name="T62" fmla="*/ 108 w 125"/>
                <a:gd name="T63" fmla="*/ 18 h 129"/>
                <a:gd name="T64" fmla="*/ 106 w 125"/>
                <a:gd name="T65" fmla="*/ 17 h 129"/>
                <a:gd name="T66" fmla="*/ 96 w 125"/>
                <a:gd name="T67" fmla="*/ 6 h 129"/>
                <a:gd name="T68" fmla="*/ 93 w 125"/>
                <a:gd name="T69" fmla="*/ 5 h 129"/>
                <a:gd name="T70" fmla="*/ 84 w 125"/>
                <a:gd name="T71" fmla="*/ 5 h 129"/>
                <a:gd name="T72" fmla="*/ 80 w 125"/>
                <a:gd name="T73" fmla="*/ 4 h 129"/>
                <a:gd name="T74" fmla="*/ 76 w 125"/>
                <a:gd name="T75" fmla="*/ 5 h 129"/>
                <a:gd name="T76" fmla="*/ 65 w 125"/>
                <a:gd name="T77" fmla="*/ 16 h 129"/>
                <a:gd name="T78" fmla="*/ 55 w 125"/>
                <a:gd name="T79" fmla="*/ 12 h 129"/>
                <a:gd name="T80" fmla="*/ 54 w 125"/>
                <a:gd name="T81" fmla="*/ 11 h 129"/>
                <a:gd name="T82" fmla="*/ 51 w 125"/>
                <a:gd name="T83" fmla="*/ 12 h 129"/>
                <a:gd name="T84" fmla="*/ 38 w 125"/>
                <a:gd name="T85" fmla="*/ 10 h 129"/>
                <a:gd name="T86" fmla="*/ 45 w 125"/>
                <a:gd name="T87" fmla="*/ 20 h 129"/>
                <a:gd name="T88" fmla="*/ 45 w 125"/>
                <a:gd name="T89" fmla="*/ 42 h 129"/>
                <a:gd name="T90" fmla="*/ 43 w 125"/>
                <a:gd name="T91" fmla="*/ 62 h 129"/>
                <a:gd name="T92" fmla="*/ 42 w 125"/>
                <a:gd name="T93" fmla="*/ 74 h 129"/>
                <a:gd name="T94" fmla="*/ 24 w 125"/>
                <a:gd name="T95" fmla="*/ 78 h 129"/>
                <a:gd name="T96" fmla="*/ 19 w 125"/>
                <a:gd name="T97" fmla="*/ 90 h 129"/>
                <a:gd name="T98" fmla="*/ 14 w 125"/>
                <a:gd name="T99" fmla="*/ 95 h 129"/>
                <a:gd name="T100" fmla="*/ 12 w 125"/>
                <a:gd name="T101" fmla="*/ 97 h 129"/>
                <a:gd name="T102" fmla="*/ 3 w 125"/>
                <a:gd name="T103" fmla="*/ 100 h 129"/>
                <a:gd name="T104" fmla="*/ 1 w 125"/>
                <a:gd name="T105" fmla="*/ 102 h 129"/>
                <a:gd name="T106" fmla="*/ 65 w 125"/>
                <a:gd name="T107" fmla="*/ 48 h 129"/>
                <a:gd name="T108" fmla="*/ 70 w 125"/>
                <a:gd name="T109" fmla="*/ 47 h 129"/>
                <a:gd name="T110" fmla="*/ 81 w 125"/>
                <a:gd name="T111" fmla="*/ 51 h 129"/>
                <a:gd name="T112" fmla="*/ 80 w 125"/>
                <a:gd name="T113" fmla="*/ 67 h 129"/>
                <a:gd name="T114" fmla="*/ 78 w 125"/>
                <a:gd name="T115" fmla="*/ 69 h 129"/>
                <a:gd name="T116" fmla="*/ 65 w 125"/>
                <a:gd name="T117" fmla="*/ 75 h 129"/>
                <a:gd name="T118" fmla="*/ 62 w 125"/>
                <a:gd name="T119" fmla="*/ 74 h 129"/>
                <a:gd name="T120" fmla="*/ 56 w 125"/>
                <a:gd name="T121"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29">
                  <a:moveTo>
                    <a:pt x="2" y="104"/>
                  </a:moveTo>
                  <a:cubicBezTo>
                    <a:pt x="3" y="104"/>
                    <a:pt x="4" y="105"/>
                    <a:pt x="4" y="106"/>
                  </a:cubicBezTo>
                  <a:cubicBezTo>
                    <a:pt x="5" y="107"/>
                    <a:pt x="5" y="107"/>
                    <a:pt x="6" y="107"/>
                  </a:cubicBezTo>
                  <a:cubicBezTo>
                    <a:pt x="6" y="108"/>
                    <a:pt x="6" y="108"/>
                    <a:pt x="6" y="108"/>
                  </a:cubicBezTo>
                  <a:cubicBezTo>
                    <a:pt x="7" y="108"/>
                    <a:pt x="7" y="108"/>
                    <a:pt x="7" y="108"/>
                  </a:cubicBezTo>
                  <a:cubicBezTo>
                    <a:pt x="9" y="110"/>
                    <a:pt x="9" y="110"/>
                    <a:pt x="11" y="111"/>
                  </a:cubicBezTo>
                  <a:cubicBezTo>
                    <a:pt x="11" y="111"/>
                    <a:pt x="11" y="111"/>
                    <a:pt x="11" y="112"/>
                  </a:cubicBezTo>
                  <a:cubicBezTo>
                    <a:pt x="12" y="114"/>
                    <a:pt x="13" y="114"/>
                    <a:pt x="16" y="114"/>
                  </a:cubicBezTo>
                  <a:cubicBezTo>
                    <a:pt x="18" y="114"/>
                    <a:pt x="18" y="114"/>
                    <a:pt x="18" y="114"/>
                  </a:cubicBezTo>
                  <a:cubicBezTo>
                    <a:pt x="20" y="114"/>
                    <a:pt x="22" y="114"/>
                    <a:pt x="24" y="116"/>
                  </a:cubicBezTo>
                  <a:cubicBezTo>
                    <a:pt x="27" y="117"/>
                    <a:pt x="27" y="117"/>
                    <a:pt x="29" y="119"/>
                  </a:cubicBezTo>
                  <a:cubicBezTo>
                    <a:pt x="29" y="119"/>
                    <a:pt x="30" y="119"/>
                    <a:pt x="30" y="120"/>
                  </a:cubicBezTo>
                  <a:cubicBezTo>
                    <a:pt x="33" y="120"/>
                    <a:pt x="34" y="120"/>
                    <a:pt x="38" y="119"/>
                  </a:cubicBezTo>
                  <a:cubicBezTo>
                    <a:pt x="38" y="118"/>
                    <a:pt x="38" y="118"/>
                    <a:pt x="38" y="118"/>
                  </a:cubicBezTo>
                  <a:cubicBezTo>
                    <a:pt x="41" y="118"/>
                    <a:pt x="41" y="118"/>
                    <a:pt x="41" y="118"/>
                  </a:cubicBezTo>
                  <a:cubicBezTo>
                    <a:pt x="45" y="117"/>
                    <a:pt x="50" y="117"/>
                    <a:pt x="55" y="117"/>
                  </a:cubicBezTo>
                  <a:cubicBezTo>
                    <a:pt x="58" y="117"/>
                    <a:pt x="58" y="117"/>
                    <a:pt x="58" y="117"/>
                  </a:cubicBezTo>
                  <a:cubicBezTo>
                    <a:pt x="61" y="117"/>
                    <a:pt x="63" y="117"/>
                    <a:pt x="67" y="118"/>
                  </a:cubicBezTo>
                  <a:cubicBezTo>
                    <a:pt x="68" y="118"/>
                    <a:pt x="69" y="119"/>
                    <a:pt x="69" y="119"/>
                  </a:cubicBezTo>
                  <a:cubicBezTo>
                    <a:pt x="70" y="120"/>
                    <a:pt x="71" y="120"/>
                    <a:pt x="71" y="120"/>
                  </a:cubicBezTo>
                  <a:cubicBezTo>
                    <a:pt x="75" y="120"/>
                    <a:pt x="75" y="120"/>
                    <a:pt x="75" y="120"/>
                  </a:cubicBezTo>
                  <a:cubicBezTo>
                    <a:pt x="76" y="120"/>
                    <a:pt x="78" y="120"/>
                    <a:pt x="82" y="122"/>
                  </a:cubicBezTo>
                  <a:cubicBezTo>
                    <a:pt x="82" y="122"/>
                    <a:pt x="82" y="122"/>
                    <a:pt x="82" y="122"/>
                  </a:cubicBezTo>
                  <a:cubicBezTo>
                    <a:pt x="84" y="123"/>
                    <a:pt x="85" y="124"/>
                    <a:pt x="86" y="125"/>
                  </a:cubicBezTo>
                  <a:cubicBezTo>
                    <a:pt x="87" y="126"/>
                    <a:pt x="87" y="126"/>
                    <a:pt x="87" y="126"/>
                  </a:cubicBezTo>
                  <a:cubicBezTo>
                    <a:pt x="88" y="126"/>
                    <a:pt x="89" y="127"/>
                    <a:pt x="90" y="128"/>
                  </a:cubicBezTo>
                  <a:cubicBezTo>
                    <a:pt x="90" y="128"/>
                    <a:pt x="90" y="129"/>
                    <a:pt x="90" y="129"/>
                  </a:cubicBezTo>
                  <a:cubicBezTo>
                    <a:pt x="90" y="129"/>
                    <a:pt x="90" y="129"/>
                    <a:pt x="90" y="129"/>
                  </a:cubicBezTo>
                  <a:cubicBezTo>
                    <a:pt x="91" y="128"/>
                    <a:pt x="92" y="127"/>
                    <a:pt x="93" y="127"/>
                  </a:cubicBezTo>
                  <a:cubicBezTo>
                    <a:pt x="94" y="127"/>
                    <a:pt x="94" y="127"/>
                    <a:pt x="94" y="127"/>
                  </a:cubicBezTo>
                  <a:cubicBezTo>
                    <a:pt x="98" y="126"/>
                    <a:pt x="101" y="124"/>
                    <a:pt x="107" y="124"/>
                  </a:cubicBezTo>
                  <a:cubicBezTo>
                    <a:pt x="103" y="122"/>
                    <a:pt x="102" y="118"/>
                    <a:pt x="101" y="114"/>
                  </a:cubicBezTo>
                  <a:cubicBezTo>
                    <a:pt x="101" y="113"/>
                    <a:pt x="100" y="112"/>
                    <a:pt x="100" y="111"/>
                  </a:cubicBezTo>
                  <a:cubicBezTo>
                    <a:pt x="100" y="111"/>
                    <a:pt x="100" y="111"/>
                    <a:pt x="100" y="111"/>
                  </a:cubicBezTo>
                  <a:cubicBezTo>
                    <a:pt x="100" y="109"/>
                    <a:pt x="100" y="109"/>
                    <a:pt x="100" y="109"/>
                  </a:cubicBezTo>
                  <a:cubicBezTo>
                    <a:pt x="100" y="109"/>
                    <a:pt x="100" y="108"/>
                    <a:pt x="100" y="107"/>
                  </a:cubicBezTo>
                  <a:cubicBezTo>
                    <a:pt x="100" y="104"/>
                    <a:pt x="99" y="99"/>
                    <a:pt x="104" y="95"/>
                  </a:cubicBezTo>
                  <a:cubicBezTo>
                    <a:pt x="106" y="93"/>
                    <a:pt x="109" y="93"/>
                    <a:pt x="113" y="93"/>
                  </a:cubicBezTo>
                  <a:cubicBezTo>
                    <a:pt x="117" y="93"/>
                    <a:pt x="117" y="93"/>
                    <a:pt x="117" y="93"/>
                  </a:cubicBezTo>
                  <a:cubicBezTo>
                    <a:pt x="117" y="92"/>
                    <a:pt x="118" y="91"/>
                    <a:pt x="119" y="91"/>
                  </a:cubicBezTo>
                  <a:cubicBezTo>
                    <a:pt x="121" y="90"/>
                    <a:pt x="123" y="90"/>
                    <a:pt x="125" y="89"/>
                  </a:cubicBezTo>
                  <a:cubicBezTo>
                    <a:pt x="122" y="87"/>
                    <a:pt x="120" y="84"/>
                    <a:pt x="118" y="82"/>
                  </a:cubicBezTo>
                  <a:cubicBezTo>
                    <a:pt x="117" y="81"/>
                    <a:pt x="117" y="80"/>
                    <a:pt x="116" y="79"/>
                  </a:cubicBezTo>
                  <a:cubicBezTo>
                    <a:pt x="114" y="76"/>
                    <a:pt x="112" y="75"/>
                    <a:pt x="110" y="75"/>
                  </a:cubicBezTo>
                  <a:cubicBezTo>
                    <a:pt x="109" y="75"/>
                    <a:pt x="109" y="74"/>
                    <a:pt x="109" y="74"/>
                  </a:cubicBezTo>
                  <a:cubicBezTo>
                    <a:pt x="107" y="73"/>
                    <a:pt x="106" y="73"/>
                    <a:pt x="105" y="73"/>
                  </a:cubicBezTo>
                  <a:cubicBezTo>
                    <a:pt x="103" y="73"/>
                    <a:pt x="102" y="72"/>
                    <a:pt x="100" y="72"/>
                  </a:cubicBezTo>
                  <a:cubicBezTo>
                    <a:pt x="95" y="71"/>
                    <a:pt x="88" y="70"/>
                    <a:pt x="85" y="65"/>
                  </a:cubicBezTo>
                  <a:cubicBezTo>
                    <a:pt x="85" y="64"/>
                    <a:pt x="85" y="64"/>
                    <a:pt x="85" y="64"/>
                  </a:cubicBezTo>
                  <a:cubicBezTo>
                    <a:pt x="85" y="64"/>
                    <a:pt x="85" y="63"/>
                    <a:pt x="85" y="63"/>
                  </a:cubicBezTo>
                  <a:cubicBezTo>
                    <a:pt x="84" y="61"/>
                    <a:pt x="84" y="58"/>
                    <a:pt x="85" y="54"/>
                  </a:cubicBezTo>
                  <a:cubicBezTo>
                    <a:pt x="89" y="48"/>
                    <a:pt x="95" y="46"/>
                    <a:pt x="100" y="45"/>
                  </a:cubicBezTo>
                  <a:cubicBezTo>
                    <a:pt x="101" y="44"/>
                    <a:pt x="101" y="44"/>
                    <a:pt x="101" y="44"/>
                  </a:cubicBezTo>
                  <a:cubicBezTo>
                    <a:pt x="101" y="44"/>
                    <a:pt x="101" y="44"/>
                    <a:pt x="101" y="44"/>
                  </a:cubicBezTo>
                  <a:cubicBezTo>
                    <a:pt x="105" y="44"/>
                    <a:pt x="106" y="44"/>
                    <a:pt x="107" y="43"/>
                  </a:cubicBezTo>
                  <a:cubicBezTo>
                    <a:pt x="107" y="43"/>
                    <a:pt x="107" y="43"/>
                    <a:pt x="107" y="43"/>
                  </a:cubicBezTo>
                  <a:cubicBezTo>
                    <a:pt x="110" y="42"/>
                    <a:pt x="112" y="36"/>
                    <a:pt x="112" y="32"/>
                  </a:cubicBezTo>
                  <a:cubicBezTo>
                    <a:pt x="112" y="32"/>
                    <a:pt x="112" y="32"/>
                    <a:pt x="112" y="32"/>
                  </a:cubicBezTo>
                  <a:cubicBezTo>
                    <a:pt x="112" y="30"/>
                    <a:pt x="113" y="28"/>
                    <a:pt x="113" y="26"/>
                  </a:cubicBezTo>
                  <a:cubicBezTo>
                    <a:pt x="113" y="25"/>
                    <a:pt x="113" y="24"/>
                    <a:pt x="114" y="23"/>
                  </a:cubicBezTo>
                  <a:cubicBezTo>
                    <a:pt x="113" y="22"/>
                    <a:pt x="112" y="22"/>
                    <a:pt x="112" y="21"/>
                  </a:cubicBezTo>
                  <a:cubicBezTo>
                    <a:pt x="111" y="21"/>
                    <a:pt x="111" y="20"/>
                    <a:pt x="111" y="20"/>
                  </a:cubicBezTo>
                  <a:cubicBezTo>
                    <a:pt x="110" y="20"/>
                    <a:pt x="109" y="19"/>
                    <a:pt x="109" y="19"/>
                  </a:cubicBezTo>
                  <a:cubicBezTo>
                    <a:pt x="108" y="18"/>
                    <a:pt x="108" y="18"/>
                    <a:pt x="108" y="18"/>
                  </a:cubicBezTo>
                  <a:cubicBezTo>
                    <a:pt x="107" y="18"/>
                    <a:pt x="107" y="18"/>
                    <a:pt x="107" y="18"/>
                  </a:cubicBezTo>
                  <a:cubicBezTo>
                    <a:pt x="106" y="17"/>
                    <a:pt x="106" y="17"/>
                    <a:pt x="106" y="17"/>
                  </a:cubicBezTo>
                  <a:cubicBezTo>
                    <a:pt x="101" y="17"/>
                    <a:pt x="96" y="15"/>
                    <a:pt x="96" y="8"/>
                  </a:cubicBezTo>
                  <a:cubicBezTo>
                    <a:pt x="96" y="6"/>
                    <a:pt x="96" y="6"/>
                    <a:pt x="96" y="6"/>
                  </a:cubicBezTo>
                  <a:cubicBezTo>
                    <a:pt x="96" y="6"/>
                    <a:pt x="96" y="5"/>
                    <a:pt x="96" y="5"/>
                  </a:cubicBezTo>
                  <a:cubicBezTo>
                    <a:pt x="93" y="5"/>
                    <a:pt x="93" y="5"/>
                    <a:pt x="93" y="5"/>
                  </a:cubicBezTo>
                  <a:cubicBezTo>
                    <a:pt x="91" y="6"/>
                    <a:pt x="89" y="6"/>
                    <a:pt x="88" y="6"/>
                  </a:cubicBezTo>
                  <a:cubicBezTo>
                    <a:pt x="87" y="6"/>
                    <a:pt x="85" y="6"/>
                    <a:pt x="84" y="5"/>
                  </a:cubicBezTo>
                  <a:cubicBezTo>
                    <a:pt x="83" y="5"/>
                    <a:pt x="82" y="5"/>
                    <a:pt x="81" y="5"/>
                  </a:cubicBezTo>
                  <a:cubicBezTo>
                    <a:pt x="81" y="5"/>
                    <a:pt x="80" y="4"/>
                    <a:pt x="80" y="4"/>
                  </a:cubicBezTo>
                  <a:cubicBezTo>
                    <a:pt x="79" y="3"/>
                    <a:pt x="78" y="2"/>
                    <a:pt x="77" y="0"/>
                  </a:cubicBezTo>
                  <a:cubicBezTo>
                    <a:pt x="77" y="2"/>
                    <a:pt x="77" y="4"/>
                    <a:pt x="76" y="5"/>
                  </a:cubicBezTo>
                  <a:cubicBezTo>
                    <a:pt x="75" y="11"/>
                    <a:pt x="71" y="15"/>
                    <a:pt x="65" y="16"/>
                  </a:cubicBezTo>
                  <a:cubicBezTo>
                    <a:pt x="65" y="16"/>
                    <a:pt x="65" y="16"/>
                    <a:pt x="65" y="16"/>
                  </a:cubicBezTo>
                  <a:cubicBezTo>
                    <a:pt x="63" y="16"/>
                    <a:pt x="63" y="16"/>
                    <a:pt x="63" y="16"/>
                  </a:cubicBezTo>
                  <a:cubicBezTo>
                    <a:pt x="59" y="16"/>
                    <a:pt x="56" y="14"/>
                    <a:pt x="55" y="12"/>
                  </a:cubicBezTo>
                  <a:cubicBezTo>
                    <a:pt x="55" y="12"/>
                    <a:pt x="54" y="12"/>
                    <a:pt x="54" y="12"/>
                  </a:cubicBezTo>
                  <a:cubicBezTo>
                    <a:pt x="54" y="11"/>
                    <a:pt x="54" y="11"/>
                    <a:pt x="54" y="11"/>
                  </a:cubicBezTo>
                  <a:cubicBezTo>
                    <a:pt x="54" y="11"/>
                    <a:pt x="53" y="11"/>
                    <a:pt x="53" y="11"/>
                  </a:cubicBezTo>
                  <a:cubicBezTo>
                    <a:pt x="53" y="12"/>
                    <a:pt x="52" y="12"/>
                    <a:pt x="51" y="12"/>
                  </a:cubicBezTo>
                  <a:cubicBezTo>
                    <a:pt x="50" y="12"/>
                    <a:pt x="49" y="12"/>
                    <a:pt x="48" y="12"/>
                  </a:cubicBezTo>
                  <a:cubicBezTo>
                    <a:pt x="44" y="12"/>
                    <a:pt x="41" y="11"/>
                    <a:pt x="38" y="10"/>
                  </a:cubicBezTo>
                  <a:cubicBezTo>
                    <a:pt x="37" y="12"/>
                    <a:pt x="37" y="13"/>
                    <a:pt x="36" y="14"/>
                  </a:cubicBezTo>
                  <a:cubicBezTo>
                    <a:pt x="40" y="16"/>
                    <a:pt x="43" y="17"/>
                    <a:pt x="45" y="20"/>
                  </a:cubicBezTo>
                  <a:cubicBezTo>
                    <a:pt x="46" y="24"/>
                    <a:pt x="47" y="29"/>
                    <a:pt x="45" y="32"/>
                  </a:cubicBezTo>
                  <a:cubicBezTo>
                    <a:pt x="45" y="42"/>
                    <a:pt x="45" y="42"/>
                    <a:pt x="45" y="42"/>
                  </a:cubicBezTo>
                  <a:cubicBezTo>
                    <a:pt x="43" y="50"/>
                    <a:pt x="38" y="53"/>
                    <a:pt x="33" y="56"/>
                  </a:cubicBezTo>
                  <a:cubicBezTo>
                    <a:pt x="37" y="56"/>
                    <a:pt x="43" y="58"/>
                    <a:pt x="43" y="62"/>
                  </a:cubicBezTo>
                  <a:cubicBezTo>
                    <a:pt x="45" y="65"/>
                    <a:pt x="45" y="70"/>
                    <a:pt x="43" y="73"/>
                  </a:cubicBezTo>
                  <a:cubicBezTo>
                    <a:pt x="43" y="73"/>
                    <a:pt x="43" y="74"/>
                    <a:pt x="42" y="74"/>
                  </a:cubicBezTo>
                  <a:cubicBezTo>
                    <a:pt x="39" y="77"/>
                    <a:pt x="33" y="78"/>
                    <a:pt x="30" y="78"/>
                  </a:cubicBezTo>
                  <a:cubicBezTo>
                    <a:pt x="24" y="78"/>
                    <a:pt x="24" y="78"/>
                    <a:pt x="24" y="78"/>
                  </a:cubicBezTo>
                  <a:cubicBezTo>
                    <a:pt x="24" y="78"/>
                    <a:pt x="24" y="78"/>
                    <a:pt x="24" y="78"/>
                  </a:cubicBezTo>
                  <a:cubicBezTo>
                    <a:pt x="24" y="83"/>
                    <a:pt x="22" y="86"/>
                    <a:pt x="19" y="90"/>
                  </a:cubicBezTo>
                  <a:cubicBezTo>
                    <a:pt x="19" y="91"/>
                    <a:pt x="19" y="91"/>
                    <a:pt x="18" y="91"/>
                  </a:cubicBezTo>
                  <a:cubicBezTo>
                    <a:pt x="16" y="92"/>
                    <a:pt x="15" y="93"/>
                    <a:pt x="14" y="95"/>
                  </a:cubicBezTo>
                  <a:cubicBezTo>
                    <a:pt x="13" y="96"/>
                    <a:pt x="13" y="96"/>
                    <a:pt x="12" y="97"/>
                  </a:cubicBezTo>
                  <a:cubicBezTo>
                    <a:pt x="12" y="97"/>
                    <a:pt x="12" y="97"/>
                    <a:pt x="12" y="97"/>
                  </a:cubicBezTo>
                  <a:cubicBezTo>
                    <a:pt x="11" y="97"/>
                    <a:pt x="10" y="98"/>
                    <a:pt x="9" y="98"/>
                  </a:cubicBezTo>
                  <a:cubicBezTo>
                    <a:pt x="7" y="99"/>
                    <a:pt x="6" y="100"/>
                    <a:pt x="3" y="100"/>
                  </a:cubicBezTo>
                  <a:cubicBezTo>
                    <a:pt x="0" y="100"/>
                    <a:pt x="0" y="100"/>
                    <a:pt x="0" y="100"/>
                  </a:cubicBezTo>
                  <a:cubicBezTo>
                    <a:pt x="1" y="101"/>
                    <a:pt x="1" y="102"/>
                    <a:pt x="1" y="102"/>
                  </a:cubicBezTo>
                  <a:lnTo>
                    <a:pt x="2" y="104"/>
                  </a:lnTo>
                  <a:close/>
                  <a:moveTo>
                    <a:pt x="65" y="48"/>
                  </a:moveTo>
                  <a:cubicBezTo>
                    <a:pt x="66" y="48"/>
                    <a:pt x="66" y="48"/>
                    <a:pt x="66" y="48"/>
                  </a:cubicBezTo>
                  <a:cubicBezTo>
                    <a:pt x="68" y="48"/>
                    <a:pt x="69" y="47"/>
                    <a:pt x="70" y="47"/>
                  </a:cubicBezTo>
                  <a:cubicBezTo>
                    <a:pt x="71" y="47"/>
                    <a:pt x="72" y="46"/>
                    <a:pt x="73" y="46"/>
                  </a:cubicBezTo>
                  <a:cubicBezTo>
                    <a:pt x="77" y="46"/>
                    <a:pt x="79" y="48"/>
                    <a:pt x="81" y="51"/>
                  </a:cubicBezTo>
                  <a:cubicBezTo>
                    <a:pt x="85" y="57"/>
                    <a:pt x="82" y="62"/>
                    <a:pt x="80" y="66"/>
                  </a:cubicBezTo>
                  <a:cubicBezTo>
                    <a:pt x="80" y="67"/>
                    <a:pt x="80" y="67"/>
                    <a:pt x="80" y="67"/>
                  </a:cubicBezTo>
                  <a:cubicBezTo>
                    <a:pt x="80" y="67"/>
                    <a:pt x="79" y="68"/>
                    <a:pt x="79" y="68"/>
                  </a:cubicBezTo>
                  <a:cubicBezTo>
                    <a:pt x="79" y="68"/>
                    <a:pt x="78" y="69"/>
                    <a:pt x="78" y="69"/>
                  </a:cubicBezTo>
                  <a:cubicBezTo>
                    <a:pt x="76" y="72"/>
                    <a:pt x="72" y="76"/>
                    <a:pt x="68" y="76"/>
                  </a:cubicBezTo>
                  <a:cubicBezTo>
                    <a:pt x="67" y="76"/>
                    <a:pt x="66" y="75"/>
                    <a:pt x="65" y="75"/>
                  </a:cubicBezTo>
                  <a:cubicBezTo>
                    <a:pt x="64" y="74"/>
                    <a:pt x="63" y="74"/>
                    <a:pt x="63" y="74"/>
                  </a:cubicBezTo>
                  <a:cubicBezTo>
                    <a:pt x="62" y="74"/>
                    <a:pt x="62" y="74"/>
                    <a:pt x="62" y="74"/>
                  </a:cubicBezTo>
                  <a:cubicBezTo>
                    <a:pt x="61" y="74"/>
                    <a:pt x="61" y="73"/>
                    <a:pt x="61" y="73"/>
                  </a:cubicBezTo>
                  <a:cubicBezTo>
                    <a:pt x="59" y="72"/>
                    <a:pt x="56" y="70"/>
                    <a:pt x="56" y="64"/>
                  </a:cubicBezTo>
                  <a:cubicBezTo>
                    <a:pt x="56" y="59"/>
                    <a:pt x="60" y="51"/>
                    <a:pt x="65" y="4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Freeform 49">
              <a:extLst>
                <a:ext uri="{FF2B5EF4-FFF2-40B4-BE49-F238E27FC236}">
                  <a16:creationId xmlns:a16="http://schemas.microsoft.com/office/drawing/2014/main" id="{3A798FB3-1700-42AE-8D41-390C5731FC6A}"/>
                </a:ext>
              </a:extLst>
            </p:cNvPr>
            <p:cNvSpPr>
              <a:spLocks/>
            </p:cNvSpPr>
            <p:nvPr/>
          </p:nvSpPr>
          <p:spPr bwMode="auto">
            <a:xfrm>
              <a:off x="3710159" y="3531160"/>
              <a:ext cx="22227" cy="19047"/>
            </a:xfrm>
            <a:custGeom>
              <a:avLst/>
              <a:gdLst>
                <a:gd name="T0" fmla="*/ 4 w 13"/>
                <a:gd name="T1" fmla="*/ 7 h 11"/>
                <a:gd name="T2" fmla="*/ 8 w 13"/>
                <a:gd name="T3" fmla="*/ 11 h 11"/>
                <a:gd name="T4" fmla="*/ 9 w 13"/>
                <a:gd name="T5" fmla="*/ 11 h 11"/>
                <a:gd name="T6" fmla="*/ 13 w 13"/>
                <a:gd name="T7" fmla="*/ 9 h 11"/>
                <a:gd name="T8" fmla="*/ 13 w 13"/>
                <a:gd name="T9" fmla="*/ 7 h 11"/>
                <a:gd name="T10" fmla="*/ 11 w 13"/>
                <a:gd name="T11" fmla="*/ 4 h 11"/>
                <a:gd name="T12" fmla="*/ 10 w 13"/>
                <a:gd name="T13" fmla="*/ 1 h 11"/>
                <a:gd name="T14" fmla="*/ 9 w 13"/>
                <a:gd name="T15" fmla="*/ 0 h 11"/>
                <a:gd name="T16" fmla="*/ 9 w 13"/>
                <a:gd name="T17" fmla="*/ 0 h 11"/>
                <a:gd name="T18" fmla="*/ 7 w 13"/>
                <a:gd name="T19" fmla="*/ 0 h 11"/>
                <a:gd name="T20" fmla="*/ 5 w 13"/>
                <a:gd name="T21" fmla="*/ 1 h 11"/>
                <a:gd name="T22" fmla="*/ 0 w 13"/>
                <a:gd name="T23" fmla="*/ 2 h 11"/>
                <a:gd name="T24" fmla="*/ 4 w 13"/>
                <a:gd name="T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4" y="7"/>
                  </a:moveTo>
                  <a:cubicBezTo>
                    <a:pt x="8" y="11"/>
                    <a:pt x="8" y="11"/>
                    <a:pt x="8" y="11"/>
                  </a:cubicBezTo>
                  <a:cubicBezTo>
                    <a:pt x="9" y="11"/>
                    <a:pt x="9" y="11"/>
                    <a:pt x="9" y="11"/>
                  </a:cubicBezTo>
                  <a:cubicBezTo>
                    <a:pt x="10" y="11"/>
                    <a:pt x="12" y="10"/>
                    <a:pt x="13" y="9"/>
                  </a:cubicBezTo>
                  <a:cubicBezTo>
                    <a:pt x="13" y="7"/>
                    <a:pt x="13" y="7"/>
                    <a:pt x="13" y="7"/>
                  </a:cubicBezTo>
                  <a:cubicBezTo>
                    <a:pt x="12" y="6"/>
                    <a:pt x="12" y="5"/>
                    <a:pt x="11" y="4"/>
                  </a:cubicBezTo>
                  <a:cubicBezTo>
                    <a:pt x="11" y="3"/>
                    <a:pt x="10" y="2"/>
                    <a:pt x="10" y="1"/>
                  </a:cubicBezTo>
                  <a:cubicBezTo>
                    <a:pt x="9" y="1"/>
                    <a:pt x="9" y="1"/>
                    <a:pt x="9" y="0"/>
                  </a:cubicBezTo>
                  <a:cubicBezTo>
                    <a:pt x="9" y="0"/>
                    <a:pt x="9" y="0"/>
                    <a:pt x="9" y="0"/>
                  </a:cubicBezTo>
                  <a:cubicBezTo>
                    <a:pt x="7" y="0"/>
                    <a:pt x="7" y="0"/>
                    <a:pt x="7" y="0"/>
                  </a:cubicBezTo>
                  <a:cubicBezTo>
                    <a:pt x="7" y="0"/>
                    <a:pt x="6" y="1"/>
                    <a:pt x="5" y="1"/>
                  </a:cubicBezTo>
                  <a:cubicBezTo>
                    <a:pt x="3" y="1"/>
                    <a:pt x="2" y="2"/>
                    <a:pt x="0" y="2"/>
                  </a:cubicBezTo>
                  <a:cubicBezTo>
                    <a:pt x="2" y="3"/>
                    <a:pt x="3" y="6"/>
                    <a:pt x="4"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50">
              <a:extLst>
                <a:ext uri="{FF2B5EF4-FFF2-40B4-BE49-F238E27FC236}">
                  <a16:creationId xmlns:a16="http://schemas.microsoft.com/office/drawing/2014/main" id="{E8A95007-9483-4A18-89DA-973D06AEDEF4}"/>
                </a:ext>
              </a:extLst>
            </p:cNvPr>
            <p:cNvSpPr>
              <a:spLocks/>
            </p:cNvSpPr>
            <p:nvPr/>
          </p:nvSpPr>
          <p:spPr bwMode="auto">
            <a:xfrm>
              <a:off x="4215030" y="3208948"/>
              <a:ext cx="3175" cy="317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1" y="1"/>
                    <a:pt x="1" y="1"/>
                    <a:pt x="0" y="2"/>
                  </a:cubicBezTo>
                  <a:cubicBezTo>
                    <a:pt x="1" y="2"/>
                    <a:pt x="1" y="2"/>
                    <a:pt x="1"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51">
              <a:extLst>
                <a:ext uri="{FF2B5EF4-FFF2-40B4-BE49-F238E27FC236}">
                  <a16:creationId xmlns:a16="http://schemas.microsoft.com/office/drawing/2014/main" id="{EDFDE194-414E-4673-A55D-425FF55669CB}"/>
                </a:ext>
              </a:extLst>
            </p:cNvPr>
            <p:cNvSpPr>
              <a:spLocks/>
            </p:cNvSpPr>
            <p:nvPr/>
          </p:nvSpPr>
          <p:spPr bwMode="auto">
            <a:xfrm>
              <a:off x="4846911" y="3547032"/>
              <a:ext cx="79382" cy="57141"/>
            </a:xfrm>
            <a:custGeom>
              <a:avLst/>
              <a:gdLst>
                <a:gd name="T0" fmla="*/ 14 w 46"/>
                <a:gd name="T1" fmla="*/ 29 h 34"/>
                <a:gd name="T2" fmla="*/ 15 w 46"/>
                <a:gd name="T3" fmla="*/ 34 h 34"/>
                <a:gd name="T4" fmla="*/ 30 w 46"/>
                <a:gd name="T5" fmla="*/ 19 h 34"/>
                <a:gd name="T6" fmla="*/ 31 w 46"/>
                <a:gd name="T7" fmla="*/ 19 h 34"/>
                <a:gd name="T8" fmla="*/ 41 w 46"/>
                <a:gd name="T9" fmla="*/ 19 h 34"/>
                <a:gd name="T10" fmla="*/ 44 w 46"/>
                <a:gd name="T11" fmla="*/ 17 h 34"/>
                <a:gd name="T12" fmla="*/ 46 w 46"/>
                <a:gd name="T13" fmla="*/ 16 h 34"/>
                <a:gd name="T14" fmla="*/ 46 w 46"/>
                <a:gd name="T15" fmla="*/ 16 h 34"/>
                <a:gd name="T16" fmla="*/ 46 w 46"/>
                <a:gd name="T17" fmla="*/ 15 h 34"/>
                <a:gd name="T18" fmla="*/ 40 w 46"/>
                <a:gd name="T19" fmla="*/ 8 h 34"/>
                <a:gd name="T20" fmla="*/ 29 w 46"/>
                <a:gd name="T21" fmla="*/ 7 h 34"/>
                <a:gd name="T22" fmla="*/ 24 w 46"/>
                <a:gd name="T23" fmla="*/ 6 h 34"/>
                <a:gd name="T24" fmla="*/ 19 w 46"/>
                <a:gd name="T25" fmla="*/ 5 h 34"/>
                <a:gd name="T26" fmla="*/ 8 w 46"/>
                <a:gd name="T27" fmla="*/ 1 h 34"/>
                <a:gd name="T28" fmla="*/ 4 w 46"/>
                <a:gd name="T29" fmla="*/ 0 h 34"/>
                <a:gd name="T30" fmla="*/ 0 w 46"/>
                <a:gd name="T31" fmla="*/ 15 h 34"/>
                <a:gd name="T32" fmla="*/ 14 w 46"/>
                <a:gd name="T3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4">
                  <a:moveTo>
                    <a:pt x="14" y="29"/>
                  </a:moveTo>
                  <a:cubicBezTo>
                    <a:pt x="15" y="31"/>
                    <a:pt x="15" y="33"/>
                    <a:pt x="15" y="34"/>
                  </a:cubicBezTo>
                  <a:cubicBezTo>
                    <a:pt x="20" y="28"/>
                    <a:pt x="24" y="22"/>
                    <a:pt x="30" y="19"/>
                  </a:cubicBezTo>
                  <a:cubicBezTo>
                    <a:pt x="31" y="19"/>
                    <a:pt x="31" y="19"/>
                    <a:pt x="31" y="19"/>
                  </a:cubicBezTo>
                  <a:cubicBezTo>
                    <a:pt x="41" y="19"/>
                    <a:pt x="41" y="19"/>
                    <a:pt x="41" y="19"/>
                  </a:cubicBezTo>
                  <a:cubicBezTo>
                    <a:pt x="43" y="19"/>
                    <a:pt x="44" y="18"/>
                    <a:pt x="44" y="17"/>
                  </a:cubicBezTo>
                  <a:cubicBezTo>
                    <a:pt x="44" y="16"/>
                    <a:pt x="45" y="16"/>
                    <a:pt x="46" y="16"/>
                  </a:cubicBezTo>
                  <a:cubicBezTo>
                    <a:pt x="46" y="16"/>
                    <a:pt x="46" y="16"/>
                    <a:pt x="46" y="16"/>
                  </a:cubicBezTo>
                  <a:cubicBezTo>
                    <a:pt x="46" y="16"/>
                    <a:pt x="46" y="15"/>
                    <a:pt x="46" y="15"/>
                  </a:cubicBezTo>
                  <a:cubicBezTo>
                    <a:pt x="45" y="12"/>
                    <a:pt x="43" y="9"/>
                    <a:pt x="40" y="8"/>
                  </a:cubicBezTo>
                  <a:cubicBezTo>
                    <a:pt x="37" y="7"/>
                    <a:pt x="32" y="7"/>
                    <a:pt x="29" y="7"/>
                  </a:cubicBezTo>
                  <a:cubicBezTo>
                    <a:pt x="27" y="7"/>
                    <a:pt x="26" y="6"/>
                    <a:pt x="24" y="6"/>
                  </a:cubicBezTo>
                  <a:cubicBezTo>
                    <a:pt x="22" y="5"/>
                    <a:pt x="21" y="5"/>
                    <a:pt x="19" y="5"/>
                  </a:cubicBezTo>
                  <a:cubicBezTo>
                    <a:pt x="15" y="4"/>
                    <a:pt x="11" y="3"/>
                    <a:pt x="8" y="1"/>
                  </a:cubicBezTo>
                  <a:cubicBezTo>
                    <a:pt x="7" y="1"/>
                    <a:pt x="5" y="0"/>
                    <a:pt x="4" y="0"/>
                  </a:cubicBezTo>
                  <a:cubicBezTo>
                    <a:pt x="4" y="5"/>
                    <a:pt x="2" y="10"/>
                    <a:pt x="0" y="15"/>
                  </a:cubicBezTo>
                  <a:cubicBezTo>
                    <a:pt x="6" y="17"/>
                    <a:pt x="11" y="21"/>
                    <a:pt x="14" y="2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Freeform 52">
              <a:extLst>
                <a:ext uri="{FF2B5EF4-FFF2-40B4-BE49-F238E27FC236}">
                  <a16:creationId xmlns:a16="http://schemas.microsoft.com/office/drawing/2014/main" id="{345649ED-DD5A-4435-ADE1-458DE0093618}"/>
                </a:ext>
              </a:extLst>
            </p:cNvPr>
            <p:cNvSpPr>
              <a:spLocks/>
            </p:cNvSpPr>
            <p:nvPr/>
          </p:nvSpPr>
          <p:spPr bwMode="auto">
            <a:xfrm>
              <a:off x="4349979" y="2996256"/>
              <a:ext cx="4763" cy="9524"/>
            </a:xfrm>
            <a:custGeom>
              <a:avLst/>
              <a:gdLst>
                <a:gd name="T0" fmla="*/ 1 w 3"/>
                <a:gd name="T1" fmla="*/ 1 h 5"/>
                <a:gd name="T2" fmla="*/ 1 w 3"/>
                <a:gd name="T3" fmla="*/ 0 h 5"/>
                <a:gd name="T4" fmla="*/ 0 w 3"/>
                <a:gd name="T5" fmla="*/ 0 h 5"/>
                <a:gd name="T6" fmla="*/ 2 w 3"/>
                <a:gd name="T7" fmla="*/ 4 h 5"/>
                <a:gd name="T8" fmla="*/ 2 w 3"/>
                <a:gd name="T9" fmla="*/ 4 h 5"/>
                <a:gd name="T10" fmla="*/ 3 w 3"/>
                <a:gd name="T11" fmla="*/ 5 h 5"/>
                <a:gd name="T12" fmla="*/ 3 w 3"/>
                <a:gd name="T13" fmla="*/ 4 h 5"/>
                <a:gd name="T14" fmla="*/ 1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1"/>
                  </a:moveTo>
                  <a:cubicBezTo>
                    <a:pt x="1" y="1"/>
                    <a:pt x="1" y="0"/>
                    <a:pt x="1" y="0"/>
                  </a:cubicBezTo>
                  <a:cubicBezTo>
                    <a:pt x="1" y="0"/>
                    <a:pt x="0" y="0"/>
                    <a:pt x="0" y="0"/>
                  </a:cubicBezTo>
                  <a:cubicBezTo>
                    <a:pt x="0" y="1"/>
                    <a:pt x="1" y="2"/>
                    <a:pt x="2" y="4"/>
                  </a:cubicBezTo>
                  <a:cubicBezTo>
                    <a:pt x="2" y="4"/>
                    <a:pt x="2" y="4"/>
                    <a:pt x="2" y="4"/>
                  </a:cubicBezTo>
                  <a:cubicBezTo>
                    <a:pt x="2" y="4"/>
                    <a:pt x="3" y="5"/>
                    <a:pt x="3" y="5"/>
                  </a:cubicBezTo>
                  <a:cubicBezTo>
                    <a:pt x="3" y="5"/>
                    <a:pt x="3" y="4"/>
                    <a:pt x="3" y="4"/>
                  </a:cubicBezTo>
                  <a:cubicBezTo>
                    <a:pt x="3" y="3"/>
                    <a:pt x="3" y="2"/>
                    <a:pt x="1"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53">
              <a:extLst>
                <a:ext uri="{FF2B5EF4-FFF2-40B4-BE49-F238E27FC236}">
                  <a16:creationId xmlns:a16="http://schemas.microsoft.com/office/drawing/2014/main" id="{F2020568-7041-444F-B125-98115019CF9D}"/>
                </a:ext>
              </a:extLst>
            </p:cNvPr>
            <p:cNvSpPr>
              <a:spLocks/>
            </p:cNvSpPr>
            <p:nvPr/>
          </p:nvSpPr>
          <p:spPr bwMode="auto">
            <a:xfrm>
              <a:off x="4354742" y="3018477"/>
              <a:ext cx="82557" cy="74600"/>
            </a:xfrm>
            <a:custGeom>
              <a:avLst/>
              <a:gdLst>
                <a:gd name="T0" fmla="*/ 41 w 47"/>
                <a:gd name="T1" fmla="*/ 3 h 43"/>
                <a:gd name="T2" fmla="*/ 39 w 47"/>
                <a:gd name="T3" fmla="*/ 4 h 43"/>
                <a:gd name="T4" fmla="*/ 20 w 47"/>
                <a:gd name="T5" fmla="*/ 12 h 43"/>
                <a:gd name="T6" fmla="*/ 15 w 47"/>
                <a:gd name="T7" fmla="*/ 12 h 43"/>
                <a:gd name="T8" fmla="*/ 9 w 47"/>
                <a:gd name="T9" fmla="*/ 10 h 43"/>
                <a:gd name="T10" fmla="*/ 6 w 47"/>
                <a:gd name="T11" fmla="*/ 19 h 43"/>
                <a:gd name="T12" fmla="*/ 3 w 47"/>
                <a:gd name="T13" fmla="*/ 23 h 43"/>
                <a:gd name="T14" fmla="*/ 2 w 47"/>
                <a:gd name="T15" fmla="*/ 24 h 43"/>
                <a:gd name="T16" fmla="*/ 1 w 47"/>
                <a:gd name="T17" fmla="*/ 26 h 43"/>
                <a:gd name="T18" fmla="*/ 1 w 47"/>
                <a:gd name="T19" fmla="*/ 31 h 43"/>
                <a:gd name="T20" fmla="*/ 1 w 47"/>
                <a:gd name="T21" fmla="*/ 35 h 43"/>
                <a:gd name="T22" fmla="*/ 1 w 47"/>
                <a:gd name="T23" fmla="*/ 40 h 43"/>
                <a:gd name="T24" fmla="*/ 1 w 47"/>
                <a:gd name="T25" fmla="*/ 43 h 43"/>
                <a:gd name="T26" fmla="*/ 1 w 47"/>
                <a:gd name="T27" fmla="*/ 42 h 43"/>
                <a:gd name="T28" fmla="*/ 3 w 47"/>
                <a:gd name="T29" fmla="*/ 38 h 43"/>
                <a:gd name="T30" fmla="*/ 5 w 47"/>
                <a:gd name="T31" fmla="*/ 36 h 43"/>
                <a:gd name="T32" fmla="*/ 15 w 47"/>
                <a:gd name="T33" fmla="*/ 25 h 43"/>
                <a:gd name="T34" fmla="*/ 23 w 47"/>
                <a:gd name="T35" fmla="*/ 25 h 43"/>
                <a:gd name="T36" fmla="*/ 24 w 47"/>
                <a:gd name="T37" fmla="*/ 26 h 43"/>
                <a:gd name="T38" fmla="*/ 35 w 47"/>
                <a:gd name="T39" fmla="*/ 30 h 43"/>
                <a:gd name="T40" fmla="*/ 36 w 47"/>
                <a:gd name="T41" fmla="*/ 29 h 43"/>
                <a:gd name="T42" fmla="*/ 37 w 47"/>
                <a:gd name="T43" fmla="*/ 29 h 43"/>
                <a:gd name="T44" fmla="*/ 38 w 47"/>
                <a:gd name="T45" fmla="*/ 9 h 43"/>
                <a:gd name="T46" fmla="*/ 47 w 47"/>
                <a:gd name="T47" fmla="*/ 0 h 43"/>
                <a:gd name="T48" fmla="*/ 44 w 47"/>
                <a:gd name="T49" fmla="*/ 1 h 43"/>
                <a:gd name="T50" fmla="*/ 41 w 47"/>
                <a:gd name="T51"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3">
                  <a:moveTo>
                    <a:pt x="41" y="3"/>
                  </a:moveTo>
                  <a:cubicBezTo>
                    <a:pt x="40" y="3"/>
                    <a:pt x="40" y="4"/>
                    <a:pt x="39" y="4"/>
                  </a:cubicBezTo>
                  <a:cubicBezTo>
                    <a:pt x="33" y="9"/>
                    <a:pt x="26" y="12"/>
                    <a:pt x="20" y="12"/>
                  </a:cubicBezTo>
                  <a:cubicBezTo>
                    <a:pt x="15" y="12"/>
                    <a:pt x="15" y="12"/>
                    <a:pt x="15" y="12"/>
                  </a:cubicBezTo>
                  <a:cubicBezTo>
                    <a:pt x="12" y="12"/>
                    <a:pt x="11" y="11"/>
                    <a:pt x="9" y="10"/>
                  </a:cubicBezTo>
                  <a:cubicBezTo>
                    <a:pt x="9" y="13"/>
                    <a:pt x="8" y="16"/>
                    <a:pt x="6" y="19"/>
                  </a:cubicBezTo>
                  <a:cubicBezTo>
                    <a:pt x="6" y="22"/>
                    <a:pt x="5" y="23"/>
                    <a:pt x="3" y="23"/>
                  </a:cubicBezTo>
                  <a:cubicBezTo>
                    <a:pt x="3" y="24"/>
                    <a:pt x="3" y="24"/>
                    <a:pt x="2" y="24"/>
                  </a:cubicBezTo>
                  <a:cubicBezTo>
                    <a:pt x="1" y="26"/>
                    <a:pt x="1" y="26"/>
                    <a:pt x="1" y="26"/>
                  </a:cubicBezTo>
                  <a:cubicBezTo>
                    <a:pt x="0" y="27"/>
                    <a:pt x="0" y="28"/>
                    <a:pt x="1" y="31"/>
                  </a:cubicBezTo>
                  <a:cubicBezTo>
                    <a:pt x="1" y="32"/>
                    <a:pt x="1" y="33"/>
                    <a:pt x="1" y="35"/>
                  </a:cubicBezTo>
                  <a:cubicBezTo>
                    <a:pt x="1" y="40"/>
                    <a:pt x="1" y="40"/>
                    <a:pt x="1" y="40"/>
                  </a:cubicBezTo>
                  <a:cubicBezTo>
                    <a:pt x="1" y="41"/>
                    <a:pt x="1" y="42"/>
                    <a:pt x="1" y="43"/>
                  </a:cubicBezTo>
                  <a:cubicBezTo>
                    <a:pt x="1" y="43"/>
                    <a:pt x="1" y="42"/>
                    <a:pt x="1" y="42"/>
                  </a:cubicBezTo>
                  <a:cubicBezTo>
                    <a:pt x="2" y="41"/>
                    <a:pt x="3" y="40"/>
                    <a:pt x="3" y="38"/>
                  </a:cubicBezTo>
                  <a:cubicBezTo>
                    <a:pt x="3" y="37"/>
                    <a:pt x="4" y="36"/>
                    <a:pt x="5" y="36"/>
                  </a:cubicBezTo>
                  <a:cubicBezTo>
                    <a:pt x="5" y="30"/>
                    <a:pt x="8" y="25"/>
                    <a:pt x="15" y="25"/>
                  </a:cubicBezTo>
                  <a:cubicBezTo>
                    <a:pt x="23" y="25"/>
                    <a:pt x="23" y="25"/>
                    <a:pt x="23" y="25"/>
                  </a:cubicBezTo>
                  <a:cubicBezTo>
                    <a:pt x="24" y="25"/>
                    <a:pt x="24" y="25"/>
                    <a:pt x="24" y="26"/>
                  </a:cubicBezTo>
                  <a:cubicBezTo>
                    <a:pt x="27" y="26"/>
                    <a:pt x="32" y="27"/>
                    <a:pt x="35" y="30"/>
                  </a:cubicBezTo>
                  <a:cubicBezTo>
                    <a:pt x="35" y="30"/>
                    <a:pt x="36" y="30"/>
                    <a:pt x="36" y="29"/>
                  </a:cubicBezTo>
                  <a:cubicBezTo>
                    <a:pt x="37" y="29"/>
                    <a:pt x="37" y="29"/>
                    <a:pt x="37" y="29"/>
                  </a:cubicBezTo>
                  <a:cubicBezTo>
                    <a:pt x="31" y="21"/>
                    <a:pt x="34" y="16"/>
                    <a:pt x="38" y="9"/>
                  </a:cubicBezTo>
                  <a:cubicBezTo>
                    <a:pt x="41" y="5"/>
                    <a:pt x="44" y="2"/>
                    <a:pt x="47" y="0"/>
                  </a:cubicBezTo>
                  <a:cubicBezTo>
                    <a:pt x="46" y="0"/>
                    <a:pt x="45" y="1"/>
                    <a:pt x="44" y="1"/>
                  </a:cubicBezTo>
                  <a:cubicBezTo>
                    <a:pt x="43" y="2"/>
                    <a:pt x="42" y="3"/>
                    <a:pt x="41"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54">
              <a:extLst>
                <a:ext uri="{FF2B5EF4-FFF2-40B4-BE49-F238E27FC236}">
                  <a16:creationId xmlns:a16="http://schemas.microsoft.com/office/drawing/2014/main" id="{098A0A81-FE16-458C-AAE4-451462152335}"/>
                </a:ext>
              </a:extLst>
            </p:cNvPr>
            <p:cNvSpPr>
              <a:spLocks/>
            </p:cNvSpPr>
            <p:nvPr/>
          </p:nvSpPr>
          <p:spPr bwMode="auto">
            <a:xfrm>
              <a:off x="3568859" y="3096252"/>
              <a:ext cx="22227" cy="14286"/>
            </a:xfrm>
            <a:custGeom>
              <a:avLst/>
              <a:gdLst>
                <a:gd name="T0" fmla="*/ 12 w 12"/>
                <a:gd name="T1" fmla="*/ 8 h 8"/>
                <a:gd name="T2" fmla="*/ 0 w 12"/>
                <a:gd name="T3" fmla="*/ 0 h 8"/>
                <a:gd name="T4" fmla="*/ 5 w 12"/>
                <a:gd name="T5" fmla="*/ 4 h 8"/>
                <a:gd name="T6" fmla="*/ 12 w 12"/>
                <a:gd name="T7" fmla="*/ 8 h 8"/>
              </a:gdLst>
              <a:ahLst/>
              <a:cxnLst>
                <a:cxn ang="0">
                  <a:pos x="T0" y="T1"/>
                </a:cxn>
                <a:cxn ang="0">
                  <a:pos x="T2" y="T3"/>
                </a:cxn>
                <a:cxn ang="0">
                  <a:pos x="T4" y="T5"/>
                </a:cxn>
                <a:cxn ang="0">
                  <a:pos x="T6" y="T7"/>
                </a:cxn>
              </a:cxnLst>
              <a:rect l="0" t="0" r="r" b="b"/>
              <a:pathLst>
                <a:path w="12" h="8">
                  <a:moveTo>
                    <a:pt x="12" y="8"/>
                  </a:moveTo>
                  <a:cubicBezTo>
                    <a:pt x="10" y="6"/>
                    <a:pt x="4" y="1"/>
                    <a:pt x="0" y="0"/>
                  </a:cubicBezTo>
                  <a:cubicBezTo>
                    <a:pt x="5" y="4"/>
                    <a:pt x="5" y="4"/>
                    <a:pt x="5" y="4"/>
                  </a:cubicBezTo>
                  <a:cubicBezTo>
                    <a:pt x="8" y="7"/>
                    <a:pt x="11" y="8"/>
                    <a:pt x="12"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55">
              <a:extLst>
                <a:ext uri="{FF2B5EF4-FFF2-40B4-BE49-F238E27FC236}">
                  <a16:creationId xmlns:a16="http://schemas.microsoft.com/office/drawing/2014/main" id="{EA595F51-2D6D-4047-A89E-5DB5412F2C91}"/>
                </a:ext>
              </a:extLst>
            </p:cNvPr>
            <p:cNvSpPr>
              <a:spLocks/>
            </p:cNvSpPr>
            <p:nvPr/>
          </p:nvSpPr>
          <p:spPr bwMode="auto">
            <a:xfrm>
              <a:off x="3838758" y="3148632"/>
              <a:ext cx="3175" cy="1587"/>
            </a:xfrm>
            <a:custGeom>
              <a:avLst/>
              <a:gdLst>
                <a:gd name="T0" fmla="*/ 2 w 2"/>
                <a:gd name="T1" fmla="*/ 0 h 1"/>
                <a:gd name="T2" fmla="*/ 2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1"/>
                    <a:pt x="0" y="1"/>
                    <a:pt x="0" y="1"/>
                  </a:cubicBezTo>
                  <a:cubicBezTo>
                    <a:pt x="0" y="1"/>
                    <a:pt x="1" y="1"/>
                    <a:pt x="1" y="1"/>
                  </a:cubicBezTo>
                  <a:lnTo>
                    <a:pt x="2"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56">
              <a:extLst>
                <a:ext uri="{FF2B5EF4-FFF2-40B4-BE49-F238E27FC236}">
                  <a16:creationId xmlns:a16="http://schemas.microsoft.com/office/drawing/2014/main" id="{BFC0790C-92AE-4FF6-967C-F41C60C04612}"/>
                </a:ext>
              </a:extLst>
            </p:cNvPr>
            <p:cNvSpPr>
              <a:spLocks/>
            </p:cNvSpPr>
            <p:nvPr/>
          </p:nvSpPr>
          <p:spPr bwMode="auto">
            <a:xfrm>
              <a:off x="4424598" y="3096252"/>
              <a:ext cx="20639" cy="14286"/>
            </a:xfrm>
            <a:custGeom>
              <a:avLst/>
              <a:gdLst>
                <a:gd name="T0" fmla="*/ 13 w 13"/>
                <a:gd name="T1" fmla="*/ 8 h 8"/>
                <a:gd name="T2" fmla="*/ 0 w 13"/>
                <a:gd name="T3" fmla="*/ 0 h 8"/>
                <a:gd name="T4" fmla="*/ 6 w 13"/>
                <a:gd name="T5" fmla="*/ 4 h 8"/>
                <a:gd name="T6" fmla="*/ 13 w 13"/>
                <a:gd name="T7" fmla="*/ 8 h 8"/>
              </a:gdLst>
              <a:ahLst/>
              <a:cxnLst>
                <a:cxn ang="0">
                  <a:pos x="T0" y="T1"/>
                </a:cxn>
                <a:cxn ang="0">
                  <a:pos x="T2" y="T3"/>
                </a:cxn>
                <a:cxn ang="0">
                  <a:pos x="T4" y="T5"/>
                </a:cxn>
                <a:cxn ang="0">
                  <a:pos x="T6" y="T7"/>
                </a:cxn>
              </a:cxnLst>
              <a:rect l="0" t="0" r="r" b="b"/>
              <a:pathLst>
                <a:path w="13" h="8">
                  <a:moveTo>
                    <a:pt x="13" y="8"/>
                  </a:moveTo>
                  <a:cubicBezTo>
                    <a:pt x="11" y="6"/>
                    <a:pt x="5" y="1"/>
                    <a:pt x="0" y="0"/>
                  </a:cubicBezTo>
                  <a:cubicBezTo>
                    <a:pt x="6" y="4"/>
                    <a:pt x="6" y="4"/>
                    <a:pt x="6" y="4"/>
                  </a:cubicBezTo>
                  <a:cubicBezTo>
                    <a:pt x="9" y="7"/>
                    <a:pt x="12" y="8"/>
                    <a:pt x="13"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57">
              <a:extLst>
                <a:ext uri="{FF2B5EF4-FFF2-40B4-BE49-F238E27FC236}">
                  <a16:creationId xmlns:a16="http://schemas.microsoft.com/office/drawing/2014/main" id="{8DFE5E1C-E395-4EB1-956F-7C50D33F7464}"/>
                </a:ext>
              </a:extLst>
            </p:cNvPr>
            <p:cNvSpPr>
              <a:spLocks/>
            </p:cNvSpPr>
            <p:nvPr/>
          </p:nvSpPr>
          <p:spPr bwMode="auto">
            <a:xfrm>
              <a:off x="3618076" y="2896258"/>
              <a:ext cx="219095" cy="226978"/>
            </a:xfrm>
            <a:custGeom>
              <a:avLst/>
              <a:gdLst>
                <a:gd name="T0" fmla="*/ 11 w 127"/>
                <a:gd name="T1" fmla="*/ 70 h 131"/>
                <a:gd name="T2" fmla="*/ 18 w 127"/>
                <a:gd name="T3" fmla="*/ 71 h 131"/>
                <a:gd name="T4" fmla="*/ 24 w 127"/>
                <a:gd name="T5" fmla="*/ 70 h 131"/>
                <a:gd name="T6" fmla="*/ 44 w 127"/>
                <a:gd name="T7" fmla="*/ 83 h 131"/>
                <a:gd name="T8" fmla="*/ 46 w 127"/>
                <a:gd name="T9" fmla="*/ 90 h 131"/>
                <a:gd name="T10" fmla="*/ 48 w 127"/>
                <a:gd name="T11" fmla="*/ 93 h 131"/>
                <a:gd name="T12" fmla="*/ 68 w 127"/>
                <a:gd name="T13" fmla="*/ 107 h 131"/>
                <a:gd name="T14" fmla="*/ 73 w 127"/>
                <a:gd name="T15" fmla="*/ 115 h 131"/>
                <a:gd name="T16" fmla="*/ 91 w 127"/>
                <a:gd name="T17" fmla="*/ 131 h 131"/>
                <a:gd name="T18" fmla="*/ 91 w 127"/>
                <a:gd name="T19" fmla="*/ 130 h 131"/>
                <a:gd name="T20" fmla="*/ 93 w 127"/>
                <a:gd name="T21" fmla="*/ 116 h 131"/>
                <a:gd name="T22" fmla="*/ 106 w 127"/>
                <a:gd name="T23" fmla="*/ 111 h 131"/>
                <a:gd name="T24" fmla="*/ 119 w 127"/>
                <a:gd name="T25" fmla="*/ 114 h 131"/>
                <a:gd name="T26" fmla="*/ 116 w 127"/>
                <a:gd name="T27" fmla="*/ 88 h 131"/>
                <a:gd name="T28" fmla="*/ 112 w 127"/>
                <a:gd name="T29" fmla="*/ 83 h 131"/>
                <a:gd name="T30" fmla="*/ 114 w 127"/>
                <a:gd name="T31" fmla="*/ 79 h 131"/>
                <a:gd name="T32" fmla="*/ 126 w 127"/>
                <a:gd name="T33" fmla="*/ 74 h 131"/>
                <a:gd name="T34" fmla="*/ 119 w 127"/>
                <a:gd name="T35" fmla="*/ 59 h 131"/>
                <a:gd name="T36" fmla="*/ 110 w 127"/>
                <a:gd name="T37" fmla="*/ 66 h 131"/>
                <a:gd name="T38" fmla="*/ 108 w 127"/>
                <a:gd name="T39" fmla="*/ 68 h 131"/>
                <a:gd name="T40" fmla="*/ 100 w 127"/>
                <a:gd name="T41" fmla="*/ 67 h 131"/>
                <a:gd name="T42" fmla="*/ 96 w 127"/>
                <a:gd name="T43" fmla="*/ 63 h 131"/>
                <a:gd name="T44" fmla="*/ 117 w 127"/>
                <a:gd name="T45" fmla="*/ 48 h 131"/>
                <a:gd name="T46" fmla="*/ 115 w 127"/>
                <a:gd name="T47" fmla="*/ 20 h 131"/>
                <a:gd name="T48" fmla="*/ 109 w 127"/>
                <a:gd name="T49" fmla="*/ 18 h 131"/>
                <a:gd name="T50" fmla="*/ 108 w 127"/>
                <a:gd name="T51" fmla="*/ 14 h 131"/>
                <a:gd name="T52" fmla="*/ 109 w 127"/>
                <a:gd name="T53" fmla="*/ 11 h 131"/>
                <a:gd name="T54" fmla="*/ 106 w 127"/>
                <a:gd name="T55" fmla="*/ 1 h 131"/>
                <a:gd name="T56" fmla="*/ 102 w 127"/>
                <a:gd name="T57" fmla="*/ 0 h 131"/>
                <a:gd name="T58" fmla="*/ 85 w 127"/>
                <a:gd name="T59" fmla="*/ 6 h 131"/>
                <a:gd name="T60" fmla="*/ 80 w 127"/>
                <a:gd name="T61" fmla="*/ 11 h 131"/>
                <a:gd name="T62" fmla="*/ 72 w 127"/>
                <a:gd name="T63" fmla="*/ 13 h 131"/>
                <a:gd name="T64" fmla="*/ 71 w 127"/>
                <a:gd name="T65" fmla="*/ 12 h 131"/>
                <a:gd name="T66" fmla="*/ 64 w 127"/>
                <a:gd name="T67" fmla="*/ 10 h 131"/>
                <a:gd name="T68" fmla="*/ 59 w 127"/>
                <a:gd name="T69" fmla="*/ 11 h 131"/>
                <a:gd name="T70" fmla="*/ 43 w 127"/>
                <a:gd name="T71" fmla="*/ 16 h 131"/>
                <a:gd name="T72" fmla="*/ 41 w 127"/>
                <a:gd name="T73" fmla="*/ 21 h 131"/>
                <a:gd name="T74" fmla="*/ 41 w 127"/>
                <a:gd name="T75" fmla="*/ 24 h 131"/>
                <a:gd name="T76" fmla="*/ 38 w 127"/>
                <a:gd name="T77" fmla="*/ 26 h 131"/>
                <a:gd name="T78" fmla="*/ 31 w 127"/>
                <a:gd name="T79" fmla="*/ 37 h 131"/>
                <a:gd name="T80" fmla="*/ 45 w 127"/>
                <a:gd name="T81" fmla="*/ 46 h 131"/>
                <a:gd name="T82" fmla="*/ 52 w 127"/>
                <a:gd name="T83" fmla="*/ 49 h 131"/>
                <a:gd name="T84" fmla="*/ 50 w 127"/>
                <a:gd name="T85" fmla="*/ 52 h 131"/>
                <a:gd name="T86" fmla="*/ 49 w 127"/>
                <a:gd name="T87" fmla="*/ 53 h 131"/>
                <a:gd name="T88" fmla="*/ 50 w 127"/>
                <a:gd name="T89" fmla="*/ 73 h 131"/>
                <a:gd name="T90" fmla="*/ 43 w 127"/>
                <a:gd name="T91" fmla="*/ 77 h 131"/>
                <a:gd name="T92" fmla="*/ 32 w 127"/>
                <a:gd name="T93" fmla="*/ 70 h 131"/>
                <a:gd name="T94" fmla="*/ 30 w 127"/>
                <a:gd name="T95" fmla="*/ 65 h 131"/>
                <a:gd name="T96" fmla="*/ 17 w 127"/>
                <a:gd name="T97" fmla="*/ 50 h 131"/>
                <a:gd name="T98" fmla="*/ 0 w 127"/>
                <a:gd name="T99" fmla="*/ 66 h 131"/>
                <a:gd name="T100" fmla="*/ 9 w 127"/>
                <a:gd name="T101" fmla="*/ 6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131">
                  <a:moveTo>
                    <a:pt x="9" y="69"/>
                  </a:moveTo>
                  <a:cubicBezTo>
                    <a:pt x="9" y="69"/>
                    <a:pt x="10" y="70"/>
                    <a:pt x="11" y="70"/>
                  </a:cubicBezTo>
                  <a:cubicBezTo>
                    <a:pt x="12" y="70"/>
                    <a:pt x="13" y="71"/>
                    <a:pt x="13" y="71"/>
                  </a:cubicBezTo>
                  <a:cubicBezTo>
                    <a:pt x="18" y="71"/>
                    <a:pt x="18" y="71"/>
                    <a:pt x="18" y="71"/>
                  </a:cubicBezTo>
                  <a:cubicBezTo>
                    <a:pt x="19" y="70"/>
                    <a:pt x="22" y="70"/>
                    <a:pt x="23" y="70"/>
                  </a:cubicBezTo>
                  <a:cubicBezTo>
                    <a:pt x="24" y="70"/>
                    <a:pt x="24" y="70"/>
                    <a:pt x="24" y="70"/>
                  </a:cubicBezTo>
                  <a:cubicBezTo>
                    <a:pt x="32" y="71"/>
                    <a:pt x="41" y="76"/>
                    <a:pt x="44" y="83"/>
                  </a:cubicBezTo>
                  <a:cubicBezTo>
                    <a:pt x="44" y="83"/>
                    <a:pt x="44" y="83"/>
                    <a:pt x="44" y="83"/>
                  </a:cubicBezTo>
                  <a:cubicBezTo>
                    <a:pt x="44" y="84"/>
                    <a:pt x="45" y="84"/>
                    <a:pt x="45" y="85"/>
                  </a:cubicBezTo>
                  <a:cubicBezTo>
                    <a:pt x="45" y="86"/>
                    <a:pt x="46" y="87"/>
                    <a:pt x="46" y="90"/>
                  </a:cubicBezTo>
                  <a:cubicBezTo>
                    <a:pt x="46" y="90"/>
                    <a:pt x="46" y="91"/>
                    <a:pt x="47" y="91"/>
                  </a:cubicBezTo>
                  <a:cubicBezTo>
                    <a:pt x="47" y="92"/>
                    <a:pt x="47" y="93"/>
                    <a:pt x="48" y="93"/>
                  </a:cubicBezTo>
                  <a:cubicBezTo>
                    <a:pt x="49" y="95"/>
                    <a:pt x="50" y="96"/>
                    <a:pt x="54" y="96"/>
                  </a:cubicBezTo>
                  <a:cubicBezTo>
                    <a:pt x="59" y="96"/>
                    <a:pt x="67" y="98"/>
                    <a:pt x="68" y="107"/>
                  </a:cubicBezTo>
                  <a:cubicBezTo>
                    <a:pt x="69" y="111"/>
                    <a:pt x="66" y="115"/>
                    <a:pt x="64" y="118"/>
                  </a:cubicBezTo>
                  <a:cubicBezTo>
                    <a:pt x="67" y="116"/>
                    <a:pt x="70" y="115"/>
                    <a:pt x="73" y="115"/>
                  </a:cubicBezTo>
                  <a:cubicBezTo>
                    <a:pt x="76" y="115"/>
                    <a:pt x="76" y="115"/>
                    <a:pt x="76" y="115"/>
                  </a:cubicBezTo>
                  <a:cubicBezTo>
                    <a:pt x="83" y="117"/>
                    <a:pt x="88" y="122"/>
                    <a:pt x="91" y="131"/>
                  </a:cubicBezTo>
                  <a:cubicBezTo>
                    <a:pt x="91" y="131"/>
                    <a:pt x="91" y="131"/>
                    <a:pt x="91" y="131"/>
                  </a:cubicBezTo>
                  <a:cubicBezTo>
                    <a:pt x="91" y="131"/>
                    <a:pt x="91" y="131"/>
                    <a:pt x="91" y="130"/>
                  </a:cubicBezTo>
                  <a:cubicBezTo>
                    <a:pt x="91" y="126"/>
                    <a:pt x="91" y="126"/>
                    <a:pt x="91" y="126"/>
                  </a:cubicBezTo>
                  <a:cubicBezTo>
                    <a:pt x="91" y="123"/>
                    <a:pt x="91" y="119"/>
                    <a:pt x="93" y="116"/>
                  </a:cubicBezTo>
                  <a:cubicBezTo>
                    <a:pt x="93" y="116"/>
                    <a:pt x="93" y="116"/>
                    <a:pt x="93" y="116"/>
                  </a:cubicBezTo>
                  <a:cubicBezTo>
                    <a:pt x="97" y="112"/>
                    <a:pt x="101" y="111"/>
                    <a:pt x="106" y="111"/>
                  </a:cubicBezTo>
                  <a:cubicBezTo>
                    <a:pt x="108" y="111"/>
                    <a:pt x="110" y="111"/>
                    <a:pt x="112" y="112"/>
                  </a:cubicBezTo>
                  <a:cubicBezTo>
                    <a:pt x="114" y="112"/>
                    <a:pt x="117" y="113"/>
                    <a:pt x="119" y="114"/>
                  </a:cubicBezTo>
                  <a:cubicBezTo>
                    <a:pt x="121" y="111"/>
                    <a:pt x="122" y="107"/>
                    <a:pt x="122" y="103"/>
                  </a:cubicBezTo>
                  <a:cubicBezTo>
                    <a:pt x="124" y="96"/>
                    <a:pt x="121" y="92"/>
                    <a:pt x="116" y="88"/>
                  </a:cubicBezTo>
                  <a:cubicBezTo>
                    <a:pt x="113" y="84"/>
                    <a:pt x="113" y="84"/>
                    <a:pt x="113" y="84"/>
                  </a:cubicBezTo>
                  <a:cubicBezTo>
                    <a:pt x="112" y="84"/>
                    <a:pt x="112" y="84"/>
                    <a:pt x="112" y="83"/>
                  </a:cubicBezTo>
                  <a:cubicBezTo>
                    <a:pt x="112" y="80"/>
                    <a:pt x="112" y="80"/>
                    <a:pt x="112" y="80"/>
                  </a:cubicBezTo>
                  <a:cubicBezTo>
                    <a:pt x="112" y="80"/>
                    <a:pt x="113" y="79"/>
                    <a:pt x="114" y="79"/>
                  </a:cubicBezTo>
                  <a:cubicBezTo>
                    <a:pt x="115" y="79"/>
                    <a:pt x="115" y="79"/>
                    <a:pt x="115" y="79"/>
                  </a:cubicBezTo>
                  <a:cubicBezTo>
                    <a:pt x="120" y="79"/>
                    <a:pt x="124" y="76"/>
                    <a:pt x="126" y="74"/>
                  </a:cubicBezTo>
                  <a:cubicBezTo>
                    <a:pt x="127" y="71"/>
                    <a:pt x="127" y="67"/>
                    <a:pt x="126" y="63"/>
                  </a:cubicBezTo>
                  <a:cubicBezTo>
                    <a:pt x="124" y="61"/>
                    <a:pt x="122" y="59"/>
                    <a:pt x="119" y="59"/>
                  </a:cubicBezTo>
                  <a:cubicBezTo>
                    <a:pt x="117" y="59"/>
                    <a:pt x="117" y="59"/>
                    <a:pt x="117" y="59"/>
                  </a:cubicBezTo>
                  <a:cubicBezTo>
                    <a:pt x="114" y="59"/>
                    <a:pt x="111" y="62"/>
                    <a:pt x="110" y="66"/>
                  </a:cubicBezTo>
                  <a:cubicBezTo>
                    <a:pt x="110" y="66"/>
                    <a:pt x="109" y="67"/>
                    <a:pt x="109" y="67"/>
                  </a:cubicBezTo>
                  <a:cubicBezTo>
                    <a:pt x="109" y="67"/>
                    <a:pt x="108" y="68"/>
                    <a:pt x="108" y="68"/>
                  </a:cubicBezTo>
                  <a:cubicBezTo>
                    <a:pt x="107" y="68"/>
                    <a:pt x="106" y="68"/>
                    <a:pt x="106" y="68"/>
                  </a:cubicBezTo>
                  <a:cubicBezTo>
                    <a:pt x="105" y="67"/>
                    <a:pt x="101" y="67"/>
                    <a:pt x="100" y="67"/>
                  </a:cubicBezTo>
                  <a:cubicBezTo>
                    <a:pt x="98" y="67"/>
                    <a:pt x="95" y="67"/>
                    <a:pt x="95" y="64"/>
                  </a:cubicBezTo>
                  <a:cubicBezTo>
                    <a:pt x="95" y="63"/>
                    <a:pt x="96" y="63"/>
                    <a:pt x="96" y="63"/>
                  </a:cubicBezTo>
                  <a:cubicBezTo>
                    <a:pt x="98" y="61"/>
                    <a:pt x="103" y="56"/>
                    <a:pt x="106" y="55"/>
                  </a:cubicBezTo>
                  <a:cubicBezTo>
                    <a:pt x="112" y="52"/>
                    <a:pt x="116" y="49"/>
                    <a:pt x="117" y="48"/>
                  </a:cubicBezTo>
                  <a:cubicBezTo>
                    <a:pt x="121" y="40"/>
                    <a:pt x="127" y="26"/>
                    <a:pt x="118" y="21"/>
                  </a:cubicBezTo>
                  <a:cubicBezTo>
                    <a:pt x="117" y="20"/>
                    <a:pt x="116" y="20"/>
                    <a:pt x="115" y="20"/>
                  </a:cubicBezTo>
                  <a:cubicBezTo>
                    <a:pt x="114" y="19"/>
                    <a:pt x="112" y="19"/>
                    <a:pt x="111" y="18"/>
                  </a:cubicBezTo>
                  <a:cubicBezTo>
                    <a:pt x="109" y="18"/>
                    <a:pt x="109" y="18"/>
                    <a:pt x="109" y="18"/>
                  </a:cubicBezTo>
                  <a:cubicBezTo>
                    <a:pt x="108" y="18"/>
                    <a:pt x="107" y="18"/>
                    <a:pt x="107" y="17"/>
                  </a:cubicBezTo>
                  <a:cubicBezTo>
                    <a:pt x="107" y="16"/>
                    <a:pt x="108" y="15"/>
                    <a:pt x="108" y="14"/>
                  </a:cubicBezTo>
                  <a:cubicBezTo>
                    <a:pt x="108" y="13"/>
                    <a:pt x="109" y="13"/>
                    <a:pt x="109" y="12"/>
                  </a:cubicBezTo>
                  <a:cubicBezTo>
                    <a:pt x="109" y="12"/>
                    <a:pt x="109" y="12"/>
                    <a:pt x="109" y="11"/>
                  </a:cubicBezTo>
                  <a:cubicBezTo>
                    <a:pt x="110" y="11"/>
                    <a:pt x="110" y="10"/>
                    <a:pt x="110" y="8"/>
                  </a:cubicBezTo>
                  <a:cubicBezTo>
                    <a:pt x="110" y="6"/>
                    <a:pt x="109" y="4"/>
                    <a:pt x="106" y="1"/>
                  </a:cubicBezTo>
                  <a:cubicBezTo>
                    <a:pt x="106" y="1"/>
                    <a:pt x="105" y="1"/>
                    <a:pt x="105" y="1"/>
                  </a:cubicBezTo>
                  <a:cubicBezTo>
                    <a:pt x="105" y="0"/>
                    <a:pt x="104" y="0"/>
                    <a:pt x="102" y="0"/>
                  </a:cubicBezTo>
                  <a:cubicBezTo>
                    <a:pt x="96" y="0"/>
                    <a:pt x="89" y="3"/>
                    <a:pt x="86" y="5"/>
                  </a:cubicBezTo>
                  <a:cubicBezTo>
                    <a:pt x="85" y="5"/>
                    <a:pt x="85" y="6"/>
                    <a:pt x="85" y="6"/>
                  </a:cubicBezTo>
                  <a:cubicBezTo>
                    <a:pt x="84" y="7"/>
                    <a:pt x="83" y="9"/>
                    <a:pt x="81" y="9"/>
                  </a:cubicBezTo>
                  <a:cubicBezTo>
                    <a:pt x="80" y="10"/>
                    <a:pt x="80" y="10"/>
                    <a:pt x="80" y="11"/>
                  </a:cubicBezTo>
                  <a:cubicBezTo>
                    <a:pt x="78" y="12"/>
                    <a:pt x="77" y="14"/>
                    <a:pt x="75" y="14"/>
                  </a:cubicBezTo>
                  <a:cubicBezTo>
                    <a:pt x="74" y="14"/>
                    <a:pt x="73" y="13"/>
                    <a:pt x="72" y="13"/>
                  </a:cubicBezTo>
                  <a:cubicBezTo>
                    <a:pt x="72" y="12"/>
                    <a:pt x="72" y="12"/>
                    <a:pt x="72" y="12"/>
                  </a:cubicBezTo>
                  <a:cubicBezTo>
                    <a:pt x="71" y="12"/>
                    <a:pt x="71" y="12"/>
                    <a:pt x="71" y="12"/>
                  </a:cubicBezTo>
                  <a:cubicBezTo>
                    <a:pt x="69" y="10"/>
                    <a:pt x="68" y="9"/>
                    <a:pt x="65" y="9"/>
                  </a:cubicBezTo>
                  <a:cubicBezTo>
                    <a:pt x="65" y="9"/>
                    <a:pt x="65" y="9"/>
                    <a:pt x="64" y="10"/>
                  </a:cubicBezTo>
                  <a:cubicBezTo>
                    <a:pt x="64" y="10"/>
                    <a:pt x="63" y="11"/>
                    <a:pt x="62" y="11"/>
                  </a:cubicBezTo>
                  <a:cubicBezTo>
                    <a:pt x="59" y="11"/>
                    <a:pt x="59" y="11"/>
                    <a:pt x="59" y="11"/>
                  </a:cubicBezTo>
                  <a:cubicBezTo>
                    <a:pt x="56" y="11"/>
                    <a:pt x="54" y="12"/>
                    <a:pt x="52" y="12"/>
                  </a:cubicBezTo>
                  <a:cubicBezTo>
                    <a:pt x="46" y="14"/>
                    <a:pt x="44" y="14"/>
                    <a:pt x="43" y="16"/>
                  </a:cubicBezTo>
                  <a:cubicBezTo>
                    <a:pt x="43" y="16"/>
                    <a:pt x="43" y="16"/>
                    <a:pt x="43" y="16"/>
                  </a:cubicBezTo>
                  <a:cubicBezTo>
                    <a:pt x="41" y="18"/>
                    <a:pt x="41" y="20"/>
                    <a:pt x="41" y="21"/>
                  </a:cubicBezTo>
                  <a:cubicBezTo>
                    <a:pt x="41" y="22"/>
                    <a:pt x="41" y="22"/>
                    <a:pt x="41" y="23"/>
                  </a:cubicBezTo>
                  <a:cubicBezTo>
                    <a:pt x="41" y="23"/>
                    <a:pt x="41" y="24"/>
                    <a:pt x="41" y="24"/>
                  </a:cubicBezTo>
                  <a:cubicBezTo>
                    <a:pt x="39" y="26"/>
                    <a:pt x="39" y="26"/>
                    <a:pt x="39" y="26"/>
                  </a:cubicBezTo>
                  <a:cubicBezTo>
                    <a:pt x="39" y="26"/>
                    <a:pt x="39" y="26"/>
                    <a:pt x="38" y="26"/>
                  </a:cubicBezTo>
                  <a:cubicBezTo>
                    <a:pt x="37" y="26"/>
                    <a:pt x="36" y="27"/>
                    <a:pt x="34" y="29"/>
                  </a:cubicBezTo>
                  <a:cubicBezTo>
                    <a:pt x="30" y="32"/>
                    <a:pt x="29" y="35"/>
                    <a:pt x="31" y="37"/>
                  </a:cubicBezTo>
                  <a:cubicBezTo>
                    <a:pt x="31" y="37"/>
                    <a:pt x="31" y="37"/>
                    <a:pt x="31" y="38"/>
                  </a:cubicBezTo>
                  <a:cubicBezTo>
                    <a:pt x="33" y="43"/>
                    <a:pt x="39" y="44"/>
                    <a:pt x="45" y="46"/>
                  </a:cubicBezTo>
                  <a:cubicBezTo>
                    <a:pt x="47" y="46"/>
                    <a:pt x="49" y="46"/>
                    <a:pt x="51" y="48"/>
                  </a:cubicBezTo>
                  <a:cubicBezTo>
                    <a:pt x="51" y="48"/>
                    <a:pt x="52" y="48"/>
                    <a:pt x="52" y="49"/>
                  </a:cubicBezTo>
                  <a:cubicBezTo>
                    <a:pt x="52" y="49"/>
                    <a:pt x="51" y="49"/>
                    <a:pt x="51" y="50"/>
                  </a:cubicBezTo>
                  <a:cubicBezTo>
                    <a:pt x="51" y="50"/>
                    <a:pt x="50" y="51"/>
                    <a:pt x="50" y="52"/>
                  </a:cubicBezTo>
                  <a:cubicBezTo>
                    <a:pt x="50" y="52"/>
                    <a:pt x="50" y="52"/>
                    <a:pt x="50" y="52"/>
                  </a:cubicBezTo>
                  <a:cubicBezTo>
                    <a:pt x="49" y="53"/>
                    <a:pt x="49" y="53"/>
                    <a:pt x="49" y="53"/>
                  </a:cubicBezTo>
                  <a:cubicBezTo>
                    <a:pt x="47" y="57"/>
                    <a:pt x="46" y="60"/>
                    <a:pt x="48" y="63"/>
                  </a:cubicBezTo>
                  <a:cubicBezTo>
                    <a:pt x="50" y="66"/>
                    <a:pt x="50" y="70"/>
                    <a:pt x="50" y="73"/>
                  </a:cubicBezTo>
                  <a:cubicBezTo>
                    <a:pt x="50" y="74"/>
                    <a:pt x="49" y="75"/>
                    <a:pt x="47" y="76"/>
                  </a:cubicBezTo>
                  <a:cubicBezTo>
                    <a:pt x="46" y="77"/>
                    <a:pt x="45" y="77"/>
                    <a:pt x="43" y="77"/>
                  </a:cubicBezTo>
                  <a:cubicBezTo>
                    <a:pt x="39" y="77"/>
                    <a:pt x="34" y="74"/>
                    <a:pt x="32" y="70"/>
                  </a:cubicBezTo>
                  <a:cubicBezTo>
                    <a:pt x="32" y="70"/>
                    <a:pt x="32" y="70"/>
                    <a:pt x="32" y="70"/>
                  </a:cubicBezTo>
                  <a:cubicBezTo>
                    <a:pt x="32" y="69"/>
                    <a:pt x="32" y="69"/>
                    <a:pt x="31" y="68"/>
                  </a:cubicBezTo>
                  <a:cubicBezTo>
                    <a:pt x="31" y="67"/>
                    <a:pt x="30" y="67"/>
                    <a:pt x="30" y="65"/>
                  </a:cubicBezTo>
                  <a:cubicBezTo>
                    <a:pt x="29" y="60"/>
                    <a:pt x="26" y="53"/>
                    <a:pt x="20" y="50"/>
                  </a:cubicBezTo>
                  <a:cubicBezTo>
                    <a:pt x="17" y="50"/>
                    <a:pt x="17" y="50"/>
                    <a:pt x="17" y="50"/>
                  </a:cubicBezTo>
                  <a:cubicBezTo>
                    <a:pt x="14" y="50"/>
                    <a:pt x="11" y="51"/>
                    <a:pt x="8" y="54"/>
                  </a:cubicBezTo>
                  <a:cubicBezTo>
                    <a:pt x="4" y="57"/>
                    <a:pt x="2" y="62"/>
                    <a:pt x="0" y="66"/>
                  </a:cubicBezTo>
                  <a:cubicBezTo>
                    <a:pt x="3" y="67"/>
                    <a:pt x="6" y="67"/>
                    <a:pt x="8" y="69"/>
                  </a:cubicBezTo>
                  <a:cubicBezTo>
                    <a:pt x="9" y="69"/>
                    <a:pt x="9" y="69"/>
                    <a:pt x="9" y="6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58">
              <a:extLst>
                <a:ext uri="{FF2B5EF4-FFF2-40B4-BE49-F238E27FC236}">
                  <a16:creationId xmlns:a16="http://schemas.microsoft.com/office/drawing/2014/main" id="{C07060DE-A92D-4125-AD9A-AC9A2DC1B3AE}"/>
                </a:ext>
              </a:extLst>
            </p:cNvPr>
            <p:cNvSpPr>
              <a:spLocks/>
            </p:cNvSpPr>
            <p:nvPr/>
          </p:nvSpPr>
          <p:spPr bwMode="auto">
            <a:xfrm>
              <a:off x="3654591" y="3354975"/>
              <a:ext cx="174641" cy="126980"/>
            </a:xfrm>
            <a:custGeom>
              <a:avLst/>
              <a:gdLst>
                <a:gd name="T0" fmla="*/ 27 w 101"/>
                <a:gd name="T1" fmla="*/ 7 h 74"/>
                <a:gd name="T2" fmla="*/ 22 w 101"/>
                <a:gd name="T3" fmla="*/ 20 h 74"/>
                <a:gd name="T4" fmla="*/ 15 w 101"/>
                <a:gd name="T5" fmla="*/ 22 h 74"/>
                <a:gd name="T6" fmla="*/ 14 w 101"/>
                <a:gd name="T7" fmla="*/ 22 h 74"/>
                <a:gd name="T8" fmla="*/ 1 w 101"/>
                <a:gd name="T9" fmla="*/ 31 h 74"/>
                <a:gd name="T10" fmla="*/ 1 w 101"/>
                <a:gd name="T11" fmla="*/ 37 h 74"/>
                <a:gd name="T12" fmla="*/ 1 w 101"/>
                <a:gd name="T13" fmla="*/ 39 h 74"/>
                <a:gd name="T14" fmla="*/ 14 w 101"/>
                <a:gd name="T15" fmla="*/ 44 h 74"/>
                <a:gd name="T16" fmla="*/ 18 w 101"/>
                <a:gd name="T17" fmla="*/ 45 h 74"/>
                <a:gd name="T18" fmla="*/ 23 w 101"/>
                <a:gd name="T19" fmla="*/ 47 h 74"/>
                <a:gd name="T20" fmla="*/ 31 w 101"/>
                <a:gd name="T21" fmla="*/ 52 h 74"/>
                <a:gd name="T22" fmla="*/ 34 w 101"/>
                <a:gd name="T23" fmla="*/ 55 h 74"/>
                <a:gd name="T24" fmla="*/ 34 w 101"/>
                <a:gd name="T25" fmla="*/ 55 h 74"/>
                <a:gd name="T26" fmla="*/ 41 w 101"/>
                <a:gd name="T27" fmla="*/ 63 h 74"/>
                <a:gd name="T28" fmla="*/ 43 w 101"/>
                <a:gd name="T29" fmla="*/ 63 h 74"/>
                <a:gd name="T30" fmla="*/ 49 w 101"/>
                <a:gd name="T31" fmla="*/ 63 h 74"/>
                <a:gd name="T32" fmla="*/ 50 w 101"/>
                <a:gd name="T33" fmla="*/ 63 h 74"/>
                <a:gd name="T34" fmla="*/ 52 w 101"/>
                <a:gd name="T35" fmla="*/ 65 h 74"/>
                <a:gd name="T36" fmla="*/ 53 w 101"/>
                <a:gd name="T37" fmla="*/ 66 h 74"/>
                <a:gd name="T38" fmla="*/ 54 w 101"/>
                <a:gd name="T39" fmla="*/ 66 h 74"/>
                <a:gd name="T40" fmla="*/ 55 w 101"/>
                <a:gd name="T41" fmla="*/ 68 h 74"/>
                <a:gd name="T42" fmla="*/ 56 w 101"/>
                <a:gd name="T43" fmla="*/ 68 h 74"/>
                <a:gd name="T44" fmla="*/ 57 w 101"/>
                <a:gd name="T45" fmla="*/ 68 h 74"/>
                <a:gd name="T46" fmla="*/ 60 w 101"/>
                <a:gd name="T47" fmla="*/ 71 h 74"/>
                <a:gd name="T48" fmla="*/ 62 w 101"/>
                <a:gd name="T49" fmla="*/ 73 h 74"/>
                <a:gd name="T50" fmla="*/ 69 w 101"/>
                <a:gd name="T51" fmla="*/ 74 h 74"/>
                <a:gd name="T52" fmla="*/ 98 w 101"/>
                <a:gd name="T53" fmla="*/ 59 h 74"/>
                <a:gd name="T54" fmla="*/ 101 w 101"/>
                <a:gd name="T55" fmla="*/ 53 h 74"/>
                <a:gd name="T56" fmla="*/ 93 w 101"/>
                <a:gd name="T57" fmla="*/ 45 h 74"/>
                <a:gd name="T58" fmla="*/ 93 w 101"/>
                <a:gd name="T59" fmla="*/ 45 h 74"/>
                <a:gd name="T60" fmla="*/ 90 w 101"/>
                <a:gd name="T61" fmla="*/ 42 h 74"/>
                <a:gd name="T62" fmla="*/ 80 w 101"/>
                <a:gd name="T63" fmla="*/ 37 h 74"/>
                <a:gd name="T64" fmla="*/ 77 w 101"/>
                <a:gd name="T65" fmla="*/ 36 h 74"/>
                <a:gd name="T66" fmla="*/ 76 w 101"/>
                <a:gd name="T67" fmla="*/ 35 h 74"/>
                <a:gd name="T68" fmla="*/ 71 w 101"/>
                <a:gd name="T69" fmla="*/ 22 h 74"/>
                <a:gd name="T70" fmla="*/ 71 w 101"/>
                <a:gd name="T71" fmla="*/ 17 h 74"/>
                <a:gd name="T72" fmla="*/ 68 w 101"/>
                <a:gd name="T73" fmla="*/ 17 h 74"/>
                <a:gd name="T74" fmla="*/ 60 w 101"/>
                <a:gd name="T75" fmla="*/ 27 h 74"/>
                <a:gd name="T76" fmla="*/ 60 w 101"/>
                <a:gd name="T77" fmla="*/ 28 h 74"/>
                <a:gd name="T78" fmla="*/ 58 w 101"/>
                <a:gd name="T79" fmla="*/ 30 h 74"/>
                <a:gd name="T80" fmla="*/ 47 w 101"/>
                <a:gd name="T81" fmla="*/ 43 h 74"/>
                <a:gd name="T82" fmla="*/ 39 w 101"/>
                <a:gd name="T83" fmla="*/ 45 h 74"/>
                <a:gd name="T84" fmla="*/ 30 w 101"/>
                <a:gd name="T85" fmla="*/ 39 h 74"/>
                <a:gd name="T86" fmla="*/ 28 w 101"/>
                <a:gd name="T87" fmla="*/ 19 h 74"/>
                <a:gd name="T88" fmla="*/ 40 w 101"/>
                <a:gd name="T89" fmla="*/ 10 h 74"/>
                <a:gd name="T90" fmla="*/ 45 w 101"/>
                <a:gd name="T91" fmla="*/ 9 h 74"/>
                <a:gd name="T92" fmla="*/ 46 w 101"/>
                <a:gd name="T93" fmla="*/ 6 h 74"/>
                <a:gd name="T94" fmla="*/ 45 w 101"/>
                <a:gd name="T95" fmla="*/ 2 h 74"/>
                <a:gd name="T96" fmla="*/ 39 w 101"/>
                <a:gd name="T97" fmla="*/ 1 h 74"/>
                <a:gd name="T98" fmla="*/ 31 w 101"/>
                <a:gd name="T99" fmla="*/ 1 h 74"/>
                <a:gd name="T100" fmla="*/ 30 w 101"/>
                <a:gd name="T101" fmla="*/ 1 h 74"/>
                <a:gd name="T102" fmla="*/ 29 w 101"/>
                <a:gd name="T103" fmla="*/ 0 h 74"/>
                <a:gd name="T104" fmla="*/ 29 w 101"/>
                <a:gd name="T105" fmla="*/ 2 h 74"/>
                <a:gd name="T106" fmla="*/ 27 w 101"/>
                <a:gd name="T107"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74">
                  <a:moveTo>
                    <a:pt x="27" y="7"/>
                  </a:moveTo>
                  <a:cubicBezTo>
                    <a:pt x="27" y="12"/>
                    <a:pt x="26" y="18"/>
                    <a:pt x="22" y="20"/>
                  </a:cubicBezTo>
                  <a:cubicBezTo>
                    <a:pt x="20" y="22"/>
                    <a:pt x="18" y="22"/>
                    <a:pt x="15" y="22"/>
                  </a:cubicBezTo>
                  <a:cubicBezTo>
                    <a:pt x="14" y="22"/>
                    <a:pt x="14" y="22"/>
                    <a:pt x="14" y="22"/>
                  </a:cubicBezTo>
                  <a:cubicBezTo>
                    <a:pt x="9" y="24"/>
                    <a:pt x="3" y="25"/>
                    <a:pt x="1" y="31"/>
                  </a:cubicBezTo>
                  <a:cubicBezTo>
                    <a:pt x="0" y="33"/>
                    <a:pt x="0" y="36"/>
                    <a:pt x="1" y="37"/>
                  </a:cubicBezTo>
                  <a:cubicBezTo>
                    <a:pt x="1" y="38"/>
                    <a:pt x="1" y="38"/>
                    <a:pt x="1" y="39"/>
                  </a:cubicBezTo>
                  <a:cubicBezTo>
                    <a:pt x="3" y="43"/>
                    <a:pt x="8" y="43"/>
                    <a:pt x="14" y="44"/>
                  </a:cubicBezTo>
                  <a:cubicBezTo>
                    <a:pt x="15" y="45"/>
                    <a:pt x="17" y="45"/>
                    <a:pt x="18" y="45"/>
                  </a:cubicBezTo>
                  <a:cubicBezTo>
                    <a:pt x="19" y="45"/>
                    <a:pt x="21" y="45"/>
                    <a:pt x="23" y="47"/>
                  </a:cubicBezTo>
                  <a:cubicBezTo>
                    <a:pt x="27" y="47"/>
                    <a:pt x="29" y="50"/>
                    <a:pt x="31" y="52"/>
                  </a:cubicBezTo>
                  <a:cubicBezTo>
                    <a:pt x="32" y="53"/>
                    <a:pt x="33" y="54"/>
                    <a:pt x="34" y="55"/>
                  </a:cubicBezTo>
                  <a:cubicBezTo>
                    <a:pt x="34" y="55"/>
                    <a:pt x="34" y="55"/>
                    <a:pt x="34" y="55"/>
                  </a:cubicBezTo>
                  <a:cubicBezTo>
                    <a:pt x="35" y="58"/>
                    <a:pt x="38" y="60"/>
                    <a:pt x="41" y="63"/>
                  </a:cubicBezTo>
                  <a:cubicBezTo>
                    <a:pt x="42" y="63"/>
                    <a:pt x="42" y="63"/>
                    <a:pt x="43" y="63"/>
                  </a:cubicBezTo>
                  <a:cubicBezTo>
                    <a:pt x="49" y="63"/>
                    <a:pt x="49" y="63"/>
                    <a:pt x="49" y="63"/>
                  </a:cubicBezTo>
                  <a:cubicBezTo>
                    <a:pt x="50" y="63"/>
                    <a:pt x="50" y="63"/>
                    <a:pt x="50" y="63"/>
                  </a:cubicBezTo>
                  <a:cubicBezTo>
                    <a:pt x="51" y="64"/>
                    <a:pt x="51" y="65"/>
                    <a:pt x="52" y="65"/>
                  </a:cubicBezTo>
                  <a:cubicBezTo>
                    <a:pt x="52" y="66"/>
                    <a:pt x="52" y="66"/>
                    <a:pt x="53" y="66"/>
                  </a:cubicBezTo>
                  <a:cubicBezTo>
                    <a:pt x="53" y="66"/>
                    <a:pt x="53" y="66"/>
                    <a:pt x="54" y="66"/>
                  </a:cubicBezTo>
                  <a:cubicBezTo>
                    <a:pt x="55" y="68"/>
                    <a:pt x="55" y="68"/>
                    <a:pt x="55" y="68"/>
                  </a:cubicBezTo>
                  <a:cubicBezTo>
                    <a:pt x="56" y="68"/>
                    <a:pt x="56" y="68"/>
                    <a:pt x="56" y="68"/>
                  </a:cubicBezTo>
                  <a:cubicBezTo>
                    <a:pt x="56" y="68"/>
                    <a:pt x="57" y="68"/>
                    <a:pt x="57" y="68"/>
                  </a:cubicBezTo>
                  <a:cubicBezTo>
                    <a:pt x="58" y="69"/>
                    <a:pt x="59" y="70"/>
                    <a:pt x="60" y="71"/>
                  </a:cubicBezTo>
                  <a:cubicBezTo>
                    <a:pt x="62" y="73"/>
                    <a:pt x="62" y="73"/>
                    <a:pt x="62" y="73"/>
                  </a:cubicBezTo>
                  <a:cubicBezTo>
                    <a:pt x="65" y="73"/>
                    <a:pt x="67" y="74"/>
                    <a:pt x="69" y="74"/>
                  </a:cubicBezTo>
                  <a:cubicBezTo>
                    <a:pt x="77" y="74"/>
                    <a:pt x="95" y="62"/>
                    <a:pt x="98" y="59"/>
                  </a:cubicBezTo>
                  <a:cubicBezTo>
                    <a:pt x="101" y="57"/>
                    <a:pt x="101" y="54"/>
                    <a:pt x="101" y="53"/>
                  </a:cubicBezTo>
                  <a:cubicBezTo>
                    <a:pt x="101" y="49"/>
                    <a:pt x="96" y="46"/>
                    <a:pt x="93" y="45"/>
                  </a:cubicBezTo>
                  <a:cubicBezTo>
                    <a:pt x="93" y="45"/>
                    <a:pt x="93" y="45"/>
                    <a:pt x="93" y="45"/>
                  </a:cubicBezTo>
                  <a:cubicBezTo>
                    <a:pt x="90" y="42"/>
                    <a:pt x="90" y="42"/>
                    <a:pt x="90" y="42"/>
                  </a:cubicBezTo>
                  <a:cubicBezTo>
                    <a:pt x="86" y="41"/>
                    <a:pt x="83" y="39"/>
                    <a:pt x="80" y="37"/>
                  </a:cubicBezTo>
                  <a:cubicBezTo>
                    <a:pt x="79" y="37"/>
                    <a:pt x="78" y="36"/>
                    <a:pt x="77" y="36"/>
                  </a:cubicBezTo>
                  <a:cubicBezTo>
                    <a:pt x="77" y="35"/>
                    <a:pt x="76" y="35"/>
                    <a:pt x="76" y="35"/>
                  </a:cubicBezTo>
                  <a:cubicBezTo>
                    <a:pt x="73" y="30"/>
                    <a:pt x="71" y="27"/>
                    <a:pt x="71" y="22"/>
                  </a:cubicBezTo>
                  <a:cubicBezTo>
                    <a:pt x="71" y="17"/>
                    <a:pt x="71" y="17"/>
                    <a:pt x="71" y="17"/>
                  </a:cubicBezTo>
                  <a:cubicBezTo>
                    <a:pt x="70" y="17"/>
                    <a:pt x="69" y="17"/>
                    <a:pt x="68" y="17"/>
                  </a:cubicBezTo>
                  <a:cubicBezTo>
                    <a:pt x="65" y="20"/>
                    <a:pt x="62" y="23"/>
                    <a:pt x="60" y="27"/>
                  </a:cubicBezTo>
                  <a:cubicBezTo>
                    <a:pt x="60" y="27"/>
                    <a:pt x="60" y="27"/>
                    <a:pt x="60" y="28"/>
                  </a:cubicBezTo>
                  <a:cubicBezTo>
                    <a:pt x="60" y="28"/>
                    <a:pt x="59" y="29"/>
                    <a:pt x="58" y="30"/>
                  </a:cubicBezTo>
                  <a:cubicBezTo>
                    <a:pt x="55" y="34"/>
                    <a:pt x="52" y="39"/>
                    <a:pt x="47" y="43"/>
                  </a:cubicBezTo>
                  <a:cubicBezTo>
                    <a:pt x="45" y="45"/>
                    <a:pt x="41" y="45"/>
                    <a:pt x="39" y="45"/>
                  </a:cubicBezTo>
                  <a:cubicBezTo>
                    <a:pt x="35" y="45"/>
                    <a:pt x="31" y="43"/>
                    <a:pt x="30" y="39"/>
                  </a:cubicBezTo>
                  <a:cubicBezTo>
                    <a:pt x="26" y="35"/>
                    <a:pt x="26" y="24"/>
                    <a:pt x="28" y="19"/>
                  </a:cubicBezTo>
                  <a:cubicBezTo>
                    <a:pt x="32" y="11"/>
                    <a:pt x="37" y="10"/>
                    <a:pt x="40" y="10"/>
                  </a:cubicBezTo>
                  <a:cubicBezTo>
                    <a:pt x="42" y="9"/>
                    <a:pt x="43" y="9"/>
                    <a:pt x="45" y="9"/>
                  </a:cubicBezTo>
                  <a:cubicBezTo>
                    <a:pt x="45" y="8"/>
                    <a:pt x="46" y="7"/>
                    <a:pt x="46" y="6"/>
                  </a:cubicBezTo>
                  <a:cubicBezTo>
                    <a:pt x="46" y="5"/>
                    <a:pt x="46" y="4"/>
                    <a:pt x="45" y="2"/>
                  </a:cubicBezTo>
                  <a:cubicBezTo>
                    <a:pt x="44" y="1"/>
                    <a:pt x="42" y="1"/>
                    <a:pt x="39" y="1"/>
                  </a:cubicBezTo>
                  <a:cubicBezTo>
                    <a:pt x="31" y="1"/>
                    <a:pt x="31" y="1"/>
                    <a:pt x="31" y="1"/>
                  </a:cubicBezTo>
                  <a:cubicBezTo>
                    <a:pt x="31" y="1"/>
                    <a:pt x="30" y="1"/>
                    <a:pt x="30" y="1"/>
                  </a:cubicBezTo>
                  <a:cubicBezTo>
                    <a:pt x="30" y="1"/>
                    <a:pt x="30" y="0"/>
                    <a:pt x="29" y="0"/>
                  </a:cubicBezTo>
                  <a:cubicBezTo>
                    <a:pt x="29" y="1"/>
                    <a:pt x="29" y="1"/>
                    <a:pt x="29" y="2"/>
                  </a:cubicBezTo>
                  <a:cubicBezTo>
                    <a:pt x="28" y="4"/>
                    <a:pt x="28" y="6"/>
                    <a:pt x="27"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59">
              <a:extLst>
                <a:ext uri="{FF2B5EF4-FFF2-40B4-BE49-F238E27FC236}">
                  <a16:creationId xmlns:a16="http://schemas.microsoft.com/office/drawing/2014/main" id="{D91DA26C-F1F4-4B3D-A749-9D19464AFB9C}"/>
                </a:ext>
              </a:extLst>
            </p:cNvPr>
            <p:cNvSpPr>
              <a:spLocks/>
            </p:cNvSpPr>
            <p:nvPr/>
          </p:nvSpPr>
          <p:spPr bwMode="auto">
            <a:xfrm>
              <a:off x="3303723" y="2981970"/>
              <a:ext cx="38103" cy="147615"/>
            </a:xfrm>
            <a:custGeom>
              <a:avLst/>
              <a:gdLst>
                <a:gd name="T0" fmla="*/ 10 w 23"/>
                <a:gd name="T1" fmla="*/ 12 h 85"/>
                <a:gd name="T2" fmla="*/ 10 w 23"/>
                <a:gd name="T3" fmla="*/ 14 h 85"/>
                <a:gd name="T4" fmla="*/ 9 w 23"/>
                <a:gd name="T5" fmla="*/ 15 h 85"/>
                <a:gd name="T6" fmla="*/ 3 w 23"/>
                <a:gd name="T7" fmla="*/ 26 h 85"/>
                <a:gd name="T8" fmla="*/ 0 w 23"/>
                <a:gd name="T9" fmla="*/ 40 h 85"/>
                <a:gd name="T10" fmla="*/ 1 w 23"/>
                <a:gd name="T11" fmla="*/ 43 h 85"/>
                <a:gd name="T12" fmla="*/ 3 w 23"/>
                <a:gd name="T13" fmla="*/ 45 h 85"/>
                <a:gd name="T14" fmla="*/ 8 w 23"/>
                <a:gd name="T15" fmla="*/ 66 h 85"/>
                <a:gd name="T16" fmla="*/ 8 w 23"/>
                <a:gd name="T17" fmla="*/ 70 h 85"/>
                <a:gd name="T18" fmla="*/ 8 w 23"/>
                <a:gd name="T19" fmla="*/ 71 h 85"/>
                <a:gd name="T20" fmla="*/ 6 w 23"/>
                <a:gd name="T21" fmla="*/ 77 h 85"/>
                <a:gd name="T22" fmla="*/ 9 w 23"/>
                <a:gd name="T23" fmla="*/ 85 h 85"/>
                <a:gd name="T24" fmla="*/ 10 w 23"/>
                <a:gd name="T25" fmla="*/ 80 h 85"/>
                <a:gd name="T26" fmla="*/ 15 w 23"/>
                <a:gd name="T27" fmla="*/ 73 h 85"/>
                <a:gd name="T28" fmla="*/ 20 w 23"/>
                <a:gd name="T29" fmla="*/ 61 h 85"/>
                <a:gd name="T30" fmla="*/ 19 w 23"/>
                <a:gd name="T31" fmla="*/ 61 h 85"/>
                <a:gd name="T32" fmla="*/ 11 w 23"/>
                <a:gd name="T33" fmla="*/ 54 h 85"/>
                <a:gd name="T34" fmla="*/ 10 w 23"/>
                <a:gd name="T35" fmla="*/ 54 h 85"/>
                <a:gd name="T36" fmla="*/ 23 w 23"/>
                <a:gd name="T37" fmla="*/ 2 h 85"/>
                <a:gd name="T38" fmla="*/ 20 w 23"/>
                <a:gd name="T39" fmla="*/ 2 h 85"/>
                <a:gd name="T40" fmla="*/ 19 w 23"/>
                <a:gd name="T41" fmla="*/ 0 h 85"/>
                <a:gd name="T42" fmla="*/ 19 w 23"/>
                <a:gd name="T43" fmla="*/ 0 h 85"/>
                <a:gd name="T44" fmla="*/ 11 w 23"/>
                <a:gd name="T45" fmla="*/ 10 h 85"/>
                <a:gd name="T46" fmla="*/ 10 w 23"/>
                <a:gd name="T47" fmla="*/ 1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5">
                  <a:moveTo>
                    <a:pt x="10" y="12"/>
                  </a:moveTo>
                  <a:cubicBezTo>
                    <a:pt x="10" y="13"/>
                    <a:pt x="10" y="13"/>
                    <a:pt x="10" y="14"/>
                  </a:cubicBezTo>
                  <a:cubicBezTo>
                    <a:pt x="10" y="14"/>
                    <a:pt x="10" y="15"/>
                    <a:pt x="9" y="15"/>
                  </a:cubicBezTo>
                  <a:cubicBezTo>
                    <a:pt x="6" y="18"/>
                    <a:pt x="5" y="22"/>
                    <a:pt x="3" y="26"/>
                  </a:cubicBezTo>
                  <a:cubicBezTo>
                    <a:pt x="1" y="29"/>
                    <a:pt x="0" y="35"/>
                    <a:pt x="0" y="40"/>
                  </a:cubicBezTo>
                  <a:cubicBezTo>
                    <a:pt x="0" y="41"/>
                    <a:pt x="0" y="42"/>
                    <a:pt x="1" y="43"/>
                  </a:cubicBezTo>
                  <a:cubicBezTo>
                    <a:pt x="3" y="45"/>
                    <a:pt x="3" y="45"/>
                    <a:pt x="3" y="45"/>
                  </a:cubicBezTo>
                  <a:cubicBezTo>
                    <a:pt x="9" y="53"/>
                    <a:pt x="8" y="60"/>
                    <a:pt x="8" y="66"/>
                  </a:cubicBezTo>
                  <a:cubicBezTo>
                    <a:pt x="8" y="67"/>
                    <a:pt x="8" y="69"/>
                    <a:pt x="8" y="70"/>
                  </a:cubicBezTo>
                  <a:cubicBezTo>
                    <a:pt x="8" y="70"/>
                    <a:pt x="8" y="70"/>
                    <a:pt x="8" y="71"/>
                  </a:cubicBezTo>
                  <a:cubicBezTo>
                    <a:pt x="6" y="73"/>
                    <a:pt x="6" y="74"/>
                    <a:pt x="6" y="77"/>
                  </a:cubicBezTo>
                  <a:cubicBezTo>
                    <a:pt x="6" y="81"/>
                    <a:pt x="7" y="82"/>
                    <a:pt x="9" y="85"/>
                  </a:cubicBezTo>
                  <a:cubicBezTo>
                    <a:pt x="9" y="83"/>
                    <a:pt x="10" y="82"/>
                    <a:pt x="10" y="80"/>
                  </a:cubicBezTo>
                  <a:cubicBezTo>
                    <a:pt x="12" y="77"/>
                    <a:pt x="13" y="75"/>
                    <a:pt x="15" y="73"/>
                  </a:cubicBezTo>
                  <a:cubicBezTo>
                    <a:pt x="20" y="61"/>
                    <a:pt x="20" y="61"/>
                    <a:pt x="20" y="61"/>
                  </a:cubicBezTo>
                  <a:cubicBezTo>
                    <a:pt x="19" y="61"/>
                    <a:pt x="19" y="61"/>
                    <a:pt x="19" y="61"/>
                  </a:cubicBezTo>
                  <a:cubicBezTo>
                    <a:pt x="16" y="59"/>
                    <a:pt x="12" y="56"/>
                    <a:pt x="11" y="54"/>
                  </a:cubicBezTo>
                  <a:cubicBezTo>
                    <a:pt x="11" y="54"/>
                    <a:pt x="10" y="54"/>
                    <a:pt x="10" y="54"/>
                  </a:cubicBezTo>
                  <a:cubicBezTo>
                    <a:pt x="0" y="38"/>
                    <a:pt x="10" y="17"/>
                    <a:pt x="23" y="2"/>
                  </a:cubicBezTo>
                  <a:cubicBezTo>
                    <a:pt x="20" y="2"/>
                    <a:pt x="20" y="2"/>
                    <a:pt x="20" y="2"/>
                  </a:cubicBezTo>
                  <a:cubicBezTo>
                    <a:pt x="19" y="2"/>
                    <a:pt x="19" y="1"/>
                    <a:pt x="19" y="0"/>
                  </a:cubicBezTo>
                  <a:cubicBezTo>
                    <a:pt x="19" y="0"/>
                    <a:pt x="19" y="0"/>
                    <a:pt x="19" y="0"/>
                  </a:cubicBezTo>
                  <a:cubicBezTo>
                    <a:pt x="16" y="3"/>
                    <a:pt x="13" y="7"/>
                    <a:pt x="11" y="10"/>
                  </a:cubicBezTo>
                  <a:cubicBezTo>
                    <a:pt x="11" y="11"/>
                    <a:pt x="11" y="11"/>
                    <a:pt x="10"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60">
              <a:extLst>
                <a:ext uri="{FF2B5EF4-FFF2-40B4-BE49-F238E27FC236}">
                  <a16:creationId xmlns:a16="http://schemas.microsoft.com/office/drawing/2014/main" id="{33E6A2E6-D1A2-4C22-8462-75C50EF4902D}"/>
                </a:ext>
              </a:extLst>
            </p:cNvPr>
            <p:cNvSpPr>
              <a:spLocks/>
            </p:cNvSpPr>
            <p:nvPr/>
          </p:nvSpPr>
          <p:spPr bwMode="auto">
            <a:xfrm>
              <a:off x="3048112" y="3124823"/>
              <a:ext cx="125424" cy="55554"/>
            </a:xfrm>
            <a:custGeom>
              <a:avLst/>
              <a:gdLst>
                <a:gd name="T0" fmla="*/ 4 w 73"/>
                <a:gd name="T1" fmla="*/ 3 h 33"/>
                <a:gd name="T2" fmla="*/ 0 w 73"/>
                <a:gd name="T3" fmla="*/ 6 h 33"/>
                <a:gd name="T4" fmla="*/ 9 w 73"/>
                <a:gd name="T5" fmla="*/ 9 h 33"/>
                <a:gd name="T6" fmla="*/ 73 w 73"/>
                <a:gd name="T7" fmla="*/ 33 h 33"/>
                <a:gd name="T8" fmla="*/ 72 w 73"/>
                <a:gd name="T9" fmla="*/ 16 h 33"/>
                <a:gd name="T10" fmla="*/ 68 w 73"/>
                <a:gd name="T11" fmla="*/ 13 h 33"/>
                <a:gd name="T12" fmla="*/ 64 w 73"/>
                <a:gd name="T13" fmla="*/ 10 h 33"/>
                <a:gd name="T14" fmla="*/ 21 w 73"/>
                <a:gd name="T15" fmla="*/ 2 h 33"/>
                <a:gd name="T16" fmla="*/ 20 w 73"/>
                <a:gd name="T17" fmla="*/ 2 h 33"/>
                <a:gd name="T18" fmla="*/ 15 w 73"/>
                <a:gd name="T19" fmla="*/ 0 h 33"/>
                <a:gd name="T20" fmla="*/ 12 w 73"/>
                <a:gd name="T21" fmla="*/ 0 h 33"/>
                <a:gd name="T22" fmla="*/ 8 w 73"/>
                <a:gd name="T23" fmla="*/ 0 h 33"/>
                <a:gd name="T24" fmla="*/ 6 w 73"/>
                <a:gd name="T25" fmla="*/ 1 h 33"/>
                <a:gd name="T26" fmla="*/ 4 w 73"/>
                <a:gd name="T2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33">
                  <a:moveTo>
                    <a:pt x="4" y="3"/>
                  </a:moveTo>
                  <a:cubicBezTo>
                    <a:pt x="0" y="6"/>
                    <a:pt x="0" y="6"/>
                    <a:pt x="0" y="6"/>
                  </a:cubicBezTo>
                  <a:cubicBezTo>
                    <a:pt x="9" y="9"/>
                    <a:pt x="9" y="9"/>
                    <a:pt x="9" y="9"/>
                  </a:cubicBezTo>
                  <a:cubicBezTo>
                    <a:pt x="73" y="33"/>
                    <a:pt x="73" y="33"/>
                    <a:pt x="73" y="33"/>
                  </a:cubicBezTo>
                  <a:cubicBezTo>
                    <a:pt x="72" y="27"/>
                    <a:pt x="72" y="21"/>
                    <a:pt x="72" y="16"/>
                  </a:cubicBezTo>
                  <a:cubicBezTo>
                    <a:pt x="71" y="15"/>
                    <a:pt x="70" y="14"/>
                    <a:pt x="68" y="13"/>
                  </a:cubicBezTo>
                  <a:cubicBezTo>
                    <a:pt x="67" y="12"/>
                    <a:pt x="66" y="11"/>
                    <a:pt x="64" y="10"/>
                  </a:cubicBezTo>
                  <a:cubicBezTo>
                    <a:pt x="52" y="5"/>
                    <a:pt x="36" y="3"/>
                    <a:pt x="21" y="2"/>
                  </a:cubicBezTo>
                  <a:cubicBezTo>
                    <a:pt x="20" y="2"/>
                    <a:pt x="20" y="2"/>
                    <a:pt x="20" y="2"/>
                  </a:cubicBezTo>
                  <a:cubicBezTo>
                    <a:pt x="15" y="0"/>
                    <a:pt x="15" y="0"/>
                    <a:pt x="15" y="0"/>
                  </a:cubicBezTo>
                  <a:cubicBezTo>
                    <a:pt x="12" y="0"/>
                    <a:pt x="12" y="0"/>
                    <a:pt x="12" y="0"/>
                  </a:cubicBezTo>
                  <a:cubicBezTo>
                    <a:pt x="10" y="0"/>
                    <a:pt x="9" y="0"/>
                    <a:pt x="8" y="0"/>
                  </a:cubicBezTo>
                  <a:cubicBezTo>
                    <a:pt x="7" y="1"/>
                    <a:pt x="7" y="1"/>
                    <a:pt x="6" y="1"/>
                  </a:cubicBezTo>
                  <a:cubicBezTo>
                    <a:pt x="5" y="2"/>
                    <a:pt x="5" y="2"/>
                    <a:pt x="4"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61">
              <a:extLst>
                <a:ext uri="{FF2B5EF4-FFF2-40B4-BE49-F238E27FC236}">
                  <a16:creationId xmlns:a16="http://schemas.microsoft.com/office/drawing/2014/main" id="{9625C0F1-69D3-4C87-B50A-E35B208D83DF}"/>
                </a:ext>
              </a:extLst>
            </p:cNvPr>
            <p:cNvSpPr>
              <a:spLocks/>
            </p:cNvSpPr>
            <p:nvPr/>
          </p:nvSpPr>
          <p:spPr bwMode="auto">
            <a:xfrm>
              <a:off x="3073514" y="2853403"/>
              <a:ext cx="266724" cy="269833"/>
            </a:xfrm>
            <a:custGeom>
              <a:avLst/>
              <a:gdLst>
                <a:gd name="T0" fmla="*/ 38 w 155"/>
                <a:gd name="T1" fmla="*/ 13 h 156"/>
                <a:gd name="T2" fmla="*/ 33 w 155"/>
                <a:gd name="T3" fmla="*/ 13 h 156"/>
                <a:gd name="T4" fmla="*/ 19 w 155"/>
                <a:gd name="T5" fmla="*/ 26 h 156"/>
                <a:gd name="T6" fmla="*/ 21 w 155"/>
                <a:gd name="T7" fmla="*/ 32 h 156"/>
                <a:gd name="T8" fmla="*/ 32 w 155"/>
                <a:gd name="T9" fmla="*/ 34 h 156"/>
                <a:gd name="T10" fmla="*/ 35 w 155"/>
                <a:gd name="T11" fmla="*/ 35 h 156"/>
                <a:gd name="T12" fmla="*/ 65 w 155"/>
                <a:gd name="T13" fmla="*/ 63 h 156"/>
                <a:gd name="T14" fmla="*/ 55 w 155"/>
                <a:gd name="T15" fmla="*/ 81 h 156"/>
                <a:gd name="T16" fmla="*/ 48 w 155"/>
                <a:gd name="T17" fmla="*/ 90 h 156"/>
                <a:gd name="T18" fmla="*/ 47 w 155"/>
                <a:gd name="T19" fmla="*/ 94 h 156"/>
                <a:gd name="T20" fmla="*/ 45 w 155"/>
                <a:gd name="T21" fmla="*/ 95 h 156"/>
                <a:gd name="T22" fmla="*/ 44 w 155"/>
                <a:gd name="T23" fmla="*/ 100 h 156"/>
                <a:gd name="T24" fmla="*/ 14 w 155"/>
                <a:gd name="T25" fmla="*/ 125 h 156"/>
                <a:gd name="T26" fmla="*/ 2 w 155"/>
                <a:gd name="T27" fmla="*/ 124 h 156"/>
                <a:gd name="T28" fmla="*/ 0 w 155"/>
                <a:gd name="T29" fmla="*/ 123 h 156"/>
                <a:gd name="T30" fmla="*/ 2 w 155"/>
                <a:gd name="T31" fmla="*/ 137 h 156"/>
                <a:gd name="T32" fmla="*/ 22 w 155"/>
                <a:gd name="T33" fmla="*/ 145 h 156"/>
                <a:gd name="T34" fmla="*/ 33 w 155"/>
                <a:gd name="T35" fmla="*/ 150 h 156"/>
                <a:gd name="T36" fmla="*/ 42 w 155"/>
                <a:gd name="T37" fmla="*/ 152 h 156"/>
                <a:gd name="T38" fmla="*/ 47 w 155"/>
                <a:gd name="T39" fmla="*/ 153 h 156"/>
                <a:gd name="T40" fmla="*/ 58 w 155"/>
                <a:gd name="T41" fmla="*/ 156 h 156"/>
                <a:gd name="T42" fmla="*/ 69 w 155"/>
                <a:gd name="T43" fmla="*/ 108 h 156"/>
                <a:gd name="T44" fmla="*/ 93 w 155"/>
                <a:gd name="T45" fmla="*/ 67 h 156"/>
                <a:gd name="T46" fmla="*/ 110 w 155"/>
                <a:gd name="T47" fmla="*/ 51 h 156"/>
                <a:gd name="T48" fmla="*/ 126 w 155"/>
                <a:gd name="T49" fmla="*/ 45 h 156"/>
                <a:gd name="T50" fmla="*/ 155 w 155"/>
                <a:gd name="T51" fmla="*/ 46 h 156"/>
                <a:gd name="T52" fmla="*/ 153 w 155"/>
                <a:gd name="T53" fmla="*/ 43 h 156"/>
                <a:gd name="T54" fmla="*/ 133 w 155"/>
                <a:gd name="T55" fmla="*/ 29 h 156"/>
                <a:gd name="T56" fmla="*/ 108 w 155"/>
                <a:gd name="T57" fmla="*/ 45 h 156"/>
                <a:gd name="T58" fmla="*/ 103 w 155"/>
                <a:gd name="T59" fmla="*/ 44 h 156"/>
                <a:gd name="T60" fmla="*/ 108 w 155"/>
                <a:gd name="T61" fmla="*/ 38 h 156"/>
                <a:gd name="T62" fmla="*/ 112 w 155"/>
                <a:gd name="T63" fmla="*/ 37 h 156"/>
                <a:gd name="T64" fmla="*/ 122 w 155"/>
                <a:gd name="T65" fmla="*/ 24 h 156"/>
                <a:gd name="T66" fmla="*/ 127 w 155"/>
                <a:gd name="T67" fmla="*/ 18 h 156"/>
                <a:gd name="T68" fmla="*/ 119 w 155"/>
                <a:gd name="T69" fmla="*/ 0 h 156"/>
                <a:gd name="T70" fmla="*/ 99 w 155"/>
                <a:gd name="T71" fmla="*/ 1 h 156"/>
                <a:gd name="T72" fmla="*/ 79 w 155"/>
                <a:gd name="T73" fmla="*/ 3 h 156"/>
                <a:gd name="T74" fmla="*/ 64 w 155"/>
                <a:gd name="T75" fmla="*/ 4 h 156"/>
                <a:gd name="T76" fmla="*/ 52 w 155"/>
                <a:gd name="T77" fmla="*/ 8 h 156"/>
                <a:gd name="T78" fmla="*/ 50 w 155"/>
                <a:gd name="T79" fmla="*/ 8 h 156"/>
                <a:gd name="T80" fmla="*/ 41 w 155"/>
                <a:gd name="T81" fmla="*/ 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5" h="156">
                  <a:moveTo>
                    <a:pt x="41" y="12"/>
                  </a:moveTo>
                  <a:cubicBezTo>
                    <a:pt x="40" y="12"/>
                    <a:pt x="39" y="12"/>
                    <a:pt x="38" y="13"/>
                  </a:cubicBezTo>
                  <a:cubicBezTo>
                    <a:pt x="37" y="13"/>
                    <a:pt x="35" y="13"/>
                    <a:pt x="34" y="13"/>
                  </a:cubicBezTo>
                  <a:cubicBezTo>
                    <a:pt x="33" y="13"/>
                    <a:pt x="33" y="13"/>
                    <a:pt x="33" y="13"/>
                  </a:cubicBezTo>
                  <a:cubicBezTo>
                    <a:pt x="32" y="14"/>
                    <a:pt x="31" y="15"/>
                    <a:pt x="30" y="15"/>
                  </a:cubicBezTo>
                  <a:cubicBezTo>
                    <a:pt x="25" y="18"/>
                    <a:pt x="19" y="20"/>
                    <a:pt x="19" y="26"/>
                  </a:cubicBezTo>
                  <a:cubicBezTo>
                    <a:pt x="19" y="29"/>
                    <a:pt x="19" y="29"/>
                    <a:pt x="20" y="31"/>
                  </a:cubicBezTo>
                  <a:cubicBezTo>
                    <a:pt x="21" y="31"/>
                    <a:pt x="21" y="31"/>
                    <a:pt x="21" y="32"/>
                  </a:cubicBezTo>
                  <a:cubicBezTo>
                    <a:pt x="21" y="32"/>
                    <a:pt x="21" y="32"/>
                    <a:pt x="21" y="32"/>
                  </a:cubicBezTo>
                  <a:cubicBezTo>
                    <a:pt x="23" y="33"/>
                    <a:pt x="28" y="34"/>
                    <a:pt x="32" y="34"/>
                  </a:cubicBezTo>
                  <a:cubicBezTo>
                    <a:pt x="32" y="34"/>
                    <a:pt x="33" y="34"/>
                    <a:pt x="33" y="34"/>
                  </a:cubicBezTo>
                  <a:cubicBezTo>
                    <a:pt x="35" y="35"/>
                    <a:pt x="35" y="35"/>
                    <a:pt x="35" y="35"/>
                  </a:cubicBezTo>
                  <a:cubicBezTo>
                    <a:pt x="46" y="38"/>
                    <a:pt x="58" y="41"/>
                    <a:pt x="63" y="49"/>
                  </a:cubicBezTo>
                  <a:cubicBezTo>
                    <a:pt x="68" y="52"/>
                    <a:pt x="67" y="58"/>
                    <a:pt x="65" y="63"/>
                  </a:cubicBezTo>
                  <a:cubicBezTo>
                    <a:pt x="64" y="69"/>
                    <a:pt x="60" y="74"/>
                    <a:pt x="56" y="79"/>
                  </a:cubicBezTo>
                  <a:cubicBezTo>
                    <a:pt x="55" y="81"/>
                    <a:pt x="55" y="81"/>
                    <a:pt x="55" y="81"/>
                  </a:cubicBezTo>
                  <a:cubicBezTo>
                    <a:pt x="52" y="84"/>
                    <a:pt x="50" y="86"/>
                    <a:pt x="49" y="89"/>
                  </a:cubicBezTo>
                  <a:cubicBezTo>
                    <a:pt x="48" y="90"/>
                    <a:pt x="48" y="90"/>
                    <a:pt x="48" y="90"/>
                  </a:cubicBezTo>
                  <a:cubicBezTo>
                    <a:pt x="47" y="91"/>
                    <a:pt x="47" y="91"/>
                    <a:pt x="46" y="92"/>
                  </a:cubicBezTo>
                  <a:cubicBezTo>
                    <a:pt x="47" y="92"/>
                    <a:pt x="47" y="93"/>
                    <a:pt x="47" y="94"/>
                  </a:cubicBezTo>
                  <a:cubicBezTo>
                    <a:pt x="47" y="94"/>
                    <a:pt x="47" y="95"/>
                    <a:pt x="46" y="95"/>
                  </a:cubicBezTo>
                  <a:cubicBezTo>
                    <a:pt x="46" y="95"/>
                    <a:pt x="45" y="95"/>
                    <a:pt x="45" y="95"/>
                  </a:cubicBezTo>
                  <a:cubicBezTo>
                    <a:pt x="45" y="96"/>
                    <a:pt x="45" y="96"/>
                    <a:pt x="45" y="96"/>
                  </a:cubicBezTo>
                  <a:cubicBezTo>
                    <a:pt x="44" y="97"/>
                    <a:pt x="44" y="99"/>
                    <a:pt x="44" y="100"/>
                  </a:cubicBezTo>
                  <a:cubicBezTo>
                    <a:pt x="42" y="105"/>
                    <a:pt x="39" y="111"/>
                    <a:pt x="35" y="115"/>
                  </a:cubicBezTo>
                  <a:cubicBezTo>
                    <a:pt x="30" y="122"/>
                    <a:pt x="23" y="125"/>
                    <a:pt x="14" y="125"/>
                  </a:cubicBezTo>
                  <a:cubicBezTo>
                    <a:pt x="12" y="125"/>
                    <a:pt x="11" y="125"/>
                    <a:pt x="9" y="124"/>
                  </a:cubicBezTo>
                  <a:cubicBezTo>
                    <a:pt x="7" y="124"/>
                    <a:pt x="5" y="124"/>
                    <a:pt x="2" y="124"/>
                  </a:cubicBezTo>
                  <a:cubicBezTo>
                    <a:pt x="2" y="124"/>
                    <a:pt x="2" y="123"/>
                    <a:pt x="1" y="123"/>
                  </a:cubicBezTo>
                  <a:cubicBezTo>
                    <a:pt x="1" y="123"/>
                    <a:pt x="1" y="123"/>
                    <a:pt x="0" y="123"/>
                  </a:cubicBezTo>
                  <a:cubicBezTo>
                    <a:pt x="0" y="125"/>
                    <a:pt x="0" y="125"/>
                    <a:pt x="0" y="125"/>
                  </a:cubicBezTo>
                  <a:cubicBezTo>
                    <a:pt x="1" y="129"/>
                    <a:pt x="2" y="133"/>
                    <a:pt x="2" y="137"/>
                  </a:cubicBezTo>
                  <a:cubicBezTo>
                    <a:pt x="3" y="137"/>
                    <a:pt x="4" y="137"/>
                    <a:pt x="5" y="138"/>
                  </a:cubicBezTo>
                  <a:cubicBezTo>
                    <a:pt x="11" y="139"/>
                    <a:pt x="16" y="142"/>
                    <a:pt x="22" y="145"/>
                  </a:cubicBezTo>
                  <a:cubicBezTo>
                    <a:pt x="25" y="147"/>
                    <a:pt x="25" y="147"/>
                    <a:pt x="25" y="147"/>
                  </a:cubicBezTo>
                  <a:cubicBezTo>
                    <a:pt x="27" y="149"/>
                    <a:pt x="30" y="149"/>
                    <a:pt x="33" y="150"/>
                  </a:cubicBezTo>
                  <a:cubicBezTo>
                    <a:pt x="35" y="150"/>
                    <a:pt x="36" y="151"/>
                    <a:pt x="38" y="151"/>
                  </a:cubicBezTo>
                  <a:cubicBezTo>
                    <a:pt x="40" y="151"/>
                    <a:pt x="41" y="152"/>
                    <a:pt x="42" y="152"/>
                  </a:cubicBezTo>
                  <a:cubicBezTo>
                    <a:pt x="43" y="152"/>
                    <a:pt x="45" y="153"/>
                    <a:pt x="46" y="153"/>
                  </a:cubicBezTo>
                  <a:cubicBezTo>
                    <a:pt x="46" y="153"/>
                    <a:pt x="46" y="153"/>
                    <a:pt x="47" y="153"/>
                  </a:cubicBezTo>
                  <a:cubicBezTo>
                    <a:pt x="48" y="153"/>
                    <a:pt x="50" y="154"/>
                    <a:pt x="52" y="154"/>
                  </a:cubicBezTo>
                  <a:cubicBezTo>
                    <a:pt x="54" y="155"/>
                    <a:pt x="56" y="155"/>
                    <a:pt x="58" y="156"/>
                  </a:cubicBezTo>
                  <a:cubicBezTo>
                    <a:pt x="58" y="156"/>
                    <a:pt x="59" y="156"/>
                    <a:pt x="59" y="156"/>
                  </a:cubicBezTo>
                  <a:cubicBezTo>
                    <a:pt x="61" y="135"/>
                    <a:pt x="66" y="117"/>
                    <a:pt x="69" y="108"/>
                  </a:cubicBezTo>
                  <a:cubicBezTo>
                    <a:pt x="73" y="97"/>
                    <a:pt x="79" y="87"/>
                    <a:pt x="86" y="78"/>
                  </a:cubicBezTo>
                  <a:cubicBezTo>
                    <a:pt x="88" y="74"/>
                    <a:pt x="90" y="71"/>
                    <a:pt x="93" y="67"/>
                  </a:cubicBezTo>
                  <a:cubicBezTo>
                    <a:pt x="94" y="64"/>
                    <a:pt x="94" y="64"/>
                    <a:pt x="94" y="64"/>
                  </a:cubicBezTo>
                  <a:cubicBezTo>
                    <a:pt x="98" y="59"/>
                    <a:pt x="105" y="54"/>
                    <a:pt x="110" y="51"/>
                  </a:cubicBezTo>
                  <a:cubicBezTo>
                    <a:pt x="111" y="50"/>
                    <a:pt x="111" y="50"/>
                    <a:pt x="113" y="48"/>
                  </a:cubicBezTo>
                  <a:cubicBezTo>
                    <a:pt x="117" y="45"/>
                    <a:pt x="120" y="45"/>
                    <a:pt x="126" y="45"/>
                  </a:cubicBezTo>
                  <a:cubicBezTo>
                    <a:pt x="136" y="45"/>
                    <a:pt x="136" y="45"/>
                    <a:pt x="136" y="45"/>
                  </a:cubicBezTo>
                  <a:cubicBezTo>
                    <a:pt x="142" y="46"/>
                    <a:pt x="148" y="46"/>
                    <a:pt x="155" y="46"/>
                  </a:cubicBezTo>
                  <a:cubicBezTo>
                    <a:pt x="155" y="46"/>
                    <a:pt x="155" y="46"/>
                    <a:pt x="155" y="46"/>
                  </a:cubicBezTo>
                  <a:cubicBezTo>
                    <a:pt x="154" y="45"/>
                    <a:pt x="153" y="44"/>
                    <a:pt x="153" y="43"/>
                  </a:cubicBezTo>
                  <a:cubicBezTo>
                    <a:pt x="148" y="36"/>
                    <a:pt x="144" y="29"/>
                    <a:pt x="134" y="29"/>
                  </a:cubicBezTo>
                  <a:cubicBezTo>
                    <a:pt x="133" y="29"/>
                    <a:pt x="133" y="29"/>
                    <a:pt x="133" y="29"/>
                  </a:cubicBezTo>
                  <a:cubicBezTo>
                    <a:pt x="126" y="30"/>
                    <a:pt x="121" y="33"/>
                    <a:pt x="117" y="39"/>
                  </a:cubicBezTo>
                  <a:cubicBezTo>
                    <a:pt x="114" y="45"/>
                    <a:pt x="113" y="45"/>
                    <a:pt x="108" y="45"/>
                  </a:cubicBezTo>
                  <a:cubicBezTo>
                    <a:pt x="104" y="45"/>
                    <a:pt x="104" y="45"/>
                    <a:pt x="104" y="45"/>
                  </a:cubicBezTo>
                  <a:cubicBezTo>
                    <a:pt x="104" y="45"/>
                    <a:pt x="103" y="45"/>
                    <a:pt x="103" y="44"/>
                  </a:cubicBezTo>
                  <a:cubicBezTo>
                    <a:pt x="103" y="44"/>
                    <a:pt x="103" y="43"/>
                    <a:pt x="103" y="43"/>
                  </a:cubicBezTo>
                  <a:cubicBezTo>
                    <a:pt x="108" y="38"/>
                    <a:pt x="108" y="38"/>
                    <a:pt x="108" y="38"/>
                  </a:cubicBezTo>
                  <a:cubicBezTo>
                    <a:pt x="109" y="38"/>
                    <a:pt x="109" y="38"/>
                    <a:pt x="109" y="38"/>
                  </a:cubicBezTo>
                  <a:cubicBezTo>
                    <a:pt x="110" y="38"/>
                    <a:pt x="110" y="38"/>
                    <a:pt x="112" y="37"/>
                  </a:cubicBezTo>
                  <a:cubicBezTo>
                    <a:pt x="116" y="34"/>
                    <a:pt x="119" y="30"/>
                    <a:pt x="121" y="25"/>
                  </a:cubicBezTo>
                  <a:cubicBezTo>
                    <a:pt x="121" y="25"/>
                    <a:pt x="121" y="25"/>
                    <a:pt x="122" y="24"/>
                  </a:cubicBezTo>
                  <a:cubicBezTo>
                    <a:pt x="123" y="23"/>
                    <a:pt x="125" y="22"/>
                    <a:pt x="126" y="19"/>
                  </a:cubicBezTo>
                  <a:cubicBezTo>
                    <a:pt x="126" y="19"/>
                    <a:pt x="126" y="19"/>
                    <a:pt x="127" y="18"/>
                  </a:cubicBezTo>
                  <a:cubicBezTo>
                    <a:pt x="129" y="16"/>
                    <a:pt x="129" y="11"/>
                    <a:pt x="126" y="5"/>
                  </a:cubicBezTo>
                  <a:cubicBezTo>
                    <a:pt x="125" y="2"/>
                    <a:pt x="122" y="0"/>
                    <a:pt x="119" y="0"/>
                  </a:cubicBezTo>
                  <a:cubicBezTo>
                    <a:pt x="106" y="0"/>
                    <a:pt x="106" y="0"/>
                    <a:pt x="106" y="0"/>
                  </a:cubicBezTo>
                  <a:cubicBezTo>
                    <a:pt x="103" y="1"/>
                    <a:pt x="101" y="1"/>
                    <a:pt x="99" y="1"/>
                  </a:cubicBezTo>
                  <a:cubicBezTo>
                    <a:pt x="96" y="1"/>
                    <a:pt x="93" y="2"/>
                    <a:pt x="89" y="2"/>
                  </a:cubicBezTo>
                  <a:cubicBezTo>
                    <a:pt x="86" y="2"/>
                    <a:pt x="83" y="3"/>
                    <a:pt x="79" y="3"/>
                  </a:cubicBezTo>
                  <a:cubicBezTo>
                    <a:pt x="73" y="3"/>
                    <a:pt x="73" y="3"/>
                    <a:pt x="73" y="3"/>
                  </a:cubicBezTo>
                  <a:cubicBezTo>
                    <a:pt x="69" y="4"/>
                    <a:pt x="68" y="4"/>
                    <a:pt x="64" y="4"/>
                  </a:cubicBezTo>
                  <a:cubicBezTo>
                    <a:pt x="64" y="4"/>
                    <a:pt x="63" y="5"/>
                    <a:pt x="63" y="5"/>
                  </a:cubicBezTo>
                  <a:cubicBezTo>
                    <a:pt x="60" y="6"/>
                    <a:pt x="55" y="7"/>
                    <a:pt x="52" y="8"/>
                  </a:cubicBezTo>
                  <a:cubicBezTo>
                    <a:pt x="51" y="8"/>
                    <a:pt x="51" y="8"/>
                    <a:pt x="51" y="8"/>
                  </a:cubicBezTo>
                  <a:cubicBezTo>
                    <a:pt x="50" y="8"/>
                    <a:pt x="50" y="8"/>
                    <a:pt x="50" y="8"/>
                  </a:cubicBezTo>
                  <a:cubicBezTo>
                    <a:pt x="47" y="10"/>
                    <a:pt x="44" y="11"/>
                    <a:pt x="42" y="12"/>
                  </a:cubicBezTo>
                  <a:cubicBezTo>
                    <a:pt x="41" y="12"/>
                    <a:pt x="41" y="12"/>
                    <a:pt x="41"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62">
              <a:extLst>
                <a:ext uri="{FF2B5EF4-FFF2-40B4-BE49-F238E27FC236}">
                  <a16:creationId xmlns:a16="http://schemas.microsoft.com/office/drawing/2014/main" id="{E27999EF-122B-462A-830A-1FD2AB930872}"/>
                </a:ext>
              </a:extLst>
            </p:cNvPr>
            <p:cNvSpPr>
              <a:spLocks/>
            </p:cNvSpPr>
            <p:nvPr/>
          </p:nvSpPr>
          <p:spPr bwMode="auto">
            <a:xfrm>
              <a:off x="3464074" y="2570872"/>
              <a:ext cx="161940" cy="203168"/>
            </a:xfrm>
            <a:custGeom>
              <a:avLst/>
              <a:gdLst>
                <a:gd name="T0" fmla="*/ 14 w 94"/>
                <a:gd name="T1" fmla="*/ 109 h 118"/>
                <a:gd name="T2" fmla="*/ 22 w 94"/>
                <a:gd name="T3" fmla="*/ 109 h 118"/>
                <a:gd name="T4" fmla="*/ 27 w 94"/>
                <a:gd name="T5" fmla="*/ 111 h 118"/>
                <a:gd name="T6" fmla="*/ 29 w 94"/>
                <a:gd name="T7" fmla="*/ 112 h 118"/>
                <a:gd name="T8" fmla="*/ 32 w 94"/>
                <a:gd name="T9" fmla="*/ 114 h 118"/>
                <a:gd name="T10" fmla="*/ 41 w 94"/>
                <a:gd name="T11" fmla="*/ 115 h 118"/>
                <a:gd name="T12" fmla="*/ 44 w 94"/>
                <a:gd name="T13" fmla="*/ 115 h 118"/>
                <a:gd name="T14" fmla="*/ 45 w 94"/>
                <a:gd name="T15" fmla="*/ 115 h 118"/>
                <a:gd name="T16" fmla="*/ 58 w 94"/>
                <a:gd name="T17" fmla="*/ 118 h 118"/>
                <a:gd name="T18" fmla="*/ 77 w 94"/>
                <a:gd name="T19" fmla="*/ 109 h 118"/>
                <a:gd name="T20" fmla="*/ 90 w 94"/>
                <a:gd name="T21" fmla="*/ 84 h 118"/>
                <a:gd name="T22" fmla="*/ 91 w 94"/>
                <a:gd name="T23" fmla="*/ 80 h 118"/>
                <a:gd name="T24" fmla="*/ 91 w 94"/>
                <a:gd name="T25" fmla="*/ 61 h 118"/>
                <a:gd name="T26" fmla="*/ 74 w 94"/>
                <a:gd name="T27" fmla="*/ 51 h 118"/>
                <a:gd name="T28" fmla="*/ 66 w 94"/>
                <a:gd name="T29" fmla="*/ 56 h 118"/>
                <a:gd name="T30" fmla="*/ 66 w 94"/>
                <a:gd name="T31" fmla="*/ 57 h 118"/>
                <a:gd name="T32" fmla="*/ 64 w 94"/>
                <a:gd name="T33" fmla="*/ 59 h 118"/>
                <a:gd name="T34" fmla="*/ 63 w 94"/>
                <a:gd name="T35" fmla="*/ 57 h 118"/>
                <a:gd name="T36" fmla="*/ 63 w 94"/>
                <a:gd name="T37" fmla="*/ 56 h 118"/>
                <a:gd name="T38" fmla="*/ 62 w 94"/>
                <a:gd name="T39" fmla="*/ 55 h 118"/>
                <a:gd name="T40" fmla="*/ 61 w 94"/>
                <a:gd name="T41" fmla="*/ 54 h 118"/>
                <a:gd name="T42" fmla="*/ 61 w 94"/>
                <a:gd name="T43" fmla="*/ 50 h 118"/>
                <a:gd name="T44" fmla="*/ 60 w 94"/>
                <a:gd name="T45" fmla="*/ 48 h 118"/>
                <a:gd name="T46" fmla="*/ 56 w 94"/>
                <a:gd name="T47" fmla="*/ 48 h 118"/>
                <a:gd name="T48" fmla="*/ 54 w 94"/>
                <a:gd name="T49" fmla="*/ 47 h 118"/>
                <a:gd name="T50" fmla="*/ 56 w 94"/>
                <a:gd name="T51" fmla="*/ 44 h 118"/>
                <a:gd name="T52" fmla="*/ 59 w 94"/>
                <a:gd name="T53" fmla="*/ 37 h 118"/>
                <a:gd name="T54" fmla="*/ 56 w 94"/>
                <a:gd name="T55" fmla="*/ 29 h 118"/>
                <a:gd name="T56" fmla="*/ 56 w 94"/>
                <a:gd name="T57" fmla="*/ 29 h 118"/>
                <a:gd name="T58" fmla="*/ 56 w 94"/>
                <a:gd name="T59" fmla="*/ 27 h 118"/>
                <a:gd name="T60" fmla="*/ 54 w 94"/>
                <a:gd name="T61" fmla="*/ 18 h 118"/>
                <a:gd name="T62" fmla="*/ 56 w 94"/>
                <a:gd name="T63" fmla="*/ 16 h 118"/>
                <a:gd name="T64" fmla="*/ 57 w 94"/>
                <a:gd name="T65" fmla="*/ 16 h 118"/>
                <a:gd name="T66" fmla="*/ 59 w 94"/>
                <a:gd name="T67" fmla="*/ 15 h 118"/>
                <a:gd name="T68" fmla="*/ 63 w 94"/>
                <a:gd name="T69" fmla="*/ 10 h 118"/>
                <a:gd name="T70" fmla="*/ 62 w 94"/>
                <a:gd name="T71" fmla="*/ 2 h 118"/>
                <a:gd name="T72" fmla="*/ 61 w 94"/>
                <a:gd name="T73" fmla="*/ 2 h 118"/>
                <a:gd name="T74" fmla="*/ 54 w 94"/>
                <a:gd name="T75" fmla="*/ 0 h 118"/>
                <a:gd name="T76" fmla="*/ 44 w 94"/>
                <a:gd name="T77" fmla="*/ 2 h 118"/>
                <a:gd name="T78" fmla="*/ 43 w 94"/>
                <a:gd name="T79" fmla="*/ 3 h 118"/>
                <a:gd name="T80" fmla="*/ 39 w 94"/>
                <a:gd name="T81" fmla="*/ 5 h 118"/>
                <a:gd name="T82" fmla="*/ 35 w 94"/>
                <a:gd name="T83" fmla="*/ 9 h 118"/>
                <a:gd name="T84" fmla="*/ 34 w 94"/>
                <a:gd name="T85" fmla="*/ 10 h 118"/>
                <a:gd name="T86" fmla="*/ 28 w 94"/>
                <a:gd name="T87" fmla="*/ 15 h 118"/>
                <a:gd name="T88" fmla="*/ 21 w 94"/>
                <a:gd name="T89" fmla="*/ 24 h 118"/>
                <a:gd name="T90" fmla="*/ 27 w 94"/>
                <a:gd name="T91" fmla="*/ 37 h 118"/>
                <a:gd name="T92" fmla="*/ 28 w 94"/>
                <a:gd name="T93" fmla="*/ 38 h 118"/>
                <a:gd name="T94" fmla="*/ 29 w 94"/>
                <a:gd name="T95" fmla="*/ 39 h 118"/>
                <a:gd name="T96" fmla="*/ 27 w 94"/>
                <a:gd name="T97" fmla="*/ 42 h 118"/>
                <a:gd name="T98" fmla="*/ 26 w 94"/>
                <a:gd name="T99" fmla="*/ 43 h 118"/>
                <a:gd name="T100" fmla="*/ 24 w 94"/>
                <a:gd name="T101" fmla="*/ 48 h 118"/>
                <a:gd name="T102" fmla="*/ 24 w 94"/>
                <a:gd name="T103" fmla="*/ 49 h 118"/>
                <a:gd name="T104" fmla="*/ 28 w 94"/>
                <a:gd name="T105" fmla="*/ 61 h 118"/>
                <a:gd name="T106" fmla="*/ 29 w 94"/>
                <a:gd name="T107" fmla="*/ 61 h 118"/>
                <a:gd name="T108" fmla="*/ 31 w 94"/>
                <a:gd name="T109" fmla="*/ 64 h 118"/>
                <a:gd name="T110" fmla="*/ 32 w 94"/>
                <a:gd name="T111" fmla="*/ 68 h 118"/>
                <a:gd name="T112" fmla="*/ 24 w 94"/>
                <a:gd name="T113" fmla="*/ 72 h 118"/>
                <a:gd name="T114" fmla="*/ 17 w 94"/>
                <a:gd name="T115" fmla="*/ 71 h 118"/>
                <a:gd name="T116" fmla="*/ 13 w 94"/>
                <a:gd name="T117" fmla="*/ 70 h 118"/>
                <a:gd name="T118" fmla="*/ 0 w 94"/>
                <a:gd name="T119" fmla="*/ 111 h 118"/>
                <a:gd name="T120" fmla="*/ 6 w 94"/>
                <a:gd name="T121" fmla="*/ 110 h 118"/>
                <a:gd name="T122" fmla="*/ 14 w 94"/>
                <a:gd name="T123" fmla="*/ 109 h 118"/>
                <a:gd name="T124" fmla="*/ 14 w 94"/>
                <a:gd name="T125"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118">
                  <a:moveTo>
                    <a:pt x="14" y="109"/>
                  </a:moveTo>
                  <a:cubicBezTo>
                    <a:pt x="22" y="109"/>
                    <a:pt x="22" y="109"/>
                    <a:pt x="22" y="109"/>
                  </a:cubicBezTo>
                  <a:cubicBezTo>
                    <a:pt x="25" y="109"/>
                    <a:pt x="25" y="109"/>
                    <a:pt x="27" y="111"/>
                  </a:cubicBezTo>
                  <a:cubicBezTo>
                    <a:pt x="27" y="111"/>
                    <a:pt x="28" y="112"/>
                    <a:pt x="29" y="112"/>
                  </a:cubicBezTo>
                  <a:cubicBezTo>
                    <a:pt x="30" y="112"/>
                    <a:pt x="31" y="113"/>
                    <a:pt x="32" y="114"/>
                  </a:cubicBezTo>
                  <a:cubicBezTo>
                    <a:pt x="35" y="115"/>
                    <a:pt x="38" y="115"/>
                    <a:pt x="41" y="115"/>
                  </a:cubicBezTo>
                  <a:cubicBezTo>
                    <a:pt x="44" y="115"/>
                    <a:pt x="44" y="115"/>
                    <a:pt x="44" y="115"/>
                  </a:cubicBezTo>
                  <a:cubicBezTo>
                    <a:pt x="44" y="115"/>
                    <a:pt x="44" y="115"/>
                    <a:pt x="45" y="115"/>
                  </a:cubicBezTo>
                  <a:cubicBezTo>
                    <a:pt x="49" y="116"/>
                    <a:pt x="54" y="118"/>
                    <a:pt x="58" y="118"/>
                  </a:cubicBezTo>
                  <a:cubicBezTo>
                    <a:pt x="64" y="118"/>
                    <a:pt x="70" y="115"/>
                    <a:pt x="77" y="109"/>
                  </a:cubicBezTo>
                  <a:cubicBezTo>
                    <a:pt x="83" y="102"/>
                    <a:pt x="88" y="93"/>
                    <a:pt x="90" y="84"/>
                  </a:cubicBezTo>
                  <a:cubicBezTo>
                    <a:pt x="90" y="83"/>
                    <a:pt x="90" y="81"/>
                    <a:pt x="91" y="80"/>
                  </a:cubicBezTo>
                  <a:cubicBezTo>
                    <a:pt x="92" y="74"/>
                    <a:pt x="94" y="68"/>
                    <a:pt x="91" y="61"/>
                  </a:cubicBezTo>
                  <a:cubicBezTo>
                    <a:pt x="88" y="56"/>
                    <a:pt x="81" y="51"/>
                    <a:pt x="74" y="51"/>
                  </a:cubicBezTo>
                  <a:cubicBezTo>
                    <a:pt x="69" y="51"/>
                    <a:pt x="67" y="54"/>
                    <a:pt x="66" y="56"/>
                  </a:cubicBezTo>
                  <a:cubicBezTo>
                    <a:pt x="66" y="57"/>
                    <a:pt x="66" y="57"/>
                    <a:pt x="66" y="57"/>
                  </a:cubicBezTo>
                  <a:cubicBezTo>
                    <a:pt x="66" y="58"/>
                    <a:pt x="65" y="59"/>
                    <a:pt x="64" y="59"/>
                  </a:cubicBezTo>
                  <a:cubicBezTo>
                    <a:pt x="63" y="59"/>
                    <a:pt x="63" y="58"/>
                    <a:pt x="63" y="57"/>
                  </a:cubicBezTo>
                  <a:cubicBezTo>
                    <a:pt x="63" y="56"/>
                    <a:pt x="63" y="56"/>
                    <a:pt x="63" y="56"/>
                  </a:cubicBezTo>
                  <a:cubicBezTo>
                    <a:pt x="62" y="55"/>
                    <a:pt x="62" y="55"/>
                    <a:pt x="62" y="55"/>
                  </a:cubicBezTo>
                  <a:cubicBezTo>
                    <a:pt x="61" y="55"/>
                    <a:pt x="61" y="55"/>
                    <a:pt x="61" y="54"/>
                  </a:cubicBezTo>
                  <a:cubicBezTo>
                    <a:pt x="61" y="50"/>
                    <a:pt x="61" y="50"/>
                    <a:pt x="61" y="50"/>
                  </a:cubicBezTo>
                  <a:cubicBezTo>
                    <a:pt x="60" y="48"/>
                    <a:pt x="60" y="48"/>
                    <a:pt x="60" y="48"/>
                  </a:cubicBezTo>
                  <a:cubicBezTo>
                    <a:pt x="56" y="48"/>
                    <a:pt x="56" y="48"/>
                    <a:pt x="56" y="48"/>
                  </a:cubicBezTo>
                  <a:cubicBezTo>
                    <a:pt x="55" y="48"/>
                    <a:pt x="54" y="48"/>
                    <a:pt x="54" y="47"/>
                  </a:cubicBezTo>
                  <a:cubicBezTo>
                    <a:pt x="54" y="45"/>
                    <a:pt x="55" y="44"/>
                    <a:pt x="56" y="44"/>
                  </a:cubicBezTo>
                  <a:cubicBezTo>
                    <a:pt x="57" y="42"/>
                    <a:pt x="58" y="40"/>
                    <a:pt x="59" y="37"/>
                  </a:cubicBezTo>
                  <a:cubicBezTo>
                    <a:pt x="59" y="35"/>
                    <a:pt x="58" y="32"/>
                    <a:pt x="56" y="29"/>
                  </a:cubicBezTo>
                  <a:cubicBezTo>
                    <a:pt x="56" y="29"/>
                    <a:pt x="56" y="29"/>
                    <a:pt x="56" y="29"/>
                  </a:cubicBezTo>
                  <a:cubicBezTo>
                    <a:pt x="56" y="27"/>
                    <a:pt x="56" y="27"/>
                    <a:pt x="56" y="27"/>
                  </a:cubicBezTo>
                  <a:cubicBezTo>
                    <a:pt x="54" y="21"/>
                    <a:pt x="54" y="20"/>
                    <a:pt x="54" y="18"/>
                  </a:cubicBezTo>
                  <a:cubicBezTo>
                    <a:pt x="54" y="17"/>
                    <a:pt x="55" y="16"/>
                    <a:pt x="56" y="16"/>
                  </a:cubicBezTo>
                  <a:cubicBezTo>
                    <a:pt x="56" y="16"/>
                    <a:pt x="56" y="16"/>
                    <a:pt x="57" y="16"/>
                  </a:cubicBezTo>
                  <a:cubicBezTo>
                    <a:pt x="57" y="16"/>
                    <a:pt x="58" y="15"/>
                    <a:pt x="59" y="15"/>
                  </a:cubicBezTo>
                  <a:cubicBezTo>
                    <a:pt x="60" y="14"/>
                    <a:pt x="61" y="12"/>
                    <a:pt x="63" y="10"/>
                  </a:cubicBezTo>
                  <a:cubicBezTo>
                    <a:pt x="63" y="6"/>
                    <a:pt x="63" y="3"/>
                    <a:pt x="62" y="2"/>
                  </a:cubicBezTo>
                  <a:cubicBezTo>
                    <a:pt x="61" y="2"/>
                    <a:pt x="61" y="2"/>
                    <a:pt x="61" y="2"/>
                  </a:cubicBezTo>
                  <a:cubicBezTo>
                    <a:pt x="60" y="0"/>
                    <a:pt x="58" y="0"/>
                    <a:pt x="54" y="0"/>
                  </a:cubicBezTo>
                  <a:cubicBezTo>
                    <a:pt x="51" y="0"/>
                    <a:pt x="46" y="0"/>
                    <a:pt x="44" y="2"/>
                  </a:cubicBezTo>
                  <a:cubicBezTo>
                    <a:pt x="43" y="2"/>
                    <a:pt x="43" y="3"/>
                    <a:pt x="43" y="3"/>
                  </a:cubicBezTo>
                  <a:cubicBezTo>
                    <a:pt x="42" y="3"/>
                    <a:pt x="41" y="4"/>
                    <a:pt x="39" y="5"/>
                  </a:cubicBezTo>
                  <a:cubicBezTo>
                    <a:pt x="38" y="7"/>
                    <a:pt x="37" y="8"/>
                    <a:pt x="35" y="9"/>
                  </a:cubicBezTo>
                  <a:cubicBezTo>
                    <a:pt x="35" y="9"/>
                    <a:pt x="34" y="9"/>
                    <a:pt x="34" y="10"/>
                  </a:cubicBezTo>
                  <a:cubicBezTo>
                    <a:pt x="32" y="12"/>
                    <a:pt x="31" y="14"/>
                    <a:pt x="28" y="15"/>
                  </a:cubicBezTo>
                  <a:cubicBezTo>
                    <a:pt x="24" y="17"/>
                    <a:pt x="22" y="20"/>
                    <a:pt x="21" y="24"/>
                  </a:cubicBezTo>
                  <a:cubicBezTo>
                    <a:pt x="21" y="29"/>
                    <a:pt x="23" y="33"/>
                    <a:pt x="27" y="37"/>
                  </a:cubicBezTo>
                  <a:cubicBezTo>
                    <a:pt x="28" y="38"/>
                    <a:pt x="28" y="38"/>
                    <a:pt x="28" y="38"/>
                  </a:cubicBezTo>
                  <a:cubicBezTo>
                    <a:pt x="29" y="38"/>
                    <a:pt x="29" y="39"/>
                    <a:pt x="29" y="39"/>
                  </a:cubicBezTo>
                  <a:cubicBezTo>
                    <a:pt x="29" y="40"/>
                    <a:pt x="28" y="41"/>
                    <a:pt x="27" y="42"/>
                  </a:cubicBezTo>
                  <a:cubicBezTo>
                    <a:pt x="27" y="42"/>
                    <a:pt x="26" y="43"/>
                    <a:pt x="26" y="43"/>
                  </a:cubicBezTo>
                  <a:cubicBezTo>
                    <a:pt x="25" y="45"/>
                    <a:pt x="24" y="46"/>
                    <a:pt x="24" y="48"/>
                  </a:cubicBezTo>
                  <a:cubicBezTo>
                    <a:pt x="24" y="48"/>
                    <a:pt x="24" y="48"/>
                    <a:pt x="24" y="49"/>
                  </a:cubicBezTo>
                  <a:cubicBezTo>
                    <a:pt x="23" y="53"/>
                    <a:pt x="24" y="57"/>
                    <a:pt x="28" y="61"/>
                  </a:cubicBezTo>
                  <a:cubicBezTo>
                    <a:pt x="29" y="61"/>
                    <a:pt x="29" y="61"/>
                    <a:pt x="29" y="61"/>
                  </a:cubicBezTo>
                  <a:cubicBezTo>
                    <a:pt x="29" y="62"/>
                    <a:pt x="30" y="63"/>
                    <a:pt x="31" y="64"/>
                  </a:cubicBezTo>
                  <a:cubicBezTo>
                    <a:pt x="32" y="65"/>
                    <a:pt x="32" y="67"/>
                    <a:pt x="32" y="68"/>
                  </a:cubicBezTo>
                  <a:cubicBezTo>
                    <a:pt x="32" y="71"/>
                    <a:pt x="30" y="72"/>
                    <a:pt x="24" y="72"/>
                  </a:cubicBezTo>
                  <a:cubicBezTo>
                    <a:pt x="22" y="72"/>
                    <a:pt x="19" y="72"/>
                    <a:pt x="17" y="71"/>
                  </a:cubicBezTo>
                  <a:cubicBezTo>
                    <a:pt x="13" y="70"/>
                    <a:pt x="13" y="70"/>
                    <a:pt x="13" y="70"/>
                  </a:cubicBezTo>
                  <a:cubicBezTo>
                    <a:pt x="0" y="111"/>
                    <a:pt x="0" y="111"/>
                    <a:pt x="0" y="111"/>
                  </a:cubicBezTo>
                  <a:cubicBezTo>
                    <a:pt x="6" y="110"/>
                    <a:pt x="6" y="110"/>
                    <a:pt x="6" y="110"/>
                  </a:cubicBezTo>
                  <a:cubicBezTo>
                    <a:pt x="7" y="110"/>
                    <a:pt x="10" y="110"/>
                    <a:pt x="14" y="109"/>
                  </a:cubicBezTo>
                  <a:cubicBezTo>
                    <a:pt x="14" y="109"/>
                    <a:pt x="14" y="109"/>
                    <a:pt x="14" y="10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63">
              <a:extLst>
                <a:ext uri="{FF2B5EF4-FFF2-40B4-BE49-F238E27FC236}">
                  <a16:creationId xmlns:a16="http://schemas.microsoft.com/office/drawing/2014/main" id="{B2B0BA22-909F-42D5-91CA-15DDC03E4075}"/>
                </a:ext>
              </a:extLst>
            </p:cNvPr>
            <p:cNvSpPr>
              <a:spLocks/>
            </p:cNvSpPr>
            <p:nvPr/>
          </p:nvSpPr>
          <p:spPr bwMode="auto">
            <a:xfrm>
              <a:off x="3241804" y="2558174"/>
              <a:ext cx="80970" cy="58728"/>
            </a:xfrm>
            <a:custGeom>
              <a:avLst/>
              <a:gdLst>
                <a:gd name="T0" fmla="*/ 3 w 47"/>
                <a:gd name="T1" fmla="*/ 26 h 34"/>
                <a:gd name="T2" fmla="*/ 10 w 47"/>
                <a:gd name="T3" fmla="*/ 34 h 34"/>
                <a:gd name="T4" fmla="*/ 13 w 47"/>
                <a:gd name="T5" fmla="*/ 34 h 34"/>
                <a:gd name="T6" fmla="*/ 22 w 47"/>
                <a:gd name="T7" fmla="*/ 30 h 34"/>
                <a:gd name="T8" fmla="*/ 25 w 47"/>
                <a:gd name="T9" fmla="*/ 28 h 34"/>
                <a:gd name="T10" fmla="*/ 27 w 47"/>
                <a:gd name="T11" fmla="*/ 27 h 34"/>
                <a:gd name="T12" fmla="*/ 45 w 47"/>
                <a:gd name="T13" fmla="*/ 4 h 34"/>
                <a:gd name="T14" fmla="*/ 45 w 47"/>
                <a:gd name="T15" fmla="*/ 4 h 34"/>
                <a:gd name="T16" fmla="*/ 47 w 47"/>
                <a:gd name="T17" fmla="*/ 0 h 34"/>
                <a:gd name="T18" fmla="*/ 41 w 47"/>
                <a:gd name="T19" fmla="*/ 0 h 34"/>
                <a:gd name="T20" fmla="*/ 13 w 47"/>
                <a:gd name="T21" fmla="*/ 9 h 34"/>
                <a:gd name="T22" fmla="*/ 1 w 47"/>
                <a:gd name="T23" fmla="*/ 18 h 34"/>
                <a:gd name="T24" fmla="*/ 0 w 47"/>
                <a:gd name="T25" fmla="*/ 20 h 34"/>
                <a:gd name="T26" fmla="*/ 2 w 47"/>
                <a:gd name="T27" fmla="*/ 25 h 34"/>
                <a:gd name="T28" fmla="*/ 3 w 47"/>
                <a:gd name="T2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4">
                  <a:moveTo>
                    <a:pt x="3" y="26"/>
                  </a:moveTo>
                  <a:cubicBezTo>
                    <a:pt x="4" y="29"/>
                    <a:pt x="7" y="33"/>
                    <a:pt x="10" y="34"/>
                  </a:cubicBezTo>
                  <a:cubicBezTo>
                    <a:pt x="13" y="34"/>
                    <a:pt x="13" y="34"/>
                    <a:pt x="13" y="34"/>
                  </a:cubicBezTo>
                  <a:cubicBezTo>
                    <a:pt x="16" y="34"/>
                    <a:pt x="19" y="32"/>
                    <a:pt x="22" y="30"/>
                  </a:cubicBezTo>
                  <a:cubicBezTo>
                    <a:pt x="23" y="29"/>
                    <a:pt x="24" y="29"/>
                    <a:pt x="25" y="28"/>
                  </a:cubicBezTo>
                  <a:cubicBezTo>
                    <a:pt x="27" y="27"/>
                    <a:pt x="27" y="27"/>
                    <a:pt x="27" y="27"/>
                  </a:cubicBezTo>
                  <a:cubicBezTo>
                    <a:pt x="37" y="19"/>
                    <a:pt x="43" y="11"/>
                    <a:pt x="45" y="4"/>
                  </a:cubicBezTo>
                  <a:cubicBezTo>
                    <a:pt x="45" y="4"/>
                    <a:pt x="45" y="4"/>
                    <a:pt x="45" y="4"/>
                  </a:cubicBezTo>
                  <a:cubicBezTo>
                    <a:pt x="47" y="0"/>
                    <a:pt x="47" y="0"/>
                    <a:pt x="47" y="0"/>
                  </a:cubicBezTo>
                  <a:cubicBezTo>
                    <a:pt x="41" y="0"/>
                    <a:pt x="41" y="0"/>
                    <a:pt x="41" y="0"/>
                  </a:cubicBezTo>
                  <a:cubicBezTo>
                    <a:pt x="30" y="2"/>
                    <a:pt x="17" y="7"/>
                    <a:pt x="13" y="9"/>
                  </a:cubicBezTo>
                  <a:cubicBezTo>
                    <a:pt x="8" y="11"/>
                    <a:pt x="4" y="14"/>
                    <a:pt x="1" y="18"/>
                  </a:cubicBezTo>
                  <a:cubicBezTo>
                    <a:pt x="0" y="18"/>
                    <a:pt x="0" y="19"/>
                    <a:pt x="0" y="20"/>
                  </a:cubicBezTo>
                  <a:cubicBezTo>
                    <a:pt x="0" y="22"/>
                    <a:pt x="1" y="24"/>
                    <a:pt x="2" y="25"/>
                  </a:cubicBezTo>
                  <a:cubicBezTo>
                    <a:pt x="2" y="25"/>
                    <a:pt x="2" y="25"/>
                    <a:pt x="3" y="2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64">
              <a:extLst>
                <a:ext uri="{FF2B5EF4-FFF2-40B4-BE49-F238E27FC236}">
                  <a16:creationId xmlns:a16="http://schemas.microsoft.com/office/drawing/2014/main" id="{FAAD6BA3-BF8A-45AF-8CDB-285F75A562FB}"/>
                </a:ext>
              </a:extLst>
            </p:cNvPr>
            <p:cNvSpPr>
              <a:spLocks/>
            </p:cNvSpPr>
            <p:nvPr/>
          </p:nvSpPr>
          <p:spPr bwMode="auto">
            <a:xfrm>
              <a:off x="3880037" y="2521666"/>
              <a:ext cx="93671" cy="53967"/>
            </a:xfrm>
            <a:custGeom>
              <a:avLst/>
              <a:gdLst>
                <a:gd name="T0" fmla="*/ 21 w 54"/>
                <a:gd name="T1" fmla="*/ 26 h 31"/>
                <a:gd name="T2" fmla="*/ 22 w 54"/>
                <a:gd name="T3" fmla="*/ 27 h 31"/>
                <a:gd name="T4" fmla="*/ 26 w 54"/>
                <a:gd name="T5" fmla="*/ 28 h 31"/>
                <a:gd name="T6" fmla="*/ 32 w 54"/>
                <a:gd name="T7" fmla="*/ 29 h 31"/>
                <a:gd name="T8" fmla="*/ 37 w 54"/>
                <a:gd name="T9" fmla="*/ 30 h 31"/>
                <a:gd name="T10" fmla="*/ 40 w 54"/>
                <a:gd name="T11" fmla="*/ 31 h 31"/>
                <a:gd name="T12" fmla="*/ 50 w 54"/>
                <a:gd name="T13" fmla="*/ 24 h 31"/>
                <a:gd name="T14" fmla="*/ 50 w 54"/>
                <a:gd name="T15" fmla="*/ 23 h 31"/>
                <a:gd name="T16" fmla="*/ 50 w 54"/>
                <a:gd name="T17" fmla="*/ 23 h 31"/>
                <a:gd name="T18" fmla="*/ 51 w 54"/>
                <a:gd name="T19" fmla="*/ 20 h 31"/>
                <a:gd name="T20" fmla="*/ 52 w 54"/>
                <a:gd name="T21" fmla="*/ 10 h 31"/>
                <a:gd name="T22" fmla="*/ 51 w 54"/>
                <a:gd name="T23" fmla="*/ 10 h 31"/>
                <a:gd name="T24" fmla="*/ 41 w 54"/>
                <a:gd name="T25" fmla="*/ 5 h 31"/>
                <a:gd name="T26" fmla="*/ 40 w 54"/>
                <a:gd name="T27" fmla="*/ 5 h 31"/>
                <a:gd name="T28" fmla="*/ 36 w 54"/>
                <a:gd name="T29" fmla="*/ 4 h 31"/>
                <a:gd name="T30" fmla="*/ 33 w 54"/>
                <a:gd name="T31" fmla="*/ 3 h 31"/>
                <a:gd name="T32" fmla="*/ 32 w 54"/>
                <a:gd name="T33" fmla="*/ 3 h 31"/>
                <a:gd name="T34" fmla="*/ 21 w 54"/>
                <a:gd name="T35" fmla="*/ 0 h 31"/>
                <a:gd name="T36" fmla="*/ 18 w 54"/>
                <a:gd name="T37" fmla="*/ 1 h 31"/>
                <a:gd name="T38" fmla="*/ 15 w 54"/>
                <a:gd name="T39" fmla="*/ 2 h 31"/>
                <a:gd name="T40" fmla="*/ 3 w 54"/>
                <a:gd name="T41" fmla="*/ 20 h 31"/>
                <a:gd name="T42" fmla="*/ 21 w 54"/>
                <a:gd name="T4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1">
                  <a:moveTo>
                    <a:pt x="21" y="26"/>
                  </a:moveTo>
                  <a:cubicBezTo>
                    <a:pt x="22" y="26"/>
                    <a:pt x="22" y="26"/>
                    <a:pt x="22" y="27"/>
                  </a:cubicBezTo>
                  <a:cubicBezTo>
                    <a:pt x="23" y="27"/>
                    <a:pt x="25" y="28"/>
                    <a:pt x="26" y="28"/>
                  </a:cubicBezTo>
                  <a:cubicBezTo>
                    <a:pt x="28" y="28"/>
                    <a:pt x="30" y="28"/>
                    <a:pt x="32" y="29"/>
                  </a:cubicBezTo>
                  <a:cubicBezTo>
                    <a:pt x="34" y="29"/>
                    <a:pt x="36" y="30"/>
                    <a:pt x="37" y="30"/>
                  </a:cubicBezTo>
                  <a:cubicBezTo>
                    <a:pt x="38" y="30"/>
                    <a:pt x="39" y="31"/>
                    <a:pt x="40" y="31"/>
                  </a:cubicBezTo>
                  <a:cubicBezTo>
                    <a:pt x="44" y="31"/>
                    <a:pt x="47" y="28"/>
                    <a:pt x="50" y="24"/>
                  </a:cubicBezTo>
                  <a:cubicBezTo>
                    <a:pt x="50" y="23"/>
                    <a:pt x="50" y="23"/>
                    <a:pt x="50" y="23"/>
                  </a:cubicBezTo>
                  <a:cubicBezTo>
                    <a:pt x="50" y="23"/>
                    <a:pt x="50" y="23"/>
                    <a:pt x="50" y="23"/>
                  </a:cubicBezTo>
                  <a:cubicBezTo>
                    <a:pt x="50" y="22"/>
                    <a:pt x="51" y="21"/>
                    <a:pt x="51" y="20"/>
                  </a:cubicBezTo>
                  <a:cubicBezTo>
                    <a:pt x="52" y="16"/>
                    <a:pt x="54" y="13"/>
                    <a:pt x="52" y="10"/>
                  </a:cubicBezTo>
                  <a:cubicBezTo>
                    <a:pt x="52" y="10"/>
                    <a:pt x="51" y="10"/>
                    <a:pt x="51" y="10"/>
                  </a:cubicBezTo>
                  <a:cubicBezTo>
                    <a:pt x="50" y="6"/>
                    <a:pt x="44" y="5"/>
                    <a:pt x="41" y="5"/>
                  </a:cubicBezTo>
                  <a:cubicBezTo>
                    <a:pt x="40" y="5"/>
                    <a:pt x="40" y="5"/>
                    <a:pt x="40" y="5"/>
                  </a:cubicBezTo>
                  <a:cubicBezTo>
                    <a:pt x="38" y="5"/>
                    <a:pt x="37" y="5"/>
                    <a:pt x="36" y="4"/>
                  </a:cubicBezTo>
                  <a:cubicBezTo>
                    <a:pt x="35" y="4"/>
                    <a:pt x="33" y="3"/>
                    <a:pt x="33" y="3"/>
                  </a:cubicBezTo>
                  <a:cubicBezTo>
                    <a:pt x="33" y="3"/>
                    <a:pt x="32" y="3"/>
                    <a:pt x="32" y="3"/>
                  </a:cubicBezTo>
                  <a:cubicBezTo>
                    <a:pt x="29" y="2"/>
                    <a:pt x="26" y="0"/>
                    <a:pt x="21" y="0"/>
                  </a:cubicBezTo>
                  <a:cubicBezTo>
                    <a:pt x="21" y="0"/>
                    <a:pt x="19" y="1"/>
                    <a:pt x="18" y="1"/>
                  </a:cubicBezTo>
                  <a:cubicBezTo>
                    <a:pt x="17" y="1"/>
                    <a:pt x="16" y="2"/>
                    <a:pt x="15" y="2"/>
                  </a:cubicBezTo>
                  <a:cubicBezTo>
                    <a:pt x="9" y="5"/>
                    <a:pt x="0" y="11"/>
                    <a:pt x="3" y="20"/>
                  </a:cubicBezTo>
                  <a:cubicBezTo>
                    <a:pt x="4" y="26"/>
                    <a:pt x="15" y="26"/>
                    <a:pt x="21" y="2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65">
              <a:extLst>
                <a:ext uri="{FF2B5EF4-FFF2-40B4-BE49-F238E27FC236}">
                  <a16:creationId xmlns:a16="http://schemas.microsoft.com/office/drawing/2014/main" id="{20663154-8563-4CB5-99D7-AA6D8D43A2B2}"/>
                </a:ext>
              </a:extLst>
            </p:cNvPr>
            <p:cNvSpPr>
              <a:spLocks/>
            </p:cNvSpPr>
            <p:nvPr/>
          </p:nvSpPr>
          <p:spPr bwMode="auto">
            <a:xfrm>
              <a:off x="4321401" y="2928003"/>
              <a:ext cx="179404" cy="106347"/>
            </a:xfrm>
            <a:custGeom>
              <a:avLst/>
              <a:gdLst>
                <a:gd name="T0" fmla="*/ 8 w 104"/>
                <a:gd name="T1" fmla="*/ 25 h 61"/>
                <a:gd name="T2" fmla="*/ 8 w 104"/>
                <a:gd name="T3" fmla="*/ 27 h 61"/>
                <a:gd name="T4" fmla="*/ 8 w 104"/>
                <a:gd name="T5" fmla="*/ 31 h 61"/>
                <a:gd name="T6" fmla="*/ 13 w 104"/>
                <a:gd name="T7" fmla="*/ 36 h 61"/>
                <a:gd name="T8" fmla="*/ 14 w 104"/>
                <a:gd name="T9" fmla="*/ 36 h 61"/>
                <a:gd name="T10" fmla="*/ 20 w 104"/>
                <a:gd name="T11" fmla="*/ 38 h 61"/>
                <a:gd name="T12" fmla="*/ 22 w 104"/>
                <a:gd name="T13" fmla="*/ 43 h 61"/>
                <a:gd name="T14" fmla="*/ 22 w 104"/>
                <a:gd name="T15" fmla="*/ 47 h 61"/>
                <a:gd name="T16" fmla="*/ 23 w 104"/>
                <a:gd name="T17" fmla="*/ 50 h 61"/>
                <a:gd name="T18" fmla="*/ 27 w 104"/>
                <a:gd name="T19" fmla="*/ 58 h 61"/>
                <a:gd name="T20" fmla="*/ 34 w 104"/>
                <a:gd name="T21" fmla="*/ 61 h 61"/>
                <a:gd name="T22" fmla="*/ 39 w 104"/>
                <a:gd name="T23" fmla="*/ 61 h 61"/>
                <a:gd name="T24" fmla="*/ 56 w 104"/>
                <a:gd name="T25" fmla="*/ 54 h 61"/>
                <a:gd name="T26" fmla="*/ 59 w 104"/>
                <a:gd name="T27" fmla="*/ 52 h 61"/>
                <a:gd name="T28" fmla="*/ 61 w 104"/>
                <a:gd name="T29" fmla="*/ 51 h 61"/>
                <a:gd name="T30" fmla="*/ 72 w 104"/>
                <a:gd name="T31" fmla="*/ 49 h 61"/>
                <a:gd name="T32" fmla="*/ 78 w 104"/>
                <a:gd name="T33" fmla="*/ 48 h 61"/>
                <a:gd name="T34" fmla="*/ 82 w 104"/>
                <a:gd name="T35" fmla="*/ 46 h 61"/>
                <a:gd name="T36" fmla="*/ 94 w 104"/>
                <a:gd name="T37" fmla="*/ 49 h 61"/>
                <a:gd name="T38" fmla="*/ 103 w 104"/>
                <a:gd name="T39" fmla="*/ 44 h 61"/>
                <a:gd name="T40" fmla="*/ 101 w 104"/>
                <a:gd name="T41" fmla="*/ 35 h 61"/>
                <a:gd name="T42" fmla="*/ 95 w 104"/>
                <a:gd name="T43" fmla="*/ 28 h 61"/>
                <a:gd name="T44" fmla="*/ 89 w 104"/>
                <a:gd name="T45" fmla="*/ 22 h 61"/>
                <a:gd name="T46" fmla="*/ 81 w 104"/>
                <a:gd name="T47" fmla="*/ 16 h 61"/>
                <a:gd name="T48" fmla="*/ 81 w 104"/>
                <a:gd name="T49" fmla="*/ 15 h 61"/>
                <a:gd name="T50" fmla="*/ 81 w 104"/>
                <a:gd name="T51" fmla="*/ 14 h 61"/>
                <a:gd name="T52" fmla="*/ 57 w 104"/>
                <a:gd name="T53" fmla="*/ 0 h 61"/>
                <a:gd name="T54" fmla="*/ 42 w 104"/>
                <a:gd name="T55" fmla="*/ 3 h 61"/>
                <a:gd name="T56" fmla="*/ 42 w 104"/>
                <a:gd name="T57" fmla="*/ 3 h 61"/>
                <a:gd name="T58" fmla="*/ 37 w 104"/>
                <a:gd name="T59" fmla="*/ 3 h 61"/>
                <a:gd name="T60" fmla="*/ 32 w 104"/>
                <a:gd name="T61" fmla="*/ 4 h 61"/>
                <a:gd name="T62" fmla="*/ 30 w 104"/>
                <a:gd name="T63" fmla="*/ 4 h 61"/>
                <a:gd name="T64" fmla="*/ 27 w 104"/>
                <a:gd name="T65" fmla="*/ 4 h 61"/>
                <a:gd name="T66" fmla="*/ 23 w 104"/>
                <a:gd name="T67" fmla="*/ 3 h 61"/>
                <a:gd name="T68" fmla="*/ 23 w 104"/>
                <a:gd name="T69" fmla="*/ 3 h 61"/>
                <a:gd name="T70" fmla="*/ 10 w 104"/>
                <a:gd name="T71" fmla="*/ 0 h 61"/>
                <a:gd name="T72" fmla="*/ 3 w 104"/>
                <a:gd name="T73" fmla="*/ 2 h 61"/>
                <a:gd name="T74" fmla="*/ 0 w 104"/>
                <a:gd name="T75" fmla="*/ 9 h 61"/>
                <a:gd name="T76" fmla="*/ 7 w 104"/>
                <a:gd name="T77" fmla="*/ 22 h 61"/>
                <a:gd name="T78" fmla="*/ 8 w 104"/>
                <a:gd name="T79"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61">
                  <a:moveTo>
                    <a:pt x="8" y="25"/>
                  </a:moveTo>
                  <a:cubicBezTo>
                    <a:pt x="8" y="26"/>
                    <a:pt x="8" y="26"/>
                    <a:pt x="8" y="27"/>
                  </a:cubicBezTo>
                  <a:cubicBezTo>
                    <a:pt x="8" y="31"/>
                    <a:pt x="8" y="31"/>
                    <a:pt x="8" y="31"/>
                  </a:cubicBezTo>
                  <a:cubicBezTo>
                    <a:pt x="10" y="32"/>
                    <a:pt x="11" y="33"/>
                    <a:pt x="13" y="36"/>
                  </a:cubicBezTo>
                  <a:cubicBezTo>
                    <a:pt x="13" y="36"/>
                    <a:pt x="13" y="36"/>
                    <a:pt x="14" y="36"/>
                  </a:cubicBezTo>
                  <a:cubicBezTo>
                    <a:pt x="17" y="36"/>
                    <a:pt x="19" y="36"/>
                    <a:pt x="20" y="38"/>
                  </a:cubicBezTo>
                  <a:cubicBezTo>
                    <a:pt x="22" y="40"/>
                    <a:pt x="22" y="42"/>
                    <a:pt x="22" y="43"/>
                  </a:cubicBezTo>
                  <a:cubicBezTo>
                    <a:pt x="22" y="45"/>
                    <a:pt x="22" y="46"/>
                    <a:pt x="22" y="47"/>
                  </a:cubicBezTo>
                  <a:cubicBezTo>
                    <a:pt x="22" y="48"/>
                    <a:pt x="23" y="49"/>
                    <a:pt x="23" y="50"/>
                  </a:cubicBezTo>
                  <a:cubicBezTo>
                    <a:pt x="25" y="52"/>
                    <a:pt x="26" y="55"/>
                    <a:pt x="27" y="58"/>
                  </a:cubicBezTo>
                  <a:cubicBezTo>
                    <a:pt x="29" y="60"/>
                    <a:pt x="31" y="61"/>
                    <a:pt x="34" y="61"/>
                  </a:cubicBezTo>
                  <a:cubicBezTo>
                    <a:pt x="39" y="61"/>
                    <a:pt x="39" y="61"/>
                    <a:pt x="39" y="61"/>
                  </a:cubicBezTo>
                  <a:cubicBezTo>
                    <a:pt x="45" y="61"/>
                    <a:pt x="51" y="59"/>
                    <a:pt x="56" y="54"/>
                  </a:cubicBezTo>
                  <a:cubicBezTo>
                    <a:pt x="57" y="53"/>
                    <a:pt x="58" y="53"/>
                    <a:pt x="59" y="52"/>
                  </a:cubicBezTo>
                  <a:cubicBezTo>
                    <a:pt x="60" y="52"/>
                    <a:pt x="60" y="52"/>
                    <a:pt x="61" y="51"/>
                  </a:cubicBezTo>
                  <a:cubicBezTo>
                    <a:pt x="63" y="49"/>
                    <a:pt x="67" y="49"/>
                    <a:pt x="72" y="49"/>
                  </a:cubicBezTo>
                  <a:cubicBezTo>
                    <a:pt x="74" y="48"/>
                    <a:pt x="76" y="48"/>
                    <a:pt x="78" y="48"/>
                  </a:cubicBezTo>
                  <a:cubicBezTo>
                    <a:pt x="80" y="46"/>
                    <a:pt x="82" y="46"/>
                    <a:pt x="82" y="46"/>
                  </a:cubicBezTo>
                  <a:cubicBezTo>
                    <a:pt x="86" y="46"/>
                    <a:pt x="90" y="47"/>
                    <a:pt x="94" y="49"/>
                  </a:cubicBezTo>
                  <a:cubicBezTo>
                    <a:pt x="98" y="48"/>
                    <a:pt x="101" y="46"/>
                    <a:pt x="103" y="44"/>
                  </a:cubicBezTo>
                  <a:cubicBezTo>
                    <a:pt x="104" y="43"/>
                    <a:pt x="104" y="39"/>
                    <a:pt x="101" y="35"/>
                  </a:cubicBezTo>
                  <a:cubicBezTo>
                    <a:pt x="99" y="33"/>
                    <a:pt x="97" y="31"/>
                    <a:pt x="95" y="28"/>
                  </a:cubicBezTo>
                  <a:cubicBezTo>
                    <a:pt x="93" y="26"/>
                    <a:pt x="91" y="24"/>
                    <a:pt x="89" y="22"/>
                  </a:cubicBezTo>
                  <a:cubicBezTo>
                    <a:pt x="86" y="20"/>
                    <a:pt x="83" y="17"/>
                    <a:pt x="81" y="16"/>
                  </a:cubicBezTo>
                  <a:cubicBezTo>
                    <a:pt x="81" y="16"/>
                    <a:pt x="81" y="15"/>
                    <a:pt x="81" y="15"/>
                  </a:cubicBezTo>
                  <a:cubicBezTo>
                    <a:pt x="81" y="14"/>
                    <a:pt x="81" y="14"/>
                    <a:pt x="81" y="14"/>
                  </a:cubicBezTo>
                  <a:cubicBezTo>
                    <a:pt x="73" y="6"/>
                    <a:pt x="67" y="1"/>
                    <a:pt x="57" y="0"/>
                  </a:cubicBezTo>
                  <a:cubicBezTo>
                    <a:pt x="52" y="0"/>
                    <a:pt x="47" y="1"/>
                    <a:pt x="42" y="3"/>
                  </a:cubicBezTo>
                  <a:cubicBezTo>
                    <a:pt x="42" y="3"/>
                    <a:pt x="42" y="3"/>
                    <a:pt x="42" y="3"/>
                  </a:cubicBezTo>
                  <a:cubicBezTo>
                    <a:pt x="40" y="3"/>
                    <a:pt x="39" y="3"/>
                    <a:pt x="37" y="3"/>
                  </a:cubicBezTo>
                  <a:cubicBezTo>
                    <a:pt x="35" y="4"/>
                    <a:pt x="34" y="4"/>
                    <a:pt x="32" y="4"/>
                  </a:cubicBezTo>
                  <a:cubicBezTo>
                    <a:pt x="30" y="4"/>
                    <a:pt x="30" y="4"/>
                    <a:pt x="30" y="4"/>
                  </a:cubicBezTo>
                  <a:cubicBezTo>
                    <a:pt x="29" y="4"/>
                    <a:pt x="28" y="4"/>
                    <a:pt x="27" y="4"/>
                  </a:cubicBezTo>
                  <a:cubicBezTo>
                    <a:pt x="26" y="3"/>
                    <a:pt x="25" y="3"/>
                    <a:pt x="23" y="3"/>
                  </a:cubicBezTo>
                  <a:cubicBezTo>
                    <a:pt x="23" y="3"/>
                    <a:pt x="23" y="3"/>
                    <a:pt x="23" y="3"/>
                  </a:cubicBezTo>
                  <a:cubicBezTo>
                    <a:pt x="19" y="1"/>
                    <a:pt x="14" y="0"/>
                    <a:pt x="10" y="0"/>
                  </a:cubicBezTo>
                  <a:cubicBezTo>
                    <a:pt x="7" y="0"/>
                    <a:pt x="4" y="1"/>
                    <a:pt x="3" y="2"/>
                  </a:cubicBezTo>
                  <a:cubicBezTo>
                    <a:pt x="1" y="4"/>
                    <a:pt x="0" y="7"/>
                    <a:pt x="0" y="9"/>
                  </a:cubicBezTo>
                  <a:cubicBezTo>
                    <a:pt x="3" y="13"/>
                    <a:pt x="6" y="17"/>
                    <a:pt x="7" y="22"/>
                  </a:cubicBezTo>
                  <a:cubicBezTo>
                    <a:pt x="7" y="23"/>
                    <a:pt x="7" y="24"/>
                    <a:pt x="8" y="2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66">
              <a:extLst>
                <a:ext uri="{FF2B5EF4-FFF2-40B4-BE49-F238E27FC236}">
                  <a16:creationId xmlns:a16="http://schemas.microsoft.com/office/drawing/2014/main" id="{07FBD886-1974-4136-9779-DE4A8E3F9240}"/>
                </a:ext>
              </a:extLst>
            </p:cNvPr>
            <p:cNvSpPr>
              <a:spLocks/>
            </p:cNvSpPr>
            <p:nvPr/>
          </p:nvSpPr>
          <p:spPr bwMode="auto">
            <a:xfrm>
              <a:off x="4005461" y="2551825"/>
              <a:ext cx="53980" cy="53967"/>
            </a:xfrm>
            <a:custGeom>
              <a:avLst/>
              <a:gdLst>
                <a:gd name="T0" fmla="*/ 18 w 32"/>
                <a:gd name="T1" fmla="*/ 31 h 31"/>
                <a:gd name="T2" fmla="*/ 20 w 32"/>
                <a:gd name="T3" fmla="*/ 31 h 31"/>
                <a:gd name="T4" fmla="*/ 30 w 32"/>
                <a:gd name="T5" fmla="*/ 25 h 31"/>
                <a:gd name="T6" fmla="*/ 24 w 32"/>
                <a:gd name="T7" fmla="*/ 3 h 31"/>
                <a:gd name="T8" fmla="*/ 15 w 32"/>
                <a:gd name="T9" fmla="*/ 0 h 31"/>
                <a:gd name="T10" fmla="*/ 3 w 32"/>
                <a:gd name="T11" fmla="*/ 5 h 31"/>
                <a:gd name="T12" fmla="*/ 1 w 32"/>
                <a:gd name="T13" fmla="*/ 19 h 31"/>
                <a:gd name="T14" fmla="*/ 18 w 32"/>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1">
                  <a:moveTo>
                    <a:pt x="18" y="31"/>
                  </a:moveTo>
                  <a:cubicBezTo>
                    <a:pt x="20" y="31"/>
                    <a:pt x="20" y="31"/>
                    <a:pt x="20" y="31"/>
                  </a:cubicBezTo>
                  <a:cubicBezTo>
                    <a:pt x="24" y="31"/>
                    <a:pt x="27" y="29"/>
                    <a:pt x="30" y="25"/>
                  </a:cubicBezTo>
                  <a:cubicBezTo>
                    <a:pt x="32" y="16"/>
                    <a:pt x="28" y="7"/>
                    <a:pt x="24" y="3"/>
                  </a:cubicBezTo>
                  <a:cubicBezTo>
                    <a:pt x="21" y="1"/>
                    <a:pt x="18" y="0"/>
                    <a:pt x="15" y="0"/>
                  </a:cubicBezTo>
                  <a:cubicBezTo>
                    <a:pt x="10" y="0"/>
                    <a:pt x="5" y="2"/>
                    <a:pt x="3" y="5"/>
                  </a:cubicBezTo>
                  <a:cubicBezTo>
                    <a:pt x="0" y="9"/>
                    <a:pt x="0" y="13"/>
                    <a:pt x="1" y="19"/>
                  </a:cubicBezTo>
                  <a:cubicBezTo>
                    <a:pt x="4" y="23"/>
                    <a:pt x="11" y="31"/>
                    <a:pt x="18" y="3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67">
              <a:extLst>
                <a:ext uri="{FF2B5EF4-FFF2-40B4-BE49-F238E27FC236}">
                  <a16:creationId xmlns:a16="http://schemas.microsoft.com/office/drawing/2014/main" id="{6E9CAF85-6390-4F04-863B-B9949FDBA5A8}"/>
                </a:ext>
              </a:extLst>
            </p:cNvPr>
            <p:cNvSpPr>
              <a:spLocks/>
            </p:cNvSpPr>
            <p:nvPr/>
          </p:nvSpPr>
          <p:spPr bwMode="auto">
            <a:xfrm>
              <a:off x="3857810" y="2601029"/>
              <a:ext cx="506458" cy="284119"/>
            </a:xfrm>
            <a:custGeom>
              <a:avLst/>
              <a:gdLst>
                <a:gd name="T0" fmla="*/ 18 w 294"/>
                <a:gd name="T1" fmla="*/ 48 h 165"/>
                <a:gd name="T2" fmla="*/ 35 w 294"/>
                <a:gd name="T3" fmla="*/ 56 h 165"/>
                <a:gd name="T4" fmla="*/ 51 w 294"/>
                <a:gd name="T5" fmla="*/ 53 h 165"/>
                <a:gd name="T6" fmla="*/ 60 w 294"/>
                <a:gd name="T7" fmla="*/ 63 h 165"/>
                <a:gd name="T8" fmla="*/ 64 w 294"/>
                <a:gd name="T9" fmla="*/ 73 h 165"/>
                <a:gd name="T10" fmla="*/ 68 w 294"/>
                <a:gd name="T11" fmla="*/ 98 h 165"/>
                <a:gd name="T12" fmla="*/ 66 w 294"/>
                <a:gd name="T13" fmla="*/ 117 h 165"/>
                <a:gd name="T14" fmla="*/ 70 w 294"/>
                <a:gd name="T15" fmla="*/ 141 h 165"/>
                <a:gd name="T16" fmla="*/ 86 w 294"/>
                <a:gd name="T17" fmla="*/ 153 h 165"/>
                <a:gd name="T18" fmla="*/ 91 w 294"/>
                <a:gd name="T19" fmla="*/ 152 h 165"/>
                <a:gd name="T20" fmla="*/ 96 w 294"/>
                <a:gd name="T21" fmla="*/ 154 h 165"/>
                <a:gd name="T22" fmla="*/ 101 w 294"/>
                <a:gd name="T23" fmla="*/ 158 h 165"/>
                <a:gd name="T24" fmla="*/ 110 w 294"/>
                <a:gd name="T25" fmla="*/ 162 h 165"/>
                <a:gd name="T26" fmla="*/ 123 w 294"/>
                <a:gd name="T27" fmla="*/ 155 h 165"/>
                <a:gd name="T28" fmla="*/ 127 w 294"/>
                <a:gd name="T29" fmla="*/ 158 h 165"/>
                <a:gd name="T30" fmla="*/ 140 w 294"/>
                <a:gd name="T31" fmla="*/ 165 h 165"/>
                <a:gd name="T32" fmla="*/ 156 w 294"/>
                <a:gd name="T33" fmla="*/ 161 h 165"/>
                <a:gd name="T34" fmla="*/ 169 w 294"/>
                <a:gd name="T35" fmla="*/ 159 h 165"/>
                <a:gd name="T36" fmla="*/ 187 w 294"/>
                <a:gd name="T37" fmla="*/ 157 h 165"/>
                <a:gd name="T38" fmla="*/ 196 w 294"/>
                <a:gd name="T39" fmla="*/ 158 h 165"/>
                <a:gd name="T40" fmla="*/ 207 w 294"/>
                <a:gd name="T41" fmla="*/ 158 h 165"/>
                <a:gd name="T42" fmla="*/ 221 w 294"/>
                <a:gd name="T43" fmla="*/ 149 h 165"/>
                <a:gd name="T44" fmla="*/ 224 w 294"/>
                <a:gd name="T45" fmla="*/ 149 h 165"/>
                <a:gd name="T46" fmla="*/ 230 w 294"/>
                <a:gd name="T47" fmla="*/ 152 h 165"/>
                <a:gd name="T48" fmla="*/ 256 w 294"/>
                <a:gd name="T49" fmla="*/ 155 h 165"/>
                <a:gd name="T50" fmla="*/ 265 w 294"/>
                <a:gd name="T51" fmla="*/ 152 h 165"/>
                <a:gd name="T52" fmla="*/ 279 w 294"/>
                <a:gd name="T53" fmla="*/ 140 h 165"/>
                <a:gd name="T54" fmla="*/ 284 w 294"/>
                <a:gd name="T55" fmla="*/ 132 h 165"/>
                <a:gd name="T56" fmla="*/ 293 w 294"/>
                <a:gd name="T57" fmla="*/ 120 h 165"/>
                <a:gd name="T58" fmla="*/ 281 w 294"/>
                <a:gd name="T59" fmla="*/ 105 h 165"/>
                <a:gd name="T60" fmla="*/ 279 w 294"/>
                <a:gd name="T61" fmla="*/ 96 h 165"/>
                <a:gd name="T62" fmla="*/ 259 w 294"/>
                <a:gd name="T63" fmla="*/ 79 h 165"/>
                <a:gd name="T64" fmla="*/ 236 w 294"/>
                <a:gd name="T65" fmla="*/ 73 h 165"/>
                <a:gd name="T66" fmla="*/ 214 w 294"/>
                <a:gd name="T67" fmla="*/ 77 h 165"/>
                <a:gd name="T68" fmla="*/ 204 w 294"/>
                <a:gd name="T69" fmla="*/ 76 h 165"/>
                <a:gd name="T70" fmla="*/ 172 w 294"/>
                <a:gd name="T71" fmla="*/ 97 h 165"/>
                <a:gd name="T72" fmla="*/ 163 w 294"/>
                <a:gd name="T73" fmla="*/ 102 h 165"/>
                <a:gd name="T74" fmla="*/ 155 w 294"/>
                <a:gd name="T75" fmla="*/ 96 h 165"/>
                <a:gd name="T76" fmla="*/ 143 w 294"/>
                <a:gd name="T77" fmla="*/ 99 h 165"/>
                <a:gd name="T78" fmla="*/ 135 w 294"/>
                <a:gd name="T79" fmla="*/ 97 h 165"/>
                <a:gd name="T80" fmla="*/ 120 w 294"/>
                <a:gd name="T81" fmla="*/ 93 h 165"/>
                <a:gd name="T82" fmla="*/ 122 w 294"/>
                <a:gd name="T83" fmla="*/ 83 h 165"/>
                <a:gd name="T84" fmla="*/ 98 w 294"/>
                <a:gd name="T85" fmla="*/ 47 h 165"/>
                <a:gd name="T86" fmla="*/ 95 w 294"/>
                <a:gd name="T87" fmla="*/ 35 h 165"/>
                <a:gd name="T88" fmla="*/ 82 w 294"/>
                <a:gd name="T89" fmla="*/ 26 h 165"/>
                <a:gd name="T90" fmla="*/ 72 w 294"/>
                <a:gd name="T91" fmla="*/ 32 h 165"/>
                <a:gd name="T92" fmla="*/ 63 w 294"/>
                <a:gd name="T93" fmla="*/ 34 h 165"/>
                <a:gd name="T94" fmla="*/ 60 w 294"/>
                <a:gd name="T95" fmla="*/ 31 h 165"/>
                <a:gd name="T96" fmla="*/ 49 w 294"/>
                <a:gd name="T97" fmla="*/ 15 h 165"/>
                <a:gd name="T98" fmla="*/ 40 w 294"/>
                <a:gd name="T99" fmla="*/ 12 h 165"/>
                <a:gd name="T100" fmla="*/ 34 w 294"/>
                <a:gd name="T101" fmla="*/ 7 h 165"/>
                <a:gd name="T102" fmla="*/ 3 w 294"/>
                <a:gd name="T103" fmla="*/ 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4" h="165">
                  <a:moveTo>
                    <a:pt x="11" y="34"/>
                  </a:moveTo>
                  <a:cubicBezTo>
                    <a:pt x="13" y="36"/>
                    <a:pt x="13" y="38"/>
                    <a:pt x="13" y="40"/>
                  </a:cubicBezTo>
                  <a:cubicBezTo>
                    <a:pt x="13" y="42"/>
                    <a:pt x="15" y="45"/>
                    <a:pt x="18" y="48"/>
                  </a:cubicBezTo>
                  <a:cubicBezTo>
                    <a:pt x="18" y="48"/>
                    <a:pt x="19" y="49"/>
                    <a:pt x="19" y="49"/>
                  </a:cubicBezTo>
                  <a:cubicBezTo>
                    <a:pt x="22" y="52"/>
                    <a:pt x="27" y="56"/>
                    <a:pt x="33" y="56"/>
                  </a:cubicBezTo>
                  <a:cubicBezTo>
                    <a:pt x="35" y="56"/>
                    <a:pt x="35" y="56"/>
                    <a:pt x="35" y="56"/>
                  </a:cubicBezTo>
                  <a:cubicBezTo>
                    <a:pt x="35" y="56"/>
                    <a:pt x="36" y="56"/>
                    <a:pt x="37" y="56"/>
                  </a:cubicBezTo>
                  <a:cubicBezTo>
                    <a:pt x="39" y="55"/>
                    <a:pt x="41" y="55"/>
                    <a:pt x="43" y="55"/>
                  </a:cubicBezTo>
                  <a:cubicBezTo>
                    <a:pt x="45" y="54"/>
                    <a:pt x="48" y="53"/>
                    <a:pt x="51" y="53"/>
                  </a:cubicBezTo>
                  <a:cubicBezTo>
                    <a:pt x="53" y="53"/>
                    <a:pt x="55" y="53"/>
                    <a:pt x="57" y="55"/>
                  </a:cubicBezTo>
                  <a:cubicBezTo>
                    <a:pt x="58" y="55"/>
                    <a:pt x="58" y="56"/>
                    <a:pt x="58" y="56"/>
                  </a:cubicBezTo>
                  <a:cubicBezTo>
                    <a:pt x="58" y="56"/>
                    <a:pt x="59" y="60"/>
                    <a:pt x="60" y="63"/>
                  </a:cubicBezTo>
                  <a:cubicBezTo>
                    <a:pt x="61" y="65"/>
                    <a:pt x="61" y="68"/>
                    <a:pt x="61" y="69"/>
                  </a:cubicBezTo>
                  <a:cubicBezTo>
                    <a:pt x="62" y="70"/>
                    <a:pt x="62" y="71"/>
                    <a:pt x="63" y="71"/>
                  </a:cubicBezTo>
                  <a:cubicBezTo>
                    <a:pt x="63" y="72"/>
                    <a:pt x="63" y="73"/>
                    <a:pt x="64" y="73"/>
                  </a:cubicBezTo>
                  <a:cubicBezTo>
                    <a:pt x="64" y="74"/>
                    <a:pt x="64" y="74"/>
                    <a:pt x="64" y="74"/>
                  </a:cubicBezTo>
                  <a:cubicBezTo>
                    <a:pt x="68" y="80"/>
                    <a:pt x="71" y="86"/>
                    <a:pt x="70" y="93"/>
                  </a:cubicBezTo>
                  <a:cubicBezTo>
                    <a:pt x="70" y="94"/>
                    <a:pt x="70" y="96"/>
                    <a:pt x="68" y="98"/>
                  </a:cubicBezTo>
                  <a:cubicBezTo>
                    <a:pt x="68" y="100"/>
                    <a:pt x="67" y="101"/>
                    <a:pt x="67" y="102"/>
                  </a:cubicBezTo>
                  <a:cubicBezTo>
                    <a:pt x="66" y="102"/>
                    <a:pt x="66" y="103"/>
                    <a:pt x="66" y="103"/>
                  </a:cubicBezTo>
                  <a:cubicBezTo>
                    <a:pt x="66" y="117"/>
                    <a:pt x="66" y="117"/>
                    <a:pt x="66" y="117"/>
                  </a:cubicBezTo>
                  <a:cubicBezTo>
                    <a:pt x="66" y="119"/>
                    <a:pt x="67" y="121"/>
                    <a:pt x="67" y="123"/>
                  </a:cubicBezTo>
                  <a:cubicBezTo>
                    <a:pt x="67" y="126"/>
                    <a:pt x="68" y="128"/>
                    <a:pt x="68" y="130"/>
                  </a:cubicBezTo>
                  <a:cubicBezTo>
                    <a:pt x="70" y="133"/>
                    <a:pt x="70" y="138"/>
                    <a:pt x="70" y="141"/>
                  </a:cubicBezTo>
                  <a:cubicBezTo>
                    <a:pt x="70" y="146"/>
                    <a:pt x="70" y="153"/>
                    <a:pt x="80" y="155"/>
                  </a:cubicBezTo>
                  <a:cubicBezTo>
                    <a:pt x="83" y="155"/>
                    <a:pt x="86" y="153"/>
                    <a:pt x="86" y="153"/>
                  </a:cubicBezTo>
                  <a:cubicBezTo>
                    <a:pt x="86" y="153"/>
                    <a:pt x="86" y="153"/>
                    <a:pt x="86" y="153"/>
                  </a:cubicBezTo>
                  <a:cubicBezTo>
                    <a:pt x="86" y="152"/>
                    <a:pt x="87" y="152"/>
                    <a:pt x="88" y="152"/>
                  </a:cubicBezTo>
                  <a:cubicBezTo>
                    <a:pt x="90" y="152"/>
                    <a:pt x="90" y="152"/>
                    <a:pt x="90" y="152"/>
                  </a:cubicBezTo>
                  <a:cubicBezTo>
                    <a:pt x="90" y="152"/>
                    <a:pt x="90" y="152"/>
                    <a:pt x="91" y="152"/>
                  </a:cubicBezTo>
                  <a:cubicBezTo>
                    <a:pt x="92" y="153"/>
                    <a:pt x="92" y="153"/>
                    <a:pt x="92" y="153"/>
                  </a:cubicBezTo>
                  <a:cubicBezTo>
                    <a:pt x="93" y="153"/>
                    <a:pt x="93" y="153"/>
                    <a:pt x="93" y="153"/>
                  </a:cubicBezTo>
                  <a:cubicBezTo>
                    <a:pt x="94" y="153"/>
                    <a:pt x="95" y="154"/>
                    <a:pt x="96" y="154"/>
                  </a:cubicBezTo>
                  <a:cubicBezTo>
                    <a:pt x="97" y="154"/>
                    <a:pt x="98" y="155"/>
                    <a:pt x="98" y="155"/>
                  </a:cubicBezTo>
                  <a:cubicBezTo>
                    <a:pt x="99" y="155"/>
                    <a:pt x="99" y="155"/>
                    <a:pt x="99" y="156"/>
                  </a:cubicBezTo>
                  <a:cubicBezTo>
                    <a:pt x="100" y="156"/>
                    <a:pt x="101" y="157"/>
                    <a:pt x="101" y="158"/>
                  </a:cubicBezTo>
                  <a:cubicBezTo>
                    <a:pt x="101" y="158"/>
                    <a:pt x="102" y="159"/>
                    <a:pt x="103" y="159"/>
                  </a:cubicBezTo>
                  <a:cubicBezTo>
                    <a:pt x="103" y="159"/>
                    <a:pt x="104" y="159"/>
                    <a:pt x="104" y="160"/>
                  </a:cubicBezTo>
                  <a:cubicBezTo>
                    <a:pt x="105" y="161"/>
                    <a:pt x="108" y="162"/>
                    <a:pt x="110" y="162"/>
                  </a:cubicBezTo>
                  <a:cubicBezTo>
                    <a:pt x="113" y="162"/>
                    <a:pt x="118" y="160"/>
                    <a:pt x="122" y="157"/>
                  </a:cubicBezTo>
                  <a:cubicBezTo>
                    <a:pt x="123" y="156"/>
                    <a:pt x="123" y="156"/>
                    <a:pt x="123" y="155"/>
                  </a:cubicBezTo>
                  <a:cubicBezTo>
                    <a:pt x="123" y="155"/>
                    <a:pt x="123" y="155"/>
                    <a:pt x="123" y="155"/>
                  </a:cubicBezTo>
                  <a:cubicBezTo>
                    <a:pt x="123" y="154"/>
                    <a:pt x="124" y="153"/>
                    <a:pt x="125" y="153"/>
                  </a:cubicBezTo>
                  <a:cubicBezTo>
                    <a:pt x="125" y="153"/>
                    <a:pt x="126" y="154"/>
                    <a:pt x="126" y="155"/>
                  </a:cubicBezTo>
                  <a:cubicBezTo>
                    <a:pt x="126" y="156"/>
                    <a:pt x="126" y="157"/>
                    <a:pt x="127" y="158"/>
                  </a:cubicBezTo>
                  <a:cubicBezTo>
                    <a:pt x="128" y="158"/>
                    <a:pt x="128" y="159"/>
                    <a:pt x="128" y="159"/>
                  </a:cubicBezTo>
                  <a:cubicBezTo>
                    <a:pt x="128" y="161"/>
                    <a:pt x="130" y="165"/>
                    <a:pt x="138" y="165"/>
                  </a:cubicBezTo>
                  <a:cubicBezTo>
                    <a:pt x="138" y="165"/>
                    <a:pt x="139" y="165"/>
                    <a:pt x="140" y="165"/>
                  </a:cubicBezTo>
                  <a:cubicBezTo>
                    <a:pt x="141" y="164"/>
                    <a:pt x="142" y="164"/>
                    <a:pt x="143" y="164"/>
                  </a:cubicBezTo>
                  <a:cubicBezTo>
                    <a:pt x="147" y="164"/>
                    <a:pt x="149" y="163"/>
                    <a:pt x="153" y="162"/>
                  </a:cubicBezTo>
                  <a:cubicBezTo>
                    <a:pt x="154" y="161"/>
                    <a:pt x="155" y="161"/>
                    <a:pt x="156" y="161"/>
                  </a:cubicBezTo>
                  <a:cubicBezTo>
                    <a:pt x="156" y="161"/>
                    <a:pt x="156" y="161"/>
                    <a:pt x="156" y="161"/>
                  </a:cubicBezTo>
                  <a:cubicBezTo>
                    <a:pt x="159" y="161"/>
                    <a:pt x="160" y="160"/>
                    <a:pt x="163" y="160"/>
                  </a:cubicBezTo>
                  <a:cubicBezTo>
                    <a:pt x="165" y="160"/>
                    <a:pt x="167" y="159"/>
                    <a:pt x="169" y="159"/>
                  </a:cubicBezTo>
                  <a:cubicBezTo>
                    <a:pt x="176" y="159"/>
                    <a:pt x="176" y="159"/>
                    <a:pt x="176" y="159"/>
                  </a:cubicBezTo>
                  <a:cubicBezTo>
                    <a:pt x="179" y="159"/>
                    <a:pt x="182" y="159"/>
                    <a:pt x="185" y="158"/>
                  </a:cubicBezTo>
                  <a:cubicBezTo>
                    <a:pt x="187" y="157"/>
                    <a:pt x="187" y="157"/>
                    <a:pt x="187" y="157"/>
                  </a:cubicBezTo>
                  <a:cubicBezTo>
                    <a:pt x="187" y="156"/>
                    <a:pt x="187" y="156"/>
                    <a:pt x="188" y="156"/>
                  </a:cubicBezTo>
                  <a:cubicBezTo>
                    <a:pt x="189" y="156"/>
                    <a:pt x="190" y="156"/>
                    <a:pt x="191" y="158"/>
                  </a:cubicBezTo>
                  <a:cubicBezTo>
                    <a:pt x="196" y="158"/>
                    <a:pt x="196" y="158"/>
                    <a:pt x="196" y="158"/>
                  </a:cubicBezTo>
                  <a:cubicBezTo>
                    <a:pt x="197" y="158"/>
                    <a:pt x="198" y="158"/>
                    <a:pt x="198" y="159"/>
                  </a:cubicBezTo>
                  <a:cubicBezTo>
                    <a:pt x="198" y="159"/>
                    <a:pt x="199" y="159"/>
                    <a:pt x="199" y="159"/>
                  </a:cubicBezTo>
                  <a:cubicBezTo>
                    <a:pt x="202" y="159"/>
                    <a:pt x="205" y="159"/>
                    <a:pt x="207" y="158"/>
                  </a:cubicBezTo>
                  <a:cubicBezTo>
                    <a:pt x="209" y="158"/>
                    <a:pt x="211" y="158"/>
                    <a:pt x="212" y="158"/>
                  </a:cubicBezTo>
                  <a:cubicBezTo>
                    <a:pt x="217" y="156"/>
                    <a:pt x="218" y="154"/>
                    <a:pt x="220" y="151"/>
                  </a:cubicBezTo>
                  <a:cubicBezTo>
                    <a:pt x="220" y="150"/>
                    <a:pt x="220" y="149"/>
                    <a:pt x="221" y="149"/>
                  </a:cubicBezTo>
                  <a:cubicBezTo>
                    <a:pt x="221" y="149"/>
                    <a:pt x="221" y="149"/>
                    <a:pt x="221" y="149"/>
                  </a:cubicBezTo>
                  <a:cubicBezTo>
                    <a:pt x="221" y="148"/>
                    <a:pt x="222" y="147"/>
                    <a:pt x="223" y="147"/>
                  </a:cubicBezTo>
                  <a:cubicBezTo>
                    <a:pt x="223" y="147"/>
                    <a:pt x="224" y="148"/>
                    <a:pt x="224" y="149"/>
                  </a:cubicBezTo>
                  <a:cubicBezTo>
                    <a:pt x="224" y="149"/>
                    <a:pt x="225" y="149"/>
                    <a:pt x="225" y="149"/>
                  </a:cubicBezTo>
                  <a:cubicBezTo>
                    <a:pt x="227" y="150"/>
                    <a:pt x="228" y="152"/>
                    <a:pt x="229" y="152"/>
                  </a:cubicBezTo>
                  <a:cubicBezTo>
                    <a:pt x="229" y="152"/>
                    <a:pt x="230" y="152"/>
                    <a:pt x="230" y="152"/>
                  </a:cubicBezTo>
                  <a:cubicBezTo>
                    <a:pt x="236" y="155"/>
                    <a:pt x="243" y="156"/>
                    <a:pt x="249" y="156"/>
                  </a:cubicBezTo>
                  <a:cubicBezTo>
                    <a:pt x="250" y="156"/>
                    <a:pt x="251" y="156"/>
                    <a:pt x="252" y="156"/>
                  </a:cubicBezTo>
                  <a:cubicBezTo>
                    <a:pt x="254" y="155"/>
                    <a:pt x="255" y="155"/>
                    <a:pt x="256" y="155"/>
                  </a:cubicBezTo>
                  <a:cubicBezTo>
                    <a:pt x="259" y="155"/>
                    <a:pt x="262" y="153"/>
                    <a:pt x="263" y="152"/>
                  </a:cubicBezTo>
                  <a:cubicBezTo>
                    <a:pt x="263" y="152"/>
                    <a:pt x="264" y="152"/>
                    <a:pt x="264" y="152"/>
                  </a:cubicBezTo>
                  <a:cubicBezTo>
                    <a:pt x="265" y="152"/>
                    <a:pt x="265" y="152"/>
                    <a:pt x="265" y="152"/>
                  </a:cubicBezTo>
                  <a:cubicBezTo>
                    <a:pt x="266" y="150"/>
                    <a:pt x="268" y="150"/>
                    <a:pt x="269" y="150"/>
                  </a:cubicBezTo>
                  <a:cubicBezTo>
                    <a:pt x="270" y="150"/>
                    <a:pt x="273" y="149"/>
                    <a:pt x="276" y="146"/>
                  </a:cubicBezTo>
                  <a:cubicBezTo>
                    <a:pt x="278" y="144"/>
                    <a:pt x="279" y="141"/>
                    <a:pt x="279" y="140"/>
                  </a:cubicBezTo>
                  <a:cubicBezTo>
                    <a:pt x="279" y="135"/>
                    <a:pt x="279" y="135"/>
                    <a:pt x="279" y="135"/>
                  </a:cubicBezTo>
                  <a:cubicBezTo>
                    <a:pt x="279" y="135"/>
                    <a:pt x="280" y="134"/>
                    <a:pt x="280" y="134"/>
                  </a:cubicBezTo>
                  <a:cubicBezTo>
                    <a:pt x="280" y="134"/>
                    <a:pt x="282" y="132"/>
                    <a:pt x="284" y="132"/>
                  </a:cubicBezTo>
                  <a:cubicBezTo>
                    <a:pt x="287" y="131"/>
                    <a:pt x="288" y="129"/>
                    <a:pt x="290" y="128"/>
                  </a:cubicBezTo>
                  <a:cubicBezTo>
                    <a:pt x="294" y="124"/>
                    <a:pt x="294" y="122"/>
                    <a:pt x="293" y="121"/>
                  </a:cubicBezTo>
                  <a:cubicBezTo>
                    <a:pt x="293" y="120"/>
                    <a:pt x="293" y="120"/>
                    <a:pt x="293" y="120"/>
                  </a:cubicBezTo>
                  <a:cubicBezTo>
                    <a:pt x="293" y="118"/>
                    <a:pt x="290" y="114"/>
                    <a:pt x="285" y="112"/>
                  </a:cubicBezTo>
                  <a:cubicBezTo>
                    <a:pt x="285" y="112"/>
                    <a:pt x="285" y="112"/>
                    <a:pt x="285" y="112"/>
                  </a:cubicBezTo>
                  <a:cubicBezTo>
                    <a:pt x="283" y="110"/>
                    <a:pt x="281" y="108"/>
                    <a:pt x="281" y="105"/>
                  </a:cubicBezTo>
                  <a:cubicBezTo>
                    <a:pt x="281" y="100"/>
                    <a:pt x="281" y="100"/>
                    <a:pt x="281" y="100"/>
                  </a:cubicBezTo>
                  <a:cubicBezTo>
                    <a:pt x="281" y="99"/>
                    <a:pt x="281" y="98"/>
                    <a:pt x="280" y="97"/>
                  </a:cubicBezTo>
                  <a:cubicBezTo>
                    <a:pt x="280" y="96"/>
                    <a:pt x="279" y="96"/>
                    <a:pt x="279" y="96"/>
                  </a:cubicBezTo>
                  <a:cubicBezTo>
                    <a:pt x="279" y="92"/>
                    <a:pt x="278" y="85"/>
                    <a:pt x="269" y="82"/>
                  </a:cubicBezTo>
                  <a:cubicBezTo>
                    <a:pt x="267" y="82"/>
                    <a:pt x="265" y="82"/>
                    <a:pt x="264" y="80"/>
                  </a:cubicBezTo>
                  <a:cubicBezTo>
                    <a:pt x="262" y="80"/>
                    <a:pt x="260" y="80"/>
                    <a:pt x="259" y="79"/>
                  </a:cubicBezTo>
                  <a:cubicBezTo>
                    <a:pt x="254" y="79"/>
                    <a:pt x="251" y="78"/>
                    <a:pt x="247" y="76"/>
                  </a:cubicBezTo>
                  <a:cubicBezTo>
                    <a:pt x="246" y="75"/>
                    <a:pt x="245" y="75"/>
                    <a:pt x="243" y="75"/>
                  </a:cubicBezTo>
                  <a:cubicBezTo>
                    <a:pt x="240" y="74"/>
                    <a:pt x="238" y="73"/>
                    <a:pt x="236" y="73"/>
                  </a:cubicBezTo>
                  <a:cubicBezTo>
                    <a:pt x="231" y="73"/>
                    <a:pt x="227" y="74"/>
                    <a:pt x="222" y="76"/>
                  </a:cubicBezTo>
                  <a:cubicBezTo>
                    <a:pt x="222" y="77"/>
                    <a:pt x="221" y="77"/>
                    <a:pt x="219" y="77"/>
                  </a:cubicBezTo>
                  <a:cubicBezTo>
                    <a:pt x="214" y="77"/>
                    <a:pt x="214" y="77"/>
                    <a:pt x="214" y="77"/>
                  </a:cubicBezTo>
                  <a:cubicBezTo>
                    <a:pt x="214" y="77"/>
                    <a:pt x="214" y="77"/>
                    <a:pt x="213" y="77"/>
                  </a:cubicBezTo>
                  <a:cubicBezTo>
                    <a:pt x="212" y="76"/>
                    <a:pt x="209" y="76"/>
                    <a:pt x="208" y="76"/>
                  </a:cubicBezTo>
                  <a:cubicBezTo>
                    <a:pt x="204" y="76"/>
                    <a:pt x="204" y="76"/>
                    <a:pt x="204" y="76"/>
                  </a:cubicBezTo>
                  <a:cubicBezTo>
                    <a:pt x="195" y="77"/>
                    <a:pt x="186" y="84"/>
                    <a:pt x="178" y="90"/>
                  </a:cubicBezTo>
                  <a:cubicBezTo>
                    <a:pt x="177" y="91"/>
                    <a:pt x="177" y="91"/>
                    <a:pt x="177" y="91"/>
                  </a:cubicBezTo>
                  <a:cubicBezTo>
                    <a:pt x="176" y="94"/>
                    <a:pt x="174" y="95"/>
                    <a:pt x="172" y="97"/>
                  </a:cubicBezTo>
                  <a:cubicBezTo>
                    <a:pt x="172" y="97"/>
                    <a:pt x="172" y="97"/>
                    <a:pt x="171" y="97"/>
                  </a:cubicBezTo>
                  <a:cubicBezTo>
                    <a:pt x="170" y="97"/>
                    <a:pt x="170" y="97"/>
                    <a:pt x="170" y="97"/>
                  </a:cubicBezTo>
                  <a:cubicBezTo>
                    <a:pt x="167" y="100"/>
                    <a:pt x="165" y="102"/>
                    <a:pt x="163" y="102"/>
                  </a:cubicBezTo>
                  <a:cubicBezTo>
                    <a:pt x="161" y="102"/>
                    <a:pt x="160" y="101"/>
                    <a:pt x="160" y="99"/>
                  </a:cubicBezTo>
                  <a:cubicBezTo>
                    <a:pt x="159" y="99"/>
                    <a:pt x="159" y="99"/>
                    <a:pt x="159" y="98"/>
                  </a:cubicBezTo>
                  <a:cubicBezTo>
                    <a:pt x="158" y="97"/>
                    <a:pt x="156" y="96"/>
                    <a:pt x="155" y="96"/>
                  </a:cubicBezTo>
                  <a:cubicBezTo>
                    <a:pt x="151" y="96"/>
                    <a:pt x="151" y="96"/>
                    <a:pt x="151" y="96"/>
                  </a:cubicBezTo>
                  <a:cubicBezTo>
                    <a:pt x="149" y="96"/>
                    <a:pt x="148" y="96"/>
                    <a:pt x="146" y="97"/>
                  </a:cubicBezTo>
                  <a:cubicBezTo>
                    <a:pt x="145" y="98"/>
                    <a:pt x="144" y="98"/>
                    <a:pt x="143" y="99"/>
                  </a:cubicBezTo>
                  <a:cubicBezTo>
                    <a:pt x="143" y="99"/>
                    <a:pt x="143" y="99"/>
                    <a:pt x="143" y="99"/>
                  </a:cubicBezTo>
                  <a:cubicBezTo>
                    <a:pt x="140" y="99"/>
                    <a:pt x="140" y="99"/>
                    <a:pt x="140" y="99"/>
                  </a:cubicBezTo>
                  <a:cubicBezTo>
                    <a:pt x="139" y="99"/>
                    <a:pt x="137" y="99"/>
                    <a:pt x="135" y="97"/>
                  </a:cubicBezTo>
                  <a:cubicBezTo>
                    <a:pt x="134" y="95"/>
                    <a:pt x="132" y="94"/>
                    <a:pt x="128" y="94"/>
                  </a:cubicBezTo>
                  <a:cubicBezTo>
                    <a:pt x="121" y="94"/>
                    <a:pt x="121" y="94"/>
                    <a:pt x="121" y="94"/>
                  </a:cubicBezTo>
                  <a:cubicBezTo>
                    <a:pt x="120" y="94"/>
                    <a:pt x="120" y="93"/>
                    <a:pt x="120" y="93"/>
                  </a:cubicBezTo>
                  <a:cubicBezTo>
                    <a:pt x="120" y="91"/>
                    <a:pt x="120" y="89"/>
                    <a:pt x="121" y="88"/>
                  </a:cubicBezTo>
                  <a:cubicBezTo>
                    <a:pt x="121" y="86"/>
                    <a:pt x="121" y="85"/>
                    <a:pt x="121" y="84"/>
                  </a:cubicBezTo>
                  <a:cubicBezTo>
                    <a:pt x="121" y="83"/>
                    <a:pt x="122" y="83"/>
                    <a:pt x="122" y="83"/>
                  </a:cubicBezTo>
                  <a:cubicBezTo>
                    <a:pt x="125" y="73"/>
                    <a:pt x="128" y="63"/>
                    <a:pt x="117" y="51"/>
                  </a:cubicBezTo>
                  <a:cubicBezTo>
                    <a:pt x="114" y="47"/>
                    <a:pt x="110" y="47"/>
                    <a:pt x="106" y="47"/>
                  </a:cubicBezTo>
                  <a:cubicBezTo>
                    <a:pt x="98" y="47"/>
                    <a:pt x="98" y="47"/>
                    <a:pt x="98" y="47"/>
                  </a:cubicBezTo>
                  <a:cubicBezTo>
                    <a:pt x="97" y="47"/>
                    <a:pt x="97" y="47"/>
                    <a:pt x="97" y="46"/>
                  </a:cubicBezTo>
                  <a:cubicBezTo>
                    <a:pt x="97" y="40"/>
                    <a:pt x="97" y="40"/>
                    <a:pt x="97" y="40"/>
                  </a:cubicBezTo>
                  <a:cubicBezTo>
                    <a:pt x="97" y="38"/>
                    <a:pt x="97" y="36"/>
                    <a:pt x="95" y="35"/>
                  </a:cubicBezTo>
                  <a:cubicBezTo>
                    <a:pt x="95" y="35"/>
                    <a:pt x="95" y="34"/>
                    <a:pt x="95" y="34"/>
                  </a:cubicBezTo>
                  <a:cubicBezTo>
                    <a:pt x="94" y="29"/>
                    <a:pt x="89" y="26"/>
                    <a:pt x="83" y="26"/>
                  </a:cubicBezTo>
                  <a:cubicBezTo>
                    <a:pt x="82" y="26"/>
                    <a:pt x="82" y="26"/>
                    <a:pt x="82" y="26"/>
                  </a:cubicBezTo>
                  <a:cubicBezTo>
                    <a:pt x="79" y="27"/>
                    <a:pt x="77" y="28"/>
                    <a:pt x="75" y="29"/>
                  </a:cubicBezTo>
                  <a:cubicBezTo>
                    <a:pt x="74" y="29"/>
                    <a:pt x="74" y="30"/>
                    <a:pt x="73" y="30"/>
                  </a:cubicBezTo>
                  <a:cubicBezTo>
                    <a:pt x="72" y="31"/>
                    <a:pt x="72" y="31"/>
                    <a:pt x="72" y="32"/>
                  </a:cubicBezTo>
                  <a:cubicBezTo>
                    <a:pt x="71" y="32"/>
                    <a:pt x="71" y="32"/>
                    <a:pt x="71" y="32"/>
                  </a:cubicBezTo>
                  <a:cubicBezTo>
                    <a:pt x="71" y="33"/>
                    <a:pt x="71" y="34"/>
                    <a:pt x="70" y="34"/>
                  </a:cubicBezTo>
                  <a:cubicBezTo>
                    <a:pt x="63" y="34"/>
                    <a:pt x="63" y="34"/>
                    <a:pt x="63" y="34"/>
                  </a:cubicBezTo>
                  <a:cubicBezTo>
                    <a:pt x="63" y="34"/>
                    <a:pt x="62" y="33"/>
                    <a:pt x="62" y="33"/>
                  </a:cubicBezTo>
                  <a:cubicBezTo>
                    <a:pt x="60" y="32"/>
                    <a:pt x="60" y="32"/>
                    <a:pt x="60" y="32"/>
                  </a:cubicBezTo>
                  <a:cubicBezTo>
                    <a:pt x="60" y="31"/>
                    <a:pt x="60" y="31"/>
                    <a:pt x="60" y="31"/>
                  </a:cubicBezTo>
                  <a:cubicBezTo>
                    <a:pt x="60" y="25"/>
                    <a:pt x="60" y="25"/>
                    <a:pt x="60" y="25"/>
                  </a:cubicBezTo>
                  <a:cubicBezTo>
                    <a:pt x="58" y="21"/>
                    <a:pt x="55" y="18"/>
                    <a:pt x="49" y="15"/>
                  </a:cubicBezTo>
                  <a:cubicBezTo>
                    <a:pt x="49" y="15"/>
                    <a:pt x="49" y="15"/>
                    <a:pt x="49" y="15"/>
                  </a:cubicBezTo>
                  <a:cubicBezTo>
                    <a:pt x="48" y="14"/>
                    <a:pt x="47" y="14"/>
                    <a:pt x="43" y="14"/>
                  </a:cubicBezTo>
                  <a:cubicBezTo>
                    <a:pt x="43" y="14"/>
                    <a:pt x="42" y="14"/>
                    <a:pt x="42" y="14"/>
                  </a:cubicBezTo>
                  <a:cubicBezTo>
                    <a:pt x="41" y="12"/>
                    <a:pt x="40" y="12"/>
                    <a:pt x="40" y="12"/>
                  </a:cubicBezTo>
                  <a:cubicBezTo>
                    <a:pt x="40" y="12"/>
                    <a:pt x="39" y="12"/>
                    <a:pt x="39" y="12"/>
                  </a:cubicBezTo>
                  <a:cubicBezTo>
                    <a:pt x="37" y="11"/>
                    <a:pt x="36" y="10"/>
                    <a:pt x="35" y="9"/>
                  </a:cubicBezTo>
                  <a:cubicBezTo>
                    <a:pt x="35" y="8"/>
                    <a:pt x="34" y="8"/>
                    <a:pt x="34" y="7"/>
                  </a:cubicBezTo>
                  <a:cubicBezTo>
                    <a:pt x="34" y="7"/>
                    <a:pt x="32" y="6"/>
                    <a:pt x="32" y="4"/>
                  </a:cubicBezTo>
                  <a:cubicBezTo>
                    <a:pt x="29" y="2"/>
                    <a:pt x="25" y="0"/>
                    <a:pt x="20" y="0"/>
                  </a:cubicBezTo>
                  <a:cubicBezTo>
                    <a:pt x="14" y="0"/>
                    <a:pt x="6" y="5"/>
                    <a:pt x="3" y="10"/>
                  </a:cubicBezTo>
                  <a:cubicBezTo>
                    <a:pt x="0" y="14"/>
                    <a:pt x="1" y="17"/>
                    <a:pt x="5" y="22"/>
                  </a:cubicBezTo>
                  <a:lnTo>
                    <a:pt x="11" y="3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68">
              <a:extLst>
                <a:ext uri="{FF2B5EF4-FFF2-40B4-BE49-F238E27FC236}">
                  <a16:creationId xmlns:a16="http://schemas.microsoft.com/office/drawing/2014/main" id="{C1E0E56E-468D-44B9-B912-AA9A167FD749}"/>
                </a:ext>
              </a:extLst>
            </p:cNvPr>
            <p:cNvSpPr>
              <a:spLocks/>
            </p:cNvSpPr>
            <p:nvPr/>
          </p:nvSpPr>
          <p:spPr bwMode="auto">
            <a:xfrm>
              <a:off x="3845108" y="2754993"/>
              <a:ext cx="103197" cy="111108"/>
            </a:xfrm>
            <a:custGeom>
              <a:avLst/>
              <a:gdLst>
                <a:gd name="T0" fmla="*/ 15 w 60"/>
                <a:gd name="T1" fmla="*/ 12 h 64"/>
                <a:gd name="T2" fmla="*/ 14 w 60"/>
                <a:gd name="T3" fmla="*/ 13 h 64"/>
                <a:gd name="T4" fmla="*/ 13 w 60"/>
                <a:gd name="T5" fmla="*/ 13 h 64"/>
                <a:gd name="T6" fmla="*/ 13 w 60"/>
                <a:gd name="T7" fmla="*/ 14 h 64"/>
                <a:gd name="T8" fmla="*/ 9 w 60"/>
                <a:gd name="T9" fmla="*/ 21 h 64"/>
                <a:gd name="T10" fmla="*/ 7 w 60"/>
                <a:gd name="T11" fmla="*/ 22 h 64"/>
                <a:gd name="T12" fmla="*/ 2 w 60"/>
                <a:gd name="T13" fmla="*/ 37 h 64"/>
                <a:gd name="T14" fmla="*/ 7 w 60"/>
                <a:gd name="T15" fmla="*/ 43 h 64"/>
                <a:gd name="T16" fmla="*/ 9 w 60"/>
                <a:gd name="T17" fmla="*/ 44 h 64"/>
                <a:gd name="T18" fmla="*/ 10 w 60"/>
                <a:gd name="T19" fmla="*/ 45 h 64"/>
                <a:gd name="T20" fmla="*/ 12 w 60"/>
                <a:gd name="T21" fmla="*/ 48 h 64"/>
                <a:gd name="T22" fmla="*/ 22 w 60"/>
                <a:gd name="T23" fmla="*/ 55 h 64"/>
                <a:gd name="T24" fmla="*/ 22 w 60"/>
                <a:gd name="T25" fmla="*/ 55 h 64"/>
                <a:gd name="T26" fmla="*/ 29 w 60"/>
                <a:gd name="T27" fmla="*/ 59 h 64"/>
                <a:gd name="T28" fmla="*/ 30 w 60"/>
                <a:gd name="T29" fmla="*/ 59 h 64"/>
                <a:gd name="T30" fmla="*/ 32 w 60"/>
                <a:gd name="T31" fmla="*/ 61 h 64"/>
                <a:gd name="T32" fmla="*/ 35 w 60"/>
                <a:gd name="T33" fmla="*/ 62 h 64"/>
                <a:gd name="T34" fmla="*/ 43 w 60"/>
                <a:gd name="T35" fmla="*/ 64 h 64"/>
                <a:gd name="T36" fmla="*/ 52 w 60"/>
                <a:gd name="T37" fmla="*/ 62 h 64"/>
                <a:gd name="T38" fmla="*/ 59 w 60"/>
                <a:gd name="T39" fmla="*/ 53 h 64"/>
                <a:gd name="T40" fmla="*/ 60 w 60"/>
                <a:gd name="T41" fmla="*/ 38 h 64"/>
                <a:gd name="T42" fmla="*/ 59 w 60"/>
                <a:gd name="T43" fmla="*/ 32 h 64"/>
                <a:gd name="T44" fmla="*/ 59 w 60"/>
                <a:gd name="T45" fmla="*/ 30 h 64"/>
                <a:gd name="T46" fmla="*/ 58 w 60"/>
                <a:gd name="T47" fmla="*/ 27 h 64"/>
                <a:gd name="T48" fmla="*/ 58 w 60"/>
                <a:gd name="T49" fmla="*/ 26 h 64"/>
                <a:gd name="T50" fmla="*/ 56 w 60"/>
                <a:gd name="T51" fmla="*/ 21 h 64"/>
                <a:gd name="T52" fmla="*/ 53 w 60"/>
                <a:gd name="T53" fmla="*/ 12 h 64"/>
                <a:gd name="T54" fmla="*/ 53 w 60"/>
                <a:gd name="T55" fmla="*/ 11 h 64"/>
                <a:gd name="T56" fmla="*/ 42 w 60"/>
                <a:gd name="T57" fmla="*/ 2 h 64"/>
                <a:gd name="T58" fmla="*/ 42 w 60"/>
                <a:gd name="T59" fmla="*/ 1 h 64"/>
                <a:gd name="T60" fmla="*/ 34 w 60"/>
                <a:gd name="T61" fmla="*/ 0 h 64"/>
                <a:gd name="T62" fmla="*/ 22 w 60"/>
                <a:gd name="T63" fmla="*/ 2 h 64"/>
                <a:gd name="T64" fmla="*/ 20 w 60"/>
                <a:gd name="T65" fmla="*/ 7 h 64"/>
                <a:gd name="T66" fmla="*/ 15 w 60"/>
                <a:gd name="T6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64">
                  <a:moveTo>
                    <a:pt x="15" y="12"/>
                  </a:moveTo>
                  <a:cubicBezTo>
                    <a:pt x="15" y="12"/>
                    <a:pt x="14" y="13"/>
                    <a:pt x="14" y="13"/>
                  </a:cubicBezTo>
                  <a:cubicBezTo>
                    <a:pt x="13" y="13"/>
                    <a:pt x="13" y="13"/>
                    <a:pt x="13" y="13"/>
                  </a:cubicBezTo>
                  <a:cubicBezTo>
                    <a:pt x="13" y="14"/>
                    <a:pt x="13" y="14"/>
                    <a:pt x="13" y="14"/>
                  </a:cubicBezTo>
                  <a:cubicBezTo>
                    <a:pt x="12" y="16"/>
                    <a:pt x="10" y="19"/>
                    <a:pt x="9" y="21"/>
                  </a:cubicBezTo>
                  <a:cubicBezTo>
                    <a:pt x="7" y="22"/>
                    <a:pt x="7" y="22"/>
                    <a:pt x="7" y="22"/>
                  </a:cubicBezTo>
                  <a:cubicBezTo>
                    <a:pt x="3" y="26"/>
                    <a:pt x="0" y="31"/>
                    <a:pt x="2" y="37"/>
                  </a:cubicBezTo>
                  <a:cubicBezTo>
                    <a:pt x="4" y="41"/>
                    <a:pt x="6" y="42"/>
                    <a:pt x="7" y="43"/>
                  </a:cubicBezTo>
                  <a:cubicBezTo>
                    <a:pt x="8" y="44"/>
                    <a:pt x="8" y="44"/>
                    <a:pt x="9" y="44"/>
                  </a:cubicBezTo>
                  <a:cubicBezTo>
                    <a:pt x="9" y="45"/>
                    <a:pt x="10" y="45"/>
                    <a:pt x="10" y="45"/>
                  </a:cubicBezTo>
                  <a:cubicBezTo>
                    <a:pt x="11" y="46"/>
                    <a:pt x="12" y="46"/>
                    <a:pt x="12" y="48"/>
                  </a:cubicBezTo>
                  <a:cubicBezTo>
                    <a:pt x="16" y="51"/>
                    <a:pt x="19" y="53"/>
                    <a:pt x="22" y="55"/>
                  </a:cubicBezTo>
                  <a:cubicBezTo>
                    <a:pt x="22" y="55"/>
                    <a:pt x="22" y="55"/>
                    <a:pt x="22" y="55"/>
                  </a:cubicBezTo>
                  <a:cubicBezTo>
                    <a:pt x="25" y="58"/>
                    <a:pt x="28" y="59"/>
                    <a:pt x="29" y="59"/>
                  </a:cubicBezTo>
                  <a:cubicBezTo>
                    <a:pt x="30" y="59"/>
                    <a:pt x="30" y="59"/>
                    <a:pt x="30" y="59"/>
                  </a:cubicBezTo>
                  <a:cubicBezTo>
                    <a:pt x="31" y="60"/>
                    <a:pt x="32" y="60"/>
                    <a:pt x="32" y="61"/>
                  </a:cubicBezTo>
                  <a:cubicBezTo>
                    <a:pt x="33" y="61"/>
                    <a:pt x="34" y="62"/>
                    <a:pt x="35" y="62"/>
                  </a:cubicBezTo>
                  <a:cubicBezTo>
                    <a:pt x="38" y="64"/>
                    <a:pt x="41" y="64"/>
                    <a:pt x="43" y="64"/>
                  </a:cubicBezTo>
                  <a:cubicBezTo>
                    <a:pt x="46" y="64"/>
                    <a:pt x="49" y="64"/>
                    <a:pt x="52" y="62"/>
                  </a:cubicBezTo>
                  <a:cubicBezTo>
                    <a:pt x="55" y="59"/>
                    <a:pt x="58" y="57"/>
                    <a:pt x="59" y="53"/>
                  </a:cubicBezTo>
                  <a:cubicBezTo>
                    <a:pt x="60" y="48"/>
                    <a:pt x="60" y="43"/>
                    <a:pt x="60" y="38"/>
                  </a:cubicBezTo>
                  <a:cubicBezTo>
                    <a:pt x="60" y="36"/>
                    <a:pt x="59" y="34"/>
                    <a:pt x="59" y="32"/>
                  </a:cubicBezTo>
                  <a:cubicBezTo>
                    <a:pt x="59" y="32"/>
                    <a:pt x="59" y="31"/>
                    <a:pt x="59" y="30"/>
                  </a:cubicBezTo>
                  <a:cubicBezTo>
                    <a:pt x="58" y="29"/>
                    <a:pt x="58" y="28"/>
                    <a:pt x="58" y="27"/>
                  </a:cubicBezTo>
                  <a:cubicBezTo>
                    <a:pt x="58" y="26"/>
                    <a:pt x="58" y="26"/>
                    <a:pt x="58" y="26"/>
                  </a:cubicBezTo>
                  <a:cubicBezTo>
                    <a:pt x="57" y="24"/>
                    <a:pt x="57" y="23"/>
                    <a:pt x="56" y="21"/>
                  </a:cubicBezTo>
                  <a:cubicBezTo>
                    <a:pt x="56" y="18"/>
                    <a:pt x="55" y="14"/>
                    <a:pt x="53" y="12"/>
                  </a:cubicBezTo>
                  <a:cubicBezTo>
                    <a:pt x="53" y="12"/>
                    <a:pt x="53" y="11"/>
                    <a:pt x="53" y="11"/>
                  </a:cubicBezTo>
                  <a:cubicBezTo>
                    <a:pt x="51" y="7"/>
                    <a:pt x="47" y="3"/>
                    <a:pt x="42" y="2"/>
                  </a:cubicBezTo>
                  <a:cubicBezTo>
                    <a:pt x="42" y="2"/>
                    <a:pt x="42" y="1"/>
                    <a:pt x="42" y="1"/>
                  </a:cubicBezTo>
                  <a:cubicBezTo>
                    <a:pt x="40" y="0"/>
                    <a:pt x="37" y="0"/>
                    <a:pt x="34" y="0"/>
                  </a:cubicBezTo>
                  <a:cubicBezTo>
                    <a:pt x="31" y="0"/>
                    <a:pt x="26" y="1"/>
                    <a:pt x="22" y="2"/>
                  </a:cubicBezTo>
                  <a:cubicBezTo>
                    <a:pt x="22" y="4"/>
                    <a:pt x="21" y="6"/>
                    <a:pt x="20" y="7"/>
                  </a:cubicBezTo>
                  <a:cubicBezTo>
                    <a:pt x="19" y="9"/>
                    <a:pt x="17" y="11"/>
                    <a:pt x="15"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69">
              <a:extLst>
                <a:ext uri="{FF2B5EF4-FFF2-40B4-BE49-F238E27FC236}">
                  <a16:creationId xmlns:a16="http://schemas.microsoft.com/office/drawing/2014/main" id="{4F180623-0412-448A-A529-0D7B1AF2B680}"/>
                </a:ext>
              </a:extLst>
            </p:cNvPr>
            <p:cNvSpPr>
              <a:spLocks/>
            </p:cNvSpPr>
            <p:nvPr/>
          </p:nvSpPr>
          <p:spPr bwMode="auto">
            <a:xfrm>
              <a:off x="3040174" y="3137521"/>
              <a:ext cx="342931" cy="226978"/>
            </a:xfrm>
            <a:custGeom>
              <a:avLst/>
              <a:gdLst>
                <a:gd name="T0" fmla="*/ 70 w 199"/>
                <a:gd name="T1" fmla="*/ 121 h 131"/>
                <a:gd name="T2" fmla="*/ 79 w 199"/>
                <a:gd name="T3" fmla="*/ 122 h 131"/>
                <a:gd name="T4" fmla="*/ 87 w 199"/>
                <a:gd name="T5" fmla="*/ 124 h 131"/>
                <a:gd name="T6" fmla="*/ 113 w 199"/>
                <a:gd name="T7" fmla="*/ 128 h 131"/>
                <a:gd name="T8" fmla="*/ 125 w 199"/>
                <a:gd name="T9" fmla="*/ 131 h 131"/>
                <a:gd name="T10" fmla="*/ 150 w 199"/>
                <a:gd name="T11" fmla="*/ 126 h 131"/>
                <a:gd name="T12" fmla="*/ 157 w 199"/>
                <a:gd name="T13" fmla="*/ 124 h 131"/>
                <a:gd name="T14" fmla="*/ 164 w 199"/>
                <a:gd name="T15" fmla="*/ 124 h 131"/>
                <a:gd name="T16" fmla="*/ 169 w 199"/>
                <a:gd name="T17" fmla="*/ 125 h 131"/>
                <a:gd name="T18" fmla="*/ 184 w 199"/>
                <a:gd name="T19" fmla="*/ 116 h 131"/>
                <a:gd name="T20" fmla="*/ 196 w 199"/>
                <a:gd name="T21" fmla="*/ 116 h 131"/>
                <a:gd name="T22" fmla="*/ 199 w 199"/>
                <a:gd name="T23" fmla="*/ 115 h 131"/>
                <a:gd name="T24" fmla="*/ 196 w 199"/>
                <a:gd name="T25" fmla="*/ 115 h 131"/>
                <a:gd name="T26" fmla="*/ 190 w 199"/>
                <a:gd name="T27" fmla="*/ 113 h 131"/>
                <a:gd name="T28" fmla="*/ 185 w 199"/>
                <a:gd name="T29" fmla="*/ 115 h 131"/>
                <a:gd name="T30" fmla="*/ 176 w 199"/>
                <a:gd name="T31" fmla="*/ 116 h 131"/>
                <a:gd name="T32" fmla="*/ 157 w 199"/>
                <a:gd name="T33" fmla="*/ 104 h 131"/>
                <a:gd name="T34" fmla="*/ 155 w 199"/>
                <a:gd name="T35" fmla="*/ 102 h 131"/>
                <a:gd name="T36" fmla="*/ 148 w 199"/>
                <a:gd name="T37" fmla="*/ 100 h 131"/>
                <a:gd name="T38" fmla="*/ 138 w 199"/>
                <a:gd name="T39" fmla="*/ 101 h 131"/>
                <a:gd name="T40" fmla="*/ 105 w 199"/>
                <a:gd name="T41" fmla="*/ 89 h 131"/>
                <a:gd name="T42" fmla="*/ 93 w 199"/>
                <a:gd name="T43" fmla="*/ 72 h 131"/>
                <a:gd name="T44" fmla="*/ 87 w 199"/>
                <a:gd name="T45" fmla="*/ 57 h 131"/>
                <a:gd name="T46" fmla="*/ 100 w 199"/>
                <a:gd name="T47" fmla="*/ 47 h 131"/>
                <a:gd name="T48" fmla="*/ 101 w 199"/>
                <a:gd name="T49" fmla="*/ 46 h 131"/>
                <a:gd name="T50" fmla="*/ 13 w 199"/>
                <a:gd name="T51" fmla="*/ 4 h 131"/>
                <a:gd name="T52" fmla="*/ 0 w 199"/>
                <a:gd name="T53" fmla="*/ 2 h 131"/>
                <a:gd name="T54" fmla="*/ 9 w 199"/>
                <a:gd name="T55" fmla="*/ 6 h 131"/>
                <a:gd name="T56" fmla="*/ 16 w 199"/>
                <a:gd name="T57" fmla="*/ 19 h 131"/>
                <a:gd name="T58" fmla="*/ 24 w 199"/>
                <a:gd name="T59" fmla="*/ 31 h 131"/>
                <a:gd name="T60" fmla="*/ 29 w 199"/>
                <a:gd name="T61" fmla="*/ 54 h 131"/>
                <a:gd name="T62" fmla="*/ 28 w 199"/>
                <a:gd name="T63" fmla="*/ 61 h 131"/>
                <a:gd name="T64" fmla="*/ 41 w 199"/>
                <a:gd name="T65" fmla="*/ 63 h 131"/>
                <a:gd name="T66" fmla="*/ 45 w 199"/>
                <a:gd name="T67" fmla="*/ 63 h 131"/>
                <a:gd name="T68" fmla="*/ 48 w 199"/>
                <a:gd name="T69" fmla="*/ 80 h 131"/>
                <a:gd name="T70" fmla="*/ 47 w 199"/>
                <a:gd name="T71" fmla="*/ 84 h 131"/>
                <a:gd name="T72" fmla="*/ 44 w 199"/>
                <a:gd name="T73" fmla="*/ 88 h 131"/>
                <a:gd name="T74" fmla="*/ 49 w 199"/>
                <a:gd name="T75" fmla="*/ 92 h 131"/>
                <a:gd name="T76" fmla="*/ 50 w 199"/>
                <a:gd name="T77" fmla="*/ 93 h 131"/>
                <a:gd name="T78" fmla="*/ 46 w 199"/>
                <a:gd name="T79" fmla="*/ 113 h 131"/>
                <a:gd name="T80" fmla="*/ 50 w 199"/>
                <a:gd name="T81" fmla="*/ 1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1">
                  <a:moveTo>
                    <a:pt x="65" y="121"/>
                  </a:moveTo>
                  <a:cubicBezTo>
                    <a:pt x="70" y="121"/>
                    <a:pt x="70" y="121"/>
                    <a:pt x="70" y="121"/>
                  </a:cubicBezTo>
                  <a:cubicBezTo>
                    <a:pt x="72" y="121"/>
                    <a:pt x="74" y="121"/>
                    <a:pt x="75" y="121"/>
                  </a:cubicBezTo>
                  <a:cubicBezTo>
                    <a:pt x="76" y="122"/>
                    <a:pt x="77" y="122"/>
                    <a:pt x="79" y="122"/>
                  </a:cubicBezTo>
                  <a:cubicBezTo>
                    <a:pt x="79" y="122"/>
                    <a:pt x="81" y="122"/>
                    <a:pt x="82" y="123"/>
                  </a:cubicBezTo>
                  <a:cubicBezTo>
                    <a:pt x="83" y="123"/>
                    <a:pt x="85" y="124"/>
                    <a:pt x="87" y="124"/>
                  </a:cubicBezTo>
                  <a:cubicBezTo>
                    <a:pt x="94" y="124"/>
                    <a:pt x="103" y="125"/>
                    <a:pt x="109" y="127"/>
                  </a:cubicBezTo>
                  <a:cubicBezTo>
                    <a:pt x="110" y="127"/>
                    <a:pt x="112" y="128"/>
                    <a:pt x="113" y="128"/>
                  </a:cubicBezTo>
                  <a:cubicBezTo>
                    <a:pt x="116" y="130"/>
                    <a:pt x="119" y="131"/>
                    <a:pt x="124" y="131"/>
                  </a:cubicBezTo>
                  <a:cubicBezTo>
                    <a:pt x="125" y="131"/>
                    <a:pt x="125" y="131"/>
                    <a:pt x="125" y="131"/>
                  </a:cubicBezTo>
                  <a:cubicBezTo>
                    <a:pt x="132" y="131"/>
                    <a:pt x="139" y="130"/>
                    <a:pt x="143" y="128"/>
                  </a:cubicBezTo>
                  <a:cubicBezTo>
                    <a:pt x="146" y="127"/>
                    <a:pt x="148" y="127"/>
                    <a:pt x="150" y="126"/>
                  </a:cubicBezTo>
                  <a:cubicBezTo>
                    <a:pt x="152" y="125"/>
                    <a:pt x="154" y="124"/>
                    <a:pt x="156" y="124"/>
                  </a:cubicBezTo>
                  <a:cubicBezTo>
                    <a:pt x="157" y="124"/>
                    <a:pt x="157" y="124"/>
                    <a:pt x="157" y="124"/>
                  </a:cubicBezTo>
                  <a:cubicBezTo>
                    <a:pt x="158" y="124"/>
                    <a:pt x="158" y="124"/>
                    <a:pt x="158" y="124"/>
                  </a:cubicBezTo>
                  <a:cubicBezTo>
                    <a:pt x="160" y="124"/>
                    <a:pt x="162" y="124"/>
                    <a:pt x="164" y="124"/>
                  </a:cubicBezTo>
                  <a:cubicBezTo>
                    <a:pt x="165" y="125"/>
                    <a:pt x="167" y="125"/>
                    <a:pt x="168" y="125"/>
                  </a:cubicBezTo>
                  <a:cubicBezTo>
                    <a:pt x="169" y="125"/>
                    <a:pt x="169" y="125"/>
                    <a:pt x="169" y="125"/>
                  </a:cubicBezTo>
                  <a:cubicBezTo>
                    <a:pt x="171" y="126"/>
                    <a:pt x="174" y="127"/>
                    <a:pt x="177" y="127"/>
                  </a:cubicBezTo>
                  <a:cubicBezTo>
                    <a:pt x="178" y="123"/>
                    <a:pt x="179" y="119"/>
                    <a:pt x="184" y="116"/>
                  </a:cubicBezTo>
                  <a:cubicBezTo>
                    <a:pt x="184" y="116"/>
                    <a:pt x="184" y="116"/>
                    <a:pt x="185" y="116"/>
                  </a:cubicBezTo>
                  <a:cubicBezTo>
                    <a:pt x="196" y="116"/>
                    <a:pt x="196" y="116"/>
                    <a:pt x="196" y="116"/>
                  </a:cubicBezTo>
                  <a:cubicBezTo>
                    <a:pt x="197" y="116"/>
                    <a:pt x="197" y="116"/>
                    <a:pt x="199" y="115"/>
                  </a:cubicBezTo>
                  <a:cubicBezTo>
                    <a:pt x="199" y="115"/>
                    <a:pt x="199" y="115"/>
                    <a:pt x="199" y="115"/>
                  </a:cubicBezTo>
                  <a:cubicBezTo>
                    <a:pt x="198" y="115"/>
                    <a:pt x="197" y="115"/>
                    <a:pt x="196" y="115"/>
                  </a:cubicBezTo>
                  <a:cubicBezTo>
                    <a:pt x="196" y="115"/>
                    <a:pt x="196" y="115"/>
                    <a:pt x="196" y="115"/>
                  </a:cubicBezTo>
                  <a:cubicBezTo>
                    <a:pt x="191" y="113"/>
                    <a:pt x="191" y="113"/>
                    <a:pt x="191" y="113"/>
                  </a:cubicBezTo>
                  <a:cubicBezTo>
                    <a:pt x="190" y="113"/>
                    <a:pt x="190" y="113"/>
                    <a:pt x="190" y="113"/>
                  </a:cubicBezTo>
                  <a:cubicBezTo>
                    <a:pt x="188" y="113"/>
                    <a:pt x="187" y="113"/>
                    <a:pt x="186" y="114"/>
                  </a:cubicBezTo>
                  <a:cubicBezTo>
                    <a:pt x="185" y="115"/>
                    <a:pt x="185" y="115"/>
                    <a:pt x="185" y="115"/>
                  </a:cubicBezTo>
                  <a:cubicBezTo>
                    <a:pt x="183" y="115"/>
                    <a:pt x="182" y="115"/>
                    <a:pt x="181" y="115"/>
                  </a:cubicBezTo>
                  <a:cubicBezTo>
                    <a:pt x="180" y="116"/>
                    <a:pt x="178" y="116"/>
                    <a:pt x="176" y="116"/>
                  </a:cubicBezTo>
                  <a:cubicBezTo>
                    <a:pt x="173" y="116"/>
                    <a:pt x="173" y="116"/>
                    <a:pt x="173" y="116"/>
                  </a:cubicBezTo>
                  <a:cubicBezTo>
                    <a:pt x="166" y="115"/>
                    <a:pt x="160" y="109"/>
                    <a:pt x="157" y="104"/>
                  </a:cubicBezTo>
                  <a:cubicBezTo>
                    <a:pt x="155" y="102"/>
                    <a:pt x="155" y="102"/>
                    <a:pt x="155" y="102"/>
                  </a:cubicBezTo>
                  <a:cubicBezTo>
                    <a:pt x="155" y="102"/>
                    <a:pt x="155" y="102"/>
                    <a:pt x="155" y="102"/>
                  </a:cubicBezTo>
                  <a:cubicBezTo>
                    <a:pt x="154" y="100"/>
                    <a:pt x="153" y="100"/>
                    <a:pt x="153" y="100"/>
                  </a:cubicBezTo>
                  <a:cubicBezTo>
                    <a:pt x="148" y="100"/>
                    <a:pt x="148" y="100"/>
                    <a:pt x="148" y="100"/>
                  </a:cubicBezTo>
                  <a:cubicBezTo>
                    <a:pt x="146" y="101"/>
                    <a:pt x="143" y="101"/>
                    <a:pt x="140" y="101"/>
                  </a:cubicBezTo>
                  <a:cubicBezTo>
                    <a:pt x="138" y="101"/>
                    <a:pt x="138" y="101"/>
                    <a:pt x="138" y="101"/>
                  </a:cubicBezTo>
                  <a:cubicBezTo>
                    <a:pt x="132" y="101"/>
                    <a:pt x="118" y="99"/>
                    <a:pt x="109" y="92"/>
                  </a:cubicBezTo>
                  <a:cubicBezTo>
                    <a:pt x="107" y="91"/>
                    <a:pt x="106" y="90"/>
                    <a:pt x="105" y="89"/>
                  </a:cubicBezTo>
                  <a:cubicBezTo>
                    <a:pt x="100" y="84"/>
                    <a:pt x="96" y="81"/>
                    <a:pt x="93" y="73"/>
                  </a:cubicBezTo>
                  <a:cubicBezTo>
                    <a:pt x="93" y="73"/>
                    <a:pt x="93" y="72"/>
                    <a:pt x="93" y="72"/>
                  </a:cubicBezTo>
                  <a:cubicBezTo>
                    <a:pt x="93" y="72"/>
                    <a:pt x="93" y="71"/>
                    <a:pt x="92" y="70"/>
                  </a:cubicBezTo>
                  <a:cubicBezTo>
                    <a:pt x="90" y="67"/>
                    <a:pt x="86" y="63"/>
                    <a:pt x="87" y="57"/>
                  </a:cubicBezTo>
                  <a:cubicBezTo>
                    <a:pt x="87" y="55"/>
                    <a:pt x="89" y="52"/>
                    <a:pt x="92" y="50"/>
                  </a:cubicBezTo>
                  <a:cubicBezTo>
                    <a:pt x="94" y="48"/>
                    <a:pt x="96" y="47"/>
                    <a:pt x="100" y="47"/>
                  </a:cubicBezTo>
                  <a:cubicBezTo>
                    <a:pt x="100" y="47"/>
                    <a:pt x="101" y="47"/>
                    <a:pt x="102" y="47"/>
                  </a:cubicBezTo>
                  <a:cubicBezTo>
                    <a:pt x="101" y="47"/>
                    <a:pt x="101" y="47"/>
                    <a:pt x="101" y="46"/>
                  </a:cubicBezTo>
                  <a:cubicBezTo>
                    <a:pt x="90" y="44"/>
                    <a:pt x="83" y="38"/>
                    <a:pt x="79" y="28"/>
                  </a:cubicBezTo>
                  <a:cubicBezTo>
                    <a:pt x="13" y="4"/>
                    <a:pt x="13" y="4"/>
                    <a:pt x="13" y="4"/>
                  </a:cubicBezTo>
                  <a:cubicBezTo>
                    <a:pt x="3" y="0"/>
                    <a:pt x="3" y="0"/>
                    <a:pt x="3" y="0"/>
                  </a:cubicBezTo>
                  <a:cubicBezTo>
                    <a:pt x="2" y="1"/>
                    <a:pt x="1" y="1"/>
                    <a:pt x="0" y="2"/>
                  </a:cubicBezTo>
                  <a:cubicBezTo>
                    <a:pt x="1" y="2"/>
                    <a:pt x="1" y="2"/>
                    <a:pt x="2" y="2"/>
                  </a:cubicBezTo>
                  <a:cubicBezTo>
                    <a:pt x="4" y="3"/>
                    <a:pt x="6" y="4"/>
                    <a:pt x="9" y="6"/>
                  </a:cubicBezTo>
                  <a:cubicBezTo>
                    <a:pt x="12" y="8"/>
                    <a:pt x="14" y="12"/>
                    <a:pt x="14" y="16"/>
                  </a:cubicBezTo>
                  <a:cubicBezTo>
                    <a:pt x="15" y="17"/>
                    <a:pt x="16" y="18"/>
                    <a:pt x="16" y="19"/>
                  </a:cubicBezTo>
                  <a:cubicBezTo>
                    <a:pt x="17" y="20"/>
                    <a:pt x="19" y="21"/>
                    <a:pt x="19" y="23"/>
                  </a:cubicBezTo>
                  <a:cubicBezTo>
                    <a:pt x="21" y="25"/>
                    <a:pt x="24" y="28"/>
                    <a:pt x="24" y="31"/>
                  </a:cubicBezTo>
                  <a:cubicBezTo>
                    <a:pt x="28" y="35"/>
                    <a:pt x="29" y="42"/>
                    <a:pt x="29" y="48"/>
                  </a:cubicBezTo>
                  <a:cubicBezTo>
                    <a:pt x="29" y="54"/>
                    <a:pt x="29" y="54"/>
                    <a:pt x="29" y="54"/>
                  </a:cubicBezTo>
                  <a:cubicBezTo>
                    <a:pt x="29" y="54"/>
                    <a:pt x="29" y="54"/>
                    <a:pt x="29" y="55"/>
                  </a:cubicBezTo>
                  <a:cubicBezTo>
                    <a:pt x="28" y="57"/>
                    <a:pt x="28" y="59"/>
                    <a:pt x="28" y="61"/>
                  </a:cubicBezTo>
                  <a:cubicBezTo>
                    <a:pt x="31" y="62"/>
                    <a:pt x="34" y="64"/>
                    <a:pt x="39" y="65"/>
                  </a:cubicBezTo>
                  <a:cubicBezTo>
                    <a:pt x="39" y="65"/>
                    <a:pt x="41" y="64"/>
                    <a:pt x="41" y="63"/>
                  </a:cubicBezTo>
                  <a:cubicBezTo>
                    <a:pt x="41" y="63"/>
                    <a:pt x="42" y="63"/>
                    <a:pt x="42" y="63"/>
                  </a:cubicBezTo>
                  <a:cubicBezTo>
                    <a:pt x="45" y="63"/>
                    <a:pt x="45" y="63"/>
                    <a:pt x="45" y="63"/>
                  </a:cubicBezTo>
                  <a:cubicBezTo>
                    <a:pt x="47" y="63"/>
                    <a:pt x="48" y="65"/>
                    <a:pt x="48" y="66"/>
                  </a:cubicBezTo>
                  <a:cubicBezTo>
                    <a:pt x="50" y="69"/>
                    <a:pt x="52" y="75"/>
                    <a:pt x="48" y="80"/>
                  </a:cubicBezTo>
                  <a:cubicBezTo>
                    <a:pt x="48" y="81"/>
                    <a:pt x="48" y="82"/>
                    <a:pt x="47" y="83"/>
                  </a:cubicBezTo>
                  <a:cubicBezTo>
                    <a:pt x="47" y="83"/>
                    <a:pt x="47" y="84"/>
                    <a:pt x="47" y="84"/>
                  </a:cubicBezTo>
                  <a:cubicBezTo>
                    <a:pt x="47" y="85"/>
                    <a:pt x="47" y="85"/>
                    <a:pt x="46" y="85"/>
                  </a:cubicBezTo>
                  <a:cubicBezTo>
                    <a:pt x="46" y="86"/>
                    <a:pt x="45" y="87"/>
                    <a:pt x="44" y="88"/>
                  </a:cubicBezTo>
                  <a:cubicBezTo>
                    <a:pt x="44" y="89"/>
                    <a:pt x="44" y="89"/>
                    <a:pt x="44" y="90"/>
                  </a:cubicBezTo>
                  <a:cubicBezTo>
                    <a:pt x="45" y="91"/>
                    <a:pt x="46" y="91"/>
                    <a:pt x="49" y="92"/>
                  </a:cubicBezTo>
                  <a:cubicBezTo>
                    <a:pt x="49" y="92"/>
                    <a:pt x="49" y="92"/>
                    <a:pt x="49" y="92"/>
                  </a:cubicBezTo>
                  <a:cubicBezTo>
                    <a:pt x="50" y="93"/>
                    <a:pt x="50" y="93"/>
                    <a:pt x="50" y="93"/>
                  </a:cubicBezTo>
                  <a:cubicBezTo>
                    <a:pt x="52" y="95"/>
                    <a:pt x="58" y="100"/>
                    <a:pt x="54" y="106"/>
                  </a:cubicBezTo>
                  <a:cubicBezTo>
                    <a:pt x="52" y="113"/>
                    <a:pt x="48" y="113"/>
                    <a:pt x="46" y="113"/>
                  </a:cubicBezTo>
                  <a:cubicBezTo>
                    <a:pt x="45" y="113"/>
                    <a:pt x="45" y="113"/>
                    <a:pt x="45" y="113"/>
                  </a:cubicBezTo>
                  <a:cubicBezTo>
                    <a:pt x="47" y="115"/>
                    <a:pt x="48" y="117"/>
                    <a:pt x="50" y="118"/>
                  </a:cubicBezTo>
                  <a:cubicBezTo>
                    <a:pt x="54" y="121"/>
                    <a:pt x="61" y="121"/>
                    <a:pt x="65" y="12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70">
              <a:extLst>
                <a:ext uri="{FF2B5EF4-FFF2-40B4-BE49-F238E27FC236}">
                  <a16:creationId xmlns:a16="http://schemas.microsoft.com/office/drawing/2014/main" id="{2AD6AB16-CF8E-4112-AD70-38DB620B98DD}"/>
                </a:ext>
              </a:extLst>
            </p:cNvPr>
            <p:cNvSpPr>
              <a:spLocks/>
            </p:cNvSpPr>
            <p:nvPr/>
          </p:nvSpPr>
          <p:spPr bwMode="auto">
            <a:xfrm>
              <a:off x="3335476" y="3158156"/>
              <a:ext cx="28578" cy="22222"/>
            </a:xfrm>
            <a:custGeom>
              <a:avLst/>
              <a:gdLst>
                <a:gd name="T0" fmla="*/ 4 w 17"/>
                <a:gd name="T1" fmla="*/ 4 h 13"/>
                <a:gd name="T2" fmla="*/ 8 w 17"/>
                <a:gd name="T3" fmla="*/ 6 h 13"/>
                <a:gd name="T4" fmla="*/ 10 w 17"/>
                <a:gd name="T5" fmla="*/ 7 h 13"/>
                <a:gd name="T6" fmla="*/ 17 w 17"/>
                <a:gd name="T7" fmla="*/ 13 h 13"/>
                <a:gd name="T8" fmla="*/ 11 w 17"/>
                <a:gd name="T9" fmla="*/ 7 h 13"/>
                <a:gd name="T10" fmla="*/ 9 w 17"/>
                <a:gd name="T11" fmla="*/ 5 h 13"/>
                <a:gd name="T12" fmla="*/ 0 w 17"/>
                <a:gd name="T13" fmla="*/ 0 h 13"/>
                <a:gd name="T14" fmla="*/ 1 w 17"/>
                <a:gd name="T15" fmla="*/ 2 h 13"/>
                <a:gd name="T16" fmla="*/ 4 w 17"/>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4" y="4"/>
                  </a:moveTo>
                  <a:cubicBezTo>
                    <a:pt x="6" y="5"/>
                    <a:pt x="7" y="5"/>
                    <a:pt x="8" y="6"/>
                  </a:cubicBezTo>
                  <a:cubicBezTo>
                    <a:pt x="8" y="6"/>
                    <a:pt x="9" y="7"/>
                    <a:pt x="10" y="7"/>
                  </a:cubicBezTo>
                  <a:cubicBezTo>
                    <a:pt x="12" y="9"/>
                    <a:pt x="15" y="11"/>
                    <a:pt x="17" y="13"/>
                  </a:cubicBezTo>
                  <a:cubicBezTo>
                    <a:pt x="17" y="11"/>
                    <a:pt x="15" y="9"/>
                    <a:pt x="11" y="7"/>
                  </a:cubicBezTo>
                  <a:cubicBezTo>
                    <a:pt x="9" y="5"/>
                    <a:pt x="9" y="5"/>
                    <a:pt x="9" y="5"/>
                  </a:cubicBezTo>
                  <a:cubicBezTo>
                    <a:pt x="6" y="4"/>
                    <a:pt x="3" y="2"/>
                    <a:pt x="0" y="0"/>
                  </a:cubicBezTo>
                  <a:cubicBezTo>
                    <a:pt x="0" y="0"/>
                    <a:pt x="1" y="1"/>
                    <a:pt x="1" y="2"/>
                  </a:cubicBezTo>
                  <a:cubicBezTo>
                    <a:pt x="2" y="2"/>
                    <a:pt x="3" y="3"/>
                    <a:pt x="4"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71">
              <a:extLst>
                <a:ext uri="{FF2B5EF4-FFF2-40B4-BE49-F238E27FC236}">
                  <a16:creationId xmlns:a16="http://schemas.microsoft.com/office/drawing/2014/main" id="{03A72B6C-EE47-4F63-B238-E0B7F626EFD5}"/>
                </a:ext>
              </a:extLst>
            </p:cNvPr>
            <p:cNvSpPr>
              <a:spLocks/>
            </p:cNvSpPr>
            <p:nvPr/>
          </p:nvSpPr>
          <p:spPr bwMode="auto">
            <a:xfrm>
              <a:off x="3229103" y="3220058"/>
              <a:ext cx="38103" cy="14286"/>
            </a:xfrm>
            <a:custGeom>
              <a:avLst/>
              <a:gdLst>
                <a:gd name="T0" fmla="*/ 6 w 22"/>
                <a:gd name="T1" fmla="*/ 2 h 8"/>
                <a:gd name="T2" fmla="*/ 10 w 22"/>
                <a:gd name="T3" fmla="*/ 3 h 8"/>
                <a:gd name="T4" fmla="*/ 11 w 22"/>
                <a:gd name="T5" fmla="*/ 4 h 8"/>
                <a:gd name="T6" fmla="*/ 22 w 22"/>
                <a:gd name="T7" fmla="*/ 8 h 8"/>
                <a:gd name="T8" fmla="*/ 6 w 22"/>
                <a:gd name="T9" fmla="*/ 0 h 8"/>
                <a:gd name="T10" fmla="*/ 5 w 22"/>
                <a:gd name="T11" fmla="*/ 0 h 8"/>
                <a:gd name="T12" fmla="*/ 0 w 22"/>
                <a:gd name="T13" fmla="*/ 0 h 8"/>
                <a:gd name="T14" fmla="*/ 5 w 22"/>
                <a:gd name="T15" fmla="*/ 2 h 8"/>
                <a:gd name="T16" fmla="*/ 6 w 22"/>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6" y="2"/>
                  </a:moveTo>
                  <a:cubicBezTo>
                    <a:pt x="7" y="3"/>
                    <a:pt x="9" y="3"/>
                    <a:pt x="10" y="3"/>
                  </a:cubicBezTo>
                  <a:cubicBezTo>
                    <a:pt x="10" y="3"/>
                    <a:pt x="10" y="3"/>
                    <a:pt x="11" y="4"/>
                  </a:cubicBezTo>
                  <a:cubicBezTo>
                    <a:pt x="12" y="5"/>
                    <a:pt x="19" y="7"/>
                    <a:pt x="22" y="8"/>
                  </a:cubicBezTo>
                  <a:cubicBezTo>
                    <a:pt x="20" y="4"/>
                    <a:pt x="12" y="0"/>
                    <a:pt x="6" y="0"/>
                  </a:cubicBezTo>
                  <a:cubicBezTo>
                    <a:pt x="5" y="0"/>
                    <a:pt x="5" y="0"/>
                    <a:pt x="5" y="0"/>
                  </a:cubicBezTo>
                  <a:cubicBezTo>
                    <a:pt x="3" y="0"/>
                    <a:pt x="1" y="0"/>
                    <a:pt x="0" y="0"/>
                  </a:cubicBezTo>
                  <a:cubicBezTo>
                    <a:pt x="2" y="0"/>
                    <a:pt x="4" y="1"/>
                    <a:pt x="5" y="2"/>
                  </a:cubicBezTo>
                  <a:cubicBezTo>
                    <a:pt x="5" y="2"/>
                    <a:pt x="5" y="2"/>
                    <a:pt x="6"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72">
              <a:extLst>
                <a:ext uri="{FF2B5EF4-FFF2-40B4-BE49-F238E27FC236}">
                  <a16:creationId xmlns:a16="http://schemas.microsoft.com/office/drawing/2014/main" id="{5DA84D7D-F9A8-4654-BB3F-1967D2F26AD0}"/>
                </a:ext>
              </a:extLst>
            </p:cNvPr>
            <p:cNvSpPr>
              <a:spLocks/>
            </p:cNvSpPr>
            <p:nvPr/>
          </p:nvSpPr>
          <p:spPr bwMode="auto">
            <a:xfrm>
              <a:off x="3360878" y="3208948"/>
              <a:ext cx="1587"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1" y="2"/>
                  </a:cubicBezTo>
                  <a:cubicBezTo>
                    <a:pt x="1" y="1"/>
                    <a:pt x="1" y="1"/>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73">
              <a:extLst>
                <a:ext uri="{FF2B5EF4-FFF2-40B4-BE49-F238E27FC236}">
                  <a16:creationId xmlns:a16="http://schemas.microsoft.com/office/drawing/2014/main" id="{05981A03-EA3E-41FF-94E1-816FDC864BE5}"/>
                </a:ext>
              </a:extLst>
            </p:cNvPr>
            <p:cNvSpPr>
              <a:spLocks/>
            </p:cNvSpPr>
            <p:nvPr/>
          </p:nvSpPr>
          <p:spPr bwMode="auto">
            <a:xfrm>
              <a:off x="3451373" y="2921654"/>
              <a:ext cx="96847" cy="171423"/>
            </a:xfrm>
            <a:custGeom>
              <a:avLst/>
              <a:gdLst>
                <a:gd name="T0" fmla="*/ 15 w 56"/>
                <a:gd name="T1" fmla="*/ 27 h 100"/>
                <a:gd name="T2" fmla="*/ 16 w 56"/>
                <a:gd name="T3" fmla="*/ 30 h 100"/>
                <a:gd name="T4" fmla="*/ 17 w 56"/>
                <a:gd name="T5" fmla="*/ 32 h 100"/>
                <a:gd name="T6" fmla="*/ 17 w 56"/>
                <a:gd name="T7" fmla="*/ 36 h 100"/>
                <a:gd name="T8" fmla="*/ 22 w 56"/>
                <a:gd name="T9" fmla="*/ 41 h 100"/>
                <a:gd name="T10" fmla="*/ 27 w 56"/>
                <a:gd name="T11" fmla="*/ 48 h 100"/>
                <a:gd name="T12" fmla="*/ 27 w 56"/>
                <a:gd name="T13" fmla="*/ 48 h 100"/>
                <a:gd name="T14" fmla="*/ 30 w 56"/>
                <a:gd name="T15" fmla="*/ 52 h 100"/>
                <a:gd name="T16" fmla="*/ 30 w 56"/>
                <a:gd name="T17" fmla="*/ 52 h 100"/>
                <a:gd name="T18" fmla="*/ 32 w 56"/>
                <a:gd name="T19" fmla="*/ 55 h 100"/>
                <a:gd name="T20" fmla="*/ 34 w 56"/>
                <a:gd name="T21" fmla="*/ 76 h 100"/>
                <a:gd name="T22" fmla="*/ 31 w 56"/>
                <a:gd name="T23" fmla="*/ 80 h 100"/>
                <a:gd name="T24" fmla="*/ 30 w 56"/>
                <a:gd name="T25" fmla="*/ 81 h 100"/>
                <a:gd name="T26" fmla="*/ 28 w 56"/>
                <a:gd name="T27" fmla="*/ 83 h 100"/>
                <a:gd name="T28" fmla="*/ 28 w 56"/>
                <a:gd name="T29" fmla="*/ 88 h 100"/>
                <a:gd name="T30" fmla="*/ 29 w 56"/>
                <a:gd name="T31" fmla="*/ 92 h 100"/>
                <a:gd name="T32" fmla="*/ 29 w 56"/>
                <a:gd name="T33" fmla="*/ 97 h 100"/>
                <a:gd name="T34" fmla="*/ 29 w 56"/>
                <a:gd name="T35" fmla="*/ 100 h 100"/>
                <a:gd name="T36" fmla="*/ 29 w 56"/>
                <a:gd name="T37" fmla="*/ 99 h 100"/>
                <a:gd name="T38" fmla="*/ 31 w 56"/>
                <a:gd name="T39" fmla="*/ 95 h 100"/>
                <a:gd name="T40" fmla="*/ 32 w 56"/>
                <a:gd name="T41" fmla="*/ 93 h 100"/>
                <a:gd name="T42" fmla="*/ 42 w 56"/>
                <a:gd name="T43" fmla="*/ 82 h 100"/>
                <a:gd name="T44" fmla="*/ 50 w 56"/>
                <a:gd name="T45" fmla="*/ 82 h 100"/>
                <a:gd name="T46" fmla="*/ 50 w 56"/>
                <a:gd name="T47" fmla="*/ 78 h 100"/>
                <a:gd name="T48" fmla="*/ 51 w 56"/>
                <a:gd name="T49" fmla="*/ 74 h 100"/>
                <a:gd name="T50" fmla="*/ 51 w 56"/>
                <a:gd name="T51" fmla="*/ 73 h 100"/>
                <a:gd name="T52" fmla="*/ 51 w 56"/>
                <a:gd name="T53" fmla="*/ 72 h 100"/>
                <a:gd name="T54" fmla="*/ 53 w 56"/>
                <a:gd name="T55" fmla="*/ 68 h 100"/>
                <a:gd name="T56" fmla="*/ 55 w 56"/>
                <a:gd name="T57" fmla="*/ 64 h 100"/>
                <a:gd name="T58" fmla="*/ 56 w 56"/>
                <a:gd name="T59" fmla="*/ 51 h 100"/>
                <a:gd name="T60" fmla="*/ 55 w 56"/>
                <a:gd name="T61" fmla="*/ 39 h 100"/>
                <a:gd name="T62" fmla="*/ 42 w 56"/>
                <a:gd name="T63" fmla="*/ 21 h 100"/>
                <a:gd name="T64" fmla="*/ 29 w 56"/>
                <a:gd name="T65" fmla="*/ 7 h 100"/>
                <a:gd name="T66" fmla="*/ 28 w 56"/>
                <a:gd name="T67" fmla="*/ 7 h 100"/>
                <a:gd name="T68" fmla="*/ 26 w 56"/>
                <a:gd name="T69" fmla="*/ 6 h 100"/>
                <a:gd name="T70" fmla="*/ 24 w 56"/>
                <a:gd name="T71" fmla="*/ 4 h 100"/>
                <a:gd name="T72" fmla="*/ 22 w 56"/>
                <a:gd name="T73" fmla="*/ 3 h 100"/>
                <a:gd name="T74" fmla="*/ 11 w 56"/>
                <a:gd name="T75" fmla="*/ 0 h 100"/>
                <a:gd name="T76" fmla="*/ 0 w 56"/>
                <a:gd name="T77" fmla="*/ 8 h 100"/>
                <a:gd name="T78" fmla="*/ 15 w 56"/>
                <a:gd name="T79" fmla="*/ 2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100">
                  <a:moveTo>
                    <a:pt x="15" y="27"/>
                  </a:moveTo>
                  <a:cubicBezTo>
                    <a:pt x="15" y="28"/>
                    <a:pt x="15" y="29"/>
                    <a:pt x="16" y="30"/>
                  </a:cubicBezTo>
                  <a:cubicBezTo>
                    <a:pt x="17" y="31"/>
                    <a:pt x="17" y="31"/>
                    <a:pt x="17" y="32"/>
                  </a:cubicBezTo>
                  <a:cubicBezTo>
                    <a:pt x="17" y="36"/>
                    <a:pt x="17" y="36"/>
                    <a:pt x="17" y="36"/>
                  </a:cubicBezTo>
                  <a:cubicBezTo>
                    <a:pt x="18" y="37"/>
                    <a:pt x="20" y="38"/>
                    <a:pt x="22" y="41"/>
                  </a:cubicBezTo>
                  <a:cubicBezTo>
                    <a:pt x="23" y="43"/>
                    <a:pt x="25" y="44"/>
                    <a:pt x="27" y="48"/>
                  </a:cubicBezTo>
                  <a:cubicBezTo>
                    <a:pt x="27" y="48"/>
                    <a:pt x="27" y="48"/>
                    <a:pt x="27" y="48"/>
                  </a:cubicBezTo>
                  <a:cubicBezTo>
                    <a:pt x="27" y="49"/>
                    <a:pt x="29" y="51"/>
                    <a:pt x="30" y="52"/>
                  </a:cubicBezTo>
                  <a:cubicBezTo>
                    <a:pt x="30" y="52"/>
                    <a:pt x="30" y="52"/>
                    <a:pt x="30" y="52"/>
                  </a:cubicBezTo>
                  <a:cubicBezTo>
                    <a:pt x="31" y="53"/>
                    <a:pt x="31" y="54"/>
                    <a:pt x="32" y="55"/>
                  </a:cubicBezTo>
                  <a:cubicBezTo>
                    <a:pt x="35" y="60"/>
                    <a:pt x="40" y="68"/>
                    <a:pt x="34" y="76"/>
                  </a:cubicBezTo>
                  <a:cubicBezTo>
                    <a:pt x="34" y="79"/>
                    <a:pt x="32" y="80"/>
                    <a:pt x="31" y="80"/>
                  </a:cubicBezTo>
                  <a:cubicBezTo>
                    <a:pt x="31" y="81"/>
                    <a:pt x="30" y="81"/>
                    <a:pt x="30" y="81"/>
                  </a:cubicBezTo>
                  <a:cubicBezTo>
                    <a:pt x="28" y="83"/>
                    <a:pt x="28" y="83"/>
                    <a:pt x="28" y="83"/>
                  </a:cubicBezTo>
                  <a:cubicBezTo>
                    <a:pt x="28" y="84"/>
                    <a:pt x="28" y="85"/>
                    <a:pt x="28" y="88"/>
                  </a:cubicBezTo>
                  <a:cubicBezTo>
                    <a:pt x="28" y="89"/>
                    <a:pt x="29" y="90"/>
                    <a:pt x="29" y="92"/>
                  </a:cubicBezTo>
                  <a:cubicBezTo>
                    <a:pt x="29" y="97"/>
                    <a:pt x="29" y="97"/>
                    <a:pt x="29" y="97"/>
                  </a:cubicBezTo>
                  <a:cubicBezTo>
                    <a:pt x="29" y="98"/>
                    <a:pt x="29" y="99"/>
                    <a:pt x="29" y="100"/>
                  </a:cubicBezTo>
                  <a:cubicBezTo>
                    <a:pt x="29" y="100"/>
                    <a:pt x="29" y="99"/>
                    <a:pt x="29" y="99"/>
                  </a:cubicBezTo>
                  <a:cubicBezTo>
                    <a:pt x="30" y="98"/>
                    <a:pt x="30" y="97"/>
                    <a:pt x="31" y="95"/>
                  </a:cubicBezTo>
                  <a:cubicBezTo>
                    <a:pt x="31" y="94"/>
                    <a:pt x="31" y="93"/>
                    <a:pt x="32" y="93"/>
                  </a:cubicBezTo>
                  <a:cubicBezTo>
                    <a:pt x="33" y="87"/>
                    <a:pt x="35" y="82"/>
                    <a:pt x="42" y="82"/>
                  </a:cubicBezTo>
                  <a:cubicBezTo>
                    <a:pt x="50" y="82"/>
                    <a:pt x="50" y="82"/>
                    <a:pt x="50" y="82"/>
                  </a:cubicBezTo>
                  <a:cubicBezTo>
                    <a:pt x="50" y="80"/>
                    <a:pt x="50" y="79"/>
                    <a:pt x="50" y="78"/>
                  </a:cubicBezTo>
                  <a:cubicBezTo>
                    <a:pt x="51" y="77"/>
                    <a:pt x="51" y="75"/>
                    <a:pt x="51" y="74"/>
                  </a:cubicBezTo>
                  <a:cubicBezTo>
                    <a:pt x="51" y="73"/>
                    <a:pt x="51" y="73"/>
                    <a:pt x="51" y="73"/>
                  </a:cubicBezTo>
                  <a:cubicBezTo>
                    <a:pt x="51" y="72"/>
                    <a:pt x="51" y="72"/>
                    <a:pt x="51" y="72"/>
                  </a:cubicBezTo>
                  <a:cubicBezTo>
                    <a:pt x="52" y="70"/>
                    <a:pt x="53" y="69"/>
                    <a:pt x="53" y="68"/>
                  </a:cubicBezTo>
                  <a:cubicBezTo>
                    <a:pt x="53" y="67"/>
                    <a:pt x="54" y="66"/>
                    <a:pt x="55" y="64"/>
                  </a:cubicBezTo>
                  <a:cubicBezTo>
                    <a:pt x="56" y="62"/>
                    <a:pt x="56" y="57"/>
                    <a:pt x="56" y="51"/>
                  </a:cubicBezTo>
                  <a:cubicBezTo>
                    <a:pt x="56" y="47"/>
                    <a:pt x="56" y="43"/>
                    <a:pt x="55" y="39"/>
                  </a:cubicBezTo>
                  <a:cubicBezTo>
                    <a:pt x="46" y="37"/>
                    <a:pt x="43" y="26"/>
                    <a:pt x="42" y="21"/>
                  </a:cubicBezTo>
                  <a:cubicBezTo>
                    <a:pt x="39" y="15"/>
                    <a:pt x="35" y="10"/>
                    <a:pt x="29" y="7"/>
                  </a:cubicBezTo>
                  <a:cubicBezTo>
                    <a:pt x="29" y="7"/>
                    <a:pt x="29" y="7"/>
                    <a:pt x="28" y="7"/>
                  </a:cubicBezTo>
                  <a:cubicBezTo>
                    <a:pt x="28" y="6"/>
                    <a:pt x="27" y="6"/>
                    <a:pt x="26" y="6"/>
                  </a:cubicBezTo>
                  <a:cubicBezTo>
                    <a:pt x="25" y="5"/>
                    <a:pt x="25" y="5"/>
                    <a:pt x="24" y="4"/>
                  </a:cubicBezTo>
                  <a:cubicBezTo>
                    <a:pt x="23" y="4"/>
                    <a:pt x="22" y="4"/>
                    <a:pt x="22" y="3"/>
                  </a:cubicBezTo>
                  <a:cubicBezTo>
                    <a:pt x="19" y="2"/>
                    <a:pt x="15" y="0"/>
                    <a:pt x="11" y="0"/>
                  </a:cubicBezTo>
                  <a:cubicBezTo>
                    <a:pt x="5" y="0"/>
                    <a:pt x="1" y="4"/>
                    <a:pt x="0" y="8"/>
                  </a:cubicBezTo>
                  <a:cubicBezTo>
                    <a:pt x="7" y="11"/>
                    <a:pt x="14" y="19"/>
                    <a:pt x="15" y="2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74">
              <a:extLst>
                <a:ext uri="{FF2B5EF4-FFF2-40B4-BE49-F238E27FC236}">
                  <a16:creationId xmlns:a16="http://schemas.microsoft.com/office/drawing/2014/main" id="{08064D19-49BC-4F9A-AD12-9FBE65B43992}"/>
                </a:ext>
              </a:extLst>
            </p:cNvPr>
            <p:cNvSpPr>
              <a:spLocks/>
            </p:cNvSpPr>
            <p:nvPr/>
          </p:nvSpPr>
          <p:spPr bwMode="auto">
            <a:xfrm>
              <a:off x="3340238" y="3091491"/>
              <a:ext cx="7939" cy="7936"/>
            </a:xfrm>
            <a:custGeom>
              <a:avLst/>
              <a:gdLst>
                <a:gd name="T0" fmla="*/ 1 w 5"/>
                <a:gd name="T1" fmla="*/ 4 h 5"/>
                <a:gd name="T2" fmla="*/ 3 w 5"/>
                <a:gd name="T3" fmla="*/ 3 h 5"/>
                <a:gd name="T4" fmla="*/ 5 w 5"/>
                <a:gd name="T5" fmla="*/ 2 h 5"/>
                <a:gd name="T6" fmla="*/ 2 w 5"/>
                <a:gd name="T7" fmla="*/ 0 h 5"/>
                <a:gd name="T8" fmla="*/ 2 w 5"/>
                <a:gd name="T9" fmla="*/ 0 h 5"/>
                <a:gd name="T10" fmla="*/ 0 w 5"/>
                <a:gd name="T11" fmla="*/ 5 h 5"/>
                <a:gd name="T12" fmla="*/ 1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4"/>
                  </a:moveTo>
                  <a:cubicBezTo>
                    <a:pt x="3" y="3"/>
                    <a:pt x="3" y="3"/>
                    <a:pt x="3" y="3"/>
                  </a:cubicBezTo>
                  <a:cubicBezTo>
                    <a:pt x="3" y="2"/>
                    <a:pt x="4" y="2"/>
                    <a:pt x="5" y="2"/>
                  </a:cubicBezTo>
                  <a:cubicBezTo>
                    <a:pt x="4" y="2"/>
                    <a:pt x="3" y="1"/>
                    <a:pt x="2" y="0"/>
                  </a:cubicBezTo>
                  <a:cubicBezTo>
                    <a:pt x="2" y="0"/>
                    <a:pt x="2" y="0"/>
                    <a:pt x="2" y="0"/>
                  </a:cubicBezTo>
                  <a:cubicBezTo>
                    <a:pt x="0" y="5"/>
                    <a:pt x="0" y="5"/>
                    <a:pt x="0" y="5"/>
                  </a:cubicBezTo>
                  <a:cubicBezTo>
                    <a:pt x="1" y="5"/>
                    <a:pt x="1" y="5"/>
                    <a:pt x="1"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3" name="Freeform 75">
              <a:extLst>
                <a:ext uri="{FF2B5EF4-FFF2-40B4-BE49-F238E27FC236}">
                  <a16:creationId xmlns:a16="http://schemas.microsoft.com/office/drawing/2014/main" id="{2A54A2CF-78B8-40C6-98EA-70CA328263A2}"/>
                </a:ext>
              </a:extLst>
            </p:cNvPr>
            <p:cNvSpPr>
              <a:spLocks/>
            </p:cNvSpPr>
            <p:nvPr/>
          </p:nvSpPr>
          <p:spPr bwMode="auto">
            <a:xfrm>
              <a:off x="3416445" y="3339103"/>
              <a:ext cx="38103" cy="7936"/>
            </a:xfrm>
            <a:custGeom>
              <a:avLst/>
              <a:gdLst>
                <a:gd name="T0" fmla="*/ 15 w 22"/>
                <a:gd name="T1" fmla="*/ 0 h 6"/>
                <a:gd name="T2" fmla="*/ 12 w 22"/>
                <a:gd name="T3" fmla="*/ 0 h 6"/>
                <a:gd name="T4" fmla="*/ 0 w 22"/>
                <a:gd name="T5" fmla="*/ 2 h 6"/>
                <a:gd name="T6" fmla="*/ 2 w 22"/>
                <a:gd name="T7" fmla="*/ 4 h 6"/>
                <a:gd name="T8" fmla="*/ 5 w 22"/>
                <a:gd name="T9" fmla="*/ 6 h 6"/>
                <a:gd name="T10" fmla="*/ 8 w 22"/>
                <a:gd name="T11" fmla="*/ 6 h 6"/>
                <a:gd name="T12" fmla="*/ 12 w 22"/>
                <a:gd name="T13" fmla="*/ 5 h 6"/>
                <a:gd name="T14" fmla="*/ 22 w 22"/>
                <a:gd name="T15" fmla="*/ 2 h 6"/>
                <a:gd name="T16" fmla="*/ 21 w 22"/>
                <a:gd name="T17" fmla="*/ 2 h 6"/>
                <a:gd name="T18" fmla="*/ 15 w 2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6">
                  <a:moveTo>
                    <a:pt x="15" y="0"/>
                  </a:moveTo>
                  <a:cubicBezTo>
                    <a:pt x="12" y="0"/>
                    <a:pt x="12" y="0"/>
                    <a:pt x="12" y="0"/>
                  </a:cubicBezTo>
                  <a:cubicBezTo>
                    <a:pt x="8" y="2"/>
                    <a:pt x="4" y="2"/>
                    <a:pt x="0" y="2"/>
                  </a:cubicBezTo>
                  <a:cubicBezTo>
                    <a:pt x="1" y="2"/>
                    <a:pt x="2" y="3"/>
                    <a:pt x="2" y="4"/>
                  </a:cubicBezTo>
                  <a:cubicBezTo>
                    <a:pt x="4" y="5"/>
                    <a:pt x="4" y="5"/>
                    <a:pt x="5" y="6"/>
                  </a:cubicBezTo>
                  <a:cubicBezTo>
                    <a:pt x="8" y="6"/>
                    <a:pt x="8" y="6"/>
                    <a:pt x="8" y="6"/>
                  </a:cubicBezTo>
                  <a:cubicBezTo>
                    <a:pt x="10" y="6"/>
                    <a:pt x="11" y="6"/>
                    <a:pt x="12" y="5"/>
                  </a:cubicBezTo>
                  <a:cubicBezTo>
                    <a:pt x="14" y="4"/>
                    <a:pt x="18" y="2"/>
                    <a:pt x="22" y="2"/>
                  </a:cubicBezTo>
                  <a:cubicBezTo>
                    <a:pt x="22" y="2"/>
                    <a:pt x="21" y="2"/>
                    <a:pt x="21" y="2"/>
                  </a:cubicBezTo>
                  <a:cubicBezTo>
                    <a:pt x="18" y="0"/>
                    <a:pt x="16" y="0"/>
                    <a:pt x="15"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4" name="Freeform 76">
              <a:extLst>
                <a:ext uri="{FF2B5EF4-FFF2-40B4-BE49-F238E27FC236}">
                  <a16:creationId xmlns:a16="http://schemas.microsoft.com/office/drawing/2014/main" id="{650AF59E-0EBD-42ED-8D31-4C9B33C051BF}"/>
                </a:ext>
              </a:extLst>
            </p:cNvPr>
            <p:cNvSpPr>
              <a:spLocks/>
            </p:cNvSpPr>
            <p:nvPr/>
          </p:nvSpPr>
          <p:spPr bwMode="auto">
            <a:xfrm>
              <a:off x="3603787" y="3286723"/>
              <a:ext cx="33341" cy="49205"/>
            </a:xfrm>
            <a:custGeom>
              <a:avLst/>
              <a:gdLst>
                <a:gd name="T0" fmla="*/ 6 w 19"/>
                <a:gd name="T1" fmla="*/ 29 h 29"/>
                <a:gd name="T2" fmla="*/ 8 w 19"/>
                <a:gd name="T3" fmla="*/ 29 h 29"/>
                <a:gd name="T4" fmla="*/ 17 w 19"/>
                <a:gd name="T5" fmla="*/ 19 h 29"/>
                <a:gd name="T6" fmla="*/ 14 w 19"/>
                <a:gd name="T7" fmla="*/ 2 h 29"/>
                <a:gd name="T8" fmla="*/ 12 w 19"/>
                <a:gd name="T9" fmla="*/ 1 h 29"/>
                <a:gd name="T10" fmla="*/ 10 w 19"/>
                <a:gd name="T11" fmla="*/ 1 h 29"/>
                <a:gd name="T12" fmla="*/ 7 w 19"/>
                <a:gd name="T13" fmla="*/ 0 h 29"/>
                <a:gd name="T14" fmla="*/ 11 w 19"/>
                <a:gd name="T15" fmla="*/ 14 h 29"/>
                <a:gd name="T16" fmla="*/ 1 w 19"/>
                <a:gd name="T17" fmla="*/ 26 h 29"/>
                <a:gd name="T18" fmla="*/ 1 w 19"/>
                <a:gd name="T19" fmla="*/ 26 h 29"/>
                <a:gd name="T20" fmla="*/ 0 w 19"/>
                <a:gd name="T21" fmla="*/ 26 h 29"/>
                <a:gd name="T22" fmla="*/ 6 w 19"/>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9">
                  <a:moveTo>
                    <a:pt x="6" y="29"/>
                  </a:moveTo>
                  <a:cubicBezTo>
                    <a:pt x="8" y="29"/>
                    <a:pt x="8" y="29"/>
                    <a:pt x="8" y="29"/>
                  </a:cubicBezTo>
                  <a:cubicBezTo>
                    <a:pt x="12" y="27"/>
                    <a:pt x="15" y="24"/>
                    <a:pt x="17" y="19"/>
                  </a:cubicBezTo>
                  <a:cubicBezTo>
                    <a:pt x="17" y="16"/>
                    <a:pt x="19" y="7"/>
                    <a:pt x="14" y="2"/>
                  </a:cubicBezTo>
                  <a:cubicBezTo>
                    <a:pt x="12" y="1"/>
                    <a:pt x="12" y="1"/>
                    <a:pt x="12" y="1"/>
                  </a:cubicBezTo>
                  <a:cubicBezTo>
                    <a:pt x="11" y="1"/>
                    <a:pt x="10" y="1"/>
                    <a:pt x="10" y="1"/>
                  </a:cubicBezTo>
                  <a:cubicBezTo>
                    <a:pt x="9" y="0"/>
                    <a:pt x="8" y="0"/>
                    <a:pt x="7" y="0"/>
                  </a:cubicBezTo>
                  <a:cubicBezTo>
                    <a:pt x="9" y="4"/>
                    <a:pt x="12" y="9"/>
                    <a:pt x="11" y="14"/>
                  </a:cubicBezTo>
                  <a:cubicBezTo>
                    <a:pt x="11" y="16"/>
                    <a:pt x="10" y="22"/>
                    <a:pt x="1" y="26"/>
                  </a:cubicBezTo>
                  <a:cubicBezTo>
                    <a:pt x="1" y="26"/>
                    <a:pt x="1" y="26"/>
                    <a:pt x="1" y="26"/>
                  </a:cubicBezTo>
                  <a:cubicBezTo>
                    <a:pt x="1" y="26"/>
                    <a:pt x="0" y="26"/>
                    <a:pt x="0" y="26"/>
                  </a:cubicBezTo>
                  <a:cubicBezTo>
                    <a:pt x="2" y="27"/>
                    <a:pt x="3" y="29"/>
                    <a:pt x="6" y="2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77">
              <a:extLst>
                <a:ext uri="{FF2B5EF4-FFF2-40B4-BE49-F238E27FC236}">
                  <a16:creationId xmlns:a16="http://schemas.microsoft.com/office/drawing/2014/main" id="{052FB015-9711-4791-977D-BE8A135DCB30}"/>
                </a:ext>
              </a:extLst>
            </p:cNvPr>
            <p:cNvSpPr>
              <a:spLocks/>
            </p:cNvSpPr>
            <p:nvPr/>
          </p:nvSpPr>
          <p:spPr bwMode="auto">
            <a:xfrm>
              <a:off x="3473600" y="3320055"/>
              <a:ext cx="106373" cy="93647"/>
            </a:xfrm>
            <a:custGeom>
              <a:avLst/>
              <a:gdLst>
                <a:gd name="T0" fmla="*/ 43 w 61"/>
                <a:gd name="T1" fmla="*/ 51 h 54"/>
                <a:gd name="T2" fmla="*/ 44 w 61"/>
                <a:gd name="T3" fmla="*/ 51 h 54"/>
                <a:gd name="T4" fmla="*/ 46 w 61"/>
                <a:gd name="T5" fmla="*/ 50 h 54"/>
                <a:gd name="T6" fmla="*/ 60 w 61"/>
                <a:gd name="T7" fmla="*/ 37 h 54"/>
                <a:gd name="T8" fmla="*/ 60 w 61"/>
                <a:gd name="T9" fmla="*/ 27 h 54"/>
                <a:gd name="T10" fmla="*/ 60 w 61"/>
                <a:gd name="T11" fmla="*/ 26 h 54"/>
                <a:gd name="T12" fmla="*/ 60 w 61"/>
                <a:gd name="T13" fmla="*/ 17 h 54"/>
                <a:gd name="T14" fmla="*/ 51 w 61"/>
                <a:gd name="T15" fmla="*/ 11 h 54"/>
                <a:gd name="T16" fmla="*/ 50 w 61"/>
                <a:gd name="T17" fmla="*/ 10 h 54"/>
                <a:gd name="T18" fmla="*/ 50 w 61"/>
                <a:gd name="T19" fmla="*/ 9 h 54"/>
                <a:gd name="T20" fmla="*/ 53 w 61"/>
                <a:gd name="T21" fmla="*/ 5 h 54"/>
                <a:gd name="T22" fmla="*/ 51 w 61"/>
                <a:gd name="T23" fmla="*/ 4 h 54"/>
                <a:gd name="T24" fmla="*/ 47 w 61"/>
                <a:gd name="T25" fmla="*/ 3 h 54"/>
                <a:gd name="T26" fmla="*/ 43 w 61"/>
                <a:gd name="T27" fmla="*/ 2 h 54"/>
                <a:gd name="T28" fmla="*/ 39 w 61"/>
                <a:gd name="T29" fmla="*/ 1 h 54"/>
                <a:gd name="T30" fmla="*/ 35 w 61"/>
                <a:gd name="T31" fmla="*/ 0 h 54"/>
                <a:gd name="T32" fmla="*/ 33 w 61"/>
                <a:gd name="T33" fmla="*/ 0 h 54"/>
                <a:gd name="T34" fmla="*/ 15 w 61"/>
                <a:gd name="T35" fmla="*/ 7 h 54"/>
                <a:gd name="T36" fmla="*/ 0 w 61"/>
                <a:gd name="T37" fmla="*/ 15 h 54"/>
                <a:gd name="T38" fmla="*/ 1 w 61"/>
                <a:gd name="T39" fmla="*/ 16 h 54"/>
                <a:gd name="T40" fmla="*/ 2 w 61"/>
                <a:gd name="T41" fmla="*/ 17 h 54"/>
                <a:gd name="T42" fmla="*/ 2 w 61"/>
                <a:gd name="T43" fmla="*/ 27 h 54"/>
                <a:gd name="T44" fmla="*/ 3 w 61"/>
                <a:gd name="T45" fmla="*/ 27 h 54"/>
                <a:gd name="T46" fmla="*/ 3 w 61"/>
                <a:gd name="T47" fmla="*/ 27 h 54"/>
                <a:gd name="T48" fmla="*/ 6 w 61"/>
                <a:gd name="T49" fmla="*/ 31 h 54"/>
                <a:gd name="T50" fmla="*/ 9 w 61"/>
                <a:gd name="T51" fmla="*/ 33 h 54"/>
                <a:gd name="T52" fmla="*/ 11 w 61"/>
                <a:gd name="T53" fmla="*/ 35 h 54"/>
                <a:gd name="T54" fmla="*/ 12 w 61"/>
                <a:gd name="T55" fmla="*/ 35 h 54"/>
                <a:gd name="T56" fmla="*/ 18 w 61"/>
                <a:gd name="T57" fmla="*/ 38 h 54"/>
                <a:gd name="T58" fmla="*/ 28 w 61"/>
                <a:gd name="T59" fmla="*/ 41 h 54"/>
                <a:gd name="T60" fmla="*/ 34 w 61"/>
                <a:gd name="T61" fmla="*/ 48 h 54"/>
                <a:gd name="T62" fmla="*/ 34 w 61"/>
                <a:gd name="T63" fmla="*/ 54 h 54"/>
                <a:gd name="T64" fmla="*/ 42 w 61"/>
                <a:gd name="T65" fmla="*/ 51 h 54"/>
                <a:gd name="T66" fmla="*/ 43 w 61"/>
                <a:gd name="T6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43" y="51"/>
                  </a:moveTo>
                  <a:cubicBezTo>
                    <a:pt x="44" y="51"/>
                    <a:pt x="44" y="51"/>
                    <a:pt x="44" y="51"/>
                  </a:cubicBezTo>
                  <a:cubicBezTo>
                    <a:pt x="46" y="50"/>
                    <a:pt x="46" y="50"/>
                    <a:pt x="46" y="50"/>
                  </a:cubicBezTo>
                  <a:cubicBezTo>
                    <a:pt x="52" y="48"/>
                    <a:pt x="58" y="45"/>
                    <a:pt x="60" y="37"/>
                  </a:cubicBezTo>
                  <a:cubicBezTo>
                    <a:pt x="60" y="27"/>
                    <a:pt x="60" y="27"/>
                    <a:pt x="60" y="27"/>
                  </a:cubicBezTo>
                  <a:cubicBezTo>
                    <a:pt x="60" y="26"/>
                    <a:pt x="60" y="26"/>
                    <a:pt x="60" y="26"/>
                  </a:cubicBezTo>
                  <a:cubicBezTo>
                    <a:pt x="61" y="23"/>
                    <a:pt x="61" y="19"/>
                    <a:pt x="60" y="17"/>
                  </a:cubicBezTo>
                  <a:cubicBezTo>
                    <a:pt x="59" y="14"/>
                    <a:pt x="55" y="13"/>
                    <a:pt x="51" y="11"/>
                  </a:cubicBezTo>
                  <a:cubicBezTo>
                    <a:pt x="50" y="11"/>
                    <a:pt x="50" y="11"/>
                    <a:pt x="50" y="10"/>
                  </a:cubicBezTo>
                  <a:cubicBezTo>
                    <a:pt x="50" y="10"/>
                    <a:pt x="50" y="9"/>
                    <a:pt x="50" y="9"/>
                  </a:cubicBezTo>
                  <a:cubicBezTo>
                    <a:pt x="51" y="8"/>
                    <a:pt x="52" y="6"/>
                    <a:pt x="53" y="5"/>
                  </a:cubicBezTo>
                  <a:cubicBezTo>
                    <a:pt x="52" y="4"/>
                    <a:pt x="51" y="4"/>
                    <a:pt x="51" y="4"/>
                  </a:cubicBezTo>
                  <a:cubicBezTo>
                    <a:pt x="50" y="3"/>
                    <a:pt x="48" y="3"/>
                    <a:pt x="47" y="3"/>
                  </a:cubicBezTo>
                  <a:cubicBezTo>
                    <a:pt x="46" y="3"/>
                    <a:pt x="44" y="2"/>
                    <a:pt x="43" y="2"/>
                  </a:cubicBezTo>
                  <a:cubicBezTo>
                    <a:pt x="42" y="1"/>
                    <a:pt x="41" y="1"/>
                    <a:pt x="39" y="1"/>
                  </a:cubicBezTo>
                  <a:cubicBezTo>
                    <a:pt x="38" y="1"/>
                    <a:pt x="37" y="1"/>
                    <a:pt x="35" y="0"/>
                  </a:cubicBezTo>
                  <a:cubicBezTo>
                    <a:pt x="34" y="0"/>
                    <a:pt x="33" y="0"/>
                    <a:pt x="33" y="0"/>
                  </a:cubicBezTo>
                  <a:cubicBezTo>
                    <a:pt x="27" y="0"/>
                    <a:pt x="20" y="2"/>
                    <a:pt x="15" y="7"/>
                  </a:cubicBezTo>
                  <a:cubicBezTo>
                    <a:pt x="12" y="12"/>
                    <a:pt x="6" y="15"/>
                    <a:pt x="0" y="15"/>
                  </a:cubicBezTo>
                  <a:cubicBezTo>
                    <a:pt x="0" y="15"/>
                    <a:pt x="1" y="16"/>
                    <a:pt x="1" y="16"/>
                  </a:cubicBezTo>
                  <a:cubicBezTo>
                    <a:pt x="1" y="16"/>
                    <a:pt x="2" y="17"/>
                    <a:pt x="2" y="17"/>
                  </a:cubicBezTo>
                  <a:cubicBezTo>
                    <a:pt x="4" y="19"/>
                    <a:pt x="4" y="22"/>
                    <a:pt x="2" y="27"/>
                  </a:cubicBezTo>
                  <a:cubicBezTo>
                    <a:pt x="3" y="27"/>
                    <a:pt x="3" y="27"/>
                    <a:pt x="3" y="27"/>
                  </a:cubicBezTo>
                  <a:cubicBezTo>
                    <a:pt x="3" y="27"/>
                    <a:pt x="3" y="27"/>
                    <a:pt x="3" y="27"/>
                  </a:cubicBezTo>
                  <a:cubicBezTo>
                    <a:pt x="4" y="28"/>
                    <a:pt x="5" y="29"/>
                    <a:pt x="6" y="31"/>
                  </a:cubicBezTo>
                  <a:cubicBezTo>
                    <a:pt x="7" y="32"/>
                    <a:pt x="8" y="33"/>
                    <a:pt x="9" y="33"/>
                  </a:cubicBezTo>
                  <a:cubicBezTo>
                    <a:pt x="9" y="34"/>
                    <a:pt x="10" y="35"/>
                    <a:pt x="11" y="35"/>
                  </a:cubicBezTo>
                  <a:cubicBezTo>
                    <a:pt x="11" y="35"/>
                    <a:pt x="12" y="35"/>
                    <a:pt x="12" y="35"/>
                  </a:cubicBezTo>
                  <a:cubicBezTo>
                    <a:pt x="13" y="36"/>
                    <a:pt x="15" y="38"/>
                    <a:pt x="18" y="38"/>
                  </a:cubicBezTo>
                  <a:cubicBezTo>
                    <a:pt x="21" y="38"/>
                    <a:pt x="25" y="39"/>
                    <a:pt x="28" y="41"/>
                  </a:cubicBezTo>
                  <a:cubicBezTo>
                    <a:pt x="32" y="42"/>
                    <a:pt x="34" y="46"/>
                    <a:pt x="34" y="48"/>
                  </a:cubicBezTo>
                  <a:cubicBezTo>
                    <a:pt x="35" y="50"/>
                    <a:pt x="34" y="52"/>
                    <a:pt x="34" y="54"/>
                  </a:cubicBezTo>
                  <a:cubicBezTo>
                    <a:pt x="37" y="54"/>
                    <a:pt x="40" y="53"/>
                    <a:pt x="42" y="51"/>
                  </a:cubicBezTo>
                  <a:cubicBezTo>
                    <a:pt x="42" y="51"/>
                    <a:pt x="43" y="51"/>
                    <a:pt x="43" y="5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78">
              <a:extLst>
                <a:ext uri="{FF2B5EF4-FFF2-40B4-BE49-F238E27FC236}">
                  <a16:creationId xmlns:a16="http://schemas.microsoft.com/office/drawing/2014/main" id="{ECF2E3BF-FE60-424B-8E51-65B7E053EFF0}"/>
                </a:ext>
              </a:extLst>
            </p:cNvPr>
            <p:cNvSpPr>
              <a:spLocks/>
            </p:cNvSpPr>
            <p:nvPr/>
          </p:nvSpPr>
          <p:spPr bwMode="auto">
            <a:xfrm>
              <a:off x="3502178" y="2886735"/>
              <a:ext cx="92083" cy="95235"/>
            </a:xfrm>
            <a:custGeom>
              <a:avLst/>
              <a:gdLst>
                <a:gd name="T0" fmla="*/ 17 w 53"/>
                <a:gd name="T1" fmla="*/ 41 h 55"/>
                <a:gd name="T2" fmla="*/ 20 w 53"/>
                <a:gd name="T3" fmla="*/ 45 h 55"/>
                <a:gd name="T4" fmla="*/ 22 w 53"/>
                <a:gd name="T5" fmla="*/ 47 h 55"/>
                <a:gd name="T6" fmla="*/ 23 w 53"/>
                <a:gd name="T7" fmla="*/ 48 h 55"/>
                <a:gd name="T8" fmla="*/ 28 w 53"/>
                <a:gd name="T9" fmla="*/ 55 h 55"/>
                <a:gd name="T10" fmla="*/ 28 w 53"/>
                <a:gd name="T11" fmla="*/ 55 h 55"/>
                <a:gd name="T12" fmla="*/ 29 w 53"/>
                <a:gd name="T13" fmla="*/ 55 h 55"/>
                <a:gd name="T14" fmla="*/ 38 w 53"/>
                <a:gd name="T15" fmla="*/ 51 h 55"/>
                <a:gd name="T16" fmla="*/ 51 w 53"/>
                <a:gd name="T17" fmla="*/ 22 h 55"/>
                <a:gd name="T18" fmla="*/ 29 w 53"/>
                <a:gd name="T19" fmla="*/ 2 h 55"/>
                <a:gd name="T20" fmla="*/ 21 w 53"/>
                <a:gd name="T21" fmla="*/ 1 h 55"/>
                <a:gd name="T22" fmla="*/ 12 w 53"/>
                <a:gd name="T23" fmla="*/ 1 h 55"/>
                <a:gd name="T24" fmla="*/ 7 w 53"/>
                <a:gd name="T25" fmla="*/ 2 h 55"/>
                <a:gd name="T26" fmla="*/ 2 w 53"/>
                <a:gd name="T27" fmla="*/ 16 h 55"/>
                <a:gd name="T28" fmla="*/ 5 w 53"/>
                <a:gd name="T29" fmla="*/ 22 h 55"/>
                <a:gd name="T30" fmla="*/ 7 w 53"/>
                <a:gd name="T31" fmla="*/ 24 h 55"/>
                <a:gd name="T32" fmla="*/ 8 w 53"/>
                <a:gd name="T33" fmla="*/ 25 h 55"/>
                <a:gd name="T34" fmla="*/ 8 w 53"/>
                <a:gd name="T35" fmla="*/ 26 h 55"/>
                <a:gd name="T36" fmla="*/ 12 w 53"/>
                <a:gd name="T37" fmla="*/ 31 h 55"/>
                <a:gd name="T38" fmla="*/ 15 w 53"/>
                <a:gd name="T39" fmla="*/ 38 h 55"/>
                <a:gd name="T40" fmla="*/ 15 w 53"/>
                <a:gd name="T41" fmla="*/ 38 h 55"/>
                <a:gd name="T42" fmla="*/ 16 w 53"/>
                <a:gd name="T43" fmla="*/ 39 h 55"/>
                <a:gd name="T44" fmla="*/ 17 w 53"/>
                <a:gd name="T45"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55">
                  <a:moveTo>
                    <a:pt x="17" y="41"/>
                  </a:moveTo>
                  <a:cubicBezTo>
                    <a:pt x="18" y="42"/>
                    <a:pt x="19" y="43"/>
                    <a:pt x="20" y="45"/>
                  </a:cubicBezTo>
                  <a:cubicBezTo>
                    <a:pt x="21" y="45"/>
                    <a:pt x="21" y="46"/>
                    <a:pt x="22" y="47"/>
                  </a:cubicBezTo>
                  <a:cubicBezTo>
                    <a:pt x="22" y="47"/>
                    <a:pt x="22" y="48"/>
                    <a:pt x="23" y="48"/>
                  </a:cubicBezTo>
                  <a:cubicBezTo>
                    <a:pt x="25" y="50"/>
                    <a:pt x="26" y="51"/>
                    <a:pt x="28" y="55"/>
                  </a:cubicBezTo>
                  <a:cubicBezTo>
                    <a:pt x="28" y="55"/>
                    <a:pt x="28" y="55"/>
                    <a:pt x="28" y="55"/>
                  </a:cubicBezTo>
                  <a:cubicBezTo>
                    <a:pt x="29" y="55"/>
                    <a:pt x="29" y="55"/>
                    <a:pt x="29" y="55"/>
                  </a:cubicBezTo>
                  <a:cubicBezTo>
                    <a:pt x="32" y="55"/>
                    <a:pt x="35" y="54"/>
                    <a:pt x="38" y="51"/>
                  </a:cubicBezTo>
                  <a:cubicBezTo>
                    <a:pt x="42" y="46"/>
                    <a:pt x="53" y="32"/>
                    <a:pt x="51" y="22"/>
                  </a:cubicBezTo>
                  <a:cubicBezTo>
                    <a:pt x="49" y="12"/>
                    <a:pt x="39" y="5"/>
                    <a:pt x="29" y="2"/>
                  </a:cubicBezTo>
                  <a:cubicBezTo>
                    <a:pt x="26" y="2"/>
                    <a:pt x="24" y="1"/>
                    <a:pt x="21" y="1"/>
                  </a:cubicBezTo>
                  <a:cubicBezTo>
                    <a:pt x="18" y="0"/>
                    <a:pt x="15" y="0"/>
                    <a:pt x="12" y="1"/>
                  </a:cubicBezTo>
                  <a:cubicBezTo>
                    <a:pt x="11" y="1"/>
                    <a:pt x="9" y="2"/>
                    <a:pt x="7" y="2"/>
                  </a:cubicBezTo>
                  <a:cubicBezTo>
                    <a:pt x="4" y="4"/>
                    <a:pt x="0" y="9"/>
                    <a:pt x="2" y="16"/>
                  </a:cubicBezTo>
                  <a:cubicBezTo>
                    <a:pt x="3" y="18"/>
                    <a:pt x="4" y="20"/>
                    <a:pt x="5" y="22"/>
                  </a:cubicBezTo>
                  <a:cubicBezTo>
                    <a:pt x="6" y="22"/>
                    <a:pt x="6" y="23"/>
                    <a:pt x="7" y="24"/>
                  </a:cubicBezTo>
                  <a:cubicBezTo>
                    <a:pt x="8" y="25"/>
                    <a:pt x="8" y="25"/>
                    <a:pt x="8" y="25"/>
                  </a:cubicBezTo>
                  <a:cubicBezTo>
                    <a:pt x="8" y="25"/>
                    <a:pt x="8" y="25"/>
                    <a:pt x="8" y="26"/>
                  </a:cubicBezTo>
                  <a:cubicBezTo>
                    <a:pt x="9" y="28"/>
                    <a:pt x="10" y="29"/>
                    <a:pt x="12" y="31"/>
                  </a:cubicBezTo>
                  <a:cubicBezTo>
                    <a:pt x="13" y="33"/>
                    <a:pt x="14" y="35"/>
                    <a:pt x="15" y="38"/>
                  </a:cubicBezTo>
                  <a:cubicBezTo>
                    <a:pt x="15" y="38"/>
                    <a:pt x="15" y="38"/>
                    <a:pt x="15" y="38"/>
                  </a:cubicBezTo>
                  <a:cubicBezTo>
                    <a:pt x="15" y="39"/>
                    <a:pt x="16" y="39"/>
                    <a:pt x="16" y="39"/>
                  </a:cubicBezTo>
                  <a:lnTo>
                    <a:pt x="17" y="4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7" name="Freeform 79">
              <a:extLst>
                <a:ext uri="{FF2B5EF4-FFF2-40B4-BE49-F238E27FC236}">
                  <a16:creationId xmlns:a16="http://schemas.microsoft.com/office/drawing/2014/main" id="{737474F4-ED41-4536-84EF-B0A3023E6B51}"/>
                </a:ext>
              </a:extLst>
            </p:cNvPr>
            <p:cNvSpPr>
              <a:spLocks/>
            </p:cNvSpPr>
            <p:nvPr/>
          </p:nvSpPr>
          <p:spPr bwMode="auto">
            <a:xfrm>
              <a:off x="3533931" y="2970860"/>
              <a:ext cx="11114" cy="9524"/>
            </a:xfrm>
            <a:custGeom>
              <a:avLst/>
              <a:gdLst>
                <a:gd name="T0" fmla="*/ 6 w 6"/>
                <a:gd name="T1" fmla="*/ 6 h 6"/>
                <a:gd name="T2" fmla="*/ 2 w 6"/>
                <a:gd name="T3" fmla="*/ 2 h 6"/>
                <a:gd name="T4" fmla="*/ 0 w 6"/>
                <a:gd name="T5" fmla="*/ 0 h 6"/>
                <a:gd name="T6" fmla="*/ 0 w 6"/>
                <a:gd name="T7" fmla="*/ 0 h 6"/>
                <a:gd name="T8" fmla="*/ 0 w 6"/>
                <a:gd name="T9" fmla="*/ 0 h 6"/>
                <a:gd name="T10" fmla="*/ 6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6" y="6"/>
                  </a:moveTo>
                  <a:cubicBezTo>
                    <a:pt x="4" y="4"/>
                    <a:pt x="3" y="3"/>
                    <a:pt x="2" y="2"/>
                  </a:cubicBezTo>
                  <a:cubicBezTo>
                    <a:pt x="1" y="2"/>
                    <a:pt x="1" y="1"/>
                    <a:pt x="0" y="0"/>
                  </a:cubicBezTo>
                  <a:cubicBezTo>
                    <a:pt x="0" y="0"/>
                    <a:pt x="0" y="0"/>
                    <a:pt x="0" y="0"/>
                  </a:cubicBezTo>
                  <a:cubicBezTo>
                    <a:pt x="0" y="0"/>
                    <a:pt x="0" y="0"/>
                    <a:pt x="0" y="0"/>
                  </a:cubicBezTo>
                  <a:cubicBezTo>
                    <a:pt x="1" y="2"/>
                    <a:pt x="3" y="5"/>
                    <a:pt x="6" y="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8" name="Freeform 80">
              <a:extLst>
                <a:ext uri="{FF2B5EF4-FFF2-40B4-BE49-F238E27FC236}">
                  <a16:creationId xmlns:a16="http://schemas.microsoft.com/office/drawing/2014/main" id="{12D2DFC5-3A67-4B01-80C9-5E18A82B9D6A}"/>
                </a:ext>
              </a:extLst>
            </p:cNvPr>
            <p:cNvSpPr>
              <a:spLocks/>
            </p:cNvSpPr>
            <p:nvPr/>
          </p:nvSpPr>
          <p:spPr bwMode="auto">
            <a:xfrm>
              <a:off x="3470425" y="2883560"/>
              <a:ext cx="17465" cy="26984"/>
            </a:xfrm>
            <a:custGeom>
              <a:avLst/>
              <a:gdLst>
                <a:gd name="T0" fmla="*/ 5 w 10"/>
                <a:gd name="T1" fmla="*/ 3 h 15"/>
                <a:gd name="T2" fmla="*/ 5 w 10"/>
                <a:gd name="T3" fmla="*/ 0 h 15"/>
                <a:gd name="T4" fmla="*/ 0 w 10"/>
                <a:gd name="T5" fmla="*/ 6 h 15"/>
                <a:gd name="T6" fmla="*/ 3 w 10"/>
                <a:gd name="T7" fmla="*/ 6 h 15"/>
                <a:gd name="T8" fmla="*/ 5 w 10"/>
                <a:gd name="T9" fmla="*/ 7 h 15"/>
                <a:gd name="T10" fmla="*/ 3 w 10"/>
                <a:gd name="T11" fmla="*/ 9 h 15"/>
                <a:gd name="T12" fmla="*/ 0 w 10"/>
                <a:gd name="T13" fmla="*/ 9 h 15"/>
                <a:gd name="T14" fmla="*/ 1 w 10"/>
                <a:gd name="T15" fmla="*/ 12 h 15"/>
                <a:gd name="T16" fmla="*/ 5 w 10"/>
                <a:gd name="T17" fmla="*/ 15 h 15"/>
                <a:gd name="T18" fmla="*/ 5 w 10"/>
                <a:gd name="T19" fmla="*/ 12 h 15"/>
                <a:gd name="T20" fmla="*/ 7 w 10"/>
                <a:gd name="T21" fmla="*/ 10 h 15"/>
                <a:gd name="T22" fmla="*/ 9 w 10"/>
                <a:gd name="T23" fmla="*/ 9 h 15"/>
                <a:gd name="T24" fmla="*/ 9 w 10"/>
                <a:gd name="T25" fmla="*/ 6 h 15"/>
                <a:gd name="T26" fmla="*/ 6 w 10"/>
                <a:gd name="T27" fmla="*/ 4 h 15"/>
                <a:gd name="T28" fmla="*/ 5 w 10"/>
                <a:gd name="T2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5">
                  <a:moveTo>
                    <a:pt x="5" y="3"/>
                  </a:moveTo>
                  <a:cubicBezTo>
                    <a:pt x="5" y="0"/>
                    <a:pt x="5" y="0"/>
                    <a:pt x="5" y="0"/>
                  </a:cubicBezTo>
                  <a:cubicBezTo>
                    <a:pt x="2" y="0"/>
                    <a:pt x="0" y="3"/>
                    <a:pt x="0" y="6"/>
                  </a:cubicBezTo>
                  <a:cubicBezTo>
                    <a:pt x="3" y="6"/>
                    <a:pt x="3" y="6"/>
                    <a:pt x="3" y="6"/>
                  </a:cubicBezTo>
                  <a:cubicBezTo>
                    <a:pt x="4" y="6"/>
                    <a:pt x="5" y="6"/>
                    <a:pt x="5" y="7"/>
                  </a:cubicBezTo>
                  <a:cubicBezTo>
                    <a:pt x="5" y="8"/>
                    <a:pt x="4" y="9"/>
                    <a:pt x="3" y="9"/>
                  </a:cubicBezTo>
                  <a:cubicBezTo>
                    <a:pt x="0" y="9"/>
                    <a:pt x="0" y="9"/>
                    <a:pt x="0" y="9"/>
                  </a:cubicBezTo>
                  <a:cubicBezTo>
                    <a:pt x="0" y="10"/>
                    <a:pt x="0" y="11"/>
                    <a:pt x="1" y="12"/>
                  </a:cubicBezTo>
                  <a:cubicBezTo>
                    <a:pt x="2" y="14"/>
                    <a:pt x="3" y="15"/>
                    <a:pt x="5" y="15"/>
                  </a:cubicBezTo>
                  <a:cubicBezTo>
                    <a:pt x="5" y="12"/>
                    <a:pt x="5" y="12"/>
                    <a:pt x="5" y="12"/>
                  </a:cubicBezTo>
                  <a:cubicBezTo>
                    <a:pt x="5" y="11"/>
                    <a:pt x="6" y="10"/>
                    <a:pt x="7" y="10"/>
                  </a:cubicBezTo>
                  <a:cubicBezTo>
                    <a:pt x="8" y="10"/>
                    <a:pt x="8" y="10"/>
                    <a:pt x="9" y="9"/>
                  </a:cubicBezTo>
                  <a:cubicBezTo>
                    <a:pt x="10" y="8"/>
                    <a:pt x="10" y="7"/>
                    <a:pt x="9" y="6"/>
                  </a:cubicBezTo>
                  <a:cubicBezTo>
                    <a:pt x="9" y="5"/>
                    <a:pt x="8" y="4"/>
                    <a:pt x="6" y="4"/>
                  </a:cubicBezTo>
                  <a:cubicBezTo>
                    <a:pt x="6" y="4"/>
                    <a:pt x="5" y="3"/>
                    <a:pt x="5"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81">
              <a:extLst>
                <a:ext uri="{FF2B5EF4-FFF2-40B4-BE49-F238E27FC236}">
                  <a16:creationId xmlns:a16="http://schemas.microsoft.com/office/drawing/2014/main" id="{C390FC04-13E9-46CF-8501-2314F3F1C715}"/>
                </a:ext>
              </a:extLst>
            </p:cNvPr>
            <p:cNvSpPr>
              <a:spLocks/>
            </p:cNvSpPr>
            <p:nvPr/>
          </p:nvSpPr>
          <p:spPr bwMode="auto">
            <a:xfrm>
              <a:off x="3606962" y="3396244"/>
              <a:ext cx="38103" cy="41269"/>
            </a:xfrm>
            <a:custGeom>
              <a:avLst/>
              <a:gdLst>
                <a:gd name="T0" fmla="*/ 4 w 22"/>
                <a:gd name="T1" fmla="*/ 22 h 24"/>
                <a:gd name="T2" fmla="*/ 4 w 22"/>
                <a:gd name="T3" fmla="*/ 22 h 24"/>
                <a:gd name="T4" fmla="*/ 7 w 22"/>
                <a:gd name="T5" fmla="*/ 23 h 24"/>
                <a:gd name="T6" fmla="*/ 9 w 22"/>
                <a:gd name="T7" fmla="*/ 24 h 24"/>
                <a:gd name="T8" fmla="*/ 17 w 22"/>
                <a:gd name="T9" fmla="*/ 18 h 24"/>
                <a:gd name="T10" fmla="*/ 18 w 22"/>
                <a:gd name="T11" fmla="*/ 17 h 24"/>
                <a:gd name="T12" fmla="*/ 18 w 22"/>
                <a:gd name="T13" fmla="*/ 16 h 24"/>
                <a:gd name="T14" fmla="*/ 18 w 22"/>
                <a:gd name="T15" fmla="*/ 15 h 24"/>
                <a:gd name="T16" fmla="*/ 20 w 22"/>
                <a:gd name="T17" fmla="*/ 4 h 24"/>
                <a:gd name="T18" fmla="*/ 14 w 22"/>
                <a:gd name="T19" fmla="*/ 0 h 24"/>
                <a:gd name="T20" fmla="*/ 12 w 22"/>
                <a:gd name="T21" fmla="*/ 1 h 24"/>
                <a:gd name="T22" fmla="*/ 7 w 22"/>
                <a:gd name="T23" fmla="*/ 2 h 24"/>
                <a:gd name="T24" fmla="*/ 0 w 22"/>
                <a:gd name="T25" fmla="*/ 15 h 24"/>
                <a:gd name="T26" fmla="*/ 4 w 22"/>
                <a:gd name="T2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4" y="22"/>
                  </a:moveTo>
                  <a:cubicBezTo>
                    <a:pt x="4" y="22"/>
                    <a:pt x="4" y="22"/>
                    <a:pt x="4" y="22"/>
                  </a:cubicBezTo>
                  <a:cubicBezTo>
                    <a:pt x="5" y="22"/>
                    <a:pt x="6" y="23"/>
                    <a:pt x="7" y="23"/>
                  </a:cubicBezTo>
                  <a:cubicBezTo>
                    <a:pt x="8" y="23"/>
                    <a:pt x="8" y="24"/>
                    <a:pt x="9" y="24"/>
                  </a:cubicBezTo>
                  <a:cubicBezTo>
                    <a:pt x="12" y="24"/>
                    <a:pt x="15" y="20"/>
                    <a:pt x="17" y="18"/>
                  </a:cubicBezTo>
                  <a:cubicBezTo>
                    <a:pt x="17" y="18"/>
                    <a:pt x="17" y="17"/>
                    <a:pt x="18" y="17"/>
                  </a:cubicBezTo>
                  <a:cubicBezTo>
                    <a:pt x="18" y="16"/>
                    <a:pt x="18" y="16"/>
                    <a:pt x="18" y="16"/>
                  </a:cubicBezTo>
                  <a:cubicBezTo>
                    <a:pt x="18" y="16"/>
                    <a:pt x="18" y="16"/>
                    <a:pt x="18" y="15"/>
                  </a:cubicBezTo>
                  <a:cubicBezTo>
                    <a:pt x="22" y="11"/>
                    <a:pt x="22" y="7"/>
                    <a:pt x="20" y="4"/>
                  </a:cubicBezTo>
                  <a:cubicBezTo>
                    <a:pt x="18" y="1"/>
                    <a:pt x="17" y="0"/>
                    <a:pt x="14" y="0"/>
                  </a:cubicBezTo>
                  <a:cubicBezTo>
                    <a:pt x="14" y="0"/>
                    <a:pt x="13" y="0"/>
                    <a:pt x="12" y="1"/>
                  </a:cubicBezTo>
                  <a:cubicBezTo>
                    <a:pt x="11" y="1"/>
                    <a:pt x="10" y="2"/>
                    <a:pt x="7" y="2"/>
                  </a:cubicBezTo>
                  <a:cubicBezTo>
                    <a:pt x="3" y="5"/>
                    <a:pt x="0" y="11"/>
                    <a:pt x="0" y="15"/>
                  </a:cubicBezTo>
                  <a:cubicBezTo>
                    <a:pt x="0" y="19"/>
                    <a:pt x="2" y="20"/>
                    <a:pt x="4" y="2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82">
              <a:extLst>
                <a:ext uri="{FF2B5EF4-FFF2-40B4-BE49-F238E27FC236}">
                  <a16:creationId xmlns:a16="http://schemas.microsoft.com/office/drawing/2014/main" id="{B7F28D16-4F2F-4478-8858-B1CB62CB07DD}"/>
                </a:ext>
              </a:extLst>
            </p:cNvPr>
            <p:cNvSpPr>
              <a:spLocks/>
            </p:cNvSpPr>
            <p:nvPr/>
          </p:nvSpPr>
          <p:spPr bwMode="auto">
            <a:xfrm>
              <a:off x="3541869" y="3413703"/>
              <a:ext cx="36515" cy="28571"/>
            </a:xfrm>
            <a:custGeom>
              <a:avLst/>
              <a:gdLst>
                <a:gd name="T0" fmla="*/ 3 w 21"/>
                <a:gd name="T1" fmla="*/ 16 h 17"/>
                <a:gd name="T2" fmla="*/ 4 w 21"/>
                <a:gd name="T3" fmla="*/ 17 h 17"/>
                <a:gd name="T4" fmla="*/ 9 w 21"/>
                <a:gd name="T5" fmla="*/ 17 h 17"/>
                <a:gd name="T6" fmla="*/ 19 w 21"/>
                <a:gd name="T7" fmla="*/ 13 h 17"/>
                <a:gd name="T8" fmla="*/ 19 w 21"/>
                <a:gd name="T9" fmla="*/ 4 h 17"/>
                <a:gd name="T10" fmla="*/ 19 w 21"/>
                <a:gd name="T11" fmla="*/ 3 h 17"/>
                <a:gd name="T12" fmla="*/ 12 w 21"/>
                <a:gd name="T13" fmla="*/ 0 h 17"/>
                <a:gd name="T14" fmla="*/ 1 w 21"/>
                <a:gd name="T15" fmla="*/ 5 h 17"/>
                <a:gd name="T16" fmla="*/ 0 w 21"/>
                <a:gd name="T17" fmla="*/ 10 h 17"/>
                <a:gd name="T18" fmla="*/ 3 w 2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3" y="16"/>
                  </a:moveTo>
                  <a:cubicBezTo>
                    <a:pt x="3" y="16"/>
                    <a:pt x="4" y="16"/>
                    <a:pt x="4" y="17"/>
                  </a:cubicBezTo>
                  <a:cubicBezTo>
                    <a:pt x="9" y="17"/>
                    <a:pt x="9" y="17"/>
                    <a:pt x="9" y="17"/>
                  </a:cubicBezTo>
                  <a:cubicBezTo>
                    <a:pt x="12" y="17"/>
                    <a:pt x="16" y="15"/>
                    <a:pt x="19" y="13"/>
                  </a:cubicBezTo>
                  <a:cubicBezTo>
                    <a:pt x="21" y="10"/>
                    <a:pt x="21" y="6"/>
                    <a:pt x="19" y="4"/>
                  </a:cubicBezTo>
                  <a:cubicBezTo>
                    <a:pt x="19" y="4"/>
                    <a:pt x="19" y="3"/>
                    <a:pt x="19" y="3"/>
                  </a:cubicBezTo>
                  <a:cubicBezTo>
                    <a:pt x="19" y="1"/>
                    <a:pt x="15" y="0"/>
                    <a:pt x="12" y="0"/>
                  </a:cubicBezTo>
                  <a:cubicBezTo>
                    <a:pt x="9" y="0"/>
                    <a:pt x="3" y="1"/>
                    <a:pt x="1" y="5"/>
                  </a:cubicBezTo>
                  <a:cubicBezTo>
                    <a:pt x="0" y="7"/>
                    <a:pt x="0" y="9"/>
                    <a:pt x="0" y="10"/>
                  </a:cubicBezTo>
                  <a:cubicBezTo>
                    <a:pt x="1" y="11"/>
                    <a:pt x="3" y="13"/>
                    <a:pt x="3" y="1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1" name="Freeform 83">
              <a:extLst>
                <a:ext uri="{FF2B5EF4-FFF2-40B4-BE49-F238E27FC236}">
                  <a16:creationId xmlns:a16="http://schemas.microsoft.com/office/drawing/2014/main" id="{8BDF153E-1361-4298-A2D6-7D91801A8AF9}"/>
                </a:ext>
              </a:extLst>
            </p:cNvPr>
            <p:cNvSpPr>
              <a:spLocks/>
            </p:cNvSpPr>
            <p:nvPr/>
          </p:nvSpPr>
          <p:spPr bwMode="auto">
            <a:xfrm>
              <a:off x="3991172" y="3547032"/>
              <a:ext cx="79382" cy="57141"/>
            </a:xfrm>
            <a:custGeom>
              <a:avLst/>
              <a:gdLst>
                <a:gd name="T0" fmla="*/ 14 w 46"/>
                <a:gd name="T1" fmla="*/ 29 h 34"/>
                <a:gd name="T2" fmla="*/ 15 w 46"/>
                <a:gd name="T3" fmla="*/ 34 h 34"/>
                <a:gd name="T4" fmla="*/ 30 w 46"/>
                <a:gd name="T5" fmla="*/ 19 h 34"/>
                <a:gd name="T6" fmla="*/ 31 w 46"/>
                <a:gd name="T7" fmla="*/ 19 h 34"/>
                <a:gd name="T8" fmla="*/ 41 w 46"/>
                <a:gd name="T9" fmla="*/ 19 h 34"/>
                <a:gd name="T10" fmla="*/ 44 w 46"/>
                <a:gd name="T11" fmla="*/ 17 h 34"/>
                <a:gd name="T12" fmla="*/ 46 w 46"/>
                <a:gd name="T13" fmla="*/ 16 h 34"/>
                <a:gd name="T14" fmla="*/ 46 w 46"/>
                <a:gd name="T15" fmla="*/ 16 h 34"/>
                <a:gd name="T16" fmla="*/ 46 w 46"/>
                <a:gd name="T17" fmla="*/ 15 h 34"/>
                <a:gd name="T18" fmla="*/ 40 w 46"/>
                <a:gd name="T19" fmla="*/ 8 h 34"/>
                <a:gd name="T20" fmla="*/ 29 w 46"/>
                <a:gd name="T21" fmla="*/ 7 h 34"/>
                <a:gd name="T22" fmla="*/ 24 w 46"/>
                <a:gd name="T23" fmla="*/ 6 h 34"/>
                <a:gd name="T24" fmla="*/ 19 w 46"/>
                <a:gd name="T25" fmla="*/ 5 h 34"/>
                <a:gd name="T26" fmla="*/ 8 w 46"/>
                <a:gd name="T27" fmla="*/ 1 h 34"/>
                <a:gd name="T28" fmla="*/ 4 w 46"/>
                <a:gd name="T29" fmla="*/ 0 h 34"/>
                <a:gd name="T30" fmla="*/ 0 w 46"/>
                <a:gd name="T31" fmla="*/ 15 h 34"/>
                <a:gd name="T32" fmla="*/ 14 w 46"/>
                <a:gd name="T3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4">
                  <a:moveTo>
                    <a:pt x="14" y="29"/>
                  </a:moveTo>
                  <a:cubicBezTo>
                    <a:pt x="15" y="31"/>
                    <a:pt x="15" y="33"/>
                    <a:pt x="15" y="34"/>
                  </a:cubicBezTo>
                  <a:cubicBezTo>
                    <a:pt x="20" y="28"/>
                    <a:pt x="24" y="22"/>
                    <a:pt x="30" y="19"/>
                  </a:cubicBezTo>
                  <a:cubicBezTo>
                    <a:pt x="30" y="19"/>
                    <a:pt x="31" y="19"/>
                    <a:pt x="31" y="19"/>
                  </a:cubicBezTo>
                  <a:cubicBezTo>
                    <a:pt x="41" y="19"/>
                    <a:pt x="41" y="19"/>
                    <a:pt x="41" y="19"/>
                  </a:cubicBezTo>
                  <a:cubicBezTo>
                    <a:pt x="43" y="19"/>
                    <a:pt x="44" y="18"/>
                    <a:pt x="44" y="17"/>
                  </a:cubicBezTo>
                  <a:cubicBezTo>
                    <a:pt x="44" y="16"/>
                    <a:pt x="45" y="16"/>
                    <a:pt x="46" y="16"/>
                  </a:cubicBezTo>
                  <a:cubicBezTo>
                    <a:pt x="46" y="16"/>
                    <a:pt x="46" y="16"/>
                    <a:pt x="46" y="16"/>
                  </a:cubicBezTo>
                  <a:cubicBezTo>
                    <a:pt x="46" y="16"/>
                    <a:pt x="46" y="15"/>
                    <a:pt x="46" y="15"/>
                  </a:cubicBezTo>
                  <a:cubicBezTo>
                    <a:pt x="44" y="12"/>
                    <a:pt x="43" y="9"/>
                    <a:pt x="40" y="8"/>
                  </a:cubicBezTo>
                  <a:cubicBezTo>
                    <a:pt x="37" y="7"/>
                    <a:pt x="32" y="7"/>
                    <a:pt x="29" y="7"/>
                  </a:cubicBezTo>
                  <a:cubicBezTo>
                    <a:pt x="27" y="7"/>
                    <a:pt x="25" y="6"/>
                    <a:pt x="24" y="6"/>
                  </a:cubicBezTo>
                  <a:cubicBezTo>
                    <a:pt x="22" y="5"/>
                    <a:pt x="21" y="5"/>
                    <a:pt x="19" y="5"/>
                  </a:cubicBezTo>
                  <a:cubicBezTo>
                    <a:pt x="15" y="4"/>
                    <a:pt x="11" y="3"/>
                    <a:pt x="8" y="1"/>
                  </a:cubicBezTo>
                  <a:cubicBezTo>
                    <a:pt x="7" y="1"/>
                    <a:pt x="5" y="0"/>
                    <a:pt x="4" y="0"/>
                  </a:cubicBezTo>
                  <a:cubicBezTo>
                    <a:pt x="4" y="5"/>
                    <a:pt x="2" y="10"/>
                    <a:pt x="0" y="15"/>
                  </a:cubicBezTo>
                  <a:cubicBezTo>
                    <a:pt x="6" y="17"/>
                    <a:pt x="11" y="21"/>
                    <a:pt x="14" y="2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2" name="Freeform 84">
              <a:extLst>
                <a:ext uri="{FF2B5EF4-FFF2-40B4-BE49-F238E27FC236}">
                  <a16:creationId xmlns:a16="http://schemas.microsoft.com/office/drawing/2014/main" id="{D331A286-C28F-4071-970D-B889194BB497}"/>
                </a:ext>
              </a:extLst>
            </p:cNvPr>
            <p:cNvSpPr>
              <a:spLocks/>
            </p:cNvSpPr>
            <p:nvPr/>
          </p:nvSpPr>
          <p:spPr bwMode="auto">
            <a:xfrm>
              <a:off x="3846697" y="2901020"/>
              <a:ext cx="193692" cy="239675"/>
            </a:xfrm>
            <a:custGeom>
              <a:avLst/>
              <a:gdLst>
                <a:gd name="T0" fmla="*/ 8 w 112"/>
                <a:gd name="T1" fmla="*/ 131 h 139"/>
                <a:gd name="T2" fmla="*/ 8 w 112"/>
                <a:gd name="T3" fmla="*/ 131 h 139"/>
                <a:gd name="T4" fmla="*/ 11 w 112"/>
                <a:gd name="T5" fmla="*/ 131 h 139"/>
                <a:gd name="T6" fmla="*/ 15 w 112"/>
                <a:gd name="T7" fmla="*/ 131 h 139"/>
                <a:gd name="T8" fmla="*/ 15 w 112"/>
                <a:gd name="T9" fmla="*/ 131 h 139"/>
                <a:gd name="T10" fmla="*/ 24 w 112"/>
                <a:gd name="T11" fmla="*/ 139 h 139"/>
                <a:gd name="T12" fmla="*/ 24 w 112"/>
                <a:gd name="T13" fmla="*/ 138 h 139"/>
                <a:gd name="T14" fmla="*/ 30 w 112"/>
                <a:gd name="T15" fmla="*/ 134 h 139"/>
                <a:gd name="T16" fmla="*/ 36 w 112"/>
                <a:gd name="T17" fmla="*/ 129 h 139"/>
                <a:gd name="T18" fmla="*/ 38 w 112"/>
                <a:gd name="T19" fmla="*/ 128 h 139"/>
                <a:gd name="T20" fmla="*/ 41 w 112"/>
                <a:gd name="T21" fmla="*/ 126 h 139"/>
                <a:gd name="T22" fmla="*/ 45 w 112"/>
                <a:gd name="T23" fmla="*/ 97 h 139"/>
                <a:gd name="T24" fmla="*/ 45 w 112"/>
                <a:gd name="T25" fmla="*/ 93 h 139"/>
                <a:gd name="T26" fmla="*/ 47 w 112"/>
                <a:gd name="T27" fmla="*/ 91 h 139"/>
                <a:gd name="T28" fmla="*/ 50 w 112"/>
                <a:gd name="T29" fmla="*/ 93 h 139"/>
                <a:gd name="T30" fmla="*/ 57 w 112"/>
                <a:gd name="T31" fmla="*/ 94 h 139"/>
                <a:gd name="T32" fmla="*/ 62 w 112"/>
                <a:gd name="T33" fmla="*/ 94 h 139"/>
                <a:gd name="T34" fmla="*/ 80 w 112"/>
                <a:gd name="T35" fmla="*/ 86 h 139"/>
                <a:gd name="T36" fmla="*/ 88 w 112"/>
                <a:gd name="T37" fmla="*/ 71 h 139"/>
                <a:gd name="T38" fmla="*/ 89 w 112"/>
                <a:gd name="T39" fmla="*/ 68 h 139"/>
                <a:gd name="T40" fmla="*/ 94 w 112"/>
                <a:gd name="T41" fmla="*/ 60 h 139"/>
                <a:gd name="T42" fmla="*/ 100 w 112"/>
                <a:gd name="T43" fmla="*/ 51 h 139"/>
                <a:gd name="T44" fmla="*/ 102 w 112"/>
                <a:gd name="T45" fmla="*/ 49 h 139"/>
                <a:gd name="T46" fmla="*/ 110 w 112"/>
                <a:gd name="T47" fmla="*/ 35 h 139"/>
                <a:gd name="T48" fmla="*/ 109 w 112"/>
                <a:gd name="T49" fmla="*/ 22 h 139"/>
                <a:gd name="T50" fmla="*/ 82 w 112"/>
                <a:gd name="T51" fmla="*/ 10 h 139"/>
                <a:gd name="T52" fmla="*/ 80 w 112"/>
                <a:gd name="T53" fmla="*/ 9 h 139"/>
                <a:gd name="T54" fmla="*/ 66 w 112"/>
                <a:gd name="T55" fmla="*/ 6 h 139"/>
                <a:gd name="T56" fmla="*/ 43 w 112"/>
                <a:gd name="T57" fmla="*/ 0 h 139"/>
                <a:gd name="T58" fmla="*/ 36 w 112"/>
                <a:gd name="T59" fmla="*/ 1 h 139"/>
                <a:gd name="T60" fmla="*/ 32 w 112"/>
                <a:gd name="T61" fmla="*/ 2 h 139"/>
                <a:gd name="T62" fmla="*/ 31 w 112"/>
                <a:gd name="T63" fmla="*/ 2 h 139"/>
                <a:gd name="T64" fmla="*/ 13 w 112"/>
                <a:gd name="T65" fmla="*/ 13 h 139"/>
                <a:gd name="T66" fmla="*/ 13 w 112"/>
                <a:gd name="T67" fmla="*/ 13 h 139"/>
                <a:gd name="T68" fmla="*/ 13 w 112"/>
                <a:gd name="T69" fmla="*/ 22 h 139"/>
                <a:gd name="T70" fmla="*/ 13 w 112"/>
                <a:gd name="T71" fmla="*/ 24 h 139"/>
                <a:gd name="T72" fmla="*/ 12 w 112"/>
                <a:gd name="T73" fmla="*/ 24 h 139"/>
                <a:gd name="T74" fmla="*/ 9 w 112"/>
                <a:gd name="T75" fmla="*/ 25 h 139"/>
                <a:gd name="T76" fmla="*/ 5 w 112"/>
                <a:gd name="T77" fmla="*/ 35 h 139"/>
                <a:gd name="T78" fmla="*/ 5 w 112"/>
                <a:gd name="T79" fmla="*/ 41 h 139"/>
                <a:gd name="T80" fmla="*/ 5 w 112"/>
                <a:gd name="T81" fmla="*/ 42 h 139"/>
                <a:gd name="T82" fmla="*/ 3 w 112"/>
                <a:gd name="T83" fmla="*/ 50 h 139"/>
                <a:gd name="T84" fmla="*/ 3 w 112"/>
                <a:gd name="T85" fmla="*/ 58 h 139"/>
                <a:gd name="T86" fmla="*/ 3 w 112"/>
                <a:gd name="T87" fmla="*/ 62 h 139"/>
                <a:gd name="T88" fmla="*/ 3 w 112"/>
                <a:gd name="T89" fmla="*/ 70 h 139"/>
                <a:gd name="T90" fmla="*/ 1 w 112"/>
                <a:gd name="T91" fmla="*/ 73 h 139"/>
                <a:gd name="T92" fmla="*/ 1 w 112"/>
                <a:gd name="T93" fmla="*/ 75 h 139"/>
                <a:gd name="T94" fmla="*/ 1 w 112"/>
                <a:gd name="T95" fmla="*/ 81 h 139"/>
                <a:gd name="T96" fmla="*/ 1 w 112"/>
                <a:gd name="T97" fmla="*/ 82 h 139"/>
                <a:gd name="T98" fmla="*/ 3 w 112"/>
                <a:gd name="T99" fmla="*/ 85 h 139"/>
                <a:gd name="T100" fmla="*/ 3 w 112"/>
                <a:gd name="T101" fmla="*/ 87 h 139"/>
                <a:gd name="T102" fmla="*/ 3 w 112"/>
                <a:gd name="T103" fmla="*/ 87 h 139"/>
                <a:gd name="T104" fmla="*/ 5 w 112"/>
                <a:gd name="T105" fmla="*/ 89 h 139"/>
                <a:gd name="T106" fmla="*/ 6 w 112"/>
                <a:gd name="T107" fmla="*/ 109 h 139"/>
                <a:gd name="T108" fmla="*/ 6 w 112"/>
                <a:gd name="T109" fmla="*/ 123 h 139"/>
                <a:gd name="T110" fmla="*/ 8 w 112"/>
                <a:gd name="T111" fmla="*/ 13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 h="139">
                  <a:moveTo>
                    <a:pt x="8" y="131"/>
                  </a:moveTo>
                  <a:cubicBezTo>
                    <a:pt x="8" y="131"/>
                    <a:pt x="8" y="131"/>
                    <a:pt x="8" y="131"/>
                  </a:cubicBezTo>
                  <a:cubicBezTo>
                    <a:pt x="9" y="131"/>
                    <a:pt x="10" y="131"/>
                    <a:pt x="11" y="131"/>
                  </a:cubicBezTo>
                  <a:cubicBezTo>
                    <a:pt x="15" y="131"/>
                    <a:pt x="15" y="131"/>
                    <a:pt x="15" y="131"/>
                  </a:cubicBezTo>
                  <a:cubicBezTo>
                    <a:pt x="15" y="131"/>
                    <a:pt x="15" y="131"/>
                    <a:pt x="15" y="131"/>
                  </a:cubicBezTo>
                  <a:cubicBezTo>
                    <a:pt x="20" y="132"/>
                    <a:pt x="22" y="136"/>
                    <a:pt x="24" y="139"/>
                  </a:cubicBezTo>
                  <a:cubicBezTo>
                    <a:pt x="24" y="139"/>
                    <a:pt x="24" y="138"/>
                    <a:pt x="24" y="138"/>
                  </a:cubicBezTo>
                  <a:cubicBezTo>
                    <a:pt x="27" y="137"/>
                    <a:pt x="29" y="136"/>
                    <a:pt x="30" y="134"/>
                  </a:cubicBezTo>
                  <a:cubicBezTo>
                    <a:pt x="36" y="129"/>
                    <a:pt x="36" y="129"/>
                    <a:pt x="36" y="129"/>
                  </a:cubicBezTo>
                  <a:cubicBezTo>
                    <a:pt x="37" y="129"/>
                    <a:pt x="38" y="128"/>
                    <a:pt x="38" y="128"/>
                  </a:cubicBezTo>
                  <a:cubicBezTo>
                    <a:pt x="39" y="127"/>
                    <a:pt x="40" y="127"/>
                    <a:pt x="41" y="126"/>
                  </a:cubicBezTo>
                  <a:cubicBezTo>
                    <a:pt x="48" y="120"/>
                    <a:pt x="47" y="107"/>
                    <a:pt x="45" y="97"/>
                  </a:cubicBezTo>
                  <a:cubicBezTo>
                    <a:pt x="45" y="93"/>
                    <a:pt x="45" y="93"/>
                    <a:pt x="45" y="93"/>
                  </a:cubicBezTo>
                  <a:cubicBezTo>
                    <a:pt x="45" y="92"/>
                    <a:pt x="46" y="91"/>
                    <a:pt x="47" y="91"/>
                  </a:cubicBezTo>
                  <a:cubicBezTo>
                    <a:pt x="47" y="91"/>
                    <a:pt x="49" y="91"/>
                    <a:pt x="50" y="93"/>
                  </a:cubicBezTo>
                  <a:cubicBezTo>
                    <a:pt x="53" y="93"/>
                    <a:pt x="55" y="93"/>
                    <a:pt x="57" y="94"/>
                  </a:cubicBezTo>
                  <a:cubicBezTo>
                    <a:pt x="59" y="94"/>
                    <a:pt x="60" y="94"/>
                    <a:pt x="62" y="94"/>
                  </a:cubicBezTo>
                  <a:cubicBezTo>
                    <a:pt x="69" y="94"/>
                    <a:pt x="76" y="91"/>
                    <a:pt x="80" y="86"/>
                  </a:cubicBezTo>
                  <a:cubicBezTo>
                    <a:pt x="84" y="81"/>
                    <a:pt x="87" y="75"/>
                    <a:pt x="88" y="71"/>
                  </a:cubicBezTo>
                  <a:cubicBezTo>
                    <a:pt x="89" y="70"/>
                    <a:pt x="89" y="69"/>
                    <a:pt x="89" y="68"/>
                  </a:cubicBezTo>
                  <a:cubicBezTo>
                    <a:pt x="90" y="65"/>
                    <a:pt x="91" y="62"/>
                    <a:pt x="94" y="60"/>
                  </a:cubicBezTo>
                  <a:cubicBezTo>
                    <a:pt x="95" y="57"/>
                    <a:pt x="97" y="54"/>
                    <a:pt x="100" y="51"/>
                  </a:cubicBezTo>
                  <a:cubicBezTo>
                    <a:pt x="102" y="49"/>
                    <a:pt x="102" y="49"/>
                    <a:pt x="102" y="49"/>
                  </a:cubicBezTo>
                  <a:cubicBezTo>
                    <a:pt x="105" y="45"/>
                    <a:pt x="109" y="40"/>
                    <a:pt x="110" y="35"/>
                  </a:cubicBezTo>
                  <a:cubicBezTo>
                    <a:pt x="112" y="28"/>
                    <a:pt x="111" y="25"/>
                    <a:pt x="109" y="22"/>
                  </a:cubicBezTo>
                  <a:cubicBezTo>
                    <a:pt x="104" y="16"/>
                    <a:pt x="92" y="12"/>
                    <a:pt x="82" y="10"/>
                  </a:cubicBezTo>
                  <a:cubicBezTo>
                    <a:pt x="80" y="9"/>
                    <a:pt x="80" y="9"/>
                    <a:pt x="80" y="9"/>
                  </a:cubicBezTo>
                  <a:cubicBezTo>
                    <a:pt x="74" y="9"/>
                    <a:pt x="68" y="7"/>
                    <a:pt x="66" y="6"/>
                  </a:cubicBezTo>
                  <a:cubicBezTo>
                    <a:pt x="57" y="1"/>
                    <a:pt x="49" y="0"/>
                    <a:pt x="43" y="0"/>
                  </a:cubicBezTo>
                  <a:cubicBezTo>
                    <a:pt x="41" y="0"/>
                    <a:pt x="39" y="1"/>
                    <a:pt x="36" y="1"/>
                  </a:cubicBezTo>
                  <a:cubicBezTo>
                    <a:pt x="35" y="1"/>
                    <a:pt x="33" y="2"/>
                    <a:pt x="32" y="2"/>
                  </a:cubicBezTo>
                  <a:cubicBezTo>
                    <a:pt x="31" y="2"/>
                    <a:pt x="31" y="2"/>
                    <a:pt x="31" y="2"/>
                  </a:cubicBezTo>
                  <a:cubicBezTo>
                    <a:pt x="26" y="3"/>
                    <a:pt x="16" y="6"/>
                    <a:pt x="13" y="13"/>
                  </a:cubicBezTo>
                  <a:cubicBezTo>
                    <a:pt x="13" y="13"/>
                    <a:pt x="13" y="13"/>
                    <a:pt x="13" y="13"/>
                  </a:cubicBezTo>
                  <a:cubicBezTo>
                    <a:pt x="12" y="14"/>
                    <a:pt x="11" y="18"/>
                    <a:pt x="13" y="22"/>
                  </a:cubicBezTo>
                  <a:cubicBezTo>
                    <a:pt x="13" y="23"/>
                    <a:pt x="13" y="23"/>
                    <a:pt x="13" y="24"/>
                  </a:cubicBezTo>
                  <a:cubicBezTo>
                    <a:pt x="13" y="24"/>
                    <a:pt x="12" y="24"/>
                    <a:pt x="12" y="24"/>
                  </a:cubicBezTo>
                  <a:cubicBezTo>
                    <a:pt x="11" y="24"/>
                    <a:pt x="10" y="25"/>
                    <a:pt x="9" y="25"/>
                  </a:cubicBezTo>
                  <a:cubicBezTo>
                    <a:pt x="5" y="28"/>
                    <a:pt x="5" y="32"/>
                    <a:pt x="5" y="35"/>
                  </a:cubicBezTo>
                  <a:cubicBezTo>
                    <a:pt x="5" y="41"/>
                    <a:pt x="5" y="41"/>
                    <a:pt x="5" y="41"/>
                  </a:cubicBezTo>
                  <a:cubicBezTo>
                    <a:pt x="5" y="41"/>
                    <a:pt x="5" y="42"/>
                    <a:pt x="5" y="42"/>
                  </a:cubicBezTo>
                  <a:cubicBezTo>
                    <a:pt x="3" y="44"/>
                    <a:pt x="3" y="47"/>
                    <a:pt x="3" y="50"/>
                  </a:cubicBezTo>
                  <a:cubicBezTo>
                    <a:pt x="3" y="58"/>
                    <a:pt x="3" y="58"/>
                    <a:pt x="3" y="58"/>
                  </a:cubicBezTo>
                  <a:cubicBezTo>
                    <a:pt x="3" y="59"/>
                    <a:pt x="3" y="61"/>
                    <a:pt x="3" y="62"/>
                  </a:cubicBezTo>
                  <a:cubicBezTo>
                    <a:pt x="4" y="65"/>
                    <a:pt x="4" y="68"/>
                    <a:pt x="3" y="70"/>
                  </a:cubicBezTo>
                  <a:cubicBezTo>
                    <a:pt x="3" y="71"/>
                    <a:pt x="2" y="72"/>
                    <a:pt x="1" y="73"/>
                  </a:cubicBezTo>
                  <a:cubicBezTo>
                    <a:pt x="1" y="73"/>
                    <a:pt x="1" y="74"/>
                    <a:pt x="1" y="75"/>
                  </a:cubicBezTo>
                  <a:cubicBezTo>
                    <a:pt x="1" y="77"/>
                    <a:pt x="0" y="79"/>
                    <a:pt x="1" y="81"/>
                  </a:cubicBezTo>
                  <a:cubicBezTo>
                    <a:pt x="1" y="82"/>
                    <a:pt x="1" y="82"/>
                    <a:pt x="1" y="82"/>
                  </a:cubicBezTo>
                  <a:cubicBezTo>
                    <a:pt x="1" y="83"/>
                    <a:pt x="1" y="84"/>
                    <a:pt x="3" y="85"/>
                  </a:cubicBezTo>
                  <a:cubicBezTo>
                    <a:pt x="3" y="86"/>
                    <a:pt x="3" y="86"/>
                    <a:pt x="3" y="87"/>
                  </a:cubicBezTo>
                  <a:cubicBezTo>
                    <a:pt x="3" y="87"/>
                    <a:pt x="3" y="87"/>
                    <a:pt x="3" y="87"/>
                  </a:cubicBezTo>
                  <a:cubicBezTo>
                    <a:pt x="4" y="87"/>
                    <a:pt x="5" y="88"/>
                    <a:pt x="5" y="89"/>
                  </a:cubicBezTo>
                  <a:cubicBezTo>
                    <a:pt x="6" y="96"/>
                    <a:pt x="6" y="102"/>
                    <a:pt x="6" y="109"/>
                  </a:cubicBezTo>
                  <a:cubicBezTo>
                    <a:pt x="6" y="123"/>
                    <a:pt x="6" y="123"/>
                    <a:pt x="6" y="123"/>
                  </a:cubicBezTo>
                  <a:cubicBezTo>
                    <a:pt x="8" y="125"/>
                    <a:pt x="10" y="128"/>
                    <a:pt x="8" y="13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3" name="Freeform 85">
              <a:extLst>
                <a:ext uri="{FF2B5EF4-FFF2-40B4-BE49-F238E27FC236}">
                  <a16:creationId xmlns:a16="http://schemas.microsoft.com/office/drawing/2014/main" id="{F4C1ABCC-73DC-4047-9ACA-1ED6B578B9B4}"/>
                </a:ext>
              </a:extLst>
            </p:cNvPr>
            <p:cNvSpPr>
              <a:spLocks/>
            </p:cNvSpPr>
            <p:nvPr/>
          </p:nvSpPr>
          <p:spPr bwMode="auto">
            <a:xfrm>
              <a:off x="4168987" y="3539097"/>
              <a:ext cx="246085" cy="147614"/>
            </a:xfrm>
            <a:custGeom>
              <a:avLst/>
              <a:gdLst>
                <a:gd name="T0" fmla="*/ 119 w 143"/>
                <a:gd name="T1" fmla="*/ 12 h 85"/>
                <a:gd name="T2" fmla="*/ 126 w 143"/>
                <a:gd name="T3" fmla="*/ 27 h 85"/>
                <a:gd name="T4" fmla="*/ 127 w 143"/>
                <a:gd name="T5" fmla="*/ 45 h 85"/>
                <a:gd name="T6" fmla="*/ 80 w 143"/>
                <a:gd name="T7" fmla="*/ 39 h 85"/>
                <a:gd name="T8" fmla="*/ 68 w 143"/>
                <a:gd name="T9" fmla="*/ 33 h 85"/>
                <a:gd name="T10" fmla="*/ 64 w 143"/>
                <a:gd name="T11" fmla="*/ 32 h 85"/>
                <a:gd name="T12" fmla="*/ 51 w 143"/>
                <a:gd name="T13" fmla="*/ 18 h 85"/>
                <a:gd name="T14" fmla="*/ 37 w 143"/>
                <a:gd name="T15" fmla="*/ 12 h 85"/>
                <a:gd name="T16" fmla="*/ 34 w 143"/>
                <a:gd name="T17" fmla="*/ 11 h 85"/>
                <a:gd name="T18" fmla="*/ 29 w 143"/>
                <a:gd name="T19" fmla="*/ 7 h 85"/>
                <a:gd name="T20" fmla="*/ 24 w 143"/>
                <a:gd name="T21" fmla="*/ 4 h 85"/>
                <a:gd name="T22" fmla="*/ 9 w 143"/>
                <a:gd name="T23" fmla="*/ 14 h 85"/>
                <a:gd name="T24" fmla="*/ 12 w 143"/>
                <a:gd name="T25" fmla="*/ 28 h 85"/>
                <a:gd name="T26" fmla="*/ 3 w 143"/>
                <a:gd name="T27" fmla="*/ 36 h 85"/>
                <a:gd name="T28" fmla="*/ 1 w 143"/>
                <a:gd name="T29" fmla="*/ 37 h 85"/>
                <a:gd name="T30" fmla="*/ 4 w 143"/>
                <a:gd name="T31" fmla="*/ 38 h 85"/>
                <a:gd name="T32" fmla="*/ 6 w 143"/>
                <a:gd name="T33" fmla="*/ 36 h 85"/>
                <a:gd name="T34" fmla="*/ 19 w 143"/>
                <a:gd name="T35" fmla="*/ 42 h 85"/>
                <a:gd name="T36" fmla="*/ 21 w 143"/>
                <a:gd name="T37" fmla="*/ 44 h 85"/>
                <a:gd name="T38" fmla="*/ 23 w 143"/>
                <a:gd name="T39" fmla="*/ 45 h 85"/>
                <a:gd name="T40" fmla="*/ 32 w 143"/>
                <a:gd name="T41" fmla="*/ 59 h 85"/>
                <a:gd name="T42" fmla="*/ 44 w 143"/>
                <a:gd name="T43" fmla="*/ 65 h 85"/>
                <a:gd name="T44" fmla="*/ 55 w 143"/>
                <a:gd name="T45" fmla="*/ 67 h 85"/>
                <a:gd name="T46" fmla="*/ 59 w 143"/>
                <a:gd name="T47" fmla="*/ 72 h 85"/>
                <a:gd name="T48" fmla="*/ 64 w 143"/>
                <a:gd name="T49" fmla="*/ 73 h 85"/>
                <a:gd name="T50" fmla="*/ 86 w 143"/>
                <a:gd name="T51" fmla="*/ 82 h 85"/>
                <a:gd name="T52" fmla="*/ 93 w 143"/>
                <a:gd name="T53" fmla="*/ 83 h 85"/>
                <a:gd name="T54" fmla="*/ 100 w 143"/>
                <a:gd name="T55" fmla="*/ 85 h 85"/>
                <a:gd name="T56" fmla="*/ 103 w 143"/>
                <a:gd name="T57" fmla="*/ 81 h 85"/>
                <a:gd name="T58" fmla="*/ 107 w 143"/>
                <a:gd name="T59" fmla="*/ 77 h 85"/>
                <a:gd name="T60" fmla="*/ 110 w 143"/>
                <a:gd name="T61" fmla="*/ 74 h 85"/>
                <a:gd name="T62" fmla="*/ 111 w 143"/>
                <a:gd name="T63" fmla="*/ 71 h 85"/>
                <a:gd name="T64" fmla="*/ 115 w 143"/>
                <a:gd name="T65" fmla="*/ 69 h 85"/>
                <a:gd name="T66" fmla="*/ 123 w 143"/>
                <a:gd name="T67" fmla="*/ 62 h 85"/>
                <a:gd name="T68" fmla="*/ 125 w 143"/>
                <a:gd name="T69" fmla="*/ 59 h 85"/>
                <a:gd name="T70" fmla="*/ 128 w 143"/>
                <a:gd name="T71" fmla="*/ 52 h 85"/>
                <a:gd name="T72" fmla="*/ 132 w 143"/>
                <a:gd name="T73" fmla="*/ 49 h 85"/>
                <a:gd name="T74" fmla="*/ 138 w 143"/>
                <a:gd name="T75" fmla="*/ 46 h 85"/>
                <a:gd name="T76" fmla="*/ 141 w 143"/>
                <a:gd name="T77" fmla="*/ 29 h 85"/>
                <a:gd name="T78" fmla="*/ 142 w 143"/>
                <a:gd name="T79" fmla="*/ 22 h 85"/>
                <a:gd name="T80" fmla="*/ 137 w 143"/>
                <a:gd name="T81" fmla="*/ 11 h 85"/>
                <a:gd name="T82" fmla="*/ 131 w 143"/>
                <a:gd name="T8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85">
                  <a:moveTo>
                    <a:pt x="123" y="10"/>
                  </a:moveTo>
                  <a:cubicBezTo>
                    <a:pt x="122" y="12"/>
                    <a:pt x="121" y="12"/>
                    <a:pt x="119" y="12"/>
                  </a:cubicBezTo>
                  <a:cubicBezTo>
                    <a:pt x="119" y="12"/>
                    <a:pt x="119" y="12"/>
                    <a:pt x="119" y="12"/>
                  </a:cubicBezTo>
                  <a:cubicBezTo>
                    <a:pt x="122" y="17"/>
                    <a:pt x="124" y="23"/>
                    <a:pt x="126" y="27"/>
                  </a:cubicBezTo>
                  <a:cubicBezTo>
                    <a:pt x="127" y="31"/>
                    <a:pt x="127" y="31"/>
                    <a:pt x="127" y="31"/>
                  </a:cubicBezTo>
                  <a:cubicBezTo>
                    <a:pt x="131" y="38"/>
                    <a:pt x="129" y="41"/>
                    <a:pt x="127" y="45"/>
                  </a:cubicBezTo>
                  <a:cubicBezTo>
                    <a:pt x="124" y="49"/>
                    <a:pt x="118" y="51"/>
                    <a:pt x="108" y="51"/>
                  </a:cubicBezTo>
                  <a:cubicBezTo>
                    <a:pt x="94" y="51"/>
                    <a:pt x="87" y="47"/>
                    <a:pt x="80" y="39"/>
                  </a:cubicBezTo>
                  <a:cubicBezTo>
                    <a:pt x="77" y="36"/>
                    <a:pt x="74" y="35"/>
                    <a:pt x="71" y="33"/>
                  </a:cubicBezTo>
                  <a:cubicBezTo>
                    <a:pt x="68" y="33"/>
                    <a:pt x="68" y="33"/>
                    <a:pt x="68" y="33"/>
                  </a:cubicBezTo>
                  <a:cubicBezTo>
                    <a:pt x="68" y="33"/>
                    <a:pt x="67" y="33"/>
                    <a:pt x="67" y="33"/>
                  </a:cubicBezTo>
                  <a:cubicBezTo>
                    <a:pt x="66" y="33"/>
                    <a:pt x="65" y="32"/>
                    <a:pt x="64" y="32"/>
                  </a:cubicBezTo>
                  <a:cubicBezTo>
                    <a:pt x="61" y="31"/>
                    <a:pt x="58" y="29"/>
                    <a:pt x="55" y="27"/>
                  </a:cubicBezTo>
                  <a:cubicBezTo>
                    <a:pt x="52" y="25"/>
                    <a:pt x="51" y="22"/>
                    <a:pt x="51" y="18"/>
                  </a:cubicBezTo>
                  <a:cubicBezTo>
                    <a:pt x="50" y="18"/>
                    <a:pt x="49" y="18"/>
                    <a:pt x="48" y="18"/>
                  </a:cubicBezTo>
                  <a:cubicBezTo>
                    <a:pt x="43" y="18"/>
                    <a:pt x="40" y="15"/>
                    <a:pt x="37" y="12"/>
                  </a:cubicBezTo>
                  <a:cubicBezTo>
                    <a:pt x="36" y="12"/>
                    <a:pt x="36" y="11"/>
                    <a:pt x="35" y="11"/>
                  </a:cubicBezTo>
                  <a:cubicBezTo>
                    <a:pt x="34" y="11"/>
                    <a:pt x="34" y="11"/>
                    <a:pt x="34" y="11"/>
                  </a:cubicBezTo>
                  <a:cubicBezTo>
                    <a:pt x="34" y="11"/>
                    <a:pt x="33" y="10"/>
                    <a:pt x="33" y="10"/>
                  </a:cubicBezTo>
                  <a:cubicBezTo>
                    <a:pt x="32" y="8"/>
                    <a:pt x="31" y="8"/>
                    <a:pt x="29" y="7"/>
                  </a:cubicBezTo>
                  <a:cubicBezTo>
                    <a:pt x="29" y="6"/>
                    <a:pt x="28" y="6"/>
                    <a:pt x="27" y="6"/>
                  </a:cubicBezTo>
                  <a:cubicBezTo>
                    <a:pt x="26" y="6"/>
                    <a:pt x="25" y="6"/>
                    <a:pt x="24" y="4"/>
                  </a:cubicBezTo>
                  <a:cubicBezTo>
                    <a:pt x="20" y="3"/>
                    <a:pt x="18" y="1"/>
                    <a:pt x="16" y="0"/>
                  </a:cubicBezTo>
                  <a:cubicBezTo>
                    <a:pt x="14" y="5"/>
                    <a:pt x="12" y="11"/>
                    <a:pt x="9" y="14"/>
                  </a:cubicBezTo>
                  <a:cubicBezTo>
                    <a:pt x="10" y="15"/>
                    <a:pt x="10" y="15"/>
                    <a:pt x="11" y="16"/>
                  </a:cubicBezTo>
                  <a:cubicBezTo>
                    <a:pt x="12" y="19"/>
                    <a:pt x="14" y="24"/>
                    <a:pt x="12" y="28"/>
                  </a:cubicBezTo>
                  <a:cubicBezTo>
                    <a:pt x="11" y="33"/>
                    <a:pt x="7" y="35"/>
                    <a:pt x="3" y="36"/>
                  </a:cubicBezTo>
                  <a:cubicBezTo>
                    <a:pt x="3" y="36"/>
                    <a:pt x="3" y="36"/>
                    <a:pt x="3" y="36"/>
                  </a:cubicBezTo>
                  <a:cubicBezTo>
                    <a:pt x="0" y="36"/>
                    <a:pt x="0" y="36"/>
                    <a:pt x="0" y="36"/>
                  </a:cubicBezTo>
                  <a:cubicBezTo>
                    <a:pt x="0" y="36"/>
                    <a:pt x="1" y="37"/>
                    <a:pt x="1" y="37"/>
                  </a:cubicBezTo>
                  <a:cubicBezTo>
                    <a:pt x="2" y="37"/>
                    <a:pt x="3" y="37"/>
                    <a:pt x="3" y="38"/>
                  </a:cubicBezTo>
                  <a:cubicBezTo>
                    <a:pt x="3" y="38"/>
                    <a:pt x="3" y="38"/>
                    <a:pt x="4" y="38"/>
                  </a:cubicBezTo>
                  <a:cubicBezTo>
                    <a:pt x="4" y="38"/>
                    <a:pt x="5" y="37"/>
                    <a:pt x="5" y="37"/>
                  </a:cubicBezTo>
                  <a:cubicBezTo>
                    <a:pt x="5" y="37"/>
                    <a:pt x="6" y="36"/>
                    <a:pt x="6" y="36"/>
                  </a:cubicBezTo>
                  <a:cubicBezTo>
                    <a:pt x="9" y="36"/>
                    <a:pt x="9" y="36"/>
                    <a:pt x="9" y="36"/>
                  </a:cubicBezTo>
                  <a:cubicBezTo>
                    <a:pt x="15" y="36"/>
                    <a:pt x="18" y="40"/>
                    <a:pt x="19" y="42"/>
                  </a:cubicBezTo>
                  <a:cubicBezTo>
                    <a:pt x="20" y="42"/>
                    <a:pt x="20" y="43"/>
                    <a:pt x="20" y="43"/>
                  </a:cubicBezTo>
                  <a:cubicBezTo>
                    <a:pt x="21" y="43"/>
                    <a:pt x="21" y="44"/>
                    <a:pt x="21" y="44"/>
                  </a:cubicBezTo>
                  <a:cubicBezTo>
                    <a:pt x="21" y="45"/>
                    <a:pt x="21" y="45"/>
                    <a:pt x="21" y="45"/>
                  </a:cubicBezTo>
                  <a:cubicBezTo>
                    <a:pt x="23" y="45"/>
                    <a:pt x="23" y="45"/>
                    <a:pt x="23" y="45"/>
                  </a:cubicBezTo>
                  <a:cubicBezTo>
                    <a:pt x="23" y="45"/>
                    <a:pt x="23" y="46"/>
                    <a:pt x="23" y="46"/>
                  </a:cubicBezTo>
                  <a:cubicBezTo>
                    <a:pt x="29" y="49"/>
                    <a:pt x="31" y="54"/>
                    <a:pt x="32" y="59"/>
                  </a:cubicBezTo>
                  <a:cubicBezTo>
                    <a:pt x="34" y="63"/>
                    <a:pt x="35" y="64"/>
                    <a:pt x="38" y="65"/>
                  </a:cubicBezTo>
                  <a:cubicBezTo>
                    <a:pt x="44" y="65"/>
                    <a:pt x="44" y="65"/>
                    <a:pt x="44" y="65"/>
                  </a:cubicBezTo>
                  <a:cubicBezTo>
                    <a:pt x="46" y="65"/>
                    <a:pt x="51" y="65"/>
                    <a:pt x="55" y="67"/>
                  </a:cubicBezTo>
                  <a:cubicBezTo>
                    <a:pt x="55" y="67"/>
                    <a:pt x="55" y="67"/>
                    <a:pt x="55" y="67"/>
                  </a:cubicBezTo>
                  <a:cubicBezTo>
                    <a:pt x="56" y="68"/>
                    <a:pt x="57" y="69"/>
                    <a:pt x="57" y="70"/>
                  </a:cubicBezTo>
                  <a:cubicBezTo>
                    <a:pt x="58" y="70"/>
                    <a:pt x="58" y="71"/>
                    <a:pt x="59" y="72"/>
                  </a:cubicBezTo>
                  <a:cubicBezTo>
                    <a:pt x="60" y="72"/>
                    <a:pt x="60" y="73"/>
                    <a:pt x="61" y="74"/>
                  </a:cubicBezTo>
                  <a:cubicBezTo>
                    <a:pt x="62" y="73"/>
                    <a:pt x="63" y="73"/>
                    <a:pt x="64" y="73"/>
                  </a:cubicBezTo>
                  <a:cubicBezTo>
                    <a:pt x="66" y="71"/>
                    <a:pt x="69" y="70"/>
                    <a:pt x="73" y="70"/>
                  </a:cubicBezTo>
                  <a:cubicBezTo>
                    <a:pt x="83" y="70"/>
                    <a:pt x="86" y="77"/>
                    <a:pt x="86" y="82"/>
                  </a:cubicBezTo>
                  <a:cubicBezTo>
                    <a:pt x="86" y="83"/>
                    <a:pt x="86" y="83"/>
                    <a:pt x="86" y="83"/>
                  </a:cubicBezTo>
                  <a:cubicBezTo>
                    <a:pt x="93" y="83"/>
                    <a:pt x="93" y="83"/>
                    <a:pt x="93" y="83"/>
                  </a:cubicBezTo>
                  <a:cubicBezTo>
                    <a:pt x="94" y="83"/>
                    <a:pt x="96" y="83"/>
                    <a:pt x="100" y="85"/>
                  </a:cubicBezTo>
                  <a:cubicBezTo>
                    <a:pt x="100" y="85"/>
                    <a:pt x="100" y="85"/>
                    <a:pt x="100" y="85"/>
                  </a:cubicBezTo>
                  <a:cubicBezTo>
                    <a:pt x="102" y="84"/>
                    <a:pt x="102" y="82"/>
                    <a:pt x="103" y="81"/>
                  </a:cubicBezTo>
                  <a:cubicBezTo>
                    <a:pt x="103" y="81"/>
                    <a:pt x="103" y="81"/>
                    <a:pt x="103" y="81"/>
                  </a:cubicBezTo>
                  <a:cubicBezTo>
                    <a:pt x="104" y="80"/>
                    <a:pt x="104" y="80"/>
                    <a:pt x="104" y="79"/>
                  </a:cubicBezTo>
                  <a:cubicBezTo>
                    <a:pt x="105" y="79"/>
                    <a:pt x="106" y="78"/>
                    <a:pt x="107" y="77"/>
                  </a:cubicBezTo>
                  <a:cubicBezTo>
                    <a:pt x="107" y="77"/>
                    <a:pt x="108" y="76"/>
                    <a:pt x="108" y="76"/>
                  </a:cubicBezTo>
                  <a:cubicBezTo>
                    <a:pt x="108" y="75"/>
                    <a:pt x="109" y="74"/>
                    <a:pt x="110" y="74"/>
                  </a:cubicBezTo>
                  <a:cubicBezTo>
                    <a:pt x="110" y="73"/>
                    <a:pt x="110" y="72"/>
                    <a:pt x="111" y="72"/>
                  </a:cubicBezTo>
                  <a:cubicBezTo>
                    <a:pt x="111" y="72"/>
                    <a:pt x="111" y="71"/>
                    <a:pt x="111" y="71"/>
                  </a:cubicBezTo>
                  <a:cubicBezTo>
                    <a:pt x="111" y="70"/>
                    <a:pt x="112" y="70"/>
                    <a:pt x="113" y="70"/>
                  </a:cubicBezTo>
                  <a:cubicBezTo>
                    <a:pt x="113" y="70"/>
                    <a:pt x="115" y="69"/>
                    <a:pt x="115" y="69"/>
                  </a:cubicBezTo>
                  <a:cubicBezTo>
                    <a:pt x="115" y="69"/>
                    <a:pt x="115" y="68"/>
                    <a:pt x="115" y="68"/>
                  </a:cubicBezTo>
                  <a:cubicBezTo>
                    <a:pt x="118" y="67"/>
                    <a:pt x="121" y="66"/>
                    <a:pt x="123" y="62"/>
                  </a:cubicBezTo>
                  <a:cubicBezTo>
                    <a:pt x="123" y="61"/>
                    <a:pt x="123" y="61"/>
                    <a:pt x="123" y="61"/>
                  </a:cubicBezTo>
                  <a:cubicBezTo>
                    <a:pt x="124" y="60"/>
                    <a:pt x="124" y="60"/>
                    <a:pt x="125" y="59"/>
                  </a:cubicBezTo>
                  <a:cubicBezTo>
                    <a:pt x="125" y="58"/>
                    <a:pt x="125" y="58"/>
                    <a:pt x="126" y="57"/>
                  </a:cubicBezTo>
                  <a:cubicBezTo>
                    <a:pt x="126" y="55"/>
                    <a:pt x="126" y="52"/>
                    <a:pt x="128" y="52"/>
                  </a:cubicBezTo>
                  <a:cubicBezTo>
                    <a:pt x="128" y="51"/>
                    <a:pt x="129" y="50"/>
                    <a:pt x="130" y="50"/>
                  </a:cubicBezTo>
                  <a:cubicBezTo>
                    <a:pt x="131" y="50"/>
                    <a:pt x="131" y="49"/>
                    <a:pt x="132" y="49"/>
                  </a:cubicBezTo>
                  <a:cubicBezTo>
                    <a:pt x="132" y="49"/>
                    <a:pt x="132" y="49"/>
                    <a:pt x="133" y="49"/>
                  </a:cubicBezTo>
                  <a:cubicBezTo>
                    <a:pt x="134" y="49"/>
                    <a:pt x="137" y="47"/>
                    <a:pt x="138" y="46"/>
                  </a:cubicBezTo>
                  <a:cubicBezTo>
                    <a:pt x="142" y="41"/>
                    <a:pt x="143" y="36"/>
                    <a:pt x="141" y="29"/>
                  </a:cubicBezTo>
                  <a:cubicBezTo>
                    <a:pt x="141" y="29"/>
                    <a:pt x="141" y="29"/>
                    <a:pt x="141" y="29"/>
                  </a:cubicBezTo>
                  <a:cubicBezTo>
                    <a:pt x="141" y="23"/>
                    <a:pt x="141" y="23"/>
                    <a:pt x="141" y="23"/>
                  </a:cubicBezTo>
                  <a:cubicBezTo>
                    <a:pt x="141" y="22"/>
                    <a:pt x="141" y="22"/>
                    <a:pt x="142" y="22"/>
                  </a:cubicBezTo>
                  <a:cubicBezTo>
                    <a:pt x="143" y="21"/>
                    <a:pt x="143" y="18"/>
                    <a:pt x="141" y="16"/>
                  </a:cubicBezTo>
                  <a:cubicBezTo>
                    <a:pt x="140" y="14"/>
                    <a:pt x="139" y="13"/>
                    <a:pt x="137" y="11"/>
                  </a:cubicBezTo>
                  <a:cubicBezTo>
                    <a:pt x="136" y="9"/>
                    <a:pt x="135" y="7"/>
                    <a:pt x="133" y="5"/>
                  </a:cubicBezTo>
                  <a:cubicBezTo>
                    <a:pt x="131" y="3"/>
                    <a:pt x="131" y="3"/>
                    <a:pt x="131" y="3"/>
                  </a:cubicBezTo>
                  <a:cubicBezTo>
                    <a:pt x="129" y="6"/>
                    <a:pt x="127" y="9"/>
                    <a:pt x="123" y="1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4" name="Freeform 86">
              <a:extLst>
                <a:ext uri="{FF2B5EF4-FFF2-40B4-BE49-F238E27FC236}">
                  <a16:creationId xmlns:a16="http://schemas.microsoft.com/office/drawing/2014/main" id="{CF5AA9DC-717A-467D-B865-061526C52568}"/>
                </a:ext>
              </a:extLst>
            </p:cNvPr>
            <p:cNvSpPr>
              <a:spLocks/>
            </p:cNvSpPr>
            <p:nvPr/>
          </p:nvSpPr>
          <p:spPr bwMode="auto">
            <a:xfrm>
              <a:off x="3189413" y="3754963"/>
              <a:ext cx="20639" cy="7936"/>
            </a:xfrm>
            <a:custGeom>
              <a:avLst/>
              <a:gdLst>
                <a:gd name="T0" fmla="*/ 4 w 11"/>
                <a:gd name="T1" fmla="*/ 1 h 4"/>
                <a:gd name="T2" fmla="*/ 0 w 11"/>
                <a:gd name="T3" fmla="*/ 0 h 4"/>
                <a:gd name="T4" fmla="*/ 11 w 11"/>
                <a:gd name="T5" fmla="*/ 4 h 4"/>
                <a:gd name="T6" fmla="*/ 4 w 11"/>
                <a:gd name="T7" fmla="*/ 1 h 4"/>
              </a:gdLst>
              <a:ahLst/>
              <a:cxnLst>
                <a:cxn ang="0">
                  <a:pos x="T0" y="T1"/>
                </a:cxn>
                <a:cxn ang="0">
                  <a:pos x="T2" y="T3"/>
                </a:cxn>
                <a:cxn ang="0">
                  <a:pos x="T4" y="T5"/>
                </a:cxn>
                <a:cxn ang="0">
                  <a:pos x="T6" y="T7"/>
                </a:cxn>
              </a:cxnLst>
              <a:rect l="0" t="0" r="r" b="b"/>
              <a:pathLst>
                <a:path w="11" h="4">
                  <a:moveTo>
                    <a:pt x="4" y="1"/>
                  </a:moveTo>
                  <a:cubicBezTo>
                    <a:pt x="3" y="0"/>
                    <a:pt x="1" y="0"/>
                    <a:pt x="0" y="0"/>
                  </a:cubicBezTo>
                  <a:cubicBezTo>
                    <a:pt x="11" y="4"/>
                    <a:pt x="11" y="4"/>
                    <a:pt x="11" y="4"/>
                  </a:cubicBezTo>
                  <a:cubicBezTo>
                    <a:pt x="9" y="3"/>
                    <a:pt x="6" y="2"/>
                    <a:pt x="4"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5" name="Freeform 87">
              <a:extLst>
                <a:ext uri="{FF2B5EF4-FFF2-40B4-BE49-F238E27FC236}">
                  <a16:creationId xmlns:a16="http://schemas.microsoft.com/office/drawing/2014/main" id="{53286C53-8F91-4E1D-8BEB-378437B64D63}"/>
                </a:ext>
              </a:extLst>
            </p:cNvPr>
            <p:cNvSpPr>
              <a:spLocks/>
            </p:cNvSpPr>
            <p:nvPr/>
          </p:nvSpPr>
          <p:spPr bwMode="auto">
            <a:xfrm>
              <a:off x="3846697" y="3442274"/>
              <a:ext cx="25402" cy="25396"/>
            </a:xfrm>
            <a:custGeom>
              <a:avLst/>
              <a:gdLst>
                <a:gd name="T0" fmla="*/ 7 w 15"/>
                <a:gd name="T1" fmla="*/ 12 h 14"/>
                <a:gd name="T2" fmla="*/ 10 w 15"/>
                <a:gd name="T3" fmla="*/ 14 h 14"/>
                <a:gd name="T4" fmla="*/ 15 w 15"/>
                <a:gd name="T5" fmla="*/ 12 h 14"/>
                <a:gd name="T6" fmla="*/ 15 w 15"/>
                <a:gd name="T7" fmla="*/ 11 h 14"/>
                <a:gd name="T8" fmla="*/ 13 w 15"/>
                <a:gd name="T9" fmla="*/ 8 h 14"/>
                <a:gd name="T10" fmla="*/ 6 w 15"/>
                <a:gd name="T11" fmla="*/ 0 h 14"/>
                <a:gd name="T12" fmla="*/ 4 w 15"/>
                <a:gd name="T13" fmla="*/ 0 h 14"/>
                <a:gd name="T14" fmla="*/ 0 w 15"/>
                <a:gd name="T15" fmla="*/ 1 h 14"/>
                <a:gd name="T16" fmla="*/ 4 w 15"/>
                <a:gd name="T17" fmla="*/ 11 h 14"/>
                <a:gd name="T18" fmla="*/ 7 w 15"/>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7" y="12"/>
                  </a:moveTo>
                  <a:cubicBezTo>
                    <a:pt x="8" y="13"/>
                    <a:pt x="9" y="14"/>
                    <a:pt x="10" y="14"/>
                  </a:cubicBezTo>
                  <a:cubicBezTo>
                    <a:pt x="12" y="14"/>
                    <a:pt x="14" y="13"/>
                    <a:pt x="15" y="12"/>
                  </a:cubicBezTo>
                  <a:cubicBezTo>
                    <a:pt x="15" y="12"/>
                    <a:pt x="15" y="11"/>
                    <a:pt x="15" y="11"/>
                  </a:cubicBezTo>
                  <a:cubicBezTo>
                    <a:pt x="14" y="10"/>
                    <a:pt x="14" y="9"/>
                    <a:pt x="13" y="8"/>
                  </a:cubicBezTo>
                  <a:cubicBezTo>
                    <a:pt x="10" y="4"/>
                    <a:pt x="8" y="1"/>
                    <a:pt x="6" y="0"/>
                  </a:cubicBezTo>
                  <a:cubicBezTo>
                    <a:pt x="4" y="0"/>
                    <a:pt x="4" y="0"/>
                    <a:pt x="4" y="0"/>
                  </a:cubicBezTo>
                  <a:cubicBezTo>
                    <a:pt x="2" y="1"/>
                    <a:pt x="1" y="1"/>
                    <a:pt x="0" y="1"/>
                  </a:cubicBezTo>
                  <a:cubicBezTo>
                    <a:pt x="0" y="5"/>
                    <a:pt x="2" y="8"/>
                    <a:pt x="4" y="11"/>
                  </a:cubicBezTo>
                  <a:cubicBezTo>
                    <a:pt x="5" y="11"/>
                    <a:pt x="6" y="12"/>
                    <a:pt x="7"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6" name="Freeform 88">
              <a:extLst>
                <a:ext uri="{FF2B5EF4-FFF2-40B4-BE49-F238E27FC236}">
                  <a16:creationId xmlns:a16="http://schemas.microsoft.com/office/drawing/2014/main" id="{0EEAC276-3B95-4E74-ADEF-5D27E3D58766}"/>
                </a:ext>
              </a:extLst>
            </p:cNvPr>
            <p:cNvSpPr>
              <a:spLocks/>
            </p:cNvSpPr>
            <p:nvPr/>
          </p:nvSpPr>
          <p:spPr bwMode="auto">
            <a:xfrm>
              <a:off x="3887975" y="3143870"/>
              <a:ext cx="6351" cy="6349"/>
            </a:xfrm>
            <a:custGeom>
              <a:avLst/>
              <a:gdLst>
                <a:gd name="T0" fmla="*/ 1 w 4"/>
                <a:gd name="T1" fmla="*/ 3 h 3"/>
                <a:gd name="T2" fmla="*/ 4 w 4"/>
                <a:gd name="T3" fmla="*/ 1 h 3"/>
                <a:gd name="T4" fmla="*/ 2 w 4"/>
                <a:gd name="T5" fmla="*/ 0 h 3"/>
                <a:gd name="T6" fmla="*/ 1 w 4"/>
                <a:gd name="T7" fmla="*/ 0 h 3"/>
                <a:gd name="T8" fmla="*/ 0 w 4"/>
                <a:gd name="T9" fmla="*/ 0 h 3"/>
                <a:gd name="T10" fmla="*/ 1 w 4"/>
                <a:gd name="T11" fmla="*/ 3 h 3"/>
                <a:gd name="T12" fmla="*/ 1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3"/>
                  </a:moveTo>
                  <a:cubicBezTo>
                    <a:pt x="2" y="3"/>
                    <a:pt x="3" y="2"/>
                    <a:pt x="4" y="1"/>
                  </a:cubicBezTo>
                  <a:cubicBezTo>
                    <a:pt x="4" y="1"/>
                    <a:pt x="3" y="0"/>
                    <a:pt x="2" y="0"/>
                  </a:cubicBezTo>
                  <a:cubicBezTo>
                    <a:pt x="1" y="0"/>
                    <a:pt x="1" y="0"/>
                    <a:pt x="1" y="0"/>
                  </a:cubicBezTo>
                  <a:cubicBezTo>
                    <a:pt x="1" y="0"/>
                    <a:pt x="0" y="0"/>
                    <a:pt x="0" y="0"/>
                  </a:cubicBezTo>
                  <a:cubicBezTo>
                    <a:pt x="0" y="1"/>
                    <a:pt x="0" y="2"/>
                    <a:pt x="1" y="3"/>
                  </a:cubicBezTo>
                  <a:cubicBezTo>
                    <a:pt x="1" y="3"/>
                    <a:pt x="1" y="3"/>
                    <a:pt x="1"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7" name="Freeform 89">
              <a:extLst>
                <a:ext uri="{FF2B5EF4-FFF2-40B4-BE49-F238E27FC236}">
                  <a16:creationId xmlns:a16="http://schemas.microsoft.com/office/drawing/2014/main" id="{EFCC8CBA-F5FA-4D5F-AB5B-DAA351E70A69}"/>
                </a:ext>
              </a:extLst>
            </p:cNvPr>
            <p:cNvSpPr>
              <a:spLocks noEditPoints="1"/>
            </p:cNvSpPr>
            <p:nvPr/>
          </p:nvSpPr>
          <p:spPr bwMode="auto">
            <a:xfrm>
              <a:off x="4029275" y="2935940"/>
              <a:ext cx="1251062" cy="1025366"/>
            </a:xfrm>
            <a:custGeom>
              <a:avLst/>
              <a:gdLst>
                <a:gd name="T0" fmla="*/ 35 w 725"/>
                <a:gd name="T1" fmla="*/ 191 h 594"/>
                <a:gd name="T2" fmla="*/ 99 w 725"/>
                <a:gd name="T3" fmla="*/ 230 h 594"/>
                <a:gd name="T4" fmla="*/ 107 w 725"/>
                <a:gd name="T5" fmla="*/ 236 h 594"/>
                <a:gd name="T6" fmla="*/ 154 w 725"/>
                <a:gd name="T7" fmla="*/ 265 h 594"/>
                <a:gd name="T8" fmla="*/ 205 w 725"/>
                <a:gd name="T9" fmla="*/ 273 h 594"/>
                <a:gd name="T10" fmla="*/ 174 w 725"/>
                <a:gd name="T11" fmla="*/ 242 h 594"/>
                <a:gd name="T12" fmla="*/ 152 w 725"/>
                <a:gd name="T13" fmla="*/ 230 h 594"/>
                <a:gd name="T14" fmla="*/ 219 w 725"/>
                <a:gd name="T15" fmla="*/ 222 h 594"/>
                <a:gd name="T16" fmla="*/ 255 w 725"/>
                <a:gd name="T17" fmla="*/ 200 h 594"/>
                <a:gd name="T18" fmla="*/ 284 w 725"/>
                <a:gd name="T19" fmla="*/ 220 h 594"/>
                <a:gd name="T20" fmla="*/ 326 w 725"/>
                <a:gd name="T21" fmla="*/ 243 h 594"/>
                <a:gd name="T22" fmla="*/ 347 w 725"/>
                <a:gd name="T23" fmla="*/ 258 h 594"/>
                <a:gd name="T24" fmla="*/ 378 w 725"/>
                <a:gd name="T25" fmla="*/ 282 h 594"/>
                <a:gd name="T26" fmla="*/ 430 w 725"/>
                <a:gd name="T27" fmla="*/ 333 h 594"/>
                <a:gd name="T28" fmla="*/ 406 w 725"/>
                <a:gd name="T29" fmla="*/ 402 h 594"/>
                <a:gd name="T30" fmla="*/ 405 w 725"/>
                <a:gd name="T31" fmla="*/ 457 h 594"/>
                <a:gd name="T32" fmla="*/ 333 w 725"/>
                <a:gd name="T33" fmla="*/ 477 h 594"/>
                <a:gd name="T34" fmla="*/ 322 w 725"/>
                <a:gd name="T35" fmla="*/ 514 h 594"/>
                <a:gd name="T36" fmla="*/ 397 w 725"/>
                <a:gd name="T37" fmla="*/ 517 h 594"/>
                <a:gd name="T38" fmla="*/ 442 w 725"/>
                <a:gd name="T39" fmla="*/ 509 h 594"/>
                <a:gd name="T40" fmla="*/ 498 w 725"/>
                <a:gd name="T41" fmla="*/ 535 h 594"/>
                <a:gd name="T42" fmla="*/ 552 w 725"/>
                <a:gd name="T43" fmla="*/ 571 h 594"/>
                <a:gd name="T44" fmla="*/ 598 w 725"/>
                <a:gd name="T45" fmla="*/ 576 h 594"/>
                <a:gd name="T46" fmla="*/ 708 w 725"/>
                <a:gd name="T47" fmla="*/ 582 h 594"/>
                <a:gd name="T48" fmla="*/ 596 w 725"/>
                <a:gd name="T49" fmla="*/ 515 h 594"/>
                <a:gd name="T50" fmla="*/ 656 w 725"/>
                <a:gd name="T51" fmla="*/ 525 h 594"/>
                <a:gd name="T52" fmla="*/ 701 w 725"/>
                <a:gd name="T53" fmla="*/ 534 h 594"/>
                <a:gd name="T54" fmla="*/ 710 w 725"/>
                <a:gd name="T55" fmla="*/ 494 h 594"/>
                <a:gd name="T56" fmla="*/ 677 w 725"/>
                <a:gd name="T57" fmla="*/ 451 h 594"/>
                <a:gd name="T58" fmla="*/ 642 w 725"/>
                <a:gd name="T59" fmla="*/ 425 h 594"/>
                <a:gd name="T60" fmla="*/ 595 w 725"/>
                <a:gd name="T61" fmla="*/ 395 h 594"/>
                <a:gd name="T62" fmla="*/ 572 w 725"/>
                <a:gd name="T63" fmla="*/ 383 h 594"/>
                <a:gd name="T64" fmla="*/ 583 w 725"/>
                <a:gd name="T65" fmla="*/ 339 h 594"/>
                <a:gd name="T66" fmla="*/ 616 w 725"/>
                <a:gd name="T67" fmla="*/ 360 h 594"/>
                <a:gd name="T68" fmla="*/ 702 w 725"/>
                <a:gd name="T69" fmla="*/ 383 h 594"/>
                <a:gd name="T70" fmla="*/ 708 w 725"/>
                <a:gd name="T71" fmla="*/ 329 h 594"/>
                <a:gd name="T72" fmla="*/ 711 w 725"/>
                <a:gd name="T73" fmla="*/ 293 h 594"/>
                <a:gd name="T74" fmla="*/ 670 w 725"/>
                <a:gd name="T75" fmla="*/ 280 h 594"/>
                <a:gd name="T76" fmla="*/ 629 w 725"/>
                <a:gd name="T77" fmla="*/ 266 h 594"/>
                <a:gd name="T78" fmla="*/ 578 w 725"/>
                <a:gd name="T79" fmla="*/ 251 h 594"/>
                <a:gd name="T80" fmla="*/ 508 w 725"/>
                <a:gd name="T81" fmla="*/ 235 h 594"/>
                <a:gd name="T82" fmla="*/ 517 w 725"/>
                <a:gd name="T83" fmla="*/ 202 h 594"/>
                <a:gd name="T84" fmla="*/ 497 w 725"/>
                <a:gd name="T85" fmla="*/ 173 h 594"/>
                <a:gd name="T86" fmla="*/ 463 w 725"/>
                <a:gd name="T87" fmla="*/ 141 h 594"/>
                <a:gd name="T88" fmla="*/ 433 w 725"/>
                <a:gd name="T89" fmla="*/ 122 h 594"/>
                <a:gd name="T90" fmla="*/ 393 w 725"/>
                <a:gd name="T91" fmla="*/ 120 h 594"/>
                <a:gd name="T92" fmla="*/ 394 w 725"/>
                <a:gd name="T93" fmla="*/ 104 h 594"/>
                <a:gd name="T94" fmla="*/ 348 w 725"/>
                <a:gd name="T95" fmla="*/ 112 h 594"/>
                <a:gd name="T96" fmla="*/ 303 w 725"/>
                <a:gd name="T97" fmla="*/ 72 h 594"/>
                <a:gd name="T98" fmla="*/ 264 w 725"/>
                <a:gd name="T99" fmla="*/ 48 h 594"/>
                <a:gd name="T100" fmla="*/ 195 w 725"/>
                <a:gd name="T101" fmla="*/ 86 h 594"/>
                <a:gd name="T102" fmla="*/ 192 w 725"/>
                <a:gd name="T103" fmla="*/ 66 h 594"/>
                <a:gd name="T104" fmla="*/ 142 w 725"/>
                <a:gd name="T105" fmla="*/ 4 h 594"/>
                <a:gd name="T106" fmla="*/ 101 w 725"/>
                <a:gd name="T107" fmla="*/ 95 h 594"/>
                <a:gd name="T108" fmla="*/ 89 w 725"/>
                <a:gd name="T109" fmla="*/ 127 h 594"/>
                <a:gd name="T110" fmla="*/ 76 w 725"/>
                <a:gd name="T111" fmla="*/ 52 h 594"/>
                <a:gd name="T112" fmla="*/ 56 w 725"/>
                <a:gd name="T113" fmla="*/ 2 h 594"/>
                <a:gd name="T114" fmla="*/ 477 w 725"/>
                <a:gd name="T115" fmla="*/ 350 h 594"/>
                <a:gd name="T116" fmla="*/ 485 w 725"/>
                <a:gd name="T117" fmla="*/ 393 h 594"/>
                <a:gd name="T118" fmla="*/ 245 w 725"/>
                <a:gd name="T119" fmla="*/ 189 h 594"/>
                <a:gd name="T120" fmla="*/ 225 w 725"/>
                <a:gd name="T121" fmla="*/ 92 h 594"/>
                <a:gd name="T122" fmla="*/ 102 w 725"/>
                <a:gd name="T123" fmla="*/ 16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94">
                  <a:moveTo>
                    <a:pt x="37" y="162"/>
                  </a:moveTo>
                  <a:cubicBezTo>
                    <a:pt x="39" y="162"/>
                    <a:pt x="39" y="162"/>
                    <a:pt x="39" y="162"/>
                  </a:cubicBezTo>
                  <a:cubicBezTo>
                    <a:pt x="46" y="162"/>
                    <a:pt x="59" y="168"/>
                    <a:pt x="59" y="174"/>
                  </a:cubicBezTo>
                  <a:cubicBezTo>
                    <a:pt x="59" y="175"/>
                    <a:pt x="58" y="176"/>
                    <a:pt x="57" y="176"/>
                  </a:cubicBezTo>
                  <a:cubicBezTo>
                    <a:pt x="55" y="176"/>
                    <a:pt x="55" y="176"/>
                    <a:pt x="55" y="176"/>
                  </a:cubicBezTo>
                  <a:cubicBezTo>
                    <a:pt x="52" y="176"/>
                    <a:pt x="44" y="173"/>
                    <a:pt x="42" y="171"/>
                  </a:cubicBezTo>
                  <a:cubicBezTo>
                    <a:pt x="40" y="171"/>
                    <a:pt x="38" y="171"/>
                    <a:pt x="36" y="169"/>
                  </a:cubicBezTo>
                  <a:cubicBezTo>
                    <a:pt x="33" y="168"/>
                    <a:pt x="27" y="167"/>
                    <a:pt x="22" y="167"/>
                  </a:cubicBezTo>
                  <a:cubicBezTo>
                    <a:pt x="19" y="167"/>
                    <a:pt x="18" y="168"/>
                    <a:pt x="17" y="169"/>
                  </a:cubicBezTo>
                  <a:cubicBezTo>
                    <a:pt x="14" y="171"/>
                    <a:pt x="13" y="173"/>
                    <a:pt x="12" y="175"/>
                  </a:cubicBezTo>
                  <a:cubicBezTo>
                    <a:pt x="12" y="175"/>
                    <a:pt x="12" y="176"/>
                    <a:pt x="12" y="176"/>
                  </a:cubicBezTo>
                  <a:cubicBezTo>
                    <a:pt x="14" y="176"/>
                    <a:pt x="15" y="176"/>
                    <a:pt x="17" y="176"/>
                  </a:cubicBezTo>
                  <a:cubicBezTo>
                    <a:pt x="20" y="176"/>
                    <a:pt x="22" y="176"/>
                    <a:pt x="26" y="177"/>
                  </a:cubicBezTo>
                  <a:cubicBezTo>
                    <a:pt x="32" y="181"/>
                    <a:pt x="35" y="186"/>
                    <a:pt x="35" y="191"/>
                  </a:cubicBezTo>
                  <a:cubicBezTo>
                    <a:pt x="35" y="194"/>
                    <a:pt x="32" y="199"/>
                    <a:pt x="28" y="202"/>
                  </a:cubicBezTo>
                  <a:cubicBezTo>
                    <a:pt x="29" y="202"/>
                    <a:pt x="29" y="203"/>
                    <a:pt x="30" y="203"/>
                  </a:cubicBezTo>
                  <a:cubicBezTo>
                    <a:pt x="31" y="204"/>
                    <a:pt x="32" y="205"/>
                    <a:pt x="33" y="206"/>
                  </a:cubicBezTo>
                  <a:cubicBezTo>
                    <a:pt x="44" y="215"/>
                    <a:pt x="60" y="215"/>
                    <a:pt x="60" y="215"/>
                  </a:cubicBezTo>
                  <a:cubicBezTo>
                    <a:pt x="62" y="215"/>
                    <a:pt x="62" y="215"/>
                    <a:pt x="62" y="215"/>
                  </a:cubicBezTo>
                  <a:cubicBezTo>
                    <a:pt x="65" y="215"/>
                    <a:pt x="68" y="215"/>
                    <a:pt x="69" y="214"/>
                  </a:cubicBezTo>
                  <a:cubicBezTo>
                    <a:pt x="70" y="214"/>
                    <a:pt x="70" y="214"/>
                    <a:pt x="70" y="214"/>
                  </a:cubicBezTo>
                  <a:cubicBezTo>
                    <a:pt x="75" y="214"/>
                    <a:pt x="75" y="214"/>
                    <a:pt x="75" y="214"/>
                  </a:cubicBezTo>
                  <a:cubicBezTo>
                    <a:pt x="76" y="214"/>
                    <a:pt x="78" y="214"/>
                    <a:pt x="80" y="217"/>
                  </a:cubicBezTo>
                  <a:cubicBezTo>
                    <a:pt x="81" y="219"/>
                    <a:pt x="81" y="219"/>
                    <a:pt x="81" y="219"/>
                  </a:cubicBezTo>
                  <a:cubicBezTo>
                    <a:pt x="83" y="220"/>
                    <a:pt x="84" y="222"/>
                    <a:pt x="86" y="224"/>
                  </a:cubicBezTo>
                  <a:cubicBezTo>
                    <a:pt x="86" y="224"/>
                    <a:pt x="86" y="224"/>
                    <a:pt x="86" y="224"/>
                  </a:cubicBezTo>
                  <a:cubicBezTo>
                    <a:pt x="89" y="227"/>
                    <a:pt x="92" y="229"/>
                    <a:pt x="96" y="230"/>
                  </a:cubicBezTo>
                  <a:cubicBezTo>
                    <a:pt x="99" y="230"/>
                    <a:pt x="99" y="230"/>
                    <a:pt x="99" y="230"/>
                  </a:cubicBezTo>
                  <a:cubicBezTo>
                    <a:pt x="100" y="230"/>
                    <a:pt x="101" y="230"/>
                    <a:pt x="102" y="230"/>
                  </a:cubicBezTo>
                  <a:cubicBezTo>
                    <a:pt x="104" y="229"/>
                    <a:pt x="105" y="229"/>
                    <a:pt x="106" y="229"/>
                  </a:cubicBezTo>
                  <a:cubicBezTo>
                    <a:pt x="108" y="227"/>
                    <a:pt x="110" y="227"/>
                    <a:pt x="112" y="227"/>
                  </a:cubicBezTo>
                  <a:cubicBezTo>
                    <a:pt x="114" y="227"/>
                    <a:pt x="114" y="227"/>
                    <a:pt x="114" y="227"/>
                  </a:cubicBezTo>
                  <a:cubicBezTo>
                    <a:pt x="114" y="227"/>
                    <a:pt x="114" y="227"/>
                    <a:pt x="114" y="227"/>
                  </a:cubicBezTo>
                  <a:cubicBezTo>
                    <a:pt x="119" y="229"/>
                    <a:pt x="119" y="229"/>
                    <a:pt x="119" y="229"/>
                  </a:cubicBezTo>
                  <a:cubicBezTo>
                    <a:pt x="120" y="229"/>
                    <a:pt x="122" y="229"/>
                    <a:pt x="124" y="229"/>
                  </a:cubicBezTo>
                  <a:cubicBezTo>
                    <a:pt x="126" y="230"/>
                    <a:pt x="128" y="230"/>
                    <a:pt x="130" y="230"/>
                  </a:cubicBezTo>
                  <a:cubicBezTo>
                    <a:pt x="131" y="230"/>
                    <a:pt x="132" y="231"/>
                    <a:pt x="132" y="232"/>
                  </a:cubicBezTo>
                  <a:cubicBezTo>
                    <a:pt x="132" y="233"/>
                    <a:pt x="131" y="233"/>
                    <a:pt x="130" y="233"/>
                  </a:cubicBezTo>
                  <a:cubicBezTo>
                    <a:pt x="129" y="233"/>
                    <a:pt x="127" y="234"/>
                    <a:pt x="125" y="234"/>
                  </a:cubicBezTo>
                  <a:cubicBezTo>
                    <a:pt x="124" y="234"/>
                    <a:pt x="123" y="235"/>
                    <a:pt x="123" y="235"/>
                  </a:cubicBezTo>
                  <a:cubicBezTo>
                    <a:pt x="121" y="236"/>
                    <a:pt x="121" y="236"/>
                    <a:pt x="119" y="236"/>
                  </a:cubicBezTo>
                  <a:cubicBezTo>
                    <a:pt x="107" y="236"/>
                    <a:pt x="107" y="236"/>
                    <a:pt x="107" y="236"/>
                  </a:cubicBezTo>
                  <a:cubicBezTo>
                    <a:pt x="103" y="238"/>
                    <a:pt x="102" y="242"/>
                    <a:pt x="103" y="249"/>
                  </a:cubicBezTo>
                  <a:cubicBezTo>
                    <a:pt x="103" y="249"/>
                    <a:pt x="104" y="249"/>
                    <a:pt x="104" y="249"/>
                  </a:cubicBezTo>
                  <a:cubicBezTo>
                    <a:pt x="105" y="248"/>
                    <a:pt x="105" y="248"/>
                    <a:pt x="106" y="247"/>
                  </a:cubicBezTo>
                  <a:cubicBezTo>
                    <a:pt x="106" y="247"/>
                    <a:pt x="107" y="247"/>
                    <a:pt x="107" y="247"/>
                  </a:cubicBezTo>
                  <a:cubicBezTo>
                    <a:pt x="109" y="247"/>
                    <a:pt x="109" y="247"/>
                    <a:pt x="109" y="247"/>
                  </a:cubicBezTo>
                  <a:cubicBezTo>
                    <a:pt x="114" y="247"/>
                    <a:pt x="118" y="250"/>
                    <a:pt x="120" y="252"/>
                  </a:cubicBezTo>
                  <a:cubicBezTo>
                    <a:pt x="124" y="255"/>
                    <a:pt x="129" y="259"/>
                    <a:pt x="134" y="264"/>
                  </a:cubicBezTo>
                  <a:cubicBezTo>
                    <a:pt x="135" y="264"/>
                    <a:pt x="135" y="264"/>
                    <a:pt x="135" y="264"/>
                  </a:cubicBezTo>
                  <a:cubicBezTo>
                    <a:pt x="135" y="265"/>
                    <a:pt x="136" y="265"/>
                    <a:pt x="136" y="266"/>
                  </a:cubicBezTo>
                  <a:cubicBezTo>
                    <a:pt x="137" y="267"/>
                    <a:pt x="137" y="267"/>
                    <a:pt x="137" y="267"/>
                  </a:cubicBezTo>
                  <a:cubicBezTo>
                    <a:pt x="138" y="267"/>
                    <a:pt x="138" y="267"/>
                    <a:pt x="138" y="267"/>
                  </a:cubicBezTo>
                  <a:cubicBezTo>
                    <a:pt x="139" y="270"/>
                    <a:pt x="141" y="271"/>
                    <a:pt x="142" y="271"/>
                  </a:cubicBezTo>
                  <a:cubicBezTo>
                    <a:pt x="142" y="271"/>
                    <a:pt x="143" y="270"/>
                    <a:pt x="145" y="270"/>
                  </a:cubicBezTo>
                  <a:cubicBezTo>
                    <a:pt x="148" y="267"/>
                    <a:pt x="151" y="265"/>
                    <a:pt x="154" y="265"/>
                  </a:cubicBezTo>
                  <a:cubicBezTo>
                    <a:pt x="155" y="264"/>
                    <a:pt x="156" y="264"/>
                    <a:pt x="157" y="264"/>
                  </a:cubicBezTo>
                  <a:cubicBezTo>
                    <a:pt x="161" y="264"/>
                    <a:pt x="163" y="265"/>
                    <a:pt x="165" y="267"/>
                  </a:cubicBezTo>
                  <a:cubicBezTo>
                    <a:pt x="168" y="271"/>
                    <a:pt x="168" y="275"/>
                    <a:pt x="168" y="280"/>
                  </a:cubicBezTo>
                  <a:cubicBezTo>
                    <a:pt x="168" y="281"/>
                    <a:pt x="168" y="281"/>
                    <a:pt x="168" y="281"/>
                  </a:cubicBezTo>
                  <a:cubicBezTo>
                    <a:pt x="169" y="281"/>
                    <a:pt x="169" y="281"/>
                    <a:pt x="169" y="280"/>
                  </a:cubicBezTo>
                  <a:cubicBezTo>
                    <a:pt x="170" y="280"/>
                    <a:pt x="171" y="279"/>
                    <a:pt x="172" y="278"/>
                  </a:cubicBezTo>
                  <a:cubicBezTo>
                    <a:pt x="173" y="276"/>
                    <a:pt x="174" y="275"/>
                    <a:pt x="176" y="273"/>
                  </a:cubicBezTo>
                  <a:cubicBezTo>
                    <a:pt x="180" y="270"/>
                    <a:pt x="183" y="268"/>
                    <a:pt x="187" y="268"/>
                  </a:cubicBezTo>
                  <a:cubicBezTo>
                    <a:pt x="190" y="268"/>
                    <a:pt x="192" y="269"/>
                    <a:pt x="194" y="270"/>
                  </a:cubicBezTo>
                  <a:cubicBezTo>
                    <a:pt x="194" y="271"/>
                    <a:pt x="195" y="271"/>
                    <a:pt x="196" y="271"/>
                  </a:cubicBezTo>
                  <a:cubicBezTo>
                    <a:pt x="197" y="271"/>
                    <a:pt x="197" y="271"/>
                    <a:pt x="197" y="271"/>
                  </a:cubicBezTo>
                  <a:cubicBezTo>
                    <a:pt x="197" y="271"/>
                    <a:pt x="198" y="271"/>
                    <a:pt x="198" y="272"/>
                  </a:cubicBezTo>
                  <a:cubicBezTo>
                    <a:pt x="199" y="273"/>
                    <a:pt x="200" y="273"/>
                    <a:pt x="204" y="273"/>
                  </a:cubicBezTo>
                  <a:cubicBezTo>
                    <a:pt x="204" y="273"/>
                    <a:pt x="204" y="273"/>
                    <a:pt x="205" y="273"/>
                  </a:cubicBezTo>
                  <a:cubicBezTo>
                    <a:pt x="205" y="273"/>
                    <a:pt x="205" y="274"/>
                    <a:pt x="206" y="274"/>
                  </a:cubicBezTo>
                  <a:cubicBezTo>
                    <a:pt x="206" y="273"/>
                    <a:pt x="206" y="272"/>
                    <a:pt x="206" y="272"/>
                  </a:cubicBezTo>
                  <a:cubicBezTo>
                    <a:pt x="205" y="271"/>
                    <a:pt x="205" y="271"/>
                    <a:pt x="205" y="271"/>
                  </a:cubicBezTo>
                  <a:cubicBezTo>
                    <a:pt x="205" y="270"/>
                    <a:pt x="204" y="268"/>
                    <a:pt x="201" y="266"/>
                  </a:cubicBezTo>
                  <a:cubicBezTo>
                    <a:pt x="198" y="265"/>
                    <a:pt x="195" y="264"/>
                    <a:pt x="192" y="264"/>
                  </a:cubicBezTo>
                  <a:cubicBezTo>
                    <a:pt x="188" y="264"/>
                    <a:pt x="186" y="262"/>
                    <a:pt x="185" y="260"/>
                  </a:cubicBezTo>
                  <a:cubicBezTo>
                    <a:pt x="183" y="260"/>
                    <a:pt x="181" y="259"/>
                    <a:pt x="181" y="259"/>
                  </a:cubicBezTo>
                  <a:cubicBezTo>
                    <a:pt x="180" y="258"/>
                    <a:pt x="179" y="256"/>
                    <a:pt x="178" y="255"/>
                  </a:cubicBezTo>
                  <a:cubicBezTo>
                    <a:pt x="178" y="254"/>
                    <a:pt x="177" y="254"/>
                    <a:pt x="176" y="253"/>
                  </a:cubicBezTo>
                  <a:cubicBezTo>
                    <a:pt x="175" y="253"/>
                    <a:pt x="175" y="253"/>
                    <a:pt x="175" y="253"/>
                  </a:cubicBezTo>
                  <a:cubicBezTo>
                    <a:pt x="174" y="253"/>
                    <a:pt x="174" y="252"/>
                    <a:pt x="174" y="251"/>
                  </a:cubicBezTo>
                  <a:cubicBezTo>
                    <a:pt x="174" y="250"/>
                    <a:pt x="174" y="250"/>
                    <a:pt x="174" y="250"/>
                  </a:cubicBezTo>
                  <a:cubicBezTo>
                    <a:pt x="174" y="250"/>
                    <a:pt x="174" y="250"/>
                    <a:pt x="174" y="249"/>
                  </a:cubicBezTo>
                  <a:cubicBezTo>
                    <a:pt x="175" y="246"/>
                    <a:pt x="175" y="243"/>
                    <a:pt x="174" y="242"/>
                  </a:cubicBezTo>
                  <a:cubicBezTo>
                    <a:pt x="174" y="242"/>
                    <a:pt x="174" y="241"/>
                    <a:pt x="173" y="241"/>
                  </a:cubicBezTo>
                  <a:cubicBezTo>
                    <a:pt x="172" y="240"/>
                    <a:pt x="170" y="238"/>
                    <a:pt x="165" y="238"/>
                  </a:cubicBezTo>
                  <a:cubicBezTo>
                    <a:pt x="160" y="238"/>
                    <a:pt x="156" y="239"/>
                    <a:pt x="155" y="240"/>
                  </a:cubicBezTo>
                  <a:cubicBezTo>
                    <a:pt x="153" y="242"/>
                    <a:pt x="150" y="242"/>
                    <a:pt x="149" y="242"/>
                  </a:cubicBezTo>
                  <a:cubicBezTo>
                    <a:pt x="145" y="242"/>
                    <a:pt x="145" y="242"/>
                    <a:pt x="145" y="242"/>
                  </a:cubicBezTo>
                  <a:cubicBezTo>
                    <a:pt x="145" y="242"/>
                    <a:pt x="145" y="242"/>
                    <a:pt x="144" y="242"/>
                  </a:cubicBezTo>
                  <a:cubicBezTo>
                    <a:pt x="143" y="240"/>
                    <a:pt x="143" y="240"/>
                    <a:pt x="141" y="239"/>
                  </a:cubicBezTo>
                  <a:cubicBezTo>
                    <a:pt x="139" y="237"/>
                    <a:pt x="138" y="236"/>
                    <a:pt x="135" y="235"/>
                  </a:cubicBezTo>
                  <a:cubicBezTo>
                    <a:pt x="134" y="235"/>
                    <a:pt x="134" y="235"/>
                    <a:pt x="134" y="235"/>
                  </a:cubicBezTo>
                  <a:cubicBezTo>
                    <a:pt x="133" y="235"/>
                    <a:pt x="132" y="234"/>
                    <a:pt x="132" y="233"/>
                  </a:cubicBezTo>
                  <a:cubicBezTo>
                    <a:pt x="132" y="232"/>
                    <a:pt x="133" y="232"/>
                    <a:pt x="134" y="232"/>
                  </a:cubicBezTo>
                  <a:cubicBezTo>
                    <a:pt x="140" y="232"/>
                    <a:pt x="140" y="232"/>
                    <a:pt x="140" y="232"/>
                  </a:cubicBezTo>
                  <a:cubicBezTo>
                    <a:pt x="144" y="232"/>
                    <a:pt x="148" y="232"/>
                    <a:pt x="151" y="230"/>
                  </a:cubicBezTo>
                  <a:cubicBezTo>
                    <a:pt x="152" y="230"/>
                    <a:pt x="152" y="230"/>
                    <a:pt x="152" y="230"/>
                  </a:cubicBezTo>
                  <a:cubicBezTo>
                    <a:pt x="155" y="230"/>
                    <a:pt x="155" y="230"/>
                    <a:pt x="155" y="230"/>
                  </a:cubicBezTo>
                  <a:cubicBezTo>
                    <a:pt x="157" y="230"/>
                    <a:pt x="159" y="230"/>
                    <a:pt x="162" y="232"/>
                  </a:cubicBezTo>
                  <a:cubicBezTo>
                    <a:pt x="164" y="232"/>
                    <a:pt x="166" y="233"/>
                    <a:pt x="166" y="234"/>
                  </a:cubicBezTo>
                  <a:cubicBezTo>
                    <a:pt x="169" y="235"/>
                    <a:pt x="172" y="235"/>
                    <a:pt x="174" y="235"/>
                  </a:cubicBezTo>
                  <a:cubicBezTo>
                    <a:pt x="181" y="235"/>
                    <a:pt x="185" y="231"/>
                    <a:pt x="187" y="228"/>
                  </a:cubicBezTo>
                  <a:cubicBezTo>
                    <a:pt x="188" y="227"/>
                    <a:pt x="189" y="226"/>
                    <a:pt x="190" y="225"/>
                  </a:cubicBezTo>
                  <a:cubicBezTo>
                    <a:pt x="191" y="225"/>
                    <a:pt x="191" y="225"/>
                    <a:pt x="191" y="225"/>
                  </a:cubicBezTo>
                  <a:cubicBezTo>
                    <a:pt x="191" y="225"/>
                    <a:pt x="191" y="224"/>
                    <a:pt x="191" y="224"/>
                  </a:cubicBezTo>
                  <a:cubicBezTo>
                    <a:pt x="191" y="224"/>
                    <a:pt x="191" y="224"/>
                    <a:pt x="191" y="223"/>
                  </a:cubicBezTo>
                  <a:cubicBezTo>
                    <a:pt x="193" y="220"/>
                    <a:pt x="197" y="218"/>
                    <a:pt x="202" y="218"/>
                  </a:cubicBezTo>
                  <a:cubicBezTo>
                    <a:pt x="206" y="218"/>
                    <a:pt x="209" y="219"/>
                    <a:pt x="212" y="221"/>
                  </a:cubicBezTo>
                  <a:cubicBezTo>
                    <a:pt x="212" y="221"/>
                    <a:pt x="213" y="221"/>
                    <a:pt x="214" y="221"/>
                  </a:cubicBezTo>
                  <a:cubicBezTo>
                    <a:pt x="215" y="221"/>
                    <a:pt x="217" y="222"/>
                    <a:pt x="218" y="222"/>
                  </a:cubicBezTo>
                  <a:cubicBezTo>
                    <a:pt x="218" y="222"/>
                    <a:pt x="219" y="222"/>
                    <a:pt x="219" y="222"/>
                  </a:cubicBezTo>
                  <a:cubicBezTo>
                    <a:pt x="219" y="222"/>
                    <a:pt x="220" y="222"/>
                    <a:pt x="220" y="222"/>
                  </a:cubicBezTo>
                  <a:cubicBezTo>
                    <a:pt x="221" y="222"/>
                    <a:pt x="222" y="221"/>
                    <a:pt x="224" y="221"/>
                  </a:cubicBezTo>
                  <a:cubicBezTo>
                    <a:pt x="226" y="221"/>
                    <a:pt x="227" y="222"/>
                    <a:pt x="229" y="222"/>
                  </a:cubicBezTo>
                  <a:cubicBezTo>
                    <a:pt x="230" y="223"/>
                    <a:pt x="231" y="223"/>
                    <a:pt x="231" y="223"/>
                  </a:cubicBezTo>
                  <a:cubicBezTo>
                    <a:pt x="232" y="224"/>
                    <a:pt x="234" y="224"/>
                    <a:pt x="234" y="224"/>
                  </a:cubicBezTo>
                  <a:cubicBezTo>
                    <a:pt x="234" y="224"/>
                    <a:pt x="234" y="224"/>
                    <a:pt x="234" y="224"/>
                  </a:cubicBezTo>
                  <a:cubicBezTo>
                    <a:pt x="236" y="225"/>
                    <a:pt x="239" y="226"/>
                    <a:pt x="241" y="227"/>
                  </a:cubicBezTo>
                  <a:cubicBezTo>
                    <a:pt x="242" y="227"/>
                    <a:pt x="243" y="227"/>
                    <a:pt x="245" y="227"/>
                  </a:cubicBezTo>
                  <a:cubicBezTo>
                    <a:pt x="247" y="226"/>
                    <a:pt x="248" y="226"/>
                    <a:pt x="250" y="226"/>
                  </a:cubicBezTo>
                  <a:cubicBezTo>
                    <a:pt x="256" y="223"/>
                    <a:pt x="257" y="218"/>
                    <a:pt x="257" y="217"/>
                  </a:cubicBezTo>
                  <a:cubicBezTo>
                    <a:pt x="259" y="210"/>
                    <a:pt x="253" y="203"/>
                    <a:pt x="251" y="201"/>
                  </a:cubicBezTo>
                  <a:cubicBezTo>
                    <a:pt x="250" y="201"/>
                    <a:pt x="250" y="200"/>
                    <a:pt x="251" y="199"/>
                  </a:cubicBezTo>
                  <a:cubicBezTo>
                    <a:pt x="251" y="199"/>
                    <a:pt x="251" y="198"/>
                    <a:pt x="252" y="198"/>
                  </a:cubicBezTo>
                  <a:cubicBezTo>
                    <a:pt x="253" y="198"/>
                    <a:pt x="254" y="199"/>
                    <a:pt x="255" y="200"/>
                  </a:cubicBezTo>
                  <a:cubicBezTo>
                    <a:pt x="255" y="200"/>
                    <a:pt x="255" y="200"/>
                    <a:pt x="255" y="200"/>
                  </a:cubicBezTo>
                  <a:cubicBezTo>
                    <a:pt x="257" y="200"/>
                    <a:pt x="259" y="200"/>
                    <a:pt x="260" y="201"/>
                  </a:cubicBezTo>
                  <a:cubicBezTo>
                    <a:pt x="261" y="201"/>
                    <a:pt x="262" y="201"/>
                    <a:pt x="264" y="201"/>
                  </a:cubicBezTo>
                  <a:cubicBezTo>
                    <a:pt x="265" y="201"/>
                    <a:pt x="265" y="201"/>
                    <a:pt x="265" y="201"/>
                  </a:cubicBezTo>
                  <a:cubicBezTo>
                    <a:pt x="266" y="200"/>
                    <a:pt x="267" y="200"/>
                    <a:pt x="269" y="200"/>
                  </a:cubicBezTo>
                  <a:cubicBezTo>
                    <a:pt x="269" y="200"/>
                    <a:pt x="269" y="200"/>
                    <a:pt x="270" y="200"/>
                  </a:cubicBezTo>
                  <a:cubicBezTo>
                    <a:pt x="271" y="202"/>
                    <a:pt x="271" y="202"/>
                    <a:pt x="271" y="202"/>
                  </a:cubicBezTo>
                  <a:cubicBezTo>
                    <a:pt x="271" y="202"/>
                    <a:pt x="272" y="203"/>
                    <a:pt x="272" y="203"/>
                  </a:cubicBezTo>
                  <a:cubicBezTo>
                    <a:pt x="272" y="208"/>
                    <a:pt x="272" y="208"/>
                    <a:pt x="272" y="208"/>
                  </a:cubicBezTo>
                  <a:cubicBezTo>
                    <a:pt x="272" y="208"/>
                    <a:pt x="272" y="209"/>
                    <a:pt x="272" y="210"/>
                  </a:cubicBezTo>
                  <a:cubicBezTo>
                    <a:pt x="271" y="212"/>
                    <a:pt x="271" y="217"/>
                    <a:pt x="274" y="220"/>
                  </a:cubicBezTo>
                  <a:cubicBezTo>
                    <a:pt x="275" y="220"/>
                    <a:pt x="276" y="220"/>
                    <a:pt x="277" y="221"/>
                  </a:cubicBezTo>
                  <a:cubicBezTo>
                    <a:pt x="278" y="221"/>
                    <a:pt x="280" y="221"/>
                    <a:pt x="280" y="221"/>
                  </a:cubicBezTo>
                  <a:cubicBezTo>
                    <a:pt x="282" y="221"/>
                    <a:pt x="283" y="221"/>
                    <a:pt x="284" y="220"/>
                  </a:cubicBezTo>
                  <a:cubicBezTo>
                    <a:pt x="284" y="220"/>
                    <a:pt x="285" y="220"/>
                    <a:pt x="285" y="220"/>
                  </a:cubicBezTo>
                  <a:cubicBezTo>
                    <a:pt x="288" y="220"/>
                    <a:pt x="288" y="220"/>
                    <a:pt x="288" y="220"/>
                  </a:cubicBezTo>
                  <a:cubicBezTo>
                    <a:pt x="289" y="220"/>
                    <a:pt x="289" y="220"/>
                    <a:pt x="289" y="220"/>
                  </a:cubicBezTo>
                  <a:cubicBezTo>
                    <a:pt x="290" y="220"/>
                    <a:pt x="292" y="222"/>
                    <a:pt x="292" y="224"/>
                  </a:cubicBezTo>
                  <a:cubicBezTo>
                    <a:pt x="292" y="226"/>
                    <a:pt x="292" y="226"/>
                    <a:pt x="292" y="226"/>
                  </a:cubicBezTo>
                  <a:cubicBezTo>
                    <a:pt x="292" y="230"/>
                    <a:pt x="293" y="232"/>
                    <a:pt x="299" y="232"/>
                  </a:cubicBezTo>
                  <a:cubicBezTo>
                    <a:pt x="299" y="232"/>
                    <a:pt x="299" y="232"/>
                    <a:pt x="300" y="232"/>
                  </a:cubicBezTo>
                  <a:cubicBezTo>
                    <a:pt x="300" y="232"/>
                    <a:pt x="300" y="232"/>
                    <a:pt x="300" y="232"/>
                  </a:cubicBezTo>
                  <a:cubicBezTo>
                    <a:pt x="301" y="233"/>
                    <a:pt x="301" y="233"/>
                    <a:pt x="302" y="233"/>
                  </a:cubicBezTo>
                  <a:cubicBezTo>
                    <a:pt x="303" y="233"/>
                    <a:pt x="304" y="233"/>
                    <a:pt x="304" y="234"/>
                  </a:cubicBezTo>
                  <a:cubicBezTo>
                    <a:pt x="307" y="235"/>
                    <a:pt x="311" y="238"/>
                    <a:pt x="313" y="241"/>
                  </a:cubicBezTo>
                  <a:cubicBezTo>
                    <a:pt x="318" y="241"/>
                    <a:pt x="318" y="241"/>
                    <a:pt x="318" y="241"/>
                  </a:cubicBezTo>
                  <a:cubicBezTo>
                    <a:pt x="322" y="241"/>
                    <a:pt x="324" y="241"/>
                    <a:pt x="326" y="243"/>
                  </a:cubicBezTo>
                  <a:cubicBezTo>
                    <a:pt x="326" y="243"/>
                    <a:pt x="326" y="243"/>
                    <a:pt x="326" y="243"/>
                  </a:cubicBezTo>
                  <a:cubicBezTo>
                    <a:pt x="328" y="247"/>
                    <a:pt x="328" y="248"/>
                    <a:pt x="328" y="250"/>
                  </a:cubicBezTo>
                  <a:cubicBezTo>
                    <a:pt x="328" y="250"/>
                    <a:pt x="328" y="251"/>
                    <a:pt x="328" y="251"/>
                  </a:cubicBezTo>
                  <a:cubicBezTo>
                    <a:pt x="327" y="251"/>
                    <a:pt x="327" y="252"/>
                    <a:pt x="327" y="253"/>
                  </a:cubicBezTo>
                  <a:cubicBezTo>
                    <a:pt x="327" y="254"/>
                    <a:pt x="326" y="254"/>
                    <a:pt x="325" y="254"/>
                  </a:cubicBezTo>
                  <a:cubicBezTo>
                    <a:pt x="324" y="254"/>
                    <a:pt x="322" y="254"/>
                    <a:pt x="321" y="256"/>
                  </a:cubicBezTo>
                  <a:cubicBezTo>
                    <a:pt x="321" y="256"/>
                    <a:pt x="321" y="256"/>
                    <a:pt x="320" y="256"/>
                  </a:cubicBezTo>
                  <a:cubicBezTo>
                    <a:pt x="318" y="256"/>
                    <a:pt x="313" y="257"/>
                    <a:pt x="310" y="263"/>
                  </a:cubicBezTo>
                  <a:cubicBezTo>
                    <a:pt x="308" y="267"/>
                    <a:pt x="308" y="277"/>
                    <a:pt x="311" y="281"/>
                  </a:cubicBezTo>
                  <a:cubicBezTo>
                    <a:pt x="313" y="283"/>
                    <a:pt x="315" y="285"/>
                    <a:pt x="318" y="285"/>
                  </a:cubicBezTo>
                  <a:cubicBezTo>
                    <a:pt x="320" y="285"/>
                    <a:pt x="323" y="285"/>
                    <a:pt x="324" y="284"/>
                  </a:cubicBezTo>
                  <a:cubicBezTo>
                    <a:pt x="329" y="280"/>
                    <a:pt x="333" y="276"/>
                    <a:pt x="335" y="272"/>
                  </a:cubicBezTo>
                  <a:cubicBezTo>
                    <a:pt x="336" y="271"/>
                    <a:pt x="337" y="270"/>
                    <a:pt x="337" y="269"/>
                  </a:cubicBezTo>
                  <a:cubicBezTo>
                    <a:pt x="339" y="264"/>
                    <a:pt x="342" y="261"/>
                    <a:pt x="346" y="258"/>
                  </a:cubicBezTo>
                  <a:cubicBezTo>
                    <a:pt x="346" y="258"/>
                    <a:pt x="346" y="258"/>
                    <a:pt x="347" y="258"/>
                  </a:cubicBezTo>
                  <a:cubicBezTo>
                    <a:pt x="348" y="258"/>
                    <a:pt x="350" y="257"/>
                    <a:pt x="351" y="256"/>
                  </a:cubicBezTo>
                  <a:cubicBezTo>
                    <a:pt x="352" y="256"/>
                    <a:pt x="352" y="256"/>
                    <a:pt x="353" y="256"/>
                  </a:cubicBezTo>
                  <a:cubicBezTo>
                    <a:pt x="353" y="257"/>
                    <a:pt x="353" y="257"/>
                    <a:pt x="353" y="258"/>
                  </a:cubicBezTo>
                  <a:cubicBezTo>
                    <a:pt x="353" y="265"/>
                    <a:pt x="353" y="265"/>
                    <a:pt x="353" y="265"/>
                  </a:cubicBezTo>
                  <a:cubicBezTo>
                    <a:pt x="353" y="267"/>
                    <a:pt x="354" y="268"/>
                    <a:pt x="354" y="270"/>
                  </a:cubicBezTo>
                  <a:cubicBezTo>
                    <a:pt x="356" y="271"/>
                    <a:pt x="357" y="273"/>
                    <a:pt x="358" y="275"/>
                  </a:cubicBezTo>
                  <a:cubicBezTo>
                    <a:pt x="358" y="275"/>
                    <a:pt x="359" y="276"/>
                    <a:pt x="360" y="276"/>
                  </a:cubicBezTo>
                  <a:cubicBezTo>
                    <a:pt x="360" y="276"/>
                    <a:pt x="361" y="276"/>
                    <a:pt x="361" y="276"/>
                  </a:cubicBezTo>
                  <a:cubicBezTo>
                    <a:pt x="362" y="277"/>
                    <a:pt x="363" y="278"/>
                    <a:pt x="363" y="279"/>
                  </a:cubicBezTo>
                  <a:cubicBezTo>
                    <a:pt x="365" y="281"/>
                    <a:pt x="368" y="282"/>
                    <a:pt x="370" y="282"/>
                  </a:cubicBezTo>
                  <a:cubicBezTo>
                    <a:pt x="372" y="282"/>
                    <a:pt x="372" y="282"/>
                    <a:pt x="372" y="282"/>
                  </a:cubicBezTo>
                  <a:cubicBezTo>
                    <a:pt x="373" y="282"/>
                    <a:pt x="374" y="281"/>
                    <a:pt x="374" y="281"/>
                  </a:cubicBezTo>
                  <a:cubicBezTo>
                    <a:pt x="375" y="281"/>
                    <a:pt x="376" y="280"/>
                    <a:pt x="377" y="280"/>
                  </a:cubicBezTo>
                  <a:cubicBezTo>
                    <a:pt x="378" y="280"/>
                    <a:pt x="378" y="281"/>
                    <a:pt x="378" y="282"/>
                  </a:cubicBezTo>
                  <a:cubicBezTo>
                    <a:pt x="378" y="288"/>
                    <a:pt x="382" y="291"/>
                    <a:pt x="383" y="291"/>
                  </a:cubicBezTo>
                  <a:cubicBezTo>
                    <a:pt x="384" y="291"/>
                    <a:pt x="384" y="291"/>
                    <a:pt x="384" y="291"/>
                  </a:cubicBezTo>
                  <a:cubicBezTo>
                    <a:pt x="386" y="292"/>
                    <a:pt x="387" y="292"/>
                    <a:pt x="388" y="292"/>
                  </a:cubicBezTo>
                  <a:cubicBezTo>
                    <a:pt x="390" y="292"/>
                    <a:pt x="391" y="292"/>
                    <a:pt x="392" y="291"/>
                  </a:cubicBezTo>
                  <a:cubicBezTo>
                    <a:pt x="393" y="291"/>
                    <a:pt x="393" y="291"/>
                    <a:pt x="393" y="291"/>
                  </a:cubicBezTo>
                  <a:cubicBezTo>
                    <a:pt x="397" y="291"/>
                    <a:pt x="397" y="291"/>
                    <a:pt x="397" y="291"/>
                  </a:cubicBezTo>
                  <a:cubicBezTo>
                    <a:pt x="397" y="291"/>
                    <a:pt x="397" y="291"/>
                    <a:pt x="397" y="291"/>
                  </a:cubicBezTo>
                  <a:cubicBezTo>
                    <a:pt x="400" y="292"/>
                    <a:pt x="403" y="296"/>
                    <a:pt x="405" y="300"/>
                  </a:cubicBezTo>
                  <a:cubicBezTo>
                    <a:pt x="406" y="301"/>
                    <a:pt x="407" y="303"/>
                    <a:pt x="408" y="304"/>
                  </a:cubicBezTo>
                  <a:cubicBezTo>
                    <a:pt x="410" y="307"/>
                    <a:pt x="411" y="310"/>
                    <a:pt x="414" y="313"/>
                  </a:cubicBezTo>
                  <a:cubicBezTo>
                    <a:pt x="418" y="316"/>
                    <a:pt x="418" y="316"/>
                    <a:pt x="418" y="316"/>
                  </a:cubicBezTo>
                  <a:cubicBezTo>
                    <a:pt x="419" y="317"/>
                    <a:pt x="420" y="319"/>
                    <a:pt x="422" y="321"/>
                  </a:cubicBezTo>
                  <a:cubicBezTo>
                    <a:pt x="424" y="324"/>
                    <a:pt x="427" y="327"/>
                    <a:pt x="430" y="331"/>
                  </a:cubicBezTo>
                  <a:cubicBezTo>
                    <a:pt x="430" y="333"/>
                    <a:pt x="430" y="333"/>
                    <a:pt x="430" y="333"/>
                  </a:cubicBezTo>
                  <a:cubicBezTo>
                    <a:pt x="432" y="338"/>
                    <a:pt x="435" y="344"/>
                    <a:pt x="433" y="349"/>
                  </a:cubicBezTo>
                  <a:cubicBezTo>
                    <a:pt x="433" y="350"/>
                    <a:pt x="432" y="351"/>
                    <a:pt x="431" y="352"/>
                  </a:cubicBezTo>
                  <a:cubicBezTo>
                    <a:pt x="431" y="353"/>
                    <a:pt x="430" y="354"/>
                    <a:pt x="430" y="355"/>
                  </a:cubicBezTo>
                  <a:cubicBezTo>
                    <a:pt x="430" y="355"/>
                    <a:pt x="429" y="355"/>
                    <a:pt x="429" y="356"/>
                  </a:cubicBezTo>
                  <a:cubicBezTo>
                    <a:pt x="426" y="359"/>
                    <a:pt x="423" y="361"/>
                    <a:pt x="423" y="367"/>
                  </a:cubicBezTo>
                  <a:cubicBezTo>
                    <a:pt x="423" y="370"/>
                    <a:pt x="423" y="372"/>
                    <a:pt x="426" y="375"/>
                  </a:cubicBezTo>
                  <a:cubicBezTo>
                    <a:pt x="426" y="375"/>
                    <a:pt x="427" y="376"/>
                    <a:pt x="426" y="376"/>
                  </a:cubicBezTo>
                  <a:cubicBezTo>
                    <a:pt x="426" y="377"/>
                    <a:pt x="426" y="377"/>
                    <a:pt x="425" y="377"/>
                  </a:cubicBezTo>
                  <a:cubicBezTo>
                    <a:pt x="422" y="377"/>
                    <a:pt x="419" y="379"/>
                    <a:pt x="418" y="381"/>
                  </a:cubicBezTo>
                  <a:cubicBezTo>
                    <a:pt x="418" y="381"/>
                    <a:pt x="418" y="381"/>
                    <a:pt x="418" y="381"/>
                  </a:cubicBezTo>
                  <a:cubicBezTo>
                    <a:pt x="416" y="383"/>
                    <a:pt x="415" y="385"/>
                    <a:pt x="415" y="386"/>
                  </a:cubicBezTo>
                  <a:cubicBezTo>
                    <a:pt x="415" y="388"/>
                    <a:pt x="413" y="390"/>
                    <a:pt x="413" y="390"/>
                  </a:cubicBezTo>
                  <a:cubicBezTo>
                    <a:pt x="411" y="393"/>
                    <a:pt x="410" y="396"/>
                    <a:pt x="408" y="399"/>
                  </a:cubicBezTo>
                  <a:cubicBezTo>
                    <a:pt x="407" y="400"/>
                    <a:pt x="407" y="401"/>
                    <a:pt x="406" y="402"/>
                  </a:cubicBezTo>
                  <a:cubicBezTo>
                    <a:pt x="403" y="407"/>
                    <a:pt x="400" y="412"/>
                    <a:pt x="401" y="418"/>
                  </a:cubicBezTo>
                  <a:cubicBezTo>
                    <a:pt x="404" y="425"/>
                    <a:pt x="411" y="428"/>
                    <a:pt x="417" y="431"/>
                  </a:cubicBezTo>
                  <a:cubicBezTo>
                    <a:pt x="419" y="432"/>
                    <a:pt x="419" y="432"/>
                    <a:pt x="419" y="432"/>
                  </a:cubicBezTo>
                  <a:cubicBezTo>
                    <a:pt x="421" y="433"/>
                    <a:pt x="423" y="434"/>
                    <a:pt x="425" y="435"/>
                  </a:cubicBezTo>
                  <a:cubicBezTo>
                    <a:pt x="428" y="436"/>
                    <a:pt x="431" y="438"/>
                    <a:pt x="433" y="440"/>
                  </a:cubicBezTo>
                  <a:cubicBezTo>
                    <a:pt x="433" y="440"/>
                    <a:pt x="433" y="440"/>
                    <a:pt x="433" y="441"/>
                  </a:cubicBezTo>
                  <a:cubicBezTo>
                    <a:pt x="433" y="444"/>
                    <a:pt x="433" y="444"/>
                    <a:pt x="433" y="444"/>
                  </a:cubicBezTo>
                  <a:cubicBezTo>
                    <a:pt x="433" y="445"/>
                    <a:pt x="433" y="445"/>
                    <a:pt x="432" y="445"/>
                  </a:cubicBezTo>
                  <a:cubicBezTo>
                    <a:pt x="432" y="445"/>
                    <a:pt x="429" y="447"/>
                    <a:pt x="424" y="448"/>
                  </a:cubicBezTo>
                  <a:cubicBezTo>
                    <a:pt x="424" y="448"/>
                    <a:pt x="424" y="448"/>
                    <a:pt x="423" y="448"/>
                  </a:cubicBezTo>
                  <a:cubicBezTo>
                    <a:pt x="421" y="448"/>
                    <a:pt x="421" y="448"/>
                    <a:pt x="421" y="448"/>
                  </a:cubicBezTo>
                  <a:cubicBezTo>
                    <a:pt x="419" y="450"/>
                    <a:pt x="416" y="450"/>
                    <a:pt x="414" y="450"/>
                  </a:cubicBezTo>
                  <a:cubicBezTo>
                    <a:pt x="412" y="451"/>
                    <a:pt x="410" y="453"/>
                    <a:pt x="409" y="454"/>
                  </a:cubicBezTo>
                  <a:cubicBezTo>
                    <a:pt x="407" y="455"/>
                    <a:pt x="406" y="456"/>
                    <a:pt x="405" y="457"/>
                  </a:cubicBezTo>
                  <a:cubicBezTo>
                    <a:pt x="404" y="459"/>
                    <a:pt x="403" y="460"/>
                    <a:pt x="403" y="460"/>
                  </a:cubicBezTo>
                  <a:cubicBezTo>
                    <a:pt x="396" y="466"/>
                    <a:pt x="396" y="466"/>
                    <a:pt x="396" y="466"/>
                  </a:cubicBezTo>
                  <a:cubicBezTo>
                    <a:pt x="396" y="466"/>
                    <a:pt x="396" y="466"/>
                    <a:pt x="396" y="467"/>
                  </a:cubicBezTo>
                  <a:cubicBezTo>
                    <a:pt x="389" y="469"/>
                    <a:pt x="381" y="470"/>
                    <a:pt x="373" y="469"/>
                  </a:cubicBezTo>
                  <a:cubicBezTo>
                    <a:pt x="370" y="469"/>
                    <a:pt x="367" y="468"/>
                    <a:pt x="363" y="468"/>
                  </a:cubicBezTo>
                  <a:cubicBezTo>
                    <a:pt x="363" y="468"/>
                    <a:pt x="363" y="468"/>
                    <a:pt x="363" y="468"/>
                  </a:cubicBezTo>
                  <a:cubicBezTo>
                    <a:pt x="358" y="467"/>
                    <a:pt x="352" y="467"/>
                    <a:pt x="345" y="467"/>
                  </a:cubicBezTo>
                  <a:cubicBezTo>
                    <a:pt x="335" y="467"/>
                    <a:pt x="335" y="467"/>
                    <a:pt x="335" y="467"/>
                  </a:cubicBezTo>
                  <a:cubicBezTo>
                    <a:pt x="333" y="468"/>
                    <a:pt x="333" y="468"/>
                    <a:pt x="333" y="468"/>
                  </a:cubicBezTo>
                  <a:cubicBezTo>
                    <a:pt x="333" y="470"/>
                    <a:pt x="333" y="470"/>
                    <a:pt x="333" y="470"/>
                  </a:cubicBezTo>
                  <a:cubicBezTo>
                    <a:pt x="333" y="470"/>
                    <a:pt x="333" y="470"/>
                    <a:pt x="333" y="471"/>
                  </a:cubicBezTo>
                  <a:cubicBezTo>
                    <a:pt x="332" y="472"/>
                    <a:pt x="332" y="472"/>
                    <a:pt x="332" y="472"/>
                  </a:cubicBezTo>
                  <a:cubicBezTo>
                    <a:pt x="332" y="473"/>
                    <a:pt x="332" y="475"/>
                    <a:pt x="333" y="476"/>
                  </a:cubicBezTo>
                  <a:cubicBezTo>
                    <a:pt x="333" y="476"/>
                    <a:pt x="333" y="477"/>
                    <a:pt x="333" y="477"/>
                  </a:cubicBezTo>
                  <a:cubicBezTo>
                    <a:pt x="333" y="479"/>
                    <a:pt x="334" y="480"/>
                    <a:pt x="335" y="480"/>
                  </a:cubicBezTo>
                  <a:cubicBezTo>
                    <a:pt x="336" y="480"/>
                    <a:pt x="336" y="481"/>
                    <a:pt x="336" y="481"/>
                  </a:cubicBezTo>
                  <a:cubicBezTo>
                    <a:pt x="338" y="484"/>
                    <a:pt x="339" y="485"/>
                    <a:pt x="336" y="487"/>
                  </a:cubicBezTo>
                  <a:cubicBezTo>
                    <a:pt x="336" y="488"/>
                    <a:pt x="335" y="488"/>
                    <a:pt x="335" y="488"/>
                  </a:cubicBezTo>
                  <a:cubicBezTo>
                    <a:pt x="335" y="488"/>
                    <a:pt x="335" y="488"/>
                    <a:pt x="334" y="488"/>
                  </a:cubicBezTo>
                  <a:cubicBezTo>
                    <a:pt x="334" y="489"/>
                    <a:pt x="333" y="489"/>
                    <a:pt x="332" y="489"/>
                  </a:cubicBezTo>
                  <a:cubicBezTo>
                    <a:pt x="332" y="490"/>
                    <a:pt x="332" y="490"/>
                    <a:pt x="331" y="490"/>
                  </a:cubicBezTo>
                  <a:cubicBezTo>
                    <a:pt x="330" y="491"/>
                    <a:pt x="327" y="493"/>
                    <a:pt x="325" y="497"/>
                  </a:cubicBezTo>
                  <a:cubicBezTo>
                    <a:pt x="325" y="500"/>
                    <a:pt x="325" y="500"/>
                    <a:pt x="325" y="500"/>
                  </a:cubicBezTo>
                  <a:cubicBezTo>
                    <a:pt x="325" y="502"/>
                    <a:pt x="325" y="502"/>
                    <a:pt x="323" y="504"/>
                  </a:cubicBezTo>
                  <a:cubicBezTo>
                    <a:pt x="323" y="505"/>
                    <a:pt x="323" y="505"/>
                    <a:pt x="323" y="505"/>
                  </a:cubicBezTo>
                  <a:cubicBezTo>
                    <a:pt x="323" y="505"/>
                    <a:pt x="323" y="505"/>
                    <a:pt x="323" y="505"/>
                  </a:cubicBezTo>
                  <a:cubicBezTo>
                    <a:pt x="322" y="508"/>
                    <a:pt x="322" y="509"/>
                    <a:pt x="322" y="512"/>
                  </a:cubicBezTo>
                  <a:cubicBezTo>
                    <a:pt x="322" y="513"/>
                    <a:pt x="322" y="513"/>
                    <a:pt x="322" y="514"/>
                  </a:cubicBezTo>
                  <a:cubicBezTo>
                    <a:pt x="323" y="515"/>
                    <a:pt x="323" y="516"/>
                    <a:pt x="323" y="517"/>
                  </a:cubicBezTo>
                  <a:cubicBezTo>
                    <a:pt x="323" y="521"/>
                    <a:pt x="323" y="525"/>
                    <a:pt x="329" y="531"/>
                  </a:cubicBezTo>
                  <a:cubicBezTo>
                    <a:pt x="334" y="536"/>
                    <a:pt x="341" y="539"/>
                    <a:pt x="350" y="541"/>
                  </a:cubicBezTo>
                  <a:cubicBezTo>
                    <a:pt x="351" y="541"/>
                    <a:pt x="351" y="541"/>
                    <a:pt x="351" y="541"/>
                  </a:cubicBezTo>
                  <a:cubicBezTo>
                    <a:pt x="352" y="542"/>
                    <a:pt x="354" y="542"/>
                    <a:pt x="355" y="542"/>
                  </a:cubicBezTo>
                  <a:cubicBezTo>
                    <a:pt x="360" y="542"/>
                    <a:pt x="365" y="540"/>
                    <a:pt x="368" y="539"/>
                  </a:cubicBezTo>
                  <a:cubicBezTo>
                    <a:pt x="368" y="539"/>
                    <a:pt x="369" y="538"/>
                    <a:pt x="369" y="538"/>
                  </a:cubicBezTo>
                  <a:cubicBezTo>
                    <a:pt x="370" y="537"/>
                    <a:pt x="371" y="537"/>
                    <a:pt x="372" y="537"/>
                  </a:cubicBezTo>
                  <a:cubicBezTo>
                    <a:pt x="373" y="536"/>
                    <a:pt x="373" y="536"/>
                    <a:pt x="374" y="535"/>
                  </a:cubicBezTo>
                  <a:cubicBezTo>
                    <a:pt x="374" y="535"/>
                    <a:pt x="374" y="535"/>
                    <a:pt x="375" y="535"/>
                  </a:cubicBezTo>
                  <a:cubicBezTo>
                    <a:pt x="379" y="534"/>
                    <a:pt x="384" y="531"/>
                    <a:pt x="391" y="526"/>
                  </a:cubicBezTo>
                  <a:cubicBezTo>
                    <a:pt x="394" y="523"/>
                    <a:pt x="395" y="520"/>
                    <a:pt x="395" y="520"/>
                  </a:cubicBezTo>
                  <a:cubicBezTo>
                    <a:pt x="395" y="519"/>
                    <a:pt x="395" y="519"/>
                    <a:pt x="396" y="519"/>
                  </a:cubicBezTo>
                  <a:cubicBezTo>
                    <a:pt x="397" y="518"/>
                    <a:pt x="397" y="517"/>
                    <a:pt x="397" y="517"/>
                  </a:cubicBezTo>
                  <a:cubicBezTo>
                    <a:pt x="397" y="516"/>
                    <a:pt x="398" y="515"/>
                    <a:pt x="398" y="515"/>
                  </a:cubicBezTo>
                  <a:cubicBezTo>
                    <a:pt x="400" y="515"/>
                    <a:pt x="400" y="515"/>
                    <a:pt x="400" y="515"/>
                  </a:cubicBezTo>
                  <a:cubicBezTo>
                    <a:pt x="402" y="515"/>
                    <a:pt x="404" y="515"/>
                    <a:pt x="406" y="517"/>
                  </a:cubicBezTo>
                  <a:cubicBezTo>
                    <a:pt x="407" y="517"/>
                    <a:pt x="407" y="517"/>
                    <a:pt x="407" y="517"/>
                  </a:cubicBezTo>
                  <a:cubicBezTo>
                    <a:pt x="409" y="517"/>
                    <a:pt x="411" y="517"/>
                    <a:pt x="413" y="518"/>
                  </a:cubicBezTo>
                  <a:cubicBezTo>
                    <a:pt x="414" y="518"/>
                    <a:pt x="415" y="518"/>
                    <a:pt x="415" y="518"/>
                  </a:cubicBezTo>
                  <a:cubicBezTo>
                    <a:pt x="421" y="518"/>
                    <a:pt x="427" y="515"/>
                    <a:pt x="429" y="513"/>
                  </a:cubicBezTo>
                  <a:cubicBezTo>
                    <a:pt x="430" y="510"/>
                    <a:pt x="430" y="509"/>
                    <a:pt x="429" y="507"/>
                  </a:cubicBezTo>
                  <a:cubicBezTo>
                    <a:pt x="428" y="506"/>
                    <a:pt x="429" y="505"/>
                    <a:pt x="429" y="505"/>
                  </a:cubicBezTo>
                  <a:cubicBezTo>
                    <a:pt x="431" y="503"/>
                    <a:pt x="431" y="503"/>
                    <a:pt x="431" y="503"/>
                  </a:cubicBezTo>
                  <a:cubicBezTo>
                    <a:pt x="431" y="503"/>
                    <a:pt x="432" y="503"/>
                    <a:pt x="433" y="503"/>
                  </a:cubicBezTo>
                  <a:cubicBezTo>
                    <a:pt x="433" y="504"/>
                    <a:pt x="433" y="504"/>
                    <a:pt x="434" y="505"/>
                  </a:cubicBezTo>
                  <a:cubicBezTo>
                    <a:pt x="435" y="506"/>
                    <a:pt x="437" y="508"/>
                    <a:pt x="440" y="509"/>
                  </a:cubicBezTo>
                  <a:cubicBezTo>
                    <a:pt x="442" y="509"/>
                    <a:pt x="442" y="509"/>
                    <a:pt x="442" y="509"/>
                  </a:cubicBezTo>
                  <a:cubicBezTo>
                    <a:pt x="445" y="509"/>
                    <a:pt x="446" y="507"/>
                    <a:pt x="448" y="505"/>
                  </a:cubicBezTo>
                  <a:cubicBezTo>
                    <a:pt x="448" y="505"/>
                    <a:pt x="448" y="504"/>
                    <a:pt x="449" y="504"/>
                  </a:cubicBezTo>
                  <a:cubicBezTo>
                    <a:pt x="449" y="503"/>
                    <a:pt x="449" y="503"/>
                    <a:pt x="449" y="503"/>
                  </a:cubicBezTo>
                  <a:cubicBezTo>
                    <a:pt x="449" y="502"/>
                    <a:pt x="449" y="502"/>
                    <a:pt x="450" y="502"/>
                  </a:cubicBezTo>
                  <a:cubicBezTo>
                    <a:pt x="452" y="502"/>
                    <a:pt x="453" y="503"/>
                    <a:pt x="453" y="505"/>
                  </a:cubicBezTo>
                  <a:cubicBezTo>
                    <a:pt x="453" y="505"/>
                    <a:pt x="453" y="505"/>
                    <a:pt x="453" y="505"/>
                  </a:cubicBezTo>
                  <a:cubicBezTo>
                    <a:pt x="454" y="505"/>
                    <a:pt x="454" y="505"/>
                    <a:pt x="455" y="505"/>
                  </a:cubicBezTo>
                  <a:cubicBezTo>
                    <a:pt x="456" y="508"/>
                    <a:pt x="460" y="511"/>
                    <a:pt x="461" y="513"/>
                  </a:cubicBezTo>
                  <a:cubicBezTo>
                    <a:pt x="463" y="514"/>
                    <a:pt x="463" y="514"/>
                    <a:pt x="464" y="516"/>
                  </a:cubicBezTo>
                  <a:cubicBezTo>
                    <a:pt x="467" y="518"/>
                    <a:pt x="471" y="520"/>
                    <a:pt x="474" y="521"/>
                  </a:cubicBezTo>
                  <a:cubicBezTo>
                    <a:pt x="477" y="523"/>
                    <a:pt x="477" y="523"/>
                    <a:pt x="477" y="523"/>
                  </a:cubicBezTo>
                  <a:cubicBezTo>
                    <a:pt x="481" y="525"/>
                    <a:pt x="483" y="526"/>
                    <a:pt x="485" y="530"/>
                  </a:cubicBezTo>
                  <a:cubicBezTo>
                    <a:pt x="487" y="533"/>
                    <a:pt x="490" y="535"/>
                    <a:pt x="495" y="535"/>
                  </a:cubicBezTo>
                  <a:cubicBezTo>
                    <a:pt x="498" y="535"/>
                    <a:pt x="498" y="535"/>
                    <a:pt x="498" y="535"/>
                  </a:cubicBezTo>
                  <a:cubicBezTo>
                    <a:pt x="500" y="535"/>
                    <a:pt x="501" y="535"/>
                    <a:pt x="502" y="536"/>
                  </a:cubicBezTo>
                  <a:cubicBezTo>
                    <a:pt x="503" y="537"/>
                    <a:pt x="504" y="537"/>
                    <a:pt x="505" y="537"/>
                  </a:cubicBezTo>
                  <a:cubicBezTo>
                    <a:pt x="506" y="537"/>
                    <a:pt x="508" y="538"/>
                    <a:pt x="510" y="538"/>
                  </a:cubicBezTo>
                  <a:cubicBezTo>
                    <a:pt x="525" y="538"/>
                    <a:pt x="525" y="538"/>
                    <a:pt x="525" y="538"/>
                  </a:cubicBezTo>
                  <a:cubicBezTo>
                    <a:pt x="526" y="538"/>
                    <a:pt x="526" y="538"/>
                    <a:pt x="526" y="539"/>
                  </a:cubicBezTo>
                  <a:cubicBezTo>
                    <a:pt x="526" y="539"/>
                    <a:pt x="526" y="540"/>
                    <a:pt x="526" y="541"/>
                  </a:cubicBezTo>
                  <a:cubicBezTo>
                    <a:pt x="524" y="542"/>
                    <a:pt x="524" y="542"/>
                    <a:pt x="523" y="544"/>
                  </a:cubicBezTo>
                  <a:cubicBezTo>
                    <a:pt x="519" y="547"/>
                    <a:pt x="516" y="551"/>
                    <a:pt x="516" y="555"/>
                  </a:cubicBezTo>
                  <a:cubicBezTo>
                    <a:pt x="516" y="555"/>
                    <a:pt x="518" y="558"/>
                    <a:pt x="521" y="559"/>
                  </a:cubicBezTo>
                  <a:cubicBezTo>
                    <a:pt x="521" y="559"/>
                    <a:pt x="521" y="559"/>
                    <a:pt x="521" y="560"/>
                  </a:cubicBezTo>
                  <a:cubicBezTo>
                    <a:pt x="523" y="561"/>
                    <a:pt x="524" y="563"/>
                    <a:pt x="525" y="564"/>
                  </a:cubicBezTo>
                  <a:cubicBezTo>
                    <a:pt x="526" y="566"/>
                    <a:pt x="528" y="567"/>
                    <a:pt x="529" y="569"/>
                  </a:cubicBezTo>
                  <a:cubicBezTo>
                    <a:pt x="532" y="571"/>
                    <a:pt x="535" y="571"/>
                    <a:pt x="540" y="571"/>
                  </a:cubicBezTo>
                  <a:cubicBezTo>
                    <a:pt x="552" y="571"/>
                    <a:pt x="552" y="571"/>
                    <a:pt x="552" y="571"/>
                  </a:cubicBezTo>
                  <a:cubicBezTo>
                    <a:pt x="552" y="571"/>
                    <a:pt x="552" y="571"/>
                    <a:pt x="553" y="572"/>
                  </a:cubicBezTo>
                  <a:cubicBezTo>
                    <a:pt x="554" y="573"/>
                    <a:pt x="554" y="574"/>
                    <a:pt x="554" y="575"/>
                  </a:cubicBezTo>
                  <a:cubicBezTo>
                    <a:pt x="554" y="576"/>
                    <a:pt x="554" y="577"/>
                    <a:pt x="553" y="578"/>
                  </a:cubicBezTo>
                  <a:cubicBezTo>
                    <a:pt x="553" y="579"/>
                    <a:pt x="553" y="580"/>
                    <a:pt x="554" y="581"/>
                  </a:cubicBezTo>
                  <a:cubicBezTo>
                    <a:pt x="555" y="581"/>
                    <a:pt x="555" y="581"/>
                    <a:pt x="555" y="582"/>
                  </a:cubicBezTo>
                  <a:cubicBezTo>
                    <a:pt x="555" y="587"/>
                    <a:pt x="560" y="594"/>
                    <a:pt x="570" y="594"/>
                  </a:cubicBezTo>
                  <a:cubicBezTo>
                    <a:pt x="573" y="594"/>
                    <a:pt x="573" y="594"/>
                    <a:pt x="573" y="594"/>
                  </a:cubicBezTo>
                  <a:cubicBezTo>
                    <a:pt x="580" y="591"/>
                    <a:pt x="580" y="587"/>
                    <a:pt x="580" y="584"/>
                  </a:cubicBezTo>
                  <a:cubicBezTo>
                    <a:pt x="578" y="580"/>
                    <a:pt x="580" y="578"/>
                    <a:pt x="581" y="578"/>
                  </a:cubicBezTo>
                  <a:cubicBezTo>
                    <a:pt x="581" y="577"/>
                    <a:pt x="581" y="577"/>
                    <a:pt x="582" y="577"/>
                  </a:cubicBezTo>
                  <a:cubicBezTo>
                    <a:pt x="582" y="577"/>
                    <a:pt x="583" y="577"/>
                    <a:pt x="584" y="577"/>
                  </a:cubicBezTo>
                  <a:cubicBezTo>
                    <a:pt x="586" y="576"/>
                    <a:pt x="588" y="576"/>
                    <a:pt x="590" y="576"/>
                  </a:cubicBezTo>
                  <a:cubicBezTo>
                    <a:pt x="597" y="576"/>
                    <a:pt x="597" y="576"/>
                    <a:pt x="597" y="576"/>
                  </a:cubicBezTo>
                  <a:cubicBezTo>
                    <a:pt x="597" y="576"/>
                    <a:pt x="597" y="576"/>
                    <a:pt x="598" y="576"/>
                  </a:cubicBezTo>
                  <a:cubicBezTo>
                    <a:pt x="599" y="578"/>
                    <a:pt x="603" y="581"/>
                    <a:pt x="604" y="582"/>
                  </a:cubicBezTo>
                  <a:cubicBezTo>
                    <a:pt x="609" y="585"/>
                    <a:pt x="614" y="588"/>
                    <a:pt x="619" y="590"/>
                  </a:cubicBezTo>
                  <a:cubicBezTo>
                    <a:pt x="623" y="591"/>
                    <a:pt x="627" y="591"/>
                    <a:pt x="631" y="591"/>
                  </a:cubicBezTo>
                  <a:cubicBezTo>
                    <a:pt x="668" y="591"/>
                    <a:pt x="668" y="591"/>
                    <a:pt x="668" y="591"/>
                  </a:cubicBezTo>
                  <a:cubicBezTo>
                    <a:pt x="669" y="591"/>
                    <a:pt x="669" y="591"/>
                    <a:pt x="670" y="590"/>
                  </a:cubicBezTo>
                  <a:cubicBezTo>
                    <a:pt x="671" y="590"/>
                    <a:pt x="672" y="589"/>
                    <a:pt x="673" y="589"/>
                  </a:cubicBezTo>
                  <a:cubicBezTo>
                    <a:pt x="674" y="589"/>
                    <a:pt x="676" y="590"/>
                    <a:pt x="678" y="590"/>
                  </a:cubicBezTo>
                  <a:cubicBezTo>
                    <a:pt x="679" y="591"/>
                    <a:pt x="681" y="591"/>
                    <a:pt x="681" y="591"/>
                  </a:cubicBezTo>
                  <a:cubicBezTo>
                    <a:pt x="682" y="591"/>
                    <a:pt x="682" y="591"/>
                    <a:pt x="682" y="591"/>
                  </a:cubicBezTo>
                  <a:cubicBezTo>
                    <a:pt x="682" y="591"/>
                    <a:pt x="682" y="591"/>
                    <a:pt x="682" y="591"/>
                  </a:cubicBezTo>
                  <a:cubicBezTo>
                    <a:pt x="687" y="593"/>
                    <a:pt x="692" y="594"/>
                    <a:pt x="696" y="594"/>
                  </a:cubicBezTo>
                  <a:cubicBezTo>
                    <a:pt x="701" y="594"/>
                    <a:pt x="704" y="593"/>
                    <a:pt x="705" y="590"/>
                  </a:cubicBezTo>
                  <a:cubicBezTo>
                    <a:pt x="705" y="590"/>
                    <a:pt x="706" y="590"/>
                    <a:pt x="706" y="590"/>
                  </a:cubicBezTo>
                  <a:cubicBezTo>
                    <a:pt x="708" y="588"/>
                    <a:pt x="708" y="585"/>
                    <a:pt x="708" y="582"/>
                  </a:cubicBezTo>
                  <a:cubicBezTo>
                    <a:pt x="708" y="568"/>
                    <a:pt x="692" y="558"/>
                    <a:pt x="682" y="553"/>
                  </a:cubicBezTo>
                  <a:cubicBezTo>
                    <a:pt x="680" y="552"/>
                    <a:pt x="678" y="551"/>
                    <a:pt x="676" y="551"/>
                  </a:cubicBezTo>
                  <a:cubicBezTo>
                    <a:pt x="674" y="550"/>
                    <a:pt x="672" y="549"/>
                    <a:pt x="669" y="548"/>
                  </a:cubicBezTo>
                  <a:cubicBezTo>
                    <a:pt x="660" y="545"/>
                    <a:pt x="654" y="542"/>
                    <a:pt x="647" y="538"/>
                  </a:cubicBezTo>
                  <a:cubicBezTo>
                    <a:pt x="646" y="537"/>
                    <a:pt x="644" y="537"/>
                    <a:pt x="643" y="536"/>
                  </a:cubicBezTo>
                  <a:cubicBezTo>
                    <a:pt x="641" y="536"/>
                    <a:pt x="640" y="536"/>
                    <a:pt x="638" y="535"/>
                  </a:cubicBezTo>
                  <a:cubicBezTo>
                    <a:pt x="636" y="535"/>
                    <a:pt x="634" y="535"/>
                    <a:pt x="632" y="533"/>
                  </a:cubicBezTo>
                  <a:cubicBezTo>
                    <a:pt x="627" y="532"/>
                    <a:pt x="621" y="529"/>
                    <a:pt x="616" y="526"/>
                  </a:cubicBezTo>
                  <a:cubicBezTo>
                    <a:pt x="614" y="526"/>
                    <a:pt x="613" y="525"/>
                    <a:pt x="611" y="524"/>
                  </a:cubicBezTo>
                  <a:cubicBezTo>
                    <a:pt x="611" y="524"/>
                    <a:pt x="611" y="524"/>
                    <a:pt x="611" y="524"/>
                  </a:cubicBezTo>
                  <a:cubicBezTo>
                    <a:pt x="609" y="522"/>
                    <a:pt x="606" y="521"/>
                    <a:pt x="605" y="521"/>
                  </a:cubicBezTo>
                  <a:cubicBezTo>
                    <a:pt x="604" y="521"/>
                    <a:pt x="604" y="521"/>
                    <a:pt x="604" y="521"/>
                  </a:cubicBezTo>
                  <a:cubicBezTo>
                    <a:pt x="602" y="519"/>
                    <a:pt x="600" y="518"/>
                    <a:pt x="599" y="517"/>
                  </a:cubicBezTo>
                  <a:cubicBezTo>
                    <a:pt x="597" y="516"/>
                    <a:pt x="596" y="515"/>
                    <a:pt x="596" y="515"/>
                  </a:cubicBezTo>
                  <a:cubicBezTo>
                    <a:pt x="595" y="514"/>
                    <a:pt x="595" y="514"/>
                    <a:pt x="595" y="514"/>
                  </a:cubicBezTo>
                  <a:cubicBezTo>
                    <a:pt x="595" y="512"/>
                    <a:pt x="595" y="512"/>
                    <a:pt x="595" y="512"/>
                  </a:cubicBezTo>
                  <a:cubicBezTo>
                    <a:pt x="595" y="511"/>
                    <a:pt x="596" y="511"/>
                    <a:pt x="597" y="511"/>
                  </a:cubicBezTo>
                  <a:cubicBezTo>
                    <a:pt x="598" y="511"/>
                    <a:pt x="599" y="511"/>
                    <a:pt x="600" y="511"/>
                  </a:cubicBezTo>
                  <a:cubicBezTo>
                    <a:pt x="601" y="512"/>
                    <a:pt x="603" y="512"/>
                    <a:pt x="603" y="512"/>
                  </a:cubicBezTo>
                  <a:cubicBezTo>
                    <a:pt x="603" y="512"/>
                    <a:pt x="604" y="512"/>
                    <a:pt x="604" y="512"/>
                  </a:cubicBezTo>
                  <a:cubicBezTo>
                    <a:pt x="607" y="514"/>
                    <a:pt x="608" y="514"/>
                    <a:pt x="610" y="514"/>
                  </a:cubicBezTo>
                  <a:cubicBezTo>
                    <a:pt x="621" y="514"/>
                    <a:pt x="621" y="514"/>
                    <a:pt x="621" y="514"/>
                  </a:cubicBezTo>
                  <a:cubicBezTo>
                    <a:pt x="623" y="514"/>
                    <a:pt x="625" y="514"/>
                    <a:pt x="626" y="515"/>
                  </a:cubicBezTo>
                  <a:cubicBezTo>
                    <a:pt x="630" y="515"/>
                    <a:pt x="634" y="517"/>
                    <a:pt x="638" y="518"/>
                  </a:cubicBezTo>
                  <a:cubicBezTo>
                    <a:pt x="639" y="519"/>
                    <a:pt x="640" y="519"/>
                    <a:pt x="642" y="520"/>
                  </a:cubicBezTo>
                  <a:cubicBezTo>
                    <a:pt x="647" y="521"/>
                    <a:pt x="650" y="523"/>
                    <a:pt x="653" y="524"/>
                  </a:cubicBezTo>
                  <a:cubicBezTo>
                    <a:pt x="653" y="524"/>
                    <a:pt x="653" y="524"/>
                    <a:pt x="653" y="524"/>
                  </a:cubicBezTo>
                  <a:cubicBezTo>
                    <a:pt x="655" y="524"/>
                    <a:pt x="655" y="525"/>
                    <a:pt x="656" y="525"/>
                  </a:cubicBezTo>
                  <a:cubicBezTo>
                    <a:pt x="658" y="526"/>
                    <a:pt x="659" y="526"/>
                    <a:pt x="660" y="525"/>
                  </a:cubicBezTo>
                  <a:cubicBezTo>
                    <a:pt x="661" y="525"/>
                    <a:pt x="662" y="524"/>
                    <a:pt x="663" y="524"/>
                  </a:cubicBezTo>
                  <a:cubicBezTo>
                    <a:pt x="668" y="524"/>
                    <a:pt x="668" y="524"/>
                    <a:pt x="668" y="524"/>
                  </a:cubicBezTo>
                  <a:cubicBezTo>
                    <a:pt x="668" y="524"/>
                    <a:pt x="669" y="524"/>
                    <a:pt x="669" y="525"/>
                  </a:cubicBezTo>
                  <a:cubicBezTo>
                    <a:pt x="669" y="525"/>
                    <a:pt x="671" y="526"/>
                    <a:pt x="671" y="526"/>
                  </a:cubicBezTo>
                  <a:cubicBezTo>
                    <a:pt x="672" y="526"/>
                    <a:pt x="672" y="526"/>
                    <a:pt x="672" y="526"/>
                  </a:cubicBezTo>
                  <a:cubicBezTo>
                    <a:pt x="673" y="527"/>
                    <a:pt x="673" y="527"/>
                    <a:pt x="674" y="528"/>
                  </a:cubicBezTo>
                  <a:cubicBezTo>
                    <a:pt x="675" y="529"/>
                    <a:pt x="676" y="530"/>
                    <a:pt x="678" y="530"/>
                  </a:cubicBezTo>
                  <a:cubicBezTo>
                    <a:pt x="678" y="530"/>
                    <a:pt x="679" y="531"/>
                    <a:pt x="679" y="531"/>
                  </a:cubicBezTo>
                  <a:cubicBezTo>
                    <a:pt x="680" y="532"/>
                    <a:pt x="681" y="532"/>
                    <a:pt x="685" y="532"/>
                  </a:cubicBezTo>
                  <a:cubicBezTo>
                    <a:pt x="693" y="532"/>
                    <a:pt x="693" y="532"/>
                    <a:pt x="693" y="532"/>
                  </a:cubicBezTo>
                  <a:cubicBezTo>
                    <a:pt x="695" y="532"/>
                    <a:pt x="697" y="532"/>
                    <a:pt x="699" y="533"/>
                  </a:cubicBezTo>
                  <a:cubicBezTo>
                    <a:pt x="700" y="533"/>
                    <a:pt x="700" y="533"/>
                    <a:pt x="700" y="533"/>
                  </a:cubicBezTo>
                  <a:cubicBezTo>
                    <a:pt x="700" y="533"/>
                    <a:pt x="701" y="534"/>
                    <a:pt x="701" y="534"/>
                  </a:cubicBezTo>
                  <a:cubicBezTo>
                    <a:pt x="702" y="535"/>
                    <a:pt x="702" y="535"/>
                    <a:pt x="703" y="535"/>
                  </a:cubicBezTo>
                  <a:cubicBezTo>
                    <a:pt x="703" y="535"/>
                    <a:pt x="704" y="535"/>
                    <a:pt x="704" y="535"/>
                  </a:cubicBezTo>
                  <a:cubicBezTo>
                    <a:pt x="705" y="536"/>
                    <a:pt x="705" y="536"/>
                    <a:pt x="706" y="537"/>
                  </a:cubicBezTo>
                  <a:cubicBezTo>
                    <a:pt x="707" y="537"/>
                    <a:pt x="708" y="537"/>
                    <a:pt x="709" y="538"/>
                  </a:cubicBezTo>
                  <a:cubicBezTo>
                    <a:pt x="712" y="539"/>
                    <a:pt x="713" y="539"/>
                    <a:pt x="716" y="539"/>
                  </a:cubicBezTo>
                  <a:cubicBezTo>
                    <a:pt x="720" y="539"/>
                    <a:pt x="722" y="538"/>
                    <a:pt x="723" y="534"/>
                  </a:cubicBezTo>
                  <a:cubicBezTo>
                    <a:pt x="724" y="532"/>
                    <a:pt x="724" y="529"/>
                    <a:pt x="722" y="525"/>
                  </a:cubicBezTo>
                  <a:cubicBezTo>
                    <a:pt x="721" y="524"/>
                    <a:pt x="722" y="524"/>
                    <a:pt x="722" y="523"/>
                  </a:cubicBezTo>
                  <a:cubicBezTo>
                    <a:pt x="723" y="522"/>
                    <a:pt x="723" y="522"/>
                    <a:pt x="723" y="522"/>
                  </a:cubicBezTo>
                  <a:cubicBezTo>
                    <a:pt x="725" y="518"/>
                    <a:pt x="725" y="513"/>
                    <a:pt x="723" y="508"/>
                  </a:cubicBezTo>
                  <a:cubicBezTo>
                    <a:pt x="722" y="507"/>
                    <a:pt x="721" y="506"/>
                    <a:pt x="720" y="504"/>
                  </a:cubicBezTo>
                  <a:cubicBezTo>
                    <a:pt x="719" y="502"/>
                    <a:pt x="717" y="500"/>
                    <a:pt x="714" y="498"/>
                  </a:cubicBezTo>
                  <a:cubicBezTo>
                    <a:pt x="713" y="498"/>
                    <a:pt x="712" y="498"/>
                    <a:pt x="712" y="497"/>
                  </a:cubicBezTo>
                  <a:cubicBezTo>
                    <a:pt x="711" y="496"/>
                    <a:pt x="710" y="495"/>
                    <a:pt x="710" y="494"/>
                  </a:cubicBezTo>
                  <a:cubicBezTo>
                    <a:pt x="710" y="494"/>
                    <a:pt x="710" y="493"/>
                    <a:pt x="710" y="493"/>
                  </a:cubicBezTo>
                  <a:cubicBezTo>
                    <a:pt x="711" y="493"/>
                    <a:pt x="712" y="491"/>
                    <a:pt x="714" y="491"/>
                  </a:cubicBezTo>
                  <a:cubicBezTo>
                    <a:pt x="717" y="485"/>
                    <a:pt x="716" y="479"/>
                    <a:pt x="710" y="474"/>
                  </a:cubicBezTo>
                  <a:cubicBezTo>
                    <a:pt x="710" y="474"/>
                    <a:pt x="710" y="474"/>
                    <a:pt x="710" y="473"/>
                  </a:cubicBezTo>
                  <a:cubicBezTo>
                    <a:pt x="709" y="472"/>
                    <a:pt x="708" y="471"/>
                    <a:pt x="706" y="471"/>
                  </a:cubicBezTo>
                  <a:cubicBezTo>
                    <a:pt x="705" y="470"/>
                    <a:pt x="704" y="470"/>
                    <a:pt x="703" y="470"/>
                  </a:cubicBezTo>
                  <a:cubicBezTo>
                    <a:pt x="700" y="470"/>
                    <a:pt x="700" y="470"/>
                    <a:pt x="700" y="470"/>
                  </a:cubicBezTo>
                  <a:cubicBezTo>
                    <a:pt x="699" y="470"/>
                    <a:pt x="698" y="469"/>
                    <a:pt x="698" y="468"/>
                  </a:cubicBezTo>
                  <a:cubicBezTo>
                    <a:pt x="698" y="465"/>
                    <a:pt x="698" y="465"/>
                    <a:pt x="698" y="465"/>
                  </a:cubicBezTo>
                  <a:cubicBezTo>
                    <a:pt x="698" y="464"/>
                    <a:pt x="698" y="461"/>
                    <a:pt x="697" y="459"/>
                  </a:cubicBezTo>
                  <a:cubicBezTo>
                    <a:pt x="696" y="458"/>
                    <a:pt x="695" y="458"/>
                    <a:pt x="690" y="458"/>
                  </a:cubicBezTo>
                  <a:cubicBezTo>
                    <a:pt x="685" y="458"/>
                    <a:pt x="685" y="458"/>
                    <a:pt x="685" y="458"/>
                  </a:cubicBezTo>
                  <a:cubicBezTo>
                    <a:pt x="682" y="458"/>
                    <a:pt x="682" y="456"/>
                    <a:pt x="682" y="454"/>
                  </a:cubicBezTo>
                  <a:cubicBezTo>
                    <a:pt x="680" y="454"/>
                    <a:pt x="679" y="452"/>
                    <a:pt x="677" y="451"/>
                  </a:cubicBezTo>
                  <a:cubicBezTo>
                    <a:pt x="677" y="451"/>
                    <a:pt x="677" y="450"/>
                    <a:pt x="677" y="450"/>
                  </a:cubicBezTo>
                  <a:cubicBezTo>
                    <a:pt x="676" y="450"/>
                    <a:pt x="676" y="450"/>
                    <a:pt x="675" y="450"/>
                  </a:cubicBezTo>
                  <a:cubicBezTo>
                    <a:pt x="675" y="449"/>
                    <a:pt x="675" y="449"/>
                    <a:pt x="675" y="448"/>
                  </a:cubicBezTo>
                  <a:cubicBezTo>
                    <a:pt x="675" y="447"/>
                    <a:pt x="675" y="446"/>
                    <a:pt x="676" y="445"/>
                  </a:cubicBezTo>
                  <a:cubicBezTo>
                    <a:pt x="676" y="444"/>
                    <a:pt x="677" y="443"/>
                    <a:pt x="677" y="442"/>
                  </a:cubicBezTo>
                  <a:cubicBezTo>
                    <a:pt x="677" y="442"/>
                    <a:pt x="677" y="442"/>
                    <a:pt x="677" y="442"/>
                  </a:cubicBezTo>
                  <a:cubicBezTo>
                    <a:pt x="679" y="439"/>
                    <a:pt x="679" y="439"/>
                    <a:pt x="679" y="439"/>
                  </a:cubicBezTo>
                  <a:cubicBezTo>
                    <a:pt x="676" y="438"/>
                    <a:pt x="676" y="438"/>
                    <a:pt x="676" y="438"/>
                  </a:cubicBezTo>
                  <a:cubicBezTo>
                    <a:pt x="673" y="436"/>
                    <a:pt x="671" y="436"/>
                    <a:pt x="670" y="436"/>
                  </a:cubicBezTo>
                  <a:cubicBezTo>
                    <a:pt x="661" y="436"/>
                    <a:pt x="661" y="436"/>
                    <a:pt x="661" y="436"/>
                  </a:cubicBezTo>
                  <a:cubicBezTo>
                    <a:pt x="661" y="436"/>
                    <a:pt x="660" y="436"/>
                    <a:pt x="660" y="435"/>
                  </a:cubicBezTo>
                  <a:cubicBezTo>
                    <a:pt x="660" y="432"/>
                    <a:pt x="660" y="432"/>
                    <a:pt x="660" y="432"/>
                  </a:cubicBezTo>
                  <a:cubicBezTo>
                    <a:pt x="660" y="431"/>
                    <a:pt x="660" y="423"/>
                    <a:pt x="650" y="423"/>
                  </a:cubicBezTo>
                  <a:cubicBezTo>
                    <a:pt x="647" y="423"/>
                    <a:pt x="644" y="424"/>
                    <a:pt x="642" y="425"/>
                  </a:cubicBezTo>
                  <a:cubicBezTo>
                    <a:pt x="642" y="426"/>
                    <a:pt x="642" y="426"/>
                    <a:pt x="642" y="426"/>
                  </a:cubicBezTo>
                  <a:cubicBezTo>
                    <a:pt x="641" y="426"/>
                    <a:pt x="639" y="427"/>
                    <a:pt x="639" y="427"/>
                  </a:cubicBezTo>
                  <a:cubicBezTo>
                    <a:pt x="639" y="427"/>
                    <a:pt x="638" y="427"/>
                    <a:pt x="637" y="427"/>
                  </a:cubicBezTo>
                  <a:cubicBezTo>
                    <a:pt x="637" y="427"/>
                    <a:pt x="635" y="425"/>
                    <a:pt x="634" y="424"/>
                  </a:cubicBezTo>
                  <a:cubicBezTo>
                    <a:pt x="633" y="423"/>
                    <a:pt x="632" y="422"/>
                    <a:pt x="632" y="421"/>
                  </a:cubicBezTo>
                  <a:cubicBezTo>
                    <a:pt x="631" y="421"/>
                    <a:pt x="631" y="420"/>
                    <a:pt x="631" y="419"/>
                  </a:cubicBezTo>
                  <a:cubicBezTo>
                    <a:pt x="628" y="418"/>
                    <a:pt x="623" y="418"/>
                    <a:pt x="621" y="418"/>
                  </a:cubicBezTo>
                  <a:cubicBezTo>
                    <a:pt x="615" y="418"/>
                    <a:pt x="615" y="418"/>
                    <a:pt x="615" y="418"/>
                  </a:cubicBezTo>
                  <a:cubicBezTo>
                    <a:pt x="615" y="418"/>
                    <a:pt x="614" y="418"/>
                    <a:pt x="614" y="418"/>
                  </a:cubicBezTo>
                  <a:cubicBezTo>
                    <a:pt x="611" y="416"/>
                    <a:pt x="609" y="415"/>
                    <a:pt x="607" y="410"/>
                  </a:cubicBezTo>
                  <a:cubicBezTo>
                    <a:pt x="605" y="405"/>
                    <a:pt x="604" y="401"/>
                    <a:pt x="599" y="398"/>
                  </a:cubicBezTo>
                  <a:cubicBezTo>
                    <a:pt x="597" y="398"/>
                    <a:pt x="597" y="398"/>
                    <a:pt x="597" y="398"/>
                  </a:cubicBezTo>
                  <a:cubicBezTo>
                    <a:pt x="596" y="398"/>
                    <a:pt x="595" y="398"/>
                    <a:pt x="595" y="397"/>
                  </a:cubicBezTo>
                  <a:cubicBezTo>
                    <a:pt x="595" y="395"/>
                    <a:pt x="595" y="395"/>
                    <a:pt x="595" y="395"/>
                  </a:cubicBezTo>
                  <a:cubicBezTo>
                    <a:pt x="595" y="394"/>
                    <a:pt x="595" y="394"/>
                    <a:pt x="594" y="394"/>
                  </a:cubicBezTo>
                  <a:cubicBezTo>
                    <a:pt x="593" y="392"/>
                    <a:pt x="591" y="389"/>
                    <a:pt x="587" y="389"/>
                  </a:cubicBezTo>
                  <a:cubicBezTo>
                    <a:pt x="584" y="389"/>
                    <a:pt x="584" y="389"/>
                    <a:pt x="584" y="389"/>
                  </a:cubicBezTo>
                  <a:cubicBezTo>
                    <a:pt x="583" y="390"/>
                    <a:pt x="583" y="390"/>
                    <a:pt x="582" y="390"/>
                  </a:cubicBezTo>
                  <a:cubicBezTo>
                    <a:pt x="582" y="391"/>
                    <a:pt x="581" y="391"/>
                    <a:pt x="581" y="391"/>
                  </a:cubicBezTo>
                  <a:cubicBezTo>
                    <a:pt x="581" y="391"/>
                    <a:pt x="581" y="391"/>
                    <a:pt x="581" y="391"/>
                  </a:cubicBezTo>
                  <a:cubicBezTo>
                    <a:pt x="581" y="392"/>
                    <a:pt x="579" y="393"/>
                    <a:pt x="579" y="392"/>
                  </a:cubicBezTo>
                  <a:cubicBezTo>
                    <a:pt x="578" y="391"/>
                    <a:pt x="578" y="391"/>
                    <a:pt x="578" y="391"/>
                  </a:cubicBezTo>
                  <a:cubicBezTo>
                    <a:pt x="578" y="390"/>
                    <a:pt x="578" y="390"/>
                    <a:pt x="578" y="390"/>
                  </a:cubicBezTo>
                  <a:cubicBezTo>
                    <a:pt x="578" y="390"/>
                    <a:pt x="577" y="390"/>
                    <a:pt x="577" y="389"/>
                  </a:cubicBezTo>
                  <a:cubicBezTo>
                    <a:pt x="575" y="389"/>
                    <a:pt x="574" y="388"/>
                    <a:pt x="572" y="386"/>
                  </a:cubicBezTo>
                  <a:cubicBezTo>
                    <a:pt x="572" y="386"/>
                    <a:pt x="572" y="386"/>
                    <a:pt x="572" y="386"/>
                  </a:cubicBezTo>
                  <a:cubicBezTo>
                    <a:pt x="571" y="386"/>
                    <a:pt x="570" y="386"/>
                    <a:pt x="570" y="385"/>
                  </a:cubicBezTo>
                  <a:cubicBezTo>
                    <a:pt x="570" y="384"/>
                    <a:pt x="571" y="383"/>
                    <a:pt x="572" y="383"/>
                  </a:cubicBezTo>
                  <a:cubicBezTo>
                    <a:pt x="580" y="383"/>
                    <a:pt x="580" y="383"/>
                    <a:pt x="580" y="383"/>
                  </a:cubicBezTo>
                  <a:cubicBezTo>
                    <a:pt x="583" y="382"/>
                    <a:pt x="585" y="381"/>
                    <a:pt x="587" y="377"/>
                  </a:cubicBezTo>
                  <a:cubicBezTo>
                    <a:pt x="588" y="375"/>
                    <a:pt x="587" y="371"/>
                    <a:pt x="585" y="367"/>
                  </a:cubicBezTo>
                  <a:cubicBezTo>
                    <a:pt x="582" y="363"/>
                    <a:pt x="578" y="362"/>
                    <a:pt x="573" y="361"/>
                  </a:cubicBezTo>
                  <a:cubicBezTo>
                    <a:pt x="567" y="359"/>
                    <a:pt x="564" y="357"/>
                    <a:pt x="562" y="354"/>
                  </a:cubicBezTo>
                  <a:cubicBezTo>
                    <a:pt x="562" y="354"/>
                    <a:pt x="562" y="353"/>
                    <a:pt x="562" y="353"/>
                  </a:cubicBezTo>
                  <a:cubicBezTo>
                    <a:pt x="562" y="351"/>
                    <a:pt x="562" y="351"/>
                    <a:pt x="562" y="351"/>
                  </a:cubicBezTo>
                  <a:cubicBezTo>
                    <a:pt x="562" y="347"/>
                    <a:pt x="567" y="346"/>
                    <a:pt x="571" y="345"/>
                  </a:cubicBezTo>
                  <a:cubicBezTo>
                    <a:pt x="572" y="345"/>
                    <a:pt x="573" y="345"/>
                    <a:pt x="574" y="344"/>
                  </a:cubicBezTo>
                  <a:cubicBezTo>
                    <a:pt x="576" y="344"/>
                    <a:pt x="576" y="344"/>
                    <a:pt x="577" y="343"/>
                  </a:cubicBezTo>
                  <a:cubicBezTo>
                    <a:pt x="577" y="343"/>
                    <a:pt x="577" y="343"/>
                    <a:pt x="578" y="343"/>
                  </a:cubicBezTo>
                  <a:cubicBezTo>
                    <a:pt x="581" y="341"/>
                    <a:pt x="581" y="341"/>
                    <a:pt x="581" y="341"/>
                  </a:cubicBezTo>
                  <a:cubicBezTo>
                    <a:pt x="581" y="341"/>
                    <a:pt x="581" y="341"/>
                    <a:pt x="582" y="341"/>
                  </a:cubicBezTo>
                  <a:cubicBezTo>
                    <a:pt x="582" y="340"/>
                    <a:pt x="582" y="340"/>
                    <a:pt x="583" y="339"/>
                  </a:cubicBezTo>
                  <a:cubicBezTo>
                    <a:pt x="584" y="339"/>
                    <a:pt x="585" y="340"/>
                    <a:pt x="585" y="341"/>
                  </a:cubicBezTo>
                  <a:cubicBezTo>
                    <a:pt x="585" y="341"/>
                    <a:pt x="585" y="341"/>
                    <a:pt x="587" y="341"/>
                  </a:cubicBezTo>
                  <a:cubicBezTo>
                    <a:pt x="587" y="341"/>
                    <a:pt x="588" y="342"/>
                    <a:pt x="588" y="342"/>
                  </a:cubicBezTo>
                  <a:cubicBezTo>
                    <a:pt x="588" y="343"/>
                    <a:pt x="588" y="343"/>
                    <a:pt x="588" y="343"/>
                  </a:cubicBezTo>
                  <a:cubicBezTo>
                    <a:pt x="589" y="344"/>
                    <a:pt x="591" y="345"/>
                    <a:pt x="592" y="346"/>
                  </a:cubicBezTo>
                  <a:cubicBezTo>
                    <a:pt x="595" y="348"/>
                    <a:pt x="598" y="350"/>
                    <a:pt x="602" y="352"/>
                  </a:cubicBezTo>
                  <a:cubicBezTo>
                    <a:pt x="602" y="352"/>
                    <a:pt x="602" y="352"/>
                    <a:pt x="603" y="352"/>
                  </a:cubicBezTo>
                  <a:cubicBezTo>
                    <a:pt x="604" y="353"/>
                    <a:pt x="604" y="353"/>
                    <a:pt x="605" y="353"/>
                  </a:cubicBezTo>
                  <a:cubicBezTo>
                    <a:pt x="605" y="353"/>
                    <a:pt x="605" y="353"/>
                    <a:pt x="605" y="353"/>
                  </a:cubicBezTo>
                  <a:cubicBezTo>
                    <a:pt x="606" y="354"/>
                    <a:pt x="607" y="354"/>
                    <a:pt x="607" y="354"/>
                  </a:cubicBezTo>
                  <a:cubicBezTo>
                    <a:pt x="609" y="355"/>
                    <a:pt x="611" y="355"/>
                    <a:pt x="612" y="358"/>
                  </a:cubicBezTo>
                  <a:cubicBezTo>
                    <a:pt x="613" y="358"/>
                    <a:pt x="613" y="358"/>
                    <a:pt x="613" y="358"/>
                  </a:cubicBezTo>
                  <a:cubicBezTo>
                    <a:pt x="614" y="358"/>
                    <a:pt x="614" y="358"/>
                    <a:pt x="614" y="358"/>
                  </a:cubicBezTo>
                  <a:cubicBezTo>
                    <a:pt x="615" y="359"/>
                    <a:pt x="616" y="359"/>
                    <a:pt x="616" y="360"/>
                  </a:cubicBezTo>
                  <a:cubicBezTo>
                    <a:pt x="619" y="363"/>
                    <a:pt x="621" y="365"/>
                    <a:pt x="625" y="365"/>
                  </a:cubicBezTo>
                  <a:cubicBezTo>
                    <a:pt x="626" y="365"/>
                    <a:pt x="628" y="365"/>
                    <a:pt x="629" y="364"/>
                  </a:cubicBezTo>
                  <a:cubicBezTo>
                    <a:pt x="629" y="364"/>
                    <a:pt x="630" y="364"/>
                    <a:pt x="630" y="364"/>
                  </a:cubicBezTo>
                  <a:cubicBezTo>
                    <a:pt x="631" y="364"/>
                    <a:pt x="631" y="365"/>
                    <a:pt x="631" y="365"/>
                  </a:cubicBezTo>
                  <a:cubicBezTo>
                    <a:pt x="631" y="369"/>
                    <a:pt x="631" y="373"/>
                    <a:pt x="634" y="374"/>
                  </a:cubicBezTo>
                  <a:cubicBezTo>
                    <a:pt x="634" y="374"/>
                    <a:pt x="634" y="375"/>
                    <a:pt x="634" y="375"/>
                  </a:cubicBezTo>
                  <a:cubicBezTo>
                    <a:pt x="636" y="377"/>
                    <a:pt x="640" y="378"/>
                    <a:pt x="643" y="379"/>
                  </a:cubicBezTo>
                  <a:cubicBezTo>
                    <a:pt x="644" y="380"/>
                    <a:pt x="644" y="380"/>
                    <a:pt x="645" y="380"/>
                  </a:cubicBezTo>
                  <a:cubicBezTo>
                    <a:pt x="648" y="380"/>
                    <a:pt x="648" y="380"/>
                    <a:pt x="648" y="380"/>
                  </a:cubicBezTo>
                  <a:cubicBezTo>
                    <a:pt x="648" y="380"/>
                    <a:pt x="649" y="380"/>
                    <a:pt x="649" y="380"/>
                  </a:cubicBezTo>
                  <a:cubicBezTo>
                    <a:pt x="652" y="382"/>
                    <a:pt x="656" y="384"/>
                    <a:pt x="659" y="387"/>
                  </a:cubicBezTo>
                  <a:cubicBezTo>
                    <a:pt x="666" y="394"/>
                    <a:pt x="672" y="399"/>
                    <a:pt x="685" y="399"/>
                  </a:cubicBezTo>
                  <a:cubicBezTo>
                    <a:pt x="694" y="399"/>
                    <a:pt x="699" y="397"/>
                    <a:pt x="702" y="393"/>
                  </a:cubicBezTo>
                  <a:cubicBezTo>
                    <a:pt x="703" y="390"/>
                    <a:pt x="705" y="388"/>
                    <a:pt x="702" y="383"/>
                  </a:cubicBezTo>
                  <a:cubicBezTo>
                    <a:pt x="700" y="378"/>
                    <a:pt x="700" y="378"/>
                    <a:pt x="700" y="378"/>
                  </a:cubicBezTo>
                  <a:cubicBezTo>
                    <a:pt x="698" y="373"/>
                    <a:pt x="695" y="366"/>
                    <a:pt x="692" y="361"/>
                  </a:cubicBezTo>
                  <a:cubicBezTo>
                    <a:pt x="692" y="361"/>
                    <a:pt x="691" y="360"/>
                    <a:pt x="692" y="360"/>
                  </a:cubicBezTo>
                  <a:cubicBezTo>
                    <a:pt x="692" y="359"/>
                    <a:pt x="693" y="359"/>
                    <a:pt x="693" y="359"/>
                  </a:cubicBezTo>
                  <a:cubicBezTo>
                    <a:pt x="696" y="359"/>
                    <a:pt x="696" y="359"/>
                    <a:pt x="696" y="359"/>
                  </a:cubicBezTo>
                  <a:cubicBezTo>
                    <a:pt x="698" y="359"/>
                    <a:pt x="698" y="359"/>
                    <a:pt x="699" y="358"/>
                  </a:cubicBezTo>
                  <a:cubicBezTo>
                    <a:pt x="699" y="358"/>
                    <a:pt x="699" y="358"/>
                    <a:pt x="699" y="358"/>
                  </a:cubicBezTo>
                  <a:cubicBezTo>
                    <a:pt x="703" y="357"/>
                    <a:pt x="705" y="353"/>
                    <a:pt x="706" y="351"/>
                  </a:cubicBezTo>
                  <a:cubicBezTo>
                    <a:pt x="706" y="350"/>
                    <a:pt x="706" y="350"/>
                    <a:pt x="707" y="350"/>
                  </a:cubicBezTo>
                  <a:cubicBezTo>
                    <a:pt x="707" y="348"/>
                    <a:pt x="707" y="346"/>
                    <a:pt x="709" y="344"/>
                  </a:cubicBezTo>
                  <a:cubicBezTo>
                    <a:pt x="711" y="341"/>
                    <a:pt x="712" y="338"/>
                    <a:pt x="709" y="335"/>
                  </a:cubicBezTo>
                  <a:cubicBezTo>
                    <a:pt x="708" y="334"/>
                    <a:pt x="707" y="333"/>
                    <a:pt x="707" y="332"/>
                  </a:cubicBezTo>
                  <a:cubicBezTo>
                    <a:pt x="707" y="331"/>
                    <a:pt x="707" y="331"/>
                    <a:pt x="707" y="331"/>
                  </a:cubicBezTo>
                  <a:cubicBezTo>
                    <a:pt x="708" y="330"/>
                    <a:pt x="708" y="329"/>
                    <a:pt x="708" y="329"/>
                  </a:cubicBezTo>
                  <a:cubicBezTo>
                    <a:pt x="708" y="328"/>
                    <a:pt x="708" y="328"/>
                    <a:pt x="709" y="328"/>
                  </a:cubicBezTo>
                  <a:cubicBezTo>
                    <a:pt x="711" y="326"/>
                    <a:pt x="711" y="325"/>
                    <a:pt x="710" y="323"/>
                  </a:cubicBezTo>
                  <a:cubicBezTo>
                    <a:pt x="709" y="322"/>
                    <a:pt x="707" y="320"/>
                    <a:pt x="706" y="319"/>
                  </a:cubicBezTo>
                  <a:cubicBezTo>
                    <a:pt x="705" y="319"/>
                    <a:pt x="705" y="318"/>
                    <a:pt x="704" y="318"/>
                  </a:cubicBezTo>
                  <a:cubicBezTo>
                    <a:pt x="703" y="318"/>
                    <a:pt x="703" y="318"/>
                    <a:pt x="703" y="318"/>
                  </a:cubicBezTo>
                  <a:cubicBezTo>
                    <a:pt x="703" y="318"/>
                    <a:pt x="702" y="318"/>
                    <a:pt x="702" y="318"/>
                  </a:cubicBezTo>
                  <a:cubicBezTo>
                    <a:pt x="700" y="316"/>
                    <a:pt x="700" y="316"/>
                    <a:pt x="699" y="315"/>
                  </a:cubicBezTo>
                  <a:cubicBezTo>
                    <a:pt x="698" y="314"/>
                    <a:pt x="698" y="314"/>
                    <a:pt x="698" y="313"/>
                  </a:cubicBezTo>
                  <a:cubicBezTo>
                    <a:pt x="699" y="313"/>
                    <a:pt x="699" y="312"/>
                    <a:pt x="700" y="312"/>
                  </a:cubicBezTo>
                  <a:cubicBezTo>
                    <a:pt x="706" y="312"/>
                    <a:pt x="709" y="310"/>
                    <a:pt x="710" y="308"/>
                  </a:cubicBezTo>
                  <a:cubicBezTo>
                    <a:pt x="712" y="304"/>
                    <a:pt x="712" y="302"/>
                    <a:pt x="710" y="299"/>
                  </a:cubicBezTo>
                  <a:cubicBezTo>
                    <a:pt x="710" y="299"/>
                    <a:pt x="710" y="299"/>
                    <a:pt x="710" y="298"/>
                  </a:cubicBezTo>
                  <a:cubicBezTo>
                    <a:pt x="710" y="295"/>
                    <a:pt x="710" y="295"/>
                    <a:pt x="710" y="295"/>
                  </a:cubicBezTo>
                  <a:cubicBezTo>
                    <a:pt x="710" y="294"/>
                    <a:pt x="711" y="293"/>
                    <a:pt x="711" y="293"/>
                  </a:cubicBezTo>
                  <a:cubicBezTo>
                    <a:pt x="712" y="292"/>
                    <a:pt x="712" y="292"/>
                    <a:pt x="712" y="292"/>
                  </a:cubicBezTo>
                  <a:cubicBezTo>
                    <a:pt x="712" y="292"/>
                    <a:pt x="712" y="292"/>
                    <a:pt x="712" y="292"/>
                  </a:cubicBezTo>
                  <a:cubicBezTo>
                    <a:pt x="713" y="289"/>
                    <a:pt x="714" y="286"/>
                    <a:pt x="713" y="284"/>
                  </a:cubicBezTo>
                  <a:cubicBezTo>
                    <a:pt x="712" y="282"/>
                    <a:pt x="711" y="280"/>
                    <a:pt x="707" y="279"/>
                  </a:cubicBezTo>
                  <a:cubicBezTo>
                    <a:pt x="706" y="278"/>
                    <a:pt x="705" y="278"/>
                    <a:pt x="704" y="277"/>
                  </a:cubicBezTo>
                  <a:cubicBezTo>
                    <a:pt x="702" y="277"/>
                    <a:pt x="700" y="276"/>
                    <a:pt x="699" y="276"/>
                  </a:cubicBezTo>
                  <a:cubicBezTo>
                    <a:pt x="696" y="276"/>
                    <a:pt x="694" y="276"/>
                    <a:pt x="693" y="274"/>
                  </a:cubicBezTo>
                  <a:cubicBezTo>
                    <a:pt x="691" y="274"/>
                    <a:pt x="691" y="274"/>
                    <a:pt x="691" y="274"/>
                  </a:cubicBezTo>
                  <a:cubicBezTo>
                    <a:pt x="691" y="274"/>
                    <a:pt x="691" y="274"/>
                    <a:pt x="691" y="274"/>
                  </a:cubicBezTo>
                  <a:cubicBezTo>
                    <a:pt x="690" y="274"/>
                    <a:pt x="689" y="273"/>
                    <a:pt x="688" y="273"/>
                  </a:cubicBezTo>
                  <a:cubicBezTo>
                    <a:pt x="686" y="272"/>
                    <a:pt x="685" y="271"/>
                    <a:pt x="683" y="271"/>
                  </a:cubicBezTo>
                  <a:cubicBezTo>
                    <a:pt x="680" y="271"/>
                    <a:pt x="677" y="273"/>
                    <a:pt x="674" y="275"/>
                  </a:cubicBezTo>
                  <a:cubicBezTo>
                    <a:pt x="673" y="276"/>
                    <a:pt x="671" y="278"/>
                    <a:pt x="671" y="279"/>
                  </a:cubicBezTo>
                  <a:cubicBezTo>
                    <a:pt x="671" y="279"/>
                    <a:pt x="671" y="280"/>
                    <a:pt x="670" y="280"/>
                  </a:cubicBezTo>
                  <a:cubicBezTo>
                    <a:pt x="669" y="281"/>
                    <a:pt x="668" y="282"/>
                    <a:pt x="667" y="283"/>
                  </a:cubicBezTo>
                  <a:cubicBezTo>
                    <a:pt x="666" y="284"/>
                    <a:pt x="665" y="285"/>
                    <a:pt x="663" y="285"/>
                  </a:cubicBezTo>
                  <a:cubicBezTo>
                    <a:pt x="662" y="285"/>
                    <a:pt x="662" y="284"/>
                    <a:pt x="662" y="283"/>
                  </a:cubicBezTo>
                  <a:cubicBezTo>
                    <a:pt x="662" y="280"/>
                    <a:pt x="662" y="280"/>
                    <a:pt x="662" y="280"/>
                  </a:cubicBezTo>
                  <a:cubicBezTo>
                    <a:pt x="662" y="276"/>
                    <a:pt x="662" y="272"/>
                    <a:pt x="659" y="269"/>
                  </a:cubicBezTo>
                  <a:cubicBezTo>
                    <a:pt x="657" y="268"/>
                    <a:pt x="656" y="267"/>
                    <a:pt x="653" y="267"/>
                  </a:cubicBezTo>
                  <a:cubicBezTo>
                    <a:pt x="653" y="267"/>
                    <a:pt x="652" y="268"/>
                    <a:pt x="651" y="268"/>
                  </a:cubicBezTo>
                  <a:cubicBezTo>
                    <a:pt x="649" y="268"/>
                    <a:pt x="646" y="269"/>
                    <a:pt x="642" y="272"/>
                  </a:cubicBezTo>
                  <a:cubicBezTo>
                    <a:pt x="642" y="272"/>
                    <a:pt x="642" y="273"/>
                    <a:pt x="642" y="273"/>
                  </a:cubicBezTo>
                  <a:cubicBezTo>
                    <a:pt x="641" y="273"/>
                    <a:pt x="639" y="273"/>
                    <a:pt x="639" y="274"/>
                  </a:cubicBezTo>
                  <a:cubicBezTo>
                    <a:pt x="639" y="274"/>
                    <a:pt x="638" y="274"/>
                    <a:pt x="638" y="274"/>
                  </a:cubicBezTo>
                  <a:cubicBezTo>
                    <a:pt x="636" y="274"/>
                    <a:pt x="634" y="273"/>
                    <a:pt x="632" y="269"/>
                  </a:cubicBezTo>
                  <a:cubicBezTo>
                    <a:pt x="631" y="269"/>
                    <a:pt x="630" y="268"/>
                    <a:pt x="630" y="268"/>
                  </a:cubicBezTo>
                  <a:cubicBezTo>
                    <a:pt x="630" y="267"/>
                    <a:pt x="629" y="267"/>
                    <a:pt x="629" y="266"/>
                  </a:cubicBezTo>
                  <a:cubicBezTo>
                    <a:pt x="628" y="266"/>
                    <a:pt x="628" y="266"/>
                    <a:pt x="628" y="266"/>
                  </a:cubicBezTo>
                  <a:cubicBezTo>
                    <a:pt x="624" y="262"/>
                    <a:pt x="619" y="257"/>
                    <a:pt x="614" y="254"/>
                  </a:cubicBezTo>
                  <a:cubicBezTo>
                    <a:pt x="612" y="253"/>
                    <a:pt x="609" y="250"/>
                    <a:pt x="605" y="250"/>
                  </a:cubicBezTo>
                  <a:cubicBezTo>
                    <a:pt x="604" y="250"/>
                    <a:pt x="604" y="250"/>
                    <a:pt x="604" y="250"/>
                  </a:cubicBezTo>
                  <a:cubicBezTo>
                    <a:pt x="603" y="251"/>
                    <a:pt x="602" y="251"/>
                    <a:pt x="601" y="251"/>
                  </a:cubicBezTo>
                  <a:cubicBezTo>
                    <a:pt x="601" y="252"/>
                    <a:pt x="600" y="252"/>
                    <a:pt x="599" y="253"/>
                  </a:cubicBezTo>
                  <a:cubicBezTo>
                    <a:pt x="599" y="253"/>
                    <a:pt x="598" y="253"/>
                    <a:pt x="598" y="253"/>
                  </a:cubicBezTo>
                  <a:cubicBezTo>
                    <a:pt x="597" y="253"/>
                    <a:pt x="597" y="252"/>
                    <a:pt x="597" y="252"/>
                  </a:cubicBezTo>
                  <a:cubicBezTo>
                    <a:pt x="596" y="251"/>
                    <a:pt x="596" y="250"/>
                    <a:pt x="596" y="249"/>
                  </a:cubicBezTo>
                  <a:cubicBezTo>
                    <a:pt x="595" y="246"/>
                    <a:pt x="594" y="245"/>
                    <a:pt x="593" y="244"/>
                  </a:cubicBezTo>
                  <a:cubicBezTo>
                    <a:pt x="592" y="244"/>
                    <a:pt x="592" y="244"/>
                    <a:pt x="592" y="244"/>
                  </a:cubicBezTo>
                  <a:cubicBezTo>
                    <a:pt x="590" y="244"/>
                    <a:pt x="588" y="245"/>
                    <a:pt x="586" y="246"/>
                  </a:cubicBezTo>
                  <a:cubicBezTo>
                    <a:pt x="585" y="247"/>
                    <a:pt x="584" y="247"/>
                    <a:pt x="583" y="248"/>
                  </a:cubicBezTo>
                  <a:cubicBezTo>
                    <a:pt x="582" y="250"/>
                    <a:pt x="580" y="251"/>
                    <a:pt x="578" y="251"/>
                  </a:cubicBezTo>
                  <a:cubicBezTo>
                    <a:pt x="573" y="251"/>
                    <a:pt x="573" y="251"/>
                    <a:pt x="573" y="251"/>
                  </a:cubicBezTo>
                  <a:cubicBezTo>
                    <a:pt x="573" y="251"/>
                    <a:pt x="572" y="252"/>
                    <a:pt x="571" y="252"/>
                  </a:cubicBezTo>
                  <a:cubicBezTo>
                    <a:pt x="570" y="252"/>
                    <a:pt x="569" y="253"/>
                    <a:pt x="568" y="253"/>
                  </a:cubicBezTo>
                  <a:cubicBezTo>
                    <a:pt x="567" y="253"/>
                    <a:pt x="567" y="253"/>
                    <a:pt x="566" y="254"/>
                  </a:cubicBezTo>
                  <a:cubicBezTo>
                    <a:pt x="566" y="254"/>
                    <a:pt x="565" y="254"/>
                    <a:pt x="565" y="254"/>
                  </a:cubicBezTo>
                  <a:cubicBezTo>
                    <a:pt x="563" y="254"/>
                    <a:pt x="563" y="254"/>
                    <a:pt x="563" y="254"/>
                  </a:cubicBezTo>
                  <a:cubicBezTo>
                    <a:pt x="562" y="254"/>
                    <a:pt x="560" y="254"/>
                    <a:pt x="558" y="253"/>
                  </a:cubicBezTo>
                  <a:cubicBezTo>
                    <a:pt x="557" y="253"/>
                    <a:pt x="556" y="252"/>
                    <a:pt x="554" y="251"/>
                  </a:cubicBezTo>
                  <a:cubicBezTo>
                    <a:pt x="546" y="250"/>
                    <a:pt x="540" y="247"/>
                    <a:pt x="533" y="242"/>
                  </a:cubicBezTo>
                  <a:cubicBezTo>
                    <a:pt x="532" y="242"/>
                    <a:pt x="532" y="242"/>
                    <a:pt x="532" y="242"/>
                  </a:cubicBezTo>
                  <a:cubicBezTo>
                    <a:pt x="531" y="242"/>
                    <a:pt x="531" y="242"/>
                    <a:pt x="531" y="242"/>
                  </a:cubicBezTo>
                  <a:cubicBezTo>
                    <a:pt x="526" y="240"/>
                    <a:pt x="521" y="239"/>
                    <a:pt x="517" y="237"/>
                  </a:cubicBezTo>
                  <a:cubicBezTo>
                    <a:pt x="516" y="237"/>
                    <a:pt x="514" y="237"/>
                    <a:pt x="513" y="236"/>
                  </a:cubicBezTo>
                  <a:cubicBezTo>
                    <a:pt x="511" y="236"/>
                    <a:pt x="510" y="236"/>
                    <a:pt x="508" y="235"/>
                  </a:cubicBezTo>
                  <a:cubicBezTo>
                    <a:pt x="506" y="235"/>
                    <a:pt x="505" y="235"/>
                    <a:pt x="503" y="235"/>
                  </a:cubicBezTo>
                  <a:cubicBezTo>
                    <a:pt x="503" y="235"/>
                    <a:pt x="503" y="235"/>
                    <a:pt x="503" y="235"/>
                  </a:cubicBezTo>
                  <a:cubicBezTo>
                    <a:pt x="500" y="234"/>
                    <a:pt x="499" y="232"/>
                    <a:pt x="498" y="230"/>
                  </a:cubicBezTo>
                  <a:cubicBezTo>
                    <a:pt x="498" y="228"/>
                    <a:pt x="498" y="227"/>
                    <a:pt x="499" y="225"/>
                  </a:cubicBezTo>
                  <a:cubicBezTo>
                    <a:pt x="500" y="222"/>
                    <a:pt x="500" y="222"/>
                    <a:pt x="500" y="222"/>
                  </a:cubicBezTo>
                  <a:cubicBezTo>
                    <a:pt x="500" y="222"/>
                    <a:pt x="501" y="222"/>
                    <a:pt x="501" y="222"/>
                  </a:cubicBezTo>
                  <a:cubicBezTo>
                    <a:pt x="505" y="218"/>
                    <a:pt x="508" y="214"/>
                    <a:pt x="505" y="210"/>
                  </a:cubicBezTo>
                  <a:cubicBezTo>
                    <a:pt x="505" y="209"/>
                    <a:pt x="505" y="209"/>
                    <a:pt x="505" y="209"/>
                  </a:cubicBezTo>
                  <a:cubicBezTo>
                    <a:pt x="505" y="209"/>
                    <a:pt x="505" y="209"/>
                    <a:pt x="505" y="209"/>
                  </a:cubicBezTo>
                  <a:cubicBezTo>
                    <a:pt x="504" y="208"/>
                    <a:pt x="503" y="207"/>
                    <a:pt x="503" y="206"/>
                  </a:cubicBezTo>
                  <a:cubicBezTo>
                    <a:pt x="503" y="205"/>
                    <a:pt x="504" y="205"/>
                    <a:pt x="505" y="205"/>
                  </a:cubicBezTo>
                  <a:cubicBezTo>
                    <a:pt x="506" y="205"/>
                    <a:pt x="507" y="204"/>
                    <a:pt x="508" y="204"/>
                  </a:cubicBezTo>
                  <a:cubicBezTo>
                    <a:pt x="509" y="203"/>
                    <a:pt x="511" y="203"/>
                    <a:pt x="512" y="203"/>
                  </a:cubicBezTo>
                  <a:cubicBezTo>
                    <a:pt x="515" y="203"/>
                    <a:pt x="516" y="203"/>
                    <a:pt x="517" y="202"/>
                  </a:cubicBezTo>
                  <a:cubicBezTo>
                    <a:pt x="517" y="202"/>
                    <a:pt x="518" y="202"/>
                    <a:pt x="518" y="202"/>
                  </a:cubicBezTo>
                  <a:cubicBezTo>
                    <a:pt x="524" y="200"/>
                    <a:pt x="528" y="195"/>
                    <a:pt x="528" y="191"/>
                  </a:cubicBezTo>
                  <a:cubicBezTo>
                    <a:pt x="528" y="187"/>
                    <a:pt x="526" y="183"/>
                    <a:pt x="521" y="180"/>
                  </a:cubicBezTo>
                  <a:cubicBezTo>
                    <a:pt x="518" y="179"/>
                    <a:pt x="517" y="179"/>
                    <a:pt x="513" y="179"/>
                  </a:cubicBezTo>
                  <a:cubicBezTo>
                    <a:pt x="509" y="179"/>
                    <a:pt x="507" y="180"/>
                    <a:pt x="503" y="181"/>
                  </a:cubicBezTo>
                  <a:cubicBezTo>
                    <a:pt x="502" y="181"/>
                    <a:pt x="501" y="181"/>
                    <a:pt x="500" y="182"/>
                  </a:cubicBezTo>
                  <a:cubicBezTo>
                    <a:pt x="500" y="182"/>
                    <a:pt x="499" y="182"/>
                    <a:pt x="498" y="183"/>
                  </a:cubicBezTo>
                  <a:cubicBezTo>
                    <a:pt x="496" y="184"/>
                    <a:pt x="494" y="185"/>
                    <a:pt x="492" y="185"/>
                  </a:cubicBezTo>
                  <a:cubicBezTo>
                    <a:pt x="483" y="185"/>
                    <a:pt x="483" y="185"/>
                    <a:pt x="483" y="185"/>
                  </a:cubicBezTo>
                  <a:cubicBezTo>
                    <a:pt x="483" y="185"/>
                    <a:pt x="482" y="184"/>
                    <a:pt x="482" y="184"/>
                  </a:cubicBezTo>
                  <a:cubicBezTo>
                    <a:pt x="482" y="183"/>
                    <a:pt x="482" y="183"/>
                    <a:pt x="482" y="182"/>
                  </a:cubicBezTo>
                  <a:cubicBezTo>
                    <a:pt x="484" y="181"/>
                    <a:pt x="484" y="181"/>
                    <a:pt x="484" y="181"/>
                  </a:cubicBezTo>
                  <a:cubicBezTo>
                    <a:pt x="484" y="177"/>
                    <a:pt x="490" y="173"/>
                    <a:pt x="495" y="173"/>
                  </a:cubicBezTo>
                  <a:cubicBezTo>
                    <a:pt x="497" y="173"/>
                    <a:pt x="497" y="173"/>
                    <a:pt x="497" y="173"/>
                  </a:cubicBezTo>
                  <a:cubicBezTo>
                    <a:pt x="502" y="173"/>
                    <a:pt x="507" y="172"/>
                    <a:pt x="509" y="168"/>
                  </a:cubicBezTo>
                  <a:cubicBezTo>
                    <a:pt x="510" y="162"/>
                    <a:pt x="507" y="157"/>
                    <a:pt x="499" y="150"/>
                  </a:cubicBezTo>
                  <a:cubicBezTo>
                    <a:pt x="499" y="149"/>
                    <a:pt x="498" y="149"/>
                    <a:pt x="497" y="149"/>
                  </a:cubicBezTo>
                  <a:cubicBezTo>
                    <a:pt x="492" y="146"/>
                    <a:pt x="482" y="141"/>
                    <a:pt x="475" y="141"/>
                  </a:cubicBezTo>
                  <a:cubicBezTo>
                    <a:pt x="469" y="141"/>
                    <a:pt x="466" y="143"/>
                    <a:pt x="466" y="150"/>
                  </a:cubicBezTo>
                  <a:cubicBezTo>
                    <a:pt x="466" y="153"/>
                    <a:pt x="466" y="153"/>
                    <a:pt x="466" y="153"/>
                  </a:cubicBezTo>
                  <a:cubicBezTo>
                    <a:pt x="466" y="154"/>
                    <a:pt x="466" y="154"/>
                    <a:pt x="466" y="154"/>
                  </a:cubicBezTo>
                  <a:cubicBezTo>
                    <a:pt x="465" y="155"/>
                    <a:pt x="464" y="154"/>
                    <a:pt x="464" y="154"/>
                  </a:cubicBezTo>
                  <a:cubicBezTo>
                    <a:pt x="462" y="153"/>
                    <a:pt x="462" y="153"/>
                    <a:pt x="462" y="153"/>
                  </a:cubicBezTo>
                  <a:cubicBezTo>
                    <a:pt x="462" y="152"/>
                    <a:pt x="461" y="151"/>
                    <a:pt x="461" y="151"/>
                  </a:cubicBezTo>
                  <a:cubicBezTo>
                    <a:pt x="460" y="150"/>
                    <a:pt x="460" y="150"/>
                    <a:pt x="460" y="150"/>
                  </a:cubicBezTo>
                  <a:cubicBezTo>
                    <a:pt x="459" y="150"/>
                    <a:pt x="459" y="149"/>
                    <a:pt x="459" y="148"/>
                  </a:cubicBezTo>
                  <a:cubicBezTo>
                    <a:pt x="459" y="147"/>
                    <a:pt x="460" y="144"/>
                    <a:pt x="462" y="143"/>
                  </a:cubicBezTo>
                  <a:cubicBezTo>
                    <a:pt x="462" y="142"/>
                    <a:pt x="463" y="142"/>
                    <a:pt x="463" y="141"/>
                  </a:cubicBezTo>
                  <a:cubicBezTo>
                    <a:pt x="463" y="141"/>
                    <a:pt x="463" y="141"/>
                    <a:pt x="463" y="141"/>
                  </a:cubicBezTo>
                  <a:cubicBezTo>
                    <a:pt x="463" y="141"/>
                    <a:pt x="464" y="140"/>
                    <a:pt x="464" y="140"/>
                  </a:cubicBezTo>
                  <a:cubicBezTo>
                    <a:pt x="464" y="140"/>
                    <a:pt x="464" y="139"/>
                    <a:pt x="465" y="139"/>
                  </a:cubicBezTo>
                  <a:cubicBezTo>
                    <a:pt x="467" y="135"/>
                    <a:pt x="469" y="131"/>
                    <a:pt x="466" y="127"/>
                  </a:cubicBezTo>
                  <a:cubicBezTo>
                    <a:pt x="463" y="124"/>
                    <a:pt x="458" y="124"/>
                    <a:pt x="457" y="124"/>
                  </a:cubicBezTo>
                  <a:cubicBezTo>
                    <a:pt x="450" y="124"/>
                    <a:pt x="450" y="124"/>
                    <a:pt x="450" y="124"/>
                  </a:cubicBezTo>
                  <a:cubicBezTo>
                    <a:pt x="450" y="124"/>
                    <a:pt x="449" y="124"/>
                    <a:pt x="449" y="124"/>
                  </a:cubicBezTo>
                  <a:cubicBezTo>
                    <a:pt x="449" y="123"/>
                    <a:pt x="448" y="123"/>
                    <a:pt x="447" y="123"/>
                  </a:cubicBezTo>
                  <a:cubicBezTo>
                    <a:pt x="446" y="123"/>
                    <a:pt x="446" y="122"/>
                    <a:pt x="446" y="122"/>
                  </a:cubicBezTo>
                  <a:cubicBezTo>
                    <a:pt x="444" y="121"/>
                    <a:pt x="443" y="120"/>
                    <a:pt x="440" y="120"/>
                  </a:cubicBezTo>
                  <a:cubicBezTo>
                    <a:pt x="439" y="120"/>
                    <a:pt x="439" y="120"/>
                    <a:pt x="438" y="121"/>
                  </a:cubicBezTo>
                  <a:cubicBezTo>
                    <a:pt x="437" y="121"/>
                    <a:pt x="437" y="121"/>
                    <a:pt x="437" y="121"/>
                  </a:cubicBezTo>
                  <a:cubicBezTo>
                    <a:pt x="437" y="121"/>
                    <a:pt x="436" y="121"/>
                    <a:pt x="434" y="122"/>
                  </a:cubicBezTo>
                  <a:cubicBezTo>
                    <a:pt x="434" y="123"/>
                    <a:pt x="433" y="123"/>
                    <a:pt x="433" y="122"/>
                  </a:cubicBezTo>
                  <a:cubicBezTo>
                    <a:pt x="432" y="122"/>
                    <a:pt x="432" y="122"/>
                    <a:pt x="432" y="121"/>
                  </a:cubicBezTo>
                  <a:cubicBezTo>
                    <a:pt x="432" y="121"/>
                    <a:pt x="432" y="121"/>
                    <a:pt x="432" y="121"/>
                  </a:cubicBezTo>
                  <a:cubicBezTo>
                    <a:pt x="430" y="121"/>
                    <a:pt x="430" y="121"/>
                    <a:pt x="430" y="121"/>
                  </a:cubicBezTo>
                  <a:cubicBezTo>
                    <a:pt x="427" y="121"/>
                    <a:pt x="424" y="122"/>
                    <a:pt x="421" y="124"/>
                  </a:cubicBezTo>
                  <a:cubicBezTo>
                    <a:pt x="420" y="125"/>
                    <a:pt x="418" y="126"/>
                    <a:pt x="416" y="127"/>
                  </a:cubicBezTo>
                  <a:cubicBezTo>
                    <a:pt x="416" y="128"/>
                    <a:pt x="416" y="128"/>
                    <a:pt x="415" y="128"/>
                  </a:cubicBezTo>
                  <a:cubicBezTo>
                    <a:pt x="415" y="129"/>
                    <a:pt x="415" y="129"/>
                    <a:pt x="415" y="129"/>
                  </a:cubicBezTo>
                  <a:cubicBezTo>
                    <a:pt x="415" y="129"/>
                    <a:pt x="415" y="129"/>
                    <a:pt x="415" y="129"/>
                  </a:cubicBezTo>
                  <a:cubicBezTo>
                    <a:pt x="415" y="129"/>
                    <a:pt x="414" y="130"/>
                    <a:pt x="413" y="130"/>
                  </a:cubicBezTo>
                  <a:cubicBezTo>
                    <a:pt x="413" y="130"/>
                    <a:pt x="412" y="129"/>
                    <a:pt x="412" y="129"/>
                  </a:cubicBezTo>
                  <a:cubicBezTo>
                    <a:pt x="412" y="127"/>
                    <a:pt x="412" y="127"/>
                    <a:pt x="412" y="127"/>
                  </a:cubicBezTo>
                  <a:cubicBezTo>
                    <a:pt x="412" y="122"/>
                    <a:pt x="411" y="116"/>
                    <a:pt x="405" y="113"/>
                  </a:cubicBezTo>
                  <a:cubicBezTo>
                    <a:pt x="402" y="113"/>
                    <a:pt x="402" y="113"/>
                    <a:pt x="402" y="113"/>
                  </a:cubicBezTo>
                  <a:cubicBezTo>
                    <a:pt x="397" y="113"/>
                    <a:pt x="396" y="116"/>
                    <a:pt x="393" y="120"/>
                  </a:cubicBezTo>
                  <a:cubicBezTo>
                    <a:pt x="393" y="121"/>
                    <a:pt x="392" y="122"/>
                    <a:pt x="392" y="123"/>
                  </a:cubicBezTo>
                  <a:cubicBezTo>
                    <a:pt x="392" y="126"/>
                    <a:pt x="392" y="126"/>
                    <a:pt x="392" y="126"/>
                  </a:cubicBezTo>
                  <a:cubicBezTo>
                    <a:pt x="392" y="126"/>
                    <a:pt x="391" y="126"/>
                    <a:pt x="391" y="127"/>
                  </a:cubicBezTo>
                  <a:cubicBezTo>
                    <a:pt x="391" y="127"/>
                    <a:pt x="390" y="128"/>
                    <a:pt x="390" y="128"/>
                  </a:cubicBezTo>
                  <a:cubicBezTo>
                    <a:pt x="389" y="129"/>
                    <a:pt x="389" y="130"/>
                    <a:pt x="388" y="130"/>
                  </a:cubicBezTo>
                  <a:cubicBezTo>
                    <a:pt x="386" y="132"/>
                    <a:pt x="383" y="138"/>
                    <a:pt x="380" y="138"/>
                  </a:cubicBezTo>
                  <a:cubicBezTo>
                    <a:pt x="378" y="138"/>
                    <a:pt x="378" y="138"/>
                    <a:pt x="378" y="138"/>
                  </a:cubicBezTo>
                  <a:cubicBezTo>
                    <a:pt x="378" y="138"/>
                    <a:pt x="378" y="138"/>
                    <a:pt x="377" y="137"/>
                  </a:cubicBezTo>
                  <a:cubicBezTo>
                    <a:pt x="377" y="137"/>
                    <a:pt x="375" y="135"/>
                    <a:pt x="377" y="131"/>
                  </a:cubicBezTo>
                  <a:cubicBezTo>
                    <a:pt x="378" y="129"/>
                    <a:pt x="379" y="127"/>
                    <a:pt x="379" y="126"/>
                  </a:cubicBezTo>
                  <a:cubicBezTo>
                    <a:pt x="380" y="125"/>
                    <a:pt x="380" y="125"/>
                    <a:pt x="380" y="124"/>
                  </a:cubicBezTo>
                  <a:cubicBezTo>
                    <a:pt x="380" y="124"/>
                    <a:pt x="381" y="123"/>
                    <a:pt x="381" y="123"/>
                  </a:cubicBezTo>
                  <a:cubicBezTo>
                    <a:pt x="386" y="121"/>
                    <a:pt x="392" y="117"/>
                    <a:pt x="395" y="110"/>
                  </a:cubicBezTo>
                  <a:cubicBezTo>
                    <a:pt x="397" y="107"/>
                    <a:pt x="394" y="104"/>
                    <a:pt x="394" y="104"/>
                  </a:cubicBezTo>
                  <a:cubicBezTo>
                    <a:pt x="394" y="104"/>
                    <a:pt x="394" y="104"/>
                    <a:pt x="394" y="104"/>
                  </a:cubicBezTo>
                  <a:cubicBezTo>
                    <a:pt x="392" y="101"/>
                    <a:pt x="389" y="100"/>
                    <a:pt x="386" y="98"/>
                  </a:cubicBezTo>
                  <a:cubicBezTo>
                    <a:pt x="385" y="98"/>
                    <a:pt x="385" y="98"/>
                    <a:pt x="385" y="98"/>
                  </a:cubicBezTo>
                  <a:cubicBezTo>
                    <a:pt x="384" y="98"/>
                    <a:pt x="383" y="98"/>
                    <a:pt x="382" y="97"/>
                  </a:cubicBezTo>
                  <a:cubicBezTo>
                    <a:pt x="382" y="97"/>
                    <a:pt x="382" y="97"/>
                    <a:pt x="381" y="97"/>
                  </a:cubicBezTo>
                  <a:cubicBezTo>
                    <a:pt x="381" y="96"/>
                    <a:pt x="380" y="96"/>
                    <a:pt x="379" y="96"/>
                  </a:cubicBezTo>
                  <a:cubicBezTo>
                    <a:pt x="376" y="94"/>
                    <a:pt x="372" y="92"/>
                    <a:pt x="368" y="92"/>
                  </a:cubicBezTo>
                  <a:cubicBezTo>
                    <a:pt x="368" y="92"/>
                    <a:pt x="368" y="92"/>
                    <a:pt x="367" y="92"/>
                  </a:cubicBezTo>
                  <a:cubicBezTo>
                    <a:pt x="366" y="91"/>
                    <a:pt x="365" y="91"/>
                    <a:pt x="363" y="91"/>
                  </a:cubicBezTo>
                  <a:cubicBezTo>
                    <a:pt x="359" y="91"/>
                    <a:pt x="356" y="92"/>
                    <a:pt x="353" y="95"/>
                  </a:cubicBezTo>
                  <a:cubicBezTo>
                    <a:pt x="352" y="97"/>
                    <a:pt x="352" y="100"/>
                    <a:pt x="352" y="103"/>
                  </a:cubicBezTo>
                  <a:cubicBezTo>
                    <a:pt x="352" y="107"/>
                    <a:pt x="352" y="107"/>
                    <a:pt x="352" y="107"/>
                  </a:cubicBezTo>
                  <a:cubicBezTo>
                    <a:pt x="352" y="110"/>
                    <a:pt x="350" y="111"/>
                    <a:pt x="349" y="112"/>
                  </a:cubicBezTo>
                  <a:cubicBezTo>
                    <a:pt x="349" y="112"/>
                    <a:pt x="348" y="112"/>
                    <a:pt x="348" y="112"/>
                  </a:cubicBezTo>
                  <a:cubicBezTo>
                    <a:pt x="347" y="112"/>
                    <a:pt x="347" y="111"/>
                    <a:pt x="347" y="110"/>
                  </a:cubicBezTo>
                  <a:cubicBezTo>
                    <a:pt x="346" y="110"/>
                    <a:pt x="346" y="110"/>
                    <a:pt x="345" y="109"/>
                  </a:cubicBezTo>
                  <a:cubicBezTo>
                    <a:pt x="343" y="101"/>
                    <a:pt x="339" y="96"/>
                    <a:pt x="333" y="95"/>
                  </a:cubicBezTo>
                  <a:cubicBezTo>
                    <a:pt x="330" y="95"/>
                    <a:pt x="330" y="95"/>
                    <a:pt x="330" y="95"/>
                  </a:cubicBezTo>
                  <a:cubicBezTo>
                    <a:pt x="327" y="95"/>
                    <a:pt x="324" y="97"/>
                    <a:pt x="321" y="98"/>
                  </a:cubicBezTo>
                  <a:cubicBezTo>
                    <a:pt x="321" y="98"/>
                    <a:pt x="319" y="100"/>
                    <a:pt x="317" y="100"/>
                  </a:cubicBezTo>
                  <a:cubicBezTo>
                    <a:pt x="316" y="100"/>
                    <a:pt x="315" y="99"/>
                    <a:pt x="315" y="98"/>
                  </a:cubicBezTo>
                  <a:cubicBezTo>
                    <a:pt x="315" y="98"/>
                    <a:pt x="316" y="97"/>
                    <a:pt x="317" y="97"/>
                  </a:cubicBezTo>
                  <a:cubicBezTo>
                    <a:pt x="317" y="97"/>
                    <a:pt x="317" y="96"/>
                    <a:pt x="317" y="95"/>
                  </a:cubicBezTo>
                  <a:cubicBezTo>
                    <a:pt x="317" y="95"/>
                    <a:pt x="317" y="95"/>
                    <a:pt x="317" y="94"/>
                  </a:cubicBezTo>
                  <a:cubicBezTo>
                    <a:pt x="321" y="91"/>
                    <a:pt x="323" y="88"/>
                    <a:pt x="322" y="85"/>
                  </a:cubicBezTo>
                  <a:cubicBezTo>
                    <a:pt x="322" y="85"/>
                    <a:pt x="322" y="85"/>
                    <a:pt x="322" y="85"/>
                  </a:cubicBezTo>
                  <a:cubicBezTo>
                    <a:pt x="322" y="76"/>
                    <a:pt x="313" y="76"/>
                    <a:pt x="312" y="76"/>
                  </a:cubicBezTo>
                  <a:cubicBezTo>
                    <a:pt x="306" y="76"/>
                    <a:pt x="304" y="74"/>
                    <a:pt x="303" y="72"/>
                  </a:cubicBezTo>
                  <a:cubicBezTo>
                    <a:pt x="302" y="72"/>
                    <a:pt x="302" y="72"/>
                    <a:pt x="302" y="71"/>
                  </a:cubicBezTo>
                  <a:cubicBezTo>
                    <a:pt x="302" y="71"/>
                    <a:pt x="302" y="70"/>
                    <a:pt x="301" y="70"/>
                  </a:cubicBezTo>
                  <a:cubicBezTo>
                    <a:pt x="301" y="69"/>
                    <a:pt x="300" y="68"/>
                    <a:pt x="300" y="67"/>
                  </a:cubicBezTo>
                  <a:cubicBezTo>
                    <a:pt x="300" y="65"/>
                    <a:pt x="300" y="64"/>
                    <a:pt x="299" y="63"/>
                  </a:cubicBezTo>
                  <a:cubicBezTo>
                    <a:pt x="299" y="62"/>
                    <a:pt x="299" y="62"/>
                    <a:pt x="299" y="61"/>
                  </a:cubicBezTo>
                  <a:cubicBezTo>
                    <a:pt x="296" y="55"/>
                    <a:pt x="288" y="51"/>
                    <a:pt x="282" y="50"/>
                  </a:cubicBezTo>
                  <a:cubicBezTo>
                    <a:pt x="280" y="50"/>
                    <a:pt x="280" y="50"/>
                    <a:pt x="280" y="50"/>
                  </a:cubicBezTo>
                  <a:cubicBezTo>
                    <a:pt x="280" y="50"/>
                    <a:pt x="278" y="50"/>
                    <a:pt x="278" y="50"/>
                  </a:cubicBezTo>
                  <a:cubicBezTo>
                    <a:pt x="278" y="51"/>
                    <a:pt x="278" y="51"/>
                    <a:pt x="277" y="51"/>
                  </a:cubicBezTo>
                  <a:cubicBezTo>
                    <a:pt x="270" y="51"/>
                    <a:pt x="270" y="51"/>
                    <a:pt x="270" y="51"/>
                  </a:cubicBezTo>
                  <a:cubicBezTo>
                    <a:pt x="270" y="51"/>
                    <a:pt x="269" y="51"/>
                    <a:pt x="269" y="51"/>
                  </a:cubicBezTo>
                  <a:cubicBezTo>
                    <a:pt x="269" y="50"/>
                    <a:pt x="268" y="50"/>
                    <a:pt x="267" y="50"/>
                  </a:cubicBezTo>
                  <a:cubicBezTo>
                    <a:pt x="266" y="49"/>
                    <a:pt x="265" y="49"/>
                    <a:pt x="264" y="48"/>
                  </a:cubicBezTo>
                  <a:cubicBezTo>
                    <a:pt x="264" y="48"/>
                    <a:pt x="264" y="48"/>
                    <a:pt x="264" y="48"/>
                  </a:cubicBezTo>
                  <a:cubicBezTo>
                    <a:pt x="262" y="48"/>
                    <a:pt x="259" y="48"/>
                    <a:pt x="257" y="48"/>
                  </a:cubicBezTo>
                  <a:cubicBezTo>
                    <a:pt x="242" y="48"/>
                    <a:pt x="242" y="48"/>
                    <a:pt x="242" y="48"/>
                  </a:cubicBezTo>
                  <a:cubicBezTo>
                    <a:pt x="238" y="50"/>
                    <a:pt x="234" y="53"/>
                    <a:pt x="230" y="58"/>
                  </a:cubicBezTo>
                  <a:cubicBezTo>
                    <a:pt x="225" y="66"/>
                    <a:pt x="224" y="69"/>
                    <a:pt x="230" y="76"/>
                  </a:cubicBezTo>
                  <a:cubicBezTo>
                    <a:pt x="230" y="77"/>
                    <a:pt x="230" y="78"/>
                    <a:pt x="230" y="78"/>
                  </a:cubicBezTo>
                  <a:cubicBezTo>
                    <a:pt x="229" y="79"/>
                    <a:pt x="228" y="80"/>
                    <a:pt x="227" y="80"/>
                  </a:cubicBezTo>
                  <a:cubicBezTo>
                    <a:pt x="226" y="80"/>
                    <a:pt x="225" y="81"/>
                    <a:pt x="225" y="81"/>
                  </a:cubicBezTo>
                  <a:cubicBezTo>
                    <a:pt x="224" y="82"/>
                    <a:pt x="224" y="82"/>
                    <a:pt x="223" y="82"/>
                  </a:cubicBezTo>
                  <a:cubicBezTo>
                    <a:pt x="223" y="82"/>
                    <a:pt x="222" y="81"/>
                    <a:pt x="222" y="81"/>
                  </a:cubicBezTo>
                  <a:cubicBezTo>
                    <a:pt x="221" y="79"/>
                    <a:pt x="217" y="77"/>
                    <a:pt x="214" y="77"/>
                  </a:cubicBezTo>
                  <a:cubicBezTo>
                    <a:pt x="213" y="77"/>
                    <a:pt x="211" y="77"/>
                    <a:pt x="211" y="76"/>
                  </a:cubicBezTo>
                  <a:cubicBezTo>
                    <a:pt x="204" y="76"/>
                    <a:pt x="204" y="76"/>
                    <a:pt x="204" y="76"/>
                  </a:cubicBezTo>
                  <a:cubicBezTo>
                    <a:pt x="197" y="76"/>
                    <a:pt x="197" y="82"/>
                    <a:pt x="197" y="85"/>
                  </a:cubicBezTo>
                  <a:cubicBezTo>
                    <a:pt x="197" y="86"/>
                    <a:pt x="196" y="86"/>
                    <a:pt x="195" y="86"/>
                  </a:cubicBezTo>
                  <a:cubicBezTo>
                    <a:pt x="195" y="86"/>
                    <a:pt x="195" y="87"/>
                    <a:pt x="195" y="87"/>
                  </a:cubicBezTo>
                  <a:cubicBezTo>
                    <a:pt x="194" y="88"/>
                    <a:pt x="194" y="90"/>
                    <a:pt x="193" y="91"/>
                  </a:cubicBezTo>
                  <a:cubicBezTo>
                    <a:pt x="192" y="93"/>
                    <a:pt x="192" y="95"/>
                    <a:pt x="192" y="95"/>
                  </a:cubicBezTo>
                  <a:cubicBezTo>
                    <a:pt x="192" y="96"/>
                    <a:pt x="191" y="96"/>
                    <a:pt x="191" y="97"/>
                  </a:cubicBezTo>
                  <a:cubicBezTo>
                    <a:pt x="190" y="97"/>
                    <a:pt x="190" y="97"/>
                    <a:pt x="189" y="96"/>
                  </a:cubicBezTo>
                  <a:cubicBezTo>
                    <a:pt x="187" y="94"/>
                    <a:pt x="187" y="91"/>
                    <a:pt x="187" y="88"/>
                  </a:cubicBezTo>
                  <a:cubicBezTo>
                    <a:pt x="187" y="83"/>
                    <a:pt x="187" y="83"/>
                    <a:pt x="187" y="83"/>
                  </a:cubicBezTo>
                  <a:cubicBezTo>
                    <a:pt x="187" y="82"/>
                    <a:pt x="187" y="80"/>
                    <a:pt x="187" y="79"/>
                  </a:cubicBezTo>
                  <a:cubicBezTo>
                    <a:pt x="186" y="77"/>
                    <a:pt x="186" y="74"/>
                    <a:pt x="187" y="72"/>
                  </a:cubicBezTo>
                  <a:cubicBezTo>
                    <a:pt x="187" y="72"/>
                    <a:pt x="188" y="72"/>
                    <a:pt x="188" y="72"/>
                  </a:cubicBezTo>
                  <a:cubicBezTo>
                    <a:pt x="189" y="70"/>
                    <a:pt x="189" y="70"/>
                    <a:pt x="189" y="70"/>
                  </a:cubicBezTo>
                  <a:cubicBezTo>
                    <a:pt x="190" y="70"/>
                    <a:pt x="190" y="69"/>
                    <a:pt x="191" y="69"/>
                  </a:cubicBezTo>
                  <a:cubicBezTo>
                    <a:pt x="192" y="68"/>
                    <a:pt x="192" y="68"/>
                    <a:pt x="192" y="67"/>
                  </a:cubicBezTo>
                  <a:cubicBezTo>
                    <a:pt x="192" y="66"/>
                    <a:pt x="192" y="66"/>
                    <a:pt x="192" y="66"/>
                  </a:cubicBezTo>
                  <a:cubicBezTo>
                    <a:pt x="195" y="62"/>
                    <a:pt x="195" y="59"/>
                    <a:pt x="195" y="55"/>
                  </a:cubicBezTo>
                  <a:cubicBezTo>
                    <a:pt x="193" y="54"/>
                    <a:pt x="191" y="51"/>
                    <a:pt x="190" y="49"/>
                  </a:cubicBezTo>
                  <a:cubicBezTo>
                    <a:pt x="190" y="47"/>
                    <a:pt x="189" y="46"/>
                    <a:pt x="189" y="45"/>
                  </a:cubicBezTo>
                  <a:cubicBezTo>
                    <a:pt x="187" y="43"/>
                    <a:pt x="186" y="42"/>
                    <a:pt x="186" y="40"/>
                  </a:cubicBezTo>
                  <a:cubicBezTo>
                    <a:pt x="184" y="37"/>
                    <a:pt x="182" y="36"/>
                    <a:pt x="181" y="34"/>
                  </a:cubicBezTo>
                  <a:cubicBezTo>
                    <a:pt x="181" y="34"/>
                    <a:pt x="181" y="34"/>
                    <a:pt x="181" y="34"/>
                  </a:cubicBezTo>
                  <a:cubicBezTo>
                    <a:pt x="173" y="32"/>
                    <a:pt x="171" y="26"/>
                    <a:pt x="169" y="22"/>
                  </a:cubicBezTo>
                  <a:cubicBezTo>
                    <a:pt x="169" y="20"/>
                    <a:pt x="169" y="20"/>
                    <a:pt x="169" y="20"/>
                  </a:cubicBezTo>
                  <a:cubicBezTo>
                    <a:pt x="168" y="16"/>
                    <a:pt x="167" y="11"/>
                    <a:pt x="167" y="7"/>
                  </a:cubicBezTo>
                  <a:cubicBezTo>
                    <a:pt x="165" y="4"/>
                    <a:pt x="162" y="2"/>
                    <a:pt x="160" y="1"/>
                  </a:cubicBezTo>
                  <a:cubicBezTo>
                    <a:pt x="160" y="1"/>
                    <a:pt x="159" y="1"/>
                    <a:pt x="159" y="1"/>
                  </a:cubicBezTo>
                  <a:cubicBezTo>
                    <a:pt x="158" y="0"/>
                    <a:pt x="157" y="0"/>
                    <a:pt x="154" y="0"/>
                  </a:cubicBezTo>
                  <a:cubicBezTo>
                    <a:pt x="151" y="0"/>
                    <a:pt x="148" y="1"/>
                    <a:pt x="145" y="3"/>
                  </a:cubicBezTo>
                  <a:cubicBezTo>
                    <a:pt x="144" y="3"/>
                    <a:pt x="143" y="4"/>
                    <a:pt x="142" y="4"/>
                  </a:cubicBezTo>
                  <a:cubicBezTo>
                    <a:pt x="141" y="5"/>
                    <a:pt x="140" y="5"/>
                    <a:pt x="140" y="5"/>
                  </a:cubicBezTo>
                  <a:cubicBezTo>
                    <a:pt x="139" y="6"/>
                    <a:pt x="139" y="6"/>
                    <a:pt x="139" y="6"/>
                  </a:cubicBezTo>
                  <a:cubicBezTo>
                    <a:pt x="136" y="6"/>
                    <a:pt x="136" y="6"/>
                    <a:pt x="136" y="6"/>
                  </a:cubicBezTo>
                  <a:cubicBezTo>
                    <a:pt x="134" y="6"/>
                    <a:pt x="133" y="7"/>
                    <a:pt x="132" y="7"/>
                  </a:cubicBezTo>
                  <a:cubicBezTo>
                    <a:pt x="130" y="8"/>
                    <a:pt x="127" y="8"/>
                    <a:pt x="124" y="10"/>
                  </a:cubicBezTo>
                  <a:cubicBezTo>
                    <a:pt x="117" y="14"/>
                    <a:pt x="109" y="21"/>
                    <a:pt x="101" y="30"/>
                  </a:cubicBezTo>
                  <a:cubicBezTo>
                    <a:pt x="89" y="44"/>
                    <a:pt x="79" y="65"/>
                    <a:pt x="88" y="79"/>
                  </a:cubicBezTo>
                  <a:cubicBezTo>
                    <a:pt x="90" y="81"/>
                    <a:pt x="93" y="84"/>
                    <a:pt x="96" y="85"/>
                  </a:cubicBezTo>
                  <a:cubicBezTo>
                    <a:pt x="96" y="85"/>
                    <a:pt x="96" y="85"/>
                    <a:pt x="96" y="85"/>
                  </a:cubicBezTo>
                  <a:cubicBezTo>
                    <a:pt x="97" y="86"/>
                    <a:pt x="99" y="87"/>
                    <a:pt x="100" y="88"/>
                  </a:cubicBezTo>
                  <a:cubicBezTo>
                    <a:pt x="102" y="89"/>
                    <a:pt x="104" y="90"/>
                    <a:pt x="105" y="91"/>
                  </a:cubicBezTo>
                  <a:cubicBezTo>
                    <a:pt x="105" y="92"/>
                    <a:pt x="105" y="92"/>
                    <a:pt x="105" y="92"/>
                  </a:cubicBezTo>
                  <a:cubicBezTo>
                    <a:pt x="105" y="93"/>
                    <a:pt x="105" y="93"/>
                    <a:pt x="105" y="93"/>
                  </a:cubicBezTo>
                  <a:cubicBezTo>
                    <a:pt x="103" y="95"/>
                    <a:pt x="103" y="95"/>
                    <a:pt x="101" y="95"/>
                  </a:cubicBezTo>
                  <a:cubicBezTo>
                    <a:pt x="100" y="96"/>
                    <a:pt x="100" y="96"/>
                    <a:pt x="100" y="96"/>
                  </a:cubicBezTo>
                  <a:cubicBezTo>
                    <a:pt x="99" y="97"/>
                    <a:pt x="98" y="98"/>
                    <a:pt x="97" y="99"/>
                  </a:cubicBezTo>
                  <a:cubicBezTo>
                    <a:pt x="94" y="101"/>
                    <a:pt x="91" y="104"/>
                    <a:pt x="88" y="108"/>
                  </a:cubicBezTo>
                  <a:cubicBezTo>
                    <a:pt x="83" y="122"/>
                    <a:pt x="101" y="130"/>
                    <a:pt x="104" y="132"/>
                  </a:cubicBezTo>
                  <a:cubicBezTo>
                    <a:pt x="106" y="133"/>
                    <a:pt x="106" y="133"/>
                    <a:pt x="106" y="133"/>
                  </a:cubicBezTo>
                  <a:cubicBezTo>
                    <a:pt x="112" y="137"/>
                    <a:pt x="115" y="139"/>
                    <a:pt x="113" y="146"/>
                  </a:cubicBezTo>
                  <a:cubicBezTo>
                    <a:pt x="113" y="148"/>
                    <a:pt x="113" y="148"/>
                    <a:pt x="113" y="148"/>
                  </a:cubicBezTo>
                  <a:cubicBezTo>
                    <a:pt x="113" y="149"/>
                    <a:pt x="113" y="150"/>
                    <a:pt x="112" y="150"/>
                  </a:cubicBezTo>
                  <a:cubicBezTo>
                    <a:pt x="111" y="150"/>
                    <a:pt x="111" y="149"/>
                    <a:pt x="111" y="148"/>
                  </a:cubicBezTo>
                  <a:cubicBezTo>
                    <a:pt x="111" y="144"/>
                    <a:pt x="106" y="141"/>
                    <a:pt x="102" y="139"/>
                  </a:cubicBezTo>
                  <a:cubicBezTo>
                    <a:pt x="101" y="138"/>
                    <a:pt x="100" y="138"/>
                    <a:pt x="100" y="138"/>
                  </a:cubicBezTo>
                  <a:cubicBezTo>
                    <a:pt x="99" y="137"/>
                    <a:pt x="97" y="136"/>
                    <a:pt x="96" y="135"/>
                  </a:cubicBezTo>
                  <a:cubicBezTo>
                    <a:pt x="95" y="134"/>
                    <a:pt x="94" y="134"/>
                    <a:pt x="93" y="133"/>
                  </a:cubicBezTo>
                  <a:cubicBezTo>
                    <a:pt x="91" y="132"/>
                    <a:pt x="90" y="129"/>
                    <a:pt x="89" y="127"/>
                  </a:cubicBezTo>
                  <a:cubicBezTo>
                    <a:pt x="89" y="125"/>
                    <a:pt x="88" y="124"/>
                    <a:pt x="87" y="123"/>
                  </a:cubicBezTo>
                  <a:cubicBezTo>
                    <a:pt x="87" y="123"/>
                    <a:pt x="87" y="123"/>
                    <a:pt x="87" y="123"/>
                  </a:cubicBezTo>
                  <a:cubicBezTo>
                    <a:pt x="87" y="122"/>
                    <a:pt x="87" y="121"/>
                    <a:pt x="86" y="120"/>
                  </a:cubicBezTo>
                  <a:cubicBezTo>
                    <a:pt x="85" y="119"/>
                    <a:pt x="85" y="118"/>
                    <a:pt x="84" y="117"/>
                  </a:cubicBezTo>
                  <a:cubicBezTo>
                    <a:pt x="84" y="117"/>
                    <a:pt x="84" y="117"/>
                    <a:pt x="84" y="117"/>
                  </a:cubicBezTo>
                  <a:cubicBezTo>
                    <a:pt x="84" y="116"/>
                    <a:pt x="84" y="116"/>
                    <a:pt x="84" y="116"/>
                  </a:cubicBezTo>
                  <a:cubicBezTo>
                    <a:pt x="83" y="114"/>
                    <a:pt x="83" y="114"/>
                    <a:pt x="83" y="114"/>
                  </a:cubicBezTo>
                  <a:cubicBezTo>
                    <a:pt x="80" y="111"/>
                    <a:pt x="79" y="109"/>
                    <a:pt x="79" y="104"/>
                  </a:cubicBezTo>
                  <a:cubicBezTo>
                    <a:pt x="79" y="101"/>
                    <a:pt x="79" y="100"/>
                    <a:pt x="81" y="96"/>
                  </a:cubicBezTo>
                  <a:cubicBezTo>
                    <a:pt x="81" y="95"/>
                    <a:pt x="81" y="94"/>
                    <a:pt x="81" y="93"/>
                  </a:cubicBezTo>
                  <a:cubicBezTo>
                    <a:pt x="81" y="87"/>
                    <a:pt x="81" y="81"/>
                    <a:pt x="76" y="73"/>
                  </a:cubicBezTo>
                  <a:cubicBezTo>
                    <a:pt x="74" y="72"/>
                    <a:pt x="74" y="72"/>
                    <a:pt x="74" y="72"/>
                  </a:cubicBezTo>
                  <a:cubicBezTo>
                    <a:pt x="72" y="70"/>
                    <a:pt x="72" y="68"/>
                    <a:pt x="72" y="67"/>
                  </a:cubicBezTo>
                  <a:cubicBezTo>
                    <a:pt x="72" y="62"/>
                    <a:pt x="74" y="55"/>
                    <a:pt x="76" y="52"/>
                  </a:cubicBezTo>
                  <a:cubicBezTo>
                    <a:pt x="77" y="48"/>
                    <a:pt x="79" y="43"/>
                    <a:pt x="82" y="40"/>
                  </a:cubicBezTo>
                  <a:cubicBezTo>
                    <a:pt x="82" y="39"/>
                    <a:pt x="83" y="38"/>
                    <a:pt x="83" y="38"/>
                  </a:cubicBezTo>
                  <a:cubicBezTo>
                    <a:pt x="84" y="37"/>
                    <a:pt x="84" y="37"/>
                    <a:pt x="84" y="36"/>
                  </a:cubicBezTo>
                  <a:cubicBezTo>
                    <a:pt x="84" y="36"/>
                    <a:pt x="84" y="36"/>
                    <a:pt x="84" y="36"/>
                  </a:cubicBezTo>
                  <a:cubicBezTo>
                    <a:pt x="86" y="33"/>
                    <a:pt x="89" y="28"/>
                    <a:pt x="92" y="25"/>
                  </a:cubicBezTo>
                  <a:cubicBezTo>
                    <a:pt x="93" y="24"/>
                    <a:pt x="94" y="23"/>
                    <a:pt x="94" y="23"/>
                  </a:cubicBezTo>
                  <a:cubicBezTo>
                    <a:pt x="95" y="22"/>
                    <a:pt x="95" y="22"/>
                    <a:pt x="96" y="22"/>
                  </a:cubicBezTo>
                  <a:cubicBezTo>
                    <a:pt x="96" y="21"/>
                    <a:pt x="97" y="20"/>
                    <a:pt x="97" y="19"/>
                  </a:cubicBezTo>
                  <a:cubicBezTo>
                    <a:pt x="100" y="15"/>
                    <a:pt x="102" y="11"/>
                    <a:pt x="102" y="5"/>
                  </a:cubicBezTo>
                  <a:cubicBezTo>
                    <a:pt x="101" y="1"/>
                    <a:pt x="101" y="1"/>
                    <a:pt x="101" y="1"/>
                  </a:cubicBezTo>
                  <a:cubicBezTo>
                    <a:pt x="99" y="1"/>
                    <a:pt x="99" y="1"/>
                    <a:pt x="99" y="1"/>
                  </a:cubicBezTo>
                  <a:cubicBezTo>
                    <a:pt x="90" y="1"/>
                    <a:pt x="84" y="1"/>
                    <a:pt x="77" y="0"/>
                  </a:cubicBezTo>
                  <a:cubicBezTo>
                    <a:pt x="67" y="0"/>
                    <a:pt x="67" y="0"/>
                    <a:pt x="67" y="0"/>
                  </a:cubicBezTo>
                  <a:cubicBezTo>
                    <a:pt x="62" y="0"/>
                    <a:pt x="59" y="0"/>
                    <a:pt x="56" y="2"/>
                  </a:cubicBezTo>
                  <a:cubicBezTo>
                    <a:pt x="55" y="4"/>
                    <a:pt x="55" y="4"/>
                    <a:pt x="53" y="5"/>
                  </a:cubicBezTo>
                  <a:cubicBezTo>
                    <a:pt x="48" y="9"/>
                    <a:pt x="41" y="13"/>
                    <a:pt x="38" y="17"/>
                  </a:cubicBezTo>
                  <a:cubicBezTo>
                    <a:pt x="37" y="20"/>
                    <a:pt x="37" y="20"/>
                    <a:pt x="37" y="20"/>
                  </a:cubicBezTo>
                  <a:cubicBezTo>
                    <a:pt x="34" y="24"/>
                    <a:pt x="32" y="28"/>
                    <a:pt x="29" y="31"/>
                  </a:cubicBezTo>
                  <a:cubicBezTo>
                    <a:pt x="23" y="41"/>
                    <a:pt x="17" y="50"/>
                    <a:pt x="14" y="61"/>
                  </a:cubicBezTo>
                  <a:cubicBezTo>
                    <a:pt x="9" y="74"/>
                    <a:pt x="0" y="109"/>
                    <a:pt x="4" y="142"/>
                  </a:cubicBezTo>
                  <a:cubicBezTo>
                    <a:pt x="4" y="145"/>
                    <a:pt x="6" y="148"/>
                    <a:pt x="7" y="150"/>
                  </a:cubicBezTo>
                  <a:cubicBezTo>
                    <a:pt x="9" y="151"/>
                    <a:pt x="10" y="153"/>
                    <a:pt x="11" y="154"/>
                  </a:cubicBezTo>
                  <a:cubicBezTo>
                    <a:pt x="15" y="157"/>
                    <a:pt x="19" y="159"/>
                    <a:pt x="24" y="161"/>
                  </a:cubicBezTo>
                  <a:cubicBezTo>
                    <a:pt x="29" y="162"/>
                    <a:pt x="32" y="162"/>
                    <a:pt x="37" y="162"/>
                  </a:cubicBezTo>
                  <a:close/>
                  <a:moveTo>
                    <a:pt x="470" y="369"/>
                  </a:moveTo>
                  <a:cubicBezTo>
                    <a:pt x="474" y="363"/>
                    <a:pt x="475" y="357"/>
                    <a:pt x="475" y="351"/>
                  </a:cubicBezTo>
                  <a:cubicBezTo>
                    <a:pt x="475" y="351"/>
                    <a:pt x="475" y="351"/>
                    <a:pt x="476" y="350"/>
                  </a:cubicBezTo>
                  <a:cubicBezTo>
                    <a:pt x="476" y="350"/>
                    <a:pt x="477" y="350"/>
                    <a:pt x="477" y="350"/>
                  </a:cubicBezTo>
                  <a:cubicBezTo>
                    <a:pt x="479" y="351"/>
                    <a:pt x="481" y="352"/>
                    <a:pt x="483" y="352"/>
                  </a:cubicBezTo>
                  <a:cubicBezTo>
                    <a:pt x="486" y="354"/>
                    <a:pt x="490" y="355"/>
                    <a:pt x="494" y="356"/>
                  </a:cubicBezTo>
                  <a:cubicBezTo>
                    <a:pt x="495" y="356"/>
                    <a:pt x="497" y="356"/>
                    <a:pt x="499" y="357"/>
                  </a:cubicBezTo>
                  <a:cubicBezTo>
                    <a:pt x="500" y="357"/>
                    <a:pt x="502" y="358"/>
                    <a:pt x="503" y="358"/>
                  </a:cubicBezTo>
                  <a:cubicBezTo>
                    <a:pt x="507" y="358"/>
                    <a:pt x="512" y="358"/>
                    <a:pt x="516" y="359"/>
                  </a:cubicBezTo>
                  <a:cubicBezTo>
                    <a:pt x="519" y="361"/>
                    <a:pt x="521" y="364"/>
                    <a:pt x="523" y="367"/>
                  </a:cubicBezTo>
                  <a:cubicBezTo>
                    <a:pt x="523" y="368"/>
                    <a:pt x="523" y="368"/>
                    <a:pt x="523" y="368"/>
                  </a:cubicBezTo>
                  <a:cubicBezTo>
                    <a:pt x="523" y="369"/>
                    <a:pt x="523" y="372"/>
                    <a:pt x="521" y="372"/>
                  </a:cubicBezTo>
                  <a:cubicBezTo>
                    <a:pt x="520" y="374"/>
                    <a:pt x="518" y="376"/>
                    <a:pt x="515" y="376"/>
                  </a:cubicBezTo>
                  <a:cubicBezTo>
                    <a:pt x="505" y="376"/>
                    <a:pt x="505" y="376"/>
                    <a:pt x="505" y="376"/>
                  </a:cubicBezTo>
                  <a:cubicBezTo>
                    <a:pt x="499" y="379"/>
                    <a:pt x="494" y="386"/>
                    <a:pt x="490" y="393"/>
                  </a:cubicBezTo>
                  <a:cubicBezTo>
                    <a:pt x="489" y="393"/>
                    <a:pt x="489" y="394"/>
                    <a:pt x="488" y="394"/>
                  </a:cubicBezTo>
                  <a:cubicBezTo>
                    <a:pt x="487" y="394"/>
                    <a:pt x="487" y="394"/>
                    <a:pt x="487" y="394"/>
                  </a:cubicBezTo>
                  <a:cubicBezTo>
                    <a:pt x="486" y="394"/>
                    <a:pt x="486" y="394"/>
                    <a:pt x="485" y="393"/>
                  </a:cubicBezTo>
                  <a:cubicBezTo>
                    <a:pt x="485" y="393"/>
                    <a:pt x="485" y="392"/>
                    <a:pt x="485" y="392"/>
                  </a:cubicBezTo>
                  <a:cubicBezTo>
                    <a:pt x="487" y="389"/>
                    <a:pt x="487" y="388"/>
                    <a:pt x="485" y="384"/>
                  </a:cubicBezTo>
                  <a:cubicBezTo>
                    <a:pt x="482" y="377"/>
                    <a:pt x="477" y="372"/>
                    <a:pt x="471" y="371"/>
                  </a:cubicBezTo>
                  <a:cubicBezTo>
                    <a:pt x="471" y="371"/>
                    <a:pt x="471" y="371"/>
                    <a:pt x="470" y="370"/>
                  </a:cubicBezTo>
                  <a:cubicBezTo>
                    <a:pt x="470" y="370"/>
                    <a:pt x="470" y="369"/>
                    <a:pt x="470" y="369"/>
                  </a:cubicBezTo>
                  <a:close/>
                  <a:moveTo>
                    <a:pt x="248" y="193"/>
                  </a:moveTo>
                  <a:cubicBezTo>
                    <a:pt x="249" y="194"/>
                    <a:pt x="250" y="195"/>
                    <a:pt x="250" y="197"/>
                  </a:cubicBezTo>
                  <a:cubicBezTo>
                    <a:pt x="250" y="197"/>
                    <a:pt x="250" y="198"/>
                    <a:pt x="249" y="198"/>
                  </a:cubicBezTo>
                  <a:cubicBezTo>
                    <a:pt x="249" y="198"/>
                    <a:pt x="249" y="198"/>
                    <a:pt x="249" y="198"/>
                  </a:cubicBezTo>
                  <a:cubicBezTo>
                    <a:pt x="248" y="198"/>
                    <a:pt x="248" y="198"/>
                    <a:pt x="248" y="198"/>
                  </a:cubicBezTo>
                  <a:cubicBezTo>
                    <a:pt x="246" y="197"/>
                    <a:pt x="244" y="195"/>
                    <a:pt x="242" y="192"/>
                  </a:cubicBezTo>
                  <a:cubicBezTo>
                    <a:pt x="242" y="191"/>
                    <a:pt x="242" y="191"/>
                    <a:pt x="242" y="190"/>
                  </a:cubicBezTo>
                  <a:cubicBezTo>
                    <a:pt x="243" y="190"/>
                    <a:pt x="243" y="189"/>
                    <a:pt x="244" y="189"/>
                  </a:cubicBezTo>
                  <a:cubicBezTo>
                    <a:pt x="245" y="189"/>
                    <a:pt x="245" y="189"/>
                    <a:pt x="245" y="189"/>
                  </a:cubicBezTo>
                  <a:cubicBezTo>
                    <a:pt x="248" y="189"/>
                    <a:pt x="248" y="192"/>
                    <a:pt x="248" y="193"/>
                  </a:cubicBezTo>
                  <a:close/>
                  <a:moveTo>
                    <a:pt x="225" y="91"/>
                  </a:moveTo>
                  <a:cubicBezTo>
                    <a:pt x="225" y="90"/>
                    <a:pt x="226" y="89"/>
                    <a:pt x="227" y="89"/>
                  </a:cubicBezTo>
                  <a:cubicBezTo>
                    <a:pt x="229" y="89"/>
                    <a:pt x="229" y="89"/>
                    <a:pt x="229" y="89"/>
                  </a:cubicBezTo>
                  <a:cubicBezTo>
                    <a:pt x="229" y="89"/>
                    <a:pt x="229" y="89"/>
                    <a:pt x="229" y="89"/>
                  </a:cubicBezTo>
                  <a:cubicBezTo>
                    <a:pt x="234" y="91"/>
                    <a:pt x="243" y="97"/>
                    <a:pt x="245" y="101"/>
                  </a:cubicBezTo>
                  <a:cubicBezTo>
                    <a:pt x="245" y="101"/>
                    <a:pt x="245" y="101"/>
                    <a:pt x="245" y="101"/>
                  </a:cubicBezTo>
                  <a:cubicBezTo>
                    <a:pt x="245" y="103"/>
                    <a:pt x="245" y="103"/>
                    <a:pt x="245" y="103"/>
                  </a:cubicBezTo>
                  <a:cubicBezTo>
                    <a:pt x="245" y="104"/>
                    <a:pt x="244" y="104"/>
                    <a:pt x="244" y="104"/>
                  </a:cubicBezTo>
                  <a:cubicBezTo>
                    <a:pt x="242" y="104"/>
                    <a:pt x="242" y="104"/>
                    <a:pt x="242" y="104"/>
                  </a:cubicBezTo>
                  <a:cubicBezTo>
                    <a:pt x="240" y="104"/>
                    <a:pt x="236" y="102"/>
                    <a:pt x="233" y="99"/>
                  </a:cubicBezTo>
                  <a:cubicBezTo>
                    <a:pt x="233" y="99"/>
                    <a:pt x="233" y="99"/>
                    <a:pt x="233" y="99"/>
                  </a:cubicBezTo>
                  <a:cubicBezTo>
                    <a:pt x="226" y="93"/>
                    <a:pt x="226" y="93"/>
                    <a:pt x="226" y="93"/>
                  </a:cubicBezTo>
                  <a:cubicBezTo>
                    <a:pt x="226" y="93"/>
                    <a:pt x="225" y="93"/>
                    <a:pt x="225" y="92"/>
                  </a:cubicBezTo>
                  <a:lnTo>
                    <a:pt x="225" y="91"/>
                  </a:lnTo>
                  <a:close/>
                  <a:moveTo>
                    <a:pt x="104" y="159"/>
                  </a:moveTo>
                  <a:cubicBezTo>
                    <a:pt x="105" y="159"/>
                    <a:pt x="105" y="159"/>
                    <a:pt x="105" y="159"/>
                  </a:cubicBezTo>
                  <a:cubicBezTo>
                    <a:pt x="106" y="157"/>
                    <a:pt x="108" y="156"/>
                    <a:pt x="109" y="155"/>
                  </a:cubicBezTo>
                  <a:cubicBezTo>
                    <a:pt x="110" y="154"/>
                    <a:pt x="110" y="153"/>
                    <a:pt x="111" y="152"/>
                  </a:cubicBezTo>
                  <a:cubicBezTo>
                    <a:pt x="111" y="151"/>
                    <a:pt x="112" y="151"/>
                    <a:pt x="113" y="152"/>
                  </a:cubicBezTo>
                  <a:cubicBezTo>
                    <a:pt x="113" y="152"/>
                    <a:pt x="113" y="152"/>
                    <a:pt x="113" y="153"/>
                  </a:cubicBezTo>
                  <a:cubicBezTo>
                    <a:pt x="113" y="154"/>
                    <a:pt x="112" y="159"/>
                    <a:pt x="112" y="161"/>
                  </a:cubicBezTo>
                  <a:cubicBezTo>
                    <a:pt x="112" y="162"/>
                    <a:pt x="112" y="162"/>
                    <a:pt x="112" y="162"/>
                  </a:cubicBezTo>
                  <a:cubicBezTo>
                    <a:pt x="112" y="163"/>
                    <a:pt x="111" y="163"/>
                    <a:pt x="111" y="163"/>
                  </a:cubicBezTo>
                  <a:cubicBezTo>
                    <a:pt x="111" y="163"/>
                    <a:pt x="111" y="163"/>
                    <a:pt x="110" y="163"/>
                  </a:cubicBezTo>
                  <a:cubicBezTo>
                    <a:pt x="110" y="163"/>
                    <a:pt x="110" y="163"/>
                    <a:pt x="109" y="163"/>
                  </a:cubicBezTo>
                  <a:cubicBezTo>
                    <a:pt x="108" y="162"/>
                    <a:pt x="105" y="162"/>
                    <a:pt x="104" y="162"/>
                  </a:cubicBezTo>
                  <a:cubicBezTo>
                    <a:pt x="103" y="162"/>
                    <a:pt x="102" y="161"/>
                    <a:pt x="102" y="161"/>
                  </a:cubicBezTo>
                  <a:cubicBezTo>
                    <a:pt x="102" y="160"/>
                    <a:pt x="103" y="159"/>
                    <a:pt x="104" y="15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8" name="Freeform 90">
              <a:extLst>
                <a:ext uri="{FF2B5EF4-FFF2-40B4-BE49-F238E27FC236}">
                  <a16:creationId xmlns:a16="http://schemas.microsoft.com/office/drawing/2014/main" id="{8D294587-D090-495B-B2C2-8B2CC5CCBEE0}"/>
                </a:ext>
              </a:extLst>
            </p:cNvPr>
            <p:cNvSpPr>
              <a:spLocks/>
            </p:cNvSpPr>
            <p:nvPr/>
          </p:nvSpPr>
          <p:spPr bwMode="auto">
            <a:xfrm>
              <a:off x="3259269" y="3429575"/>
              <a:ext cx="114310" cy="169837"/>
            </a:xfrm>
            <a:custGeom>
              <a:avLst/>
              <a:gdLst>
                <a:gd name="T0" fmla="*/ 62 w 65"/>
                <a:gd name="T1" fmla="*/ 2 h 98"/>
                <a:gd name="T2" fmla="*/ 47 w 65"/>
                <a:gd name="T3" fmla="*/ 5 h 98"/>
                <a:gd name="T4" fmla="*/ 29 w 65"/>
                <a:gd name="T5" fmla="*/ 9 h 98"/>
                <a:gd name="T6" fmla="*/ 18 w 65"/>
                <a:gd name="T7" fmla="*/ 30 h 98"/>
                <a:gd name="T8" fmla="*/ 18 w 65"/>
                <a:gd name="T9" fmla="*/ 32 h 98"/>
                <a:gd name="T10" fmla="*/ 20 w 65"/>
                <a:gd name="T11" fmla="*/ 41 h 98"/>
                <a:gd name="T12" fmla="*/ 20 w 65"/>
                <a:gd name="T13" fmla="*/ 49 h 98"/>
                <a:gd name="T14" fmla="*/ 20 w 65"/>
                <a:gd name="T15" fmla="*/ 58 h 98"/>
                <a:gd name="T16" fmla="*/ 21 w 65"/>
                <a:gd name="T17" fmla="*/ 61 h 98"/>
                <a:gd name="T18" fmla="*/ 22 w 65"/>
                <a:gd name="T19" fmla="*/ 62 h 98"/>
                <a:gd name="T20" fmla="*/ 22 w 65"/>
                <a:gd name="T21" fmla="*/ 65 h 98"/>
                <a:gd name="T22" fmla="*/ 22 w 65"/>
                <a:gd name="T23" fmla="*/ 71 h 98"/>
                <a:gd name="T24" fmla="*/ 12 w 65"/>
                <a:gd name="T25" fmla="*/ 73 h 98"/>
                <a:gd name="T26" fmla="*/ 7 w 65"/>
                <a:gd name="T27" fmla="*/ 73 h 98"/>
                <a:gd name="T28" fmla="*/ 6 w 65"/>
                <a:gd name="T29" fmla="*/ 73 h 98"/>
                <a:gd name="T30" fmla="*/ 4 w 65"/>
                <a:gd name="T31" fmla="*/ 67 h 98"/>
                <a:gd name="T32" fmla="*/ 4 w 65"/>
                <a:gd name="T33" fmla="*/ 62 h 98"/>
                <a:gd name="T34" fmla="*/ 5 w 65"/>
                <a:gd name="T35" fmla="*/ 61 h 98"/>
                <a:gd name="T36" fmla="*/ 8 w 65"/>
                <a:gd name="T37" fmla="*/ 60 h 98"/>
                <a:gd name="T38" fmla="*/ 8 w 65"/>
                <a:gd name="T39" fmla="*/ 60 h 98"/>
                <a:gd name="T40" fmla="*/ 14 w 65"/>
                <a:gd name="T41" fmla="*/ 46 h 98"/>
                <a:gd name="T42" fmla="*/ 14 w 65"/>
                <a:gd name="T43" fmla="*/ 46 h 98"/>
                <a:gd name="T44" fmla="*/ 9 w 65"/>
                <a:gd name="T45" fmla="*/ 37 h 98"/>
                <a:gd name="T46" fmla="*/ 4 w 65"/>
                <a:gd name="T47" fmla="*/ 47 h 98"/>
                <a:gd name="T48" fmla="*/ 3 w 65"/>
                <a:gd name="T49" fmla="*/ 48 h 98"/>
                <a:gd name="T50" fmla="*/ 0 w 65"/>
                <a:gd name="T51" fmla="*/ 52 h 98"/>
                <a:gd name="T52" fmla="*/ 1 w 65"/>
                <a:gd name="T53" fmla="*/ 56 h 98"/>
                <a:gd name="T54" fmla="*/ 1 w 65"/>
                <a:gd name="T55" fmla="*/ 58 h 98"/>
                <a:gd name="T56" fmla="*/ 1 w 65"/>
                <a:gd name="T57" fmla="*/ 69 h 98"/>
                <a:gd name="T58" fmla="*/ 1 w 65"/>
                <a:gd name="T59" fmla="*/ 72 h 98"/>
                <a:gd name="T60" fmla="*/ 2 w 65"/>
                <a:gd name="T61" fmla="*/ 72 h 98"/>
                <a:gd name="T62" fmla="*/ 5 w 65"/>
                <a:gd name="T63" fmla="*/ 75 h 98"/>
                <a:gd name="T64" fmla="*/ 10 w 65"/>
                <a:gd name="T65" fmla="*/ 82 h 98"/>
                <a:gd name="T66" fmla="*/ 11 w 65"/>
                <a:gd name="T67" fmla="*/ 83 h 98"/>
                <a:gd name="T68" fmla="*/ 11 w 65"/>
                <a:gd name="T69" fmla="*/ 83 h 98"/>
                <a:gd name="T70" fmla="*/ 20 w 65"/>
                <a:gd name="T71" fmla="*/ 92 h 98"/>
                <a:gd name="T72" fmla="*/ 23 w 65"/>
                <a:gd name="T73" fmla="*/ 98 h 98"/>
                <a:gd name="T74" fmla="*/ 26 w 65"/>
                <a:gd name="T75" fmla="*/ 95 h 98"/>
                <a:gd name="T76" fmla="*/ 32 w 65"/>
                <a:gd name="T77" fmla="*/ 91 h 98"/>
                <a:gd name="T78" fmla="*/ 32 w 65"/>
                <a:gd name="T79" fmla="*/ 91 h 98"/>
                <a:gd name="T80" fmla="*/ 33 w 65"/>
                <a:gd name="T81" fmla="*/ 90 h 98"/>
                <a:gd name="T82" fmla="*/ 33 w 65"/>
                <a:gd name="T83" fmla="*/ 78 h 98"/>
                <a:gd name="T84" fmla="*/ 33 w 65"/>
                <a:gd name="T85" fmla="*/ 77 h 98"/>
                <a:gd name="T86" fmla="*/ 42 w 65"/>
                <a:gd name="T87" fmla="*/ 61 h 98"/>
                <a:gd name="T88" fmla="*/ 43 w 65"/>
                <a:gd name="T89" fmla="*/ 61 h 98"/>
                <a:gd name="T90" fmla="*/ 43 w 65"/>
                <a:gd name="T91" fmla="*/ 61 h 98"/>
                <a:gd name="T92" fmla="*/ 45 w 65"/>
                <a:gd name="T93" fmla="*/ 59 h 98"/>
                <a:gd name="T94" fmla="*/ 46 w 65"/>
                <a:gd name="T95" fmla="*/ 59 h 98"/>
                <a:gd name="T96" fmla="*/ 47 w 65"/>
                <a:gd name="T97" fmla="*/ 47 h 98"/>
                <a:gd name="T98" fmla="*/ 47 w 65"/>
                <a:gd name="T99" fmla="*/ 35 h 98"/>
                <a:gd name="T100" fmla="*/ 47 w 65"/>
                <a:gd name="T101" fmla="*/ 34 h 98"/>
                <a:gd name="T102" fmla="*/ 48 w 65"/>
                <a:gd name="T103" fmla="*/ 31 h 98"/>
                <a:gd name="T104" fmla="*/ 50 w 65"/>
                <a:gd name="T105" fmla="*/ 18 h 98"/>
                <a:gd name="T106" fmla="*/ 59 w 65"/>
                <a:gd name="T107" fmla="*/ 12 h 98"/>
                <a:gd name="T108" fmla="*/ 61 w 65"/>
                <a:gd name="T109" fmla="*/ 11 h 98"/>
                <a:gd name="T110" fmla="*/ 64 w 65"/>
                <a:gd name="T111" fmla="*/ 10 h 98"/>
                <a:gd name="T112" fmla="*/ 65 w 65"/>
                <a:gd name="T113" fmla="*/ 2 h 98"/>
                <a:gd name="T114" fmla="*/ 65 w 65"/>
                <a:gd name="T115" fmla="*/ 0 h 98"/>
                <a:gd name="T116" fmla="*/ 63 w 65"/>
                <a:gd name="T117" fmla="*/ 1 h 98"/>
                <a:gd name="T118" fmla="*/ 62 w 65"/>
                <a:gd name="T119"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98">
                  <a:moveTo>
                    <a:pt x="62" y="2"/>
                  </a:moveTo>
                  <a:cubicBezTo>
                    <a:pt x="58" y="3"/>
                    <a:pt x="52" y="5"/>
                    <a:pt x="47" y="5"/>
                  </a:cubicBezTo>
                  <a:cubicBezTo>
                    <a:pt x="40" y="5"/>
                    <a:pt x="34" y="6"/>
                    <a:pt x="29" y="9"/>
                  </a:cubicBezTo>
                  <a:cubicBezTo>
                    <a:pt x="15" y="16"/>
                    <a:pt x="16" y="23"/>
                    <a:pt x="18" y="30"/>
                  </a:cubicBezTo>
                  <a:cubicBezTo>
                    <a:pt x="18" y="32"/>
                    <a:pt x="18" y="32"/>
                    <a:pt x="18" y="32"/>
                  </a:cubicBezTo>
                  <a:cubicBezTo>
                    <a:pt x="20" y="35"/>
                    <a:pt x="20" y="38"/>
                    <a:pt x="20" y="41"/>
                  </a:cubicBezTo>
                  <a:cubicBezTo>
                    <a:pt x="22" y="43"/>
                    <a:pt x="22" y="46"/>
                    <a:pt x="20" y="49"/>
                  </a:cubicBezTo>
                  <a:cubicBezTo>
                    <a:pt x="20" y="58"/>
                    <a:pt x="20" y="58"/>
                    <a:pt x="20" y="58"/>
                  </a:cubicBezTo>
                  <a:cubicBezTo>
                    <a:pt x="20" y="59"/>
                    <a:pt x="20" y="60"/>
                    <a:pt x="21" y="61"/>
                  </a:cubicBezTo>
                  <a:cubicBezTo>
                    <a:pt x="22" y="62"/>
                    <a:pt x="22" y="62"/>
                    <a:pt x="22" y="62"/>
                  </a:cubicBezTo>
                  <a:cubicBezTo>
                    <a:pt x="22" y="63"/>
                    <a:pt x="22" y="64"/>
                    <a:pt x="22" y="65"/>
                  </a:cubicBezTo>
                  <a:cubicBezTo>
                    <a:pt x="22" y="67"/>
                    <a:pt x="23" y="69"/>
                    <a:pt x="22" y="71"/>
                  </a:cubicBezTo>
                  <a:cubicBezTo>
                    <a:pt x="21" y="73"/>
                    <a:pt x="17" y="73"/>
                    <a:pt x="12" y="73"/>
                  </a:cubicBezTo>
                  <a:cubicBezTo>
                    <a:pt x="7" y="73"/>
                    <a:pt x="7" y="73"/>
                    <a:pt x="7" y="73"/>
                  </a:cubicBezTo>
                  <a:cubicBezTo>
                    <a:pt x="7" y="73"/>
                    <a:pt x="6" y="73"/>
                    <a:pt x="6" y="73"/>
                  </a:cubicBezTo>
                  <a:cubicBezTo>
                    <a:pt x="6" y="72"/>
                    <a:pt x="4" y="71"/>
                    <a:pt x="4" y="67"/>
                  </a:cubicBezTo>
                  <a:cubicBezTo>
                    <a:pt x="4" y="62"/>
                    <a:pt x="4" y="62"/>
                    <a:pt x="4" y="62"/>
                  </a:cubicBezTo>
                  <a:cubicBezTo>
                    <a:pt x="4" y="62"/>
                    <a:pt x="4" y="61"/>
                    <a:pt x="5" y="61"/>
                  </a:cubicBezTo>
                  <a:cubicBezTo>
                    <a:pt x="6" y="61"/>
                    <a:pt x="6" y="61"/>
                    <a:pt x="8" y="60"/>
                  </a:cubicBezTo>
                  <a:cubicBezTo>
                    <a:pt x="8" y="60"/>
                    <a:pt x="8" y="60"/>
                    <a:pt x="8" y="60"/>
                  </a:cubicBezTo>
                  <a:cubicBezTo>
                    <a:pt x="12" y="58"/>
                    <a:pt x="15" y="51"/>
                    <a:pt x="14" y="46"/>
                  </a:cubicBezTo>
                  <a:cubicBezTo>
                    <a:pt x="14" y="46"/>
                    <a:pt x="14" y="46"/>
                    <a:pt x="14" y="46"/>
                  </a:cubicBezTo>
                  <a:cubicBezTo>
                    <a:pt x="14" y="42"/>
                    <a:pt x="12" y="39"/>
                    <a:pt x="9" y="37"/>
                  </a:cubicBezTo>
                  <a:cubicBezTo>
                    <a:pt x="9" y="40"/>
                    <a:pt x="7" y="44"/>
                    <a:pt x="4" y="47"/>
                  </a:cubicBezTo>
                  <a:cubicBezTo>
                    <a:pt x="3" y="48"/>
                    <a:pt x="3" y="48"/>
                    <a:pt x="3" y="48"/>
                  </a:cubicBezTo>
                  <a:cubicBezTo>
                    <a:pt x="3" y="50"/>
                    <a:pt x="1" y="51"/>
                    <a:pt x="0" y="52"/>
                  </a:cubicBezTo>
                  <a:cubicBezTo>
                    <a:pt x="1" y="53"/>
                    <a:pt x="1" y="55"/>
                    <a:pt x="1" y="56"/>
                  </a:cubicBezTo>
                  <a:cubicBezTo>
                    <a:pt x="1" y="58"/>
                    <a:pt x="1" y="58"/>
                    <a:pt x="1" y="58"/>
                  </a:cubicBezTo>
                  <a:cubicBezTo>
                    <a:pt x="3" y="61"/>
                    <a:pt x="3" y="66"/>
                    <a:pt x="1" y="69"/>
                  </a:cubicBezTo>
                  <a:cubicBezTo>
                    <a:pt x="1" y="72"/>
                    <a:pt x="1" y="72"/>
                    <a:pt x="1" y="72"/>
                  </a:cubicBezTo>
                  <a:cubicBezTo>
                    <a:pt x="1" y="72"/>
                    <a:pt x="1" y="72"/>
                    <a:pt x="2" y="72"/>
                  </a:cubicBezTo>
                  <a:cubicBezTo>
                    <a:pt x="3" y="73"/>
                    <a:pt x="4" y="74"/>
                    <a:pt x="5" y="75"/>
                  </a:cubicBezTo>
                  <a:cubicBezTo>
                    <a:pt x="6" y="78"/>
                    <a:pt x="8" y="81"/>
                    <a:pt x="10" y="82"/>
                  </a:cubicBezTo>
                  <a:cubicBezTo>
                    <a:pt x="11" y="82"/>
                    <a:pt x="11" y="82"/>
                    <a:pt x="11" y="83"/>
                  </a:cubicBezTo>
                  <a:cubicBezTo>
                    <a:pt x="11" y="83"/>
                    <a:pt x="11" y="83"/>
                    <a:pt x="11" y="83"/>
                  </a:cubicBezTo>
                  <a:cubicBezTo>
                    <a:pt x="14" y="86"/>
                    <a:pt x="18" y="89"/>
                    <a:pt x="20" y="92"/>
                  </a:cubicBezTo>
                  <a:cubicBezTo>
                    <a:pt x="21" y="94"/>
                    <a:pt x="22" y="96"/>
                    <a:pt x="23" y="98"/>
                  </a:cubicBezTo>
                  <a:cubicBezTo>
                    <a:pt x="24" y="97"/>
                    <a:pt x="25" y="96"/>
                    <a:pt x="26" y="95"/>
                  </a:cubicBezTo>
                  <a:cubicBezTo>
                    <a:pt x="27" y="93"/>
                    <a:pt x="29" y="91"/>
                    <a:pt x="32" y="91"/>
                  </a:cubicBezTo>
                  <a:cubicBezTo>
                    <a:pt x="32" y="91"/>
                    <a:pt x="32" y="91"/>
                    <a:pt x="32" y="91"/>
                  </a:cubicBezTo>
                  <a:cubicBezTo>
                    <a:pt x="33" y="91"/>
                    <a:pt x="33" y="90"/>
                    <a:pt x="33" y="90"/>
                  </a:cubicBezTo>
                  <a:cubicBezTo>
                    <a:pt x="33" y="78"/>
                    <a:pt x="33" y="78"/>
                    <a:pt x="33" y="78"/>
                  </a:cubicBezTo>
                  <a:cubicBezTo>
                    <a:pt x="33" y="77"/>
                    <a:pt x="33" y="77"/>
                    <a:pt x="33" y="77"/>
                  </a:cubicBezTo>
                  <a:cubicBezTo>
                    <a:pt x="35" y="71"/>
                    <a:pt x="39" y="65"/>
                    <a:pt x="42" y="61"/>
                  </a:cubicBezTo>
                  <a:cubicBezTo>
                    <a:pt x="43" y="61"/>
                    <a:pt x="43" y="61"/>
                    <a:pt x="43" y="61"/>
                  </a:cubicBezTo>
                  <a:cubicBezTo>
                    <a:pt x="43" y="61"/>
                    <a:pt x="43" y="61"/>
                    <a:pt x="43" y="61"/>
                  </a:cubicBezTo>
                  <a:cubicBezTo>
                    <a:pt x="43" y="60"/>
                    <a:pt x="44" y="59"/>
                    <a:pt x="45" y="59"/>
                  </a:cubicBezTo>
                  <a:cubicBezTo>
                    <a:pt x="46" y="59"/>
                    <a:pt x="46" y="59"/>
                    <a:pt x="46" y="59"/>
                  </a:cubicBezTo>
                  <a:cubicBezTo>
                    <a:pt x="47" y="55"/>
                    <a:pt x="47" y="51"/>
                    <a:pt x="47" y="47"/>
                  </a:cubicBezTo>
                  <a:cubicBezTo>
                    <a:pt x="47" y="35"/>
                    <a:pt x="47" y="35"/>
                    <a:pt x="47" y="35"/>
                  </a:cubicBezTo>
                  <a:cubicBezTo>
                    <a:pt x="47" y="35"/>
                    <a:pt x="47" y="34"/>
                    <a:pt x="47" y="34"/>
                  </a:cubicBezTo>
                  <a:cubicBezTo>
                    <a:pt x="48" y="33"/>
                    <a:pt x="48" y="32"/>
                    <a:pt x="48" y="31"/>
                  </a:cubicBezTo>
                  <a:cubicBezTo>
                    <a:pt x="48" y="26"/>
                    <a:pt x="48" y="21"/>
                    <a:pt x="50" y="18"/>
                  </a:cubicBezTo>
                  <a:cubicBezTo>
                    <a:pt x="52" y="15"/>
                    <a:pt x="56" y="13"/>
                    <a:pt x="59" y="12"/>
                  </a:cubicBezTo>
                  <a:cubicBezTo>
                    <a:pt x="60" y="12"/>
                    <a:pt x="60" y="11"/>
                    <a:pt x="61" y="11"/>
                  </a:cubicBezTo>
                  <a:cubicBezTo>
                    <a:pt x="61" y="11"/>
                    <a:pt x="63" y="10"/>
                    <a:pt x="64" y="10"/>
                  </a:cubicBezTo>
                  <a:cubicBezTo>
                    <a:pt x="65" y="8"/>
                    <a:pt x="65" y="4"/>
                    <a:pt x="65" y="2"/>
                  </a:cubicBezTo>
                  <a:cubicBezTo>
                    <a:pt x="65" y="0"/>
                    <a:pt x="65" y="0"/>
                    <a:pt x="65" y="0"/>
                  </a:cubicBezTo>
                  <a:cubicBezTo>
                    <a:pt x="64" y="0"/>
                    <a:pt x="63" y="1"/>
                    <a:pt x="63" y="1"/>
                  </a:cubicBezTo>
                  <a:cubicBezTo>
                    <a:pt x="63" y="2"/>
                    <a:pt x="63" y="2"/>
                    <a:pt x="62"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9" name="Freeform 91">
              <a:extLst>
                <a:ext uri="{FF2B5EF4-FFF2-40B4-BE49-F238E27FC236}">
                  <a16:creationId xmlns:a16="http://schemas.microsoft.com/office/drawing/2014/main" id="{E6E04119-584D-494F-BD3F-CD8818D41B36}"/>
                </a:ext>
              </a:extLst>
            </p:cNvPr>
            <p:cNvSpPr>
              <a:spLocks/>
            </p:cNvSpPr>
            <p:nvPr/>
          </p:nvSpPr>
          <p:spPr bwMode="auto">
            <a:xfrm>
              <a:off x="3827645" y="3154981"/>
              <a:ext cx="14288" cy="14285"/>
            </a:xfrm>
            <a:custGeom>
              <a:avLst/>
              <a:gdLst>
                <a:gd name="T0" fmla="*/ 2 w 8"/>
                <a:gd name="T1" fmla="*/ 2 h 8"/>
                <a:gd name="T2" fmla="*/ 0 w 8"/>
                <a:gd name="T3" fmla="*/ 5 h 8"/>
                <a:gd name="T4" fmla="*/ 0 w 8"/>
                <a:gd name="T5" fmla="*/ 8 h 8"/>
                <a:gd name="T6" fmla="*/ 1 w 8"/>
                <a:gd name="T7" fmla="*/ 8 h 8"/>
                <a:gd name="T8" fmla="*/ 6 w 8"/>
                <a:gd name="T9" fmla="*/ 1 h 8"/>
                <a:gd name="T10" fmla="*/ 7 w 8"/>
                <a:gd name="T11" fmla="*/ 0 h 8"/>
                <a:gd name="T12" fmla="*/ 8 w 8"/>
                <a:gd name="T13" fmla="*/ 0 h 8"/>
                <a:gd name="T14" fmla="*/ 8 w 8"/>
                <a:gd name="T15" fmla="*/ 0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cubicBezTo>
                    <a:pt x="1" y="3"/>
                    <a:pt x="1" y="4"/>
                    <a:pt x="0" y="5"/>
                  </a:cubicBezTo>
                  <a:cubicBezTo>
                    <a:pt x="0" y="7"/>
                    <a:pt x="0" y="7"/>
                    <a:pt x="0" y="8"/>
                  </a:cubicBezTo>
                  <a:cubicBezTo>
                    <a:pt x="1" y="8"/>
                    <a:pt x="1" y="8"/>
                    <a:pt x="1" y="8"/>
                  </a:cubicBezTo>
                  <a:cubicBezTo>
                    <a:pt x="2" y="8"/>
                    <a:pt x="4" y="4"/>
                    <a:pt x="6" y="1"/>
                  </a:cubicBezTo>
                  <a:cubicBezTo>
                    <a:pt x="6" y="0"/>
                    <a:pt x="7" y="0"/>
                    <a:pt x="7" y="0"/>
                  </a:cubicBezTo>
                  <a:cubicBezTo>
                    <a:pt x="8" y="0"/>
                    <a:pt x="8" y="0"/>
                    <a:pt x="8" y="0"/>
                  </a:cubicBezTo>
                  <a:cubicBezTo>
                    <a:pt x="8" y="0"/>
                    <a:pt x="8" y="0"/>
                    <a:pt x="8" y="0"/>
                  </a:cubicBezTo>
                  <a:cubicBezTo>
                    <a:pt x="5" y="0"/>
                    <a:pt x="3" y="1"/>
                    <a:pt x="2"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0" name="Freeform 92">
              <a:extLst>
                <a:ext uri="{FF2B5EF4-FFF2-40B4-BE49-F238E27FC236}">
                  <a16:creationId xmlns:a16="http://schemas.microsoft.com/office/drawing/2014/main" id="{0CEE164B-D731-49E6-9F5E-DB0AE71AE968}"/>
                </a:ext>
              </a:extLst>
            </p:cNvPr>
            <p:cNvSpPr>
              <a:spLocks/>
            </p:cNvSpPr>
            <p:nvPr/>
          </p:nvSpPr>
          <p:spPr bwMode="auto">
            <a:xfrm>
              <a:off x="3322775" y="3469257"/>
              <a:ext cx="801759" cy="855529"/>
            </a:xfrm>
            <a:custGeom>
              <a:avLst/>
              <a:gdLst>
                <a:gd name="T0" fmla="*/ 433 w 465"/>
                <a:gd name="T1" fmla="*/ 253 h 497"/>
                <a:gd name="T2" fmla="*/ 414 w 465"/>
                <a:gd name="T3" fmla="*/ 230 h 497"/>
                <a:gd name="T4" fmla="*/ 373 w 465"/>
                <a:gd name="T5" fmla="*/ 206 h 497"/>
                <a:gd name="T6" fmla="*/ 353 w 465"/>
                <a:gd name="T7" fmla="*/ 203 h 497"/>
                <a:gd name="T8" fmla="*/ 318 w 465"/>
                <a:gd name="T9" fmla="*/ 210 h 497"/>
                <a:gd name="T10" fmla="*/ 285 w 465"/>
                <a:gd name="T11" fmla="*/ 232 h 497"/>
                <a:gd name="T12" fmla="*/ 233 w 465"/>
                <a:gd name="T13" fmla="*/ 206 h 497"/>
                <a:gd name="T14" fmla="*/ 236 w 465"/>
                <a:gd name="T15" fmla="*/ 188 h 497"/>
                <a:gd name="T16" fmla="*/ 249 w 465"/>
                <a:gd name="T17" fmla="*/ 175 h 497"/>
                <a:gd name="T18" fmla="*/ 245 w 465"/>
                <a:gd name="T19" fmla="*/ 156 h 497"/>
                <a:gd name="T20" fmla="*/ 314 w 465"/>
                <a:gd name="T21" fmla="*/ 149 h 497"/>
                <a:gd name="T22" fmla="*/ 334 w 465"/>
                <a:gd name="T23" fmla="*/ 137 h 497"/>
                <a:gd name="T24" fmla="*/ 312 w 465"/>
                <a:gd name="T25" fmla="*/ 110 h 497"/>
                <a:gd name="T26" fmla="*/ 336 w 465"/>
                <a:gd name="T27" fmla="*/ 66 h 497"/>
                <a:gd name="T28" fmla="*/ 341 w 465"/>
                <a:gd name="T29" fmla="*/ 23 h 497"/>
                <a:gd name="T30" fmla="*/ 315 w 465"/>
                <a:gd name="T31" fmla="*/ 12 h 497"/>
                <a:gd name="T32" fmla="*/ 297 w 465"/>
                <a:gd name="T33" fmla="*/ 26 h 497"/>
                <a:gd name="T34" fmla="*/ 280 w 465"/>
                <a:gd name="T35" fmla="*/ 63 h 497"/>
                <a:gd name="T36" fmla="*/ 277 w 465"/>
                <a:gd name="T37" fmla="*/ 80 h 497"/>
                <a:gd name="T38" fmla="*/ 264 w 465"/>
                <a:gd name="T39" fmla="*/ 62 h 497"/>
                <a:gd name="T40" fmla="*/ 276 w 465"/>
                <a:gd name="T41" fmla="*/ 23 h 497"/>
                <a:gd name="T42" fmla="*/ 256 w 465"/>
                <a:gd name="T43" fmla="*/ 14 h 497"/>
                <a:gd name="T44" fmla="*/ 226 w 465"/>
                <a:gd name="T45" fmla="*/ 3 h 497"/>
                <a:gd name="T46" fmla="*/ 209 w 465"/>
                <a:gd name="T47" fmla="*/ 19 h 497"/>
                <a:gd name="T48" fmla="*/ 236 w 465"/>
                <a:gd name="T49" fmla="*/ 33 h 497"/>
                <a:gd name="T50" fmla="*/ 234 w 465"/>
                <a:gd name="T51" fmla="*/ 50 h 497"/>
                <a:gd name="T52" fmla="*/ 212 w 465"/>
                <a:gd name="T53" fmla="*/ 36 h 497"/>
                <a:gd name="T54" fmla="*/ 193 w 465"/>
                <a:gd name="T55" fmla="*/ 39 h 497"/>
                <a:gd name="T56" fmla="*/ 174 w 465"/>
                <a:gd name="T57" fmla="*/ 31 h 497"/>
                <a:gd name="T58" fmla="*/ 144 w 465"/>
                <a:gd name="T59" fmla="*/ 30 h 497"/>
                <a:gd name="T60" fmla="*/ 124 w 465"/>
                <a:gd name="T61" fmla="*/ 29 h 497"/>
                <a:gd name="T62" fmla="*/ 118 w 465"/>
                <a:gd name="T63" fmla="*/ 31 h 497"/>
                <a:gd name="T64" fmla="*/ 139 w 465"/>
                <a:gd name="T65" fmla="*/ 64 h 497"/>
                <a:gd name="T66" fmla="*/ 124 w 465"/>
                <a:gd name="T67" fmla="*/ 99 h 497"/>
                <a:gd name="T68" fmla="*/ 107 w 465"/>
                <a:gd name="T69" fmla="*/ 115 h 497"/>
                <a:gd name="T70" fmla="*/ 87 w 465"/>
                <a:gd name="T71" fmla="*/ 133 h 497"/>
                <a:gd name="T72" fmla="*/ 72 w 465"/>
                <a:gd name="T73" fmla="*/ 139 h 497"/>
                <a:gd name="T74" fmla="*/ 31 w 465"/>
                <a:gd name="T75" fmla="*/ 126 h 497"/>
                <a:gd name="T76" fmla="*/ 14 w 465"/>
                <a:gd name="T77" fmla="*/ 133 h 497"/>
                <a:gd name="T78" fmla="*/ 19 w 465"/>
                <a:gd name="T79" fmla="*/ 162 h 497"/>
                <a:gd name="T80" fmla="*/ 2 w 465"/>
                <a:gd name="T81" fmla="*/ 187 h 497"/>
                <a:gd name="T82" fmla="*/ 2 w 465"/>
                <a:gd name="T83" fmla="*/ 197 h 497"/>
                <a:gd name="T84" fmla="*/ 70 w 465"/>
                <a:gd name="T85" fmla="*/ 279 h 497"/>
                <a:gd name="T86" fmla="*/ 263 w 465"/>
                <a:gd name="T87" fmla="*/ 495 h 497"/>
                <a:gd name="T88" fmla="*/ 269 w 465"/>
                <a:gd name="T89" fmla="*/ 476 h 497"/>
                <a:gd name="T90" fmla="*/ 278 w 465"/>
                <a:gd name="T91" fmla="*/ 460 h 497"/>
                <a:gd name="T92" fmla="*/ 292 w 465"/>
                <a:gd name="T93" fmla="*/ 430 h 497"/>
                <a:gd name="T94" fmla="*/ 316 w 465"/>
                <a:gd name="T95" fmla="*/ 390 h 497"/>
                <a:gd name="T96" fmla="*/ 333 w 465"/>
                <a:gd name="T97" fmla="*/ 371 h 497"/>
                <a:gd name="T98" fmla="*/ 341 w 465"/>
                <a:gd name="T99" fmla="*/ 360 h 497"/>
                <a:gd name="T100" fmla="*/ 357 w 465"/>
                <a:gd name="T101" fmla="*/ 347 h 497"/>
                <a:gd name="T102" fmla="*/ 381 w 465"/>
                <a:gd name="T103" fmla="*/ 340 h 497"/>
                <a:gd name="T104" fmla="*/ 388 w 465"/>
                <a:gd name="T105" fmla="*/ 304 h 497"/>
                <a:gd name="T106" fmla="*/ 424 w 465"/>
                <a:gd name="T107" fmla="*/ 270 h 497"/>
                <a:gd name="T108" fmla="*/ 464 w 465"/>
                <a:gd name="T109" fmla="*/ 26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5" h="497">
                  <a:moveTo>
                    <a:pt x="464" y="267"/>
                  </a:moveTo>
                  <a:cubicBezTo>
                    <a:pt x="465" y="267"/>
                    <a:pt x="465" y="266"/>
                    <a:pt x="465" y="266"/>
                  </a:cubicBezTo>
                  <a:cubicBezTo>
                    <a:pt x="465" y="266"/>
                    <a:pt x="465" y="266"/>
                    <a:pt x="465" y="265"/>
                  </a:cubicBezTo>
                  <a:cubicBezTo>
                    <a:pt x="454" y="265"/>
                    <a:pt x="454" y="265"/>
                    <a:pt x="454" y="265"/>
                  </a:cubicBezTo>
                  <a:cubicBezTo>
                    <a:pt x="449" y="265"/>
                    <a:pt x="445" y="265"/>
                    <a:pt x="441" y="262"/>
                  </a:cubicBezTo>
                  <a:cubicBezTo>
                    <a:pt x="439" y="260"/>
                    <a:pt x="438" y="259"/>
                    <a:pt x="437" y="257"/>
                  </a:cubicBezTo>
                  <a:cubicBezTo>
                    <a:pt x="435" y="256"/>
                    <a:pt x="434" y="254"/>
                    <a:pt x="433" y="253"/>
                  </a:cubicBezTo>
                  <a:cubicBezTo>
                    <a:pt x="429" y="251"/>
                    <a:pt x="427" y="248"/>
                    <a:pt x="427" y="246"/>
                  </a:cubicBezTo>
                  <a:cubicBezTo>
                    <a:pt x="427" y="240"/>
                    <a:pt x="432" y="234"/>
                    <a:pt x="434" y="232"/>
                  </a:cubicBezTo>
                  <a:cubicBezTo>
                    <a:pt x="435" y="232"/>
                    <a:pt x="435" y="232"/>
                    <a:pt x="435" y="232"/>
                  </a:cubicBezTo>
                  <a:cubicBezTo>
                    <a:pt x="424" y="232"/>
                    <a:pt x="424" y="232"/>
                    <a:pt x="424" y="232"/>
                  </a:cubicBezTo>
                  <a:cubicBezTo>
                    <a:pt x="422" y="232"/>
                    <a:pt x="419" y="231"/>
                    <a:pt x="418" y="231"/>
                  </a:cubicBezTo>
                  <a:cubicBezTo>
                    <a:pt x="417" y="231"/>
                    <a:pt x="416" y="230"/>
                    <a:pt x="415" y="230"/>
                  </a:cubicBezTo>
                  <a:cubicBezTo>
                    <a:pt x="415" y="230"/>
                    <a:pt x="415" y="230"/>
                    <a:pt x="414" y="230"/>
                  </a:cubicBezTo>
                  <a:cubicBezTo>
                    <a:pt x="413" y="229"/>
                    <a:pt x="413" y="229"/>
                    <a:pt x="412" y="229"/>
                  </a:cubicBezTo>
                  <a:cubicBezTo>
                    <a:pt x="409" y="229"/>
                    <a:pt x="409" y="229"/>
                    <a:pt x="409" y="229"/>
                  </a:cubicBezTo>
                  <a:cubicBezTo>
                    <a:pt x="403" y="229"/>
                    <a:pt x="399" y="227"/>
                    <a:pt x="396" y="222"/>
                  </a:cubicBezTo>
                  <a:cubicBezTo>
                    <a:pt x="394" y="219"/>
                    <a:pt x="393" y="218"/>
                    <a:pt x="390" y="217"/>
                  </a:cubicBezTo>
                  <a:cubicBezTo>
                    <a:pt x="386" y="215"/>
                    <a:pt x="386" y="215"/>
                    <a:pt x="386" y="215"/>
                  </a:cubicBezTo>
                  <a:cubicBezTo>
                    <a:pt x="383" y="214"/>
                    <a:pt x="380" y="212"/>
                    <a:pt x="376" y="209"/>
                  </a:cubicBezTo>
                  <a:cubicBezTo>
                    <a:pt x="374" y="207"/>
                    <a:pt x="374" y="207"/>
                    <a:pt x="373" y="206"/>
                  </a:cubicBezTo>
                  <a:cubicBezTo>
                    <a:pt x="371" y="204"/>
                    <a:pt x="368" y="202"/>
                    <a:pt x="366" y="199"/>
                  </a:cubicBezTo>
                  <a:cubicBezTo>
                    <a:pt x="365" y="199"/>
                    <a:pt x="365" y="199"/>
                    <a:pt x="365" y="199"/>
                  </a:cubicBezTo>
                  <a:cubicBezTo>
                    <a:pt x="365" y="199"/>
                    <a:pt x="364" y="198"/>
                    <a:pt x="364" y="197"/>
                  </a:cubicBezTo>
                  <a:cubicBezTo>
                    <a:pt x="364" y="198"/>
                    <a:pt x="364" y="198"/>
                    <a:pt x="364" y="198"/>
                  </a:cubicBezTo>
                  <a:cubicBezTo>
                    <a:pt x="362" y="200"/>
                    <a:pt x="360" y="203"/>
                    <a:pt x="355" y="203"/>
                  </a:cubicBezTo>
                  <a:cubicBezTo>
                    <a:pt x="354" y="203"/>
                    <a:pt x="354" y="203"/>
                    <a:pt x="354" y="203"/>
                  </a:cubicBezTo>
                  <a:cubicBezTo>
                    <a:pt x="354" y="203"/>
                    <a:pt x="353" y="203"/>
                    <a:pt x="353" y="203"/>
                  </a:cubicBezTo>
                  <a:cubicBezTo>
                    <a:pt x="349" y="202"/>
                    <a:pt x="347" y="200"/>
                    <a:pt x="346" y="198"/>
                  </a:cubicBezTo>
                  <a:cubicBezTo>
                    <a:pt x="347" y="201"/>
                    <a:pt x="347" y="203"/>
                    <a:pt x="345" y="205"/>
                  </a:cubicBezTo>
                  <a:cubicBezTo>
                    <a:pt x="343" y="209"/>
                    <a:pt x="336" y="212"/>
                    <a:pt x="329" y="212"/>
                  </a:cubicBezTo>
                  <a:cubicBezTo>
                    <a:pt x="328" y="212"/>
                    <a:pt x="327" y="212"/>
                    <a:pt x="326" y="212"/>
                  </a:cubicBezTo>
                  <a:cubicBezTo>
                    <a:pt x="324" y="211"/>
                    <a:pt x="322" y="211"/>
                    <a:pt x="320" y="211"/>
                  </a:cubicBezTo>
                  <a:cubicBezTo>
                    <a:pt x="319" y="211"/>
                    <a:pt x="319" y="211"/>
                    <a:pt x="319" y="211"/>
                  </a:cubicBezTo>
                  <a:cubicBezTo>
                    <a:pt x="318" y="211"/>
                    <a:pt x="318" y="211"/>
                    <a:pt x="318" y="210"/>
                  </a:cubicBezTo>
                  <a:cubicBezTo>
                    <a:pt x="317" y="209"/>
                    <a:pt x="315" y="209"/>
                    <a:pt x="314" y="209"/>
                  </a:cubicBezTo>
                  <a:cubicBezTo>
                    <a:pt x="313" y="209"/>
                    <a:pt x="313" y="209"/>
                    <a:pt x="313" y="209"/>
                  </a:cubicBezTo>
                  <a:cubicBezTo>
                    <a:pt x="313" y="210"/>
                    <a:pt x="313" y="211"/>
                    <a:pt x="312" y="211"/>
                  </a:cubicBezTo>
                  <a:cubicBezTo>
                    <a:pt x="311" y="214"/>
                    <a:pt x="309" y="217"/>
                    <a:pt x="306" y="219"/>
                  </a:cubicBezTo>
                  <a:cubicBezTo>
                    <a:pt x="300" y="224"/>
                    <a:pt x="295" y="227"/>
                    <a:pt x="290" y="229"/>
                  </a:cubicBezTo>
                  <a:cubicBezTo>
                    <a:pt x="289" y="229"/>
                    <a:pt x="288" y="230"/>
                    <a:pt x="287" y="230"/>
                  </a:cubicBezTo>
                  <a:cubicBezTo>
                    <a:pt x="286" y="231"/>
                    <a:pt x="285" y="231"/>
                    <a:pt x="285" y="232"/>
                  </a:cubicBezTo>
                  <a:cubicBezTo>
                    <a:pt x="285" y="232"/>
                    <a:pt x="285" y="232"/>
                    <a:pt x="284" y="232"/>
                  </a:cubicBezTo>
                  <a:cubicBezTo>
                    <a:pt x="284" y="232"/>
                    <a:pt x="283" y="232"/>
                    <a:pt x="283" y="233"/>
                  </a:cubicBezTo>
                  <a:cubicBezTo>
                    <a:pt x="279" y="234"/>
                    <a:pt x="275" y="236"/>
                    <a:pt x="269" y="236"/>
                  </a:cubicBezTo>
                  <a:cubicBezTo>
                    <a:pt x="267" y="236"/>
                    <a:pt x="265" y="236"/>
                    <a:pt x="263" y="235"/>
                  </a:cubicBezTo>
                  <a:cubicBezTo>
                    <a:pt x="253" y="233"/>
                    <a:pt x="245" y="229"/>
                    <a:pt x="241" y="224"/>
                  </a:cubicBezTo>
                  <a:cubicBezTo>
                    <a:pt x="234" y="217"/>
                    <a:pt x="234" y="212"/>
                    <a:pt x="234" y="208"/>
                  </a:cubicBezTo>
                  <a:cubicBezTo>
                    <a:pt x="234" y="207"/>
                    <a:pt x="234" y="207"/>
                    <a:pt x="233" y="206"/>
                  </a:cubicBezTo>
                  <a:cubicBezTo>
                    <a:pt x="233" y="205"/>
                    <a:pt x="232" y="204"/>
                    <a:pt x="232" y="203"/>
                  </a:cubicBezTo>
                  <a:cubicBezTo>
                    <a:pt x="232" y="200"/>
                    <a:pt x="232" y="198"/>
                    <a:pt x="234" y="195"/>
                  </a:cubicBezTo>
                  <a:cubicBezTo>
                    <a:pt x="234" y="194"/>
                    <a:pt x="234" y="194"/>
                    <a:pt x="234" y="194"/>
                  </a:cubicBezTo>
                  <a:cubicBezTo>
                    <a:pt x="234" y="194"/>
                    <a:pt x="234" y="193"/>
                    <a:pt x="234" y="193"/>
                  </a:cubicBezTo>
                  <a:cubicBezTo>
                    <a:pt x="235" y="192"/>
                    <a:pt x="236" y="192"/>
                    <a:pt x="236" y="192"/>
                  </a:cubicBezTo>
                  <a:cubicBezTo>
                    <a:pt x="236" y="192"/>
                    <a:pt x="236" y="191"/>
                    <a:pt x="236" y="191"/>
                  </a:cubicBezTo>
                  <a:cubicBezTo>
                    <a:pt x="236" y="188"/>
                    <a:pt x="236" y="188"/>
                    <a:pt x="236" y="188"/>
                  </a:cubicBezTo>
                  <a:cubicBezTo>
                    <a:pt x="236" y="188"/>
                    <a:pt x="236" y="187"/>
                    <a:pt x="236" y="187"/>
                  </a:cubicBezTo>
                  <a:cubicBezTo>
                    <a:pt x="239" y="182"/>
                    <a:pt x="241" y="180"/>
                    <a:pt x="243" y="179"/>
                  </a:cubicBezTo>
                  <a:cubicBezTo>
                    <a:pt x="244" y="178"/>
                    <a:pt x="244" y="178"/>
                    <a:pt x="244" y="178"/>
                  </a:cubicBezTo>
                  <a:cubicBezTo>
                    <a:pt x="245" y="178"/>
                    <a:pt x="245" y="177"/>
                    <a:pt x="245" y="177"/>
                  </a:cubicBezTo>
                  <a:cubicBezTo>
                    <a:pt x="246" y="177"/>
                    <a:pt x="246" y="177"/>
                    <a:pt x="246" y="177"/>
                  </a:cubicBezTo>
                  <a:cubicBezTo>
                    <a:pt x="247" y="177"/>
                    <a:pt x="247" y="176"/>
                    <a:pt x="248" y="176"/>
                  </a:cubicBezTo>
                  <a:cubicBezTo>
                    <a:pt x="248" y="176"/>
                    <a:pt x="249" y="176"/>
                    <a:pt x="249" y="175"/>
                  </a:cubicBezTo>
                  <a:cubicBezTo>
                    <a:pt x="249" y="175"/>
                    <a:pt x="248" y="175"/>
                    <a:pt x="248" y="174"/>
                  </a:cubicBezTo>
                  <a:cubicBezTo>
                    <a:pt x="246" y="174"/>
                    <a:pt x="244" y="172"/>
                    <a:pt x="244" y="169"/>
                  </a:cubicBezTo>
                  <a:cubicBezTo>
                    <a:pt x="242" y="167"/>
                    <a:pt x="242" y="164"/>
                    <a:pt x="242" y="162"/>
                  </a:cubicBezTo>
                  <a:cubicBezTo>
                    <a:pt x="242" y="162"/>
                    <a:pt x="243" y="161"/>
                    <a:pt x="243" y="161"/>
                  </a:cubicBezTo>
                  <a:cubicBezTo>
                    <a:pt x="244" y="160"/>
                    <a:pt x="244" y="160"/>
                    <a:pt x="244" y="160"/>
                  </a:cubicBezTo>
                  <a:cubicBezTo>
                    <a:pt x="244" y="158"/>
                    <a:pt x="244" y="158"/>
                    <a:pt x="244" y="158"/>
                  </a:cubicBezTo>
                  <a:cubicBezTo>
                    <a:pt x="244" y="157"/>
                    <a:pt x="244" y="157"/>
                    <a:pt x="245" y="156"/>
                  </a:cubicBezTo>
                  <a:cubicBezTo>
                    <a:pt x="248" y="155"/>
                    <a:pt x="248" y="155"/>
                    <a:pt x="248" y="155"/>
                  </a:cubicBezTo>
                  <a:cubicBezTo>
                    <a:pt x="248" y="155"/>
                    <a:pt x="249" y="155"/>
                    <a:pt x="249" y="155"/>
                  </a:cubicBezTo>
                  <a:cubicBezTo>
                    <a:pt x="259" y="155"/>
                    <a:pt x="259" y="155"/>
                    <a:pt x="259" y="155"/>
                  </a:cubicBezTo>
                  <a:cubicBezTo>
                    <a:pt x="265" y="155"/>
                    <a:pt x="272" y="155"/>
                    <a:pt x="277" y="156"/>
                  </a:cubicBezTo>
                  <a:cubicBezTo>
                    <a:pt x="281" y="156"/>
                    <a:pt x="284" y="157"/>
                    <a:pt x="287" y="157"/>
                  </a:cubicBezTo>
                  <a:cubicBezTo>
                    <a:pt x="295" y="158"/>
                    <a:pt x="302" y="158"/>
                    <a:pt x="308" y="155"/>
                  </a:cubicBezTo>
                  <a:cubicBezTo>
                    <a:pt x="314" y="149"/>
                    <a:pt x="314" y="149"/>
                    <a:pt x="314" y="149"/>
                  </a:cubicBezTo>
                  <a:cubicBezTo>
                    <a:pt x="315" y="149"/>
                    <a:pt x="316" y="148"/>
                    <a:pt x="316" y="147"/>
                  </a:cubicBezTo>
                  <a:cubicBezTo>
                    <a:pt x="316" y="146"/>
                    <a:pt x="316" y="146"/>
                    <a:pt x="316" y="146"/>
                  </a:cubicBezTo>
                  <a:cubicBezTo>
                    <a:pt x="318" y="145"/>
                    <a:pt x="319" y="144"/>
                    <a:pt x="320" y="143"/>
                  </a:cubicBezTo>
                  <a:cubicBezTo>
                    <a:pt x="322" y="141"/>
                    <a:pt x="324" y="140"/>
                    <a:pt x="326" y="138"/>
                  </a:cubicBezTo>
                  <a:cubicBezTo>
                    <a:pt x="327" y="138"/>
                    <a:pt x="327" y="138"/>
                    <a:pt x="327" y="138"/>
                  </a:cubicBezTo>
                  <a:cubicBezTo>
                    <a:pt x="328" y="138"/>
                    <a:pt x="332" y="138"/>
                    <a:pt x="333" y="137"/>
                  </a:cubicBezTo>
                  <a:cubicBezTo>
                    <a:pt x="333" y="137"/>
                    <a:pt x="333" y="137"/>
                    <a:pt x="334" y="137"/>
                  </a:cubicBezTo>
                  <a:cubicBezTo>
                    <a:pt x="337" y="137"/>
                    <a:pt x="337" y="137"/>
                    <a:pt x="337" y="137"/>
                  </a:cubicBezTo>
                  <a:cubicBezTo>
                    <a:pt x="340" y="135"/>
                    <a:pt x="343" y="134"/>
                    <a:pt x="344" y="134"/>
                  </a:cubicBezTo>
                  <a:cubicBezTo>
                    <a:pt x="344" y="133"/>
                    <a:pt x="344" y="133"/>
                    <a:pt x="344" y="133"/>
                  </a:cubicBezTo>
                  <a:cubicBezTo>
                    <a:pt x="342" y="131"/>
                    <a:pt x="340" y="130"/>
                    <a:pt x="337" y="129"/>
                  </a:cubicBezTo>
                  <a:cubicBezTo>
                    <a:pt x="335" y="128"/>
                    <a:pt x="333" y="127"/>
                    <a:pt x="331" y="126"/>
                  </a:cubicBezTo>
                  <a:cubicBezTo>
                    <a:pt x="330" y="125"/>
                    <a:pt x="330" y="125"/>
                    <a:pt x="330" y="125"/>
                  </a:cubicBezTo>
                  <a:cubicBezTo>
                    <a:pt x="323" y="122"/>
                    <a:pt x="316" y="119"/>
                    <a:pt x="312" y="110"/>
                  </a:cubicBezTo>
                  <a:cubicBezTo>
                    <a:pt x="311" y="103"/>
                    <a:pt x="314" y="97"/>
                    <a:pt x="317" y="92"/>
                  </a:cubicBezTo>
                  <a:cubicBezTo>
                    <a:pt x="318" y="91"/>
                    <a:pt x="319" y="90"/>
                    <a:pt x="319" y="89"/>
                  </a:cubicBezTo>
                  <a:cubicBezTo>
                    <a:pt x="321" y="86"/>
                    <a:pt x="322" y="83"/>
                    <a:pt x="324" y="80"/>
                  </a:cubicBezTo>
                  <a:cubicBezTo>
                    <a:pt x="324" y="80"/>
                    <a:pt x="324" y="79"/>
                    <a:pt x="324" y="79"/>
                  </a:cubicBezTo>
                  <a:cubicBezTo>
                    <a:pt x="325" y="79"/>
                    <a:pt x="326" y="78"/>
                    <a:pt x="326" y="77"/>
                  </a:cubicBezTo>
                  <a:cubicBezTo>
                    <a:pt x="326" y="75"/>
                    <a:pt x="328" y="72"/>
                    <a:pt x="329" y="70"/>
                  </a:cubicBezTo>
                  <a:cubicBezTo>
                    <a:pt x="331" y="68"/>
                    <a:pt x="333" y="66"/>
                    <a:pt x="336" y="66"/>
                  </a:cubicBezTo>
                  <a:cubicBezTo>
                    <a:pt x="334" y="63"/>
                    <a:pt x="334" y="60"/>
                    <a:pt x="334" y="58"/>
                  </a:cubicBezTo>
                  <a:cubicBezTo>
                    <a:pt x="334" y="51"/>
                    <a:pt x="338" y="48"/>
                    <a:pt x="341" y="45"/>
                  </a:cubicBezTo>
                  <a:cubicBezTo>
                    <a:pt x="342" y="43"/>
                    <a:pt x="342" y="43"/>
                    <a:pt x="343" y="42"/>
                  </a:cubicBezTo>
                  <a:cubicBezTo>
                    <a:pt x="343" y="41"/>
                    <a:pt x="344" y="40"/>
                    <a:pt x="344" y="39"/>
                  </a:cubicBezTo>
                  <a:cubicBezTo>
                    <a:pt x="344" y="39"/>
                    <a:pt x="344" y="39"/>
                    <a:pt x="344" y="39"/>
                  </a:cubicBezTo>
                  <a:cubicBezTo>
                    <a:pt x="345" y="35"/>
                    <a:pt x="343" y="29"/>
                    <a:pt x="341" y="25"/>
                  </a:cubicBezTo>
                  <a:cubicBezTo>
                    <a:pt x="341" y="23"/>
                    <a:pt x="341" y="23"/>
                    <a:pt x="341" y="23"/>
                  </a:cubicBezTo>
                  <a:cubicBezTo>
                    <a:pt x="339" y="20"/>
                    <a:pt x="336" y="17"/>
                    <a:pt x="333" y="13"/>
                  </a:cubicBezTo>
                  <a:cubicBezTo>
                    <a:pt x="332" y="12"/>
                    <a:pt x="331" y="10"/>
                    <a:pt x="329" y="8"/>
                  </a:cubicBezTo>
                  <a:cubicBezTo>
                    <a:pt x="326" y="6"/>
                    <a:pt x="326" y="6"/>
                    <a:pt x="326" y="6"/>
                  </a:cubicBezTo>
                  <a:cubicBezTo>
                    <a:pt x="325" y="5"/>
                    <a:pt x="325" y="4"/>
                    <a:pt x="324" y="4"/>
                  </a:cubicBezTo>
                  <a:cubicBezTo>
                    <a:pt x="324" y="4"/>
                    <a:pt x="324" y="4"/>
                    <a:pt x="323" y="4"/>
                  </a:cubicBezTo>
                  <a:cubicBezTo>
                    <a:pt x="322" y="6"/>
                    <a:pt x="319" y="8"/>
                    <a:pt x="316" y="11"/>
                  </a:cubicBezTo>
                  <a:cubicBezTo>
                    <a:pt x="315" y="12"/>
                    <a:pt x="315" y="12"/>
                    <a:pt x="315" y="12"/>
                  </a:cubicBezTo>
                  <a:cubicBezTo>
                    <a:pt x="315" y="12"/>
                    <a:pt x="315" y="12"/>
                    <a:pt x="315" y="12"/>
                  </a:cubicBezTo>
                  <a:cubicBezTo>
                    <a:pt x="312" y="13"/>
                    <a:pt x="310" y="16"/>
                    <a:pt x="309" y="19"/>
                  </a:cubicBezTo>
                  <a:cubicBezTo>
                    <a:pt x="307" y="22"/>
                    <a:pt x="307" y="22"/>
                    <a:pt x="307" y="22"/>
                  </a:cubicBezTo>
                  <a:cubicBezTo>
                    <a:pt x="307" y="23"/>
                    <a:pt x="307" y="23"/>
                    <a:pt x="307" y="23"/>
                  </a:cubicBezTo>
                  <a:cubicBezTo>
                    <a:pt x="307" y="24"/>
                    <a:pt x="306" y="24"/>
                    <a:pt x="306" y="24"/>
                  </a:cubicBezTo>
                  <a:cubicBezTo>
                    <a:pt x="306" y="25"/>
                    <a:pt x="305" y="26"/>
                    <a:pt x="304" y="26"/>
                  </a:cubicBezTo>
                  <a:cubicBezTo>
                    <a:pt x="297" y="26"/>
                    <a:pt x="297" y="26"/>
                    <a:pt x="297" y="26"/>
                  </a:cubicBezTo>
                  <a:cubicBezTo>
                    <a:pt x="294" y="26"/>
                    <a:pt x="293" y="26"/>
                    <a:pt x="290" y="27"/>
                  </a:cubicBezTo>
                  <a:cubicBezTo>
                    <a:pt x="285" y="30"/>
                    <a:pt x="282" y="33"/>
                    <a:pt x="278" y="37"/>
                  </a:cubicBezTo>
                  <a:cubicBezTo>
                    <a:pt x="274" y="44"/>
                    <a:pt x="275" y="50"/>
                    <a:pt x="277" y="54"/>
                  </a:cubicBezTo>
                  <a:cubicBezTo>
                    <a:pt x="277" y="54"/>
                    <a:pt x="277" y="54"/>
                    <a:pt x="277" y="55"/>
                  </a:cubicBezTo>
                  <a:cubicBezTo>
                    <a:pt x="277" y="56"/>
                    <a:pt x="277" y="56"/>
                    <a:pt x="277" y="56"/>
                  </a:cubicBezTo>
                  <a:cubicBezTo>
                    <a:pt x="279" y="57"/>
                    <a:pt x="279" y="59"/>
                    <a:pt x="279" y="62"/>
                  </a:cubicBezTo>
                  <a:cubicBezTo>
                    <a:pt x="280" y="63"/>
                    <a:pt x="280" y="63"/>
                    <a:pt x="280" y="63"/>
                  </a:cubicBezTo>
                  <a:cubicBezTo>
                    <a:pt x="280" y="63"/>
                    <a:pt x="280" y="63"/>
                    <a:pt x="280" y="64"/>
                  </a:cubicBezTo>
                  <a:cubicBezTo>
                    <a:pt x="280" y="67"/>
                    <a:pt x="280" y="68"/>
                    <a:pt x="282" y="71"/>
                  </a:cubicBezTo>
                  <a:cubicBezTo>
                    <a:pt x="282" y="71"/>
                    <a:pt x="282" y="71"/>
                    <a:pt x="282" y="71"/>
                  </a:cubicBezTo>
                  <a:cubicBezTo>
                    <a:pt x="282" y="74"/>
                    <a:pt x="282" y="76"/>
                    <a:pt x="280" y="78"/>
                  </a:cubicBezTo>
                  <a:cubicBezTo>
                    <a:pt x="280" y="79"/>
                    <a:pt x="280" y="79"/>
                    <a:pt x="280" y="79"/>
                  </a:cubicBezTo>
                  <a:cubicBezTo>
                    <a:pt x="280" y="80"/>
                    <a:pt x="280" y="80"/>
                    <a:pt x="279" y="80"/>
                  </a:cubicBezTo>
                  <a:cubicBezTo>
                    <a:pt x="277" y="80"/>
                    <a:pt x="277" y="80"/>
                    <a:pt x="277" y="80"/>
                  </a:cubicBezTo>
                  <a:cubicBezTo>
                    <a:pt x="277" y="80"/>
                    <a:pt x="277" y="80"/>
                    <a:pt x="276" y="80"/>
                  </a:cubicBezTo>
                  <a:cubicBezTo>
                    <a:pt x="276" y="80"/>
                    <a:pt x="275" y="79"/>
                    <a:pt x="274" y="79"/>
                  </a:cubicBezTo>
                  <a:cubicBezTo>
                    <a:pt x="273" y="79"/>
                    <a:pt x="272" y="78"/>
                    <a:pt x="272" y="77"/>
                  </a:cubicBezTo>
                  <a:cubicBezTo>
                    <a:pt x="271" y="77"/>
                    <a:pt x="268" y="77"/>
                    <a:pt x="268" y="74"/>
                  </a:cubicBezTo>
                  <a:cubicBezTo>
                    <a:pt x="268" y="68"/>
                    <a:pt x="268" y="68"/>
                    <a:pt x="268" y="68"/>
                  </a:cubicBezTo>
                  <a:cubicBezTo>
                    <a:pt x="268" y="67"/>
                    <a:pt x="266" y="65"/>
                    <a:pt x="265" y="63"/>
                  </a:cubicBezTo>
                  <a:cubicBezTo>
                    <a:pt x="264" y="63"/>
                    <a:pt x="264" y="63"/>
                    <a:pt x="264" y="62"/>
                  </a:cubicBezTo>
                  <a:cubicBezTo>
                    <a:pt x="264" y="59"/>
                    <a:pt x="264" y="59"/>
                    <a:pt x="264" y="59"/>
                  </a:cubicBezTo>
                  <a:cubicBezTo>
                    <a:pt x="264" y="56"/>
                    <a:pt x="264" y="54"/>
                    <a:pt x="266" y="51"/>
                  </a:cubicBezTo>
                  <a:cubicBezTo>
                    <a:pt x="266" y="47"/>
                    <a:pt x="266" y="47"/>
                    <a:pt x="266" y="47"/>
                  </a:cubicBezTo>
                  <a:cubicBezTo>
                    <a:pt x="266" y="47"/>
                    <a:pt x="266" y="45"/>
                    <a:pt x="268" y="43"/>
                  </a:cubicBezTo>
                  <a:cubicBezTo>
                    <a:pt x="268" y="42"/>
                    <a:pt x="270" y="40"/>
                    <a:pt x="271" y="38"/>
                  </a:cubicBezTo>
                  <a:cubicBezTo>
                    <a:pt x="275" y="35"/>
                    <a:pt x="277" y="33"/>
                    <a:pt x="277" y="27"/>
                  </a:cubicBezTo>
                  <a:cubicBezTo>
                    <a:pt x="277" y="26"/>
                    <a:pt x="277" y="24"/>
                    <a:pt x="276" y="23"/>
                  </a:cubicBezTo>
                  <a:cubicBezTo>
                    <a:pt x="275" y="22"/>
                    <a:pt x="275" y="21"/>
                    <a:pt x="274" y="21"/>
                  </a:cubicBezTo>
                  <a:cubicBezTo>
                    <a:pt x="273" y="19"/>
                    <a:pt x="270" y="18"/>
                    <a:pt x="267" y="18"/>
                  </a:cubicBezTo>
                  <a:cubicBezTo>
                    <a:pt x="266" y="18"/>
                    <a:pt x="266" y="18"/>
                    <a:pt x="266" y="18"/>
                  </a:cubicBezTo>
                  <a:cubicBezTo>
                    <a:pt x="265" y="18"/>
                    <a:pt x="265" y="18"/>
                    <a:pt x="265" y="18"/>
                  </a:cubicBezTo>
                  <a:cubicBezTo>
                    <a:pt x="264" y="17"/>
                    <a:pt x="263" y="16"/>
                    <a:pt x="263" y="15"/>
                  </a:cubicBezTo>
                  <a:cubicBezTo>
                    <a:pt x="262" y="15"/>
                    <a:pt x="262" y="14"/>
                    <a:pt x="262" y="14"/>
                  </a:cubicBezTo>
                  <a:cubicBezTo>
                    <a:pt x="256" y="14"/>
                    <a:pt x="256" y="14"/>
                    <a:pt x="256" y="14"/>
                  </a:cubicBezTo>
                  <a:cubicBezTo>
                    <a:pt x="255" y="14"/>
                    <a:pt x="254" y="13"/>
                    <a:pt x="254" y="12"/>
                  </a:cubicBezTo>
                  <a:cubicBezTo>
                    <a:pt x="254" y="10"/>
                    <a:pt x="254" y="10"/>
                    <a:pt x="254" y="10"/>
                  </a:cubicBezTo>
                  <a:cubicBezTo>
                    <a:pt x="254" y="9"/>
                    <a:pt x="254" y="9"/>
                    <a:pt x="254" y="9"/>
                  </a:cubicBezTo>
                  <a:cubicBezTo>
                    <a:pt x="248" y="7"/>
                    <a:pt x="242" y="4"/>
                    <a:pt x="238" y="2"/>
                  </a:cubicBezTo>
                  <a:cubicBezTo>
                    <a:pt x="236" y="1"/>
                    <a:pt x="234" y="0"/>
                    <a:pt x="234" y="0"/>
                  </a:cubicBezTo>
                  <a:cubicBezTo>
                    <a:pt x="234" y="0"/>
                    <a:pt x="234" y="0"/>
                    <a:pt x="234" y="0"/>
                  </a:cubicBezTo>
                  <a:cubicBezTo>
                    <a:pt x="231" y="1"/>
                    <a:pt x="229" y="2"/>
                    <a:pt x="226" y="3"/>
                  </a:cubicBezTo>
                  <a:cubicBezTo>
                    <a:pt x="226" y="3"/>
                    <a:pt x="226" y="3"/>
                    <a:pt x="226" y="3"/>
                  </a:cubicBezTo>
                  <a:cubicBezTo>
                    <a:pt x="226" y="4"/>
                    <a:pt x="225" y="5"/>
                    <a:pt x="224" y="5"/>
                  </a:cubicBezTo>
                  <a:cubicBezTo>
                    <a:pt x="219" y="5"/>
                    <a:pt x="219" y="5"/>
                    <a:pt x="219" y="5"/>
                  </a:cubicBezTo>
                  <a:cubicBezTo>
                    <a:pt x="216" y="5"/>
                    <a:pt x="213" y="5"/>
                    <a:pt x="212" y="6"/>
                  </a:cubicBezTo>
                  <a:cubicBezTo>
                    <a:pt x="208" y="9"/>
                    <a:pt x="208" y="13"/>
                    <a:pt x="209" y="16"/>
                  </a:cubicBezTo>
                  <a:cubicBezTo>
                    <a:pt x="209" y="17"/>
                    <a:pt x="209" y="18"/>
                    <a:pt x="209" y="18"/>
                  </a:cubicBezTo>
                  <a:cubicBezTo>
                    <a:pt x="209" y="19"/>
                    <a:pt x="209" y="19"/>
                    <a:pt x="209" y="19"/>
                  </a:cubicBezTo>
                  <a:cubicBezTo>
                    <a:pt x="209" y="20"/>
                    <a:pt x="210" y="21"/>
                    <a:pt x="210" y="23"/>
                  </a:cubicBezTo>
                  <a:cubicBezTo>
                    <a:pt x="211" y="26"/>
                    <a:pt x="212" y="30"/>
                    <a:pt x="216" y="32"/>
                  </a:cubicBezTo>
                  <a:cubicBezTo>
                    <a:pt x="217" y="32"/>
                    <a:pt x="218" y="33"/>
                    <a:pt x="219" y="33"/>
                  </a:cubicBezTo>
                  <a:cubicBezTo>
                    <a:pt x="221" y="34"/>
                    <a:pt x="222" y="35"/>
                    <a:pt x="224" y="35"/>
                  </a:cubicBezTo>
                  <a:cubicBezTo>
                    <a:pt x="226" y="35"/>
                    <a:pt x="228" y="34"/>
                    <a:pt x="229" y="34"/>
                  </a:cubicBezTo>
                  <a:cubicBezTo>
                    <a:pt x="230" y="34"/>
                    <a:pt x="231" y="33"/>
                    <a:pt x="232" y="33"/>
                  </a:cubicBezTo>
                  <a:cubicBezTo>
                    <a:pt x="236" y="33"/>
                    <a:pt x="236" y="33"/>
                    <a:pt x="236" y="33"/>
                  </a:cubicBezTo>
                  <a:cubicBezTo>
                    <a:pt x="236" y="33"/>
                    <a:pt x="237" y="34"/>
                    <a:pt x="237" y="35"/>
                  </a:cubicBezTo>
                  <a:cubicBezTo>
                    <a:pt x="237" y="36"/>
                    <a:pt x="237" y="36"/>
                    <a:pt x="237" y="36"/>
                  </a:cubicBezTo>
                  <a:cubicBezTo>
                    <a:pt x="238" y="37"/>
                    <a:pt x="238" y="38"/>
                    <a:pt x="239" y="39"/>
                  </a:cubicBezTo>
                  <a:cubicBezTo>
                    <a:pt x="239" y="40"/>
                    <a:pt x="240" y="41"/>
                    <a:pt x="240" y="42"/>
                  </a:cubicBezTo>
                  <a:cubicBezTo>
                    <a:pt x="240" y="42"/>
                    <a:pt x="240" y="42"/>
                    <a:pt x="240" y="42"/>
                  </a:cubicBezTo>
                  <a:cubicBezTo>
                    <a:pt x="240" y="46"/>
                    <a:pt x="240" y="46"/>
                    <a:pt x="240" y="46"/>
                  </a:cubicBezTo>
                  <a:cubicBezTo>
                    <a:pt x="240" y="48"/>
                    <a:pt x="236" y="50"/>
                    <a:pt x="234" y="50"/>
                  </a:cubicBezTo>
                  <a:cubicBezTo>
                    <a:pt x="232" y="50"/>
                    <a:pt x="232" y="50"/>
                    <a:pt x="232" y="50"/>
                  </a:cubicBezTo>
                  <a:cubicBezTo>
                    <a:pt x="232" y="50"/>
                    <a:pt x="232" y="50"/>
                    <a:pt x="231" y="50"/>
                  </a:cubicBezTo>
                  <a:cubicBezTo>
                    <a:pt x="226" y="45"/>
                    <a:pt x="226" y="45"/>
                    <a:pt x="226" y="45"/>
                  </a:cubicBezTo>
                  <a:cubicBezTo>
                    <a:pt x="226" y="45"/>
                    <a:pt x="226" y="44"/>
                    <a:pt x="226" y="44"/>
                  </a:cubicBezTo>
                  <a:cubicBezTo>
                    <a:pt x="226" y="43"/>
                    <a:pt x="225" y="41"/>
                    <a:pt x="222" y="39"/>
                  </a:cubicBezTo>
                  <a:cubicBezTo>
                    <a:pt x="222" y="39"/>
                    <a:pt x="221" y="39"/>
                    <a:pt x="221" y="39"/>
                  </a:cubicBezTo>
                  <a:cubicBezTo>
                    <a:pt x="220" y="38"/>
                    <a:pt x="216" y="36"/>
                    <a:pt x="212" y="36"/>
                  </a:cubicBezTo>
                  <a:cubicBezTo>
                    <a:pt x="208" y="36"/>
                    <a:pt x="204" y="38"/>
                    <a:pt x="201" y="39"/>
                  </a:cubicBezTo>
                  <a:cubicBezTo>
                    <a:pt x="201" y="39"/>
                    <a:pt x="201" y="39"/>
                    <a:pt x="201" y="39"/>
                  </a:cubicBezTo>
                  <a:cubicBezTo>
                    <a:pt x="199" y="39"/>
                    <a:pt x="199" y="39"/>
                    <a:pt x="199" y="39"/>
                  </a:cubicBezTo>
                  <a:cubicBezTo>
                    <a:pt x="199" y="39"/>
                    <a:pt x="199" y="39"/>
                    <a:pt x="198" y="40"/>
                  </a:cubicBezTo>
                  <a:cubicBezTo>
                    <a:pt x="198" y="40"/>
                    <a:pt x="197" y="41"/>
                    <a:pt x="196" y="41"/>
                  </a:cubicBezTo>
                  <a:cubicBezTo>
                    <a:pt x="195" y="41"/>
                    <a:pt x="195" y="41"/>
                    <a:pt x="195" y="41"/>
                  </a:cubicBezTo>
                  <a:cubicBezTo>
                    <a:pt x="194" y="40"/>
                    <a:pt x="194" y="39"/>
                    <a:pt x="193" y="39"/>
                  </a:cubicBezTo>
                  <a:cubicBezTo>
                    <a:pt x="193" y="38"/>
                    <a:pt x="193" y="38"/>
                    <a:pt x="192" y="38"/>
                  </a:cubicBezTo>
                  <a:cubicBezTo>
                    <a:pt x="192" y="38"/>
                    <a:pt x="192" y="38"/>
                    <a:pt x="191" y="38"/>
                  </a:cubicBezTo>
                  <a:cubicBezTo>
                    <a:pt x="190" y="36"/>
                    <a:pt x="190" y="36"/>
                    <a:pt x="190" y="36"/>
                  </a:cubicBezTo>
                  <a:cubicBezTo>
                    <a:pt x="189" y="35"/>
                    <a:pt x="188" y="34"/>
                    <a:pt x="187" y="33"/>
                  </a:cubicBezTo>
                  <a:cubicBezTo>
                    <a:pt x="184" y="32"/>
                    <a:pt x="182" y="32"/>
                    <a:pt x="181" y="32"/>
                  </a:cubicBezTo>
                  <a:cubicBezTo>
                    <a:pt x="177" y="32"/>
                    <a:pt x="177" y="32"/>
                    <a:pt x="177" y="32"/>
                  </a:cubicBezTo>
                  <a:cubicBezTo>
                    <a:pt x="176" y="32"/>
                    <a:pt x="175" y="31"/>
                    <a:pt x="174" y="31"/>
                  </a:cubicBezTo>
                  <a:cubicBezTo>
                    <a:pt x="174" y="31"/>
                    <a:pt x="173" y="30"/>
                    <a:pt x="172" y="30"/>
                  </a:cubicBezTo>
                  <a:cubicBezTo>
                    <a:pt x="172" y="30"/>
                    <a:pt x="172" y="30"/>
                    <a:pt x="172" y="30"/>
                  </a:cubicBezTo>
                  <a:cubicBezTo>
                    <a:pt x="169" y="29"/>
                    <a:pt x="167" y="29"/>
                    <a:pt x="164" y="29"/>
                  </a:cubicBezTo>
                  <a:cubicBezTo>
                    <a:pt x="161" y="29"/>
                    <a:pt x="161" y="29"/>
                    <a:pt x="161" y="29"/>
                  </a:cubicBezTo>
                  <a:cubicBezTo>
                    <a:pt x="156" y="29"/>
                    <a:pt x="151" y="29"/>
                    <a:pt x="148" y="30"/>
                  </a:cubicBezTo>
                  <a:cubicBezTo>
                    <a:pt x="148" y="30"/>
                    <a:pt x="148" y="30"/>
                    <a:pt x="147" y="30"/>
                  </a:cubicBezTo>
                  <a:cubicBezTo>
                    <a:pt x="144" y="30"/>
                    <a:pt x="144" y="30"/>
                    <a:pt x="144" y="30"/>
                  </a:cubicBezTo>
                  <a:cubicBezTo>
                    <a:pt x="141" y="32"/>
                    <a:pt x="139" y="32"/>
                    <a:pt x="136" y="32"/>
                  </a:cubicBezTo>
                  <a:cubicBezTo>
                    <a:pt x="134" y="32"/>
                    <a:pt x="133" y="31"/>
                    <a:pt x="133" y="30"/>
                  </a:cubicBezTo>
                  <a:cubicBezTo>
                    <a:pt x="132" y="29"/>
                    <a:pt x="131" y="28"/>
                    <a:pt x="128" y="27"/>
                  </a:cubicBezTo>
                  <a:cubicBezTo>
                    <a:pt x="128" y="27"/>
                    <a:pt x="128" y="27"/>
                    <a:pt x="128" y="27"/>
                  </a:cubicBezTo>
                  <a:cubicBezTo>
                    <a:pt x="127" y="26"/>
                    <a:pt x="126" y="26"/>
                    <a:pt x="124" y="26"/>
                  </a:cubicBezTo>
                  <a:cubicBezTo>
                    <a:pt x="124" y="26"/>
                    <a:pt x="124" y="26"/>
                    <a:pt x="124" y="26"/>
                  </a:cubicBezTo>
                  <a:cubicBezTo>
                    <a:pt x="124" y="29"/>
                    <a:pt x="124" y="29"/>
                    <a:pt x="124" y="29"/>
                  </a:cubicBezTo>
                  <a:cubicBezTo>
                    <a:pt x="124" y="30"/>
                    <a:pt x="123" y="30"/>
                    <a:pt x="122" y="30"/>
                  </a:cubicBezTo>
                  <a:cubicBezTo>
                    <a:pt x="122" y="30"/>
                    <a:pt x="121" y="30"/>
                    <a:pt x="121" y="29"/>
                  </a:cubicBezTo>
                  <a:cubicBezTo>
                    <a:pt x="121" y="26"/>
                    <a:pt x="121" y="26"/>
                    <a:pt x="121" y="26"/>
                  </a:cubicBezTo>
                  <a:cubicBezTo>
                    <a:pt x="118" y="26"/>
                    <a:pt x="116" y="25"/>
                    <a:pt x="115" y="22"/>
                  </a:cubicBezTo>
                  <a:cubicBezTo>
                    <a:pt x="114" y="22"/>
                    <a:pt x="114" y="21"/>
                    <a:pt x="114" y="21"/>
                  </a:cubicBezTo>
                  <a:cubicBezTo>
                    <a:pt x="115" y="23"/>
                    <a:pt x="115" y="25"/>
                    <a:pt x="115" y="26"/>
                  </a:cubicBezTo>
                  <a:cubicBezTo>
                    <a:pt x="115" y="28"/>
                    <a:pt x="117" y="29"/>
                    <a:pt x="118" y="31"/>
                  </a:cubicBezTo>
                  <a:cubicBezTo>
                    <a:pt x="118" y="31"/>
                    <a:pt x="118" y="31"/>
                    <a:pt x="118" y="31"/>
                  </a:cubicBezTo>
                  <a:cubicBezTo>
                    <a:pt x="119" y="33"/>
                    <a:pt x="120" y="34"/>
                    <a:pt x="121" y="35"/>
                  </a:cubicBezTo>
                  <a:cubicBezTo>
                    <a:pt x="122" y="36"/>
                    <a:pt x="123" y="37"/>
                    <a:pt x="123" y="39"/>
                  </a:cubicBezTo>
                  <a:cubicBezTo>
                    <a:pt x="130" y="44"/>
                    <a:pt x="130" y="44"/>
                    <a:pt x="130" y="44"/>
                  </a:cubicBezTo>
                  <a:cubicBezTo>
                    <a:pt x="131" y="47"/>
                    <a:pt x="133" y="48"/>
                    <a:pt x="134" y="50"/>
                  </a:cubicBezTo>
                  <a:cubicBezTo>
                    <a:pt x="136" y="52"/>
                    <a:pt x="137" y="54"/>
                    <a:pt x="138" y="55"/>
                  </a:cubicBezTo>
                  <a:cubicBezTo>
                    <a:pt x="140" y="59"/>
                    <a:pt x="140" y="62"/>
                    <a:pt x="139" y="64"/>
                  </a:cubicBezTo>
                  <a:cubicBezTo>
                    <a:pt x="139" y="70"/>
                    <a:pt x="139" y="70"/>
                    <a:pt x="139" y="70"/>
                  </a:cubicBezTo>
                  <a:cubicBezTo>
                    <a:pt x="140" y="74"/>
                    <a:pt x="141" y="82"/>
                    <a:pt x="135" y="89"/>
                  </a:cubicBezTo>
                  <a:cubicBezTo>
                    <a:pt x="133" y="91"/>
                    <a:pt x="130" y="92"/>
                    <a:pt x="128" y="92"/>
                  </a:cubicBezTo>
                  <a:cubicBezTo>
                    <a:pt x="127" y="93"/>
                    <a:pt x="127" y="93"/>
                    <a:pt x="126" y="93"/>
                  </a:cubicBezTo>
                  <a:cubicBezTo>
                    <a:pt x="126" y="94"/>
                    <a:pt x="125" y="94"/>
                    <a:pt x="125" y="94"/>
                  </a:cubicBezTo>
                  <a:cubicBezTo>
                    <a:pt x="125" y="95"/>
                    <a:pt x="125" y="95"/>
                    <a:pt x="124" y="95"/>
                  </a:cubicBezTo>
                  <a:cubicBezTo>
                    <a:pt x="124" y="96"/>
                    <a:pt x="124" y="97"/>
                    <a:pt x="124" y="99"/>
                  </a:cubicBezTo>
                  <a:cubicBezTo>
                    <a:pt x="124" y="99"/>
                    <a:pt x="123" y="99"/>
                    <a:pt x="123" y="100"/>
                  </a:cubicBezTo>
                  <a:cubicBezTo>
                    <a:pt x="123" y="100"/>
                    <a:pt x="122" y="101"/>
                    <a:pt x="122" y="102"/>
                  </a:cubicBezTo>
                  <a:cubicBezTo>
                    <a:pt x="121" y="102"/>
                    <a:pt x="121" y="103"/>
                    <a:pt x="120" y="104"/>
                  </a:cubicBezTo>
                  <a:cubicBezTo>
                    <a:pt x="118" y="109"/>
                    <a:pt x="115" y="110"/>
                    <a:pt x="111" y="112"/>
                  </a:cubicBezTo>
                  <a:cubicBezTo>
                    <a:pt x="111" y="112"/>
                    <a:pt x="110" y="113"/>
                    <a:pt x="108" y="114"/>
                  </a:cubicBezTo>
                  <a:cubicBezTo>
                    <a:pt x="108" y="114"/>
                    <a:pt x="108" y="115"/>
                    <a:pt x="107" y="115"/>
                  </a:cubicBezTo>
                  <a:cubicBezTo>
                    <a:pt x="107" y="115"/>
                    <a:pt x="107" y="115"/>
                    <a:pt x="107" y="115"/>
                  </a:cubicBezTo>
                  <a:cubicBezTo>
                    <a:pt x="107" y="116"/>
                    <a:pt x="107" y="116"/>
                    <a:pt x="107" y="116"/>
                  </a:cubicBezTo>
                  <a:cubicBezTo>
                    <a:pt x="106" y="117"/>
                    <a:pt x="106" y="118"/>
                    <a:pt x="105" y="118"/>
                  </a:cubicBezTo>
                  <a:cubicBezTo>
                    <a:pt x="105" y="119"/>
                    <a:pt x="104" y="120"/>
                    <a:pt x="103" y="121"/>
                  </a:cubicBezTo>
                  <a:cubicBezTo>
                    <a:pt x="103" y="121"/>
                    <a:pt x="103" y="121"/>
                    <a:pt x="102" y="121"/>
                  </a:cubicBezTo>
                  <a:cubicBezTo>
                    <a:pt x="102" y="121"/>
                    <a:pt x="102" y="121"/>
                    <a:pt x="101" y="122"/>
                  </a:cubicBezTo>
                  <a:cubicBezTo>
                    <a:pt x="101" y="122"/>
                    <a:pt x="101" y="123"/>
                    <a:pt x="100" y="124"/>
                  </a:cubicBezTo>
                  <a:cubicBezTo>
                    <a:pt x="98" y="127"/>
                    <a:pt x="95" y="133"/>
                    <a:pt x="87" y="133"/>
                  </a:cubicBezTo>
                  <a:cubicBezTo>
                    <a:pt x="86" y="133"/>
                    <a:pt x="84" y="133"/>
                    <a:pt x="82" y="132"/>
                  </a:cubicBezTo>
                  <a:cubicBezTo>
                    <a:pt x="81" y="132"/>
                    <a:pt x="81" y="132"/>
                    <a:pt x="80" y="131"/>
                  </a:cubicBezTo>
                  <a:cubicBezTo>
                    <a:pt x="80" y="132"/>
                    <a:pt x="80" y="132"/>
                    <a:pt x="80" y="132"/>
                  </a:cubicBezTo>
                  <a:cubicBezTo>
                    <a:pt x="80" y="132"/>
                    <a:pt x="80" y="132"/>
                    <a:pt x="80" y="133"/>
                  </a:cubicBezTo>
                  <a:cubicBezTo>
                    <a:pt x="79" y="135"/>
                    <a:pt x="77" y="137"/>
                    <a:pt x="75" y="138"/>
                  </a:cubicBezTo>
                  <a:cubicBezTo>
                    <a:pt x="74" y="138"/>
                    <a:pt x="74" y="139"/>
                    <a:pt x="73" y="139"/>
                  </a:cubicBezTo>
                  <a:cubicBezTo>
                    <a:pt x="73" y="139"/>
                    <a:pt x="73" y="139"/>
                    <a:pt x="72" y="139"/>
                  </a:cubicBezTo>
                  <a:cubicBezTo>
                    <a:pt x="69" y="139"/>
                    <a:pt x="69" y="139"/>
                    <a:pt x="69" y="139"/>
                  </a:cubicBezTo>
                  <a:cubicBezTo>
                    <a:pt x="68" y="139"/>
                    <a:pt x="67" y="139"/>
                    <a:pt x="66" y="139"/>
                  </a:cubicBezTo>
                  <a:cubicBezTo>
                    <a:pt x="66" y="138"/>
                    <a:pt x="65" y="138"/>
                    <a:pt x="65" y="138"/>
                  </a:cubicBezTo>
                  <a:cubicBezTo>
                    <a:pt x="65" y="140"/>
                    <a:pt x="65" y="141"/>
                    <a:pt x="63" y="142"/>
                  </a:cubicBezTo>
                  <a:cubicBezTo>
                    <a:pt x="59" y="146"/>
                    <a:pt x="57" y="146"/>
                    <a:pt x="54" y="146"/>
                  </a:cubicBezTo>
                  <a:cubicBezTo>
                    <a:pt x="51" y="146"/>
                    <a:pt x="51" y="146"/>
                    <a:pt x="51" y="146"/>
                  </a:cubicBezTo>
                  <a:cubicBezTo>
                    <a:pt x="37" y="144"/>
                    <a:pt x="32" y="131"/>
                    <a:pt x="31" y="126"/>
                  </a:cubicBezTo>
                  <a:cubicBezTo>
                    <a:pt x="30" y="126"/>
                    <a:pt x="29" y="126"/>
                    <a:pt x="28" y="126"/>
                  </a:cubicBezTo>
                  <a:cubicBezTo>
                    <a:pt x="27" y="127"/>
                    <a:pt x="26" y="127"/>
                    <a:pt x="24" y="127"/>
                  </a:cubicBezTo>
                  <a:cubicBezTo>
                    <a:pt x="23" y="127"/>
                    <a:pt x="23" y="128"/>
                    <a:pt x="22" y="128"/>
                  </a:cubicBezTo>
                  <a:cubicBezTo>
                    <a:pt x="21" y="128"/>
                    <a:pt x="20" y="129"/>
                    <a:pt x="19" y="129"/>
                  </a:cubicBezTo>
                  <a:cubicBezTo>
                    <a:pt x="8" y="129"/>
                    <a:pt x="8" y="129"/>
                    <a:pt x="8" y="129"/>
                  </a:cubicBezTo>
                  <a:cubicBezTo>
                    <a:pt x="8" y="129"/>
                    <a:pt x="9" y="130"/>
                    <a:pt x="10" y="131"/>
                  </a:cubicBezTo>
                  <a:cubicBezTo>
                    <a:pt x="11" y="132"/>
                    <a:pt x="13" y="133"/>
                    <a:pt x="14" y="133"/>
                  </a:cubicBezTo>
                  <a:cubicBezTo>
                    <a:pt x="14" y="133"/>
                    <a:pt x="15" y="134"/>
                    <a:pt x="15" y="134"/>
                  </a:cubicBezTo>
                  <a:cubicBezTo>
                    <a:pt x="16" y="135"/>
                    <a:pt x="16" y="135"/>
                    <a:pt x="17" y="135"/>
                  </a:cubicBezTo>
                  <a:cubicBezTo>
                    <a:pt x="19" y="135"/>
                    <a:pt x="21" y="135"/>
                    <a:pt x="23" y="137"/>
                  </a:cubicBezTo>
                  <a:cubicBezTo>
                    <a:pt x="28" y="138"/>
                    <a:pt x="30" y="143"/>
                    <a:pt x="30" y="149"/>
                  </a:cubicBezTo>
                  <a:cubicBezTo>
                    <a:pt x="30" y="149"/>
                    <a:pt x="30" y="149"/>
                    <a:pt x="30" y="149"/>
                  </a:cubicBezTo>
                  <a:cubicBezTo>
                    <a:pt x="29" y="154"/>
                    <a:pt x="26" y="158"/>
                    <a:pt x="21" y="160"/>
                  </a:cubicBezTo>
                  <a:cubicBezTo>
                    <a:pt x="21" y="161"/>
                    <a:pt x="20" y="161"/>
                    <a:pt x="19" y="162"/>
                  </a:cubicBezTo>
                  <a:cubicBezTo>
                    <a:pt x="19" y="162"/>
                    <a:pt x="19" y="162"/>
                    <a:pt x="19" y="162"/>
                  </a:cubicBezTo>
                  <a:cubicBezTo>
                    <a:pt x="19" y="163"/>
                    <a:pt x="19" y="163"/>
                    <a:pt x="18" y="163"/>
                  </a:cubicBezTo>
                  <a:cubicBezTo>
                    <a:pt x="17" y="164"/>
                    <a:pt x="17" y="165"/>
                    <a:pt x="17" y="167"/>
                  </a:cubicBezTo>
                  <a:cubicBezTo>
                    <a:pt x="17" y="172"/>
                    <a:pt x="15" y="175"/>
                    <a:pt x="14" y="178"/>
                  </a:cubicBezTo>
                  <a:cubicBezTo>
                    <a:pt x="13" y="178"/>
                    <a:pt x="13" y="178"/>
                    <a:pt x="13" y="178"/>
                  </a:cubicBezTo>
                  <a:cubicBezTo>
                    <a:pt x="10" y="182"/>
                    <a:pt x="6" y="185"/>
                    <a:pt x="3" y="186"/>
                  </a:cubicBezTo>
                  <a:cubicBezTo>
                    <a:pt x="3" y="187"/>
                    <a:pt x="2" y="187"/>
                    <a:pt x="2" y="187"/>
                  </a:cubicBezTo>
                  <a:cubicBezTo>
                    <a:pt x="2" y="187"/>
                    <a:pt x="2" y="188"/>
                    <a:pt x="2" y="188"/>
                  </a:cubicBezTo>
                  <a:cubicBezTo>
                    <a:pt x="2" y="189"/>
                    <a:pt x="2" y="189"/>
                    <a:pt x="2" y="189"/>
                  </a:cubicBezTo>
                  <a:cubicBezTo>
                    <a:pt x="2" y="190"/>
                    <a:pt x="2" y="190"/>
                    <a:pt x="2" y="190"/>
                  </a:cubicBezTo>
                  <a:cubicBezTo>
                    <a:pt x="1" y="191"/>
                    <a:pt x="1" y="192"/>
                    <a:pt x="1" y="193"/>
                  </a:cubicBezTo>
                  <a:cubicBezTo>
                    <a:pt x="0" y="194"/>
                    <a:pt x="0" y="194"/>
                    <a:pt x="0" y="195"/>
                  </a:cubicBezTo>
                  <a:cubicBezTo>
                    <a:pt x="0" y="195"/>
                    <a:pt x="0" y="196"/>
                    <a:pt x="0" y="196"/>
                  </a:cubicBezTo>
                  <a:cubicBezTo>
                    <a:pt x="1" y="197"/>
                    <a:pt x="1" y="197"/>
                    <a:pt x="2" y="197"/>
                  </a:cubicBezTo>
                  <a:cubicBezTo>
                    <a:pt x="3" y="199"/>
                    <a:pt x="4" y="200"/>
                    <a:pt x="4" y="201"/>
                  </a:cubicBezTo>
                  <a:cubicBezTo>
                    <a:pt x="80" y="235"/>
                    <a:pt x="80" y="235"/>
                    <a:pt x="80" y="235"/>
                  </a:cubicBezTo>
                  <a:cubicBezTo>
                    <a:pt x="80" y="235"/>
                    <a:pt x="81" y="236"/>
                    <a:pt x="81" y="236"/>
                  </a:cubicBezTo>
                  <a:cubicBezTo>
                    <a:pt x="81" y="236"/>
                    <a:pt x="81" y="237"/>
                    <a:pt x="81" y="237"/>
                  </a:cubicBezTo>
                  <a:cubicBezTo>
                    <a:pt x="80" y="238"/>
                    <a:pt x="80" y="238"/>
                    <a:pt x="80" y="238"/>
                  </a:cubicBezTo>
                  <a:cubicBezTo>
                    <a:pt x="79" y="241"/>
                    <a:pt x="77" y="246"/>
                    <a:pt x="76" y="253"/>
                  </a:cubicBezTo>
                  <a:cubicBezTo>
                    <a:pt x="74" y="260"/>
                    <a:pt x="72" y="268"/>
                    <a:pt x="70" y="279"/>
                  </a:cubicBezTo>
                  <a:cubicBezTo>
                    <a:pt x="62" y="313"/>
                    <a:pt x="52" y="368"/>
                    <a:pt x="37" y="449"/>
                  </a:cubicBezTo>
                  <a:cubicBezTo>
                    <a:pt x="36" y="455"/>
                    <a:pt x="35" y="461"/>
                    <a:pt x="34" y="467"/>
                  </a:cubicBezTo>
                  <a:cubicBezTo>
                    <a:pt x="33" y="470"/>
                    <a:pt x="33" y="470"/>
                    <a:pt x="33" y="470"/>
                  </a:cubicBezTo>
                  <a:cubicBezTo>
                    <a:pt x="38" y="471"/>
                    <a:pt x="38" y="471"/>
                    <a:pt x="38" y="471"/>
                  </a:cubicBezTo>
                  <a:cubicBezTo>
                    <a:pt x="263" y="497"/>
                    <a:pt x="263" y="497"/>
                    <a:pt x="263" y="497"/>
                  </a:cubicBezTo>
                  <a:cubicBezTo>
                    <a:pt x="263" y="496"/>
                    <a:pt x="263" y="496"/>
                    <a:pt x="263" y="496"/>
                  </a:cubicBezTo>
                  <a:cubicBezTo>
                    <a:pt x="263" y="495"/>
                    <a:pt x="263" y="495"/>
                    <a:pt x="263" y="495"/>
                  </a:cubicBezTo>
                  <a:cubicBezTo>
                    <a:pt x="263" y="494"/>
                    <a:pt x="264" y="493"/>
                    <a:pt x="264" y="491"/>
                  </a:cubicBezTo>
                  <a:cubicBezTo>
                    <a:pt x="265" y="490"/>
                    <a:pt x="265" y="489"/>
                    <a:pt x="266" y="487"/>
                  </a:cubicBezTo>
                  <a:cubicBezTo>
                    <a:pt x="266" y="486"/>
                    <a:pt x="266" y="485"/>
                    <a:pt x="267" y="484"/>
                  </a:cubicBezTo>
                  <a:cubicBezTo>
                    <a:pt x="267" y="483"/>
                    <a:pt x="268" y="482"/>
                    <a:pt x="268" y="480"/>
                  </a:cubicBezTo>
                  <a:cubicBezTo>
                    <a:pt x="268" y="480"/>
                    <a:pt x="268" y="480"/>
                    <a:pt x="268" y="479"/>
                  </a:cubicBezTo>
                  <a:cubicBezTo>
                    <a:pt x="269" y="478"/>
                    <a:pt x="269" y="478"/>
                    <a:pt x="269" y="478"/>
                  </a:cubicBezTo>
                  <a:cubicBezTo>
                    <a:pt x="269" y="476"/>
                    <a:pt x="269" y="476"/>
                    <a:pt x="269" y="476"/>
                  </a:cubicBezTo>
                  <a:cubicBezTo>
                    <a:pt x="269" y="475"/>
                    <a:pt x="270" y="474"/>
                    <a:pt x="270" y="473"/>
                  </a:cubicBezTo>
                  <a:cubicBezTo>
                    <a:pt x="271" y="473"/>
                    <a:pt x="271" y="473"/>
                    <a:pt x="271" y="473"/>
                  </a:cubicBezTo>
                  <a:cubicBezTo>
                    <a:pt x="271" y="473"/>
                    <a:pt x="271" y="472"/>
                    <a:pt x="271" y="472"/>
                  </a:cubicBezTo>
                  <a:cubicBezTo>
                    <a:pt x="273" y="470"/>
                    <a:pt x="274" y="469"/>
                    <a:pt x="274" y="467"/>
                  </a:cubicBezTo>
                  <a:cubicBezTo>
                    <a:pt x="274" y="466"/>
                    <a:pt x="274" y="466"/>
                    <a:pt x="275" y="466"/>
                  </a:cubicBezTo>
                  <a:cubicBezTo>
                    <a:pt x="276" y="464"/>
                    <a:pt x="277" y="463"/>
                    <a:pt x="277" y="461"/>
                  </a:cubicBezTo>
                  <a:cubicBezTo>
                    <a:pt x="277" y="461"/>
                    <a:pt x="278" y="460"/>
                    <a:pt x="278" y="460"/>
                  </a:cubicBezTo>
                  <a:cubicBezTo>
                    <a:pt x="279" y="456"/>
                    <a:pt x="282" y="451"/>
                    <a:pt x="286" y="448"/>
                  </a:cubicBezTo>
                  <a:cubicBezTo>
                    <a:pt x="286" y="447"/>
                    <a:pt x="287" y="446"/>
                    <a:pt x="288" y="446"/>
                  </a:cubicBezTo>
                  <a:cubicBezTo>
                    <a:pt x="288" y="445"/>
                    <a:pt x="289" y="445"/>
                    <a:pt x="289" y="444"/>
                  </a:cubicBezTo>
                  <a:cubicBezTo>
                    <a:pt x="290" y="444"/>
                    <a:pt x="290" y="443"/>
                    <a:pt x="291" y="442"/>
                  </a:cubicBezTo>
                  <a:cubicBezTo>
                    <a:pt x="291" y="442"/>
                    <a:pt x="291" y="442"/>
                    <a:pt x="291" y="442"/>
                  </a:cubicBezTo>
                  <a:cubicBezTo>
                    <a:pt x="292" y="440"/>
                    <a:pt x="292" y="438"/>
                    <a:pt x="292" y="437"/>
                  </a:cubicBezTo>
                  <a:cubicBezTo>
                    <a:pt x="292" y="430"/>
                    <a:pt x="292" y="430"/>
                    <a:pt x="292" y="430"/>
                  </a:cubicBezTo>
                  <a:cubicBezTo>
                    <a:pt x="292" y="426"/>
                    <a:pt x="293" y="422"/>
                    <a:pt x="295" y="420"/>
                  </a:cubicBezTo>
                  <a:cubicBezTo>
                    <a:pt x="298" y="417"/>
                    <a:pt x="301" y="414"/>
                    <a:pt x="305" y="411"/>
                  </a:cubicBezTo>
                  <a:cubicBezTo>
                    <a:pt x="308" y="407"/>
                    <a:pt x="308" y="407"/>
                    <a:pt x="308" y="407"/>
                  </a:cubicBezTo>
                  <a:cubicBezTo>
                    <a:pt x="309" y="406"/>
                    <a:pt x="309" y="406"/>
                    <a:pt x="310" y="405"/>
                  </a:cubicBezTo>
                  <a:cubicBezTo>
                    <a:pt x="312" y="403"/>
                    <a:pt x="314" y="401"/>
                    <a:pt x="314" y="397"/>
                  </a:cubicBezTo>
                  <a:cubicBezTo>
                    <a:pt x="314" y="391"/>
                    <a:pt x="314" y="391"/>
                    <a:pt x="314" y="391"/>
                  </a:cubicBezTo>
                  <a:cubicBezTo>
                    <a:pt x="314" y="390"/>
                    <a:pt x="315" y="390"/>
                    <a:pt x="316" y="390"/>
                  </a:cubicBezTo>
                  <a:cubicBezTo>
                    <a:pt x="317" y="390"/>
                    <a:pt x="317" y="390"/>
                    <a:pt x="317" y="390"/>
                  </a:cubicBezTo>
                  <a:cubicBezTo>
                    <a:pt x="318" y="390"/>
                    <a:pt x="321" y="388"/>
                    <a:pt x="323" y="386"/>
                  </a:cubicBezTo>
                  <a:cubicBezTo>
                    <a:pt x="323" y="386"/>
                    <a:pt x="323" y="386"/>
                    <a:pt x="323" y="385"/>
                  </a:cubicBezTo>
                  <a:cubicBezTo>
                    <a:pt x="324" y="384"/>
                    <a:pt x="324" y="384"/>
                    <a:pt x="324" y="380"/>
                  </a:cubicBezTo>
                  <a:cubicBezTo>
                    <a:pt x="324" y="380"/>
                    <a:pt x="324" y="380"/>
                    <a:pt x="325" y="379"/>
                  </a:cubicBezTo>
                  <a:cubicBezTo>
                    <a:pt x="328" y="376"/>
                    <a:pt x="328" y="376"/>
                    <a:pt x="328" y="376"/>
                  </a:cubicBezTo>
                  <a:cubicBezTo>
                    <a:pt x="330" y="375"/>
                    <a:pt x="331" y="373"/>
                    <a:pt x="333" y="371"/>
                  </a:cubicBezTo>
                  <a:cubicBezTo>
                    <a:pt x="333" y="371"/>
                    <a:pt x="333" y="370"/>
                    <a:pt x="333" y="370"/>
                  </a:cubicBezTo>
                  <a:cubicBezTo>
                    <a:pt x="333" y="370"/>
                    <a:pt x="334" y="369"/>
                    <a:pt x="334" y="369"/>
                  </a:cubicBezTo>
                  <a:cubicBezTo>
                    <a:pt x="334" y="369"/>
                    <a:pt x="334" y="369"/>
                    <a:pt x="334" y="368"/>
                  </a:cubicBezTo>
                  <a:cubicBezTo>
                    <a:pt x="334" y="368"/>
                    <a:pt x="334" y="368"/>
                    <a:pt x="335" y="367"/>
                  </a:cubicBezTo>
                  <a:cubicBezTo>
                    <a:pt x="335" y="367"/>
                    <a:pt x="335" y="366"/>
                    <a:pt x="336" y="366"/>
                  </a:cubicBezTo>
                  <a:cubicBezTo>
                    <a:pt x="337" y="364"/>
                    <a:pt x="337" y="363"/>
                    <a:pt x="340" y="361"/>
                  </a:cubicBezTo>
                  <a:cubicBezTo>
                    <a:pt x="341" y="360"/>
                    <a:pt x="341" y="360"/>
                    <a:pt x="341" y="360"/>
                  </a:cubicBezTo>
                  <a:cubicBezTo>
                    <a:pt x="341" y="359"/>
                    <a:pt x="342" y="359"/>
                    <a:pt x="342" y="359"/>
                  </a:cubicBezTo>
                  <a:cubicBezTo>
                    <a:pt x="343" y="359"/>
                    <a:pt x="344" y="358"/>
                    <a:pt x="344" y="356"/>
                  </a:cubicBezTo>
                  <a:cubicBezTo>
                    <a:pt x="344" y="356"/>
                    <a:pt x="344" y="355"/>
                    <a:pt x="345" y="355"/>
                  </a:cubicBezTo>
                  <a:cubicBezTo>
                    <a:pt x="345" y="355"/>
                    <a:pt x="346" y="355"/>
                    <a:pt x="347" y="355"/>
                  </a:cubicBezTo>
                  <a:cubicBezTo>
                    <a:pt x="348" y="356"/>
                    <a:pt x="351" y="356"/>
                    <a:pt x="352" y="356"/>
                  </a:cubicBezTo>
                  <a:cubicBezTo>
                    <a:pt x="356" y="356"/>
                    <a:pt x="357" y="354"/>
                    <a:pt x="357" y="350"/>
                  </a:cubicBezTo>
                  <a:cubicBezTo>
                    <a:pt x="357" y="347"/>
                    <a:pt x="357" y="347"/>
                    <a:pt x="357" y="347"/>
                  </a:cubicBezTo>
                  <a:cubicBezTo>
                    <a:pt x="357" y="346"/>
                    <a:pt x="358" y="346"/>
                    <a:pt x="359" y="346"/>
                  </a:cubicBezTo>
                  <a:cubicBezTo>
                    <a:pt x="364" y="346"/>
                    <a:pt x="364" y="346"/>
                    <a:pt x="364" y="346"/>
                  </a:cubicBezTo>
                  <a:cubicBezTo>
                    <a:pt x="364" y="346"/>
                    <a:pt x="364" y="346"/>
                    <a:pt x="365" y="346"/>
                  </a:cubicBezTo>
                  <a:cubicBezTo>
                    <a:pt x="368" y="347"/>
                    <a:pt x="369" y="347"/>
                    <a:pt x="371" y="347"/>
                  </a:cubicBezTo>
                  <a:cubicBezTo>
                    <a:pt x="373" y="347"/>
                    <a:pt x="376" y="346"/>
                    <a:pt x="378" y="345"/>
                  </a:cubicBezTo>
                  <a:cubicBezTo>
                    <a:pt x="379" y="344"/>
                    <a:pt x="379" y="343"/>
                    <a:pt x="379" y="343"/>
                  </a:cubicBezTo>
                  <a:cubicBezTo>
                    <a:pt x="380" y="342"/>
                    <a:pt x="380" y="341"/>
                    <a:pt x="381" y="340"/>
                  </a:cubicBezTo>
                  <a:cubicBezTo>
                    <a:pt x="383" y="338"/>
                    <a:pt x="383" y="338"/>
                    <a:pt x="385" y="338"/>
                  </a:cubicBezTo>
                  <a:cubicBezTo>
                    <a:pt x="386" y="337"/>
                    <a:pt x="386" y="337"/>
                    <a:pt x="386" y="337"/>
                  </a:cubicBezTo>
                  <a:cubicBezTo>
                    <a:pt x="386" y="337"/>
                    <a:pt x="386" y="337"/>
                    <a:pt x="387" y="337"/>
                  </a:cubicBezTo>
                  <a:cubicBezTo>
                    <a:pt x="392" y="334"/>
                    <a:pt x="394" y="331"/>
                    <a:pt x="394" y="327"/>
                  </a:cubicBezTo>
                  <a:cubicBezTo>
                    <a:pt x="394" y="327"/>
                    <a:pt x="394" y="327"/>
                    <a:pt x="394" y="327"/>
                  </a:cubicBezTo>
                  <a:cubicBezTo>
                    <a:pt x="396" y="323"/>
                    <a:pt x="396" y="319"/>
                    <a:pt x="394" y="316"/>
                  </a:cubicBezTo>
                  <a:cubicBezTo>
                    <a:pt x="393" y="311"/>
                    <a:pt x="391" y="307"/>
                    <a:pt x="388" y="304"/>
                  </a:cubicBezTo>
                  <a:cubicBezTo>
                    <a:pt x="387" y="304"/>
                    <a:pt x="387" y="303"/>
                    <a:pt x="387" y="303"/>
                  </a:cubicBezTo>
                  <a:cubicBezTo>
                    <a:pt x="388" y="302"/>
                    <a:pt x="388" y="302"/>
                    <a:pt x="389" y="302"/>
                  </a:cubicBezTo>
                  <a:cubicBezTo>
                    <a:pt x="391" y="302"/>
                    <a:pt x="391" y="302"/>
                    <a:pt x="391" y="302"/>
                  </a:cubicBezTo>
                  <a:cubicBezTo>
                    <a:pt x="397" y="302"/>
                    <a:pt x="405" y="299"/>
                    <a:pt x="409" y="295"/>
                  </a:cubicBezTo>
                  <a:cubicBezTo>
                    <a:pt x="411" y="292"/>
                    <a:pt x="412" y="287"/>
                    <a:pt x="414" y="283"/>
                  </a:cubicBezTo>
                  <a:cubicBezTo>
                    <a:pt x="416" y="275"/>
                    <a:pt x="417" y="270"/>
                    <a:pt x="422" y="270"/>
                  </a:cubicBezTo>
                  <a:cubicBezTo>
                    <a:pt x="424" y="270"/>
                    <a:pt x="424" y="270"/>
                    <a:pt x="424" y="270"/>
                  </a:cubicBezTo>
                  <a:cubicBezTo>
                    <a:pt x="426" y="270"/>
                    <a:pt x="428" y="271"/>
                    <a:pt x="430" y="271"/>
                  </a:cubicBezTo>
                  <a:cubicBezTo>
                    <a:pt x="431" y="272"/>
                    <a:pt x="432" y="272"/>
                    <a:pt x="434" y="273"/>
                  </a:cubicBezTo>
                  <a:cubicBezTo>
                    <a:pt x="436" y="274"/>
                    <a:pt x="441" y="276"/>
                    <a:pt x="447" y="276"/>
                  </a:cubicBezTo>
                  <a:cubicBezTo>
                    <a:pt x="450" y="276"/>
                    <a:pt x="452" y="276"/>
                    <a:pt x="453" y="275"/>
                  </a:cubicBezTo>
                  <a:cubicBezTo>
                    <a:pt x="453" y="275"/>
                    <a:pt x="453" y="275"/>
                    <a:pt x="453" y="274"/>
                  </a:cubicBezTo>
                  <a:cubicBezTo>
                    <a:pt x="458" y="273"/>
                    <a:pt x="461" y="272"/>
                    <a:pt x="464" y="269"/>
                  </a:cubicBezTo>
                  <a:cubicBezTo>
                    <a:pt x="464" y="269"/>
                    <a:pt x="464" y="269"/>
                    <a:pt x="464" y="268"/>
                  </a:cubicBezTo>
                  <a:cubicBezTo>
                    <a:pt x="464" y="268"/>
                    <a:pt x="464" y="268"/>
                    <a:pt x="464" y="26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1" name="Freeform 93">
              <a:extLst>
                <a:ext uri="{FF2B5EF4-FFF2-40B4-BE49-F238E27FC236}">
                  <a16:creationId xmlns:a16="http://schemas.microsoft.com/office/drawing/2014/main" id="{59F4CBAB-62B2-4A82-8F82-F78DF3051D49}"/>
                </a:ext>
              </a:extLst>
            </p:cNvPr>
            <p:cNvSpPr>
              <a:spLocks/>
            </p:cNvSpPr>
            <p:nvPr/>
          </p:nvSpPr>
          <p:spPr bwMode="auto">
            <a:xfrm>
              <a:off x="2806790" y="3113712"/>
              <a:ext cx="219095" cy="403162"/>
            </a:xfrm>
            <a:custGeom>
              <a:avLst/>
              <a:gdLst>
                <a:gd name="T0" fmla="*/ 100 w 127"/>
                <a:gd name="T1" fmla="*/ 229 h 234"/>
                <a:gd name="T2" fmla="*/ 107 w 127"/>
                <a:gd name="T3" fmla="*/ 228 h 234"/>
                <a:gd name="T4" fmla="*/ 107 w 127"/>
                <a:gd name="T5" fmla="*/ 227 h 234"/>
                <a:gd name="T6" fmla="*/ 115 w 127"/>
                <a:gd name="T7" fmla="*/ 215 h 234"/>
                <a:gd name="T8" fmla="*/ 127 w 127"/>
                <a:gd name="T9" fmla="*/ 206 h 234"/>
                <a:gd name="T10" fmla="*/ 116 w 127"/>
                <a:gd name="T11" fmla="*/ 207 h 234"/>
                <a:gd name="T12" fmla="*/ 109 w 127"/>
                <a:gd name="T13" fmla="*/ 204 h 234"/>
                <a:gd name="T14" fmla="*/ 103 w 127"/>
                <a:gd name="T15" fmla="*/ 191 h 234"/>
                <a:gd name="T16" fmla="*/ 113 w 127"/>
                <a:gd name="T17" fmla="*/ 180 h 234"/>
                <a:gd name="T18" fmla="*/ 113 w 127"/>
                <a:gd name="T19" fmla="*/ 174 h 234"/>
                <a:gd name="T20" fmla="*/ 120 w 127"/>
                <a:gd name="T21" fmla="*/ 161 h 234"/>
                <a:gd name="T22" fmla="*/ 114 w 127"/>
                <a:gd name="T23" fmla="*/ 159 h 234"/>
                <a:gd name="T24" fmla="*/ 107 w 127"/>
                <a:gd name="T25" fmla="*/ 153 h 234"/>
                <a:gd name="T26" fmla="*/ 96 w 127"/>
                <a:gd name="T27" fmla="*/ 147 h 234"/>
                <a:gd name="T28" fmla="*/ 93 w 127"/>
                <a:gd name="T29" fmla="*/ 145 h 234"/>
                <a:gd name="T30" fmla="*/ 82 w 127"/>
                <a:gd name="T31" fmla="*/ 141 h 234"/>
                <a:gd name="T32" fmla="*/ 75 w 127"/>
                <a:gd name="T33" fmla="*/ 133 h 234"/>
                <a:gd name="T34" fmla="*/ 74 w 127"/>
                <a:gd name="T35" fmla="*/ 125 h 234"/>
                <a:gd name="T36" fmla="*/ 67 w 127"/>
                <a:gd name="T37" fmla="*/ 116 h 234"/>
                <a:gd name="T38" fmla="*/ 68 w 127"/>
                <a:gd name="T39" fmla="*/ 99 h 234"/>
                <a:gd name="T40" fmla="*/ 72 w 127"/>
                <a:gd name="T41" fmla="*/ 95 h 234"/>
                <a:gd name="T42" fmla="*/ 74 w 127"/>
                <a:gd name="T43" fmla="*/ 93 h 234"/>
                <a:gd name="T44" fmla="*/ 79 w 127"/>
                <a:gd name="T45" fmla="*/ 88 h 234"/>
                <a:gd name="T46" fmla="*/ 75 w 127"/>
                <a:gd name="T47" fmla="*/ 65 h 234"/>
                <a:gd name="T48" fmla="*/ 77 w 127"/>
                <a:gd name="T49" fmla="*/ 58 h 234"/>
                <a:gd name="T50" fmla="*/ 83 w 127"/>
                <a:gd name="T51" fmla="*/ 42 h 234"/>
                <a:gd name="T52" fmla="*/ 79 w 127"/>
                <a:gd name="T53" fmla="*/ 31 h 234"/>
                <a:gd name="T54" fmla="*/ 67 w 127"/>
                <a:gd name="T55" fmla="*/ 25 h 234"/>
                <a:gd name="T56" fmla="*/ 64 w 127"/>
                <a:gd name="T57" fmla="*/ 22 h 234"/>
                <a:gd name="T58" fmla="*/ 62 w 127"/>
                <a:gd name="T59" fmla="*/ 20 h 234"/>
                <a:gd name="T60" fmla="*/ 59 w 127"/>
                <a:gd name="T61" fmla="*/ 15 h 234"/>
                <a:gd name="T62" fmla="*/ 52 w 127"/>
                <a:gd name="T63" fmla="*/ 0 h 234"/>
                <a:gd name="T64" fmla="*/ 43 w 127"/>
                <a:gd name="T65" fmla="*/ 162 h 234"/>
                <a:gd name="T66" fmla="*/ 91 w 127"/>
                <a:gd name="T67" fmla="*/ 2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234">
                  <a:moveTo>
                    <a:pt x="91" y="231"/>
                  </a:moveTo>
                  <a:cubicBezTo>
                    <a:pt x="94" y="229"/>
                    <a:pt x="96" y="229"/>
                    <a:pt x="100" y="229"/>
                  </a:cubicBezTo>
                  <a:cubicBezTo>
                    <a:pt x="105" y="229"/>
                    <a:pt x="105" y="229"/>
                    <a:pt x="105" y="229"/>
                  </a:cubicBezTo>
                  <a:cubicBezTo>
                    <a:pt x="106" y="228"/>
                    <a:pt x="106" y="228"/>
                    <a:pt x="107" y="228"/>
                  </a:cubicBezTo>
                  <a:cubicBezTo>
                    <a:pt x="107" y="227"/>
                    <a:pt x="107" y="227"/>
                    <a:pt x="107" y="227"/>
                  </a:cubicBezTo>
                  <a:cubicBezTo>
                    <a:pt x="107" y="227"/>
                    <a:pt x="107" y="227"/>
                    <a:pt x="107" y="227"/>
                  </a:cubicBezTo>
                  <a:cubicBezTo>
                    <a:pt x="108" y="224"/>
                    <a:pt x="108" y="224"/>
                    <a:pt x="108" y="224"/>
                  </a:cubicBezTo>
                  <a:cubicBezTo>
                    <a:pt x="110" y="220"/>
                    <a:pt x="112" y="217"/>
                    <a:pt x="115" y="215"/>
                  </a:cubicBezTo>
                  <a:cubicBezTo>
                    <a:pt x="119" y="212"/>
                    <a:pt x="122" y="209"/>
                    <a:pt x="124" y="208"/>
                  </a:cubicBezTo>
                  <a:cubicBezTo>
                    <a:pt x="125" y="207"/>
                    <a:pt x="126" y="207"/>
                    <a:pt x="127" y="206"/>
                  </a:cubicBezTo>
                  <a:cubicBezTo>
                    <a:pt x="127" y="202"/>
                    <a:pt x="127" y="202"/>
                    <a:pt x="127" y="202"/>
                  </a:cubicBezTo>
                  <a:cubicBezTo>
                    <a:pt x="124" y="205"/>
                    <a:pt x="122" y="207"/>
                    <a:pt x="116" y="207"/>
                  </a:cubicBezTo>
                  <a:cubicBezTo>
                    <a:pt x="115" y="207"/>
                    <a:pt x="114" y="207"/>
                    <a:pt x="112" y="206"/>
                  </a:cubicBezTo>
                  <a:cubicBezTo>
                    <a:pt x="111" y="205"/>
                    <a:pt x="110" y="205"/>
                    <a:pt x="109" y="204"/>
                  </a:cubicBezTo>
                  <a:cubicBezTo>
                    <a:pt x="109" y="204"/>
                    <a:pt x="109" y="204"/>
                    <a:pt x="109" y="204"/>
                  </a:cubicBezTo>
                  <a:cubicBezTo>
                    <a:pt x="105" y="201"/>
                    <a:pt x="103" y="196"/>
                    <a:pt x="103" y="191"/>
                  </a:cubicBezTo>
                  <a:cubicBezTo>
                    <a:pt x="105" y="184"/>
                    <a:pt x="109" y="182"/>
                    <a:pt x="112" y="180"/>
                  </a:cubicBezTo>
                  <a:cubicBezTo>
                    <a:pt x="112" y="180"/>
                    <a:pt x="113" y="180"/>
                    <a:pt x="113" y="180"/>
                  </a:cubicBezTo>
                  <a:cubicBezTo>
                    <a:pt x="113" y="176"/>
                    <a:pt x="113" y="176"/>
                    <a:pt x="113" y="176"/>
                  </a:cubicBezTo>
                  <a:cubicBezTo>
                    <a:pt x="113" y="175"/>
                    <a:pt x="113" y="175"/>
                    <a:pt x="113" y="174"/>
                  </a:cubicBezTo>
                  <a:cubicBezTo>
                    <a:pt x="112" y="173"/>
                    <a:pt x="112" y="172"/>
                    <a:pt x="112" y="171"/>
                  </a:cubicBezTo>
                  <a:cubicBezTo>
                    <a:pt x="112" y="170"/>
                    <a:pt x="112" y="163"/>
                    <a:pt x="120" y="161"/>
                  </a:cubicBezTo>
                  <a:cubicBezTo>
                    <a:pt x="118" y="161"/>
                    <a:pt x="116" y="160"/>
                    <a:pt x="114" y="159"/>
                  </a:cubicBezTo>
                  <a:cubicBezTo>
                    <a:pt x="114" y="159"/>
                    <a:pt x="114" y="159"/>
                    <a:pt x="114" y="159"/>
                  </a:cubicBezTo>
                  <a:cubicBezTo>
                    <a:pt x="113" y="158"/>
                    <a:pt x="113" y="158"/>
                    <a:pt x="112" y="157"/>
                  </a:cubicBezTo>
                  <a:cubicBezTo>
                    <a:pt x="110" y="156"/>
                    <a:pt x="108" y="155"/>
                    <a:pt x="107" y="153"/>
                  </a:cubicBezTo>
                  <a:cubicBezTo>
                    <a:pt x="106" y="152"/>
                    <a:pt x="105" y="151"/>
                    <a:pt x="103" y="151"/>
                  </a:cubicBezTo>
                  <a:cubicBezTo>
                    <a:pt x="101" y="149"/>
                    <a:pt x="99" y="148"/>
                    <a:pt x="96" y="147"/>
                  </a:cubicBezTo>
                  <a:cubicBezTo>
                    <a:pt x="96" y="147"/>
                    <a:pt x="95" y="147"/>
                    <a:pt x="95" y="147"/>
                  </a:cubicBezTo>
                  <a:cubicBezTo>
                    <a:pt x="94" y="145"/>
                    <a:pt x="94" y="145"/>
                    <a:pt x="93" y="145"/>
                  </a:cubicBezTo>
                  <a:cubicBezTo>
                    <a:pt x="93" y="145"/>
                    <a:pt x="93" y="145"/>
                    <a:pt x="92" y="145"/>
                  </a:cubicBezTo>
                  <a:cubicBezTo>
                    <a:pt x="82" y="141"/>
                    <a:pt x="82" y="141"/>
                    <a:pt x="82" y="141"/>
                  </a:cubicBezTo>
                  <a:cubicBezTo>
                    <a:pt x="79" y="139"/>
                    <a:pt x="77" y="137"/>
                    <a:pt x="75" y="134"/>
                  </a:cubicBezTo>
                  <a:cubicBezTo>
                    <a:pt x="75" y="134"/>
                    <a:pt x="75" y="134"/>
                    <a:pt x="75" y="133"/>
                  </a:cubicBezTo>
                  <a:cubicBezTo>
                    <a:pt x="75" y="126"/>
                    <a:pt x="75" y="126"/>
                    <a:pt x="75" y="126"/>
                  </a:cubicBezTo>
                  <a:cubicBezTo>
                    <a:pt x="75" y="126"/>
                    <a:pt x="75" y="126"/>
                    <a:pt x="74" y="125"/>
                  </a:cubicBezTo>
                  <a:cubicBezTo>
                    <a:pt x="74" y="125"/>
                    <a:pt x="74" y="124"/>
                    <a:pt x="73" y="124"/>
                  </a:cubicBezTo>
                  <a:cubicBezTo>
                    <a:pt x="70" y="122"/>
                    <a:pt x="68" y="120"/>
                    <a:pt x="67" y="116"/>
                  </a:cubicBezTo>
                  <a:cubicBezTo>
                    <a:pt x="67" y="115"/>
                    <a:pt x="67" y="115"/>
                    <a:pt x="67" y="115"/>
                  </a:cubicBezTo>
                  <a:cubicBezTo>
                    <a:pt x="67" y="112"/>
                    <a:pt x="67" y="104"/>
                    <a:pt x="68" y="99"/>
                  </a:cubicBezTo>
                  <a:cubicBezTo>
                    <a:pt x="69" y="97"/>
                    <a:pt x="70" y="97"/>
                    <a:pt x="71" y="96"/>
                  </a:cubicBezTo>
                  <a:cubicBezTo>
                    <a:pt x="71" y="96"/>
                    <a:pt x="71" y="96"/>
                    <a:pt x="72" y="95"/>
                  </a:cubicBezTo>
                  <a:cubicBezTo>
                    <a:pt x="72" y="95"/>
                    <a:pt x="72" y="94"/>
                    <a:pt x="73" y="94"/>
                  </a:cubicBezTo>
                  <a:cubicBezTo>
                    <a:pt x="73" y="94"/>
                    <a:pt x="73" y="93"/>
                    <a:pt x="74" y="93"/>
                  </a:cubicBezTo>
                  <a:cubicBezTo>
                    <a:pt x="74" y="92"/>
                    <a:pt x="75" y="92"/>
                    <a:pt x="75" y="91"/>
                  </a:cubicBezTo>
                  <a:cubicBezTo>
                    <a:pt x="76" y="90"/>
                    <a:pt x="77" y="89"/>
                    <a:pt x="79" y="88"/>
                  </a:cubicBezTo>
                  <a:cubicBezTo>
                    <a:pt x="75" y="86"/>
                    <a:pt x="73" y="83"/>
                    <a:pt x="72" y="79"/>
                  </a:cubicBezTo>
                  <a:cubicBezTo>
                    <a:pt x="71" y="74"/>
                    <a:pt x="73" y="68"/>
                    <a:pt x="75" y="65"/>
                  </a:cubicBezTo>
                  <a:cubicBezTo>
                    <a:pt x="75" y="64"/>
                    <a:pt x="75" y="64"/>
                    <a:pt x="75" y="64"/>
                  </a:cubicBezTo>
                  <a:cubicBezTo>
                    <a:pt x="75" y="62"/>
                    <a:pt x="75" y="60"/>
                    <a:pt x="77" y="58"/>
                  </a:cubicBezTo>
                  <a:cubicBezTo>
                    <a:pt x="77" y="57"/>
                    <a:pt x="78" y="56"/>
                    <a:pt x="78" y="54"/>
                  </a:cubicBezTo>
                  <a:cubicBezTo>
                    <a:pt x="79" y="50"/>
                    <a:pt x="81" y="45"/>
                    <a:pt x="83" y="42"/>
                  </a:cubicBezTo>
                  <a:cubicBezTo>
                    <a:pt x="84" y="41"/>
                    <a:pt x="85" y="40"/>
                    <a:pt x="86" y="40"/>
                  </a:cubicBezTo>
                  <a:cubicBezTo>
                    <a:pt x="84" y="37"/>
                    <a:pt x="82" y="34"/>
                    <a:pt x="79" y="31"/>
                  </a:cubicBezTo>
                  <a:cubicBezTo>
                    <a:pt x="75" y="29"/>
                    <a:pt x="71" y="27"/>
                    <a:pt x="68" y="26"/>
                  </a:cubicBezTo>
                  <a:cubicBezTo>
                    <a:pt x="68" y="25"/>
                    <a:pt x="68" y="25"/>
                    <a:pt x="67" y="25"/>
                  </a:cubicBezTo>
                  <a:cubicBezTo>
                    <a:pt x="66" y="24"/>
                    <a:pt x="66" y="24"/>
                    <a:pt x="66" y="24"/>
                  </a:cubicBezTo>
                  <a:cubicBezTo>
                    <a:pt x="65" y="24"/>
                    <a:pt x="64" y="23"/>
                    <a:pt x="64" y="22"/>
                  </a:cubicBezTo>
                  <a:cubicBezTo>
                    <a:pt x="63" y="22"/>
                    <a:pt x="63" y="21"/>
                    <a:pt x="62" y="21"/>
                  </a:cubicBezTo>
                  <a:cubicBezTo>
                    <a:pt x="62" y="20"/>
                    <a:pt x="62" y="20"/>
                    <a:pt x="62" y="20"/>
                  </a:cubicBezTo>
                  <a:cubicBezTo>
                    <a:pt x="62" y="19"/>
                    <a:pt x="62" y="19"/>
                    <a:pt x="62" y="19"/>
                  </a:cubicBezTo>
                  <a:cubicBezTo>
                    <a:pt x="61" y="17"/>
                    <a:pt x="60" y="16"/>
                    <a:pt x="59" y="15"/>
                  </a:cubicBezTo>
                  <a:cubicBezTo>
                    <a:pt x="57" y="12"/>
                    <a:pt x="55" y="10"/>
                    <a:pt x="54" y="6"/>
                  </a:cubicBezTo>
                  <a:cubicBezTo>
                    <a:pt x="52" y="0"/>
                    <a:pt x="52" y="0"/>
                    <a:pt x="52" y="0"/>
                  </a:cubicBezTo>
                  <a:cubicBezTo>
                    <a:pt x="0" y="91"/>
                    <a:pt x="0" y="91"/>
                    <a:pt x="0" y="91"/>
                  </a:cubicBezTo>
                  <a:cubicBezTo>
                    <a:pt x="43" y="162"/>
                    <a:pt x="43" y="162"/>
                    <a:pt x="43" y="162"/>
                  </a:cubicBezTo>
                  <a:cubicBezTo>
                    <a:pt x="86" y="234"/>
                    <a:pt x="86" y="234"/>
                    <a:pt x="86" y="234"/>
                  </a:cubicBezTo>
                  <a:cubicBezTo>
                    <a:pt x="88" y="233"/>
                    <a:pt x="89" y="232"/>
                    <a:pt x="91" y="23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2" name="Freeform 94">
              <a:extLst>
                <a:ext uri="{FF2B5EF4-FFF2-40B4-BE49-F238E27FC236}">
                  <a16:creationId xmlns:a16="http://schemas.microsoft.com/office/drawing/2014/main" id="{F63EF1F2-FCCC-4981-B8AB-98C63C1430F1}"/>
                </a:ext>
              </a:extLst>
            </p:cNvPr>
            <p:cNvSpPr>
              <a:spLocks/>
            </p:cNvSpPr>
            <p:nvPr/>
          </p:nvSpPr>
          <p:spPr bwMode="auto">
            <a:xfrm>
              <a:off x="3275145" y="3374022"/>
              <a:ext cx="90495" cy="58728"/>
            </a:xfrm>
            <a:custGeom>
              <a:avLst/>
              <a:gdLst>
                <a:gd name="T0" fmla="*/ 32 w 52"/>
                <a:gd name="T1" fmla="*/ 2 h 34"/>
                <a:gd name="T2" fmla="*/ 25 w 52"/>
                <a:gd name="T3" fmla="*/ 0 h 34"/>
                <a:gd name="T4" fmla="*/ 20 w 52"/>
                <a:gd name="T5" fmla="*/ 0 h 34"/>
                <a:gd name="T6" fmla="*/ 16 w 52"/>
                <a:gd name="T7" fmla="*/ 3 h 34"/>
                <a:gd name="T8" fmla="*/ 12 w 52"/>
                <a:gd name="T9" fmla="*/ 6 h 34"/>
                <a:gd name="T10" fmla="*/ 11 w 52"/>
                <a:gd name="T11" fmla="*/ 6 h 34"/>
                <a:gd name="T12" fmla="*/ 10 w 52"/>
                <a:gd name="T13" fmla="*/ 6 h 34"/>
                <a:gd name="T14" fmla="*/ 3 w 52"/>
                <a:gd name="T15" fmla="*/ 13 h 34"/>
                <a:gd name="T16" fmla="*/ 6 w 52"/>
                <a:gd name="T17" fmla="*/ 27 h 34"/>
                <a:gd name="T18" fmla="*/ 6 w 52"/>
                <a:gd name="T19" fmla="*/ 28 h 34"/>
                <a:gd name="T20" fmla="*/ 6 w 52"/>
                <a:gd name="T21" fmla="*/ 29 h 34"/>
                <a:gd name="T22" fmla="*/ 12 w 52"/>
                <a:gd name="T23" fmla="*/ 34 h 34"/>
                <a:gd name="T24" fmla="*/ 18 w 52"/>
                <a:gd name="T25" fmla="*/ 34 h 34"/>
                <a:gd name="T26" fmla="*/ 27 w 52"/>
                <a:gd name="T27" fmla="*/ 29 h 34"/>
                <a:gd name="T28" fmla="*/ 31 w 52"/>
                <a:gd name="T29" fmla="*/ 25 h 34"/>
                <a:gd name="T30" fmla="*/ 33 w 52"/>
                <a:gd name="T31" fmla="*/ 26 h 34"/>
                <a:gd name="T32" fmla="*/ 40 w 52"/>
                <a:gd name="T33" fmla="*/ 32 h 34"/>
                <a:gd name="T34" fmla="*/ 52 w 52"/>
                <a:gd name="T35" fmla="*/ 27 h 34"/>
                <a:gd name="T36" fmla="*/ 43 w 52"/>
                <a:gd name="T37" fmla="*/ 17 h 34"/>
                <a:gd name="T38" fmla="*/ 41 w 52"/>
                <a:gd name="T39" fmla="*/ 2 h 34"/>
                <a:gd name="T40" fmla="*/ 33 w 52"/>
                <a:gd name="T41" fmla="*/ 2 h 34"/>
                <a:gd name="T42" fmla="*/ 32 w 52"/>
                <a:gd name="T4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34">
                  <a:moveTo>
                    <a:pt x="32" y="2"/>
                  </a:moveTo>
                  <a:cubicBezTo>
                    <a:pt x="29" y="0"/>
                    <a:pt x="26" y="0"/>
                    <a:pt x="25" y="0"/>
                  </a:cubicBezTo>
                  <a:cubicBezTo>
                    <a:pt x="20" y="0"/>
                    <a:pt x="20" y="0"/>
                    <a:pt x="20" y="0"/>
                  </a:cubicBezTo>
                  <a:cubicBezTo>
                    <a:pt x="19" y="1"/>
                    <a:pt x="17" y="2"/>
                    <a:pt x="16" y="3"/>
                  </a:cubicBezTo>
                  <a:cubicBezTo>
                    <a:pt x="14" y="5"/>
                    <a:pt x="14" y="5"/>
                    <a:pt x="12" y="6"/>
                  </a:cubicBezTo>
                  <a:cubicBezTo>
                    <a:pt x="12" y="6"/>
                    <a:pt x="12" y="6"/>
                    <a:pt x="11" y="6"/>
                  </a:cubicBezTo>
                  <a:cubicBezTo>
                    <a:pt x="10" y="6"/>
                    <a:pt x="10" y="6"/>
                    <a:pt x="10" y="6"/>
                  </a:cubicBezTo>
                  <a:cubicBezTo>
                    <a:pt x="7" y="8"/>
                    <a:pt x="4" y="9"/>
                    <a:pt x="3" y="13"/>
                  </a:cubicBezTo>
                  <a:cubicBezTo>
                    <a:pt x="0" y="19"/>
                    <a:pt x="4" y="25"/>
                    <a:pt x="6" y="27"/>
                  </a:cubicBezTo>
                  <a:cubicBezTo>
                    <a:pt x="6" y="27"/>
                    <a:pt x="6" y="27"/>
                    <a:pt x="6" y="28"/>
                  </a:cubicBezTo>
                  <a:cubicBezTo>
                    <a:pt x="6" y="29"/>
                    <a:pt x="6" y="29"/>
                    <a:pt x="6" y="29"/>
                  </a:cubicBezTo>
                  <a:cubicBezTo>
                    <a:pt x="8" y="30"/>
                    <a:pt x="10" y="32"/>
                    <a:pt x="12" y="34"/>
                  </a:cubicBezTo>
                  <a:cubicBezTo>
                    <a:pt x="18" y="34"/>
                    <a:pt x="18" y="34"/>
                    <a:pt x="18" y="34"/>
                  </a:cubicBezTo>
                  <a:cubicBezTo>
                    <a:pt x="23" y="34"/>
                    <a:pt x="25" y="32"/>
                    <a:pt x="27" y="29"/>
                  </a:cubicBezTo>
                  <a:cubicBezTo>
                    <a:pt x="27" y="28"/>
                    <a:pt x="29" y="25"/>
                    <a:pt x="31" y="25"/>
                  </a:cubicBezTo>
                  <a:cubicBezTo>
                    <a:pt x="32" y="25"/>
                    <a:pt x="33" y="25"/>
                    <a:pt x="33" y="26"/>
                  </a:cubicBezTo>
                  <a:cubicBezTo>
                    <a:pt x="33" y="27"/>
                    <a:pt x="34" y="31"/>
                    <a:pt x="40" y="32"/>
                  </a:cubicBezTo>
                  <a:cubicBezTo>
                    <a:pt x="43" y="32"/>
                    <a:pt x="48" y="30"/>
                    <a:pt x="52" y="27"/>
                  </a:cubicBezTo>
                  <a:cubicBezTo>
                    <a:pt x="47" y="26"/>
                    <a:pt x="44" y="22"/>
                    <a:pt x="43" y="17"/>
                  </a:cubicBezTo>
                  <a:cubicBezTo>
                    <a:pt x="41" y="13"/>
                    <a:pt x="41" y="8"/>
                    <a:pt x="41" y="2"/>
                  </a:cubicBezTo>
                  <a:cubicBezTo>
                    <a:pt x="33" y="2"/>
                    <a:pt x="33" y="2"/>
                    <a:pt x="33" y="2"/>
                  </a:cubicBezTo>
                  <a:cubicBezTo>
                    <a:pt x="33" y="2"/>
                    <a:pt x="32" y="2"/>
                    <a:pt x="32"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3" name="Freeform 95">
              <a:extLst>
                <a:ext uri="{FF2B5EF4-FFF2-40B4-BE49-F238E27FC236}">
                  <a16:creationId xmlns:a16="http://schemas.microsoft.com/office/drawing/2014/main" id="{E1E858A2-E672-4CA5-9709-85FA7546C08D}"/>
                </a:ext>
              </a:extLst>
            </p:cNvPr>
            <p:cNvSpPr>
              <a:spLocks/>
            </p:cNvSpPr>
            <p:nvPr/>
          </p:nvSpPr>
          <p:spPr bwMode="auto">
            <a:xfrm>
              <a:off x="3159247" y="3415291"/>
              <a:ext cx="36516" cy="80949"/>
            </a:xfrm>
            <a:custGeom>
              <a:avLst/>
              <a:gdLst>
                <a:gd name="T0" fmla="*/ 14 w 21"/>
                <a:gd name="T1" fmla="*/ 2 h 47"/>
                <a:gd name="T2" fmla="*/ 11 w 21"/>
                <a:gd name="T3" fmla="*/ 2 h 47"/>
                <a:gd name="T4" fmla="*/ 3 w 21"/>
                <a:gd name="T5" fmla="*/ 1 h 47"/>
                <a:gd name="T6" fmla="*/ 0 w 21"/>
                <a:gd name="T7" fmla="*/ 1 h 47"/>
                <a:gd name="T8" fmla="*/ 2 w 21"/>
                <a:gd name="T9" fmla="*/ 3 h 47"/>
                <a:gd name="T10" fmla="*/ 2 w 21"/>
                <a:gd name="T11" fmla="*/ 4 h 47"/>
                <a:gd name="T12" fmla="*/ 5 w 21"/>
                <a:gd name="T13" fmla="*/ 7 h 47"/>
                <a:gd name="T14" fmla="*/ 5 w 21"/>
                <a:gd name="T15" fmla="*/ 8 h 47"/>
                <a:gd name="T16" fmla="*/ 9 w 21"/>
                <a:gd name="T17" fmla="*/ 30 h 47"/>
                <a:gd name="T18" fmla="*/ 9 w 21"/>
                <a:gd name="T19" fmla="*/ 30 h 47"/>
                <a:gd name="T20" fmla="*/ 7 w 21"/>
                <a:gd name="T21" fmla="*/ 37 h 47"/>
                <a:gd name="T22" fmla="*/ 9 w 21"/>
                <a:gd name="T23" fmla="*/ 47 h 47"/>
                <a:gd name="T24" fmla="*/ 9 w 21"/>
                <a:gd name="T25" fmla="*/ 45 h 47"/>
                <a:gd name="T26" fmla="*/ 9 w 21"/>
                <a:gd name="T27" fmla="*/ 39 h 47"/>
                <a:gd name="T28" fmla="*/ 10 w 21"/>
                <a:gd name="T29" fmla="*/ 38 h 47"/>
                <a:gd name="T30" fmla="*/ 11 w 21"/>
                <a:gd name="T31" fmla="*/ 34 h 47"/>
                <a:gd name="T32" fmla="*/ 11 w 21"/>
                <a:gd name="T33" fmla="*/ 33 h 47"/>
                <a:gd name="T34" fmla="*/ 16 w 21"/>
                <a:gd name="T35" fmla="*/ 22 h 47"/>
                <a:gd name="T36" fmla="*/ 16 w 21"/>
                <a:gd name="T37" fmla="*/ 11 h 47"/>
                <a:gd name="T38" fmla="*/ 16 w 21"/>
                <a:gd name="T39" fmla="*/ 11 h 47"/>
                <a:gd name="T40" fmla="*/ 17 w 21"/>
                <a:gd name="T41" fmla="*/ 8 h 47"/>
                <a:gd name="T42" fmla="*/ 19 w 21"/>
                <a:gd name="T43" fmla="*/ 5 h 47"/>
                <a:gd name="T44" fmla="*/ 21 w 21"/>
                <a:gd name="T45" fmla="*/ 2 h 47"/>
                <a:gd name="T46" fmla="*/ 21 w 21"/>
                <a:gd name="T47" fmla="*/ 0 h 47"/>
                <a:gd name="T48" fmla="*/ 20 w 21"/>
                <a:gd name="T49" fmla="*/ 0 h 47"/>
                <a:gd name="T50" fmla="*/ 14 w 21"/>
                <a:gd name="T51"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47">
                  <a:moveTo>
                    <a:pt x="14" y="2"/>
                  </a:moveTo>
                  <a:cubicBezTo>
                    <a:pt x="11" y="2"/>
                    <a:pt x="11" y="2"/>
                    <a:pt x="11" y="2"/>
                  </a:cubicBezTo>
                  <a:cubicBezTo>
                    <a:pt x="8" y="2"/>
                    <a:pt x="6" y="2"/>
                    <a:pt x="3" y="1"/>
                  </a:cubicBezTo>
                  <a:cubicBezTo>
                    <a:pt x="2" y="1"/>
                    <a:pt x="1" y="1"/>
                    <a:pt x="0" y="1"/>
                  </a:cubicBezTo>
                  <a:cubicBezTo>
                    <a:pt x="2" y="3"/>
                    <a:pt x="2" y="3"/>
                    <a:pt x="2" y="3"/>
                  </a:cubicBezTo>
                  <a:cubicBezTo>
                    <a:pt x="2" y="3"/>
                    <a:pt x="2" y="3"/>
                    <a:pt x="2" y="4"/>
                  </a:cubicBezTo>
                  <a:cubicBezTo>
                    <a:pt x="2" y="5"/>
                    <a:pt x="4" y="6"/>
                    <a:pt x="5" y="7"/>
                  </a:cubicBezTo>
                  <a:cubicBezTo>
                    <a:pt x="5" y="7"/>
                    <a:pt x="5" y="8"/>
                    <a:pt x="5" y="8"/>
                  </a:cubicBezTo>
                  <a:cubicBezTo>
                    <a:pt x="9" y="16"/>
                    <a:pt x="9" y="23"/>
                    <a:pt x="9" y="30"/>
                  </a:cubicBezTo>
                  <a:cubicBezTo>
                    <a:pt x="9" y="30"/>
                    <a:pt x="9" y="30"/>
                    <a:pt x="9" y="30"/>
                  </a:cubicBezTo>
                  <a:cubicBezTo>
                    <a:pt x="7" y="33"/>
                    <a:pt x="7" y="36"/>
                    <a:pt x="7" y="37"/>
                  </a:cubicBezTo>
                  <a:cubicBezTo>
                    <a:pt x="8" y="42"/>
                    <a:pt x="8" y="45"/>
                    <a:pt x="9" y="47"/>
                  </a:cubicBezTo>
                  <a:cubicBezTo>
                    <a:pt x="9" y="46"/>
                    <a:pt x="9" y="46"/>
                    <a:pt x="9" y="45"/>
                  </a:cubicBezTo>
                  <a:cubicBezTo>
                    <a:pt x="9" y="39"/>
                    <a:pt x="9" y="39"/>
                    <a:pt x="9" y="39"/>
                  </a:cubicBezTo>
                  <a:cubicBezTo>
                    <a:pt x="9" y="38"/>
                    <a:pt x="9" y="38"/>
                    <a:pt x="10" y="38"/>
                  </a:cubicBezTo>
                  <a:cubicBezTo>
                    <a:pt x="11" y="36"/>
                    <a:pt x="11" y="35"/>
                    <a:pt x="11" y="34"/>
                  </a:cubicBezTo>
                  <a:cubicBezTo>
                    <a:pt x="11" y="34"/>
                    <a:pt x="11" y="33"/>
                    <a:pt x="11" y="33"/>
                  </a:cubicBezTo>
                  <a:cubicBezTo>
                    <a:pt x="14" y="29"/>
                    <a:pt x="16" y="26"/>
                    <a:pt x="16" y="22"/>
                  </a:cubicBezTo>
                  <a:cubicBezTo>
                    <a:pt x="16" y="11"/>
                    <a:pt x="16" y="11"/>
                    <a:pt x="16" y="11"/>
                  </a:cubicBezTo>
                  <a:cubicBezTo>
                    <a:pt x="16" y="11"/>
                    <a:pt x="16" y="11"/>
                    <a:pt x="16" y="11"/>
                  </a:cubicBezTo>
                  <a:cubicBezTo>
                    <a:pt x="17" y="10"/>
                    <a:pt x="17" y="9"/>
                    <a:pt x="17" y="8"/>
                  </a:cubicBezTo>
                  <a:cubicBezTo>
                    <a:pt x="18" y="7"/>
                    <a:pt x="18" y="6"/>
                    <a:pt x="19" y="5"/>
                  </a:cubicBezTo>
                  <a:cubicBezTo>
                    <a:pt x="19" y="3"/>
                    <a:pt x="20" y="2"/>
                    <a:pt x="21" y="2"/>
                  </a:cubicBezTo>
                  <a:cubicBezTo>
                    <a:pt x="21" y="1"/>
                    <a:pt x="21" y="0"/>
                    <a:pt x="21" y="0"/>
                  </a:cubicBezTo>
                  <a:cubicBezTo>
                    <a:pt x="20" y="0"/>
                    <a:pt x="20" y="0"/>
                    <a:pt x="20" y="0"/>
                  </a:cubicBezTo>
                  <a:cubicBezTo>
                    <a:pt x="18" y="2"/>
                    <a:pt x="16" y="2"/>
                    <a:pt x="14"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4" name="Freeform 96">
              <a:extLst>
                <a:ext uri="{FF2B5EF4-FFF2-40B4-BE49-F238E27FC236}">
                  <a16:creationId xmlns:a16="http://schemas.microsoft.com/office/drawing/2014/main" id="{B2536C84-B7AA-463F-8994-448A2167B8C4}"/>
                </a:ext>
              </a:extLst>
            </p:cNvPr>
            <p:cNvSpPr>
              <a:spLocks/>
            </p:cNvSpPr>
            <p:nvPr/>
          </p:nvSpPr>
          <p:spPr bwMode="auto">
            <a:xfrm>
              <a:off x="3035411" y="3393069"/>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5" name="Freeform 97">
              <a:extLst>
                <a:ext uri="{FF2B5EF4-FFF2-40B4-BE49-F238E27FC236}">
                  <a16:creationId xmlns:a16="http://schemas.microsoft.com/office/drawing/2014/main" id="{0EA564A8-47AD-4835-9AE7-BFEA9B36FF22}"/>
                </a:ext>
              </a:extLst>
            </p:cNvPr>
            <p:cNvSpPr>
              <a:spLocks/>
            </p:cNvSpPr>
            <p:nvPr/>
          </p:nvSpPr>
          <p:spPr bwMode="auto">
            <a:xfrm>
              <a:off x="3735562" y="3469257"/>
              <a:ext cx="6351" cy="1587"/>
            </a:xfrm>
            <a:custGeom>
              <a:avLst/>
              <a:gdLst>
                <a:gd name="T0" fmla="*/ 2 w 3"/>
                <a:gd name="T1" fmla="*/ 0 h 1"/>
                <a:gd name="T2" fmla="*/ 0 w 3"/>
                <a:gd name="T3" fmla="*/ 0 h 1"/>
                <a:gd name="T4" fmla="*/ 3 w 3"/>
                <a:gd name="T5" fmla="*/ 1 h 1"/>
                <a:gd name="T6" fmla="*/ 2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0" y="0"/>
                    <a:pt x="0" y="0"/>
                    <a:pt x="0" y="0"/>
                  </a:cubicBezTo>
                  <a:cubicBezTo>
                    <a:pt x="1" y="0"/>
                    <a:pt x="2" y="1"/>
                    <a:pt x="3" y="1"/>
                  </a:cubicBezTo>
                  <a:cubicBezTo>
                    <a:pt x="3" y="1"/>
                    <a:pt x="3" y="1"/>
                    <a:pt x="2" y="1"/>
                  </a:cubicBezTo>
                  <a:cubicBezTo>
                    <a:pt x="2" y="1"/>
                    <a:pt x="2" y="0"/>
                    <a:pt x="2"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6" name="Freeform 98">
              <a:extLst>
                <a:ext uri="{FF2B5EF4-FFF2-40B4-BE49-F238E27FC236}">
                  <a16:creationId xmlns:a16="http://schemas.microsoft.com/office/drawing/2014/main" id="{ED65F24C-6EF8-41D6-9BA6-6EAC9CF98BA2}"/>
                </a:ext>
              </a:extLst>
            </p:cNvPr>
            <p:cNvSpPr>
              <a:spLocks/>
            </p:cNvSpPr>
            <p:nvPr/>
          </p:nvSpPr>
          <p:spPr bwMode="auto">
            <a:xfrm>
              <a:off x="4321401" y="2953399"/>
              <a:ext cx="11114" cy="31745"/>
            </a:xfrm>
            <a:custGeom>
              <a:avLst/>
              <a:gdLst>
                <a:gd name="T0" fmla="*/ 2 w 6"/>
                <a:gd name="T1" fmla="*/ 11 h 18"/>
                <a:gd name="T2" fmla="*/ 6 w 6"/>
                <a:gd name="T3" fmla="*/ 18 h 18"/>
                <a:gd name="T4" fmla="*/ 5 w 6"/>
                <a:gd name="T5" fmla="*/ 17 h 18"/>
                <a:gd name="T6" fmla="*/ 5 w 6"/>
                <a:gd name="T7" fmla="*/ 13 h 18"/>
                <a:gd name="T8" fmla="*/ 4 w 6"/>
                <a:gd name="T9" fmla="*/ 8 h 18"/>
                <a:gd name="T10" fmla="*/ 0 w 6"/>
                <a:gd name="T11" fmla="*/ 0 h 18"/>
                <a:gd name="T12" fmla="*/ 2 w 6"/>
                <a:gd name="T13" fmla="*/ 9 h 18"/>
                <a:gd name="T14" fmla="*/ 2 w 6"/>
                <a:gd name="T15" fmla="*/ 1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8">
                  <a:moveTo>
                    <a:pt x="2" y="11"/>
                  </a:moveTo>
                  <a:cubicBezTo>
                    <a:pt x="3" y="13"/>
                    <a:pt x="4" y="16"/>
                    <a:pt x="6" y="18"/>
                  </a:cubicBezTo>
                  <a:cubicBezTo>
                    <a:pt x="6" y="18"/>
                    <a:pt x="5" y="17"/>
                    <a:pt x="5" y="17"/>
                  </a:cubicBezTo>
                  <a:cubicBezTo>
                    <a:pt x="5" y="13"/>
                    <a:pt x="5" y="13"/>
                    <a:pt x="5" y="13"/>
                  </a:cubicBezTo>
                  <a:cubicBezTo>
                    <a:pt x="4" y="11"/>
                    <a:pt x="4" y="9"/>
                    <a:pt x="4" y="8"/>
                  </a:cubicBezTo>
                  <a:cubicBezTo>
                    <a:pt x="3" y="5"/>
                    <a:pt x="2" y="3"/>
                    <a:pt x="0" y="0"/>
                  </a:cubicBezTo>
                  <a:cubicBezTo>
                    <a:pt x="0" y="3"/>
                    <a:pt x="1" y="6"/>
                    <a:pt x="2" y="9"/>
                  </a:cubicBezTo>
                  <a:lnTo>
                    <a:pt x="2" y="1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7" name="Freeform 99">
              <a:extLst>
                <a:ext uri="{FF2B5EF4-FFF2-40B4-BE49-F238E27FC236}">
                  <a16:creationId xmlns:a16="http://schemas.microsoft.com/office/drawing/2014/main" id="{F442595B-1E0C-4D4A-97EB-74A3B866E252}"/>
                </a:ext>
              </a:extLst>
            </p:cNvPr>
            <p:cNvSpPr>
              <a:spLocks/>
            </p:cNvSpPr>
            <p:nvPr/>
          </p:nvSpPr>
          <p:spPr bwMode="auto">
            <a:xfrm>
              <a:off x="3833995" y="2750231"/>
              <a:ext cx="44454" cy="31745"/>
            </a:xfrm>
            <a:custGeom>
              <a:avLst/>
              <a:gdLst>
                <a:gd name="T0" fmla="*/ 25 w 25"/>
                <a:gd name="T1" fmla="*/ 4 h 18"/>
                <a:gd name="T2" fmla="*/ 24 w 25"/>
                <a:gd name="T3" fmla="*/ 3 h 18"/>
                <a:gd name="T4" fmla="*/ 24 w 25"/>
                <a:gd name="T5" fmla="*/ 2 h 18"/>
                <a:gd name="T6" fmla="*/ 19 w 25"/>
                <a:gd name="T7" fmla="*/ 0 h 18"/>
                <a:gd name="T8" fmla="*/ 15 w 25"/>
                <a:gd name="T9" fmla="*/ 0 h 18"/>
                <a:gd name="T10" fmla="*/ 11 w 25"/>
                <a:gd name="T11" fmla="*/ 3 h 18"/>
                <a:gd name="T12" fmla="*/ 10 w 25"/>
                <a:gd name="T13" fmla="*/ 4 h 18"/>
                <a:gd name="T14" fmla="*/ 9 w 25"/>
                <a:gd name="T15" fmla="*/ 5 h 18"/>
                <a:gd name="T16" fmla="*/ 2 w 25"/>
                <a:gd name="T17" fmla="*/ 10 h 18"/>
                <a:gd name="T18" fmla="*/ 0 w 25"/>
                <a:gd name="T19" fmla="*/ 10 h 18"/>
                <a:gd name="T20" fmla="*/ 2 w 25"/>
                <a:gd name="T21" fmla="*/ 14 h 18"/>
                <a:gd name="T22" fmla="*/ 7 w 25"/>
                <a:gd name="T23" fmla="*/ 18 h 18"/>
                <a:gd name="T24" fmla="*/ 14 w 25"/>
                <a:gd name="T25" fmla="*/ 14 h 18"/>
                <a:gd name="T26" fmla="*/ 15 w 25"/>
                <a:gd name="T27" fmla="*/ 13 h 18"/>
                <a:gd name="T28" fmla="*/ 17 w 25"/>
                <a:gd name="T29" fmla="*/ 13 h 18"/>
                <a:gd name="T30" fmla="*/ 23 w 25"/>
                <a:gd name="T31" fmla="*/ 5 h 18"/>
                <a:gd name="T32" fmla="*/ 25 w 25"/>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8">
                  <a:moveTo>
                    <a:pt x="25" y="4"/>
                  </a:moveTo>
                  <a:cubicBezTo>
                    <a:pt x="25" y="3"/>
                    <a:pt x="25" y="3"/>
                    <a:pt x="24" y="3"/>
                  </a:cubicBezTo>
                  <a:cubicBezTo>
                    <a:pt x="24" y="3"/>
                    <a:pt x="24" y="3"/>
                    <a:pt x="24" y="2"/>
                  </a:cubicBezTo>
                  <a:cubicBezTo>
                    <a:pt x="23" y="0"/>
                    <a:pt x="22" y="0"/>
                    <a:pt x="19" y="0"/>
                  </a:cubicBezTo>
                  <a:cubicBezTo>
                    <a:pt x="15" y="0"/>
                    <a:pt x="15" y="0"/>
                    <a:pt x="15" y="0"/>
                  </a:cubicBezTo>
                  <a:cubicBezTo>
                    <a:pt x="14" y="0"/>
                    <a:pt x="13" y="2"/>
                    <a:pt x="11" y="3"/>
                  </a:cubicBezTo>
                  <a:cubicBezTo>
                    <a:pt x="10" y="4"/>
                    <a:pt x="10" y="4"/>
                    <a:pt x="10" y="4"/>
                  </a:cubicBezTo>
                  <a:cubicBezTo>
                    <a:pt x="9" y="4"/>
                    <a:pt x="9" y="5"/>
                    <a:pt x="9" y="5"/>
                  </a:cubicBezTo>
                  <a:cubicBezTo>
                    <a:pt x="5" y="5"/>
                    <a:pt x="3" y="6"/>
                    <a:pt x="2" y="10"/>
                  </a:cubicBezTo>
                  <a:cubicBezTo>
                    <a:pt x="2" y="10"/>
                    <a:pt x="1" y="10"/>
                    <a:pt x="0" y="10"/>
                  </a:cubicBezTo>
                  <a:cubicBezTo>
                    <a:pt x="1" y="11"/>
                    <a:pt x="1" y="12"/>
                    <a:pt x="2" y="14"/>
                  </a:cubicBezTo>
                  <a:cubicBezTo>
                    <a:pt x="3" y="18"/>
                    <a:pt x="5" y="18"/>
                    <a:pt x="7" y="18"/>
                  </a:cubicBezTo>
                  <a:cubicBezTo>
                    <a:pt x="10" y="18"/>
                    <a:pt x="13" y="15"/>
                    <a:pt x="14" y="14"/>
                  </a:cubicBezTo>
                  <a:cubicBezTo>
                    <a:pt x="15" y="14"/>
                    <a:pt x="15" y="13"/>
                    <a:pt x="15" y="13"/>
                  </a:cubicBezTo>
                  <a:cubicBezTo>
                    <a:pt x="17" y="13"/>
                    <a:pt x="17" y="13"/>
                    <a:pt x="17" y="13"/>
                  </a:cubicBezTo>
                  <a:cubicBezTo>
                    <a:pt x="18" y="11"/>
                    <a:pt x="20" y="8"/>
                    <a:pt x="23" y="5"/>
                  </a:cubicBezTo>
                  <a:cubicBezTo>
                    <a:pt x="23" y="5"/>
                    <a:pt x="24" y="4"/>
                    <a:pt x="25"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8" name="Freeform 100">
              <a:extLst>
                <a:ext uri="{FF2B5EF4-FFF2-40B4-BE49-F238E27FC236}">
                  <a16:creationId xmlns:a16="http://schemas.microsoft.com/office/drawing/2014/main" id="{C1E382B7-91AE-4E5B-9E5A-70993E59C17A}"/>
                </a:ext>
              </a:extLst>
            </p:cNvPr>
            <p:cNvSpPr>
              <a:spLocks/>
            </p:cNvSpPr>
            <p:nvPr/>
          </p:nvSpPr>
          <p:spPr bwMode="auto">
            <a:xfrm>
              <a:off x="3872099" y="2761342"/>
              <a:ext cx="6351" cy="7936"/>
            </a:xfrm>
            <a:custGeom>
              <a:avLst/>
              <a:gdLst>
                <a:gd name="T0" fmla="*/ 0 w 3"/>
                <a:gd name="T1" fmla="*/ 4 h 4"/>
                <a:gd name="T2" fmla="*/ 2 w 3"/>
                <a:gd name="T3" fmla="*/ 1 h 4"/>
                <a:gd name="T4" fmla="*/ 2 w 3"/>
                <a:gd name="T5" fmla="*/ 1 h 4"/>
                <a:gd name="T6" fmla="*/ 3 w 3"/>
                <a:gd name="T7" fmla="*/ 0 h 4"/>
                <a:gd name="T8" fmla="*/ 3 w 3"/>
                <a:gd name="T9" fmla="*/ 0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cubicBezTo>
                    <a:pt x="1" y="3"/>
                    <a:pt x="2" y="2"/>
                    <a:pt x="2" y="1"/>
                  </a:cubicBezTo>
                  <a:cubicBezTo>
                    <a:pt x="2" y="1"/>
                    <a:pt x="2" y="1"/>
                    <a:pt x="2" y="1"/>
                  </a:cubicBezTo>
                  <a:cubicBezTo>
                    <a:pt x="2" y="1"/>
                    <a:pt x="3" y="1"/>
                    <a:pt x="3" y="0"/>
                  </a:cubicBezTo>
                  <a:cubicBezTo>
                    <a:pt x="3" y="0"/>
                    <a:pt x="3" y="0"/>
                    <a:pt x="3" y="0"/>
                  </a:cubicBezTo>
                  <a:cubicBezTo>
                    <a:pt x="2" y="1"/>
                    <a:pt x="1" y="2"/>
                    <a:pt x="0"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9" name="Freeform 101">
              <a:extLst>
                <a:ext uri="{FF2B5EF4-FFF2-40B4-BE49-F238E27FC236}">
                  <a16:creationId xmlns:a16="http://schemas.microsoft.com/office/drawing/2014/main" id="{97472570-810C-430A-9180-4EF24B76BD27}"/>
                </a:ext>
              </a:extLst>
            </p:cNvPr>
            <p:cNvSpPr>
              <a:spLocks/>
            </p:cNvSpPr>
            <p:nvPr/>
          </p:nvSpPr>
          <p:spPr bwMode="auto">
            <a:xfrm>
              <a:off x="5185079" y="4094635"/>
              <a:ext cx="49217" cy="52379"/>
            </a:xfrm>
            <a:custGeom>
              <a:avLst/>
              <a:gdLst>
                <a:gd name="T0" fmla="*/ 1 w 29"/>
                <a:gd name="T1" fmla="*/ 19 h 30"/>
                <a:gd name="T2" fmla="*/ 4 w 29"/>
                <a:gd name="T3" fmla="*/ 27 h 30"/>
                <a:gd name="T4" fmla="*/ 10 w 29"/>
                <a:gd name="T5" fmla="*/ 30 h 30"/>
                <a:gd name="T6" fmla="*/ 16 w 29"/>
                <a:gd name="T7" fmla="*/ 27 h 30"/>
                <a:gd name="T8" fmla="*/ 17 w 29"/>
                <a:gd name="T9" fmla="*/ 26 h 30"/>
                <a:gd name="T10" fmla="*/ 19 w 29"/>
                <a:gd name="T11" fmla="*/ 24 h 30"/>
                <a:gd name="T12" fmla="*/ 22 w 29"/>
                <a:gd name="T13" fmla="*/ 22 h 30"/>
                <a:gd name="T14" fmla="*/ 24 w 29"/>
                <a:gd name="T15" fmla="*/ 21 h 30"/>
                <a:gd name="T16" fmla="*/ 25 w 29"/>
                <a:gd name="T17" fmla="*/ 21 h 30"/>
                <a:gd name="T18" fmla="*/ 28 w 29"/>
                <a:gd name="T19" fmla="*/ 17 h 30"/>
                <a:gd name="T20" fmla="*/ 29 w 29"/>
                <a:gd name="T21" fmla="*/ 12 h 30"/>
                <a:gd name="T22" fmla="*/ 22 w 29"/>
                <a:gd name="T23" fmla="*/ 5 h 30"/>
                <a:gd name="T24" fmla="*/ 21 w 29"/>
                <a:gd name="T25" fmla="*/ 5 h 30"/>
                <a:gd name="T26" fmla="*/ 15 w 29"/>
                <a:gd name="T27" fmla="*/ 0 h 30"/>
                <a:gd name="T28" fmla="*/ 10 w 29"/>
                <a:gd name="T29" fmla="*/ 0 h 30"/>
                <a:gd name="T30" fmla="*/ 3 w 29"/>
                <a:gd name="T31" fmla="*/ 4 h 30"/>
                <a:gd name="T32" fmla="*/ 4 w 29"/>
                <a:gd name="T33" fmla="*/ 9 h 30"/>
                <a:gd name="T34" fmla="*/ 5 w 29"/>
                <a:gd name="T35" fmla="*/ 10 h 30"/>
                <a:gd name="T36" fmla="*/ 4 w 29"/>
                <a:gd name="T37" fmla="*/ 11 h 30"/>
                <a:gd name="T38" fmla="*/ 0 w 29"/>
                <a:gd name="T39" fmla="*/ 12 h 30"/>
                <a:gd name="T40" fmla="*/ 0 w 29"/>
                <a:gd name="T41" fmla="*/ 15 h 30"/>
                <a:gd name="T42" fmla="*/ 1 w 29"/>
                <a:gd name="T43"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1" y="19"/>
                  </a:moveTo>
                  <a:cubicBezTo>
                    <a:pt x="1" y="22"/>
                    <a:pt x="1" y="24"/>
                    <a:pt x="4" y="27"/>
                  </a:cubicBezTo>
                  <a:cubicBezTo>
                    <a:pt x="6" y="28"/>
                    <a:pt x="9" y="30"/>
                    <a:pt x="10" y="30"/>
                  </a:cubicBezTo>
                  <a:cubicBezTo>
                    <a:pt x="13" y="30"/>
                    <a:pt x="15" y="28"/>
                    <a:pt x="16" y="27"/>
                  </a:cubicBezTo>
                  <a:cubicBezTo>
                    <a:pt x="16" y="26"/>
                    <a:pt x="17" y="26"/>
                    <a:pt x="17" y="26"/>
                  </a:cubicBezTo>
                  <a:cubicBezTo>
                    <a:pt x="17" y="24"/>
                    <a:pt x="18" y="24"/>
                    <a:pt x="19" y="24"/>
                  </a:cubicBezTo>
                  <a:cubicBezTo>
                    <a:pt x="19" y="22"/>
                    <a:pt x="20" y="22"/>
                    <a:pt x="22" y="22"/>
                  </a:cubicBezTo>
                  <a:cubicBezTo>
                    <a:pt x="22" y="22"/>
                    <a:pt x="23" y="22"/>
                    <a:pt x="24" y="21"/>
                  </a:cubicBezTo>
                  <a:cubicBezTo>
                    <a:pt x="24" y="21"/>
                    <a:pt x="24" y="21"/>
                    <a:pt x="25" y="21"/>
                  </a:cubicBezTo>
                  <a:cubicBezTo>
                    <a:pt x="26" y="20"/>
                    <a:pt x="28" y="19"/>
                    <a:pt x="28" y="17"/>
                  </a:cubicBezTo>
                  <a:cubicBezTo>
                    <a:pt x="29" y="16"/>
                    <a:pt x="29" y="14"/>
                    <a:pt x="29" y="12"/>
                  </a:cubicBezTo>
                  <a:cubicBezTo>
                    <a:pt x="27" y="8"/>
                    <a:pt x="24" y="5"/>
                    <a:pt x="22" y="5"/>
                  </a:cubicBezTo>
                  <a:cubicBezTo>
                    <a:pt x="21" y="5"/>
                    <a:pt x="21" y="5"/>
                    <a:pt x="21" y="5"/>
                  </a:cubicBezTo>
                  <a:cubicBezTo>
                    <a:pt x="19" y="3"/>
                    <a:pt x="18" y="2"/>
                    <a:pt x="15" y="0"/>
                  </a:cubicBezTo>
                  <a:cubicBezTo>
                    <a:pt x="10" y="0"/>
                    <a:pt x="10" y="0"/>
                    <a:pt x="10" y="0"/>
                  </a:cubicBezTo>
                  <a:cubicBezTo>
                    <a:pt x="7" y="0"/>
                    <a:pt x="5" y="2"/>
                    <a:pt x="3" y="4"/>
                  </a:cubicBezTo>
                  <a:cubicBezTo>
                    <a:pt x="3" y="7"/>
                    <a:pt x="3" y="8"/>
                    <a:pt x="4" y="9"/>
                  </a:cubicBezTo>
                  <a:cubicBezTo>
                    <a:pt x="5" y="9"/>
                    <a:pt x="5" y="10"/>
                    <a:pt x="5" y="10"/>
                  </a:cubicBezTo>
                  <a:cubicBezTo>
                    <a:pt x="5" y="11"/>
                    <a:pt x="4" y="11"/>
                    <a:pt x="4" y="11"/>
                  </a:cubicBezTo>
                  <a:cubicBezTo>
                    <a:pt x="0" y="12"/>
                    <a:pt x="0" y="12"/>
                    <a:pt x="0" y="12"/>
                  </a:cubicBezTo>
                  <a:cubicBezTo>
                    <a:pt x="0" y="15"/>
                    <a:pt x="0" y="15"/>
                    <a:pt x="0" y="15"/>
                  </a:cubicBezTo>
                  <a:cubicBezTo>
                    <a:pt x="1" y="15"/>
                    <a:pt x="1" y="18"/>
                    <a:pt x="1" y="1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0" name="Freeform 102">
              <a:extLst>
                <a:ext uri="{FF2B5EF4-FFF2-40B4-BE49-F238E27FC236}">
                  <a16:creationId xmlns:a16="http://schemas.microsoft.com/office/drawing/2014/main" id="{EF2859BC-6605-446E-84E1-265B3BF7CAE6}"/>
                </a:ext>
              </a:extLst>
            </p:cNvPr>
            <p:cNvSpPr>
              <a:spLocks noEditPoints="1"/>
            </p:cNvSpPr>
            <p:nvPr/>
          </p:nvSpPr>
          <p:spPr bwMode="auto">
            <a:xfrm>
              <a:off x="5380359" y="4047018"/>
              <a:ext cx="911307" cy="830133"/>
            </a:xfrm>
            <a:custGeom>
              <a:avLst/>
              <a:gdLst>
                <a:gd name="T0" fmla="*/ 10 w 528"/>
                <a:gd name="T1" fmla="*/ 37 h 482"/>
                <a:gd name="T2" fmla="*/ 17 w 528"/>
                <a:gd name="T3" fmla="*/ 59 h 482"/>
                <a:gd name="T4" fmla="*/ 36 w 528"/>
                <a:gd name="T5" fmla="*/ 67 h 482"/>
                <a:gd name="T6" fmla="*/ 38 w 528"/>
                <a:gd name="T7" fmla="*/ 86 h 482"/>
                <a:gd name="T8" fmla="*/ 70 w 528"/>
                <a:gd name="T9" fmla="*/ 89 h 482"/>
                <a:gd name="T10" fmla="*/ 107 w 528"/>
                <a:gd name="T11" fmla="*/ 156 h 482"/>
                <a:gd name="T12" fmla="*/ 112 w 528"/>
                <a:gd name="T13" fmla="*/ 210 h 482"/>
                <a:gd name="T14" fmla="*/ 144 w 528"/>
                <a:gd name="T15" fmla="*/ 239 h 482"/>
                <a:gd name="T16" fmla="*/ 172 w 528"/>
                <a:gd name="T17" fmla="*/ 271 h 482"/>
                <a:gd name="T18" fmla="*/ 182 w 528"/>
                <a:gd name="T19" fmla="*/ 302 h 482"/>
                <a:gd name="T20" fmla="*/ 132 w 528"/>
                <a:gd name="T21" fmla="*/ 317 h 482"/>
                <a:gd name="T22" fmla="*/ 69 w 528"/>
                <a:gd name="T23" fmla="*/ 317 h 482"/>
                <a:gd name="T24" fmla="*/ 64 w 528"/>
                <a:gd name="T25" fmla="*/ 333 h 482"/>
                <a:gd name="T26" fmla="*/ 52 w 528"/>
                <a:gd name="T27" fmla="*/ 343 h 482"/>
                <a:gd name="T28" fmla="*/ 40 w 528"/>
                <a:gd name="T29" fmla="*/ 362 h 482"/>
                <a:gd name="T30" fmla="*/ 52 w 528"/>
                <a:gd name="T31" fmla="*/ 391 h 482"/>
                <a:gd name="T32" fmla="*/ 61 w 528"/>
                <a:gd name="T33" fmla="*/ 403 h 482"/>
                <a:gd name="T34" fmla="*/ 87 w 528"/>
                <a:gd name="T35" fmla="*/ 415 h 482"/>
                <a:gd name="T36" fmla="*/ 97 w 528"/>
                <a:gd name="T37" fmla="*/ 434 h 482"/>
                <a:gd name="T38" fmla="*/ 109 w 528"/>
                <a:gd name="T39" fmla="*/ 450 h 482"/>
                <a:gd name="T40" fmla="*/ 118 w 528"/>
                <a:gd name="T41" fmla="*/ 437 h 482"/>
                <a:gd name="T42" fmla="*/ 134 w 528"/>
                <a:gd name="T43" fmla="*/ 468 h 482"/>
                <a:gd name="T44" fmla="*/ 186 w 528"/>
                <a:gd name="T45" fmla="*/ 464 h 482"/>
                <a:gd name="T46" fmla="*/ 221 w 528"/>
                <a:gd name="T47" fmla="*/ 482 h 482"/>
                <a:gd name="T48" fmla="*/ 212 w 528"/>
                <a:gd name="T49" fmla="*/ 394 h 482"/>
                <a:gd name="T50" fmla="*/ 229 w 528"/>
                <a:gd name="T51" fmla="*/ 424 h 482"/>
                <a:gd name="T52" fmla="*/ 354 w 528"/>
                <a:gd name="T53" fmla="*/ 403 h 482"/>
                <a:gd name="T54" fmla="*/ 483 w 528"/>
                <a:gd name="T55" fmla="*/ 343 h 482"/>
                <a:gd name="T56" fmla="*/ 525 w 528"/>
                <a:gd name="T57" fmla="*/ 328 h 482"/>
                <a:gd name="T58" fmla="*/ 500 w 528"/>
                <a:gd name="T59" fmla="*/ 297 h 482"/>
                <a:gd name="T60" fmla="*/ 492 w 528"/>
                <a:gd name="T61" fmla="*/ 270 h 482"/>
                <a:gd name="T62" fmla="*/ 465 w 528"/>
                <a:gd name="T63" fmla="*/ 245 h 482"/>
                <a:gd name="T64" fmla="*/ 426 w 528"/>
                <a:gd name="T65" fmla="*/ 250 h 482"/>
                <a:gd name="T66" fmla="*/ 414 w 528"/>
                <a:gd name="T67" fmla="*/ 238 h 482"/>
                <a:gd name="T68" fmla="*/ 383 w 528"/>
                <a:gd name="T69" fmla="*/ 244 h 482"/>
                <a:gd name="T70" fmla="*/ 374 w 528"/>
                <a:gd name="T71" fmla="*/ 254 h 482"/>
                <a:gd name="T72" fmla="*/ 359 w 528"/>
                <a:gd name="T73" fmla="*/ 267 h 482"/>
                <a:gd name="T74" fmla="*/ 369 w 528"/>
                <a:gd name="T75" fmla="*/ 252 h 482"/>
                <a:gd name="T76" fmla="*/ 381 w 528"/>
                <a:gd name="T77" fmla="*/ 237 h 482"/>
                <a:gd name="T78" fmla="*/ 395 w 528"/>
                <a:gd name="T79" fmla="*/ 215 h 482"/>
                <a:gd name="T80" fmla="*/ 374 w 528"/>
                <a:gd name="T81" fmla="*/ 212 h 482"/>
                <a:gd name="T82" fmla="*/ 350 w 528"/>
                <a:gd name="T83" fmla="*/ 215 h 482"/>
                <a:gd name="T84" fmla="*/ 328 w 528"/>
                <a:gd name="T85" fmla="*/ 212 h 482"/>
                <a:gd name="T86" fmla="*/ 299 w 528"/>
                <a:gd name="T87" fmla="*/ 215 h 482"/>
                <a:gd name="T88" fmla="*/ 280 w 528"/>
                <a:gd name="T89" fmla="*/ 222 h 482"/>
                <a:gd name="T90" fmla="*/ 266 w 528"/>
                <a:gd name="T91" fmla="*/ 207 h 482"/>
                <a:gd name="T92" fmla="*/ 250 w 528"/>
                <a:gd name="T93" fmla="*/ 199 h 482"/>
                <a:gd name="T94" fmla="*/ 221 w 528"/>
                <a:gd name="T95" fmla="*/ 198 h 482"/>
                <a:gd name="T96" fmla="*/ 194 w 528"/>
                <a:gd name="T97" fmla="*/ 185 h 482"/>
                <a:gd name="T98" fmla="*/ 181 w 528"/>
                <a:gd name="T99" fmla="*/ 173 h 482"/>
                <a:gd name="T100" fmla="*/ 194 w 528"/>
                <a:gd name="T101" fmla="*/ 151 h 482"/>
                <a:gd name="T102" fmla="*/ 169 w 528"/>
                <a:gd name="T103" fmla="*/ 137 h 482"/>
                <a:gd name="T104" fmla="*/ 134 w 528"/>
                <a:gd name="T105" fmla="*/ 109 h 482"/>
                <a:gd name="T106" fmla="*/ 118 w 528"/>
                <a:gd name="T107" fmla="*/ 94 h 482"/>
                <a:gd name="T108" fmla="*/ 101 w 528"/>
                <a:gd name="T109" fmla="*/ 76 h 482"/>
                <a:gd name="T110" fmla="*/ 46 w 528"/>
                <a:gd name="T111" fmla="*/ 45 h 482"/>
                <a:gd name="T112" fmla="*/ 27 w 528"/>
                <a:gd name="T113" fmla="*/ 27 h 482"/>
                <a:gd name="T114" fmla="*/ 3 w 528"/>
                <a:gd name="T115" fmla="*/ 7 h 482"/>
                <a:gd name="T116" fmla="*/ 352 w 528"/>
                <a:gd name="T117" fmla="*/ 280 h 482"/>
                <a:gd name="T118" fmla="*/ 342 w 528"/>
                <a:gd name="T119" fmla="*/ 304 h 482"/>
                <a:gd name="T120" fmla="*/ 330 w 528"/>
                <a:gd name="T121" fmla="*/ 32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482">
                  <a:moveTo>
                    <a:pt x="4" y="13"/>
                  </a:moveTo>
                  <a:cubicBezTo>
                    <a:pt x="4" y="13"/>
                    <a:pt x="4" y="14"/>
                    <a:pt x="4" y="14"/>
                  </a:cubicBezTo>
                  <a:cubicBezTo>
                    <a:pt x="4" y="18"/>
                    <a:pt x="6" y="22"/>
                    <a:pt x="7" y="27"/>
                  </a:cubicBezTo>
                  <a:cubicBezTo>
                    <a:pt x="8" y="28"/>
                    <a:pt x="9" y="30"/>
                    <a:pt x="9" y="32"/>
                  </a:cubicBezTo>
                  <a:cubicBezTo>
                    <a:pt x="9" y="32"/>
                    <a:pt x="9" y="33"/>
                    <a:pt x="9" y="33"/>
                  </a:cubicBezTo>
                  <a:cubicBezTo>
                    <a:pt x="10" y="34"/>
                    <a:pt x="10" y="35"/>
                    <a:pt x="10" y="37"/>
                  </a:cubicBezTo>
                  <a:cubicBezTo>
                    <a:pt x="10" y="37"/>
                    <a:pt x="10" y="37"/>
                    <a:pt x="10" y="37"/>
                  </a:cubicBezTo>
                  <a:cubicBezTo>
                    <a:pt x="14" y="36"/>
                    <a:pt x="14" y="36"/>
                    <a:pt x="14" y="36"/>
                  </a:cubicBezTo>
                  <a:cubicBezTo>
                    <a:pt x="15" y="36"/>
                    <a:pt x="15" y="36"/>
                    <a:pt x="16" y="37"/>
                  </a:cubicBezTo>
                  <a:cubicBezTo>
                    <a:pt x="16" y="37"/>
                    <a:pt x="16" y="37"/>
                    <a:pt x="16" y="38"/>
                  </a:cubicBezTo>
                  <a:cubicBezTo>
                    <a:pt x="16" y="38"/>
                    <a:pt x="15" y="39"/>
                    <a:pt x="15" y="39"/>
                  </a:cubicBezTo>
                  <a:cubicBezTo>
                    <a:pt x="11" y="40"/>
                    <a:pt x="11" y="40"/>
                    <a:pt x="11" y="40"/>
                  </a:cubicBezTo>
                  <a:cubicBezTo>
                    <a:pt x="11" y="41"/>
                    <a:pt x="11" y="41"/>
                    <a:pt x="12" y="42"/>
                  </a:cubicBezTo>
                  <a:cubicBezTo>
                    <a:pt x="14" y="52"/>
                    <a:pt x="16" y="57"/>
                    <a:pt x="17" y="59"/>
                  </a:cubicBezTo>
                  <a:cubicBezTo>
                    <a:pt x="20" y="60"/>
                    <a:pt x="21" y="60"/>
                    <a:pt x="21" y="60"/>
                  </a:cubicBezTo>
                  <a:cubicBezTo>
                    <a:pt x="26" y="60"/>
                    <a:pt x="26" y="60"/>
                    <a:pt x="26" y="60"/>
                  </a:cubicBezTo>
                  <a:cubicBezTo>
                    <a:pt x="28" y="60"/>
                    <a:pt x="30" y="60"/>
                    <a:pt x="32" y="62"/>
                  </a:cubicBezTo>
                  <a:cubicBezTo>
                    <a:pt x="32" y="62"/>
                    <a:pt x="32" y="62"/>
                    <a:pt x="32" y="62"/>
                  </a:cubicBezTo>
                  <a:cubicBezTo>
                    <a:pt x="34" y="63"/>
                    <a:pt x="34" y="64"/>
                    <a:pt x="34" y="65"/>
                  </a:cubicBezTo>
                  <a:cubicBezTo>
                    <a:pt x="34" y="65"/>
                    <a:pt x="34" y="65"/>
                    <a:pt x="35" y="65"/>
                  </a:cubicBezTo>
                  <a:cubicBezTo>
                    <a:pt x="35" y="65"/>
                    <a:pt x="36" y="66"/>
                    <a:pt x="36" y="67"/>
                  </a:cubicBezTo>
                  <a:cubicBezTo>
                    <a:pt x="36" y="68"/>
                    <a:pt x="36" y="70"/>
                    <a:pt x="34" y="74"/>
                  </a:cubicBezTo>
                  <a:cubicBezTo>
                    <a:pt x="34" y="74"/>
                    <a:pt x="34" y="74"/>
                    <a:pt x="34" y="74"/>
                  </a:cubicBezTo>
                  <a:cubicBezTo>
                    <a:pt x="34" y="75"/>
                    <a:pt x="34" y="75"/>
                    <a:pt x="34" y="76"/>
                  </a:cubicBezTo>
                  <a:cubicBezTo>
                    <a:pt x="33" y="77"/>
                    <a:pt x="33" y="79"/>
                    <a:pt x="34" y="79"/>
                  </a:cubicBezTo>
                  <a:cubicBezTo>
                    <a:pt x="34" y="79"/>
                    <a:pt x="34" y="80"/>
                    <a:pt x="34" y="80"/>
                  </a:cubicBezTo>
                  <a:cubicBezTo>
                    <a:pt x="34" y="80"/>
                    <a:pt x="34" y="82"/>
                    <a:pt x="35" y="83"/>
                  </a:cubicBezTo>
                  <a:cubicBezTo>
                    <a:pt x="36" y="85"/>
                    <a:pt x="37" y="86"/>
                    <a:pt x="38" y="86"/>
                  </a:cubicBezTo>
                  <a:cubicBezTo>
                    <a:pt x="38" y="86"/>
                    <a:pt x="39" y="86"/>
                    <a:pt x="39" y="86"/>
                  </a:cubicBezTo>
                  <a:cubicBezTo>
                    <a:pt x="40" y="86"/>
                    <a:pt x="41" y="86"/>
                    <a:pt x="42" y="86"/>
                  </a:cubicBezTo>
                  <a:cubicBezTo>
                    <a:pt x="43" y="85"/>
                    <a:pt x="45" y="85"/>
                    <a:pt x="46" y="85"/>
                  </a:cubicBezTo>
                  <a:cubicBezTo>
                    <a:pt x="49" y="83"/>
                    <a:pt x="53" y="83"/>
                    <a:pt x="56" y="83"/>
                  </a:cubicBezTo>
                  <a:cubicBezTo>
                    <a:pt x="61" y="83"/>
                    <a:pt x="61" y="83"/>
                    <a:pt x="61" y="83"/>
                  </a:cubicBezTo>
                  <a:cubicBezTo>
                    <a:pt x="61" y="83"/>
                    <a:pt x="61" y="83"/>
                    <a:pt x="61" y="83"/>
                  </a:cubicBezTo>
                  <a:cubicBezTo>
                    <a:pt x="65" y="85"/>
                    <a:pt x="68" y="87"/>
                    <a:pt x="70" y="89"/>
                  </a:cubicBezTo>
                  <a:cubicBezTo>
                    <a:pt x="75" y="94"/>
                    <a:pt x="74" y="103"/>
                    <a:pt x="73" y="112"/>
                  </a:cubicBezTo>
                  <a:cubicBezTo>
                    <a:pt x="73" y="112"/>
                    <a:pt x="73" y="112"/>
                    <a:pt x="73" y="112"/>
                  </a:cubicBezTo>
                  <a:cubicBezTo>
                    <a:pt x="71" y="125"/>
                    <a:pt x="71" y="132"/>
                    <a:pt x="79" y="136"/>
                  </a:cubicBezTo>
                  <a:cubicBezTo>
                    <a:pt x="79" y="136"/>
                    <a:pt x="79" y="136"/>
                    <a:pt x="80" y="136"/>
                  </a:cubicBezTo>
                  <a:cubicBezTo>
                    <a:pt x="83" y="138"/>
                    <a:pt x="85" y="139"/>
                    <a:pt x="87" y="140"/>
                  </a:cubicBezTo>
                  <a:cubicBezTo>
                    <a:pt x="89" y="140"/>
                    <a:pt x="90" y="140"/>
                    <a:pt x="91" y="141"/>
                  </a:cubicBezTo>
                  <a:cubicBezTo>
                    <a:pt x="100" y="141"/>
                    <a:pt x="104" y="143"/>
                    <a:pt x="107" y="156"/>
                  </a:cubicBezTo>
                  <a:cubicBezTo>
                    <a:pt x="107" y="156"/>
                    <a:pt x="107" y="156"/>
                    <a:pt x="107" y="156"/>
                  </a:cubicBezTo>
                  <a:cubicBezTo>
                    <a:pt x="107" y="162"/>
                    <a:pt x="107" y="162"/>
                    <a:pt x="107" y="162"/>
                  </a:cubicBezTo>
                  <a:cubicBezTo>
                    <a:pt x="107" y="165"/>
                    <a:pt x="107" y="167"/>
                    <a:pt x="107" y="170"/>
                  </a:cubicBezTo>
                  <a:cubicBezTo>
                    <a:pt x="107" y="176"/>
                    <a:pt x="107" y="182"/>
                    <a:pt x="109" y="189"/>
                  </a:cubicBezTo>
                  <a:cubicBezTo>
                    <a:pt x="111" y="192"/>
                    <a:pt x="111" y="197"/>
                    <a:pt x="111" y="203"/>
                  </a:cubicBezTo>
                  <a:cubicBezTo>
                    <a:pt x="111" y="204"/>
                    <a:pt x="111" y="204"/>
                    <a:pt x="111" y="205"/>
                  </a:cubicBezTo>
                  <a:cubicBezTo>
                    <a:pt x="111" y="206"/>
                    <a:pt x="112" y="208"/>
                    <a:pt x="112" y="210"/>
                  </a:cubicBezTo>
                  <a:cubicBezTo>
                    <a:pt x="113" y="215"/>
                    <a:pt x="113" y="220"/>
                    <a:pt x="115" y="223"/>
                  </a:cubicBezTo>
                  <a:cubicBezTo>
                    <a:pt x="118" y="229"/>
                    <a:pt x="122" y="229"/>
                    <a:pt x="127" y="229"/>
                  </a:cubicBezTo>
                  <a:cubicBezTo>
                    <a:pt x="128" y="229"/>
                    <a:pt x="128" y="229"/>
                    <a:pt x="128" y="229"/>
                  </a:cubicBezTo>
                  <a:cubicBezTo>
                    <a:pt x="129" y="230"/>
                    <a:pt x="130" y="230"/>
                    <a:pt x="132" y="230"/>
                  </a:cubicBezTo>
                  <a:cubicBezTo>
                    <a:pt x="133" y="231"/>
                    <a:pt x="135" y="231"/>
                    <a:pt x="136" y="232"/>
                  </a:cubicBezTo>
                  <a:cubicBezTo>
                    <a:pt x="137" y="232"/>
                    <a:pt x="138" y="233"/>
                    <a:pt x="139" y="233"/>
                  </a:cubicBezTo>
                  <a:cubicBezTo>
                    <a:pt x="141" y="235"/>
                    <a:pt x="142" y="236"/>
                    <a:pt x="144" y="239"/>
                  </a:cubicBezTo>
                  <a:cubicBezTo>
                    <a:pt x="144" y="239"/>
                    <a:pt x="145" y="240"/>
                    <a:pt x="146" y="240"/>
                  </a:cubicBezTo>
                  <a:cubicBezTo>
                    <a:pt x="148" y="243"/>
                    <a:pt x="148" y="243"/>
                    <a:pt x="148" y="243"/>
                  </a:cubicBezTo>
                  <a:cubicBezTo>
                    <a:pt x="151" y="246"/>
                    <a:pt x="155" y="247"/>
                    <a:pt x="158" y="249"/>
                  </a:cubicBezTo>
                  <a:cubicBezTo>
                    <a:pt x="159" y="249"/>
                    <a:pt x="160" y="249"/>
                    <a:pt x="160" y="250"/>
                  </a:cubicBezTo>
                  <a:cubicBezTo>
                    <a:pt x="161" y="250"/>
                    <a:pt x="162" y="250"/>
                    <a:pt x="163" y="251"/>
                  </a:cubicBezTo>
                  <a:cubicBezTo>
                    <a:pt x="168" y="253"/>
                    <a:pt x="172" y="256"/>
                    <a:pt x="172" y="264"/>
                  </a:cubicBezTo>
                  <a:cubicBezTo>
                    <a:pt x="172" y="271"/>
                    <a:pt x="172" y="271"/>
                    <a:pt x="172" y="271"/>
                  </a:cubicBezTo>
                  <a:cubicBezTo>
                    <a:pt x="172" y="272"/>
                    <a:pt x="172" y="272"/>
                    <a:pt x="172" y="272"/>
                  </a:cubicBezTo>
                  <a:cubicBezTo>
                    <a:pt x="171" y="275"/>
                    <a:pt x="171" y="277"/>
                    <a:pt x="172" y="281"/>
                  </a:cubicBezTo>
                  <a:cubicBezTo>
                    <a:pt x="174" y="284"/>
                    <a:pt x="175" y="285"/>
                    <a:pt x="177" y="287"/>
                  </a:cubicBezTo>
                  <a:cubicBezTo>
                    <a:pt x="177" y="287"/>
                    <a:pt x="177" y="287"/>
                    <a:pt x="177" y="287"/>
                  </a:cubicBezTo>
                  <a:cubicBezTo>
                    <a:pt x="178" y="288"/>
                    <a:pt x="178" y="289"/>
                    <a:pt x="179" y="290"/>
                  </a:cubicBezTo>
                  <a:cubicBezTo>
                    <a:pt x="180" y="292"/>
                    <a:pt x="182" y="295"/>
                    <a:pt x="182" y="299"/>
                  </a:cubicBezTo>
                  <a:cubicBezTo>
                    <a:pt x="182" y="300"/>
                    <a:pt x="182" y="301"/>
                    <a:pt x="182" y="302"/>
                  </a:cubicBezTo>
                  <a:cubicBezTo>
                    <a:pt x="181" y="305"/>
                    <a:pt x="179" y="307"/>
                    <a:pt x="177" y="309"/>
                  </a:cubicBezTo>
                  <a:cubicBezTo>
                    <a:pt x="173" y="312"/>
                    <a:pt x="166" y="312"/>
                    <a:pt x="161" y="312"/>
                  </a:cubicBezTo>
                  <a:cubicBezTo>
                    <a:pt x="154" y="312"/>
                    <a:pt x="154" y="312"/>
                    <a:pt x="154" y="312"/>
                  </a:cubicBezTo>
                  <a:cubicBezTo>
                    <a:pt x="151" y="312"/>
                    <a:pt x="148" y="312"/>
                    <a:pt x="145" y="314"/>
                  </a:cubicBezTo>
                  <a:cubicBezTo>
                    <a:pt x="145" y="314"/>
                    <a:pt x="145" y="314"/>
                    <a:pt x="144" y="314"/>
                  </a:cubicBezTo>
                  <a:cubicBezTo>
                    <a:pt x="144" y="314"/>
                    <a:pt x="144" y="314"/>
                    <a:pt x="143" y="314"/>
                  </a:cubicBezTo>
                  <a:cubicBezTo>
                    <a:pt x="140" y="315"/>
                    <a:pt x="137" y="316"/>
                    <a:pt x="132" y="317"/>
                  </a:cubicBezTo>
                  <a:cubicBezTo>
                    <a:pt x="131" y="317"/>
                    <a:pt x="130" y="318"/>
                    <a:pt x="128" y="318"/>
                  </a:cubicBezTo>
                  <a:cubicBezTo>
                    <a:pt x="126" y="319"/>
                    <a:pt x="125" y="320"/>
                    <a:pt x="123" y="320"/>
                  </a:cubicBezTo>
                  <a:cubicBezTo>
                    <a:pt x="116" y="323"/>
                    <a:pt x="109" y="326"/>
                    <a:pt x="101" y="326"/>
                  </a:cubicBezTo>
                  <a:cubicBezTo>
                    <a:pt x="100" y="326"/>
                    <a:pt x="98" y="326"/>
                    <a:pt x="97" y="326"/>
                  </a:cubicBezTo>
                  <a:cubicBezTo>
                    <a:pt x="89" y="325"/>
                    <a:pt x="82" y="322"/>
                    <a:pt x="75" y="318"/>
                  </a:cubicBezTo>
                  <a:cubicBezTo>
                    <a:pt x="74" y="318"/>
                    <a:pt x="73" y="318"/>
                    <a:pt x="72" y="317"/>
                  </a:cubicBezTo>
                  <a:cubicBezTo>
                    <a:pt x="71" y="317"/>
                    <a:pt x="70" y="317"/>
                    <a:pt x="69" y="317"/>
                  </a:cubicBezTo>
                  <a:cubicBezTo>
                    <a:pt x="69" y="317"/>
                    <a:pt x="69" y="317"/>
                    <a:pt x="69" y="317"/>
                  </a:cubicBezTo>
                  <a:cubicBezTo>
                    <a:pt x="63" y="314"/>
                    <a:pt x="63" y="314"/>
                    <a:pt x="63" y="314"/>
                  </a:cubicBezTo>
                  <a:cubicBezTo>
                    <a:pt x="64" y="319"/>
                    <a:pt x="64" y="319"/>
                    <a:pt x="64" y="319"/>
                  </a:cubicBezTo>
                  <a:cubicBezTo>
                    <a:pt x="64" y="321"/>
                    <a:pt x="64" y="322"/>
                    <a:pt x="64" y="323"/>
                  </a:cubicBezTo>
                  <a:cubicBezTo>
                    <a:pt x="64" y="324"/>
                    <a:pt x="64" y="324"/>
                    <a:pt x="64" y="325"/>
                  </a:cubicBezTo>
                  <a:cubicBezTo>
                    <a:pt x="65" y="327"/>
                    <a:pt x="65" y="329"/>
                    <a:pt x="65" y="331"/>
                  </a:cubicBezTo>
                  <a:cubicBezTo>
                    <a:pt x="65" y="332"/>
                    <a:pt x="65" y="333"/>
                    <a:pt x="64" y="333"/>
                  </a:cubicBezTo>
                  <a:cubicBezTo>
                    <a:pt x="64" y="335"/>
                    <a:pt x="64" y="335"/>
                    <a:pt x="64" y="335"/>
                  </a:cubicBezTo>
                  <a:cubicBezTo>
                    <a:pt x="64" y="336"/>
                    <a:pt x="64" y="336"/>
                    <a:pt x="63" y="336"/>
                  </a:cubicBezTo>
                  <a:cubicBezTo>
                    <a:pt x="58" y="336"/>
                    <a:pt x="58" y="336"/>
                    <a:pt x="58" y="336"/>
                  </a:cubicBezTo>
                  <a:cubicBezTo>
                    <a:pt x="57" y="336"/>
                    <a:pt x="56" y="336"/>
                    <a:pt x="56" y="336"/>
                  </a:cubicBezTo>
                  <a:cubicBezTo>
                    <a:pt x="55" y="336"/>
                    <a:pt x="55" y="336"/>
                    <a:pt x="55" y="336"/>
                  </a:cubicBezTo>
                  <a:cubicBezTo>
                    <a:pt x="51" y="342"/>
                    <a:pt x="51" y="342"/>
                    <a:pt x="51" y="342"/>
                  </a:cubicBezTo>
                  <a:cubicBezTo>
                    <a:pt x="51" y="342"/>
                    <a:pt x="52" y="343"/>
                    <a:pt x="52" y="343"/>
                  </a:cubicBezTo>
                  <a:cubicBezTo>
                    <a:pt x="54" y="345"/>
                    <a:pt x="55" y="347"/>
                    <a:pt x="56" y="350"/>
                  </a:cubicBezTo>
                  <a:cubicBezTo>
                    <a:pt x="56" y="351"/>
                    <a:pt x="56" y="351"/>
                    <a:pt x="56" y="351"/>
                  </a:cubicBezTo>
                  <a:cubicBezTo>
                    <a:pt x="56" y="352"/>
                    <a:pt x="56" y="353"/>
                    <a:pt x="55" y="353"/>
                  </a:cubicBezTo>
                  <a:cubicBezTo>
                    <a:pt x="52" y="354"/>
                    <a:pt x="52" y="354"/>
                    <a:pt x="52" y="354"/>
                  </a:cubicBezTo>
                  <a:cubicBezTo>
                    <a:pt x="49" y="355"/>
                    <a:pt x="47" y="356"/>
                    <a:pt x="45" y="357"/>
                  </a:cubicBezTo>
                  <a:cubicBezTo>
                    <a:pt x="43" y="358"/>
                    <a:pt x="42" y="360"/>
                    <a:pt x="40" y="361"/>
                  </a:cubicBezTo>
                  <a:cubicBezTo>
                    <a:pt x="40" y="362"/>
                    <a:pt x="40" y="362"/>
                    <a:pt x="40" y="362"/>
                  </a:cubicBezTo>
                  <a:cubicBezTo>
                    <a:pt x="40" y="362"/>
                    <a:pt x="39" y="362"/>
                    <a:pt x="39" y="363"/>
                  </a:cubicBezTo>
                  <a:cubicBezTo>
                    <a:pt x="41" y="374"/>
                    <a:pt x="44" y="385"/>
                    <a:pt x="46" y="389"/>
                  </a:cubicBezTo>
                  <a:cubicBezTo>
                    <a:pt x="47" y="389"/>
                    <a:pt x="49" y="390"/>
                    <a:pt x="50" y="391"/>
                  </a:cubicBezTo>
                  <a:cubicBezTo>
                    <a:pt x="50" y="391"/>
                    <a:pt x="51" y="391"/>
                    <a:pt x="51" y="391"/>
                  </a:cubicBezTo>
                  <a:cubicBezTo>
                    <a:pt x="51" y="391"/>
                    <a:pt x="51" y="391"/>
                    <a:pt x="51" y="391"/>
                  </a:cubicBezTo>
                  <a:cubicBezTo>
                    <a:pt x="51" y="391"/>
                    <a:pt x="52" y="391"/>
                    <a:pt x="52" y="391"/>
                  </a:cubicBezTo>
                  <a:cubicBezTo>
                    <a:pt x="52" y="391"/>
                    <a:pt x="52" y="391"/>
                    <a:pt x="52" y="391"/>
                  </a:cubicBezTo>
                  <a:cubicBezTo>
                    <a:pt x="52" y="391"/>
                    <a:pt x="53" y="392"/>
                    <a:pt x="54" y="392"/>
                  </a:cubicBezTo>
                  <a:cubicBezTo>
                    <a:pt x="54" y="392"/>
                    <a:pt x="54" y="392"/>
                    <a:pt x="54" y="392"/>
                  </a:cubicBezTo>
                  <a:cubicBezTo>
                    <a:pt x="54" y="392"/>
                    <a:pt x="54" y="392"/>
                    <a:pt x="55" y="392"/>
                  </a:cubicBezTo>
                  <a:cubicBezTo>
                    <a:pt x="56" y="393"/>
                    <a:pt x="57" y="393"/>
                    <a:pt x="59" y="394"/>
                  </a:cubicBezTo>
                  <a:cubicBezTo>
                    <a:pt x="59" y="395"/>
                    <a:pt x="59" y="395"/>
                    <a:pt x="59" y="395"/>
                  </a:cubicBezTo>
                  <a:cubicBezTo>
                    <a:pt x="59" y="396"/>
                    <a:pt x="60" y="397"/>
                    <a:pt x="60" y="398"/>
                  </a:cubicBezTo>
                  <a:cubicBezTo>
                    <a:pt x="61" y="399"/>
                    <a:pt x="61" y="401"/>
                    <a:pt x="61" y="403"/>
                  </a:cubicBezTo>
                  <a:cubicBezTo>
                    <a:pt x="61" y="403"/>
                    <a:pt x="61" y="404"/>
                    <a:pt x="61" y="404"/>
                  </a:cubicBezTo>
                  <a:cubicBezTo>
                    <a:pt x="61" y="405"/>
                    <a:pt x="61" y="405"/>
                    <a:pt x="61" y="406"/>
                  </a:cubicBezTo>
                  <a:cubicBezTo>
                    <a:pt x="62" y="407"/>
                    <a:pt x="62" y="407"/>
                    <a:pt x="62" y="408"/>
                  </a:cubicBezTo>
                  <a:cubicBezTo>
                    <a:pt x="64" y="410"/>
                    <a:pt x="67" y="411"/>
                    <a:pt x="69" y="412"/>
                  </a:cubicBezTo>
                  <a:cubicBezTo>
                    <a:pt x="71" y="412"/>
                    <a:pt x="73" y="412"/>
                    <a:pt x="76" y="412"/>
                  </a:cubicBezTo>
                  <a:cubicBezTo>
                    <a:pt x="79" y="412"/>
                    <a:pt x="82" y="414"/>
                    <a:pt x="86" y="415"/>
                  </a:cubicBezTo>
                  <a:cubicBezTo>
                    <a:pt x="86" y="415"/>
                    <a:pt x="86" y="415"/>
                    <a:pt x="87" y="415"/>
                  </a:cubicBezTo>
                  <a:cubicBezTo>
                    <a:pt x="89" y="416"/>
                    <a:pt x="90" y="417"/>
                    <a:pt x="91" y="418"/>
                  </a:cubicBezTo>
                  <a:cubicBezTo>
                    <a:pt x="91" y="419"/>
                    <a:pt x="92" y="419"/>
                    <a:pt x="92" y="419"/>
                  </a:cubicBezTo>
                  <a:cubicBezTo>
                    <a:pt x="92" y="419"/>
                    <a:pt x="92" y="419"/>
                    <a:pt x="92" y="419"/>
                  </a:cubicBezTo>
                  <a:cubicBezTo>
                    <a:pt x="95" y="422"/>
                    <a:pt x="95" y="426"/>
                    <a:pt x="96" y="429"/>
                  </a:cubicBezTo>
                  <a:cubicBezTo>
                    <a:pt x="96" y="429"/>
                    <a:pt x="96" y="430"/>
                    <a:pt x="96" y="430"/>
                  </a:cubicBezTo>
                  <a:cubicBezTo>
                    <a:pt x="96" y="430"/>
                    <a:pt x="96" y="430"/>
                    <a:pt x="96" y="430"/>
                  </a:cubicBezTo>
                  <a:cubicBezTo>
                    <a:pt x="97" y="431"/>
                    <a:pt x="97" y="432"/>
                    <a:pt x="97" y="434"/>
                  </a:cubicBezTo>
                  <a:cubicBezTo>
                    <a:pt x="97" y="434"/>
                    <a:pt x="97" y="435"/>
                    <a:pt x="97" y="436"/>
                  </a:cubicBezTo>
                  <a:cubicBezTo>
                    <a:pt x="98" y="437"/>
                    <a:pt x="98" y="438"/>
                    <a:pt x="99" y="439"/>
                  </a:cubicBezTo>
                  <a:cubicBezTo>
                    <a:pt x="99" y="442"/>
                    <a:pt x="100" y="445"/>
                    <a:pt x="101" y="447"/>
                  </a:cubicBezTo>
                  <a:cubicBezTo>
                    <a:pt x="102" y="449"/>
                    <a:pt x="103" y="450"/>
                    <a:pt x="104" y="451"/>
                  </a:cubicBezTo>
                  <a:cubicBezTo>
                    <a:pt x="104" y="451"/>
                    <a:pt x="104" y="451"/>
                    <a:pt x="105" y="452"/>
                  </a:cubicBezTo>
                  <a:cubicBezTo>
                    <a:pt x="109" y="452"/>
                    <a:pt x="109" y="452"/>
                    <a:pt x="109" y="452"/>
                  </a:cubicBezTo>
                  <a:cubicBezTo>
                    <a:pt x="109" y="450"/>
                    <a:pt x="109" y="450"/>
                    <a:pt x="109" y="450"/>
                  </a:cubicBezTo>
                  <a:cubicBezTo>
                    <a:pt x="109" y="449"/>
                    <a:pt x="110" y="449"/>
                    <a:pt x="111" y="449"/>
                  </a:cubicBezTo>
                  <a:cubicBezTo>
                    <a:pt x="111" y="448"/>
                    <a:pt x="111" y="448"/>
                    <a:pt x="111" y="447"/>
                  </a:cubicBezTo>
                  <a:cubicBezTo>
                    <a:pt x="111" y="447"/>
                    <a:pt x="111" y="447"/>
                    <a:pt x="111" y="447"/>
                  </a:cubicBezTo>
                  <a:cubicBezTo>
                    <a:pt x="112" y="443"/>
                    <a:pt x="114" y="441"/>
                    <a:pt x="115" y="440"/>
                  </a:cubicBezTo>
                  <a:cubicBezTo>
                    <a:pt x="116" y="437"/>
                    <a:pt x="116" y="437"/>
                    <a:pt x="116" y="437"/>
                  </a:cubicBezTo>
                  <a:cubicBezTo>
                    <a:pt x="117" y="437"/>
                    <a:pt x="117" y="437"/>
                    <a:pt x="117" y="437"/>
                  </a:cubicBezTo>
                  <a:cubicBezTo>
                    <a:pt x="118" y="436"/>
                    <a:pt x="118" y="436"/>
                    <a:pt x="118" y="437"/>
                  </a:cubicBezTo>
                  <a:cubicBezTo>
                    <a:pt x="123" y="440"/>
                    <a:pt x="123" y="440"/>
                    <a:pt x="123" y="440"/>
                  </a:cubicBezTo>
                  <a:cubicBezTo>
                    <a:pt x="124" y="440"/>
                    <a:pt x="124" y="440"/>
                    <a:pt x="124" y="441"/>
                  </a:cubicBezTo>
                  <a:cubicBezTo>
                    <a:pt x="125" y="441"/>
                    <a:pt x="125" y="441"/>
                    <a:pt x="126" y="442"/>
                  </a:cubicBezTo>
                  <a:cubicBezTo>
                    <a:pt x="127" y="445"/>
                    <a:pt x="129" y="448"/>
                    <a:pt x="131" y="456"/>
                  </a:cubicBezTo>
                  <a:cubicBezTo>
                    <a:pt x="131" y="460"/>
                    <a:pt x="132" y="463"/>
                    <a:pt x="134" y="466"/>
                  </a:cubicBezTo>
                  <a:cubicBezTo>
                    <a:pt x="134" y="466"/>
                    <a:pt x="134" y="467"/>
                    <a:pt x="134" y="467"/>
                  </a:cubicBezTo>
                  <a:cubicBezTo>
                    <a:pt x="134" y="468"/>
                    <a:pt x="134" y="468"/>
                    <a:pt x="134" y="468"/>
                  </a:cubicBezTo>
                  <a:cubicBezTo>
                    <a:pt x="136" y="470"/>
                    <a:pt x="137" y="472"/>
                    <a:pt x="138" y="473"/>
                  </a:cubicBezTo>
                  <a:cubicBezTo>
                    <a:pt x="140" y="474"/>
                    <a:pt x="141" y="474"/>
                    <a:pt x="144" y="474"/>
                  </a:cubicBezTo>
                  <a:cubicBezTo>
                    <a:pt x="145" y="474"/>
                    <a:pt x="146" y="474"/>
                    <a:pt x="148" y="474"/>
                  </a:cubicBezTo>
                  <a:cubicBezTo>
                    <a:pt x="156" y="474"/>
                    <a:pt x="156" y="474"/>
                    <a:pt x="156" y="474"/>
                  </a:cubicBezTo>
                  <a:cubicBezTo>
                    <a:pt x="162" y="474"/>
                    <a:pt x="165" y="473"/>
                    <a:pt x="172" y="470"/>
                  </a:cubicBezTo>
                  <a:cubicBezTo>
                    <a:pt x="175" y="469"/>
                    <a:pt x="175" y="469"/>
                    <a:pt x="175" y="469"/>
                  </a:cubicBezTo>
                  <a:cubicBezTo>
                    <a:pt x="178" y="465"/>
                    <a:pt x="182" y="464"/>
                    <a:pt x="186" y="464"/>
                  </a:cubicBezTo>
                  <a:cubicBezTo>
                    <a:pt x="186" y="464"/>
                    <a:pt x="186" y="464"/>
                    <a:pt x="186" y="464"/>
                  </a:cubicBezTo>
                  <a:cubicBezTo>
                    <a:pt x="186" y="464"/>
                    <a:pt x="186" y="464"/>
                    <a:pt x="186" y="464"/>
                  </a:cubicBezTo>
                  <a:cubicBezTo>
                    <a:pt x="189" y="464"/>
                    <a:pt x="190" y="465"/>
                    <a:pt x="192" y="466"/>
                  </a:cubicBezTo>
                  <a:cubicBezTo>
                    <a:pt x="193" y="466"/>
                    <a:pt x="195" y="466"/>
                    <a:pt x="196" y="467"/>
                  </a:cubicBezTo>
                  <a:cubicBezTo>
                    <a:pt x="197" y="467"/>
                    <a:pt x="197" y="468"/>
                    <a:pt x="197" y="468"/>
                  </a:cubicBezTo>
                  <a:cubicBezTo>
                    <a:pt x="197" y="469"/>
                    <a:pt x="197" y="469"/>
                    <a:pt x="197" y="469"/>
                  </a:cubicBezTo>
                  <a:cubicBezTo>
                    <a:pt x="213" y="480"/>
                    <a:pt x="219" y="482"/>
                    <a:pt x="221" y="482"/>
                  </a:cubicBezTo>
                  <a:cubicBezTo>
                    <a:pt x="221" y="474"/>
                    <a:pt x="221" y="474"/>
                    <a:pt x="221" y="474"/>
                  </a:cubicBezTo>
                  <a:cubicBezTo>
                    <a:pt x="223" y="462"/>
                    <a:pt x="222" y="451"/>
                    <a:pt x="219" y="443"/>
                  </a:cubicBezTo>
                  <a:cubicBezTo>
                    <a:pt x="218" y="441"/>
                    <a:pt x="216" y="439"/>
                    <a:pt x="214" y="437"/>
                  </a:cubicBezTo>
                  <a:cubicBezTo>
                    <a:pt x="213" y="435"/>
                    <a:pt x="211" y="434"/>
                    <a:pt x="209" y="431"/>
                  </a:cubicBezTo>
                  <a:cubicBezTo>
                    <a:pt x="209" y="430"/>
                    <a:pt x="208" y="430"/>
                    <a:pt x="207" y="429"/>
                  </a:cubicBezTo>
                  <a:cubicBezTo>
                    <a:pt x="204" y="425"/>
                    <a:pt x="201" y="420"/>
                    <a:pt x="201" y="414"/>
                  </a:cubicBezTo>
                  <a:cubicBezTo>
                    <a:pt x="201" y="405"/>
                    <a:pt x="205" y="396"/>
                    <a:pt x="212" y="394"/>
                  </a:cubicBezTo>
                  <a:cubicBezTo>
                    <a:pt x="216" y="394"/>
                    <a:pt x="216" y="394"/>
                    <a:pt x="216" y="394"/>
                  </a:cubicBezTo>
                  <a:cubicBezTo>
                    <a:pt x="216" y="394"/>
                    <a:pt x="217" y="394"/>
                    <a:pt x="217" y="394"/>
                  </a:cubicBezTo>
                  <a:cubicBezTo>
                    <a:pt x="221" y="395"/>
                    <a:pt x="224" y="397"/>
                    <a:pt x="227" y="401"/>
                  </a:cubicBezTo>
                  <a:cubicBezTo>
                    <a:pt x="231" y="406"/>
                    <a:pt x="231" y="410"/>
                    <a:pt x="231" y="415"/>
                  </a:cubicBezTo>
                  <a:cubicBezTo>
                    <a:pt x="231" y="416"/>
                    <a:pt x="231" y="417"/>
                    <a:pt x="231" y="418"/>
                  </a:cubicBezTo>
                  <a:cubicBezTo>
                    <a:pt x="231" y="418"/>
                    <a:pt x="231" y="419"/>
                    <a:pt x="231" y="419"/>
                  </a:cubicBezTo>
                  <a:cubicBezTo>
                    <a:pt x="230" y="421"/>
                    <a:pt x="230" y="422"/>
                    <a:pt x="229" y="424"/>
                  </a:cubicBezTo>
                  <a:cubicBezTo>
                    <a:pt x="229" y="428"/>
                    <a:pt x="231" y="432"/>
                    <a:pt x="235" y="437"/>
                  </a:cubicBezTo>
                  <a:cubicBezTo>
                    <a:pt x="237" y="439"/>
                    <a:pt x="240" y="441"/>
                    <a:pt x="242" y="443"/>
                  </a:cubicBezTo>
                  <a:cubicBezTo>
                    <a:pt x="246" y="445"/>
                    <a:pt x="249" y="446"/>
                    <a:pt x="254" y="446"/>
                  </a:cubicBezTo>
                  <a:cubicBezTo>
                    <a:pt x="257" y="446"/>
                    <a:pt x="260" y="446"/>
                    <a:pt x="265" y="444"/>
                  </a:cubicBezTo>
                  <a:cubicBezTo>
                    <a:pt x="270" y="441"/>
                    <a:pt x="276" y="438"/>
                    <a:pt x="281" y="436"/>
                  </a:cubicBezTo>
                  <a:cubicBezTo>
                    <a:pt x="283" y="435"/>
                    <a:pt x="285" y="434"/>
                    <a:pt x="286" y="434"/>
                  </a:cubicBezTo>
                  <a:cubicBezTo>
                    <a:pt x="309" y="423"/>
                    <a:pt x="332" y="413"/>
                    <a:pt x="354" y="403"/>
                  </a:cubicBezTo>
                  <a:cubicBezTo>
                    <a:pt x="376" y="392"/>
                    <a:pt x="397" y="383"/>
                    <a:pt x="418" y="373"/>
                  </a:cubicBezTo>
                  <a:cubicBezTo>
                    <a:pt x="429" y="368"/>
                    <a:pt x="439" y="363"/>
                    <a:pt x="450" y="358"/>
                  </a:cubicBezTo>
                  <a:cubicBezTo>
                    <a:pt x="460" y="353"/>
                    <a:pt x="470" y="349"/>
                    <a:pt x="481" y="344"/>
                  </a:cubicBezTo>
                  <a:cubicBezTo>
                    <a:pt x="481" y="343"/>
                    <a:pt x="481" y="343"/>
                    <a:pt x="481" y="343"/>
                  </a:cubicBezTo>
                  <a:cubicBezTo>
                    <a:pt x="482" y="343"/>
                    <a:pt x="482" y="343"/>
                    <a:pt x="482" y="343"/>
                  </a:cubicBezTo>
                  <a:cubicBezTo>
                    <a:pt x="482" y="343"/>
                    <a:pt x="483" y="343"/>
                    <a:pt x="483" y="343"/>
                  </a:cubicBezTo>
                  <a:cubicBezTo>
                    <a:pt x="483" y="343"/>
                    <a:pt x="483" y="343"/>
                    <a:pt x="483" y="343"/>
                  </a:cubicBezTo>
                  <a:cubicBezTo>
                    <a:pt x="483" y="342"/>
                    <a:pt x="484" y="343"/>
                    <a:pt x="485" y="343"/>
                  </a:cubicBezTo>
                  <a:cubicBezTo>
                    <a:pt x="495" y="363"/>
                    <a:pt x="495" y="363"/>
                    <a:pt x="495" y="363"/>
                  </a:cubicBezTo>
                  <a:cubicBezTo>
                    <a:pt x="501" y="372"/>
                    <a:pt x="501" y="372"/>
                    <a:pt x="501" y="372"/>
                  </a:cubicBezTo>
                  <a:cubicBezTo>
                    <a:pt x="504" y="369"/>
                    <a:pt x="504" y="369"/>
                    <a:pt x="504" y="369"/>
                  </a:cubicBezTo>
                  <a:cubicBezTo>
                    <a:pt x="507" y="366"/>
                    <a:pt x="510" y="363"/>
                    <a:pt x="512" y="360"/>
                  </a:cubicBezTo>
                  <a:cubicBezTo>
                    <a:pt x="514" y="355"/>
                    <a:pt x="516" y="351"/>
                    <a:pt x="518" y="347"/>
                  </a:cubicBezTo>
                  <a:cubicBezTo>
                    <a:pt x="520" y="340"/>
                    <a:pt x="523" y="334"/>
                    <a:pt x="525" y="328"/>
                  </a:cubicBezTo>
                  <a:cubicBezTo>
                    <a:pt x="527" y="322"/>
                    <a:pt x="528" y="317"/>
                    <a:pt x="528" y="311"/>
                  </a:cubicBezTo>
                  <a:cubicBezTo>
                    <a:pt x="527" y="310"/>
                    <a:pt x="527" y="310"/>
                    <a:pt x="527" y="310"/>
                  </a:cubicBezTo>
                  <a:cubicBezTo>
                    <a:pt x="527" y="310"/>
                    <a:pt x="527" y="309"/>
                    <a:pt x="527" y="309"/>
                  </a:cubicBezTo>
                  <a:cubicBezTo>
                    <a:pt x="527" y="306"/>
                    <a:pt x="527" y="304"/>
                    <a:pt x="522" y="301"/>
                  </a:cubicBezTo>
                  <a:cubicBezTo>
                    <a:pt x="519" y="298"/>
                    <a:pt x="515" y="298"/>
                    <a:pt x="513" y="298"/>
                  </a:cubicBezTo>
                  <a:cubicBezTo>
                    <a:pt x="502" y="298"/>
                    <a:pt x="502" y="298"/>
                    <a:pt x="502" y="298"/>
                  </a:cubicBezTo>
                  <a:cubicBezTo>
                    <a:pt x="501" y="298"/>
                    <a:pt x="500" y="298"/>
                    <a:pt x="500" y="297"/>
                  </a:cubicBezTo>
                  <a:cubicBezTo>
                    <a:pt x="500" y="296"/>
                    <a:pt x="500" y="296"/>
                    <a:pt x="499" y="293"/>
                  </a:cubicBezTo>
                  <a:cubicBezTo>
                    <a:pt x="498" y="293"/>
                    <a:pt x="498" y="293"/>
                    <a:pt x="498" y="292"/>
                  </a:cubicBezTo>
                  <a:cubicBezTo>
                    <a:pt x="498" y="289"/>
                    <a:pt x="498" y="288"/>
                    <a:pt x="500" y="284"/>
                  </a:cubicBezTo>
                  <a:cubicBezTo>
                    <a:pt x="500" y="282"/>
                    <a:pt x="500" y="282"/>
                    <a:pt x="500" y="282"/>
                  </a:cubicBezTo>
                  <a:cubicBezTo>
                    <a:pt x="500" y="279"/>
                    <a:pt x="500" y="275"/>
                    <a:pt x="497" y="272"/>
                  </a:cubicBezTo>
                  <a:cubicBezTo>
                    <a:pt x="496" y="271"/>
                    <a:pt x="495" y="271"/>
                    <a:pt x="493" y="271"/>
                  </a:cubicBezTo>
                  <a:cubicBezTo>
                    <a:pt x="492" y="271"/>
                    <a:pt x="492" y="270"/>
                    <a:pt x="492" y="270"/>
                  </a:cubicBezTo>
                  <a:cubicBezTo>
                    <a:pt x="492" y="268"/>
                    <a:pt x="492" y="268"/>
                    <a:pt x="492" y="268"/>
                  </a:cubicBezTo>
                  <a:cubicBezTo>
                    <a:pt x="492" y="268"/>
                    <a:pt x="492" y="268"/>
                    <a:pt x="492" y="267"/>
                  </a:cubicBezTo>
                  <a:cubicBezTo>
                    <a:pt x="494" y="264"/>
                    <a:pt x="495" y="261"/>
                    <a:pt x="489" y="256"/>
                  </a:cubicBezTo>
                  <a:cubicBezTo>
                    <a:pt x="485" y="252"/>
                    <a:pt x="481" y="250"/>
                    <a:pt x="477" y="248"/>
                  </a:cubicBezTo>
                  <a:cubicBezTo>
                    <a:pt x="475" y="248"/>
                    <a:pt x="474" y="247"/>
                    <a:pt x="473" y="247"/>
                  </a:cubicBezTo>
                  <a:cubicBezTo>
                    <a:pt x="471" y="247"/>
                    <a:pt x="470" y="246"/>
                    <a:pt x="469" y="246"/>
                  </a:cubicBezTo>
                  <a:cubicBezTo>
                    <a:pt x="468" y="246"/>
                    <a:pt x="466" y="245"/>
                    <a:pt x="465" y="245"/>
                  </a:cubicBezTo>
                  <a:cubicBezTo>
                    <a:pt x="463" y="245"/>
                    <a:pt x="463" y="245"/>
                    <a:pt x="463" y="245"/>
                  </a:cubicBezTo>
                  <a:cubicBezTo>
                    <a:pt x="461" y="245"/>
                    <a:pt x="461" y="245"/>
                    <a:pt x="459" y="244"/>
                  </a:cubicBezTo>
                  <a:cubicBezTo>
                    <a:pt x="458" y="244"/>
                    <a:pt x="455" y="244"/>
                    <a:pt x="453" y="242"/>
                  </a:cubicBezTo>
                  <a:cubicBezTo>
                    <a:pt x="442" y="242"/>
                    <a:pt x="442" y="242"/>
                    <a:pt x="442" y="242"/>
                  </a:cubicBezTo>
                  <a:cubicBezTo>
                    <a:pt x="437" y="242"/>
                    <a:pt x="433" y="245"/>
                    <a:pt x="432" y="245"/>
                  </a:cubicBezTo>
                  <a:cubicBezTo>
                    <a:pt x="428" y="249"/>
                    <a:pt x="428" y="249"/>
                    <a:pt x="428" y="249"/>
                  </a:cubicBezTo>
                  <a:cubicBezTo>
                    <a:pt x="427" y="250"/>
                    <a:pt x="427" y="250"/>
                    <a:pt x="426" y="250"/>
                  </a:cubicBezTo>
                  <a:cubicBezTo>
                    <a:pt x="426" y="250"/>
                    <a:pt x="425" y="249"/>
                    <a:pt x="425" y="248"/>
                  </a:cubicBezTo>
                  <a:cubicBezTo>
                    <a:pt x="425" y="248"/>
                    <a:pt x="425" y="247"/>
                    <a:pt x="425" y="247"/>
                  </a:cubicBezTo>
                  <a:cubicBezTo>
                    <a:pt x="424" y="246"/>
                    <a:pt x="424" y="245"/>
                    <a:pt x="424" y="244"/>
                  </a:cubicBezTo>
                  <a:cubicBezTo>
                    <a:pt x="423" y="243"/>
                    <a:pt x="422" y="243"/>
                    <a:pt x="420" y="242"/>
                  </a:cubicBezTo>
                  <a:cubicBezTo>
                    <a:pt x="419" y="242"/>
                    <a:pt x="419" y="241"/>
                    <a:pt x="418" y="241"/>
                  </a:cubicBezTo>
                  <a:cubicBezTo>
                    <a:pt x="417" y="241"/>
                    <a:pt x="416" y="240"/>
                    <a:pt x="416" y="239"/>
                  </a:cubicBezTo>
                  <a:cubicBezTo>
                    <a:pt x="415" y="239"/>
                    <a:pt x="414" y="238"/>
                    <a:pt x="414" y="238"/>
                  </a:cubicBezTo>
                  <a:cubicBezTo>
                    <a:pt x="413" y="237"/>
                    <a:pt x="412" y="237"/>
                    <a:pt x="411" y="236"/>
                  </a:cubicBezTo>
                  <a:cubicBezTo>
                    <a:pt x="410" y="236"/>
                    <a:pt x="409" y="235"/>
                    <a:pt x="408" y="235"/>
                  </a:cubicBezTo>
                  <a:cubicBezTo>
                    <a:pt x="407" y="235"/>
                    <a:pt x="406" y="234"/>
                    <a:pt x="405" y="234"/>
                  </a:cubicBezTo>
                  <a:cubicBezTo>
                    <a:pt x="404" y="234"/>
                    <a:pt x="402" y="233"/>
                    <a:pt x="400" y="233"/>
                  </a:cubicBezTo>
                  <a:cubicBezTo>
                    <a:pt x="395" y="233"/>
                    <a:pt x="395" y="233"/>
                    <a:pt x="395" y="233"/>
                  </a:cubicBezTo>
                  <a:cubicBezTo>
                    <a:pt x="388" y="235"/>
                    <a:pt x="386" y="237"/>
                    <a:pt x="383" y="243"/>
                  </a:cubicBezTo>
                  <a:cubicBezTo>
                    <a:pt x="383" y="244"/>
                    <a:pt x="383" y="244"/>
                    <a:pt x="383" y="244"/>
                  </a:cubicBezTo>
                  <a:cubicBezTo>
                    <a:pt x="383" y="244"/>
                    <a:pt x="383" y="245"/>
                    <a:pt x="383" y="245"/>
                  </a:cubicBezTo>
                  <a:cubicBezTo>
                    <a:pt x="382" y="246"/>
                    <a:pt x="382" y="246"/>
                    <a:pt x="381" y="247"/>
                  </a:cubicBezTo>
                  <a:cubicBezTo>
                    <a:pt x="381" y="248"/>
                    <a:pt x="381" y="248"/>
                    <a:pt x="380" y="249"/>
                  </a:cubicBezTo>
                  <a:cubicBezTo>
                    <a:pt x="380" y="250"/>
                    <a:pt x="380" y="250"/>
                    <a:pt x="380" y="250"/>
                  </a:cubicBezTo>
                  <a:cubicBezTo>
                    <a:pt x="380" y="251"/>
                    <a:pt x="379" y="251"/>
                    <a:pt x="378" y="251"/>
                  </a:cubicBezTo>
                  <a:cubicBezTo>
                    <a:pt x="376" y="251"/>
                    <a:pt x="376" y="251"/>
                    <a:pt x="376" y="251"/>
                  </a:cubicBezTo>
                  <a:cubicBezTo>
                    <a:pt x="375" y="252"/>
                    <a:pt x="375" y="253"/>
                    <a:pt x="374" y="254"/>
                  </a:cubicBezTo>
                  <a:cubicBezTo>
                    <a:pt x="373" y="255"/>
                    <a:pt x="372" y="256"/>
                    <a:pt x="372" y="257"/>
                  </a:cubicBezTo>
                  <a:cubicBezTo>
                    <a:pt x="371" y="258"/>
                    <a:pt x="370" y="260"/>
                    <a:pt x="370" y="260"/>
                  </a:cubicBezTo>
                  <a:cubicBezTo>
                    <a:pt x="369" y="261"/>
                    <a:pt x="369" y="261"/>
                    <a:pt x="368" y="262"/>
                  </a:cubicBezTo>
                  <a:cubicBezTo>
                    <a:pt x="368" y="262"/>
                    <a:pt x="367" y="263"/>
                    <a:pt x="366" y="263"/>
                  </a:cubicBezTo>
                  <a:cubicBezTo>
                    <a:pt x="361" y="268"/>
                    <a:pt x="361" y="268"/>
                    <a:pt x="361" y="268"/>
                  </a:cubicBezTo>
                  <a:cubicBezTo>
                    <a:pt x="361" y="268"/>
                    <a:pt x="360" y="268"/>
                    <a:pt x="360" y="268"/>
                  </a:cubicBezTo>
                  <a:cubicBezTo>
                    <a:pt x="359" y="268"/>
                    <a:pt x="359" y="267"/>
                    <a:pt x="359" y="267"/>
                  </a:cubicBezTo>
                  <a:cubicBezTo>
                    <a:pt x="359" y="262"/>
                    <a:pt x="359" y="262"/>
                    <a:pt x="359" y="262"/>
                  </a:cubicBezTo>
                  <a:cubicBezTo>
                    <a:pt x="359" y="262"/>
                    <a:pt x="359" y="261"/>
                    <a:pt x="359" y="261"/>
                  </a:cubicBezTo>
                  <a:cubicBezTo>
                    <a:pt x="360" y="260"/>
                    <a:pt x="360" y="258"/>
                    <a:pt x="360" y="258"/>
                  </a:cubicBezTo>
                  <a:cubicBezTo>
                    <a:pt x="360" y="257"/>
                    <a:pt x="361" y="256"/>
                    <a:pt x="362" y="256"/>
                  </a:cubicBezTo>
                  <a:cubicBezTo>
                    <a:pt x="362" y="256"/>
                    <a:pt x="362" y="256"/>
                    <a:pt x="363" y="256"/>
                  </a:cubicBezTo>
                  <a:cubicBezTo>
                    <a:pt x="363" y="255"/>
                    <a:pt x="364" y="255"/>
                    <a:pt x="365" y="255"/>
                  </a:cubicBezTo>
                  <a:cubicBezTo>
                    <a:pt x="366" y="255"/>
                    <a:pt x="368" y="253"/>
                    <a:pt x="369" y="252"/>
                  </a:cubicBezTo>
                  <a:cubicBezTo>
                    <a:pt x="369" y="252"/>
                    <a:pt x="369" y="252"/>
                    <a:pt x="370" y="252"/>
                  </a:cubicBezTo>
                  <a:cubicBezTo>
                    <a:pt x="371" y="251"/>
                    <a:pt x="372" y="249"/>
                    <a:pt x="373" y="248"/>
                  </a:cubicBezTo>
                  <a:cubicBezTo>
                    <a:pt x="373" y="247"/>
                    <a:pt x="373" y="246"/>
                    <a:pt x="374" y="245"/>
                  </a:cubicBezTo>
                  <a:cubicBezTo>
                    <a:pt x="374" y="242"/>
                    <a:pt x="374" y="242"/>
                    <a:pt x="374" y="242"/>
                  </a:cubicBezTo>
                  <a:cubicBezTo>
                    <a:pt x="374" y="242"/>
                    <a:pt x="374" y="242"/>
                    <a:pt x="374" y="241"/>
                  </a:cubicBezTo>
                  <a:cubicBezTo>
                    <a:pt x="375" y="240"/>
                    <a:pt x="376" y="240"/>
                    <a:pt x="378" y="239"/>
                  </a:cubicBezTo>
                  <a:cubicBezTo>
                    <a:pt x="379" y="238"/>
                    <a:pt x="380" y="237"/>
                    <a:pt x="381" y="237"/>
                  </a:cubicBezTo>
                  <a:cubicBezTo>
                    <a:pt x="382" y="236"/>
                    <a:pt x="382" y="236"/>
                    <a:pt x="382" y="236"/>
                  </a:cubicBezTo>
                  <a:cubicBezTo>
                    <a:pt x="382" y="234"/>
                    <a:pt x="383" y="234"/>
                    <a:pt x="384" y="233"/>
                  </a:cubicBezTo>
                  <a:cubicBezTo>
                    <a:pt x="385" y="233"/>
                    <a:pt x="385" y="233"/>
                    <a:pt x="386" y="232"/>
                  </a:cubicBezTo>
                  <a:cubicBezTo>
                    <a:pt x="387" y="231"/>
                    <a:pt x="388" y="231"/>
                    <a:pt x="389" y="230"/>
                  </a:cubicBezTo>
                  <a:cubicBezTo>
                    <a:pt x="390" y="229"/>
                    <a:pt x="392" y="228"/>
                    <a:pt x="394" y="226"/>
                  </a:cubicBezTo>
                  <a:cubicBezTo>
                    <a:pt x="397" y="223"/>
                    <a:pt x="397" y="219"/>
                    <a:pt x="396" y="216"/>
                  </a:cubicBezTo>
                  <a:cubicBezTo>
                    <a:pt x="395" y="216"/>
                    <a:pt x="395" y="215"/>
                    <a:pt x="395" y="215"/>
                  </a:cubicBezTo>
                  <a:cubicBezTo>
                    <a:pt x="395" y="213"/>
                    <a:pt x="393" y="212"/>
                    <a:pt x="390" y="210"/>
                  </a:cubicBezTo>
                  <a:cubicBezTo>
                    <a:pt x="389" y="210"/>
                    <a:pt x="388" y="210"/>
                    <a:pt x="387" y="210"/>
                  </a:cubicBezTo>
                  <a:cubicBezTo>
                    <a:pt x="386" y="209"/>
                    <a:pt x="386" y="209"/>
                    <a:pt x="385" y="209"/>
                  </a:cubicBezTo>
                  <a:cubicBezTo>
                    <a:pt x="382" y="209"/>
                    <a:pt x="379" y="210"/>
                    <a:pt x="378" y="212"/>
                  </a:cubicBezTo>
                  <a:cubicBezTo>
                    <a:pt x="378" y="212"/>
                    <a:pt x="377" y="212"/>
                    <a:pt x="377" y="212"/>
                  </a:cubicBezTo>
                  <a:cubicBezTo>
                    <a:pt x="375" y="212"/>
                    <a:pt x="375" y="212"/>
                    <a:pt x="375" y="212"/>
                  </a:cubicBezTo>
                  <a:cubicBezTo>
                    <a:pt x="375" y="212"/>
                    <a:pt x="374" y="212"/>
                    <a:pt x="374" y="212"/>
                  </a:cubicBezTo>
                  <a:cubicBezTo>
                    <a:pt x="374" y="211"/>
                    <a:pt x="373" y="210"/>
                    <a:pt x="372" y="210"/>
                  </a:cubicBezTo>
                  <a:cubicBezTo>
                    <a:pt x="372" y="210"/>
                    <a:pt x="371" y="210"/>
                    <a:pt x="371" y="210"/>
                  </a:cubicBezTo>
                  <a:cubicBezTo>
                    <a:pt x="370" y="210"/>
                    <a:pt x="368" y="209"/>
                    <a:pt x="367" y="209"/>
                  </a:cubicBezTo>
                  <a:cubicBezTo>
                    <a:pt x="366" y="209"/>
                    <a:pt x="366" y="209"/>
                    <a:pt x="366" y="209"/>
                  </a:cubicBezTo>
                  <a:cubicBezTo>
                    <a:pt x="365" y="207"/>
                    <a:pt x="365" y="207"/>
                    <a:pt x="364" y="207"/>
                  </a:cubicBezTo>
                  <a:cubicBezTo>
                    <a:pt x="359" y="207"/>
                    <a:pt x="353" y="210"/>
                    <a:pt x="350" y="214"/>
                  </a:cubicBezTo>
                  <a:cubicBezTo>
                    <a:pt x="350" y="215"/>
                    <a:pt x="350" y="215"/>
                    <a:pt x="350" y="215"/>
                  </a:cubicBezTo>
                  <a:cubicBezTo>
                    <a:pt x="350" y="215"/>
                    <a:pt x="350" y="216"/>
                    <a:pt x="350" y="216"/>
                  </a:cubicBezTo>
                  <a:cubicBezTo>
                    <a:pt x="348" y="219"/>
                    <a:pt x="346" y="221"/>
                    <a:pt x="344" y="221"/>
                  </a:cubicBezTo>
                  <a:cubicBezTo>
                    <a:pt x="342" y="221"/>
                    <a:pt x="342" y="221"/>
                    <a:pt x="342" y="221"/>
                  </a:cubicBezTo>
                  <a:cubicBezTo>
                    <a:pt x="340" y="221"/>
                    <a:pt x="337" y="221"/>
                    <a:pt x="336" y="219"/>
                  </a:cubicBezTo>
                  <a:cubicBezTo>
                    <a:pt x="335" y="219"/>
                    <a:pt x="334" y="218"/>
                    <a:pt x="334" y="217"/>
                  </a:cubicBezTo>
                  <a:cubicBezTo>
                    <a:pt x="333" y="217"/>
                    <a:pt x="333" y="216"/>
                    <a:pt x="333" y="216"/>
                  </a:cubicBezTo>
                  <a:cubicBezTo>
                    <a:pt x="331" y="214"/>
                    <a:pt x="330" y="213"/>
                    <a:pt x="328" y="212"/>
                  </a:cubicBezTo>
                  <a:cubicBezTo>
                    <a:pt x="328" y="212"/>
                    <a:pt x="328" y="212"/>
                    <a:pt x="328" y="212"/>
                  </a:cubicBezTo>
                  <a:cubicBezTo>
                    <a:pt x="326" y="210"/>
                    <a:pt x="323" y="210"/>
                    <a:pt x="322" y="210"/>
                  </a:cubicBezTo>
                  <a:cubicBezTo>
                    <a:pt x="317" y="210"/>
                    <a:pt x="313" y="212"/>
                    <a:pt x="310" y="215"/>
                  </a:cubicBezTo>
                  <a:cubicBezTo>
                    <a:pt x="309" y="215"/>
                    <a:pt x="309" y="215"/>
                    <a:pt x="309" y="215"/>
                  </a:cubicBezTo>
                  <a:cubicBezTo>
                    <a:pt x="308" y="215"/>
                    <a:pt x="307" y="215"/>
                    <a:pt x="307" y="216"/>
                  </a:cubicBezTo>
                  <a:cubicBezTo>
                    <a:pt x="306" y="216"/>
                    <a:pt x="305" y="217"/>
                    <a:pt x="304" y="217"/>
                  </a:cubicBezTo>
                  <a:cubicBezTo>
                    <a:pt x="302" y="217"/>
                    <a:pt x="300" y="217"/>
                    <a:pt x="299" y="215"/>
                  </a:cubicBezTo>
                  <a:cubicBezTo>
                    <a:pt x="299" y="215"/>
                    <a:pt x="298" y="215"/>
                    <a:pt x="297" y="214"/>
                  </a:cubicBezTo>
                  <a:cubicBezTo>
                    <a:pt x="296" y="214"/>
                    <a:pt x="294" y="213"/>
                    <a:pt x="292" y="213"/>
                  </a:cubicBezTo>
                  <a:cubicBezTo>
                    <a:pt x="290" y="213"/>
                    <a:pt x="289" y="213"/>
                    <a:pt x="288" y="215"/>
                  </a:cubicBezTo>
                  <a:cubicBezTo>
                    <a:pt x="288" y="215"/>
                    <a:pt x="288" y="215"/>
                    <a:pt x="288" y="215"/>
                  </a:cubicBezTo>
                  <a:cubicBezTo>
                    <a:pt x="285" y="216"/>
                    <a:pt x="283" y="218"/>
                    <a:pt x="282" y="220"/>
                  </a:cubicBezTo>
                  <a:cubicBezTo>
                    <a:pt x="282" y="220"/>
                    <a:pt x="281" y="221"/>
                    <a:pt x="281" y="221"/>
                  </a:cubicBezTo>
                  <a:cubicBezTo>
                    <a:pt x="281" y="221"/>
                    <a:pt x="281" y="222"/>
                    <a:pt x="280" y="222"/>
                  </a:cubicBezTo>
                  <a:cubicBezTo>
                    <a:pt x="280" y="223"/>
                    <a:pt x="279" y="224"/>
                    <a:pt x="277" y="224"/>
                  </a:cubicBezTo>
                  <a:cubicBezTo>
                    <a:pt x="272" y="224"/>
                    <a:pt x="272" y="224"/>
                    <a:pt x="272" y="224"/>
                  </a:cubicBezTo>
                  <a:cubicBezTo>
                    <a:pt x="271" y="224"/>
                    <a:pt x="271" y="223"/>
                    <a:pt x="271" y="223"/>
                  </a:cubicBezTo>
                  <a:cubicBezTo>
                    <a:pt x="271" y="221"/>
                    <a:pt x="271" y="221"/>
                    <a:pt x="271" y="221"/>
                  </a:cubicBezTo>
                  <a:cubicBezTo>
                    <a:pt x="271" y="221"/>
                    <a:pt x="271" y="220"/>
                    <a:pt x="271" y="219"/>
                  </a:cubicBezTo>
                  <a:cubicBezTo>
                    <a:pt x="271" y="216"/>
                    <a:pt x="271" y="211"/>
                    <a:pt x="266" y="209"/>
                  </a:cubicBezTo>
                  <a:cubicBezTo>
                    <a:pt x="266" y="209"/>
                    <a:pt x="266" y="208"/>
                    <a:pt x="266" y="207"/>
                  </a:cubicBezTo>
                  <a:cubicBezTo>
                    <a:pt x="265" y="207"/>
                    <a:pt x="264" y="207"/>
                    <a:pt x="264" y="207"/>
                  </a:cubicBezTo>
                  <a:cubicBezTo>
                    <a:pt x="263" y="207"/>
                    <a:pt x="262" y="207"/>
                    <a:pt x="262" y="206"/>
                  </a:cubicBezTo>
                  <a:cubicBezTo>
                    <a:pt x="262" y="204"/>
                    <a:pt x="262" y="204"/>
                    <a:pt x="262" y="204"/>
                  </a:cubicBezTo>
                  <a:cubicBezTo>
                    <a:pt x="262" y="203"/>
                    <a:pt x="262" y="201"/>
                    <a:pt x="260" y="200"/>
                  </a:cubicBezTo>
                  <a:cubicBezTo>
                    <a:pt x="260" y="200"/>
                    <a:pt x="260" y="200"/>
                    <a:pt x="259" y="199"/>
                  </a:cubicBezTo>
                  <a:cubicBezTo>
                    <a:pt x="258" y="198"/>
                    <a:pt x="257" y="198"/>
                    <a:pt x="255" y="198"/>
                  </a:cubicBezTo>
                  <a:cubicBezTo>
                    <a:pt x="252" y="198"/>
                    <a:pt x="251" y="198"/>
                    <a:pt x="250" y="199"/>
                  </a:cubicBezTo>
                  <a:cubicBezTo>
                    <a:pt x="250" y="200"/>
                    <a:pt x="249" y="200"/>
                    <a:pt x="249" y="200"/>
                  </a:cubicBezTo>
                  <a:cubicBezTo>
                    <a:pt x="247" y="200"/>
                    <a:pt x="247" y="200"/>
                    <a:pt x="247" y="200"/>
                  </a:cubicBezTo>
                  <a:cubicBezTo>
                    <a:pt x="246" y="200"/>
                    <a:pt x="244" y="200"/>
                    <a:pt x="243" y="198"/>
                  </a:cubicBezTo>
                  <a:cubicBezTo>
                    <a:pt x="227" y="198"/>
                    <a:pt x="227" y="198"/>
                    <a:pt x="227" y="198"/>
                  </a:cubicBezTo>
                  <a:cubicBezTo>
                    <a:pt x="226" y="198"/>
                    <a:pt x="225" y="198"/>
                    <a:pt x="225" y="197"/>
                  </a:cubicBezTo>
                  <a:cubicBezTo>
                    <a:pt x="224" y="197"/>
                    <a:pt x="224" y="197"/>
                    <a:pt x="224" y="197"/>
                  </a:cubicBezTo>
                  <a:cubicBezTo>
                    <a:pt x="222" y="197"/>
                    <a:pt x="222" y="197"/>
                    <a:pt x="221" y="198"/>
                  </a:cubicBezTo>
                  <a:cubicBezTo>
                    <a:pt x="221" y="198"/>
                    <a:pt x="220" y="198"/>
                    <a:pt x="219" y="198"/>
                  </a:cubicBezTo>
                  <a:cubicBezTo>
                    <a:pt x="217" y="198"/>
                    <a:pt x="217" y="198"/>
                    <a:pt x="217" y="198"/>
                  </a:cubicBezTo>
                  <a:cubicBezTo>
                    <a:pt x="215" y="198"/>
                    <a:pt x="211" y="197"/>
                    <a:pt x="209" y="193"/>
                  </a:cubicBezTo>
                  <a:cubicBezTo>
                    <a:pt x="207" y="191"/>
                    <a:pt x="205" y="190"/>
                    <a:pt x="202" y="188"/>
                  </a:cubicBezTo>
                  <a:cubicBezTo>
                    <a:pt x="201" y="188"/>
                    <a:pt x="200" y="187"/>
                    <a:pt x="198" y="186"/>
                  </a:cubicBezTo>
                  <a:cubicBezTo>
                    <a:pt x="197" y="186"/>
                    <a:pt x="197" y="186"/>
                    <a:pt x="196" y="185"/>
                  </a:cubicBezTo>
                  <a:cubicBezTo>
                    <a:pt x="195" y="185"/>
                    <a:pt x="194" y="185"/>
                    <a:pt x="194" y="185"/>
                  </a:cubicBezTo>
                  <a:cubicBezTo>
                    <a:pt x="192" y="185"/>
                    <a:pt x="190" y="185"/>
                    <a:pt x="189" y="182"/>
                  </a:cubicBezTo>
                  <a:cubicBezTo>
                    <a:pt x="188" y="181"/>
                    <a:pt x="186" y="180"/>
                    <a:pt x="184" y="179"/>
                  </a:cubicBezTo>
                  <a:cubicBezTo>
                    <a:pt x="182" y="178"/>
                    <a:pt x="182" y="178"/>
                    <a:pt x="181" y="177"/>
                  </a:cubicBezTo>
                  <a:cubicBezTo>
                    <a:pt x="181" y="177"/>
                    <a:pt x="181" y="177"/>
                    <a:pt x="181" y="177"/>
                  </a:cubicBezTo>
                  <a:cubicBezTo>
                    <a:pt x="180" y="177"/>
                    <a:pt x="179" y="177"/>
                    <a:pt x="179" y="176"/>
                  </a:cubicBezTo>
                  <a:cubicBezTo>
                    <a:pt x="179" y="176"/>
                    <a:pt x="179" y="175"/>
                    <a:pt x="180" y="175"/>
                  </a:cubicBezTo>
                  <a:cubicBezTo>
                    <a:pt x="181" y="173"/>
                    <a:pt x="181" y="173"/>
                    <a:pt x="181" y="173"/>
                  </a:cubicBezTo>
                  <a:cubicBezTo>
                    <a:pt x="182" y="173"/>
                    <a:pt x="182" y="173"/>
                    <a:pt x="182" y="173"/>
                  </a:cubicBezTo>
                  <a:cubicBezTo>
                    <a:pt x="183" y="173"/>
                    <a:pt x="183" y="173"/>
                    <a:pt x="183" y="173"/>
                  </a:cubicBezTo>
                  <a:cubicBezTo>
                    <a:pt x="188" y="170"/>
                    <a:pt x="191" y="162"/>
                    <a:pt x="191" y="159"/>
                  </a:cubicBezTo>
                  <a:cubicBezTo>
                    <a:pt x="191" y="159"/>
                    <a:pt x="191" y="158"/>
                    <a:pt x="191" y="158"/>
                  </a:cubicBezTo>
                  <a:cubicBezTo>
                    <a:pt x="192" y="157"/>
                    <a:pt x="192" y="156"/>
                    <a:pt x="192" y="156"/>
                  </a:cubicBezTo>
                  <a:cubicBezTo>
                    <a:pt x="192" y="155"/>
                    <a:pt x="193" y="154"/>
                    <a:pt x="194" y="154"/>
                  </a:cubicBezTo>
                  <a:cubicBezTo>
                    <a:pt x="194" y="154"/>
                    <a:pt x="194" y="153"/>
                    <a:pt x="194" y="151"/>
                  </a:cubicBezTo>
                  <a:cubicBezTo>
                    <a:pt x="194" y="151"/>
                    <a:pt x="194" y="151"/>
                    <a:pt x="194" y="151"/>
                  </a:cubicBezTo>
                  <a:cubicBezTo>
                    <a:pt x="195" y="148"/>
                    <a:pt x="193" y="145"/>
                    <a:pt x="190" y="142"/>
                  </a:cubicBezTo>
                  <a:cubicBezTo>
                    <a:pt x="187" y="141"/>
                    <a:pt x="184" y="139"/>
                    <a:pt x="181" y="139"/>
                  </a:cubicBezTo>
                  <a:cubicBezTo>
                    <a:pt x="179" y="139"/>
                    <a:pt x="178" y="139"/>
                    <a:pt x="177" y="140"/>
                  </a:cubicBezTo>
                  <a:cubicBezTo>
                    <a:pt x="176" y="141"/>
                    <a:pt x="176" y="141"/>
                    <a:pt x="176" y="141"/>
                  </a:cubicBezTo>
                  <a:cubicBezTo>
                    <a:pt x="172" y="141"/>
                    <a:pt x="172" y="141"/>
                    <a:pt x="172" y="141"/>
                  </a:cubicBezTo>
                  <a:cubicBezTo>
                    <a:pt x="169" y="141"/>
                    <a:pt x="169" y="138"/>
                    <a:pt x="169" y="137"/>
                  </a:cubicBezTo>
                  <a:cubicBezTo>
                    <a:pt x="167" y="133"/>
                    <a:pt x="164" y="132"/>
                    <a:pt x="161" y="132"/>
                  </a:cubicBezTo>
                  <a:cubicBezTo>
                    <a:pt x="159" y="132"/>
                    <a:pt x="159" y="132"/>
                    <a:pt x="159" y="132"/>
                  </a:cubicBezTo>
                  <a:cubicBezTo>
                    <a:pt x="158" y="132"/>
                    <a:pt x="158" y="131"/>
                    <a:pt x="158" y="130"/>
                  </a:cubicBezTo>
                  <a:cubicBezTo>
                    <a:pt x="158" y="124"/>
                    <a:pt x="158" y="124"/>
                    <a:pt x="158" y="124"/>
                  </a:cubicBezTo>
                  <a:cubicBezTo>
                    <a:pt x="158" y="121"/>
                    <a:pt x="158" y="117"/>
                    <a:pt x="155" y="113"/>
                  </a:cubicBezTo>
                  <a:cubicBezTo>
                    <a:pt x="148" y="109"/>
                    <a:pt x="142" y="109"/>
                    <a:pt x="137" y="109"/>
                  </a:cubicBezTo>
                  <a:cubicBezTo>
                    <a:pt x="134" y="109"/>
                    <a:pt x="134" y="109"/>
                    <a:pt x="134" y="109"/>
                  </a:cubicBezTo>
                  <a:cubicBezTo>
                    <a:pt x="133" y="109"/>
                    <a:pt x="133" y="108"/>
                    <a:pt x="133" y="107"/>
                  </a:cubicBezTo>
                  <a:cubicBezTo>
                    <a:pt x="133" y="105"/>
                    <a:pt x="133" y="105"/>
                    <a:pt x="131" y="104"/>
                  </a:cubicBezTo>
                  <a:cubicBezTo>
                    <a:pt x="131" y="103"/>
                    <a:pt x="128" y="101"/>
                    <a:pt x="122" y="101"/>
                  </a:cubicBezTo>
                  <a:cubicBezTo>
                    <a:pt x="119" y="101"/>
                    <a:pt x="119" y="101"/>
                    <a:pt x="119" y="101"/>
                  </a:cubicBezTo>
                  <a:cubicBezTo>
                    <a:pt x="118" y="101"/>
                    <a:pt x="118" y="101"/>
                    <a:pt x="118" y="100"/>
                  </a:cubicBezTo>
                  <a:cubicBezTo>
                    <a:pt x="118" y="95"/>
                    <a:pt x="118" y="95"/>
                    <a:pt x="118" y="95"/>
                  </a:cubicBezTo>
                  <a:cubicBezTo>
                    <a:pt x="118" y="95"/>
                    <a:pt x="118" y="94"/>
                    <a:pt x="118" y="94"/>
                  </a:cubicBezTo>
                  <a:cubicBezTo>
                    <a:pt x="118" y="94"/>
                    <a:pt x="118" y="94"/>
                    <a:pt x="118" y="93"/>
                  </a:cubicBezTo>
                  <a:cubicBezTo>
                    <a:pt x="118" y="92"/>
                    <a:pt x="118" y="92"/>
                    <a:pt x="118" y="91"/>
                  </a:cubicBezTo>
                  <a:cubicBezTo>
                    <a:pt x="115" y="89"/>
                    <a:pt x="109" y="88"/>
                    <a:pt x="104" y="88"/>
                  </a:cubicBezTo>
                  <a:cubicBezTo>
                    <a:pt x="103" y="88"/>
                    <a:pt x="103" y="88"/>
                    <a:pt x="102" y="89"/>
                  </a:cubicBezTo>
                  <a:cubicBezTo>
                    <a:pt x="101" y="89"/>
                    <a:pt x="100" y="89"/>
                    <a:pt x="100" y="89"/>
                  </a:cubicBezTo>
                  <a:cubicBezTo>
                    <a:pt x="99" y="88"/>
                    <a:pt x="99" y="88"/>
                    <a:pt x="99" y="87"/>
                  </a:cubicBezTo>
                  <a:cubicBezTo>
                    <a:pt x="101" y="84"/>
                    <a:pt x="103" y="80"/>
                    <a:pt x="101" y="76"/>
                  </a:cubicBezTo>
                  <a:cubicBezTo>
                    <a:pt x="98" y="71"/>
                    <a:pt x="90" y="68"/>
                    <a:pt x="84" y="66"/>
                  </a:cubicBezTo>
                  <a:cubicBezTo>
                    <a:pt x="84" y="66"/>
                    <a:pt x="83" y="66"/>
                    <a:pt x="83" y="66"/>
                  </a:cubicBezTo>
                  <a:cubicBezTo>
                    <a:pt x="81" y="65"/>
                    <a:pt x="81" y="63"/>
                    <a:pt x="81" y="62"/>
                  </a:cubicBezTo>
                  <a:cubicBezTo>
                    <a:pt x="80" y="59"/>
                    <a:pt x="76" y="58"/>
                    <a:pt x="73" y="57"/>
                  </a:cubicBezTo>
                  <a:cubicBezTo>
                    <a:pt x="72" y="56"/>
                    <a:pt x="71" y="56"/>
                    <a:pt x="71" y="56"/>
                  </a:cubicBezTo>
                  <a:cubicBezTo>
                    <a:pt x="67" y="56"/>
                    <a:pt x="64" y="54"/>
                    <a:pt x="60" y="53"/>
                  </a:cubicBezTo>
                  <a:cubicBezTo>
                    <a:pt x="56" y="51"/>
                    <a:pt x="51" y="48"/>
                    <a:pt x="46" y="45"/>
                  </a:cubicBezTo>
                  <a:cubicBezTo>
                    <a:pt x="45" y="45"/>
                    <a:pt x="44" y="44"/>
                    <a:pt x="43" y="43"/>
                  </a:cubicBezTo>
                  <a:cubicBezTo>
                    <a:pt x="41" y="42"/>
                    <a:pt x="40" y="41"/>
                    <a:pt x="38" y="39"/>
                  </a:cubicBezTo>
                  <a:cubicBezTo>
                    <a:pt x="37" y="38"/>
                    <a:pt x="36" y="37"/>
                    <a:pt x="35" y="36"/>
                  </a:cubicBezTo>
                  <a:cubicBezTo>
                    <a:pt x="34" y="36"/>
                    <a:pt x="33" y="35"/>
                    <a:pt x="33" y="34"/>
                  </a:cubicBezTo>
                  <a:cubicBezTo>
                    <a:pt x="32" y="34"/>
                    <a:pt x="32" y="33"/>
                    <a:pt x="32" y="33"/>
                  </a:cubicBezTo>
                  <a:cubicBezTo>
                    <a:pt x="31" y="32"/>
                    <a:pt x="30" y="31"/>
                    <a:pt x="29" y="29"/>
                  </a:cubicBezTo>
                  <a:cubicBezTo>
                    <a:pt x="28" y="28"/>
                    <a:pt x="27" y="27"/>
                    <a:pt x="27" y="27"/>
                  </a:cubicBezTo>
                  <a:cubicBezTo>
                    <a:pt x="23" y="25"/>
                    <a:pt x="20" y="22"/>
                    <a:pt x="18" y="19"/>
                  </a:cubicBezTo>
                  <a:cubicBezTo>
                    <a:pt x="17" y="17"/>
                    <a:pt x="16" y="16"/>
                    <a:pt x="16" y="15"/>
                  </a:cubicBezTo>
                  <a:cubicBezTo>
                    <a:pt x="14" y="11"/>
                    <a:pt x="11" y="7"/>
                    <a:pt x="7" y="4"/>
                  </a:cubicBezTo>
                  <a:cubicBezTo>
                    <a:pt x="0" y="0"/>
                    <a:pt x="0" y="0"/>
                    <a:pt x="0" y="0"/>
                  </a:cubicBezTo>
                  <a:cubicBezTo>
                    <a:pt x="2" y="7"/>
                    <a:pt x="2" y="7"/>
                    <a:pt x="2" y="7"/>
                  </a:cubicBezTo>
                  <a:cubicBezTo>
                    <a:pt x="2" y="7"/>
                    <a:pt x="2" y="7"/>
                    <a:pt x="2" y="7"/>
                  </a:cubicBezTo>
                  <a:cubicBezTo>
                    <a:pt x="2" y="7"/>
                    <a:pt x="3" y="7"/>
                    <a:pt x="3" y="7"/>
                  </a:cubicBezTo>
                  <a:lnTo>
                    <a:pt x="4" y="13"/>
                  </a:lnTo>
                  <a:close/>
                  <a:moveTo>
                    <a:pt x="330" y="318"/>
                  </a:moveTo>
                  <a:cubicBezTo>
                    <a:pt x="330" y="309"/>
                    <a:pt x="330" y="302"/>
                    <a:pt x="336" y="296"/>
                  </a:cubicBezTo>
                  <a:cubicBezTo>
                    <a:pt x="337" y="295"/>
                    <a:pt x="338" y="294"/>
                    <a:pt x="339" y="293"/>
                  </a:cubicBezTo>
                  <a:cubicBezTo>
                    <a:pt x="340" y="293"/>
                    <a:pt x="341" y="292"/>
                    <a:pt x="342" y="292"/>
                  </a:cubicBezTo>
                  <a:cubicBezTo>
                    <a:pt x="343" y="290"/>
                    <a:pt x="344" y="288"/>
                    <a:pt x="346" y="287"/>
                  </a:cubicBezTo>
                  <a:cubicBezTo>
                    <a:pt x="348" y="285"/>
                    <a:pt x="351" y="282"/>
                    <a:pt x="352" y="280"/>
                  </a:cubicBezTo>
                  <a:cubicBezTo>
                    <a:pt x="353" y="279"/>
                    <a:pt x="353" y="279"/>
                    <a:pt x="354" y="279"/>
                  </a:cubicBezTo>
                  <a:cubicBezTo>
                    <a:pt x="355" y="279"/>
                    <a:pt x="355" y="280"/>
                    <a:pt x="355" y="280"/>
                  </a:cubicBezTo>
                  <a:cubicBezTo>
                    <a:pt x="355" y="288"/>
                    <a:pt x="355" y="288"/>
                    <a:pt x="355" y="288"/>
                  </a:cubicBezTo>
                  <a:cubicBezTo>
                    <a:pt x="355" y="288"/>
                    <a:pt x="355" y="288"/>
                    <a:pt x="355" y="288"/>
                  </a:cubicBezTo>
                  <a:cubicBezTo>
                    <a:pt x="353" y="293"/>
                    <a:pt x="351" y="297"/>
                    <a:pt x="346" y="300"/>
                  </a:cubicBezTo>
                  <a:cubicBezTo>
                    <a:pt x="346" y="300"/>
                    <a:pt x="345" y="300"/>
                    <a:pt x="344" y="301"/>
                  </a:cubicBezTo>
                  <a:cubicBezTo>
                    <a:pt x="343" y="302"/>
                    <a:pt x="342" y="302"/>
                    <a:pt x="342" y="304"/>
                  </a:cubicBezTo>
                  <a:cubicBezTo>
                    <a:pt x="341" y="304"/>
                    <a:pt x="341" y="304"/>
                    <a:pt x="341" y="304"/>
                  </a:cubicBezTo>
                  <a:cubicBezTo>
                    <a:pt x="338" y="307"/>
                    <a:pt x="337" y="311"/>
                    <a:pt x="336" y="314"/>
                  </a:cubicBezTo>
                  <a:cubicBezTo>
                    <a:pt x="336" y="316"/>
                    <a:pt x="335" y="317"/>
                    <a:pt x="335" y="318"/>
                  </a:cubicBezTo>
                  <a:cubicBezTo>
                    <a:pt x="335" y="321"/>
                    <a:pt x="335" y="323"/>
                    <a:pt x="333" y="325"/>
                  </a:cubicBezTo>
                  <a:cubicBezTo>
                    <a:pt x="333" y="326"/>
                    <a:pt x="332" y="326"/>
                    <a:pt x="332" y="326"/>
                  </a:cubicBezTo>
                  <a:cubicBezTo>
                    <a:pt x="332" y="326"/>
                    <a:pt x="332" y="326"/>
                    <a:pt x="331" y="326"/>
                  </a:cubicBezTo>
                  <a:cubicBezTo>
                    <a:pt x="331" y="325"/>
                    <a:pt x="330" y="325"/>
                    <a:pt x="330" y="324"/>
                  </a:cubicBezTo>
                  <a:lnTo>
                    <a:pt x="330" y="31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1" name="Freeform 103">
              <a:extLst>
                <a:ext uri="{FF2B5EF4-FFF2-40B4-BE49-F238E27FC236}">
                  <a16:creationId xmlns:a16="http://schemas.microsoft.com/office/drawing/2014/main" id="{66441565-2092-4562-8679-90BDA5C97975}"/>
                </a:ext>
              </a:extLst>
            </p:cNvPr>
            <p:cNvSpPr>
              <a:spLocks/>
            </p:cNvSpPr>
            <p:nvPr/>
          </p:nvSpPr>
          <p:spPr bwMode="auto">
            <a:xfrm>
              <a:off x="5281925" y="3856547"/>
              <a:ext cx="22227" cy="25396"/>
            </a:xfrm>
            <a:custGeom>
              <a:avLst/>
              <a:gdLst>
                <a:gd name="T0" fmla="*/ 1 w 14"/>
                <a:gd name="T1" fmla="*/ 14 h 15"/>
                <a:gd name="T2" fmla="*/ 4 w 14"/>
                <a:gd name="T3" fmla="*/ 15 h 15"/>
                <a:gd name="T4" fmla="*/ 6 w 14"/>
                <a:gd name="T5" fmla="*/ 15 h 15"/>
                <a:gd name="T6" fmla="*/ 6 w 14"/>
                <a:gd name="T7" fmla="*/ 12 h 15"/>
                <a:gd name="T8" fmla="*/ 7 w 14"/>
                <a:gd name="T9" fmla="*/ 11 h 15"/>
                <a:gd name="T10" fmla="*/ 13 w 14"/>
                <a:gd name="T11" fmla="*/ 9 h 15"/>
                <a:gd name="T12" fmla="*/ 13 w 14"/>
                <a:gd name="T13" fmla="*/ 5 h 15"/>
                <a:gd name="T14" fmla="*/ 13 w 14"/>
                <a:gd name="T15" fmla="*/ 5 h 15"/>
                <a:gd name="T16" fmla="*/ 14 w 14"/>
                <a:gd name="T17" fmla="*/ 5 h 15"/>
                <a:gd name="T18" fmla="*/ 13 w 14"/>
                <a:gd name="T19" fmla="*/ 4 h 15"/>
                <a:gd name="T20" fmla="*/ 11 w 14"/>
                <a:gd name="T21" fmla="*/ 4 h 15"/>
                <a:gd name="T22" fmla="*/ 9 w 14"/>
                <a:gd name="T23" fmla="*/ 3 h 15"/>
                <a:gd name="T24" fmla="*/ 9 w 14"/>
                <a:gd name="T25" fmla="*/ 0 h 15"/>
                <a:gd name="T26" fmla="*/ 0 w 14"/>
                <a:gd name="T27" fmla="*/ 9 h 15"/>
                <a:gd name="T28" fmla="*/ 1 w 14"/>
                <a:gd name="T2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 y="14"/>
                  </a:moveTo>
                  <a:cubicBezTo>
                    <a:pt x="2" y="14"/>
                    <a:pt x="3" y="14"/>
                    <a:pt x="4" y="15"/>
                  </a:cubicBezTo>
                  <a:cubicBezTo>
                    <a:pt x="5" y="15"/>
                    <a:pt x="6" y="15"/>
                    <a:pt x="6" y="15"/>
                  </a:cubicBezTo>
                  <a:cubicBezTo>
                    <a:pt x="6" y="12"/>
                    <a:pt x="6" y="12"/>
                    <a:pt x="6" y="12"/>
                  </a:cubicBezTo>
                  <a:cubicBezTo>
                    <a:pt x="6" y="11"/>
                    <a:pt x="7" y="11"/>
                    <a:pt x="7" y="11"/>
                  </a:cubicBezTo>
                  <a:cubicBezTo>
                    <a:pt x="10" y="11"/>
                    <a:pt x="12" y="10"/>
                    <a:pt x="13" y="9"/>
                  </a:cubicBezTo>
                  <a:cubicBezTo>
                    <a:pt x="13" y="8"/>
                    <a:pt x="13" y="7"/>
                    <a:pt x="13" y="5"/>
                  </a:cubicBezTo>
                  <a:cubicBezTo>
                    <a:pt x="13" y="5"/>
                    <a:pt x="13" y="5"/>
                    <a:pt x="13" y="5"/>
                  </a:cubicBezTo>
                  <a:cubicBezTo>
                    <a:pt x="14" y="5"/>
                    <a:pt x="14" y="5"/>
                    <a:pt x="14" y="5"/>
                  </a:cubicBezTo>
                  <a:cubicBezTo>
                    <a:pt x="13" y="4"/>
                    <a:pt x="13" y="4"/>
                    <a:pt x="13" y="4"/>
                  </a:cubicBezTo>
                  <a:cubicBezTo>
                    <a:pt x="13" y="4"/>
                    <a:pt x="11" y="4"/>
                    <a:pt x="11" y="4"/>
                  </a:cubicBezTo>
                  <a:cubicBezTo>
                    <a:pt x="10" y="4"/>
                    <a:pt x="9" y="4"/>
                    <a:pt x="9" y="3"/>
                  </a:cubicBezTo>
                  <a:cubicBezTo>
                    <a:pt x="9" y="0"/>
                    <a:pt x="9" y="0"/>
                    <a:pt x="9" y="0"/>
                  </a:cubicBezTo>
                  <a:cubicBezTo>
                    <a:pt x="5" y="1"/>
                    <a:pt x="0" y="6"/>
                    <a:pt x="0" y="9"/>
                  </a:cubicBezTo>
                  <a:cubicBezTo>
                    <a:pt x="0" y="12"/>
                    <a:pt x="1" y="13"/>
                    <a:pt x="1" y="1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2" name="Freeform 104">
              <a:extLst>
                <a:ext uri="{FF2B5EF4-FFF2-40B4-BE49-F238E27FC236}">
                  <a16:creationId xmlns:a16="http://schemas.microsoft.com/office/drawing/2014/main" id="{ACE3E73A-039A-4A54-82F5-F771E02817B0}"/>
                </a:ext>
              </a:extLst>
            </p:cNvPr>
            <p:cNvSpPr>
              <a:spLocks/>
            </p:cNvSpPr>
            <p:nvPr/>
          </p:nvSpPr>
          <p:spPr bwMode="auto">
            <a:xfrm>
              <a:off x="6467894" y="4762869"/>
              <a:ext cx="41279" cy="36507"/>
            </a:xfrm>
            <a:custGeom>
              <a:avLst/>
              <a:gdLst>
                <a:gd name="T0" fmla="*/ 2 w 24"/>
                <a:gd name="T1" fmla="*/ 20 h 22"/>
                <a:gd name="T2" fmla="*/ 3 w 24"/>
                <a:gd name="T3" fmla="*/ 20 h 22"/>
                <a:gd name="T4" fmla="*/ 8 w 24"/>
                <a:gd name="T5" fmla="*/ 22 h 22"/>
                <a:gd name="T6" fmla="*/ 10 w 24"/>
                <a:gd name="T7" fmla="*/ 21 h 22"/>
                <a:gd name="T8" fmla="*/ 10 w 24"/>
                <a:gd name="T9" fmla="*/ 21 h 22"/>
                <a:gd name="T10" fmla="*/ 14 w 24"/>
                <a:gd name="T11" fmla="*/ 18 h 22"/>
                <a:gd name="T12" fmla="*/ 14 w 24"/>
                <a:gd name="T13" fmla="*/ 17 h 22"/>
                <a:gd name="T14" fmla="*/ 14 w 24"/>
                <a:gd name="T15" fmla="*/ 16 h 22"/>
                <a:gd name="T16" fmla="*/ 14 w 24"/>
                <a:gd name="T17" fmla="*/ 15 h 22"/>
                <a:gd name="T18" fmla="*/ 15 w 24"/>
                <a:gd name="T19" fmla="*/ 14 h 22"/>
                <a:gd name="T20" fmla="*/ 18 w 24"/>
                <a:gd name="T21" fmla="*/ 10 h 22"/>
                <a:gd name="T22" fmla="*/ 24 w 24"/>
                <a:gd name="T23" fmla="*/ 6 h 22"/>
                <a:gd name="T24" fmla="*/ 24 w 24"/>
                <a:gd name="T25" fmla="*/ 5 h 22"/>
                <a:gd name="T26" fmla="*/ 19 w 24"/>
                <a:gd name="T27" fmla="*/ 0 h 22"/>
                <a:gd name="T28" fmla="*/ 17 w 24"/>
                <a:gd name="T29" fmla="*/ 1 h 22"/>
                <a:gd name="T30" fmla="*/ 15 w 24"/>
                <a:gd name="T31" fmla="*/ 2 h 22"/>
                <a:gd name="T32" fmla="*/ 3 w 24"/>
                <a:gd name="T33" fmla="*/ 14 h 22"/>
                <a:gd name="T34" fmla="*/ 2 w 24"/>
                <a:gd name="T35" fmla="*/ 15 h 22"/>
                <a:gd name="T36" fmla="*/ 0 w 24"/>
                <a:gd name="T37" fmla="*/ 20 h 22"/>
                <a:gd name="T38" fmla="*/ 1 w 24"/>
                <a:gd name="T39" fmla="*/ 20 h 22"/>
                <a:gd name="T40" fmla="*/ 2 w 24"/>
                <a:gd name="T4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2">
                  <a:moveTo>
                    <a:pt x="2" y="20"/>
                  </a:moveTo>
                  <a:cubicBezTo>
                    <a:pt x="3" y="20"/>
                    <a:pt x="3" y="20"/>
                    <a:pt x="3" y="20"/>
                  </a:cubicBezTo>
                  <a:cubicBezTo>
                    <a:pt x="5" y="21"/>
                    <a:pt x="7" y="22"/>
                    <a:pt x="8" y="22"/>
                  </a:cubicBezTo>
                  <a:cubicBezTo>
                    <a:pt x="9" y="22"/>
                    <a:pt x="9" y="22"/>
                    <a:pt x="10" y="21"/>
                  </a:cubicBezTo>
                  <a:cubicBezTo>
                    <a:pt x="10" y="21"/>
                    <a:pt x="10" y="21"/>
                    <a:pt x="10" y="21"/>
                  </a:cubicBezTo>
                  <a:cubicBezTo>
                    <a:pt x="12" y="21"/>
                    <a:pt x="13" y="19"/>
                    <a:pt x="14" y="18"/>
                  </a:cubicBezTo>
                  <a:cubicBezTo>
                    <a:pt x="14" y="18"/>
                    <a:pt x="14" y="17"/>
                    <a:pt x="14" y="17"/>
                  </a:cubicBezTo>
                  <a:cubicBezTo>
                    <a:pt x="14" y="17"/>
                    <a:pt x="14" y="16"/>
                    <a:pt x="14" y="16"/>
                  </a:cubicBezTo>
                  <a:cubicBezTo>
                    <a:pt x="14" y="16"/>
                    <a:pt x="14" y="15"/>
                    <a:pt x="14" y="15"/>
                  </a:cubicBezTo>
                  <a:cubicBezTo>
                    <a:pt x="14" y="15"/>
                    <a:pt x="15" y="14"/>
                    <a:pt x="15" y="14"/>
                  </a:cubicBezTo>
                  <a:cubicBezTo>
                    <a:pt x="16" y="12"/>
                    <a:pt x="17" y="11"/>
                    <a:pt x="18" y="10"/>
                  </a:cubicBezTo>
                  <a:cubicBezTo>
                    <a:pt x="20" y="8"/>
                    <a:pt x="22" y="7"/>
                    <a:pt x="24" y="6"/>
                  </a:cubicBezTo>
                  <a:cubicBezTo>
                    <a:pt x="24" y="6"/>
                    <a:pt x="24" y="5"/>
                    <a:pt x="24" y="5"/>
                  </a:cubicBezTo>
                  <a:cubicBezTo>
                    <a:pt x="24" y="1"/>
                    <a:pt x="22" y="0"/>
                    <a:pt x="19" y="0"/>
                  </a:cubicBezTo>
                  <a:cubicBezTo>
                    <a:pt x="19" y="0"/>
                    <a:pt x="18" y="0"/>
                    <a:pt x="17" y="1"/>
                  </a:cubicBezTo>
                  <a:cubicBezTo>
                    <a:pt x="17" y="1"/>
                    <a:pt x="16" y="1"/>
                    <a:pt x="15" y="2"/>
                  </a:cubicBezTo>
                  <a:cubicBezTo>
                    <a:pt x="10" y="5"/>
                    <a:pt x="4" y="10"/>
                    <a:pt x="3" y="14"/>
                  </a:cubicBezTo>
                  <a:cubicBezTo>
                    <a:pt x="2" y="14"/>
                    <a:pt x="2" y="15"/>
                    <a:pt x="2" y="15"/>
                  </a:cubicBezTo>
                  <a:cubicBezTo>
                    <a:pt x="0" y="16"/>
                    <a:pt x="0" y="18"/>
                    <a:pt x="0" y="20"/>
                  </a:cubicBezTo>
                  <a:cubicBezTo>
                    <a:pt x="0" y="20"/>
                    <a:pt x="1" y="20"/>
                    <a:pt x="1" y="20"/>
                  </a:cubicBezTo>
                  <a:lnTo>
                    <a:pt x="2" y="2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3" name="Freeform 105">
              <a:extLst>
                <a:ext uri="{FF2B5EF4-FFF2-40B4-BE49-F238E27FC236}">
                  <a16:creationId xmlns:a16="http://schemas.microsoft.com/office/drawing/2014/main" id="{5E49287B-8B11-4A06-B89C-38CCA60EE7A5}"/>
                </a:ext>
              </a:extLst>
            </p:cNvPr>
            <p:cNvSpPr>
              <a:spLocks/>
            </p:cNvSpPr>
            <p:nvPr/>
          </p:nvSpPr>
          <p:spPr bwMode="auto">
            <a:xfrm>
              <a:off x="6509172" y="4742235"/>
              <a:ext cx="33341" cy="22222"/>
            </a:xfrm>
            <a:custGeom>
              <a:avLst/>
              <a:gdLst>
                <a:gd name="T0" fmla="*/ 19 w 19"/>
                <a:gd name="T1" fmla="*/ 4 h 13"/>
                <a:gd name="T2" fmla="*/ 18 w 19"/>
                <a:gd name="T3" fmla="*/ 3 h 13"/>
                <a:gd name="T4" fmla="*/ 10 w 19"/>
                <a:gd name="T5" fmla="*/ 0 h 13"/>
                <a:gd name="T6" fmla="*/ 0 w 19"/>
                <a:gd name="T7" fmla="*/ 5 h 13"/>
                <a:gd name="T8" fmla="*/ 2 w 19"/>
                <a:gd name="T9" fmla="*/ 11 h 13"/>
                <a:gd name="T10" fmla="*/ 9 w 19"/>
                <a:gd name="T11" fmla="*/ 13 h 13"/>
                <a:gd name="T12" fmla="*/ 9 w 19"/>
                <a:gd name="T13" fmla="*/ 13 h 13"/>
                <a:gd name="T14" fmla="*/ 19 w 19"/>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9" y="4"/>
                  </a:moveTo>
                  <a:cubicBezTo>
                    <a:pt x="19" y="4"/>
                    <a:pt x="18" y="3"/>
                    <a:pt x="18" y="3"/>
                  </a:cubicBezTo>
                  <a:cubicBezTo>
                    <a:pt x="16" y="2"/>
                    <a:pt x="15" y="0"/>
                    <a:pt x="10" y="0"/>
                  </a:cubicBezTo>
                  <a:cubicBezTo>
                    <a:pt x="7" y="0"/>
                    <a:pt x="2" y="2"/>
                    <a:pt x="0" y="5"/>
                  </a:cubicBezTo>
                  <a:cubicBezTo>
                    <a:pt x="0" y="6"/>
                    <a:pt x="0" y="9"/>
                    <a:pt x="2" y="11"/>
                  </a:cubicBezTo>
                  <a:cubicBezTo>
                    <a:pt x="3" y="12"/>
                    <a:pt x="6" y="13"/>
                    <a:pt x="9" y="13"/>
                  </a:cubicBezTo>
                  <a:cubicBezTo>
                    <a:pt x="9" y="13"/>
                    <a:pt x="9" y="13"/>
                    <a:pt x="9" y="13"/>
                  </a:cubicBezTo>
                  <a:cubicBezTo>
                    <a:pt x="11" y="8"/>
                    <a:pt x="14" y="6"/>
                    <a:pt x="19"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4" name="Freeform 106">
              <a:extLst>
                <a:ext uri="{FF2B5EF4-FFF2-40B4-BE49-F238E27FC236}">
                  <a16:creationId xmlns:a16="http://schemas.microsoft.com/office/drawing/2014/main" id="{A2B24B6B-D6E2-413F-A6E2-C004E5DD9158}"/>
                </a:ext>
              </a:extLst>
            </p:cNvPr>
            <p:cNvSpPr>
              <a:spLocks/>
            </p:cNvSpPr>
            <p:nvPr/>
          </p:nvSpPr>
          <p:spPr bwMode="auto">
            <a:xfrm>
              <a:off x="5283512" y="3921624"/>
              <a:ext cx="60330" cy="57141"/>
            </a:xfrm>
            <a:custGeom>
              <a:avLst/>
              <a:gdLst>
                <a:gd name="T0" fmla="*/ 4 w 35"/>
                <a:gd name="T1" fmla="*/ 2 h 33"/>
                <a:gd name="T2" fmla="*/ 3 w 35"/>
                <a:gd name="T3" fmla="*/ 3 h 33"/>
                <a:gd name="T4" fmla="*/ 0 w 35"/>
                <a:gd name="T5" fmla="*/ 7 h 33"/>
                <a:gd name="T6" fmla="*/ 6 w 35"/>
                <a:gd name="T7" fmla="*/ 14 h 33"/>
                <a:gd name="T8" fmla="*/ 7 w 35"/>
                <a:gd name="T9" fmla="*/ 15 h 33"/>
                <a:gd name="T10" fmla="*/ 6 w 35"/>
                <a:gd name="T11" fmla="*/ 16 h 33"/>
                <a:gd name="T12" fmla="*/ 2 w 35"/>
                <a:gd name="T13" fmla="*/ 24 h 33"/>
                <a:gd name="T14" fmla="*/ 3 w 35"/>
                <a:gd name="T15" fmla="*/ 29 h 33"/>
                <a:gd name="T16" fmla="*/ 11 w 35"/>
                <a:gd name="T17" fmla="*/ 32 h 33"/>
                <a:gd name="T18" fmla="*/ 19 w 35"/>
                <a:gd name="T19" fmla="*/ 32 h 33"/>
                <a:gd name="T20" fmla="*/ 20 w 35"/>
                <a:gd name="T21" fmla="*/ 32 h 33"/>
                <a:gd name="T22" fmla="*/ 24 w 35"/>
                <a:gd name="T23" fmla="*/ 33 h 33"/>
                <a:gd name="T24" fmla="*/ 32 w 35"/>
                <a:gd name="T25" fmla="*/ 29 h 33"/>
                <a:gd name="T26" fmla="*/ 34 w 35"/>
                <a:gd name="T27" fmla="*/ 22 h 33"/>
                <a:gd name="T28" fmla="*/ 34 w 35"/>
                <a:gd name="T29" fmla="*/ 21 h 33"/>
                <a:gd name="T30" fmla="*/ 28 w 35"/>
                <a:gd name="T31" fmla="*/ 13 h 33"/>
                <a:gd name="T32" fmla="*/ 28 w 35"/>
                <a:gd name="T33" fmla="*/ 13 h 33"/>
                <a:gd name="T34" fmla="*/ 22 w 35"/>
                <a:gd name="T35" fmla="*/ 12 h 33"/>
                <a:gd name="T36" fmla="*/ 20 w 35"/>
                <a:gd name="T37" fmla="*/ 12 h 33"/>
                <a:gd name="T38" fmla="*/ 19 w 35"/>
                <a:gd name="T39" fmla="*/ 10 h 33"/>
                <a:gd name="T40" fmla="*/ 19 w 35"/>
                <a:gd name="T41" fmla="*/ 7 h 33"/>
                <a:gd name="T42" fmla="*/ 16 w 35"/>
                <a:gd name="T43" fmla="*/ 4 h 33"/>
                <a:gd name="T44" fmla="*/ 16 w 35"/>
                <a:gd name="T45" fmla="*/ 4 h 33"/>
                <a:gd name="T46" fmla="*/ 9 w 35"/>
                <a:gd name="T47" fmla="*/ 0 h 33"/>
                <a:gd name="T48" fmla="*/ 4 w 35"/>
                <a:gd name="T49"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4" y="2"/>
                  </a:moveTo>
                  <a:cubicBezTo>
                    <a:pt x="3" y="2"/>
                    <a:pt x="3" y="3"/>
                    <a:pt x="3" y="3"/>
                  </a:cubicBezTo>
                  <a:cubicBezTo>
                    <a:pt x="1" y="4"/>
                    <a:pt x="0" y="6"/>
                    <a:pt x="0" y="7"/>
                  </a:cubicBezTo>
                  <a:cubicBezTo>
                    <a:pt x="0" y="10"/>
                    <a:pt x="3" y="12"/>
                    <a:pt x="6" y="14"/>
                  </a:cubicBezTo>
                  <a:cubicBezTo>
                    <a:pt x="7" y="14"/>
                    <a:pt x="7" y="14"/>
                    <a:pt x="7" y="15"/>
                  </a:cubicBezTo>
                  <a:cubicBezTo>
                    <a:pt x="7" y="16"/>
                    <a:pt x="7" y="16"/>
                    <a:pt x="6" y="16"/>
                  </a:cubicBezTo>
                  <a:cubicBezTo>
                    <a:pt x="3" y="18"/>
                    <a:pt x="2" y="20"/>
                    <a:pt x="2" y="24"/>
                  </a:cubicBezTo>
                  <a:cubicBezTo>
                    <a:pt x="2" y="27"/>
                    <a:pt x="2" y="28"/>
                    <a:pt x="3" y="29"/>
                  </a:cubicBezTo>
                  <a:cubicBezTo>
                    <a:pt x="6" y="32"/>
                    <a:pt x="9" y="32"/>
                    <a:pt x="11" y="32"/>
                  </a:cubicBezTo>
                  <a:cubicBezTo>
                    <a:pt x="19" y="32"/>
                    <a:pt x="19" y="32"/>
                    <a:pt x="19" y="32"/>
                  </a:cubicBezTo>
                  <a:cubicBezTo>
                    <a:pt x="19" y="32"/>
                    <a:pt x="20" y="32"/>
                    <a:pt x="20" y="32"/>
                  </a:cubicBezTo>
                  <a:cubicBezTo>
                    <a:pt x="21" y="33"/>
                    <a:pt x="22" y="33"/>
                    <a:pt x="24" y="33"/>
                  </a:cubicBezTo>
                  <a:cubicBezTo>
                    <a:pt x="28" y="33"/>
                    <a:pt x="31" y="32"/>
                    <a:pt x="32" y="29"/>
                  </a:cubicBezTo>
                  <a:cubicBezTo>
                    <a:pt x="34" y="26"/>
                    <a:pt x="35" y="24"/>
                    <a:pt x="34" y="22"/>
                  </a:cubicBezTo>
                  <a:cubicBezTo>
                    <a:pt x="34" y="21"/>
                    <a:pt x="34" y="21"/>
                    <a:pt x="34" y="21"/>
                  </a:cubicBezTo>
                  <a:cubicBezTo>
                    <a:pt x="34" y="16"/>
                    <a:pt x="30" y="14"/>
                    <a:pt x="28" y="13"/>
                  </a:cubicBezTo>
                  <a:cubicBezTo>
                    <a:pt x="28" y="13"/>
                    <a:pt x="28" y="13"/>
                    <a:pt x="28" y="13"/>
                  </a:cubicBezTo>
                  <a:cubicBezTo>
                    <a:pt x="27" y="12"/>
                    <a:pt x="23" y="12"/>
                    <a:pt x="22" y="12"/>
                  </a:cubicBezTo>
                  <a:cubicBezTo>
                    <a:pt x="20" y="12"/>
                    <a:pt x="20" y="12"/>
                    <a:pt x="20" y="12"/>
                  </a:cubicBezTo>
                  <a:cubicBezTo>
                    <a:pt x="20" y="12"/>
                    <a:pt x="19" y="11"/>
                    <a:pt x="19" y="10"/>
                  </a:cubicBezTo>
                  <a:cubicBezTo>
                    <a:pt x="19" y="7"/>
                    <a:pt x="19" y="7"/>
                    <a:pt x="19" y="7"/>
                  </a:cubicBezTo>
                  <a:cubicBezTo>
                    <a:pt x="19" y="7"/>
                    <a:pt x="17" y="5"/>
                    <a:pt x="16" y="4"/>
                  </a:cubicBezTo>
                  <a:cubicBezTo>
                    <a:pt x="16" y="4"/>
                    <a:pt x="16" y="4"/>
                    <a:pt x="16" y="4"/>
                  </a:cubicBezTo>
                  <a:cubicBezTo>
                    <a:pt x="15" y="1"/>
                    <a:pt x="12" y="0"/>
                    <a:pt x="9" y="0"/>
                  </a:cubicBezTo>
                  <a:cubicBezTo>
                    <a:pt x="7" y="0"/>
                    <a:pt x="5" y="0"/>
                    <a:pt x="4"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5" name="Freeform 107">
              <a:extLst>
                <a:ext uri="{FF2B5EF4-FFF2-40B4-BE49-F238E27FC236}">
                  <a16:creationId xmlns:a16="http://schemas.microsoft.com/office/drawing/2014/main" id="{4C6DC977-0A4C-43D1-BA9C-7AAF85ADA455}"/>
                </a:ext>
              </a:extLst>
            </p:cNvPr>
            <p:cNvSpPr>
              <a:spLocks/>
            </p:cNvSpPr>
            <p:nvPr/>
          </p:nvSpPr>
          <p:spPr bwMode="auto">
            <a:xfrm>
              <a:off x="6251974" y="4993021"/>
              <a:ext cx="39692" cy="38094"/>
            </a:xfrm>
            <a:custGeom>
              <a:avLst/>
              <a:gdLst>
                <a:gd name="T0" fmla="*/ 13 w 23"/>
                <a:gd name="T1" fmla="*/ 0 h 23"/>
                <a:gd name="T2" fmla="*/ 10 w 23"/>
                <a:gd name="T3" fmla="*/ 0 h 23"/>
                <a:gd name="T4" fmla="*/ 2 w 23"/>
                <a:gd name="T5" fmla="*/ 13 h 23"/>
                <a:gd name="T6" fmla="*/ 1 w 23"/>
                <a:gd name="T7" fmla="*/ 13 h 23"/>
                <a:gd name="T8" fmla="*/ 3 w 23"/>
                <a:gd name="T9" fmla="*/ 21 h 23"/>
                <a:gd name="T10" fmla="*/ 9 w 23"/>
                <a:gd name="T11" fmla="*/ 23 h 23"/>
                <a:gd name="T12" fmla="*/ 13 w 23"/>
                <a:gd name="T13" fmla="*/ 21 h 23"/>
                <a:gd name="T14" fmla="*/ 13 w 23"/>
                <a:gd name="T15" fmla="*/ 20 h 23"/>
                <a:gd name="T16" fmla="*/ 22 w 23"/>
                <a:gd name="T17" fmla="*/ 11 h 23"/>
                <a:gd name="T18" fmla="*/ 23 w 23"/>
                <a:gd name="T19" fmla="*/ 7 h 23"/>
                <a:gd name="T20" fmla="*/ 13 w 2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3" y="0"/>
                  </a:moveTo>
                  <a:cubicBezTo>
                    <a:pt x="12" y="0"/>
                    <a:pt x="11" y="0"/>
                    <a:pt x="10" y="0"/>
                  </a:cubicBezTo>
                  <a:cubicBezTo>
                    <a:pt x="6" y="2"/>
                    <a:pt x="2" y="10"/>
                    <a:pt x="2" y="13"/>
                  </a:cubicBezTo>
                  <a:cubicBezTo>
                    <a:pt x="2" y="13"/>
                    <a:pt x="2" y="13"/>
                    <a:pt x="1" y="13"/>
                  </a:cubicBezTo>
                  <a:cubicBezTo>
                    <a:pt x="0" y="16"/>
                    <a:pt x="2" y="20"/>
                    <a:pt x="3" y="21"/>
                  </a:cubicBezTo>
                  <a:cubicBezTo>
                    <a:pt x="4" y="22"/>
                    <a:pt x="6" y="23"/>
                    <a:pt x="9" y="23"/>
                  </a:cubicBezTo>
                  <a:cubicBezTo>
                    <a:pt x="10" y="23"/>
                    <a:pt x="11" y="22"/>
                    <a:pt x="13" y="21"/>
                  </a:cubicBezTo>
                  <a:cubicBezTo>
                    <a:pt x="13" y="21"/>
                    <a:pt x="13" y="20"/>
                    <a:pt x="13" y="20"/>
                  </a:cubicBezTo>
                  <a:cubicBezTo>
                    <a:pt x="19" y="19"/>
                    <a:pt x="21" y="13"/>
                    <a:pt x="22" y="11"/>
                  </a:cubicBezTo>
                  <a:cubicBezTo>
                    <a:pt x="23" y="9"/>
                    <a:pt x="23" y="8"/>
                    <a:pt x="23" y="7"/>
                  </a:cubicBezTo>
                  <a:cubicBezTo>
                    <a:pt x="20" y="6"/>
                    <a:pt x="15" y="3"/>
                    <a:pt x="13"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6" name="Freeform 108">
              <a:extLst>
                <a:ext uri="{FF2B5EF4-FFF2-40B4-BE49-F238E27FC236}">
                  <a16:creationId xmlns:a16="http://schemas.microsoft.com/office/drawing/2014/main" id="{A211BB26-2A1A-4C2C-8F5B-5E044E6C1960}"/>
                </a:ext>
              </a:extLst>
            </p:cNvPr>
            <p:cNvSpPr>
              <a:spLocks/>
            </p:cNvSpPr>
            <p:nvPr/>
          </p:nvSpPr>
          <p:spPr bwMode="auto">
            <a:xfrm>
              <a:off x="4799282" y="3977179"/>
              <a:ext cx="46041" cy="19047"/>
            </a:xfrm>
            <a:custGeom>
              <a:avLst/>
              <a:gdLst>
                <a:gd name="T0" fmla="*/ 15 w 26"/>
                <a:gd name="T1" fmla="*/ 3 h 12"/>
                <a:gd name="T2" fmla="*/ 13 w 26"/>
                <a:gd name="T3" fmla="*/ 1 h 12"/>
                <a:gd name="T4" fmla="*/ 11 w 26"/>
                <a:gd name="T5" fmla="*/ 1 h 12"/>
                <a:gd name="T6" fmla="*/ 7 w 26"/>
                <a:gd name="T7" fmla="*/ 0 h 12"/>
                <a:gd name="T8" fmla="*/ 6 w 26"/>
                <a:gd name="T9" fmla="*/ 0 h 12"/>
                <a:gd name="T10" fmla="*/ 0 w 26"/>
                <a:gd name="T11" fmla="*/ 4 h 12"/>
                <a:gd name="T12" fmla="*/ 1 w 26"/>
                <a:gd name="T13" fmla="*/ 9 h 12"/>
                <a:gd name="T14" fmla="*/ 2 w 26"/>
                <a:gd name="T15" fmla="*/ 10 h 12"/>
                <a:gd name="T16" fmla="*/ 9 w 26"/>
                <a:gd name="T17" fmla="*/ 12 h 12"/>
                <a:gd name="T18" fmla="*/ 15 w 26"/>
                <a:gd name="T19" fmla="*/ 12 h 12"/>
                <a:gd name="T20" fmla="*/ 26 w 26"/>
                <a:gd name="T21" fmla="*/ 7 h 12"/>
                <a:gd name="T22" fmla="*/ 24 w 26"/>
                <a:gd name="T23" fmla="*/ 3 h 12"/>
                <a:gd name="T24" fmla="*/ 20 w 26"/>
                <a:gd name="T25" fmla="*/ 2 h 12"/>
                <a:gd name="T26" fmla="*/ 17 w 26"/>
                <a:gd name="T27" fmla="*/ 2 h 12"/>
                <a:gd name="T28" fmla="*/ 15 w 26"/>
                <a:gd name="T2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2">
                  <a:moveTo>
                    <a:pt x="15" y="3"/>
                  </a:moveTo>
                  <a:cubicBezTo>
                    <a:pt x="14" y="3"/>
                    <a:pt x="13" y="2"/>
                    <a:pt x="13" y="1"/>
                  </a:cubicBezTo>
                  <a:cubicBezTo>
                    <a:pt x="12" y="1"/>
                    <a:pt x="12" y="1"/>
                    <a:pt x="11" y="1"/>
                  </a:cubicBezTo>
                  <a:cubicBezTo>
                    <a:pt x="10" y="1"/>
                    <a:pt x="9" y="0"/>
                    <a:pt x="7" y="0"/>
                  </a:cubicBezTo>
                  <a:cubicBezTo>
                    <a:pt x="6" y="0"/>
                    <a:pt x="6" y="0"/>
                    <a:pt x="6" y="0"/>
                  </a:cubicBezTo>
                  <a:cubicBezTo>
                    <a:pt x="3" y="1"/>
                    <a:pt x="2" y="2"/>
                    <a:pt x="0" y="4"/>
                  </a:cubicBezTo>
                  <a:cubicBezTo>
                    <a:pt x="0" y="6"/>
                    <a:pt x="0" y="8"/>
                    <a:pt x="1" y="9"/>
                  </a:cubicBezTo>
                  <a:cubicBezTo>
                    <a:pt x="1" y="9"/>
                    <a:pt x="2" y="9"/>
                    <a:pt x="2" y="10"/>
                  </a:cubicBezTo>
                  <a:cubicBezTo>
                    <a:pt x="2" y="11"/>
                    <a:pt x="5" y="12"/>
                    <a:pt x="9" y="12"/>
                  </a:cubicBezTo>
                  <a:cubicBezTo>
                    <a:pt x="15" y="12"/>
                    <a:pt x="15" y="12"/>
                    <a:pt x="15" y="12"/>
                  </a:cubicBezTo>
                  <a:cubicBezTo>
                    <a:pt x="22" y="12"/>
                    <a:pt x="26" y="10"/>
                    <a:pt x="26" y="7"/>
                  </a:cubicBezTo>
                  <a:cubicBezTo>
                    <a:pt x="26" y="4"/>
                    <a:pt x="26" y="4"/>
                    <a:pt x="24" y="3"/>
                  </a:cubicBezTo>
                  <a:cubicBezTo>
                    <a:pt x="24" y="3"/>
                    <a:pt x="23" y="2"/>
                    <a:pt x="20" y="2"/>
                  </a:cubicBezTo>
                  <a:cubicBezTo>
                    <a:pt x="17" y="2"/>
                    <a:pt x="17" y="2"/>
                    <a:pt x="17" y="2"/>
                  </a:cubicBezTo>
                  <a:cubicBezTo>
                    <a:pt x="17" y="2"/>
                    <a:pt x="16" y="3"/>
                    <a:pt x="15"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7" name="Freeform 109">
              <a:extLst>
                <a:ext uri="{FF2B5EF4-FFF2-40B4-BE49-F238E27FC236}">
                  <a16:creationId xmlns:a16="http://schemas.microsoft.com/office/drawing/2014/main" id="{54F662CF-12FB-4D16-A92D-2BBB720F5760}"/>
                </a:ext>
              </a:extLst>
            </p:cNvPr>
            <p:cNvSpPr>
              <a:spLocks/>
            </p:cNvSpPr>
            <p:nvPr/>
          </p:nvSpPr>
          <p:spPr bwMode="auto">
            <a:xfrm>
              <a:off x="4594476" y="3937497"/>
              <a:ext cx="63506" cy="46031"/>
            </a:xfrm>
            <a:custGeom>
              <a:avLst/>
              <a:gdLst>
                <a:gd name="T0" fmla="*/ 13 w 37"/>
                <a:gd name="T1" fmla="*/ 24 h 28"/>
                <a:gd name="T2" fmla="*/ 16 w 37"/>
                <a:gd name="T3" fmla="*/ 25 h 28"/>
                <a:gd name="T4" fmla="*/ 24 w 37"/>
                <a:gd name="T5" fmla="*/ 28 h 28"/>
                <a:gd name="T6" fmla="*/ 31 w 37"/>
                <a:gd name="T7" fmla="*/ 25 h 28"/>
                <a:gd name="T8" fmla="*/ 36 w 37"/>
                <a:gd name="T9" fmla="*/ 11 h 28"/>
                <a:gd name="T10" fmla="*/ 36 w 37"/>
                <a:gd name="T11" fmla="*/ 11 h 28"/>
                <a:gd name="T12" fmla="*/ 19 w 37"/>
                <a:gd name="T13" fmla="*/ 0 h 28"/>
                <a:gd name="T14" fmla="*/ 17 w 37"/>
                <a:gd name="T15" fmla="*/ 0 h 28"/>
                <a:gd name="T16" fmla="*/ 4 w 37"/>
                <a:gd name="T17" fmla="*/ 4 h 28"/>
                <a:gd name="T18" fmla="*/ 0 w 37"/>
                <a:gd name="T19" fmla="*/ 11 h 28"/>
                <a:gd name="T20" fmla="*/ 3 w 37"/>
                <a:gd name="T21" fmla="*/ 16 h 28"/>
                <a:gd name="T22" fmla="*/ 3 w 37"/>
                <a:gd name="T23" fmla="*/ 16 h 28"/>
                <a:gd name="T24" fmla="*/ 5 w 37"/>
                <a:gd name="T25" fmla="*/ 17 h 28"/>
                <a:gd name="T26" fmla="*/ 6 w 37"/>
                <a:gd name="T27" fmla="*/ 17 h 28"/>
                <a:gd name="T28" fmla="*/ 13 w 37"/>
                <a:gd name="T2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8">
                  <a:moveTo>
                    <a:pt x="13" y="24"/>
                  </a:moveTo>
                  <a:cubicBezTo>
                    <a:pt x="14" y="24"/>
                    <a:pt x="15" y="25"/>
                    <a:pt x="16" y="25"/>
                  </a:cubicBezTo>
                  <a:cubicBezTo>
                    <a:pt x="18" y="26"/>
                    <a:pt x="20" y="28"/>
                    <a:pt x="24" y="28"/>
                  </a:cubicBezTo>
                  <a:cubicBezTo>
                    <a:pt x="27" y="28"/>
                    <a:pt x="30" y="27"/>
                    <a:pt x="31" y="25"/>
                  </a:cubicBezTo>
                  <a:cubicBezTo>
                    <a:pt x="35" y="21"/>
                    <a:pt x="37" y="16"/>
                    <a:pt x="36" y="11"/>
                  </a:cubicBezTo>
                  <a:cubicBezTo>
                    <a:pt x="36" y="11"/>
                    <a:pt x="36" y="11"/>
                    <a:pt x="36" y="11"/>
                  </a:cubicBezTo>
                  <a:cubicBezTo>
                    <a:pt x="34" y="6"/>
                    <a:pt x="27" y="0"/>
                    <a:pt x="19" y="0"/>
                  </a:cubicBezTo>
                  <a:cubicBezTo>
                    <a:pt x="17" y="0"/>
                    <a:pt x="17" y="0"/>
                    <a:pt x="17" y="0"/>
                  </a:cubicBezTo>
                  <a:cubicBezTo>
                    <a:pt x="12" y="0"/>
                    <a:pt x="9" y="1"/>
                    <a:pt x="4" y="4"/>
                  </a:cubicBezTo>
                  <a:cubicBezTo>
                    <a:pt x="3" y="5"/>
                    <a:pt x="0" y="8"/>
                    <a:pt x="0" y="11"/>
                  </a:cubicBezTo>
                  <a:cubicBezTo>
                    <a:pt x="0" y="13"/>
                    <a:pt x="0" y="15"/>
                    <a:pt x="3" y="16"/>
                  </a:cubicBezTo>
                  <a:cubicBezTo>
                    <a:pt x="3" y="16"/>
                    <a:pt x="3" y="16"/>
                    <a:pt x="3" y="16"/>
                  </a:cubicBezTo>
                  <a:cubicBezTo>
                    <a:pt x="3" y="16"/>
                    <a:pt x="4" y="17"/>
                    <a:pt x="5" y="17"/>
                  </a:cubicBezTo>
                  <a:cubicBezTo>
                    <a:pt x="6" y="17"/>
                    <a:pt x="6" y="17"/>
                    <a:pt x="6" y="17"/>
                  </a:cubicBezTo>
                  <a:lnTo>
                    <a:pt x="13" y="2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8" name="Freeform 110">
              <a:extLst>
                <a:ext uri="{FF2B5EF4-FFF2-40B4-BE49-F238E27FC236}">
                  <a16:creationId xmlns:a16="http://schemas.microsoft.com/office/drawing/2014/main" id="{64188B8F-51AA-4D77-B490-C9689DEBB3D2}"/>
                </a:ext>
              </a:extLst>
            </p:cNvPr>
            <p:cNvSpPr>
              <a:spLocks/>
            </p:cNvSpPr>
            <p:nvPr/>
          </p:nvSpPr>
          <p:spPr bwMode="auto">
            <a:xfrm>
              <a:off x="4613527" y="3881943"/>
              <a:ext cx="23815" cy="22222"/>
            </a:xfrm>
            <a:custGeom>
              <a:avLst/>
              <a:gdLst>
                <a:gd name="T0" fmla="*/ 1 w 14"/>
                <a:gd name="T1" fmla="*/ 13 h 14"/>
                <a:gd name="T2" fmla="*/ 5 w 14"/>
                <a:gd name="T3" fmla="*/ 14 h 14"/>
                <a:gd name="T4" fmla="*/ 10 w 14"/>
                <a:gd name="T5" fmla="*/ 11 h 14"/>
                <a:gd name="T6" fmla="*/ 11 w 14"/>
                <a:gd name="T7" fmla="*/ 11 h 14"/>
                <a:gd name="T8" fmla="*/ 13 w 14"/>
                <a:gd name="T9" fmla="*/ 10 h 14"/>
                <a:gd name="T10" fmla="*/ 14 w 14"/>
                <a:gd name="T11" fmla="*/ 8 h 14"/>
                <a:gd name="T12" fmla="*/ 14 w 14"/>
                <a:gd name="T13" fmla="*/ 7 h 14"/>
                <a:gd name="T14" fmla="*/ 14 w 14"/>
                <a:gd name="T15" fmla="*/ 5 h 14"/>
                <a:gd name="T16" fmla="*/ 13 w 14"/>
                <a:gd name="T17" fmla="*/ 3 h 14"/>
                <a:gd name="T18" fmla="*/ 10 w 14"/>
                <a:gd name="T19" fmla="*/ 0 h 14"/>
                <a:gd name="T20" fmla="*/ 5 w 14"/>
                <a:gd name="T21" fmla="*/ 2 h 14"/>
                <a:gd name="T22" fmla="*/ 4 w 14"/>
                <a:gd name="T23" fmla="*/ 3 h 14"/>
                <a:gd name="T24" fmla="*/ 1 w 14"/>
                <a:gd name="T25" fmla="*/ 12 h 14"/>
                <a:gd name="T26" fmla="*/ 1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1" y="13"/>
                  </a:moveTo>
                  <a:cubicBezTo>
                    <a:pt x="2" y="13"/>
                    <a:pt x="4" y="14"/>
                    <a:pt x="5" y="14"/>
                  </a:cubicBezTo>
                  <a:cubicBezTo>
                    <a:pt x="6" y="14"/>
                    <a:pt x="9" y="13"/>
                    <a:pt x="10" y="11"/>
                  </a:cubicBezTo>
                  <a:cubicBezTo>
                    <a:pt x="11" y="11"/>
                    <a:pt x="11" y="11"/>
                    <a:pt x="11" y="11"/>
                  </a:cubicBezTo>
                  <a:cubicBezTo>
                    <a:pt x="12" y="11"/>
                    <a:pt x="13" y="10"/>
                    <a:pt x="13" y="10"/>
                  </a:cubicBezTo>
                  <a:cubicBezTo>
                    <a:pt x="13" y="9"/>
                    <a:pt x="13" y="9"/>
                    <a:pt x="14" y="8"/>
                  </a:cubicBezTo>
                  <a:cubicBezTo>
                    <a:pt x="14" y="8"/>
                    <a:pt x="14" y="7"/>
                    <a:pt x="14" y="7"/>
                  </a:cubicBezTo>
                  <a:cubicBezTo>
                    <a:pt x="14" y="6"/>
                    <a:pt x="14" y="5"/>
                    <a:pt x="14" y="5"/>
                  </a:cubicBezTo>
                  <a:cubicBezTo>
                    <a:pt x="13" y="4"/>
                    <a:pt x="13" y="4"/>
                    <a:pt x="13" y="3"/>
                  </a:cubicBezTo>
                  <a:cubicBezTo>
                    <a:pt x="13" y="1"/>
                    <a:pt x="11" y="0"/>
                    <a:pt x="10" y="0"/>
                  </a:cubicBezTo>
                  <a:cubicBezTo>
                    <a:pt x="7" y="0"/>
                    <a:pt x="5" y="2"/>
                    <a:pt x="5" y="2"/>
                  </a:cubicBezTo>
                  <a:cubicBezTo>
                    <a:pt x="5" y="2"/>
                    <a:pt x="5" y="3"/>
                    <a:pt x="4" y="3"/>
                  </a:cubicBezTo>
                  <a:cubicBezTo>
                    <a:pt x="1" y="6"/>
                    <a:pt x="0" y="9"/>
                    <a:pt x="1" y="12"/>
                  </a:cubicBezTo>
                  <a:cubicBezTo>
                    <a:pt x="1" y="12"/>
                    <a:pt x="1" y="12"/>
                    <a:pt x="1"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9" name="Freeform 111">
              <a:extLst>
                <a:ext uri="{FF2B5EF4-FFF2-40B4-BE49-F238E27FC236}">
                  <a16:creationId xmlns:a16="http://schemas.microsoft.com/office/drawing/2014/main" id="{BAA3CF23-84DF-4135-B0F8-191DEB7BA499}"/>
                </a:ext>
              </a:extLst>
            </p:cNvPr>
            <p:cNvSpPr>
              <a:spLocks/>
            </p:cNvSpPr>
            <p:nvPr/>
          </p:nvSpPr>
          <p:spPr bwMode="auto">
            <a:xfrm>
              <a:off x="4645280" y="3910514"/>
              <a:ext cx="53980" cy="38094"/>
            </a:xfrm>
            <a:custGeom>
              <a:avLst/>
              <a:gdLst>
                <a:gd name="T0" fmla="*/ 15 w 32"/>
                <a:gd name="T1" fmla="*/ 17 h 22"/>
                <a:gd name="T2" fmla="*/ 16 w 32"/>
                <a:gd name="T3" fmla="*/ 17 h 22"/>
                <a:gd name="T4" fmla="*/ 23 w 32"/>
                <a:gd name="T5" fmla="*/ 22 h 22"/>
                <a:gd name="T6" fmla="*/ 27 w 32"/>
                <a:gd name="T7" fmla="*/ 20 h 22"/>
                <a:gd name="T8" fmla="*/ 28 w 32"/>
                <a:gd name="T9" fmla="*/ 20 h 22"/>
                <a:gd name="T10" fmla="*/ 32 w 32"/>
                <a:gd name="T11" fmla="*/ 14 h 22"/>
                <a:gd name="T12" fmla="*/ 28 w 32"/>
                <a:gd name="T13" fmla="*/ 4 h 22"/>
                <a:gd name="T14" fmla="*/ 27 w 32"/>
                <a:gd name="T15" fmla="*/ 4 h 22"/>
                <a:gd name="T16" fmla="*/ 13 w 32"/>
                <a:gd name="T17" fmla="*/ 0 h 22"/>
                <a:gd name="T18" fmla="*/ 2 w 32"/>
                <a:gd name="T19" fmla="*/ 7 h 22"/>
                <a:gd name="T20" fmla="*/ 4 w 32"/>
                <a:gd name="T21" fmla="*/ 12 h 22"/>
                <a:gd name="T22" fmla="*/ 6 w 32"/>
                <a:gd name="T23" fmla="*/ 13 h 22"/>
                <a:gd name="T24" fmla="*/ 10 w 32"/>
                <a:gd name="T25" fmla="*/ 14 h 22"/>
                <a:gd name="T26" fmla="*/ 11 w 32"/>
                <a:gd name="T27" fmla="*/ 14 h 22"/>
                <a:gd name="T28" fmla="*/ 13 w 32"/>
                <a:gd name="T29" fmla="*/ 15 h 22"/>
                <a:gd name="T30" fmla="*/ 15 w 32"/>
                <a:gd name="T3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2">
                  <a:moveTo>
                    <a:pt x="15" y="17"/>
                  </a:moveTo>
                  <a:cubicBezTo>
                    <a:pt x="15" y="17"/>
                    <a:pt x="16" y="17"/>
                    <a:pt x="16" y="17"/>
                  </a:cubicBezTo>
                  <a:cubicBezTo>
                    <a:pt x="17" y="19"/>
                    <a:pt x="20" y="22"/>
                    <a:pt x="23" y="22"/>
                  </a:cubicBezTo>
                  <a:cubicBezTo>
                    <a:pt x="25" y="22"/>
                    <a:pt x="26" y="22"/>
                    <a:pt x="27" y="20"/>
                  </a:cubicBezTo>
                  <a:cubicBezTo>
                    <a:pt x="27" y="20"/>
                    <a:pt x="27" y="20"/>
                    <a:pt x="28" y="20"/>
                  </a:cubicBezTo>
                  <a:cubicBezTo>
                    <a:pt x="30" y="19"/>
                    <a:pt x="32" y="17"/>
                    <a:pt x="32" y="14"/>
                  </a:cubicBezTo>
                  <a:cubicBezTo>
                    <a:pt x="32" y="9"/>
                    <a:pt x="30" y="6"/>
                    <a:pt x="28" y="4"/>
                  </a:cubicBezTo>
                  <a:cubicBezTo>
                    <a:pt x="27" y="4"/>
                    <a:pt x="27" y="4"/>
                    <a:pt x="27" y="4"/>
                  </a:cubicBezTo>
                  <a:cubicBezTo>
                    <a:pt x="24" y="2"/>
                    <a:pt x="19" y="0"/>
                    <a:pt x="13" y="0"/>
                  </a:cubicBezTo>
                  <a:cubicBezTo>
                    <a:pt x="11" y="0"/>
                    <a:pt x="3" y="1"/>
                    <a:pt x="2" y="7"/>
                  </a:cubicBezTo>
                  <a:cubicBezTo>
                    <a:pt x="1" y="7"/>
                    <a:pt x="0" y="10"/>
                    <a:pt x="4" y="12"/>
                  </a:cubicBezTo>
                  <a:cubicBezTo>
                    <a:pt x="5" y="12"/>
                    <a:pt x="5" y="13"/>
                    <a:pt x="6" y="13"/>
                  </a:cubicBezTo>
                  <a:cubicBezTo>
                    <a:pt x="7" y="13"/>
                    <a:pt x="8" y="14"/>
                    <a:pt x="10" y="14"/>
                  </a:cubicBezTo>
                  <a:cubicBezTo>
                    <a:pt x="10" y="14"/>
                    <a:pt x="11" y="14"/>
                    <a:pt x="11" y="14"/>
                  </a:cubicBezTo>
                  <a:cubicBezTo>
                    <a:pt x="11" y="15"/>
                    <a:pt x="12" y="15"/>
                    <a:pt x="13" y="15"/>
                  </a:cubicBezTo>
                  <a:cubicBezTo>
                    <a:pt x="14" y="15"/>
                    <a:pt x="15" y="16"/>
                    <a:pt x="15" y="1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0" name="Freeform 112">
              <a:extLst>
                <a:ext uri="{FF2B5EF4-FFF2-40B4-BE49-F238E27FC236}">
                  <a16:creationId xmlns:a16="http://schemas.microsoft.com/office/drawing/2014/main" id="{0DF04AB6-B310-4024-AAAD-3CAFAC8FF1A1}"/>
                </a:ext>
              </a:extLst>
            </p:cNvPr>
            <p:cNvSpPr>
              <a:spLocks/>
            </p:cNvSpPr>
            <p:nvPr/>
          </p:nvSpPr>
          <p:spPr bwMode="auto">
            <a:xfrm>
              <a:off x="4559548" y="3442274"/>
              <a:ext cx="174641" cy="126980"/>
            </a:xfrm>
            <a:custGeom>
              <a:avLst/>
              <a:gdLst>
                <a:gd name="T0" fmla="*/ 82 w 102"/>
                <a:gd name="T1" fmla="*/ 6 h 73"/>
                <a:gd name="T2" fmla="*/ 72 w 102"/>
                <a:gd name="T3" fmla="*/ 6 h 73"/>
                <a:gd name="T4" fmla="*/ 60 w 102"/>
                <a:gd name="T5" fmla="*/ 10 h 73"/>
                <a:gd name="T6" fmla="*/ 58 w 102"/>
                <a:gd name="T7" fmla="*/ 10 h 73"/>
                <a:gd name="T8" fmla="*/ 58 w 102"/>
                <a:gd name="T9" fmla="*/ 12 h 73"/>
                <a:gd name="T10" fmla="*/ 57 w 102"/>
                <a:gd name="T11" fmla="*/ 13 h 73"/>
                <a:gd name="T12" fmla="*/ 56 w 102"/>
                <a:gd name="T13" fmla="*/ 13 h 73"/>
                <a:gd name="T14" fmla="*/ 40 w 102"/>
                <a:gd name="T15" fmla="*/ 1 h 73"/>
                <a:gd name="T16" fmla="*/ 39 w 102"/>
                <a:gd name="T17" fmla="*/ 1 h 73"/>
                <a:gd name="T18" fmla="*/ 33 w 102"/>
                <a:gd name="T19" fmla="*/ 0 h 73"/>
                <a:gd name="T20" fmla="*/ 16 w 102"/>
                <a:gd name="T21" fmla="*/ 8 h 73"/>
                <a:gd name="T22" fmla="*/ 3 w 102"/>
                <a:gd name="T23" fmla="*/ 27 h 73"/>
                <a:gd name="T24" fmla="*/ 13 w 102"/>
                <a:gd name="T25" fmla="*/ 69 h 73"/>
                <a:gd name="T26" fmla="*/ 28 w 102"/>
                <a:gd name="T27" fmla="*/ 73 h 73"/>
                <a:gd name="T28" fmla="*/ 56 w 102"/>
                <a:gd name="T29" fmla="*/ 61 h 73"/>
                <a:gd name="T30" fmla="*/ 60 w 102"/>
                <a:gd name="T31" fmla="*/ 24 h 73"/>
                <a:gd name="T32" fmla="*/ 61 w 102"/>
                <a:gd name="T33" fmla="*/ 23 h 73"/>
                <a:gd name="T34" fmla="*/ 63 w 102"/>
                <a:gd name="T35" fmla="*/ 23 h 73"/>
                <a:gd name="T36" fmla="*/ 70 w 102"/>
                <a:gd name="T37" fmla="*/ 29 h 73"/>
                <a:gd name="T38" fmla="*/ 90 w 102"/>
                <a:gd name="T39" fmla="*/ 29 h 73"/>
                <a:gd name="T40" fmla="*/ 101 w 102"/>
                <a:gd name="T41" fmla="*/ 22 h 73"/>
                <a:gd name="T42" fmla="*/ 96 w 102"/>
                <a:gd name="T43" fmla="*/ 10 h 73"/>
                <a:gd name="T44" fmla="*/ 96 w 102"/>
                <a:gd name="T45" fmla="*/ 10 h 73"/>
                <a:gd name="T46" fmla="*/ 82 w 102"/>
                <a:gd name="T47"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73">
                  <a:moveTo>
                    <a:pt x="82" y="6"/>
                  </a:moveTo>
                  <a:cubicBezTo>
                    <a:pt x="72" y="6"/>
                    <a:pt x="72" y="6"/>
                    <a:pt x="72" y="6"/>
                  </a:cubicBezTo>
                  <a:cubicBezTo>
                    <a:pt x="69" y="6"/>
                    <a:pt x="63" y="6"/>
                    <a:pt x="60" y="10"/>
                  </a:cubicBezTo>
                  <a:cubicBezTo>
                    <a:pt x="59" y="10"/>
                    <a:pt x="59" y="10"/>
                    <a:pt x="58" y="10"/>
                  </a:cubicBezTo>
                  <a:cubicBezTo>
                    <a:pt x="58" y="10"/>
                    <a:pt x="58" y="11"/>
                    <a:pt x="58" y="12"/>
                  </a:cubicBezTo>
                  <a:cubicBezTo>
                    <a:pt x="58" y="12"/>
                    <a:pt x="58" y="13"/>
                    <a:pt x="57" y="13"/>
                  </a:cubicBezTo>
                  <a:cubicBezTo>
                    <a:pt x="57" y="13"/>
                    <a:pt x="56" y="13"/>
                    <a:pt x="56" y="13"/>
                  </a:cubicBezTo>
                  <a:cubicBezTo>
                    <a:pt x="52" y="7"/>
                    <a:pt x="46" y="3"/>
                    <a:pt x="40" y="1"/>
                  </a:cubicBezTo>
                  <a:cubicBezTo>
                    <a:pt x="39" y="1"/>
                    <a:pt x="39" y="1"/>
                    <a:pt x="39" y="1"/>
                  </a:cubicBezTo>
                  <a:cubicBezTo>
                    <a:pt x="38" y="0"/>
                    <a:pt x="37" y="0"/>
                    <a:pt x="33" y="0"/>
                  </a:cubicBezTo>
                  <a:cubicBezTo>
                    <a:pt x="27" y="0"/>
                    <a:pt x="20" y="4"/>
                    <a:pt x="16" y="8"/>
                  </a:cubicBezTo>
                  <a:cubicBezTo>
                    <a:pt x="8" y="15"/>
                    <a:pt x="4" y="21"/>
                    <a:pt x="3" y="27"/>
                  </a:cubicBezTo>
                  <a:cubicBezTo>
                    <a:pt x="0" y="40"/>
                    <a:pt x="1" y="58"/>
                    <a:pt x="13" y="69"/>
                  </a:cubicBezTo>
                  <a:cubicBezTo>
                    <a:pt x="15" y="71"/>
                    <a:pt x="21" y="73"/>
                    <a:pt x="28" y="73"/>
                  </a:cubicBezTo>
                  <a:cubicBezTo>
                    <a:pt x="41" y="73"/>
                    <a:pt x="51" y="65"/>
                    <a:pt x="56" y="61"/>
                  </a:cubicBezTo>
                  <a:cubicBezTo>
                    <a:pt x="64" y="53"/>
                    <a:pt x="66" y="41"/>
                    <a:pt x="60" y="24"/>
                  </a:cubicBezTo>
                  <a:cubicBezTo>
                    <a:pt x="60" y="24"/>
                    <a:pt x="61" y="23"/>
                    <a:pt x="61" y="23"/>
                  </a:cubicBezTo>
                  <a:cubicBezTo>
                    <a:pt x="62" y="22"/>
                    <a:pt x="63" y="23"/>
                    <a:pt x="63" y="23"/>
                  </a:cubicBezTo>
                  <a:cubicBezTo>
                    <a:pt x="65" y="26"/>
                    <a:pt x="66" y="27"/>
                    <a:pt x="70" y="29"/>
                  </a:cubicBezTo>
                  <a:cubicBezTo>
                    <a:pt x="90" y="29"/>
                    <a:pt x="90" y="29"/>
                    <a:pt x="90" y="29"/>
                  </a:cubicBezTo>
                  <a:cubicBezTo>
                    <a:pt x="95" y="27"/>
                    <a:pt x="99" y="26"/>
                    <a:pt x="101" y="22"/>
                  </a:cubicBezTo>
                  <a:cubicBezTo>
                    <a:pt x="102" y="18"/>
                    <a:pt x="101" y="14"/>
                    <a:pt x="96" y="10"/>
                  </a:cubicBezTo>
                  <a:cubicBezTo>
                    <a:pt x="96" y="10"/>
                    <a:pt x="96" y="10"/>
                    <a:pt x="96" y="10"/>
                  </a:cubicBezTo>
                  <a:cubicBezTo>
                    <a:pt x="93" y="6"/>
                    <a:pt x="87" y="6"/>
                    <a:pt x="82" y="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1" name="Freeform 113">
              <a:extLst>
                <a:ext uri="{FF2B5EF4-FFF2-40B4-BE49-F238E27FC236}">
                  <a16:creationId xmlns:a16="http://schemas.microsoft.com/office/drawing/2014/main" id="{829AC02F-86B8-446E-AA62-71CE9240B7DA}"/>
                </a:ext>
              </a:extLst>
            </p:cNvPr>
            <p:cNvSpPr>
              <a:spLocks/>
            </p:cNvSpPr>
            <p:nvPr/>
          </p:nvSpPr>
          <p:spPr bwMode="auto">
            <a:xfrm>
              <a:off x="4616703" y="3402593"/>
              <a:ext cx="38103" cy="39681"/>
            </a:xfrm>
            <a:custGeom>
              <a:avLst/>
              <a:gdLst>
                <a:gd name="T0" fmla="*/ 15 w 22"/>
                <a:gd name="T1" fmla="*/ 8 h 23"/>
                <a:gd name="T2" fmla="*/ 15 w 22"/>
                <a:gd name="T3" fmla="*/ 7 h 23"/>
                <a:gd name="T4" fmla="*/ 11 w 22"/>
                <a:gd name="T5" fmla="*/ 1 h 23"/>
                <a:gd name="T6" fmla="*/ 8 w 22"/>
                <a:gd name="T7" fmla="*/ 0 h 23"/>
                <a:gd name="T8" fmla="*/ 1 w 22"/>
                <a:gd name="T9" fmla="*/ 8 h 23"/>
                <a:gd name="T10" fmla="*/ 1 w 22"/>
                <a:gd name="T11" fmla="*/ 8 h 23"/>
                <a:gd name="T12" fmla="*/ 10 w 22"/>
                <a:gd name="T13" fmla="*/ 21 h 23"/>
                <a:gd name="T14" fmla="*/ 10 w 22"/>
                <a:gd name="T15" fmla="*/ 21 h 23"/>
                <a:gd name="T16" fmla="*/ 14 w 22"/>
                <a:gd name="T17" fmla="*/ 23 h 23"/>
                <a:gd name="T18" fmla="*/ 19 w 22"/>
                <a:gd name="T19" fmla="*/ 20 h 23"/>
                <a:gd name="T20" fmla="*/ 21 w 22"/>
                <a:gd name="T21" fmla="*/ 14 h 23"/>
                <a:gd name="T22" fmla="*/ 21 w 22"/>
                <a:gd name="T23" fmla="*/ 14 h 23"/>
                <a:gd name="T24" fmla="*/ 20 w 22"/>
                <a:gd name="T25" fmla="*/ 10 h 23"/>
                <a:gd name="T26" fmla="*/ 18 w 22"/>
                <a:gd name="T27" fmla="*/ 9 h 23"/>
                <a:gd name="T28" fmla="*/ 15 w 22"/>
                <a:gd name="T2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3">
                  <a:moveTo>
                    <a:pt x="15" y="8"/>
                  </a:moveTo>
                  <a:cubicBezTo>
                    <a:pt x="15" y="7"/>
                    <a:pt x="15" y="7"/>
                    <a:pt x="15" y="7"/>
                  </a:cubicBezTo>
                  <a:cubicBezTo>
                    <a:pt x="13" y="5"/>
                    <a:pt x="12" y="3"/>
                    <a:pt x="11" y="1"/>
                  </a:cubicBezTo>
                  <a:cubicBezTo>
                    <a:pt x="10" y="0"/>
                    <a:pt x="9" y="0"/>
                    <a:pt x="8" y="0"/>
                  </a:cubicBezTo>
                  <a:cubicBezTo>
                    <a:pt x="3" y="0"/>
                    <a:pt x="1" y="3"/>
                    <a:pt x="1" y="8"/>
                  </a:cubicBezTo>
                  <a:cubicBezTo>
                    <a:pt x="1" y="8"/>
                    <a:pt x="1" y="8"/>
                    <a:pt x="1" y="8"/>
                  </a:cubicBezTo>
                  <a:cubicBezTo>
                    <a:pt x="0" y="13"/>
                    <a:pt x="6" y="19"/>
                    <a:pt x="10" y="21"/>
                  </a:cubicBezTo>
                  <a:cubicBezTo>
                    <a:pt x="10" y="21"/>
                    <a:pt x="10" y="21"/>
                    <a:pt x="10" y="21"/>
                  </a:cubicBezTo>
                  <a:cubicBezTo>
                    <a:pt x="11" y="23"/>
                    <a:pt x="12" y="23"/>
                    <a:pt x="14" y="23"/>
                  </a:cubicBezTo>
                  <a:cubicBezTo>
                    <a:pt x="17" y="23"/>
                    <a:pt x="18" y="21"/>
                    <a:pt x="19" y="20"/>
                  </a:cubicBezTo>
                  <a:cubicBezTo>
                    <a:pt x="21" y="19"/>
                    <a:pt x="22" y="17"/>
                    <a:pt x="21" y="14"/>
                  </a:cubicBezTo>
                  <a:cubicBezTo>
                    <a:pt x="21" y="14"/>
                    <a:pt x="21" y="14"/>
                    <a:pt x="21" y="14"/>
                  </a:cubicBezTo>
                  <a:cubicBezTo>
                    <a:pt x="21" y="12"/>
                    <a:pt x="20" y="11"/>
                    <a:pt x="20" y="10"/>
                  </a:cubicBezTo>
                  <a:cubicBezTo>
                    <a:pt x="19" y="10"/>
                    <a:pt x="19" y="10"/>
                    <a:pt x="18" y="9"/>
                  </a:cubicBezTo>
                  <a:cubicBezTo>
                    <a:pt x="17" y="9"/>
                    <a:pt x="16" y="8"/>
                    <a:pt x="15"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2" name="Freeform 114">
              <a:extLst>
                <a:ext uri="{FF2B5EF4-FFF2-40B4-BE49-F238E27FC236}">
                  <a16:creationId xmlns:a16="http://schemas.microsoft.com/office/drawing/2014/main" id="{E5A7D46E-ED4C-4471-9C3C-D16BCE549FF0}"/>
                </a:ext>
              </a:extLst>
            </p:cNvPr>
            <p:cNvSpPr>
              <a:spLocks/>
            </p:cNvSpPr>
            <p:nvPr/>
          </p:nvSpPr>
          <p:spPr bwMode="auto">
            <a:xfrm>
              <a:off x="4553197" y="4358120"/>
              <a:ext cx="22227" cy="20634"/>
            </a:xfrm>
            <a:custGeom>
              <a:avLst/>
              <a:gdLst>
                <a:gd name="T0" fmla="*/ 11 w 13"/>
                <a:gd name="T1" fmla="*/ 4 h 13"/>
                <a:gd name="T2" fmla="*/ 9 w 13"/>
                <a:gd name="T3" fmla="*/ 4 h 13"/>
                <a:gd name="T4" fmla="*/ 4 w 13"/>
                <a:gd name="T5" fmla="*/ 0 h 13"/>
                <a:gd name="T6" fmla="*/ 4 w 13"/>
                <a:gd name="T7" fmla="*/ 0 h 13"/>
                <a:gd name="T8" fmla="*/ 2 w 13"/>
                <a:gd name="T9" fmla="*/ 1 h 13"/>
                <a:gd name="T10" fmla="*/ 1 w 13"/>
                <a:gd name="T11" fmla="*/ 9 h 13"/>
                <a:gd name="T12" fmla="*/ 1 w 13"/>
                <a:gd name="T13" fmla="*/ 11 h 13"/>
                <a:gd name="T14" fmla="*/ 1 w 13"/>
                <a:gd name="T15" fmla="*/ 12 h 13"/>
                <a:gd name="T16" fmla="*/ 3 w 13"/>
                <a:gd name="T17" fmla="*/ 12 h 13"/>
                <a:gd name="T18" fmla="*/ 4 w 13"/>
                <a:gd name="T19" fmla="*/ 12 h 13"/>
                <a:gd name="T20" fmla="*/ 6 w 13"/>
                <a:gd name="T21" fmla="*/ 13 h 13"/>
                <a:gd name="T22" fmla="*/ 13 w 13"/>
                <a:gd name="T23" fmla="*/ 6 h 13"/>
                <a:gd name="T24" fmla="*/ 13 w 13"/>
                <a:gd name="T25" fmla="*/ 3 h 13"/>
                <a:gd name="T26" fmla="*/ 12 w 13"/>
                <a:gd name="T27" fmla="*/ 4 h 13"/>
                <a:gd name="T28" fmla="*/ 11 w 13"/>
                <a:gd name="T2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11" y="4"/>
                  </a:moveTo>
                  <a:cubicBezTo>
                    <a:pt x="9" y="4"/>
                    <a:pt x="9" y="4"/>
                    <a:pt x="9" y="4"/>
                  </a:cubicBezTo>
                  <a:cubicBezTo>
                    <a:pt x="7" y="4"/>
                    <a:pt x="5" y="2"/>
                    <a:pt x="4" y="0"/>
                  </a:cubicBezTo>
                  <a:cubicBezTo>
                    <a:pt x="4" y="0"/>
                    <a:pt x="4" y="0"/>
                    <a:pt x="4" y="0"/>
                  </a:cubicBezTo>
                  <a:cubicBezTo>
                    <a:pt x="3" y="1"/>
                    <a:pt x="3" y="1"/>
                    <a:pt x="2" y="1"/>
                  </a:cubicBezTo>
                  <a:cubicBezTo>
                    <a:pt x="0" y="3"/>
                    <a:pt x="1" y="7"/>
                    <a:pt x="1" y="9"/>
                  </a:cubicBezTo>
                  <a:cubicBezTo>
                    <a:pt x="1" y="10"/>
                    <a:pt x="1" y="10"/>
                    <a:pt x="1" y="11"/>
                  </a:cubicBezTo>
                  <a:cubicBezTo>
                    <a:pt x="1" y="12"/>
                    <a:pt x="1" y="12"/>
                    <a:pt x="1" y="12"/>
                  </a:cubicBezTo>
                  <a:cubicBezTo>
                    <a:pt x="3" y="12"/>
                    <a:pt x="3" y="12"/>
                    <a:pt x="3" y="12"/>
                  </a:cubicBezTo>
                  <a:cubicBezTo>
                    <a:pt x="3" y="12"/>
                    <a:pt x="4" y="12"/>
                    <a:pt x="4" y="12"/>
                  </a:cubicBezTo>
                  <a:cubicBezTo>
                    <a:pt x="5" y="13"/>
                    <a:pt x="5" y="13"/>
                    <a:pt x="6" y="13"/>
                  </a:cubicBezTo>
                  <a:cubicBezTo>
                    <a:pt x="11" y="13"/>
                    <a:pt x="13" y="10"/>
                    <a:pt x="13" y="6"/>
                  </a:cubicBezTo>
                  <a:cubicBezTo>
                    <a:pt x="13" y="5"/>
                    <a:pt x="13" y="4"/>
                    <a:pt x="13" y="3"/>
                  </a:cubicBezTo>
                  <a:cubicBezTo>
                    <a:pt x="12" y="3"/>
                    <a:pt x="12" y="3"/>
                    <a:pt x="12" y="4"/>
                  </a:cubicBezTo>
                  <a:cubicBezTo>
                    <a:pt x="11" y="4"/>
                    <a:pt x="11" y="4"/>
                    <a:pt x="11" y="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3" name="Freeform 115">
              <a:extLst>
                <a:ext uri="{FF2B5EF4-FFF2-40B4-BE49-F238E27FC236}">
                  <a16:creationId xmlns:a16="http://schemas.microsoft.com/office/drawing/2014/main" id="{EFE17625-6329-469F-8684-07CE3B8A2D70}"/>
                </a:ext>
              </a:extLst>
            </p:cNvPr>
            <p:cNvSpPr>
              <a:spLocks/>
            </p:cNvSpPr>
            <p:nvPr/>
          </p:nvSpPr>
          <p:spPr bwMode="auto">
            <a:xfrm>
              <a:off x="4632579" y="4637476"/>
              <a:ext cx="104784" cy="88886"/>
            </a:xfrm>
            <a:custGeom>
              <a:avLst/>
              <a:gdLst>
                <a:gd name="T0" fmla="*/ 59 w 61"/>
                <a:gd name="T1" fmla="*/ 12 h 51"/>
                <a:gd name="T2" fmla="*/ 54 w 61"/>
                <a:gd name="T3" fmla="*/ 4 h 51"/>
                <a:gd name="T4" fmla="*/ 49 w 61"/>
                <a:gd name="T5" fmla="*/ 7 h 51"/>
                <a:gd name="T6" fmla="*/ 44 w 61"/>
                <a:gd name="T7" fmla="*/ 6 h 51"/>
                <a:gd name="T8" fmla="*/ 37 w 61"/>
                <a:gd name="T9" fmla="*/ 0 h 51"/>
                <a:gd name="T10" fmla="*/ 30 w 61"/>
                <a:gd name="T11" fmla="*/ 8 h 51"/>
                <a:gd name="T12" fmla="*/ 28 w 61"/>
                <a:gd name="T13" fmla="*/ 10 h 51"/>
                <a:gd name="T14" fmla="*/ 26 w 61"/>
                <a:gd name="T15" fmla="*/ 13 h 51"/>
                <a:gd name="T16" fmla="*/ 23 w 61"/>
                <a:gd name="T17" fmla="*/ 12 h 51"/>
                <a:gd name="T18" fmla="*/ 14 w 61"/>
                <a:gd name="T19" fmla="*/ 10 h 51"/>
                <a:gd name="T20" fmla="*/ 9 w 61"/>
                <a:gd name="T21" fmla="*/ 16 h 51"/>
                <a:gd name="T22" fmla="*/ 2 w 61"/>
                <a:gd name="T23" fmla="*/ 22 h 51"/>
                <a:gd name="T24" fmla="*/ 1 w 61"/>
                <a:gd name="T25" fmla="*/ 29 h 51"/>
                <a:gd name="T26" fmla="*/ 6 w 61"/>
                <a:gd name="T27" fmla="*/ 33 h 51"/>
                <a:gd name="T28" fmla="*/ 10 w 61"/>
                <a:gd name="T29" fmla="*/ 32 h 51"/>
                <a:gd name="T30" fmla="*/ 9 w 61"/>
                <a:gd name="T31" fmla="*/ 36 h 51"/>
                <a:gd name="T32" fmla="*/ 7 w 61"/>
                <a:gd name="T33" fmla="*/ 38 h 51"/>
                <a:gd name="T34" fmla="*/ 5 w 61"/>
                <a:gd name="T35" fmla="*/ 42 h 51"/>
                <a:gd name="T36" fmla="*/ 7 w 61"/>
                <a:gd name="T37" fmla="*/ 47 h 51"/>
                <a:gd name="T38" fmla="*/ 12 w 61"/>
                <a:gd name="T39" fmla="*/ 50 h 51"/>
                <a:gd name="T40" fmla="*/ 16 w 61"/>
                <a:gd name="T41" fmla="*/ 51 h 51"/>
                <a:gd name="T42" fmla="*/ 25 w 61"/>
                <a:gd name="T43" fmla="*/ 50 h 51"/>
                <a:gd name="T44" fmla="*/ 26 w 61"/>
                <a:gd name="T45" fmla="*/ 50 h 51"/>
                <a:gd name="T46" fmla="*/ 27 w 61"/>
                <a:gd name="T47" fmla="*/ 51 h 51"/>
                <a:gd name="T48" fmla="*/ 32 w 61"/>
                <a:gd name="T49" fmla="*/ 47 h 51"/>
                <a:gd name="T50" fmla="*/ 34 w 61"/>
                <a:gd name="T51" fmla="*/ 45 h 51"/>
                <a:gd name="T52" fmla="*/ 39 w 61"/>
                <a:gd name="T53" fmla="*/ 44 h 51"/>
                <a:gd name="T54" fmla="*/ 44 w 61"/>
                <a:gd name="T55" fmla="*/ 42 h 51"/>
                <a:gd name="T56" fmla="*/ 48 w 61"/>
                <a:gd name="T57" fmla="*/ 36 h 51"/>
                <a:gd name="T58" fmla="*/ 48 w 61"/>
                <a:gd name="T59" fmla="*/ 28 h 51"/>
                <a:gd name="T60" fmla="*/ 51 w 61"/>
                <a:gd name="T61" fmla="*/ 28 h 51"/>
                <a:gd name="T62" fmla="*/ 54 w 61"/>
                <a:gd name="T63" fmla="*/ 29 h 51"/>
                <a:gd name="T64" fmla="*/ 58 w 61"/>
                <a:gd name="T65" fmla="*/ 23 h 51"/>
                <a:gd name="T66" fmla="*/ 61 w 61"/>
                <a:gd name="T67" fmla="*/ 19 h 51"/>
                <a:gd name="T68" fmla="*/ 59 w 61"/>
                <a:gd name="T6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51">
                  <a:moveTo>
                    <a:pt x="59" y="15"/>
                  </a:moveTo>
                  <a:cubicBezTo>
                    <a:pt x="59" y="12"/>
                    <a:pt x="59" y="12"/>
                    <a:pt x="59" y="12"/>
                  </a:cubicBezTo>
                  <a:cubicBezTo>
                    <a:pt x="59" y="11"/>
                    <a:pt x="59" y="9"/>
                    <a:pt x="58" y="7"/>
                  </a:cubicBezTo>
                  <a:cubicBezTo>
                    <a:pt x="57" y="4"/>
                    <a:pt x="56" y="4"/>
                    <a:pt x="54" y="4"/>
                  </a:cubicBezTo>
                  <a:cubicBezTo>
                    <a:pt x="53" y="4"/>
                    <a:pt x="52" y="4"/>
                    <a:pt x="50" y="7"/>
                  </a:cubicBezTo>
                  <a:cubicBezTo>
                    <a:pt x="50" y="7"/>
                    <a:pt x="50" y="7"/>
                    <a:pt x="49" y="7"/>
                  </a:cubicBezTo>
                  <a:cubicBezTo>
                    <a:pt x="46" y="7"/>
                    <a:pt x="46" y="7"/>
                    <a:pt x="46" y="7"/>
                  </a:cubicBezTo>
                  <a:cubicBezTo>
                    <a:pt x="45" y="7"/>
                    <a:pt x="44" y="7"/>
                    <a:pt x="44" y="6"/>
                  </a:cubicBezTo>
                  <a:cubicBezTo>
                    <a:pt x="44" y="5"/>
                    <a:pt x="43" y="4"/>
                    <a:pt x="41" y="3"/>
                  </a:cubicBezTo>
                  <a:cubicBezTo>
                    <a:pt x="40" y="1"/>
                    <a:pt x="38" y="0"/>
                    <a:pt x="37" y="0"/>
                  </a:cubicBezTo>
                  <a:cubicBezTo>
                    <a:pt x="34" y="0"/>
                    <a:pt x="33" y="3"/>
                    <a:pt x="31" y="6"/>
                  </a:cubicBezTo>
                  <a:cubicBezTo>
                    <a:pt x="31" y="7"/>
                    <a:pt x="31" y="8"/>
                    <a:pt x="30" y="8"/>
                  </a:cubicBezTo>
                  <a:cubicBezTo>
                    <a:pt x="30" y="8"/>
                    <a:pt x="30" y="8"/>
                    <a:pt x="30" y="9"/>
                  </a:cubicBezTo>
                  <a:cubicBezTo>
                    <a:pt x="28" y="10"/>
                    <a:pt x="28" y="10"/>
                    <a:pt x="28" y="10"/>
                  </a:cubicBezTo>
                  <a:cubicBezTo>
                    <a:pt x="28" y="10"/>
                    <a:pt x="27" y="11"/>
                    <a:pt x="27" y="12"/>
                  </a:cubicBezTo>
                  <a:cubicBezTo>
                    <a:pt x="27" y="13"/>
                    <a:pt x="27" y="13"/>
                    <a:pt x="26" y="13"/>
                  </a:cubicBezTo>
                  <a:cubicBezTo>
                    <a:pt x="26" y="14"/>
                    <a:pt x="25" y="13"/>
                    <a:pt x="25" y="13"/>
                  </a:cubicBezTo>
                  <a:cubicBezTo>
                    <a:pt x="23" y="12"/>
                    <a:pt x="23" y="12"/>
                    <a:pt x="23" y="12"/>
                  </a:cubicBezTo>
                  <a:cubicBezTo>
                    <a:pt x="22" y="10"/>
                    <a:pt x="21" y="10"/>
                    <a:pt x="17" y="10"/>
                  </a:cubicBezTo>
                  <a:cubicBezTo>
                    <a:pt x="14" y="10"/>
                    <a:pt x="14" y="10"/>
                    <a:pt x="14" y="10"/>
                  </a:cubicBezTo>
                  <a:cubicBezTo>
                    <a:pt x="11" y="12"/>
                    <a:pt x="10" y="14"/>
                    <a:pt x="10" y="15"/>
                  </a:cubicBezTo>
                  <a:cubicBezTo>
                    <a:pt x="10" y="16"/>
                    <a:pt x="10" y="16"/>
                    <a:pt x="9" y="16"/>
                  </a:cubicBezTo>
                  <a:cubicBezTo>
                    <a:pt x="8" y="17"/>
                    <a:pt x="8" y="17"/>
                    <a:pt x="8" y="17"/>
                  </a:cubicBezTo>
                  <a:cubicBezTo>
                    <a:pt x="4" y="18"/>
                    <a:pt x="2" y="20"/>
                    <a:pt x="2" y="22"/>
                  </a:cubicBezTo>
                  <a:cubicBezTo>
                    <a:pt x="2" y="23"/>
                    <a:pt x="2" y="23"/>
                    <a:pt x="2" y="23"/>
                  </a:cubicBezTo>
                  <a:cubicBezTo>
                    <a:pt x="0" y="26"/>
                    <a:pt x="0" y="28"/>
                    <a:pt x="1" y="29"/>
                  </a:cubicBezTo>
                  <a:cubicBezTo>
                    <a:pt x="1" y="29"/>
                    <a:pt x="2" y="29"/>
                    <a:pt x="2" y="29"/>
                  </a:cubicBezTo>
                  <a:cubicBezTo>
                    <a:pt x="3" y="32"/>
                    <a:pt x="4" y="33"/>
                    <a:pt x="6" y="33"/>
                  </a:cubicBezTo>
                  <a:cubicBezTo>
                    <a:pt x="6" y="32"/>
                    <a:pt x="7" y="32"/>
                    <a:pt x="9" y="32"/>
                  </a:cubicBezTo>
                  <a:cubicBezTo>
                    <a:pt x="9" y="32"/>
                    <a:pt x="10" y="32"/>
                    <a:pt x="10" y="32"/>
                  </a:cubicBezTo>
                  <a:cubicBezTo>
                    <a:pt x="10" y="33"/>
                    <a:pt x="10" y="34"/>
                    <a:pt x="10" y="34"/>
                  </a:cubicBezTo>
                  <a:cubicBezTo>
                    <a:pt x="9" y="35"/>
                    <a:pt x="9" y="36"/>
                    <a:pt x="9" y="36"/>
                  </a:cubicBezTo>
                  <a:cubicBezTo>
                    <a:pt x="8" y="36"/>
                    <a:pt x="8" y="37"/>
                    <a:pt x="8" y="37"/>
                  </a:cubicBezTo>
                  <a:cubicBezTo>
                    <a:pt x="7" y="38"/>
                    <a:pt x="7" y="38"/>
                    <a:pt x="7" y="38"/>
                  </a:cubicBezTo>
                  <a:cubicBezTo>
                    <a:pt x="7" y="39"/>
                    <a:pt x="6" y="40"/>
                    <a:pt x="6" y="40"/>
                  </a:cubicBezTo>
                  <a:cubicBezTo>
                    <a:pt x="5" y="41"/>
                    <a:pt x="5" y="42"/>
                    <a:pt x="5" y="42"/>
                  </a:cubicBezTo>
                  <a:cubicBezTo>
                    <a:pt x="5" y="43"/>
                    <a:pt x="5" y="44"/>
                    <a:pt x="6" y="44"/>
                  </a:cubicBezTo>
                  <a:cubicBezTo>
                    <a:pt x="6" y="45"/>
                    <a:pt x="7" y="45"/>
                    <a:pt x="7" y="47"/>
                  </a:cubicBezTo>
                  <a:cubicBezTo>
                    <a:pt x="7" y="51"/>
                    <a:pt x="7" y="51"/>
                    <a:pt x="7" y="51"/>
                  </a:cubicBezTo>
                  <a:cubicBezTo>
                    <a:pt x="12" y="50"/>
                    <a:pt x="12" y="50"/>
                    <a:pt x="12" y="50"/>
                  </a:cubicBezTo>
                  <a:cubicBezTo>
                    <a:pt x="12" y="50"/>
                    <a:pt x="12" y="50"/>
                    <a:pt x="13" y="50"/>
                  </a:cubicBezTo>
                  <a:cubicBezTo>
                    <a:pt x="16" y="51"/>
                    <a:pt x="16" y="51"/>
                    <a:pt x="16" y="51"/>
                  </a:cubicBezTo>
                  <a:cubicBezTo>
                    <a:pt x="19" y="51"/>
                    <a:pt x="19" y="51"/>
                    <a:pt x="19" y="51"/>
                  </a:cubicBezTo>
                  <a:cubicBezTo>
                    <a:pt x="22" y="51"/>
                    <a:pt x="23" y="51"/>
                    <a:pt x="25" y="50"/>
                  </a:cubicBezTo>
                  <a:cubicBezTo>
                    <a:pt x="25" y="50"/>
                    <a:pt x="25" y="50"/>
                    <a:pt x="26" y="50"/>
                  </a:cubicBezTo>
                  <a:cubicBezTo>
                    <a:pt x="26" y="50"/>
                    <a:pt x="26" y="50"/>
                    <a:pt x="26" y="50"/>
                  </a:cubicBezTo>
                  <a:cubicBezTo>
                    <a:pt x="26" y="50"/>
                    <a:pt x="27" y="50"/>
                    <a:pt x="27" y="50"/>
                  </a:cubicBezTo>
                  <a:cubicBezTo>
                    <a:pt x="27" y="51"/>
                    <a:pt x="27" y="51"/>
                    <a:pt x="27" y="51"/>
                  </a:cubicBezTo>
                  <a:cubicBezTo>
                    <a:pt x="31" y="47"/>
                    <a:pt x="31" y="47"/>
                    <a:pt x="31" y="47"/>
                  </a:cubicBezTo>
                  <a:cubicBezTo>
                    <a:pt x="31" y="47"/>
                    <a:pt x="32" y="47"/>
                    <a:pt x="32" y="47"/>
                  </a:cubicBezTo>
                  <a:cubicBezTo>
                    <a:pt x="32" y="46"/>
                    <a:pt x="33" y="46"/>
                    <a:pt x="33" y="46"/>
                  </a:cubicBezTo>
                  <a:cubicBezTo>
                    <a:pt x="33" y="45"/>
                    <a:pt x="34" y="45"/>
                    <a:pt x="34" y="45"/>
                  </a:cubicBezTo>
                  <a:cubicBezTo>
                    <a:pt x="38" y="45"/>
                    <a:pt x="38" y="45"/>
                    <a:pt x="38" y="45"/>
                  </a:cubicBezTo>
                  <a:cubicBezTo>
                    <a:pt x="38" y="44"/>
                    <a:pt x="38" y="44"/>
                    <a:pt x="39" y="44"/>
                  </a:cubicBezTo>
                  <a:cubicBezTo>
                    <a:pt x="39" y="43"/>
                    <a:pt x="40" y="42"/>
                    <a:pt x="41" y="42"/>
                  </a:cubicBezTo>
                  <a:cubicBezTo>
                    <a:pt x="44" y="42"/>
                    <a:pt x="44" y="42"/>
                    <a:pt x="44" y="42"/>
                  </a:cubicBezTo>
                  <a:cubicBezTo>
                    <a:pt x="45" y="42"/>
                    <a:pt x="47" y="41"/>
                    <a:pt x="48" y="40"/>
                  </a:cubicBezTo>
                  <a:cubicBezTo>
                    <a:pt x="49" y="38"/>
                    <a:pt x="48" y="37"/>
                    <a:pt x="48" y="36"/>
                  </a:cubicBezTo>
                  <a:cubicBezTo>
                    <a:pt x="48" y="36"/>
                    <a:pt x="48" y="35"/>
                    <a:pt x="48" y="35"/>
                  </a:cubicBezTo>
                  <a:cubicBezTo>
                    <a:pt x="48" y="28"/>
                    <a:pt x="48" y="28"/>
                    <a:pt x="48" y="28"/>
                  </a:cubicBezTo>
                  <a:cubicBezTo>
                    <a:pt x="48" y="28"/>
                    <a:pt x="48" y="27"/>
                    <a:pt x="49" y="27"/>
                  </a:cubicBezTo>
                  <a:cubicBezTo>
                    <a:pt x="50" y="27"/>
                    <a:pt x="51" y="28"/>
                    <a:pt x="51" y="28"/>
                  </a:cubicBezTo>
                  <a:cubicBezTo>
                    <a:pt x="51" y="29"/>
                    <a:pt x="52" y="29"/>
                    <a:pt x="52" y="29"/>
                  </a:cubicBezTo>
                  <a:cubicBezTo>
                    <a:pt x="54" y="29"/>
                    <a:pt x="54" y="29"/>
                    <a:pt x="54" y="29"/>
                  </a:cubicBezTo>
                  <a:cubicBezTo>
                    <a:pt x="55" y="29"/>
                    <a:pt x="58" y="28"/>
                    <a:pt x="58" y="24"/>
                  </a:cubicBezTo>
                  <a:cubicBezTo>
                    <a:pt x="58" y="24"/>
                    <a:pt x="58" y="23"/>
                    <a:pt x="58" y="23"/>
                  </a:cubicBezTo>
                  <a:cubicBezTo>
                    <a:pt x="59" y="22"/>
                    <a:pt x="59" y="22"/>
                    <a:pt x="60" y="21"/>
                  </a:cubicBezTo>
                  <a:cubicBezTo>
                    <a:pt x="60" y="20"/>
                    <a:pt x="60" y="20"/>
                    <a:pt x="61" y="19"/>
                  </a:cubicBezTo>
                  <a:cubicBezTo>
                    <a:pt x="61" y="18"/>
                    <a:pt x="61" y="17"/>
                    <a:pt x="60" y="16"/>
                  </a:cubicBezTo>
                  <a:cubicBezTo>
                    <a:pt x="60" y="16"/>
                    <a:pt x="59" y="15"/>
                    <a:pt x="59" y="1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4" name="Freeform 116">
              <a:extLst>
                <a:ext uri="{FF2B5EF4-FFF2-40B4-BE49-F238E27FC236}">
                  <a16:creationId xmlns:a16="http://schemas.microsoft.com/office/drawing/2014/main" id="{F735C02F-C980-4E27-9D94-88D239420628}"/>
                </a:ext>
              </a:extLst>
            </p:cNvPr>
            <p:cNvSpPr>
              <a:spLocks/>
            </p:cNvSpPr>
            <p:nvPr/>
          </p:nvSpPr>
          <p:spPr bwMode="auto">
            <a:xfrm>
              <a:off x="4630992" y="4543828"/>
              <a:ext cx="19052" cy="19047"/>
            </a:xfrm>
            <a:custGeom>
              <a:avLst/>
              <a:gdLst>
                <a:gd name="T0" fmla="*/ 3 w 11"/>
                <a:gd name="T1" fmla="*/ 1 h 11"/>
                <a:gd name="T2" fmla="*/ 3 w 11"/>
                <a:gd name="T3" fmla="*/ 1 h 11"/>
                <a:gd name="T4" fmla="*/ 2 w 11"/>
                <a:gd name="T5" fmla="*/ 2 h 11"/>
                <a:gd name="T6" fmla="*/ 1 w 11"/>
                <a:gd name="T7" fmla="*/ 7 h 11"/>
                <a:gd name="T8" fmla="*/ 1 w 11"/>
                <a:gd name="T9" fmla="*/ 8 h 11"/>
                <a:gd name="T10" fmla="*/ 6 w 11"/>
                <a:gd name="T11" fmla="*/ 11 h 11"/>
                <a:gd name="T12" fmla="*/ 9 w 11"/>
                <a:gd name="T13" fmla="*/ 10 h 11"/>
                <a:gd name="T14" fmla="*/ 9 w 11"/>
                <a:gd name="T15" fmla="*/ 10 h 11"/>
                <a:gd name="T16" fmla="*/ 11 w 11"/>
                <a:gd name="T17" fmla="*/ 4 h 11"/>
                <a:gd name="T18" fmla="*/ 6 w 11"/>
                <a:gd name="T19" fmla="*/ 0 h 11"/>
                <a:gd name="T20" fmla="*/ 3 w 11"/>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3" y="1"/>
                  </a:moveTo>
                  <a:cubicBezTo>
                    <a:pt x="3" y="1"/>
                    <a:pt x="3" y="1"/>
                    <a:pt x="3" y="1"/>
                  </a:cubicBezTo>
                  <a:cubicBezTo>
                    <a:pt x="2" y="1"/>
                    <a:pt x="2" y="2"/>
                    <a:pt x="2" y="2"/>
                  </a:cubicBezTo>
                  <a:cubicBezTo>
                    <a:pt x="1" y="5"/>
                    <a:pt x="0" y="5"/>
                    <a:pt x="1" y="7"/>
                  </a:cubicBezTo>
                  <a:cubicBezTo>
                    <a:pt x="1" y="7"/>
                    <a:pt x="1" y="8"/>
                    <a:pt x="1" y="8"/>
                  </a:cubicBezTo>
                  <a:cubicBezTo>
                    <a:pt x="1" y="10"/>
                    <a:pt x="4" y="11"/>
                    <a:pt x="6" y="11"/>
                  </a:cubicBezTo>
                  <a:cubicBezTo>
                    <a:pt x="6" y="11"/>
                    <a:pt x="7" y="11"/>
                    <a:pt x="9" y="10"/>
                  </a:cubicBezTo>
                  <a:cubicBezTo>
                    <a:pt x="9" y="10"/>
                    <a:pt x="9" y="10"/>
                    <a:pt x="9" y="10"/>
                  </a:cubicBezTo>
                  <a:cubicBezTo>
                    <a:pt x="11" y="9"/>
                    <a:pt x="11" y="5"/>
                    <a:pt x="11" y="4"/>
                  </a:cubicBezTo>
                  <a:cubicBezTo>
                    <a:pt x="10" y="1"/>
                    <a:pt x="9" y="0"/>
                    <a:pt x="6" y="0"/>
                  </a:cubicBezTo>
                  <a:cubicBezTo>
                    <a:pt x="4" y="0"/>
                    <a:pt x="3" y="0"/>
                    <a:pt x="3" y="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5" name="Freeform 117">
              <a:extLst>
                <a:ext uri="{FF2B5EF4-FFF2-40B4-BE49-F238E27FC236}">
                  <a16:creationId xmlns:a16="http://schemas.microsoft.com/office/drawing/2014/main" id="{0A4A5A0A-5950-428B-A8A1-A0FC12313450}"/>
                </a:ext>
              </a:extLst>
            </p:cNvPr>
            <p:cNvSpPr>
              <a:spLocks/>
            </p:cNvSpPr>
            <p:nvPr/>
          </p:nvSpPr>
          <p:spPr bwMode="auto">
            <a:xfrm>
              <a:off x="4657981" y="4620016"/>
              <a:ext cx="22227" cy="20635"/>
            </a:xfrm>
            <a:custGeom>
              <a:avLst/>
              <a:gdLst>
                <a:gd name="T0" fmla="*/ 7 w 12"/>
                <a:gd name="T1" fmla="*/ 0 h 12"/>
                <a:gd name="T2" fmla="*/ 0 w 12"/>
                <a:gd name="T3" fmla="*/ 4 h 12"/>
                <a:gd name="T4" fmla="*/ 1 w 12"/>
                <a:gd name="T5" fmla="*/ 9 h 12"/>
                <a:gd name="T6" fmla="*/ 2 w 12"/>
                <a:gd name="T7" fmla="*/ 10 h 12"/>
                <a:gd name="T8" fmla="*/ 3 w 12"/>
                <a:gd name="T9" fmla="*/ 12 h 12"/>
                <a:gd name="T10" fmla="*/ 5 w 12"/>
                <a:gd name="T11" fmla="*/ 12 h 12"/>
                <a:gd name="T12" fmla="*/ 11 w 12"/>
                <a:gd name="T13" fmla="*/ 9 h 12"/>
                <a:gd name="T14" fmla="*/ 12 w 12"/>
                <a:gd name="T15" fmla="*/ 5 h 12"/>
                <a:gd name="T16" fmla="*/ 7 w 12"/>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7" y="0"/>
                  </a:moveTo>
                  <a:cubicBezTo>
                    <a:pt x="4" y="0"/>
                    <a:pt x="2" y="2"/>
                    <a:pt x="0" y="4"/>
                  </a:cubicBezTo>
                  <a:cubicBezTo>
                    <a:pt x="0" y="6"/>
                    <a:pt x="0" y="8"/>
                    <a:pt x="1" y="9"/>
                  </a:cubicBezTo>
                  <a:cubicBezTo>
                    <a:pt x="1" y="9"/>
                    <a:pt x="2" y="10"/>
                    <a:pt x="2" y="10"/>
                  </a:cubicBezTo>
                  <a:cubicBezTo>
                    <a:pt x="3" y="12"/>
                    <a:pt x="3" y="12"/>
                    <a:pt x="3" y="12"/>
                  </a:cubicBezTo>
                  <a:cubicBezTo>
                    <a:pt x="5" y="12"/>
                    <a:pt x="5" y="12"/>
                    <a:pt x="5" y="12"/>
                  </a:cubicBezTo>
                  <a:cubicBezTo>
                    <a:pt x="6" y="12"/>
                    <a:pt x="9" y="11"/>
                    <a:pt x="11" y="9"/>
                  </a:cubicBezTo>
                  <a:cubicBezTo>
                    <a:pt x="12" y="8"/>
                    <a:pt x="12" y="7"/>
                    <a:pt x="12" y="5"/>
                  </a:cubicBezTo>
                  <a:cubicBezTo>
                    <a:pt x="12" y="2"/>
                    <a:pt x="9" y="0"/>
                    <a:pt x="7"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6" name="Freeform 118">
              <a:extLst>
                <a:ext uri="{FF2B5EF4-FFF2-40B4-BE49-F238E27FC236}">
                  <a16:creationId xmlns:a16="http://schemas.microsoft.com/office/drawing/2014/main" id="{393C6D27-0AE0-4130-921F-73ACDCD8063F}"/>
                </a:ext>
              </a:extLst>
            </p:cNvPr>
            <p:cNvSpPr>
              <a:spLocks/>
            </p:cNvSpPr>
            <p:nvPr/>
          </p:nvSpPr>
          <p:spPr bwMode="auto">
            <a:xfrm>
              <a:off x="4564311" y="4989847"/>
              <a:ext cx="104784" cy="53967"/>
            </a:xfrm>
            <a:custGeom>
              <a:avLst/>
              <a:gdLst>
                <a:gd name="T0" fmla="*/ 14 w 61"/>
                <a:gd name="T1" fmla="*/ 24 h 31"/>
                <a:gd name="T2" fmla="*/ 21 w 61"/>
                <a:gd name="T3" fmla="*/ 25 h 31"/>
                <a:gd name="T4" fmla="*/ 27 w 61"/>
                <a:gd name="T5" fmla="*/ 27 h 31"/>
                <a:gd name="T6" fmla="*/ 28 w 61"/>
                <a:gd name="T7" fmla="*/ 27 h 31"/>
                <a:gd name="T8" fmla="*/ 29 w 61"/>
                <a:gd name="T9" fmla="*/ 28 h 31"/>
                <a:gd name="T10" fmla="*/ 51 w 61"/>
                <a:gd name="T11" fmla="*/ 31 h 31"/>
                <a:gd name="T12" fmla="*/ 59 w 61"/>
                <a:gd name="T13" fmla="*/ 30 h 31"/>
                <a:gd name="T14" fmla="*/ 59 w 61"/>
                <a:gd name="T15" fmla="*/ 30 h 31"/>
                <a:gd name="T16" fmla="*/ 61 w 61"/>
                <a:gd name="T17" fmla="*/ 30 h 31"/>
                <a:gd name="T18" fmla="*/ 61 w 61"/>
                <a:gd name="T19" fmla="*/ 27 h 31"/>
                <a:gd name="T20" fmla="*/ 29 w 61"/>
                <a:gd name="T21" fmla="*/ 1 h 31"/>
                <a:gd name="T22" fmla="*/ 27 w 61"/>
                <a:gd name="T23" fmla="*/ 0 h 31"/>
                <a:gd name="T24" fmla="*/ 27 w 61"/>
                <a:gd name="T25" fmla="*/ 0 h 31"/>
                <a:gd name="T26" fmla="*/ 1 w 61"/>
                <a:gd name="T27" fmla="*/ 12 h 31"/>
                <a:gd name="T28" fmla="*/ 3 w 61"/>
                <a:gd name="T29" fmla="*/ 21 h 31"/>
                <a:gd name="T30" fmla="*/ 14 w 61"/>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31">
                  <a:moveTo>
                    <a:pt x="14" y="24"/>
                  </a:moveTo>
                  <a:cubicBezTo>
                    <a:pt x="16" y="25"/>
                    <a:pt x="18" y="25"/>
                    <a:pt x="21" y="25"/>
                  </a:cubicBezTo>
                  <a:cubicBezTo>
                    <a:pt x="24" y="27"/>
                    <a:pt x="26" y="27"/>
                    <a:pt x="27" y="27"/>
                  </a:cubicBezTo>
                  <a:cubicBezTo>
                    <a:pt x="27" y="27"/>
                    <a:pt x="28" y="27"/>
                    <a:pt x="28" y="27"/>
                  </a:cubicBezTo>
                  <a:cubicBezTo>
                    <a:pt x="29" y="28"/>
                    <a:pt x="29" y="28"/>
                    <a:pt x="29" y="28"/>
                  </a:cubicBezTo>
                  <a:cubicBezTo>
                    <a:pt x="36" y="30"/>
                    <a:pt x="43" y="31"/>
                    <a:pt x="51" y="31"/>
                  </a:cubicBezTo>
                  <a:cubicBezTo>
                    <a:pt x="54" y="31"/>
                    <a:pt x="55" y="31"/>
                    <a:pt x="59" y="30"/>
                  </a:cubicBezTo>
                  <a:cubicBezTo>
                    <a:pt x="59" y="30"/>
                    <a:pt x="59" y="30"/>
                    <a:pt x="59" y="30"/>
                  </a:cubicBezTo>
                  <a:cubicBezTo>
                    <a:pt x="61" y="30"/>
                    <a:pt x="61" y="30"/>
                    <a:pt x="61" y="30"/>
                  </a:cubicBezTo>
                  <a:cubicBezTo>
                    <a:pt x="61" y="27"/>
                    <a:pt x="61" y="27"/>
                    <a:pt x="61" y="27"/>
                  </a:cubicBezTo>
                  <a:cubicBezTo>
                    <a:pt x="59" y="15"/>
                    <a:pt x="42" y="3"/>
                    <a:pt x="29" y="1"/>
                  </a:cubicBezTo>
                  <a:cubicBezTo>
                    <a:pt x="28" y="1"/>
                    <a:pt x="27" y="1"/>
                    <a:pt x="27" y="0"/>
                  </a:cubicBezTo>
                  <a:cubicBezTo>
                    <a:pt x="27" y="0"/>
                    <a:pt x="27" y="0"/>
                    <a:pt x="27" y="0"/>
                  </a:cubicBezTo>
                  <a:cubicBezTo>
                    <a:pt x="20" y="0"/>
                    <a:pt x="4" y="6"/>
                    <a:pt x="1" y="12"/>
                  </a:cubicBezTo>
                  <a:cubicBezTo>
                    <a:pt x="0" y="15"/>
                    <a:pt x="0" y="19"/>
                    <a:pt x="3" y="21"/>
                  </a:cubicBezTo>
                  <a:cubicBezTo>
                    <a:pt x="5" y="23"/>
                    <a:pt x="9" y="24"/>
                    <a:pt x="14" y="2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7" name="Freeform 119">
              <a:extLst>
                <a:ext uri="{FF2B5EF4-FFF2-40B4-BE49-F238E27FC236}">
                  <a16:creationId xmlns:a16="http://schemas.microsoft.com/office/drawing/2014/main" id="{93CD7A0B-926E-46FC-9125-29F96F37EB12}"/>
                </a:ext>
              </a:extLst>
            </p:cNvPr>
            <p:cNvSpPr>
              <a:spLocks/>
            </p:cNvSpPr>
            <p:nvPr/>
          </p:nvSpPr>
          <p:spPr bwMode="auto">
            <a:xfrm>
              <a:off x="4337278" y="4020034"/>
              <a:ext cx="111135" cy="98410"/>
            </a:xfrm>
            <a:custGeom>
              <a:avLst/>
              <a:gdLst>
                <a:gd name="T0" fmla="*/ 53 w 64"/>
                <a:gd name="T1" fmla="*/ 0 h 58"/>
                <a:gd name="T2" fmla="*/ 39 w 64"/>
                <a:gd name="T3" fmla="*/ 5 h 58"/>
                <a:gd name="T4" fmla="*/ 30 w 64"/>
                <a:gd name="T5" fmla="*/ 8 h 58"/>
                <a:gd name="T6" fmla="*/ 23 w 64"/>
                <a:gd name="T7" fmla="*/ 8 h 58"/>
                <a:gd name="T8" fmla="*/ 16 w 64"/>
                <a:gd name="T9" fmla="*/ 10 h 58"/>
                <a:gd name="T10" fmla="*/ 16 w 64"/>
                <a:gd name="T11" fmla="*/ 11 h 58"/>
                <a:gd name="T12" fmla="*/ 6 w 64"/>
                <a:gd name="T13" fmla="*/ 22 h 58"/>
                <a:gd name="T14" fmla="*/ 6 w 64"/>
                <a:gd name="T15" fmla="*/ 25 h 58"/>
                <a:gd name="T16" fmla="*/ 6 w 64"/>
                <a:gd name="T17" fmla="*/ 25 h 58"/>
                <a:gd name="T18" fmla="*/ 3 w 64"/>
                <a:gd name="T19" fmla="*/ 42 h 58"/>
                <a:gd name="T20" fmla="*/ 3 w 64"/>
                <a:gd name="T21" fmla="*/ 43 h 58"/>
                <a:gd name="T22" fmla="*/ 3 w 64"/>
                <a:gd name="T23" fmla="*/ 44 h 58"/>
                <a:gd name="T24" fmla="*/ 4 w 64"/>
                <a:gd name="T25" fmla="*/ 45 h 58"/>
                <a:gd name="T26" fmla="*/ 5 w 64"/>
                <a:gd name="T27" fmla="*/ 46 h 58"/>
                <a:gd name="T28" fmla="*/ 14 w 64"/>
                <a:gd name="T29" fmla="*/ 58 h 58"/>
                <a:gd name="T30" fmla="*/ 20 w 64"/>
                <a:gd name="T31" fmla="*/ 55 h 58"/>
                <a:gd name="T32" fmla="*/ 21 w 64"/>
                <a:gd name="T33" fmla="*/ 54 h 58"/>
                <a:gd name="T34" fmla="*/ 22 w 64"/>
                <a:gd name="T35" fmla="*/ 54 h 58"/>
                <a:gd name="T36" fmla="*/ 26 w 64"/>
                <a:gd name="T37" fmla="*/ 52 h 58"/>
                <a:gd name="T38" fmla="*/ 29 w 64"/>
                <a:gd name="T39" fmla="*/ 51 h 58"/>
                <a:gd name="T40" fmla="*/ 45 w 64"/>
                <a:gd name="T41" fmla="*/ 41 h 58"/>
                <a:gd name="T42" fmla="*/ 48 w 64"/>
                <a:gd name="T43" fmla="*/ 36 h 58"/>
                <a:gd name="T44" fmla="*/ 52 w 64"/>
                <a:gd name="T45" fmla="*/ 31 h 58"/>
                <a:gd name="T46" fmla="*/ 55 w 64"/>
                <a:gd name="T47" fmla="*/ 27 h 58"/>
                <a:gd name="T48" fmla="*/ 57 w 64"/>
                <a:gd name="T49" fmla="*/ 25 h 58"/>
                <a:gd name="T50" fmla="*/ 63 w 64"/>
                <a:gd name="T51" fmla="*/ 8 h 58"/>
                <a:gd name="T52" fmla="*/ 53 w 6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58">
                  <a:moveTo>
                    <a:pt x="53" y="0"/>
                  </a:moveTo>
                  <a:cubicBezTo>
                    <a:pt x="48" y="0"/>
                    <a:pt x="43" y="2"/>
                    <a:pt x="39" y="5"/>
                  </a:cubicBezTo>
                  <a:cubicBezTo>
                    <a:pt x="35" y="7"/>
                    <a:pt x="32" y="8"/>
                    <a:pt x="30" y="8"/>
                  </a:cubicBezTo>
                  <a:cubicBezTo>
                    <a:pt x="23" y="8"/>
                    <a:pt x="23" y="8"/>
                    <a:pt x="23" y="8"/>
                  </a:cubicBezTo>
                  <a:cubicBezTo>
                    <a:pt x="19" y="8"/>
                    <a:pt x="17" y="8"/>
                    <a:pt x="16" y="10"/>
                  </a:cubicBezTo>
                  <a:cubicBezTo>
                    <a:pt x="16" y="11"/>
                    <a:pt x="16" y="11"/>
                    <a:pt x="16" y="11"/>
                  </a:cubicBezTo>
                  <a:cubicBezTo>
                    <a:pt x="11" y="13"/>
                    <a:pt x="8" y="17"/>
                    <a:pt x="6" y="22"/>
                  </a:cubicBezTo>
                  <a:cubicBezTo>
                    <a:pt x="6" y="25"/>
                    <a:pt x="6" y="25"/>
                    <a:pt x="6" y="25"/>
                  </a:cubicBezTo>
                  <a:cubicBezTo>
                    <a:pt x="6" y="25"/>
                    <a:pt x="6" y="25"/>
                    <a:pt x="6" y="25"/>
                  </a:cubicBezTo>
                  <a:cubicBezTo>
                    <a:pt x="3" y="31"/>
                    <a:pt x="0" y="37"/>
                    <a:pt x="3" y="42"/>
                  </a:cubicBezTo>
                  <a:cubicBezTo>
                    <a:pt x="3" y="42"/>
                    <a:pt x="3" y="43"/>
                    <a:pt x="3" y="43"/>
                  </a:cubicBezTo>
                  <a:cubicBezTo>
                    <a:pt x="3" y="43"/>
                    <a:pt x="3" y="44"/>
                    <a:pt x="3" y="44"/>
                  </a:cubicBezTo>
                  <a:cubicBezTo>
                    <a:pt x="3" y="44"/>
                    <a:pt x="4" y="44"/>
                    <a:pt x="4" y="45"/>
                  </a:cubicBezTo>
                  <a:cubicBezTo>
                    <a:pt x="4" y="45"/>
                    <a:pt x="5" y="46"/>
                    <a:pt x="5" y="46"/>
                  </a:cubicBezTo>
                  <a:cubicBezTo>
                    <a:pt x="5" y="50"/>
                    <a:pt x="8" y="58"/>
                    <a:pt x="14" y="58"/>
                  </a:cubicBezTo>
                  <a:cubicBezTo>
                    <a:pt x="16" y="57"/>
                    <a:pt x="20" y="56"/>
                    <a:pt x="20" y="55"/>
                  </a:cubicBezTo>
                  <a:cubicBezTo>
                    <a:pt x="20" y="54"/>
                    <a:pt x="21" y="54"/>
                    <a:pt x="21" y="54"/>
                  </a:cubicBezTo>
                  <a:cubicBezTo>
                    <a:pt x="22" y="54"/>
                    <a:pt x="22" y="54"/>
                    <a:pt x="22" y="54"/>
                  </a:cubicBezTo>
                  <a:cubicBezTo>
                    <a:pt x="24" y="53"/>
                    <a:pt x="25" y="52"/>
                    <a:pt x="26" y="52"/>
                  </a:cubicBezTo>
                  <a:cubicBezTo>
                    <a:pt x="27" y="52"/>
                    <a:pt x="28" y="51"/>
                    <a:pt x="29" y="51"/>
                  </a:cubicBezTo>
                  <a:cubicBezTo>
                    <a:pt x="36" y="49"/>
                    <a:pt x="40" y="46"/>
                    <a:pt x="45" y="41"/>
                  </a:cubicBezTo>
                  <a:cubicBezTo>
                    <a:pt x="45" y="39"/>
                    <a:pt x="47" y="37"/>
                    <a:pt x="48" y="36"/>
                  </a:cubicBezTo>
                  <a:cubicBezTo>
                    <a:pt x="49" y="34"/>
                    <a:pt x="50" y="33"/>
                    <a:pt x="52" y="31"/>
                  </a:cubicBezTo>
                  <a:cubicBezTo>
                    <a:pt x="53" y="30"/>
                    <a:pt x="54" y="28"/>
                    <a:pt x="55" y="27"/>
                  </a:cubicBezTo>
                  <a:cubicBezTo>
                    <a:pt x="55" y="26"/>
                    <a:pt x="56" y="25"/>
                    <a:pt x="57" y="25"/>
                  </a:cubicBezTo>
                  <a:cubicBezTo>
                    <a:pt x="60" y="20"/>
                    <a:pt x="64" y="15"/>
                    <a:pt x="63" y="8"/>
                  </a:cubicBezTo>
                  <a:cubicBezTo>
                    <a:pt x="61" y="0"/>
                    <a:pt x="56" y="0"/>
                    <a:pt x="53"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8" name="Freeform 120">
              <a:extLst>
                <a:ext uri="{FF2B5EF4-FFF2-40B4-BE49-F238E27FC236}">
                  <a16:creationId xmlns:a16="http://schemas.microsoft.com/office/drawing/2014/main" id="{66247CAE-B605-4C3B-B748-A02117302FD4}"/>
                </a:ext>
              </a:extLst>
            </p:cNvPr>
            <p:cNvSpPr>
              <a:spLocks/>
            </p:cNvSpPr>
            <p:nvPr/>
          </p:nvSpPr>
          <p:spPr bwMode="auto">
            <a:xfrm>
              <a:off x="4524619" y="4058128"/>
              <a:ext cx="71444" cy="90474"/>
            </a:xfrm>
            <a:custGeom>
              <a:avLst/>
              <a:gdLst>
                <a:gd name="T0" fmla="*/ 30 w 41"/>
                <a:gd name="T1" fmla="*/ 3 h 53"/>
                <a:gd name="T2" fmla="*/ 27 w 41"/>
                <a:gd name="T3" fmla="*/ 2 h 53"/>
                <a:gd name="T4" fmla="*/ 22 w 41"/>
                <a:gd name="T5" fmla="*/ 0 h 53"/>
                <a:gd name="T6" fmla="*/ 5 w 41"/>
                <a:gd name="T7" fmla="*/ 13 h 53"/>
                <a:gd name="T8" fmla="*/ 3 w 41"/>
                <a:gd name="T9" fmla="*/ 38 h 53"/>
                <a:gd name="T10" fmla="*/ 24 w 41"/>
                <a:gd name="T11" fmla="*/ 53 h 53"/>
                <a:gd name="T12" fmla="*/ 26 w 41"/>
                <a:gd name="T13" fmla="*/ 52 h 53"/>
                <a:gd name="T14" fmla="*/ 29 w 41"/>
                <a:gd name="T15" fmla="*/ 51 h 53"/>
                <a:gd name="T16" fmla="*/ 32 w 41"/>
                <a:gd name="T17" fmla="*/ 42 h 53"/>
                <a:gd name="T18" fmla="*/ 32 w 41"/>
                <a:gd name="T19" fmla="*/ 41 h 53"/>
                <a:gd name="T20" fmla="*/ 33 w 41"/>
                <a:gd name="T21" fmla="*/ 40 h 53"/>
                <a:gd name="T22" fmla="*/ 35 w 41"/>
                <a:gd name="T23" fmla="*/ 34 h 53"/>
                <a:gd name="T24" fmla="*/ 38 w 41"/>
                <a:gd name="T25" fmla="*/ 28 h 53"/>
                <a:gd name="T26" fmla="*/ 30 w 41"/>
                <a:gd name="T2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53">
                  <a:moveTo>
                    <a:pt x="30" y="3"/>
                  </a:moveTo>
                  <a:cubicBezTo>
                    <a:pt x="29" y="2"/>
                    <a:pt x="28" y="2"/>
                    <a:pt x="27" y="2"/>
                  </a:cubicBezTo>
                  <a:cubicBezTo>
                    <a:pt x="26" y="1"/>
                    <a:pt x="24" y="0"/>
                    <a:pt x="22" y="0"/>
                  </a:cubicBezTo>
                  <a:cubicBezTo>
                    <a:pt x="17" y="0"/>
                    <a:pt x="10" y="5"/>
                    <a:pt x="5" y="13"/>
                  </a:cubicBezTo>
                  <a:cubicBezTo>
                    <a:pt x="0" y="21"/>
                    <a:pt x="0" y="29"/>
                    <a:pt x="3" y="38"/>
                  </a:cubicBezTo>
                  <a:cubicBezTo>
                    <a:pt x="10" y="48"/>
                    <a:pt x="17" y="53"/>
                    <a:pt x="24" y="53"/>
                  </a:cubicBezTo>
                  <a:cubicBezTo>
                    <a:pt x="24" y="53"/>
                    <a:pt x="25" y="52"/>
                    <a:pt x="26" y="52"/>
                  </a:cubicBezTo>
                  <a:cubicBezTo>
                    <a:pt x="27" y="52"/>
                    <a:pt x="28" y="51"/>
                    <a:pt x="29" y="51"/>
                  </a:cubicBezTo>
                  <a:cubicBezTo>
                    <a:pt x="32" y="50"/>
                    <a:pt x="32" y="45"/>
                    <a:pt x="32" y="42"/>
                  </a:cubicBezTo>
                  <a:cubicBezTo>
                    <a:pt x="32" y="41"/>
                    <a:pt x="32" y="41"/>
                    <a:pt x="32" y="41"/>
                  </a:cubicBezTo>
                  <a:cubicBezTo>
                    <a:pt x="32" y="40"/>
                    <a:pt x="32" y="40"/>
                    <a:pt x="33" y="40"/>
                  </a:cubicBezTo>
                  <a:cubicBezTo>
                    <a:pt x="33" y="38"/>
                    <a:pt x="34" y="36"/>
                    <a:pt x="35" y="34"/>
                  </a:cubicBezTo>
                  <a:cubicBezTo>
                    <a:pt x="36" y="32"/>
                    <a:pt x="37" y="30"/>
                    <a:pt x="38" y="28"/>
                  </a:cubicBezTo>
                  <a:cubicBezTo>
                    <a:pt x="41" y="20"/>
                    <a:pt x="39" y="9"/>
                    <a:pt x="30"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9" name="Freeform 121">
              <a:extLst>
                <a:ext uri="{FF2B5EF4-FFF2-40B4-BE49-F238E27FC236}">
                  <a16:creationId xmlns:a16="http://schemas.microsoft.com/office/drawing/2014/main" id="{14FCE5BD-2A45-4160-B496-9741DAABD23B}"/>
                </a:ext>
              </a:extLst>
            </p:cNvPr>
            <p:cNvSpPr>
              <a:spLocks/>
            </p:cNvSpPr>
            <p:nvPr/>
          </p:nvSpPr>
          <p:spPr bwMode="auto">
            <a:xfrm>
              <a:off x="4562723" y="4316851"/>
              <a:ext cx="31753" cy="39681"/>
            </a:xfrm>
            <a:custGeom>
              <a:avLst/>
              <a:gdLst>
                <a:gd name="T0" fmla="*/ 3 w 19"/>
                <a:gd name="T1" fmla="*/ 20 h 23"/>
                <a:gd name="T2" fmla="*/ 3 w 19"/>
                <a:gd name="T3" fmla="*/ 20 h 23"/>
                <a:gd name="T4" fmla="*/ 9 w 19"/>
                <a:gd name="T5" fmla="*/ 23 h 23"/>
                <a:gd name="T6" fmla="*/ 10 w 19"/>
                <a:gd name="T7" fmla="*/ 21 h 23"/>
                <a:gd name="T8" fmla="*/ 11 w 19"/>
                <a:gd name="T9" fmla="*/ 20 h 23"/>
                <a:gd name="T10" fmla="*/ 13 w 19"/>
                <a:gd name="T11" fmla="*/ 17 h 23"/>
                <a:gd name="T12" fmla="*/ 16 w 19"/>
                <a:gd name="T13" fmla="*/ 14 h 23"/>
                <a:gd name="T14" fmla="*/ 16 w 19"/>
                <a:gd name="T15" fmla="*/ 13 h 23"/>
                <a:gd name="T16" fmla="*/ 18 w 19"/>
                <a:gd name="T17" fmla="*/ 3 h 23"/>
                <a:gd name="T18" fmla="*/ 12 w 19"/>
                <a:gd name="T19" fmla="*/ 0 h 23"/>
                <a:gd name="T20" fmla="*/ 10 w 19"/>
                <a:gd name="T21" fmla="*/ 1 h 23"/>
                <a:gd name="T22" fmla="*/ 10 w 19"/>
                <a:gd name="T23" fmla="*/ 2 h 23"/>
                <a:gd name="T24" fmla="*/ 5 w 19"/>
                <a:gd name="T25" fmla="*/ 8 h 23"/>
                <a:gd name="T26" fmla="*/ 4 w 19"/>
                <a:gd name="T27" fmla="*/ 11 h 23"/>
                <a:gd name="T28" fmla="*/ 4 w 19"/>
                <a:gd name="T29" fmla="*/ 13 h 23"/>
                <a:gd name="T30" fmla="*/ 3 w 19"/>
                <a:gd name="T31" fmla="*/ 14 h 23"/>
                <a:gd name="T32" fmla="*/ 0 w 19"/>
                <a:gd name="T33" fmla="*/ 19 h 23"/>
                <a:gd name="T34" fmla="*/ 0 w 19"/>
                <a:gd name="T35" fmla="*/ 20 h 23"/>
                <a:gd name="T36" fmla="*/ 1 w 19"/>
                <a:gd name="T37" fmla="*/ 20 h 23"/>
                <a:gd name="T38" fmla="*/ 3 w 19"/>
                <a:gd name="T3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3" y="20"/>
                  </a:moveTo>
                  <a:cubicBezTo>
                    <a:pt x="3" y="20"/>
                    <a:pt x="3" y="20"/>
                    <a:pt x="3" y="20"/>
                  </a:cubicBezTo>
                  <a:cubicBezTo>
                    <a:pt x="6" y="21"/>
                    <a:pt x="7" y="22"/>
                    <a:pt x="9" y="23"/>
                  </a:cubicBezTo>
                  <a:cubicBezTo>
                    <a:pt x="9" y="22"/>
                    <a:pt x="10" y="22"/>
                    <a:pt x="10" y="21"/>
                  </a:cubicBezTo>
                  <a:cubicBezTo>
                    <a:pt x="10" y="21"/>
                    <a:pt x="11" y="20"/>
                    <a:pt x="11" y="20"/>
                  </a:cubicBezTo>
                  <a:cubicBezTo>
                    <a:pt x="11" y="18"/>
                    <a:pt x="12" y="17"/>
                    <a:pt x="13" y="17"/>
                  </a:cubicBezTo>
                  <a:cubicBezTo>
                    <a:pt x="15" y="16"/>
                    <a:pt x="16" y="15"/>
                    <a:pt x="16" y="14"/>
                  </a:cubicBezTo>
                  <a:cubicBezTo>
                    <a:pt x="16" y="14"/>
                    <a:pt x="16" y="14"/>
                    <a:pt x="16" y="13"/>
                  </a:cubicBezTo>
                  <a:cubicBezTo>
                    <a:pt x="17" y="11"/>
                    <a:pt x="19" y="7"/>
                    <a:pt x="18" y="3"/>
                  </a:cubicBezTo>
                  <a:cubicBezTo>
                    <a:pt x="16" y="1"/>
                    <a:pt x="15" y="0"/>
                    <a:pt x="12" y="0"/>
                  </a:cubicBezTo>
                  <a:cubicBezTo>
                    <a:pt x="11" y="0"/>
                    <a:pt x="11" y="0"/>
                    <a:pt x="10" y="1"/>
                  </a:cubicBezTo>
                  <a:cubicBezTo>
                    <a:pt x="10" y="2"/>
                    <a:pt x="10" y="2"/>
                    <a:pt x="10" y="2"/>
                  </a:cubicBezTo>
                  <a:cubicBezTo>
                    <a:pt x="7" y="3"/>
                    <a:pt x="6" y="5"/>
                    <a:pt x="5" y="8"/>
                  </a:cubicBezTo>
                  <a:cubicBezTo>
                    <a:pt x="5" y="9"/>
                    <a:pt x="5" y="10"/>
                    <a:pt x="4" y="11"/>
                  </a:cubicBezTo>
                  <a:cubicBezTo>
                    <a:pt x="4" y="13"/>
                    <a:pt x="4" y="13"/>
                    <a:pt x="4" y="13"/>
                  </a:cubicBezTo>
                  <a:cubicBezTo>
                    <a:pt x="4" y="13"/>
                    <a:pt x="4" y="14"/>
                    <a:pt x="3" y="14"/>
                  </a:cubicBezTo>
                  <a:cubicBezTo>
                    <a:pt x="2" y="14"/>
                    <a:pt x="0" y="16"/>
                    <a:pt x="0" y="19"/>
                  </a:cubicBezTo>
                  <a:cubicBezTo>
                    <a:pt x="0" y="19"/>
                    <a:pt x="0" y="20"/>
                    <a:pt x="0" y="20"/>
                  </a:cubicBezTo>
                  <a:cubicBezTo>
                    <a:pt x="0" y="20"/>
                    <a:pt x="1" y="20"/>
                    <a:pt x="1" y="20"/>
                  </a:cubicBezTo>
                  <a:lnTo>
                    <a:pt x="3" y="2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0" name="Freeform 122">
              <a:extLst>
                <a:ext uri="{FF2B5EF4-FFF2-40B4-BE49-F238E27FC236}">
                  <a16:creationId xmlns:a16="http://schemas.microsoft.com/office/drawing/2014/main" id="{19C0D1A4-0F47-4860-9690-924A94A1F964}"/>
                </a:ext>
              </a:extLst>
            </p:cNvPr>
            <p:cNvSpPr>
              <a:spLocks/>
            </p:cNvSpPr>
            <p:nvPr/>
          </p:nvSpPr>
          <p:spPr bwMode="auto">
            <a:xfrm>
              <a:off x="4564311" y="4356532"/>
              <a:ext cx="7938" cy="3175"/>
            </a:xfrm>
            <a:custGeom>
              <a:avLst/>
              <a:gdLst>
                <a:gd name="T0" fmla="*/ 0 w 5"/>
                <a:gd name="T1" fmla="*/ 0 h 2"/>
                <a:gd name="T2" fmla="*/ 3 w 5"/>
                <a:gd name="T3" fmla="*/ 2 h 2"/>
                <a:gd name="T4" fmla="*/ 5 w 5"/>
                <a:gd name="T5" fmla="*/ 2 h 2"/>
                <a:gd name="T6" fmla="*/ 5 w 5"/>
                <a:gd name="T7" fmla="*/ 2 h 2"/>
                <a:gd name="T8" fmla="*/ 2 w 5"/>
                <a:gd name="T9" fmla="*/ 0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2" y="1"/>
                    <a:pt x="3" y="2"/>
                    <a:pt x="3" y="2"/>
                  </a:cubicBezTo>
                  <a:cubicBezTo>
                    <a:pt x="5" y="2"/>
                    <a:pt x="5" y="2"/>
                    <a:pt x="5" y="2"/>
                  </a:cubicBezTo>
                  <a:cubicBezTo>
                    <a:pt x="5" y="2"/>
                    <a:pt x="5" y="2"/>
                    <a:pt x="5" y="2"/>
                  </a:cubicBezTo>
                  <a:cubicBezTo>
                    <a:pt x="4" y="1"/>
                    <a:pt x="3" y="0"/>
                    <a:pt x="2" y="0"/>
                  </a:cubicBezTo>
                  <a:lnTo>
                    <a:pt x="0" y="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1" name="Freeform 123">
              <a:extLst>
                <a:ext uri="{FF2B5EF4-FFF2-40B4-BE49-F238E27FC236}">
                  <a16:creationId xmlns:a16="http://schemas.microsoft.com/office/drawing/2014/main" id="{8A084AB8-888E-4EA6-B8B7-DF2BF035376D}"/>
                </a:ext>
              </a:extLst>
            </p:cNvPr>
            <p:cNvSpPr>
              <a:spLocks/>
            </p:cNvSpPr>
            <p:nvPr/>
          </p:nvSpPr>
          <p:spPr bwMode="auto">
            <a:xfrm>
              <a:off x="1627172" y="4791439"/>
              <a:ext cx="11113" cy="17460"/>
            </a:xfrm>
            <a:custGeom>
              <a:avLst/>
              <a:gdLst>
                <a:gd name="T0" fmla="*/ 6 w 6"/>
                <a:gd name="T1" fmla="*/ 6 h 11"/>
                <a:gd name="T2" fmla="*/ 4 w 6"/>
                <a:gd name="T3" fmla="*/ 4 h 11"/>
                <a:gd name="T4" fmla="*/ 3 w 6"/>
                <a:gd name="T5" fmla="*/ 1 h 11"/>
                <a:gd name="T6" fmla="*/ 3 w 6"/>
                <a:gd name="T7" fmla="*/ 1 h 11"/>
                <a:gd name="T8" fmla="*/ 1 w 6"/>
                <a:gd name="T9" fmla="*/ 0 h 11"/>
                <a:gd name="T10" fmla="*/ 1 w 6"/>
                <a:gd name="T11" fmla="*/ 3 h 11"/>
                <a:gd name="T12" fmla="*/ 2 w 6"/>
                <a:gd name="T13" fmla="*/ 4 h 11"/>
                <a:gd name="T14" fmla="*/ 2 w 6"/>
                <a:gd name="T15" fmla="*/ 4 h 11"/>
                <a:gd name="T16" fmla="*/ 3 w 6"/>
                <a:gd name="T17" fmla="*/ 6 h 11"/>
                <a:gd name="T18" fmla="*/ 5 w 6"/>
                <a:gd name="T19" fmla="*/ 9 h 11"/>
                <a:gd name="T20" fmla="*/ 6 w 6"/>
                <a:gd name="T21" fmla="*/ 11 h 11"/>
                <a:gd name="T22" fmla="*/ 6 w 6"/>
                <a:gd name="T23" fmla="*/ 11 h 11"/>
                <a:gd name="T24" fmla="*/ 6 w 6"/>
                <a:gd name="T25" fmla="*/ 9 h 11"/>
                <a:gd name="T26" fmla="*/ 6 w 6"/>
                <a:gd name="T2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6" y="6"/>
                  </a:moveTo>
                  <a:cubicBezTo>
                    <a:pt x="4" y="6"/>
                    <a:pt x="4" y="5"/>
                    <a:pt x="4" y="4"/>
                  </a:cubicBezTo>
                  <a:cubicBezTo>
                    <a:pt x="4" y="2"/>
                    <a:pt x="4" y="1"/>
                    <a:pt x="3" y="1"/>
                  </a:cubicBezTo>
                  <a:cubicBezTo>
                    <a:pt x="3" y="1"/>
                    <a:pt x="3" y="1"/>
                    <a:pt x="3" y="1"/>
                  </a:cubicBezTo>
                  <a:cubicBezTo>
                    <a:pt x="1" y="0"/>
                    <a:pt x="1" y="0"/>
                    <a:pt x="1" y="0"/>
                  </a:cubicBezTo>
                  <a:cubicBezTo>
                    <a:pt x="0" y="0"/>
                    <a:pt x="0" y="1"/>
                    <a:pt x="1" y="3"/>
                  </a:cubicBezTo>
                  <a:cubicBezTo>
                    <a:pt x="1" y="3"/>
                    <a:pt x="2" y="3"/>
                    <a:pt x="2" y="4"/>
                  </a:cubicBezTo>
                  <a:cubicBezTo>
                    <a:pt x="2" y="4"/>
                    <a:pt x="2" y="4"/>
                    <a:pt x="2" y="4"/>
                  </a:cubicBezTo>
                  <a:cubicBezTo>
                    <a:pt x="2" y="4"/>
                    <a:pt x="3" y="5"/>
                    <a:pt x="3" y="6"/>
                  </a:cubicBezTo>
                  <a:cubicBezTo>
                    <a:pt x="4" y="7"/>
                    <a:pt x="4" y="8"/>
                    <a:pt x="5" y="9"/>
                  </a:cubicBezTo>
                  <a:cubicBezTo>
                    <a:pt x="5" y="10"/>
                    <a:pt x="5" y="11"/>
                    <a:pt x="6" y="11"/>
                  </a:cubicBezTo>
                  <a:cubicBezTo>
                    <a:pt x="6" y="11"/>
                    <a:pt x="6" y="11"/>
                    <a:pt x="6" y="11"/>
                  </a:cubicBezTo>
                  <a:cubicBezTo>
                    <a:pt x="6" y="11"/>
                    <a:pt x="6" y="10"/>
                    <a:pt x="6" y="9"/>
                  </a:cubicBezTo>
                  <a:cubicBezTo>
                    <a:pt x="6" y="8"/>
                    <a:pt x="6" y="7"/>
                    <a:pt x="6" y="6"/>
                  </a:cubicBezTo>
                  <a:close/>
                </a:path>
              </a:pathLst>
            </a:custGeom>
            <a:solidFill>
              <a:srgbClr val="4472C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2" name="Freeform 124">
              <a:extLst>
                <a:ext uri="{FF2B5EF4-FFF2-40B4-BE49-F238E27FC236}">
                  <a16:creationId xmlns:a16="http://schemas.microsoft.com/office/drawing/2014/main" id="{5F916905-06EA-43CD-9406-48227C727AA3}"/>
                </a:ext>
              </a:extLst>
            </p:cNvPr>
            <p:cNvSpPr>
              <a:spLocks/>
            </p:cNvSpPr>
            <p:nvPr/>
          </p:nvSpPr>
          <p:spPr bwMode="auto">
            <a:xfrm>
              <a:off x="2109816" y="3993051"/>
              <a:ext cx="790646" cy="1249168"/>
            </a:xfrm>
            <a:custGeom>
              <a:avLst/>
              <a:gdLst>
                <a:gd name="T0" fmla="*/ 237 w 459"/>
                <a:gd name="T1" fmla="*/ 168 h 724"/>
                <a:gd name="T2" fmla="*/ 237 w 459"/>
                <a:gd name="T3" fmla="*/ 167 h 724"/>
                <a:gd name="T4" fmla="*/ 238 w 459"/>
                <a:gd name="T5" fmla="*/ 162 h 724"/>
                <a:gd name="T6" fmla="*/ 263 w 459"/>
                <a:gd name="T7" fmla="*/ 31 h 724"/>
                <a:gd name="T8" fmla="*/ 193 w 459"/>
                <a:gd name="T9" fmla="*/ 0 h 724"/>
                <a:gd name="T10" fmla="*/ 192 w 459"/>
                <a:gd name="T11" fmla="*/ 2 h 724"/>
                <a:gd name="T12" fmla="*/ 163 w 459"/>
                <a:gd name="T13" fmla="*/ 54 h 724"/>
                <a:gd name="T14" fmla="*/ 160 w 459"/>
                <a:gd name="T15" fmla="*/ 59 h 724"/>
                <a:gd name="T16" fmla="*/ 148 w 459"/>
                <a:gd name="T17" fmla="*/ 81 h 724"/>
                <a:gd name="T18" fmla="*/ 137 w 459"/>
                <a:gd name="T19" fmla="*/ 103 h 724"/>
                <a:gd name="T20" fmla="*/ 136 w 459"/>
                <a:gd name="T21" fmla="*/ 104 h 724"/>
                <a:gd name="T22" fmla="*/ 102 w 459"/>
                <a:gd name="T23" fmla="*/ 165 h 724"/>
                <a:gd name="T24" fmla="*/ 38 w 459"/>
                <a:gd name="T25" fmla="*/ 277 h 724"/>
                <a:gd name="T26" fmla="*/ 32 w 459"/>
                <a:gd name="T27" fmla="*/ 288 h 724"/>
                <a:gd name="T28" fmla="*/ 7 w 459"/>
                <a:gd name="T29" fmla="*/ 353 h 724"/>
                <a:gd name="T30" fmla="*/ 12 w 459"/>
                <a:gd name="T31" fmla="*/ 357 h 724"/>
                <a:gd name="T32" fmla="*/ 14 w 459"/>
                <a:gd name="T33" fmla="*/ 358 h 724"/>
                <a:gd name="T34" fmla="*/ 15 w 459"/>
                <a:gd name="T35" fmla="*/ 358 h 724"/>
                <a:gd name="T36" fmla="*/ 18 w 459"/>
                <a:gd name="T37" fmla="*/ 360 h 724"/>
                <a:gd name="T38" fmla="*/ 21 w 459"/>
                <a:gd name="T39" fmla="*/ 361 h 724"/>
                <a:gd name="T40" fmla="*/ 35 w 459"/>
                <a:gd name="T41" fmla="*/ 395 h 724"/>
                <a:gd name="T42" fmla="*/ 35 w 459"/>
                <a:gd name="T43" fmla="*/ 396 h 724"/>
                <a:gd name="T44" fmla="*/ 37 w 459"/>
                <a:gd name="T45" fmla="*/ 400 h 724"/>
                <a:gd name="T46" fmla="*/ 37 w 459"/>
                <a:gd name="T47" fmla="*/ 400 h 724"/>
                <a:gd name="T48" fmla="*/ 37 w 459"/>
                <a:gd name="T49" fmla="*/ 421 h 724"/>
                <a:gd name="T50" fmla="*/ 40 w 459"/>
                <a:gd name="T51" fmla="*/ 426 h 724"/>
                <a:gd name="T52" fmla="*/ 42 w 459"/>
                <a:gd name="T53" fmla="*/ 428 h 724"/>
                <a:gd name="T54" fmla="*/ 44 w 459"/>
                <a:gd name="T55" fmla="*/ 428 h 724"/>
                <a:gd name="T56" fmla="*/ 45 w 459"/>
                <a:gd name="T57" fmla="*/ 428 h 724"/>
                <a:gd name="T58" fmla="*/ 45 w 459"/>
                <a:gd name="T59" fmla="*/ 428 h 724"/>
                <a:gd name="T60" fmla="*/ 46 w 459"/>
                <a:gd name="T61" fmla="*/ 428 h 724"/>
                <a:gd name="T62" fmla="*/ 49 w 459"/>
                <a:gd name="T63" fmla="*/ 429 h 724"/>
                <a:gd name="T64" fmla="*/ 53 w 459"/>
                <a:gd name="T65" fmla="*/ 431 h 724"/>
                <a:gd name="T66" fmla="*/ 62 w 459"/>
                <a:gd name="T67" fmla="*/ 462 h 724"/>
                <a:gd name="T68" fmla="*/ 62 w 459"/>
                <a:gd name="T69" fmla="*/ 467 h 724"/>
                <a:gd name="T70" fmla="*/ 62 w 459"/>
                <a:gd name="T71" fmla="*/ 470 h 724"/>
                <a:gd name="T72" fmla="*/ 68 w 459"/>
                <a:gd name="T73" fmla="*/ 489 h 724"/>
                <a:gd name="T74" fmla="*/ 77 w 459"/>
                <a:gd name="T75" fmla="*/ 501 h 724"/>
                <a:gd name="T76" fmla="*/ 87 w 459"/>
                <a:gd name="T77" fmla="*/ 532 h 724"/>
                <a:gd name="T78" fmla="*/ 88 w 459"/>
                <a:gd name="T79" fmla="*/ 535 h 724"/>
                <a:gd name="T80" fmla="*/ 89 w 459"/>
                <a:gd name="T81" fmla="*/ 540 h 724"/>
                <a:gd name="T82" fmla="*/ 96 w 459"/>
                <a:gd name="T83" fmla="*/ 556 h 724"/>
                <a:gd name="T84" fmla="*/ 98 w 459"/>
                <a:gd name="T85" fmla="*/ 560 h 724"/>
                <a:gd name="T86" fmla="*/ 107 w 459"/>
                <a:gd name="T87" fmla="*/ 572 h 724"/>
                <a:gd name="T88" fmla="*/ 102 w 459"/>
                <a:gd name="T89" fmla="*/ 611 h 724"/>
                <a:gd name="T90" fmla="*/ 100 w 459"/>
                <a:gd name="T91" fmla="*/ 620 h 724"/>
                <a:gd name="T92" fmla="*/ 93 w 459"/>
                <a:gd name="T93" fmla="*/ 659 h 724"/>
                <a:gd name="T94" fmla="*/ 98 w 459"/>
                <a:gd name="T95" fmla="*/ 669 h 724"/>
                <a:gd name="T96" fmla="*/ 99 w 459"/>
                <a:gd name="T97" fmla="*/ 670 h 724"/>
                <a:gd name="T98" fmla="*/ 99 w 459"/>
                <a:gd name="T99" fmla="*/ 671 h 724"/>
                <a:gd name="T100" fmla="*/ 101 w 459"/>
                <a:gd name="T101" fmla="*/ 673 h 724"/>
                <a:gd name="T102" fmla="*/ 258 w 459"/>
                <a:gd name="T103" fmla="*/ 723 h 724"/>
                <a:gd name="T104" fmla="*/ 261 w 459"/>
                <a:gd name="T105" fmla="*/ 724 h 724"/>
                <a:gd name="T106" fmla="*/ 459 w 459"/>
                <a:gd name="T107" fmla="*/ 195 h 724"/>
                <a:gd name="T108" fmla="*/ 238 w 459"/>
                <a:gd name="T109" fmla="*/ 169 h 724"/>
                <a:gd name="T110" fmla="*/ 237 w 459"/>
                <a:gd name="T111" fmla="*/ 168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9" h="724">
                  <a:moveTo>
                    <a:pt x="237" y="168"/>
                  </a:moveTo>
                  <a:cubicBezTo>
                    <a:pt x="237" y="168"/>
                    <a:pt x="237" y="167"/>
                    <a:pt x="237" y="167"/>
                  </a:cubicBezTo>
                  <a:cubicBezTo>
                    <a:pt x="238" y="162"/>
                    <a:pt x="238" y="162"/>
                    <a:pt x="238" y="162"/>
                  </a:cubicBezTo>
                  <a:cubicBezTo>
                    <a:pt x="248" y="109"/>
                    <a:pt x="256" y="65"/>
                    <a:pt x="263" y="31"/>
                  </a:cubicBezTo>
                  <a:cubicBezTo>
                    <a:pt x="240" y="21"/>
                    <a:pt x="216" y="11"/>
                    <a:pt x="193" y="0"/>
                  </a:cubicBezTo>
                  <a:cubicBezTo>
                    <a:pt x="192" y="2"/>
                    <a:pt x="192" y="2"/>
                    <a:pt x="192" y="2"/>
                  </a:cubicBezTo>
                  <a:cubicBezTo>
                    <a:pt x="182" y="19"/>
                    <a:pt x="172" y="38"/>
                    <a:pt x="163" y="54"/>
                  </a:cubicBezTo>
                  <a:cubicBezTo>
                    <a:pt x="160" y="59"/>
                    <a:pt x="160" y="59"/>
                    <a:pt x="160" y="59"/>
                  </a:cubicBezTo>
                  <a:cubicBezTo>
                    <a:pt x="156" y="66"/>
                    <a:pt x="152" y="74"/>
                    <a:pt x="148" y="81"/>
                  </a:cubicBezTo>
                  <a:cubicBezTo>
                    <a:pt x="145" y="88"/>
                    <a:pt x="141" y="95"/>
                    <a:pt x="137" y="103"/>
                  </a:cubicBezTo>
                  <a:cubicBezTo>
                    <a:pt x="136" y="104"/>
                    <a:pt x="136" y="104"/>
                    <a:pt x="136" y="104"/>
                  </a:cubicBezTo>
                  <a:cubicBezTo>
                    <a:pt x="125" y="124"/>
                    <a:pt x="113" y="146"/>
                    <a:pt x="102" y="165"/>
                  </a:cubicBezTo>
                  <a:cubicBezTo>
                    <a:pt x="82" y="202"/>
                    <a:pt x="62" y="240"/>
                    <a:pt x="38" y="277"/>
                  </a:cubicBezTo>
                  <a:cubicBezTo>
                    <a:pt x="37" y="280"/>
                    <a:pt x="35" y="283"/>
                    <a:pt x="32" y="288"/>
                  </a:cubicBezTo>
                  <a:cubicBezTo>
                    <a:pt x="9" y="321"/>
                    <a:pt x="0" y="342"/>
                    <a:pt x="7" y="353"/>
                  </a:cubicBezTo>
                  <a:cubicBezTo>
                    <a:pt x="8" y="356"/>
                    <a:pt x="10" y="356"/>
                    <a:pt x="12" y="357"/>
                  </a:cubicBezTo>
                  <a:cubicBezTo>
                    <a:pt x="13" y="357"/>
                    <a:pt x="14" y="358"/>
                    <a:pt x="14" y="358"/>
                  </a:cubicBezTo>
                  <a:cubicBezTo>
                    <a:pt x="14" y="358"/>
                    <a:pt x="15" y="358"/>
                    <a:pt x="15" y="358"/>
                  </a:cubicBezTo>
                  <a:cubicBezTo>
                    <a:pt x="16" y="359"/>
                    <a:pt x="16" y="359"/>
                    <a:pt x="18" y="360"/>
                  </a:cubicBezTo>
                  <a:cubicBezTo>
                    <a:pt x="19" y="360"/>
                    <a:pt x="20" y="360"/>
                    <a:pt x="21" y="361"/>
                  </a:cubicBezTo>
                  <a:cubicBezTo>
                    <a:pt x="32" y="369"/>
                    <a:pt x="33" y="383"/>
                    <a:pt x="35" y="395"/>
                  </a:cubicBezTo>
                  <a:cubicBezTo>
                    <a:pt x="35" y="396"/>
                    <a:pt x="35" y="396"/>
                    <a:pt x="35" y="396"/>
                  </a:cubicBezTo>
                  <a:cubicBezTo>
                    <a:pt x="37" y="400"/>
                    <a:pt x="37" y="400"/>
                    <a:pt x="37" y="400"/>
                  </a:cubicBezTo>
                  <a:cubicBezTo>
                    <a:pt x="37" y="400"/>
                    <a:pt x="37" y="400"/>
                    <a:pt x="37" y="400"/>
                  </a:cubicBezTo>
                  <a:cubicBezTo>
                    <a:pt x="37" y="421"/>
                    <a:pt x="37" y="421"/>
                    <a:pt x="37" y="421"/>
                  </a:cubicBezTo>
                  <a:cubicBezTo>
                    <a:pt x="38" y="425"/>
                    <a:pt x="40" y="426"/>
                    <a:pt x="40" y="426"/>
                  </a:cubicBezTo>
                  <a:cubicBezTo>
                    <a:pt x="42" y="428"/>
                    <a:pt x="42" y="428"/>
                    <a:pt x="42" y="428"/>
                  </a:cubicBezTo>
                  <a:cubicBezTo>
                    <a:pt x="42" y="428"/>
                    <a:pt x="43" y="428"/>
                    <a:pt x="44" y="428"/>
                  </a:cubicBezTo>
                  <a:cubicBezTo>
                    <a:pt x="44" y="428"/>
                    <a:pt x="44" y="428"/>
                    <a:pt x="45" y="428"/>
                  </a:cubicBezTo>
                  <a:cubicBezTo>
                    <a:pt x="45" y="428"/>
                    <a:pt x="45" y="428"/>
                    <a:pt x="45" y="428"/>
                  </a:cubicBezTo>
                  <a:cubicBezTo>
                    <a:pt x="45" y="427"/>
                    <a:pt x="46" y="428"/>
                    <a:pt x="46" y="428"/>
                  </a:cubicBezTo>
                  <a:cubicBezTo>
                    <a:pt x="47" y="429"/>
                    <a:pt x="48" y="429"/>
                    <a:pt x="49" y="429"/>
                  </a:cubicBezTo>
                  <a:cubicBezTo>
                    <a:pt x="50" y="430"/>
                    <a:pt x="51" y="430"/>
                    <a:pt x="53" y="431"/>
                  </a:cubicBezTo>
                  <a:cubicBezTo>
                    <a:pt x="62" y="437"/>
                    <a:pt x="62" y="451"/>
                    <a:pt x="62" y="462"/>
                  </a:cubicBezTo>
                  <a:cubicBezTo>
                    <a:pt x="62" y="464"/>
                    <a:pt x="62" y="465"/>
                    <a:pt x="62" y="467"/>
                  </a:cubicBezTo>
                  <a:cubicBezTo>
                    <a:pt x="62" y="470"/>
                    <a:pt x="62" y="470"/>
                    <a:pt x="62" y="470"/>
                  </a:cubicBezTo>
                  <a:cubicBezTo>
                    <a:pt x="60" y="481"/>
                    <a:pt x="63" y="484"/>
                    <a:pt x="68" y="489"/>
                  </a:cubicBezTo>
                  <a:cubicBezTo>
                    <a:pt x="72" y="492"/>
                    <a:pt x="73" y="495"/>
                    <a:pt x="77" y="501"/>
                  </a:cubicBezTo>
                  <a:cubicBezTo>
                    <a:pt x="83" y="511"/>
                    <a:pt x="86" y="526"/>
                    <a:pt x="87" y="532"/>
                  </a:cubicBezTo>
                  <a:cubicBezTo>
                    <a:pt x="87" y="533"/>
                    <a:pt x="87" y="534"/>
                    <a:pt x="88" y="535"/>
                  </a:cubicBezTo>
                  <a:cubicBezTo>
                    <a:pt x="88" y="537"/>
                    <a:pt x="89" y="538"/>
                    <a:pt x="89" y="540"/>
                  </a:cubicBezTo>
                  <a:cubicBezTo>
                    <a:pt x="90" y="546"/>
                    <a:pt x="93" y="551"/>
                    <a:pt x="96" y="556"/>
                  </a:cubicBezTo>
                  <a:cubicBezTo>
                    <a:pt x="97" y="557"/>
                    <a:pt x="97" y="558"/>
                    <a:pt x="98" y="560"/>
                  </a:cubicBezTo>
                  <a:cubicBezTo>
                    <a:pt x="102" y="563"/>
                    <a:pt x="105" y="568"/>
                    <a:pt x="107" y="572"/>
                  </a:cubicBezTo>
                  <a:cubicBezTo>
                    <a:pt x="112" y="585"/>
                    <a:pt x="107" y="600"/>
                    <a:pt x="102" y="611"/>
                  </a:cubicBezTo>
                  <a:cubicBezTo>
                    <a:pt x="102" y="614"/>
                    <a:pt x="100" y="620"/>
                    <a:pt x="100" y="620"/>
                  </a:cubicBezTo>
                  <a:cubicBezTo>
                    <a:pt x="95" y="632"/>
                    <a:pt x="90" y="644"/>
                    <a:pt x="93" y="659"/>
                  </a:cubicBezTo>
                  <a:cubicBezTo>
                    <a:pt x="95" y="662"/>
                    <a:pt x="97" y="665"/>
                    <a:pt x="98" y="669"/>
                  </a:cubicBezTo>
                  <a:cubicBezTo>
                    <a:pt x="99" y="669"/>
                    <a:pt x="99" y="670"/>
                    <a:pt x="99" y="670"/>
                  </a:cubicBezTo>
                  <a:cubicBezTo>
                    <a:pt x="99" y="671"/>
                    <a:pt x="99" y="671"/>
                    <a:pt x="99" y="671"/>
                  </a:cubicBezTo>
                  <a:cubicBezTo>
                    <a:pt x="101" y="673"/>
                    <a:pt x="101" y="673"/>
                    <a:pt x="101" y="673"/>
                  </a:cubicBezTo>
                  <a:cubicBezTo>
                    <a:pt x="143" y="687"/>
                    <a:pt x="191" y="703"/>
                    <a:pt x="258" y="723"/>
                  </a:cubicBezTo>
                  <a:cubicBezTo>
                    <a:pt x="261" y="724"/>
                    <a:pt x="261" y="724"/>
                    <a:pt x="261" y="724"/>
                  </a:cubicBezTo>
                  <a:cubicBezTo>
                    <a:pt x="459" y="195"/>
                    <a:pt x="459" y="195"/>
                    <a:pt x="459" y="195"/>
                  </a:cubicBezTo>
                  <a:cubicBezTo>
                    <a:pt x="238" y="169"/>
                    <a:pt x="238" y="169"/>
                    <a:pt x="238" y="169"/>
                  </a:cubicBezTo>
                  <a:cubicBezTo>
                    <a:pt x="237" y="169"/>
                    <a:pt x="237" y="169"/>
                    <a:pt x="237" y="16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3" name="Freeform 125">
              <a:extLst>
                <a:ext uri="{FF2B5EF4-FFF2-40B4-BE49-F238E27FC236}">
                  <a16:creationId xmlns:a16="http://schemas.microsoft.com/office/drawing/2014/main" id="{7644C717-0EC2-4B8C-96BA-3C13D733EF53}"/>
                </a:ext>
              </a:extLst>
            </p:cNvPr>
            <p:cNvSpPr>
              <a:spLocks/>
            </p:cNvSpPr>
            <p:nvPr/>
          </p:nvSpPr>
          <p:spPr bwMode="auto">
            <a:xfrm>
              <a:off x="1538265" y="2688328"/>
              <a:ext cx="812873" cy="1198376"/>
            </a:xfrm>
            <a:custGeom>
              <a:avLst/>
              <a:gdLst>
                <a:gd name="T0" fmla="*/ 415 w 471"/>
                <a:gd name="T1" fmla="*/ 671 h 695"/>
                <a:gd name="T2" fmla="*/ 420 w 471"/>
                <a:gd name="T3" fmla="*/ 655 h 695"/>
                <a:gd name="T4" fmla="*/ 425 w 471"/>
                <a:gd name="T5" fmla="*/ 643 h 695"/>
                <a:gd name="T6" fmla="*/ 410 w 471"/>
                <a:gd name="T7" fmla="*/ 641 h 695"/>
                <a:gd name="T8" fmla="*/ 399 w 471"/>
                <a:gd name="T9" fmla="*/ 637 h 695"/>
                <a:gd name="T10" fmla="*/ 394 w 471"/>
                <a:gd name="T11" fmla="*/ 632 h 695"/>
                <a:gd name="T12" fmla="*/ 385 w 471"/>
                <a:gd name="T13" fmla="*/ 629 h 695"/>
                <a:gd name="T14" fmla="*/ 375 w 471"/>
                <a:gd name="T15" fmla="*/ 626 h 695"/>
                <a:gd name="T16" fmla="*/ 368 w 471"/>
                <a:gd name="T17" fmla="*/ 620 h 695"/>
                <a:gd name="T18" fmla="*/ 372 w 471"/>
                <a:gd name="T19" fmla="*/ 596 h 695"/>
                <a:gd name="T20" fmla="*/ 375 w 471"/>
                <a:gd name="T21" fmla="*/ 582 h 695"/>
                <a:gd name="T22" fmla="*/ 368 w 471"/>
                <a:gd name="T23" fmla="*/ 570 h 695"/>
                <a:gd name="T24" fmla="*/ 363 w 471"/>
                <a:gd name="T25" fmla="*/ 543 h 695"/>
                <a:gd name="T26" fmla="*/ 236 w 471"/>
                <a:gd name="T27" fmla="*/ 337 h 695"/>
                <a:gd name="T28" fmla="*/ 292 w 471"/>
                <a:gd name="T29" fmla="*/ 243 h 695"/>
                <a:gd name="T30" fmla="*/ 304 w 471"/>
                <a:gd name="T31" fmla="*/ 264 h 695"/>
                <a:gd name="T32" fmla="*/ 305 w 471"/>
                <a:gd name="T33" fmla="*/ 267 h 695"/>
                <a:gd name="T34" fmla="*/ 308 w 471"/>
                <a:gd name="T35" fmla="*/ 270 h 695"/>
                <a:gd name="T36" fmla="*/ 337 w 471"/>
                <a:gd name="T37" fmla="*/ 301 h 695"/>
                <a:gd name="T38" fmla="*/ 350 w 471"/>
                <a:gd name="T39" fmla="*/ 313 h 695"/>
                <a:gd name="T40" fmla="*/ 358 w 471"/>
                <a:gd name="T41" fmla="*/ 319 h 695"/>
                <a:gd name="T42" fmla="*/ 364 w 471"/>
                <a:gd name="T43" fmla="*/ 320 h 695"/>
                <a:gd name="T44" fmla="*/ 383 w 471"/>
                <a:gd name="T45" fmla="*/ 323 h 695"/>
                <a:gd name="T46" fmla="*/ 418 w 471"/>
                <a:gd name="T47" fmla="*/ 293 h 695"/>
                <a:gd name="T48" fmla="*/ 404 w 471"/>
                <a:gd name="T49" fmla="*/ 272 h 695"/>
                <a:gd name="T50" fmla="*/ 419 w 471"/>
                <a:gd name="T51" fmla="*/ 239 h 695"/>
                <a:gd name="T52" fmla="*/ 435 w 471"/>
                <a:gd name="T53" fmla="*/ 212 h 695"/>
                <a:gd name="T54" fmla="*/ 409 w 471"/>
                <a:gd name="T55" fmla="*/ 200 h 695"/>
                <a:gd name="T56" fmla="*/ 395 w 471"/>
                <a:gd name="T57" fmla="*/ 183 h 695"/>
                <a:gd name="T58" fmla="*/ 407 w 471"/>
                <a:gd name="T59" fmla="*/ 168 h 695"/>
                <a:gd name="T60" fmla="*/ 423 w 471"/>
                <a:gd name="T61" fmla="*/ 147 h 695"/>
                <a:gd name="T62" fmla="*/ 423 w 471"/>
                <a:gd name="T63" fmla="*/ 146 h 695"/>
                <a:gd name="T64" fmla="*/ 427 w 471"/>
                <a:gd name="T65" fmla="*/ 135 h 695"/>
                <a:gd name="T66" fmla="*/ 449 w 471"/>
                <a:gd name="T67" fmla="*/ 121 h 695"/>
                <a:gd name="T68" fmla="*/ 459 w 471"/>
                <a:gd name="T69" fmla="*/ 107 h 695"/>
                <a:gd name="T70" fmla="*/ 466 w 471"/>
                <a:gd name="T71" fmla="*/ 98 h 695"/>
                <a:gd name="T72" fmla="*/ 471 w 471"/>
                <a:gd name="T73" fmla="*/ 93 h 695"/>
                <a:gd name="T74" fmla="*/ 462 w 471"/>
                <a:gd name="T75" fmla="*/ 82 h 695"/>
                <a:gd name="T76" fmla="*/ 455 w 471"/>
                <a:gd name="T77" fmla="*/ 46 h 695"/>
                <a:gd name="T78" fmla="*/ 452 w 471"/>
                <a:gd name="T79" fmla="*/ 21 h 695"/>
                <a:gd name="T80" fmla="*/ 435 w 471"/>
                <a:gd name="T81" fmla="*/ 4 h 695"/>
                <a:gd name="T82" fmla="*/ 0 w 471"/>
                <a:gd name="T83" fmla="*/ 377 h 695"/>
                <a:gd name="T84" fmla="*/ 5 w 471"/>
                <a:gd name="T85" fmla="*/ 387 h 695"/>
                <a:gd name="T86" fmla="*/ 28 w 471"/>
                <a:gd name="T87" fmla="*/ 407 h 695"/>
                <a:gd name="T88" fmla="*/ 40 w 471"/>
                <a:gd name="T89" fmla="*/ 414 h 695"/>
                <a:gd name="T90" fmla="*/ 37 w 471"/>
                <a:gd name="T91" fmla="*/ 417 h 695"/>
                <a:gd name="T92" fmla="*/ 28 w 471"/>
                <a:gd name="T93" fmla="*/ 424 h 695"/>
                <a:gd name="T94" fmla="*/ 412 w 471"/>
                <a:gd name="T95" fmla="*/ 695 h 695"/>
                <a:gd name="T96" fmla="*/ 416 w 471"/>
                <a:gd name="T97" fmla="*/ 68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1" h="695">
                  <a:moveTo>
                    <a:pt x="415" y="676"/>
                  </a:moveTo>
                  <a:cubicBezTo>
                    <a:pt x="415" y="676"/>
                    <a:pt x="415" y="676"/>
                    <a:pt x="415" y="676"/>
                  </a:cubicBezTo>
                  <a:cubicBezTo>
                    <a:pt x="415" y="674"/>
                    <a:pt x="415" y="673"/>
                    <a:pt x="415" y="671"/>
                  </a:cubicBezTo>
                  <a:cubicBezTo>
                    <a:pt x="414" y="668"/>
                    <a:pt x="414" y="664"/>
                    <a:pt x="416" y="660"/>
                  </a:cubicBezTo>
                  <a:cubicBezTo>
                    <a:pt x="416" y="660"/>
                    <a:pt x="416" y="660"/>
                    <a:pt x="417" y="660"/>
                  </a:cubicBezTo>
                  <a:cubicBezTo>
                    <a:pt x="417" y="658"/>
                    <a:pt x="419" y="656"/>
                    <a:pt x="420" y="655"/>
                  </a:cubicBezTo>
                  <a:cubicBezTo>
                    <a:pt x="425" y="651"/>
                    <a:pt x="427" y="647"/>
                    <a:pt x="426" y="645"/>
                  </a:cubicBezTo>
                  <a:cubicBezTo>
                    <a:pt x="426" y="644"/>
                    <a:pt x="425" y="644"/>
                    <a:pt x="425" y="643"/>
                  </a:cubicBezTo>
                  <a:cubicBezTo>
                    <a:pt x="425" y="643"/>
                    <a:pt x="425" y="643"/>
                    <a:pt x="425" y="643"/>
                  </a:cubicBezTo>
                  <a:cubicBezTo>
                    <a:pt x="423" y="642"/>
                    <a:pt x="422" y="641"/>
                    <a:pt x="420" y="641"/>
                  </a:cubicBezTo>
                  <a:cubicBezTo>
                    <a:pt x="419" y="641"/>
                    <a:pt x="418" y="641"/>
                    <a:pt x="416" y="641"/>
                  </a:cubicBezTo>
                  <a:cubicBezTo>
                    <a:pt x="410" y="641"/>
                    <a:pt x="410" y="641"/>
                    <a:pt x="410" y="641"/>
                  </a:cubicBezTo>
                  <a:cubicBezTo>
                    <a:pt x="406" y="641"/>
                    <a:pt x="404" y="641"/>
                    <a:pt x="401" y="639"/>
                  </a:cubicBezTo>
                  <a:cubicBezTo>
                    <a:pt x="400" y="639"/>
                    <a:pt x="400" y="639"/>
                    <a:pt x="400" y="639"/>
                  </a:cubicBezTo>
                  <a:cubicBezTo>
                    <a:pt x="400" y="638"/>
                    <a:pt x="399" y="638"/>
                    <a:pt x="399" y="637"/>
                  </a:cubicBezTo>
                  <a:cubicBezTo>
                    <a:pt x="398" y="636"/>
                    <a:pt x="397" y="635"/>
                    <a:pt x="397" y="634"/>
                  </a:cubicBezTo>
                  <a:cubicBezTo>
                    <a:pt x="396" y="634"/>
                    <a:pt x="395" y="633"/>
                    <a:pt x="395" y="633"/>
                  </a:cubicBezTo>
                  <a:cubicBezTo>
                    <a:pt x="395" y="632"/>
                    <a:pt x="394" y="632"/>
                    <a:pt x="394" y="632"/>
                  </a:cubicBezTo>
                  <a:cubicBezTo>
                    <a:pt x="393" y="631"/>
                    <a:pt x="392" y="631"/>
                    <a:pt x="391" y="630"/>
                  </a:cubicBezTo>
                  <a:cubicBezTo>
                    <a:pt x="391" y="630"/>
                    <a:pt x="390" y="630"/>
                    <a:pt x="389" y="630"/>
                  </a:cubicBezTo>
                  <a:cubicBezTo>
                    <a:pt x="388" y="630"/>
                    <a:pt x="387" y="629"/>
                    <a:pt x="385" y="629"/>
                  </a:cubicBezTo>
                  <a:cubicBezTo>
                    <a:pt x="385" y="629"/>
                    <a:pt x="385" y="629"/>
                    <a:pt x="385" y="629"/>
                  </a:cubicBezTo>
                  <a:cubicBezTo>
                    <a:pt x="384" y="629"/>
                    <a:pt x="383" y="629"/>
                    <a:pt x="382" y="628"/>
                  </a:cubicBezTo>
                  <a:cubicBezTo>
                    <a:pt x="380" y="628"/>
                    <a:pt x="377" y="628"/>
                    <a:pt x="375" y="626"/>
                  </a:cubicBezTo>
                  <a:cubicBezTo>
                    <a:pt x="375" y="626"/>
                    <a:pt x="374" y="626"/>
                    <a:pt x="374" y="626"/>
                  </a:cubicBezTo>
                  <a:cubicBezTo>
                    <a:pt x="372" y="624"/>
                    <a:pt x="370" y="622"/>
                    <a:pt x="368" y="620"/>
                  </a:cubicBezTo>
                  <a:cubicBezTo>
                    <a:pt x="368" y="620"/>
                    <a:pt x="368" y="620"/>
                    <a:pt x="368" y="620"/>
                  </a:cubicBezTo>
                  <a:cubicBezTo>
                    <a:pt x="366" y="616"/>
                    <a:pt x="365" y="613"/>
                    <a:pt x="366" y="609"/>
                  </a:cubicBezTo>
                  <a:cubicBezTo>
                    <a:pt x="366" y="607"/>
                    <a:pt x="367" y="604"/>
                    <a:pt x="368" y="603"/>
                  </a:cubicBezTo>
                  <a:cubicBezTo>
                    <a:pt x="369" y="600"/>
                    <a:pt x="370" y="598"/>
                    <a:pt x="372" y="596"/>
                  </a:cubicBezTo>
                  <a:cubicBezTo>
                    <a:pt x="372" y="595"/>
                    <a:pt x="372" y="595"/>
                    <a:pt x="372" y="595"/>
                  </a:cubicBezTo>
                  <a:cubicBezTo>
                    <a:pt x="373" y="594"/>
                    <a:pt x="374" y="593"/>
                    <a:pt x="374" y="592"/>
                  </a:cubicBezTo>
                  <a:cubicBezTo>
                    <a:pt x="375" y="589"/>
                    <a:pt x="376" y="586"/>
                    <a:pt x="375" y="582"/>
                  </a:cubicBezTo>
                  <a:cubicBezTo>
                    <a:pt x="375" y="579"/>
                    <a:pt x="373" y="577"/>
                    <a:pt x="370" y="574"/>
                  </a:cubicBezTo>
                  <a:cubicBezTo>
                    <a:pt x="370" y="574"/>
                    <a:pt x="370" y="574"/>
                    <a:pt x="370" y="573"/>
                  </a:cubicBezTo>
                  <a:cubicBezTo>
                    <a:pt x="369" y="572"/>
                    <a:pt x="368" y="571"/>
                    <a:pt x="368" y="570"/>
                  </a:cubicBezTo>
                  <a:cubicBezTo>
                    <a:pt x="367" y="569"/>
                    <a:pt x="366" y="567"/>
                    <a:pt x="365" y="566"/>
                  </a:cubicBezTo>
                  <a:cubicBezTo>
                    <a:pt x="363" y="559"/>
                    <a:pt x="363" y="553"/>
                    <a:pt x="363" y="547"/>
                  </a:cubicBezTo>
                  <a:cubicBezTo>
                    <a:pt x="363" y="546"/>
                    <a:pt x="363" y="544"/>
                    <a:pt x="363" y="543"/>
                  </a:cubicBezTo>
                  <a:cubicBezTo>
                    <a:pt x="355" y="536"/>
                    <a:pt x="347" y="526"/>
                    <a:pt x="341" y="513"/>
                  </a:cubicBezTo>
                  <a:cubicBezTo>
                    <a:pt x="236" y="339"/>
                    <a:pt x="236" y="339"/>
                    <a:pt x="236" y="339"/>
                  </a:cubicBezTo>
                  <a:cubicBezTo>
                    <a:pt x="236" y="338"/>
                    <a:pt x="236" y="338"/>
                    <a:pt x="236" y="337"/>
                  </a:cubicBezTo>
                  <a:cubicBezTo>
                    <a:pt x="290" y="243"/>
                    <a:pt x="290" y="243"/>
                    <a:pt x="290" y="243"/>
                  </a:cubicBezTo>
                  <a:cubicBezTo>
                    <a:pt x="290" y="243"/>
                    <a:pt x="290" y="242"/>
                    <a:pt x="291" y="242"/>
                  </a:cubicBezTo>
                  <a:cubicBezTo>
                    <a:pt x="292" y="242"/>
                    <a:pt x="292" y="243"/>
                    <a:pt x="292" y="243"/>
                  </a:cubicBezTo>
                  <a:cubicBezTo>
                    <a:pt x="296" y="252"/>
                    <a:pt x="296" y="252"/>
                    <a:pt x="296" y="252"/>
                  </a:cubicBezTo>
                  <a:cubicBezTo>
                    <a:pt x="297" y="255"/>
                    <a:pt x="298" y="258"/>
                    <a:pt x="301" y="260"/>
                  </a:cubicBezTo>
                  <a:cubicBezTo>
                    <a:pt x="302" y="262"/>
                    <a:pt x="303" y="263"/>
                    <a:pt x="304" y="264"/>
                  </a:cubicBezTo>
                  <a:cubicBezTo>
                    <a:pt x="304" y="265"/>
                    <a:pt x="304" y="265"/>
                    <a:pt x="304" y="265"/>
                  </a:cubicBezTo>
                  <a:cubicBezTo>
                    <a:pt x="304" y="266"/>
                    <a:pt x="304" y="266"/>
                    <a:pt x="304" y="266"/>
                  </a:cubicBezTo>
                  <a:cubicBezTo>
                    <a:pt x="304" y="267"/>
                    <a:pt x="305" y="267"/>
                    <a:pt x="305" y="267"/>
                  </a:cubicBezTo>
                  <a:cubicBezTo>
                    <a:pt x="306" y="268"/>
                    <a:pt x="306" y="268"/>
                    <a:pt x="306" y="268"/>
                  </a:cubicBezTo>
                  <a:cubicBezTo>
                    <a:pt x="306" y="268"/>
                    <a:pt x="307" y="268"/>
                    <a:pt x="307" y="269"/>
                  </a:cubicBezTo>
                  <a:cubicBezTo>
                    <a:pt x="308" y="270"/>
                    <a:pt x="308" y="270"/>
                    <a:pt x="308" y="270"/>
                  </a:cubicBezTo>
                  <a:cubicBezTo>
                    <a:pt x="312" y="272"/>
                    <a:pt x="315" y="273"/>
                    <a:pt x="320" y="276"/>
                  </a:cubicBezTo>
                  <a:cubicBezTo>
                    <a:pt x="326" y="281"/>
                    <a:pt x="330" y="287"/>
                    <a:pt x="332" y="293"/>
                  </a:cubicBezTo>
                  <a:cubicBezTo>
                    <a:pt x="333" y="296"/>
                    <a:pt x="335" y="299"/>
                    <a:pt x="337" y="301"/>
                  </a:cubicBezTo>
                  <a:cubicBezTo>
                    <a:pt x="338" y="303"/>
                    <a:pt x="339" y="304"/>
                    <a:pt x="340" y="305"/>
                  </a:cubicBezTo>
                  <a:cubicBezTo>
                    <a:pt x="342" y="306"/>
                    <a:pt x="343" y="307"/>
                    <a:pt x="345" y="309"/>
                  </a:cubicBezTo>
                  <a:cubicBezTo>
                    <a:pt x="347" y="310"/>
                    <a:pt x="348" y="311"/>
                    <a:pt x="350" y="313"/>
                  </a:cubicBezTo>
                  <a:cubicBezTo>
                    <a:pt x="351" y="313"/>
                    <a:pt x="352" y="314"/>
                    <a:pt x="353" y="315"/>
                  </a:cubicBezTo>
                  <a:cubicBezTo>
                    <a:pt x="354" y="315"/>
                    <a:pt x="356" y="316"/>
                    <a:pt x="357" y="317"/>
                  </a:cubicBezTo>
                  <a:cubicBezTo>
                    <a:pt x="358" y="319"/>
                    <a:pt x="358" y="319"/>
                    <a:pt x="358" y="319"/>
                  </a:cubicBezTo>
                  <a:cubicBezTo>
                    <a:pt x="360" y="320"/>
                    <a:pt x="361" y="321"/>
                    <a:pt x="362" y="321"/>
                  </a:cubicBezTo>
                  <a:cubicBezTo>
                    <a:pt x="363" y="320"/>
                    <a:pt x="363" y="320"/>
                    <a:pt x="363" y="320"/>
                  </a:cubicBezTo>
                  <a:cubicBezTo>
                    <a:pt x="363" y="320"/>
                    <a:pt x="364" y="320"/>
                    <a:pt x="364" y="320"/>
                  </a:cubicBezTo>
                  <a:cubicBezTo>
                    <a:pt x="372" y="320"/>
                    <a:pt x="372" y="320"/>
                    <a:pt x="372" y="320"/>
                  </a:cubicBezTo>
                  <a:cubicBezTo>
                    <a:pt x="374" y="320"/>
                    <a:pt x="378" y="320"/>
                    <a:pt x="380" y="321"/>
                  </a:cubicBezTo>
                  <a:cubicBezTo>
                    <a:pt x="381" y="322"/>
                    <a:pt x="382" y="322"/>
                    <a:pt x="383" y="323"/>
                  </a:cubicBezTo>
                  <a:cubicBezTo>
                    <a:pt x="384" y="321"/>
                    <a:pt x="386" y="319"/>
                    <a:pt x="389" y="318"/>
                  </a:cubicBezTo>
                  <a:cubicBezTo>
                    <a:pt x="392" y="315"/>
                    <a:pt x="392" y="315"/>
                    <a:pt x="392" y="315"/>
                  </a:cubicBezTo>
                  <a:cubicBezTo>
                    <a:pt x="403" y="308"/>
                    <a:pt x="414" y="301"/>
                    <a:pt x="418" y="293"/>
                  </a:cubicBezTo>
                  <a:cubicBezTo>
                    <a:pt x="420" y="290"/>
                    <a:pt x="420" y="288"/>
                    <a:pt x="419" y="286"/>
                  </a:cubicBezTo>
                  <a:cubicBezTo>
                    <a:pt x="418" y="283"/>
                    <a:pt x="416" y="281"/>
                    <a:pt x="411" y="278"/>
                  </a:cubicBezTo>
                  <a:cubicBezTo>
                    <a:pt x="408" y="276"/>
                    <a:pt x="406" y="274"/>
                    <a:pt x="404" y="272"/>
                  </a:cubicBezTo>
                  <a:cubicBezTo>
                    <a:pt x="403" y="271"/>
                    <a:pt x="401" y="270"/>
                    <a:pt x="400" y="269"/>
                  </a:cubicBezTo>
                  <a:cubicBezTo>
                    <a:pt x="400" y="269"/>
                    <a:pt x="400" y="268"/>
                    <a:pt x="400" y="268"/>
                  </a:cubicBezTo>
                  <a:cubicBezTo>
                    <a:pt x="396" y="259"/>
                    <a:pt x="407" y="249"/>
                    <a:pt x="419" y="239"/>
                  </a:cubicBezTo>
                  <a:cubicBezTo>
                    <a:pt x="425" y="235"/>
                    <a:pt x="432" y="230"/>
                    <a:pt x="433" y="226"/>
                  </a:cubicBezTo>
                  <a:cubicBezTo>
                    <a:pt x="435" y="224"/>
                    <a:pt x="435" y="221"/>
                    <a:pt x="436" y="219"/>
                  </a:cubicBezTo>
                  <a:cubicBezTo>
                    <a:pt x="436" y="217"/>
                    <a:pt x="436" y="215"/>
                    <a:pt x="435" y="212"/>
                  </a:cubicBezTo>
                  <a:cubicBezTo>
                    <a:pt x="434" y="209"/>
                    <a:pt x="428" y="206"/>
                    <a:pt x="419" y="204"/>
                  </a:cubicBezTo>
                  <a:cubicBezTo>
                    <a:pt x="418" y="204"/>
                    <a:pt x="417" y="203"/>
                    <a:pt x="416" y="203"/>
                  </a:cubicBezTo>
                  <a:cubicBezTo>
                    <a:pt x="413" y="202"/>
                    <a:pt x="411" y="201"/>
                    <a:pt x="409" y="200"/>
                  </a:cubicBezTo>
                  <a:cubicBezTo>
                    <a:pt x="406" y="199"/>
                    <a:pt x="404" y="198"/>
                    <a:pt x="402" y="196"/>
                  </a:cubicBezTo>
                  <a:cubicBezTo>
                    <a:pt x="397" y="193"/>
                    <a:pt x="395" y="188"/>
                    <a:pt x="395" y="185"/>
                  </a:cubicBezTo>
                  <a:cubicBezTo>
                    <a:pt x="395" y="184"/>
                    <a:pt x="395" y="184"/>
                    <a:pt x="395" y="183"/>
                  </a:cubicBezTo>
                  <a:cubicBezTo>
                    <a:pt x="395" y="180"/>
                    <a:pt x="397" y="176"/>
                    <a:pt x="401" y="174"/>
                  </a:cubicBezTo>
                  <a:cubicBezTo>
                    <a:pt x="402" y="172"/>
                    <a:pt x="402" y="172"/>
                    <a:pt x="402" y="172"/>
                  </a:cubicBezTo>
                  <a:cubicBezTo>
                    <a:pt x="404" y="171"/>
                    <a:pt x="405" y="170"/>
                    <a:pt x="407" y="168"/>
                  </a:cubicBezTo>
                  <a:cubicBezTo>
                    <a:pt x="412" y="164"/>
                    <a:pt x="416" y="160"/>
                    <a:pt x="420" y="155"/>
                  </a:cubicBezTo>
                  <a:cubicBezTo>
                    <a:pt x="421" y="152"/>
                    <a:pt x="422" y="150"/>
                    <a:pt x="423" y="148"/>
                  </a:cubicBezTo>
                  <a:cubicBezTo>
                    <a:pt x="423" y="148"/>
                    <a:pt x="423" y="147"/>
                    <a:pt x="423" y="147"/>
                  </a:cubicBezTo>
                  <a:cubicBezTo>
                    <a:pt x="423" y="147"/>
                    <a:pt x="423" y="146"/>
                    <a:pt x="423" y="146"/>
                  </a:cubicBezTo>
                  <a:cubicBezTo>
                    <a:pt x="423" y="146"/>
                    <a:pt x="423" y="146"/>
                    <a:pt x="423" y="146"/>
                  </a:cubicBezTo>
                  <a:cubicBezTo>
                    <a:pt x="423" y="146"/>
                    <a:pt x="423" y="146"/>
                    <a:pt x="423" y="146"/>
                  </a:cubicBezTo>
                  <a:cubicBezTo>
                    <a:pt x="423" y="146"/>
                    <a:pt x="423" y="146"/>
                    <a:pt x="423" y="146"/>
                  </a:cubicBezTo>
                  <a:cubicBezTo>
                    <a:pt x="424" y="144"/>
                    <a:pt x="424" y="142"/>
                    <a:pt x="425" y="141"/>
                  </a:cubicBezTo>
                  <a:cubicBezTo>
                    <a:pt x="425" y="139"/>
                    <a:pt x="426" y="137"/>
                    <a:pt x="427" y="135"/>
                  </a:cubicBezTo>
                  <a:cubicBezTo>
                    <a:pt x="429" y="131"/>
                    <a:pt x="433" y="129"/>
                    <a:pt x="437" y="128"/>
                  </a:cubicBezTo>
                  <a:cubicBezTo>
                    <a:pt x="438" y="127"/>
                    <a:pt x="439" y="126"/>
                    <a:pt x="441" y="125"/>
                  </a:cubicBezTo>
                  <a:cubicBezTo>
                    <a:pt x="444" y="124"/>
                    <a:pt x="447" y="122"/>
                    <a:pt x="449" y="121"/>
                  </a:cubicBezTo>
                  <a:cubicBezTo>
                    <a:pt x="453" y="118"/>
                    <a:pt x="454" y="115"/>
                    <a:pt x="457" y="111"/>
                  </a:cubicBezTo>
                  <a:cubicBezTo>
                    <a:pt x="457" y="110"/>
                    <a:pt x="458" y="109"/>
                    <a:pt x="458" y="108"/>
                  </a:cubicBezTo>
                  <a:cubicBezTo>
                    <a:pt x="458" y="107"/>
                    <a:pt x="459" y="107"/>
                    <a:pt x="459" y="107"/>
                  </a:cubicBezTo>
                  <a:cubicBezTo>
                    <a:pt x="462" y="106"/>
                    <a:pt x="463" y="103"/>
                    <a:pt x="465" y="100"/>
                  </a:cubicBezTo>
                  <a:cubicBezTo>
                    <a:pt x="465" y="100"/>
                    <a:pt x="465" y="100"/>
                    <a:pt x="465" y="100"/>
                  </a:cubicBezTo>
                  <a:cubicBezTo>
                    <a:pt x="466" y="99"/>
                    <a:pt x="466" y="99"/>
                    <a:pt x="466" y="98"/>
                  </a:cubicBezTo>
                  <a:cubicBezTo>
                    <a:pt x="466" y="98"/>
                    <a:pt x="466" y="98"/>
                    <a:pt x="466" y="98"/>
                  </a:cubicBezTo>
                  <a:cubicBezTo>
                    <a:pt x="466" y="98"/>
                    <a:pt x="467" y="98"/>
                    <a:pt x="467" y="97"/>
                  </a:cubicBezTo>
                  <a:cubicBezTo>
                    <a:pt x="471" y="93"/>
                    <a:pt x="471" y="93"/>
                    <a:pt x="471" y="93"/>
                  </a:cubicBezTo>
                  <a:cubicBezTo>
                    <a:pt x="471" y="92"/>
                    <a:pt x="471" y="92"/>
                    <a:pt x="471" y="92"/>
                  </a:cubicBezTo>
                  <a:cubicBezTo>
                    <a:pt x="467" y="88"/>
                    <a:pt x="467" y="88"/>
                    <a:pt x="467" y="88"/>
                  </a:cubicBezTo>
                  <a:cubicBezTo>
                    <a:pt x="465" y="87"/>
                    <a:pt x="463" y="85"/>
                    <a:pt x="462" y="82"/>
                  </a:cubicBezTo>
                  <a:cubicBezTo>
                    <a:pt x="460" y="80"/>
                    <a:pt x="460" y="77"/>
                    <a:pt x="460" y="73"/>
                  </a:cubicBezTo>
                  <a:cubicBezTo>
                    <a:pt x="460" y="71"/>
                    <a:pt x="460" y="68"/>
                    <a:pt x="458" y="65"/>
                  </a:cubicBezTo>
                  <a:cubicBezTo>
                    <a:pt x="455" y="59"/>
                    <a:pt x="455" y="52"/>
                    <a:pt x="455" y="46"/>
                  </a:cubicBezTo>
                  <a:cubicBezTo>
                    <a:pt x="455" y="40"/>
                    <a:pt x="455" y="40"/>
                    <a:pt x="455" y="40"/>
                  </a:cubicBezTo>
                  <a:cubicBezTo>
                    <a:pt x="455" y="40"/>
                    <a:pt x="455" y="40"/>
                    <a:pt x="455" y="40"/>
                  </a:cubicBezTo>
                  <a:cubicBezTo>
                    <a:pt x="456" y="35"/>
                    <a:pt x="457" y="29"/>
                    <a:pt x="452" y="21"/>
                  </a:cubicBezTo>
                  <a:cubicBezTo>
                    <a:pt x="450" y="18"/>
                    <a:pt x="446" y="14"/>
                    <a:pt x="442" y="10"/>
                  </a:cubicBezTo>
                  <a:cubicBezTo>
                    <a:pt x="440" y="8"/>
                    <a:pt x="438" y="6"/>
                    <a:pt x="436" y="4"/>
                  </a:cubicBezTo>
                  <a:cubicBezTo>
                    <a:pt x="435" y="4"/>
                    <a:pt x="435" y="4"/>
                    <a:pt x="435" y="4"/>
                  </a:cubicBezTo>
                  <a:cubicBezTo>
                    <a:pt x="434" y="4"/>
                    <a:pt x="434" y="3"/>
                    <a:pt x="433" y="3"/>
                  </a:cubicBezTo>
                  <a:cubicBezTo>
                    <a:pt x="431" y="0"/>
                    <a:pt x="431" y="0"/>
                    <a:pt x="431" y="0"/>
                  </a:cubicBezTo>
                  <a:cubicBezTo>
                    <a:pt x="0" y="377"/>
                    <a:pt x="0" y="377"/>
                    <a:pt x="0" y="377"/>
                  </a:cubicBezTo>
                  <a:cubicBezTo>
                    <a:pt x="2" y="379"/>
                    <a:pt x="2" y="379"/>
                    <a:pt x="2" y="379"/>
                  </a:cubicBezTo>
                  <a:cubicBezTo>
                    <a:pt x="2" y="379"/>
                    <a:pt x="2" y="379"/>
                    <a:pt x="2" y="380"/>
                  </a:cubicBezTo>
                  <a:cubicBezTo>
                    <a:pt x="2" y="381"/>
                    <a:pt x="4" y="384"/>
                    <a:pt x="5" y="387"/>
                  </a:cubicBezTo>
                  <a:cubicBezTo>
                    <a:pt x="6" y="388"/>
                    <a:pt x="7" y="390"/>
                    <a:pt x="8" y="392"/>
                  </a:cubicBezTo>
                  <a:cubicBezTo>
                    <a:pt x="10" y="394"/>
                    <a:pt x="11" y="396"/>
                    <a:pt x="12" y="397"/>
                  </a:cubicBezTo>
                  <a:cubicBezTo>
                    <a:pt x="17" y="403"/>
                    <a:pt x="18" y="404"/>
                    <a:pt x="28" y="407"/>
                  </a:cubicBezTo>
                  <a:cubicBezTo>
                    <a:pt x="28" y="407"/>
                    <a:pt x="29" y="408"/>
                    <a:pt x="29" y="409"/>
                  </a:cubicBezTo>
                  <a:cubicBezTo>
                    <a:pt x="29" y="409"/>
                    <a:pt x="29" y="409"/>
                    <a:pt x="29" y="409"/>
                  </a:cubicBezTo>
                  <a:cubicBezTo>
                    <a:pt x="38" y="412"/>
                    <a:pt x="40" y="413"/>
                    <a:pt x="40" y="414"/>
                  </a:cubicBezTo>
                  <a:cubicBezTo>
                    <a:pt x="40" y="414"/>
                    <a:pt x="40" y="415"/>
                    <a:pt x="40" y="415"/>
                  </a:cubicBezTo>
                  <a:cubicBezTo>
                    <a:pt x="40" y="416"/>
                    <a:pt x="39" y="416"/>
                    <a:pt x="39" y="416"/>
                  </a:cubicBezTo>
                  <a:cubicBezTo>
                    <a:pt x="39" y="416"/>
                    <a:pt x="38" y="416"/>
                    <a:pt x="37" y="417"/>
                  </a:cubicBezTo>
                  <a:cubicBezTo>
                    <a:pt x="36" y="418"/>
                    <a:pt x="36" y="418"/>
                    <a:pt x="36" y="418"/>
                  </a:cubicBezTo>
                  <a:cubicBezTo>
                    <a:pt x="34" y="418"/>
                    <a:pt x="33" y="419"/>
                    <a:pt x="32" y="420"/>
                  </a:cubicBezTo>
                  <a:cubicBezTo>
                    <a:pt x="28" y="424"/>
                    <a:pt x="28" y="424"/>
                    <a:pt x="28" y="424"/>
                  </a:cubicBezTo>
                  <a:cubicBezTo>
                    <a:pt x="30" y="426"/>
                    <a:pt x="30" y="426"/>
                    <a:pt x="30" y="426"/>
                  </a:cubicBezTo>
                  <a:cubicBezTo>
                    <a:pt x="67" y="460"/>
                    <a:pt x="205" y="580"/>
                    <a:pt x="409" y="692"/>
                  </a:cubicBezTo>
                  <a:cubicBezTo>
                    <a:pt x="412" y="695"/>
                    <a:pt x="412" y="695"/>
                    <a:pt x="412" y="695"/>
                  </a:cubicBezTo>
                  <a:cubicBezTo>
                    <a:pt x="413" y="690"/>
                    <a:pt x="413" y="690"/>
                    <a:pt x="413" y="690"/>
                  </a:cubicBezTo>
                  <a:cubicBezTo>
                    <a:pt x="413" y="690"/>
                    <a:pt x="413" y="690"/>
                    <a:pt x="414" y="690"/>
                  </a:cubicBezTo>
                  <a:cubicBezTo>
                    <a:pt x="415" y="688"/>
                    <a:pt x="415" y="688"/>
                    <a:pt x="416" y="686"/>
                  </a:cubicBezTo>
                  <a:cubicBezTo>
                    <a:pt x="416" y="686"/>
                    <a:pt x="416" y="686"/>
                    <a:pt x="416" y="686"/>
                  </a:cubicBezTo>
                  <a:cubicBezTo>
                    <a:pt x="416" y="682"/>
                    <a:pt x="416" y="679"/>
                    <a:pt x="415" y="67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4" name="Freeform 126">
              <a:extLst>
                <a:ext uri="{FF2B5EF4-FFF2-40B4-BE49-F238E27FC236}">
                  <a16:creationId xmlns:a16="http://schemas.microsoft.com/office/drawing/2014/main" id="{19CC3CAA-5146-4259-AF24-E929D617FDF2}"/>
                </a:ext>
              </a:extLst>
            </p:cNvPr>
            <p:cNvSpPr>
              <a:spLocks/>
            </p:cNvSpPr>
            <p:nvPr/>
          </p:nvSpPr>
          <p:spPr bwMode="auto">
            <a:xfrm>
              <a:off x="2166971" y="3345452"/>
              <a:ext cx="39691" cy="33332"/>
            </a:xfrm>
            <a:custGeom>
              <a:avLst/>
              <a:gdLst>
                <a:gd name="T0" fmla="*/ 21 w 23"/>
                <a:gd name="T1" fmla="*/ 7 h 18"/>
                <a:gd name="T2" fmla="*/ 23 w 23"/>
                <a:gd name="T3" fmla="*/ 0 h 18"/>
                <a:gd name="T4" fmla="*/ 18 w 23"/>
                <a:gd name="T5" fmla="*/ 0 h 18"/>
                <a:gd name="T6" fmla="*/ 9 w 23"/>
                <a:gd name="T7" fmla="*/ 0 h 18"/>
                <a:gd name="T8" fmla="*/ 6 w 23"/>
                <a:gd name="T9" fmla="*/ 2 h 18"/>
                <a:gd name="T10" fmla="*/ 0 w 23"/>
                <a:gd name="T11" fmla="*/ 9 h 18"/>
                <a:gd name="T12" fmla="*/ 8 w 23"/>
                <a:gd name="T13" fmla="*/ 12 h 18"/>
                <a:gd name="T14" fmla="*/ 9 w 23"/>
                <a:gd name="T15" fmla="*/ 13 h 18"/>
                <a:gd name="T16" fmla="*/ 9 w 23"/>
                <a:gd name="T17" fmla="*/ 14 h 18"/>
                <a:gd name="T18" fmla="*/ 12 w 23"/>
                <a:gd name="T19" fmla="*/ 14 h 18"/>
                <a:gd name="T20" fmla="*/ 16 w 23"/>
                <a:gd name="T21" fmla="*/ 15 h 18"/>
                <a:gd name="T22" fmla="*/ 17 w 23"/>
                <a:gd name="T23" fmla="*/ 15 h 18"/>
                <a:gd name="T24" fmla="*/ 20 w 23"/>
                <a:gd name="T25" fmla="*/ 18 h 18"/>
                <a:gd name="T26" fmla="*/ 20 w 23"/>
                <a:gd name="T27" fmla="*/ 15 h 18"/>
                <a:gd name="T28" fmla="*/ 20 w 23"/>
                <a:gd name="T29" fmla="*/ 14 h 18"/>
                <a:gd name="T30" fmla="*/ 21 w 23"/>
                <a:gd name="T31" fmla="*/ 11 h 18"/>
                <a:gd name="T32" fmla="*/ 21 w 23"/>
                <a:gd name="T33" fmla="*/ 7 h 18"/>
                <a:gd name="T34" fmla="*/ 21 w 23"/>
                <a:gd name="T3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1" y="7"/>
                  </a:moveTo>
                  <a:cubicBezTo>
                    <a:pt x="22" y="5"/>
                    <a:pt x="22" y="2"/>
                    <a:pt x="23" y="0"/>
                  </a:cubicBezTo>
                  <a:cubicBezTo>
                    <a:pt x="21" y="0"/>
                    <a:pt x="19" y="0"/>
                    <a:pt x="18" y="0"/>
                  </a:cubicBezTo>
                  <a:cubicBezTo>
                    <a:pt x="9" y="0"/>
                    <a:pt x="9" y="0"/>
                    <a:pt x="9" y="0"/>
                  </a:cubicBezTo>
                  <a:cubicBezTo>
                    <a:pt x="7" y="1"/>
                    <a:pt x="7" y="1"/>
                    <a:pt x="6" y="2"/>
                  </a:cubicBezTo>
                  <a:cubicBezTo>
                    <a:pt x="5" y="4"/>
                    <a:pt x="4" y="7"/>
                    <a:pt x="0" y="9"/>
                  </a:cubicBezTo>
                  <a:cubicBezTo>
                    <a:pt x="2" y="10"/>
                    <a:pt x="5" y="11"/>
                    <a:pt x="8" y="12"/>
                  </a:cubicBezTo>
                  <a:cubicBezTo>
                    <a:pt x="8" y="12"/>
                    <a:pt x="9" y="13"/>
                    <a:pt x="9" y="13"/>
                  </a:cubicBezTo>
                  <a:cubicBezTo>
                    <a:pt x="9" y="14"/>
                    <a:pt x="9" y="14"/>
                    <a:pt x="9" y="14"/>
                  </a:cubicBezTo>
                  <a:cubicBezTo>
                    <a:pt x="10" y="14"/>
                    <a:pt x="11" y="14"/>
                    <a:pt x="12" y="14"/>
                  </a:cubicBezTo>
                  <a:cubicBezTo>
                    <a:pt x="13" y="15"/>
                    <a:pt x="14" y="15"/>
                    <a:pt x="16" y="15"/>
                  </a:cubicBezTo>
                  <a:cubicBezTo>
                    <a:pt x="16" y="15"/>
                    <a:pt x="16" y="15"/>
                    <a:pt x="17" y="15"/>
                  </a:cubicBezTo>
                  <a:cubicBezTo>
                    <a:pt x="18" y="17"/>
                    <a:pt x="19" y="18"/>
                    <a:pt x="20" y="18"/>
                  </a:cubicBezTo>
                  <a:cubicBezTo>
                    <a:pt x="20" y="15"/>
                    <a:pt x="20" y="15"/>
                    <a:pt x="20" y="15"/>
                  </a:cubicBezTo>
                  <a:cubicBezTo>
                    <a:pt x="20" y="14"/>
                    <a:pt x="20" y="14"/>
                    <a:pt x="20" y="14"/>
                  </a:cubicBezTo>
                  <a:cubicBezTo>
                    <a:pt x="21" y="11"/>
                    <a:pt x="21" y="11"/>
                    <a:pt x="21" y="11"/>
                  </a:cubicBezTo>
                  <a:cubicBezTo>
                    <a:pt x="21" y="7"/>
                    <a:pt x="21" y="7"/>
                    <a:pt x="21" y="7"/>
                  </a:cubicBezTo>
                  <a:cubicBezTo>
                    <a:pt x="21" y="7"/>
                    <a:pt x="21" y="7"/>
                    <a:pt x="21"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5" name="Freeform 127">
              <a:extLst>
                <a:ext uri="{FF2B5EF4-FFF2-40B4-BE49-F238E27FC236}">
                  <a16:creationId xmlns:a16="http://schemas.microsoft.com/office/drawing/2014/main" id="{13067661-899E-4C34-8D4F-E755F4BD0C0F}"/>
                </a:ext>
              </a:extLst>
            </p:cNvPr>
            <p:cNvSpPr>
              <a:spLocks noEditPoints="1"/>
            </p:cNvSpPr>
            <p:nvPr/>
          </p:nvSpPr>
          <p:spPr bwMode="auto">
            <a:xfrm>
              <a:off x="2563882" y="4196220"/>
              <a:ext cx="809698" cy="1112664"/>
            </a:xfrm>
            <a:custGeom>
              <a:avLst/>
              <a:gdLst>
                <a:gd name="T0" fmla="*/ 153 w 469"/>
                <a:gd name="T1" fmla="*/ 495 h 645"/>
                <a:gd name="T2" fmla="*/ 394 w 469"/>
                <a:gd name="T3" fmla="*/ 269 h 645"/>
                <a:gd name="T4" fmla="*/ 399 w 469"/>
                <a:gd name="T5" fmla="*/ 266 h 645"/>
                <a:gd name="T6" fmla="*/ 411 w 469"/>
                <a:gd name="T7" fmla="*/ 273 h 645"/>
                <a:gd name="T8" fmla="*/ 418 w 469"/>
                <a:gd name="T9" fmla="*/ 278 h 645"/>
                <a:gd name="T10" fmla="*/ 423 w 469"/>
                <a:gd name="T11" fmla="*/ 283 h 645"/>
                <a:gd name="T12" fmla="*/ 429 w 469"/>
                <a:gd name="T13" fmla="*/ 285 h 645"/>
                <a:gd name="T14" fmla="*/ 434 w 469"/>
                <a:gd name="T15" fmla="*/ 213 h 645"/>
                <a:gd name="T16" fmla="*/ 434 w 469"/>
                <a:gd name="T17" fmla="*/ 215 h 645"/>
                <a:gd name="T18" fmla="*/ 427 w 469"/>
                <a:gd name="T19" fmla="*/ 223 h 645"/>
                <a:gd name="T20" fmla="*/ 425 w 469"/>
                <a:gd name="T21" fmla="*/ 224 h 645"/>
                <a:gd name="T22" fmla="*/ 420 w 469"/>
                <a:gd name="T23" fmla="*/ 228 h 645"/>
                <a:gd name="T24" fmla="*/ 418 w 469"/>
                <a:gd name="T25" fmla="*/ 228 h 645"/>
                <a:gd name="T26" fmla="*/ 417 w 469"/>
                <a:gd name="T27" fmla="*/ 217 h 645"/>
                <a:gd name="T28" fmla="*/ 416 w 469"/>
                <a:gd name="T29" fmla="*/ 214 h 645"/>
                <a:gd name="T30" fmla="*/ 414 w 469"/>
                <a:gd name="T31" fmla="*/ 211 h 645"/>
                <a:gd name="T32" fmla="*/ 413 w 469"/>
                <a:gd name="T33" fmla="*/ 203 h 645"/>
                <a:gd name="T34" fmla="*/ 411 w 469"/>
                <a:gd name="T35" fmla="*/ 200 h 645"/>
                <a:gd name="T36" fmla="*/ 426 w 469"/>
                <a:gd name="T37" fmla="*/ 180 h 645"/>
                <a:gd name="T38" fmla="*/ 430 w 469"/>
                <a:gd name="T39" fmla="*/ 177 h 645"/>
                <a:gd name="T40" fmla="*/ 449 w 469"/>
                <a:gd name="T41" fmla="*/ 165 h 645"/>
                <a:gd name="T42" fmla="*/ 469 w 469"/>
                <a:gd name="T43" fmla="*/ 53 h 645"/>
                <a:gd name="T44" fmla="*/ 466 w 469"/>
                <a:gd name="T45" fmla="*/ 51 h 645"/>
                <a:gd name="T46" fmla="*/ 240 w 469"/>
                <a:gd name="T47" fmla="*/ 0 h 645"/>
                <a:gd name="T48" fmla="*/ 239 w 469"/>
                <a:gd name="T49" fmla="*/ 8 h 645"/>
                <a:gd name="T50" fmla="*/ 237 w 469"/>
                <a:gd name="T51" fmla="*/ 22 h 645"/>
                <a:gd name="T52" fmla="*/ 240 w 469"/>
                <a:gd name="T53" fmla="*/ 30 h 645"/>
                <a:gd name="T54" fmla="*/ 252 w 469"/>
                <a:gd name="T55" fmla="*/ 40 h 645"/>
                <a:gd name="T56" fmla="*/ 275 w 469"/>
                <a:gd name="T57" fmla="*/ 45 h 645"/>
                <a:gd name="T58" fmla="*/ 274 w 469"/>
                <a:gd name="T59" fmla="*/ 48 h 645"/>
                <a:gd name="T60" fmla="*/ 261 w 469"/>
                <a:gd name="T61" fmla="*/ 51 h 645"/>
                <a:gd name="T62" fmla="*/ 239 w 469"/>
                <a:gd name="T63" fmla="*/ 48 h 645"/>
                <a:gd name="T64" fmla="*/ 220 w 469"/>
                <a:gd name="T65" fmla="*/ 46 h 645"/>
                <a:gd name="T66" fmla="*/ 216 w 469"/>
                <a:gd name="T67" fmla="*/ 54 h 645"/>
                <a:gd name="T68" fmla="*/ 215 w 469"/>
                <a:gd name="T69" fmla="*/ 57 h 645"/>
                <a:gd name="T70" fmla="*/ 214 w 469"/>
                <a:gd name="T71" fmla="*/ 59 h 645"/>
                <a:gd name="T72" fmla="*/ 212 w 469"/>
                <a:gd name="T73" fmla="*/ 66 h 645"/>
                <a:gd name="T74" fmla="*/ 210 w 469"/>
                <a:gd name="T75" fmla="*/ 70 h 645"/>
                <a:gd name="T76" fmla="*/ 209 w 469"/>
                <a:gd name="T77" fmla="*/ 77 h 645"/>
                <a:gd name="T78" fmla="*/ 207 w 469"/>
                <a:gd name="T79" fmla="*/ 78 h 645"/>
                <a:gd name="T80" fmla="*/ 198 w 469"/>
                <a:gd name="T81" fmla="*/ 77 h 645"/>
                <a:gd name="T82" fmla="*/ 3 w 469"/>
                <a:gd name="T83" fmla="*/ 609 h 645"/>
                <a:gd name="T84" fmla="*/ 151 w 469"/>
                <a:gd name="T85" fmla="*/ 497 h 645"/>
                <a:gd name="T86" fmla="*/ 384 w 469"/>
                <a:gd name="T87" fmla="*/ 246 h 645"/>
                <a:gd name="T88" fmla="*/ 393 w 469"/>
                <a:gd name="T89" fmla="*/ 236 h 645"/>
                <a:gd name="T90" fmla="*/ 396 w 469"/>
                <a:gd name="T91" fmla="*/ 242 h 645"/>
                <a:gd name="T92" fmla="*/ 396 w 469"/>
                <a:gd name="T93" fmla="*/ 245 h 645"/>
                <a:gd name="T94" fmla="*/ 392 w 469"/>
                <a:gd name="T95" fmla="*/ 247 h 645"/>
                <a:gd name="T96" fmla="*/ 384 w 469"/>
                <a:gd name="T97" fmla="*/ 24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645">
                  <a:moveTo>
                    <a:pt x="151" y="496"/>
                  </a:moveTo>
                  <a:cubicBezTo>
                    <a:pt x="153" y="495"/>
                    <a:pt x="153" y="495"/>
                    <a:pt x="153" y="495"/>
                  </a:cubicBezTo>
                  <a:cubicBezTo>
                    <a:pt x="186" y="473"/>
                    <a:pt x="300" y="361"/>
                    <a:pt x="361" y="301"/>
                  </a:cubicBezTo>
                  <a:cubicBezTo>
                    <a:pt x="376" y="287"/>
                    <a:pt x="388" y="275"/>
                    <a:pt x="394" y="269"/>
                  </a:cubicBezTo>
                  <a:cubicBezTo>
                    <a:pt x="397" y="266"/>
                    <a:pt x="397" y="266"/>
                    <a:pt x="397" y="266"/>
                  </a:cubicBezTo>
                  <a:cubicBezTo>
                    <a:pt x="398" y="266"/>
                    <a:pt x="399" y="266"/>
                    <a:pt x="399" y="266"/>
                  </a:cubicBezTo>
                  <a:cubicBezTo>
                    <a:pt x="402" y="267"/>
                    <a:pt x="402" y="267"/>
                    <a:pt x="402" y="267"/>
                  </a:cubicBezTo>
                  <a:cubicBezTo>
                    <a:pt x="406" y="269"/>
                    <a:pt x="409" y="272"/>
                    <a:pt x="411" y="273"/>
                  </a:cubicBezTo>
                  <a:cubicBezTo>
                    <a:pt x="412" y="274"/>
                    <a:pt x="413" y="275"/>
                    <a:pt x="414" y="276"/>
                  </a:cubicBezTo>
                  <a:cubicBezTo>
                    <a:pt x="416" y="276"/>
                    <a:pt x="417" y="277"/>
                    <a:pt x="418" y="278"/>
                  </a:cubicBezTo>
                  <a:cubicBezTo>
                    <a:pt x="419" y="280"/>
                    <a:pt x="421" y="281"/>
                    <a:pt x="421" y="282"/>
                  </a:cubicBezTo>
                  <a:cubicBezTo>
                    <a:pt x="422" y="283"/>
                    <a:pt x="423" y="283"/>
                    <a:pt x="423" y="283"/>
                  </a:cubicBezTo>
                  <a:cubicBezTo>
                    <a:pt x="424" y="284"/>
                    <a:pt x="425" y="284"/>
                    <a:pt x="425" y="284"/>
                  </a:cubicBezTo>
                  <a:cubicBezTo>
                    <a:pt x="427" y="284"/>
                    <a:pt x="428" y="285"/>
                    <a:pt x="429" y="285"/>
                  </a:cubicBezTo>
                  <a:cubicBezTo>
                    <a:pt x="433" y="262"/>
                    <a:pt x="437" y="239"/>
                    <a:pt x="441" y="214"/>
                  </a:cubicBezTo>
                  <a:cubicBezTo>
                    <a:pt x="434" y="213"/>
                    <a:pt x="434" y="213"/>
                    <a:pt x="434" y="213"/>
                  </a:cubicBezTo>
                  <a:cubicBezTo>
                    <a:pt x="434" y="214"/>
                    <a:pt x="434" y="214"/>
                    <a:pt x="434" y="214"/>
                  </a:cubicBezTo>
                  <a:cubicBezTo>
                    <a:pt x="434" y="215"/>
                    <a:pt x="434" y="215"/>
                    <a:pt x="434" y="215"/>
                  </a:cubicBezTo>
                  <a:cubicBezTo>
                    <a:pt x="433" y="217"/>
                    <a:pt x="431" y="218"/>
                    <a:pt x="430" y="219"/>
                  </a:cubicBezTo>
                  <a:cubicBezTo>
                    <a:pt x="429" y="220"/>
                    <a:pt x="428" y="221"/>
                    <a:pt x="427" y="223"/>
                  </a:cubicBezTo>
                  <a:cubicBezTo>
                    <a:pt x="427" y="223"/>
                    <a:pt x="426" y="223"/>
                    <a:pt x="426" y="223"/>
                  </a:cubicBezTo>
                  <a:cubicBezTo>
                    <a:pt x="425" y="223"/>
                    <a:pt x="425" y="223"/>
                    <a:pt x="425" y="224"/>
                  </a:cubicBezTo>
                  <a:cubicBezTo>
                    <a:pt x="425" y="224"/>
                    <a:pt x="424" y="225"/>
                    <a:pt x="423" y="225"/>
                  </a:cubicBezTo>
                  <a:cubicBezTo>
                    <a:pt x="422" y="226"/>
                    <a:pt x="420" y="227"/>
                    <a:pt x="420" y="228"/>
                  </a:cubicBezTo>
                  <a:cubicBezTo>
                    <a:pt x="420" y="229"/>
                    <a:pt x="420" y="230"/>
                    <a:pt x="419" y="230"/>
                  </a:cubicBezTo>
                  <a:cubicBezTo>
                    <a:pt x="418" y="230"/>
                    <a:pt x="418" y="229"/>
                    <a:pt x="418" y="228"/>
                  </a:cubicBezTo>
                  <a:cubicBezTo>
                    <a:pt x="418" y="219"/>
                    <a:pt x="418" y="219"/>
                    <a:pt x="418" y="219"/>
                  </a:cubicBezTo>
                  <a:cubicBezTo>
                    <a:pt x="418" y="219"/>
                    <a:pt x="417" y="218"/>
                    <a:pt x="417" y="217"/>
                  </a:cubicBezTo>
                  <a:cubicBezTo>
                    <a:pt x="416" y="217"/>
                    <a:pt x="416" y="216"/>
                    <a:pt x="416" y="214"/>
                  </a:cubicBezTo>
                  <a:cubicBezTo>
                    <a:pt x="416" y="214"/>
                    <a:pt x="416" y="214"/>
                    <a:pt x="416" y="214"/>
                  </a:cubicBezTo>
                  <a:cubicBezTo>
                    <a:pt x="415" y="212"/>
                    <a:pt x="415" y="212"/>
                    <a:pt x="415" y="212"/>
                  </a:cubicBezTo>
                  <a:cubicBezTo>
                    <a:pt x="414" y="212"/>
                    <a:pt x="414" y="212"/>
                    <a:pt x="414" y="211"/>
                  </a:cubicBezTo>
                  <a:cubicBezTo>
                    <a:pt x="414" y="207"/>
                    <a:pt x="414" y="207"/>
                    <a:pt x="414" y="207"/>
                  </a:cubicBezTo>
                  <a:cubicBezTo>
                    <a:pt x="414" y="205"/>
                    <a:pt x="414" y="204"/>
                    <a:pt x="413" y="203"/>
                  </a:cubicBezTo>
                  <a:cubicBezTo>
                    <a:pt x="413" y="203"/>
                    <a:pt x="413" y="202"/>
                    <a:pt x="413" y="201"/>
                  </a:cubicBezTo>
                  <a:cubicBezTo>
                    <a:pt x="412" y="201"/>
                    <a:pt x="411" y="200"/>
                    <a:pt x="411" y="200"/>
                  </a:cubicBezTo>
                  <a:cubicBezTo>
                    <a:pt x="409" y="193"/>
                    <a:pt x="422" y="185"/>
                    <a:pt x="425" y="183"/>
                  </a:cubicBezTo>
                  <a:cubicBezTo>
                    <a:pt x="426" y="180"/>
                    <a:pt x="426" y="180"/>
                    <a:pt x="426" y="180"/>
                  </a:cubicBezTo>
                  <a:cubicBezTo>
                    <a:pt x="426" y="180"/>
                    <a:pt x="426" y="180"/>
                    <a:pt x="426" y="180"/>
                  </a:cubicBezTo>
                  <a:cubicBezTo>
                    <a:pt x="430" y="177"/>
                    <a:pt x="430" y="177"/>
                    <a:pt x="430" y="177"/>
                  </a:cubicBezTo>
                  <a:cubicBezTo>
                    <a:pt x="436" y="171"/>
                    <a:pt x="442" y="166"/>
                    <a:pt x="445" y="166"/>
                  </a:cubicBezTo>
                  <a:cubicBezTo>
                    <a:pt x="449" y="165"/>
                    <a:pt x="449" y="165"/>
                    <a:pt x="449" y="165"/>
                  </a:cubicBezTo>
                  <a:cubicBezTo>
                    <a:pt x="449" y="163"/>
                    <a:pt x="449" y="163"/>
                    <a:pt x="449" y="163"/>
                  </a:cubicBezTo>
                  <a:cubicBezTo>
                    <a:pt x="456" y="125"/>
                    <a:pt x="463" y="88"/>
                    <a:pt x="469" y="53"/>
                  </a:cubicBezTo>
                  <a:cubicBezTo>
                    <a:pt x="469" y="51"/>
                    <a:pt x="469" y="51"/>
                    <a:pt x="469" y="51"/>
                  </a:cubicBezTo>
                  <a:cubicBezTo>
                    <a:pt x="466" y="51"/>
                    <a:pt x="466" y="51"/>
                    <a:pt x="466" y="51"/>
                  </a:cubicBezTo>
                  <a:cubicBezTo>
                    <a:pt x="465" y="51"/>
                    <a:pt x="464" y="50"/>
                    <a:pt x="463" y="50"/>
                  </a:cubicBezTo>
                  <a:cubicBezTo>
                    <a:pt x="445" y="48"/>
                    <a:pt x="360" y="35"/>
                    <a:pt x="240" y="0"/>
                  </a:cubicBezTo>
                  <a:cubicBezTo>
                    <a:pt x="240" y="0"/>
                    <a:pt x="240" y="0"/>
                    <a:pt x="240" y="0"/>
                  </a:cubicBezTo>
                  <a:cubicBezTo>
                    <a:pt x="239" y="2"/>
                    <a:pt x="239" y="6"/>
                    <a:pt x="239" y="8"/>
                  </a:cubicBezTo>
                  <a:cubicBezTo>
                    <a:pt x="239" y="15"/>
                    <a:pt x="239" y="15"/>
                    <a:pt x="239" y="15"/>
                  </a:cubicBezTo>
                  <a:cubicBezTo>
                    <a:pt x="239" y="16"/>
                    <a:pt x="239" y="20"/>
                    <a:pt x="237" y="22"/>
                  </a:cubicBezTo>
                  <a:cubicBezTo>
                    <a:pt x="236" y="22"/>
                    <a:pt x="236" y="23"/>
                    <a:pt x="235" y="23"/>
                  </a:cubicBezTo>
                  <a:cubicBezTo>
                    <a:pt x="238" y="25"/>
                    <a:pt x="239" y="28"/>
                    <a:pt x="240" y="30"/>
                  </a:cubicBezTo>
                  <a:cubicBezTo>
                    <a:pt x="241" y="31"/>
                    <a:pt x="242" y="32"/>
                    <a:pt x="243" y="33"/>
                  </a:cubicBezTo>
                  <a:cubicBezTo>
                    <a:pt x="246" y="36"/>
                    <a:pt x="248" y="38"/>
                    <a:pt x="252" y="40"/>
                  </a:cubicBezTo>
                  <a:cubicBezTo>
                    <a:pt x="255" y="42"/>
                    <a:pt x="258" y="42"/>
                    <a:pt x="261" y="42"/>
                  </a:cubicBezTo>
                  <a:cubicBezTo>
                    <a:pt x="268" y="42"/>
                    <a:pt x="273" y="43"/>
                    <a:pt x="275" y="45"/>
                  </a:cubicBezTo>
                  <a:cubicBezTo>
                    <a:pt x="276" y="46"/>
                    <a:pt x="276" y="46"/>
                    <a:pt x="276" y="47"/>
                  </a:cubicBezTo>
                  <a:cubicBezTo>
                    <a:pt x="275" y="47"/>
                    <a:pt x="275" y="48"/>
                    <a:pt x="274" y="48"/>
                  </a:cubicBezTo>
                  <a:cubicBezTo>
                    <a:pt x="273" y="48"/>
                    <a:pt x="273" y="48"/>
                    <a:pt x="273" y="48"/>
                  </a:cubicBezTo>
                  <a:cubicBezTo>
                    <a:pt x="272" y="50"/>
                    <a:pt x="265" y="51"/>
                    <a:pt x="261" y="51"/>
                  </a:cubicBezTo>
                  <a:cubicBezTo>
                    <a:pt x="256" y="51"/>
                    <a:pt x="256" y="51"/>
                    <a:pt x="256" y="51"/>
                  </a:cubicBezTo>
                  <a:cubicBezTo>
                    <a:pt x="250" y="51"/>
                    <a:pt x="242" y="49"/>
                    <a:pt x="239" y="48"/>
                  </a:cubicBezTo>
                  <a:cubicBezTo>
                    <a:pt x="233" y="46"/>
                    <a:pt x="228" y="44"/>
                    <a:pt x="222" y="44"/>
                  </a:cubicBezTo>
                  <a:cubicBezTo>
                    <a:pt x="222" y="44"/>
                    <a:pt x="221" y="45"/>
                    <a:pt x="220" y="46"/>
                  </a:cubicBezTo>
                  <a:cubicBezTo>
                    <a:pt x="220" y="49"/>
                    <a:pt x="219" y="50"/>
                    <a:pt x="217" y="52"/>
                  </a:cubicBezTo>
                  <a:cubicBezTo>
                    <a:pt x="217" y="53"/>
                    <a:pt x="216" y="53"/>
                    <a:pt x="216" y="54"/>
                  </a:cubicBezTo>
                  <a:cubicBezTo>
                    <a:pt x="215" y="54"/>
                    <a:pt x="215" y="54"/>
                    <a:pt x="215" y="54"/>
                  </a:cubicBezTo>
                  <a:cubicBezTo>
                    <a:pt x="215" y="57"/>
                    <a:pt x="215" y="57"/>
                    <a:pt x="215" y="57"/>
                  </a:cubicBezTo>
                  <a:cubicBezTo>
                    <a:pt x="215" y="57"/>
                    <a:pt x="215" y="58"/>
                    <a:pt x="215" y="58"/>
                  </a:cubicBezTo>
                  <a:cubicBezTo>
                    <a:pt x="214" y="59"/>
                    <a:pt x="214" y="59"/>
                    <a:pt x="214" y="59"/>
                  </a:cubicBezTo>
                  <a:cubicBezTo>
                    <a:pt x="214" y="61"/>
                    <a:pt x="213" y="62"/>
                    <a:pt x="213" y="63"/>
                  </a:cubicBezTo>
                  <a:cubicBezTo>
                    <a:pt x="212" y="64"/>
                    <a:pt x="212" y="65"/>
                    <a:pt x="212" y="66"/>
                  </a:cubicBezTo>
                  <a:cubicBezTo>
                    <a:pt x="212" y="67"/>
                    <a:pt x="212" y="67"/>
                    <a:pt x="212" y="67"/>
                  </a:cubicBezTo>
                  <a:cubicBezTo>
                    <a:pt x="211" y="68"/>
                    <a:pt x="211" y="69"/>
                    <a:pt x="210" y="70"/>
                  </a:cubicBezTo>
                  <a:cubicBezTo>
                    <a:pt x="210" y="71"/>
                    <a:pt x="209" y="73"/>
                    <a:pt x="209" y="74"/>
                  </a:cubicBezTo>
                  <a:cubicBezTo>
                    <a:pt x="209" y="77"/>
                    <a:pt x="209" y="77"/>
                    <a:pt x="209" y="77"/>
                  </a:cubicBezTo>
                  <a:cubicBezTo>
                    <a:pt x="209" y="77"/>
                    <a:pt x="209" y="77"/>
                    <a:pt x="208" y="78"/>
                  </a:cubicBezTo>
                  <a:cubicBezTo>
                    <a:pt x="208" y="78"/>
                    <a:pt x="208" y="78"/>
                    <a:pt x="207" y="78"/>
                  </a:cubicBezTo>
                  <a:cubicBezTo>
                    <a:pt x="207" y="78"/>
                    <a:pt x="207" y="78"/>
                    <a:pt x="207" y="78"/>
                  </a:cubicBezTo>
                  <a:cubicBezTo>
                    <a:pt x="198" y="77"/>
                    <a:pt x="198" y="77"/>
                    <a:pt x="198" y="77"/>
                  </a:cubicBezTo>
                  <a:cubicBezTo>
                    <a:pt x="0" y="607"/>
                    <a:pt x="0" y="607"/>
                    <a:pt x="0" y="607"/>
                  </a:cubicBezTo>
                  <a:cubicBezTo>
                    <a:pt x="3" y="609"/>
                    <a:pt x="3" y="609"/>
                    <a:pt x="3" y="609"/>
                  </a:cubicBezTo>
                  <a:cubicBezTo>
                    <a:pt x="49" y="621"/>
                    <a:pt x="93" y="633"/>
                    <a:pt x="137" y="645"/>
                  </a:cubicBezTo>
                  <a:cubicBezTo>
                    <a:pt x="151" y="497"/>
                    <a:pt x="151" y="497"/>
                    <a:pt x="151" y="497"/>
                  </a:cubicBezTo>
                  <a:cubicBezTo>
                    <a:pt x="151" y="497"/>
                    <a:pt x="151" y="497"/>
                    <a:pt x="151" y="496"/>
                  </a:cubicBezTo>
                  <a:close/>
                  <a:moveTo>
                    <a:pt x="384" y="246"/>
                  </a:moveTo>
                  <a:cubicBezTo>
                    <a:pt x="384" y="243"/>
                    <a:pt x="388" y="238"/>
                    <a:pt x="392" y="236"/>
                  </a:cubicBezTo>
                  <a:cubicBezTo>
                    <a:pt x="392" y="236"/>
                    <a:pt x="393" y="236"/>
                    <a:pt x="393" y="236"/>
                  </a:cubicBezTo>
                  <a:cubicBezTo>
                    <a:pt x="394" y="236"/>
                    <a:pt x="394" y="237"/>
                    <a:pt x="394" y="237"/>
                  </a:cubicBezTo>
                  <a:cubicBezTo>
                    <a:pt x="394" y="239"/>
                    <a:pt x="394" y="241"/>
                    <a:pt x="396" y="242"/>
                  </a:cubicBezTo>
                  <a:cubicBezTo>
                    <a:pt x="397" y="242"/>
                    <a:pt x="397" y="243"/>
                    <a:pt x="397" y="244"/>
                  </a:cubicBezTo>
                  <a:cubicBezTo>
                    <a:pt x="397" y="244"/>
                    <a:pt x="396" y="245"/>
                    <a:pt x="396" y="245"/>
                  </a:cubicBezTo>
                  <a:cubicBezTo>
                    <a:pt x="396" y="245"/>
                    <a:pt x="395" y="246"/>
                    <a:pt x="395" y="246"/>
                  </a:cubicBezTo>
                  <a:cubicBezTo>
                    <a:pt x="394" y="246"/>
                    <a:pt x="393" y="247"/>
                    <a:pt x="392" y="247"/>
                  </a:cubicBezTo>
                  <a:cubicBezTo>
                    <a:pt x="390" y="248"/>
                    <a:pt x="389" y="249"/>
                    <a:pt x="386" y="249"/>
                  </a:cubicBezTo>
                  <a:cubicBezTo>
                    <a:pt x="385" y="249"/>
                    <a:pt x="384" y="249"/>
                    <a:pt x="384" y="248"/>
                  </a:cubicBezTo>
                  <a:lnTo>
                    <a:pt x="384" y="246"/>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6" name="Freeform 128">
              <a:extLst>
                <a:ext uri="{FF2B5EF4-FFF2-40B4-BE49-F238E27FC236}">
                  <a16:creationId xmlns:a16="http://schemas.microsoft.com/office/drawing/2014/main" id="{4A1E1CFE-C8CC-45CC-8901-7EAB2081EA29}"/>
                </a:ext>
              </a:extLst>
            </p:cNvPr>
            <p:cNvSpPr>
              <a:spLocks noEditPoints="1"/>
            </p:cNvSpPr>
            <p:nvPr/>
          </p:nvSpPr>
          <p:spPr bwMode="auto">
            <a:xfrm>
              <a:off x="1446181" y="3424814"/>
              <a:ext cx="990689" cy="1725344"/>
            </a:xfrm>
            <a:custGeom>
              <a:avLst/>
              <a:gdLst>
                <a:gd name="T0" fmla="*/ 416 w 574"/>
                <a:gd name="T1" fmla="*/ 725 h 1001"/>
                <a:gd name="T2" fmla="*/ 420 w 574"/>
                <a:gd name="T3" fmla="*/ 606 h 1001"/>
                <a:gd name="T4" fmla="*/ 543 w 574"/>
                <a:gd name="T5" fmla="*/ 383 h 1001"/>
                <a:gd name="T6" fmla="*/ 465 w 574"/>
                <a:gd name="T7" fmla="*/ 271 h 1001"/>
                <a:gd name="T8" fmla="*/ 78 w 574"/>
                <a:gd name="T9" fmla="*/ 69 h 1001"/>
                <a:gd name="T10" fmla="*/ 102 w 574"/>
                <a:gd name="T11" fmla="*/ 90 h 1001"/>
                <a:gd name="T12" fmla="*/ 156 w 574"/>
                <a:gd name="T13" fmla="*/ 89 h 1001"/>
                <a:gd name="T14" fmla="*/ 149 w 574"/>
                <a:gd name="T15" fmla="*/ 144 h 1001"/>
                <a:gd name="T16" fmla="*/ 134 w 574"/>
                <a:gd name="T17" fmla="*/ 256 h 1001"/>
                <a:gd name="T18" fmla="*/ 128 w 574"/>
                <a:gd name="T19" fmla="*/ 277 h 1001"/>
                <a:gd name="T20" fmla="*/ 131 w 574"/>
                <a:gd name="T21" fmla="*/ 310 h 1001"/>
                <a:gd name="T22" fmla="*/ 151 w 574"/>
                <a:gd name="T23" fmla="*/ 353 h 1001"/>
                <a:gd name="T24" fmla="*/ 125 w 574"/>
                <a:gd name="T25" fmla="*/ 406 h 1001"/>
                <a:gd name="T26" fmla="*/ 113 w 574"/>
                <a:gd name="T27" fmla="*/ 414 h 1001"/>
                <a:gd name="T28" fmla="*/ 91 w 574"/>
                <a:gd name="T29" fmla="*/ 426 h 1001"/>
                <a:gd name="T30" fmla="*/ 72 w 574"/>
                <a:gd name="T31" fmla="*/ 446 h 1001"/>
                <a:gd name="T32" fmla="*/ 51 w 574"/>
                <a:gd name="T33" fmla="*/ 445 h 1001"/>
                <a:gd name="T34" fmla="*/ 59 w 574"/>
                <a:gd name="T35" fmla="*/ 470 h 1001"/>
                <a:gd name="T36" fmla="*/ 45 w 574"/>
                <a:gd name="T37" fmla="*/ 487 h 1001"/>
                <a:gd name="T38" fmla="*/ 60 w 574"/>
                <a:gd name="T39" fmla="*/ 505 h 1001"/>
                <a:gd name="T40" fmla="*/ 80 w 574"/>
                <a:gd name="T41" fmla="*/ 503 h 1001"/>
                <a:gd name="T42" fmla="*/ 104 w 574"/>
                <a:gd name="T43" fmla="*/ 500 h 1001"/>
                <a:gd name="T44" fmla="*/ 85 w 574"/>
                <a:gd name="T45" fmla="*/ 511 h 1001"/>
                <a:gd name="T46" fmla="*/ 46 w 574"/>
                <a:gd name="T47" fmla="*/ 544 h 1001"/>
                <a:gd name="T48" fmla="*/ 75 w 574"/>
                <a:gd name="T49" fmla="*/ 555 h 1001"/>
                <a:gd name="T50" fmla="*/ 71 w 574"/>
                <a:gd name="T51" fmla="*/ 568 h 1001"/>
                <a:gd name="T52" fmla="*/ 73 w 574"/>
                <a:gd name="T53" fmla="*/ 590 h 1001"/>
                <a:gd name="T54" fmla="*/ 41 w 574"/>
                <a:gd name="T55" fmla="*/ 617 h 1001"/>
                <a:gd name="T56" fmla="*/ 50 w 574"/>
                <a:gd name="T57" fmla="*/ 635 h 1001"/>
                <a:gd name="T58" fmla="*/ 44 w 574"/>
                <a:gd name="T59" fmla="*/ 651 h 1001"/>
                <a:gd name="T60" fmla="*/ 46 w 574"/>
                <a:gd name="T61" fmla="*/ 667 h 1001"/>
                <a:gd name="T62" fmla="*/ 62 w 574"/>
                <a:gd name="T63" fmla="*/ 678 h 1001"/>
                <a:gd name="T64" fmla="*/ 62 w 574"/>
                <a:gd name="T65" fmla="*/ 695 h 1001"/>
                <a:gd name="T66" fmla="*/ 42 w 574"/>
                <a:gd name="T67" fmla="*/ 668 h 1001"/>
                <a:gd name="T68" fmla="*/ 42 w 574"/>
                <a:gd name="T69" fmla="*/ 667 h 1001"/>
                <a:gd name="T70" fmla="*/ 42 w 574"/>
                <a:gd name="T71" fmla="*/ 667 h 1001"/>
                <a:gd name="T72" fmla="*/ 42 w 574"/>
                <a:gd name="T73" fmla="*/ 667 h 1001"/>
                <a:gd name="T74" fmla="*/ 42 w 574"/>
                <a:gd name="T75" fmla="*/ 667 h 1001"/>
                <a:gd name="T76" fmla="*/ 42 w 574"/>
                <a:gd name="T77" fmla="*/ 667 h 1001"/>
                <a:gd name="T78" fmla="*/ 40 w 574"/>
                <a:gd name="T79" fmla="*/ 664 h 1001"/>
                <a:gd name="T80" fmla="*/ 3 w 574"/>
                <a:gd name="T81" fmla="*/ 671 h 1001"/>
                <a:gd name="T82" fmla="*/ 2 w 574"/>
                <a:gd name="T83" fmla="*/ 689 h 1001"/>
                <a:gd name="T84" fmla="*/ 15 w 574"/>
                <a:gd name="T85" fmla="*/ 704 h 1001"/>
                <a:gd name="T86" fmla="*/ 17 w 574"/>
                <a:gd name="T87" fmla="*/ 723 h 1001"/>
                <a:gd name="T88" fmla="*/ 23 w 574"/>
                <a:gd name="T89" fmla="*/ 745 h 1001"/>
                <a:gd name="T90" fmla="*/ 39 w 574"/>
                <a:gd name="T91" fmla="*/ 774 h 1001"/>
                <a:gd name="T92" fmla="*/ 40 w 574"/>
                <a:gd name="T93" fmla="*/ 788 h 1001"/>
                <a:gd name="T94" fmla="*/ 59 w 574"/>
                <a:gd name="T95" fmla="*/ 811 h 1001"/>
                <a:gd name="T96" fmla="*/ 51 w 574"/>
                <a:gd name="T97" fmla="*/ 829 h 1001"/>
                <a:gd name="T98" fmla="*/ 115 w 574"/>
                <a:gd name="T99" fmla="*/ 858 h 1001"/>
                <a:gd name="T100" fmla="*/ 95 w 574"/>
                <a:gd name="T101" fmla="*/ 743 h 1001"/>
                <a:gd name="T102" fmla="*/ 92 w 574"/>
                <a:gd name="T103" fmla="*/ 723 h 1001"/>
                <a:gd name="T104" fmla="*/ 98 w 574"/>
                <a:gd name="T105" fmla="*/ 741 h 1001"/>
                <a:gd name="T106" fmla="*/ 100 w 574"/>
                <a:gd name="T107" fmla="*/ 760 h 1001"/>
                <a:gd name="T108" fmla="*/ 106 w 574"/>
                <a:gd name="T109" fmla="*/ 784 h 1001"/>
                <a:gd name="T110" fmla="*/ 119 w 574"/>
                <a:gd name="T111" fmla="*/ 792 h 1001"/>
                <a:gd name="T112" fmla="*/ 136 w 574"/>
                <a:gd name="T113" fmla="*/ 821 h 1001"/>
                <a:gd name="T114" fmla="*/ 139 w 574"/>
                <a:gd name="T115" fmla="*/ 843 h 1001"/>
                <a:gd name="T116" fmla="*/ 483 w 574"/>
                <a:gd name="T117" fmla="*/ 941 h 1001"/>
                <a:gd name="T118" fmla="*/ 458 w 574"/>
                <a:gd name="T119" fmla="*/ 833 h 1001"/>
                <a:gd name="T120" fmla="*/ 430 w 574"/>
                <a:gd name="T121" fmla="*/ 763 h 1001"/>
                <a:gd name="T122" fmla="*/ 71 w 574"/>
                <a:gd name="T123" fmla="*/ 700 h 1001"/>
                <a:gd name="T124" fmla="*/ 110 w 574"/>
                <a:gd name="T125" fmla="*/ 75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4" h="1001">
                  <a:moveTo>
                    <a:pt x="430" y="763"/>
                  </a:moveTo>
                  <a:cubicBezTo>
                    <a:pt x="430" y="764"/>
                    <a:pt x="429" y="764"/>
                    <a:pt x="429" y="763"/>
                  </a:cubicBezTo>
                  <a:cubicBezTo>
                    <a:pt x="425" y="761"/>
                    <a:pt x="425" y="761"/>
                    <a:pt x="425" y="761"/>
                  </a:cubicBezTo>
                  <a:cubicBezTo>
                    <a:pt x="421" y="760"/>
                    <a:pt x="419" y="759"/>
                    <a:pt x="418" y="752"/>
                  </a:cubicBezTo>
                  <a:cubicBezTo>
                    <a:pt x="418" y="740"/>
                    <a:pt x="418" y="740"/>
                    <a:pt x="418" y="740"/>
                  </a:cubicBezTo>
                  <a:cubicBezTo>
                    <a:pt x="418" y="737"/>
                    <a:pt x="418" y="734"/>
                    <a:pt x="416" y="731"/>
                  </a:cubicBezTo>
                  <a:cubicBezTo>
                    <a:pt x="416" y="731"/>
                    <a:pt x="416" y="731"/>
                    <a:pt x="416" y="731"/>
                  </a:cubicBezTo>
                  <a:cubicBezTo>
                    <a:pt x="416" y="725"/>
                    <a:pt x="416" y="725"/>
                    <a:pt x="416" y="725"/>
                  </a:cubicBezTo>
                  <a:cubicBezTo>
                    <a:pt x="414" y="714"/>
                    <a:pt x="413" y="701"/>
                    <a:pt x="403" y="695"/>
                  </a:cubicBezTo>
                  <a:cubicBezTo>
                    <a:pt x="401" y="694"/>
                    <a:pt x="400" y="693"/>
                    <a:pt x="399" y="692"/>
                  </a:cubicBezTo>
                  <a:cubicBezTo>
                    <a:pt x="398" y="692"/>
                    <a:pt x="398" y="692"/>
                    <a:pt x="397" y="691"/>
                  </a:cubicBezTo>
                  <a:cubicBezTo>
                    <a:pt x="396" y="691"/>
                    <a:pt x="395" y="690"/>
                    <a:pt x="395" y="690"/>
                  </a:cubicBezTo>
                  <a:cubicBezTo>
                    <a:pt x="392" y="689"/>
                    <a:pt x="389" y="688"/>
                    <a:pt x="388" y="684"/>
                  </a:cubicBezTo>
                  <a:cubicBezTo>
                    <a:pt x="379" y="670"/>
                    <a:pt x="395" y="642"/>
                    <a:pt x="413" y="615"/>
                  </a:cubicBezTo>
                  <a:cubicBezTo>
                    <a:pt x="413" y="614"/>
                    <a:pt x="413" y="614"/>
                    <a:pt x="413" y="614"/>
                  </a:cubicBezTo>
                  <a:cubicBezTo>
                    <a:pt x="416" y="611"/>
                    <a:pt x="418" y="608"/>
                    <a:pt x="420" y="606"/>
                  </a:cubicBezTo>
                  <a:cubicBezTo>
                    <a:pt x="446" y="562"/>
                    <a:pt x="465" y="526"/>
                    <a:pt x="481" y="495"/>
                  </a:cubicBezTo>
                  <a:cubicBezTo>
                    <a:pt x="481" y="495"/>
                    <a:pt x="481" y="495"/>
                    <a:pt x="481" y="495"/>
                  </a:cubicBezTo>
                  <a:cubicBezTo>
                    <a:pt x="483" y="493"/>
                    <a:pt x="483" y="493"/>
                    <a:pt x="483" y="493"/>
                  </a:cubicBezTo>
                  <a:cubicBezTo>
                    <a:pt x="489" y="482"/>
                    <a:pt x="494" y="472"/>
                    <a:pt x="500" y="462"/>
                  </a:cubicBezTo>
                  <a:cubicBezTo>
                    <a:pt x="506" y="451"/>
                    <a:pt x="511" y="441"/>
                    <a:pt x="516" y="431"/>
                  </a:cubicBezTo>
                  <a:cubicBezTo>
                    <a:pt x="523" y="421"/>
                    <a:pt x="528" y="411"/>
                    <a:pt x="533" y="401"/>
                  </a:cubicBezTo>
                  <a:cubicBezTo>
                    <a:pt x="536" y="396"/>
                    <a:pt x="538" y="391"/>
                    <a:pt x="541" y="386"/>
                  </a:cubicBezTo>
                  <a:cubicBezTo>
                    <a:pt x="543" y="383"/>
                    <a:pt x="543" y="383"/>
                    <a:pt x="543" y="383"/>
                  </a:cubicBezTo>
                  <a:cubicBezTo>
                    <a:pt x="552" y="367"/>
                    <a:pt x="562" y="349"/>
                    <a:pt x="572" y="332"/>
                  </a:cubicBezTo>
                  <a:cubicBezTo>
                    <a:pt x="574" y="328"/>
                    <a:pt x="574" y="328"/>
                    <a:pt x="574" y="328"/>
                  </a:cubicBezTo>
                  <a:cubicBezTo>
                    <a:pt x="565" y="324"/>
                    <a:pt x="556" y="319"/>
                    <a:pt x="547" y="315"/>
                  </a:cubicBezTo>
                  <a:cubicBezTo>
                    <a:pt x="534" y="308"/>
                    <a:pt x="520" y="300"/>
                    <a:pt x="506" y="293"/>
                  </a:cubicBezTo>
                  <a:cubicBezTo>
                    <a:pt x="494" y="287"/>
                    <a:pt x="482" y="281"/>
                    <a:pt x="470" y="275"/>
                  </a:cubicBezTo>
                  <a:cubicBezTo>
                    <a:pt x="467" y="273"/>
                    <a:pt x="467" y="273"/>
                    <a:pt x="467" y="273"/>
                  </a:cubicBezTo>
                  <a:cubicBezTo>
                    <a:pt x="467" y="273"/>
                    <a:pt x="467" y="273"/>
                    <a:pt x="466" y="273"/>
                  </a:cubicBezTo>
                  <a:cubicBezTo>
                    <a:pt x="465" y="271"/>
                    <a:pt x="465" y="271"/>
                    <a:pt x="465" y="271"/>
                  </a:cubicBezTo>
                  <a:cubicBezTo>
                    <a:pt x="254" y="155"/>
                    <a:pt x="110" y="29"/>
                    <a:pt x="84" y="5"/>
                  </a:cubicBezTo>
                  <a:cubicBezTo>
                    <a:pt x="79" y="0"/>
                    <a:pt x="79" y="0"/>
                    <a:pt x="79" y="0"/>
                  </a:cubicBezTo>
                  <a:cubicBezTo>
                    <a:pt x="78" y="7"/>
                    <a:pt x="78" y="7"/>
                    <a:pt x="78" y="7"/>
                  </a:cubicBezTo>
                  <a:cubicBezTo>
                    <a:pt x="77" y="12"/>
                    <a:pt x="77" y="17"/>
                    <a:pt x="77" y="23"/>
                  </a:cubicBezTo>
                  <a:cubicBezTo>
                    <a:pt x="78" y="26"/>
                    <a:pt x="78" y="29"/>
                    <a:pt x="78" y="32"/>
                  </a:cubicBezTo>
                  <a:cubicBezTo>
                    <a:pt x="79" y="37"/>
                    <a:pt x="79" y="43"/>
                    <a:pt x="79" y="46"/>
                  </a:cubicBezTo>
                  <a:cubicBezTo>
                    <a:pt x="79" y="66"/>
                    <a:pt x="79" y="66"/>
                    <a:pt x="79" y="66"/>
                  </a:cubicBezTo>
                  <a:cubicBezTo>
                    <a:pt x="79" y="67"/>
                    <a:pt x="79" y="68"/>
                    <a:pt x="78" y="69"/>
                  </a:cubicBezTo>
                  <a:cubicBezTo>
                    <a:pt x="78" y="69"/>
                    <a:pt x="78" y="70"/>
                    <a:pt x="78" y="70"/>
                  </a:cubicBezTo>
                  <a:cubicBezTo>
                    <a:pt x="78" y="70"/>
                    <a:pt x="78" y="70"/>
                    <a:pt x="78" y="71"/>
                  </a:cubicBezTo>
                  <a:cubicBezTo>
                    <a:pt x="78" y="71"/>
                    <a:pt x="77" y="72"/>
                    <a:pt x="77" y="72"/>
                  </a:cubicBezTo>
                  <a:cubicBezTo>
                    <a:pt x="75" y="78"/>
                    <a:pt x="73" y="84"/>
                    <a:pt x="79" y="87"/>
                  </a:cubicBezTo>
                  <a:cubicBezTo>
                    <a:pt x="80" y="88"/>
                    <a:pt x="81" y="88"/>
                    <a:pt x="83" y="88"/>
                  </a:cubicBezTo>
                  <a:cubicBezTo>
                    <a:pt x="89" y="88"/>
                    <a:pt x="89" y="88"/>
                    <a:pt x="89" y="88"/>
                  </a:cubicBezTo>
                  <a:cubicBezTo>
                    <a:pt x="89" y="87"/>
                    <a:pt x="90" y="87"/>
                    <a:pt x="91" y="87"/>
                  </a:cubicBezTo>
                  <a:cubicBezTo>
                    <a:pt x="95" y="87"/>
                    <a:pt x="99" y="88"/>
                    <a:pt x="102" y="90"/>
                  </a:cubicBezTo>
                  <a:cubicBezTo>
                    <a:pt x="104" y="90"/>
                    <a:pt x="106" y="90"/>
                    <a:pt x="107" y="91"/>
                  </a:cubicBezTo>
                  <a:cubicBezTo>
                    <a:pt x="108" y="91"/>
                    <a:pt x="109" y="91"/>
                    <a:pt x="110" y="91"/>
                  </a:cubicBezTo>
                  <a:cubicBezTo>
                    <a:pt x="113" y="91"/>
                    <a:pt x="116" y="90"/>
                    <a:pt x="119" y="87"/>
                  </a:cubicBezTo>
                  <a:cubicBezTo>
                    <a:pt x="120" y="87"/>
                    <a:pt x="121" y="86"/>
                    <a:pt x="122" y="85"/>
                  </a:cubicBezTo>
                  <a:cubicBezTo>
                    <a:pt x="124" y="84"/>
                    <a:pt x="124" y="84"/>
                    <a:pt x="124" y="84"/>
                  </a:cubicBezTo>
                  <a:cubicBezTo>
                    <a:pt x="124" y="84"/>
                    <a:pt x="124" y="84"/>
                    <a:pt x="124" y="84"/>
                  </a:cubicBezTo>
                  <a:cubicBezTo>
                    <a:pt x="127" y="82"/>
                    <a:pt x="132" y="81"/>
                    <a:pt x="140" y="81"/>
                  </a:cubicBezTo>
                  <a:cubicBezTo>
                    <a:pt x="143" y="81"/>
                    <a:pt x="154" y="81"/>
                    <a:pt x="156" y="89"/>
                  </a:cubicBezTo>
                  <a:cubicBezTo>
                    <a:pt x="158" y="94"/>
                    <a:pt x="154" y="101"/>
                    <a:pt x="151" y="107"/>
                  </a:cubicBezTo>
                  <a:cubicBezTo>
                    <a:pt x="151" y="108"/>
                    <a:pt x="151" y="108"/>
                    <a:pt x="151" y="108"/>
                  </a:cubicBezTo>
                  <a:cubicBezTo>
                    <a:pt x="151" y="108"/>
                    <a:pt x="151" y="109"/>
                    <a:pt x="151" y="109"/>
                  </a:cubicBezTo>
                  <a:cubicBezTo>
                    <a:pt x="149" y="111"/>
                    <a:pt x="148" y="112"/>
                    <a:pt x="148" y="114"/>
                  </a:cubicBezTo>
                  <a:cubicBezTo>
                    <a:pt x="148" y="123"/>
                    <a:pt x="148" y="123"/>
                    <a:pt x="148" y="123"/>
                  </a:cubicBezTo>
                  <a:cubicBezTo>
                    <a:pt x="149" y="127"/>
                    <a:pt x="149" y="127"/>
                    <a:pt x="149" y="127"/>
                  </a:cubicBezTo>
                  <a:cubicBezTo>
                    <a:pt x="149" y="127"/>
                    <a:pt x="149" y="127"/>
                    <a:pt x="149" y="128"/>
                  </a:cubicBezTo>
                  <a:cubicBezTo>
                    <a:pt x="149" y="144"/>
                    <a:pt x="149" y="144"/>
                    <a:pt x="149" y="144"/>
                  </a:cubicBezTo>
                  <a:cubicBezTo>
                    <a:pt x="149" y="144"/>
                    <a:pt x="149" y="145"/>
                    <a:pt x="149" y="145"/>
                  </a:cubicBezTo>
                  <a:cubicBezTo>
                    <a:pt x="148" y="149"/>
                    <a:pt x="148" y="153"/>
                    <a:pt x="148" y="158"/>
                  </a:cubicBezTo>
                  <a:cubicBezTo>
                    <a:pt x="149" y="165"/>
                    <a:pt x="149" y="175"/>
                    <a:pt x="149" y="182"/>
                  </a:cubicBezTo>
                  <a:cubicBezTo>
                    <a:pt x="149" y="195"/>
                    <a:pt x="146" y="212"/>
                    <a:pt x="141" y="228"/>
                  </a:cubicBezTo>
                  <a:cubicBezTo>
                    <a:pt x="139" y="232"/>
                    <a:pt x="138" y="237"/>
                    <a:pt x="138" y="241"/>
                  </a:cubicBezTo>
                  <a:cubicBezTo>
                    <a:pt x="138" y="241"/>
                    <a:pt x="138" y="242"/>
                    <a:pt x="138" y="242"/>
                  </a:cubicBezTo>
                  <a:cubicBezTo>
                    <a:pt x="136" y="246"/>
                    <a:pt x="134" y="251"/>
                    <a:pt x="134" y="255"/>
                  </a:cubicBezTo>
                  <a:cubicBezTo>
                    <a:pt x="134" y="255"/>
                    <a:pt x="134" y="256"/>
                    <a:pt x="134" y="256"/>
                  </a:cubicBezTo>
                  <a:cubicBezTo>
                    <a:pt x="133" y="257"/>
                    <a:pt x="133" y="258"/>
                    <a:pt x="133" y="259"/>
                  </a:cubicBezTo>
                  <a:cubicBezTo>
                    <a:pt x="133" y="260"/>
                    <a:pt x="132" y="261"/>
                    <a:pt x="132" y="262"/>
                  </a:cubicBezTo>
                  <a:cubicBezTo>
                    <a:pt x="132" y="264"/>
                    <a:pt x="131" y="265"/>
                    <a:pt x="131" y="267"/>
                  </a:cubicBezTo>
                  <a:cubicBezTo>
                    <a:pt x="131" y="267"/>
                    <a:pt x="131" y="268"/>
                    <a:pt x="131" y="268"/>
                  </a:cubicBezTo>
                  <a:cubicBezTo>
                    <a:pt x="129" y="269"/>
                    <a:pt x="129" y="269"/>
                    <a:pt x="129" y="269"/>
                  </a:cubicBezTo>
                  <a:cubicBezTo>
                    <a:pt x="129" y="270"/>
                    <a:pt x="129" y="271"/>
                    <a:pt x="129" y="271"/>
                  </a:cubicBezTo>
                  <a:cubicBezTo>
                    <a:pt x="128" y="273"/>
                    <a:pt x="128" y="275"/>
                    <a:pt x="128" y="276"/>
                  </a:cubicBezTo>
                  <a:cubicBezTo>
                    <a:pt x="128" y="276"/>
                    <a:pt x="128" y="276"/>
                    <a:pt x="128" y="277"/>
                  </a:cubicBezTo>
                  <a:cubicBezTo>
                    <a:pt x="126" y="281"/>
                    <a:pt x="126" y="284"/>
                    <a:pt x="126" y="290"/>
                  </a:cubicBezTo>
                  <a:cubicBezTo>
                    <a:pt x="126" y="299"/>
                    <a:pt x="126" y="299"/>
                    <a:pt x="126" y="299"/>
                  </a:cubicBezTo>
                  <a:cubicBezTo>
                    <a:pt x="126" y="300"/>
                    <a:pt x="126" y="301"/>
                    <a:pt x="127" y="302"/>
                  </a:cubicBezTo>
                  <a:cubicBezTo>
                    <a:pt x="128" y="303"/>
                    <a:pt x="128" y="303"/>
                    <a:pt x="128" y="303"/>
                  </a:cubicBezTo>
                  <a:cubicBezTo>
                    <a:pt x="128" y="305"/>
                    <a:pt x="128" y="306"/>
                    <a:pt x="128" y="307"/>
                  </a:cubicBezTo>
                  <a:cubicBezTo>
                    <a:pt x="129" y="307"/>
                    <a:pt x="129" y="307"/>
                    <a:pt x="129" y="308"/>
                  </a:cubicBezTo>
                  <a:cubicBezTo>
                    <a:pt x="129" y="308"/>
                    <a:pt x="129" y="309"/>
                    <a:pt x="129" y="309"/>
                  </a:cubicBezTo>
                  <a:cubicBezTo>
                    <a:pt x="130" y="309"/>
                    <a:pt x="130" y="309"/>
                    <a:pt x="131" y="310"/>
                  </a:cubicBezTo>
                  <a:cubicBezTo>
                    <a:pt x="131" y="310"/>
                    <a:pt x="131" y="310"/>
                    <a:pt x="131" y="311"/>
                  </a:cubicBezTo>
                  <a:cubicBezTo>
                    <a:pt x="132" y="315"/>
                    <a:pt x="136" y="321"/>
                    <a:pt x="139" y="325"/>
                  </a:cubicBezTo>
                  <a:cubicBezTo>
                    <a:pt x="141" y="327"/>
                    <a:pt x="141" y="327"/>
                    <a:pt x="141" y="327"/>
                  </a:cubicBezTo>
                  <a:cubicBezTo>
                    <a:pt x="142" y="328"/>
                    <a:pt x="144" y="332"/>
                    <a:pt x="144" y="334"/>
                  </a:cubicBezTo>
                  <a:cubicBezTo>
                    <a:pt x="144" y="337"/>
                    <a:pt x="144" y="337"/>
                    <a:pt x="144" y="337"/>
                  </a:cubicBezTo>
                  <a:cubicBezTo>
                    <a:pt x="144" y="340"/>
                    <a:pt x="144" y="341"/>
                    <a:pt x="146" y="343"/>
                  </a:cubicBezTo>
                  <a:cubicBezTo>
                    <a:pt x="147" y="345"/>
                    <a:pt x="148" y="345"/>
                    <a:pt x="148" y="347"/>
                  </a:cubicBezTo>
                  <a:cubicBezTo>
                    <a:pt x="149" y="348"/>
                    <a:pt x="151" y="351"/>
                    <a:pt x="151" y="353"/>
                  </a:cubicBezTo>
                  <a:cubicBezTo>
                    <a:pt x="153" y="362"/>
                    <a:pt x="152" y="372"/>
                    <a:pt x="146" y="376"/>
                  </a:cubicBezTo>
                  <a:cubicBezTo>
                    <a:pt x="146" y="377"/>
                    <a:pt x="144" y="377"/>
                    <a:pt x="143" y="378"/>
                  </a:cubicBezTo>
                  <a:cubicBezTo>
                    <a:pt x="139" y="380"/>
                    <a:pt x="134" y="383"/>
                    <a:pt x="134" y="390"/>
                  </a:cubicBezTo>
                  <a:cubicBezTo>
                    <a:pt x="134" y="400"/>
                    <a:pt x="134" y="400"/>
                    <a:pt x="134" y="400"/>
                  </a:cubicBezTo>
                  <a:cubicBezTo>
                    <a:pt x="134" y="401"/>
                    <a:pt x="134" y="401"/>
                    <a:pt x="134" y="401"/>
                  </a:cubicBezTo>
                  <a:cubicBezTo>
                    <a:pt x="133" y="403"/>
                    <a:pt x="131" y="403"/>
                    <a:pt x="130" y="404"/>
                  </a:cubicBezTo>
                  <a:cubicBezTo>
                    <a:pt x="129" y="404"/>
                    <a:pt x="128" y="404"/>
                    <a:pt x="128" y="404"/>
                  </a:cubicBezTo>
                  <a:cubicBezTo>
                    <a:pt x="127" y="405"/>
                    <a:pt x="126" y="406"/>
                    <a:pt x="125" y="406"/>
                  </a:cubicBezTo>
                  <a:cubicBezTo>
                    <a:pt x="125" y="407"/>
                    <a:pt x="124" y="407"/>
                    <a:pt x="124" y="407"/>
                  </a:cubicBezTo>
                  <a:cubicBezTo>
                    <a:pt x="123" y="408"/>
                    <a:pt x="122" y="409"/>
                    <a:pt x="122" y="409"/>
                  </a:cubicBezTo>
                  <a:cubicBezTo>
                    <a:pt x="122" y="409"/>
                    <a:pt x="121" y="409"/>
                    <a:pt x="121" y="409"/>
                  </a:cubicBezTo>
                  <a:cubicBezTo>
                    <a:pt x="121" y="410"/>
                    <a:pt x="121" y="410"/>
                    <a:pt x="121" y="410"/>
                  </a:cubicBezTo>
                  <a:cubicBezTo>
                    <a:pt x="119" y="412"/>
                    <a:pt x="119" y="412"/>
                    <a:pt x="119" y="412"/>
                  </a:cubicBezTo>
                  <a:cubicBezTo>
                    <a:pt x="119" y="412"/>
                    <a:pt x="118" y="412"/>
                    <a:pt x="118" y="412"/>
                  </a:cubicBezTo>
                  <a:cubicBezTo>
                    <a:pt x="116" y="412"/>
                    <a:pt x="115" y="412"/>
                    <a:pt x="114" y="413"/>
                  </a:cubicBezTo>
                  <a:cubicBezTo>
                    <a:pt x="114" y="414"/>
                    <a:pt x="113" y="414"/>
                    <a:pt x="113" y="414"/>
                  </a:cubicBezTo>
                  <a:cubicBezTo>
                    <a:pt x="107" y="414"/>
                    <a:pt x="105" y="416"/>
                    <a:pt x="104" y="417"/>
                  </a:cubicBezTo>
                  <a:cubicBezTo>
                    <a:pt x="104" y="417"/>
                    <a:pt x="103" y="417"/>
                    <a:pt x="103" y="417"/>
                  </a:cubicBezTo>
                  <a:cubicBezTo>
                    <a:pt x="101" y="417"/>
                    <a:pt x="99" y="418"/>
                    <a:pt x="98" y="420"/>
                  </a:cubicBezTo>
                  <a:cubicBezTo>
                    <a:pt x="98" y="423"/>
                    <a:pt x="98" y="423"/>
                    <a:pt x="98" y="423"/>
                  </a:cubicBezTo>
                  <a:cubicBezTo>
                    <a:pt x="98" y="423"/>
                    <a:pt x="98" y="424"/>
                    <a:pt x="97" y="424"/>
                  </a:cubicBezTo>
                  <a:cubicBezTo>
                    <a:pt x="96" y="426"/>
                    <a:pt x="96" y="426"/>
                    <a:pt x="96" y="426"/>
                  </a:cubicBezTo>
                  <a:cubicBezTo>
                    <a:pt x="95" y="426"/>
                    <a:pt x="95" y="426"/>
                    <a:pt x="95" y="426"/>
                  </a:cubicBezTo>
                  <a:cubicBezTo>
                    <a:pt x="91" y="426"/>
                    <a:pt x="91" y="426"/>
                    <a:pt x="91" y="426"/>
                  </a:cubicBezTo>
                  <a:cubicBezTo>
                    <a:pt x="91" y="426"/>
                    <a:pt x="91" y="426"/>
                    <a:pt x="90" y="426"/>
                  </a:cubicBezTo>
                  <a:cubicBezTo>
                    <a:pt x="89" y="424"/>
                    <a:pt x="86" y="423"/>
                    <a:pt x="83" y="423"/>
                  </a:cubicBezTo>
                  <a:cubicBezTo>
                    <a:pt x="81" y="423"/>
                    <a:pt x="80" y="423"/>
                    <a:pt x="79" y="424"/>
                  </a:cubicBezTo>
                  <a:cubicBezTo>
                    <a:pt x="72" y="428"/>
                    <a:pt x="73" y="436"/>
                    <a:pt x="74" y="444"/>
                  </a:cubicBezTo>
                  <a:cubicBezTo>
                    <a:pt x="74" y="444"/>
                    <a:pt x="74" y="444"/>
                    <a:pt x="74" y="444"/>
                  </a:cubicBezTo>
                  <a:cubicBezTo>
                    <a:pt x="74" y="446"/>
                    <a:pt x="74" y="446"/>
                    <a:pt x="74" y="446"/>
                  </a:cubicBezTo>
                  <a:cubicBezTo>
                    <a:pt x="74" y="447"/>
                    <a:pt x="74" y="447"/>
                    <a:pt x="73" y="447"/>
                  </a:cubicBezTo>
                  <a:cubicBezTo>
                    <a:pt x="72" y="447"/>
                    <a:pt x="72" y="447"/>
                    <a:pt x="72" y="446"/>
                  </a:cubicBezTo>
                  <a:cubicBezTo>
                    <a:pt x="72" y="445"/>
                    <a:pt x="72" y="445"/>
                    <a:pt x="72" y="445"/>
                  </a:cubicBezTo>
                  <a:cubicBezTo>
                    <a:pt x="69" y="443"/>
                    <a:pt x="66" y="443"/>
                    <a:pt x="65" y="443"/>
                  </a:cubicBezTo>
                  <a:cubicBezTo>
                    <a:pt x="63" y="443"/>
                    <a:pt x="63" y="443"/>
                    <a:pt x="63" y="443"/>
                  </a:cubicBezTo>
                  <a:cubicBezTo>
                    <a:pt x="62" y="443"/>
                    <a:pt x="62" y="442"/>
                    <a:pt x="62" y="441"/>
                  </a:cubicBezTo>
                  <a:cubicBezTo>
                    <a:pt x="62" y="441"/>
                    <a:pt x="62" y="441"/>
                    <a:pt x="62" y="441"/>
                  </a:cubicBezTo>
                  <a:cubicBezTo>
                    <a:pt x="55" y="441"/>
                    <a:pt x="55" y="441"/>
                    <a:pt x="55" y="441"/>
                  </a:cubicBezTo>
                  <a:cubicBezTo>
                    <a:pt x="54" y="441"/>
                    <a:pt x="51" y="442"/>
                    <a:pt x="51" y="444"/>
                  </a:cubicBezTo>
                  <a:cubicBezTo>
                    <a:pt x="51" y="445"/>
                    <a:pt x="51" y="445"/>
                    <a:pt x="51" y="445"/>
                  </a:cubicBezTo>
                  <a:cubicBezTo>
                    <a:pt x="50" y="446"/>
                    <a:pt x="48" y="448"/>
                    <a:pt x="49" y="451"/>
                  </a:cubicBezTo>
                  <a:cubicBezTo>
                    <a:pt x="51" y="454"/>
                    <a:pt x="52" y="455"/>
                    <a:pt x="53" y="455"/>
                  </a:cubicBezTo>
                  <a:cubicBezTo>
                    <a:pt x="55" y="455"/>
                    <a:pt x="55" y="455"/>
                    <a:pt x="55" y="455"/>
                  </a:cubicBezTo>
                  <a:cubicBezTo>
                    <a:pt x="56" y="455"/>
                    <a:pt x="56" y="456"/>
                    <a:pt x="56" y="456"/>
                  </a:cubicBezTo>
                  <a:cubicBezTo>
                    <a:pt x="56" y="458"/>
                    <a:pt x="56" y="460"/>
                    <a:pt x="58" y="461"/>
                  </a:cubicBezTo>
                  <a:cubicBezTo>
                    <a:pt x="60" y="461"/>
                    <a:pt x="60" y="461"/>
                    <a:pt x="60" y="461"/>
                  </a:cubicBezTo>
                  <a:cubicBezTo>
                    <a:pt x="61" y="461"/>
                    <a:pt x="61" y="462"/>
                    <a:pt x="61" y="462"/>
                  </a:cubicBezTo>
                  <a:cubicBezTo>
                    <a:pt x="61" y="466"/>
                    <a:pt x="61" y="468"/>
                    <a:pt x="59" y="470"/>
                  </a:cubicBezTo>
                  <a:cubicBezTo>
                    <a:pt x="59" y="470"/>
                    <a:pt x="58" y="470"/>
                    <a:pt x="58" y="470"/>
                  </a:cubicBezTo>
                  <a:cubicBezTo>
                    <a:pt x="57" y="470"/>
                    <a:pt x="57" y="469"/>
                    <a:pt x="57" y="469"/>
                  </a:cubicBezTo>
                  <a:cubicBezTo>
                    <a:pt x="55" y="466"/>
                    <a:pt x="52" y="465"/>
                    <a:pt x="50" y="465"/>
                  </a:cubicBezTo>
                  <a:cubicBezTo>
                    <a:pt x="45" y="465"/>
                    <a:pt x="42" y="471"/>
                    <a:pt x="41" y="473"/>
                  </a:cubicBezTo>
                  <a:cubicBezTo>
                    <a:pt x="41" y="476"/>
                    <a:pt x="42" y="479"/>
                    <a:pt x="43" y="482"/>
                  </a:cubicBezTo>
                  <a:cubicBezTo>
                    <a:pt x="44" y="483"/>
                    <a:pt x="44" y="484"/>
                    <a:pt x="44" y="485"/>
                  </a:cubicBezTo>
                  <a:cubicBezTo>
                    <a:pt x="44" y="485"/>
                    <a:pt x="45" y="485"/>
                    <a:pt x="45" y="485"/>
                  </a:cubicBezTo>
                  <a:cubicBezTo>
                    <a:pt x="45" y="486"/>
                    <a:pt x="45" y="486"/>
                    <a:pt x="45" y="487"/>
                  </a:cubicBezTo>
                  <a:cubicBezTo>
                    <a:pt x="46" y="488"/>
                    <a:pt x="46" y="489"/>
                    <a:pt x="46" y="490"/>
                  </a:cubicBezTo>
                  <a:cubicBezTo>
                    <a:pt x="46" y="493"/>
                    <a:pt x="46" y="493"/>
                    <a:pt x="46" y="493"/>
                  </a:cubicBezTo>
                  <a:cubicBezTo>
                    <a:pt x="46" y="493"/>
                    <a:pt x="46" y="493"/>
                    <a:pt x="46" y="493"/>
                  </a:cubicBezTo>
                  <a:cubicBezTo>
                    <a:pt x="45" y="497"/>
                    <a:pt x="45" y="503"/>
                    <a:pt x="47" y="505"/>
                  </a:cubicBezTo>
                  <a:cubicBezTo>
                    <a:pt x="49" y="506"/>
                    <a:pt x="50" y="506"/>
                    <a:pt x="53" y="506"/>
                  </a:cubicBezTo>
                  <a:cubicBezTo>
                    <a:pt x="55" y="506"/>
                    <a:pt x="55" y="506"/>
                    <a:pt x="55" y="506"/>
                  </a:cubicBezTo>
                  <a:cubicBezTo>
                    <a:pt x="55" y="506"/>
                    <a:pt x="56" y="506"/>
                    <a:pt x="57" y="506"/>
                  </a:cubicBezTo>
                  <a:cubicBezTo>
                    <a:pt x="58" y="505"/>
                    <a:pt x="59" y="505"/>
                    <a:pt x="60" y="505"/>
                  </a:cubicBezTo>
                  <a:cubicBezTo>
                    <a:pt x="60" y="505"/>
                    <a:pt x="60" y="505"/>
                    <a:pt x="61" y="505"/>
                  </a:cubicBezTo>
                  <a:cubicBezTo>
                    <a:pt x="62" y="506"/>
                    <a:pt x="63" y="506"/>
                    <a:pt x="65" y="506"/>
                  </a:cubicBezTo>
                  <a:cubicBezTo>
                    <a:pt x="67" y="506"/>
                    <a:pt x="70" y="504"/>
                    <a:pt x="72" y="501"/>
                  </a:cubicBezTo>
                  <a:cubicBezTo>
                    <a:pt x="72" y="501"/>
                    <a:pt x="73" y="500"/>
                    <a:pt x="73" y="500"/>
                  </a:cubicBezTo>
                  <a:cubicBezTo>
                    <a:pt x="74" y="501"/>
                    <a:pt x="74" y="501"/>
                    <a:pt x="74" y="502"/>
                  </a:cubicBezTo>
                  <a:cubicBezTo>
                    <a:pt x="74" y="502"/>
                    <a:pt x="74" y="502"/>
                    <a:pt x="74" y="502"/>
                  </a:cubicBezTo>
                  <a:cubicBezTo>
                    <a:pt x="75" y="502"/>
                    <a:pt x="75" y="502"/>
                    <a:pt x="76" y="502"/>
                  </a:cubicBezTo>
                  <a:cubicBezTo>
                    <a:pt x="77" y="503"/>
                    <a:pt x="78" y="503"/>
                    <a:pt x="80" y="503"/>
                  </a:cubicBezTo>
                  <a:cubicBezTo>
                    <a:pt x="86" y="503"/>
                    <a:pt x="89" y="501"/>
                    <a:pt x="92" y="498"/>
                  </a:cubicBezTo>
                  <a:cubicBezTo>
                    <a:pt x="92" y="497"/>
                    <a:pt x="93" y="497"/>
                    <a:pt x="93" y="497"/>
                  </a:cubicBezTo>
                  <a:cubicBezTo>
                    <a:pt x="93" y="497"/>
                    <a:pt x="94" y="497"/>
                    <a:pt x="95" y="497"/>
                  </a:cubicBezTo>
                  <a:cubicBezTo>
                    <a:pt x="96" y="496"/>
                    <a:pt x="96" y="496"/>
                    <a:pt x="97" y="496"/>
                  </a:cubicBezTo>
                  <a:cubicBezTo>
                    <a:pt x="101" y="493"/>
                    <a:pt x="106" y="491"/>
                    <a:pt x="110" y="491"/>
                  </a:cubicBezTo>
                  <a:cubicBezTo>
                    <a:pt x="110" y="491"/>
                    <a:pt x="111" y="492"/>
                    <a:pt x="111" y="493"/>
                  </a:cubicBezTo>
                  <a:cubicBezTo>
                    <a:pt x="111" y="494"/>
                    <a:pt x="110" y="495"/>
                    <a:pt x="107" y="497"/>
                  </a:cubicBezTo>
                  <a:cubicBezTo>
                    <a:pt x="106" y="498"/>
                    <a:pt x="105" y="499"/>
                    <a:pt x="104" y="500"/>
                  </a:cubicBezTo>
                  <a:cubicBezTo>
                    <a:pt x="104" y="500"/>
                    <a:pt x="103" y="500"/>
                    <a:pt x="103" y="500"/>
                  </a:cubicBezTo>
                  <a:cubicBezTo>
                    <a:pt x="102" y="500"/>
                    <a:pt x="102" y="500"/>
                    <a:pt x="102" y="500"/>
                  </a:cubicBezTo>
                  <a:cubicBezTo>
                    <a:pt x="100" y="502"/>
                    <a:pt x="98" y="502"/>
                    <a:pt x="97" y="502"/>
                  </a:cubicBezTo>
                  <a:cubicBezTo>
                    <a:pt x="93" y="503"/>
                    <a:pt x="91" y="505"/>
                    <a:pt x="89" y="507"/>
                  </a:cubicBezTo>
                  <a:cubicBezTo>
                    <a:pt x="89" y="508"/>
                    <a:pt x="89" y="508"/>
                    <a:pt x="88" y="508"/>
                  </a:cubicBezTo>
                  <a:cubicBezTo>
                    <a:pt x="88" y="508"/>
                    <a:pt x="88" y="508"/>
                    <a:pt x="87" y="509"/>
                  </a:cubicBezTo>
                  <a:cubicBezTo>
                    <a:pt x="87" y="509"/>
                    <a:pt x="86" y="510"/>
                    <a:pt x="86" y="510"/>
                  </a:cubicBezTo>
                  <a:cubicBezTo>
                    <a:pt x="85" y="511"/>
                    <a:pt x="85" y="511"/>
                    <a:pt x="85" y="511"/>
                  </a:cubicBezTo>
                  <a:cubicBezTo>
                    <a:pt x="83" y="511"/>
                    <a:pt x="83" y="511"/>
                    <a:pt x="83" y="511"/>
                  </a:cubicBezTo>
                  <a:cubicBezTo>
                    <a:pt x="78" y="511"/>
                    <a:pt x="75" y="512"/>
                    <a:pt x="73" y="516"/>
                  </a:cubicBezTo>
                  <a:cubicBezTo>
                    <a:pt x="72" y="517"/>
                    <a:pt x="70" y="518"/>
                    <a:pt x="67" y="518"/>
                  </a:cubicBezTo>
                  <a:cubicBezTo>
                    <a:pt x="62" y="521"/>
                    <a:pt x="59" y="524"/>
                    <a:pt x="58" y="528"/>
                  </a:cubicBezTo>
                  <a:cubicBezTo>
                    <a:pt x="58" y="529"/>
                    <a:pt x="57" y="529"/>
                    <a:pt x="56" y="529"/>
                  </a:cubicBezTo>
                  <a:cubicBezTo>
                    <a:pt x="54" y="529"/>
                    <a:pt x="52" y="530"/>
                    <a:pt x="51" y="532"/>
                  </a:cubicBezTo>
                  <a:cubicBezTo>
                    <a:pt x="48" y="534"/>
                    <a:pt x="46" y="538"/>
                    <a:pt x="46" y="541"/>
                  </a:cubicBezTo>
                  <a:cubicBezTo>
                    <a:pt x="46" y="544"/>
                    <a:pt x="46" y="544"/>
                    <a:pt x="46" y="544"/>
                  </a:cubicBezTo>
                  <a:cubicBezTo>
                    <a:pt x="46" y="547"/>
                    <a:pt x="46" y="552"/>
                    <a:pt x="49" y="555"/>
                  </a:cubicBezTo>
                  <a:cubicBezTo>
                    <a:pt x="50" y="555"/>
                    <a:pt x="50" y="555"/>
                    <a:pt x="51" y="556"/>
                  </a:cubicBezTo>
                  <a:cubicBezTo>
                    <a:pt x="52" y="556"/>
                    <a:pt x="53" y="556"/>
                    <a:pt x="53" y="556"/>
                  </a:cubicBezTo>
                  <a:cubicBezTo>
                    <a:pt x="57" y="556"/>
                    <a:pt x="60" y="552"/>
                    <a:pt x="62" y="550"/>
                  </a:cubicBezTo>
                  <a:cubicBezTo>
                    <a:pt x="62" y="549"/>
                    <a:pt x="63" y="549"/>
                    <a:pt x="63" y="549"/>
                  </a:cubicBezTo>
                  <a:cubicBezTo>
                    <a:pt x="70" y="549"/>
                    <a:pt x="70" y="549"/>
                    <a:pt x="70" y="549"/>
                  </a:cubicBezTo>
                  <a:cubicBezTo>
                    <a:pt x="71" y="549"/>
                    <a:pt x="71" y="549"/>
                    <a:pt x="71" y="550"/>
                  </a:cubicBezTo>
                  <a:cubicBezTo>
                    <a:pt x="71" y="555"/>
                    <a:pt x="73" y="555"/>
                    <a:pt x="75" y="555"/>
                  </a:cubicBezTo>
                  <a:cubicBezTo>
                    <a:pt x="75" y="555"/>
                    <a:pt x="76" y="555"/>
                    <a:pt x="76" y="556"/>
                  </a:cubicBezTo>
                  <a:cubicBezTo>
                    <a:pt x="76" y="556"/>
                    <a:pt x="76" y="557"/>
                    <a:pt x="76" y="557"/>
                  </a:cubicBezTo>
                  <a:cubicBezTo>
                    <a:pt x="74" y="559"/>
                    <a:pt x="74" y="559"/>
                    <a:pt x="74" y="559"/>
                  </a:cubicBezTo>
                  <a:cubicBezTo>
                    <a:pt x="74" y="559"/>
                    <a:pt x="74" y="560"/>
                    <a:pt x="73" y="561"/>
                  </a:cubicBezTo>
                  <a:cubicBezTo>
                    <a:pt x="73" y="561"/>
                    <a:pt x="73" y="562"/>
                    <a:pt x="73" y="562"/>
                  </a:cubicBezTo>
                  <a:cubicBezTo>
                    <a:pt x="73" y="564"/>
                    <a:pt x="73" y="564"/>
                    <a:pt x="73" y="564"/>
                  </a:cubicBezTo>
                  <a:cubicBezTo>
                    <a:pt x="73" y="565"/>
                    <a:pt x="72" y="566"/>
                    <a:pt x="72" y="567"/>
                  </a:cubicBezTo>
                  <a:cubicBezTo>
                    <a:pt x="71" y="567"/>
                    <a:pt x="71" y="568"/>
                    <a:pt x="71" y="568"/>
                  </a:cubicBezTo>
                  <a:cubicBezTo>
                    <a:pt x="71" y="571"/>
                    <a:pt x="73" y="574"/>
                    <a:pt x="74" y="575"/>
                  </a:cubicBezTo>
                  <a:cubicBezTo>
                    <a:pt x="76" y="576"/>
                    <a:pt x="76" y="576"/>
                    <a:pt x="76" y="576"/>
                  </a:cubicBezTo>
                  <a:cubicBezTo>
                    <a:pt x="76" y="577"/>
                    <a:pt x="76" y="577"/>
                    <a:pt x="76" y="578"/>
                  </a:cubicBezTo>
                  <a:cubicBezTo>
                    <a:pt x="76" y="579"/>
                    <a:pt x="77" y="580"/>
                    <a:pt x="77" y="581"/>
                  </a:cubicBezTo>
                  <a:cubicBezTo>
                    <a:pt x="78" y="583"/>
                    <a:pt x="79" y="586"/>
                    <a:pt x="78" y="587"/>
                  </a:cubicBezTo>
                  <a:cubicBezTo>
                    <a:pt x="78" y="589"/>
                    <a:pt x="77" y="591"/>
                    <a:pt x="75" y="591"/>
                  </a:cubicBezTo>
                  <a:cubicBezTo>
                    <a:pt x="74" y="591"/>
                    <a:pt x="73" y="590"/>
                    <a:pt x="73" y="590"/>
                  </a:cubicBezTo>
                  <a:cubicBezTo>
                    <a:pt x="73" y="590"/>
                    <a:pt x="73" y="590"/>
                    <a:pt x="73" y="590"/>
                  </a:cubicBezTo>
                  <a:cubicBezTo>
                    <a:pt x="60" y="590"/>
                    <a:pt x="60" y="590"/>
                    <a:pt x="60" y="590"/>
                  </a:cubicBezTo>
                  <a:cubicBezTo>
                    <a:pt x="57" y="591"/>
                    <a:pt x="54" y="594"/>
                    <a:pt x="53" y="596"/>
                  </a:cubicBezTo>
                  <a:cubicBezTo>
                    <a:pt x="53" y="597"/>
                    <a:pt x="52" y="597"/>
                    <a:pt x="52" y="597"/>
                  </a:cubicBezTo>
                  <a:cubicBezTo>
                    <a:pt x="50" y="599"/>
                    <a:pt x="50" y="601"/>
                    <a:pt x="50" y="603"/>
                  </a:cubicBezTo>
                  <a:cubicBezTo>
                    <a:pt x="50" y="603"/>
                    <a:pt x="51" y="605"/>
                    <a:pt x="51" y="606"/>
                  </a:cubicBezTo>
                  <a:cubicBezTo>
                    <a:pt x="51" y="607"/>
                    <a:pt x="51" y="608"/>
                    <a:pt x="50" y="608"/>
                  </a:cubicBezTo>
                  <a:cubicBezTo>
                    <a:pt x="49" y="608"/>
                    <a:pt x="46" y="609"/>
                    <a:pt x="43" y="612"/>
                  </a:cubicBezTo>
                  <a:cubicBezTo>
                    <a:pt x="41" y="614"/>
                    <a:pt x="41" y="616"/>
                    <a:pt x="41" y="617"/>
                  </a:cubicBezTo>
                  <a:cubicBezTo>
                    <a:pt x="41" y="618"/>
                    <a:pt x="41" y="618"/>
                    <a:pt x="41" y="618"/>
                  </a:cubicBezTo>
                  <a:cubicBezTo>
                    <a:pt x="41" y="621"/>
                    <a:pt x="41" y="624"/>
                    <a:pt x="43" y="628"/>
                  </a:cubicBezTo>
                  <a:cubicBezTo>
                    <a:pt x="44" y="629"/>
                    <a:pt x="47" y="631"/>
                    <a:pt x="50" y="631"/>
                  </a:cubicBezTo>
                  <a:cubicBezTo>
                    <a:pt x="50" y="630"/>
                    <a:pt x="51" y="629"/>
                    <a:pt x="51" y="629"/>
                  </a:cubicBezTo>
                  <a:cubicBezTo>
                    <a:pt x="55" y="629"/>
                    <a:pt x="55" y="629"/>
                    <a:pt x="55" y="629"/>
                  </a:cubicBezTo>
                  <a:cubicBezTo>
                    <a:pt x="56" y="629"/>
                    <a:pt x="56" y="630"/>
                    <a:pt x="56" y="631"/>
                  </a:cubicBezTo>
                  <a:cubicBezTo>
                    <a:pt x="56" y="633"/>
                    <a:pt x="55" y="633"/>
                    <a:pt x="53" y="634"/>
                  </a:cubicBezTo>
                  <a:cubicBezTo>
                    <a:pt x="52" y="634"/>
                    <a:pt x="51" y="634"/>
                    <a:pt x="50" y="635"/>
                  </a:cubicBezTo>
                  <a:cubicBezTo>
                    <a:pt x="50" y="635"/>
                    <a:pt x="50" y="635"/>
                    <a:pt x="50" y="635"/>
                  </a:cubicBezTo>
                  <a:cubicBezTo>
                    <a:pt x="49" y="635"/>
                    <a:pt x="49" y="635"/>
                    <a:pt x="49" y="635"/>
                  </a:cubicBezTo>
                  <a:cubicBezTo>
                    <a:pt x="48" y="636"/>
                    <a:pt x="47" y="636"/>
                    <a:pt x="46" y="636"/>
                  </a:cubicBezTo>
                  <a:cubicBezTo>
                    <a:pt x="45" y="637"/>
                    <a:pt x="43" y="637"/>
                    <a:pt x="43" y="639"/>
                  </a:cubicBezTo>
                  <a:cubicBezTo>
                    <a:pt x="43" y="639"/>
                    <a:pt x="42" y="639"/>
                    <a:pt x="42" y="639"/>
                  </a:cubicBezTo>
                  <a:cubicBezTo>
                    <a:pt x="39" y="642"/>
                    <a:pt x="40" y="645"/>
                    <a:pt x="42" y="649"/>
                  </a:cubicBezTo>
                  <a:cubicBezTo>
                    <a:pt x="43" y="649"/>
                    <a:pt x="43" y="649"/>
                    <a:pt x="43" y="649"/>
                  </a:cubicBezTo>
                  <a:cubicBezTo>
                    <a:pt x="44" y="651"/>
                    <a:pt x="44" y="651"/>
                    <a:pt x="44" y="651"/>
                  </a:cubicBezTo>
                  <a:cubicBezTo>
                    <a:pt x="44" y="651"/>
                    <a:pt x="45" y="651"/>
                    <a:pt x="45" y="652"/>
                  </a:cubicBezTo>
                  <a:cubicBezTo>
                    <a:pt x="45" y="652"/>
                    <a:pt x="44" y="653"/>
                    <a:pt x="44" y="653"/>
                  </a:cubicBezTo>
                  <a:cubicBezTo>
                    <a:pt x="43" y="654"/>
                    <a:pt x="43" y="654"/>
                    <a:pt x="43" y="654"/>
                  </a:cubicBezTo>
                  <a:cubicBezTo>
                    <a:pt x="42" y="655"/>
                    <a:pt x="41" y="657"/>
                    <a:pt x="41" y="659"/>
                  </a:cubicBezTo>
                  <a:cubicBezTo>
                    <a:pt x="42" y="660"/>
                    <a:pt x="42" y="660"/>
                    <a:pt x="42" y="661"/>
                  </a:cubicBezTo>
                  <a:cubicBezTo>
                    <a:pt x="43" y="662"/>
                    <a:pt x="44" y="664"/>
                    <a:pt x="44" y="665"/>
                  </a:cubicBezTo>
                  <a:cubicBezTo>
                    <a:pt x="44" y="666"/>
                    <a:pt x="44" y="666"/>
                    <a:pt x="45" y="666"/>
                  </a:cubicBezTo>
                  <a:cubicBezTo>
                    <a:pt x="46" y="667"/>
                    <a:pt x="46" y="667"/>
                    <a:pt x="46" y="667"/>
                  </a:cubicBezTo>
                  <a:cubicBezTo>
                    <a:pt x="46" y="667"/>
                    <a:pt x="46" y="668"/>
                    <a:pt x="46" y="668"/>
                  </a:cubicBezTo>
                  <a:cubicBezTo>
                    <a:pt x="46" y="668"/>
                    <a:pt x="46" y="668"/>
                    <a:pt x="46" y="668"/>
                  </a:cubicBezTo>
                  <a:cubicBezTo>
                    <a:pt x="46" y="668"/>
                    <a:pt x="47" y="668"/>
                    <a:pt x="47" y="669"/>
                  </a:cubicBezTo>
                  <a:cubicBezTo>
                    <a:pt x="48" y="670"/>
                    <a:pt x="51" y="671"/>
                    <a:pt x="53" y="672"/>
                  </a:cubicBezTo>
                  <a:cubicBezTo>
                    <a:pt x="54" y="672"/>
                    <a:pt x="54" y="673"/>
                    <a:pt x="55" y="673"/>
                  </a:cubicBezTo>
                  <a:cubicBezTo>
                    <a:pt x="56" y="673"/>
                    <a:pt x="56" y="673"/>
                    <a:pt x="56" y="673"/>
                  </a:cubicBezTo>
                  <a:cubicBezTo>
                    <a:pt x="57" y="673"/>
                    <a:pt x="57" y="673"/>
                    <a:pt x="57" y="673"/>
                  </a:cubicBezTo>
                  <a:cubicBezTo>
                    <a:pt x="59" y="675"/>
                    <a:pt x="61" y="676"/>
                    <a:pt x="62" y="678"/>
                  </a:cubicBezTo>
                  <a:cubicBezTo>
                    <a:pt x="64" y="679"/>
                    <a:pt x="66" y="681"/>
                    <a:pt x="68" y="682"/>
                  </a:cubicBezTo>
                  <a:cubicBezTo>
                    <a:pt x="70" y="682"/>
                    <a:pt x="72" y="682"/>
                    <a:pt x="74" y="684"/>
                  </a:cubicBezTo>
                  <a:cubicBezTo>
                    <a:pt x="74" y="684"/>
                    <a:pt x="75" y="685"/>
                    <a:pt x="74" y="686"/>
                  </a:cubicBezTo>
                  <a:cubicBezTo>
                    <a:pt x="74" y="686"/>
                    <a:pt x="74" y="687"/>
                    <a:pt x="73" y="687"/>
                  </a:cubicBezTo>
                  <a:cubicBezTo>
                    <a:pt x="71" y="687"/>
                    <a:pt x="66" y="687"/>
                    <a:pt x="65" y="693"/>
                  </a:cubicBezTo>
                  <a:cubicBezTo>
                    <a:pt x="65" y="694"/>
                    <a:pt x="65" y="694"/>
                    <a:pt x="65" y="694"/>
                  </a:cubicBezTo>
                  <a:cubicBezTo>
                    <a:pt x="65" y="695"/>
                    <a:pt x="64" y="695"/>
                    <a:pt x="64" y="695"/>
                  </a:cubicBezTo>
                  <a:cubicBezTo>
                    <a:pt x="63" y="696"/>
                    <a:pt x="62" y="696"/>
                    <a:pt x="62" y="695"/>
                  </a:cubicBezTo>
                  <a:cubicBezTo>
                    <a:pt x="52" y="686"/>
                    <a:pt x="52" y="686"/>
                    <a:pt x="52" y="686"/>
                  </a:cubicBezTo>
                  <a:cubicBezTo>
                    <a:pt x="52" y="686"/>
                    <a:pt x="52" y="686"/>
                    <a:pt x="52" y="686"/>
                  </a:cubicBezTo>
                  <a:cubicBezTo>
                    <a:pt x="47" y="677"/>
                    <a:pt x="47" y="677"/>
                    <a:pt x="47" y="677"/>
                  </a:cubicBezTo>
                  <a:cubicBezTo>
                    <a:pt x="47" y="676"/>
                    <a:pt x="47" y="676"/>
                    <a:pt x="47" y="676"/>
                  </a:cubicBezTo>
                  <a:cubicBezTo>
                    <a:pt x="47" y="674"/>
                    <a:pt x="46" y="672"/>
                    <a:pt x="44" y="671"/>
                  </a:cubicBezTo>
                  <a:cubicBezTo>
                    <a:pt x="44" y="670"/>
                    <a:pt x="44" y="670"/>
                    <a:pt x="44" y="670"/>
                  </a:cubicBezTo>
                  <a:cubicBezTo>
                    <a:pt x="43" y="669"/>
                    <a:pt x="43" y="669"/>
                    <a:pt x="42" y="668"/>
                  </a:cubicBezTo>
                  <a:cubicBezTo>
                    <a:pt x="42" y="668"/>
                    <a:pt x="42" y="668"/>
                    <a:pt x="42" y="668"/>
                  </a:cubicBezTo>
                  <a:cubicBezTo>
                    <a:pt x="42" y="668"/>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7"/>
                    <a:pt x="42" y="667"/>
                  </a:cubicBezTo>
                  <a:cubicBezTo>
                    <a:pt x="42" y="667"/>
                    <a:pt x="42" y="666"/>
                    <a:pt x="42" y="666"/>
                  </a:cubicBezTo>
                  <a:cubicBezTo>
                    <a:pt x="41" y="666"/>
                    <a:pt x="41" y="665"/>
                    <a:pt x="40" y="665"/>
                  </a:cubicBezTo>
                  <a:cubicBezTo>
                    <a:pt x="40" y="665"/>
                    <a:pt x="40" y="665"/>
                    <a:pt x="40" y="664"/>
                  </a:cubicBezTo>
                  <a:cubicBezTo>
                    <a:pt x="39" y="661"/>
                    <a:pt x="34" y="656"/>
                    <a:pt x="29" y="653"/>
                  </a:cubicBezTo>
                  <a:cubicBezTo>
                    <a:pt x="27" y="651"/>
                    <a:pt x="27" y="651"/>
                    <a:pt x="27" y="651"/>
                  </a:cubicBezTo>
                  <a:cubicBezTo>
                    <a:pt x="26" y="651"/>
                    <a:pt x="26" y="650"/>
                    <a:pt x="25" y="650"/>
                  </a:cubicBezTo>
                  <a:cubicBezTo>
                    <a:pt x="21" y="648"/>
                    <a:pt x="18" y="646"/>
                    <a:pt x="13" y="646"/>
                  </a:cubicBezTo>
                  <a:cubicBezTo>
                    <a:pt x="10" y="646"/>
                    <a:pt x="10" y="646"/>
                    <a:pt x="10" y="646"/>
                  </a:cubicBezTo>
                  <a:cubicBezTo>
                    <a:pt x="10" y="646"/>
                    <a:pt x="9" y="647"/>
                    <a:pt x="8" y="647"/>
                  </a:cubicBezTo>
                  <a:cubicBezTo>
                    <a:pt x="6" y="648"/>
                    <a:pt x="4" y="650"/>
                    <a:pt x="3" y="651"/>
                  </a:cubicBezTo>
                  <a:cubicBezTo>
                    <a:pt x="0" y="658"/>
                    <a:pt x="1" y="666"/>
                    <a:pt x="3" y="671"/>
                  </a:cubicBezTo>
                  <a:cubicBezTo>
                    <a:pt x="4" y="671"/>
                    <a:pt x="5" y="672"/>
                    <a:pt x="5" y="673"/>
                  </a:cubicBezTo>
                  <a:cubicBezTo>
                    <a:pt x="7" y="674"/>
                    <a:pt x="7" y="674"/>
                    <a:pt x="7" y="674"/>
                  </a:cubicBezTo>
                  <a:cubicBezTo>
                    <a:pt x="8" y="674"/>
                    <a:pt x="8" y="674"/>
                    <a:pt x="8" y="674"/>
                  </a:cubicBezTo>
                  <a:cubicBezTo>
                    <a:pt x="9" y="674"/>
                    <a:pt x="9" y="675"/>
                    <a:pt x="9" y="675"/>
                  </a:cubicBezTo>
                  <a:cubicBezTo>
                    <a:pt x="10" y="676"/>
                    <a:pt x="10" y="676"/>
                    <a:pt x="9" y="677"/>
                  </a:cubicBezTo>
                  <a:cubicBezTo>
                    <a:pt x="9" y="677"/>
                    <a:pt x="8" y="679"/>
                    <a:pt x="6" y="680"/>
                  </a:cubicBezTo>
                  <a:cubicBezTo>
                    <a:pt x="6" y="683"/>
                    <a:pt x="4" y="684"/>
                    <a:pt x="3" y="686"/>
                  </a:cubicBezTo>
                  <a:cubicBezTo>
                    <a:pt x="3" y="687"/>
                    <a:pt x="3" y="688"/>
                    <a:pt x="2" y="689"/>
                  </a:cubicBezTo>
                  <a:cubicBezTo>
                    <a:pt x="2" y="692"/>
                    <a:pt x="1" y="695"/>
                    <a:pt x="4" y="698"/>
                  </a:cubicBezTo>
                  <a:cubicBezTo>
                    <a:pt x="4" y="698"/>
                    <a:pt x="5" y="698"/>
                    <a:pt x="5" y="699"/>
                  </a:cubicBezTo>
                  <a:cubicBezTo>
                    <a:pt x="5" y="699"/>
                    <a:pt x="7" y="700"/>
                    <a:pt x="10" y="700"/>
                  </a:cubicBezTo>
                  <a:cubicBezTo>
                    <a:pt x="11" y="700"/>
                    <a:pt x="11" y="700"/>
                    <a:pt x="11" y="700"/>
                  </a:cubicBezTo>
                  <a:cubicBezTo>
                    <a:pt x="12" y="700"/>
                    <a:pt x="12" y="700"/>
                    <a:pt x="12" y="701"/>
                  </a:cubicBezTo>
                  <a:cubicBezTo>
                    <a:pt x="14" y="702"/>
                    <a:pt x="14" y="702"/>
                    <a:pt x="14" y="702"/>
                  </a:cubicBezTo>
                  <a:cubicBezTo>
                    <a:pt x="14" y="702"/>
                    <a:pt x="15" y="703"/>
                    <a:pt x="15" y="703"/>
                  </a:cubicBezTo>
                  <a:cubicBezTo>
                    <a:pt x="15" y="703"/>
                    <a:pt x="15" y="703"/>
                    <a:pt x="15" y="704"/>
                  </a:cubicBezTo>
                  <a:cubicBezTo>
                    <a:pt x="15" y="704"/>
                    <a:pt x="16" y="705"/>
                    <a:pt x="16" y="706"/>
                  </a:cubicBezTo>
                  <a:cubicBezTo>
                    <a:pt x="16" y="706"/>
                    <a:pt x="16" y="706"/>
                    <a:pt x="17" y="707"/>
                  </a:cubicBezTo>
                  <a:cubicBezTo>
                    <a:pt x="17" y="707"/>
                    <a:pt x="18" y="708"/>
                    <a:pt x="18" y="709"/>
                  </a:cubicBezTo>
                  <a:cubicBezTo>
                    <a:pt x="18" y="711"/>
                    <a:pt x="18" y="712"/>
                    <a:pt x="16" y="713"/>
                  </a:cubicBezTo>
                  <a:cubicBezTo>
                    <a:pt x="14" y="715"/>
                    <a:pt x="14" y="716"/>
                    <a:pt x="14" y="718"/>
                  </a:cubicBezTo>
                  <a:cubicBezTo>
                    <a:pt x="14" y="719"/>
                    <a:pt x="14" y="721"/>
                    <a:pt x="16" y="722"/>
                  </a:cubicBezTo>
                  <a:cubicBezTo>
                    <a:pt x="16" y="722"/>
                    <a:pt x="16" y="723"/>
                    <a:pt x="16" y="723"/>
                  </a:cubicBezTo>
                  <a:cubicBezTo>
                    <a:pt x="16" y="723"/>
                    <a:pt x="17" y="723"/>
                    <a:pt x="17" y="723"/>
                  </a:cubicBezTo>
                  <a:cubicBezTo>
                    <a:pt x="18" y="724"/>
                    <a:pt x="18" y="724"/>
                    <a:pt x="19" y="725"/>
                  </a:cubicBezTo>
                  <a:cubicBezTo>
                    <a:pt x="19" y="725"/>
                    <a:pt x="20" y="726"/>
                    <a:pt x="20" y="726"/>
                  </a:cubicBezTo>
                  <a:cubicBezTo>
                    <a:pt x="20" y="728"/>
                    <a:pt x="20" y="728"/>
                    <a:pt x="20" y="728"/>
                  </a:cubicBezTo>
                  <a:cubicBezTo>
                    <a:pt x="20" y="728"/>
                    <a:pt x="19" y="730"/>
                    <a:pt x="17" y="730"/>
                  </a:cubicBezTo>
                  <a:cubicBezTo>
                    <a:pt x="17" y="731"/>
                    <a:pt x="17" y="731"/>
                    <a:pt x="17" y="731"/>
                  </a:cubicBezTo>
                  <a:cubicBezTo>
                    <a:pt x="15" y="734"/>
                    <a:pt x="14" y="737"/>
                    <a:pt x="16" y="740"/>
                  </a:cubicBezTo>
                  <a:cubicBezTo>
                    <a:pt x="17" y="741"/>
                    <a:pt x="19" y="743"/>
                    <a:pt x="22" y="744"/>
                  </a:cubicBezTo>
                  <a:cubicBezTo>
                    <a:pt x="22" y="745"/>
                    <a:pt x="23" y="745"/>
                    <a:pt x="23" y="745"/>
                  </a:cubicBezTo>
                  <a:cubicBezTo>
                    <a:pt x="23" y="746"/>
                    <a:pt x="23" y="746"/>
                    <a:pt x="22" y="747"/>
                  </a:cubicBezTo>
                  <a:cubicBezTo>
                    <a:pt x="21" y="748"/>
                    <a:pt x="20" y="751"/>
                    <a:pt x="20" y="753"/>
                  </a:cubicBezTo>
                  <a:cubicBezTo>
                    <a:pt x="20" y="754"/>
                    <a:pt x="20" y="755"/>
                    <a:pt x="21" y="755"/>
                  </a:cubicBezTo>
                  <a:cubicBezTo>
                    <a:pt x="21" y="755"/>
                    <a:pt x="21" y="756"/>
                    <a:pt x="21" y="756"/>
                  </a:cubicBezTo>
                  <a:cubicBezTo>
                    <a:pt x="23" y="761"/>
                    <a:pt x="27" y="764"/>
                    <a:pt x="32" y="767"/>
                  </a:cubicBezTo>
                  <a:cubicBezTo>
                    <a:pt x="34" y="769"/>
                    <a:pt x="34" y="769"/>
                    <a:pt x="34" y="769"/>
                  </a:cubicBezTo>
                  <a:cubicBezTo>
                    <a:pt x="35" y="769"/>
                    <a:pt x="35" y="770"/>
                    <a:pt x="36" y="770"/>
                  </a:cubicBezTo>
                  <a:cubicBezTo>
                    <a:pt x="37" y="771"/>
                    <a:pt x="38" y="771"/>
                    <a:pt x="39" y="774"/>
                  </a:cubicBezTo>
                  <a:cubicBezTo>
                    <a:pt x="40" y="774"/>
                    <a:pt x="41" y="775"/>
                    <a:pt x="41" y="776"/>
                  </a:cubicBezTo>
                  <a:cubicBezTo>
                    <a:pt x="42" y="777"/>
                    <a:pt x="42" y="777"/>
                    <a:pt x="43" y="778"/>
                  </a:cubicBezTo>
                  <a:cubicBezTo>
                    <a:pt x="43" y="778"/>
                    <a:pt x="43" y="778"/>
                    <a:pt x="43" y="778"/>
                  </a:cubicBezTo>
                  <a:cubicBezTo>
                    <a:pt x="44" y="779"/>
                    <a:pt x="43" y="780"/>
                    <a:pt x="43" y="781"/>
                  </a:cubicBezTo>
                  <a:cubicBezTo>
                    <a:pt x="43" y="781"/>
                    <a:pt x="43" y="782"/>
                    <a:pt x="43" y="782"/>
                  </a:cubicBezTo>
                  <a:cubicBezTo>
                    <a:pt x="43" y="782"/>
                    <a:pt x="43" y="783"/>
                    <a:pt x="42" y="783"/>
                  </a:cubicBezTo>
                  <a:cubicBezTo>
                    <a:pt x="41" y="784"/>
                    <a:pt x="41" y="785"/>
                    <a:pt x="40" y="786"/>
                  </a:cubicBezTo>
                  <a:cubicBezTo>
                    <a:pt x="40" y="788"/>
                    <a:pt x="40" y="788"/>
                    <a:pt x="40" y="788"/>
                  </a:cubicBezTo>
                  <a:cubicBezTo>
                    <a:pt x="40" y="788"/>
                    <a:pt x="39" y="789"/>
                    <a:pt x="39" y="789"/>
                  </a:cubicBezTo>
                  <a:cubicBezTo>
                    <a:pt x="38" y="790"/>
                    <a:pt x="36" y="793"/>
                    <a:pt x="36" y="796"/>
                  </a:cubicBezTo>
                  <a:cubicBezTo>
                    <a:pt x="36" y="799"/>
                    <a:pt x="41" y="804"/>
                    <a:pt x="44" y="806"/>
                  </a:cubicBezTo>
                  <a:cubicBezTo>
                    <a:pt x="45" y="806"/>
                    <a:pt x="47" y="806"/>
                    <a:pt x="49" y="808"/>
                  </a:cubicBezTo>
                  <a:cubicBezTo>
                    <a:pt x="51" y="808"/>
                    <a:pt x="51" y="808"/>
                    <a:pt x="51" y="808"/>
                  </a:cubicBezTo>
                  <a:cubicBezTo>
                    <a:pt x="52" y="808"/>
                    <a:pt x="52" y="808"/>
                    <a:pt x="52" y="808"/>
                  </a:cubicBezTo>
                  <a:cubicBezTo>
                    <a:pt x="54" y="809"/>
                    <a:pt x="54" y="809"/>
                    <a:pt x="55" y="809"/>
                  </a:cubicBezTo>
                  <a:cubicBezTo>
                    <a:pt x="56" y="809"/>
                    <a:pt x="58" y="810"/>
                    <a:pt x="59" y="811"/>
                  </a:cubicBezTo>
                  <a:cubicBezTo>
                    <a:pt x="60" y="811"/>
                    <a:pt x="60" y="811"/>
                    <a:pt x="60" y="811"/>
                  </a:cubicBezTo>
                  <a:cubicBezTo>
                    <a:pt x="61" y="811"/>
                    <a:pt x="61" y="811"/>
                    <a:pt x="61" y="812"/>
                  </a:cubicBezTo>
                  <a:cubicBezTo>
                    <a:pt x="61" y="813"/>
                    <a:pt x="61" y="814"/>
                    <a:pt x="60" y="814"/>
                  </a:cubicBezTo>
                  <a:cubicBezTo>
                    <a:pt x="58" y="814"/>
                    <a:pt x="57" y="814"/>
                    <a:pt x="54" y="815"/>
                  </a:cubicBezTo>
                  <a:cubicBezTo>
                    <a:pt x="53" y="815"/>
                    <a:pt x="53" y="815"/>
                    <a:pt x="53" y="815"/>
                  </a:cubicBezTo>
                  <a:cubicBezTo>
                    <a:pt x="50" y="817"/>
                    <a:pt x="47" y="818"/>
                    <a:pt x="48" y="824"/>
                  </a:cubicBezTo>
                  <a:cubicBezTo>
                    <a:pt x="48" y="825"/>
                    <a:pt x="50" y="827"/>
                    <a:pt x="51" y="828"/>
                  </a:cubicBezTo>
                  <a:cubicBezTo>
                    <a:pt x="51" y="828"/>
                    <a:pt x="51" y="829"/>
                    <a:pt x="51" y="829"/>
                  </a:cubicBezTo>
                  <a:cubicBezTo>
                    <a:pt x="51" y="829"/>
                    <a:pt x="52" y="829"/>
                    <a:pt x="53" y="829"/>
                  </a:cubicBezTo>
                  <a:cubicBezTo>
                    <a:pt x="54" y="829"/>
                    <a:pt x="54" y="830"/>
                    <a:pt x="54" y="830"/>
                  </a:cubicBezTo>
                  <a:cubicBezTo>
                    <a:pt x="56" y="843"/>
                    <a:pt x="64" y="854"/>
                    <a:pt x="72" y="863"/>
                  </a:cubicBezTo>
                  <a:cubicBezTo>
                    <a:pt x="76" y="867"/>
                    <a:pt x="76" y="867"/>
                    <a:pt x="76" y="867"/>
                  </a:cubicBezTo>
                  <a:cubicBezTo>
                    <a:pt x="79" y="872"/>
                    <a:pt x="87" y="879"/>
                    <a:pt x="100" y="879"/>
                  </a:cubicBezTo>
                  <a:cubicBezTo>
                    <a:pt x="101" y="879"/>
                    <a:pt x="101" y="879"/>
                    <a:pt x="101" y="879"/>
                  </a:cubicBezTo>
                  <a:cubicBezTo>
                    <a:pt x="106" y="879"/>
                    <a:pt x="109" y="878"/>
                    <a:pt x="112" y="875"/>
                  </a:cubicBezTo>
                  <a:cubicBezTo>
                    <a:pt x="115" y="869"/>
                    <a:pt x="115" y="864"/>
                    <a:pt x="115" y="858"/>
                  </a:cubicBezTo>
                  <a:cubicBezTo>
                    <a:pt x="115" y="856"/>
                    <a:pt x="115" y="855"/>
                    <a:pt x="115" y="853"/>
                  </a:cubicBezTo>
                  <a:cubicBezTo>
                    <a:pt x="115" y="852"/>
                    <a:pt x="115" y="852"/>
                    <a:pt x="115" y="852"/>
                  </a:cubicBezTo>
                  <a:cubicBezTo>
                    <a:pt x="113" y="846"/>
                    <a:pt x="113" y="846"/>
                    <a:pt x="113" y="846"/>
                  </a:cubicBezTo>
                  <a:cubicBezTo>
                    <a:pt x="112" y="833"/>
                    <a:pt x="110" y="819"/>
                    <a:pt x="102" y="806"/>
                  </a:cubicBezTo>
                  <a:cubicBezTo>
                    <a:pt x="93" y="790"/>
                    <a:pt x="93" y="781"/>
                    <a:pt x="93" y="764"/>
                  </a:cubicBezTo>
                  <a:cubicBezTo>
                    <a:pt x="93" y="747"/>
                    <a:pt x="93" y="747"/>
                    <a:pt x="93" y="747"/>
                  </a:cubicBezTo>
                  <a:cubicBezTo>
                    <a:pt x="93" y="747"/>
                    <a:pt x="93" y="747"/>
                    <a:pt x="93" y="746"/>
                  </a:cubicBezTo>
                  <a:cubicBezTo>
                    <a:pt x="95" y="743"/>
                    <a:pt x="95" y="743"/>
                    <a:pt x="95" y="743"/>
                  </a:cubicBezTo>
                  <a:cubicBezTo>
                    <a:pt x="95" y="743"/>
                    <a:pt x="95" y="742"/>
                    <a:pt x="95" y="742"/>
                  </a:cubicBezTo>
                  <a:cubicBezTo>
                    <a:pt x="95" y="741"/>
                    <a:pt x="95" y="741"/>
                    <a:pt x="95" y="740"/>
                  </a:cubicBezTo>
                  <a:cubicBezTo>
                    <a:pt x="95" y="734"/>
                    <a:pt x="95" y="734"/>
                    <a:pt x="95" y="734"/>
                  </a:cubicBezTo>
                  <a:cubicBezTo>
                    <a:pt x="95" y="731"/>
                    <a:pt x="92" y="728"/>
                    <a:pt x="90" y="727"/>
                  </a:cubicBezTo>
                  <a:cubicBezTo>
                    <a:pt x="90" y="727"/>
                    <a:pt x="90" y="726"/>
                    <a:pt x="90" y="726"/>
                  </a:cubicBezTo>
                  <a:cubicBezTo>
                    <a:pt x="90" y="724"/>
                    <a:pt x="90" y="724"/>
                    <a:pt x="90" y="724"/>
                  </a:cubicBezTo>
                  <a:cubicBezTo>
                    <a:pt x="90" y="724"/>
                    <a:pt x="90" y="723"/>
                    <a:pt x="91" y="723"/>
                  </a:cubicBezTo>
                  <a:cubicBezTo>
                    <a:pt x="91" y="723"/>
                    <a:pt x="92" y="723"/>
                    <a:pt x="92" y="723"/>
                  </a:cubicBezTo>
                  <a:cubicBezTo>
                    <a:pt x="94" y="725"/>
                    <a:pt x="95" y="725"/>
                    <a:pt x="96" y="725"/>
                  </a:cubicBezTo>
                  <a:cubicBezTo>
                    <a:pt x="101" y="725"/>
                    <a:pt x="101" y="725"/>
                    <a:pt x="101" y="725"/>
                  </a:cubicBezTo>
                  <a:cubicBezTo>
                    <a:pt x="102" y="725"/>
                    <a:pt x="103" y="725"/>
                    <a:pt x="103" y="726"/>
                  </a:cubicBezTo>
                  <a:cubicBezTo>
                    <a:pt x="103" y="729"/>
                    <a:pt x="104" y="731"/>
                    <a:pt x="106" y="734"/>
                  </a:cubicBezTo>
                  <a:cubicBezTo>
                    <a:pt x="106" y="735"/>
                    <a:pt x="106" y="735"/>
                    <a:pt x="106" y="736"/>
                  </a:cubicBezTo>
                  <a:cubicBezTo>
                    <a:pt x="106" y="736"/>
                    <a:pt x="105" y="737"/>
                    <a:pt x="105" y="737"/>
                  </a:cubicBezTo>
                  <a:cubicBezTo>
                    <a:pt x="102" y="737"/>
                    <a:pt x="101" y="738"/>
                    <a:pt x="99" y="739"/>
                  </a:cubicBezTo>
                  <a:cubicBezTo>
                    <a:pt x="98" y="740"/>
                    <a:pt x="98" y="740"/>
                    <a:pt x="98" y="741"/>
                  </a:cubicBezTo>
                  <a:cubicBezTo>
                    <a:pt x="98" y="743"/>
                    <a:pt x="98" y="743"/>
                    <a:pt x="98" y="743"/>
                  </a:cubicBezTo>
                  <a:cubicBezTo>
                    <a:pt x="98" y="744"/>
                    <a:pt x="99" y="744"/>
                    <a:pt x="99" y="745"/>
                  </a:cubicBezTo>
                  <a:cubicBezTo>
                    <a:pt x="99" y="745"/>
                    <a:pt x="99" y="745"/>
                    <a:pt x="99" y="746"/>
                  </a:cubicBezTo>
                  <a:cubicBezTo>
                    <a:pt x="99" y="750"/>
                    <a:pt x="99" y="750"/>
                    <a:pt x="99" y="750"/>
                  </a:cubicBezTo>
                  <a:cubicBezTo>
                    <a:pt x="99" y="751"/>
                    <a:pt x="99" y="751"/>
                    <a:pt x="99" y="751"/>
                  </a:cubicBezTo>
                  <a:cubicBezTo>
                    <a:pt x="99" y="752"/>
                    <a:pt x="96" y="754"/>
                    <a:pt x="98" y="757"/>
                  </a:cubicBezTo>
                  <a:cubicBezTo>
                    <a:pt x="98" y="757"/>
                    <a:pt x="98" y="758"/>
                    <a:pt x="98" y="758"/>
                  </a:cubicBezTo>
                  <a:cubicBezTo>
                    <a:pt x="98" y="759"/>
                    <a:pt x="98" y="759"/>
                    <a:pt x="100" y="760"/>
                  </a:cubicBezTo>
                  <a:cubicBezTo>
                    <a:pt x="101" y="760"/>
                    <a:pt x="101" y="761"/>
                    <a:pt x="102" y="761"/>
                  </a:cubicBezTo>
                  <a:cubicBezTo>
                    <a:pt x="103" y="761"/>
                    <a:pt x="103" y="761"/>
                    <a:pt x="103" y="761"/>
                  </a:cubicBezTo>
                  <a:cubicBezTo>
                    <a:pt x="104" y="761"/>
                    <a:pt x="104" y="761"/>
                    <a:pt x="104" y="762"/>
                  </a:cubicBezTo>
                  <a:cubicBezTo>
                    <a:pt x="105" y="762"/>
                    <a:pt x="105" y="763"/>
                    <a:pt x="104" y="763"/>
                  </a:cubicBezTo>
                  <a:cubicBezTo>
                    <a:pt x="103" y="766"/>
                    <a:pt x="103" y="768"/>
                    <a:pt x="103" y="770"/>
                  </a:cubicBezTo>
                  <a:cubicBezTo>
                    <a:pt x="103" y="773"/>
                    <a:pt x="103" y="773"/>
                    <a:pt x="103" y="773"/>
                  </a:cubicBezTo>
                  <a:cubicBezTo>
                    <a:pt x="103" y="777"/>
                    <a:pt x="103" y="779"/>
                    <a:pt x="106" y="783"/>
                  </a:cubicBezTo>
                  <a:cubicBezTo>
                    <a:pt x="106" y="783"/>
                    <a:pt x="106" y="783"/>
                    <a:pt x="106" y="784"/>
                  </a:cubicBezTo>
                  <a:cubicBezTo>
                    <a:pt x="106" y="784"/>
                    <a:pt x="106" y="784"/>
                    <a:pt x="106" y="784"/>
                  </a:cubicBezTo>
                  <a:cubicBezTo>
                    <a:pt x="107" y="785"/>
                    <a:pt x="107" y="785"/>
                    <a:pt x="107" y="786"/>
                  </a:cubicBezTo>
                  <a:cubicBezTo>
                    <a:pt x="108" y="787"/>
                    <a:pt x="108" y="787"/>
                    <a:pt x="108" y="787"/>
                  </a:cubicBezTo>
                  <a:cubicBezTo>
                    <a:pt x="108" y="787"/>
                    <a:pt x="109" y="787"/>
                    <a:pt x="109" y="787"/>
                  </a:cubicBezTo>
                  <a:cubicBezTo>
                    <a:pt x="112" y="790"/>
                    <a:pt x="115" y="790"/>
                    <a:pt x="116" y="790"/>
                  </a:cubicBezTo>
                  <a:cubicBezTo>
                    <a:pt x="118" y="790"/>
                    <a:pt x="118" y="790"/>
                    <a:pt x="118" y="790"/>
                  </a:cubicBezTo>
                  <a:cubicBezTo>
                    <a:pt x="119" y="790"/>
                    <a:pt x="119" y="790"/>
                    <a:pt x="119" y="791"/>
                  </a:cubicBezTo>
                  <a:cubicBezTo>
                    <a:pt x="120" y="791"/>
                    <a:pt x="119" y="792"/>
                    <a:pt x="119" y="792"/>
                  </a:cubicBezTo>
                  <a:cubicBezTo>
                    <a:pt x="116" y="795"/>
                    <a:pt x="115" y="801"/>
                    <a:pt x="116" y="806"/>
                  </a:cubicBezTo>
                  <a:cubicBezTo>
                    <a:pt x="118" y="808"/>
                    <a:pt x="119" y="810"/>
                    <a:pt x="121" y="811"/>
                  </a:cubicBezTo>
                  <a:cubicBezTo>
                    <a:pt x="122" y="813"/>
                    <a:pt x="122" y="813"/>
                    <a:pt x="122" y="813"/>
                  </a:cubicBezTo>
                  <a:cubicBezTo>
                    <a:pt x="123" y="813"/>
                    <a:pt x="123" y="813"/>
                    <a:pt x="123" y="814"/>
                  </a:cubicBezTo>
                  <a:cubicBezTo>
                    <a:pt x="124" y="814"/>
                    <a:pt x="124" y="815"/>
                    <a:pt x="124" y="815"/>
                  </a:cubicBezTo>
                  <a:cubicBezTo>
                    <a:pt x="124" y="816"/>
                    <a:pt x="126" y="818"/>
                    <a:pt x="127" y="819"/>
                  </a:cubicBezTo>
                  <a:cubicBezTo>
                    <a:pt x="128" y="819"/>
                    <a:pt x="132" y="821"/>
                    <a:pt x="135" y="821"/>
                  </a:cubicBezTo>
                  <a:cubicBezTo>
                    <a:pt x="136" y="821"/>
                    <a:pt x="136" y="821"/>
                    <a:pt x="136" y="821"/>
                  </a:cubicBezTo>
                  <a:cubicBezTo>
                    <a:pt x="137" y="821"/>
                    <a:pt x="138" y="822"/>
                    <a:pt x="138" y="823"/>
                  </a:cubicBezTo>
                  <a:cubicBezTo>
                    <a:pt x="138" y="824"/>
                    <a:pt x="138" y="824"/>
                    <a:pt x="138" y="824"/>
                  </a:cubicBezTo>
                  <a:cubicBezTo>
                    <a:pt x="138" y="825"/>
                    <a:pt x="138" y="825"/>
                    <a:pt x="138" y="825"/>
                  </a:cubicBezTo>
                  <a:cubicBezTo>
                    <a:pt x="136" y="829"/>
                    <a:pt x="136" y="832"/>
                    <a:pt x="136" y="835"/>
                  </a:cubicBezTo>
                  <a:cubicBezTo>
                    <a:pt x="136" y="839"/>
                    <a:pt x="136" y="839"/>
                    <a:pt x="136" y="839"/>
                  </a:cubicBezTo>
                  <a:cubicBezTo>
                    <a:pt x="137" y="843"/>
                    <a:pt x="137" y="843"/>
                    <a:pt x="137" y="843"/>
                  </a:cubicBezTo>
                  <a:cubicBezTo>
                    <a:pt x="138" y="843"/>
                    <a:pt x="138" y="843"/>
                    <a:pt x="138" y="843"/>
                  </a:cubicBezTo>
                  <a:cubicBezTo>
                    <a:pt x="138" y="843"/>
                    <a:pt x="139" y="843"/>
                    <a:pt x="139" y="843"/>
                  </a:cubicBezTo>
                  <a:cubicBezTo>
                    <a:pt x="140" y="844"/>
                    <a:pt x="202" y="906"/>
                    <a:pt x="471" y="999"/>
                  </a:cubicBezTo>
                  <a:cubicBezTo>
                    <a:pt x="478" y="1001"/>
                    <a:pt x="478" y="1001"/>
                    <a:pt x="478" y="1001"/>
                  </a:cubicBezTo>
                  <a:cubicBezTo>
                    <a:pt x="476" y="995"/>
                    <a:pt x="476" y="995"/>
                    <a:pt x="476" y="995"/>
                  </a:cubicBezTo>
                  <a:cubicBezTo>
                    <a:pt x="476" y="994"/>
                    <a:pt x="476" y="994"/>
                    <a:pt x="476" y="994"/>
                  </a:cubicBezTo>
                  <a:cubicBezTo>
                    <a:pt x="476" y="994"/>
                    <a:pt x="476" y="993"/>
                    <a:pt x="475" y="993"/>
                  </a:cubicBezTo>
                  <a:cubicBezTo>
                    <a:pt x="475" y="992"/>
                    <a:pt x="474" y="991"/>
                    <a:pt x="474" y="990"/>
                  </a:cubicBezTo>
                  <a:cubicBezTo>
                    <a:pt x="471" y="974"/>
                    <a:pt x="474" y="963"/>
                    <a:pt x="479" y="950"/>
                  </a:cubicBezTo>
                  <a:cubicBezTo>
                    <a:pt x="481" y="946"/>
                    <a:pt x="483" y="944"/>
                    <a:pt x="483" y="941"/>
                  </a:cubicBezTo>
                  <a:cubicBezTo>
                    <a:pt x="483" y="941"/>
                    <a:pt x="483" y="941"/>
                    <a:pt x="483" y="941"/>
                  </a:cubicBezTo>
                  <a:cubicBezTo>
                    <a:pt x="483" y="939"/>
                    <a:pt x="484" y="937"/>
                    <a:pt x="484" y="936"/>
                  </a:cubicBezTo>
                  <a:cubicBezTo>
                    <a:pt x="488" y="926"/>
                    <a:pt x="492" y="914"/>
                    <a:pt x="488" y="905"/>
                  </a:cubicBezTo>
                  <a:cubicBezTo>
                    <a:pt x="484" y="899"/>
                    <a:pt x="483" y="896"/>
                    <a:pt x="480" y="892"/>
                  </a:cubicBezTo>
                  <a:cubicBezTo>
                    <a:pt x="474" y="885"/>
                    <a:pt x="471" y="879"/>
                    <a:pt x="469" y="870"/>
                  </a:cubicBezTo>
                  <a:cubicBezTo>
                    <a:pt x="469" y="869"/>
                    <a:pt x="469" y="868"/>
                    <a:pt x="469" y="867"/>
                  </a:cubicBezTo>
                  <a:cubicBezTo>
                    <a:pt x="468" y="865"/>
                    <a:pt x="468" y="864"/>
                    <a:pt x="468" y="862"/>
                  </a:cubicBezTo>
                  <a:cubicBezTo>
                    <a:pt x="466" y="850"/>
                    <a:pt x="462" y="839"/>
                    <a:pt x="458" y="833"/>
                  </a:cubicBezTo>
                  <a:cubicBezTo>
                    <a:pt x="456" y="829"/>
                    <a:pt x="454" y="827"/>
                    <a:pt x="452" y="825"/>
                  </a:cubicBezTo>
                  <a:cubicBezTo>
                    <a:pt x="451" y="823"/>
                    <a:pt x="450" y="822"/>
                    <a:pt x="450" y="821"/>
                  </a:cubicBezTo>
                  <a:cubicBezTo>
                    <a:pt x="445" y="816"/>
                    <a:pt x="441" y="813"/>
                    <a:pt x="443" y="800"/>
                  </a:cubicBezTo>
                  <a:cubicBezTo>
                    <a:pt x="443" y="797"/>
                    <a:pt x="443" y="797"/>
                    <a:pt x="443" y="797"/>
                  </a:cubicBezTo>
                  <a:cubicBezTo>
                    <a:pt x="443" y="796"/>
                    <a:pt x="443" y="794"/>
                    <a:pt x="443" y="793"/>
                  </a:cubicBezTo>
                  <a:cubicBezTo>
                    <a:pt x="443" y="782"/>
                    <a:pt x="443" y="769"/>
                    <a:pt x="434" y="764"/>
                  </a:cubicBezTo>
                  <a:cubicBezTo>
                    <a:pt x="432" y="763"/>
                    <a:pt x="432" y="763"/>
                    <a:pt x="431" y="762"/>
                  </a:cubicBezTo>
                  <a:cubicBezTo>
                    <a:pt x="431" y="763"/>
                    <a:pt x="431" y="763"/>
                    <a:pt x="430" y="763"/>
                  </a:cubicBezTo>
                  <a:close/>
                  <a:moveTo>
                    <a:pt x="80" y="704"/>
                  </a:moveTo>
                  <a:cubicBezTo>
                    <a:pt x="80" y="705"/>
                    <a:pt x="79" y="706"/>
                    <a:pt x="79" y="708"/>
                  </a:cubicBezTo>
                  <a:cubicBezTo>
                    <a:pt x="79" y="708"/>
                    <a:pt x="79" y="709"/>
                    <a:pt x="79" y="709"/>
                  </a:cubicBezTo>
                  <a:cubicBezTo>
                    <a:pt x="79" y="709"/>
                    <a:pt x="78" y="709"/>
                    <a:pt x="78" y="709"/>
                  </a:cubicBezTo>
                  <a:cubicBezTo>
                    <a:pt x="78" y="709"/>
                    <a:pt x="78" y="709"/>
                    <a:pt x="77" y="709"/>
                  </a:cubicBezTo>
                  <a:cubicBezTo>
                    <a:pt x="74" y="707"/>
                    <a:pt x="72" y="706"/>
                    <a:pt x="70" y="702"/>
                  </a:cubicBezTo>
                  <a:cubicBezTo>
                    <a:pt x="70" y="702"/>
                    <a:pt x="70" y="701"/>
                    <a:pt x="70" y="701"/>
                  </a:cubicBezTo>
                  <a:cubicBezTo>
                    <a:pt x="70" y="701"/>
                    <a:pt x="71" y="700"/>
                    <a:pt x="71" y="700"/>
                  </a:cubicBezTo>
                  <a:cubicBezTo>
                    <a:pt x="80" y="700"/>
                    <a:pt x="80" y="700"/>
                    <a:pt x="80" y="700"/>
                  </a:cubicBezTo>
                  <a:cubicBezTo>
                    <a:pt x="80" y="700"/>
                    <a:pt x="81" y="701"/>
                    <a:pt x="81" y="702"/>
                  </a:cubicBezTo>
                  <a:cubicBezTo>
                    <a:pt x="81" y="703"/>
                    <a:pt x="81" y="703"/>
                    <a:pt x="80" y="704"/>
                  </a:cubicBezTo>
                  <a:close/>
                  <a:moveTo>
                    <a:pt x="116" y="756"/>
                  </a:moveTo>
                  <a:cubicBezTo>
                    <a:pt x="115" y="756"/>
                    <a:pt x="115" y="756"/>
                    <a:pt x="115" y="756"/>
                  </a:cubicBezTo>
                  <a:cubicBezTo>
                    <a:pt x="115" y="756"/>
                    <a:pt x="113" y="756"/>
                    <a:pt x="112" y="757"/>
                  </a:cubicBezTo>
                  <a:cubicBezTo>
                    <a:pt x="112" y="758"/>
                    <a:pt x="112" y="758"/>
                    <a:pt x="111" y="758"/>
                  </a:cubicBezTo>
                  <a:cubicBezTo>
                    <a:pt x="111" y="758"/>
                    <a:pt x="111" y="758"/>
                    <a:pt x="110" y="757"/>
                  </a:cubicBezTo>
                  <a:cubicBezTo>
                    <a:pt x="110" y="757"/>
                    <a:pt x="110" y="757"/>
                    <a:pt x="110" y="756"/>
                  </a:cubicBezTo>
                  <a:cubicBezTo>
                    <a:pt x="110" y="756"/>
                    <a:pt x="110" y="755"/>
                    <a:pt x="110" y="755"/>
                  </a:cubicBezTo>
                  <a:cubicBezTo>
                    <a:pt x="111" y="754"/>
                    <a:pt x="111" y="753"/>
                    <a:pt x="111" y="752"/>
                  </a:cubicBezTo>
                  <a:cubicBezTo>
                    <a:pt x="111" y="750"/>
                    <a:pt x="111" y="748"/>
                    <a:pt x="114" y="746"/>
                  </a:cubicBezTo>
                  <a:cubicBezTo>
                    <a:pt x="114" y="746"/>
                    <a:pt x="115" y="746"/>
                    <a:pt x="116" y="746"/>
                  </a:cubicBezTo>
                  <a:cubicBezTo>
                    <a:pt x="117" y="748"/>
                    <a:pt x="118" y="748"/>
                    <a:pt x="118" y="750"/>
                  </a:cubicBezTo>
                  <a:cubicBezTo>
                    <a:pt x="118" y="753"/>
                    <a:pt x="118" y="754"/>
                    <a:pt x="116" y="75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7" name="Freeform 129">
              <a:extLst>
                <a:ext uri="{FF2B5EF4-FFF2-40B4-BE49-F238E27FC236}">
                  <a16:creationId xmlns:a16="http://schemas.microsoft.com/office/drawing/2014/main" id="{CD22CCA3-BF09-4A3A-AB8F-84AA26395BC3}"/>
                </a:ext>
              </a:extLst>
            </p:cNvPr>
            <p:cNvSpPr>
              <a:spLocks/>
            </p:cNvSpPr>
            <p:nvPr/>
          </p:nvSpPr>
          <p:spPr bwMode="auto">
            <a:xfrm>
              <a:off x="1376325" y="4093048"/>
              <a:ext cx="122248" cy="241263"/>
            </a:xfrm>
            <a:custGeom>
              <a:avLst/>
              <a:gdLst>
                <a:gd name="T0" fmla="*/ 40 w 71"/>
                <a:gd name="T1" fmla="*/ 61 h 140"/>
                <a:gd name="T2" fmla="*/ 42 w 71"/>
                <a:gd name="T3" fmla="*/ 59 h 140"/>
                <a:gd name="T4" fmla="*/ 45 w 71"/>
                <a:gd name="T5" fmla="*/ 57 h 140"/>
                <a:gd name="T6" fmla="*/ 52 w 71"/>
                <a:gd name="T7" fmla="*/ 51 h 140"/>
                <a:gd name="T8" fmla="*/ 55 w 71"/>
                <a:gd name="T9" fmla="*/ 48 h 140"/>
                <a:gd name="T10" fmla="*/ 58 w 71"/>
                <a:gd name="T11" fmla="*/ 45 h 140"/>
                <a:gd name="T12" fmla="*/ 68 w 71"/>
                <a:gd name="T13" fmla="*/ 29 h 140"/>
                <a:gd name="T14" fmla="*/ 60 w 71"/>
                <a:gd name="T15" fmla="*/ 24 h 140"/>
                <a:gd name="T16" fmla="*/ 48 w 71"/>
                <a:gd name="T17" fmla="*/ 13 h 140"/>
                <a:gd name="T18" fmla="*/ 31 w 71"/>
                <a:gd name="T19" fmla="*/ 1 h 140"/>
                <a:gd name="T20" fmla="*/ 24 w 71"/>
                <a:gd name="T21" fmla="*/ 6 h 140"/>
                <a:gd name="T22" fmla="*/ 21 w 71"/>
                <a:gd name="T23" fmla="*/ 8 h 140"/>
                <a:gd name="T24" fmla="*/ 19 w 71"/>
                <a:gd name="T25" fmla="*/ 9 h 140"/>
                <a:gd name="T26" fmla="*/ 19 w 71"/>
                <a:gd name="T27" fmla="*/ 11 h 140"/>
                <a:gd name="T28" fmla="*/ 11 w 71"/>
                <a:gd name="T29" fmla="*/ 29 h 140"/>
                <a:gd name="T30" fmla="*/ 10 w 71"/>
                <a:gd name="T31" fmla="*/ 41 h 140"/>
                <a:gd name="T32" fmla="*/ 9 w 71"/>
                <a:gd name="T33" fmla="*/ 46 h 140"/>
                <a:gd name="T34" fmla="*/ 9 w 71"/>
                <a:gd name="T35" fmla="*/ 60 h 140"/>
                <a:gd name="T36" fmla="*/ 4 w 71"/>
                <a:gd name="T37" fmla="*/ 61 h 140"/>
                <a:gd name="T38" fmla="*/ 3 w 71"/>
                <a:gd name="T39" fmla="*/ 69 h 140"/>
                <a:gd name="T40" fmla="*/ 1 w 71"/>
                <a:gd name="T41" fmla="*/ 81 h 140"/>
                <a:gd name="T42" fmla="*/ 4 w 71"/>
                <a:gd name="T43" fmla="*/ 85 h 140"/>
                <a:gd name="T44" fmla="*/ 3 w 71"/>
                <a:gd name="T45" fmla="*/ 90 h 140"/>
                <a:gd name="T46" fmla="*/ 3 w 71"/>
                <a:gd name="T47" fmla="*/ 92 h 140"/>
                <a:gd name="T48" fmla="*/ 4 w 71"/>
                <a:gd name="T49" fmla="*/ 113 h 140"/>
                <a:gd name="T50" fmla="*/ 4 w 71"/>
                <a:gd name="T51" fmla="*/ 115 h 140"/>
                <a:gd name="T52" fmla="*/ 2 w 71"/>
                <a:gd name="T53" fmla="*/ 125 h 140"/>
                <a:gd name="T54" fmla="*/ 3 w 71"/>
                <a:gd name="T55" fmla="*/ 129 h 140"/>
                <a:gd name="T56" fmla="*/ 8 w 71"/>
                <a:gd name="T57" fmla="*/ 136 h 140"/>
                <a:gd name="T58" fmla="*/ 15 w 71"/>
                <a:gd name="T59" fmla="*/ 140 h 140"/>
                <a:gd name="T60" fmla="*/ 18 w 71"/>
                <a:gd name="T61" fmla="*/ 126 h 140"/>
                <a:gd name="T62" fmla="*/ 18 w 71"/>
                <a:gd name="T63" fmla="*/ 125 h 140"/>
                <a:gd name="T64" fmla="*/ 16 w 71"/>
                <a:gd name="T65" fmla="*/ 123 h 140"/>
                <a:gd name="T66" fmla="*/ 19 w 71"/>
                <a:gd name="T67" fmla="*/ 122 h 140"/>
                <a:gd name="T68" fmla="*/ 18 w 71"/>
                <a:gd name="T69" fmla="*/ 109 h 140"/>
                <a:gd name="T70" fmla="*/ 18 w 71"/>
                <a:gd name="T71" fmla="*/ 100 h 140"/>
                <a:gd name="T72" fmla="*/ 20 w 71"/>
                <a:gd name="T73" fmla="*/ 96 h 140"/>
                <a:gd name="T74" fmla="*/ 23 w 71"/>
                <a:gd name="T75" fmla="*/ 93 h 140"/>
                <a:gd name="T76" fmla="*/ 29 w 71"/>
                <a:gd name="T77" fmla="*/ 89 h 140"/>
                <a:gd name="T78" fmla="*/ 31 w 71"/>
                <a:gd name="T79" fmla="*/ 87 h 140"/>
                <a:gd name="T80" fmla="*/ 33 w 71"/>
                <a:gd name="T81" fmla="*/ 82 h 140"/>
                <a:gd name="T82" fmla="*/ 35 w 71"/>
                <a:gd name="T83" fmla="*/ 79 h 140"/>
                <a:gd name="T84" fmla="*/ 36 w 71"/>
                <a:gd name="T85" fmla="*/ 77 h 140"/>
                <a:gd name="T86" fmla="*/ 35 w 71"/>
                <a:gd name="T87" fmla="*/ 67 h 140"/>
                <a:gd name="T88" fmla="*/ 36 w 71"/>
                <a:gd name="T89" fmla="*/ 64 h 140"/>
                <a:gd name="T90" fmla="*/ 40 w 71"/>
                <a:gd name="T91" fmla="*/ 6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140">
                  <a:moveTo>
                    <a:pt x="40" y="61"/>
                  </a:moveTo>
                  <a:cubicBezTo>
                    <a:pt x="40" y="61"/>
                    <a:pt x="40" y="61"/>
                    <a:pt x="40" y="61"/>
                  </a:cubicBezTo>
                  <a:cubicBezTo>
                    <a:pt x="40" y="60"/>
                    <a:pt x="40" y="60"/>
                    <a:pt x="41" y="60"/>
                  </a:cubicBezTo>
                  <a:cubicBezTo>
                    <a:pt x="41" y="60"/>
                    <a:pt x="41" y="60"/>
                    <a:pt x="42" y="59"/>
                  </a:cubicBezTo>
                  <a:cubicBezTo>
                    <a:pt x="42" y="58"/>
                    <a:pt x="43" y="58"/>
                    <a:pt x="44" y="57"/>
                  </a:cubicBezTo>
                  <a:cubicBezTo>
                    <a:pt x="44" y="57"/>
                    <a:pt x="44" y="57"/>
                    <a:pt x="45" y="57"/>
                  </a:cubicBezTo>
                  <a:cubicBezTo>
                    <a:pt x="48" y="57"/>
                    <a:pt x="49" y="55"/>
                    <a:pt x="50" y="53"/>
                  </a:cubicBezTo>
                  <a:cubicBezTo>
                    <a:pt x="51" y="52"/>
                    <a:pt x="51" y="51"/>
                    <a:pt x="52" y="51"/>
                  </a:cubicBezTo>
                  <a:cubicBezTo>
                    <a:pt x="53" y="49"/>
                    <a:pt x="53" y="49"/>
                    <a:pt x="53" y="49"/>
                  </a:cubicBezTo>
                  <a:cubicBezTo>
                    <a:pt x="54" y="49"/>
                    <a:pt x="55" y="49"/>
                    <a:pt x="55" y="48"/>
                  </a:cubicBezTo>
                  <a:cubicBezTo>
                    <a:pt x="56" y="48"/>
                    <a:pt x="56" y="47"/>
                    <a:pt x="56" y="46"/>
                  </a:cubicBezTo>
                  <a:cubicBezTo>
                    <a:pt x="56" y="45"/>
                    <a:pt x="57" y="45"/>
                    <a:pt x="58" y="45"/>
                  </a:cubicBezTo>
                  <a:cubicBezTo>
                    <a:pt x="62" y="45"/>
                    <a:pt x="70" y="42"/>
                    <a:pt x="71" y="38"/>
                  </a:cubicBezTo>
                  <a:cubicBezTo>
                    <a:pt x="71" y="34"/>
                    <a:pt x="71" y="31"/>
                    <a:pt x="68" y="29"/>
                  </a:cubicBezTo>
                  <a:cubicBezTo>
                    <a:pt x="67" y="28"/>
                    <a:pt x="64" y="26"/>
                    <a:pt x="61" y="25"/>
                  </a:cubicBezTo>
                  <a:cubicBezTo>
                    <a:pt x="60" y="24"/>
                    <a:pt x="60" y="24"/>
                    <a:pt x="60" y="24"/>
                  </a:cubicBezTo>
                  <a:cubicBezTo>
                    <a:pt x="58" y="21"/>
                    <a:pt x="57" y="18"/>
                    <a:pt x="52" y="17"/>
                  </a:cubicBezTo>
                  <a:cubicBezTo>
                    <a:pt x="49" y="16"/>
                    <a:pt x="48" y="15"/>
                    <a:pt x="48" y="13"/>
                  </a:cubicBezTo>
                  <a:cubicBezTo>
                    <a:pt x="47" y="8"/>
                    <a:pt x="40" y="0"/>
                    <a:pt x="33" y="0"/>
                  </a:cubicBezTo>
                  <a:cubicBezTo>
                    <a:pt x="32" y="0"/>
                    <a:pt x="32" y="1"/>
                    <a:pt x="31" y="1"/>
                  </a:cubicBezTo>
                  <a:cubicBezTo>
                    <a:pt x="30" y="1"/>
                    <a:pt x="29" y="2"/>
                    <a:pt x="28" y="2"/>
                  </a:cubicBezTo>
                  <a:cubicBezTo>
                    <a:pt x="26" y="3"/>
                    <a:pt x="25" y="4"/>
                    <a:pt x="24" y="6"/>
                  </a:cubicBezTo>
                  <a:cubicBezTo>
                    <a:pt x="23" y="7"/>
                    <a:pt x="23" y="7"/>
                    <a:pt x="22" y="8"/>
                  </a:cubicBezTo>
                  <a:cubicBezTo>
                    <a:pt x="22" y="8"/>
                    <a:pt x="22" y="8"/>
                    <a:pt x="21" y="8"/>
                  </a:cubicBezTo>
                  <a:cubicBezTo>
                    <a:pt x="21" y="8"/>
                    <a:pt x="21" y="8"/>
                    <a:pt x="21" y="8"/>
                  </a:cubicBezTo>
                  <a:cubicBezTo>
                    <a:pt x="20" y="9"/>
                    <a:pt x="20" y="9"/>
                    <a:pt x="19" y="9"/>
                  </a:cubicBezTo>
                  <a:cubicBezTo>
                    <a:pt x="19" y="10"/>
                    <a:pt x="19" y="10"/>
                    <a:pt x="19" y="10"/>
                  </a:cubicBezTo>
                  <a:cubicBezTo>
                    <a:pt x="19" y="10"/>
                    <a:pt x="19" y="10"/>
                    <a:pt x="19" y="11"/>
                  </a:cubicBezTo>
                  <a:cubicBezTo>
                    <a:pt x="17" y="12"/>
                    <a:pt x="14" y="15"/>
                    <a:pt x="13" y="18"/>
                  </a:cubicBezTo>
                  <a:cubicBezTo>
                    <a:pt x="11" y="22"/>
                    <a:pt x="11" y="26"/>
                    <a:pt x="11" y="29"/>
                  </a:cubicBezTo>
                  <a:cubicBezTo>
                    <a:pt x="11" y="40"/>
                    <a:pt x="11" y="40"/>
                    <a:pt x="11" y="40"/>
                  </a:cubicBezTo>
                  <a:cubicBezTo>
                    <a:pt x="11" y="41"/>
                    <a:pt x="10" y="41"/>
                    <a:pt x="10" y="41"/>
                  </a:cubicBezTo>
                  <a:cubicBezTo>
                    <a:pt x="9" y="41"/>
                    <a:pt x="9" y="41"/>
                    <a:pt x="9" y="41"/>
                  </a:cubicBezTo>
                  <a:cubicBezTo>
                    <a:pt x="9" y="43"/>
                    <a:pt x="9" y="45"/>
                    <a:pt x="9" y="46"/>
                  </a:cubicBezTo>
                  <a:cubicBezTo>
                    <a:pt x="8" y="48"/>
                    <a:pt x="8" y="50"/>
                    <a:pt x="8" y="52"/>
                  </a:cubicBezTo>
                  <a:cubicBezTo>
                    <a:pt x="9" y="55"/>
                    <a:pt x="9" y="58"/>
                    <a:pt x="9" y="60"/>
                  </a:cubicBezTo>
                  <a:cubicBezTo>
                    <a:pt x="9" y="60"/>
                    <a:pt x="9" y="61"/>
                    <a:pt x="8" y="61"/>
                  </a:cubicBezTo>
                  <a:cubicBezTo>
                    <a:pt x="4" y="61"/>
                    <a:pt x="4" y="61"/>
                    <a:pt x="4" y="61"/>
                  </a:cubicBezTo>
                  <a:cubicBezTo>
                    <a:pt x="3" y="63"/>
                    <a:pt x="3" y="63"/>
                    <a:pt x="3" y="63"/>
                  </a:cubicBezTo>
                  <a:cubicBezTo>
                    <a:pt x="3" y="69"/>
                    <a:pt x="3" y="69"/>
                    <a:pt x="3" y="69"/>
                  </a:cubicBezTo>
                  <a:cubicBezTo>
                    <a:pt x="1" y="77"/>
                    <a:pt x="1" y="77"/>
                    <a:pt x="1" y="77"/>
                  </a:cubicBezTo>
                  <a:cubicBezTo>
                    <a:pt x="1" y="81"/>
                    <a:pt x="1" y="81"/>
                    <a:pt x="1" y="81"/>
                  </a:cubicBezTo>
                  <a:cubicBezTo>
                    <a:pt x="3" y="83"/>
                    <a:pt x="4" y="84"/>
                    <a:pt x="4" y="84"/>
                  </a:cubicBezTo>
                  <a:cubicBezTo>
                    <a:pt x="4" y="85"/>
                    <a:pt x="4" y="85"/>
                    <a:pt x="4" y="85"/>
                  </a:cubicBezTo>
                  <a:cubicBezTo>
                    <a:pt x="4" y="88"/>
                    <a:pt x="4" y="88"/>
                    <a:pt x="4" y="88"/>
                  </a:cubicBezTo>
                  <a:cubicBezTo>
                    <a:pt x="4" y="89"/>
                    <a:pt x="4" y="90"/>
                    <a:pt x="3" y="90"/>
                  </a:cubicBezTo>
                  <a:cubicBezTo>
                    <a:pt x="3" y="90"/>
                    <a:pt x="3" y="91"/>
                    <a:pt x="3" y="92"/>
                  </a:cubicBezTo>
                  <a:cubicBezTo>
                    <a:pt x="3" y="92"/>
                    <a:pt x="3" y="92"/>
                    <a:pt x="3" y="92"/>
                  </a:cubicBezTo>
                  <a:cubicBezTo>
                    <a:pt x="0" y="98"/>
                    <a:pt x="1" y="108"/>
                    <a:pt x="4" y="112"/>
                  </a:cubicBezTo>
                  <a:cubicBezTo>
                    <a:pt x="4" y="112"/>
                    <a:pt x="4" y="112"/>
                    <a:pt x="4" y="113"/>
                  </a:cubicBezTo>
                  <a:cubicBezTo>
                    <a:pt x="4" y="114"/>
                    <a:pt x="4" y="114"/>
                    <a:pt x="4" y="114"/>
                  </a:cubicBezTo>
                  <a:cubicBezTo>
                    <a:pt x="4" y="115"/>
                    <a:pt x="4" y="115"/>
                    <a:pt x="4" y="115"/>
                  </a:cubicBezTo>
                  <a:cubicBezTo>
                    <a:pt x="3" y="118"/>
                    <a:pt x="3" y="118"/>
                    <a:pt x="3" y="118"/>
                  </a:cubicBezTo>
                  <a:cubicBezTo>
                    <a:pt x="1" y="122"/>
                    <a:pt x="1" y="124"/>
                    <a:pt x="2" y="125"/>
                  </a:cubicBezTo>
                  <a:cubicBezTo>
                    <a:pt x="3" y="126"/>
                    <a:pt x="3" y="126"/>
                    <a:pt x="3" y="126"/>
                  </a:cubicBezTo>
                  <a:cubicBezTo>
                    <a:pt x="3" y="129"/>
                    <a:pt x="3" y="129"/>
                    <a:pt x="3" y="129"/>
                  </a:cubicBezTo>
                  <a:cubicBezTo>
                    <a:pt x="3" y="130"/>
                    <a:pt x="3" y="130"/>
                    <a:pt x="4" y="131"/>
                  </a:cubicBezTo>
                  <a:cubicBezTo>
                    <a:pt x="5" y="133"/>
                    <a:pt x="5" y="135"/>
                    <a:pt x="8" y="136"/>
                  </a:cubicBezTo>
                  <a:cubicBezTo>
                    <a:pt x="9" y="136"/>
                    <a:pt x="9" y="136"/>
                    <a:pt x="9" y="137"/>
                  </a:cubicBezTo>
                  <a:cubicBezTo>
                    <a:pt x="11" y="140"/>
                    <a:pt x="11" y="140"/>
                    <a:pt x="15" y="140"/>
                  </a:cubicBezTo>
                  <a:cubicBezTo>
                    <a:pt x="17" y="140"/>
                    <a:pt x="19" y="139"/>
                    <a:pt x="20" y="137"/>
                  </a:cubicBezTo>
                  <a:cubicBezTo>
                    <a:pt x="23" y="134"/>
                    <a:pt x="20" y="128"/>
                    <a:pt x="18" y="126"/>
                  </a:cubicBezTo>
                  <a:cubicBezTo>
                    <a:pt x="18" y="125"/>
                    <a:pt x="18" y="125"/>
                    <a:pt x="18" y="125"/>
                  </a:cubicBezTo>
                  <a:cubicBezTo>
                    <a:pt x="18" y="125"/>
                    <a:pt x="18" y="125"/>
                    <a:pt x="18" y="125"/>
                  </a:cubicBezTo>
                  <a:cubicBezTo>
                    <a:pt x="18" y="125"/>
                    <a:pt x="18" y="125"/>
                    <a:pt x="18" y="125"/>
                  </a:cubicBezTo>
                  <a:cubicBezTo>
                    <a:pt x="17" y="125"/>
                    <a:pt x="16" y="124"/>
                    <a:pt x="16" y="123"/>
                  </a:cubicBezTo>
                  <a:cubicBezTo>
                    <a:pt x="16" y="123"/>
                    <a:pt x="17" y="122"/>
                    <a:pt x="18" y="122"/>
                  </a:cubicBezTo>
                  <a:cubicBezTo>
                    <a:pt x="19" y="122"/>
                    <a:pt x="19" y="122"/>
                    <a:pt x="19" y="122"/>
                  </a:cubicBezTo>
                  <a:cubicBezTo>
                    <a:pt x="20" y="119"/>
                    <a:pt x="20" y="116"/>
                    <a:pt x="19" y="113"/>
                  </a:cubicBezTo>
                  <a:cubicBezTo>
                    <a:pt x="19" y="112"/>
                    <a:pt x="18" y="110"/>
                    <a:pt x="18" y="109"/>
                  </a:cubicBezTo>
                  <a:cubicBezTo>
                    <a:pt x="16" y="107"/>
                    <a:pt x="16" y="105"/>
                    <a:pt x="16" y="104"/>
                  </a:cubicBezTo>
                  <a:cubicBezTo>
                    <a:pt x="16" y="102"/>
                    <a:pt x="17" y="101"/>
                    <a:pt x="18" y="100"/>
                  </a:cubicBezTo>
                  <a:cubicBezTo>
                    <a:pt x="18" y="99"/>
                    <a:pt x="19" y="98"/>
                    <a:pt x="19" y="98"/>
                  </a:cubicBezTo>
                  <a:cubicBezTo>
                    <a:pt x="19" y="97"/>
                    <a:pt x="20" y="96"/>
                    <a:pt x="20" y="96"/>
                  </a:cubicBezTo>
                  <a:cubicBezTo>
                    <a:pt x="20" y="96"/>
                    <a:pt x="20" y="95"/>
                    <a:pt x="20" y="95"/>
                  </a:cubicBezTo>
                  <a:cubicBezTo>
                    <a:pt x="21" y="94"/>
                    <a:pt x="22" y="94"/>
                    <a:pt x="23" y="93"/>
                  </a:cubicBezTo>
                  <a:cubicBezTo>
                    <a:pt x="24" y="93"/>
                    <a:pt x="25" y="93"/>
                    <a:pt x="25" y="92"/>
                  </a:cubicBezTo>
                  <a:cubicBezTo>
                    <a:pt x="29" y="89"/>
                    <a:pt x="29" y="89"/>
                    <a:pt x="29" y="89"/>
                  </a:cubicBezTo>
                  <a:cubicBezTo>
                    <a:pt x="29" y="89"/>
                    <a:pt x="29" y="89"/>
                    <a:pt x="30" y="89"/>
                  </a:cubicBezTo>
                  <a:cubicBezTo>
                    <a:pt x="30" y="89"/>
                    <a:pt x="31" y="88"/>
                    <a:pt x="31" y="87"/>
                  </a:cubicBezTo>
                  <a:cubicBezTo>
                    <a:pt x="31" y="86"/>
                    <a:pt x="32" y="86"/>
                    <a:pt x="32" y="86"/>
                  </a:cubicBezTo>
                  <a:cubicBezTo>
                    <a:pt x="34" y="85"/>
                    <a:pt x="34" y="84"/>
                    <a:pt x="33" y="82"/>
                  </a:cubicBezTo>
                  <a:cubicBezTo>
                    <a:pt x="33" y="82"/>
                    <a:pt x="33" y="81"/>
                    <a:pt x="33" y="81"/>
                  </a:cubicBezTo>
                  <a:cubicBezTo>
                    <a:pt x="33" y="80"/>
                    <a:pt x="34" y="79"/>
                    <a:pt x="35" y="79"/>
                  </a:cubicBezTo>
                  <a:cubicBezTo>
                    <a:pt x="35" y="79"/>
                    <a:pt x="35" y="79"/>
                    <a:pt x="35" y="79"/>
                  </a:cubicBezTo>
                  <a:cubicBezTo>
                    <a:pt x="36" y="78"/>
                    <a:pt x="36" y="78"/>
                    <a:pt x="36" y="77"/>
                  </a:cubicBezTo>
                  <a:cubicBezTo>
                    <a:pt x="36" y="72"/>
                    <a:pt x="36" y="72"/>
                    <a:pt x="36" y="72"/>
                  </a:cubicBezTo>
                  <a:cubicBezTo>
                    <a:pt x="36" y="69"/>
                    <a:pt x="36" y="68"/>
                    <a:pt x="35" y="67"/>
                  </a:cubicBezTo>
                  <a:cubicBezTo>
                    <a:pt x="35" y="66"/>
                    <a:pt x="35" y="66"/>
                    <a:pt x="35" y="65"/>
                  </a:cubicBezTo>
                  <a:cubicBezTo>
                    <a:pt x="35" y="65"/>
                    <a:pt x="36" y="64"/>
                    <a:pt x="36" y="64"/>
                  </a:cubicBezTo>
                  <a:cubicBezTo>
                    <a:pt x="37" y="64"/>
                    <a:pt x="38" y="63"/>
                    <a:pt x="38" y="63"/>
                  </a:cubicBezTo>
                  <a:cubicBezTo>
                    <a:pt x="38" y="62"/>
                    <a:pt x="39" y="61"/>
                    <a:pt x="40" y="6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8" name="Freeform 130">
              <a:extLst>
                <a:ext uri="{FF2B5EF4-FFF2-40B4-BE49-F238E27FC236}">
                  <a16:creationId xmlns:a16="http://schemas.microsoft.com/office/drawing/2014/main" id="{8197781A-1CCD-4ACC-987A-EC37E109C897}"/>
                </a:ext>
              </a:extLst>
            </p:cNvPr>
            <p:cNvSpPr>
              <a:spLocks/>
            </p:cNvSpPr>
            <p:nvPr/>
          </p:nvSpPr>
          <p:spPr bwMode="auto">
            <a:xfrm>
              <a:off x="5632794" y="5246982"/>
              <a:ext cx="417550" cy="334910"/>
            </a:xfrm>
            <a:custGeom>
              <a:avLst/>
              <a:gdLst>
                <a:gd name="T0" fmla="*/ 106 w 243"/>
                <a:gd name="T1" fmla="*/ 10 h 194"/>
                <a:gd name="T2" fmla="*/ 81 w 243"/>
                <a:gd name="T3" fmla="*/ 23 h 194"/>
                <a:gd name="T4" fmla="*/ 78 w 243"/>
                <a:gd name="T5" fmla="*/ 25 h 194"/>
                <a:gd name="T6" fmla="*/ 77 w 243"/>
                <a:gd name="T7" fmla="*/ 26 h 194"/>
                <a:gd name="T8" fmla="*/ 76 w 243"/>
                <a:gd name="T9" fmla="*/ 26 h 194"/>
                <a:gd name="T10" fmla="*/ 62 w 243"/>
                <a:gd name="T11" fmla="*/ 34 h 194"/>
                <a:gd name="T12" fmla="*/ 57 w 243"/>
                <a:gd name="T13" fmla="*/ 34 h 194"/>
                <a:gd name="T14" fmla="*/ 50 w 243"/>
                <a:gd name="T15" fmla="*/ 33 h 194"/>
                <a:gd name="T16" fmla="*/ 29 w 243"/>
                <a:gd name="T17" fmla="*/ 40 h 194"/>
                <a:gd name="T18" fmla="*/ 18 w 243"/>
                <a:gd name="T19" fmla="*/ 58 h 194"/>
                <a:gd name="T20" fmla="*/ 13 w 243"/>
                <a:gd name="T21" fmla="*/ 81 h 194"/>
                <a:gd name="T22" fmla="*/ 10 w 243"/>
                <a:gd name="T23" fmla="*/ 85 h 194"/>
                <a:gd name="T24" fmla="*/ 8 w 243"/>
                <a:gd name="T25" fmla="*/ 86 h 194"/>
                <a:gd name="T26" fmla="*/ 3 w 243"/>
                <a:gd name="T27" fmla="*/ 91 h 194"/>
                <a:gd name="T28" fmla="*/ 0 w 243"/>
                <a:gd name="T29" fmla="*/ 94 h 194"/>
                <a:gd name="T30" fmla="*/ 19 w 243"/>
                <a:gd name="T31" fmla="*/ 89 h 194"/>
                <a:gd name="T32" fmla="*/ 28 w 243"/>
                <a:gd name="T33" fmla="*/ 86 h 194"/>
                <a:gd name="T34" fmla="*/ 30 w 243"/>
                <a:gd name="T35" fmla="*/ 86 h 194"/>
                <a:gd name="T36" fmla="*/ 68 w 243"/>
                <a:gd name="T37" fmla="*/ 121 h 194"/>
                <a:gd name="T38" fmla="*/ 73 w 243"/>
                <a:gd name="T39" fmla="*/ 130 h 194"/>
                <a:gd name="T40" fmla="*/ 76 w 243"/>
                <a:gd name="T41" fmla="*/ 142 h 194"/>
                <a:gd name="T42" fmla="*/ 87 w 243"/>
                <a:gd name="T43" fmla="*/ 165 h 194"/>
                <a:gd name="T44" fmla="*/ 103 w 243"/>
                <a:gd name="T45" fmla="*/ 166 h 194"/>
                <a:gd name="T46" fmla="*/ 105 w 243"/>
                <a:gd name="T47" fmla="*/ 171 h 194"/>
                <a:gd name="T48" fmla="*/ 106 w 243"/>
                <a:gd name="T49" fmla="*/ 180 h 194"/>
                <a:gd name="T50" fmla="*/ 118 w 243"/>
                <a:gd name="T51" fmla="*/ 194 h 194"/>
                <a:gd name="T52" fmla="*/ 132 w 243"/>
                <a:gd name="T53" fmla="*/ 190 h 194"/>
                <a:gd name="T54" fmla="*/ 135 w 243"/>
                <a:gd name="T55" fmla="*/ 189 h 194"/>
                <a:gd name="T56" fmla="*/ 138 w 243"/>
                <a:gd name="T57" fmla="*/ 187 h 194"/>
                <a:gd name="T58" fmla="*/ 150 w 243"/>
                <a:gd name="T59" fmla="*/ 186 h 194"/>
                <a:gd name="T60" fmla="*/ 156 w 243"/>
                <a:gd name="T61" fmla="*/ 183 h 194"/>
                <a:gd name="T62" fmla="*/ 162 w 243"/>
                <a:gd name="T63" fmla="*/ 179 h 194"/>
                <a:gd name="T64" fmla="*/ 208 w 243"/>
                <a:gd name="T65" fmla="*/ 139 h 194"/>
                <a:gd name="T66" fmla="*/ 211 w 243"/>
                <a:gd name="T67" fmla="*/ 137 h 194"/>
                <a:gd name="T68" fmla="*/ 215 w 243"/>
                <a:gd name="T69" fmla="*/ 137 h 194"/>
                <a:gd name="T70" fmla="*/ 217 w 243"/>
                <a:gd name="T71" fmla="*/ 138 h 194"/>
                <a:gd name="T72" fmla="*/ 227 w 243"/>
                <a:gd name="T73" fmla="*/ 143 h 194"/>
                <a:gd name="T74" fmla="*/ 227 w 243"/>
                <a:gd name="T75" fmla="*/ 143 h 194"/>
                <a:gd name="T76" fmla="*/ 228 w 243"/>
                <a:gd name="T77" fmla="*/ 138 h 194"/>
                <a:gd name="T78" fmla="*/ 230 w 243"/>
                <a:gd name="T79" fmla="*/ 131 h 194"/>
                <a:gd name="T80" fmla="*/ 233 w 243"/>
                <a:gd name="T81" fmla="*/ 117 h 194"/>
                <a:gd name="T82" fmla="*/ 243 w 243"/>
                <a:gd name="T83" fmla="*/ 86 h 194"/>
                <a:gd name="T84" fmla="*/ 239 w 243"/>
                <a:gd name="T85" fmla="*/ 83 h 194"/>
                <a:gd name="T86" fmla="*/ 234 w 243"/>
                <a:gd name="T87" fmla="*/ 81 h 194"/>
                <a:gd name="T88" fmla="*/ 213 w 243"/>
                <a:gd name="T89" fmla="*/ 79 h 194"/>
                <a:gd name="T90" fmla="*/ 212 w 243"/>
                <a:gd name="T91" fmla="*/ 77 h 194"/>
                <a:gd name="T92" fmla="*/ 210 w 243"/>
                <a:gd name="T93" fmla="*/ 75 h 194"/>
                <a:gd name="T94" fmla="*/ 207 w 243"/>
                <a:gd name="T95" fmla="*/ 73 h 194"/>
                <a:gd name="T96" fmla="*/ 205 w 243"/>
                <a:gd name="T97" fmla="*/ 72 h 194"/>
                <a:gd name="T98" fmla="*/ 203 w 243"/>
                <a:gd name="T99" fmla="*/ 69 h 194"/>
                <a:gd name="T100" fmla="*/ 196 w 243"/>
                <a:gd name="T101" fmla="*/ 63 h 194"/>
                <a:gd name="T102" fmla="*/ 187 w 243"/>
                <a:gd name="T103" fmla="*/ 56 h 194"/>
                <a:gd name="T104" fmla="*/ 186 w 243"/>
                <a:gd name="T105" fmla="*/ 46 h 194"/>
                <a:gd name="T106" fmla="*/ 165 w 243"/>
                <a:gd name="T107" fmla="*/ 46 h 194"/>
                <a:gd name="T108" fmla="*/ 164 w 243"/>
                <a:gd name="T109" fmla="*/ 43 h 194"/>
                <a:gd name="T110" fmla="*/ 167 w 243"/>
                <a:gd name="T111" fmla="*/ 6 h 194"/>
                <a:gd name="T112" fmla="*/ 136 w 243"/>
                <a:gd name="T113" fmla="*/ 13 h 194"/>
                <a:gd name="T114" fmla="*/ 134 w 243"/>
                <a:gd name="T115" fmla="*/ 16 h 194"/>
                <a:gd name="T116" fmla="*/ 130 w 243"/>
                <a:gd name="T117" fmla="*/ 15 h 194"/>
                <a:gd name="T118" fmla="*/ 116 w 243"/>
                <a:gd name="T119" fmla="*/ 8 h 194"/>
                <a:gd name="T120" fmla="*/ 111 w 243"/>
                <a:gd name="T121" fmla="*/ 9 h 194"/>
                <a:gd name="T122" fmla="*/ 109 w 243"/>
                <a:gd name="T123" fmla="*/ 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 h="194">
                  <a:moveTo>
                    <a:pt x="108" y="10"/>
                  </a:moveTo>
                  <a:cubicBezTo>
                    <a:pt x="106" y="10"/>
                    <a:pt x="106" y="10"/>
                    <a:pt x="106" y="10"/>
                  </a:cubicBezTo>
                  <a:cubicBezTo>
                    <a:pt x="104" y="11"/>
                    <a:pt x="101" y="12"/>
                    <a:pt x="98" y="13"/>
                  </a:cubicBezTo>
                  <a:cubicBezTo>
                    <a:pt x="92" y="16"/>
                    <a:pt x="87" y="19"/>
                    <a:pt x="81" y="23"/>
                  </a:cubicBezTo>
                  <a:cubicBezTo>
                    <a:pt x="80" y="24"/>
                    <a:pt x="80" y="24"/>
                    <a:pt x="80" y="24"/>
                  </a:cubicBezTo>
                  <a:cubicBezTo>
                    <a:pt x="79" y="24"/>
                    <a:pt x="79" y="24"/>
                    <a:pt x="78" y="25"/>
                  </a:cubicBezTo>
                  <a:cubicBezTo>
                    <a:pt x="78" y="25"/>
                    <a:pt x="78" y="25"/>
                    <a:pt x="78" y="25"/>
                  </a:cubicBezTo>
                  <a:cubicBezTo>
                    <a:pt x="78" y="26"/>
                    <a:pt x="77" y="26"/>
                    <a:pt x="77" y="26"/>
                  </a:cubicBezTo>
                  <a:cubicBezTo>
                    <a:pt x="76" y="26"/>
                    <a:pt x="76" y="26"/>
                    <a:pt x="76" y="26"/>
                  </a:cubicBezTo>
                  <a:cubicBezTo>
                    <a:pt x="76" y="26"/>
                    <a:pt x="76" y="26"/>
                    <a:pt x="76" y="26"/>
                  </a:cubicBezTo>
                  <a:cubicBezTo>
                    <a:pt x="71" y="31"/>
                    <a:pt x="69" y="32"/>
                    <a:pt x="67" y="33"/>
                  </a:cubicBezTo>
                  <a:cubicBezTo>
                    <a:pt x="65" y="34"/>
                    <a:pt x="63" y="34"/>
                    <a:pt x="62" y="34"/>
                  </a:cubicBezTo>
                  <a:cubicBezTo>
                    <a:pt x="58" y="34"/>
                    <a:pt x="58" y="34"/>
                    <a:pt x="58" y="34"/>
                  </a:cubicBezTo>
                  <a:cubicBezTo>
                    <a:pt x="58" y="34"/>
                    <a:pt x="58" y="34"/>
                    <a:pt x="57" y="34"/>
                  </a:cubicBezTo>
                  <a:cubicBezTo>
                    <a:pt x="56" y="33"/>
                    <a:pt x="55" y="33"/>
                    <a:pt x="53" y="33"/>
                  </a:cubicBezTo>
                  <a:cubicBezTo>
                    <a:pt x="50" y="33"/>
                    <a:pt x="50" y="33"/>
                    <a:pt x="50" y="33"/>
                  </a:cubicBezTo>
                  <a:cubicBezTo>
                    <a:pt x="49" y="33"/>
                    <a:pt x="49" y="33"/>
                    <a:pt x="48" y="33"/>
                  </a:cubicBezTo>
                  <a:cubicBezTo>
                    <a:pt x="43" y="35"/>
                    <a:pt x="36" y="38"/>
                    <a:pt x="29" y="40"/>
                  </a:cubicBezTo>
                  <a:cubicBezTo>
                    <a:pt x="24" y="43"/>
                    <a:pt x="19" y="46"/>
                    <a:pt x="18" y="47"/>
                  </a:cubicBezTo>
                  <a:cubicBezTo>
                    <a:pt x="17" y="50"/>
                    <a:pt x="17" y="54"/>
                    <a:pt x="18" y="58"/>
                  </a:cubicBezTo>
                  <a:cubicBezTo>
                    <a:pt x="20" y="63"/>
                    <a:pt x="21" y="70"/>
                    <a:pt x="16" y="77"/>
                  </a:cubicBezTo>
                  <a:cubicBezTo>
                    <a:pt x="15" y="79"/>
                    <a:pt x="14" y="80"/>
                    <a:pt x="13" y="81"/>
                  </a:cubicBezTo>
                  <a:cubicBezTo>
                    <a:pt x="12" y="82"/>
                    <a:pt x="11" y="83"/>
                    <a:pt x="10" y="84"/>
                  </a:cubicBezTo>
                  <a:cubicBezTo>
                    <a:pt x="10" y="85"/>
                    <a:pt x="10" y="85"/>
                    <a:pt x="10" y="85"/>
                  </a:cubicBezTo>
                  <a:cubicBezTo>
                    <a:pt x="9" y="85"/>
                    <a:pt x="9" y="86"/>
                    <a:pt x="9" y="86"/>
                  </a:cubicBezTo>
                  <a:cubicBezTo>
                    <a:pt x="8" y="86"/>
                    <a:pt x="8" y="86"/>
                    <a:pt x="8" y="86"/>
                  </a:cubicBezTo>
                  <a:cubicBezTo>
                    <a:pt x="7" y="87"/>
                    <a:pt x="7" y="88"/>
                    <a:pt x="6" y="88"/>
                  </a:cubicBezTo>
                  <a:cubicBezTo>
                    <a:pt x="3" y="91"/>
                    <a:pt x="3" y="91"/>
                    <a:pt x="3" y="91"/>
                  </a:cubicBezTo>
                  <a:cubicBezTo>
                    <a:pt x="3" y="91"/>
                    <a:pt x="3" y="91"/>
                    <a:pt x="3" y="91"/>
                  </a:cubicBezTo>
                  <a:cubicBezTo>
                    <a:pt x="0" y="94"/>
                    <a:pt x="0" y="94"/>
                    <a:pt x="0" y="94"/>
                  </a:cubicBezTo>
                  <a:cubicBezTo>
                    <a:pt x="10" y="93"/>
                    <a:pt x="10" y="93"/>
                    <a:pt x="10" y="93"/>
                  </a:cubicBezTo>
                  <a:cubicBezTo>
                    <a:pt x="19" y="89"/>
                    <a:pt x="19" y="89"/>
                    <a:pt x="19" y="89"/>
                  </a:cubicBezTo>
                  <a:cubicBezTo>
                    <a:pt x="21" y="88"/>
                    <a:pt x="23" y="88"/>
                    <a:pt x="24" y="87"/>
                  </a:cubicBezTo>
                  <a:cubicBezTo>
                    <a:pt x="25" y="87"/>
                    <a:pt x="26" y="87"/>
                    <a:pt x="28" y="86"/>
                  </a:cubicBezTo>
                  <a:cubicBezTo>
                    <a:pt x="28" y="86"/>
                    <a:pt x="28" y="86"/>
                    <a:pt x="28" y="86"/>
                  </a:cubicBezTo>
                  <a:cubicBezTo>
                    <a:pt x="30" y="86"/>
                    <a:pt x="30" y="86"/>
                    <a:pt x="30" y="86"/>
                  </a:cubicBezTo>
                  <a:cubicBezTo>
                    <a:pt x="35" y="86"/>
                    <a:pt x="39" y="87"/>
                    <a:pt x="44" y="90"/>
                  </a:cubicBezTo>
                  <a:cubicBezTo>
                    <a:pt x="55" y="99"/>
                    <a:pt x="64" y="111"/>
                    <a:pt x="68" y="121"/>
                  </a:cubicBezTo>
                  <a:cubicBezTo>
                    <a:pt x="69" y="123"/>
                    <a:pt x="71" y="126"/>
                    <a:pt x="71" y="128"/>
                  </a:cubicBezTo>
                  <a:cubicBezTo>
                    <a:pt x="72" y="129"/>
                    <a:pt x="72" y="130"/>
                    <a:pt x="73" y="130"/>
                  </a:cubicBezTo>
                  <a:cubicBezTo>
                    <a:pt x="75" y="133"/>
                    <a:pt x="76" y="135"/>
                    <a:pt x="76" y="137"/>
                  </a:cubicBezTo>
                  <a:cubicBezTo>
                    <a:pt x="76" y="142"/>
                    <a:pt x="76" y="142"/>
                    <a:pt x="76" y="142"/>
                  </a:cubicBezTo>
                  <a:cubicBezTo>
                    <a:pt x="78" y="145"/>
                    <a:pt x="78" y="146"/>
                    <a:pt x="78" y="149"/>
                  </a:cubicBezTo>
                  <a:cubicBezTo>
                    <a:pt x="80" y="153"/>
                    <a:pt x="83" y="161"/>
                    <a:pt x="87" y="165"/>
                  </a:cubicBezTo>
                  <a:cubicBezTo>
                    <a:pt x="90" y="166"/>
                    <a:pt x="92" y="166"/>
                    <a:pt x="95" y="166"/>
                  </a:cubicBezTo>
                  <a:cubicBezTo>
                    <a:pt x="103" y="166"/>
                    <a:pt x="103" y="166"/>
                    <a:pt x="103" y="166"/>
                  </a:cubicBezTo>
                  <a:cubicBezTo>
                    <a:pt x="104" y="166"/>
                    <a:pt x="104" y="167"/>
                    <a:pt x="105" y="167"/>
                  </a:cubicBezTo>
                  <a:cubicBezTo>
                    <a:pt x="106" y="169"/>
                    <a:pt x="105" y="170"/>
                    <a:pt x="105" y="171"/>
                  </a:cubicBezTo>
                  <a:cubicBezTo>
                    <a:pt x="105" y="172"/>
                    <a:pt x="105" y="174"/>
                    <a:pt x="105" y="175"/>
                  </a:cubicBezTo>
                  <a:cubicBezTo>
                    <a:pt x="106" y="177"/>
                    <a:pt x="106" y="178"/>
                    <a:pt x="106" y="180"/>
                  </a:cubicBezTo>
                  <a:cubicBezTo>
                    <a:pt x="106" y="180"/>
                    <a:pt x="107" y="181"/>
                    <a:pt x="107" y="181"/>
                  </a:cubicBezTo>
                  <a:cubicBezTo>
                    <a:pt x="108" y="186"/>
                    <a:pt x="110" y="193"/>
                    <a:pt x="118" y="194"/>
                  </a:cubicBezTo>
                  <a:cubicBezTo>
                    <a:pt x="121" y="194"/>
                    <a:pt x="121" y="194"/>
                    <a:pt x="121" y="194"/>
                  </a:cubicBezTo>
                  <a:cubicBezTo>
                    <a:pt x="126" y="194"/>
                    <a:pt x="129" y="193"/>
                    <a:pt x="132" y="190"/>
                  </a:cubicBezTo>
                  <a:cubicBezTo>
                    <a:pt x="132" y="189"/>
                    <a:pt x="133" y="189"/>
                    <a:pt x="133" y="189"/>
                  </a:cubicBezTo>
                  <a:cubicBezTo>
                    <a:pt x="134" y="189"/>
                    <a:pt x="135" y="189"/>
                    <a:pt x="135" y="189"/>
                  </a:cubicBezTo>
                  <a:cubicBezTo>
                    <a:pt x="135" y="188"/>
                    <a:pt x="135" y="188"/>
                    <a:pt x="136" y="188"/>
                  </a:cubicBezTo>
                  <a:cubicBezTo>
                    <a:pt x="137" y="188"/>
                    <a:pt x="137" y="187"/>
                    <a:pt x="138" y="187"/>
                  </a:cubicBezTo>
                  <a:cubicBezTo>
                    <a:pt x="139" y="187"/>
                    <a:pt x="140" y="186"/>
                    <a:pt x="141" y="186"/>
                  </a:cubicBezTo>
                  <a:cubicBezTo>
                    <a:pt x="150" y="186"/>
                    <a:pt x="150" y="186"/>
                    <a:pt x="150" y="186"/>
                  </a:cubicBezTo>
                  <a:cubicBezTo>
                    <a:pt x="152" y="186"/>
                    <a:pt x="154" y="186"/>
                    <a:pt x="155" y="184"/>
                  </a:cubicBezTo>
                  <a:cubicBezTo>
                    <a:pt x="155" y="183"/>
                    <a:pt x="156" y="183"/>
                    <a:pt x="156" y="183"/>
                  </a:cubicBezTo>
                  <a:cubicBezTo>
                    <a:pt x="157" y="183"/>
                    <a:pt x="158" y="182"/>
                    <a:pt x="159" y="182"/>
                  </a:cubicBezTo>
                  <a:cubicBezTo>
                    <a:pt x="162" y="179"/>
                    <a:pt x="162" y="179"/>
                    <a:pt x="162" y="179"/>
                  </a:cubicBezTo>
                  <a:cubicBezTo>
                    <a:pt x="175" y="170"/>
                    <a:pt x="186" y="161"/>
                    <a:pt x="197" y="150"/>
                  </a:cubicBezTo>
                  <a:cubicBezTo>
                    <a:pt x="208" y="139"/>
                    <a:pt x="208" y="139"/>
                    <a:pt x="208" y="139"/>
                  </a:cubicBezTo>
                  <a:cubicBezTo>
                    <a:pt x="209" y="139"/>
                    <a:pt x="209" y="139"/>
                    <a:pt x="209" y="139"/>
                  </a:cubicBezTo>
                  <a:cubicBezTo>
                    <a:pt x="210" y="139"/>
                    <a:pt x="211" y="138"/>
                    <a:pt x="211" y="137"/>
                  </a:cubicBezTo>
                  <a:cubicBezTo>
                    <a:pt x="212" y="136"/>
                    <a:pt x="212" y="136"/>
                    <a:pt x="213" y="136"/>
                  </a:cubicBezTo>
                  <a:cubicBezTo>
                    <a:pt x="214" y="136"/>
                    <a:pt x="215" y="137"/>
                    <a:pt x="215" y="137"/>
                  </a:cubicBezTo>
                  <a:cubicBezTo>
                    <a:pt x="216" y="137"/>
                    <a:pt x="216" y="137"/>
                    <a:pt x="216" y="137"/>
                  </a:cubicBezTo>
                  <a:cubicBezTo>
                    <a:pt x="217" y="137"/>
                    <a:pt x="217" y="138"/>
                    <a:pt x="217" y="138"/>
                  </a:cubicBezTo>
                  <a:cubicBezTo>
                    <a:pt x="219" y="141"/>
                    <a:pt x="220" y="142"/>
                    <a:pt x="224" y="143"/>
                  </a:cubicBezTo>
                  <a:cubicBezTo>
                    <a:pt x="227" y="143"/>
                    <a:pt x="227" y="143"/>
                    <a:pt x="227" y="143"/>
                  </a:cubicBezTo>
                  <a:cubicBezTo>
                    <a:pt x="227" y="143"/>
                    <a:pt x="228" y="143"/>
                    <a:pt x="228" y="143"/>
                  </a:cubicBezTo>
                  <a:cubicBezTo>
                    <a:pt x="227" y="143"/>
                    <a:pt x="227" y="143"/>
                    <a:pt x="227" y="143"/>
                  </a:cubicBezTo>
                  <a:cubicBezTo>
                    <a:pt x="227" y="143"/>
                    <a:pt x="227" y="142"/>
                    <a:pt x="227" y="141"/>
                  </a:cubicBezTo>
                  <a:cubicBezTo>
                    <a:pt x="228" y="138"/>
                    <a:pt x="228" y="138"/>
                    <a:pt x="228" y="138"/>
                  </a:cubicBezTo>
                  <a:cubicBezTo>
                    <a:pt x="228" y="138"/>
                    <a:pt x="228" y="137"/>
                    <a:pt x="228" y="137"/>
                  </a:cubicBezTo>
                  <a:cubicBezTo>
                    <a:pt x="228" y="135"/>
                    <a:pt x="229" y="133"/>
                    <a:pt x="230" y="131"/>
                  </a:cubicBezTo>
                  <a:cubicBezTo>
                    <a:pt x="231" y="127"/>
                    <a:pt x="233" y="122"/>
                    <a:pt x="233" y="118"/>
                  </a:cubicBezTo>
                  <a:cubicBezTo>
                    <a:pt x="233" y="117"/>
                    <a:pt x="233" y="117"/>
                    <a:pt x="233" y="117"/>
                  </a:cubicBezTo>
                  <a:cubicBezTo>
                    <a:pt x="243" y="90"/>
                    <a:pt x="243" y="90"/>
                    <a:pt x="243" y="90"/>
                  </a:cubicBezTo>
                  <a:cubicBezTo>
                    <a:pt x="243" y="86"/>
                    <a:pt x="243" y="86"/>
                    <a:pt x="243" y="86"/>
                  </a:cubicBezTo>
                  <a:cubicBezTo>
                    <a:pt x="242" y="86"/>
                    <a:pt x="242" y="85"/>
                    <a:pt x="242" y="84"/>
                  </a:cubicBezTo>
                  <a:cubicBezTo>
                    <a:pt x="241" y="83"/>
                    <a:pt x="241" y="83"/>
                    <a:pt x="239" y="83"/>
                  </a:cubicBezTo>
                  <a:cubicBezTo>
                    <a:pt x="239" y="83"/>
                    <a:pt x="238" y="82"/>
                    <a:pt x="238" y="82"/>
                  </a:cubicBezTo>
                  <a:cubicBezTo>
                    <a:pt x="237" y="81"/>
                    <a:pt x="236" y="81"/>
                    <a:pt x="234" y="81"/>
                  </a:cubicBezTo>
                  <a:cubicBezTo>
                    <a:pt x="219" y="81"/>
                    <a:pt x="219" y="81"/>
                    <a:pt x="219" y="81"/>
                  </a:cubicBezTo>
                  <a:cubicBezTo>
                    <a:pt x="218" y="81"/>
                    <a:pt x="215" y="81"/>
                    <a:pt x="213" y="79"/>
                  </a:cubicBezTo>
                  <a:cubicBezTo>
                    <a:pt x="213" y="79"/>
                    <a:pt x="213" y="78"/>
                    <a:pt x="213" y="78"/>
                  </a:cubicBezTo>
                  <a:cubicBezTo>
                    <a:pt x="213" y="78"/>
                    <a:pt x="212" y="78"/>
                    <a:pt x="212" y="77"/>
                  </a:cubicBezTo>
                  <a:cubicBezTo>
                    <a:pt x="211" y="77"/>
                    <a:pt x="211" y="77"/>
                    <a:pt x="210" y="76"/>
                  </a:cubicBezTo>
                  <a:cubicBezTo>
                    <a:pt x="210" y="76"/>
                    <a:pt x="210" y="75"/>
                    <a:pt x="210" y="75"/>
                  </a:cubicBezTo>
                  <a:cubicBezTo>
                    <a:pt x="209" y="75"/>
                    <a:pt x="209" y="75"/>
                    <a:pt x="209" y="74"/>
                  </a:cubicBezTo>
                  <a:cubicBezTo>
                    <a:pt x="208" y="74"/>
                    <a:pt x="208" y="74"/>
                    <a:pt x="207" y="73"/>
                  </a:cubicBezTo>
                  <a:cubicBezTo>
                    <a:pt x="206" y="73"/>
                    <a:pt x="206" y="73"/>
                    <a:pt x="206" y="73"/>
                  </a:cubicBezTo>
                  <a:cubicBezTo>
                    <a:pt x="205" y="73"/>
                    <a:pt x="205" y="73"/>
                    <a:pt x="205" y="72"/>
                  </a:cubicBezTo>
                  <a:cubicBezTo>
                    <a:pt x="205" y="72"/>
                    <a:pt x="205" y="72"/>
                    <a:pt x="204" y="71"/>
                  </a:cubicBezTo>
                  <a:cubicBezTo>
                    <a:pt x="204" y="71"/>
                    <a:pt x="203" y="70"/>
                    <a:pt x="203" y="69"/>
                  </a:cubicBezTo>
                  <a:cubicBezTo>
                    <a:pt x="203" y="68"/>
                    <a:pt x="201" y="66"/>
                    <a:pt x="198" y="64"/>
                  </a:cubicBezTo>
                  <a:cubicBezTo>
                    <a:pt x="198" y="63"/>
                    <a:pt x="197" y="63"/>
                    <a:pt x="196" y="63"/>
                  </a:cubicBezTo>
                  <a:cubicBezTo>
                    <a:pt x="195" y="62"/>
                    <a:pt x="195" y="62"/>
                    <a:pt x="194" y="61"/>
                  </a:cubicBezTo>
                  <a:cubicBezTo>
                    <a:pt x="190" y="59"/>
                    <a:pt x="188" y="58"/>
                    <a:pt x="187" y="56"/>
                  </a:cubicBezTo>
                  <a:cubicBezTo>
                    <a:pt x="186" y="56"/>
                    <a:pt x="186" y="56"/>
                    <a:pt x="186" y="55"/>
                  </a:cubicBezTo>
                  <a:cubicBezTo>
                    <a:pt x="186" y="46"/>
                    <a:pt x="186" y="46"/>
                    <a:pt x="186" y="46"/>
                  </a:cubicBezTo>
                  <a:cubicBezTo>
                    <a:pt x="185" y="45"/>
                    <a:pt x="183" y="41"/>
                    <a:pt x="178" y="41"/>
                  </a:cubicBezTo>
                  <a:cubicBezTo>
                    <a:pt x="175" y="41"/>
                    <a:pt x="171" y="43"/>
                    <a:pt x="165" y="46"/>
                  </a:cubicBezTo>
                  <a:cubicBezTo>
                    <a:pt x="165" y="46"/>
                    <a:pt x="164" y="46"/>
                    <a:pt x="163" y="45"/>
                  </a:cubicBezTo>
                  <a:cubicBezTo>
                    <a:pt x="163" y="45"/>
                    <a:pt x="163" y="44"/>
                    <a:pt x="164" y="43"/>
                  </a:cubicBezTo>
                  <a:cubicBezTo>
                    <a:pt x="165" y="42"/>
                    <a:pt x="165" y="42"/>
                    <a:pt x="165" y="42"/>
                  </a:cubicBezTo>
                  <a:cubicBezTo>
                    <a:pt x="170" y="35"/>
                    <a:pt x="171" y="16"/>
                    <a:pt x="167" y="6"/>
                  </a:cubicBezTo>
                  <a:cubicBezTo>
                    <a:pt x="164" y="2"/>
                    <a:pt x="161" y="0"/>
                    <a:pt x="155" y="0"/>
                  </a:cubicBezTo>
                  <a:cubicBezTo>
                    <a:pt x="145" y="0"/>
                    <a:pt x="139" y="9"/>
                    <a:pt x="136" y="13"/>
                  </a:cubicBezTo>
                  <a:cubicBezTo>
                    <a:pt x="134" y="15"/>
                    <a:pt x="134" y="15"/>
                    <a:pt x="134" y="15"/>
                  </a:cubicBezTo>
                  <a:cubicBezTo>
                    <a:pt x="134" y="16"/>
                    <a:pt x="134" y="16"/>
                    <a:pt x="134" y="16"/>
                  </a:cubicBezTo>
                  <a:cubicBezTo>
                    <a:pt x="134" y="16"/>
                    <a:pt x="134" y="17"/>
                    <a:pt x="133" y="17"/>
                  </a:cubicBezTo>
                  <a:cubicBezTo>
                    <a:pt x="131" y="17"/>
                    <a:pt x="130" y="17"/>
                    <a:pt x="130" y="15"/>
                  </a:cubicBezTo>
                  <a:cubicBezTo>
                    <a:pt x="126" y="11"/>
                    <a:pt x="126" y="11"/>
                    <a:pt x="126" y="11"/>
                  </a:cubicBezTo>
                  <a:cubicBezTo>
                    <a:pt x="122" y="9"/>
                    <a:pt x="119" y="8"/>
                    <a:pt x="116" y="8"/>
                  </a:cubicBezTo>
                  <a:cubicBezTo>
                    <a:pt x="113" y="8"/>
                    <a:pt x="113" y="8"/>
                    <a:pt x="113" y="8"/>
                  </a:cubicBezTo>
                  <a:cubicBezTo>
                    <a:pt x="112" y="8"/>
                    <a:pt x="111" y="9"/>
                    <a:pt x="111" y="9"/>
                  </a:cubicBezTo>
                  <a:cubicBezTo>
                    <a:pt x="110" y="9"/>
                    <a:pt x="110" y="9"/>
                    <a:pt x="110" y="9"/>
                  </a:cubicBezTo>
                  <a:cubicBezTo>
                    <a:pt x="109" y="9"/>
                    <a:pt x="109" y="9"/>
                    <a:pt x="109" y="9"/>
                  </a:cubicBezTo>
                  <a:cubicBezTo>
                    <a:pt x="109" y="10"/>
                    <a:pt x="109" y="10"/>
                    <a:pt x="108" y="1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9" name="Freeform 131">
              <a:extLst>
                <a:ext uri="{FF2B5EF4-FFF2-40B4-BE49-F238E27FC236}">
                  <a16:creationId xmlns:a16="http://schemas.microsoft.com/office/drawing/2014/main" id="{6C0704F0-CFA8-4A0D-BD0A-AF9B4C1CAF19}"/>
                </a:ext>
              </a:extLst>
            </p:cNvPr>
            <p:cNvSpPr>
              <a:spLocks/>
            </p:cNvSpPr>
            <p:nvPr/>
          </p:nvSpPr>
          <p:spPr bwMode="auto">
            <a:xfrm>
              <a:off x="5951910" y="5354915"/>
              <a:ext cx="346106" cy="336498"/>
            </a:xfrm>
            <a:custGeom>
              <a:avLst/>
              <a:gdLst>
                <a:gd name="T0" fmla="*/ 54 w 201"/>
                <a:gd name="T1" fmla="*/ 72 h 195"/>
                <a:gd name="T2" fmla="*/ 69 w 201"/>
                <a:gd name="T3" fmla="*/ 68 h 195"/>
                <a:gd name="T4" fmla="*/ 74 w 201"/>
                <a:gd name="T5" fmla="*/ 65 h 195"/>
                <a:gd name="T6" fmla="*/ 74 w 201"/>
                <a:gd name="T7" fmla="*/ 70 h 195"/>
                <a:gd name="T8" fmla="*/ 72 w 201"/>
                <a:gd name="T9" fmla="*/ 72 h 195"/>
                <a:gd name="T10" fmla="*/ 69 w 201"/>
                <a:gd name="T11" fmla="*/ 77 h 195"/>
                <a:gd name="T12" fmla="*/ 64 w 201"/>
                <a:gd name="T13" fmla="*/ 76 h 195"/>
                <a:gd name="T14" fmla="*/ 58 w 201"/>
                <a:gd name="T15" fmla="*/ 74 h 195"/>
                <a:gd name="T16" fmla="*/ 54 w 201"/>
                <a:gd name="T17" fmla="*/ 75 h 195"/>
                <a:gd name="T18" fmla="*/ 49 w 201"/>
                <a:gd name="T19" fmla="*/ 78 h 195"/>
                <a:gd name="T20" fmla="*/ 51 w 201"/>
                <a:gd name="T21" fmla="*/ 83 h 195"/>
                <a:gd name="T22" fmla="*/ 44 w 201"/>
                <a:gd name="T23" fmla="*/ 83 h 195"/>
                <a:gd name="T24" fmla="*/ 41 w 201"/>
                <a:gd name="T25" fmla="*/ 86 h 195"/>
                <a:gd name="T26" fmla="*/ 37 w 201"/>
                <a:gd name="T27" fmla="*/ 90 h 195"/>
                <a:gd name="T28" fmla="*/ 33 w 201"/>
                <a:gd name="T29" fmla="*/ 95 h 195"/>
                <a:gd name="T30" fmla="*/ 14 w 201"/>
                <a:gd name="T31" fmla="*/ 172 h 195"/>
                <a:gd name="T32" fmla="*/ 20 w 201"/>
                <a:gd name="T33" fmla="*/ 177 h 195"/>
                <a:gd name="T34" fmla="*/ 21 w 201"/>
                <a:gd name="T35" fmla="*/ 179 h 195"/>
                <a:gd name="T36" fmla="*/ 24 w 201"/>
                <a:gd name="T37" fmla="*/ 185 h 195"/>
                <a:gd name="T38" fmla="*/ 45 w 201"/>
                <a:gd name="T39" fmla="*/ 195 h 195"/>
                <a:gd name="T40" fmla="*/ 62 w 201"/>
                <a:gd name="T41" fmla="*/ 185 h 195"/>
                <a:gd name="T42" fmla="*/ 65 w 201"/>
                <a:gd name="T43" fmla="*/ 180 h 195"/>
                <a:gd name="T44" fmla="*/ 66 w 201"/>
                <a:gd name="T45" fmla="*/ 179 h 195"/>
                <a:gd name="T46" fmla="*/ 69 w 201"/>
                <a:gd name="T47" fmla="*/ 175 h 195"/>
                <a:gd name="T48" fmla="*/ 78 w 201"/>
                <a:gd name="T49" fmla="*/ 154 h 195"/>
                <a:gd name="T50" fmla="*/ 80 w 201"/>
                <a:gd name="T51" fmla="*/ 149 h 195"/>
                <a:gd name="T52" fmla="*/ 82 w 201"/>
                <a:gd name="T53" fmla="*/ 144 h 195"/>
                <a:gd name="T54" fmla="*/ 83 w 201"/>
                <a:gd name="T55" fmla="*/ 142 h 195"/>
                <a:gd name="T56" fmla="*/ 88 w 201"/>
                <a:gd name="T57" fmla="*/ 130 h 195"/>
                <a:gd name="T58" fmla="*/ 87 w 201"/>
                <a:gd name="T59" fmla="*/ 120 h 195"/>
                <a:gd name="T60" fmla="*/ 107 w 201"/>
                <a:gd name="T61" fmla="*/ 99 h 195"/>
                <a:gd name="T62" fmla="*/ 112 w 201"/>
                <a:gd name="T63" fmla="*/ 97 h 195"/>
                <a:gd name="T64" fmla="*/ 117 w 201"/>
                <a:gd name="T65" fmla="*/ 94 h 195"/>
                <a:gd name="T66" fmla="*/ 124 w 201"/>
                <a:gd name="T67" fmla="*/ 93 h 195"/>
                <a:gd name="T68" fmla="*/ 137 w 201"/>
                <a:gd name="T69" fmla="*/ 84 h 195"/>
                <a:gd name="T70" fmla="*/ 144 w 201"/>
                <a:gd name="T71" fmla="*/ 78 h 195"/>
                <a:gd name="T72" fmla="*/ 158 w 201"/>
                <a:gd name="T73" fmla="*/ 63 h 195"/>
                <a:gd name="T74" fmla="*/ 185 w 201"/>
                <a:gd name="T75" fmla="*/ 37 h 195"/>
                <a:gd name="T76" fmla="*/ 191 w 201"/>
                <a:gd name="T77" fmla="*/ 32 h 195"/>
                <a:gd name="T78" fmla="*/ 197 w 201"/>
                <a:gd name="T79" fmla="*/ 13 h 195"/>
                <a:gd name="T80" fmla="*/ 195 w 201"/>
                <a:gd name="T81" fmla="*/ 12 h 195"/>
                <a:gd name="T82" fmla="*/ 192 w 201"/>
                <a:gd name="T83" fmla="*/ 11 h 195"/>
                <a:gd name="T84" fmla="*/ 189 w 201"/>
                <a:gd name="T85" fmla="*/ 5 h 195"/>
                <a:gd name="T86" fmla="*/ 178 w 201"/>
                <a:gd name="T87" fmla="*/ 2 h 195"/>
                <a:gd name="T88" fmla="*/ 172 w 201"/>
                <a:gd name="T89" fmla="*/ 1 h 195"/>
                <a:gd name="T90" fmla="*/ 166 w 201"/>
                <a:gd name="T91" fmla="*/ 4 h 195"/>
                <a:gd name="T92" fmla="*/ 158 w 201"/>
                <a:gd name="T93" fmla="*/ 6 h 195"/>
                <a:gd name="T94" fmla="*/ 154 w 201"/>
                <a:gd name="T95" fmla="*/ 5 h 195"/>
                <a:gd name="T96" fmla="*/ 137 w 201"/>
                <a:gd name="T97" fmla="*/ 10 h 195"/>
                <a:gd name="T98" fmla="*/ 124 w 201"/>
                <a:gd name="T99" fmla="*/ 14 h 195"/>
                <a:gd name="T100" fmla="*/ 109 w 201"/>
                <a:gd name="T101" fmla="*/ 16 h 195"/>
                <a:gd name="T102" fmla="*/ 106 w 201"/>
                <a:gd name="T103" fmla="*/ 19 h 195"/>
                <a:gd name="T104" fmla="*/ 100 w 201"/>
                <a:gd name="T105" fmla="*/ 25 h 195"/>
                <a:gd name="T106" fmla="*/ 94 w 201"/>
                <a:gd name="T107" fmla="*/ 25 h 195"/>
                <a:gd name="T108" fmla="*/ 89 w 201"/>
                <a:gd name="T109" fmla="*/ 26 h 195"/>
                <a:gd name="T110" fmla="*/ 62 w 201"/>
                <a:gd name="T111" fmla="*/ 28 h 195"/>
                <a:gd name="T112" fmla="*/ 53 w 201"/>
                <a:gd name="T113" fmla="*/ 53 h 195"/>
                <a:gd name="T114" fmla="*/ 48 w 201"/>
                <a:gd name="T115" fmla="*/ 69 h 195"/>
                <a:gd name="T116" fmla="*/ 47 w 201"/>
                <a:gd name="T117" fmla="*/ 75 h 195"/>
                <a:gd name="T118" fmla="*/ 52 w 201"/>
                <a:gd name="T119" fmla="*/ 7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1" h="195">
                  <a:moveTo>
                    <a:pt x="52" y="73"/>
                  </a:moveTo>
                  <a:cubicBezTo>
                    <a:pt x="54" y="72"/>
                    <a:pt x="54" y="72"/>
                    <a:pt x="54" y="72"/>
                  </a:cubicBezTo>
                  <a:cubicBezTo>
                    <a:pt x="56" y="70"/>
                    <a:pt x="59" y="70"/>
                    <a:pt x="61" y="70"/>
                  </a:cubicBezTo>
                  <a:cubicBezTo>
                    <a:pt x="64" y="68"/>
                    <a:pt x="66" y="68"/>
                    <a:pt x="69" y="68"/>
                  </a:cubicBezTo>
                  <a:cubicBezTo>
                    <a:pt x="72" y="66"/>
                    <a:pt x="72" y="66"/>
                    <a:pt x="72" y="66"/>
                  </a:cubicBezTo>
                  <a:cubicBezTo>
                    <a:pt x="73" y="65"/>
                    <a:pt x="73" y="65"/>
                    <a:pt x="74" y="65"/>
                  </a:cubicBezTo>
                  <a:cubicBezTo>
                    <a:pt x="74" y="66"/>
                    <a:pt x="75" y="66"/>
                    <a:pt x="75" y="67"/>
                  </a:cubicBezTo>
                  <a:cubicBezTo>
                    <a:pt x="75" y="68"/>
                    <a:pt x="74" y="69"/>
                    <a:pt x="74" y="70"/>
                  </a:cubicBezTo>
                  <a:cubicBezTo>
                    <a:pt x="73" y="70"/>
                    <a:pt x="73" y="71"/>
                    <a:pt x="73" y="71"/>
                  </a:cubicBezTo>
                  <a:cubicBezTo>
                    <a:pt x="73" y="72"/>
                    <a:pt x="73" y="72"/>
                    <a:pt x="72" y="72"/>
                  </a:cubicBezTo>
                  <a:cubicBezTo>
                    <a:pt x="72" y="73"/>
                    <a:pt x="71" y="74"/>
                    <a:pt x="71" y="74"/>
                  </a:cubicBezTo>
                  <a:cubicBezTo>
                    <a:pt x="71" y="75"/>
                    <a:pt x="70" y="76"/>
                    <a:pt x="69" y="77"/>
                  </a:cubicBezTo>
                  <a:cubicBezTo>
                    <a:pt x="69" y="77"/>
                    <a:pt x="69" y="77"/>
                    <a:pt x="68" y="77"/>
                  </a:cubicBezTo>
                  <a:cubicBezTo>
                    <a:pt x="68" y="77"/>
                    <a:pt x="66" y="77"/>
                    <a:pt x="64" y="76"/>
                  </a:cubicBezTo>
                  <a:cubicBezTo>
                    <a:pt x="63" y="76"/>
                    <a:pt x="62" y="75"/>
                    <a:pt x="61" y="75"/>
                  </a:cubicBezTo>
                  <a:cubicBezTo>
                    <a:pt x="60" y="75"/>
                    <a:pt x="59" y="74"/>
                    <a:pt x="58" y="74"/>
                  </a:cubicBezTo>
                  <a:cubicBezTo>
                    <a:pt x="57" y="74"/>
                    <a:pt x="57" y="74"/>
                    <a:pt x="57" y="74"/>
                  </a:cubicBezTo>
                  <a:cubicBezTo>
                    <a:pt x="56" y="75"/>
                    <a:pt x="55" y="75"/>
                    <a:pt x="54" y="75"/>
                  </a:cubicBezTo>
                  <a:cubicBezTo>
                    <a:pt x="51" y="77"/>
                    <a:pt x="51" y="77"/>
                    <a:pt x="51" y="77"/>
                  </a:cubicBezTo>
                  <a:cubicBezTo>
                    <a:pt x="50" y="77"/>
                    <a:pt x="49" y="78"/>
                    <a:pt x="49" y="78"/>
                  </a:cubicBezTo>
                  <a:cubicBezTo>
                    <a:pt x="50" y="81"/>
                    <a:pt x="50" y="81"/>
                    <a:pt x="50" y="81"/>
                  </a:cubicBezTo>
                  <a:cubicBezTo>
                    <a:pt x="51" y="82"/>
                    <a:pt x="51" y="82"/>
                    <a:pt x="51" y="83"/>
                  </a:cubicBezTo>
                  <a:cubicBezTo>
                    <a:pt x="50" y="83"/>
                    <a:pt x="50" y="83"/>
                    <a:pt x="49" y="83"/>
                  </a:cubicBezTo>
                  <a:cubicBezTo>
                    <a:pt x="44" y="83"/>
                    <a:pt x="44" y="83"/>
                    <a:pt x="44" y="83"/>
                  </a:cubicBezTo>
                  <a:cubicBezTo>
                    <a:pt x="43" y="84"/>
                    <a:pt x="43" y="84"/>
                    <a:pt x="43" y="85"/>
                  </a:cubicBezTo>
                  <a:cubicBezTo>
                    <a:pt x="42" y="85"/>
                    <a:pt x="42" y="85"/>
                    <a:pt x="41" y="86"/>
                  </a:cubicBezTo>
                  <a:cubicBezTo>
                    <a:pt x="41" y="87"/>
                    <a:pt x="40" y="88"/>
                    <a:pt x="39" y="88"/>
                  </a:cubicBezTo>
                  <a:cubicBezTo>
                    <a:pt x="38" y="89"/>
                    <a:pt x="38" y="89"/>
                    <a:pt x="37" y="90"/>
                  </a:cubicBezTo>
                  <a:cubicBezTo>
                    <a:pt x="36" y="92"/>
                    <a:pt x="35" y="93"/>
                    <a:pt x="34" y="94"/>
                  </a:cubicBezTo>
                  <a:cubicBezTo>
                    <a:pt x="33" y="95"/>
                    <a:pt x="33" y="95"/>
                    <a:pt x="33" y="95"/>
                  </a:cubicBezTo>
                  <a:cubicBezTo>
                    <a:pt x="18" y="111"/>
                    <a:pt x="0" y="131"/>
                    <a:pt x="5" y="153"/>
                  </a:cubicBezTo>
                  <a:cubicBezTo>
                    <a:pt x="6" y="158"/>
                    <a:pt x="9" y="163"/>
                    <a:pt x="14" y="172"/>
                  </a:cubicBezTo>
                  <a:cubicBezTo>
                    <a:pt x="16" y="173"/>
                    <a:pt x="18" y="174"/>
                    <a:pt x="19" y="176"/>
                  </a:cubicBezTo>
                  <a:cubicBezTo>
                    <a:pt x="20" y="176"/>
                    <a:pt x="20" y="177"/>
                    <a:pt x="20" y="177"/>
                  </a:cubicBezTo>
                  <a:cubicBezTo>
                    <a:pt x="20" y="177"/>
                    <a:pt x="20" y="177"/>
                    <a:pt x="20" y="177"/>
                  </a:cubicBezTo>
                  <a:cubicBezTo>
                    <a:pt x="20" y="178"/>
                    <a:pt x="21" y="178"/>
                    <a:pt x="21" y="179"/>
                  </a:cubicBezTo>
                  <a:cubicBezTo>
                    <a:pt x="22" y="179"/>
                    <a:pt x="23" y="180"/>
                    <a:pt x="23" y="182"/>
                  </a:cubicBezTo>
                  <a:cubicBezTo>
                    <a:pt x="23" y="183"/>
                    <a:pt x="23" y="184"/>
                    <a:pt x="24" y="185"/>
                  </a:cubicBezTo>
                  <a:cubicBezTo>
                    <a:pt x="28" y="189"/>
                    <a:pt x="34" y="192"/>
                    <a:pt x="37" y="194"/>
                  </a:cubicBezTo>
                  <a:cubicBezTo>
                    <a:pt x="40" y="195"/>
                    <a:pt x="42" y="195"/>
                    <a:pt x="45" y="195"/>
                  </a:cubicBezTo>
                  <a:cubicBezTo>
                    <a:pt x="50" y="195"/>
                    <a:pt x="54" y="193"/>
                    <a:pt x="57" y="190"/>
                  </a:cubicBezTo>
                  <a:cubicBezTo>
                    <a:pt x="62" y="185"/>
                    <a:pt x="62" y="185"/>
                    <a:pt x="62" y="185"/>
                  </a:cubicBezTo>
                  <a:cubicBezTo>
                    <a:pt x="62" y="184"/>
                    <a:pt x="62" y="182"/>
                    <a:pt x="64" y="182"/>
                  </a:cubicBezTo>
                  <a:cubicBezTo>
                    <a:pt x="64" y="181"/>
                    <a:pt x="64" y="181"/>
                    <a:pt x="65" y="180"/>
                  </a:cubicBezTo>
                  <a:cubicBezTo>
                    <a:pt x="65" y="180"/>
                    <a:pt x="65" y="180"/>
                    <a:pt x="65" y="180"/>
                  </a:cubicBezTo>
                  <a:cubicBezTo>
                    <a:pt x="65" y="180"/>
                    <a:pt x="65" y="179"/>
                    <a:pt x="66" y="179"/>
                  </a:cubicBezTo>
                  <a:cubicBezTo>
                    <a:pt x="67" y="178"/>
                    <a:pt x="68" y="176"/>
                    <a:pt x="68" y="175"/>
                  </a:cubicBezTo>
                  <a:cubicBezTo>
                    <a:pt x="68" y="175"/>
                    <a:pt x="68" y="175"/>
                    <a:pt x="69" y="175"/>
                  </a:cubicBezTo>
                  <a:cubicBezTo>
                    <a:pt x="72" y="170"/>
                    <a:pt x="75" y="164"/>
                    <a:pt x="78" y="157"/>
                  </a:cubicBezTo>
                  <a:cubicBezTo>
                    <a:pt x="78" y="154"/>
                    <a:pt x="78" y="154"/>
                    <a:pt x="78" y="154"/>
                  </a:cubicBezTo>
                  <a:cubicBezTo>
                    <a:pt x="78" y="154"/>
                    <a:pt x="78" y="154"/>
                    <a:pt x="78" y="154"/>
                  </a:cubicBezTo>
                  <a:cubicBezTo>
                    <a:pt x="79" y="152"/>
                    <a:pt x="80" y="151"/>
                    <a:pt x="80" y="149"/>
                  </a:cubicBezTo>
                  <a:cubicBezTo>
                    <a:pt x="80" y="148"/>
                    <a:pt x="81" y="146"/>
                    <a:pt x="82" y="145"/>
                  </a:cubicBezTo>
                  <a:cubicBezTo>
                    <a:pt x="82" y="144"/>
                    <a:pt x="82" y="144"/>
                    <a:pt x="82" y="144"/>
                  </a:cubicBezTo>
                  <a:cubicBezTo>
                    <a:pt x="83" y="144"/>
                    <a:pt x="83" y="143"/>
                    <a:pt x="83" y="143"/>
                  </a:cubicBezTo>
                  <a:cubicBezTo>
                    <a:pt x="83" y="143"/>
                    <a:pt x="83" y="143"/>
                    <a:pt x="83" y="142"/>
                  </a:cubicBezTo>
                  <a:cubicBezTo>
                    <a:pt x="83" y="142"/>
                    <a:pt x="83" y="141"/>
                    <a:pt x="84" y="141"/>
                  </a:cubicBezTo>
                  <a:cubicBezTo>
                    <a:pt x="87" y="139"/>
                    <a:pt x="88" y="135"/>
                    <a:pt x="88" y="130"/>
                  </a:cubicBezTo>
                  <a:cubicBezTo>
                    <a:pt x="88" y="123"/>
                    <a:pt x="88" y="123"/>
                    <a:pt x="88" y="123"/>
                  </a:cubicBezTo>
                  <a:cubicBezTo>
                    <a:pt x="87" y="122"/>
                    <a:pt x="87" y="122"/>
                    <a:pt x="87" y="120"/>
                  </a:cubicBezTo>
                  <a:cubicBezTo>
                    <a:pt x="87" y="113"/>
                    <a:pt x="87" y="110"/>
                    <a:pt x="91" y="108"/>
                  </a:cubicBezTo>
                  <a:cubicBezTo>
                    <a:pt x="97" y="105"/>
                    <a:pt x="102" y="102"/>
                    <a:pt x="107" y="99"/>
                  </a:cubicBezTo>
                  <a:cubicBezTo>
                    <a:pt x="107" y="99"/>
                    <a:pt x="107" y="99"/>
                    <a:pt x="108" y="99"/>
                  </a:cubicBezTo>
                  <a:cubicBezTo>
                    <a:pt x="112" y="97"/>
                    <a:pt x="112" y="97"/>
                    <a:pt x="112" y="97"/>
                  </a:cubicBezTo>
                  <a:cubicBezTo>
                    <a:pt x="113" y="96"/>
                    <a:pt x="114" y="96"/>
                    <a:pt x="115" y="96"/>
                  </a:cubicBezTo>
                  <a:cubicBezTo>
                    <a:pt x="116" y="95"/>
                    <a:pt x="116" y="95"/>
                    <a:pt x="117" y="94"/>
                  </a:cubicBezTo>
                  <a:cubicBezTo>
                    <a:pt x="117" y="94"/>
                    <a:pt x="118" y="94"/>
                    <a:pt x="118" y="94"/>
                  </a:cubicBezTo>
                  <a:cubicBezTo>
                    <a:pt x="121" y="94"/>
                    <a:pt x="122" y="94"/>
                    <a:pt x="124" y="93"/>
                  </a:cubicBezTo>
                  <a:cubicBezTo>
                    <a:pt x="124" y="93"/>
                    <a:pt x="124" y="93"/>
                    <a:pt x="124" y="93"/>
                  </a:cubicBezTo>
                  <a:cubicBezTo>
                    <a:pt x="129" y="91"/>
                    <a:pt x="134" y="87"/>
                    <a:pt x="137" y="84"/>
                  </a:cubicBezTo>
                  <a:cubicBezTo>
                    <a:pt x="138" y="82"/>
                    <a:pt x="140" y="80"/>
                    <a:pt x="142" y="79"/>
                  </a:cubicBezTo>
                  <a:cubicBezTo>
                    <a:pt x="143" y="79"/>
                    <a:pt x="143" y="78"/>
                    <a:pt x="144" y="78"/>
                  </a:cubicBezTo>
                  <a:cubicBezTo>
                    <a:pt x="149" y="74"/>
                    <a:pt x="153" y="70"/>
                    <a:pt x="157" y="65"/>
                  </a:cubicBezTo>
                  <a:cubicBezTo>
                    <a:pt x="158" y="63"/>
                    <a:pt x="158" y="63"/>
                    <a:pt x="158" y="63"/>
                  </a:cubicBezTo>
                  <a:cubicBezTo>
                    <a:pt x="164" y="58"/>
                    <a:pt x="164" y="58"/>
                    <a:pt x="164" y="58"/>
                  </a:cubicBezTo>
                  <a:cubicBezTo>
                    <a:pt x="170" y="51"/>
                    <a:pt x="177" y="43"/>
                    <a:pt x="185" y="37"/>
                  </a:cubicBezTo>
                  <a:cubicBezTo>
                    <a:pt x="187" y="36"/>
                    <a:pt x="187" y="36"/>
                    <a:pt x="187" y="36"/>
                  </a:cubicBezTo>
                  <a:cubicBezTo>
                    <a:pt x="188" y="34"/>
                    <a:pt x="190" y="33"/>
                    <a:pt x="191" y="32"/>
                  </a:cubicBezTo>
                  <a:cubicBezTo>
                    <a:pt x="197" y="27"/>
                    <a:pt x="201" y="23"/>
                    <a:pt x="201" y="19"/>
                  </a:cubicBezTo>
                  <a:cubicBezTo>
                    <a:pt x="201" y="16"/>
                    <a:pt x="199" y="15"/>
                    <a:pt x="197" y="13"/>
                  </a:cubicBezTo>
                  <a:cubicBezTo>
                    <a:pt x="196" y="13"/>
                    <a:pt x="196" y="13"/>
                    <a:pt x="195" y="12"/>
                  </a:cubicBezTo>
                  <a:cubicBezTo>
                    <a:pt x="195" y="12"/>
                    <a:pt x="195" y="12"/>
                    <a:pt x="195" y="12"/>
                  </a:cubicBezTo>
                  <a:cubicBezTo>
                    <a:pt x="194" y="11"/>
                    <a:pt x="193" y="11"/>
                    <a:pt x="193" y="11"/>
                  </a:cubicBezTo>
                  <a:cubicBezTo>
                    <a:pt x="192" y="11"/>
                    <a:pt x="192" y="11"/>
                    <a:pt x="192" y="11"/>
                  </a:cubicBezTo>
                  <a:cubicBezTo>
                    <a:pt x="190" y="9"/>
                    <a:pt x="190" y="7"/>
                    <a:pt x="190" y="5"/>
                  </a:cubicBezTo>
                  <a:cubicBezTo>
                    <a:pt x="189" y="5"/>
                    <a:pt x="189" y="5"/>
                    <a:pt x="189" y="5"/>
                  </a:cubicBezTo>
                  <a:cubicBezTo>
                    <a:pt x="188" y="3"/>
                    <a:pt x="187" y="1"/>
                    <a:pt x="186" y="0"/>
                  </a:cubicBezTo>
                  <a:cubicBezTo>
                    <a:pt x="183" y="1"/>
                    <a:pt x="181" y="2"/>
                    <a:pt x="178" y="2"/>
                  </a:cubicBezTo>
                  <a:cubicBezTo>
                    <a:pt x="176" y="2"/>
                    <a:pt x="174" y="1"/>
                    <a:pt x="172" y="1"/>
                  </a:cubicBezTo>
                  <a:cubicBezTo>
                    <a:pt x="172" y="1"/>
                    <a:pt x="172" y="1"/>
                    <a:pt x="172" y="1"/>
                  </a:cubicBezTo>
                  <a:cubicBezTo>
                    <a:pt x="171" y="2"/>
                    <a:pt x="170" y="3"/>
                    <a:pt x="168" y="3"/>
                  </a:cubicBezTo>
                  <a:cubicBezTo>
                    <a:pt x="168" y="4"/>
                    <a:pt x="167" y="4"/>
                    <a:pt x="166" y="4"/>
                  </a:cubicBezTo>
                  <a:cubicBezTo>
                    <a:pt x="164" y="5"/>
                    <a:pt x="162" y="6"/>
                    <a:pt x="160" y="6"/>
                  </a:cubicBezTo>
                  <a:cubicBezTo>
                    <a:pt x="158" y="6"/>
                    <a:pt x="158" y="6"/>
                    <a:pt x="158" y="6"/>
                  </a:cubicBezTo>
                  <a:cubicBezTo>
                    <a:pt x="158" y="6"/>
                    <a:pt x="157" y="6"/>
                    <a:pt x="157" y="6"/>
                  </a:cubicBezTo>
                  <a:cubicBezTo>
                    <a:pt x="154" y="5"/>
                    <a:pt x="154" y="5"/>
                    <a:pt x="154" y="5"/>
                  </a:cubicBezTo>
                  <a:cubicBezTo>
                    <a:pt x="150" y="5"/>
                    <a:pt x="150" y="5"/>
                    <a:pt x="150" y="5"/>
                  </a:cubicBezTo>
                  <a:cubicBezTo>
                    <a:pt x="144" y="5"/>
                    <a:pt x="140" y="7"/>
                    <a:pt x="137" y="10"/>
                  </a:cubicBezTo>
                  <a:cubicBezTo>
                    <a:pt x="132" y="15"/>
                    <a:pt x="132" y="15"/>
                    <a:pt x="130" y="15"/>
                  </a:cubicBezTo>
                  <a:cubicBezTo>
                    <a:pt x="128" y="15"/>
                    <a:pt x="126" y="15"/>
                    <a:pt x="124" y="14"/>
                  </a:cubicBezTo>
                  <a:cubicBezTo>
                    <a:pt x="118" y="14"/>
                    <a:pt x="118" y="14"/>
                    <a:pt x="118" y="14"/>
                  </a:cubicBezTo>
                  <a:cubicBezTo>
                    <a:pt x="113" y="14"/>
                    <a:pt x="111" y="14"/>
                    <a:pt x="109" y="16"/>
                  </a:cubicBezTo>
                  <a:cubicBezTo>
                    <a:pt x="109" y="16"/>
                    <a:pt x="109" y="17"/>
                    <a:pt x="109" y="17"/>
                  </a:cubicBezTo>
                  <a:cubicBezTo>
                    <a:pt x="106" y="19"/>
                    <a:pt x="106" y="19"/>
                    <a:pt x="106" y="19"/>
                  </a:cubicBezTo>
                  <a:cubicBezTo>
                    <a:pt x="106" y="21"/>
                    <a:pt x="105" y="21"/>
                    <a:pt x="104" y="21"/>
                  </a:cubicBezTo>
                  <a:cubicBezTo>
                    <a:pt x="104" y="23"/>
                    <a:pt x="102" y="25"/>
                    <a:pt x="100" y="25"/>
                  </a:cubicBezTo>
                  <a:cubicBezTo>
                    <a:pt x="96" y="25"/>
                    <a:pt x="96" y="25"/>
                    <a:pt x="96" y="25"/>
                  </a:cubicBezTo>
                  <a:cubicBezTo>
                    <a:pt x="96" y="25"/>
                    <a:pt x="95" y="25"/>
                    <a:pt x="94" y="25"/>
                  </a:cubicBezTo>
                  <a:cubicBezTo>
                    <a:pt x="94" y="26"/>
                    <a:pt x="94" y="26"/>
                    <a:pt x="93" y="26"/>
                  </a:cubicBezTo>
                  <a:cubicBezTo>
                    <a:pt x="89" y="26"/>
                    <a:pt x="89" y="26"/>
                    <a:pt x="89" y="26"/>
                  </a:cubicBezTo>
                  <a:cubicBezTo>
                    <a:pt x="87" y="28"/>
                    <a:pt x="85" y="28"/>
                    <a:pt x="85" y="28"/>
                  </a:cubicBezTo>
                  <a:cubicBezTo>
                    <a:pt x="62" y="28"/>
                    <a:pt x="62" y="28"/>
                    <a:pt x="62" y="28"/>
                  </a:cubicBezTo>
                  <a:cubicBezTo>
                    <a:pt x="61" y="30"/>
                    <a:pt x="61" y="30"/>
                    <a:pt x="61" y="30"/>
                  </a:cubicBezTo>
                  <a:cubicBezTo>
                    <a:pt x="57" y="38"/>
                    <a:pt x="55" y="46"/>
                    <a:pt x="53" y="53"/>
                  </a:cubicBezTo>
                  <a:cubicBezTo>
                    <a:pt x="53" y="55"/>
                    <a:pt x="53" y="55"/>
                    <a:pt x="53" y="55"/>
                  </a:cubicBezTo>
                  <a:cubicBezTo>
                    <a:pt x="48" y="69"/>
                    <a:pt x="48" y="69"/>
                    <a:pt x="48" y="69"/>
                  </a:cubicBezTo>
                  <a:cubicBezTo>
                    <a:pt x="46" y="75"/>
                    <a:pt x="46" y="75"/>
                    <a:pt x="46" y="75"/>
                  </a:cubicBezTo>
                  <a:cubicBezTo>
                    <a:pt x="47" y="75"/>
                    <a:pt x="47" y="75"/>
                    <a:pt x="47" y="75"/>
                  </a:cubicBezTo>
                  <a:cubicBezTo>
                    <a:pt x="49" y="74"/>
                    <a:pt x="49" y="74"/>
                    <a:pt x="49" y="74"/>
                  </a:cubicBezTo>
                  <a:cubicBezTo>
                    <a:pt x="50" y="74"/>
                    <a:pt x="51" y="73"/>
                    <a:pt x="52" y="7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0" name="Freeform 132">
              <a:extLst>
                <a:ext uri="{FF2B5EF4-FFF2-40B4-BE49-F238E27FC236}">
                  <a16:creationId xmlns:a16="http://schemas.microsoft.com/office/drawing/2014/main" id="{046BA691-F8FD-428F-BBD7-35856E13376B}"/>
                </a:ext>
              </a:extLst>
            </p:cNvPr>
            <p:cNvSpPr>
              <a:spLocks/>
            </p:cNvSpPr>
            <p:nvPr/>
          </p:nvSpPr>
          <p:spPr bwMode="auto">
            <a:xfrm>
              <a:off x="6031293" y="5494593"/>
              <a:ext cx="1587"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1" name="Freeform 133">
              <a:extLst>
                <a:ext uri="{FF2B5EF4-FFF2-40B4-BE49-F238E27FC236}">
                  <a16:creationId xmlns:a16="http://schemas.microsoft.com/office/drawing/2014/main" id="{9E6141B8-9E58-4817-B3A2-D6E7DF84AA6F}"/>
                </a:ext>
              </a:extLst>
            </p:cNvPr>
            <p:cNvSpPr>
              <a:spLocks/>
            </p:cNvSpPr>
            <p:nvPr/>
          </p:nvSpPr>
          <p:spPr bwMode="auto">
            <a:xfrm>
              <a:off x="6126551" y="5166031"/>
              <a:ext cx="36515" cy="65078"/>
            </a:xfrm>
            <a:custGeom>
              <a:avLst/>
              <a:gdLst>
                <a:gd name="T0" fmla="*/ 21 w 22"/>
                <a:gd name="T1" fmla="*/ 3 h 38"/>
                <a:gd name="T2" fmla="*/ 15 w 22"/>
                <a:gd name="T3" fmla="*/ 0 h 38"/>
                <a:gd name="T4" fmla="*/ 14 w 22"/>
                <a:gd name="T5" fmla="*/ 0 h 38"/>
                <a:gd name="T6" fmla="*/ 0 w 22"/>
                <a:gd name="T7" fmla="*/ 30 h 38"/>
                <a:gd name="T8" fmla="*/ 7 w 22"/>
                <a:gd name="T9" fmla="*/ 38 h 38"/>
                <a:gd name="T10" fmla="*/ 8 w 22"/>
                <a:gd name="T11" fmla="*/ 38 h 38"/>
                <a:gd name="T12" fmla="*/ 13 w 22"/>
                <a:gd name="T13" fmla="*/ 36 h 38"/>
                <a:gd name="T14" fmla="*/ 12 w 22"/>
                <a:gd name="T15" fmla="*/ 31 h 38"/>
                <a:gd name="T16" fmla="*/ 12 w 22"/>
                <a:gd name="T17" fmla="*/ 29 h 38"/>
                <a:gd name="T18" fmla="*/ 13 w 22"/>
                <a:gd name="T19" fmla="*/ 25 h 38"/>
                <a:gd name="T20" fmla="*/ 17 w 22"/>
                <a:gd name="T21" fmla="*/ 15 h 38"/>
                <a:gd name="T22" fmla="*/ 17 w 22"/>
                <a:gd name="T23" fmla="*/ 14 h 38"/>
                <a:gd name="T24" fmla="*/ 17 w 22"/>
                <a:gd name="T25" fmla="*/ 14 h 38"/>
                <a:gd name="T26" fmla="*/ 18 w 22"/>
                <a:gd name="T27" fmla="*/ 12 h 38"/>
                <a:gd name="T28" fmla="*/ 21 w 22"/>
                <a:gd name="T2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8">
                  <a:moveTo>
                    <a:pt x="21" y="3"/>
                  </a:moveTo>
                  <a:cubicBezTo>
                    <a:pt x="21" y="2"/>
                    <a:pt x="19" y="0"/>
                    <a:pt x="15" y="0"/>
                  </a:cubicBezTo>
                  <a:cubicBezTo>
                    <a:pt x="14" y="0"/>
                    <a:pt x="14" y="0"/>
                    <a:pt x="14" y="0"/>
                  </a:cubicBezTo>
                  <a:cubicBezTo>
                    <a:pt x="5" y="2"/>
                    <a:pt x="0" y="21"/>
                    <a:pt x="0" y="30"/>
                  </a:cubicBezTo>
                  <a:cubicBezTo>
                    <a:pt x="1" y="38"/>
                    <a:pt x="5" y="38"/>
                    <a:pt x="7" y="38"/>
                  </a:cubicBezTo>
                  <a:cubicBezTo>
                    <a:pt x="8" y="38"/>
                    <a:pt x="8" y="38"/>
                    <a:pt x="8" y="38"/>
                  </a:cubicBezTo>
                  <a:cubicBezTo>
                    <a:pt x="11" y="38"/>
                    <a:pt x="12" y="37"/>
                    <a:pt x="13" y="36"/>
                  </a:cubicBezTo>
                  <a:cubicBezTo>
                    <a:pt x="13" y="34"/>
                    <a:pt x="13" y="32"/>
                    <a:pt x="12" y="31"/>
                  </a:cubicBezTo>
                  <a:cubicBezTo>
                    <a:pt x="12" y="30"/>
                    <a:pt x="12" y="30"/>
                    <a:pt x="12" y="29"/>
                  </a:cubicBezTo>
                  <a:cubicBezTo>
                    <a:pt x="13" y="28"/>
                    <a:pt x="13" y="27"/>
                    <a:pt x="13" y="25"/>
                  </a:cubicBezTo>
                  <a:cubicBezTo>
                    <a:pt x="14" y="22"/>
                    <a:pt x="15" y="19"/>
                    <a:pt x="17" y="15"/>
                  </a:cubicBezTo>
                  <a:cubicBezTo>
                    <a:pt x="17" y="14"/>
                    <a:pt x="17" y="14"/>
                    <a:pt x="17" y="14"/>
                  </a:cubicBezTo>
                  <a:cubicBezTo>
                    <a:pt x="17" y="14"/>
                    <a:pt x="17" y="14"/>
                    <a:pt x="17" y="14"/>
                  </a:cubicBezTo>
                  <a:cubicBezTo>
                    <a:pt x="18" y="13"/>
                    <a:pt x="18" y="13"/>
                    <a:pt x="18" y="12"/>
                  </a:cubicBezTo>
                  <a:cubicBezTo>
                    <a:pt x="20" y="10"/>
                    <a:pt x="22" y="6"/>
                    <a:pt x="21" y="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2" name="Freeform 134">
              <a:extLst>
                <a:ext uri="{FF2B5EF4-FFF2-40B4-BE49-F238E27FC236}">
                  <a16:creationId xmlns:a16="http://schemas.microsoft.com/office/drawing/2014/main" id="{73323F19-E279-4F78-AE75-FA6E926BE2A6}"/>
                </a:ext>
              </a:extLst>
            </p:cNvPr>
            <p:cNvSpPr>
              <a:spLocks/>
            </p:cNvSpPr>
            <p:nvPr/>
          </p:nvSpPr>
          <p:spPr bwMode="auto">
            <a:xfrm>
              <a:off x="6263088" y="4621604"/>
              <a:ext cx="520747" cy="490461"/>
            </a:xfrm>
            <a:custGeom>
              <a:avLst/>
              <a:gdLst>
                <a:gd name="T0" fmla="*/ 149 w 302"/>
                <a:gd name="T1" fmla="*/ 90 h 285"/>
                <a:gd name="T2" fmla="*/ 136 w 302"/>
                <a:gd name="T3" fmla="*/ 99 h 285"/>
                <a:gd name="T4" fmla="*/ 133 w 302"/>
                <a:gd name="T5" fmla="*/ 109 h 285"/>
                <a:gd name="T6" fmla="*/ 118 w 302"/>
                <a:gd name="T7" fmla="*/ 106 h 285"/>
                <a:gd name="T8" fmla="*/ 110 w 302"/>
                <a:gd name="T9" fmla="*/ 109 h 285"/>
                <a:gd name="T10" fmla="*/ 90 w 302"/>
                <a:gd name="T11" fmla="*/ 110 h 285"/>
                <a:gd name="T12" fmla="*/ 92 w 302"/>
                <a:gd name="T13" fmla="*/ 86 h 285"/>
                <a:gd name="T14" fmla="*/ 70 w 302"/>
                <a:gd name="T15" fmla="*/ 90 h 285"/>
                <a:gd name="T16" fmla="*/ 58 w 302"/>
                <a:gd name="T17" fmla="*/ 101 h 285"/>
                <a:gd name="T18" fmla="*/ 52 w 302"/>
                <a:gd name="T19" fmla="*/ 118 h 285"/>
                <a:gd name="T20" fmla="*/ 49 w 302"/>
                <a:gd name="T21" fmla="*/ 82 h 285"/>
                <a:gd name="T22" fmla="*/ 46 w 302"/>
                <a:gd name="T23" fmla="*/ 55 h 285"/>
                <a:gd name="T24" fmla="*/ 39 w 302"/>
                <a:gd name="T25" fmla="*/ 25 h 285"/>
                <a:gd name="T26" fmla="*/ 50 w 302"/>
                <a:gd name="T27" fmla="*/ 11 h 285"/>
                <a:gd name="T28" fmla="*/ 42 w 302"/>
                <a:gd name="T29" fmla="*/ 0 h 285"/>
                <a:gd name="T30" fmla="*/ 25 w 302"/>
                <a:gd name="T31" fmla="*/ 8 h 285"/>
                <a:gd name="T32" fmla="*/ 14 w 302"/>
                <a:gd name="T33" fmla="*/ 16 h 285"/>
                <a:gd name="T34" fmla="*/ 0 w 302"/>
                <a:gd name="T35" fmla="*/ 40 h 285"/>
                <a:gd name="T36" fmla="*/ 1 w 302"/>
                <a:gd name="T37" fmla="*/ 84 h 285"/>
                <a:gd name="T38" fmla="*/ 3 w 302"/>
                <a:gd name="T39" fmla="*/ 96 h 285"/>
                <a:gd name="T40" fmla="*/ 6 w 302"/>
                <a:gd name="T41" fmla="*/ 132 h 285"/>
                <a:gd name="T42" fmla="*/ 11 w 302"/>
                <a:gd name="T43" fmla="*/ 153 h 285"/>
                <a:gd name="T44" fmla="*/ 20 w 302"/>
                <a:gd name="T45" fmla="*/ 176 h 285"/>
                <a:gd name="T46" fmla="*/ 14 w 302"/>
                <a:gd name="T47" fmla="*/ 185 h 285"/>
                <a:gd name="T48" fmla="*/ 8 w 302"/>
                <a:gd name="T49" fmla="*/ 211 h 285"/>
                <a:gd name="T50" fmla="*/ 25 w 302"/>
                <a:gd name="T51" fmla="*/ 222 h 285"/>
                <a:gd name="T52" fmla="*/ 15 w 302"/>
                <a:gd name="T53" fmla="*/ 248 h 285"/>
                <a:gd name="T54" fmla="*/ 52 w 302"/>
                <a:gd name="T55" fmla="*/ 272 h 285"/>
                <a:gd name="T56" fmla="*/ 111 w 302"/>
                <a:gd name="T57" fmla="*/ 246 h 285"/>
                <a:gd name="T58" fmla="*/ 137 w 302"/>
                <a:gd name="T59" fmla="*/ 226 h 285"/>
                <a:gd name="T60" fmla="*/ 146 w 302"/>
                <a:gd name="T61" fmla="*/ 219 h 285"/>
                <a:gd name="T62" fmla="*/ 158 w 302"/>
                <a:gd name="T63" fmla="*/ 225 h 285"/>
                <a:gd name="T64" fmla="*/ 180 w 302"/>
                <a:gd name="T65" fmla="*/ 218 h 285"/>
                <a:gd name="T66" fmla="*/ 188 w 302"/>
                <a:gd name="T67" fmla="*/ 222 h 285"/>
                <a:gd name="T68" fmla="*/ 173 w 302"/>
                <a:gd name="T69" fmla="*/ 248 h 285"/>
                <a:gd name="T70" fmla="*/ 189 w 302"/>
                <a:gd name="T71" fmla="*/ 257 h 285"/>
                <a:gd name="T72" fmla="*/ 200 w 302"/>
                <a:gd name="T73" fmla="*/ 249 h 285"/>
                <a:gd name="T74" fmla="*/ 211 w 302"/>
                <a:gd name="T75" fmla="*/ 237 h 285"/>
                <a:gd name="T76" fmla="*/ 211 w 302"/>
                <a:gd name="T77" fmla="*/ 223 h 285"/>
                <a:gd name="T78" fmla="*/ 221 w 302"/>
                <a:gd name="T79" fmla="*/ 184 h 285"/>
                <a:gd name="T80" fmla="*/ 241 w 302"/>
                <a:gd name="T81" fmla="*/ 206 h 285"/>
                <a:gd name="T82" fmla="*/ 265 w 302"/>
                <a:gd name="T83" fmla="*/ 206 h 285"/>
                <a:gd name="T84" fmla="*/ 278 w 302"/>
                <a:gd name="T85" fmla="*/ 220 h 285"/>
                <a:gd name="T86" fmla="*/ 286 w 302"/>
                <a:gd name="T87" fmla="*/ 212 h 285"/>
                <a:gd name="T88" fmla="*/ 299 w 302"/>
                <a:gd name="T89" fmla="*/ 194 h 285"/>
                <a:gd name="T90" fmla="*/ 291 w 302"/>
                <a:gd name="T91" fmla="*/ 159 h 285"/>
                <a:gd name="T92" fmla="*/ 277 w 302"/>
                <a:gd name="T93" fmla="*/ 142 h 285"/>
                <a:gd name="T94" fmla="*/ 273 w 302"/>
                <a:gd name="T95" fmla="*/ 153 h 285"/>
                <a:gd name="T96" fmla="*/ 261 w 302"/>
                <a:gd name="T97" fmla="*/ 135 h 285"/>
                <a:gd name="T98" fmla="*/ 247 w 302"/>
                <a:gd name="T99" fmla="*/ 124 h 285"/>
                <a:gd name="T100" fmla="*/ 241 w 302"/>
                <a:gd name="T101" fmla="*/ 137 h 285"/>
                <a:gd name="T102" fmla="*/ 240 w 302"/>
                <a:gd name="T103" fmla="*/ 155 h 285"/>
                <a:gd name="T104" fmla="*/ 238 w 302"/>
                <a:gd name="T105" fmla="*/ 158 h 285"/>
                <a:gd name="T106" fmla="*/ 231 w 302"/>
                <a:gd name="T107" fmla="*/ 141 h 285"/>
                <a:gd name="T108" fmla="*/ 235 w 302"/>
                <a:gd name="T109" fmla="*/ 124 h 285"/>
                <a:gd name="T110" fmla="*/ 216 w 302"/>
                <a:gd name="T111" fmla="*/ 114 h 285"/>
                <a:gd name="T112" fmla="*/ 213 w 302"/>
                <a:gd name="T113" fmla="*/ 121 h 285"/>
                <a:gd name="T114" fmla="*/ 209 w 302"/>
                <a:gd name="T115" fmla="*/ 122 h 285"/>
                <a:gd name="T116" fmla="*/ 197 w 302"/>
                <a:gd name="T117" fmla="*/ 112 h 285"/>
                <a:gd name="T118" fmla="*/ 190 w 302"/>
                <a:gd name="T119" fmla="*/ 84 h 285"/>
                <a:gd name="T120" fmla="*/ 154 w 302"/>
                <a:gd name="T121" fmla="*/ 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285">
                  <a:moveTo>
                    <a:pt x="154" y="85"/>
                  </a:moveTo>
                  <a:cubicBezTo>
                    <a:pt x="154" y="86"/>
                    <a:pt x="153" y="86"/>
                    <a:pt x="153" y="86"/>
                  </a:cubicBezTo>
                  <a:cubicBezTo>
                    <a:pt x="152" y="88"/>
                    <a:pt x="152" y="90"/>
                    <a:pt x="150" y="90"/>
                  </a:cubicBezTo>
                  <a:cubicBezTo>
                    <a:pt x="150" y="90"/>
                    <a:pt x="150" y="90"/>
                    <a:pt x="149" y="90"/>
                  </a:cubicBezTo>
                  <a:cubicBezTo>
                    <a:pt x="149" y="90"/>
                    <a:pt x="149" y="90"/>
                    <a:pt x="149" y="90"/>
                  </a:cubicBezTo>
                  <a:cubicBezTo>
                    <a:pt x="149" y="90"/>
                    <a:pt x="149" y="91"/>
                    <a:pt x="148" y="91"/>
                  </a:cubicBezTo>
                  <a:cubicBezTo>
                    <a:pt x="147" y="91"/>
                    <a:pt x="146" y="91"/>
                    <a:pt x="145" y="91"/>
                  </a:cubicBezTo>
                  <a:cubicBezTo>
                    <a:pt x="144" y="94"/>
                    <a:pt x="142" y="96"/>
                    <a:pt x="138" y="97"/>
                  </a:cubicBezTo>
                  <a:cubicBezTo>
                    <a:pt x="137" y="97"/>
                    <a:pt x="137" y="98"/>
                    <a:pt x="136" y="98"/>
                  </a:cubicBezTo>
                  <a:cubicBezTo>
                    <a:pt x="136" y="98"/>
                    <a:pt x="136" y="98"/>
                    <a:pt x="136" y="99"/>
                  </a:cubicBezTo>
                  <a:cubicBezTo>
                    <a:pt x="136" y="99"/>
                    <a:pt x="136" y="100"/>
                    <a:pt x="135" y="101"/>
                  </a:cubicBezTo>
                  <a:cubicBezTo>
                    <a:pt x="135" y="102"/>
                    <a:pt x="135" y="103"/>
                    <a:pt x="134" y="104"/>
                  </a:cubicBezTo>
                  <a:cubicBezTo>
                    <a:pt x="134" y="106"/>
                    <a:pt x="134" y="106"/>
                    <a:pt x="134" y="106"/>
                  </a:cubicBezTo>
                  <a:cubicBezTo>
                    <a:pt x="134" y="107"/>
                    <a:pt x="134" y="107"/>
                    <a:pt x="134" y="107"/>
                  </a:cubicBezTo>
                  <a:cubicBezTo>
                    <a:pt x="133" y="108"/>
                    <a:pt x="133" y="109"/>
                    <a:pt x="133" y="109"/>
                  </a:cubicBezTo>
                  <a:cubicBezTo>
                    <a:pt x="133" y="110"/>
                    <a:pt x="132" y="111"/>
                    <a:pt x="131" y="111"/>
                  </a:cubicBezTo>
                  <a:cubicBezTo>
                    <a:pt x="130" y="111"/>
                    <a:pt x="129" y="110"/>
                    <a:pt x="128" y="109"/>
                  </a:cubicBezTo>
                  <a:cubicBezTo>
                    <a:pt x="128" y="108"/>
                    <a:pt x="127" y="108"/>
                    <a:pt x="127" y="107"/>
                  </a:cubicBezTo>
                  <a:cubicBezTo>
                    <a:pt x="126" y="107"/>
                    <a:pt x="125" y="108"/>
                    <a:pt x="123" y="108"/>
                  </a:cubicBezTo>
                  <a:cubicBezTo>
                    <a:pt x="122" y="108"/>
                    <a:pt x="120" y="108"/>
                    <a:pt x="118" y="106"/>
                  </a:cubicBezTo>
                  <a:cubicBezTo>
                    <a:pt x="117" y="106"/>
                    <a:pt x="117" y="105"/>
                    <a:pt x="117" y="105"/>
                  </a:cubicBezTo>
                  <a:cubicBezTo>
                    <a:pt x="116" y="106"/>
                    <a:pt x="115" y="107"/>
                    <a:pt x="114" y="107"/>
                  </a:cubicBezTo>
                  <a:cubicBezTo>
                    <a:pt x="114" y="108"/>
                    <a:pt x="113" y="108"/>
                    <a:pt x="113" y="108"/>
                  </a:cubicBezTo>
                  <a:cubicBezTo>
                    <a:pt x="112" y="108"/>
                    <a:pt x="111" y="109"/>
                    <a:pt x="111" y="109"/>
                  </a:cubicBezTo>
                  <a:cubicBezTo>
                    <a:pt x="110" y="109"/>
                    <a:pt x="110" y="109"/>
                    <a:pt x="110" y="109"/>
                  </a:cubicBezTo>
                  <a:cubicBezTo>
                    <a:pt x="108" y="109"/>
                    <a:pt x="107" y="110"/>
                    <a:pt x="106" y="110"/>
                  </a:cubicBezTo>
                  <a:cubicBezTo>
                    <a:pt x="105" y="110"/>
                    <a:pt x="104" y="111"/>
                    <a:pt x="104" y="111"/>
                  </a:cubicBezTo>
                  <a:cubicBezTo>
                    <a:pt x="102" y="112"/>
                    <a:pt x="100" y="112"/>
                    <a:pt x="98" y="112"/>
                  </a:cubicBezTo>
                  <a:cubicBezTo>
                    <a:pt x="96" y="112"/>
                    <a:pt x="96" y="112"/>
                    <a:pt x="96" y="112"/>
                  </a:cubicBezTo>
                  <a:cubicBezTo>
                    <a:pt x="95" y="112"/>
                    <a:pt x="93" y="112"/>
                    <a:pt x="90" y="110"/>
                  </a:cubicBezTo>
                  <a:cubicBezTo>
                    <a:pt x="90" y="110"/>
                    <a:pt x="90" y="110"/>
                    <a:pt x="90" y="109"/>
                  </a:cubicBezTo>
                  <a:cubicBezTo>
                    <a:pt x="90" y="105"/>
                    <a:pt x="90" y="105"/>
                    <a:pt x="90" y="105"/>
                  </a:cubicBezTo>
                  <a:cubicBezTo>
                    <a:pt x="90" y="104"/>
                    <a:pt x="91" y="103"/>
                    <a:pt x="91" y="103"/>
                  </a:cubicBezTo>
                  <a:cubicBezTo>
                    <a:pt x="92" y="101"/>
                    <a:pt x="92" y="101"/>
                    <a:pt x="94" y="99"/>
                  </a:cubicBezTo>
                  <a:cubicBezTo>
                    <a:pt x="96" y="95"/>
                    <a:pt x="97" y="90"/>
                    <a:pt x="92" y="86"/>
                  </a:cubicBezTo>
                  <a:cubicBezTo>
                    <a:pt x="89" y="85"/>
                    <a:pt x="86" y="85"/>
                    <a:pt x="85" y="85"/>
                  </a:cubicBezTo>
                  <a:cubicBezTo>
                    <a:pt x="78" y="85"/>
                    <a:pt x="78" y="85"/>
                    <a:pt x="78" y="85"/>
                  </a:cubicBezTo>
                  <a:cubicBezTo>
                    <a:pt x="74" y="85"/>
                    <a:pt x="72" y="86"/>
                    <a:pt x="71" y="87"/>
                  </a:cubicBezTo>
                  <a:cubicBezTo>
                    <a:pt x="71" y="87"/>
                    <a:pt x="71" y="88"/>
                    <a:pt x="71" y="88"/>
                  </a:cubicBezTo>
                  <a:cubicBezTo>
                    <a:pt x="70" y="89"/>
                    <a:pt x="70" y="90"/>
                    <a:pt x="70" y="90"/>
                  </a:cubicBezTo>
                  <a:cubicBezTo>
                    <a:pt x="70" y="91"/>
                    <a:pt x="68" y="92"/>
                    <a:pt x="67" y="93"/>
                  </a:cubicBezTo>
                  <a:cubicBezTo>
                    <a:pt x="66" y="94"/>
                    <a:pt x="66" y="94"/>
                    <a:pt x="66" y="94"/>
                  </a:cubicBezTo>
                  <a:cubicBezTo>
                    <a:pt x="66" y="94"/>
                    <a:pt x="65" y="94"/>
                    <a:pt x="65" y="94"/>
                  </a:cubicBezTo>
                  <a:cubicBezTo>
                    <a:pt x="63" y="94"/>
                    <a:pt x="58" y="95"/>
                    <a:pt x="58" y="100"/>
                  </a:cubicBezTo>
                  <a:cubicBezTo>
                    <a:pt x="58" y="101"/>
                    <a:pt x="58" y="101"/>
                    <a:pt x="58" y="101"/>
                  </a:cubicBezTo>
                  <a:cubicBezTo>
                    <a:pt x="56" y="102"/>
                    <a:pt x="56" y="103"/>
                    <a:pt x="56" y="105"/>
                  </a:cubicBezTo>
                  <a:cubicBezTo>
                    <a:pt x="56" y="114"/>
                    <a:pt x="56" y="114"/>
                    <a:pt x="56" y="114"/>
                  </a:cubicBezTo>
                  <a:cubicBezTo>
                    <a:pt x="56" y="116"/>
                    <a:pt x="56" y="118"/>
                    <a:pt x="54" y="119"/>
                  </a:cubicBezTo>
                  <a:cubicBezTo>
                    <a:pt x="54" y="120"/>
                    <a:pt x="53" y="120"/>
                    <a:pt x="53" y="120"/>
                  </a:cubicBezTo>
                  <a:cubicBezTo>
                    <a:pt x="52" y="120"/>
                    <a:pt x="52" y="119"/>
                    <a:pt x="52" y="118"/>
                  </a:cubicBezTo>
                  <a:cubicBezTo>
                    <a:pt x="52" y="118"/>
                    <a:pt x="51" y="117"/>
                    <a:pt x="51" y="116"/>
                  </a:cubicBezTo>
                  <a:cubicBezTo>
                    <a:pt x="51" y="115"/>
                    <a:pt x="50" y="113"/>
                    <a:pt x="50" y="111"/>
                  </a:cubicBezTo>
                  <a:cubicBezTo>
                    <a:pt x="48" y="105"/>
                    <a:pt x="48" y="99"/>
                    <a:pt x="48" y="93"/>
                  </a:cubicBezTo>
                  <a:cubicBezTo>
                    <a:pt x="48" y="85"/>
                    <a:pt x="48" y="85"/>
                    <a:pt x="48" y="85"/>
                  </a:cubicBezTo>
                  <a:cubicBezTo>
                    <a:pt x="48" y="84"/>
                    <a:pt x="49" y="83"/>
                    <a:pt x="49" y="82"/>
                  </a:cubicBezTo>
                  <a:cubicBezTo>
                    <a:pt x="50" y="81"/>
                    <a:pt x="50" y="79"/>
                    <a:pt x="50" y="79"/>
                  </a:cubicBezTo>
                  <a:cubicBezTo>
                    <a:pt x="50" y="66"/>
                    <a:pt x="50" y="66"/>
                    <a:pt x="50" y="66"/>
                  </a:cubicBezTo>
                  <a:cubicBezTo>
                    <a:pt x="49" y="64"/>
                    <a:pt x="49" y="62"/>
                    <a:pt x="48" y="60"/>
                  </a:cubicBezTo>
                  <a:cubicBezTo>
                    <a:pt x="48" y="59"/>
                    <a:pt x="48" y="57"/>
                    <a:pt x="47" y="56"/>
                  </a:cubicBezTo>
                  <a:cubicBezTo>
                    <a:pt x="46" y="56"/>
                    <a:pt x="46" y="55"/>
                    <a:pt x="46" y="55"/>
                  </a:cubicBezTo>
                  <a:cubicBezTo>
                    <a:pt x="45" y="53"/>
                    <a:pt x="46" y="52"/>
                    <a:pt x="47" y="51"/>
                  </a:cubicBezTo>
                  <a:cubicBezTo>
                    <a:pt x="53" y="46"/>
                    <a:pt x="51" y="37"/>
                    <a:pt x="50" y="34"/>
                  </a:cubicBezTo>
                  <a:cubicBezTo>
                    <a:pt x="50" y="34"/>
                    <a:pt x="50" y="34"/>
                    <a:pt x="50" y="34"/>
                  </a:cubicBezTo>
                  <a:cubicBezTo>
                    <a:pt x="50" y="26"/>
                    <a:pt x="42" y="26"/>
                    <a:pt x="40" y="26"/>
                  </a:cubicBezTo>
                  <a:cubicBezTo>
                    <a:pt x="39" y="26"/>
                    <a:pt x="39" y="26"/>
                    <a:pt x="39" y="25"/>
                  </a:cubicBezTo>
                  <a:cubicBezTo>
                    <a:pt x="38" y="24"/>
                    <a:pt x="38" y="24"/>
                    <a:pt x="39" y="23"/>
                  </a:cubicBezTo>
                  <a:cubicBezTo>
                    <a:pt x="40" y="22"/>
                    <a:pt x="42" y="22"/>
                    <a:pt x="43" y="21"/>
                  </a:cubicBezTo>
                  <a:cubicBezTo>
                    <a:pt x="46" y="20"/>
                    <a:pt x="48" y="19"/>
                    <a:pt x="48" y="17"/>
                  </a:cubicBezTo>
                  <a:cubicBezTo>
                    <a:pt x="48" y="16"/>
                    <a:pt x="49" y="16"/>
                    <a:pt x="49" y="16"/>
                  </a:cubicBezTo>
                  <a:cubicBezTo>
                    <a:pt x="50" y="15"/>
                    <a:pt x="50" y="13"/>
                    <a:pt x="50" y="11"/>
                  </a:cubicBezTo>
                  <a:cubicBezTo>
                    <a:pt x="49" y="10"/>
                    <a:pt x="49" y="10"/>
                    <a:pt x="49" y="10"/>
                  </a:cubicBezTo>
                  <a:cubicBezTo>
                    <a:pt x="48" y="10"/>
                    <a:pt x="48" y="9"/>
                    <a:pt x="48" y="9"/>
                  </a:cubicBezTo>
                  <a:cubicBezTo>
                    <a:pt x="49" y="8"/>
                    <a:pt x="49" y="8"/>
                    <a:pt x="50" y="8"/>
                  </a:cubicBezTo>
                  <a:cubicBezTo>
                    <a:pt x="50" y="8"/>
                    <a:pt x="50" y="4"/>
                    <a:pt x="47" y="1"/>
                  </a:cubicBezTo>
                  <a:cubicBezTo>
                    <a:pt x="44" y="0"/>
                    <a:pt x="43" y="0"/>
                    <a:pt x="42" y="0"/>
                  </a:cubicBezTo>
                  <a:cubicBezTo>
                    <a:pt x="37" y="0"/>
                    <a:pt x="34" y="1"/>
                    <a:pt x="31" y="3"/>
                  </a:cubicBezTo>
                  <a:cubicBezTo>
                    <a:pt x="30" y="3"/>
                    <a:pt x="30" y="4"/>
                    <a:pt x="30" y="5"/>
                  </a:cubicBezTo>
                  <a:cubicBezTo>
                    <a:pt x="29" y="5"/>
                    <a:pt x="29" y="6"/>
                    <a:pt x="28" y="7"/>
                  </a:cubicBezTo>
                  <a:cubicBezTo>
                    <a:pt x="27" y="8"/>
                    <a:pt x="27" y="8"/>
                    <a:pt x="27" y="8"/>
                  </a:cubicBezTo>
                  <a:cubicBezTo>
                    <a:pt x="25" y="8"/>
                    <a:pt x="25" y="8"/>
                    <a:pt x="25" y="8"/>
                  </a:cubicBezTo>
                  <a:cubicBezTo>
                    <a:pt x="23" y="8"/>
                    <a:pt x="22" y="8"/>
                    <a:pt x="21" y="9"/>
                  </a:cubicBezTo>
                  <a:cubicBezTo>
                    <a:pt x="19" y="10"/>
                    <a:pt x="19" y="10"/>
                    <a:pt x="19" y="10"/>
                  </a:cubicBezTo>
                  <a:cubicBezTo>
                    <a:pt x="18" y="11"/>
                    <a:pt x="16" y="13"/>
                    <a:pt x="16" y="14"/>
                  </a:cubicBezTo>
                  <a:cubicBezTo>
                    <a:pt x="16" y="14"/>
                    <a:pt x="16" y="15"/>
                    <a:pt x="16" y="15"/>
                  </a:cubicBezTo>
                  <a:cubicBezTo>
                    <a:pt x="14" y="16"/>
                    <a:pt x="14" y="16"/>
                    <a:pt x="14" y="16"/>
                  </a:cubicBezTo>
                  <a:cubicBezTo>
                    <a:pt x="13" y="20"/>
                    <a:pt x="11" y="22"/>
                    <a:pt x="9" y="24"/>
                  </a:cubicBezTo>
                  <a:cubicBezTo>
                    <a:pt x="9" y="24"/>
                    <a:pt x="8" y="25"/>
                    <a:pt x="8" y="26"/>
                  </a:cubicBezTo>
                  <a:cubicBezTo>
                    <a:pt x="8" y="27"/>
                    <a:pt x="8" y="27"/>
                    <a:pt x="7" y="27"/>
                  </a:cubicBezTo>
                  <a:cubicBezTo>
                    <a:pt x="4" y="29"/>
                    <a:pt x="3" y="30"/>
                    <a:pt x="1" y="31"/>
                  </a:cubicBezTo>
                  <a:cubicBezTo>
                    <a:pt x="0" y="34"/>
                    <a:pt x="0" y="38"/>
                    <a:pt x="0" y="40"/>
                  </a:cubicBezTo>
                  <a:cubicBezTo>
                    <a:pt x="0" y="56"/>
                    <a:pt x="0" y="56"/>
                    <a:pt x="0" y="56"/>
                  </a:cubicBezTo>
                  <a:cubicBezTo>
                    <a:pt x="0" y="58"/>
                    <a:pt x="0" y="60"/>
                    <a:pt x="1" y="63"/>
                  </a:cubicBezTo>
                  <a:cubicBezTo>
                    <a:pt x="3" y="64"/>
                    <a:pt x="5" y="66"/>
                    <a:pt x="5" y="70"/>
                  </a:cubicBezTo>
                  <a:cubicBezTo>
                    <a:pt x="5" y="71"/>
                    <a:pt x="5" y="73"/>
                    <a:pt x="3" y="75"/>
                  </a:cubicBezTo>
                  <a:cubicBezTo>
                    <a:pt x="1" y="78"/>
                    <a:pt x="1" y="81"/>
                    <a:pt x="1" y="84"/>
                  </a:cubicBezTo>
                  <a:cubicBezTo>
                    <a:pt x="1" y="84"/>
                    <a:pt x="1" y="84"/>
                    <a:pt x="1" y="84"/>
                  </a:cubicBezTo>
                  <a:cubicBezTo>
                    <a:pt x="0" y="87"/>
                    <a:pt x="1" y="89"/>
                    <a:pt x="1" y="91"/>
                  </a:cubicBezTo>
                  <a:cubicBezTo>
                    <a:pt x="1" y="91"/>
                    <a:pt x="1" y="92"/>
                    <a:pt x="1" y="93"/>
                  </a:cubicBezTo>
                  <a:cubicBezTo>
                    <a:pt x="1" y="93"/>
                    <a:pt x="1" y="94"/>
                    <a:pt x="2" y="94"/>
                  </a:cubicBezTo>
                  <a:cubicBezTo>
                    <a:pt x="2" y="94"/>
                    <a:pt x="3" y="95"/>
                    <a:pt x="3" y="96"/>
                  </a:cubicBezTo>
                  <a:cubicBezTo>
                    <a:pt x="3" y="106"/>
                    <a:pt x="3" y="106"/>
                    <a:pt x="3" y="106"/>
                  </a:cubicBezTo>
                  <a:cubicBezTo>
                    <a:pt x="3" y="108"/>
                    <a:pt x="3" y="109"/>
                    <a:pt x="4" y="110"/>
                  </a:cubicBezTo>
                  <a:cubicBezTo>
                    <a:pt x="4" y="112"/>
                    <a:pt x="5" y="114"/>
                    <a:pt x="5" y="115"/>
                  </a:cubicBezTo>
                  <a:cubicBezTo>
                    <a:pt x="5" y="118"/>
                    <a:pt x="5" y="118"/>
                    <a:pt x="5" y="118"/>
                  </a:cubicBezTo>
                  <a:cubicBezTo>
                    <a:pt x="6" y="123"/>
                    <a:pt x="6" y="128"/>
                    <a:pt x="6" y="132"/>
                  </a:cubicBezTo>
                  <a:cubicBezTo>
                    <a:pt x="6" y="137"/>
                    <a:pt x="6" y="137"/>
                    <a:pt x="6" y="137"/>
                  </a:cubicBezTo>
                  <a:cubicBezTo>
                    <a:pt x="6" y="141"/>
                    <a:pt x="8" y="145"/>
                    <a:pt x="10" y="150"/>
                  </a:cubicBezTo>
                  <a:cubicBezTo>
                    <a:pt x="10" y="150"/>
                    <a:pt x="10" y="150"/>
                    <a:pt x="10" y="150"/>
                  </a:cubicBezTo>
                  <a:cubicBezTo>
                    <a:pt x="10" y="150"/>
                    <a:pt x="10" y="150"/>
                    <a:pt x="10" y="151"/>
                  </a:cubicBezTo>
                  <a:cubicBezTo>
                    <a:pt x="11" y="151"/>
                    <a:pt x="11" y="152"/>
                    <a:pt x="11" y="153"/>
                  </a:cubicBezTo>
                  <a:cubicBezTo>
                    <a:pt x="11" y="154"/>
                    <a:pt x="11" y="155"/>
                    <a:pt x="10" y="155"/>
                  </a:cubicBezTo>
                  <a:cubicBezTo>
                    <a:pt x="10" y="155"/>
                    <a:pt x="10" y="155"/>
                    <a:pt x="9" y="155"/>
                  </a:cubicBezTo>
                  <a:cubicBezTo>
                    <a:pt x="9" y="156"/>
                    <a:pt x="8" y="157"/>
                    <a:pt x="8" y="157"/>
                  </a:cubicBezTo>
                  <a:cubicBezTo>
                    <a:pt x="5" y="161"/>
                    <a:pt x="5" y="169"/>
                    <a:pt x="9" y="173"/>
                  </a:cubicBezTo>
                  <a:cubicBezTo>
                    <a:pt x="12" y="176"/>
                    <a:pt x="17" y="176"/>
                    <a:pt x="20" y="176"/>
                  </a:cubicBezTo>
                  <a:cubicBezTo>
                    <a:pt x="21" y="176"/>
                    <a:pt x="24" y="176"/>
                    <a:pt x="24" y="178"/>
                  </a:cubicBezTo>
                  <a:cubicBezTo>
                    <a:pt x="26" y="178"/>
                    <a:pt x="26" y="181"/>
                    <a:pt x="26" y="182"/>
                  </a:cubicBezTo>
                  <a:cubicBezTo>
                    <a:pt x="26" y="183"/>
                    <a:pt x="26" y="184"/>
                    <a:pt x="25" y="184"/>
                  </a:cubicBezTo>
                  <a:cubicBezTo>
                    <a:pt x="22" y="184"/>
                    <a:pt x="22" y="184"/>
                    <a:pt x="22" y="184"/>
                  </a:cubicBezTo>
                  <a:cubicBezTo>
                    <a:pt x="18" y="184"/>
                    <a:pt x="16" y="184"/>
                    <a:pt x="14" y="185"/>
                  </a:cubicBezTo>
                  <a:cubicBezTo>
                    <a:pt x="14" y="186"/>
                    <a:pt x="13" y="186"/>
                    <a:pt x="12" y="186"/>
                  </a:cubicBezTo>
                  <a:cubicBezTo>
                    <a:pt x="6" y="192"/>
                    <a:pt x="6" y="199"/>
                    <a:pt x="6" y="203"/>
                  </a:cubicBezTo>
                  <a:cubicBezTo>
                    <a:pt x="6" y="211"/>
                    <a:pt x="6" y="211"/>
                    <a:pt x="6" y="211"/>
                  </a:cubicBezTo>
                  <a:cubicBezTo>
                    <a:pt x="7" y="211"/>
                    <a:pt x="7" y="211"/>
                    <a:pt x="7" y="211"/>
                  </a:cubicBezTo>
                  <a:cubicBezTo>
                    <a:pt x="7" y="211"/>
                    <a:pt x="8" y="211"/>
                    <a:pt x="8" y="211"/>
                  </a:cubicBezTo>
                  <a:cubicBezTo>
                    <a:pt x="10" y="211"/>
                    <a:pt x="14" y="213"/>
                    <a:pt x="16" y="216"/>
                  </a:cubicBezTo>
                  <a:cubicBezTo>
                    <a:pt x="17" y="217"/>
                    <a:pt x="18" y="219"/>
                    <a:pt x="19" y="220"/>
                  </a:cubicBezTo>
                  <a:cubicBezTo>
                    <a:pt x="19" y="220"/>
                    <a:pt x="20" y="220"/>
                    <a:pt x="20" y="220"/>
                  </a:cubicBezTo>
                  <a:cubicBezTo>
                    <a:pt x="23" y="220"/>
                    <a:pt x="23" y="220"/>
                    <a:pt x="23" y="220"/>
                  </a:cubicBezTo>
                  <a:cubicBezTo>
                    <a:pt x="24" y="220"/>
                    <a:pt x="25" y="221"/>
                    <a:pt x="25" y="222"/>
                  </a:cubicBezTo>
                  <a:cubicBezTo>
                    <a:pt x="25" y="223"/>
                    <a:pt x="25" y="223"/>
                    <a:pt x="25" y="223"/>
                  </a:cubicBezTo>
                  <a:cubicBezTo>
                    <a:pt x="25" y="228"/>
                    <a:pt x="22" y="235"/>
                    <a:pt x="18" y="243"/>
                  </a:cubicBezTo>
                  <a:cubicBezTo>
                    <a:pt x="18" y="244"/>
                    <a:pt x="18" y="244"/>
                    <a:pt x="18" y="244"/>
                  </a:cubicBezTo>
                  <a:cubicBezTo>
                    <a:pt x="16" y="245"/>
                    <a:pt x="15" y="246"/>
                    <a:pt x="15" y="247"/>
                  </a:cubicBezTo>
                  <a:cubicBezTo>
                    <a:pt x="15" y="248"/>
                    <a:pt x="15" y="248"/>
                    <a:pt x="15" y="248"/>
                  </a:cubicBezTo>
                  <a:cubicBezTo>
                    <a:pt x="10" y="256"/>
                    <a:pt x="8" y="269"/>
                    <a:pt x="14" y="278"/>
                  </a:cubicBezTo>
                  <a:cubicBezTo>
                    <a:pt x="15" y="280"/>
                    <a:pt x="19" y="285"/>
                    <a:pt x="30" y="285"/>
                  </a:cubicBezTo>
                  <a:cubicBezTo>
                    <a:pt x="33" y="285"/>
                    <a:pt x="33" y="285"/>
                    <a:pt x="33" y="285"/>
                  </a:cubicBezTo>
                  <a:cubicBezTo>
                    <a:pt x="41" y="285"/>
                    <a:pt x="45" y="280"/>
                    <a:pt x="50" y="274"/>
                  </a:cubicBezTo>
                  <a:cubicBezTo>
                    <a:pt x="52" y="272"/>
                    <a:pt x="52" y="272"/>
                    <a:pt x="52" y="272"/>
                  </a:cubicBezTo>
                  <a:cubicBezTo>
                    <a:pt x="57" y="266"/>
                    <a:pt x="62" y="263"/>
                    <a:pt x="69" y="260"/>
                  </a:cubicBezTo>
                  <a:cubicBezTo>
                    <a:pt x="74" y="258"/>
                    <a:pt x="77" y="257"/>
                    <a:pt x="84" y="254"/>
                  </a:cubicBezTo>
                  <a:cubicBezTo>
                    <a:pt x="84" y="254"/>
                    <a:pt x="85" y="253"/>
                    <a:pt x="85" y="253"/>
                  </a:cubicBezTo>
                  <a:cubicBezTo>
                    <a:pt x="88" y="253"/>
                    <a:pt x="93" y="252"/>
                    <a:pt x="96" y="250"/>
                  </a:cubicBezTo>
                  <a:cubicBezTo>
                    <a:pt x="111" y="246"/>
                    <a:pt x="111" y="246"/>
                    <a:pt x="111" y="246"/>
                  </a:cubicBezTo>
                  <a:cubicBezTo>
                    <a:pt x="121" y="244"/>
                    <a:pt x="128" y="240"/>
                    <a:pt x="132" y="234"/>
                  </a:cubicBezTo>
                  <a:cubicBezTo>
                    <a:pt x="133" y="234"/>
                    <a:pt x="133" y="233"/>
                    <a:pt x="133" y="232"/>
                  </a:cubicBezTo>
                  <a:cubicBezTo>
                    <a:pt x="134" y="231"/>
                    <a:pt x="134" y="229"/>
                    <a:pt x="135" y="228"/>
                  </a:cubicBezTo>
                  <a:cubicBezTo>
                    <a:pt x="135" y="228"/>
                    <a:pt x="136" y="227"/>
                    <a:pt x="137" y="226"/>
                  </a:cubicBezTo>
                  <a:cubicBezTo>
                    <a:pt x="137" y="226"/>
                    <a:pt x="137" y="226"/>
                    <a:pt x="137" y="226"/>
                  </a:cubicBezTo>
                  <a:cubicBezTo>
                    <a:pt x="137" y="226"/>
                    <a:pt x="137" y="226"/>
                    <a:pt x="137" y="225"/>
                  </a:cubicBezTo>
                  <a:cubicBezTo>
                    <a:pt x="138" y="223"/>
                    <a:pt x="139" y="222"/>
                    <a:pt x="140" y="222"/>
                  </a:cubicBezTo>
                  <a:cubicBezTo>
                    <a:pt x="141" y="221"/>
                    <a:pt x="142" y="220"/>
                    <a:pt x="143" y="220"/>
                  </a:cubicBezTo>
                  <a:cubicBezTo>
                    <a:pt x="144" y="220"/>
                    <a:pt x="145" y="220"/>
                    <a:pt x="145" y="220"/>
                  </a:cubicBezTo>
                  <a:cubicBezTo>
                    <a:pt x="145" y="219"/>
                    <a:pt x="145" y="219"/>
                    <a:pt x="146" y="219"/>
                  </a:cubicBezTo>
                  <a:cubicBezTo>
                    <a:pt x="148" y="218"/>
                    <a:pt x="149" y="217"/>
                    <a:pt x="150" y="216"/>
                  </a:cubicBezTo>
                  <a:cubicBezTo>
                    <a:pt x="150" y="215"/>
                    <a:pt x="152" y="214"/>
                    <a:pt x="153" y="214"/>
                  </a:cubicBezTo>
                  <a:cubicBezTo>
                    <a:pt x="154" y="214"/>
                    <a:pt x="154" y="215"/>
                    <a:pt x="154" y="215"/>
                  </a:cubicBezTo>
                  <a:cubicBezTo>
                    <a:pt x="154" y="218"/>
                    <a:pt x="154" y="218"/>
                    <a:pt x="154" y="218"/>
                  </a:cubicBezTo>
                  <a:cubicBezTo>
                    <a:pt x="154" y="221"/>
                    <a:pt x="155" y="224"/>
                    <a:pt x="158" y="225"/>
                  </a:cubicBezTo>
                  <a:cubicBezTo>
                    <a:pt x="159" y="225"/>
                    <a:pt x="159" y="225"/>
                    <a:pt x="159" y="226"/>
                  </a:cubicBezTo>
                  <a:cubicBezTo>
                    <a:pt x="160" y="226"/>
                    <a:pt x="161" y="226"/>
                    <a:pt x="161" y="226"/>
                  </a:cubicBezTo>
                  <a:cubicBezTo>
                    <a:pt x="165" y="226"/>
                    <a:pt x="165" y="226"/>
                    <a:pt x="165" y="226"/>
                  </a:cubicBezTo>
                  <a:cubicBezTo>
                    <a:pt x="171" y="226"/>
                    <a:pt x="177" y="223"/>
                    <a:pt x="180" y="220"/>
                  </a:cubicBezTo>
                  <a:cubicBezTo>
                    <a:pt x="180" y="218"/>
                    <a:pt x="180" y="218"/>
                    <a:pt x="180" y="218"/>
                  </a:cubicBezTo>
                  <a:cubicBezTo>
                    <a:pt x="180" y="218"/>
                    <a:pt x="180" y="217"/>
                    <a:pt x="181" y="217"/>
                  </a:cubicBezTo>
                  <a:cubicBezTo>
                    <a:pt x="181" y="217"/>
                    <a:pt x="182" y="217"/>
                    <a:pt x="182" y="217"/>
                  </a:cubicBezTo>
                  <a:cubicBezTo>
                    <a:pt x="184" y="219"/>
                    <a:pt x="184" y="219"/>
                    <a:pt x="184" y="219"/>
                  </a:cubicBezTo>
                  <a:cubicBezTo>
                    <a:pt x="185" y="220"/>
                    <a:pt x="186" y="220"/>
                    <a:pt x="186" y="220"/>
                  </a:cubicBezTo>
                  <a:cubicBezTo>
                    <a:pt x="187" y="220"/>
                    <a:pt x="188" y="221"/>
                    <a:pt x="188" y="222"/>
                  </a:cubicBezTo>
                  <a:cubicBezTo>
                    <a:pt x="188" y="224"/>
                    <a:pt x="187" y="225"/>
                    <a:pt x="184" y="228"/>
                  </a:cubicBezTo>
                  <a:cubicBezTo>
                    <a:pt x="183" y="231"/>
                    <a:pt x="181" y="234"/>
                    <a:pt x="178" y="237"/>
                  </a:cubicBezTo>
                  <a:cubicBezTo>
                    <a:pt x="177" y="239"/>
                    <a:pt x="176" y="239"/>
                    <a:pt x="175" y="240"/>
                  </a:cubicBezTo>
                  <a:cubicBezTo>
                    <a:pt x="175" y="240"/>
                    <a:pt x="175" y="240"/>
                    <a:pt x="174" y="241"/>
                  </a:cubicBezTo>
                  <a:cubicBezTo>
                    <a:pt x="173" y="244"/>
                    <a:pt x="173" y="246"/>
                    <a:pt x="173" y="248"/>
                  </a:cubicBezTo>
                  <a:cubicBezTo>
                    <a:pt x="174" y="249"/>
                    <a:pt x="174" y="249"/>
                    <a:pt x="174" y="249"/>
                  </a:cubicBezTo>
                  <a:cubicBezTo>
                    <a:pt x="174" y="250"/>
                    <a:pt x="174" y="250"/>
                    <a:pt x="174" y="250"/>
                  </a:cubicBezTo>
                  <a:cubicBezTo>
                    <a:pt x="174" y="255"/>
                    <a:pt x="174" y="255"/>
                    <a:pt x="174" y="255"/>
                  </a:cubicBezTo>
                  <a:cubicBezTo>
                    <a:pt x="174" y="258"/>
                    <a:pt x="180" y="258"/>
                    <a:pt x="181" y="258"/>
                  </a:cubicBezTo>
                  <a:cubicBezTo>
                    <a:pt x="184" y="258"/>
                    <a:pt x="187" y="258"/>
                    <a:pt x="189" y="257"/>
                  </a:cubicBezTo>
                  <a:cubicBezTo>
                    <a:pt x="193" y="253"/>
                    <a:pt x="193" y="253"/>
                    <a:pt x="193" y="253"/>
                  </a:cubicBezTo>
                  <a:cubicBezTo>
                    <a:pt x="193" y="252"/>
                    <a:pt x="194" y="251"/>
                    <a:pt x="194" y="251"/>
                  </a:cubicBezTo>
                  <a:cubicBezTo>
                    <a:pt x="195" y="250"/>
                    <a:pt x="195" y="250"/>
                    <a:pt x="195" y="250"/>
                  </a:cubicBezTo>
                  <a:cubicBezTo>
                    <a:pt x="195" y="250"/>
                    <a:pt x="195" y="249"/>
                    <a:pt x="196" y="249"/>
                  </a:cubicBezTo>
                  <a:cubicBezTo>
                    <a:pt x="200" y="249"/>
                    <a:pt x="200" y="249"/>
                    <a:pt x="200" y="249"/>
                  </a:cubicBezTo>
                  <a:cubicBezTo>
                    <a:pt x="202" y="249"/>
                    <a:pt x="205" y="248"/>
                    <a:pt x="207" y="246"/>
                  </a:cubicBezTo>
                  <a:cubicBezTo>
                    <a:pt x="207" y="245"/>
                    <a:pt x="208" y="244"/>
                    <a:pt x="208" y="244"/>
                  </a:cubicBezTo>
                  <a:cubicBezTo>
                    <a:pt x="209" y="243"/>
                    <a:pt x="210" y="242"/>
                    <a:pt x="210" y="241"/>
                  </a:cubicBezTo>
                  <a:cubicBezTo>
                    <a:pt x="210" y="240"/>
                    <a:pt x="210" y="240"/>
                    <a:pt x="210" y="240"/>
                  </a:cubicBezTo>
                  <a:cubicBezTo>
                    <a:pt x="210" y="239"/>
                    <a:pt x="210" y="238"/>
                    <a:pt x="211" y="237"/>
                  </a:cubicBezTo>
                  <a:cubicBezTo>
                    <a:pt x="211" y="236"/>
                    <a:pt x="211" y="236"/>
                    <a:pt x="211" y="235"/>
                  </a:cubicBezTo>
                  <a:cubicBezTo>
                    <a:pt x="211" y="234"/>
                    <a:pt x="211" y="234"/>
                    <a:pt x="211" y="234"/>
                  </a:cubicBezTo>
                  <a:cubicBezTo>
                    <a:pt x="211" y="232"/>
                    <a:pt x="211" y="230"/>
                    <a:pt x="213" y="229"/>
                  </a:cubicBezTo>
                  <a:cubicBezTo>
                    <a:pt x="213" y="228"/>
                    <a:pt x="213" y="227"/>
                    <a:pt x="212" y="226"/>
                  </a:cubicBezTo>
                  <a:cubicBezTo>
                    <a:pt x="212" y="225"/>
                    <a:pt x="212" y="224"/>
                    <a:pt x="211" y="223"/>
                  </a:cubicBezTo>
                  <a:cubicBezTo>
                    <a:pt x="211" y="222"/>
                    <a:pt x="210" y="221"/>
                    <a:pt x="210" y="220"/>
                  </a:cubicBezTo>
                  <a:cubicBezTo>
                    <a:pt x="208" y="213"/>
                    <a:pt x="208" y="207"/>
                    <a:pt x="212" y="202"/>
                  </a:cubicBezTo>
                  <a:cubicBezTo>
                    <a:pt x="213" y="201"/>
                    <a:pt x="215" y="200"/>
                    <a:pt x="215" y="199"/>
                  </a:cubicBezTo>
                  <a:cubicBezTo>
                    <a:pt x="215" y="198"/>
                    <a:pt x="215" y="198"/>
                    <a:pt x="215" y="198"/>
                  </a:cubicBezTo>
                  <a:cubicBezTo>
                    <a:pt x="219" y="194"/>
                    <a:pt x="221" y="189"/>
                    <a:pt x="221" y="184"/>
                  </a:cubicBezTo>
                  <a:cubicBezTo>
                    <a:pt x="221" y="178"/>
                    <a:pt x="221" y="178"/>
                    <a:pt x="221" y="178"/>
                  </a:cubicBezTo>
                  <a:cubicBezTo>
                    <a:pt x="220" y="176"/>
                    <a:pt x="220" y="175"/>
                    <a:pt x="220" y="173"/>
                  </a:cubicBezTo>
                  <a:cubicBezTo>
                    <a:pt x="220" y="173"/>
                    <a:pt x="220" y="172"/>
                    <a:pt x="220" y="172"/>
                  </a:cubicBezTo>
                  <a:cubicBezTo>
                    <a:pt x="221" y="172"/>
                    <a:pt x="221" y="172"/>
                    <a:pt x="221" y="172"/>
                  </a:cubicBezTo>
                  <a:cubicBezTo>
                    <a:pt x="236" y="173"/>
                    <a:pt x="241" y="196"/>
                    <a:pt x="241" y="206"/>
                  </a:cubicBezTo>
                  <a:cubicBezTo>
                    <a:pt x="241" y="211"/>
                    <a:pt x="244" y="222"/>
                    <a:pt x="251" y="222"/>
                  </a:cubicBezTo>
                  <a:cubicBezTo>
                    <a:pt x="254" y="222"/>
                    <a:pt x="256" y="219"/>
                    <a:pt x="260" y="215"/>
                  </a:cubicBezTo>
                  <a:cubicBezTo>
                    <a:pt x="261" y="213"/>
                    <a:pt x="261" y="212"/>
                    <a:pt x="261" y="211"/>
                  </a:cubicBezTo>
                  <a:cubicBezTo>
                    <a:pt x="262" y="210"/>
                    <a:pt x="262" y="209"/>
                    <a:pt x="263" y="207"/>
                  </a:cubicBezTo>
                  <a:cubicBezTo>
                    <a:pt x="263" y="207"/>
                    <a:pt x="264" y="206"/>
                    <a:pt x="265" y="206"/>
                  </a:cubicBezTo>
                  <a:cubicBezTo>
                    <a:pt x="265" y="207"/>
                    <a:pt x="266" y="207"/>
                    <a:pt x="266" y="208"/>
                  </a:cubicBezTo>
                  <a:cubicBezTo>
                    <a:pt x="266" y="208"/>
                    <a:pt x="266" y="209"/>
                    <a:pt x="267" y="209"/>
                  </a:cubicBezTo>
                  <a:cubicBezTo>
                    <a:pt x="269" y="210"/>
                    <a:pt x="269" y="211"/>
                    <a:pt x="269" y="212"/>
                  </a:cubicBezTo>
                  <a:cubicBezTo>
                    <a:pt x="269" y="215"/>
                    <a:pt x="269" y="215"/>
                    <a:pt x="269" y="215"/>
                  </a:cubicBezTo>
                  <a:cubicBezTo>
                    <a:pt x="271" y="218"/>
                    <a:pt x="275" y="220"/>
                    <a:pt x="278" y="220"/>
                  </a:cubicBezTo>
                  <a:cubicBezTo>
                    <a:pt x="282" y="220"/>
                    <a:pt x="283" y="220"/>
                    <a:pt x="283" y="218"/>
                  </a:cubicBezTo>
                  <a:cubicBezTo>
                    <a:pt x="283" y="218"/>
                    <a:pt x="283" y="218"/>
                    <a:pt x="283" y="217"/>
                  </a:cubicBezTo>
                  <a:cubicBezTo>
                    <a:pt x="285" y="216"/>
                    <a:pt x="285" y="215"/>
                    <a:pt x="285" y="214"/>
                  </a:cubicBezTo>
                  <a:cubicBezTo>
                    <a:pt x="285" y="214"/>
                    <a:pt x="285" y="213"/>
                    <a:pt x="285" y="213"/>
                  </a:cubicBezTo>
                  <a:cubicBezTo>
                    <a:pt x="286" y="212"/>
                    <a:pt x="286" y="212"/>
                    <a:pt x="286" y="212"/>
                  </a:cubicBezTo>
                  <a:cubicBezTo>
                    <a:pt x="286" y="212"/>
                    <a:pt x="286" y="211"/>
                    <a:pt x="286" y="211"/>
                  </a:cubicBezTo>
                  <a:cubicBezTo>
                    <a:pt x="286" y="210"/>
                    <a:pt x="287" y="209"/>
                    <a:pt x="288" y="209"/>
                  </a:cubicBezTo>
                  <a:cubicBezTo>
                    <a:pt x="291" y="209"/>
                    <a:pt x="291" y="209"/>
                    <a:pt x="291" y="209"/>
                  </a:cubicBezTo>
                  <a:cubicBezTo>
                    <a:pt x="294" y="208"/>
                    <a:pt x="297" y="207"/>
                    <a:pt x="298" y="205"/>
                  </a:cubicBezTo>
                  <a:cubicBezTo>
                    <a:pt x="302" y="201"/>
                    <a:pt x="300" y="197"/>
                    <a:pt x="299" y="194"/>
                  </a:cubicBezTo>
                  <a:cubicBezTo>
                    <a:pt x="298" y="193"/>
                    <a:pt x="298" y="193"/>
                    <a:pt x="298" y="193"/>
                  </a:cubicBezTo>
                  <a:cubicBezTo>
                    <a:pt x="298" y="193"/>
                    <a:pt x="298" y="193"/>
                    <a:pt x="298" y="193"/>
                  </a:cubicBezTo>
                  <a:cubicBezTo>
                    <a:pt x="298" y="192"/>
                    <a:pt x="297" y="191"/>
                    <a:pt x="297" y="191"/>
                  </a:cubicBezTo>
                  <a:cubicBezTo>
                    <a:pt x="297" y="191"/>
                    <a:pt x="296" y="190"/>
                    <a:pt x="296" y="190"/>
                  </a:cubicBezTo>
                  <a:cubicBezTo>
                    <a:pt x="291" y="179"/>
                    <a:pt x="291" y="171"/>
                    <a:pt x="291" y="159"/>
                  </a:cubicBezTo>
                  <a:cubicBezTo>
                    <a:pt x="291" y="156"/>
                    <a:pt x="291" y="156"/>
                    <a:pt x="291" y="156"/>
                  </a:cubicBezTo>
                  <a:cubicBezTo>
                    <a:pt x="291" y="156"/>
                    <a:pt x="291" y="156"/>
                    <a:pt x="291" y="156"/>
                  </a:cubicBezTo>
                  <a:cubicBezTo>
                    <a:pt x="293" y="152"/>
                    <a:pt x="293" y="147"/>
                    <a:pt x="293" y="144"/>
                  </a:cubicBezTo>
                  <a:cubicBezTo>
                    <a:pt x="293" y="143"/>
                    <a:pt x="291" y="140"/>
                    <a:pt x="284" y="140"/>
                  </a:cubicBezTo>
                  <a:cubicBezTo>
                    <a:pt x="282" y="140"/>
                    <a:pt x="278" y="140"/>
                    <a:pt x="277" y="142"/>
                  </a:cubicBezTo>
                  <a:cubicBezTo>
                    <a:pt x="277" y="142"/>
                    <a:pt x="277" y="142"/>
                    <a:pt x="277" y="142"/>
                  </a:cubicBezTo>
                  <a:cubicBezTo>
                    <a:pt x="274" y="144"/>
                    <a:pt x="274" y="147"/>
                    <a:pt x="274" y="150"/>
                  </a:cubicBezTo>
                  <a:cubicBezTo>
                    <a:pt x="274" y="151"/>
                    <a:pt x="274" y="151"/>
                    <a:pt x="274" y="151"/>
                  </a:cubicBezTo>
                  <a:cubicBezTo>
                    <a:pt x="273" y="152"/>
                    <a:pt x="273" y="152"/>
                    <a:pt x="273" y="152"/>
                  </a:cubicBezTo>
                  <a:cubicBezTo>
                    <a:pt x="273" y="153"/>
                    <a:pt x="273" y="153"/>
                    <a:pt x="273" y="153"/>
                  </a:cubicBezTo>
                  <a:cubicBezTo>
                    <a:pt x="273" y="159"/>
                    <a:pt x="271" y="162"/>
                    <a:pt x="268" y="162"/>
                  </a:cubicBezTo>
                  <a:cubicBezTo>
                    <a:pt x="266" y="162"/>
                    <a:pt x="266" y="162"/>
                    <a:pt x="266" y="162"/>
                  </a:cubicBezTo>
                  <a:cubicBezTo>
                    <a:pt x="266" y="162"/>
                    <a:pt x="265" y="162"/>
                    <a:pt x="265" y="162"/>
                  </a:cubicBezTo>
                  <a:cubicBezTo>
                    <a:pt x="262" y="159"/>
                    <a:pt x="261" y="151"/>
                    <a:pt x="261" y="146"/>
                  </a:cubicBezTo>
                  <a:cubicBezTo>
                    <a:pt x="261" y="135"/>
                    <a:pt x="261" y="135"/>
                    <a:pt x="261" y="135"/>
                  </a:cubicBezTo>
                  <a:cubicBezTo>
                    <a:pt x="261" y="135"/>
                    <a:pt x="261" y="135"/>
                    <a:pt x="261" y="135"/>
                  </a:cubicBezTo>
                  <a:cubicBezTo>
                    <a:pt x="263" y="131"/>
                    <a:pt x="263" y="126"/>
                    <a:pt x="259" y="123"/>
                  </a:cubicBezTo>
                  <a:cubicBezTo>
                    <a:pt x="258" y="123"/>
                    <a:pt x="257" y="122"/>
                    <a:pt x="256" y="122"/>
                  </a:cubicBezTo>
                  <a:cubicBezTo>
                    <a:pt x="256" y="122"/>
                    <a:pt x="255" y="121"/>
                    <a:pt x="254" y="121"/>
                  </a:cubicBezTo>
                  <a:cubicBezTo>
                    <a:pt x="252" y="121"/>
                    <a:pt x="249" y="123"/>
                    <a:pt x="247" y="124"/>
                  </a:cubicBezTo>
                  <a:cubicBezTo>
                    <a:pt x="247" y="124"/>
                    <a:pt x="247" y="124"/>
                    <a:pt x="247" y="124"/>
                  </a:cubicBezTo>
                  <a:cubicBezTo>
                    <a:pt x="245" y="125"/>
                    <a:pt x="245" y="127"/>
                    <a:pt x="244" y="128"/>
                  </a:cubicBezTo>
                  <a:cubicBezTo>
                    <a:pt x="244" y="129"/>
                    <a:pt x="243" y="130"/>
                    <a:pt x="243" y="131"/>
                  </a:cubicBezTo>
                  <a:cubicBezTo>
                    <a:pt x="243" y="135"/>
                    <a:pt x="243" y="135"/>
                    <a:pt x="243" y="135"/>
                  </a:cubicBezTo>
                  <a:cubicBezTo>
                    <a:pt x="243" y="136"/>
                    <a:pt x="242" y="137"/>
                    <a:pt x="241" y="137"/>
                  </a:cubicBezTo>
                  <a:cubicBezTo>
                    <a:pt x="241" y="137"/>
                    <a:pt x="241" y="137"/>
                    <a:pt x="240" y="138"/>
                  </a:cubicBezTo>
                  <a:cubicBezTo>
                    <a:pt x="240" y="138"/>
                    <a:pt x="239" y="139"/>
                    <a:pt x="239" y="140"/>
                  </a:cubicBezTo>
                  <a:cubicBezTo>
                    <a:pt x="239" y="140"/>
                    <a:pt x="239" y="140"/>
                    <a:pt x="239" y="141"/>
                  </a:cubicBezTo>
                  <a:cubicBezTo>
                    <a:pt x="238" y="142"/>
                    <a:pt x="238" y="144"/>
                    <a:pt x="238" y="146"/>
                  </a:cubicBezTo>
                  <a:cubicBezTo>
                    <a:pt x="238" y="149"/>
                    <a:pt x="239" y="152"/>
                    <a:pt x="240" y="155"/>
                  </a:cubicBezTo>
                  <a:cubicBezTo>
                    <a:pt x="240" y="155"/>
                    <a:pt x="240" y="155"/>
                    <a:pt x="240" y="155"/>
                  </a:cubicBezTo>
                  <a:cubicBezTo>
                    <a:pt x="241" y="156"/>
                    <a:pt x="241" y="156"/>
                    <a:pt x="241" y="158"/>
                  </a:cubicBezTo>
                  <a:cubicBezTo>
                    <a:pt x="241" y="159"/>
                    <a:pt x="240" y="159"/>
                    <a:pt x="240" y="159"/>
                  </a:cubicBezTo>
                  <a:cubicBezTo>
                    <a:pt x="239" y="159"/>
                    <a:pt x="238" y="159"/>
                    <a:pt x="238" y="158"/>
                  </a:cubicBezTo>
                  <a:cubicBezTo>
                    <a:pt x="238" y="158"/>
                    <a:pt x="238" y="158"/>
                    <a:pt x="238" y="158"/>
                  </a:cubicBezTo>
                  <a:cubicBezTo>
                    <a:pt x="237" y="158"/>
                    <a:pt x="237" y="158"/>
                    <a:pt x="237" y="157"/>
                  </a:cubicBezTo>
                  <a:cubicBezTo>
                    <a:pt x="235" y="154"/>
                    <a:pt x="235" y="154"/>
                    <a:pt x="235" y="154"/>
                  </a:cubicBezTo>
                  <a:cubicBezTo>
                    <a:pt x="234" y="152"/>
                    <a:pt x="233" y="150"/>
                    <a:pt x="232" y="148"/>
                  </a:cubicBezTo>
                  <a:cubicBezTo>
                    <a:pt x="231" y="148"/>
                    <a:pt x="231" y="147"/>
                    <a:pt x="231" y="147"/>
                  </a:cubicBezTo>
                  <a:cubicBezTo>
                    <a:pt x="231" y="141"/>
                    <a:pt x="231" y="141"/>
                    <a:pt x="231" y="141"/>
                  </a:cubicBezTo>
                  <a:cubicBezTo>
                    <a:pt x="231" y="141"/>
                    <a:pt x="231" y="141"/>
                    <a:pt x="231" y="141"/>
                  </a:cubicBezTo>
                  <a:cubicBezTo>
                    <a:pt x="231" y="140"/>
                    <a:pt x="230" y="140"/>
                    <a:pt x="230" y="138"/>
                  </a:cubicBezTo>
                  <a:cubicBezTo>
                    <a:pt x="230" y="135"/>
                    <a:pt x="231" y="130"/>
                    <a:pt x="233" y="125"/>
                  </a:cubicBezTo>
                  <a:cubicBezTo>
                    <a:pt x="233" y="125"/>
                    <a:pt x="233" y="125"/>
                    <a:pt x="234" y="125"/>
                  </a:cubicBezTo>
                  <a:cubicBezTo>
                    <a:pt x="235" y="124"/>
                    <a:pt x="235" y="124"/>
                    <a:pt x="235" y="124"/>
                  </a:cubicBezTo>
                  <a:cubicBezTo>
                    <a:pt x="236" y="122"/>
                    <a:pt x="236" y="122"/>
                    <a:pt x="236" y="122"/>
                  </a:cubicBezTo>
                  <a:cubicBezTo>
                    <a:pt x="239" y="114"/>
                    <a:pt x="241" y="108"/>
                    <a:pt x="238" y="103"/>
                  </a:cubicBezTo>
                  <a:cubicBezTo>
                    <a:pt x="237" y="101"/>
                    <a:pt x="235" y="100"/>
                    <a:pt x="231" y="100"/>
                  </a:cubicBezTo>
                  <a:cubicBezTo>
                    <a:pt x="227" y="100"/>
                    <a:pt x="221" y="103"/>
                    <a:pt x="217" y="107"/>
                  </a:cubicBezTo>
                  <a:cubicBezTo>
                    <a:pt x="216" y="110"/>
                    <a:pt x="216" y="112"/>
                    <a:pt x="216" y="114"/>
                  </a:cubicBezTo>
                  <a:cubicBezTo>
                    <a:pt x="216" y="114"/>
                    <a:pt x="216" y="115"/>
                    <a:pt x="216" y="115"/>
                  </a:cubicBezTo>
                  <a:cubicBezTo>
                    <a:pt x="214" y="116"/>
                    <a:pt x="214" y="117"/>
                    <a:pt x="214" y="117"/>
                  </a:cubicBezTo>
                  <a:cubicBezTo>
                    <a:pt x="214" y="118"/>
                    <a:pt x="214" y="118"/>
                    <a:pt x="214" y="118"/>
                  </a:cubicBezTo>
                  <a:cubicBezTo>
                    <a:pt x="214" y="120"/>
                    <a:pt x="214" y="121"/>
                    <a:pt x="213" y="121"/>
                  </a:cubicBezTo>
                  <a:cubicBezTo>
                    <a:pt x="213" y="121"/>
                    <a:pt x="213" y="121"/>
                    <a:pt x="213" y="121"/>
                  </a:cubicBezTo>
                  <a:cubicBezTo>
                    <a:pt x="213" y="128"/>
                    <a:pt x="213" y="128"/>
                    <a:pt x="213" y="128"/>
                  </a:cubicBezTo>
                  <a:cubicBezTo>
                    <a:pt x="213" y="128"/>
                    <a:pt x="212" y="129"/>
                    <a:pt x="211" y="129"/>
                  </a:cubicBezTo>
                  <a:cubicBezTo>
                    <a:pt x="210" y="129"/>
                    <a:pt x="210" y="128"/>
                    <a:pt x="210" y="128"/>
                  </a:cubicBezTo>
                  <a:cubicBezTo>
                    <a:pt x="210" y="125"/>
                    <a:pt x="210" y="125"/>
                    <a:pt x="210" y="125"/>
                  </a:cubicBezTo>
                  <a:cubicBezTo>
                    <a:pt x="209" y="124"/>
                    <a:pt x="209" y="123"/>
                    <a:pt x="209" y="122"/>
                  </a:cubicBezTo>
                  <a:cubicBezTo>
                    <a:pt x="208" y="119"/>
                    <a:pt x="207" y="117"/>
                    <a:pt x="205" y="115"/>
                  </a:cubicBezTo>
                  <a:cubicBezTo>
                    <a:pt x="205" y="115"/>
                    <a:pt x="205" y="115"/>
                    <a:pt x="205" y="115"/>
                  </a:cubicBezTo>
                  <a:cubicBezTo>
                    <a:pt x="204" y="112"/>
                    <a:pt x="202" y="112"/>
                    <a:pt x="200" y="112"/>
                  </a:cubicBezTo>
                  <a:cubicBezTo>
                    <a:pt x="198" y="112"/>
                    <a:pt x="198" y="112"/>
                    <a:pt x="198" y="112"/>
                  </a:cubicBezTo>
                  <a:cubicBezTo>
                    <a:pt x="198" y="112"/>
                    <a:pt x="198" y="112"/>
                    <a:pt x="197" y="112"/>
                  </a:cubicBezTo>
                  <a:cubicBezTo>
                    <a:pt x="192" y="111"/>
                    <a:pt x="192" y="108"/>
                    <a:pt x="190" y="102"/>
                  </a:cubicBezTo>
                  <a:cubicBezTo>
                    <a:pt x="190" y="101"/>
                    <a:pt x="190" y="101"/>
                    <a:pt x="190" y="101"/>
                  </a:cubicBezTo>
                  <a:cubicBezTo>
                    <a:pt x="190" y="94"/>
                    <a:pt x="190" y="94"/>
                    <a:pt x="190" y="94"/>
                  </a:cubicBezTo>
                  <a:cubicBezTo>
                    <a:pt x="190" y="93"/>
                    <a:pt x="190" y="92"/>
                    <a:pt x="190" y="91"/>
                  </a:cubicBezTo>
                  <a:cubicBezTo>
                    <a:pt x="190" y="89"/>
                    <a:pt x="191" y="87"/>
                    <a:pt x="190" y="84"/>
                  </a:cubicBezTo>
                  <a:cubicBezTo>
                    <a:pt x="186" y="79"/>
                    <a:pt x="180" y="76"/>
                    <a:pt x="171" y="76"/>
                  </a:cubicBezTo>
                  <a:cubicBezTo>
                    <a:pt x="170" y="76"/>
                    <a:pt x="170" y="76"/>
                    <a:pt x="170" y="76"/>
                  </a:cubicBezTo>
                  <a:cubicBezTo>
                    <a:pt x="168" y="76"/>
                    <a:pt x="166" y="76"/>
                    <a:pt x="165" y="76"/>
                  </a:cubicBezTo>
                  <a:cubicBezTo>
                    <a:pt x="165" y="76"/>
                    <a:pt x="165" y="77"/>
                    <a:pt x="165" y="77"/>
                  </a:cubicBezTo>
                  <a:cubicBezTo>
                    <a:pt x="163" y="80"/>
                    <a:pt x="159" y="84"/>
                    <a:pt x="154" y="8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3" name="Freeform 135">
              <a:extLst>
                <a:ext uri="{FF2B5EF4-FFF2-40B4-BE49-F238E27FC236}">
                  <a16:creationId xmlns:a16="http://schemas.microsoft.com/office/drawing/2014/main" id="{38CFCAD0-760F-4075-985E-29ED5E72674C}"/>
                </a:ext>
              </a:extLst>
            </p:cNvPr>
            <p:cNvSpPr>
              <a:spLocks/>
            </p:cNvSpPr>
            <p:nvPr/>
          </p:nvSpPr>
          <p:spPr bwMode="auto">
            <a:xfrm>
              <a:off x="6532988" y="4754933"/>
              <a:ext cx="7938" cy="6349"/>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4" y="1"/>
                    <a:pt x="5" y="0"/>
                  </a:cubicBezTo>
                  <a:cubicBezTo>
                    <a:pt x="3" y="1"/>
                    <a:pt x="2" y="2"/>
                    <a:pt x="0" y="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4" name="Freeform 136">
              <a:extLst>
                <a:ext uri="{FF2B5EF4-FFF2-40B4-BE49-F238E27FC236}">
                  <a16:creationId xmlns:a16="http://schemas.microsoft.com/office/drawing/2014/main" id="{FE9D8223-B955-4897-B563-76C1F05B514E}"/>
                </a:ext>
              </a:extLst>
            </p:cNvPr>
            <p:cNvSpPr>
              <a:spLocks/>
            </p:cNvSpPr>
            <p:nvPr/>
          </p:nvSpPr>
          <p:spPr bwMode="auto">
            <a:xfrm>
              <a:off x="6278965" y="4989847"/>
              <a:ext cx="9526" cy="7936"/>
            </a:xfrm>
            <a:custGeom>
              <a:avLst/>
              <a:gdLst>
                <a:gd name="T0" fmla="*/ 0 w 5"/>
                <a:gd name="T1" fmla="*/ 0 h 4"/>
                <a:gd name="T2" fmla="*/ 5 w 5"/>
                <a:gd name="T3" fmla="*/ 4 h 4"/>
                <a:gd name="T4" fmla="*/ 5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3" y="3"/>
                    <a:pt x="5" y="4"/>
                  </a:cubicBezTo>
                  <a:cubicBezTo>
                    <a:pt x="5" y="4"/>
                    <a:pt x="5" y="4"/>
                    <a:pt x="5" y="4"/>
                  </a:cubicBezTo>
                  <a:cubicBezTo>
                    <a:pt x="4" y="2"/>
                    <a:pt x="1" y="0"/>
                    <a:pt x="0" y="0"/>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5" name="Freeform 137">
              <a:extLst>
                <a:ext uri="{FF2B5EF4-FFF2-40B4-BE49-F238E27FC236}">
                  <a16:creationId xmlns:a16="http://schemas.microsoft.com/office/drawing/2014/main" id="{26B97F5D-D4AE-4BE0-8BAC-8AB0D500D46B}"/>
                </a:ext>
              </a:extLst>
            </p:cNvPr>
            <p:cNvSpPr>
              <a:spLocks/>
            </p:cNvSpPr>
            <p:nvPr/>
          </p:nvSpPr>
          <p:spPr bwMode="auto">
            <a:xfrm>
              <a:off x="3308485" y="4283518"/>
              <a:ext cx="790646" cy="744423"/>
            </a:xfrm>
            <a:custGeom>
              <a:avLst/>
              <a:gdLst>
                <a:gd name="T0" fmla="*/ 19 w 458"/>
                <a:gd name="T1" fmla="*/ 127 h 431"/>
                <a:gd name="T2" fmla="*/ 21 w 458"/>
                <a:gd name="T3" fmla="*/ 130 h 431"/>
                <a:gd name="T4" fmla="*/ 17 w 458"/>
                <a:gd name="T5" fmla="*/ 135 h 431"/>
                <a:gd name="T6" fmla="*/ 9 w 458"/>
                <a:gd name="T7" fmla="*/ 244 h 431"/>
                <a:gd name="T8" fmla="*/ 16 w 458"/>
                <a:gd name="T9" fmla="*/ 257 h 431"/>
                <a:gd name="T10" fmla="*/ 22 w 458"/>
                <a:gd name="T11" fmla="*/ 260 h 431"/>
                <a:gd name="T12" fmla="*/ 28 w 458"/>
                <a:gd name="T13" fmla="*/ 262 h 431"/>
                <a:gd name="T14" fmla="*/ 44 w 458"/>
                <a:gd name="T15" fmla="*/ 266 h 431"/>
                <a:gd name="T16" fmla="*/ 49 w 458"/>
                <a:gd name="T17" fmla="*/ 269 h 431"/>
                <a:gd name="T18" fmla="*/ 75 w 458"/>
                <a:gd name="T19" fmla="*/ 277 h 431"/>
                <a:gd name="T20" fmla="*/ 80 w 458"/>
                <a:gd name="T21" fmla="*/ 278 h 431"/>
                <a:gd name="T22" fmla="*/ 94 w 458"/>
                <a:gd name="T23" fmla="*/ 285 h 431"/>
                <a:gd name="T24" fmla="*/ 101 w 458"/>
                <a:gd name="T25" fmla="*/ 294 h 431"/>
                <a:gd name="T26" fmla="*/ 111 w 458"/>
                <a:gd name="T27" fmla="*/ 300 h 431"/>
                <a:gd name="T28" fmla="*/ 127 w 458"/>
                <a:gd name="T29" fmla="*/ 297 h 431"/>
                <a:gd name="T30" fmla="*/ 155 w 458"/>
                <a:gd name="T31" fmla="*/ 293 h 431"/>
                <a:gd name="T32" fmla="*/ 161 w 458"/>
                <a:gd name="T33" fmla="*/ 296 h 431"/>
                <a:gd name="T34" fmla="*/ 180 w 458"/>
                <a:gd name="T35" fmla="*/ 297 h 431"/>
                <a:gd name="T36" fmla="*/ 188 w 458"/>
                <a:gd name="T37" fmla="*/ 298 h 431"/>
                <a:gd name="T38" fmla="*/ 216 w 458"/>
                <a:gd name="T39" fmla="*/ 313 h 431"/>
                <a:gd name="T40" fmla="*/ 218 w 458"/>
                <a:gd name="T41" fmla="*/ 319 h 431"/>
                <a:gd name="T42" fmla="*/ 215 w 458"/>
                <a:gd name="T43" fmla="*/ 338 h 431"/>
                <a:gd name="T44" fmla="*/ 217 w 458"/>
                <a:gd name="T45" fmla="*/ 359 h 431"/>
                <a:gd name="T46" fmla="*/ 228 w 458"/>
                <a:gd name="T47" fmla="*/ 374 h 431"/>
                <a:gd name="T48" fmla="*/ 229 w 458"/>
                <a:gd name="T49" fmla="*/ 395 h 431"/>
                <a:gd name="T50" fmla="*/ 231 w 458"/>
                <a:gd name="T51" fmla="*/ 398 h 431"/>
                <a:gd name="T52" fmla="*/ 229 w 458"/>
                <a:gd name="T53" fmla="*/ 416 h 431"/>
                <a:gd name="T54" fmla="*/ 232 w 458"/>
                <a:gd name="T55" fmla="*/ 430 h 431"/>
                <a:gd name="T56" fmla="*/ 457 w 458"/>
                <a:gd name="T57" fmla="*/ 218 h 431"/>
                <a:gd name="T58" fmla="*/ 452 w 458"/>
                <a:gd name="T59" fmla="*/ 213 h 431"/>
                <a:gd name="T60" fmla="*/ 447 w 458"/>
                <a:gd name="T61" fmla="*/ 213 h 431"/>
                <a:gd name="T62" fmla="*/ 438 w 458"/>
                <a:gd name="T63" fmla="*/ 210 h 431"/>
                <a:gd name="T64" fmla="*/ 422 w 458"/>
                <a:gd name="T65" fmla="*/ 206 h 431"/>
                <a:gd name="T66" fmla="*/ 408 w 458"/>
                <a:gd name="T67" fmla="*/ 198 h 431"/>
                <a:gd name="T68" fmla="*/ 402 w 458"/>
                <a:gd name="T69" fmla="*/ 195 h 431"/>
                <a:gd name="T70" fmla="*/ 397 w 458"/>
                <a:gd name="T71" fmla="*/ 194 h 431"/>
                <a:gd name="T72" fmla="*/ 367 w 458"/>
                <a:gd name="T73" fmla="*/ 195 h 431"/>
                <a:gd name="T74" fmla="*/ 331 w 458"/>
                <a:gd name="T75" fmla="*/ 206 h 431"/>
                <a:gd name="T76" fmla="*/ 329 w 458"/>
                <a:gd name="T77" fmla="*/ 204 h 431"/>
                <a:gd name="T78" fmla="*/ 332 w 458"/>
                <a:gd name="T79" fmla="*/ 198 h 431"/>
                <a:gd name="T80" fmla="*/ 336 w 458"/>
                <a:gd name="T81" fmla="*/ 176 h 431"/>
                <a:gd name="T82" fmla="*/ 331 w 458"/>
                <a:gd name="T83" fmla="*/ 162 h 431"/>
                <a:gd name="T84" fmla="*/ 329 w 458"/>
                <a:gd name="T85" fmla="*/ 153 h 431"/>
                <a:gd name="T86" fmla="*/ 325 w 458"/>
                <a:gd name="T87" fmla="*/ 138 h 431"/>
                <a:gd name="T88" fmla="*/ 322 w 458"/>
                <a:gd name="T89" fmla="*/ 130 h 431"/>
                <a:gd name="T90" fmla="*/ 321 w 458"/>
                <a:gd name="T91" fmla="*/ 113 h 431"/>
                <a:gd name="T92" fmla="*/ 299 w 458"/>
                <a:gd name="T93" fmla="*/ 100 h 431"/>
                <a:gd name="T94" fmla="*/ 279 w 458"/>
                <a:gd name="T95" fmla="*/ 101 h 431"/>
                <a:gd name="T96" fmla="*/ 267 w 458"/>
                <a:gd name="T97" fmla="*/ 91 h 431"/>
                <a:gd name="T98" fmla="*/ 266 w 458"/>
                <a:gd name="T99" fmla="*/ 76 h 431"/>
                <a:gd name="T100" fmla="*/ 269 w 458"/>
                <a:gd name="T101" fmla="*/ 63 h 431"/>
                <a:gd name="T102" fmla="*/ 46 w 458"/>
                <a:gd name="T103" fmla="*/ 1 h 431"/>
                <a:gd name="T104" fmla="*/ 35 w 458"/>
                <a:gd name="T105"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8" h="431">
                  <a:moveTo>
                    <a:pt x="35" y="32"/>
                  </a:moveTo>
                  <a:cubicBezTo>
                    <a:pt x="30" y="61"/>
                    <a:pt x="25" y="92"/>
                    <a:pt x="19" y="123"/>
                  </a:cubicBezTo>
                  <a:cubicBezTo>
                    <a:pt x="19" y="127"/>
                    <a:pt x="19" y="127"/>
                    <a:pt x="19" y="127"/>
                  </a:cubicBezTo>
                  <a:cubicBezTo>
                    <a:pt x="20" y="127"/>
                    <a:pt x="20" y="127"/>
                    <a:pt x="20" y="127"/>
                  </a:cubicBezTo>
                  <a:cubicBezTo>
                    <a:pt x="21" y="127"/>
                    <a:pt x="22" y="128"/>
                    <a:pt x="22" y="128"/>
                  </a:cubicBezTo>
                  <a:cubicBezTo>
                    <a:pt x="22" y="129"/>
                    <a:pt x="22" y="129"/>
                    <a:pt x="21" y="130"/>
                  </a:cubicBezTo>
                  <a:cubicBezTo>
                    <a:pt x="20" y="131"/>
                    <a:pt x="20" y="131"/>
                    <a:pt x="18" y="133"/>
                  </a:cubicBezTo>
                  <a:cubicBezTo>
                    <a:pt x="17" y="134"/>
                    <a:pt x="17" y="134"/>
                    <a:pt x="17" y="134"/>
                  </a:cubicBezTo>
                  <a:cubicBezTo>
                    <a:pt x="17" y="135"/>
                    <a:pt x="17" y="135"/>
                    <a:pt x="17" y="135"/>
                  </a:cubicBezTo>
                  <a:cubicBezTo>
                    <a:pt x="11" y="168"/>
                    <a:pt x="6" y="202"/>
                    <a:pt x="0" y="236"/>
                  </a:cubicBezTo>
                  <a:cubicBezTo>
                    <a:pt x="3" y="239"/>
                    <a:pt x="6" y="241"/>
                    <a:pt x="9" y="244"/>
                  </a:cubicBezTo>
                  <a:cubicBezTo>
                    <a:pt x="9" y="244"/>
                    <a:pt x="9" y="244"/>
                    <a:pt x="9" y="244"/>
                  </a:cubicBezTo>
                  <a:cubicBezTo>
                    <a:pt x="11" y="249"/>
                    <a:pt x="13" y="252"/>
                    <a:pt x="14" y="255"/>
                  </a:cubicBezTo>
                  <a:cubicBezTo>
                    <a:pt x="14" y="255"/>
                    <a:pt x="15" y="255"/>
                    <a:pt x="15" y="256"/>
                  </a:cubicBezTo>
                  <a:cubicBezTo>
                    <a:pt x="15" y="256"/>
                    <a:pt x="16" y="256"/>
                    <a:pt x="16" y="257"/>
                  </a:cubicBezTo>
                  <a:cubicBezTo>
                    <a:pt x="17" y="257"/>
                    <a:pt x="18" y="258"/>
                    <a:pt x="19" y="259"/>
                  </a:cubicBezTo>
                  <a:cubicBezTo>
                    <a:pt x="20" y="259"/>
                    <a:pt x="20" y="259"/>
                    <a:pt x="20" y="259"/>
                  </a:cubicBezTo>
                  <a:cubicBezTo>
                    <a:pt x="21" y="259"/>
                    <a:pt x="22" y="259"/>
                    <a:pt x="22" y="260"/>
                  </a:cubicBezTo>
                  <a:cubicBezTo>
                    <a:pt x="23" y="260"/>
                    <a:pt x="23" y="260"/>
                    <a:pt x="23" y="260"/>
                  </a:cubicBezTo>
                  <a:cubicBezTo>
                    <a:pt x="23" y="260"/>
                    <a:pt x="24" y="260"/>
                    <a:pt x="24" y="260"/>
                  </a:cubicBezTo>
                  <a:cubicBezTo>
                    <a:pt x="25" y="262"/>
                    <a:pt x="26" y="262"/>
                    <a:pt x="28" y="262"/>
                  </a:cubicBezTo>
                  <a:cubicBezTo>
                    <a:pt x="31" y="262"/>
                    <a:pt x="31" y="262"/>
                    <a:pt x="31" y="262"/>
                  </a:cubicBezTo>
                  <a:cubicBezTo>
                    <a:pt x="33" y="262"/>
                    <a:pt x="35" y="262"/>
                    <a:pt x="37" y="263"/>
                  </a:cubicBezTo>
                  <a:cubicBezTo>
                    <a:pt x="40" y="264"/>
                    <a:pt x="42" y="265"/>
                    <a:pt x="44" y="266"/>
                  </a:cubicBezTo>
                  <a:cubicBezTo>
                    <a:pt x="45" y="267"/>
                    <a:pt x="46" y="267"/>
                    <a:pt x="47" y="268"/>
                  </a:cubicBezTo>
                  <a:cubicBezTo>
                    <a:pt x="47" y="268"/>
                    <a:pt x="47" y="268"/>
                    <a:pt x="47" y="268"/>
                  </a:cubicBezTo>
                  <a:cubicBezTo>
                    <a:pt x="49" y="269"/>
                    <a:pt x="49" y="269"/>
                    <a:pt x="49" y="269"/>
                  </a:cubicBezTo>
                  <a:cubicBezTo>
                    <a:pt x="50" y="269"/>
                    <a:pt x="50" y="269"/>
                    <a:pt x="50" y="269"/>
                  </a:cubicBezTo>
                  <a:cubicBezTo>
                    <a:pt x="57" y="271"/>
                    <a:pt x="63" y="272"/>
                    <a:pt x="70" y="274"/>
                  </a:cubicBezTo>
                  <a:cubicBezTo>
                    <a:pt x="72" y="274"/>
                    <a:pt x="74" y="275"/>
                    <a:pt x="75" y="277"/>
                  </a:cubicBezTo>
                  <a:cubicBezTo>
                    <a:pt x="77" y="277"/>
                    <a:pt x="77" y="277"/>
                    <a:pt x="79" y="278"/>
                  </a:cubicBezTo>
                  <a:cubicBezTo>
                    <a:pt x="80" y="278"/>
                    <a:pt x="80" y="278"/>
                    <a:pt x="80" y="278"/>
                  </a:cubicBezTo>
                  <a:cubicBezTo>
                    <a:pt x="80" y="278"/>
                    <a:pt x="80" y="278"/>
                    <a:pt x="80" y="278"/>
                  </a:cubicBezTo>
                  <a:cubicBezTo>
                    <a:pt x="84" y="279"/>
                    <a:pt x="87" y="281"/>
                    <a:pt x="90" y="283"/>
                  </a:cubicBezTo>
                  <a:cubicBezTo>
                    <a:pt x="91" y="283"/>
                    <a:pt x="93" y="284"/>
                    <a:pt x="94" y="284"/>
                  </a:cubicBezTo>
                  <a:cubicBezTo>
                    <a:pt x="94" y="285"/>
                    <a:pt x="94" y="285"/>
                    <a:pt x="94" y="285"/>
                  </a:cubicBezTo>
                  <a:cubicBezTo>
                    <a:pt x="97" y="287"/>
                    <a:pt x="98" y="290"/>
                    <a:pt x="98" y="292"/>
                  </a:cubicBezTo>
                  <a:cubicBezTo>
                    <a:pt x="98" y="292"/>
                    <a:pt x="98" y="292"/>
                    <a:pt x="98" y="292"/>
                  </a:cubicBezTo>
                  <a:cubicBezTo>
                    <a:pt x="100" y="292"/>
                    <a:pt x="101" y="292"/>
                    <a:pt x="101" y="294"/>
                  </a:cubicBezTo>
                  <a:cubicBezTo>
                    <a:pt x="103" y="294"/>
                    <a:pt x="104" y="294"/>
                    <a:pt x="105" y="295"/>
                  </a:cubicBezTo>
                  <a:cubicBezTo>
                    <a:pt x="106" y="295"/>
                    <a:pt x="107" y="295"/>
                    <a:pt x="107" y="295"/>
                  </a:cubicBezTo>
                  <a:cubicBezTo>
                    <a:pt x="109" y="297"/>
                    <a:pt x="110" y="298"/>
                    <a:pt x="111" y="300"/>
                  </a:cubicBezTo>
                  <a:cubicBezTo>
                    <a:pt x="118" y="300"/>
                    <a:pt x="118" y="300"/>
                    <a:pt x="118" y="300"/>
                  </a:cubicBezTo>
                  <a:cubicBezTo>
                    <a:pt x="119" y="299"/>
                    <a:pt x="121" y="298"/>
                    <a:pt x="123" y="298"/>
                  </a:cubicBezTo>
                  <a:cubicBezTo>
                    <a:pt x="124" y="298"/>
                    <a:pt x="126" y="297"/>
                    <a:pt x="127" y="297"/>
                  </a:cubicBezTo>
                  <a:cubicBezTo>
                    <a:pt x="132" y="295"/>
                    <a:pt x="137" y="294"/>
                    <a:pt x="142" y="293"/>
                  </a:cubicBezTo>
                  <a:cubicBezTo>
                    <a:pt x="144" y="292"/>
                    <a:pt x="146" y="292"/>
                    <a:pt x="150" y="292"/>
                  </a:cubicBezTo>
                  <a:cubicBezTo>
                    <a:pt x="151" y="292"/>
                    <a:pt x="153" y="292"/>
                    <a:pt x="155" y="293"/>
                  </a:cubicBezTo>
                  <a:cubicBezTo>
                    <a:pt x="156" y="294"/>
                    <a:pt x="157" y="294"/>
                    <a:pt x="158" y="294"/>
                  </a:cubicBezTo>
                  <a:cubicBezTo>
                    <a:pt x="158" y="295"/>
                    <a:pt x="159" y="295"/>
                    <a:pt x="160" y="295"/>
                  </a:cubicBezTo>
                  <a:cubicBezTo>
                    <a:pt x="160" y="295"/>
                    <a:pt x="161" y="296"/>
                    <a:pt x="161" y="296"/>
                  </a:cubicBezTo>
                  <a:cubicBezTo>
                    <a:pt x="161" y="296"/>
                    <a:pt x="161" y="296"/>
                    <a:pt x="161" y="297"/>
                  </a:cubicBezTo>
                  <a:cubicBezTo>
                    <a:pt x="161" y="297"/>
                    <a:pt x="161" y="297"/>
                    <a:pt x="161" y="297"/>
                  </a:cubicBezTo>
                  <a:cubicBezTo>
                    <a:pt x="180" y="297"/>
                    <a:pt x="180" y="297"/>
                    <a:pt x="180" y="297"/>
                  </a:cubicBezTo>
                  <a:cubicBezTo>
                    <a:pt x="180" y="297"/>
                    <a:pt x="180" y="297"/>
                    <a:pt x="181" y="297"/>
                  </a:cubicBezTo>
                  <a:cubicBezTo>
                    <a:pt x="182" y="298"/>
                    <a:pt x="183" y="298"/>
                    <a:pt x="186" y="298"/>
                  </a:cubicBezTo>
                  <a:cubicBezTo>
                    <a:pt x="188" y="298"/>
                    <a:pt x="188" y="298"/>
                    <a:pt x="188" y="298"/>
                  </a:cubicBezTo>
                  <a:cubicBezTo>
                    <a:pt x="191" y="297"/>
                    <a:pt x="193" y="297"/>
                    <a:pt x="195" y="297"/>
                  </a:cubicBezTo>
                  <a:cubicBezTo>
                    <a:pt x="200" y="297"/>
                    <a:pt x="205" y="298"/>
                    <a:pt x="210" y="301"/>
                  </a:cubicBezTo>
                  <a:cubicBezTo>
                    <a:pt x="214" y="305"/>
                    <a:pt x="216" y="310"/>
                    <a:pt x="216" y="313"/>
                  </a:cubicBezTo>
                  <a:cubicBezTo>
                    <a:pt x="216" y="315"/>
                    <a:pt x="216" y="316"/>
                    <a:pt x="217" y="317"/>
                  </a:cubicBezTo>
                  <a:cubicBezTo>
                    <a:pt x="218" y="317"/>
                    <a:pt x="218" y="317"/>
                    <a:pt x="218" y="318"/>
                  </a:cubicBezTo>
                  <a:cubicBezTo>
                    <a:pt x="218" y="318"/>
                    <a:pt x="218" y="318"/>
                    <a:pt x="218" y="319"/>
                  </a:cubicBezTo>
                  <a:cubicBezTo>
                    <a:pt x="218" y="321"/>
                    <a:pt x="219" y="323"/>
                    <a:pt x="218" y="327"/>
                  </a:cubicBezTo>
                  <a:cubicBezTo>
                    <a:pt x="218" y="329"/>
                    <a:pt x="218" y="332"/>
                    <a:pt x="216" y="333"/>
                  </a:cubicBezTo>
                  <a:cubicBezTo>
                    <a:pt x="216" y="335"/>
                    <a:pt x="216" y="337"/>
                    <a:pt x="215" y="338"/>
                  </a:cubicBezTo>
                  <a:cubicBezTo>
                    <a:pt x="215" y="340"/>
                    <a:pt x="214" y="342"/>
                    <a:pt x="214" y="343"/>
                  </a:cubicBezTo>
                  <a:cubicBezTo>
                    <a:pt x="214" y="348"/>
                    <a:pt x="214" y="348"/>
                    <a:pt x="214" y="348"/>
                  </a:cubicBezTo>
                  <a:cubicBezTo>
                    <a:pt x="214" y="354"/>
                    <a:pt x="215" y="358"/>
                    <a:pt x="217" y="359"/>
                  </a:cubicBezTo>
                  <a:cubicBezTo>
                    <a:pt x="218" y="359"/>
                    <a:pt x="218" y="359"/>
                    <a:pt x="218" y="359"/>
                  </a:cubicBezTo>
                  <a:cubicBezTo>
                    <a:pt x="220" y="359"/>
                    <a:pt x="224" y="360"/>
                    <a:pt x="226" y="364"/>
                  </a:cubicBezTo>
                  <a:cubicBezTo>
                    <a:pt x="228" y="367"/>
                    <a:pt x="228" y="371"/>
                    <a:pt x="228" y="374"/>
                  </a:cubicBezTo>
                  <a:cubicBezTo>
                    <a:pt x="228" y="390"/>
                    <a:pt x="228" y="390"/>
                    <a:pt x="228" y="390"/>
                  </a:cubicBezTo>
                  <a:cubicBezTo>
                    <a:pt x="228" y="392"/>
                    <a:pt x="228" y="393"/>
                    <a:pt x="229" y="394"/>
                  </a:cubicBezTo>
                  <a:cubicBezTo>
                    <a:pt x="229" y="394"/>
                    <a:pt x="229" y="395"/>
                    <a:pt x="229" y="395"/>
                  </a:cubicBezTo>
                  <a:cubicBezTo>
                    <a:pt x="229" y="396"/>
                    <a:pt x="229" y="396"/>
                    <a:pt x="229" y="396"/>
                  </a:cubicBezTo>
                  <a:cubicBezTo>
                    <a:pt x="231" y="397"/>
                    <a:pt x="231" y="397"/>
                    <a:pt x="231" y="397"/>
                  </a:cubicBezTo>
                  <a:cubicBezTo>
                    <a:pt x="231" y="397"/>
                    <a:pt x="231" y="397"/>
                    <a:pt x="231" y="398"/>
                  </a:cubicBezTo>
                  <a:cubicBezTo>
                    <a:pt x="233" y="402"/>
                    <a:pt x="233" y="409"/>
                    <a:pt x="231" y="413"/>
                  </a:cubicBezTo>
                  <a:cubicBezTo>
                    <a:pt x="231" y="415"/>
                    <a:pt x="230" y="415"/>
                    <a:pt x="230" y="416"/>
                  </a:cubicBezTo>
                  <a:cubicBezTo>
                    <a:pt x="229" y="416"/>
                    <a:pt x="229" y="416"/>
                    <a:pt x="229" y="416"/>
                  </a:cubicBezTo>
                  <a:cubicBezTo>
                    <a:pt x="229" y="427"/>
                    <a:pt x="229" y="427"/>
                    <a:pt x="229" y="427"/>
                  </a:cubicBezTo>
                  <a:cubicBezTo>
                    <a:pt x="231" y="428"/>
                    <a:pt x="231" y="429"/>
                    <a:pt x="231" y="430"/>
                  </a:cubicBezTo>
                  <a:cubicBezTo>
                    <a:pt x="231" y="430"/>
                    <a:pt x="232" y="430"/>
                    <a:pt x="232" y="430"/>
                  </a:cubicBezTo>
                  <a:cubicBezTo>
                    <a:pt x="232" y="431"/>
                    <a:pt x="233" y="431"/>
                    <a:pt x="233" y="431"/>
                  </a:cubicBezTo>
                  <a:cubicBezTo>
                    <a:pt x="278" y="393"/>
                    <a:pt x="371" y="302"/>
                    <a:pt x="424" y="250"/>
                  </a:cubicBezTo>
                  <a:cubicBezTo>
                    <a:pt x="439" y="236"/>
                    <a:pt x="450" y="225"/>
                    <a:pt x="457" y="218"/>
                  </a:cubicBezTo>
                  <a:cubicBezTo>
                    <a:pt x="458" y="216"/>
                    <a:pt x="458" y="216"/>
                    <a:pt x="458" y="216"/>
                  </a:cubicBezTo>
                  <a:cubicBezTo>
                    <a:pt x="453" y="215"/>
                    <a:pt x="453" y="215"/>
                    <a:pt x="453" y="215"/>
                  </a:cubicBezTo>
                  <a:cubicBezTo>
                    <a:pt x="453" y="215"/>
                    <a:pt x="452" y="214"/>
                    <a:pt x="452" y="213"/>
                  </a:cubicBezTo>
                  <a:cubicBezTo>
                    <a:pt x="452" y="213"/>
                    <a:pt x="452" y="213"/>
                    <a:pt x="452" y="213"/>
                  </a:cubicBezTo>
                  <a:cubicBezTo>
                    <a:pt x="452" y="213"/>
                    <a:pt x="452" y="213"/>
                    <a:pt x="452" y="213"/>
                  </a:cubicBezTo>
                  <a:cubicBezTo>
                    <a:pt x="447" y="213"/>
                    <a:pt x="447" y="213"/>
                    <a:pt x="447" y="213"/>
                  </a:cubicBezTo>
                  <a:cubicBezTo>
                    <a:pt x="446" y="213"/>
                    <a:pt x="445" y="213"/>
                    <a:pt x="444" y="212"/>
                  </a:cubicBezTo>
                  <a:cubicBezTo>
                    <a:pt x="443" y="212"/>
                    <a:pt x="441" y="211"/>
                    <a:pt x="440" y="211"/>
                  </a:cubicBezTo>
                  <a:cubicBezTo>
                    <a:pt x="439" y="210"/>
                    <a:pt x="438" y="211"/>
                    <a:pt x="438" y="210"/>
                  </a:cubicBezTo>
                  <a:cubicBezTo>
                    <a:pt x="436" y="209"/>
                    <a:pt x="436" y="209"/>
                    <a:pt x="436" y="209"/>
                  </a:cubicBezTo>
                  <a:cubicBezTo>
                    <a:pt x="433" y="207"/>
                    <a:pt x="430" y="206"/>
                    <a:pt x="427" y="206"/>
                  </a:cubicBezTo>
                  <a:cubicBezTo>
                    <a:pt x="422" y="206"/>
                    <a:pt x="422" y="206"/>
                    <a:pt x="422" y="206"/>
                  </a:cubicBezTo>
                  <a:cubicBezTo>
                    <a:pt x="419" y="206"/>
                    <a:pt x="418" y="206"/>
                    <a:pt x="416" y="204"/>
                  </a:cubicBezTo>
                  <a:cubicBezTo>
                    <a:pt x="414" y="202"/>
                    <a:pt x="414" y="202"/>
                    <a:pt x="414" y="202"/>
                  </a:cubicBezTo>
                  <a:cubicBezTo>
                    <a:pt x="413" y="201"/>
                    <a:pt x="411" y="200"/>
                    <a:pt x="408" y="198"/>
                  </a:cubicBezTo>
                  <a:cubicBezTo>
                    <a:pt x="408" y="198"/>
                    <a:pt x="408" y="198"/>
                    <a:pt x="408" y="198"/>
                  </a:cubicBezTo>
                  <a:cubicBezTo>
                    <a:pt x="407" y="197"/>
                    <a:pt x="406" y="197"/>
                    <a:pt x="405" y="196"/>
                  </a:cubicBezTo>
                  <a:cubicBezTo>
                    <a:pt x="404" y="196"/>
                    <a:pt x="403" y="196"/>
                    <a:pt x="402" y="195"/>
                  </a:cubicBezTo>
                  <a:cubicBezTo>
                    <a:pt x="401" y="195"/>
                    <a:pt x="400" y="195"/>
                    <a:pt x="399" y="194"/>
                  </a:cubicBezTo>
                  <a:cubicBezTo>
                    <a:pt x="398" y="194"/>
                    <a:pt x="398" y="194"/>
                    <a:pt x="397" y="194"/>
                  </a:cubicBezTo>
                  <a:cubicBezTo>
                    <a:pt x="397" y="194"/>
                    <a:pt x="397" y="194"/>
                    <a:pt x="397" y="194"/>
                  </a:cubicBezTo>
                  <a:cubicBezTo>
                    <a:pt x="393" y="192"/>
                    <a:pt x="389" y="192"/>
                    <a:pt x="385" y="192"/>
                  </a:cubicBezTo>
                  <a:cubicBezTo>
                    <a:pt x="379" y="192"/>
                    <a:pt x="374" y="192"/>
                    <a:pt x="368" y="195"/>
                  </a:cubicBezTo>
                  <a:cubicBezTo>
                    <a:pt x="368" y="195"/>
                    <a:pt x="367" y="195"/>
                    <a:pt x="367" y="195"/>
                  </a:cubicBezTo>
                  <a:cubicBezTo>
                    <a:pt x="366" y="195"/>
                    <a:pt x="362" y="197"/>
                    <a:pt x="359" y="198"/>
                  </a:cubicBezTo>
                  <a:cubicBezTo>
                    <a:pt x="354" y="201"/>
                    <a:pt x="342" y="207"/>
                    <a:pt x="335" y="207"/>
                  </a:cubicBezTo>
                  <a:cubicBezTo>
                    <a:pt x="334" y="207"/>
                    <a:pt x="332" y="207"/>
                    <a:pt x="331" y="206"/>
                  </a:cubicBezTo>
                  <a:cubicBezTo>
                    <a:pt x="330" y="206"/>
                    <a:pt x="330" y="206"/>
                    <a:pt x="330" y="206"/>
                  </a:cubicBezTo>
                  <a:cubicBezTo>
                    <a:pt x="330" y="206"/>
                    <a:pt x="329" y="206"/>
                    <a:pt x="329" y="205"/>
                  </a:cubicBezTo>
                  <a:cubicBezTo>
                    <a:pt x="329" y="205"/>
                    <a:pt x="329" y="204"/>
                    <a:pt x="329" y="204"/>
                  </a:cubicBezTo>
                  <a:cubicBezTo>
                    <a:pt x="330" y="202"/>
                    <a:pt x="331" y="201"/>
                    <a:pt x="331" y="200"/>
                  </a:cubicBezTo>
                  <a:cubicBezTo>
                    <a:pt x="331" y="199"/>
                    <a:pt x="331" y="199"/>
                    <a:pt x="331" y="199"/>
                  </a:cubicBezTo>
                  <a:cubicBezTo>
                    <a:pt x="332" y="198"/>
                    <a:pt x="332" y="198"/>
                    <a:pt x="332" y="198"/>
                  </a:cubicBezTo>
                  <a:cubicBezTo>
                    <a:pt x="332" y="198"/>
                    <a:pt x="332" y="197"/>
                    <a:pt x="332" y="197"/>
                  </a:cubicBezTo>
                  <a:cubicBezTo>
                    <a:pt x="332" y="196"/>
                    <a:pt x="332" y="196"/>
                    <a:pt x="333" y="196"/>
                  </a:cubicBezTo>
                  <a:cubicBezTo>
                    <a:pt x="337" y="189"/>
                    <a:pt x="337" y="183"/>
                    <a:pt x="336" y="176"/>
                  </a:cubicBezTo>
                  <a:cubicBezTo>
                    <a:pt x="336" y="171"/>
                    <a:pt x="334" y="167"/>
                    <a:pt x="331" y="163"/>
                  </a:cubicBezTo>
                  <a:cubicBezTo>
                    <a:pt x="331" y="163"/>
                    <a:pt x="331" y="162"/>
                    <a:pt x="331" y="162"/>
                  </a:cubicBezTo>
                  <a:cubicBezTo>
                    <a:pt x="331" y="162"/>
                    <a:pt x="331" y="162"/>
                    <a:pt x="331" y="162"/>
                  </a:cubicBezTo>
                  <a:cubicBezTo>
                    <a:pt x="330" y="162"/>
                    <a:pt x="330" y="162"/>
                    <a:pt x="330" y="162"/>
                  </a:cubicBezTo>
                  <a:cubicBezTo>
                    <a:pt x="330" y="162"/>
                    <a:pt x="329" y="161"/>
                    <a:pt x="329" y="160"/>
                  </a:cubicBezTo>
                  <a:cubicBezTo>
                    <a:pt x="329" y="153"/>
                    <a:pt x="329" y="153"/>
                    <a:pt x="329" y="153"/>
                  </a:cubicBezTo>
                  <a:cubicBezTo>
                    <a:pt x="327" y="150"/>
                    <a:pt x="327" y="149"/>
                    <a:pt x="327" y="146"/>
                  </a:cubicBezTo>
                  <a:cubicBezTo>
                    <a:pt x="326" y="144"/>
                    <a:pt x="326" y="142"/>
                    <a:pt x="326" y="139"/>
                  </a:cubicBezTo>
                  <a:cubicBezTo>
                    <a:pt x="326" y="139"/>
                    <a:pt x="325" y="138"/>
                    <a:pt x="325" y="138"/>
                  </a:cubicBezTo>
                  <a:cubicBezTo>
                    <a:pt x="325" y="137"/>
                    <a:pt x="324" y="136"/>
                    <a:pt x="324" y="135"/>
                  </a:cubicBezTo>
                  <a:cubicBezTo>
                    <a:pt x="324" y="133"/>
                    <a:pt x="324" y="132"/>
                    <a:pt x="323" y="131"/>
                  </a:cubicBezTo>
                  <a:cubicBezTo>
                    <a:pt x="323" y="131"/>
                    <a:pt x="322" y="131"/>
                    <a:pt x="322" y="130"/>
                  </a:cubicBezTo>
                  <a:cubicBezTo>
                    <a:pt x="322" y="130"/>
                    <a:pt x="322" y="129"/>
                    <a:pt x="322" y="129"/>
                  </a:cubicBezTo>
                  <a:cubicBezTo>
                    <a:pt x="321" y="128"/>
                    <a:pt x="321" y="127"/>
                    <a:pt x="321" y="126"/>
                  </a:cubicBezTo>
                  <a:cubicBezTo>
                    <a:pt x="321" y="113"/>
                    <a:pt x="321" y="113"/>
                    <a:pt x="321" y="113"/>
                  </a:cubicBezTo>
                  <a:cubicBezTo>
                    <a:pt x="321" y="111"/>
                    <a:pt x="321" y="108"/>
                    <a:pt x="319" y="105"/>
                  </a:cubicBezTo>
                  <a:cubicBezTo>
                    <a:pt x="316" y="102"/>
                    <a:pt x="313" y="100"/>
                    <a:pt x="309" y="100"/>
                  </a:cubicBezTo>
                  <a:cubicBezTo>
                    <a:pt x="299" y="100"/>
                    <a:pt x="299" y="100"/>
                    <a:pt x="299" y="100"/>
                  </a:cubicBezTo>
                  <a:cubicBezTo>
                    <a:pt x="297" y="100"/>
                    <a:pt x="294" y="100"/>
                    <a:pt x="293" y="101"/>
                  </a:cubicBezTo>
                  <a:cubicBezTo>
                    <a:pt x="293" y="101"/>
                    <a:pt x="292" y="101"/>
                    <a:pt x="292" y="101"/>
                  </a:cubicBezTo>
                  <a:cubicBezTo>
                    <a:pt x="279" y="101"/>
                    <a:pt x="279" y="101"/>
                    <a:pt x="279" y="101"/>
                  </a:cubicBezTo>
                  <a:cubicBezTo>
                    <a:pt x="279" y="101"/>
                    <a:pt x="278" y="101"/>
                    <a:pt x="278" y="101"/>
                  </a:cubicBezTo>
                  <a:cubicBezTo>
                    <a:pt x="275" y="100"/>
                    <a:pt x="272" y="98"/>
                    <a:pt x="270" y="95"/>
                  </a:cubicBezTo>
                  <a:cubicBezTo>
                    <a:pt x="267" y="95"/>
                    <a:pt x="267" y="92"/>
                    <a:pt x="267" y="91"/>
                  </a:cubicBezTo>
                  <a:cubicBezTo>
                    <a:pt x="267" y="88"/>
                    <a:pt x="267" y="88"/>
                    <a:pt x="267" y="88"/>
                  </a:cubicBezTo>
                  <a:cubicBezTo>
                    <a:pt x="266" y="85"/>
                    <a:pt x="266" y="80"/>
                    <a:pt x="266" y="77"/>
                  </a:cubicBezTo>
                  <a:cubicBezTo>
                    <a:pt x="266" y="77"/>
                    <a:pt x="266" y="76"/>
                    <a:pt x="266" y="76"/>
                  </a:cubicBezTo>
                  <a:cubicBezTo>
                    <a:pt x="267" y="75"/>
                    <a:pt x="267" y="74"/>
                    <a:pt x="267" y="73"/>
                  </a:cubicBezTo>
                  <a:cubicBezTo>
                    <a:pt x="267" y="72"/>
                    <a:pt x="267" y="72"/>
                    <a:pt x="268" y="72"/>
                  </a:cubicBezTo>
                  <a:cubicBezTo>
                    <a:pt x="269" y="69"/>
                    <a:pt x="269" y="66"/>
                    <a:pt x="269" y="63"/>
                  </a:cubicBezTo>
                  <a:cubicBezTo>
                    <a:pt x="271" y="56"/>
                    <a:pt x="271" y="48"/>
                    <a:pt x="271" y="41"/>
                  </a:cubicBezTo>
                  <a:cubicBezTo>
                    <a:pt x="271" y="28"/>
                    <a:pt x="271" y="28"/>
                    <a:pt x="271" y="28"/>
                  </a:cubicBezTo>
                  <a:cubicBezTo>
                    <a:pt x="46" y="1"/>
                    <a:pt x="46" y="1"/>
                    <a:pt x="46" y="1"/>
                  </a:cubicBezTo>
                  <a:cubicBezTo>
                    <a:pt x="40" y="0"/>
                    <a:pt x="40" y="0"/>
                    <a:pt x="40" y="0"/>
                  </a:cubicBezTo>
                  <a:cubicBezTo>
                    <a:pt x="40" y="3"/>
                    <a:pt x="40" y="3"/>
                    <a:pt x="40" y="3"/>
                  </a:cubicBezTo>
                  <a:cubicBezTo>
                    <a:pt x="39" y="12"/>
                    <a:pt x="37" y="22"/>
                    <a:pt x="35" y="3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6" name="Freeform 138">
              <a:extLst>
                <a:ext uri="{FF2B5EF4-FFF2-40B4-BE49-F238E27FC236}">
                  <a16:creationId xmlns:a16="http://schemas.microsoft.com/office/drawing/2014/main" id="{F42F21EA-43CA-42AA-85B4-8E235BB141EC}"/>
                </a:ext>
              </a:extLst>
            </p:cNvPr>
            <p:cNvSpPr>
              <a:spLocks/>
            </p:cNvSpPr>
            <p:nvPr/>
          </p:nvSpPr>
          <p:spPr bwMode="auto">
            <a:xfrm>
              <a:off x="6220221" y="5193015"/>
              <a:ext cx="134950" cy="158725"/>
            </a:xfrm>
            <a:custGeom>
              <a:avLst/>
              <a:gdLst>
                <a:gd name="T0" fmla="*/ 25 w 78"/>
                <a:gd name="T1" fmla="*/ 90 h 92"/>
                <a:gd name="T2" fmla="*/ 30 w 78"/>
                <a:gd name="T3" fmla="*/ 91 h 92"/>
                <a:gd name="T4" fmla="*/ 31 w 78"/>
                <a:gd name="T5" fmla="*/ 90 h 92"/>
                <a:gd name="T6" fmla="*/ 36 w 78"/>
                <a:gd name="T7" fmla="*/ 82 h 92"/>
                <a:gd name="T8" fmla="*/ 36 w 78"/>
                <a:gd name="T9" fmla="*/ 81 h 92"/>
                <a:gd name="T10" fmla="*/ 38 w 78"/>
                <a:gd name="T11" fmla="*/ 80 h 92"/>
                <a:gd name="T12" fmla="*/ 39 w 78"/>
                <a:gd name="T13" fmla="*/ 79 h 92"/>
                <a:gd name="T14" fmla="*/ 40 w 78"/>
                <a:gd name="T15" fmla="*/ 81 h 92"/>
                <a:gd name="T16" fmla="*/ 44 w 78"/>
                <a:gd name="T17" fmla="*/ 90 h 92"/>
                <a:gd name="T18" fmla="*/ 47 w 78"/>
                <a:gd name="T19" fmla="*/ 91 h 92"/>
                <a:gd name="T20" fmla="*/ 49 w 78"/>
                <a:gd name="T21" fmla="*/ 91 h 92"/>
                <a:gd name="T22" fmla="*/ 66 w 78"/>
                <a:gd name="T23" fmla="*/ 78 h 92"/>
                <a:gd name="T24" fmla="*/ 75 w 78"/>
                <a:gd name="T25" fmla="*/ 58 h 92"/>
                <a:gd name="T26" fmla="*/ 77 w 78"/>
                <a:gd name="T27" fmla="*/ 54 h 92"/>
                <a:gd name="T28" fmla="*/ 77 w 78"/>
                <a:gd name="T29" fmla="*/ 51 h 92"/>
                <a:gd name="T30" fmla="*/ 76 w 78"/>
                <a:gd name="T31" fmla="*/ 41 h 92"/>
                <a:gd name="T32" fmla="*/ 76 w 78"/>
                <a:gd name="T33" fmla="*/ 40 h 92"/>
                <a:gd name="T34" fmla="*/ 69 w 78"/>
                <a:gd name="T35" fmla="*/ 37 h 92"/>
                <a:gd name="T36" fmla="*/ 67 w 78"/>
                <a:gd name="T37" fmla="*/ 37 h 92"/>
                <a:gd name="T38" fmla="*/ 66 w 78"/>
                <a:gd name="T39" fmla="*/ 36 h 92"/>
                <a:gd name="T40" fmla="*/ 65 w 78"/>
                <a:gd name="T41" fmla="*/ 35 h 92"/>
                <a:gd name="T42" fmla="*/ 62 w 78"/>
                <a:gd name="T43" fmla="*/ 34 h 92"/>
                <a:gd name="T44" fmla="*/ 60 w 78"/>
                <a:gd name="T45" fmla="*/ 34 h 92"/>
                <a:gd name="T46" fmla="*/ 57 w 78"/>
                <a:gd name="T47" fmla="*/ 33 h 92"/>
                <a:gd name="T48" fmla="*/ 55 w 78"/>
                <a:gd name="T49" fmla="*/ 32 h 92"/>
                <a:gd name="T50" fmla="*/ 43 w 78"/>
                <a:gd name="T51" fmla="*/ 35 h 92"/>
                <a:gd name="T52" fmla="*/ 41 w 78"/>
                <a:gd name="T53" fmla="*/ 35 h 92"/>
                <a:gd name="T54" fmla="*/ 41 w 78"/>
                <a:gd name="T55" fmla="*/ 34 h 92"/>
                <a:gd name="T56" fmla="*/ 41 w 78"/>
                <a:gd name="T57" fmla="*/ 28 h 92"/>
                <a:gd name="T58" fmla="*/ 39 w 78"/>
                <a:gd name="T59" fmla="*/ 21 h 92"/>
                <a:gd name="T60" fmla="*/ 36 w 78"/>
                <a:gd name="T61" fmla="*/ 12 h 92"/>
                <a:gd name="T62" fmla="*/ 29 w 78"/>
                <a:gd name="T63" fmla="*/ 9 h 92"/>
                <a:gd name="T64" fmla="*/ 27 w 78"/>
                <a:gd name="T65" fmla="*/ 8 h 92"/>
                <a:gd name="T66" fmla="*/ 27 w 78"/>
                <a:gd name="T67" fmla="*/ 7 h 92"/>
                <a:gd name="T68" fmla="*/ 26 w 78"/>
                <a:gd name="T69" fmla="*/ 6 h 92"/>
                <a:gd name="T70" fmla="*/ 26 w 78"/>
                <a:gd name="T71" fmla="*/ 5 h 92"/>
                <a:gd name="T72" fmla="*/ 19 w 78"/>
                <a:gd name="T73" fmla="*/ 0 h 92"/>
                <a:gd name="T74" fmla="*/ 13 w 78"/>
                <a:gd name="T75" fmla="*/ 3 h 92"/>
                <a:gd name="T76" fmla="*/ 13 w 78"/>
                <a:gd name="T77" fmla="*/ 3 h 92"/>
                <a:gd name="T78" fmla="*/ 8 w 78"/>
                <a:gd name="T79" fmla="*/ 14 h 92"/>
                <a:gd name="T80" fmla="*/ 9 w 78"/>
                <a:gd name="T81" fmla="*/ 17 h 92"/>
                <a:gd name="T82" fmla="*/ 9 w 78"/>
                <a:gd name="T83" fmla="*/ 21 h 92"/>
                <a:gd name="T84" fmla="*/ 8 w 78"/>
                <a:gd name="T85" fmla="*/ 22 h 92"/>
                <a:gd name="T86" fmla="*/ 5 w 78"/>
                <a:gd name="T87" fmla="*/ 44 h 92"/>
                <a:gd name="T88" fmla="*/ 4 w 78"/>
                <a:gd name="T89" fmla="*/ 64 h 92"/>
                <a:gd name="T90" fmla="*/ 4 w 78"/>
                <a:gd name="T91" fmla="*/ 66 h 92"/>
                <a:gd name="T92" fmla="*/ 11 w 78"/>
                <a:gd name="T93" fmla="*/ 88 h 92"/>
                <a:gd name="T94" fmla="*/ 16 w 78"/>
                <a:gd name="T95" fmla="*/ 92 h 92"/>
                <a:gd name="T96" fmla="*/ 22 w 78"/>
                <a:gd name="T97" fmla="*/ 90 h 92"/>
                <a:gd name="T98" fmla="*/ 25 w 78"/>
                <a:gd name="T99"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92">
                  <a:moveTo>
                    <a:pt x="25" y="90"/>
                  </a:moveTo>
                  <a:cubicBezTo>
                    <a:pt x="27" y="90"/>
                    <a:pt x="28" y="90"/>
                    <a:pt x="30" y="91"/>
                  </a:cubicBezTo>
                  <a:cubicBezTo>
                    <a:pt x="30" y="91"/>
                    <a:pt x="31" y="90"/>
                    <a:pt x="31" y="90"/>
                  </a:cubicBezTo>
                  <a:cubicBezTo>
                    <a:pt x="34" y="87"/>
                    <a:pt x="36" y="85"/>
                    <a:pt x="36" y="82"/>
                  </a:cubicBezTo>
                  <a:cubicBezTo>
                    <a:pt x="36" y="82"/>
                    <a:pt x="36" y="81"/>
                    <a:pt x="36" y="81"/>
                  </a:cubicBezTo>
                  <a:cubicBezTo>
                    <a:pt x="38" y="80"/>
                    <a:pt x="38" y="80"/>
                    <a:pt x="38" y="80"/>
                  </a:cubicBezTo>
                  <a:cubicBezTo>
                    <a:pt x="38" y="79"/>
                    <a:pt x="39" y="79"/>
                    <a:pt x="39" y="79"/>
                  </a:cubicBezTo>
                  <a:cubicBezTo>
                    <a:pt x="40" y="80"/>
                    <a:pt x="40" y="81"/>
                    <a:pt x="40" y="81"/>
                  </a:cubicBezTo>
                  <a:cubicBezTo>
                    <a:pt x="39" y="84"/>
                    <a:pt x="39" y="87"/>
                    <a:pt x="44" y="90"/>
                  </a:cubicBezTo>
                  <a:cubicBezTo>
                    <a:pt x="45" y="90"/>
                    <a:pt x="46" y="90"/>
                    <a:pt x="47" y="91"/>
                  </a:cubicBezTo>
                  <a:cubicBezTo>
                    <a:pt x="47" y="91"/>
                    <a:pt x="48" y="91"/>
                    <a:pt x="49" y="91"/>
                  </a:cubicBezTo>
                  <a:cubicBezTo>
                    <a:pt x="55" y="91"/>
                    <a:pt x="62" y="83"/>
                    <a:pt x="66" y="78"/>
                  </a:cubicBezTo>
                  <a:cubicBezTo>
                    <a:pt x="71" y="72"/>
                    <a:pt x="75" y="66"/>
                    <a:pt x="75" y="58"/>
                  </a:cubicBezTo>
                  <a:cubicBezTo>
                    <a:pt x="75" y="58"/>
                    <a:pt x="75" y="56"/>
                    <a:pt x="77" y="54"/>
                  </a:cubicBezTo>
                  <a:cubicBezTo>
                    <a:pt x="77" y="53"/>
                    <a:pt x="77" y="52"/>
                    <a:pt x="77" y="51"/>
                  </a:cubicBezTo>
                  <a:cubicBezTo>
                    <a:pt x="78" y="47"/>
                    <a:pt x="78" y="44"/>
                    <a:pt x="76" y="41"/>
                  </a:cubicBezTo>
                  <a:cubicBezTo>
                    <a:pt x="76" y="40"/>
                    <a:pt x="76" y="40"/>
                    <a:pt x="76" y="40"/>
                  </a:cubicBezTo>
                  <a:cubicBezTo>
                    <a:pt x="74" y="38"/>
                    <a:pt x="72" y="37"/>
                    <a:pt x="69" y="37"/>
                  </a:cubicBezTo>
                  <a:cubicBezTo>
                    <a:pt x="67" y="37"/>
                    <a:pt x="67" y="37"/>
                    <a:pt x="67" y="37"/>
                  </a:cubicBezTo>
                  <a:cubicBezTo>
                    <a:pt x="67" y="37"/>
                    <a:pt x="66" y="36"/>
                    <a:pt x="66" y="36"/>
                  </a:cubicBezTo>
                  <a:cubicBezTo>
                    <a:pt x="65" y="35"/>
                    <a:pt x="65" y="35"/>
                    <a:pt x="65" y="35"/>
                  </a:cubicBezTo>
                  <a:cubicBezTo>
                    <a:pt x="64" y="35"/>
                    <a:pt x="63" y="34"/>
                    <a:pt x="62" y="34"/>
                  </a:cubicBezTo>
                  <a:cubicBezTo>
                    <a:pt x="61" y="34"/>
                    <a:pt x="61" y="34"/>
                    <a:pt x="60" y="34"/>
                  </a:cubicBezTo>
                  <a:cubicBezTo>
                    <a:pt x="59" y="34"/>
                    <a:pt x="58" y="33"/>
                    <a:pt x="57" y="33"/>
                  </a:cubicBezTo>
                  <a:cubicBezTo>
                    <a:pt x="56" y="32"/>
                    <a:pt x="56" y="32"/>
                    <a:pt x="55" y="32"/>
                  </a:cubicBezTo>
                  <a:cubicBezTo>
                    <a:pt x="51" y="32"/>
                    <a:pt x="47" y="33"/>
                    <a:pt x="43" y="35"/>
                  </a:cubicBezTo>
                  <a:cubicBezTo>
                    <a:pt x="42" y="35"/>
                    <a:pt x="42" y="35"/>
                    <a:pt x="41" y="35"/>
                  </a:cubicBezTo>
                  <a:cubicBezTo>
                    <a:pt x="41" y="35"/>
                    <a:pt x="41" y="34"/>
                    <a:pt x="41" y="34"/>
                  </a:cubicBezTo>
                  <a:cubicBezTo>
                    <a:pt x="41" y="28"/>
                    <a:pt x="41" y="28"/>
                    <a:pt x="41" y="28"/>
                  </a:cubicBezTo>
                  <a:cubicBezTo>
                    <a:pt x="39" y="25"/>
                    <a:pt x="39" y="23"/>
                    <a:pt x="39" y="21"/>
                  </a:cubicBezTo>
                  <a:cubicBezTo>
                    <a:pt x="39" y="19"/>
                    <a:pt x="37" y="15"/>
                    <a:pt x="36" y="12"/>
                  </a:cubicBezTo>
                  <a:cubicBezTo>
                    <a:pt x="33" y="9"/>
                    <a:pt x="30" y="9"/>
                    <a:pt x="29" y="9"/>
                  </a:cubicBezTo>
                  <a:cubicBezTo>
                    <a:pt x="28" y="9"/>
                    <a:pt x="27" y="9"/>
                    <a:pt x="27" y="8"/>
                  </a:cubicBezTo>
                  <a:cubicBezTo>
                    <a:pt x="27" y="7"/>
                    <a:pt x="27" y="7"/>
                    <a:pt x="27" y="7"/>
                  </a:cubicBezTo>
                  <a:cubicBezTo>
                    <a:pt x="26" y="6"/>
                    <a:pt x="26" y="6"/>
                    <a:pt x="26" y="6"/>
                  </a:cubicBezTo>
                  <a:cubicBezTo>
                    <a:pt x="26" y="6"/>
                    <a:pt x="26" y="6"/>
                    <a:pt x="26" y="5"/>
                  </a:cubicBezTo>
                  <a:cubicBezTo>
                    <a:pt x="24" y="2"/>
                    <a:pt x="23" y="0"/>
                    <a:pt x="19" y="0"/>
                  </a:cubicBezTo>
                  <a:cubicBezTo>
                    <a:pt x="16" y="0"/>
                    <a:pt x="15" y="1"/>
                    <a:pt x="13" y="3"/>
                  </a:cubicBezTo>
                  <a:cubicBezTo>
                    <a:pt x="13" y="3"/>
                    <a:pt x="13" y="3"/>
                    <a:pt x="13" y="3"/>
                  </a:cubicBezTo>
                  <a:cubicBezTo>
                    <a:pt x="8" y="5"/>
                    <a:pt x="8" y="10"/>
                    <a:pt x="8" y="14"/>
                  </a:cubicBezTo>
                  <a:cubicBezTo>
                    <a:pt x="9" y="15"/>
                    <a:pt x="9" y="16"/>
                    <a:pt x="9" y="17"/>
                  </a:cubicBezTo>
                  <a:cubicBezTo>
                    <a:pt x="9" y="21"/>
                    <a:pt x="9" y="21"/>
                    <a:pt x="9" y="21"/>
                  </a:cubicBezTo>
                  <a:cubicBezTo>
                    <a:pt x="9" y="22"/>
                    <a:pt x="9" y="22"/>
                    <a:pt x="8" y="22"/>
                  </a:cubicBezTo>
                  <a:cubicBezTo>
                    <a:pt x="5" y="29"/>
                    <a:pt x="5" y="37"/>
                    <a:pt x="5" y="44"/>
                  </a:cubicBezTo>
                  <a:cubicBezTo>
                    <a:pt x="7" y="51"/>
                    <a:pt x="5" y="57"/>
                    <a:pt x="4" y="64"/>
                  </a:cubicBezTo>
                  <a:cubicBezTo>
                    <a:pt x="4" y="66"/>
                    <a:pt x="4" y="66"/>
                    <a:pt x="4" y="66"/>
                  </a:cubicBezTo>
                  <a:cubicBezTo>
                    <a:pt x="0" y="76"/>
                    <a:pt x="3" y="84"/>
                    <a:pt x="11" y="88"/>
                  </a:cubicBezTo>
                  <a:cubicBezTo>
                    <a:pt x="13" y="90"/>
                    <a:pt x="14" y="91"/>
                    <a:pt x="16" y="92"/>
                  </a:cubicBezTo>
                  <a:cubicBezTo>
                    <a:pt x="18" y="91"/>
                    <a:pt x="19" y="90"/>
                    <a:pt x="22" y="90"/>
                  </a:cubicBezTo>
                  <a:lnTo>
                    <a:pt x="25" y="90"/>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7" name="Freeform 139">
              <a:extLst>
                <a:ext uri="{FF2B5EF4-FFF2-40B4-BE49-F238E27FC236}">
                  <a16:creationId xmlns:a16="http://schemas.microsoft.com/office/drawing/2014/main" id="{C0D583F9-2551-40C7-B74A-2E8ABF7FA784}"/>
                </a:ext>
              </a:extLst>
            </p:cNvPr>
            <p:cNvSpPr>
              <a:spLocks/>
            </p:cNvSpPr>
            <p:nvPr/>
          </p:nvSpPr>
          <p:spPr bwMode="auto">
            <a:xfrm>
              <a:off x="5842363" y="5010480"/>
              <a:ext cx="230209" cy="65078"/>
            </a:xfrm>
            <a:custGeom>
              <a:avLst/>
              <a:gdLst>
                <a:gd name="T0" fmla="*/ 115 w 133"/>
                <a:gd name="T1" fmla="*/ 4 h 37"/>
                <a:gd name="T2" fmla="*/ 108 w 133"/>
                <a:gd name="T3" fmla="*/ 4 h 37"/>
                <a:gd name="T4" fmla="*/ 99 w 133"/>
                <a:gd name="T5" fmla="*/ 6 h 37"/>
                <a:gd name="T6" fmla="*/ 95 w 133"/>
                <a:gd name="T7" fmla="*/ 4 h 37"/>
                <a:gd name="T8" fmla="*/ 83 w 133"/>
                <a:gd name="T9" fmla="*/ 3 h 37"/>
                <a:gd name="T10" fmla="*/ 63 w 133"/>
                <a:gd name="T11" fmla="*/ 0 h 37"/>
                <a:gd name="T12" fmla="*/ 53 w 133"/>
                <a:gd name="T13" fmla="*/ 1 h 37"/>
                <a:gd name="T14" fmla="*/ 53 w 133"/>
                <a:gd name="T15" fmla="*/ 1 h 37"/>
                <a:gd name="T16" fmla="*/ 48 w 133"/>
                <a:gd name="T17" fmla="*/ 1 h 37"/>
                <a:gd name="T18" fmla="*/ 23 w 133"/>
                <a:gd name="T19" fmla="*/ 6 h 37"/>
                <a:gd name="T20" fmla="*/ 19 w 133"/>
                <a:gd name="T21" fmla="*/ 7 h 37"/>
                <a:gd name="T22" fmla="*/ 1 w 133"/>
                <a:gd name="T23" fmla="*/ 16 h 37"/>
                <a:gd name="T24" fmla="*/ 2 w 133"/>
                <a:gd name="T25" fmla="*/ 22 h 37"/>
                <a:gd name="T26" fmla="*/ 16 w 133"/>
                <a:gd name="T27" fmla="*/ 26 h 37"/>
                <a:gd name="T28" fmla="*/ 25 w 133"/>
                <a:gd name="T29" fmla="*/ 26 h 37"/>
                <a:gd name="T30" fmla="*/ 37 w 133"/>
                <a:gd name="T31" fmla="*/ 28 h 37"/>
                <a:gd name="T32" fmla="*/ 38 w 133"/>
                <a:gd name="T33" fmla="*/ 29 h 37"/>
                <a:gd name="T34" fmla="*/ 39 w 133"/>
                <a:gd name="T35" fmla="*/ 31 h 37"/>
                <a:gd name="T36" fmla="*/ 44 w 133"/>
                <a:gd name="T37" fmla="*/ 34 h 37"/>
                <a:gd name="T38" fmla="*/ 45 w 133"/>
                <a:gd name="T39" fmla="*/ 34 h 37"/>
                <a:gd name="T40" fmla="*/ 56 w 133"/>
                <a:gd name="T41" fmla="*/ 35 h 37"/>
                <a:gd name="T42" fmla="*/ 64 w 133"/>
                <a:gd name="T43" fmla="*/ 35 h 37"/>
                <a:gd name="T44" fmla="*/ 65 w 133"/>
                <a:gd name="T45" fmla="*/ 36 h 37"/>
                <a:gd name="T46" fmla="*/ 68 w 133"/>
                <a:gd name="T47" fmla="*/ 37 h 37"/>
                <a:gd name="T48" fmla="*/ 77 w 133"/>
                <a:gd name="T49" fmla="*/ 37 h 37"/>
                <a:gd name="T50" fmla="*/ 88 w 133"/>
                <a:gd name="T51" fmla="*/ 35 h 37"/>
                <a:gd name="T52" fmla="*/ 89 w 133"/>
                <a:gd name="T53" fmla="*/ 35 h 37"/>
                <a:gd name="T54" fmla="*/ 96 w 133"/>
                <a:gd name="T55" fmla="*/ 34 h 37"/>
                <a:gd name="T56" fmla="*/ 104 w 133"/>
                <a:gd name="T57" fmla="*/ 34 h 37"/>
                <a:gd name="T58" fmla="*/ 122 w 133"/>
                <a:gd name="T59" fmla="*/ 28 h 37"/>
                <a:gd name="T60" fmla="*/ 125 w 133"/>
                <a:gd name="T61" fmla="*/ 26 h 37"/>
                <a:gd name="T62" fmla="*/ 126 w 133"/>
                <a:gd name="T63" fmla="*/ 25 h 37"/>
                <a:gd name="T64" fmla="*/ 132 w 133"/>
                <a:gd name="T65" fmla="*/ 14 h 37"/>
                <a:gd name="T66" fmla="*/ 132 w 133"/>
                <a:gd name="T67" fmla="*/ 14 h 37"/>
                <a:gd name="T68" fmla="*/ 115 w 133"/>
                <a:gd name="T6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37">
                  <a:moveTo>
                    <a:pt x="115" y="4"/>
                  </a:moveTo>
                  <a:cubicBezTo>
                    <a:pt x="108" y="4"/>
                    <a:pt x="108" y="4"/>
                    <a:pt x="108" y="4"/>
                  </a:cubicBezTo>
                  <a:cubicBezTo>
                    <a:pt x="104" y="6"/>
                    <a:pt x="102" y="6"/>
                    <a:pt x="99" y="6"/>
                  </a:cubicBezTo>
                  <a:cubicBezTo>
                    <a:pt x="98" y="6"/>
                    <a:pt x="95" y="6"/>
                    <a:pt x="95" y="4"/>
                  </a:cubicBezTo>
                  <a:cubicBezTo>
                    <a:pt x="90" y="4"/>
                    <a:pt x="87" y="4"/>
                    <a:pt x="83" y="3"/>
                  </a:cubicBezTo>
                  <a:cubicBezTo>
                    <a:pt x="75" y="1"/>
                    <a:pt x="68" y="0"/>
                    <a:pt x="63" y="0"/>
                  </a:cubicBezTo>
                  <a:cubicBezTo>
                    <a:pt x="59" y="0"/>
                    <a:pt x="56" y="0"/>
                    <a:pt x="53" y="1"/>
                  </a:cubicBezTo>
                  <a:cubicBezTo>
                    <a:pt x="53" y="1"/>
                    <a:pt x="53" y="1"/>
                    <a:pt x="53" y="1"/>
                  </a:cubicBezTo>
                  <a:cubicBezTo>
                    <a:pt x="48" y="1"/>
                    <a:pt x="48" y="1"/>
                    <a:pt x="48" y="1"/>
                  </a:cubicBezTo>
                  <a:cubicBezTo>
                    <a:pt x="40" y="4"/>
                    <a:pt x="31" y="6"/>
                    <a:pt x="23" y="6"/>
                  </a:cubicBezTo>
                  <a:cubicBezTo>
                    <a:pt x="22" y="6"/>
                    <a:pt x="20" y="6"/>
                    <a:pt x="19" y="7"/>
                  </a:cubicBezTo>
                  <a:cubicBezTo>
                    <a:pt x="12" y="8"/>
                    <a:pt x="4" y="9"/>
                    <a:pt x="1" y="16"/>
                  </a:cubicBezTo>
                  <a:cubicBezTo>
                    <a:pt x="0" y="18"/>
                    <a:pt x="1" y="21"/>
                    <a:pt x="2" y="22"/>
                  </a:cubicBezTo>
                  <a:cubicBezTo>
                    <a:pt x="6" y="26"/>
                    <a:pt x="12" y="26"/>
                    <a:pt x="16" y="26"/>
                  </a:cubicBezTo>
                  <a:cubicBezTo>
                    <a:pt x="25" y="26"/>
                    <a:pt x="25" y="26"/>
                    <a:pt x="25" y="26"/>
                  </a:cubicBezTo>
                  <a:cubicBezTo>
                    <a:pt x="28" y="26"/>
                    <a:pt x="33" y="26"/>
                    <a:pt x="37" y="28"/>
                  </a:cubicBezTo>
                  <a:cubicBezTo>
                    <a:pt x="37" y="28"/>
                    <a:pt x="38" y="28"/>
                    <a:pt x="38" y="29"/>
                  </a:cubicBezTo>
                  <a:cubicBezTo>
                    <a:pt x="38" y="29"/>
                    <a:pt x="38" y="30"/>
                    <a:pt x="39" y="31"/>
                  </a:cubicBezTo>
                  <a:cubicBezTo>
                    <a:pt x="40" y="32"/>
                    <a:pt x="43" y="34"/>
                    <a:pt x="44" y="34"/>
                  </a:cubicBezTo>
                  <a:cubicBezTo>
                    <a:pt x="45" y="34"/>
                    <a:pt x="45" y="34"/>
                    <a:pt x="45" y="34"/>
                  </a:cubicBezTo>
                  <a:cubicBezTo>
                    <a:pt x="48" y="35"/>
                    <a:pt x="53" y="35"/>
                    <a:pt x="56" y="35"/>
                  </a:cubicBezTo>
                  <a:cubicBezTo>
                    <a:pt x="64" y="35"/>
                    <a:pt x="64" y="35"/>
                    <a:pt x="64" y="35"/>
                  </a:cubicBezTo>
                  <a:cubicBezTo>
                    <a:pt x="65" y="35"/>
                    <a:pt x="65" y="35"/>
                    <a:pt x="65" y="36"/>
                  </a:cubicBezTo>
                  <a:cubicBezTo>
                    <a:pt x="66" y="36"/>
                    <a:pt x="67" y="37"/>
                    <a:pt x="68" y="37"/>
                  </a:cubicBezTo>
                  <a:cubicBezTo>
                    <a:pt x="77" y="37"/>
                    <a:pt x="77" y="37"/>
                    <a:pt x="77" y="37"/>
                  </a:cubicBezTo>
                  <a:cubicBezTo>
                    <a:pt x="81" y="37"/>
                    <a:pt x="85" y="37"/>
                    <a:pt x="88" y="35"/>
                  </a:cubicBezTo>
                  <a:cubicBezTo>
                    <a:pt x="89" y="35"/>
                    <a:pt x="89" y="35"/>
                    <a:pt x="89" y="35"/>
                  </a:cubicBezTo>
                  <a:cubicBezTo>
                    <a:pt x="91" y="35"/>
                    <a:pt x="94" y="35"/>
                    <a:pt x="96" y="34"/>
                  </a:cubicBezTo>
                  <a:cubicBezTo>
                    <a:pt x="99" y="34"/>
                    <a:pt x="101" y="34"/>
                    <a:pt x="104" y="34"/>
                  </a:cubicBezTo>
                  <a:cubicBezTo>
                    <a:pt x="111" y="34"/>
                    <a:pt x="117" y="32"/>
                    <a:pt x="122" y="28"/>
                  </a:cubicBezTo>
                  <a:cubicBezTo>
                    <a:pt x="123" y="27"/>
                    <a:pt x="124" y="26"/>
                    <a:pt x="125" y="26"/>
                  </a:cubicBezTo>
                  <a:cubicBezTo>
                    <a:pt x="125" y="26"/>
                    <a:pt x="126" y="25"/>
                    <a:pt x="126" y="25"/>
                  </a:cubicBezTo>
                  <a:cubicBezTo>
                    <a:pt x="129" y="22"/>
                    <a:pt x="133" y="18"/>
                    <a:pt x="132" y="14"/>
                  </a:cubicBezTo>
                  <a:cubicBezTo>
                    <a:pt x="132" y="14"/>
                    <a:pt x="132" y="14"/>
                    <a:pt x="132" y="14"/>
                  </a:cubicBezTo>
                  <a:cubicBezTo>
                    <a:pt x="131" y="7"/>
                    <a:pt x="120" y="4"/>
                    <a:pt x="115" y="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8" name="Freeform 140">
              <a:extLst>
                <a:ext uri="{FF2B5EF4-FFF2-40B4-BE49-F238E27FC236}">
                  <a16:creationId xmlns:a16="http://schemas.microsoft.com/office/drawing/2014/main" id="{0CF09830-3FC2-4E2E-AAAC-50D15216FAAF}"/>
                </a:ext>
              </a:extLst>
            </p:cNvPr>
            <p:cNvSpPr>
              <a:spLocks/>
            </p:cNvSpPr>
            <p:nvPr/>
          </p:nvSpPr>
          <p:spPr bwMode="auto">
            <a:xfrm>
              <a:off x="2506726" y="3416877"/>
              <a:ext cx="25402" cy="12698"/>
            </a:xfrm>
            <a:custGeom>
              <a:avLst/>
              <a:gdLst>
                <a:gd name="T0" fmla="*/ 5 w 14"/>
                <a:gd name="T1" fmla="*/ 4 h 7"/>
                <a:gd name="T2" fmla="*/ 11 w 14"/>
                <a:gd name="T3" fmla="*/ 1 h 7"/>
                <a:gd name="T4" fmla="*/ 14 w 14"/>
                <a:gd name="T5" fmla="*/ 0 h 7"/>
                <a:gd name="T6" fmla="*/ 8 w 14"/>
                <a:gd name="T7" fmla="*/ 2 h 7"/>
                <a:gd name="T8" fmla="*/ 7 w 14"/>
                <a:gd name="T9" fmla="*/ 3 h 7"/>
                <a:gd name="T10" fmla="*/ 5 w 14"/>
                <a:gd name="T11" fmla="*/ 3 h 7"/>
                <a:gd name="T12" fmla="*/ 3 w 14"/>
                <a:gd name="T13" fmla="*/ 4 h 7"/>
                <a:gd name="T14" fmla="*/ 0 w 14"/>
                <a:gd name="T15" fmla="*/ 7 h 7"/>
                <a:gd name="T16" fmla="*/ 1 w 14"/>
                <a:gd name="T17" fmla="*/ 6 h 7"/>
                <a:gd name="T18" fmla="*/ 5 w 1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7">
                  <a:moveTo>
                    <a:pt x="5" y="4"/>
                  </a:moveTo>
                  <a:cubicBezTo>
                    <a:pt x="7" y="3"/>
                    <a:pt x="9" y="2"/>
                    <a:pt x="11" y="1"/>
                  </a:cubicBezTo>
                  <a:cubicBezTo>
                    <a:pt x="12" y="1"/>
                    <a:pt x="13" y="1"/>
                    <a:pt x="14" y="0"/>
                  </a:cubicBezTo>
                  <a:cubicBezTo>
                    <a:pt x="12" y="1"/>
                    <a:pt x="10" y="2"/>
                    <a:pt x="8" y="2"/>
                  </a:cubicBezTo>
                  <a:cubicBezTo>
                    <a:pt x="8" y="3"/>
                    <a:pt x="7" y="3"/>
                    <a:pt x="7" y="3"/>
                  </a:cubicBezTo>
                  <a:cubicBezTo>
                    <a:pt x="7" y="3"/>
                    <a:pt x="6" y="3"/>
                    <a:pt x="5" y="3"/>
                  </a:cubicBezTo>
                  <a:cubicBezTo>
                    <a:pt x="4" y="4"/>
                    <a:pt x="4" y="4"/>
                    <a:pt x="3" y="4"/>
                  </a:cubicBezTo>
                  <a:cubicBezTo>
                    <a:pt x="2" y="5"/>
                    <a:pt x="1" y="6"/>
                    <a:pt x="0" y="7"/>
                  </a:cubicBezTo>
                  <a:cubicBezTo>
                    <a:pt x="0" y="6"/>
                    <a:pt x="1" y="6"/>
                    <a:pt x="1" y="6"/>
                  </a:cubicBezTo>
                  <a:cubicBezTo>
                    <a:pt x="2" y="6"/>
                    <a:pt x="3" y="5"/>
                    <a:pt x="5"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9" name="Freeform 141">
              <a:extLst>
                <a:ext uri="{FF2B5EF4-FFF2-40B4-BE49-F238E27FC236}">
                  <a16:creationId xmlns:a16="http://schemas.microsoft.com/office/drawing/2014/main" id="{EBC95A75-B986-4F32-BE42-BEB1A77EEF47}"/>
                </a:ext>
              </a:extLst>
            </p:cNvPr>
            <p:cNvSpPr>
              <a:spLocks/>
            </p:cNvSpPr>
            <p:nvPr/>
          </p:nvSpPr>
          <p:spPr bwMode="auto">
            <a:xfrm>
              <a:off x="3206876" y="3769248"/>
              <a:ext cx="47629" cy="31745"/>
            </a:xfrm>
            <a:custGeom>
              <a:avLst/>
              <a:gdLst>
                <a:gd name="T0" fmla="*/ 1 w 27"/>
                <a:gd name="T1" fmla="*/ 0 h 18"/>
                <a:gd name="T2" fmla="*/ 3 w 27"/>
                <a:gd name="T3" fmla="*/ 3 h 18"/>
                <a:gd name="T4" fmla="*/ 5 w 27"/>
                <a:gd name="T5" fmla="*/ 7 h 18"/>
                <a:gd name="T6" fmla="*/ 12 w 27"/>
                <a:gd name="T7" fmla="*/ 13 h 18"/>
                <a:gd name="T8" fmla="*/ 27 w 27"/>
                <a:gd name="T9" fmla="*/ 18 h 18"/>
                <a:gd name="T10" fmla="*/ 25 w 27"/>
                <a:gd name="T11" fmla="*/ 17 h 18"/>
                <a:gd name="T12" fmla="*/ 24 w 27"/>
                <a:gd name="T13" fmla="*/ 15 h 18"/>
                <a:gd name="T14" fmla="*/ 23 w 27"/>
                <a:gd name="T15" fmla="*/ 15 h 18"/>
                <a:gd name="T16" fmla="*/ 13 w 27"/>
                <a:gd name="T17" fmla="*/ 6 h 18"/>
                <a:gd name="T18" fmla="*/ 12 w 27"/>
                <a:gd name="T19" fmla="*/ 4 h 18"/>
                <a:gd name="T20" fmla="*/ 0 w 27"/>
                <a:gd name="T21" fmla="*/ 0 h 18"/>
                <a:gd name="T22" fmla="*/ 1 w 2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8">
                  <a:moveTo>
                    <a:pt x="1" y="0"/>
                  </a:moveTo>
                  <a:cubicBezTo>
                    <a:pt x="1" y="1"/>
                    <a:pt x="2" y="2"/>
                    <a:pt x="3" y="3"/>
                  </a:cubicBezTo>
                  <a:cubicBezTo>
                    <a:pt x="4" y="4"/>
                    <a:pt x="5" y="6"/>
                    <a:pt x="5" y="7"/>
                  </a:cubicBezTo>
                  <a:cubicBezTo>
                    <a:pt x="12" y="13"/>
                    <a:pt x="12" y="13"/>
                    <a:pt x="12" y="13"/>
                  </a:cubicBezTo>
                  <a:cubicBezTo>
                    <a:pt x="16" y="16"/>
                    <a:pt x="20" y="18"/>
                    <a:pt x="27" y="18"/>
                  </a:cubicBezTo>
                  <a:cubicBezTo>
                    <a:pt x="26" y="18"/>
                    <a:pt x="26" y="17"/>
                    <a:pt x="25" y="17"/>
                  </a:cubicBezTo>
                  <a:cubicBezTo>
                    <a:pt x="25" y="16"/>
                    <a:pt x="24" y="16"/>
                    <a:pt x="24" y="15"/>
                  </a:cubicBezTo>
                  <a:cubicBezTo>
                    <a:pt x="24" y="15"/>
                    <a:pt x="24" y="15"/>
                    <a:pt x="23" y="15"/>
                  </a:cubicBezTo>
                  <a:cubicBezTo>
                    <a:pt x="18" y="12"/>
                    <a:pt x="15" y="9"/>
                    <a:pt x="13" y="6"/>
                  </a:cubicBezTo>
                  <a:cubicBezTo>
                    <a:pt x="13" y="5"/>
                    <a:pt x="12" y="5"/>
                    <a:pt x="12" y="4"/>
                  </a:cubicBezTo>
                  <a:cubicBezTo>
                    <a:pt x="0" y="0"/>
                    <a:pt x="0" y="0"/>
                    <a:pt x="0" y="0"/>
                  </a:cubicBezTo>
                  <a:cubicBezTo>
                    <a:pt x="1"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0" name="Freeform 142">
              <a:extLst>
                <a:ext uri="{FF2B5EF4-FFF2-40B4-BE49-F238E27FC236}">
                  <a16:creationId xmlns:a16="http://schemas.microsoft.com/office/drawing/2014/main" id="{6867E864-B2D3-4227-B0FA-7EE4C3F84325}"/>
                </a:ext>
              </a:extLst>
            </p:cNvPr>
            <p:cNvSpPr>
              <a:spLocks/>
            </p:cNvSpPr>
            <p:nvPr/>
          </p:nvSpPr>
          <p:spPr bwMode="auto">
            <a:xfrm>
              <a:off x="2948091" y="3516875"/>
              <a:ext cx="4762" cy="4761"/>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cubicBezTo>
                    <a:pt x="1" y="0"/>
                    <a:pt x="1" y="0"/>
                    <a:pt x="1" y="0"/>
                  </a:cubicBezTo>
                  <a:cubicBezTo>
                    <a:pt x="1" y="1"/>
                    <a:pt x="1" y="2"/>
                    <a:pt x="0" y="3"/>
                  </a:cubicBezTo>
                  <a:cubicBezTo>
                    <a:pt x="1" y="2"/>
                    <a:pt x="1" y="2"/>
                    <a:pt x="2"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1" name="Freeform 143">
              <a:extLst>
                <a:ext uri="{FF2B5EF4-FFF2-40B4-BE49-F238E27FC236}">
                  <a16:creationId xmlns:a16="http://schemas.microsoft.com/office/drawing/2014/main" id="{A9C0C94D-05A6-44FC-BBCB-5B9F6477EABF}"/>
                </a:ext>
              </a:extLst>
            </p:cNvPr>
            <p:cNvSpPr>
              <a:spLocks noEditPoints="1"/>
            </p:cNvSpPr>
            <p:nvPr/>
          </p:nvSpPr>
          <p:spPr bwMode="auto">
            <a:xfrm>
              <a:off x="2201899" y="2831181"/>
              <a:ext cx="736666" cy="703153"/>
            </a:xfrm>
            <a:custGeom>
              <a:avLst/>
              <a:gdLst>
                <a:gd name="T0" fmla="*/ 42 w 427"/>
                <a:gd name="T1" fmla="*/ 61 h 408"/>
                <a:gd name="T2" fmla="*/ 19 w 427"/>
                <a:gd name="T3" fmla="*/ 111 h 408"/>
                <a:gd name="T4" fmla="*/ 35 w 427"/>
                <a:gd name="T5" fmla="*/ 159 h 408"/>
                <a:gd name="T6" fmla="*/ 36 w 427"/>
                <a:gd name="T7" fmla="*/ 212 h 408"/>
                <a:gd name="T8" fmla="*/ 12 w 427"/>
                <a:gd name="T9" fmla="*/ 260 h 408"/>
                <a:gd name="T10" fmla="*/ 5 w 427"/>
                <a:gd name="T11" fmla="*/ 302 h 408"/>
                <a:gd name="T12" fmla="*/ 4 w 427"/>
                <a:gd name="T13" fmla="*/ 320 h 408"/>
                <a:gd name="T14" fmla="*/ 27 w 427"/>
                <a:gd name="T15" fmla="*/ 331 h 408"/>
                <a:gd name="T16" fmla="*/ 53 w 427"/>
                <a:gd name="T17" fmla="*/ 336 h 408"/>
                <a:gd name="T18" fmla="*/ 96 w 427"/>
                <a:gd name="T19" fmla="*/ 335 h 408"/>
                <a:gd name="T20" fmla="*/ 117 w 427"/>
                <a:gd name="T21" fmla="*/ 373 h 408"/>
                <a:gd name="T22" fmla="*/ 134 w 427"/>
                <a:gd name="T23" fmla="*/ 395 h 408"/>
                <a:gd name="T24" fmla="*/ 156 w 427"/>
                <a:gd name="T25" fmla="*/ 343 h 408"/>
                <a:gd name="T26" fmla="*/ 126 w 427"/>
                <a:gd name="T27" fmla="*/ 327 h 408"/>
                <a:gd name="T28" fmla="*/ 159 w 427"/>
                <a:gd name="T29" fmla="*/ 314 h 408"/>
                <a:gd name="T30" fmla="*/ 215 w 427"/>
                <a:gd name="T31" fmla="*/ 319 h 408"/>
                <a:gd name="T32" fmla="*/ 229 w 427"/>
                <a:gd name="T33" fmla="*/ 362 h 408"/>
                <a:gd name="T34" fmla="*/ 260 w 427"/>
                <a:gd name="T35" fmla="*/ 349 h 408"/>
                <a:gd name="T36" fmla="*/ 288 w 427"/>
                <a:gd name="T37" fmla="*/ 351 h 408"/>
                <a:gd name="T38" fmla="*/ 245 w 427"/>
                <a:gd name="T39" fmla="*/ 310 h 408"/>
                <a:gd name="T40" fmla="*/ 225 w 427"/>
                <a:gd name="T41" fmla="*/ 300 h 408"/>
                <a:gd name="T42" fmla="*/ 244 w 427"/>
                <a:gd name="T43" fmla="*/ 299 h 408"/>
                <a:gd name="T44" fmla="*/ 275 w 427"/>
                <a:gd name="T45" fmla="*/ 306 h 408"/>
                <a:gd name="T46" fmla="*/ 328 w 427"/>
                <a:gd name="T47" fmla="*/ 308 h 408"/>
                <a:gd name="T48" fmla="*/ 321 w 427"/>
                <a:gd name="T49" fmla="*/ 326 h 408"/>
                <a:gd name="T50" fmla="*/ 341 w 427"/>
                <a:gd name="T51" fmla="*/ 357 h 408"/>
                <a:gd name="T52" fmla="*/ 373 w 427"/>
                <a:gd name="T53" fmla="*/ 355 h 408"/>
                <a:gd name="T54" fmla="*/ 351 w 427"/>
                <a:gd name="T55" fmla="*/ 385 h 408"/>
                <a:gd name="T56" fmla="*/ 337 w 427"/>
                <a:gd name="T57" fmla="*/ 385 h 408"/>
                <a:gd name="T58" fmla="*/ 301 w 427"/>
                <a:gd name="T59" fmla="*/ 391 h 408"/>
                <a:gd name="T60" fmla="*/ 289 w 427"/>
                <a:gd name="T61" fmla="*/ 398 h 408"/>
                <a:gd name="T62" fmla="*/ 329 w 427"/>
                <a:gd name="T63" fmla="*/ 398 h 408"/>
                <a:gd name="T64" fmla="*/ 349 w 427"/>
                <a:gd name="T65" fmla="*/ 408 h 408"/>
                <a:gd name="T66" fmla="*/ 359 w 427"/>
                <a:gd name="T67" fmla="*/ 390 h 408"/>
                <a:gd name="T68" fmla="*/ 396 w 427"/>
                <a:gd name="T69" fmla="*/ 367 h 408"/>
                <a:gd name="T70" fmla="*/ 410 w 427"/>
                <a:gd name="T71" fmla="*/ 378 h 408"/>
                <a:gd name="T72" fmla="*/ 427 w 427"/>
                <a:gd name="T73" fmla="*/ 387 h 408"/>
                <a:gd name="T74" fmla="*/ 387 w 427"/>
                <a:gd name="T75" fmla="*/ 141 h 408"/>
                <a:gd name="T76" fmla="*/ 354 w 427"/>
                <a:gd name="T77" fmla="*/ 140 h 408"/>
                <a:gd name="T78" fmla="*/ 338 w 427"/>
                <a:gd name="T79" fmla="*/ 131 h 408"/>
                <a:gd name="T80" fmla="*/ 336 w 427"/>
                <a:gd name="T81" fmla="*/ 99 h 408"/>
                <a:gd name="T82" fmla="*/ 319 w 427"/>
                <a:gd name="T83" fmla="*/ 113 h 408"/>
                <a:gd name="T84" fmla="*/ 300 w 427"/>
                <a:gd name="T85" fmla="*/ 93 h 408"/>
                <a:gd name="T86" fmla="*/ 307 w 427"/>
                <a:gd name="T87" fmla="*/ 69 h 408"/>
                <a:gd name="T88" fmla="*/ 279 w 427"/>
                <a:gd name="T89" fmla="*/ 59 h 408"/>
                <a:gd name="T90" fmla="*/ 258 w 427"/>
                <a:gd name="T91" fmla="*/ 70 h 408"/>
                <a:gd name="T92" fmla="*/ 245 w 427"/>
                <a:gd name="T93" fmla="*/ 54 h 408"/>
                <a:gd name="T94" fmla="*/ 244 w 427"/>
                <a:gd name="T95" fmla="*/ 36 h 408"/>
                <a:gd name="T96" fmla="*/ 218 w 427"/>
                <a:gd name="T97" fmla="*/ 35 h 408"/>
                <a:gd name="T98" fmla="*/ 168 w 427"/>
                <a:gd name="T99" fmla="*/ 32 h 408"/>
                <a:gd name="T100" fmla="*/ 143 w 427"/>
                <a:gd name="T101" fmla="*/ 9 h 408"/>
                <a:gd name="T102" fmla="*/ 121 w 427"/>
                <a:gd name="T103" fmla="*/ 8 h 408"/>
                <a:gd name="T104" fmla="*/ 96 w 427"/>
                <a:gd name="T105" fmla="*/ 20 h 408"/>
                <a:gd name="T106" fmla="*/ 220 w 427"/>
                <a:gd name="T107" fmla="*/ 299 h 408"/>
                <a:gd name="T108" fmla="*/ 206 w 427"/>
                <a:gd name="T109" fmla="*/ 293 h 408"/>
                <a:gd name="T110" fmla="*/ 185 w 427"/>
                <a:gd name="T111" fmla="*/ 47 h 408"/>
                <a:gd name="T112" fmla="*/ 211 w 427"/>
                <a:gd name="T113" fmla="*/ 63 h 408"/>
                <a:gd name="T114" fmla="*/ 176 w 427"/>
                <a:gd name="T115" fmla="*/ 52 h 408"/>
                <a:gd name="T116" fmla="*/ 150 w 427"/>
                <a:gd name="T117" fmla="*/ 6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408">
                  <a:moveTo>
                    <a:pt x="82" y="20"/>
                  </a:moveTo>
                  <a:cubicBezTo>
                    <a:pt x="81" y="22"/>
                    <a:pt x="79" y="25"/>
                    <a:pt x="76" y="28"/>
                  </a:cubicBezTo>
                  <a:cubicBezTo>
                    <a:pt x="74" y="33"/>
                    <a:pt x="70" y="38"/>
                    <a:pt x="65" y="41"/>
                  </a:cubicBezTo>
                  <a:cubicBezTo>
                    <a:pt x="64" y="42"/>
                    <a:pt x="61" y="44"/>
                    <a:pt x="57" y="45"/>
                  </a:cubicBezTo>
                  <a:cubicBezTo>
                    <a:pt x="56" y="46"/>
                    <a:pt x="55" y="47"/>
                    <a:pt x="53" y="47"/>
                  </a:cubicBezTo>
                  <a:cubicBezTo>
                    <a:pt x="50" y="49"/>
                    <a:pt x="47" y="51"/>
                    <a:pt x="46" y="54"/>
                  </a:cubicBezTo>
                  <a:cubicBezTo>
                    <a:pt x="46" y="54"/>
                    <a:pt x="46" y="54"/>
                    <a:pt x="46" y="54"/>
                  </a:cubicBezTo>
                  <a:cubicBezTo>
                    <a:pt x="43" y="56"/>
                    <a:pt x="43" y="58"/>
                    <a:pt x="42" y="61"/>
                  </a:cubicBezTo>
                  <a:cubicBezTo>
                    <a:pt x="42" y="62"/>
                    <a:pt x="41" y="63"/>
                    <a:pt x="41" y="64"/>
                  </a:cubicBezTo>
                  <a:cubicBezTo>
                    <a:pt x="41" y="65"/>
                    <a:pt x="41" y="65"/>
                    <a:pt x="41" y="66"/>
                  </a:cubicBezTo>
                  <a:cubicBezTo>
                    <a:pt x="40" y="69"/>
                    <a:pt x="39" y="71"/>
                    <a:pt x="38" y="74"/>
                  </a:cubicBezTo>
                  <a:cubicBezTo>
                    <a:pt x="32" y="82"/>
                    <a:pt x="27" y="86"/>
                    <a:pt x="19" y="92"/>
                  </a:cubicBezTo>
                  <a:cubicBezTo>
                    <a:pt x="17" y="94"/>
                    <a:pt x="17" y="94"/>
                    <a:pt x="17" y="94"/>
                  </a:cubicBezTo>
                  <a:cubicBezTo>
                    <a:pt x="16" y="95"/>
                    <a:pt x="14" y="98"/>
                    <a:pt x="13" y="100"/>
                  </a:cubicBezTo>
                  <a:cubicBezTo>
                    <a:pt x="13" y="101"/>
                    <a:pt x="13" y="101"/>
                    <a:pt x="13" y="101"/>
                  </a:cubicBezTo>
                  <a:cubicBezTo>
                    <a:pt x="13" y="104"/>
                    <a:pt x="14" y="108"/>
                    <a:pt x="19" y="111"/>
                  </a:cubicBezTo>
                  <a:cubicBezTo>
                    <a:pt x="20" y="112"/>
                    <a:pt x="23" y="113"/>
                    <a:pt x="25" y="115"/>
                  </a:cubicBezTo>
                  <a:cubicBezTo>
                    <a:pt x="26" y="115"/>
                    <a:pt x="27" y="115"/>
                    <a:pt x="28" y="116"/>
                  </a:cubicBezTo>
                  <a:cubicBezTo>
                    <a:pt x="29" y="116"/>
                    <a:pt x="30" y="117"/>
                    <a:pt x="32" y="117"/>
                  </a:cubicBezTo>
                  <a:cubicBezTo>
                    <a:pt x="33" y="117"/>
                    <a:pt x="34" y="118"/>
                    <a:pt x="35" y="118"/>
                  </a:cubicBezTo>
                  <a:cubicBezTo>
                    <a:pt x="41" y="119"/>
                    <a:pt x="51" y="122"/>
                    <a:pt x="53" y="128"/>
                  </a:cubicBezTo>
                  <a:cubicBezTo>
                    <a:pt x="54" y="131"/>
                    <a:pt x="54" y="135"/>
                    <a:pt x="53" y="138"/>
                  </a:cubicBezTo>
                  <a:cubicBezTo>
                    <a:pt x="53" y="140"/>
                    <a:pt x="52" y="142"/>
                    <a:pt x="51" y="145"/>
                  </a:cubicBezTo>
                  <a:cubicBezTo>
                    <a:pt x="49" y="150"/>
                    <a:pt x="42" y="154"/>
                    <a:pt x="35" y="159"/>
                  </a:cubicBezTo>
                  <a:cubicBezTo>
                    <a:pt x="33" y="161"/>
                    <a:pt x="33" y="161"/>
                    <a:pt x="33" y="161"/>
                  </a:cubicBezTo>
                  <a:cubicBezTo>
                    <a:pt x="24" y="169"/>
                    <a:pt x="15" y="177"/>
                    <a:pt x="19" y="184"/>
                  </a:cubicBezTo>
                  <a:cubicBezTo>
                    <a:pt x="20" y="185"/>
                    <a:pt x="20" y="186"/>
                    <a:pt x="21" y="187"/>
                  </a:cubicBezTo>
                  <a:cubicBezTo>
                    <a:pt x="23" y="189"/>
                    <a:pt x="25" y="191"/>
                    <a:pt x="27" y="193"/>
                  </a:cubicBezTo>
                  <a:cubicBezTo>
                    <a:pt x="29" y="194"/>
                    <a:pt x="29" y="194"/>
                    <a:pt x="29" y="194"/>
                  </a:cubicBezTo>
                  <a:cubicBezTo>
                    <a:pt x="33" y="196"/>
                    <a:pt x="37" y="199"/>
                    <a:pt x="38" y="203"/>
                  </a:cubicBezTo>
                  <a:cubicBezTo>
                    <a:pt x="38" y="203"/>
                    <a:pt x="38" y="203"/>
                    <a:pt x="38" y="203"/>
                  </a:cubicBezTo>
                  <a:cubicBezTo>
                    <a:pt x="38" y="206"/>
                    <a:pt x="38" y="209"/>
                    <a:pt x="36" y="212"/>
                  </a:cubicBezTo>
                  <a:cubicBezTo>
                    <a:pt x="31" y="221"/>
                    <a:pt x="19" y="228"/>
                    <a:pt x="9" y="235"/>
                  </a:cubicBezTo>
                  <a:cubicBezTo>
                    <a:pt x="6" y="238"/>
                    <a:pt x="6" y="238"/>
                    <a:pt x="6" y="238"/>
                  </a:cubicBezTo>
                  <a:cubicBezTo>
                    <a:pt x="3" y="239"/>
                    <a:pt x="2" y="240"/>
                    <a:pt x="0" y="242"/>
                  </a:cubicBezTo>
                  <a:cubicBezTo>
                    <a:pt x="5" y="246"/>
                    <a:pt x="8" y="252"/>
                    <a:pt x="10" y="255"/>
                  </a:cubicBezTo>
                  <a:cubicBezTo>
                    <a:pt x="10" y="256"/>
                    <a:pt x="10" y="256"/>
                    <a:pt x="10" y="256"/>
                  </a:cubicBezTo>
                  <a:cubicBezTo>
                    <a:pt x="11" y="256"/>
                    <a:pt x="11" y="256"/>
                    <a:pt x="11" y="256"/>
                  </a:cubicBezTo>
                  <a:cubicBezTo>
                    <a:pt x="11" y="257"/>
                    <a:pt x="11" y="257"/>
                    <a:pt x="11" y="257"/>
                  </a:cubicBezTo>
                  <a:cubicBezTo>
                    <a:pt x="11" y="258"/>
                    <a:pt x="12" y="259"/>
                    <a:pt x="12" y="260"/>
                  </a:cubicBezTo>
                  <a:cubicBezTo>
                    <a:pt x="13" y="261"/>
                    <a:pt x="13" y="262"/>
                    <a:pt x="13" y="263"/>
                  </a:cubicBezTo>
                  <a:cubicBezTo>
                    <a:pt x="17" y="266"/>
                    <a:pt x="21" y="272"/>
                    <a:pt x="21" y="279"/>
                  </a:cubicBezTo>
                  <a:cubicBezTo>
                    <a:pt x="21" y="279"/>
                    <a:pt x="22" y="279"/>
                    <a:pt x="22" y="280"/>
                  </a:cubicBezTo>
                  <a:cubicBezTo>
                    <a:pt x="26" y="286"/>
                    <a:pt x="24" y="290"/>
                    <a:pt x="22" y="292"/>
                  </a:cubicBezTo>
                  <a:cubicBezTo>
                    <a:pt x="20" y="297"/>
                    <a:pt x="15" y="300"/>
                    <a:pt x="9" y="300"/>
                  </a:cubicBezTo>
                  <a:cubicBezTo>
                    <a:pt x="6" y="300"/>
                    <a:pt x="6" y="300"/>
                    <a:pt x="6" y="300"/>
                  </a:cubicBezTo>
                  <a:cubicBezTo>
                    <a:pt x="6" y="300"/>
                    <a:pt x="6" y="300"/>
                    <a:pt x="6" y="300"/>
                  </a:cubicBezTo>
                  <a:cubicBezTo>
                    <a:pt x="5" y="301"/>
                    <a:pt x="5" y="301"/>
                    <a:pt x="5" y="302"/>
                  </a:cubicBezTo>
                  <a:cubicBezTo>
                    <a:pt x="5" y="302"/>
                    <a:pt x="5" y="302"/>
                    <a:pt x="5" y="302"/>
                  </a:cubicBezTo>
                  <a:cubicBezTo>
                    <a:pt x="5" y="303"/>
                    <a:pt x="5" y="305"/>
                    <a:pt x="4" y="306"/>
                  </a:cubicBezTo>
                  <a:cubicBezTo>
                    <a:pt x="5" y="310"/>
                    <a:pt x="5" y="310"/>
                    <a:pt x="5" y="310"/>
                  </a:cubicBezTo>
                  <a:cubicBezTo>
                    <a:pt x="5" y="311"/>
                    <a:pt x="4" y="311"/>
                    <a:pt x="4" y="311"/>
                  </a:cubicBezTo>
                  <a:cubicBezTo>
                    <a:pt x="4" y="314"/>
                    <a:pt x="4" y="314"/>
                    <a:pt x="4" y="314"/>
                  </a:cubicBezTo>
                  <a:cubicBezTo>
                    <a:pt x="4" y="314"/>
                    <a:pt x="4" y="314"/>
                    <a:pt x="4" y="314"/>
                  </a:cubicBezTo>
                  <a:cubicBezTo>
                    <a:pt x="4" y="316"/>
                    <a:pt x="4" y="317"/>
                    <a:pt x="3" y="319"/>
                  </a:cubicBezTo>
                  <a:cubicBezTo>
                    <a:pt x="4" y="319"/>
                    <a:pt x="4" y="320"/>
                    <a:pt x="4" y="320"/>
                  </a:cubicBezTo>
                  <a:cubicBezTo>
                    <a:pt x="6" y="320"/>
                    <a:pt x="7" y="320"/>
                    <a:pt x="8" y="322"/>
                  </a:cubicBezTo>
                  <a:cubicBezTo>
                    <a:pt x="11" y="323"/>
                    <a:pt x="12" y="324"/>
                    <a:pt x="12" y="325"/>
                  </a:cubicBezTo>
                  <a:cubicBezTo>
                    <a:pt x="13" y="326"/>
                    <a:pt x="13" y="326"/>
                    <a:pt x="13" y="327"/>
                  </a:cubicBezTo>
                  <a:cubicBezTo>
                    <a:pt x="14" y="327"/>
                    <a:pt x="14" y="327"/>
                    <a:pt x="14" y="328"/>
                  </a:cubicBezTo>
                  <a:cubicBezTo>
                    <a:pt x="14" y="328"/>
                    <a:pt x="14" y="328"/>
                    <a:pt x="14" y="328"/>
                  </a:cubicBezTo>
                  <a:cubicBezTo>
                    <a:pt x="17" y="328"/>
                    <a:pt x="17" y="328"/>
                    <a:pt x="17" y="328"/>
                  </a:cubicBezTo>
                  <a:cubicBezTo>
                    <a:pt x="18" y="328"/>
                    <a:pt x="18" y="328"/>
                    <a:pt x="18" y="328"/>
                  </a:cubicBezTo>
                  <a:cubicBezTo>
                    <a:pt x="21" y="329"/>
                    <a:pt x="24" y="331"/>
                    <a:pt x="27" y="331"/>
                  </a:cubicBezTo>
                  <a:cubicBezTo>
                    <a:pt x="28" y="331"/>
                    <a:pt x="28" y="331"/>
                    <a:pt x="28" y="331"/>
                  </a:cubicBezTo>
                  <a:cubicBezTo>
                    <a:pt x="30" y="332"/>
                    <a:pt x="33" y="332"/>
                    <a:pt x="34" y="332"/>
                  </a:cubicBezTo>
                  <a:cubicBezTo>
                    <a:pt x="34" y="332"/>
                    <a:pt x="35" y="332"/>
                    <a:pt x="35" y="333"/>
                  </a:cubicBezTo>
                  <a:cubicBezTo>
                    <a:pt x="36" y="334"/>
                    <a:pt x="39" y="334"/>
                    <a:pt x="41" y="334"/>
                  </a:cubicBezTo>
                  <a:cubicBezTo>
                    <a:pt x="44" y="334"/>
                    <a:pt x="44" y="334"/>
                    <a:pt x="44" y="334"/>
                  </a:cubicBezTo>
                  <a:cubicBezTo>
                    <a:pt x="44" y="334"/>
                    <a:pt x="45" y="334"/>
                    <a:pt x="45" y="334"/>
                  </a:cubicBezTo>
                  <a:cubicBezTo>
                    <a:pt x="46" y="335"/>
                    <a:pt x="49" y="335"/>
                    <a:pt x="51" y="335"/>
                  </a:cubicBezTo>
                  <a:cubicBezTo>
                    <a:pt x="52" y="335"/>
                    <a:pt x="53" y="336"/>
                    <a:pt x="53" y="336"/>
                  </a:cubicBezTo>
                  <a:cubicBezTo>
                    <a:pt x="54" y="337"/>
                    <a:pt x="54" y="337"/>
                    <a:pt x="54" y="337"/>
                  </a:cubicBezTo>
                  <a:cubicBezTo>
                    <a:pt x="57" y="337"/>
                    <a:pt x="59" y="337"/>
                    <a:pt x="62" y="338"/>
                  </a:cubicBezTo>
                  <a:cubicBezTo>
                    <a:pt x="64" y="338"/>
                    <a:pt x="67" y="338"/>
                    <a:pt x="69" y="338"/>
                  </a:cubicBezTo>
                  <a:cubicBezTo>
                    <a:pt x="72" y="338"/>
                    <a:pt x="72" y="338"/>
                    <a:pt x="72" y="338"/>
                  </a:cubicBezTo>
                  <a:cubicBezTo>
                    <a:pt x="74" y="338"/>
                    <a:pt x="75" y="338"/>
                    <a:pt x="76" y="337"/>
                  </a:cubicBezTo>
                  <a:cubicBezTo>
                    <a:pt x="78" y="336"/>
                    <a:pt x="78" y="336"/>
                    <a:pt x="78" y="336"/>
                  </a:cubicBezTo>
                  <a:cubicBezTo>
                    <a:pt x="78" y="335"/>
                    <a:pt x="79" y="335"/>
                    <a:pt x="79" y="335"/>
                  </a:cubicBezTo>
                  <a:cubicBezTo>
                    <a:pt x="96" y="335"/>
                    <a:pt x="96" y="335"/>
                    <a:pt x="96" y="335"/>
                  </a:cubicBezTo>
                  <a:cubicBezTo>
                    <a:pt x="96" y="335"/>
                    <a:pt x="96" y="335"/>
                    <a:pt x="97" y="335"/>
                  </a:cubicBezTo>
                  <a:cubicBezTo>
                    <a:pt x="102" y="339"/>
                    <a:pt x="102" y="346"/>
                    <a:pt x="102" y="349"/>
                  </a:cubicBezTo>
                  <a:cubicBezTo>
                    <a:pt x="102" y="352"/>
                    <a:pt x="102" y="352"/>
                    <a:pt x="102" y="352"/>
                  </a:cubicBezTo>
                  <a:cubicBezTo>
                    <a:pt x="103" y="353"/>
                    <a:pt x="104" y="353"/>
                    <a:pt x="104" y="354"/>
                  </a:cubicBezTo>
                  <a:cubicBezTo>
                    <a:pt x="105" y="354"/>
                    <a:pt x="105" y="355"/>
                    <a:pt x="106" y="355"/>
                  </a:cubicBezTo>
                  <a:cubicBezTo>
                    <a:pt x="110" y="355"/>
                    <a:pt x="115" y="357"/>
                    <a:pt x="117" y="364"/>
                  </a:cubicBezTo>
                  <a:cubicBezTo>
                    <a:pt x="118" y="366"/>
                    <a:pt x="118" y="368"/>
                    <a:pt x="118" y="370"/>
                  </a:cubicBezTo>
                  <a:cubicBezTo>
                    <a:pt x="117" y="371"/>
                    <a:pt x="117" y="372"/>
                    <a:pt x="117" y="373"/>
                  </a:cubicBezTo>
                  <a:cubicBezTo>
                    <a:pt x="117" y="374"/>
                    <a:pt x="117" y="374"/>
                    <a:pt x="117" y="375"/>
                  </a:cubicBezTo>
                  <a:cubicBezTo>
                    <a:pt x="117" y="376"/>
                    <a:pt x="117" y="377"/>
                    <a:pt x="117" y="378"/>
                  </a:cubicBezTo>
                  <a:cubicBezTo>
                    <a:pt x="117" y="378"/>
                    <a:pt x="117" y="378"/>
                    <a:pt x="117" y="378"/>
                  </a:cubicBezTo>
                  <a:cubicBezTo>
                    <a:pt x="118" y="379"/>
                    <a:pt x="118" y="379"/>
                    <a:pt x="118" y="379"/>
                  </a:cubicBezTo>
                  <a:cubicBezTo>
                    <a:pt x="120" y="379"/>
                    <a:pt x="123" y="379"/>
                    <a:pt x="126" y="381"/>
                  </a:cubicBezTo>
                  <a:cubicBezTo>
                    <a:pt x="130" y="383"/>
                    <a:pt x="134" y="387"/>
                    <a:pt x="134" y="393"/>
                  </a:cubicBezTo>
                  <a:cubicBezTo>
                    <a:pt x="134" y="394"/>
                    <a:pt x="134" y="395"/>
                    <a:pt x="134" y="396"/>
                  </a:cubicBezTo>
                  <a:cubicBezTo>
                    <a:pt x="134" y="395"/>
                    <a:pt x="134" y="395"/>
                    <a:pt x="134" y="395"/>
                  </a:cubicBezTo>
                  <a:cubicBezTo>
                    <a:pt x="136" y="393"/>
                    <a:pt x="136" y="390"/>
                    <a:pt x="135" y="389"/>
                  </a:cubicBezTo>
                  <a:cubicBezTo>
                    <a:pt x="134" y="389"/>
                    <a:pt x="134" y="389"/>
                    <a:pt x="134" y="388"/>
                  </a:cubicBezTo>
                  <a:cubicBezTo>
                    <a:pt x="134" y="385"/>
                    <a:pt x="134" y="383"/>
                    <a:pt x="133" y="380"/>
                  </a:cubicBezTo>
                  <a:cubicBezTo>
                    <a:pt x="133" y="380"/>
                    <a:pt x="133" y="380"/>
                    <a:pt x="133" y="379"/>
                  </a:cubicBezTo>
                  <a:cubicBezTo>
                    <a:pt x="132" y="378"/>
                    <a:pt x="132" y="378"/>
                    <a:pt x="132" y="378"/>
                  </a:cubicBezTo>
                  <a:cubicBezTo>
                    <a:pt x="131" y="371"/>
                    <a:pt x="128" y="361"/>
                    <a:pt x="145" y="354"/>
                  </a:cubicBezTo>
                  <a:cubicBezTo>
                    <a:pt x="150" y="351"/>
                    <a:pt x="155" y="349"/>
                    <a:pt x="162" y="349"/>
                  </a:cubicBezTo>
                  <a:cubicBezTo>
                    <a:pt x="159" y="347"/>
                    <a:pt x="157" y="345"/>
                    <a:pt x="156" y="343"/>
                  </a:cubicBezTo>
                  <a:cubicBezTo>
                    <a:pt x="156" y="344"/>
                    <a:pt x="156" y="344"/>
                    <a:pt x="155" y="345"/>
                  </a:cubicBezTo>
                  <a:cubicBezTo>
                    <a:pt x="154" y="350"/>
                    <a:pt x="150" y="352"/>
                    <a:pt x="144" y="352"/>
                  </a:cubicBezTo>
                  <a:cubicBezTo>
                    <a:pt x="137" y="352"/>
                    <a:pt x="137" y="352"/>
                    <a:pt x="137" y="352"/>
                  </a:cubicBezTo>
                  <a:cubicBezTo>
                    <a:pt x="137" y="352"/>
                    <a:pt x="137" y="352"/>
                    <a:pt x="136" y="351"/>
                  </a:cubicBezTo>
                  <a:cubicBezTo>
                    <a:pt x="135" y="350"/>
                    <a:pt x="131" y="347"/>
                    <a:pt x="130" y="345"/>
                  </a:cubicBezTo>
                  <a:cubicBezTo>
                    <a:pt x="129" y="345"/>
                    <a:pt x="129" y="345"/>
                    <a:pt x="129" y="344"/>
                  </a:cubicBezTo>
                  <a:cubicBezTo>
                    <a:pt x="129" y="343"/>
                    <a:pt x="129" y="343"/>
                    <a:pt x="129" y="343"/>
                  </a:cubicBezTo>
                  <a:cubicBezTo>
                    <a:pt x="127" y="341"/>
                    <a:pt x="123" y="333"/>
                    <a:pt x="126" y="327"/>
                  </a:cubicBezTo>
                  <a:cubicBezTo>
                    <a:pt x="128" y="322"/>
                    <a:pt x="132" y="320"/>
                    <a:pt x="135" y="319"/>
                  </a:cubicBezTo>
                  <a:cubicBezTo>
                    <a:pt x="135" y="319"/>
                    <a:pt x="136" y="319"/>
                    <a:pt x="136" y="319"/>
                  </a:cubicBezTo>
                  <a:cubicBezTo>
                    <a:pt x="137" y="319"/>
                    <a:pt x="137" y="319"/>
                    <a:pt x="137" y="319"/>
                  </a:cubicBezTo>
                  <a:cubicBezTo>
                    <a:pt x="138" y="317"/>
                    <a:pt x="138" y="317"/>
                    <a:pt x="140" y="316"/>
                  </a:cubicBezTo>
                  <a:cubicBezTo>
                    <a:pt x="142" y="314"/>
                    <a:pt x="145" y="313"/>
                    <a:pt x="145" y="313"/>
                  </a:cubicBezTo>
                  <a:cubicBezTo>
                    <a:pt x="145" y="313"/>
                    <a:pt x="146" y="312"/>
                    <a:pt x="146" y="312"/>
                  </a:cubicBezTo>
                  <a:cubicBezTo>
                    <a:pt x="151" y="312"/>
                    <a:pt x="151" y="312"/>
                    <a:pt x="151" y="312"/>
                  </a:cubicBezTo>
                  <a:cubicBezTo>
                    <a:pt x="152" y="312"/>
                    <a:pt x="156" y="312"/>
                    <a:pt x="159" y="314"/>
                  </a:cubicBezTo>
                  <a:cubicBezTo>
                    <a:pt x="170" y="314"/>
                    <a:pt x="170" y="314"/>
                    <a:pt x="170" y="314"/>
                  </a:cubicBezTo>
                  <a:cubicBezTo>
                    <a:pt x="173" y="312"/>
                    <a:pt x="175" y="311"/>
                    <a:pt x="178" y="310"/>
                  </a:cubicBezTo>
                  <a:cubicBezTo>
                    <a:pt x="179" y="310"/>
                    <a:pt x="179" y="310"/>
                    <a:pt x="180" y="310"/>
                  </a:cubicBezTo>
                  <a:cubicBezTo>
                    <a:pt x="180" y="309"/>
                    <a:pt x="181" y="309"/>
                    <a:pt x="181" y="309"/>
                  </a:cubicBezTo>
                  <a:cubicBezTo>
                    <a:pt x="199" y="309"/>
                    <a:pt x="199" y="309"/>
                    <a:pt x="199" y="309"/>
                  </a:cubicBezTo>
                  <a:cubicBezTo>
                    <a:pt x="208" y="309"/>
                    <a:pt x="212" y="315"/>
                    <a:pt x="214" y="318"/>
                  </a:cubicBezTo>
                  <a:cubicBezTo>
                    <a:pt x="214" y="318"/>
                    <a:pt x="215" y="319"/>
                    <a:pt x="215" y="319"/>
                  </a:cubicBezTo>
                  <a:cubicBezTo>
                    <a:pt x="215" y="319"/>
                    <a:pt x="215" y="319"/>
                    <a:pt x="215" y="319"/>
                  </a:cubicBezTo>
                  <a:cubicBezTo>
                    <a:pt x="218" y="326"/>
                    <a:pt x="218" y="331"/>
                    <a:pt x="217" y="335"/>
                  </a:cubicBezTo>
                  <a:cubicBezTo>
                    <a:pt x="217" y="336"/>
                    <a:pt x="217" y="337"/>
                    <a:pt x="217" y="338"/>
                  </a:cubicBezTo>
                  <a:cubicBezTo>
                    <a:pt x="217" y="339"/>
                    <a:pt x="217" y="339"/>
                    <a:pt x="217" y="339"/>
                  </a:cubicBezTo>
                  <a:cubicBezTo>
                    <a:pt x="216" y="340"/>
                    <a:pt x="216" y="341"/>
                    <a:pt x="216" y="344"/>
                  </a:cubicBezTo>
                  <a:cubicBezTo>
                    <a:pt x="216" y="349"/>
                    <a:pt x="216" y="349"/>
                    <a:pt x="216" y="349"/>
                  </a:cubicBezTo>
                  <a:cubicBezTo>
                    <a:pt x="218" y="349"/>
                    <a:pt x="220" y="350"/>
                    <a:pt x="223" y="352"/>
                  </a:cubicBezTo>
                  <a:cubicBezTo>
                    <a:pt x="223" y="352"/>
                    <a:pt x="224" y="353"/>
                    <a:pt x="224" y="353"/>
                  </a:cubicBezTo>
                  <a:cubicBezTo>
                    <a:pt x="225" y="356"/>
                    <a:pt x="227" y="359"/>
                    <a:pt x="229" y="362"/>
                  </a:cubicBezTo>
                  <a:cubicBezTo>
                    <a:pt x="229" y="362"/>
                    <a:pt x="229" y="362"/>
                    <a:pt x="229" y="362"/>
                  </a:cubicBezTo>
                  <a:cubicBezTo>
                    <a:pt x="229" y="364"/>
                    <a:pt x="229" y="364"/>
                    <a:pt x="229" y="364"/>
                  </a:cubicBezTo>
                  <a:cubicBezTo>
                    <a:pt x="229" y="365"/>
                    <a:pt x="229" y="366"/>
                    <a:pt x="230" y="367"/>
                  </a:cubicBezTo>
                  <a:cubicBezTo>
                    <a:pt x="234" y="364"/>
                    <a:pt x="237" y="359"/>
                    <a:pt x="238" y="356"/>
                  </a:cubicBezTo>
                  <a:cubicBezTo>
                    <a:pt x="238" y="355"/>
                    <a:pt x="239" y="355"/>
                    <a:pt x="239" y="355"/>
                  </a:cubicBezTo>
                  <a:cubicBezTo>
                    <a:pt x="248" y="355"/>
                    <a:pt x="248" y="355"/>
                    <a:pt x="248" y="355"/>
                  </a:cubicBezTo>
                  <a:cubicBezTo>
                    <a:pt x="249" y="355"/>
                    <a:pt x="254" y="355"/>
                    <a:pt x="258" y="351"/>
                  </a:cubicBezTo>
                  <a:cubicBezTo>
                    <a:pt x="259" y="350"/>
                    <a:pt x="259" y="349"/>
                    <a:pt x="260" y="349"/>
                  </a:cubicBezTo>
                  <a:cubicBezTo>
                    <a:pt x="261" y="347"/>
                    <a:pt x="261" y="346"/>
                    <a:pt x="261" y="344"/>
                  </a:cubicBezTo>
                  <a:cubicBezTo>
                    <a:pt x="261" y="343"/>
                    <a:pt x="262" y="343"/>
                    <a:pt x="263" y="343"/>
                  </a:cubicBezTo>
                  <a:cubicBezTo>
                    <a:pt x="264" y="343"/>
                    <a:pt x="264" y="343"/>
                    <a:pt x="264" y="344"/>
                  </a:cubicBezTo>
                  <a:cubicBezTo>
                    <a:pt x="264" y="345"/>
                    <a:pt x="264" y="345"/>
                    <a:pt x="264" y="345"/>
                  </a:cubicBezTo>
                  <a:cubicBezTo>
                    <a:pt x="266" y="346"/>
                    <a:pt x="266" y="346"/>
                    <a:pt x="266" y="346"/>
                  </a:cubicBezTo>
                  <a:cubicBezTo>
                    <a:pt x="271" y="350"/>
                    <a:pt x="274" y="352"/>
                    <a:pt x="281" y="352"/>
                  </a:cubicBezTo>
                  <a:cubicBezTo>
                    <a:pt x="284" y="352"/>
                    <a:pt x="284" y="352"/>
                    <a:pt x="284" y="352"/>
                  </a:cubicBezTo>
                  <a:cubicBezTo>
                    <a:pt x="288" y="351"/>
                    <a:pt x="288" y="351"/>
                    <a:pt x="288" y="351"/>
                  </a:cubicBezTo>
                  <a:cubicBezTo>
                    <a:pt x="288" y="349"/>
                    <a:pt x="288" y="349"/>
                    <a:pt x="288" y="349"/>
                  </a:cubicBezTo>
                  <a:cubicBezTo>
                    <a:pt x="288" y="334"/>
                    <a:pt x="282" y="329"/>
                    <a:pt x="272" y="320"/>
                  </a:cubicBezTo>
                  <a:cubicBezTo>
                    <a:pt x="271" y="320"/>
                    <a:pt x="270" y="320"/>
                    <a:pt x="269" y="318"/>
                  </a:cubicBezTo>
                  <a:cubicBezTo>
                    <a:pt x="267" y="317"/>
                    <a:pt x="262" y="314"/>
                    <a:pt x="258" y="312"/>
                  </a:cubicBezTo>
                  <a:cubicBezTo>
                    <a:pt x="256" y="312"/>
                    <a:pt x="256" y="312"/>
                    <a:pt x="256" y="312"/>
                  </a:cubicBezTo>
                  <a:cubicBezTo>
                    <a:pt x="256" y="312"/>
                    <a:pt x="255" y="313"/>
                    <a:pt x="254" y="313"/>
                  </a:cubicBezTo>
                  <a:cubicBezTo>
                    <a:pt x="253" y="313"/>
                    <a:pt x="252" y="314"/>
                    <a:pt x="251" y="314"/>
                  </a:cubicBezTo>
                  <a:cubicBezTo>
                    <a:pt x="249" y="314"/>
                    <a:pt x="247" y="312"/>
                    <a:pt x="245" y="310"/>
                  </a:cubicBezTo>
                  <a:cubicBezTo>
                    <a:pt x="243" y="308"/>
                    <a:pt x="241" y="308"/>
                    <a:pt x="238" y="307"/>
                  </a:cubicBezTo>
                  <a:cubicBezTo>
                    <a:pt x="237" y="307"/>
                    <a:pt x="237" y="306"/>
                    <a:pt x="236" y="306"/>
                  </a:cubicBezTo>
                  <a:cubicBezTo>
                    <a:pt x="236" y="306"/>
                    <a:pt x="235" y="306"/>
                    <a:pt x="235" y="306"/>
                  </a:cubicBezTo>
                  <a:cubicBezTo>
                    <a:pt x="234" y="304"/>
                    <a:pt x="234" y="304"/>
                    <a:pt x="232" y="303"/>
                  </a:cubicBezTo>
                  <a:cubicBezTo>
                    <a:pt x="231" y="303"/>
                    <a:pt x="231" y="303"/>
                    <a:pt x="230" y="302"/>
                  </a:cubicBezTo>
                  <a:cubicBezTo>
                    <a:pt x="229" y="302"/>
                    <a:pt x="228" y="302"/>
                    <a:pt x="228" y="302"/>
                  </a:cubicBezTo>
                  <a:cubicBezTo>
                    <a:pt x="227" y="302"/>
                    <a:pt x="227" y="302"/>
                    <a:pt x="227" y="301"/>
                  </a:cubicBezTo>
                  <a:cubicBezTo>
                    <a:pt x="225" y="300"/>
                    <a:pt x="225" y="300"/>
                    <a:pt x="225" y="300"/>
                  </a:cubicBezTo>
                  <a:cubicBezTo>
                    <a:pt x="225" y="300"/>
                    <a:pt x="225" y="299"/>
                    <a:pt x="225" y="299"/>
                  </a:cubicBezTo>
                  <a:cubicBezTo>
                    <a:pt x="225" y="298"/>
                    <a:pt x="225" y="298"/>
                    <a:pt x="225" y="298"/>
                  </a:cubicBezTo>
                  <a:cubicBezTo>
                    <a:pt x="226" y="297"/>
                    <a:pt x="227" y="297"/>
                    <a:pt x="227" y="298"/>
                  </a:cubicBezTo>
                  <a:cubicBezTo>
                    <a:pt x="228" y="299"/>
                    <a:pt x="228" y="299"/>
                    <a:pt x="230" y="299"/>
                  </a:cubicBezTo>
                  <a:cubicBezTo>
                    <a:pt x="230" y="299"/>
                    <a:pt x="230" y="299"/>
                    <a:pt x="231" y="299"/>
                  </a:cubicBezTo>
                  <a:cubicBezTo>
                    <a:pt x="232" y="300"/>
                    <a:pt x="235" y="300"/>
                    <a:pt x="238" y="300"/>
                  </a:cubicBezTo>
                  <a:cubicBezTo>
                    <a:pt x="239" y="300"/>
                    <a:pt x="239" y="300"/>
                    <a:pt x="239" y="300"/>
                  </a:cubicBezTo>
                  <a:cubicBezTo>
                    <a:pt x="241" y="300"/>
                    <a:pt x="242" y="300"/>
                    <a:pt x="244" y="299"/>
                  </a:cubicBezTo>
                  <a:cubicBezTo>
                    <a:pt x="244" y="299"/>
                    <a:pt x="244" y="299"/>
                    <a:pt x="245" y="299"/>
                  </a:cubicBezTo>
                  <a:cubicBezTo>
                    <a:pt x="249" y="299"/>
                    <a:pt x="249" y="299"/>
                    <a:pt x="249" y="299"/>
                  </a:cubicBezTo>
                  <a:cubicBezTo>
                    <a:pt x="251" y="299"/>
                    <a:pt x="252" y="299"/>
                    <a:pt x="252" y="300"/>
                  </a:cubicBezTo>
                  <a:cubicBezTo>
                    <a:pt x="253" y="301"/>
                    <a:pt x="253" y="300"/>
                    <a:pt x="253" y="300"/>
                  </a:cubicBezTo>
                  <a:cubicBezTo>
                    <a:pt x="256" y="302"/>
                    <a:pt x="258" y="302"/>
                    <a:pt x="259" y="302"/>
                  </a:cubicBezTo>
                  <a:cubicBezTo>
                    <a:pt x="260" y="302"/>
                    <a:pt x="260" y="302"/>
                    <a:pt x="260" y="302"/>
                  </a:cubicBezTo>
                  <a:cubicBezTo>
                    <a:pt x="264" y="303"/>
                    <a:pt x="268" y="304"/>
                    <a:pt x="272" y="306"/>
                  </a:cubicBezTo>
                  <a:cubicBezTo>
                    <a:pt x="275" y="306"/>
                    <a:pt x="275" y="306"/>
                    <a:pt x="275" y="306"/>
                  </a:cubicBezTo>
                  <a:cubicBezTo>
                    <a:pt x="278" y="308"/>
                    <a:pt x="278" y="308"/>
                    <a:pt x="278" y="308"/>
                  </a:cubicBezTo>
                  <a:cubicBezTo>
                    <a:pt x="285" y="310"/>
                    <a:pt x="291" y="312"/>
                    <a:pt x="299" y="312"/>
                  </a:cubicBezTo>
                  <a:cubicBezTo>
                    <a:pt x="303" y="312"/>
                    <a:pt x="303" y="312"/>
                    <a:pt x="303" y="312"/>
                  </a:cubicBezTo>
                  <a:cubicBezTo>
                    <a:pt x="305" y="312"/>
                    <a:pt x="307" y="311"/>
                    <a:pt x="308" y="311"/>
                  </a:cubicBezTo>
                  <a:cubicBezTo>
                    <a:pt x="310" y="311"/>
                    <a:pt x="312" y="310"/>
                    <a:pt x="314" y="310"/>
                  </a:cubicBezTo>
                  <a:cubicBezTo>
                    <a:pt x="314" y="309"/>
                    <a:pt x="314" y="309"/>
                    <a:pt x="315" y="309"/>
                  </a:cubicBezTo>
                  <a:cubicBezTo>
                    <a:pt x="317" y="309"/>
                    <a:pt x="319" y="309"/>
                    <a:pt x="321" y="309"/>
                  </a:cubicBezTo>
                  <a:cubicBezTo>
                    <a:pt x="323" y="308"/>
                    <a:pt x="325" y="308"/>
                    <a:pt x="328" y="308"/>
                  </a:cubicBezTo>
                  <a:cubicBezTo>
                    <a:pt x="329" y="308"/>
                    <a:pt x="329" y="308"/>
                    <a:pt x="329" y="308"/>
                  </a:cubicBezTo>
                  <a:cubicBezTo>
                    <a:pt x="335" y="308"/>
                    <a:pt x="343" y="311"/>
                    <a:pt x="352" y="317"/>
                  </a:cubicBezTo>
                  <a:cubicBezTo>
                    <a:pt x="354" y="319"/>
                    <a:pt x="354" y="319"/>
                    <a:pt x="354" y="319"/>
                  </a:cubicBezTo>
                  <a:cubicBezTo>
                    <a:pt x="354" y="319"/>
                    <a:pt x="354" y="320"/>
                    <a:pt x="354" y="320"/>
                  </a:cubicBezTo>
                  <a:cubicBezTo>
                    <a:pt x="354" y="321"/>
                    <a:pt x="353" y="321"/>
                    <a:pt x="353" y="321"/>
                  </a:cubicBezTo>
                  <a:cubicBezTo>
                    <a:pt x="336" y="321"/>
                    <a:pt x="336" y="321"/>
                    <a:pt x="336" y="321"/>
                  </a:cubicBezTo>
                  <a:cubicBezTo>
                    <a:pt x="333" y="321"/>
                    <a:pt x="328" y="321"/>
                    <a:pt x="324" y="324"/>
                  </a:cubicBezTo>
                  <a:cubicBezTo>
                    <a:pt x="323" y="325"/>
                    <a:pt x="322" y="326"/>
                    <a:pt x="321" y="326"/>
                  </a:cubicBezTo>
                  <a:cubicBezTo>
                    <a:pt x="318" y="329"/>
                    <a:pt x="314" y="331"/>
                    <a:pt x="314" y="335"/>
                  </a:cubicBezTo>
                  <a:cubicBezTo>
                    <a:pt x="314" y="339"/>
                    <a:pt x="319" y="342"/>
                    <a:pt x="322" y="343"/>
                  </a:cubicBezTo>
                  <a:cubicBezTo>
                    <a:pt x="330" y="346"/>
                    <a:pt x="334" y="350"/>
                    <a:pt x="337" y="354"/>
                  </a:cubicBezTo>
                  <a:cubicBezTo>
                    <a:pt x="338" y="354"/>
                    <a:pt x="338" y="354"/>
                    <a:pt x="338" y="355"/>
                  </a:cubicBezTo>
                  <a:cubicBezTo>
                    <a:pt x="338" y="355"/>
                    <a:pt x="338" y="355"/>
                    <a:pt x="338" y="355"/>
                  </a:cubicBezTo>
                  <a:cubicBezTo>
                    <a:pt x="338" y="355"/>
                    <a:pt x="338" y="355"/>
                    <a:pt x="338" y="355"/>
                  </a:cubicBezTo>
                  <a:cubicBezTo>
                    <a:pt x="338" y="355"/>
                    <a:pt x="339" y="355"/>
                    <a:pt x="339" y="355"/>
                  </a:cubicBezTo>
                  <a:cubicBezTo>
                    <a:pt x="339" y="356"/>
                    <a:pt x="340" y="356"/>
                    <a:pt x="341" y="357"/>
                  </a:cubicBezTo>
                  <a:cubicBezTo>
                    <a:pt x="342" y="357"/>
                    <a:pt x="343" y="357"/>
                    <a:pt x="344" y="358"/>
                  </a:cubicBezTo>
                  <a:cubicBezTo>
                    <a:pt x="347" y="360"/>
                    <a:pt x="350" y="361"/>
                    <a:pt x="355" y="361"/>
                  </a:cubicBezTo>
                  <a:cubicBezTo>
                    <a:pt x="356" y="361"/>
                    <a:pt x="356" y="361"/>
                    <a:pt x="356" y="361"/>
                  </a:cubicBezTo>
                  <a:cubicBezTo>
                    <a:pt x="361" y="361"/>
                    <a:pt x="364" y="360"/>
                    <a:pt x="367" y="358"/>
                  </a:cubicBezTo>
                  <a:cubicBezTo>
                    <a:pt x="368" y="357"/>
                    <a:pt x="369" y="357"/>
                    <a:pt x="370" y="356"/>
                  </a:cubicBezTo>
                  <a:cubicBezTo>
                    <a:pt x="370" y="356"/>
                    <a:pt x="371" y="356"/>
                    <a:pt x="372" y="355"/>
                  </a:cubicBezTo>
                  <a:cubicBezTo>
                    <a:pt x="372" y="355"/>
                    <a:pt x="372" y="355"/>
                    <a:pt x="373" y="355"/>
                  </a:cubicBezTo>
                  <a:cubicBezTo>
                    <a:pt x="373" y="355"/>
                    <a:pt x="373" y="355"/>
                    <a:pt x="373" y="355"/>
                  </a:cubicBezTo>
                  <a:cubicBezTo>
                    <a:pt x="374" y="355"/>
                    <a:pt x="374" y="355"/>
                    <a:pt x="374" y="355"/>
                  </a:cubicBezTo>
                  <a:cubicBezTo>
                    <a:pt x="374" y="355"/>
                    <a:pt x="375" y="356"/>
                    <a:pt x="375" y="356"/>
                  </a:cubicBezTo>
                  <a:cubicBezTo>
                    <a:pt x="375" y="357"/>
                    <a:pt x="375" y="357"/>
                    <a:pt x="375" y="357"/>
                  </a:cubicBezTo>
                  <a:cubicBezTo>
                    <a:pt x="376" y="360"/>
                    <a:pt x="373" y="366"/>
                    <a:pt x="372" y="368"/>
                  </a:cubicBezTo>
                  <a:cubicBezTo>
                    <a:pt x="372" y="368"/>
                    <a:pt x="372" y="368"/>
                    <a:pt x="372" y="368"/>
                  </a:cubicBezTo>
                  <a:cubicBezTo>
                    <a:pt x="370" y="370"/>
                    <a:pt x="367" y="371"/>
                    <a:pt x="363" y="373"/>
                  </a:cubicBezTo>
                  <a:cubicBezTo>
                    <a:pt x="363" y="373"/>
                    <a:pt x="362" y="373"/>
                    <a:pt x="362" y="374"/>
                  </a:cubicBezTo>
                  <a:cubicBezTo>
                    <a:pt x="357" y="377"/>
                    <a:pt x="352" y="379"/>
                    <a:pt x="351" y="385"/>
                  </a:cubicBezTo>
                  <a:cubicBezTo>
                    <a:pt x="351" y="391"/>
                    <a:pt x="351" y="391"/>
                    <a:pt x="351" y="391"/>
                  </a:cubicBezTo>
                  <a:cubicBezTo>
                    <a:pt x="351" y="392"/>
                    <a:pt x="350" y="393"/>
                    <a:pt x="349" y="393"/>
                  </a:cubicBezTo>
                  <a:cubicBezTo>
                    <a:pt x="348" y="393"/>
                    <a:pt x="348" y="393"/>
                    <a:pt x="348" y="393"/>
                  </a:cubicBezTo>
                  <a:cubicBezTo>
                    <a:pt x="346" y="393"/>
                    <a:pt x="343" y="393"/>
                    <a:pt x="342" y="391"/>
                  </a:cubicBezTo>
                  <a:cubicBezTo>
                    <a:pt x="341" y="391"/>
                    <a:pt x="340" y="390"/>
                    <a:pt x="340" y="389"/>
                  </a:cubicBezTo>
                  <a:cubicBezTo>
                    <a:pt x="339" y="389"/>
                    <a:pt x="339" y="388"/>
                    <a:pt x="338" y="388"/>
                  </a:cubicBezTo>
                  <a:cubicBezTo>
                    <a:pt x="338" y="388"/>
                    <a:pt x="338" y="387"/>
                    <a:pt x="338" y="387"/>
                  </a:cubicBezTo>
                  <a:cubicBezTo>
                    <a:pt x="338" y="387"/>
                    <a:pt x="338" y="386"/>
                    <a:pt x="337" y="385"/>
                  </a:cubicBezTo>
                  <a:cubicBezTo>
                    <a:pt x="336" y="384"/>
                    <a:pt x="336" y="383"/>
                    <a:pt x="334" y="382"/>
                  </a:cubicBezTo>
                  <a:cubicBezTo>
                    <a:pt x="334" y="382"/>
                    <a:pt x="333" y="382"/>
                    <a:pt x="333" y="381"/>
                  </a:cubicBezTo>
                  <a:cubicBezTo>
                    <a:pt x="331" y="378"/>
                    <a:pt x="326" y="377"/>
                    <a:pt x="322" y="376"/>
                  </a:cubicBezTo>
                  <a:cubicBezTo>
                    <a:pt x="321" y="375"/>
                    <a:pt x="320" y="375"/>
                    <a:pt x="319" y="374"/>
                  </a:cubicBezTo>
                  <a:cubicBezTo>
                    <a:pt x="316" y="374"/>
                    <a:pt x="316" y="374"/>
                    <a:pt x="316" y="374"/>
                  </a:cubicBezTo>
                  <a:cubicBezTo>
                    <a:pt x="311" y="374"/>
                    <a:pt x="304" y="377"/>
                    <a:pt x="301" y="381"/>
                  </a:cubicBezTo>
                  <a:cubicBezTo>
                    <a:pt x="299" y="384"/>
                    <a:pt x="299" y="388"/>
                    <a:pt x="301" y="390"/>
                  </a:cubicBezTo>
                  <a:cubicBezTo>
                    <a:pt x="301" y="391"/>
                    <a:pt x="301" y="391"/>
                    <a:pt x="301" y="391"/>
                  </a:cubicBezTo>
                  <a:cubicBezTo>
                    <a:pt x="301" y="392"/>
                    <a:pt x="302" y="393"/>
                    <a:pt x="302" y="393"/>
                  </a:cubicBezTo>
                  <a:cubicBezTo>
                    <a:pt x="303" y="394"/>
                    <a:pt x="303" y="394"/>
                    <a:pt x="303" y="395"/>
                  </a:cubicBezTo>
                  <a:cubicBezTo>
                    <a:pt x="302" y="395"/>
                    <a:pt x="302" y="396"/>
                    <a:pt x="301" y="396"/>
                  </a:cubicBezTo>
                  <a:cubicBezTo>
                    <a:pt x="298" y="396"/>
                    <a:pt x="298" y="396"/>
                    <a:pt x="298" y="396"/>
                  </a:cubicBezTo>
                  <a:cubicBezTo>
                    <a:pt x="296" y="396"/>
                    <a:pt x="295" y="396"/>
                    <a:pt x="294" y="397"/>
                  </a:cubicBezTo>
                  <a:cubicBezTo>
                    <a:pt x="294" y="397"/>
                    <a:pt x="293" y="397"/>
                    <a:pt x="293" y="397"/>
                  </a:cubicBezTo>
                  <a:cubicBezTo>
                    <a:pt x="291" y="397"/>
                    <a:pt x="290" y="397"/>
                    <a:pt x="289" y="398"/>
                  </a:cubicBezTo>
                  <a:cubicBezTo>
                    <a:pt x="289" y="398"/>
                    <a:pt x="289" y="398"/>
                    <a:pt x="289" y="398"/>
                  </a:cubicBezTo>
                  <a:cubicBezTo>
                    <a:pt x="289" y="399"/>
                    <a:pt x="289" y="399"/>
                    <a:pt x="289" y="399"/>
                  </a:cubicBezTo>
                  <a:cubicBezTo>
                    <a:pt x="292" y="399"/>
                    <a:pt x="294" y="399"/>
                    <a:pt x="297" y="398"/>
                  </a:cubicBezTo>
                  <a:cubicBezTo>
                    <a:pt x="297" y="397"/>
                    <a:pt x="297" y="397"/>
                    <a:pt x="297" y="397"/>
                  </a:cubicBezTo>
                  <a:cubicBezTo>
                    <a:pt x="300" y="397"/>
                    <a:pt x="300" y="397"/>
                    <a:pt x="300" y="397"/>
                  </a:cubicBezTo>
                  <a:cubicBezTo>
                    <a:pt x="304" y="396"/>
                    <a:pt x="309" y="396"/>
                    <a:pt x="314" y="396"/>
                  </a:cubicBezTo>
                  <a:cubicBezTo>
                    <a:pt x="317" y="396"/>
                    <a:pt x="317" y="396"/>
                    <a:pt x="317" y="396"/>
                  </a:cubicBezTo>
                  <a:cubicBezTo>
                    <a:pt x="321" y="396"/>
                    <a:pt x="323" y="396"/>
                    <a:pt x="326" y="397"/>
                  </a:cubicBezTo>
                  <a:cubicBezTo>
                    <a:pt x="327" y="397"/>
                    <a:pt x="328" y="398"/>
                    <a:pt x="329" y="398"/>
                  </a:cubicBezTo>
                  <a:cubicBezTo>
                    <a:pt x="329" y="399"/>
                    <a:pt x="330" y="399"/>
                    <a:pt x="331" y="399"/>
                  </a:cubicBezTo>
                  <a:cubicBezTo>
                    <a:pt x="334" y="399"/>
                    <a:pt x="334" y="399"/>
                    <a:pt x="334" y="399"/>
                  </a:cubicBezTo>
                  <a:cubicBezTo>
                    <a:pt x="336" y="399"/>
                    <a:pt x="338" y="399"/>
                    <a:pt x="341" y="401"/>
                  </a:cubicBezTo>
                  <a:cubicBezTo>
                    <a:pt x="341" y="401"/>
                    <a:pt x="342" y="401"/>
                    <a:pt x="342" y="401"/>
                  </a:cubicBezTo>
                  <a:cubicBezTo>
                    <a:pt x="343" y="402"/>
                    <a:pt x="344" y="403"/>
                    <a:pt x="345" y="404"/>
                  </a:cubicBezTo>
                  <a:cubicBezTo>
                    <a:pt x="346" y="405"/>
                    <a:pt x="346" y="405"/>
                    <a:pt x="346" y="405"/>
                  </a:cubicBezTo>
                  <a:cubicBezTo>
                    <a:pt x="348" y="405"/>
                    <a:pt x="348" y="406"/>
                    <a:pt x="349" y="407"/>
                  </a:cubicBezTo>
                  <a:cubicBezTo>
                    <a:pt x="349" y="407"/>
                    <a:pt x="349" y="408"/>
                    <a:pt x="349" y="408"/>
                  </a:cubicBezTo>
                  <a:cubicBezTo>
                    <a:pt x="350" y="408"/>
                    <a:pt x="350" y="408"/>
                    <a:pt x="350" y="408"/>
                  </a:cubicBezTo>
                  <a:cubicBezTo>
                    <a:pt x="350" y="407"/>
                    <a:pt x="351" y="406"/>
                    <a:pt x="352" y="406"/>
                  </a:cubicBezTo>
                  <a:cubicBezTo>
                    <a:pt x="354" y="406"/>
                    <a:pt x="354" y="406"/>
                    <a:pt x="354" y="406"/>
                  </a:cubicBezTo>
                  <a:cubicBezTo>
                    <a:pt x="357" y="405"/>
                    <a:pt x="360" y="403"/>
                    <a:pt x="366" y="403"/>
                  </a:cubicBezTo>
                  <a:cubicBezTo>
                    <a:pt x="366" y="403"/>
                    <a:pt x="366" y="403"/>
                    <a:pt x="366" y="403"/>
                  </a:cubicBezTo>
                  <a:cubicBezTo>
                    <a:pt x="363" y="401"/>
                    <a:pt x="361" y="397"/>
                    <a:pt x="360" y="393"/>
                  </a:cubicBezTo>
                  <a:cubicBezTo>
                    <a:pt x="360" y="392"/>
                    <a:pt x="360" y="391"/>
                    <a:pt x="359" y="390"/>
                  </a:cubicBezTo>
                  <a:cubicBezTo>
                    <a:pt x="359" y="390"/>
                    <a:pt x="359" y="390"/>
                    <a:pt x="359" y="390"/>
                  </a:cubicBezTo>
                  <a:cubicBezTo>
                    <a:pt x="359" y="388"/>
                    <a:pt x="359" y="388"/>
                    <a:pt x="359" y="388"/>
                  </a:cubicBezTo>
                  <a:cubicBezTo>
                    <a:pt x="359" y="388"/>
                    <a:pt x="359" y="387"/>
                    <a:pt x="359" y="386"/>
                  </a:cubicBezTo>
                  <a:cubicBezTo>
                    <a:pt x="359" y="383"/>
                    <a:pt x="358" y="378"/>
                    <a:pt x="363" y="374"/>
                  </a:cubicBezTo>
                  <a:cubicBezTo>
                    <a:pt x="365" y="372"/>
                    <a:pt x="369" y="372"/>
                    <a:pt x="372" y="372"/>
                  </a:cubicBezTo>
                  <a:cubicBezTo>
                    <a:pt x="376" y="372"/>
                    <a:pt x="376" y="372"/>
                    <a:pt x="376" y="372"/>
                  </a:cubicBezTo>
                  <a:cubicBezTo>
                    <a:pt x="377" y="371"/>
                    <a:pt x="378" y="370"/>
                    <a:pt x="379" y="370"/>
                  </a:cubicBezTo>
                  <a:cubicBezTo>
                    <a:pt x="382" y="369"/>
                    <a:pt x="385" y="367"/>
                    <a:pt x="389" y="367"/>
                  </a:cubicBezTo>
                  <a:cubicBezTo>
                    <a:pt x="396" y="367"/>
                    <a:pt x="396" y="367"/>
                    <a:pt x="396" y="367"/>
                  </a:cubicBezTo>
                  <a:cubicBezTo>
                    <a:pt x="396" y="367"/>
                    <a:pt x="396" y="367"/>
                    <a:pt x="397" y="367"/>
                  </a:cubicBezTo>
                  <a:cubicBezTo>
                    <a:pt x="397" y="368"/>
                    <a:pt x="398" y="369"/>
                    <a:pt x="398" y="369"/>
                  </a:cubicBezTo>
                  <a:cubicBezTo>
                    <a:pt x="399" y="370"/>
                    <a:pt x="399" y="370"/>
                    <a:pt x="399" y="370"/>
                  </a:cubicBezTo>
                  <a:cubicBezTo>
                    <a:pt x="399" y="370"/>
                    <a:pt x="400" y="370"/>
                    <a:pt x="400" y="370"/>
                  </a:cubicBezTo>
                  <a:cubicBezTo>
                    <a:pt x="401" y="372"/>
                    <a:pt x="401" y="372"/>
                    <a:pt x="401" y="372"/>
                  </a:cubicBezTo>
                  <a:cubicBezTo>
                    <a:pt x="402" y="372"/>
                    <a:pt x="402" y="372"/>
                    <a:pt x="402" y="372"/>
                  </a:cubicBezTo>
                  <a:cubicBezTo>
                    <a:pt x="403" y="372"/>
                    <a:pt x="403" y="372"/>
                    <a:pt x="403" y="372"/>
                  </a:cubicBezTo>
                  <a:cubicBezTo>
                    <a:pt x="410" y="378"/>
                    <a:pt x="410" y="378"/>
                    <a:pt x="410" y="378"/>
                  </a:cubicBezTo>
                  <a:cubicBezTo>
                    <a:pt x="410" y="378"/>
                    <a:pt x="410" y="379"/>
                    <a:pt x="410" y="379"/>
                  </a:cubicBezTo>
                  <a:cubicBezTo>
                    <a:pt x="410" y="381"/>
                    <a:pt x="410" y="381"/>
                    <a:pt x="410" y="381"/>
                  </a:cubicBezTo>
                  <a:cubicBezTo>
                    <a:pt x="416" y="381"/>
                    <a:pt x="416" y="381"/>
                    <a:pt x="416" y="381"/>
                  </a:cubicBezTo>
                  <a:cubicBezTo>
                    <a:pt x="416" y="381"/>
                    <a:pt x="416" y="381"/>
                    <a:pt x="417" y="381"/>
                  </a:cubicBezTo>
                  <a:cubicBezTo>
                    <a:pt x="418" y="382"/>
                    <a:pt x="418" y="383"/>
                    <a:pt x="419" y="384"/>
                  </a:cubicBezTo>
                  <a:cubicBezTo>
                    <a:pt x="419" y="384"/>
                    <a:pt x="419" y="385"/>
                    <a:pt x="420" y="385"/>
                  </a:cubicBezTo>
                  <a:cubicBezTo>
                    <a:pt x="421" y="385"/>
                    <a:pt x="421" y="385"/>
                    <a:pt x="421" y="385"/>
                  </a:cubicBezTo>
                  <a:cubicBezTo>
                    <a:pt x="423" y="385"/>
                    <a:pt x="426" y="386"/>
                    <a:pt x="427" y="387"/>
                  </a:cubicBezTo>
                  <a:cubicBezTo>
                    <a:pt x="395" y="332"/>
                    <a:pt x="395" y="332"/>
                    <a:pt x="395" y="332"/>
                  </a:cubicBezTo>
                  <a:cubicBezTo>
                    <a:pt x="348" y="256"/>
                    <a:pt x="348" y="256"/>
                    <a:pt x="348" y="256"/>
                  </a:cubicBezTo>
                  <a:cubicBezTo>
                    <a:pt x="348" y="255"/>
                    <a:pt x="348" y="255"/>
                    <a:pt x="348" y="254"/>
                  </a:cubicBezTo>
                  <a:cubicBezTo>
                    <a:pt x="401" y="159"/>
                    <a:pt x="401" y="159"/>
                    <a:pt x="401" y="159"/>
                  </a:cubicBezTo>
                  <a:cubicBezTo>
                    <a:pt x="401" y="158"/>
                    <a:pt x="401" y="158"/>
                    <a:pt x="401" y="158"/>
                  </a:cubicBezTo>
                  <a:cubicBezTo>
                    <a:pt x="401" y="157"/>
                    <a:pt x="401" y="157"/>
                    <a:pt x="401" y="156"/>
                  </a:cubicBezTo>
                  <a:cubicBezTo>
                    <a:pt x="400" y="155"/>
                    <a:pt x="400" y="154"/>
                    <a:pt x="400" y="152"/>
                  </a:cubicBezTo>
                  <a:cubicBezTo>
                    <a:pt x="397" y="147"/>
                    <a:pt x="392" y="144"/>
                    <a:pt x="387" y="141"/>
                  </a:cubicBezTo>
                  <a:cubicBezTo>
                    <a:pt x="385" y="140"/>
                    <a:pt x="384" y="139"/>
                    <a:pt x="383" y="139"/>
                  </a:cubicBezTo>
                  <a:cubicBezTo>
                    <a:pt x="382" y="138"/>
                    <a:pt x="380" y="137"/>
                    <a:pt x="379" y="136"/>
                  </a:cubicBezTo>
                  <a:cubicBezTo>
                    <a:pt x="379" y="136"/>
                    <a:pt x="378" y="136"/>
                    <a:pt x="378" y="136"/>
                  </a:cubicBezTo>
                  <a:cubicBezTo>
                    <a:pt x="377" y="133"/>
                    <a:pt x="372" y="130"/>
                    <a:pt x="368" y="130"/>
                  </a:cubicBezTo>
                  <a:cubicBezTo>
                    <a:pt x="365" y="130"/>
                    <a:pt x="363" y="132"/>
                    <a:pt x="361" y="134"/>
                  </a:cubicBezTo>
                  <a:cubicBezTo>
                    <a:pt x="360" y="135"/>
                    <a:pt x="358" y="135"/>
                    <a:pt x="357" y="136"/>
                  </a:cubicBezTo>
                  <a:cubicBezTo>
                    <a:pt x="357" y="137"/>
                    <a:pt x="357" y="137"/>
                    <a:pt x="356" y="138"/>
                  </a:cubicBezTo>
                  <a:cubicBezTo>
                    <a:pt x="355" y="139"/>
                    <a:pt x="354" y="139"/>
                    <a:pt x="354" y="140"/>
                  </a:cubicBezTo>
                  <a:cubicBezTo>
                    <a:pt x="353" y="140"/>
                    <a:pt x="353" y="140"/>
                    <a:pt x="352" y="141"/>
                  </a:cubicBezTo>
                  <a:cubicBezTo>
                    <a:pt x="352" y="141"/>
                    <a:pt x="352" y="141"/>
                    <a:pt x="352" y="141"/>
                  </a:cubicBezTo>
                  <a:cubicBezTo>
                    <a:pt x="349" y="142"/>
                    <a:pt x="349" y="142"/>
                    <a:pt x="349" y="142"/>
                  </a:cubicBezTo>
                  <a:cubicBezTo>
                    <a:pt x="347" y="144"/>
                    <a:pt x="341" y="147"/>
                    <a:pt x="338" y="147"/>
                  </a:cubicBezTo>
                  <a:cubicBezTo>
                    <a:pt x="337" y="147"/>
                    <a:pt x="336" y="146"/>
                    <a:pt x="336" y="146"/>
                  </a:cubicBezTo>
                  <a:cubicBezTo>
                    <a:pt x="336" y="144"/>
                    <a:pt x="337" y="141"/>
                    <a:pt x="337" y="139"/>
                  </a:cubicBezTo>
                  <a:cubicBezTo>
                    <a:pt x="338" y="136"/>
                    <a:pt x="338" y="133"/>
                    <a:pt x="338" y="132"/>
                  </a:cubicBezTo>
                  <a:cubicBezTo>
                    <a:pt x="338" y="132"/>
                    <a:pt x="338" y="132"/>
                    <a:pt x="338" y="131"/>
                  </a:cubicBezTo>
                  <a:cubicBezTo>
                    <a:pt x="340" y="129"/>
                    <a:pt x="340" y="127"/>
                    <a:pt x="340" y="126"/>
                  </a:cubicBezTo>
                  <a:cubicBezTo>
                    <a:pt x="340" y="123"/>
                    <a:pt x="341" y="120"/>
                    <a:pt x="343" y="116"/>
                  </a:cubicBezTo>
                  <a:cubicBezTo>
                    <a:pt x="343" y="114"/>
                    <a:pt x="343" y="114"/>
                    <a:pt x="343" y="114"/>
                  </a:cubicBezTo>
                  <a:cubicBezTo>
                    <a:pt x="343" y="113"/>
                    <a:pt x="343" y="113"/>
                    <a:pt x="344" y="113"/>
                  </a:cubicBezTo>
                  <a:cubicBezTo>
                    <a:pt x="345" y="111"/>
                    <a:pt x="345" y="111"/>
                    <a:pt x="345" y="111"/>
                  </a:cubicBezTo>
                  <a:cubicBezTo>
                    <a:pt x="349" y="107"/>
                    <a:pt x="350" y="104"/>
                    <a:pt x="348" y="101"/>
                  </a:cubicBezTo>
                  <a:cubicBezTo>
                    <a:pt x="347" y="98"/>
                    <a:pt x="345" y="97"/>
                    <a:pt x="343" y="97"/>
                  </a:cubicBezTo>
                  <a:cubicBezTo>
                    <a:pt x="340" y="97"/>
                    <a:pt x="338" y="98"/>
                    <a:pt x="336" y="99"/>
                  </a:cubicBezTo>
                  <a:cubicBezTo>
                    <a:pt x="336" y="100"/>
                    <a:pt x="336" y="100"/>
                    <a:pt x="336" y="100"/>
                  </a:cubicBezTo>
                  <a:cubicBezTo>
                    <a:pt x="336" y="101"/>
                    <a:pt x="335" y="102"/>
                    <a:pt x="335" y="102"/>
                  </a:cubicBezTo>
                  <a:cubicBezTo>
                    <a:pt x="334" y="102"/>
                    <a:pt x="332" y="102"/>
                    <a:pt x="332" y="103"/>
                  </a:cubicBezTo>
                  <a:cubicBezTo>
                    <a:pt x="331" y="104"/>
                    <a:pt x="330" y="104"/>
                    <a:pt x="328" y="105"/>
                  </a:cubicBezTo>
                  <a:cubicBezTo>
                    <a:pt x="327" y="105"/>
                    <a:pt x="326" y="105"/>
                    <a:pt x="325" y="106"/>
                  </a:cubicBezTo>
                  <a:cubicBezTo>
                    <a:pt x="324" y="107"/>
                    <a:pt x="322" y="109"/>
                    <a:pt x="321" y="111"/>
                  </a:cubicBezTo>
                  <a:cubicBezTo>
                    <a:pt x="321" y="112"/>
                    <a:pt x="321" y="112"/>
                    <a:pt x="320" y="112"/>
                  </a:cubicBezTo>
                  <a:cubicBezTo>
                    <a:pt x="319" y="113"/>
                    <a:pt x="319" y="113"/>
                    <a:pt x="319" y="113"/>
                  </a:cubicBezTo>
                  <a:cubicBezTo>
                    <a:pt x="318" y="114"/>
                    <a:pt x="316" y="115"/>
                    <a:pt x="315" y="116"/>
                  </a:cubicBezTo>
                  <a:cubicBezTo>
                    <a:pt x="311" y="118"/>
                    <a:pt x="307" y="121"/>
                    <a:pt x="301" y="121"/>
                  </a:cubicBezTo>
                  <a:cubicBezTo>
                    <a:pt x="301" y="121"/>
                    <a:pt x="300" y="121"/>
                    <a:pt x="300" y="121"/>
                  </a:cubicBezTo>
                  <a:cubicBezTo>
                    <a:pt x="298" y="118"/>
                    <a:pt x="298" y="118"/>
                    <a:pt x="298" y="118"/>
                  </a:cubicBezTo>
                  <a:cubicBezTo>
                    <a:pt x="298" y="117"/>
                    <a:pt x="298" y="117"/>
                    <a:pt x="298" y="117"/>
                  </a:cubicBezTo>
                  <a:cubicBezTo>
                    <a:pt x="298" y="96"/>
                    <a:pt x="298" y="96"/>
                    <a:pt x="298" y="96"/>
                  </a:cubicBezTo>
                  <a:cubicBezTo>
                    <a:pt x="298" y="94"/>
                    <a:pt x="299" y="93"/>
                    <a:pt x="299" y="93"/>
                  </a:cubicBezTo>
                  <a:cubicBezTo>
                    <a:pt x="299" y="93"/>
                    <a:pt x="300" y="93"/>
                    <a:pt x="300" y="93"/>
                  </a:cubicBezTo>
                  <a:cubicBezTo>
                    <a:pt x="300" y="91"/>
                    <a:pt x="300" y="90"/>
                    <a:pt x="301" y="90"/>
                  </a:cubicBezTo>
                  <a:cubicBezTo>
                    <a:pt x="301" y="89"/>
                    <a:pt x="301" y="88"/>
                    <a:pt x="301" y="88"/>
                  </a:cubicBezTo>
                  <a:cubicBezTo>
                    <a:pt x="301" y="86"/>
                    <a:pt x="302" y="86"/>
                    <a:pt x="303" y="84"/>
                  </a:cubicBezTo>
                  <a:cubicBezTo>
                    <a:pt x="303" y="79"/>
                    <a:pt x="303" y="79"/>
                    <a:pt x="303" y="79"/>
                  </a:cubicBezTo>
                  <a:cubicBezTo>
                    <a:pt x="303" y="79"/>
                    <a:pt x="303" y="78"/>
                    <a:pt x="304" y="78"/>
                  </a:cubicBezTo>
                  <a:cubicBezTo>
                    <a:pt x="305" y="77"/>
                    <a:pt x="305" y="77"/>
                    <a:pt x="305" y="77"/>
                  </a:cubicBezTo>
                  <a:cubicBezTo>
                    <a:pt x="305" y="74"/>
                    <a:pt x="305" y="72"/>
                    <a:pt x="307" y="71"/>
                  </a:cubicBezTo>
                  <a:cubicBezTo>
                    <a:pt x="307" y="69"/>
                    <a:pt x="307" y="69"/>
                    <a:pt x="307" y="69"/>
                  </a:cubicBezTo>
                  <a:cubicBezTo>
                    <a:pt x="308" y="64"/>
                    <a:pt x="309" y="60"/>
                    <a:pt x="308" y="55"/>
                  </a:cubicBezTo>
                  <a:cubicBezTo>
                    <a:pt x="308" y="55"/>
                    <a:pt x="308" y="55"/>
                    <a:pt x="308" y="55"/>
                  </a:cubicBezTo>
                  <a:cubicBezTo>
                    <a:pt x="308" y="50"/>
                    <a:pt x="306" y="46"/>
                    <a:pt x="304" y="44"/>
                  </a:cubicBezTo>
                  <a:cubicBezTo>
                    <a:pt x="300" y="41"/>
                    <a:pt x="299" y="39"/>
                    <a:pt x="296" y="39"/>
                  </a:cubicBezTo>
                  <a:cubicBezTo>
                    <a:pt x="295" y="39"/>
                    <a:pt x="292" y="39"/>
                    <a:pt x="289" y="43"/>
                  </a:cubicBezTo>
                  <a:cubicBezTo>
                    <a:pt x="288" y="46"/>
                    <a:pt x="286" y="52"/>
                    <a:pt x="286" y="58"/>
                  </a:cubicBezTo>
                  <a:cubicBezTo>
                    <a:pt x="286" y="59"/>
                    <a:pt x="285" y="59"/>
                    <a:pt x="285" y="59"/>
                  </a:cubicBezTo>
                  <a:cubicBezTo>
                    <a:pt x="279" y="59"/>
                    <a:pt x="279" y="59"/>
                    <a:pt x="279" y="59"/>
                  </a:cubicBezTo>
                  <a:cubicBezTo>
                    <a:pt x="278" y="59"/>
                    <a:pt x="275" y="60"/>
                    <a:pt x="272" y="63"/>
                  </a:cubicBezTo>
                  <a:cubicBezTo>
                    <a:pt x="272" y="64"/>
                    <a:pt x="272" y="64"/>
                    <a:pt x="271" y="64"/>
                  </a:cubicBezTo>
                  <a:cubicBezTo>
                    <a:pt x="271" y="64"/>
                    <a:pt x="271" y="64"/>
                    <a:pt x="270" y="64"/>
                  </a:cubicBezTo>
                  <a:cubicBezTo>
                    <a:pt x="270" y="65"/>
                    <a:pt x="269" y="65"/>
                    <a:pt x="268" y="65"/>
                  </a:cubicBezTo>
                  <a:cubicBezTo>
                    <a:pt x="265" y="67"/>
                    <a:pt x="265" y="67"/>
                    <a:pt x="265" y="67"/>
                  </a:cubicBezTo>
                  <a:cubicBezTo>
                    <a:pt x="264" y="68"/>
                    <a:pt x="264" y="68"/>
                    <a:pt x="264" y="68"/>
                  </a:cubicBezTo>
                  <a:cubicBezTo>
                    <a:pt x="264" y="68"/>
                    <a:pt x="263" y="68"/>
                    <a:pt x="263" y="68"/>
                  </a:cubicBezTo>
                  <a:cubicBezTo>
                    <a:pt x="262" y="68"/>
                    <a:pt x="260" y="69"/>
                    <a:pt x="258" y="70"/>
                  </a:cubicBezTo>
                  <a:cubicBezTo>
                    <a:pt x="258" y="70"/>
                    <a:pt x="258" y="70"/>
                    <a:pt x="258" y="70"/>
                  </a:cubicBezTo>
                  <a:cubicBezTo>
                    <a:pt x="256" y="70"/>
                    <a:pt x="255" y="70"/>
                    <a:pt x="255" y="68"/>
                  </a:cubicBezTo>
                  <a:cubicBezTo>
                    <a:pt x="254" y="67"/>
                    <a:pt x="253" y="66"/>
                    <a:pt x="253" y="65"/>
                  </a:cubicBezTo>
                  <a:cubicBezTo>
                    <a:pt x="253" y="64"/>
                    <a:pt x="252" y="62"/>
                    <a:pt x="250" y="60"/>
                  </a:cubicBezTo>
                  <a:cubicBezTo>
                    <a:pt x="247" y="59"/>
                    <a:pt x="244" y="58"/>
                    <a:pt x="241" y="58"/>
                  </a:cubicBezTo>
                  <a:cubicBezTo>
                    <a:pt x="240" y="58"/>
                    <a:pt x="240" y="57"/>
                    <a:pt x="240" y="56"/>
                  </a:cubicBezTo>
                  <a:cubicBezTo>
                    <a:pt x="240" y="55"/>
                    <a:pt x="240" y="55"/>
                    <a:pt x="241" y="55"/>
                  </a:cubicBezTo>
                  <a:cubicBezTo>
                    <a:pt x="243" y="55"/>
                    <a:pt x="244" y="55"/>
                    <a:pt x="245" y="54"/>
                  </a:cubicBezTo>
                  <a:cubicBezTo>
                    <a:pt x="245" y="53"/>
                    <a:pt x="246" y="53"/>
                    <a:pt x="246" y="53"/>
                  </a:cubicBezTo>
                  <a:cubicBezTo>
                    <a:pt x="253" y="53"/>
                    <a:pt x="253" y="53"/>
                    <a:pt x="253" y="53"/>
                  </a:cubicBezTo>
                  <a:cubicBezTo>
                    <a:pt x="257" y="52"/>
                    <a:pt x="258" y="48"/>
                    <a:pt x="258" y="44"/>
                  </a:cubicBezTo>
                  <a:cubicBezTo>
                    <a:pt x="258" y="42"/>
                    <a:pt x="257" y="38"/>
                    <a:pt x="249" y="38"/>
                  </a:cubicBezTo>
                  <a:cubicBezTo>
                    <a:pt x="248" y="38"/>
                    <a:pt x="248" y="38"/>
                    <a:pt x="247" y="39"/>
                  </a:cubicBezTo>
                  <a:cubicBezTo>
                    <a:pt x="247" y="40"/>
                    <a:pt x="246" y="40"/>
                    <a:pt x="246" y="39"/>
                  </a:cubicBezTo>
                  <a:cubicBezTo>
                    <a:pt x="245" y="39"/>
                    <a:pt x="245" y="39"/>
                    <a:pt x="245" y="38"/>
                  </a:cubicBezTo>
                  <a:cubicBezTo>
                    <a:pt x="245" y="38"/>
                    <a:pt x="244" y="37"/>
                    <a:pt x="244" y="36"/>
                  </a:cubicBezTo>
                  <a:cubicBezTo>
                    <a:pt x="244" y="36"/>
                    <a:pt x="243" y="35"/>
                    <a:pt x="243" y="34"/>
                  </a:cubicBezTo>
                  <a:cubicBezTo>
                    <a:pt x="240" y="32"/>
                    <a:pt x="236" y="30"/>
                    <a:pt x="230" y="30"/>
                  </a:cubicBezTo>
                  <a:cubicBezTo>
                    <a:pt x="228" y="30"/>
                    <a:pt x="227" y="30"/>
                    <a:pt x="226" y="32"/>
                  </a:cubicBezTo>
                  <a:cubicBezTo>
                    <a:pt x="225" y="32"/>
                    <a:pt x="225" y="32"/>
                    <a:pt x="225" y="32"/>
                  </a:cubicBezTo>
                  <a:cubicBezTo>
                    <a:pt x="223" y="32"/>
                    <a:pt x="222" y="32"/>
                    <a:pt x="222" y="33"/>
                  </a:cubicBezTo>
                  <a:cubicBezTo>
                    <a:pt x="221" y="33"/>
                    <a:pt x="221" y="33"/>
                    <a:pt x="220" y="33"/>
                  </a:cubicBezTo>
                  <a:cubicBezTo>
                    <a:pt x="219" y="35"/>
                    <a:pt x="219" y="35"/>
                    <a:pt x="219" y="35"/>
                  </a:cubicBezTo>
                  <a:cubicBezTo>
                    <a:pt x="219" y="35"/>
                    <a:pt x="218" y="35"/>
                    <a:pt x="218" y="35"/>
                  </a:cubicBezTo>
                  <a:cubicBezTo>
                    <a:pt x="216" y="35"/>
                    <a:pt x="216" y="35"/>
                    <a:pt x="216" y="35"/>
                  </a:cubicBezTo>
                  <a:cubicBezTo>
                    <a:pt x="215" y="35"/>
                    <a:pt x="215" y="34"/>
                    <a:pt x="215" y="34"/>
                  </a:cubicBezTo>
                  <a:cubicBezTo>
                    <a:pt x="215" y="33"/>
                    <a:pt x="214" y="32"/>
                    <a:pt x="211" y="32"/>
                  </a:cubicBezTo>
                  <a:cubicBezTo>
                    <a:pt x="211" y="32"/>
                    <a:pt x="210" y="32"/>
                    <a:pt x="210" y="32"/>
                  </a:cubicBezTo>
                  <a:cubicBezTo>
                    <a:pt x="209" y="30"/>
                    <a:pt x="206" y="30"/>
                    <a:pt x="205" y="30"/>
                  </a:cubicBezTo>
                  <a:cubicBezTo>
                    <a:pt x="173" y="30"/>
                    <a:pt x="173" y="30"/>
                    <a:pt x="173" y="30"/>
                  </a:cubicBezTo>
                  <a:cubicBezTo>
                    <a:pt x="172" y="30"/>
                    <a:pt x="172" y="31"/>
                    <a:pt x="171" y="31"/>
                  </a:cubicBezTo>
                  <a:cubicBezTo>
                    <a:pt x="170" y="31"/>
                    <a:pt x="169" y="32"/>
                    <a:pt x="168" y="32"/>
                  </a:cubicBezTo>
                  <a:cubicBezTo>
                    <a:pt x="162" y="32"/>
                    <a:pt x="158" y="31"/>
                    <a:pt x="155" y="29"/>
                  </a:cubicBezTo>
                  <a:cubicBezTo>
                    <a:pt x="155" y="28"/>
                    <a:pt x="155" y="28"/>
                    <a:pt x="155" y="27"/>
                  </a:cubicBezTo>
                  <a:cubicBezTo>
                    <a:pt x="155" y="25"/>
                    <a:pt x="155" y="25"/>
                    <a:pt x="156" y="24"/>
                  </a:cubicBezTo>
                  <a:cubicBezTo>
                    <a:pt x="157" y="23"/>
                    <a:pt x="157" y="22"/>
                    <a:pt x="157" y="21"/>
                  </a:cubicBezTo>
                  <a:cubicBezTo>
                    <a:pt x="158" y="20"/>
                    <a:pt x="158" y="18"/>
                    <a:pt x="158" y="17"/>
                  </a:cubicBezTo>
                  <a:cubicBezTo>
                    <a:pt x="158" y="11"/>
                    <a:pt x="153" y="8"/>
                    <a:pt x="146" y="8"/>
                  </a:cubicBezTo>
                  <a:cubicBezTo>
                    <a:pt x="145" y="8"/>
                    <a:pt x="145" y="8"/>
                    <a:pt x="145" y="8"/>
                  </a:cubicBezTo>
                  <a:cubicBezTo>
                    <a:pt x="145" y="8"/>
                    <a:pt x="144" y="9"/>
                    <a:pt x="143" y="9"/>
                  </a:cubicBezTo>
                  <a:cubicBezTo>
                    <a:pt x="142" y="9"/>
                    <a:pt x="141" y="9"/>
                    <a:pt x="141" y="8"/>
                  </a:cubicBezTo>
                  <a:cubicBezTo>
                    <a:pt x="141" y="8"/>
                    <a:pt x="141" y="8"/>
                    <a:pt x="141" y="8"/>
                  </a:cubicBezTo>
                  <a:cubicBezTo>
                    <a:pt x="141" y="8"/>
                    <a:pt x="141" y="8"/>
                    <a:pt x="140" y="7"/>
                  </a:cubicBezTo>
                  <a:cubicBezTo>
                    <a:pt x="139" y="6"/>
                    <a:pt x="139" y="6"/>
                    <a:pt x="139" y="6"/>
                  </a:cubicBezTo>
                  <a:cubicBezTo>
                    <a:pt x="137" y="4"/>
                    <a:pt x="136" y="3"/>
                    <a:pt x="131" y="3"/>
                  </a:cubicBezTo>
                  <a:cubicBezTo>
                    <a:pt x="128" y="3"/>
                    <a:pt x="128" y="3"/>
                    <a:pt x="128" y="3"/>
                  </a:cubicBezTo>
                  <a:cubicBezTo>
                    <a:pt x="125" y="5"/>
                    <a:pt x="124" y="6"/>
                    <a:pt x="122" y="7"/>
                  </a:cubicBezTo>
                  <a:cubicBezTo>
                    <a:pt x="122" y="8"/>
                    <a:pt x="121" y="8"/>
                    <a:pt x="121" y="8"/>
                  </a:cubicBezTo>
                  <a:cubicBezTo>
                    <a:pt x="121" y="8"/>
                    <a:pt x="120" y="7"/>
                    <a:pt x="120" y="7"/>
                  </a:cubicBezTo>
                  <a:cubicBezTo>
                    <a:pt x="119" y="6"/>
                    <a:pt x="119" y="6"/>
                    <a:pt x="119" y="6"/>
                  </a:cubicBezTo>
                  <a:cubicBezTo>
                    <a:pt x="118" y="3"/>
                    <a:pt x="116" y="0"/>
                    <a:pt x="112" y="0"/>
                  </a:cubicBezTo>
                  <a:cubicBezTo>
                    <a:pt x="111" y="1"/>
                    <a:pt x="110" y="2"/>
                    <a:pt x="108" y="2"/>
                  </a:cubicBezTo>
                  <a:cubicBezTo>
                    <a:pt x="105" y="3"/>
                    <a:pt x="103" y="5"/>
                    <a:pt x="103" y="8"/>
                  </a:cubicBezTo>
                  <a:cubicBezTo>
                    <a:pt x="103" y="9"/>
                    <a:pt x="102" y="9"/>
                    <a:pt x="101" y="9"/>
                  </a:cubicBezTo>
                  <a:cubicBezTo>
                    <a:pt x="101" y="12"/>
                    <a:pt x="100" y="12"/>
                    <a:pt x="99" y="12"/>
                  </a:cubicBezTo>
                  <a:cubicBezTo>
                    <a:pt x="98" y="13"/>
                    <a:pt x="96" y="16"/>
                    <a:pt x="96" y="20"/>
                  </a:cubicBezTo>
                  <a:cubicBezTo>
                    <a:pt x="96" y="21"/>
                    <a:pt x="95" y="21"/>
                    <a:pt x="95" y="21"/>
                  </a:cubicBezTo>
                  <a:cubicBezTo>
                    <a:pt x="94" y="21"/>
                    <a:pt x="92" y="21"/>
                    <a:pt x="88" y="12"/>
                  </a:cubicBezTo>
                  <a:cubicBezTo>
                    <a:pt x="87" y="12"/>
                    <a:pt x="87" y="12"/>
                    <a:pt x="87" y="12"/>
                  </a:cubicBezTo>
                  <a:cubicBezTo>
                    <a:pt x="87" y="13"/>
                    <a:pt x="87" y="13"/>
                    <a:pt x="87" y="13"/>
                  </a:cubicBezTo>
                  <a:cubicBezTo>
                    <a:pt x="86" y="13"/>
                    <a:pt x="86" y="15"/>
                    <a:pt x="85" y="16"/>
                  </a:cubicBezTo>
                  <a:cubicBezTo>
                    <a:pt x="85" y="16"/>
                    <a:pt x="84" y="16"/>
                    <a:pt x="84" y="16"/>
                  </a:cubicBezTo>
                  <a:cubicBezTo>
                    <a:pt x="84" y="18"/>
                    <a:pt x="84" y="19"/>
                    <a:pt x="82" y="20"/>
                  </a:cubicBezTo>
                  <a:close/>
                  <a:moveTo>
                    <a:pt x="220" y="299"/>
                  </a:moveTo>
                  <a:cubicBezTo>
                    <a:pt x="218" y="299"/>
                    <a:pt x="218" y="299"/>
                    <a:pt x="218" y="299"/>
                  </a:cubicBezTo>
                  <a:cubicBezTo>
                    <a:pt x="215" y="299"/>
                    <a:pt x="212" y="300"/>
                    <a:pt x="209" y="302"/>
                  </a:cubicBezTo>
                  <a:cubicBezTo>
                    <a:pt x="208" y="302"/>
                    <a:pt x="208" y="302"/>
                    <a:pt x="208" y="302"/>
                  </a:cubicBezTo>
                  <a:cubicBezTo>
                    <a:pt x="205" y="302"/>
                    <a:pt x="205" y="302"/>
                    <a:pt x="205" y="302"/>
                  </a:cubicBezTo>
                  <a:cubicBezTo>
                    <a:pt x="204" y="302"/>
                    <a:pt x="203" y="301"/>
                    <a:pt x="203" y="300"/>
                  </a:cubicBezTo>
                  <a:cubicBezTo>
                    <a:pt x="203" y="299"/>
                    <a:pt x="203" y="299"/>
                    <a:pt x="203" y="299"/>
                  </a:cubicBezTo>
                  <a:cubicBezTo>
                    <a:pt x="203" y="297"/>
                    <a:pt x="203" y="295"/>
                    <a:pt x="205" y="293"/>
                  </a:cubicBezTo>
                  <a:cubicBezTo>
                    <a:pt x="205" y="293"/>
                    <a:pt x="206" y="293"/>
                    <a:pt x="206" y="293"/>
                  </a:cubicBezTo>
                  <a:cubicBezTo>
                    <a:pt x="210" y="293"/>
                    <a:pt x="210" y="293"/>
                    <a:pt x="210" y="293"/>
                  </a:cubicBezTo>
                  <a:cubicBezTo>
                    <a:pt x="212" y="293"/>
                    <a:pt x="212" y="293"/>
                    <a:pt x="213" y="294"/>
                  </a:cubicBezTo>
                  <a:cubicBezTo>
                    <a:pt x="215" y="294"/>
                    <a:pt x="215" y="295"/>
                    <a:pt x="217" y="296"/>
                  </a:cubicBezTo>
                  <a:cubicBezTo>
                    <a:pt x="220" y="296"/>
                    <a:pt x="220" y="296"/>
                    <a:pt x="220" y="296"/>
                  </a:cubicBezTo>
                  <a:cubicBezTo>
                    <a:pt x="220" y="296"/>
                    <a:pt x="221" y="296"/>
                    <a:pt x="221" y="297"/>
                  </a:cubicBezTo>
                  <a:cubicBezTo>
                    <a:pt x="221" y="298"/>
                    <a:pt x="220" y="299"/>
                    <a:pt x="220" y="299"/>
                  </a:cubicBezTo>
                  <a:close/>
                  <a:moveTo>
                    <a:pt x="176" y="49"/>
                  </a:moveTo>
                  <a:cubicBezTo>
                    <a:pt x="179" y="47"/>
                    <a:pt x="181" y="47"/>
                    <a:pt x="185" y="47"/>
                  </a:cubicBezTo>
                  <a:cubicBezTo>
                    <a:pt x="192" y="47"/>
                    <a:pt x="200" y="49"/>
                    <a:pt x="206" y="52"/>
                  </a:cubicBezTo>
                  <a:cubicBezTo>
                    <a:pt x="212" y="52"/>
                    <a:pt x="217" y="53"/>
                    <a:pt x="221" y="55"/>
                  </a:cubicBezTo>
                  <a:cubicBezTo>
                    <a:pt x="225" y="55"/>
                    <a:pt x="225" y="55"/>
                    <a:pt x="225" y="55"/>
                  </a:cubicBezTo>
                  <a:cubicBezTo>
                    <a:pt x="225" y="55"/>
                    <a:pt x="226" y="55"/>
                    <a:pt x="226" y="56"/>
                  </a:cubicBezTo>
                  <a:cubicBezTo>
                    <a:pt x="226" y="57"/>
                    <a:pt x="225" y="58"/>
                    <a:pt x="225" y="58"/>
                  </a:cubicBezTo>
                  <a:cubicBezTo>
                    <a:pt x="223" y="58"/>
                    <a:pt x="223" y="58"/>
                    <a:pt x="223" y="58"/>
                  </a:cubicBezTo>
                  <a:cubicBezTo>
                    <a:pt x="220" y="58"/>
                    <a:pt x="217" y="60"/>
                    <a:pt x="214" y="62"/>
                  </a:cubicBezTo>
                  <a:cubicBezTo>
                    <a:pt x="213" y="62"/>
                    <a:pt x="212" y="63"/>
                    <a:pt x="211" y="63"/>
                  </a:cubicBezTo>
                  <a:cubicBezTo>
                    <a:pt x="210" y="64"/>
                    <a:pt x="209" y="65"/>
                    <a:pt x="209" y="65"/>
                  </a:cubicBezTo>
                  <a:cubicBezTo>
                    <a:pt x="208" y="66"/>
                    <a:pt x="208" y="66"/>
                    <a:pt x="207" y="66"/>
                  </a:cubicBezTo>
                  <a:cubicBezTo>
                    <a:pt x="207" y="67"/>
                    <a:pt x="207" y="67"/>
                    <a:pt x="206" y="67"/>
                  </a:cubicBezTo>
                  <a:cubicBezTo>
                    <a:pt x="206" y="67"/>
                    <a:pt x="206" y="67"/>
                    <a:pt x="206" y="67"/>
                  </a:cubicBezTo>
                  <a:cubicBezTo>
                    <a:pt x="205" y="67"/>
                    <a:pt x="205" y="66"/>
                    <a:pt x="205" y="66"/>
                  </a:cubicBezTo>
                  <a:cubicBezTo>
                    <a:pt x="204" y="62"/>
                    <a:pt x="201" y="61"/>
                    <a:pt x="197" y="58"/>
                  </a:cubicBezTo>
                  <a:cubicBezTo>
                    <a:pt x="195" y="57"/>
                    <a:pt x="195" y="57"/>
                    <a:pt x="195" y="57"/>
                  </a:cubicBezTo>
                  <a:cubicBezTo>
                    <a:pt x="189" y="53"/>
                    <a:pt x="183" y="52"/>
                    <a:pt x="176" y="52"/>
                  </a:cubicBezTo>
                  <a:cubicBezTo>
                    <a:pt x="175" y="52"/>
                    <a:pt x="175" y="51"/>
                    <a:pt x="175" y="50"/>
                  </a:cubicBezTo>
                  <a:cubicBezTo>
                    <a:pt x="175" y="50"/>
                    <a:pt x="175" y="49"/>
                    <a:pt x="176" y="49"/>
                  </a:cubicBezTo>
                  <a:close/>
                  <a:moveTo>
                    <a:pt x="151" y="53"/>
                  </a:moveTo>
                  <a:cubicBezTo>
                    <a:pt x="153" y="53"/>
                    <a:pt x="153" y="53"/>
                    <a:pt x="153" y="53"/>
                  </a:cubicBezTo>
                  <a:cubicBezTo>
                    <a:pt x="154" y="53"/>
                    <a:pt x="154" y="54"/>
                    <a:pt x="154" y="55"/>
                  </a:cubicBezTo>
                  <a:cubicBezTo>
                    <a:pt x="154" y="56"/>
                    <a:pt x="154" y="57"/>
                    <a:pt x="153" y="57"/>
                  </a:cubicBezTo>
                  <a:cubicBezTo>
                    <a:pt x="153" y="58"/>
                    <a:pt x="153" y="58"/>
                    <a:pt x="153" y="58"/>
                  </a:cubicBezTo>
                  <a:cubicBezTo>
                    <a:pt x="153" y="59"/>
                    <a:pt x="152" y="60"/>
                    <a:pt x="150" y="61"/>
                  </a:cubicBezTo>
                  <a:cubicBezTo>
                    <a:pt x="150" y="61"/>
                    <a:pt x="150" y="61"/>
                    <a:pt x="150" y="62"/>
                  </a:cubicBezTo>
                  <a:cubicBezTo>
                    <a:pt x="149" y="64"/>
                    <a:pt x="148" y="65"/>
                    <a:pt x="145" y="67"/>
                  </a:cubicBezTo>
                  <a:cubicBezTo>
                    <a:pt x="145" y="67"/>
                    <a:pt x="145" y="67"/>
                    <a:pt x="145" y="67"/>
                  </a:cubicBezTo>
                  <a:cubicBezTo>
                    <a:pt x="143" y="67"/>
                    <a:pt x="143" y="67"/>
                    <a:pt x="143" y="67"/>
                  </a:cubicBezTo>
                  <a:cubicBezTo>
                    <a:pt x="142" y="67"/>
                    <a:pt x="141" y="66"/>
                    <a:pt x="140" y="65"/>
                  </a:cubicBezTo>
                  <a:cubicBezTo>
                    <a:pt x="138" y="64"/>
                    <a:pt x="138" y="62"/>
                    <a:pt x="138" y="61"/>
                  </a:cubicBezTo>
                  <a:cubicBezTo>
                    <a:pt x="138" y="56"/>
                    <a:pt x="143" y="55"/>
                    <a:pt x="151" y="5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2" name="Freeform 144">
              <a:extLst>
                <a:ext uri="{FF2B5EF4-FFF2-40B4-BE49-F238E27FC236}">
                  <a16:creationId xmlns:a16="http://schemas.microsoft.com/office/drawing/2014/main" id="{304FDB76-F524-47B8-A321-E7453FF8ACCC}"/>
                </a:ext>
              </a:extLst>
            </p:cNvPr>
            <p:cNvSpPr>
              <a:spLocks/>
            </p:cNvSpPr>
            <p:nvPr/>
          </p:nvSpPr>
          <p:spPr bwMode="auto">
            <a:xfrm>
              <a:off x="2925864" y="3537509"/>
              <a:ext cx="22227" cy="63490"/>
            </a:xfrm>
            <a:custGeom>
              <a:avLst/>
              <a:gdLst>
                <a:gd name="T0" fmla="*/ 7 w 13"/>
                <a:gd name="T1" fmla="*/ 0 h 37"/>
                <a:gd name="T2" fmla="*/ 7 w 13"/>
                <a:gd name="T3" fmla="*/ 1 h 37"/>
                <a:gd name="T4" fmla="*/ 4 w 13"/>
                <a:gd name="T5" fmla="*/ 4 h 37"/>
                <a:gd name="T6" fmla="*/ 3 w 13"/>
                <a:gd name="T7" fmla="*/ 5 h 37"/>
                <a:gd name="T8" fmla="*/ 2 w 13"/>
                <a:gd name="T9" fmla="*/ 7 h 37"/>
                <a:gd name="T10" fmla="*/ 2 w 13"/>
                <a:gd name="T11" fmla="*/ 12 h 37"/>
                <a:gd name="T12" fmla="*/ 2 w 13"/>
                <a:gd name="T13" fmla="*/ 12 h 37"/>
                <a:gd name="T14" fmla="*/ 0 w 13"/>
                <a:gd name="T15" fmla="*/ 19 h 37"/>
                <a:gd name="T16" fmla="*/ 0 w 13"/>
                <a:gd name="T17" fmla="*/ 22 h 37"/>
                <a:gd name="T18" fmla="*/ 4 w 13"/>
                <a:gd name="T19" fmla="*/ 28 h 37"/>
                <a:gd name="T20" fmla="*/ 4 w 13"/>
                <a:gd name="T21" fmla="*/ 34 h 37"/>
                <a:gd name="T22" fmla="*/ 6 w 13"/>
                <a:gd name="T23" fmla="*/ 34 h 37"/>
                <a:gd name="T24" fmla="*/ 8 w 13"/>
                <a:gd name="T25" fmla="*/ 36 h 37"/>
                <a:gd name="T26" fmla="*/ 11 w 13"/>
                <a:gd name="T27" fmla="*/ 37 h 37"/>
                <a:gd name="T28" fmla="*/ 11 w 13"/>
                <a:gd name="T29" fmla="*/ 36 h 37"/>
                <a:gd name="T30" fmla="*/ 13 w 13"/>
                <a:gd name="T31" fmla="*/ 32 h 37"/>
                <a:gd name="T32" fmla="*/ 11 w 13"/>
                <a:gd name="T33" fmla="*/ 24 h 37"/>
                <a:gd name="T34" fmla="*/ 10 w 13"/>
                <a:gd name="T35" fmla="*/ 23 h 37"/>
                <a:gd name="T36" fmla="*/ 9 w 13"/>
                <a:gd name="T37" fmla="*/ 22 h 37"/>
                <a:gd name="T38" fmla="*/ 8 w 13"/>
                <a:gd name="T39" fmla="*/ 17 h 37"/>
                <a:gd name="T40" fmla="*/ 8 w 13"/>
                <a:gd name="T41" fmla="*/ 16 h 37"/>
                <a:gd name="T42" fmla="*/ 8 w 13"/>
                <a:gd name="T43" fmla="*/ 15 h 37"/>
                <a:gd name="T44" fmla="*/ 7 w 13"/>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7" y="0"/>
                  </a:moveTo>
                  <a:cubicBezTo>
                    <a:pt x="7" y="0"/>
                    <a:pt x="7" y="0"/>
                    <a:pt x="7" y="1"/>
                  </a:cubicBezTo>
                  <a:cubicBezTo>
                    <a:pt x="5" y="2"/>
                    <a:pt x="4" y="3"/>
                    <a:pt x="4" y="4"/>
                  </a:cubicBezTo>
                  <a:cubicBezTo>
                    <a:pt x="4" y="4"/>
                    <a:pt x="4" y="5"/>
                    <a:pt x="3" y="5"/>
                  </a:cubicBezTo>
                  <a:cubicBezTo>
                    <a:pt x="2" y="6"/>
                    <a:pt x="2" y="7"/>
                    <a:pt x="2" y="7"/>
                  </a:cubicBezTo>
                  <a:cubicBezTo>
                    <a:pt x="2" y="12"/>
                    <a:pt x="2" y="12"/>
                    <a:pt x="2" y="12"/>
                  </a:cubicBezTo>
                  <a:cubicBezTo>
                    <a:pt x="2" y="12"/>
                    <a:pt x="2" y="12"/>
                    <a:pt x="2" y="12"/>
                  </a:cubicBezTo>
                  <a:cubicBezTo>
                    <a:pt x="0" y="15"/>
                    <a:pt x="0" y="16"/>
                    <a:pt x="0" y="19"/>
                  </a:cubicBezTo>
                  <a:cubicBezTo>
                    <a:pt x="0" y="22"/>
                    <a:pt x="0" y="22"/>
                    <a:pt x="0" y="22"/>
                  </a:cubicBezTo>
                  <a:cubicBezTo>
                    <a:pt x="2" y="23"/>
                    <a:pt x="4" y="26"/>
                    <a:pt x="4" y="28"/>
                  </a:cubicBezTo>
                  <a:cubicBezTo>
                    <a:pt x="4" y="34"/>
                    <a:pt x="4" y="34"/>
                    <a:pt x="4" y="34"/>
                  </a:cubicBezTo>
                  <a:cubicBezTo>
                    <a:pt x="4" y="34"/>
                    <a:pt x="5" y="34"/>
                    <a:pt x="6" y="34"/>
                  </a:cubicBezTo>
                  <a:cubicBezTo>
                    <a:pt x="7" y="34"/>
                    <a:pt x="8" y="35"/>
                    <a:pt x="8" y="36"/>
                  </a:cubicBezTo>
                  <a:cubicBezTo>
                    <a:pt x="9" y="36"/>
                    <a:pt x="10" y="37"/>
                    <a:pt x="11" y="37"/>
                  </a:cubicBezTo>
                  <a:cubicBezTo>
                    <a:pt x="11" y="37"/>
                    <a:pt x="11" y="36"/>
                    <a:pt x="11" y="36"/>
                  </a:cubicBezTo>
                  <a:cubicBezTo>
                    <a:pt x="12" y="35"/>
                    <a:pt x="13" y="34"/>
                    <a:pt x="13" y="32"/>
                  </a:cubicBezTo>
                  <a:cubicBezTo>
                    <a:pt x="11" y="29"/>
                    <a:pt x="11" y="27"/>
                    <a:pt x="11" y="24"/>
                  </a:cubicBezTo>
                  <a:cubicBezTo>
                    <a:pt x="10" y="23"/>
                    <a:pt x="10" y="23"/>
                    <a:pt x="10" y="23"/>
                  </a:cubicBezTo>
                  <a:cubicBezTo>
                    <a:pt x="9" y="23"/>
                    <a:pt x="9" y="23"/>
                    <a:pt x="9" y="22"/>
                  </a:cubicBezTo>
                  <a:cubicBezTo>
                    <a:pt x="9" y="19"/>
                    <a:pt x="9" y="18"/>
                    <a:pt x="8" y="17"/>
                  </a:cubicBezTo>
                  <a:cubicBezTo>
                    <a:pt x="8" y="17"/>
                    <a:pt x="8" y="17"/>
                    <a:pt x="8" y="16"/>
                  </a:cubicBezTo>
                  <a:cubicBezTo>
                    <a:pt x="8" y="15"/>
                    <a:pt x="8" y="15"/>
                    <a:pt x="8" y="15"/>
                  </a:cubicBezTo>
                  <a:cubicBezTo>
                    <a:pt x="6" y="10"/>
                    <a:pt x="5" y="6"/>
                    <a:pt x="7"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3" name="Freeform 145">
              <a:extLst>
                <a:ext uri="{FF2B5EF4-FFF2-40B4-BE49-F238E27FC236}">
                  <a16:creationId xmlns:a16="http://schemas.microsoft.com/office/drawing/2014/main" id="{16702D4D-BE7F-4042-94AD-F38259BC7F8A}"/>
                </a:ext>
              </a:extLst>
            </p:cNvPr>
            <p:cNvSpPr>
              <a:spLocks/>
            </p:cNvSpPr>
            <p:nvPr/>
          </p:nvSpPr>
          <p:spPr bwMode="auto">
            <a:xfrm>
              <a:off x="2414643" y="3516875"/>
              <a:ext cx="23814" cy="33332"/>
            </a:xfrm>
            <a:custGeom>
              <a:avLst/>
              <a:gdLst>
                <a:gd name="T0" fmla="*/ 3 w 13"/>
                <a:gd name="T1" fmla="*/ 12 h 20"/>
                <a:gd name="T2" fmla="*/ 0 w 13"/>
                <a:gd name="T3" fmla="*/ 14 h 20"/>
                <a:gd name="T4" fmla="*/ 0 w 13"/>
                <a:gd name="T5" fmla="*/ 17 h 20"/>
                <a:gd name="T6" fmla="*/ 1 w 13"/>
                <a:gd name="T7" fmla="*/ 20 h 20"/>
                <a:gd name="T8" fmla="*/ 5 w 13"/>
                <a:gd name="T9" fmla="*/ 20 h 20"/>
                <a:gd name="T10" fmla="*/ 12 w 13"/>
                <a:gd name="T11" fmla="*/ 20 h 20"/>
                <a:gd name="T12" fmla="*/ 12 w 13"/>
                <a:gd name="T13" fmla="*/ 19 h 20"/>
                <a:gd name="T14" fmla="*/ 12 w 13"/>
                <a:gd name="T15" fmla="*/ 16 h 20"/>
                <a:gd name="T16" fmla="*/ 12 w 13"/>
                <a:gd name="T17" fmla="*/ 13 h 20"/>
                <a:gd name="T18" fmla="*/ 10 w 13"/>
                <a:gd name="T19" fmla="*/ 8 h 20"/>
                <a:gd name="T20" fmla="*/ 10 w 13"/>
                <a:gd name="T21" fmla="*/ 0 h 20"/>
                <a:gd name="T22" fmla="*/ 3 w 13"/>
                <a:gd name="T2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0">
                  <a:moveTo>
                    <a:pt x="3" y="12"/>
                  </a:moveTo>
                  <a:cubicBezTo>
                    <a:pt x="1" y="13"/>
                    <a:pt x="1" y="14"/>
                    <a:pt x="0" y="14"/>
                  </a:cubicBezTo>
                  <a:cubicBezTo>
                    <a:pt x="0" y="17"/>
                    <a:pt x="0" y="17"/>
                    <a:pt x="0" y="17"/>
                  </a:cubicBezTo>
                  <a:cubicBezTo>
                    <a:pt x="0" y="19"/>
                    <a:pt x="0" y="20"/>
                    <a:pt x="1" y="20"/>
                  </a:cubicBezTo>
                  <a:cubicBezTo>
                    <a:pt x="5" y="20"/>
                    <a:pt x="5" y="20"/>
                    <a:pt x="5" y="20"/>
                  </a:cubicBezTo>
                  <a:cubicBezTo>
                    <a:pt x="7" y="20"/>
                    <a:pt x="11" y="20"/>
                    <a:pt x="12" y="20"/>
                  </a:cubicBezTo>
                  <a:cubicBezTo>
                    <a:pt x="12" y="19"/>
                    <a:pt x="12" y="19"/>
                    <a:pt x="12" y="19"/>
                  </a:cubicBezTo>
                  <a:cubicBezTo>
                    <a:pt x="13" y="19"/>
                    <a:pt x="13" y="17"/>
                    <a:pt x="12" y="16"/>
                  </a:cubicBezTo>
                  <a:cubicBezTo>
                    <a:pt x="12" y="15"/>
                    <a:pt x="12" y="14"/>
                    <a:pt x="12" y="13"/>
                  </a:cubicBezTo>
                  <a:cubicBezTo>
                    <a:pt x="10" y="11"/>
                    <a:pt x="10" y="9"/>
                    <a:pt x="10" y="8"/>
                  </a:cubicBezTo>
                  <a:cubicBezTo>
                    <a:pt x="10" y="0"/>
                    <a:pt x="10" y="0"/>
                    <a:pt x="10" y="0"/>
                  </a:cubicBezTo>
                  <a:cubicBezTo>
                    <a:pt x="10" y="5"/>
                    <a:pt x="7" y="11"/>
                    <a:pt x="3"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4" name="Freeform 146">
              <a:extLst>
                <a:ext uri="{FF2B5EF4-FFF2-40B4-BE49-F238E27FC236}">
                  <a16:creationId xmlns:a16="http://schemas.microsoft.com/office/drawing/2014/main" id="{1228648B-DDC1-4FED-A555-9547EB51E336}"/>
                </a:ext>
              </a:extLst>
            </p:cNvPr>
            <p:cNvSpPr>
              <a:spLocks/>
            </p:cNvSpPr>
            <p:nvPr/>
          </p:nvSpPr>
          <p:spPr bwMode="auto">
            <a:xfrm>
              <a:off x="2983019" y="3821628"/>
              <a:ext cx="473117" cy="458716"/>
            </a:xfrm>
            <a:custGeom>
              <a:avLst/>
              <a:gdLst>
                <a:gd name="T0" fmla="*/ 227 w 274"/>
                <a:gd name="T1" fmla="*/ 265 h 265"/>
                <a:gd name="T2" fmla="*/ 228 w 274"/>
                <a:gd name="T3" fmla="*/ 261 h 265"/>
                <a:gd name="T4" fmla="*/ 231 w 274"/>
                <a:gd name="T5" fmla="*/ 243 h 265"/>
                <a:gd name="T6" fmla="*/ 264 w 274"/>
                <a:gd name="T7" fmla="*/ 73 h 265"/>
                <a:gd name="T8" fmla="*/ 270 w 274"/>
                <a:gd name="T9" fmla="*/ 45 h 265"/>
                <a:gd name="T10" fmla="*/ 273 w 274"/>
                <a:gd name="T11" fmla="*/ 34 h 265"/>
                <a:gd name="T12" fmla="*/ 274 w 274"/>
                <a:gd name="T13" fmla="*/ 32 h 265"/>
                <a:gd name="T14" fmla="*/ 274 w 274"/>
                <a:gd name="T15" fmla="*/ 32 h 265"/>
                <a:gd name="T16" fmla="*/ 201 w 274"/>
                <a:gd name="T17" fmla="*/ 0 h 265"/>
                <a:gd name="T18" fmla="*/ 201 w 274"/>
                <a:gd name="T19" fmla="*/ 1 h 265"/>
                <a:gd name="T20" fmla="*/ 201 w 274"/>
                <a:gd name="T21" fmla="*/ 3 h 265"/>
                <a:gd name="T22" fmla="*/ 201 w 274"/>
                <a:gd name="T23" fmla="*/ 6 h 265"/>
                <a:gd name="T24" fmla="*/ 200 w 274"/>
                <a:gd name="T25" fmla="*/ 9 h 265"/>
                <a:gd name="T26" fmla="*/ 199 w 274"/>
                <a:gd name="T27" fmla="*/ 10 h 265"/>
                <a:gd name="T28" fmla="*/ 199 w 274"/>
                <a:gd name="T29" fmla="*/ 11 h 265"/>
                <a:gd name="T30" fmla="*/ 191 w 274"/>
                <a:gd name="T31" fmla="*/ 25 h 265"/>
                <a:gd name="T32" fmla="*/ 191 w 274"/>
                <a:gd name="T33" fmla="*/ 25 h 265"/>
                <a:gd name="T34" fmla="*/ 190 w 274"/>
                <a:gd name="T35" fmla="*/ 26 h 265"/>
                <a:gd name="T36" fmla="*/ 177 w 274"/>
                <a:gd name="T37" fmla="*/ 49 h 265"/>
                <a:gd name="T38" fmla="*/ 155 w 274"/>
                <a:gd name="T39" fmla="*/ 72 h 265"/>
                <a:gd name="T40" fmla="*/ 148 w 274"/>
                <a:gd name="T41" fmla="*/ 74 h 265"/>
                <a:gd name="T42" fmla="*/ 134 w 274"/>
                <a:gd name="T43" fmla="*/ 71 h 265"/>
                <a:gd name="T44" fmla="*/ 129 w 274"/>
                <a:gd name="T45" fmla="*/ 69 h 265"/>
                <a:gd name="T46" fmla="*/ 124 w 274"/>
                <a:gd name="T47" fmla="*/ 68 h 265"/>
                <a:gd name="T48" fmla="*/ 123 w 274"/>
                <a:gd name="T49" fmla="*/ 68 h 265"/>
                <a:gd name="T50" fmla="*/ 117 w 274"/>
                <a:gd name="T51" fmla="*/ 79 h 265"/>
                <a:gd name="T52" fmla="*/ 117 w 274"/>
                <a:gd name="T53" fmla="*/ 79 h 265"/>
                <a:gd name="T54" fmla="*/ 112 w 274"/>
                <a:gd name="T55" fmla="*/ 91 h 265"/>
                <a:gd name="T56" fmla="*/ 112 w 274"/>
                <a:gd name="T57" fmla="*/ 92 h 265"/>
                <a:gd name="T58" fmla="*/ 92 w 274"/>
                <a:gd name="T59" fmla="*/ 100 h 265"/>
                <a:gd name="T60" fmla="*/ 97 w 274"/>
                <a:gd name="T61" fmla="*/ 110 h 265"/>
                <a:gd name="T62" fmla="*/ 97 w 274"/>
                <a:gd name="T63" fmla="*/ 123 h 265"/>
                <a:gd name="T64" fmla="*/ 88 w 274"/>
                <a:gd name="T65" fmla="*/ 134 h 265"/>
                <a:gd name="T66" fmla="*/ 87 w 274"/>
                <a:gd name="T67" fmla="*/ 136 h 265"/>
                <a:gd name="T68" fmla="*/ 86 w 274"/>
                <a:gd name="T69" fmla="*/ 136 h 265"/>
                <a:gd name="T70" fmla="*/ 84 w 274"/>
                <a:gd name="T71" fmla="*/ 137 h 265"/>
                <a:gd name="T72" fmla="*/ 82 w 274"/>
                <a:gd name="T73" fmla="*/ 139 h 265"/>
                <a:gd name="T74" fmla="*/ 80 w 274"/>
                <a:gd name="T75" fmla="*/ 142 h 265"/>
                <a:gd name="T76" fmla="*/ 71 w 274"/>
                <a:gd name="T77" fmla="*/ 145 h 265"/>
                <a:gd name="T78" fmla="*/ 64 w 274"/>
                <a:gd name="T79" fmla="*/ 144 h 265"/>
                <a:gd name="T80" fmla="*/ 61 w 274"/>
                <a:gd name="T81" fmla="*/ 144 h 265"/>
                <a:gd name="T82" fmla="*/ 61 w 274"/>
                <a:gd name="T83" fmla="*/ 145 h 265"/>
                <a:gd name="T84" fmla="*/ 53 w 274"/>
                <a:gd name="T85" fmla="*/ 154 h 265"/>
                <a:gd name="T86" fmla="*/ 47 w 274"/>
                <a:gd name="T87" fmla="*/ 154 h 265"/>
                <a:gd name="T88" fmla="*/ 43 w 274"/>
                <a:gd name="T89" fmla="*/ 157 h 265"/>
                <a:gd name="T90" fmla="*/ 42 w 274"/>
                <a:gd name="T91" fmla="*/ 158 h 265"/>
                <a:gd name="T92" fmla="*/ 39 w 274"/>
                <a:gd name="T93" fmla="*/ 162 h 265"/>
                <a:gd name="T94" fmla="*/ 37 w 274"/>
                <a:gd name="T95" fmla="*/ 164 h 265"/>
                <a:gd name="T96" fmla="*/ 35 w 274"/>
                <a:gd name="T97" fmla="*/ 167 h 265"/>
                <a:gd name="T98" fmla="*/ 30 w 274"/>
                <a:gd name="T99" fmla="*/ 173 h 265"/>
                <a:gd name="T100" fmla="*/ 27 w 274"/>
                <a:gd name="T101" fmla="*/ 176 h 265"/>
                <a:gd name="T102" fmla="*/ 25 w 274"/>
                <a:gd name="T103" fmla="*/ 182 h 265"/>
                <a:gd name="T104" fmla="*/ 18 w 274"/>
                <a:gd name="T105" fmla="*/ 188 h 265"/>
                <a:gd name="T106" fmla="*/ 17 w 274"/>
                <a:gd name="T107" fmla="*/ 188 h 265"/>
                <a:gd name="T108" fmla="*/ 17 w 274"/>
                <a:gd name="T109" fmla="*/ 192 h 265"/>
                <a:gd name="T110" fmla="*/ 12 w 274"/>
                <a:gd name="T111" fmla="*/ 202 h 265"/>
                <a:gd name="T112" fmla="*/ 10 w 274"/>
                <a:gd name="T113" fmla="*/ 204 h 265"/>
                <a:gd name="T114" fmla="*/ 7 w 274"/>
                <a:gd name="T115" fmla="*/ 208 h 265"/>
                <a:gd name="T116" fmla="*/ 0 w 274"/>
                <a:gd name="T117" fmla="*/ 215 h 265"/>
                <a:gd name="T118" fmla="*/ 218 w 274"/>
                <a:gd name="T119" fmla="*/ 264 h 265"/>
                <a:gd name="T120" fmla="*/ 223 w 274"/>
                <a:gd name="T121" fmla="*/ 265 h 265"/>
                <a:gd name="T122" fmla="*/ 227 w 274"/>
                <a:gd name="T12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65">
                  <a:moveTo>
                    <a:pt x="227" y="265"/>
                  </a:moveTo>
                  <a:cubicBezTo>
                    <a:pt x="228" y="261"/>
                    <a:pt x="228" y="261"/>
                    <a:pt x="228" y="261"/>
                  </a:cubicBezTo>
                  <a:cubicBezTo>
                    <a:pt x="229" y="255"/>
                    <a:pt x="230" y="249"/>
                    <a:pt x="231" y="243"/>
                  </a:cubicBezTo>
                  <a:cubicBezTo>
                    <a:pt x="244" y="169"/>
                    <a:pt x="255" y="111"/>
                    <a:pt x="264" y="73"/>
                  </a:cubicBezTo>
                  <a:cubicBezTo>
                    <a:pt x="266" y="62"/>
                    <a:pt x="268" y="52"/>
                    <a:pt x="270" y="45"/>
                  </a:cubicBezTo>
                  <a:cubicBezTo>
                    <a:pt x="271" y="41"/>
                    <a:pt x="272" y="37"/>
                    <a:pt x="273" y="34"/>
                  </a:cubicBezTo>
                  <a:cubicBezTo>
                    <a:pt x="274" y="32"/>
                    <a:pt x="274" y="32"/>
                    <a:pt x="274" y="32"/>
                  </a:cubicBezTo>
                  <a:cubicBezTo>
                    <a:pt x="274" y="32"/>
                    <a:pt x="274" y="32"/>
                    <a:pt x="274" y="32"/>
                  </a:cubicBezTo>
                  <a:cubicBezTo>
                    <a:pt x="201" y="0"/>
                    <a:pt x="201" y="0"/>
                    <a:pt x="201" y="0"/>
                  </a:cubicBezTo>
                  <a:cubicBezTo>
                    <a:pt x="201" y="0"/>
                    <a:pt x="201" y="0"/>
                    <a:pt x="201" y="1"/>
                  </a:cubicBezTo>
                  <a:cubicBezTo>
                    <a:pt x="201" y="1"/>
                    <a:pt x="201" y="2"/>
                    <a:pt x="201" y="3"/>
                  </a:cubicBezTo>
                  <a:cubicBezTo>
                    <a:pt x="201" y="6"/>
                    <a:pt x="201" y="6"/>
                    <a:pt x="201" y="6"/>
                  </a:cubicBezTo>
                  <a:cubicBezTo>
                    <a:pt x="201" y="7"/>
                    <a:pt x="200" y="8"/>
                    <a:pt x="200" y="9"/>
                  </a:cubicBezTo>
                  <a:cubicBezTo>
                    <a:pt x="199" y="9"/>
                    <a:pt x="199" y="10"/>
                    <a:pt x="199" y="10"/>
                  </a:cubicBezTo>
                  <a:cubicBezTo>
                    <a:pt x="199" y="10"/>
                    <a:pt x="199" y="11"/>
                    <a:pt x="199" y="11"/>
                  </a:cubicBezTo>
                  <a:cubicBezTo>
                    <a:pt x="197" y="17"/>
                    <a:pt x="194" y="22"/>
                    <a:pt x="191" y="25"/>
                  </a:cubicBezTo>
                  <a:cubicBezTo>
                    <a:pt x="191" y="25"/>
                    <a:pt x="191" y="25"/>
                    <a:pt x="191" y="25"/>
                  </a:cubicBezTo>
                  <a:cubicBezTo>
                    <a:pt x="191" y="26"/>
                    <a:pt x="191" y="26"/>
                    <a:pt x="190" y="26"/>
                  </a:cubicBezTo>
                  <a:cubicBezTo>
                    <a:pt x="186" y="34"/>
                    <a:pt x="181" y="41"/>
                    <a:pt x="177" y="49"/>
                  </a:cubicBezTo>
                  <a:cubicBezTo>
                    <a:pt x="173" y="59"/>
                    <a:pt x="168" y="69"/>
                    <a:pt x="155" y="72"/>
                  </a:cubicBezTo>
                  <a:cubicBezTo>
                    <a:pt x="153" y="74"/>
                    <a:pt x="151" y="74"/>
                    <a:pt x="148" y="74"/>
                  </a:cubicBezTo>
                  <a:cubicBezTo>
                    <a:pt x="141" y="74"/>
                    <a:pt x="136" y="72"/>
                    <a:pt x="134" y="71"/>
                  </a:cubicBezTo>
                  <a:cubicBezTo>
                    <a:pt x="132" y="70"/>
                    <a:pt x="130" y="70"/>
                    <a:pt x="129" y="69"/>
                  </a:cubicBezTo>
                  <a:cubicBezTo>
                    <a:pt x="127" y="68"/>
                    <a:pt x="126" y="68"/>
                    <a:pt x="124" y="68"/>
                  </a:cubicBezTo>
                  <a:cubicBezTo>
                    <a:pt x="123" y="68"/>
                    <a:pt x="123" y="68"/>
                    <a:pt x="123" y="68"/>
                  </a:cubicBezTo>
                  <a:cubicBezTo>
                    <a:pt x="121" y="68"/>
                    <a:pt x="119" y="70"/>
                    <a:pt x="117" y="79"/>
                  </a:cubicBezTo>
                  <a:cubicBezTo>
                    <a:pt x="117" y="79"/>
                    <a:pt x="117" y="79"/>
                    <a:pt x="117" y="79"/>
                  </a:cubicBezTo>
                  <a:cubicBezTo>
                    <a:pt x="116" y="84"/>
                    <a:pt x="114" y="88"/>
                    <a:pt x="112" y="91"/>
                  </a:cubicBezTo>
                  <a:cubicBezTo>
                    <a:pt x="112" y="91"/>
                    <a:pt x="112" y="92"/>
                    <a:pt x="112" y="92"/>
                  </a:cubicBezTo>
                  <a:cubicBezTo>
                    <a:pt x="107" y="96"/>
                    <a:pt x="99" y="99"/>
                    <a:pt x="92" y="100"/>
                  </a:cubicBezTo>
                  <a:cubicBezTo>
                    <a:pt x="95" y="103"/>
                    <a:pt x="96" y="106"/>
                    <a:pt x="97" y="110"/>
                  </a:cubicBezTo>
                  <a:cubicBezTo>
                    <a:pt x="99" y="113"/>
                    <a:pt x="99" y="118"/>
                    <a:pt x="97" y="123"/>
                  </a:cubicBezTo>
                  <a:cubicBezTo>
                    <a:pt x="97" y="128"/>
                    <a:pt x="94" y="132"/>
                    <a:pt x="88" y="134"/>
                  </a:cubicBezTo>
                  <a:cubicBezTo>
                    <a:pt x="87" y="136"/>
                    <a:pt x="87" y="136"/>
                    <a:pt x="87" y="136"/>
                  </a:cubicBezTo>
                  <a:cubicBezTo>
                    <a:pt x="87" y="136"/>
                    <a:pt x="86" y="136"/>
                    <a:pt x="86" y="136"/>
                  </a:cubicBezTo>
                  <a:cubicBezTo>
                    <a:pt x="85" y="136"/>
                    <a:pt x="85" y="136"/>
                    <a:pt x="84" y="137"/>
                  </a:cubicBezTo>
                  <a:cubicBezTo>
                    <a:pt x="83" y="138"/>
                    <a:pt x="83" y="138"/>
                    <a:pt x="82" y="139"/>
                  </a:cubicBezTo>
                  <a:cubicBezTo>
                    <a:pt x="82" y="140"/>
                    <a:pt x="81" y="141"/>
                    <a:pt x="80" y="142"/>
                  </a:cubicBezTo>
                  <a:cubicBezTo>
                    <a:pt x="78" y="143"/>
                    <a:pt x="75" y="145"/>
                    <a:pt x="71" y="145"/>
                  </a:cubicBezTo>
                  <a:cubicBezTo>
                    <a:pt x="69" y="145"/>
                    <a:pt x="67" y="145"/>
                    <a:pt x="64" y="144"/>
                  </a:cubicBezTo>
                  <a:cubicBezTo>
                    <a:pt x="61" y="144"/>
                    <a:pt x="61" y="144"/>
                    <a:pt x="61" y="144"/>
                  </a:cubicBezTo>
                  <a:cubicBezTo>
                    <a:pt x="61" y="145"/>
                    <a:pt x="61" y="145"/>
                    <a:pt x="61" y="145"/>
                  </a:cubicBezTo>
                  <a:cubicBezTo>
                    <a:pt x="61" y="151"/>
                    <a:pt x="58" y="154"/>
                    <a:pt x="53" y="154"/>
                  </a:cubicBezTo>
                  <a:cubicBezTo>
                    <a:pt x="51" y="154"/>
                    <a:pt x="49" y="154"/>
                    <a:pt x="47" y="154"/>
                  </a:cubicBezTo>
                  <a:cubicBezTo>
                    <a:pt x="46" y="156"/>
                    <a:pt x="45" y="157"/>
                    <a:pt x="43" y="157"/>
                  </a:cubicBezTo>
                  <a:cubicBezTo>
                    <a:pt x="42" y="158"/>
                    <a:pt x="42" y="158"/>
                    <a:pt x="42" y="158"/>
                  </a:cubicBezTo>
                  <a:cubicBezTo>
                    <a:pt x="40" y="160"/>
                    <a:pt x="39" y="161"/>
                    <a:pt x="39" y="162"/>
                  </a:cubicBezTo>
                  <a:cubicBezTo>
                    <a:pt x="38" y="163"/>
                    <a:pt x="38" y="163"/>
                    <a:pt x="37" y="164"/>
                  </a:cubicBezTo>
                  <a:cubicBezTo>
                    <a:pt x="37" y="165"/>
                    <a:pt x="37" y="166"/>
                    <a:pt x="35" y="167"/>
                  </a:cubicBezTo>
                  <a:cubicBezTo>
                    <a:pt x="34" y="170"/>
                    <a:pt x="32" y="172"/>
                    <a:pt x="30" y="173"/>
                  </a:cubicBezTo>
                  <a:cubicBezTo>
                    <a:pt x="27" y="176"/>
                    <a:pt x="27" y="176"/>
                    <a:pt x="27" y="176"/>
                  </a:cubicBezTo>
                  <a:cubicBezTo>
                    <a:pt x="27" y="179"/>
                    <a:pt x="27" y="181"/>
                    <a:pt x="25" y="182"/>
                  </a:cubicBezTo>
                  <a:cubicBezTo>
                    <a:pt x="23" y="186"/>
                    <a:pt x="20" y="188"/>
                    <a:pt x="18" y="188"/>
                  </a:cubicBezTo>
                  <a:cubicBezTo>
                    <a:pt x="17" y="188"/>
                    <a:pt x="17" y="188"/>
                    <a:pt x="17" y="188"/>
                  </a:cubicBezTo>
                  <a:cubicBezTo>
                    <a:pt x="17" y="192"/>
                    <a:pt x="17" y="192"/>
                    <a:pt x="17" y="192"/>
                  </a:cubicBezTo>
                  <a:cubicBezTo>
                    <a:pt x="17" y="198"/>
                    <a:pt x="15" y="200"/>
                    <a:pt x="12" y="202"/>
                  </a:cubicBezTo>
                  <a:cubicBezTo>
                    <a:pt x="11" y="203"/>
                    <a:pt x="11" y="203"/>
                    <a:pt x="10" y="204"/>
                  </a:cubicBezTo>
                  <a:cubicBezTo>
                    <a:pt x="7" y="208"/>
                    <a:pt x="7" y="208"/>
                    <a:pt x="7" y="208"/>
                  </a:cubicBezTo>
                  <a:cubicBezTo>
                    <a:pt x="5" y="210"/>
                    <a:pt x="2" y="213"/>
                    <a:pt x="0" y="215"/>
                  </a:cubicBezTo>
                  <a:cubicBezTo>
                    <a:pt x="99" y="244"/>
                    <a:pt x="176" y="258"/>
                    <a:pt x="218" y="264"/>
                  </a:cubicBezTo>
                  <a:cubicBezTo>
                    <a:pt x="220" y="264"/>
                    <a:pt x="222" y="265"/>
                    <a:pt x="223" y="265"/>
                  </a:cubicBezTo>
                  <a:lnTo>
                    <a:pt x="227" y="265"/>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5" name="Freeform 147">
              <a:extLst>
                <a:ext uri="{FF2B5EF4-FFF2-40B4-BE49-F238E27FC236}">
                  <a16:creationId xmlns:a16="http://schemas.microsoft.com/office/drawing/2014/main" id="{3735C210-30DF-4EBF-B81A-7AD60E2AE65F}"/>
                </a:ext>
              </a:extLst>
            </p:cNvPr>
            <p:cNvSpPr>
              <a:spLocks/>
            </p:cNvSpPr>
            <p:nvPr/>
          </p:nvSpPr>
          <p:spPr bwMode="auto">
            <a:xfrm>
              <a:off x="2646439" y="3466083"/>
              <a:ext cx="63506" cy="46030"/>
            </a:xfrm>
            <a:custGeom>
              <a:avLst/>
              <a:gdLst>
                <a:gd name="T0" fmla="*/ 4 w 37"/>
                <a:gd name="T1" fmla="*/ 15 h 27"/>
                <a:gd name="T2" fmla="*/ 6 w 37"/>
                <a:gd name="T3" fmla="*/ 17 h 27"/>
                <a:gd name="T4" fmla="*/ 7 w 37"/>
                <a:gd name="T5" fmla="*/ 18 h 27"/>
                <a:gd name="T6" fmla="*/ 8 w 37"/>
                <a:gd name="T7" fmla="*/ 19 h 27"/>
                <a:gd name="T8" fmla="*/ 9 w 37"/>
                <a:gd name="T9" fmla="*/ 19 h 27"/>
                <a:gd name="T10" fmla="*/ 12 w 37"/>
                <a:gd name="T11" fmla="*/ 22 h 27"/>
                <a:gd name="T12" fmla="*/ 12 w 37"/>
                <a:gd name="T13" fmla="*/ 23 h 27"/>
                <a:gd name="T14" fmla="*/ 18 w 37"/>
                <a:gd name="T15" fmla="*/ 25 h 27"/>
                <a:gd name="T16" fmla="*/ 19 w 37"/>
                <a:gd name="T17" fmla="*/ 25 h 27"/>
                <a:gd name="T18" fmla="*/ 25 w 37"/>
                <a:gd name="T19" fmla="*/ 27 h 27"/>
                <a:gd name="T20" fmla="*/ 26 w 37"/>
                <a:gd name="T21" fmla="*/ 27 h 27"/>
                <a:gd name="T22" fmla="*/ 35 w 37"/>
                <a:gd name="T23" fmla="*/ 18 h 27"/>
                <a:gd name="T24" fmla="*/ 34 w 37"/>
                <a:gd name="T25" fmla="*/ 3 h 27"/>
                <a:gd name="T26" fmla="*/ 32 w 37"/>
                <a:gd name="T27" fmla="*/ 0 h 27"/>
                <a:gd name="T28" fmla="*/ 30 w 37"/>
                <a:gd name="T29" fmla="*/ 0 h 27"/>
                <a:gd name="T30" fmla="*/ 7 w 37"/>
                <a:gd name="T31" fmla="*/ 3 h 27"/>
                <a:gd name="T32" fmla="*/ 0 w 37"/>
                <a:gd name="T33" fmla="*/ 7 h 27"/>
                <a:gd name="T34" fmla="*/ 2 w 37"/>
                <a:gd name="T35" fmla="*/ 13 h 27"/>
                <a:gd name="T36" fmla="*/ 4 w 37"/>
                <a:gd name="T3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7">
                  <a:moveTo>
                    <a:pt x="4" y="15"/>
                  </a:moveTo>
                  <a:cubicBezTo>
                    <a:pt x="4" y="15"/>
                    <a:pt x="5" y="16"/>
                    <a:pt x="6" y="17"/>
                  </a:cubicBezTo>
                  <a:cubicBezTo>
                    <a:pt x="6" y="18"/>
                    <a:pt x="7" y="18"/>
                    <a:pt x="7" y="18"/>
                  </a:cubicBezTo>
                  <a:cubicBezTo>
                    <a:pt x="7" y="19"/>
                    <a:pt x="7" y="19"/>
                    <a:pt x="8" y="19"/>
                  </a:cubicBezTo>
                  <a:cubicBezTo>
                    <a:pt x="8" y="19"/>
                    <a:pt x="8" y="19"/>
                    <a:pt x="9" y="19"/>
                  </a:cubicBezTo>
                  <a:cubicBezTo>
                    <a:pt x="10" y="21"/>
                    <a:pt x="10" y="21"/>
                    <a:pt x="12" y="22"/>
                  </a:cubicBezTo>
                  <a:cubicBezTo>
                    <a:pt x="12" y="22"/>
                    <a:pt x="12" y="22"/>
                    <a:pt x="12" y="23"/>
                  </a:cubicBezTo>
                  <a:cubicBezTo>
                    <a:pt x="14" y="25"/>
                    <a:pt x="14" y="25"/>
                    <a:pt x="18" y="25"/>
                  </a:cubicBezTo>
                  <a:cubicBezTo>
                    <a:pt x="19" y="25"/>
                    <a:pt x="19" y="25"/>
                    <a:pt x="19" y="25"/>
                  </a:cubicBezTo>
                  <a:cubicBezTo>
                    <a:pt x="21" y="25"/>
                    <a:pt x="23" y="25"/>
                    <a:pt x="25" y="27"/>
                  </a:cubicBezTo>
                  <a:cubicBezTo>
                    <a:pt x="25" y="27"/>
                    <a:pt x="25" y="27"/>
                    <a:pt x="26" y="27"/>
                  </a:cubicBezTo>
                  <a:cubicBezTo>
                    <a:pt x="30" y="24"/>
                    <a:pt x="33" y="21"/>
                    <a:pt x="35" y="18"/>
                  </a:cubicBezTo>
                  <a:cubicBezTo>
                    <a:pt x="37" y="13"/>
                    <a:pt x="37" y="8"/>
                    <a:pt x="34" y="3"/>
                  </a:cubicBezTo>
                  <a:cubicBezTo>
                    <a:pt x="32" y="0"/>
                    <a:pt x="32" y="0"/>
                    <a:pt x="32" y="0"/>
                  </a:cubicBezTo>
                  <a:cubicBezTo>
                    <a:pt x="30" y="0"/>
                    <a:pt x="30" y="0"/>
                    <a:pt x="30" y="0"/>
                  </a:cubicBezTo>
                  <a:cubicBezTo>
                    <a:pt x="23" y="0"/>
                    <a:pt x="15" y="2"/>
                    <a:pt x="7" y="3"/>
                  </a:cubicBezTo>
                  <a:cubicBezTo>
                    <a:pt x="4" y="4"/>
                    <a:pt x="2" y="5"/>
                    <a:pt x="0" y="7"/>
                  </a:cubicBezTo>
                  <a:cubicBezTo>
                    <a:pt x="1" y="9"/>
                    <a:pt x="2" y="11"/>
                    <a:pt x="2" y="13"/>
                  </a:cubicBezTo>
                  <a:lnTo>
                    <a:pt x="4" y="15"/>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6" name="Freeform 148">
              <a:extLst>
                <a:ext uri="{FF2B5EF4-FFF2-40B4-BE49-F238E27FC236}">
                  <a16:creationId xmlns:a16="http://schemas.microsoft.com/office/drawing/2014/main" id="{6A9A0008-B056-4B5E-A42A-F737747DB77E}"/>
                </a:ext>
              </a:extLst>
            </p:cNvPr>
            <p:cNvSpPr>
              <a:spLocks/>
            </p:cNvSpPr>
            <p:nvPr/>
          </p:nvSpPr>
          <p:spPr bwMode="auto">
            <a:xfrm>
              <a:off x="2852832" y="3531160"/>
              <a:ext cx="23814" cy="19047"/>
            </a:xfrm>
            <a:custGeom>
              <a:avLst/>
              <a:gdLst>
                <a:gd name="T0" fmla="*/ 4 w 13"/>
                <a:gd name="T1" fmla="*/ 7 h 11"/>
                <a:gd name="T2" fmla="*/ 8 w 13"/>
                <a:gd name="T3" fmla="*/ 11 h 11"/>
                <a:gd name="T4" fmla="*/ 9 w 13"/>
                <a:gd name="T5" fmla="*/ 11 h 11"/>
                <a:gd name="T6" fmla="*/ 13 w 13"/>
                <a:gd name="T7" fmla="*/ 9 h 11"/>
                <a:gd name="T8" fmla="*/ 13 w 13"/>
                <a:gd name="T9" fmla="*/ 7 h 11"/>
                <a:gd name="T10" fmla="*/ 12 w 13"/>
                <a:gd name="T11" fmla="*/ 4 h 11"/>
                <a:gd name="T12" fmla="*/ 10 w 13"/>
                <a:gd name="T13" fmla="*/ 1 h 11"/>
                <a:gd name="T14" fmla="*/ 10 w 13"/>
                <a:gd name="T15" fmla="*/ 0 h 11"/>
                <a:gd name="T16" fmla="*/ 10 w 13"/>
                <a:gd name="T17" fmla="*/ 0 h 11"/>
                <a:gd name="T18" fmla="*/ 8 w 13"/>
                <a:gd name="T19" fmla="*/ 0 h 11"/>
                <a:gd name="T20" fmla="*/ 5 w 13"/>
                <a:gd name="T21" fmla="*/ 1 h 11"/>
                <a:gd name="T22" fmla="*/ 0 w 13"/>
                <a:gd name="T23" fmla="*/ 2 h 11"/>
                <a:gd name="T24" fmla="*/ 4 w 13"/>
                <a:gd name="T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4" y="7"/>
                  </a:moveTo>
                  <a:cubicBezTo>
                    <a:pt x="8" y="11"/>
                    <a:pt x="8" y="11"/>
                    <a:pt x="8" y="11"/>
                  </a:cubicBezTo>
                  <a:cubicBezTo>
                    <a:pt x="9" y="11"/>
                    <a:pt x="9" y="11"/>
                    <a:pt x="9" y="11"/>
                  </a:cubicBezTo>
                  <a:cubicBezTo>
                    <a:pt x="10" y="11"/>
                    <a:pt x="13" y="10"/>
                    <a:pt x="13" y="9"/>
                  </a:cubicBezTo>
                  <a:cubicBezTo>
                    <a:pt x="13" y="7"/>
                    <a:pt x="13" y="7"/>
                    <a:pt x="13" y="7"/>
                  </a:cubicBezTo>
                  <a:cubicBezTo>
                    <a:pt x="12" y="6"/>
                    <a:pt x="12" y="5"/>
                    <a:pt x="12" y="4"/>
                  </a:cubicBezTo>
                  <a:cubicBezTo>
                    <a:pt x="11" y="3"/>
                    <a:pt x="11" y="2"/>
                    <a:pt x="10" y="1"/>
                  </a:cubicBezTo>
                  <a:cubicBezTo>
                    <a:pt x="10" y="1"/>
                    <a:pt x="10" y="1"/>
                    <a:pt x="10" y="0"/>
                  </a:cubicBezTo>
                  <a:cubicBezTo>
                    <a:pt x="10" y="0"/>
                    <a:pt x="10" y="0"/>
                    <a:pt x="10" y="0"/>
                  </a:cubicBezTo>
                  <a:cubicBezTo>
                    <a:pt x="8" y="0"/>
                    <a:pt x="8" y="0"/>
                    <a:pt x="8" y="0"/>
                  </a:cubicBezTo>
                  <a:cubicBezTo>
                    <a:pt x="7" y="0"/>
                    <a:pt x="6" y="1"/>
                    <a:pt x="5" y="1"/>
                  </a:cubicBezTo>
                  <a:cubicBezTo>
                    <a:pt x="4" y="1"/>
                    <a:pt x="2" y="2"/>
                    <a:pt x="0" y="2"/>
                  </a:cubicBezTo>
                  <a:cubicBezTo>
                    <a:pt x="2" y="3"/>
                    <a:pt x="4" y="6"/>
                    <a:pt x="4"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7" name="Freeform 149">
              <a:extLst>
                <a:ext uri="{FF2B5EF4-FFF2-40B4-BE49-F238E27FC236}">
                  <a16:creationId xmlns:a16="http://schemas.microsoft.com/office/drawing/2014/main" id="{B0F5C614-D703-41E6-BAEA-027BEF1F4C07}"/>
                </a:ext>
              </a:extLst>
            </p:cNvPr>
            <p:cNvSpPr>
              <a:spLocks/>
            </p:cNvSpPr>
            <p:nvPr/>
          </p:nvSpPr>
          <p:spPr bwMode="auto">
            <a:xfrm>
              <a:off x="2168558" y="3629569"/>
              <a:ext cx="431839" cy="411099"/>
            </a:xfrm>
            <a:custGeom>
              <a:avLst/>
              <a:gdLst>
                <a:gd name="T0" fmla="*/ 154 w 250"/>
                <a:gd name="T1" fmla="*/ 204 h 239"/>
                <a:gd name="T2" fmla="*/ 157 w 250"/>
                <a:gd name="T3" fmla="*/ 207 h 239"/>
                <a:gd name="T4" fmla="*/ 158 w 250"/>
                <a:gd name="T5" fmla="*/ 207 h 239"/>
                <a:gd name="T6" fmla="*/ 163 w 250"/>
                <a:gd name="T7" fmla="*/ 209 h 239"/>
                <a:gd name="T8" fmla="*/ 228 w 250"/>
                <a:gd name="T9" fmla="*/ 239 h 239"/>
                <a:gd name="T10" fmla="*/ 250 w 250"/>
                <a:gd name="T11" fmla="*/ 144 h 239"/>
                <a:gd name="T12" fmla="*/ 63 w 250"/>
                <a:gd name="T13" fmla="*/ 61 h 239"/>
                <a:gd name="T14" fmla="*/ 62 w 250"/>
                <a:gd name="T15" fmla="*/ 61 h 239"/>
                <a:gd name="T16" fmla="*/ 42 w 250"/>
                <a:gd name="T17" fmla="*/ 15 h 239"/>
                <a:gd name="T18" fmla="*/ 0 w 250"/>
                <a:gd name="T19" fmla="*/ 0 h 239"/>
                <a:gd name="T20" fmla="*/ 0 w 250"/>
                <a:gd name="T21" fmla="*/ 1 h 239"/>
                <a:gd name="T22" fmla="*/ 2 w 250"/>
                <a:gd name="T23" fmla="*/ 18 h 239"/>
                <a:gd name="T24" fmla="*/ 4 w 250"/>
                <a:gd name="T25" fmla="*/ 22 h 239"/>
                <a:gd name="T26" fmla="*/ 7 w 250"/>
                <a:gd name="T27" fmla="*/ 26 h 239"/>
                <a:gd name="T28" fmla="*/ 12 w 250"/>
                <a:gd name="T29" fmla="*/ 36 h 239"/>
                <a:gd name="T30" fmla="*/ 11 w 250"/>
                <a:gd name="T31" fmla="*/ 47 h 239"/>
                <a:gd name="T32" fmla="*/ 9 w 250"/>
                <a:gd name="T33" fmla="*/ 50 h 239"/>
                <a:gd name="T34" fmla="*/ 8 w 250"/>
                <a:gd name="T35" fmla="*/ 53 h 239"/>
                <a:gd name="T36" fmla="*/ 8 w 250"/>
                <a:gd name="T37" fmla="*/ 54 h 239"/>
                <a:gd name="T38" fmla="*/ 5 w 250"/>
                <a:gd name="T39" fmla="*/ 58 h 239"/>
                <a:gd name="T40" fmla="*/ 4 w 250"/>
                <a:gd name="T41" fmla="*/ 63 h 239"/>
                <a:gd name="T42" fmla="*/ 10 w 250"/>
                <a:gd name="T43" fmla="*/ 77 h 239"/>
                <a:gd name="T44" fmla="*/ 10 w 250"/>
                <a:gd name="T45" fmla="*/ 77 h 239"/>
                <a:gd name="T46" fmla="*/ 16 w 250"/>
                <a:gd name="T47" fmla="*/ 80 h 239"/>
                <a:gd name="T48" fmla="*/ 19 w 250"/>
                <a:gd name="T49" fmla="*/ 80 h 239"/>
                <a:gd name="T50" fmla="*/ 19 w 250"/>
                <a:gd name="T51" fmla="*/ 80 h 239"/>
                <a:gd name="T52" fmla="*/ 20 w 250"/>
                <a:gd name="T53" fmla="*/ 80 h 239"/>
                <a:gd name="T54" fmla="*/ 26 w 250"/>
                <a:gd name="T55" fmla="*/ 82 h 239"/>
                <a:gd name="T56" fmla="*/ 29 w 250"/>
                <a:gd name="T57" fmla="*/ 83 h 239"/>
                <a:gd name="T58" fmla="*/ 30 w 250"/>
                <a:gd name="T59" fmla="*/ 83 h 239"/>
                <a:gd name="T60" fmla="*/ 31 w 250"/>
                <a:gd name="T61" fmla="*/ 85 h 239"/>
                <a:gd name="T62" fmla="*/ 32 w 250"/>
                <a:gd name="T63" fmla="*/ 86 h 239"/>
                <a:gd name="T64" fmla="*/ 33 w 250"/>
                <a:gd name="T65" fmla="*/ 87 h 239"/>
                <a:gd name="T66" fmla="*/ 35 w 250"/>
                <a:gd name="T67" fmla="*/ 89 h 239"/>
                <a:gd name="T68" fmla="*/ 35 w 250"/>
                <a:gd name="T69" fmla="*/ 90 h 239"/>
                <a:gd name="T70" fmla="*/ 36 w 250"/>
                <a:gd name="T71" fmla="*/ 90 h 239"/>
                <a:gd name="T72" fmla="*/ 39 w 250"/>
                <a:gd name="T73" fmla="*/ 91 h 239"/>
                <a:gd name="T74" fmla="*/ 44 w 250"/>
                <a:gd name="T75" fmla="*/ 92 h 239"/>
                <a:gd name="T76" fmla="*/ 50 w 250"/>
                <a:gd name="T77" fmla="*/ 92 h 239"/>
                <a:gd name="T78" fmla="*/ 54 w 250"/>
                <a:gd name="T79" fmla="*/ 92 h 239"/>
                <a:gd name="T80" fmla="*/ 61 w 250"/>
                <a:gd name="T81" fmla="*/ 95 h 239"/>
                <a:gd name="T82" fmla="*/ 61 w 250"/>
                <a:gd name="T83" fmla="*/ 95 h 239"/>
                <a:gd name="T84" fmla="*/ 63 w 250"/>
                <a:gd name="T85" fmla="*/ 98 h 239"/>
                <a:gd name="T86" fmla="*/ 56 w 250"/>
                <a:gd name="T87" fmla="*/ 111 h 239"/>
                <a:gd name="T88" fmla="*/ 55 w 250"/>
                <a:gd name="T89" fmla="*/ 113 h 239"/>
                <a:gd name="T90" fmla="*/ 53 w 250"/>
                <a:gd name="T91" fmla="*/ 115 h 239"/>
                <a:gd name="T92" fmla="*/ 53 w 250"/>
                <a:gd name="T93" fmla="*/ 116 h 239"/>
                <a:gd name="T94" fmla="*/ 52 w 250"/>
                <a:gd name="T95" fmla="*/ 117 h 239"/>
                <a:gd name="T96" fmla="*/ 52 w 250"/>
                <a:gd name="T97" fmla="*/ 125 h 239"/>
                <a:gd name="T98" fmla="*/ 52 w 250"/>
                <a:gd name="T99" fmla="*/ 129 h 239"/>
                <a:gd name="T100" fmla="*/ 53 w 250"/>
                <a:gd name="T101" fmla="*/ 140 h 239"/>
                <a:gd name="T102" fmla="*/ 53 w 250"/>
                <a:gd name="T103" fmla="*/ 141 h 239"/>
                <a:gd name="T104" fmla="*/ 53 w 250"/>
                <a:gd name="T105" fmla="*/ 141 h 239"/>
                <a:gd name="T106" fmla="*/ 52 w 250"/>
                <a:gd name="T107" fmla="*/ 145 h 239"/>
                <a:gd name="T108" fmla="*/ 51 w 250"/>
                <a:gd name="T109" fmla="*/ 146 h 239"/>
                <a:gd name="T110" fmla="*/ 50 w 250"/>
                <a:gd name="T111" fmla="*/ 147 h 239"/>
                <a:gd name="T112" fmla="*/ 50 w 250"/>
                <a:gd name="T113" fmla="*/ 148 h 239"/>
                <a:gd name="T114" fmla="*/ 50 w 250"/>
                <a:gd name="T115" fmla="*/ 149 h 239"/>
                <a:gd name="T116" fmla="*/ 49 w 250"/>
                <a:gd name="T117" fmla="*/ 150 h 239"/>
                <a:gd name="T118" fmla="*/ 51 w 250"/>
                <a:gd name="T119" fmla="*/ 151 h 239"/>
                <a:gd name="T120" fmla="*/ 88 w 250"/>
                <a:gd name="T121" fmla="*/ 171 h 239"/>
                <a:gd name="T122" fmla="*/ 154 w 250"/>
                <a:gd name="T123" fmla="*/ 204 h 239"/>
                <a:gd name="T124" fmla="*/ 154 w 250"/>
                <a:gd name="T125" fmla="*/ 2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239">
                  <a:moveTo>
                    <a:pt x="154" y="204"/>
                  </a:moveTo>
                  <a:cubicBezTo>
                    <a:pt x="157" y="207"/>
                    <a:pt x="157" y="207"/>
                    <a:pt x="157" y="207"/>
                  </a:cubicBezTo>
                  <a:cubicBezTo>
                    <a:pt x="157" y="207"/>
                    <a:pt x="157" y="207"/>
                    <a:pt x="158" y="207"/>
                  </a:cubicBezTo>
                  <a:cubicBezTo>
                    <a:pt x="163" y="209"/>
                    <a:pt x="163" y="209"/>
                    <a:pt x="163" y="209"/>
                  </a:cubicBezTo>
                  <a:cubicBezTo>
                    <a:pt x="184" y="219"/>
                    <a:pt x="206" y="229"/>
                    <a:pt x="228" y="239"/>
                  </a:cubicBezTo>
                  <a:cubicBezTo>
                    <a:pt x="239" y="185"/>
                    <a:pt x="245" y="155"/>
                    <a:pt x="250" y="144"/>
                  </a:cubicBezTo>
                  <a:cubicBezTo>
                    <a:pt x="63" y="61"/>
                    <a:pt x="63" y="61"/>
                    <a:pt x="63" y="61"/>
                  </a:cubicBezTo>
                  <a:cubicBezTo>
                    <a:pt x="62" y="61"/>
                    <a:pt x="62" y="61"/>
                    <a:pt x="62" y="61"/>
                  </a:cubicBezTo>
                  <a:cubicBezTo>
                    <a:pt x="42" y="15"/>
                    <a:pt x="42" y="15"/>
                    <a:pt x="42" y="15"/>
                  </a:cubicBezTo>
                  <a:cubicBezTo>
                    <a:pt x="38" y="14"/>
                    <a:pt x="18" y="13"/>
                    <a:pt x="0" y="0"/>
                  </a:cubicBezTo>
                  <a:cubicBezTo>
                    <a:pt x="0" y="0"/>
                    <a:pt x="0" y="0"/>
                    <a:pt x="0" y="1"/>
                  </a:cubicBezTo>
                  <a:cubicBezTo>
                    <a:pt x="0" y="7"/>
                    <a:pt x="0" y="13"/>
                    <a:pt x="2" y="18"/>
                  </a:cubicBezTo>
                  <a:cubicBezTo>
                    <a:pt x="2" y="20"/>
                    <a:pt x="3" y="21"/>
                    <a:pt x="4" y="22"/>
                  </a:cubicBezTo>
                  <a:cubicBezTo>
                    <a:pt x="5" y="23"/>
                    <a:pt x="6" y="24"/>
                    <a:pt x="7" y="26"/>
                  </a:cubicBezTo>
                  <a:cubicBezTo>
                    <a:pt x="10" y="29"/>
                    <a:pt x="12" y="32"/>
                    <a:pt x="12" y="36"/>
                  </a:cubicBezTo>
                  <a:cubicBezTo>
                    <a:pt x="13" y="40"/>
                    <a:pt x="12" y="44"/>
                    <a:pt x="11" y="47"/>
                  </a:cubicBezTo>
                  <a:cubicBezTo>
                    <a:pt x="10" y="48"/>
                    <a:pt x="10" y="49"/>
                    <a:pt x="9" y="50"/>
                  </a:cubicBezTo>
                  <a:cubicBezTo>
                    <a:pt x="9" y="51"/>
                    <a:pt x="9" y="52"/>
                    <a:pt x="8" y="53"/>
                  </a:cubicBezTo>
                  <a:cubicBezTo>
                    <a:pt x="8" y="53"/>
                    <a:pt x="8" y="53"/>
                    <a:pt x="8" y="54"/>
                  </a:cubicBezTo>
                  <a:cubicBezTo>
                    <a:pt x="6" y="55"/>
                    <a:pt x="5" y="56"/>
                    <a:pt x="5" y="58"/>
                  </a:cubicBezTo>
                  <a:cubicBezTo>
                    <a:pt x="4" y="59"/>
                    <a:pt x="4" y="61"/>
                    <a:pt x="4" y="63"/>
                  </a:cubicBezTo>
                  <a:cubicBezTo>
                    <a:pt x="2" y="69"/>
                    <a:pt x="4" y="73"/>
                    <a:pt x="10" y="77"/>
                  </a:cubicBezTo>
                  <a:cubicBezTo>
                    <a:pt x="10" y="77"/>
                    <a:pt x="10" y="77"/>
                    <a:pt x="10" y="77"/>
                  </a:cubicBezTo>
                  <a:cubicBezTo>
                    <a:pt x="12" y="78"/>
                    <a:pt x="14" y="79"/>
                    <a:pt x="16" y="80"/>
                  </a:cubicBezTo>
                  <a:cubicBezTo>
                    <a:pt x="17" y="80"/>
                    <a:pt x="18" y="80"/>
                    <a:pt x="19" y="80"/>
                  </a:cubicBezTo>
                  <a:cubicBezTo>
                    <a:pt x="19" y="80"/>
                    <a:pt x="19" y="80"/>
                    <a:pt x="19" y="80"/>
                  </a:cubicBezTo>
                  <a:cubicBezTo>
                    <a:pt x="20" y="80"/>
                    <a:pt x="20" y="80"/>
                    <a:pt x="20" y="80"/>
                  </a:cubicBezTo>
                  <a:cubicBezTo>
                    <a:pt x="22" y="80"/>
                    <a:pt x="24" y="81"/>
                    <a:pt x="26" y="82"/>
                  </a:cubicBezTo>
                  <a:cubicBezTo>
                    <a:pt x="27" y="82"/>
                    <a:pt x="28" y="82"/>
                    <a:pt x="29" y="83"/>
                  </a:cubicBezTo>
                  <a:cubicBezTo>
                    <a:pt x="29" y="83"/>
                    <a:pt x="30" y="83"/>
                    <a:pt x="30" y="83"/>
                  </a:cubicBezTo>
                  <a:cubicBezTo>
                    <a:pt x="30" y="84"/>
                    <a:pt x="31" y="84"/>
                    <a:pt x="31" y="85"/>
                  </a:cubicBezTo>
                  <a:cubicBezTo>
                    <a:pt x="31" y="85"/>
                    <a:pt x="32" y="85"/>
                    <a:pt x="32" y="86"/>
                  </a:cubicBezTo>
                  <a:cubicBezTo>
                    <a:pt x="33" y="86"/>
                    <a:pt x="33" y="86"/>
                    <a:pt x="33" y="87"/>
                  </a:cubicBezTo>
                  <a:cubicBezTo>
                    <a:pt x="34" y="88"/>
                    <a:pt x="35" y="88"/>
                    <a:pt x="35" y="89"/>
                  </a:cubicBezTo>
                  <a:cubicBezTo>
                    <a:pt x="35" y="89"/>
                    <a:pt x="35" y="89"/>
                    <a:pt x="35" y="90"/>
                  </a:cubicBezTo>
                  <a:cubicBezTo>
                    <a:pt x="35" y="90"/>
                    <a:pt x="36" y="90"/>
                    <a:pt x="36" y="90"/>
                  </a:cubicBezTo>
                  <a:cubicBezTo>
                    <a:pt x="37" y="90"/>
                    <a:pt x="38" y="91"/>
                    <a:pt x="39" y="91"/>
                  </a:cubicBezTo>
                  <a:cubicBezTo>
                    <a:pt x="40" y="91"/>
                    <a:pt x="42" y="92"/>
                    <a:pt x="44" y="92"/>
                  </a:cubicBezTo>
                  <a:cubicBezTo>
                    <a:pt x="50" y="92"/>
                    <a:pt x="50" y="92"/>
                    <a:pt x="50" y="92"/>
                  </a:cubicBezTo>
                  <a:cubicBezTo>
                    <a:pt x="51" y="92"/>
                    <a:pt x="52" y="92"/>
                    <a:pt x="54" y="92"/>
                  </a:cubicBezTo>
                  <a:cubicBezTo>
                    <a:pt x="57" y="92"/>
                    <a:pt x="59" y="93"/>
                    <a:pt x="61" y="95"/>
                  </a:cubicBezTo>
                  <a:cubicBezTo>
                    <a:pt x="61" y="95"/>
                    <a:pt x="61" y="95"/>
                    <a:pt x="61" y="95"/>
                  </a:cubicBezTo>
                  <a:cubicBezTo>
                    <a:pt x="62" y="96"/>
                    <a:pt x="62" y="97"/>
                    <a:pt x="63" y="98"/>
                  </a:cubicBezTo>
                  <a:cubicBezTo>
                    <a:pt x="65" y="102"/>
                    <a:pt x="61" y="106"/>
                    <a:pt x="56" y="111"/>
                  </a:cubicBezTo>
                  <a:cubicBezTo>
                    <a:pt x="56" y="112"/>
                    <a:pt x="55" y="112"/>
                    <a:pt x="55" y="113"/>
                  </a:cubicBezTo>
                  <a:cubicBezTo>
                    <a:pt x="54" y="114"/>
                    <a:pt x="54" y="115"/>
                    <a:pt x="53" y="115"/>
                  </a:cubicBezTo>
                  <a:cubicBezTo>
                    <a:pt x="53" y="116"/>
                    <a:pt x="53" y="116"/>
                    <a:pt x="53" y="116"/>
                  </a:cubicBezTo>
                  <a:cubicBezTo>
                    <a:pt x="52" y="116"/>
                    <a:pt x="52" y="116"/>
                    <a:pt x="52" y="117"/>
                  </a:cubicBezTo>
                  <a:cubicBezTo>
                    <a:pt x="51" y="119"/>
                    <a:pt x="51" y="122"/>
                    <a:pt x="52" y="125"/>
                  </a:cubicBezTo>
                  <a:cubicBezTo>
                    <a:pt x="52" y="126"/>
                    <a:pt x="52" y="128"/>
                    <a:pt x="52" y="129"/>
                  </a:cubicBezTo>
                  <a:cubicBezTo>
                    <a:pt x="53" y="132"/>
                    <a:pt x="53" y="136"/>
                    <a:pt x="53" y="140"/>
                  </a:cubicBezTo>
                  <a:cubicBezTo>
                    <a:pt x="53" y="140"/>
                    <a:pt x="53" y="141"/>
                    <a:pt x="53" y="141"/>
                  </a:cubicBezTo>
                  <a:cubicBezTo>
                    <a:pt x="53" y="141"/>
                    <a:pt x="53" y="141"/>
                    <a:pt x="53" y="141"/>
                  </a:cubicBezTo>
                  <a:cubicBezTo>
                    <a:pt x="52" y="144"/>
                    <a:pt x="52" y="145"/>
                    <a:pt x="52" y="145"/>
                  </a:cubicBezTo>
                  <a:cubicBezTo>
                    <a:pt x="52" y="145"/>
                    <a:pt x="51" y="146"/>
                    <a:pt x="51" y="146"/>
                  </a:cubicBezTo>
                  <a:cubicBezTo>
                    <a:pt x="51" y="147"/>
                    <a:pt x="50" y="147"/>
                    <a:pt x="50" y="147"/>
                  </a:cubicBezTo>
                  <a:cubicBezTo>
                    <a:pt x="50" y="147"/>
                    <a:pt x="50" y="148"/>
                    <a:pt x="50" y="148"/>
                  </a:cubicBezTo>
                  <a:cubicBezTo>
                    <a:pt x="50" y="148"/>
                    <a:pt x="50" y="148"/>
                    <a:pt x="50" y="149"/>
                  </a:cubicBezTo>
                  <a:cubicBezTo>
                    <a:pt x="49" y="150"/>
                    <a:pt x="49" y="150"/>
                    <a:pt x="49" y="150"/>
                  </a:cubicBezTo>
                  <a:cubicBezTo>
                    <a:pt x="51" y="151"/>
                    <a:pt x="51" y="151"/>
                    <a:pt x="51" y="151"/>
                  </a:cubicBezTo>
                  <a:cubicBezTo>
                    <a:pt x="63" y="158"/>
                    <a:pt x="75" y="165"/>
                    <a:pt x="88" y="171"/>
                  </a:cubicBezTo>
                  <a:cubicBezTo>
                    <a:pt x="110" y="183"/>
                    <a:pt x="132" y="194"/>
                    <a:pt x="154" y="204"/>
                  </a:cubicBezTo>
                  <a:cubicBezTo>
                    <a:pt x="154" y="204"/>
                    <a:pt x="154" y="204"/>
                    <a:pt x="154" y="20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8" name="Freeform 150">
              <a:extLst>
                <a:ext uri="{FF2B5EF4-FFF2-40B4-BE49-F238E27FC236}">
                  <a16:creationId xmlns:a16="http://schemas.microsoft.com/office/drawing/2014/main" id="{499C6D8F-1F4F-41D9-AC6F-5F67AF0E670E}"/>
                </a:ext>
              </a:extLst>
            </p:cNvPr>
            <p:cNvSpPr>
              <a:spLocks/>
            </p:cNvSpPr>
            <p:nvPr/>
          </p:nvSpPr>
          <p:spPr bwMode="auto">
            <a:xfrm>
              <a:off x="4567486" y="5739030"/>
              <a:ext cx="136537" cy="53967"/>
            </a:xfrm>
            <a:custGeom>
              <a:avLst/>
              <a:gdLst>
                <a:gd name="T0" fmla="*/ 0 w 79"/>
                <a:gd name="T1" fmla="*/ 10 h 31"/>
                <a:gd name="T2" fmla="*/ 2 w 79"/>
                <a:gd name="T3" fmla="*/ 14 h 31"/>
                <a:gd name="T4" fmla="*/ 3 w 79"/>
                <a:gd name="T5" fmla="*/ 16 h 31"/>
                <a:gd name="T6" fmla="*/ 15 w 79"/>
                <a:gd name="T7" fmla="*/ 19 h 31"/>
                <a:gd name="T8" fmla="*/ 21 w 79"/>
                <a:gd name="T9" fmla="*/ 18 h 31"/>
                <a:gd name="T10" fmla="*/ 24 w 79"/>
                <a:gd name="T11" fmla="*/ 17 h 31"/>
                <a:gd name="T12" fmla="*/ 25 w 79"/>
                <a:gd name="T13" fmla="*/ 18 h 31"/>
                <a:gd name="T14" fmla="*/ 34 w 79"/>
                <a:gd name="T15" fmla="*/ 23 h 31"/>
                <a:gd name="T16" fmla="*/ 34 w 79"/>
                <a:gd name="T17" fmla="*/ 23 h 31"/>
                <a:gd name="T18" fmla="*/ 41 w 79"/>
                <a:gd name="T19" fmla="*/ 26 h 31"/>
                <a:gd name="T20" fmla="*/ 47 w 79"/>
                <a:gd name="T21" fmla="*/ 28 h 31"/>
                <a:gd name="T22" fmla="*/ 51 w 79"/>
                <a:gd name="T23" fmla="*/ 29 h 31"/>
                <a:gd name="T24" fmla="*/ 58 w 79"/>
                <a:gd name="T25" fmla="*/ 31 h 31"/>
                <a:gd name="T26" fmla="*/ 68 w 79"/>
                <a:gd name="T27" fmla="*/ 28 h 31"/>
                <a:gd name="T28" fmla="*/ 79 w 79"/>
                <a:gd name="T29" fmla="*/ 13 h 31"/>
                <a:gd name="T30" fmla="*/ 67 w 79"/>
                <a:gd name="T31" fmla="*/ 5 h 31"/>
                <a:gd name="T32" fmla="*/ 65 w 79"/>
                <a:gd name="T33" fmla="*/ 4 h 31"/>
                <a:gd name="T34" fmla="*/ 58 w 79"/>
                <a:gd name="T35" fmla="*/ 0 h 31"/>
                <a:gd name="T36" fmla="*/ 57 w 79"/>
                <a:gd name="T37" fmla="*/ 0 h 31"/>
                <a:gd name="T38" fmla="*/ 50 w 79"/>
                <a:gd name="T39" fmla="*/ 2 h 31"/>
                <a:gd name="T40" fmla="*/ 48 w 79"/>
                <a:gd name="T41" fmla="*/ 2 h 31"/>
                <a:gd name="T42" fmla="*/ 46 w 79"/>
                <a:gd name="T43" fmla="*/ 1 h 31"/>
                <a:gd name="T44" fmla="*/ 40 w 79"/>
                <a:gd name="T45" fmla="*/ 0 h 31"/>
                <a:gd name="T46" fmla="*/ 31 w 79"/>
                <a:gd name="T47" fmla="*/ 4 h 31"/>
                <a:gd name="T48" fmla="*/ 30 w 79"/>
                <a:gd name="T49" fmla="*/ 7 h 31"/>
                <a:gd name="T50" fmla="*/ 30 w 79"/>
                <a:gd name="T51" fmla="*/ 8 h 31"/>
                <a:gd name="T52" fmla="*/ 29 w 79"/>
                <a:gd name="T53" fmla="*/ 10 h 31"/>
                <a:gd name="T54" fmla="*/ 27 w 79"/>
                <a:gd name="T55" fmla="*/ 10 h 31"/>
                <a:gd name="T56" fmla="*/ 26 w 79"/>
                <a:gd name="T57" fmla="*/ 10 h 31"/>
                <a:gd name="T58" fmla="*/ 23 w 79"/>
                <a:gd name="T59" fmla="*/ 6 h 31"/>
                <a:gd name="T60" fmla="*/ 21 w 79"/>
                <a:gd name="T61" fmla="*/ 4 h 31"/>
                <a:gd name="T62" fmla="*/ 14 w 79"/>
                <a:gd name="T63" fmla="*/ 2 h 31"/>
                <a:gd name="T64" fmla="*/ 8 w 79"/>
                <a:gd name="T65" fmla="*/ 4 h 31"/>
                <a:gd name="T66" fmla="*/ 7 w 79"/>
                <a:gd name="T67" fmla="*/ 4 h 31"/>
                <a:gd name="T68" fmla="*/ 0 w 79"/>
                <a:gd name="T6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31">
                  <a:moveTo>
                    <a:pt x="0" y="10"/>
                  </a:moveTo>
                  <a:cubicBezTo>
                    <a:pt x="0" y="12"/>
                    <a:pt x="1" y="13"/>
                    <a:pt x="2" y="14"/>
                  </a:cubicBezTo>
                  <a:cubicBezTo>
                    <a:pt x="3" y="15"/>
                    <a:pt x="3" y="16"/>
                    <a:pt x="3" y="16"/>
                  </a:cubicBezTo>
                  <a:cubicBezTo>
                    <a:pt x="7" y="18"/>
                    <a:pt x="13" y="19"/>
                    <a:pt x="15" y="19"/>
                  </a:cubicBezTo>
                  <a:cubicBezTo>
                    <a:pt x="17" y="19"/>
                    <a:pt x="19" y="18"/>
                    <a:pt x="21" y="18"/>
                  </a:cubicBezTo>
                  <a:cubicBezTo>
                    <a:pt x="22" y="18"/>
                    <a:pt x="23" y="17"/>
                    <a:pt x="24" y="17"/>
                  </a:cubicBezTo>
                  <a:cubicBezTo>
                    <a:pt x="24" y="17"/>
                    <a:pt x="25" y="18"/>
                    <a:pt x="25" y="18"/>
                  </a:cubicBezTo>
                  <a:cubicBezTo>
                    <a:pt x="27" y="22"/>
                    <a:pt x="31" y="23"/>
                    <a:pt x="34" y="23"/>
                  </a:cubicBezTo>
                  <a:cubicBezTo>
                    <a:pt x="34" y="23"/>
                    <a:pt x="34" y="23"/>
                    <a:pt x="34" y="23"/>
                  </a:cubicBezTo>
                  <a:cubicBezTo>
                    <a:pt x="37" y="24"/>
                    <a:pt x="39" y="25"/>
                    <a:pt x="41" y="26"/>
                  </a:cubicBezTo>
                  <a:cubicBezTo>
                    <a:pt x="43" y="26"/>
                    <a:pt x="45" y="27"/>
                    <a:pt x="47" y="28"/>
                  </a:cubicBezTo>
                  <a:cubicBezTo>
                    <a:pt x="49" y="28"/>
                    <a:pt x="50" y="29"/>
                    <a:pt x="51" y="29"/>
                  </a:cubicBezTo>
                  <a:cubicBezTo>
                    <a:pt x="54" y="30"/>
                    <a:pt x="56" y="31"/>
                    <a:pt x="58" y="31"/>
                  </a:cubicBezTo>
                  <a:cubicBezTo>
                    <a:pt x="61" y="31"/>
                    <a:pt x="65" y="29"/>
                    <a:pt x="68" y="28"/>
                  </a:cubicBezTo>
                  <a:cubicBezTo>
                    <a:pt x="73" y="25"/>
                    <a:pt x="79" y="19"/>
                    <a:pt x="79" y="13"/>
                  </a:cubicBezTo>
                  <a:cubicBezTo>
                    <a:pt x="79" y="13"/>
                    <a:pt x="78" y="5"/>
                    <a:pt x="67" y="5"/>
                  </a:cubicBezTo>
                  <a:cubicBezTo>
                    <a:pt x="66" y="5"/>
                    <a:pt x="65" y="5"/>
                    <a:pt x="65" y="4"/>
                  </a:cubicBezTo>
                  <a:cubicBezTo>
                    <a:pt x="65" y="2"/>
                    <a:pt x="65" y="0"/>
                    <a:pt x="58" y="0"/>
                  </a:cubicBezTo>
                  <a:cubicBezTo>
                    <a:pt x="57" y="0"/>
                    <a:pt x="57" y="0"/>
                    <a:pt x="57" y="0"/>
                  </a:cubicBezTo>
                  <a:cubicBezTo>
                    <a:pt x="52" y="0"/>
                    <a:pt x="51" y="1"/>
                    <a:pt x="50" y="2"/>
                  </a:cubicBezTo>
                  <a:cubicBezTo>
                    <a:pt x="49" y="3"/>
                    <a:pt x="48" y="3"/>
                    <a:pt x="48" y="2"/>
                  </a:cubicBezTo>
                  <a:cubicBezTo>
                    <a:pt x="47" y="2"/>
                    <a:pt x="46" y="2"/>
                    <a:pt x="46" y="1"/>
                  </a:cubicBezTo>
                  <a:cubicBezTo>
                    <a:pt x="44" y="0"/>
                    <a:pt x="42" y="0"/>
                    <a:pt x="40" y="0"/>
                  </a:cubicBezTo>
                  <a:cubicBezTo>
                    <a:pt x="37" y="0"/>
                    <a:pt x="34" y="1"/>
                    <a:pt x="31" y="4"/>
                  </a:cubicBezTo>
                  <a:cubicBezTo>
                    <a:pt x="30" y="5"/>
                    <a:pt x="30" y="6"/>
                    <a:pt x="30" y="7"/>
                  </a:cubicBezTo>
                  <a:cubicBezTo>
                    <a:pt x="30" y="8"/>
                    <a:pt x="30" y="8"/>
                    <a:pt x="30" y="8"/>
                  </a:cubicBezTo>
                  <a:cubicBezTo>
                    <a:pt x="30" y="9"/>
                    <a:pt x="30" y="10"/>
                    <a:pt x="29" y="10"/>
                  </a:cubicBezTo>
                  <a:cubicBezTo>
                    <a:pt x="27" y="10"/>
                    <a:pt x="27" y="10"/>
                    <a:pt x="27" y="10"/>
                  </a:cubicBezTo>
                  <a:cubicBezTo>
                    <a:pt x="27" y="10"/>
                    <a:pt x="26" y="10"/>
                    <a:pt x="26" y="10"/>
                  </a:cubicBezTo>
                  <a:cubicBezTo>
                    <a:pt x="25" y="9"/>
                    <a:pt x="24" y="8"/>
                    <a:pt x="23" y="6"/>
                  </a:cubicBezTo>
                  <a:cubicBezTo>
                    <a:pt x="23" y="5"/>
                    <a:pt x="22" y="4"/>
                    <a:pt x="21" y="4"/>
                  </a:cubicBezTo>
                  <a:cubicBezTo>
                    <a:pt x="18" y="2"/>
                    <a:pt x="17" y="2"/>
                    <a:pt x="14" y="2"/>
                  </a:cubicBezTo>
                  <a:cubicBezTo>
                    <a:pt x="12" y="2"/>
                    <a:pt x="11" y="2"/>
                    <a:pt x="8" y="4"/>
                  </a:cubicBezTo>
                  <a:cubicBezTo>
                    <a:pt x="8" y="4"/>
                    <a:pt x="7" y="4"/>
                    <a:pt x="7" y="4"/>
                  </a:cubicBezTo>
                  <a:cubicBezTo>
                    <a:pt x="5" y="4"/>
                    <a:pt x="2" y="6"/>
                    <a:pt x="0" y="1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9" name="Freeform 151">
              <a:extLst>
                <a:ext uri="{FF2B5EF4-FFF2-40B4-BE49-F238E27FC236}">
                  <a16:creationId xmlns:a16="http://schemas.microsoft.com/office/drawing/2014/main" id="{9A68A4C7-0838-4E60-897C-F63DF14027E1}"/>
                </a:ext>
              </a:extLst>
            </p:cNvPr>
            <p:cNvSpPr>
              <a:spLocks/>
            </p:cNvSpPr>
            <p:nvPr/>
          </p:nvSpPr>
          <p:spPr bwMode="auto">
            <a:xfrm>
              <a:off x="5980488" y="5296186"/>
              <a:ext cx="196868" cy="79363"/>
            </a:xfrm>
            <a:custGeom>
              <a:avLst/>
              <a:gdLst>
                <a:gd name="T0" fmla="*/ 102 w 114"/>
                <a:gd name="T1" fmla="*/ 38 h 46"/>
                <a:gd name="T2" fmla="*/ 106 w 114"/>
                <a:gd name="T3" fmla="*/ 35 h 46"/>
                <a:gd name="T4" fmla="*/ 106 w 114"/>
                <a:gd name="T5" fmla="*/ 28 h 46"/>
                <a:gd name="T6" fmla="*/ 101 w 114"/>
                <a:gd name="T7" fmla="*/ 24 h 46"/>
                <a:gd name="T8" fmla="*/ 101 w 114"/>
                <a:gd name="T9" fmla="*/ 23 h 46"/>
                <a:gd name="T10" fmla="*/ 101 w 114"/>
                <a:gd name="T11" fmla="*/ 21 h 46"/>
                <a:gd name="T12" fmla="*/ 114 w 114"/>
                <a:gd name="T13" fmla="*/ 7 h 46"/>
                <a:gd name="T14" fmla="*/ 113 w 114"/>
                <a:gd name="T15" fmla="*/ 1 h 46"/>
                <a:gd name="T16" fmla="*/ 107 w 114"/>
                <a:gd name="T17" fmla="*/ 0 h 46"/>
                <a:gd name="T18" fmla="*/ 91 w 114"/>
                <a:gd name="T19" fmla="*/ 7 h 46"/>
                <a:gd name="T20" fmla="*/ 74 w 114"/>
                <a:gd name="T21" fmla="*/ 19 h 46"/>
                <a:gd name="T22" fmla="*/ 74 w 114"/>
                <a:gd name="T23" fmla="*/ 20 h 46"/>
                <a:gd name="T24" fmla="*/ 66 w 114"/>
                <a:gd name="T25" fmla="*/ 22 h 46"/>
                <a:gd name="T26" fmla="*/ 66 w 114"/>
                <a:gd name="T27" fmla="*/ 22 h 46"/>
                <a:gd name="T28" fmla="*/ 57 w 114"/>
                <a:gd name="T29" fmla="*/ 26 h 46"/>
                <a:gd name="T30" fmla="*/ 53 w 114"/>
                <a:gd name="T31" fmla="*/ 24 h 46"/>
                <a:gd name="T32" fmla="*/ 52 w 114"/>
                <a:gd name="T33" fmla="*/ 24 h 46"/>
                <a:gd name="T34" fmla="*/ 51 w 114"/>
                <a:gd name="T35" fmla="*/ 24 h 46"/>
                <a:gd name="T36" fmla="*/ 45 w 114"/>
                <a:gd name="T37" fmla="*/ 21 h 46"/>
                <a:gd name="T38" fmla="*/ 40 w 114"/>
                <a:gd name="T39" fmla="*/ 23 h 46"/>
                <a:gd name="T40" fmla="*/ 38 w 114"/>
                <a:gd name="T41" fmla="*/ 24 h 46"/>
                <a:gd name="T42" fmla="*/ 37 w 114"/>
                <a:gd name="T43" fmla="*/ 25 h 46"/>
                <a:gd name="T44" fmla="*/ 37 w 114"/>
                <a:gd name="T45" fmla="*/ 26 h 46"/>
                <a:gd name="T46" fmla="*/ 36 w 114"/>
                <a:gd name="T47" fmla="*/ 27 h 46"/>
                <a:gd name="T48" fmla="*/ 34 w 114"/>
                <a:gd name="T49" fmla="*/ 26 h 46"/>
                <a:gd name="T50" fmla="*/ 28 w 114"/>
                <a:gd name="T51" fmla="*/ 21 h 46"/>
                <a:gd name="T52" fmla="*/ 28 w 114"/>
                <a:gd name="T53" fmla="*/ 21 h 46"/>
                <a:gd name="T54" fmla="*/ 26 w 114"/>
                <a:gd name="T55" fmla="*/ 19 h 46"/>
                <a:gd name="T56" fmla="*/ 23 w 114"/>
                <a:gd name="T57" fmla="*/ 18 h 46"/>
                <a:gd name="T58" fmla="*/ 20 w 114"/>
                <a:gd name="T59" fmla="*/ 16 h 46"/>
                <a:gd name="T60" fmla="*/ 19 w 114"/>
                <a:gd name="T61" fmla="*/ 15 h 46"/>
                <a:gd name="T62" fmla="*/ 21 w 114"/>
                <a:gd name="T63" fmla="*/ 12 h 46"/>
                <a:gd name="T64" fmla="*/ 19 w 114"/>
                <a:gd name="T65" fmla="*/ 7 h 46"/>
                <a:gd name="T66" fmla="*/ 19 w 114"/>
                <a:gd name="T67" fmla="*/ 6 h 46"/>
                <a:gd name="T68" fmla="*/ 14 w 114"/>
                <a:gd name="T69" fmla="*/ 3 h 46"/>
                <a:gd name="T70" fmla="*/ 6 w 114"/>
                <a:gd name="T71" fmla="*/ 7 h 46"/>
                <a:gd name="T72" fmla="*/ 2 w 114"/>
                <a:gd name="T73" fmla="*/ 17 h 46"/>
                <a:gd name="T74" fmla="*/ 1 w 114"/>
                <a:gd name="T75" fmla="*/ 18 h 46"/>
                <a:gd name="T76" fmla="*/ 3 w 114"/>
                <a:gd name="T77" fmla="*/ 31 h 46"/>
                <a:gd name="T78" fmla="*/ 10 w 114"/>
                <a:gd name="T79" fmla="*/ 35 h 46"/>
                <a:gd name="T80" fmla="*/ 15 w 114"/>
                <a:gd name="T81" fmla="*/ 35 h 46"/>
                <a:gd name="T82" fmla="*/ 18 w 114"/>
                <a:gd name="T83" fmla="*/ 38 h 46"/>
                <a:gd name="T84" fmla="*/ 22 w 114"/>
                <a:gd name="T85" fmla="*/ 43 h 46"/>
                <a:gd name="T86" fmla="*/ 27 w 114"/>
                <a:gd name="T87" fmla="*/ 43 h 46"/>
                <a:gd name="T88" fmla="*/ 33 w 114"/>
                <a:gd name="T89" fmla="*/ 40 h 46"/>
                <a:gd name="T90" fmla="*/ 34 w 114"/>
                <a:gd name="T91" fmla="*/ 39 h 46"/>
                <a:gd name="T92" fmla="*/ 42 w 114"/>
                <a:gd name="T93" fmla="*/ 39 h 46"/>
                <a:gd name="T94" fmla="*/ 45 w 114"/>
                <a:gd name="T95" fmla="*/ 40 h 46"/>
                <a:gd name="T96" fmla="*/ 49 w 114"/>
                <a:gd name="T97" fmla="*/ 41 h 46"/>
                <a:gd name="T98" fmla="*/ 51 w 114"/>
                <a:gd name="T99" fmla="*/ 40 h 46"/>
                <a:gd name="T100" fmla="*/ 52 w 114"/>
                <a:gd name="T101" fmla="*/ 39 h 46"/>
                <a:gd name="T102" fmla="*/ 70 w 114"/>
                <a:gd name="T103" fmla="*/ 39 h 46"/>
                <a:gd name="T104" fmla="*/ 72 w 114"/>
                <a:gd name="T105" fmla="*/ 39 h 46"/>
                <a:gd name="T106" fmla="*/ 75 w 114"/>
                <a:gd name="T107" fmla="*/ 38 h 46"/>
                <a:gd name="T108" fmla="*/ 83 w 114"/>
                <a:gd name="T109" fmla="*/ 41 h 46"/>
                <a:gd name="T110" fmla="*/ 85 w 114"/>
                <a:gd name="T111" fmla="*/ 42 h 46"/>
                <a:gd name="T112" fmla="*/ 94 w 114"/>
                <a:gd name="T113" fmla="*/ 46 h 46"/>
                <a:gd name="T114" fmla="*/ 101 w 114"/>
                <a:gd name="T115" fmla="*/ 39 h 46"/>
                <a:gd name="T116" fmla="*/ 102 w 114"/>
                <a:gd name="T117"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6">
                  <a:moveTo>
                    <a:pt x="102" y="38"/>
                  </a:moveTo>
                  <a:cubicBezTo>
                    <a:pt x="103" y="38"/>
                    <a:pt x="105" y="37"/>
                    <a:pt x="106" y="35"/>
                  </a:cubicBezTo>
                  <a:cubicBezTo>
                    <a:pt x="107" y="33"/>
                    <a:pt x="107" y="31"/>
                    <a:pt x="106" y="28"/>
                  </a:cubicBezTo>
                  <a:cubicBezTo>
                    <a:pt x="101" y="24"/>
                    <a:pt x="101" y="24"/>
                    <a:pt x="101" y="24"/>
                  </a:cubicBezTo>
                  <a:cubicBezTo>
                    <a:pt x="101" y="23"/>
                    <a:pt x="101" y="23"/>
                    <a:pt x="101" y="23"/>
                  </a:cubicBezTo>
                  <a:cubicBezTo>
                    <a:pt x="101" y="22"/>
                    <a:pt x="101" y="22"/>
                    <a:pt x="101" y="21"/>
                  </a:cubicBezTo>
                  <a:cubicBezTo>
                    <a:pt x="109" y="16"/>
                    <a:pt x="114" y="11"/>
                    <a:pt x="114" y="7"/>
                  </a:cubicBezTo>
                  <a:cubicBezTo>
                    <a:pt x="114" y="5"/>
                    <a:pt x="114" y="2"/>
                    <a:pt x="113" y="1"/>
                  </a:cubicBezTo>
                  <a:cubicBezTo>
                    <a:pt x="112" y="0"/>
                    <a:pt x="110" y="0"/>
                    <a:pt x="107" y="0"/>
                  </a:cubicBezTo>
                  <a:cubicBezTo>
                    <a:pt x="102" y="0"/>
                    <a:pt x="94" y="5"/>
                    <a:pt x="91" y="7"/>
                  </a:cubicBezTo>
                  <a:cubicBezTo>
                    <a:pt x="86" y="12"/>
                    <a:pt x="81" y="16"/>
                    <a:pt x="74" y="19"/>
                  </a:cubicBezTo>
                  <a:cubicBezTo>
                    <a:pt x="74" y="19"/>
                    <a:pt x="74" y="20"/>
                    <a:pt x="74" y="20"/>
                  </a:cubicBezTo>
                  <a:cubicBezTo>
                    <a:pt x="71" y="20"/>
                    <a:pt x="68" y="21"/>
                    <a:pt x="66" y="22"/>
                  </a:cubicBezTo>
                  <a:cubicBezTo>
                    <a:pt x="66" y="22"/>
                    <a:pt x="66" y="22"/>
                    <a:pt x="66" y="22"/>
                  </a:cubicBezTo>
                  <a:cubicBezTo>
                    <a:pt x="62" y="24"/>
                    <a:pt x="59" y="26"/>
                    <a:pt x="57" y="26"/>
                  </a:cubicBezTo>
                  <a:cubicBezTo>
                    <a:pt x="55" y="26"/>
                    <a:pt x="55" y="25"/>
                    <a:pt x="53" y="24"/>
                  </a:cubicBezTo>
                  <a:cubicBezTo>
                    <a:pt x="52" y="24"/>
                    <a:pt x="52" y="24"/>
                    <a:pt x="52" y="24"/>
                  </a:cubicBezTo>
                  <a:cubicBezTo>
                    <a:pt x="52" y="24"/>
                    <a:pt x="51" y="24"/>
                    <a:pt x="51" y="24"/>
                  </a:cubicBezTo>
                  <a:cubicBezTo>
                    <a:pt x="50" y="22"/>
                    <a:pt x="47" y="21"/>
                    <a:pt x="45" y="21"/>
                  </a:cubicBezTo>
                  <a:cubicBezTo>
                    <a:pt x="43" y="21"/>
                    <a:pt x="42" y="22"/>
                    <a:pt x="40" y="23"/>
                  </a:cubicBezTo>
                  <a:cubicBezTo>
                    <a:pt x="40" y="23"/>
                    <a:pt x="39" y="23"/>
                    <a:pt x="38" y="24"/>
                  </a:cubicBezTo>
                  <a:cubicBezTo>
                    <a:pt x="38" y="24"/>
                    <a:pt x="38" y="25"/>
                    <a:pt x="37" y="25"/>
                  </a:cubicBezTo>
                  <a:cubicBezTo>
                    <a:pt x="37" y="26"/>
                    <a:pt x="37" y="26"/>
                    <a:pt x="37" y="26"/>
                  </a:cubicBezTo>
                  <a:cubicBezTo>
                    <a:pt x="37" y="26"/>
                    <a:pt x="36" y="27"/>
                    <a:pt x="36" y="27"/>
                  </a:cubicBezTo>
                  <a:cubicBezTo>
                    <a:pt x="35" y="27"/>
                    <a:pt x="34" y="27"/>
                    <a:pt x="34" y="26"/>
                  </a:cubicBezTo>
                  <a:cubicBezTo>
                    <a:pt x="33" y="24"/>
                    <a:pt x="31" y="22"/>
                    <a:pt x="28" y="21"/>
                  </a:cubicBezTo>
                  <a:cubicBezTo>
                    <a:pt x="28" y="21"/>
                    <a:pt x="28" y="21"/>
                    <a:pt x="28" y="21"/>
                  </a:cubicBezTo>
                  <a:cubicBezTo>
                    <a:pt x="27" y="20"/>
                    <a:pt x="26" y="20"/>
                    <a:pt x="26" y="19"/>
                  </a:cubicBezTo>
                  <a:cubicBezTo>
                    <a:pt x="25" y="19"/>
                    <a:pt x="24" y="19"/>
                    <a:pt x="23" y="18"/>
                  </a:cubicBezTo>
                  <a:cubicBezTo>
                    <a:pt x="22" y="17"/>
                    <a:pt x="21" y="16"/>
                    <a:pt x="20" y="16"/>
                  </a:cubicBezTo>
                  <a:cubicBezTo>
                    <a:pt x="20" y="16"/>
                    <a:pt x="19" y="16"/>
                    <a:pt x="19" y="15"/>
                  </a:cubicBezTo>
                  <a:cubicBezTo>
                    <a:pt x="19" y="14"/>
                    <a:pt x="19" y="13"/>
                    <a:pt x="21" y="12"/>
                  </a:cubicBezTo>
                  <a:cubicBezTo>
                    <a:pt x="20" y="11"/>
                    <a:pt x="20" y="9"/>
                    <a:pt x="19" y="7"/>
                  </a:cubicBezTo>
                  <a:cubicBezTo>
                    <a:pt x="19" y="6"/>
                    <a:pt x="19" y="6"/>
                    <a:pt x="19" y="6"/>
                  </a:cubicBezTo>
                  <a:cubicBezTo>
                    <a:pt x="19" y="4"/>
                    <a:pt x="16" y="3"/>
                    <a:pt x="14" y="3"/>
                  </a:cubicBezTo>
                  <a:cubicBezTo>
                    <a:pt x="11" y="3"/>
                    <a:pt x="10" y="4"/>
                    <a:pt x="6" y="7"/>
                  </a:cubicBezTo>
                  <a:cubicBezTo>
                    <a:pt x="5" y="10"/>
                    <a:pt x="3" y="13"/>
                    <a:pt x="2" y="17"/>
                  </a:cubicBezTo>
                  <a:cubicBezTo>
                    <a:pt x="2" y="17"/>
                    <a:pt x="2" y="18"/>
                    <a:pt x="1" y="18"/>
                  </a:cubicBezTo>
                  <a:cubicBezTo>
                    <a:pt x="1" y="21"/>
                    <a:pt x="0" y="26"/>
                    <a:pt x="3" y="31"/>
                  </a:cubicBezTo>
                  <a:cubicBezTo>
                    <a:pt x="5" y="33"/>
                    <a:pt x="7" y="35"/>
                    <a:pt x="10" y="35"/>
                  </a:cubicBezTo>
                  <a:cubicBezTo>
                    <a:pt x="15" y="35"/>
                    <a:pt x="15" y="35"/>
                    <a:pt x="15" y="35"/>
                  </a:cubicBezTo>
                  <a:cubicBezTo>
                    <a:pt x="17" y="35"/>
                    <a:pt x="18" y="36"/>
                    <a:pt x="18" y="38"/>
                  </a:cubicBezTo>
                  <a:cubicBezTo>
                    <a:pt x="18" y="39"/>
                    <a:pt x="20" y="41"/>
                    <a:pt x="22" y="43"/>
                  </a:cubicBezTo>
                  <a:cubicBezTo>
                    <a:pt x="27" y="43"/>
                    <a:pt x="27" y="43"/>
                    <a:pt x="27" y="43"/>
                  </a:cubicBezTo>
                  <a:cubicBezTo>
                    <a:pt x="28" y="43"/>
                    <a:pt x="31" y="41"/>
                    <a:pt x="33" y="40"/>
                  </a:cubicBezTo>
                  <a:cubicBezTo>
                    <a:pt x="33" y="40"/>
                    <a:pt x="33" y="39"/>
                    <a:pt x="34" y="39"/>
                  </a:cubicBezTo>
                  <a:cubicBezTo>
                    <a:pt x="42" y="39"/>
                    <a:pt x="42" y="39"/>
                    <a:pt x="42" y="39"/>
                  </a:cubicBezTo>
                  <a:cubicBezTo>
                    <a:pt x="43" y="39"/>
                    <a:pt x="44" y="40"/>
                    <a:pt x="45" y="40"/>
                  </a:cubicBezTo>
                  <a:cubicBezTo>
                    <a:pt x="46" y="41"/>
                    <a:pt x="47" y="41"/>
                    <a:pt x="49" y="41"/>
                  </a:cubicBezTo>
                  <a:cubicBezTo>
                    <a:pt x="50" y="41"/>
                    <a:pt x="50" y="41"/>
                    <a:pt x="51" y="40"/>
                  </a:cubicBezTo>
                  <a:cubicBezTo>
                    <a:pt x="51" y="40"/>
                    <a:pt x="52" y="39"/>
                    <a:pt x="52" y="39"/>
                  </a:cubicBezTo>
                  <a:cubicBezTo>
                    <a:pt x="70" y="39"/>
                    <a:pt x="70" y="39"/>
                    <a:pt x="70" y="39"/>
                  </a:cubicBezTo>
                  <a:cubicBezTo>
                    <a:pt x="71" y="39"/>
                    <a:pt x="72" y="39"/>
                    <a:pt x="72" y="39"/>
                  </a:cubicBezTo>
                  <a:cubicBezTo>
                    <a:pt x="73" y="38"/>
                    <a:pt x="74" y="38"/>
                    <a:pt x="75" y="38"/>
                  </a:cubicBezTo>
                  <a:cubicBezTo>
                    <a:pt x="78" y="38"/>
                    <a:pt x="81" y="40"/>
                    <a:pt x="83" y="41"/>
                  </a:cubicBezTo>
                  <a:cubicBezTo>
                    <a:pt x="84" y="42"/>
                    <a:pt x="84" y="42"/>
                    <a:pt x="85" y="42"/>
                  </a:cubicBezTo>
                  <a:cubicBezTo>
                    <a:pt x="88" y="44"/>
                    <a:pt x="92" y="46"/>
                    <a:pt x="94" y="46"/>
                  </a:cubicBezTo>
                  <a:cubicBezTo>
                    <a:pt x="95" y="46"/>
                    <a:pt x="99" y="44"/>
                    <a:pt x="101" y="39"/>
                  </a:cubicBezTo>
                  <a:cubicBezTo>
                    <a:pt x="101" y="38"/>
                    <a:pt x="101" y="38"/>
                    <a:pt x="102" y="38"/>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0" name="Freeform 152">
              <a:extLst>
                <a:ext uri="{FF2B5EF4-FFF2-40B4-BE49-F238E27FC236}">
                  <a16:creationId xmlns:a16="http://schemas.microsoft.com/office/drawing/2014/main" id="{E6A59992-96AD-4020-8F3A-C7CB4BBE9C79}"/>
                </a:ext>
              </a:extLst>
            </p:cNvPr>
            <p:cNvSpPr>
              <a:spLocks/>
            </p:cNvSpPr>
            <p:nvPr/>
          </p:nvSpPr>
          <p:spPr bwMode="auto">
            <a:xfrm>
              <a:off x="3716510" y="4661285"/>
              <a:ext cx="1565415" cy="1512653"/>
            </a:xfrm>
            <a:custGeom>
              <a:avLst/>
              <a:gdLst>
                <a:gd name="T0" fmla="*/ 676 w 908"/>
                <a:gd name="T1" fmla="*/ 565 h 877"/>
                <a:gd name="T2" fmla="*/ 640 w 908"/>
                <a:gd name="T3" fmla="*/ 493 h 877"/>
                <a:gd name="T4" fmla="*/ 600 w 908"/>
                <a:gd name="T5" fmla="*/ 303 h 877"/>
                <a:gd name="T6" fmla="*/ 569 w 908"/>
                <a:gd name="T7" fmla="*/ 296 h 877"/>
                <a:gd name="T8" fmla="*/ 528 w 908"/>
                <a:gd name="T9" fmla="*/ 254 h 877"/>
                <a:gd name="T10" fmla="*/ 521 w 908"/>
                <a:gd name="T11" fmla="*/ 247 h 877"/>
                <a:gd name="T12" fmla="*/ 494 w 908"/>
                <a:gd name="T13" fmla="*/ 218 h 877"/>
                <a:gd name="T14" fmla="*/ 487 w 908"/>
                <a:gd name="T15" fmla="*/ 196 h 877"/>
                <a:gd name="T16" fmla="*/ 484 w 908"/>
                <a:gd name="T17" fmla="*/ 172 h 877"/>
                <a:gd name="T18" fmla="*/ 471 w 908"/>
                <a:gd name="T19" fmla="*/ 125 h 877"/>
                <a:gd name="T20" fmla="*/ 474 w 908"/>
                <a:gd name="T21" fmla="*/ 100 h 877"/>
                <a:gd name="T22" fmla="*/ 438 w 908"/>
                <a:gd name="T23" fmla="*/ 81 h 877"/>
                <a:gd name="T24" fmla="*/ 403 w 908"/>
                <a:gd name="T25" fmla="*/ 78 h 877"/>
                <a:gd name="T26" fmla="*/ 367 w 908"/>
                <a:gd name="T27" fmla="*/ 83 h 877"/>
                <a:gd name="T28" fmla="*/ 355 w 908"/>
                <a:gd name="T29" fmla="*/ 77 h 877"/>
                <a:gd name="T30" fmla="*/ 334 w 908"/>
                <a:gd name="T31" fmla="*/ 62 h 877"/>
                <a:gd name="T32" fmla="*/ 302 w 908"/>
                <a:gd name="T33" fmla="*/ 51 h 877"/>
                <a:gd name="T34" fmla="*/ 279 w 908"/>
                <a:gd name="T35" fmla="*/ 44 h 877"/>
                <a:gd name="T36" fmla="*/ 252 w 908"/>
                <a:gd name="T37" fmla="*/ 18 h 877"/>
                <a:gd name="T38" fmla="*/ 228 w 908"/>
                <a:gd name="T39" fmla="*/ 1 h 877"/>
                <a:gd name="T40" fmla="*/ 1 w 908"/>
                <a:gd name="T41" fmla="*/ 215 h 877"/>
                <a:gd name="T42" fmla="*/ 28 w 908"/>
                <a:gd name="T43" fmla="*/ 249 h 877"/>
                <a:gd name="T44" fmla="*/ 77 w 908"/>
                <a:gd name="T45" fmla="*/ 293 h 877"/>
                <a:gd name="T46" fmla="*/ 104 w 908"/>
                <a:gd name="T47" fmla="*/ 297 h 877"/>
                <a:gd name="T48" fmla="*/ 147 w 908"/>
                <a:gd name="T49" fmla="*/ 492 h 877"/>
                <a:gd name="T50" fmla="*/ 197 w 908"/>
                <a:gd name="T51" fmla="*/ 530 h 877"/>
                <a:gd name="T52" fmla="*/ 222 w 908"/>
                <a:gd name="T53" fmla="*/ 501 h 877"/>
                <a:gd name="T54" fmla="*/ 247 w 908"/>
                <a:gd name="T55" fmla="*/ 483 h 877"/>
                <a:gd name="T56" fmla="*/ 296 w 908"/>
                <a:gd name="T57" fmla="*/ 476 h 877"/>
                <a:gd name="T58" fmla="*/ 347 w 908"/>
                <a:gd name="T59" fmla="*/ 507 h 877"/>
                <a:gd name="T60" fmla="*/ 391 w 908"/>
                <a:gd name="T61" fmla="*/ 523 h 877"/>
                <a:gd name="T62" fmla="*/ 403 w 908"/>
                <a:gd name="T63" fmla="*/ 526 h 877"/>
                <a:gd name="T64" fmla="*/ 418 w 908"/>
                <a:gd name="T65" fmla="*/ 565 h 877"/>
                <a:gd name="T66" fmla="*/ 431 w 908"/>
                <a:gd name="T67" fmla="*/ 591 h 877"/>
                <a:gd name="T68" fmla="*/ 540 w 908"/>
                <a:gd name="T69" fmla="*/ 615 h 877"/>
                <a:gd name="T70" fmla="*/ 614 w 908"/>
                <a:gd name="T71" fmla="*/ 629 h 877"/>
                <a:gd name="T72" fmla="*/ 635 w 908"/>
                <a:gd name="T73" fmla="*/ 657 h 877"/>
                <a:gd name="T74" fmla="*/ 650 w 908"/>
                <a:gd name="T75" fmla="*/ 692 h 877"/>
                <a:gd name="T76" fmla="*/ 638 w 908"/>
                <a:gd name="T77" fmla="*/ 698 h 877"/>
                <a:gd name="T78" fmla="*/ 601 w 908"/>
                <a:gd name="T79" fmla="*/ 678 h 877"/>
                <a:gd name="T80" fmla="*/ 570 w 908"/>
                <a:gd name="T81" fmla="*/ 668 h 877"/>
                <a:gd name="T82" fmla="*/ 588 w 908"/>
                <a:gd name="T83" fmla="*/ 708 h 877"/>
                <a:gd name="T84" fmla="*/ 576 w 908"/>
                <a:gd name="T85" fmla="*/ 734 h 877"/>
                <a:gd name="T86" fmla="*/ 573 w 908"/>
                <a:gd name="T87" fmla="*/ 793 h 877"/>
                <a:gd name="T88" fmla="*/ 546 w 908"/>
                <a:gd name="T89" fmla="*/ 812 h 877"/>
                <a:gd name="T90" fmla="*/ 567 w 908"/>
                <a:gd name="T91" fmla="*/ 833 h 877"/>
                <a:gd name="T92" fmla="*/ 539 w 908"/>
                <a:gd name="T93" fmla="*/ 877 h 877"/>
                <a:gd name="T94" fmla="*/ 609 w 908"/>
                <a:gd name="T95" fmla="*/ 831 h 877"/>
                <a:gd name="T96" fmla="*/ 642 w 908"/>
                <a:gd name="T97" fmla="*/ 826 h 877"/>
                <a:gd name="T98" fmla="*/ 700 w 908"/>
                <a:gd name="T99" fmla="*/ 805 h 877"/>
                <a:gd name="T100" fmla="*/ 721 w 908"/>
                <a:gd name="T101" fmla="*/ 775 h 877"/>
                <a:gd name="T102" fmla="*/ 694 w 908"/>
                <a:gd name="T103" fmla="*/ 758 h 877"/>
                <a:gd name="T104" fmla="*/ 781 w 908"/>
                <a:gd name="T105" fmla="*/ 720 h 877"/>
                <a:gd name="T106" fmla="*/ 817 w 908"/>
                <a:gd name="T107" fmla="*/ 702 h 877"/>
                <a:gd name="T108" fmla="*/ 859 w 908"/>
                <a:gd name="T109" fmla="*/ 663 h 877"/>
                <a:gd name="T110" fmla="*/ 894 w 908"/>
                <a:gd name="T111" fmla="*/ 598 h 877"/>
                <a:gd name="T112" fmla="*/ 873 w 908"/>
                <a:gd name="T113" fmla="*/ 602 h 877"/>
                <a:gd name="T114" fmla="*/ 838 w 908"/>
                <a:gd name="T115" fmla="*/ 613 h 877"/>
                <a:gd name="T116" fmla="*/ 811 w 908"/>
                <a:gd name="T117" fmla="*/ 615 h 877"/>
                <a:gd name="T118" fmla="*/ 746 w 908"/>
                <a:gd name="T119" fmla="*/ 604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8" h="877">
                  <a:moveTo>
                    <a:pt x="695" y="586"/>
                  </a:moveTo>
                  <a:cubicBezTo>
                    <a:pt x="694" y="584"/>
                    <a:pt x="694" y="584"/>
                    <a:pt x="694" y="584"/>
                  </a:cubicBezTo>
                  <a:cubicBezTo>
                    <a:pt x="692" y="583"/>
                    <a:pt x="692" y="583"/>
                    <a:pt x="692" y="583"/>
                  </a:cubicBezTo>
                  <a:cubicBezTo>
                    <a:pt x="692" y="583"/>
                    <a:pt x="692" y="583"/>
                    <a:pt x="692" y="582"/>
                  </a:cubicBezTo>
                  <a:cubicBezTo>
                    <a:pt x="691" y="580"/>
                    <a:pt x="689" y="578"/>
                    <a:pt x="686" y="575"/>
                  </a:cubicBezTo>
                  <a:cubicBezTo>
                    <a:pt x="686" y="575"/>
                    <a:pt x="686" y="575"/>
                    <a:pt x="686" y="575"/>
                  </a:cubicBezTo>
                  <a:cubicBezTo>
                    <a:pt x="682" y="571"/>
                    <a:pt x="679" y="568"/>
                    <a:pt x="676" y="565"/>
                  </a:cubicBezTo>
                  <a:cubicBezTo>
                    <a:pt x="671" y="562"/>
                    <a:pt x="667" y="559"/>
                    <a:pt x="664" y="554"/>
                  </a:cubicBezTo>
                  <a:cubicBezTo>
                    <a:pt x="659" y="549"/>
                    <a:pt x="659" y="549"/>
                    <a:pt x="659" y="549"/>
                  </a:cubicBezTo>
                  <a:cubicBezTo>
                    <a:pt x="658" y="547"/>
                    <a:pt x="656" y="545"/>
                    <a:pt x="655" y="543"/>
                  </a:cubicBezTo>
                  <a:cubicBezTo>
                    <a:pt x="648" y="535"/>
                    <a:pt x="643" y="528"/>
                    <a:pt x="642" y="514"/>
                  </a:cubicBezTo>
                  <a:cubicBezTo>
                    <a:pt x="642" y="508"/>
                    <a:pt x="642" y="502"/>
                    <a:pt x="640" y="496"/>
                  </a:cubicBezTo>
                  <a:cubicBezTo>
                    <a:pt x="640" y="496"/>
                    <a:pt x="640" y="495"/>
                    <a:pt x="640" y="495"/>
                  </a:cubicBezTo>
                  <a:cubicBezTo>
                    <a:pt x="640" y="495"/>
                    <a:pt x="640" y="494"/>
                    <a:pt x="640" y="493"/>
                  </a:cubicBezTo>
                  <a:cubicBezTo>
                    <a:pt x="639" y="492"/>
                    <a:pt x="639" y="490"/>
                    <a:pt x="639" y="489"/>
                  </a:cubicBezTo>
                  <a:cubicBezTo>
                    <a:pt x="627" y="421"/>
                    <a:pt x="617" y="352"/>
                    <a:pt x="609" y="296"/>
                  </a:cubicBezTo>
                  <a:cubicBezTo>
                    <a:pt x="609" y="294"/>
                    <a:pt x="609" y="294"/>
                    <a:pt x="609" y="294"/>
                  </a:cubicBezTo>
                  <a:cubicBezTo>
                    <a:pt x="602" y="294"/>
                    <a:pt x="602" y="294"/>
                    <a:pt x="602" y="294"/>
                  </a:cubicBezTo>
                  <a:cubicBezTo>
                    <a:pt x="602" y="297"/>
                    <a:pt x="602" y="297"/>
                    <a:pt x="602" y="297"/>
                  </a:cubicBezTo>
                  <a:cubicBezTo>
                    <a:pt x="602" y="298"/>
                    <a:pt x="601" y="299"/>
                    <a:pt x="601" y="300"/>
                  </a:cubicBezTo>
                  <a:cubicBezTo>
                    <a:pt x="600" y="301"/>
                    <a:pt x="600" y="302"/>
                    <a:pt x="600" y="303"/>
                  </a:cubicBezTo>
                  <a:cubicBezTo>
                    <a:pt x="600" y="303"/>
                    <a:pt x="600" y="304"/>
                    <a:pt x="599" y="304"/>
                  </a:cubicBezTo>
                  <a:cubicBezTo>
                    <a:pt x="599" y="304"/>
                    <a:pt x="598" y="304"/>
                    <a:pt x="598" y="304"/>
                  </a:cubicBezTo>
                  <a:cubicBezTo>
                    <a:pt x="596" y="302"/>
                    <a:pt x="596" y="302"/>
                    <a:pt x="595" y="301"/>
                  </a:cubicBezTo>
                  <a:cubicBezTo>
                    <a:pt x="593" y="301"/>
                    <a:pt x="593" y="300"/>
                    <a:pt x="592" y="299"/>
                  </a:cubicBezTo>
                  <a:cubicBezTo>
                    <a:pt x="588" y="297"/>
                    <a:pt x="583" y="295"/>
                    <a:pt x="579" y="295"/>
                  </a:cubicBezTo>
                  <a:cubicBezTo>
                    <a:pt x="575" y="295"/>
                    <a:pt x="574" y="295"/>
                    <a:pt x="571" y="297"/>
                  </a:cubicBezTo>
                  <a:cubicBezTo>
                    <a:pt x="570" y="297"/>
                    <a:pt x="570" y="297"/>
                    <a:pt x="569" y="296"/>
                  </a:cubicBezTo>
                  <a:cubicBezTo>
                    <a:pt x="569" y="296"/>
                    <a:pt x="569" y="296"/>
                    <a:pt x="569" y="295"/>
                  </a:cubicBezTo>
                  <a:cubicBezTo>
                    <a:pt x="569" y="294"/>
                    <a:pt x="569" y="294"/>
                    <a:pt x="569" y="294"/>
                  </a:cubicBezTo>
                  <a:cubicBezTo>
                    <a:pt x="569" y="294"/>
                    <a:pt x="569" y="293"/>
                    <a:pt x="569" y="293"/>
                  </a:cubicBezTo>
                  <a:cubicBezTo>
                    <a:pt x="570" y="289"/>
                    <a:pt x="570" y="285"/>
                    <a:pt x="566" y="279"/>
                  </a:cubicBezTo>
                  <a:cubicBezTo>
                    <a:pt x="562" y="273"/>
                    <a:pt x="555" y="269"/>
                    <a:pt x="550" y="266"/>
                  </a:cubicBezTo>
                  <a:cubicBezTo>
                    <a:pt x="543" y="262"/>
                    <a:pt x="535" y="257"/>
                    <a:pt x="528" y="254"/>
                  </a:cubicBezTo>
                  <a:cubicBezTo>
                    <a:pt x="528" y="254"/>
                    <a:pt x="528" y="254"/>
                    <a:pt x="528" y="254"/>
                  </a:cubicBezTo>
                  <a:cubicBezTo>
                    <a:pt x="526" y="253"/>
                    <a:pt x="526" y="253"/>
                    <a:pt x="526" y="253"/>
                  </a:cubicBezTo>
                  <a:cubicBezTo>
                    <a:pt x="525" y="253"/>
                    <a:pt x="525" y="252"/>
                    <a:pt x="524" y="252"/>
                  </a:cubicBezTo>
                  <a:cubicBezTo>
                    <a:pt x="523" y="252"/>
                    <a:pt x="522" y="251"/>
                    <a:pt x="522" y="251"/>
                  </a:cubicBezTo>
                  <a:cubicBezTo>
                    <a:pt x="520" y="251"/>
                    <a:pt x="520" y="251"/>
                    <a:pt x="520" y="251"/>
                  </a:cubicBezTo>
                  <a:cubicBezTo>
                    <a:pt x="520" y="251"/>
                    <a:pt x="519" y="251"/>
                    <a:pt x="519" y="250"/>
                  </a:cubicBezTo>
                  <a:cubicBezTo>
                    <a:pt x="519" y="250"/>
                    <a:pt x="519" y="249"/>
                    <a:pt x="519" y="249"/>
                  </a:cubicBezTo>
                  <a:cubicBezTo>
                    <a:pt x="521" y="247"/>
                    <a:pt x="521" y="247"/>
                    <a:pt x="521" y="247"/>
                  </a:cubicBezTo>
                  <a:cubicBezTo>
                    <a:pt x="523" y="239"/>
                    <a:pt x="514" y="232"/>
                    <a:pt x="506" y="226"/>
                  </a:cubicBezTo>
                  <a:cubicBezTo>
                    <a:pt x="504" y="225"/>
                    <a:pt x="504" y="225"/>
                    <a:pt x="504" y="225"/>
                  </a:cubicBezTo>
                  <a:cubicBezTo>
                    <a:pt x="504" y="225"/>
                    <a:pt x="503" y="224"/>
                    <a:pt x="503" y="224"/>
                  </a:cubicBezTo>
                  <a:cubicBezTo>
                    <a:pt x="502" y="224"/>
                    <a:pt x="501" y="223"/>
                    <a:pt x="501" y="222"/>
                  </a:cubicBezTo>
                  <a:cubicBezTo>
                    <a:pt x="500" y="221"/>
                    <a:pt x="499" y="221"/>
                    <a:pt x="498" y="220"/>
                  </a:cubicBezTo>
                  <a:cubicBezTo>
                    <a:pt x="497" y="219"/>
                    <a:pt x="496" y="219"/>
                    <a:pt x="495" y="218"/>
                  </a:cubicBezTo>
                  <a:cubicBezTo>
                    <a:pt x="494" y="218"/>
                    <a:pt x="494" y="218"/>
                    <a:pt x="494" y="218"/>
                  </a:cubicBezTo>
                  <a:cubicBezTo>
                    <a:pt x="493" y="218"/>
                    <a:pt x="492" y="217"/>
                    <a:pt x="492" y="216"/>
                  </a:cubicBezTo>
                  <a:cubicBezTo>
                    <a:pt x="492" y="216"/>
                    <a:pt x="492" y="216"/>
                    <a:pt x="491" y="216"/>
                  </a:cubicBezTo>
                  <a:cubicBezTo>
                    <a:pt x="491" y="216"/>
                    <a:pt x="490" y="215"/>
                    <a:pt x="490" y="215"/>
                  </a:cubicBezTo>
                  <a:cubicBezTo>
                    <a:pt x="488" y="215"/>
                    <a:pt x="487" y="214"/>
                    <a:pt x="487" y="212"/>
                  </a:cubicBezTo>
                  <a:cubicBezTo>
                    <a:pt x="486" y="212"/>
                    <a:pt x="486" y="211"/>
                    <a:pt x="486" y="210"/>
                  </a:cubicBezTo>
                  <a:cubicBezTo>
                    <a:pt x="486" y="198"/>
                    <a:pt x="486" y="198"/>
                    <a:pt x="486" y="198"/>
                  </a:cubicBezTo>
                  <a:cubicBezTo>
                    <a:pt x="486" y="197"/>
                    <a:pt x="486" y="196"/>
                    <a:pt x="487" y="196"/>
                  </a:cubicBezTo>
                  <a:cubicBezTo>
                    <a:pt x="487" y="195"/>
                    <a:pt x="487" y="195"/>
                    <a:pt x="487" y="195"/>
                  </a:cubicBezTo>
                  <a:cubicBezTo>
                    <a:pt x="487" y="195"/>
                    <a:pt x="487" y="195"/>
                    <a:pt x="487" y="195"/>
                  </a:cubicBezTo>
                  <a:cubicBezTo>
                    <a:pt x="489" y="191"/>
                    <a:pt x="489" y="185"/>
                    <a:pt x="487" y="181"/>
                  </a:cubicBezTo>
                  <a:cubicBezTo>
                    <a:pt x="486" y="180"/>
                    <a:pt x="486" y="180"/>
                    <a:pt x="486" y="180"/>
                  </a:cubicBezTo>
                  <a:cubicBezTo>
                    <a:pt x="486" y="179"/>
                    <a:pt x="486" y="179"/>
                    <a:pt x="486" y="178"/>
                  </a:cubicBezTo>
                  <a:cubicBezTo>
                    <a:pt x="486" y="178"/>
                    <a:pt x="486" y="178"/>
                    <a:pt x="486" y="178"/>
                  </a:cubicBezTo>
                  <a:cubicBezTo>
                    <a:pt x="484" y="176"/>
                    <a:pt x="484" y="174"/>
                    <a:pt x="484" y="172"/>
                  </a:cubicBezTo>
                  <a:cubicBezTo>
                    <a:pt x="484" y="156"/>
                    <a:pt x="484" y="156"/>
                    <a:pt x="484" y="156"/>
                  </a:cubicBezTo>
                  <a:cubicBezTo>
                    <a:pt x="484" y="153"/>
                    <a:pt x="484" y="150"/>
                    <a:pt x="482" y="147"/>
                  </a:cubicBezTo>
                  <a:cubicBezTo>
                    <a:pt x="481" y="145"/>
                    <a:pt x="478" y="144"/>
                    <a:pt x="477" y="144"/>
                  </a:cubicBezTo>
                  <a:cubicBezTo>
                    <a:pt x="475" y="144"/>
                    <a:pt x="475" y="144"/>
                    <a:pt x="475" y="144"/>
                  </a:cubicBezTo>
                  <a:cubicBezTo>
                    <a:pt x="475" y="144"/>
                    <a:pt x="475" y="144"/>
                    <a:pt x="475" y="143"/>
                  </a:cubicBezTo>
                  <a:cubicBezTo>
                    <a:pt x="471" y="142"/>
                    <a:pt x="471" y="136"/>
                    <a:pt x="471" y="130"/>
                  </a:cubicBezTo>
                  <a:cubicBezTo>
                    <a:pt x="471" y="125"/>
                    <a:pt x="471" y="125"/>
                    <a:pt x="471" y="125"/>
                  </a:cubicBezTo>
                  <a:cubicBezTo>
                    <a:pt x="471" y="124"/>
                    <a:pt x="471" y="122"/>
                    <a:pt x="471" y="120"/>
                  </a:cubicBezTo>
                  <a:cubicBezTo>
                    <a:pt x="472" y="118"/>
                    <a:pt x="472" y="116"/>
                    <a:pt x="472" y="115"/>
                  </a:cubicBezTo>
                  <a:cubicBezTo>
                    <a:pt x="472" y="114"/>
                    <a:pt x="472" y="114"/>
                    <a:pt x="473" y="114"/>
                  </a:cubicBezTo>
                  <a:cubicBezTo>
                    <a:pt x="474" y="113"/>
                    <a:pt x="474" y="110"/>
                    <a:pt x="474" y="109"/>
                  </a:cubicBezTo>
                  <a:cubicBezTo>
                    <a:pt x="474" y="109"/>
                    <a:pt x="474" y="108"/>
                    <a:pt x="474" y="108"/>
                  </a:cubicBezTo>
                  <a:cubicBezTo>
                    <a:pt x="475" y="105"/>
                    <a:pt x="475" y="103"/>
                    <a:pt x="474" y="102"/>
                  </a:cubicBezTo>
                  <a:cubicBezTo>
                    <a:pt x="474" y="101"/>
                    <a:pt x="474" y="101"/>
                    <a:pt x="474" y="100"/>
                  </a:cubicBezTo>
                  <a:cubicBezTo>
                    <a:pt x="472" y="99"/>
                    <a:pt x="472" y="97"/>
                    <a:pt x="472" y="95"/>
                  </a:cubicBezTo>
                  <a:cubicBezTo>
                    <a:pt x="472" y="92"/>
                    <a:pt x="471" y="88"/>
                    <a:pt x="468" y="86"/>
                  </a:cubicBezTo>
                  <a:cubicBezTo>
                    <a:pt x="463" y="83"/>
                    <a:pt x="458" y="81"/>
                    <a:pt x="454" y="81"/>
                  </a:cubicBezTo>
                  <a:cubicBezTo>
                    <a:pt x="452" y="81"/>
                    <a:pt x="451" y="81"/>
                    <a:pt x="448" y="83"/>
                  </a:cubicBezTo>
                  <a:cubicBezTo>
                    <a:pt x="447" y="83"/>
                    <a:pt x="447" y="83"/>
                    <a:pt x="447" y="83"/>
                  </a:cubicBezTo>
                  <a:cubicBezTo>
                    <a:pt x="445" y="83"/>
                    <a:pt x="445" y="83"/>
                    <a:pt x="445" y="83"/>
                  </a:cubicBezTo>
                  <a:cubicBezTo>
                    <a:pt x="442" y="83"/>
                    <a:pt x="440" y="83"/>
                    <a:pt x="438" y="81"/>
                  </a:cubicBezTo>
                  <a:cubicBezTo>
                    <a:pt x="420" y="81"/>
                    <a:pt x="420" y="81"/>
                    <a:pt x="420" y="81"/>
                  </a:cubicBezTo>
                  <a:cubicBezTo>
                    <a:pt x="418" y="81"/>
                    <a:pt x="418" y="81"/>
                    <a:pt x="417" y="80"/>
                  </a:cubicBezTo>
                  <a:cubicBezTo>
                    <a:pt x="417" y="80"/>
                    <a:pt x="416" y="79"/>
                    <a:pt x="416" y="79"/>
                  </a:cubicBezTo>
                  <a:cubicBezTo>
                    <a:pt x="415" y="79"/>
                    <a:pt x="414" y="78"/>
                    <a:pt x="414" y="78"/>
                  </a:cubicBezTo>
                  <a:cubicBezTo>
                    <a:pt x="413" y="78"/>
                    <a:pt x="413" y="78"/>
                    <a:pt x="413" y="78"/>
                  </a:cubicBezTo>
                  <a:cubicBezTo>
                    <a:pt x="411" y="77"/>
                    <a:pt x="410" y="77"/>
                    <a:pt x="409" y="77"/>
                  </a:cubicBezTo>
                  <a:cubicBezTo>
                    <a:pt x="405" y="77"/>
                    <a:pt x="404" y="77"/>
                    <a:pt x="403" y="78"/>
                  </a:cubicBezTo>
                  <a:cubicBezTo>
                    <a:pt x="403" y="78"/>
                    <a:pt x="402" y="78"/>
                    <a:pt x="402" y="78"/>
                  </a:cubicBezTo>
                  <a:cubicBezTo>
                    <a:pt x="397" y="78"/>
                    <a:pt x="392" y="80"/>
                    <a:pt x="388" y="81"/>
                  </a:cubicBezTo>
                  <a:cubicBezTo>
                    <a:pt x="386" y="82"/>
                    <a:pt x="384" y="83"/>
                    <a:pt x="382" y="83"/>
                  </a:cubicBezTo>
                  <a:cubicBezTo>
                    <a:pt x="381" y="83"/>
                    <a:pt x="379" y="84"/>
                    <a:pt x="378" y="84"/>
                  </a:cubicBezTo>
                  <a:cubicBezTo>
                    <a:pt x="378" y="84"/>
                    <a:pt x="377" y="84"/>
                    <a:pt x="377" y="84"/>
                  </a:cubicBezTo>
                  <a:cubicBezTo>
                    <a:pt x="369" y="84"/>
                    <a:pt x="369" y="84"/>
                    <a:pt x="369" y="84"/>
                  </a:cubicBezTo>
                  <a:cubicBezTo>
                    <a:pt x="368" y="84"/>
                    <a:pt x="367" y="84"/>
                    <a:pt x="367" y="83"/>
                  </a:cubicBezTo>
                  <a:cubicBezTo>
                    <a:pt x="367" y="82"/>
                    <a:pt x="366" y="81"/>
                    <a:pt x="365" y="80"/>
                  </a:cubicBezTo>
                  <a:cubicBezTo>
                    <a:pt x="364" y="80"/>
                    <a:pt x="363" y="80"/>
                    <a:pt x="363" y="79"/>
                  </a:cubicBezTo>
                  <a:cubicBezTo>
                    <a:pt x="362" y="79"/>
                    <a:pt x="360" y="78"/>
                    <a:pt x="359" y="78"/>
                  </a:cubicBezTo>
                  <a:cubicBezTo>
                    <a:pt x="358" y="78"/>
                    <a:pt x="357" y="78"/>
                    <a:pt x="357" y="77"/>
                  </a:cubicBezTo>
                  <a:cubicBezTo>
                    <a:pt x="357" y="77"/>
                    <a:pt x="357" y="77"/>
                    <a:pt x="357" y="77"/>
                  </a:cubicBezTo>
                  <a:cubicBezTo>
                    <a:pt x="357" y="77"/>
                    <a:pt x="357" y="77"/>
                    <a:pt x="357" y="77"/>
                  </a:cubicBezTo>
                  <a:cubicBezTo>
                    <a:pt x="355" y="77"/>
                    <a:pt x="355" y="77"/>
                    <a:pt x="355" y="77"/>
                  </a:cubicBezTo>
                  <a:cubicBezTo>
                    <a:pt x="355" y="77"/>
                    <a:pt x="354" y="76"/>
                    <a:pt x="354" y="75"/>
                  </a:cubicBezTo>
                  <a:cubicBezTo>
                    <a:pt x="354" y="74"/>
                    <a:pt x="354" y="72"/>
                    <a:pt x="351" y="69"/>
                  </a:cubicBezTo>
                  <a:cubicBezTo>
                    <a:pt x="350" y="69"/>
                    <a:pt x="349" y="68"/>
                    <a:pt x="348" y="67"/>
                  </a:cubicBezTo>
                  <a:cubicBezTo>
                    <a:pt x="345" y="66"/>
                    <a:pt x="342" y="64"/>
                    <a:pt x="339" y="63"/>
                  </a:cubicBezTo>
                  <a:cubicBezTo>
                    <a:pt x="337" y="63"/>
                    <a:pt x="337" y="63"/>
                    <a:pt x="337" y="63"/>
                  </a:cubicBezTo>
                  <a:cubicBezTo>
                    <a:pt x="337" y="63"/>
                    <a:pt x="336" y="63"/>
                    <a:pt x="336" y="63"/>
                  </a:cubicBezTo>
                  <a:cubicBezTo>
                    <a:pt x="335" y="62"/>
                    <a:pt x="335" y="62"/>
                    <a:pt x="334" y="62"/>
                  </a:cubicBezTo>
                  <a:cubicBezTo>
                    <a:pt x="333" y="62"/>
                    <a:pt x="333" y="62"/>
                    <a:pt x="333" y="61"/>
                  </a:cubicBezTo>
                  <a:cubicBezTo>
                    <a:pt x="332" y="60"/>
                    <a:pt x="330" y="59"/>
                    <a:pt x="329" y="59"/>
                  </a:cubicBezTo>
                  <a:cubicBezTo>
                    <a:pt x="322" y="57"/>
                    <a:pt x="315" y="56"/>
                    <a:pt x="308" y="54"/>
                  </a:cubicBezTo>
                  <a:cubicBezTo>
                    <a:pt x="307" y="54"/>
                    <a:pt x="307" y="54"/>
                    <a:pt x="307" y="54"/>
                  </a:cubicBezTo>
                  <a:cubicBezTo>
                    <a:pt x="307" y="54"/>
                    <a:pt x="306" y="54"/>
                    <a:pt x="306" y="54"/>
                  </a:cubicBezTo>
                  <a:cubicBezTo>
                    <a:pt x="305" y="52"/>
                    <a:pt x="305" y="52"/>
                    <a:pt x="305" y="52"/>
                  </a:cubicBezTo>
                  <a:cubicBezTo>
                    <a:pt x="304" y="52"/>
                    <a:pt x="303" y="51"/>
                    <a:pt x="302" y="51"/>
                  </a:cubicBezTo>
                  <a:cubicBezTo>
                    <a:pt x="300" y="50"/>
                    <a:pt x="298" y="49"/>
                    <a:pt x="295" y="48"/>
                  </a:cubicBezTo>
                  <a:cubicBezTo>
                    <a:pt x="295" y="48"/>
                    <a:pt x="295" y="48"/>
                    <a:pt x="294" y="48"/>
                  </a:cubicBezTo>
                  <a:cubicBezTo>
                    <a:pt x="293" y="47"/>
                    <a:pt x="292" y="47"/>
                    <a:pt x="290" y="47"/>
                  </a:cubicBezTo>
                  <a:cubicBezTo>
                    <a:pt x="287" y="47"/>
                    <a:pt x="287" y="47"/>
                    <a:pt x="287" y="47"/>
                  </a:cubicBezTo>
                  <a:cubicBezTo>
                    <a:pt x="285" y="47"/>
                    <a:pt x="284" y="47"/>
                    <a:pt x="282" y="45"/>
                  </a:cubicBezTo>
                  <a:cubicBezTo>
                    <a:pt x="281" y="45"/>
                    <a:pt x="280" y="44"/>
                    <a:pt x="280" y="44"/>
                  </a:cubicBezTo>
                  <a:cubicBezTo>
                    <a:pt x="279" y="44"/>
                    <a:pt x="279" y="44"/>
                    <a:pt x="279" y="44"/>
                  </a:cubicBezTo>
                  <a:cubicBezTo>
                    <a:pt x="277" y="44"/>
                    <a:pt x="277" y="44"/>
                    <a:pt x="277" y="44"/>
                  </a:cubicBezTo>
                  <a:cubicBezTo>
                    <a:pt x="276" y="44"/>
                    <a:pt x="276" y="43"/>
                    <a:pt x="276" y="42"/>
                  </a:cubicBezTo>
                  <a:cubicBezTo>
                    <a:pt x="276" y="42"/>
                    <a:pt x="275" y="41"/>
                    <a:pt x="274" y="41"/>
                  </a:cubicBezTo>
                  <a:cubicBezTo>
                    <a:pt x="272" y="40"/>
                    <a:pt x="271" y="39"/>
                    <a:pt x="271" y="38"/>
                  </a:cubicBezTo>
                  <a:cubicBezTo>
                    <a:pt x="269" y="35"/>
                    <a:pt x="268" y="32"/>
                    <a:pt x="266" y="28"/>
                  </a:cubicBezTo>
                  <a:cubicBezTo>
                    <a:pt x="263" y="25"/>
                    <a:pt x="260" y="22"/>
                    <a:pt x="255" y="19"/>
                  </a:cubicBezTo>
                  <a:cubicBezTo>
                    <a:pt x="254" y="18"/>
                    <a:pt x="253" y="18"/>
                    <a:pt x="252" y="18"/>
                  </a:cubicBezTo>
                  <a:cubicBezTo>
                    <a:pt x="251" y="18"/>
                    <a:pt x="250" y="17"/>
                    <a:pt x="249" y="17"/>
                  </a:cubicBezTo>
                  <a:cubicBezTo>
                    <a:pt x="248" y="17"/>
                    <a:pt x="248" y="16"/>
                    <a:pt x="247" y="16"/>
                  </a:cubicBezTo>
                  <a:cubicBezTo>
                    <a:pt x="246" y="16"/>
                    <a:pt x="246" y="16"/>
                    <a:pt x="246" y="15"/>
                  </a:cubicBezTo>
                  <a:cubicBezTo>
                    <a:pt x="246" y="14"/>
                    <a:pt x="244" y="13"/>
                    <a:pt x="243" y="11"/>
                  </a:cubicBezTo>
                  <a:cubicBezTo>
                    <a:pt x="242" y="11"/>
                    <a:pt x="241" y="10"/>
                    <a:pt x="240" y="9"/>
                  </a:cubicBezTo>
                  <a:cubicBezTo>
                    <a:pt x="239" y="8"/>
                    <a:pt x="237" y="8"/>
                    <a:pt x="236" y="7"/>
                  </a:cubicBezTo>
                  <a:cubicBezTo>
                    <a:pt x="234" y="5"/>
                    <a:pt x="231" y="2"/>
                    <a:pt x="228" y="1"/>
                  </a:cubicBezTo>
                  <a:cubicBezTo>
                    <a:pt x="226" y="0"/>
                    <a:pt x="226" y="0"/>
                    <a:pt x="226" y="0"/>
                  </a:cubicBezTo>
                  <a:cubicBezTo>
                    <a:pt x="223" y="2"/>
                    <a:pt x="223" y="2"/>
                    <a:pt x="223" y="2"/>
                  </a:cubicBezTo>
                  <a:cubicBezTo>
                    <a:pt x="222" y="4"/>
                    <a:pt x="222" y="4"/>
                    <a:pt x="222" y="4"/>
                  </a:cubicBezTo>
                  <a:cubicBezTo>
                    <a:pt x="222" y="4"/>
                    <a:pt x="222" y="4"/>
                    <a:pt x="222" y="4"/>
                  </a:cubicBezTo>
                  <a:cubicBezTo>
                    <a:pt x="214" y="12"/>
                    <a:pt x="202" y="24"/>
                    <a:pt x="188" y="38"/>
                  </a:cubicBezTo>
                  <a:cubicBezTo>
                    <a:pt x="132" y="93"/>
                    <a:pt x="45" y="179"/>
                    <a:pt x="0" y="215"/>
                  </a:cubicBezTo>
                  <a:cubicBezTo>
                    <a:pt x="1" y="215"/>
                    <a:pt x="1" y="215"/>
                    <a:pt x="1" y="215"/>
                  </a:cubicBezTo>
                  <a:cubicBezTo>
                    <a:pt x="2" y="216"/>
                    <a:pt x="3" y="217"/>
                    <a:pt x="4" y="217"/>
                  </a:cubicBezTo>
                  <a:cubicBezTo>
                    <a:pt x="6" y="218"/>
                    <a:pt x="7" y="219"/>
                    <a:pt x="8" y="220"/>
                  </a:cubicBezTo>
                  <a:cubicBezTo>
                    <a:pt x="8" y="220"/>
                    <a:pt x="8" y="221"/>
                    <a:pt x="8" y="221"/>
                  </a:cubicBezTo>
                  <a:cubicBezTo>
                    <a:pt x="8" y="221"/>
                    <a:pt x="9" y="221"/>
                    <a:pt x="9" y="221"/>
                  </a:cubicBezTo>
                  <a:cubicBezTo>
                    <a:pt x="10" y="222"/>
                    <a:pt x="10" y="222"/>
                    <a:pt x="11" y="223"/>
                  </a:cubicBezTo>
                  <a:cubicBezTo>
                    <a:pt x="13" y="224"/>
                    <a:pt x="13" y="224"/>
                    <a:pt x="13" y="224"/>
                  </a:cubicBezTo>
                  <a:cubicBezTo>
                    <a:pt x="21" y="230"/>
                    <a:pt x="32" y="238"/>
                    <a:pt x="28" y="249"/>
                  </a:cubicBezTo>
                  <a:cubicBezTo>
                    <a:pt x="29" y="249"/>
                    <a:pt x="29" y="249"/>
                    <a:pt x="30" y="249"/>
                  </a:cubicBezTo>
                  <a:cubicBezTo>
                    <a:pt x="31" y="250"/>
                    <a:pt x="31" y="250"/>
                    <a:pt x="32" y="250"/>
                  </a:cubicBezTo>
                  <a:cubicBezTo>
                    <a:pt x="32" y="250"/>
                    <a:pt x="33" y="250"/>
                    <a:pt x="33" y="250"/>
                  </a:cubicBezTo>
                  <a:cubicBezTo>
                    <a:pt x="34" y="252"/>
                    <a:pt x="34" y="252"/>
                    <a:pt x="34" y="252"/>
                  </a:cubicBezTo>
                  <a:cubicBezTo>
                    <a:pt x="41" y="255"/>
                    <a:pt x="50" y="259"/>
                    <a:pt x="56" y="264"/>
                  </a:cubicBezTo>
                  <a:cubicBezTo>
                    <a:pt x="62" y="266"/>
                    <a:pt x="69" y="271"/>
                    <a:pt x="73" y="278"/>
                  </a:cubicBezTo>
                  <a:cubicBezTo>
                    <a:pt x="77" y="283"/>
                    <a:pt x="79" y="288"/>
                    <a:pt x="77" y="293"/>
                  </a:cubicBezTo>
                  <a:cubicBezTo>
                    <a:pt x="79" y="292"/>
                    <a:pt x="81" y="292"/>
                    <a:pt x="83" y="292"/>
                  </a:cubicBezTo>
                  <a:cubicBezTo>
                    <a:pt x="89" y="292"/>
                    <a:pt x="94" y="294"/>
                    <a:pt x="99" y="297"/>
                  </a:cubicBezTo>
                  <a:cubicBezTo>
                    <a:pt x="100" y="297"/>
                    <a:pt x="100" y="298"/>
                    <a:pt x="100" y="298"/>
                  </a:cubicBezTo>
                  <a:cubicBezTo>
                    <a:pt x="100" y="298"/>
                    <a:pt x="101" y="298"/>
                    <a:pt x="101" y="299"/>
                  </a:cubicBezTo>
                  <a:cubicBezTo>
                    <a:pt x="102" y="299"/>
                    <a:pt x="102" y="300"/>
                    <a:pt x="103" y="300"/>
                  </a:cubicBezTo>
                  <a:cubicBezTo>
                    <a:pt x="103" y="300"/>
                    <a:pt x="103" y="300"/>
                    <a:pt x="103" y="299"/>
                  </a:cubicBezTo>
                  <a:cubicBezTo>
                    <a:pt x="103" y="298"/>
                    <a:pt x="104" y="297"/>
                    <a:pt x="104" y="297"/>
                  </a:cubicBezTo>
                  <a:cubicBezTo>
                    <a:pt x="104" y="292"/>
                    <a:pt x="104" y="292"/>
                    <a:pt x="104" y="292"/>
                  </a:cubicBezTo>
                  <a:cubicBezTo>
                    <a:pt x="104" y="291"/>
                    <a:pt x="104" y="291"/>
                    <a:pt x="105" y="291"/>
                  </a:cubicBezTo>
                  <a:cubicBezTo>
                    <a:pt x="115" y="291"/>
                    <a:pt x="115" y="291"/>
                    <a:pt x="115" y="291"/>
                  </a:cubicBezTo>
                  <a:cubicBezTo>
                    <a:pt x="116" y="291"/>
                    <a:pt x="116" y="291"/>
                    <a:pt x="117" y="292"/>
                  </a:cubicBezTo>
                  <a:cubicBezTo>
                    <a:pt x="117" y="295"/>
                    <a:pt x="117" y="295"/>
                    <a:pt x="117" y="295"/>
                  </a:cubicBezTo>
                  <a:cubicBezTo>
                    <a:pt x="125" y="351"/>
                    <a:pt x="135" y="421"/>
                    <a:pt x="147" y="489"/>
                  </a:cubicBezTo>
                  <a:cubicBezTo>
                    <a:pt x="147" y="490"/>
                    <a:pt x="147" y="491"/>
                    <a:pt x="147" y="492"/>
                  </a:cubicBezTo>
                  <a:cubicBezTo>
                    <a:pt x="148" y="493"/>
                    <a:pt x="148" y="494"/>
                    <a:pt x="148" y="495"/>
                  </a:cubicBezTo>
                  <a:cubicBezTo>
                    <a:pt x="150" y="501"/>
                    <a:pt x="150" y="508"/>
                    <a:pt x="150" y="514"/>
                  </a:cubicBezTo>
                  <a:cubicBezTo>
                    <a:pt x="150" y="514"/>
                    <a:pt x="150" y="514"/>
                    <a:pt x="150" y="515"/>
                  </a:cubicBezTo>
                  <a:cubicBezTo>
                    <a:pt x="151" y="515"/>
                    <a:pt x="152" y="515"/>
                    <a:pt x="152" y="515"/>
                  </a:cubicBezTo>
                  <a:cubicBezTo>
                    <a:pt x="153" y="515"/>
                    <a:pt x="153" y="515"/>
                    <a:pt x="153" y="515"/>
                  </a:cubicBezTo>
                  <a:cubicBezTo>
                    <a:pt x="154" y="516"/>
                    <a:pt x="157" y="518"/>
                    <a:pt x="163" y="520"/>
                  </a:cubicBezTo>
                  <a:cubicBezTo>
                    <a:pt x="178" y="527"/>
                    <a:pt x="190" y="530"/>
                    <a:pt x="197" y="530"/>
                  </a:cubicBezTo>
                  <a:cubicBezTo>
                    <a:pt x="205" y="530"/>
                    <a:pt x="209" y="527"/>
                    <a:pt x="212" y="524"/>
                  </a:cubicBezTo>
                  <a:cubicBezTo>
                    <a:pt x="212" y="524"/>
                    <a:pt x="212" y="524"/>
                    <a:pt x="213" y="523"/>
                  </a:cubicBezTo>
                  <a:cubicBezTo>
                    <a:pt x="214" y="521"/>
                    <a:pt x="216" y="517"/>
                    <a:pt x="216" y="512"/>
                  </a:cubicBezTo>
                  <a:cubicBezTo>
                    <a:pt x="216" y="512"/>
                    <a:pt x="216" y="512"/>
                    <a:pt x="216" y="512"/>
                  </a:cubicBezTo>
                  <a:cubicBezTo>
                    <a:pt x="216" y="510"/>
                    <a:pt x="217" y="509"/>
                    <a:pt x="217" y="509"/>
                  </a:cubicBezTo>
                  <a:cubicBezTo>
                    <a:pt x="218" y="506"/>
                    <a:pt x="219" y="503"/>
                    <a:pt x="222" y="502"/>
                  </a:cubicBezTo>
                  <a:cubicBezTo>
                    <a:pt x="222" y="502"/>
                    <a:pt x="222" y="501"/>
                    <a:pt x="222" y="501"/>
                  </a:cubicBezTo>
                  <a:cubicBezTo>
                    <a:pt x="223" y="501"/>
                    <a:pt x="223" y="501"/>
                    <a:pt x="224" y="501"/>
                  </a:cubicBezTo>
                  <a:cubicBezTo>
                    <a:pt x="225" y="500"/>
                    <a:pt x="226" y="500"/>
                    <a:pt x="227" y="500"/>
                  </a:cubicBezTo>
                  <a:cubicBezTo>
                    <a:pt x="228" y="499"/>
                    <a:pt x="231" y="497"/>
                    <a:pt x="234" y="496"/>
                  </a:cubicBezTo>
                  <a:cubicBezTo>
                    <a:pt x="235" y="496"/>
                    <a:pt x="235" y="496"/>
                    <a:pt x="235" y="496"/>
                  </a:cubicBezTo>
                  <a:cubicBezTo>
                    <a:pt x="236" y="494"/>
                    <a:pt x="236" y="494"/>
                    <a:pt x="236" y="494"/>
                  </a:cubicBezTo>
                  <a:cubicBezTo>
                    <a:pt x="240" y="491"/>
                    <a:pt x="243" y="488"/>
                    <a:pt x="246" y="485"/>
                  </a:cubicBezTo>
                  <a:cubicBezTo>
                    <a:pt x="247" y="485"/>
                    <a:pt x="247" y="484"/>
                    <a:pt x="247" y="483"/>
                  </a:cubicBezTo>
                  <a:cubicBezTo>
                    <a:pt x="248" y="481"/>
                    <a:pt x="248" y="480"/>
                    <a:pt x="250" y="479"/>
                  </a:cubicBezTo>
                  <a:cubicBezTo>
                    <a:pt x="255" y="471"/>
                    <a:pt x="258" y="467"/>
                    <a:pt x="264" y="467"/>
                  </a:cubicBezTo>
                  <a:cubicBezTo>
                    <a:pt x="265" y="467"/>
                    <a:pt x="266" y="467"/>
                    <a:pt x="267" y="467"/>
                  </a:cubicBezTo>
                  <a:cubicBezTo>
                    <a:pt x="268" y="468"/>
                    <a:pt x="269" y="468"/>
                    <a:pt x="270" y="468"/>
                  </a:cubicBezTo>
                  <a:cubicBezTo>
                    <a:pt x="271" y="468"/>
                    <a:pt x="271" y="468"/>
                    <a:pt x="271" y="468"/>
                  </a:cubicBezTo>
                  <a:cubicBezTo>
                    <a:pt x="273" y="470"/>
                    <a:pt x="274" y="471"/>
                    <a:pt x="275" y="471"/>
                  </a:cubicBezTo>
                  <a:cubicBezTo>
                    <a:pt x="283" y="473"/>
                    <a:pt x="289" y="474"/>
                    <a:pt x="296" y="476"/>
                  </a:cubicBezTo>
                  <a:cubicBezTo>
                    <a:pt x="297" y="476"/>
                    <a:pt x="297" y="476"/>
                    <a:pt x="297" y="476"/>
                  </a:cubicBezTo>
                  <a:cubicBezTo>
                    <a:pt x="325" y="476"/>
                    <a:pt x="325" y="476"/>
                    <a:pt x="325" y="476"/>
                  </a:cubicBezTo>
                  <a:cubicBezTo>
                    <a:pt x="333" y="477"/>
                    <a:pt x="335" y="481"/>
                    <a:pt x="340" y="490"/>
                  </a:cubicBezTo>
                  <a:cubicBezTo>
                    <a:pt x="340" y="490"/>
                    <a:pt x="340" y="491"/>
                    <a:pt x="340" y="491"/>
                  </a:cubicBezTo>
                  <a:cubicBezTo>
                    <a:pt x="340" y="495"/>
                    <a:pt x="340" y="495"/>
                    <a:pt x="340" y="495"/>
                  </a:cubicBezTo>
                  <a:cubicBezTo>
                    <a:pt x="342" y="496"/>
                    <a:pt x="342" y="498"/>
                    <a:pt x="342" y="501"/>
                  </a:cubicBezTo>
                  <a:cubicBezTo>
                    <a:pt x="343" y="502"/>
                    <a:pt x="345" y="504"/>
                    <a:pt x="347" y="507"/>
                  </a:cubicBezTo>
                  <a:cubicBezTo>
                    <a:pt x="348" y="508"/>
                    <a:pt x="348" y="508"/>
                    <a:pt x="348" y="508"/>
                  </a:cubicBezTo>
                  <a:cubicBezTo>
                    <a:pt x="349" y="509"/>
                    <a:pt x="350" y="510"/>
                    <a:pt x="350" y="511"/>
                  </a:cubicBezTo>
                  <a:cubicBezTo>
                    <a:pt x="355" y="516"/>
                    <a:pt x="359" y="522"/>
                    <a:pt x="366" y="524"/>
                  </a:cubicBezTo>
                  <a:cubicBezTo>
                    <a:pt x="369" y="526"/>
                    <a:pt x="372" y="526"/>
                    <a:pt x="377" y="526"/>
                  </a:cubicBezTo>
                  <a:cubicBezTo>
                    <a:pt x="380" y="526"/>
                    <a:pt x="384" y="526"/>
                    <a:pt x="388" y="524"/>
                  </a:cubicBezTo>
                  <a:cubicBezTo>
                    <a:pt x="388" y="524"/>
                    <a:pt x="389" y="524"/>
                    <a:pt x="389" y="524"/>
                  </a:cubicBezTo>
                  <a:cubicBezTo>
                    <a:pt x="390" y="524"/>
                    <a:pt x="390" y="524"/>
                    <a:pt x="391" y="523"/>
                  </a:cubicBezTo>
                  <a:cubicBezTo>
                    <a:pt x="391" y="523"/>
                    <a:pt x="391" y="523"/>
                    <a:pt x="391" y="523"/>
                  </a:cubicBezTo>
                  <a:cubicBezTo>
                    <a:pt x="395" y="521"/>
                    <a:pt x="400" y="520"/>
                    <a:pt x="402" y="520"/>
                  </a:cubicBezTo>
                  <a:cubicBezTo>
                    <a:pt x="404" y="520"/>
                    <a:pt x="405" y="521"/>
                    <a:pt x="405" y="523"/>
                  </a:cubicBezTo>
                  <a:cubicBezTo>
                    <a:pt x="405" y="523"/>
                    <a:pt x="405" y="523"/>
                    <a:pt x="405" y="524"/>
                  </a:cubicBezTo>
                  <a:cubicBezTo>
                    <a:pt x="404" y="524"/>
                    <a:pt x="404" y="525"/>
                    <a:pt x="404" y="525"/>
                  </a:cubicBezTo>
                  <a:cubicBezTo>
                    <a:pt x="404" y="525"/>
                    <a:pt x="404" y="525"/>
                    <a:pt x="404" y="526"/>
                  </a:cubicBezTo>
                  <a:cubicBezTo>
                    <a:pt x="404" y="526"/>
                    <a:pt x="403" y="526"/>
                    <a:pt x="403" y="526"/>
                  </a:cubicBezTo>
                  <a:cubicBezTo>
                    <a:pt x="401" y="532"/>
                    <a:pt x="401" y="539"/>
                    <a:pt x="405" y="548"/>
                  </a:cubicBezTo>
                  <a:cubicBezTo>
                    <a:pt x="406" y="551"/>
                    <a:pt x="410" y="553"/>
                    <a:pt x="413" y="554"/>
                  </a:cubicBezTo>
                  <a:cubicBezTo>
                    <a:pt x="413" y="554"/>
                    <a:pt x="414" y="554"/>
                    <a:pt x="414" y="555"/>
                  </a:cubicBezTo>
                  <a:cubicBezTo>
                    <a:pt x="415" y="555"/>
                    <a:pt x="416" y="555"/>
                    <a:pt x="417" y="556"/>
                  </a:cubicBezTo>
                  <a:cubicBezTo>
                    <a:pt x="418" y="556"/>
                    <a:pt x="420" y="557"/>
                    <a:pt x="420" y="559"/>
                  </a:cubicBezTo>
                  <a:cubicBezTo>
                    <a:pt x="420" y="561"/>
                    <a:pt x="420" y="561"/>
                    <a:pt x="418" y="564"/>
                  </a:cubicBezTo>
                  <a:cubicBezTo>
                    <a:pt x="418" y="564"/>
                    <a:pt x="418" y="565"/>
                    <a:pt x="418" y="565"/>
                  </a:cubicBezTo>
                  <a:cubicBezTo>
                    <a:pt x="414" y="569"/>
                    <a:pt x="413" y="572"/>
                    <a:pt x="415" y="577"/>
                  </a:cubicBezTo>
                  <a:cubicBezTo>
                    <a:pt x="416" y="581"/>
                    <a:pt x="420" y="581"/>
                    <a:pt x="423" y="582"/>
                  </a:cubicBezTo>
                  <a:cubicBezTo>
                    <a:pt x="424" y="583"/>
                    <a:pt x="425" y="583"/>
                    <a:pt x="426" y="583"/>
                  </a:cubicBezTo>
                  <a:cubicBezTo>
                    <a:pt x="430" y="583"/>
                    <a:pt x="430" y="583"/>
                    <a:pt x="430" y="583"/>
                  </a:cubicBezTo>
                  <a:cubicBezTo>
                    <a:pt x="431" y="583"/>
                    <a:pt x="432" y="584"/>
                    <a:pt x="432" y="585"/>
                  </a:cubicBezTo>
                  <a:cubicBezTo>
                    <a:pt x="432" y="588"/>
                    <a:pt x="432" y="588"/>
                    <a:pt x="432" y="588"/>
                  </a:cubicBezTo>
                  <a:cubicBezTo>
                    <a:pt x="432" y="589"/>
                    <a:pt x="431" y="590"/>
                    <a:pt x="431" y="591"/>
                  </a:cubicBezTo>
                  <a:cubicBezTo>
                    <a:pt x="430" y="591"/>
                    <a:pt x="430" y="592"/>
                    <a:pt x="430" y="592"/>
                  </a:cubicBezTo>
                  <a:cubicBezTo>
                    <a:pt x="432" y="602"/>
                    <a:pt x="437" y="608"/>
                    <a:pt x="448" y="612"/>
                  </a:cubicBezTo>
                  <a:cubicBezTo>
                    <a:pt x="460" y="617"/>
                    <a:pt x="473" y="619"/>
                    <a:pt x="485" y="621"/>
                  </a:cubicBezTo>
                  <a:cubicBezTo>
                    <a:pt x="489" y="621"/>
                    <a:pt x="493" y="622"/>
                    <a:pt x="497" y="623"/>
                  </a:cubicBezTo>
                  <a:cubicBezTo>
                    <a:pt x="505" y="623"/>
                    <a:pt x="505" y="623"/>
                    <a:pt x="505" y="623"/>
                  </a:cubicBezTo>
                  <a:cubicBezTo>
                    <a:pt x="512" y="623"/>
                    <a:pt x="518" y="621"/>
                    <a:pt x="525" y="620"/>
                  </a:cubicBezTo>
                  <a:cubicBezTo>
                    <a:pt x="530" y="617"/>
                    <a:pt x="535" y="615"/>
                    <a:pt x="540" y="615"/>
                  </a:cubicBezTo>
                  <a:cubicBezTo>
                    <a:pt x="544" y="615"/>
                    <a:pt x="544" y="615"/>
                    <a:pt x="544" y="615"/>
                  </a:cubicBezTo>
                  <a:cubicBezTo>
                    <a:pt x="551" y="617"/>
                    <a:pt x="561" y="619"/>
                    <a:pt x="571" y="623"/>
                  </a:cubicBezTo>
                  <a:cubicBezTo>
                    <a:pt x="582" y="628"/>
                    <a:pt x="592" y="630"/>
                    <a:pt x="602" y="630"/>
                  </a:cubicBezTo>
                  <a:cubicBezTo>
                    <a:pt x="605" y="630"/>
                    <a:pt x="605" y="630"/>
                    <a:pt x="605" y="630"/>
                  </a:cubicBezTo>
                  <a:cubicBezTo>
                    <a:pt x="606" y="630"/>
                    <a:pt x="606" y="630"/>
                    <a:pt x="607" y="630"/>
                  </a:cubicBezTo>
                  <a:cubicBezTo>
                    <a:pt x="608" y="629"/>
                    <a:pt x="609" y="629"/>
                    <a:pt x="610" y="629"/>
                  </a:cubicBezTo>
                  <a:cubicBezTo>
                    <a:pt x="614" y="629"/>
                    <a:pt x="614" y="629"/>
                    <a:pt x="614" y="629"/>
                  </a:cubicBezTo>
                  <a:cubicBezTo>
                    <a:pt x="614" y="629"/>
                    <a:pt x="615" y="629"/>
                    <a:pt x="615" y="630"/>
                  </a:cubicBezTo>
                  <a:cubicBezTo>
                    <a:pt x="615" y="631"/>
                    <a:pt x="615" y="631"/>
                    <a:pt x="615" y="632"/>
                  </a:cubicBezTo>
                  <a:cubicBezTo>
                    <a:pt x="616" y="633"/>
                    <a:pt x="617" y="634"/>
                    <a:pt x="617" y="636"/>
                  </a:cubicBezTo>
                  <a:cubicBezTo>
                    <a:pt x="617" y="641"/>
                    <a:pt x="617" y="642"/>
                    <a:pt x="618" y="643"/>
                  </a:cubicBezTo>
                  <a:cubicBezTo>
                    <a:pt x="619" y="644"/>
                    <a:pt x="620" y="645"/>
                    <a:pt x="621" y="646"/>
                  </a:cubicBezTo>
                  <a:cubicBezTo>
                    <a:pt x="624" y="650"/>
                    <a:pt x="628" y="654"/>
                    <a:pt x="632" y="656"/>
                  </a:cubicBezTo>
                  <a:cubicBezTo>
                    <a:pt x="633" y="657"/>
                    <a:pt x="634" y="657"/>
                    <a:pt x="635" y="657"/>
                  </a:cubicBezTo>
                  <a:cubicBezTo>
                    <a:pt x="637" y="658"/>
                    <a:pt x="638" y="659"/>
                    <a:pt x="640" y="659"/>
                  </a:cubicBezTo>
                  <a:cubicBezTo>
                    <a:pt x="644" y="659"/>
                    <a:pt x="646" y="661"/>
                    <a:pt x="648" y="662"/>
                  </a:cubicBezTo>
                  <a:cubicBezTo>
                    <a:pt x="651" y="665"/>
                    <a:pt x="655" y="672"/>
                    <a:pt x="653" y="678"/>
                  </a:cubicBezTo>
                  <a:cubicBezTo>
                    <a:pt x="653" y="678"/>
                    <a:pt x="652" y="679"/>
                    <a:pt x="652" y="679"/>
                  </a:cubicBezTo>
                  <a:cubicBezTo>
                    <a:pt x="651" y="679"/>
                    <a:pt x="646" y="680"/>
                    <a:pt x="645" y="684"/>
                  </a:cubicBezTo>
                  <a:cubicBezTo>
                    <a:pt x="643" y="688"/>
                    <a:pt x="647" y="690"/>
                    <a:pt x="649" y="691"/>
                  </a:cubicBezTo>
                  <a:cubicBezTo>
                    <a:pt x="650" y="691"/>
                    <a:pt x="650" y="692"/>
                    <a:pt x="650" y="692"/>
                  </a:cubicBezTo>
                  <a:cubicBezTo>
                    <a:pt x="650" y="693"/>
                    <a:pt x="650" y="693"/>
                    <a:pt x="650" y="693"/>
                  </a:cubicBezTo>
                  <a:cubicBezTo>
                    <a:pt x="651" y="694"/>
                    <a:pt x="651" y="694"/>
                    <a:pt x="651" y="694"/>
                  </a:cubicBezTo>
                  <a:cubicBezTo>
                    <a:pt x="651" y="695"/>
                    <a:pt x="652" y="695"/>
                    <a:pt x="652" y="695"/>
                  </a:cubicBezTo>
                  <a:cubicBezTo>
                    <a:pt x="652" y="698"/>
                    <a:pt x="652" y="698"/>
                    <a:pt x="652" y="698"/>
                  </a:cubicBezTo>
                  <a:cubicBezTo>
                    <a:pt x="652" y="701"/>
                    <a:pt x="652" y="703"/>
                    <a:pt x="649" y="703"/>
                  </a:cubicBezTo>
                  <a:cubicBezTo>
                    <a:pt x="647" y="703"/>
                    <a:pt x="645" y="702"/>
                    <a:pt x="642" y="700"/>
                  </a:cubicBezTo>
                  <a:cubicBezTo>
                    <a:pt x="640" y="699"/>
                    <a:pt x="639" y="699"/>
                    <a:pt x="638" y="698"/>
                  </a:cubicBezTo>
                  <a:cubicBezTo>
                    <a:pt x="636" y="698"/>
                    <a:pt x="635" y="697"/>
                    <a:pt x="633" y="696"/>
                  </a:cubicBezTo>
                  <a:cubicBezTo>
                    <a:pt x="630" y="695"/>
                    <a:pt x="627" y="694"/>
                    <a:pt x="624" y="694"/>
                  </a:cubicBezTo>
                  <a:cubicBezTo>
                    <a:pt x="620" y="694"/>
                    <a:pt x="620" y="694"/>
                    <a:pt x="620" y="694"/>
                  </a:cubicBezTo>
                  <a:cubicBezTo>
                    <a:pt x="617" y="694"/>
                    <a:pt x="614" y="694"/>
                    <a:pt x="614" y="692"/>
                  </a:cubicBezTo>
                  <a:cubicBezTo>
                    <a:pt x="612" y="690"/>
                    <a:pt x="611" y="689"/>
                    <a:pt x="610" y="687"/>
                  </a:cubicBezTo>
                  <a:cubicBezTo>
                    <a:pt x="609" y="684"/>
                    <a:pt x="606" y="681"/>
                    <a:pt x="603" y="679"/>
                  </a:cubicBezTo>
                  <a:cubicBezTo>
                    <a:pt x="602" y="678"/>
                    <a:pt x="601" y="678"/>
                    <a:pt x="601" y="678"/>
                  </a:cubicBezTo>
                  <a:cubicBezTo>
                    <a:pt x="601" y="677"/>
                    <a:pt x="600" y="677"/>
                    <a:pt x="600" y="677"/>
                  </a:cubicBezTo>
                  <a:cubicBezTo>
                    <a:pt x="600" y="677"/>
                    <a:pt x="600" y="677"/>
                    <a:pt x="599" y="677"/>
                  </a:cubicBezTo>
                  <a:cubicBezTo>
                    <a:pt x="598" y="676"/>
                    <a:pt x="597" y="675"/>
                    <a:pt x="597" y="674"/>
                  </a:cubicBezTo>
                  <a:cubicBezTo>
                    <a:pt x="596" y="674"/>
                    <a:pt x="595" y="673"/>
                    <a:pt x="595" y="671"/>
                  </a:cubicBezTo>
                  <a:cubicBezTo>
                    <a:pt x="595" y="670"/>
                    <a:pt x="595" y="669"/>
                    <a:pt x="594" y="666"/>
                  </a:cubicBezTo>
                  <a:cubicBezTo>
                    <a:pt x="593" y="664"/>
                    <a:pt x="588" y="662"/>
                    <a:pt x="584" y="662"/>
                  </a:cubicBezTo>
                  <a:cubicBezTo>
                    <a:pt x="579" y="662"/>
                    <a:pt x="573" y="663"/>
                    <a:pt x="570" y="668"/>
                  </a:cubicBezTo>
                  <a:cubicBezTo>
                    <a:pt x="568" y="670"/>
                    <a:pt x="568" y="673"/>
                    <a:pt x="568" y="675"/>
                  </a:cubicBezTo>
                  <a:cubicBezTo>
                    <a:pt x="570" y="679"/>
                    <a:pt x="573" y="680"/>
                    <a:pt x="576" y="681"/>
                  </a:cubicBezTo>
                  <a:cubicBezTo>
                    <a:pt x="577" y="682"/>
                    <a:pt x="577" y="682"/>
                    <a:pt x="578" y="682"/>
                  </a:cubicBezTo>
                  <a:cubicBezTo>
                    <a:pt x="578" y="682"/>
                    <a:pt x="578" y="682"/>
                    <a:pt x="578" y="682"/>
                  </a:cubicBezTo>
                  <a:cubicBezTo>
                    <a:pt x="581" y="685"/>
                    <a:pt x="581" y="685"/>
                    <a:pt x="581" y="685"/>
                  </a:cubicBezTo>
                  <a:cubicBezTo>
                    <a:pt x="586" y="689"/>
                    <a:pt x="591" y="696"/>
                    <a:pt x="591" y="702"/>
                  </a:cubicBezTo>
                  <a:cubicBezTo>
                    <a:pt x="591" y="704"/>
                    <a:pt x="590" y="707"/>
                    <a:pt x="588" y="708"/>
                  </a:cubicBezTo>
                  <a:cubicBezTo>
                    <a:pt x="588" y="710"/>
                    <a:pt x="586" y="712"/>
                    <a:pt x="585" y="713"/>
                  </a:cubicBezTo>
                  <a:cubicBezTo>
                    <a:pt x="584" y="713"/>
                    <a:pt x="584" y="713"/>
                    <a:pt x="584" y="713"/>
                  </a:cubicBezTo>
                  <a:cubicBezTo>
                    <a:pt x="580" y="716"/>
                    <a:pt x="575" y="719"/>
                    <a:pt x="575" y="724"/>
                  </a:cubicBezTo>
                  <a:cubicBezTo>
                    <a:pt x="575" y="725"/>
                    <a:pt x="575" y="725"/>
                    <a:pt x="575" y="725"/>
                  </a:cubicBezTo>
                  <a:cubicBezTo>
                    <a:pt x="574" y="727"/>
                    <a:pt x="574" y="728"/>
                    <a:pt x="575" y="730"/>
                  </a:cubicBezTo>
                  <a:cubicBezTo>
                    <a:pt x="575" y="731"/>
                    <a:pt x="575" y="732"/>
                    <a:pt x="575" y="733"/>
                  </a:cubicBezTo>
                  <a:cubicBezTo>
                    <a:pt x="576" y="734"/>
                    <a:pt x="576" y="734"/>
                    <a:pt x="576" y="734"/>
                  </a:cubicBezTo>
                  <a:cubicBezTo>
                    <a:pt x="577" y="734"/>
                    <a:pt x="577" y="734"/>
                    <a:pt x="577" y="735"/>
                  </a:cubicBezTo>
                  <a:cubicBezTo>
                    <a:pt x="577" y="738"/>
                    <a:pt x="577" y="740"/>
                    <a:pt x="578" y="741"/>
                  </a:cubicBezTo>
                  <a:cubicBezTo>
                    <a:pt x="578" y="742"/>
                    <a:pt x="578" y="742"/>
                    <a:pt x="578" y="742"/>
                  </a:cubicBezTo>
                  <a:cubicBezTo>
                    <a:pt x="578" y="748"/>
                    <a:pt x="578" y="748"/>
                    <a:pt x="578" y="748"/>
                  </a:cubicBezTo>
                  <a:cubicBezTo>
                    <a:pt x="580" y="753"/>
                    <a:pt x="580" y="759"/>
                    <a:pt x="580" y="765"/>
                  </a:cubicBezTo>
                  <a:cubicBezTo>
                    <a:pt x="580" y="768"/>
                    <a:pt x="580" y="768"/>
                    <a:pt x="580" y="768"/>
                  </a:cubicBezTo>
                  <a:cubicBezTo>
                    <a:pt x="582" y="775"/>
                    <a:pt x="579" y="784"/>
                    <a:pt x="573" y="793"/>
                  </a:cubicBezTo>
                  <a:cubicBezTo>
                    <a:pt x="573" y="793"/>
                    <a:pt x="573" y="793"/>
                    <a:pt x="573" y="794"/>
                  </a:cubicBezTo>
                  <a:cubicBezTo>
                    <a:pt x="572" y="794"/>
                    <a:pt x="571" y="796"/>
                    <a:pt x="571" y="797"/>
                  </a:cubicBezTo>
                  <a:cubicBezTo>
                    <a:pt x="570" y="799"/>
                    <a:pt x="569" y="800"/>
                    <a:pt x="568" y="801"/>
                  </a:cubicBezTo>
                  <a:cubicBezTo>
                    <a:pt x="568" y="801"/>
                    <a:pt x="567" y="802"/>
                    <a:pt x="567" y="802"/>
                  </a:cubicBezTo>
                  <a:cubicBezTo>
                    <a:pt x="565" y="802"/>
                    <a:pt x="564" y="802"/>
                    <a:pt x="563" y="802"/>
                  </a:cubicBezTo>
                  <a:cubicBezTo>
                    <a:pt x="562" y="803"/>
                    <a:pt x="561" y="803"/>
                    <a:pt x="560" y="803"/>
                  </a:cubicBezTo>
                  <a:cubicBezTo>
                    <a:pt x="556" y="804"/>
                    <a:pt x="551" y="806"/>
                    <a:pt x="546" y="812"/>
                  </a:cubicBezTo>
                  <a:cubicBezTo>
                    <a:pt x="543" y="817"/>
                    <a:pt x="537" y="828"/>
                    <a:pt x="543" y="835"/>
                  </a:cubicBezTo>
                  <a:cubicBezTo>
                    <a:pt x="544" y="836"/>
                    <a:pt x="544" y="836"/>
                    <a:pt x="545" y="836"/>
                  </a:cubicBezTo>
                  <a:cubicBezTo>
                    <a:pt x="547" y="837"/>
                    <a:pt x="548" y="838"/>
                    <a:pt x="550" y="838"/>
                  </a:cubicBezTo>
                  <a:cubicBezTo>
                    <a:pt x="553" y="838"/>
                    <a:pt x="556" y="837"/>
                    <a:pt x="560" y="835"/>
                  </a:cubicBezTo>
                  <a:cubicBezTo>
                    <a:pt x="561" y="834"/>
                    <a:pt x="565" y="832"/>
                    <a:pt x="565" y="832"/>
                  </a:cubicBezTo>
                  <a:cubicBezTo>
                    <a:pt x="565" y="832"/>
                    <a:pt x="566" y="832"/>
                    <a:pt x="566" y="832"/>
                  </a:cubicBezTo>
                  <a:cubicBezTo>
                    <a:pt x="566" y="832"/>
                    <a:pt x="567" y="833"/>
                    <a:pt x="567" y="833"/>
                  </a:cubicBezTo>
                  <a:cubicBezTo>
                    <a:pt x="567" y="839"/>
                    <a:pt x="554" y="849"/>
                    <a:pt x="551" y="850"/>
                  </a:cubicBezTo>
                  <a:cubicBezTo>
                    <a:pt x="551" y="850"/>
                    <a:pt x="550" y="850"/>
                    <a:pt x="550" y="850"/>
                  </a:cubicBezTo>
                  <a:cubicBezTo>
                    <a:pt x="546" y="850"/>
                    <a:pt x="546" y="850"/>
                    <a:pt x="546" y="850"/>
                  </a:cubicBezTo>
                  <a:cubicBezTo>
                    <a:pt x="544" y="851"/>
                    <a:pt x="543" y="851"/>
                    <a:pt x="541" y="851"/>
                  </a:cubicBezTo>
                  <a:cubicBezTo>
                    <a:pt x="539" y="852"/>
                    <a:pt x="536" y="853"/>
                    <a:pt x="535" y="854"/>
                  </a:cubicBezTo>
                  <a:cubicBezTo>
                    <a:pt x="528" y="859"/>
                    <a:pt x="525" y="867"/>
                    <a:pt x="528" y="872"/>
                  </a:cubicBezTo>
                  <a:cubicBezTo>
                    <a:pt x="530" y="876"/>
                    <a:pt x="532" y="877"/>
                    <a:pt x="539" y="877"/>
                  </a:cubicBezTo>
                  <a:cubicBezTo>
                    <a:pt x="543" y="877"/>
                    <a:pt x="543" y="877"/>
                    <a:pt x="543" y="877"/>
                  </a:cubicBezTo>
                  <a:cubicBezTo>
                    <a:pt x="555" y="874"/>
                    <a:pt x="570" y="867"/>
                    <a:pt x="581" y="858"/>
                  </a:cubicBezTo>
                  <a:cubicBezTo>
                    <a:pt x="583" y="855"/>
                    <a:pt x="586" y="852"/>
                    <a:pt x="589" y="850"/>
                  </a:cubicBezTo>
                  <a:cubicBezTo>
                    <a:pt x="591" y="849"/>
                    <a:pt x="593" y="847"/>
                    <a:pt x="594" y="846"/>
                  </a:cubicBezTo>
                  <a:cubicBezTo>
                    <a:pt x="597" y="843"/>
                    <a:pt x="599" y="840"/>
                    <a:pt x="602" y="838"/>
                  </a:cubicBezTo>
                  <a:cubicBezTo>
                    <a:pt x="603" y="837"/>
                    <a:pt x="605" y="836"/>
                    <a:pt x="606" y="835"/>
                  </a:cubicBezTo>
                  <a:cubicBezTo>
                    <a:pt x="607" y="834"/>
                    <a:pt x="608" y="833"/>
                    <a:pt x="609" y="831"/>
                  </a:cubicBezTo>
                  <a:cubicBezTo>
                    <a:pt x="609" y="831"/>
                    <a:pt x="609" y="831"/>
                    <a:pt x="609" y="831"/>
                  </a:cubicBezTo>
                  <a:cubicBezTo>
                    <a:pt x="614" y="826"/>
                    <a:pt x="618" y="823"/>
                    <a:pt x="624" y="822"/>
                  </a:cubicBezTo>
                  <a:cubicBezTo>
                    <a:pt x="625" y="820"/>
                    <a:pt x="627" y="820"/>
                    <a:pt x="629" y="820"/>
                  </a:cubicBezTo>
                  <a:cubicBezTo>
                    <a:pt x="630" y="820"/>
                    <a:pt x="631" y="821"/>
                    <a:pt x="633" y="821"/>
                  </a:cubicBezTo>
                  <a:cubicBezTo>
                    <a:pt x="634" y="822"/>
                    <a:pt x="635" y="822"/>
                    <a:pt x="636" y="823"/>
                  </a:cubicBezTo>
                  <a:cubicBezTo>
                    <a:pt x="636" y="823"/>
                    <a:pt x="636" y="823"/>
                    <a:pt x="636" y="823"/>
                  </a:cubicBezTo>
                  <a:cubicBezTo>
                    <a:pt x="638" y="825"/>
                    <a:pt x="639" y="826"/>
                    <a:pt x="642" y="826"/>
                  </a:cubicBezTo>
                  <a:cubicBezTo>
                    <a:pt x="642" y="826"/>
                    <a:pt x="643" y="826"/>
                    <a:pt x="643" y="826"/>
                  </a:cubicBezTo>
                  <a:cubicBezTo>
                    <a:pt x="644" y="827"/>
                    <a:pt x="645" y="827"/>
                    <a:pt x="647" y="827"/>
                  </a:cubicBezTo>
                  <a:cubicBezTo>
                    <a:pt x="653" y="827"/>
                    <a:pt x="658" y="823"/>
                    <a:pt x="661" y="820"/>
                  </a:cubicBezTo>
                  <a:cubicBezTo>
                    <a:pt x="663" y="819"/>
                    <a:pt x="664" y="817"/>
                    <a:pt x="664" y="817"/>
                  </a:cubicBezTo>
                  <a:cubicBezTo>
                    <a:pt x="668" y="814"/>
                    <a:pt x="673" y="812"/>
                    <a:pt x="678" y="812"/>
                  </a:cubicBezTo>
                  <a:cubicBezTo>
                    <a:pt x="682" y="811"/>
                    <a:pt x="686" y="809"/>
                    <a:pt x="691" y="808"/>
                  </a:cubicBezTo>
                  <a:cubicBezTo>
                    <a:pt x="693" y="806"/>
                    <a:pt x="696" y="805"/>
                    <a:pt x="700" y="805"/>
                  </a:cubicBezTo>
                  <a:cubicBezTo>
                    <a:pt x="702" y="804"/>
                    <a:pt x="703" y="803"/>
                    <a:pt x="705" y="803"/>
                  </a:cubicBezTo>
                  <a:cubicBezTo>
                    <a:pt x="710" y="801"/>
                    <a:pt x="716" y="799"/>
                    <a:pt x="719" y="795"/>
                  </a:cubicBezTo>
                  <a:cubicBezTo>
                    <a:pt x="719" y="794"/>
                    <a:pt x="720" y="793"/>
                    <a:pt x="721" y="792"/>
                  </a:cubicBezTo>
                  <a:cubicBezTo>
                    <a:pt x="721" y="791"/>
                    <a:pt x="722" y="790"/>
                    <a:pt x="722" y="789"/>
                  </a:cubicBezTo>
                  <a:cubicBezTo>
                    <a:pt x="722" y="788"/>
                    <a:pt x="722" y="788"/>
                    <a:pt x="722" y="788"/>
                  </a:cubicBezTo>
                  <a:cubicBezTo>
                    <a:pt x="722" y="787"/>
                    <a:pt x="722" y="786"/>
                    <a:pt x="722" y="784"/>
                  </a:cubicBezTo>
                  <a:cubicBezTo>
                    <a:pt x="723" y="781"/>
                    <a:pt x="723" y="778"/>
                    <a:pt x="721" y="775"/>
                  </a:cubicBezTo>
                  <a:cubicBezTo>
                    <a:pt x="719" y="774"/>
                    <a:pt x="716" y="773"/>
                    <a:pt x="713" y="773"/>
                  </a:cubicBezTo>
                  <a:cubicBezTo>
                    <a:pt x="710" y="773"/>
                    <a:pt x="707" y="773"/>
                    <a:pt x="704" y="774"/>
                  </a:cubicBezTo>
                  <a:cubicBezTo>
                    <a:pt x="704" y="774"/>
                    <a:pt x="704" y="774"/>
                    <a:pt x="703" y="774"/>
                  </a:cubicBezTo>
                  <a:cubicBezTo>
                    <a:pt x="693" y="774"/>
                    <a:pt x="693" y="774"/>
                    <a:pt x="693" y="774"/>
                  </a:cubicBezTo>
                  <a:cubicBezTo>
                    <a:pt x="690" y="774"/>
                    <a:pt x="687" y="774"/>
                    <a:pt x="687" y="772"/>
                  </a:cubicBezTo>
                  <a:cubicBezTo>
                    <a:pt x="686" y="771"/>
                    <a:pt x="686" y="770"/>
                    <a:pt x="686" y="769"/>
                  </a:cubicBezTo>
                  <a:cubicBezTo>
                    <a:pt x="686" y="766"/>
                    <a:pt x="689" y="763"/>
                    <a:pt x="694" y="758"/>
                  </a:cubicBezTo>
                  <a:cubicBezTo>
                    <a:pt x="695" y="758"/>
                    <a:pt x="695" y="757"/>
                    <a:pt x="695" y="757"/>
                  </a:cubicBezTo>
                  <a:cubicBezTo>
                    <a:pt x="696" y="756"/>
                    <a:pt x="696" y="755"/>
                    <a:pt x="698" y="755"/>
                  </a:cubicBezTo>
                  <a:cubicBezTo>
                    <a:pt x="709" y="743"/>
                    <a:pt x="717" y="737"/>
                    <a:pt x="733" y="732"/>
                  </a:cubicBezTo>
                  <a:cubicBezTo>
                    <a:pt x="734" y="732"/>
                    <a:pt x="735" y="731"/>
                    <a:pt x="736" y="730"/>
                  </a:cubicBezTo>
                  <a:cubicBezTo>
                    <a:pt x="739" y="729"/>
                    <a:pt x="743" y="727"/>
                    <a:pt x="746" y="726"/>
                  </a:cubicBezTo>
                  <a:cubicBezTo>
                    <a:pt x="755" y="720"/>
                    <a:pt x="763" y="717"/>
                    <a:pt x="768" y="717"/>
                  </a:cubicBezTo>
                  <a:cubicBezTo>
                    <a:pt x="772" y="717"/>
                    <a:pt x="777" y="718"/>
                    <a:pt x="781" y="720"/>
                  </a:cubicBezTo>
                  <a:cubicBezTo>
                    <a:pt x="785" y="723"/>
                    <a:pt x="791" y="724"/>
                    <a:pt x="797" y="724"/>
                  </a:cubicBezTo>
                  <a:cubicBezTo>
                    <a:pt x="801" y="724"/>
                    <a:pt x="804" y="723"/>
                    <a:pt x="807" y="720"/>
                  </a:cubicBezTo>
                  <a:cubicBezTo>
                    <a:pt x="807" y="720"/>
                    <a:pt x="808" y="720"/>
                    <a:pt x="808" y="720"/>
                  </a:cubicBezTo>
                  <a:cubicBezTo>
                    <a:pt x="814" y="717"/>
                    <a:pt x="814" y="714"/>
                    <a:pt x="814" y="709"/>
                  </a:cubicBezTo>
                  <a:cubicBezTo>
                    <a:pt x="814" y="709"/>
                    <a:pt x="814" y="708"/>
                    <a:pt x="814" y="708"/>
                  </a:cubicBezTo>
                  <a:cubicBezTo>
                    <a:pt x="815" y="707"/>
                    <a:pt x="815" y="707"/>
                    <a:pt x="815" y="706"/>
                  </a:cubicBezTo>
                  <a:cubicBezTo>
                    <a:pt x="816" y="704"/>
                    <a:pt x="816" y="703"/>
                    <a:pt x="817" y="702"/>
                  </a:cubicBezTo>
                  <a:cubicBezTo>
                    <a:pt x="819" y="699"/>
                    <a:pt x="824" y="696"/>
                    <a:pt x="828" y="694"/>
                  </a:cubicBezTo>
                  <a:cubicBezTo>
                    <a:pt x="828" y="694"/>
                    <a:pt x="828" y="694"/>
                    <a:pt x="828" y="694"/>
                  </a:cubicBezTo>
                  <a:cubicBezTo>
                    <a:pt x="833" y="691"/>
                    <a:pt x="838" y="688"/>
                    <a:pt x="841" y="685"/>
                  </a:cubicBezTo>
                  <a:cubicBezTo>
                    <a:pt x="842" y="683"/>
                    <a:pt x="844" y="681"/>
                    <a:pt x="846" y="679"/>
                  </a:cubicBezTo>
                  <a:cubicBezTo>
                    <a:pt x="848" y="676"/>
                    <a:pt x="851" y="674"/>
                    <a:pt x="852" y="672"/>
                  </a:cubicBezTo>
                  <a:cubicBezTo>
                    <a:pt x="853" y="670"/>
                    <a:pt x="854" y="669"/>
                    <a:pt x="856" y="667"/>
                  </a:cubicBezTo>
                  <a:cubicBezTo>
                    <a:pt x="857" y="666"/>
                    <a:pt x="858" y="664"/>
                    <a:pt x="859" y="663"/>
                  </a:cubicBezTo>
                  <a:cubicBezTo>
                    <a:pt x="872" y="648"/>
                    <a:pt x="886" y="634"/>
                    <a:pt x="905" y="629"/>
                  </a:cubicBezTo>
                  <a:cubicBezTo>
                    <a:pt x="908" y="628"/>
                    <a:pt x="908" y="628"/>
                    <a:pt x="908" y="628"/>
                  </a:cubicBezTo>
                  <a:cubicBezTo>
                    <a:pt x="907" y="625"/>
                    <a:pt x="907" y="625"/>
                    <a:pt x="907" y="625"/>
                  </a:cubicBezTo>
                  <a:cubicBezTo>
                    <a:pt x="906" y="623"/>
                    <a:pt x="906" y="622"/>
                    <a:pt x="905" y="621"/>
                  </a:cubicBezTo>
                  <a:cubicBezTo>
                    <a:pt x="905" y="620"/>
                    <a:pt x="904" y="619"/>
                    <a:pt x="904" y="617"/>
                  </a:cubicBezTo>
                  <a:cubicBezTo>
                    <a:pt x="903" y="616"/>
                    <a:pt x="902" y="612"/>
                    <a:pt x="902" y="611"/>
                  </a:cubicBezTo>
                  <a:cubicBezTo>
                    <a:pt x="900" y="604"/>
                    <a:pt x="898" y="600"/>
                    <a:pt x="894" y="598"/>
                  </a:cubicBezTo>
                  <a:cubicBezTo>
                    <a:pt x="894" y="598"/>
                    <a:pt x="894" y="598"/>
                    <a:pt x="894" y="598"/>
                  </a:cubicBezTo>
                  <a:cubicBezTo>
                    <a:pt x="893" y="597"/>
                    <a:pt x="893" y="597"/>
                    <a:pt x="893" y="597"/>
                  </a:cubicBezTo>
                  <a:cubicBezTo>
                    <a:pt x="893" y="597"/>
                    <a:pt x="892" y="597"/>
                    <a:pt x="892" y="597"/>
                  </a:cubicBezTo>
                  <a:cubicBezTo>
                    <a:pt x="889" y="597"/>
                    <a:pt x="886" y="598"/>
                    <a:pt x="883" y="598"/>
                  </a:cubicBezTo>
                  <a:cubicBezTo>
                    <a:pt x="881" y="599"/>
                    <a:pt x="879" y="600"/>
                    <a:pt x="877" y="601"/>
                  </a:cubicBezTo>
                  <a:cubicBezTo>
                    <a:pt x="877" y="601"/>
                    <a:pt x="877" y="601"/>
                    <a:pt x="877" y="601"/>
                  </a:cubicBezTo>
                  <a:cubicBezTo>
                    <a:pt x="875" y="601"/>
                    <a:pt x="874" y="602"/>
                    <a:pt x="873" y="602"/>
                  </a:cubicBezTo>
                  <a:cubicBezTo>
                    <a:pt x="872" y="602"/>
                    <a:pt x="872" y="602"/>
                    <a:pt x="871" y="602"/>
                  </a:cubicBezTo>
                  <a:cubicBezTo>
                    <a:pt x="869" y="603"/>
                    <a:pt x="867" y="604"/>
                    <a:pt x="864" y="605"/>
                  </a:cubicBezTo>
                  <a:cubicBezTo>
                    <a:pt x="856" y="606"/>
                    <a:pt x="850" y="608"/>
                    <a:pt x="843" y="610"/>
                  </a:cubicBezTo>
                  <a:cubicBezTo>
                    <a:pt x="842" y="611"/>
                    <a:pt x="841" y="612"/>
                    <a:pt x="840" y="612"/>
                  </a:cubicBezTo>
                  <a:cubicBezTo>
                    <a:pt x="840" y="612"/>
                    <a:pt x="840" y="612"/>
                    <a:pt x="840" y="612"/>
                  </a:cubicBezTo>
                  <a:cubicBezTo>
                    <a:pt x="840" y="613"/>
                    <a:pt x="839" y="613"/>
                    <a:pt x="839" y="613"/>
                  </a:cubicBezTo>
                  <a:cubicBezTo>
                    <a:pt x="839" y="613"/>
                    <a:pt x="838" y="613"/>
                    <a:pt x="838" y="613"/>
                  </a:cubicBezTo>
                  <a:cubicBezTo>
                    <a:pt x="838" y="614"/>
                    <a:pt x="838" y="614"/>
                    <a:pt x="837" y="614"/>
                  </a:cubicBezTo>
                  <a:cubicBezTo>
                    <a:pt x="837" y="614"/>
                    <a:pt x="837" y="614"/>
                    <a:pt x="837" y="614"/>
                  </a:cubicBezTo>
                  <a:cubicBezTo>
                    <a:pt x="836" y="614"/>
                    <a:pt x="835" y="615"/>
                    <a:pt x="834" y="615"/>
                  </a:cubicBezTo>
                  <a:cubicBezTo>
                    <a:pt x="831" y="617"/>
                    <a:pt x="828" y="618"/>
                    <a:pt x="824" y="618"/>
                  </a:cubicBezTo>
                  <a:cubicBezTo>
                    <a:pt x="823" y="618"/>
                    <a:pt x="821" y="618"/>
                    <a:pt x="820" y="618"/>
                  </a:cubicBezTo>
                  <a:cubicBezTo>
                    <a:pt x="818" y="617"/>
                    <a:pt x="817" y="617"/>
                    <a:pt x="815" y="616"/>
                  </a:cubicBezTo>
                  <a:cubicBezTo>
                    <a:pt x="814" y="616"/>
                    <a:pt x="813" y="615"/>
                    <a:pt x="811" y="615"/>
                  </a:cubicBezTo>
                  <a:cubicBezTo>
                    <a:pt x="806" y="613"/>
                    <a:pt x="803" y="610"/>
                    <a:pt x="799" y="607"/>
                  </a:cubicBezTo>
                  <a:cubicBezTo>
                    <a:pt x="794" y="604"/>
                    <a:pt x="789" y="601"/>
                    <a:pt x="785" y="599"/>
                  </a:cubicBezTo>
                  <a:cubicBezTo>
                    <a:pt x="783" y="599"/>
                    <a:pt x="782" y="599"/>
                    <a:pt x="781" y="599"/>
                  </a:cubicBezTo>
                  <a:cubicBezTo>
                    <a:pt x="779" y="599"/>
                    <a:pt x="779" y="599"/>
                    <a:pt x="779" y="599"/>
                  </a:cubicBezTo>
                  <a:cubicBezTo>
                    <a:pt x="774" y="599"/>
                    <a:pt x="765" y="601"/>
                    <a:pt x="758" y="602"/>
                  </a:cubicBezTo>
                  <a:cubicBezTo>
                    <a:pt x="754" y="603"/>
                    <a:pt x="754" y="603"/>
                    <a:pt x="754" y="603"/>
                  </a:cubicBezTo>
                  <a:cubicBezTo>
                    <a:pt x="751" y="603"/>
                    <a:pt x="749" y="604"/>
                    <a:pt x="746" y="604"/>
                  </a:cubicBezTo>
                  <a:cubicBezTo>
                    <a:pt x="744" y="604"/>
                    <a:pt x="743" y="605"/>
                    <a:pt x="741" y="605"/>
                  </a:cubicBezTo>
                  <a:cubicBezTo>
                    <a:pt x="738" y="606"/>
                    <a:pt x="734" y="606"/>
                    <a:pt x="731" y="606"/>
                  </a:cubicBezTo>
                  <a:cubicBezTo>
                    <a:pt x="727" y="606"/>
                    <a:pt x="724" y="606"/>
                    <a:pt x="721" y="605"/>
                  </a:cubicBezTo>
                  <a:cubicBezTo>
                    <a:pt x="709" y="603"/>
                    <a:pt x="703" y="595"/>
                    <a:pt x="695" y="58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1" name="Freeform 153">
              <a:extLst>
                <a:ext uri="{FF2B5EF4-FFF2-40B4-BE49-F238E27FC236}">
                  <a16:creationId xmlns:a16="http://schemas.microsoft.com/office/drawing/2014/main" id="{60CC797F-A1FC-4529-AA69-13F43C4A9E42}"/>
                </a:ext>
              </a:extLst>
            </p:cNvPr>
            <p:cNvSpPr>
              <a:spLocks/>
            </p:cNvSpPr>
            <p:nvPr/>
          </p:nvSpPr>
          <p:spPr bwMode="auto">
            <a:xfrm>
              <a:off x="4634167" y="3999400"/>
              <a:ext cx="1605106" cy="1742805"/>
            </a:xfrm>
            <a:custGeom>
              <a:avLst/>
              <a:gdLst>
                <a:gd name="T0" fmla="*/ 646 w 931"/>
                <a:gd name="T1" fmla="*/ 510 h 1010"/>
                <a:gd name="T2" fmla="*/ 580 w 931"/>
                <a:gd name="T3" fmla="*/ 504 h 1010"/>
                <a:gd name="T4" fmla="*/ 544 w 931"/>
                <a:gd name="T5" fmla="*/ 481 h 1010"/>
                <a:gd name="T6" fmla="*/ 525 w 931"/>
                <a:gd name="T7" fmla="*/ 455 h 1010"/>
                <a:gd name="T8" fmla="*/ 486 w 931"/>
                <a:gd name="T9" fmla="*/ 422 h 1010"/>
                <a:gd name="T10" fmla="*/ 481 w 931"/>
                <a:gd name="T11" fmla="*/ 370 h 1010"/>
                <a:gd name="T12" fmla="*/ 494 w 931"/>
                <a:gd name="T13" fmla="*/ 348 h 1010"/>
                <a:gd name="T14" fmla="*/ 568 w 931"/>
                <a:gd name="T15" fmla="*/ 340 h 1010"/>
                <a:gd name="T16" fmla="*/ 593 w 931"/>
                <a:gd name="T17" fmla="*/ 280 h 1010"/>
                <a:gd name="T18" fmla="*/ 541 w 931"/>
                <a:gd name="T19" fmla="*/ 232 h 1010"/>
                <a:gd name="T20" fmla="*/ 494 w 931"/>
                <a:gd name="T21" fmla="*/ 115 h 1010"/>
                <a:gd name="T22" fmla="*/ 465 w 931"/>
                <a:gd name="T23" fmla="*/ 95 h 1010"/>
                <a:gd name="T24" fmla="*/ 439 w 931"/>
                <a:gd name="T25" fmla="*/ 57 h 1010"/>
                <a:gd name="T26" fmla="*/ 430 w 931"/>
                <a:gd name="T27" fmla="*/ 57 h 1010"/>
                <a:gd name="T28" fmla="*/ 432 w 931"/>
                <a:gd name="T29" fmla="*/ 104 h 1010"/>
                <a:gd name="T30" fmla="*/ 412 w 931"/>
                <a:gd name="T31" fmla="*/ 155 h 1010"/>
                <a:gd name="T32" fmla="*/ 386 w 931"/>
                <a:gd name="T33" fmla="*/ 176 h 1010"/>
                <a:gd name="T34" fmla="*/ 325 w 931"/>
                <a:gd name="T35" fmla="*/ 163 h 1010"/>
                <a:gd name="T36" fmla="*/ 306 w 931"/>
                <a:gd name="T37" fmla="*/ 130 h 1010"/>
                <a:gd name="T38" fmla="*/ 284 w 931"/>
                <a:gd name="T39" fmla="*/ 79 h 1010"/>
                <a:gd name="T40" fmla="*/ 247 w 931"/>
                <a:gd name="T41" fmla="*/ 50 h 1010"/>
                <a:gd name="T42" fmla="*/ 186 w 931"/>
                <a:gd name="T43" fmla="*/ 23 h 1010"/>
                <a:gd name="T44" fmla="*/ 130 w 931"/>
                <a:gd name="T45" fmla="*/ 0 h 1010"/>
                <a:gd name="T46" fmla="*/ 92 w 931"/>
                <a:gd name="T47" fmla="*/ 24 h 1010"/>
                <a:gd name="T48" fmla="*/ 26 w 931"/>
                <a:gd name="T49" fmla="*/ 13 h 1010"/>
                <a:gd name="T50" fmla="*/ 23 w 931"/>
                <a:gd name="T51" fmla="*/ 81 h 1010"/>
                <a:gd name="T52" fmla="*/ 27 w 931"/>
                <a:gd name="T53" fmla="*/ 124 h 1010"/>
                <a:gd name="T54" fmla="*/ 47 w 931"/>
                <a:gd name="T55" fmla="*/ 164 h 1010"/>
                <a:gd name="T56" fmla="*/ 37 w 931"/>
                <a:gd name="T57" fmla="*/ 252 h 1010"/>
                <a:gd name="T58" fmla="*/ 116 w 931"/>
                <a:gd name="T59" fmla="*/ 326 h 1010"/>
                <a:gd name="T60" fmla="*/ 134 w 931"/>
                <a:gd name="T61" fmla="*/ 373 h 1010"/>
                <a:gd name="T62" fmla="*/ 117 w 931"/>
                <a:gd name="T63" fmla="*/ 400 h 1010"/>
                <a:gd name="T64" fmla="*/ 91 w 931"/>
                <a:gd name="T65" fmla="*/ 440 h 1010"/>
                <a:gd name="T66" fmla="*/ 46 w 931"/>
                <a:gd name="T67" fmla="*/ 501 h 1010"/>
                <a:gd name="T68" fmla="*/ 68 w 931"/>
                <a:gd name="T69" fmla="*/ 552 h 1010"/>
                <a:gd name="T70" fmla="*/ 101 w 931"/>
                <a:gd name="T71" fmla="*/ 629 h 1010"/>
                <a:gd name="T72" fmla="*/ 109 w 931"/>
                <a:gd name="T73" fmla="*/ 872 h 1010"/>
                <a:gd name="T74" fmla="*/ 197 w 931"/>
                <a:gd name="T75" fmla="*/ 986 h 1010"/>
                <a:gd name="T76" fmla="*/ 290 w 931"/>
                <a:gd name="T77" fmla="*/ 998 h 1010"/>
                <a:gd name="T78" fmla="*/ 359 w 931"/>
                <a:gd name="T79" fmla="*/ 977 h 1010"/>
                <a:gd name="T80" fmla="*/ 426 w 931"/>
                <a:gd name="T81" fmla="*/ 1003 h 1010"/>
                <a:gd name="T82" fmla="*/ 528 w 931"/>
                <a:gd name="T83" fmla="*/ 953 h 1010"/>
                <a:gd name="T84" fmla="*/ 553 w 931"/>
                <a:gd name="T85" fmla="*/ 865 h 1010"/>
                <a:gd name="T86" fmla="*/ 580 w 931"/>
                <a:gd name="T87" fmla="*/ 812 h 1010"/>
                <a:gd name="T88" fmla="*/ 629 w 931"/>
                <a:gd name="T89" fmla="*/ 752 h 1010"/>
                <a:gd name="T90" fmla="*/ 684 w 931"/>
                <a:gd name="T91" fmla="*/ 730 h 1010"/>
                <a:gd name="T92" fmla="*/ 736 w 931"/>
                <a:gd name="T93" fmla="*/ 701 h 1010"/>
                <a:gd name="T94" fmla="*/ 709 w 931"/>
                <a:gd name="T95" fmla="*/ 647 h 1010"/>
                <a:gd name="T96" fmla="*/ 500 w 931"/>
                <a:gd name="T97" fmla="*/ 860 h 1010"/>
                <a:gd name="T98" fmla="*/ 514 w 931"/>
                <a:gd name="T99" fmla="*/ 817 h 1010"/>
                <a:gd name="T100" fmla="*/ 536 w 931"/>
                <a:gd name="T101" fmla="*/ 766 h 1010"/>
                <a:gd name="T102" fmla="*/ 604 w 931"/>
                <a:gd name="T103" fmla="*/ 648 h 1010"/>
                <a:gd name="T104" fmla="*/ 678 w 931"/>
                <a:gd name="T105" fmla="*/ 591 h 1010"/>
                <a:gd name="T106" fmla="*/ 715 w 931"/>
                <a:gd name="T107" fmla="*/ 577 h 1010"/>
                <a:gd name="T108" fmla="*/ 765 w 931"/>
                <a:gd name="T109" fmla="*/ 560 h 1010"/>
                <a:gd name="T110" fmla="*/ 798 w 931"/>
                <a:gd name="T111" fmla="*/ 551 h 1010"/>
                <a:gd name="T112" fmla="*/ 862 w 931"/>
                <a:gd name="T113" fmla="*/ 524 h 1010"/>
                <a:gd name="T114" fmla="*/ 885 w 931"/>
                <a:gd name="T115" fmla="*/ 457 h 1010"/>
                <a:gd name="T116" fmla="*/ 928 w 931"/>
                <a:gd name="T117" fmla="*/ 402 h 1010"/>
                <a:gd name="T118" fmla="*/ 687 w 931"/>
                <a:gd name="T119" fmla="*/ 476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1" h="1010">
                  <a:moveTo>
                    <a:pt x="637" y="441"/>
                  </a:moveTo>
                  <a:cubicBezTo>
                    <a:pt x="637" y="448"/>
                    <a:pt x="642" y="452"/>
                    <a:pt x="646" y="456"/>
                  </a:cubicBezTo>
                  <a:cubicBezTo>
                    <a:pt x="647" y="456"/>
                    <a:pt x="647" y="456"/>
                    <a:pt x="647" y="457"/>
                  </a:cubicBezTo>
                  <a:cubicBezTo>
                    <a:pt x="648" y="459"/>
                    <a:pt x="650" y="461"/>
                    <a:pt x="651" y="463"/>
                  </a:cubicBezTo>
                  <a:cubicBezTo>
                    <a:pt x="652" y="465"/>
                    <a:pt x="653" y="466"/>
                    <a:pt x="655" y="469"/>
                  </a:cubicBezTo>
                  <a:cubicBezTo>
                    <a:pt x="655" y="469"/>
                    <a:pt x="655" y="469"/>
                    <a:pt x="655" y="469"/>
                  </a:cubicBezTo>
                  <a:cubicBezTo>
                    <a:pt x="658" y="477"/>
                    <a:pt x="659" y="489"/>
                    <a:pt x="657" y="503"/>
                  </a:cubicBezTo>
                  <a:cubicBezTo>
                    <a:pt x="657" y="509"/>
                    <a:pt x="657" y="509"/>
                    <a:pt x="657" y="509"/>
                  </a:cubicBezTo>
                  <a:cubicBezTo>
                    <a:pt x="657" y="510"/>
                    <a:pt x="657" y="510"/>
                    <a:pt x="657" y="511"/>
                  </a:cubicBezTo>
                  <a:cubicBezTo>
                    <a:pt x="657" y="512"/>
                    <a:pt x="657" y="512"/>
                    <a:pt x="657" y="512"/>
                  </a:cubicBezTo>
                  <a:cubicBezTo>
                    <a:pt x="657" y="512"/>
                    <a:pt x="656" y="513"/>
                    <a:pt x="656" y="513"/>
                  </a:cubicBezTo>
                  <a:cubicBezTo>
                    <a:pt x="656" y="513"/>
                    <a:pt x="655" y="513"/>
                    <a:pt x="655" y="513"/>
                  </a:cubicBezTo>
                  <a:cubicBezTo>
                    <a:pt x="655" y="513"/>
                    <a:pt x="655" y="513"/>
                    <a:pt x="655" y="513"/>
                  </a:cubicBezTo>
                  <a:cubicBezTo>
                    <a:pt x="646" y="510"/>
                    <a:pt x="646" y="510"/>
                    <a:pt x="646" y="510"/>
                  </a:cubicBezTo>
                  <a:cubicBezTo>
                    <a:pt x="643" y="509"/>
                    <a:pt x="637" y="505"/>
                    <a:pt x="628" y="498"/>
                  </a:cubicBezTo>
                  <a:cubicBezTo>
                    <a:pt x="627" y="498"/>
                    <a:pt x="627" y="497"/>
                    <a:pt x="627" y="497"/>
                  </a:cubicBezTo>
                  <a:cubicBezTo>
                    <a:pt x="626" y="497"/>
                    <a:pt x="626" y="497"/>
                    <a:pt x="626" y="497"/>
                  </a:cubicBezTo>
                  <a:cubicBezTo>
                    <a:pt x="626" y="496"/>
                    <a:pt x="625" y="496"/>
                    <a:pt x="624" y="495"/>
                  </a:cubicBezTo>
                  <a:cubicBezTo>
                    <a:pt x="624" y="495"/>
                    <a:pt x="623" y="495"/>
                    <a:pt x="623" y="495"/>
                  </a:cubicBezTo>
                  <a:cubicBezTo>
                    <a:pt x="621" y="494"/>
                    <a:pt x="620" y="494"/>
                    <a:pt x="619" y="494"/>
                  </a:cubicBezTo>
                  <a:cubicBezTo>
                    <a:pt x="616" y="494"/>
                    <a:pt x="613" y="495"/>
                    <a:pt x="610" y="498"/>
                  </a:cubicBezTo>
                  <a:cubicBezTo>
                    <a:pt x="610" y="498"/>
                    <a:pt x="610" y="498"/>
                    <a:pt x="610" y="498"/>
                  </a:cubicBezTo>
                  <a:cubicBezTo>
                    <a:pt x="606" y="500"/>
                    <a:pt x="606" y="500"/>
                    <a:pt x="606" y="500"/>
                  </a:cubicBezTo>
                  <a:cubicBezTo>
                    <a:pt x="598" y="504"/>
                    <a:pt x="594" y="504"/>
                    <a:pt x="589" y="504"/>
                  </a:cubicBezTo>
                  <a:cubicBezTo>
                    <a:pt x="589" y="504"/>
                    <a:pt x="589" y="504"/>
                    <a:pt x="589" y="504"/>
                  </a:cubicBezTo>
                  <a:cubicBezTo>
                    <a:pt x="581" y="504"/>
                    <a:pt x="581" y="504"/>
                    <a:pt x="581" y="504"/>
                  </a:cubicBezTo>
                  <a:cubicBezTo>
                    <a:pt x="580" y="504"/>
                    <a:pt x="580" y="504"/>
                    <a:pt x="580" y="504"/>
                  </a:cubicBezTo>
                  <a:cubicBezTo>
                    <a:pt x="580" y="504"/>
                    <a:pt x="580" y="504"/>
                    <a:pt x="580" y="504"/>
                  </a:cubicBezTo>
                  <a:cubicBezTo>
                    <a:pt x="573" y="504"/>
                    <a:pt x="571" y="504"/>
                    <a:pt x="568" y="501"/>
                  </a:cubicBezTo>
                  <a:cubicBezTo>
                    <a:pt x="567" y="500"/>
                    <a:pt x="566" y="498"/>
                    <a:pt x="564" y="496"/>
                  </a:cubicBezTo>
                  <a:cubicBezTo>
                    <a:pt x="564" y="496"/>
                    <a:pt x="564" y="496"/>
                    <a:pt x="564" y="495"/>
                  </a:cubicBezTo>
                  <a:cubicBezTo>
                    <a:pt x="564" y="494"/>
                    <a:pt x="564" y="494"/>
                    <a:pt x="564" y="494"/>
                  </a:cubicBezTo>
                  <a:cubicBezTo>
                    <a:pt x="562" y="492"/>
                    <a:pt x="561" y="488"/>
                    <a:pt x="561" y="483"/>
                  </a:cubicBezTo>
                  <a:cubicBezTo>
                    <a:pt x="559" y="478"/>
                    <a:pt x="558" y="473"/>
                    <a:pt x="556" y="471"/>
                  </a:cubicBezTo>
                  <a:cubicBezTo>
                    <a:pt x="555" y="471"/>
                    <a:pt x="555" y="470"/>
                    <a:pt x="554" y="470"/>
                  </a:cubicBezTo>
                  <a:cubicBezTo>
                    <a:pt x="553" y="469"/>
                    <a:pt x="552" y="468"/>
                    <a:pt x="551" y="468"/>
                  </a:cubicBezTo>
                  <a:cubicBezTo>
                    <a:pt x="551" y="468"/>
                    <a:pt x="551" y="468"/>
                    <a:pt x="550" y="468"/>
                  </a:cubicBezTo>
                  <a:cubicBezTo>
                    <a:pt x="549" y="471"/>
                    <a:pt x="549" y="471"/>
                    <a:pt x="549" y="471"/>
                  </a:cubicBezTo>
                  <a:cubicBezTo>
                    <a:pt x="549" y="473"/>
                    <a:pt x="549" y="473"/>
                    <a:pt x="549" y="473"/>
                  </a:cubicBezTo>
                  <a:cubicBezTo>
                    <a:pt x="549" y="473"/>
                    <a:pt x="549" y="473"/>
                    <a:pt x="548" y="474"/>
                  </a:cubicBezTo>
                  <a:cubicBezTo>
                    <a:pt x="547" y="475"/>
                    <a:pt x="547" y="475"/>
                    <a:pt x="547" y="475"/>
                  </a:cubicBezTo>
                  <a:cubicBezTo>
                    <a:pt x="547" y="477"/>
                    <a:pt x="546" y="480"/>
                    <a:pt x="544" y="481"/>
                  </a:cubicBezTo>
                  <a:cubicBezTo>
                    <a:pt x="543" y="484"/>
                    <a:pt x="543" y="484"/>
                    <a:pt x="543" y="484"/>
                  </a:cubicBezTo>
                  <a:cubicBezTo>
                    <a:pt x="543" y="484"/>
                    <a:pt x="543" y="484"/>
                    <a:pt x="543" y="484"/>
                  </a:cubicBezTo>
                  <a:cubicBezTo>
                    <a:pt x="542" y="485"/>
                    <a:pt x="542" y="485"/>
                    <a:pt x="541" y="484"/>
                  </a:cubicBezTo>
                  <a:cubicBezTo>
                    <a:pt x="536" y="481"/>
                    <a:pt x="536" y="481"/>
                    <a:pt x="536" y="481"/>
                  </a:cubicBezTo>
                  <a:cubicBezTo>
                    <a:pt x="536" y="481"/>
                    <a:pt x="536" y="481"/>
                    <a:pt x="535" y="480"/>
                  </a:cubicBezTo>
                  <a:cubicBezTo>
                    <a:pt x="534" y="479"/>
                    <a:pt x="532" y="477"/>
                    <a:pt x="531" y="475"/>
                  </a:cubicBezTo>
                  <a:cubicBezTo>
                    <a:pt x="530" y="472"/>
                    <a:pt x="529" y="469"/>
                    <a:pt x="527" y="464"/>
                  </a:cubicBezTo>
                  <a:cubicBezTo>
                    <a:pt x="527" y="464"/>
                    <a:pt x="527" y="464"/>
                    <a:pt x="527" y="463"/>
                  </a:cubicBezTo>
                  <a:cubicBezTo>
                    <a:pt x="527" y="463"/>
                    <a:pt x="527" y="462"/>
                    <a:pt x="527" y="461"/>
                  </a:cubicBezTo>
                  <a:cubicBezTo>
                    <a:pt x="527" y="461"/>
                    <a:pt x="527" y="460"/>
                    <a:pt x="527" y="460"/>
                  </a:cubicBezTo>
                  <a:cubicBezTo>
                    <a:pt x="526" y="459"/>
                    <a:pt x="526" y="459"/>
                    <a:pt x="526" y="458"/>
                  </a:cubicBezTo>
                  <a:cubicBezTo>
                    <a:pt x="526" y="458"/>
                    <a:pt x="526" y="458"/>
                    <a:pt x="526" y="457"/>
                  </a:cubicBezTo>
                  <a:cubicBezTo>
                    <a:pt x="526" y="457"/>
                    <a:pt x="526" y="457"/>
                    <a:pt x="526" y="456"/>
                  </a:cubicBezTo>
                  <a:cubicBezTo>
                    <a:pt x="525" y="456"/>
                    <a:pt x="525" y="455"/>
                    <a:pt x="525" y="455"/>
                  </a:cubicBezTo>
                  <a:cubicBezTo>
                    <a:pt x="525" y="452"/>
                    <a:pt x="524" y="449"/>
                    <a:pt x="522" y="447"/>
                  </a:cubicBezTo>
                  <a:cubicBezTo>
                    <a:pt x="521" y="446"/>
                    <a:pt x="520" y="446"/>
                    <a:pt x="518" y="445"/>
                  </a:cubicBezTo>
                  <a:cubicBezTo>
                    <a:pt x="518" y="445"/>
                    <a:pt x="518" y="445"/>
                    <a:pt x="517" y="445"/>
                  </a:cubicBezTo>
                  <a:cubicBezTo>
                    <a:pt x="516" y="444"/>
                    <a:pt x="515" y="444"/>
                    <a:pt x="514" y="444"/>
                  </a:cubicBezTo>
                  <a:cubicBezTo>
                    <a:pt x="512" y="443"/>
                    <a:pt x="510" y="443"/>
                    <a:pt x="509" y="442"/>
                  </a:cubicBezTo>
                  <a:cubicBezTo>
                    <a:pt x="506" y="442"/>
                    <a:pt x="504" y="442"/>
                    <a:pt x="501" y="442"/>
                  </a:cubicBezTo>
                  <a:cubicBezTo>
                    <a:pt x="498" y="441"/>
                    <a:pt x="496" y="440"/>
                    <a:pt x="493" y="437"/>
                  </a:cubicBezTo>
                  <a:cubicBezTo>
                    <a:pt x="493" y="437"/>
                    <a:pt x="492" y="437"/>
                    <a:pt x="492" y="436"/>
                  </a:cubicBezTo>
                  <a:cubicBezTo>
                    <a:pt x="491" y="435"/>
                    <a:pt x="491" y="433"/>
                    <a:pt x="491" y="432"/>
                  </a:cubicBezTo>
                  <a:cubicBezTo>
                    <a:pt x="491" y="431"/>
                    <a:pt x="491" y="431"/>
                    <a:pt x="491" y="430"/>
                  </a:cubicBezTo>
                  <a:cubicBezTo>
                    <a:pt x="491" y="428"/>
                    <a:pt x="491" y="427"/>
                    <a:pt x="490" y="426"/>
                  </a:cubicBezTo>
                  <a:cubicBezTo>
                    <a:pt x="490" y="426"/>
                    <a:pt x="490" y="425"/>
                    <a:pt x="490" y="425"/>
                  </a:cubicBezTo>
                  <a:cubicBezTo>
                    <a:pt x="490" y="425"/>
                    <a:pt x="490" y="425"/>
                    <a:pt x="490" y="425"/>
                  </a:cubicBezTo>
                  <a:cubicBezTo>
                    <a:pt x="488" y="423"/>
                    <a:pt x="488" y="423"/>
                    <a:pt x="486" y="422"/>
                  </a:cubicBezTo>
                  <a:cubicBezTo>
                    <a:pt x="485" y="422"/>
                    <a:pt x="484" y="421"/>
                    <a:pt x="484" y="421"/>
                  </a:cubicBezTo>
                  <a:cubicBezTo>
                    <a:pt x="483" y="421"/>
                    <a:pt x="482" y="421"/>
                    <a:pt x="482" y="421"/>
                  </a:cubicBezTo>
                  <a:cubicBezTo>
                    <a:pt x="480" y="420"/>
                    <a:pt x="478" y="419"/>
                    <a:pt x="476" y="418"/>
                  </a:cubicBezTo>
                  <a:cubicBezTo>
                    <a:pt x="474" y="416"/>
                    <a:pt x="472" y="411"/>
                    <a:pt x="469" y="391"/>
                  </a:cubicBezTo>
                  <a:cubicBezTo>
                    <a:pt x="469" y="389"/>
                    <a:pt x="469" y="389"/>
                    <a:pt x="469" y="389"/>
                  </a:cubicBezTo>
                  <a:cubicBezTo>
                    <a:pt x="469" y="389"/>
                    <a:pt x="469" y="388"/>
                    <a:pt x="470" y="388"/>
                  </a:cubicBezTo>
                  <a:cubicBezTo>
                    <a:pt x="470" y="387"/>
                    <a:pt x="470" y="387"/>
                    <a:pt x="470" y="387"/>
                  </a:cubicBezTo>
                  <a:cubicBezTo>
                    <a:pt x="472" y="385"/>
                    <a:pt x="474" y="383"/>
                    <a:pt x="476" y="382"/>
                  </a:cubicBezTo>
                  <a:cubicBezTo>
                    <a:pt x="479" y="380"/>
                    <a:pt x="482" y="378"/>
                    <a:pt x="485" y="377"/>
                  </a:cubicBezTo>
                  <a:cubicBezTo>
                    <a:pt x="484" y="375"/>
                    <a:pt x="484" y="375"/>
                    <a:pt x="484" y="375"/>
                  </a:cubicBezTo>
                  <a:cubicBezTo>
                    <a:pt x="484" y="374"/>
                    <a:pt x="484" y="374"/>
                    <a:pt x="484" y="374"/>
                  </a:cubicBezTo>
                  <a:cubicBezTo>
                    <a:pt x="484" y="374"/>
                    <a:pt x="484" y="373"/>
                    <a:pt x="484" y="373"/>
                  </a:cubicBezTo>
                  <a:cubicBezTo>
                    <a:pt x="483" y="372"/>
                    <a:pt x="482" y="371"/>
                    <a:pt x="481" y="370"/>
                  </a:cubicBezTo>
                  <a:cubicBezTo>
                    <a:pt x="481" y="370"/>
                    <a:pt x="481" y="370"/>
                    <a:pt x="481" y="370"/>
                  </a:cubicBezTo>
                  <a:cubicBezTo>
                    <a:pt x="481" y="370"/>
                    <a:pt x="480" y="370"/>
                    <a:pt x="480" y="369"/>
                  </a:cubicBezTo>
                  <a:cubicBezTo>
                    <a:pt x="475" y="366"/>
                    <a:pt x="471" y="363"/>
                    <a:pt x="473" y="357"/>
                  </a:cubicBezTo>
                  <a:cubicBezTo>
                    <a:pt x="473" y="356"/>
                    <a:pt x="473" y="356"/>
                    <a:pt x="474" y="356"/>
                  </a:cubicBezTo>
                  <a:cubicBezTo>
                    <a:pt x="476" y="356"/>
                    <a:pt x="476" y="356"/>
                    <a:pt x="476" y="356"/>
                  </a:cubicBezTo>
                  <a:cubicBezTo>
                    <a:pt x="479" y="356"/>
                    <a:pt x="480" y="357"/>
                    <a:pt x="482" y="358"/>
                  </a:cubicBezTo>
                  <a:cubicBezTo>
                    <a:pt x="483" y="358"/>
                    <a:pt x="484" y="359"/>
                    <a:pt x="485" y="359"/>
                  </a:cubicBezTo>
                  <a:cubicBezTo>
                    <a:pt x="487" y="360"/>
                    <a:pt x="488" y="360"/>
                    <a:pt x="489" y="360"/>
                  </a:cubicBezTo>
                  <a:cubicBezTo>
                    <a:pt x="491" y="360"/>
                    <a:pt x="491" y="360"/>
                    <a:pt x="491" y="360"/>
                  </a:cubicBezTo>
                  <a:cubicBezTo>
                    <a:pt x="492" y="360"/>
                    <a:pt x="493" y="360"/>
                    <a:pt x="494" y="359"/>
                  </a:cubicBezTo>
                  <a:cubicBezTo>
                    <a:pt x="494" y="359"/>
                    <a:pt x="494" y="359"/>
                    <a:pt x="494" y="359"/>
                  </a:cubicBezTo>
                  <a:cubicBezTo>
                    <a:pt x="494" y="359"/>
                    <a:pt x="494" y="358"/>
                    <a:pt x="494" y="358"/>
                  </a:cubicBezTo>
                  <a:cubicBezTo>
                    <a:pt x="495" y="358"/>
                    <a:pt x="495" y="357"/>
                    <a:pt x="495" y="357"/>
                  </a:cubicBezTo>
                  <a:cubicBezTo>
                    <a:pt x="495" y="356"/>
                    <a:pt x="495" y="354"/>
                    <a:pt x="495" y="352"/>
                  </a:cubicBezTo>
                  <a:cubicBezTo>
                    <a:pt x="494" y="351"/>
                    <a:pt x="494" y="350"/>
                    <a:pt x="494" y="348"/>
                  </a:cubicBezTo>
                  <a:cubicBezTo>
                    <a:pt x="493" y="347"/>
                    <a:pt x="493" y="346"/>
                    <a:pt x="493" y="344"/>
                  </a:cubicBezTo>
                  <a:cubicBezTo>
                    <a:pt x="493" y="340"/>
                    <a:pt x="493" y="340"/>
                    <a:pt x="493" y="340"/>
                  </a:cubicBezTo>
                  <a:cubicBezTo>
                    <a:pt x="492" y="339"/>
                    <a:pt x="492" y="339"/>
                    <a:pt x="492" y="339"/>
                  </a:cubicBezTo>
                  <a:cubicBezTo>
                    <a:pt x="492" y="339"/>
                    <a:pt x="492" y="338"/>
                    <a:pt x="493" y="338"/>
                  </a:cubicBezTo>
                  <a:cubicBezTo>
                    <a:pt x="493" y="338"/>
                    <a:pt x="494" y="338"/>
                    <a:pt x="494" y="338"/>
                  </a:cubicBezTo>
                  <a:cubicBezTo>
                    <a:pt x="495" y="338"/>
                    <a:pt x="495" y="338"/>
                    <a:pt x="495" y="338"/>
                  </a:cubicBezTo>
                  <a:cubicBezTo>
                    <a:pt x="500" y="339"/>
                    <a:pt x="505" y="341"/>
                    <a:pt x="509" y="342"/>
                  </a:cubicBezTo>
                  <a:cubicBezTo>
                    <a:pt x="512" y="343"/>
                    <a:pt x="514" y="344"/>
                    <a:pt x="516" y="345"/>
                  </a:cubicBezTo>
                  <a:cubicBezTo>
                    <a:pt x="520" y="347"/>
                    <a:pt x="524" y="349"/>
                    <a:pt x="529" y="349"/>
                  </a:cubicBezTo>
                  <a:cubicBezTo>
                    <a:pt x="531" y="350"/>
                    <a:pt x="532" y="350"/>
                    <a:pt x="534" y="350"/>
                  </a:cubicBezTo>
                  <a:cubicBezTo>
                    <a:pt x="541" y="350"/>
                    <a:pt x="548" y="347"/>
                    <a:pt x="554" y="344"/>
                  </a:cubicBezTo>
                  <a:cubicBezTo>
                    <a:pt x="556" y="344"/>
                    <a:pt x="558" y="343"/>
                    <a:pt x="560" y="342"/>
                  </a:cubicBezTo>
                  <a:cubicBezTo>
                    <a:pt x="562" y="342"/>
                    <a:pt x="563" y="342"/>
                    <a:pt x="565" y="341"/>
                  </a:cubicBezTo>
                  <a:cubicBezTo>
                    <a:pt x="566" y="341"/>
                    <a:pt x="567" y="340"/>
                    <a:pt x="568" y="340"/>
                  </a:cubicBezTo>
                  <a:cubicBezTo>
                    <a:pt x="570" y="339"/>
                    <a:pt x="573" y="338"/>
                    <a:pt x="576" y="338"/>
                  </a:cubicBezTo>
                  <a:cubicBezTo>
                    <a:pt x="576" y="338"/>
                    <a:pt x="576" y="338"/>
                    <a:pt x="577" y="338"/>
                  </a:cubicBezTo>
                  <a:cubicBezTo>
                    <a:pt x="580" y="336"/>
                    <a:pt x="584" y="336"/>
                    <a:pt x="587" y="336"/>
                  </a:cubicBezTo>
                  <a:cubicBezTo>
                    <a:pt x="594" y="336"/>
                    <a:pt x="594" y="336"/>
                    <a:pt x="594" y="336"/>
                  </a:cubicBezTo>
                  <a:cubicBezTo>
                    <a:pt x="602" y="336"/>
                    <a:pt x="606" y="335"/>
                    <a:pt x="609" y="333"/>
                  </a:cubicBezTo>
                  <a:cubicBezTo>
                    <a:pt x="610" y="332"/>
                    <a:pt x="611" y="330"/>
                    <a:pt x="612" y="328"/>
                  </a:cubicBezTo>
                  <a:cubicBezTo>
                    <a:pt x="612" y="327"/>
                    <a:pt x="612" y="326"/>
                    <a:pt x="612" y="325"/>
                  </a:cubicBezTo>
                  <a:cubicBezTo>
                    <a:pt x="612" y="323"/>
                    <a:pt x="611" y="320"/>
                    <a:pt x="609" y="318"/>
                  </a:cubicBezTo>
                  <a:cubicBezTo>
                    <a:pt x="608" y="317"/>
                    <a:pt x="608" y="317"/>
                    <a:pt x="607" y="316"/>
                  </a:cubicBezTo>
                  <a:cubicBezTo>
                    <a:pt x="606" y="314"/>
                    <a:pt x="604" y="313"/>
                    <a:pt x="602" y="309"/>
                  </a:cubicBezTo>
                  <a:cubicBezTo>
                    <a:pt x="600" y="304"/>
                    <a:pt x="600" y="301"/>
                    <a:pt x="602" y="298"/>
                  </a:cubicBezTo>
                  <a:cubicBezTo>
                    <a:pt x="602" y="291"/>
                    <a:pt x="602" y="291"/>
                    <a:pt x="602" y="291"/>
                  </a:cubicBezTo>
                  <a:cubicBezTo>
                    <a:pt x="602" y="285"/>
                    <a:pt x="600" y="283"/>
                    <a:pt x="596" y="281"/>
                  </a:cubicBezTo>
                  <a:cubicBezTo>
                    <a:pt x="595" y="281"/>
                    <a:pt x="594" y="280"/>
                    <a:pt x="593" y="280"/>
                  </a:cubicBezTo>
                  <a:cubicBezTo>
                    <a:pt x="592" y="279"/>
                    <a:pt x="591" y="279"/>
                    <a:pt x="590" y="278"/>
                  </a:cubicBezTo>
                  <a:cubicBezTo>
                    <a:pt x="580" y="274"/>
                    <a:pt x="580" y="274"/>
                    <a:pt x="580" y="274"/>
                  </a:cubicBezTo>
                  <a:cubicBezTo>
                    <a:pt x="580" y="274"/>
                    <a:pt x="580" y="274"/>
                    <a:pt x="579" y="273"/>
                  </a:cubicBezTo>
                  <a:cubicBezTo>
                    <a:pt x="578" y="272"/>
                    <a:pt x="578" y="270"/>
                    <a:pt x="577" y="269"/>
                  </a:cubicBezTo>
                  <a:cubicBezTo>
                    <a:pt x="574" y="267"/>
                    <a:pt x="574" y="267"/>
                    <a:pt x="574" y="267"/>
                  </a:cubicBezTo>
                  <a:cubicBezTo>
                    <a:pt x="574" y="267"/>
                    <a:pt x="574" y="267"/>
                    <a:pt x="574" y="267"/>
                  </a:cubicBezTo>
                  <a:cubicBezTo>
                    <a:pt x="573" y="265"/>
                    <a:pt x="572" y="264"/>
                    <a:pt x="570" y="263"/>
                  </a:cubicBezTo>
                  <a:cubicBezTo>
                    <a:pt x="570" y="262"/>
                    <a:pt x="569" y="262"/>
                    <a:pt x="568" y="262"/>
                  </a:cubicBezTo>
                  <a:cubicBezTo>
                    <a:pt x="565" y="260"/>
                    <a:pt x="562" y="260"/>
                    <a:pt x="561" y="260"/>
                  </a:cubicBezTo>
                  <a:cubicBezTo>
                    <a:pt x="561" y="260"/>
                    <a:pt x="560" y="260"/>
                    <a:pt x="560" y="260"/>
                  </a:cubicBezTo>
                  <a:cubicBezTo>
                    <a:pt x="559" y="260"/>
                    <a:pt x="558" y="260"/>
                    <a:pt x="557" y="260"/>
                  </a:cubicBezTo>
                  <a:cubicBezTo>
                    <a:pt x="553" y="259"/>
                    <a:pt x="549" y="258"/>
                    <a:pt x="545" y="252"/>
                  </a:cubicBezTo>
                  <a:cubicBezTo>
                    <a:pt x="544" y="252"/>
                    <a:pt x="544" y="252"/>
                    <a:pt x="544" y="252"/>
                  </a:cubicBezTo>
                  <a:cubicBezTo>
                    <a:pt x="542" y="244"/>
                    <a:pt x="541" y="238"/>
                    <a:pt x="541" y="232"/>
                  </a:cubicBezTo>
                  <a:cubicBezTo>
                    <a:pt x="541" y="231"/>
                    <a:pt x="541" y="231"/>
                    <a:pt x="541" y="230"/>
                  </a:cubicBezTo>
                  <a:cubicBezTo>
                    <a:pt x="541" y="224"/>
                    <a:pt x="541" y="220"/>
                    <a:pt x="539" y="217"/>
                  </a:cubicBezTo>
                  <a:cubicBezTo>
                    <a:pt x="539" y="217"/>
                    <a:pt x="539" y="217"/>
                    <a:pt x="539" y="217"/>
                  </a:cubicBezTo>
                  <a:cubicBezTo>
                    <a:pt x="537" y="209"/>
                    <a:pt x="537" y="203"/>
                    <a:pt x="537" y="197"/>
                  </a:cubicBezTo>
                  <a:cubicBezTo>
                    <a:pt x="537" y="190"/>
                    <a:pt x="537" y="190"/>
                    <a:pt x="537" y="190"/>
                  </a:cubicBezTo>
                  <a:cubicBezTo>
                    <a:pt x="537" y="188"/>
                    <a:pt x="537" y="186"/>
                    <a:pt x="536" y="184"/>
                  </a:cubicBezTo>
                  <a:cubicBezTo>
                    <a:pt x="534" y="173"/>
                    <a:pt x="533" y="172"/>
                    <a:pt x="524" y="171"/>
                  </a:cubicBezTo>
                  <a:cubicBezTo>
                    <a:pt x="524" y="171"/>
                    <a:pt x="524" y="171"/>
                    <a:pt x="523" y="171"/>
                  </a:cubicBezTo>
                  <a:cubicBezTo>
                    <a:pt x="522" y="170"/>
                    <a:pt x="521" y="170"/>
                    <a:pt x="520" y="170"/>
                  </a:cubicBezTo>
                  <a:cubicBezTo>
                    <a:pt x="518" y="169"/>
                    <a:pt x="515" y="168"/>
                    <a:pt x="512" y="166"/>
                  </a:cubicBezTo>
                  <a:cubicBezTo>
                    <a:pt x="511" y="166"/>
                    <a:pt x="510" y="166"/>
                    <a:pt x="510" y="165"/>
                  </a:cubicBezTo>
                  <a:cubicBezTo>
                    <a:pt x="499" y="160"/>
                    <a:pt x="501" y="149"/>
                    <a:pt x="502" y="139"/>
                  </a:cubicBezTo>
                  <a:cubicBezTo>
                    <a:pt x="504" y="128"/>
                    <a:pt x="504" y="122"/>
                    <a:pt x="500" y="118"/>
                  </a:cubicBezTo>
                  <a:cubicBezTo>
                    <a:pt x="499" y="116"/>
                    <a:pt x="497" y="116"/>
                    <a:pt x="494" y="115"/>
                  </a:cubicBezTo>
                  <a:cubicBezTo>
                    <a:pt x="494" y="115"/>
                    <a:pt x="493" y="115"/>
                    <a:pt x="493" y="115"/>
                  </a:cubicBezTo>
                  <a:cubicBezTo>
                    <a:pt x="492" y="113"/>
                    <a:pt x="491" y="113"/>
                    <a:pt x="489" y="113"/>
                  </a:cubicBezTo>
                  <a:cubicBezTo>
                    <a:pt x="488" y="113"/>
                    <a:pt x="486" y="114"/>
                    <a:pt x="484" y="114"/>
                  </a:cubicBezTo>
                  <a:cubicBezTo>
                    <a:pt x="483" y="115"/>
                    <a:pt x="481" y="115"/>
                    <a:pt x="479" y="115"/>
                  </a:cubicBezTo>
                  <a:cubicBezTo>
                    <a:pt x="479" y="115"/>
                    <a:pt x="478" y="115"/>
                    <a:pt x="477" y="115"/>
                  </a:cubicBezTo>
                  <a:cubicBezTo>
                    <a:pt x="476" y="116"/>
                    <a:pt x="475" y="116"/>
                    <a:pt x="472" y="116"/>
                  </a:cubicBezTo>
                  <a:cubicBezTo>
                    <a:pt x="472" y="116"/>
                    <a:pt x="471" y="116"/>
                    <a:pt x="470" y="116"/>
                  </a:cubicBezTo>
                  <a:cubicBezTo>
                    <a:pt x="468" y="115"/>
                    <a:pt x="466" y="114"/>
                    <a:pt x="465" y="112"/>
                  </a:cubicBezTo>
                  <a:cubicBezTo>
                    <a:pt x="464" y="111"/>
                    <a:pt x="464" y="110"/>
                    <a:pt x="463" y="108"/>
                  </a:cubicBezTo>
                  <a:cubicBezTo>
                    <a:pt x="463" y="108"/>
                    <a:pt x="463" y="108"/>
                    <a:pt x="463" y="107"/>
                  </a:cubicBezTo>
                  <a:cubicBezTo>
                    <a:pt x="463" y="106"/>
                    <a:pt x="463" y="103"/>
                    <a:pt x="464" y="100"/>
                  </a:cubicBezTo>
                  <a:cubicBezTo>
                    <a:pt x="464" y="100"/>
                    <a:pt x="464" y="100"/>
                    <a:pt x="464" y="100"/>
                  </a:cubicBezTo>
                  <a:cubicBezTo>
                    <a:pt x="464" y="99"/>
                    <a:pt x="464" y="99"/>
                    <a:pt x="464" y="99"/>
                  </a:cubicBezTo>
                  <a:cubicBezTo>
                    <a:pt x="465" y="98"/>
                    <a:pt x="465" y="96"/>
                    <a:pt x="465" y="95"/>
                  </a:cubicBezTo>
                  <a:cubicBezTo>
                    <a:pt x="465" y="95"/>
                    <a:pt x="464" y="94"/>
                    <a:pt x="464" y="94"/>
                  </a:cubicBezTo>
                  <a:cubicBezTo>
                    <a:pt x="464" y="93"/>
                    <a:pt x="464" y="93"/>
                    <a:pt x="464" y="93"/>
                  </a:cubicBezTo>
                  <a:cubicBezTo>
                    <a:pt x="464" y="93"/>
                    <a:pt x="464" y="93"/>
                    <a:pt x="464" y="93"/>
                  </a:cubicBezTo>
                  <a:cubicBezTo>
                    <a:pt x="464" y="92"/>
                    <a:pt x="464" y="92"/>
                    <a:pt x="463" y="91"/>
                  </a:cubicBezTo>
                  <a:cubicBezTo>
                    <a:pt x="463" y="91"/>
                    <a:pt x="461" y="91"/>
                    <a:pt x="459" y="91"/>
                  </a:cubicBezTo>
                  <a:cubicBezTo>
                    <a:pt x="454" y="91"/>
                    <a:pt x="454" y="91"/>
                    <a:pt x="454" y="91"/>
                  </a:cubicBezTo>
                  <a:cubicBezTo>
                    <a:pt x="452" y="91"/>
                    <a:pt x="450" y="91"/>
                    <a:pt x="448" y="89"/>
                  </a:cubicBezTo>
                  <a:cubicBezTo>
                    <a:pt x="445" y="86"/>
                    <a:pt x="443" y="78"/>
                    <a:pt x="442" y="70"/>
                  </a:cubicBezTo>
                  <a:cubicBezTo>
                    <a:pt x="442" y="70"/>
                    <a:pt x="442" y="70"/>
                    <a:pt x="442" y="70"/>
                  </a:cubicBezTo>
                  <a:cubicBezTo>
                    <a:pt x="441" y="69"/>
                    <a:pt x="441" y="68"/>
                    <a:pt x="441" y="67"/>
                  </a:cubicBezTo>
                  <a:cubicBezTo>
                    <a:pt x="441" y="66"/>
                    <a:pt x="441" y="65"/>
                    <a:pt x="440" y="64"/>
                  </a:cubicBezTo>
                  <a:cubicBezTo>
                    <a:pt x="440" y="63"/>
                    <a:pt x="440" y="62"/>
                    <a:pt x="439" y="61"/>
                  </a:cubicBezTo>
                  <a:cubicBezTo>
                    <a:pt x="439" y="60"/>
                    <a:pt x="439" y="59"/>
                    <a:pt x="439" y="58"/>
                  </a:cubicBezTo>
                  <a:cubicBezTo>
                    <a:pt x="439" y="58"/>
                    <a:pt x="439" y="58"/>
                    <a:pt x="439" y="57"/>
                  </a:cubicBezTo>
                  <a:cubicBezTo>
                    <a:pt x="439" y="57"/>
                    <a:pt x="438" y="56"/>
                    <a:pt x="438" y="55"/>
                  </a:cubicBezTo>
                  <a:cubicBezTo>
                    <a:pt x="438" y="55"/>
                    <a:pt x="438" y="55"/>
                    <a:pt x="438" y="55"/>
                  </a:cubicBezTo>
                  <a:cubicBezTo>
                    <a:pt x="436" y="50"/>
                    <a:pt x="434" y="45"/>
                    <a:pt x="434" y="41"/>
                  </a:cubicBezTo>
                  <a:cubicBezTo>
                    <a:pt x="434" y="40"/>
                    <a:pt x="433" y="38"/>
                    <a:pt x="433" y="36"/>
                  </a:cubicBezTo>
                  <a:cubicBezTo>
                    <a:pt x="426" y="37"/>
                    <a:pt x="426" y="37"/>
                    <a:pt x="426" y="37"/>
                  </a:cubicBezTo>
                  <a:cubicBezTo>
                    <a:pt x="426" y="38"/>
                    <a:pt x="426" y="38"/>
                    <a:pt x="426" y="38"/>
                  </a:cubicBezTo>
                  <a:cubicBezTo>
                    <a:pt x="426" y="38"/>
                    <a:pt x="426" y="38"/>
                    <a:pt x="425" y="38"/>
                  </a:cubicBezTo>
                  <a:cubicBezTo>
                    <a:pt x="424" y="40"/>
                    <a:pt x="425" y="42"/>
                    <a:pt x="427" y="46"/>
                  </a:cubicBezTo>
                  <a:cubicBezTo>
                    <a:pt x="427" y="48"/>
                    <a:pt x="427" y="48"/>
                    <a:pt x="427" y="48"/>
                  </a:cubicBezTo>
                  <a:cubicBezTo>
                    <a:pt x="427" y="48"/>
                    <a:pt x="427" y="48"/>
                    <a:pt x="427" y="48"/>
                  </a:cubicBezTo>
                  <a:cubicBezTo>
                    <a:pt x="427" y="48"/>
                    <a:pt x="427" y="50"/>
                    <a:pt x="429" y="52"/>
                  </a:cubicBezTo>
                  <a:cubicBezTo>
                    <a:pt x="429" y="52"/>
                    <a:pt x="429" y="53"/>
                    <a:pt x="429" y="53"/>
                  </a:cubicBezTo>
                  <a:cubicBezTo>
                    <a:pt x="429" y="56"/>
                    <a:pt x="429" y="56"/>
                    <a:pt x="429" y="56"/>
                  </a:cubicBezTo>
                  <a:cubicBezTo>
                    <a:pt x="429" y="56"/>
                    <a:pt x="429" y="57"/>
                    <a:pt x="430" y="57"/>
                  </a:cubicBezTo>
                  <a:cubicBezTo>
                    <a:pt x="430" y="58"/>
                    <a:pt x="431" y="59"/>
                    <a:pt x="431" y="60"/>
                  </a:cubicBezTo>
                  <a:cubicBezTo>
                    <a:pt x="431" y="68"/>
                    <a:pt x="431" y="68"/>
                    <a:pt x="431" y="68"/>
                  </a:cubicBezTo>
                  <a:cubicBezTo>
                    <a:pt x="431" y="70"/>
                    <a:pt x="429" y="71"/>
                    <a:pt x="428" y="71"/>
                  </a:cubicBezTo>
                  <a:cubicBezTo>
                    <a:pt x="428" y="71"/>
                    <a:pt x="428" y="71"/>
                    <a:pt x="427" y="72"/>
                  </a:cubicBezTo>
                  <a:cubicBezTo>
                    <a:pt x="427" y="73"/>
                    <a:pt x="426" y="73"/>
                    <a:pt x="426" y="74"/>
                  </a:cubicBezTo>
                  <a:cubicBezTo>
                    <a:pt x="426" y="74"/>
                    <a:pt x="426" y="74"/>
                    <a:pt x="426" y="74"/>
                  </a:cubicBezTo>
                  <a:cubicBezTo>
                    <a:pt x="426" y="74"/>
                    <a:pt x="425" y="75"/>
                    <a:pt x="425" y="75"/>
                  </a:cubicBezTo>
                  <a:cubicBezTo>
                    <a:pt x="422" y="78"/>
                    <a:pt x="421" y="82"/>
                    <a:pt x="422" y="87"/>
                  </a:cubicBezTo>
                  <a:cubicBezTo>
                    <a:pt x="422" y="87"/>
                    <a:pt x="422" y="88"/>
                    <a:pt x="422" y="88"/>
                  </a:cubicBezTo>
                  <a:cubicBezTo>
                    <a:pt x="422" y="90"/>
                    <a:pt x="424" y="91"/>
                    <a:pt x="426" y="93"/>
                  </a:cubicBezTo>
                  <a:cubicBezTo>
                    <a:pt x="427" y="93"/>
                    <a:pt x="428" y="94"/>
                    <a:pt x="428" y="95"/>
                  </a:cubicBezTo>
                  <a:cubicBezTo>
                    <a:pt x="429" y="95"/>
                    <a:pt x="429" y="95"/>
                    <a:pt x="429" y="95"/>
                  </a:cubicBezTo>
                  <a:cubicBezTo>
                    <a:pt x="430" y="95"/>
                    <a:pt x="430" y="95"/>
                    <a:pt x="430" y="96"/>
                  </a:cubicBezTo>
                  <a:cubicBezTo>
                    <a:pt x="432" y="98"/>
                    <a:pt x="432" y="100"/>
                    <a:pt x="432" y="104"/>
                  </a:cubicBezTo>
                  <a:cubicBezTo>
                    <a:pt x="432" y="110"/>
                    <a:pt x="432" y="110"/>
                    <a:pt x="432" y="110"/>
                  </a:cubicBezTo>
                  <a:cubicBezTo>
                    <a:pt x="432" y="113"/>
                    <a:pt x="432" y="116"/>
                    <a:pt x="435" y="118"/>
                  </a:cubicBezTo>
                  <a:cubicBezTo>
                    <a:pt x="435" y="119"/>
                    <a:pt x="436" y="119"/>
                    <a:pt x="436" y="120"/>
                  </a:cubicBezTo>
                  <a:cubicBezTo>
                    <a:pt x="436" y="121"/>
                    <a:pt x="436" y="123"/>
                    <a:pt x="433" y="125"/>
                  </a:cubicBezTo>
                  <a:cubicBezTo>
                    <a:pt x="432" y="126"/>
                    <a:pt x="431" y="128"/>
                    <a:pt x="431" y="129"/>
                  </a:cubicBezTo>
                  <a:cubicBezTo>
                    <a:pt x="431" y="130"/>
                    <a:pt x="430" y="131"/>
                    <a:pt x="429" y="131"/>
                  </a:cubicBezTo>
                  <a:cubicBezTo>
                    <a:pt x="429" y="132"/>
                    <a:pt x="428" y="133"/>
                    <a:pt x="428" y="133"/>
                  </a:cubicBezTo>
                  <a:cubicBezTo>
                    <a:pt x="428" y="134"/>
                    <a:pt x="427" y="134"/>
                    <a:pt x="427" y="135"/>
                  </a:cubicBezTo>
                  <a:cubicBezTo>
                    <a:pt x="427" y="136"/>
                    <a:pt x="427" y="136"/>
                    <a:pt x="427" y="136"/>
                  </a:cubicBezTo>
                  <a:cubicBezTo>
                    <a:pt x="427" y="137"/>
                    <a:pt x="427" y="138"/>
                    <a:pt x="426" y="138"/>
                  </a:cubicBezTo>
                  <a:cubicBezTo>
                    <a:pt x="423" y="138"/>
                    <a:pt x="423" y="138"/>
                    <a:pt x="423" y="138"/>
                  </a:cubicBezTo>
                  <a:cubicBezTo>
                    <a:pt x="420" y="138"/>
                    <a:pt x="416" y="138"/>
                    <a:pt x="415" y="139"/>
                  </a:cubicBezTo>
                  <a:cubicBezTo>
                    <a:pt x="412" y="143"/>
                    <a:pt x="412" y="150"/>
                    <a:pt x="412" y="154"/>
                  </a:cubicBezTo>
                  <a:cubicBezTo>
                    <a:pt x="412" y="155"/>
                    <a:pt x="412" y="155"/>
                    <a:pt x="412" y="155"/>
                  </a:cubicBezTo>
                  <a:cubicBezTo>
                    <a:pt x="414" y="157"/>
                    <a:pt x="414" y="159"/>
                    <a:pt x="414" y="162"/>
                  </a:cubicBezTo>
                  <a:cubicBezTo>
                    <a:pt x="414" y="162"/>
                    <a:pt x="414" y="163"/>
                    <a:pt x="414" y="163"/>
                  </a:cubicBezTo>
                  <a:cubicBezTo>
                    <a:pt x="413" y="163"/>
                    <a:pt x="413" y="163"/>
                    <a:pt x="413" y="163"/>
                  </a:cubicBezTo>
                  <a:cubicBezTo>
                    <a:pt x="412" y="163"/>
                    <a:pt x="412" y="163"/>
                    <a:pt x="412" y="163"/>
                  </a:cubicBezTo>
                  <a:cubicBezTo>
                    <a:pt x="411" y="164"/>
                    <a:pt x="411" y="165"/>
                    <a:pt x="409" y="165"/>
                  </a:cubicBezTo>
                  <a:cubicBezTo>
                    <a:pt x="406" y="165"/>
                    <a:pt x="405" y="166"/>
                    <a:pt x="404" y="168"/>
                  </a:cubicBezTo>
                  <a:cubicBezTo>
                    <a:pt x="400" y="170"/>
                    <a:pt x="399" y="173"/>
                    <a:pt x="397" y="176"/>
                  </a:cubicBezTo>
                  <a:cubicBezTo>
                    <a:pt x="397" y="180"/>
                    <a:pt x="397" y="180"/>
                    <a:pt x="397" y="180"/>
                  </a:cubicBezTo>
                  <a:cubicBezTo>
                    <a:pt x="397" y="181"/>
                    <a:pt x="397" y="182"/>
                    <a:pt x="396" y="182"/>
                  </a:cubicBezTo>
                  <a:cubicBezTo>
                    <a:pt x="391" y="182"/>
                    <a:pt x="391" y="182"/>
                    <a:pt x="391" y="182"/>
                  </a:cubicBezTo>
                  <a:cubicBezTo>
                    <a:pt x="391" y="182"/>
                    <a:pt x="390" y="181"/>
                    <a:pt x="390" y="181"/>
                  </a:cubicBezTo>
                  <a:cubicBezTo>
                    <a:pt x="387" y="178"/>
                    <a:pt x="387" y="178"/>
                    <a:pt x="387" y="178"/>
                  </a:cubicBezTo>
                  <a:cubicBezTo>
                    <a:pt x="386" y="178"/>
                    <a:pt x="386" y="178"/>
                    <a:pt x="386" y="177"/>
                  </a:cubicBezTo>
                  <a:cubicBezTo>
                    <a:pt x="386" y="176"/>
                    <a:pt x="386" y="176"/>
                    <a:pt x="386" y="176"/>
                  </a:cubicBezTo>
                  <a:cubicBezTo>
                    <a:pt x="383" y="173"/>
                    <a:pt x="380" y="171"/>
                    <a:pt x="376" y="171"/>
                  </a:cubicBezTo>
                  <a:cubicBezTo>
                    <a:pt x="376" y="171"/>
                    <a:pt x="375" y="171"/>
                    <a:pt x="375" y="171"/>
                  </a:cubicBezTo>
                  <a:cubicBezTo>
                    <a:pt x="374" y="169"/>
                    <a:pt x="373" y="169"/>
                    <a:pt x="371" y="169"/>
                  </a:cubicBezTo>
                  <a:cubicBezTo>
                    <a:pt x="369" y="169"/>
                    <a:pt x="369" y="169"/>
                    <a:pt x="369" y="169"/>
                  </a:cubicBezTo>
                  <a:cubicBezTo>
                    <a:pt x="367" y="169"/>
                    <a:pt x="365" y="169"/>
                    <a:pt x="363" y="168"/>
                  </a:cubicBezTo>
                  <a:cubicBezTo>
                    <a:pt x="363" y="167"/>
                    <a:pt x="363" y="167"/>
                    <a:pt x="363" y="166"/>
                  </a:cubicBezTo>
                  <a:cubicBezTo>
                    <a:pt x="362" y="166"/>
                    <a:pt x="361" y="166"/>
                    <a:pt x="361" y="165"/>
                  </a:cubicBezTo>
                  <a:cubicBezTo>
                    <a:pt x="361" y="163"/>
                    <a:pt x="360" y="162"/>
                    <a:pt x="357" y="160"/>
                  </a:cubicBezTo>
                  <a:cubicBezTo>
                    <a:pt x="357" y="160"/>
                    <a:pt x="357" y="160"/>
                    <a:pt x="357" y="160"/>
                  </a:cubicBezTo>
                  <a:cubicBezTo>
                    <a:pt x="354" y="157"/>
                    <a:pt x="351" y="157"/>
                    <a:pt x="348" y="157"/>
                  </a:cubicBezTo>
                  <a:cubicBezTo>
                    <a:pt x="341" y="157"/>
                    <a:pt x="341" y="157"/>
                    <a:pt x="341" y="157"/>
                  </a:cubicBezTo>
                  <a:cubicBezTo>
                    <a:pt x="338" y="157"/>
                    <a:pt x="335" y="157"/>
                    <a:pt x="332" y="160"/>
                  </a:cubicBezTo>
                  <a:cubicBezTo>
                    <a:pt x="332" y="160"/>
                    <a:pt x="331" y="160"/>
                    <a:pt x="331" y="160"/>
                  </a:cubicBezTo>
                  <a:cubicBezTo>
                    <a:pt x="330" y="160"/>
                    <a:pt x="327" y="162"/>
                    <a:pt x="325" y="163"/>
                  </a:cubicBezTo>
                  <a:cubicBezTo>
                    <a:pt x="325" y="164"/>
                    <a:pt x="324" y="164"/>
                    <a:pt x="323" y="163"/>
                  </a:cubicBezTo>
                  <a:cubicBezTo>
                    <a:pt x="323" y="163"/>
                    <a:pt x="323" y="162"/>
                    <a:pt x="323" y="161"/>
                  </a:cubicBezTo>
                  <a:cubicBezTo>
                    <a:pt x="325" y="159"/>
                    <a:pt x="325" y="157"/>
                    <a:pt x="325" y="154"/>
                  </a:cubicBezTo>
                  <a:cubicBezTo>
                    <a:pt x="325" y="154"/>
                    <a:pt x="325" y="152"/>
                    <a:pt x="326" y="151"/>
                  </a:cubicBezTo>
                  <a:cubicBezTo>
                    <a:pt x="326" y="150"/>
                    <a:pt x="326" y="150"/>
                    <a:pt x="326" y="149"/>
                  </a:cubicBezTo>
                  <a:cubicBezTo>
                    <a:pt x="327" y="146"/>
                    <a:pt x="327" y="142"/>
                    <a:pt x="324" y="140"/>
                  </a:cubicBezTo>
                  <a:cubicBezTo>
                    <a:pt x="322" y="139"/>
                    <a:pt x="320" y="138"/>
                    <a:pt x="318" y="138"/>
                  </a:cubicBezTo>
                  <a:cubicBezTo>
                    <a:pt x="317" y="138"/>
                    <a:pt x="316" y="138"/>
                    <a:pt x="316" y="138"/>
                  </a:cubicBezTo>
                  <a:cubicBezTo>
                    <a:pt x="315" y="139"/>
                    <a:pt x="314" y="139"/>
                    <a:pt x="313" y="139"/>
                  </a:cubicBezTo>
                  <a:cubicBezTo>
                    <a:pt x="312" y="139"/>
                    <a:pt x="311" y="140"/>
                    <a:pt x="310" y="140"/>
                  </a:cubicBezTo>
                  <a:cubicBezTo>
                    <a:pt x="310" y="141"/>
                    <a:pt x="309" y="141"/>
                    <a:pt x="309" y="141"/>
                  </a:cubicBezTo>
                  <a:cubicBezTo>
                    <a:pt x="308" y="140"/>
                    <a:pt x="308" y="140"/>
                    <a:pt x="308" y="139"/>
                  </a:cubicBezTo>
                  <a:cubicBezTo>
                    <a:pt x="308" y="139"/>
                    <a:pt x="308" y="139"/>
                    <a:pt x="308" y="138"/>
                  </a:cubicBezTo>
                  <a:cubicBezTo>
                    <a:pt x="307" y="137"/>
                    <a:pt x="306" y="134"/>
                    <a:pt x="306" y="130"/>
                  </a:cubicBezTo>
                  <a:cubicBezTo>
                    <a:pt x="306" y="123"/>
                    <a:pt x="304" y="120"/>
                    <a:pt x="302" y="116"/>
                  </a:cubicBezTo>
                  <a:cubicBezTo>
                    <a:pt x="301" y="115"/>
                    <a:pt x="300" y="114"/>
                    <a:pt x="300" y="113"/>
                  </a:cubicBezTo>
                  <a:cubicBezTo>
                    <a:pt x="298" y="109"/>
                    <a:pt x="298" y="108"/>
                    <a:pt x="298" y="104"/>
                  </a:cubicBezTo>
                  <a:cubicBezTo>
                    <a:pt x="298" y="98"/>
                    <a:pt x="296" y="95"/>
                    <a:pt x="292" y="92"/>
                  </a:cubicBezTo>
                  <a:cubicBezTo>
                    <a:pt x="292" y="92"/>
                    <a:pt x="292" y="92"/>
                    <a:pt x="291" y="91"/>
                  </a:cubicBezTo>
                  <a:cubicBezTo>
                    <a:pt x="290" y="89"/>
                    <a:pt x="290" y="89"/>
                    <a:pt x="290" y="89"/>
                  </a:cubicBezTo>
                  <a:cubicBezTo>
                    <a:pt x="289" y="89"/>
                    <a:pt x="288" y="88"/>
                    <a:pt x="288" y="87"/>
                  </a:cubicBezTo>
                  <a:cubicBezTo>
                    <a:pt x="288" y="87"/>
                    <a:pt x="287" y="86"/>
                    <a:pt x="287" y="86"/>
                  </a:cubicBezTo>
                  <a:cubicBezTo>
                    <a:pt x="286" y="86"/>
                    <a:pt x="286" y="86"/>
                    <a:pt x="286" y="86"/>
                  </a:cubicBezTo>
                  <a:cubicBezTo>
                    <a:pt x="285" y="86"/>
                    <a:pt x="285" y="85"/>
                    <a:pt x="285" y="85"/>
                  </a:cubicBezTo>
                  <a:cubicBezTo>
                    <a:pt x="284" y="85"/>
                    <a:pt x="283" y="84"/>
                    <a:pt x="283" y="83"/>
                  </a:cubicBezTo>
                  <a:cubicBezTo>
                    <a:pt x="283" y="82"/>
                    <a:pt x="283" y="82"/>
                    <a:pt x="283" y="82"/>
                  </a:cubicBezTo>
                  <a:cubicBezTo>
                    <a:pt x="283" y="80"/>
                    <a:pt x="284" y="79"/>
                    <a:pt x="284" y="79"/>
                  </a:cubicBezTo>
                  <a:cubicBezTo>
                    <a:pt x="284" y="79"/>
                    <a:pt x="284" y="79"/>
                    <a:pt x="284" y="79"/>
                  </a:cubicBezTo>
                  <a:cubicBezTo>
                    <a:pt x="284" y="78"/>
                    <a:pt x="283" y="77"/>
                    <a:pt x="283" y="76"/>
                  </a:cubicBezTo>
                  <a:cubicBezTo>
                    <a:pt x="283" y="73"/>
                    <a:pt x="283" y="71"/>
                    <a:pt x="285" y="68"/>
                  </a:cubicBezTo>
                  <a:cubicBezTo>
                    <a:pt x="285" y="66"/>
                    <a:pt x="285" y="65"/>
                    <a:pt x="286" y="64"/>
                  </a:cubicBezTo>
                  <a:cubicBezTo>
                    <a:pt x="289" y="58"/>
                    <a:pt x="290" y="52"/>
                    <a:pt x="284" y="50"/>
                  </a:cubicBezTo>
                  <a:cubicBezTo>
                    <a:pt x="281" y="48"/>
                    <a:pt x="279" y="48"/>
                    <a:pt x="278" y="48"/>
                  </a:cubicBezTo>
                  <a:cubicBezTo>
                    <a:pt x="275" y="48"/>
                    <a:pt x="273" y="50"/>
                    <a:pt x="272" y="52"/>
                  </a:cubicBezTo>
                  <a:cubicBezTo>
                    <a:pt x="271" y="53"/>
                    <a:pt x="271" y="53"/>
                    <a:pt x="271" y="53"/>
                  </a:cubicBezTo>
                  <a:cubicBezTo>
                    <a:pt x="270" y="55"/>
                    <a:pt x="269" y="57"/>
                    <a:pt x="269" y="57"/>
                  </a:cubicBezTo>
                  <a:cubicBezTo>
                    <a:pt x="268" y="57"/>
                    <a:pt x="267" y="57"/>
                    <a:pt x="267" y="57"/>
                  </a:cubicBezTo>
                  <a:cubicBezTo>
                    <a:pt x="263" y="54"/>
                    <a:pt x="263" y="54"/>
                    <a:pt x="263" y="54"/>
                  </a:cubicBezTo>
                  <a:cubicBezTo>
                    <a:pt x="263" y="54"/>
                    <a:pt x="263" y="54"/>
                    <a:pt x="263" y="54"/>
                  </a:cubicBezTo>
                  <a:cubicBezTo>
                    <a:pt x="262" y="52"/>
                    <a:pt x="260" y="48"/>
                    <a:pt x="254" y="48"/>
                  </a:cubicBezTo>
                  <a:cubicBezTo>
                    <a:pt x="251" y="48"/>
                    <a:pt x="251" y="48"/>
                    <a:pt x="251" y="48"/>
                  </a:cubicBezTo>
                  <a:cubicBezTo>
                    <a:pt x="250" y="48"/>
                    <a:pt x="249" y="49"/>
                    <a:pt x="247" y="50"/>
                  </a:cubicBezTo>
                  <a:cubicBezTo>
                    <a:pt x="247" y="50"/>
                    <a:pt x="246" y="51"/>
                    <a:pt x="246" y="51"/>
                  </a:cubicBezTo>
                  <a:cubicBezTo>
                    <a:pt x="246" y="51"/>
                    <a:pt x="246" y="51"/>
                    <a:pt x="246" y="51"/>
                  </a:cubicBezTo>
                  <a:cubicBezTo>
                    <a:pt x="246" y="52"/>
                    <a:pt x="245" y="53"/>
                    <a:pt x="244" y="53"/>
                  </a:cubicBezTo>
                  <a:cubicBezTo>
                    <a:pt x="223" y="53"/>
                    <a:pt x="223" y="53"/>
                    <a:pt x="223" y="53"/>
                  </a:cubicBezTo>
                  <a:cubicBezTo>
                    <a:pt x="220" y="53"/>
                    <a:pt x="217" y="53"/>
                    <a:pt x="216" y="51"/>
                  </a:cubicBezTo>
                  <a:cubicBezTo>
                    <a:pt x="211" y="51"/>
                    <a:pt x="206" y="46"/>
                    <a:pt x="206" y="41"/>
                  </a:cubicBezTo>
                  <a:cubicBezTo>
                    <a:pt x="206" y="39"/>
                    <a:pt x="206" y="39"/>
                    <a:pt x="206" y="39"/>
                  </a:cubicBezTo>
                  <a:cubicBezTo>
                    <a:pt x="206" y="36"/>
                    <a:pt x="206" y="34"/>
                    <a:pt x="203" y="31"/>
                  </a:cubicBezTo>
                  <a:cubicBezTo>
                    <a:pt x="201" y="29"/>
                    <a:pt x="196" y="27"/>
                    <a:pt x="191" y="27"/>
                  </a:cubicBezTo>
                  <a:cubicBezTo>
                    <a:pt x="190" y="27"/>
                    <a:pt x="190" y="26"/>
                    <a:pt x="190" y="26"/>
                  </a:cubicBezTo>
                  <a:cubicBezTo>
                    <a:pt x="190" y="26"/>
                    <a:pt x="190" y="26"/>
                    <a:pt x="190" y="26"/>
                  </a:cubicBezTo>
                  <a:cubicBezTo>
                    <a:pt x="188" y="26"/>
                    <a:pt x="188" y="26"/>
                    <a:pt x="188" y="26"/>
                  </a:cubicBezTo>
                  <a:cubicBezTo>
                    <a:pt x="187" y="26"/>
                    <a:pt x="186" y="25"/>
                    <a:pt x="186" y="24"/>
                  </a:cubicBezTo>
                  <a:cubicBezTo>
                    <a:pt x="186" y="23"/>
                    <a:pt x="186" y="23"/>
                    <a:pt x="186" y="23"/>
                  </a:cubicBezTo>
                  <a:cubicBezTo>
                    <a:pt x="184" y="21"/>
                    <a:pt x="181" y="21"/>
                    <a:pt x="178" y="21"/>
                  </a:cubicBezTo>
                  <a:cubicBezTo>
                    <a:pt x="176" y="21"/>
                    <a:pt x="176" y="21"/>
                    <a:pt x="176" y="21"/>
                  </a:cubicBezTo>
                  <a:cubicBezTo>
                    <a:pt x="175" y="21"/>
                    <a:pt x="173" y="20"/>
                    <a:pt x="173" y="19"/>
                  </a:cubicBezTo>
                  <a:cubicBezTo>
                    <a:pt x="172" y="18"/>
                    <a:pt x="171" y="17"/>
                    <a:pt x="170" y="16"/>
                  </a:cubicBezTo>
                  <a:cubicBezTo>
                    <a:pt x="169" y="15"/>
                    <a:pt x="169" y="15"/>
                    <a:pt x="169" y="15"/>
                  </a:cubicBezTo>
                  <a:cubicBezTo>
                    <a:pt x="167" y="14"/>
                    <a:pt x="166" y="14"/>
                    <a:pt x="165" y="13"/>
                  </a:cubicBezTo>
                  <a:cubicBezTo>
                    <a:pt x="164" y="13"/>
                    <a:pt x="162" y="13"/>
                    <a:pt x="161" y="12"/>
                  </a:cubicBezTo>
                  <a:cubicBezTo>
                    <a:pt x="160" y="12"/>
                    <a:pt x="158" y="11"/>
                    <a:pt x="157" y="10"/>
                  </a:cubicBezTo>
                  <a:cubicBezTo>
                    <a:pt x="156" y="10"/>
                    <a:pt x="155" y="9"/>
                    <a:pt x="155" y="9"/>
                  </a:cubicBezTo>
                  <a:cubicBezTo>
                    <a:pt x="154" y="9"/>
                    <a:pt x="153" y="8"/>
                    <a:pt x="153" y="7"/>
                  </a:cubicBezTo>
                  <a:cubicBezTo>
                    <a:pt x="153" y="7"/>
                    <a:pt x="152" y="7"/>
                    <a:pt x="152" y="7"/>
                  </a:cubicBezTo>
                  <a:cubicBezTo>
                    <a:pt x="150" y="6"/>
                    <a:pt x="150" y="6"/>
                    <a:pt x="150" y="6"/>
                  </a:cubicBezTo>
                  <a:cubicBezTo>
                    <a:pt x="143" y="2"/>
                    <a:pt x="139" y="0"/>
                    <a:pt x="133" y="0"/>
                  </a:cubicBezTo>
                  <a:cubicBezTo>
                    <a:pt x="132" y="0"/>
                    <a:pt x="131" y="0"/>
                    <a:pt x="130" y="0"/>
                  </a:cubicBezTo>
                  <a:cubicBezTo>
                    <a:pt x="129" y="1"/>
                    <a:pt x="127" y="1"/>
                    <a:pt x="125" y="1"/>
                  </a:cubicBezTo>
                  <a:cubicBezTo>
                    <a:pt x="124" y="3"/>
                    <a:pt x="122" y="4"/>
                    <a:pt x="120" y="5"/>
                  </a:cubicBezTo>
                  <a:cubicBezTo>
                    <a:pt x="119" y="6"/>
                    <a:pt x="117" y="7"/>
                    <a:pt x="116" y="8"/>
                  </a:cubicBezTo>
                  <a:cubicBezTo>
                    <a:pt x="111" y="13"/>
                    <a:pt x="111" y="13"/>
                    <a:pt x="111" y="13"/>
                  </a:cubicBezTo>
                  <a:cubicBezTo>
                    <a:pt x="110" y="13"/>
                    <a:pt x="110" y="13"/>
                    <a:pt x="110" y="13"/>
                  </a:cubicBezTo>
                  <a:cubicBezTo>
                    <a:pt x="108" y="13"/>
                    <a:pt x="108" y="13"/>
                    <a:pt x="108" y="13"/>
                  </a:cubicBezTo>
                  <a:cubicBezTo>
                    <a:pt x="108" y="14"/>
                    <a:pt x="107" y="14"/>
                    <a:pt x="107" y="14"/>
                  </a:cubicBezTo>
                  <a:cubicBezTo>
                    <a:pt x="106" y="15"/>
                    <a:pt x="105" y="16"/>
                    <a:pt x="104" y="17"/>
                  </a:cubicBezTo>
                  <a:cubicBezTo>
                    <a:pt x="104" y="17"/>
                    <a:pt x="104" y="17"/>
                    <a:pt x="104" y="18"/>
                  </a:cubicBezTo>
                  <a:cubicBezTo>
                    <a:pt x="103" y="19"/>
                    <a:pt x="103" y="19"/>
                    <a:pt x="103" y="19"/>
                  </a:cubicBezTo>
                  <a:cubicBezTo>
                    <a:pt x="102" y="21"/>
                    <a:pt x="101" y="22"/>
                    <a:pt x="101" y="22"/>
                  </a:cubicBezTo>
                  <a:cubicBezTo>
                    <a:pt x="100" y="22"/>
                    <a:pt x="100" y="22"/>
                    <a:pt x="100" y="22"/>
                  </a:cubicBezTo>
                  <a:cubicBezTo>
                    <a:pt x="95" y="22"/>
                    <a:pt x="95" y="22"/>
                    <a:pt x="95" y="22"/>
                  </a:cubicBezTo>
                  <a:cubicBezTo>
                    <a:pt x="94" y="22"/>
                    <a:pt x="94" y="22"/>
                    <a:pt x="92" y="24"/>
                  </a:cubicBezTo>
                  <a:cubicBezTo>
                    <a:pt x="92" y="24"/>
                    <a:pt x="91" y="24"/>
                    <a:pt x="91" y="24"/>
                  </a:cubicBezTo>
                  <a:cubicBezTo>
                    <a:pt x="90" y="24"/>
                    <a:pt x="90" y="23"/>
                    <a:pt x="90" y="23"/>
                  </a:cubicBezTo>
                  <a:cubicBezTo>
                    <a:pt x="90" y="22"/>
                    <a:pt x="90" y="22"/>
                    <a:pt x="90" y="22"/>
                  </a:cubicBezTo>
                  <a:cubicBezTo>
                    <a:pt x="88" y="22"/>
                    <a:pt x="88" y="22"/>
                    <a:pt x="88" y="22"/>
                  </a:cubicBezTo>
                  <a:cubicBezTo>
                    <a:pt x="88" y="22"/>
                    <a:pt x="87" y="22"/>
                    <a:pt x="87" y="22"/>
                  </a:cubicBezTo>
                  <a:cubicBezTo>
                    <a:pt x="86" y="21"/>
                    <a:pt x="82" y="21"/>
                    <a:pt x="80" y="21"/>
                  </a:cubicBezTo>
                  <a:cubicBezTo>
                    <a:pt x="68" y="21"/>
                    <a:pt x="68" y="21"/>
                    <a:pt x="68" y="21"/>
                  </a:cubicBezTo>
                  <a:cubicBezTo>
                    <a:pt x="67" y="21"/>
                    <a:pt x="66" y="21"/>
                    <a:pt x="65" y="20"/>
                  </a:cubicBezTo>
                  <a:cubicBezTo>
                    <a:pt x="64" y="20"/>
                    <a:pt x="63" y="19"/>
                    <a:pt x="63" y="19"/>
                  </a:cubicBezTo>
                  <a:cubicBezTo>
                    <a:pt x="63" y="19"/>
                    <a:pt x="62" y="19"/>
                    <a:pt x="62" y="19"/>
                  </a:cubicBezTo>
                  <a:cubicBezTo>
                    <a:pt x="61" y="19"/>
                    <a:pt x="60" y="18"/>
                    <a:pt x="59" y="18"/>
                  </a:cubicBezTo>
                  <a:cubicBezTo>
                    <a:pt x="58" y="17"/>
                    <a:pt x="57" y="17"/>
                    <a:pt x="56" y="16"/>
                  </a:cubicBezTo>
                  <a:cubicBezTo>
                    <a:pt x="49" y="15"/>
                    <a:pt x="43" y="13"/>
                    <a:pt x="35" y="13"/>
                  </a:cubicBezTo>
                  <a:cubicBezTo>
                    <a:pt x="26" y="13"/>
                    <a:pt x="26" y="13"/>
                    <a:pt x="26" y="13"/>
                  </a:cubicBezTo>
                  <a:cubicBezTo>
                    <a:pt x="18" y="15"/>
                    <a:pt x="12" y="18"/>
                    <a:pt x="8" y="23"/>
                  </a:cubicBezTo>
                  <a:cubicBezTo>
                    <a:pt x="4" y="27"/>
                    <a:pt x="3" y="29"/>
                    <a:pt x="3" y="33"/>
                  </a:cubicBezTo>
                  <a:cubicBezTo>
                    <a:pt x="3" y="34"/>
                    <a:pt x="3" y="34"/>
                    <a:pt x="2" y="34"/>
                  </a:cubicBezTo>
                  <a:cubicBezTo>
                    <a:pt x="1" y="35"/>
                    <a:pt x="1" y="35"/>
                    <a:pt x="1" y="35"/>
                  </a:cubicBezTo>
                  <a:cubicBezTo>
                    <a:pt x="1" y="37"/>
                    <a:pt x="1" y="38"/>
                    <a:pt x="0" y="40"/>
                  </a:cubicBezTo>
                  <a:cubicBezTo>
                    <a:pt x="0" y="41"/>
                    <a:pt x="0" y="42"/>
                    <a:pt x="0" y="44"/>
                  </a:cubicBezTo>
                  <a:cubicBezTo>
                    <a:pt x="1" y="48"/>
                    <a:pt x="3" y="53"/>
                    <a:pt x="4" y="57"/>
                  </a:cubicBezTo>
                  <a:cubicBezTo>
                    <a:pt x="5" y="58"/>
                    <a:pt x="6" y="60"/>
                    <a:pt x="6" y="61"/>
                  </a:cubicBezTo>
                  <a:cubicBezTo>
                    <a:pt x="9" y="65"/>
                    <a:pt x="14" y="70"/>
                    <a:pt x="17" y="71"/>
                  </a:cubicBezTo>
                  <a:cubicBezTo>
                    <a:pt x="18" y="71"/>
                    <a:pt x="18" y="71"/>
                    <a:pt x="18" y="71"/>
                  </a:cubicBezTo>
                  <a:cubicBezTo>
                    <a:pt x="18" y="71"/>
                    <a:pt x="19" y="71"/>
                    <a:pt x="19" y="71"/>
                  </a:cubicBezTo>
                  <a:cubicBezTo>
                    <a:pt x="19" y="72"/>
                    <a:pt x="19" y="72"/>
                    <a:pt x="19" y="72"/>
                  </a:cubicBezTo>
                  <a:cubicBezTo>
                    <a:pt x="23" y="75"/>
                    <a:pt x="25" y="76"/>
                    <a:pt x="25" y="79"/>
                  </a:cubicBezTo>
                  <a:cubicBezTo>
                    <a:pt x="25" y="80"/>
                    <a:pt x="24" y="81"/>
                    <a:pt x="23" y="81"/>
                  </a:cubicBezTo>
                  <a:cubicBezTo>
                    <a:pt x="23" y="82"/>
                    <a:pt x="23" y="82"/>
                    <a:pt x="23" y="82"/>
                  </a:cubicBezTo>
                  <a:cubicBezTo>
                    <a:pt x="23" y="83"/>
                    <a:pt x="22" y="84"/>
                    <a:pt x="22" y="85"/>
                  </a:cubicBezTo>
                  <a:cubicBezTo>
                    <a:pt x="22" y="85"/>
                    <a:pt x="21" y="86"/>
                    <a:pt x="21" y="86"/>
                  </a:cubicBezTo>
                  <a:cubicBezTo>
                    <a:pt x="21" y="89"/>
                    <a:pt x="23" y="93"/>
                    <a:pt x="24" y="95"/>
                  </a:cubicBezTo>
                  <a:cubicBezTo>
                    <a:pt x="25" y="95"/>
                    <a:pt x="25" y="95"/>
                    <a:pt x="25" y="95"/>
                  </a:cubicBezTo>
                  <a:cubicBezTo>
                    <a:pt x="26" y="95"/>
                    <a:pt x="26" y="96"/>
                    <a:pt x="26" y="97"/>
                  </a:cubicBezTo>
                  <a:cubicBezTo>
                    <a:pt x="26" y="98"/>
                    <a:pt x="25" y="99"/>
                    <a:pt x="25" y="99"/>
                  </a:cubicBezTo>
                  <a:cubicBezTo>
                    <a:pt x="25" y="100"/>
                    <a:pt x="25" y="100"/>
                    <a:pt x="25" y="100"/>
                  </a:cubicBezTo>
                  <a:cubicBezTo>
                    <a:pt x="25" y="100"/>
                    <a:pt x="24" y="101"/>
                    <a:pt x="24" y="101"/>
                  </a:cubicBezTo>
                  <a:cubicBezTo>
                    <a:pt x="24" y="101"/>
                    <a:pt x="23" y="102"/>
                    <a:pt x="23" y="103"/>
                  </a:cubicBezTo>
                  <a:cubicBezTo>
                    <a:pt x="23" y="103"/>
                    <a:pt x="23" y="104"/>
                    <a:pt x="22" y="104"/>
                  </a:cubicBezTo>
                  <a:cubicBezTo>
                    <a:pt x="19" y="107"/>
                    <a:pt x="15" y="112"/>
                    <a:pt x="19" y="117"/>
                  </a:cubicBezTo>
                  <a:cubicBezTo>
                    <a:pt x="19" y="117"/>
                    <a:pt x="19" y="117"/>
                    <a:pt x="19" y="117"/>
                  </a:cubicBezTo>
                  <a:cubicBezTo>
                    <a:pt x="21" y="120"/>
                    <a:pt x="22" y="123"/>
                    <a:pt x="27" y="124"/>
                  </a:cubicBezTo>
                  <a:cubicBezTo>
                    <a:pt x="30" y="124"/>
                    <a:pt x="30" y="124"/>
                    <a:pt x="30" y="124"/>
                  </a:cubicBezTo>
                  <a:cubicBezTo>
                    <a:pt x="30" y="124"/>
                    <a:pt x="31" y="125"/>
                    <a:pt x="31" y="126"/>
                  </a:cubicBezTo>
                  <a:cubicBezTo>
                    <a:pt x="31" y="127"/>
                    <a:pt x="31" y="127"/>
                    <a:pt x="31" y="127"/>
                  </a:cubicBezTo>
                  <a:cubicBezTo>
                    <a:pt x="31" y="129"/>
                    <a:pt x="31" y="129"/>
                    <a:pt x="32" y="131"/>
                  </a:cubicBezTo>
                  <a:cubicBezTo>
                    <a:pt x="33" y="131"/>
                    <a:pt x="33" y="131"/>
                    <a:pt x="33" y="132"/>
                  </a:cubicBezTo>
                  <a:cubicBezTo>
                    <a:pt x="33" y="138"/>
                    <a:pt x="33" y="138"/>
                    <a:pt x="33" y="138"/>
                  </a:cubicBezTo>
                  <a:cubicBezTo>
                    <a:pt x="33" y="139"/>
                    <a:pt x="33" y="142"/>
                    <a:pt x="34" y="145"/>
                  </a:cubicBezTo>
                  <a:cubicBezTo>
                    <a:pt x="36" y="147"/>
                    <a:pt x="37" y="149"/>
                    <a:pt x="40" y="150"/>
                  </a:cubicBezTo>
                  <a:cubicBezTo>
                    <a:pt x="40" y="150"/>
                    <a:pt x="41" y="150"/>
                    <a:pt x="41" y="150"/>
                  </a:cubicBezTo>
                  <a:cubicBezTo>
                    <a:pt x="42" y="152"/>
                    <a:pt x="42" y="152"/>
                    <a:pt x="42" y="152"/>
                  </a:cubicBezTo>
                  <a:cubicBezTo>
                    <a:pt x="43" y="152"/>
                    <a:pt x="43" y="152"/>
                    <a:pt x="43" y="153"/>
                  </a:cubicBezTo>
                  <a:cubicBezTo>
                    <a:pt x="43" y="157"/>
                    <a:pt x="43" y="157"/>
                    <a:pt x="43" y="157"/>
                  </a:cubicBezTo>
                  <a:cubicBezTo>
                    <a:pt x="43" y="158"/>
                    <a:pt x="44" y="162"/>
                    <a:pt x="47" y="164"/>
                  </a:cubicBezTo>
                  <a:cubicBezTo>
                    <a:pt x="47" y="164"/>
                    <a:pt x="47" y="164"/>
                    <a:pt x="47" y="164"/>
                  </a:cubicBezTo>
                  <a:cubicBezTo>
                    <a:pt x="49" y="165"/>
                    <a:pt x="49" y="165"/>
                    <a:pt x="49" y="165"/>
                  </a:cubicBezTo>
                  <a:cubicBezTo>
                    <a:pt x="50" y="165"/>
                    <a:pt x="50" y="165"/>
                    <a:pt x="50" y="165"/>
                  </a:cubicBezTo>
                  <a:cubicBezTo>
                    <a:pt x="50" y="165"/>
                    <a:pt x="51" y="166"/>
                    <a:pt x="51" y="166"/>
                  </a:cubicBezTo>
                  <a:cubicBezTo>
                    <a:pt x="51" y="172"/>
                    <a:pt x="51" y="172"/>
                    <a:pt x="51" y="172"/>
                  </a:cubicBezTo>
                  <a:cubicBezTo>
                    <a:pt x="53" y="174"/>
                    <a:pt x="51" y="176"/>
                    <a:pt x="50" y="178"/>
                  </a:cubicBezTo>
                  <a:cubicBezTo>
                    <a:pt x="50" y="178"/>
                    <a:pt x="50" y="179"/>
                    <a:pt x="49" y="179"/>
                  </a:cubicBezTo>
                  <a:cubicBezTo>
                    <a:pt x="46" y="184"/>
                    <a:pt x="44" y="188"/>
                    <a:pt x="44" y="192"/>
                  </a:cubicBezTo>
                  <a:cubicBezTo>
                    <a:pt x="44" y="195"/>
                    <a:pt x="44" y="197"/>
                    <a:pt x="43" y="199"/>
                  </a:cubicBezTo>
                  <a:cubicBezTo>
                    <a:pt x="43" y="203"/>
                    <a:pt x="43" y="203"/>
                    <a:pt x="43" y="203"/>
                  </a:cubicBezTo>
                  <a:cubicBezTo>
                    <a:pt x="43" y="205"/>
                    <a:pt x="41" y="208"/>
                    <a:pt x="39" y="210"/>
                  </a:cubicBezTo>
                  <a:cubicBezTo>
                    <a:pt x="39" y="210"/>
                    <a:pt x="39" y="210"/>
                    <a:pt x="39" y="210"/>
                  </a:cubicBezTo>
                  <a:cubicBezTo>
                    <a:pt x="39" y="211"/>
                    <a:pt x="39" y="211"/>
                    <a:pt x="39" y="211"/>
                  </a:cubicBezTo>
                  <a:cubicBezTo>
                    <a:pt x="39" y="212"/>
                    <a:pt x="38" y="213"/>
                    <a:pt x="38" y="214"/>
                  </a:cubicBezTo>
                  <a:cubicBezTo>
                    <a:pt x="32" y="224"/>
                    <a:pt x="22" y="241"/>
                    <a:pt x="37" y="252"/>
                  </a:cubicBezTo>
                  <a:cubicBezTo>
                    <a:pt x="40" y="254"/>
                    <a:pt x="44" y="256"/>
                    <a:pt x="47" y="258"/>
                  </a:cubicBezTo>
                  <a:cubicBezTo>
                    <a:pt x="50" y="260"/>
                    <a:pt x="54" y="261"/>
                    <a:pt x="57" y="264"/>
                  </a:cubicBezTo>
                  <a:cubicBezTo>
                    <a:pt x="60" y="265"/>
                    <a:pt x="63" y="267"/>
                    <a:pt x="65" y="268"/>
                  </a:cubicBezTo>
                  <a:cubicBezTo>
                    <a:pt x="68" y="270"/>
                    <a:pt x="71" y="271"/>
                    <a:pt x="74" y="273"/>
                  </a:cubicBezTo>
                  <a:cubicBezTo>
                    <a:pt x="75" y="274"/>
                    <a:pt x="77" y="276"/>
                    <a:pt x="78" y="276"/>
                  </a:cubicBezTo>
                  <a:cubicBezTo>
                    <a:pt x="78" y="276"/>
                    <a:pt x="79" y="276"/>
                    <a:pt x="79" y="276"/>
                  </a:cubicBezTo>
                  <a:cubicBezTo>
                    <a:pt x="80" y="277"/>
                    <a:pt x="80" y="277"/>
                    <a:pt x="81" y="277"/>
                  </a:cubicBezTo>
                  <a:cubicBezTo>
                    <a:pt x="82" y="278"/>
                    <a:pt x="83" y="278"/>
                    <a:pt x="84" y="279"/>
                  </a:cubicBezTo>
                  <a:cubicBezTo>
                    <a:pt x="86" y="280"/>
                    <a:pt x="88" y="282"/>
                    <a:pt x="89" y="284"/>
                  </a:cubicBezTo>
                  <a:cubicBezTo>
                    <a:pt x="90" y="284"/>
                    <a:pt x="90" y="285"/>
                    <a:pt x="91" y="285"/>
                  </a:cubicBezTo>
                  <a:cubicBezTo>
                    <a:pt x="92" y="287"/>
                    <a:pt x="94" y="288"/>
                    <a:pt x="96" y="291"/>
                  </a:cubicBezTo>
                  <a:cubicBezTo>
                    <a:pt x="97" y="293"/>
                    <a:pt x="97" y="293"/>
                    <a:pt x="97" y="293"/>
                  </a:cubicBezTo>
                  <a:cubicBezTo>
                    <a:pt x="102" y="299"/>
                    <a:pt x="106" y="303"/>
                    <a:pt x="108" y="310"/>
                  </a:cubicBezTo>
                  <a:cubicBezTo>
                    <a:pt x="109" y="317"/>
                    <a:pt x="112" y="321"/>
                    <a:pt x="116" y="326"/>
                  </a:cubicBezTo>
                  <a:cubicBezTo>
                    <a:pt x="116" y="326"/>
                    <a:pt x="116" y="326"/>
                    <a:pt x="116" y="326"/>
                  </a:cubicBezTo>
                  <a:cubicBezTo>
                    <a:pt x="118" y="329"/>
                    <a:pt x="118" y="329"/>
                    <a:pt x="118" y="329"/>
                  </a:cubicBezTo>
                  <a:cubicBezTo>
                    <a:pt x="119" y="331"/>
                    <a:pt x="119" y="333"/>
                    <a:pt x="119" y="336"/>
                  </a:cubicBezTo>
                  <a:cubicBezTo>
                    <a:pt x="120" y="338"/>
                    <a:pt x="120" y="340"/>
                    <a:pt x="121" y="342"/>
                  </a:cubicBezTo>
                  <a:cubicBezTo>
                    <a:pt x="121" y="342"/>
                    <a:pt x="121" y="342"/>
                    <a:pt x="121" y="342"/>
                  </a:cubicBezTo>
                  <a:cubicBezTo>
                    <a:pt x="121" y="348"/>
                    <a:pt x="121" y="348"/>
                    <a:pt x="121" y="348"/>
                  </a:cubicBezTo>
                  <a:cubicBezTo>
                    <a:pt x="122" y="349"/>
                    <a:pt x="122" y="351"/>
                    <a:pt x="123" y="352"/>
                  </a:cubicBezTo>
                  <a:cubicBezTo>
                    <a:pt x="123" y="354"/>
                    <a:pt x="123" y="355"/>
                    <a:pt x="124" y="357"/>
                  </a:cubicBezTo>
                  <a:cubicBezTo>
                    <a:pt x="124" y="357"/>
                    <a:pt x="124" y="357"/>
                    <a:pt x="124" y="357"/>
                  </a:cubicBezTo>
                  <a:cubicBezTo>
                    <a:pt x="124" y="358"/>
                    <a:pt x="125" y="358"/>
                    <a:pt x="125" y="359"/>
                  </a:cubicBezTo>
                  <a:cubicBezTo>
                    <a:pt x="125" y="360"/>
                    <a:pt x="126" y="361"/>
                    <a:pt x="126" y="362"/>
                  </a:cubicBezTo>
                  <a:cubicBezTo>
                    <a:pt x="126" y="364"/>
                    <a:pt x="126" y="364"/>
                    <a:pt x="126" y="364"/>
                  </a:cubicBezTo>
                  <a:cubicBezTo>
                    <a:pt x="126" y="365"/>
                    <a:pt x="127" y="366"/>
                    <a:pt x="127" y="367"/>
                  </a:cubicBezTo>
                  <a:cubicBezTo>
                    <a:pt x="128" y="369"/>
                    <a:pt x="129" y="372"/>
                    <a:pt x="134" y="373"/>
                  </a:cubicBezTo>
                  <a:cubicBezTo>
                    <a:pt x="135" y="372"/>
                    <a:pt x="136" y="371"/>
                    <a:pt x="138" y="371"/>
                  </a:cubicBezTo>
                  <a:cubicBezTo>
                    <a:pt x="138" y="371"/>
                    <a:pt x="139" y="371"/>
                    <a:pt x="140" y="370"/>
                  </a:cubicBezTo>
                  <a:cubicBezTo>
                    <a:pt x="141" y="370"/>
                    <a:pt x="142" y="370"/>
                    <a:pt x="143" y="370"/>
                  </a:cubicBezTo>
                  <a:cubicBezTo>
                    <a:pt x="147" y="370"/>
                    <a:pt x="149" y="373"/>
                    <a:pt x="149" y="373"/>
                  </a:cubicBezTo>
                  <a:cubicBezTo>
                    <a:pt x="149" y="374"/>
                    <a:pt x="149" y="374"/>
                    <a:pt x="149" y="374"/>
                  </a:cubicBezTo>
                  <a:cubicBezTo>
                    <a:pt x="149" y="376"/>
                    <a:pt x="149" y="376"/>
                    <a:pt x="149" y="376"/>
                  </a:cubicBezTo>
                  <a:cubicBezTo>
                    <a:pt x="149" y="376"/>
                    <a:pt x="149" y="376"/>
                    <a:pt x="149" y="377"/>
                  </a:cubicBezTo>
                  <a:cubicBezTo>
                    <a:pt x="147" y="379"/>
                    <a:pt x="143" y="379"/>
                    <a:pt x="141" y="379"/>
                  </a:cubicBezTo>
                  <a:cubicBezTo>
                    <a:pt x="135" y="379"/>
                    <a:pt x="135" y="379"/>
                    <a:pt x="135" y="379"/>
                  </a:cubicBezTo>
                  <a:cubicBezTo>
                    <a:pt x="126" y="380"/>
                    <a:pt x="123" y="387"/>
                    <a:pt x="121" y="393"/>
                  </a:cubicBezTo>
                  <a:cubicBezTo>
                    <a:pt x="121" y="393"/>
                    <a:pt x="121" y="393"/>
                    <a:pt x="121" y="393"/>
                  </a:cubicBezTo>
                  <a:cubicBezTo>
                    <a:pt x="119" y="394"/>
                    <a:pt x="119" y="394"/>
                    <a:pt x="119" y="394"/>
                  </a:cubicBezTo>
                  <a:cubicBezTo>
                    <a:pt x="119" y="396"/>
                    <a:pt x="119" y="396"/>
                    <a:pt x="118" y="397"/>
                  </a:cubicBezTo>
                  <a:cubicBezTo>
                    <a:pt x="117" y="398"/>
                    <a:pt x="117" y="399"/>
                    <a:pt x="117" y="400"/>
                  </a:cubicBezTo>
                  <a:cubicBezTo>
                    <a:pt x="116" y="400"/>
                    <a:pt x="116" y="401"/>
                    <a:pt x="116" y="401"/>
                  </a:cubicBezTo>
                  <a:cubicBezTo>
                    <a:pt x="116" y="401"/>
                    <a:pt x="116" y="402"/>
                    <a:pt x="116" y="402"/>
                  </a:cubicBezTo>
                  <a:cubicBezTo>
                    <a:pt x="114" y="406"/>
                    <a:pt x="113" y="410"/>
                    <a:pt x="111" y="413"/>
                  </a:cubicBezTo>
                  <a:cubicBezTo>
                    <a:pt x="111" y="413"/>
                    <a:pt x="111" y="413"/>
                    <a:pt x="111" y="413"/>
                  </a:cubicBezTo>
                  <a:cubicBezTo>
                    <a:pt x="109" y="414"/>
                    <a:pt x="109" y="414"/>
                    <a:pt x="109" y="414"/>
                  </a:cubicBezTo>
                  <a:cubicBezTo>
                    <a:pt x="109" y="417"/>
                    <a:pt x="107" y="420"/>
                    <a:pt x="104" y="423"/>
                  </a:cubicBezTo>
                  <a:cubicBezTo>
                    <a:pt x="104" y="426"/>
                    <a:pt x="103" y="427"/>
                    <a:pt x="102" y="427"/>
                  </a:cubicBezTo>
                  <a:cubicBezTo>
                    <a:pt x="101" y="427"/>
                    <a:pt x="101" y="428"/>
                    <a:pt x="101" y="428"/>
                  </a:cubicBezTo>
                  <a:cubicBezTo>
                    <a:pt x="101" y="429"/>
                    <a:pt x="100" y="429"/>
                    <a:pt x="100" y="430"/>
                  </a:cubicBezTo>
                  <a:cubicBezTo>
                    <a:pt x="99" y="430"/>
                    <a:pt x="99" y="430"/>
                    <a:pt x="99" y="430"/>
                  </a:cubicBezTo>
                  <a:cubicBezTo>
                    <a:pt x="99" y="431"/>
                    <a:pt x="99" y="431"/>
                    <a:pt x="99" y="431"/>
                  </a:cubicBezTo>
                  <a:cubicBezTo>
                    <a:pt x="97" y="433"/>
                    <a:pt x="97" y="433"/>
                    <a:pt x="97" y="433"/>
                  </a:cubicBezTo>
                  <a:cubicBezTo>
                    <a:pt x="96" y="434"/>
                    <a:pt x="95" y="434"/>
                    <a:pt x="94" y="435"/>
                  </a:cubicBezTo>
                  <a:cubicBezTo>
                    <a:pt x="94" y="437"/>
                    <a:pt x="92" y="439"/>
                    <a:pt x="91" y="440"/>
                  </a:cubicBezTo>
                  <a:cubicBezTo>
                    <a:pt x="91" y="440"/>
                    <a:pt x="91" y="440"/>
                    <a:pt x="91" y="440"/>
                  </a:cubicBezTo>
                  <a:cubicBezTo>
                    <a:pt x="89" y="442"/>
                    <a:pt x="87" y="443"/>
                    <a:pt x="86" y="445"/>
                  </a:cubicBezTo>
                  <a:cubicBezTo>
                    <a:pt x="82" y="449"/>
                    <a:pt x="78" y="452"/>
                    <a:pt x="74" y="456"/>
                  </a:cubicBezTo>
                  <a:cubicBezTo>
                    <a:pt x="72" y="457"/>
                    <a:pt x="71" y="458"/>
                    <a:pt x="69" y="460"/>
                  </a:cubicBezTo>
                  <a:cubicBezTo>
                    <a:pt x="64" y="464"/>
                    <a:pt x="59" y="469"/>
                    <a:pt x="54" y="471"/>
                  </a:cubicBezTo>
                  <a:cubicBezTo>
                    <a:pt x="52" y="472"/>
                    <a:pt x="52" y="472"/>
                    <a:pt x="50" y="473"/>
                  </a:cubicBezTo>
                  <a:cubicBezTo>
                    <a:pt x="49" y="473"/>
                    <a:pt x="48" y="473"/>
                    <a:pt x="48" y="473"/>
                  </a:cubicBezTo>
                  <a:cubicBezTo>
                    <a:pt x="42" y="476"/>
                    <a:pt x="35" y="479"/>
                    <a:pt x="34" y="486"/>
                  </a:cubicBezTo>
                  <a:cubicBezTo>
                    <a:pt x="35" y="488"/>
                    <a:pt x="37" y="491"/>
                    <a:pt x="39" y="493"/>
                  </a:cubicBezTo>
                  <a:cubicBezTo>
                    <a:pt x="39" y="494"/>
                    <a:pt x="40" y="494"/>
                    <a:pt x="41" y="495"/>
                  </a:cubicBezTo>
                  <a:cubicBezTo>
                    <a:pt x="41" y="496"/>
                    <a:pt x="42" y="496"/>
                    <a:pt x="43" y="497"/>
                  </a:cubicBezTo>
                  <a:cubicBezTo>
                    <a:pt x="44" y="497"/>
                    <a:pt x="44" y="498"/>
                    <a:pt x="45" y="499"/>
                  </a:cubicBezTo>
                  <a:cubicBezTo>
                    <a:pt x="45" y="499"/>
                    <a:pt x="45" y="500"/>
                    <a:pt x="46" y="500"/>
                  </a:cubicBezTo>
                  <a:cubicBezTo>
                    <a:pt x="46" y="501"/>
                    <a:pt x="46" y="501"/>
                    <a:pt x="46" y="501"/>
                  </a:cubicBezTo>
                  <a:cubicBezTo>
                    <a:pt x="46" y="502"/>
                    <a:pt x="46" y="502"/>
                    <a:pt x="46" y="502"/>
                  </a:cubicBezTo>
                  <a:cubicBezTo>
                    <a:pt x="47" y="503"/>
                    <a:pt x="47" y="504"/>
                    <a:pt x="48" y="505"/>
                  </a:cubicBezTo>
                  <a:cubicBezTo>
                    <a:pt x="48" y="506"/>
                    <a:pt x="49" y="507"/>
                    <a:pt x="49" y="507"/>
                  </a:cubicBezTo>
                  <a:cubicBezTo>
                    <a:pt x="50" y="507"/>
                    <a:pt x="50" y="507"/>
                    <a:pt x="50" y="507"/>
                  </a:cubicBezTo>
                  <a:cubicBezTo>
                    <a:pt x="50" y="507"/>
                    <a:pt x="50" y="508"/>
                    <a:pt x="51" y="508"/>
                  </a:cubicBezTo>
                  <a:cubicBezTo>
                    <a:pt x="56" y="512"/>
                    <a:pt x="59" y="515"/>
                    <a:pt x="64" y="518"/>
                  </a:cubicBezTo>
                  <a:cubicBezTo>
                    <a:pt x="66" y="520"/>
                    <a:pt x="66" y="520"/>
                    <a:pt x="66" y="520"/>
                  </a:cubicBezTo>
                  <a:cubicBezTo>
                    <a:pt x="66" y="520"/>
                    <a:pt x="66" y="521"/>
                    <a:pt x="66" y="521"/>
                  </a:cubicBezTo>
                  <a:cubicBezTo>
                    <a:pt x="66" y="527"/>
                    <a:pt x="66" y="527"/>
                    <a:pt x="66" y="527"/>
                  </a:cubicBezTo>
                  <a:cubicBezTo>
                    <a:pt x="66" y="527"/>
                    <a:pt x="66" y="528"/>
                    <a:pt x="66" y="528"/>
                  </a:cubicBezTo>
                  <a:cubicBezTo>
                    <a:pt x="65" y="529"/>
                    <a:pt x="65" y="529"/>
                    <a:pt x="65" y="530"/>
                  </a:cubicBezTo>
                  <a:cubicBezTo>
                    <a:pt x="63" y="532"/>
                    <a:pt x="63" y="533"/>
                    <a:pt x="63" y="535"/>
                  </a:cubicBezTo>
                  <a:cubicBezTo>
                    <a:pt x="63" y="539"/>
                    <a:pt x="64" y="543"/>
                    <a:pt x="66" y="547"/>
                  </a:cubicBezTo>
                  <a:cubicBezTo>
                    <a:pt x="66" y="548"/>
                    <a:pt x="67" y="550"/>
                    <a:pt x="68" y="552"/>
                  </a:cubicBezTo>
                  <a:cubicBezTo>
                    <a:pt x="68" y="553"/>
                    <a:pt x="68" y="553"/>
                    <a:pt x="68" y="553"/>
                  </a:cubicBezTo>
                  <a:cubicBezTo>
                    <a:pt x="68" y="554"/>
                    <a:pt x="68" y="554"/>
                    <a:pt x="68" y="554"/>
                  </a:cubicBezTo>
                  <a:cubicBezTo>
                    <a:pt x="69" y="555"/>
                    <a:pt x="70" y="557"/>
                    <a:pt x="71" y="559"/>
                  </a:cubicBezTo>
                  <a:cubicBezTo>
                    <a:pt x="72" y="561"/>
                    <a:pt x="73" y="563"/>
                    <a:pt x="74" y="564"/>
                  </a:cubicBezTo>
                  <a:cubicBezTo>
                    <a:pt x="75" y="567"/>
                    <a:pt x="76" y="569"/>
                    <a:pt x="78" y="572"/>
                  </a:cubicBezTo>
                  <a:cubicBezTo>
                    <a:pt x="79" y="575"/>
                    <a:pt x="80" y="577"/>
                    <a:pt x="81" y="580"/>
                  </a:cubicBezTo>
                  <a:cubicBezTo>
                    <a:pt x="81" y="580"/>
                    <a:pt x="81" y="580"/>
                    <a:pt x="81" y="580"/>
                  </a:cubicBezTo>
                  <a:cubicBezTo>
                    <a:pt x="81" y="581"/>
                    <a:pt x="81" y="582"/>
                    <a:pt x="82" y="584"/>
                  </a:cubicBezTo>
                  <a:cubicBezTo>
                    <a:pt x="83" y="584"/>
                    <a:pt x="83" y="584"/>
                    <a:pt x="83" y="584"/>
                  </a:cubicBezTo>
                  <a:cubicBezTo>
                    <a:pt x="84" y="592"/>
                    <a:pt x="86" y="597"/>
                    <a:pt x="92" y="604"/>
                  </a:cubicBezTo>
                  <a:cubicBezTo>
                    <a:pt x="94" y="605"/>
                    <a:pt x="96" y="606"/>
                    <a:pt x="97" y="608"/>
                  </a:cubicBezTo>
                  <a:cubicBezTo>
                    <a:pt x="102" y="612"/>
                    <a:pt x="106" y="616"/>
                    <a:pt x="106" y="620"/>
                  </a:cubicBezTo>
                  <a:cubicBezTo>
                    <a:pt x="106" y="622"/>
                    <a:pt x="105" y="624"/>
                    <a:pt x="102" y="627"/>
                  </a:cubicBezTo>
                  <a:cubicBezTo>
                    <a:pt x="102" y="628"/>
                    <a:pt x="101" y="629"/>
                    <a:pt x="101" y="629"/>
                  </a:cubicBezTo>
                  <a:cubicBezTo>
                    <a:pt x="100" y="630"/>
                    <a:pt x="100" y="630"/>
                    <a:pt x="100" y="630"/>
                  </a:cubicBezTo>
                  <a:cubicBezTo>
                    <a:pt x="99" y="630"/>
                    <a:pt x="99" y="630"/>
                    <a:pt x="99" y="630"/>
                  </a:cubicBezTo>
                  <a:cubicBezTo>
                    <a:pt x="99" y="631"/>
                    <a:pt x="98" y="631"/>
                    <a:pt x="97" y="632"/>
                  </a:cubicBezTo>
                  <a:cubicBezTo>
                    <a:pt x="92" y="637"/>
                    <a:pt x="90" y="647"/>
                    <a:pt x="93" y="654"/>
                  </a:cubicBezTo>
                  <a:cubicBezTo>
                    <a:pt x="93" y="654"/>
                    <a:pt x="93" y="654"/>
                    <a:pt x="93" y="654"/>
                  </a:cubicBezTo>
                  <a:cubicBezTo>
                    <a:pt x="93" y="657"/>
                    <a:pt x="95" y="659"/>
                    <a:pt x="97" y="661"/>
                  </a:cubicBezTo>
                  <a:cubicBezTo>
                    <a:pt x="98" y="661"/>
                    <a:pt x="99" y="662"/>
                    <a:pt x="99" y="663"/>
                  </a:cubicBezTo>
                  <a:cubicBezTo>
                    <a:pt x="101" y="665"/>
                    <a:pt x="101" y="668"/>
                    <a:pt x="101" y="669"/>
                  </a:cubicBezTo>
                  <a:cubicBezTo>
                    <a:pt x="101" y="670"/>
                    <a:pt x="101" y="671"/>
                    <a:pt x="100" y="671"/>
                  </a:cubicBezTo>
                  <a:cubicBezTo>
                    <a:pt x="99" y="671"/>
                    <a:pt x="99" y="671"/>
                    <a:pt x="98" y="670"/>
                  </a:cubicBezTo>
                  <a:cubicBezTo>
                    <a:pt x="92" y="661"/>
                    <a:pt x="86" y="656"/>
                    <a:pt x="81" y="656"/>
                  </a:cubicBezTo>
                  <a:cubicBezTo>
                    <a:pt x="77" y="655"/>
                    <a:pt x="77" y="655"/>
                    <a:pt x="77" y="655"/>
                  </a:cubicBezTo>
                  <a:cubicBezTo>
                    <a:pt x="78" y="659"/>
                    <a:pt x="78" y="659"/>
                    <a:pt x="78" y="659"/>
                  </a:cubicBezTo>
                  <a:cubicBezTo>
                    <a:pt x="86" y="723"/>
                    <a:pt x="98" y="799"/>
                    <a:pt x="109" y="872"/>
                  </a:cubicBezTo>
                  <a:cubicBezTo>
                    <a:pt x="111" y="874"/>
                    <a:pt x="111" y="877"/>
                    <a:pt x="111" y="878"/>
                  </a:cubicBezTo>
                  <a:cubicBezTo>
                    <a:pt x="112" y="881"/>
                    <a:pt x="112" y="885"/>
                    <a:pt x="113" y="888"/>
                  </a:cubicBezTo>
                  <a:cubicBezTo>
                    <a:pt x="113" y="890"/>
                    <a:pt x="114" y="893"/>
                    <a:pt x="114" y="896"/>
                  </a:cubicBezTo>
                  <a:cubicBezTo>
                    <a:pt x="114" y="896"/>
                    <a:pt x="114" y="897"/>
                    <a:pt x="114" y="897"/>
                  </a:cubicBezTo>
                  <a:cubicBezTo>
                    <a:pt x="114" y="910"/>
                    <a:pt x="119" y="917"/>
                    <a:pt x="125" y="925"/>
                  </a:cubicBezTo>
                  <a:cubicBezTo>
                    <a:pt x="126" y="927"/>
                    <a:pt x="128" y="929"/>
                    <a:pt x="129" y="931"/>
                  </a:cubicBezTo>
                  <a:cubicBezTo>
                    <a:pt x="134" y="935"/>
                    <a:pt x="134" y="935"/>
                    <a:pt x="134" y="935"/>
                  </a:cubicBezTo>
                  <a:cubicBezTo>
                    <a:pt x="137" y="940"/>
                    <a:pt x="140" y="943"/>
                    <a:pt x="145" y="946"/>
                  </a:cubicBezTo>
                  <a:cubicBezTo>
                    <a:pt x="149" y="949"/>
                    <a:pt x="152" y="952"/>
                    <a:pt x="156" y="957"/>
                  </a:cubicBezTo>
                  <a:cubicBezTo>
                    <a:pt x="157" y="958"/>
                    <a:pt x="159" y="959"/>
                    <a:pt x="160" y="961"/>
                  </a:cubicBezTo>
                  <a:cubicBezTo>
                    <a:pt x="161" y="962"/>
                    <a:pt x="162" y="964"/>
                    <a:pt x="164" y="965"/>
                  </a:cubicBezTo>
                  <a:cubicBezTo>
                    <a:pt x="165" y="967"/>
                    <a:pt x="165" y="967"/>
                    <a:pt x="165" y="967"/>
                  </a:cubicBezTo>
                  <a:cubicBezTo>
                    <a:pt x="173" y="976"/>
                    <a:pt x="178" y="983"/>
                    <a:pt x="189" y="985"/>
                  </a:cubicBezTo>
                  <a:cubicBezTo>
                    <a:pt x="191" y="986"/>
                    <a:pt x="194" y="986"/>
                    <a:pt x="197" y="986"/>
                  </a:cubicBezTo>
                  <a:cubicBezTo>
                    <a:pt x="200" y="986"/>
                    <a:pt x="203" y="986"/>
                    <a:pt x="206" y="985"/>
                  </a:cubicBezTo>
                  <a:cubicBezTo>
                    <a:pt x="207" y="985"/>
                    <a:pt x="207" y="985"/>
                    <a:pt x="207" y="985"/>
                  </a:cubicBezTo>
                  <a:cubicBezTo>
                    <a:pt x="208" y="985"/>
                    <a:pt x="210" y="984"/>
                    <a:pt x="212" y="984"/>
                  </a:cubicBezTo>
                  <a:cubicBezTo>
                    <a:pt x="215" y="983"/>
                    <a:pt x="218" y="983"/>
                    <a:pt x="220" y="983"/>
                  </a:cubicBezTo>
                  <a:cubicBezTo>
                    <a:pt x="223" y="983"/>
                    <a:pt x="226" y="982"/>
                    <a:pt x="229" y="981"/>
                  </a:cubicBezTo>
                  <a:cubicBezTo>
                    <a:pt x="235" y="980"/>
                    <a:pt x="241" y="978"/>
                    <a:pt x="245" y="978"/>
                  </a:cubicBezTo>
                  <a:cubicBezTo>
                    <a:pt x="247" y="978"/>
                    <a:pt x="247" y="978"/>
                    <a:pt x="247" y="978"/>
                  </a:cubicBezTo>
                  <a:cubicBezTo>
                    <a:pt x="249" y="978"/>
                    <a:pt x="251" y="979"/>
                    <a:pt x="252" y="979"/>
                  </a:cubicBezTo>
                  <a:cubicBezTo>
                    <a:pt x="258" y="981"/>
                    <a:pt x="263" y="984"/>
                    <a:pt x="269" y="988"/>
                  </a:cubicBezTo>
                  <a:cubicBezTo>
                    <a:pt x="269" y="988"/>
                    <a:pt x="269" y="988"/>
                    <a:pt x="269" y="988"/>
                  </a:cubicBezTo>
                  <a:cubicBezTo>
                    <a:pt x="272" y="991"/>
                    <a:pt x="275" y="994"/>
                    <a:pt x="280" y="995"/>
                  </a:cubicBezTo>
                  <a:cubicBezTo>
                    <a:pt x="281" y="996"/>
                    <a:pt x="283" y="996"/>
                    <a:pt x="284" y="997"/>
                  </a:cubicBezTo>
                  <a:cubicBezTo>
                    <a:pt x="285" y="997"/>
                    <a:pt x="286" y="997"/>
                    <a:pt x="287" y="998"/>
                  </a:cubicBezTo>
                  <a:cubicBezTo>
                    <a:pt x="288" y="998"/>
                    <a:pt x="289" y="998"/>
                    <a:pt x="290" y="998"/>
                  </a:cubicBezTo>
                  <a:cubicBezTo>
                    <a:pt x="294" y="998"/>
                    <a:pt x="297" y="997"/>
                    <a:pt x="300" y="996"/>
                  </a:cubicBezTo>
                  <a:cubicBezTo>
                    <a:pt x="301" y="995"/>
                    <a:pt x="301" y="995"/>
                    <a:pt x="302" y="994"/>
                  </a:cubicBezTo>
                  <a:cubicBezTo>
                    <a:pt x="302" y="994"/>
                    <a:pt x="302" y="994"/>
                    <a:pt x="303" y="994"/>
                  </a:cubicBezTo>
                  <a:cubicBezTo>
                    <a:pt x="303" y="994"/>
                    <a:pt x="303" y="994"/>
                    <a:pt x="303" y="994"/>
                  </a:cubicBezTo>
                  <a:cubicBezTo>
                    <a:pt x="303" y="994"/>
                    <a:pt x="303" y="994"/>
                    <a:pt x="304" y="994"/>
                  </a:cubicBezTo>
                  <a:cubicBezTo>
                    <a:pt x="304" y="994"/>
                    <a:pt x="304" y="994"/>
                    <a:pt x="304" y="993"/>
                  </a:cubicBezTo>
                  <a:cubicBezTo>
                    <a:pt x="305" y="993"/>
                    <a:pt x="305" y="993"/>
                    <a:pt x="306" y="993"/>
                  </a:cubicBezTo>
                  <a:cubicBezTo>
                    <a:pt x="306" y="992"/>
                    <a:pt x="307" y="992"/>
                    <a:pt x="308" y="991"/>
                  </a:cubicBezTo>
                  <a:cubicBezTo>
                    <a:pt x="308" y="991"/>
                    <a:pt x="308" y="991"/>
                    <a:pt x="308" y="991"/>
                  </a:cubicBezTo>
                  <a:cubicBezTo>
                    <a:pt x="315" y="988"/>
                    <a:pt x="321" y="986"/>
                    <a:pt x="330" y="985"/>
                  </a:cubicBezTo>
                  <a:cubicBezTo>
                    <a:pt x="331" y="984"/>
                    <a:pt x="335" y="983"/>
                    <a:pt x="339" y="982"/>
                  </a:cubicBezTo>
                  <a:cubicBezTo>
                    <a:pt x="340" y="981"/>
                    <a:pt x="342" y="981"/>
                    <a:pt x="344" y="980"/>
                  </a:cubicBezTo>
                  <a:cubicBezTo>
                    <a:pt x="346" y="980"/>
                    <a:pt x="347" y="979"/>
                    <a:pt x="349" y="979"/>
                  </a:cubicBezTo>
                  <a:cubicBezTo>
                    <a:pt x="352" y="978"/>
                    <a:pt x="355" y="977"/>
                    <a:pt x="359" y="977"/>
                  </a:cubicBezTo>
                  <a:cubicBezTo>
                    <a:pt x="360" y="977"/>
                    <a:pt x="360" y="977"/>
                    <a:pt x="361" y="977"/>
                  </a:cubicBezTo>
                  <a:cubicBezTo>
                    <a:pt x="362" y="977"/>
                    <a:pt x="362" y="978"/>
                    <a:pt x="363" y="979"/>
                  </a:cubicBezTo>
                  <a:cubicBezTo>
                    <a:pt x="369" y="981"/>
                    <a:pt x="371" y="986"/>
                    <a:pt x="372" y="993"/>
                  </a:cubicBezTo>
                  <a:cubicBezTo>
                    <a:pt x="376" y="999"/>
                    <a:pt x="376" y="999"/>
                    <a:pt x="376" y="999"/>
                  </a:cubicBezTo>
                  <a:cubicBezTo>
                    <a:pt x="376" y="999"/>
                    <a:pt x="376" y="1000"/>
                    <a:pt x="376" y="1000"/>
                  </a:cubicBezTo>
                  <a:cubicBezTo>
                    <a:pt x="376" y="1001"/>
                    <a:pt x="376" y="1002"/>
                    <a:pt x="376" y="1003"/>
                  </a:cubicBezTo>
                  <a:cubicBezTo>
                    <a:pt x="377" y="1004"/>
                    <a:pt x="377" y="1005"/>
                    <a:pt x="377" y="1007"/>
                  </a:cubicBezTo>
                  <a:cubicBezTo>
                    <a:pt x="378" y="1010"/>
                    <a:pt x="378" y="1010"/>
                    <a:pt x="378" y="1010"/>
                  </a:cubicBezTo>
                  <a:cubicBezTo>
                    <a:pt x="382" y="1009"/>
                    <a:pt x="382" y="1009"/>
                    <a:pt x="382" y="1009"/>
                  </a:cubicBezTo>
                  <a:cubicBezTo>
                    <a:pt x="382" y="1009"/>
                    <a:pt x="382" y="1009"/>
                    <a:pt x="383" y="1009"/>
                  </a:cubicBezTo>
                  <a:cubicBezTo>
                    <a:pt x="385" y="1009"/>
                    <a:pt x="388" y="1009"/>
                    <a:pt x="391" y="1008"/>
                  </a:cubicBezTo>
                  <a:cubicBezTo>
                    <a:pt x="394" y="1008"/>
                    <a:pt x="397" y="1007"/>
                    <a:pt x="399" y="1007"/>
                  </a:cubicBezTo>
                  <a:cubicBezTo>
                    <a:pt x="403" y="1007"/>
                    <a:pt x="408" y="1006"/>
                    <a:pt x="413" y="1005"/>
                  </a:cubicBezTo>
                  <a:cubicBezTo>
                    <a:pt x="417" y="1004"/>
                    <a:pt x="422" y="1004"/>
                    <a:pt x="426" y="1003"/>
                  </a:cubicBezTo>
                  <a:cubicBezTo>
                    <a:pt x="430" y="1001"/>
                    <a:pt x="434" y="1000"/>
                    <a:pt x="437" y="998"/>
                  </a:cubicBezTo>
                  <a:cubicBezTo>
                    <a:pt x="442" y="997"/>
                    <a:pt x="445" y="995"/>
                    <a:pt x="449" y="994"/>
                  </a:cubicBezTo>
                  <a:cubicBezTo>
                    <a:pt x="449" y="994"/>
                    <a:pt x="449" y="994"/>
                    <a:pt x="449" y="994"/>
                  </a:cubicBezTo>
                  <a:cubicBezTo>
                    <a:pt x="450" y="994"/>
                    <a:pt x="451" y="993"/>
                    <a:pt x="452" y="993"/>
                  </a:cubicBezTo>
                  <a:cubicBezTo>
                    <a:pt x="453" y="993"/>
                    <a:pt x="455" y="992"/>
                    <a:pt x="456" y="992"/>
                  </a:cubicBezTo>
                  <a:cubicBezTo>
                    <a:pt x="459" y="992"/>
                    <a:pt x="459" y="992"/>
                    <a:pt x="459" y="992"/>
                  </a:cubicBezTo>
                  <a:cubicBezTo>
                    <a:pt x="464" y="990"/>
                    <a:pt x="468" y="989"/>
                    <a:pt x="474" y="989"/>
                  </a:cubicBezTo>
                  <a:cubicBezTo>
                    <a:pt x="482" y="989"/>
                    <a:pt x="490" y="986"/>
                    <a:pt x="498" y="983"/>
                  </a:cubicBezTo>
                  <a:cubicBezTo>
                    <a:pt x="500" y="982"/>
                    <a:pt x="500" y="982"/>
                    <a:pt x="500" y="982"/>
                  </a:cubicBezTo>
                  <a:cubicBezTo>
                    <a:pt x="500" y="982"/>
                    <a:pt x="500" y="982"/>
                    <a:pt x="500" y="982"/>
                  </a:cubicBezTo>
                  <a:cubicBezTo>
                    <a:pt x="507" y="979"/>
                    <a:pt x="513" y="976"/>
                    <a:pt x="516" y="968"/>
                  </a:cubicBezTo>
                  <a:cubicBezTo>
                    <a:pt x="516" y="967"/>
                    <a:pt x="516" y="966"/>
                    <a:pt x="518" y="964"/>
                  </a:cubicBezTo>
                  <a:cubicBezTo>
                    <a:pt x="518" y="963"/>
                    <a:pt x="518" y="961"/>
                    <a:pt x="520" y="959"/>
                  </a:cubicBezTo>
                  <a:cubicBezTo>
                    <a:pt x="523" y="956"/>
                    <a:pt x="525" y="955"/>
                    <a:pt x="528" y="953"/>
                  </a:cubicBezTo>
                  <a:cubicBezTo>
                    <a:pt x="529" y="953"/>
                    <a:pt x="529" y="953"/>
                    <a:pt x="529" y="953"/>
                  </a:cubicBezTo>
                  <a:cubicBezTo>
                    <a:pt x="533" y="953"/>
                    <a:pt x="538" y="950"/>
                    <a:pt x="541" y="946"/>
                  </a:cubicBezTo>
                  <a:cubicBezTo>
                    <a:pt x="542" y="944"/>
                    <a:pt x="542" y="943"/>
                    <a:pt x="542" y="941"/>
                  </a:cubicBezTo>
                  <a:cubicBezTo>
                    <a:pt x="543" y="939"/>
                    <a:pt x="543" y="938"/>
                    <a:pt x="544" y="936"/>
                  </a:cubicBezTo>
                  <a:cubicBezTo>
                    <a:pt x="544" y="933"/>
                    <a:pt x="544" y="930"/>
                    <a:pt x="546" y="926"/>
                  </a:cubicBezTo>
                  <a:cubicBezTo>
                    <a:pt x="550" y="920"/>
                    <a:pt x="551" y="914"/>
                    <a:pt x="551" y="906"/>
                  </a:cubicBezTo>
                  <a:cubicBezTo>
                    <a:pt x="551" y="902"/>
                    <a:pt x="551" y="897"/>
                    <a:pt x="549" y="894"/>
                  </a:cubicBezTo>
                  <a:cubicBezTo>
                    <a:pt x="549" y="894"/>
                    <a:pt x="549" y="894"/>
                    <a:pt x="549" y="894"/>
                  </a:cubicBezTo>
                  <a:cubicBezTo>
                    <a:pt x="549" y="891"/>
                    <a:pt x="549" y="888"/>
                    <a:pt x="548" y="885"/>
                  </a:cubicBezTo>
                  <a:cubicBezTo>
                    <a:pt x="548" y="885"/>
                    <a:pt x="548" y="885"/>
                    <a:pt x="548" y="885"/>
                  </a:cubicBezTo>
                  <a:cubicBezTo>
                    <a:pt x="548" y="881"/>
                    <a:pt x="549" y="877"/>
                    <a:pt x="550" y="872"/>
                  </a:cubicBezTo>
                  <a:cubicBezTo>
                    <a:pt x="550" y="871"/>
                    <a:pt x="551" y="870"/>
                    <a:pt x="551" y="869"/>
                  </a:cubicBezTo>
                  <a:cubicBezTo>
                    <a:pt x="551" y="869"/>
                    <a:pt x="551" y="869"/>
                    <a:pt x="551" y="868"/>
                  </a:cubicBezTo>
                  <a:cubicBezTo>
                    <a:pt x="552" y="868"/>
                    <a:pt x="552" y="866"/>
                    <a:pt x="553" y="865"/>
                  </a:cubicBezTo>
                  <a:cubicBezTo>
                    <a:pt x="553" y="863"/>
                    <a:pt x="553" y="862"/>
                    <a:pt x="554" y="860"/>
                  </a:cubicBezTo>
                  <a:cubicBezTo>
                    <a:pt x="554" y="850"/>
                    <a:pt x="554" y="850"/>
                    <a:pt x="554" y="850"/>
                  </a:cubicBezTo>
                  <a:cubicBezTo>
                    <a:pt x="553" y="847"/>
                    <a:pt x="553" y="844"/>
                    <a:pt x="554" y="840"/>
                  </a:cubicBezTo>
                  <a:cubicBezTo>
                    <a:pt x="554" y="837"/>
                    <a:pt x="556" y="835"/>
                    <a:pt x="558" y="834"/>
                  </a:cubicBezTo>
                  <a:cubicBezTo>
                    <a:pt x="558" y="833"/>
                    <a:pt x="559" y="831"/>
                    <a:pt x="559" y="830"/>
                  </a:cubicBezTo>
                  <a:cubicBezTo>
                    <a:pt x="560" y="828"/>
                    <a:pt x="560" y="827"/>
                    <a:pt x="561" y="825"/>
                  </a:cubicBezTo>
                  <a:cubicBezTo>
                    <a:pt x="561" y="824"/>
                    <a:pt x="561" y="823"/>
                    <a:pt x="562" y="823"/>
                  </a:cubicBezTo>
                  <a:cubicBezTo>
                    <a:pt x="562" y="822"/>
                    <a:pt x="563" y="821"/>
                    <a:pt x="563" y="821"/>
                  </a:cubicBezTo>
                  <a:cubicBezTo>
                    <a:pt x="563" y="821"/>
                    <a:pt x="564" y="810"/>
                    <a:pt x="567" y="810"/>
                  </a:cubicBezTo>
                  <a:cubicBezTo>
                    <a:pt x="568" y="810"/>
                    <a:pt x="569" y="811"/>
                    <a:pt x="570" y="811"/>
                  </a:cubicBezTo>
                  <a:cubicBezTo>
                    <a:pt x="571" y="812"/>
                    <a:pt x="572" y="812"/>
                    <a:pt x="574" y="812"/>
                  </a:cubicBezTo>
                  <a:cubicBezTo>
                    <a:pt x="574" y="812"/>
                    <a:pt x="575" y="812"/>
                    <a:pt x="575" y="812"/>
                  </a:cubicBezTo>
                  <a:cubicBezTo>
                    <a:pt x="577" y="814"/>
                    <a:pt x="577" y="814"/>
                    <a:pt x="577" y="814"/>
                  </a:cubicBezTo>
                  <a:cubicBezTo>
                    <a:pt x="580" y="812"/>
                    <a:pt x="580" y="812"/>
                    <a:pt x="580" y="812"/>
                  </a:cubicBezTo>
                  <a:cubicBezTo>
                    <a:pt x="581" y="810"/>
                    <a:pt x="582" y="808"/>
                    <a:pt x="585" y="807"/>
                  </a:cubicBezTo>
                  <a:cubicBezTo>
                    <a:pt x="585" y="807"/>
                    <a:pt x="586" y="806"/>
                    <a:pt x="587" y="806"/>
                  </a:cubicBezTo>
                  <a:cubicBezTo>
                    <a:pt x="587" y="806"/>
                    <a:pt x="587" y="805"/>
                    <a:pt x="587" y="805"/>
                  </a:cubicBezTo>
                  <a:cubicBezTo>
                    <a:pt x="588" y="804"/>
                    <a:pt x="589" y="803"/>
                    <a:pt x="590" y="802"/>
                  </a:cubicBezTo>
                  <a:cubicBezTo>
                    <a:pt x="591" y="800"/>
                    <a:pt x="592" y="799"/>
                    <a:pt x="593" y="798"/>
                  </a:cubicBezTo>
                  <a:cubicBezTo>
                    <a:pt x="597" y="792"/>
                    <a:pt x="596" y="787"/>
                    <a:pt x="594" y="782"/>
                  </a:cubicBezTo>
                  <a:cubicBezTo>
                    <a:pt x="593" y="778"/>
                    <a:pt x="591" y="773"/>
                    <a:pt x="594" y="769"/>
                  </a:cubicBezTo>
                  <a:cubicBezTo>
                    <a:pt x="594" y="769"/>
                    <a:pt x="594" y="769"/>
                    <a:pt x="594" y="769"/>
                  </a:cubicBezTo>
                  <a:cubicBezTo>
                    <a:pt x="594" y="768"/>
                    <a:pt x="594" y="768"/>
                    <a:pt x="594" y="768"/>
                  </a:cubicBezTo>
                  <a:cubicBezTo>
                    <a:pt x="594" y="767"/>
                    <a:pt x="595" y="767"/>
                    <a:pt x="595" y="766"/>
                  </a:cubicBezTo>
                  <a:cubicBezTo>
                    <a:pt x="597" y="765"/>
                    <a:pt x="601" y="763"/>
                    <a:pt x="606" y="761"/>
                  </a:cubicBezTo>
                  <a:cubicBezTo>
                    <a:pt x="613" y="758"/>
                    <a:pt x="620" y="755"/>
                    <a:pt x="625" y="754"/>
                  </a:cubicBezTo>
                  <a:cubicBezTo>
                    <a:pt x="627" y="753"/>
                    <a:pt x="628" y="753"/>
                    <a:pt x="629" y="752"/>
                  </a:cubicBezTo>
                  <a:cubicBezTo>
                    <a:pt x="629" y="752"/>
                    <a:pt x="629" y="752"/>
                    <a:pt x="629" y="752"/>
                  </a:cubicBezTo>
                  <a:cubicBezTo>
                    <a:pt x="632" y="752"/>
                    <a:pt x="632" y="752"/>
                    <a:pt x="632" y="752"/>
                  </a:cubicBezTo>
                  <a:cubicBezTo>
                    <a:pt x="634" y="752"/>
                    <a:pt x="636" y="752"/>
                    <a:pt x="638" y="754"/>
                  </a:cubicBezTo>
                  <a:cubicBezTo>
                    <a:pt x="641" y="754"/>
                    <a:pt x="641" y="754"/>
                    <a:pt x="641" y="754"/>
                  </a:cubicBezTo>
                  <a:cubicBezTo>
                    <a:pt x="642" y="754"/>
                    <a:pt x="643" y="754"/>
                    <a:pt x="645" y="753"/>
                  </a:cubicBezTo>
                  <a:cubicBezTo>
                    <a:pt x="645" y="753"/>
                    <a:pt x="645" y="752"/>
                    <a:pt x="646" y="752"/>
                  </a:cubicBezTo>
                  <a:cubicBezTo>
                    <a:pt x="647" y="752"/>
                    <a:pt x="648" y="751"/>
                    <a:pt x="650" y="749"/>
                  </a:cubicBezTo>
                  <a:cubicBezTo>
                    <a:pt x="651" y="748"/>
                    <a:pt x="652" y="748"/>
                    <a:pt x="653" y="747"/>
                  </a:cubicBezTo>
                  <a:cubicBezTo>
                    <a:pt x="653" y="746"/>
                    <a:pt x="654" y="746"/>
                    <a:pt x="654" y="746"/>
                  </a:cubicBezTo>
                  <a:cubicBezTo>
                    <a:pt x="654" y="746"/>
                    <a:pt x="654" y="746"/>
                    <a:pt x="654" y="746"/>
                  </a:cubicBezTo>
                  <a:cubicBezTo>
                    <a:pt x="654" y="746"/>
                    <a:pt x="655" y="746"/>
                    <a:pt x="655" y="746"/>
                  </a:cubicBezTo>
                  <a:cubicBezTo>
                    <a:pt x="656" y="744"/>
                    <a:pt x="657" y="743"/>
                    <a:pt x="658" y="743"/>
                  </a:cubicBezTo>
                  <a:cubicBezTo>
                    <a:pt x="664" y="739"/>
                    <a:pt x="670" y="736"/>
                    <a:pt x="676" y="733"/>
                  </a:cubicBezTo>
                  <a:cubicBezTo>
                    <a:pt x="678" y="732"/>
                    <a:pt x="681" y="731"/>
                    <a:pt x="683" y="730"/>
                  </a:cubicBezTo>
                  <a:cubicBezTo>
                    <a:pt x="684" y="730"/>
                    <a:pt x="684" y="730"/>
                    <a:pt x="684" y="730"/>
                  </a:cubicBezTo>
                  <a:cubicBezTo>
                    <a:pt x="685" y="730"/>
                    <a:pt x="685" y="730"/>
                    <a:pt x="685" y="730"/>
                  </a:cubicBezTo>
                  <a:cubicBezTo>
                    <a:pt x="685" y="730"/>
                    <a:pt x="685" y="730"/>
                    <a:pt x="686" y="730"/>
                  </a:cubicBezTo>
                  <a:cubicBezTo>
                    <a:pt x="686" y="727"/>
                    <a:pt x="686" y="727"/>
                    <a:pt x="686" y="727"/>
                  </a:cubicBezTo>
                  <a:cubicBezTo>
                    <a:pt x="686" y="726"/>
                    <a:pt x="686" y="726"/>
                    <a:pt x="687" y="726"/>
                  </a:cubicBezTo>
                  <a:cubicBezTo>
                    <a:pt x="689" y="726"/>
                    <a:pt x="689" y="726"/>
                    <a:pt x="689" y="726"/>
                  </a:cubicBezTo>
                  <a:cubicBezTo>
                    <a:pt x="690" y="726"/>
                    <a:pt x="692" y="726"/>
                    <a:pt x="693" y="727"/>
                  </a:cubicBezTo>
                  <a:cubicBezTo>
                    <a:pt x="697" y="727"/>
                    <a:pt x="697" y="727"/>
                    <a:pt x="697" y="727"/>
                  </a:cubicBezTo>
                  <a:cubicBezTo>
                    <a:pt x="704" y="727"/>
                    <a:pt x="711" y="726"/>
                    <a:pt x="715" y="724"/>
                  </a:cubicBezTo>
                  <a:cubicBezTo>
                    <a:pt x="722" y="722"/>
                    <a:pt x="725" y="717"/>
                    <a:pt x="728" y="713"/>
                  </a:cubicBezTo>
                  <a:cubicBezTo>
                    <a:pt x="728" y="712"/>
                    <a:pt x="729" y="712"/>
                    <a:pt x="729" y="711"/>
                  </a:cubicBezTo>
                  <a:cubicBezTo>
                    <a:pt x="731" y="710"/>
                    <a:pt x="731" y="710"/>
                    <a:pt x="731" y="710"/>
                  </a:cubicBezTo>
                  <a:cubicBezTo>
                    <a:pt x="731" y="708"/>
                    <a:pt x="731" y="708"/>
                    <a:pt x="732" y="707"/>
                  </a:cubicBezTo>
                  <a:cubicBezTo>
                    <a:pt x="733" y="705"/>
                    <a:pt x="734" y="704"/>
                    <a:pt x="736" y="702"/>
                  </a:cubicBezTo>
                  <a:cubicBezTo>
                    <a:pt x="736" y="701"/>
                    <a:pt x="736" y="701"/>
                    <a:pt x="736" y="701"/>
                  </a:cubicBezTo>
                  <a:cubicBezTo>
                    <a:pt x="736" y="701"/>
                    <a:pt x="736" y="701"/>
                    <a:pt x="736" y="700"/>
                  </a:cubicBezTo>
                  <a:cubicBezTo>
                    <a:pt x="737" y="699"/>
                    <a:pt x="737" y="698"/>
                    <a:pt x="737" y="697"/>
                  </a:cubicBezTo>
                  <a:cubicBezTo>
                    <a:pt x="737" y="696"/>
                    <a:pt x="737" y="696"/>
                    <a:pt x="738" y="696"/>
                  </a:cubicBezTo>
                  <a:cubicBezTo>
                    <a:pt x="738" y="695"/>
                    <a:pt x="738" y="695"/>
                    <a:pt x="739" y="695"/>
                  </a:cubicBezTo>
                  <a:cubicBezTo>
                    <a:pt x="739" y="695"/>
                    <a:pt x="739" y="695"/>
                    <a:pt x="740" y="695"/>
                  </a:cubicBezTo>
                  <a:cubicBezTo>
                    <a:pt x="740" y="694"/>
                    <a:pt x="740" y="694"/>
                    <a:pt x="741" y="693"/>
                  </a:cubicBezTo>
                  <a:cubicBezTo>
                    <a:pt x="741" y="692"/>
                    <a:pt x="741" y="691"/>
                    <a:pt x="743" y="690"/>
                  </a:cubicBezTo>
                  <a:cubicBezTo>
                    <a:pt x="744" y="688"/>
                    <a:pt x="744" y="688"/>
                    <a:pt x="744" y="688"/>
                  </a:cubicBezTo>
                  <a:cubicBezTo>
                    <a:pt x="745" y="688"/>
                    <a:pt x="746" y="687"/>
                    <a:pt x="746" y="686"/>
                  </a:cubicBezTo>
                  <a:cubicBezTo>
                    <a:pt x="746" y="686"/>
                    <a:pt x="746" y="685"/>
                    <a:pt x="746" y="685"/>
                  </a:cubicBezTo>
                  <a:cubicBezTo>
                    <a:pt x="749" y="683"/>
                    <a:pt x="749" y="679"/>
                    <a:pt x="747" y="673"/>
                  </a:cubicBezTo>
                  <a:cubicBezTo>
                    <a:pt x="747" y="673"/>
                    <a:pt x="747" y="673"/>
                    <a:pt x="747" y="673"/>
                  </a:cubicBezTo>
                  <a:cubicBezTo>
                    <a:pt x="747" y="669"/>
                    <a:pt x="745" y="665"/>
                    <a:pt x="739" y="660"/>
                  </a:cubicBezTo>
                  <a:cubicBezTo>
                    <a:pt x="733" y="651"/>
                    <a:pt x="722" y="647"/>
                    <a:pt x="709" y="647"/>
                  </a:cubicBezTo>
                  <a:cubicBezTo>
                    <a:pt x="691" y="647"/>
                    <a:pt x="670" y="656"/>
                    <a:pt x="660" y="662"/>
                  </a:cubicBezTo>
                  <a:cubicBezTo>
                    <a:pt x="631" y="676"/>
                    <a:pt x="608" y="698"/>
                    <a:pt x="593" y="713"/>
                  </a:cubicBezTo>
                  <a:cubicBezTo>
                    <a:pt x="577" y="730"/>
                    <a:pt x="563" y="746"/>
                    <a:pt x="554" y="763"/>
                  </a:cubicBezTo>
                  <a:cubicBezTo>
                    <a:pt x="552" y="766"/>
                    <a:pt x="552" y="766"/>
                    <a:pt x="552" y="766"/>
                  </a:cubicBezTo>
                  <a:cubicBezTo>
                    <a:pt x="551" y="767"/>
                    <a:pt x="551" y="768"/>
                    <a:pt x="550" y="769"/>
                  </a:cubicBezTo>
                  <a:cubicBezTo>
                    <a:pt x="547" y="775"/>
                    <a:pt x="543" y="781"/>
                    <a:pt x="542" y="786"/>
                  </a:cubicBezTo>
                  <a:cubicBezTo>
                    <a:pt x="538" y="799"/>
                    <a:pt x="535" y="807"/>
                    <a:pt x="530" y="817"/>
                  </a:cubicBezTo>
                  <a:cubicBezTo>
                    <a:pt x="527" y="822"/>
                    <a:pt x="525" y="827"/>
                    <a:pt x="524" y="831"/>
                  </a:cubicBezTo>
                  <a:cubicBezTo>
                    <a:pt x="522" y="838"/>
                    <a:pt x="519" y="844"/>
                    <a:pt x="514" y="851"/>
                  </a:cubicBezTo>
                  <a:cubicBezTo>
                    <a:pt x="513" y="851"/>
                    <a:pt x="512" y="852"/>
                    <a:pt x="512" y="853"/>
                  </a:cubicBezTo>
                  <a:cubicBezTo>
                    <a:pt x="511" y="854"/>
                    <a:pt x="510" y="855"/>
                    <a:pt x="509" y="856"/>
                  </a:cubicBezTo>
                  <a:cubicBezTo>
                    <a:pt x="508" y="857"/>
                    <a:pt x="507" y="857"/>
                    <a:pt x="506" y="857"/>
                  </a:cubicBezTo>
                  <a:cubicBezTo>
                    <a:pt x="505" y="858"/>
                    <a:pt x="504" y="858"/>
                    <a:pt x="503" y="859"/>
                  </a:cubicBezTo>
                  <a:cubicBezTo>
                    <a:pt x="502" y="859"/>
                    <a:pt x="501" y="859"/>
                    <a:pt x="500" y="860"/>
                  </a:cubicBezTo>
                  <a:cubicBezTo>
                    <a:pt x="499" y="861"/>
                    <a:pt x="499" y="860"/>
                    <a:pt x="498" y="860"/>
                  </a:cubicBezTo>
                  <a:cubicBezTo>
                    <a:pt x="498" y="860"/>
                    <a:pt x="498" y="859"/>
                    <a:pt x="498" y="859"/>
                  </a:cubicBezTo>
                  <a:cubicBezTo>
                    <a:pt x="498" y="858"/>
                    <a:pt x="498" y="858"/>
                    <a:pt x="498" y="858"/>
                  </a:cubicBezTo>
                  <a:cubicBezTo>
                    <a:pt x="499" y="857"/>
                    <a:pt x="499" y="857"/>
                    <a:pt x="499" y="857"/>
                  </a:cubicBezTo>
                  <a:cubicBezTo>
                    <a:pt x="500" y="856"/>
                    <a:pt x="500" y="855"/>
                    <a:pt x="501" y="855"/>
                  </a:cubicBezTo>
                  <a:cubicBezTo>
                    <a:pt x="501" y="853"/>
                    <a:pt x="502" y="852"/>
                    <a:pt x="504" y="851"/>
                  </a:cubicBezTo>
                  <a:cubicBezTo>
                    <a:pt x="504" y="851"/>
                    <a:pt x="504" y="851"/>
                    <a:pt x="505" y="851"/>
                  </a:cubicBezTo>
                  <a:cubicBezTo>
                    <a:pt x="507" y="849"/>
                    <a:pt x="509" y="848"/>
                    <a:pt x="509" y="844"/>
                  </a:cubicBezTo>
                  <a:cubicBezTo>
                    <a:pt x="509" y="832"/>
                    <a:pt x="509" y="832"/>
                    <a:pt x="509" y="832"/>
                  </a:cubicBezTo>
                  <a:cubicBezTo>
                    <a:pt x="509" y="831"/>
                    <a:pt x="510" y="830"/>
                    <a:pt x="510" y="829"/>
                  </a:cubicBezTo>
                  <a:cubicBezTo>
                    <a:pt x="511" y="828"/>
                    <a:pt x="511" y="827"/>
                    <a:pt x="511" y="827"/>
                  </a:cubicBezTo>
                  <a:cubicBezTo>
                    <a:pt x="511" y="827"/>
                    <a:pt x="511" y="827"/>
                    <a:pt x="511" y="826"/>
                  </a:cubicBezTo>
                  <a:cubicBezTo>
                    <a:pt x="512" y="825"/>
                    <a:pt x="512" y="824"/>
                    <a:pt x="513" y="822"/>
                  </a:cubicBezTo>
                  <a:cubicBezTo>
                    <a:pt x="513" y="821"/>
                    <a:pt x="514" y="819"/>
                    <a:pt x="514" y="817"/>
                  </a:cubicBezTo>
                  <a:cubicBezTo>
                    <a:pt x="515" y="817"/>
                    <a:pt x="515" y="817"/>
                    <a:pt x="515" y="817"/>
                  </a:cubicBezTo>
                  <a:cubicBezTo>
                    <a:pt x="516" y="816"/>
                    <a:pt x="516" y="815"/>
                    <a:pt x="516" y="815"/>
                  </a:cubicBezTo>
                  <a:cubicBezTo>
                    <a:pt x="516" y="815"/>
                    <a:pt x="516" y="814"/>
                    <a:pt x="516" y="814"/>
                  </a:cubicBezTo>
                  <a:cubicBezTo>
                    <a:pt x="517" y="813"/>
                    <a:pt x="517" y="813"/>
                    <a:pt x="518" y="812"/>
                  </a:cubicBezTo>
                  <a:cubicBezTo>
                    <a:pt x="518" y="811"/>
                    <a:pt x="519" y="810"/>
                    <a:pt x="520" y="809"/>
                  </a:cubicBezTo>
                  <a:cubicBezTo>
                    <a:pt x="520" y="809"/>
                    <a:pt x="520" y="809"/>
                    <a:pt x="521" y="809"/>
                  </a:cubicBezTo>
                  <a:cubicBezTo>
                    <a:pt x="522" y="809"/>
                    <a:pt x="523" y="808"/>
                    <a:pt x="523" y="808"/>
                  </a:cubicBezTo>
                  <a:cubicBezTo>
                    <a:pt x="524" y="807"/>
                    <a:pt x="524" y="807"/>
                    <a:pt x="524" y="806"/>
                  </a:cubicBezTo>
                  <a:cubicBezTo>
                    <a:pt x="525" y="805"/>
                    <a:pt x="525" y="804"/>
                    <a:pt x="526" y="804"/>
                  </a:cubicBezTo>
                  <a:cubicBezTo>
                    <a:pt x="528" y="799"/>
                    <a:pt x="529" y="795"/>
                    <a:pt x="530" y="791"/>
                  </a:cubicBezTo>
                  <a:cubicBezTo>
                    <a:pt x="530" y="789"/>
                    <a:pt x="530" y="787"/>
                    <a:pt x="531" y="784"/>
                  </a:cubicBezTo>
                  <a:cubicBezTo>
                    <a:pt x="531" y="781"/>
                    <a:pt x="531" y="777"/>
                    <a:pt x="533" y="774"/>
                  </a:cubicBezTo>
                  <a:cubicBezTo>
                    <a:pt x="533" y="771"/>
                    <a:pt x="534" y="770"/>
                    <a:pt x="535" y="768"/>
                  </a:cubicBezTo>
                  <a:cubicBezTo>
                    <a:pt x="535" y="767"/>
                    <a:pt x="536" y="767"/>
                    <a:pt x="536" y="766"/>
                  </a:cubicBezTo>
                  <a:cubicBezTo>
                    <a:pt x="536" y="765"/>
                    <a:pt x="537" y="765"/>
                    <a:pt x="537" y="765"/>
                  </a:cubicBezTo>
                  <a:cubicBezTo>
                    <a:pt x="538" y="765"/>
                    <a:pt x="538" y="764"/>
                    <a:pt x="538" y="763"/>
                  </a:cubicBezTo>
                  <a:cubicBezTo>
                    <a:pt x="538" y="763"/>
                    <a:pt x="538" y="763"/>
                    <a:pt x="538" y="762"/>
                  </a:cubicBezTo>
                  <a:cubicBezTo>
                    <a:pt x="543" y="758"/>
                    <a:pt x="543" y="751"/>
                    <a:pt x="543" y="745"/>
                  </a:cubicBezTo>
                  <a:cubicBezTo>
                    <a:pt x="543" y="742"/>
                    <a:pt x="543" y="739"/>
                    <a:pt x="544" y="734"/>
                  </a:cubicBezTo>
                  <a:cubicBezTo>
                    <a:pt x="548" y="722"/>
                    <a:pt x="556" y="713"/>
                    <a:pt x="561" y="706"/>
                  </a:cubicBezTo>
                  <a:cubicBezTo>
                    <a:pt x="563" y="704"/>
                    <a:pt x="566" y="700"/>
                    <a:pt x="570" y="697"/>
                  </a:cubicBezTo>
                  <a:cubicBezTo>
                    <a:pt x="573" y="694"/>
                    <a:pt x="576" y="691"/>
                    <a:pt x="580" y="689"/>
                  </a:cubicBezTo>
                  <a:cubicBezTo>
                    <a:pt x="580" y="689"/>
                    <a:pt x="580" y="689"/>
                    <a:pt x="580" y="689"/>
                  </a:cubicBezTo>
                  <a:cubicBezTo>
                    <a:pt x="583" y="686"/>
                    <a:pt x="586" y="684"/>
                    <a:pt x="590" y="682"/>
                  </a:cubicBezTo>
                  <a:cubicBezTo>
                    <a:pt x="591" y="680"/>
                    <a:pt x="593" y="679"/>
                    <a:pt x="597" y="677"/>
                  </a:cubicBezTo>
                  <a:cubicBezTo>
                    <a:pt x="597" y="677"/>
                    <a:pt x="597" y="677"/>
                    <a:pt x="597" y="677"/>
                  </a:cubicBezTo>
                  <a:cubicBezTo>
                    <a:pt x="598" y="677"/>
                    <a:pt x="603" y="675"/>
                    <a:pt x="604" y="671"/>
                  </a:cubicBezTo>
                  <a:cubicBezTo>
                    <a:pt x="604" y="648"/>
                    <a:pt x="604" y="648"/>
                    <a:pt x="604" y="648"/>
                  </a:cubicBezTo>
                  <a:cubicBezTo>
                    <a:pt x="604" y="644"/>
                    <a:pt x="604" y="639"/>
                    <a:pt x="606" y="634"/>
                  </a:cubicBezTo>
                  <a:cubicBezTo>
                    <a:pt x="608" y="628"/>
                    <a:pt x="611" y="623"/>
                    <a:pt x="617" y="620"/>
                  </a:cubicBezTo>
                  <a:cubicBezTo>
                    <a:pt x="618" y="619"/>
                    <a:pt x="618" y="619"/>
                    <a:pt x="618" y="619"/>
                  </a:cubicBezTo>
                  <a:cubicBezTo>
                    <a:pt x="618" y="617"/>
                    <a:pt x="620" y="615"/>
                    <a:pt x="622" y="615"/>
                  </a:cubicBezTo>
                  <a:cubicBezTo>
                    <a:pt x="624" y="614"/>
                    <a:pt x="625" y="614"/>
                    <a:pt x="627" y="614"/>
                  </a:cubicBezTo>
                  <a:cubicBezTo>
                    <a:pt x="628" y="613"/>
                    <a:pt x="630" y="613"/>
                    <a:pt x="631" y="612"/>
                  </a:cubicBezTo>
                  <a:cubicBezTo>
                    <a:pt x="634" y="610"/>
                    <a:pt x="636" y="609"/>
                    <a:pt x="639" y="607"/>
                  </a:cubicBezTo>
                  <a:cubicBezTo>
                    <a:pt x="640" y="606"/>
                    <a:pt x="642" y="605"/>
                    <a:pt x="643" y="605"/>
                  </a:cubicBezTo>
                  <a:cubicBezTo>
                    <a:pt x="645" y="603"/>
                    <a:pt x="645" y="603"/>
                    <a:pt x="645" y="603"/>
                  </a:cubicBezTo>
                  <a:cubicBezTo>
                    <a:pt x="645" y="603"/>
                    <a:pt x="645" y="603"/>
                    <a:pt x="645" y="603"/>
                  </a:cubicBezTo>
                  <a:cubicBezTo>
                    <a:pt x="647" y="602"/>
                    <a:pt x="649" y="601"/>
                    <a:pt x="651" y="600"/>
                  </a:cubicBezTo>
                  <a:cubicBezTo>
                    <a:pt x="654" y="599"/>
                    <a:pt x="654" y="599"/>
                    <a:pt x="654" y="599"/>
                  </a:cubicBezTo>
                  <a:cubicBezTo>
                    <a:pt x="656" y="596"/>
                    <a:pt x="656" y="595"/>
                    <a:pt x="659" y="595"/>
                  </a:cubicBezTo>
                  <a:cubicBezTo>
                    <a:pt x="678" y="591"/>
                    <a:pt x="678" y="591"/>
                    <a:pt x="678" y="591"/>
                  </a:cubicBezTo>
                  <a:cubicBezTo>
                    <a:pt x="679" y="590"/>
                    <a:pt x="680" y="590"/>
                    <a:pt x="681" y="589"/>
                  </a:cubicBezTo>
                  <a:cubicBezTo>
                    <a:pt x="682" y="589"/>
                    <a:pt x="682" y="589"/>
                    <a:pt x="683" y="588"/>
                  </a:cubicBezTo>
                  <a:cubicBezTo>
                    <a:pt x="683" y="588"/>
                    <a:pt x="684" y="588"/>
                    <a:pt x="684" y="588"/>
                  </a:cubicBezTo>
                  <a:cubicBezTo>
                    <a:pt x="685" y="588"/>
                    <a:pt x="685" y="588"/>
                    <a:pt x="686" y="587"/>
                  </a:cubicBezTo>
                  <a:cubicBezTo>
                    <a:pt x="686" y="586"/>
                    <a:pt x="687" y="586"/>
                    <a:pt x="687" y="586"/>
                  </a:cubicBezTo>
                  <a:cubicBezTo>
                    <a:pt x="688" y="586"/>
                    <a:pt x="688" y="586"/>
                    <a:pt x="690" y="585"/>
                  </a:cubicBezTo>
                  <a:cubicBezTo>
                    <a:pt x="690" y="585"/>
                    <a:pt x="690" y="585"/>
                    <a:pt x="691" y="585"/>
                  </a:cubicBezTo>
                  <a:cubicBezTo>
                    <a:pt x="691" y="585"/>
                    <a:pt x="692" y="585"/>
                    <a:pt x="692" y="585"/>
                  </a:cubicBezTo>
                  <a:cubicBezTo>
                    <a:pt x="692" y="584"/>
                    <a:pt x="693" y="583"/>
                    <a:pt x="694" y="583"/>
                  </a:cubicBezTo>
                  <a:cubicBezTo>
                    <a:pt x="700" y="583"/>
                    <a:pt x="700" y="583"/>
                    <a:pt x="700" y="583"/>
                  </a:cubicBezTo>
                  <a:cubicBezTo>
                    <a:pt x="702" y="582"/>
                    <a:pt x="704" y="582"/>
                    <a:pt x="707" y="582"/>
                  </a:cubicBezTo>
                  <a:cubicBezTo>
                    <a:pt x="708" y="581"/>
                    <a:pt x="709" y="580"/>
                    <a:pt x="710" y="580"/>
                  </a:cubicBezTo>
                  <a:cubicBezTo>
                    <a:pt x="712" y="579"/>
                    <a:pt x="713" y="578"/>
                    <a:pt x="715" y="577"/>
                  </a:cubicBezTo>
                  <a:cubicBezTo>
                    <a:pt x="715" y="577"/>
                    <a:pt x="715" y="577"/>
                    <a:pt x="715" y="577"/>
                  </a:cubicBezTo>
                  <a:cubicBezTo>
                    <a:pt x="715" y="576"/>
                    <a:pt x="716" y="576"/>
                    <a:pt x="717" y="576"/>
                  </a:cubicBezTo>
                  <a:cubicBezTo>
                    <a:pt x="718" y="576"/>
                    <a:pt x="719" y="576"/>
                    <a:pt x="720" y="577"/>
                  </a:cubicBezTo>
                  <a:cubicBezTo>
                    <a:pt x="721" y="577"/>
                    <a:pt x="722" y="577"/>
                    <a:pt x="722" y="577"/>
                  </a:cubicBezTo>
                  <a:cubicBezTo>
                    <a:pt x="724" y="577"/>
                    <a:pt x="724" y="577"/>
                    <a:pt x="724" y="577"/>
                  </a:cubicBezTo>
                  <a:cubicBezTo>
                    <a:pt x="727" y="577"/>
                    <a:pt x="731" y="575"/>
                    <a:pt x="734" y="574"/>
                  </a:cubicBezTo>
                  <a:cubicBezTo>
                    <a:pt x="735" y="573"/>
                    <a:pt x="736" y="573"/>
                    <a:pt x="737" y="573"/>
                  </a:cubicBezTo>
                  <a:cubicBezTo>
                    <a:pt x="737" y="573"/>
                    <a:pt x="737" y="573"/>
                    <a:pt x="737" y="573"/>
                  </a:cubicBezTo>
                  <a:cubicBezTo>
                    <a:pt x="738" y="573"/>
                    <a:pt x="741" y="571"/>
                    <a:pt x="744" y="568"/>
                  </a:cubicBezTo>
                  <a:cubicBezTo>
                    <a:pt x="746" y="567"/>
                    <a:pt x="746" y="567"/>
                    <a:pt x="746" y="567"/>
                  </a:cubicBezTo>
                  <a:cubicBezTo>
                    <a:pt x="746" y="566"/>
                    <a:pt x="747" y="565"/>
                    <a:pt x="749" y="565"/>
                  </a:cubicBezTo>
                  <a:cubicBezTo>
                    <a:pt x="753" y="565"/>
                    <a:pt x="753" y="565"/>
                    <a:pt x="753" y="565"/>
                  </a:cubicBezTo>
                  <a:cubicBezTo>
                    <a:pt x="755" y="564"/>
                    <a:pt x="755" y="564"/>
                    <a:pt x="757" y="563"/>
                  </a:cubicBezTo>
                  <a:cubicBezTo>
                    <a:pt x="758" y="562"/>
                    <a:pt x="760" y="562"/>
                    <a:pt x="762" y="562"/>
                  </a:cubicBezTo>
                  <a:cubicBezTo>
                    <a:pt x="763" y="561"/>
                    <a:pt x="764" y="561"/>
                    <a:pt x="765" y="560"/>
                  </a:cubicBezTo>
                  <a:cubicBezTo>
                    <a:pt x="766" y="560"/>
                    <a:pt x="767" y="560"/>
                    <a:pt x="768" y="559"/>
                  </a:cubicBezTo>
                  <a:cubicBezTo>
                    <a:pt x="768" y="559"/>
                    <a:pt x="769" y="559"/>
                    <a:pt x="769" y="559"/>
                  </a:cubicBezTo>
                  <a:cubicBezTo>
                    <a:pt x="769" y="558"/>
                    <a:pt x="770" y="557"/>
                    <a:pt x="770" y="557"/>
                  </a:cubicBezTo>
                  <a:cubicBezTo>
                    <a:pt x="774" y="557"/>
                    <a:pt x="774" y="557"/>
                    <a:pt x="774" y="557"/>
                  </a:cubicBezTo>
                  <a:cubicBezTo>
                    <a:pt x="774" y="557"/>
                    <a:pt x="775" y="557"/>
                    <a:pt x="776" y="557"/>
                  </a:cubicBezTo>
                  <a:cubicBezTo>
                    <a:pt x="776" y="556"/>
                    <a:pt x="777" y="556"/>
                    <a:pt x="778" y="556"/>
                  </a:cubicBezTo>
                  <a:cubicBezTo>
                    <a:pt x="779" y="555"/>
                    <a:pt x="780" y="554"/>
                    <a:pt x="782" y="554"/>
                  </a:cubicBezTo>
                  <a:cubicBezTo>
                    <a:pt x="783" y="554"/>
                    <a:pt x="783" y="554"/>
                    <a:pt x="783" y="554"/>
                  </a:cubicBezTo>
                  <a:cubicBezTo>
                    <a:pt x="784" y="554"/>
                    <a:pt x="785" y="553"/>
                    <a:pt x="786" y="553"/>
                  </a:cubicBezTo>
                  <a:cubicBezTo>
                    <a:pt x="786" y="553"/>
                    <a:pt x="787" y="552"/>
                    <a:pt x="788" y="552"/>
                  </a:cubicBezTo>
                  <a:cubicBezTo>
                    <a:pt x="788" y="552"/>
                    <a:pt x="788" y="551"/>
                    <a:pt x="789" y="551"/>
                  </a:cubicBezTo>
                  <a:cubicBezTo>
                    <a:pt x="789" y="551"/>
                    <a:pt x="789" y="551"/>
                    <a:pt x="789" y="551"/>
                  </a:cubicBezTo>
                  <a:cubicBezTo>
                    <a:pt x="790" y="551"/>
                    <a:pt x="791" y="550"/>
                    <a:pt x="792" y="550"/>
                  </a:cubicBezTo>
                  <a:cubicBezTo>
                    <a:pt x="794" y="550"/>
                    <a:pt x="796" y="550"/>
                    <a:pt x="798" y="551"/>
                  </a:cubicBezTo>
                  <a:cubicBezTo>
                    <a:pt x="807" y="551"/>
                    <a:pt x="807" y="551"/>
                    <a:pt x="807" y="551"/>
                  </a:cubicBezTo>
                  <a:cubicBezTo>
                    <a:pt x="811" y="550"/>
                    <a:pt x="814" y="548"/>
                    <a:pt x="816" y="545"/>
                  </a:cubicBezTo>
                  <a:cubicBezTo>
                    <a:pt x="816" y="544"/>
                    <a:pt x="817" y="544"/>
                    <a:pt x="817" y="544"/>
                  </a:cubicBezTo>
                  <a:cubicBezTo>
                    <a:pt x="818" y="544"/>
                    <a:pt x="818" y="544"/>
                    <a:pt x="818" y="544"/>
                  </a:cubicBezTo>
                  <a:cubicBezTo>
                    <a:pt x="821" y="541"/>
                    <a:pt x="825" y="538"/>
                    <a:pt x="828" y="536"/>
                  </a:cubicBezTo>
                  <a:cubicBezTo>
                    <a:pt x="828" y="536"/>
                    <a:pt x="828" y="536"/>
                    <a:pt x="829" y="536"/>
                  </a:cubicBezTo>
                  <a:cubicBezTo>
                    <a:pt x="829" y="536"/>
                    <a:pt x="830" y="536"/>
                    <a:pt x="831" y="535"/>
                  </a:cubicBezTo>
                  <a:cubicBezTo>
                    <a:pt x="831" y="535"/>
                    <a:pt x="832" y="535"/>
                    <a:pt x="832" y="535"/>
                  </a:cubicBezTo>
                  <a:cubicBezTo>
                    <a:pt x="834" y="535"/>
                    <a:pt x="835" y="535"/>
                    <a:pt x="836" y="534"/>
                  </a:cubicBezTo>
                  <a:cubicBezTo>
                    <a:pt x="837" y="533"/>
                    <a:pt x="838" y="531"/>
                    <a:pt x="839" y="530"/>
                  </a:cubicBezTo>
                  <a:cubicBezTo>
                    <a:pt x="841" y="529"/>
                    <a:pt x="841" y="529"/>
                    <a:pt x="841" y="529"/>
                  </a:cubicBezTo>
                  <a:cubicBezTo>
                    <a:pt x="843" y="528"/>
                    <a:pt x="846" y="526"/>
                    <a:pt x="848" y="526"/>
                  </a:cubicBezTo>
                  <a:cubicBezTo>
                    <a:pt x="850" y="524"/>
                    <a:pt x="852" y="524"/>
                    <a:pt x="854" y="524"/>
                  </a:cubicBezTo>
                  <a:cubicBezTo>
                    <a:pt x="862" y="524"/>
                    <a:pt x="862" y="524"/>
                    <a:pt x="862" y="524"/>
                  </a:cubicBezTo>
                  <a:cubicBezTo>
                    <a:pt x="866" y="522"/>
                    <a:pt x="867" y="519"/>
                    <a:pt x="868" y="517"/>
                  </a:cubicBezTo>
                  <a:cubicBezTo>
                    <a:pt x="868" y="516"/>
                    <a:pt x="868" y="515"/>
                    <a:pt x="869" y="515"/>
                  </a:cubicBezTo>
                  <a:cubicBezTo>
                    <a:pt x="869" y="506"/>
                    <a:pt x="869" y="506"/>
                    <a:pt x="869" y="506"/>
                  </a:cubicBezTo>
                  <a:cubicBezTo>
                    <a:pt x="869" y="506"/>
                    <a:pt x="869" y="506"/>
                    <a:pt x="869" y="505"/>
                  </a:cubicBezTo>
                  <a:cubicBezTo>
                    <a:pt x="871" y="501"/>
                    <a:pt x="872" y="496"/>
                    <a:pt x="874" y="492"/>
                  </a:cubicBezTo>
                  <a:cubicBezTo>
                    <a:pt x="875" y="489"/>
                    <a:pt x="876" y="488"/>
                    <a:pt x="876" y="486"/>
                  </a:cubicBezTo>
                  <a:cubicBezTo>
                    <a:pt x="877" y="484"/>
                    <a:pt x="878" y="482"/>
                    <a:pt x="879" y="480"/>
                  </a:cubicBezTo>
                  <a:cubicBezTo>
                    <a:pt x="879" y="478"/>
                    <a:pt x="880" y="477"/>
                    <a:pt x="880" y="476"/>
                  </a:cubicBezTo>
                  <a:cubicBezTo>
                    <a:pt x="881" y="474"/>
                    <a:pt x="882" y="471"/>
                    <a:pt x="882" y="469"/>
                  </a:cubicBezTo>
                  <a:cubicBezTo>
                    <a:pt x="882" y="466"/>
                    <a:pt x="882" y="466"/>
                    <a:pt x="882" y="466"/>
                  </a:cubicBezTo>
                  <a:cubicBezTo>
                    <a:pt x="882" y="466"/>
                    <a:pt x="882" y="466"/>
                    <a:pt x="883" y="465"/>
                  </a:cubicBezTo>
                  <a:cubicBezTo>
                    <a:pt x="884" y="464"/>
                    <a:pt x="884" y="463"/>
                    <a:pt x="884" y="462"/>
                  </a:cubicBezTo>
                  <a:cubicBezTo>
                    <a:pt x="884" y="462"/>
                    <a:pt x="884" y="461"/>
                    <a:pt x="884" y="461"/>
                  </a:cubicBezTo>
                  <a:cubicBezTo>
                    <a:pt x="885" y="460"/>
                    <a:pt x="885" y="459"/>
                    <a:pt x="885" y="457"/>
                  </a:cubicBezTo>
                  <a:cubicBezTo>
                    <a:pt x="885" y="457"/>
                    <a:pt x="886" y="457"/>
                    <a:pt x="886" y="457"/>
                  </a:cubicBezTo>
                  <a:cubicBezTo>
                    <a:pt x="887" y="454"/>
                    <a:pt x="887" y="453"/>
                    <a:pt x="887" y="450"/>
                  </a:cubicBezTo>
                  <a:cubicBezTo>
                    <a:pt x="887" y="449"/>
                    <a:pt x="888" y="448"/>
                    <a:pt x="888" y="447"/>
                  </a:cubicBezTo>
                  <a:cubicBezTo>
                    <a:pt x="888" y="446"/>
                    <a:pt x="889" y="446"/>
                    <a:pt x="889" y="445"/>
                  </a:cubicBezTo>
                  <a:cubicBezTo>
                    <a:pt x="889" y="442"/>
                    <a:pt x="889" y="442"/>
                    <a:pt x="889" y="442"/>
                  </a:cubicBezTo>
                  <a:cubicBezTo>
                    <a:pt x="889" y="438"/>
                    <a:pt x="891" y="437"/>
                    <a:pt x="893" y="435"/>
                  </a:cubicBezTo>
                  <a:cubicBezTo>
                    <a:pt x="894" y="433"/>
                    <a:pt x="896" y="432"/>
                    <a:pt x="898" y="432"/>
                  </a:cubicBezTo>
                  <a:cubicBezTo>
                    <a:pt x="901" y="431"/>
                    <a:pt x="903" y="429"/>
                    <a:pt x="904" y="426"/>
                  </a:cubicBezTo>
                  <a:cubicBezTo>
                    <a:pt x="905" y="425"/>
                    <a:pt x="906" y="424"/>
                    <a:pt x="907" y="423"/>
                  </a:cubicBezTo>
                  <a:cubicBezTo>
                    <a:pt x="907" y="423"/>
                    <a:pt x="907" y="423"/>
                    <a:pt x="907" y="423"/>
                  </a:cubicBezTo>
                  <a:cubicBezTo>
                    <a:pt x="907" y="422"/>
                    <a:pt x="907" y="422"/>
                    <a:pt x="907" y="422"/>
                  </a:cubicBezTo>
                  <a:cubicBezTo>
                    <a:pt x="910" y="417"/>
                    <a:pt x="914" y="413"/>
                    <a:pt x="918" y="409"/>
                  </a:cubicBezTo>
                  <a:cubicBezTo>
                    <a:pt x="919" y="408"/>
                    <a:pt x="921" y="407"/>
                    <a:pt x="923" y="405"/>
                  </a:cubicBezTo>
                  <a:cubicBezTo>
                    <a:pt x="924" y="404"/>
                    <a:pt x="926" y="403"/>
                    <a:pt x="928" y="402"/>
                  </a:cubicBezTo>
                  <a:cubicBezTo>
                    <a:pt x="928" y="402"/>
                    <a:pt x="928" y="402"/>
                    <a:pt x="928" y="401"/>
                  </a:cubicBezTo>
                  <a:cubicBezTo>
                    <a:pt x="931" y="401"/>
                    <a:pt x="931" y="401"/>
                    <a:pt x="931" y="401"/>
                  </a:cubicBezTo>
                  <a:cubicBezTo>
                    <a:pt x="926" y="391"/>
                    <a:pt x="926" y="391"/>
                    <a:pt x="926" y="391"/>
                  </a:cubicBezTo>
                  <a:cubicBezTo>
                    <a:pt x="915" y="373"/>
                    <a:pt x="915" y="373"/>
                    <a:pt x="915" y="373"/>
                  </a:cubicBezTo>
                  <a:cubicBezTo>
                    <a:pt x="913" y="375"/>
                    <a:pt x="913" y="375"/>
                    <a:pt x="913" y="375"/>
                  </a:cubicBezTo>
                  <a:cubicBezTo>
                    <a:pt x="913" y="375"/>
                    <a:pt x="913" y="375"/>
                    <a:pt x="912" y="375"/>
                  </a:cubicBezTo>
                  <a:cubicBezTo>
                    <a:pt x="894" y="383"/>
                    <a:pt x="873" y="392"/>
                    <a:pt x="856" y="401"/>
                  </a:cubicBezTo>
                  <a:cubicBezTo>
                    <a:pt x="853" y="403"/>
                    <a:pt x="853" y="403"/>
                    <a:pt x="853" y="403"/>
                  </a:cubicBezTo>
                  <a:cubicBezTo>
                    <a:pt x="836" y="411"/>
                    <a:pt x="819" y="418"/>
                    <a:pt x="801" y="427"/>
                  </a:cubicBezTo>
                  <a:cubicBezTo>
                    <a:pt x="775" y="438"/>
                    <a:pt x="749" y="451"/>
                    <a:pt x="723" y="463"/>
                  </a:cubicBezTo>
                  <a:cubicBezTo>
                    <a:pt x="715" y="466"/>
                    <a:pt x="706" y="469"/>
                    <a:pt x="700" y="474"/>
                  </a:cubicBezTo>
                  <a:cubicBezTo>
                    <a:pt x="700" y="474"/>
                    <a:pt x="699" y="474"/>
                    <a:pt x="699" y="474"/>
                  </a:cubicBezTo>
                  <a:cubicBezTo>
                    <a:pt x="694" y="476"/>
                    <a:pt x="691" y="476"/>
                    <a:pt x="687" y="476"/>
                  </a:cubicBezTo>
                  <a:cubicBezTo>
                    <a:pt x="687" y="476"/>
                    <a:pt x="687" y="476"/>
                    <a:pt x="687" y="476"/>
                  </a:cubicBezTo>
                  <a:cubicBezTo>
                    <a:pt x="687" y="476"/>
                    <a:pt x="687" y="476"/>
                    <a:pt x="687" y="476"/>
                  </a:cubicBezTo>
                  <a:cubicBezTo>
                    <a:pt x="681" y="476"/>
                    <a:pt x="677" y="474"/>
                    <a:pt x="674" y="472"/>
                  </a:cubicBezTo>
                  <a:cubicBezTo>
                    <a:pt x="671" y="470"/>
                    <a:pt x="668" y="468"/>
                    <a:pt x="665" y="466"/>
                  </a:cubicBezTo>
                  <a:cubicBezTo>
                    <a:pt x="660" y="460"/>
                    <a:pt x="659" y="455"/>
                    <a:pt x="659" y="451"/>
                  </a:cubicBezTo>
                  <a:cubicBezTo>
                    <a:pt x="660" y="449"/>
                    <a:pt x="660" y="447"/>
                    <a:pt x="660" y="445"/>
                  </a:cubicBezTo>
                  <a:cubicBezTo>
                    <a:pt x="660" y="444"/>
                    <a:pt x="660" y="443"/>
                    <a:pt x="660" y="442"/>
                  </a:cubicBezTo>
                  <a:cubicBezTo>
                    <a:pt x="661" y="437"/>
                    <a:pt x="661" y="434"/>
                    <a:pt x="657" y="429"/>
                  </a:cubicBezTo>
                  <a:cubicBezTo>
                    <a:pt x="655" y="426"/>
                    <a:pt x="652" y="424"/>
                    <a:pt x="649" y="424"/>
                  </a:cubicBezTo>
                  <a:cubicBezTo>
                    <a:pt x="646" y="424"/>
                    <a:pt x="646" y="424"/>
                    <a:pt x="646" y="424"/>
                  </a:cubicBezTo>
                  <a:cubicBezTo>
                    <a:pt x="642" y="425"/>
                    <a:pt x="637" y="433"/>
                    <a:pt x="637" y="441"/>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2" name="Freeform 154">
              <a:extLst>
                <a:ext uri="{FF2B5EF4-FFF2-40B4-BE49-F238E27FC236}">
                  <a16:creationId xmlns:a16="http://schemas.microsoft.com/office/drawing/2014/main" id="{7091277C-F69E-4CA4-855B-B0F2D292A596}"/>
                </a:ext>
              </a:extLst>
            </p:cNvPr>
            <p:cNvSpPr>
              <a:spLocks/>
            </p:cNvSpPr>
            <p:nvPr/>
          </p:nvSpPr>
          <p:spPr bwMode="auto">
            <a:xfrm>
              <a:off x="4735776" y="5089843"/>
              <a:ext cx="38103" cy="33333"/>
            </a:xfrm>
            <a:custGeom>
              <a:avLst/>
              <a:gdLst>
                <a:gd name="T0" fmla="*/ 19 w 22"/>
                <a:gd name="T1" fmla="*/ 2 h 20"/>
                <a:gd name="T2" fmla="*/ 19 w 22"/>
                <a:gd name="T3" fmla="*/ 2 h 20"/>
                <a:gd name="T4" fmla="*/ 13 w 22"/>
                <a:gd name="T5" fmla="*/ 0 h 20"/>
                <a:gd name="T6" fmla="*/ 7 w 22"/>
                <a:gd name="T7" fmla="*/ 0 h 20"/>
                <a:gd name="T8" fmla="*/ 0 w 22"/>
                <a:gd name="T9" fmla="*/ 10 h 20"/>
                <a:gd name="T10" fmla="*/ 7 w 22"/>
                <a:gd name="T11" fmla="*/ 19 h 20"/>
                <a:gd name="T12" fmla="*/ 8 w 22"/>
                <a:gd name="T13" fmla="*/ 19 h 20"/>
                <a:gd name="T14" fmla="*/ 12 w 22"/>
                <a:gd name="T15" fmla="*/ 20 h 20"/>
                <a:gd name="T16" fmla="*/ 22 w 22"/>
                <a:gd name="T17" fmla="*/ 10 h 20"/>
                <a:gd name="T18" fmla="*/ 19 w 22"/>
                <a:gd name="T1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9" y="2"/>
                  </a:moveTo>
                  <a:cubicBezTo>
                    <a:pt x="19" y="2"/>
                    <a:pt x="19" y="2"/>
                    <a:pt x="19" y="2"/>
                  </a:cubicBezTo>
                  <a:cubicBezTo>
                    <a:pt x="17" y="0"/>
                    <a:pt x="15" y="0"/>
                    <a:pt x="13" y="0"/>
                  </a:cubicBezTo>
                  <a:cubicBezTo>
                    <a:pt x="7" y="0"/>
                    <a:pt x="7" y="0"/>
                    <a:pt x="7" y="0"/>
                  </a:cubicBezTo>
                  <a:cubicBezTo>
                    <a:pt x="3" y="2"/>
                    <a:pt x="0" y="6"/>
                    <a:pt x="0" y="10"/>
                  </a:cubicBezTo>
                  <a:cubicBezTo>
                    <a:pt x="0" y="14"/>
                    <a:pt x="3" y="17"/>
                    <a:pt x="7" y="19"/>
                  </a:cubicBezTo>
                  <a:cubicBezTo>
                    <a:pt x="7" y="19"/>
                    <a:pt x="8" y="19"/>
                    <a:pt x="8" y="19"/>
                  </a:cubicBezTo>
                  <a:cubicBezTo>
                    <a:pt x="9" y="20"/>
                    <a:pt x="10" y="20"/>
                    <a:pt x="12" y="20"/>
                  </a:cubicBezTo>
                  <a:cubicBezTo>
                    <a:pt x="15" y="20"/>
                    <a:pt x="20" y="18"/>
                    <a:pt x="22" y="10"/>
                  </a:cubicBezTo>
                  <a:cubicBezTo>
                    <a:pt x="22" y="6"/>
                    <a:pt x="21" y="3"/>
                    <a:pt x="19" y="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3" name="Freeform 155">
              <a:extLst>
                <a:ext uri="{FF2B5EF4-FFF2-40B4-BE49-F238E27FC236}">
                  <a16:creationId xmlns:a16="http://schemas.microsoft.com/office/drawing/2014/main" id="{EC314DCF-7C34-4D66-A437-A8B38329EFD6}"/>
                </a:ext>
              </a:extLst>
            </p:cNvPr>
            <p:cNvSpPr>
              <a:spLocks/>
            </p:cNvSpPr>
            <p:nvPr/>
          </p:nvSpPr>
          <p:spPr bwMode="auto">
            <a:xfrm>
              <a:off x="4361093" y="3320055"/>
              <a:ext cx="34928" cy="23808"/>
            </a:xfrm>
            <a:custGeom>
              <a:avLst/>
              <a:gdLst>
                <a:gd name="T0" fmla="*/ 17 w 19"/>
                <a:gd name="T1" fmla="*/ 8 h 13"/>
                <a:gd name="T2" fmla="*/ 19 w 19"/>
                <a:gd name="T3" fmla="*/ 3 h 13"/>
                <a:gd name="T4" fmla="*/ 17 w 19"/>
                <a:gd name="T5" fmla="*/ 0 h 13"/>
                <a:gd name="T6" fmla="*/ 17 w 19"/>
                <a:gd name="T7" fmla="*/ 0 h 13"/>
                <a:gd name="T8" fmla="*/ 14 w 19"/>
                <a:gd name="T9" fmla="*/ 0 h 13"/>
                <a:gd name="T10" fmla="*/ 0 w 19"/>
                <a:gd name="T11" fmla="*/ 4 h 13"/>
                <a:gd name="T12" fmla="*/ 3 w 19"/>
                <a:gd name="T13" fmla="*/ 9 h 13"/>
                <a:gd name="T14" fmla="*/ 7 w 19"/>
                <a:gd name="T15" fmla="*/ 10 h 13"/>
                <a:gd name="T16" fmla="*/ 10 w 19"/>
                <a:gd name="T17" fmla="*/ 11 h 13"/>
                <a:gd name="T18" fmla="*/ 13 w 19"/>
                <a:gd name="T19" fmla="*/ 13 h 13"/>
                <a:gd name="T20" fmla="*/ 17 w 19"/>
                <a:gd name="T21" fmla="*/ 12 h 13"/>
                <a:gd name="T22" fmla="*/ 17 w 1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3">
                  <a:moveTo>
                    <a:pt x="17" y="8"/>
                  </a:moveTo>
                  <a:cubicBezTo>
                    <a:pt x="17" y="6"/>
                    <a:pt x="18" y="4"/>
                    <a:pt x="19" y="3"/>
                  </a:cubicBezTo>
                  <a:cubicBezTo>
                    <a:pt x="19" y="2"/>
                    <a:pt x="18" y="1"/>
                    <a:pt x="17" y="0"/>
                  </a:cubicBezTo>
                  <a:cubicBezTo>
                    <a:pt x="17" y="0"/>
                    <a:pt x="17" y="0"/>
                    <a:pt x="17" y="0"/>
                  </a:cubicBezTo>
                  <a:cubicBezTo>
                    <a:pt x="16" y="0"/>
                    <a:pt x="15" y="0"/>
                    <a:pt x="14" y="0"/>
                  </a:cubicBezTo>
                  <a:cubicBezTo>
                    <a:pt x="9" y="0"/>
                    <a:pt x="5" y="1"/>
                    <a:pt x="0" y="4"/>
                  </a:cubicBezTo>
                  <a:cubicBezTo>
                    <a:pt x="0" y="5"/>
                    <a:pt x="1" y="7"/>
                    <a:pt x="3" y="9"/>
                  </a:cubicBezTo>
                  <a:cubicBezTo>
                    <a:pt x="4" y="10"/>
                    <a:pt x="5" y="10"/>
                    <a:pt x="7" y="10"/>
                  </a:cubicBezTo>
                  <a:cubicBezTo>
                    <a:pt x="7" y="11"/>
                    <a:pt x="8" y="11"/>
                    <a:pt x="10" y="11"/>
                  </a:cubicBezTo>
                  <a:cubicBezTo>
                    <a:pt x="11" y="12"/>
                    <a:pt x="13" y="12"/>
                    <a:pt x="13" y="13"/>
                  </a:cubicBezTo>
                  <a:cubicBezTo>
                    <a:pt x="15" y="13"/>
                    <a:pt x="16" y="12"/>
                    <a:pt x="17" y="12"/>
                  </a:cubicBezTo>
                  <a:cubicBezTo>
                    <a:pt x="17" y="11"/>
                    <a:pt x="17" y="10"/>
                    <a:pt x="17"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4" name="Freeform 156">
              <a:extLst>
                <a:ext uri="{FF2B5EF4-FFF2-40B4-BE49-F238E27FC236}">
                  <a16:creationId xmlns:a16="http://schemas.microsoft.com/office/drawing/2014/main" id="{883E7AB1-AD25-45C0-BCB6-ACC97AD3EF92}"/>
                </a:ext>
              </a:extLst>
            </p:cNvPr>
            <p:cNvSpPr>
              <a:spLocks/>
            </p:cNvSpPr>
            <p:nvPr/>
          </p:nvSpPr>
          <p:spPr bwMode="auto">
            <a:xfrm>
              <a:off x="4156286" y="3527985"/>
              <a:ext cx="33341" cy="30158"/>
            </a:xfrm>
            <a:custGeom>
              <a:avLst/>
              <a:gdLst>
                <a:gd name="T0" fmla="*/ 11 w 19"/>
                <a:gd name="T1" fmla="*/ 17 h 17"/>
                <a:gd name="T2" fmla="*/ 19 w 19"/>
                <a:gd name="T3" fmla="*/ 4 h 17"/>
                <a:gd name="T4" fmla="*/ 19 w 19"/>
                <a:gd name="T5" fmla="*/ 4 h 17"/>
                <a:gd name="T6" fmla="*/ 16 w 19"/>
                <a:gd name="T7" fmla="*/ 2 h 17"/>
                <a:gd name="T8" fmla="*/ 15 w 19"/>
                <a:gd name="T9" fmla="*/ 1 h 17"/>
                <a:gd name="T10" fmla="*/ 15 w 19"/>
                <a:gd name="T11" fmla="*/ 1 h 17"/>
                <a:gd name="T12" fmla="*/ 13 w 19"/>
                <a:gd name="T13" fmla="*/ 0 h 17"/>
                <a:gd name="T14" fmla="*/ 12 w 19"/>
                <a:gd name="T15" fmla="*/ 1 h 17"/>
                <a:gd name="T16" fmla="*/ 9 w 19"/>
                <a:gd name="T17" fmla="*/ 2 h 17"/>
                <a:gd name="T18" fmla="*/ 5 w 19"/>
                <a:gd name="T19" fmla="*/ 4 h 17"/>
                <a:gd name="T20" fmla="*/ 2 w 19"/>
                <a:gd name="T21" fmla="*/ 5 h 17"/>
                <a:gd name="T22" fmla="*/ 1 w 19"/>
                <a:gd name="T23" fmla="*/ 5 h 17"/>
                <a:gd name="T24" fmla="*/ 0 w 19"/>
                <a:gd name="T25" fmla="*/ 5 h 17"/>
                <a:gd name="T26" fmla="*/ 1 w 19"/>
                <a:gd name="T27" fmla="*/ 10 h 17"/>
                <a:gd name="T28" fmla="*/ 2 w 19"/>
                <a:gd name="T29" fmla="*/ 14 h 17"/>
                <a:gd name="T30" fmla="*/ 3 w 19"/>
                <a:gd name="T31" fmla="*/ 15 h 17"/>
                <a:gd name="T32" fmla="*/ 11 w 19"/>
                <a:gd name="T3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7">
                  <a:moveTo>
                    <a:pt x="11" y="17"/>
                  </a:moveTo>
                  <a:cubicBezTo>
                    <a:pt x="13" y="12"/>
                    <a:pt x="16" y="7"/>
                    <a:pt x="19" y="4"/>
                  </a:cubicBezTo>
                  <a:cubicBezTo>
                    <a:pt x="19" y="4"/>
                    <a:pt x="19" y="4"/>
                    <a:pt x="19" y="4"/>
                  </a:cubicBezTo>
                  <a:cubicBezTo>
                    <a:pt x="18" y="4"/>
                    <a:pt x="17" y="3"/>
                    <a:pt x="16" y="2"/>
                  </a:cubicBezTo>
                  <a:cubicBezTo>
                    <a:pt x="15" y="2"/>
                    <a:pt x="15" y="1"/>
                    <a:pt x="15" y="1"/>
                  </a:cubicBezTo>
                  <a:cubicBezTo>
                    <a:pt x="15" y="1"/>
                    <a:pt x="15" y="1"/>
                    <a:pt x="15" y="1"/>
                  </a:cubicBezTo>
                  <a:cubicBezTo>
                    <a:pt x="14" y="1"/>
                    <a:pt x="14" y="0"/>
                    <a:pt x="13" y="0"/>
                  </a:cubicBezTo>
                  <a:cubicBezTo>
                    <a:pt x="13" y="1"/>
                    <a:pt x="12" y="1"/>
                    <a:pt x="12" y="1"/>
                  </a:cubicBezTo>
                  <a:cubicBezTo>
                    <a:pt x="9" y="2"/>
                    <a:pt x="9" y="2"/>
                    <a:pt x="9" y="2"/>
                  </a:cubicBezTo>
                  <a:cubicBezTo>
                    <a:pt x="8" y="3"/>
                    <a:pt x="6" y="4"/>
                    <a:pt x="5" y="4"/>
                  </a:cubicBezTo>
                  <a:cubicBezTo>
                    <a:pt x="4" y="4"/>
                    <a:pt x="3" y="5"/>
                    <a:pt x="2" y="5"/>
                  </a:cubicBezTo>
                  <a:cubicBezTo>
                    <a:pt x="2" y="5"/>
                    <a:pt x="2" y="5"/>
                    <a:pt x="1" y="5"/>
                  </a:cubicBezTo>
                  <a:cubicBezTo>
                    <a:pt x="1" y="5"/>
                    <a:pt x="1" y="5"/>
                    <a:pt x="0" y="5"/>
                  </a:cubicBezTo>
                  <a:cubicBezTo>
                    <a:pt x="1" y="7"/>
                    <a:pt x="1" y="8"/>
                    <a:pt x="1" y="10"/>
                  </a:cubicBezTo>
                  <a:cubicBezTo>
                    <a:pt x="1" y="11"/>
                    <a:pt x="2" y="13"/>
                    <a:pt x="2" y="14"/>
                  </a:cubicBezTo>
                  <a:cubicBezTo>
                    <a:pt x="3" y="14"/>
                    <a:pt x="3" y="15"/>
                    <a:pt x="3" y="15"/>
                  </a:cubicBezTo>
                  <a:cubicBezTo>
                    <a:pt x="6" y="15"/>
                    <a:pt x="9" y="16"/>
                    <a:pt x="11" y="1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5" name="Freeform 157">
              <a:extLst>
                <a:ext uri="{FF2B5EF4-FFF2-40B4-BE49-F238E27FC236}">
                  <a16:creationId xmlns:a16="http://schemas.microsoft.com/office/drawing/2014/main" id="{48771CA0-3455-4170-9945-B4DF3CAEA95A}"/>
                </a:ext>
              </a:extLst>
            </p:cNvPr>
            <p:cNvSpPr>
              <a:spLocks/>
            </p:cNvSpPr>
            <p:nvPr/>
          </p:nvSpPr>
          <p:spPr bwMode="auto">
            <a:xfrm>
              <a:off x="4180101" y="3542271"/>
              <a:ext cx="9526" cy="17459"/>
            </a:xfrm>
            <a:custGeom>
              <a:avLst/>
              <a:gdLst>
                <a:gd name="T0" fmla="*/ 1 w 6"/>
                <a:gd name="T1" fmla="*/ 11 h 11"/>
                <a:gd name="T2" fmla="*/ 1 w 6"/>
                <a:gd name="T3" fmla="*/ 11 h 11"/>
                <a:gd name="T4" fmla="*/ 6 w 6"/>
                <a:gd name="T5" fmla="*/ 0 h 11"/>
                <a:gd name="T6" fmla="*/ 0 w 6"/>
                <a:gd name="T7" fmla="*/ 11 h 11"/>
                <a:gd name="T8" fmla="*/ 1 w 6"/>
                <a:gd name="T9" fmla="*/ 11 h 11"/>
              </a:gdLst>
              <a:ahLst/>
              <a:cxnLst>
                <a:cxn ang="0">
                  <a:pos x="T0" y="T1"/>
                </a:cxn>
                <a:cxn ang="0">
                  <a:pos x="T2" y="T3"/>
                </a:cxn>
                <a:cxn ang="0">
                  <a:pos x="T4" y="T5"/>
                </a:cxn>
                <a:cxn ang="0">
                  <a:pos x="T6" y="T7"/>
                </a:cxn>
                <a:cxn ang="0">
                  <a:pos x="T8" y="T9"/>
                </a:cxn>
              </a:cxnLst>
              <a:rect l="0" t="0" r="r" b="b"/>
              <a:pathLst>
                <a:path w="6" h="11">
                  <a:moveTo>
                    <a:pt x="1" y="11"/>
                  </a:moveTo>
                  <a:cubicBezTo>
                    <a:pt x="1" y="11"/>
                    <a:pt x="1" y="11"/>
                    <a:pt x="1" y="11"/>
                  </a:cubicBezTo>
                  <a:cubicBezTo>
                    <a:pt x="3" y="9"/>
                    <a:pt x="5" y="4"/>
                    <a:pt x="6" y="0"/>
                  </a:cubicBezTo>
                  <a:cubicBezTo>
                    <a:pt x="4" y="3"/>
                    <a:pt x="2" y="7"/>
                    <a:pt x="0" y="11"/>
                  </a:cubicBezTo>
                  <a:cubicBezTo>
                    <a:pt x="1" y="11"/>
                    <a:pt x="1" y="11"/>
                    <a:pt x="1" y="1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6" name="Freeform 158">
              <a:extLst>
                <a:ext uri="{FF2B5EF4-FFF2-40B4-BE49-F238E27FC236}">
                  <a16:creationId xmlns:a16="http://schemas.microsoft.com/office/drawing/2014/main" id="{DED8183B-A254-4A93-B72E-C78EEED2866F}"/>
                </a:ext>
              </a:extLst>
            </p:cNvPr>
            <p:cNvSpPr>
              <a:spLocks/>
            </p:cNvSpPr>
            <p:nvPr/>
          </p:nvSpPr>
          <p:spPr bwMode="auto">
            <a:xfrm>
              <a:off x="2867121" y="2629600"/>
              <a:ext cx="400086" cy="323800"/>
            </a:xfrm>
            <a:custGeom>
              <a:avLst/>
              <a:gdLst>
                <a:gd name="T0" fmla="*/ 81 w 232"/>
                <a:gd name="T1" fmla="*/ 179 h 187"/>
                <a:gd name="T2" fmla="*/ 101 w 232"/>
                <a:gd name="T3" fmla="*/ 156 h 187"/>
                <a:gd name="T4" fmla="*/ 103 w 232"/>
                <a:gd name="T5" fmla="*/ 156 h 187"/>
                <a:gd name="T6" fmla="*/ 108 w 232"/>
                <a:gd name="T7" fmla="*/ 154 h 187"/>
                <a:gd name="T8" fmla="*/ 110 w 232"/>
                <a:gd name="T9" fmla="*/ 154 h 187"/>
                <a:gd name="T10" fmla="*/ 115 w 232"/>
                <a:gd name="T11" fmla="*/ 154 h 187"/>
                <a:gd name="T12" fmla="*/ 134 w 232"/>
                <a:gd name="T13" fmla="*/ 146 h 187"/>
                <a:gd name="T14" fmla="*/ 146 w 232"/>
                <a:gd name="T15" fmla="*/ 139 h 187"/>
                <a:gd name="T16" fmla="*/ 158 w 232"/>
                <a:gd name="T17" fmla="*/ 136 h 187"/>
                <a:gd name="T18" fmla="*/ 168 w 232"/>
                <a:gd name="T19" fmla="*/ 135 h 187"/>
                <a:gd name="T20" fmla="*/ 183 w 232"/>
                <a:gd name="T21" fmla="*/ 130 h 187"/>
                <a:gd name="T22" fmla="*/ 189 w 232"/>
                <a:gd name="T23" fmla="*/ 127 h 187"/>
                <a:gd name="T24" fmla="*/ 207 w 232"/>
                <a:gd name="T25" fmla="*/ 127 h 187"/>
                <a:gd name="T26" fmla="*/ 225 w 232"/>
                <a:gd name="T27" fmla="*/ 96 h 187"/>
                <a:gd name="T28" fmla="*/ 225 w 232"/>
                <a:gd name="T29" fmla="*/ 94 h 187"/>
                <a:gd name="T30" fmla="*/ 222 w 232"/>
                <a:gd name="T31" fmla="*/ 80 h 187"/>
                <a:gd name="T32" fmla="*/ 217 w 232"/>
                <a:gd name="T33" fmla="*/ 66 h 187"/>
                <a:gd name="T34" fmla="*/ 187 w 232"/>
                <a:gd name="T35" fmla="*/ 54 h 187"/>
                <a:gd name="T36" fmla="*/ 171 w 232"/>
                <a:gd name="T37" fmla="*/ 41 h 187"/>
                <a:gd name="T38" fmla="*/ 165 w 232"/>
                <a:gd name="T39" fmla="*/ 29 h 187"/>
                <a:gd name="T40" fmla="*/ 146 w 232"/>
                <a:gd name="T41" fmla="*/ 14 h 187"/>
                <a:gd name="T42" fmla="*/ 144 w 232"/>
                <a:gd name="T43" fmla="*/ 13 h 187"/>
                <a:gd name="T44" fmla="*/ 138 w 232"/>
                <a:gd name="T45" fmla="*/ 12 h 187"/>
                <a:gd name="T46" fmla="*/ 115 w 232"/>
                <a:gd name="T47" fmla="*/ 3 h 187"/>
                <a:gd name="T48" fmla="*/ 101 w 232"/>
                <a:gd name="T49" fmla="*/ 1 h 187"/>
                <a:gd name="T50" fmla="*/ 93 w 232"/>
                <a:gd name="T51" fmla="*/ 9 h 187"/>
                <a:gd name="T52" fmla="*/ 93 w 232"/>
                <a:gd name="T53" fmla="*/ 11 h 187"/>
                <a:gd name="T54" fmla="*/ 93 w 232"/>
                <a:gd name="T55" fmla="*/ 23 h 187"/>
                <a:gd name="T56" fmla="*/ 92 w 232"/>
                <a:gd name="T57" fmla="*/ 29 h 187"/>
                <a:gd name="T58" fmla="*/ 81 w 232"/>
                <a:gd name="T59" fmla="*/ 49 h 187"/>
                <a:gd name="T60" fmla="*/ 73 w 232"/>
                <a:gd name="T61" fmla="*/ 54 h 187"/>
                <a:gd name="T62" fmla="*/ 68 w 232"/>
                <a:gd name="T63" fmla="*/ 57 h 187"/>
                <a:gd name="T64" fmla="*/ 59 w 232"/>
                <a:gd name="T65" fmla="*/ 63 h 187"/>
                <a:gd name="T66" fmla="*/ 53 w 232"/>
                <a:gd name="T67" fmla="*/ 70 h 187"/>
                <a:gd name="T68" fmla="*/ 49 w 232"/>
                <a:gd name="T69" fmla="*/ 74 h 187"/>
                <a:gd name="T70" fmla="*/ 37 w 232"/>
                <a:gd name="T71" fmla="*/ 82 h 187"/>
                <a:gd name="T72" fmla="*/ 35 w 232"/>
                <a:gd name="T73" fmla="*/ 85 h 187"/>
                <a:gd name="T74" fmla="*/ 32 w 232"/>
                <a:gd name="T75" fmla="*/ 87 h 187"/>
                <a:gd name="T76" fmla="*/ 26 w 232"/>
                <a:gd name="T77" fmla="*/ 89 h 187"/>
                <a:gd name="T78" fmla="*/ 20 w 232"/>
                <a:gd name="T79" fmla="*/ 92 h 187"/>
                <a:gd name="T80" fmla="*/ 16 w 232"/>
                <a:gd name="T81" fmla="*/ 95 h 187"/>
                <a:gd name="T82" fmla="*/ 14 w 232"/>
                <a:gd name="T83" fmla="*/ 96 h 187"/>
                <a:gd name="T84" fmla="*/ 5 w 232"/>
                <a:gd name="T85" fmla="*/ 119 h 187"/>
                <a:gd name="T86" fmla="*/ 8 w 232"/>
                <a:gd name="T87" fmla="*/ 123 h 187"/>
                <a:gd name="T88" fmla="*/ 12 w 232"/>
                <a:gd name="T89" fmla="*/ 132 h 187"/>
                <a:gd name="T90" fmla="*/ 17 w 232"/>
                <a:gd name="T91" fmla="*/ 137 h 187"/>
                <a:gd name="T92" fmla="*/ 18 w 232"/>
                <a:gd name="T93" fmla="*/ 138 h 187"/>
                <a:gd name="T94" fmla="*/ 17 w 232"/>
                <a:gd name="T95" fmla="*/ 170 h 187"/>
                <a:gd name="T96" fmla="*/ 13 w 232"/>
                <a:gd name="T97" fmla="*/ 180 h 187"/>
                <a:gd name="T98" fmla="*/ 19 w 232"/>
                <a:gd name="T99" fmla="*/ 186 h 187"/>
                <a:gd name="T100" fmla="*/ 27 w 232"/>
                <a:gd name="T101" fmla="*/ 187 h 187"/>
                <a:gd name="T102" fmla="*/ 37 w 232"/>
                <a:gd name="T103" fmla="*/ 186 h 187"/>
                <a:gd name="T104" fmla="*/ 44 w 232"/>
                <a:gd name="T105" fmla="*/ 184 h 187"/>
                <a:gd name="T106" fmla="*/ 50 w 232"/>
                <a:gd name="T107" fmla="*/ 184 h 187"/>
                <a:gd name="T108" fmla="*/ 59 w 232"/>
                <a:gd name="T109" fmla="*/ 183 h 187"/>
                <a:gd name="T110" fmla="*/ 62 w 232"/>
                <a:gd name="T111" fmla="*/ 184 h 187"/>
                <a:gd name="T112" fmla="*/ 72 w 232"/>
                <a:gd name="T113" fmla="*/ 187 h 187"/>
                <a:gd name="T114" fmla="*/ 74 w 232"/>
                <a:gd name="T11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187">
                  <a:moveTo>
                    <a:pt x="79" y="180"/>
                  </a:moveTo>
                  <a:cubicBezTo>
                    <a:pt x="79" y="180"/>
                    <a:pt x="80" y="179"/>
                    <a:pt x="81" y="179"/>
                  </a:cubicBezTo>
                  <a:cubicBezTo>
                    <a:pt x="80" y="175"/>
                    <a:pt x="80" y="171"/>
                    <a:pt x="82" y="168"/>
                  </a:cubicBezTo>
                  <a:cubicBezTo>
                    <a:pt x="85" y="161"/>
                    <a:pt x="96" y="158"/>
                    <a:pt x="101" y="156"/>
                  </a:cubicBezTo>
                  <a:cubicBezTo>
                    <a:pt x="103" y="156"/>
                    <a:pt x="103" y="156"/>
                    <a:pt x="103" y="156"/>
                  </a:cubicBezTo>
                  <a:cubicBezTo>
                    <a:pt x="103" y="156"/>
                    <a:pt x="103" y="156"/>
                    <a:pt x="103" y="156"/>
                  </a:cubicBezTo>
                  <a:cubicBezTo>
                    <a:pt x="104" y="156"/>
                    <a:pt x="105" y="155"/>
                    <a:pt x="107" y="155"/>
                  </a:cubicBezTo>
                  <a:cubicBezTo>
                    <a:pt x="107" y="155"/>
                    <a:pt x="107" y="155"/>
                    <a:pt x="108" y="154"/>
                  </a:cubicBezTo>
                  <a:cubicBezTo>
                    <a:pt x="108" y="154"/>
                    <a:pt x="108" y="154"/>
                    <a:pt x="109" y="154"/>
                  </a:cubicBezTo>
                  <a:cubicBezTo>
                    <a:pt x="110" y="154"/>
                    <a:pt x="110" y="154"/>
                    <a:pt x="110" y="154"/>
                  </a:cubicBezTo>
                  <a:cubicBezTo>
                    <a:pt x="110" y="154"/>
                    <a:pt x="111" y="154"/>
                    <a:pt x="111" y="154"/>
                  </a:cubicBezTo>
                  <a:cubicBezTo>
                    <a:pt x="112" y="154"/>
                    <a:pt x="113" y="154"/>
                    <a:pt x="115" y="154"/>
                  </a:cubicBezTo>
                  <a:cubicBezTo>
                    <a:pt x="117" y="154"/>
                    <a:pt x="120" y="154"/>
                    <a:pt x="123" y="155"/>
                  </a:cubicBezTo>
                  <a:cubicBezTo>
                    <a:pt x="128" y="153"/>
                    <a:pt x="132" y="149"/>
                    <a:pt x="134" y="146"/>
                  </a:cubicBezTo>
                  <a:cubicBezTo>
                    <a:pt x="139" y="141"/>
                    <a:pt x="139" y="141"/>
                    <a:pt x="139" y="141"/>
                  </a:cubicBezTo>
                  <a:cubicBezTo>
                    <a:pt x="141" y="139"/>
                    <a:pt x="143" y="139"/>
                    <a:pt x="146" y="139"/>
                  </a:cubicBezTo>
                  <a:cubicBezTo>
                    <a:pt x="150" y="138"/>
                    <a:pt x="152" y="138"/>
                    <a:pt x="155" y="138"/>
                  </a:cubicBezTo>
                  <a:cubicBezTo>
                    <a:pt x="155" y="137"/>
                    <a:pt x="157" y="136"/>
                    <a:pt x="158" y="136"/>
                  </a:cubicBezTo>
                  <a:cubicBezTo>
                    <a:pt x="162" y="136"/>
                    <a:pt x="165" y="136"/>
                    <a:pt x="168" y="135"/>
                  </a:cubicBezTo>
                  <a:cubicBezTo>
                    <a:pt x="168" y="135"/>
                    <a:pt x="168" y="135"/>
                    <a:pt x="168" y="135"/>
                  </a:cubicBezTo>
                  <a:cubicBezTo>
                    <a:pt x="172" y="133"/>
                    <a:pt x="176" y="132"/>
                    <a:pt x="181" y="131"/>
                  </a:cubicBezTo>
                  <a:cubicBezTo>
                    <a:pt x="182" y="131"/>
                    <a:pt x="182" y="130"/>
                    <a:pt x="183" y="130"/>
                  </a:cubicBezTo>
                  <a:cubicBezTo>
                    <a:pt x="184" y="129"/>
                    <a:pt x="185" y="129"/>
                    <a:pt x="186" y="129"/>
                  </a:cubicBezTo>
                  <a:cubicBezTo>
                    <a:pt x="187" y="128"/>
                    <a:pt x="188" y="128"/>
                    <a:pt x="189" y="127"/>
                  </a:cubicBezTo>
                  <a:cubicBezTo>
                    <a:pt x="189" y="127"/>
                    <a:pt x="190" y="127"/>
                    <a:pt x="190" y="127"/>
                  </a:cubicBezTo>
                  <a:cubicBezTo>
                    <a:pt x="207" y="127"/>
                    <a:pt x="207" y="127"/>
                    <a:pt x="207" y="127"/>
                  </a:cubicBezTo>
                  <a:cubicBezTo>
                    <a:pt x="215" y="127"/>
                    <a:pt x="227" y="127"/>
                    <a:pt x="230" y="117"/>
                  </a:cubicBezTo>
                  <a:cubicBezTo>
                    <a:pt x="232" y="110"/>
                    <a:pt x="229" y="103"/>
                    <a:pt x="225" y="96"/>
                  </a:cubicBezTo>
                  <a:cubicBezTo>
                    <a:pt x="225" y="96"/>
                    <a:pt x="225" y="95"/>
                    <a:pt x="225" y="95"/>
                  </a:cubicBezTo>
                  <a:cubicBezTo>
                    <a:pt x="225" y="95"/>
                    <a:pt x="225" y="94"/>
                    <a:pt x="225" y="94"/>
                  </a:cubicBezTo>
                  <a:cubicBezTo>
                    <a:pt x="224" y="93"/>
                    <a:pt x="224" y="92"/>
                    <a:pt x="224" y="91"/>
                  </a:cubicBezTo>
                  <a:cubicBezTo>
                    <a:pt x="222" y="88"/>
                    <a:pt x="222" y="83"/>
                    <a:pt x="222" y="80"/>
                  </a:cubicBezTo>
                  <a:cubicBezTo>
                    <a:pt x="221" y="79"/>
                    <a:pt x="221" y="77"/>
                    <a:pt x="221" y="75"/>
                  </a:cubicBezTo>
                  <a:cubicBezTo>
                    <a:pt x="220" y="72"/>
                    <a:pt x="219" y="68"/>
                    <a:pt x="217" y="66"/>
                  </a:cubicBezTo>
                  <a:cubicBezTo>
                    <a:pt x="213" y="58"/>
                    <a:pt x="206" y="54"/>
                    <a:pt x="193" y="54"/>
                  </a:cubicBezTo>
                  <a:cubicBezTo>
                    <a:pt x="187" y="54"/>
                    <a:pt x="187" y="54"/>
                    <a:pt x="187" y="54"/>
                  </a:cubicBezTo>
                  <a:cubicBezTo>
                    <a:pt x="181" y="54"/>
                    <a:pt x="177" y="53"/>
                    <a:pt x="174" y="44"/>
                  </a:cubicBezTo>
                  <a:cubicBezTo>
                    <a:pt x="173" y="43"/>
                    <a:pt x="172" y="42"/>
                    <a:pt x="171" y="41"/>
                  </a:cubicBezTo>
                  <a:cubicBezTo>
                    <a:pt x="171" y="40"/>
                    <a:pt x="170" y="39"/>
                    <a:pt x="169" y="37"/>
                  </a:cubicBezTo>
                  <a:cubicBezTo>
                    <a:pt x="168" y="34"/>
                    <a:pt x="167" y="31"/>
                    <a:pt x="165" y="29"/>
                  </a:cubicBezTo>
                  <a:cubicBezTo>
                    <a:pt x="164" y="26"/>
                    <a:pt x="163" y="23"/>
                    <a:pt x="162" y="20"/>
                  </a:cubicBezTo>
                  <a:cubicBezTo>
                    <a:pt x="159" y="17"/>
                    <a:pt x="152" y="15"/>
                    <a:pt x="146" y="14"/>
                  </a:cubicBezTo>
                  <a:cubicBezTo>
                    <a:pt x="145" y="13"/>
                    <a:pt x="145" y="13"/>
                    <a:pt x="145" y="13"/>
                  </a:cubicBezTo>
                  <a:cubicBezTo>
                    <a:pt x="145" y="13"/>
                    <a:pt x="144" y="13"/>
                    <a:pt x="144" y="13"/>
                  </a:cubicBezTo>
                  <a:cubicBezTo>
                    <a:pt x="143" y="12"/>
                    <a:pt x="140" y="12"/>
                    <a:pt x="138" y="12"/>
                  </a:cubicBezTo>
                  <a:cubicBezTo>
                    <a:pt x="138" y="12"/>
                    <a:pt x="138" y="12"/>
                    <a:pt x="138" y="12"/>
                  </a:cubicBezTo>
                  <a:cubicBezTo>
                    <a:pt x="128" y="7"/>
                    <a:pt x="128" y="7"/>
                    <a:pt x="128" y="7"/>
                  </a:cubicBezTo>
                  <a:cubicBezTo>
                    <a:pt x="125" y="6"/>
                    <a:pt x="119" y="4"/>
                    <a:pt x="115" y="3"/>
                  </a:cubicBezTo>
                  <a:cubicBezTo>
                    <a:pt x="111" y="1"/>
                    <a:pt x="108" y="0"/>
                    <a:pt x="104" y="0"/>
                  </a:cubicBezTo>
                  <a:cubicBezTo>
                    <a:pt x="103" y="0"/>
                    <a:pt x="102" y="1"/>
                    <a:pt x="101" y="1"/>
                  </a:cubicBezTo>
                  <a:cubicBezTo>
                    <a:pt x="101" y="1"/>
                    <a:pt x="101" y="1"/>
                    <a:pt x="101" y="1"/>
                  </a:cubicBezTo>
                  <a:cubicBezTo>
                    <a:pt x="94" y="3"/>
                    <a:pt x="93" y="8"/>
                    <a:pt x="93" y="9"/>
                  </a:cubicBezTo>
                  <a:cubicBezTo>
                    <a:pt x="93" y="11"/>
                    <a:pt x="93" y="11"/>
                    <a:pt x="93" y="11"/>
                  </a:cubicBezTo>
                  <a:cubicBezTo>
                    <a:pt x="93" y="11"/>
                    <a:pt x="93" y="11"/>
                    <a:pt x="93" y="11"/>
                  </a:cubicBezTo>
                  <a:cubicBezTo>
                    <a:pt x="92" y="15"/>
                    <a:pt x="92" y="19"/>
                    <a:pt x="93" y="22"/>
                  </a:cubicBezTo>
                  <a:cubicBezTo>
                    <a:pt x="93" y="22"/>
                    <a:pt x="93" y="22"/>
                    <a:pt x="93" y="23"/>
                  </a:cubicBezTo>
                  <a:cubicBezTo>
                    <a:pt x="93" y="25"/>
                    <a:pt x="93" y="26"/>
                    <a:pt x="92" y="27"/>
                  </a:cubicBezTo>
                  <a:cubicBezTo>
                    <a:pt x="92" y="28"/>
                    <a:pt x="92" y="28"/>
                    <a:pt x="92" y="29"/>
                  </a:cubicBezTo>
                  <a:cubicBezTo>
                    <a:pt x="92" y="32"/>
                    <a:pt x="92" y="34"/>
                    <a:pt x="90" y="35"/>
                  </a:cubicBezTo>
                  <a:cubicBezTo>
                    <a:pt x="90" y="40"/>
                    <a:pt x="84" y="47"/>
                    <a:pt x="81" y="49"/>
                  </a:cubicBezTo>
                  <a:cubicBezTo>
                    <a:pt x="81" y="49"/>
                    <a:pt x="81" y="50"/>
                    <a:pt x="81" y="50"/>
                  </a:cubicBezTo>
                  <a:cubicBezTo>
                    <a:pt x="78" y="51"/>
                    <a:pt x="74" y="53"/>
                    <a:pt x="73" y="54"/>
                  </a:cubicBezTo>
                  <a:cubicBezTo>
                    <a:pt x="73" y="54"/>
                    <a:pt x="73" y="54"/>
                    <a:pt x="73" y="54"/>
                  </a:cubicBezTo>
                  <a:cubicBezTo>
                    <a:pt x="71" y="55"/>
                    <a:pt x="69" y="56"/>
                    <a:pt x="68" y="57"/>
                  </a:cubicBezTo>
                  <a:cubicBezTo>
                    <a:pt x="66" y="58"/>
                    <a:pt x="64" y="59"/>
                    <a:pt x="63" y="60"/>
                  </a:cubicBezTo>
                  <a:cubicBezTo>
                    <a:pt x="62" y="61"/>
                    <a:pt x="60" y="62"/>
                    <a:pt x="59" y="63"/>
                  </a:cubicBezTo>
                  <a:cubicBezTo>
                    <a:pt x="58" y="64"/>
                    <a:pt x="56" y="65"/>
                    <a:pt x="55" y="67"/>
                  </a:cubicBezTo>
                  <a:cubicBezTo>
                    <a:pt x="55" y="68"/>
                    <a:pt x="55" y="69"/>
                    <a:pt x="53" y="70"/>
                  </a:cubicBezTo>
                  <a:cubicBezTo>
                    <a:pt x="53" y="71"/>
                    <a:pt x="53" y="71"/>
                    <a:pt x="53" y="71"/>
                  </a:cubicBezTo>
                  <a:cubicBezTo>
                    <a:pt x="53" y="74"/>
                    <a:pt x="50" y="74"/>
                    <a:pt x="49" y="74"/>
                  </a:cubicBezTo>
                  <a:cubicBezTo>
                    <a:pt x="47" y="74"/>
                    <a:pt x="44" y="74"/>
                    <a:pt x="41" y="75"/>
                  </a:cubicBezTo>
                  <a:cubicBezTo>
                    <a:pt x="40" y="77"/>
                    <a:pt x="38" y="80"/>
                    <a:pt x="37" y="82"/>
                  </a:cubicBezTo>
                  <a:cubicBezTo>
                    <a:pt x="36" y="83"/>
                    <a:pt x="36" y="83"/>
                    <a:pt x="35" y="83"/>
                  </a:cubicBezTo>
                  <a:cubicBezTo>
                    <a:pt x="35" y="83"/>
                    <a:pt x="35" y="84"/>
                    <a:pt x="35" y="85"/>
                  </a:cubicBezTo>
                  <a:cubicBezTo>
                    <a:pt x="35" y="85"/>
                    <a:pt x="34" y="86"/>
                    <a:pt x="34" y="86"/>
                  </a:cubicBezTo>
                  <a:cubicBezTo>
                    <a:pt x="33" y="86"/>
                    <a:pt x="32" y="86"/>
                    <a:pt x="32" y="87"/>
                  </a:cubicBezTo>
                  <a:cubicBezTo>
                    <a:pt x="31" y="87"/>
                    <a:pt x="30" y="87"/>
                    <a:pt x="29" y="88"/>
                  </a:cubicBezTo>
                  <a:cubicBezTo>
                    <a:pt x="28" y="88"/>
                    <a:pt x="27" y="89"/>
                    <a:pt x="26" y="89"/>
                  </a:cubicBezTo>
                  <a:cubicBezTo>
                    <a:pt x="25" y="90"/>
                    <a:pt x="24" y="90"/>
                    <a:pt x="23" y="90"/>
                  </a:cubicBezTo>
                  <a:cubicBezTo>
                    <a:pt x="22" y="91"/>
                    <a:pt x="21" y="92"/>
                    <a:pt x="20" y="92"/>
                  </a:cubicBezTo>
                  <a:cubicBezTo>
                    <a:pt x="19" y="92"/>
                    <a:pt x="19" y="93"/>
                    <a:pt x="18" y="93"/>
                  </a:cubicBezTo>
                  <a:cubicBezTo>
                    <a:pt x="17" y="94"/>
                    <a:pt x="17" y="94"/>
                    <a:pt x="16" y="95"/>
                  </a:cubicBezTo>
                  <a:cubicBezTo>
                    <a:pt x="16" y="95"/>
                    <a:pt x="15" y="95"/>
                    <a:pt x="15" y="95"/>
                  </a:cubicBezTo>
                  <a:cubicBezTo>
                    <a:pt x="15" y="96"/>
                    <a:pt x="15" y="96"/>
                    <a:pt x="14" y="96"/>
                  </a:cubicBezTo>
                  <a:cubicBezTo>
                    <a:pt x="9" y="99"/>
                    <a:pt x="2" y="103"/>
                    <a:pt x="0" y="112"/>
                  </a:cubicBezTo>
                  <a:cubicBezTo>
                    <a:pt x="0" y="117"/>
                    <a:pt x="3" y="119"/>
                    <a:pt x="5" y="119"/>
                  </a:cubicBezTo>
                  <a:cubicBezTo>
                    <a:pt x="6" y="119"/>
                    <a:pt x="6" y="120"/>
                    <a:pt x="6" y="120"/>
                  </a:cubicBezTo>
                  <a:cubicBezTo>
                    <a:pt x="8" y="121"/>
                    <a:pt x="8" y="122"/>
                    <a:pt x="8" y="123"/>
                  </a:cubicBezTo>
                  <a:cubicBezTo>
                    <a:pt x="10" y="123"/>
                    <a:pt x="10" y="126"/>
                    <a:pt x="10" y="127"/>
                  </a:cubicBezTo>
                  <a:cubicBezTo>
                    <a:pt x="10" y="128"/>
                    <a:pt x="10" y="129"/>
                    <a:pt x="12" y="132"/>
                  </a:cubicBezTo>
                  <a:cubicBezTo>
                    <a:pt x="16" y="136"/>
                    <a:pt x="16" y="136"/>
                    <a:pt x="16" y="136"/>
                  </a:cubicBezTo>
                  <a:cubicBezTo>
                    <a:pt x="17" y="137"/>
                    <a:pt x="17" y="137"/>
                    <a:pt x="17" y="137"/>
                  </a:cubicBezTo>
                  <a:cubicBezTo>
                    <a:pt x="17" y="137"/>
                    <a:pt x="17" y="137"/>
                    <a:pt x="17" y="138"/>
                  </a:cubicBezTo>
                  <a:cubicBezTo>
                    <a:pt x="17" y="138"/>
                    <a:pt x="18" y="138"/>
                    <a:pt x="18" y="138"/>
                  </a:cubicBezTo>
                  <a:cubicBezTo>
                    <a:pt x="22" y="145"/>
                    <a:pt x="24" y="149"/>
                    <a:pt x="22" y="154"/>
                  </a:cubicBezTo>
                  <a:cubicBezTo>
                    <a:pt x="22" y="160"/>
                    <a:pt x="20" y="166"/>
                    <a:pt x="17" y="170"/>
                  </a:cubicBezTo>
                  <a:cubicBezTo>
                    <a:pt x="16" y="170"/>
                    <a:pt x="16" y="171"/>
                    <a:pt x="16" y="171"/>
                  </a:cubicBezTo>
                  <a:cubicBezTo>
                    <a:pt x="14" y="174"/>
                    <a:pt x="12" y="177"/>
                    <a:pt x="13" y="180"/>
                  </a:cubicBezTo>
                  <a:cubicBezTo>
                    <a:pt x="14" y="181"/>
                    <a:pt x="14" y="181"/>
                    <a:pt x="15" y="182"/>
                  </a:cubicBezTo>
                  <a:cubicBezTo>
                    <a:pt x="16" y="183"/>
                    <a:pt x="17" y="185"/>
                    <a:pt x="19" y="186"/>
                  </a:cubicBezTo>
                  <a:cubicBezTo>
                    <a:pt x="19" y="186"/>
                    <a:pt x="20" y="186"/>
                    <a:pt x="20" y="186"/>
                  </a:cubicBezTo>
                  <a:cubicBezTo>
                    <a:pt x="21" y="187"/>
                    <a:pt x="24" y="187"/>
                    <a:pt x="27" y="187"/>
                  </a:cubicBezTo>
                  <a:cubicBezTo>
                    <a:pt x="30" y="187"/>
                    <a:pt x="33" y="187"/>
                    <a:pt x="36" y="186"/>
                  </a:cubicBezTo>
                  <a:cubicBezTo>
                    <a:pt x="37" y="186"/>
                    <a:pt x="37" y="186"/>
                    <a:pt x="37" y="186"/>
                  </a:cubicBezTo>
                  <a:cubicBezTo>
                    <a:pt x="38" y="186"/>
                    <a:pt x="39" y="185"/>
                    <a:pt x="40" y="185"/>
                  </a:cubicBezTo>
                  <a:cubicBezTo>
                    <a:pt x="41" y="185"/>
                    <a:pt x="43" y="184"/>
                    <a:pt x="44" y="184"/>
                  </a:cubicBezTo>
                  <a:cubicBezTo>
                    <a:pt x="45" y="184"/>
                    <a:pt x="45" y="184"/>
                    <a:pt x="45" y="184"/>
                  </a:cubicBezTo>
                  <a:cubicBezTo>
                    <a:pt x="47" y="184"/>
                    <a:pt x="48" y="184"/>
                    <a:pt x="50" y="184"/>
                  </a:cubicBezTo>
                  <a:cubicBezTo>
                    <a:pt x="52" y="183"/>
                    <a:pt x="53" y="183"/>
                    <a:pt x="55" y="183"/>
                  </a:cubicBezTo>
                  <a:cubicBezTo>
                    <a:pt x="59" y="183"/>
                    <a:pt x="59" y="183"/>
                    <a:pt x="59" y="183"/>
                  </a:cubicBezTo>
                  <a:cubicBezTo>
                    <a:pt x="59" y="183"/>
                    <a:pt x="60" y="183"/>
                    <a:pt x="60" y="184"/>
                  </a:cubicBezTo>
                  <a:cubicBezTo>
                    <a:pt x="60" y="184"/>
                    <a:pt x="61" y="184"/>
                    <a:pt x="62" y="184"/>
                  </a:cubicBezTo>
                  <a:cubicBezTo>
                    <a:pt x="62" y="184"/>
                    <a:pt x="62" y="184"/>
                    <a:pt x="63" y="184"/>
                  </a:cubicBezTo>
                  <a:cubicBezTo>
                    <a:pt x="66" y="186"/>
                    <a:pt x="69" y="187"/>
                    <a:pt x="72" y="187"/>
                  </a:cubicBezTo>
                  <a:cubicBezTo>
                    <a:pt x="74" y="187"/>
                    <a:pt x="74" y="187"/>
                    <a:pt x="74" y="187"/>
                  </a:cubicBezTo>
                  <a:cubicBezTo>
                    <a:pt x="74" y="187"/>
                    <a:pt x="74" y="187"/>
                    <a:pt x="74" y="187"/>
                  </a:cubicBezTo>
                  <a:cubicBezTo>
                    <a:pt x="74" y="185"/>
                    <a:pt x="76" y="182"/>
                    <a:pt x="79" y="18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7" name="Freeform 159">
              <a:extLst>
                <a:ext uri="{FF2B5EF4-FFF2-40B4-BE49-F238E27FC236}">
                  <a16:creationId xmlns:a16="http://schemas.microsoft.com/office/drawing/2014/main" id="{71F8139B-D376-40B9-B6DE-33ED652C345A}"/>
                </a:ext>
              </a:extLst>
            </p:cNvPr>
            <p:cNvSpPr>
              <a:spLocks/>
            </p:cNvSpPr>
            <p:nvPr/>
          </p:nvSpPr>
          <p:spPr bwMode="auto">
            <a:xfrm>
              <a:off x="4165812" y="3935910"/>
              <a:ext cx="171465" cy="88886"/>
            </a:xfrm>
            <a:custGeom>
              <a:avLst/>
              <a:gdLst>
                <a:gd name="T0" fmla="*/ 96 w 100"/>
                <a:gd name="T1" fmla="*/ 14 h 52"/>
                <a:gd name="T2" fmla="*/ 93 w 100"/>
                <a:gd name="T3" fmla="*/ 15 h 52"/>
                <a:gd name="T4" fmla="*/ 56 w 100"/>
                <a:gd name="T5" fmla="*/ 15 h 52"/>
                <a:gd name="T6" fmla="*/ 43 w 100"/>
                <a:gd name="T7" fmla="*/ 13 h 52"/>
                <a:gd name="T8" fmla="*/ 27 w 100"/>
                <a:gd name="T9" fmla="*/ 6 h 52"/>
                <a:gd name="T10" fmla="*/ 21 w 100"/>
                <a:gd name="T11" fmla="*/ 0 h 52"/>
                <a:gd name="T12" fmla="*/ 19 w 100"/>
                <a:gd name="T13" fmla="*/ 0 h 52"/>
                <a:gd name="T14" fmla="*/ 18 w 100"/>
                <a:gd name="T15" fmla="*/ 0 h 52"/>
                <a:gd name="T16" fmla="*/ 16 w 100"/>
                <a:gd name="T17" fmla="*/ 1 h 52"/>
                <a:gd name="T18" fmla="*/ 14 w 100"/>
                <a:gd name="T19" fmla="*/ 2 h 52"/>
                <a:gd name="T20" fmla="*/ 8 w 100"/>
                <a:gd name="T21" fmla="*/ 7 h 52"/>
                <a:gd name="T22" fmla="*/ 1 w 100"/>
                <a:gd name="T23" fmla="*/ 17 h 52"/>
                <a:gd name="T24" fmla="*/ 0 w 100"/>
                <a:gd name="T25" fmla="*/ 19 h 52"/>
                <a:gd name="T26" fmla="*/ 3 w 100"/>
                <a:gd name="T27" fmla="*/ 27 h 52"/>
                <a:gd name="T28" fmla="*/ 10 w 100"/>
                <a:gd name="T29" fmla="*/ 30 h 52"/>
                <a:gd name="T30" fmla="*/ 33 w 100"/>
                <a:gd name="T31" fmla="*/ 24 h 52"/>
                <a:gd name="T32" fmla="*/ 41 w 100"/>
                <a:gd name="T33" fmla="*/ 20 h 52"/>
                <a:gd name="T34" fmla="*/ 42 w 100"/>
                <a:gd name="T35" fmla="*/ 19 h 52"/>
                <a:gd name="T36" fmla="*/ 43 w 100"/>
                <a:gd name="T37" fmla="*/ 19 h 52"/>
                <a:gd name="T38" fmla="*/ 45 w 100"/>
                <a:gd name="T39" fmla="*/ 21 h 52"/>
                <a:gd name="T40" fmla="*/ 45 w 100"/>
                <a:gd name="T41" fmla="*/ 22 h 52"/>
                <a:gd name="T42" fmla="*/ 48 w 100"/>
                <a:gd name="T43" fmla="*/ 33 h 52"/>
                <a:gd name="T44" fmla="*/ 48 w 100"/>
                <a:gd name="T45" fmla="*/ 36 h 52"/>
                <a:gd name="T46" fmla="*/ 50 w 100"/>
                <a:gd name="T47" fmla="*/ 47 h 52"/>
                <a:gd name="T48" fmla="*/ 58 w 100"/>
                <a:gd name="T49" fmla="*/ 52 h 52"/>
                <a:gd name="T50" fmla="*/ 71 w 100"/>
                <a:gd name="T51" fmla="*/ 47 h 52"/>
                <a:gd name="T52" fmla="*/ 74 w 100"/>
                <a:gd name="T53" fmla="*/ 45 h 52"/>
                <a:gd name="T54" fmla="*/ 76 w 100"/>
                <a:gd name="T55" fmla="*/ 44 h 52"/>
                <a:gd name="T56" fmla="*/ 79 w 100"/>
                <a:gd name="T57" fmla="*/ 41 h 52"/>
                <a:gd name="T58" fmla="*/ 84 w 100"/>
                <a:gd name="T59" fmla="*/ 37 h 52"/>
                <a:gd name="T60" fmla="*/ 87 w 100"/>
                <a:gd name="T61" fmla="*/ 30 h 52"/>
                <a:gd name="T62" fmla="*/ 87 w 100"/>
                <a:gd name="T63" fmla="*/ 29 h 52"/>
                <a:gd name="T64" fmla="*/ 89 w 100"/>
                <a:gd name="T65" fmla="*/ 27 h 52"/>
                <a:gd name="T66" fmla="*/ 90 w 100"/>
                <a:gd name="T67" fmla="*/ 25 h 52"/>
                <a:gd name="T68" fmla="*/ 95 w 100"/>
                <a:gd name="T69" fmla="*/ 19 h 52"/>
                <a:gd name="T70" fmla="*/ 97 w 100"/>
                <a:gd name="T71" fmla="*/ 17 h 52"/>
                <a:gd name="T72" fmla="*/ 100 w 100"/>
                <a:gd name="T73" fmla="*/ 14 h 52"/>
                <a:gd name="T74" fmla="*/ 98 w 100"/>
                <a:gd name="T75" fmla="*/ 13 h 52"/>
                <a:gd name="T76" fmla="*/ 96 w 100"/>
                <a:gd name="T77"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52">
                  <a:moveTo>
                    <a:pt x="96" y="14"/>
                  </a:moveTo>
                  <a:cubicBezTo>
                    <a:pt x="95" y="14"/>
                    <a:pt x="94" y="15"/>
                    <a:pt x="93" y="15"/>
                  </a:cubicBezTo>
                  <a:cubicBezTo>
                    <a:pt x="56" y="15"/>
                    <a:pt x="56" y="15"/>
                    <a:pt x="56" y="15"/>
                  </a:cubicBezTo>
                  <a:cubicBezTo>
                    <a:pt x="51" y="15"/>
                    <a:pt x="48" y="15"/>
                    <a:pt x="43" y="13"/>
                  </a:cubicBezTo>
                  <a:cubicBezTo>
                    <a:pt x="37" y="12"/>
                    <a:pt x="32" y="9"/>
                    <a:pt x="27" y="6"/>
                  </a:cubicBezTo>
                  <a:cubicBezTo>
                    <a:pt x="26" y="4"/>
                    <a:pt x="23" y="1"/>
                    <a:pt x="21" y="0"/>
                  </a:cubicBezTo>
                  <a:cubicBezTo>
                    <a:pt x="19" y="0"/>
                    <a:pt x="19" y="0"/>
                    <a:pt x="19" y="0"/>
                  </a:cubicBezTo>
                  <a:cubicBezTo>
                    <a:pt x="19" y="0"/>
                    <a:pt x="19" y="0"/>
                    <a:pt x="18" y="0"/>
                  </a:cubicBezTo>
                  <a:cubicBezTo>
                    <a:pt x="18" y="0"/>
                    <a:pt x="17" y="1"/>
                    <a:pt x="16" y="1"/>
                  </a:cubicBezTo>
                  <a:cubicBezTo>
                    <a:pt x="14" y="2"/>
                    <a:pt x="14" y="2"/>
                    <a:pt x="14" y="2"/>
                  </a:cubicBezTo>
                  <a:cubicBezTo>
                    <a:pt x="12" y="3"/>
                    <a:pt x="10" y="5"/>
                    <a:pt x="8" y="7"/>
                  </a:cubicBezTo>
                  <a:cubicBezTo>
                    <a:pt x="7" y="10"/>
                    <a:pt x="6" y="14"/>
                    <a:pt x="1" y="17"/>
                  </a:cubicBezTo>
                  <a:cubicBezTo>
                    <a:pt x="0" y="18"/>
                    <a:pt x="0" y="19"/>
                    <a:pt x="0" y="19"/>
                  </a:cubicBezTo>
                  <a:cubicBezTo>
                    <a:pt x="0" y="22"/>
                    <a:pt x="2" y="26"/>
                    <a:pt x="3" y="27"/>
                  </a:cubicBezTo>
                  <a:cubicBezTo>
                    <a:pt x="4" y="28"/>
                    <a:pt x="7" y="30"/>
                    <a:pt x="10" y="30"/>
                  </a:cubicBezTo>
                  <a:cubicBezTo>
                    <a:pt x="17" y="30"/>
                    <a:pt x="24" y="28"/>
                    <a:pt x="33" y="24"/>
                  </a:cubicBezTo>
                  <a:cubicBezTo>
                    <a:pt x="36" y="22"/>
                    <a:pt x="39" y="21"/>
                    <a:pt x="41" y="20"/>
                  </a:cubicBezTo>
                  <a:cubicBezTo>
                    <a:pt x="41" y="19"/>
                    <a:pt x="41" y="19"/>
                    <a:pt x="42" y="19"/>
                  </a:cubicBezTo>
                  <a:cubicBezTo>
                    <a:pt x="43" y="19"/>
                    <a:pt x="43" y="19"/>
                    <a:pt x="43" y="19"/>
                  </a:cubicBezTo>
                  <a:cubicBezTo>
                    <a:pt x="44" y="19"/>
                    <a:pt x="45" y="20"/>
                    <a:pt x="45" y="21"/>
                  </a:cubicBezTo>
                  <a:cubicBezTo>
                    <a:pt x="45" y="22"/>
                    <a:pt x="45" y="22"/>
                    <a:pt x="45" y="22"/>
                  </a:cubicBezTo>
                  <a:cubicBezTo>
                    <a:pt x="48" y="25"/>
                    <a:pt x="48" y="30"/>
                    <a:pt x="48" y="33"/>
                  </a:cubicBezTo>
                  <a:cubicBezTo>
                    <a:pt x="48" y="36"/>
                    <a:pt x="48" y="36"/>
                    <a:pt x="48" y="36"/>
                  </a:cubicBezTo>
                  <a:cubicBezTo>
                    <a:pt x="48" y="40"/>
                    <a:pt x="48" y="43"/>
                    <a:pt x="50" y="47"/>
                  </a:cubicBezTo>
                  <a:cubicBezTo>
                    <a:pt x="53" y="52"/>
                    <a:pt x="57" y="52"/>
                    <a:pt x="58" y="52"/>
                  </a:cubicBezTo>
                  <a:cubicBezTo>
                    <a:pt x="63" y="52"/>
                    <a:pt x="67" y="50"/>
                    <a:pt x="71" y="47"/>
                  </a:cubicBezTo>
                  <a:cubicBezTo>
                    <a:pt x="72" y="46"/>
                    <a:pt x="73" y="46"/>
                    <a:pt x="74" y="45"/>
                  </a:cubicBezTo>
                  <a:cubicBezTo>
                    <a:pt x="76" y="44"/>
                    <a:pt x="76" y="44"/>
                    <a:pt x="76" y="44"/>
                  </a:cubicBezTo>
                  <a:cubicBezTo>
                    <a:pt x="77" y="43"/>
                    <a:pt x="78" y="42"/>
                    <a:pt x="79" y="41"/>
                  </a:cubicBezTo>
                  <a:cubicBezTo>
                    <a:pt x="81" y="39"/>
                    <a:pt x="83" y="38"/>
                    <a:pt x="84" y="37"/>
                  </a:cubicBezTo>
                  <a:cubicBezTo>
                    <a:pt x="85" y="34"/>
                    <a:pt x="87" y="31"/>
                    <a:pt x="87" y="30"/>
                  </a:cubicBezTo>
                  <a:cubicBezTo>
                    <a:pt x="87" y="29"/>
                    <a:pt x="87" y="29"/>
                    <a:pt x="87" y="29"/>
                  </a:cubicBezTo>
                  <a:cubicBezTo>
                    <a:pt x="88" y="28"/>
                    <a:pt x="88" y="27"/>
                    <a:pt x="89" y="27"/>
                  </a:cubicBezTo>
                  <a:cubicBezTo>
                    <a:pt x="89" y="26"/>
                    <a:pt x="89" y="25"/>
                    <a:pt x="90" y="25"/>
                  </a:cubicBezTo>
                  <a:cubicBezTo>
                    <a:pt x="91" y="22"/>
                    <a:pt x="93" y="20"/>
                    <a:pt x="95" y="19"/>
                  </a:cubicBezTo>
                  <a:cubicBezTo>
                    <a:pt x="96" y="18"/>
                    <a:pt x="96" y="17"/>
                    <a:pt x="97" y="17"/>
                  </a:cubicBezTo>
                  <a:cubicBezTo>
                    <a:pt x="98" y="16"/>
                    <a:pt x="99" y="15"/>
                    <a:pt x="100" y="14"/>
                  </a:cubicBezTo>
                  <a:cubicBezTo>
                    <a:pt x="99" y="14"/>
                    <a:pt x="98" y="13"/>
                    <a:pt x="98" y="13"/>
                  </a:cubicBezTo>
                  <a:cubicBezTo>
                    <a:pt x="97" y="13"/>
                    <a:pt x="97" y="14"/>
                    <a:pt x="96" y="1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8" name="Freeform 160">
              <a:extLst>
                <a:ext uri="{FF2B5EF4-FFF2-40B4-BE49-F238E27FC236}">
                  <a16:creationId xmlns:a16="http://schemas.microsoft.com/office/drawing/2014/main" id="{F7598381-4D22-49B5-9DC3-F4241E7629BB}"/>
                </a:ext>
              </a:extLst>
            </p:cNvPr>
            <p:cNvSpPr>
              <a:spLocks/>
            </p:cNvSpPr>
            <p:nvPr/>
          </p:nvSpPr>
          <p:spPr bwMode="auto">
            <a:xfrm>
              <a:off x="4208679" y="3823214"/>
              <a:ext cx="306414" cy="147615"/>
            </a:xfrm>
            <a:custGeom>
              <a:avLst/>
              <a:gdLst>
                <a:gd name="T0" fmla="*/ 107 w 178"/>
                <a:gd name="T1" fmla="*/ 26 h 85"/>
                <a:gd name="T2" fmla="*/ 105 w 178"/>
                <a:gd name="T3" fmla="*/ 24 h 85"/>
                <a:gd name="T4" fmla="*/ 99 w 178"/>
                <a:gd name="T5" fmla="*/ 21 h 85"/>
                <a:gd name="T6" fmla="*/ 97 w 178"/>
                <a:gd name="T7" fmla="*/ 21 h 85"/>
                <a:gd name="T8" fmla="*/ 85 w 178"/>
                <a:gd name="T9" fmla="*/ 20 h 85"/>
                <a:gd name="T10" fmla="*/ 71 w 178"/>
                <a:gd name="T11" fmla="*/ 15 h 85"/>
                <a:gd name="T12" fmla="*/ 67 w 178"/>
                <a:gd name="T13" fmla="*/ 12 h 85"/>
                <a:gd name="T14" fmla="*/ 61 w 178"/>
                <a:gd name="T15" fmla="*/ 13 h 85"/>
                <a:gd name="T16" fmla="*/ 55 w 178"/>
                <a:gd name="T17" fmla="*/ 13 h 85"/>
                <a:gd name="T18" fmla="*/ 52 w 178"/>
                <a:gd name="T19" fmla="*/ 12 h 85"/>
                <a:gd name="T20" fmla="*/ 41 w 178"/>
                <a:gd name="T21" fmla="*/ 8 h 85"/>
                <a:gd name="T22" fmla="*/ 25 w 178"/>
                <a:gd name="T23" fmla="*/ 3 h 85"/>
                <a:gd name="T24" fmla="*/ 21 w 178"/>
                <a:gd name="T25" fmla="*/ 2 h 85"/>
                <a:gd name="T26" fmla="*/ 3 w 178"/>
                <a:gd name="T27" fmla="*/ 0 h 85"/>
                <a:gd name="T28" fmla="*/ 5 w 178"/>
                <a:gd name="T29" fmla="*/ 3 h 85"/>
                <a:gd name="T30" fmla="*/ 17 w 178"/>
                <a:gd name="T31" fmla="*/ 9 h 85"/>
                <a:gd name="T32" fmla="*/ 34 w 178"/>
                <a:gd name="T33" fmla="*/ 16 h 85"/>
                <a:gd name="T34" fmla="*/ 39 w 178"/>
                <a:gd name="T35" fmla="*/ 17 h 85"/>
                <a:gd name="T36" fmla="*/ 49 w 178"/>
                <a:gd name="T37" fmla="*/ 20 h 85"/>
                <a:gd name="T38" fmla="*/ 77 w 178"/>
                <a:gd name="T39" fmla="*/ 33 h 85"/>
                <a:gd name="T40" fmla="*/ 111 w 178"/>
                <a:gd name="T41" fmla="*/ 62 h 85"/>
                <a:gd name="T42" fmla="*/ 111 w 178"/>
                <a:gd name="T43" fmla="*/ 65 h 85"/>
                <a:gd name="T44" fmla="*/ 109 w 178"/>
                <a:gd name="T45" fmla="*/ 76 h 85"/>
                <a:gd name="T46" fmla="*/ 122 w 178"/>
                <a:gd name="T47" fmla="*/ 78 h 85"/>
                <a:gd name="T48" fmla="*/ 125 w 178"/>
                <a:gd name="T49" fmla="*/ 77 h 85"/>
                <a:gd name="T50" fmla="*/ 133 w 178"/>
                <a:gd name="T51" fmla="*/ 80 h 85"/>
                <a:gd name="T52" fmla="*/ 138 w 178"/>
                <a:gd name="T53" fmla="*/ 82 h 85"/>
                <a:gd name="T54" fmla="*/ 148 w 178"/>
                <a:gd name="T55" fmla="*/ 85 h 85"/>
                <a:gd name="T56" fmla="*/ 173 w 178"/>
                <a:gd name="T57" fmla="*/ 70 h 85"/>
                <a:gd name="T58" fmla="*/ 178 w 178"/>
                <a:gd name="T59" fmla="*/ 62 h 85"/>
                <a:gd name="T60" fmla="*/ 172 w 178"/>
                <a:gd name="T61" fmla="*/ 56 h 85"/>
                <a:gd name="T62" fmla="*/ 166 w 178"/>
                <a:gd name="T63" fmla="*/ 51 h 85"/>
                <a:gd name="T64" fmla="*/ 160 w 178"/>
                <a:gd name="T65" fmla="*/ 46 h 85"/>
                <a:gd name="T66" fmla="*/ 145 w 178"/>
                <a:gd name="T67" fmla="*/ 44 h 85"/>
                <a:gd name="T68" fmla="*/ 141 w 178"/>
                <a:gd name="T69" fmla="*/ 45 h 85"/>
                <a:gd name="T70" fmla="*/ 135 w 178"/>
                <a:gd name="T71" fmla="*/ 44 h 85"/>
                <a:gd name="T72" fmla="*/ 133 w 178"/>
                <a:gd name="T73" fmla="*/ 38 h 85"/>
                <a:gd name="T74" fmla="*/ 130 w 178"/>
                <a:gd name="T75" fmla="*/ 32 h 85"/>
                <a:gd name="T76" fmla="*/ 126 w 178"/>
                <a:gd name="T77"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85">
                  <a:moveTo>
                    <a:pt x="116" y="27"/>
                  </a:moveTo>
                  <a:cubicBezTo>
                    <a:pt x="113" y="27"/>
                    <a:pt x="111" y="27"/>
                    <a:pt x="107" y="26"/>
                  </a:cubicBezTo>
                  <a:cubicBezTo>
                    <a:pt x="107" y="26"/>
                    <a:pt x="107" y="26"/>
                    <a:pt x="107" y="26"/>
                  </a:cubicBezTo>
                  <a:cubicBezTo>
                    <a:pt x="106" y="25"/>
                    <a:pt x="106" y="25"/>
                    <a:pt x="105" y="24"/>
                  </a:cubicBezTo>
                  <a:cubicBezTo>
                    <a:pt x="104" y="24"/>
                    <a:pt x="103" y="24"/>
                    <a:pt x="102" y="23"/>
                  </a:cubicBezTo>
                  <a:cubicBezTo>
                    <a:pt x="101" y="23"/>
                    <a:pt x="100" y="23"/>
                    <a:pt x="99" y="21"/>
                  </a:cubicBezTo>
                  <a:cubicBezTo>
                    <a:pt x="98" y="21"/>
                    <a:pt x="98" y="21"/>
                    <a:pt x="98" y="21"/>
                  </a:cubicBezTo>
                  <a:cubicBezTo>
                    <a:pt x="98" y="21"/>
                    <a:pt x="97" y="21"/>
                    <a:pt x="97" y="21"/>
                  </a:cubicBezTo>
                  <a:cubicBezTo>
                    <a:pt x="96" y="20"/>
                    <a:pt x="95" y="20"/>
                    <a:pt x="93" y="20"/>
                  </a:cubicBezTo>
                  <a:cubicBezTo>
                    <a:pt x="85" y="20"/>
                    <a:pt x="85" y="20"/>
                    <a:pt x="85" y="20"/>
                  </a:cubicBezTo>
                  <a:cubicBezTo>
                    <a:pt x="81" y="20"/>
                    <a:pt x="79" y="20"/>
                    <a:pt x="77" y="18"/>
                  </a:cubicBezTo>
                  <a:cubicBezTo>
                    <a:pt x="75" y="18"/>
                    <a:pt x="73" y="16"/>
                    <a:pt x="71" y="15"/>
                  </a:cubicBezTo>
                  <a:cubicBezTo>
                    <a:pt x="71" y="14"/>
                    <a:pt x="71" y="14"/>
                    <a:pt x="71" y="14"/>
                  </a:cubicBezTo>
                  <a:cubicBezTo>
                    <a:pt x="69" y="14"/>
                    <a:pt x="68" y="13"/>
                    <a:pt x="67" y="12"/>
                  </a:cubicBezTo>
                  <a:cubicBezTo>
                    <a:pt x="63" y="12"/>
                    <a:pt x="63" y="12"/>
                    <a:pt x="63" y="12"/>
                  </a:cubicBezTo>
                  <a:cubicBezTo>
                    <a:pt x="63" y="12"/>
                    <a:pt x="62" y="13"/>
                    <a:pt x="61" y="13"/>
                  </a:cubicBezTo>
                  <a:cubicBezTo>
                    <a:pt x="60" y="13"/>
                    <a:pt x="59" y="14"/>
                    <a:pt x="58" y="14"/>
                  </a:cubicBezTo>
                  <a:cubicBezTo>
                    <a:pt x="57" y="14"/>
                    <a:pt x="56" y="13"/>
                    <a:pt x="55" y="13"/>
                  </a:cubicBezTo>
                  <a:cubicBezTo>
                    <a:pt x="54" y="13"/>
                    <a:pt x="54" y="12"/>
                    <a:pt x="53" y="12"/>
                  </a:cubicBezTo>
                  <a:cubicBezTo>
                    <a:pt x="53" y="12"/>
                    <a:pt x="53" y="12"/>
                    <a:pt x="52" y="12"/>
                  </a:cubicBezTo>
                  <a:cubicBezTo>
                    <a:pt x="52" y="12"/>
                    <a:pt x="52" y="12"/>
                    <a:pt x="52" y="12"/>
                  </a:cubicBezTo>
                  <a:cubicBezTo>
                    <a:pt x="49" y="10"/>
                    <a:pt x="46" y="9"/>
                    <a:pt x="41" y="8"/>
                  </a:cubicBezTo>
                  <a:cubicBezTo>
                    <a:pt x="39" y="7"/>
                    <a:pt x="38" y="7"/>
                    <a:pt x="36" y="6"/>
                  </a:cubicBezTo>
                  <a:cubicBezTo>
                    <a:pt x="33" y="5"/>
                    <a:pt x="29" y="3"/>
                    <a:pt x="25" y="3"/>
                  </a:cubicBezTo>
                  <a:cubicBezTo>
                    <a:pt x="24" y="3"/>
                    <a:pt x="23" y="2"/>
                    <a:pt x="23" y="2"/>
                  </a:cubicBezTo>
                  <a:cubicBezTo>
                    <a:pt x="23" y="2"/>
                    <a:pt x="22" y="2"/>
                    <a:pt x="21" y="2"/>
                  </a:cubicBezTo>
                  <a:cubicBezTo>
                    <a:pt x="10" y="2"/>
                    <a:pt x="10" y="2"/>
                    <a:pt x="10" y="2"/>
                  </a:cubicBezTo>
                  <a:cubicBezTo>
                    <a:pt x="8" y="2"/>
                    <a:pt x="6" y="2"/>
                    <a:pt x="3" y="0"/>
                  </a:cubicBezTo>
                  <a:cubicBezTo>
                    <a:pt x="2" y="0"/>
                    <a:pt x="1" y="0"/>
                    <a:pt x="0" y="0"/>
                  </a:cubicBezTo>
                  <a:cubicBezTo>
                    <a:pt x="2" y="1"/>
                    <a:pt x="4" y="2"/>
                    <a:pt x="5" y="3"/>
                  </a:cubicBezTo>
                  <a:cubicBezTo>
                    <a:pt x="7" y="4"/>
                    <a:pt x="10" y="5"/>
                    <a:pt x="12" y="6"/>
                  </a:cubicBezTo>
                  <a:cubicBezTo>
                    <a:pt x="14" y="7"/>
                    <a:pt x="15" y="8"/>
                    <a:pt x="17" y="9"/>
                  </a:cubicBezTo>
                  <a:cubicBezTo>
                    <a:pt x="22" y="11"/>
                    <a:pt x="28" y="14"/>
                    <a:pt x="33" y="15"/>
                  </a:cubicBezTo>
                  <a:cubicBezTo>
                    <a:pt x="34" y="15"/>
                    <a:pt x="34" y="16"/>
                    <a:pt x="34" y="16"/>
                  </a:cubicBezTo>
                  <a:cubicBezTo>
                    <a:pt x="35" y="17"/>
                    <a:pt x="36" y="17"/>
                    <a:pt x="38" y="17"/>
                  </a:cubicBezTo>
                  <a:cubicBezTo>
                    <a:pt x="38" y="17"/>
                    <a:pt x="38" y="17"/>
                    <a:pt x="39" y="17"/>
                  </a:cubicBezTo>
                  <a:cubicBezTo>
                    <a:pt x="40" y="18"/>
                    <a:pt x="42" y="18"/>
                    <a:pt x="43" y="18"/>
                  </a:cubicBezTo>
                  <a:cubicBezTo>
                    <a:pt x="45" y="19"/>
                    <a:pt x="47" y="19"/>
                    <a:pt x="49" y="20"/>
                  </a:cubicBezTo>
                  <a:cubicBezTo>
                    <a:pt x="55" y="24"/>
                    <a:pt x="61" y="27"/>
                    <a:pt x="70" y="31"/>
                  </a:cubicBezTo>
                  <a:cubicBezTo>
                    <a:pt x="73" y="31"/>
                    <a:pt x="75" y="32"/>
                    <a:pt x="77" y="33"/>
                  </a:cubicBezTo>
                  <a:cubicBezTo>
                    <a:pt x="79" y="34"/>
                    <a:pt x="81" y="34"/>
                    <a:pt x="83" y="35"/>
                  </a:cubicBezTo>
                  <a:cubicBezTo>
                    <a:pt x="93" y="40"/>
                    <a:pt x="108" y="49"/>
                    <a:pt x="111" y="62"/>
                  </a:cubicBezTo>
                  <a:cubicBezTo>
                    <a:pt x="111" y="63"/>
                    <a:pt x="111" y="63"/>
                    <a:pt x="111" y="64"/>
                  </a:cubicBezTo>
                  <a:cubicBezTo>
                    <a:pt x="111" y="64"/>
                    <a:pt x="111" y="64"/>
                    <a:pt x="111" y="65"/>
                  </a:cubicBezTo>
                  <a:cubicBezTo>
                    <a:pt x="111" y="66"/>
                    <a:pt x="111" y="66"/>
                    <a:pt x="111" y="67"/>
                  </a:cubicBezTo>
                  <a:cubicBezTo>
                    <a:pt x="111" y="69"/>
                    <a:pt x="111" y="73"/>
                    <a:pt x="109" y="76"/>
                  </a:cubicBezTo>
                  <a:cubicBezTo>
                    <a:pt x="110" y="77"/>
                    <a:pt x="112" y="79"/>
                    <a:pt x="116" y="79"/>
                  </a:cubicBezTo>
                  <a:cubicBezTo>
                    <a:pt x="118" y="79"/>
                    <a:pt x="121" y="79"/>
                    <a:pt x="122" y="78"/>
                  </a:cubicBezTo>
                  <a:cubicBezTo>
                    <a:pt x="122" y="77"/>
                    <a:pt x="123" y="77"/>
                    <a:pt x="123" y="77"/>
                  </a:cubicBezTo>
                  <a:cubicBezTo>
                    <a:pt x="125" y="77"/>
                    <a:pt x="125" y="77"/>
                    <a:pt x="125" y="77"/>
                  </a:cubicBezTo>
                  <a:cubicBezTo>
                    <a:pt x="128" y="77"/>
                    <a:pt x="129" y="78"/>
                    <a:pt x="131" y="79"/>
                  </a:cubicBezTo>
                  <a:cubicBezTo>
                    <a:pt x="132" y="79"/>
                    <a:pt x="133" y="80"/>
                    <a:pt x="133" y="80"/>
                  </a:cubicBezTo>
                  <a:cubicBezTo>
                    <a:pt x="134" y="80"/>
                    <a:pt x="135" y="81"/>
                    <a:pt x="136" y="81"/>
                  </a:cubicBezTo>
                  <a:cubicBezTo>
                    <a:pt x="137" y="81"/>
                    <a:pt x="138" y="82"/>
                    <a:pt x="138" y="82"/>
                  </a:cubicBezTo>
                  <a:cubicBezTo>
                    <a:pt x="138" y="82"/>
                    <a:pt x="139" y="82"/>
                    <a:pt x="139" y="82"/>
                  </a:cubicBezTo>
                  <a:cubicBezTo>
                    <a:pt x="142" y="83"/>
                    <a:pt x="145" y="85"/>
                    <a:pt x="148" y="85"/>
                  </a:cubicBezTo>
                  <a:cubicBezTo>
                    <a:pt x="158" y="85"/>
                    <a:pt x="165" y="78"/>
                    <a:pt x="171" y="72"/>
                  </a:cubicBezTo>
                  <a:cubicBezTo>
                    <a:pt x="172" y="71"/>
                    <a:pt x="173" y="71"/>
                    <a:pt x="173" y="70"/>
                  </a:cubicBezTo>
                  <a:cubicBezTo>
                    <a:pt x="174" y="69"/>
                    <a:pt x="175" y="68"/>
                    <a:pt x="175" y="67"/>
                  </a:cubicBezTo>
                  <a:cubicBezTo>
                    <a:pt x="177" y="66"/>
                    <a:pt x="178" y="64"/>
                    <a:pt x="178" y="62"/>
                  </a:cubicBezTo>
                  <a:cubicBezTo>
                    <a:pt x="177" y="60"/>
                    <a:pt x="175" y="57"/>
                    <a:pt x="172" y="56"/>
                  </a:cubicBezTo>
                  <a:cubicBezTo>
                    <a:pt x="172" y="56"/>
                    <a:pt x="172" y="56"/>
                    <a:pt x="172" y="56"/>
                  </a:cubicBezTo>
                  <a:cubicBezTo>
                    <a:pt x="172" y="55"/>
                    <a:pt x="172" y="55"/>
                    <a:pt x="172" y="55"/>
                  </a:cubicBezTo>
                  <a:cubicBezTo>
                    <a:pt x="170" y="54"/>
                    <a:pt x="169" y="53"/>
                    <a:pt x="166" y="51"/>
                  </a:cubicBezTo>
                  <a:cubicBezTo>
                    <a:pt x="166" y="51"/>
                    <a:pt x="165" y="51"/>
                    <a:pt x="165" y="51"/>
                  </a:cubicBezTo>
                  <a:cubicBezTo>
                    <a:pt x="160" y="46"/>
                    <a:pt x="160" y="46"/>
                    <a:pt x="160" y="46"/>
                  </a:cubicBezTo>
                  <a:cubicBezTo>
                    <a:pt x="157" y="44"/>
                    <a:pt x="156" y="44"/>
                    <a:pt x="151" y="44"/>
                  </a:cubicBezTo>
                  <a:cubicBezTo>
                    <a:pt x="145" y="44"/>
                    <a:pt x="145" y="44"/>
                    <a:pt x="145" y="44"/>
                  </a:cubicBezTo>
                  <a:cubicBezTo>
                    <a:pt x="142" y="45"/>
                    <a:pt x="142" y="45"/>
                    <a:pt x="142" y="45"/>
                  </a:cubicBezTo>
                  <a:cubicBezTo>
                    <a:pt x="142" y="45"/>
                    <a:pt x="142" y="45"/>
                    <a:pt x="141" y="45"/>
                  </a:cubicBezTo>
                  <a:cubicBezTo>
                    <a:pt x="136" y="45"/>
                    <a:pt x="136" y="45"/>
                    <a:pt x="136" y="45"/>
                  </a:cubicBezTo>
                  <a:cubicBezTo>
                    <a:pt x="136" y="45"/>
                    <a:pt x="135" y="45"/>
                    <a:pt x="135" y="44"/>
                  </a:cubicBezTo>
                  <a:cubicBezTo>
                    <a:pt x="135" y="41"/>
                    <a:pt x="135" y="41"/>
                    <a:pt x="135" y="41"/>
                  </a:cubicBezTo>
                  <a:cubicBezTo>
                    <a:pt x="134" y="40"/>
                    <a:pt x="134" y="39"/>
                    <a:pt x="133" y="38"/>
                  </a:cubicBezTo>
                  <a:cubicBezTo>
                    <a:pt x="133" y="37"/>
                    <a:pt x="133" y="36"/>
                    <a:pt x="132" y="36"/>
                  </a:cubicBezTo>
                  <a:cubicBezTo>
                    <a:pt x="130" y="34"/>
                    <a:pt x="130" y="32"/>
                    <a:pt x="130" y="32"/>
                  </a:cubicBezTo>
                  <a:cubicBezTo>
                    <a:pt x="129" y="27"/>
                    <a:pt x="128" y="24"/>
                    <a:pt x="126" y="21"/>
                  </a:cubicBezTo>
                  <a:cubicBezTo>
                    <a:pt x="126" y="21"/>
                    <a:pt x="126" y="21"/>
                    <a:pt x="126" y="21"/>
                  </a:cubicBezTo>
                  <a:cubicBezTo>
                    <a:pt x="124" y="25"/>
                    <a:pt x="121" y="27"/>
                    <a:pt x="116" y="2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9" name="Freeform 161">
              <a:extLst>
                <a:ext uri="{FF2B5EF4-FFF2-40B4-BE49-F238E27FC236}">
                  <a16:creationId xmlns:a16="http://schemas.microsoft.com/office/drawing/2014/main" id="{5C5D2898-9AD8-4F8A-8765-865F1424195D}"/>
                </a:ext>
              </a:extLst>
            </p:cNvPr>
            <p:cNvSpPr>
              <a:spLocks/>
            </p:cNvSpPr>
            <p:nvPr/>
          </p:nvSpPr>
          <p:spPr bwMode="auto">
            <a:xfrm>
              <a:off x="4523032" y="3342277"/>
              <a:ext cx="41279" cy="41269"/>
            </a:xfrm>
            <a:custGeom>
              <a:avLst/>
              <a:gdLst>
                <a:gd name="T0" fmla="*/ 24 w 24"/>
                <a:gd name="T1" fmla="*/ 9 h 24"/>
                <a:gd name="T2" fmla="*/ 18 w 24"/>
                <a:gd name="T3" fmla="*/ 4 h 24"/>
                <a:gd name="T4" fmla="*/ 17 w 24"/>
                <a:gd name="T5" fmla="*/ 3 h 24"/>
                <a:gd name="T6" fmla="*/ 15 w 24"/>
                <a:gd name="T7" fmla="*/ 2 h 24"/>
                <a:gd name="T8" fmla="*/ 14 w 24"/>
                <a:gd name="T9" fmla="*/ 1 h 24"/>
                <a:gd name="T10" fmla="*/ 13 w 24"/>
                <a:gd name="T11" fmla="*/ 1 h 24"/>
                <a:gd name="T12" fmla="*/ 12 w 24"/>
                <a:gd name="T13" fmla="*/ 0 h 24"/>
                <a:gd name="T14" fmla="*/ 11 w 24"/>
                <a:gd name="T15" fmla="*/ 0 h 24"/>
                <a:gd name="T16" fmla="*/ 2 w 24"/>
                <a:gd name="T17" fmla="*/ 7 h 24"/>
                <a:gd name="T18" fmla="*/ 3 w 24"/>
                <a:gd name="T19" fmla="*/ 17 h 24"/>
                <a:gd name="T20" fmla="*/ 6 w 24"/>
                <a:gd name="T21" fmla="*/ 20 h 24"/>
                <a:gd name="T22" fmla="*/ 12 w 24"/>
                <a:gd name="T23" fmla="*/ 24 h 24"/>
                <a:gd name="T24" fmla="*/ 16 w 24"/>
                <a:gd name="T25" fmla="*/ 24 h 24"/>
                <a:gd name="T26" fmla="*/ 20 w 24"/>
                <a:gd name="T27" fmla="*/ 18 h 24"/>
                <a:gd name="T28" fmla="*/ 21 w 24"/>
                <a:gd name="T29" fmla="*/ 16 h 24"/>
                <a:gd name="T30" fmla="*/ 23 w 24"/>
                <a:gd name="T31" fmla="*/ 14 h 24"/>
                <a:gd name="T32" fmla="*/ 24 w 24"/>
                <a:gd name="T33" fmla="*/ 9 h 24"/>
                <a:gd name="T34" fmla="*/ 24 w 24"/>
                <a:gd name="T35" fmla="*/ 9 h 24"/>
                <a:gd name="T36" fmla="*/ 24 w 24"/>
                <a:gd name="T3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4">
                  <a:moveTo>
                    <a:pt x="24" y="9"/>
                  </a:moveTo>
                  <a:cubicBezTo>
                    <a:pt x="21" y="7"/>
                    <a:pt x="19" y="6"/>
                    <a:pt x="18" y="4"/>
                  </a:cubicBezTo>
                  <a:cubicBezTo>
                    <a:pt x="18" y="4"/>
                    <a:pt x="17" y="3"/>
                    <a:pt x="17" y="3"/>
                  </a:cubicBezTo>
                  <a:cubicBezTo>
                    <a:pt x="16" y="3"/>
                    <a:pt x="15" y="2"/>
                    <a:pt x="15" y="2"/>
                  </a:cubicBezTo>
                  <a:cubicBezTo>
                    <a:pt x="14" y="1"/>
                    <a:pt x="14" y="1"/>
                    <a:pt x="14" y="1"/>
                  </a:cubicBezTo>
                  <a:cubicBezTo>
                    <a:pt x="14" y="1"/>
                    <a:pt x="13" y="1"/>
                    <a:pt x="13" y="1"/>
                  </a:cubicBezTo>
                  <a:cubicBezTo>
                    <a:pt x="12" y="0"/>
                    <a:pt x="12" y="0"/>
                    <a:pt x="12" y="0"/>
                  </a:cubicBezTo>
                  <a:cubicBezTo>
                    <a:pt x="12" y="0"/>
                    <a:pt x="11" y="0"/>
                    <a:pt x="11" y="0"/>
                  </a:cubicBezTo>
                  <a:cubicBezTo>
                    <a:pt x="10" y="0"/>
                    <a:pt x="5" y="1"/>
                    <a:pt x="2" y="7"/>
                  </a:cubicBezTo>
                  <a:cubicBezTo>
                    <a:pt x="1" y="10"/>
                    <a:pt x="0" y="13"/>
                    <a:pt x="3" y="17"/>
                  </a:cubicBezTo>
                  <a:cubicBezTo>
                    <a:pt x="5" y="17"/>
                    <a:pt x="6" y="19"/>
                    <a:pt x="6" y="20"/>
                  </a:cubicBezTo>
                  <a:cubicBezTo>
                    <a:pt x="6" y="21"/>
                    <a:pt x="8" y="24"/>
                    <a:pt x="12" y="24"/>
                  </a:cubicBezTo>
                  <a:cubicBezTo>
                    <a:pt x="16" y="24"/>
                    <a:pt x="16" y="24"/>
                    <a:pt x="16" y="24"/>
                  </a:cubicBezTo>
                  <a:cubicBezTo>
                    <a:pt x="18" y="23"/>
                    <a:pt x="19" y="20"/>
                    <a:pt x="20" y="18"/>
                  </a:cubicBezTo>
                  <a:cubicBezTo>
                    <a:pt x="21" y="17"/>
                    <a:pt x="21" y="17"/>
                    <a:pt x="21" y="16"/>
                  </a:cubicBezTo>
                  <a:cubicBezTo>
                    <a:pt x="21" y="15"/>
                    <a:pt x="22" y="14"/>
                    <a:pt x="23" y="14"/>
                  </a:cubicBezTo>
                  <a:cubicBezTo>
                    <a:pt x="24" y="12"/>
                    <a:pt x="24" y="11"/>
                    <a:pt x="24" y="9"/>
                  </a:cubicBezTo>
                  <a:cubicBezTo>
                    <a:pt x="24" y="9"/>
                    <a:pt x="24" y="9"/>
                    <a:pt x="24" y="9"/>
                  </a:cubicBezTo>
                  <a:cubicBezTo>
                    <a:pt x="24" y="9"/>
                    <a:pt x="24" y="9"/>
                    <a:pt x="24" y="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0" name="Freeform 162">
              <a:extLst>
                <a:ext uri="{FF2B5EF4-FFF2-40B4-BE49-F238E27FC236}">
                  <a16:creationId xmlns:a16="http://schemas.microsoft.com/office/drawing/2014/main" id="{48FECAF1-19ED-423C-9795-1AA9ECD7DB2B}"/>
                </a:ext>
              </a:extLst>
            </p:cNvPr>
            <p:cNvSpPr>
              <a:spLocks/>
            </p:cNvSpPr>
            <p:nvPr/>
          </p:nvSpPr>
          <p:spPr bwMode="auto">
            <a:xfrm>
              <a:off x="4451588" y="3321642"/>
              <a:ext cx="57155" cy="103172"/>
            </a:xfrm>
            <a:custGeom>
              <a:avLst/>
              <a:gdLst>
                <a:gd name="T0" fmla="*/ 24 w 33"/>
                <a:gd name="T1" fmla="*/ 0 h 59"/>
                <a:gd name="T2" fmla="*/ 13 w 33"/>
                <a:gd name="T3" fmla="*/ 7 h 59"/>
                <a:gd name="T4" fmla="*/ 13 w 33"/>
                <a:gd name="T5" fmla="*/ 7 h 59"/>
                <a:gd name="T6" fmla="*/ 10 w 33"/>
                <a:gd name="T7" fmla="*/ 17 h 59"/>
                <a:gd name="T8" fmla="*/ 10 w 33"/>
                <a:gd name="T9" fmla="*/ 18 h 59"/>
                <a:gd name="T10" fmla="*/ 14 w 33"/>
                <a:gd name="T11" fmla="*/ 21 h 59"/>
                <a:gd name="T12" fmla="*/ 15 w 33"/>
                <a:gd name="T13" fmla="*/ 22 h 59"/>
                <a:gd name="T14" fmla="*/ 15 w 33"/>
                <a:gd name="T15" fmla="*/ 24 h 59"/>
                <a:gd name="T16" fmla="*/ 12 w 33"/>
                <a:gd name="T17" fmla="*/ 29 h 59"/>
                <a:gd name="T18" fmla="*/ 12 w 33"/>
                <a:gd name="T19" fmla="*/ 32 h 59"/>
                <a:gd name="T20" fmla="*/ 8 w 33"/>
                <a:gd name="T21" fmla="*/ 40 h 59"/>
                <a:gd name="T22" fmla="*/ 0 w 33"/>
                <a:gd name="T23" fmla="*/ 54 h 59"/>
                <a:gd name="T24" fmla="*/ 2 w 33"/>
                <a:gd name="T25" fmla="*/ 56 h 59"/>
                <a:gd name="T26" fmla="*/ 4 w 33"/>
                <a:gd name="T27" fmla="*/ 59 h 59"/>
                <a:gd name="T28" fmla="*/ 9 w 33"/>
                <a:gd name="T29" fmla="*/ 59 h 59"/>
                <a:gd name="T30" fmla="*/ 28 w 33"/>
                <a:gd name="T31" fmla="*/ 36 h 59"/>
                <a:gd name="T32" fmla="*/ 28 w 33"/>
                <a:gd name="T33" fmla="*/ 35 h 59"/>
                <a:gd name="T34" fmla="*/ 29 w 33"/>
                <a:gd name="T35" fmla="*/ 34 h 59"/>
                <a:gd name="T36" fmla="*/ 30 w 33"/>
                <a:gd name="T37" fmla="*/ 27 h 59"/>
                <a:gd name="T38" fmla="*/ 29 w 33"/>
                <a:gd name="T39" fmla="*/ 26 h 59"/>
                <a:gd name="T40" fmla="*/ 22 w 33"/>
                <a:gd name="T41" fmla="*/ 23 h 59"/>
                <a:gd name="T42" fmla="*/ 21 w 33"/>
                <a:gd name="T43" fmla="*/ 21 h 59"/>
                <a:gd name="T44" fmla="*/ 23 w 33"/>
                <a:gd name="T45" fmla="*/ 18 h 59"/>
                <a:gd name="T46" fmla="*/ 25 w 33"/>
                <a:gd name="T47" fmla="*/ 17 h 59"/>
                <a:gd name="T48" fmla="*/ 25 w 33"/>
                <a:gd name="T49" fmla="*/ 17 h 59"/>
                <a:gd name="T50" fmla="*/ 31 w 33"/>
                <a:gd name="T51" fmla="*/ 12 h 59"/>
                <a:gd name="T52" fmla="*/ 31 w 33"/>
                <a:gd name="T53" fmla="*/ 11 h 59"/>
                <a:gd name="T54" fmla="*/ 33 w 33"/>
                <a:gd name="T55" fmla="*/ 7 h 59"/>
                <a:gd name="T56" fmla="*/ 33 w 33"/>
                <a:gd name="T57" fmla="*/ 6 h 59"/>
                <a:gd name="T58" fmla="*/ 33 w 33"/>
                <a:gd name="T59" fmla="*/ 5 h 59"/>
                <a:gd name="T60" fmla="*/ 26 w 33"/>
                <a:gd name="T61" fmla="*/ 0 h 59"/>
                <a:gd name="T62" fmla="*/ 24 w 33"/>
                <a:gd name="T6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59">
                  <a:moveTo>
                    <a:pt x="24" y="0"/>
                  </a:moveTo>
                  <a:cubicBezTo>
                    <a:pt x="20" y="0"/>
                    <a:pt x="15" y="4"/>
                    <a:pt x="13" y="7"/>
                  </a:cubicBezTo>
                  <a:cubicBezTo>
                    <a:pt x="13" y="7"/>
                    <a:pt x="13" y="7"/>
                    <a:pt x="13" y="7"/>
                  </a:cubicBezTo>
                  <a:cubicBezTo>
                    <a:pt x="9" y="11"/>
                    <a:pt x="8" y="15"/>
                    <a:pt x="10" y="17"/>
                  </a:cubicBezTo>
                  <a:cubicBezTo>
                    <a:pt x="10" y="18"/>
                    <a:pt x="10" y="18"/>
                    <a:pt x="10" y="18"/>
                  </a:cubicBezTo>
                  <a:cubicBezTo>
                    <a:pt x="10" y="20"/>
                    <a:pt x="13" y="21"/>
                    <a:pt x="14" y="21"/>
                  </a:cubicBezTo>
                  <a:cubicBezTo>
                    <a:pt x="14" y="21"/>
                    <a:pt x="15" y="22"/>
                    <a:pt x="15" y="22"/>
                  </a:cubicBezTo>
                  <a:cubicBezTo>
                    <a:pt x="15" y="23"/>
                    <a:pt x="15" y="23"/>
                    <a:pt x="15" y="24"/>
                  </a:cubicBezTo>
                  <a:cubicBezTo>
                    <a:pt x="13" y="25"/>
                    <a:pt x="12" y="26"/>
                    <a:pt x="12" y="29"/>
                  </a:cubicBezTo>
                  <a:cubicBezTo>
                    <a:pt x="12" y="32"/>
                    <a:pt x="12" y="32"/>
                    <a:pt x="12" y="32"/>
                  </a:cubicBezTo>
                  <a:cubicBezTo>
                    <a:pt x="12" y="35"/>
                    <a:pt x="12" y="37"/>
                    <a:pt x="8" y="40"/>
                  </a:cubicBezTo>
                  <a:cubicBezTo>
                    <a:pt x="3" y="45"/>
                    <a:pt x="0" y="49"/>
                    <a:pt x="0" y="54"/>
                  </a:cubicBezTo>
                  <a:cubicBezTo>
                    <a:pt x="1" y="54"/>
                    <a:pt x="2" y="55"/>
                    <a:pt x="2" y="56"/>
                  </a:cubicBezTo>
                  <a:cubicBezTo>
                    <a:pt x="3" y="57"/>
                    <a:pt x="4" y="58"/>
                    <a:pt x="4" y="59"/>
                  </a:cubicBezTo>
                  <a:cubicBezTo>
                    <a:pt x="9" y="59"/>
                    <a:pt x="9" y="59"/>
                    <a:pt x="9" y="59"/>
                  </a:cubicBezTo>
                  <a:cubicBezTo>
                    <a:pt x="12" y="59"/>
                    <a:pt x="18" y="56"/>
                    <a:pt x="28" y="36"/>
                  </a:cubicBezTo>
                  <a:cubicBezTo>
                    <a:pt x="28" y="35"/>
                    <a:pt x="28" y="35"/>
                    <a:pt x="28" y="35"/>
                  </a:cubicBezTo>
                  <a:cubicBezTo>
                    <a:pt x="29" y="34"/>
                    <a:pt x="29" y="34"/>
                    <a:pt x="29" y="34"/>
                  </a:cubicBezTo>
                  <a:cubicBezTo>
                    <a:pt x="31" y="30"/>
                    <a:pt x="31" y="28"/>
                    <a:pt x="30" y="27"/>
                  </a:cubicBezTo>
                  <a:cubicBezTo>
                    <a:pt x="30" y="27"/>
                    <a:pt x="29" y="27"/>
                    <a:pt x="29" y="26"/>
                  </a:cubicBezTo>
                  <a:cubicBezTo>
                    <a:pt x="28" y="24"/>
                    <a:pt x="25" y="23"/>
                    <a:pt x="22" y="23"/>
                  </a:cubicBezTo>
                  <a:cubicBezTo>
                    <a:pt x="21" y="23"/>
                    <a:pt x="21" y="22"/>
                    <a:pt x="21" y="21"/>
                  </a:cubicBezTo>
                  <a:cubicBezTo>
                    <a:pt x="21" y="20"/>
                    <a:pt x="22" y="19"/>
                    <a:pt x="23" y="18"/>
                  </a:cubicBezTo>
                  <a:cubicBezTo>
                    <a:pt x="25" y="17"/>
                    <a:pt x="25" y="17"/>
                    <a:pt x="25" y="17"/>
                  </a:cubicBezTo>
                  <a:cubicBezTo>
                    <a:pt x="25" y="17"/>
                    <a:pt x="25" y="17"/>
                    <a:pt x="25" y="17"/>
                  </a:cubicBezTo>
                  <a:cubicBezTo>
                    <a:pt x="28" y="16"/>
                    <a:pt x="30" y="14"/>
                    <a:pt x="31" y="12"/>
                  </a:cubicBezTo>
                  <a:cubicBezTo>
                    <a:pt x="31" y="11"/>
                    <a:pt x="31" y="11"/>
                    <a:pt x="31" y="11"/>
                  </a:cubicBezTo>
                  <a:cubicBezTo>
                    <a:pt x="32" y="10"/>
                    <a:pt x="33" y="8"/>
                    <a:pt x="33" y="7"/>
                  </a:cubicBezTo>
                  <a:cubicBezTo>
                    <a:pt x="33" y="6"/>
                    <a:pt x="33" y="6"/>
                    <a:pt x="33" y="6"/>
                  </a:cubicBezTo>
                  <a:cubicBezTo>
                    <a:pt x="33" y="6"/>
                    <a:pt x="33" y="6"/>
                    <a:pt x="33" y="5"/>
                  </a:cubicBezTo>
                  <a:cubicBezTo>
                    <a:pt x="31" y="3"/>
                    <a:pt x="28" y="0"/>
                    <a:pt x="26" y="0"/>
                  </a:cubicBezTo>
                  <a:lnTo>
                    <a:pt x="24"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1" name="Freeform 163">
              <a:extLst>
                <a:ext uri="{FF2B5EF4-FFF2-40B4-BE49-F238E27FC236}">
                  <a16:creationId xmlns:a16="http://schemas.microsoft.com/office/drawing/2014/main" id="{9AF6B330-45E0-478D-818D-74C89ED7BE6F}"/>
                </a:ext>
              </a:extLst>
            </p:cNvPr>
            <p:cNvSpPr>
              <a:spLocks/>
            </p:cNvSpPr>
            <p:nvPr/>
          </p:nvSpPr>
          <p:spPr bwMode="auto">
            <a:xfrm>
              <a:off x="4472228" y="3429575"/>
              <a:ext cx="38103" cy="60316"/>
            </a:xfrm>
            <a:custGeom>
              <a:avLst/>
              <a:gdLst>
                <a:gd name="T0" fmla="*/ 22 w 22"/>
                <a:gd name="T1" fmla="*/ 7 h 35"/>
                <a:gd name="T2" fmla="*/ 12 w 22"/>
                <a:gd name="T3" fmla="*/ 0 h 35"/>
                <a:gd name="T4" fmla="*/ 8 w 22"/>
                <a:gd name="T5" fmla="*/ 1 h 35"/>
                <a:gd name="T6" fmla="*/ 6 w 22"/>
                <a:gd name="T7" fmla="*/ 7 h 35"/>
                <a:gd name="T8" fmla="*/ 7 w 22"/>
                <a:gd name="T9" fmla="*/ 9 h 35"/>
                <a:gd name="T10" fmla="*/ 6 w 22"/>
                <a:gd name="T11" fmla="*/ 10 h 35"/>
                <a:gd name="T12" fmla="*/ 5 w 22"/>
                <a:gd name="T13" fmla="*/ 16 h 35"/>
                <a:gd name="T14" fmla="*/ 5 w 22"/>
                <a:gd name="T15" fmla="*/ 17 h 35"/>
                <a:gd name="T16" fmla="*/ 5 w 22"/>
                <a:gd name="T17" fmla="*/ 20 h 35"/>
                <a:gd name="T18" fmla="*/ 3 w 22"/>
                <a:gd name="T19" fmla="*/ 21 h 35"/>
                <a:gd name="T20" fmla="*/ 1 w 22"/>
                <a:gd name="T21" fmla="*/ 22 h 35"/>
                <a:gd name="T22" fmla="*/ 1 w 22"/>
                <a:gd name="T23" fmla="*/ 24 h 35"/>
                <a:gd name="T24" fmla="*/ 0 w 22"/>
                <a:gd name="T25" fmla="*/ 27 h 35"/>
                <a:gd name="T26" fmla="*/ 8 w 22"/>
                <a:gd name="T27" fmla="*/ 35 h 35"/>
                <a:gd name="T28" fmla="*/ 15 w 22"/>
                <a:gd name="T29" fmla="*/ 29 h 35"/>
                <a:gd name="T30" fmla="*/ 13 w 22"/>
                <a:gd name="T31" fmla="*/ 22 h 35"/>
                <a:gd name="T32" fmla="*/ 12 w 22"/>
                <a:gd name="T33" fmla="*/ 21 h 35"/>
                <a:gd name="T34" fmla="*/ 13 w 22"/>
                <a:gd name="T35" fmla="*/ 20 h 35"/>
                <a:gd name="T36" fmla="*/ 15 w 22"/>
                <a:gd name="T37" fmla="*/ 17 h 35"/>
                <a:gd name="T38" fmla="*/ 17 w 22"/>
                <a:gd name="T39" fmla="*/ 15 h 35"/>
                <a:gd name="T40" fmla="*/ 18 w 22"/>
                <a:gd name="T41" fmla="*/ 14 h 35"/>
                <a:gd name="T42" fmla="*/ 19 w 22"/>
                <a:gd name="T43" fmla="*/ 13 h 35"/>
                <a:gd name="T44" fmla="*/ 22 w 22"/>
                <a:gd name="T4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35">
                  <a:moveTo>
                    <a:pt x="22" y="7"/>
                  </a:moveTo>
                  <a:cubicBezTo>
                    <a:pt x="22" y="4"/>
                    <a:pt x="17" y="0"/>
                    <a:pt x="12" y="0"/>
                  </a:cubicBezTo>
                  <a:cubicBezTo>
                    <a:pt x="10" y="0"/>
                    <a:pt x="9" y="0"/>
                    <a:pt x="8" y="1"/>
                  </a:cubicBezTo>
                  <a:cubicBezTo>
                    <a:pt x="5" y="3"/>
                    <a:pt x="5" y="5"/>
                    <a:pt x="6" y="7"/>
                  </a:cubicBezTo>
                  <a:cubicBezTo>
                    <a:pt x="6" y="8"/>
                    <a:pt x="7" y="8"/>
                    <a:pt x="7" y="9"/>
                  </a:cubicBezTo>
                  <a:cubicBezTo>
                    <a:pt x="7" y="9"/>
                    <a:pt x="6" y="10"/>
                    <a:pt x="6" y="10"/>
                  </a:cubicBezTo>
                  <a:cubicBezTo>
                    <a:pt x="5" y="11"/>
                    <a:pt x="3" y="13"/>
                    <a:pt x="5" y="16"/>
                  </a:cubicBezTo>
                  <a:cubicBezTo>
                    <a:pt x="5" y="16"/>
                    <a:pt x="5" y="16"/>
                    <a:pt x="5" y="17"/>
                  </a:cubicBezTo>
                  <a:cubicBezTo>
                    <a:pt x="5" y="20"/>
                    <a:pt x="5" y="20"/>
                    <a:pt x="5" y="20"/>
                  </a:cubicBezTo>
                  <a:cubicBezTo>
                    <a:pt x="5" y="20"/>
                    <a:pt x="4" y="21"/>
                    <a:pt x="3" y="21"/>
                  </a:cubicBezTo>
                  <a:cubicBezTo>
                    <a:pt x="2" y="21"/>
                    <a:pt x="2" y="21"/>
                    <a:pt x="1" y="22"/>
                  </a:cubicBezTo>
                  <a:cubicBezTo>
                    <a:pt x="1" y="23"/>
                    <a:pt x="1" y="23"/>
                    <a:pt x="1" y="24"/>
                  </a:cubicBezTo>
                  <a:cubicBezTo>
                    <a:pt x="0" y="25"/>
                    <a:pt x="0" y="26"/>
                    <a:pt x="0" y="27"/>
                  </a:cubicBezTo>
                  <a:cubicBezTo>
                    <a:pt x="1" y="29"/>
                    <a:pt x="3" y="35"/>
                    <a:pt x="8" y="35"/>
                  </a:cubicBezTo>
                  <a:cubicBezTo>
                    <a:pt x="11" y="35"/>
                    <a:pt x="15" y="32"/>
                    <a:pt x="15" y="29"/>
                  </a:cubicBezTo>
                  <a:cubicBezTo>
                    <a:pt x="15" y="25"/>
                    <a:pt x="15" y="24"/>
                    <a:pt x="13" y="22"/>
                  </a:cubicBezTo>
                  <a:cubicBezTo>
                    <a:pt x="12" y="22"/>
                    <a:pt x="12" y="22"/>
                    <a:pt x="12" y="21"/>
                  </a:cubicBezTo>
                  <a:cubicBezTo>
                    <a:pt x="12" y="21"/>
                    <a:pt x="12" y="20"/>
                    <a:pt x="13" y="20"/>
                  </a:cubicBezTo>
                  <a:cubicBezTo>
                    <a:pt x="14" y="19"/>
                    <a:pt x="15" y="17"/>
                    <a:pt x="15" y="17"/>
                  </a:cubicBezTo>
                  <a:cubicBezTo>
                    <a:pt x="15" y="16"/>
                    <a:pt x="16" y="15"/>
                    <a:pt x="17" y="15"/>
                  </a:cubicBezTo>
                  <a:cubicBezTo>
                    <a:pt x="17" y="15"/>
                    <a:pt x="17" y="14"/>
                    <a:pt x="18" y="14"/>
                  </a:cubicBezTo>
                  <a:cubicBezTo>
                    <a:pt x="18" y="14"/>
                    <a:pt x="18" y="13"/>
                    <a:pt x="19" y="13"/>
                  </a:cubicBezTo>
                  <a:cubicBezTo>
                    <a:pt x="21" y="12"/>
                    <a:pt x="22" y="10"/>
                    <a:pt x="22"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2" name="Freeform 164">
              <a:extLst>
                <a:ext uri="{FF2B5EF4-FFF2-40B4-BE49-F238E27FC236}">
                  <a16:creationId xmlns:a16="http://schemas.microsoft.com/office/drawing/2014/main" id="{A70ABECA-770E-447E-97DE-6E0254DB02C6}"/>
                </a:ext>
              </a:extLst>
            </p:cNvPr>
            <p:cNvSpPr>
              <a:spLocks/>
            </p:cNvSpPr>
            <p:nvPr/>
          </p:nvSpPr>
          <p:spPr bwMode="auto">
            <a:xfrm>
              <a:off x="4397608" y="3324817"/>
              <a:ext cx="47629" cy="36507"/>
            </a:xfrm>
            <a:custGeom>
              <a:avLst/>
              <a:gdLst>
                <a:gd name="T0" fmla="*/ 9 w 29"/>
                <a:gd name="T1" fmla="*/ 1 h 22"/>
                <a:gd name="T2" fmla="*/ 6 w 29"/>
                <a:gd name="T3" fmla="*/ 0 h 22"/>
                <a:gd name="T4" fmla="*/ 4 w 29"/>
                <a:gd name="T5" fmla="*/ 1 h 22"/>
                <a:gd name="T6" fmla="*/ 4 w 29"/>
                <a:gd name="T7" fmla="*/ 1 h 22"/>
                <a:gd name="T8" fmla="*/ 3 w 29"/>
                <a:gd name="T9" fmla="*/ 2 h 22"/>
                <a:gd name="T10" fmla="*/ 3 w 29"/>
                <a:gd name="T11" fmla="*/ 4 h 22"/>
                <a:gd name="T12" fmla="*/ 1 w 29"/>
                <a:gd name="T13" fmla="*/ 11 h 22"/>
                <a:gd name="T14" fmla="*/ 0 w 29"/>
                <a:gd name="T15" fmla="*/ 11 h 22"/>
                <a:gd name="T16" fmla="*/ 3 w 29"/>
                <a:gd name="T17" fmla="*/ 13 h 22"/>
                <a:gd name="T18" fmla="*/ 5 w 29"/>
                <a:gd name="T19" fmla="*/ 15 h 22"/>
                <a:gd name="T20" fmla="*/ 5 w 29"/>
                <a:gd name="T21" fmla="*/ 16 h 22"/>
                <a:gd name="T22" fmla="*/ 7 w 29"/>
                <a:gd name="T23" fmla="*/ 17 h 22"/>
                <a:gd name="T24" fmla="*/ 7 w 29"/>
                <a:gd name="T25" fmla="*/ 18 h 22"/>
                <a:gd name="T26" fmla="*/ 8 w 29"/>
                <a:gd name="T27" fmla="*/ 19 h 22"/>
                <a:gd name="T28" fmla="*/ 14 w 29"/>
                <a:gd name="T29" fmla="*/ 22 h 22"/>
                <a:gd name="T30" fmla="*/ 19 w 29"/>
                <a:gd name="T31" fmla="*/ 22 h 22"/>
                <a:gd name="T32" fmla="*/ 19 w 29"/>
                <a:gd name="T33" fmla="*/ 19 h 22"/>
                <a:gd name="T34" fmla="*/ 20 w 29"/>
                <a:gd name="T35" fmla="*/ 18 h 22"/>
                <a:gd name="T36" fmla="*/ 24 w 29"/>
                <a:gd name="T37" fmla="*/ 16 h 22"/>
                <a:gd name="T38" fmla="*/ 26 w 29"/>
                <a:gd name="T39" fmla="*/ 14 h 22"/>
                <a:gd name="T40" fmla="*/ 29 w 29"/>
                <a:gd name="T41" fmla="*/ 8 h 22"/>
                <a:gd name="T42" fmla="*/ 27 w 29"/>
                <a:gd name="T43" fmla="*/ 5 h 22"/>
                <a:gd name="T44" fmla="*/ 12 w 29"/>
                <a:gd name="T45" fmla="*/ 2 h 22"/>
                <a:gd name="T46" fmla="*/ 9 w 29"/>
                <a:gd name="T4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2">
                  <a:moveTo>
                    <a:pt x="9" y="1"/>
                  </a:moveTo>
                  <a:cubicBezTo>
                    <a:pt x="8" y="1"/>
                    <a:pt x="7" y="0"/>
                    <a:pt x="6" y="0"/>
                  </a:cubicBezTo>
                  <a:cubicBezTo>
                    <a:pt x="6" y="0"/>
                    <a:pt x="5" y="1"/>
                    <a:pt x="4" y="1"/>
                  </a:cubicBezTo>
                  <a:cubicBezTo>
                    <a:pt x="4" y="1"/>
                    <a:pt x="4" y="1"/>
                    <a:pt x="4" y="1"/>
                  </a:cubicBezTo>
                  <a:cubicBezTo>
                    <a:pt x="3" y="2"/>
                    <a:pt x="3" y="2"/>
                    <a:pt x="3" y="2"/>
                  </a:cubicBezTo>
                  <a:cubicBezTo>
                    <a:pt x="3" y="3"/>
                    <a:pt x="3" y="3"/>
                    <a:pt x="3" y="4"/>
                  </a:cubicBezTo>
                  <a:cubicBezTo>
                    <a:pt x="3" y="7"/>
                    <a:pt x="3" y="9"/>
                    <a:pt x="1" y="11"/>
                  </a:cubicBezTo>
                  <a:cubicBezTo>
                    <a:pt x="1" y="11"/>
                    <a:pt x="1" y="11"/>
                    <a:pt x="0" y="11"/>
                  </a:cubicBezTo>
                  <a:cubicBezTo>
                    <a:pt x="1" y="11"/>
                    <a:pt x="2" y="12"/>
                    <a:pt x="3" y="13"/>
                  </a:cubicBezTo>
                  <a:cubicBezTo>
                    <a:pt x="4" y="14"/>
                    <a:pt x="4" y="14"/>
                    <a:pt x="5" y="15"/>
                  </a:cubicBezTo>
                  <a:cubicBezTo>
                    <a:pt x="5" y="15"/>
                    <a:pt x="5" y="15"/>
                    <a:pt x="5" y="16"/>
                  </a:cubicBezTo>
                  <a:cubicBezTo>
                    <a:pt x="6" y="16"/>
                    <a:pt x="7" y="16"/>
                    <a:pt x="7" y="17"/>
                  </a:cubicBezTo>
                  <a:cubicBezTo>
                    <a:pt x="7" y="18"/>
                    <a:pt x="7" y="18"/>
                    <a:pt x="7" y="18"/>
                  </a:cubicBezTo>
                  <a:cubicBezTo>
                    <a:pt x="7" y="18"/>
                    <a:pt x="7" y="18"/>
                    <a:pt x="8" y="19"/>
                  </a:cubicBezTo>
                  <a:cubicBezTo>
                    <a:pt x="9" y="20"/>
                    <a:pt x="10" y="22"/>
                    <a:pt x="14" y="22"/>
                  </a:cubicBezTo>
                  <a:cubicBezTo>
                    <a:pt x="19" y="22"/>
                    <a:pt x="19" y="22"/>
                    <a:pt x="19" y="22"/>
                  </a:cubicBezTo>
                  <a:cubicBezTo>
                    <a:pt x="19" y="19"/>
                    <a:pt x="19" y="19"/>
                    <a:pt x="19" y="19"/>
                  </a:cubicBezTo>
                  <a:cubicBezTo>
                    <a:pt x="19" y="18"/>
                    <a:pt x="19" y="18"/>
                    <a:pt x="20" y="18"/>
                  </a:cubicBezTo>
                  <a:cubicBezTo>
                    <a:pt x="21" y="16"/>
                    <a:pt x="22" y="16"/>
                    <a:pt x="24" y="16"/>
                  </a:cubicBezTo>
                  <a:cubicBezTo>
                    <a:pt x="24" y="15"/>
                    <a:pt x="25" y="15"/>
                    <a:pt x="26" y="14"/>
                  </a:cubicBezTo>
                  <a:cubicBezTo>
                    <a:pt x="29" y="12"/>
                    <a:pt x="29" y="10"/>
                    <a:pt x="29" y="8"/>
                  </a:cubicBezTo>
                  <a:cubicBezTo>
                    <a:pt x="29" y="7"/>
                    <a:pt x="28" y="6"/>
                    <a:pt x="27" y="5"/>
                  </a:cubicBezTo>
                  <a:cubicBezTo>
                    <a:pt x="21" y="5"/>
                    <a:pt x="16" y="3"/>
                    <a:pt x="12" y="2"/>
                  </a:cubicBezTo>
                  <a:cubicBezTo>
                    <a:pt x="11" y="1"/>
                    <a:pt x="10" y="1"/>
                    <a:pt x="9"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3" name="Freeform 165">
              <a:extLst>
                <a:ext uri="{FF2B5EF4-FFF2-40B4-BE49-F238E27FC236}">
                  <a16:creationId xmlns:a16="http://schemas.microsoft.com/office/drawing/2014/main" id="{40C2BE10-AE58-4CA7-937C-1C7D7EFFEE53}"/>
                </a:ext>
              </a:extLst>
            </p:cNvPr>
            <p:cNvSpPr>
              <a:spLocks noEditPoints="1"/>
            </p:cNvSpPr>
            <p:nvPr/>
          </p:nvSpPr>
          <p:spPr bwMode="auto">
            <a:xfrm>
              <a:off x="3267207" y="2551825"/>
              <a:ext cx="214332" cy="233326"/>
            </a:xfrm>
            <a:custGeom>
              <a:avLst/>
              <a:gdLst>
                <a:gd name="T0" fmla="*/ 113 w 124"/>
                <a:gd name="T1" fmla="*/ 75 h 135"/>
                <a:gd name="T2" fmla="*/ 110 w 124"/>
                <a:gd name="T3" fmla="*/ 73 h 135"/>
                <a:gd name="T4" fmla="*/ 108 w 124"/>
                <a:gd name="T5" fmla="*/ 65 h 135"/>
                <a:gd name="T6" fmla="*/ 108 w 124"/>
                <a:gd name="T7" fmla="*/ 46 h 135"/>
                <a:gd name="T8" fmla="*/ 105 w 124"/>
                <a:gd name="T9" fmla="*/ 31 h 135"/>
                <a:gd name="T10" fmla="*/ 91 w 124"/>
                <a:gd name="T11" fmla="*/ 23 h 135"/>
                <a:gd name="T12" fmla="*/ 88 w 124"/>
                <a:gd name="T13" fmla="*/ 21 h 135"/>
                <a:gd name="T14" fmla="*/ 87 w 124"/>
                <a:gd name="T15" fmla="*/ 6 h 135"/>
                <a:gd name="T16" fmla="*/ 55 w 124"/>
                <a:gd name="T17" fmla="*/ 6 h 135"/>
                <a:gd name="T18" fmla="*/ 54 w 124"/>
                <a:gd name="T19" fmla="*/ 11 h 135"/>
                <a:gd name="T20" fmla="*/ 51 w 124"/>
                <a:gd name="T21" fmla="*/ 12 h 135"/>
                <a:gd name="T22" fmla="*/ 45 w 124"/>
                <a:gd name="T23" fmla="*/ 11 h 135"/>
                <a:gd name="T24" fmla="*/ 37 w 124"/>
                <a:gd name="T25" fmla="*/ 13 h 135"/>
                <a:gd name="T26" fmla="*/ 36 w 124"/>
                <a:gd name="T27" fmla="*/ 28 h 135"/>
                <a:gd name="T28" fmla="*/ 28 w 124"/>
                <a:gd name="T29" fmla="*/ 29 h 135"/>
                <a:gd name="T30" fmla="*/ 16 w 124"/>
                <a:gd name="T31" fmla="*/ 40 h 135"/>
                <a:gd name="T32" fmla="*/ 11 w 124"/>
                <a:gd name="T33" fmla="*/ 45 h 135"/>
                <a:gd name="T34" fmla="*/ 1 w 124"/>
                <a:gd name="T35" fmla="*/ 55 h 135"/>
                <a:gd name="T36" fmla="*/ 5 w 124"/>
                <a:gd name="T37" fmla="*/ 64 h 135"/>
                <a:gd name="T38" fmla="*/ 13 w 124"/>
                <a:gd name="T39" fmla="*/ 67 h 135"/>
                <a:gd name="T40" fmla="*/ 16 w 124"/>
                <a:gd name="T41" fmla="*/ 68 h 135"/>
                <a:gd name="T42" fmla="*/ 16 w 124"/>
                <a:gd name="T43" fmla="*/ 72 h 135"/>
                <a:gd name="T44" fmla="*/ 25 w 124"/>
                <a:gd name="T45" fmla="*/ 82 h 135"/>
                <a:gd name="T46" fmla="*/ 32 w 124"/>
                <a:gd name="T47" fmla="*/ 82 h 135"/>
                <a:gd name="T48" fmla="*/ 35 w 124"/>
                <a:gd name="T49" fmla="*/ 85 h 135"/>
                <a:gd name="T50" fmla="*/ 43 w 124"/>
                <a:gd name="T51" fmla="*/ 89 h 135"/>
                <a:gd name="T52" fmla="*/ 52 w 124"/>
                <a:gd name="T53" fmla="*/ 86 h 135"/>
                <a:gd name="T54" fmla="*/ 53 w 124"/>
                <a:gd name="T55" fmla="*/ 90 h 135"/>
                <a:gd name="T56" fmla="*/ 65 w 124"/>
                <a:gd name="T57" fmla="*/ 92 h 135"/>
                <a:gd name="T58" fmla="*/ 66 w 124"/>
                <a:gd name="T59" fmla="*/ 95 h 135"/>
                <a:gd name="T60" fmla="*/ 62 w 124"/>
                <a:gd name="T61" fmla="*/ 99 h 135"/>
                <a:gd name="T62" fmla="*/ 60 w 124"/>
                <a:gd name="T63" fmla="*/ 100 h 135"/>
                <a:gd name="T64" fmla="*/ 49 w 124"/>
                <a:gd name="T65" fmla="*/ 100 h 135"/>
                <a:gd name="T66" fmla="*/ 45 w 124"/>
                <a:gd name="T67" fmla="*/ 99 h 135"/>
                <a:gd name="T68" fmla="*/ 36 w 124"/>
                <a:gd name="T69" fmla="*/ 102 h 135"/>
                <a:gd name="T70" fmla="*/ 38 w 124"/>
                <a:gd name="T71" fmla="*/ 115 h 135"/>
                <a:gd name="T72" fmla="*/ 70 w 124"/>
                <a:gd name="T73" fmla="*/ 135 h 135"/>
                <a:gd name="T74" fmla="*/ 107 w 124"/>
                <a:gd name="T75" fmla="*/ 126 h 135"/>
                <a:gd name="T76" fmla="*/ 124 w 124"/>
                <a:gd name="T77" fmla="*/ 79 h 135"/>
                <a:gd name="T78" fmla="*/ 62 w 124"/>
                <a:gd name="T79" fmla="*/ 74 h 135"/>
                <a:gd name="T80" fmla="*/ 60 w 124"/>
                <a:gd name="T81" fmla="*/ 76 h 135"/>
                <a:gd name="T82" fmla="*/ 58 w 124"/>
                <a:gd name="T83" fmla="*/ 74 h 135"/>
                <a:gd name="T84" fmla="*/ 62 w 124"/>
                <a:gd name="T85" fmla="*/ 70 h 135"/>
                <a:gd name="T86" fmla="*/ 64 w 124"/>
                <a:gd name="T87" fmla="*/ 71 h 135"/>
                <a:gd name="T88" fmla="*/ 95 w 124"/>
                <a:gd name="T89" fmla="*/ 98 h 135"/>
                <a:gd name="T90" fmla="*/ 84 w 124"/>
                <a:gd name="T91" fmla="*/ 101 h 135"/>
                <a:gd name="T92" fmla="*/ 79 w 124"/>
                <a:gd name="T93" fmla="*/ 97 h 135"/>
                <a:gd name="T94" fmla="*/ 73 w 124"/>
                <a:gd name="T95" fmla="*/ 93 h 135"/>
                <a:gd name="T96" fmla="*/ 77 w 124"/>
                <a:gd name="T97" fmla="*/ 88 h 135"/>
                <a:gd name="T98" fmla="*/ 81 w 124"/>
                <a:gd name="T99" fmla="*/ 90 h 135"/>
                <a:gd name="T100" fmla="*/ 88 w 124"/>
                <a:gd name="T101" fmla="*/ 94 h 135"/>
                <a:gd name="T102" fmla="*/ 95 w 124"/>
                <a:gd name="T103" fmla="*/ 95 h 135"/>
                <a:gd name="T104" fmla="*/ 95 w 124"/>
                <a:gd name="T105"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35">
                  <a:moveTo>
                    <a:pt x="119" y="77"/>
                  </a:moveTo>
                  <a:cubicBezTo>
                    <a:pt x="116" y="77"/>
                    <a:pt x="115" y="76"/>
                    <a:pt x="113" y="75"/>
                  </a:cubicBezTo>
                  <a:cubicBezTo>
                    <a:pt x="112" y="75"/>
                    <a:pt x="111" y="74"/>
                    <a:pt x="111" y="74"/>
                  </a:cubicBezTo>
                  <a:cubicBezTo>
                    <a:pt x="110" y="74"/>
                    <a:pt x="110" y="73"/>
                    <a:pt x="110" y="73"/>
                  </a:cubicBezTo>
                  <a:cubicBezTo>
                    <a:pt x="110" y="68"/>
                    <a:pt x="110" y="68"/>
                    <a:pt x="110" y="68"/>
                  </a:cubicBezTo>
                  <a:cubicBezTo>
                    <a:pt x="110" y="67"/>
                    <a:pt x="110" y="66"/>
                    <a:pt x="108" y="65"/>
                  </a:cubicBezTo>
                  <a:cubicBezTo>
                    <a:pt x="108" y="64"/>
                    <a:pt x="108" y="64"/>
                    <a:pt x="108" y="64"/>
                  </a:cubicBezTo>
                  <a:cubicBezTo>
                    <a:pt x="108" y="46"/>
                    <a:pt x="108" y="46"/>
                    <a:pt x="108" y="46"/>
                  </a:cubicBezTo>
                  <a:cubicBezTo>
                    <a:pt x="107" y="43"/>
                    <a:pt x="107" y="41"/>
                    <a:pt x="106" y="38"/>
                  </a:cubicBezTo>
                  <a:cubicBezTo>
                    <a:pt x="106" y="36"/>
                    <a:pt x="106" y="33"/>
                    <a:pt x="105" y="31"/>
                  </a:cubicBezTo>
                  <a:cubicBezTo>
                    <a:pt x="102" y="26"/>
                    <a:pt x="97" y="24"/>
                    <a:pt x="92" y="23"/>
                  </a:cubicBezTo>
                  <a:cubicBezTo>
                    <a:pt x="91" y="23"/>
                    <a:pt x="91" y="23"/>
                    <a:pt x="91" y="23"/>
                  </a:cubicBezTo>
                  <a:cubicBezTo>
                    <a:pt x="90" y="23"/>
                    <a:pt x="90" y="23"/>
                    <a:pt x="90" y="23"/>
                  </a:cubicBezTo>
                  <a:cubicBezTo>
                    <a:pt x="89" y="23"/>
                    <a:pt x="88" y="22"/>
                    <a:pt x="88" y="21"/>
                  </a:cubicBezTo>
                  <a:cubicBezTo>
                    <a:pt x="88" y="17"/>
                    <a:pt x="88" y="17"/>
                    <a:pt x="88" y="17"/>
                  </a:cubicBezTo>
                  <a:cubicBezTo>
                    <a:pt x="90" y="8"/>
                    <a:pt x="88" y="6"/>
                    <a:pt x="87" y="6"/>
                  </a:cubicBezTo>
                  <a:cubicBezTo>
                    <a:pt x="83" y="3"/>
                    <a:pt x="75" y="0"/>
                    <a:pt x="66" y="0"/>
                  </a:cubicBezTo>
                  <a:cubicBezTo>
                    <a:pt x="59" y="0"/>
                    <a:pt x="57" y="3"/>
                    <a:pt x="55" y="6"/>
                  </a:cubicBezTo>
                  <a:cubicBezTo>
                    <a:pt x="55" y="6"/>
                    <a:pt x="55" y="6"/>
                    <a:pt x="54" y="7"/>
                  </a:cubicBezTo>
                  <a:cubicBezTo>
                    <a:pt x="54" y="11"/>
                    <a:pt x="54" y="11"/>
                    <a:pt x="54" y="11"/>
                  </a:cubicBezTo>
                  <a:cubicBezTo>
                    <a:pt x="54" y="11"/>
                    <a:pt x="54" y="12"/>
                    <a:pt x="53" y="12"/>
                  </a:cubicBezTo>
                  <a:cubicBezTo>
                    <a:pt x="51" y="12"/>
                    <a:pt x="51" y="12"/>
                    <a:pt x="51" y="12"/>
                  </a:cubicBezTo>
                  <a:cubicBezTo>
                    <a:pt x="50" y="12"/>
                    <a:pt x="50" y="12"/>
                    <a:pt x="49" y="11"/>
                  </a:cubicBezTo>
                  <a:cubicBezTo>
                    <a:pt x="48" y="11"/>
                    <a:pt x="46" y="11"/>
                    <a:pt x="45" y="11"/>
                  </a:cubicBezTo>
                  <a:cubicBezTo>
                    <a:pt x="43" y="11"/>
                    <a:pt x="41" y="11"/>
                    <a:pt x="39" y="12"/>
                  </a:cubicBezTo>
                  <a:cubicBezTo>
                    <a:pt x="39" y="13"/>
                    <a:pt x="38" y="13"/>
                    <a:pt x="37" y="13"/>
                  </a:cubicBezTo>
                  <a:cubicBezTo>
                    <a:pt x="35" y="17"/>
                    <a:pt x="33" y="22"/>
                    <a:pt x="36" y="26"/>
                  </a:cubicBezTo>
                  <a:cubicBezTo>
                    <a:pt x="36" y="27"/>
                    <a:pt x="36" y="27"/>
                    <a:pt x="36" y="28"/>
                  </a:cubicBezTo>
                  <a:cubicBezTo>
                    <a:pt x="36" y="28"/>
                    <a:pt x="35" y="29"/>
                    <a:pt x="35" y="29"/>
                  </a:cubicBezTo>
                  <a:cubicBezTo>
                    <a:pt x="28" y="29"/>
                    <a:pt x="28" y="29"/>
                    <a:pt x="28" y="29"/>
                  </a:cubicBezTo>
                  <a:cubicBezTo>
                    <a:pt x="19" y="29"/>
                    <a:pt x="18" y="33"/>
                    <a:pt x="17" y="37"/>
                  </a:cubicBezTo>
                  <a:cubicBezTo>
                    <a:pt x="17" y="38"/>
                    <a:pt x="16" y="39"/>
                    <a:pt x="16" y="40"/>
                  </a:cubicBezTo>
                  <a:cubicBezTo>
                    <a:pt x="16" y="45"/>
                    <a:pt x="14" y="45"/>
                    <a:pt x="13" y="45"/>
                  </a:cubicBezTo>
                  <a:cubicBezTo>
                    <a:pt x="11" y="45"/>
                    <a:pt x="11" y="45"/>
                    <a:pt x="11" y="45"/>
                  </a:cubicBezTo>
                  <a:cubicBezTo>
                    <a:pt x="8" y="45"/>
                    <a:pt x="5" y="45"/>
                    <a:pt x="3" y="48"/>
                  </a:cubicBezTo>
                  <a:cubicBezTo>
                    <a:pt x="1" y="51"/>
                    <a:pt x="0" y="53"/>
                    <a:pt x="1" y="55"/>
                  </a:cubicBezTo>
                  <a:cubicBezTo>
                    <a:pt x="1" y="56"/>
                    <a:pt x="1" y="56"/>
                    <a:pt x="1" y="56"/>
                  </a:cubicBezTo>
                  <a:cubicBezTo>
                    <a:pt x="1" y="60"/>
                    <a:pt x="3" y="63"/>
                    <a:pt x="5" y="64"/>
                  </a:cubicBezTo>
                  <a:cubicBezTo>
                    <a:pt x="7" y="64"/>
                    <a:pt x="8" y="65"/>
                    <a:pt x="9" y="65"/>
                  </a:cubicBezTo>
                  <a:cubicBezTo>
                    <a:pt x="11" y="66"/>
                    <a:pt x="12" y="66"/>
                    <a:pt x="13" y="67"/>
                  </a:cubicBezTo>
                  <a:cubicBezTo>
                    <a:pt x="15" y="67"/>
                    <a:pt x="15" y="67"/>
                    <a:pt x="15" y="67"/>
                  </a:cubicBezTo>
                  <a:cubicBezTo>
                    <a:pt x="16" y="67"/>
                    <a:pt x="16" y="67"/>
                    <a:pt x="16" y="68"/>
                  </a:cubicBezTo>
                  <a:cubicBezTo>
                    <a:pt x="16" y="70"/>
                    <a:pt x="16" y="70"/>
                    <a:pt x="16" y="70"/>
                  </a:cubicBezTo>
                  <a:cubicBezTo>
                    <a:pt x="16" y="70"/>
                    <a:pt x="16" y="71"/>
                    <a:pt x="16" y="72"/>
                  </a:cubicBezTo>
                  <a:cubicBezTo>
                    <a:pt x="16" y="74"/>
                    <a:pt x="15" y="76"/>
                    <a:pt x="18" y="79"/>
                  </a:cubicBezTo>
                  <a:cubicBezTo>
                    <a:pt x="19" y="82"/>
                    <a:pt x="21" y="82"/>
                    <a:pt x="25" y="82"/>
                  </a:cubicBezTo>
                  <a:cubicBezTo>
                    <a:pt x="31" y="82"/>
                    <a:pt x="31" y="82"/>
                    <a:pt x="31" y="82"/>
                  </a:cubicBezTo>
                  <a:cubicBezTo>
                    <a:pt x="32" y="82"/>
                    <a:pt x="32" y="82"/>
                    <a:pt x="32" y="82"/>
                  </a:cubicBezTo>
                  <a:cubicBezTo>
                    <a:pt x="34" y="84"/>
                    <a:pt x="34" y="84"/>
                    <a:pt x="34" y="84"/>
                  </a:cubicBezTo>
                  <a:cubicBezTo>
                    <a:pt x="34" y="84"/>
                    <a:pt x="35" y="85"/>
                    <a:pt x="35" y="85"/>
                  </a:cubicBezTo>
                  <a:cubicBezTo>
                    <a:pt x="37" y="86"/>
                    <a:pt x="38" y="88"/>
                    <a:pt x="42" y="89"/>
                  </a:cubicBezTo>
                  <a:cubicBezTo>
                    <a:pt x="43" y="89"/>
                    <a:pt x="43" y="89"/>
                    <a:pt x="43" y="89"/>
                  </a:cubicBezTo>
                  <a:cubicBezTo>
                    <a:pt x="46" y="89"/>
                    <a:pt x="49" y="88"/>
                    <a:pt x="50" y="87"/>
                  </a:cubicBezTo>
                  <a:cubicBezTo>
                    <a:pt x="51" y="86"/>
                    <a:pt x="51" y="86"/>
                    <a:pt x="52" y="86"/>
                  </a:cubicBezTo>
                  <a:cubicBezTo>
                    <a:pt x="52" y="87"/>
                    <a:pt x="53" y="87"/>
                    <a:pt x="53" y="88"/>
                  </a:cubicBezTo>
                  <a:cubicBezTo>
                    <a:pt x="53" y="90"/>
                    <a:pt x="53" y="90"/>
                    <a:pt x="53" y="90"/>
                  </a:cubicBezTo>
                  <a:cubicBezTo>
                    <a:pt x="55" y="91"/>
                    <a:pt x="55" y="91"/>
                    <a:pt x="55" y="91"/>
                  </a:cubicBezTo>
                  <a:cubicBezTo>
                    <a:pt x="58" y="92"/>
                    <a:pt x="61" y="92"/>
                    <a:pt x="65" y="92"/>
                  </a:cubicBezTo>
                  <a:cubicBezTo>
                    <a:pt x="65" y="92"/>
                    <a:pt x="66" y="93"/>
                    <a:pt x="66" y="93"/>
                  </a:cubicBezTo>
                  <a:cubicBezTo>
                    <a:pt x="66" y="94"/>
                    <a:pt x="66" y="95"/>
                    <a:pt x="66" y="95"/>
                  </a:cubicBezTo>
                  <a:cubicBezTo>
                    <a:pt x="65" y="96"/>
                    <a:pt x="65" y="96"/>
                    <a:pt x="64" y="97"/>
                  </a:cubicBezTo>
                  <a:cubicBezTo>
                    <a:pt x="64" y="98"/>
                    <a:pt x="63" y="99"/>
                    <a:pt x="62" y="99"/>
                  </a:cubicBezTo>
                  <a:cubicBezTo>
                    <a:pt x="62" y="100"/>
                    <a:pt x="62" y="100"/>
                    <a:pt x="61" y="100"/>
                  </a:cubicBezTo>
                  <a:cubicBezTo>
                    <a:pt x="60" y="100"/>
                    <a:pt x="60" y="100"/>
                    <a:pt x="60" y="100"/>
                  </a:cubicBezTo>
                  <a:cubicBezTo>
                    <a:pt x="59" y="101"/>
                    <a:pt x="58" y="101"/>
                    <a:pt x="56" y="101"/>
                  </a:cubicBezTo>
                  <a:cubicBezTo>
                    <a:pt x="54" y="101"/>
                    <a:pt x="51" y="101"/>
                    <a:pt x="49" y="100"/>
                  </a:cubicBezTo>
                  <a:cubicBezTo>
                    <a:pt x="48" y="100"/>
                    <a:pt x="48" y="100"/>
                    <a:pt x="48" y="100"/>
                  </a:cubicBezTo>
                  <a:cubicBezTo>
                    <a:pt x="47" y="100"/>
                    <a:pt x="46" y="99"/>
                    <a:pt x="45" y="99"/>
                  </a:cubicBezTo>
                  <a:cubicBezTo>
                    <a:pt x="44" y="99"/>
                    <a:pt x="44" y="98"/>
                    <a:pt x="43" y="98"/>
                  </a:cubicBezTo>
                  <a:cubicBezTo>
                    <a:pt x="40" y="98"/>
                    <a:pt x="37" y="100"/>
                    <a:pt x="36" y="102"/>
                  </a:cubicBezTo>
                  <a:cubicBezTo>
                    <a:pt x="33" y="106"/>
                    <a:pt x="36" y="111"/>
                    <a:pt x="38" y="114"/>
                  </a:cubicBezTo>
                  <a:cubicBezTo>
                    <a:pt x="38" y="115"/>
                    <a:pt x="38" y="115"/>
                    <a:pt x="38" y="115"/>
                  </a:cubicBezTo>
                  <a:cubicBezTo>
                    <a:pt x="38" y="115"/>
                    <a:pt x="39" y="115"/>
                    <a:pt x="39" y="116"/>
                  </a:cubicBezTo>
                  <a:cubicBezTo>
                    <a:pt x="46" y="133"/>
                    <a:pt x="58" y="135"/>
                    <a:pt x="70" y="135"/>
                  </a:cubicBezTo>
                  <a:cubicBezTo>
                    <a:pt x="75" y="135"/>
                    <a:pt x="79" y="135"/>
                    <a:pt x="86" y="133"/>
                  </a:cubicBezTo>
                  <a:cubicBezTo>
                    <a:pt x="92" y="133"/>
                    <a:pt x="99" y="131"/>
                    <a:pt x="107" y="126"/>
                  </a:cubicBezTo>
                  <a:cubicBezTo>
                    <a:pt x="108" y="125"/>
                    <a:pt x="108" y="125"/>
                    <a:pt x="108" y="125"/>
                  </a:cubicBezTo>
                  <a:cubicBezTo>
                    <a:pt x="124" y="79"/>
                    <a:pt x="124" y="79"/>
                    <a:pt x="124" y="79"/>
                  </a:cubicBezTo>
                  <a:lnTo>
                    <a:pt x="119" y="77"/>
                  </a:lnTo>
                  <a:close/>
                  <a:moveTo>
                    <a:pt x="62" y="74"/>
                  </a:moveTo>
                  <a:cubicBezTo>
                    <a:pt x="61" y="75"/>
                    <a:pt x="61" y="75"/>
                    <a:pt x="61" y="75"/>
                  </a:cubicBezTo>
                  <a:cubicBezTo>
                    <a:pt x="60" y="76"/>
                    <a:pt x="60" y="76"/>
                    <a:pt x="60" y="76"/>
                  </a:cubicBezTo>
                  <a:cubicBezTo>
                    <a:pt x="59" y="76"/>
                    <a:pt x="59" y="76"/>
                    <a:pt x="59" y="76"/>
                  </a:cubicBezTo>
                  <a:cubicBezTo>
                    <a:pt x="58" y="75"/>
                    <a:pt x="58" y="75"/>
                    <a:pt x="58" y="74"/>
                  </a:cubicBezTo>
                  <a:cubicBezTo>
                    <a:pt x="58" y="72"/>
                    <a:pt x="59" y="72"/>
                    <a:pt x="60" y="71"/>
                  </a:cubicBezTo>
                  <a:cubicBezTo>
                    <a:pt x="61" y="71"/>
                    <a:pt x="61" y="71"/>
                    <a:pt x="62" y="70"/>
                  </a:cubicBezTo>
                  <a:cubicBezTo>
                    <a:pt x="62" y="70"/>
                    <a:pt x="63" y="70"/>
                    <a:pt x="64" y="70"/>
                  </a:cubicBezTo>
                  <a:cubicBezTo>
                    <a:pt x="64" y="70"/>
                    <a:pt x="64" y="71"/>
                    <a:pt x="64" y="71"/>
                  </a:cubicBezTo>
                  <a:cubicBezTo>
                    <a:pt x="64" y="73"/>
                    <a:pt x="64" y="74"/>
                    <a:pt x="62" y="74"/>
                  </a:cubicBezTo>
                  <a:close/>
                  <a:moveTo>
                    <a:pt x="95" y="98"/>
                  </a:moveTo>
                  <a:cubicBezTo>
                    <a:pt x="92" y="100"/>
                    <a:pt x="88" y="101"/>
                    <a:pt x="85" y="101"/>
                  </a:cubicBezTo>
                  <a:cubicBezTo>
                    <a:pt x="84" y="101"/>
                    <a:pt x="84" y="101"/>
                    <a:pt x="84" y="101"/>
                  </a:cubicBezTo>
                  <a:cubicBezTo>
                    <a:pt x="83" y="101"/>
                    <a:pt x="80" y="99"/>
                    <a:pt x="80" y="98"/>
                  </a:cubicBezTo>
                  <a:cubicBezTo>
                    <a:pt x="80" y="97"/>
                    <a:pt x="79" y="97"/>
                    <a:pt x="79" y="97"/>
                  </a:cubicBezTo>
                  <a:cubicBezTo>
                    <a:pt x="78" y="95"/>
                    <a:pt x="76" y="94"/>
                    <a:pt x="75" y="94"/>
                  </a:cubicBezTo>
                  <a:cubicBezTo>
                    <a:pt x="74" y="94"/>
                    <a:pt x="73" y="93"/>
                    <a:pt x="73" y="93"/>
                  </a:cubicBezTo>
                  <a:cubicBezTo>
                    <a:pt x="73" y="92"/>
                    <a:pt x="73" y="92"/>
                    <a:pt x="74" y="91"/>
                  </a:cubicBezTo>
                  <a:cubicBezTo>
                    <a:pt x="77" y="88"/>
                    <a:pt x="77" y="88"/>
                    <a:pt x="77" y="88"/>
                  </a:cubicBezTo>
                  <a:cubicBezTo>
                    <a:pt x="77" y="88"/>
                    <a:pt x="78" y="88"/>
                    <a:pt x="79" y="88"/>
                  </a:cubicBezTo>
                  <a:cubicBezTo>
                    <a:pt x="81" y="90"/>
                    <a:pt x="81" y="90"/>
                    <a:pt x="81" y="90"/>
                  </a:cubicBezTo>
                  <a:cubicBezTo>
                    <a:pt x="81" y="90"/>
                    <a:pt x="81" y="90"/>
                    <a:pt x="81" y="90"/>
                  </a:cubicBezTo>
                  <a:cubicBezTo>
                    <a:pt x="82" y="93"/>
                    <a:pt x="83" y="94"/>
                    <a:pt x="88" y="94"/>
                  </a:cubicBezTo>
                  <a:cubicBezTo>
                    <a:pt x="89" y="94"/>
                    <a:pt x="91" y="94"/>
                    <a:pt x="92" y="95"/>
                  </a:cubicBezTo>
                  <a:cubicBezTo>
                    <a:pt x="95" y="95"/>
                    <a:pt x="95" y="95"/>
                    <a:pt x="95" y="95"/>
                  </a:cubicBezTo>
                  <a:cubicBezTo>
                    <a:pt x="95" y="95"/>
                    <a:pt x="96" y="96"/>
                    <a:pt x="96" y="97"/>
                  </a:cubicBezTo>
                  <a:cubicBezTo>
                    <a:pt x="96" y="97"/>
                    <a:pt x="96" y="98"/>
                    <a:pt x="95" y="9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4" name="Freeform 166">
              <a:extLst>
                <a:ext uri="{FF2B5EF4-FFF2-40B4-BE49-F238E27FC236}">
                  <a16:creationId xmlns:a16="http://schemas.microsoft.com/office/drawing/2014/main" id="{0B9F6689-302F-405E-9E14-96417528A759}"/>
                </a:ext>
              </a:extLst>
            </p:cNvPr>
            <p:cNvSpPr>
              <a:spLocks/>
            </p:cNvSpPr>
            <p:nvPr/>
          </p:nvSpPr>
          <p:spPr bwMode="auto">
            <a:xfrm>
              <a:off x="3405332" y="2516905"/>
              <a:ext cx="44454" cy="33332"/>
            </a:xfrm>
            <a:custGeom>
              <a:avLst/>
              <a:gdLst>
                <a:gd name="T0" fmla="*/ 3 w 26"/>
                <a:gd name="T1" fmla="*/ 11 h 19"/>
                <a:gd name="T2" fmla="*/ 15 w 26"/>
                <a:gd name="T3" fmla="*/ 19 h 19"/>
                <a:gd name="T4" fmla="*/ 16 w 26"/>
                <a:gd name="T5" fmla="*/ 19 h 19"/>
                <a:gd name="T6" fmla="*/ 25 w 26"/>
                <a:gd name="T7" fmla="*/ 15 h 19"/>
                <a:gd name="T8" fmla="*/ 25 w 26"/>
                <a:gd name="T9" fmla="*/ 9 h 19"/>
                <a:gd name="T10" fmla="*/ 25 w 26"/>
                <a:gd name="T11" fmla="*/ 9 h 19"/>
                <a:gd name="T12" fmla="*/ 12 w 26"/>
                <a:gd name="T13" fmla="*/ 2 h 19"/>
                <a:gd name="T14" fmla="*/ 9 w 26"/>
                <a:gd name="T15" fmla="*/ 0 h 19"/>
                <a:gd name="T16" fmla="*/ 8 w 26"/>
                <a:gd name="T17" fmla="*/ 0 h 19"/>
                <a:gd name="T18" fmla="*/ 2 w 26"/>
                <a:gd name="T19" fmla="*/ 4 h 19"/>
                <a:gd name="T20" fmla="*/ 1 w 26"/>
                <a:gd name="T21" fmla="*/ 4 h 19"/>
                <a:gd name="T22" fmla="*/ 1 w 26"/>
                <a:gd name="T23" fmla="*/ 5 h 19"/>
                <a:gd name="T24" fmla="*/ 2 w 26"/>
                <a:gd name="T25" fmla="*/ 10 h 19"/>
                <a:gd name="T26" fmla="*/ 3 w 26"/>
                <a:gd name="T2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9">
                  <a:moveTo>
                    <a:pt x="3" y="11"/>
                  </a:moveTo>
                  <a:cubicBezTo>
                    <a:pt x="4" y="15"/>
                    <a:pt x="10" y="19"/>
                    <a:pt x="15" y="19"/>
                  </a:cubicBezTo>
                  <a:cubicBezTo>
                    <a:pt x="16" y="19"/>
                    <a:pt x="16" y="19"/>
                    <a:pt x="16" y="19"/>
                  </a:cubicBezTo>
                  <a:cubicBezTo>
                    <a:pt x="19" y="19"/>
                    <a:pt x="24" y="17"/>
                    <a:pt x="25" y="15"/>
                  </a:cubicBezTo>
                  <a:cubicBezTo>
                    <a:pt x="26" y="13"/>
                    <a:pt x="26" y="10"/>
                    <a:pt x="25" y="9"/>
                  </a:cubicBezTo>
                  <a:cubicBezTo>
                    <a:pt x="25" y="9"/>
                    <a:pt x="25" y="9"/>
                    <a:pt x="25" y="9"/>
                  </a:cubicBezTo>
                  <a:cubicBezTo>
                    <a:pt x="23" y="6"/>
                    <a:pt x="16" y="3"/>
                    <a:pt x="12" y="2"/>
                  </a:cubicBezTo>
                  <a:cubicBezTo>
                    <a:pt x="11" y="1"/>
                    <a:pt x="10" y="1"/>
                    <a:pt x="9" y="0"/>
                  </a:cubicBezTo>
                  <a:cubicBezTo>
                    <a:pt x="8" y="0"/>
                    <a:pt x="8" y="0"/>
                    <a:pt x="8" y="0"/>
                  </a:cubicBezTo>
                  <a:cubicBezTo>
                    <a:pt x="5" y="0"/>
                    <a:pt x="3" y="2"/>
                    <a:pt x="2" y="4"/>
                  </a:cubicBezTo>
                  <a:cubicBezTo>
                    <a:pt x="1" y="4"/>
                    <a:pt x="1" y="4"/>
                    <a:pt x="1" y="4"/>
                  </a:cubicBezTo>
                  <a:cubicBezTo>
                    <a:pt x="1" y="5"/>
                    <a:pt x="1" y="5"/>
                    <a:pt x="1" y="5"/>
                  </a:cubicBezTo>
                  <a:cubicBezTo>
                    <a:pt x="1" y="7"/>
                    <a:pt x="0" y="8"/>
                    <a:pt x="2" y="10"/>
                  </a:cubicBezTo>
                  <a:cubicBezTo>
                    <a:pt x="2" y="10"/>
                    <a:pt x="3" y="11"/>
                    <a:pt x="3" y="1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5" name="Freeform 167">
              <a:extLst>
                <a:ext uri="{FF2B5EF4-FFF2-40B4-BE49-F238E27FC236}">
                  <a16:creationId xmlns:a16="http://schemas.microsoft.com/office/drawing/2014/main" id="{EBBE479C-F657-4171-A727-D32940F96DD9}"/>
                </a:ext>
              </a:extLst>
            </p:cNvPr>
            <p:cNvSpPr>
              <a:spLocks/>
            </p:cNvSpPr>
            <p:nvPr/>
          </p:nvSpPr>
          <p:spPr bwMode="auto">
            <a:xfrm>
              <a:off x="4135647" y="3313706"/>
              <a:ext cx="44454" cy="31745"/>
            </a:xfrm>
            <a:custGeom>
              <a:avLst/>
              <a:gdLst>
                <a:gd name="T0" fmla="*/ 2 w 26"/>
                <a:gd name="T1" fmla="*/ 3 h 19"/>
                <a:gd name="T2" fmla="*/ 0 w 26"/>
                <a:gd name="T3" fmla="*/ 10 h 19"/>
                <a:gd name="T4" fmla="*/ 3 w 26"/>
                <a:gd name="T5" fmla="*/ 14 h 19"/>
                <a:gd name="T6" fmla="*/ 10 w 26"/>
                <a:gd name="T7" fmla="*/ 14 h 19"/>
                <a:gd name="T8" fmla="*/ 13 w 26"/>
                <a:gd name="T9" fmla="*/ 17 h 19"/>
                <a:gd name="T10" fmla="*/ 20 w 26"/>
                <a:gd name="T11" fmla="*/ 19 h 19"/>
                <a:gd name="T12" fmla="*/ 21 w 26"/>
                <a:gd name="T13" fmla="*/ 18 h 19"/>
                <a:gd name="T14" fmla="*/ 24 w 26"/>
                <a:gd name="T15" fmla="*/ 17 h 19"/>
                <a:gd name="T16" fmla="*/ 25 w 26"/>
                <a:gd name="T17" fmla="*/ 10 h 19"/>
                <a:gd name="T18" fmla="*/ 25 w 26"/>
                <a:gd name="T19" fmla="*/ 10 h 19"/>
                <a:gd name="T20" fmla="*/ 23 w 26"/>
                <a:gd name="T21" fmla="*/ 7 h 19"/>
                <a:gd name="T22" fmla="*/ 23 w 26"/>
                <a:gd name="T23" fmla="*/ 7 h 19"/>
                <a:gd name="T24" fmla="*/ 8 w 26"/>
                <a:gd name="T25" fmla="*/ 0 h 19"/>
                <a:gd name="T26" fmla="*/ 2 w 26"/>
                <a:gd name="T2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9">
                  <a:moveTo>
                    <a:pt x="2" y="3"/>
                  </a:moveTo>
                  <a:cubicBezTo>
                    <a:pt x="1" y="4"/>
                    <a:pt x="0" y="7"/>
                    <a:pt x="0" y="10"/>
                  </a:cubicBezTo>
                  <a:cubicBezTo>
                    <a:pt x="0" y="12"/>
                    <a:pt x="0" y="13"/>
                    <a:pt x="3" y="14"/>
                  </a:cubicBezTo>
                  <a:cubicBezTo>
                    <a:pt x="10" y="14"/>
                    <a:pt x="10" y="14"/>
                    <a:pt x="10" y="14"/>
                  </a:cubicBezTo>
                  <a:cubicBezTo>
                    <a:pt x="11" y="14"/>
                    <a:pt x="12" y="15"/>
                    <a:pt x="13" y="17"/>
                  </a:cubicBezTo>
                  <a:cubicBezTo>
                    <a:pt x="14" y="18"/>
                    <a:pt x="17" y="19"/>
                    <a:pt x="20" y="19"/>
                  </a:cubicBezTo>
                  <a:cubicBezTo>
                    <a:pt x="20" y="19"/>
                    <a:pt x="21" y="19"/>
                    <a:pt x="21" y="18"/>
                  </a:cubicBezTo>
                  <a:cubicBezTo>
                    <a:pt x="22" y="18"/>
                    <a:pt x="23" y="18"/>
                    <a:pt x="24" y="17"/>
                  </a:cubicBezTo>
                  <a:cubicBezTo>
                    <a:pt x="26" y="15"/>
                    <a:pt x="26" y="13"/>
                    <a:pt x="25" y="10"/>
                  </a:cubicBezTo>
                  <a:cubicBezTo>
                    <a:pt x="25" y="10"/>
                    <a:pt x="25" y="10"/>
                    <a:pt x="25" y="10"/>
                  </a:cubicBezTo>
                  <a:cubicBezTo>
                    <a:pt x="25" y="9"/>
                    <a:pt x="24" y="8"/>
                    <a:pt x="23" y="7"/>
                  </a:cubicBezTo>
                  <a:cubicBezTo>
                    <a:pt x="23" y="7"/>
                    <a:pt x="23" y="7"/>
                    <a:pt x="23" y="7"/>
                  </a:cubicBezTo>
                  <a:cubicBezTo>
                    <a:pt x="19" y="4"/>
                    <a:pt x="14" y="0"/>
                    <a:pt x="8" y="0"/>
                  </a:cubicBezTo>
                  <a:cubicBezTo>
                    <a:pt x="7" y="0"/>
                    <a:pt x="4" y="2"/>
                    <a:pt x="2"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6" name="Freeform 168">
              <a:extLst>
                <a:ext uri="{FF2B5EF4-FFF2-40B4-BE49-F238E27FC236}">
                  <a16:creationId xmlns:a16="http://schemas.microsoft.com/office/drawing/2014/main" id="{3CCECC6E-0857-41C1-8480-DCB2ECDE075F}"/>
                </a:ext>
              </a:extLst>
            </p:cNvPr>
            <p:cNvSpPr>
              <a:spLocks/>
            </p:cNvSpPr>
            <p:nvPr/>
          </p:nvSpPr>
          <p:spPr bwMode="auto">
            <a:xfrm>
              <a:off x="3608550" y="2739121"/>
              <a:ext cx="53980" cy="49204"/>
            </a:xfrm>
            <a:custGeom>
              <a:avLst/>
              <a:gdLst>
                <a:gd name="T0" fmla="*/ 12 w 31"/>
                <a:gd name="T1" fmla="*/ 28 h 28"/>
                <a:gd name="T2" fmla="*/ 17 w 31"/>
                <a:gd name="T3" fmla="*/ 28 h 28"/>
                <a:gd name="T4" fmla="*/ 28 w 31"/>
                <a:gd name="T5" fmla="*/ 22 h 28"/>
                <a:gd name="T6" fmla="*/ 29 w 31"/>
                <a:gd name="T7" fmla="*/ 6 h 28"/>
                <a:gd name="T8" fmla="*/ 19 w 31"/>
                <a:gd name="T9" fmla="*/ 0 h 28"/>
                <a:gd name="T10" fmla="*/ 1 w 31"/>
                <a:gd name="T11" fmla="*/ 14 h 28"/>
                <a:gd name="T12" fmla="*/ 12 w 31"/>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12" y="28"/>
                  </a:moveTo>
                  <a:cubicBezTo>
                    <a:pt x="17" y="28"/>
                    <a:pt x="17" y="28"/>
                    <a:pt x="17" y="28"/>
                  </a:cubicBezTo>
                  <a:cubicBezTo>
                    <a:pt x="22" y="28"/>
                    <a:pt x="25" y="26"/>
                    <a:pt x="28" y="22"/>
                  </a:cubicBezTo>
                  <a:cubicBezTo>
                    <a:pt x="31" y="18"/>
                    <a:pt x="30" y="11"/>
                    <a:pt x="29" y="6"/>
                  </a:cubicBezTo>
                  <a:cubicBezTo>
                    <a:pt x="26" y="0"/>
                    <a:pt x="22" y="0"/>
                    <a:pt x="19" y="0"/>
                  </a:cubicBezTo>
                  <a:cubicBezTo>
                    <a:pt x="11" y="0"/>
                    <a:pt x="3" y="9"/>
                    <a:pt x="1" y="14"/>
                  </a:cubicBezTo>
                  <a:cubicBezTo>
                    <a:pt x="0" y="20"/>
                    <a:pt x="1" y="24"/>
                    <a:pt x="12" y="2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7" name="Freeform 169">
              <a:extLst>
                <a:ext uri="{FF2B5EF4-FFF2-40B4-BE49-F238E27FC236}">
                  <a16:creationId xmlns:a16="http://schemas.microsoft.com/office/drawing/2014/main" id="{B7864F96-B037-4F93-BE0A-AF434ECD9277}"/>
                </a:ext>
              </a:extLst>
            </p:cNvPr>
            <p:cNvSpPr>
              <a:spLocks noEditPoints="1"/>
            </p:cNvSpPr>
            <p:nvPr/>
          </p:nvSpPr>
          <p:spPr bwMode="auto">
            <a:xfrm>
              <a:off x="3648241" y="2610552"/>
              <a:ext cx="198456" cy="201582"/>
            </a:xfrm>
            <a:custGeom>
              <a:avLst/>
              <a:gdLst>
                <a:gd name="T0" fmla="*/ 108 w 115"/>
                <a:gd name="T1" fmla="*/ 75 h 117"/>
                <a:gd name="T2" fmla="*/ 109 w 115"/>
                <a:gd name="T3" fmla="*/ 65 h 117"/>
                <a:gd name="T4" fmla="*/ 112 w 115"/>
                <a:gd name="T5" fmla="*/ 58 h 117"/>
                <a:gd name="T6" fmla="*/ 112 w 115"/>
                <a:gd name="T7" fmla="*/ 38 h 117"/>
                <a:gd name="T8" fmla="*/ 108 w 115"/>
                <a:gd name="T9" fmla="*/ 24 h 117"/>
                <a:gd name="T10" fmla="*/ 90 w 115"/>
                <a:gd name="T11" fmla="*/ 18 h 117"/>
                <a:gd name="T12" fmla="*/ 77 w 115"/>
                <a:gd name="T13" fmla="*/ 13 h 117"/>
                <a:gd name="T14" fmla="*/ 74 w 115"/>
                <a:gd name="T15" fmla="*/ 12 h 117"/>
                <a:gd name="T16" fmla="*/ 66 w 115"/>
                <a:gd name="T17" fmla="*/ 5 h 117"/>
                <a:gd name="T18" fmla="*/ 58 w 115"/>
                <a:gd name="T19" fmla="*/ 8 h 117"/>
                <a:gd name="T20" fmla="*/ 51 w 115"/>
                <a:gd name="T21" fmla="*/ 12 h 117"/>
                <a:gd name="T22" fmla="*/ 50 w 115"/>
                <a:gd name="T23" fmla="*/ 20 h 117"/>
                <a:gd name="T24" fmla="*/ 38 w 115"/>
                <a:gd name="T25" fmla="*/ 31 h 117"/>
                <a:gd name="T26" fmla="*/ 35 w 115"/>
                <a:gd name="T27" fmla="*/ 29 h 117"/>
                <a:gd name="T28" fmla="*/ 28 w 115"/>
                <a:gd name="T29" fmla="*/ 25 h 117"/>
                <a:gd name="T30" fmla="*/ 25 w 115"/>
                <a:gd name="T31" fmla="*/ 11 h 117"/>
                <a:gd name="T32" fmla="*/ 22 w 115"/>
                <a:gd name="T33" fmla="*/ 7 h 117"/>
                <a:gd name="T34" fmla="*/ 13 w 115"/>
                <a:gd name="T35" fmla="*/ 1 h 117"/>
                <a:gd name="T36" fmla="*/ 3 w 115"/>
                <a:gd name="T37" fmla="*/ 4 h 117"/>
                <a:gd name="T38" fmla="*/ 3 w 115"/>
                <a:gd name="T39" fmla="*/ 15 h 117"/>
                <a:gd name="T40" fmla="*/ 8 w 115"/>
                <a:gd name="T41" fmla="*/ 28 h 117"/>
                <a:gd name="T42" fmla="*/ 3 w 115"/>
                <a:gd name="T43" fmla="*/ 34 h 117"/>
                <a:gd name="T44" fmla="*/ 10 w 115"/>
                <a:gd name="T45" fmla="*/ 46 h 117"/>
                <a:gd name="T46" fmla="*/ 10 w 115"/>
                <a:gd name="T47" fmla="*/ 52 h 117"/>
                <a:gd name="T48" fmla="*/ 18 w 115"/>
                <a:gd name="T49" fmla="*/ 60 h 117"/>
                <a:gd name="T50" fmla="*/ 23 w 115"/>
                <a:gd name="T51" fmla="*/ 63 h 117"/>
                <a:gd name="T52" fmla="*/ 21 w 115"/>
                <a:gd name="T53" fmla="*/ 70 h 117"/>
                <a:gd name="T54" fmla="*/ 36 w 115"/>
                <a:gd name="T55" fmla="*/ 76 h 117"/>
                <a:gd name="T56" fmla="*/ 53 w 115"/>
                <a:gd name="T57" fmla="*/ 76 h 117"/>
                <a:gd name="T58" fmla="*/ 65 w 115"/>
                <a:gd name="T59" fmla="*/ 75 h 117"/>
                <a:gd name="T60" fmla="*/ 61 w 115"/>
                <a:gd name="T61" fmla="*/ 80 h 117"/>
                <a:gd name="T62" fmla="*/ 51 w 115"/>
                <a:gd name="T63" fmla="*/ 93 h 117"/>
                <a:gd name="T64" fmla="*/ 52 w 115"/>
                <a:gd name="T65" fmla="*/ 113 h 117"/>
                <a:gd name="T66" fmla="*/ 65 w 115"/>
                <a:gd name="T67" fmla="*/ 114 h 117"/>
                <a:gd name="T68" fmla="*/ 75 w 115"/>
                <a:gd name="T69" fmla="*/ 117 h 117"/>
                <a:gd name="T70" fmla="*/ 100 w 115"/>
                <a:gd name="T71" fmla="*/ 105 h 117"/>
                <a:gd name="T72" fmla="*/ 102 w 115"/>
                <a:gd name="T73" fmla="*/ 93 h 117"/>
                <a:gd name="T74" fmla="*/ 105 w 115"/>
                <a:gd name="T75" fmla="*/ 89 h 117"/>
                <a:gd name="T76" fmla="*/ 37 w 115"/>
                <a:gd name="T77" fmla="*/ 41 h 117"/>
                <a:gd name="T78" fmla="*/ 37 w 115"/>
                <a:gd name="T79" fmla="*/ 35 h 117"/>
                <a:gd name="T80" fmla="*/ 70 w 115"/>
                <a:gd name="T81" fmla="*/ 46 h 117"/>
                <a:gd name="T82" fmla="*/ 67 w 115"/>
                <a:gd name="T83" fmla="*/ 44 h 117"/>
                <a:gd name="T84" fmla="*/ 63 w 115"/>
                <a:gd name="T85" fmla="*/ 40 h 117"/>
                <a:gd name="T86" fmla="*/ 57 w 115"/>
                <a:gd name="T87" fmla="*/ 29 h 117"/>
                <a:gd name="T88" fmla="*/ 55 w 115"/>
                <a:gd name="T89" fmla="*/ 25 h 117"/>
                <a:gd name="T90" fmla="*/ 58 w 115"/>
                <a:gd name="T91" fmla="*/ 23 h 117"/>
                <a:gd name="T92" fmla="*/ 60 w 115"/>
                <a:gd name="T93" fmla="*/ 26 h 117"/>
                <a:gd name="T94" fmla="*/ 66 w 115"/>
                <a:gd name="T95" fmla="*/ 32 h 117"/>
                <a:gd name="T96" fmla="*/ 70 w 115"/>
                <a:gd name="T97" fmla="*/ 4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 h="117">
                  <a:moveTo>
                    <a:pt x="108" y="79"/>
                  </a:moveTo>
                  <a:cubicBezTo>
                    <a:pt x="108" y="78"/>
                    <a:pt x="108" y="77"/>
                    <a:pt x="108" y="76"/>
                  </a:cubicBezTo>
                  <a:cubicBezTo>
                    <a:pt x="108" y="75"/>
                    <a:pt x="108" y="75"/>
                    <a:pt x="108" y="75"/>
                  </a:cubicBezTo>
                  <a:cubicBezTo>
                    <a:pt x="107" y="72"/>
                    <a:pt x="107" y="70"/>
                    <a:pt x="107" y="69"/>
                  </a:cubicBezTo>
                  <a:cubicBezTo>
                    <a:pt x="107" y="68"/>
                    <a:pt x="107" y="68"/>
                    <a:pt x="107" y="68"/>
                  </a:cubicBezTo>
                  <a:cubicBezTo>
                    <a:pt x="108" y="67"/>
                    <a:pt x="108" y="66"/>
                    <a:pt x="109" y="65"/>
                  </a:cubicBezTo>
                  <a:cubicBezTo>
                    <a:pt x="109" y="64"/>
                    <a:pt x="109" y="63"/>
                    <a:pt x="110" y="62"/>
                  </a:cubicBezTo>
                  <a:cubicBezTo>
                    <a:pt x="110" y="61"/>
                    <a:pt x="111" y="60"/>
                    <a:pt x="111" y="60"/>
                  </a:cubicBezTo>
                  <a:cubicBezTo>
                    <a:pt x="111" y="59"/>
                    <a:pt x="112" y="58"/>
                    <a:pt x="112" y="58"/>
                  </a:cubicBezTo>
                  <a:cubicBezTo>
                    <a:pt x="112" y="58"/>
                    <a:pt x="112" y="58"/>
                    <a:pt x="112" y="57"/>
                  </a:cubicBezTo>
                  <a:cubicBezTo>
                    <a:pt x="115" y="50"/>
                    <a:pt x="113" y="45"/>
                    <a:pt x="112" y="39"/>
                  </a:cubicBezTo>
                  <a:cubicBezTo>
                    <a:pt x="112" y="39"/>
                    <a:pt x="112" y="38"/>
                    <a:pt x="112" y="38"/>
                  </a:cubicBezTo>
                  <a:cubicBezTo>
                    <a:pt x="112" y="34"/>
                    <a:pt x="112" y="34"/>
                    <a:pt x="112" y="34"/>
                  </a:cubicBezTo>
                  <a:cubicBezTo>
                    <a:pt x="111" y="32"/>
                    <a:pt x="111" y="30"/>
                    <a:pt x="110" y="29"/>
                  </a:cubicBezTo>
                  <a:cubicBezTo>
                    <a:pt x="110" y="27"/>
                    <a:pt x="109" y="25"/>
                    <a:pt x="108" y="24"/>
                  </a:cubicBezTo>
                  <a:cubicBezTo>
                    <a:pt x="107" y="20"/>
                    <a:pt x="103" y="17"/>
                    <a:pt x="98" y="17"/>
                  </a:cubicBezTo>
                  <a:cubicBezTo>
                    <a:pt x="95" y="17"/>
                    <a:pt x="93" y="17"/>
                    <a:pt x="90" y="18"/>
                  </a:cubicBezTo>
                  <a:cubicBezTo>
                    <a:pt x="90" y="18"/>
                    <a:pt x="90" y="18"/>
                    <a:pt x="90" y="18"/>
                  </a:cubicBezTo>
                  <a:cubicBezTo>
                    <a:pt x="88" y="18"/>
                    <a:pt x="88" y="18"/>
                    <a:pt x="88" y="18"/>
                  </a:cubicBezTo>
                  <a:cubicBezTo>
                    <a:pt x="88" y="18"/>
                    <a:pt x="87" y="18"/>
                    <a:pt x="87" y="18"/>
                  </a:cubicBezTo>
                  <a:cubicBezTo>
                    <a:pt x="84" y="15"/>
                    <a:pt x="83" y="14"/>
                    <a:pt x="77" y="13"/>
                  </a:cubicBezTo>
                  <a:cubicBezTo>
                    <a:pt x="77" y="13"/>
                    <a:pt x="76" y="14"/>
                    <a:pt x="75" y="14"/>
                  </a:cubicBezTo>
                  <a:cubicBezTo>
                    <a:pt x="74" y="14"/>
                    <a:pt x="74" y="14"/>
                    <a:pt x="74" y="13"/>
                  </a:cubicBezTo>
                  <a:cubicBezTo>
                    <a:pt x="73" y="13"/>
                    <a:pt x="73" y="12"/>
                    <a:pt x="74" y="12"/>
                  </a:cubicBezTo>
                  <a:cubicBezTo>
                    <a:pt x="74" y="10"/>
                    <a:pt x="74" y="9"/>
                    <a:pt x="74" y="8"/>
                  </a:cubicBezTo>
                  <a:cubicBezTo>
                    <a:pt x="74" y="8"/>
                    <a:pt x="73" y="7"/>
                    <a:pt x="73" y="7"/>
                  </a:cubicBezTo>
                  <a:cubicBezTo>
                    <a:pt x="72" y="5"/>
                    <a:pt x="70" y="5"/>
                    <a:pt x="66" y="5"/>
                  </a:cubicBezTo>
                  <a:cubicBezTo>
                    <a:pt x="63" y="5"/>
                    <a:pt x="62" y="5"/>
                    <a:pt x="59" y="6"/>
                  </a:cubicBezTo>
                  <a:cubicBezTo>
                    <a:pt x="59" y="6"/>
                    <a:pt x="59" y="7"/>
                    <a:pt x="58" y="7"/>
                  </a:cubicBezTo>
                  <a:cubicBezTo>
                    <a:pt x="58" y="8"/>
                    <a:pt x="58" y="8"/>
                    <a:pt x="58" y="8"/>
                  </a:cubicBezTo>
                  <a:cubicBezTo>
                    <a:pt x="58" y="9"/>
                    <a:pt x="57" y="9"/>
                    <a:pt x="57" y="9"/>
                  </a:cubicBezTo>
                  <a:cubicBezTo>
                    <a:pt x="55" y="9"/>
                    <a:pt x="55" y="9"/>
                    <a:pt x="55" y="9"/>
                  </a:cubicBezTo>
                  <a:cubicBezTo>
                    <a:pt x="54" y="9"/>
                    <a:pt x="52" y="11"/>
                    <a:pt x="51" y="12"/>
                  </a:cubicBezTo>
                  <a:cubicBezTo>
                    <a:pt x="50" y="13"/>
                    <a:pt x="50" y="15"/>
                    <a:pt x="51" y="18"/>
                  </a:cubicBezTo>
                  <a:cubicBezTo>
                    <a:pt x="51" y="18"/>
                    <a:pt x="51" y="19"/>
                    <a:pt x="51" y="19"/>
                  </a:cubicBezTo>
                  <a:cubicBezTo>
                    <a:pt x="51" y="20"/>
                    <a:pt x="50" y="20"/>
                    <a:pt x="50" y="20"/>
                  </a:cubicBezTo>
                  <a:cubicBezTo>
                    <a:pt x="47" y="20"/>
                    <a:pt x="47" y="20"/>
                    <a:pt x="47" y="20"/>
                  </a:cubicBezTo>
                  <a:cubicBezTo>
                    <a:pt x="45" y="20"/>
                    <a:pt x="42" y="21"/>
                    <a:pt x="41" y="23"/>
                  </a:cubicBezTo>
                  <a:cubicBezTo>
                    <a:pt x="40" y="24"/>
                    <a:pt x="38" y="28"/>
                    <a:pt x="38" y="31"/>
                  </a:cubicBezTo>
                  <a:cubicBezTo>
                    <a:pt x="38" y="31"/>
                    <a:pt x="37" y="32"/>
                    <a:pt x="37" y="32"/>
                  </a:cubicBezTo>
                  <a:cubicBezTo>
                    <a:pt x="36" y="32"/>
                    <a:pt x="35" y="31"/>
                    <a:pt x="35" y="31"/>
                  </a:cubicBezTo>
                  <a:cubicBezTo>
                    <a:pt x="35" y="30"/>
                    <a:pt x="35" y="29"/>
                    <a:pt x="35" y="29"/>
                  </a:cubicBezTo>
                  <a:cubicBezTo>
                    <a:pt x="34" y="29"/>
                    <a:pt x="33" y="28"/>
                    <a:pt x="33" y="28"/>
                  </a:cubicBezTo>
                  <a:cubicBezTo>
                    <a:pt x="33" y="27"/>
                    <a:pt x="31" y="26"/>
                    <a:pt x="30" y="26"/>
                  </a:cubicBezTo>
                  <a:cubicBezTo>
                    <a:pt x="29" y="26"/>
                    <a:pt x="28" y="25"/>
                    <a:pt x="28" y="25"/>
                  </a:cubicBezTo>
                  <a:cubicBezTo>
                    <a:pt x="28" y="24"/>
                    <a:pt x="29" y="22"/>
                    <a:pt x="30" y="22"/>
                  </a:cubicBezTo>
                  <a:cubicBezTo>
                    <a:pt x="30" y="19"/>
                    <a:pt x="30" y="16"/>
                    <a:pt x="29" y="13"/>
                  </a:cubicBezTo>
                  <a:cubicBezTo>
                    <a:pt x="27" y="12"/>
                    <a:pt x="26" y="11"/>
                    <a:pt x="25" y="11"/>
                  </a:cubicBezTo>
                  <a:cubicBezTo>
                    <a:pt x="24" y="11"/>
                    <a:pt x="23" y="10"/>
                    <a:pt x="23" y="9"/>
                  </a:cubicBezTo>
                  <a:cubicBezTo>
                    <a:pt x="23" y="9"/>
                    <a:pt x="23" y="9"/>
                    <a:pt x="23" y="9"/>
                  </a:cubicBezTo>
                  <a:cubicBezTo>
                    <a:pt x="23" y="8"/>
                    <a:pt x="23" y="8"/>
                    <a:pt x="22" y="7"/>
                  </a:cubicBezTo>
                  <a:cubicBezTo>
                    <a:pt x="22" y="7"/>
                    <a:pt x="22" y="7"/>
                    <a:pt x="22" y="7"/>
                  </a:cubicBezTo>
                  <a:cubicBezTo>
                    <a:pt x="20" y="4"/>
                    <a:pt x="19" y="3"/>
                    <a:pt x="16" y="2"/>
                  </a:cubicBezTo>
                  <a:cubicBezTo>
                    <a:pt x="15" y="2"/>
                    <a:pt x="14" y="1"/>
                    <a:pt x="13" y="1"/>
                  </a:cubicBezTo>
                  <a:cubicBezTo>
                    <a:pt x="13" y="0"/>
                    <a:pt x="12" y="0"/>
                    <a:pt x="12" y="0"/>
                  </a:cubicBezTo>
                  <a:cubicBezTo>
                    <a:pt x="7" y="0"/>
                    <a:pt x="4" y="1"/>
                    <a:pt x="3" y="4"/>
                  </a:cubicBezTo>
                  <a:cubicBezTo>
                    <a:pt x="3" y="4"/>
                    <a:pt x="3" y="4"/>
                    <a:pt x="3" y="4"/>
                  </a:cubicBezTo>
                  <a:cubicBezTo>
                    <a:pt x="0" y="7"/>
                    <a:pt x="0" y="11"/>
                    <a:pt x="1" y="13"/>
                  </a:cubicBezTo>
                  <a:cubicBezTo>
                    <a:pt x="1" y="13"/>
                    <a:pt x="1" y="14"/>
                    <a:pt x="1" y="14"/>
                  </a:cubicBezTo>
                  <a:cubicBezTo>
                    <a:pt x="2" y="14"/>
                    <a:pt x="3" y="15"/>
                    <a:pt x="3" y="15"/>
                  </a:cubicBezTo>
                  <a:cubicBezTo>
                    <a:pt x="3" y="22"/>
                    <a:pt x="3" y="22"/>
                    <a:pt x="3" y="22"/>
                  </a:cubicBezTo>
                  <a:cubicBezTo>
                    <a:pt x="8" y="27"/>
                    <a:pt x="8" y="27"/>
                    <a:pt x="8" y="27"/>
                  </a:cubicBezTo>
                  <a:cubicBezTo>
                    <a:pt x="8" y="27"/>
                    <a:pt x="8" y="27"/>
                    <a:pt x="8" y="28"/>
                  </a:cubicBezTo>
                  <a:cubicBezTo>
                    <a:pt x="8" y="28"/>
                    <a:pt x="8" y="29"/>
                    <a:pt x="7" y="29"/>
                  </a:cubicBezTo>
                  <a:cubicBezTo>
                    <a:pt x="4" y="30"/>
                    <a:pt x="3" y="33"/>
                    <a:pt x="3" y="34"/>
                  </a:cubicBezTo>
                  <a:cubicBezTo>
                    <a:pt x="3" y="34"/>
                    <a:pt x="3" y="34"/>
                    <a:pt x="3" y="34"/>
                  </a:cubicBezTo>
                  <a:cubicBezTo>
                    <a:pt x="1" y="38"/>
                    <a:pt x="3" y="41"/>
                    <a:pt x="4" y="42"/>
                  </a:cubicBezTo>
                  <a:cubicBezTo>
                    <a:pt x="6" y="43"/>
                    <a:pt x="7" y="44"/>
                    <a:pt x="8" y="44"/>
                  </a:cubicBezTo>
                  <a:cubicBezTo>
                    <a:pt x="9" y="44"/>
                    <a:pt x="10" y="45"/>
                    <a:pt x="10" y="46"/>
                  </a:cubicBezTo>
                  <a:cubicBezTo>
                    <a:pt x="10" y="47"/>
                    <a:pt x="9" y="47"/>
                    <a:pt x="9" y="48"/>
                  </a:cubicBezTo>
                  <a:cubicBezTo>
                    <a:pt x="9" y="49"/>
                    <a:pt x="9" y="50"/>
                    <a:pt x="10" y="51"/>
                  </a:cubicBezTo>
                  <a:cubicBezTo>
                    <a:pt x="10" y="51"/>
                    <a:pt x="10" y="52"/>
                    <a:pt x="10" y="52"/>
                  </a:cubicBezTo>
                  <a:cubicBezTo>
                    <a:pt x="10" y="54"/>
                    <a:pt x="12" y="57"/>
                    <a:pt x="15" y="58"/>
                  </a:cubicBezTo>
                  <a:cubicBezTo>
                    <a:pt x="17" y="58"/>
                    <a:pt x="17" y="58"/>
                    <a:pt x="17" y="58"/>
                  </a:cubicBezTo>
                  <a:cubicBezTo>
                    <a:pt x="17" y="58"/>
                    <a:pt x="18" y="59"/>
                    <a:pt x="18" y="60"/>
                  </a:cubicBezTo>
                  <a:cubicBezTo>
                    <a:pt x="18" y="60"/>
                    <a:pt x="18" y="60"/>
                    <a:pt x="18" y="60"/>
                  </a:cubicBezTo>
                  <a:cubicBezTo>
                    <a:pt x="19" y="61"/>
                    <a:pt x="19" y="61"/>
                    <a:pt x="20" y="61"/>
                  </a:cubicBezTo>
                  <a:cubicBezTo>
                    <a:pt x="21" y="62"/>
                    <a:pt x="22" y="62"/>
                    <a:pt x="23" y="63"/>
                  </a:cubicBezTo>
                  <a:cubicBezTo>
                    <a:pt x="23" y="63"/>
                    <a:pt x="23" y="64"/>
                    <a:pt x="23" y="64"/>
                  </a:cubicBezTo>
                  <a:cubicBezTo>
                    <a:pt x="23" y="64"/>
                    <a:pt x="23" y="65"/>
                    <a:pt x="23" y="65"/>
                  </a:cubicBezTo>
                  <a:cubicBezTo>
                    <a:pt x="21" y="66"/>
                    <a:pt x="21" y="67"/>
                    <a:pt x="21" y="70"/>
                  </a:cubicBezTo>
                  <a:cubicBezTo>
                    <a:pt x="22" y="70"/>
                    <a:pt x="22" y="71"/>
                    <a:pt x="23" y="71"/>
                  </a:cubicBezTo>
                  <a:cubicBezTo>
                    <a:pt x="24" y="73"/>
                    <a:pt x="25" y="75"/>
                    <a:pt x="28" y="76"/>
                  </a:cubicBezTo>
                  <a:cubicBezTo>
                    <a:pt x="36" y="76"/>
                    <a:pt x="36" y="76"/>
                    <a:pt x="36" y="76"/>
                  </a:cubicBezTo>
                  <a:cubicBezTo>
                    <a:pt x="38" y="75"/>
                    <a:pt x="40" y="75"/>
                    <a:pt x="42" y="75"/>
                  </a:cubicBezTo>
                  <a:cubicBezTo>
                    <a:pt x="43" y="75"/>
                    <a:pt x="45" y="75"/>
                    <a:pt x="47" y="76"/>
                  </a:cubicBezTo>
                  <a:cubicBezTo>
                    <a:pt x="53" y="76"/>
                    <a:pt x="53" y="76"/>
                    <a:pt x="53" y="76"/>
                  </a:cubicBezTo>
                  <a:cubicBezTo>
                    <a:pt x="54" y="76"/>
                    <a:pt x="54" y="76"/>
                    <a:pt x="55" y="76"/>
                  </a:cubicBezTo>
                  <a:cubicBezTo>
                    <a:pt x="56" y="75"/>
                    <a:pt x="58" y="75"/>
                    <a:pt x="60" y="75"/>
                  </a:cubicBezTo>
                  <a:cubicBezTo>
                    <a:pt x="65" y="75"/>
                    <a:pt x="65" y="75"/>
                    <a:pt x="65" y="75"/>
                  </a:cubicBezTo>
                  <a:cubicBezTo>
                    <a:pt x="66" y="75"/>
                    <a:pt x="66" y="75"/>
                    <a:pt x="66" y="76"/>
                  </a:cubicBezTo>
                  <a:cubicBezTo>
                    <a:pt x="66" y="78"/>
                    <a:pt x="64" y="79"/>
                    <a:pt x="63" y="79"/>
                  </a:cubicBezTo>
                  <a:cubicBezTo>
                    <a:pt x="62" y="80"/>
                    <a:pt x="61" y="80"/>
                    <a:pt x="61" y="80"/>
                  </a:cubicBezTo>
                  <a:cubicBezTo>
                    <a:pt x="61" y="80"/>
                    <a:pt x="61" y="81"/>
                    <a:pt x="60" y="81"/>
                  </a:cubicBezTo>
                  <a:cubicBezTo>
                    <a:pt x="57" y="82"/>
                    <a:pt x="54" y="84"/>
                    <a:pt x="51" y="88"/>
                  </a:cubicBezTo>
                  <a:cubicBezTo>
                    <a:pt x="50" y="89"/>
                    <a:pt x="51" y="91"/>
                    <a:pt x="51" y="93"/>
                  </a:cubicBezTo>
                  <a:cubicBezTo>
                    <a:pt x="51" y="93"/>
                    <a:pt x="51" y="94"/>
                    <a:pt x="51" y="94"/>
                  </a:cubicBezTo>
                  <a:cubicBezTo>
                    <a:pt x="51" y="107"/>
                    <a:pt x="51" y="107"/>
                    <a:pt x="51" y="107"/>
                  </a:cubicBezTo>
                  <a:cubicBezTo>
                    <a:pt x="51" y="109"/>
                    <a:pt x="51" y="112"/>
                    <a:pt x="52" y="113"/>
                  </a:cubicBezTo>
                  <a:cubicBezTo>
                    <a:pt x="54" y="114"/>
                    <a:pt x="57" y="116"/>
                    <a:pt x="60" y="116"/>
                  </a:cubicBezTo>
                  <a:cubicBezTo>
                    <a:pt x="60" y="116"/>
                    <a:pt x="61" y="116"/>
                    <a:pt x="62" y="115"/>
                  </a:cubicBezTo>
                  <a:cubicBezTo>
                    <a:pt x="63" y="115"/>
                    <a:pt x="64" y="114"/>
                    <a:pt x="65" y="114"/>
                  </a:cubicBezTo>
                  <a:cubicBezTo>
                    <a:pt x="68" y="114"/>
                    <a:pt x="68" y="114"/>
                    <a:pt x="68" y="114"/>
                  </a:cubicBezTo>
                  <a:cubicBezTo>
                    <a:pt x="69" y="114"/>
                    <a:pt x="69" y="114"/>
                    <a:pt x="69" y="115"/>
                  </a:cubicBezTo>
                  <a:cubicBezTo>
                    <a:pt x="71" y="116"/>
                    <a:pt x="72" y="117"/>
                    <a:pt x="75" y="117"/>
                  </a:cubicBezTo>
                  <a:cubicBezTo>
                    <a:pt x="86" y="117"/>
                    <a:pt x="86" y="117"/>
                    <a:pt x="86" y="117"/>
                  </a:cubicBezTo>
                  <a:cubicBezTo>
                    <a:pt x="89" y="117"/>
                    <a:pt x="93" y="117"/>
                    <a:pt x="94" y="116"/>
                  </a:cubicBezTo>
                  <a:cubicBezTo>
                    <a:pt x="98" y="113"/>
                    <a:pt x="100" y="108"/>
                    <a:pt x="100" y="105"/>
                  </a:cubicBezTo>
                  <a:cubicBezTo>
                    <a:pt x="100" y="96"/>
                    <a:pt x="100" y="96"/>
                    <a:pt x="100" y="96"/>
                  </a:cubicBezTo>
                  <a:cubicBezTo>
                    <a:pt x="100" y="95"/>
                    <a:pt x="101" y="94"/>
                    <a:pt x="101" y="93"/>
                  </a:cubicBezTo>
                  <a:cubicBezTo>
                    <a:pt x="102" y="93"/>
                    <a:pt x="102" y="93"/>
                    <a:pt x="102" y="93"/>
                  </a:cubicBezTo>
                  <a:cubicBezTo>
                    <a:pt x="102" y="92"/>
                    <a:pt x="102" y="92"/>
                    <a:pt x="103" y="92"/>
                  </a:cubicBezTo>
                  <a:cubicBezTo>
                    <a:pt x="104" y="92"/>
                    <a:pt x="105" y="91"/>
                    <a:pt x="105" y="90"/>
                  </a:cubicBezTo>
                  <a:cubicBezTo>
                    <a:pt x="105" y="90"/>
                    <a:pt x="105" y="89"/>
                    <a:pt x="105" y="89"/>
                  </a:cubicBezTo>
                  <a:cubicBezTo>
                    <a:pt x="109" y="86"/>
                    <a:pt x="109" y="83"/>
                    <a:pt x="108" y="79"/>
                  </a:cubicBezTo>
                  <a:close/>
                  <a:moveTo>
                    <a:pt x="38" y="40"/>
                  </a:moveTo>
                  <a:cubicBezTo>
                    <a:pt x="38" y="41"/>
                    <a:pt x="37" y="41"/>
                    <a:pt x="37" y="41"/>
                  </a:cubicBezTo>
                  <a:cubicBezTo>
                    <a:pt x="36" y="41"/>
                    <a:pt x="35" y="41"/>
                    <a:pt x="35" y="40"/>
                  </a:cubicBezTo>
                  <a:cubicBezTo>
                    <a:pt x="35" y="37"/>
                    <a:pt x="35" y="37"/>
                    <a:pt x="35" y="37"/>
                  </a:cubicBezTo>
                  <a:cubicBezTo>
                    <a:pt x="35" y="36"/>
                    <a:pt x="36" y="35"/>
                    <a:pt x="37" y="35"/>
                  </a:cubicBezTo>
                  <a:cubicBezTo>
                    <a:pt x="37" y="35"/>
                    <a:pt x="38" y="36"/>
                    <a:pt x="38" y="37"/>
                  </a:cubicBezTo>
                  <a:lnTo>
                    <a:pt x="38" y="40"/>
                  </a:lnTo>
                  <a:close/>
                  <a:moveTo>
                    <a:pt x="70" y="46"/>
                  </a:moveTo>
                  <a:cubicBezTo>
                    <a:pt x="70" y="46"/>
                    <a:pt x="70" y="46"/>
                    <a:pt x="70" y="46"/>
                  </a:cubicBezTo>
                  <a:cubicBezTo>
                    <a:pt x="69" y="46"/>
                    <a:pt x="69" y="46"/>
                    <a:pt x="69" y="45"/>
                  </a:cubicBezTo>
                  <a:cubicBezTo>
                    <a:pt x="68" y="45"/>
                    <a:pt x="67" y="44"/>
                    <a:pt x="67" y="44"/>
                  </a:cubicBezTo>
                  <a:cubicBezTo>
                    <a:pt x="66" y="44"/>
                    <a:pt x="65" y="43"/>
                    <a:pt x="64" y="42"/>
                  </a:cubicBezTo>
                  <a:cubicBezTo>
                    <a:pt x="64" y="42"/>
                    <a:pt x="63" y="42"/>
                    <a:pt x="63" y="41"/>
                  </a:cubicBezTo>
                  <a:cubicBezTo>
                    <a:pt x="63" y="41"/>
                    <a:pt x="63" y="41"/>
                    <a:pt x="63" y="40"/>
                  </a:cubicBezTo>
                  <a:cubicBezTo>
                    <a:pt x="63" y="40"/>
                    <a:pt x="63" y="40"/>
                    <a:pt x="62" y="39"/>
                  </a:cubicBezTo>
                  <a:cubicBezTo>
                    <a:pt x="61" y="38"/>
                    <a:pt x="59" y="35"/>
                    <a:pt x="58" y="33"/>
                  </a:cubicBezTo>
                  <a:cubicBezTo>
                    <a:pt x="57" y="32"/>
                    <a:pt x="57" y="31"/>
                    <a:pt x="57" y="29"/>
                  </a:cubicBezTo>
                  <a:cubicBezTo>
                    <a:pt x="57" y="26"/>
                    <a:pt x="57" y="26"/>
                    <a:pt x="57" y="26"/>
                  </a:cubicBezTo>
                  <a:cubicBezTo>
                    <a:pt x="57" y="26"/>
                    <a:pt x="57" y="26"/>
                    <a:pt x="57" y="26"/>
                  </a:cubicBezTo>
                  <a:cubicBezTo>
                    <a:pt x="56" y="26"/>
                    <a:pt x="55" y="25"/>
                    <a:pt x="55" y="25"/>
                  </a:cubicBezTo>
                  <a:cubicBezTo>
                    <a:pt x="55" y="23"/>
                    <a:pt x="55" y="23"/>
                    <a:pt x="55" y="23"/>
                  </a:cubicBezTo>
                  <a:cubicBezTo>
                    <a:pt x="55" y="22"/>
                    <a:pt x="56" y="22"/>
                    <a:pt x="57" y="22"/>
                  </a:cubicBezTo>
                  <a:cubicBezTo>
                    <a:pt x="57" y="22"/>
                    <a:pt x="58" y="22"/>
                    <a:pt x="58" y="23"/>
                  </a:cubicBezTo>
                  <a:cubicBezTo>
                    <a:pt x="58" y="25"/>
                    <a:pt x="58" y="25"/>
                    <a:pt x="58" y="25"/>
                  </a:cubicBezTo>
                  <a:cubicBezTo>
                    <a:pt x="58" y="25"/>
                    <a:pt x="58" y="25"/>
                    <a:pt x="58" y="25"/>
                  </a:cubicBezTo>
                  <a:cubicBezTo>
                    <a:pt x="59" y="24"/>
                    <a:pt x="60" y="25"/>
                    <a:pt x="60" y="26"/>
                  </a:cubicBezTo>
                  <a:cubicBezTo>
                    <a:pt x="60" y="28"/>
                    <a:pt x="60" y="28"/>
                    <a:pt x="60" y="28"/>
                  </a:cubicBezTo>
                  <a:cubicBezTo>
                    <a:pt x="61" y="30"/>
                    <a:pt x="64" y="31"/>
                    <a:pt x="65" y="31"/>
                  </a:cubicBezTo>
                  <a:cubicBezTo>
                    <a:pt x="66" y="31"/>
                    <a:pt x="66" y="31"/>
                    <a:pt x="66" y="32"/>
                  </a:cubicBezTo>
                  <a:cubicBezTo>
                    <a:pt x="66" y="32"/>
                    <a:pt x="66" y="32"/>
                    <a:pt x="66" y="32"/>
                  </a:cubicBezTo>
                  <a:cubicBezTo>
                    <a:pt x="71" y="33"/>
                    <a:pt x="71" y="40"/>
                    <a:pt x="71" y="44"/>
                  </a:cubicBezTo>
                  <a:cubicBezTo>
                    <a:pt x="71" y="45"/>
                    <a:pt x="71" y="45"/>
                    <a:pt x="70" y="4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8" name="Freeform 170">
              <a:extLst>
                <a:ext uri="{FF2B5EF4-FFF2-40B4-BE49-F238E27FC236}">
                  <a16:creationId xmlns:a16="http://schemas.microsoft.com/office/drawing/2014/main" id="{242583B5-8B2E-4FEA-82DC-D8477D432E44}"/>
                </a:ext>
              </a:extLst>
            </p:cNvPr>
            <p:cNvSpPr>
              <a:spLocks/>
            </p:cNvSpPr>
            <p:nvPr/>
          </p:nvSpPr>
          <p:spPr bwMode="auto">
            <a:xfrm>
              <a:off x="4381732" y="3413703"/>
              <a:ext cx="22227" cy="23809"/>
            </a:xfrm>
            <a:custGeom>
              <a:avLst/>
              <a:gdLst>
                <a:gd name="T0" fmla="*/ 0 w 14"/>
                <a:gd name="T1" fmla="*/ 8 h 14"/>
                <a:gd name="T2" fmla="*/ 1 w 14"/>
                <a:gd name="T3" fmla="*/ 8 h 14"/>
                <a:gd name="T4" fmla="*/ 12 w 14"/>
                <a:gd name="T5" fmla="*/ 14 h 14"/>
                <a:gd name="T6" fmla="*/ 13 w 14"/>
                <a:gd name="T7" fmla="*/ 7 h 14"/>
                <a:gd name="T8" fmla="*/ 7 w 14"/>
                <a:gd name="T9" fmla="*/ 2 h 14"/>
                <a:gd name="T10" fmla="*/ 4 w 14"/>
                <a:gd name="T11" fmla="*/ 0 h 14"/>
                <a:gd name="T12" fmla="*/ 1 w 14"/>
                <a:gd name="T13" fmla="*/ 6 h 14"/>
                <a:gd name="T14" fmla="*/ 0 w 1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0" y="8"/>
                  </a:moveTo>
                  <a:cubicBezTo>
                    <a:pt x="0" y="8"/>
                    <a:pt x="1" y="8"/>
                    <a:pt x="1" y="8"/>
                  </a:cubicBezTo>
                  <a:cubicBezTo>
                    <a:pt x="4" y="8"/>
                    <a:pt x="10" y="8"/>
                    <a:pt x="12" y="14"/>
                  </a:cubicBezTo>
                  <a:cubicBezTo>
                    <a:pt x="13" y="11"/>
                    <a:pt x="14" y="9"/>
                    <a:pt x="13" y="7"/>
                  </a:cubicBezTo>
                  <a:cubicBezTo>
                    <a:pt x="12" y="5"/>
                    <a:pt x="10" y="3"/>
                    <a:pt x="7" y="2"/>
                  </a:cubicBezTo>
                  <a:cubicBezTo>
                    <a:pt x="6" y="1"/>
                    <a:pt x="5" y="1"/>
                    <a:pt x="4" y="0"/>
                  </a:cubicBezTo>
                  <a:cubicBezTo>
                    <a:pt x="3" y="3"/>
                    <a:pt x="2" y="5"/>
                    <a:pt x="1" y="6"/>
                  </a:cubicBezTo>
                  <a:cubicBezTo>
                    <a:pt x="0" y="7"/>
                    <a:pt x="0" y="7"/>
                    <a:pt x="0"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9" name="Freeform 171">
              <a:extLst>
                <a:ext uri="{FF2B5EF4-FFF2-40B4-BE49-F238E27FC236}">
                  <a16:creationId xmlns:a16="http://schemas.microsoft.com/office/drawing/2014/main" id="{FB21A4B1-5268-40B0-B44F-D15733978B15}"/>
                </a:ext>
              </a:extLst>
            </p:cNvPr>
            <p:cNvSpPr>
              <a:spLocks/>
            </p:cNvSpPr>
            <p:nvPr/>
          </p:nvSpPr>
          <p:spPr bwMode="auto">
            <a:xfrm>
              <a:off x="4272185" y="3777185"/>
              <a:ext cx="7938" cy="7936"/>
            </a:xfrm>
            <a:custGeom>
              <a:avLst/>
              <a:gdLst>
                <a:gd name="T0" fmla="*/ 0 w 5"/>
                <a:gd name="T1" fmla="*/ 0 h 4"/>
                <a:gd name="T2" fmla="*/ 0 w 5"/>
                <a:gd name="T3" fmla="*/ 0 h 4"/>
                <a:gd name="T4" fmla="*/ 1 w 5"/>
                <a:gd name="T5" fmla="*/ 4 h 4"/>
                <a:gd name="T6" fmla="*/ 1 w 5"/>
                <a:gd name="T7" fmla="*/ 4 h 4"/>
                <a:gd name="T8" fmla="*/ 2 w 5"/>
                <a:gd name="T9" fmla="*/ 3 h 4"/>
                <a:gd name="T10" fmla="*/ 5 w 5"/>
                <a:gd name="T11" fmla="*/ 1 h 4"/>
                <a:gd name="T12" fmla="*/ 3 w 5"/>
                <a:gd name="T13" fmla="*/ 1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cubicBezTo>
                    <a:pt x="0" y="0"/>
                    <a:pt x="0" y="0"/>
                    <a:pt x="0" y="0"/>
                  </a:cubicBezTo>
                  <a:cubicBezTo>
                    <a:pt x="0" y="2"/>
                    <a:pt x="0" y="3"/>
                    <a:pt x="1" y="4"/>
                  </a:cubicBezTo>
                  <a:cubicBezTo>
                    <a:pt x="1" y="4"/>
                    <a:pt x="1" y="4"/>
                    <a:pt x="1" y="4"/>
                  </a:cubicBezTo>
                  <a:cubicBezTo>
                    <a:pt x="2" y="3"/>
                    <a:pt x="2" y="3"/>
                    <a:pt x="2" y="3"/>
                  </a:cubicBezTo>
                  <a:cubicBezTo>
                    <a:pt x="2" y="3"/>
                    <a:pt x="3" y="2"/>
                    <a:pt x="5" y="1"/>
                  </a:cubicBezTo>
                  <a:cubicBezTo>
                    <a:pt x="5" y="1"/>
                    <a:pt x="4" y="1"/>
                    <a:pt x="3" y="1"/>
                  </a:cubicBezTo>
                  <a:cubicBezTo>
                    <a:pt x="2" y="1"/>
                    <a:pt x="1" y="1"/>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0" name="Freeform 172">
              <a:extLst>
                <a:ext uri="{FF2B5EF4-FFF2-40B4-BE49-F238E27FC236}">
                  <a16:creationId xmlns:a16="http://schemas.microsoft.com/office/drawing/2014/main" id="{944E9DDE-2AF4-408D-934D-900DDFDC9FE2}"/>
                </a:ext>
              </a:extLst>
            </p:cNvPr>
            <p:cNvSpPr>
              <a:spLocks/>
            </p:cNvSpPr>
            <p:nvPr/>
          </p:nvSpPr>
          <p:spPr bwMode="auto">
            <a:xfrm>
              <a:off x="3891151" y="33930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1" name="Freeform 173">
              <a:extLst>
                <a:ext uri="{FF2B5EF4-FFF2-40B4-BE49-F238E27FC236}">
                  <a16:creationId xmlns:a16="http://schemas.microsoft.com/office/drawing/2014/main" id="{1E45AFA2-D98C-4B7C-ADE1-BB0C9F794907}"/>
                </a:ext>
              </a:extLst>
            </p:cNvPr>
            <p:cNvSpPr>
              <a:spLocks/>
            </p:cNvSpPr>
            <p:nvPr/>
          </p:nvSpPr>
          <p:spPr bwMode="auto">
            <a:xfrm>
              <a:off x="3359290" y="2951813"/>
              <a:ext cx="30166" cy="25396"/>
            </a:xfrm>
            <a:custGeom>
              <a:avLst/>
              <a:gdLst>
                <a:gd name="T0" fmla="*/ 2 w 18"/>
                <a:gd name="T1" fmla="*/ 13 h 15"/>
                <a:gd name="T2" fmla="*/ 16 w 18"/>
                <a:gd name="T3" fmla="*/ 4 h 15"/>
                <a:gd name="T4" fmla="*/ 17 w 18"/>
                <a:gd name="T5" fmla="*/ 4 h 15"/>
                <a:gd name="T6" fmla="*/ 18 w 18"/>
                <a:gd name="T7" fmla="*/ 0 h 15"/>
                <a:gd name="T8" fmla="*/ 17 w 18"/>
                <a:gd name="T9" fmla="*/ 1 h 15"/>
                <a:gd name="T10" fmla="*/ 0 w 18"/>
                <a:gd name="T11" fmla="*/ 15 h 15"/>
                <a:gd name="T12" fmla="*/ 2 w 18"/>
                <a:gd name="T13" fmla="*/ 13 h 15"/>
                <a:gd name="T14" fmla="*/ 2 w 18"/>
                <a:gd name="T15" fmla="*/ 1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2" y="13"/>
                  </a:moveTo>
                  <a:cubicBezTo>
                    <a:pt x="16" y="4"/>
                    <a:pt x="16" y="4"/>
                    <a:pt x="16" y="4"/>
                  </a:cubicBezTo>
                  <a:cubicBezTo>
                    <a:pt x="16" y="3"/>
                    <a:pt x="17" y="3"/>
                    <a:pt x="17" y="4"/>
                  </a:cubicBezTo>
                  <a:cubicBezTo>
                    <a:pt x="18" y="0"/>
                    <a:pt x="18" y="0"/>
                    <a:pt x="18" y="0"/>
                  </a:cubicBezTo>
                  <a:cubicBezTo>
                    <a:pt x="18" y="1"/>
                    <a:pt x="17" y="1"/>
                    <a:pt x="17" y="1"/>
                  </a:cubicBezTo>
                  <a:cubicBezTo>
                    <a:pt x="11" y="4"/>
                    <a:pt x="6" y="9"/>
                    <a:pt x="0" y="15"/>
                  </a:cubicBezTo>
                  <a:cubicBezTo>
                    <a:pt x="1" y="14"/>
                    <a:pt x="1" y="13"/>
                    <a:pt x="2" y="13"/>
                  </a:cubicBezTo>
                  <a:cubicBezTo>
                    <a:pt x="2" y="13"/>
                    <a:pt x="2" y="13"/>
                    <a:pt x="2"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2" name="Freeform 174">
              <a:extLst>
                <a:ext uri="{FF2B5EF4-FFF2-40B4-BE49-F238E27FC236}">
                  <a16:creationId xmlns:a16="http://schemas.microsoft.com/office/drawing/2014/main" id="{9E7E0F98-4E5A-42A5-8F48-58902BECA4D1}"/>
                </a:ext>
              </a:extLst>
            </p:cNvPr>
            <p:cNvSpPr>
              <a:spLocks/>
            </p:cNvSpPr>
            <p:nvPr/>
          </p:nvSpPr>
          <p:spPr bwMode="auto">
            <a:xfrm>
              <a:off x="3908614" y="3142283"/>
              <a:ext cx="319117" cy="457129"/>
            </a:xfrm>
            <a:custGeom>
              <a:avLst/>
              <a:gdLst>
                <a:gd name="T0" fmla="*/ 17 w 186"/>
                <a:gd name="T1" fmla="*/ 28 h 264"/>
                <a:gd name="T2" fmla="*/ 22 w 186"/>
                <a:gd name="T3" fmla="*/ 61 h 264"/>
                <a:gd name="T4" fmla="*/ 25 w 186"/>
                <a:gd name="T5" fmla="*/ 65 h 264"/>
                <a:gd name="T6" fmla="*/ 30 w 186"/>
                <a:gd name="T7" fmla="*/ 71 h 264"/>
                <a:gd name="T8" fmla="*/ 33 w 186"/>
                <a:gd name="T9" fmla="*/ 80 h 264"/>
                <a:gd name="T10" fmla="*/ 37 w 186"/>
                <a:gd name="T11" fmla="*/ 87 h 264"/>
                <a:gd name="T12" fmla="*/ 47 w 186"/>
                <a:gd name="T13" fmla="*/ 103 h 264"/>
                <a:gd name="T14" fmla="*/ 37 w 186"/>
                <a:gd name="T15" fmla="*/ 114 h 264"/>
                <a:gd name="T16" fmla="*/ 46 w 186"/>
                <a:gd name="T17" fmla="*/ 129 h 264"/>
                <a:gd name="T18" fmla="*/ 56 w 186"/>
                <a:gd name="T19" fmla="*/ 133 h 264"/>
                <a:gd name="T20" fmla="*/ 59 w 186"/>
                <a:gd name="T21" fmla="*/ 157 h 264"/>
                <a:gd name="T22" fmla="*/ 66 w 186"/>
                <a:gd name="T23" fmla="*/ 165 h 264"/>
                <a:gd name="T24" fmla="*/ 69 w 186"/>
                <a:gd name="T25" fmla="*/ 195 h 264"/>
                <a:gd name="T26" fmla="*/ 71 w 186"/>
                <a:gd name="T27" fmla="*/ 196 h 264"/>
                <a:gd name="T28" fmla="*/ 77 w 186"/>
                <a:gd name="T29" fmla="*/ 169 h 264"/>
                <a:gd name="T30" fmla="*/ 82 w 186"/>
                <a:gd name="T31" fmla="*/ 160 h 264"/>
                <a:gd name="T32" fmla="*/ 105 w 186"/>
                <a:gd name="T33" fmla="*/ 156 h 264"/>
                <a:gd name="T34" fmla="*/ 111 w 186"/>
                <a:gd name="T35" fmla="*/ 162 h 264"/>
                <a:gd name="T36" fmla="*/ 125 w 186"/>
                <a:gd name="T37" fmla="*/ 174 h 264"/>
                <a:gd name="T38" fmla="*/ 130 w 186"/>
                <a:gd name="T39" fmla="*/ 193 h 264"/>
                <a:gd name="T40" fmla="*/ 123 w 186"/>
                <a:gd name="T41" fmla="*/ 214 h 264"/>
                <a:gd name="T42" fmla="*/ 122 w 186"/>
                <a:gd name="T43" fmla="*/ 235 h 264"/>
                <a:gd name="T44" fmla="*/ 131 w 186"/>
                <a:gd name="T45" fmla="*/ 248 h 264"/>
                <a:gd name="T46" fmla="*/ 143 w 186"/>
                <a:gd name="T47" fmla="*/ 264 h 264"/>
                <a:gd name="T48" fmla="*/ 154 w 186"/>
                <a:gd name="T49" fmla="*/ 256 h 264"/>
                <a:gd name="T50" fmla="*/ 136 w 186"/>
                <a:gd name="T51" fmla="*/ 234 h 264"/>
                <a:gd name="T52" fmla="*/ 141 w 186"/>
                <a:gd name="T53" fmla="*/ 225 h 264"/>
                <a:gd name="T54" fmla="*/ 144 w 186"/>
                <a:gd name="T55" fmla="*/ 214 h 264"/>
                <a:gd name="T56" fmla="*/ 167 w 186"/>
                <a:gd name="T57" fmla="*/ 201 h 264"/>
                <a:gd name="T58" fmla="*/ 179 w 186"/>
                <a:gd name="T59" fmla="*/ 178 h 264"/>
                <a:gd name="T60" fmla="*/ 186 w 186"/>
                <a:gd name="T61" fmla="*/ 162 h 264"/>
                <a:gd name="T62" fmla="*/ 170 w 186"/>
                <a:gd name="T63" fmla="*/ 130 h 264"/>
                <a:gd name="T64" fmla="*/ 160 w 186"/>
                <a:gd name="T65" fmla="*/ 126 h 264"/>
                <a:gd name="T66" fmla="*/ 145 w 186"/>
                <a:gd name="T67" fmla="*/ 132 h 264"/>
                <a:gd name="T68" fmla="*/ 137 w 186"/>
                <a:gd name="T69" fmla="*/ 134 h 264"/>
                <a:gd name="T70" fmla="*/ 105 w 186"/>
                <a:gd name="T71" fmla="*/ 122 h 264"/>
                <a:gd name="T72" fmla="*/ 82 w 186"/>
                <a:gd name="T73" fmla="*/ 115 h 264"/>
                <a:gd name="T74" fmla="*/ 72 w 186"/>
                <a:gd name="T75" fmla="*/ 105 h 264"/>
                <a:gd name="T76" fmla="*/ 79 w 186"/>
                <a:gd name="T77" fmla="*/ 89 h 264"/>
                <a:gd name="T78" fmla="*/ 82 w 186"/>
                <a:gd name="T79" fmla="*/ 84 h 264"/>
                <a:gd name="T80" fmla="*/ 93 w 186"/>
                <a:gd name="T81" fmla="*/ 81 h 264"/>
                <a:gd name="T82" fmla="*/ 80 w 186"/>
                <a:gd name="T83" fmla="*/ 60 h 264"/>
                <a:gd name="T84" fmla="*/ 65 w 186"/>
                <a:gd name="T85" fmla="*/ 65 h 264"/>
                <a:gd name="T86" fmla="*/ 57 w 186"/>
                <a:gd name="T87" fmla="*/ 61 h 264"/>
                <a:gd name="T88" fmla="*/ 79 w 186"/>
                <a:gd name="T89" fmla="*/ 36 h 264"/>
                <a:gd name="T90" fmla="*/ 49 w 186"/>
                <a:gd name="T91" fmla="*/ 21 h 264"/>
                <a:gd name="T92" fmla="*/ 38 w 186"/>
                <a:gd name="T93" fmla="*/ 34 h 264"/>
                <a:gd name="T94" fmla="*/ 32 w 186"/>
                <a:gd name="T95" fmla="*/ 28 h 264"/>
                <a:gd name="T96" fmla="*/ 37 w 186"/>
                <a:gd name="T97" fmla="*/ 20 h 264"/>
                <a:gd name="T98" fmla="*/ 24 w 186"/>
                <a:gd name="T99" fmla="*/ 4 h 264"/>
                <a:gd name="T100" fmla="*/ 14 w 186"/>
                <a:gd name="T101" fmla="*/ 0 h 264"/>
                <a:gd name="T102" fmla="*/ 7 w 186"/>
                <a:gd name="T103" fmla="*/ 2 h 264"/>
                <a:gd name="T104" fmla="*/ 0 w 186"/>
                <a:gd name="T105"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264">
                  <a:moveTo>
                    <a:pt x="7" y="13"/>
                  </a:moveTo>
                  <a:cubicBezTo>
                    <a:pt x="8" y="14"/>
                    <a:pt x="8" y="15"/>
                    <a:pt x="9" y="16"/>
                  </a:cubicBezTo>
                  <a:cubicBezTo>
                    <a:pt x="10" y="17"/>
                    <a:pt x="12" y="18"/>
                    <a:pt x="12" y="20"/>
                  </a:cubicBezTo>
                  <a:cubicBezTo>
                    <a:pt x="14" y="22"/>
                    <a:pt x="17" y="25"/>
                    <a:pt x="17" y="28"/>
                  </a:cubicBezTo>
                  <a:cubicBezTo>
                    <a:pt x="20" y="32"/>
                    <a:pt x="22" y="39"/>
                    <a:pt x="22" y="45"/>
                  </a:cubicBezTo>
                  <a:cubicBezTo>
                    <a:pt x="22" y="51"/>
                    <a:pt x="22" y="51"/>
                    <a:pt x="22" y="51"/>
                  </a:cubicBezTo>
                  <a:cubicBezTo>
                    <a:pt x="22" y="51"/>
                    <a:pt x="22" y="51"/>
                    <a:pt x="22" y="52"/>
                  </a:cubicBezTo>
                  <a:cubicBezTo>
                    <a:pt x="20" y="56"/>
                    <a:pt x="20" y="58"/>
                    <a:pt x="22" y="61"/>
                  </a:cubicBezTo>
                  <a:cubicBezTo>
                    <a:pt x="22" y="61"/>
                    <a:pt x="22" y="61"/>
                    <a:pt x="22" y="62"/>
                  </a:cubicBezTo>
                  <a:cubicBezTo>
                    <a:pt x="22" y="62"/>
                    <a:pt x="23" y="62"/>
                    <a:pt x="23" y="62"/>
                  </a:cubicBezTo>
                  <a:cubicBezTo>
                    <a:pt x="23" y="63"/>
                    <a:pt x="24" y="63"/>
                    <a:pt x="25" y="64"/>
                  </a:cubicBezTo>
                  <a:cubicBezTo>
                    <a:pt x="25" y="64"/>
                    <a:pt x="25" y="64"/>
                    <a:pt x="25" y="65"/>
                  </a:cubicBezTo>
                  <a:cubicBezTo>
                    <a:pt x="25" y="65"/>
                    <a:pt x="26" y="65"/>
                    <a:pt x="26" y="65"/>
                  </a:cubicBezTo>
                  <a:cubicBezTo>
                    <a:pt x="27" y="66"/>
                    <a:pt x="27" y="66"/>
                    <a:pt x="28" y="67"/>
                  </a:cubicBezTo>
                  <a:cubicBezTo>
                    <a:pt x="28" y="67"/>
                    <a:pt x="28" y="67"/>
                    <a:pt x="29" y="67"/>
                  </a:cubicBezTo>
                  <a:cubicBezTo>
                    <a:pt x="29" y="69"/>
                    <a:pt x="30" y="70"/>
                    <a:pt x="30" y="71"/>
                  </a:cubicBezTo>
                  <a:cubicBezTo>
                    <a:pt x="31" y="72"/>
                    <a:pt x="31" y="73"/>
                    <a:pt x="32" y="75"/>
                  </a:cubicBezTo>
                  <a:cubicBezTo>
                    <a:pt x="32" y="75"/>
                    <a:pt x="32" y="75"/>
                    <a:pt x="32" y="75"/>
                  </a:cubicBezTo>
                  <a:cubicBezTo>
                    <a:pt x="32" y="78"/>
                    <a:pt x="32" y="78"/>
                    <a:pt x="32" y="78"/>
                  </a:cubicBezTo>
                  <a:cubicBezTo>
                    <a:pt x="33" y="79"/>
                    <a:pt x="33" y="79"/>
                    <a:pt x="33" y="80"/>
                  </a:cubicBezTo>
                  <a:cubicBezTo>
                    <a:pt x="34" y="81"/>
                    <a:pt x="34" y="81"/>
                    <a:pt x="35" y="82"/>
                  </a:cubicBezTo>
                  <a:cubicBezTo>
                    <a:pt x="35" y="82"/>
                    <a:pt x="35" y="83"/>
                    <a:pt x="35" y="83"/>
                  </a:cubicBezTo>
                  <a:cubicBezTo>
                    <a:pt x="35" y="83"/>
                    <a:pt x="36" y="84"/>
                    <a:pt x="36" y="85"/>
                  </a:cubicBezTo>
                  <a:cubicBezTo>
                    <a:pt x="36" y="85"/>
                    <a:pt x="37" y="86"/>
                    <a:pt x="37" y="87"/>
                  </a:cubicBezTo>
                  <a:cubicBezTo>
                    <a:pt x="38" y="88"/>
                    <a:pt x="38" y="88"/>
                    <a:pt x="41" y="89"/>
                  </a:cubicBezTo>
                  <a:cubicBezTo>
                    <a:pt x="41" y="89"/>
                    <a:pt x="41" y="89"/>
                    <a:pt x="42" y="89"/>
                  </a:cubicBezTo>
                  <a:cubicBezTo>
                    <a:pt x="42" y="90"/>
                    <a:pt x="42" y="90"/>
                    <a:pt x="42" y="90"/>
                  </a:cubicBezTo>
                  <a:cubicBezTo>
                    <a:pt x="44" y="92"/>
                    <a:pt x="50" y="97"/>
                    <a:pt x="47" y="103"/>
                  </a:cubicBezTo>
                  <a:cubicBezTo>
                    <a:pt x="45" y="110"/>
                    <a:pt x="41" y="110"/>
                    <a:pt x="39" y="110"/>
                  </a:cubicBezTo>
                  <a:cubicBezTo>
                    <a:pt x="37" y="110"/>
                    <a:pt x="37" y="110"/>
                    <a:pt x="37" y="110"/>
                  </a:cubicBezTo>
                  <a:cubicBezTo>
                    <a:pt x="37" y="112"/>
                    <a:pt x="37" y="112"/>
                    <a:pt x="37" y="112"/>
                  </a:cubicBezTo>
                  <a:cubicBezTo>
                    <a:pt x="37" y="112"/>
                    <a:pt x="37" y="113"/>
                    <a:pt x="37" y="114"/>
                  </a:cubicBezTo>
                  <a:cubicBezTo>
                    <a:pt x="39" y="113"/>
                    <a:pt x="40" y="112"/>
                    <a:pt x="43" y="112"/>
                  </a:cubicBezTo>
                  <a:cubicBezTo>
                    <a:pt x="49" y="112"/>
                    <a:pt x="51" y="116"/>
                    <a:pt x="51" y="119"/>
                  </a:cubicBezTo>
                  <a:cubicBezTo>
                    <a:pt x="53" y="123"/>
                    <a:pt x="50" y="125"/>
                    <a:pt x="49" y="126"/>
                  </a:cubicBezTo>
                  <a:cubicBezTo>
                    <a:pt x="48" y="127"/>
                    <a:pt x="47" y="128"/>
                    <a:pt x="46" y="129"/>
                  </a:cubicBezTo>
                  <a:cubicBezTo>
                    <a:pt x="48" y="130"/>
                    <a:pt x="50" y="131"/>
                    <a:pt x="51" y="132"/>
                  </a:cubicBezTo>
                  <a:cubicBezTo>
                    <a:pt x="52" y="132"/>
                    <a:pt x="53" y="132"/>
                    <a:pt x="54" y="133"/>
                  </a:cubicBezTo>
                  <a:cubicBezTo>
                    <a:pt x="55" y="133"/>
                    <a:pt x="55" y="133"/>
                    <a:pt x="55" y="133"/>
                  </a:cubicBezTo>
                  <a:cubicBezTo>
                    <a:pt x="56" y="133"/>
                    <a:pt x="56" y="133"/>
                    <a:pt x="56" y="133"/>
                  </a:cubicBezTo>
                  <a:cubicBezTo>
                    <a:pt x="57" y="133"/>
                    <a:pt x="57" y="133"/>
                    <a:pt x="57" y="133"/>
                  </a:cubicBezTo>
                  <a:cubicBezTo>
                    <a:pt x="62" y="135"/>
                    <a:pt x="69" y="137"/>
                    <a:pt x="69" y="144"/>
                  </a:cubicBezTo>
                  <a:cubicBezTo>
                    <a:pt x="69" y="148"/>
                    <a:pt x="66" y="152"/>
                    <a:pt x="62" y="154"/>
                  </a:cubicBezTo>
                  <a:cubicBezTo>
                    <a:pt x="61" y="155"/>
                    <a:pt x="60" y="156"/>
                    <a:pt x="59" y="157"/>
                  </a:cubicBezTo>
                  <a:cubicBezTo>
                    <a:pt x="59" y="157"/>
                    <a:pt x="59" y="157"/>
                    <a:pt x="59" y="157"/>
                  </a:cubicBezTo>
                  <a:cubicBezTo>
                    <a:pt x="63" y="161"/>
                    <a:pt x="63" y="161"/>
                    <a:pt x="63" y="161"/>
                  </a:cubicBezTo>
                  <a:cubicBezTo>
                    <a:pt x="63" y="161"/>
                    <a:pt x="64" y="161"/>
                    <a:pt x="64" y="162"/>
                  </a:cubicBezTo>
                  <a:cubicBezTo>
                    <a:pt x="64" y="163"/>
                    <a:pt x="65" y="164"/>
                    <a:pt x="66" y="165"/>
                  </a:cubicBezTo>
                  <a:cubicBezTo>
                    <a:pt x="67" y="165"/>
                    <a:pt x="67" y="166"/>
                    <a:pt x="67" y="166"/>
                  </a:cubicBezTo>
                  <a:cubicBezTo>
                    <a:pt x="70" y="174"/>
                    <a:pt x="70" y="181"/>
                    <a:pt x="70" y="188"/>
                  </a:cubicBezTo>
                  <a:cubicBezTo>
                    <a:pt x="70" y="188"/>
                    <a:pt x="70" y="188"/>
                    <a:pt x="70" y="188"/>
                  </a:cubicBezTo>
                  <a:cubicBezTo>
                    <a:pt x="69" y="191"/>
                    <a:pt x="69" y="194"/>
                    <a:pt x="69" y="195"/>
                  </a:cubicBezTo>
                  <a:cubicBezTo>
                    <a:pt x="69" y="200"/>
                    <a:pt x="70" y="203"/>
                    <a:pt x="70" y="205"/>
                  </a:cubicBezTo>
                  <a:cubicBezTo>
                    <a:pt x="71" y="204"/>
                    <a:pt x="71" y="204"/>
                    <a:pt x="71" y="203"/>
                  </a:cubicBezTo>
                  <a:cubicBezTo>
                    <a:pt x="71" y="197"/>
                    <a:pt x="71" y="197"/>
                    <a:pt x="71" y="197"/>
                  </a:cubicBezTo>
                  <a:cubicBezTo>
                    <a:pt x="71" y="196"/>
                    <a:pt x="71" y="196"/>
                    <a:pt x="71" y="196"/>
                  </a:cubicBezTo>
                  <a:cubicBezTo>
                    <a:pt x="72" y="194"/>
                    <a:pt x="72" y="193"/>
                    <a:pt x="72" y="192"/>
                  </a:cubicBezTo>
                  <a:cubicBezTo>
                    <a:pt x="72" y="192"/>
                    <a:pt x="72" y="191"/>
                    <a:pt x="73" y="191"/>
                  </a:cubicBezTo>
                  <a:cubicBezTo>
                    <a:pt x="76" y="187"/>
                    <a:pt x="77" y="184"/>
                    <a:pt x="77" y="180"/>
                  </a:cubicBezTo>
                  <a:cubicBezTo>
                    <a:pt x="77" y="169"/>
                    <a:pt x="77" y="169"/>
                    <a:pt x="77" y="169"/>
                  </a:cubicBezTo>
                  <a:cubicBezTo>
                    <a:pt x="77" y="169"/>
                    <a:pt x="77" y="169"/>
                    <a:pt x="78" y="169"/>
                  </a:cubicBezTo>
                  <a:cubicBezTo>
                    <a:pt x="78" y="168"/>
                    <a:pt x="79" y="167"/>
                    <a:pt x="79" y="166"/>
                  </a:cubicBezTo>
                  <a:cubicBezTo>
                    <a:pt x="79" y="165"/>
                    <a:pt x="80" y="164"/>
                    <a:pt x="81" y="163"/>
                  </a:cubicBezTo>
                  <a:cubicBezTo>
                    <a:pt x="81" y="161"/>
                    <a:pt x="82" y="160"/>
                    <a:pt x="82" y="160"/>
                  </a:cubicBezTo>
                  <a:cubicBezTo>
                    <a:pt x="82" y="156"/>
                    <a:pt x="83" y="150"/>
                    <a:pt x="92" y="148"/>
                  </a:cubicBezTo>
                  <a:cubicBezTo>
                    <a:pt x="94" y="148"/>
                    <a:pt x="94" y="148"/>
                    <a:pt x="94" y="148"/>
                  </a:cubicBezTo>
                  <a:cubicBezTo>
                    <a:pt x="98" y="148"/>
                    <a:pt x="102" y="152"/>
                    <a:pt x="103" y="155"/>
                  </a:cubicBezTo>
                  <a:cubicBezTo>
                    <a:pt x="104" y="155"/>
                    <a:pt x="104" y="156"/>
                    <a:pt x="105" y="156"/>
                  </a:cubicBezTo>
                  <a:cubicBezTo>
                    <a:pt x="106" y="158"/>
                    <a:pt x="107" y="158"/>
                    <a:pt x="107" y="160"/>
                  </a:cubicBezTo>
                  <a:cubicBezTo>
                    <a:pt x="107" y="160"/>
                    <a:pt x="108" y="160"/>
                    <a:pt x="109" y="160"/>
                  </a:cubicBezTo>
                  <a:cubicBezTo>
                    <a:pt x="109" y="160"/>
                    <a:pt x="109" y="160"/>
                    <a:pt x="110" y="161"/>
                  </a:cubicBezTo>
                  <a:cubicBezTo>
                    <a:pt x="110" y="161"/>
                    <a:pt x="111" y="161"/>
                    <a:pt x="111" y="162"/>
                  </a:cubicBezTo>
                  <a:cubicBezTo>
                    <a:pt x="112" y="162"/>
                    <a:pt x="113" y="163"/>
                    <a:pt x="113" y="164"/>
                  </a:cubicBezTo>
                  <a:cubicBezTo>
                    <a:pt x="114" y="165"/>
                    <a:pt x="116" y="166"/>
                    <a:pt x="116" y="166"/>
                  </a:cubicBezTo>
                  <a:cubicBezTo>
                    <a:pt x="118" y="168"/>
                    <a:pt x="120" y="169"/>
                    <a:pt x="122" y="171"/>
                  </a:cubicBezTo>
                  <a:cubicBezTo>
                    <a:pt x="123" y="173"/>
                    <a:pt x="123" y="173"/>
                    <a:pt x="125" y="174"/>
                  </a:cubicBezTo>
                  <a:cubicBezTo>
                    <a:pt x="125" y="175"/>
                    <a:pt x="125" y="175"/>
                    <a:pt x="125" y="175"/>
                  </a:cubicBezTo>
                  <a:cubicBezTo>
                    <a:pt x="125" y="176"/>
                    <a:pt x="127" y="178"/>
                    <a:pt x="128" y="179"/>
                  </a:cubicBezTo>
                  <a:cubicBezTo>
                    <a:pt x="128" y="179"/>
                    <a:pt x="128" y="179"/>
                    <a:pt x="128" y="179"/>
                  </a:cubicBezTo>
                  <a:cubicBezTo>
                    <a:pt x="131" y="184"/>
                    <a:pt x="131" y="189"/>
                    <a:pt x="130" y="193"/>
                  </a:cubicBezTo>
                  <a:cubicBezTo>
                    <a:pt x="130" y="194"/>
                    <a:pt x="130" y="196"/>
                    <a:pt x="130" y="197"/>
                  </a:cubicBezTo>
                  <a:cubicBezTo>
                    <a:pt x="130" y="201"/>
                    <a:pt x="130" y="201"/>
                    <a:pt x="130" y="201"/>
                  </a:cubicBezTo>
                  <a:cubicBezTo>
                    <a:pt x="130" y="204"/>
                    <a:pt x="128" y="209"/>
                    <a:pt x="125" y="213"/>
                  </a:cubicBezTo>
                  <a:cubicBezTo>
                    <a:pt x="123" y="214"/>
                    <a:pt x="123" y="214"/>
                    <a:pt x="123" y="214"/>
                  </a:cubicBezTo>
                  <a:cubicBezTo>
                    <a:pt x="123" y="216"/>
                    <a:pt x="122" y="217"/>
                    <a:pt x="121" y="218"/>
                  </a:cubicBezTo>
                  <a:cubicBezTo>
                    <a:pt x="121" y="219"/>
                    <a:pt x="122" y="221"/>
                    <a:pt x="122" y="222"/>
                  </a:cubicBezTo>
                  <a:cubicBezTo>
                    <a:pt x="122" y="224"/>
                    <a:pt x="122" y="224"/>
                    <a:pt x="122" y="224"/>
                  </a:cubicBezTo>
                  <a:cubicBezTo>
                    <a:pt x="124" y="227"/>
                    <a:pt x="124" y="232"/>
                    <a:pt x="122" y="235"/>
                  </a:cubicBezTo>
                  <a:cubicBezTo>
                    <a:pt x="122" y="238"/>
                    <a:pt x="122" y="238"/>
                    <a:pt x="122" y="238"/>
                  </a:cubicBezTo>
                  <a:cubicBezTo>
                    <a:pt x="122" y="238"/>
                    <a:pt x="122" y="238"/>
                    <a:pt x="122" y="238"/>
                  </a:cubicBezTo>
                  <a:cubicBezTo>
                    <a:pt x="123" y="239"/>
                    <a:pt x="124" y="240"/>
                    <a:pt x="125" y="241"/>
                  </a:cubicBezTo>
                  <a:cubicBezTo>
                    <a:pt x="127" y="244"/>
                    <a:pt x="128" y="247"/>
                    <a:pt x="131" y="248"/>
                  </a:cubicBezTo>
                  <a:cubicBezTo>
                    <a:pt x="131" y="248"/>
                    <a:pt x="131" y="248"/>
                    <a:pt x="131" y="249"/>
                  </a:cubicBezTo>
                  <a:cubicBezTo>
                    <a:pt x="132" y="249"/>
                    <a:pt x="132" y="249"/>
                    <a:pt x="132" y="249"/>
                  </a:cubicBezTo>
                  <a:cubicBezTo>
                    <a:pt x="135" y="252"/>
                    <a:pt x="138" y="255"/>
                    <a:pt x="140" y="258"/>
                  </a:cubicBezTo>
                  <a:cubicBezTo>
                    <a:pt x="141" y="260"/>
                    <a:pt x="142" y="262"/>
                    <a:pt x="143" y="264"/>
                  </a:cubicBezTo>
                  <a:cubicBezTo>
                    <a:pt x="144" y="263"/>
                    <a:pt x="145" y="262"/>
                    <a:pt x="146" y="261"/>
                  </a:cubicBezTo>
                  <a:cubicBezTo>
                    <a:pt x="148" y="259"/>
                    <a:pt x="150" y="257"/>
                    <a:pt x="152" y="257"/>
                  </a:cubicBezTo>
                  <a:cubicBezTo>
                    <a:pt x="152" y="257"/>
                    <a:pt x="152" y="257"/>
                    <a:pt x="153" y="257"/>
                  </a:cubicBezTo>
                  <a:cubicBezTo>
                    <a:pt x="153" y="257"/>
                    <a:pt x="153" y="256"/>
                    <a:pt x="154" y="256"/>
                  </a:cubicBezTo>
                  <a:cubicBezTo>
                    <a:pt x="154" y="248"/>
                    <a:pt x="154" y="248"/>
                    <a:pt x="154" y="248"/>
                  </a:cubicBezTo>
                  <a:cubicBezTo>
                    <a:pt x="150" y="248"/>
                    <a:pt x="148" y="246"/>
                    <a:pt x="147" y="244"/>
                  </a:cubicBezTo>
                  <a:cubicBezTo>
                    <a:pt x="145" y="243"/>
                    <a:pt x="144" y="241"/>
                    <a:pt x="144" y="239"/>
                  </a:cubicBezTo>
                  <a:cubicBezTo>
                    <a:pt x="140" y="238"/>
                    <a:pt x="137" y="236"/>
                    <a:pt x="136" y="234"/>
                  </a:cubicBezTo>
                  <a:cubicBezTo>
                    <a:pt x="136" y="234"/>
                    <a:pt x="136" y="233"/>
                    <a:pt x="136" y="233"/>
                  </a:cubicBezTo>
                  <a:cubicBezTo>
                    <a:pt x="136" y="231"/>
                    <a:pt x="136" y="231"/>
                    <a:pt x="136" y="231"/>
                  </a:cubicBezTo>
                  <a:cubicBezTo>
                    <a:pt x="136" y="229"/>
                    <a:pt x="138" y="227"/>
                    <a:pt x="141" y="226"/>
                  </a:cubicBezTo>
                  <a:cubicBezTo>
                    <a:pt x="141" y="225"/>
                    <a:pt x="141" y="225"/>
                    <a:pt x="141" y="225"/>
                  </a:cubicBezTo>
                  <a:cubicBezTo>
                    <a:pt x="141" y="223"/>
                    <a:pt x="142" y="221"/>
                    <a:pt x="142" y="220"/>
                  </a:cubicBezTo>
                  <a:cubicBezTo>
                    <a:pt x="143" y="219"/>
                    <a:pt x="143" y="218"/>
                    <a:pt x="143" y="217"/>
                  </a:cubicBezTo>
                  <a:cubicBezTo>
                    <a:pt x="143" y="216"/>
                    <a:pt x="143" y="216"/>
                    <a:pt x="143" y="216"/>
                  </a:cubicBezTo>
                  <a:cubicBezTo>
                    <a:pt x="143" y="215"/>
                    <a:pt x="144" y="214"/>
                    <a:pt x="144" y="214"/>
                  </a:cubicBezTo>
                  <a:cubicBezTo>
                    <a:pt x="145" y="211"/>
                    <a:pt x="147" y="204"/>
                    <a:pt x="154" y="204"/>
                  </a:cubicBezTo>
                  <a:cubicBezTo>
                    <a:pt x="156" y="204"/>
                    <a:pt x="156" y="204"/>
                    <a:pt x="156" y="204"/>
                  </a:cubicBezTo>
                  <a:cubicBezTo>
                    <a:pt x="159" y="204"/>
                    <a:pt x="164" y="205"/>
                    <a:pt x="167" y="212"/>
                  </a:cubicBezTo>
                  <a:cubicBezTo>
                    <a:pt x="167" y="201"/>
                    <a:pt x="167" y="201"/>
                    <a:pt x="167" y="201"/>
                  </a:cubicBezTo>
                  <a:cubicBezTo>
                    <a:pt x="167" y="201"/>
                    <a:pt x="167" y="200"/>
                    <a:pt x="168" y="200"/>
                  </a:cubicBezTo>
                  <a:cubicBezTo>
                    <a:pt x="169" y="199"/>
                    <a:pt x="169" y="198"/>
                    <a:pt x="169" y="197"/>
                  </a:cubicBezTo>
                  <a:cubicBezTo>
                    <a:pt x="169" y="192"/>
                    <a:pt x="169" y="187"/>
                    <a:pt x="171" y="184"/>
                  </a:cubicBezTo>
                  <a:cubicBezTo>
                    <a:pt x="172" y="181"/>
                    <a:pt x="176" y="179"/>
                    <a:pt x="179" y="178"/>
                  </a:cubicBezTo>
                  <a:cubicBezTo>
                    <a:pt x="180" y="178"/>
                    <a:pt x="181" y="177"/>
                    <a:pt x="181" y="177"/>
                  </a:cubicBezTo>
                  <a:cubicBezTo>
                    <a:pt x="182" y="177"/>
                    <a:pt x="183" y="176"/>
                    <a:pt x="185" y="176"/>
                  </a:cubicBezTo>
                  <a:cubicBezTo>
                    <a:pt x="186" y="174"/>
                    <a:pt x="186" y="170"/>
                    <a:pt x="186" y="168"/>
                  </a:cubicBezTo>
                  <a:cubicBezTo>
                    <a:pt x="186" y="162"/>
                    <a:pt x="186" y="162"/>
                    <a:pt x="186" y="162"/>
                  </a:cubicBezTo>
                  <a:cubicBezTo>
                    <a:pt x="178" y="161"/>
                    <a:pt x="174" y="158"/>
                    <a:pt x="172" y="151"/>
                  </a:cubicBezTo>
                  <a:cubicBezTo>
                    <a:pt x="171" y="147"/>
                    <a:pt x="171" y="141"/>
                    <a:pt x="171" y="134"/>
                  </a:cubicBezTo>
                  <a:cubicBezTo>
                    <a:pt x="171" y="133"/>
                    <a:pt x="171" y="133"/>
                    <a:pt x="171" y="133"/>
                  </a:cubicBezTo>
                  <a:cubicBezTo>
                    <a:pt x="170" y="132"/>
                    <a:pt x="170" y="131"/>
                    <a:pt x="170" y="130"/>
                  </a:cubicBezTo>
                  <a:cubicBezTo>
                    <a:pt x="170" y="129"/>
                    <a:pt x="170" y="129"/>
                    <a:pt x="170" y="129"/>
                  </a:cubicBezTo>
                  <a:cubicBezTo>
                    <a:pt x="169" y="126"/>
                    <a:pt x="168" y="125"/>
                    <a:pt x="167" y="124"/>
                  </a:cubicBezTo>
                  <a:cubicBezTo>
                    <a:pt x="165" y="124"/>
                    <a:pt x="165" y="124"/>
                    <a:pt x="165" y="124"/>
                  </a:cubicBezTo>
                  <a:cubicBezTo>
                    <a:pt x="164" y="124"/>
                    <a:pt x="162" y="125"/>
                    <a:pt x="160" y="126"/>
                  </a:cubicBezTo>
                  <a:cubicBezTo>
                    <a:pt x="159" y="127"/>
                    <a:pt x="158" y="127"/>
                    <a:pt x="157" y="128"/>
                  </a:cubicBezTo>
                  <a:cubicBezTo>
                    <a:pt x="156" y="130"/>
                    <a:pt x="154" y="131"/>
                    <a:pt x="152" y="131"/>
                  </a:cubicBezTo>
                  <a:cubicBezTo>
                    <a:pt x="147" y="131"/>
                    <a:pt x="147" y="131"/>
                    <a:pt x="147" y="131"/>
                  </a:cubicBezTo>
                  <a:cubicBezTo>
                    <a:pt x="147" y="131"/>
                    <a:pt x="146" y="132"/>
                    <a:pt x="145" y="132"/>
                  </a:cubicBezTo>
                  <a:cubicBezTo>
                    <a:pt x="144" y="132"/>
                    <a:pt x="143" y="133"/>
                    <a:pt x="142" y="133"/>
                  </a:cubicBezTo>
                  <a:cubicBezTo>
                    <a:pt x="141" y="133"/>
                    <a:pt x="141" y="133"/>
                    <a:pt x="140" y="134"/>
                  </a:cubicBezTo>
                  <a:cubicBezTo>
                    <a:pt x="139" y="134"/>
                    <a:pt x="139" y="134"/>
                    <a:pt x="139" y="134"/>
                  </a:cubicBezTo>
                  <a:cubicBezTo>
                    <a:pt x="137" y="134"/>
                    <a:pt x="137" y="134"/>
                    <a:pt x="137" y="134"/>
                  </a:cubicBezTo>
                  <a:cubicBezTo>
                    <a:pt x="135" y="134"/>
                    <a:pt x="133" y="134"/>
                    <a:pt x="131" y="133"/>
                  </a:cubicBezTo>
                  <a:cubicBezTo>
                    <a:pt x="131" y="133"/>
                    <a:pt x="129" y="132"/>
                    <a:pt x="128" y="131"/>
                  </a:cubicBezTo>
                  <a:cubicBezTo>
                    <a:pt x="120" y="130"/>
                    <a:pt x="114" y="127"/>
                    <a:pt x="107" y="122"/>
                  </a:cubicBezTo>
                  <a:cubicBezTo>
                    <a:pt x="105" y="122"/>
                    <a:pt x="105" y="122"/>
                    <a:pt x="105" y="122"/>
                  </a:cubicBezTo>
                  <a:cubicBezTo>
                    <a:pt x="105" y="122"/>
                    <a:pt x="105" y="122"/>
                    <a:pt x="105" y="122"/>
                  </a:cubicBezTo>
                  <a:cubicBezTo>
                    <a:pt x="100" y="120"/>
                    <a:pt x="95" y="119"/>
                    <a:pt x="91" y="117"/>
                  </a:cubicBezTo>
                  <a:cubicBezTo>
                    <a:pt x="89" y="117"/>
                    <a:pt x="88" y="117"/>
                    <a:pt x="87" y="116"/>
                  </a:cubicBezTo>
                  <a:cubicBezTo>
                    <a:pt x="85" y="116"/>
                    <a:pt x="83" y="116"/>
                    <a:pt x="82" y="115"/>
                  </a:cubicBezTo>
                  <a:cubicBezTo>
                    <a:pt x="80" y="115"/>
                    <a:pt x="79" y="115"/>
                    <a:pt x="77" y="115"/>
                  </a:cubicBezTo>
                  <a:cubicBezTo>
                    <a:pt x="77" y="115"/>
                    <a:pt x="77" y="115"/>
                    <a:pt x="76" y="115"/>
                  </a:cubicBezTo>
                  <a:cubicBezTo>
                    <a:pt x="74" y="114"/>
                    <a:pt x="73" y="112"/>
                    <a:pt x="72" y="110"/>
                  </a:cubicBezTo>
                  <a:cubicBezTo>
                    <a:pt x="71" y="108"/>
                    <a:pt x="72" y="107"/>
                    <a:pt x="72" y="105"/>
                  </a:cubicBezTo>
                  <a:cubicBezTo>
                    <a:pt x="74" y="102"/>
                    <a:pt x="74" y="102"/>
                    <a:pt x="74" y="102"/>
                  </a:cubicBezTo>
                  <a:cubicBezTo>
                    <a:pt x="74" y="102"/>
                    <a:pt x="74" y="102"/>
                    <a:pt x="74" y="102"/>
                  </a:cubicBezTo>
                  <a:cubicBezTo>
                    <a:pt x="79" y="98"/>
                    <a:pt x="82" y="94"/>
                    <a:pt x="79" y="90"/>
                  </a:cubicBezTo>
                  <a:cubicBezTo>
                    <a:pt x="79" y="89"/>
                    <a:pt x="79" y="89"/>
                    <a:pt x="79" y="89"/>
                  </a:cubicBezTo>
                  <a:cubicBezTo>
                    <a:pt x="79" y="89"/>
                    <a:pt x="79" y="89"/>
                    <a:pt x="79" y="89"/>
                  </a:cubicBezTo>
                  <a:cubicBezTo>
                    <a:pt x="78" y="88"/>
                    <a:pt x="77" y="87"/>
                    <a:pt x="77" y="86"/>
                  </a:cubicBezTo>
                  <a:cubicBezTo>
                    <a:pt x="77" y="85"/>
                    <a:pt x="78" y="85"/>
                    <a:pt x="79" y="85"/>
                  </a:cubicBezTo>
                  <a:cubicBezTo>
                    <a:pt x="79" y="85"/>
                    <a:pt x="81" y="84"/>
                    <a:pt x="82" y="84"/>
                  </a:cubicBezTo>
                  <a:cubicBezTo>
                    <a:pt x="83" y="83"/>
                    <a:pt x="84" y="83"/>
                    <a:pt x="85" y="83"/>
                  </a:cubicBezTo>
                  <a:cubicBezTo>
                    <a:pt x="89" y="83"/>
                    <a:pt x="90" y="83"/>
                    <a:pt x="91" y="82"/>
                  </a:cubicBezTo>
                  <a:cubicBezTo>
                    <a:pt x="91" y="82"/>
                    <a:pt x="91" y="82"/>
                    <a:pt x="92" y="82"/>
                  </a:cubicBezTo>
                  <a:cubicBezTo>
                    <a:pt x="92" y="81"/>
                    <a:pt x="93" y="81"/>
                    <a:pt x="93" y="81"/>
                  </a:cubicBezTo>
                  <a:cubicBezTo>
                    <a:pt x="90" y="78"/>
                    <a:pt x="88" y="75"/>
                    <a:pt x="86" y="70"/>
                  </a:cubicBezTo>
                  <a:cubicBezTo>
                    <a:pt x="86" y="70"/>
                    <a:pt x="86" y="69"/>
                    <a:pt x="86" y="69"/>
                  </a:cubicBezTo>
                  <a:cubicBezTo>
                    <a:pt x="86" y="69"/>
                    <a:pt x="86" y="68"/>
                    <a:pt x="85" y="67"/>
                  </a:cubicBezTo>
                  <a:cubicBezTo>
                    <a:pt x="83" y="66"/>
                    <a:pt x="81" y="63"/>
                    <a:pt x="80" y="60"/>
                  </a:cubicBezTo>
                  <a:cubicBezTo>
                    <a:pt x="79" y="60"/>
                    <a:pt x="78" y="60"/>
                    <a:pt x="77" y="61"/>
                  </a:cubicBezTo>
                  <a:cubicBezTo>
                    <a:pt x="76" y="61"/>
                    <a:pt x="75" y="61"/>
                    <a:pt x="74" y="62"/>
                  </a:cubicBezTo>
                  <a:cubicBezTo>
                    <a:pt x="73" y="62"/>
                    <a:pt x="73" y="62"/>
                    <a:pt x="72" y="63"/>
                  </a:cubicBezTo>
                  <a:cubicBezTo>
                    <a:pt x="70" y="64"/>
                    <a:pt x="68" y="65"/>
                    <a:pt x="65" y="65"/>
                  </a:cubicBezTo>
                  <a:cubicBezTo>
                    <a:pt x="57" y="65"/>
                    <a:pt x="57" y="65"/>
                    <a:pt x="57" y="65"/>
                  </a:cubicBezTo>
                  <a:cubicBezTo>
                    <a:pt x="56" y="65"/>
                    <a:pt x="56" y="64"/>
                    <a:pt x="56" y="64"/>
                  </a:cubicBezTo>
                  <a:cubicBezTo>
                    <a:pt x="56" y="63"/>
                    <a:pt x="56" y="63"/>
                    <a:pt x="56" y="62"/>
                  </a:cubicBezTo>
                  <a:cubicBezTo>
                    <a:pt x="57" y="61"/>
                    <a:pt x="57" y="61"/>
                    <a:pt x="57" y="61"/>
                  </a:cubicBezTo>
                  <a:cubicBezTo>
                    <a:pt x="58" y="57"/>
                    <a:pt x="63" y="53"/>
                    <a:pt x="69" y="53"/>
                  </a:cubicBezTo>
                  <a:cubicBezTo>
                    <a:pt x="70" y="53"/>
                    <a:pt x="70" y="53"/>
                    <a:pt x="70" y="53"/>
                  </a:cubicBezTo>
                  <a:cubicBezTo>
                    <a:pt x="75" y="53"/>
                    <a:pt x="81" y="52"/>
                    <a:pt x="82" y="48"/>
                  </a:cubicBezTo>
                  <a:cubicBezTo>
                    <a:pt x="83" y="44"/>
                    <a:pt x="82" y="41"/>
                    <a:pt x="79" y="36"/>
                  </a:cubicBezTo>
                  <a:cubicBezTo>
                    <a:pt x="78" y="35"/>
                    <a:pt x="76" y="33"/>
                    <a:pt x="75" y="32"/>
                  </a:cubicBezTo>
                  <a:cubicBezTo>
                    <a:pt x="74" y="31"/>
                    <a:pt x="74" y="30"/>
                    <a:pt x="73" y="30"/>
                  </a:cubicBezTo>
                  <a:cubicBezTo>
                    <a:pt x="72" y="29"/>
                    <a:pt x="72" y="29"/>
                    <a:pt x="71" y="29"/>
                  </a:cubicBezTo>
                  <a:cubicBezTo>
                    <a:pt x="66" y="26"/>
                    <a:pt x="55" y="21"/>
                    <a:pt x="49" y="21"/>
                  </a:cubicBezTo>
                  <a:cubicBezTo>
                    <a:pt x="43" y="21"/>
                    <a:pt x="40" y="23"/>
                    <a:pt x="40" y="30"/>
                  </a:cubicBezTo>
                  <a:cubicBezTo>
                    <a:pt x="40" y="33"/>
                    <a:pt x="40" y="33"/>
                    <a:pt x="40" y="33"/>
                  </a:cubicBezTo>
                  <a:cubicBezTo>
                    <a:pt x="40" y="34"/>
                    <a:pt x="40" y="34"/>
                    <a:pt x="39" y="34"/>
                  </a:cubicBezTo>
                  <a:cubicBezTo>
                    <a:pt x="39" y="35"/>
                    <a:pt x="38" y="34"/>
                    <a:pt x="38" y="34"/>
                  </a:cubicBezTo>
                  <a:cubicBezTo>
                    <a:pt x="36" y="33"/>
                    <a:pt x="36" y="33"/>
                    <a:pt x="36" y="33"/>
                  </a:cubicBezTo>
                  <a:cubicBezTo>
                    <a:pt x="35" y="32"/>
                    <a:pt x="35" y="31"/>
                    <a:pt x="34" y="31"/>
                  </a:cubicBezTo>
                  <a:cubicBezTo>
                    <a:pt x="34" y="30"/>
                    <a:pt x="34" y="30"/>
                    <a:pt x="34" y="30"/>
                  </a:cubicBezTo>
                  <a:cubicBezTo>
                    <a:pt x="33" y="30"/>
                    <a:pt x="32" y="29"/>
                    <a:pt x="32" y="28"/>
                  </a:cubicBezTo>
                  <a:cubicBezTo>
                    <a:pt x="32" y="27"/>
                    <a:pt x="34" y="24"/>
                    <a:pt x="36" y="23"/>
                  </a:cubicBezTo>
                  <a:cubicBezTo>
                    <a:pt x="36" y="22"/>
                    <a:pt x="37" y="22"/>
                    <a:pt x="37" y="21"/>
                  </a:cubicBezTo>
                  <a:cubicBezTo>
                    <a:pt x="37" y="21"/>
                    <a:pt x="37" y="21"/>
                    <a:pt x="37" y="21"/>
                  </a:cubicBezTo>
                  <a:cubicBezTo>
                    <a:pt x="37" y="21"/>
                    <a:pt x="37" y="20"/>
                    <a:pt x="37" y="20"/>
                  </a:cubicBezTo>
                  <a:cubicBezTo>
                    <a:pt x="38" y="20"/>
                    <a:pt x="38" y="19"/>
                    <a:pt x="38" y="19"/>
                  </a:cubicBezTo>
                  <a:cubicBezTo>
                    <a:pt x="41" y="15"/>
                    <a:pt x="43" y="11"/>
                    <a:pt x="39" y="7"/>
                  </a:cubicBezTo>
                  <a:cubicBezTo>
                    <a:pt x="36" y="4"/>
                    <a:pt x="32" y="4"/>
                    <a:pt x="30" y="4"/>
                  </a:cubicBezTo>
                  <a:cubicBezTo>
                    <a:pt x="24" y="4"/>
                    <a:pt x="24" y="4"/>
                    <a:pt x="24" y="4"/>
                  </a:cubicBezTo>
                  <a:cubicBezTo>
                    <a:pt x="23" y="4"/>
                    <a:pt x="23" y="4"/>
                    <a:pt x="23" y="4"/>
                  </a:cubicBezTo>
                  <a:cubicBezTo>
                    <a:pt x="22" y="3"/>
                    <a:pt x="21" y="3"/>
                    <a:pt x="20" y="3"/>
                  </a:cubicBezTo>
                  <a:cubicBezTo>
                    <a:pt x="20" y="3"/>
                    <a:pt x="20" y="2"/>
                    <a:pt x="19" y="2"/>
                  </a:cubicBezTo>
                  <a:cubicBezTo>
                    <a:pt x="18" y="1"/>
                    <a:pt x="17" y="0"/>
                    <a:pt x="14" y="0"/>
                  </a:cubicBezTo>
                  <a:cubicBezTo>
                    <a:pt x="13" y="0"/>
                    <a:pt x="13" y="0"/>
                    <a:pt x="11" y="1"/>
                  </a:cubicBezTo>
                  <a:cubicBezTo>
                    <a:pt x="11" y="1"/>
                    <a:pt x="11" y="1"/>
                    <a:pt x="10" y="1"/>
                  </a:cubicBezTo>
                  <a:cubicBezTo>
                    <a:pt x="10" y="1"/>
                    <a:pt x="9" y="1"/>
                    <a:pt x="8" y="2"/>
                  </a:cubicBezTo>
                  <a:cubicBezTo>
                    <a:pt x="8" y="3"/>
                    <a:pt x="7" y="3"/>
                    <a:pt x="7" y="2"/>
                  </a:cubicBezTo>
                  <a:cubicBezTo>
                    <a:pt x="6" y="2"/>
                    <a:pt x="6" y="2"/>
                    <a:pt x="6" y="1"/>
                  </a:cubicBezTo>
                  <a:cubicBezTo>
                    <a:pt x="6" y="1"/>
                    <a:pt x="6" y="1"/>
                    <a:pt x="6" y="1"/>
                  </a:cubicBezTo>
                  <a:cubicBezTo>
                    <a:pt x="4" y="1"/>
                    <a:pt x="4" y="1"/>
                    <a:pt x="4" y="1"/>
                  </a:cubicBezTo>
                  <a:cubicBezTo>
                    <a:pt x="2" y="1"/>
                    <a:pt x="1" y="1"/>
                    <a:pt x="0" y="2"/>
                  </a:cubicBezTo>
                  <a:cubicBezTo>
                    <a:pt x="0" y="2"/>
                    <a:pt x="1" y="2"/>
                    <a:pt x="1" y="3"/>
                  </a:cubicBezTo>
                  <a:cubicBezTo>
                    <a:pt x="5" y="5"/>
                    <a:pt x="7" y="9"/>
                    <a:pt x="7"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3" name="Freeform 175">
              <a:extLst>
                <a:ext uri="{FF2B5EF4-FFF2-40B4-BE49-F238E27FC236}">
                  <a16:creationId xmlns:a16="http://schemas.microsoft.com/office/drawing/2014/main" id="{237911D7-9486-4B94-9202-A1C6F32E73B2}"/>
                </a:ext>
              </a:extLst>
            </p:cNvPr>
            <p:cNvSpPr>
              <a:spLocks/>
            </p:cNvSpPr>
            <p:nvPr/>
          </p:nvSpPr>
          <p:spPr bwMode="auto">
            <a:xfrm>
              <a:off x="3405332" y="2935940"/>
              <a:ext cx="41279" cy="141265"/>
            </a:xfrm>
            <a:custGeom>
              <a:avLst/>
              <a:gdLst>
                <a:gd name="T0" fmla="*/ 7 w 24"/>
                <a:gd name="T1" fmla="*/ 13 h 82"/>
                <a:gd name="T2" fmla="*/ 8 w 24"/>
                <a:gd name="T3" fmla="*/ 13 h 82"/>
                <a:gd name="T4" fmla="*/ 9 w 24"/>
                <a:gd name="T5" fmla="*/ 17 h 82"/>
                <a:gd name="T6" fmla="*/ 15 w 24"/>
                <a:gd name="T7" fmla="*/ 46 h 82"/>
                <a:gd name="T8" fmla="*/ 13 w 24"/>
                <a:gd name="T9" fmla="*/ 56 h 82"/>
                <a:gd name="T10" fmla="*/ 13 w 24"/>
                <a:gd name="T11" fmla="*/ 78 h 82"/>
                <a:gd name="T12" fmla="*/ 15 w 24"/>
                <a:gd name="T13" fmla="*/ 82 h 82"/>
                <a:gd name="T14" fmla="*/ 20 w 24"/>
                <a:gd name="T15" fmla="*/ 72 h 82"/>
                <a:gd name="T16" fmla="*/ 19 w 24"/>
                <a:gd name="T17" fmla="*/ 71 h 82"/>
                <a:gd name="T18" fmla="*/ 18 w 24"/>
                <a:gd name="T19" fmla="*/ 65 h 82"/>
                <a:gd name="T20" fmla="*/ 18 w 24"/>
                <a:gd name="T21" fmla="*/ 63 h 82"/>
                <a:gd name="T22" fmla="*/ 17 w 24"/>
                <a:gd name="T23" fmla="*/ 59 h 82"/>
                <a:gd name="T24" fmla="*/ 17 w 24"/>
                <a:gd name="T25" fmla="*/ 47 h 82"/>
                <a:gd name="T26" fmla="*/ 17 w 24"/>
                <a:gd name="T27" fmla="*/ 44 h 82"/>
                <a:gd name="T28" fmla="*/ 18 w 24"/>
                <a:gd name="T29" fmla="*/ 41 h 82"/>
                <a:gd name="T30" fmla="*/ 18 w 24"/>
                <a:gd name="T31" fmla="*/ 23 h 82"/>
                <a:gd name="T32" fmla="*/ 18 w 24"/>
                <a:gd name="T33" fmla="*/ 22 h 82"/>
                <a:gd name="T34" fmla="*/ 20 w 24"/>
                <a:gd name="T35" fmla="*/ 17 h 82"/>
                <a:gd name="T36" fmla="*/ 22 w 24"/>
                <a:gd name="T37" fmla="*/ 12 h 82"/>
                <a:gd name="T38" fmla="*/ 23 w 24"/>
                <a:gd name="T39" fmla="*/ 4 h 82"/>
                <a:gd name="T40" fmla="*/ 23 w 24"/>
                <a:gd name="T41" fmla="*/ 3 h 82"/>
                <a:gd name="T42" fmla="*/ 24 w 24"/>
                <a:gd name="T43" fmla="*/ 0 h 82"/>
                <a:gd name="T44" fmla="*/ 19 w 24"/>
                <a:gd name="T45" fmla="*/ 0 h 82"/>
                <a:gd name="T46" fmla="*/ 10 w 24"/>
                <a:gd name="T47" fmla="*/ 3 h 82"/>
                <a:gd name="T48" fmla="*/ 7 w 24"/>
                <a:gd name="T49" fmla="*/ 4 h 82"/>
                <a:gd name="T50" fmla="*/ 5 w 24"/>
                <a:gd name="T51" fmla="*/ 5 h 82"/>
                <a:gd name="T52" fmla="*/ 4 w 24"/>
                <a:gd name="T53" fmla="*/ 6 h 82"/>
                <a:gd name="T54" fmla="*/ 1 w 24"/>
                <a:gd name="T55" fmla="*/ 6 h 82"/>
                <a:gd name="T56" fmla="*/ 0 w 24"/>
                <a:gd name="T57" fmla="*/ 6 h 82"/>
                <a:gd name="T58" fmla="*/ 1 w 24"/>
                <a:gd name="T59" fmla="*/ 6 h 82"/>
                <a:gd name="T60" fmla="*/ 7 w 24"/>
                <a:gd name="T61"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82">
                  <a:moveTo>
                    <a:pt x="7" y="13"/>
                  </a:moveTo>
                  <a:cubicBezTo>
                    <a:pt x="8" y="13"/>
                    <a:pt x="8" y="13"/>
                    <a:pt x="8" y="13"/>
                  </a:cubicBezTo>
                  <a:cubicBezTo>
                    <a:pt x="8" y="14"/>
                    <a:pt x="9" y="15"/>
                    <a:pt x="9" y="17"/>
                  </a:cubicBezTo>
                  <a:cubicBezTo>
                    <a:pt x="12" y="25"/>
                    <a:pt x="16" y="35"/>
                    <a:pt x="15" y="46"/>
                  </a:cubicBezTo>
                  <a:cubicBezTo>
                    <a:pt x="15" y="48"/>
                    <a:pt x="15" y="52"/>
                    <a:pt x="13" y="56"/>
                  </a:cubicBezTo>
                  <a:cubicBezTo>
                    <a:pt x="11" y="64"/>
                    <a:pt x="11" y="71"/>
                    <a:pt x="13" y="78"/>
                  </a:cubicBezTo>
                  <a:cubicBezTo>
                    <a:pt x="14" y="81"/>
                    <a:pt x="14" y="81"/>
                    <a:pt x="15" y="82"/>
                  </a:cubicBezTo>
                  <a:cubicBezTo>
                    <a:pt x="16" y="81"/>
                    <a:pt x="18" y="77"/>
                    <a:pt x="20" y="72"/>
                  </a:cubicBezTo>
                  <a:cubicBezTo>
                    <a:pt x="20" y="72"/>
                    <a:pt x="20" y="71"/>
                    <a:pt x="19" y="71"/>
                  </a:cubicBezTo>
                  <a:cubicBezTo>
                    <a:pt x="19" y="69"/>
                    <a:pt x="18" y="67"/>
                    <a:pt x="18" y="65"/>
                  </a:cubicBezTo>
                  <a:cubicBezTo>
                    <a:pt x="18" y="65"/>
                    <a:pt x="18" y="63"/>
                    <a:pt x="18" y="63"/>
                  </a:cubicBezTo>
                  <a:cubicBezTo>
                    <a:pt x="17" y="61"/>
                    <a:pt x="17" y="60"/>
                    <a:pt x="17" y="59"/>
                  </a:cubicBezTo>
                  <a:cubicBezTo>
                    <a:pt x="17" y="47"/>
                    <a:pt x="17" y="47"/>
                    <a:pt x="17" y="47"/>
                  </a:cubicBezTo>
                  <a:cubicBezTo>
                    <a:pt x="17" y="46"/>
                    <a:pt x="17" y="45"/>
                    <a:pt x="17" y="44"/>
                  </a:cubicBezTo>
                  <a:cubicBezTo>
                    <a:pt x="18" y="43"/>
                    <a:pt x="18" y="42"/>
                    <a:pt x="18" y="41"/>
                  </a:cubicBezTo>
                  <a:cubicBezTo>
                    <a:pt x="18" y="23"/>
                    <a:pt x="18" y="23"/>
                    <a:pt x="18" y="23"/>
                  </a:cubicBezTo>
                  <a:cubicBezTo>
                    <a:pt x="18" y="22"/>
                    <a:pt x="18" y="22"/>
                    <a:pt x="18" y="22"/>
                  </a:cubicBezTo>
                  <a:cubicBezTo>
                    <a:pt x="19" y="21"/>
                    <a:pt x="20" y="19"/>
                    <a:pt x="20" y="17"/>
                  </a:cubicBezTo>
                  <a:cubicBezTo>
                    <a:pt x="20" y="15"/>
                    <a:pt x="21" y="13"/>
                    <a:pt x="22" y="12"/>
                  </a:cubicBezTo>
                  <a:cubicBezTo>
                    <a:pt x="22" y="10"/>
                    <a:pt x="22" y="7"/>
                    <a:pt x="23" y="4"/>
                  </a:cubicBezTo>
                  <a:cubicBezTo>
                    <a:pt x="23" y="3"/>
                    <a:pt x="23" y="3"/>
                    <a:pt x="23" y="3"/>
                  </a:cubicBezTo>
                  <a:cubicBezTo>
                    <a:pt x="23" y="2"/>
                    <a:pt x="23" y="1"/>
                    <a:pt x="24" y="0"/>
                  </a:cubicBezTo>
                  <a:cubicBezTo>
                    <a:pt x="23" y="0"/>
                    <a:pt x="21" y="0"/>
                    <a:pt x="19" y="0"/>
                  </a:cubicBezTo>
                  <a:cubicBezTo>
                    <a:pt x="16" y="0"/>
                    <a:pt x="13" y="1"/>
                    <a:pt x="10" y="3"/>
                  </a:cubicBezTo>
                  <a:cubicBezTo>
                    <a:pt x="9" y="3"/>
                    <a:pt x="8" y="4"/>
                    <a:pt x="7" y="4"/>
                  </a:cubicBezTo>
                  <a:cubicBezTo>
                    <a:pt x="7" y="5"/>
                    <a:pt x="6" y="5"/>
                    <a:pt x="5" y="5"/>
                  </a:cubicBezTo>
                  <a:cubicBezTo>
                    <a:pt x="5" y="6"/>
                    <a:pt x="5" y="6"/>
                    <a:pt x="4" y="6"/>
                  </a:cubicBezTo>
                  <a:cubicBezTo>
                    <a:pt x="1" y="6"/>
                    <a:pt x="1" y="6"/>
                    <a:pt x="1" y="6"/>
                  </a:cubicBezTo>
                  <a:cubicBezTo>
                    <a:pt x="1" y="6"/>
                    <a:pt x="1" y="6"/>
                    <a:pt x="0" y="6"/>
                  </a:cubicBezTo>
                  <a:cubicBezTo>
                    <a:pt x="1" y="6"/>
                    <a:pt x="1" y="6"/>
                    <a:pt x="1" y="6"/>
                  </a:cubicBezTo>
                  <a:lnTo>
                    <a:pt x="7" y="13"/>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4" name="Freeform 176">
              <a:extLst>
                <a:ext uri="{FF2B5EF4-FFF2-40B4-BE49-F238E27FC236}">
                  <a16:creationId xmlns:a16="http://schemas.microsoft.com/office/drawing/2014/main" id="{4A4C348C-FD86-42E3-A756-582DCF3968D0}"/>
                </a:ext>
              </a:extLst>
            </p:cNvPr>
            <p:cNvSpPr>
              <a:spLocks/>
            </p:cNvSpPr>
            <p:nvPr/>
          </p:nvSpPr>
          <p:spPr bwMode="auto">
            <a:xfrm>
              <a:off x="3805418" y="3370848"/>
              <a:ext cx="63506" cy="68251"/>
            </a:xfrm>
            <a:custGeom>
              <a:avLst/>
              <a:gdLst>
                <a:gd name="T0" fmla="*/ 3 w 37"/>
                <a:gd name="T1" fmla="*/ 29 h 40"/>
                <a:gd name="T2" fmla="*/ 4 w 37"/>
                <a:gd name="T3" fmla="*/ 30 h 40"/>
                <a:gd name="T4" fmla="*/ 5 w 37"/>
                <a:gd name="T5" fmla="*/ 30 h 40"/>
                <a:gd name="T6" fmla="*/ 8 w 37"/>
                <a:gd name="T7" fmla="*/ 29 h 40"/>
                <a:gd name="T8" fmla="*/ 10 w 37"/>
                <a:gd name="T9" fmla="*/ 28 h 40"/>
                <a:gd name="T10" fmla="*/ 12 w 37"/>
                <a:gd name="T11" fmla="*/ 30 h 40"/>
                <a:gd name="T12" fmla="*/ 17 w 37"/>
                <a:gd name="T13" fmla="*/ 39 h 40"/>
                <a:gd name="T14" fmla="*/ 18 w 37"/>
                <a:gd name="T15" fmla="*/ 39 h 40"/>
                <a:gd name="T16" fmla="*/ 21 w 37"/>
                <a:gd name="T17" fmla="*/ 40 h 40"/>
                <a:gd name="T18" fmla="*/ 30 w 37"/>
                <a:gd name="T19" fmla="*/ 31 h 40"/>
                <a:gd name="T20" fmla="*/ 31 w 37"/>
                <a:gd name="T21" fmla="*/ 31 h 40"/>
                <a:gd name="T22" fmla="*/ 31 w 37"/>
                <a:gd name="T23" fmla="*/ 27 h 40"/>
                <a:gd name="T24" fmla="*/ 30 w 37"/>
                <a:gd name="T25" fmla="*/ 25 h 40"/>
                <a:gd name="T26" fmla="*/ 29 w 37"/>
                <a:gd name="T27" fmla="*/ 22 h 40"/>
                <a:gd name="T28" fmla="*/ 37 w 37"/>
                <a:gd name="T29" fmla="*/ 12 h 40"/>
                <a:gd name="T30" fmla="*/ 32 w 37"/>
                <a:gd name="T31" fmla="*/ 10 h 40"/>
                <a:gd name="T32" fmla="*/ 31 w 37"/>
                <a:gd name="T33" fmla="*/ 10 h 40"/>
                <a:gd name="T34" fmla="*/ 30 w 37"/>
                <a:gd name="T35" fmla="*/ 8 h 40"/>
                <a:gd name="T36" fmla="*/ 25 w 37"/>
                <a:gd name="T37" fmla="*/ 4 h 40"/>
                <a:gd name="T38" fmla="*/ 21 w 37"/>
                <a:gd name="T39" fmla="*/ 2 h 40"/>
                <a:gd name="T40" fmla="*/ 18 w 37"/>
                <a:gd name="T41" fmla="*/ 0 h 40"/>
                <a:gd name="T42" fmla="*/ 22 w 37"/>
                <a:gd name="T43" fmla="*/ 8 h 40"/>
                <a:gd name="T44" fmla="*/ 16 w 37"/>
                <a:gd name="T45" fmla="*/ 19 h 40"/>
                <a:gd name="T46" fmla="*/ 15 w 37"/>
                <a:gd name="T47" fmla="*/ 19 h 40"/>
                <a:gd name="T48" fmla="*/ 12 w 37"/>
                <a:gd name="T49" fmla="*/ 19 h 40"/>
                <a:gd name="T50" fmla="*/ 0 w 37"/>
                <a:gd name="T51" fmla="*/ 13 h 40"/>
                <a:gd name="T52" fmla="*/ 0 w 37"/>
                <a:gd name="T53" fmla="*/ 19 h 40"/>
                <a:gd name="T54" fmla="*/ 3 w 37"/>
                <a:gd name="T5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40">
                  <a:moveTo>
                    <a:pt x="3" y="29"/>
                  </a:moveTo>
                  <a:cubicBezTo>
                    <a:pt x="4" y="30"/>
                    <a:pt x="4" y="30"/>
                    <a:pt x="4" y="30"/>
                  </a:cubicBezTo>
                  <a:cubicBezTo>
                    <a:pt x="5" y="30"/>
                    <a:pt x="5" y="30"/>
                    <a:pt x="5" y="30"/>
                  </a:cubicBezTo>
                  <a:cubicBezTo>
                    <a:pt x="7" y="30"/>
                    <a:pt x="8" y="29"/>
                    <a:pt x="8" y="29"/>
                  </a:cubicBezTo>
                  <a:cubicBezTo>
                    <a:pt x="9" y="29"/>
                    <a:pt x="9" y="28"/>
                    <a:pt x="10" y="28"/>
                  </a:cubicBezTo>
                  <a:cubicBezTo>
                    <a:pt x="11" y="28"/>
                    <a:pt x="12" y="29"/>
                    <a:pt x="12" y="30"/>
                  </a:cubicBezTo>
                  <a:cubicBezTo>
                    <a:pt x="12" y="36"/>
                    <a:pt x="16" y="39"/>
                    <a:pt x="17" y="39"/>
                  </a:cubicBezTo>
                  <a:cubicBezTo>
                    <a:pt x="17" y="39"/>
                    <a:pt x="18" y="39"/>
                    <a:pt x="18" y="39"/>
                  </a:cubicBezTo>
                  <a:cubicBezTo>
                    <a:pt x="19" y="40"/>
                    <a:pt x="20" y="40"/>
                    <a:pt x="21" y="40"/>
                  </a:cubicBezTo>
                  <a:cubicBezTo>
                    <a:pt x="23" y="35"/>
                    <a:pt x="27" y="33"/>
                    <a:pt x="30" y="31"/>
                  </a:cubicBezTo>
                  <a:cubicBezTo>
                    <a:pt x="30" y="31"/>
                    <a:pt x="31" y="31"/>
                    <a:pt x="31" y="31"/>
                  </a:cubicBezTo>
                  <a:cubicBezTo>
                    <a:pt x="31" y="27"/>
                    <a:pt x="31" y="27"/>
                    <a:pt x="31" y="27"/>
                  </a:cubicBezTo>
                  <a:cubicBezTo>
                    <a:pt x="31" y="26"/>
                    <a:pt x="30" y="26"/>
                    <a:pt x="30" y="25"/>
                  </a:cubicBezTo>
                  <a:cubicBezTo>
                    <a:pt x="30" y="24"/>
                    <a:pt x="29" y="23"/>
                    <a:pt x="29" y="22"/>
                  </a:cubicBezTo>
                  <a:cubicBezTo>
                    <a:pt x="29" y="21"/>
                    <a:pt x="30" y="14"/>
                    <a:pt x="37" y="12"/>
                  </a:cubicBezTo>
                  <a:cubicBezTo>
                    <a:pt x="35" y="12"/>
                    <a:pt x="34" y="11"/>
                    <a:pt x="32" y="10"/>
                  </a:cubicBezTo>
                  <a:cubicBezTo>
                    <a:pt x="32" y="10"/>
                    <a:pt x="31" y="10"/>
                    <a:pt x="31" y="10"/>
                  </a:cubicBezTo>
                  <a:cubicBezTo>
                    <a:pt x="31" y="9"/>
                    <a:pt x="30" y="9"/>
                    <a:pt x="30" y="8"/>
                  </a:cubicBezTo>
                  <a:cubicBezTo>
                    <a:pt x="28" y="7"/>
                    <a:pt x="26" y="6"/>
                    <a:pt x="25" y="4"/>
                  </a:cubicBezTo>
                  <a:cubicBezTo>
                    <a:pt x="23" y="3"/>
                    <a:pt x="22" y="2"/>
                    <a:pt x="21" y="2"/>
                  </a:cubicBezTo>
                  <a:cubicBezTo>
                    <a:pt x="20" y="1"/>
                    <a:pt x="19" y="0"/>
                    <a:pt x="18" y="0"/>
                  </a:cubicBezTo>
                  <a:cubicBezTo>
                    <a:pt x="20" y="3"/>
                    <a:pt x="22" y="6"/>
                    <a:pt x="22" y="8"/>
                  </a:cubicBezTo>
                  <a:cubicBezTo>
                    <a:pt x="22" y="14"/>
                    <a:pt x="20" y="17"/>
                    <a:pt x="16" y="19"/>
                  </a:cubicBezTo>
                  <a:cubicBezTo>
                    <a:pt x="16" y="19"/>
                    <a:pt x="15" y="19"/>
                    <a:pt x="15" y="19"/>
                  </a:cubicBezTo>
                  <a:cubicBezTo>
                    <a:pt x="12" y="19"/>
                    <a:pt x="12" y="19"/>
                    <a:pt x="12" y="19"/>
                  </a:cubicBezTo>
                  <a:cubicBezTo>
                    <a:pt x="8" y="19"/>
                    <a:pt x="3" y="16"/>
                    <a:pt x="0" y="13"/>
                  </a:cubicBezTo>
                  <a:cubicBezTo>
                    <a:pt x="0" y="15"/>
                    <a:pt x="0" y="17"/>
                    <a:pt x="0" y="19"/>
                  </a:cubicBezTo>
                  <a:cubicBezTo>
                    <a:pt x="0" y="23"/>
                    <a:pt x="2" y="26"/>
                    <a:pt x="3" y="2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5" name="Freeform 177">
              <a:extLst>
                <a:ext uri="{FF2B5EF4-FFF2-40B4-BE49-F238E27FC236}">
                  <a16:creationId xmlns:a16="http://schemas.microsoft.com/office/drawing/2014/main" id="{7422BC31-851F-4416-B484-B89575FCFE55}"/>
                </a:ext>
              </a:extLst>
            </p:cNvPr>
            <p:cNvSpPr>
              <a:spLocks/>
            </p:cNvSpPr>
            <p:nvPr/>
          </p:nvSpPr>
          <p:spPr bwMode="auto">
            <a:xfrm>
              <a:off x="3095741" y="3012128"/>
              <a:ext cx="22227" cy="1587"/>
            </a:xfrm>
            <a:custGeom>
              <a:avLst/>
              <a:gdLst>
                <a:gd name="T0" fmla="*/ 4 w 12"/>
                <a:gd name="T1" fmla="*/ 0 h 1"/>
                <a:gd name="T2" fmla="*/ 12 w 12"/>
                <a:gd name="T3" fmla="*/ 1 h 1"/>
                <a:gd name="T4" fmla="*/ 11 w 12"/>
                <a:gd name="T5" fmla="*/ 1 h 1"/>
                <a:gd name="T6" fmla="*/ 7 w 12"/>
                <a:gd name="T7" fmla="*/ 0 h 1"/>
                <a:gd name="T8" fmla="*/ 0 w 12"/>
                <a:gd name="T9" fmla="*/ 0 h 1"/>
                <a:gd name="T10" fmla="*/ 0 w 12"/>
                <a:gd name="T11" fmla="*/ 0 h 1"/>
                <a:gd name="T12" fmla="*/ 4 w 12"/>
                <a:gd name="T13" fmla="*/ 0 h 1"/>
                <a:gd name="T14" fmla="*/ 4 w 1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
                  <a:moveTo>
                    <a:pt x="4" y="0"/>
                  </a:moveTo>
                  <a:cubicBezTo>
                    <a:pt x="7" y="1"/>
                    <a:pt x="9" y="1"/>
                    <a:pt x="12" y="1"/>
                  </a:cubicBezTo>
                  <a:cubicBezTo>
                    <a:pt x="11" y="1"/>
                    <a:pt x="11" y="1"/>
                    <a:pt x="11" y="1"/>
                  </a:cubicBezTo>
                  <a:cubicBezTo>
                    <a:pt x="10" y="0"/>
                    <a:pt x="9" y="0"/>
                    <a:pt x="7" y="0"/>
                  </a:cubicBezTo>
                  <a:cubicBezTo>
                    <a:pt x="0" y="0"/>
                    <a:pt x="0" y="0"/>
                    <a:pt x="0" y="0"/>
                  </a:cubicBezTo>
                  <a:cubicBezTo>
                    <a:pt x="0" y="0"/>
                    <a:pt x="0" y="0"/>
                    <a:pt x="0" y="0"/>
                  </a:cubicBezTo>
                  <a:cubicBezTo>
                    <a:pt x="4" y="0"/>
                    <a:pt x="4" y="0"/>
                    <a:pt x="4" y="0"/>
                  </a:cubicBezTo>
                  <a:cubicBezTo>
                    <a:pt x="4" y="0"/>
                    <a:pt x="4" y="0"/>
                    <a:pt x="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6" name="Freeform 178">
              <a:extLst>
                <a:ext uri="{FF2B5EF4-FFF2-40B4-BE49-F238E27FC236}">
                  <a16:creationId xmlns:a16="http://schemas.microsoft.com/office/drawing/2014/main" id="{06296A96-C50C-4D51-8CF0-EDC46945F53F}"/>
                </a:ext>
              </a:extLst>
            </p:cNvPr>
            <p:cNvSpPr>
              <a:spLocks/>
            </p:cNvSpPr>
            <p:nvPr/>
          </p:nvSpPr>
          <p:spPr bwMode="auto">
            <a:xfrm>
              <a:off x="4043564" y="3753375"/>
              <a:ext cx="66681" cy="47618"/>
            </a:xfrm>
            <a:custGeom>
              <a:avLst/>
              <a:gdLst>
                <a:gd name="T0" fmla="*/ 5 w 39"/>
                <a:gd name="T1" fmla="*/ 2 h 27"/>
                <a:gd name="T2" fmla="*/ 0 w 39"/>
                <a:gd name="T3" fmla="*/ 0 h 27"/>
                <a:gd name="T4" fmla="*/ 3 w 39"/>
                <a:gd name="T5" fmla="*/ 2 h 27"/>
                <a:gd name="T6" fmla="*/ 12 w 39"/>
                <a:gd name="T7" fmla="*/ 9 h 27"/>
                <a:gd name="T8" fmla="*/ 14 w 39"/>
                <a:gd name="T9" fmla="*/ 12 h 27"/>
                <a:gd name="T10" fmla="*/ 17 w 39"/>
                <a:gd name="T11" fmla="*/ 16 h 27"/>
                <a:gd name="T12" fmla="*/ 23 w 39"/>
                <a:gd name="T13" fmla="*/ 22 h 27"/>
                <a:gd name="T14" fmla="*/ 39 w 39"/>
                <a:gd name="T15" fmla="*/ 27 h 27"/>
                <a:gd name="T16" fmla="*/ 36 w 39"/>
                <a:gd name="T17" fmla="*/ 26 h 27"/>
                <a:gd name="T18" fmla="*/ 36 w 39"/>
                <a:gd name="T19" fmla="*/ 24 h 27"/>
                <a:gd name="T20" fmla="*/ 35 w 39"/>
                <a:gd name="T21" fmla="*/ 24 h 27"/>
                <a:gd name="T22" fmla="*/ 25 w 39"/>
                <a:gd name="T23" fmla="*/ 15 h 27"/>
                <a:gd name="T24" fmla="*/ 13 w 39"/>
                <a:gd name="T25" fmla="*/ 6 h 27"/>
                <a:gd name="T26" fmla="*/ 5 w 39"/>
                <a:gd name="T2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7">
                  <a:moveTo>
                    <a:pt x="5" y="2"/>
                  </a:moveTo>
                  <a:cubicBezTo>
                    <a:pt x="4" y="1"/>
                    <a:pt x="2" y="1"/>
                    <a:pt x="0" y="0"/>
                  </a:cubicBezTo>
                  <a:cubicBezTo>
                    <a:pt x="1" y="1"/>
                    <a:pt x="2" y="1"/>
                    <a:pt x="3" y="2"/>
                  </a:cubicBezTo>
                  <a:cubicBezTo>
                    <a:pt x="6" y="3"/>
                    <a:pt x="10" y="5"/>
                    <a:pt x="12" y="9"/>
                  </a:cubicBezTo>
                  <a:cubicBezTo>
                    <a:pt x="13" y="10"/>
                    <a:pt x="14" y="11"/>
                    <a:pt x="14" y="12"/>
                  </a:cubicBezTo>
                  <a:cubicBezTo>
                    <a:pt x="15" y="13"/>
                    <a:pt x="16" y="15"/>
                    <a:pt x="17" y="16"/>
                  </a:cubicBezTo>
                  <a:cubicBezTo>
                    <a:pt x="23" y="22"/>
                    <a:pt x="23" y="22"/>
                    <a:pt x="23" y="22"/>
                  </a:cubicBezTo>
                  <a:cubicBezTo>
                    <a:pt x="27" y="25"/>
                    <a:pt x="32" y="27"/>
                    <a:pt x="39" y="27"/>
                  </a:cubicBezTo>
                  <a:cubicBezTo>
                    <a:pt x="38" y="27"/>
                    <a:pt x="37" y="26"/>
                    <a:pt x="36" y="26"/>
                  </a:cubicBezTo>
                  <a:cubicBezTo>
                    <a:pt x="36" y="25"/>
                    <a:pt x="36" y="25"/>
                    <a:pt x="36" y="24"/>
                  </a:cubicBezTo>
                  <a:cubicBezTo>
                    <a:pt x="36" y="24"/>
                    <a:pt x="35" y="24"/>
                    <a:pt x="35" y="24"/>
                  </a:cubicBezTo>
                  <a:cubicBezTo>
                    <a:pt x="30" y="21"/>
                    <a:pt x="26" y="18"/>
                    <a:pt x="25" y="15"/>
                  </a:cubicBezTo>
                  <a:cubicBezTo>
                    <a:pt x="21" y="12"/>
                    <a:pt x="18" y="9"/>
                    <a:pt x="13" y="6"/>
                  </a:cubicBezTo>
                  <a:cubicBezTo>
                    <a:pt x="12" y="4"/>
                    <a:pt x="8" y="3"/>
                    <a:pt x="5"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7" name="Freeform 179">
              <a:extLst>
                <a:ext uri="{FF2B5EF4-FFF2-40B4-BE49-F238E27FC236}">
                  <a16:creationId xmlns:a16="http://schemas.microsoft.com/office/drawing/2014/main" id="{66897A37-11C4-4E02-8A4E-D13511EC7FA3}"/>
                </a:ext>
              </a:extLst>
            </p:cNvPr>
            <p:cNvSpPr>
              <a:spLocks/>
            </p:cNvSpPr>
            <p:nvPr/>
          </p:nvSpPr>
          <p:spPr bwMode="auto">
            <a:xfrm>
              <a:off x="4286473" y="3691473"/>
              <a:ext cx="138125" cy="157138"/>
            </a:xfrm>
            <a:custGeom>
              <a:avLst/>
              <a:gdLst>
                <a:gd name="T0" fmla="*/ 19 w 80"/>
                <a:gd name="T1" fmla="*/ 3 h 91"/>
                <a:gd name="T2" fmla="*/ 18 w 80"/>
                <a:gd name="T3" fmla="*/ 3 h 91"/>
                <a:gd name="T4" fmla="*/ 12 w 80"/>
                <a:gd name="T5" fmla="*/ 9 h 91"/>
                <a:gd name="T6" fmla="*/ 10 w 80"/>
                <a:gd name="T7" fmla="*/ 10 h 91"/>
                <a:gd name="T8" fmla="*/ 18 w 80"/>
                <a:gd name="T9" fmla="*/ 16 h 91"/>
                <a:gd name="T10" fmla="*/ 20 w 80"/>
                <a:gd name="T11" fmla="*/ 18 h 91"/>
                <a:gd name="T12" fmla="*/ 26 w 80"/>
                <a:gd name="T13" fmla="*/ 25 h 91"/>
                <a:gd name="T14" fmla="*/ 26 w 80"/>
                <a:gd name="T15" fmla="*/ 28 h 91"/>
                <a:gd name="T16" fmla="*/ 30 w 80"/>
                <a:gd name="T17" fmla="*/ 29 h 91"/>
                <a:gd name="T18" fmla="*/ 33 w 80"/>
                <a:gd name="T19" fmla="*/ 30 h 91"/>
                <a:gd name="T20" fmla="*/ 35 w 80"/>
                <a:gd name="T21" fmla="*/ 32 h 91"/>
                <a:gd name="T22" fmla="*/ 41 w 80"/>
                <a:gd name="T23" fmla="*/ 33 h 91"/>
                <a:gd name="T24" fmla="*/ 26 w 80"/>
                <a:gd name="T25" fmla="*/ 47 h 91"/>
                <a:gd name="T26" fmla="*/ 12 w 80"/>
                <a:gd name="T27" fmla="*/ 44 h 91"/>
                <a:gd name="T28" fmla="*/ 5 w 80"/>
                <a:gd name="T29" fmla="*/ 39 h 91"/>
                <a:gd name="T30" fmla="*/ 0 w 80"/>
                <a:gd name="T31" fmla="*/ 50 h 91"/>
                <a:gd name="T32" fmla="*/ 3 w 80"/>
                <a:gd name="T33" fmla="*/ 50 h 91"/>
                <a:gd name="T34" fmla="*/ 18 w 80"/>
                <a:gd name="T35" fmla="*/ 61 h 91"/>
                <a:gd name="T36" fmla="*/ 44 w 80"/>
                <a:gd name="T37" fmla="*/ 73 h 91"/>
                <a:gd name="T38" fmla="*/ 49 w 80"/>
                <a:gd name="T39" fmla="*/ 79 h 91"/>
                <a:gd name="T40" fmla="*/ 50 w 80"/>
                <a:gd name="T41" fmla="*/ 82 h 91"/>
                <a:gd name="T42" fmla="*/ 51 w 80"/>
                <a:gd name="T43" fmla="*/ 83 h 91"/>
                <a:gd name="T44" fmla="*/ 55 w 80"/>
                <a:gd name="T45" fmla="*/ 83 h 91"/>
                <a:gd name="T46" fmla="*/ 58 w 80"/>
                <a:gd name="T47" fmla="*/ 85 h 91"/>
                <a:gd name="T48" fmla="*/ 60 w 80"/>
                <a:gd name="T49" fmla="*/ 86 h 91"/>
                <a:gd name="T50" fmla="*/ 78 w 80"/>
                <a:gd name="T51" fmla="*/ 91 h 91"/>
                <a:gd name="T52" fmla="*/ 77 w 80"/>
                <a:gd name="T53" fmla="*/ 85 h 91"/>
                <a:gd name="T54" fmla="*/ 78 w 80"/>
                <a:gd name="T55" fmla="*/ 70 h 91"/>
                <a:gd name="T56" fmla="*/ 69 w 80"/>
                <a:gd name="T57" fmla="*/ 60 h 91"/>
                <a:gd name="T58" fmla="*/ 65 w 80"/>
                <a:gd name="T59" fmla="*/ 56 h 91"/>
                <a:gd name="T60" fmla="*/ 69 w 80"/>
                <a:gd name="T61" fmla="*/ 53 h 91"/>
                <a:gd name="T62" fmla="*/ 65 w 80"/>
                <a:gd name="T63" fmla="*/ 35 h 91"/>
                <a:gd name="T64" fmla="*/ 58 w 80"/>
                <a:gd name="T65" fmla="*/ 32 h 91"/>
                <a:gd name="T66" fmla="*/ 53 w 80"/>
                <a:gd name="T67" fmla="*/ 30 h 91"/>
                <a:gd name="T68" fmla="*/ 52 w 80"/>
                <a:gd name="T69" fmla="*/ 21 h 91"/>
                <a:gd name="T70" fmla="*/ 40 w 80"/>
                <a:gd name="T71" fmla="*/ 20 h 91"/>
                <a:gd name="T72" fmla="*/ 32 w 80"/>
                <a:gd name="T73" fmla="*/ 13 h 91"/>
                <a:gd name="T74" fmla="*/ 30 w 80"/>
                <a:gd name="T75" fmla="*/ 10 h 91"/>
                <a:gd name="T76" fmla="*/ 32 w 80"/>
                <a:gd name="T77" fmla="*/ 4 h 91"/>
                <a:gd name="T78" fmla="*/ 34 w 80"/>
                <a:gd name="T79" fmla="*/ 1 h 91"/>
                <a:gd name="T80" fmla="*/ 25 w 80"/>
                <a:gd name="T81"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91">
                  <a:moveTo>
                    <a:pt x="25" y="4"/>
                  </a:moveTo>
                  <a:cubicBezTo>
                    <a:pt x="23" y="4"/>
                    <a:pt x="21" y="4"/>
                    <a:pt x="19" y="3"/>
                  </a:cubicBezTo>
                  <a:cubicBezTo>
                    <a:pt x="19" y="3"/>
                    <a:pt x="18" y="3"/>
                    <a:pt x="18" y="2"/>
                  </a:cubicBezTo>
                  <a:cubicBezTo>
                    <a:pt x="18" y="3"/>
                    <a:pt x="18" y="3"/>
                    <a:pt x="18" y="3"/>
                  </a:cubicBezTo>
                  <a:cubicBezTo>
                    <a:pt x="18" y="3"/>
                    <a:pt x="18" y="3"/>
                    <a:pt x="18" y="4"/>
                  </a:cubicBezTo>
                  <a:cubicBezTo>
                    <a:pt x="16" y="6"/>
                    <a:pt x="14" y="8"/>
                    <a:pt x="12" y="9"/>
                  </a:cubicBezTo>
                  <a:cubicBezTo>
                    <a:pt x="12" y="9"/>
                    <a:pt x="11" y="10"/>
                    <a:pt x="11" y="10"/>
                  </a:cubicBezTo>
                  <a:cubicBezTo>
                    <a:pt x="11" y="10"/>
                    <a:pt x="10" y="10"/>
                    <a:pt x="10" y="10"/>
                  </a:cubicBezTo>
                  <a:cubicBezTo>
                    <a:pt x="13" y="11"/>
                    <a:pt x="15" y="13"/>
                    <a:pt x="17" y="15"/>
                  </a:cubicBezTo>
                  <a:cubicBezTo>
                    <a:pt x="18" y="16"/>
                    <a:pt x="18" y="16"/>
                    <a:pt x="18" y="16"/>
                  </a:cubicBezTo>
                  <a:cubicBezTo>
                    <a:pt x="18" y="17"/>
                    <a:pt x="18" y="18"/>
                    <a:pt x="19" y="18"/>
                  </a:cubicBezTo>
                  <a:cubicBezTo>
                    <a:pt x="20" y="18"/>
                    <a:pt x="20" y="18"/>
                    <a:pt x="20" y="18"/>
                  </a:cubicBezTo>
                  <a:cubicBezTo>
                    <a:pt x="20" y="18"/>
                    <a:pt x="21" y="18"/>
                    <a:pt x="21" y="18"/>
                  </a:cubicBezTo>
                  <a:cubicBezTo>
                    <a:pt x="23" y="20"/>
                    <a:pt x="24" y="22"/>
                    <a:pt x="26" y="25"/>
                  </a:cubicBezTo>
                  <a:cubicBezTo>
                    <a:pt x="26" y="25"/>
                    <a:pt x="26" y="25"/>
                    <a:pt x="26" y="26"/>
                  </a:cubicBezTo>
                  <a:cubicBezTo>
                    <a:pt x="26" y="28"/>
                    <a:pt x="26" y="28"/>
                    <a:pt x="26" y="28"/>
                  </a:cubicBezTo>
                  <a:cubicBezTo>
                    <a:pt x="27" y="28"/>
                    <a:pt x="27" y="28"/>
                    <a:pt x="28" y="29"/>
                  </a:cubicBezTo>
                  <a:cubicBezTo>
                    <a:pt x="30" y="29"/>
                    <a:pt x="30" y="29"/>
                    <a:pt x="30" y="29"/>
                  </a:cubicBezTo>
                  <a:cubicBezTo>
                    <a:pt x="31" y="29"/>
                    <a:pt x="32" y="29"/>
                    <a:pt x="33" y="30"/>
                  </a:cubicBezTo>
                  <a:cubicBezTo>
                    <a:pt x="33" y="30"/>
                    <a:pt x="33" y="30"/>
                    <a:pt x="33" y="30"/>
                  </a:cubicBezTo>
                  <a:cubicBezTo>
                    <a:pt x="34" y="30"/>
                    <a:pt x="34" y="30"/>
                    <a:pt x="34" y="31"/>
                  </a:cubicBezTo>
                  <a:cubicBezTo>
                    <a:pt x="35" y="32"/>
                    <a:pt x="35" y="32"/>
                    <a:pt x="35" y="32"/>
                  </a:cubicBezTo>
                  <a:cubicBezTo>
                    <a:pt x="40" y="32"/>
                    <a:pt x="40" y="32"/>
                    <a:pt x="40" y="32"/>
                  </a:cubicBezTo>
                  <a:cubicBezTo>
                    <a:pt x="41" y="32"/>
                    <a:pt x="41" y="32"/>
                    <a:pt x="41" y="33"/>
                  </a:cubicBezTo>
                  <a:cubicBezTo>
                    <a:pt x="41" y="38"/>
                    <a:pt x="41" y="38"/>
                    <a:pt x="41" y="38"/>
                  </a:cubicBezTo>
                  <a:cubicBezTo>
                    <a:pt x="41" y="45"/>
                    <a:pt x="30" y="47"/>
                    <a:pt x="26" y="47"/>
                  </a:cubicBezTo>
                  <a:cubicBezTo>
                    <a:pt x="23" y="47"/>
                    <a:pt x="23" y="47"/>
                    <a:pt x="23" y="47"/>
                  </a:cubicBezTo>
                  <a:cubicBezTo>
                    <a:pt x="17" y="47"/>
                    <a:pt x="13" y="45"/>
                    <a:pt x="12" y="44"/>
                  </a:cubicBezTo>
                  <a:cubicBezTo>
                    <a:pt x="11" y="42"/>
                    <a:pt x="11" y="42"/>
                    <a:pt x="11" y="42"/>
                  </a:cubicBezTo>
                  <a:cubicBezTo>
                    <a:pt x="8" y="41"/>
                    <a:pt x="6" y="40"/>
                    <a:pt x="5" y="39"/>
                  </a:cubicBezTo>
                  <a:cubicBezTo>
                    <a:pt x="6" y="42"/>
                    <a:pt x="6" y="45"/>
                    <a:pt x="3" y="48"/>
                  </a:cubicBezTo>
                  <a:cubicBezTo>
                    <a:pt x="2" y="49"/>
                    <a:pt x="1" y="50"/>
                    <a:pt x="0" y="50"/>
                  </a:cubicBezTo>
                  <a:cubicBezTo>
                    <a:pt x="0" y="50"/>
                    <a:pt x="1" y="50"/>
                    <a:pt x="2" y="50"/>
                  </a:cubicBezTo>
                  <a:cubicBezTo>
                    <a:pt x="3" y="50"/>
                    <a:pt x="3" y="50"/>
                    <a:pt x="3" y="50"/>
                  </a:cubicBezTo>
                  <a:cubicBezTo>
                    <a:pt x="9" y="50"/>
                    <a:pt x="14" y="53"/>
                    <a:pt x="16" y="59"/>
                  </a:cubicBezTo>
                  <a:cubicBezTo>
                    <a:pt x="17" y="59"/>
                    <a:pt x="18" y="60"/>
                    <a:pt x="18" y="61"/>
                  </a:cubicBezTo>
                  <a:cubicBezTo>
                    <a:pt x="21" y="64"/>
                    <a:pt x="22" y="64"/>
                    <a:pt x="25" y="64"/>
                  </a:cubicBezTo>
                  <a:cubicBezTo>
                    <a:pt x="30" y="64"/>
                    <a:pt x="37" y="66"/>
                    <a:pt x="44" y="73"/>
                  </a:cubicBezTo>
                  <a:cubicBezTo>
                    <a:pt x="46" y="74"/>
                    <a:pt x="47" y="76"/>
                    <a:pt x="48" y="77"/>
                  </a:cubicBezTo>
                  <a:cubicBezTo>
                    <a:pt x="48" y="78"/>
                    <a:pt x="49" y="79"/>
                    <a:pt x="49" y="79"/>
                  </a:cubicBezTo>
                  <a:cubicBezTo>
                    <a:pt x="50" y="79"/>
                    <a:pt x="50" y="80"/>
                    <a:pt x="50" y="80"/>
                  </a:cubicBezTo>
                  <a:cubicBezTo>
                    <a:pt x="50" y="81"/>
                    <a:pt x="50" y="81"/>
                    <a:pt x="50" y="82"/>
                  </a:cubicBezTo>
                  <a:cubicBezTo>
                    <a:pt x="51" y="82"/>
                    <a:pt x="51" y="82"/>
                    <a:pt x="51" y="83"/>
                  </a:cubicBezTo>
                  <a:cubicBezTo>
                    <a:pt x="51" y="83"/>
                    <a:pt x="51" y="83"/>
                    <a:pt x="51" y="83"/>
                  </a:cubicBezTo>
                  <a:cubicBezTo>
                    <a:pt x="52" y="83"/>
                    <a:pt x="53" y="83"/>
                    <a:pt x="53" y="83"/>
                  </a:cubicBezTo>
                  <a:cubicBezTo>
                    <a:pt x="55" y="83"/>
                    <a:pt x="55" y="83"/>
                    <a:pt x="55" y="83"/>
                  </a:cubicBezTo>
                  <a:cubicBezTo>
                    <a:pt x="55" y="83"/>
                    <a:pt x="56" y="83"/>
                    <a:pt x="56" y="84"/>
                  </a:cubicBezTo>
                  <a:cubicBezTo>
                    <a:pt x="57" y="85"/>
                    <a:pt x="57" y="85"/>
                    <a:pt x="58" y="85"/>
                  </a:cubicBezTo>
                  <a:cubicBezTo>
                    <a:pt x="59" y="85"/>
                    <a:pt x="59" y="85"/>
                    <a:pt x="59" y="85"/>
                  </a:cubicBezTo>
                  <a:cubicBezTo>
                    <a:pt x="60" y="86"/>
                    <a:pt x="60" y="86"/>
                    <a:pt x="60" y="86"/>
                  </a:cubicBezTo>
                  <a:cubicBezTo>
                    <a:pt x="67" y="86"/>
                    <a:pt x="67" y="86"/>
                    <a:pt x="67" y="86"/>
                  </a:cubicBezTo>
                  <a:cubicBezTo>
                    <a:pt x="71" y="87"/>
                    <a:pt x="75" y="88"/>
                    <a:pt x="78" y="91"/>
                  </a:cubicBezTo>
                  <a:cubicBezTo>
                    <a:pt x="78" y="89"/>
                    <a:pt x="77" y="88"/>
                    <a:pt x="77" y="87"/>
                  </a:cubicBezTo>
                  <a:cubicBezTo>
                    <a:pt x="76" y="86"/>
                    <a:pt x="77" y="86"/>
                    <a:pt x="77" y="85"/>
                  </a:cubicBezTo>
                  <a:cubicBezTo>
                    <a:pt x="78" y="84"/>
                    <a:pt x="78" y="84"/>
                    <a:pt x="78" y="84"/>
                  </a:cubicBezTo>
                  <a:cubicBezTo>
                    <a:pt x="80" y="80"/>
                    <a:pt x="80" y="75"/>
                    <a:pt x="78" y="70"/>
                  </a:cubicBezTo>
                  <a:cubicBezTo>
                    <a:pt x="77" y="69"/>
                    <a:pt x="76" y="68"/>
                    <a:pt x="75" y="66"/>
                  </a:cubicBezTo>
                  <a:cubicBezTo>
                    <a:pt x="74" y="64"/>
                    <a:pt x="72" y="62"/>
                    <a:pt x="69" y="60"/>
                  </a:cubicBezTo>
                  <a:cubicBezTo>
                    <a:pt x="68" y="60"/>
                    <a:pt x="67" y="60"/>
                    <a:pt x="67" y="59"/>
                  </a:cubicBezTo>
                  <a:cubicBezTo>
                    <a:pt x="66" y="58"/>
                    <a:pt x="65" y="57"/>
                    <a:pt x="65" y="56"/>
                  </a:cubicBezTo>
                  <a:cubicBezTo>
                    <a:pt x="65" y="56"/>
                    <a:pt x="65" y="55"/>
                    <a:pt x="65" y="55"/>
                  </a:cubicBezTo>
                  <a:cubicBezTo>
                    <a:pt x="66" y="55"/>
                    <a:pt x="67" y="53"/>
                    <a:pt x="69" y="53"/>
                  </a:cubicBezTo>
                  <a:cubicBezTo>
                    <a:pt x="72" y="47"/>
                    <a:pt x="71" y="41"/>
                    <a:pt x="65" y="36"/>
                  </a:cubicBezTo>
                  <a:cubicBezTo>
                    <a:pt x="65" y="36"/>
                    <a:pt x="65" y="36"/>
                    <a:pt x="65" y="35"/>
                  </a:cubicBezTo>
                  <a:cubicBezTo>
                    <a:pt x="64" y="34"/>
                    <a:pt x="63" y="33"/>
                    <a:pt x="60" y="33"/>
                  </a:cubicBezTo>
                  <a:cubicBezTo>
                    <a:pt x="60" y="32"/>
                    <a:pt x="59" y="32"/>
                    <a:pt x="58" y="32"/>
                  </a:cubicBezTo>
                  <a:cubicBezTo>
                    <a:pt x="55" y="32"/>
                    <a:pt x="55" y="32"/>
                    <a:pt x="55" y="32"/>
                  </a:cubicBezTo>
                  <a:cubicBezTo>
                    <a:pt x="54" y="32"/>
                    <a:pt x="53" y="31"/>
                    <a:pt x="53" y="30"/>
                  </a:cubicBezTo>
                  <a:cubicBezTo>
                    <a:pt x="53" y="27"/>
                    <a:pt x="53" y="27"/>
                    <a:pt x="53" y="27"/>
                  </a:cubicBezTo>
                  <a:cubicBezTo>
                    <a:pt x="53" y="26"/>
                    <a:pt x="53" y="23"/>
                    <a:pt x="52" y="21"/>
                  </a:cubicBezTo>
                  <a:cubicBezTo>
                    <a:pt x="51" y="20"/>
                    <a:pt x="49" y="20"/>
                    <a:pt x="45" y="20"/>
                  </a:cubicBezTo>
                  <a:cubicBezTo>
                    <a:pt x="40" y="20"/>
                    <a:pt x="40" y="20"/>
                    <a:pt x="40" y="20"/>
                  </a:cubicBezTo>
                  <a:cubicBezTo>
                    <a:pt x="37" y="20"/>
                    <a:pt x="37" y="18"/>
                    <a:pt x="37" y="16"/>
                  </a:cubicBezTo>
                  <a:cubicBezTo>
                    <a:pt x="35" y="16"/>
                    <a:pt x="34" y="14"/>
                    <a:pt x="32" y="13"/>
                  </a:cubicBezTo>
                  <a:cubicBezTo>
                    <a:pt x="32" y="13"/>
                    <a:pt x="32" y="12"/>
                    <a:pt x="32" y="12"/>
                  </a:cubicBezTo>
                  <a:cubicBezTo>
                    <a:pt x="31" y="12"/>
                    <a:pt x="30" y="11"/>
                    <a:pt x="30" y="10"/>
                  </a:cubicBezTo>
                  <a:cubicBezTo>
                    <a:pt x="30" y="9"/>
                    <a:pt x="30" y="8"/>
                    <a:pt x="31" y="7"/>
                  </a:cubicBezTo>
                  <a:cubicBezTo>
                    <a:pt x="31" y="6"/>
                    <a:pt x="32" y="5"/>
                    <a:pt x="32" y="4"/>
                  </a:cubicBezTo>
                  <a:cubicBezTo>
                    <a:pt x="32" y="4"/>
                    <a:pt x="32" y="4"/>
                    <a:pt x="32" y="4"/>
                  </a:cubicBezTo>
                  <a:cubicBezTo>
                    <a:pt x="34" y="1"/>
                    <a:pt x="34" y="1"/>
                    <a:pt x="34" y="1"/>
                  </a:cubicBezTo>
                  <a:cubicBezTo>
                    <a:pt x="33" y="0"/>
                    <a:pt x="33" y="0"/>
                    <a:pt x="33" y="0"/>
                  </a:cubicBezTo>
                  <a:cubicBezTo>
                    <a:pt x="31" y="3"/>
                    <a:pt x="28" y="4"/>
                    <a:pt x="25" y="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8" name="Freeform 180">
              <a:extLst>
                <a:ext uri="{FF2B5EF4-FFF2-40B4-BE49-F238E27FC236}">
                  <a16:creationId xmlns:a16="http://schemas.microsoft.com/office/drawing/2014/main" id="{855CDD05-0A92-481B-8CAC-1E37B4E83DA9}"/>
                </a:ext>
              </a:extLst>
            </p:cNvPr>
            <p:cNvSpPr>
              <a:spLocks noEditPoints="1"/>
            </p:cNvSpPr>
            <p:nvPr/>
          </p:nvSpPr>
          <p:spPr bwMode="auto">
            <a:xfrm>
              <a:off x="3525993" y="3013715"/>
              <a:ext cx="325466" cy="358719"/>
            </a:xfrm>
            <a:custGeom>
              <a:avLst/>
              <a:gdLst>
                <a:gd name="T0" fmla="*/ 13 w 189"/>
                <a:gd name="T1" fmla="*/ 58 h 208"/>
                <a:gd name="T2" fmla="*/ 3 w 189"/>
                <a:gd name="T3" fmla="*/ 96 h 208"/>
                <a:gd name="T4" fmla="*/ 4 w 189"/>
                <a:gd name="T5" fmla="*/ 101 h 208"/>
                <a:gd name="T6" fmla="*/ 9 w 189"/>
                <a:gd name="T7" fmla="*/ 108 h 208"/>
                <a:gd name="T8" fmla="*/ 14 w 189"/>
                <a:gd name="T9" fmla="*/ 118 h 208"/>
                <a:gd name="T10" fmla="*/ 33 w 189"/>
                <a:gd name="T11" fmla="*/ 131 h 208"/>
                <a:gd name="T12" fmla="*/ 49 w 189"/>
                <a:gd name="T13" fmla="*/ 148 h 208"/>
                <a:gd name="T14" fmla="*/ 59 w 189"/>
                <a:gd name="T15" fmla="*/ 156 h 208"/>
                <a:gd name="T16" fmla="*/ 64 w 189"/>
                <a:gd name="T17" fmla="*/ 155 h 208"/>
                <a:gd name="T18" fmla="*/ 67 w 189"/>
                <a:gd name="T19" fmla="*/ 158 h 208"/>
                <a:gd name="T20" fmla="*/ 70 w 189"/>
                <a:gd name="T21" fmla="*/ 175 h 208"/>
                <a:gd name="T22" fmla="*/ 80 w 189"/>
                <a:gd name="T23" fmla="*/ 175 h 208"/>
                <a:gd name="T24" fmla="*/ 85 w 189"/>
                <a:gd name="T25" fmla="*/ 175 h 208"/>
                <a:gd name="T26" fmla="*/ 94 w 189"/>
                <a:gd name="T27" fmla="*/ 187 h 208"/>
                <a:gd name="T28" fmla="*/ 99 w 189"/>
                <a:gd name="T29" fmla="*/ 189 h 208"/>
                <a:gd name="T30" fmla="*/ 102 w 189"/>
                <a:gd name="T31" fmla="*/ 192 h 208"/>
                <a:gd name="T32" fmla="*/ 121 w 189"/>
                <a:gd name="T33" fmla="*/ 179 h 208"/>
                <a:gd name="T34" fmla="*/ 156 w 189"/>
                <a:gd name="T35" fmla="*/ 208 h 208"/>
                <a:gd name="T36" fmla="*/ 161 w 189"/>
                <a:gd name="T37" fmla="*/ 201 h 208"/>
                <a:gd name="T38" fmla="*/ 155 w 189"/>
                <a:gd name="T39" fmla="*/ 192 h 208"/>
                <a:gd name="T40" fmla="*/ 154 w 189"/>
                <a:gd name="T41" fmla="*/ 183 h 208"/>
                <a:gd name="T42" fmla="*/ 146 w 189"/>
                <a:gd name="T43" fmla="*/ 173 h 208"/>
                <a:gd name="T44" fmla="*/ 151 w 189"/>
                <a:gd name="T45" fmla="*/ 153 h 208"/>
                <a:gd name="T46" fmla="*/ 155 w 189"/>
                <a:gd name="T47" fmla="*/ 149 h 208"/>
                <a:gd name="T48" fmla="*/ 154 w 189"/>
                <a:gd name="T49" fmla="*/ 123 h 208"/>
                <a:gd name="T50" fmla="*/ 158 w 189"/>
                <a:gd name="T51" fmla="*/ 112 h 208"/>
                <a:gd name="T52" fmla="*/ 173 w 189"/>
                <a:gd name="T53" fmla="*/ 95 h 208"/>
                <a:gd name="T54" fmla="*/ 175 w 189"/>
                <a:gd name="T55" fmla="*/ 81 h 208"/>
                <a:gd name="T56" fmla="*/ 186 w 189"/>
                <a:gd name="T57" fmla="*/ 72 h 208"/>
                <a:gd name="T58" fmla="*/ 188 w 189"/>
                <a:gd name="T59" fmla="*/ 61 h 208"/>
                <a:gd name="T60" fmla="*/ 182 w 189"/>
                <a:gd name="T61" fmla="*/ 53 h 208"/>
                <a:gd name="T62" fmla="*/ 177 w 189"/>
                <a:gd name="T63" fmla="*/ 52 h 208"/>
                <a:gd name="T64" fmla="*/ 173 w 189"/>
                <a:gd name="T65" fmla="*/ 51 h 208"/>
                <a:gd name="T66" fmla="*/ 170 w 189"/>
                <a:gd name="T67" fmla="*/ 66 h 208"/>
                <a:gd name="T68" fmla="*/ 140 w 189"/>
                <a:gd name="T69" fmla="*/ 87 h 208"/>
                <a:gd name="T70" fmla="*/ 121 w 189"/>
                <a:gd name="T71" fmla="*/ 103 h 208"/>
                <a:gd name="T72" fmla="*/ 97 w 189"/>
                <a:gd name="T73" fmla="*/ 73 h 208"/>
                <a:gd name="T74" fmla="*/ 84 w 189"/>
                <a:gd name="T75" fmla="*/ 52 h 208"/>
                <a:gd name="T76" fmla="*/ 73 w 189"/>
                <a:gd name="T77" fmla="*/ 39 h 208"/>
                <a:gd name="T78" fmla="*/ 60 w 189"/>
                <a:gd name="T79" fmla="*/ 27 h 208"/>
                <a:gd name="T80" fmla="*/ 50 w 189"/>
                <a:gd name="T81" fmla="*/ 2 h 208"/>
                <a:gd name="T82" fmla="*/ 48 w 189"/>
                <a:gd name="T83" fmla="*/ 0 h 208"/>
                <a:gd name="T84" fmla="*/ 25 w 189"/>
                <a:gd name="T85" fmla="*/ 13 h 208"/>
                <a:gd name="T86" fmla="*/ 22 w 189"/>
                <a:gd name="T87" fmla="*/ 35 h 208"/>
                <a:gd name="T88" fmla="*/ 18 w 189"/>
                <a:gd name="T89" fmla="*/ 36 h 208"/>
                <a:gd name="T90" fmla="*/ 6 w 189"/>
                <a:gd name="T91" fmla="*/ 37 h 208"/>
                <a:gd name="T92" fmla="*/ 72 w 189"/>
                <a:gd name="T93" fmla="*/ 120 h 208"/>
                <a:gd name="T94" fmla="*/ 88 w 189"/>
                <a:gd name="T95" fmla="*/ 142 h 208"/>
                <a:gd name="T96" fmla="*/ 67 w 189"/>
                <a:gd name="T97" fmla="*/ 142 h 208"/>
                <a:gd name="T98" fmla="*/ 64 w 189"/>
                <a:gd name="T99" fmla="*/ 123 h 208"/>
                <a:gd name="T100" fmla="*/ 24 w 189"/>
                <a:gd name="T101" fmla="*/ 44 h 208"/>
                <a:gd name="T102" fmla="*/ 41 w 189"/>
                <a:gd name="T103" fmla="*/ 56 h 208"/>
                <a:gd name="T104" fmla="*/ 38 w 189"/>
                <a:gd name="T105" fmla="*/ 59 h 208"/>
                <a:gd name="T106" fmla="*/ 22 w 189"/>
                <a:gd name="T107" fmla="*/ 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8">
                  <a:moveTo>
                    <a:pt x="8" y="46"/>
                  </a:moveTo>
                  <a:cubicBezTo>
                    <a:pt x="9" y="46"/>
                    <a:pt x="9" y="47"/>
                    <a:pt x="9" y="48"/>
                  </a:cubicBezTo>
                  <a:cubicBezTo>
                    <a:pt x="11" y="51"/>
                    <a:pt x="13" y="54"/>
                    <a:pt x="13" y="58"/>
                  </a:cubicBezTo>
                  <a:cubicBezTo>
                    <a:pt x="15" y="66"/>
                    <a:pt x="11" y="76"/>
                    <a:pt x="6" y="81"/>
                  </a:cubicBezTo>
                  <a:cubicBezTo>
                    <a:pt x="5" y="83"/>
                    <a:pt x="5" y="84"/>
                    <a:pt x="4" y="85"/>
                  </a:cubicBezTo>
                  <a:cubicBezTo>
                    <a:pt x="2" y="91"/>
                    <a:pt x="0" y="93"/>
                    <a:pt x="3" y="96"/>
                  </a:cubicBezTo>
                  <a:cubicBezTo>
                    <a:pt x="3" y="97"/>
                    <a:pt x="3" y="97"/>
                    <a:pt x="3" y="97"/>
                  </a:cubicBezTo>
                  <a:cubicBezTo>
                    <a:pt x="3" y="98"/>
                    <a:pt x="3" y="98"/>
                    <a:pt x="3" y="99"/>
                  </a:cubicBezTo>
                  <a:cubicBezTo>
                    <a:pt x="4" y="99"/>
                    <a:pt x="4" y="100"/>
                    <a:pt x="4" y="101"/>
                  </a:cubicBezTo>
                  <a:cubicBezTo>
                    <a:pt x="5" y="102"/>
                    <a:pt x="6" y="103"/>
                    <a:pt x="7" y="104"/>
                  </a:cubicBezTo>
                  <a:cubicBezTo>
                    <a:pt x="7" y="105"/>
                    <a:pt x="8" y="106"/>
                    <a:pt x="9" y="107"/>
                  </a:cubicBezTo>
                  <a:cubicBezTo>
                    <a:pt x="9" y="107"/>
                    <a:pt x="9" y="107"/>
                    <a:pt x="9" y="108"/>
                  </a:cubicBezTo>
                  <a:cubicBezTo>
                    <a:pt x="9" y="110"/>
                    <a:pt x="9" y="110"/>
                    <a:pt x="9" y="110"/>
                  </a:cubicBezTo>
                  <a:cubicBezTo>
                    <a:pt x="11" y="113"/>
                    <a:pt x="13" y="116"/>
                    <a:pt x="14" y="117"/>
                  </a:cubicBezTo>
                  <a:cubicBezTo>
                    <a:pt x="14" y="117"/>
                    <a:pt x="14" y="118"/>
                    <a:pt x="14" y="118"/>
                  </a:cubicBezTo>
                  <a:cubicBezTo>
                    <a:pt x="16" y="120"/>
                    <a:pt x="19" y="122"/>
                    <a:pt x="22" y="123"/>
                  </a:cubicBezTo>
                  <a:cubicBezTo>
                    <a:pt x="25" y="125"/>
                    <a:pt x="29" y="126"/>
                    <a:pt x="31" y="130"/>
                  </a:cubicBezTo>
                  <a:cubicBezTo>
                    <a:pt x="31" y="130"/>
                    <a:pt x="32" y="130"/>
                    <a:pt x="33" y="131"/>
                  </a:cubicBezTo>
                  <a:cubicBezTo>
                    <a:pt x="34" y="131"/>
                    <a:pt x="35" y="132"/>
                    <a:pt x="36" y="132"/>
                  </a:cubicBezTo>
                  <a:cubicBezTo>
                    <a:pt x="39" y="135"/>
                    <a:pt x="44" y="140"/>
                    <a:pt x="47" y="145"/>
                  </a:cubicBezTo>
                  <a:cubicBezTo>
                    <a:pt x="49" y="146"/>
                    <a:pt x="49" y="146"/>
                    <a:pt x="49" y="148"/>
                  </a:cubicBezTo>
                  <a:cubicBezTo>
                    <a:pt x="51" y="149"/>
                    <a:pt x="52" y="150"/>
                    <a:pt x="53" y="152"/>
                  </a:cubicBezTo>
                  <a:cubicBezTo>
                    <a:pt x="54" y="152"/>
                    <a:pt x="55" y="153"/>
                    <a:pt x="56" y="154"/>
                  </a:cubicBezTo>
                  <a:cubicBezTo>
                    <a:pt x="59" y="156"/>
                    <a:pt x="59" y="156"/>
                    <a:pt x="59" y="156"/>
                  </a:cubicBezTo>
                  <a:cubicBezTo>
                    <a:pt x="59" y="156"/>
                    <a:pt x="59" y="156"/>
                    <a:pt x="59" y="156"/>
                  </a:cubicBezTo>
                  <a:cubicBezTo>
                    <a:pt x="60" y="156"/>
                    <a:pt x="60" y="156"/>
                    <a:pt x="60" y="156"/>
                  </a:cubicBezTo>
                  <a:cubicBezTo>
                    <a:pt x="62" y="155"/>
                    <a:pt x="62" y="155"/>
                    <a:pt x="64" y="155"/>
                  </a:cubicBezTo>
                  <a:cubicBezTo>
                    <a:pt x="65" y="155"/>
                    <a:pt x="65" y="155"/>
                    <a:pt x="65" y="155"/>
                  </a:cubicBezTo>
                  <a:cubicBezTo>
                    <a:pt x="67" y="157"/>
                    <a:pt x="67" y="157"/>
                    <a:pt x="67" y="157"/>
                  </a:cubicBezTo>
                  <a:cubicBezTo>
                    <a:pt x="67" y="157"/>
                    <a:pt x="67" y="158"/>
                    <a:pt x="67" y="158"/>
                  </a:cubicBezTo>
                  <a:cubicBezTo>
                    <a:pt x="67" y="163"/>
                    <a:pt x="67" y="163"/>
                    <a:pt x="67" y="163"/>
                  </a:cubicBezTo>
                  <a:cubicBezTo>
                    <a:pt x="67" y="163"/>
                    <a:pt x="67" y="164"/>
                    <a:pt x="67" y="165"/>
                  </a:cubicBezTo>
                  <a:cubicBezTo>
                    <a:pt x="67" y="167"/>
                    <a:pt x="67" y="172"/>
                    <a:pt x="70" y="175"/>
                  </a:cubicBezTo>
                  <a:cubicBezTo>
                    <a:pt x="71" y="175"/>
                    <a:pt x="72" y="175"/>
                    <a:pt x="73" y="176"/>
                  </a:cubicBezTo>
                  <a:cubicBezTo>
                    <a:pt x="74" y="176"/>
                    <a:pt x="75" y="176"/>
                    <a:pt x="76" y="176"/>
                  </a:cubicBezTo>
                  <a:cubicBezTo>
                    <a:pt x="77" y="176"/>
                    <a:pt x="79" y="176"/>
                    <a:pt x="80" y="175"/>
                  </a:cubicBezTo>
                  <a:cubicBezTo>
                    <a:pt x="80" y="175"/>
                    <a:pt x="80" y="175"/>
                    <a:pt x="81" y="175"/>
                  </a:cubicBezTo>
                  <a:cubicBezTo>
                    <a:pt x="84" y="175"/>
                    <a:pt x="84" y="175"/>
                    <a:pt x="84" y="175"/>
                  </a:cubicBezTo>
                  <a:cubicBezTo>
                    <a:pt x="84" y="175"/>
                    <a:pt x="85" y="175"/>
                    <a:pt x="85" y="175"/>
                  </a:cubicBezTo>
                  <a:cubicBezTo>
                    <a:pt x="85" y="175"/>
                    <a:pt x="87" y="177"/>
                    <a:pt x="87" y="179"/>
                  </a:cubicBezTo>
                  <a:cubicBezTo>
                    <a:pt x="87" y="181"/>
                    <a:pt x="87" y="181"/>
                    <a:pt x="87" y="181"/>
                  </a:cubicBezTo>
                  <a:cubicBezTo>
                    <a:pt x="87" y="185"/>
                    <a:pt x="89" y="187"/>
                    <a:pt x="94" y="187"/>
                  </a:cubicBezTo>
                  <a:cubicBezTo>
                    <a:pt x="95" y="187"/>
                    <a:pt x="95" y="187"/>
                    <a:pt x="95" y="187"/>
                  </a:cubicBezTo>
                  <a:cubicBezTo>
                    <a:pt x="96" y="188"/>
                    <a:pt x="96" y="188"/>
                    <a:pt x="96" y="188"/>
                  </a:cubicBezTo>
                  <a:cubicBezTo>
                    <a:pt x="97" y="189"/>
                    <a:pt x="98" y="189"/>
                    <a:pt x="99" y="189"/>
                  </a:cubicBezTo>
                  <a:cubicBezTo>
                    <a:pt x="99" y="190"/>
                    <a:pt x="99" y="190"/>
                    <a:pt x="99" y="190"/>
                  </a:cubicBezTo>
                  <a:cubicBezTo>
                    <a:pt x="100" y="190"/>
                    <a:pt x="100" y="190"/>
                    <a:pt x="100" y="190"/>
                  </a:cubicBezTo>
                  <a:cubicBezTo>
                    <a:pt x="101" y="191"/>
                    <a:pt x="101" y="191"/>
                    <a:pt x="102" y="192"/>
                  </a:cubicBezTo>
                  <a:cubicBezTo>
                    <a:pt x="102" y="192"/>
                    <a:pt x="102" y="193"/>
                    <a:pt x="103" y="193"/>
                  </a:cubicBezTo>
                  <a:cubicBezTo>
                    <a:pt x="103" y="192"/>
                    <a:pt x="104" y="190"/>
                    <a:pt x="105" y="189"/>
                  </a:cubicBezTo>
                  <a:cubicBezTo>
                    <a:pt x="110" y="182"/>
                    <a:pt x="115" y="179"/>
                    <a:pt x="121" y="179"/>
                  </a:cubicBezTo>
                  <a:cubicBezTo>
                    <a:pt x="127" y="179"/>
                    <a:pt x="132" y="183"/>
                    <a:pt x="135" y="189"/>
                  </a:cubicBezTo>
                  <a:cubicBezTo>
                    <a:pt x="139" y="193"/>
                    <a:pt x="142" y="196"/>
                    <a:pt x="146" y="199"/>
                  </a:cubicBezTo>
                  <a:cubicBezTo>
                    <a:pt x="150" y="201"/>
                    <a:pt x="153" y="204"/>
                    <a:pt x="156" y="208"/>
                  </a:cubicBezTo>
                  <a:cubicBezTo>
                    <a:pt x="156" y="206"/>
                    <a:pt x="157" y="205"/>
                    <a:pt x="158" y="203"/>
                  </a:cubicBezTo>
                  <a:cubicBezTo>
                    <a:pt x="158" y="202"/>
                    <a:pt x="158" y="202"/>
                    <a:pt x="159" y="202"/>
                  </a:cubicBezTo>
                  <a:cubicBezTo>
                    <a:pt x="160" y="202"/>
                    <a:pt x="160" y="201"/>
                    <a:pt x="161" y="201"/>
                  </a:cubicBezTo>
                  <a:cubicBezTo>
                    <a:pt x="162" y="200"/>
                    <a:pt x="163" y="200"/>
                    <a:pt x="164" y="199"/>
                  </a:cubicBezTo>
                  <a:cubicBezTo>
                    <a:pt x="162" y="199"/>
                    <a:pt x="162" y="199"/>
                    <a:pt x="162" y="199"/>
                  </a:cubicBezTo>
                  <a:cubicBezTo>
                    <a:pt x="158" y="197"/>
                    <a:pt x="156" y="195"/>
                    <a:pt x="155" y="192"/>
                  </a:cubicBezTo>
                  <a:cubicBezTo>
                    <a:pt x="155" y="192"/>
                    <a:pt x="154" y="192"/>
                    <a:pt x="154" y="191"/>
                  </a:cubicBezTo>
                  <a:cubicBezTo>
                    <a:pt x="154" y="184"/>
                    <a:pt x="154" y="184"/>
                    <a:pt x="154" y="184"/>
                  </a:cubicBezTo>
                  <a:cubicBezTo>
                    <a:pt x="154" y="184"/>
                    <a:pt x="154" y="184"/>
                    <a:pt x="154" y="183"/>
                  </a:cubicBezTo>
                  <a:cubicBezTo>
                    <a:pt x="154" y="183"/>
                    <a:pt x="153" y="182"/>
                    <a:pt x="153" y="182"/>
                  </a:cubicBezTo>
                  <a:cubicBezTo>
                    <a:pt x="150" y="180"/>
                    <a:pt x="148" y="178"/>
                    <a:pt x="146" y="174"/>
                  </a:cubicBezTo>
                  <a:cubicBezTo>
                    <a:pt x="146" y="173"/>
                    <a:pt x="146" y="173"/>
                    <a:pt x="146" y="173"/>
                  </a:cubicBezTo>
                  <a:cubicBezTo>
                    <a:pt x="146" y="170"/>
                    <a:pt x="146" y="162"/>
                    <a:pt x="148" y="157"/>
                  </a:cubicBezTo>
                  <a:cubicBezTo>
                    <a:pt x="149" y="155"/>
                    <a:pt x="150" y="155"/>
                    <a:pt x="151" y="154"/>
                  </a:cubicBezTo>
                  <a:cubicBezTo>
                    <a:pt x="151" y="154"/>
                    <a:pt x="151" y="154"/>
                    <a:pt x="151" y="153"/>
                  </a:cubicBezTo>
                  <a:cubicBezTo>
                    <a:pt x="151" y="153"/>
                    <a:pt x="152" y="152"/>
                    <a:pt x="153" y="152"/>
                  </a:cubicBezTo>
                  <a:cubicBezTo>
                    <a:pt x="153" y="152"/>
                    <a:pt x="153" y="151"/>
                    <a:pt x="153" y="151"/>
                  </a:cubicBezTo>
                  <a:cubicBezTo>
                    <a:pt x="154" y="150"/>
                    <a:pt x="154" y="150"/>
                    <a:pt x="155" y="149"/>
                  </a:cubicBezTo>
                  <a:cubicBezTo>
                    <a:pt x="156" y="148"/>
                    <a:pt x="157" y="147"/>
                    <a:pt x="158" y="146"/>
                  </a:cubicBezTo>
                  <a:cubicBezTo>
                    <a:pt x="155" y="144"/>
                    <a:pt x="153" y="141"/>
                    <a:pt x="152" y="137"/>
                  </a:cubicBezTo>
                  <a:cubicBezTo>
                    <a:pt x="150" y="132"/>
                    <a:pt x="152" y="126"/>
                    <a:pt x="154" y="123"/>
                  </a:cubicBezTo>
                  <a:cubicBezTo>
                    <a:pt x="154" y="122"/>
                    <a:pt x="154" y="122"/>
                    <a:pt x="154" y="122"/>
                  </a:cubicBezTo>
                  <a:cubicBezTo>
                    <a:pt x="154" y="120"/>
                    <a:pt x="154" y="118"/>
                    <a:pt x="156" y="116"/>
                  </a:cubicBezTo>
                  <a:cubicBezTo>
                    <a:pt x="157" y="115"/>
                    <a:pt x="157" y="114"/>
                    <a:pt x="158" y="112"/>
                  </a:cubicBezTo>
                  <a:cubicBezTo>
                    <a:pt x="159" y="108"/>
                    <a:pt x="161" y="103"/>
                    <a:pt x="163" y="100"/>
                  </a:cubicBezTo>
                  <a:cubicBezTo>
                    <a:pt x="167" y="96"/>
                    <a:pt x="172" y="96"/>
                    <a:pt x="174" y="96"/>
                  </a:cubicBezTo>
                  <a:cubicBezTo>
                    <a:pt x="174" y="96"/>
                    <a:pt x="173" y="96"/>
                    <a:pt x="173" y="95"/>
                  </a:cubicBezTo>
                  <a:cubicBezTo>
                    <a:pt x="171" y="93"/>
                    <a:pt x="171" y="88"/>
                    <a:pt x="173" y="85"/>
                  </a:cubicBezTo>
                  <a:cubicBezTo>
                    <a:pt x="173" y="84"/>
                    <a:pt x="174" y="83"/>
                    <a:pt x="174" y="83"/>
                  </a:cubicBezTo>
                  <a:cubicBezTo>
                    <a:pt x="175" y="82"/>
                    <a:pt x="175" y="82"/>
                    <a:pt x="175" y="81"/>
                  </a:cubicBezTo>
                  <a:cubicBezTo>
                    <a:pt x="176" y="80"/>
                    <a:pt x="176" y="80"/>
                    <a:pt x="176" y="79"/>
                  </a:cubicBezTo>
                  <a:cubicBezTo>
                    <a:pt x="176" y="78"/>
                    <a:pt x="176" y="78"/>
                    <a:pt x="177" y="78"/>
                  </a:cubicBezTo>
                  <a:cubicBezTo>
                    <a:pt x="180" y="77"/>
                    <a:pt x="183" y="75"/>
                    <a:pt x="186" y="72"/>
                  </a:cubicBezTo>
                  <a:cubicBezTo>
                    <a:pt x="186" y="72"/>
                    <a:pt x="186" y="72"/>
                    <a:pt x="186" y="72"/>
                  </a:cubicBezTo>
                  <a:cubicBezTo>
                    <a:pt x="187" y="72"/>
                    <a:pt x="187" y="71"/>
                    <a:pt x="187" y="71"/>
                  </a:cubicBezTo>
                  <a:cubicBezTo>
                    <a:pt x="185" y="67"/>
                    <a:pt x="186" y="63"/>
                    <a:pt x="188" y="61"/>
                  </a:cubicBezTo>
                  <a:cubicBezTo>
                    <a:pt x="188" y="59"/>
                    <a:pt x="189" y="59"/>
                    <a:pt x="189" y="58"/>
                  </a:cubicBezTo>
                  <a:cubicBezTo>
                    <a:pt x="189" y="58"/>
                    <a:pt x="189" y="58"/>
                    <a:pt x="189" y="58"/>
                  </a:cubicBezTo>
                  <a:cubicBezTo>
                    <a:pt x="188" y="56"/>
                    <a:pt x="185" y="55"/>
                    <a:pt x="182" y="53"/>
                  </a:cubicBezTo>
                  <a:cubicBezTo>
                    <a:pt x="181" y="53"/>
                    <a:pt x="181" y="53"/>
                    <a:pt x="181" y="53"/>
                  </a:cubicBezTo>
                  <a:cubicBezTo>
                    <a:pt x="179" y="53"/>
                    <a:pt x="179" y="53"/>
                    <a:pt x="178" y="52"/>
                  </a:cubicBezTo>
                  <a:cubicBezTo>
                    <a:pt x="177" y="52"/>
                    <a:pt x="177" y="52"/>
                    <a:pt x="177" y="52"/>
                  </a:cubicBezTo>
                  <a:cubicBezTo>
                    <a:pt x="176" y="51"/>
                    <a:pt x="176" y="51"/>
                    <a:pt x="175" y="51"/>
                  </a:cubicBezTo>
                  <a:cubicBezTo>
                    <a:pt x="174" y="50"/>
                    <a:pt x="174" y="50"/>
                    <a:pt x="173" y="50"/>
                  </a:cubicBezTo>
                  <a:cubicBezTo>
                    <a:pt x="173" y="50"/>
                    <a:pt x="173" y="50"/>
                    <a:pt x="173" y="51"/>
                  </a:cubicBezTo>
                  <a:cubicBezTo>
                    <a:pt x="173" y="54"/>
                    <a:pt x="171" y="57"/>
                    <a:pt x="170" y="60"/>
                  </a:cubicBezTo>
                  <a:cubicBezTo>
                    <a:pt x="170" y="65"/>
                    <a:pt x="170" y="65"/>
                    <a:pt x="170" y="65"/>
                  </a:cubicBezTo>
                  <a:cubicBezTo>
                    <a:pt x="170" y="65"/>
                    <a:pt x="170" y="66"/>
                    <a:pt x="170" y="66"/>
                  </a:cubicBezTo>
                  <a:cubicBezTo>
                    <a:pt x="168" y="72"/>
                    <a:pt x="166" y="78"/>
                    <a:pt x="157" y="85"/>
                  </a:cubicBezTo>
                  <a:cubicBezTo>
                    <a:pt x="154" y="86"/>
                    <a:pt x="150" y="88"/>
                    <a:pt x="145" y="88"/>
                  </a:cubicBezTo>
                  <a:cubicBezTo>
                    <a:pt x="143" y="88"/>
                    <a:pt x="141" y="87"/>
                    <a:pt x="140" y="87"/>
                  </a:cubicBezTo>
                  <a:cubicBezTo>
                    <a:pt x="139" y="87"/>
                    <a:pt x="139" y="87"/>
                    <a:pt x="138" y="87"/>
                  </a:cubicBezTo>
                  <a:cubicBezTo>
                    <a:pt x="138" y="91"/>
                    <a:pt x="137" y="95"/>
                    <a:pt x="132" y="100"/>
                  </a:cubicBezTo>
                  <a:cubicBezTo>
                    <a:pt x="131" y="101"/>
                    <a:pt x="128" y="103"/>
                    <a:pt x="121" y="103"/>
                  </a:cubicBezTo>
                  <a:cubicBezTo>
                    <a:pt x="115" y="103"/>
                    <a:pt x="110" y="98"/>
                    <a:pt x="107" y="95"/>
                  </a:cubicBezTo>
                  <a:cubicBezTo>
                    <a:pt x="106" y="95"/>
                    <a:pt x="106" y="94"/>
                    <a:pt x="105" y="94"/>
                  </a:cubicBezTo>
                  <a:cubicBezTo>
                    <a:pt x="100" y="87"/>
                    <a:pt x="98" y="81"/>
                    <a:pt x="97" y="73"/>
                  </a:cubicBezTo>
                  <a:cubicBezTo>
                    <a:pt x="96" y="71"/>
                    <a:pt x="95" y="69"/>
                    <a:pt x="94" y="67"/>
                  </a:cubicBezTo>
                  <a:cubicBezTo>
                    <a:pt x="92" y="63"/>
                    <a:pt x="90" y="60"/>
                    <a:pt x="87" y="56"/>
                  </a:cubicBezTo>
                  <a:cubicBezTo>
                    <a:pt x="86" y="54"/>
                    <a:pt x="85" y="53"/>
                    <a:pt x="84" y="52"/>
                  </a:cubicBezTo>
                  <a:cubicBezTo>
                    <a:pt x="84" y="51"/>
                    <a:pt x="83" y="50"/>
                    <a:pt x="82" y="48"/>
                  </a:cubicBezTo>
                  <a:cubicBezTo>
                    <a:pt x="79" y="45"/>
                    <a:pt x="77" y="42"/>
                    <a:pt x="75" y="39"/>
                  </a:cubicBezTo>
                  <a:cubicBezTo>
                    <a:pt x="75" y="39"/>
                    <a:pt x="74" y="39"/>
                    <a:pt x="73" y="39"/>
                  </a:cubicBezTo>
                  <a:cubicBezTo>
                    <a:pt x="72" y="38"/>
                    <a:pt x="72" y="38"/>
                    <a:pt x="71" y="38"/>
                  </a:cubicBezTo>
                  <a:cubicBezTo>
                    <a:pt x="71" y="38"/>
                    <a:pt x="71" y="38"/>
                    <a:pt x="71" y="38"/>
                  </a:cubicBezTo>
                  <a:cubicBezTo>
                    <a:pt x="67" y="36"/>
                    <a:pt x="63" y="32"/>
                    <a:pt x="60" y="27"/>
                  </a:cubicBezTo>
                  <a:cubicBezTo>
                    <a:pt x="60" y="26"/>
                    <a:pt x="60" y="26"/>
                    <a:pt x="60" y="26"/>
                  </a:cubicBezTo>
                  <a:cubicBezTo>
                    <a:pt x="60" y="23"/>
                    <a:pt x="58" y="21"/>
                    <a:pt x="57" y="18"/>
                  </a:cubicBezTo>
                  <a:cubicBezTo>
                    <a:pt x="53" y="13"/>
                    <a:pt x="52" y="8"/>
                    <a:pt x="50" y="2"/>
                  </a:cubicBezTo>
                  <a:cubicBezTo>
                    <a:pt x="50" y="2"/>
                    <a:pt x="50" y="2"/>
                    <a:pt x="50" y="2"/>
                  </a:cubicBezTo>
                  <a:cubicBezTo>
                    <a:pt x="50" y="1"/>
                    <a:pt x="50" y="1"/>
                    <a:pt x="50" y="0"/>
                  </a:cubicBezTo>
                  <a:cubicBezTo>
                    <a:pt x="49" y="0"/>
                    <a:pt x="48" y="0"/>
                    <a:pt x="48" y="0"/>
                  </a:cubicBezTo>
                  <a:cubicBezTo>
                    <a:pt x="47" y="0"/>
                    <a:pt x="46" y="0"/>
                    <a:pt x="45" y="1"/>
                  </a:cubicBezTo>
                  <a:cubicBezTo>
                    <a:pt x="45" y="2"/>
                    <a:pt x="45" y="2"/>
                    <a:pt x="44" y="2"/>
                  </a:cubicBezTo>
                  <a:cubicBezTo>
                    <a:pt x="38" y="2"/>
                    <a:pt x="32" y="6"/>
                    <a:pt x="25" y="13"/>
                  </a:cubicBezTo>
                  <a:cubicBezTo>
                    <a:pt x="21" y="21"/>
                    <a:pt x="19" y="24"/>
                    <a:pt x="25" y="31"/>
                  </a:cubicBezTo>
                  <a:cubicBezTo>
                    <a:pt x="26" y="32"/>
                    <a:pt x="26" y="33"/>
                    <a:pt x="25" y="33"/>
                  </a:cubicBezTo>
                  <a:cubicBezTo>
                    <a:pt x="24" y="34"/>
                    <a:pt x="23" y="35"/>
                    <a:pt x="22" y="35"/>
                  </a:cubicBezTo>
                  <a:cubicBezTo>
                    <a:pt x="22" y="35"/>
                    <a:pt x="21" y="36"/>
                    <a:pt x="20" y="36"/>
                  </a:cubicBezTo>
                  <a:cubicBezTo>
                    <a:pt x="20" y="37"/>
                    <a:pt x="19" y="37"/>
                    <a:pt x="19" y="37"/>
                  </a:cubicBezTo>
                  <a:cubicBezTo>
                    <a:pt x="18" y="37"/>
                    <a:pt x="18" y="36"/>
                    <a:pt x="18" y="36"/>
                  </a:cubicBezTo>
                  <a:cubicBezTo>
                    <a:pt x="17" y="34"/>
                    <a:pt x="12" y="32"/>
                    <a:pt x="9" y="32"/>
                  </a:cubicBezTo>
                  <a:cubicBezTo>
                    <a:pt x="9" y="32"/>
                    <a:pt x="8" y="32"/>
                    <a:pt x="7" y="32"/>
                  </a:cubicBezTo>
                  <a:cubicBezTo>
                    <a:pt x="6" y="34"/>
                    <a:pt x="6" y="35"/>
                    <a:pt x="6" y="37"/>
                  </a:cubicBezTo>
                  <a:cubicBezTo>
                    <a:pt x="6" y="40"/>
                    <a:pt x="7" y="42"/>
                    <a:pt x="8" y="46"/>
                  </a:cubicBezTo>
                  <a:close/>
                  <a:moveTo>
                    <a:pt x="64" y="123"/>
                  </a:moveTo>
                  <a:cubicBezTo>
                    <a:pt x="66" y="122"/>
                    <a:pt x="68" y="120"/>
                    <a:pt x="72" y="120"/>
                  </a:cubicBezTo>
                  <a:cubicBezTo>
                    <a:pt x="73" y="120"/>
                    <a:pt x="75" y="120"/>
                    <a:pt x="77" y="121"/>
                  </a:cubicBezTo>
                  <a:cubicBezTo>
                    <a:pt x="81" y="122"/>
                    <a:pt x="85" y="125"/>
                    <a:pt x="87" y="129"/>
                  </a:cubicBezTo>
                  <a:cubicBezTo>
                    <a:pt x="89" y="133"/>
                    <a:pt x="89" y="138"/>
                    <a:pt x="88" y="142"/>
                  </a:cubicBezTo>
                  <a:cubicBezTo>
                    <a:pt x="86" y="147"/>
                    <a:pt x="81" y="149"/>
                    <a:pt x="78" y="149"/>
                  </a:cubicBezTo>
                  <a:cubicBezTo>
                    <a:pt x="73" y="149"/>
                    <a:pt x="70" y="145"/>
                    <a:pt x="68" y="143"/>
                  </a:cubicBezTo>
                  <a:cubicBezTo>
                    <a:pt x="68" y="143"/>
                    <a:pt x="68" y="143"/>
                    <a:pt x="67" y="142"/>
                  </a:cubicBezTo>
                  <a:cubicBezTo>
                    <a:pt x="67" y="142"/>
                    <a:pt x="67" y="142"/>
                    <a:pt x="67" y="141"/>
                  </a:cubicBezTo>
                  <a:cubicBezTo>
                    <a:pt x="67" y="140"/>
                    <a:pt x="67" y="140"/>
                    <a:pt x="67" y="140"/>
                  </a:cubicBezTo>
                  <a:cubicBezTo>
                    <a:pt x="61" y="135"/>
                    <a:pt x="60" y="128"/>
                    <a:pt x="64" y="123"/>
                  </a:cubicBezTo>
                  <a:close/>
                  <a:moveTo>
                    <a:pt x="21" y="46"/>
                  </a:moveTo>
                  <a:cubicBezTo>
                    <a:pt x="21" y="45"/>
                    <a:pt x="22" y="44"/>
                    <a:pt x="22" y="44"/>
                  </a:cubicBezTo>
                  <a:cubicBezTo>
                    <a:pt x="24" y="44"/>
                    <a:pt x="24" y="44"/>
                    <a:pt x="24" y="44"/>
                  </a:cubicBezTo>
                  <a:cubicBezTo>
                    <a:pt x="24" y="44"/>
                    <a:pt x="24" y="44"/>
                    <a:pt x="25" y="44"/>
                  </a:cubicBezTo>
                  <a:cubicBezTo>
                    <a:pt x="30" y="46"/>
                    <a:pt x="39" y="52"/>
                    <a:pt x="40" y="56"/>
                  </a:cubicBezTo>
                  <a:cubicBezTo>
                    <a:pt x="41" y="56"/>
                    <a:pt x="41" y="56"/>
                    <a:pt x="41" y="56"/>
                  </a:cubicBezTo>
                  <a:cubicBezTo>
                    <a:pt x="41" y="58"/>
                    <a:pt x="41" y="58"/>
                    <a:pt x="41" y="58"/>
                  </a:cubicBezTo>
                  <a:cubicBezTo>
                    <a:pt x="41" y="59"/>
                    <a:pt x="40" y="59"/>
                    <a:pt x="39" y="59"/>
                  </a:cubicBezTo>
                  <a:cubicBezTo>
                    <a:pt x="38" y="59"/>
                    <a:pt x="38" y="59"/>
                    <a:pt x="38" y="59"/>
                  </a:cubicBezTo>
                  <a:cubicBezTo>
                    <a:pt x="35" y="59"/>
                    <a:pt x="31" y="57"/>
                    <a:pt x="28" y="54"/>
                  </a:cubicBezTo>
                  <a:cubicBezTo>
                    <a:pt x="28" y="54"/>
                    <a:pt x="28" y="54"/>
                    <a:pt x="28" y="54"/>
                  </a:cubicBezTo>
                  <a:cubicBezTo>
                    <a:pt x="22" y="48"/>
                    <a:pt x="22" y="48"/>
                    <a:pt x="22" y="48"/>
                  </a:cubicBezTo>
                  <a:cubicBezTo>
                    <a:pt x="21" y="48"/>
                    <a:pt x="21" y="48"/>
                    <a:pt x="21" y="47"/>
                  </a:cubicBezTo>
                  <a:lnTo>
                    <a:pt x="21" y="46"/>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9" name="Freeform 181">
              <a:extLst>
                <a:ext uri="{FF2B5EF4-FFF2-40B4-BE49-F238E27FC236}">
                  <a16:creationId xmlns:a16="http://schemas.microsoft.com/office/drawing/2014/main" id="{4D965B34-068E-40BF-86A0-9974563EA2F6}"/>
                </a:ext>
              </a:extLst>
            </p:cNvPr>
            <p:cNvSpPr>
              <a:spLocks/>
            </p:cNvSpPr>
            <p:nvPr/>
          </p:nvSpPr>
          <p:spPr bwMode="auto">
            <a:xfrm>
              <a:off x="3346589" y="2937527"/>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0" name="Freeform 182">
              <a:extLst>
                <a:ext uri="{FF2B5EF4-FFF2-40B4-BE49-F238E27FC236}">
                  <a16:creationId xmlns:a16="http://schemas.microsoft.com/office/drawing/2014/main" id="{D3FAEADF-9354-4D8C-8297-7021D0B0F777}"/>
                </a:ext>
              </a:extLst>
            </p:cNvPr>
            <p:cNvSpPr>
              <a:spLocks/>
            </p:cNvSpPr>
            <p:nvPr/>
          </p:nvSpPr>
          <p:spPr bwMode="auto">
            <a:xfrm>
              <a:off x="3176711" y="3127997"/>
              <a:ext cx="52392" cy="41269"/>
            </a:xfrm>
            <a:custGeom>
              <a:avLst/>
              <a:gdLst>
                <a:gd name="T0" fmla="*/ 4 w 30"/>
                <a:gd name="T1" fmla="*/ 13 h 24"/>
                <a:gd name="T2" fmla="*/ 4 w 30"/>
                <a:gd name="T3" fmla="*/ 14 h 24"/>
                <a:gd name="T4" fmla="*/ 22 w 30"/>
                <a:gd name="T5" fmla="*/ 24 h 24"/>
                <a:gd name="T6" fmla="*/ 25 w 30"/>
                <a:gd name="T7" fmla="*/ 24 h 24"/>
                <a:gd name="T8" fmla="*/ 30 w 30"/>
                <a:gd name="T9" fmla="*/ 21 h 24"/>
                <a:gd name="T10" fmla="*/ 30 w 30"/>
                <a:gd name="T11" fmla="*/ 21 h 24"/>
                <a:gd name="T12" fmla="*/ 22 w 30"/>
                <a:gd name="T13" fmla="*/ 14 h 24"/>
                <a:gd name="T14" fmla="*/ 18 w 30"/>
                <a:gd name="T15" fmla="*/ 10 h 24"/>
                <a:gd name="T16" fmla="*/ 12 w 30"/>
                <a:gd name="T17" fmla="*/ 7 h 24"/>
                <a:gd name="T18" fmla="*/ 12 w 30"/>
                <a:gd name="T19" fmla="*/ 6 h 24"/>
                <a:gd name="T20" fmla="*/ 7 w 30"/>
                <a:gd name="T21" fmla="*/ 1 h 24"/>
                <a:gd name="T22" fmla="*/ 6 w 30"/>
                <a:gd name="T23" fmla="*/ 1 h 24"/>
                <a:gd name="T24" fmla="*/ 1 w 30"/>
                <a:gd name="T25" fmla="*/ 0 h 24"/>
                <a:gd name="T26" fmla="*/ 0 w 30"/>
                <a:gd name="T27" fmla="*/ 12 h 24"/>
                <a:gd name="T28" fmla="*/ 4 w 30"/>
                <a:gd name="T2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4">
                  <a:moveTo>
                    <a:pt x="4" y="13"/>
                  </a:moveTo>
                  <a:cubicBezTo>
                    <a:pt x="4" y="13"/>
                    <a:pt x="4" y="14"/>
                    <a:pt x="4" y="14"/>
                  </a:cubicBezTo>
                  <a:cubicBezTo>
                    <a:pt x="8" y="17"/>
                    <a:pt x="15" y="22"/>
                    <a:pt x="22" y="24"/>
                  </a:cubicBezTo>
                  <a:cubicBezTo>
                    <a:pt x="25" y="24"/>
                    <a:pt x="25" y="24"/>
                    <a:pt x="25" y="24"/>
                  </a:cubicBezTo>
                  <a:cubicBezTo>
                    <a:pt x="28" y="24"/>
                    <a:pt x="29" y="23"/>
                    <a:pt x="30" y="21"/>
                  </a:cubicBezTo>
                  <a:cubicBezTo>
                    <a:pt x="30" y="21"/>
                    <a:pt x="30" y="21"/>
                    <a:pt x="30" y="21"/>
                  </a:cubicBezTo>
                  <a:cubicBezTo>
                    <a:pt x="30" y="20"/>
                    <a:pt x="27" y="17"/>
                    <a:pt x="22" y="14"/>
                  </a:cubicBezTo>
                  <a:cubicBezTo>
                    <a:pt x="18" y="10"/>
                    <a:pt x="18" y="10"/>
                    <a:pt x="18" y="10"/>
                  </a:cubicBezTo>
                  <a:cubicBezTo>
                    <a:pt x="16" y="10"/>
                    <a:pt x="14" y="8"/>
                    <a:pt x="12" y="7"/>
                  </a:cubicBezTo>
                  <a:cubicBezTo>
                    <a:pt x="12" y="7"/>
                    <a:pt x="12" y="7"/>
                    <a:pt x="12" y="6"/>
                  </a:cubicBezTo>
                  <a:cubicBezTo>
                    <a:pt x="10" y="3"/>
                    <a:pt x="7" y="1"/>
                    <a:pt x="7" y="1"/>
                  </a:cubicBezTo>
                  <a:cubicBezTo>
                    <a:pt x="6" y="1"/>
                    <a:pt x="6" y="1"/>
                    <a:pt x="6" y="1"/>
                  </a:cubicBezTo>
                  <a:cubicBezTo>
                    <a:pt x="4" y="0"/>
                    <a:pt x="3" y="0"/>
                    <a:pt x="1" y="0"/>
                  </a:cubicBezTo>
                  <a:cubicBezTo>
                    <a:pt x="1" y="4"/>
                    <a:pt x="0" y="8"/>
                    <a:pt x="0" y="12"/>
                  </a:cubicBezTo>
                  <a:cubicBezTo>
                    <a:pt x="1" y="12"/>
                    <a:pt x="2" y="13"/>
                    <a:pt x="4"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1" name="Freeform 183">
              <a:extLst>
                <a:ext uri="{FF2B5EF4-FFF2-40B4-BE49-F238E27FC236}">
                  <a16:creationId xmlns:a16="http://schemas.microsoft.com/office/drawing/2014/main" id="{C1263BEE-E603-4C51-9B93-DA3DA778B2FA}"/>
                </a:ext>
              </a:extLst>
            </p:cNvPr>
            <p:cNvSpPr>
              <a:spLocks/>
            </p:cNvSpPr>
            <p:nvPr/>
          </p:nvSpPr>
          <p:spPr bwMode="auto">
            <a:xfrm>
              <a:off x="2587696" y="3470844"/>
              <a:ext cx="50805" cy="22222"/>
            </a:xfrm>
            <a:custGeom>
              <a:avLst/>
              <a:gdLst>
                <a:gd name="T0" fmla="*/ 4 w 29"/>
                <a:gd name="T1" fmla="*/ 0 h 13"/>
                <a:gd name="T2" fmla="*/ 2 w 29"/>
                <a:gd name="T3" fmla="*/ 1 h 13"/>
                <a:gd name="T4" fmla="*/ 0 w 29"/>
                <a:gd name="T5" fmla="*/ 2 h 13"/>
                <a:gd name="T6" fmla="*/ 0 w 29"/>
                <a:gd name="T7" fmla="*/ 2 h 13"/>
                <a:gd name="T8" fmla="*/ 3 w 29"/>
                <a:gd name="T9" fmla="*/ 5 h 13"/>
                <a:gd name="T10" fmla="*/ 8 w 29"/>
                <a:gd name="T11" fmla="*/ 9 h 13"/>
                <a:gd name="T12" fmla="*/ 14 w 29"/>
                <a:gd name="T13" fmla="*/ 13 h 13"/>
                <a:gd name="T14" fmla="*/ 18 w 29"/>
                <a:gd name="T15" fmla="*/ 12 h 13"/>
                <a:gd name="T16" fmla="*/ 21 w 29"/>
                <a:gd name="T17" fmla="*/ 9 h 13"/>
                <a:gd name="T18" fmla="*/ 25 w 29"/>
                <a:gd name="T19" fmla="*/ 7 h 13"/>
                <a:gd name="T20" fmla="*/ 29 w 29"/>
                <a:gd name="T21" fmla="*/ 4 h 13"/>
                <a:gd name="T22" fmla="*/ 29 w 29"/>
                <a:gd name="T23" fmla="*/ 3 h 13"/>
                <a:gd name="T24" fmla="*/ 22 w 29"/>
                <a:gd name="T25" fmla="*/ 0 h 13"/>
                <a:gd name="T26" fmla="*/ 18 w 29"/>
                <a:gd name="T27" fmla="*/ 0 h 13"/>
                <a:gd name="T28" fmla="*/ 16 w 29"/>
                <a:gd name="T29" fmla="*/ 1 h 13"/>
                <a:gd name="T30" fmla="*/ 10 w 29"/>
                <a:gd name="T31" fmla="*/ 2 h 13"/>
                <a:gd name="T32" fmla="*/ 6 w 29"/>
                <a:gd name="T33" fmla="*/ 0 h 13"/>
                <a:gd name="T34" fmla="*/ 5 w 29"/>
                <a:gd name="T35" fmla="*/ 0 h 13"/>
                <a:gd name="T36" fmla="*/ 4 w 29"/>
                <a:gd name="T37" fmla="*/ 0 h 13"/>
                <a:gd name="T38" fmla="*/ 4 w 29"/>
                <a:gd name="T3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3">
                  <a:moveTo>
                    <a:pt x="4" y="0"/>
                  </a:moveTo>
                  <a:cubicBezTo>
                    <a:pt x="3" y="0"/>
                    <a:pt x="3" y="1"/>
                    <a:pt x="2" y="1"/>
                  </a:cubicBezTo>
                  <a:cubicBezTo>
                    <a:pt x="1" y="1"/>
                    <a:pt x="1" y="2"/>
                    <a:pt x="0" y="2"/>
                  </a:cubicBezTo>
                  <a:cubicBezTo>
                    <a:pt x="0" y="2"/>
                    <a:pt x="0" y="2"/>
                    <a:pt x="0" y="2"/>
                  </a:cubicBezTo>
                  <a:cubicBezTo>
                    <a:pt x="0" y="3"/>
                    <a:pt x="2" y="4"/>
                    <a:pt x="3" y="5"/>
                  </a:cubicBezTo>
                  <a:cubicBezTo>
                    <a:pt x="5" y="7"/>
                    <a:pt x="7" y="8"/>
                    <a:pt x="8" y="9"/>
                  </a:cubicBezTo>
                  <a:cubicBezTo>
                    <a:pt x="10" y="11"/>
                    <a:pt x="12" y="13"/>
                    <a:pt x="14" y="13"/>
                  </a:cubicBezTo>
                  <a:cubicBezTo>
                    <a:pt x="15" y="13"/>
                    <a:pt x="17" y="13"/>
                    <a:pt x="18" y="12"/>
                  </a:cubicBezTo>
                  <a:cubicBezTo>
                    <a:pt x="19" y="11"/>
                    <a:pt x="20" y="10"/>
                    <a:pt x="21" y="9"/>
                  </a:cubicBezTo>
                  <a:cubicBezTo>
                    <a:pt x="23" y="8"/>
                    <a:pt x="24" y="8"/>
                    <a:pt x="25" y="7"/>
                  </a:cubicBezTo>
                  <a:cubicBezTo>
                    <a:pt x="26" y="6"/>
                    <a:pt x="28" y="5"/>
                    <a:pt x="29" y="4"/>
                  </a:cubicBezTo>
                  <a:cubicBezTo>
                    <a:pt x="29" y="4"/>
                    <a:pt x="29" y="3"/>
                    <a:pt x="29" y="3"/>
                  </a:cubicBezTo>
                  <a:cubicBezTo>
                    <a:pt x="27" y="1"/>
                    <a:pt x="25" y="0"/>
                    <a:pt x="22" y="0"/>
                  </a:cubicBezTo>
                  <a:cubicBezTo>
                    <a:pt x="18" y="0"/>
                    <a:pt x="18" y="0"/>
                    <a:pt x="18" y="0"/>
                  </a:cubicBezTo>
                  <a:cubicBezTo>
                    <a:pt x="18" y="0"/>
                    <a:pt x="17" y="1"/>
                    <a:pt x="16" y="1"/>
                  </a:cubicBezTo>
                  <a:cubicBezTo>
                    <a:pt x="14" y="1"/>
                    <a:pt x="12" y="2"/>
                    <a:pt x="10" y="2"/>
                  </a:cubicBezTo>
                  <a:cubicBezTo>
                    <a:pt x="8" y="2"/>
                    <a:pt x="7" y="1"/>
                    <a:pt x="6" y="0"/>
                  </a:cubicBezTo>
                  <a:cubicBezTo>
                    <a:pt x="6" y="0"/>
                    <a:pt x="5" y="0"/>
                    <a:pt x="5" y="0"/>
                  </a:cubicBezTo>
                  <a:cubicBezTo>
                    <a:pt x="5" y="0"/>
                    <a:pt x="5" y="0"/>
                    <a:pt x="4" y="0"/>
                  </a:cubicBezTo>
                  <a:cubicBezTo>
                    <a:pt x="4" y="0"/>
                    <a:pt x="4" y="0"/>
                    <a:pt x="4"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2" name="Freeform 184">
              <a:extLst>
                <a:ext uri="{FF2B5EF4-FFF2-40B4-BE49-F238E27FC236}">
                  <a16:creationId xmlns:a16="http://schemas.microsoft.com/office/drawing/2014/main" id="{BA6D8459-4C81-45E6-91D0-F91611DA427C}"/>
                </a:ext>
              </a:extLst>
            </p:cNvPr>
            <p:cNvSpPr>
              <a:spLocks/>
            </p:cNvSpPr>
            <p:nvPr/>
          </p:nvSpPr>
          <p:spPr bwMode="auto">
            <a:xfrm>
              <a:off x="3232278" y="3423226"/>
              <a:ext cx="41279" cy="63490"/>
            </a:xfrm>
            <a:custGeom>
              <a:avLst/>
              <a:gdLst>
                <a:gd name="T0" fmla="*/ 23 w 24"/>
                <a:gd name="T1" fmla="*/ 31 h 37"/>
                <a:gd name="T2" fmla="*/ 21 w 24"/>
                <a:gd name="T3" fmla="*/ 19 h 37"/>
                <a:gd name="T4" fmla="*/ 18 w 24"/>
                <a:gd name="T5" fmla="*/ 14 h 37"/>
                <a:gd name="T6" fmla="*/ 15 w 24"/>
                <a:gd name="T7" fmla="*/ 11 h 37"/>
                <a:gd name="T8" fmla="*/ 15 w 24"/>
                <a:gd name="T9" fmla="*/ 11 h 37"/>
                <a:gd name="T10" fmla="*/ 10 w 24"/>
                <a:gd name="T11" fmla="*/ 7 h 37"/>
                <a:gd name="T12" fmla="*/ 7 w 24"/>
                <a:gd name="T13" fmla="*/ 4 h 37"/>
                <a:gd name="T14" fmla="*/ 6 w 24"/>
                <a:gd name="T15" fmla="*/ 3 h 37"/>
                <a:gd name="T16" fmla="*/ 5 w 24"/>
                <a:gd name="T17" fmla="*/ 2 h 37"/>
                <a:gd name="T18" fmla="*/ 4 w 24"/>
                <a:gd name="T19" fmla="*/ 1 h 37"/>
                <a:gd name="T20" fmla="*/ 0 w 24"/>
                <a:gd name="T21" fmla="*/ 0 h 37"/>
                <a:gd name="T22" fmla="*/ 1 w 24"/>
                <a:gd name="T23" fmla="*/ 6 h 37"/>
                <a:gd name="T24" fmla="*/ 1 w 24"/>
                <a:gd name="T25" fmla="*/ 9 h 37"/>
                <a:gd name="T26" fmla="*/ 3 w 24"/>
                <a:gd name="T27" fmla="*/ 11 h 37"/>
                <a:gd name="T28" fmla="*/ 5 w 24"/>
                <a:gd name="T29" fmla="*/ 12 h 37"/>
                <a:gd name="T30" fmla="*/ 16 w 24"/>
                <a:gd name="T31" fmla="*/ 21 h 37"/>
                <a:gd name="T32" fmla="*/ 16 w 24"/>
                <a:gd name="T33" fmla="*/ 27 h 37"/>
                <a:gd name="T34" fmla="*/ 16 w 24"/>
                <a:gd name="T35" fmla="*/ 30 h 37"/>
                <a:gd name="T36" fmla="*/ 16 w 24"/>
                <a:gd name="T37" fmla="*/ 32 h 37"/>
                <a:gd name="T38" fmla="*/ 15 w 24"/>
                <a:gd name="T39" fmla="*/ 35 h 37"/>
                <a:gd name="T40" fmla="*/ 16 w 24"/>
                <a:gd name="T41" fmla="*/ 35 h 37"/>
                <a:gd name="T42" fmla="*/ 17 w 24"/>
                <a:gd name="T43" fmla="*/ 36 h 37"/>
                <a:gd name="T44" fmla="*/ 23 w 24"/>
                <a:gd name="T45" fmla="*/ 37 h 37"/>
                <a:gd name="T46" fmla="*/ 23 w 24"/>
                <a:gd name="T47" fmla="*/ 35 h 37"/>
                <a:gd name="T48" fmla="*/ 23 w 24"/>
                <a:gd name="T49"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7">
                  <a:moveTo>
                    <a:pt x="23" y="31"/>
                  </a:moveTo>
                  <a:cubicBezTo>
                    <a:pt x="23" y="27"/>
                    <a:pt x="24" y="23"/>
                    <a:pt x="21" y="19"/>
                  </a:cubicBezTo>
                  <a:cubicBezTo>
                    <a:pt x="20" y="17"/>
                    <a:pt x="18" y="16"/>
                    <a:pt x="18" y="14"/>
                  </a:cubicBezTo>
                  <a:cubicBezTo>
                    <a:pt x="17" y="13"/>
                    <a:pt x="16" y="13"/>
                    <a:pt x="15" y="11"/>
                  </a:cubicBezTo>
                  <a:cubicBezTo>
                    <a:pt x="15" y="11"/>
                    <a:pt x="15" y="11"/>
                    <a:pt x="15" y="11"/>
                  </a:cubicBezTo>
                  <a:cubicBezTo>
                    <a:pt x="14" y="9"/>
                    <a:pt x="12" y="8"/>
                    <a:pt x="10" y="7"/>
                  </a:cubicBezTo>
                  <a:cubicBezTo>
                    <a:pt x="9" y="6"/>
                    <a:pt x="8" y="5"/>
                    <a:pt x="7" y="4"/>
                  </a:cubicBezTo>
                  <a:cubicBezTo>
                    <a:pt x="6" y="4"/>
                    <a:pt x="6" y="3"/>
                    <a:pt x="6" y="3"/>
                  </a:cubicBezTo>
                  <a:cubicBezTo>
                    <a:pt x="6" y="3"/>
                    <a:pt x="6" y="2"/>
                    <a:pt x="5" y="2"/>
                  </a:cubicBezTo>
                  <a:cubicBezTo>
                    <a:pt x="5" y="2"/>
                    <a:pt x="4" y="2"/>
                    <a:pt x="4" y="1"/>
                  </a:cubicBezTo>
                  <a:cubicBezTo>
                    <a:pt x="2" y="1"/>
                    <a:pt x="1" y="0"/>
                    <a:pt x="0" y="0"/>
                  </a:cubicBezTo>
                  <a:cubicBezTo>
                    <a:pt x="1" y="2"/>
                    <a:pt x="1" y="4"/>
                    <a:pt x="1" y="6"/>
                  </a:cubicBezTo>
                  <a:cubicBezTo>
                    <a:pt x="1" y="9"/>
                    <a:pt x="1" y="9"/>
                    <a:pt x="1" y="9"/>
                  </a:cubicBezTo>
                  <a:cubicBezTo>
                    <a:pt x="2" y="10"/>
                    <a:pt x="2" y="10"/>
                    <a:pt x="3" y="11"/>
                  </a:cubicBezTo>
                  <a:cubicBezTo>
                    <a:pt x="4" y="11"/>
                    <a:pt x="4" y="12"/>
                    <a:pt x="5" y="12"/>
                  </a:cubicBezTo>
                  <a:cubicBezTo>
                    <a:pt x="9" y="12"/>
                    <a:pt x="14" y="14"/>
                    <a:pt x="16" y="21"/>
                  </a:cubicBezTo>
                  <a:cubicBezTo>
                    <a:pt x="17" y="23"/>
                    <a:pt x="17" y="25"/>
                    <a:pt x="16" y="27"/>
                  </a:cubicBezTo>
                  <a:cubicBezTo>
                    <a:pt x="16" y="28"/>
                    <a:pt x="16" y="29"/>
                    <a:pt x="16" y="30"/>
                  </a:cubicBezTo>
                  <a:cubicBezTo>
                    <a:pt x="16" y="31"/>
                    <a:pt x="16" y="31"/>
                    <a:pt x="16" y="32"/>
                  </a:cubicBezTo>
                  <a:cubicBezTo>
                    <a:pt x="16" y="33"/>
                    <a:pt x="15" y="34"/>
                    <a:pt x="15" y="35"/>
                  </a:cubicBezTo>
                  <a:cubicBezTo>
                    <a:pt x="15" y="35"/>
                    <a:pt x="16" y="35"/>
                    <a:pt x="16" y="35"/>
                  </a:cubicBezTo>
                  <a:cubicBezTo>
                    <a:pt x="17" y="36"/>
                    <a:pt x="17" y="36"/>
                    <a:pt x="17" y="36"/>
                  </a:cubicBezTo>
                  <a:cubicBezTo>
                    <a:pt x="18" y="36"/>
                    <a:pt x="20" y="36"/>
                    <a:pt x="23" y="37"/>
                  </a:cubicBezTo>
                  <a:cubicBezTo>
                    <a:pt x="23" y="35"/>
                    <a:pt x="23" y="35"/>
                    <a:pt x="23" y="35"/>
                  </a:cubicBezTo>
                  <a:cubicBezTo>
                    <a:pt x="23" y="34"/>
                    <a:pt x="23" y="32"/>
                    <a:pt x="23" y="3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3" name="Freeform 185">
              <a:extLst>
                <a:ext uri="{FF2B5EF4-FFF2-40B4-BE49-F238E27FC236}">
                  <a16:creationId xmlns:a16="http://schemas.microsoft.com/office/drawing/2014/main" id="{5EFE422F-86BC-4D3A-B4D4-16BE9645B89D}"/>
                </a:ext>
              </a:extLst>
            </p:cNvPr>
            <p:cNvSpPr>
              <a:spLocks/>
            </p:cNvSpPr>
            <p:nvPr/>
          </p:nvSpPr>
          <p:spPr bwMode="auto">
            <a:xfrm>
              <a:off x="3397393" y="3321642"/>
              <a:ext cx="7939" cy="12698"/>
            </a:xfrm>
            <a:custGeom>
              <a:avLst/>
              <a:gdLst>
                <a:gd name="T0" fmla="*/ 1 w 4"/>
                <a:gd name="T1" fmla="*/ 7 h 7"/>
                <a:gd name="T2" fmla="*/ 3 w 4"/>
                <a:gd name="T3" fmla="*/ 4 h 7"/>
                <a:gd name="T4" fmla="*/ 4 w 4"/>
                <a:gd name="T5" fmla="*/ 0 h 7"/>
                <a:gd name="T6" fmla="*/ 4 w 4"/>
                <a:gd name="T7" fmla="*/ 0 h 7"/>
                <a:gd name="T8" fmla="*/ 0 w 4"/>
                <a:gd name="T9" fmla="*/ 5 h 7"/>
                <a:gd name="T10" fmla="*/ 0 w 4"/>
                <a:gd name="T11" fmla="*/ 6 h 7"/>
                <a:gd name="T12" fmla="*/ 0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5"/>
                    <a:pt x="2" y="5"/>
                    <a:pt x="3" y="4"/>
                  </a:cubicBezTo>
                  <a:cubicBezTo>
                    <a:pt x="3" y="2"/>
                    <a:pt x="4" y="1"/>
                    <a:pt x="4" y="0"/>
                  </a:cubicBezTo>
                  <a:cubicBezTo>
                    <a:pt x="4" y="0"/>
                    <a:pt x="4" y="0"/>
                    <a:pt x="4" y="0"/>
                  </a:cubicBezTo>
                  <a:cubicBezTo>
                    <a:pt x="3" y="0"/>
                    <a:pt x="1" y="3"/>
                    <a:pt x="0" y="5"/>
                  </a:cubicBezTo>
                  <a:cubicBezTo>
                    <a:pt x="0" y="5"/>
                    <a:pt x="0" y="6"/>
                    <a:pt x="0" y="6"/>
                  </a:cubicBezTo>
                  <a:cubicBezTo>
                    <a:pt x="0" y="6"/>
                    <a:pt x="0" y="6"/>
                    <a:pt x="0" y="6"/>
                  </a:cubicBezTo>
                  <a:cubicBezTo>
                    <a:pt x="0" y="6"/>
                    <a:pt x="0" y="6"/>
                    <a:pt x="1" y="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4" name="Freeform 186">
              <a:extLst>
                <a:ext uri="{FF2B5EF4-FFF2-40B4-BE49-F238E27FC236}">
                  <a16:creationId xmlns:a16="http://schemas.microsoft.com/office/drawing/2014/main" id="{A9CDD3BB-C40B-4CF4-B3A3-88F9652AD87E}"/>
                </a:ext>
              </a:extLst>
            </p:cNvPr>
            <p:cNvSpPr>
              <a:spLocks/>
            </p:cNvSpPr>
            <p:nvPr/>
          </p:nvSpPr>
          <p:spPr bwMode="auto">
            <a:xfrm>
              <a:off x="4280122" y="3734328"/>
              <a:ext cx="11114" cy="17460"/>
            </a:xfrm>
            <a:custGeom>
              <a:avLst/>
              <a:gdLst>
                <a:gd name="T0" fmla="*/ 6 w 6"/>
                <a:gd name="T1" fmla="*/ 7 h 10"/>
                <a:gd name="T2" fmla="*/ 5 w 6"/>
                <a:gd name="T3" fmla="*/ 6 h 10"/>
                <a:gd name="T4" fmla="*/ 3 w 6"/>
                <a:gd name="T5" fmla="*/ 4 h 10"/>
                <a:gd name="T6" fmla="*/ 0 w 6"/>
                <a:gd name="T7" fmla="*/ 0 h 10"/>
                <a:gd name="T8" fmla="*/ 1 w 6"/>
                <a:gd name="T9" fmla="*/ 2 h 10"/>
                <a:gd name="T10" fmla="*/ 1 w 6"/>
                <a:gd name="T11" fmla="*/ 2 h 10"/>
                <a:gd name="T12" fmla="*/ 1 w 6"/>
                <a:gd name="T13" fmla="*/ 3 h 10"/>
                <a:gd name="T14" fmla="*/ 2 w 6"/>
                <a:gd name="T15" fmla="*/ 4 h 10"/>
                <a:gd name="T16" fmla="*/ 3 w 6"/>
                <a:gd name="T17" fmla="*/ 5 h 10"/>
                <a:gd name="T18" fmla="*/ 4 w 6"/>
                <a:gd name="T19" fmla="*/ 7 h 10"/>
                <a:gd name="T20" fmla="*/ 6 w 6"/>
                <a:gd name="T21" fmla="*/ 10 h 10"/>
                <a:gd name="T22" fmla="*/ 6 w 6"/>
                <a:gd name="T23" fmla="*/ 8 h 10"/>
                <a:gd name="T24" fmla="*/ 6 w 6"/>
                <a:gd name="T2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7"/>
                  </a:moveTo>
                  <a:cubicBezTo>
                    <a:pt x="5" y="6"/>
                    <a:pt x="5" y="6"/>
                    <a:pt x="5" y="6"/>
                  </a:cubicBezTo>
                  <a:cubicBezTo>
                    <a:pt x="4" y="5"/>
                    <a:pt x="4" y="4"/>
                    <a:pt x="3" y="4"/>
                  </a:cubicBezTo>
                  <a:cubicBezTo>
                    <a:pt x="2" y="3"/>
                    <a:pt x="1" y="1"/>
                    <a:pt x="0" y="0"/>
                  </a:cubicBezTo>
                  <a:cubicBezTo>
                    <a:pt x="1" y="1"/>
                    <a:pt x="1" y="1"/>
                    <a:pt x="1" y="2"/>
                  </a:cubicBezTo>
                  <a:cubicBezTo>
                    <a:pt x="1" y="2"/>
                    <a:pt x="1" y="2"/>
                    <a:pt x="1" y="2"/>
                  </a:cubicBezTo>
                  <a:cubicBezTo>
                    <a:pt x="1" y="3"/>
                    <a:pt x="1" y="3"/>
                    <a:pt x="1" y="3"/>
                  </a:cubicBezTo>
                  <a:cubicBezTo>
                    <a:pt x="2" y="4"/>
                    <a:pt x="2" y="4"/>
                    <a:pt x="2" y="4"/>
                  </a:cubicBezTo>
                  <a:cubicBezTo>
                    <a:pt x="2" y="4"/>
                    <a:pt x="3" y="4"/>
                    <a:pt x="3" y="5"/>
                  </a:cubicBezTo>
                  <a:cubicBezTo>
                    <a:pt x="3" y="5"/>
                    <a:pt x="3" y="6"/>
                    <a:pt x="4" y="7"/>
                  </a:cubicBezTo>
                  <a:cubicBezTo>
                    <a:pt x="5" y="7"/>
                    <a:pt x="6" y="9"/>
                    <a:pt x="6" y="10"/>
                  </a:cubicBezTo>
                  <a:cubicBezTo>
                    <a:pt x="6" y="9"/>
                    <a:pt x="6" y="9"/>
                    <a:pt x="6" y="8"/>
                  </a:cubicBezTo>
                  <a:lnTo>
                    <a:pt x="6" y="7"/>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5" name="Freeform 187">
              <a:extLst>
                <a:ext uri="{FF2B5EF4-FFF2-40B4-BE49-F238E27FC236}">
                  <a16:creationId xmlns:a16="http://schemas.microsoft.com/office/drawing/2014/main" id="{336FD528-85A6-4A27-96DB-44C0A1BBD6E3}"/>
                </a:ext>
              </a:extLst>
            </p:cNvPr>
            <p:cNvSpPr>
              <a:spLocks/>
            </p:cNvSpPr>
            <p:nvPr/>
          </p:nvSpPr>
          <p:spPr bwMode="auto">
            <a:xfrm>
              <a:off x="4127709" y="3686711"/>
              <a:ext cx="149238" cy="274595"/>
            </a:xfrm>
            <a:custGeom>
              <a:avLst/>
              <a:gdLst>
                <a:gd name="T0" fmla="*/ 27 w 87"/>
                <a:gd name="T1" fmla="*/ 149 h 159"/>
                <a:gd name="T2" fmla="*/ 28 w 87"/>
                <a:gd name="T3" fmla="*/ 142 h 159"/>
                <a:gd name="T4" fmla="*/ 37 w 87"/>
                <a:gd name="T5" fmla="*/ 141 h 159"/>
                <a:gd name="T6" fmla="*/ 42 w 87"/>
                <a:gd name="T7" fmla="*/ 141 h 159"/>
                <a:gd name="T8" fmla="*/ 42 w 87"/>
                <a:gd name="T9" fmla="*/ 102 h 159"/>
                <a:gd name="T10" fmla="*/ 42 w 87"/>
                <a:gd name="T11" fmla="*/ 80 h 159"/>
                <a:gd name="T12" fmla="*/ 42 w 87"/>
                <a:gd name="T13" fmla="*/ 77 h 159"/>
                <a:gd name="T14" fmla="*/ 45 w 87"/>
                <a:gd name="T15" fmla="*/ 76 h 159"/>
                <a:gd name="T16" fmla="*/ 46 w 87"/>
                <a:gd name="T17" fmla="*/ 56 h 159"/>
                <a:gd name="T18" fmla="*/ 59 w 87"/>
                <a:gd name="T19" fmla="*/ 30 h 159"/>
                <a:gd name="T20" fmla="*/ 65 w 87"/>
                <a:gd name="T21" fmla="*/ 29 h 159"/>
                <a:gd name="T22" fmla="*/ 79 w 87"/>
                <a:gd name="T23" fmla="*/ 20 h 159"/>
                <a:gd name="T24" fmla="*/ 87 w 87"/>
                <a:gd name="T25" fmla="*/ 19 h 159"/>
                <a:gd name="T26" fmla="*/ 80 w 87"/>
                <a:gd name="T27" fmla="*/ 20 h 159"/>
                <a:gd name="T28" fmla="*/ 58 w 87"/>
                <a:gd name="T29" fmla="*/ 0 h 159"/>
                <a:gd name="T30" fmla="*/ 51 w 87"/>
                <a:gd name="T31" fmla="*/ 2 h 159"/>
                <a:gd name="T32" fmla="*/ 37 w 87"/>
                <a:gd name="T33" fmla="*/ 3 h 159"/>
                <a:gd name="T34" fmla="*/ 43 w 87"/>
                <a:gd name="T35" fmla="*/ 7 h 159"/>
                <a:gd name="T36" fmla="*/ 47 w 87"/>
                <a:gd name="T37" fmla="*/ 9 h 159"/>
                <a:gd name="T38" fmla="*/ 60 w 87"/>
                <a:gd name="T39" fmla="*/ 23 h 159"/>
                <a:gd name="T40" fmla="*/ 51 w 87"/>
                <a:gd name="T41" fmla="*/ 34 h 159"/>
                <a:gd name="T42" fmla="*/ 48 w 87"/>
                <a:gd name="T43" fmla="*/ 36 h 159"/>
                <a:gd name="T44" fmla="*/ 46 w 87"/>
                <a:gd name="T45" fmla="*/ 41 h 159"/>
                <a:gd name="T46" fmla="*/ 43 w 87"/>
                <a:gd name="T47" fmla="*/ 52 h 159"/>
                <a:gd name="T48" fmla="*/ 32 w 87"/>
                <a:gd name="T49" fmla="*/ 61 h 159"/>
                <a:gd name="T50" fmla="*/ 32 w 87"/>
                <a:gd name="T51" fmla="*/ 63 h 159"/>
                <a:gd name="T52" fmla="*/ 30 w 87"/>
                <a:gd name="T53" fmla="*/ 67 h 159"/>
                <a:gd name="T54" fmla="*/ 30 w 87"/>
                <a:gd name="T55" fmla="*/ 70 h 159"/>
                <a:gd name="T56" fmla="*/ 33 w 87"/>
                <a:gd name="T57" fmla="*/ 80 h 159"/>
                <a:gd name="T58" fmla="*/ 33 w 87"/>
                <a:gd name="T59" fmla="*/ 85 h 159"/>
                <a:gd name="T60" fmla="*/ 32 w 87"/>
                <a:gd name="T61" fmla="*/ 89 h 159"/>
                <a:gd name="T62" fmla="*/ 23 w 87"/>
                <a:gd name="T63" fmla="*/ 104 h 159"/>
                <a:gd name="T64" fmla="*/ 23 w 87"/>
                <a:gd name="T65" fmla="*/ 105 h 159"/>
                <a:gd name="T66" fmla="*/ 0 w 87"/>
                <a:gd name="T67" fmla="*/ 144 h 159"/>
                <a:gd name="T68" fmla="*/ 2 w 87"/>
                <a:gd name="T69" fmla="*/ 147 h 159"/>
                <a:gd name="T70" fmla="*/ 20 w 87"/>
                <a:gd name="T71" fmla="*/ 159 h 159"/>
                <a:gd name="T72" fmla="*/ 27 w 87"/>
                <a:gd name="T73" fmla="*/ 14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159">
                  <a:moveTo>
                    <a:pt x="27" y="149"/>
                  </a:moveTo>
                  <a:cubicBezTo>
                    <a:pt x="27" y="149"/>
                    <a:pt x="27" y="149"/>
                    <a:pt x="27" y="149"/>
                  </a:cubicBezTo>
                  <a:cubicBezTo>
                    <a:pt x="25" y="145"/>
                    <a:pt x="27" y="143"/>
                    <a:pt x="27" y="143"/>
                  </a:cubicBezTo>
                  <a:cubicBezTo>
                    <a:pt x="28" y="142"/>
                    <a:pt x="28" y="142"/>
                    <a:pt x="28" y="142"/>
                  </a:cubicBezTo>
                  <a:cubicBezTo>
                    <a:pt x="29" y="142"/>
                    <a:pt x="30" y="142"/>
                    <a:pt x="31" y="142"/>
                  </a:cubicBezTo>
                  <a:cubicBezTo>
                    <a:pt x="33" y="141"/>
                    <a:pt x="35" y="141"/>
                    <a:pt x="37" y="141"/>
                  </a:cubicBezTo>
                  <a:cubicBezTo>
                    <a:pt x="41" y="141"/>
                    <a:pt x="41" y="141"/>
                    <a:pt x="41" y="141"/>
                  </a:cubicBezTo>
                  <a:cubicBezTo>
                    <a:pt x="41" y="141"/>
                    <a:pt x="41" y="141"/>
                    <a:pt x="42" y="141"/>
                  </a:cubicBezTo>
                  <a:cubicBezTo>
                    <a:pt x="46" y="138"/>
                    <a:pt x="46" y="136"/>
                    <a:pt x="44" y="129"/>
                  </a:cubicBezTo>
                  <a:cubicBezTo>
                    <a:pt x="41" y="122"/>
                    <a:pt x="40" y="113"/>
                    <a:pt x="42" y="102"/>
                  </a:cubicBezTo>
                  <a:cubicBezTo>
                    <a:pt x="44" y="95"/>
                    <a:pt x="44" y="89"/>
                    <a:pt x="44" y="81"/>
                  </a:cubicBezTo>
                  <a:cubicBezTo>
                    <a:pt x="43" y="81"/>
                    <a:pt x="43" y="80"/>
                    <a:pt x="42" y="80"/>
                  </a:cubicBezTo>
                  <a:cubicBezTo>
                    <a:pt x="42" y="79"/>
                    <a:pt x="42" y="79"/>
                    <a:pt x="42" y="79"/>
                  </a:cubicBezTo>
                  <a:cubicBezTo>
                    <a:pt x="42" y="77"/>
                    <a:pt x="42" y="77"/>
                    <a:pt x="42" y="77"/>
                  </a:cubicBezTo>
                  <a:cubicBezTo>
                    <a:pt x="42" y="76"/>
                    <a:pt x="43" y="76"/>
                    <a:pt x="43" y="76"/>
                  </a:cubicBezTo>
                  <a:cubicBezTo>
                    <a:pt x="44" y="76"/>
                    <a:pt x="44" y="76"/>
                    <a:pt x="45" y="76"/>
                  </a:cubicBezTo>
                  <a:cubicBezTo>
                    <a:pt x="46" y="73"/>
                    <a:pt x="46" y="70"/>
                    <a:pt x="46" y="66"/>
                  </a:cubicBezTo>
                  <a:cubicBezTo>
                    <a:pt x="46" y="56"/>
                    <a:pt x="46" y="56"/>
                    <a:pt x="46" y="56"/>
                  </a:cubicBezTo>
                  <a:cubicBezTo>
                    <a:pt x="46" y="50"/>
                    <a:pt x="46" y="37"/>
                    <a:pt x="58" y="30"/>
                  </a:cubicBezTo>
                  <a:cubicBezTo>
                    <a:pt x="58" y="30"/>
                    <a:pt x="59" y="30"/>
                    <a:pt x="59" y="30"/>
                  </a:cubicBezTo>
                  <a:cubicBezTo>
                    <a:pt x="59" y="30"/>
                    <a:pt x="61" y="30"/>
                    <a:pt x="62" y="30"/>
                  </a:cubicBezTo>
                  <a:cubicBezTo>
                    <a:pt x="63" y="29"/>
                    <a:pt x="64" y="29"/>
                    <a:pt x="65" y="29"/>
                  </a:cubicBezTo>
                  <a:cubicBezTo>
                    <a:pt x="67" y="29"/>
                    <a:pt x="67" y="29"/>
                    <a:pt x="67" y="29"/>
                  </a:cubicBezTo>
                  <a:cubicBezTo>
                    <a:pt x="68" y="24"/>
                    <a:pt x="72" y="20"/>
                    <a:pt x="79" y="20"/>
                  </a:cubicBezTo>
                  <a:cubicBezTo>
                    <a:pt x="83" y="20"/>
                    <a:pt x="86" y="22"/>
                    <a:pt x="87" y="25"/>
                  </a:cubicBezTo>
                  <a:cubicBezTo>
                    <a:pt x="87" y="23"/>
                    <a:pt x="86" y="21"/>
                    <a:pt x="87" y="19"/>
                  </a:cubicBezTo>
                  <a:cubicBezTo>
                    <a:pt x="86" y="19"/>
                    <a:pt x="85" y="20"/>
                    <a:pt x="83" y="20"/>
                  </a:cubicBezTo>
                  <a:cubicBezTo>
                    <a:pt x="80" y="20"/>
                    <a:pt x="80" y="20"/>
                    <a:pt x="80" y="20"/>
                  </a:cubicBezTo>
                  <a:cubicBezTo>
                    <a:pt x="67" y="18"/>
                    <a:pt x="62" y="5"/>
                    <a:pt x="61" y="0"/>
                  </a:cubicBezTo>
                  <a:cubicBezTo>
                    <a:pt x="60" y="0"/>
                    <a:pt x="59" y="0"/>
                    <a:pt x="58" y="0"/>
                  </a:cubicBezTo>
                  <a:cubicBezTo>
                    <a:pt x="57" y="1"/>
                    <a:pt x="55" y="1"/>
                    <a:pt x="53" y="1"/>
                  </a:cubicBezTo>
                  <a:cubicBezTo>
                    <a:pt x="53" y="1"/>
                    <a:pt x="52" y="2"/>
                    <a:pt x="51" y="2"/>
                  </a:cubicBezTo>
                  <a:cubicBezTo>
                    <a:pt x="51" y="2"/>
                    <a:pt x="50" y="3"/>
                    <a:pt x="48" y="3"/>
                  </a:cubicBezTo>
                  <a:cubicBezTo>
                    <a:pt x="37" y="3"/>
                    <a:pt x="37" y="3"/>
                    <a:pt x="37" y="3"/>
                  </a:cubicBezTo>
                  <a:cubicBezTo>
                    <a:pt x="38" y="3"/>
                    <a:pt x="38" y="4"/>
                    <a:pt x="39" y="5"/>
                  </a:cubicBezTo>
                  <a:cubicBezTo>
                    <a:pt x="41" y="6"/>
                    <a:pt x="42" y="7"/>
                    <a:pt x="43" y="7"/>
                  </a:cubicBezTo>
                  <a:cubicBezTo>
                    <a:pt x="44" y="7"/>
                    <a:pt x="44" y="8"/>
                    <a:pt x="44" y="8"/>
                  </a:cubicBezTo>
                  <a:cubicBezTo>
                    <a:pt x="46" y="9"/>
                    <a:pt x="46" y="9"/>
                    <a:pt x="47" y="9"/>
                  </a:cubicBezTo>
                  <a:cubicBezTo>
                    <a:pt x="48" y="9"/>
                    <a:pt x="50" y="9"/>
                    <a:pt x="52" y="11"/>
                  </a:cubicBezTo>
                  <a:cubicBezTo>
                    <a:pt x="57" y="12"/>
                    <a:pt x="60" y="17"/>
                    <a:pt x="60" y="23"/>
                  </a:cubicBezTo>
                  <a:cubicBezTo>
                    <a:pt x="60" y="23"/>
                    <a:pt x="60" y="23"/>
                    <a:pt x="60" y="23"/>
                  </a:cubicBezTo>
                  <a:cubicBezTo>
                    <a:pt x="58" y="28"/>
                    <a:pt x="55" y="32"/>
                    <a:pt x="51" y="34"/>
                  </a:cubicBezTo>
                  <a:cubicBezTo>
                    <a:pt x="50" y="35"/>
                    <a:pt x="49" y="35"/>
                    <a:pt x="49" y="36"/>
                  </a:cubicBezTo>
                  <a:cubicBezTo>
                    <a:pt x="49" y="36"/>
                    <a:pt x="48" y="36"/>
                    <a:pt x="48" y="36"/>
                  </a:cubicBezTo>
                  <a:cubicBezTo>
                    <a:pt x="48" y="37"/>
                    <a:pt x="48" y="37"/>
                    <a:pt x="48" y="37"/>
                  </a:cubicBezTo>
                  <a:cubicBezTo>
                    <a:pt x="46" y="38"/>
                    <a:pt x="46" y="39"/>
                    <a:pt x="46" y="41"/>
                  </a:cubicBezTo>
                  <a:cubicBezTo>
                    <a:pt x="46" y="46"/>
                    <a:pt x="45" y="49"/>
                    <a:pt x="43" y="52"/>
                  </a:cubicBezTo>
                  <a:cubicBezTo>
                    <a:pt x="43" y="52"/>
                    <a:pt x="43" y="52"/>
                    <a:pt x="43" y="52"/>
                  </a:cubicBezTo>
                  <a:cubicBezTo>
                    <a:pt x="39" y="56"/>
                    <a:pt x="36" y="59"/>
                    <a:pt x="33" y="60"/>
                  </a:cubicBezTo>
                  <a:cubicBezTo>
                    <a:pt x="32" y="61"/>
                    <a:pt x="32" y="61"/>
                    <a:pt x="32" y="61"/>
                  </a:cubicBezTo>
                  <a:cubicBezTo>
                    <a:pt x="32" y="61"/>
                    <a:pt x="32" y="62"/>
                    <a:pt x="32" y="62"/>
                  </a:cubicBezTo>
                  <a:cubicBezTo>
                    <a:pt x="32" y="63"/>
                    <a:pt x="32" y="63"/>
                    <a:pt x="32" y="63"/>
                  </a:cubicBezTo>
                  <a:cubicBezTo>
                    <a:pt x="32" y="64"/>
                    <a:pt x="31" y="64"/>
                    <a:pt x="31" y="64"/>
                  </a:cubicBezTo>
                  <a:cubicBezTo>
                    <a:pt x="31" y="65"/>
                    <a:pt x="30" y="66"/>
                    <a:pt x="30" y="67"/>
                  </a:cubicBezTo>
                  <a:cubicBezTo>
                    <a:pt x="30" y="68"/>
                    <a:pt x="29" y="68"/>
                    <a:pt x="29" y="69"/>
                  </a:cubicBezTo>
                  <a:cubicBezTo>
                    <a:pt x="29" y="69"/>
                    <a:pt x="30" y="70"/>
                    <a:pt x="30" y="70"/>
                  </a:cubicBezTo>
                  <a:cubicBezTo>
                    <a:pt x="30" y="71"/>
                    <a:pt x="31" y="71"/>
                    <a:pt x="31" y="71"/>
                  </a:cubicBezTo>
                  <a:cubicBezTo>
                    <a:pt x="34" y="74"/>
                    <a:pt x="34" y="77"/>
                    <a:pt x="33" y="80"/>
                  </a:cubicBezTo>
                  <a:cubicBezTo>
                    <a:pt x="33" y="80"/>
                    <a:pt x="33" y="81"/>
                    <a:pt x="33" y="82"/>
                  </a:cubicBezTo>
                  <a:cubicBezTo>
                    <a:pt x="33" y="85"/>
                    <a:pt x="33" y="85"/>
                    <a:pt x="33" y="85"/>
                  </a:cubicBezTo>
                  <a:cubicBezTo>
                    <a:pt x="33" y="86"/>
                    <a:pt x="33" y="87"/>
                    <a:pt x="32" y="88"/>
                  </a:cubicBezTo>
                  <a:cubicBezTo>
                    <a:pt x="32" y="88"/>
                    <a:pt x="32" y="89"/>
                    <a:pt x="32" y="89"/>
                  </a:cubicBezTo>
                  <a:cubicBezTo>
                    <a:pt x="32" y="89"/>
                    <a:pt x="32" y="90"/>
                    <a:pt x="31" y="90"/>
                  </a:cubicBezTo>
                  <a:cubicBezTo>
                    <a:pt x="30" y="96"/>
                    <a:pt x="26" y="101"/>
                    <a:pt x="23" y="104"/>
                  </a:cubicBezTo>
                  <a:cubicBezTo>
                    <a:pt x="23" y="104"/>
                    <a:pt x="23" y="104"/>
                    <a:pt x="23" y="104"/>
                  </a:cubicBezTo>
                  <a:cubicBezTo>
                    <a:pt x="23" y="105"/>
                    <a:pt x="23" y="105"/>
                    <a:pt x="23" y="105"/>
                  </a:cubicBezTo>
                  <a:cubicBezTo>
                    <a:pt x="18" y="113"/>
                    <a:pt x="13" y="120"/>
                    <a:pt x="10" y="128"/>
                  </a:cubicBezTo>
                  <a:cubicBezTo>
                    <a:pt x="7" y="134"/>
                    <a:pt x="5" y="140"/>
                    <a:pt x="0" y="144"/>
                  </a:cubicBezTo>
                  <a:cubicBezTo>
                    <a:pt x="0" y="145"/>
                    <a:pt x="1" y="145"/>
                    <a:pt x="1" y="146"/>
                  </a:cubicBezTo>
                  <a:cubicBezTo>
                    <a:pt x="1" y="146"/>
                    <a:pt x="2" y="146"/>
                    <a:pt x="2" y="147"/>
                  </a:cubicBezTo>
                  <a:cubicBezTo>
                    <a:pt x="2" y="152"/>
                    <a:pt x="7" y="159"/>
                    <a:pt x="17" y="159"/>
                  </a:cubicBezTo>
                  <a:cubicBezTo>
                    <a:pt x="20" y="159"/>
                    <a:pt x="20" y="159"/>
                    <a:pt x="20" y="159"/>
                  </a:cubicBezTo>
                  <a:cubicBezTo>
                    <a:pt x="20" y="159"/>
                    <a:pt x="20" y="159"/>
                    <a:pt x="20" y="159"/>
                  </a:cubicBezTo>
                  <a:cubicBezTo>
                    <a:pt x="22" y="155"/>
                    <a:pt x="24" y="152"/>
                    <a:pt x="27" y="14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6" name="Freeform 188">
              <a:extLst>
                <a:ext uri="{FF2B5EF4-FFF2-40B4-BE49-F238E27FC236}">
                  <a16:creationId xmlns:a16="http://schemas.microsoft.com/office/drawing/2014/main" id="{361E94BC-B5A1-439C-9404-C51ED3509C75}"/>
                </a:ext>
              </a:extLst>
            </p:cNvPr>
            <p:cNvSpPr>
              <a:spLocks/>
            </p:cNvSpPr>
            <p:nvPr/>
          </p:nvSpPr>
          <p:spPr bwMode="auto">
            <a:xfrm>
              <a:off x="3202114" y="3402593"/>
              <a:ext cx="22227" cy="6349"/>
            </a:xfrm>
            <a:custGeom>
              <a:avLst/>
              <a:gdLst>
                <a:gd name="T0" fmla="*/ 7 w 13"/>
                <a:gd name="T1" fmla="*/ 0 h 3"/>
                <a:gd name="T2" fmla="*/ 6 w 13"/>
                <a:gd name="T3" fmla="*/ 0 h 3"/>
                <a:gd name="T4" fmla="*/ 0 w 13"/>
                <a:gd name="T5" fmla="*/ 3 h 3"/>
                <a:gd name="T6" fmla="*/ 13 w 13"/>
                <a:gd name="T7" fmla="*/ 3 h 3"/>
                <a:gd name="T8" fmla="*/ 13 w 13"/>
                <a:gd name="T9" fmla="*/ 3 h 3"/>
                <a:gd name="T10" fmla="*/ 7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7" y="0"/>
                  </a:moveTo>
                  <a:cubicBezTo>
                    <a:pt x="6" y="0"/>
                    <a:pt x="6" y="0"/>
                    <a:pt x="6" y="0"/>
                  </a:cubicBezTo>
                  <a:cubicBezTo>
                    <a:pt x="3" y="1"/>
                    <a:pt x="1" y="2"/>
                    <a:pt x="0" y="3"/>
                  </a:cubicBezTo>
                  <a:cubicBezTo>
                    <a:pt x="13" y="3"/>
                    <a:pt x="13" y="3"/>
                    <a:pt x="13" y="3"/>
                  </a:cubicBezTo>
                  <a:cubicBezTo>
                    <a:pt x="13" y="3"/>
                    <a:pt x="13" y="3"/>
                    <a:pt x="13" y="3"/>
                  </a:cubicBezTo>
                  <a:cubicBezTo>
                    <a:pt x="11" y="2"/>
                    <a:pt x="9" y="0"/>
                    <a:pt x="7"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7" name="Freeform 189">
              <a:extLst>
                <a:ext uri="{FF2B5EF4-FFF2-40B4-BE49-F238E27FC236}">
                  <a16:creationId xmlns:a16="http://schemas.microsoft.com/office/drawing/2014/main" id="{8971463F-DD6D-4EF0-A7CA-D47940EC33A4}"/>
                </a:ext>
              </a:extLst>
            </p:cNvPr>
            <p:cNvSpPr>
              <a:spLocks/>
            </p:cNvSpPr>
            <p:nvPr/>
          </p:nvSpPr>
          <p:spPr bwMode="auto">
            <a:xfrm>
              <a:off x="3948306" y="3353387"/>
              <a:ext cx="25402" cy="20635"/>
            </a:xfrm>
            <a:custGeom>
              <a:avLst/>
              <a:gdLst>
                <a:gd name="T0" fmla="*/ 13 w 14"/>
                <a:gd name="T1" fmla="*/ 8 h 12"/>
                <a:gd name="T2" fmla="*/ 9 w 14"/>
                <a:gd name="T3" fmla="*/ 5 h 12"/>
                <a:gd name="T4" fmla="*/ 8 w 14"/>
                <a:gd name="T5" fmla="*/ 0 h 12"/>
                <a:gd name="T6" fmla="*/ 8 w 14"/>
                <a:gd name="T7" fmla="*/ 0 h 12"/>
                <a:gd name="T8" fmla="*/ 4 w 14"/>
                <a:gd name="T9" fmla="*/ 3 h 12"/>
                <a:gd name="T10" fmla="*/ 3 w 14"/>
                <a:gd name="T11" fmla="*/ 3 h 12"/>
                <a:gd name="T12" fmla="*/ 0 w 14"/>
                <a:gd name="T13" fmla="*/ 4 h 12"/>
                <a:gd name="T14" fmla="*/ 3 w 14"/>
                <a:gd name="T15" fmla="*/ 6 h 12"/>
                <a:gd name="T16" fmla="*/ 7 w 14"/>
                <a:gd name="T17" fmla="*/ 8 h 12"/>
                <a:gd name="T18" fmla="*/ 9 w 14"/>
                <a:gd name="T19" fmla="*/ 10 h 12"/>
                <a:gd name="T20" fmla="*/ 9 w 14"/>
                <a:gd name="T21" fmla="*/ 11 h 12"/>
                <a:gd name="T22" fmla="*/ 9 w 14"/>
                <a:gd name="T23" fmla="*/ 12 h 12"/>
                <a:gd name="T24" fmla="*/ 10 w 14"/>
                <a:gd name="T25" fmla="*/ 11 h 12"/>
                <a:gd name="T26" fmla="*/ 13 w 14"/>
                <a:gd name="T27" fmla="*/ 9 h 12"/>
                <a:gd name="T28" fmla="*/ 14 w 14"/>
                <a:gd name="T29" fmla="*/ 9 h 12"/>
                <a:gd name="T30" fmla="*/ 14 w 14"/>
                <a:gd name="T31" fmla="*/ 8 h 12"/>
                <a:gd name="T32" fmla="*/ 13 w 14"/>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13" y="8"/>
                  </a:moveTo>
                  <a:cubicBezTo>
                    <a:pt x="12" y="8"/>
                    <a:pt x="10" y="7"/>
                    <a:pt x="9" y="5"/>
                  </a:cubicBezTo>
                  <a:cubicBezTo>
                    <a:pt x="8" y="3"/>
                    <a:pt x="8" y="2"/>
                    <a:pt x="8" y="0"/>
                  </a:cubicBezTo>
                  <a:cubicBezTo>
                    <a:pt x="8" y="0"/>
                    <a:pt x="8" y="0"/>
                    <a:pt x="8" y="0"/>
                  </a:cubicBezTo>
                  <a:cubicBezTo>
                    <a:pt x="6" y="1"/>
                    <a:pt x="5" y="2"/>
                    <a:pt x="4" y="3"/>
                  </a:cubicBezTo>
                  <a:cubicBezTo>
                    <a:pt x="3" y="3"/>
                    <a:pt x="3" y="3"/>
                    <a:pt x="3" y="3"/>
                  </a:cubicBezTo>
                  <a:cubicBezTo>
                    <a:pt x="0" y="4"/>
                    <a:pt x="0" y="4"/>
                    <a:pt x="0" y="4"/>
                  </a:cubicBezTo>
                  <a:cubicBezTo>
                    <a:pt x="1" y="5"/>
                    <a:pt x="2" y="5"/>
                    <a:pt x="3" y="6"/>
                  </a:cubicBezTo>
                  <a:cubicBezTo>
                    <a:pt x="5" y="7"/>
                    <a:pt x="6" y="8"/>
                    <a:pt x="7" y="8"/>
                  </a:cubicBezTo>
                  <a:cubicBezTo>
                    <a:pt x="9" y="10"/>
                    <a:pt x="9" y="10"/>
                    <a:pt x="9" y="10"/>
                  </a:cubicBezTo>
                  <a:cubicBezTo>
                    <a:pt x="9" y="10"/>
                    <a:pt x="9" y="11"/>
                    <a:pt x="9" y="11"/>
                  </a:cubicBezTo>
                  <a:cubicBezTo>
                    <a:pt x="9" y="11"/>
                    <a:pt x="9" y="12"/>
                    <a:pt x="9" y="12"/>
                  </a:cubicBezTo>
                  <a:cubicBezTo>
                    <a:pt x="10" y="12"/>
                    <a:pt x="10" y="11"/>
                    <a:pt x="10" y="11"/>
                  </a:cubicBezTo>
                  <a:cubicBezTo>
                    <a:pt x="11" y="11"/>
                    <a:pt x="12" y="10"/>
                    <a:pt x="13" y="9"/>
                  </a:cubicBezTo>
                  <a:cubicBezTo>
                    <a:pt x="14" y="9"/>
                    <a:pt x="14" y="9"/>
                    <a:pt x="14" y="9"/>
                  </a:cubicBezTo>
                  <a:cubicBezTo>
                    <a:pt x="14" y="9"/>
                    <a:pt x="14" y="9"/>
                    <a:pt x="14" y="8"/>
                  </a:cubicBezTo>
                  <a:cubicBezTo>
                    <a:pt x="13" y="8"/>
                    <a:pt x="13" y="8"/>
                    <a:pt x="13"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8" name="Freeform 190">
              <a:extLst>
                <a:ext uri="{FF2B5EF4-FFF2-40B4-BE49-F238E27FC236}">
                  <a16:creationId xmlns:a16="http://schemas.microsoft.com/office/drawing/2014/main" id="{1CC1FE47-28E8-40F8-B1DC-C8F775DC83ED}"/>
                </a:ext>
              </a:extLst>
            </p:cNvPr>
            <p:cNvSpPr>
              <a:spLocks/>
            </p:cNvSpPr>
            <p:nvPr/>
          </p:nvSpPr>
          <p:spPr bwMode="auto">
            <a:xfrm>
              <a:off x="4386495" y="3459734"/>
              <a:ext cx="12701" cy="14285"/>
            </a:xfrm>
            <a:custGeom>
              <a:avLst/>
              <a:gdLst>
                <a:gd name="T0" fmla="*/ 4 w 8"/>
                <a:gd name="T1" fmla="*/ 6 h 9"/>
                <a:gd name="T2" fmla="*/ 0 w 8"/>
                <a:gd name="T3" fmla="*/ 9 h 9"/>
                <a:gd name="T4" fmla="*/ 7 w 8"/>
                <a:gd name="T5" fmla="*/ 5 h 9"/>
                <a:gd name="T6" fmla="*/ 8 w 8"/>
                <a:gd name="T7" fmla="*/ 0 h 9"/>
                <a:gd name="T8" fmla="*/ 4 w 8"/>
                <a:gd name="T9" fmla="*/ 5 h 9"/>
                <a:gd name="T10" fmla="*/ 4 w 8"/>
                <a:gd name="T11" fmla="*/ 6 h 9"/>
              </a:gdLst>
              <a:ahLst/>
              <a:cxnLst>
                <a:cxn ang="0">
                  <a:pos x="T0" y="T1"/>
                </a:cxn>
                <a:cxn ang="0">
                  <a:pos x="T2" y="T3"/>
                </a:cxn>
                <a:cxn ang="0">
                  <a:pos x="T4" y="T5"/>
                </a:cxn>
                <a:cxn ang="0">
                  <a:pos x="T6" y="T7"/>
                </a:cxn>
                <a:cxn ang="0">
                  <a:pos x="T8" y="T9"/>
                </a:cxn>
                <a:cxn ang="0">
                  <a:pos x="T10" y="T11"/>
                </a:cxn>
              </a:cxnLst>
              <a:rect l="0" t="0" r="r" b="b"/>
              <a:pathLst>
                <a:path w="8" h="9">
                  <a:moveTo>
                    <a:pt x="4" y="6"/>
                  </a:moveTo>
                  <a:cubicBezTo>
                    <a:pt x="2" y="7"/>
                    <a:pt x="1" y="8"/>
                    <a:pt x="0" y="9"/>
                  </a:cubicBezTo>
                  <a:cubicBezTo>
                    <a:pt x="4" y="8"/>
                    <a:pt x="6" y="6"/>
                    <a:pt x="7" y="5"/>
                  </a:cubicBezTo>
                  <a:cubicBezTo>
                    <a:pt x="8" y="3"/>
                    <a:pt x="8" y="1"/>
                    <a:pt x="8" y="0"/>
                  </a:cubicBezTo>
                  <a:cubicBezTo>
                    <a:pt x="7" y="1"/>
                    <a:pt x="6" y="3"/>
                    <a:pt x="4" y="5"/>
                  </a:cubicBezTo>
                  <a:cubicBezTo>
                    <a:pt x="4" y="6"/>
                    <a:pt x="4" y="6"/>
                    <a:pt x="4" y="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9" name="Freeform 191">
              <a:extLst>
                <a:ext uri="{FF2B5EF4-FFF2-40B4-BE49-F238E27FC236}">
                  <a16:creationId xmlns:a16="http://schemas.microsoft.com/office/drawing/2014/main" id="{1700FB91-CBB5-4DA1-BD4B-A077EAEAA948}"/>
                </a:ext>
              </a:extLst>
            </p:cNvPr>
            <p:cNvSpPr>
              <a:spLocks/>
            </p:cNvSpPr>
            <p:nvPr/>
          </p:nvSpPr>
          <p:spPr bwMode="auto">
            <a:xfrm>
              <a:off x="4348392" y="3921624"/>
              <a:ext cx="47629" cy="39682"/>
            </a:xfrm>
            <a:custGeom>
              <a:avLst/>
              <a:gdLst>
                <a:gd name="T0" fmla="*/ 24 w 27"/>
                <a:gd name="T1" fmla="*/ 18 h 23"/>
                <a:gd name="T2" fmla="*/ 25 w 27"/>
                <a:gd name="T3" fmla="*/ 13 h 23"/>
                <a:gd name="T4" fmla="*/ 26 w 27"/>
                <a:gd name="T5" fmla="*/ 11 h 23"/>
                <a:gd name="T6" fmla="*/ 26 w 27"/>
                <a:gd name="T7" fmla="*/ 9 h 23"/>
                <a:gd name="T8" fmla="*/ 27 w 27"/>
                <a:gd name="T9" fmla="*/ 9 h 23"/>
                <a:gd name="T10" fmla="*/ 22 w 27"/>
                <a:gd name="T11" fmla="*/ 10 h 23"/>
                <a:gd name="T12" fmla="*/ 21 w 27"/>
                <a:gd name="T13" fmla="*/ 10 h 23"/>
                <a:gd name="T14" fmla="*/ 12 w 27"/>
                <a:gd name="T15" fmla="*/ 10 h 23"/>
                <a:gd name="T16" fmla="*/ 11 w 27"/>
                <a:gd name="T17" fmla="*/ 9 h 23"/>
                <a:gd name="T18" fmla="*/ 11 w 27"/>
                <a:gd name="T19" fmla="*/ 4 h 23"/>
                <a:gd name="T20" fmla="*/ 9 w 27"/>
                <a:gd name="T21" fmla="*/ 0 h 23"/>
                <a:gd name="T22" fmla="*/ 5 w 27"/>
                <a:gd name="T23" fmla="*/ 3 h 23"/>
                <a:gd name="T24" fmla="*/ 4 w 27"/>
                <a:gd name="T25" fmla="*/ 8 h 23"/>
                <a:gd name="T26" fmla="*/ 4 w 27"/>
                <a:gd name="T27" fmla="*/ 11 h 23"/>
                <a:gd name="T28" fmla="*/ 0 w 27"/>
                <a:gd name="T29" fmla="*/ 20 h 23"/>
                <a:gd name="T30" fmla="*/ 0 w 27"/>
                <a:gd name="T31" fmla="*/ 20 h 23"/>
                <a:gd name="T32" fmla="*/ 1 w 27"/>
                <a:gd name="T33" fmla="*/ 20 h 23"/>
                <a:gd name="T34" fmla="*/ 1 w 27"/>
                <a:gd name="T35" fmla="*/ 20 h 23"/>
                <a:gd name="T36" fmla="*/ 15 w 27"/>
                <a:gd name="T37" fmla="*/ 23 h 23"/>
                <a:gd name="T38" fmla="*/ 24 w 27"/>
                <a:gd name="T39" fmla="*/ 19 h 23"/>
                <a:gd name="T40" fmla="*/ 24 w 27"/>
                <a:gd name="T41" fmla="*/ 19 h 23"/>
                <a:gd name="T42" fmla="*/ 24 w 27"/>
                <a:gd name="T43" fmla="*/ 19 h 23"/>
                <a:gd name="T44" fmla="*/ 24 w 27"/>
                <a:gd name="T45"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3">
                  <a:moveTo>
                    <a:pt x="24" y="18"/>
                  </a:moveTo>
                  <a:cubicBezTo>
                    <a:pt x="24" y="16"/>
                    <a:pt x="25" y="14"/>
                    <a:pt x="25" y="13"/>
                  </a:cubicBezTo>
                  <a:cubicBezTo>
                    <a:pt x="25" y="12"/>
                    <a:pt x="26" y="11"/>
                    <a:pt x="26" y="11"/>
                  </a:cubicBezTo>
                  <a:cubicBezTo>
                    <a:pt x="26" y="10"/>
                    <a:pt x="26" y="10"/>
                    <a:pt x="26" y="9"/>
                  </a:cubicBezTo>
                  <a:cubicBezTo>
                    <a:pt x="26" y="9"/>
                    <a:pt x="27" y="9"/>
                    <a:pt x="27" y="9"/>
                  </a:cubicBezTo>
                  <a:cubicBezTo>
                    <a:pt x="25" y="9"/>
                    <a:pt x="23" y="9"/>
                    <a:pt x="22" y="10"/>
                  </a:cubicBezTo>
                  <a:cubicBezTo>
                    <a:pt x="21" y="10"/>
                    <a:pt x="21" y="10"/>
                    <a:pt x="21" y="10"/>
                  </a:cubicBezTo>
                  <a:cubicBezTo>
                    <a:pt x="12" y="10"/>
                    <a:pt x="12" y="10"/>
                    <a:pt x="12" y="10"/>
                  </a:cubicBezTo>
                  <a:cubicBezTo>
                    <a:pt x="11" y="10"/>
                    <a:pt x="11" y="10"/>
                    <a:pt x="11" y="9"/>
                  </a:cubicBezTo>
                  <a:cubicBezTo>
                    <a:pt x="11" y="4"/>
                    <a:pt x="11" y="4"/>
                    <a:pt x="11" y="4"/>
                  </a:cubicBezTo>
                  <a:cubicBezTo>
                    <a:pt x="10" y="3"/>
                    <a:pt x="9" y="2"/>
                    <a:pt x="9" y="0"/>
                  </a:cubicBezTo>
                  <a:cubicBezTo>
                    <a:pt x="7" y="0"/>
                    <a:pt x="6" y="1"/>
                    <a:pt x="5" y="3"/>
                  </a:cubicBezTo>
                  <a:cubicBezTo>
                    <a:pt x="4" y="4"/>
                    <a:pt x="4" y="4"/>
                    <a:pt x="4" y="8"/>
                  </a:cubicBezTo>
                  <a:cubicBezTo>
                    <a:pt x="4" y="11"/>
                    <a:pt x="4" y="11"/>
                    <a:pt x="4" y="11"/>
                  </a:cubicBezTo>
                  <a:cubicBezTo>
                    <a:pt x="3" y="14"/>
                    <a:pt x="1" y="17"/>
                    <a:pt x="0" y="20"/>
                  </a:cubicBezTo>
                  <a:cubicBezTo>
                    <a:pt x="0" y="20"/>
                    <a:pt x="0" y="20"/>
                    <a:pt x="0" y="20"/>
                  </a:cubicBezTo>
                  <a:cubicBezTo>
                    <a:pt x="0" y="20"/>
                    <a:pt x="1" y="20"/>
                    <a:pt x="1" y="20"/>
                  </a:cubicBezTo>
                  <a:cubicBezTo>
                    <a:pt x="1" y="20"/>
                    <a:pt x="1" y="20"/>
                    <a:pt x="1" y="20"/>
                  </a:cubicBezTo>
                  <a:cubicBezTo>
                    <a:pt x="6" y="22"/>
                    <a:pt x="11" y="23"/>
                    <a:pt x="15" y="23"/>
                  </a:cubicBezTo>
                  <a:cubicBezTo>
                    <a:pt x="20" y="23"/>
                    <a:pt x="23" y="22"/>
                    <a:pt x="24" y="19"/>
                  </a:cubicBezTo>
                  <a:cubicBezTo>
                    <a:pt x="24" y="19"/>
                    <a:pt x="24" y="19"/>
                    <a:pt x="24" y="19"/>
                  </a:cubicBezTo>
                  <a:cubicBezTo>
                    <a:pt x="24" y="19"/>
                    <a:pt x="24" y="19"/>
                    <a:pt x="24" y="19"/>
                  </a:cubicBezTo>
                  <a:cubicBezTo>
                    <a:pt x="24" y="19"/>
                    <a:pt x="24" y="18"/>
                    <a:pt x="24" y="1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0" name="Freeform 192">
              <a:extLst>
                <a:ext uri="{FF2B5EF4-FFF2-40B4-BE49-F238E27FC236}">
                  <a16:creationId xmlns:a16="http://schemas.microsoft.com/office/drawing/2014/main" id="{A10D95C9-4823-40D4-875E-CFAAD3B7CA22}"/>
                </a:ext>
              </a:extLst>
            </p:cNvPr>
            <p:cNvSpPr>
              <a:spLocks/>
            </p:cNvSpPr>
            <p:nvPr/>
          </p:nvSpPr>
          <p:spPr bwMode="auto">
            <a:xfrm>
              <a:off x="3349764" y="3339103"/>
              <a:ext cx="192105" cy="139678"/>
            </a:xfrm>
            <a:custGeom>
              <a:avLst/>
              <a:gdLst>
                <a:gd name="T0" fmla="*/ 100 w 111"/>
                <a:gd name="T1" fmla="*/ 79 h 82"/>
                <a:gd name="T2" fmla="*/ 107 w 111"/>
                <a:gd name="T3" fmla="*/ 73 h 82"/>
                <a:gd name="T4" fmla="*/ 111 w 111"/>
                <a:gd name="T5" fmla="*/ 62 h 82"/>
                <a:gd name="T6" fmla="*/ 108 w 111"/>
                <a:gd name="T7" fmla="*/ 57 h 82"/>
                <a:gd name="T8" fmla="*/ 108 w 111"/>
                <a:gd name="T9" fmla="*/ 56 h 82"/>
                <a:gd name="T10" fmla="*/ 99 w 111"/>
                <a:gd name="T11" fmla="*/ 53 h 82"/>
                <a:gd name="T12" fmla="*/ 100 w 111"/>
                <a:gd name="T13" fmla="*/ 49 h 82"/>
                <a:gd name="T14" fmla="*/ 86 w 111"/>
                <a:gd name="T15" fmla="*/ 42 h 82"/>
                <a:gd name="T16" fmla="*/ 70 w 111"/>
                <a:gd name="T17" fmla="*/ 36 h 82"/>
                <a:gd name="T18" fmla="*/ 50 w 111"/>
                <a:gd name="T19" fmla="*/ 24 h 82"/>
                <a:gd name="T20" fmla="*/ 49 w 111"/>
                <a:gd name="T21" fmla="*/ 20 h 82"/>
                <a:gd name="T22" fmla="*/ 48 w 111"/>
                <a:gd name="T23" fmla="*/ 15 h 82"/>
                <a:gd name="T24" fmla="*/ 42 w 111"/>
                <a:gd name="T25" fmla="*/ 14 h 82"/>
                <a:gd name="T26" fmla="*/ 29 w 111"/>
                <a:gd name="T27" fmla="*/ 10 h 82"/>
                <a:gd name="T28" fmla="*/ 27 w 111"/>
                <a:gd name="T29" fmla="*/ 1 h 82"/>
                <a:gd name="T30" fmla="*/ 25 w 111"/>
                <a:gd name="T31" fmla="*/ 1 h 82"/>
                <a:gd name="T32" fmla="*/ 9 w 111"/>
                <a:gd name="T33" fmla="*/ 14 h 82"/>
                <a:gd name="T34" fmla="*/ 0 w 111"/>
                <a:gd name="T35" fmla="*/ 14 h 82"/>
                <a:gd name="T36" fmla="*/ 1 w 111"/>
                <a:gd name="T37" fmla="*/ 20 h 82"/>
                <a:gd name="T38" fmla="*/ 1 w 111"/>
                <a:gd name="T39" fmla="*/ 20 h 82"/>
                <a:gd name="T40" fmla="*/ 11 w 111"/>
                <a:gd name="T41" fmla="*/ 16 h 82"/>
                <a:gd name="T42" fmla="*/ 30 w 111"/>
                <a:gd name="T43" fmla="*/ 15 h 82"/>
                <a:gd name="T44" fmla="*/ 46 w 111"/>
                <a:gd name="T45" fmla="*/ 25 h 82"/>
                <a:gd name="T46" fmla="*/ 48 w 111"/>
                <a:gd name="T47" fmla="*/ 38 h 82"/>
                <a:gd name="T48" fmla="*/ 68 w 111"/>
                <a:gd name="T49" fmla="*/ 45 h 82"/>
                <a:gd name="T50" fmla="*/ 68 w 111"/>
                <a:gd name="T51" fmla="*/ 59 h 82"/>
                <a:gd name="T52" fmla="*/ 59 w 111"/>
                <a:gd name="T53" fmla="*/ 63 h 82"/>
                <a:gd name="T54" fmla="*/ 59 w 111"/>
                <a:gd name="T55" fmla="*/ 68 h 82"/>
                <a:gd name="T56" fmla="*/ 60 w 111"/>
                <a:gd name="T57" fmla="*/ 70 h 82"/>
                <a:gd name="T58" fmla="*/ 63 w 111"/>
                <a:gd name="T59" fmla="*/ 75 h 82"/>
                <a:gd name="T60" fmla="*/ 70 w 111"/>
                <a:gd name="T61" fmla="*/ 75 h 82"/>
                <a:gd name="T62" fmla="*/ 76 w 111"/>
                <a:gd name="T63" fmla="*/ 75 h 82"/>
                <a:gd name="T64" fmla="*/ 93 w 111"/>
                <a:gd name="T6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82">
                  <a:moveTo>
                    <a:pt x="98" y="81"/>
                  </a:moveTo>
                  <a:cubicBezTo>
                    <a:pt x="99" y="80"/>
                    <a:pt x="100" y="80"/>
                    <a:pt x="100" y="79"/>
                  </a:cubicBezTo>
                  <a:cubicBezTo>
                    <a:pt x="101" y="79"/>
                    <a:pt x="101" y="78"/>
                    <a:pt x="102" y="78"/>
                  </a:cubicBezTo>
                  <a:cubicBezTo>
                    <a:pt x="103" y="76"/>
                    <a:pt x="104" y="75"/>
                    <a:pt x="107" y="73"/>
                  </a:cubicBezTo>
                  <a:cubicBezTo>
                    <a:pt x="110" y="69"/>
                    <a:pt x="111" y="66"/>
                    <a:pt x="111" y="62"/>
                  </a:cubicBezTo>
                  <a:cubicBezTo>
                    <a:pt x="111" y="62"/>
                    <a:pt x="111" y="62"/>
                    <a:pt x="111" y="62"/>
                  </a:cubicBezTo>
                  <a:cubicBezTo>
                    <a:pt x="110" y="61"/>
                    <a:pt x="110" y="60"/>
                    <a:pt x="109" y="59"/>
                  </a:cubicBezTo>
                  <a:cubicBezTo>
                    <a:pt x="109" y="58"/>
                    <a:pt x="109" y="57"/>
                    <a:pt x="108" y="57"/>
                  </a:cubicBezTo>
                  <a:cubicBezTo>
                    <a:pt x="108" y="57"/>
                    <a:pt x="108" y="56"/>
                    <a:pt x="108" y="56"/>
                  </a:cubicBezTo>
                  <a:cubicBezTo>
                    <a:pt x="108" y="56"/>
                    <a:pt x="108" y="56"/>
                    <a:pt x="108" y="56"/>
                  </a:cubicBezTo>
                  <a:cubicBezTo>
                    <a:pt x="106" y="55"/>
                    <a:pt x="105" y="55"/>
                    <a:pt x="103" y="55"/>
                  </a:cubicBezTo>
                  <a:cubicBezTo>
                    <a:pt x="101" y="55"/>
                    <a:pt x="100" y="55"/>
                    <a:pt x="99" y="53"/>
                  </a:cubicBezTo>
                  <a:cubicBezTo>
                    <a:pt x="98" y="52"/>
                    <a:pt x="98" y="52"/>
                    <a:pt x="98" y="51"/>
                  </a:cubicBezTo>
                  <a:cubicBezTo>
                    <a:pt x="99" y="50"/>
                    <a:pt x="99" y="50"/>
                    <a:pt x="100" y="49"/>
                  </a:cubicBezTo>
                  <a:cubicBezTo>
                    <a:pt x="100" y="48"/>
                    <a:pt x="101" y="47"/>
                    <a:pt x="101" y="47"/>
                  </a:cubicBezTo>
                  <a:cubicBezTo>
                    <a:pt x="97" y="46"/>
                    <a:pt x="92" y="45"/>
                    <a:pt x="86" y="42"/>
                  </a:cubicBezTo>
                  <a:cubicBezTo>
                    <a:pt x="81" y="39"/>
                    <a:pt x="78" y="38"/>
                    <a:pt x="73" y="36"/>
                  </a:cubicBezTo>
                  <a:cubicBezTo>
                    <a:pt x="70" y="36"/>
                    <a:pt x="70" y="36"/>
                    <a:pt x="70" y="36"/>
                  </a:cubicBezTo>
                  <a:cubicBezTo>
                    <a:pt x="65" y="36"/>
                    <a:pt x="60" y="36"/>
                    <a:pt x="54" y="33"/>
                  </a:cubicBezTo>
                  <a:cubicBezTo>
                    <a:pt x="51" y="31"/>
                    <a:pt x="51" y="27"/>
                    <a:pt x="50" y="24"/>
                  </a:cubicBezTo>
                  <a:cubicBezTo>
                    <a:pt x="50" y="23"/>
                    <a:pt x="49" y="22"/>
                    <a:pt x="49" y="20"/>
                  </a:cubicBezTo>
                  <a:cubicBezTo>
                    <a:pt x="49" y="20"/>
                    <a:pt x="49" y="20"/>
                    <a:pt x="49" y="20"/>
                  </a:cubicBezTo>
                  <a:cubicBezTo>
                    <a:pt x="49" y="18"/>
                    <a:pt x="49" y="18"/>
                    <a:pt x="49" y="18"/>
                  </a:cubicBezTo>
                  <a:cubicBezTo>
                    <a:pt x="49" y="17"/>
                    <a:pt x="48" y="16"/>
                    <a:pt x="48" y="15"/>
                  </a:cubicBezTo>
                  <a:cubicBezTo>
                    <a:pt x="48" y="14"/>
                    <a:pt x="47" y="14"/>
                    <a:pt x="47" y="14"/>
                  </a:cubicBezTo>
                  <a:cubicBezTo>
                    <a:pt x="42" y="14"/>
                    <a:pt x="42" y="14"/>
                    <a:pt x="42" y="14"/>
                  </a:cubicBezTo>
                  <a:cubicBezTo>
                    <a:pt x="38" y="14"/>
                    <a:pt x="33" y="14"/>
                    <a:pt x="29" y="10"/>
                  </a:cubicBezTo>
                  <a:cubicBezTo>
                    <a:pt x="29" y="10"/>
                    <a:pt x="29" y="10"/>
                    <a:pt x="29" y="10"/>
                  </a:cubicBezTo>
                  <a:cubicBezTo>
                    <a:pt x="27" y="6"/>
                    <a:pt x="27" y="5"/>
                    <a:pt x="27" y="2"/>
                  </a:cubicBezTo>
                  <a:cubicBezTo>
                    <a:pt x="27" y="1"/>
                    <a:pt x="27" y="1"/>
                    <a:pt x="27" y="1"/>
                  </a:cubicBezTo>
                  <a:cubicBezTo>
                    <a:pt x="27" y="1"/>
                    <a:pt x="27" y="0"/>
                    <a:pt x="27" y="0"/>
                  </a:cubicBezTo>
                  <a:cubicBezTo>
                    <a:pt x="27" y="0"/>
                    <a:pt x="26" y="0"/>
                    <a:pt x="25" y="1"/>
                  </a:cubicBezTo>
                  <a:cubicBezTo>
                    <a:pt x="25" y="1"/>
                    <a:pt x="25" y="1"/>
                    <a:pt x="24" y="1"/>
                  </a:cubicBezTo>
                  <a:cubicBezTo>
                    <a:pt x="19" y="8"/>
                    <a:pt x="14" y="12"/>
                    <a:pt x="9" y="14"/>
                  </a:cubicBezTo>
                  <a:cubicBezTo>
                    <a:pt x="9" y="14"/>
                    <a:pt x="9" y="14"/>
                    <a:pt x="8" y="14"/>
                  </a:cubicBezTo>
                  <a:cubicBezTo>
                    <a:pt x="0" y="14"/>
                    <a:pt x="0" y="14"/>
                    <a:pt x="0" y="14"/>
                  </a:cubicBezTo>
                  <a:cubicBezTo>
                    <a:pt x="0" y="14"/>
                    <a:pt x="0" y="14"/>
                    <a:pt x="0" y="14"/>
                  </a:cubicBezTo>
                  <a:cubicBezTo>
                    <a:pt x="0" y="15"/>
                    <a:pt x="0" y="17"/>
                    <a:pt x="1" y="20"/>
                  </a:cubicBezTo>
                  <a:cubicBezTo>
                    <a:pt x="1" y="20"/>
                    <a:pt x="1" y="20"/>
                    <a:pt x="1" y="20"/>
                  </a:cubicBezTo>
                  <a:cubicBezTo>
                    <a:pt x="1" y="20"/>
                    <a:pt x="1" y="20"/>
                    <a:pt x="1" y="20"/>
                  </a:cubicBezTo>
                  <a:cubicBezTo>
                    <a:pt x="4" y="18"/>
                    <a:pt x="6" y="17"/>
                    <a:pt x="9" y="16"/>
                  </a:cubicBezTo>
                  <a:cubicBezTo>
                    <a:pt x="9" y="16"/>
                    <a:pt x="10" y="16"/>
                    <a:pt x="11" y="16"/>
                  </a:cubicBezTo>
                  <a:cubicBezTo>
                    <a:pt x="11" y="15"/>
                    <a:pt x="11" y="15"/>
                    <a:pt x="12" y="15"/>
                  </a:cubicBezTo>
                  <a:cubicBezTo>
                    <a:pt x="30" y="15"/>
                    <a:pt x="30" y="15"/>
                    <a:pt x="30" y="15"/>
                  </a:cubicBezTo>
                  <a:cubicBezTo>
                    <a:pt x="39" y="15"/>
                    <a:pt x="43" y="21"/>
                    <a:pt x="45" y="24"/>
                  </a:cubicBezTo>
                  <a:cubicBezTo>
                    <a:pt x="45" y="24"/>
                    <a:pt x="46" y="25"/>
                    <a:pt x="46" y="25"/>
                  </a:cubicBezTo>
                  <a:cubicBezTo>
                    <a:pt x="46" y="25"/>
                    <a:pt x="46" y="25"/>
                    <a:pt x="46" y="25"/>
                  </a:cubicBezTo>
                  <a:cubicBezTo>
                    <a:pt x="48" y="30"/>
                    <a:pt x="48" y="35"/>
                    <a:pt x="48" y="38"/>
                  </a:cubicBezTo>
                  <a:cubicBezTo>
                    <a:pt x="50" y="37"/>
                    <a:pt x="53" y="36"/>
                    <a:pt x="55" y="36"/>
                  </a:cubicBezTo>
                  <a:cubicBezTo>
                    <a:pt x="61" y="36"/>
                    <a:pt x="67" y="40"/>
                    <a:pt x="68" y="45"/>
                  </a:cubicBezTo>
                  <a:cubicBezTo>
                    <a:pt x="70" y="48"/>
                    <a:pt x="70" y="53"/>
                    <a:pt x="68" y="58"/>
                  </a:cubicBezTo>
                  <a:cubicBezTo>
                    <a:pt x="68" y="59"/>
                    <a:pt x="68" y="59"/>
                    <a:pt x="68" y="59"/>
                  </a:cubicBezTo>
                  <a:cubicBezTo>
                    <a:pt x="67" y="60"/>
                    <a:pt x="66" y="60"/>
                    <a:pt x="65" y="60"/>
                  </a:cubicBezTo>
                  <a:cubicBezTo>
                    <a:pt x="63" y="62"/>
                    <a:pt x="61" y="63"/>
                    <a:pt x="59" y="63"/>
                  </a:cubicBezTo>
                  <a:cubicBezTo>
                    <a:pt x="58" y="63"/>
                    <a:pt x="57" y="62"/>
                    <a:pt x="56" y="62"/>
                  </a:cubicBezTo>
                  <a:cubicBezTo>
                    <a:pt x="57" y="64"/>
                    <a:pt x="58" y="66"/>
                    <a:pt x="59" y="68"/>
                  </a:cubicBezTo>
                  <a:cubicBezTo>
                    <a:pt x="60" y="68"/>
                    <a:pt x="60" y="68"/>
                    <a:pt x="60" y="68"/>
                  </a:cubicBezTo>
                  <a:cubicBezTo>
                    <a:pt x="60" y="70"/>
                    <a:pt x="60" y="70"/>
                    <a:pt x="60" y="70"/>
                  </a:cubicBezTo>
                  <a:cubicBezTo>
                    <a:pt x="60" y="71"/>
                    <a:pt x="61" y="74"/>
                    <a:pt x="62" y="75"/>
                  </a:cubicBezTo>
                  <a:cubicBezTo>
                    <a:pt x="62" y="75"/>
                    <a:pt x="62" y="75"/>
                    <a:pt x="63" y="75"/>
                  </a:cubicBezTo>
                  <a:cubicBezTo>
                    <a:pt x="63" y="75"/>
                    <a:pt x="64" y="76"/>
                    <a:pt x="65" y="76"/>
                  </a:cubicBezTo>
                  <a:cubicBezTo>
                    <a:pt x="67" y="76"/>
                    <a:pt x="68" y="76"/>
                    <a:pt x="70" y="75"/>
                  </a:cubicBezTo>
                  <a:cubicBezTo>
                    <a:pt x="71" y="75"/>
                    <a:pt x="72" y="75"/>
                    <a:pt x="73" y="75"/>
                  </a:cubicBezTo>
                  <a:cubicBezTo>
                    <a:pt x="76" y="75"/>
                    <a:pt x="76" y="75"/>
                    <a:pt x="76" y="75"/>
                  </a:cubicBezTo>
                  <a:cubicBezTo>
                    <a:pt x="82" y="75"/>
                    <a:pt x="86" y="77"/>
                    <a:pt x="89" y="82"/>
                  </a:cubicBezTo>
                  <a:cubicBezTo>
                    <a:pt x="93" y="82"/>
                    <a:pt x="93" y="82"/>
                    <a:pt x="93" y="82"/>
                  </a:cubicBezTo>
                  <a:cubicBezTo>
                    <a:pt x="95" y="82"/>
                    <a:pt x="96" y="81"/>
                    <a:pt x="98" y="8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1" name="Freeform 193">
              <a:extLst>
                <a:ext uri="{FF2B5EF4-FFF2-40B4-BE49-F238E27FC236}">
                  <a16:creationId xmlns:a16="http://schemas.microsoft.com/office/drawing/2014/main" id="{E78984EC-9B9F-4158-917D-7B51B4B436BC}"/>
                </a:ext>
              </a:extLst>
            </p:cNvPr>
            <p:cNvSpPr>
              <a:spLocks/>
            </p:cNvSpPr>
            <p:nvPr/>
          </p:nvSpPr>
          <p:spPr bwMode="auto">
            <a:xfrm>
              <a:off x="3429146" y="3431163"/>
              <a:ext cx="3175" cy="1587"/>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2" name="Freeform 194">
              <a:extLst>
                <a:ext uri="{FF2B5EF4-FFF2-40B4-BE49-F238E27FC236}">
                  <a16:creationId xmlns:a16="http://schemas.microsoft.com/office/drawing/2014/main" id="{4F85EFD9-EDC4-4A11-B221-87168202699B}"/>
                </a:ext>
              </a:extLst>
            </p:cNvPr>
            <p:cNvSpPr>
              <a:spLocks/>
            </p:cNvSpPr>
            <p:nvPr/>
          </p:nvSpPr>
          <p:spPr bwMode="auto">
            <a:xfrm>
              <a:off x="2660727" y="3832738"/>
              <a:ext cx="374684" cy="177772"/>
            </a:xfrm>
            <a:custGeom>
              <a:avLst/>
              <a:gdLst>
                <a:gd name="T0" fmla="*/ 5 w 217"/>
                <a:gd name="T1" fmla="*/ 74 h 103"/>
                <a:gd name="T2" fmla="*/ 0 w 217"/>
                <a:gd name="T3" fmla="*/ 71 h 103"/>
                <a:gd name="T4" fmla="*/ 19 w 217"/>
                <a:gd name="T5" fmla="*/ 92 h 103"/>
                <a:gd name="T6" fmla="*/ 27 w 217"/>
                <a:gd name="T7" fmla="*/ 95 h 103"/>
                <a:gd name="T8" fmla="*/ 39 w 217"/>
                <a:gd name="T9" fmla="*/ 98 h 103"/>
                <a:gd name="T10" fmla="*/ 50 w 217"/>
                <a:gd name="T11" fmla="*/ 101 h 103"/>
                <a:gd name="T12" fmla="*/ 57 w 217"/>
                <a:gd name="T13" fmla="*/ 103 h 103"/>
                <a:gd name="T14" fmla="*/ 71 w 217"/>
                <a:gd name="T15" fmla="*/ 102 h 103"/>
                <a:gd name="T16" fmla="*/ 75 w 217"/>
                <a:gd name="T17" fmla="*/ 98 h 103"/>
                <a:gd name="T18" fmla="*/ 78 w 217"/>
                <a:gd name="T19" fmla="*/ 97 h 103"/>
                <a:gd name="T20" fmla="*/ 88 w 217"/>
                <a:gd name="T21" fmla="*/ 92 h 103"/>
                <a:gd name="T22" fmla="*/ 91 w 217"/>
                <a:gd name="T23" fmla="*/ 90 h 103"/>
                <a:gd name="T24" fmla="*/ 97 w 217"/>
                <a:gd name="T25" fmla="*/ 87 h 103"/>
                <a:gd name="T26" fmla="*/ 100 w 217"/>
                <a:gd name="T27" fmla="*/ 86 h 103"/>
                <a:gd name="T28" fmla="*/ 114 w 217"/>
                <a:gd name="T29" fmla="*/ 89 h 103"/>
                <a:gd name="T30" fmla="*/ 159 w 217"/>
                <a:gd name="T31" fmla="*/ 70 h 103"/>
                <a:gd name="T32" fmla="*/ 185 w 217"/>
                <a:gd name="T33" fmla="*/ 57 h 103"/>
                <a:gd name="T34" fmla="*/ 195 w 217"/>
                <a:gd name="T35" fmla="*/ 59 h 103"/>
                <a:gd name="T36" fmla="*/ 208 w 217"/>
                <a:gd name="T37" fmla="*/ 62 h 103"/>
                <a:gd name="T38" fmla="*/ 214 w 217"/>
                <a:gd name="T39" fmla="*/ 51 h 103"/>
                <a:gd name="T40" fmla="*/ 215 w 217"/>
                <a:gd name="T41" fmla="*/ 48 h 103"/>
                <a:gd name="T42" fmla="*/ 217 w 217"/>
                <a:gd name="T43" fmla="*/ 47 h 103"/>
                <a:gd name="T44" fmla="*/ 215 w 217"/>
                <a:gd name="T45" fmla="*/ 42 h 103"/>
                <a:gd name="T46" fmla="*/ 194 w 217"/>
                <a:gd name="T47" fmla="*/ 42 h 103"/>
                <a:gd name="T48" fmla="*/ 186 w 217"/>
                <a:gd name="T49" fmla="*/ 48 h 103"/>
                <a:gd name="T50" fmla="*/ 172 w 217"/>
                <a:gd name="T51" fmla="*/ 57 h 103"/>
                <a:gd name="T52" fmla="*/ 166 w 217"/>
                <a:gd name="T53" fmla="*/ 61 h 103"/>
                <a:gd name="T54" fmla="*/ 159 w 217"/>
                <a:gd name="T55" fmla="*/ 63 h 103"/>
                <a:gd name="T56" fmla="*/ 153 w 217"/>
                <a:gd name="T57" fmla="*/ 66 h 103"/>
                <a:gd name="T58" fmla="*/ 133 w 217"/>
                <a:gd name="T59" fmla="*/ 72 h 103"/>
                <a:gd name="T60" fmla="*/ 92 w 217"/>
                <a:gd name="T61" fmla="*/ 43 h 103"/>
                <a:gd name="T62" fmla="*/ 74 w 217"/>
                <a:gd name="T63" fmla="*/ 14 h 103"/>
                <a:gd name="T64" fmla="*/ 63 w 217"/>
                <a:gd name="T65" fmla="*/ 0 h 103"/>
                <a:gd name="T66" fmla="*/ 63 w 217"/>
                <a:gd name="T67" fmla="*/ 5 h 103"/>
                <a:gd name="T68" fmla="*/ 72 w 217"/>
                <a:gd name="T69" fmla="*/ 24 h 103"/>
                <a:gd name="T70" fmla="*/ 72 w 217"/>
                <a:gd name="T71" fmla="*/ 33 h 103"/>
                <a:gd name="T72" fmla="*/ 74 w 217"/>
                <a:gd name="T73" fmla="*/ 39 h 103"/>
                <a:gd name="T74" fmla="*/ 69 w 217"/>
                <a:gd name="T75" fmla="*/ 63 h 103"/>
                <a:gd name="T76" fmla="*/ 51 w 217"/>
                <a:gd name="T77" fmla="*/ 62 h 103"/>
                <a:gd name="T78" fmla="*/ 44 w 217"/>
                <a:gd name="T79" fmla="*/ 60 h 103"/>
                <a:gd name="T80" fmla="*/ 36 w 217"/>
                <a:gd name="T81" fmla="*/ 69 h 103"/>
                <a:gd name="T82" fmla="*/ 10 w 217"/>
                <a:gd name="T83"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03">
                  <a:moveTo>
                    <a:pt x="7" y="74"/>
                  </a:moveTo>
                  <a:cubicBezTo>
                    <a:pt x="6" y="74"/>
                    <a:pt x="6" y="74"/>
                    <a:pt x="5" y="74"/>
                  </a:cubicBezTo>
                  <a:cubicBezTo>
                    <a:pt x="5" y="74"/>
                    <a:pt x="4" y="74"/>
                    <a:pt x="4" y="73"/>
                  </a:cubicBezTo>
                  <a:cubicBezTo>
                    <a:pt x="3" y="73"/>
                    <a:pt x="1" y="72"/>
                    <a:pt x="0" y="71"/>
                  </a:cubicBezTo>
                  <a:cubicBezTo>
                    <a:pt x="0" y="72"/>
                    <a:pt x="0" y="72"/>
                    <a:pt x="0" y="72"/>
                  </a:cubicBezTo>
                  <a:cubicBezTo>
                    <a:pt x="1" y="79"/>
                    <a:pt x="11" y="88"/>
                    <a:pt x="19" y="92"/>
                  </a:cubicBezTo>
                  <a:cubicBezTo>
                    <a:pt x="20" y="93"/>
                    <a:pt x="21" y="93"/>
                    <a:pt x="23" y="94"/>
                  </a:cubicBezTo>
                  <a:cubicBezTo>
                    <a:pt x="24" y="94"/>
                    <a:pt x="26" y="95"/>
                    <a:pt x="27" y="95"/>
                  </a:cubicBezTo>
                  <a:cubicBezTo>
                    <a:pt x="29" y="95"/>
                    <a:pt x="32" y="95"/>
                    <a:pt x="34" y="97"/>
                  </a:cubicBezTo>
                  <a:cubicBezTo>
                    <a:pt x="36" y="97"/>
                    <a:pt x="37" y="97"/>
                    <a:pt x="39" y="98"/>
                  </a:cubicBezTo>
                  <a:cubicBezTo>
                    <a:pt x="40" y="98"/>
                    <a:pt x="41" y="98"/>
                    <a:pt x="41" y="99"/>
                  </a:cubicBezTo>
                  <a:cubicBezTo>
                    <a:pt x="44" y="101"/>
                    <a:pt x="47" y="101"/>
                    <a:pt x="50" y="101"/>
                  </a:cubicBezTo>
                  <a:cubicBezTo>
                    <a:pt x="51" y="101"/>
                    <a:pt x="51" y="101"/>
                    <a:pt x="51" y="102"/>
                  </a:cubicBezTo>
                  <a:cubicBezTo>
                    <a:pt x="52" y="103"/>
                    <a:pt x="56" y="103"/>
                    <a:pt x="57" y="103"/>
                  </a:cubicBezTo>
                  <a:cubicBezTo>
                    <a:pt x="65" y="103"/>
                    <a:pt x="65" y="103"/>
                    <a:pt x="65" y="103"/>
                  </a:cubicBezTo>
                  <a:cubicBezTo>
                    <a:pt x="66" y="103"/>
                    <a:pt x="70" y="103"/>
                    <a:pt x="71" y="102"/>
                  </a:cubicBezTo>
                  <a:cubicBezTo>
                    <a:pt x="74" y="99"/>
                    <a:pt x="74" y="99"/>
                    <a:pt x="74" y="99"/>
                  </a:cubicBezTo>
                  <a:cubicBezTo>
                    <a:pt x="74" y="98"/>
                    <a:pt x="75" y="98"/>
                    <a:pt x="75" y="98"/>
                  </a:cubicBezTo>
                  <a:cubicBezTo>
                    <a:pt x="75" y="98"/>
                    <a:pt x="75" y="98"/>
                    <a:pt x="76" y="98"/>
                  </a:cubicBezTo>
                  <a:cubicBezTo>
                    <a:pt x="76" y="97"/>
                    <a:pt x="77" y="97"/>
                    <a:pt x="78" y="97"/>
                  </a:cubicBezTo>
                  <a:cubicBezTo>
                    <a:pt x="81" y="94"/>
                    <a:pt x="83" y="92"/>
                    <a:pt x="87" y="92"/>
                  </a:cubicBezTo>
                  <a:cubicBezTo>
                    <a:pt x="87" y="92"/>
                    <a:pt x="87" y="92"/>
                    <a:pt x="88" y="92"/>
                  </a:cubicBezTo>
                  <a:cubicBezTo>
                    <a:pt x="88" y="91"/>
                    <a:pt x="89" y="91"/>
                    <a:pt x="90" y="91"/>
                  </a:cubicBezTo>
                  <a:cubicBezTo>
                    <a:pt x="90" y="91"/>
                    <a:pt x="90" y="91"/>
                    <a:pt x="91" y="90"/>
                  </a:cubicBezTo>
                  <a:cubicBezTo>
                    <a:pt x="91" y="90"/>
                    <a:pt x="92" y="89"/>
                    <a:pt x="93" y="89"/>
                  </a:cubicBezTo>
                  <a:cubicBezTo>
                    <a:pt x="94" y="88"/>
                    <a:pt x="95" y="88"/>
                    <a:pt x="97" y="87"/>
                  </a:cubicBezTo>
                  <a:cubicBezTo>
                    <a:pt x="97" y="87"/>
                    <a:pt x="98" y="87"/>
                    <a:pt x="100" y="86"/>
                  </a:cubicBezTo>
                  <a:cubicBezTo>
                    <a:pt x="100" y="86"/>
                    <a:pt x="100" y="86"/>
                    <a:pt x="100" y="86"/>
                  </a:cubicBezTo>
                  <a:cubicBezTo>
                    <a:pt x="105" y="86"/>
                    <a:pt x="105" y="86"/>
                    <a:pt x="105" y="86"/>
                  </a:cubicBezTo>
                  <a:cubicBezTo>
                    <a:pt x="109" y="86"/>
                    <a:pt x="112" y="88"/>
                    <a:pt x="114" y="89"/>
                  </a:cubicBezTo>
                  <a:cubicBezTo>
                    <a:pt x="117" y="91"/>
                    <a:pt x="120" y="91"/>
                    <a:pt x="122" y="91"/>
                  </a:cubicBezTo>
                  <a:cubicBezTo>
                    <a:pt x="136" y="91"/>
                    <a:pt x="154" y="75"/>
                    <a:pt x="159" y="70"/>
                  </a:cubicBezTo>
                  <a:cubicBezTo>
                    <a:pt x="161" y="68"/>
                    <a:pt x="161" y="68"/>
                    <a:pt x="161" y="68"/>
                  </a:cubicBezTo>
                  <a:cubicBezTo>
                    <a:pt x="168" y="62"/>
                    <a:pt x="175" y="57"/>
                    <a:pt x="185" y="57"/>
                  </a:cubicBezTo>
                  <a:cubicBezTo>
                    <a:pt x="187" y="57"/>
                    <a:pt x="190" y="57"/>
                    <a:pt x="194" y="59"/>
                  </a:cubicBezTo>
                  <a:cubicBezTo>
                    <a:pt x="195" y="59"/>
                    <a:pt x="195" y="59"/>
                    <a:pt x="195" y="59"/>
                  </a:cubicBezTo>
                  <a:cubicBezTo>
                    <a:pt x="195" y="59"/>
                    <a:pt x="196" y="59"/>
                    <a:pt x="196" y="59"/>
                  </a:cubicBezTo>
                  <a:cubicBezTo>
                    <a:pt x="197" y="60"/>
                    <a:pt x="203" y="62"/>
                    <a:pt x="208" y="62"/>
                  </a:cubicBezTo>
                  <a:cubicBezTo>
                    <a:pt x="214" y="62"/>
                    <a:pt x="215" y="60"/>
                    <a:pt x="215" y="59"/>
                  </a:cubicBezTo>
                  <a:cubicBezTo>
                    <a:pt x="215" y="52"/>
                    <a:pt x="214" y="51"/>
                    <a:pt x="214" y="51"/>
                  </a:cubicBezTo>
                  <a:cubicBezTo>
                    <a:pt x="214" y="50"/>
                    <a:pt x="214" y="50"/>
                    <a:pt x="214" y="49"/>
                  </a:cubicBezTo>
                  <a:cubicBezTo>
                    <a:pt x="214" y="49"/>
                    <a:pt x="215" y="48"/>
                    <a:pt x="215" y="48"/>
                  </a:cubicBezTo>
                  <a:cubicBezTo>
                    <a:pt x="216" y="48"/>
                    <a:pt x="216" y="48"/>
                    <a:pt x="216" y="48"/>
                  </a:cubicBezTo>
                  <a:cubicBezTo>
                    <a:pt x="217" y="47"/>
                    <a:pt x="217" y="47"/>
                    <a:pt x="217" y="47"/>
                  </a:cubicBezTo>
                  <a:cubicBezTo>
                    <a:pt x="215" y="43"/>
                    <a:pt x="215" y="43"/>
                    <a:pt x="215" y="43"/>
                  </a:cubicBezTo>
                  <a:cubicBezTo>
                    <a:pt x="215" y="42"/>
                    <a:pt x="215" y="42"/>
                    <a:pt x="215" y="42"/>
                  </a:cubicBezTo>
                  <a:cubicBezTo>
                    <a:pt x="212" y="41"/>
                    <a:pt x="210" y="41"/>
                    <a:pt x="207" y="41"/>
                  </a:cubicBezTo>
                  <a:cubicBezTo>
                    <a:pt x="202" y="41"/>
                    <a:pt x="199" y="41"/>
                    <a:pt x="194" y="42"/>
                  </a:cubicBezTo>
                  <a:cubicBezTo>
                    <a:pt x="194" y="42"/>
                    <a:pt x="194" y="42"/>
                    <a:pt x="193" y="42"/>
                  </a:cubicBezTo>
                  <a:cubicBezTo>
                    <a:pt x="192" y="42"/>
                    <a:pt x="188" y="46"/>
                    <a:pt x="186" y="48"/>
                  </a:cubicBezTo>
                  <a:cubicBezTo>
                    <a:pt x="184" y="49"/>
                    <a:pt x="181" y="52"/>
                    <a:pt x="178" y="54"/>
                  </a:cubicBezTo>
                  <a:cubicBezTo>
                    <a:pt x="176" y="55"/>
                    <a:pt x="174" y="57"/>
                    <a:pt x="172" y="57"/>
                  </a:cubicBezTo>
                  <a:cubicBezTo>
                    <a:pt x="172" y="58"/>
                    <a:pt x="170" y="59"/>
                    <a:pt x="169" y="59"/>
                  </a:cubicBezTo>
                  <a:cubicBezTo>
                    <a:pt x="168" y="60"/>
                    <a:pt x="167" y="61"/>
                    <a:pt x="166" y="61"/>
                  </a:cubicBezTo>
                  <a:cubicBezTo>
                    <a:pt x="166" y="61"/>
                    <a:pt x="166" y="62"/>
                    <a:pt x="166" y="62"/>
                  </a:cubicBezTo>
                  <a:cubicBezTo>
                    <a:pt x="162" y="63"/>
                    <a:pt x="161" y="63"/>
                    <a:pt x="159" y="63"/>
                  </a:cubicBezTo>
                  <a:cubicBezTo>
                    <a:pt x="157" y="65"/>
                    <a:pt x="155" y="65"/>
                    <a:pt x="155" y="65"/>
                  </a:cubicBezTo>
                  <a:cubicBezTo>
                    <a:pt x="154" y="65"/>
                    <a:pt x="154" y="65"/>
                    <a:pt x="153" y="66"/>
                  </a:cubicBezTo>
                  <a:cubicBezTo>
                    <a:pt x="153" y="66"/>
                    <a:pt x="151" y="67"/>
                    <a:pt x="149" y="68"/>
                  </a:cubicBezTo>
                  <a:cubicBezTo>
                    <a:pt x="145" y="71"/>
                    <a:pt x="138" y="72"/>
                    <a:pt x="133" y="72"/>
                  </a:cubicBezTo>
                  <a:cubicBezTo>
                    <a:pt x="132" y="72"/>
                    <a:pt x="130" y="72"/>
                    <a:pt x="126" y="71"/>
                  </a:cubicBezTo>
                  <a:cubicBezTo>
                    <a:pt x="111" y="69"/>
                    <a:pt x="97" y="58"/>
                    <a:pt x="92" y="43"/>
                  </a:cubicBezTo>
                  <a:cubicBezTo>
                    <a:pt x="91" y="41"/>
                    <a:pt x="91" y="41"/>
                    <a:pt x="91" y="41"/>
                  </a:cubicBezTo>
                  <a:cubicBezTo>
                    <a:pt x="87" y="30"/>
                    <a:pt x="83" y="21"/>
                    <a:pt x="74" y="14"/>
                  </a:cubicBezTo>
                  <a:cubicBezTo>
                    <a:pt x="71" y="11"/>
                    <a:pt x="69" y="8"/>
                    <a:pt x="67" y="5"/>
                  </a:cubicBezTo>
                  <a:cubicBezTo>
                    <a:pt x="66" y="3"/>
                    <a:pt x="64" y="0"/>
                    <a:pt x="63" y="0"/>
                  </a:cubicBezTo>
                  <a:cubicBezTo>
                    <a:pt x="63" y="0"/>
                    <a:pt x="63" y="0"/>
                    <a:pt x="63" y="0"/>
                  </a:cubicBezTo>
                  <a:cubicBezTo>
                    <a:pt x="63" y="5"/>
                    <a:pt x="63" y="5"/>
                    <a:pt x="63" y="5"/>
                  </a:cubicBezTo>
                  <a:cubicBezTo>
                    <a:pt x="72" y="9"/>
                    <a:pt x="72" y="16"/>
                    <a:pt x="72" y="22"/>
                  </a:cubicBezTo>
                  <a:cubicBezTo>
                    <a:pt x="72" y="22"/>
                    <a:pt x="72" y="23"/>
                    <a:pt x="72" y="24"/>
                  </a:cubicBezTo>
                  <a:cubicBezTo>
                    <a:pt x="72" y="31"/>
                    <a:pt x="72" y="31"/>
                    <a:pt x="72" y="31"/>
                  </a:cubicBezTo>
                  <a:cubicBezTo>
                    <a:pt x="72" y="32"/>
                    <a:pt x="72" y="32"/>
                    <a:pt x="72" y="33"/>
                  </a:cubicBezTo>
                  <a:cubicBezTo>
                    <a:pt x="73" y="34"/>
                    <a:pt x="73" y="35"/>
                    <a:pt x="73" y="37"/>
                  </a:cubicBezTo>
                  <a:cubicBezTo>
                    <a:pt x="74" y="38"/>
                    <a:pt x="74" y="39"/>
                    <a:pt x="74" y="39"/>
                  </a:cubicBezTo>
                  <a:cubicBezTo>
                    <a:pt x="76" y="44"/>
                    <a:pt x="79" y="50"/>
                    <a:pt x="77" y="55"/>
                  </a:cubicBezTo>
                  <a:cubicBezTo>
                    <a:pt x="76" y="59"/>
                    <a:pt x="73" y="61"/>
                    <a:pt x="69" y="63"/>
                  </a:cubicBezTo>
                  <a:cubicBezTo>
                    <a:pt x="67" y="65"/>
                    <a:pt x="65" y="65"/>
                    <a:pt x="62" y="65"/>
                  </a:cubicBezTo>
                  <a:cubicBezTo>
                    <a:pt x="58" y="65"/>
                    <a:pt x="55" y="63"/>
                    <a:pt x="51" y="62"/>
                  </a:cubicBezTo>
                  <a:cubicBezTo>
                    <a:pt x="50" y="62"/>
                    <a:pt x="47" y="61"/>
                    <a:pt x="47" y="60"/>
                  </a:cubicBezTo>
                  <a:cubicBezTo>
                    <a:pt x="44" y="60"/>
                    <a:pt x="44" y="60"/>
                    <a:pt x="44" y="60"/>
                  </a:cubicBezTo>
                  <a:cubicBezTo>
                    <a:pt x="43" y="62"/>
                    <a:pt x="42" y="63"/>
                    <a:pt x="41" y="64"/>
                  </a:cubicBezTo>
                  <a:cubicBezTo>
                    <a:pt x="39" y="66"/>
                    <a:pt x="38" y="67"/>
                    <a:pt x="36" y="69"/>
                  </a:cubicBezTo>
                  <a:cubicBezTo>
                    <a:pt x="34" y="73"/>
                    <a:pt x="28" y="78"/>
                    <a:pt x="20" y="78"/>
                  </a:cubicBezTo>
                  <a:cubicBezTo>
                    <a:pt x="17" y="78"/>
                    <a:pt x="13" y="77"/>
                    <a:pt x="10" y="75"/>
                  </a:cubicBezTo>
                  <a:cubicBezTo>
                    <a:pt x="9" y="75"/>
                    <a:pt x="8" y="75"/>
                    <a:pt x="7" y="7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3" name="Freeform 195">
              <a:extLst>
                <a:ext uri="{FF2B5EF4-FFF2-40B4-BE49-F238E27FC236}">
                  <a16:creationId xmlns:a16="http://schemas.microsoft.com/office/drawing/2014/main" id="{C09560A2-2335-4EFA-8023-577E80F9E8ED}"/>
                </a:ext>
              </a:extLst>
            </p:cNvPr>
            <p:cNvSpPr>
              <a:spLocks/>
            </p:cNvSpPr>
            <p:nvPr/>
          </p:nvSpPr>
          <p:spPr bwMode="auto">
            <a:xfrm>
              <a:off x="2963967" y="2901020"/>
              <a:ext cx="201630" cy="509508"/>
            </a:xfrm>
            <a:custGeom>
              <a:avLst/>
              <a:gdLst>
                <a:gd name="T0" fmla="*/ 15 w 117"/>
                <a:gd name="T1" fmla="*/ 185 h 295"/>
                <a:gd name="T2" fmla="*/ 27 w 117"/>
                <a:gd name="T3" fmla="*/ 193 h 295"/>
                <a:gd name="T4" fmla="*/ 33 w 117"/>
                <a:gd name="T5" fmla="*/ 196 h 295"/>
                <a:gd name="T6" fmla="*/ 50 w 117"/>
                <a:gd name="T7" fmla="*/ 197 h 295"/>
                <a:gd name="T8" fmla="*/ 66 w 117"/>
                <a:gd name="T9" fmla="*/ 215 h 295"/>
                <a:gd name="T10" fmla="*/ 68 w 117"/>
                <a:gd name="T11" fmla="*/ 222 h 295"/>
                <a:gd name="T12" fmla="*/ 77 w 117"/>
                <a:gd name="T13" fmla="*/ 251 h 295"/>
                <a:gd name="T14" fmla="*/ 60 w 117"/>
                <a:gd name="T15" fmla="*/ 259 h 295"/>
                <a:gd name="T16" fmla="*/ 40 w 117"/>
                <a:gd name="T17" fmla="*/ 260 h 295"/>
                <a:gd name="T18" fmla="*/ 44 w 117"/>
                <a:gd name="T19" fmla="*/ 271 h 295"/>
                <a:gd name="T20" fmla="*/ 51 w 117"/>
                <a:gd name="T21" fmla="*/ 273 h 295"/>
                <a:gd name="T22" fmla="*/ 57 w 117"/>
                <a:gd name="T23" fmla="*/ 278 h 295"/>
                <a:gd name="T24" fmla="*/ 67 w 117"/>
                <a:gd name="T25" fmla="*/ 284 h 295"/>
                <a:gd name="T26" fmla="*/ 69 w 117"/>
                <a:gd name="T27" fmla="*/ 287 h 295"/>
                <a:gd name="T28" fmla="*/ 82 w 117"/>
                <a:gd name="T29" fmla="*/ 290 h 295"/>
                <a:gd name="T30" fmla="*/ 90 w 117"/>
                <a:gd name="T31" fmla="*/ 292 h 295"/>
                <a:gd name="T32" fmla="*/ 100 w 117"/>
                <a:gd name="T33" fmla="*/ 293 h 295"/>
                <a:gd name="T34" fmla="*/ 109 w 117"/>
                <a:gd name="T35" fmla="*/ 294 h 295"/>
                <a:gd name="T36" fmla="*/ 117 w 117"/>
                <a:gd name="T37" fmla="*/ 284 h 295"/>
                <a:gd name="T38" fmla="*/ 105 w 117"/>
                <a:gd name="T39" fmla="*/ 276 h 295"/>
                <a:gd name="T40" fmla="*/ 101 w 117"/>
                <a:gd name="T41" fmla="*/ 274 h 295"/>
                <a:gd name="T42" fmla="*/ 87 w 117"/>
                <a:gd name="T43" fmla="*/ 275 h 295"/>
                <a:gd name="T44" fmla="*/ 81 w 117"/>
                <a:gd name="T45" fmla="*/ 274 h 295"/>
                <a:gd name="T46" fmla="*/ 73 w 117"/>
                <a:gd name="T47" fmla="*/ 268 h 295"/>
                <a:gd name="T48" fmla="*/ 72 w 117"/>
                <a:gd name="T49" fmla="*/ 264 h 295"/>
                <a:gd name="T50" fmla="*/ 85 w 117"/>
                <a:gd name="T51" fmla="*/ 252 h 295"/>
                <a:gd name="T52" fmla="*/ 84 w 117"/>
                <a:gd name="T53" fmla="*/ 225 h 295"/>
                <a:gd name="T54" fmla="*/ 81 w 117"/>
                <a:gd name="T55" fmla="*/ 220 h 295"/>
                <a:gd name="T56" fmla="*/ 79 w 117"/>
                <a:gd name="T57" fmla="*/ 212 h 295"/>
                <a:gd name="T58" fmla="*/ 74 w 117"/>
                <a:gd name="T59" fmla="*/ 206 h 295"/>
                <a:gd name="T60" fmla="*/ 70 w 117"/>
                <a:gd name="T61" fmla="*/ 200 h 295"/>
                <a:gd name="T62" fmla="*/ 57 w 117"/>
                <a:gd name="T63" fmla="*/ 194 h 295"/>
                <a:gd name="T64" fmla="*/ 36 w 117"/>
                <a:gd name="T65" fmla="*/ 167 h 295"/>
                <a:gd name="T66" fmla="*/ 35 w 117"/>
                <a:gd name="T67" fmla="*/ 158 h 295"/>
                <a:gd name="T68" fmla="*/ 37 w 117"/>
                <a:gd name="T69" fmla="*/ 134 h 295"/>
                <a:gd name="T70" fmla="*/ 52 w 117"/>
                <a:gd name="T71" fmla="*/ 128 h 295"/>
                <a:gd name="T72" fmla="*/ 62 w 117"/>
                <a:gd name="T73" fmla="*/ 111 h 295"/>
                <a:gd name="T74" fmla="*/ 41 w 117"/>
                <a:gd name="T75" fmla="*/ 79 h 295"/>
                <a:gd name="T76" fmla="*/ 66 w 117"/>
                <a:gd name="T77" fmla="*/ 64 h 295"/>
                <a:gd name="T78" fmla="*/ 63 w 117"/>
                <a:gd name="T79" fmla="*/ 42 h 295"/>
                <a:gd name="T80" fmla="*/ 63 w 117"/>
                <a:gd name="T81" fmla="*/ 11 h 295"/>
                <a:gd name="T82" fmla="*/ 67 w 117"/>
                <a:gd name="T83" fmla="*/ 1 h 295"/>
                <a:gd name="T84" fmla="*/ 54 w 117"/>
                <a:gd name="T85" fmla="*/ 0 h 295"/>
                <a:gd name="T86" fmla="*/ 42 w 117"/>
                <a:gd name="T87" fmla="*/ 11 h 295"/>
                <a:gd name="T88" fmla="*/ 34 w 117"/>
                <a:gd name="T89" fmla="*/ 22 h 295"/>
                <a:gd name="T90" fmla="*/ 20 w 117"/>
                <a:gd name="T91" fmla="*/ 35 h 295"/>
                <a:gd name="T92" fmla="*/ 18 w 117"/>
                <a:gd name="T93" fmla="*/ 50 h 295"/>
                <a:gd name="T94" fmla="*/ 18 w 117"/>
                <a:gd name="T95" fmla="*/ 70 h 295"/>
                <a:gd name="T96" fmla="*/ 17 w 117"/>
                <a:gd name="T97" fmla="*/ 81 h 295"/>
                <a:gd name="T98" fmla="*/ 18 w 117"/>
                <a:gd name="T99" fmla="*/ 87 h 295"/>
                <a:gd name="T100" fmla="*/ 22 w 117"/>
                <a:gd name="T101" fmla="*/ 109 h 295"/>
                <a:gd name="T102" fmla="*/ 20 w 117"/>
                <a:gd name="T103" fmla="*/ 126 h 295"/>
                <a:gd name="T104" fmla="*/ 20 w 117"/>
                <a:gd name="T105" fmla="*/ 137 h 295"/>
                <a:gd name="T106" fmla="*/ 15 w 117"/>
                <a:gd name="T107" fmla="*/ 143 h 295"/>
                <a:gd name="T108" fmla="*/ 13 w 117"/>
                <a:gd name="T109" fmla="*/ 147 h 295"/>
                <a:gd name="T110" fmla="*/ 5 w 117"/>
                <a:gd name="T111" fmla="*/ 158 h 295"/>
                <a:gd name="T112" fmla="*/ 10 w 117"/>
                <a:gd name="T113" fmla="*/ 164 h 295"/>
                <a:gd name="T114" fmla="*/ 2 w 117"/>
                <a:gd name="T115" fmla="*/ 16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 h="295">
                  <a:moveTo>
                    <a:pt x="7" y="177"/>
                  </a:moveTo>
                  <a:cubicBezTo>
                    <a:pt x="8" y="179"/>
                    <a:pt x="9" y="180"/>
                    <a:pt x="10" y="181"/>
                  </a:cubicBezTo>
                  <a:cubicBezTo>
                    <a:pt x="12" y="182"/>
                    <a:pt x="13" y="183"/>
                    <a:pt x="15" y="185"/>
                  </a:cubicBezTo>
                  <a:cubicBezTo>
                    <a:pt x="17" y="186"/>
                    <a:pt x="18" y="187"/>
                    <a:pt x="20" y="189"/>
                  </a:cubicBezTo>
                  <a:cubicBezTo>
                    <a:pt x="21" y="189"/>
                    <a:pt x="22" y="190"/>
                    <a:pt x="23" y="191"/>
                  </a:cubicBezTo>
                  <a:cubicBezTo>
                    <a:pt x="24" y="191"/>
                    <a:pt x="26" y="192"/>
                    <a:pt x="27" y="193"/>
                  </a:cubicBezTo>
                  <a:cubicBezTo>
                    <a:pt x="28" y="195"/>
                    <a:pt x="28" y="195"/>
                    <a:pt x="28" y="195"/>
                  </a:cubicBezTo>
                  <a:cubicBezTo>
                    <a:pt x="30" y="196"/>
                    <a:pt x="31" y="197"/>
                    <a:pt x="32" y="197"/>
                  </a:cubicBezTo>
                  <a:cubicBezTo>
                    <a:pt x="33" y="196"/>
                    <a:pt x="33" y="196"/>
                    <a:pt x="33" y="196"/>
                  </a:cubicBezTo>
                  <a:cubicBezTo>
                    <a:pt x="33" y="196"/>
                    <a:pt x="34" y="196"/>
                    <a:pt x="34" y="196"/>
                  </a:cubicBezTo>
                  <a:cubicBezTo>
                    <a:pt x="42" y="196"/>
                    <a:pt x="42" y="196"/>
                    <a:pt x="42" y="196"/>
                  </a:cubicBezTo>
                  <a:cubicBezTo>
                    <a:pt x="44" y="196"/>
                    <a:pt x="48" y="196"/>
                    <a:pt x="50" y="197"/>
                  </a:cubicBezTo>
                  <a:cubicBezTo>
                    <a:pt x="58" y="200"/>
                    <a:pt x="63" y="210"/>
                    <a:pt x="65" y="214"/>
                  </a:cubicBezTo>
                  <a:cubicBezTo>
                    <a:pt x="65" y="215"/>
                    <a:pt x="65" y="215"/>
                    <a:pt x="65" y="215"/>
                  </a:cubicBezTo>
                  <a:cubicBezTo>
                    <a:pt x="65" y="215"/>
                    <a:pt x="66" y="215"/>
                    <a:pt x="66" y="215"/>
                  </a:cubicBezTo>
                  <a:cubicBezTo>
                    <a:pt x="66" y="216"/>
                    <a:pt x="66" y="216"/>
                    <a:pt x="66" y="216"/>
                  </a:cubicBezTo>
                  <a:cubicBezTo>
                    <a:pt x="66" y="217"/>
                    <a:pt x="67" y="218"/>
                    <a:pt x="67" y="219"/>
                  </a:cubicBezTo>
                  <a:cubicBezTo>
                    <a:pt x="67" y="220"/>
                    <a:pt x="68" y="221"/>
                    <a:pt x="68" y="222"/>
                  </a:cubicBezTo>
                  <a:cubicBezTo>
                    <a:pt x="72" y="225"/>
                    <a:pt x="76" y="231"/>
                    <a:pt x="76" y="238"/>
                  </a:cubicBezTo>
                  <a:cubicBezTo>
                    <a:pt x="76" y="238"/>
                    <a:pt x="77" y="238"/>
                    <a:pt x="77" y="239"/>
                  </a:cubicBezTo>
                  <a:cubicBezTo>
                    <a:pt x="81" y="245"/>
                    <a:pt x="79" y="249"/>
                    <a:pt x="77" y="251"/>
                  </a:cubicBezTo>
                  <a:cubicBezTo>
                    <a:pt x="75" y="256"/>
                    <a:pt x="70" y="259"/>
                    <a:pt x="64" y="259"/>
                  </a:cubicBezTo>
                  <a:cubicBezTo>
                    <a:pt x="61" y="259"/>
                    <a:pt x="61" y="259"/>
                    <a:pt x="61" y="259"/>
                  </a:cubicBezTo>
                  <a:cubicBezTo>
                    <a:pt x="60" y="259"/>
                    <a:pt x="60" y="259"/>
                    <a:pt x="60" y="259"/>
                  </a:cubicBezTo>
                  <a:cubicBezTo>
                    <a:pt x="59" y="258"/>
                    <a:pt x="55" y="258"/>
                    <a:pt x="52" y="258"/>
                  </a:cubicBezTo>
                  <a:cubicBezTo>
                    <a:pt x="44" y="258"/>
                    <a:pt x="44" y="258"/>
                    <a:pt x="44" y="258"/>
                  </a:cubicBezTo>
                  <a:cubicBezTo>
                    <a:pt x="42" y="259"/>
                    <a:pt x="42" y="259"/>
                    <a:pt x="40" y="260"/>
                  </a:cubicBezTo>
                  <a:cubicBezTo>
                    <a:pt x="40" y="262"/>
                    <a:pt x="39" y="265"/>
                    <a:pt x="35" y="267"/>
                  </a:cubicBezTo>
                  <a:cubicBezTo>
                    <a:pt x="37" y="268"/>
                    <a:pt x="40" y="269"/>
                    <a:pt x="43" y="270"/>
                  </a:cubicBezTo>
                  <a:cubicBezTo>
                    <a:pt x="43" y="270"/>
                    <a:pt x="44" y="271"/>
                    <a:pt x="44" y="271"/>
                  </a:cubicBezTo>
                  <a:cubicBezTo>
                    <a:pt x="44" y="272"/>
                    <a:pt x="44" y="272"/>
                    <a:pt x="44" y="272"/>
                  </a:cubicBezTo>
                  <a:cubicBezTo>
                    <a:pt x="45" y="272"/>
                    <a:pt x="46" y="272"/>
                    <a:pt x="47" y="272"/>
                  </a:cubicBezTo>
                  <a:cubicBezTo>
                    <a:pt x="48" y="273"/>
                    <a:pt x="49" y="273"/>
                    <a:pt x="51" y="273"/>
                  </a:cubicBezTo>
                  <a:cubicBezTo>
                    <a:pt x="51" y="273"/>
                    <a:pt x="51" y="273"/>
                    <a:pt x="52" y="273"/>
                  </a:cubicBezTo>
                  <a:cubicBezTo>
                    <a:pt x="53" y="275"/>
                    <a:pt x="55" y="276"/>
                    <a:pt x="55" y="276"/>
                  </a:cubicBezTo>
                  <a:cubicBezTo>
                    <a:pt x="56" y="278"/>
                    <a:pt x="56" y="278"/>
                    <a:pt x="57" y="278"/>
                  </a:cubicBezTo>
                  <a:cubicBezTo>
                    <a:pt x="58" y="278"/>
                    <a:pt x="59" y="278"/>
                    <a:pt x="59" y="279"/>
                  </a:cubicBezTo>
                  <a:cubicBezTo>
                    <a:pt x="61" y="279"/>
                    <a:pt x="62" y="279"/>
                    <a:pt x="63" y="281"/>
                  </a:cubicBezTo>
                  <a:cubicBezTo>
                    <a:pt x="66" y="282"/>
                    <a:pt x="67" y="283"/>
                    <a:pt x="67" y="284"/>
                  </a:cubicBezTo>
                  <a:cubicBezTo>
                    <a:pt x="68" y="285"/>
                    <a:pt x="68" y="285"/>
                    <a:pt x="68" y="286"/>
                  </a:cubicBezTo>
                  <a:cubicBezTo>
                    <a:pt x="69" y="286"/>
                    <a:pt x="69" y="286"/>
                    <a:pt x="69" y="287"/>
                  </a:cubicBezTo>
                  <a:cubicBezTo>
                    <a:pt x="69" y="287"/>
                    <a:pt x="69" y="287"/>
                    <a:pt x="69" y="287"/>
                  </a:cubicBezTo>
                  <a:cubicBezTo>
                    <a:pt x="72" y="287"/>
                    <a:pt x="72" y="287"/>
                    <a:pt x="72" y="287"/>
                  </a:cubicBezTo>
                  <a:cubicBezTo>
                    <a:pt x="73" y="287"/>
                    <a:pt x="73" y="287"/>
                    <a:pt x="73" y="287"/>
                  </a:cubicBezTo>
                  <a:cubicBezTo>
                    <a:pt x="76" y="288"/>
                    <a:pt x="79" y="290"/>
                    <a:pt x="82" y="290"/>
                  </a:cubicBezTo>
                  <a:cubicBezTo>
                    <a:pt x="83" y="290"/>
                    <a:pt x="83" y="290"/>
                    <a:pt x="83" y="290"/>
                  </a:cubicBezTo>
                  <a:cubicBezTo>
                    <a:pt x="85" y="291"/>
                    <a:pt x="88" y="291"/>
                    <a:pt x="89" y="291"/>
                  </a:cubicBezTo>
                  <a:cubicBezTo>
                    <a:pt x="89" y="291"/>
                    <a:pt x="90" y="291"/>
                    <a:pt x="90" y="292"/>
                  </a:cubicBezTo>
                  <a:cubicBezTo>
                    <a:pt x="91" y="293"/>
                    <a:pt x="94" y="293"/>
                    <a:pt x="96" y="293"/>
                  </a:cubicBezTo>
                  <a:cubicBezTo>
                    <a:pt x="99" y="293"/>
                    <a:pt x="99" y="293"/>
                    <a:pt x="99" y="293"/>
                  </a:cubicBezTo>
                  <a:cubicBezTo>
                    <a:pt x="99" y="293"/>
                    <a:pt x="100" y="293"/>
                    <a:pt x="100" y="293"/>
                  </a:cubicBezTo>
                  <a:cubicBezTo>
                    <a:pt x="101" y="294"/>
                    <a:pt x="104" y="294"/>
                    <a:pt x="106" y="294"/>
                  </a:cubicBezTo>
                  <a:cubicBezTo>
                    <a:pt x="107" y="294"/>
                    <a:pt x="107" y="295"/>
                    <a:pt x="108" y="295"/>
                  </a:cubicBezTo>
                  <a:cubicBezTo>
                    <a:pt x="108" y="295"/>
                    <a:pt x="108" y="295"/>
                    <a:pt x="109" y="294"/>
                  </a:cubicBezTo>
                  <a:cubicBezTo>
                    <a:pt x="109" y="294"/>
                    <a:pt x="110" y="293"/>
                    <a:pt x="111" y="292"/>
                  </a:cubicBezTo>
                  <a:cubicBezTo>
                    <a:pt x="111" y="292"/>
                    <a:pt x="111" y="291"/>
                    <a:pt x="111" y="291"/>
                  </a:cubicBezTo>
                  <a:cubicBezTo>
                    <a:pt x="113" y="291"/>
                    <a:pt x="117" y="288"/>
                    <a:pt x="117" y="284"/>
                  </a:cubicBezTo>
                  <a:cubicBezTo>
                    <a:pt x="117" y="279"/>
                    <a:pt x="113" y="278"/>
                    <a:pt x="108" y="276"/>
                  </a:cubicBezTo>
                  <a:cubicBezTo>
                    <a:pt x="107" y="276"/>
                    <a:pt x="107" y="276"/>
                    <a:pt x="107" y="276"/>
                  </a:cubicBezTo>
                  <a:cubicBezTo>
                    <a:pt x="105" y="276"/>
                    <a:pt x="105" y="276"/>
                    <a:pt x="105" y="276"/>
                  </a:cubicBezTo>
                  <a:cubicBezTo>
                    <a:pt x="105" y="276"/>
                    <a:pt x="105" y="276"/>
                    <a:pt x="104" y="276"/>
                  </a:cubicBezTo>
                  <a:cubicBezTo>
                    <a:pt x="103" y="274"/>
                    <a:pt x="102" y="274"/>
                    <a:pt x="102" y="274"/>
                  </a:cubicBezTo>
                  <a:cubicBezTo>
                    <a:pt x="102" y="274"/>
                    <a:pt x="101" y="274"/>
                    <a:pt x="101" y="274"/>
                  </a:cubicBezTo>
                  <a:cubicBezTo>
                    <a:pt x="99" y="273"/>
                    <a:pt x="96" y="271"/>
                    <a:pt x="95" y="271"/>
                  </a:cubicBezTo>
                  <a:cubicBezTo>
                    <a:pt x="93" y="271"/>
                    <a:pt x="91" y="273"/>
                    <a:pt x="89" y="274"/>
                  </a:cubicBezTo>
                  <a:cubicBezTo>
                    <a:pt x="88" y="274"/>
                    <a:pt x="88" y="275"/>
                    <a:pt x="87" y="275"/>
                  </a:cubicBezTo>
                  <a:cubicBezTo>
                    <a:pt x="86" y="277"/>
                    <a:pt x="85" y="277"/>
                    <a:pt x="84" y="277"/>
                  </a:cubicBezTo>
                  <a:cubicBezTo>
                    <a:pt x="83" y="277"/>
                    <a:pt x="83" y="277"/>
                    <a:pt x="83" y="277"/>
                  </a:cubicBezTo>
                  <a:cubicBezTo>
                    <a:pt x="82" y="277"/>
                    <a:pt x="81" y="275"/>
                    <a:pt x="81" y="274"/>
                  </a:cubicBezTo>
                  <a:cubicBezTo>
                    <a:pt x="79" y="273"/>
                    <a:pt x="79" y="273"/>
                    <a:pt x="79" y="273"/>
                  </a:cubicBezTo>
                  <a:cubicBezTo>
                    <a:pt x="79" y="272"/>
                    <a:pt x="77" y="271"/>
                    <a:pt x="76" y="270"/>
                  </a:cubicBezTo>
                  <a:cubicBezTo>
                    <a:pt x="75" y="270"/>
                    <a:pt x="74" y="269"/>
                    <a:pt x="73" y="268"/>
                  </a:cubicBezTo>
                  <a:cubicBezTo>
                    <a:pt x="71" y="266"/>
                    <a:pt x="71" y="266"/>
                    <a:pt x="71" y="266"/>
                  </a:cubicBezTo>
                  <a:cubicBezTo>
                    <a:pt x="71" y="266"/>
                    <a:pt x="70" y="266"/>
                    <a:pt x="71" y="265"/>
                  </a:cubicBezTo>
                  <a:cubicBezTo>
                    <a:pt x="71" y="265"/>
                    <a:pt x="71" y="264"/>
                    <a:pt x="72" y="264"/>
                  </a:cubicBezTo>
                  <a:cubicBezTo>
                    <a:pt x="76" y="263"/>
                    <a:pt x="76" y="263"/>
                    <a:pt x="76" y="263"/>
                  </a:cubicBezTo>
                  <a:cubicBezTo>
                    <a:pt x="78" y="261"/>
                    <a:pt x="81" y="260"/>
                    <a:pt x="84" y="258"/>
                  </a:cubicBezTo>
                  <a:cubicBezTo>
                    <a:pt x="85" y="256"/>
                    <a:pt x="85" y="253"/>
                    <a:pt x="85" y="252"/>
                  </a:cubicBezTo>
                  <a:cubicBezTo>
                    <a:pt x="85" y="249"/>
                    <a:pt x="85" y="249"/>
                    <a:pt x="85" y="249"/>
                  </a:cubicBezTo>
                  <a:cubicBezTo>
                    <a:pt x="82" y="244"/>
                    <a:pt x="81" y="237"/>
                    <a:pt x="83" y="230"/>
                  </a:cubicBezTo>
                  <a:cubicBezTo>
                    <a:pt x="83" y="228"/>
                    <a:pt x="83" y="226"/>
                    <a:pt x="84" y="225"/>
                  </a:cubicBezTo>
                  <a:cubicBezTo>
                    <a:pt x="84" y="224"/>
                    <a:pt x="84" y="224"/>
                    <a:pt x="84" y="224"/>
                  </a:cubicBezTo>
                  <a:cubicBezTo>
                    <a:pt x="83" y="223"/>
                    <a:pt x="83" y="222"/>
                    <a:pt x="82" y="221"/>
                  </a:cubicBezTo>
                  <a:cubicBezTo>
                    <a:pt x="82" y="221"/>
                    <a:pt x="82" y="220"/>
                    <a:pt x="81" y="220"/>
                  </a:cubicBezTo>
                  <a:cubicBezTo>
                    <a:pt x="81" y="219"/>
                    <a:pt x="81" y="219"/>
                    <a:pt x="81" y="218"/>
                  </a:cubicBezTo>
                  <a:cubicBezTo>
                    <a:pt x="81" y="216"/>
                    <a:pt x="81" y="216"/>
                    <a:pt x="81" y="216"/>
                  </a:cubicBezTo>
                  <a:cubicBezTo>
                    <a:pt x="80" y="214"/>
                    <a:pt x="79" y="213"/>
                    <a:pt x="79" y="212"/>
                  </a:cubicBezTo>
                  <a:cubicBezTo>
                    <a:pt x="79" y="211"/>
                    <a:pt x="78" y="210"/>
                    <a:pt x="77" y="209"/>
                  </a:cubicBezTo>
                  <a:cubicBezTo>
                    <a:pt x="77" y="208"/>
                    <a:pt x="77" y="208"/>
                    <a:pt x="76" y="208"/>
                  </a:cubicBezTo>
                  <a:cubicBezTo>
                    <a:pt x="75" y="207"/>
                    <a:pt x="74" y="207"/>
                    <a:pt x="74" y="206"/>
                  </a:cubicBezTo>
                  <a:cubicBezTo>
                    <a:pt x="74" y="205"/>
                    <a:pt x="73" y="205"/>
                    <a:pt x="73" y="205"/>
                  </a:cubicBezTo>
                  <a:cubicBezTo>
                    <a:pt x="72" y="204"/>
                    <a:pt x="71" y="204"/>
                    <a:pt x="71" y="202"/>
                  </a:cubicBezTo>
                  <a:cubicBezTo>
                    <a:pt x="70" y="201"/>
                    <a:pt x="70" y="201"/>
                    <a:pt x="70" y="200"/>
                  </a:cubicBezTo>
                  <a:cubicBezTo>
                    <a:pt x="69" y="199"/>
                    <a:pt x="68" y="199"/>
                    <a:pt x="67" y="198"/>
                  </a:cubicBezTo>
                  <a:cubicBezTo>
                    <a:pt x="66" y="197"/>
                    <a:pt x="63" y="196"/>
                    <a:pt x="57" y="194"/>
                  </a:cubicBezTo>
                  <a:cubicBezTo>
                    <a:pt x="57" y="194"/>
                    <a:pt x="57" y="194"/>
                    <a:pt x="57" y="194"/>
                  </a:cubicBezTo>
                  <a:cubicBezTo>
                    <a:pt x="55" y="193"/>
                    <a:pt x="54" y="192"/>
                    <a:pt x="52" y="191"/>
                  </a:cubicBezTo>
                  <a:cubicBezTo>
                    <a:pt x="46" y="188"/>
                    <a:pt x="39" y="184"/>
                    <a:pt x="38" y="175"/>
                  </a:cubicBezTo>
                  <a:cubicBezTo>
                    <a:pt x="36" y="172"/>
                    <a:pt x="36" y="168"/>
                    <a:pt x="36" y="167"/>
                  </a:cubicBezTo>
                  <a:cubicBezTo>
                    <a:pt x="36" y="164"/>
                    <a:pt x="36" y="163"/>
                    <a:pt x="35" y="162"/>
                  </a:cubicBezTo>
                  <a:cubicBezTo>
                    <a:pt x="35" y="162"/>
                    <a:pt x="35" y="161"/>
                    <a:pt x="35" y="161"/>
                  </a:cubicBezTo>
                  <a:cubicBezTo>
                    <a:pt x="35" y="158"/>
                    <a:pt x="35" y="158"/>
                    <a:pt x="35" y="158"/>
                  </a:cubicBezTo>
                  <a:cubicBezTo>
                    <a:pt x="33" y="151"/>
                    <a:pt x="31" y="142"/>
                    <a:pt x="38" y="136"/>
                  </a:cubicBezTo>
                  <a:cubicBezTo>
                    <a:pt x="39" y="134"/>
                    <a:pt x="39" y="134"/>
                    <a:pt x="39" y="134"/>
                  </a:cubicBezTo>
                  <a:cubicBezTo>
                    <a:pt x="37" y="134"/>
                    <a:pt x="37" y="134"/>
                    <a:pt x="37" y="134"/>
                  </a:cubicBezTo>
                  <a:cubicBezTo>
                    <a:pt x="36" y="133"/>
                    <a:pt x="36" y="133"/>
                    <a:pt x="36" y="132"/>
                  </a:cubicBezTo>
                  <a:cubicBezTo>
                    <a:pt x="36" y="131"/>
                    <a:pt x="37" y="131"/>
                    <a:pt x="37" y="131"/>
                  </a:cubicBezTo>
                  <a:cubicBezTo>
                    <a:pt x="52" y="128"/>
                    <a:pt x="52" y="128"/>
                    <a:pt x="52" y="128"/>
                  </a:cubicBezTo>
                  <a:cubicBezTo>
                    <a:pt x="54" y="127"/>
                    <a:pt x="55" y="127"/>
                    <a:pt x="56" y="126"/>
                  </a:cubicBezTo>
                  <a:cubicBezTo>
                    <a:pt x="56" y="126"/>
                    <a:pt x="56" y="126"/>
                    <a:pt x="56" y="126"/>
                  </a:cubicBezTo>
                  <a:cubicBezTo>
                    <a:pt x="60" y="122"/>
                    <a:pt x="62" y="117"/>
                    <a:pt x="62" y="111"/>
                  </a:cubicBezTo>
                  <a:cubicBezTo>
                    <a:pt x="55" y="108"/>
                    <a:pt x="52" y="105"/>
                    <a:pt x="46" y="98"/>
                  </a:cubicBezTo>
                  <a:cubicBezTo>
                    <a:pt x="46" y="97"/>
                    <a:pt x="46" y="97"/>
                    <a:pt x="46" y="97"/>
                  </a:cubicBezTo>
                  <a:cubicBezTo>
                    <a:pt x="42" y="93"/>
                    <a:pt x="38" y="87"/>
                    <a:pt x="41" y="79"/>
                  </a:cubicBezTo>
                  <a:cubicBezTo>
                    <a:pt x="43" y="73"/>
                    <a:pt x="48" y="66"/>
                    <a:pt x="55" y="64"/>
                  </a:cubicBezTo>
                  <a:cubicBezTo>
                    <a:pt x="66" y="64"/>
                    <a:pt x="66" y="64"/>
                    <a:pt x="66" y="64"/>
                  </a:cubicBezTo>
                  <a:cubicBezTo>
                    <a:pt x="66" y="64"/>
                    <a:pt x="66" y="64"/>
                    <a:pt x="66" y="64"/>
                  </a:cubicBezTo>
                  <a:cubicBezTo>
                    <a:pt x="62" y="64"/>
                    <a:pt x="58" y="61"/>
                    <a:pt x="56" y="57"/>
                  </a:cubicBezTo>
                  <a:cubicBezTo>
                    <a:pt x="54" y="54"/>
                    <a:pt x="54" y="50"/>
                    <a:pt x="56" y="48"/>
                  </a:cubicBezTo>
                  <a:cubicBezTo>
                    <a:pt x="57" y="46"/>
                    <a:pt x="58" y="43"/>
                    <a:pt x="63" y="42"/>
                  </a:cubicBezTo>
                  <a:cubicBezTo>
                    <a:pt x="57" y="41"/>
                    <a:pt x="48" y="38"/>
                    <a:pt x="49" y="28"/>
                  </a:cubicBezTo>
                  <a:cubicBezTo>
                    <a:pt x="51" y="21"/>
                    <a:pt x="55" y="16"/>
                    <a:pt x="60" y="13"/>
                  </a:cubicBezTo>
                  <a:cubicBezTo>
                    <a:pt x="61" y="12"/>
                    <a:pt x="62" y="12"/>
                    <a:pt x="63" y="11"/>
                  </a:cubicBezTo>
                  <a:cubicBezTo>
                    <a:pt x="66" y="9"/>
                    <a:pt x="70" y="6"/>
                    <a:pt x="77" y="5"/>
                  </a:cubicBezTo>
                  <a:cubicBezTo>
                    <a:pt x="78" y="5"/>
                    <a:pt x="79" y="5"/>
                    <a:pt x="79" y="5"/>
                  </a:cubicBezTo>
                  <a:cubicBezTo>
                    <a:pt x="75" y="3"/>
                    <a:pt x="71" y="2"/>
                    <a:pt x="67" y="1"/>
                  </a:cubicBezTo>
                  <a:cubicBezTo>
                    <a:pt x="66" y="1"/>
                    <a:pt x="65" y="1"/>
                    <a:pt x="65" y="2"/>
                  </a:cubicBezTo>
                  <a:cubicBezTo>
                    <a:pt x="61" y="2"/>
                    <a:pt x="61" y="2"/>
                    <a:pt x="61" y="2"/>
                  </a:cubicBezTo>
                  <a:cubicBezTo>
                    <a:pt x="59" y="2"/>
                    <a:pt x="57" y="2"/>
                    <a:pt x="54" y="0"/>
                  </a:cubicBezTo>
                  <a:cubicBezTo>
                    <a:pt x="54" y="1"/>
                    <a:pt x="53" y="1"/>
                    <a:pt x="52" y="1"/>
                  </a:cubicBezTo>
                  <a:cubicBezTo>
                    <a:pt x="52" y="1"/>
                    <a:pt x="52" y="1"/>
                    <a:pt x="52" y="1"/>
                  </a:cubicBezTo>
                  <a:cubicBezTo>
                    <a:pt x="48" y="4"/>
                    <a:pt x="45" y="7"/>
                    <a:pt x="42" y="11"/>
                  </a:cubicBezTo>
                  <a:cubicBezTo>
                    <a:pt x="42" y="12"/>
                    <a:pt x="42" y="12"/>
                    <a:pt x="42" y="12"/>
                  </a:cubicBezTo>
                  <a:cubicBezTo>
                    <a:pt x="40" y="13"/>
                    <a:pt x="39" y="15"/>
                    <a:pt x="37" y="17"/>
                  </a:cubicBezTo>
                  <a:cubicBezTo>
                    <a:pt x="37" y="19"/>
                    <a:pt x="35" y="21"/>
                    <a:pt x="34" y="22"/>
                  </a:cubicBezTo>
                  <a:cubicBezTo>
                    <a:pt x="33" y="24"/>
                    <a:pt x="33" y="24"/>
                    <a:pt x="33" y="24"/>
                  </a:cubicBezTo>
                  <a:cubicBezTo>
                    <a:pt x="30" y="27"/>
                    <a:pt x="27" y="32"/>
                    <a:pt x="20" y="33"/>
                  </a:cubicBezTo>
                  <a:cubicBezTo>
                    <a:pt x="20" y="34"/>
                    <a:pt x="20" y="34"/>
                    <a:pt x="20" y="35"/>
                  </a:cubicBezTo>
                  <a:cubicBezTo>
                    <a:pt x="20" y="41"/>
                    <a:pt x="20" y="41"/>
                    <a:pt x="20" y="41"/>
                  </a:cubicBezTo>
                  <a:cubicBezTo>
                    <a:pt x="20" y="41"/>
                    <a:pt x="20" y="42"/>
                    <a:pt x="20" y="42"/>
                  </a:cubicBezTo>
                  <a:cubicBezTo>
                    <a:pt x="18" y="44"/>
                    <a:pt x="18" y="47"/>
                    <a:pt x="18" y="50"/>
                  </a:cubicBezTo>
                  <a:cubicBezTo>
                    <a:pt x="18" y="58"/>
                    <a:pt x="18" y="58"/>
                    <a:pt x="18" y="58"/>
                  </a:cubicBezTo>
                  <a:cubicBezTo>
                    <a:pt x="18" y="59"/>
                    <a:pt x="19" y="61"/>
                    <a:pt x="19" y="62"/>
                  </a:cubicBezTo>
                  <a:cubicBezTo>
                    <a:pt x="19" y="65"/>
                    <a:pt x="20" y="68"/>
                    <a:pt x="18" y="70"/>
                  </a:cubicBezTo>
                  <a:cubicBezTo>
                    <a:pt x="18" y="71"/>
                    <a:pt x="18" y="72"/>
                    <a:pt x="17" y="73"/>
                  </a:cubicBezTo>
                  <a:cubicBezTo>
                    <a:pt x="17" y="73"/>
                    <a:pt x="17" y="74"/>
                    <a:pt x="16" y="75"/>
                  </a:cubicBezTo>
                  <a:cubicBezTo>
                    <a:pt x="16" y="77"/>
                    <a:pt x="16" y="79"/>
                    <a:pt x="17" y="81"/>
                  </a:cubicBezTo>
                  <a:cubicBezTo>
                    <a:pt x="17" y="82"/>
                    <a:pt x="17" y="82"/>
                    <a:pt x="17" y="82"/>
                  </a:cubicBezTo>
                  <a:cubicBezTo>
                    <a:pt x="17" y="83"/>
                    <a:pt x="17" y="84"/>
                    <a:pt x="18" y="85"/>
                  </a:cubicBezTo>
                  <a:cubicBezTo>
                    <a:pt x="18" y="86"/>
                    <a:pt x="18" y="86"/>
                    <a:pt x="18" y="87"/>
                  </a:cubicBezTo>
                  <a:cubicBezTo>
                    <a:pt x="18" y="87"/>
                    <a:pt x="18" y="87"/>
                    <a:pt x="19" y="87"/>
                  </a:cubicBezTo>
                  <a:cubicBezTo>
                    <a:pt x="19" y="87"/>
                    <a:pt x="20" y="88"/>
                    <a:pt x="20" y="89"/>
                  </a:cubicBezTo>
                  <a:cubicBezTo>
                    <a:pt x="22" y="96"/>
                    <a:pt x="22" y="102"/>
                    <a:pt x="22" y="109"/>
                  </a:cubicBezTo>
                  <a:cubicBezTo>
                    <a:pt x="22" y="123"/>
                    <a:pt x="22" y="123"/>
                    <a:pt x="22" y="123"/>
                  </a:cubicBezTo>
                  <a:cubicBezTo>
                    <a:pt x="22" y="124"/>
                    <a:pt x="21" y="125"/>
                    <a:pt x="20" y="126"/>
                  </a:cubicBezTo>
                  <a:cubicBezTo>
                    <a:pt x="20" y="126"/>
                    <a:pt x="20" y="126"/>
                    <a:pt x="20" y="126"/>
                  </a:cubicBezTo>
                  <a:cubicBezTo>
                    <a:pt x="20" y="126"/>
                    <a:pt x="20" y="126"/>
                    <a:pt x="20" y="127"/>
                  </a:cubicBezTo>
                  <a:cubicBezTo>
                    <a:pt x="18" y="130"/>
                    <a:pt x="17" y="132"/>
                    <a:pt x="20" y="136"/>
                  </a:cubicBezTo>
                  <a:cubicBezTo>
                    <a:pt x="20" y="136"/>
                    <a:pt x="20" y="136"/>
                    <a:pt x="20" y="137"/>
                  </a:cubicBezTo>
                  <a:cubicBezTo>
                    <a:pt x="20" y="137"/>
                    <a:pt x="20" y="138"/>
                    <a:pt x="19" y="138"/>
                  </a:cubicBezTo>
                  <a:cubicBezTo>
                    <a:pt x="18" y="139"/>
                    <a:pt x="17" y="140"/>
                    <a:pt x="16" y="141"/>
                  </a:cubicBezTo>
                  <a:cubicBezTo>
                    <a:pt x="16" y="142"/>
                    <a:pt x="16" y="143"/>
                    <a:pt x="15" y="143"/>
                  </a:cubicBezTo>
                  <a:cubicBezTo>
                    <a:pt x="15" y="144"/>
                    <a:pt x="15" y="144"/>
                    <a:pt x="15" y="144"/>
                  </a:cubicBezTo>
                  <a:cubicBezTo>
                    <a:pt x="15" y="145"/>
                    <a:pt x="15" y="145"/>
                    <a:pt x="15" y="145"/>
                  </a:cubicBezTo>
                  <a:cubicBezTo>
                    <a:pt x="13" y="147"/>
                    <a:pt x="13" y="147"/>
                    <a:pt x="13" y="147"/>
                  </a:cubicBezTo>
                  <a:cubicBezTo>
                    <a:pt x="13" y="147"/>
                    <a:pt x="12" y="147"/>
                    <a:pt x="12" y="147"/>
                  </a:cubicBezTo>
                  <a:cubicBezTo>
                    <a:pt x="9" y="147"/>
                    <a:pt x="6" y="149"/>
                    <a:pt x="5" y="151"/>
                  </a:cubicBezTo>
                  <a:cubicBezTo>
                    <a:pt x="3" y="154"/>
                    <a:pt x="4" y="157"/>
                    <a:pt x="5" y="158"/>
                  </a:cubicBezTo>
                  <a:cubicBezTo>
                    <a:pt x="6" y="160"/>
                    <a:pt x="8" y="161"/>
                    <a:pt x="10" y="161"/>
                  </a:cubicBezTo>
                  <a:cubicBezTo>
                    <a:pt x="11" y="161"/>
                    <a:pt x="12" y="162"/>
                    <a:pt x="12" y="162"/>
                  </a:cubicBezTo>
                  <a:cubicBezTo>
                    <a:pt x="12" y="163"/>
                    <a:pt x="11" y="164"/>
                    <a:pt x="10" y="164"/>
                  </a:cubicBezTo>
                  <a:cubicBezTo>
                    <a:pt x="4" y="164"/>
                    <a:pt x="4" y="164"/>
                    <a:pt x="4" y="164"/>
                  </a:cubicBezTo>
                  <a:cubicBezTo>
                    <a:pt x="3" y="164"/>
                    <a:pt x="1" y="164"/>
                    <a:pt x="0" y="164"/>
                  </a:cubicBezTo>
                  <a:cubicBezTo>
                    <a:pt x="1" y="166"/>
                    <a:pt x="2" y="168"/>
                    <a:pt x="2" y="169"/>
                  </a:cubicBezTo>
                  <a:cubicBezTo>
                    <a:pt x="3" y="172"/>
                    <a:pt x="5" y="175"/>
                    <a:pt x="7" y="17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4" name="Freeform 196">
              <a:extLst>
                <a:ext uri="{FF2B5EF4-FFF2-40B4-BE49-F238E27FC236}">
                  <a16:creationId xmlns:a16="http://schemas.microsoft.com/office/drawing/2014/main" id="{4CB5A8D7-E2F6-4060-8634-EBE1106813ED}"/>
                </a:ext>
              </a:extLst>
            </p:cNvPr>
            <p:cNvSpPr>
              <a:spLocks/>
            </p:cNvSpPr>
            <p:nvPr/>
          </p:nvSpPr>
          <p:spPr bwMode="auto">
            <a:xfrm>
              <a:off x="2856008" y="4239075"/>
              <a:ext cx="104784" cy="57141"/>
            </a:xfrm>
            <a:custGeom>
              <a:avLst/>
              <a:gdLst>
                <a:gd name="T0" fmla="*/ 52 w 61"/>
                <a:gd name="T1" fmla="*/ 15 h 33"/>
                <a:gd name="T2" fmla="*/ 52 w 61"/>
                <a:gd name="T3" fmla="*/ 14 h 33"/>
                <a:gd name="T4" fmla="*/ 52 w 61"/>
                <a:gd name="T5" fmla="*/ 13 h 33"/>
                <a:gd name="T6" fmla="*/ 60 w 61"/>
                <a:gd name="T7" fmla="*/ 1 h 33"/>
                <a:gd name="T8" fmla="*/ 61 w 61"/>
                <a:gd name="T9" fmla="*/ 0 h 33"/>
                <a:gd name="T10" fmla="*/ 56 w 61"/>
                <a:gd name="T11" fmla="*/ 3 h 33"/>
                <a:gd name="T12" fmla="*/ 44 w 61"/>
                <a:gd name="T13" fmla="*/ 11 h 33"/>
                <a:gd name="T14" fmla="*/ 43 w 61"/>
                <a:gd name="T15" fmla="*/ 12 h 33"/>
                <a:gd name="T16" fmla="*/ 40 w 61"/>
                <a:gd name="T17" fmla="*/ 13 h 33"/>
                <a:gd name="T18" fmla="*/ 34 w 61"/>
                <a:gd name="T19" fmla="*/ 15 h 33"/>
                <a:gd name="T20" fmla="*/ 28 w 61"/>
                <a:gd name="T21" fmla="*/ 16 h 33"/>
                <a:gd name="T22" fmla="*/ 27 w 61"/>
                <a:gd name="T23" fmla="*/ 16 h 33"/>
                <a:gd name="T24" fmla="*/ 18 w 61"/>
                <a:gd name="T25" fmla="*/ 19 h 33"/>
                <a:gd name="T26" fmla="*/ 14 w 61"/>
                <a:gd name="T27" fmla="*/ 21 h 33"/>
                <a:gd name="T28" fmla="*/ 10 w 61"/>
                <a:gd name="T29" fmla="*/ 22 h 33"/>
                <a:gd name="T30" fmla="*/ 10 w 61"/>
                <a:gd name="T31" fmla="*/ 22 h 33"/>
                <a:gd name="T32" fmla="*/ 0 w 61"/>
                <a:gd name="T33" fmla="*/ 27 h 33"/>
                <a:gd name="T34" fmla="*/ 1 w 61"/>
                <a:gd name="T35" fmla="*/ 30 h 33"/>
                <a:gd name="T36" fmla="*/ 1 w 61"/>
                <a:gd name="T37" fmla="*/ 30 h 33"/>
                <a:gd name="T38" fmla="*/ 2 w 61"/>
                <a:gd name="T39" fmla="*/ 33 h 33"/>
                <a:gd name="T40" fmla="*/ 16 w 61"/>
                <a:gd name="T41" fmla="*/ 24 h 33"/>
                <a:gd name="T42" fmla="*/ 20 w 61"/>
                <a:gd name="T43" fmla="*/ 22 h 33"/>
                <a:gd name="T44" fmla="*/ 23 w 61"/>
                <a:gd name="T45" fmla="*/ 20 h 33"/>
                <a:gd name="T46" fmla="*/ 26 w 61"/>
                <a:gd name="T47" fmla="*/ 19 h 33"/>
                <a:gd name="T48" fmla="*/ 30 w 61"/>
                <a:gd name="T49" fmla="*/ 18 h 33"/>
                <a:gd name="T50" fmla="*/ 40 w 61"/>
                <a:gd name="T51" fmla="*/ 14 h 33"/>
                <a:gd name="T52" fmla="*/ 42 w 61"/>
                <a:gd name="T53" fmla="*/ 14 h 33"/>
                <a:gd name="T54" fmla="*/ 42 w 61"/>
                <a:gd name="T55" fmla="*/ 15 h 33"/>
                <a:gd name="T56" fmla="*/ 45 w 61"/>
                <a:gd name="T57" fmla="*/ 15 h 33"/>
                <a:gd name="T58" fmla="*/ 52 w 61"/>
                <a:gd name="T5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33">
                  <a:moveTo>
                    <a:pt x="52" y="15"/>
                  </a:moveTo>
                  <a:cubicBezTo>
                    <a:pt x="52" y="15"/>
                    <a:pt x="52" y="14"/>
                    <a:pt x="52" y="14"/>
                  </a:cubicBezTo>
                  <a:cubicBezTo>
                    <a:pt x="52" y="14"/>
                    <a:pt x="52" y="13"/>
                    <a:pt x="52" y="13"/>
                  </a:cubicBezTo>
                  <a:cubicBezTo>
                    <a:pt x="54" y="9"/>
                    <a:pt x="57" y="4"/>
                    <a:pt x="60" y="1"/>
                  </a:cubicBezTo>
                  <a:cubicBezTo>
                    <a:pt x="60" y="1"/>
                    <a:pt x="60" y="0"/>
                    <a:pt x="61" y="0"/>
                  </a:cubicBezTo>
                  <a:cubicBezTo>
                    <a:pt x="59" y="1"/>
                    <a:pt x="57" y="2"/>
                    <a:pt x="56" y="3"/>
                  </a:cubicBezTo>
                  <a:cubicBezTo>
                    <a:pt x="44" y="11"/>
                    <a:pt x="44" y="11"/>
                    <a:pt x="44" y="11"/>
                  </a:cubicBezTo>
                  <a:cubicBezTo>
                    <a:pt x="44" y="11"/>
                    <a:pt x="43" y="12"/>
                    <a:pt x="43" y="12"/>
                  </a:cubicBezTo>
                  <a:cubicBezTo>
                    <a:pt x="40" y="13"/>
                    <a:pt x="40" y="13"/>
                    <a:pt x="40" y="13"/>
                  </a:cubicBezTo>
                  <a:cubicBezTo>
                    <a:pt x="38" y="14"/>
                    <a:pt x="36" y="15"/>
                    <a:pt x="34" y="15"/>
                  </a:cubicBezTo>
                  <a:cubicBezTo>
                    <a:pt x="32" y="15"/>
                    <a:pt x="30" y="16"/>
                    <a:pt x="28" y="16"/>
                  </a:cubicBezTo>
                  <a:cubicBezTo>
                    <a:pt x="28" y="16"/>
                    <a:pt x="28" y="16"/>
                    <a:pt x="27" y="16"/>
                  </a:cubicBezTo>
                  <a:cubicBezTo>
                    <a:pt x="24" y="16"/>
                    <a:pt x="21" y="18"/>
                    <a:pt x="18" y="19"/>
                  </a:cubicBezTo>
                  <a:cubicBezTo>
                    <a:pt x="16" y="20"/>
                    <a:pt x="15" y="21"/>
                    <a:pt x="14" y="21"/>
                  </a:cubicBezTo>
                  <a:cubicBezTo>
                    <a:pt x="12" y="21"/>
                    <a:pt x="11" y="22"/>
                    <a:pt x="10" y="22"/>
                  </a:cubicBezTo>
                  <a:cubicBezTo>
                    <a:pt x="10" y="22"/>
                    <a:pt x="10" y="22"/>
                    <a:pt x="10" y="22"/>
                  </a:cubicBezTo>
                  <a:cubicBezTo>
                    <a:pt x="4" y="24"/>
                    <a:pt x="1" y="25"/>
                    <a:pt x="0" y="27"/>
                  </a:cubicBezTo>
                  <a:cubicBezTo>
                    <a:pt x="0" y="27"/>
                    <a:pt x="0" y="28"/>
                    <a:pt x="1" y="30"/>
                  </a:cubicBezTo>
                  <a:cubicBezTo>
                    <a:pt x="1" y="30"/>
                    <a:pt x="1" y="30"/>
                    <a:pt x="1" y="30"/>
                  </a:cubicBezTo>
                  <a:cubicBezTo>
                    <a:pt x="1" y="31"/>
                    <a:pt x="2" y="33"/>
                    <a:pt x="2" y="33"/>
                  </a:cubicBezTo>
                  <a:cubicBezTo>
                    <a:pt x="5" y="33"/>
                    <a:pt x="11" y="29"/>
                    <a:pt x="16" y="24"/>
                  </a:cubicBezTo>
                  <a:cubicBezTo>
                    <a:pt x="17" y="24"/>
                    <a:pt x="19" y="23"/>
                    <a:pt x="20" y="22"/>
                  </a:cubicBezTo>
                  <a:cubicBezTo>
                    <a:pt x="21" y="21"/>
                    <a:pt x="22" y="21"/>
                    <a:pt x="23" y="20"/>
                  </a:cubicBezTo>
                  <a:cubicBezTo>
                    <a:pt x="24" y="19"/>
                    <a:pt x="25" y="20"/>
                    <a:pt x="26" y="19"/>
                  </a:cubicBezTo>
                  <a:cubicBezTo>
                    <a:pt x="27" y="19"/>
                    <a:pt x="28" y="18"/>
                    <a:pt x="30" y="18"/>
                  </a:cubicBezTo>
                  <a:cubicBezTo>
                    <a:pt x="40" y="14"/>
                    <a:pt x="40" y="14"/>
                    <a:pt x="40" y="14"/>
                  </a:cubicBezTo>
                  <a:cubicBezTo>
                    <a:pt x="41" y="13"/>
                    <a:pt x="41" y="13"/>
                    <a:pt x="42" y="14"/>
                  </a:cubicBezTo>
                  <a:cubicBezTo>
                    <a:pt x="42" y="14"/>
                    <a:pt x="42" y="15"/>
                    <a:pt x="42" y="15"/>
                  </a:cubicBezTo>
                  <a:cubicBezTo>
                    <a:pt x="45" y="15"/>
                    <a:pt x="45" y="15"/>
                    <a:pt x="45" y="15"/>
                  </a:cubicBezTo>
                  <a:cubicBezTo>
                    <a:pt x="47" y="15"/>
                    <a:pt x="49" y="15"/>
                    <a:pt x="52" y="15"/>
                  </a:cubicBez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5" name="Freeform 197">
              <a:extLst>
                <a:ext uri="{FF2B5EF4-FFF2-40B4-BE49-F238E27FC236}">
                  <a16:creationId xmlns:a16="http://schemas.microsoft.com/office/drawing/2014/main" id="{709FAB99-A954-431C-B5CD-AA14CA8567C8}"/>
                </a:ext>
              </a:extLst>
            </p:cNvPr>
            <p:cNvSpPr>
              <a:spLocks/>
            </p:cNvSpPr>
            <p:nvPr/>
          </p:nvSpPr>
          <p:spPr bwMode="auto">
            <a:xfrm>
              <a:off x="4357917" y="3478781"/>
              <a:ext cx="41279" cy="57141"/>
            </a:xfrm>
            <a:custGeom>
              <a:avLst/>
              <a:gdLst>
                <a:gd name="T0" fmla="*/ 4 w 24"/>
                <a:gd name="T1" fmla="*/ 3 h 33"/>
                <a:gd name="T2" fmla="*/ 0 w 24"/>
                <a:gd name="T3" fmla="*/ 3 h 33"/>
                <a:gd name="T4" fmla="*/ 4 w 24"/>
                <a:gd name="T5" fmla="*/ 8 h 33"/>
                <a:gd name="T6" fmla="*/ 7 w 24"/>
                <a:gd name="T7" fmla="*/ 13 h 33"/>
                <a:gd name="T8" fmla="*/ 11 w 24"/>
                <a:gd name="T9" fmla="*/ 20 h 33"/>
                <a:gd name="T10" fmla="*/ 14 w 24"/>
                <a:gd name="T11" fmla="*/ 25 h 33"/>
                <a:gd name="T12" fmla="*/ 14 w 24"/>
                <a:gd name="T13" fmla="*/ 25 h 33"/>
                <a:gd name="T14" fmla="*/ 16 w 24"/>
                <a:gd name="T15" fmla="*/ 29 h 33"/>
                <a:gd name="T16" fmla="*/ 19 w 24"/>
                <a:gd name="T17" fmla="*/ 33 h 33"/>
                <a:gd name="T18" fmla="*/ 20 w 24"/>
                <a:gd name="T19" fmla="*/ 33 h 33"/>
                <a:gd name="T20" fmla="*/ 22 w 24"/>
                <a:gd name="T21" fmla="*/ 29 h 33"/>
                <a:gd name="T22" fmla="*/ 22 w 24"/>
                <a:gd name="T23" fmla="*/ 20 h 33"/>
                <a:gd name="T24" fmla="*/ 20 w 24"/>
                <a:gd name="T25" fmla="*/ 17 h 33"/>
                <a:gd name="T26" fmla="*/ 20 w 24"/>
                <a:gd name="T27" fmla="*/ 16 h 33"/>
                <a:gd name="T28" fmla="*/ 21 w 24"/>
                <a:gd name="T29" fmla="*/ 14 h 33"/>
                <a:gd name="T30" fmla="*/ 22 w 24"/>
                <a:gd name="T31" fmla="*/ 13 h 33"/>
                <a:gd name="T32" fmla="*/ 23 w 24"/>
                <a:gd name="T33" fmla="*/ 8 h 33"/>
                <a:gd name="T34" fmla="*/ 19 w 24"/>
                <a:gd name="T35" fmla="*/ 4 h 33"/>
                <a:gd name="T36" fmla="*/ 17 w 24"/>
                <a:gd name="T37" fmla="*/ 3 h 33"/>
                <a:gd name="T38" fmla="*/ 16 w 24"/>
                <a:gd name="T39" fmla="*/ 3 h 33"/>
                <a:gd name="T40" fmla="*/ 15 w 24"/>
                <a:gd name="T41" fmla="*/ 3 h 33"/>
                <a:gd name="T42" fmla="*/ 12 w 24"/>
                <a:gd name="T43" fmla="*/ 0 h 33"/>
                <a:gd name="T44" fmla="*/ 11 w 24"/>
                <a:gd name="T45" fmla="*/ 1 h 33"/>
                <a:gd name="T46" fmla="*/ 4 w 24"/>
                <a:gd name="T4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3">
                  <a:moveTo>
                    <a:pt x="4" y="3"/>
                  </a:moveTo>
                  <a:cubicBezTo>
                    <a:pt x="0" y="3"/>
                    <a:pt x="0" y="3"/>
                    <a:pt x="0" y="3"/>
                  </a:cubicBezTo>
                  <a:cubicBezTo>
                    <a:pt x="1" y="5"/>
                    <a:pt x="2" y="7"/>
                    <a:pt x="4" y="8"/>
                  </a:cubicBezTo>
                  <a:cubicBezTo>
                    <a:pt x="5" y="10"/>
                    <a:pt x="7" y="11"/>
                    <a:pt x="7" y="13"/>
                  </a:cubicBezTo>
                  <a:cubicBezTo>
                    <a:pt x="9" y="15"/>
                    <a:pt x="11" y="18"/>
                    <a:pt x="11" y="20"/>
                  </a:cubicBezTo>
                  <a:cubicBezTo>
                    <a:pt x="11" y="22"/>
                    <a:pt x="12" y="23"/>
                    <a:pt x="14" y="25"/>
                  </a:cubicBezTo>
                  <a:cubicBezTo>
                    <a:pt x="14" y="25"/>
                    <a:pt x="14" y="25"/>
                    <a:pt x="14" y="25"/>
                  </a:cubicBezTo>
                  <a:cubicBezTo>
                    <a:pt x="15" y="27"/>
                    <a:pt x="15" y="28"/>
                    <a:pt x="16" y="29"/>
                  </a:cubicBezTo>
                  <a:cubicBezTo>
                    <a:pt x="17" y="30"/>
                    <a:pt x="18" y="31"/>
                    <a:pt x="19" y="33"/>
                  </a:cubicBezTo>
                  <a:cubicBezTo>
                    <a:pt x="20" y="33"/>
                    <a:pt x="20" y="33"/>
                    <a:pt x="20" y="33"/>
                  </a:cubicBezTo>
                  <a:cubicBezTo>
                    <a:pt x="20" y="32"/>
                    <a:pt x="20" y="31"/>
                    <a:pt x="22" y="29"/>
                  </a:cubicBezTo>
                  <a:cubicBezTo>
                    <a:pt x="24" y="26"/>
                    <a:pt x="24" y="23"/>
                    <a:pt x="22" y="20"/>
                  </a:cubicBezTo>
                  <a:cubicBezTo>
                    <a:pt x="21" y="19"/>
                    <a:pt x="20" y="18"/>
                    <a:pt x="20" y="17"/>
                  </a:cubicBezTo>
                  <a:cubicBezTo>
                    <a:pt x="20" y="16"/>
                    <a:pt x="20" y="16"/>
                    <a:pt x="20" y="16"/>
                  </a:cubicBezTo>
                  <a:cubicBezTo>
                    <a:pt x="21" y="15"/>
                    <a:pt x="21" y="14"/>
                    <a:pt x="21" y="14"/>
                  </a:cubicBezTo>
                  <a:cubicBezTo>
                    <a:pt x="21" y="13"/>
                    <a:pt x="21" y="13"/>
                    <a:pt x="22" y="13"/>
                  </a:cubicBezTo>
                  <a:cubicBezTo>
                    <a:pt x="23" y="11"/>
                    <a:pt x="24" y="10"/>
                    <a:pt x="23" y="8"/>
                  </a:cubicBezTo>
                  <a:cubicBezTo>
                    <a:pt x="22" y="7"/>
                    <a:pt x="20" y="5"/>
                    <a:pt x="19" y="4"/>
                  </a:cubicBezTo>
                  <a:cubicBezTo>
                    <a:pt x="18" y="4"/>
                    <a:pt x="18" y="3"/>
                    <a:pt x="17" y="3"/>
                  </a:cubicBezTo>
                  <a:cubicBezTo>
                    <a:pt x="16" y="3"/>
                    <a:pt x="16" y="3"/>
                    <a:pt x="16" y="3"/>
                  </a:cubicBezTo>
                  <a:cubicBezTo>
                    <a:pt x="16" y="3"/>
                    <a:pt x="15" y="3"/>
                    <a:pt x="15" y="3"/>
                  </a:cubicBezTo>
                  <a:cubicBezTo>
                    <a:pt x="14" y="1"/>
                    <a:pt x="13" y="1"/>
                    <a:pt x="12" y="0"/>
                  </a:cubicBezTo>
                  <a:cubicBezTo>
                    <a:pt x="12" y="1"/>
                    <a:pt x="11" y="1"/>
                    <a:pt x="11" y="1"/>
                  </a:cubicBezTo>
                  <a:cubicBezTo>
                    <a:pt x="9" y="2"/>
                    <a:pt x="7" y="3"/>
                    <a:pt x="4" y="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6" name="Freeform 198">
              <a:extLst>
                <a:ext uri="{FF2B5EF4-FFF2-40B4-BE49-F238E27FC236}">
                  <a16:creationId xmlns:a16="http://schemas.microsoft.com/office/drawing/2014/main" id="{592392F0-522E-490B-A504-AB69282D05CF}"/>
                </a:ext>
              </a:extLst>
            </p:cNvPr>
            <p:cNvSpPr>
              <a:spLocks/>
            </p:cNvSpPr>
            <p:nvPr/>
          </p:nvSpPr>
          <p:spPr bwMode="auto">
            <a:xfrm>
              <a:off x="3378342" y="3416877"/>
              <a:ext cx="7939" cy="6349"/>
            </a:xfrm>
            <a:custGeom>
              <a:avLst/>
              <a:gdLst>
                <a:gd name="T0" fmla="*/ 3 w 5"/>
                <a:gd name="T1" fmla="*/ 1 h 3"/>
                <a:gd name="T2" fmla="*/ 5 w 5"/>
                <a:gd name="T3" fmla="*/ 0 h 3"/>
                <a:gd name="T4" fmla="*/ 0 w 5"/>
                <a:gd name="T5" fmla="*/ 2 h 3"/>
                <a:gd name="T6" fmla="*/ 0 w 5"/>
                <a:gd name="T7" fmla="*/ 3 h 3"/>
                <a:gd name="T8" fmla="*/ 3 w 5"/>
                <a:gd name="T9" fmla="*/ 1 h 3"/>
              </a:gdLst>
              <a:ahLst/>
              <a:cxnLst>
                <a:cxn ang="0">
                  <a:pos x="T0" y="T1"/>
                </a:cxn>
                <a:cxn ang="0">
                  <a:pos x="T2" y="T3"/>
                </a:cxn>
                <a:cxn ang="0">
                  <a:pos x="T4" y="T5"/>
                </a:cxn>
                <a:cxn ang="0">
                  <a:pos x="T6" y="T7"/>
                </a:cxn>
                <a:cxn ang="0">
                  <a:pos x="T8" y="T9"/>
                </a:cxn>
              </a:cxnLst>
              <a:rect l="0" t="0" r="r" b="b"/>
              <a:pathLst>
                <a:path w="5" h="3">
                  <a:moveTo>
                    <a:pt x="3" y="1"/>
                  </a:moveTo>
                  <a:cubicBezTo>
                    <a:pt x="3" y="1"/>
                    <a:pt x="4" y="1"/>
                    <a:pt x="5" y="0"/>
                  </a:cubicBezTo>
                  <a:cubicBezTo>
                    <a:pt x="4" y="1"/>
                    <a:pt x="2" y="2"/>
                    <a:pt x="0" y="2"/>
                  </a:cubicBezTo>
                  <a:cubicBezTo>
                    <a:pt x="0" y="3"/>
                    <a:pt x="0" y="3"/>
                    <a:pt x="0" y="3"/>
                  </a:cubicBezTo>
                  <a:cubicBezTo>
                    <a:pt x="1" y="2"/>
                    <a:pt x="2" y="2"/>
                    <a:pt x="3"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7" name="Freeform 199">
              <a:extLst>
                <a:ext uri="{FF2B5EF4-FFF2-40B4-BE49-F238E27FC236}">
                  <a16:creationId xmlns:a16="http://schemas.microsoft.com/office/drawing/2014/main" id="{07C620DB-5C01-4A6D-8065-CFB58EFF92C0}"/>
                </a:ext>
              </a:extLst>
            </p:cNvPr>
            <p:cNvSpPr>
              <a:spLocks/>
            </p:cNvSpPr>
            <p:nvPr/>
          </p:nvSpPr>
          <p:spPr bwMode="auto">
            <a:xfrm>
              <a:off x="3880037" y="3462908"/>
              <a:ext cx="1588" cy="4761"/>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0" y="1"/>
                    <a:pt x="0" y="1"/>
                  </a:cubicBezTo>
                  <a:cubicBezTo>
                    <a:pt x="0" y="2"/>
                    <a:pt x="1" y="2"/>
                    <a:pt x="1" y="3"/>
                  </a:cubicBezTo>
                  <a:lnTo>
                    <a:pt x="1"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8" name="Freeform 200">
              <a:extLst>
                <a:ext uri="{FF2B5EF4-FFF2-40B4-BE49-F238E27FC236}">
                  <a16:creationId xmlns:a16="http://schemas.microsoft.com/office/drawing/2014/main" id="{D3836EAC-1A58-4F5D-B099-922D22971FD4}"/>
                </a:ext>
              </a:extLst>
            </p:cNvPr>
            <p:cNvSpPr>
              <a:spLocks/>
            </p:cNvSpPr>
            <p:nvPr/>
          </p:nvSpPr>
          <p:spPr bwMode="auto">
            <a:xfrm>
              <a:off x="3618076" y="3015303"/>
              <a:ext cx="201630" cy="169836"/>
            </a:xfrm>
            <a:custGeom>
              <a:avLst/>
              <a:gdLst>
                <a:gd name="T0" fmla="*/ 10 w 118"/>
                <a:gd name="T1" fmla="*/ 25 h 99"/>
                <a:gd name="T2" fmla="*/ 21 w 118"/>
                <a:gd name="T3" fmla="*/ 35 h 99"/>
                <a:gd name="T4" fmla="*/ 25 w 118"/>
                <a:gd name="T5" fmla="*/ 36 h 99"/>
                <a:gd name="T6" fmla="*/ 31 w 118"/>
                <a:gd name="T7" fmla="*/ 45 h 99"/>
                <a:gd name="T8" fmla="*/ 36 w 118"/>
                <a:gd name="T9" fmla="*/ 53 h 99"/>
                <a:gd name="T10" fmla="*/ 46 w 118"/>
                <a:gd name="T11" fmla="*/ 71 h 99"/>
                <a:gd name="T12" fmla="*/ 55 w 118"/>
                <a:gd name="T13" fmla="*/ 91 h 99"/>
                <a:gd name="T14" fmla="*/ 68 w 118"/>
                <a:gd name="T15" fmla="*/ 99 h 99"/>
                <a:gd name="T16" fmla="*/ 82 w 118"/>
                <a:gd name="T17" fmla="*/ 84 h 99"/>
                <a:gd name="T18" fmla="*/ 88 w 118"/>
                <a:gd name="T19" fmla="*/ 83 h 99"/>
                <a:gd name="T20" fmla="*/ 103 w 118"/>
                <a:gd name="T21" fmla="*/ 81 h 99"/>
                <a:gd name="T22" fmla="*/ 114 w 118"/>
                <a:gd name="T23" fmla="*/ 58 h 99"/>
                <a:gd name="T24" fmla="*/ 117 w 118"/>
                <a:gd name="T25" fmla="*/ 49 h 99"/>
                <a:gd name="T26" fmla="*/ 118 w 118"/>
                <a:gd name="T27" fmla="*/ 48 h 99"/>
                <a:gd name="T28" fmla="*/ 110 w 118"/>
                <a:gd name="T29" fmla="*/ 46 h 99"/>
                <a:gd name="T30" fmla="*/ 96 w 118"/>
                <a:gd name="T31" fmla="*/ 49 h 99"/>
                <a:gd name="T32" fmla="*/ 94 w 118"/>
                <a:gd name="T33" fmla="*/ 61 h 99"/>
                <a:gd name="T34" fmla="*/ 91 w 118"/>
                <a:gd name="T35" fmla="*/ 66 h 99"/>
                <a:gd name="T36" fmla="*/ 88 w 118"/>
                <a:gd name="T37" fmla="*/ 63 h 99"/>
                <a:gd name="T38" fmla="*/ 73 w 118"/>
                <a:gd name="T39" fmla="*/ 49 h 99"/>
                <a:gd name="T40" fmla="*/ 60 w 118"/>
                <a:gd name="T41" fmla="*/ 54 h 99"/>
                <a:gd name="T42" fmla="*/ 59 w 118"/>
                <a:gd name="T43" fmla="*/ 51 h 99"/>
                <a:gd name="T44" fmla="*/ 60 w 118"/>
                <a:gd name="T45" fmla="*/ 48 h 99"/>
                <a:gd name="T46" fmla="*/ 65 w 118"/>
                <a:gd name="T47" fmla="*/ 39 h 99"/>
                <a:gd name="T48" fmla="*/ 45 w 118"/>
                <a:gd name="T49" fmla="*/ 26 h 99"/>
                <a:gd name="T50" fmla="*/ 44 w 118"/>
                <a:gd name="T51" fmla="*/ 24 h 99"/>
                <a:gd name="T52" fmla="*/ 42 w 118"/>
                <a:gd name="T53" fmla="*/ 17 h 99"/>
                <a:gd name="T54" fmla="*/ 24 w 118"/>
                <a:gd name="T55" fmla="*/ 4 h 99"/>
                <a:gd name="T56" fmla="*/ 21 w 118"/>
                <a:gd name="T57" fmla="*/ 4 h 99"/>
                <a:gd name="T58" fmla="*/ 13 w 118"/>
                <a:gd name="T59" fmla="*/ 5 h 99"/>
                <a:gd name="T60" fmla="*/ 10 w 118"/>
                <a:gd name="T61" fmla="*/ 4 h 99"/>
                <a:gd name="T62" fmla="*/ 0 w 118"/>
                <a:gd name="T63" fmla="*/ 0 h 99"/>
                <a:gd name="T64" fmla="*/ 6 w 118"/>
                <a:gd name="T65"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99">
                  <a:moveTo>
                    <a:pt x="6" y="15"/>
                  </a:moveTo>
                  <a:cubicBezTo>
                    <a:pt x="8" y="18"/>
                    <a:pt x="10" y="21"/>
                    <a:pt x="10" y="25"/>
                  </a:cubicBezTo>
                  <a:cubicBezTo>
                    <a:pt x="12" y="29"/>
                    <a:pt x="15" y="33"/>
                    <a:pt x="19" y="34"/>
                  </a:cubicBezTo>
                  <a:cubicBezTo>
                    <a:pt x="20" y="34"/>
                    <a:pt x="21" y="35"/>
                    <a:pt x="21" y="35"/>
                  </a:cubicBezTo>
                  <a:cubicBezTo>
                    <a:pt x="22" y="35"/>
                    <a:pt x="23" y="36"/>
                    <a:pt x="23" y="36"/>
                  </a:cubicBezTo>
                  <a:cubicBezTo>
                    <a:pt x="24" y="36"/>
                    <a:pt x="24" y="36"/>
                    <a:pt x="25" y="36"/>
                  </a:cubicBezTo>
                  <a:cubicBezTo>
                    <a:pt x="26" y="39"/>
                    <a:pt x="28" y="42"/>
                    <a:pt x="31" y="45"/>
                  </a:cubicBezTo>
                  <a:cubicBezTo>
                    <a:pt x="31" y="45"/>
                    <a:pt x="31" y="45"/>
                    <a:pt x="31" y="45"/>
                  </a:cubicBezTo>
                  <a:cubicBezTo>
                    <a:pt x="32" y="47"/>
                    <a:pt x="33" y="48"/>
                    <a:pt x="34" y="49"/>
                  </a:cubicBezTo>
                  <a:cubicBezTo>
                    <a:pt x="35" y="50"/>
                    <a:pt x="35" y="51"/>
                    <a:pt x="36" y="53"/>
                  </a:cubicBezTo>
                  <a:cubicBezTo>
                    <a:pt x="40" y="57"/>
                    <a:pt x="42" y="61"/>
                    <a:pt x="43" y="65"/>
                  </a:cubicBezTo>
                  <a:cubicBezTo>
                    <a:pt x="44" y="67"/>
                    <a:pt x="45" y="69"/>
                    <a:pt x="46" y="71"/>
                  </a:cubicBezTo>
                  <a:cubicBezTo>
                    <a:pt x="46" y="71"/>
                    <a:pt x="46" y="71"/>
                    <a:pt x="46" y="72"/>
                  </a:cubicBezTo>
                  <a:cubicBezTo>
                    <a:pt x="48" y="79"/>
                    <a:pt x="50" y="85"/>
                    <a:pt x="55" y="91"/>
                  </a:cubicBezTo>
                  <a:cubicBezTo>
                    <a:pt x="55" y="91"/>
                    <a:pt x="55" y="91"/>
                    <a:pt x="56" y="92"/>
                  </a:cubicBezTo>
                  <a:cubicBezTo>
                    <a:pt x="59" y="95"/>
                    <a:pt x="63" y="99"/>
                    <a:pt x="68" y="99"/>
                  </a:cubicBezTo>
                  <a:cubicBezTo>
                    <a:pt x="74" y="99"/>
                    <a:pt x="77" y="97"/>
                    <a:pt x="77" y="96"/>
                  </a:cubicBezTo>
                  <a:cubicBezTo>
                    <a:pt x="82" y="92"/>
                    <a:pt x="82" y="88"/>
                    <a:pt x="82" y="84"/>
                  </a:cubicBezTo>
                  <a:cubicBezTo>
                    <a:pt x="82" y="83"/>
                    <a:pt x="83" y="82"/>
                    <a:pt x="83" y="82"/>
                  </a:cubicBezTo>
                  <a:cubicBezTo>
                    <a:pt x="85" y="82"/>
                    <a:pt x="87" y="83"/>
                    <a:pt x="88" y="83"/>
                  </a:cubicBezTo>
                  <a:cubicBezTo>
                    <a:pt x="89" y="84"/>
                    <a:pt x="90" y="84"/>
                    <a:pt x="92" y="84"/>
                  </a:cubicBezTo>
                  <a:cubicBezTo>
                    <a:pt x="96" y="84"/>
                    <a:pt x="100" y="83"/>
                    <a:pt x="103" y="81"/>
                  </a:cubicBezTo>
                  <a:cubicBezTo>
                    <a:pt x="110" y="76"/>
                    <a:pt x="112" y="70"/>
                    <a:pt x="114" y="64"/>
                  </a:cubicBezTo>
                  <a:cubicBezTo>
                    <a:pt x="114" y="58"/>
                    <a:pt x="114" y="58"/>
                    <a:pt x="114" y="58"/>
                  </a:cubicBezTo>
                  <a:cubicBezTo>
                    <a:pt x="114" y="58"/>
                    <a:pt x="114" y="58"/>
                    <a:pt x="114" y="58"/>
                  </a:cubicBezTo>
                  <a:cubicBezTo>
                    <a:pt x="116" y="55"/>
                    <a:pt x="117" y="52"/>
                    <a:pt x="117" y="49"/>
                  </a:cubicBezTo>
                  <a:cubicBezTo>
                    <a:pt x="117" y="49"/>
                    <a:pt x="117" y="49"/>
                    <a:pt x="117" y="48"/>
                  </a:cubicBezTo>
                  <a:cubicBezTo>
                    <a:pt x="117" y="48"/>
                    <a:pt x="118" y="48"/>
                    <a:pt x="118" y="48"/>
                  </a:cubicBezTo>
                  <a:cubicBezTo>
                    <a:pt x="116" y="47"/>
                    <a:pt x="113" y="46"/>
                    <a:pt x="111" y="46"/>
                  </a:cubicBezTo>
                  <a:cubicBezTo>
                    <a:pt x="111" y="46"/>
                    <a:pt x="110" y="46"/>
                    <a:pt x="110" y="46"/>
                  </a:cubicBezTo>
                  <a:cubicBezTo>
                    <a:pt x="109" y="45"/>
                    <a:pt x="108" y="45"/>
                    <a:pt x="106" y="45"/>
                  </a:cubicBezTo>
                  <a:cubicBezTo>
                    <a:pt x="102" y="45"/>
                    <a:pt x="99" y="46"/>
                    <a:pt x="96" y="49"/>
                  </a:cubicBezTo>
                  <a:cubicBezTo>
                    <a:pt x="94" y="51"/>
                    <a:pt x="94" y="54"/>
                    <a:pt x="94" y="57"/>
                  </a:cubicBezTo>
                  <a:cubicBezTo>
                    <a:pt x="94" y="61"/>
                    <a:pt x="94" y="61"/>
                    <a:pt x="94" y="61"/>
                  </a:cubicBezTo>
                  <a:cubicBezTo>
                    <a:pt x="94" y="64"/>
                    <a:pt x="92" y="65"/>
                    <a:pt x="92" y="66"/>
                  </a:cubicBezTo>
                  <a:cubicBezTo>
                    <a:pt x="92" y="66"/>
                    <a:pt x="91" y="66"/>
                    <a:pt x="91" y="66"/>
                  </a:cubicBezTo>
                  <a:cubicBezTo>
                    <a:pt x="90" y="66"/>
                    <a:pt x="90" y="65"/>
                    <a:pt x="90" y="64"/>
                  </a:cubicBezTo>
                  <a:cubicBezTo>
                    <a:pt x="89" y="64"/>
                    <a:pt x="88" y="64"/>
                    <a:pt x="88" y="63"/>
                  </a:cubicBezTo>
                  <a:cubicBezTo>
                    <a:pt x="86" y="55"/>
                    <a:pt x="82" y="50"/>
                    <a:pt x="76" y="49"/>
                  </a:cubicBezTo>
                  <a:cubicBezTo>
                    <a:pt x="73" y="49"/>
                    <a:pt x="73" y="49"/>
                    <a:pt x="73" y="49"/>
                  </a:cubicBezTo>
                  <a:cubicBezTo>
                    <a:pt x="70" y="49"/>
                    <a:pt x="67" y="51"/>
                    <a:pt x="64" y="52"/>
                  </a:cubicBezTo>
                  <a:cubicBezTo>
                    <a:pt x="64" y="52"/>
                    <a:pt x="62" y="54"/>
                    <a:pt x="60" y="54"/>
                  </a:cubicBezTo>
                  <a:cubicBezTo>
                    <a:pt x="59" y="54"/>
                    <a:pt x="58" y="53"/>
                    <a:pt x="58" y="52"/>
                  </a:cubicBezTo>
                  <a:cubicBezTo>
                    <a:pt x="58" y="52"/>
                    <a:pt x="59" y="51"/>
                    <a:pt x="59" y="51"/>
                  </a:cubicBezTo>
                  <a:cubicBezTo>
                    <a:pt x="60" y="51"/>
                    <a:pt x="60" y="50"/>
                    <a:pt x="60" y="49"/>
                  </a:cubicBezTo>
                  <a:cubicBezTo>
                    <a:pt x="60" y="49"/>
                    <a:pt x="60" y="49"/>
                    <a:pt x="60" y="48"/>
                  </a:cubicBezTo>
                  <a:cubicBezTo>
                    <a:pt x="63" y="45"/>
                    <a:pt x="66" y="42"/>
                    <a:pt x="65" y="39"/>
                  </a:cubicBezTo>
                  <a:cubicBezTo>
                    <a:pt x="65" y="39"/>
                    <a:pt x="65" y="39"/>
                    <a:pt x="65" y="39"/>
                  </a:cubicBezTo>
                  <a:cubicBezTo>
                    <a:pt x="65" y="30"/>
                    <a:pt x="56" y="30"/>
                    <a:pt x="54" y="30"/>
                  </a:cubicBezTo>
                  <a:cubicBezTo>
                    <a:pt x="49" y="30"/>
                    <a:pt x="47" y="28"/>
                    <a:pt x="45" y="26"/>
                  </a:cubicBezTo>
                  <a:cubicBezTo>
                    <a:pt x="45" y="26"/>
                    <a:pt x="45" y="26"/>
                    <a:pt x="45" y="25"/>
                  </a:cubicBezTo>
                  <a:cubicBezTo>
                    <a:pt x="45" y="25"/>
                    <a:pt x="44" y="24"/>
                    <a:pt x="44" y="24"/>
                  </a:cubicBezTo>
                  <a:cubicBezTo>
                    <a:pt x="44" y="23"/>
                    <a:pt x="43" y="22"/>
                    <a:pt x="43" y="21"/>
                  </a:cubicBezTo>
                  <a:cubicBezTo>
                    <a:pt x="43" y="19"/>
                    <a:pt x="43" y="18"/>
                    <a:pt x="42" y="17"/>
                  </a:cubicBezTo>
                  <a:cubicBezTo>
                    <a:pt x="42" y="16"/>
                    <a:pt x="41" y="16"/>
                    <a:pt x="41" y="15"/>
                  </a:cubicBezTo>
                  <a:cubicBezTo>
                    <a:pt x="38" y="9"/>
                    <a:pt x="30" y="5"/>
                    <a:pt x="24" y="4"/>
                  </a:cubicBezTo>
                  <a:cubicBezTo>
                    <a:pt x="23" y="4"/>
                    <a:pt x="23" y="4"/>
                    <a:pt x="23" y="4"/>
                  </a:cubicBezTo>
                  <a:cubicBezTo>
                    <a:pt x="22" y="4"/>
                    <a:pt x="21" y="4"/>
                    <a:pt x="21" y="4"/>
                  </a:cubicBezTo>
                  <a:cubicBezTo>
                    <a:pt x="21" y="5"/>
                    <a:pt x="20" y="5"/>
                    <a:pt x="19" y="5"/>
                  </a:cubicBezTo>
                  <a:cubicBezTo>
                    <a:pt x="13" y="5"/>
                    <a:pt x="13" y="5"/>
                    <a:pt x="13" y="5"/>
                  </a:cubicBezTo>
                  <a:cubicBezTo>
                    <a:pt x="12" y="5"/>
                    <a:pt x="12" y="5"/>
                    <a:pt x="12" y="5"/>
                  </a:cubicBezTo>
                  <a:cubicBezTo>
                    <a:pt x="11" y="4"/>
                    <a:pt x="10" y="4"/>
                    <a:pt x="10" y="4"/>
                  </a:cubicBezTo>
                  <a:cubicBezTo>
                    <a:pt x="9" y="3"/>
                    <a:pt x="8" y="3"/>
                    <a:pt x="7" y="2"/>
                  </a:cubicBezTo>
                  <a:cubicBezTo>
                    <a:pt x="5" y="1"/>
                    <a:pt x="2" y="0"/>
                    <a:pt x="0" y="0"/>
                  </a:cubicBezTo>
                  <a:cubicBezTo>
                    <a:pt x="0" y="0"/>
                    <a:pt x="0" y="0"/>
                    <a:pt x="0" y="1"/>
                  </a:cubicBezTo>
                  <a:cubicBezTo>
                    <a:pt x="1" y="6"/>
                    <a:pt x="3" y="11"/>
                    <a:pt x="6" y="1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9" name="Freeform 201">
              <a:extLst>
                <a:ext uri="{FF2B5EF4-FFF2-40B4-BE49-F238E27FC236}">
                  <a16:creationId xmlns:a16="http://schemas.microsoft.com/office/drawing/2014/main" id="{4901C465-4E3A-425C-AD7B-522F4BAC104C}"/>
                </a:ext>
              </a:extLst>
            </p:cNvPr>
            <p:cNvSpPr>
              <a:spLocks/>
            </p:cNvSpPr>
            <p:nvPr/>
          </p:nvSpPr>
          <p:spPr bwMode="auto">
            <a:xfrm>
              <a:off x="3705396" y="3327991"/>
              <a:ext cx="100022" cy="99997"/>
            </a:xfrm>
            <a:custGeom>
              <a:avLst/>
              <a:gdLst>
                <a:gd name="T0" fmla="*/ 10 w 58"/>
                <a:gd name="T1" fmla="*/ 14 h 58"/>
                <a:gd name="T2" fmla="*/ 18 w 58"/>
                <a:gd name="T3" fmla="*/ 16 h 58"/>
                <a:gd name="T4" fmla="*/ 18 w 58"/>
                <a:gd name="T5" fmla="*/ 16 h 58"/>
                <a:gd name="T6" fmla="*/ 20 w 58"/>
                <a:gd name="T7" fmla="*/ 23 h 58"/>
                <a:gd name="T8" fmla="*/ 19 w 58"/>
                <a:gd name="T9" fmla="*/ 24 h 58"/>
                <a:gd name="T10" fmla="*/ 18 w 58"/>
                <a:gd name="T11" fmla="*/ 26 h 58"/>
                <a:gd name="T12" fmla="*/ 18 w 58"/>
                <a:gd name="T13" fmla="*/ 27 h 58"/>
                <a:gd name="T14" fmla="*/ 17 w 58"/>
                <a:gd name="T15" fmla="*/ 27 h 58"/>
                <a:gd name="T16" fmla="*/ 13 w 58"/>
                <a:gd name="T17" fmla="*/ 29 h 58"/>
                <a:gd name="T18" fmla="*/ 12 w 58"/>
                <a:gd name="T19" fmla="*/ 29 h 58"/>
                <a:gd name="T20" fmla="*/ 1 w 58"/>
                <a:gd name="T21" fmla="*/ 36 h 58"/>
                <a:gd name="T22" fmla="*/ 3 w 58"/>
                <a:gd name="T23" fmla="*/ 54 h 58"/>
                <a:gd name="T24" fmla="*/ 10 w 58"/>
                <a:gd name="T25" fmla="*/ 58 h 58"/>
                <a:gd name="T26" fmla="*/ 16 w 58"/>
                <a:gd name="T27" fmla="*/ 57 h 58"/>
                <a:gd name="T28" fmla="*/ 27 w 58"/>
                <a:gd name="T29" fmla="*/ 45 h 58"/>
                <a:gd name="T30" fmla="*/ 29 w 58"/>
                <a:gd name="T31" fmla="*/ 42 h 58"/>
                <a:gd name="T32" fmla="*/ 37 w 58"/>
                <a:gd name="T33" fmla="*/ 31 h 58"/>
                <a:gd name="T34" fmla="*/ 38 w 58"/>
                <a:gd name="T35" fmla="*/ 31 h 58"/>
                <a:gd name="T36" fmla="*/ 43 w 58"/>
                <a:gd name="T37" fmla="*/ 29 h 58"/>
                <a:gd name="T38" fmla="*/ 44 w 58"/>
                <a:gd name="T39" fmla="*/ 29 h 58"/>
                <a:gd name="T40" fmla="*/ 45 w 58"/>
                <a:gd name="T41" fmla="*/ 31 h 58"/>
                <a:gd name="T42" fmla="*/ 45 w 58"/>
                <a:gd name="T43" fmla="*/ 38 h 58"/>
                <a:gd name="T44" fmla="*/ 49 w 58"/>
                <a:gd name="T45" fmla="*/ 49 h 58"/>
                <a:gd name="T46" fmla="*/ 53 w 58"/>
                <a:gd name="T47" fmla="*/ 51 h 58"/>
                <a:gd name="T48" fmla="*/ 58 w 58"/>
                <a:gd name="T49" fmla="*/ 54 h 58"/>
                <a:gd name="T50" fmla="*/ 55 w 58"/>
                <a:gd name="T51" fmla="*/ 44 h 58"/>
                <a:gd name="T52" fmla="*/ 51 w 58"/>
                <a:gd name="T53" fmla="*/ 29 h 58"/>
                <a:gd name="T54" fmla="*/ 41 w 58"/>
                <a:gd name="T55" fmla="*/ 20 h 58"/>
                <a:gd name="T56" fmla="*/ 29 w 58"/>
                <a:gd name="T57" fmla="*/ 9 h 58"/>
                <a:gd name="T58" fmla="*/ 17 w 58"/>
                <a:gd name="T59" fmla="*/ 0 h 58"/>
                <a:gd name="T60" fmla="*/ 3 w 58"/>
                <a:gd name="T61" fmla="*/ 9 h 58"/>
                <a:gd name="T62" fmla="*/ 1 w 58"/>
                <a:gd name="T63" fmla="*/ 13 h 58"/>
                <a:gd name="T64" fmla="*/ 2 w 58"/>
                <a:gd name="T65" fmla="*/ 14 h 58"/>
                <a:gd name="T66" fmla="*/ 10 w 58"/>
                <a:gd name="T6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8">
                  <a:moveTo>
                    <a:pt x="10" y="14"/>
                  </a:moveTo>
                  <a:cubicBezTo>
                    <a:pt x="14" y="14"/>
                    <a:pt x="16" y="14"/>
                    <a:pt x="18" y="16"/>
                  </a:cubicBezTo>
                  <a:cubicBezTo>
                    <a:pt x="18" y="16"/>
                    <a:pt x="18" y="16"/>
                    <a:pt x="18" y="16"/>
                  </a:cubicBezTo>
                  <a:cubicBezTo>
                    <a:pt x="20" y="20"/>
                    <a:pt x="20" y="21"/>
                    <a:pt x="20" y="23"/>
                  </a:cubicBezTo>
                  <a:cubicBezTo>
                    <a:pt x="20" y="23"/>
                    <a:pt x="20" y="24"/>
                    <a:pt x="19" y="24"/>
                  </a:cubicBezTo>
                  <a:cubicBezTo>
                    <a:pt x="19" y="24"/>
                    <a:pt x="18" y="25"/>
                    <a:pt x="18" y="26"/>
                  </a:cubicBezTo>
                  <a:cubicBezTo>
                    <a:pt x="18" y="26"/>
                    <a:pt x="18" y="27"/>
                    <a:pt x="18" y="27"/>
                  </a:cubicBezTo>
                  <a:cubicBezTo>
                    <a:pt x="18" y="27"/>
                    <a:pt x="17" y="27"/>
                    <a:pt x="17" y="27"/>
                  </a:cubicBezTo>
                  <a:cubicBezTo>
                    <a:pt x="15" y="27"/>
                    <a:pt x="14" y="27"/>
                    <a:pt x="13" y="29"/>
                  </a:cubicBezTo>
                  <a:cubicBezTo>
                    <a:pt x="13" y="29"/>
                    <a:pt x="12" y="29"/>
                    <a:pt x="12" y="29"/>
                  </a:cubicBezTo>
                  <a:cubicBezTo>
                    <a:pt x="10" y="29"/>
                    <a:pt x="5" y="30"/>
                    <a:pt x="1" y="36"/>
                  </a:cubicBezTo>
                  <a:cubicBezTo>
                    <a:pt x="0" y="40"/>
                    <a:pt x="0" y="50"/>
                    <a:pt x="3" y="54"/>
                  </a:cubicBezTo>
                  <a:cubicBezTo>
                    <a:pt x="4" y="56"/>
                    <a:pt x="7" y="58"/>
                    <a:pt x="10" y="58"/>
                  </a:cubicBezTo>
                  <a:cubicBezTo>
                    <a:pt x="11" y="58"/>
                    <a:pt x="15" y="58"/>
                    <a:pt x="16" y="57"/>
                  </a:cubicBezTo>
                  <a:cubicBezTo>
                    <a:pt x="21" y="53"/>
                    <a:pt x="24" y="49"/>
                    <a:pt x="27" y="45"/>
                  </a:cubicBezTo>
                  <a:cubicBezTo>
                    <a:pt x="28" y="44"/>
                    <a:pt x="28" y="43"/>
                    <a:pt x="29" y="42"/>
                  </a:cubicBezTo>
                  <a:cubicBezTo>
                    <a:pt x="31" y="37"/>
                    <a:pt x="34" y="34"/>
                    <a:pt x="37" y="31"/>
                  </a:cubicBezTo>
                  <a:cubicBezTo>
                    <a:pt x="38" y="31"/>
                    <a:pt x="38" y="31"/>
                    <a:pt x="38" y="31"/>
                  </a:cubicBezTo>
                  <a:cubicBezTo>
                    <a:pt x="39" y="31"/>
                    <a:pt x="42" y="30"/>
                    <a:pt x="43" y="29"/>
                  </a:cubicBezTo>
                  <a:cubicBezTo>
                    <a:pt x="43" y="29"/>
                    <a:pt x="44" y="29"/>
                    <a:pt x="44" y="29"/>
                  </a:cubicBezTo>
                  <a:cubicBezTo>
                    <a:pt x="45" y="30"/>
                    <a:pt x="45" y="30"/>
                    <a:pt x="45" y="31"/>
                  </a:cubicBezTo>
                  <a:cubicBezTo>
                    <a:pt x="45" y="38"/>
                    <a:pt x="45" y="38"/>
                    <a:pt x="45" y="38"/>
                  </a:cubicBezTo>
                  <a:cubicBezTo>
                    <a:pt x="45" y="42"/>
                    <a:pt x="46" y="45"/>
                    <a:pt x="49" y="49"/>
                  </a:cubicBezTo>
                  <a:cubicBezTo>
                    <a:pt x="50" y="50"/>
                    <a:pt x="52" y="50"/>
                    <a:pt x="53" y="51"/>
                  </a:cubicBezTo>
                  <a:cubicBezTo>
                    <a:pt x="54" y="52"/>
                    <a:pt x="56" y="53"/>
                    <a:pt x="58" y="54"/>
                  </a:cubicBezTo>
                  <a:cubicBezTo>
                    <a:pt x="56" y="51"/>
                    <a:pt x="55" y="48"/>
                    <a:pt x="55" y="44"/>
                  </a:cubicBezTo>
                  <a:cubicBezTo>
                    <a:pt x="55" y="38"/>
                    <a:pt x="55" y="33"/>
                    <a:pt x="51" y="29"/>
                  </a:cubicBezTo>
                  <a:cubicBezTo>
                    <a:pt x="47" y="24"/>
                    <a:pt x="44" y="21"/>
                    <a:pt x="41" y="20"/>
                  </a:cubicBezTo>
                  <a:cubicBezTo>
                    <a:pt x="36" y="17"/>
                    <a:pt x="32" y="13"/>
                    <a:pt x="29" y="9"/>
                  </a:cubicBezTo>
                  <a:cubicBezTo>
                    <a:pt x="26" y="3"/>
                    <a:pt x="22" y="0"/>
                    <a:pt x="17" y="0"/>
                  </a:cubicBezTo>
                  <a:cubicBezTo>
                    <a:pt x="12" y="0"/>
                    <a:pt x="8" y="3"/>
                    <a:pt x="3" y="9"/>
                  </a:cubicBezTo>
                  <a:cubicBezTo>
                    <a:pt x="2" y="10"/>
                    <a:pt x="1" y="12"/>
                    <a:pt x="1" y="13"/>
                  </a:cubicBezTo>
                  <a:cubicBezTo>
                    <a:pt x="1" y="13"/>
                    <a:pt x="2" y="14"/>
                    <a:pt x="2" y="14"/>
                  </a:cubicBezTo>
                  <a:lnTo>
                    <a:pt x="10" y="14"/>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0" name="Freeform 202">
              <a:extLst>
                <a:ext uri="{FF2B5EF4-FFF2-40B4-BE49-F238E27FC236}">
                  <a16:creationId xmlns:a16="http://schemas.microsoft.com/office/drawing/2014/main" id="{798D824A-33FE-4833-BCEF-3E854AAF7C7C}"/>
                </a:ext>
              </a:extLst>
            </p:cNvPr>
            <p:cNvSpPr>
              <a:spLocks/>
            </p:cNvSpPr>
            <p:nvPr/>
          </p:nvSpPr>
          <p:spPr bwMode="auto">
            <a:xfrm>
              <a:off x="3176711" y="2935940"/>
              <a:ext cx="171465" cy="285706"/>
            </a:xfrm>
            <a:custGeom>
              <a:avLst/>
              <a:gdLst>
                <a:gd name="T0" fmla="*/ 65 w 99"/>
                <a:gd name="T1" fmla="*/ 0 h 166"/>
                <a:gd name="T2" fmla="*/ 54 w 99"/>
                <a:gd name="T3" fmla="*/ 2 h 166"/>
                <a:gd name="T4" fmla="*/ 51 w 99"/>
                <a:gd name="T5" fmla="*/ 5 h 166"/>
                <a:gd name="T6" fmla="*/ 36 w 99"/>
                <a:gd name="T7" fmla="*/ 17 h 166"/>
                <a:gd name="T8" fmla="*/ 34 w 99"/>
                <a:gd name="T9" fmla="*/ 20 h 166"/>
                <a:gd name="T10" fmla="*/ 27 w 99"/>
                <a:gd name="T11" fmla="*/ 31 h 166"/>
                <a:gd name="T12" fmla="*/ 11 w 99"/>
                <a:gd name="T13" fmla="*/ 61 h 166"/>
                <a:gd name="T14" fmla="*/ 1 w 99"/>
                <a:gd name="T15" fmla="*/ 108 h 166"/>
                <a:gd name="T16" fmla="*/ 7 w 99"/>
                <a:gd name="T17" fmla="*/ 109 h 166"/>
                <a:gd name="T18" fmla="*/ 14 w 99"/>
                <a:gd name="T19" fmla="*/ 116 h 166"/>
                <a:gd name="T20" fmla="*/ 18 w 99"/>
                <a:gd name="T21" fmla="*/ 118 h 166"/>
                <a:gd name="T22" fmla="*/ 19 w 99"/>
                <a:gd name="T23" fmla="*/ 119 h 166"/>
                <a:gd name="T24" fmla="*/ 24 w 99"/>
                <a:gd name="T25" fmla="*/ 123 h 166"/>
                <a:gd name="T26" fmla="*/ 33 w 99"/>
                <a:gd name="T27" fmla="*/ 132 h 166"/>
                <a:gd name="T28" fmla="*/ 33 w 99"/>
                <a:gd name="T29" fmla="*/ 132 h 166"/>
                <a:gd name="T30" fmla="*/ 32 w 99"/>
                <a:gd name="T31" fmla="*/ 134 h 166"/>
                <a:gd name="T32" fmla="*/ 25 w 99"/>
                <a:gd name="T33" fmla="*/ 138 h 166"/>
                <a:gd name="T34" fmla="*/ 22 w 99"/>
                <a:gd name="T35" fmla="*/ 138 h 166"/>
                <a:gd name="T36" fmla="*/ 3 w 99"/>
                <a:gd name="T37" fmla="*/ 127 h 166"/>
                <a:gd name="T38" fmla="*/ 0 w 99"/>
                <a:gd name="T39" fmla="*/ 126 h 166"/>
                <a:gd name="T40" fmla="*/ 1 w 99"/>
                <a:gd name="T41" fmla="*/ 142 h 166"/>
                <a:gd name="T42" fmla="*/ 1 w 99"/>
                <a:gd name="T43" fmla="*/ 143 h 166"/>
                <a:gd name="T44" fmla="*/ 64 w 99"/>
                <a:gd name="T45" fmla="*/ 166 h 166"/>
                <a:gd name="T46" fmla="*/ 82 w 99"/>
                <a:gd name="T47" fmla="*/ 118 h 166"/>
                <a:gd name="T48" fmla="*/ 82 w 99"/>
                <a:gd name="T49" fmla="*/ 117 h 166"/>
                <a:gd name="T50" fmla="*/ 81 w 99"/>
                <a:gd name="T51" fmla="*/ 117 h 166"/>
                <a:gd name="T52" fmla="*/ 81 w 99"/>
                <a:gd name="T53" fmla="*/ 116 h 166"/>
                <a:gd name="T54" fmla="*/ 80 w 99"/>
                <a:gd name="T55" fmla="*/ 114 h 166"/>
                <a:gd name="T56" fmla="*/ 76 w 99"/>
                <a:gd name="T57" fmla="*/ 104 h 166"/>
                <a:gd name="T58" fmla="*/ 78 w 99"/>
                <a:gd name="T59" fmla="*/ 96 h 166"/>
                <a:gd name="T60" fmla="*/ 78 w 99"/>
                <a:gd name="T61" fmla="*/ 93 h 166"/>
                <a:gd name="T62" fmla="*/ 73 w 99"/>
                <a:gd name="T63" fmla="*/ 73 h 166"/>
                <a:gd name="T64" fmla="*/ 72 w 99"/>
                <a:gd name="T65" fmla="*/ 72 h 166"/>
                <a:gd name="T66" fmla="*/ 70 w 99"/>
                <a:gd name="T67" fmla="*/ 67 h 166"/>
                <a:gd name="T68" fmla="*/ 73 w 99"/>
                <a:gd name="T69" fmla="*/ 52 h 166"/>
                <a:gd name="T70" fmla="*/ 80 w 99"/>
                <a:gd name="T71" fmla="*/ 40 h 166"/>
                <a:gd name="T72" fmla="*/ 81 w 99"/>
                <a:gd name="T73" fmla="*/ 38 h 166"/>
                <a:gd name="T74" fmla="*/ 81 w 99"/>
                <a:gd name="T75" fmla="*/ 36 h 166"/>
                <a:gd name="T76" fmla="*/ 82 w 99"/>
                <a:gd name="T77" fmla="*/ 36 h 166"/>
                <a:gd name="T78" fmla="*/ 90 w 99"/>
                <a:gd name="T79" fmla="*/ 25 h 166"/>
                <a:gd name="T80" fmla="*/ 92 w 99"/>
                <a:gd name="T81" fmla="*/ 23 h 166"/>
                <a:gd name="T82" fmla="*/ 93 w 99"/>
                <a:gd name="T83" fmla="*/ 22 h 166"/>
                <a:gd name="T84" fmla="*/ 93 w 99"/>
                <a:gd name="T85" fmla="*/ 21 h 166"/>
                <a:gd name="T86" fmla="*/ 94 w 99"/>
                <a:gd name="T87" fmla="*/ 21 h 166"/>
                <a:gd name="T88" fmla="*/ 94 w 99"/>
                <a:gd name="T89" fmla="*/ 20 h 166"/>
                <a:gd name="T90" fmla="*/ 95 w 99"/>
                <a:gd name="T91" fmla="*/ 18 h 166"/>
                <a:gd name="T92" fmla="*/ 99 w 99"/>
                <a:gd name="T93" fmla="*/ 11 h 166"/>
                <a:gd name="T94" fmla="*/ 97 w 99"/>
                <a:gd name="T95" fmla="*/ 4 h 166"/>
                <a:gd name="T96" fmla="*/ 95 w 99"/>
                <a:gd name="T97" fmla="*/ 1 h 166"/>
                <a:gd name="T98" fmla="*/ 74 w 99"/>
                <a:gd name="T99" fmla="*/ 0 h 166"/>
                <a:gd name="T100" fmla="*/ 65 w 99"/>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166">
                  <a:moveTo>
                    <a:pt x="65" y="0"/>
                  </a:moveTo>
                  <a:cubicBezTo>
                    <a:pt x="60" y="0"/>
                    <a:pt x="57" y="0"/>
                    <a:pt x="54" y="2"/>
                  </a:cubicBezTo>
                  <a:cubicBezTo>
                    <a:pt x="52" y="4"/>
                    <a:pt x="52" y="4"/>
                    <a:pt x="51" y="5"/>
                  </a:cubicBezTo>
                  <a:cubicBezTo>
                    <a:pt x="45" y="9"/>
                    <a:pt x="39" y="13"/>
                    <a:pt x="36" y="17"/>
                  </a:cubicBezTo>
                  <a:cubicBezTo>
                    <a:pt x="34" y="20"/>
                    <a:pt x="34" y="20"/>
                    <a:pt x="34" y="20"/>
                  </a:cubicBezTo>
                  <a:cubicBezTo>
                    <a:pt x="32" y="24"/>
                    <a:pt x="29" y="28"/>
                    <a:pt x="27" y="31"/>
                  </a:cubicBezTo>
                  <a:cubicBezTo>
                    <a:pt x="21" y="41"/>
                    <a:pt x="15" y="50"/>
                    <a:pt x="11" y="61"/>
                  </a:cubicBezTo>
                  <a:cubicBezTo>
                    <a:pt x="8" y="70"/>
                    <a:pt x="3" y="87"/>
                    <a:pt x="1" y="108"/>
                  </a:cubicBezTo>
                  <a:cubicBezTo>
                    <a:pt x="3" y="108"/>
                    <a:pt x="5" y="108"/>
                    <a:pt x="7" y="109"/>
                  </a:cubicBezTo>
                  <a:cubicBezTo>
                    <a:pt x="9" y="109"/>
                    <a:pt x="13" y="113"/>
                    <a:pt x="14" y="116"/>
                  </a:cubicBezTo>
                  <a:cubicBezTo>
                    <a:pt x="16" y="117"/>
                    <a:pt x="17" y="118"/>
                    <a:pt x="18" y="118"/>
                  </a:cubicBezTo>
                  <a:cubicBezTo>
                    <a:pt x="19" y="118"/>
                    <a:pt x="19" y="118"/>
                    <a:pt x="19" y="119"/>
                  </a:cubicBezTo>
                  <a:cubicBezTo>
                    <a:pt x="24" y="123"/>
                    <a:pt x="24" y="123"/>
                    <a:pt x="24" y="123"/>
                  </a:cubicBezTo>
                  <a:cubicBezTo>
                    <a:pt x="27" y="125"/>
                    <a:pt x="33" y="129"/>
                    <a:pt x="33" y="132"/>
                  </a:cubicBezTo>
                  <a:cubicBezTo>
                    <a:pt x="33" y="132"/>
                    <a:pt x="33" y="132"/>
                    <a:pt x="33" y="132"/>
                  </a:cubicBezTo>
                  <a:cubicBezTo>
                    <a:pt x="33" y="133"/>
                    <a:pt x="32" y="133"/>
                    <a:pt x="32" y="134"/>
                  </a:cubicBezTo>
                  <a:cubicBezTo>
                    <a:pt x="31" y="136"/>
                    <a:pt x="30" y="138"/>
                    <a:pt x="25" y="138"/>
                  </a:cubicBezTo>
                  <a:cubicBezTo>
                    <a:pt x="22" y="138"/>
                    <a:pt x="22" y="138"/>
                    <a:pt x="22" y="138"/>
                  </a:cubicBezTo>
                  <a:cubicBezTo>
                    <a:pt x="13" y="136"/>
                    <a:pt x="6" y="130"/>
                    <a:pt x="3" y="127"/>
                  </a:cubicBezTo>
                  <a:cubicBezTo>
                    <a:pt x="2" y="127"/>
                    <a:pt x="1" y="126"/>
                    <a:pt x="0" y="126"/>
                  </a:cubicBezTo>
                  <a:cubicBezTo>
                    <a:pt x="0" y="131"/>
                    <a:pt x="0" y="137"/>
                    <a:pt x="1" y="142"/>
                  </a:cubicBezTo>
                  <a:cubicBezTo>
                    <a:pt x="1" y="142"/>
                    <a:pt x="1" y="143"/>
                    <a:pt x="1" y="143"/>
                  </a:cubicBezTo>
                  <a:cubicBezTo>
                    <a:pt x="64" y="166"/>
                    <a:pt x="64" y="166"/>
                    <a:pt x="64" y="166"/>
                  </a:cubicBezTo>
                  <a:cubicBezTo>
                    <a:pt x="82" y="118"/>
                    <a:pt x="82" y="118"/>
                    <a:pt x="82" y="118"/>
                  </a:cubicBezTo>
                  <a:cubicBezTo>
                    <a:pt x="82" y="117"/>
                    <a:pt x="82" y="117"/>
                    <a:pt x="82" y="117"/>
                  </a:cubicBezTo>
                  <a:cubicBezTo>
                    <a:pt x="82" y="117"/>
                    <a:pt x="81" y="117"/>
                    <a:pt x="81" y="117"/>
                  </a:cubicBezTo>
                  <a:cubicBezTo>
                    <a:pt x="81" y="116"/>
                    <a:pt x="81" y="116"/>
                    <a:pt x="81" y="116"/>
                  </a:cubicBezTo>
                  <a:cubicBezTo>
                    <a:pt x="80" y="114"/>
                    <a:pt x="80" y="114"/>
                    <a:pt x="80" y="114"/>
                  </a:cubicBezTo>
                  <a:cubicBezTo>
                    <a:pt x="78" y="111"/>
                    <a:pt x="76" y="109"/>
                    <a:pt x="76" y="104"/>
                  </a:cubicBezTo>
                  <a:cubicBezTo>
                    <a:pt x="76" y="101"/>
                    <a:pt x="76" y="100"/>
                    <a:pt x="78" y="96"/>
                  </a:cubicBezTo>
                  <a:cubicBezTo>
                    <a:pt x="78" y="95"/>
                    <a:pt x="78" y="94"/>
                    <a:pt x="78" y="93"/>
                  </a:cubicBezTo>
                  <a:cubicBezTo>
                    <a:pt x="78" y="87"/>
                    <a:pt x="79" y="81"/>
                    <a:pt x="73" y="73"/>
                  </a:cubicBezTo>
                  <a:cubicBezTo>
                    <a:pt x="72" y="72"/>
                    <a:pt x="72" y="72"/>
                    <a:pt x="72" y="72"/>
                  </a:cubicBezTo>
                  <a:cubicBezTo>
                    <a:pt x="70" y="70"/>
                    <a:pt x="70" y="68"/>
                    <a:pt x="70" y="67"/>
                  </a:cubicBezTo>
                  <a:cubicBezTo>
                    <a:pt x="70" y="62"/>
                    <a:pt x="72" y="55"/>
                    <a:pt x="73" y="52"/>
                  </a:cubicBezTo>
                  <a:cubicBezTo>
                    <a:pt x="75" y="48"/>
                    <a:pt x="77" y="43"/>
                    <a:pt x="80" y="40"/>
                  </a:cubicBezTo>
                  <a:cubicBezTo>
                    <a:pt x="80" y="39"/>
                    <a:pt x="80" y="38"/>
                    <a:pt x="81" y="38"/>
                  </a:cubicBezTo>
                  <a:cubicBezTo>
                    <a:pt x="81" y="37"/>
                    <a:pt x="81" y="37"/>
                    <a:pt x="81" y="36"/>
                  </a:cubicBezTo>
                  <a:cubicBezTo>
                    <a:pt x="81" y="36"/>
                    <a:pt x="82" y="36"/>
                    <a:pt x="82" y="36"/>
                  </a:cubicBezTo>
                  <a:cubicBezTo>
                    <a:pt x="83" y="33"/>
                    <a:pt x="86" y="28"/>
                    <a:pt x="90" y="25"/>
                  </a:cubicBezTo>
                  <a:cubicBezTo>
                    <a:pt x="90" y="24"/>
                    <a:pt x="91" y="23"/>
                    <a:pt x="92" y="23"/>
                  </a:cubicBezTo>
                  <a:cubicBezTo>
                    <a:pt x="92" y="22"/>
                    <a:pt x="93" y="22"/>
                    <a:pt x="93" y="22"/>
                  </a:cubicBezTo>
                  <a:cubicBezTo>
                    <a:pt x="93" y="22"/>
                    <a:pt x="93" y="21"/>
                    <a:pt x="93" y="21"/>
                  </a:cubicBezTo>
                  <a:cubicBezTo>
                    <a:pt x="93" y="21"/>
                    <a:pt x="93" y="21"/>
                    <a:pt x="94" y="21"/>
                  </a:cubicBezTo>
                  <a:cubicBezTo>
                    <a:pt x="94" y="20"/>
                    <a:pt x="94" y="20"/>
                    <a:pt x="94" y="20"/>
                  </a:cubicBezTo>
                  <a:cubicBezTo>
                    <a:pt x="95" y="19"/>
                    <a:pt x="95" y="19"/>
                    <a:pt x="95" y="18"/>
                  </a:cubicBezTo>
                  <a:cubicBezTo>
                    <a:pt x="97" y="16"/>
                    <a:pt x="98" y="13"/>
                    <a:pt x="99" y="11"/>
                  </a:cubicBezTo>
                  <a:cubicBezTo>
                    <a:pt x="99" y="9"/>
                    <a:pt x="99" y="7"/>
                    <a:pt x="97" y="4"/>
                  </a:cubicBezTo>
                  <a:cubicBezTo>
                    <a:pt x="96" y="3"/>
                    <a:pt x="96" y="2"/>
                    <a:pt x="95" y="1"/>
                  </a:cubicBezTo>
                  <a:cubicBezTo>
                    <a:pt x="87" y="1"/>
                    <a:pt x="81" y="1"/>
                    <a:pt x="74" y="0"/>
                  </a:cubicBezTo>
                  <a:lnTo>
                    <a:pt x="65"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1" name="Freeform 203">
              <a:extLst>
                <a:ext uri="{FF2B5EF4-FFF2-40B4-BE49-F238E27FC236}">
                  <a16:creationId xmlns:a16="http://schemas.microsoft.com/office/drawing/2014/main" id="{C1DA43E7-530A-4A30-805A-FFC8CBF5CF79}"/>
                </a:ext>
              </a:extLst>
            </p:cNvPr>
            <p:cNvSpPr>
              <a:spLocks/>
            </p:cNvSpPr>
            <p:nvPr/>
          </p:nvSpPr>
          <p:spPr bwMode="auto">
            <a:xfrm>
              <a:off x="3038586" y="3127997"/>
              <a:ext cx="9526" cy="4762"/>
            </a:xfrm>
            <a:custGeom>
              <a:avLst/>
              <a:gdLst>
                <a:gd name="T0" fmla="*/ 0 w 7"/>
                <a:gd name="T1" fmla="*/ 2 h 3"/>
                <a:gd name="T2" fmla="*/ 3 w 7"/>
                <a:gd name="T3" fmla="*/ 3 h 3"/>
                <a:gd name="T4" fmla="*/ 7 w 7"/>
                <a:gd name="T5" fmla="*/ 0 h 3"/>
                <a:gd name="T6" fmla="*/ 0 w 7"/>
                <a:gd name="T7" fmla="*/ 2 h 3"/>
              </a:gdLst>
              <a:ahLst/>
              <a:cxnLst>
                <a:cxn ang="0">
                  <a:pos x="T0" y="T1"/>
                </a:cxn>
                <a:cxn ang="0">
                  <a:pos x="T2" y="T3"/>
                </a:cxn>
                <a:cxn ang="0">
                  <a:pos x="T4" y="T5"/>
                </a:cxn>
                <a:cxn ang="0">
                  <a:pos x="T6" y="T7"/>
                </a:cxn>
              </a:cxnLst>
              <a:rect l="0" t="0" r="r" b="b"/>
              <a:pathLst>
                <a:path w="7" h="3">
                  <a:moveTo>
                    <a:pt x="0" y="2"/>
                  </a:moveTo>
                  <a:lnTo>
                    <a:pt x="3" y="3"/>
                  </a:lnTo>
                  <a:lnTo>
                    <a:pt x="7" y="0"/>
                  </a:lnTo>
                  <a:lnTo>
                    <a:pt x="0" y="2"/>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2" name="Freeform 204">
              <a:extLst>
                <a:ext uri="{FF2B5EF4-FFF2-40B4-BE49-F238E27FC236}">
                  <a16:creationId xmlns:a16="http://schemas.microsoft.com/office/drawing/2014/main" id="{8B5E5F75-E492-49A3-8D61-CCBA3D17895C}"/>
                </a:ext>
              </a:extLst>
            </p:cNvPr>
            <p:cNvSpPr>
              <a:spLocks/>
            </p:cNvSpPr>
            <p:nvPr/>
          </p:nvSpPr>
          <p:spPr bwMode="auto">
            <a:xfrm>
              <a:off x="3051287" y="2913718"/>
              <a:ext cx="131775" cy="98410"/>
            </a:xfrm>
            <a:custGeom>
              <a:avLst/>
              <a:gdLst>
                <a:gd name="T0" fmla="*/ 65 w 76"/>
                <a:gd name="T1" fmla="*/ 44 h 57"/>
                <a:gd name="T2" fmla="*/ 66 w 76"/>
                <a:gd name="T3" fmla="*/ 42 h 57"/>
                <a:gd name="T4" fmla="*/ 74 w 76"/>
                <a:gd name="T5" fmla="*/ 28 h 57"/>
                <a:gd name="T6" fmla="*/ 73 w 76"/>
                <a:gd name="T7" fmla="*/ 15 h 57"/>
                <a:gd name="T8" fmla="*/ 46 w 76"/>
                <a:gd name="T9" fmla="*/ 3 h 57"/>
                <a:gd name="T10" fmla="*/ 44 w 76"/>
                <a:gd name="T11" fmla="*/ 2 h 57"/>
                <a:gd name="T12" fmla="*/ 32 w 76"/>
                <a:gd name="T13" fmla="*/ 0 h 57"/>
                <a:gd name="T14" fmla="*/ 26 w 76"/>
                <a:gd name="T15" fmla="*/ 1 h 57"/>
                <a:gd name="T16" fmla="*/ 13 w 76"/>
                <a:gd name="T17" fmla="*/ 7 h 57"/>
                <a:gd name="T18" fmla="*/ 10 w 76"/>
                <a:gd name="T19" fmla="*/ 8 h 57"/>
                <a:gd name="T20" fmla="*/ 1 w 76"/>
                <a:gd name="T21" fmla="*/ 21 h 57"/>
                <a:gd name="T22" fmla="*/ 13 w 76"/>
                <a:gd name="T23" fmla="*/ 32 h 57"/>
                <a:gd name="T24" fmla="*/ 15 w 76"/>
                <a:gd name="T25" fmla="*/ 33 h 57"/>
                <a:gd name="T26" fmla="*/ 18 w 76"/>
                <a:gd name="T27" fmla="*/ 33 h 57"/>
                <a:gd name="T28" fmla="*/ 22 w 76"/>
                <a:gd name="T29" fmla="*/ 35 h 57"/>
                <a:gd name="T30" fmla="*/ 23 w 76"/>
                <a:gd name="T31" fmla="*/ 36 h 57"/>
                <a:gd name="T32" fmla="*/ 21 w 76"/>
                <a:gd name="T33" fmla="*/ 37 h 57"/>
                <a:gd name="T34" fmla="*/ 16 w 76"/>
                <a:gd name="T35" fmla="*/ 37 h 57"/>
                <a:gd name="T36" fmla="*/ 8 w 76"/>
                <a:gd name="T37" fmla="*/ 42 h 57"/>
                <a:gd name="T38" fmla="*/ 7 w 76"/>
                <a:gd name="T39" fmla="*/ 43 h 57"/>
                <a:gd name="T40" fmla="*/ 8 w 76"/>
                <a:gd name="T41" fmla="*/ 49 h 57"/>
                <a:gd name="T42" fmla="*/ 15 w 76"/>
                <a:gd name="T43" fmla="*/ 54 h 57"/>
                <a:gd name="T44" fmla="*/ 17 w 76"/>
                <a:gd name="T45" fmla="*/ 55 h 57"/>
                <a:gd name="T46" fmla="*/ 21 w 76"/>
                <a:gd name="T47" fmla="*/ 56 h 57"/>
                <a:gd name="T48" fmla="*/ 23 w 76"/>
                <a:gd name="T49" fmla="*/ 55 h 57"/>
                <a:gd name="T50" fmla="*/ 26 w 76"/>
                <a:gd name="T51" fmla="*/ 54 h 57"/>
                <a:gd name="T52" fmla="*/ 33 w 76"/>
                <a:gd name="T53" fmla="*/ 54 h 57"/>
                <a:gd name="T54" fmla="*/ 39 w 76"/>
                <a:gd name="T55" fmla="*/ 56 h 57"/>
                <a:gd name="T56" fmla="*/ 43 w 76"/>
                <a:gd name="T57" fmla="*/ 56 h 57"/>
                <a:gd name="T58" fmla="*/ 48 w 76"/>
                <a:gd name="T59" fmla="*/ 57 h 57"/>
                <a:gd name="T60" fmla="*/ 55 w 76"/>
                <a:gd name="T61" fmla="*/ 57 h 57"/>
                <a:gd name="T62" fmla="*/ 58 w 76"/>
                <a:gd name="T63" fmla="*/ 53 h 57"/>
                <a:gd name="T64" fmla="*/ 65 w 76"/>
                <a:gd name="T65"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7">
                  <a:moveTo>
                    <a:pt x="65" y="44"/>
                  </a:moveTo>
                  <a:cubicBezTo>
                    <a:pt x="66" y="42"/>
                    <a:pt x="66" y="42"/>
                    <a:pt x="66" y="42"/>
                  </a:cubicBezTo>
                  <a:cubicBezTo>
                    <a:pt x="69" y="38"/>
                    <a:pt x="73" y="33"/>
                    <a:pt x="74" y="28"/>
                  </a:cubicBezTo>
                  <a:cubicBezTo>
                    <a:pt x="76" y="21"/>
                    <a:pt x="76" y="18"/>
                    <a:pt x="73" y="15"/>
                  </a:cubicBezTo>
                  <a:cubicBezTo>
                    <a:pt x="69" y="9"/>
                    <a:pt x="57" y="5"/>
                    <a:pt x="46" y="3"/>
                  </a:cubicBezTo>
                  <a:cubicBezTo>
                    <a:pt x="44" y="2"/>
                    <a:pt x="44" y="2"/>
                    <a:pt x="44" y="2"/>
                  </a:cubicBezTo>
                  <a:cubicBezTo>
                    <a:pt x="39" y="2"/>
                    <a:pt x="34" y="1"/>
                    <a:pt x="32" y="0"/>
                  </a:cubicBezTo>
                  <a:cubicBezTo>
                    <a:pt x="30" y="1"/>
                    <a:pt x="30" y="1"/>
                    <a:pt x="26" y="1"/>
                  </a:cubicBezTo>
                  <a:cubicBezTo>
                    <a:pt x="20" y="2"/>
                    <a:pt x="17" y="4"/>
                    <a:pt x="13" y="7"/>
                  </a:cubicBezTo>
                  <a:cubicBezTo>
                    <a:pt x="12" y="7"/>
                    <a:pt x="11" y="8"/>
                    <a:pt x="10" y="8"/>
                  </a:cubicBezTo>
                  <a:cubicBezTo>
                    <a:pt x="6" y="11"/>
                    <a:pt x="3" y="16"/>
                    <a:pt x="1" y="21"/>
                  </a:cubicBezTo>
                  <a:cubicBezTo>
                    <a:pt x="0" y="28"/>
                    <a:pt x="6" y="31"/>
                    <a:pt x="13" y="32"/>
                  </a:cubicBezTo>
                  <a:cubicBezTo>
                    <a:pt x="14" y="33"/>
                    <a:pt x="14" y="33"/>
                    <a:pt x="15" y="33"/>
                  </a:cubicBezTo>
                  <a:cubicBezTo>
                    <a:pt x="18" y="33"/>
                    <a:pt x="18" y="33"/>
                    <a:pt x="18" y="33"/>
                  </a:cubicBezTo>
                  <a:cubicBezTo>
                    <a:pt x="20" y="33"/>
                    <a:pt x="22" y="35"/>
                    <a:pt x="22" y="35"/>
                  </a:cubicBezTo>
                  <a:cubicBezTo>
                    <a:pt x="23" y="35"/>
                    <a:pt x="23" y="36"/>
                    <a:pt x="23" y="36"/>
                  </a:cubicBezTo>
                  <a:cubicBezTo>
                    <a:pt x="23" y="37"/>
                    <a:pt x="22" y="37"/>
                    <a:pt x="21" y="37"/>
                  </a:cubicBezTo>
                  <a:cubicBezTo>
                    <a:pt x="16" y="37"/>
                    <a:pt x="16" y="37"/>
                    <a:pt x="16" y="37"/>
                  </a:cubicBezTo>
                  <a:cubicBezTo>
                    <a:pt x="12" y="37"/>
                    <a:pt x="9" y="39"/>
                    <a:pt x="8" y="42"/>
                  </a:cubicBezTo>
                  <a:cubicBezTo>
                    <a:pt x="8" y="43"/>
                    <a:pt x="8" y="43"/>
                    <a:pt x="7" y="43"/>
                  </a:cubicBezTo>
                  <a:cubicBezTo>
                    <a:pt x="6" y="44"/>
                    <a:pt x="6" y="46"/>
                    <a:pt x="8" y="49"/>
                  </a:cubicBezTo>
                  <a:cubicBezTo>
                    <a:pt x="9" y="51"/>
                    <a:pt x="12" y="54"/>
                    <a:pt x="15" y="54"/>
                  </a:cubicBezTo>
                  <a:cubicBezTo>
                    <a:pt x="16" y="54"/>
                    <a:pt x="17" y="54"/>
                    <a:pt x="17" y="55"/>
                  </a:cubicBezTo>
                  <a:cubicBezTo>
                    <a:pt x="18" y="55"/>
                    <a:pt x="20" y="56"/>
                    <a:pt x="21" y="56"/>
                  </a:cubicBezTo>
                  <a:cubicBezTo>
                    <a:pt x="22" y="56"/>
                    <a:pt x="23" y="55"/>
                    <a:pt x="23" y="55"/>
                  </a:cubicBezTo>
                  <a:cubicBezTo>
                    <a:pt x="24" y="55"/>
                    <a:pt x="25" y="54"/>
                    <a:pt x="26" y="54"/>
                  </a:cubicBezTo>
                  <a:cubicBezTo>
                    <a:pt x="33" y="54"/>
                    <a:pt x="33" y="54"/>
                    <a:pt x="33" y="54"/>
                  </a:cubicBezTo>
                  <a:cubicBezTo>
                    <a:pt x="35" y="54"/>
                    <a:pt x="37" y="54"/>
                    <a:pt x="39" y="56"/>
                  </a:cubicBezTo>
                  <a:cubicBezTo>
                    <a:pt x="40" y="56"/>
                    <a:pt x="42" y="56"/>
                    <a:pt x="43" y="56"/>
                  </a:cubicBezTo>
                  <a:cubicBezTo>
                    <a:pt x="45" y="57"/>
                    <a:pt x="47" y="57"/>
                    <a:pt x="48" y="57"/>
                  </a:cubicBezTo>
                  <a:cubicBezTo>
                    <a:pt x="55" y="57"/>
                    <a:pt x="55" y="57"/>
                    <a:pt x="55" y="57"/>
                  </a:cubicBezTo>
                  <a:cubicBezTo>
                    <a:pt x="56" y="56"/>
                    <a:pt x="57" y="54"/>
                    <a:pt x="58" y="53"/>
                  </a:cubicBezTo>
                  <a:cubicBezTo>
                    <a:pt x="60" y="50"/>
                    <a:pt x="61" y="47"/>
                    <a:pt x="65" y="4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3" name="Freeform 206">
              <a:extLst>
                <a:ext uri="{FF2B5EF4-FFF2-40B4-BE49-F238E27FC236}">
                  <a16:creationId xmlns:a16="http://schemas.microsoft.com/office/drawing/2014/main" id="{8B17633E-690D-40B2-9C12-5605C6E03022}"/>
                </a:ext>
              </a:extLst>
            </p:cNvPr>
            <p:cNvSpPr>
              <a:spLocks/>
            </p:cNvSpPr>
            <p:nvPr/>
          </p:nvSpPr>
          <p:spPr bwMode="auto">
            <a:xfrm>
              <a:off x="3308485" y="2966097"/>
              <a:ext cx="73032" cy="117457"/>
            </a:xfrm>
            <a:custGeom>
              <a:avLst/>
              <a:gdLst>
                <a:gd name="T0" fmla="*/ 10 w 42"/>
                <a:gd name="T1" fmla="*/ 61 h 67"/>
                <a:gd name="T2" fmla="*/ 18 w 42"/>
                <a:gd name="T3" fmla="*/ 67 h 67"/>
                <a:gd name="T4" fmla="*/ 18 w 42"/>
                <a:gd name="T5" fmla="*/ 67 h 67"/>
                <a:gd name="T6" fmla="*/ 42 w 42"/>
                <a:gd name="T7" fmla="*/ 0 h 67"/>
                <a:gd name="T8" fmla="*/ 33 w 42"/>
                <a:gd name="T9" fmla="*/ 6 h 67"/>
                <a:gd name="T10" fmla="*/ 24 w 42"/>
                <a:gd name="T11" fmla="*/ 10 h 67"/>
                <a:gd name="T12" fmla="*/ 23 w 42"/>
                <a:gd name="T13" fmla="*/ 12 h 67"/>
                <a:gd name="T14" fmla="*/ 10 w 42"/>
                <a:gd name="T15" fmla="*/ 61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7">
                  <a:moveTo>
                    <a:pt x="10" y="61"/>
                  </a:moveTo>
                  <a:cubicBezTo>
                    <a:pt x="12" y="63"/>
                    <a:pt x="15" y="66"/>
                    <a:pt x="18" y="67"/>
                  </a:cubicBezTo>
                  <a:cubicBezTo>
                    <a:pt x="18" y="67"/>
                    <a:pt x="18" y="67"/>
                    <a:pt x="18" y="67"/>
                  </a:cubicBezTo>
                  <a:cubicBezTo>
                    <a:pt x="42" y="0"/>
                    <a:pt x="42" y="0"/>
                    <a:pt x="42" y="0"/>
                  </a:cubicBezTo>
                  <a:cubicBezTo>
                    <a:pt x="33" y="6"/>
                    <a:pt x="33" y="6"/>
                    <a:pt x="33" y="6"/>
                  </a:cubicBezTo>
                  <a:cubicBezTo>
                    <a:pt x="30" y="8"/>
                    <a:pt x="27" y="10"/>
                    <a:pt x="24" y="10"/>
                  </a:cubicBezTo>
                  <a:cubicBezTo>
                    <a:pt x="24" y="11"/>
                    <a:pt x="23" y="11"/>
                    <a:pt x="23" y="12"/>
                  </a:cubicBezTo>
                  <a:cubicBezTo>
                    <a:pt x="10" y="26"/>
                    <a:pt x="0" y="47"/>
                    <a:pt x="10" y="6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4" name="Freeform 207">
              <a:extLst>
                <a:ext uri="{FF2B5EF4-FFF2-40B4-BE49-F238E27FC236}">
                  <a16:creationId xmlns:a16="http://schemas.microsoft.com/office/drawing/2014/main" id="{36A6F10C-3C1B-459D-AFCA-5BD1F15A432A}"/>
                </a:ext>
              </a:extLst>
            </p:cNvPr>
            <p:cNvSpPr>
              <a:spLocks/>
            </p:cNvSpPr>
            <p:nvPr/>
          </p:nvSpPr>
          <p:spPr bwMode="auto">
            <a:xfrm>
              <a:off x="3035411" y="3016889"/>
              <a:ext cx="109548" cy="69839"/>
            </a:xfrm>
            <a:custGeom>
              <a:avLst/>
              <a:gdLst>
                <a:gd name="T0" fmla="*/ 19 w 64"/>
                <a:gd name="T1" fmla="*/ 26 h 40"/>
                <a:gd name="T2" fmla="*/ 21 w 64"/>
                <a:gd name="T3" fmla="*/ 24 h 40"/>
                <a:gd name="T4" fmla="*/ 25 w 64"/>
                <a:gd name="T5" fmla="*/ 26 h 40"/>
                <a:gd name="T6" fmla="*/ 32 w 64"/>
                <a:gd name="T7" fmla="*/ 27 h 40"/>
                <a:gd name="T8" fmla="*/ 36 w 64"/>
                <a:gd name="T9" fmla="*/ 27 h 40"/>
                <a:gd name="T10" fmla="*/ 55 w 64"/>
                <a:gd name="T11" fmla="*/ 19 h 40"/>
                <a:gd name="T12" fmla="*/ 63 w 64"/>
                <a:gd name="T13" fmla="*/ 4 h 40"/>
                <a:gd name="T14" fmla="*/ 64 w 64"/>
                <a:gd name="T15" fmla="*/ 1 h 40"/>
                <a:gd name="T16" fmla="*/ 64 w 64"/>
                <a:gd name="T17" fmla="*/ 1 h 40"/>
                <a:gd name="T18" fmla="*/ 63 w 64"/>
                <a:gd name="T19" fmla="*/ 1 h 40"/>
                <a:gd name="T20" fmla="*/ 55 w 64"/>
                <a:gd name="T21" fmla="*/ 2 h 40"/>
                <a:gd name="T22" fmla="*/ 53 w 64"/>
                <a:gd name="T23" fmla="*/ 2 h 40"/>
                <a:gd name="T24" fmla="*/ 39 w 64"/>
                <a:gd name="T25" fmla="*/ 0 h 40"/>
                <a:gd name="T26" fmla="*/ 15 w 64"/>
                <a:gd name="T27" fmla="*/ 0 h 40"/>
                <a:gd name="T28" fmla="*/ 3 w 64"/>
                <a:gd name="T29" fmla="*/ 13 h 40"/>
                <a:gd name="T30" fmla="*/ 7 w 64"/>
                <a:gd name="T31" fmla="*/ 29 h 40"/>
                <a:gd name="T32" fmla="*/ 8 w 64"/>
                <a:gd name="T33" fmla="*/ 29 h 40"/>
                <a:gd name="T34" fmla="*/ 21 w 64"/>
                <a:gd name="T35" fmla="*/ 40 h 40"/>
                <a:gd name="T36" fmla="*/ 19 w 64"/>
                <a:gd name="T37" fmla="*/ 30 h 40"/>
                <a:gd name="T38" fmla="*/ 19 w 64"/>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40">
                  <a:moveTo>
                    <a:pt x="19" y="26"/>
                  </a:moveTo>
                  <a:cubicBezTo>
                    <a:pt x="19" y="25"/>
                    <a:pt x="20" y="24"/>
                    <a:pt x="21" y="24"/>
                  </a:cubicBezTo>
                  <a:cubicBezTo>
                    <a:pt x="21" y="24"/>
                    <a:pt x="23" y="24"/>
                    <a:pt x="25" y="26"/>
                  </a:cubicBezTo>
                  <a:cubicBezTo>
                    <a:pt x="27" y="26"/>
                    <a:pt x="30" y="26"/>
                    <a:pt x="32" y="27"/>
                  </a:cubicBezTo>
                  <a:cubicBezTo>
                    <a:pt x="33" y="27"/>
                    <a:pt x="35" y="27"/>
                    <a:pt x="36" y="27"/>
                  </a:cubicBezTo>
                  <a:cubicBezTo>
                    <a:pt x="44" y="27"/>
                    <a:pt x="50" y="24"/>
                    <a:pt x="55" y="19"/>
                  </a:cubicBezTo>
                  <a:cubicBezTo>
                    <a:pt x="58" y="14"/>
                    <a:pt x="61" y="8"/>
                    <a:pt x="63" y="4"/>
                  </a:cubicBezTo>
                  <a:cubicBezTo>
                    <a:pt x="63" y="3"/>
                    <a:pt x="64" y="2"/>
                    <a:pt x="64" y="1"/>
                  </a:cubicBezTo>
                  <a:cubicBezTo>
                    <a:pt x="64" y="1"/>
                    <a:pt x="64" y="1"/>
                    <a:pt x="64" y="1"/>
                  </a:cubicBezTo>
                  <a:cubicBezTo>
                    <a:pt x="64" y="1"/>
                    <a:pt x="63" y="1"/>
                    <a:pt x="63" y="1"/>
                  </a:cubicBezTo>
                  <a:cubicBezTo>
                    <a:pt x="60" y="1"/>
                    <a:pt x="58" y="2"/>
                    <a:pt x="55" y="2"/>
                  </a:cubicBezTo>
                  <a:cubicBezTo>
                    <a:pt x="53" y="2"/>
                    <a:pt x="53" y="2"/>
                    <a:pt x="53" y="2"/>
                  </a:cubicBezTo>
                  <a:cubicBezTo>
                    <a:pt x="50" y="2"/>
                    <a:pt x="45" y="2"/>
                    <a:pt x="39" y="0"/>
                  </a:cubicBezTo>
                  <a:cubicBezTo>
                    <a:pt x="15" y="0"/>
                    <a:pt x="15" y="0"/>
                    <a:pt x="15" y="0"/>
                  </a:cubicBezTo>
                  <a:cubicBezTo>
                    <a:pt x="9" y="1"/>
                    <a:pt x="4" y="8"/>
                    <a:pt x="3" y="13"/>
                  </a:cubicBezTo>
                  <a:cubicBezTo>
                    <a:pt x="0" y="19"/>
                    <a:pt x="4" y="24"/>
                    <a:pt x="7" y="29"/>
                  </a:cubicBezTo>
                  <a:cubicBezTo>
                    <a:pt x="8" y="29"/>
                    <a:pt x="8" y="29"/>
                    <a:pt x="8" y="29"/>
                  </a:cubicBezTo>
                  <a:cubicBezTo>
                    <a:pt x="12" y="35"/>
                    <a:pt x="15" y="38"/>
                    <a:pt x="21" y="40"/>
                  </a:cubicBezTo>
                  <a:cubicBezTo>
                    <a:pt x="21" y="37"/>
                    <a:pt x="20" y="34"/>
                    <a:pt x="19" y="30"/>
                  </a:cubicBezTo>
                  <a:lnTo>
                    <a:pt x="19" y="26"/>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5" name="Freeform 208">
              <a:extLst>
                <a:ext uri="{FF2B5EF4-FFF2-40B4-BE49-F238E27FC236}">
                  <a16:creationId xmlns:a16="http://schemas.microsoft.com/office/drawing/2014/main" id="{D984C634-B53F-4E4F-9C5B-2A202E178A59}"/>
                </a:ext>
              </a:extLst>
            </p:cNvPr>
            <p:cNvSpPr>
              <a:spLocks/>
            </p:cNvSpPr>
            <p:nvPr/>
          </p:nvSpPr>
          <p:spPr bwMode="auto">
            <a:xfrm>
              <a:off x="3800654" y="3361324"/>
              <a:ext cx="38103" cy="36506"/>
            </a:xfrm>
            <a:custGeom>
              <a:avLst/>
              <a:gdLst>
                <a:gd name="T0" fmla="*/ 13 w 22"/>
                <a:gd name="T1" fmla="*/ 1 h 21"/>
                <a:gd name="T2" fmla="*/ 11 w 22"/>
                <a:gd name="T3" fmla="*/ 0 h 21"/>
                <a:gd name="T4" fmla="*/ 8 w 22"/>
                <a:gd name="T5" fmla="*/ 0 h 21"/>
                <a:gd name="T6" fmla="*/ 3 w 22"/>
                <a:gd name="T7" fmla="*/ 1 h 21"/>
                <a:gd name="T8" fmla="*/ 1 w 22"/>
                <a:gd name="T9" fmla="*/ 2 h 21"/>
                <a:gd name="T10" fmla="*/ 0 w 22"/>
                <a:gd name="T11" fmla="*/ 9 h 21"/>
                <a:gd name="T12" fmla="*/ 15 w 22"/>
                <a:gd name="T13" fmla="*/ 21 h 21"/>
                <a:gd name="T14" fmla="*/ 18 w 22"/>
                <a:gd name="T15" fmla="*/ 21 h 21"/>
                <a:gd name="T16" fmla="*/ 22 w 22"/>
                <a:gd name="T17" fmla="*/ 13 h 21"/>
                <a:gd name="T18" fmla="*/ 15 w 22"/>
                <a:gd name="T19" fmla="*/ 1 h 21"/>
                <a:gd name="T20" fmla="*/ 14 w 22"/>
                <a:gd name="T21" fmla="*/ 1 h 21"/>
                <a:gd name="T22" fmla="*/ 13 w 22"/>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3" y="1"/>
                  </a:moveTo>
                  <a:cubicBezTo>
                    <a:pt x="11" y="0"/>
                    <a:pt x="11" y="0"/>
                    <a:pt x="11" y="0"/>
                  </a:cubicBezTo>
                  <a:cubicBezTo>
                    <a:pt x="10" y="0"/>
                    <a:pt x="9" y="0"/>
                    <a:pt x="8" y="0"/>
                  </a:cubicBezTo>
                  <a:cubicBezTo>
                    <a:pt x="6" y="0"/>
                    <a:pt x="5" y="0"/>
                    <a:pt x="3" y="1"/>
                  </a:cubicBezTo>
                  <a:cubicBezTo>
                    <a:pt x="3" y="2"/>
                    <a:pt x="2" y="2"/>
                    <a:pt x="1" y="2"/>
                  </a:cubicBezTo>
                  <a:cubicBezTo>
                    <a:pt x="0" y="5"/>
                    <a:pt x="0" y="6"/>
                    <a:pt x="0" y="9"/>
                  </a:cubicBezTo>
                  <a:cubicBezTo>
                    <a:pt x="2" y="14"/>
                    <a:pt x="9" y="21"/>
                    <a:pt x="15" y="21"/>
                  </a:cubicBezTo>
                  <a:cubicBezTo>
                    <a:pt x="18" y="21"/>
                    <a:pt x="18" y="21"/>
                    <a:pt x="18" y="21"/>
                  </a:cubicBezTo>
                  <a:cubicBezTo>
                    <a:pt x="20" y="20"/>
                    <a:pt x="22" y="17"/>
                    <a:pt x="22" y="13"/>
                  </a:cubicBezTo>
                  <a:cubicBezTo>
                    <a:pt x="22" y="10"/>
                    <a:pt x="18" y="5"/>
                    <a:pt x="15" y="1"/>
                  </a:cubicBezTo>
                  <a:cubicBezTo>
                    <a:pt x="14" y="1"/>
                    <a:pt x="14" y="1"/>
                    <a:pt x="14" y="1"/>
                  </a:cubicBezTo>
                  <a:cubicBezTo>
                    <a:pt x="13" y="1"/>
                    <a:pt x="13" y="1"/>
                    <a:pt x="13" y="1"/>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6" name="Freeform 209">
              <a:extLst>
                <a:ext uri="{FF2B5EF4-FFF2-40B4-BE49-F238E27FC236}">
                  <a16:creationId xmlns:a16="http://schemas.microsoft.com/office/drawing/2014/main" id="{F63953BC-F1AB-4CB4-A241-1721E0C91C62}"/>
                </a:ext>
              </a:extLst>
            </p:cNvPr>
            <p:cNvSpPr>
              <a:spLocks/>
            </p:cNvSpPr>
            <p:nvPr/>
          </p:nvSpPr>
          <p:spPr bwMode="auto">
            <a:xfrm>
              <a:off x="3967357" y="3342277"/>
              <a:ext cx="25402" cy="23808"/>
            </a:xfrm>
            <a:custGeom>
              <a:avLst/>
              <a:gdLst>
                <a:gd name="T0" fmla="*/ 0 w 15"/>
                <a:gd name="T1" fmla="*/ 8 h 14"/>
                <a:gd name="T2" fmla="*/ 0 w 15"/>
                <a:gd name="T3" fmla="*/ 11 h 14"/>
                <a:gd name="T4" fmla="*/ 2 w 15"/>
                <a:gd name="T5" fmla="*/ 12 h 14"/>
                <a:gd name="T6" fmla="*/ 5 w 15"/>
                <a:gd name="T7" fmla="*/ 13 h 14"/>
                <a:gd name="T8" fmla="*/ 5 w 15"/>
                <a:gd name="T9" fmla="*/ 14 h 14"/>
                <a:gd name="T10" fmla="*/ 12 w 15"/>
                <a:gd name="T11" fmla="*/ 10 h 14"/>
                <a:gd name="T12" fmla="*/ 13 w 15"/>
                <a:gd name="T13" fmla="*/ 9 h 14"/>
                <a:gd name="T14" fmla="*/ 14 w 15"/>
                <a:gd name="T15" fmla="*/ 5 h 14"/>
                <a:gd name="T16" fmla="*/ 14 w 15"/>
                <a:gd name="T17" fmla="*/ 5 h 14"/>
                <a:gd name="T18" fmla="*/ 9 w 15"/>
                <a:gd name="T19" fmla="*/ 0 h 14"/>
                <a:gd name="T20" fmla="*/ 2 w 15"/>
                <a:gd name="T21" fmla="*/ 4 h 14"/>
                <a:gd name="T22" fmla="*/ 1 w 15"/>
                <a:gd name="T23" fmla="*/ 5 h 14"/>
                <a:gd name="T24" fmla="*/ 1 w 15"/>
                <a:gd name="T25" fmla="*/ 5 h 14"/>
                <a:gd name="T26" fmla="*/ 0 w 15"/>
                <a:gd name="T27" fmla="*/ 8 h 14"/>
                <a:gd name="T28" fmla="*/ 0 w 15"/>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0" y="8"/>
                  </a:moveTo>
                  <a:cubicBezTo>
                    <a:pt x="0" y="9"/>
                    <a:pt x="0" y="10"/>
                    <a:pt x="0" y="11"/>
                  </a:cubicBezTo>
                  <a:cubicBezTo>
                    <a:pt x="1" y="12"/>
                    <a:pt x="2" y="12"/>
                    <a:pt x="2" y="12"/>
                  </a:cubicBezTo>
                  <a:cubicBezTo>
                    <a:pt x="3" y="12"/>
                    <a:pt x="4" y="13"/>
                    <a:pt x="5" y="13"/>
                  </a:cubicBezTo>
                  <a:cubicBezTo>
                    <a:pt x="5" y="14"/>
                    <a:pt x="5" y="14"/>
                    <a:pt x="5" y="14"/>
                  </a:cubicBezTo>
                  <a:cubicBezTo>
                    <a:pt x="8" y="14"/>
                    <a:pt x="11" y="12"/>
                    <a:pt x="12" y="10"/>
                  </a:cubicBezTo>
                  <a:cubicBezTo>
                    <a:pt x="12" y="10"/>
                    <a:pt x="13" y="10"/>
                    <a:pt x="13" y="9"/>
                  </a:cubicBezTo>
                  <a:cubicBezTo>
                    <a:pt x="14" y="8"/>
                    <a:pt x="15" y="7"/>
                    <a:pt x="14" y="5"/>
                  </a:cubicBezTo>
                  <a:cubicBezTo>
                    <a:pt x="14" y="5"/>
                    <a:pt x="14" y="5"/>
                    <a:pt x="14" y="5"/>
                  </a:cubicBezTo>
                  <a:cubicBezTo>
                    <a:pt x="14" y="1"/>
                    <a:pt x="11" y="0"/>
                    <a:pt x="9" y="0"/>
                  </a:cubicBezTo>
                  <a:cubicBezTo>
                    <a:pt x="5" y="0"/>
                    <a:pt x="3" y="2"/>
                    <a:pt x="2" y="4"/>
                  </a:cubicBezTo>
                  <a:cubicBezTo>
                    <a:pt x="1" y="4"/>
                    <a:pt x="1" y="5"/>
                    <a:pt x="1" y="5"/>
                  </a:cubicBezTo>
                  <a:cubicBezTo>
                    <a:pt x="1" y="5"/>
                    <a:pt x="1" y="5"/>
                    <a:pt x="1" y="5"/>
                  </a:cubicBezTo>
                  <a:cubicBezTo>
                    <a:pt x="0" y="6"/>
                    <a:pt x="0" y="7"/>
                    <a:pt x="0" y="8"/>
                  </a:cubicBezTo>
                  <a:cubicBezTo>
                    <a:pt x="0" y="8"/>
                    <a:pt x="0" y="8"/>
                    <a:pt x="0" y="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7" name="Freeform 210">
              <a:extLst>
                <a:ext uri="{FF2B5EF4-FFF2-40B4-BE49-F238E27FC236}">
                  <a16:creationId xmlns:a16="http://schemas.microsoft.com/office/drawing/2014/main" id="{8B99A305-C266-4FF0-AAA5-8297D3795E1C}"/>
                </a:ext>
              </a:extLst>
            </p:cNvPr>
            <p:cNvSpPr>
              <a:spLocks/>
            </p:cNvSpPr>
            <p:nvPr/>
          </p:nvSpPr>
          <p:spPr bwMode="auto">
            <a:xfrm>
              <a:off x="3402157" y="3340689"/>
              <a:ext cx="127011" cy="73014"/>
            </a:xfrm>
            <a:custGeom>
              <a:avLst/>
              <a:gdLst>
                <a:gd name="T0" fmla="*/ 73 w 74"/>
                <a:gd name="T1" fmla="*/ 38 h 43"/>
                <a:gd name="T2" fmla="*/ 73 w 74"/>
                <a:gd name="T3" fmla="*/ 37 h 43"/>
                <a:gd name="T4" fmla="*/ 69 w 74"/>
                <a:gd name="T5" fmla="*/ 32 h 43"/>
                <a:gd name="T6" fmla="*/ 60 w 74"/>
                <a:gd name="T7" fmla="*/ 30 h 43"/>
                <a:gd name="T8" fmla="*/ 52 w 74"/>
                <a:gd name="T9" fmla="*/ 26 h 43"/>
                <a:gd name="T10" fmla="*/ 49 w 74"/>
                <a:gd name="T11" fmla="*/ 25 h 43"/>
                <a:gd name="T12" fmla="*/ 46 w 74"/>
                <a:gd name="T13" fmla="*/ 21 h 43"/>
                <a:gd name="T14" fmla="*/ 44 w 74"/>
                <a:gd name="T15" fmla="*/ 19 h 43"/>
                <a:gd name="T16" fmla="*/ 43 w 74"/>
                <a:gd name="T17" fmla="*/ 19 h 43"/>
                <a:gd name="T18" fmla="*/ 41 w 74"/>
                <a:gd name="T19" fmla="*/ 17 h 43"/>
                <a:gd name="T20" fmla="*/ 41 w 74"/>
                <a:gd name="T21" fmla="*/ 16 h 43"/>
                <a:gd name="T22" fmla="*/ 41 w 74"/>
                <a:gd name="T23" fmla="*/ 15 h 43"/>
                <a:gd name="T24" fmla="*/ 42 w 74"/>
                <a:gd name="T25" fmla="*/ 8 h 43"/>
                <a:gd name="T26" fmla="*/ 41 w 74"/>
                <a:gd name="T27" fmla="*/ 7 h 43"/>
                <a:gd name="T28" fmla="*/ 33 w 74"/>
                <a:gd name="T29" fmla="*/ 4 h 43"/>
                <a:gd name="T30" fmla="*/ 22 w 74"/>
                <a:gd name="T31" fmla="*/ 6 h 43"/>
                <a:gd name="T32" fmla="*/ 16 w 74"/>
                <a:gd name="T33" fmla="*/ 8 h 43"/>
                <a:gd name="T34" fmla="*/ 13 w 74"/>
                <a:gd name="T35" fmla="*/ 8 h 43"/>
                <a:gd name="T36" fmla="*/ 12 w 74"/>
                <a:gd name="T37" fmla="*/ 8 h 43"/>
                <a:gd name="T38" fmla="*/ 9 w 74"/>
                <a:gd name="T39" fmla="*/ 5 h 43"/>
                <a:gd name="T40" fmla="*/ 3 w 74"/>
                <a:gd name="T41" fmla="*/ 1 h 43"/>
                <a:gd name="T42" fmla="*/ 1 w 74"/>
                <a:gd name="T43" fmla="*/ 1 h 43"/>
                <a:gd name="T44" fmla="*/ 0 w 74"/>
                <a:gd name="T45" fmla="*/ 0 h 43"/>
                <a:gd name="T46" fmla="*/ 0 w 74"/>
                <a:gd name="T47" fmla="*/ 1 h 43"/>
                <a:gd name="T48" fmla="*/ 1 w 74"/>
                <a:gd name="T49" fmla="*/ 7 h 43"/>
                <a:gd name="T50" fmla="*/ 12 w 74"/>
                <a:gd name="T51" fmla="*/ 10 h 43"/>
                <a:gd name="T52" fmla="*/ 18 w 74"/>
                <a:gd name="T53" fmla="*/ 10 h 43"/>
                <a:gd name="T54" fmla="*/ 20 w 74"/>
                <a:gd name="T55" fmla="*/ 11 h 43"/>
                <a:gd name="T56" fmla="*/ 20 w 74"/>
                <a:gd name="T57" fmla="*/ 13 h 43"/>
                <a:gd name="T58" fmla="*/ 22 w 74"/>
                <a:gd name="T59" fmla="*/ 17 h 43"/>
                <a:gd name="T60" fmla="*/ 22 w 74"/>
                <a:gd name="T61" fmla="*/ 18 h 43"/>
                <a:gd name="T62" fmla="*/ 23 w 74"/>
                <a:gd name="T63" fmla="*/ 23 h 43"/>
                <a:gd name="T64" fmla="*/ 26 w 74"/>
                <a:gd name="T65" fmla="*/ 30 h 43"/>
                <a:gd name="T66" fmla="*/ 40 w 74"/>
                <a:gd name="T67" fmla="*/ 32 h 43"/>
                <a:gd name="T68" fmla="*/ 43 w 74"/>
                <a:gd name="T69" fmla="*/ 32 h 43"/>
                <a:gd name="T70" fmla="*/ 44 w 74"/>
                <a:gd name="T71" fmla="*/ 32 h 43"/>
                <a:gd name="T72" fmla="*/ 57 w 74"/>
                <a:gd name="T73" fmla="*/ 39 h 43"/>
                <a:gd name="T74" fmla="*/ 73 w 74"/>
                <a:gd name="T75" fmla="*/ 43 h 43"/>
                <a:gd name="T76" fmla="*/ 73 w 74"/>
                <a:gd name="T7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43">
                  <a:moveTo>
                    <a:pt x="73" y="38"/>
                  </a:moveTo>
                  <a:cubicBezTo>
                    <a:pt x="73" y="37"/>
                    <a:pt x="73" y="37"/>
                    <a:pt x="73" y="37"/>
                  </a:cubicBezTo>
                  <a:cubicBezTo>
                    <a:pt x="73" y="36"/>
                    <a:pt x="72" y="34"/>
                    <a:pt x="69" y="32"/>
                  </a:cubicBezTo>
                  <a:cubicBezTo>
                    <a:pt x="65" y="31"/>
                    <a:pt x="62" y="30"/>
                    <a:pt x="60" y="30"/>
                  </a:cubicBezTo>
                  <a:cubicBezTo>
                    <a:pt x="56" y="30"/>
                    <a:pt x="54" y="28"/>
                    <a:pt x="52" y="26"/>
                  </a:cubicBezTo>
                  <a:cubicBezTo>
                    <a:pt x="50" y="26"/>
                    <a:pt x="49" y="25"/>
                    <a:pt x="49" y="25"/>
                  </a:cubicBezTo>
                  <a:cubicBezTo>
                    <a:pt x="48" y="24"/>
                    <a:pt x="47" y="22"/>
                    <a:pt x="46" y="21"/>
                  </a:cubicBezTo>
                  <a:cubicBezTo>
                    <a:pt x="45" y="20"/>
                    <a:pt x="45" y="20"/>
                    <a:pt x="44" y="19"/>
                  </a:cubicBezTo>
                  <a:cubicBezTo>
                    <a:pt x="43" y="19"/>
                    <a:pt x="43" y="19"/>
                    <a:pt x="43" y="19"/>
                  </a:cubicBezTo>
                  <a:cubicBezTo>
                    <a:pt x="42" y="19"/>
                    <a:pt x="41" y="18"/>
                    <a:pt x="41" y="17"/>
                  </a:cubicBezTo>
                  <a:cubicBezTo>
                    <a:pt x="41" y="16"/>
                    <a:pt x="41" y="16"/>
                    <a:pt x="41" y="16"/>
                  </a:cubicBezTo>
                  <a:cubicBezTo>
                    <a:pt x="41" y="16"/>
                    <a:pt x="41" y="16"/>
                    <a:pt x="41" y="15"/>
                  </a:cubicBezTo>
                  <a:cubicBezTo>
                    <a:pt x="43" y="12"/>
                    <a:pt x="43" y="9"/>
                    <a:pt x="42" y="8"/>
                  </a:cubicBezTo>
                  <a:cubicBezTo>
                    <a:pt x="42" y="8"/>
                    <a:pt x="41" y="7"/>
                    <a:pt x="41" y="7"/>
                  </a:cubicBezTo>
                  <a:cubicBezTo>
                    <a:pt x="40" y="6"/>
                    <a:pt x="38" y="4"/>
                    <a:pt x="33" y="4"/>
                  </a:cubicBezTo>
                  <a:cubicBezTo>
                    <a:pt x="28" y="4"/>
                    <a:pt x="23" y="5"/>
                    <a:pt x="22" y="6"/>
                  </a:cubicBezTo>
                  <a:cubicBezTo>
                    <a:pt x="20" y="8"/>
                    <a:pt x="18" y="8"/>
                    <a:pt x="16" y="8"/>
                  </a:cubicBezTo>
                  <a:cubicBezTo>
                    <a:pt x="13" y="8"/>
                    <a:pt x="13" y="8"/>
                    <a:pt x="13" y="8"/>
                  </a:cubicBezTo>
                  <a:cubicBezTo>
                    <a:pt x="13" y="8"/>
                    <a:pt x="12" y="8"/>
                    <a:pt x="12" y="8"/>
                  </a:cubicBezTo>
                  <a:cubicBezTo>
                    <a:pt x="10" y="6"/>
                    <a:pt x="10" y="6"/>
                    <a:pt x="9" y="5"/>
                  </a:cubicBezTo>
                  <a:cubicBezTo>
                    <a:pt x="7" y="3"/>
                    <a:pt x="5" y="2"/>
                    <a:pt x="3" y="1"/>
                  </a:cubicBezTo>
                  <a:cubicBezTo>
                    <a:pt x="1" y="1"/>
                    <a:pt x="1" y="1"/>
                    <a:pt x="1" y="1"/>
                  </a:cubicBezTo>
                  <a:cubicBezTo>
                    <a:pt x="1" y="1"/>
                    <a:pt x="0" y="1"/>
                    <a:pt x="0" y="0"/>
                  </a:cubicBezTo>
                  <a:cubicBezTo>
                    <a:pt x="0" y="0"/>
                    <a:pt x="0" y="1"/>
                    <a:pt x="0" y="1"/>
                  </a:cubicBezTo>
                  <a:cubicBezTo>
                    <a:pt x="0" y="4"/>
                    <a:pt x="0" y="5"/>
                    <a:pt x="1" y="7"/>
                  </a:cubicBezTo>
                  <a:cubicBezTo>
                    <a:pt x="4" y="10"/>
                    <a:pt x="9" y="10"/>
                    <a:pt x="12" y="10"/>
                  </a:cubicBezTo>
                  <a:cubicBezTo>
                    <a:pt x="18" y="10"/>
                    <a:pt x="18" y="10"/>
                    <a:pt x="18" y="10"/>
                  </a:cubicBezTo>
                  <a:cubicBezTo>
                    <a:pt x="19" y="10"/>
                    <a:pt x="20" y="10"/>
                    <a:pt x="20" y="11"/>
                  </a:cubicBezTo>
                  <a:cubicBezTo>
                    <a:pt x="20" y="11"/>
                    <a:pt x="20" y="12"/>
                    <a:pt x="20" y="13"/>
                  </a:cubicBezTo>
                  <a:cubicBezTo>
                    <a:pt x="21" y="14"/>
                    <a:pt x="22" y="15"/>
                    <a:pt x="22" y="17"/>
                  </a:cubicBezTo>
                  <a:cubicBezTo>
                    <a:pt x="22" y="18"/>
                    <a:pt x="22" y="18"/>
                    <a:pt x="22" y="18"/>
                  </a:cubicBezTo>
                  <a:cubicBezTo>
                    <a:pt x="22" y="20"/>
                    <a:pt x="22" y="21"/>
                    <a:pt x="23" y="23"/>
                  </a:cubicBezTo>
                  <a:cubicBezTo>
                    <a:pt x="23" y="25"/>
                    <a:pt x="24" y="28"/>
                    <a:pt x="26" y="30"/>
                  </a:cubicBezTo>
                  <a:cubicBezTo>
                    <a:pt x="30" y="32"/>
                    <a:pt x="35" y="32"/>
                    <a:pt x="40" y="32"/>
                  </a:cubicBezTo>
                  <a:cubicBezTo>
                    <a:pt x="43" y="32"/>
                    <a:pt x="43" y="32"/>
                    <a:pt x="43" y="32"/>
                  </a:cubicBezTo>
                  <a:cubicBezTo>
                    <a:pt x="44" y="32"/>
                    <a:pt x="44" y="32"/>
                    <a:pt x="44" y="32"/>
                  </a:cubicBezTo>
                  <a:cubicBezTo>
                    <a:pt x="49" y="34"/>
                    <a:pt x="52" y="36"/>
                    <a:pt x="57" y="39"/>
                  </a:cubicBezTo>
                  <a:cubicBezTo>
                    <a:pt x="64" y="42"/>
                    <a:pt x="68" y="43"/>
                    <a:pt x="73" y="43"/>
                  </a:cubicBezTo>
                  <a:cubicBezTo>
                    <a:pt x="73" y="41"/>
                    <a:pt x="74" y="39"/>
                    <a:pt x="73" y="3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8" name="Freeform 211">
              <a:extLst>
                <a:ext uri="{FF2B5EF4-FFF2-40B4-BE49-F238E27FC236}">
                  <a16:creationId xmlns:a16="http://schemas.microsoft.com/office/drawing/2014/main" id="{38BDBA8F-B214-47A0-9FAC-FC86F810E6E8}"/>
                </a:ext>
              </a:extLst>
            </p:cNvPr>
            <p:cNvSpPr>
              <a:spLocks noEditPoints="1"/>
            </p:cNvSpPr>
            <p:nvPr/>
          </p:nvSpPr>
          <p:spPr bwMode="auto">
            <a:xfrm>
              <a:off x="3183062" y="2939115"/>
              <a:ext cx="436601" cy="403162"/>
            </a:xfrm>
            <a:custGeom>
              <a:avLst/>
              <a:gdLst>
                <a:gd name="T0" fmla="*/ 99 w 253"/>
                <a:gd name="T1" fmla="*/ 91 h 233"/>
                <a:gd name="T2" fmla="*/ 89 w 253"/>
                <a:gd name="T3" fmla="*/ 99 h 233"/>
                <a:gd name="T4" fmla="*/ 108 w 253"/>
                <a:gd name="T5" fmla="*/ 144 h 233"/>
                <a:gd name="T6" fmla="*/ 96 w 253"/>
                <a:gd name="T7" fmla="*/ 137 h 233"/>
                <a:gd name="T8" fmla="*/ 84 w 253"/>
                <a:gd name="T9" fmla="*/ 125 h 233"/>
                <a:gd name="T10" fmla="*/ 64 w 253"/>
                <a:gd name="T11" fmla="*/ 166 h 233"/>
                <a:gd name="T12" fmla="*/ 61 w 253"/>
                <a:gd name="T13" fmla="*/ 167 h 233"/>
                <a:gd name="T14" fmla="*/ 33 w 253"/>
                <a:gd name="T15" fmla="*/ 160 h 233"/>
                <a:gd name="T16" fmla="*/ 36 w 253"/>
                <a:gd name="T17" fmla="*/ 169 h 233"/>
                <a:gd name="T18" fmla="*/ 7 w 253"/>
                <a:gd name="T19" fmla="*/ 173 h 233"/>
                <a:gd name="T20" fmla="*/ 28 w 253"/>
                <a:gd name="T21" fmla="*/ 204 h 233"/>
                <a:gd name="T22" fmla="*/ 65 w 253"/>
                <a:gd name="T23" fmla="*/ 212 h 233"/>
                <a:gd name="T24" fmla="*/ 90 w 253"/>
                <a:gd name="T25" fmla="*/ 228 h 233"/>
                <a:gd name="T26" fmla="*/ 107 w 253"/>
                <a:gd name="T27" fmla="*/ 225 h 233"/>
                <a:gd name="T28" fmla="*/ 118 w 253"/>
                <a:gd name="T29" fmla="*/ 227 h 233"/>
                <a:gd name="T30" fmla="*/ 127 w 253"/>
                <a:gd name="T31" fmla="*/ 219 h 233"/>
                <a:gd name="T32" fmla="*/ 131 w 253"/>
                <a:gd name="T33" fmla="*/ 219 h 233"/>
                <a:gd name="T34" fmla="*/ 128 w 253"/>
                <a:gd name="T35" fmla="*/ 230 h 233"/>
                <a:gd name="T36" fmla="*/ 150 w 253"/>
                <a:gd name="T37" fmla="*/ 228 h 233"/>
                <a:gd name="T38" fmla="*/ 182 w 253"/>
                <a:gd name="T39" fmla="*/ 226 h 233"/>
                <a:gd name="T40" fmla="*/ 213 w 253"/>
                <a:gd name="T41" fmla="*/ 220 h 233"/>
                <a:gd name="T42" fmla="*/ 222 w 253"/>
                <a:gd name="T43" fmla="*/ 223 h 233"/>
                <a:gd name="T44" fmla="*/ 232 w 253"/>
                <a:gd name="T45" fmla="*/ 225 h 233"/>
                <a:gd name="T46" fmla="*/ 240 w 253"/>
                <a:gd name="T47" fmla="*/ 224 h 233"/>
                <a:gd name="T48" fmla="*/ 252 w 253"/>
                <a:gd name="T49" fmla="*/ 215 h 233"/>
                <a:gd name="T50" fmla="*/ 249 w 253"/>
                <a:gd name="T51" fmla="*/ 198 h 233"/>
                <a:gd name="T52" fmla="*/ 249 w 253"/>
                <a:gd name="T53" fmla="*/ 196 h 233"/>
                <a:gd name="T54" fmla="*/ 244 w 253"/>
                <a:gd name="T55" fmla="*/ 190 h 233"/>
                <a:gd name="T56" fmla="*/ 227 w 253"/>
                <a:gd name="T57" fmla="*/ 174 h 233"/>
                <a:gd name="T58" fmla="*/ 206 w 253"/>
                <a:gd name="T59" fmla="*/ 154 h 233"/>
                <a:gd name="T60" fmla="*/ 201 w 253"/>
                <a:gd name="T61" fmla="*/ 145 h 233"/>
                <a:gd name="T62" fmla="*/ 202 w 253"/>
                <a:gd name="T63" fmla="*/ 123 h 233"/>
                <a:gd name="T64" fmla="*/ 205 w 253"/>
                <a:gd name="T65" fmla="*/ 90 h 233"/>
                <a:gd name="T66" fmla="*/ 191 w 253"/>
                <a:gd name="T67" fmla="*/ 83 h 233"/>
                <a:gd name="T68" fmla="*/ 186 w 253"/>
                <a:gd name="T69" fmla="*/ 93 h 233"/>
                <a:gd name="T70" fmla="*/ 182 w 253"/>
                <a:gd name="T71" fmla="*/ 81 h 233"/>
                <a:gd name="T72" fmla="*/ 184 w 253"/>
                <a:gd name="T73" fmla="*/ 68 h 233"/>
                <a:gd name="T74" fmla="*/ 185 w 253"/>
                <a:gd name="T75" fmla="*/ 45 h 233"/>
                <a:gd name="T76" fmla="*/ 175 w 253"/>
                <a:gd name="T77" fmla="*/ 32 h 233"/>
                <a:gd name="T78" fmla="*/ 168 w 253"/>
                <a:gd name="T79" fmla="*/ 16 h 233"/>
                <a:gd name="T80" fmla="*/ 155 w 253"/>
                <a:gd name="T81" fmla="*/ 3 h 233"/>
                <a:gd name="T82" fmla="*/ 150 w 253"/>
                <a:gd name="T83" fmla="*/ 21 h 233"/>
                <a:gd name="T84" fmla="*/ 149 w 253"/>
                <a:gd name="T85" fmla="*/ 57 h 233"/>
                <a:gd name="T86" fmla="*/ 152 w 253"/>
                <a:gd name="T87" fmla="*/ 71 h 233"/>
                <a:gd name="T88" fmla="*/ 139 w 253"/>
                <a:gd name="T89" fmla="*/ 54 h 233"/>
                <a:gd name="T90" fmla="*/ 128 w 253"/>
                <a:gd name="T91" fmla="*/ 7 h 233"/>
                <a:gd name="T92" fmla="*/ 95 w 253"/>
                <a:gd name="T93" fmla="*/ 86 h 233"/>
                <a:gd name="T94" fmla="*/ 105 w 253"/>
                <a:gd name="T95" fmla="*/ 161 h 233"/>
                <a:gd name="T96" fmla="*/ 98 w 253"/>
                <a:gd name="T97" fmla="*/ 157 h 233"/>
                <a:gd name="T98" fmla="*/ 107 w 253"/>
                <a:gd name="T99" fmla="*/ 150 h 233"/>
                <a:gd name="T100" fmla="*/ 238 w 253"/>
                <a:gd name="T101" fmla="*/ 187 h 233"/>
                <a:gd name="T102" fmla="*/ 244 w 253"/>
                <a:gd name="T103" fmla="*/ 196 h 233"/>
                <a:gd name="T104" fmla="*/ 237 w 253"/>
                <a:gd name="T105" fmla="*/ 18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33">
                  <a:moveTo>
                    <a:pt x="95" y="86"/>
                  </a:moveTo>
                  <a:cubicBezTo>
                    <a:pt x="97" y="87"/>
                    <a:pt x="98" y="88"/>
                    <a:pt x="99" y="89"/>
                  </a:cubicBezTo>
                  <a:cubicBezTo>
                    <a:pt x="100" y="90"/>
                    <a:pt x="100" y="90"/>
                    <a:pt x="100" y="90"/>
                  </a:cubicBezTo>
                  <a:cubicBezTo>
                    <a:pt x="100" y="91"/>
                    <a:pt x="99" y="91"/>
                    <a:pt x="99" y="91"/>
                  </a:cubicBezTo>
                  <a:cubicBezTo>
                    <a:pt x="98" y="93"/>
                    <a:pt x="97" y="93"/>
                    <a:pt x="95" y="93"/>
                  </a:cubicBezTo>
                  <a:cubicBezTo>
                    <a:pt x="94" y="94"/>
                    <a:pt x="94" y="94"/>
                    <a:pt x="94" y="94"/>
                  </a:cubicBezTo>
                  <a:cubicBezTo>
                    <a:pt x="93" y="95"/>
                    <a:pt x="92" y="96"/>
                    <a:pt x="92" y="97"/>
                  </a:cubicBezTo>
                  <a:cubicBezTo>
                    <a:pt x="91" y="97"/>
                    <a:pt x="90" y="98"/>
                    <a:pt x="89" y="99"/>
                  </a:cubicBezTo>
                  <a:cubicBezTo>
                    <a:pt x="83" y="115"/>
                    <a:pt x="83" y="115"/>
                    <a:pt x="83" y="115"/>
                  </a:cubicBezTo>
                  <a:cubicBezTo>
                    <a:pt x="86" y="124"/>
                    <a:pt x="96" y="129"/>
                    <a:pt x="99" y="130"/>
                  </a:cubicBezTo>
                  <a:cubicBezTo>
                    <a:pt x="101" y="131"/>
                    <a:pt x="101" y="131"/>
                    <a:pt x="101" y="131"/>
                  </a:cubicBezTo>
                  <a:cubicBezTo>
                    <a:pt x="106" y="135"/>
                    <a:pt x="110" y="137"/>
                    <a:pt x="108" y="144"/>
                  </a:cubicBezTo>
                  <a:cubicBezTo>
                    <a:pt x="108" y="146"/>
                    <a:pt x="108" y="146"/>
                    <a:pt x="108" y="146"/>
                  </a:cubicBezTo>
                  <a:cubicBezTo>
                    <a:pt x="108" y="147"/>
                    <a:pt x="107" y="148"/>
                    <a:pt x="107" y="148"/>
                  </a:cubicBezTo>
                  <a:cubicBezTo>
                    <a:pt x="106" y="148"/>
                    <a:pt x="105" y="147"/>
                    <a:pt x="105" y="146"/>
                  </a:cubicBezTo>
                  <a:cubicBezTo>
                    <a:pt x="105" y="142"/>
                    <a:pt x="100" y="139"/>
                    <a:pt x="96" y="137"/>
                  </a:cubicBezTo>
                  <a:cubicBezTo>
                    <a:pt x="95" y="136"/>
                    <a:pt x="95" y="136"/>
                    <a:pt x="94" y="136"/>
                  </a:cubicBezTo>
                  <a:cubicBezTo>
                    <a:pt x="93" y="135"/>
                    <a:pt x="92" y="134"/>
                    <a:pt x="91" y="133"/>
                  </a:cubicBezTo>
                  <a:cubicBezTo>
                    <a:pt x="90" y="132"/>
                    <a:pt x="88" y="132"/>
                    <a:pt x="87" y="131"/>
                  </a:cubicBezTo>
                  <a:cubicBezTo>
                    <a:pt x="86" y="130"/>
                    <a:pt x="85" y="127"/>
                    <a:pt x="84" y="125"/>
                  </a:cubicBezTo>
                  <a:cubicBezTo>
                    <a:pt x="83" y="123"/>
                    <a:pt x="82" y="122"/>
                    <a:pt x="82" y="121"/>
                  </a:cubicBezTo>
                  <a:cubicBezTo>
                    <a:pt x="82" y="121"/>
                    <a:pt x="82" y="121"/>
                    <a:pt x="82" y="121"/>
                  </a:cubicBezTo>
                  <a:cubicBezTo>
                    <a:pt x="82" y="120"/>
                    <a:pt x="82" y="120"/>
                    <a:pt x="81" y="119"/>
                  </a:cubicBezTo>
                  <a:cubicBezTo>
                    <a:pt x="64" y="166"/>
                    <a:pt x="64" y="166"/>
                    <a:pt x="64" y="166"/>
                  </a:cubicBezTo>
                  <a:cubicBezTo>
                    <a:pt x="63" y="167"/>
                    <a:pt x="63" y="167"/>
                    <a:pt x="63" y="167"/>
                  </a:cubicBezTo>
                  <a:cubicBezTo>
                    <a:pt x="62" y="167"/>
                    <a:pt x="62" y="167"/>
                    <a:pt x="62" y="167"/>
                  </a:cubicBezTo>
                  <a:cubicBezTo>
                    <a:pt x="62" y="167"/>
                    <a:pt x="62" y="168"/>
                    <a:pt x="62" y="168"/>
                  </a:cubicBezTo>
                  <a:cubicBezTo>
                    <a:pt x="62" y="168"/>
                    <a:pt x="62" y="168"/>
                    <a:pt x="61" y="167"/>
                  </a:cubicBezTo>
                  <a:cubicBezTo>
                    <a:pt x="0" y="145"/>
                    <a:pt x="0" y="145"/>
                    <a:pt x="0" y="145"/>
                  </a:cubicBezTo>
                  <a:cubicBezTo>
                    <a:pt x="3" y="152"/>
                    <a:pt x="9" y="156"/>
                    <a:pt x="19" y="159"/>
                  </a:cubicBezTo>
                  <a:cubicBezTo>
                    <a:pt x="23" y="160"/>
                    <a:pt x="27" y="160"/>
                    <a:pt x="32" y="160"/>
                  </a:cubicBezTo>
                  <a:cubicBezTo>
                    <a:pt x="33" y="160"/>
                    <a:pt x="33" y="160"/>
                    <a:pt x="33" y="160"/>
                  </a:cubicBezTo>
                  <a:cubicBezTo>
                    <a:pt x="40" y="160"/>
                    <a:pt x="53" y="166"/>
                    <a:pt x="53" y="172"/>
                  </a:cubicBezTo>
                  <a:cubicBezTo>
                    <a:pt x="53" y="173"/>
                    <a:pt x="52" y="174"/>
                    <a:pt x="52" y="174"/>
                  </a:cubicBezTo>
                  <a:cubicBezTo>
                    <a:pt x="50" y="174"/>
                    <a:pt x="50" y="174"/>
                    <a:pt x="50" y="174"/>
                  </a:cubicBezTo>
                  <a:cubicBezTo>
                    <a:pt x="46" y="174"/>
                    <a:pt x="39" y="171"/>
                    <a:pt x="36" y="169"/>
                  </a:cubicBezTo>
                  <a:cubicBezTo>
                    <a:pt x="35" y="169"/>
                    <a:pt x="32" y="169"/>
                    <a:pt x="31" y="167"/>
                  </a:cubicBezTo>
                  <a:cubicBezTo>
                    <a:pt x="28" y="166"/>
                    <a:pt x="21" y="165"/>
                    <a:pt x="17" y="165"/>
                  </a:cubicBezTo>
                  <a:cubicBezTo>
                    <a:pt x="14" y="165"/>
                    <a:pt x="13" y="166"/>
                    <a:pt x="11" y="167"/>
                  </a:cubicBezTo>
                  <a:cubicBezTo>
                    <a:pt x="9" y="169"/>
                    <a:pt x="7" y="171"/>
                    <a:pt x="7" y="173"/>
                  </a:cubicBezTo>
                  <a:cubicBezTo>
                    <a:pt x="6" y="177"/>
                    <a:pt x="9" y="181"/>
                    <a:pt x="11" y="183"/>
                  </a:cubicBezTo>
                  <a:cubicBezTo>
                    <a:pt x="13" y="185"/>
                    <a:pt x="13" y="186"/>
                    <a:pt x="13" y="187"/>
                  </a:cubicBezTo>
                  <a:cubicBezTo>
                    <a:pt x="16" y="194"/>
                    <a:pt x="19" y="197"/>
                    <a:pt x="24" y="201"/>
                  </a:cubicBezTo>
                  <a:cubicBezTo>
                    <a:pt x="25" y="202"/>
                    <a:pt x="26" y="203"/>
                    <a:pt x="28" y="204"/>
                  </a:cubicBezTo>
                  <a:cubicBezTo>
                    <a:pt x="37" y="211"/>
                    <a:pt x="49" y="213"/>
                    <a:pt x="55" y="213"/>
                  </a:cubicBezTo>
                  <a:cubicBezTo>
                    <a:pt x="57" y="213"/>
                    <a:pt x="57" y="213"/>
                    <a:pt x="57" y="213"/>
                  </a:cubicBezTo>
                  <a:cubicBezTo>
                    <a:pt x="60" y="213"/>
                    <a:pt x="63" y="213"/>
                    <a:pt x="64" y="212"/>
                  </a:cubicBezTo>
                  <a:cubicBezTo>
                    <a:pt x="64" y="212"/>
                    <a:pt x="65" y="212"/>
                    <a:pt x="65" y="212"/>
                  </a:cubicBezTo>
                  <a:cubicBezTo>
                    <a:pt x="70" y="212"/>
                    <a:pt x="70" y="212"/>
                    <a:pt x="70" y="212"/>
                  </a:cubicBezTo>
                  <a:cubicBezTo>
                    <a:pt x="70" y="212"/>
                    <a:pt x="72" y="212"/>
                    <a:pt x="74" y="215"/>
                  </a:cubicBezTo>
                  <a:cubicBezTo>
                    <a:pt x="76" y="217"/>
                    <a:pt x="76" y="217"/>
                    <a:pt x="76" y="217"/>
                  </a:cubicBezTo>
                  <a:cubicBezTo>
                    <a:pt x="80" y="221"/>
                    <a:pt x="84" y="227"/>
                    <a:pt x="90" y="228"/>
                  </a:cubicBezTo>
                  <a:cubicBezTo>
                    <a:pt x="93" y="228"/>
                    <a:pt x="93" y="228"/>
                    <a:pt x="93" y="228"/>
                  </a:cubicBezTo>
                  <a:cubicBezTo>
                    <a:pt x="95" y="228"/>
                    <a:pt x="96" y="228"/>
                    <a:pt x="97" y="228"/>
                  </a:cubicBezTo>
                  <a:cubicBezTo>
                    <a:pt x="98" y="227"/>
                    <a:pt x="99" y="227"/>
                    <a:pt x="101" y="227"/>
                  </a:cubicBezTo>
                  <a:cubicBezTo>
                    <a:pt x="103" y="225"/>
                    <a:pt x="105" y="225"/>
                    <a:pt x="107" y="225"/>
                  </a:cubicBezTo>
                  <a:cubicBezTo>
                    <a:pt x="108" y="225"/>
                    <a:pt x="108" y="225"/>
                    <a:pt x="108" y="225"/>
                  </a:cubicBezTo>
                  <a:cubicBezTo>
                    <a:pt x="108" y="225"/>
                    <a:pt x="108" y="225"/>
                    <a:pt x="109" y="225"/>
                  </a:cubicBezTo>
                  <a:cubicBezTo>
                    <a:pt x="113" y="227"/>
                    <a:pt x="113" y="227"/>
                    <a:pt x="113" y="227"/>
                  </a:cubicBezTo>
                  <a:cubicBezTo>
                    <a:pt x="115" y="227"/>
                    <a:pt x="117" y="227"/>
                    <a:pt x="118" y="227"/>
                  </a:cubicBezTo>
                  <a:cubicBezTo>
                    <a:pt x="119" y="228"/>
                    <a:pt x="120" y="228"/>
                    <a:pt x="121" y="228"/>
                  </a:cubicBezTo>
                  <a:cubicBezTo>
                    <a:pt x="122" y="227"/>
                    <a:pt x="122" y="227"/>
                    <a:pt x="122" y="226"/>
                  </a:cubicBezTo>
                  <a:cubicBezTo>
                    <a:pt x="122" y="226"/>
                    <a:pt x="122" y="226"/>
                    <a:pt x="122" y="226"/>
                  </a:cubicBezTo>
                  <a:cubicBezTo>
                    <a:pt x="124" y="223"/>
                    <a:pt x="125" y="220"/>
                    <a:pt x="127" y="219"/>
                  </a:cubicBezTo>
                  <a:cubicBezTo>
                    <a:pt x="127" y="219"/>
                    <a:pt x="127" y="219"/>
                    <a:pt x="127" y="219"/>
                  </a:cubicBezTo>
                  <a:cubicBezTo>
                    <a:pt x="127" y="218"/>
                    <a:pt x="128" y="218"/>
                    <a:pt x="128" y="218"/>
                  </a:cubicBezTo>
                  <a:cubicBezTo>
                    <a:pt x="129" y="217"/>
                    <a:pt x="129" y="217"/>
                    <a:pt x="130" y="218"/>
                  </a:cubicBezTo>
                  <a:cubicBezTo>
                    <a:pt x="131" y="219"/>
                    <a:pt x="131" y="219"/>
                    <a:pt x="131" y="219"/>
                  </a:cubicBezTo>
                  <a:cubicBezTo>
                    <a:pt x="132" y="220"/>
                    <a:pt x="132" y="220"/>
                    <a:pt x="132" y="220"/>
                  </a:cubicBezTo>
                  <a:cubicBezTo>
                    <a:pt x="132" y="222"/>
                    <a:pt x="132" y="224"/>
                    <a:pt x="130" y="227"/>
                  </a:cubicBezTo>
                  <a:cubicBezTo>
                    <a:pt x="130" y="227"/>
                    <a:pt x="130" y="227"/>
                    <a:pt x="130" y="228"/>
                  </a:cubicBezTo>
                  <a:cubicBezTo>
                    <a:pt x="129" y="228"/>
                    <a:pt x="129" y="229"/>
                    <a:pt x="128" y="230"/>
                  </a:cubicBezTo>
                  <a:cubicBezTo>
                    <a:pt x="135" y="230"/>
                    <a:pt x="135" y="230"/>
                    <a:pt x="135" y="230"/>
                  </a:cubicBezTo>
                  <a:cubicBezTo>
                    <a:pt x="138" y="230"/>
                    <a:pt x="143" y="230"/>
                    <a:pt x="146" y="228"/>
                  </a:cubicBezTo>
                  <a:cubicBezTo>
                    <a:pt x="146" y="228"/>
                    <a:pt x="146" y="228"/>
                    <a:pt x="147" y="228"/>
                  </a:cubicBezTo>
                  <a:cubicBezTo>
                    <a:pt x="150" y="228"/>
                    <a:pt x="150" y="228"/>
                    <a:pt x="150" y="228"/>
                  </a:cubicBezTo>
                  <a:cubicBezTo>
                    <a:pt x="152" y="228"/>
                    <a:pt x="153" y="228"/>
                    <a:pt x="157" y="230"/>
                  </a:cubicBezTo>
                  <a:cubicBezTo>
                    <a:pt x="159" y="230"/>
                    <a:pt x="160" y="231"/>
                    <a:pt x="161" y="232"/>
                  </a:cubicBezTo>
                  <a:cubicBezTo>
                    <a:pt x="164" y="233"/>
                    <a:pt x="167" y="233"/>
                    <a:pt x="168" y="233"/>
                  </a:cubicBezTo>
                  <a:cubicBezTo>
                    <a:pt x="175" y="233"/>
                    <a:pt x="180" y="229"/>
                    <a:pt x="182" y="226"/>
                  </a:cubicBezTo>
                  <a:cubicBezTo>
                    <a:pt x="188" y="221"/>
                    <a:pt x="195" y="218"/>
                    <a:pt x="202" y="218"/>
                  </a:cubicBezTo>
                  <a:cubicBezTo>
                    <a:pt x="203" y="218"/>
                    <a:pt x="204" y="218"/>
                    <a:pt x="205" y="219"/>
                  </a:cubicBezTo>
                  <a:cubicBezTo>
                    <a:pt x="206" y="219"/>
                    <a:pt x="208" y="219"/>
                    <a:pt x="208" y="219"/>
                  </a:cubicBezTo>
                  <a:cubicBezTo>
                    <a:pt x="210" y="219"/>
                    <a:pt x="211" y="220"/>
                    <a:pt x="213" y="220"/>
                  </a:cubicBezTo>
                  <a:cubicBezTo>
                    <a:pt x="214" y="220"/>
                    <a:pt x="215" y="221"/>
                    <a:pt x="216" y="221"/>
                  </a:cubicBezTo>
                  <a:cubicBezTo>
                    <a:pt x="217" y="221"/>
                    <a:pt x="217" y="221"/>
                    <a:pt x="217" y="221"/>
                  </a:cubicBezTo>
                  <a:cubicBezTo>
                    <a:pt x="218" y="221"/>
                    <a:pt x="219" y="222"/>
                    <a:pt x="221" y="222"/>
                  </a:cubicBezTo>
                  <a:cubicBezTo>
                    <a:pt x="221" y="222"/>
                    <a:pt x="222" y="222"/>
                    <a:pt x="222" y="223"/>
                  </a:cubicBezTo>
                  <a:cubicBezTo>
                    <a:pt x="222" y="220"/>
                    <a:pt x="222" y="220"/>
                    <a:pt x="222" y="220"/>
                  </a:cubicBezTo>
                  <a:cubicBezTo>
                    <a:pt x="222" y="220"/>
                    <a:pt x="223" y="219"/>
                    <a:pt x="224" y="219"/>
                  </a:cubicBezTo>
                  <a:cubicBezTo>
                    <a:pt x="225" y="219"/>
                    <a:pt x="226" y="220"/>
                    <a:pt x="227" y="221"/>
                  </a:cubicBezTo>
                  <a:cubicBezTo>
                    <a:pt x="228" y="223"/>
                    <a:pt x="230" y="224"/>
                    <a:pt x="232" y="225"/>
                  </a:cubicBezTo>
                  <a:cubicBezTo>
                    <a:pt x="235" y="225"/>
                    <a:pt x="235" y="225"/>
                    <a:pt x="235" y="225"/>
                  </a:cubicBezTo>
                  <a:cubicBezTo>
                    <a:pt x="236" y="225"/>
                    <a:pt x="237" y="225"/>
                    <a:pt x="237" y="225"/>
                  </a:cubicBezTo>
                  <a:cubicBezTo>
                    <a:pt x="238" y="225"/>
                    <a:pt x="238" y="225"/>
                    <a:pt x="239" y="225"/>
                  </a:cubicBezTo>
                  <a:cubicBezTo>
                    <a:pt x="239" y="224"/>
                    <a:pt x="240" y="224"/>
                    <a:pt x="240" y="224"/>
                  </a:cubicBezTo>
                  <a:cubicBezTo>
                    <a:pt x="242" y="224"/>
                    <a:pt x="242" y="224"/>
                    <a:pt x="242" y="224"/>
                  </a:cubicBezTo>
                  <a:cubicBezTo>
                    <a:pt x="242" y="224"/>
                    <a:pt x="243" y="224"/>
                    <a:pt x="243" y="224"/>
                  </a:cubicBezTo>
                  <a:cubicBezTo>
                    <a:pt x="243" y="224"/>
                    <a:pt x="244" y="224"/>
                    <a:pt x="245" y="224"/>
                  </a:cubicBezTo>
                  <a:cubicBezTo>
                    <a:pt x="251" y="221"/>
                    <a:pt x="252" y="216"/>
                    <a:pt x="252" y="215"/>
                  </a:cubicBezTo>
                  <a:cubicBezTo>
                    <a:pt x="253" y="208"/>
                    <a:pt x="248" y="201"/>
                    <a:pt x="246" y="199"/>
                  </a:cubicBezTo>
                  <a:cubicBezTo>
                    <a:pt x="245" y="199"/>
                    <a:pt x="245" y="198"/>
                    <a:pt x="245" y="197"/>
                  </a:cubicBezTo>
                  <a:cubicBezTo>
                    <a:pt x="245" y="197"/>
                    <a:pt x="246" y="196"/>
                    <a:pt x="247" y="196"/>
                  </a:cubicBezTo>
                  <a:cubicBezTo>
                    <a:pt x="248" y="196"/>
                    <a:pt x="249" y="197"/>
                    <a:pt x="249" y="198"/>
                  </a:cubicBezTo>
                  <a:cubicBezTo>
                    <a:pt x="250" y="198"/>
                    <a:pt x="250" y="198"/>
                    <a:pt x="250" y="198"/>
                  </a:cubicBezTo>
                  <a:cubicBezTo>
                    <a:pt x="251" y="198"/>
                    <a:pt x="251" y="198"/>
                    <a:pt x="252" y="198"/>
                  </a:cubicBezTo>
                  <a:cubicBezTo>
                    <a:pt x="251" y="198"/>
                    <a:pt x="251" y="198"/>
                    <a:pt x="250" y="198"/>
                  </a:cubicBezTo>
                  <a:cubicBezTo>
                    <a:pt x="249" y="198"/>
                    <a:pt x="249" y="197"/>
                    <a:pt x="249" y="196"/>
                  </a:cubicBezTo>
                  <a:cubicBezTo>
                    <a:pt x="249" y="195"/>
                    <a:pt x="247" y="194"/>
                    <a:pt x="246" y="193"/>
                  </a:cubicBezTo>
                  <a:cubicBezTo>
                    <a:pt x="246" y="192"/>
                    <a:pt x="245" y="192"/>
                    <a:pt x="245" y="192"/>
                  </a:cubicBezTo>
                  <a:cubicBezTo>
                    <a:pt x="245" y="191"/>
                    <a:pt x="245" y="191"/>
                    <a:pt x="245" y="191"/>
                  </a:cubicBezTo>
                  <a:cubicBezTo>
                    <a:pt x="245" y="191"/>
                    <a:pt x="245" y="190"/>
                    <a:pt x="244" y="190"/>
                  </a:cubicBezTo>
                  <a:cubicBezTo>
                    <a:pt x="241" y="185"/>
                    <a:pt x="236" y="180"/>
                    <a:pt x="233" y="178"/>
                  </a:cubicBezTo>
                  <a:cubicBezTo>
                    <a:pt x="232" y="177"/>
                    <a:pt x="231" y="177"/>
                    <a:pt x="231" y="176"/>
                  </a:cubicBezTo>
                  <a:cubicBezTo>
                    <a:pt x="230" y="176"/>
                    <a:pt x="229" y="176"/>
                    <a:pt x="228" y="175"/>
                  </a:cubicBezTo>
                  <a:cubicBezTo>
                    <a:pt x="228" y="174"/>
                    <a:pt x="227" y="174"/>
                    <a:pt x="227" y="174"/>
                  </a:cubicBezTo>
                  <a:cubicBezTo>
                    <a:pt x="226" y="172"/>
                    <a:pt x="223" y="170"/>
                    <a:pt x="220" y="169"/>
                  </a:cubicBezTo>
                  <a:cubicBezTo>
                    <a:pt x="216" y="167"/>
                    <a:pt x="213" y="166"/>
                    <a:pt x="211" y="162"/>
                  </a:cubicBezTo>
                  <a:cubicBezTo>
                    <a:pt x="209" y="161"/>
                    <a:pt x="208" y="158"/>
                    <a:pt x="206" y="155"/>
                  </a:cubicBezTo>
                  <a:cubicBezTo>
                    <a:pt x="206" y="155"/>
                    <a:pt x="206" y="154"/>
                    <a:pt x="206" y="154"/>
                  </a:cubicBezTo>
                  <a:cubicBezTo>
                    <a:pt x="206" y="151"/>
                    <a:pt x="206" y="151"/>
                    <a:pt x="206" y="151"/>
                  </a:cubicBezTo>
                  <a:cubicBezTo>
                    <a:pt x="205" y="151"/>
                    <a:pt x="204" y="150"/>
                    <a:pt x="203" y="149"/>
                  </a:cubicBezTo>
                  <a:cubicBezTo>
                    <a:pt x="203" y="148"/>
                    <a:pt x="202" y="147"/>
                    <a:pt x="201" y="146"/>
                  </a:cubicBezTo>
                  <a:cubicBezTo>
                    <a:pt x="201" y="146"/>
                    <a:pt x="201" y="145"/>
                    <a:pt x="201" y="145"/>
                  </a:cubicBezTo>
                  <a:cubicBezTo>
                    <a:pt x="201" y="144"/>
                    <a:pt x="200" y="144"/>
                    <a:pt x="200" y="143"/>
                  </a:cubicBezTo>
                  <a:cubicBezTo>
                    <a:pt x="199" y="142"/>
                    <a:pt x="199" y="142"/>
                    <a:pt x="199" y="141"/>
                  </a:cubicBezTo>
                  <a:cubicBezTo>
                    <a:pt x="196" y="136"/>
                    <a:pt x="198" y="132"/>
                    <a:pt x="201" y="127"/>
                  </a:cubicBezTo>
                  <a:cubicBezTo>
                    <a:pt x="201" y="126"/>
                    <a:pt x="202" y="124"/>
                    <a:pt x="202" y="123"/>
                  </a:cubicBezTo>
                  <a:cubicBezTo>
                    <a:pt x="202" y="123"/>
                    <a:pt x="202" y="123"/>
                    <a:pt x="203" y="123"/>
                  </a:cubicBezTo>
                  <a:cubicBezTo>
                    <a:pt x="207" y="117"/>
                    <a:pt x="211" y="109"/>
                    <a:pt x="209" y="101"/>
                  </a:cubicBezTo>
                  <a:cubicBezTo>
                    <a:pt x="209" y="98"/>
                    <a:pt x="207" y="95"/>
                    <a:pt x="206" y="93"/>
                  </a:cubicBezTo>
                  <a:cubicBezTo>
                    <a:pt x="205" y="91"/>
                    <a:pt x="205" y="90"/>
                    <a:pt x="205" y="90"/>
                  </a:cubicBezTo>
                  <a:cubicBezTo>
                    <a:pt x="203" y="86"/>
                    <a:pt x="202" y="84"/>
                    <a:pt x="202" y="80"/>
                  </a:cubicBezTo>
                  <a:cubicBezTo>
                    <a:pt x="202" y="78"/>
                    <a:pt x="202" y="76"/>
                    <a:pt x="204" y="74"/>
                  </a:cubicBezTo>
                  <a:cubicBezTo>
                    <a:pt x="198" y="74"/>
                    <a:pt x="198" y="74"/>
                    <a:pt x="198" y="74"/>
                  </a:cubicBezTo>
                  <a:cubicBezTo>
                    <a:pt x="192" y="74"/>
                    <a:pt x="191" y="80"/>
                    <a:pt x="191" y="83"/>
                  </a:cubicBezTo>
                  <a:cubicBezTo>
                    <a:pt x="191" y="84"/>
                    <a:pt x="191" y="84"/>
                    <a:pt x="190" y="84"/>
                  </a:cubicBezTo>
                  <a:cubicBezTo>
                    <a:pt x="190" y="84"/>
                    <a:pt x="190" y="85"/>
                    <a:pt x="190" y="85"/>
                  </a:cubicBezTo>
                  <a:cubicBezTo>
                    <a:pt x="189" y="86"/>
                    <a:pt x="188" y="88"/>
                    <a:pt x="188" y="89"/>
                  </a:cubicBezTo>
                  <a:cubicBezTo>
                    <a:pt x="187" y="91"/>
                    <a:pt x="186" y="93"/>
                    <a:pt x="186" y="93"/>
                  </a:cubicBezTo>
                  <a:cubicBezTo>
                    <a:pt x="186" y="94"/>
                    <a:pt x="186" y="94"/>
                    <a:pt x="185" y="95"/>
                  </a:cubicBezTo>
                  <a:cubicBezTo>
                    <a:pt x="185" y="95"/>
                    <a:pt x="184" y="95"/>
                    <a:pt x="184" y="94"/>
                  </a:cubicBezTo>
                  <a:cubicBezTo>
                    <a:pt x="182" y="92"/>
                    <a:pt x="182" y="89"/>
                    <a:pt x="182" y="86"/>
                  </a:cubicBezTo>
                  <a:cubicBezTo>
                    <a:pt x="182" y="81"/>
                    <a:pt x="182" y="81"/>
                    <a:pt x="182" y="81"/>
                  </a:cubicBezTo>
                  <a:cubicBezTo>
                    <a:pt x="182" y="80"/>
                    <a:pt x="182" y="78"/>
                    <a:pt x="181" y="77"/>
                  </a:cubicBezTo>
                  <a:cubicBezTo>
                    <a:pt x="181" y="75"/>
                    <a:pt x="181" y="72"/>
                    <a:pt x="182" y="70"/>
                  </a:cubicBezTo>
                  <a:cubicBezTo>
                    <a:pt x="182" y="70"/>
                    <a:pt x="182" y="70"/>
                    <a:pt x="182" y="70"/>
                  </a:cubicBezTo>
                  <a:cubicBezTo>
                    <a:pt x="184" y="68"/>
                    <a:pt x="184" y="68"/>
                    <a:pt x="184" y="68"/>
                  </a:cubicBezTo>
                  <a:cubicBezTo>
                    <a:pt x="184" y="68"/>
                    <a:pt x="185" y="67"/>
                    <a:pt x="185" y="67"/>
                  </a:cubicBezTo>
                  <a:cubicBezTo>
                    <a:pt x="186" y="66"/>
                    <a:pt x="187" y="66"/>
                    <a:pt x="187" y="65"/>
                  </a:cubicBezTo>
                  <a:cubicBezTo>
                    <a:pt x="187" y="64"/>
                    <a:pt x="187" y="64"/>
                    <a:pt x="187" y="64"/>
                  </a:cubicBezTo>
                  <a:cubicBezTo>
                    <a:pt x="192" y="57"/>
                    <a:pt x="189" y="51"/>
                    <a:pt x="185" y="45"/>
                  </a:cubicBezTo>
                  <a:cubicBezTo>
                    <a:pt x="185" y="44"/>
                    <a:pt x="184" y="44"/>
                    <a:pt x="184" y="43"/>
                  </a:cubicBezTo>
                  <a:cubicBezTo>
                    <a:pt x="182" y="41"/>
                    <a:pt x="180" y="40"/>
                    <a:pt x="180" y="38"/>
                  </a:cubicBezTo>
                  <a:cubicBezTo>
                    <a:pt x="179" y="35"/>
                    <a:pt x="177" y="34"/>
                    <a:pt x="176" y="32"/>
                  </a:cubicBezTo>
                  <a:cubicBezTo>
                    <a:pt x="175" y="32"/>
                    <a:pt x="175" y="32"/>
                    <a:pt x="175" y="32"/>
                  </a:cubicBezTo>
                  <a:cubicBezTo>
                    <a:pt x="174" y="29"/>
                    <a:pt x="172" y="28"/>
                    <a:pt x="171" y="26"/>
                  </a:cubicBezTo>
                  <a:cubicBezTo>
                    <a:pt x="170" y="26"/>
                    <a:pt x="170" y="26"/>
                    <a:pt x="170" y="25"/>
                  </a:cubicBezTo>
                  <a:cubicBezTo>
                    <a:pt x="170" y="21"/>
                    <a:pt x="170" y="21"/>
                    <a:pt x="170" y="21"/>
                  </a:cubicBezTo>
                  <a:cubicBezTo>
                    <a:pt x="168" y="19"/>
                    <a:pt x="168" y="17"/>
                    <a:pt x="168" y="16"/>
                  </a:cubicBezTo>
                  <a:cubicBezTo>
                    <a:pt x="167" y="10"/>
                    <a:pt x="161" y="3"/>
                    <a:pt x="155" y="0"/>
                  </a:cubicBezTo>
                  <a:cubicBezTo>
                    <a:pt x="155" y="0"/>
                    <a:pt x="155" y="1"/>
                    <a:pt x="155" y="1"/>
                  </a:cubicBezTo>
                  <a:cubicBezTo>
                    <a:pt x="155" y="3"/>
                    <a:pt x="155" y="3"/>
                    <a:pt x="155" y="3"/>
                  </a:cubicBezTo>
                  <a:cubicBezTo>
                    <a:pt x="155" y="3"/>
                    <a:pt x="155" y="3"/>
                    <a:pt x="155" y="3"/>
                  </a:cubicBezTo>
                  <a:cubicBezTo>
                    <a:pt x="154" y="6"/>
                    <a:pt x="154" y="9"/>
                    <a:pt x="154" y="10"/>
                  </a:cubicBezTo>
                  <a:cubicBezTo>
                    <a:pt x="154" y="10"/>
                    <a:pt x="153" y="11"/>
                    <a:pt x="153" y="11"/>
                  </a:cubicBezTo>
                  <a:cubicBezTo>
                    <a:pt x="153" y="12"/>
                    <a:pt x="152" y="14"/>
                    <a:pt x="152" y="16"/>
                  </a:cubicBezTo>
                  <a:cubicBezTo>
                    <a:pt x="151" y="18"/>
                    <a:pt x="151" y="19"/>
                    <a:pt x="150" y="21"/>
                  </a:cubicBezTo>
                  <a:cubicBezTo>
                    <a:pt x="150" y="39"/>
                    <a:pt x="150" y="39"/>
                    <a:pt x="150" y="39"/>
                  </a:cubicBezTo>
                  <a:cubicBezTo>
                    <a:pt x="150" y="41"/>
                    <a:pt x="150" y="42"/>
                    <a:pt x="149" y="44"/>
                  </a:cubicBezTo>
                  <a:cubicBezTo>
                    <a:pt x="149" y="44"/>
                    <a:pt x="149" y="45"/>
                    <a:pt x="149" y="45"/>
                  </a:cubicBezTo>
                  <a:cubicBezTo>
                    <a:pt x="149" y="57"/>
                    <a:pt x="149" y="57"/>
                    <a:pt x="149" y="57"/>
                  </a:cubicBezTo>
                  <a:cubicBezTo>
                    <a:pt x="149" y="57"/>
                    <a:pt x="149" y="59"/>
                    <a:pt x="149" y="60"/>
                  </a:cubicBezTo>
                  <a:cubicBezTo>
                    <a:pt x="150" y="61"/>
                    <a:pt x="150" y="62"/>
                    <a:pt x="150" y="63"/>
                  </a:cubicBezTo>
                  <a:cubicBezTo>
                    <a:pt x="150" y="65"/>
                    <a:pt x="151" y="66"/>
                    <a:pt x="151" y="68"/>
                  </a:cubicBezTo>
                  <a:cubicBezTo>
                    <a:pt x="152" y="69"/>
                    <a:pt x="152" y="70"/>
                    <a:pt x="152" y="71"/>
                  </a:cubicBezTo>
                  <a:cubicBezTo>
                    <a:pt x="152" y="71"/>
                    <a:pt x="152" y="71"/>
                    <a:pt x="152" y="71"/>
                  </a:cubicBezTo>
                  <a:cubicBezTo>
                    <a:pt x="152" y="71"/>
                    <a:pt x="148" y="83"/>
                    <a:pt x="144" y="83"/>
                  </a:cubicBezTo>
                  <a:cubicBezTo>
                    <a:pt x="143" y="83"/>
                    <a:pt x="141" y="82"/>
                    <a:pt x="139" y="77"/>
                  </a:cubicBezTo>
                  <a:cubicBezTo>
                    <a:pt x="137" y="69"/>
                    <a:pt x="137" y="61"/>
                    <a:pt x="139" y="54"/>
                  </a:cubicBezTo>
                  <a:cubicBezTo>
                    <a:pt x="141" y="49"/>
                    <a:pt x="141" y="46"/>
                    <a:pt x="141" y="43"/>
                  </a:cubicBezTo>
                  <a:cubicBezTo>
                    <a:pt x="142" y="33"/>
                    <a:pt x="139" y="24"/>
                    <a:pt x="135" y="16"/>
                  </a:cubicBezTo>
                  <a:cubicBezTo>
                    <a:pt x="135" y="15"/>
                    <a:pt x="135" y="14"/>
                    <a:pt x="134" y="12"/>
                  </a:cubicBezTo>
                  <a:cubicBezTo>
                    <a:pt x="128" y="7"/>
                    <a:pt x="128" y="7"/>
                    <a:pt x="128" y="7"/>
                  </a:cubicBezTo>
                  <a:cubicBezTo>
                    <a:pt x="126" y="5"/>
                    <a:pt x="126" y="5"/>
                    <a:pt x="126" y="5"/>
                  </a:cubicBezTo>
                  <a:cubicBezTo>
                    <a:pt x="125" y="6"/>
                    <a:pt x="125" y="6"/>
                    <a:pt x="124" y="6"/>
                  </a:cubicBezTo>
                  <a:cubicBezTo>
                    <a:pt x="94" y="86"/>
                    <a:pt x="94" y="86"/>
                    <a:pt x="94" y="86"/>
                  </a:cubicBezTo>
                  <a:cubicBezTo>
                    <a:pt x="94" y="86"/>
                    <a:pt x="95" y="86"/>
                    <a:pt x="95" y="86"/>
                  </a:cubicBezTo>
                  <a:close/>
                  <a:moveTo>
                    <a:pt x="106" y="159"/>
                  </a:moveTo>
                  <a:cubicBezTo>
                    <a:pt x="106" y="160"/>
                    <a:pt x="106" y="160"/>
                    <a:pt x="106" y="160"/>
                  </a:cubicBezTo>
                  <a:cubicBezTo>
                    <a:pt x="106" y="161"/>
                    <a:pt x="106" y="161"/>
                    <a:pt x="105" y="161"/>
                  </a:cubicBezTo>
                  <a:cubicBezTo>
                    <a:pt x="105" y="161"/>
                    <a:pt x="105" y="161"/>
                    <a:pt x="105" y="161"/>
                  </a:cubicBezTo>
                  <a:cubicBezTo>
                    <a:pt x="105" y="161"/>
                    <a:pt x="104" y="161"/>
                    <a:pt x="104" y="161"/>
                  </a:cubicBezTo>
                  <a:cubicBezTo>
                    <a:pt x="103" y="160"/>
                    <a:pt x="100" y="160"/>
                    <a:pt x="98" y="160"/>
                  </a:cubicBezTo>
                  <a:cubicBezTo>
                    <a:pt x="97" y="160"/>
                    <a:pt x="97" y="159"/>
                    <a:pt x="97" y="159"/>
                  </a:cubicBezTo>
                  <a:cubicBezTo>
                    <a:pt x="97" y="158"/>
                    <a:pt x="97" y="157"/>
                    <a:pt x="98" y="157"/>
                  </a:cubicBezTo>
                  <a:cubicBezTo>
                    <a:pt x="99" y="157"/>
                    <a:pt x="99" y="157"/>
                    <a:pt x="99" y="157"/>
                  </a:cubicBezTo>
                  <a:cubicBezTo>
                    <a:pt x="101" y="155"/>
                    <a:pt x="102" y="154"/>
                    <a:pt x="103" y="153"/>
                  </a:cubicBezTo>
                  <a:cubicBezTo>
                    <a:pt x="104" y="152"/>
                    <a:pt x="105" y="151"/>
                    <a:pt x="106" y="150"/>
                  </a:cubicBezTo>
                  <a:cubicBezTo>
                    <a:pt x="106" y="149"/>
                    <a:pt x="107" y="149"/>
                    <a:pt x="107" y="150"/>
                  </a:cubicBezTo>
                  <a:cubicBezTo>
                    <a:pt x="108" y="150"/>
                    <a:pt x="108" y="150"/>
                    <a:pt x="108" y="151"/>
                  </a:cubicBezTo>
                  <a:cubicBezTo>
                    <a:pt x="108" y="152"/>
                    <a:pt x="107" y="157"/>
                    <a:pt x="106" y="159"/>
                  </a:cubicBezTo>
                  <a:close/>
                  <a:moveTo>
                    <a:pt x="237" y="188"/>
                  </a:moveTo>
                  <a:cubicBezTo>
                    <a:pt x="237" y="188"/>
                    <a:pt x="238" y="187"/>
                    <a:pt x="238" y="187"/>
                  </a:cubicBezTo>
                  <a:cubicBezTo>
                    <a:pt x="240" y="187"/>
                    <a:pt x="240" y="187"/>
                    <a:pt x="240" y="187"/>
                  </a:cubicBezTo>
                  <a:cubicBezTo>
                    <a:pt x="243" y="187"/>
                    <a:pt x="243" y="190"/>
                    <a:pt x="243" y="191"/>
                  </a:cubicBezTo>
                  <a:cubicBezTo>
                    <a:pt x="244" y="192"/>
                    <a:pt x="245" y="193"/>
                    <a:pt x="245" y="195"/>
                  </a:cubicBezTo>
                  <a:cubicBezTo>
                    <a:pt x="245" y="195"/>
                    <a:pt x="244" y="196"/>
                    <a:pt x="244" y="196"/>
                  </a:cubicBezTo>
                  <a:cubicBezTo>
                    <a:pt x="244" y="196"/>
                    <a:pt x="243" y="196"/>
                    <a:pt x="243" y="196"/>
                  </a:cubicBezTo>
                  <a:cubicBezTo>
                    <a:pt x="243" y="196"/>
                    <a:pt x="242" y="196"/>
                    <a:pt x="242" y="196"/>
                  </a:cubicBezTo>
                  <a:cubicBezTo>
                    <a:pt x="241" y="195"/>
                    <a:pt x="239" y="193"/>
                    <a:pt x="237" y="190"/>
                  </a:cubicBezTo>
                  <a:cubicBezTo>
                    <a:pt x="237" y="189"/>
                    <a:pt x="237" y="189"/>
                    <a:pt x="237" y="18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9" name="Freeform 212">
              <a:extLst>
                <a:ext uri="{FF2B5EF4-FFF2-40B4-BE49-F238E27FC236}">
                  <a16:creationId xmlns:a16="http://schemas.microsoft.com/office/drawing/2014/main" id="{53140A37-DD68-4FFF-A6D2-17E5CFE42759}"/>
                </a:ext>
              </a:extLst>
            </p:cNvPr>
            <p:cNvSpPr>
              <a:spLocks/>
            </p:cNvSpPr>
            <p:nvPr/>
          </p:nvSpPr>
          <p:spPr bwMode="auto">
            <a:xfrm>
              <a:off x="3033824" y="3134346"/>
              <a:ext cx="6351" cy="4762"/>
            </a:xfrm>
            <a:custGeom>
              <a:avLst/>
              <a:gdLst>
                <a:gd name="T0" fmla="*/ 2 w 4"/>
                <a:gd name="T1" fmla="*/ 0 h 3"/>
                <a:gd name="T2" fmla="*/ 1 w 4"/>
                <a:gd name="T3" fmla="*/ 2 h 3"/>
                <a:gd name="T4" fmla="*/ 0 w 4"/>
                <a:gd name="T5" fmla="*/ 3 h 3"/>
                <a:gd name="T6" fmla="*/ 0 w 4"/>
                <a:gd name="T7" fmla="*/ 3 h 3"/>
                <a:gd name="T8" fmla="*/ 4 w 4"/>
                <a:gd name="T9" fmla="*/ 1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cubicBezTo>
                    <a:pt x="1" y="2"/>
                    <a:pt x="1" y="2"/>
                    <a:pt x="1" y="2"/>
                  </a:cubicBezTo>
                  <a:cubicBezTo>
                    <a:pt x="1" y="2"/>
                    <a:pt x="0" y="2"/>
                    <a:pt x="0" y="3"/>
                  </a:cubicBezTo>
                  <a:cubicBezTo>
                    <a:pt x="0" y="3"/>
                    <a:pt x="0" y="3"/>
                    <a:pt x="0" y="3"/>
                  </a:cubicBezTo>
                  <a:cubicBezTo>
                    <a:pt x="1" y="2"/>
                    <a:pt x="3" y="2"/>
                    <a:pt x="4" y="1"/>
                  </a:cubicBezTo>
                  <a:lnTo>
                    <a:pt x="2" y="0"/>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0" name="Freeform 213">
              <a:extLst>
                <a:ext uri="{FF2B5EF4-FFF2-40B4-BE49-F238E27FC236}">
                  <a16:creationId xmlns:a16="http://schemas.microsoft.com/office/drawing/2014/main" id="{A139961F-9C1D-488D-9650-1EF68B986CD4}"/>
                </a:ext>
              </a:extLst>
            </p:cNvPr>
            <p:cNvSpPr>
              <a:spLocks/>
            </p:cNvSpPr>
            <p:nvPr/>
          </p:nvSpPr>
          <p:spPr bwMode="auto">
            <a:xfrm>
              <a:off x="3024298" y="3140695"/>
              <a:ext cx="63506" cy="98410"/>
            </a:xfrm>
            <a:custGeom>
              <a:avLst/>
              <a:gdLst>
                <a:gd name="T0" fmla="*/ 36 w 36"/>
                <a:gd name="T1" fmla="*/ 46 h 57"/>
                <a:gd name="T2" fmla="*/ 31 w 36"/>
                <a:gd name="T3" fmla="*/ 30 h 57"/>
                <a:gd name="T4" fmla="*/ 30 w 36"/>
                <a:gd name="T5" fmla="*/ 29 h 57"/>
                <a:gd name="T6" fmla="*/ 26 w 36"/>
                <a:gd name="T7" fmla="*/ 23 h 57"/>
                <a:gd name="T8" fmla="*/ 25 w 36"/>
                <a:gd name="T9" fmla="*/ 22 h 57"/>
                <a:gd name="T10" fmla="*/ 23 w 36"/>
                <a:gd name="T11" fmla="*/ 18 h 57"/>
                <a:gd name="T12" fmla="*/ 22 w 36"/>
                <a:gd name="T13" fmla="*/ 17 h 57"/>
                <a:gd name="T14" fmla="*/ 21 w 36"/>
                <a:gd name="T15" fmla="*/ 15 h 57"/>
                <a:gd name="T16" fmla="*/ 20 w 36"/>
                <a:gd name="T17" fmla="*/ 14 h 57"/>
                <a:gd name="T18" fmla="*/ 16 w 36"/>
                <a:gd name="T19" fmla="*/ 6 h 57"/>
                <a:gd name="T20" fmla="*/ 16 w 36"/>
                <a:gd name="T21" fmla="*/ 6 h 57"/>
                <a:gd name="T22" fmla="*/ 10 w 36"/>
                <a:gd name="T23" fmla="*/ 3 h 57"/>
                <a:gd name="T24" fmla="*/ 7 w 36"/>
                <a:gd name="T25" fmla="*/ 2 h 57"/>
                <a:gd name="T26" fmla="*/ 5 w 36"/>
                <a:gd name="T27" fmla="*/ 2 h 57"/>
                <a:gd name="T28" fmla="*/ 4 w 36"/>
                <a:gd name="T29" fmla="*/ 1 h 57"/>
                <a:gd name="T30" fmla="*/ 4 w 36"/>
                <a:gd name="T31" fmla="*/ 0 h 57"/>
                <a:gd name="T32" fmla="*/ 2 w 36"/>
                <a:gd name="T33" fmla="*/ 18 h 57"/>
                <a:gd name="T34" fmla="*/ 2 w 36"/>
                <a:gd name="T35" fmla="*/ 21 h 57"/>
                <a:gd name="T36" fmla="*/ 4 w 36"/>
                <a:gd name="T37" fmla="*/ 28 h 57"/>
                <a:gd name="T38" fmla="*/ 6 w 36"/>
                <a:gd name="T39" fmla="*/ 35 h 57"/>
                <a:gd name="T40" fmla="*/ 6 w 36"/>
                <a:gd name="T41" fmla="*/ 35 h 57"/>
                <a:gd name="T42" fmla="*/ 19 w 36"/>
                <a:gd name="T43" fmla="*/ 49 h 57"/>
                <a:gd name="T44" fmla="*/ 23 w 36"/>
                <a:gd name="T45" fmla="*/ 52 h 57"/>
                <a:gd name="T46" fmla="*/ 34 w 36"/>
                <a:gd name="T47" fmla="*/ 57 h 57"/>
                <a:gd name="T48" fmla="*/ 34 w 36"/>
                <a:gd name="T49" fmla="*/ 57 h 57"/>
                <a:gd name="T50" fmla="*/ 36 w 36"/>
                <a:gd name="T51" fmla="*/ 52 h 57"/>
                <a:gd name="T52" fmla="*/ 36 w 36"/>
                <a:gd name="T5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57">
                  <a:moveTo>
                    <a:pt x="36" y="46"/>
                  </a:moveTo>
                  <a:cubicBezTo>
                    <a:pt x="36" y="40"/>
                    <a:pt x="34" y="34"/>
                    <a:pt x="31" y="30"/>
                  </a:cubicBezTo>
                  <a:cubicBezTo>
                    <a:pt x="31" y="30"/>
                    <a:pt x="30" y="30"/>
                    <a:pt x="30" y="29"/>
                  </a:cubicBezTo>
                  <a:cubicBezTo>
                    <a:pt x="30" y="27"/>
                    <a:pt x="27" y="24"/>
                    <a:pt x="26" y="23"/>
                  </a:cubicBezTo>
                  <a:cubicBezTo>
                    <a:pt x="26" y="23"/>
                    <a:pt x="25" y="22"/>
                    <a:pt x="25" y="22"/>
                  </a:cubicBezTo>
                  <a:cubicBezTo>
                    <a:pt x="25" y="21"/>
                    <a:pt x="24" y="19"/>
                    <a:pt x="23" y="18"/>
                  </a:cubicBezTo>
                  <a:cubicBezTo>
                    <a:pt x="22" y="18"/>
                    <a:pt x="22" y="18"/>
                    <a:pt x="22" y="17"/>
                  </a:cubicBezTo>
                  <a:cubicBezTo>
                    <a:pt x="22" y="17"/>
                    <a:pt x="22" y="16"/>
                    <a:pt x="21" y="15"/>
                  </a:cubicBezTo>
                  <a:cubicBezTo>
                    <a:pt x="21" y="15"/>
                    <a:pt x="20" y="15"/>
                    <a:pt x="20" y="14"/>
                  </a:cubicBezTo>
                  <a:cubicBezTo>
                    <a:pt x="20" y="12"/>
                    <a:pt x="19" y="8"/>
                    <a:pt x="16" y="6"/>
                  </a:cubicBezTo>
                  <a:cubicBezTo>
                    <a:pt x="16" y="6"/>
                    <a:pt x="16" y="6"/>
                    <a:pt x="16" y="6"/>
                  </a:cubicBezTo>
                  <a:cubicBezTo>
                    <a:pt x="14" y="4"/>
                    <a:pt x="12" y="4"/>
                    <a:pt x="10" y="3"/>
                  </a:cubicBezTo>
                  <a:cubicBezTo>
                    <a:pt x="9" y="3"/>
                    <a:pt x="8" y="3"/>
                    <a:pt x="7" y="2"/>
                  </a:cubicBezTo>
                  <a:cubicBezTo>
                    <a:pt x="5" y="2"/>
                    <a:pt x="5" y="2"/>
                    <a:pt x="5" y="2"/>
                  </a:cubicBezTo>
                  <a:cubicBezTo>
                    <a:pt x="5" y="2"/>
                    <a:pt x="4" y="2"/>
                    <a:pt x="4" y="1"/>
                  </a:cubicBezTo>
                  <a:cubicBezTo>
                    <a:pt x="4" y="1"/>
                    <a:pt x="4" y="0"/>
                    <a:pt x="4" y="0"/>
                  </a:cubicBezTo>
                  <a:cubicBezTo>
                    <a:pt x="0" y="5"/>
                    <a:pt x="1" y="12"/>
                    <a:pt x="2" y="18"/>
                  </a:cubicBezTo>
                  <a:cubicBezTo>
                    <a:pt x="2" y="21"/>
                    <a:pt x="2" y="21"/>
                    <a:pt x="2" y="21"/>
                  </a:cubicBezTo>
                  <a:cubicBezTo>
                    <a:pt x="4" y="23"/>
                    <a:pt x="4" y="25"/>
                    <a:pt x="4" y="28"/>
                  </a:cubicBezTo>
                  <a:cubicBezTo>
                    <a:pt x="4" y="29"/>
                    <a:pt x="4" y="32"/>
                    <a:pt x="6" y="35"/>
                  </a:cubicBezTo>
                  <a:cubicBezTo>
                    <a:pt x="6" y="35"/>
                    <a:pt x="6" y="35"/>
                    <a:pt x="6" y="35"/>
                  </a:cubicBezTo>
                  <a:cubicBezTo>
                    <a:pt x="7" y="43"/>
                    <a:pt x="13" y="46"/>
                    <a:pt x="19" y="49"/>
                  </a:cubicBezTo>
                  <a:cubicBezTo>
                    <a:pt x="20" y="50"/>
                    <a:pt x="22" y="51"/>
                    <a:pt x="23" y="52"/>
                  </a:cubicBezTo>
                  <a:cubicBezTo>
                    <a:pt x="28" y="54"/>
                    <a:pt x="32" y="55"/>
                    <a:pt x="34" y="57"/>
                  </a:cubicBezTo>
                  <a:cubicBezTo>
                    <a:pt x="34" y="57"/>
                    <a:pt x="34" y="57"/>
                    <a:pt x="34" y="57"/>
                  </a:cubicBezTo>
                  <a:cubicBezTo>
                    <a:pt x="34" y="56"/>
                    <a:pt x="35" y="54"/>
                    <a:pt x="36" y="52"/>
                  </a:cubicBezTo>
                  <a:lnTo>
                    <a:pt x="36" y="46"/>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1" name="Freeform 214">
              <a:extLst>
                <a:ext uri="{FF2B5EF4-FFF2-40B4-BE49-F238E27FC236}">
                  <a16:creationId xmlns:a16="http://schemas.microsoft.com/office/drawing/2014/main" id="{F150C792-2264-41B7-8A45-17CA6CE8C5A9}"/>
                </a:ext>
              </a:extLst>
            </p:cNvPr>
            <p:cNvSpPr>
              <a:spLocks/>
            </p:cNvSpPr>
            <p:nvPr/>
          </p:nvSpPr>
          <p:spPr bwMode="auto">
            <a:xfrm>
              <a:off x="3108442" y="3297834"/>
              <a:ext cx="23815" cy="30157"/>
            </a:xfrm>
            <a:custGeom>
              <a:avLst/>
              <a:gdLst>
                <a:gd name="T0" fmla="*/ 12 w 14"/>
                <a:gd name="T1" fmla="*/ 13 h 18"/>
                <a:gd name="T2" fmla="*/ 8 w 14"/>
                <a:gd name="T3" fmla="*/ 3 h 18"/>
                <a:gd name="T4" fmla="*/ 7 w 14"/>
                <a:gd name="T5" fmla="*/ 3 h 18"/>
                <a:gd name="T6" fmla="*/ 2 w 14"/>
                <a:gd name="T7" fmla="*/ 0 h 18"/>
                <a:gd name="T8" fmla="*/ 2 w 14"/>
                <a:gd name="T9" fmla="*/ 0 h 18"/>
                <a:gd name="T10" fmla="*/ 2 w 14"/>
                <a:gd name="T11" fmla="*/ 1 h 18"/>
                <a:gd name="T12" fmla="*/ 2 w 14"/>
                <a:gd name="T13" fmla="*/ 2 h 18"/>
                <a:gd name="T14" fmla="*/ 4 w 14"/>
                <a:gd name="T15" fmla="*/ 18 h 18"/>
                <a:gd name="T16" fmla="*/ 6 w 14"/>
                <a:gd name="T17" fmla="*/ 18 h 18"/>
                <a:gd name="T18" fmla="*/ 12 w 14"/>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3"/>
                  </a:moveTo>
                  <a:cubicBezTo>
                    <a:pt x="14" y="9"/>
                    <a:pt x="11" y="6"/>
                    <a:pt x="8" y="3"/>
                  </a:cubicBezTo>
                  <a:cubicBezTo>
                    <a:pt x="7" y="3"/>
                    <a:pt x="7" y="3"/>
                    <a:pt x="7" y="3"/>
                  </a:cubicBezTo>
                  <a:cubicBezTo>
                    <a:pt x="4" y="1"/>
                    <a:pt x="4" y="1"/>
                    <a:pt x="2" y="0"/>
                  </a:cubicBezTo>
                  <a:cubicBezTo>
                    <a:pt x="2" y="0"/>
                    <a:pt x="2" y="0"/>
                    <a:pt x="2" y="0"/>
                  </a:cubicBezTo>
                  <a:cubicBezTo>
                    <a:pt x="2" y="0"/>
                    <a:pt x="2" y="1"/>
                    <a:pt x="2" y="1"/>
                  </a:cubicBezTo>
                  <a:cubicBezTo>
                    <a:pt x="2" y="1"/>
                    <a:pt x="2" y="2"/>
                    <a:pt x="2" y="2"/>
                  </a:cubicBezTo>
                  <a:cubicBezTo>
                    <a:pt x="0" y="7"/>
                    <a:pt x="1" y="13"/>
                    <a:pt x="4" y="18"/>
                  </a:cubicBezTo>
                  <a:cubicBezTo>
                    <a:pt x="6" y="18"/>
                    <a:pt x="6" y="18"/>
                    <a:pt x="6" y="18"/>
                  </a:cubicBezTo>
                  <a:cubicBezTo>
                    <a:pt x="8" y="18"/>
                    <a:pt x="10" y="18"/>
                    <a:pt x="12"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2" name="Freeform 215">
              <a:extLst>
                <a:ext uri="{FF2B5EF4-FFF2-40B4-BE49-F238E27FC236}">
                  <a16:creationId xmlns:a16="http://schemas.microsoft.com/office/drawing/2014/main" id="{29B9BFD7-D89F-40A9-9854-74BC586FCAA2}"/>
                </a:ext>
              </a:extLst>
            </p:cNvPr>
            <p:cNvSpPr>
              <a:spLocks/>
            </p:cNvSpPr>
            <p:nvPr/>
          </p:nvSpPr>
          <p:spPr bwMode="auto">
            <a:xfrm>
              <a:off x="3349764" y="3342277"/>
              <a:ext cx="33341" cy="14285"/>
            </a:xfrm>
            <a:custGeom>
              <a:avLst/>
              <a:gdLst>
                <a:gd name="T0" fmla="*/ 20 w 20"/>
                <a:gd name="T1" fmla="*/ 0 h 9"/>
                <a:gd name="T2" fmla="*/ 16 w 20"/>
                <a:gd name="T3" fmla="*/ 1 h 9"/>
                <a:gd name="T4" fmla="*/ 5 w 20"/>
                <a:gd name="T5" fmla="*/ 1 h 9"/>
                <a:gd name="T6" fmla="*/ 0 w 20"/>
                <a:gd name="T7" fmla="*/ 9 h 9"/>
                <a:gd name="T8" fmla="*/ 8 w 20"/>
                <a:gd name="T9" fmla="*/ 9 h 9"/>
                <a:gd name="T10" fmla="*/ 20 w 20"/>
                <a:gd name="T11" fmla="*/ 0 h 9"/>
              </a:gdLst>
              <a:ahLst/>
              <a:cxnLst>
                <a:cxn ang="0">
                  <a:pos x="T0" y="T1"/>
                </a:cxn>
                <a:cxn ang="0">
                  <a:pos x="T2" y="T3"/>
                </a:cxn>
                <a:cxn ang="0">
                  <a:pos x="T4" y="T5"/>
                </a:cxn>
                <a:cxn ang="0">
                  <a:pos x="T6" y="T7"/>
                </a:cxn>
                <a:cxn ang="0">
                  <a:pos x="T8" y="T9"/>
                </a:cxn>
                <a:cxn ang="0">
                  <a:pos x="T10" y="T11"/>
                </a:cxn>
              </a:cxnLst>
              <a:rect l="0" t="0" r="r" b="b"/>
              <a:pathLst>
                <a:path w="20" h="9">
                  <a:moveTo>
                    <a:pt x="20" y="0"/>
                  </a:moveTo>
                  <a:cubicBezTo>
                    <a:pt x="19" y="1"/>
                    <a:pt x="18" y="1"/>
                    <a:pt x="16" y="1"/>
                  </a:cubicBezTo>
                  <a:cubicBezTo>
                    <a:pt x="5" y="1"/>
                    <a:pt x="5" y="1"/>
                    <a:pt x="5" y="1"/>
                  </a:cubicBezTo>
                  <a:cubicBezTo>
                    <a:pt x="2" y="3"/>
                    <a:pt x="1" y="5"/>
                    <a:pt x="0" y="9"/>
                  </a:cubicBezTo>
                  <a:cubicBezTo>
                    <a:pt x="8" y="9"/>
                    <a:pt x="8" y="9"/>
                    <a:pt x="8" y="9"/>
                  </a:cubicBezTo>
                  <a:cubicBezTo>
                    <a:pt x="12" y="8"/>
                    <a:pt x="16" y="5"/>
                    <a:pt x="2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3" name="Freeform 216">
              <a:extLst>
                <a:ext uri="{FF2B5EF4-FFF2-40B4-BE49-F238E27FC236}">
                  <a16:creationId xmlns:a16="http://schemas.microsoft.com/office/drawing/2014/main" id="{2345FB74-912D-448C-9277-485F67F75CE6}"/>
                </a:ext>
              </a:extLst>
            </p:cNvPr>
            <p:cNvSpPr>
              <a:spLocks/>
            </p:cNvSpPr>
            <p:nvPr/>
          </p:nvSpPr>
          <p:spPr bwMode="auto">
            <a:xfrm>
              <a:off x="3633952" y="3224820"/>
              <a:ext cx="41279" cy="39681"/>
            </a:xfrm>
            <a:custGeom>
              <a:avLst/>
              <a:gdLst>
                <a:gd name="T0" fmla="*/ 8 w 24"/>
                <a:gd name="T1" fmla="*/ 17 h 23"/>
                <a:gd name="T2" fmla="*/ 8 w 24"/>
                <a:gd name="T3" fmla="*/ 18 h 23"/>
                <a:gd name="T4" fmla="*/ 8 w 24"/>
                <a:gd name="T5" fmla="*/ 18 h 23"/>
                <a:gd name="T6" fmla="*/ 16 w 24"/>
                <a:gd name="T7" fmla="*/ 23 h 23"/>
                <a:gd name="T8" fmla="*/ 23 w 24"/>
                <a:gd name="T9" fmla="*/ 18 h 23"/>
                <a:gd name="T10" fmla="*/ 22 w 24"/>
                <a:gd name="T11" fmla="*/ 7 h 23"/>
                <a:gd name="T12" fmla="*/ 14 w 24"/>
                <a:gd name="T13" fmla="*/ 1 h 23"/>
                <a:gd name="T14" fmla="*/ 14 w 24"/>
                <a:gd name="T15" fmla="*/ 1 h 23"/>
                <a:gd name="T16" fmla="*/ 10 w 24"/>
                <a:gd name="T17" fmla="*/ 0 h 23"/>
                <a:gd name="T18" fmla="*/ 4 w 24"/>
                <a:gd name="T19" fmla="*/ 2 h 23"/>
                <a:gd name="T20" fmla="*/ 7 w 24"/>
                <a:gd name="T21" fmla="*/ 16 h 23"/>
                <a:gd name="T22" fmla="*/ 8 w 24"/>
                <a:gd name="T2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3">
                  <a:moveTo>
                    <a:pt x="8" y="17"/>
                  </a:moveTo>
                  <a:cubicBezTo>
                    <a:pt x="8" y="18"/>
                    <a:pt x="8" y="18"/>
                    <a:pt x="8" y="18"/>
                  </a:cubicBezTo>
                  <a:cubicBezTo>
                    <a:pt x="8" y="18"/>
                    <a:pt x="8" y="18"/>
                    <a:pt x="8" y="18"/>
                  </a:cubicBezTo>
                  <a:cubicBezTo>
                    <a:pt x="10" y="20"/>
                    <a:pt x="13" y="23"/>
                    <a:pt x="16" y="23"/>
                  </a:cubicBezTo>
                  <a:cubicBezTo>
                    <a:pt x="17" y="23"/>
                    <a:pt x="22" y="22"/>
                    <a:pt x="23" y="18"/>
                  </a:cubicBezTo>
                  <a:cubicBezTo>
                    <a:pt x="24" y="14"/>
                    <a:pt x="24" y="11"/>
                    <a:pt x="22" y="7"/>
                  </a:cubicBezTo>
                  <a:cubicBezTo>
                    <a:pt x="21" y="4"/>
                    <a:pt x="18" y="2"/>
                    <a:pt x="14" y="1"/>
                  </a:cubicBezTo>
                  <a:cubicBezTo>
                    <a:pt x="14" y="1"/>
                    <a:pt x="14" y="1"/>
                    <a:pt x="14" y="1"/>
                  </a:cubicBezTo>
                  <a:cubicBezTo>
                    <a:pt x="12" y="0"/>
                    <a:pt x="11" y="0"/>
                    <a:pt x="10" y="0"/>
                  </a:cubicBezTo>
                  <a:cubicBezTo>
                    <a:pt x="7" y="0"/>
                    <a:pt x="6" y="1"/>
                    <a:pt x="4" y="2"/>
                  </a:cubicBezTo>
                  <a:cubicBezTo>
                    <a:pt x="0" y="7"/>
                    <a:pt x="4" y="12"/>
                    <a:pt x="7" y="16"/>
                  </a:cubicBezTo>
                  <a:cubicBezTo>
                    <a:pt x="8" y="16"/>
                    <a:pt x="8" y="16"/>
                    <a:pt x="8" y="1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4" name="Freeform 217">
              <a:extLst>
                <a:ext uri="{FF2B5EF4-FFF2-40B4-BE49-F238E27FC236}">
                  <a16:creationId xmlns:a16="http://schemas.microsoft.com/office/drawing/2014/main" id="{4FCF294F-ADD8-43EC-AB1F-1C0BC63BFEF8}"/>
                </a:ext>
              </a:extLst>
            </p:cNvPr>
            <p:cNvSpPr>
              <a:spLocks/>
            </p:cNvSpPr>
            <p:nvPr/>
          </p:nvSpPr>
          <p:spPr bwMode="auto">
            <a:xfrm>
              <a:off x="3429146" y="3405767"/>
              <a:ext cx="36516" cy="34920"/>
            </a:xfrm>
            <a:custGeom>
              <a:avLst/>
              <a:gdLst>
                <a:gd name="T0" fmla="*/ 18 w 21"/>
                <a:gd name="T1" fmla="*/ 19 h 21"/>
                <a:gd name="T2" fmla="*/ 20 w 21"/>
                <a:gd name="T3" fmla="*/ 18 h 21"/>
                <a:gd name="T4" fmla="*/ 20 w 21"/>
                <a:gd name="T5" fmla="*/ 7 h 21"/>
                <a:gd name="T6" fmla="*/ 9 w 21"/>
                <a:gd name="T7" fmla="*/ 0 h 21"/>
                <a:gd name="T8" fmla="*/ 2 w 21"/>
                <a:gd name="T9" fmla="*/ 4 h 21"/>
                <a:gd name="T10" fmla="*/ 2 w 21"/>
                <a:gd name="T11" fmla="*/ 5 h 21"/>
                <a:gd name="T12" fmla="*/ 1 w 21"/>
                <a:gd name="T13" fmla="*/ 6 h 21"/>
                <a:gd name="T14" fmla="*/ 0 w 21"/>
                <a:gd name="T15" fmla="*/ 9 h 21"/>
                <a:gd name="T16" fmla="*/ 5 w 21"/>
                <a:gd name="T17" fmla="*/ 15 h 21"/>
                <a:gd name="T18" fmla="*/ 5 w 21"/>
                <a:gd name="T19" fmla="*/ 15 h 21"/>
                <a:gd name="T20" fmla="*/ 7 w 21"/>
                <a:gd name="T21" fmla="*/ 18 h 21"/>
                <a:gd name="T22" fmla="*/ 8 w 21"/>
                <a:gd name="T23" fmla="*/ 19 h 21"/>
                <a:gd name="T24" fmla="*/ 8 w 21"/>
                <a:gd name="T25" fmla="*/ 20 h 21"/>
                <a:gd name="T26" fmla="*/ 8 w 21"/>
                <a:gd name="T27" fmla="*/ 20 h 21"/>
                <a:gd name="T28" fmla="*/ 13 w 21"/>
                <a:gd name="T29" fmla="*/ 21 h 21"/>
                <a:gd name="T30" fmla="*/ 18 w 21"/>
                <a:gd name="T3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18" y="19"/>
                  </a:moveTo>
                  <a:cubicBezTo>
                    <a:pt x="19" y="19"/>
                    <a:pt x="19" y="18"/>
                    <a:pt x="20" y="18"/>
                  </a:cubicBezTo>
                  <a:cubicBezTo>
                    <a:pt x="21" y="14"/>
                    <a:pt x="21" y="10"/>
                    <a:pt x="20" y="7"/>
                  </a:cubicBezTo>
                  <a:cubicBezTo>
                    <a:pt x="18" y="3"/>
                    <a:pt x="14" y="0"/>
                    <a:pt x="9" y="0"/>
                  </a:cubicBezTo>
                  <a:cubicBezTo>
                    <a:pt x="6" y="0"/>
                    <a:pt x="4" y="2"/>
                    <a:pt x="2" y="4"/>
                  </a:cubicBezTo>
                  <a:cubicBezTo>
                    <a:pt x="2" y="4"/>
                    <a:pt x="2" y="5"/>
                    <a:pt x="2" y="5"/>
                  </a:cubicBezTo>
                  <a:cubicBezTo>
                    <a:pt x="2" y="6"/>
                    <a:pt x="2" y="6"/>
                    <a:pt x="1" y="6"/>
                  </a:cubicBezTo>
                  <a:cubicBezTo>
                    <a:pt x="1" y="7"/>
                    <a:pt x="1" y="8"/>
                    <a:pt x="0" y="9"/>
                  </a:cubicBezTo>
                  <a:cubicBezTo>
                    <a:pt x="1" y="11"/>
                    <a:pt x="1" y="13"/>
                    <a:pt x="5" y="15"/>
                  </a:cubicBezTo>
                  <a:cubicBezTo>
                    <a:pt x="5" y="15"/>
                    <a:pt x="5" y="15"/>
                    <a:pt x="5" y="15"/>
                  </a:cubicBezTo>
                  <a:cubicBezTo>
                    <a:pt x="6" y="17"/>
                    <a:pt x="6" y="18"/>
                    <a:pt x="7" y="18"/>
                  </a:cubicBezTo>
                  <a:cubicBezTo>
                    <a:pt x="7" y="19"/>
                    <a:pt x="8" y="19"/>
                    <a:pt x="8" y="19"/>
                  </a:cubicBezTo>
                  <a:cubicBezTo>
                    <a:pt x="8" y="19"/>
                    <a:pt x="8" y="20"/>
                    <a:pt x="8" y="20"/>
                  </a:cubicBezTo>
                  <a:cubicBezTo>
                    <a:pt x="8" y="20"/>
                    <a:pt x="8" y="20"/>
                    <a:pt x="8" y="20"/>
                  </a:cubicBezTo>
                  <a:cubicBezTo>
                    <a:pt x="10" y="20"/>
                    <a:pt x="11" y="21"/>
                    <a:pt x="13" y="21"/>
                  </a:cubicBezTo>
                  <a:cubicBezTo>
                    <a:pt x="15" y="21"/>
                    <a:pt x="16" y="20"/>
                    <a:pt x="18" y="19"/>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5" name="Freeform 218">
              <a:extLst>
                <a:ext uri="{FF2B5EF4-FFF2-40B4-BE49-F238E27FC236}">
                  <a16:creationId xmlns:a16="http://schemas.microsoft.com/office/drawing/2014/main" id="{02E64932-93C0-4FE1-9203-01A80DDD1615}"/>
                </a:ext>
              </a:extLst>
            </p:cNvPr>
            <p:cNvSpPr>
              <a:spLocks noEditPoints="1"/>
            </p:cNvSpPr>
            <p:nvPr/>
          </p:nvSpPr>
          <p:spPr bwMode="auto">
            <a:xfrm>
              <a:off x="3727623" y="3131172"/>
              <a:ext cx="609655" cy="795215"/>
            </a:xfrm>
            <a:custGeom>
              <a:avLst/>
              <a:gdLst>
                <a:gd name="T0" fmla="*/ 83 w 354"/>
                <a:gd name="T1" fmla="*/ 0 h 461"/>
                <a:gd name="T2" fmla="*/ 59 w 354"/>
                <a:gd name="T3" fmla="*/ 25 h 461"/>
                <a:gd name="T4" fmla="*/ 43 w 354"/>
                <a:gd name="T5" fmla="*/ 45 h 461"/>
                <a:gd name="T6" fmla="*/ 46 w 354"/>
                <a:gd name="T7" fmla="*/ 75 h 461"/>
                <a:gd name="T8" fmla="*/ 36 w 354"/>
                <a:gd name="T9" fmla="*/ 88 h 461"/>
                <a:gd name="T10" fmla="*/ 46 w 354"/>
                <a:gd name="T11" fmla="*/ 128 h 461"/>
                <a:gd name="T12" fmla="*/ 71 w 354"/>
                <a:gd name="T13" fmla="*/ 140 h 461"/>
                <a:gd name="T14" fmla="*/ 97 w 354"/>
                <a:gd name="T15" fmla="*/ 155 h 461"/>
                <a:gd name="T16" fmla="*/ 78 w 354"/>
                <a:gd name="T17" fmla="*/ 171 h 461"/>
                <a:gd name="T18" fmla="*/ 86 w 354"/>
                <a:gd name="T19" fmla="*/ 190 h 461"/>
                <a:gd name="T20" fmla="*/ 96 w 354"/>
                <a:gd name="T21" fmla="*/ 203 h 461"/>
                <a:gd name="T22" fmla="*/ 102 w 354"/>
                <a:gd name="T23" fmla="*/ 254 h 461"/>
                <a:gd name="T24" fmla="*/ 87 w 354"/>
                <a:gd name="T25" fmla="*/ 286 h 461"/>
                <a:gd name="T26" fmla="*/ 112 w 354"/>
                <a:gd name="T27" fmla="*/ 331 h 461"/>
                <a:gd name="T28" fmla="*/ 81 w 354"/>
                <a:gd name="T29" fmla="*/ 347 h 461"/>
                <a:gd name="T30" fmla="*/ 12 w 354"/>
                <a:gd name="T31" fmla="*/ 355 h 461"/>
                <a:gd name="T32" fmla="*/ 15 w 354"/>
                <a:gd name="T33" fmla="*/ 374 h 461"/>
                <a:gd name="T34" fmla="*/ 2 w 354"/>
                <a:gd name="T35" fmla="*/ 392 h 461"/>
                <a:gd name="T36" fmla="*/ 34 w 354"/>
                <a:gd name="T37" fmla="*/ 429 h 461"/>
                <a:gd name="T38" fmla="*/ 74 w 354"/>
                <a:gd name="T39" fmla="*/ 406 h 461"/>
                <a:gd name="T40" fmla="*/ 107 w 354"/>
                <a:gd name="T41" fmla="*/ 400 h 461"/>
                <a:gd name="T42" fmla="*/ 126 w 354"/>
                <a:gd name="T43" fmla="*/ 392 h 461"/>
                <a:gd name="T44" fmla="*/ 143 w 354"/>
                <a:gd name="T45" fmla="*/ 403 h 461"/>
                <a:gd name="T46" fmla="*/ 189 w 354"/>
                <a:gd name="T47" fmla="*/ 425 h 461"/>
                <a:gd name="T48" fmla="*/ 204 w 354"/>
                <a:gd name="T49" fmla="*/ 451 h 461"/>
                <a:gd name="T50" fmla="*/ 252 w 354"/>
                <a:gd name="T51" fmla="*/ 425 h 461"/>
                <a:gd name="T52" fmla="*/ 259 w 354"/>
                <a:gd name="T53" fmla="*/ 394 h 461"/>
                <a:gd name="T54" fmla="*/ 263 w 354"/>
                <a:gd name="T55" fmla="*/ 380 h 461"/>
                <a:gd name="T56" fmla="*/ 283 w 354"/>
                <a:gd name="T57" fmla="*/ 335 h 461"/>
                <a:gd name="T58" fmla="*/ 282 w 354"/>
                <a:gd name="T59" fmla="*/ 321 h 461"/>
                <a:gd name="T60" fmla="*/ 322 w 354"/>
                <a:gd name="T61" fmla="*/ 336 h 461"/>
                <a:gd name="T62" fmla="*/ 335 w 354"/>
                <a:gd name="T63" fmla="*/ 331 h 461"/>
                <a:gd name="T64" fmla="*/ 354 w 354"/>
                <a:gd name="T65" fmla="*/ 324 h 461"/>
                <a:gd name="T66" fmla="*/ 318 w 354"/>
                <a:gd name="T67" fmla="*/ 314 h 461"/>
                <a:gd name="T68" fmla="*/ 286 w 354"/>
                <a:gd name="T69" fmla="*/ 297 h 461"/>
                <a:gd name="T70" fmla="*/ 261 w 354"/>
                <a:gd name="T71" fmla="*/ 277 h 461"/>
                <a:gd name="T72" fmla="*/ 250 w 354"/>
                <a:gd name="T73" fmla="*/ 273 h 461"/>
                <a:gd name="T74" fmla="*/ 227 w 354"/>
                <a:gd name="T75" fmla="*/ 250 h 461"/>
                <a:gd name="T76" fmla="*/ 222 w 354"/>
                <a:gd name="T77" fmla="*/ 226 h 461"/>
                <a:gd name="T78" fmla="*/ 231 w 354"/>
                <a:gd name="T79" fmla="*/ 188 h 461"/>
                <a:gd name="T80" fmla="*/ 213 w 354"/>
                <a:gd name="T81" fmla="*/ 170 h 461"/>
                <a:gd name="T82" fmla="*/ 190 w 354"/>
                <a:gd name="T83" fmla="*/ 167 h 461"/>
                <a:gd name="T84" fmla="*/ 179 w 354"/>
                <a:gd name="T85" fmla="*/ 204 h 461"/>
                <a:gd name="T86" fmla="*/ 169 w 354"/>
                <a:gd name="T87" fmla="*/ 174 h 461"/>
                <a:gd name="T88" fmla="*/ 161 w 354"/>
                <a:gd name="T89" fmla="*/ 143 h 461"/>
                <a:gd name="T90" fmla="*/ 140 w 354"/>
                <a:gd name="T91" fmla="*/ 142 h 461"/>
                <a:gd name="T92" fmla="*/ 124 w 354"/>
                <a:gd name="T93" fmla="*/ 132 h 461"/>
                <a:gd name="T94" fmla="*/ 144 w 354"/>
                <a:gd name="T95" fmla="*/ 114 h 461"/>
                <a:gd name="T96" fmla="*/ 136 w 354"/>
                <a:gd name="T97" fmla="*/ 88 h 461"/>
                <a:gd name="T98" fmla="*/ 126 w 354"/>
                <a:gd name="T99" fmla="*/ 72 h 461"/>
                <a:gd name="T100" fmla="*/ 111 w 354"/>
                <a:gd name="T101" fmla="*/ 24 h 461"/>
                <a:gd name="T102" fmla="*/ 95 w 354"/>
                <a:gd name="T103" fmla="*/ 14 h 461"/>
                <a:gd name="T104" fmla="*/ 228 w 354"/>
                <a:gd name="T105" fmla="*/ 391 h 461"/>
                <a:gd name="T106" fmla="*/ 185 w 354"/>
                <a:gd name="T107" fmla="*/ 366 h 461"/>
                <a:gd name="T108" fmla="*/ 149 w 354"/>
                <a:gd name="T109" fmla="*/ 256 h 461"/>
                <a:gd name="T110" fmla="*/ 194 w 354"/>
                <a:gd name="T111" fmla="*/ 246 h 461"/>
                <a:gd name="T112" fmla="*/ 165 w 354"/>
                <a:gd name="T113" fmla="*/ 28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461">
                  <a:moveTo>
                    <a:pt x="95" y="14"/>
                  </a:moveTo>
                  <a:cubicBezTo>
                    <a:pt x="95" y="15"/>
                    <a:pt x="94" y="15"/>
                    <a:pt x="94" y="15"/>
                  </a:cubicBezTo>
                  <a:cubicBezTo>
                    <a:pt x="94" y="16"/>
                    <a:pt x="94" y="16"/>
                    <a:pt x="94" y="16"/>
                  </a:cubicBezTo>
                  <a:cubicBezTo>
                    <a:pt x="94" y="16"/>
                    <a:pt x="94" y="16"/>
                    <a:pt x="94" y="16"/>
                  </a:cubicBezTo>
                  <a:cubicBezTo>
                    <a:pt x="94" y="16"/>
                    <a:pt x="93" y="17"/>
                    <a:pt x="92" y="17"/>
                  </a:cubicBezTo>
                  <a:cubicBezTo>
                    <a:pt x="91" y="17"/>
                    <a:pt x="91" y="16"/>
                    <a:pt x="91" y="16"/>
                  </a:cubicBezTo>
                  <a:cubicBezTo>
                    <a:pt x="91" y="14"/>
                    <a:pt x="91" y="14"/>
                    <a:pt x="91" y="14"/>
                  </a:cubicBezTo>
                  <a:cubicBezTo>
                    <a:pt x="91" y="9"/>
                    <a:pt x="90" y="3"/>
                    <a:pt x="83" y="0"/>
                  </a:cubicBezTo>
                  <a:cubicBezTo>
                    <a:pt x="80" y="0"/>
                    <a:pt x="80" y="0"/>
                    <a:pt x="80" y="0"/>
                  </a:cubicBezTo>
                  <a:cubicBezTo>
                    <a:pt x="76" y="0"/>
                    <a:pt x="74" y="3"/>
                    <a:pt x="72" y="7"/>
                  </a:cubicBezTo>
                  <a:cubicBezTo>
                    <a:pt x="72" y="8"/>
                    <a:pt x="71" y="9"/>
                    <a:pt x="70" y="10"/>
                  </a:cubicBezTo>
                  <a:cubicBezTo>
                    <a:pt x="70" y="13"/>
                    <a:pt x="70" y="13"/>
                    <a:pt x="70" y="13"/>
                  </a:cubicBezTo>
                  <a:cubicBezTo>
                    <a:pt x="70" y="13"/>
                    <a:pt x="70" y="13"/>
                    <a:pt x="70" y="14"/>
                  </a:cubicBezTo>
                  <a:cubicBezTo>
                    <a:pt x="69" y="14"/>
                    <a:pt x="69" y="15"/>
                    <a:pt x="69" y="15"/>
                  </a:cubicBezTo>
                  <a:cubicBezTo>
                    <a:pt x="68" y="16"/>
                    <a:pt x="68" y="17"/>
                    <a:pt x="66" y="17"/>
                  </a:cubicBezTo>
                  <a:cubicBezTo>
                    <a:pt x="65" y="19"/>
                    <a:pt x="62" y="25"/>
                    <a:pt x="59" y="25"/>
                  </a:cubicBezTo>
                  <a:cubicBezTo>
                    <a:pt x="58" y="25"/>
                    <a:pt x="58" y="25"/>
                    <a:pt x="58" y="25"/>
                  </a:cubicBezTo>
                  <a:cubicBezTo>
                    <a:pt x="58" y="25"/>
                    <a:pt x="58" y="25"/>
                    <a:pt x="58" y="25"/>
                  </a:cubicBezTo>
                  <a:cubicBezTo>
                    <a:pt x="60" y="27"/>
                    <a:pt x="61" y="28"/>
                    <a:pt x="64" y="28"/>
                  </a:cubicBezTo>
                  <a:cubicBezTo>
                    <a:pt x="65" y="28"/>
                    <a:pt x="65" y="29"/>
                    <a:pt x="65" y="29"/>
                  </a:cubicBezTo>
                  <a:cubicBezTo>
                    <a:pt x="65" y="30"/>
                    <a:pt x="65" y="31"/>
                    <a:pt x="64" y="31"/>
                  </a:cubicBezTo>
                  <a:cubicBezTo>
                    <a:pt x="57" y="31"/>
                    <a:pt x="57" y="31"/>
                    <a:pt x="57" y="31"/>
                  </a:cubicBezTo>
                  <a:cubicBezTo>
                    <a:pt x="56" y="31"/>
                    <a:pt x="51" y="31"/>
                    <a:pt x="48" y="33"/>
                  </a:cubicBezTo>
                  <a:cubicBezTo>
                    <a:pt x="46" y="36"/>
                    <a:pt x="45" y="41"/>
                    <a:pt x="43" y="45"/>
                  </a:cubicBezTo>
                  <a:cubicBezTo>
                    <a:pt x="43" y="47"/>
                    <a:pt x="42" y="48"/>
                    <a:pt x="42" y="50"/>
                  </a:cubicBezTo>
                  <a:cubicBezTo>
                    <a:pt x="42" y="50"/>
                    <a:pt x="42" y="50"/>
                    <a:pt x="42" y="50"/>
                  </a:cubicBezTo>
                  <a:cubicBezTo>
                    <a:pt x="40" y="51"/>
                    <a:pt x="40" y="52"/>
                    <a:pt x="40" y="54"/>
                  </a:cubicBezTo>
                  <a:cubicBezTo>
                    <a:pt x="40" y="55"/>
                    <a:pt x="40" y="55"/>
                    <a:pt x="40" y="55"/>
                  </a:cubicBezTo>
                  <a:cubicBezTo>
                    <a:pt x="40" y="55"/>
                    <a:pt x="40" y="56"/>
                    <a:pt x="40" y="56"/>
                  </a:cubicBezTo>
                  <a:cubicBezTo>
                    <a:pt x="38" y="58"/>
                    <a:pt x="36" y="64"/>
                    <a:pt x="37" y="69"/>
                  </a:cubicBezTo>
                  <a:cubicBezTo>
                    <a:pt x="38" y="71"/>
                    <a:pt x="40" y="74"/>
                    <a:pt x="43" y="75"/>
                  </a:cubicBezTo>
                  <a:cubicBezTo>
                    <a:pt x="46" y="75"/>
                    <a:pt x="46" y="75"/>
                    <a:pt x="46" y="75"/>
                  </a:cubicBezTo>
                  <a:cubicBezTo>
                    <a:pt x="46" y="75"/>
                    <a:pt x="47" y="75"/>
                    <a:pt x="47" y="76"/>
                  </a:cubicBezTo>
                  <a:cubicBezTo>
                    <a:pt x="47" y="76"/>
                    <a:pt x="47" y="77"/>
                    <a:pt x="47" y="77"/>
                  </a:cubicBezTo>
                  <a:cubicBezTo>
                    <a:pt x="45" y="79"/>
                    <a:pt x="45" y="79"/>
                    <a:pt x="45" y="79"/>
                  </a:cubicBezTo>
                  <a:cubicBezTo>
                    <a:pt x="45" y="79"/>
                    <a:pt x="45" y="79"/>
                    <a:pt x="45" y="79"/>
                  </a:cubicBezTo>
                  <a:cubicBezTo>
                    <a:pt x="43" y="80"/>
                    <a:pt x="41" y="82"/>
                    <a:pt x="40" y="83"/>
                  </a:cubicBezTo>
                  <a:cubicBezTo>
                    <a:pt x="40" y="84"/>
                    <a:pt x="39" y="84"/>
                    <a:pt x="39" y="85"/>
                  </a:cubicBezTo>
                  <a:cubicBezTo>
                    <a:pt x="38" y="85"/>
                    <a:pt x="38" y="86"/>
                    <a:pt x="37" y="87"/>
                  </a:cubicBezTo>
                  <a:cubicBezTo>
                    <a:pt x="37" y="87"/>
                    <a:pt x="36" y="88"/>
                    <a:pt x="36" y="88"/>
                  </a:cubicBezTo>
                  <a:cubicBezTo>
                    <a:pt x="35" y="89"/>
                    <a:pt x="34" y="89"/>
                    <a:pt x="34" y="91"/>
                  </a:cubicBezTo>
                  <a:cubicBezTo>
                    <a:pt x="32" y="95"/>
                    <a:pt x="32" y="102"/>
                    <a:pt x="32" y="105"/>
                  </a:cubicBezTo>
                  <a:cubicBezTo>
                    <a:pt x="34" y="109"/>
                    <a:pt x="35" y="110"/>
                    <a:pt x="38" y="111"/>
                  </a:cubicBezTo>
                  <a:cubicBezTo>
                    <a:pt x="38" y="112"/>
                    <a:pt x="39" y="112"/>
                    <a:pt x="39" y="113"/>
                  </a:cubicBezTo>
                  <a:cubicBezTo>
                    <a:pt x="39" y="113"/>
                    <a:pt x="39" y="113"/>
                    <a:pt x="39" y="113"/>
                  </a:cubicBezTo>
                  <a:cubicBezTo>
                    <a:pt x="40" y="114"/>
                    <a:pt x="40" y="114"/>
                    <a:pt x="40" y="116"/>
                  </a:cubicBezTo>
                  <a:cubicBezTo>
                    <a:pt x="40" y="123"/>
                    <a:pt x="40" y="123"/>
                    <a:pt x="40" y="123"/>
                  </a:cubicBezTo>
                  <a:cubicBezTo>
                    <a:pt x="42" y="125"/>
                    <a:pt x="43" y="127"/>
                    <a:pt x="46" y="128"/>
                  </a:cubicBezTo>
                  <a:cubicBezTo>
                    <a:pt x="54" y="132"/>
                    <a:pt x="54" y="132"/>
                    <a:pt x="54" y="132"/>
                  </a:cubicBezTo>
                  <a:cubicBezTo>
                    <a:pt x="54" y="132"/>
                    <a:pt x="54" y="132"/>
                    <a:pt x="54" y="132"/>
                  </a:cubicBezTo>
                  <a:cubicBezTo>
                    <a:pt x="55" y="132"/>
                    <a:pt x="56" y="132"/>
                    <a:pt x="57" y="132"/>
                  </a:cubicBezTo>
                  <a:cubicBezTo>
                    <a:pt x="57" y="132"/>
                    <a:pt x="58" y="132"/>
                    <a:pt x="58" y="133"/>
                  </a:cubicBezTo>
                  <a:cubicBezTo>
                    <a:pt x="58" y="133"/>
                    <a:pt x="58" y="133"/>
                    <a:pt x="58" y="133"/>
                  </a:cubicBezTo>
                  <a:cubicBezTo>
                    <a:pt x="59" y="133"/>
                    <a:pt x="59" y="134"/>
                    <a:pt x="60" y="134"/>
                  </a:cubicBezTo>
                  <a:cubicBezTo>
                    <a:pt x="63" y="135"/>
                    <a:pt x="65" y="137"/>
                    <a:pt x="68" y="138"/>
                  </a:cubicBezTo>
                  <a:cubicBezTo>
                    <a:pt x="69" y="139"/>
                    <a:pt x="70" y="140"/>
                    <a:pt x="71" y="140"/>
                  </a:cubicBezTo>
                  <a:cubicBezTo>
                    <a:pt x="72" y="140"/>
                    <a:pt x="72" y="141"/>
                    <a:pt x="72" y="141"/>
                  </a:cubicBezTo>
                  <a:cubicBezTo>
                    <a:pt x="73" y="143"/>
                    <a:pt x="75" y="144"/>
                    <a:pt x="76" y="145"/>
                  </a:cubicBezTo>
                  <a:cubicBezTo>
                    <a:pt x="77" y="145"/>
                    <a:pt x="78" y="146"/>
                    <a:pt x="78" y="146"/>
                  </a:cubicBezTo>
                  <a:cubicBezTo>
                    <a:pt x="81" y="148"/>
                    <a:pt x="84" y="149"/>
                    <a:pt x="87" y="149"/>
                  </a:cubicBezTo>
                  <a:cubicBezTo>
                    <a:pt x="99" y="149"/>
                    <a:pt x="99" y="149"/>
                    <a:pt x="99" y="149"/>
                  </a:cubicBezTo>
                  <a:cubicBezTo>
                    <a:pt x="100" y="149"/>
                    <a:pt x="100" y="150"/>
                    <a:pt x="100" y="151"/>
                  </a:cubicBezTo>
                  <a:cubicBezTo>
                    <a:pt x="100" y="152"/>
                    <a:pt x="99" y="153"/>
                    <a:pt x="98" y="154"/>
                  </a:cubicBezTo>
                  <a:cubicBezTo>
                    <a:pt x="98" y="154"/>
                    <a:pt x="97" y="154"/>
                    <a:pt x="97" y="155"/>
                  </a:cubicBezTo>
                  <a:cubicBezTo>
                    <a:pt x="96" y="155"/>
                    <a:pt x="96" y="155"/>
                    <a:pt x="96" y="155"/>
                  </a:cubicBezTo>
                  <a:cubicBezTo>
                    <a:pt x="94" y="155"/>
                    <a:pt x="92" y="154"/>
                    <a:pt x="92" y="154"/>
                  </a:cubicBezTo>
                  <a:cubicBezTo>
                    <a:pt x="87" y="154"/>
                    <a:pt x="87" y="154"/>
                    <a:pt x="87" y="154"/>
                  </a:cubicBezTo>
                  <a:cubicBezTo>
                    <a:pt x="78" y="154"/>
                    <a:pt x="77" y="159"/>
                    <a:pt x="77" y="161"/>
                  </a:cubicBezTo>
                  <a:cubicBezTo>
                    <a:pt x="77" y="162"/>
                    <a:pt x="77" y="162"/>
                    <a:pt x="78" y="163"/>
                  </a:cubicBezTo>
                  <a:cubicBezTo>
                    <a:pt x="78" y="164"/>
                    <a:pt x="79" y="165"/>
                    <a:pt x="79" y="166"/>
                  </a:cubicBezTo>
                  <a:cubicBezTo>
                    <a:pt x="79" y="170"/>
                    <a:pt x="79" y="170"/>
                    <a:pt x="79" y="170"/>
                  </a:cubicBezTo>
                  <a:cubicBezTo>
                    <a:pt x="79" y="171"/>
                    <a:pt x="79" y="171"/>
                    <a:pt x="78" y="171"/>
                  </a:cubicBezTo>
                  <a:cubicBezTo>
                    <a:pt x="78" y="172"/>
                    <a:pt x="77" y="172"/>
                    <a:pt x="76" y="173"/>
                  </a:cubicBezTo>
                  <a:cubicBezTo>
                    <a:pt x="74" y="174"/>
                    <a:pt x="71" y="176"/>
                    <a:pt x="69" y="179"/>
                  </a:cubicBezTo>
                  <a:cubicBezTo>
                    <a:pt x="70" y="179"/>
                    <a:pt x="71" y="179"/>
                    <a:pt x="71" y="178"/>
                  </a:cubicBezTo>
                  <a:cubicBezTo>
                    <a:pt x="71" y="178"/>
                    <a:pt x="72" y="178"/>
                    <a:pt x="72" y="178"/>
                  </a:cubicBezTo>
                  <a:cubicBezTo>
                    <a:pt x="75" y="178"/>
                    <a:pt x="75" y="178"/>
                    <a:pt x="75" y="178"/>
                  </a:cubicBezTo>
                  <a:cubicBezTo>
                    <a:pt x="76" y="178"/>
                    <a:pt x="76" y="178"/>
                    <a:pt x="76" y="178"/>
                  </a:cubicBezTo>
                  <a:cubicBezTo>
                    <a:pt x="79" y="179"/>
                    <a:pt x="81" y="183"/>
                    <a:pt x="84" y="187"/>
                  </a:cubicBezTo>
                  <a:cubicBezTo>
                    <a:pt x="85" y="188"/>
                    <a:pt x="86" y="189"/>
                    <a:pt x="86" y="190"/>
                  </a:cubicBezTo>
                  <a:cubicBezTo>
                    <a:pt x="87" y="190"/>
                    <a:pt x="87" y="189"/>
                    <a:pt x="88" y="188"/>
                  </a:cubicBezTo>
                  <a:cubicBezTo>
                    <a:pt x="88" y="188"/>
                    <a:pt x="89" y="187"/>
                    <a:pt x="89" y="186"/>
                  </a:cubicBezTo>
                  <a:cubicBezTo>
                    <a:pt x="90" y="186"/>
                    <a:pt x="90" y="185"/>
                    <a:pt x="91" y="186"/>
                  </a:cubicBezTo>
                  <a:cubicBezTo>
                    <a:pt x="92" y="186"/>
                    <a:pt x="92" y="186"/>
                    <a:pt x="92" y="187"/>
                  </a:cubicBezTo>
                  <a:cubicBezTo>
                    <a:pt x="92" y="198"/>
                    <a:pt x="92" y="198"/>
                    <a:pt x="92" y="198"/>
                  </a:cubicBezTo>
                  <a:cubicBezTo>
                    <a:pt x="92" y="198"/>
                    <a:pt x="92" y="198"/>
                    <a:pt x="92" y="198"/>
                  </a:cubicBezTo>
                  <a:cubicBezTo>
                    <a:pt x="92" y="199"/>
                    <a:pt x="93" y="199"/>
                    <a:pt x="93" y="200"/>
                  </a:cubicBezTo>
                  <a:cubicBezTo>
                    <a:pt x="96" y="203"/>
                    <a:pt x="96" y="203"/>
                    <a:pt x="96" y="203"/>
                  </a:cubicBezTo>
                  <a:cubicBezTo>
                    <a:pt x="98" y="204"/>
                    <a:pt x="99" y="206"/>
                    <a:pt x="101" y="208"/>
                  </a:cubicBezTo>
                  <a:cubicBezTo>
                    <a:pt x="103" y="211"/>
                    <a:pt x="106" y="214"/>
                    <a:pt x="108" y="218"/>
                  </a:cubicBezTo>
                  <a:cubicBezTo>
                    <a:pt x="109" y="220"/>
                    <a:pt x="109" y="220"/>
                    <a:pt x="109" y="220"/>
                  </a:cubicBezTo>
                  <a:cubicBezTo>
                    <a:pt x="111" y="225"/>
                    <a:pt x="113" y="231"/>
                    <a:pt x="112" y="236"/>
                  </a:cubicBezTo>
                  <a:cubicBezTo>
                    <a:pt x="112" y="237"/>
                    <a:pt x="111" y="238"/>
                    <a:pt x="110" y="239"/>
                  </a:cubicBezTo>
                  <a:cubicBezTo>
                    <a:pt x="110" y="240"/>
                    <a:pt x="109" y="241"/>
                    <a:pt x="108" y="242"/>
                  </a:cubicBezTo>
                  <a:cubicBezTo>
                    <a:pt x="108" y="242"/>
                    <a:pt x="108" y="242"/>
                    <a:pt x="108" y="243"/>
                  </a:cubicBezTo>
                  <a:cubicBezTo>
                    <a:pt x="105" y="246"/>
                    <a:pt x="102" y="248"/>
                    <a:pt x="102" y="254"/>
                  </a:cubicBezTo>
                  <a:cubicBezTo>
                    <a:pt x="102" y="257"/>
                    <a:pt x="102" y="259"/>
                    <a:pt x="105" y="262"/>
                  </a:cubicBezTo>
                  <a:cubicBezTo>
                    <a:pt x="105" y="262"/>
                    <a:pt x="105" y="263"/>
                    <a:pt x="105" y="263"/>
                  </a:cubicBezTo>
                  <a:cubicBezTo>
                    <a:pt x="105" y="264"/>
                    <a:pt x="104" y="264"/>
                    <a:pt x="104" y="264"/>
                  </a:cubicBezTo>
                  <a:cubicBezTo>
                    <a:pt x="101" y="264"/>
                    <a:pt x="98" y="266"/>
                    <a:pt x="97" y="268"/>
                  </a:cubicBezTo>
                  <a:cubicBezTo>
                    <a:pt x="97" y="268"/>
                    <a:pt x="97" y="268"/>
                    <a:pt x="96" y="268"/>
                  </a:cubicBezTo>
                  <a:cubicBezTo>
                    <a:pt x="95" y="270"/>
                    <a:pt x="94" y="272"/>
                    <a:pt x="94" y="273"/>
                  </a:cubicBezTo>
                  <a:cubicBezTo>
                    <a:pt x="94" y="275"/>
                    <a:pt x="92" y="277"/>
                    <a:pt x="92" y="277"/>
                  </a:cubicBezTo>
                  <a:cubicBezTo>
                    <a:pt x="90" y="280"/>
                    <a:pt x="88" y="283"/>
                    <a:pt x="87" y="286"/>
                  </a:cubicBezTo>
                  <a:cubicBezTo>
                    <a:pt x="86" y="287"/>
                    <a:pt x="85" y="288"/>
                    <a:pt x="85" y="289"/>
                  </a:cubicBezTo>
                  <a:cubicBezTo>
                    <a:pt x="82" y="294"/>
                    <a:pt x="79" y="299"/>
                    <a:pt x="80" y="305"/>
                  </a:cubicBezTo>
                  <a:cubicBezTo>
                    <a:pt x="83" y="312"/>
                    <a:pt x="90" y="315"/>
                    <a:pt x="96" y="318"/>
                  </a:cubicBezTo>
                  <a:cubicBezTo>
                    <a:pt x="98" y="319"/>
                    <a:pt x="98" y="319"/>
                    <a:pt x="98" y="319"/>
                  </a:cubicBezTo>
                  <a:cubicBezTo>
                    <a:pt x="100" y="320"/>
                    <a:pt x="102" y="321"/>
                    <a:pt x="104" y="322"/>
                  </a:cubicBezTo>
                  <a:cubicBezTo>
                    <a:pt x="106" y="323"/>
                    <a:pt x="109" y="325"/>
                    <a:pt x="111" y="327"/>
                  </a:cubicBezTo>
                  <a:cubicBezTo>
                    <a:pt x="112" y="327"/>
                    <a:pt x="112" y="327"/>
                    <a:pt x="112" y="328"/>
                  </a:cubicBezTo>
                  <a:cubicBezTo>
                    <a:pt x="112" y="331"/>
                    <a:pt x="112" y="331"/>
                    <a:pt x="112" y="331"/>
                  </a:cubicBezTo>
                  <a:cubicBezTo>
                    <a:pt x="112" y="332"/>
                    <a:pt x="112" y="332"/>
                    <a:pt x="111" y="332"/>
                  </a:cubicBezTo>
                  <a:cubicBezTo>
                    <a:pt x="111" y="332"/>
                    <a:pt x="108" y="334"/>
                    <a:pt x="103" y="335"/>
                  </a:cubicBezTo>
                  <a:cubicBezTo>
                    <a:pt x="102" y="335"/>
                    <a:pt x="102" y="335"/>
                    <a:pt x="102" y="335"/>
                  </a:cubicBezTo>
                  <a:cubicBezTo>
                    <a:pt x="99" y="335"/>
                    <a:pt x="99" y="335"/>
                    <a:pt x="99" y="335"/>
                  </a:cubicBezTo>
                  <a:cubicBezTo>
                    <a:pt x="97" y="337"/>
                    <a:pt x="94" y="337"/>
                    <a:pt x="93" y="337"/>
                  </a:cubicBezTo>
                  <a:cubicBezTo>
                    <a:pt x="90" y="338"/>
                    <a:pt x="89" y="340"/>
                    <a:pt x="87" y="341"/>
                  </a:cubicBezTo>
                  <a:cubicBezTo>
                    <a:pt x="86" y="342"/>
                    <a:pt x="85" y="343"/>
                    <a:pt x="83" y="344"/>
                  </a:cubicBezTo>
                  <a:cubicBezTo>
                    <a:pt x="83" y="346"/>
                    <a:pt x="82" y="347"/>
                    <a:pt x="81" y="347"/>
                  </a:cubicBezTo>
                  <a:cubicBezTo>
                    <a:pt x="75" y="353"/>
                    <a:pt x="75" y="353"/>
                    <a:pt x="75" y="353"/>
                  </a:cubicBezTo>
                  <a:cubicBezTo>
                    <a:pt x="75" y="353"/>
                    <a:pt x="75" y="353"/>
                    <a:pt x="74" y="354"/>
                  </a:cubicBezTo>
                  <a:cubicBezTo>
                    <a:pt x="68" y="356"/>
                    <a:pt x="60" y="357"/>
                    <a:pt x="51" y="356"/>
                  </a:cubicBezTo>
                  <a:cubicBezTo>
                    <a:pt x="49" y="356"/>
                    <a:pt x="46" y="355"/>
                    <a:pt x="42" y="355"/>
                  </a:cubicBezTo>
                  <a:cubicBezTo>
                    <a:pt x="42" y="355"/>
                    <a:pt x="42" y="355"/>
                    <a:pt x="42" y="355"/>
                  </a:cubicBezTo>
                  <a:cubicBezTo>
                    <a:pt x="37" y="354"/>
                    <a:pt x="30" y="354"/>
                    <a:pt x="24" y="354"/>
                  </a:cubicBezTo>
                  <a:cubicBezTo>
                    <a:pt x="14" y="354"/>
                    <a:pt x="14" y="354"/>
                    <a:pt x="14" y="354"/>
                  </a:cubicBezTo>
                  <a:cubicBezTo>
                    <a:pt x="12" y="355"/>
                    <a:pt x="12" y="355"/>
                    <a:pt x="12" y="355"/>
                  </a:cubicBezTo>
                  <a:cubicBezTo>
                    <a:pt x="12" y="357"/>
                    <a:pt x="12" y="357"/>
                    <a:pt x="12" y="357"/>
                  </a:cubicBezTo>
                  <a:cubicBezTo>
                    <a:pt x="12" y="357"/>
                    <a:pt x="12" y="357"/>
                    <a:pt x="11" y="358"/>
                  </a:cubicBezTo>
                  <a:cubicBezTo>
                    <a:pt x="10" y="359"/>
                    <a:pt x="10" y="359"/>
                    <a:pt x="10" y="359"/>
                  </a:cubicBezTo>
                  <a:cubicBezTo>
                    <a:pt x="10" y="360"/>
                    <a:pt x="10" y="362"/>
                    <a:pt x="11" y="363"/>
                  </a:cubicBezTo>
                  <a:cubicBezTo>
                    <a:pt x="12" y="363"/>
                    <a:pt x="12" y="364"/>
                    <a:pt x="12" y="364"/>
                  </a:cubicBezTo>
                  <a:cubicBezTo>
                    <a:pt x="12" y="366"/>
                    <a:pt x="13" y="367"/>
                    <a:pt x="14" y="367"/>
                  </a:cubicBezTo>
                  <a:cubicBezTo>
                    <a:pt x="14" y="367"/>
                    <a:pt x="15" y="368"/>
                    <a:pt x="15" y="368"/>
                  </a:cubicBezTo>
                  <a:cubicBezTo>
                    <a:pt x="17" y="371"/>
                    <a:pt x="17" y="372"/>
                    <a:pt x="15" y="374"/>
                  </a:cubicBezTo>
                  <a:cubicBezTo>
                    <a:pt x="15" y="375"/>
                    <a:pt x="14" y="375"/>
                    <a:pt x="14" y="375"/>
                  </a:cubicBezTo>
                  <a:cubicBezTo>
                    <a:pt x="14" y="375"/>
                    <a:pt x="13" y="375"/>
                    <a:pt x="13" y="375"/>
                  </a:cubicBezTo>
                  <a:cubicBezTo>
                    <a:pt x="13" y="376"/>
                    <a:pt x="12" y="376"/>
                    <a:pt x="11" y="376"/>
                  </a:cubicBezTo>
                  <a:cubicBezTo>
                    <a:pt x="11" y="377"/>
                    <a:pt x="10" y="377"/>
                    <a:pt x="10" y="377"/>
                  </a:cubicBezTo>
                  <a:cubicBezTo>
                    <a:pt x="8" y="378"/>
                    <a:pt x="6" y="380"/>
                    <a:pt x="4" y="384"/>
                  </a:cubicBezTo>
                  <a:cubicBezTo>
                    <a:pt x="4" y="387"/>
                    <a:pt x="4" y="387"/>
                    <a:pt x="4" y="387"/>
                  </a:cubicBezTo>
                  <a:cubicBezTo>
                    <a:pt x="4" y="389"/>
                    <a:pt x="3" y="389"/>
                    <a:pt x="2" y="391"/>
                  </a:cubicBezTo>
                  <a:cubicBezTo>
                    <a:pt x="2" y="392"/>
                    <a:pt x="2" y="392"/>
                    <a:pt x="2" y="392"/>
                  </a:cubicBezTo>
                  <a:cubicBezTo>
                    <a:pt x="2" y="392"/>
                    <a:pt x="2" y="392"/>
                    <a:pt x="2" y="392"/>
                  </a:cubicBezTo>
                  <a:cubicBezTo>
                    <a:pt x="0" y="395"/>
                    <a:pt x="0" y="396"/>
                    <a:pt x="0" y="399"/>
                  </a:cubicBezTo>
                  <a:cubicBezTo>
                    <a:pt x="0" y="400"/>
                    <a:pt x="1" y="400"/>
                    <a:pt x="1" y="401"/>
                  </a:cubicBezTo>
                  <a:cubicBezTo>
                    <a:pt x="1" y="402"/>
                    <a:pt x="2" y="403"/>
                    <a:pt x="2" y="404"/>
                  </a:cubicBezTo>
                  <a:cubicBezTo>
                    <a:pt x="2" y="408"/>
                    <a:pt x="2" y="412"/>
                    <a:pt x="8" y="418"/>
                  </a:cubicBezTo>
                  <a:cubicBezTo>
                    <a:pt x="12" y="423"/>
                    <a:pt x="19" y="426"/>
                    <a:pt x="29" y="428"/>
                  </a:cubicBezTo>
                  <a:cubicBezTo>
                    <a:pt x="29" y="428"/>
                    <a:pt x="30" y="428"/>
                    <a:pt x="30" y="428"/>
                  </a:cubicBezTo>
                  <a:cubicBezTo>
                    <a:pt x="31" y="429"/>
                    <a:pt x="32" y="429"/>
                    <a:pt x="34" y="429"/>
                  </a:cubicBezTo>
                  <a:cubicBezTo>
                    <a:pt x="39" y="429"/>
                    <a:pt x="43" y="427"/>
                    <a:pt x="46" y="426"/>
                  </a:cubicBezTo>
                  <a:cubicBezTo>
                    <a:pt x="47" y="426"/>
                    <a:pt x="48" y="425"/>
                    <a:pt x="48" y="425"/>
                  </a:cubicBezTo>
                  <a:cubicBezTo>
                    <a:pt x="49" y="424"/>
                    <a:pt x="50" y="424"/>
                    <a:pt x="51" y="424"/>
                  </a:cubicBezTo>
                  <a:cubicBezTo>
                    <a:pt x="51" y="423"/>
                    <a:pt x="52" y="423"/>
                    <a:pt x="53" y="422"/>
                  </a:cubicBezTo>
                  <a:cubicBezTo>
                    <a:pt x="53" y="422"/>
                    <a:pt x="53" y="422"/>
                    <a:pt x="53" y="422"/>
                  </a:cubicBezTo>
                  <a:cubicBezTo>
                    <a:pt x="58" y="421"/>
                    <a:pt x="63" y="418"/>
                    <a:pt x="70" y="413"/>
                  </a:cubicBezTo>
                  <a:cubicBezTo>
                    <a:pt x="73" y="410"/>
                    <a:pt x="74" y="407"/>
                    <a:pt x="74" y="407"/>
                  </a:cubicBezTo>
                  <a:cubicBezTo>
                    <a:pt x="74" y="406"/>
                    <a:pt x="74" y="406"/>
                    <a:pt x="74" y="406"/>
                  </a:cubicBezTo>
                  <a:cubicBezTo>
                    <a:pt x="76" y="405"/>
                    <a:pt x="76" y="404"/>
                    <a:pt x="76" y="404"/>
                  </a:cubicBezTo>
                  <a:cubicBezTo>
                    <a:pt x="76" y="403"/>
                    <a:pt x="76" y="402"/>
                    <a:pt x="77" y="402"/>
                  </a:cubicBezTo>
                  <a:cubicBezTo>
                    <a:pt x="79" y="402"/>
                    <a:pt x="79" y="402"/>
                    <a:pt x="79" y="402"/>
                  </a:cubicBezTo>
                  <a:cubicBezTo>
                    <a:pt x="80" y="402"/>
                    <a:pt x="82" y="402"/>
                    <a:pt x="84" y="404"/>
                  </a:cubicBezTo>
                  <a:cubicBezTo>
                    <a:pt x="85" y="404"/>
                    <a:pt x="85" y="404"/>
                    <a:pt x="85" y="404"/>
                  </a:cubicBezTo>
                  <a:cubicBezTo>
                    <a:pt x="88" y="404"/>
                    <a:pt x="90" y="404"/>
                    <a:pt x="91" y="405"/>
                  </a:cubicBezTo>
                  <a:cubicBezTo>
                    <a:pt x="92" y="405"/>
                    <a:pt x="93" y="405"/>
                    <a:pt x="94" y="405"/>
                  </a:cubicBezTo>
                  <a:cubicBezTo>
                    <a:pt x="100" y="405"/>
                    <a:pt x="106" y="402"/>
                    <a:pt x="107" y="400"/>
                  </a:cubicBezTo>
                  <a:cubicBezTo>
                    <a:pt x="109" y="397"/>
                    <a:pt x="109" y="396"/>
                    <a:pt x="107" y="394"/>
                  </a:cubicBezTo>
                  <a:cubicBezTo>
                    <a:pt x="107" y="393"/>
                    <a:pt x="107" y="392"/>
                    <a:pt x="108" y="392"/>
                  </a:cubicBezTo>
                  <a:cubicBezTo>
                    <a:pt x="109" y="390"/>
                    <a:pt x="109" y="390"/>
                    <a:pt x="109" y="390"/>
                  </a:cubicBezTo>
                  <a:cubicBezTo>
                    <a:pt x="110" y="390"/>
                    <a:pt x="111" y="390"/>
                    <a:pt x="111" y="390"/>
                  </a:cubicBezTo>
                  <a:cubicBezTo>
                    <a:pt x="112" y="391"/>
                    <a:pt x="112" y="391"/>
                    <a:pt x="113" y="392"/>
                  </a:cubicBezTo>
                  <a:cubicBezTo>
                    <a:pt x="114" y="393"/>
                    <a:pt x="116" y="395"/>
                    <a:pt x="119" y="396"/>
                  </a:cubicBezTo>
                  <a:cubicBezTo>
                    <a:pt x="120" y="396"/>
                    <a:pt x="120" y="396"/>
                    <a:pt x="120" y="396"/>
                  </a:cubicBezTo>
                  <a:cubicBezTo>
                    <a:pt x="123" y="396"/>
                    <a:pt x="125" y="394"/>
                    <a:pt x="126" y="392"/>
                  </a:cubicBezTo>
                  <a:cubicBezTo>
                    <a:pt x="127" y="392"/>
                    <a:pt x="127" y="391"/>
                    <a:pt x="127" y="391"/>
                  </a:cubicBezTo>
                  <a:cubicBezTo>
                    <a:pt x="127" y="390"/>
                    <a:pt x="127" y="390"/>
                    <a:pt x="127" y="390"/>
                  </a:cubicBezTo>
                  <a:cubicBezTo>
                    <a:pt x="127" y="389"/>
                    <a:pt x="128" y="389"/>
                    <a:pt x="129" y="389"/>
                  </a:cubicBezTo>
                  <a:cubicBezTo>
                    <a:pt x="131" y="389"/>
                    <a:pt x="132" y="390"/>
                    <a:pt x="132" y="392"/>
                  </a:cubicBezTo>
                  <a:cubicBezTo>
                    <a:pt x="132" y="392"/>
                    <a:pt x="132" y="392"/>
                    <a:pt x="132" y="392"/>
                  </a:cubicBezTo>
                  <a:cubicBezTo>
                    <a:pt x="133" y="392"/>
                    <a:pt x="133" y="392"/>
                    <a:pt x="133" y="392"/>
                  </a:cubicBezTo>
                  <a:cubicBezTo>
                    <a:pt x="135" y="395"/>
                    <a:pt x="138" y="398"/>
                    <a:pt x="140" y="400"/>
                  </a:cubicBezTo>
                  <a:cubicBezTo>
                    <a:pt x="141" y="401"/>
                    <a:pt x="141" y="401"/>
                    <a:pt x="143" y="403"/>
                  </a:cubicBezTo>
                  <a:cubicBezTo>
                    <a:pt x="146" y="405"/>
                    <a:pt x="150" y="407"/>
                    <a:pt x="153" y="408"/>
                  </a:cubicBezTo>
                  <a:cubicBezTo>
                    <a:pt x="156" y="410"/>
                    <a:pt x="156" y="410"/>
                    <a:pt x="156" y="410"/>
                  </a:cubicBezTo>
                  <a:cubicBezTo>
                    <a:pt x="160" y="412"/>
                    <a:pt x="162" y="413"/>
                    <a:pt x="163" y="417"/>
                  </a:cubicBezTo>
                  <a:cubicBezTo>
                    <a:pt x="166" y="420"/>
                    <a:pt x="169" y="422"/>
                    <a:pt x="174" y="422"/>
                  </a:cubicBezTo>
                  <a:cubicBezTo>
                    <a:pt x="177" y="422"/>
                    <a:pt x="177" y="422"/>
                    <a:pt x="177" y="422"/>
                  </a:cubicBezTo>
                  <a:cubicBezTo>
                    <a:pt x="179" y="422"/>
                    <a:pt x="179" y="422"/>
                    <a:pt x="181" y="423"/>
                  </a:cubicBezTo>
                  <a:cubicBezTo>
                    <a:pt x="182" y="424"/>
                    <a:pt x="183" y="424"/>
                    <a:pt x="184" y="424"/>
                  </a:cubicBezTo>
                  <a:cubicBezTo>
                    <a:pt x="185" y="424"/>
                    <a:pt x="187" y="425"/>
                    <a:pt x="189" y="425"/>
                  </a:cubicBezTo>
                  <a:cubicBezTo>
                    <a:pt x="204" y="425"/>
                    <a:pt x="204" y="425"/>
                    <a:pt x="204" y="425"/>
                  </a:cubicBezTo>
                  <a:cubicBezTo>
                    <a:pt x="204" y="425"/>
                    <a:pt x="205" y="425"/>
                    <a:pt x="205" y="426"/>
                  </a:cubicBezTo>
                  <a:cubicBezTo>
                    <a:pt x="205" y="426"/>
                    <a:pt x="205" y="427"/>
                    <a:pt x="205" y="428"/>
                  </a:cubicBezTo>
                  <a:cubicBezTo>
                    <a:pt x="203" y="429"/>
                    <a:pt x="203" y="429"/>
                    <a:pt x="201" y="431"/>
                  </a:cubicBezTo>
                  <a:cubicBezTo>
                    <a:pt x="197" y="434"/>
                    <a:pt x="195" y="438"/>
                    <a:pt x="195" y="442"/>
                  </a:cubicBezTo>
                  <a:cubicBezTo>
                    <a:pt x="195" y="442"/>
                    <a:pt x="196" y="445"/>
                    <a:pt x="199" y="446"/>
                  </a:cubicBezTo>
                  <a:cubicBezTo>
                    <a:pt x="199" y="446"/>
                    <a:pt x="200" y="446"/>
                    <a:pt x="200" y="447"/>
                  </a:cubicBezTo>
                  <a:cubicBezTo>
                    <a:pt x="201" y="448"/>
                    <a:pt x="203" y="450"/>
                    <a:pt x="204" y="451"/>
                  </a:cubicBezTo>
                  <a:cubicBezTo>
                    <a:pt x="205" y="453"/>
                    <a:pt x="206" y="454"/>
                    <a:pt x="208" y="456"/>
                  </a:cubicBezTo>
                  <a:cubicBezTo>
                    <a:pt x="211" y="458"/>
                    <a:pt x="214" y="458"/>
                    <a:pt x="219" y="458"/>
                  </a:cubicBezTo>
                  <a:cubicBezTo>
                    <a:pt x="230" y="458"/>
                    <a:pt x="230" y="458"/>
                    <a:pt x="230" y="458"/>
                  </a:cubicBezTo>
                  <a:cubicBezTo>
                    <a:pt x="231" y="458"/>
                    <a:pt x="231" y="458"/>
                    <a:pt x="231" y="459"/>
                  </a:cubicBezTo>
                  <a:cubicBezTo>
                    <a:pt x="232" y="459"/>
                    <a:pt x="233" y="460"/>
                    <a:pt x="233" y="461"/>
                  </a:cubicBezTo>
                  <a:cubicBezTo>
                    <a:pt x="236" y="457"/>
                    <a:pt x="237" y="453"/>
                    <a:pt x="239" y="449"/>
                  </a:cubicBezTo>
                  <a:cubicBezTo>
                    <a:pt x="242" y="441"/>
                    <a:pt x="247" y="433"/>
                    <a:pt x="252" y="426"/>
                  </a:cubicBezTo>
                  <a:cubicBezTo>
                    <a:pt x="252" y="425"/>
                    <a:pt x="252" y="425"/>
                    <a:pt x="252" y="425"/>
                  </a:cubicBezTo>
                  <a:cubicBezTo>
                    <a:pt x="252" y="424"/>
                    <a:pt x="252" y="424"/>
                    <a:pt x="253" y="424"/>
                  </a:cubicBezTo>
                  <a:cubicBezTo>
                    <a:pt x="255" y="421"/>
                    <a:pt x="259" y="417"/>
                    <a:pt x="261" y="411"/>
                  </a:cubicBezTo>
                  <a:cubicBezTo>
                    <a:pt x="261" y="410"/>
                    <a:pt x="261" y="409"/>
                    <a:pt x="262" y="408"/>
                  </a:cubicBezTo>
                  <a:cubicBezTo>
                    <a:pt x="262" y="408"/>
                    <a:pt x="262" y="407"/>
                    <a:pt x="262" y="407"/>
                  </a:cubicBezTo>
                  <a:cubicBezTo>
                    <a:pt x="262" y="404"/>
                    <a:pt x="262" y="404"/>
                    <a:pt x="262" y="404"/>
                  </a:cubicBezTo>
                  <a:cubicBezTo>
                    <a:pt x="262" y="403"/>
                    <a:pt x="262" y="402"/>
                    <a:pt x="262" y="401"/>
                  </a:cubicBezTo>
                  <a:cubicBezTo>
                    <a:pt x="263" y="399"/>
                    <a:pt x="263" y="397"/>
                    <a:pt x="261" y="396"/>
                  </a:cubicBezTo>
                  <a:cubicBezTo>
                    <a:pt x="260" y="395"/>
                    <a:pt x="260" y="394"/>
                    <a:pt x="259" y="394"/>
                  </a:cubicBezTo>
                  <a:cubicBezTo>
                    <a:pt x="259" y="393"/>
                    <a:pt x="259" y="393"/>
                    <a:pt x="259" y="393"/>
                  </a:cubicBezTo>
                  <a:cubicBezTo>
                    <a:pt x="258" y="393"/>
                    <a:pt x="258" y="393"/>
                    <a:pt x="257" y="392"/>
                  </a:cubicBezTo>
                  <a:cubicBezTo>
                    <a:pt x="257" y="392"/>
                    <a:pt x="257" y="391"/>
                    <a:pt x="258" y="390"/>
                  </a:cubicBezTo>
                  <a:cubicBezTo>
                    <a:pt x="259" y="390"/>
                    <a:pt x="259" y="389"/>
                    <a:pt x="259" y="388"/>
                  </a:cubicBezTo>
                  <a:cubicBezTo>
                    <a:pt x="260" y="387"/>
                    <a:pt x="260" y="386"/>
                    <a:pt x="261" y="385"/>
                  </a:cubicBezTo>
                  <a:cubicBezTo>
                    <a:pt x="261" y="384"/>
                    <a:pt x="261" y="384"/>
                    <a:pt x="261" y="384"/>
                  </a:cubicBezTo>
                  <a:cubicBezTo>
                    <a:pt x="261" y="382"/>
                    <a:pt x="261" y="381"/>
                    <a:pt x="263" y="380"/>
                  </a:cubicBezTo>
                  <a:cubicBezTo>
                    <a:pt x="263" y="380"/>
                    <a:pt x="263" y="380"/>
                    <a:pt x="263" y="380"/>
                  </a:cubicBezTo>
                  <a:cubicBezTo>
                    <a:pt x="266" y="378"/>
                    <a:pt x="269" y="375"/>
                    <a:pt x="272" y="373"/>
                  </a:cubicBezTo>
                  <a:cubicBezTo>
                    <a:pt x="274" y="370"/>
                    <a:pt x="276" y="367"/>
                    <a:pt x="276" y="363"/>
                  </a:cubicBezTo>
                  <a:cubicBezTo>
                    <a:pt x="276" y="361"/>
                    <a:pt x="276" y="359"/>
                    <a:pt x="277" y="358"/>
                  </a:cubicBezTo>
                  <a:cubicBezTo>
                    <a:pt x="278" y="356"/>
                    <a:pt x="279" y="356"/>
                    <a:pt x="280" y="355"/>
                  </a:cubicBezTo>
                  <a:cubicBezTo>
                    <a:pt x="280" y="355"/>
                    <a:pt x="281" y="355"/>
                    <a:pt x="281" y="354"/>
                  </a:cubicBezTo>
                  <a:cubicBezTo>
                    <a:pt x="281" y="354"/>
                    <a:pt x="281" y="354"/>
                    <a:pt x="281" y="354"/>
                  </a:cubicBezTo>
                  <a:cubicBezTo>
                    <a:pt x="285" y="352"/>
                    <a:pt x="288" y="349"/>
                    <a:pt x="289" y="344"/>
                  </a:cubicBezTo>
                  <a:cubicBezTo>
                    <a:pt x="289" y="342"/>
                    <a:pt x="288" y="337"/>
                    <a:pt x="283" y="335"/>
                  </a:cubicBezTo>
                  <a:cubicBezTo>
                    <a:pt x="283" y="335"/>
                    <a:pt x="283" y="335"/>
                    <a:pt x="283" y="335"/>
                  </a:cubicBezTo>
                  <a:cubicBezTo>
                    <a:pt x="281" y="334"/>
                    <a:pt x="280" y="334"/>
                    <a:pt x="279" y="334"/>
                  </a:cubicBezTo>
                  <a:cubicBezTo>
                    <a:pt x="277" y="334"/>
                    <a:pt x="276" y="334"/>
                    <a:pt x="275" y="332"/>
                  </a:cubicBezTo>
                  <a:cubicBezTo>
                    <a:pt x="273" y="332"/>
                    <a:pt x="271" y="331"/>
                    <a:pt x="270" y="329"/>
                  </a:cubicBezTo>
                  <a:cubicBezTo>
                    <a:pt x="266" y="326"/>
                    <a:pt x="266" y="324"/>
                    <a:pt x="266" y="323"/>
                  </a:cubicBezTo>
                  <a:cubicBezTo>
                    <a:pt x="266" y="323"/>
                    <a:pt x="266" y="322"/>
                    <a:pt x="267" y="322"/>
                  </a:cubicBezTo>
                  <a:cubicBezTo>
                    <a:pt x="280" y="322"/>
                    <a:pt x="280" y="322"/>
                    <a:pt x="280" y="322"/>
                  </a:cubicBezTo>
                  <a:cubicBezTo>
                    <a:pt x="281" y="322"/>
                    <a:pt x="282" y="322"/>
                    <a:pt x="282" y="321"/>
                  </a:cubicBezTo>
                  <a:cubicBezTo>
                    <a:pt x="283" y="321"/>
                    <a:pt x="284" y="320"/>
                    <a:pt x="285" y="320"/>
                  </a:cubicBezTo>
                  <a:cubicBezTo>
                    <a:pt x="287" y="320"/>
                    <a:pt x="288" y="320"/>
                    <a:pt x="289" y="320"/>
                  </a:cubicBezTo>
                  <a:cubicBezTo>
                    <a:pt x="290" y="319"/>
                    <a:pt x="292" y="319"/>
                    <a:pt x="294" y="319"/>
                  </a:cubicBezTo>
                  <a:cubicBezTo>
                    <a:pt x="294" y="319"/>
                    <a:pt x="295" y="319"/>
                    <a:pt x="295" y="320"/>
                  </a:cubicBezTo>
                  <a:cubicBezTo>
                    <a:pt x="296" y="324"/>
                    <a:pt x="300" y="337"/>
                    <a:pt x="312" y="339"/>
                  </a:cubicBezTo>
                  <a:cubicBezTo>
                    <a:pt x="315" y="339"/>
                    <a:pt x="315" y="339"/>
                    <a:pt x="315" y="339"/>
                  </a:cubicBezTo>
                  <a:cubicBezTo>
                    <a:pt x="317" y="339"/>
                    <a:pt x="318" y="339"/>
                    <a:pt x="320" y="338"/>
                  </a:cubicBezTo>
                  <a:cubicBezTo>
                    <a:pt x="320" y="337"/>
                    <a:pt x="321" y="336"/>
                    <a:pt x="322" y="336"/>
                  </a:cubicBezTo>
                  <a:cubicBezTo>
                    <a:pt x="323" y="335"/>
                    <a:pt x="323" y="335"/>
                    <a:pt x="323" y="335"/>
                  </a:cubicBezTo>
                  <a:cubicBezTo>
                    <a:pt x="324" y="334"/>
                    <a:pt x="324" y="333"/>
                    <a:pt x="324" y="332"/>
                  </a:cubicBezTo>
                  <a:cubicBezTo>
                    <a:pt x="324" y="332"/>
                    <a:pt x="324" y="332"/>
                    <a:pt x="324" y="331"/>
                  </a:cubicBezTo>
                  <a:cubicBezTo>
                    <a:pt x="325" y="331"/>
                    <a:pt x="325" y="331"/>
                    <a:pt x="325" y="331"/>
                  </a:cubicBezTo>
                  <a:cubicBezTo>
                    <a:pt x="326" y="331"/>
                    <a:pt x="328" y="331"/>
                    <a:pt x="328" y="332"/>
                  </a:cubicBezTo>
                  <a:cubicBezTo>
                    <a:pt x="329" y="332"/>
                    <a:pt x="330" y="333"/>
                    <a:pt x="330" y="333"/>
                  </a:cubicBezTo>
                  <a:cubicBezTo>
                    <a:pt x="333" y="333"/>
                    <a:pt x="333" y="333"/>
                    <a:pt x="333" y="333"/>
                  </a:cubicBezTo>
                  <a:cubicBezTo>
                    <a:pt x="334" y="332"/>
                    <a:pt x="334" y="332"/>
                    <a:pt x="335" y="331"/>
                  </a:cubicBezTo>
                  <a:cubicBezTo>
                    <a:pt x="336" y="330"/>
                    <a:pt x="338" y="329"/>
                    <a:pt x="339" y="328"/>
                  </a:cubicBezTo>
                  <a:cubicBezTo>
                    <a:pt x="339" y="325"/>
                    <a:pt x="339" y="325"/>
                    <a:pt x="339" y="325"/>
                  </a:cubicBezTo>
                  <a:cubicBezTo>
                    <a:pt x="339" y="324"/>
                    <a:pt x="339" y="324"/>
                    <a:pt x="340" y="324"/>
                  </a:cubicBezTo>
                  <a:cubicBezTo>
                    <a:pt x="340" y="323"/>
                    <a:pt x="341" y="323"/>
                    <a:pt x="341" y="324"/>
                  </a:cubicBezTo>
                  <a:cubicBezTo>
                    <a:pt x="342" y="325"/>
                    <a:pt x="344" y="325"/>
                    <a:pt x="344" y="325"/>
                  </a:cubicBezTo>
                  <a:cubicBezTo>
                    <a:pt x="344" y="325"/>
                    <a:pt x="344" y="325"/>
                    <a:pt x="345" y="325"/>
                  </a:cubicBezTo>
                  <a:cubicBezTo>
                    <a:pt x="346" y="326"/>
                    <a:pt x="347" y="326"/>
                    <a:pt x="349" y="326"/>
                  </a:cubicBezTo>
                  <a:cubicBezTo>
                    <a:pt x="351" y="326"/>
                    <a:pt x="353" y="326"/>
                    <a:pt x="354" y="324"/>
                  </a:cubicBezTo>
                  <a:cubicBezTo>
                    <a:pt x="351" y="323"/>
                    <a:pt x="350" y="323"/>
                    <a:pt x="349" y="323"/>
                  </a:cubicBezTo>
                  <a:cubicBezTo>
                    <a:pt x="340" y="323"/>
                    <a:pt x="340" y="323"/>
                    <a:pt x="340" y="323"/>
                  </a:cubicBezTo>
                  <a:cubicBezTo>
                    <a:pt x="340" y="323"/>
                    <a:pt x="339" y="323"/>
                    <a:pt x="339" y="322"/>
                  </a:cubicBezTo>
                  <a:cubicBezTo>
                    <a:pt x="339" y="319"/>
                    <a:pt x="339" y="319"/>
                    <a:pt x="339" y="319"/>
                  </a:cubicBezTo>
                  <a:cubicBezTo>
                    <a:pt x="339" y="318"/>
                    <a:pt x="339" y="310"/>
                    <a:pt x="329" y="310"/>
                  </a:cubicBezTo>
                  <a:cubicBezTo>
                    <a:pt x="326" y="310"/>
                    <a:pt x="323" y="311"/>
                    <a:pt x="321" y="312"/>
                  </a:cubicBezTo>
                  <a:cubicBezTo>
                    <a:pt x="321" y="313"/>
                    <a:pt x="321" y="313"/>
                    <a:pt x="320" y="313"/>
                  </a:cubicBezTo>
                  <a:cubicBezTo>
                    <a:pt x="319" y="313"/>
                    <a:pt x="318" y="314"/>
                    <a:pt x="318" y="314"/>
                  </a:cubicBezTo>
                  <a:cubicBezTo>
                    <a:pt x="317" y="314"/>
                    <a:pt x="317" y="314"/>
                    <a:pt x="316" y="314"/>
                  </a:cubicBezTo>
                  <a:cubicBezTo>
                    <a:pt x="316" y="314"/>
                    <a:pt x="314" y="312"/>
                    <a:pt x="313" y="311"/>
                  </a:cubicBezTo>
                  <a:cubicBezTo>
                    <a:pt x="312" y="310"/>
                    <a:pt x="311" y="309"/>
                    <a:pt x="311" y="308"/>
                  </a:cubicBezTo>
                  <a:cubicBezTo>
                    <a:pt x="310" y="308"/>
                    <a:pt x="310" y="307"/>
                    <a:pt x="310" y="306"/>
                  </a:cubicBezTo>
                  <a:cubicBezTo>
                    <a:pt x="306" y="305"/>
                    <a:pt x="302" y="305"/>
                    <a:pt x="300" y="305"/>
                  </a:cubicBezTo>
                  <a:cubicBezTo>
                    <a:pt x="294" y="305"/>
                    <a:pt x="294" y="305"/>
                    <a:pt x="294" y="305"/>
                  </a:cubicBezTo>
                  <a:cubicBezTo>
                    <a:pt x="293" y="305"/>
                    <a:pt x="293" y="305"/>
                    <a:pt x="293" y="305"/>
                  </a:cubicBezTo>
                  <a:cubicBezTo>
                    <a:pt x="290" y="303"/>
                    <a:pt x="288" y="302"/>
                    <a:pt x="286" y="297"/>
                  </a:cubicBezTo>
                  <a:cubicBezTo>
                    <a:pt x="284" y="292"/>
                    <a:pt x="283" y="288"/>
                    <a:pt x="278" y="285"/>
                  </a:cubicBezTo>
                  <a:cubicBezTo>
                    <a:pt x="275" y="285"/>
                    <a:pt x="275" y="285"/>
                    <a:pt x="275" y="285"/>
                  </a:cubicBezTo>
                  <a:cubicBezTo>
                    <a:pt x="275" y="285"/>
                    <a:pt x="274" y="285"/>
                    <a:pt x="274" y="284"/>
                  </a:cubicBezTo>
                  <a:cubicBezTo>
                    <a:pt x="274" y="282"/>
                    <a:pt x="274" y="282"/>
                    <a:pt x="274" y="282"/>
                  </a:cubicBezTo>
                  <a:cubicBezTo>
                    <a:pt x="274" y="281"/>
                    <a:pt x="273" y="281"/>
                    <a:pt x="273" y="281"/>
                  </a:cubicBezTo>
                  <a:cubicBezTo>
                    <a:pt x="272" y="279"/>
                    <a:pt x="270" y="276"/>
                    <a:pt x="265" y="276"/>
                  </a:cubicBezTo>
                  <a:cubicBezTo>
                    <a:pt x="263" y="276"/>
                    <a:pt x="263" y="276"/>
                    <a:pt x="263" y="276"/>
                  </a:cubicBezTo>
                  <a:cubicBezTo>
                    <a:pt x="262" y="277"/>
                    <a:pt x="261" y="277"/>
                    <a:pt x="261" y="277"/>
                  </a:cubicBezTo>
                  <a:cubicBezTo>
                    <a:pt x="261" y="278"/>
                    <a:pt x="260" y="278"/>
                    <a:pt x="260" y="278"/>
                  </a:cubicBezTo>
                  <a:cubicBezTo>
                    <a:pt x="260" y="278"/>
                    <a:pt x="260" y="278"/>
                    <a:pt x="260" y="278"/>
                  </a:cubicBezTo>
                  <a:cubicBezTo>
                    <a:pt x="260" y="279"/>
                    <a:pt x="258" y="280"/>
                    <a:pt x="257" y="279"/>
                  </a:cubicBezTo>
                  <a:cubicBezTo>
                    <a:pt x="257" y="278"/>
                    <a:pt x="257" y="278"/>
                    <a:pt x="257" y="278"/>
                  </a:cubicBezTo>
                  <a:cubicBezTo>
                    <a:pt x="257" y="277"/>
                    <a:pt x="257" y="277"/>
                    <a:pt x="257" y="277"/>
                  </a:cubicBezTo>
                  <a:cubicBezTo>
                    <a:pt x="257" y="277"/>
                    <a:pt x="256" y="277"/>
                    <a:pt x="256" y="276"/>
                  </a:cubicBezTo>
                  <a:cubicBezTo>
                    <a:pt x="254" y="276"/>
                    <a:pt x="253" y="275"/>
                    <a:pt x="251" y="273"/>
                  </a:cubicBezTo>
                  <a:cubicBezTo>
                    <a:pt x="250" y="273"/>
                    <a:pt x="250" y="273"/>
                    <a:pt x="250" y="273"/>
                  </a:cubicBezTo>
                  <a:cubicBezTo>
                    <a:pt x="250" y="273"/>
                    <a:pt x="250" y="273"/>
                    <a:pt x="250" y="273"/>
                  </a:cubicBezTo>
                  <a:cubicBezTo>
                    <a:pt x="250" y="273"/>
                    <a:pt x="250" y="273"/>
                    <a:pt x="250" y="273"/>
                  </a:cubicBezTo>
                  <a:cubicBezTo>
                    <a:pt x="250" y="274"/>
                    <a:pt x="250" y="274"/>
                    <a:pt x="249" y="275"/>
                  </a:cubicBezTo>
                  <a:cubicBezTo>
                    <a:pt x="249" y="275"/>
                    <a:pt x="248" y="275"/>
                    <a:pt x="248" y="274"/>
                  </a:cubicBezTo>
                  <a:cubicBezTo>
                    <a:pt x="246" y="273"/>
                    <a:pt x="244" y="270"/>
                    <a:pt x="242" y="266"/>
                  </a:cubicBezTo>
                  <a:cubicBezTo>
                    <a:pt x="241" y="264"/>
                    <a:pt x="238" y="261"/>
                    <a:pt x="235" y="258"/>
                  </a:cubicBezTo>
                  <a:cubicBezTo>
                    <a:pt x="235" y="258"/>
                    <a:pt x="235" y="258"/>
                    <a:pt x="235" y="258"/>
                  </a:cubicBezTo>
                  <a:cubicBezTo>
                    <a:pt x="231" y="256"/>
                    <a:pt x="229" y="253"/>
                    <a:pt x="227" y="250"/>
                  </a:cubicBezTo>
                  <a:cubicBezTo>
                    <a:pt x="227" y="249"/>
                    <a:pt x="226" y="248"/>
                    <a:pt x="225" y="247"/>
                  </a:cubicBezTo>
                  <a:cubicBezTo>
                    <a:pt x="225" y="247"/>
                    <a:pt x="224" y="246"/>
                    <a:pt x="224" y="245"/>
                  </a:cubicBezTo>
                  <a:cubicBezTo>
                    <a:pt x="224" y="242"/>
                    <a:pt x="224" y="242"/>
                    <a:pt x="224" y="242"/>
                  </a:cubicBezTo>
                  <a:cubicBezTo>
                    <a:pt x="224" y="241"/>
                    <a:pt x="224" y="241"/>
                    <a:pt x="224" y="241"/>
                  </a:cubicBezTo>
                  <a:cubicBezTo>
                    <a:pt x="226" y="238"/>
                    <a:pt x="226" y="234"/>
                    <a:pt x="224" y="232"/>
                  </a:cubicBezTo>
                  <a:cubicBezTo>
                    <a:pt x="224" y="231"/>
                    <a:pt x="224" y="231"/>
                    <a:pt x="224" y="231"/>
                  </a:cubicBezTo>
                  <a:cubicBezTo>
                    <a:pt x="224" y="229"/>
                    <a:pt x="224" y="229"/>
                    <a:pt x="224" y="229"/>
                  </a:cubicBezTo>
                  <a:cubicBezTo>
                    <a:pt x="224" y="229"/>
                    <a:pt x="223" y="227"/>
                    <a:pt x="222" y="226"/>
                  </a:cubicBezTo>
                  <a:cubicBezTo>
                    <a:pt x="222" y="225"/>
                    <a:pt x="222" y="224"/>
                    <a:pt x="223" y="224"/>
                  </a:cubicBezTo>
                  <a:cubicBezTo>
                    <a:pt x="224" y="223"/>
                    <a:pt x="226" y="221"/>
                    <a:pt x="226" y="220"/>
                  </a:cubicBezTo>
                  <a:cubicBezTo>
                    <a:pt x="226" y="220"/>
                    <a:pt x="226" y="219"/>
                    <a:pt x="226" y="219"/>
                  </a:cubicBezTo>
                  <a:cubicBezTo>
                    <a:pt x="228" y="218"/>
                    <a:pt x="228" y="218"/>
                    <a:pt x="228" y="218"/>
                  </a:cubicBezTo>
                  <a:cubicBezTo>
                    <a:pt x="231" y="215"/>
                    <a:pt x="232" y="211"/>
                    <a:pt x="232" y="208"/>
                  </a:cubicBezTo>
                  <a:cubicBezTo>
                    <a:pt x="232" y="204"/>
                    <a:pt x="232" y="204"/>
                    <a:pt x="232" y="204"/>
                  </a:cubicBezTo>
                  <a:cubicBezTo>
                    <a:pt x="232" y="203"/>
                    <a:pt x="232" y="201"/>
                    <a:pt x="232" y="200"/>
                  </a:cubicBezTo>
                  <a:cubicBezTo>
                    <a:pt x="233" y="196"/>
                    <a:pt x="233" y="192"/>
                    <a:pt x="231" y="188"/>
                  </a:cubicBezTo>
                  <a:cubicBezTo>
                    <a:pt x="229" y="186"/>
                    <a:pt x="228" y="185"/>
                    <a:pt x="227" y="183"/>
                  </a:cubicBezTo>
                  <a:cubicBezTo>
                    <a:pt x="226" y="182"/>
                    <a:pt x="226" y="182"/>
                    <a:pt x="224" y="180"/>
                  </a:cubicBezTo>
                  <a:cubicBezTo>
                    <a:pt x="224" y="180"/>
                    <a:pt x="224" y="180"/>
                    <a:pt x="224" y="180"/>
                  </a:cubicBezTo>
                  <a:cubicBezTo>
                    <a:pt x="223" y="178"/>
                    <a:pt x="222" y="177"/>
                    <a:pt x="220" y="176"/>
                  </a:cubicBezTo>
                  <a:cubicBezTo>
                    <a:pt x="219" y="175"/>
                    <a:pt x="217" y="174"/>
                    <a:pt x="216" y="173"/>
                  </a:cubicBezTo>
                  <a:cubicBezTo>
                    <a:pt x="216" y="173"/>
                    <a:pt x="216" y="172"/>
                    <a:pt x="216" y="172"/>
                  </a:cubicBezTo>
                  <a:cubicBezTo>
                    <a:pt x="216" y="172"/>
                    <a:pt x="215" y="171"/>
                    <a:pt x="215" y="171"/>
                  </a:cubicBezTo>
                  <a:cubicBezTo>
                    <a:pt x="214" y="171"/>
                    <a:pt x="214" y="171"/>
                    <a:pt x="213" y="170"/>
                  </a:cubicBezTo>
                  <a:cubicBezTo>
                    <a:pt x="211" y="170"/>
                    <a:pt x="210" y="168"/>
                    <a:pt x="209" y="168"/>
                  </a:cubicBezTo>
                  <a:cubicBezTo>
                    <a:pt x="209" y="168"/>
                    <a:pt x="209" y="168"/>
                    <a:pt x="209" y="167"/>
                  </a:cubicBezTo>
                  <a:cubicBezTo>
                    <a:pt x="209" y="167"/>
                    <a:pt x="209" y="167"/>
                    <a:pt x="209" y="166"/>
                  </a:cubicBezTo>
                  <a:cubicBezTo>
                    <a:pt x="209" y="166"/>
                    <a:pt x="208" y="166"/>
                    <a:pt x="208" y="165"/>
                  </a:cubicBezTo>
                  <a:cubicBezTo>
                    <a:pt x="207" y="165"/>
                    <a:pt x="207" y="164"/>
                    <a:pt x="206" y="163"/>
                  </a:cubicBezTo>
                  <a:cubicBezTo>
                    <a:pt x="204" y="161"/>
                    <a:pt x="202" y="158"/>
                    <a:pt x="199" y="158"/>
                  </a:cubicBezTo>
                  <a:cubicBezTo>
                    <a:pt x="197" y="158"/>
                    <a:pt x="197" y="158"/>
                    <a:pt x="197" y="158"/>
                  </a:cubicBezTo>
                  <a:cubicBezTo>
                    <a:pt x="191" y="159"/>
                    <a:pt x="190" y="163"/>
                    <a:pt x="190" y="167"/>
                  </a:cubicBezTo>
                  <a:cubicBezTo>
                    <a:pt x="190" y="168"/>
                    <a:pt x="190" y="168"/>
                    <a:pt x="190" y="168"/>
                  </a:cubicBezTo>
                  <a:cubicBezTo>
                    <a:pt x="189" y="169"/>
                    <a:pt x="189" y="170"/>
                    <a:pt x="189" y="170"/>
                  </a:cubicBezTo>
                  <a:cubicBezTo>
                    <a:pt x="189" y="171"/>
                    <a:pt x="188" y="171"/>
                    <a:pt x="188" y="171"/>
                  </a:cubicBezTo>
                  <a:cubicBezTo>
                    <a:pt x="187" y="172"/>
                    <a:pt x="187" y="173"/>
                    <a:pt x="187" y="174"/>
                  </a:cubicBezTo>
                  <a:cubicBezTo>
                    <a:pt x="186" y="175"/>
                    <a:pt x="186" y="176"/>
                    <a:pt x="185" y="177"/>
                  </a:cubicBezTo>
                  <a:cubicBezTo>
                    <a:pt x="185" y="187"/>
                    <a:pt x="185" y="187"/>
                    <a:pt x="185" y="187"/>
                  </a:cubicBezTo>
                  <a:cubicBezTo>
                    <a:pt x="185" y="192"/>
                    <a:pt x="184" y="195"/>
                    <a:pt x="180" y="200"/>
                  </a:cubicBezTo>
                  <a:cubicBezTo>
                    <a:pt x="180" y="201"/>
                    <a:pt x="180" y="203"/>
                    <a:pt x="179" y="204"/>
                  </a:cubicBezTo>
                  <a:cubicBezTo>
                    <a:pt x="179" y="210"/>
                    <a:pt x="179" y="210"/>
                    <a:pt x="179" y="210"/>
                  </a:cubicBezTo>
                  <a:cubicBezTo>
                    <a:pt x="179" y="213"/>
                    <a:pt x="178" y="214"/>
                    <a:pt x="177" y="215"/>
                  </a:cubicBezTo>
                  <a:cubicBezTo>
                    <a:pt x="177" y="216"/>
                    <a:pt x="177" y="216"/>
                    <a:pt x="177" y="216"/>
                  </a:cubicBezTo>
                  <a:cubicBezTo>
                    <a:pt x="177" y="216"/>
                    <a:pt x="177" y="217"/>
                    <a:pt x="176" y="217"/>
                  </a:cubicBezTo>
                  <a:cubicBezTo>
                    <a:pt x="176" y="217"/>
                    <a:pt x="175" y="217"/>
                    <a:pt x="174" y="217"/>
                  </a:cubicBezTo>
                  <a:cubicBezTo>
                    <a:pt x="174" y="216"/>
                    <a:pt x="172" y="214"/>
                    <a:pt x="171" y="202"/>
                  </a:cubicBezTo>
                  <a:cubicBezTo>
                    <a:pt x="171" y="201"/>
                    <a:pt x="171" y="197"/>
                    <a:pt x="172" y="194"/>
                  </a:cubicBezTo>
                  <a:cubicBezTo>
                    <a:pt x="172" y="188"/>
                    <a:pt x="172" y="181"/>
                    <a:pt x="169" y="174"/>
                  </a:cubicBezTo>
                  <a:cubicBezTo>
                    <a:pt x="168" y="173"/>
                    <a:pt x="166" y="171"/>
                    <a:pt x="166" y="169"/>
                  </a:cubicBezTo>
                  <a:cubicBezTo>
                    <a:pt x="161" y="165"/>
                    <a:pt x="161" y="165"/>
                    <a:pt x="161" y="165"/>
                  </a:cubicBezTo>
                  <a:cubicBezTo>
                    <a:pt x="161" y="165"/>
                    <a:pt x="161" y="165"/>
                    <a:pt x="161" y="164"/>
                  </a:cubicBezTo>
                  <a:cubicBezTo>
                    <a:pt x="161" y="163"/>
                    <a:pt x="161" y="162"/>
                    <a:pt x="162" y="161"/>
                  </a:cubicBezTo>
                  <a:cubicBezTo>
                    <a:pt x="163" y="161"/>
                    <a:pt x="163" y="160"/>
                    <a:pt x="164" y="159"/>
                  </a:cubicBezTo>
                  <a:cubicBezTo>
                    <a:pt x="164" y="159"/>
                    <a:pt x="165" y="158"/>
                    <a:pt x="165" y="158"/>
                  </a:cubicBezTo>
                  <a:cubicBezTo>
                    <a:pt x="167" y="158"/>
                    <a:pt x="171" y="155"/>
                    <a:pt x="171" y="151"/>
                  </a:cubicBezTo>
                  <a:cubicBezTo>
                    <a:pt x="171" y="146"/>
                    <a:pt x="167" y="145"/>
                    <a:pt x="161" y="143"/>
                  </a:cubicBezTo>
                  <a:cubicBezTo>
                    <a:pt x="160" y="143"/>
                    <a:pt x="160" y="143"/>
                    <a:pt x="160" y="143"/>
                  </a:cubicBezTo>
                  <a:cubicBezTo>
                    <a:pt x="159" y="143"/>
                    <a:pt x="159" y="143"/>
                    <a:pt x="159" y="143"/>
                  </a:cubicBezTo>
                  <a:cubicBezTo>
                    <a:pt x="158" y="143"/>
                    <a:pt x="158" y="143"/>
                    <a:pt x="158" y="143"/>
                  </a:cubicBezTo>
                  <a:cubicBezTo>
                    <a:pt x="157" y="141"/>
                    <a:pt x="156" y="141"/>
                    <a:pt x="155" y="141"/>
                  </a:cubicBezTo>
                  <a:cubicBezTo>
                    <a:pt x="155" y="141"/>
                    <a:pt x="155" y="141"/>
                    <a:pt x="155" y="141"/>
                  </a:cubicBezTo>
                  <a:cubicBezTo>
                    <a:pt x="153" y="140"/>
                    <a:pt x="150" y="138"/>
                    <a:pt x="149" y="138"/>
                  </a:cubicBezTo>
                  <a:cubicBezTo>
                    <a:pt x="147" y="138"/>
                    <a:pt x="145" y="140"/>
                    <a:pt x="143" y="141"/>
                  </a:cubicBezTo>
                  <a:cubicBezTo>
                    <a:pt x="142" y="141"/>
                    <a:pt x="141" y="142"/>
                    <a:pt x="140" y="142"/>
                  </a:cubicBezTo>
                  <a:cubicBezTo>
                    <a:pt x="140" y="144"/>
                    <a:pt x="138" y="144"/>
                    <a:pt x="137" y="144"/>
                  </a:cubicBezTo>
                  <a:cubicBezTo>
                    <a:pt x="137" y="144"/>
                    <a:pt x="136" y="144"/>
                    <a:pt x="136" y="144"/>
                  </a:cubicBezTo>
                  <a:cubicBezTo>
                    <a:pt x="136" y="144"/>
                    <a:pt x="134" y="142"/>
                    <a:pt x="134" y="141"/>
                  </a:cubicBezTo>
                  <a:cubicBezTo>
                    <a:pt x="133" y="140"/>
                    <a:pt x="133" y="140"/>
                    <a:pt x="133" y="140"/>
                  </a:cubicBezTo>
                  <a:cubicBezTo>
                    <a:pt x="132" y="139"/>
                    <a:pt x="131" y="138"/>
                    <a:pt x="130" y="137"/>
                  </a:cubicBezTo>
                  <a:cubicBezTo>
                    <a:pt x="129" y="137"/>
                    <a:pt x="127" y="136"/>
                    <a:pt x="126" y="135"/>
                  </a:cubicBezTo>
                  <a:cubicBezTo>
                    <a:pt x="125" y="133"/>
                    <a:pt x="125" y="133"/>
                    <a:pt x="125" y="133"/>
                  </a:cubicBezTo>
                  <a:cubicBezTo>
                    <a:pt x="124" y="133"/>
                    <a:pt x="124" y="133"/>
                    <a:pt x="124" y="132"/>
                  </a:cubicBezTo>
                  <a:cubicBezTo>
                    <a:pt x="124" y="132"/>
                    <a:pt x="125" y="131"/>
                    <a:pt x="125" y="131"/>
                  </a:cubicBezTo>
                  <a:cubicBezTo>
                    <a:pt x="130" y="130"/>
                    <a:pt x="130" y="130"/>
                    <a:pt x="130" y="130"/>
                  </a:cubicBezTo>
                  <a:cubicBezTo>
                    <a:pt x="132" y="128"/>
                    <a:pt x="134" y="127"/>
                    <a:pt x="138" y="125"/>
                  </a:cubicBezTo>
                  <a:cubicBezTo>
                    <a:pt x="138" y="125"/>
                    <a:pt x="138" y="125"/>
                    <a:pt x="138" y="124"/>
                  </a:cubicBezTo>
                  <a:cubicBezTo>
                    <a:pt x="139" y="122"/>
                    <a:pt x="139" y="120"/>
                    <a:pt x="139" y="119"/>
                  </a:cubicBezTo>
                  <a:cubicBezTo>
                    <a:pt x="139" y="116"/>
                    <a:pt x="139" y="116"/>
                    <a:pt x="139" y="116"/>
                  </a:cubicBezTo>
                  <a:cubicBezTo>
                    <a:pt x="139" y="115"/>
                    <a:pt x="140" y="114"/>
                    <a:pt x="141" y="114"/>
                  </a:cubicBezTo>
                  <a:cubicBezTo>
                    <a:pt x="144" y="114"/>
                    <a:pt x="144" y="114"/>
                    <a:pt x="144" y="114"/>
                  </a:cubicBezTo>
                  <a:cubicBezTo>
                    <a:pt x="145" y="114"/>
                    <a:pt x="148" y="114"/>
                    <a:pt x="149" y="109"/>
                  </a:cubicBezTo>
                  <a:cubicBezTo>
                    <a:pt x="151" y="105"/>
                    <a:pt x="149" y="102"/>
                    <a:pt x="145" y="99"/>
                  </a:cubicBezTo>
                  <a:cubicBezTo>
                    <a:pt x="145" y="99"/>
                    <a:pt x="145" y="99"/>
                    <a:pt x="145" y="99"/>
                  </a:cubicBezTo>
                  <a:cubicBezTo>
                    <a:pt x="142" y="97"/>
                    <a:pt x="141" y="97"/>
                    <a:pt x="140" y="96"/>
                  </a:cubicBezTo>
                  <a:cubicBezTo>
                    <a:pt x="139" y="95"/>
                    <a:pt x="139" y="95"/>
                    <a:pt x="139" y="95"/>
                  </a:cubicBezTo>
                  <a:cubicBezTo>
                    <a:pt x="139" y="94"/>
                    <a:pt x="139" y="94"/>
                    <a:pt x="138" y="93"/>
                  </a:cubicBezTo>
                  <a:cubicBezTo>
                    <a:pt x="138" y="92"/>
                    <a:pt x="138" y="91"/>
                    <a:pt x="137" y="91"/>
                  </a:cubicBezTo>
                  <a:cubicBezTo>
                    <a:pt x="137" y="90"/>
                    <a:pt x="136" y="89"/>
                    <a:pt x="136" y="88"/>
                  </a:cubicBezTo>
                  <a:cubicBezTo>
                    <a:pt x="136" y="88"/>
                    <a:pt x="135" y="87"/>
                    <a:pt x="135" y="87"/>
                  </a:cubicBezTo>
                  <a:cubicBezTo>
                    <a:pt x="134" y="86"/>
                    <a:pt x="134" y="86"/>
                    <a:pt x="134" y="85"/>
                  </a:cubicBezTo>
                  <a:cubicBezTo>
                    <a:pt x="134" y="83"/>
                    <a:pt x="134" y="83"/>
                    <a:pt x="134" y="83"/>
                  </a:cubicBezTo>
                  <a:cubicBezTo>
                    <a:pt x="133" y="81"/>
                    <a:pt x="133" y="80"/>
                    <a:pt x="133" y="79"/>
                  </a:cubicBezTo>
                  <a:cubicBezTo>
                    <a:pt x="132" y="78"/>
                    <a:pt x="132" y="77"/>
                    <a:pt x="131" y="76"/>
                  </a:cubicBezTo>
                  <a:cubicBezTo>
                    <a:pt x="131" y="75"/>
                    <a:pt x="130" y="75"/>
                    <a:pt x="130" y="75"/>
                  </a:cubicBezTo>
                  <a:cubicBezTo>
                    <a:pt x="129" y="74"/>
                    <a:pt x="128" y="74"/>
                    <a:pt x="128" y="73"/>
                  </a:cubicBezTo>
                  <a:cubicBezTo>
                    <a:pt x="127" y="72"/>
                    <a:pt x="127" y="72"/>
                    <a:pt x="126" y="72"/>
                  </a:cubicBezTo>
                  <a:cubicBezTo>
                    <a:pt x="125" y="71"/>
                    <a:pt x="124" y="71"/>
                    <a:pt x="124" y="69"/>
                  </a:cubicBezTo>
                  <a:cubicBezTo>
                    <a:pt x="122" y="66"/>
                    <a:pt x="122" y="63"/>
                    <a:pt x="124" y="58"/>
                  </a:cubicBezTo>
                  <a:cubicBezTo>
                    <a:pt x="124" y="52"/>
                    <a:pt x="124" y="52"/>
                    <a:pt x="124" y="52"/>
                  </a:cubicBezTo>
                  <a:cubicBezTo>
                    <a:pt x="124" y="46"/>
                    <a:pt x="122" y="40"/>
                    <a:pt x="119" y="36"/>
                  </a:cubicBezTo>
                  <a:cubicBezTo>
                    <a:pt x="119" y="36"/>
                    <a:pt x="119" y="36"/>
                    <a:pt x="119" y="35"/>
                  </a:cubicBezTo>
                  <a:cubicBezTo>
                    <a:pt x="119" y="33"/>
                    <a:pt x="116" y="30"/>
                    <a:pt x="115" y="29"/>
                  </a:cubicBezTo>
                  <a:cubicBezTo>
                    <a:pt x="114" y="29"/>
                    <a:pt x="114" y="28"/>
                    <a:pt x="114" y="28"/>
                  </a:cubicBezTo>
                  <a:cubicBezTo>
                    <a:pt x="114" y="27"/>
                    <a:pt x="112" y="25"/>
                    <a:pt x="111" y="24"/>
                  </a:cubicBezTo>
                  <a:cubicBezTo>
                    <a:pt x="111" y="24"/>
                    <a:pt x="111" y="24"/>
                    <a:pt x="111" y="23"/>
                  </a:cubicBezTo>
                  <a:cubicBezTo>
                    <a:pt x="111" y="23"/>
                    <a:pt x="111" y="22"/>
                    <a:pt x="110" y="21"/>
                  </a:cubicBezTo>
                  <a:cubicBezTo>
                    <a:pt x="109" y="21"/>
                    <a:pt x="109" y="21"/>
                    <a:pt x="109" y="20"/>
                  </a:cubicBezTo>
                  <a:cubicBezTo>
                    <a:pt x="109" y="18"/>
                    <a:pt x="108" y="14"/>
                    <a:pt x="105" y="12"/>
                  </a:cubicBezTo>
                  <a:cubicBezTo>
                    <a:pt x="105" y="12"/>
                    <a:pt x="105" y="12"/>
                    <a:pt x="105" y="12"/>
                  </a:cubicBezTo>
                  <a:cubicBezTo>
                    <a:pt x="103" y="11"/>
                    <a:pt x="102" y="11"/>
                    <a:pt x="101" y="10"/>
                  </a:cubicBezTo>
                  <a:cubicBezTo>
                    <a:pt x="101" y="10"/>
                    <a:pt x="100" y="11"/>
                    <a:pt x="100" y="11"/>
                  </a:cubicBezTo>
                  <a:cubicBezTo>
                    <a:pt x="98" y="12"/>
                    <a:pt x="97" y="13"/>
                    <a:pt x="95" y="14"/>
                  </a:cubicBezTo>
                  <a:close/>
                  <a:moveTo>
                    <a:pt x="210" y="374"/>
                  </a:moveTo>
                  <a:cubicBezTo>
                    <a:pt x="210" y="374"/>
                    <a:pt x="210" y="374"/>
                    <a:pt x="210" y="374"/>
                  </a:cubicBezTo>
                  <a:cubicBezTo>
                    <a:pt x="212" y="377"/>
                    <a:pt x="215" y="380"/>
                    <a:pt x="219" y="383"/>
                  </a:cubicBezTo>
                  <a:cubicBezTo>
                    <a:pt x="220" y="383"/>
                    <a:pt x="222" y="383"/>
                    <a:pt x="222" y="385"/>
                  </a:cubicBezTo>
                  <a:cubicBezTo>
                    <a:pt x="223" y="386"/>
                    <a:pt x="224" y="387"/>
                    <a:pt x="225" y="387"/>
                  </a:cubicBezTo>
                  <a:cubicBezTo>
                    <a:pt x="226" y="387"/>
                    <a:pt x="226" y="387"/>
                    <a:pt x="226" y="387"/>
                  </a:cubicBezTo>
                  <a:cubicBezTo>
                    <a:pt x="228" y="389"/>
                    <a:pt x="228" y="389"/>
                    <a:pt x="228" y="389"/>
                  </a:cubicBezTo>
                  <a:cubicBezTo>
                    <a:pt x="229" y="389"/>
                    <a:pt x="229" y="390"/>
                    <a:pt x="228" y="391"/>
                  </a:cubicBezTo>
                  <a:cubicBezTo>
                    <a:pt x="228" y="391"/>
                    <a:pt x="228" y="392"/>
                    <a:pt x="227" y="392"/>
                  </a:cubicBezTo>
                  <a:cubicBezTo>
                    <a:pt x="225" y="392"/>
                    <a:pt x="225" y="392"/>
                    <a:pt x="225" y="392"/>
                  </a:cubicBezTo>
                  <a:cubicBezTo>
                    <a:pt x="216" y="392"/>
                    <a:pt x="209" y="389"/>
                    <a:pt x="204" y="385"/>
                  </a:cubicBezTo>
                  <a:cubicBezTo>
                    <a:pt x="198" y="379"/>
                    <a:pt x="198" y="379"/>
                    <a:pt x="198" y="379"/>
                  </a:cubicBezTo>
                  <a:cubicBezTo>
                    <a:pt x="198" y="379"/>
                    <a:pt x="198" y="379"/>
                    <a:pt x="198" y="379"/>
                  </a:cubicBezTo>
                  <a:cubicBezTo>
                    <a:pt x="197" y="377"/>
                    <a:pt x="196" y="376"/>
                    <a:pt x="195" y="375"/>
                  </a:cubicBezTo>
                  <a:cubicBezTo>
                    <a:pt x="194" y="374"/>
                    <a:pt x="193" y="373"/>
                    <a:pt x="193" y="371"/>
                  </a:cubicBezTo>
                  <a:cubicBezTo>
                    <a:pt x="191" y="368"/>
                    <a:pt x="188" y="367"/>
                    <a:pt x="185" y="366"/>
                  </a:cubicBezTo>
                  <a:cubicBezTo>
                    <a:pt x="183" y="365"/>
                    <a:pt x="182" y="364"/>
                    <a:pt x="180" y="363"/>
                  </a:cubicBezTo>
                  <a:cubicBezTo>
                    <a:pt x="179" y="362"/>
                    <a:pt x="178" y="362"/>
                    <a:pt x="177" y="361"/>
                  </a:cubicBezTo>
                  <a:cubicBezTo>
                    <a:pt x="176" y="361"/>
                    <a:pt x="176" y="360"/>
                    <a:pt x="176" y="359"/>
                  </a:cubicBezTo>
                  <a:cubicBezTo>
                    <a:pt x="176" y="359"/>
                    <a:pt x="176" y="358"/>
                    <a:pt x="177" y="358"/>
                  </a:cubicBezTo>
                  <a:cubicBezTo>
                    <a:pt x="181" y="358"/>
                    <a:pt x="186" y="358"/>
                    <a:pt x="189" y="360"/>
                  </a:cubicBezTo>
                  <a:cubicBezTo>
                    <a:pt x="193" y="362"/>
                    <a:pt x="196" y="363"/>
                    <a:pt x="198" y="365"/>
                  </a:cubicBezTo>
                  <a:cubicBezTo>
                    <a:pt x="203" y="368"/>
                    <a:pt x="206" y="371"/>
                    <a:pt x="210" y="374"/>
                  </a:cubicBezTo>
                  <a:close/>
                  <a:moveTo>
                    <a:pt x="149" y="256"/>
                  </a:moveTo>
                  <a:cubicBezTo>
                    <a:pt x="152" y="250"/>
                    <a:pt x="154" y="244"/>
                    <a:pt x="154" y="238"/>
                  </a:cubicBezTo>
                  <a:cubicBezTo>
                    <a:pt x="154" y="238"/>
                    <a:pt x="154" y="238"/>
                    <a:pt x="155" y="237"/>
                  </a:cubicBezTo>
                  <a:cubicBezTo>
                    <a:pt x="155" y="237"/>
                    <a:pt x="155" y="237"/>
                    <a:pt x="156" y="237"/>
                  </a:cubicBezTo>
                  <a:cubicBezTo>
                    <a:pt x="158" y="238"/>
                    <a:pt x="160" y="239"/>
                    <a:pt x="162" y="239"/>
                  </a:cubicBezTo>
                  <a:cubicBezTo>
                    <a:pt x="165" y="241"/>
                    <a:pt x="169" y="242"/>
                    <a:pt x="172" y="243"/>
                  </a:cubicBezTo>
                  <a:cubicBezTo>
                    <a:pt x="174" y="243"/>
                    <a:pt x="176" y="243"/>
                    <a:pt x="177" y="244"/>
                  </a:cubicBezTo>
                  <a:cubicBezTo>
                    <a:pt x="179" y="244"/>
                    <a:pt x="181" y="245"/>
                    <a:pt x="182" y="245"/>
                  </a:cubicBezTo>
                  <a:cubicBezTo>
                    <a:pt x="186" y="245"/>
                    <a:pt x="191" y="245"/>
                    <a:pt x="194" y="246"/>
                  </a:cubicBezTo>
                  <a:cubicBezTo>
                    <a:pt x="198" y="248"/>
                    <a:pt x="200" y="251"/>
                    <a:pt x="202" y="254"/>
                  </a:cubicBezTo>
                  <a:cubicBezTo>
                    <a:pt x="202" y="255"/>
                    <a:pt x="202" y="255"/>
                    <a:pt x="202" y="255"/>
                  </a:cubicBezTo>
                  <a:cubicBezTo>
                    <a:pt x="202" y="256"/>
                    <a:pt x="202" y="259"/>
                    <a:pt x="200" y="259"/>
                  </a:cubicBezTo>
                  <a:cubicBezTo>
                    <a:pt x="199" y="261"/>
                    <a:pt x="197" y="263"/>
                    <a:pt x="194" y="263"/>
                  </a:cubicBezTo>
                  <a:cubicBezTo>
                    <a:pt x="184" y="263"/>
                    <a:pt x="184" y="263"/>
                    <a:pt x="184" y="263"/>
                  </a:cubicBezTo>
                  <a:cubicBezTo>
                    <a:pt x="178" y="266"/>
                    <a:pt x="173" y="273"/>
                    <a:pt x="168" y="280"/>
                  </a:cubicBezTo>
                  <a:cubicBezTo>
                    <a:pt x="168" y="280"/>
                    <a:pt x="168" y="281"/>
                    <a:pt x="167" y="281"/>
                  </a:cubicBezTo>
                  <a:cubicBezTo>
                    <a:pt x="165" y="281"/>
                    <a:pt x="165" y="281"/>
                    <a:pt x="165" y="281"/>
                  </a:cubicBezTo>
                  <a:cubicBezTo>
                    <a:pt x="165" y="281"/>
                    <a:pt x="164" y="281"/>
                    <a:pt x="164" y="280"/>
                  </a:cubicBezTo>
                  <a:cubicBezTo>
                    <a:pt x="164" y="280"/>
                    <a:pt x="164" y="279"/>
                    <a:pt x="164" y="279"/>
                  </a:cubicBezTo>
                  <a:cubicBezTo>
                    <a:pt x="165" y="276"/>
                    <a:pt x="166" y="275"/>
                    <a:pt x="164" y="271"/>
                  </a:cubicBezTo>
                  <a:cubicBezTo>
                    <a:pt x="161" y="264"/>
                    <a:pt x="156" y="259"/>
                    <a:pt x="150" y="258"/>
                  </a:cubicBezTo>
                  <a:cubicBezTo>
                    <a:pt x="150" y="258"/>
                    <a:pt x="149" y="258"/>
                    <a:pt x="149" y="257"/>
                  </a:cubicBezTo>
                  <a:cubicBezTo>
                    <a:pt x="149" y="257"/>
                    <a:pt x="149" y="256"/>
                    <a:pt x="149" y="256"/>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6" name="Freeform 219">
              <a:extLst>
                <a:ext uri="{FF2B5EF4-FFF2-40B4-BE49-F238E27FC236}">
                  <a16:creationId xmlns:a16="http://schemas.microsoft.com/office/drawing/2014/main" id="{37B5699C-C36D-4F6F-AA7D-E267ED7358D2}"/>
                </a:ext>
              </a:extLst>
            </p:cNvPr>
            <p:cNvSpPr>
              <a:spLocks/>
            </p:cNvSpPr>
            <p:nvPr/>
          </p:nvSpPr>
          <p:spPr bwMode="auto">
            <a:xfrm>
              <a:off x="3849872" y="3118474"/>
              <a:ext cx="6351" cy="12698"/>
            </a:xfrm>
            <a:custGeom>
              <a:avLst/>
              <a:gdLst>
                <a:gd name="T0" fmla="*/ 3 w 4"/>
                <a:gd name="T1" fmla="*/ 0 h 7"/>
                <a:gd name="T2" fmla="*/ 3 w 4"/>
                <a:gd name="T3" fmla="*/ 1 h 7"/>
                <a:gd name="T4" fmla="*/ 1 w 4"/>
                <a:gd name="T5" fmla="*/ 7 h 7"/>
                <a:gd name="T6" fmla="*/ 3 w 4"/>
                <a:gd name="T7" fmla="*/ 4 h 7"/>
                <a:gd name="T8" fmla="*/ 3 w 4"/>
                <a:gd name="T9" fmla="*/ 0 h 7"/>
                <a:gd name="T10" fmla="*/ 3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3" y="0"/>
                  </a:moveTo>
                  <a:cubicBezTo>
                    <a:pt x="3" y="0"/>
                    <a:pt x="3" y="0"/>
                    <a:pt x="3" y="1"/>
                  </a:cubicBezTo>
                  <a:cubicBezTo>
                    <a:pt x="1" y="3"/>
                    <a:pt x="0" y="5"/>
                    <a:pt x="1" y="7"/>
                  </a:cubicBezTo>
                  <a:cubicBezTo>
                    <a:pt x="2" y="6"/>
                    <a:pt x="3" y="5"/>
                    <a:pt x="3" y="4"/>
                  </a:cubicBezTo>
                  <a:cubicBezTo>
                    <a:pt x="4" y="2"/>
                    <a:pt x="4" y="1"/>
                    <a:pt x="3" y="0"/>
                  </a:cubicBezTo>
                  <a:cubicBezTo>
                    <a:pt x="3" y="0"/>
                    <a:pt x="3" y="0"/>
                    <a:pt x="3"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7" name="Freeform 220">
              <a:extLst>
                <a:ext uri="{FF2B5EF4-FFF2-40B4-BE49-F238E27FC236}">
                  <a16:creationId xmlns:a16="http://schemas.microsoft.com/office/drawing/2014/main" id="{C7023F47-B5C8-4B14-8B86-07464CE55260}"/>
                </a:ext>
              </a:extLst>
            </p:cNvPr>
            <p:cNvSpPr>
              <a:spLocks/>
            </p:cNvSpPr>
            <p:nvPr/>
          </p:nvSpPr>
          <p:spPr bwMode="auto">
            <a:xfrm>
              <a:off x="2925864" y="3185138"/>
              <a:ext cx="633469" cy="628553"/>
            </a:xfrm>
            <a:custGeom>
              <a:avLst/>
              <a:gdLst>
                <a:gd name="T0" fmla="*/ 8 w 368"/>
                <a:gd name="T1" fmla="*/ 24 h 363"/>
                <a:gd name="T2" fmla="*/ 13 w 368"/>
                <a:gd name="T3" fmla="*/ 47 h 363"/>
                <a:gd name="T4" fmla="*/ 2 w 368"/>
                <a:gd name="T5" fmla="*/ 59 h 363"/>
                <a:gd name="T6" fmla="*/ 9 w 368"/>
                <a:gd name="T7" fmla="*/ 91 h 363"/>
                <a:gd name="T8" fmla="*/ 40 w 368"/>
                <a:gd name="T9" fmla="*/ 109 h 363"/>
                <a:gd name="T10" fmla="*/ 67 w 368"/>
                <a:gd name="T11" fmla="*/ 122 h 363"/>
                <a:gd name="T12" fmla="*/ 46 w 368"/>
                <a:gd name="T13" fmla="*/ 131 h 363"/>
                <a:gd name="T14" fmla="*/ 41 w 368"/>
                <a:gd name="T15" fmla="*/ 160 h 363"/>
                <a:gd name="T16" fmla="*/ 60 w 368"/>
                <a:gd name="T17" fmla="*/ 155 h 363"/>
                <a:gd name="T18" fmla="*/ 42 w 368"/>
                <a:gd name="T19" fmla="*/ 183 h 363"/>
                <a:gd name="T20" fmla="*/ 23 w 368"/>
                <a:gd name="T21" fmla="*/ 191 h 363"/>
                <a:gd name="T22" fmla="*/ 100 w 368"/>
                <a:gd name="T23" fmla="*/ 269 h 363"/>
                <a:gd name="T24" fmla="*/ 146 w 368"/>
                <a:gd name="T25" fmla="*/ 326 h 363"/>
                <a:gd name="T26" fmla="*/ 227 w 368"/>
                <a:gd name="T27" fmla="*/ 361 h 363"/>
                <a:gd name="T28" fmla="*/ 231 w 368"/>
                <a:gd name="T29" fmla="*/ 348 h 363"/>
                <a:gd name="T30" fmla="*/ 250 w 368"/>
                <a:gd name="T31" fmla="*/ 322 h 363"/>
                <a:gd name="T32" fmla="*/ 243 w 368"/>
                <a:gd name="T33" fmla="*/ 300 h 363"/>
                <a:gd name="T34" fmla="*/ 254 w 368"/>
                <a:gd name="T35" fmla="*/ 288 h 363"/>
                <a:gd name="T36" fmla="*/ 291 w 368"/>
                <a:gd name="T37" fmla="*/ 304 h 363"/>
                <a:gd name="T38" fmla="*/ 303 w 368"/>
                <a:gd name="T39" fmla="*/ 299 h 363"/>
                <a:gd name="T40" fmla="*/ 313 w 368"/>
                <a:gd name="T41" fmla="*/ 293 h 363"/>
                <a:gd name="T42" fmla="*/ 333 w 368"/>
                <a:gd name="T43" fmla="*/ 281 h 363"/>
                <a:gd name="T44" fmla="*/ 340 w 368"/>
                <a:gd name="T45" fmla="*/ 273 h 363"/>
                <a:gd name="T46" fmla="*/ 355 w 368"/>
                <a:gd name="T47" fmla="*/ 255 h 363"/>
                <a:gd name="T48" fmla="*/ 366 w 368"/>
                <a:gd name="T49" fmla="*/ 228 h 363"/>
                <a:gd name="T50" fmla="*/ 351 w 368"/>
                <a:gd name="T51" fmla="*/ 204 h 363"/>
                <a:gd name="T52" fmla="*/ 336 w 368"/>
                <a:gd name="T53" fmla="*/ 180 h 363"/>
                <a:gd name="T54" fmla="*/ 311 w 368"/>
                <a:gd name="T55" fmla="*/ 167 h 363"/>
                <a:gd name="T56" fmla="*/ 291 w 368"/>
                <a:gd name="T57" fmla="*/ 146 h 363"/>
                <a:gd name="T58" fmla="*/ 291 w 368"/>
                <a:gd name="T59" fmla="*/ 130 h 363"/>
                <a:gd name="T60" fmla="*/ 255 w 368"/>
                <a:gd name="T61" fmla="*/ 107 h 363"/>
                <a:gd name="T62" fmla="*/ 261 w 368"/>
                <a:gd name="T63" fmla="*/ 134 h 363"/>
                <a:gd name="T64" fmla="*/ 262 w 368"/>
                <a:gd name="T65" fmla="*/ 143 h 363"/>
                <a:gd name="T66" fmla="*/ 247 w 368"/>
                <a:gd name="T67" fmla="*/ 160 h 363"/>
                <a:gd name="T68" fmla="*/ 240 w 368"/>
                <a:gd name="T69" fmla="*/ 203 h 363"/>
                <a:gd name="T70" fmla="*/ 226 w 368"/>
                <a:gd name="T71" fmla="*/ 235 h 363"/>
                <a:gd name="T72" fmla="*/ 203 w 368"/>
                <a:gd name="T73" fmla="*/ 226 h 363"/>
                <a:gd name="T74" fmla="*/ 193 w 368"/>
                <a:gd name="T75" fmla="*/ 209 h 363"/>
                <a:gd name="T76" fmla="*/ 194 w 368"/>
                <a:gd name="T77" fmla="*/ 188 h 363"/>
                <a:gd name="T78" fmla="*/ 192 w 368"/>
                <a:gd name="T79" fmla="*/ 174 h 363"/>
                <a:gd name="T80" fmla="*/ 183 w 368"/>
                <a:gd name="T81" fmla="*/ 152 h 363"/>
                <a:gd name="T82" fmla="*/ 159 w 368"/>
                <a:gd name="T83" fmla="*/ 132 h 363"/>
                <a:gd name="T84" fmla="*/ 154 w 368"/>
                <a:gd name="T85" fmla="*/ 145 h 363"/>
                <a:gd name="T86" fmla="*/ 145 w 368"/>
                <a:gd name="T87" fmla="*/ 184 h 363"/>
                <a:gd name="T88" fmla="*/ 134 w 368"/>
                <a:gd name="T89" fmla="*/ 137 h 363"/>
                <a:gd name="T90" fmla="*/ 111 w 368"/>
                <a:gd name="T91" fmla="*/ 129 h 363"/>
                <a:gd name="T92" fmla="*/ 87 w 368"/>
                <a:gd name="T93" fmla="*/ 121 h 363"/>
                <a:gd name="T94" fmla="*/ 72 w 368"/>
                <a:gd name="T95" fmla="*/ 111 h 363"/>
                <a:gd name="T96" fmla="*/ 53 w 368"/>
                <a:gd name="T97" fmla="*/ 102 h 363"/>
                <a:gd name="T98" fmla="*/ 74 w 368"/>
                <a:gd name="T99" fmla="*/ 90 h 363"/>
                <a:gd name="T100" fmla="*/ 95 w 368"/>
                <a:gd name="T101" fmla="*/ 73 h 363"/>
                <a:gd name="T102" fmla="*/ 84 w 368"/>
                <a:gd name="T103" fmla="*/ 50 h 363"/>
                <a:gd name="T104" fmla="*/ 54 w 368"/>
                <a:gd name="T105" fmla="*/ 35 h 363"/>
                <a:gd name="T106" fmla="*/ 30 w 368"/>
                <a:gd name="T107" fmla="*/ 1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8" h="363">
                  <a:moveTo>
                    <a:pt x="12" y="13"/>
                  </a:moveTo>
                  <a:cubicBezTo>
                    <a:pt x="11" y="15"/>
                    <a:pt x="11" y="16"/>
                    <a:pt x="10" y="18"/>
                  </a:cubicBezTo>
                  <a:cubicBezTo>
                    <a:pt x="10" y="18"/>
                    <a:pt x="10" y="18"/>
                    <a:pt x="10" y="18"/>
                  </a:cubicBezTo>
                  <a:cubicBezTo>
                    <a:pt x="9" y="19"/>
                    <a:pt x="9" y="20"/>
                    <a:pt x="9" y="22"/>
                  </a:cubicBezTo>
                  <a:cubicBezTo>
                    <a:pt x="9" y="23"/>
                    <a:pt x="9" y="23"/>
                    <a:pt x="9" y="23"/>
                  </a:cubicBezTo>
                  <a:cubicBezTo>
                    <a:pt x="9" y="23"/>
                    <a:pt x="9" y="24"/>
                    <a:pt x="8" y="24"/>
                  </a:cubicBezTo>
                  <a:cubicBezTo>
                    <a:pt x="7" y="26"/>
                    <a:pt x="5" y="32"/>
                    <a:pt x="6" y="37"/>
                  </a:cubicBezTo>
                  <a:cubicBezTo>
                    <a:pt x="7" y="39"/>
                    <a:pt x="8" y="42"/>
                    <a:pt x="11" y="43"/>
                  </a:cubicBezTo>
                  <a:cubicBezTo>
                    <a:pt x="14" y="43"/>
                    <a:pt x="14" y="43"/>
                    <a:pt x="14" y="43"/>
                  </a:cubicBezTo>
                  <a:cubicBezTo>
                    <a:pt x="15" y="43"/>
                    <a:pt x="15" y="43"/>
                    <a:pt x="15" y="44"/>
                  </a:cubicBezTo>
                  <a:cubicBezTo>
                    <a:pt x="16" y="44"/>
                    <a:pt x="15" y="45"/>
                    <a:pt x="15" y="45"/>
                  </a:cubicBezTo>
                  <a:cubicBezTo>
                    <a:pt x="13" y="47"/>
                    <a:pt x="13" y="47"/>
                    <a:pt x="13" y="47"/>
                  </a:cubicBezTo>
                  <a:cubicBezTo>
                    <a:pt x="13" y="47"/>
                    <a:pt x="13" y="47"/>
                    <a:pt x="13" y="47"/>
                  </a:cubicBezTo>
                  <a:cubicBezTo>
                    <a:pt x="11" y="48"/>
                    <a:pt x="10" y="50"/>
                    <a:pt x="8" y="51"/>
                  </a:cubicBezTo>
                  <a:cubicBezTo>
                    <a:pt x="8" y="52"/>
                    <a:pt x="7" y="52"/>
                    <a:pt x="7" y="53"/>
                  </a:cubicBezTo>
                  <a:cubicBezTo>
                    <a:pt x="7" y="53"/>
                    <a:pt x="6" y="54"/>
                    <a:pt x="5" y="55"/>
                  </a:cubicBezTo>
                  <a:cubicBezTo>
                    <a:pt x="5" y="55"/>
                    <a:pt x="4" y="56"/>
                    <a:pt x="4" y="56"/>
                  </a:cubicBezTo>
                  <a:cubicBezTo>
                    <a:pt x="3" y="57"/>
                    <a:pt x="3" y="57"/>
                    <a:pt x="2" y="59"/>
                  </a:cubicBezTo>
                  <a:cubicBezTo>
                    <a:pt x="1" y="63"/>
                    <a:pt x="0" y="70"/>
                    <a:pt x="0" y="73"/>
                  </a:cubicBezTo>
                  <a:cubicBezTo>
                    <a:pt x="2" y="77"/>
                    <a:pt x="3" y="78"/>
                    <a:pt x="6" y="79"/>
                  </a:cubicBezTo>
                  <a:cubicBezTo>
                    <a:pt x="7" y="80"/>
                    <a:pt x="7" y="80"/>
                    <a:pt x="7" y="81"/>
                  </a:cubicBezTo>
                  <a:cubicBezTo>
                    <a:pt x="7" y="81"/>
                    <a:pt x="7" y="81"/>
                    <a:pt x="7" y="81"/>
                  </a:cubicBezTo>
                  <a:cubicBezTo>
                    <a:pt x="8" y="82"/>
                    <a:pt x="9" y="82"/>
                    <a:pt x="9" y="84"/>
                  </a:cubicBezTo>
                  <a:cubicBezTo>
                    <a:pt x="9" y="91"/>
                    <a:pt x="9" y="91"/>
                    <a:pt x="9" y="91"/>
                  </a:cubicBezTo>
                  <a:cubicBezTo>
                    <a:pt x="10" y="93"/>
                    <a:pt x="12" y="95"/>
                    <a:pt x="15" y="96"/>
                  </a:cubicBezTo>
                  <a:cubicBezTo>
                    <a:pt x="24" y="100"/>
                    <a:pt x="24" y="100"/>
                    <a:pt x="24" y="100"/>
                  </a:cubicBezTo>
                  <a:cubicBezTo>
                    <a:pt x="26" y="100"/>
                    <a:pt x="26" y="101"/>
                    <a:pt x="28" y="102"/>
                  </a:cubicBezTo>
                  <a:cubicBezTo>
                    <a:pt x="31" y="103"/>
                    <a:pt x="34" y="105"/>
                    <a:pt x="36" y="106"/>
                  </a:cubicBezTo>
                  <a:cubicBezTo>
                    <a:pt x="37" y="107"/>
                    <a:pt x="38" y="108"/>
                    <a:pt x="40" y="108"/>
                  </a:cubicBezTo>
                  <a:cubicBezTo>
                    <a:pt x="40" y="108"/>
                    <a:pt x="40" y="109"/>
                    <a:pt x="40" y="109"/>
                  </a:cubicBezTo>
                  <a:cubicBezTo>
                    <a:pt x="41" y="111"/>
                    <a:pt x="43" y="112"/>
                    <a:pt x="45" y="113"/>
                  </a:cubicBezTo>
                  <a:cubicBezTo>
                    <a:pt x="45" y="113"/>
                    <a:pt x="46" y="114"/>
                    <a:pt x="46" y="114"/>
                  </a:cubicBezTo>
                  <a:cubicBezTo>
                    <a:pt x="50" y="116"/>
                    <a:pt x="53" y="117"/>
                    <a:pt x="56" y="117"/>
                  </a:cubicBezTo>
                  <a:cubicBezTo>
                    <a:pt x="67" y="117"/>
                    <a:pt x="67" y="117"/>
                    <a:pt x="67" y="117"/>
                  </a:cubicBezTo>
                  <a:cubicBezTo>
                    <a:pt x="68" y="117"/>
                    <a:pt x="69" y="118"/>
                    <a:pt x="69" y="119"/>
                  </a:cubicBezTo>
                  <a:cubicBezTo>
                    <a:pt x="69" y="120"/>
                    <a:pt x="67" y="121"/>
                    <a:pt x="67" y="122"/>
                  </a:cubicBezTo>
                  <a:cubicBezTo>
                    <a:pt x="66" y="122"/>
                    <a:pt x="65" y="122"/>
                    <a:pt x="65" y="123"/>
                  </a:cubicBezTo>
                  <a:cubicBezTo>
                    <a:pt x="65" y="123"/>
                    <a:pt x="64" y="123"/>
                    <a:pt x="64" y="123"/>
                  </a:cubicBezTo>
                  <a:cubicBezTo>
                    <a:pt x="62" y="123"/>
                    <a:pt x="61" y="122"/>
                    <a:pt x="60" y="122"/>
                  </a:cubicBezTo>
                  <a:cubicBezTo>
                    <a:pt x="56" y="122"/>
                    <a:pt x="56" y="122"/>
                    <a:pt x="56" y="122"/>
                  </a:cubicBezTo>
                  <a:cubicBezTo>
                    <a:pt x="46" y="122"/>
                    <a:pt x="45" y="127"/>
                    <a:pt x="45" y="129"/>
                  </a:cubicBezTo>
                  <a:cubicBezTo>
                    <a:pt x="45" y="130"/>
                    <a:pt x="46" y="130"/>
                    <a:pt x="46" y="131"/>
                  </a:cubicBezTo>
                  <a:cubicBezTo>
                    <a:pt x="47" y="132"/>
                    <a:pt x="47" y="133"/>
                    <a:pt x="47" y="134"/>
                  </a:cubicBezTo>
                  <a:cubicBezTo>
                    <a:pt x="47" y="138"/>
                    <a:pt x="47" y="138"/>
                    <a:pt x="47" y="138"/>
                  </a:cubicBezTo>
                  <a:cubicBezTo>
                    <a:pt x="47" y="139"/>
                    <a:pt x="47" y="139"/>
                    <a:pt x="47" y="139"/>
                  </a:cubicBezTo>
                  <a:cubicBezTo>
                    <a:pt x="46" y="140"/>
                    <a:pt x="45" y="140"/>
                    <a:pt x="44" y="141"/>
                  </a:cubicBezTo>
                  <a:cubicBezTo>
                    <a:pt x="42" y="142"/>
                    <a:pt x="38" y="144"/>
                    <a:pt x="37" y="149"/>
                  </a:cubicBezTo>
                  <a:cubicBezTo>
                    <a:pt x="37" y="153"/>
                    <a:pt x="39" y="157"/>
                    <a:pt x="41" y="160"/>
                  </a:cubicBezTo>
                  <a:cubicBezTo>
                    <a:pt x="43" y="160"/>
                    <a:pt x="44" y="161"/>
                    <a:pt x="45" y="161"/>
                  </a:cubicBezTo>
                  <a:cubicBezTo>
                    <a:pt x="46" y="162"/>
                    <a:pt x="47" y="163"/>
                    <a:pt x="47" y="163"/>
                  </a:cubicBezTo>
                  <a:cubicBezTo>
                    <a:pt x="52" y="163"/>
                    <a:pt x="54" y="160"/>
                    <a:pt x="56" y="156"/>
                  </a:cubicBezTo>
                  <a:cubicBezTo>
                    <a:pt x="57" y="156"/>
                    <a:pt x="57" y="155"/>
                    <a:pt x="58" y="154"/>
                  </a:cubicBezTo>
                  <a:cubicBezTo>
                    <a:pt x="58" y="154"/>
                    <a:pt x="59" y="153"/>
                    <a:pt x="59" y="154"/>
                  </a:cubicBezTo>
                  <a:cubicBezTo>
                    <a:pt x="60" y="154"/>
                    <a:pt x="60" y="154"/>
                    <a:pt x="60" y="155"/>
                  </a:cubicBezTo>
                  <a:cubicBezTo>
                    <a:pt x="60" y="166"/>
                    <a:pt x="60" y="166"/>
                    <a:pt x="60" y="166"/>
                  </a:cubicBezTo>
                  <a:cubicBezTo>
                    <a:pt x="60" y="166"/>
                    <a:pt x="60" y="167"/>
                    <a:pt x="59" y="167"/>
                  </a:cubicBezTo>
                  <a:cubicBezTo>
                    <a:pt x="59" y="167"/>
                    <a:pt x="58" y="167"/>
                    <a:pt x="57" y="168"/>
                  </a:cubicBezTo>
                  <a:cubicBezTo>
                    <a:pt x="55" y="170"/>
                    <a:pt x="52" y="173"/>
                    <a:pt x="48" y="176"/>
                  </a:cubicBezTo>
                  <a:cubicBezTo>
                    <a:pt x="48" y="176"/>
                    <a:pt x="48" y="176"/>
                    <a:pt x="48" y="176"/>
                  </a:cubicBezTo>
                  <a:cubicBezTo>
                    <a:pt x="45" y="177"/>
                    <a:pt x="44" y="180"/>
                    <a:pt x="42" y="183"/>
                  </a:cubicBezTo>
                  <a:cubicBezTo>
                    <a:pt x="40" y="186"/>
                    <a:pt x="40" y="186"/>
                    <a:pt x="40" y="186"/>
                  </a:cubicBezTo>
                  <a:cubicBezTo>
                    <a:pt x="40" y="187"/>
                    <a:pt x="40" y="187"/>
                    <a:pt x="40" y="187"/>
                  </a:cubicBezTo>
                  <a:cubicBezTo>
                    <a:pt x="40" y="188"/>
                    <a:pt x="40" y="188"/>
                    <a:pt x="39" y="188"/>
                  </a:cubicBezTo>
                  <a:cubicBezTo>
                    <a:pt x="39" y="189"/>
                    <a:pt x="38" y="190"/>
                    <a:pt x="37" y="190"/>
                  </a:cubicBezTo>
                  <a:cubicBezTo>
                    <a:pt x="31" y="190"/>
                    <a:pt x="31" y="190"/>
                    <a:pt x="31" y="190"/>
                  </a:cubicBezTo>
                  <a:cubicBezTo>
                    <a:pt x="27" y="190"/>
                    <a:pt x="26" y="190"/>
                    <a:pt x="23" y="191"/>
                  </a:cubicBezTo>
                  <a:cubicBezTo>
                    <a:pt x="21" y="192"/>
                    <a:pt x="20" y="193"/>
                    <a:pt x="19" y="194"/>
                  </a:cubicBezTo>
                  <a:cubicBezTo>
                    <a:pt x="36" y="222"/>
                    <a:pt x="36" y="222"/>
                    <a:pt x="36" y="222"/>
                  </a:cubicBezTo>
                  <a:cubicBezTo>
                    <a:pt x="50" y="255"/>
                    <a:pt x="77" y="266"/>
                    <a:pt x="97" y="268"/>
                  </a:cubicBezTo>
                  <a:cubicBezTo>
                    <a:pt x="98" y="269"/>
                    <a:pt x="98" y="269"/>
                    <a:pt x="99" y="269"/>
                  </a:cubicBezTo>
                  <a:cubicBezTo>
                    <a:pt x="99" y="269"/>
                    <a:pt x="99" y="269"/>
                    <a:pt x="99" y="269"/>
                  </a:cubicBezTo>
                  <a:cubicBezTo>
                    <a:pt x="100" y="269"/>
                    <a:pt x="100" y="269"/>
                    <a:pt x="100" y="269"/>
                  </a:cubicBezTo>
                  <a:cubicBezTo>
                    <a:pt x="100" y="269"/>
                    <a:pt x="101" y="269"/>
                    <a:pt x="101" y="269"/>
                  </a:cubicBezTo>
                  <a:cubicBezTo>
                    <a:pt x="102" y="269"/>
                    <a:pt x="102" y="269"/>
                    <a:pt x="102" y="270"/>
                  </a:cubicBezTo>
                  <a:cubicBezTo>
                    <a:pt x="120" y="312"/>
                    <a:pt x="120" y="312"/>
                    <a:pt x="120" y="312"/>
                  </a:cubicBezTo>
                  <a:cubicBezTo>
                    <a:pt x="122" y="316"/>
                    <a:pt x="122" y="316"/>
                    <a:pt x="122" y="316"/>
                  </a:cubicBezTo>
                  <a:cubicBezTo>
                    <a:pt x="146" y="326"/>
                    <a:pt x="146" y="326"/>
                    <a:pt x="146" y="326"/>
                  </a:cubicBezTo>
                  <a:cubicBezTo>
                    <a:pt x="146" y="326"/>
                    <a:pt x="146" y="326"/>
                    <a:pt x="146" y="326"/>
                  </a:cubicBezTo>
                  <a:cubicBezTo>
                    <a:pt x="149" y="326"/>
                    <a:pt x="154" y="326"/>
                    <a:pt x="158" y="328"/>
                  </a:cubicBezTo>
                  <a:cubicBezTo>
                    <a:pt x="162" y="330"/>
                    <a:pt x="165" y="331"/>
                    <a:pt x="167" y="333"/>
                  </a:cubicBezTo>
                  <a:cubicBezTo>
                    <a:pt x="170" y="335"/>
                    <a:pt x="173" y="337"/>
                    <a:pt x="176" y="340"/>
                  </a:cubicBezTo>
                  <a:cubicBezTo>
                    <a:pt x="229" y="363"/>
                    <a:pt x="229" y="363"/>
                    <a:pt x="229" y="363"/>
                  </a:cubicBezTo>
                  <a:cubicBezTo>
                    <a:pt x="229" y="363"/>
                    <a:pt x="228" y="362"/>
                    <a:pt x="228" y="362"/>
                  </a:cubicBezTo>
                  <a:cubicBezTo>
                    <a:pt x="227" y="361"/>
                    <a:pt x="227" y="361"/>
                    <a:pt x="227" y="361"/>
                  </a:cubicBezTo>
                  <a:cubicBezTo>
                    <a:pt x="227" y="361"/>
                    <a:pt x="226" y="361"/>
                    <a:pt x="226" y="360"/>
                  </a:cubicBezTo>
                  <a:cubicBezTo>
                    <a:pt x="226" y="360"/>
                    <a:pt x="226" y="359"/>
                    <a:pt x="226" y="358"/>
                  </a:cubicBezTo>
                  <a:cubicBezTo>
                    <a:pt x="227" y="358"/>
                    <a:pt x="227" y="357"/>
                    <a:pt x="228" y="356"/>
                  </a:cubicBezTo>
                  <a:cubicBezTo>
                    <a:pt x="228" y="355"/>
                    <a:pt x="229" y="354"/>
                    <a:pt x="229" y="353"/>
                  </a:cubicBezTo>
                  <a:cubicBezTo>
                    <a:pt x="229" y="352"/>
                    <a:pt x="229" y="352"/>
                    <a:pt x="229" y="352"/>
                  </a:cubicBezTo>
                  <a:cubicBezTo>
                    <a:pt x="229" y="350"/>
                    <a:pt x="229" y="349"/>
                    <a:pt x="231" y="348"/>
                  </a:cubicBezTo>
                  <a:cubicBezTo>
                    <a:pt x="231" y="348"/>
                    <a:pt x="231" y="348"/>
                    <a:pt x="232" y="348"/>
                  </a:cubicBezTo>
                  <a:cubicBezTo>
                    <a:pt x="235" y="346"/>
                    <a:pt x="238" y="343"/>
                    <a:pt x="241" y="341"/>
                  </a:cubicBezTo>
                  <a:cubicBezTo>
                    <a:pt x="243" y="338"/>
                    <a:pt x="244" y="335"/>
                    <a:pt x="244" y="331"/>
                  </a:cubicBezTo>
                  <a:cubicBezTo>
                    <a:pt x="244" y="329"/>
                    <a:pt x="244" y="327"/>
                    <a:pt x="246" y="326"/>
                  </a:cubicBezTo>
                  <a:cubicBezTo>
                    <a:pt x="246" y="324"/>
                    <a:pt x="247" y="324"/>
                    <a:pt x="248" y="323"/>
                  </a:cubicBezTo>
                  <a:cubicBezTo>
                    <a:pt x="249" y="323"/>
                    <a:pt x="249" y="323"/>
                    <a:pt x="250" y="322"/>
                  </a:cubicBezTo>
                  <a:cubicBezTo>
                    <a:pt x="250" y="322"/>
                    <a:pt x="250" y="322"/>
                    <a:pt x="250" y="322"/>
                  </a:cubicBezTo>
                  <a:cubicBezTo>
                    <a:pt x="254" y="320"/>
                    <a:pt x="256" y="317"/>
                    <a:pt x="257" y="312"/>
                  </a:cubicBezTo>
                  <a:cubicBezTo>
                    <a:pt x="257" y="310"/>
                    <a:pt x="257" y="305"/>
                    <a:pt x="252" y="303"/>
                  </a:cubicBezTo>
                  <a:cubicBezTo>
                    <a:pt x="252" y="303"/>
                    <a:pt x="251" y="303"/>
                    <a:pt x="251" y="303"/>
                  </a:cubicBezTo>
                  <a:cubicBezTo>
                    <a:pt x="250" y="302"/>
                    <a:pt x="249" y="302"/>
                    <a:pt x="247" y="302"/>
                  </a:cubicBezTo>
                  <a:cubicBezTo>
                    <a:pt x="245" y="302"/>
                    <a:pt x="245" y="302"/>
                    <a:pt x="243" y="300"/>
                  </a:cubicBezTo>
                  <a:cubicBezTo>
                    <a:pt x="241" y="300"/>
                    <a:pt x="240" y="299"/>
                    <a:pt x="238" y="297"/>
                  </a:cubicBezTo>
                  <a:cubicBezTo>
                    <a:pt x="234" y="294"/>
                    <a:pt x="234" y="292"/>
                    <a:pt x="234" y="291"/>
                  </a:cubicBezTo>
                  <a:cubicBezTo>
                    <a:pt x="234" y="291"/>
                    <a:pt x="235" y="290"/>
                    <a:pt x="236" y="290"/>
                  </a:cubicBezTo>
                  <a:cubicBezTo>
                    <a:pt x="249" y="290"/>
                    <a:pt x="249" y="290"/>
                    <a:pt x="249" y="290"/>
                  </a:cubicBezTo>
                  <a:cubicBezTo>
                    <a:pt x="249" y="290"/>
                    <a:pt x="250" y="290"/>
                    <a:pt x="251" y="289"/>
                  </a:cubicBezTo>
                  <a:cubicBezTo>
                    <a:pt x="252" y="289"/>
                    <a:pt x="253" y="288"/>
                    <a:pt x="254" y="288"/>
                  </a:cubicBezTo>
                  <a:cubicBezTo>
                    <a:pt x="255" y="288"/>
                    <a:pt x="256" y="288"/>
                    <a:pt x="258" y="288"/>
                  </a:cubicBezTo>
                  <a:cubicBezTo>
                    <a:pt x="259" y="287"/>
                    <a:pt x="260" y="287"/>
                    <a:pt x="262" y="287"/>
                  </a:cubicBezTo>
                  <a:cubicBezTo>
                    <a:pt x="263" y="287"/>
                    <a:pt x="263" y="287"/>
                    <a:pt x="264" y="288"/>
                  </a:cubicBezTo>
                  <a:cubicBezTo>
                    <a:pt x="265" y="293"/>
                    <a:pt x="269" y="305"/>
                    <a:pt x="281" y="307"/>
                  </a:cubicBezTo>
                  <a:cubicBezTo>
                    <a:pt x="284" y="307"/>
                    <a:pt x="284" y="307"/>
                    <a:pt x="284" y="307"/>
                  </a:cubicBezTo>
                  <a:cubicBezTo>
                    <a:pt x="287" y="307"/>
                    <a:pt x="288" y="307"/>
                    <a:pt x="291" y="304"/>
                  </a:cubicBezTo>
                  <a:cubicBezTo>
                    <a:pt x="292" y="303"/>
                    <a:pt x="292" y="302"/>
                    <a:pt x="292" y="300"/>
                  </a:cubicBezTo>
                  <a:cubicBezTo>
                    <a:pt x="292" y="300"/>
                    <a:pt x="293" y="299"/>
                    <a:pt x="294" y="299"/>
                  </a:cubicBezTo>
                  <a:cubicBezTo>
                    <a:pt x="295" y="299"/>
                    <a:pt x="296" y="299"/>
                    <a:pt x="297" y="300"/>
                  </a:cubicBezTo>
                  <a:cubicBezTo>
                    <a:pt x="298" y="300"/>
                    <a:pt x="298" y="301"/>
                    <a:pt x="299" y="301"/>
                  </a:cubicBezTo>
                  <a:cubicBezTo>
                    <a:pt x="302" y="301"/>
                    <a:pt x="302" y="301"/>
                    <a:pt x="302" y="301"/>
                  </a:cubicBezTo>
                  <a:cubicBezTo>
                    <a:pt x="302" y="300"/>
                    <a:pt x="303" y="300"/>
                    <a:pt x="303" y="299"/>
                  </a:cubicBezTo>
                  <a:cubicBezTo>
                    <a:pt x="305" y="298"/>
                    <a:pt x="306" y="297"/>
                    <a:pt x="307" y="296"/>
                  </a:cubicBezTo>
                  <a:cubicBezTo>
                    <a:pt x="307" y="293"/>
                    <a:pt x="307" y="293"/>
                    <a:pt x="307" y="293"/>
                  </a:cubicBezTo>
                  <a:cubicBezTo>
                    <a:pt x="307" y="292"/>
                    <a:pt x="308" y="292"/>
                    <a:pt x="308" y="292"/>
                  </a:cubicBezTo>
                  <a:cubicBezTo>
                    <a:pt x="309" y="291"/>
                    <a:pt x="309" y="291"/>
                    <a:pt x="310" y="292"/>
                  </a:cubicBezTo>
                  <a:cubicBezTo>
                    <a:pt x="311" y="293"/>
                    <a:pt x="312" y="293"/>
                    <a:pt x="312" y="293"/>
                  </a:cubicBezTo>
                  <a:cubicBezTo>
                    <a:pt x="313" y="293"/>
                    <a:pt x="313" y="293"/>
                    <a:pt x="313" y="293"/>
                  </a:cubicBezTo>
                  <a:cubicBezTo>
                    <a:pt x="314" y="294"/>
                    <a:pt x="316" y="294"/>
                    <a:pt x="317" y="294"/>
                  </a:cubicBezTo>
                  <a:cubicBezTo>
                    <a:pt x="323" y="294"/>
                    <a:pt x="326" y="289"/>
                    <a:pt x="328" y="286"/>
                  </a:cubicBezTo>
                  <a:cubicBezTo>
                    <a:pt x="328" y="286"/>
                    <a:pt x="328" y="286"/>
                    <a:pt x="328" y="286"/>
                  </a:cubicBezTo>
                  <a:cubicBezTo>
                    <a:pt x="328" y="285"/>
                    <a:pt x="329" y="285"/>
                    <a:pt x="329" y="284"/>
                  </a:cubicBezTo>
                  <a:cubicBezTo>
                    <a:pt x="330" y="284"/>
                    <a:pt x="330" y="283"/>
                    <a:pt x="332" y="282"/>
                  </a:cubicBezTo>
                  <a:cubicBezTo>
                    <a:pt x="332" y="282"/>
                    <a:pt x="332" y="281"/>
                    <a:pt x="333" y="281"/>
                  </a:cubicBezTo>
                  <a:cubicBezTo>
                    <a:pt x="333" y="280"/>
                    <a:pt x="333" y="279"/>
                    <a:pt x="334" y="279"/>
                  </a:cubicBezTo>
                  <a:cubicBezTo>
                    <a:pt x="334" y="278"/>
                    <a:pt x="335" y="277"/>
                    <a:pt x="335" y="277"/>
                  </a:cubicBezTo>
                  <a:cubicBezTo>
                    <a:pt x="336" y="277"/>
                    <a:pt x="336" y="276"/>
                    <a:pt x="336" y="276"/>
                  </a:cubicBezTo>
                  <a:cubicBezTo>
                    <a:pt x="336" y="275"/>
                    <a:pt x="336" y="275"/>
                    <a:pt x="337" y="275"/>
                  </a:cubicBezTo>
                  <a:cubicBezTo>
                    <a:pt x="338" y="275"/>
                    <a:pt x="339" y="274"/>
                    <a:pt x="340" y="274"/>
                  </a:cubicBezTo>
                  <a:cubicBezTo>
                    <a:pt x="340" y="274"/>
                    <a:pt x="340" y="273"/>
                    <a:pt x="340" y="273"/>
                  </a:cubicBezTo>
                  <a:cubicBezTo>
                    <a:pt x="343" y="272"/>
                    <a:pt x="346" y="271"/>
                    <a:pt x="347" y="267"/>
                  </a:cubicBezTo>
                  <a:cubicBezTo>
                    <a:pt x="348" y="266"/>
                    <a:pt x="348" y="266"/>
                    <a:pt x="348" y="266"/>
                  </a:cubicBezTo>
                  <a:cubicBezTo>
                    <a:pt x="349" y="265"/>
                    <a:pt x="349" y="265"/>
                    <a:pt x="349" y="264"/>
                  </a:cubicBezTo>
                  <a:cubicBezTo>
                    <a:pt x="350" y="263"/>
                    <a:pt x="350" y="263"/>
                    <a:pt x="351" y="262"/>
                  </a:cubicBezTo>
                  <a:cubicBezTo>
                    <a:pt x="351" y="260"/>
                    <a:pt x="351" y="257"/>
                    <a:pt x="353" y="257"/>
                  </a:cubicBezTo>
                  <a:cubicBezTo>
                    <a:pt x="353" y="256"/>
                    <a:pt x="354" y="255"/>
                    <a:pt x="355" y="255"/>
                  </a:cubicBezTo>
                  <a:cubicBezTo>
                    <a:pt x="355" y="255"/>
                    <a:pt x="356" y="254"/>
                    <a:pt x="356" y="254"/>
                  </a:cubicBezTo>
                  <a:cubicBezTo>
                    <a:pt x="356" y="254"/>
                    <a:pt x="357" y="254"/>
                    <a:pt x="357" y="254"/>
                  </a:cubicBezTo>
                  <a:cubicBezTo>
                    <a:pt x="358" y="254"/>
                    <a:pt x="361" y="252"/>
                    <a:pt x="363" y="251"/>
                  </a:cubicBezTo>
                  <a:cubicBezTo>
                    <a:pt x="367" y="246"/>
                    <a:pt x="368" y="241"/>
                    <a:pt x="366" y="234"/>
                  </a:cubicBezTo>
                  <a:cubicBezTo>
                    <a:pt x="366" y="234"/>
                    <a:pt x="366" y="234"/>
                    <a:pt x="366" y="234"/>
                  </a:cubicBezTo>
                  <a:cubicBezTo>
                    <a:pt x="366" y="228"/>
                    <a:pt x="366" y="228"/>
                    <a:pt x="366" y="228"/>
                  </a:cubicBezTo>
                  <a:cubicBezTo>
                    <a:pt x="366" y="227"/>
                    <a:pt x="366" y="227"/>
                    <a:pt x="366" y="227"/>
                  </a:cubicBezTo>
                  <a:cubicBezTo>
                    <a:pt x="367" y="226"/>
                    <a:pt x="367" y="223"/>
                    <a:pt x="366" y="221"/>
                  </a:cubicBezTo>
                  <a:cubicBezTo>
                    <a:pt x="365" y="219"/>
                    <a:pt x="364" y="218"/>
                    <a:pt x="362" y="216"/>
                  </a:cubicBezTo>
                  <a:cubicBezTo>
                    <a:pt x="361" y="214"/>
                    <a:pt x="359" y="212"/>
                    <a:pt x="358" y="210"/>
                  </a:cubicBezTo>
                  <a:cubicBezTo>
                    <a:pt x="351" y="205"/>
                    <a:pt x="351" y="205"/>
                    <a:pt x="351" y="205"/>
                  </a:cubicBezTo>
                  <a:cubicBezTo>
                    <a:pt x="351" y="204"/>
                    <a:pt x="351" y="204"/>
                    <a:pt x="351" y="204"/>
                  </a:cubicBezTo>
                  <a:cubicBezTo>
                    <a:pt x="350" y="203"/>
                    <a:pt x="349" y="202"/>
                    <a:pt x="349" y="201"/>
                  </a:cubicBezTo>
                  <a:cubicBezTo>
                    <a:pt x="348" y="199"/>
                    <a:pt x="347" y="198"/>
                    <a:pt x="346" y="197"/>
                  </a:cubicBezTo>
                  <a:cubicBezTo>
                    <a:pt x="344" y="195"/>
                    <a:pt x="342" y="193"/>
                    <a:pt x="342" y="190"/>
                  </a:cubicBezTo>
                  <a:cubicBezTo>
                    <a:pt x="342" y="189"/>
                    <a:pt x="341" y="186"/>
                    <a:pt x="340" y="185"/>
                  </a:cubicBezTo>
                  <a:cubicBezTo>
                    <a:pt x="339" y="185"/>
                    <a:pt x="339" y="184"/>
                    <a:pt x="339" y="184"/>
                  </a:cubicBezTo>
                  <a:cubicBezTo>
                    <a:pt x="339" y="183"/>
                    <a:pt x="338" y="181"/>
                    <a:pt x="336" y="180"/>
                  </a:cubicBezTo>
                  <a:cubicBezTo>
                    <a:pt x="335" y="179"/>
                    <a:pt x="331" y="174"/>
                    <a:pt x="331" y="172"/>
                  </a:cubicBezTo>
                  <a:cubicBezTo>
                    <a:pt x="331" y="171"/>
                    <a:pt x="331" y="170"/>
                    <a:pt x="332" y="170"/>
                  </a:cubicBezTo>
                  <a:cubicBezTo>
                    <a:pt x="329" y="167"/>
                    <a:pt x="326" y="165"/>
                    <a:pt x="322" y="165"/>
                  </a:cubicBezTo>
                  <a:cubicBezTo>
                    <a:pt x="319" y="165"/>
                    <a:pt x="319" y="165"/>
                    <a:pt x="319" y="165"/>
                  </a:cubicBezTo>
                  <a:cubicBezTo>
                    <a:pt x="319" y="165"/>
                    <a:pt x="318" y="166"/>
                    <a:pt x="317" y="166"/>
                  </a:cubicBezTo>
                  <a:cubicBezTo>
                    <a:pt x="315" y="166"/>
                    <a:pt x="313" y="167"/>
                    <a:pt x="311" y="167"/>
                  </a:cubicBezTo>
                  <a:cubicBezTo>
                    <a:pt x="309" y="167"/>
                    <a:pt x="308" y="166"/>
                    <a:pt x="307" y="165"/>
                  </a:cubicBezTo>
                  <a:cubicBezTo>
                    <a:pt x="304" y="165"/>
                    <a:pt x="303" y="159"/>
                    <a:pt x="303" y="158"/>
                  </a:cubicBezTo>
                  <a:cubicBezTo>
                    <a:pt x="303" y="157"/>
                    <a:pt x="303" y="157"/>
                    <a:pt x="303" y="157"/>
                  </a:cubicBezTo>
                  <a:cubicBezTo>
                    <a:pt x="301" y="154"/>
                    <a:pt x="300" y="151"/>
                    <a:pt x="298" y="149"/>
                  </a:cubicBezTo>
                  <a:cubicBezTo>
                    <a:pt x="298" y="148"/>
                    <a:pt x="297" y="148"/>
                    <a:pt x="297" y="147"/>
                  </a:cubicBezTo>
                  <a:cubicBezTo>
                    <a:pt x="294" y="146"/>
                    <a:pt x="292" y="146"/>
                    <a:pt x="291" y="146"/>
                  </a:cubicBezTo>
                  <a:cubicBezTo>
                    <a:pt x="290" y="146"/>
                    <a:pt x="289" y="145"/>
                    <a:pt x="289" y="144"/>
                  </a:cubicBezTo>
                  <a:cubicBezTo>
                    <a:pt x="289" y="138"/>
                    <a:pt x="289" y="138"/>
                    <a:pt x="289" y="138"/>
                  </a:cubicBezTo>
                  <a:cubicBezTo>
                    <a:pt x="289" y="137"/>
                    <a:pt x="289" y="136"/>
                    <a:pt x="289" y="136"/>
                  </a:cubicBezTo>
                  <a:cubicBezTo>
                    <a:pt x="289" y="135"/>
                    <a:pt x="289" y="134"/>
                    <a:pt x="289" y="133"/>
                  </a:cubicBezTo>
                  <a:cubicBezTo>
                    <a:pt x="289" y="133"/>
                    <a:pt x="289" y="133"/>
                    <a:pt x="289" y="133"/>
                  </a:cubicBezTo>
                  <a:cubicBezTo>
                    <a:pt x="290" y="132"/>
                    <a:pt x="291" y="131"/>
                    <a:pt x="291" y="130"/>
                  </a:cubicBezTo>
                  <a:cubicBezTo>
                    <a:pt x="291" y="129"/>
                    <a:pt x="291" y="129"/>
                    <a:pt x="291" y="129"/>
                  </a:cubicBezTo>
                  <a:cubicBezTo>
                    <a:pt x="292" y="125"/>
                    <a:pt x="292" y="120"/>
                    <a:pt x="290" y="115"/>
                  </a:cubicBezTo>
                  <a:cubicBezTo>
                    <a:pt x="289" y="115"/>
                    <a:pt x="289" y="114"/>
                    <a:pt x="288" y="113"/>
                  </a:cubicBezTo>
                  <a:cubicBezTo>
                    <a:pt x="287" y="111"/>
                    <a:pt x="283" y="106"/>
                    <a:pt x="276" y="106"/>
                  </a:cubicBezTo>
                  <a:cubicBezTo>
                    <a:pt x="258" y="106"/>
                    <a:pt x="258" y="106"/>
                    <a:pt x="258" y="106"/>
                  </a:cubicBezTo>
                  <a:cubicBezTo>
                    <a:pt x="257" y="107"/>
                    <a:pt x="256" y="107"/>
                    <a:pt x="255" y="107"/>
                  </a:cubicBezTo>
                  <a:cubicBezTo>
                    <a:pt x="252" y="108"/>
                    <a:pt x="251" y="108"/>
                    <a:pt x="249" y="111"/>
                  </a:cubicBezTo>
                  <a:cubicBezTo>
                    <a:pt x="248" y="111"/>
                    <a:pt x="248" y="111"/>
                    <a:pt x="248" y="111"/>
                  </a:cubicBezTo>
                  <a:cubicBezTo>
                    <a:pt x="247" y="111"/>
                    <a:pt x="247" y="111"/>
                    <a:pt x="247" y="111"/>
                  </a:cubicBezTo>
                  <a:cubicBezTo>
                    <a:pt x="247" y="116"/>
                    <a:pt x="247" y="122"/>
                    <a:pt x="249" y="126"/>
                  </a:cubicBezTo>
                  <a:cubicBezTo>
                    <a:pt x="250" y="131"/>
                    <a:pt x="254" y="134"/>
                    <a:pt x="261" y="134"/>
                  </a:cubicBezTo>
                  <a:cubicBezTo>
                    <a:pt x="261" y="134"/>
                    <a:pt x="261" y="134"/>
                    <a:pt x="261" y="134"/>
                  </a:cubicBezTo>
                  <a:cubicBezTo>
                    <a:pt x="264" y="132"/>
                    <a:pt x="267" y="131"/>
                    <a:pt x="270" y="131"/>
                  </a:cubicBezTo>
                  <a:cubicBezTo>
                    <a:pt x="271" y="129"/>
                    <a:pt x="273" y="129"/>
                    <a:pt x="274" y="129"/>
                  </a:cubicBezTo>
                  <a:cubicBezTo>
                    <a:pt x="275" y="129"/>
                    <a:pt x="276" y="130"/>
                    <a:pt x="276" y="131"/>
                  </a:cubicBezTo>
                  <a:cubicBezTo>
                    <a:pt x="276" y="134"/>
                    <a:pt x="271" y="136"/>
                    <a:pt x="266" y="138"/>
                  </a:cubicBezTo>
                  <a:cubicBezTo>
                    <a:pt x="265" y="139"/>
                    <a:pt x="263" y="139"/>
                    <a:pt x="262" y="140"/>
                  </a:cubicBezTo>
                  <a:cubicBezTo>
                    <a:pt x="262" y="143"/>
                    <a:pt x="262" y="143"/>
                    <a:pt x="262" y="143"/>
                  </a:cubicBezTo>
                  <a:cubicBezTo>
                    <a:pt x="262" y="147"/>
                    <a:pt x="262" y="151"/>
                    <a:pt x="260" y="153"/>
                  </a:cubicBezTo>
                  <a:cubicBezTo>
                    <a:pt x="260" y="153"/>
                    <a:pt x="259" y="153"/>
                    <a:pt x="259" y="153"/>
                  </a:cubicBezTo>
                  <a:cubicBezTo>
                    <a:pt x="258" y="153"/>
                    <a:pt x="257" y="154"/>
                    <a:pt x="257" y="155"/>
                  </a:cubicBezTo>
                  <a:cubicBezTo>
                    <a:pt x="256" y="155"/>
                    <a:pt x="256" y="155"/>
                    <a:pt x="256" y="155"/>
                  </a:cubicBezTo>
                  <a:cubicBezTo>
                    <a:pt x="256" y="155"/>
                    <a:pt x="255" y="155"/>
                    <a:pt x="254" y="156"/>
                  </a:cubicBezTo>
                  <a:cubicBezTo>
                    <a:pt x="251" y="157"/>
                    <a:pt x="248" y="158"/>
                    <a:pt x="247" y="160"/>
                  </a:cubicBezTo>
                  <a:cubicBezTo>
                    <a:pt x="245" y="163"/>
                    <a:pt x="245" y="167"/>
                    <a:pt x="245" y="172"/>
                  </a:cubicBezTo>
                  <a:cubicBezTo>
                    <a:pt x="245" y="173"/>
                    <a:pt x="245" y="175"/>
                    <a:pt x="244" y="177"/>
                  </a:cubicBezTo>
                  <a:cubicBezTo>
                    <a:pt x="244" y="188"/>
                    <a:pt x="244" y="188"/>
                    <a:pt x="244" y="188"/>
                  </a:cubicBezTo>
                  <a:cubicBezTo>
                    <a:pt x="244" y="193"/>
                    <a:pt x="244" y="198"/>
                    <a:pt x="242" y="202"/>
                  </a:cubicBezTo>
                  <a:cubicBezTo>
                    <a:pt x="242" y="203"/>
                    <a:pt x="241" y="203"/>
                    <a:pt x="241" y="203"/>
                  </a:cubicBezTo>
                  <a:cubicBezTo>
                    <a:pt x="240" y="203"/>
                    <a:pt x="240" y="203"/>
                    <a:pt x="240" y="203"/>
                  </a:cubicBezTo>
                  <a:cubicBezTo>
                    <a:pt x="240" y="205"/>
                    <a:pt x="239" y="205"/>
                    <a:pt x="238" y="205"/>
                  </a:cubicBezTo>
                  <a:cubicBezTo>
                    <a:pt x="235" y="208"/>
                    <a:pt x="232" y="213"/>
                    <a:pt x="230" y="219"/>
                  </a:cubicBezTo>
                  <a:cubicBezTo>
                    <a:pt x="230" y="232"/>
                    <a:pt x="230" y="232"/>
                    <a:pt x="230" y="232"/>
                  </a:cubicBezTo>
                  <a:cubicBezTo>
                    <a:pt x="230" y="233"/>
                    <a:pt x="230" y="234"/>
                    <a:pt x="229" y="234"/>
                  </a:cubicBezTo>
                  <a:cubicBezTo>
                    <a:pt x="229" y="234"/>
                    <a:pt x="229" y="234"/>
                    <a:pt x="228" y="234"/>
                  </a:cubicBezTo>
                  <a:cubicBezTo>
                    <a:pt x="228" y="235"/>
                    <a:pt x="227" y="235"/>
                    <a:pt x="226" y="235"/>
                  </a:cubicBezTo>
                  <a:cubicBezTo>
                    <a:pt x="224" y="235"/>
                    <a:pt x="223" y="237"/>
                    <a:pt x="222" y="238"/>
                  </a:cubicBezTo>
                  <a:cubicBezTo>
                    <a:pt x="221" y="239"/>
                    <a:pt x="219" y="240"/>
                    <a:pt x="219" y="241"/>
                  </a:cubicBezTo>
                  <a:cubicBezTo>
                    <a:pt x="219" y="242"/>
                    <a:pt x="218" y="242"/>
                    <a:pt x="218" y="243"/>
                  </a:cubicBezTo>
                  <a:cubicBezTo>
                    <a:pt x="217" y="243"/>
                    <a:pt x="217" y="243"/>
                    <a:pt x="216" y="242"/>
                  </a:cubicBezTo>
                  <a:cubicBezTo>
                    <a:pt x="214" y="241"/>
                    <a:pt x="213" y="238"/>
                    <a:pt x="211" y="234"/>
                  </a:cubicBezTo>
                  <a:cubicBezTo>
                    <a:pt x="209" y="232"/>
                    <a:pt x="206" y="229"/>
                    <a:pt x="203" y="226"/>
                  </a:cubicBezTo>
                  <a:cubicBezTo>
                    <a:pt x="203" y="226"/>
                    <a:pt x="203" y="226"/>
                    <a:pt x="203" y="226"/>
                  </a:cubicBezTo>
                  <a:cubicBezTo>
                    <a:pt x="199" y="224"/>
                    <a:pt x="198" y="221"/>
                    <a:pt x="196" y="218"/>
                  </a:cubicBezTo>
                  <a:cubicBezTo>
                    <a:pt x="195" y="217"/>
                    <a:pt x="195" y="216"/>
                    <a:pt x="194" y="215"/>
                  </a:cubicBezTo>
                  <a:cubicBezTo>
                    <a:pt x="193" y="215"/>
                    <a:pt x="192" y="214"/>
                    <a:pt x="192" y="213"/>
                  </a:cubicBezTo>
                  <a:cubicBezTo>
                    <a:pt x="192" y="210"/>
                    <a:pt x="192" y="210"/>
                    <a:pt x="192" y="210"/>
                  </a:cubicBezTo>
                  <a:cubicBezTo>
                    <a:pt x="192" y="209"/>
                    <a:pt x="192" y="209"/>
                    <a:pt x="193" y="209"/>
                  </a:cubicBezTo>
                  <a:cubicBezTo>
                    <a:pt x="194" y="206"/>
                    <a:pt x="194" y="202"/>
                    <a:pt x="193" y="200"/>
                  </a:cubicBezTo>
                  <a:cubicBezTo>
                    <a:pt x="192" y="199"/>
                    <a:pt x="192" y="199"/>
                    <a:pt x="192" y="199"/>
                  </a:cubicBezTo>
                  <a:cubicBezTo>
                    <a:pt x="192" y="197"/>
                    <a:pt x="192" y="197"/>
                    <a:pt x="192" y="197"/>
                  </a:cubicBezTo>
                  <a:cubicBezTo>
                    <a:pt x="192" y="197"/>
                    <a:pt x="192" y="195"/>
                    <a:pt x="191" y="194"/>
                  </a:cubicBezTo>
                  <a:cubicBezTo>
                    <a:pt x="191" y="193"/>
                    <a:pt x="191" y="192"/>
                    <a:pt x="191" y="192"/>
                  </a:cubicBezTo>
                  <a:cubicBezTo>
                    <a:pt x="193" y="191"/>
                    <a:pt x="194" y="189"/>
                    <a:pt x="194" y="188"/>
                  </a:cubicBezTo>
                  <a:cubicBezTo>
                    <a:pt x="194" y="188"/>
                    <a:pt x="194" y="187"/>
                    <a:pt x="195" y="187"/>
                  </a:cubicBezTo>
                  <a:cubicBezTo>
                    <a:pt x="196" y="186"/>
                    <a:pt x="196" y="186"/>
                    <a:pt x="196" y="186"/>
                  </a:cubicBezTo>
                  <a:cubicBezTo>
                    <a:pt x="199" y="183"/>
                    <a:pt x="200" y="180"/>
                    <a:pt x="201" y="177"/>
                  </a:cubicBezTo>
                  <a:cubicBezTo>
                    <a:pt x="198" y="176"/>
                    <a:pt x="196" y="176"/>
                    <a:pt x="194" y="176"/>
                  </a:cubicBezTo>
                  <a:cubicBezTo>
                    <a:pt x="194" y="176"/>
                    <a:pt x="194" y="176"/>
                    <a:pt x="193" y="176"/>
                  </a:cubicBezTo>
                  <a:cubicBezTo>
                    <a:pt x="192" y="174"/>
                    <a:pt x="192" y="174"/>
                    <a:pt x="192" y="174"/>
                  </a:cubicBezTo>
                  <a:cubicBezTo>
                    <a:pt x="192" y="174"/>
                    <a:pt x="191" y="174"/>
                    <a:pt x="191" y="174"/>
                  </a:cubicBezTo>
                  <a:cubicBezTo>
                    <a:pt x="190" y="173"/>
                    <a:pt x="190" y="171"/>
                    <a:pt x="191" y="169"/>
                  </a:cubicBezTo>
                  <a:cubicBezTo>
                    <a:pt x="191" y="168"/>
                    <a:pt x="191" y="167"/>
                    <a:pt x="191" y="167"/>
                  </a:cubicBezTo>
                  <a:cubicBezTo>
                    <a:pt x="191" y="166"/>
                    <a:pt x="191" y="165"/>
                    <a:pt x="192" y="164"/>
                  </a:cubicBezTo>
                  <a:cubicBezTo>
                    <a:pt x="192" y="162"/>
                    <a:pt x="192" y="160"/>
                    <a:pt x="191" y="159"/>
                  </a:cubicBezTo>
                  <a:cubicBezTo>
                    <a:pt x="190" y="152"/>
                    <a:pt x="184" y="152"/>
                    <a:pt x="183" y="152"/>
                  </a:cubicBezTo>
                  <a:cubicBezTo>
                    <a:pt x="181" y="152"/>
                    <a:pt x="180" y="151"/>
                    <a:pt x="179" y="150"/>
                  </a:cubicBezTo>
                  <a:cubicBezTo>
                    <a:pt x="179" y="150"/>
                    <a:pt x="178" y="149"/>
                    <a:pt x="178" y="149"/>
                  </a:cubicBezTo>
                  <a:cubicBezTo>
                    <a:pt x="177" y="149"/>
                    <a:pt x="176" y="148"/>
                    <a:pt x="176" y="147"/>
                  </a:cubicBezTo>
                  <a:cubicBezTo>
                    <a:pt x="176" y="143"/>
                    <a:pt x="176" y="143"/>
                    <a:pt x="176" y="143"/>
                  </a:cubicBezTo>
                  <a:cubicBezTo>
                    <a:pt x="176" y="140"/>
                    <a:pt x="176" y="135"/>
                    <a:pt x="172" y="132"/>
                  </a:cubicBezTo>
                  <a:cubicBezTo>
                    <a:pt x="159" y="132"/>
                    <a:pt x="159" y="132"/>
                    <a:pt x="159" y="132"/>
                  </a:cubicBezTo>
                  <a:cubicBezTo>
                    <a:pt x="159" y="133"/>
                    <a:pt x="159" y="134"/>
                    <a:pt x="159" y="135"/>
                  </a:cubicBezTo>
                  <a:cubicBezTo>
                    <a:pt x="159" y="136"/>
                    <a:pt x="159" y="136"/>
                    <a:pt x="158" y="136"/>
                  </a:cubicBezTo>
                  <a:cubicBezTo>
                    <a:pt x="158" y="137"/>
                    <a:pt x="157" y="138"/>
                    <a:pt x="157" y="138"/>
                  </a:cubicBezTo>
                  <a:cubicBezTo>
                    <a:pt x="157" y="139"/>
                    <a:pt x="157" y="139"/>
                    <a:pt x="157" y="139"/>
                  </a:cubicBezTo>
                  <a:cubicBezTo>
                    <a:pt x="156" y="140"/>
                    <a:pt x="156" y="141"/>
                    <a:pt x="155" y="142"/>
                  </a:cubicBezTo>
                  <a:cubicBezTo>
                    <a:pt x="155" y="143"/>
                    <a:pt x="154" y="144"/>
                    <a:pt x="154" y="145"/>
                  </a:cubicBezTo>
                  <a:cubicBezTo>
                    <a:pt x="154" y="155"/>
                    <a:pt x="154" y="155"/>
                    <a:pt x="154" y="155"/>
                  </a:cubicBezTo>
                  <a:cubicBezTo>
                    <a:pt x="154" y="160"/>
                    <a:pt x="152" y="163"/>
                    <a:pt x="149" y="168"/>
                  </a:cubicBezTo>
                  <a:cubicBezTo>
                    <a:pt x="149" y="169"/>
                    <a:pt x="149" y="171"/>
                    <a:pt x="147" y="172"/>
                  </a:cubicBezTo>
                  <a:cubicBezTo>
                    <a:pt x="147" y="178"/>
                    <a:pt x="147" y="178"/>
                    <a:pt x="147" y="178"/>
                  </a:cubicBezTo>
                  <a:cubicBezTo>
                    <a:pt x="147" y="181"/>
                    <a:pt x="146" y="182"/>
                    <a:pt x="146" y="183"/>
                  </a:cubicBezTo>
                  <a:cubicBezTo>
                    <a:pt x="145" y="184"/>
                    <a:pt x="145" y="184"/>
                    <a:pt x="145" y="184"/>
                  </a:cubicBezTo>
                  <a:cubicBezTo>
                    <a:pt x="145" y="184"/>
                    <a:pt x="145" y="185"/>
                    <a:pt x="144" y="185"/>
                  </a:cubicBezTo>
                  <a:cubicBezTo>
                    <a:pt x="144" y="185"/>
                    <a:pt x="143" y="185"/>
                    <a:pt x="143" y="185"/>
                  </a:cubicBezTo>
                  <a:cubicBezTo>
                    <a:pt x="142" y="184"/>
                    <a:pt x="141" y="182"/>
                    <a:pt x="139" y="170"/>
                  </a:cubicBezTo>
                  <a:cubicBezTo>
                    <a:pt x="139" y="169"/>
                    <a:pt x="139" y="165"/>
                    <a:pt x="141" y="162"/>
                  </a:cubicBezTo>
                  <a:cubicBezTo>
                    <a:pt x="141" y="156"/>
                    <a:pt x="141" y="149"/>
                    <a:pt x="138" y="142"/>
                  </a:cubicBezTo>
                  <a:cubicBezTo>
                    <a:pt x="136" y="141"/>
                    <a:pt x="135" y="139"/>
                    <a:pt x="134" y="137"/>
                  </a:cubicBezTo>
                  <a:cubicBezTo>
                    <a:pt x="130" y="133"/>
                    <a:pt x="130" y="133"/>
                    <a:pt x="130" y="133"/>
                  </a:cubicBezTo>
                  <a:cubicBezTo>
                    <a:pt x="129" y="133"/>
                    <a:pt x="129" y="133"/>
                    <a:pt x="128" y="133"/>
                  </a:cubicBezTo>
                  <a:cubicBezTo>
                    <a:pt x="128" y="132"/>
                    <a:pt x="128" y="132"/>
                    <a:pt x="128" y="132"/>
                  </a:cubicBezTo>
                  <a:cubicBezTo>
                    <a:pt x="126" y="132"/>
                    <a:pt x="123" y="132"/>
                    <a:pt x="120" y="131"/>
                  </a:cubicBezTo>
                  <a:cubicBezTo>
                    <a:pt x="118" y="131"/>
                    <a:pt x="118" y="131"/>
                    <a:pt x="118" y="131"/>
                  </a:cubicBezTo>
                  <a:cubicBezTo>
                    <a:pt x="116" y="131"/>
                    <a:pt x="113" y="131"/>
                    <a:pt x="111" y="129"/>
                  </a:cubicBezTo>
                  <a:cubicBezTo>
                    <a:pt x="109" y="129"/>
                    <a:pt x="106" y="129"/>
                    <a:pt x="104" y="128"/>
                  </a:cubicBezTo>
                  <a:cubicBezTo>
                    <a:pt x="100" y="127"/>
                    <a:pt x="97" y="126"/>
                    <a:pt x="94" y="125"/>
                  </a:cubicBezTo>
                  <a:cubicBezTo>
                    <a:pt x="89" y="125"/>
                    <a:pt x="89" y="125"/>
                    <a:pt x="89" y="125"/>
                  </a:cubicBezTo>
                  <a:cubicBezTo>
                    <a:pt x="89" y="125"/>
                    <a:pt x="88" y="124"/>
                    <a:pt x="88" y="123"/>
                  </a:cubicBezTo>
                  <a:cubicBezTo>
                    <a:pt x="88" y="122"/>
                    <a:pt x="88" y="122"/>
                    <a:pt x="88" y="122"/>
                  </a:cubicBezTo>
                  <a:cubicBezTo>
                    <a:pt x="88" y="122"/>
                    <a:pt x="87" y="121"/>
                    <a:pt x="87" y="121"/>
                  </a:cubicBezTo>
                  <a:cubicBezTo>
                    <a:pt x="86" y="120"/>
                    <a:pt x="86" y="119"/>
                    <a:pt x="84" y="118"/>
                  </a:cubicBezTo>
                  <a:cubicBezTo>
                    <a:pt x="84" y="118"/>
                    <a:pt x="84" y="118"/>
                    <a:pt x="83" y="118"/>
                  </a:cubicBezTo>
                  <a:cubicBezTo>
                    <a:pt x="82" y="117"/>
                    <a:pt x="82" y="117"/>
                    <a:pt x="81" y="117"/>
                  </a:cubicBezTo>
                  <a:cubicBezTo>
                    <a:pt x="80" y="117"/>
                    <a:pt x="79" y="116"/>
                    <a:pt x="78" y="115"/>
                  </a:cubicBezTo>
                  <a:cubicBezTo>
                    <a:pt x="77" y="115"/>
                    <a:pt x="77" y="115"/>
                    <a:pt x="75" y="114"/>
                  </a:cubicBezTo>
                  <a:cubicBezTo>
                    <a:pt x="75" y="114"/>
                    <a:pt x="74" y="112"/>
                    <a:pt x="72" y="111"/>
                  </a:cubicBezTo>
                  <a:cubicBezTo>
                    <a:pt x="71" y="111"/>
                    <a:pt x="69" y="110"/>
                    <a:pt x="68" y="110"/>
                  </a:cubicBezTo>
                  <a:cubicBezTo>
                    <a:pt x="67" y="110"/>
                    <a:pt x="66" y="109"/>
                    <a:pt x="64" y="109"/>
                  </a:cubicBezTo>
                  <a:cubicBezTo>
                    <a:pt x="64" y="109"/>
                    <a:pt x="63" y="109"/>
                    <a:pt x="63" y="108"/>
                  </a:cubicBezTo>
                  <a:cubicBezTo>
                    <a:pt x="63" y="108"/>
                    <a:pt x="63" y="108"/>
                    <a:pt x="63" y="108"/>
                  </a:cubicBezTo>
                  <a:cubicBezTo>
                    <a:pt x="58" y="106"/>
                    <a:pt x="55" y="105"/>
                    <a:pt x="53" y="103"/>
                  </a:cubicBezTo>
                  <a:cubicBezTo>
                    <a:pt x="53" y="103"/>
                    <a:pt x="53" y="102"/>
                    <a:pt x="53" y="102"/>
                  </a:cubicBezTo>
                  <a:cubicBezTo>
                    <a:pt x="53" y="101"/>
                    <a:pt x="53" y="101"/>
                    <a:pt x="54" y="100"/>
                  </a:cubicBezTo>
                  <a:cubicBezTo>
                    <a:pt x="58" y="99"/>
                    <a:pt x="60" y="95"/>
                    <a:pt x="60" y="94"/>
                  </a:cubicBezTo>
                  <a:cubicBezTo>
                    <a:pt x="60" y="94"/>
                    <a:pt x="60" y="94"/>
                    <a:pt x="60" y="93"/>
                  </a:cubicBezTo>
                  <a:cubicBezTo>
                    <a:pt x="62" y="92"/>
                    <a:pt x="62" y="91"/>
                    <a:pt x="65" y="90"/>
                  </a:cubicBezTo>
                  <a:cubicBezTo>
                    <a:pt x="66" y="90"/>
                    <a:pt x="66" y="90"/>
                    <a:pt x="66" y="90"/>
                  </a:cubicBezTo>
                  <a:cubicBezTo>
                    <a:pt x="74" y="90"/>
                    <a:pt x="74" y="90"/>
                    <a:pt x="74" y="90"/>
                  </a:cubicBezTo>
                  <a:cubicBezTo>
                    <a:pt x="78" y="90"/>
                    <a:pt x="81" y="90"/>
                    <a:pt x="83" y="91"/>
                  </a:cubicBezTo>
                  <a:cubicBezTo>
                    <a:pt x="86" y="91"/>
                    <a:pt x="86" y="91"/>
                    <a:pt x="86" y="91"/>
                  </a:cubicBezTo>
                  <a:cubicBezTo>
                    <a:pt x="91" y="91"/>
                    <a:pt x="95" y="89"/>
                    <a:pt x="96" y="85"/>
                  </a:cubicBezTo>
                  <a:cubicBezTo>
                    <a:pt x="96" y="85"/>
                    <a:pt x="97" y="84"/>
                    <a:pt x="97" y="84"/>
                  </a:cubicBezTo>
                  <a:cubicBezTo>
                    <a:pt x="99" y="82"/>
                    <a:pt x="99" y="80"/>
                    <a:pt x="97" y="76"/>
                  </a:cubicBezTo>
                  <a:cubicBezTo>
                    <a:pt x="95" y="76"/>
                    <a:pt x="95" y="74"/>
                    <a:pt x="95" y="73"/>
                  </a:cubicBezTo>
                  <a:cubicBezTo>
                    <a:pt x="95" y="68"/>
                    <a:pt x="91" y="62"/>
                    <a:pt x="88" y="59"/>
                  </a:cubicBezTo>
                  <a:cubicBezTo>
                    <a:pt x="87" y="58"/>
                    <a:pt x="87" y="57"/>
                    <a:pt x="86" y="55"/>
                  </a:cubicBezTo>
                  <a:cubicBezTo>
                    <a:pt x="86" y="54"/>
                    <a:pt x="86" y="53"/>
                    <a:pt x="85" y="53"/>
                  </a:cubicBezTo>
                  <a:cubicBezTo>
                    <a:pt x="85" y="53"/>
                    <a:pt x="85" y="52"/>
                    <a:pt x="85" y="52"/>
                  </a:cubicBezTo>
                  <a:cubicBezTo>
                    <a:pt x="85" y="51"/>
                    <a:pt x="85" y="51"/>
                    <a:pt x="85" y="51"/>
                  </a:cubicBezTo>
                  <a:cubicBezTo>
                    <a:pt x="84" y="50"/>
                    <a:pt x="84" y="50"/>
                    <a:pt x="84" y="50"/>
                  </a:cubicBezTo>
                  <a:cubicBezTo>
                    <a:pt x="82" y="46"/>
                    <a:pt x="78" y="38"/>
                    <a:pt x="71" y="35"/>
                  </a:cubicBezTo>
                  <a:cubicBezTo>
                    <a:pt x="70" y="35"/>
                    <a:pt x="70" y="35"/>
                    <a:pt x="70" y="35"/>
                  </a:cubicBezTo>
                  <a:cubicBezTo>
                    <a:pt x="69" y="34"/>
                    <a:pt x="66" y="34"/>
                    <a:pt x="64" y="34"/>
                  </a:cubicBezTo>
                  <a:cubicBezTo>
                    <a:pt x="57" y="34"/>
                    <a:pt x="57" y="34"/>
                    <a:pt x="57" y="34"/>
                  </a:cubicBezTo>
                  <a:cubicBezTo>
                    <a:pt x="55" y="35"/>
                    <a:pt x="55" y="35"/>
                    <a:pt x="55" y="35"/>
                  </a:cubicBezTo>
                  <a:cubicBezTo>
                    <a:pt x="55" y="35"/>
                    <a:pt x="55" y="35"/>
                    <a:pt x="54" y="35"/>
                  </a:cubicBezTo>
                  <a:cubicBezTo>
                    <a:pt x="52" y="35"/>
                    <a:pt x="50" y="33"/>
                    <a:pt x="48" y="32"/>
                  </a:cubicBezTo>
                  <a:cubicBezTo>
                    <a:pt x="47" y="30"/>
                    <a:pt x="47" y="30"/>
                    <a:pt x="47" y="30"/>
                  </a:cubicBezTo>
                  <a:cubicBezTo>
                    <a:pt x="46" y="30"/>
                    <a:pt x="45" y="29"/>
                    <a:pt x="44" y="28"/>
                  </a:cubicBezTo>
                  <a:cubicBezTo>
                    <a:pt x="42" y="27"/>
                    <a:pt x="41" y="27"/>
                    <a:pt x="40" y="26"/>
                  </a:cubicBezTo>
                  <a:cubicBezTo>
                    <a:pt x="39" y="24"/>
                    <a:pt x="37" y="23"/>
                    <a:pt x="35" y="22"/>
                  </a:cubicBezTo>
                  <a:cubicBezTo>
                    <a:pt x="34" y="21"/>
                    <a:pt x="32" y="20"/>
                    <a:pt x="30" y="18"/>
                  </a:cubicBezTo>
                  <a:cubicBezTo>
                    <a:pt x="29" y="17"/>
                    <a:pt x="28" y="15"/>
                    <a:pt x="27" y="14"/>
                  </a:cubicBezTo>
                  <a:cubicBezTo>
                    <a:pt x="25" y="11"/>
                    <a:pt x="23" y="9"/>
                    <a:pt x="21" y="5"/>
                  </a:cubicBezTo>
                  <a:cubicBezTo>
                    <a:pt x="21" y="4"/>
                    <a:pt x="20" y="2"/>
                    <a:pt x="19" y="0"/>
                  </a:cubicBezTo>
                  <a:cubicBezTo>
                    <a:pt x="18" y="0"/>
                    <a:pt x="17" y="1"/>
                    <a:pt x="17" y="1"/>
                  </a:cubicBezTo>
                  <a:cubicBezTo>
                    <a:pt x="15" y="4"/>
                    <a:pt x="13" y="9"/>
                    <a:pt x="12" y="1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8" name="Freeform 221">
              <a:extLst>
                <a:ext uri="{FF2B5EF4-FFF2-40B4-BE49-F238E27FC236}">
                  <a16:creationId xmlns:a16="http://schemas.microsoft.com/office/drawing/2014/main" id="{79835D63-1664-4419-80D3-9C548F9E0D20}"/>
                </a:ext>
              </a:extLst>
            </p:cNvPr>
            <p:cNvSpPr>
              <a:spLocks/>
            </p:cNvSpPr>
            <p:nvPr/>
          </p:nvSpPr>
          <p:spPr bwMode="auto">
            <a:xfrm>
              <a:off x="4051502" y="3245454"/>
              <a:ext cx="33341" cy="34920"/>
            </a:xfrm>
            <a:custGeom>
              <a:avLst/>
              <a:gdLst>
                <a:gd name="T0" fmla="*/ 19 w 19"/>
                <a:gd name="T1" fmla="*/ 12 h 21"/>
                <a:gd name="T2" fmla="*/ 12 w 19"/>
                <a:gd name="T3" fmla="*/ 1 h 21"/>
                <a:gd name="T4" fmla="*/ 4 w 19"/>
                <a:gd name="T5" fmla="*/ 0 h 21"/>
                <a:gd name="T6" fmla="*/ 0 w 19"/>
                <a:gd name="T7" fmla="*/ 0 h 21"/>
                <a:gd name="T8" fmla="*/ 4 w 19"/>
                <a:gd name="T9" fmla="*/ 6 h 21"/>
                <a:gd name="T10" fmla="*/ 6 w 19"/>
                <a:gd name="T11" fmla="*/ 10 h 21"/>
                <a:gd name="T12" fmla="*/ 13 w 19"/>
                <a:gd name="T13" fmla="*/ 21 h 21"/>
                <a:gd name="T14" fmla="*/ 19 w 19"/>
                <a:gd name="T15" fmla="*/ 12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1">
                  <a:moveTo>
                    <a:pt x="19" y="12"/>
                  </a:moveTo>
                  <a:cubicBezTo>
                    <a:pt x="19" y="8"/>
                    <a:pt x="16" y="4"/>
                    <a:pt x="12" y="1"/>
                  </a:cubicBezTo>
                  <a:cubicBezTo>
                    <a:pt x="9" y="0"/>
                    <a:pt x="7" y="0"/>
                    <a:pt x="4" y="0"/>
                  </a:cubicBezTo>
                  <a:cubicBezTo>
                    <a:pt x="3" y="0"/>
                    <a:pt x="1" y="0"/>
                    <a:pt x="0" y="0"/>
                  </a:cubicBezTo>
                  <a:cubicBezTo>
                    <a:pt x="1" y="3"/>
                    <a:pt x="3" y="5"/>
                    <a:pt x="4" y="6"/>
                  </a:cubicBezTo>
                  <a:cubicBezTo>
                    <a:pt x="5" y="8"/>
                    <a:pt x="6" y="9"/>
                    <a:pt x="6" y="10"/>
                  </a:cubicBezTo>
                  <a:cubicBezTo>
                    <a:pt x="7" y="15"/>
                    <a:pt x="10" y="18"/>
                    <a:pt x="13" y="21"/>
                  </a:cubicBezTo>
                  <a:cubicBezTo>
                    <a:pt x="17" y="19"/>
                    <a:pt x="19" y="15"/>
                    <a:pt x="19" y="1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9" name="Freeform 222">
              <a:extLst>
                <a:ext uri="{FF2B5EF4-FFF2-40B4-BE49-F238E27FC236}">
                  <a16:creationId xmlns:a16="http://schemas.microsoft.com/office/drawing/2014/main" id="{F8A5EDB1-CDE5-4CFE-8156-34455EA51CC9}"/>
                </a:ext>
              </a:extLst>
            </p:cNvPr>
            <p:cNvSpPr>
              <a:spLocks/>
            </p:cNvSpPr>
            <p:nvPr/>
          </p:nvSpPr>
          <p:spPr bwMode="auto">
            <a:xfrm>
              <a:off x="4197565" y="3367673"/>
              <a:ext cx="200043" cy="257135"/>
            </a:xfrm>
            <a:custGeom>
              <a:avLst/>
              <a:gdLst>
                <a:gd name="T0" fmla="*/ 97 w 116"/>
                <a:gd name="T1" fmla="*/ 24 h 149"/>
                <a:gd name="T2" fmla="*/ 94 w 116"/>
                <a:gd name="T3" fmla="*/ 23 h 149"/>
                <a:gd name="T4" fmla="*/ 80 w 116"/>
                <a:gd name="T5" fmla="*/ 25 h 149"/>
                <a:gd name="T6" fmla="*/ 76 w 116"/>
                <a:gd name="T7" fmla="*/ 30 h 149"/>
                <a:gd name="T8" fmla="*/ 69 w 116"/>
                <a:gd name="T9" fmla="*/ 35 h 149"/>
                <a:gd name="T10" fmla="*/ 68 w 116"/>
                <a:gd name="T11" fmla="*/ 30 h 149"/>
                <a:gd name="T12" fmla="*/ 59 w 116"/>
                <a:gd name="T13" fmla="*/ 17 h 149"/>
                <a:gd name="T14" fmla="*/ 48 w 116"/>
                <a:gd name="T15" fmla="*/ 22 h 149"/>
                <a:gd name="T16" fmla="*/ 45 w 116"/>
                <a:gd name="T17" fmla="*/ 24 h 149"/>
                <a:gd name="T18" fmla="*/ 38 w 116"/>
                <a:gd name="T19" fmla="*/ 19 h 149"/>
                <a:gd name="T20" fmla="*/ 35 w 116"/>
                <a:gd name="T21" fmla="*/ 16 h 149"/>
                <a:gd name="T22" fmla="*/ 20 w 116"/>
                <a:gd name="T23" fmla="*/ 4 h 149"/>
                <a:gd name="T24" fmla="*/ 10 w 116"/>
                <a:gd name="T25" fmla="*/ 0 h 149"/>
                <a:gd name="T26" fmla="*/ 5 w 116"/>
                <a:gd name="T27" fmla="*/ 2 h 149"/>
                <a:gd name="T28" fmla="*/ 5 w 116"/>
                <a:gd name="T29" fmla="*/ 4 h 149"/>
                <a:gd name="T30" fmla="*/ 19 w 116"/>
                <a:gd name="T31" fmla="*/ 29 h 149"/>
                <a:gd name="T32" fmla="*/ 20 w 116"/>
                <a:gd name="T33" fmla="*/ 38 h 149"/>
                <a:gd name="T34" fmla="*/ 17 w 116"/>
                <a:gd name="T35" fmla="*/ 48 h 149"/>
                <a:gd name="T36" fmla="*/ 15 w 116"/>
                <a:gd name="T37" fmla="*/ 50 h 149"/>
                <a:gd name="T38" fmla="*/ 5 w 116"/>
                <a:gd name="T39" fmla="*/ 55 h 149"/>
                <a:gd name="T40" fmla="*/ 2 w 116"/>
                <a:gd name="T41" fmla="*/ 72 h 149"/>
                <a:gd name="T42" fmla="*/ 0 w 116"/>
                <a:gd name="T43" fmla="*/ 97 h 149"/>
                <a:gd name="T44" fmla="*/ 8 w 116"/>
                <a:gd name="T45" fmla="*/ 102 h 149"/>
                <a:gd name="T46" fmla="*/ 11 w 116"/>
                <a:gd name="T47" fmla="*/ 103 h 149"/>
                <a:gd name="T48" fmla="*/ 13 w 116"/>
                <a:gd name="T49" fmla="*/ 104 h 149"/>
                <a:gd name="T50" fmla="*/ 19 w 116"/>
                <a:gd name="T51" fmla="*/ 108 h 149"/>
                <a:gd name="T52" fmla="*/ 22 w 116"/>
                <a:gd name="T53" fmla="*/ 110 h 149"/>
                <a:gd name="T54" fmla="*/ 35 w 116"/>
                <a:gd name="T55" fmla="*/ 114 h 149"/>
                <a:gd name="T56" fmla="*/ 37 w 116"/>
                <a:gd name="T57" fmla="*/ 115 h 149"/>
                <a:gd name="T58" fmla="*/ 40 w 116"/>
                <a:gd name="T59" fmla="*/ 125 h 149"/>
                <a:gd name="T60" fmla="*/ 51 w 116"/>
                <a:gd name="T61" fmla="*/ 130 h 149"/>
                <a:gd name="T62" fmla="*/ 55 w 116"/>
                <a:gd name="T63" fmla="*/ 130 h 149"/>
                <a:gd name="T64" fmla="*/ 91 w 116"/>
                <a:gd name="T65" fmla="*/ 149 h 149"/>
                <a:gd name="T66" fmla="*/ 108 w 116"/>
                <a:gd name="T67" fmla="*/ 133 h 149"/>
                <a:gd name="T68" fmla="*/ 98 w 116"/>
                <a:gd name="T69" fmla="*/ 111 h 149"/>
                <a:gd name="T70" fmla="*/ 99 w 116"/>
                <a:gd name="T71" fmla="*/ 109 h 149"/>
                <a:gd name="T72" fmla="*/ 105 w 116"/>
                <a:gd name="T73" fmla="*/ 108 h 149"/>
                <a:gd name="T74" fmla="*/ 112 w 116"/>
                <a:gd name="T75" fmla="*/ 101 h 149"/>
                <a:gd name="T76" fmla="*/ 109 w 116"/>
                <a:gd name="T77" fmla="*/ 99 h 149"/>
                <a:gd name="T78" fmla="*/ 104 w 116"/>
                <a:gd name="T79" fmla="*/ 92 h 149"/>
                <a:gd name="T80" fmla="*/ 98 w 116"/>
                <a:gd name="T81" fmla="*/ 80 h 149"/>
                <a:gd name="T82" fmla="*/ 95 w 116"/>
                <a:gd name="T83" fmla="*/ 75 h 149"/>
                <a:gd name="T84" fmla="*/ 91 w 116"/>
                <a:gd name="T85" fmla="*/ 65 h 149"/>
                <a:gd name="T86" fmla="*/ 102 w 116"/>
                <a:gd name="T87" fmla="*/ 64 h 149"/>
                <a:gd name="T88" fmla="*/ 106 w 116"/>
                <a:gd name="T89" fmla="*/ 61 h 149"/>
                <a:gd name="T90" fmla="*/ 116 w 116"/>
                <a:gd name="T91" fmla="*/ 45 h 149"/>
                <a:gd name="T92" fmla="*/ 103 w 116"/>
                <a:gd name="T93" fmla="*/ 36 h 149"/>
                <a:gd name="T94" fmla="*/ 104 w 116"/>
                <a:gd name="T95" fmla="*/ 32 h 149"/>
                <a:gd name="T96" fmla="*/ 105 w 116"/>
                <a:gd name="T97" fmla="*/ 2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49">
                  <a:moveTo>
                    <a:pt x="98" y="24"/>
                  </a:moveTo>
                  <a:cubicBezTo>
                    <a:pt x="97" y="24"/>
                    <a:pt x="97" y="24"/>
                    <a:pt x="97" y="24"/>
                  </a:cubicBezTo>
                  <a:cubicBezTo>
                    <a:pt x="97" y="24"/>
                    <a:pt x="97" y="24"/>
                    <a:pt x="97" y="24"/>
                  </a:cubicBezTo>
                  <a:cubicBezTo>
                    <a:pt x="96" y="24"/>
                    <a:pt x="95" y="23"/>
                    <a:pt x="94" y="23"/>
                  </a:cubicBezTo>
                  <a:cubicBezTo>
                    <a:pt x="92" y="22"/>
                    <a:pt x="91" y="21"/>
                    <a:pt x="89" y="21"/>
                  </a:cubicBezTo>
                  <a:cubicBezTo>
                    <a:pt x="86" y="21"/>
                    <a:pt x="83" y="23"/>
                    <a:pt x="80" y="25"/>
                  </a:cubicBezTo>
                  <a:cubicBezTo>
                    <a:pt x="79" y="26"/>
                    <a:pt x="77" y="28"/>
                    <a:pt x="77" y="29"/>
                  </a:cubicBezTo>
                  <a:cubicBezTo>
                    <a:pt x="77" y="29"/>
                    <a:pt x="77" y="30"/>
                    <a:pt x="76" y="30"/>
                  </a:cubicBezTo>
                  <a:cubicBezTo>
                    <a:pt x="75" y="31"/>
                    <a:pt x="74" y="32"/>
                    <a:pt x="73" y="33"/>
                  </a:cubicBezTo>
                  <a:cubicBezTo>
                    <a:pt x="71" y="34"/>
                    <a:pt x="70" y="35"/>
                    <a:pt x="69" y="35"/>
                  </a:cubicBezTo>
                  <a:cubicBezTo>
                    <a:pt x="68" y="35"/>
                    <a:pt x="68" y="34"/>
                    <a:pt x="68" y="33"/>
                  </a:cubicBezTo>
                  <a:cubicBezTo>
                    <a:pt x="68" y="30"/>
                    <a:pt x="68" y="30"/>
                    <a:pt x="68" y="30"/>
                  </a:cubicBezTo>
                  <a:cubicBezTo>
                    <a:pt x="68" y="26"/>
                    <a:pt x="68" y="22"/>
                    <a:pt x="65" y="19"/>
                  </a:cubicBezTo>
                  <a:cubicBezTo>
                    <a:pt x="63" y="18"/>
                    <a:pt x="62" y="17"/>
                    <a:pt x="59" y="17"/>
                  </a:cubicBezTo>
                  <a:cubicBezTo>
                    <a:pt x="59" y="17"/>
                    <a:pt x="58" y="18"/>
                    <a:pt x="57" y="18"/>
                  </a:cubicBezTo>
                  <a:cubicBezTo>
                    <a:pt x="54" y="18"/>
                    <a:pt x="51" y="19"/>
                    <a:pt x="48" y="22"/>
                  </a:cubicBezTo>
                  <a:cubicBezTo>
                    <a:pt x="48" y="22"/>
                    <a:pt x="48" y="23"/>
                    <a:pt x="47" y="23"/>
                  </a:cubicBezTo>
                  <a:cubicBezTo>
                    <a:pt x="46" y="23"/>
                    <a:pt x="45" y="24"/>
                    <a:pt x="45" y="24"/>
                  </a:cubicBezTo>
                  <a:cubicBezTo>
                    <a:pt x="45" y="24"/>
                    <a:pt x="44" y="24"/>
                    <a:pt x="44" y="24"/>
                  </a:cubicBezTo>
                  <a:cubicBezTo>
                    <a:pt x="42" y="24"/>
                    <a:pt x="40" y="23"/>
                    <a:pt x="38" y="19"/>
                  </a:cubicBezTo>
                  <a:cubicBezTo>
                    <a:pt x="37" y="19"/>
                    <a:pt x="36" y="18"/>
                    <a:pt x="36" y="18"/>
                  </a:cubicBezTo>
                  <a:cubicBezTo>
                    <a:pt x="36" y="17"/>
                    <a:pt x="35" y="17"/>
                    <a:pt x="35" y="16"/>
                  </a:cubicBezTo>
                  <a:cubicBezTo>
                    <a:pt x="34" y="16"/>
                    <a:pt x="34" y="16"/>
                    <a:pt x="34" y="16"/>
                  </a:cubicBezTo>
                  <a:cubicBezTo>
                    <a:pt x="30" y="12"/>
                    <a:pt x="25" y="7"/>
                    <a:pt x="20" y="4"/>
                  </a:cubicBezTo>
                  <a:cubicBezTo>
                    <a:pt x="18" y="3"/>
                    <a:pt x="15" y="0"/>
                    <a:pt x="11" y="0"/>
                  </a:cubicBezTo>
                  <a:cubicBezTo>
                    <a:pt x="10" y="0"/>
                    <a:pt x="10" y="0"/>
                    <a:pt x="10" y="0"/>
                  </a:cubicBezTo>
                  <a:cubicBezTo>
                    <a:pt x="9" y="1"/>
                    <a:pt x="8" y="1"/>
                    <a:pt x="7" y="1"/>
                  </a:cubicBezTo>
                  <a:cubicBezTo>
                    <a:pt x="7" y="2"/>
                    <a:pt x="6" y="2"/>
                    <a:pt x="5" y="2"/>
                  </a:cubicBezTo>
                  <a:cubicBezTo>
                    <a:pt x="5" y="2"/>
                    <a:pt x="5" y="3"/>
                    <a:pt x="5" y="3"/>
                  </a:cubicBezTo>
                  <a:cubicBezTo>
                    <a:pt x="5" y="4"/>
                    <a:pt x="5" y="4"/>
                    <a:pt x="5" y="4"/>
                  </a:cubicBezTo>
                  <a:cubicBezTo>
                    <a:pt x="5" y="10"/>
                    <a:pt x="5" y="16"/>
                    <a:pt x="7" y="21"/>
                  </a:cubicBezTo>
                  <a:cubicBezTo>
                    <a:pt x="8" y="26"/>
                    <a:pt x="12" y="29"/>
                    <a:pt x="19" y="29"/>
                  </a:cubicBezTo>
                  <a:cubicBezTo>
                    <a:pt x="20" y="29"/>
                    <a:pt x="20" y="29"/>
                    <a:pt x="20" y="30"/>
                  </a:cubicBezTo>
                  <a:cubicBezTo>
                    <a:pt x="20" y="38"/>
                    <a:pt x="20" y="38"/>
                    <a:pt x="20" y="38"/>
                  </a:cubicBezTo>
                  <a:cubicBezTo>
                    <a:pt x="20" y="42"/>
                    <a:pt x="20" y="46"/>
                    <a:pt x="18" y="48"/>
                  </a:cubicBezTo>
                  <a:cubicBezTo>
                    <a:pt x="18" y="48"/>
                    <a:pt x="18" y="48"/>
                    <a:pt x="17" y="48"/>
                  </a:cubicBezTo>
                  <a:cubicBezTo>
                    <a:pt x="16" y="48"/>
                    <a:pt x="15" y="49"/>
                    <a:pt x="15" y="50"/>
                  </a:cubicBezTo>
                  <a:cubicBezTo>
                    <a:pt x="15" y="50"/>
                    <a:pt x="15" y="50"/>
                    <a:pt x="15" y="50"/>
                  </a:cubicBezTo>
                  <a:cubicBezTo>
                    <a:pt x="14" y="50"/>
                    <a:pt x="13" y="50"/>
                    <a:pt x="13" y="51"/>
                  </a:cubicBezTo>
                  <a:cubicBezTo>
                    <a:pt x="10" y="52"/>
                    <a:pt x="6" y="53"/>
                    <a:pt x="5" y="55"/>
                  </a:cubicBezTo>
                  <a:cubicBezTo>
                    <a:pt x="4" y="58"/>
                    <a:pt x="4" y="62"/>
                    <a:pt x="4" y="67"/>
                  </a:cubicBezTo>
                  <a:cubicBezTo>
                    <a:pt x="4" y="68"/>
                    <a:pt x="4" y="70"/>
                    <a:pt x="2" y="72"/>
                  </a:cubicBezTo>
                  <a:cubicBezTo>
                    <a:pt x="2" y="83"/>
                    <a:pt x="2" y="83"/>
                    <a:pt x="2" y="83"/>
                  </a:cubicBezTo>
                  <a:cubicBezTo>
                    <a:pt x="2" y="88"/>
                    <a:pt x="2" y="93"/>
                    <a:pt x="0" y="97"/>
                  </a:cubicBezTo>
                  <a:cubicBezTo>
                    <a:pt x="0" y="97"/>
                    <a:pt x="0" y="97"/>
                    <a:pt x="0" y="97"/>
                  </a:cubicBezTo>
                  <a:cubicBezTo>
                    <a:pt x="3" y="99"/>
                    <a:pt x="5" y="100"/>
                    <a:pt x="8" y="102"/>
                  </a:cubicBezTo>
                  <a:cubicBezTo>
                    <a:pt x="8" y="102"/>
                    <a:pt x="8" y="102"/>
                    <a:pt x="8" y="102"/>
                  </a:cubicBezTo>
                  <a:cubicBezTo>
                    <a:pt x="10" y="103"/>
                    <a:pt x="10" y="103"/>
                    <a:pt x="11" y="103"/>
                  </a:cubicBezTo>
                  <a:cubicBezTo>
                    <a:pt x="11" y="103"/>
                    <a:pt x="11" y="103"/>
                    <a:pt x="11" y="103"/>
                  </a:cubicBezTo>
                  <a:cubicBezTo>
                    <a:pt x="12" y="104"/>
                    <a:pt x="13" y="104"/>
                    <a:pt x="13" y="104"/>
                  </a:cubicBezTo>
                  <a:cubicBezTo>
                    <a:pt x="15" y="105"/>
                    <a:pt x="17" y="105"/>
                    <a:pt x="18" y="108"/>
                  </a:cubicBezTo>
                  <a:cubicBezTo>
                    <a:pt x="19" y="108"/>
                    <a:pt x="19" y="108"/>
                    <a:pt x="19" y="108"/>
                  </a:cubicBezTo>
                  <a:cubicBezTo>
                    <a:pt x="19" y="108"/>
                    <a:pt x="20" y="108"/>
                    <a:pt x="20" y="108"/>
                  </a:cubicBezTo>
                  <a:cubicBezTo>
                    <a:pt x="21" y="109"/>
                    <a:pt x="21" y="109"/>
                    <a:pt x="22" y="110"/>
                  </a:cubicBezTo>
                  <a:cubicBezTo>
                    <a:pt x="25" y="113"/>
                    <a:pt x="27" y="115"/>
                    <a:pt x="31" y="115"/>
                  </a:cubicBezTo>
                  <a:cubicBezTo>
                    <a:pt x="32" y="115"/>
                    <a:pt x="33" y="115"/>
                    <a:pt x="35" y="114"/>
                  </a:cubicBezTo>
                  <a:cubicBezTo>
                    <a:pt x="35" y="114"/>
                    <a:pt x="36" y="114"/>
                    <a:pt x="36" y="114"/>
                  </a:cubicBezTo>
                  <a:cubicBezTo>
                    <a:pt x="37" y="114"/>
                    <a:pt x="37" y="115"/>
                    <a:pt x="37" y="115"/>
                  </a:cubicBezTo>
                  <a:cubicBezTo>
                    <a:pt x="37" y="119"/>
                    <a:pt x="37" y="123"/>
                    <a:pt x="40" y="124"/>
                  </a:cubicBezTo>
                  <a:cubicBezTo>
                    <a:pt x="40" y="124"/>
                    <a:pt x="40" y="125"/>
                    <a:pt x="40" y="125"/>
                  </a:cubicBezTo>
                  <a:cubicBezTo>
                    <a:pt x="42" y="127"/>
                    <a:pt x="46" y="128"/>
                    <a:pt x="49" y="129"/>
                  </a:cubicBezTo>
                  <a:cubicBezTo>
                    <a:pt x="49" y="130"/>
                    <a:pt x="50" y="130"/>
                    <a:pt x="51" y="130"/>
                  </a:cubicBezTo>
                  <a:cubicBezTo>
                    <a:pt x="54" y="130"/>
                    <a:pt x="54" y="130"/>
                    <a:pt x="54" y="130"/>
                  </a:cubicBezTo>
                  <a:cubicBezTo>
                    <a:pt x="54" y="130"/>
                    <a:pt x="54" y="130"/>
                    <a:pt x="55" y="130"/>
                  </a:cubicBezTo>
                  <a:cubicBezTo>
                    <a:pt x="58" y="132"/>
                    <a:pt x="61" y="134"/>
                    <a:pt x="65" y="137"/>
                  </a:cubicBezTo>
                  <a:cubicBezTo>
                    <a:pt x="72" y="144"/>
                    <a:pt x="78" y="149"/>
                    <a:pt x="91" y="149"/>
                  </a:cubicBezTo>
                  <a:cubicBezTo>
                    <a:pt x="100" y="149"/>
                    <a:pt x="105" y="147"/>
                    <a:pt x="108" y="143"/>
                  </a:cubicBezTo>
                  <a:cubicBezTo>
                    <a:pt x="109" y="140"/>
                    <a:pt x="111" y="138"/>
                    <a:pt x="108" y="133"/>
                  </a:cubicBezTo>
                  <a:cubicBezTo>
                    <a:pt x="106" y="128"/>
                    <a:pt x="106" y="128"/>
                    <a:pt x="106" y="128"/>
                  </a:cubicBezTo>
                  <a:cubicBezTo>
                    <a:pt x="104" y="123"/>
                    <a:pt x="101" y="116"/>
                    <a:pt x="98" y="111"/>
                  </a:cubicBezTo>
                  <a:cubicBezTo>
                    <a:pt x="97" y="111"/>
                    <a:pt x="97" y="110"/>
                    <a:pt x="98" y="110"/>
                  </a:cubicBezTo>
                  <a:cubicBezTo>
                    <a:pt x="98" y="109"/>
                    <a:pt x="98" y="109"/>
                    <a:pt x="99" y="109"/>
                  </a:cubicBezTo>
                  <a:cubicBezTo>
                    <a:pt x="102" y="109"/>
                    <a:pt x="102" y="109"/>
                    <a:pt x="102" y="109"/>
                  </a:cubicBezTo>
                  <a:cubicBezTo>
                    <a:pt x="103" y="109"/>
                    <a:pt x="103" y="109"/>
                    <a:pt x="105" y="108"/>
                  </a:cubicBezTo>
                  <a:cubicBezTo>
                    <a:pt x="105" y="108"/>
                    <a:pt x="105" y="108"/>
                    <a:pt x="105" y="108"/>
                  </a:cubicBezTo>
                  <a:cubicBezTo>
                    <a:pt x="109" y="107"/>
                    <a:pt x="110" y="104"/>
                    <a:pt x="112" y="101"/>
                  </a:cubicBezTo>
                  <a:cubicBezTo>
                    <a:pt x="110" y="100"/>
                    <a:pt x="110" y="100"/>
                    <a:pt x="110" y="100"/>
                  </a:cubicBezTo>
                  <a:cubicBezTo>
                    <a:pt x="109" y="99"/>
                    <a:pt x="109" y="99"/>
                    <a:pt x="109" y="99"/>
                  </a:cubicBezTo>
                  <a:cubicBezTo>
                    <a:pt x="109" y="98"/>
                    <a:pt x="108" y="97"/>
                    <a:pt x="107" y="96"/>
                  </a:cubicBezTo>
                  <a:cubicBezTo>
                    <a:pt x="106" y="94"/>
                    <a:pt x="105" y="93"/>
                    <a:pt x="104" y="92"/>
                  </a:cubicBezTo>
                  <a:cubicBezTo>
                    <a:pt x="103" y="90"/>
                    <a:pt x="101" y="88"/>
                    <a:pt x="101" y="85"/>
                  </a:cubicBezTo>
                  <a:cubicBezTo>
                    <a:pt x="101" y="84"/>
                    <a:pt x="100" y="81"/>
                    <a:pt x="98" y="80"/>
                  </a:cubicBezTo>
                  <a:cubicBezTo>
                    <a:pt x="98" y="80"/>
                    <a:pt x="97" y="79"/>
                    <a:pt x="97" y="79"/>
                  </a:cubicBezTo>
                  <a:cubicBezTo>
                    <a:pt x="97" y="78"/>
                    <a:pt x="96" y="77"/>
                    <a:pt x="95" y="75"/>
                  </a:cubicBezTo>
                  <a:cubicBezTo>
                    <a:pt x="93" y="74"/>
                    <a:pt x="89" y="69"/>
                    <a:pt x="89" y="67"/>
                  </a:cubicBezTo>
                  <a:cubicBezTo>
                    <a:pt x="89" y="66"/>
                    <a:pt x="90" y="65"/>
                    <a:pt x="91" y="65"/>
                  </a:cubicBezTo>
                  <a:cubicBezTo>
                    <a:pt x="97" y="65"/>
                    <a:pt x="97" y="65"/>
                    <a:pt x="97" y="65"/>
                  </a:cubicBezTo>
                  <a:cubicBezTo>
                    <a:pt x="99" y="65"/>
                    <a:pt x="101" y="64"/>
                    <a:pt x="102" y="64"/>
                  </a:cubicBezTo>
                  <a:cubicBezTo>
                    <a:pt x="103" y="63"/>
                    <a:pt x="104" y="63"/>
                    <a:pt x="105" y="62"/>
                  </a:cubicBezTo>
                  <a:cubicBezTo>
                    <a:pt x="105" y="62"/>
                    <a:pt x="106" y="61"/>
                    <a:pt x="106" y="61"/>
                  </a:cubicBezTo>
                  <a:cubicBezTo>
                    <a:pt x="107" y="59"/>
                    <a:pt x="109" y="58"/>
                    <a:pt x="111" y="56"/>
                  </a:cubicBezTo>
                  <a:cubicBezTo>
                    <a:pt x="114" y="52"/>
                    <a:pt x="116" y="49"/>
                    <a:pt x="116" y="45"/>
                  </a:cubicBezTo>
                  <a:cubicBezTo>
                    <a:pt x="116" y="38"/>
                    <a:pt x="112" y="38"/>
                    <a:pt x="107" y="38"/>
                  </a:cubicBezTo>
                  <a:cubicBezTo>
                    <a:pt x="105" y="38"/>
                    <a:pt x="105" y="38"/>
                    <a:pt x="103" y="36"/>
                  </a:cubicBezTo>
                  <a:cubicBezTo>
                    <a:pt x="102" y="35"/>
                    <a:pt x="102" y="35"/>
                    <a:pt x="103" y="34"/>
                  </a:cubicBezTo>
                  <a:cubicBezTo>
                    <a:pt x="103" y="33"/>
                    <a:pt x="104" y="33"/>
                    <a:pt x="104" y="32"/>
                  </a:cubicBezTo>
                  <a:cubicBezTo>
                    <a:pt x="105" y="30"/>
                    <a:pt x="107" y="29"/>
                    <a:pt x="107" y="27"/>
                  </a:cubicBezTo>
                  <a:cubicBezTo>
                    <a:pt x="106" y="26"/>
                    <a:pt x="106" y="26"/>
                    <a:pt x="105" y="26"/>
                  </a:cubicBezTo>
                  <a:cubicBezTo>
                    <a:pt x="102" y="26"/>
                    <a:pt x="100" y="26"/>
                    <a:pt x="98" y="2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0" name="Freeform 223">
              <a:extLst>
                <a:ext uri="{FF2B5EF4-FFF2-40B4-BE49-F238E27FC236}">
                  <a16:creationId xmlns:a16="http://schemas.microsoft.com/office/drawing/2014/main" id="{00F7E31F-C0C9-4F7A-8232-0E21E5AF71FF}"/>
                </a:ext>
              </a:extLst>
            </p:cNvPr>
            <p:cNvSpPr>
              <a:spLocks/>
            </p:cNvSpPr>
            <p:nvPr/>
          </p:nvSpPr>
          <p:spPr bwMode="auto">
            <a:xfrm>
              <a:off x="4164225" y="3567667"/>
              <a:ext cx="22227" cy="30157"/>
            </a:xfrm>
            <a:custGeom>
              <a:avLst/>
              <a:gdLst>
                <a:gd name="T0" fmla="*/ 9 w 14"/>
                <a:gd name="T1" fmla="*/ 11 h 17"/>
                <a:gd name="T2" fmla="*/ 7 w 14"/>
                <a:gd name="T3" fmla="*/ 13 h 17"/>
                <a:gd name="T4" fmla="*/ 7 w 14"/>
                <a:gd name="T5" fmla="*/ 13 h 17"/>
                <a:gd name="T6" fmla="*/ 4 w 14"/>
                <a:gd name="T7" fmla="*/ 14 h 17"/>
                <a:gd name="T8" fmla="*/ 0 w 14"/>
                <a:gd name="T9" fmla="*/ 17 h 17"/>
                <a:gd name="T10" fmla="*/ 0 w 14"/>
                <a:gd name="T11" fmla="*/ 17 h 17"/>
                <a:gd name="T12" fmla="*/ 5 w 14"/>
                <a:gd name="T13" fmla="*/ 17 h 17"/>
                <a:gd name="T14" fmla="*/ 13 w 14"/>
                <a:gd name="T15" fmla="*/ 11 h 17"/>
                <a:gd name="T16" fmla="*/ 11 w 14"/>
                <a:gd name="T17" fmla="*/ 1 h 17"/>
                <a:gd name="T18" fmla="*/ 10 w 14"/>
                <a:gd name="T19" fmla="*/ 0 h 17"/>
                <a:gd name="T20" fmla="*/ 9 w 14"/>
                <a:gd name="T21" fmla="*/ 1 h 17"/>
                <a:gd name="T22" fmla="*/ 9 w 14"/>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7">
                  <a:moveTo>
                    <a:pt x="9" y="11"/>
                  </a:moveTo>
                  <a:cubicBezTo>
                    <a:pt x="9" y="12"/>
                    <a:pt x="8" y="13"/>
                    <a:pt x="7" y="13"/>
                  </a:cubicBezTo>
                  <a:cubicBezTo>
                    <a:pt x="7" y="13"/>
                    <a:pt x="7" y="13"/>
                    <a:pt x="7" y="13"/>
                  </a:cubicBezTo>
                  <a:cubicBezTo>
                    <a:pt x="6" y="14"/>
                    <a:pt x="5" y="14"/>
                    <a:pt x="4" y="14"/>
                  </a:cubicBezTo>
                  <a:cubicBezTo>
                    <a:pt x="3" y="14"/>
                    <a:pt x="1" y="16"/>
                    <a:pt x="0" y="17"/>
                  </a:cubicBezTo>
                  <a:cubicBezTo>
                    <a:pt x="0" y="17"/>
                    <a:pt x="0" y="17"/>
                    <a:pt x="0" y="17"/>
                  </a:cubicBezTo>
                  <a:cubicBezTo>
                    <a:pt x="5" y="17"/>
                    <a:pt x="5" y="17"/>
                    <a:pt x="5" y="17"/>
                  </a:cubicBezTo>
                  <a:cubicBezTo>
                    <a:pt x="9" y="16"/>
                    <a:pt x="11" y="15"/>
                    <a:pt x="13" y="11"/>
                  </a:cubicBezTo>
                  <a:cubicBezTo>
                    <a:pt x="14" y="9"/>
                    <a:pt x="13" y="5"/>
                    <a:pt x="11" y="1"/>
                  </a:cubicBezTo>
                  <a:cubicBezTo>
                    <a:pt x="11" y="1"/>
                    <a:pt x="10" y="0"/>
                    <a:pt x="10" y="0"/>
                  </a:cubicBezTo>
                  <a:cubicBezTo>
                    <a:pt x="10" y="0"/>
                    <a:pt x="9" y="1"/>
                    <a:pt x="9" y="1"/>
                  </a:cubicBezTo>
                  <a:lnTo>
                    <a:pt x="9" y="1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1" name="Freeform 224">
              <a:extLst>
                <a:ext uri="{FF2B5EF4-FFF2-40B4-BE49-F238E27FC236}">
                  <a16:creationId xmlns:a16="http://schemas.microsoft.com/office/drawing/2014/main" id="{90715172-1A5E-4FFB-A75C-864F8F59CECF}"/>
                </a:ext>
              </a:extLst>
            </p:cNvPr>
            <p:cNvSpPr>
              <a:spLocks/>
            </p:cNvSpPr>
            <p:nvPr/>
          </p:nvSpPr>
          <p:spPr bwMode="auto">
            <a:xfrm>
              <a:off x="2522603" y="4048605"/>
              <a:ext cx="428663" cy="276182"/>
            </a:xfrm>
            <a:custGeom>
              <a:avLst/>
              <a:gdLst>
                <a:gd name="T0" fmla="*/ 224 w 248"/>
                <a:gd name="T1" fmla="*/ 132 h 160"/>
                <a:gd name="T2" fmla="*/ 224 w 248"/>
                <a:gd name="T3" fmla="*/ 132 h 160"/>
                <a:gd name="T4" fmla="*/ 220 w 248"/>
                <a:gd name="T5" fmla="*/ 133 h 160"/>
                <a:gd name="T6" fmla="*/ 218 w 248"/>
                <a:gd name="T7" fmla="*/ 133 h 160"/>
                <a:gd name="T8" fmla="*/ 215 w 248"/>
                <a:gd name="T9" fmla="*/ 136 h 160"/>
                <a:gd name="T10" fmla="*/ 211 w 248"/>
                <a:gd name="T11" fmla="*/ 138 h 160"/>
                <a:gd name="T12" fmla="*/ 195 w 248"/>
                <a:gd name="T13" fmla="*/ 147 h 160"/>
                <a:gd name="T14" fmla="*/ 191 w 248"/>
                <a:gd name="T15" fmla="*/ 141 h 160"/>
                <a:gd name="T16" fmla="*/ 191 w 248"/>
                <a:gd name="T17" fmla="*/ 136 h 160"/>
                <a:gd name="T18" fmla="*/ 202 w 248"/>
                <a:gd name="T19" fmla="*/ 131 h 160"/>
                <a:gd name="T20" fmla="*/ 206 w 248"/>
                <a:gd name="T21" fmla="*/ 129 h 160"/>
                <a:gd name="T22" fmla="*/ 210 w 248"/>
                <a:gd name="T23" fmla="*/ 128 h 160"/>
                <a:gd name="T24" fmla="*/ 220 w 248"/>
                <a:gd name="T25" fmla="*/ 124 h 160"/>
                <a:gd name="T26" fmla="*/ 226 w 248"/>
                <a:gd name="T27" fmla="*/ 123 h 160"/>
                <a:gd name="T28" fmla="*/ 232 w 248"/>
                <a:gd name="T29" fmla="*/ 122 h 160"/>
                <a:gd name="T30" fmla="*/ 234 w 248"/>
                <a:gd name="T31" fmla="*/ 121 h 160"/>
                <a:gd name="T32" fmla="*/ 248 w 248"/>
                <a:gd name="T33" fmla="*/ 81 h 160"/>
                <a:gd name="T34" fmla="*/ 25 w 248"/>
                <a:gd name="T35" fmla="*/ 0 h 160"/>
                <a:gd name="T36" fmla="*/ 1 w 248"/>
                <a:gd name="T37" fmla="*/ 131 h 160"/>
                <a:gd name="T38" fmla="*/ 0 w 248"/>
                <a:gd name="T39" fmla="*/ 134 h 160"/>
                <a:gd name="T40" fmla="*/ 220 w 248"/>
                <a:gd name="T41" fmla="*/ 160 h 160"/>
                <a:gd name="T42" fmla="*/ 231 w 248"/>
                <a:gd name="T43" fmla="*/ 129 h 160"/>
                <a:gd name="T44" fmla="*/ 224 w 248"/>
                <a:gd name="T45"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8" h="160">
                  <a:moveTo>
                    <a:pt x="224" y="132"/>
                  </a:moveTo>
                  <a:cubicBezTo>
                    <a:pt x="224" y="132"/>
                    <a:pt x="224" y="132"/>
                    <a:pt x="224" y="132"/>
                  </a:cubicBezTo>
                  <a:cubicBezTo>
                    <a:pt x="222" y="132"/>
                    <a:pt x="221" y="132"/>
                    <a:pt x="220" y="133"/>
                  </a:cubicBezTo>
                  <a:cubicBezTo>
                    <a:pt x="219" y="133"/>
                    <a:pt x="218" y="133"/>
                    <a:pt x="218" y="133"/>
                  </a:cubicBezTo>
                  <a:cubicBezTo>
                    <a:pt x="217" y="134"/>
                    <a:pt x="216" y="135"/>
                    <a:pt x="215" y="136"/>
                  </a:cubicBezTo>
                  <a:cubicBezTo>
                    <a:pt x="213" y="136"/>
                    <a:pt x="212" y="137"/>
                    <a:pt x="211" y="138"/>
                  </a:cubicBezTo>
                  <a:cubicBezTo>
                    <a:pt x="208" y="141"/>
                    <a:pt x="200" y="147"/>
                    <a:pt x="195" y="147"/>
                  </a:cubicBezTo>
                  <a:cubicBezTo>
                    <a:pt x="193" y="147"/>
                    <a:pt x="191" y="144"/>
                    <a:pt x="191" y="141"/>
                  </a:cubicBezTo>
                  <a:cubicBezTo>
                    <a:pt x="190" y="140"/>
                    <a:pt x="190" y="138"/>
                    <a:pt x="191" y="136"/>
                  </a:cubicBezTo>
                  <a:cubicBezTo>
                    <a:pt x="192" y="134"/>
                    <a:pt x="195" y="133"/>
                    <a:pt x="202" y="131"/>
                  </a:cubicBezTo>
                  <a:cubicBezTo>
                    <a:pt x="203" y="130"/>
                    <a:pt x="205" y="129"/>
                    <a:pt x="206" y="129"/>
                  </a:cubicBezTo>
                  <a:cubicBezTo>
                    <a:pt x="207" y="129"/>
                    <a:pt x="208" y="128"/>
                    <a:pt x="210" y="128"/>
                  </a:cubicBezTo>
                  <a:cubicBezTo>
                    <a:pt x="213" y="126"/>
                    <a:pt x="217" y="125"/>
                    <a:pt x="220" y="124"/>
                  </a:cubicBezTo>
                  <a:cubicBezTo>
                    <a:pt x="222" y="124"/>
                    <a:pt x="224" y="123"/>
                    <a:pt x="226" y="123"/>
                  </a:cubicBezTo>
                  <a:cubicBezTo>
                    <a:pt x="228" y="123"/>
                    <a:pt x="230" y="122"/>
                    <a:pt x="232" y="122"/>
                  </a:cubicBezTo>
                  <a:cubicBezTo>
                    <a:pt x="234" y="121"/>
                    <a:pt x="234" y="121"/>
                    <a:pt x="234" y="121"/>
                  </a:cubicBezTo>
                  <a:cubicBezTo>
                    <a:pt x="248" y="81"/>
                    <a:pt x="248" y="81"/>
                    <a:pt x="248" y="81"/>
                  </a:cubicBezTo>
                  <a:cubicBezTo>
                    <a:pt x="182" y="61"/>
                    <a:pt x="106" y="35"/>
                    <a:pt x="25" y="0"/>
                  </a:cubicBezTo>
                  <a:cubicBezTo>
                    <a:pt x="19" y="34"/>
                    <a:pt x="11" y="77"/>
                    <a:pt x="1" y="131"/>
                  </a:cubicBezTo>
                  <a:cubicBezTo>
                    <a:pt x="0" y="134"/>
                    <a:pt x="0" y="134"/>
                    <a:pt x="0" y="134"/>
                  </a:cubicBezTo>
                  <a:cubicBezTo>
                    <a:pt x="220" y="160"/>
                    <a:pt x="220" y="160"/>
                    <a:pt x="220" y="160"/>
                  </a:cubicBezTo>
                  <a:cubicBezTo>
                    <a:pt x="231" y="129"/>
                    <a:pt x="231" y="129"/>
                    <a:pt x="231" y="129"/>
                  </a:cubicBezTo>
                  <a:lnTo>
                    <a:pt x="224" y="132"/>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2" name="Freeform 225">
              <a:extLst>
                <a:ext uri="{FF2B5EF4-FFF2-40B4-BE49-F238E27FC236}">
                  <a16:creationId xmlns:a16="http://schemas.microsoft.com/office/drawing/2014/main" id="{60F95EA2-52A2-4BA0-8A87-6C5544ACCD52}"/>
                </a:ext>
              </a:extLst>
            </p:cNvPr>
            <p:cNvSpPr>
              <a:spLocks/>
            </p:cNvSpPr>
            <p:nvPr/>
          </p:nvSpPr>
          <p:spPr bwMode="auto">
            <a:xfrm>
              <a:off x="1949463" y="3113712"/>
              <a:ext cx="257198" cy="503159"/>
            </a:xfrm>
            <a:custGeom>
              <a:avLst/>
              <a:gdLst>
                <a:gd name="T0" fmla="*/ 115 w 149"/>
                <a:gd name="T1" fmla="*/ 271 h 292"/>
                <a:gd name="T2" fmla="*/ 114 w 149"/>
                <a:gd name="T3" fmla="*/ 269 h 292"/>
                <a:gd name="T4" fmla="*/ 116 w 149"/>
                <a:gd name="T5" fmla="*/ 255 h 292"/>
                <a:gd name="T6" fmla="*/ 118 w 149"/>
                <a:gd name="T7" fmla="*/ 252 h 292"/>
                <a:gd name="T8" fmla="*/ 124 w 149"/>
                <a:gd name="T9" fmla="*/ 230 h 292"/>
                <a:gd name="T10" fmla="*/ 127 w 149"/>
                <a:gd name="T11" fmla="*/ 209 h 292"/>
                <a:gd name="T12" fmla="*/ 138 w 149"/>
                <a:gd name="T13" fmla="*/ 199 h 292"/>
                <a:gd name="T14" fmla="*/ 146 w 149"/>
                <a:gd name="T15" fmla="*/ 189 h 292"/>
                <a:gd name="T16" fmla="*/ 147 w 149"/>
                <a:gd name="T17" fmla="*/ 174 h 292"/>
                <a:gd name="T18" fmla="*/ 147 w 149"/>
                <a:gd name="T19" fmla="*/ 173 h 292"/>
                <a:gd name="T20" fmla="*/ 146 w 149"/>
                <a:gd name="T21" fmla="*/ 171 h 292"/>
                <a:gd name="T22" fmla="*/ 146 w 149"/>
                <a:gd name="T23" fmla="*/ 157 h 292"/>
                <a:gd name="T24" fmla="*/ 141 w 149"/>
                <a:gd name="T25" fmla="*/ 153 h 292"/>
                <a:gd name="T26" fmla="*/ 133 w 149"/>
                <a:gd name="T27" fmla="*/ 151 h 292"/>
                <a:gd name="T28" fmla="*/ 132 w 149"/>
                <a:gd name="T29" fmla="*/ 150 h 292"/>
                <a:gd name="T30" fmla="*/ 122 w 149"/>
                <a:gd name="T31" fmla="*/ 144 h 292"/>
                <a:gd name="T32" fmla="*/ 129 w 149"/>
                <a:gd name="T33" fmla="*/ 136 h 292"/>
                <a:gd name="T34" fmla="*/ 135 w 149"/>
                <a:gd name="T35" fmla="*/ 132 h 292"/>
                <a:gd name="T36" fmla="*/ 144 w 149"/>
                <a:gd name="T37" fmla="*/ 132 h 292"/>
                <a:gd name="T38" fmla="*/ 148 w 149"/>
                <a:gd name="T39" fmla="*/ 126 h 292"/>
                <a:gd name="T40" fmla="*/ 140 w 149"/>
                <a:gd name="T41" fmla="*/ 114 h 292"/>
                <a:gd name="T42" fmla="*/ 138 w 149"/>
                <a:gd name="T43" fmla="*/ 107 h 292"/>
                <a:gd name="T44" fmla="*/ 137 w 149"/>
                <a:gd name="T45" fmla="*/ 104 h 292"/>
                <a:gd name="T46" fmla="*/ 140 w 149"/>
                <a:gd name="T47" fmla="*/ 82 h 292"/>
                <a:gd name="T48" fmla="*/ 140 w 149"/>
                <a:gd name="T49" fmla="*/ 77 h 292"/>
                <a:gd name="T50" fmla="*/ 133 w 149"/>
                <a:gd name="T51" fmla="*/ 76 h 292"/>
                <a:gd name="T52" fmla="*/ 124 w 149"/>
                <a:gd name="T53" fmla="*/ 77 h 292"/>
                <a:gd name="T54" fmla="*/ 117 w 149"/>
                <a:gd name="T55" fmla="*/ 74 h 292"/>
                <a:gd name="T56" fmla="*/ 113 w 149"/>
                <a:gd name="T57" fmla="*/ 70 h 292"/>
                <a:gd name="T58" fmla="*/ 104 w 149"/>
                <a:gd name="T59" fmla="*/ 64 h 292"/>
                <a:gd name="T60" fmla="*/ 96 w 149"/>
                <a:gd name="T61" fmla="*/ 56 h 292"/>
                <a:gd name="T62" fmla="*/ 79 w 149"/>
                <a:gd name="T63" fmla="*/ 31 h 292"/>
                <a:gd name="T64" fmla="*/ 67 w 149"/>
                <a:gd name="T65" fmla="*/ 25 h 292"/>
                <a:gd name="T66" fmla="*/ 64 w 149"/>
                <a:gd name="T67" fmla="*/ 22 h 292"/>
                <a:gd name="T68" fmla="*/ 62 w 149"/>
                <a:gd name="T69" fmla="*/ 20 h 292"/>
                <a:gd name="T70" fmla="*/ 59 w 149"/>
                <a:gd name="T71" fmla="*/ 15 h 292"/>
                <a:gd name="T72" fmla="*/ 52 w 149"/>
                <a:gd name="T73" fmla="*/ 0 h 292"/>
                <a:gd name="T74" fmla="*/ 105 w 149"/>
                <a:gd name="T75" fmla="*/ 264 h 292"/>
                <a:gd name="T76" fmla="*/ 121 w 149"/>
                <a:gd name="T77" fmla="*/ 2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292">
                  <a:moveTo>
                    <a:pt x="116" y="272"/>
                  </a:moveTo>
                  <a:cubicBezTo>
                    <a:pt x="115" y="271"/>
                    <a:pt x="115" y="271"/>
                    <a:pt x="115" y="271"/>
                  </a:cubicBezTo>
                  <a:cubicBezTo>
                    <a:pt x="115" y="271"/>
                    <a:pt x="115" y="270"/>
                    <a:pt x="114" y="269"/>
                  </a:cubicBezTo>
                  <a:cubicBezTo>
                    <a:pt x="114" y="269"/>
                    <a:pt x="114" y="269"/>
                    <a:pt x="114" y="269"/>
                  </a:cubicBezTo>
                  <a:cubicBezTo>
                    <a:pt x="112" y="266"/>
                    <a:pt x="112" y="263"/>
                    <a:pt x="114" y="258"/>
                  </a:cubicBezTo>
                  <a:cubicBezTo>
                    <a:pt x="115" y="257"/>
                    <a:pt x="116" y="256"/>
                    <a:pt x="116" y="255"/>
                  </a:cubicBezTo>
                  <a:cubicBezTo>
                    <a:pt x="117" y="254"/>
                    <a:pt x="117" y="253"/>
                    <a:pt x="117" y="253"/>
                  </a:cubicBezTo>
                  <a:cubicBezTo>
                    <a:pt x="117" y="253"/>
                    <a:pt x="118" y="252"/>
                    <a:pt x="118" y="252"/>
                  </a:cubicBezTo>
                  <a:cubicBezTo>
                    <a:pt x="123" y="247"/>
                    <a:pt x="126" y="243"/>
                    <a:pt x="124" y="237"/>
                  </a:cubicBezTo>
                  <a:cubicBezTo>
                    <a:pt x="124" y="230"/>
                    <a:pt x="124" y="230"/>
                    <a:pt x="124" y="230"/>
                  </a:cubicBezTo>
                  <a:cubicBezTo>
                    <a:pt x="122" y="222"/>
                    <a:pt x="123" y="216"/>
                    <a:pt x="126" y="211"/>
                  </a:cubicBezTo>
                  <a:cubicBezTo>
                    <a:pt x="126" y="210"/>
                    <a:pt x="127" y="210"/>
                    <a:pt x="127" y="209"/>
                  </a:cubicBezTo>
                  <a:cubicBezTo>
                    <a:pt x="129" y="206"/>
                    <a:pt x="132" y="203"/>
                    <a:pt x="135" y="201"/>
                  </a:cubicBezTo>
                  <a:cubicBezTo>
                    <a:pt x="136" y="200"/>
                    <a:pt x="137" y="200"/>
                    <a:pt x="138" y="199"/>
                  </a:cubicBezTo>
                  <a:cubicBezTo>
                    <a:pt x="141" y="197"/>
                    <a:pt x="143" y="194"/>
                    <a:pt x="145" y="192"/>
                  </a:cubicBezTo>
                  <a:cubicBezTo>
                    <a:pt x="145" y="191"/>
                    <a:pt x="146" y="190"/>
                    <a:pt x="146" y="189"/>
                  </a:cubicBezTo>
                  <a:cubicBezTo>
                    <a:pt x="148" y="184"/>
                    <a:pt x="148" y="181"/>
                    <a:pt x="148" y="178"/>
                  </a:cubicBezTo>
                  <a:cubicBezTo>
                    <a:pt x="148" y="176"/>
                    <a:pt x="147" y="175"/>
                    <a:pt x="147" y="174"/>
                  </a:cubicBezTo>
                  <a:cubicBezTo>
                    <a:pt x="147" y="174"/>
                    <a:pt x="147" y="174"/>
                    <a:pt x="147" y="174"/>
                  </a:cubicBezTo>
                  <a:cubicBezTo>
                    <a:pt x="147" y="173"/>
                    <a:pt x="147" y="173"/>
                    <a:pt x="147" y="173"/>
                  </a:cubicBezTo>
                  <a:cubicBezTo>
                    <a:pt x="147" y="173"/>
                    <a:pt x="146" y="172"/>
                    <a:pt x="146" y="172"/>
                  </a:cubicBezTo>
                  <a:cubicBezTo>
                    <a:pt x="146" y="172"/>
                    <a:pt x="146" y="172"/>
                    <a:pt x="146" y="171"/>
                  </a:cubicBezTo>
                  <a:cubicBezTo>
                    <a:pt x="146" y="168"/>
                    <a:pt x="146" y="164"/>
                    <a:pt x="146" y="161"/>
                  </a:cubicBezTo>
                  <a:cubicBezTo>
                    <a:pt x="146" y="157"/>
                    <a:pt x="146" y="157"/>
                    <a:pt x="146" y="157"/>
                  </a:cubicBezTo>
                  <a:cubicBezTo>
                    <a:pt x="145" y="157"/>
                    <a:pt x="145" y="156"/>
                    <a:pt x="144" y="156"/>
                  </a:cubicBezTo>
                  <a:cubicBezTo>
                    <a:pt x="144" y="156"/>
                    <a:pt x="143" y="154"/>
                    <a:pt x="141" y="153"/>
                  </a:cubicBezTo>
                  <a:cubicBezTo>
                    <a:pt x="140" y="153"/>
                    <a:pt x="138" y="152"/>
                    <a:pt x="137" y="152"/>
                  </a:cubicBezTo>
                  <a:cubicBezTo>
                    <a:pt x="136" y="152"/>
                    <a:pt x="135" y="151"/>
                    <a:pt x="133" y="151"/>
                  </a:cubicBezTo>
                  <a:cubicBezTo>
                    <a:pt x="133" y="151"/>
                    <a:pt x="132" y="151"/>
                    <a:pt x="132" y="150"/>
                  </a:cubicBezTo>
                  <a:cubicBezTo>
                    <a:pt x="132" y="150"/>
                    <a:pt x="132" y="150"/>
                    <a:pt x="132" y="150"/>
                  </a:cubicBezTo>
                  <a:cubicBezTo>
                    <a:pt x="127" y="148"/>
                    <a:pt x="124" y="147"/>
                    <a:pt x="122" y="145"/>
                  </a:cubicBezTo>
                  <a:cubicBezTo>
                    <a:pt x="122" y="145"/>
                    <a:pt x="122" y="144"/>
                    <a:pt x="122" y="144"/>
                  </a:cubicBezTo>
                  <a:cubicBezTo>
                    <a:pt x="122" y="143"/>
                    <a:pt x="123" y="143"/>
                    <a:pt x="123" y="142"/>
                  </a:cubicBezTo>
                  <a:cubicBezTo>
                    <a:pt x="127" y="141"/>
                    <a:pt x="129" y="137"/>
                    <a:pt x="129" y="136"/>
                  </a:cubicBezTo>
                  <a:cubicBezTo>
                    <a:pt x="129" y="136"/>
                    <a:pt x="129" y="136"/>
                    <a:pt x="129" y="135"/>
                  </a:cubicBezTo>
                  <a:cubicBezTo>
                    <a:pt x="131" y="134"/>
                    <a:pt x="131" y="133"/>
                    <a:pt x="135" y="132"/>
                  </a:cubicBezTo>
                  <a:cubicBezTo>
                    <a:pt x="135" y="132"/>
                    <a:pt x="135" y="132"/>
                    <a:pt x="135" y="132"/>
                  </a:cubicBezTo>
                  <a:cubicBezTo>
                    <a:pt x="144" y="132"/>
                    <a:pt x="144" y="132"/>
                    <a:pt x="144" y="132"/>
                  </a:cubicBezTo>
                  <a:cubicBezTo>
                    <a:pt x="145" y="132"/>
                    <a:pt x="147" y="132"/>
                    <a:pt x="149" y="132"/>
                  </a:cubicBezTo>
                  <a:cubicBezTo>
                    <a:pt x="148" y="130"/>
                    <a:pt x="148" y="128"/>
                    <a:pt x="148" y="126"/>
                  </a:cubicBezTo>
                  <a:cubicBezTo>
                    <a:pt x="146" y="125"/>
                    <a:pt x="144" y="123"/>
                    <a:pt x="144" y="122"/>
                  </a:cubicBezTo>
                  <a:cubicBezTo>
                    <a:pt x="142" y="119"/>
                    <a:pt x="141" y="117"/>
                    <a:pt x="140" y="114"/>
                  </a:cubicBezTo>
                  <a:cubicBezTo>
                    <a:pt x="139" y="112"/>
                    <a:pt x="138" y="110"/>
                    <a:pt x="138" y="107"/>
                  </a:cubicBezTo>
                  <a:cubicBezTo>
                    <a:pt x="138" y="107"/>
                    <a:pt x="138" y="107"/>
                    <a:pt x="138" y="107"/>
                  </a:cubicBezTo>
                  <a:cubicBezTo>
                    <a:pt x="138" y="105"/>
                    <a:pt x="138" y="105"/>
                    <a:pt x="138" y="105"/>
                  </a:cubicBezTo>
                  <a:cubicBezTo>
                    <a:pt x="138" y="105"/>
                    <a:pt x="137" y="105"/>
                    <a:pt x="137" y="104"/>
                  </a:cubicBezTo>
                  <a:cubicBezTo>
                    <a:pt x="137" y="103"/>
                    <a:pt x="137" y="102"/>
                    <a:pt x="137" y="101"/>
                  </a:cubicBezTo>
                  <a:cubicBezTo>
                    <a:pt x="137" y="94"/>
                    <a:pt x="137" y="88"/>
                    <a:pt x="140" y="82"/>
                  </a:cubicBezTo>
                  <a:cubicBezTo>
                    <a:pt x="140" y="81"/>
                    <a:pt x="141" y="80"/>
                    <a:pt x="142" y="78"/>
                  </a:cubicBezTo>
                  <a:cubicBezTo>
                    <a:pt x="141" y="78"/>
                    <a:pt x="140" y="77"/>
                    <a:pt x="140" y="77"/>
                  </a:cubicBezTo>
                  <a:cubicBezTo>
                    <a:pt x="139" y="77"/>
                    <a:pt x="139" y="77"/>
                    <a:pt x="139" y="77"/>
                  </a:cubicBezTo>
                  <a:cubicBezTo>
                    <a:pt x="138" y="76"/>
                    <a:pt x="135" y="76"/>
                    <a:pt x="133" y="76"/>
                  </a:cubicBezTo>
                  <a:cubicBezTo>
                    <a:pt x="126" y="76"/>
                    <a:pt x="126" y="76"/>
                    <a:pt x="126" y="76"/>
                  </a:cubicBezTo>
                  <a:cubicBezTo>
                    <a:pt x="124" y="77"/>
                    <a:pt x="124" y="77"/>
                    <a:pt x="124" y="77"/>
                  </a:cubicBezTo>
                  <a:cubicBezTo>
                    <a:pt x="124" y="77"/>
                    <a:pt x="124" y="77"/>
                    <a:pt x="123" y="77"/>
                  </a:cubicBezTo>
                  <a:cubicBezTo>
                    <a:pt x="121" y="77"/>
                    <a:pt x="119" y="75"/>
                    <a:pt x="117" y="74"/>
                  </a:cubicBezTo>
                  <a:cubicBezTo>
                    <a:pt x="116" y="72"/>
                    <a:pt x="116" y="72"/>
                    <a:pt x="116" y="72"/>
                  </a:cubicBezTo>
                  <a:cubicBezTo>
                    <a:pt x="115" y="72"/>
                    <a:pt x="114" y="71"/>
                    <a:pt x="113" y="70"/>
                  </a:cubicBezTo>
                  <a:cubicBezTo>
                    <a:pt x="111" y="69"/>
                    <a:pt x="110" y="69"/>
                    <a:pt x="109" y="68"/>
                  </a:cubicBezTo>
                  <a:cubicBezTo>
                    <a:pt x="108" y="66"/>
                    <a:pt x="106" y="65"/>
                    <a:pt x="104" y="64"/>
                  </a:cubicBezTo>
                  <a:cubicBezTo>
                    <a:pt x="103" y="63"/>
                    <a:pt x="101" y="62"/>
                    <a:pt x="99" y="60"/>
                  </a:cubicBezTo>
                  <a:cubicBezTo>
                    <a:pt x="98" y="59"/>
                    <a:pt x="97" y="57"/>
                    <a:pt x="96" y="56"/>
                  </a:cubicBezTo>
                  <a:cubicBezTo>
                    <a:pt x="94" y="53"/>
                    <a:pt x="92" y="51"/>
                    <a:pt x="90" y="47"/>
                  </a:cubicBezTo>
                  <a:cubicBezTo>
                    <a:pt x="88" y="42"/>
                    <a:pt x="85" y="36"/>
                    <a:pt x="79" y="31"/>
                  </a:cubicBezTo>
                  <a:cubicBezTo>
                    <a:pt x="75" y="29"/>
                    <a:pt x="71" y="27"/>
                    <a:pt x="68" y="26"/>
                  </a:cubicBezTo>
                  <a:cubicBezTo>
                    <a:pt x="68" y="25"/>
                    <a:pt x="68" y="25"/>
                    <a:pt x="67" y="25"/>
                  </a:cubicBezTo>
                  <a:cubicBezTo>
                    <a:pt x="66" y="24"/>
                    <a:pt x="66" y="24"/>
                    <a:pt x="66" y="24"/>
                  </a:cubicBezTo>
                  <a:cubicBezTo>
                    <a:pt x="65" y="24"/>
                    <a:pt x="64" y="23"/>
                    <a:pt x="64" y="22"/>
                  </a:cubicBezTo>
                  <a:cubicBezTo>
                    <a:pt x="63" y="22"/>
                    <a:pt x="63" y="21"/>
                    <a:pt x="63" y="21"/>
                  </a:cubicBezTo>
                  <a:cubicBezTo>
                    <a:pt x="62" y="20"/>
                    <a:pt x="62" y="20"/>
                    <a:pt x="62" y="20"/>
                  </a:cubicBezTo>
                  <a:cubicBezTo>
                    <a:pt x="62" y="19"/>
                    <a:pt x="62" y="19"/>
                    <a:pt x="62" y="19"/>
                  </a:cubicBezTo>
                  <a:cubicBezTo>
                    <a:pt x="61" y="17"/>
                    <a:pt x="60" y="16"/>
                    <a:pt x="59" y="15"/>
                  </a:cubicBezTo>
                  <a:cubicBezTo>
                    <a:pt x="57" y="12"/>
                    <a:pt x="55" y="10"/>
                    <a:pt x="54" y="6"/>
                  </a:cubicBezTo>
                  <a:cubicBezTo>
                    <a:pt x="52" y="0"/>
                    <a:pt x="52" y="0"/>
                    <a:pt x="52" y="0"/>
                  </a:cubicBezTo>
                  <a:cubicBezTo>
                    <a:pt x="0" y="91"/>
                    <a:pt x="0" y="91"/>
                    <a:pt x="0" y="91"/>
                  </a:cubicBezTo>
                  <a:cubicBezTo>
                    <a:pt x="105" y="264"/>
                    <a:pt x="105" y="264"/>
                    <a:pt x="105" y="264"/>
                  </a:cubicBezTo>
                  <a:cubicBezTo>
                    <a:pt x="110" y="277"/>
                    <a:pt x="117" y="286"/>
                    <a:pt x="124" y="292"/>
                  </a:cubicBezTo>
                  <a:cubicBezTo>
                    <a:pt x="124" y="287"/>
                    <a:pt x="123" y="282"/>
                    <a:pt x="121" y="277"/>
                  </a:cubicBezTo>
                  <a:cubicBezTo>
                    <a:pt x="119" y="275"/>
                    <a:pt x="118" y="274"/>
                    <a:pt x="116" y="27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3" name="Freeform 226">
              <a:extLst>
                <a:ext uri="{FF2B5EF4-FFF2-40B4-BE49-F238E27FC236}">
                  <a16:creationId xmlns:a16="http://schemas.microsoft.com/office/drawing/2014/main" id="{22FDC439-3550-4760-9FAF-351A5F5CE9AE}"/>
                </a:ext>
              </a:extLst>
            </p:cNvPr>
            <p:cNvSpPr>
              <a:spLocks/>
            </p:cNvSpPr>
            <p:nvPr/>
          </p:nvSpPr>
          <p:spPr bwMode="auto">
            <a:xfrm>
              <a:off x="2906812" y="4270820"/>
              <a:ext cx="34928" cy="53967"/>
            </a:xfrm>
            <a:custGeom>
              <a:avLst/>
              <a:gdLst>
                <a:gd name="T0" fmla="*/ 7 w 20"/>
                <a:gd name="T1" fmla="*/ 31 h 32"/>
                <a:gd name="T2" fmla="*/ 7 w 20"/>
                <a:gd name="T3" fmla="*/ 30 h 32"/>
                <a:gd name="T4" fmla="*/ 8 w 20"/>
                <a:gd name="T5" fmla="*/ 26 h 32"/>
                <a:gd name="T6" fmla="*/ 10 w 20"/>
                <a:gd name="T7" fmla="*/ 22 h 32"/>
                <a:gd name="T8" fmla="*/ 11 w 20"/>
                <a:gd name="T9" fmla="*/ 19 h 32"/>
                <a:gd name="T10" fmla="*/ 12 w 20"/>
                <a:gd name="T11" fmla="*/ 15 h 32"/>
                <a:gd name="T12" fmla="*/ 12 w 20"/>
                <a:gd name="T13" fmla="*/ 14 h 32"/>
                <a:gd name="T14" fmla="*/ 14 w 20"/>
                <a:gd name="T15" fmla="*/ 13 h 32"/>
                <a:gd name="T16" fmla="*/ 14 w 20"/>
                <a:gd name="T17" fmla="*/ 11 h 32"/>
                <a:gd name="T18" fmla="*/ 15 w 20"/>
                <a:gd name="T19" fmla="*/ 8 h 32"/>
                <a:gd name="T20" fmla="*/ 15 w 20"/>
                <a:gd name="T21" fmla="*/ 8 h 32"/>
                <a:gd name="T22" fmla="*/ 16 w 20"/>
                <a:gd name="T23" fmla="*/ 7 h 32"/>
                <a:gd name="T24" fmla="*/ 19 w 20"/>
                <a:gd name="T25" fmla="*/ 2 h 32"/>
                <a:gd name="T26" fmla="*/ 19 w 20"/>
                <a:gd name="T27" fmla="*/ 1 h 32"/>
                <a:gd name="T28" fmla="*/ 20 w 20"/>
                <a:gd name="T29" fmla="*/ 0 h 32"/>
                <a:gd name="T30" fmla="*/ 15 w 20"/>
                <a:gd name="T31" fmla="*/ 0 h 32"/>
                <a:gd name="T32" fmla="*/ 11 w 20"/>
                <a:gd name="T33" fmla="*/ 0 h 32"/>
                <a:gd name="T34" fmla="*/ 0 w 20"/>
                <a:gd name="T35" fmla="*/ 31 h 32"/>
                <a:gd name="T36" fmla="*/ 7 w 20"/>
                <a:gd name="T37" fmla="*/ 32 h 32"/>
                <a:gd name="T38" fmla="*/ 7 w 20"/>
                <a:gd name="T3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32">
                  <a:moveTo>
                    <a:pt x="7" y="31"/>
                  </a:moveTo>
                  <a:cubicBezTo>
                    <a:pt x="7" y="30"/>
                    <a:pt x="7" y="30"/>
                    <a:pt x="7" y="30"/>
                  </a:cubicBezTo>
                  <a:cubicBezTo>
                    <a:pt x="8" y="29"/>
                    <a:pt x="8" y="28"/>
                    <a:pt x="8" y="26"/>
                  </a:cubicBezTo>
                  <a:cubicBezTo>
                    <a:pt x="9" y="25"/>
                    <a:pt x="9" y="24"/>
                    <a:pt x="10" y="22"/>
                  </a:cubicBezTo>
                  <a:cubicBezTo>
                    <a:pt x="10" y="21"/>
                    <a:pt x="11" y="20"/>
                    <a:pt x="11" y="19"/>
                  </a:cubicBezTo>
                  <a:cubicBezTo>
                    <a:pt x="12" y="18"/>
                    <a:pt x="12" y="17"/>
                    <a:pt x="12" y="15"/>
                  </a:cubicBezTo>
                  <a:cubicBezTo>
                    <a:pt x="12" y="15"/>
                    <a:pt x="12" y="15"/>
                    <a:pt x="12" y="14"/>
                  </a:cubicBezTo>
                  <a:cubicBezTo>
                    <a:pt x="14" y="13"/>
                    <a:pt x="14" y="13"/>
                    <a:pt x="14" y="13"/>
                  </a:cubicBezTo>
                  <a:cubicBezTo>
                    <a:pt x="14" y="11"/>
                    <a:pt x="14" y="11"/>
                    <a:pt x="14" y="11"/>
                  </a:cubicBezTo>
                  <a:cubicBezTo>
                    <a:pt x="14" y="10"/>
                    <a:pt x="14" y="9"/>
                    <a:pt x="15" y="8"/>
                  </a:cubicBezTo>
                  <a:cubicBezTo>
                    <a:pt x="15" y="8"/>
                    <a:pt x="15" y="8"/>
                    <a:pt x="15" y="8"/>
                  </a:cubicBezTo>
                  <a:cubicBezTo>
                    <a:pt x="15" y="8"/>
                    <a:pt x="15" y="7"/>
                    <a:pt x="16" y="7"/>
                  </a:cubicBezTo>
                  <a:cubicBezTo>
                    <a:pt x="17" y="5"/>
                    <a:pt x="19" y="4"/>
                    <a:pt x="19" y="2"/>
                  </a:cubicBezTo>
                  <a:cubicBezTo>
                    <a:pt x="19" y="1"/>
                    <a:pt x="19" y="1"/>
                    <a:pt x="19" y="1"/>
                  </a:cubicBezTo>
                  <a:cubicBezTo>
                    <a:pt x="19" y="1"/>
                    <a:pt x="19" y="0"/>
                    <a:pt x="20" y="0"/>
                  </a:cubicBezTo>
                  <a:cubicBezTo>
                    <a:pt x="18" y="0"/>
                    <a:pt x="17" y="0"/>
                    <a:pt x="15" y="0"/>
                  </a:cubicBezTo>
                  <a:cubicBezTo>
                    <a:pt x="11" y="0"/>
                    <a:pt x="11" y="0"/>
                    <a:pt x="11" y="0"/>
                  </a:cubicBezTo>
                  <a:cubicBezTo>
                    <a:pt x="0" y="31"/>
                    <a:pt x="0" y="31"/>
                    <a:pt x="0" y="31"/>
                  </a:cubicBezTo>
                  <a:cubicBezTo>
                    <a:pt x="7" y="32"/>
                    <a:pt x="7" y="32"/>
                    <a:pt x="7" y="32"/>
                  </a:cubicBezTo>
                  <a:lnTo>
                    <a:pt x="7" y="31"/>
                  </a:ln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4" name="Freeform 227">
              <a:extLst>
                <a:ext uri="{FF2B5EF4-FFF2-40B4-BE49-F238E27FC236}">
                  <a16:creationId xmlns:a16="http://schemas.microsoft.com/office/drawing/2014/main" id="{D0DDD8D2-D44F-40B0-A64E-74F20FFDC484}"/>
                </a:ext>
              </a:extLst>
            </p:cNvPr>
            <p:cNvSpPr>
              <a:spLocks/>
            </p:cNvSpPr>
            <p:nvPr/>
          </p:nvSpPr>
          <p:spPr bwMode="auto">
            <a:xfrm>
              <a:off x="2932215" y="4193045"/>
              <a:ext cx="39691" cy="57141"/>
            </a:xfrm>
            <a:custGeom>
              <a:avLst/>
              <a:gdLst>
                <a:gd name="T0" fmla="*/ 13 w 23"/>
                <a:gd name="T1" fmla="*/ 0 h 34"/>
                <a:gd name="T2" fmla="*/ 0 w 23"/>
                <a:gd name="T3" fmla="*/ 34 h 34"/>
                <a:gd name="T4" fmla="*/ 9 w 23"/>
                <a:gd name="T5" fmla="*/ 28 h 34"/>
                <a:gd name="T6" fmla="*/ 17 w 23"/>
                <a:gd name="T7" fmla="*/ 25 h 34"/>
                <a:gd name="T8" fmla="*/ 19 w 23"/>
                <a:gd name="T9" fmla="*/ 25 h 34"/>
                <a:gd name="T10" fmla="*/ 19 w 23"/>
                <a:gd name="T11" fmla="*/ 25 h 34"/>
                <a:gd name="T12" fmla="*/ 20 w 23"/>
                <a:gd name="T13" fmla="*/ 23 h 34"/>
                <a:gd name="T14" fmla="*/ 21 w 23"/>
                <a:gd name="T15" fmla="*/ 23 h 34"/>
                <a:gd name="T16" fmla="*/ 22 w 23"/>
                <a:gd name="T17" fmla="*/ 18 h 34"/>
                <a:gd name="T18" fmla="*/ 22 w 23"/>
                <a:gd name="T19" fmla="*/ 11 h 34"/>
                <a:gd name="T20" fmla="*/ 23 w 23"/>
                <a:gd name="T21" fmla="*/ 3 h 34"/>
                <a:gd name="T22" fmla="*/ 17 w 23"/>
                <a:gd name="T23" fmla="*/ 1 h 34"/>
                <a:gd name="T24" fmla="*/ 13 w 23"/>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4">
                  <a:moveTo>
                    <a:pt x="13" y="0"/>
                  </a:moveTo>
                  <a:cubicBezTo>
                    <a:pt x="0" y="34"/>
                    <a:pt x="0" y="34"/>
                    <a:pt x="0" y="34"/>
                  </a:cubicBezTo>
                  <a:cubicBezTo>
                    <a:pt x="9" y="28"/>
                    <a:pt x="9" y="28"/>
                    <a:pt x="9" y="28"/>
                  </a:cubicBezTo>
                  <a:cubicBezTo>
                    <a:pt x="11" y="27"/>
                    <a:pt x="15" y="25"/>
                    <a:pt x="17" y="25"/>
                  </a:cubicBezTo>
                  <a:cubicBezTo>
                    <a:pt x="19" y="25"/>
                    <a:pt x="19" y="25"/>
                    <a:pt x="19" y="25"/>
                  </a:cubicBezTo>
                  <a:cubicBezTo>
                    <a:pt x="19" y="25"/>
                    <a:pt x="19" y="25"/>
                    <a:pt x="19" y="25"/>
                  </a:cubicBezTo>
                  <a:cubicBezTo>
                    <a:pt x="19" y="25"/>
                    <a:pt x="20" y="24"/>
                    <a:pt x="20" y="23"/>
                  </a:cubicBezTo>
                  <a:cubicBezTo>
                    <a:pt x="20" y="23"/>
                    <a:pt x="21" y="23"/>
                    <a:pt x="21" y="23"/>
                  </a:cubicBezTo>
                  <a:cubicBezTo>
                    <a:pt x="22" y="21"/>
                    <a:pt x="22" y="19"/>
                    <a:pt x="22" y="18"/>
                  </a:cubicBezTo>
                  <a:cubicBezTo>
                    <a:pt x="22" y="11"/>
                    <a:pt x="22" y="11"/>
                    <a:pt x="22" y="11"/>
                  </a:cubicBezTo>
                  <a:cubicBezTo>
                    <a:pt x="22" y="8"/>
                    <a:pt x="22" y="5"/>
                    <a:pt x="23" y="3"/>
                  </a:cubicBezTo>
                  <a:cubicBezTo>
                    <a:pt x="21" y="2"/>
                    <a:pt x="19" y="1"/>
                    <a:pt x="17" y="1"/>
                  </a:cubicBezTo>
                  <a:lnTo>
                    <a:pt x="13" y="0"/>
                  </a:lnTo>
                  <a:close/>
                </a:path>
              </a:pathLst>
            </a:custGeom>
            <a:solidFill>
              <a:srgbClr val="91DEA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5" name="Freeform 228">
              <a:extLst>
                <a:ext uri="{FF2B5EF4-FFF2-40B4-BE49-F238E27FC236}">
                  <a16:creationId xmlns:a16="http://schemas.microsoft.com/office/drawing/2014/main" id="{08AC7BB5-6102-482C-A97B-E3D720779617}"/>
                </a:ext>
              </a:extLst>
            </p:cNvPr>
            <p:cNvSpPr>
              <a:spLocks/>
            </p:cNvSpPr>
            <p:nvPr/>
          </p:nvSpPr>
          <p:spPr bwMode="auto">
            <a:xfrm>
              <a:off x="2679779" y="3515287"/>
              <a:ext cx="6351" cy="1588"/>
            </a:xfrm>
            <a:custGeom>
              <a:avLst/>
              <a:gdLst>
                <a:gd name="T0" fmla="*/ 0 w 4"/>
                <a:gd name="T1" fmla="*/ 0 h 1"/>
                <a:gd name="T2" fmla="*/ 0 w 4"/>
                <a:gd name="T3" fmla="*/ 1 h 1"/>
                <a:gd name="T4" fmla="*/ 2 w 4"/>
                <a:gd name="T5" fmla="*/ 1 h 1"/>
                <a:gd name="T6" fmla="*/ 2 w 4"/>
                <a:gd name="T7" fmla="*/ 1 h 1"/>
                <a:gd name="T8" fmla="*/ 4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1"/>
                    <a:pt x="0" y="1"/>
                    <a:pt x="0" y="1"/>
                  </a:cubicBezTo>
                  <a:cubicBezTo>
                    <a:pt x="1" y="1"/>
                    <a:pt x="1" y="1"/>
                    <a:pt x="2" y="1"/>
                  </a:cubicBezTo>
                  <a:cubicBezTo>
                    <a:pt x="2" y="1"/>
                    <a:pt x="2" y="1"/>
                    <a:pt x="2" y="1"/>
                  </a:cubicBezTo>
                  <a:cubicBezTo>
                    <a:pt x="3" y="1"/>
                    <a:pt x="3" y="1"/>
                    <a:pt x="4" y="0"/>
                  </a:cubicBezTo>
                  <a:cubicBezTo>
                    <a:pt x="3" y="0"/>
                    <a:pt x="2" y="0"/>
                    <a:pt x="0" y="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6" name="Freeform 229">
              <a:extLst>
                <a:ext uri="{FF2B5EF4-FFF2-40B4-BE49-F238E27FC236}">
                  <a16:creationId xmlns:a16="http://schemas.microsoft.com/office/drawing/2014/main" id="{F2A88693-AD6A-49EB-9D20-40A18BB9A604}"/>
                </a:ext>
              </a:extLst>
            </p:cNvPr>
            <p:cNvSpPr>
              <a:spLocks noEditPoints="1"/>
            </p:cNvSpPr>
            <p:nvPr/>
          </p:nvSpPr>
          <p:spPr bwMode="auto">
            <a:xfrm>
              <a:off x="2147919" y="3369260"/>
              <a:ext cx="1176443" cy="823785"/>
            </a:xfrm>
            <a:custGeom>
              <a:avLst/>
              <a:gdLst>
                <a:gd name="T0" fmla="*/ 305 w 683"/>
                <a:gd name="T1" fmla="*/ 89 h 477"/>
                <a:gd name="T2" fmla="*/ 293 w 683"/>
                <a:gd name="T3" fmla="*/ 75 h 477"/>
                <a:gd name="T4" fmla="*/ 276 w 683"/>
                <a:gd name="T5" fmla="*/ 73 h 477"/>
                <a:gd name="T6" fmla="*/ 250 w 683"/>
                <a:gd name="T7" fmla="*/ 57 h 477"/>
                <a:gd name="T8" fmla="*/ 245 w 683"/>
                <a:gd name="T9" fmla="*/ 38 h 477"/>
                <a:gd name="T10" fmla="*/ 211 w 683"/>
                <a:gd name="T11" fmla="*/ 1 h 477"/>
                <a:gd name="T12" fmla="*/ 170 w 683"/>
                <a:gd name="T13" fmla="*/ 9 h 477"/>
                <a:gd name="T14" fmla="*/ 176 w 683"/>
                <a:gd name="T15" fmla="*/ 37 h 477"/>
                <a:gd name="T16" fmla="*/ 216 w 683"/>
                <a:gd name="T17" fmla="*/ 28 h 477"/>
                <a:gd name="T18" fmla="*/ 212 w 683"/>
                <a:gd name="T19" fmla="*/ 37 h 477"/>
                <a:gd name="T20" fmla="*/ 170 w 683"/>
                <a:gd name="T21" fmla="*/ 96 h 477"/>
                <a:gd name="T22" fmla="*/ 153 w 683"/>
                <a:gd name="T23" fmla="*/ 97 h 477"/>
                <a:gd name="T24" fmla="*/ 148 w 683"/>
                <a:gd name="T25" fmla="*/ 70 h 477"/>
                <a:gd name="T26" fmla="*/ 134 w 683"/>
                <a:gd name="T27" fmla="*/ 44 h 477"/>
                <a:gd name="T28" fmla="*/ 101 w 683"/>
                <a:gd name="T29" fmla="*/ 29 h 477"/>
                <a:gd name="T30" fmla="*/ 59 w 683"/>
                <a:gd name="T31" fmla="*/ 22 h 477"/>
                <a:gd name="T32" fmla="*/ 36 w 683"/>
                <a:gd name="T33" fmla="*/ 11 h 477"/>
                <a:gd name="T34" fmla="*/ 37 w 683"/>
                <a:gd name="T35" fmla="*/ 29 h 477"/>
                <a:gd name="T36" fmla="*/ 15 w 683"/>
                <a:gd name="T37" fmla="*/ 65 h 477"/>
                <a:gd name="T38" fmla="*/ 9 w 683"/>
                <a:gd name="T39" fmla="*/ 126 h 477"/>
                <a:gd name="T40" fmla="*/ 266 w 683"/>
                <a:gd name="T41" fmla="*/ 295 h 477"/>
                <a:gd name="T42" fmla="*/ 495 w 683"/>
                <a:gd name="T43" fmla="*/ 463 h 477"/>
                <a:gd name="T44" fmla="*/ 510 w 683"/>
                <a:gd name="T45" fmla="*/ 437 h 477"/>
                <a:gd name="T46" fmla="*/ 525 w 683"/>
                <a:gd name="T47" fmla="*/ 419 h 477"/>
                <a:gd name="T48" fmla="*/ 543 w 683"/>
                <a:gd name="T49" fmla="*/ 405 h 477"/>
                <a:gd name="T50" fmla="*/ 570 w 683"/>
                <a:gd name="T51" fmla="*/ 396 h 477"/>
                <a:gd name="T52" fmla="*/ 574 w 683"/>
                <a:gd name="T53" fmla="*/ 360 h 477"/>
                <a:gd name="T54" fmla="*/ 633 w 683"/>
                <a:gd name="T55" fmla="*/ 334 h 477"/>
                <a:gd name="T56" fmla="*/ 682 w 683"/>
                <a:gd name="T57" fmla="*/ 270 h 477"/>
                <a:gd name="T58" fmla="*/ 646 w 683"/>
                <a:gd name="T59" fmla="*/ 249 h 477"/>
                <a:gd name="T60" fmla="*/ 618 w 683"/>
                <a:gd name="T61" fmla="*/ 241 h 477"/>
                <a:gd name="T62" fmla="*/ 570 w 683"/>
                <a:gd name="T63" fmla="*/ 207 h 477"/>
                <a:gd name="T64" fmla="*/ 462 w 683"/>
                <a:gd name="T65" fmla="*/ 112 h 477"/>
                <a:gd name="T66" fmla="*/ 466 w 683"/>
                <a:gd name="T67" fmla="*/ 136 h 477"/>
                <a:gd name="T68" fmla="*/ 453 w 683"/>
                <a:gd name="T69" fmla="*/ 126 h 477"/>
                <a:gd name="T70" fmla="*/ 463 w 683"/>
                <a:gd name="T71" fmla="*/ 85 h 477"/>
                <a:gd name="T72" fmla="*/ 441 w 683"/>
                <a:gd name="T73" fmla="*/ 72 h 477"/>
                <a:gd name="T74" fmla="*/ 427 w 683"/>
                <a:gd name="T75" fmla="*/ 58 h 477"/>
                <a:gd name="T76" fmla="*/ 394 w 683"/>
                <a:gd name="T77" fmla="*/ 76 h 477"/>
                <a:gd name="T78" fmla="*/ 421 w 683"/>
                <a:gd name="T79" fmla="*/ 91 h 477"/>
                <a:gd name="T80" fmla="*/ 418 w 683"/>
                <a:gd name="T81" fmla="*/ 108 h 477"/>
                <a:gd name="T82" fmla="*/ 386 w 683"/>
                <a:gd name="T83" fmla="*/ 97 h 477"/>
                <a:gd name="T84" fmla="*/ 375 w 683"/>
                <a:gd name="T85" fmla="*/ 94 h 477"/>
                <a:gd name="T86" fmla="*/ 346 w 683"/>
                <a:gd name="T87" fmla="*/ 87 h 477"/>
                <a:gd name="T88" fmla="*/ 312 w 683"/>
                <a:gd name="T89" fmla="*/ 88 h 477"/>
                <a:gd name="T90" fmla="*/ 345 w 683"/>
                <a:gd name="T91" fmla="*/ 326 h 477"/>
                <a:gd name="T92" fmla="*/ 368 w 683"/>
                <a:gd name="T93" fmla="*/ 307 h 477"/>
                <a:gd name="T94" fmla="*/ 358 w 683"/>
                <a:gd name="T95" fmla="*/ 266 h 477"/>
                <a:gd name="T96" fmla="*/ 425 w 683"/>
                <a:gd name="T97" fmla="*/ 337 h 477"/>
                <a:gd name="T98" fmla="*/ 456 w 683"/>
                <a:gd name="T99" fmla="*/ 329 h 477"/>
                <a:gd name="T100" fmla="*/ 491 w 683"/>
                <a:gd name="T101" fmla="*/ 308 h 477"/>
                <a:gd name="T102" fmla="*/ 531 w 683"/>
                <a:gd name="T103" fmla="*/ 319 h 477"/>
                <a:gd name="T104" fmla="*/ 518 w 683"/>
                <a:gd name="T105" fmla="*/ 315 h 477"/>
                <a:gd name="T106" fmla="*/ 491 w 683"/>
                <a:gd name="T107" fmla="*/ 331 h 477"/>
                <a:gd name="T108" fmla="*/ 398 w 683"/>
                <a:gd name="T109" fmla="*/ 358 h 477"/>
                <a:gd name="T110" fmla="*/ 377 w 683"/>
                <a:gd name="T111" fmla="*/ 368 h 477"/>
                <a:gd name="T112" fmla="*/ 338 w 683"/>
                <a:gd name="T113" fmla="*/ 370 h 477"/>
                <a:gd name="T114" fmla="*/ 295 w 683"/>
                <a:gd name="T115" fmla="*/ 34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3" h="477">
                  <a:moveTo>
                    <a:pt x="312" y="88"/>
                  </a:moveTo>
                  <a:cubicBezTo>
                    <a:pt x="312" y="88"/>
                    <a:pt x="312" y="88"/>
                    <a:pt x="312" y="88"/>
                  </a:cubicBezTo>
                  <a:cubicBezTo>
                    <a:pt x="312" y="88"/>
                    <a:pt x="312" y="88"/>
                    <a:pt x="311" y="88"/>
                  </a:cubicBezTo>
                  <a:cubicBezTo>
                    <a:pt x="311" y="88"/>
                    <a:pt x="311" y="88"/>
                    <a:pt x="311" y="88"/>
                  </a:cubicBezTo>
                  <a:cubicBezTo>
                    <a:pt x="311" y="88"/>
                    <a:pt x="311" y="88"/>
                    <a:pt x="311" y="88"/>
                  </a:cubicBezTo>
                  <a:cubicBezTo>
                    <a:pt x="310" y="89"/>
                    <a:pt x="308" y="89"/>
                    <a:pt x="307" y="90"/>
                  </a:cubicBezTo>
                  <a:cubicBezTo>
                    <a:pt x="307" y="90"/>
                    <a:pt x="307" y="90"/>
                    <a:pt x="307" y="90"/>
                  </a:cubicBezTo>
                  <a:cubicBezTo>
                    <a:pt x="306" y="90"/>
                    <a:pt x="306" y="90"/>
                    <a:pt x="305" y="89"/>
                  </a:cubicBezTo>
                  <a:cubicBezTo>
                    <a:pt x="305" y="88"/>
                    <a:pt x="305" y="88"/>
                    <a:pt x="306" y="87"/>
                  </a:cubicBezTo>
                  <a:cubicBezTo>
                    <a:pt x="306" y="87"/>
                    <a:pt x="306" y="87"/>
                    <a:pt x="306" y="87"/>
                  </a:cubicBezTo>
                  <a:cubicBezTo>
                    <a:pt x="306" y="84"/>
                    <a:pt x="306" y="84"/>
                    <a:pt x="306" y="84"/>
                  </a:cubicBezTo>
                  <a:cubicBezTo>
                    <a:pt x="304" y="84"/>
                    <a:pt x="302" y="83"/>
                    <a:pt x="300" y="80"/>
                  </a:cubicBezTo>
                  <a:cubicBezTo>
                    <a:pt x="298" y="79"/>
                    <a:pt x="298" y="79"/>
                    <a:pt x="297" y="78"/>
                  </a:cubicBezTo>
                  <a:cubicBezTo>
                    <a:pt x="296" y="77"/>
                    <a:pt x="295" y="77"/>
                    <a:pt x="295" y="77"/>
                  </a:cubicBezTo>
                  <a:cubicBezTo>
                    <a:pt x="295" y="76"/>
                    <a:pt x="295" y="76"/>
                    <a:pt x="294" y="76"/>
                  </a:cubicBezTo>
                  <a:cubicBezTo>
                    <a:pt x="294" y="76"/>
                    <a:pt x="293" y="76"/>
                    <a:pt x="293" y="75"/>
                  </a:cubicBezTo>
                  <a:cubicBezTo>
                    <a:pt x="293" y="74"/>
                    <a:pt x="292" y="73"/>
                    <a:pt x="292" y="73"/>
                  </a:cubicBezTo>
                  <a:cubicBezTo>
                    <a:pt x="290" y="71"/>
                    <a:pt x="290" y="71"/>
                    <a:pt x="290" y="71"/>
                  </a:cubicBezTo>
                  <a:cubicBezTo>
                    <a:pt x="290" y="71"/>
                    <a:pt x="290" y="71"/>
                    <a:pt x="290" y="71"/>
                  </a:cubicBezTo>
                  <a:cubicBezTo>
                    <a:pt x="289" y="68"/>
                    <a:pt x="288" y="66"/>
                    <a:pt x="287" y="65"/>
                  </a:cubicBezTo>
                  <a:cubicBezTo>
                    <a:pt x="287" y="65"/>
                    <a:pt x="287" y="65"/>
                    <a:pt x="287" y="65"/>
                  </a:cubicBezTo>
                  <a:cubicBezTo>
                    <a:pt x="286" y="66"/>
                    <a:pt x="284" y="67"/>
                    <a:pt x="282" y="68"/>
                  </a:cubicBezTo>
                  <a:cubicBezTo>
                    <a:pt x="282" y="69"/>
                    <a:pt x="280" y="70"/>
                    <a:pt x="279" y="71"/>
                  </a:cubicBezTo>
                  <a:cubicBezTo>
                    <a:pt x="278" y="71"/>
                    <a:pt x="277" y="72"/>
                    <a:pt x="276" y="73"/>
                  </a:cubicBezTo>
                  <a:cubicBezTo>
                    <a:pt x="274" y="75"/>
                    <a:pt x="272" y="75"/>
                    <a:pt x="270" y="75"/>
                  </a:cubicBezTo>
                  <a:cubicBezTo>
                    <a:pt x="267" y="75"/>
                    <a:pt x="265" y="73"/>
                    <a:pt x="262" y="71"/>
                  </a:cubicBezTo>
                  <a:cubicBezTo>
                    <a:pt x="261" y="69"/>
                    <a:pt x="259" y="68"/>
                    <a:pt x="257" y="67"/>
                  </a:cubicBezTo>
                  <a:cubicBezTo>
                    <a:pt x="257" y="67"/>
                    <a:pt x="257" y="67"/>
                    <a:pt x="257" y="66"/>
                  </a:cubicBezTo>
                  <a:cubicBezTo>
                    <a:pt x="256" y="65"/>
                    <a:pt x="254" y="64"/>
                    <a:pt x="254" y="62"/>
                  </a:cubicBezTo>
                  <a:cubicBezTo>
                    <a:pt x="252" y="62"/>
                    <a:pt x="251" y="61"/>
                    <a:pt x="251" y="61"/>
                  </a:cubicBezTo>
                  <a:cubicBezTo>
                    <a:pt x="249" y="61"/>
                    <a:pt x="248" y="59"/>
                    <a:pt x="248" y="58"/>
                  </a:cubicBezTo>
                  <a:cubicBezTo>
                    <a:pt x="248" y="57"/>
                    <a:pt x="249" y="57"/>
                    <a:pt x="250" y="57"/>
                  </a:cubicBezTo>
                  <a:cubicBezTo>
                    <a:pt x="251" y="57"/>
                    <a:pt x="252" y="57"/>
                    <a:pt x="253" y="57"/>
                  </a:cubicBezTo>
                  <a:cubicBezTo>
                    <a:pt x="254" y="58"/>
                    <a:pt x="255" y="58"/>
                    <a:pt x="257" y="57"/>
                  </a:cubicBezTo>
                  <a:cubicBezTo>
                    <a:pt x="258" y="57"/>
                    <a:pt x="258" y="57"/>
                    <a:pt x="259" y="57"/>
                  </a:cubicBezTo>
                  <a:cubicBezTo>
                    <a:pt x="258" y="55"/>
                    <a:pt x="258" y="53"/>
                    <a:pt x="258" y="52"/>
                  </a:cubicBezTo>
                  <a:cubicBezTo>
                    <a:pt x="258" y="51"/>
                    <a:pt x="258" y="51"/>
                    <a:pt x="258" y="51"/>
                  </a:cubicBezTo>
                  <a:cubicBezTo>
                    <a:pt x="256" y="48"/>
                    <a:pt x="255" y="45"/>
                    <a:pt x="253" y="42"/>
                  </a:cubicBezTo>
                  <a:cubicBezTo>
                    <a:pt x="250" y="40"/>
                    <a:pt x="248" y="40"/>
                    <a:pt x="246" y="40"/>
                  </a:cubicBezTo>
                  <a:cubicBezTo>
                    <a:pt x="245" y="40"/>
                    <a:pt x="245" y="39"/>
                    <a:pt x="245" y="38"/>
                  </a:cubicBezTo>
                  <a:cubicBezTo>
                    <a:pt x="245" y="32"/>
                    <a:pt x="245" y="32"/>
                    <a:pt x="245" y="32"/>
                  </a:cubicBezTo>
                  <a:cubicBezTo>
                    <a:pt x="245" y="29"/>
                    <a:pt x="245" y="27"/>
                    <a:pt x="246" y="26"/>
                  </a:cubicBezTo>
                  <a:cubicBezTo>
                    <a:pt x="246" y="25"/>
                    <a:pt x="246" y="24"/>
                    <a:pt x="246" y="23"/>
                  </a:cubicBezTo>
                  <a:cubicBezTo>
                    <a:pt x="247" y="19"/>
                    <a:pt x="247" y="14"/>
                    <a:pt x="245" y="9"/>
                  </a:cubicBezTo>
                  <a:cubicBezTo>
                    <a:pt x="244" y="9"/>
                    <a:pt x="244" y="8"/>
                    <a:pt x="244" y="7"/>
                  </a:cubicBezTo>
                  <a:cubicBezTo>
                    <a:pt x="242" y="5"/>
                    <a:pt x="238" y="0"/>
                    <a:pt x="231" y="0"/>
                  </a:cubicBezTo>
                  <a:cubicBezTo>
                    <a:pt x="213" y="0"/>
                    <a:pt x="213" y="0"/>
                    <a:pt x="213" y="0"/>
                  </a:cubicBezTo>
                  <a:cubicBezTo>
                    <a:pt x="212" y="1"/>
                    <a:pt x="211" y="1"/>
                    <a:pt x="211" y="1"/>
                  </a:cubicBezTo>
                  <a:cubicBezTo>
                    <a:pt x="208" y="2"/>
                    <a:pt x="206" y="2"/>
                    <a:pt x="204" y="5"/>
                  </a:cubicBezTo>
                  <a:cubicBezTo>
                    <a:pt x="203" y="5"/>
                    <a:pt x="203" y="5"/>
                    <a:pt x="203" y="5"/>
                  </a:cubicBezTo>
                  <a:cubicBezTo>
                    <a:pt x="191" y="5"/>
                    <a:pt x="191" y="5"/>
                    <a:pt x="191" y="5"/>
                  </a:cubicBezTo>
                  <a:cubicBezTo>
                    <a:pt x="191" y="5"/>
                    <a:pt x="191" y="5"/>
                    <a:pt x="190" y="5"/>
                  </a:cubicBezTo>
                  <a:cubicBezTo>
                    <a:pt x="187" y="3"/>
                    <a:pt x="184" y="3"/>
                    <a:pt x="183" y="3"/>
                  </a:cubicBezTo>
                  <a:cubicBezTo>
                    <a:pt x="178" y="3"/>
                    <a:pt x="178" y="3"/>
                    <a:pt x="178" y="3"/>
                  </a:cubicBezTo>
                  <a:cubicBezTo>
                    <a:pt x="177" y="4"/>
                    <a:pt x="175" y="5"/>
                    <a:pt x="174" y="6"/>
                  </a:cubicBezTo>
                  <a:cubicBezTo>
                    <a:pt x="172" y="8"/>
                    <a:pt x="172" y="8"/>
                    <a:pt x="170" y="9"/>
                  </a:cubicBezTo>
                  <a:cubicBezTo>
                    <a:pt x="170" y="9"/>
                    <a:pt x="170" y="9"/>
                    <a:pt x="169" y="9"/>
                  </a:cubicBezTo>
                  <a:cubicBezTo>
                    <a:pt x="168" y="9"/>
                    <a:pt x="168" y="9"/>
                    <a:pt x="168" y="9"/>
                  </a:cubicBezTo>
                  <a:cubicBezTo>
                    <a:pt x="165" y="11"/>
                    <a:pt x="162" y="12"/>
                    <a:pt x="161" y="16"/>
                  </a:cubicBezTo>
                  <a:cubicBezTo>
                    <a:pt x="158" y="22"/>
                    <a:pt x="162" y="28"/>
                    <a:pt x="164" y="30"/>
                  </a:cubicBezTo>
                  <a:cubicBezTo>
                    <a:pt x="164" y="30"/>
                    <a:pt x="164" y="30"/>
                    <a:pt x="164" y="31"/>
                  </a:cubicBezTo>
                  <a:cubicBezTo>
                    <a:pt x="164" y="32"/>
                    <a:pt x="164" y="32"/>
                    <a:pt x="164" y="32"/>
                  </a:cubicBezTo>
                  <a:cubicBezTo>
                    <a:pt x="166" y="33"/>
                    <a:pt x="168" y="35"/>
                    <a:pt x="170" y="37"/>
                  </a:cubicBezTo>
                  <a:cubicBezTo>
                    <a:pt x="176" y="37"/>
                    <a:pt x="176" y="37"/>
                    <a:pt x="176" y="37"/>
                  </a:cubicBezTo>
                  <a:cubicBezTo>
                    <a:pt x="181" y="37"/>
                    <a:pt x="183" y="35"/>
                    <a:pt x="185" y="32"/>
                  </a:cubicBezTo>
                  <a:cubicBezTo>
                    <a:pt x="185" y="31"/>
                    <a:pt x="187" y="28"/>
                    <a:pt x="189" y="28"/>
                  </a:cubicBezTo>
                  <a:cubicBezTo>
                    <a:pt x="190" y="28"/>
                    <a:pt x="191" y="28"/>
                    <a:pt x="191" y="29"/>
                  </a:cubicBezTo>
                  <a:cubicBezTo>
                    <a:pt x="191" y="30"/>
                    <a:pt x="192" y="34"/>
                    <a:pt x="198" y="35"/>
                  </a:cubicBezTo>
                  <a:cubicBezTo>
                    <a:pt x="202" y="35"/>
                    <a:pt x="206" y="33"/>
                    <a:pt x="210" y="30"/>
                  </a:cubicBezTo>
                  <a:cubicBezTo>
                    <a:pt x="210" y="29"/>
                    <a:pt x="211" y="29"/>
                    <a:pt x="211" y="29"/>
                  </a:cubicBezTo>
                  <a:cubicBezTo>
                    <a:pt x="212" y="29"/>
                    <a:pt x="212" y="29"/>
                    <a:pt x="213" y="29"/>
                  </a:cubicBezTo>
                  <a:cubicBezTo>
                    <a:pt x="214" y="28"/>
                    <a:pt x="215" y="28"/>
                    <a:pt x="216" y="28"/>
                  </a:cubicBezTo>
                  <a:cubicBezTo>
                    <a:pt x="219" y="26"/>
                    <a:pt x="222" y="25"/>
                    <a:pt x="225" y="25"/>
                  </a:cubicBezTo>
                  <a:cubicBezTo>
                    <a:pt x="226" y="23"/>
                    <a:pt x="228" y="23"/>
                    <a:pt x="229" y="23"/>
                  </a:cubicBezTo>
                  <a:cubicBezTo>
                    <a:pt x="230" y="23"/>
                    <a:pt x="231" y="24"/>
                    <a:pt x="231" y="25"/>
                  </a:cubicBezTo>
                  <a:cubicBezTo>
                    <a:pt x="231" y="28"/>
                    <a:pt x="227" y="30"/>
                    <a:pt x="221" y="32"/>
                  </a:cubicBezTo>
                  <a:cubicBezTo>
                    <a:pt x="219" y="33"/>
                    <a:pt x="217" y="34"/>
                    <a:pt x="215" y="35"/>
                  </a:cubicBezTo>
                  <a:cubicBezTo>
                    <a:pt x="215" y="35"/>
                    <a:pt x="215" y="35"/>
                    <a:pt x="214" y="35"/>
                  </a:cubicBezTo>
                  <a:cubicBezTo>
                    <a:pt x="214" y="35"/>
                    <a:pt x="212" y="36"/>
                    <a:pt x="212" y="36"/>
                  </a:cubicBezTo>
                  <a:cubicBezTo>
                    <a:pt x="212" y="37"/>
                    <a:pt x="212" y="37"/>
                    <a:pt x="212" y="37"/>
                  </a:cubicBezTo>
                  <a:cubicBezTo>
                    <a:pt x="207" y="38"/>
                    <a:pt x="201" y="40"/>
                    <a:pt x="196" y="40"/>
                  </a:cubicBezTo>
                  <a:cubicBezTo>
                    <a:pt x="189" y="40"/>
                    <a:pt x="183" y="41"/>
                    <a:pt x="179" y="44"/>
                  </a:cubicBezTo>
                  <a:cubicBezTo>
                    <a:pt x="164" y="51"/>
                    <a:pt x="166" y="58"/>
                    <a:pt x="167" y="65"/>
                  </a:cubicBezTo>
                  <a:cubicBezTo>
                    <a:pt x="167" y="67"/>
                    <a:pt x="167" y="67"/>
                    <a:pt x="167" y="67"/>
                  </a:cubicBezTo>
                  <a:cubicBezTo>
                    <a:pt x="169" y="70"/>
                    <a:pt x="169" y="73"/>
                    <a:pt x="169" y="76"/>
                  </a:cubicBezTo>
                  <a:cubicBezTo>
                    <a:pt x="171" y="78"/>
                    <a:pt x="171" y="81"/>
                    <a:pt x="169" y="84"/>
                  </a:cubicBezTo>
                  <a:cubicBezTo>
                    <a:pt x="169" y="93"/>
                    <a:pt x="169" y="93"/>
                    <a:pt x="169" y="93"/>
                  </a:cubicBezTo>
                  <a:cubicBezTo>
                    <a:pt x="169" y="94"/>
                    <a:pt x="169" y="95"/>
                    <a:pt x="170" y="96"/>
                  </a:cubicBezTo>
                  <a:cubicBezTo>
                    <a:pt x="171" y="97"/>
                    <a:pt x="171" y="97"/>
                    <a:pt x="171" y="97"/>
                  </a:cubicBezTo>
                  <a:cubicBezTo>
                    <a:pt x="171" y="98"/>
                    <a:pt x="171" y="99"/>
                    <a:pt x="171" y="100"/>
                  </a:cubicBezTo>
                  <a:cubicBezTo>
                    <a:pt x="172" y="102"/>
                    <a:pt x="172" y="104"/>
                    <a:pt x="171" y="106"/>
                  </a:cubicBezTo>
                  <a:cubicBezTo>
                    <a:pt x="170" y="108"/>
                    <a:pt x="166" y="108"/>
                    <a:pt x="161" y="108"/>
                  </a:cubicBezTo>
                  <a:cubicBezTo>
                    <a:pt x="156" y="108"/>
                    <a:pt x="156" y="108"/>
                    <a:pt x="156" y="108"/>
                  </a:cubicBezTo>
                  <a:cubicBezTo>
                    <a:pt x="156" y="108"/>
                    <a:pt x="155" y="108"/>
                    <a:pt x="155" y="108"/>
                  </a:cubicBezTo>
                  <a:cubicBezTo>
                    <a:pt x="155" y="107"/>
                    <a:pt x="153" y="106"/>
                    <a:pt x="153" y="102"/>
                  </a:cubicBezTo>
                  <a:cubicBezTo>
                    <a:pt x="153" y="97"/>
                    <a:pt x="153" y="97"/>
                    <a:pt x="153" y="97"/>
                  </a:cubicBezTo>
                  <a:cubicBezTo>
                    <a:pt x="153" y="97"/>
                    <a:pt x="154" y="96"/>
                    <a:pt x="154" y="96"/>
                  </a:cubicBezTo>
                  <a:cubicBezTo>
                    <a:pt x="156" y="96"/>
                    <a:pt x="156" y="96"/>
                    <a:pt x="157" y="95"/>
                  </a:cubicBezTo>
                  <a:cubicBezTo>
                    <a:pt x="157" y="95"/>
                    <a:pt x="157" y="95"/>
                    <a:pt x="157" y="95"/>
                  </a:cubicBezTo>
                  <a:cubicBezTo>
                    <a:pt x="162" y="93"/>
                    <a:pt x="164" y="86"/>
                    <a:pt x="163" y="81"/>
                  </a:cubicBezTo>
                  <a:cubicBezTo>
                    <a:pt x="163" y="81"/>
                    <a:pt x="163" y="81"/>
                    <a:pt x="163" y="81"/>
                  </a:cubicBezTo>
                  <a:cubicBezTo>
                    <a:pt x="163" y="77"/>
                    <a:pt x="160" y="73"/>
                    <a:pt x="157" y="71"/>
                  </a:cubicBezTo>
                  <a:cubicBezTo>
                    <a:pt x="154" y="70"/>
                    <a:pt x="151" y="70"/>
                    <a:pt x="149" y="70"/>
                  </a:cubicBezTo>
                  <a:cubicBezTo>
                    <a:pt x="149" y="70"/>
                    <a:pt x="149" y="70"/>
                    <a:pt x="148" y="70"/>
                  </a:cubicBezTo>
                  <a:cubicBezTo>
                    <a:pt x="147" y="68"/>
                    <a:pt x="147" y="68"/>
                    <a:pt x="147" y="68"/>
                  </a:cubicBezTo>
                  <a:cubicBezTo>
                    <a:pt x="147" y="68"/>
                    <a:pt x="146" y="68"/>
                    <a:pt x="146" y="68"/>
                  </a:cubicBezTo>
                  <a:cubicBezTo>
                    <a:pt x="145" y="67"/>
                    <a:pt x="146" y="65"/>
                    <a:pt x="146" y="63"/>
                  </a:cubicBezTo>
                  <a:cubicBezTo>
                    <a:pt x="146" y="62"/>
                    <a:pt x="146" y="61"/>
                    <a:pt x="146" y="61"/>
                  </a:cubicBezTo>
                  <a:cubicBezTo>
                    <a:pt x="146" y="60"/>
                    <a:pt x="147" y="59"/>
                    <a:pt x="147" y="58"/>
                  </a:cubicBezTo>
                  <a:cubicBezTo>
                    <a:pt x="147" y="56"/>
                    <a:pt x="147" y="54"/>
                    <a:pt x="147" y="53"/>
                  </a:cubicBezTo>
                  <a:cubicBezTo>
                    <a:pt x="145" y="46"/>
                    <a:pt x="139" y="46"/>
                    <a:pt x="138" y="46"/>
                  </a:cubicBezTo>
                  <a:cubicBezTo>
                    <a:pt x="136" y="46"/>
                    <a:pt x="135" y="45"/>
                    <a:pt x="134" y="44"/>
                  </a:cubicBezTo>
                  <a:cubicBezTo>
                    <a:pt x="134" y="44"/>
                    <a:pt x="133" y="43"/>
                    <a:pt x="133" y="43"/>
                  </a:cubicBezTo>
                  <a:cubicBezTo>
                    <a:pt x="132" y="43"/>
                    <a:pt x="131" y="42"/>
                    <a:pt x="131" y="41"/>
                  </a:cubicBezTo>
                  <a:cubicBezTo>
                    <a:pt x="131" y="37"/>
                    <a:pt x="131" y="37"/>
                    <a:pt x="131" y="37"/>
                  </a:cubicBezTo>
                  <a:cubicBezTo>
                    <a:pt x="131" y="34"/>
                    <a:pt x="131" y="29"/>
                    <a:pt x="127" y="26"/>
                  </a:cubicBezTo>
                  <a:cubicBezTo>
                    <a:pt x="112" y="26"/>
                    <a:pt x="112" y="26"/>
                    <a:pt x="112" y="26"/>
                  </a:cubicBezTo>
                  <a:cubicBezTo>
                    <a:pt x="110" y="27"/>
                    <a:pt x="110" y="27"/>
                    <a:pt x="110" y="27"/>
                  </a:cubicBezTo>
                  <a:cubicBezTo>
                    <a:pt x="108" y="29"/>
                    <a:pt x="106" y="29"/>
                    <a:pt x="104" y="29"/>
                  </a:cubicBezTo>
                  <a:cubicBezTo>
                    <a:pt x="101" y="29"/>
                    <a:pt x="101" y="29"/>
                    <a:pt x="101" y="29"/>
                  </a:cubicBezTo>
                  <a:cubicBezTo>
                    <a:pt x="99" y="29"/>
                    <a:pt x="96" y="29"/>
                    <a:pt x="93" y="28"/>
                  </a:cubicBezTo>
                  <a:cubicBezTo>
                    <a:pt x="91" y="28"/>
                    <a:pt x="89" y="28"/>
                    <a:pt x="86" y="28"/>
                  </a:cubicBezTo>
                  <a:cubicBezTo>
                    <a:pt x="85" y="28"/>
                    <a:pt x="84" y="27"/>
                    <a:pt x="83" y="27"/>
                  </a:cubicBezTo>
                  <a:cubicBezTo>
                    <a:pt x="83" y="26"/>
                    <a:pt x="83" y="26"/>
                    <a:pt x="83" y="26"/>
                  </a:cubicBezTo>
                  <a:cubicBezTo>
                    <a:pt x="81" y="26"/>
                    <a:pt x="78" y="26"/>
                    <a:pt x="76" y="25"/>
                  </a:cubicBezTo>
                  <a:cubicBezTo>
                    <a:pt x="73" y="25"/>
                    <a:pt x="73" y="25"/>
                    <a:pt x="73" y="25"/>
                  </a:cubicBezTo>
                  <a:cubicBezTo>
                    <a:pt x="71" y="25"/>
                    <a:pt x="68" y="25"/>
                    <a:pt x="66" y="23"/>
                  </a:cubicBezTo>
                  <a:cubicBezTo>
                    <a:pt x="64" y="23"/>
                    <a:pt x="61" y="23"/>
                    <a:pt x="59" y="22"/>
                  </a:cubicBezTo>
                  <a:cubicBezTo>
                    <a:pt x="55" y="21"/>
                    <a:pt x="52" y="20"/>
                    <a:pt x="49" y="19"/>
                  </a:cubicBezTo>
                  <a:cubicBezTo>
                    <a:pt x="44" y="19"/>
                    <a:pt x="44" y="19"/>
                    <a:pt x="44" y="19"/>
                  </a:cubicBezTo>
                  <a:cubicBezTo>
                    <a:pt x="44" y="19"/>
                    <a:pt x="43" y="18"/>
                    <a:pt x="43" y="17"/>
                  </a:cubicBezTo>
                  <a:cubicBezTo>
                    <a:pt x="43" y="16"/>
                    <a:pt x="43" y="16"/>
                    <a:pt x="43" y="16"/>
                  </a:cubicBezTo>
                  <a:cubicBezTo>
                    <a:pt x="43" y="16"/>
                    <a:pt x="42" y="15"/>
                    <a:pt x="42" y="15"/>
                  </a:cubicBezTo>
                  <a:cubicBezTo>
                    <a:pt x="41" y="14"/>
                    <a:pt x="41" y="13"/>
                    <a:pt x="39" y="12"/>
                  </a:cubicBezTo>
                  <a:cubicBezTo>
                    <a:pt x="39" y="12"/>
                    <a:pt x="39" y="12"/>
                    <a:pt x="39" y="12"/>
                  </a:cubicBezTo>
                  <a:cubicBezTo>
                    <a:pt x="37" y="11"/>
                    <a:pt x="37" y="11"/>
                    <a:pt x="36" y="11"/>
                  </a:cubicBezTo>
                  <a:cubicBezTo>
                    <a:pt x="36" y="11"/>
                    <a:pt x="35" y="11"/>
                    <a:pt x="35" y="11"/>
                  </a:cubicBezTo>
                  <a:cubicBezTo>
                    <a:pt x="35" y="11"/>
                    <a:pt x="35" y="12"/>
                    <a:pt x="35" y="13"/>
                  </a:cubicBezTo>
                  <a:cubicBezTo>
                    <a:pt x="35" y="22"/>
                    <a:pt x="35" y="22"/>
                    <a:pt x="35" y="22"/>
                  </a:cubicBezTo>
                  <a:cubicBezTo>
                    <a:pt x="36" y="24"/>
                    <a:pt x="36" y="24"/>
                    <a:pt x="36" y="24"/>
                  </a:cubicBezTo>
                  <a:cubicBezTo>
                    <a:pt x="36" y="24"/>
                    <a:pt x="36" y="24"/>
                    <a:pt x="36" y="24"/>
                  </a:cubicBezTo>
                  <a:cubicBezTo>
                    <a:pt x="36" y="25"/>
                    <a:pt x="36" y="25"/>
                    <a:pt x="36" y="25"/>
                  </a:cubicBezTo>
                  <a:cubicBezTo>
                    <a:pt x="36" y="25"/>
                    <a:pt x="37" y="26"/>
                    <a:pt x="37" y="26"/>
                  </a:cubicBezTo>
                  <a:cubicBezTo>
                    <a:pt x="37" y="27"/>
                    <a:pt x="37" y="28"/>
                    <a:pt x="37" y="29"/>
                  </a:cubicBezTo>
                  <a:cubicBezTo>
                    <a:pt x="37" y="33"/>
                    <a:pt x="37" y="37"/>
                    <a:pt x="35" y="42"/>
                  </a:cubicBezTo>
                  <a:cubicBezTo>
                    <a:pt x="34" y="43"/>
                    <a:pt x="34" y="44"/>
                    <a:pt x="33" y="45"/>
                  </a:cubicBezTo>
                  <a:cubicBezTo>
                    <a:pt x="31" y="48"/>
                    <a:pt x="29" y="51"/>
                    <a:pt x="25" y="53"/>
                  </a:cubicBezTo>
                  <a:cubicBezTo>
                    <a:pt x="25" y="54"/>
                    <a:pt x="24" y="55"/>
                    <a:pt x="23" y="56"/>
                  </a:cubicBezTo>
                  <a:cubicBezTo>
                    <a:pt x="22" y="57"/>
                    <a:pt x="21" y="58"/>
                    <a:pt x="20" y="58"/>
                  </a:cubicBezTo>
                  <a:cubicBezTo>
                    <a:pt x="18" y="60"/>
                    <a:pt x="17" y="61"/>
                    <a:pt x="16" y="62"/>
                  </a:cubicBezTo>
                  <a:cubicBezTo>
                    <a:pt x="15" y="63"/>
                    <a:pt x="15" y="64"/>
                    <a:pt x="15" y="64"/>
                  </a:cubicBezTo>
                  <a:cubicBezTo>
                    <a:pt x="15" y="64"/>
                    <a:pt x="15" y="64"/>
                    <a:pt x="15" y="65"/>
                  </a:cubicBezTo>
                  <a:cubicBezTo>
                    <a:pt x="11" y="69"/>
                    <a:pt x="12" y="76"/>
                    <a:pt x="13" y="80"/>
                  </a:cubicBezTo>
                  <a:cubicBezTo>
                    <a:pt x="13" y="80"/>
                    <a:pt x="13" y="80"/>
                    <a:pt x="13" y="80"/>
                  </a:cubicBezTo>
                  <a:cubicBezTo>
                    <a:pt x="13" y="88"/>
                    <a:pt x="13" y="88"/>
                    <a:pt x="13" y="88"/>
                  </a:cubicBezTo>
                  <a:cubicBezTo>
                    <a:pt x="15" y="96"/>
                    <a:pt x="11" y="101"/>
                    <a:pt x="8" y="105"/>
                  </a:cubicBezTo>
                  <a:cubicBezTo>
                    <a:pt x="8" y="106"/>
                    <a:pt x="8" y="106"/>
                    <a:pt x="8" y="106"/>
                  </a:cubicBezTo>
                  <a:cubicBezTo>
                    <a:pt x="6" y="107"/>
                    <a:pt x="5" y="109"/>
                    <a:pt x="3" y="111"/>
                  </a:cubicBezTo>
                  <a:cubicBezTo>
                    <a:pt x="0" y="117"/>
                    <a:pt x="1" y="119"/>
                    <a:pt x="4" y="122"/>
                  </a:cubicBezTo>
                  <a:cubicBezTo>
                    <a:pt x="9" y="126"/>
                    <a:pt x="9" y="126"/>
                    <a:pt x="9" y="126"/>
                  </a:cubicBezTo>
                  <a:cubicBezTo>
                    <a:pt x="10" y="126"/>
                    <a:pt x="10" y="127"/>
                    <a:pt x="10" y="127"/>
                  </a:cubicBezTo>
                  <a:cubicBezTo>
                    <a:pt x="13" y="133"/>
                    <a:pt x="13" y="140"/>
                    <a:pt x="13" y="147"/>
                  </a:cubicBezTo>
                  <a:cubicBezTo>
                    <a:pt x="33" y="162"/>
                    <a:pt x="55" y="163"/>
                    <a:pt x="56" y="163"/>
                  </a:cubicBezTo>
                  <a:cubicBezTo>
                    <a:pt x="57" y="163"/>
                    <a:pt x="57" y="163"/>
                    <a:pt x="57" y="164"/>
                  </a:cubicBezTo>
                  <a:cubicBezTo>
                    <a:pt x="77" y="210"/>
                    <a:pt x="77" y="210"/>
                    <a:pt x="77" y="210"/>
                  </a:cubicBezTo>
                  <a:cubicBezTo>
                    <a:pt x="265" y="293"/>
                    <a:pt x="265" y="293"/>
                    <a:pt x="265" y="293"/>
                  </a:cubicBezTo>
                  <a:cubicBezTo>
                    <a:pt x="265" y="293"/>
                    <a:pt x="266" y="294"/>
                    <a:pt x="266" y="294"/>
                  </a:cubicBezTo>
                  <a:cubicBezTo>
                    <a:pt x="266" y="294"/>
                    <a:pt x="266" y="295"/>
                    <a:pt x="266" y="295"/>
                  </a:cubicBezTo>
                  <a:cubicBezTo>
                    <a:pt x="262" y="304"/>
                    <a:pt x="255" y="334"/>
                    <a:pt x="244" y="391"/>
                  </a:cubicBezTo>
                  <a:cubicBezTo>
                    <a:pt x="312" y="421"/>
                    <a:pt x="385" y="447"/>
                    <a:pt x="464" y="472"/>
                  </a:cubicBezTo>
                  <a:cubicBezTo>
                    <a:pt x="469" y="473"/>
                    <a:pt x="469" y="473"/>
                    <a:pt x="469" y="473"/>
                  </a:cubicBezTo>
                  <a:cubicBezTo>
                    <a:pt x="469" y="473"/>
                    <a:pt x="469" y="473"/>
                    <a:pt x="469" y="473"/>
                  </a:cubicBezTo>
                  <a:cubicBezTo>
                    <a:pt x="473" y="475"/>
                    <a:pt x="477" y="476"/>
                    <a:pt x="481" y="477"/>
                  </a:cubicBezTo>
                  <a:cubicBezTo>
                    <a:pt x="484" y="474"/>
                    <a:pt x="487" y="472"/>
                    <a:pt x="490" y="469"/>
                  </a:cubicBezTo>
                  <a:cubicBezTo>
                    <a:pt x="493" y="465"/>
                    <a:pt x="493" y="465"/>
                    <a:pt x="493" y="465"/>
                  </a:cubicBezTo>
                  <a:cubicBezTo>
                    <a:pt x="494" y="464"/>
                    <a:pt x="495" y="464"/>
                    <a:pt x="495" y="463"/>
                  </a:cubicBezTo>
                  <a:cubicBezTo>
                    <a:pt x="498" y="461"/>
                    <a:pt x="500" y="459"/>
                    <a:pt x="500" y="455"/>
                  </a:cubicBezTo>
                  <a:cubicBezTo>
                    <a:pt x="500" y="449"/>
                    <a:pt x="500" y="449"/>
                    <a:pt x="500" y="449"/>
                  </a:cubicBezTo>
                  <a:cubicBezTo>
                    <a:pt x="500" y="448"/>
                    <a:pt x="500" y="448"/>
                    <a:pt x="501" y="448"/>
                  </a:cubicBezTo>
                  <a:cubicBezTo>
                    <a:pt x="503" y="448"/>
                    <a:pt x="503" y="448"/>
                    <a:pt x="503" y="448"/>
                  </a:cubicBezTo>
                  <a:cubicBezTo>
                    <a:pt x="504" y="448"/>
                    <a:pt x="507" y="446"/>
                    <a:pt x="508" y="444"/>
                  </a:cubicBezTo>
                  <a:cubicBezTo>
                    <a:pt x="508" y="444"/>
                    <a:pt x="508" y="444"/>
                    <a:pt x="508" y="443"/>
                  </a:cubicBezTo>
                  <a:cubicBezTo>
                    <a:pt x="509" y="442"/>
                    <a:pt x="510" y="442"/>
                    <a:pt x="510" y="438"/>
                  </a:cubicBezTo>
                  <a:cubicBezTo>
                    <a:pt x="510" y="438"/>
                    <a:pt x="510" y="438"/>
                    <a:pt x="510" y="437"/>
                  </a:cubicBezTo>
                  <a:cubicBezTo>
                    <a:pt x="513" y="434"/>
                    <a:pt x="513" y="434"/>
                    <a:pt x="513" y="434"/>
                  </a:cubicBezTo>
                  <a:cubicBezTo>
                    <a:pt x="515" y="433"/>
                    <a:pt x="516" y="431"/>
                    <a:pt x="518" y="429"/>
                  </a:cubicBezTo>
                  <a:cubicBezTo>
                    <a:pt x="518" y="429"/>
                    <a:pt x="518" y="428"/>
                    <a:pt x="518" y="428"/>
                  </a:cubicBezTo>
                  <a:cubicBezTo>
                    <a:pt x="519" y="428"/>
                    <a:pt x="519" y="427"/>
                    <a:pt x="519" y="427"/>
                  </a:cubicBezTo>
                  <a:cubicBezTo>
                    <a:pt x="519" y="427"/>
                    <a:pt x="519" y="427"/>
                    <a:pt x="519" y="426"/>
                  </a:cubicBezTo>
                  <a:cubicBezTo>
                    <a:pt x="519" y="426"/>
                    <a:pt x="520" y="426"/>
                    <a:pt x="520" y="425"/>
                  </a:cubicBezTo>
                  <a:cubicBezTo>
                    <a:pt x="521" y="425"/>
                    <a:pt x="521" y="424"/>
                    <a:pt x="521" y="424"/>
                  </a:cubicBezTo>
                  <a:cubicBezTo>
                    <a:pt x="522" y="422"/>
                    <a:pt x="523" y="421"/>
                    <a:pt x="525" y="419"/>
                  </a:cubicBezTo>
                  <a:cubicBezTo>
                    <a:pt x="527" y="418"/>
                    <a:pt x="527" y="418"/>
                    <a:pt x="527" y="418"/>
                  </a:cubicBezTo>
                  <a:cubicBezTo>
                    <a:pt x="527" y="417"/>
                    <a:pt x="527" y="417"/>
                    <a:pt x="528" y="417"/>
                  </a:cubicBezTo>
                  <a:cubicBezTo>
                    <a:pt x="529" y="417"/>
                    <a:pt x="529" y="416"/>
                    <a:pt x="529" y="414"/>
                  </a:cubicBezTo>
                  <a:cubicBezTo>
                    <a:pt x="529" y="414"/>
                    <a:pt x="530" y="413"/>
                    <a:pt x="530" y="413"/>
                  </a:cubicBezTo>
                  <a:cubicBezTo>
                    <a:pt x="531" y="413"/>
                    <a:pt x="532" y="413"/>
                    <a:pt x="532" y="413"/>
                  </a:cubicBezTo>
                  <a:cubicBezTo>
                    <a:pt x="533" y="414"/>
                    <a:pt x="536" y="414"/>
                    <a:pt x="538" y="414"/>
                  </a:cubicBezTo>
                  <a:cubicBezTo>
                    <a:pt x="541" y="414"/>
                    <a:pt x="543" y="412"/>
                    <a:pt x="543" y="408"/>
                  </a:cubicBezTo>
                  <a:cubicBezTo>
                    <a:pt x="543" y="405"/>
                    <a:pt x="543" y="405"/>
                    <a:pt x="543" y="405"/>
                  </a:cubicBezTo>
                  <a:cubicBezTo>
                    <a:pt x="543" y="404"/>
                    <a:pt x="543" y="404"/>
                    <a:pt x="544" y="404"/>
                  </a:cubicBezTo>
                  <a:cubicBezTo>
                    <a:pt x="549" y="404"/>
                    <a:pt x="549" y="404"/>
                    <a:pt x="549" y="404"/>
                  </a:cubicBezTo>
                  <a:cubicBezTo>
                    <a:pt x="550" y="404"/>
                    <a:pt x="550" y="404"/>
                    <a:pt x="550" y="404"/>
                  </a:cubicBezTo>
                  <a:cubicBezTo>
                    <a:pt x="553" y="405"/>
                    <a:pt x="554" y="405"/>
                    <a:pt x="556" y="405"/>
                  </a:cubicBezTo>
                  <a:cubicBezTo>
                    <a:pt x="559" y="405"/>
                    <a:pt x="562" y="404"/>
                    <a:pt x="563" y="403"/>
                  </a:cubicBezTo>
                  <a:cubicBezTo>
                    <a:pt x="564" y="402"/>
                    <a:pt x="564" y="401"/>
                    <a:pt x="565" y="401"/>
                  </a:cubicBezTo>
                  <a:cubicBezTo>
                    <a:pt x="565" y="400"/>
                    <a:pt x="566" y="399"/>
                    <a:pt x="567" y="398"/>
                  </a:cubicBezTo>
                  <a:cubicBezTo>
                    <a:pt x="568" y="396"/>
                    <a:pt x="569" y="396"/>
                    <a:pt x="570" y="396"/>
                  </a:cubicBezTo>
                  <a:cubicBezTo>
                    <a:pt x="572" y="395"/>
                    <a:pt x="572" y="395"/>
                    <a:pt x="572" y="395"/>
                  </a:cubicBezTo>
                  <a:cubicBezTo>
                    <a:pt x="572" y="395"/>
                    <a:pt x="572" y="395"/>
                    <a:pt x="572" y="395"/>
                  </a:cubicBezTo>
                  <a:cubicBezTo>
                    <a:pt x="577" y="392"/>
                    <a:pt x="579" y="389"/>
                    <a:pt x="579" y="385"/>
                  </a:cubicBezTo>
                  <a:cubicBezTo>
                    <a:pt x="579" y="385"/>
                    <a:pt x="579" y="385"/>
                    <a:pt x="580" y="385"/>
                  </a:cubicBezTo>
                  <a:cubicBezTo>
                    <a:pt x="581" y="381"/>
                    <a:pt x="581" y="377"/>
                    <a:pt x="580" y="374"/>
                  </a:cubicBezTo>
                  <a:cubicBezTo>
                    <a:pt x="578" y="370"/>
                    <a:pt x="576" y="365"/>
                    <a:pt x="573" y="362"/>
                  </a:cubicBezTo>
                  <a:cubicBezTo>
                    <a:pt x="573" y="362"/>
                    <a:pt x="573" y="361"/>
                    <a:pt x="573" y="361"/>
                  </a:cubicBezTo>
                  <a:cubicBezTo>
                    <a:pt x="573" y="360"/>
                    <a:pt x="574" y="360"/>
                    <a:pt x="574" y="360"/>
                  </a:cubicBezTo>
                  <a:cubicBezTo>
                    <a:pt x="576" y="360"/>
                    <a:pt x="576" y="360"/>
                    <a:pt x="576" y="360"/>
                  </a:cubicBezTo>
                  <a:cubicBezTo>
                    <a:pt x="582" y="360"/>
                    <a:pt x="590" y="357"/>
                    <a:pt x="595" y="353"/>
                  </a:cubicBezTo>
                  <a:cubicBezTo>
                    <a:pt x="596" y="350"/>
                    <a:pt x="598" y="345"/>
                    <a:pt x="599" y="341"/>
                  </a:cubicBezTo>
                  <a:cubicBezTo>
                    <a:pt x="601" y="333"/>
                    <a:pt x="603" y="328"/>
                    <a:pt x="608" y="328"/>
                  </a:cubicBezTo>
                  <a:cubicBezTo>
                    <a:pt x="609" y="328"/>
                    <a:pt x="609" y="328"/>
                    <a:pt x="609" y="328"/>
                  </a:cubicBezTo>
                  <a:cubicBezTo>
                    <a:pt x="612" y="328"/>
                    <a:pt x="613" y="329"/>
                    <a:pt x="615" y="329"/>
                  </a:cubicBezTo>
                  <a:cubicBezTo>
                    <a:pt x="616" y="330"/>
                    <a:pt x="618" y="330"/>
                    <a:pt x="620" y="331"/>
                  </a:cubicBezTo>
                  <a:cubicBezTo>
                    <a:pt x="622" y="332"/>
                    <a:pt x="627" y="334"/>
                    <a:pt x="633" y="334"/>
                  </a:cubicBezTo>
                  <a:cubicBezTo>
                    <a:pt x="636" y="334"/>
                    <a:pt x="637" y="334"/>
                    <a:pt x="638" y="333"/>
                  </a:cubicBezTo>
                  <a:cubicBezTo>
                    <a:pt x="638" y="333"/>
                    <a:pt x="639" y="333"/>
                    <a:pt x="639" y="332"/>
                  </a:cubicBezTo>
                  <a:cubicBezTo>
                    <a:pt x="652" y="330"/>
                    <a:pt x="656" y="320"/>
                    <a:pt x="660" y="311"/>
                  </a:cubicBezTo>
                  <a:cubicBezTo>
                    <a:pt x="663" y="303"/>
                    <a:pt x="668" y="295"/>
                    <a:pt x="673" y="288"/>
                  </a:cubicBezTo>
                  <a:cubicBezTo>
                    <a:pt x="673" y="287"/>
                    <a:pt x="673" y="287"/>
                    <a:pt x="673" y="287"/>
                  </a:cubicBezTo>
                  <a:cubicBezTo>
                    <a:pt x="673" y="286"/>
                    <a:pt x="673" y="286"/>
                    <a:pt x="673" y="286"/>
                  </a:cubicBezTo>
                  <a:cubicBezTo>
                    <a:pt x="676" y="283"/>
                    <a:pt x="679" y="279"/>
                    <a:pt x="681" y="273"/>
                  </a:cubicBezTo>
                  <a:cubicBezTo>
                    <a:pt x="681" y="272"/>
                    <a:pt x="682" y="271"/>
                    <a:pt x="682" y="270"/>
                  </a:cubicBezTo>
                  <a:cubicBezTo>
                    <a:pt x="682" y="270"/>
                    <a:pt x="683" y="269"/>
                    <a:pt x="683" y="269"/>
                  </a:cubicBezTo>
                  <a:cubicBezTo>
                    <a:pt x="683" y="266"/>
                    <a:pt x="683" y="266"/>
                    <a:pt x="683" y="266"/>
                  </a:cubicBezTo>
                  <a:cubicBezTo>
                    <a:pt x="683" y="265"/>
                    <a:pt x="683" y="264"/>
                    <a:pt x="683" y="263"/>
                  </a:cubicBezTo>
                  <a:cubicBezTo>
                    <a:pt x="683" y="263"/>
                    <a:pt x="683" y="262"/>
                    <a:pt x="683" y="262"/>
                  </a:cubicBezTo>
                  <a:cubicBezTo>
                    <a:pt x="633" y="239"/>
                    <a:pt x="633" y="239"/>
                    <a:pt x="633" y="239"/>
                  </a:cubicBezTo>
                  <a:cubicBezTo>
                    <a:pt x="635" y="241"/>
                    <a:pt x="637" y="243"/>
                    <a:pt x="640" y="245"/>
                  </a:cubicBezTo>
                  <a:cubicBezTo>
                    <a:pt x="641" y="245"/>
                    <a:pt x="642" y="245"/>
                    <a:pt x="642" y="247"/>
                  </a:cubicBezTo>
                  <a:cubicBezTo>
                    <a:pt x="643" y="248"/>
                    <a:pt x="645" y="249"/>
                    <a:pt x="646" y="249"/>
                  </a:cubicBezTo>
                  <a:cubicBezTo>
                    <a:pt x="646" y="249"/>
                    <a:pt x="647" y="249"/>
                    <a:pt x="647" y="249"/>
                  </a:cubicBezTo>
                  <a:cubicBezTo>
                    <a:pt x="649" y="251"/>
                    <a:pt x="649" y="251"/>
                    <a:pt x="649" y="251"/>
                  </a:cubicBezTo>
                  <a:cubicBezTo>
                    <a:pt x="649" y="251"/>
                    <a:pt x="649" y="252"/>
                    <a:pt x="649" y="253"/>
                  </a:cubicBezTo>
                  <a:cubicBezTo>
                    <a:pt x="649" y="253"/>
                    <a:pt x="648" y="254"/>
                    <a:pt x="648" y="254"/>
                  </a:cubicBezTo>
                  <a:cubicBezTo>
                    <a:pt x="646" y="254"/>
                    <a:pt x="646" y="254"/>
                    <a:pt x="646" y="254"/>
                  </a:cubicBezTo>
                  <a:cubicBezTo>
                    <a:pt x="636" y="254"/>
                    <a:pt x="630" y="251"/>
                    <a:pt x="625" y="247"/>
                  </a:cubicBezTo>
                  <a:cubicBezTo>
                    <a:pt x="618" y="241"/>
                    <a:pt x="618" y="241"/>
                    <a:pt x="618" y="241"/>
                  </a:cubicBezTo>
                  <a:cubicBezTo>
                    <a:pt x="618" y="241"/>
                    <a:pt x="618" y="241"/>
                    <a:pt x="618" y="241"/>
                  </a:cubicBezTo>
                  <a:cubicBezTo>
                    <a:pt x="617" y="239"/>
                    <a:pt x="616" y="238"/>
                    <a:pt x="616" y="237"/>
                  </a:cubicBezTo>
                  <a:cubicBezTo>
                    <a:pt x="615" y="236"/>
                    <a:pt x="614" y="235"/>
                    <a:pt x="613" y="233"/>
                  </a:cubicBezTo>
                  <a:cubicBezTo>
                    <a:pt x="612" y="230"/>
                    <a:pt x="608" y="229"/>
                    <a:pt x="605" y="228"/>
                  </a:cubicBezTo>
                  <a:cubicBezTo>
                    <a:pt x="604" y="227"/>
                    <a:pt x="602" y="226"/>
                    <a:pt x="601" y="225"/>
                  </a:cubicBezTo>
                  <a:cubicBezTo>
                    <a:pt x="601" y="225"/>
                    <a:pt x="600" y="225"/>
                    <a:pt x="600" y="225"/>
                  </a:cubicBezTo>
                  <a:cubicBezTo>
                    <a:pt x="572" y="212"/>
                    <a:pt x="572" y="212"/>
                    <a:pt x="572" y="212"/>
                  </a:cubicBezTo>
                  <a:cubicBezTo>
                    <a:pt x="572" y="212"/>
                    <a:pt x="572" y="212"/>
                    <a:pt x="572" y="212"/>
                  </a:cubicBezTo>
                  <a:cubicBezTo>
                    <a:pt x="570" y="207"/>
                    <a:pt x="570" y="207"/>
                    <a:pt x="570" y="207"/>
                  </a:cubicBezTo>
                  <a:cubicBezTo>
                    <a:pt x="551" y="166"/>
                    <a:pt x="551" y="166"/>
                    <a:pt x="551" y="166"/>
                  </a:cubicBezTo>
                  <a:cubicBezTo>
                    <a:pt x="551" y="166"/>
                    <a:pt x="551" y="166"/>
                    <a:pt x="551" y="166"/>
                  </a:cubicBezTo>
                  <a:cubicBezTo>
                    <a:pt x="550" y="166"/>
                    <a:pt x="550" y="166"/>
                    <a:pt x="550" y="166"/>
                  </a:cubicBezTo>
                  <a:cubicBezTo>
                    <a:pt x="549" y="165"/>
                    <a:pt x="549" y="165"/>
                    <a:pt x="549" y="165"/>
                  </a:cubicBezTo>
                  <a:cubicBezTo>
                    <a:pt x="537" y="164"/>
                    <a:pt x="501" y="157"/>
                    <a:pt x="485" y="118"/>
                  </a:cubicBezTo>
                  <a:cubicBezTo>
                    <a:pt x="468" y="90"/>
                    <a:pt x="468" y="90"/>
                    <a:pt x="468" y="90"/>
                  </a:cubicBezTo>
                  <a:cubicBezTo>
                    <a:pt x="467" y="92"/>
                    <a:pt x="465" y="93"/>
                    <a:pt x="464" y="95"/>
                  </a:cubicBezTo>
                  <a:cubicBezTo>
                    <a:pt x="459" y="102"/>
                    <a:pt x="461" y="108"/>
                    <a:pt x="462" y="112"/>
                  </a:cubicBezTo>
                  <a:cubicBezTo>
                    <a:pt x="462" y="112"/>
                    <a:pt x="462" y="112"/>
                    <a:pt x="462" y="113"/>
                  </a:cubicBezTo>
                  <a:cubicBezTo>
                    <a:pt x="462" y="114"/>
                    <a:pt x="462" y="114"/>
                    <a:pt x="462" y="114"/>
                  </a:cubicBezTo>
                  <a:cubicBezTo>
                    <a:pt x="464" y="115"/>
                    <a:pt x="464" y="117"/>
                    <a:pt x="464" y="120"/>
                  </a:cubicBezTo>
                  <a:cubicBezTo>
                    <a:pt x="465" y="121"/>
                    <a:pt x="465" y="121"/>
                    <a:pt x="465" y="121"/>
                  </a:cubicBezTo>
                  <a:cubicBezTo>
                    <a:pt x="466" y="121"/>
                    <a:pt x="466" y="121"/>
                    <a:pt x="466" y="122"/>
                  </a:cubicBezTo>
                  <a:cubicBezTo>
                    <a:pt x="466" y="125"/>
                    <a:pt x="466" y="126"/>
                    <a:pt x="467" y="129"/>
                  </a:cubicBezTo>
                  <a:cubicBezTo>
                    <a:pt x="467" y="129"/>
                    <a:pt x="467" y="129"/>
                    <a:pt x="467" y="129"/>
                  </a:cubicBezTo>
                  <a:cubicBezTo>
                    <a:pt x="467" y="132"/>
                    <a:pt x="467" y="134"/>
                    <a:pt x="466" y="136"/>
                  </a:cubicBezTo>
                  <a:cubicBezTo>
                    <a:pt x="466" y="137"/>
                    <a:pt x="466" y="137"/>
                    <a:pt x="466" y="137"/>
                  </a:cubicBezTo>
                  <a:cubicBezTo>
                    <a:pt x="466" y="138"/>
                    <a:pt x="465" y="138"/>
                    <a:pt x="464" y="138"/>
                  </a:cubicBezTo>
                  <a:cubicBezTo>
                    <a:pt x="463" y="138"/>
                    <a:pt x="463" y="138"/>
                    <a:pt x="463" y="138"/>
                  </a:cubicBezTo>
                  <a:cubicBezTo>
                    <a:pt x="462" y="138"/>
                    <a:pt x="462" y="138"/>
                    <a:pt x="462" y="138"/>
                  </a:cubicBezTo>
                  <a:cubicBezTo>
                    <a:pt x="461" y="138"/>
                    <a:pt x="460" y="137"/>
                    <a:pt x="459" y="137"/>
                  </a:cubicBezTo>
                  <a:cubicBezTo>
                    <a:pt x="459" y="137"/>
                    <a:pt x="458" y="136"/>
                    <a:pt x="458" y="135"/>
                  </a:cubicBezTo>
                  <a:cubicBezTo>
                    <a:pt x="456" y="135"/>
                    <a:pt x="453" y="135"/>
                    <a:pt x="453" y="132"/>
                  </a:cubicBezTo>
                  <a:cubicBezTo>
                    <a:pt x="453" y="126"/>
                    <a:pt x="453" y="126"/>
                    <a:pt x="453" y="126"/>
                  </a:cubicBezTo>
                  <a:cubicBezTo>
                    <a:pt x="453" y="125"/>
                    <a:pt x="452" y="123"/>
                    <a:pt x="450" y="121"/>
                  </a:cubicBezTo>
                  <a:cubicBezTo>
                    <a:pt x="450" y="121"/>
                    <a:pt x="450" y="121"/>
                    <a:pt x="450" y="120"/>
                  </a:cubicBezTo>
                  <a:cubicBezTo>
                    <a:pt x="450" y="117"/>
                    <a:pt x="450" y="117"/>
                    <a:pt x="450" y="117"/>
                  </a:cubicBezTo>
                  <a:cubicBezTo>
                    <a:pt x="450" y="114"/>
                    <a:pt x="450" y="112"/>
                    <a:pt x="451" y="109"/>
                  </a:cubicBezTo>
                  <a:cubicBezTo>
                    <a:pt x="451" y="105"/>
                    <a:pt x="451" y="105"/>
                    <a:pt x="451" y="105"/>
                  </a:cubicBezTo>
                  <a:cubicBezTo>
                    <a:pt x="451" y="105"/>
                    <a:pt x="451" y="103"/>
                    <a:pt x="453" y="101"/>
                  </a:cubicBezTo>
                  <a:cubicBezTo>
                    <a:pt x="453" y="100"/>
                    <a:pt x="455" y="98"/>
                    <a:pt x="457" y="96"/>
                  </a:cubicBezTo>
                  <a:cubicBezTo>
                    <a:pt x="460" y="93"/>
                    <a:pt x="463" y="91"/>
                    <a:pt x="463" y="85"/>
                  </a:cubicBezTo>
                  <a:cubicBezTo>
                    <a:pt x="463" y="84"/>
                    <a:pt x="462" y="82"/>
                    <a:pt x="461" y="81"/>
                  </a:cubicBezTo>
                  <a:cubicBezTo>
                    <a:pt x="461" y="80"/>
                    <a:pt x="460" y="79"/>
                    <a:pt x="460" y="79"/>
                  </a:cubicBezTo>
                  <a:cubicBezTo>
                    <a:pt x="458" y="77"/>
                    <a:pt x="455" y="76"/>
                    <a:pt x="453" y="76"/>
                  </a:cubicBezTo>
                  <a:cubicBezTo>
                    <a:pt x="451" y="76"/>
                    <a:pt x="451" y="76"/>
                    <a:pt x="451" y="76"/>
                  </a:cubicBezTo>
                  <a:cubicBezTo>
                    <a:pt x="451" y="76"/>
                    <a:pt x="450" y="76"/>
                    <a:pt x="450" y="76"/>
                  </a:cubicBezTo>
                  <a:cubicBezTo>
                    <a:pt x="449" y="75"/>
                    <a:pt x="448" y="74"/>
                    <a:pt x="448" y="73"/>
                  </a:cubicBezTo>
                  <a:cubicBezTo>
                    <a:pt x="448" y="73"/>
                    <a:pt x="447" y="72"/>
                    <a:pt x="447" y="72"/>
                  </a:cubicBezTo>
                  <a:cubicBezTo>
                    <a:pt x="441" y="72"/>
                    <a:pt x="441" y="72"/>
                    <a:pt x="441" y="72"/>
                  </a:cubicBezTo>
                  <a:cubicBezTo>
                    <a:pt x="440" y="72"/>
                    <a:pt x="440" y="71"/>
                    <a:pt x="440" y="70"/>
                  </a:cubicBezTo>
                  <a:cubicBezTo>
                    <a:pt x="440" y="68"/>
                    <a:pt x="440" y="68"/>
                    <a:pt x="440" y="68"/>
                  </a:cubicBezTo>
                  <a:cubicBezTo>
                    <a:pt x="434" y="63"/>
                    <a:pt x="434" y="63"/>
                    <a:pt x="434" y="63"/>
                  </a:cubicBezTo>
                  <a:cubicBezTo>
                    <a:pt x="433" y="63"/>
                    <a:pt x="433" y="63"/>
                    <a:pt x="433" y="63"/>
                  </a:cubicBezTo>
                  <a:cubicBezTo>
                    <a:pt x="432" y="63"/>
                    <a:pt x="432" y="62"/>
                    <a:pt x="432" y="62"/>
                  </a:cubicBezTo>
                  <a:cubicBezTo>
                    <a:pt x="430" y="61"/>
                    <a:pt x="430" y="61"/>
                    <a:pt x="430" y="61"/>
                  </a:cubicBezTo>
                  <a:cubicBezTo>
                    <a:pt x="429" y="61"/>
                    <a:pt x="428" y="60"/>
                    <a:pt x="428" y="59"/>
                  </a:cubicBezTo>
                  <a:cubicBezTo>
                    <a:pt x="428" y="59"/>
                    <a:pt x="427" y="58"/>
                    <a:pt x="427" y="58"/>
                  </a:cubicBezTo>
                  <a:cubicBezTo>
                    <a:pt x="421" y="58"/>
                    <a:pt x="421" y="58"/>
                    <a:pt x="421" y="58"/>
                  </a:cubicBezTo>
                  <a:cubicBezTo>
                    <a:pt x="418" y="58"/>
                    <a:pt x="415" y="60"/>
                    <a:pt x="412" y="61"/>
                  </a:cubicBezTo>
                  <a:cubicBezTo>
                    <a:pt x="411" y="61"/>
                    <a:pt x="411" y="61"/>
                    <a:pt x="411" y="61"/>
                  </a:cubicBezTo>
                  <a:cubicBezTo>
                    <a:pt x="411" y="62"/>
                    <a:pt x="410" y="63"/>
                    <a:pt x="409" y="63"/>
                  </a:cubicBezTo>
                  <a:cubicBezTo>
                    <a:pt x="404" y="63"/>
                    <a:pt x="404" y="63"/>
                    <a:pt x="404" y="63"/>
                  </a:cubicBezTo>
                  <a:cubicBezTo>
                    <a:pt x="401" y="63"/>
                    <a:pt x="398" y="63"/>
                    <a:pt x="397" y="64"/>
                  </a:cubicBezTo>
                  <a:cubicBezTo>
                    <a:pt x="393" y="67"/>
                    <a:pt x="394" y="71"/>
                    <a:pt x="394" y="74"/>
                  </a:cubicBezTo>
                  <a:cubicBezTo>
                    <a:pt x="394" y="75"/>
                    <a:pt x="394" y="76"/>
                    <a:pt x="394" y="76"/>
                  </a:cubicBezTo>
                  <a:cubicBezTo>
                    <a:pt x="394" y="77"/>
                    <a:pt x="394" y="77"/>
                    <a:pt x="394" y="77"/>
                  </a:cubicBezTo>
                  <a:cubicBezTo>
                    <a:pt x="395" y="78"/>
                    <a:pt x="395" y="79"/>
                    <a:pt x="395" y="81"/>
                  </a:cubicBezTo>
                  <a:cubicBezTo>
                    <a:pt x="396" y="84"/>
                    <a:pt x="397" y="88"/>
                    <a:pt x="402" y="90"/>
                  </a:cubicBezTo>
                  <a:cubicBezTo>
                    <a:pt x="403" y="90"/>
                    <a:pt x="403" y="91"/>
                    <a:pt x="404" y="91"/>
                  </a:cubicBezTo>
                  <a:cubicBezTo>
                    <a:pt x="406" y="92"/>
                    <a:pt x="407" y="93"/>
                    <a:pt x="409" y="93"/>
                  </a:cubicBezTo>
                  <a:cubicBezTo>
                    <a:pt x="411" y="93"/>
                    <a:pt x="413" y="92"/>
                    <a:pt x="414" y="92"/>
                  </a:cubicBezTo>
                  <a:cubicBezTo>
                    <a:pt x="416" y="92"/>
                    <a:pt x="417" y="91"/>
                    <a:pt x="418" y="91"/>
                  </a:cubicBezTo>
                  <a:cubicBezTo>
                    <a:pt x="421" y="91"/>
                    <a:pt x="421" y="91"/>
                    <a:pt x="421" y="91"/>
                  </a:cubicBezTo>
                  <a:cubicBezTo>
                    <a:pt x="422" y="91"/>
                    <a:pt x="422" y="92"/>
                    <a:pt x="422" y="93"/>
                  </a:cubicBezTo>
                  <a:cubicBezTo>
                    <a:pt x="422" y="94"/>
                    <a:pt x="422" y="94"/>
                    <a:pt x="422" y="94"/>
                  </a:cubicBezTo>
                  <a:cubicBezTo>
                    <a:pt x="423" y="95"/>
                    <a:pt x="424" y="96"/>
                    <a:pt x="424" y="97"/>
                  </a:cubicBezTo>
                  <a:cubicBezTo>
                    <a:pt x="425" y="98"/>
                    <a:pt x="425" y="99"/>
                    <a:pt x="426" y="100"/>
                  </a:cubicBezTo>
                  <a:cubicBezTo>
                    <a:pt x="426" y="100"/>
                    <a:pt x="426" y="100"/>
                    <a:pt x="426" y="100"/>
                  </a:cubicBezTo>
                  <a:cubicBezTo>
                    <a:pt x="426" y="104"/>
                    <a:pt x="426" y="104"/>
                    <a:pt x="426" y="104"/>
                  </a:cubicBezTo>
                  <a:cubicBezTo>
                    <a:pt x="426" y="106"/>
                    <a:pt x="421" y="108"/>
                    <a:pt x="419" y="108"/>
                  </a:cubicBezTo>
                  <a:cubicBezTo>
                    <a:pt x="418" y="108"/>
                    <a:pt x="418" y="108"/>
                    <a:pt x="418" y="108"/>
                  </a:cubicBezTo>
                  <a:cubicBezTo>
                    <a:pt x="417" y="108"/>
                    <a:pt x="417" y="108"/>
                    <a:pt x="417" y="108"/>
                  </a:cubicBezTo>
                  <a:cubicBezTo>
                    <a:pt x="412" y="103"/>
                    <a:pt x="412" y="103"/>
                    <a:pt x="412" y="103"/>
                  </a:cubicBezTo>
                  <a:cubicBezTo>
                    <a:pt x="411" y="103"/>
                    <a:pt x="411" y="102"/>
                    <a:pt x="411" y="102"/>
                  </a:cubicBezTo>
                  <a:cubicBezTo>
                    <a:pt x="411" y="101"/>
                    <a:pt x="410" y="99"/>
                    <a:pt x="407" y="97"/>
                  </a:cubicBezTo>
                  <a:cubicBezTo>
                    <a:pt x="407" y="97"/>
                    <a:pt x="407" y="97"/>
                    <a:pt x="407" y="97"/>
                  </a:cubicBezTo>
                  <a:cubicBezTo>
                    <a:pt x="405" y="96"/>
                    <a:pt x="401" y="94"/>
                    <a:pt x="398" y="94"/>
                  </a:cubicBezTo>
                  <a:cubicBezTo>
                    <a:pt x="393" y="94"/>
                    <a:pt x="390" y="96"/>
                    <a:pt x="387" y="97"/>
                  </a:cubicBezTo>
                  <a:cubicBezTo>
                    <a:pt x="386" y="97"/>
                    <a:pt x="386" y="97"/>
                    <a:pt x="386" y="97"/>
                  </a:cubicBezTo>
                  <a:cubicBezTo>
                    <a:pt x="384" y="97"/>
                    <a:pt x="384" y="97"/>
                    <a:pt x="384" y="97"/>
                  </a:cubicBezTo>
                  <a:cubicBezTo>
                    <a:pt x="384" y="97"/>
                    <a:pt x="384" y="97"/>
                    <a:pt x="384" y="98"/>
                  </a:cubicBezTo>
                  <a:cubicBezTo>
                    <a:pt x="383" y="98"/>
                    <a:pt x="382" y="99"/>
                    <a:pt x="381" y="99"/>
                  </a:cubicBezTo>
                  <a:cubicBezTo>
                    <a:pt x="381" y="99"/>
                    <a:pt x="380" y="99"/>
                    <a:pt x="380" y="99"/>
                  </a:cubicBezTo>
                  <a:cubicBezTo>
                    <a:pt x="379" y="98"/>
                    <a:pt x="379" y="97"/>
                    <a:pt x="378" y="97"/>
                  </a:cubicBezTo>
                  <a:cubicBezTo>
                    <a:pt x="378" y="96"/>
                    <a:pt x="378" y="96"/>
                    <a:pt x="378" y="96"/>
                  </a:cubicBezTo>
                  <a:cubicBezTo>
                    <a:pt x="377" y="96"/>
                    <a:pt x="377" y="96"/>
                    <a:pt x="377" y="96"/>
                  </a:cubicBezTo>
                  <a:cubicBezTo>
                    <a:pt x="375" y="94"/>
                    <a:pt x="375" y="94"/>
                    <a:pt x="375" y="94"/>
                  </a:cubicBezTo>
                  <a:cubicBezTo>
                    <a:pt x="374" y="93"/>
                    <a:pt x="373" y="92"/>
                    <a:pt x="372" y="91"/>
                  </a:cubicBezTo>
                  <a:cubicBezTo>
                    <a:pt x="369" y="90"/>
                    <a:pt x="368" y="90"/>
                    <a:pt x="366" y="90"/>
                  </a:cubicBezTo>
                  <a:cubicBezTo>
                    <a:pt x="363" y="90"/>
                    <a:pt x="363" y="90"/>
                    <a:pt x="363" y="90"/>
                  </a:cubicBezTo>
                  <a:cubicBezTo>
                    <a:pt x="362" y="90"/>
                    <a:pt x="360" y="89"/>
                    <a:pt x="360" y="89"/>
                  </a:cubicBezTo>
                  <a:cubicBezTo>
                    <a:pt x="359" y="89"/>
                    <a:pt x="358" y="88"/>
                    <a:pt x="358" y="88"/>
                  </a:cubicBezTo>
                  <a:cubicBezTo>
                    <a:pt x="357" y="88"/>
                    <a:pt x="357" y="88"/>
                    <a:pt x="357" y="88"/>
                  </a:cubicBezTo>
                  <a:cubicBezTo>
                    <a:pt x="354" y="87"/>
                    <a:pt x="353" y="87"/>
                    <a:pt x="349" y="87"/>
                  </a:cubicBezTo>
                  <a:cubicBezTo>
                    <a:pt x="346" y="87"/>
                    <a:pt x="346" y="87"/>
                    <a:pt x="346" y="87"/>
                  </a:cubicBezTo>
                  <a:cubicBezTo>
                    <a:pt x="341" y="87"/>
                    <a:pt x="336" y="87"/>
                    <a:pt x="333" y="88"/>
                  </a:cubicBezTo>
                  <a:cubicBezTo>
                    <a:pt x="333" y="88"/>
                    <a:pt x="333" y="88"/>
                    <a:pt x="333" y="88"/>
                  </a:cubicBezTo>
                  <a:cubicBezTo>
                    <a:pt x="330" y="88"/>
                    <a:pt x="330" y="88"/>
                    <a:pt x="330" y="88"/>
                  </a:cubicBezTo>
                  <a:cubicBezTo>
                    <a:pt x="326" y="90"/>
                    <a:pt x="324" y="90"/>
                    <a:pt x="321" y="90"/>
                  </a:cubicBezTo>
                  <a:cubicBezTo>
                    <a:pt x="320" y="90"/>
                    <a:pt x="318" y="89"/>
                    <a:pt x="318" y="88"/>
                  </a:cubicBezTo>
                  <a:cubicBezTo>
                    <a:pt x="318" y="87"/>
                    <a:pt x="317" y="87"/>
                    <a:pt x="317" y="87"/>
                  </a:cubicBezTo>
                  <a:cubicBezTo>
                    <a:pt x="315" y="87"/>
                    <a:pt x="315" y="87"/>
                    <a:pt x="315" y="87"/>
                  </a:cubicBezTo>
                  <a:cubicBezTo>
                    <a:pt x="314" y="87"/>
                    <a:pt x="313" y="88"/>
                    <a:pt x="312" y="88"/>
                  </a:cubicBezTo>
                  <a:close/>
                  <a:moveTo>
                    <a:pt x="318" y="344"/>
                  </a:moveTo>
                  <a:cubicBezTo>
                    <a:pt x="327" y="344"/>
                    <a:pt x="331" y="337"/>
                    <a:pt x="332" y="336"/>
                  </a:cubicBezTo>
                  <a:cubicBezTo>
                    <a:pt x="332" y="336"/>
                    <a:pt x="332" y="336"/>
                    <a:pt x="332" y="336"/>
                  </a:cubicBezTo>
                  <a:cubicBezTo>
                    <a:pt x="334" y="334"/>
                    <a:pt x="335" y="333"/>
                    <a:pt x="336" y="331"/>
                  </a:cubicBezTo>
                  <a:cubicBezTo>
                    <a:pt x="337" y="330"/>
                    <a:pt x="339" y="328"/>
                    <a:pt x="341" y="327"/>
                  </a:cubicBezTo>
                  <a:cubicBezTo>
                    <a:pt x="341" y="326"/>
                    <a:pt x="341" y="326"/>
                    <a:pt x="341" y="326"/>
                  </a:cubicBezTo>
                  <a:cubicBezTo>
                    <a:pt x="345" y="326"/>
                    <a:pt x="345" y="326"/>
                    <a:pt x="345" y="326"/>
                  </a:cubicBezTo>
                  <a:cubicBezTo>
                    <a:pt x="345" y="326"/>
                    <a:pt x="345" y="326"/>
                    <a:pt x="345" y="326"/>
                  </a:cubicBezTo>
                  <a:cubicBezTo>
                    <a:pt x="347" y="327"/>
                    <a:pt x="349" y="328"/>
                    <a:pt x="350" y="328"/>
                  </a:cubicBezTo>
                  <a:cubicBezTo>
                    <a:pt x="350" y="328"/>
                    <a:pt x="350" y="328"/>
                    <a:pt x="350" y="328"/>
                  </a:cubicBezTo>
                  <a:cubicBezTo>
                    <a:pt x="354" y="329"/>
                    <a:pt x="357" y="331"/>
                    <a:pt x="360" y="331"/>
                  </a:cubicBezTo>
                  <a:cubicBezTo>
                    <a:pt x="363" y="331"/>
                    <a:pt x="364" y="331"/>
                    <a:pt x="366" y="330"/>
                  </a:cubicBezTo>
                  <a:cubicBezTo>
                    <a:pt x="366" y="330"/>
                    <a:pt x="366" y="330"/>
                    <a:pt x="366" y="329"/>
                  </a:cubicBezTo>
                  <a:cubicBezTo>
                    <a:pt x="369" y="328"/>
                    <a:pt x="372" y="326"/>
                    <a:pt x="373" y="323"/>
                  </a:cubicBezTo>
                  <a:cubicBezTo>
                    <a:pt x="374" y="319"/>
                    <a:pt x="372" y="314"/>
                    <a:pt x="370" y="309"/>
                  </a:cubicBezTo>
                  <a:cubicBezTo>
                    <a:pt x="369" y="309"/>
                    <a:pt x="369" y="308"/>
                    <a:pt x="368" y="307"/>
                  </a:cubicBezTo>
                  <a:cubicBezTo>
                    <a:pt x="368" y="307"/>
                    <a:pt x="368" y="307"/>
                    <a:pt x="368" y="307"/>
                  </a:cubicBezTo>
                  <a:cubicBezTo>
                    <a:pt x="368" y="305"/>
                    <a:pt x="368" y="304"/>
                    <a:pt x="367" y="303"/>
                  </a:cubicBezTo>
                  <a:cubicBezTo>
                    <a:pt x="367" y="302"/>
                    <a:pt x="367" y="301"/>
                    <a:pt x="367" y="300"/>
                  </a:cubicBezTo>
                  <a:cubicBezTo>
                    <a:pt x="367" y="293"/>
                    <a:pt x="367" y="293"/>
                    <a:pt x="367" y="293"/>
                  </a:cubicBezTo>
                  <a:cubicBezTo>
                    <a:pt x="367" y="292"/>
                    <a:pt x="367" y="291"/>
                    <a:pt x="367" y="291"/>
                  </a:cubicBezTo>
                  <a:cubicBezTo>
                    <a:pt x="367" y="285"/>
                    <a:pt x="367" y="280"/>
                    <a:pt x="359" y="276"/>
                  </a:cubicBezTo>
                  <a:cubicBezTo>
                    <a:pt x="359" y="276"/>
                    <a:pt x="358" y="275"/>
                    <a:pt x="358" y="275"/>
                  </a:cubicBezTo>
                  <a:cubicBezTo>
                    <a:pt x="358" y="266"/>
                    <a:pt x="358" y="266"/>
                    <a:pt x="358" y="266"/>
                  </a:cubicBezTo>
                  <a:cubicBezTo>
                    <a:pt x="358" y="265"/>
                    <a:pt x="359" y="264"/>
                    <a:pt x="359" y="264"/>
                  </a:cubicBezTo>
                  <a:cubicBezTo>
                    <a:pt x="360" y="264"/>
                    <a:pt x="360" y="264"/>
                    <a:pt x="361" y="265"/>
                  </a:cubicBezTo>
                  <a:cubicBezTo>
                    <a:pt x="362" y="266"/>
                    <a:pt x="362" y="266"/>
                    <a:pt x="362" y="266"/>
                  </a:cubicBezTo>
                  <a:cubicBezTo>
                    <a:pt x="364" y="266"/>
                    <a:pt x="366" y="269"/>
                    <a:pt x="368" y="273"/>
                  </a:cubicBezTo>
                  <a:cubicBezTo>
                    <a:pt x="369" y="276"/>
                    <a:pt x="371" y="278"/>
                    <a:pt x="374" y="281"/>
                  </a:cubicBezTo>
                  <a:cubicBezTo>
                    <a:pt x="384" y="289"/>
                    <a:pt x="387" y="297"/>
                    <a:pt x="392" y="309"/>
                  </a:cubicBezTo>
                  <a:cubicBezTo>
                    <a:pt x="393" y="311"/>
                    <a:pt x="393" y="311"/>
                    <a:pt x="393" y="311"/>
                  </a:cubicBezTo>
                  <a:cubicBezTo>
                    <a:pt x="398" y="325"/>
                    <a:pt x="410" y="335"/>
                    <a:pt x="425" y="337"/>
                  </a:cubicBezTo>
                  <a:cubicBezTo>
                    <a:pt x="425" y="337"/>
                    <a:pt x="425" y="337"/>
                    <a:pt x="425" y="337"/>
                  </a:cubicBezTo>
                  <a:cubicBezTo>
                    <a:pt x="428" y="338"/>
                    <a:pt x="430" y="338"/>
                    <a:pt x="431" y="338"/>
                  </a:cubicBezTo>
                  <a:cubicBezTo>
                    <a:pt x="436" y="338"/>
                    <a:pt x="442" y="337"/>
                    <a:pt x="445" y="334"/>
                  </a:cubicBezTo>
                  <a:cubicBezTo>
                    <a:pt x="446" y="334"/>
                    <a:pt x="446" y="334"/>
                    <a:pt x="446" y="334"/>
                  </a:cubicBezTo>
                  <a:cubicBezTo>
                    <a:pt x="447" y="334"/>
                    <a:pt x="449" y="333"/>
                    <a:pt x="449" y="333"/>
                  </a:cubicBezTo>
                  <a:cubicBezTo>
                    <a:pt x="451" y="331"/>
                    <a:pt x="451" y="331"/>
                    <a:pt x="453" y="331"/>
                  </a:cubicBezTo>
                  <a:cubicBezTo>
                    <a:pt x="453" y="331"/>
                    <a:pt x="454" y="331"/>
                    <a:pt x="455" y="330"/>
                  </a:cubicBezTo>
                  <a:cubicBezTo>
                    <a:pt x="456" y="329"/>
                    <a:pt x="456" y="329"/>
                    <a:pt x="456" y="329"/>
                  </a:cubicBezTo>
                  <a:cubicBezTo>
                    <a:pt x="458" y="329"/>
                    <a:pt x="459" y="329"/>
                    <a:pt x="462" y="328"/>
                  </a:cubicBezTo>
                  <a:cubicBezTo>
                    <a:pt x="463" y="327"/>
                    <a:pt x="465" y="326"/>
                    <a:pt x="466" y="326"/>
                  </a:cubicBezTo>
                  <a:cubicBezTo>
                    <a:pt x="467" y="325"/>
                    <a:pt x="468" y="324"/>
                    <a:pt x="469" y="324"/>
                  </a:cubicBezTo>
                  <a:cubicBezTo>
                    <a:pt x="469" y="323"/>
                    <a:pt x="469" y="323"/>
                    <a:pt x="470" y="323"/>
                  </a:cubicBezTo>
                  <a:cubicBezTo>
                    <a:pt x="471" y="323"/>
                    <a:pt x="473" y="322"/>
                    <a:pt x="474" y="321"/>
                  </a:cubicBezTo>
                  <a:cubicBezTo>
                    <a:pt x="474" y="321"/>
                    <a:pt x="474" y="320"/>
                    <a:pt x="474" y="320"/>
                  </a:cubicBezTo>
                  <a:cubicBezTo>
                    <a:pt x="477" y="319"/>
                    <a:pt x="481" y="316"/>
                    <a:pt x="482" y="315"/>
                  </a:cubicBezTo>
                  <a:cubicBezTo>
                    <a:pt x="486" y="311"/>
                    <a:pt x="489" y="308"/>
                    <a:pt x="491" y="308"/>
                  </a:cubicBezTo>
                  <a:cubicBezTo>
                    <a:pt x="496" y="307"/>
                    <a:pt x="500" y="307"/>
                    <a:pt x="505" y="307"/>
                  </a:cubicBezTo>
                  <a:cubicBezTo>
                    <a:pt x="510" y="307"/>
                    <a:pt x="515" y="308"/>
                    <a:pt x="520" y="310"/>
                  </a:cubicBezTo>
                  <a:cubicBezTo>
                    <a:pt x="520" y="310"/>
                    <a:pt x="520" y="310"/>
                    <a:pt x="520" y="310"/>
                  </a:cubicBezTo>
                  <a:cubicBezTo>
                    <a:pt x="520" y="310"/>
                    <a:pt x="520" y="310"/>
                    <a:pt x="520" y="310"/>
                  </a:cubicBezTo>
                  <a:cubicBezTo>
                    <a:pt x="522" y="311"/>
                    <a:pt x="524" y="312"/>
                    <a:pt x="526" y="313"/>
                  </a:cubicBezTo>
                  <a:cubicBezTo>
                    <a:pt x="528" y="314"/>
                    <a:pt x="530" y="315"/>
                    <a:pt x="532" y="316"/>
                  </a:cubicBezTo>
                  <a:cubicBezTo>
                    <a:pt x="533" y="316"/>
                    <a:pt x="533" y="317"/>
                    <a:pt x="533" y="317"/>
                  </a:cubicBezTo>
                  <a:cubicBezTo>
                    <a:pt x="533" y="318"/>
                    <a:pt x="532" y="319"/>
                    <a:pt x="531" y="319"/>
                  </a:cubicBezTo>
                  <a:cubicBezTo>
                    <a:pt x="530" y="319"/>
                    <a:pt x="530" y="319"/>
                    <a:pt x="530" y="319"/>
                  </a:cubicBezTo>
                  <a:cubicBezTo>
                    <a:pt x="528" y="319"/>
                    <a:pt x="528" y="318"/>
                    <a:pt x="527" y="317"/>
                  </a:cubicBezTo>
                  <a:cubicBezTo>
                    <a:pt x="527" y="317"/>
                    <a:pt x="527" y="317"/>
                    <a:pt x="526" y="317"/>
                  </a:cubicBezTo>
                  <a:cubicBezTo>
                    <a:pt x="526" y="317"/>
                    <a:pt x="526" y="317"/>
                    <a:pt x="525" y="317"/>
                  </a:cubicBezTo>
                  <a:cubicBezTo>
                    <a:pt x="525" y="316"/>
                    <a:pt x="524" y="315"/>
                    <a:pt x="522" y="315"/>
                  </a:cubicBezTo>
                  <a:cubicBezTo>
                    <a:pt x="521" y="314"/>
                    <a:pt x="520" y="313"/>
                    <a:pt x="519" y="313"/>
                  </a:cubicBezTo>
                  <a:cubicBezTo>
                    <a:pt x="517" y="313"/>
                    <a:pt x="517" y="313"/>
                    <a:pt x="517" y="313"/>
                  </a:cubicBezTo>
                  <a:cubicBezTo>
                    <a:pt x="518" y="315"/>
                    <a:pt x="518" y="315"/>
                    <a:pt x="518" y="315"/>
                  </a:cubicBezTo>
                  <a:cubicBezTo>
                    <a:pt x="518" y="316"/>
                    <a:pt x="518" y="316"/>
                    <a:pt x="518" y="316"/>
                  </a:cubicBezTo>
                  <a:cubicBezTo>
                    <a:pt x="516" y="319"/>
                    <a:pt x="516" y="319"/>
                    <a:pt x="516" y="319"/>
                  </a:cubicBezTo>
                  <a:cubicBezTo>
                    <a:pt x="516" y="320"/>
                    <a:pt x="516" y="320"/>
                    <a:pt x="515" y="320"/>
                  </a:cubicBezTo>
                  <a:cubicBezTo>
                    <a:pt x="516" y="322"/>
                    <a:pt x="516" y="324"/>
                    <a:pt x="516" y="328"/>
                  </a:cubicBezTo>
                  <a:cubicBezTo>
                    <a:pt x="516" y="330"/>
                    <a:pt x="514" y="334"/>
                    <a:pt x="506" y="334"/>
                  </a:cubicBezTo>
                  <a:cubicBezTo>
                    <a:pt x="502" y="334"/>
                    <a:pt x="497" y="333"/>
                    <a:pt x="493" y="331"/>
                  </a:cubicBezTo>
                  <a:cubicBezTo>
                    <a:pt x="491" y="331"/>
                    <a:pt x="491" y="331"/>
                    <a:pt x="491" y="331"/>
                  </a:cubicBezTo>
                  <a:cubicBezTo>
                    <a:pt x="491" y="331"/>
                    <a:pt x="491" y="331"/>
                    <a:pt x="491" y="331"/>
                  </a:cubicBezTo>
                  <a:cubicBezTo>
                    <a:pt x="488" y="329"/>
                    <a:pt x="485" y="329"/>
                    <a:pt x="483" y="329"/>
                  </a:cubicBezTo>
                  <a:cubicBezTo>
                    <a:pt x="474" y="329"/>
                    <a:pt x="468" y="333"/>
                    <a:pt x="461" y="339"/>
                  </a:cubicBezTo>
                  <a:cubicBezTo>
                    <a:pt x="459" y="341"/>
                    <a:pt x="459" y="341"/>
                    <a:pt x="459" y="341"/>
                  </a:cubicBezTo>
                  <a:cubicBezTo>
                    <a:pt x="449" y="350"/>
                    <a:pt x="434" y="363"/>
                    <a:pt x="420" y="363"/>
                  </a:cubicBezTo>
                  <a:cubicBezTo>
                    <a:pt x="418" y="363"/>
                    <a:pt x="414" y="363"/>
                    <a:pt x="411" y="361"/>
                  </a:cubicBezTo>
                  <a:cubicBezTo>
                    <a:pt x="411" y="361"/>
                    <a:pt x="411" y="361"/>
                    <a:pt x="410" y="361"/>
                  </a:cubicBezTo>
                  <a:cubicBezTo>
                    <a:pt x="409" y="359"/>
                    <a:pt x="406" y="358"/>
                    <a:pt x="403" y="358"/>
                  </a:cubicBezTo>
                  <a:cubicBezTo>
                    <a:pt x="398" y="358"/>
                    <a:pt x="398" y="358"/>
                    <a:pt x="398" y="358"/>
                  </a:cubicBezTo>
                  <a:cubicBezTo>
                    <a:pt x="397" y="359"/>
                    <a:pt x="396" y="359"/>
                    <a:pt x="395" y="359"/>
                  </a:cubicBezTo>
                  <a:cubicBezTo>
                    <a:pt x="394" y="360"/>
                    <a:pt x="393" y="360"/>
                    <a:pt x="392" y="361"/>
                  </a:cubicBezTo>
                  <a:cubicBezTo>
                    <a:pt x="392" y="361"/>
                    <a:pt x="392" y="361"/>
                    <a:pt x="391" y="361"/>
                  </a:cubicBezTo>
                  <a:cubicBezTo>
                    <a:pt x="391" y="361"/>
                    <a:pt x="391" y="361"/>
                    <a:pt x="391" y="361"/>
                  </a:cubicBezTo>
                  <a:cubicBezTo>
                    <a:pt x="390" y="362"/>
                    <a:pt x="390" y="363"/>
                    <a:pt x="388" y="363"/>
                  </a:cubicBezTo>
                  <a:cubicBezTo>
                    <a:pt x="388" y="363"/>
                    <a:pt x="388" y="363"/>
                    <a:pt x="387" y="363"/>
                  </a:cubicBezTo>
                  <a:cubicBezTo>
                    <a:pt x="387" y="363"/>
                    <a:pt x="386" y="364"/>
                    <a:pt x="385" y="364"/>
                  </a:cubicBezTo>
                  <a:cubicBezTo>
                    <a:pt x="382" y="364"/>
                    <a:pt x="381" y="365"/>
                    <a:pt x="377" y="368"/>
                  </a:cubicBezTo>
                  <a:cubicBezTo>
                    <a:pt x="377" y="368"/>
                    <a:pt x="377" y="369"/>
                    <a:pt x="377" y="369"/>
                  </a:cubicBezTo>
                  <a:cubicBezTo>
                    <a:pt x="376" y="369"/>
                    <a:pt x="376" y="369"/>
                    <a:pt x="376" y="369"/>
                  </a:cubicBezTo>
                  <a:cubicBezTo>
                    <a:pt x="375" y="369"/>
                    <a:pt x="375" y="370"/>
                    <a:pt x="374" y="370"/>
                  </a:cubicBezTo>
                  <a:cubicBezTo>
                    <a:pt x="371" y="373"/>
                    <a:pt x="371" y="373"/>
                    <a:pt x="371" y="373"/>
                  </a:cubicBezTo>
                  <a:cubicBezTo>
                    <a:pt x="369" y="375"/>
                    <a:pt x="365" y="375"/>
                    <a:pt x="363" y="375"/>
                  </a:cubicBezTo>
                  <a:cubicBezTo>
                    <a:pt x="355" y="375"/>
                    <a:pt x="355" y="375"/>
                    <a:pt x="355" y="375"/>
                  </a:cubicBezTo>
                  <a:cubicBezTo>
                    <a:pt x="353" y="375"/>
                    <a:pt x="350" y="375"/>
                    <a:pt x="348" y="373"/>
                  </a:cubicBezTo>
                  <a:cubicBezTo>
                    <a:pt x="345" y="373"/>
                    <a:pt x="341" y="373"/>
                    <a:pt x="338" y="370"/>
                  </a:cubicBezTo>
                  <a:cubicBezTo>
                    <a:pt x="337" y="370"/>
                    <a:pt x="336" y="370"/>
                    <a:pt x="335" y="369"/>
                  </a:cubicBezTo>
                  <a:cubicBezTo>
                    <a:pt x="334" y="369"/>
                    <a:pt x="333" y="369"/>
                    <a:pt x="331" y="369"/>
                  </a:cubicBezTo>
                  <a:cubicBezTo>
                    <a:pt x="331" y="369"/>
                    <a:pt x="331" y="368"/>
                    <a:pt x="331" y="368"/>
                  </a:cubicBezTo>
                  <a:cubicBezTo>
                    <a:pt x="329" y="367"/>
                    <a:pt x="326" y="367"/>
                    <a:pt x="325" y="367"/>
                  </a:cubicBezTo>
                  <a:cubicBezTo>
                    <a:pt x="325" y="367"/>
                    <a:pt x="324" y="367"/>
                    <a:pt x="324" y="367"/>
                  </a:cubicBezTo>
                  <a:cubicBezTo>
                    <a:pt x="323" y="366"/>
                    <a:pt x="322" y="366"/>
                    <a:pt x="320" y="366"/>
                  </a:cubicBezTo>
                  <a:cubicBezTo>
                    <a:pt x="318" y="365"/>
                    <a:pt x="317" y="365"/>
                    <a:pt x="316" y="364"/>
                  </a:cubicBezTo>
                  <a:cubicBezTo>
                    <a:pt x="307" y="359"/>
                    <a:pt x="297" y="350"/>
                    <a:pt x="295" y="342"/>
                  </a:cubicBezTo>
                  <a:cubicBezTo>
                    <a:pt x="295" y="338"/>
                    <a:pt x="295" y="338"/>
                    <a:pt x="295" y="338"/>
                  </a:cubicBezTo>
                  <a:cubicBezTo>
                    <a:pt x="295" y="338"/>
                    <a:pt x="296" y="337"/>
                    <a:pt x="297" y="337"/>
                  </a:cubicBezTo>
                  <a:cubicBezTo>
                    <a:pt x="299" y="337"/>
                    <a:pt x="302" y="338"/>
                    <a:pt x="304" y="340"/>
                  </a:cubicBezTo>
                  <a:cubicBezTo>
                    <a:pt x="305" y="340"/>
                    <a:pt x="306" y="340"/>
                    <a:pt x="306" y="341"/>
                  </a:cubicBezTo>
                  <a:cubicBezTo>
                    <a:pt x="307" y="341"/>
                    <a:pt x="308" y="341"/>
                    <a:pt x="308" y="341"/>
                  </a:cubicBezTo>
                  <a:cubicBezTo>
                    <a:pt x="308" y="341"/>
                    <a:pt x="309" y="342"/>
                    <a:pt x="309" y="342"/>
                  </a:cubicBezTo>
                  <a:cubicBezTo>
                    <a:pt x="312" y="343"/>
                    <a:pt x="315" y="344"/>
                    <a:pt x="318" y="34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7" name="Freeform 230">
              <a:extLst>
                <a:ext uri="{FF2B5EF4-FFF2-40B4-BE49-F238E27FC236}">
                  <a16:creationId xmlns:a16="http://schemas.microsoft.com/office/drawing/2014/main" id="{F8DE426D-58CD-483C-8614-B06EF7B9611C}"/>
                </a:ext>
              </a:extLst>
            </p:cNvPr>
            <p:cNvSpPr>
              <a:spLocks/>
            </p:cNvSpPr>
            <p:nvPr/>
          </p:nvSpPr>
          <p:spPr bwMode="auto">
            <a:xfrm>
              <a:off x="2192373" y="3251803"/>
              <a:ext cx="47629" cy="92061"/>
            </a:xfrm>
            <a:custGeom>
              <a:avLst/>
              <a:gdLst>
                <a:gd name="T0" fmla="*/ 1 w 28"/>
                <a:gd name="T1" fmla="*/ 20 h 53"/>
                <a:gd name="T2" fmla="*/ 1 w 28"/>
                <a:gd name="T3" fmla="*/ 24 h 53"/>
                <a:gd name="T4" fmla="*/ 1 w 28"/>
                <a:gd name="T5" fmla="*/ 24 h 53"/>
                <a:gd name="T6" fmla="*/ 2 w 28"/>
                <a:gd name="T7" fmla="*/ 27 h 53"/>
                <a:gd name="T8" fmla="*/ 2 w 28"/>
                <a:gd name="T9" fmla="*/ 27 h 53"/>
                <a:gd name="T10" fmla="*/ 3 w 28"/>
                <a:gd name="T11" fmla="*/ 33 h 53"/>
                <a:gd name="T12" fmla="*/ 7 w 28"/>
                <a:gd name="T13" fmla="*/ 40 h 53"/>
                <a:gd name="T14" fmla="*/ 7 w 28"/>
                <a:gd name="T15" fmla="*/ 41 h 53"/>
                <a:gd name="T16" fmla="*/ 10 w 28"/>
                <a:gd name="T17" fmla="*/ 44 h 53"/>
                <a:gd name="T18" fmla="*/ 10 w 28"/>
                <a:gd name="T19" fmla="*/ 45 h 53"/>
                <a:gd name="T20" fmla="*/ 12 w 28"/>
                <a:gd name="T21" fmla="*/ 53 h 53"/>
                <a:gd name="T22" fmla="*/ 12 w 28"/>
                <a:gd name="T23" fmla="*/ 53 h 53"/>
                <a:gd name="T24" fmla="*/ 15 w 28"/>
                <a:gd name="T25" fmla="*/ 53 h 53"/>
                <a:gd name="T26" fmla="*/ 25 w 28"/>
                <a:gd name="T27" fmla="*/ 47 h 53"/>
                <a:gd name="T28" fmla="*/ 26 w 28"/>
                <a:gd name="T29" fmla="*/ 46 h 53"/>
                <a:gd name="T30" fmla="*/ 26 w 28"/>
                <a:gd name="T31" fmla="*/ 38 h 53"/>
                <a:gd name="T32" fmla="*/ 24 w 28"/>
                <a:gd name="T33" fmla="*/ 35 h 53"/>
                <a:gd name="T34" fmla="*/ 17 w 28"/>
                <a:gd name="T35" fmla="*/ 21 h 53"/>
                <a:gd name="T36" fmla="*/ 15 w 28"/>
                <a:gd name="T37" fmla="*/ 17 h 53"/>
                <a:gd name="T38" fmla="*/ 14 w 28"/>
                <a:gd name="T39" fmla="*/ 15 h 53"/>
                <a:gd name="T40" fmla="*/ 14 w 28"/>
                <a:gd name="T41" fmla="*/ 14 h 53"/>
                <a:gd name="T42" fmla="*/ 14 w 28"/>
                <a:gd name="T43" fmla="*/ 13 h 53"/>
                <a:gd name="T44" fmla="*/ 13 w 28"/>
                <a:gd name="T45" fmla="*/ 12 h 53"/>
                <a:gd name="T46" fmla="*/ 4 w 28"/>
                <a:gd name="T47" fmla="*/ 0 h 53"/>
                <a:gd name="T48" fmla="*/ 2 w 28"/>
                <a:gd name="T49" fmla="*/ 3 h 53"/>
                <a:gd name="T50" fmla="*/ 1 w 28"/>
                <a:gd name="T51"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53">
                  <a:moveTo>
                    <a:pt x="1" y="20"/>
                  </a:moveTo>
                  <a:cubicBezTo>
                    <a:pt x="1" y="22"/>
                    <a:pt x="1" y="23"/>
                    <a:pt x="1" y="24"/>
                  </a:cubicBezTo>
                  <a:cubicBezTo>
                    <a:pt x="1" y="24"/>
                    <a:pt x="1" y="24"/>
                    <a:pt x="1" y="24"/>
                  </a:cubicBezTo>
                  <a:cubicBezTo>
                    <a:pt x="2" y="27"/>
                    <a:pt x="2" y="27"/>
                    <a:pt x="2" y="27"/>
                  </a:cubicBezTo>
                  <a:cubicBezTo>
                    <a:pt x="2" y="27"/>
                    <a:pt x="2" y="27"/>
                    <a:pt x="2" y="27"/>
                  </a:cubicBezTo>
                  <a:cubicBezTo>
                    <a:pt x="2" y="30"/>
                    <a:pt x="2" y="31"/>
                    <a:pt x="3" y="33"/>
                  </a:cubicBezTo>
                  <a:cubicBezTo>
                    <a:pt x="4" y="35"/>
                    <a:pt x="5" y="37"/>
                    <a:pt x="7" y="40"/>
                  </a:cubicBezTo>
                  <a:cubicBezTo>
                    <a:pt x="7" y="40"/>
                    <a:pt x="7" y="40"/>
                    <a:pt x="7" y="41"/>
                  </a:cubicBezTo>
                  <a:cubicBezTo>
                    <a:pt x="7" y="42"/>
                    <a:pt x="9" y="43"/>
                    <a:pt x="10" y="44"/>
                  </a:cubicBezTo>
                  <a:cubicBezTo>
                    <a:pt x="10" y="44"/>
                    <a:pt x="10" y="45"/>
                    <a:pt x="10" y="45"/>
                  </a:cubicBezTo>
                  <a:cubicBezTo>
                    <a:pt x="11" y="47"/>
                    <a:pt x="12" y="50"/>
                    <a:pt x="12" y="53"/>
                  </a:cubicBezTo>
                  <a:cubicBezTo>
                    <a:pt x="12" y="53"/>
                    <a:pt x="12" y="53"/>
                    <a:pt x="12" y="53"/>
                  </a:cubicBezTo>
                  <a:cubicBezTo>
                    <a:pt x="15" y="53"/>
                    <a:pt x="15" y="53"/>
                    <a:pt x="15" y="53"/>
                  </a:cubicBezTo>
                  <a:cubicBezTo>
                    <a:pt x="20" y="53"/>
                    <a:pt x="24" y="51"/>
                    <a:pt x="25" y="47"/>
                  </a:cubicBezTo>
                  <a:cubicBezTo>
                    <a:pt x="26" y="47"/>
                    <a:pt x="26" y="46"/>
                    <a:pt x="26" y="46"/>
                  </a:cubicBezTo>
                  <a:cubicBezTo>
                    <a:pt x="28" y="44"/>
                    <a:pt x="28" y="42"/>
                    <a:pt x="26" y="38"/>
                  </a:cubicBezTo>
                  <a:cubicBezTo>
                    <a:pt x="24" y="38"/>
                    <a:pt x="24" y="36"/>
                    <a:pt x="24" y="35"/>
                  </a:cubicBezTo>
                  <a:cubicBezTo>
                    <a:pt x="24" y="30"/>
                    <a:pt x="21" y="24"/>
                    <a:pt x="17" y="21"/>
                  </a:cubicBezTo>
                  <a:cubicBezTo>
                    <a:pt x="16" y="20"/>
                    <a:pt x="16" y="19"/>
                    <a:pt x="15" y="17"/>
                  </a:cubicBezTo>
                  <a:cubicBezTo>
                    <a:pt x="15" y="16"/>
                    <a:pt x="15" y="15"/>
                    <a:pt x="14" y="15"/>
                  </a:cubicBezTo>
                  <a:cubicBezTo>
                    <a:pt x="14" y="15"/>
                    <a:pt x="14" y="14"/>
                    <a:pt x="14" y="14"/>
                  </a:cubicBezTo>
                  <a:cubicBezTo>
                    <a:pt x="14" y="13"/>
                    <a:pt x="14" y="13"/>
                    <a:pt x="14" y="13"/>
                  </a:cubicBezTo>
                  <a:cubicBezTo>
                    <a:pt x="13" y="12"/>
                    <a:pt x="13" y="12"/>
                    <a:pt x="13" y="12"/>
                  </a:cubicBezTo>
                  <a:cubicBezTo>
                    <a:pt x="12" y="9"/>
                    <a:pt x="9" y="4"/>
                    <a:pt x="4" y="0"/>
                  </a:cubicBezTo>
                  <a:cubicBezTo>
                    <a:pt x="4" y="1"/>
                    <a:pt x="3" y="2"/>
                    <a:pt x="2" y="3"/>
                  </a:cubicBezTo>
                  <a:cubicBezTo>
                    <a:pt x="0" y="8"/>
                    <a:pt x="0" y="14"/>
                    <a:pt x="1" y="2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8" name="Freeform 231">
              <a:extLst>
                <a:ext uri="{FF2B5EF4-FFF2-40B4-BE49-F238E27FC236}">
                  <a16:creationId xmlns:a16="http://schemas.microsoft.com/office/drawing/2014/main" id="{F4F86DB4-E52A-4A3D-8A38-72DA49D7899E}"/>
                </a:ext>
              </a:extLst>
            </p:cNvPr>
            <p:cNvSpPr>
              <a:spLocks/>
            </p:cNvSpPr>
            <p:nvPr/>
          </p:nvSpPr>
          <p:spPr bwMode="auto">
            <a:xfrm>
              <a:off x="4162637" y="3558144"/>
              <a:ext cx="11114" cy="6349"/>
            </a:xfrm>
            <a:custGeom>
              <a:avLst/>
              <a:gdLst>
                <a:gd name="T0" fmla="*/ 7 w 7"/>
                <a:gd name="T1" fmla="*/ 2 h 4"/>
                <a:gd name="T2" fmla="*/ 7 w 7"/>
                <a:gd name="T3" fmla="*/ 2 h 4"/>
                <a:gd name="T4" fmla="*/ 0 w 7"/>
                <a:gd name="T5" fmla="*/ 0 h 4"/>
                <a:gd name="T6" fmla="*/ 2 w 7"/>
                <a:gd name="T7" fmla="*/ 1 h 4"/>
                <a:gd name="T8" fmla="*/ 7 w 7"/>
                <a:gd name="T9" fmla="*/ 4 h 4"/>
                <a:gd name="T10" fmla="*/ 7 w 7"/>
                <a:gd name="T11" fmla="*/ 3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cubicBezTo>
                    <a:pt x="7" y="2"/>
                    <a:pt x="7" y="2"/>
                    <a:pt x="7" y="2"/>
                  </a:cubicBezTo>
                  <a:cubicBezTo>
                    <a:pt x="5" y="1"/>
                    <a:pt x="3" y="0"/>
                    <a:pt x="0" y="0"/>
                  </a:cubicBezTo>
                  <a:cubicBezTo>
                    <a:pt x="1" y="0"/>
                    <a:pt x="1" y="1"/>
                    <a:pt x="2" y="1"/>
                  </a:cubicBezTo>
                  <a:cubicBezTo>
                    <a:pt x="3" y="3"/>
                    <a:pt x="4" y="4"/>
                    <a:pt x="7" y="4"/>
                  </a:cubicBezTo>
                  <a:cubicBezTo>
                    <a:pt x="7" y="3"/>
                    <a:pt x="7" y="3"/>
                    <a:pt x="7" y="3"/>
                  </a:cubicBezTo>
                  <a:cubicBezTo>
                    <a:pt x="7" y="2"/>
                    <a:pt x="7" y="2"/>
                    <a:pt x="7" y="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9" name="Freeform 232">
              <a:extLst>
                <a:ext uri="{FF2B5EF4-FFF2-40B4-BE49-F238E27FC236}">
                  <a16:creationId xmlns:a16="http://schemas.microsoft.com/office/drawing/2014/main" id="{D805427C-96DF-49EF-82DF-1CC42C30A0FD}"/>
                </a:ext>
              </a:extLst>
            </p:cNvPr>
            <p:cNvSpPr>
              <a:spLocks/>
            </p:cNvSpPr>
            <p:nvPr/>
          </p:nvSpPr>
          <p:spPr bwMode="auto">
            <a:xfrm>
              <a:off x="4156286" y="3501002"/>
              <a:ext cx="38103" cy="31745"/>
            </a:xfrm>
            <a:custGeom>
              <a:avLst/>
              <a:gdLst>
                <a:gd name="T0" fmla="*/ 4 w 22"/>
                <a:gd name="T1" fmla="*/ 17 h 19"/>
                <a:gd name="T2" fmla="*/ 7 w 22"/>
                <a:gd name="T3" fmla="*/ 16 h 19"/>
                <a:gd name="T4" fmla="*/ 7 w 22"/>
                <a:gd name="T5" fmla="*/ 16 h 19"/>
                <a:gd name="T6" fmla="*/ 11 w 22"/>
                <a:gd name="T7" fmla="*/ 14 h 19"/>
                <a:gd name="T8" fmla="*/ 11 w 22"/>
                <a:gd name="T9" fmla="*/ 14 h 19"/>
                <a:gd name="T10" fmla="*/ 13 w 22"/>
                <a:gd name="T11" fmla="*/ 12 h 19"/>
                <a:gd name="T12" fmla="*/ 15 w 22"/>
                <a:gd name="T13" fmla="*/ 14 h 19"/>
                <a:gd name="T14" fmla="*/ 16 w 22"/>
                <a:gd name="T15" fmla="*/ 14 h 19"/>
                <a:gd name="T16" fmla="*/ 18 w 22"/>
                <a:gd name="T17" fmla="*/ 15 h 19"/>
                <a:gd name="T18" fmla="*/ 18 w 22"/>
                <a:gd name="T19" fmla="*/ 16 h 19"/>
                <a:gd name="T20" fmla="*/ 21 w 22"/>
                <a:gd name="T21" fmla="*/ 18 h 19"/>
                <a:gd name="T22" fmla="*/ 22 w 22"/>
                <a:gd name="T23" fmla="*/ 9 h 19"/>
                <a:gd name="T24" fmla="*/ 12 w 22"/>
                <a:gd name="T25" fmla="*/ 0 h 19"/>
                <a:gd name="T26" fmla="*/ 10 w 22"/>
                <a:gd name="T27" fmla="*/ 0 h 19"/>
                <a:gd name="T28" fmla="*/ 3 w 22"/>
                <a:gd name="T29" fmla="*/ 7 h 19"/>
                <a:gd name="T30" fmla="*/ 2 w 22"/>
                <a:gd name="T31" fmla="*/ 10 h 19"/>
                <a:gd name="T32" fmla="*/ 2 w 22"/>
                <a:gd name="T33" fmla="*/ 10 h 19"/>
                <a:gd name="T34" fmla="*/ 1 w 22"/>
                <a:gd name="T35" fmla="*/ 13 h 19"/>
                <a:gd name="T36" fmla="*/ 0 w 22"/>
                <a:gd name="T37" fmla="*/ 18 h 19"/>
                <a:gd name="T38" fmla="*/ 0 w 22"/>
                <a:gd name="T39" fmla="*/ 19 h 19"/>
                <a:gd name="T40" fmla="*/ 1 w 22"/>
                <a:gd name="T41" fmla="*/ 18 h 19"/>
                <a:gd name="T42" fmla="*/ 4 w 22"/>
                <a:gd name="T4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9">
                  <a:moveTo>
                    <a:pt x="4" y="17"/>
                  </a:moveTo>
                  <a:cubicBezTo>
                    <a:pt x="5" y="17"/>
                    <a:pt x="6" y="17"/>
                    <a:pt x="7" y="16"/>
                  </a:cubicBezTo>
                  <a:cubicBezTo>
                    <a:pt x="7" y="16"/>
                    <a:pt x="7" y="16"/>
                    <a:pt x="7" y="16"/>
                  </a:cubicBezTo>
                  <a:cubicBezTo>
                    <a:pt x="11" y="14"/>
                    <a:pt x="11" y="14"/>
                    <a:pt x="11" y="14"/>
                  </a:cubicBezTo>
                  <a:cubicBezTo>
                    <a:pt x="11" y="14"/>
                    <a:pt x="11" y="14"/>
                    <a:pt x="11" y="14"/>
                  </a:cubicBezTo>
                  <a:cubicBezTo>
                    <a:pt x="11" y="13"/>
                    <a:pt x="12" y="13"/>
                    <a:pt x="13" y="12"/>
                  </a:cubicBezTo>
                  <a:cubicBezTo>
                    <a:pt x="14" y="12"/>
                    <a:pt x="14" y="13"/>
                    <a:pt x="15" y="14"/>
                  </a:cubicBezTo>
                  <a:cubicBezTo>
                    <a:pt x="15" y="14"/>
                    <a:pt x="15" y="14"/>
                    <a:pt x="16" y="14"/>
                  </a:cubicBezTo>
                  <a:cubicBezTo>
                    <a:pt x="17" y="14"/>
                    <a:pt x="18" y="15"/>
                    <a:pt x="18" y="15"/>
                  </a:cubicBezTo>
                  <a:cubicBezTo>
                    <a:pt x="18" y="16"/>
                    <a:pt x="18" y="16"/>
                    <a:pt x="18" y="16"/>
                  </a:cubicBezTo>
                  <a:cubicBezTo>
                    <a:pt x="19" y="17"/>
                    <a:pt x="20" y="17"/>
                    <a:pt x="21" y="18"/>
                  </a:cubicBezTo>
                  <a:cubicBezTo>
                    <a:pt x="21" y="14"/>
                    <a:pt x="22" y="11"/>
                    <a:pt x="22" y="9"/>
                  </a:cubicBezTo>
                  <a:cubicBezTo>
                    <a:pt x="19" y="3"/>
                    <a:pt x="16" y="0"/>
                    <a:pt x="12" y="0"/>
                  </a:cubicBezTo>
                  <a:cubicBezTo>
                    <a:pt x="10" y="0"/>
                    <a:pt x="10" y="0"/>
                    <a:pt x="10" y="0"/>
                  </a:cubicBezTo>
                  <a:cubicBezTo>
                    <a:pt x="4" y="0"/>
                    <a:pt x="3" y="7"/>
                    <a:pt x="3" y="7"/>
                  </a:cubicBezTo>
                  <a:cubicBezTo>
                    <a:pt x="3" y="8"/>
                    <a:pt x="3" y="9"/>
                    <a:pt x="2" y="10"/>
                  </a:cubicBezTo>
                  <a:cubicBezTo>
                    <a:pt x="2" y="10"/>
                    <a:pt x="2" y="10"/>
                    <a:pt x="2" y="10"/>
                  </a:cubicBezTo>
                  <a:cubicBezTo>
                    <a:pt x="2" y="11"/>
                    <a:pt x="1" y="12"/>
                    <a:pt x="1" y="13"/>
                  </a:cubicBezTo>
                  <a:cubicBezTo>
                    <a:pt x="1" y="15"/>
                    <a:pt x="0" y="16"/>
                    <a:pt x="0" y="18"/>
                  </a:cubicBezTo>
                  <a:cubicBezTo>
                    <a:pt x="0" y="19"/>
                    <a:pt x="0" y="19"/>
                    <a:pt x="0" y="19"/>
                  </a:cubicBezTo>
                  <a:cubicBezTo>
                    <a:pt x="0" y="19"/>
                    <a:pt x="1" y="18"/>
                    <a:pt x="1" y="18"/>
                  </a:cubicBezTo>
                  <a:cubicBezTo>
                    <a:pt x="2" y="18"/>
                    <a:pt x="3" y="18"/>
                    <a:pt x="4" y="1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0" name="Freeform 233">
              <a:extLst>
                <a:ext uri="{FF2B5EF4-FFF2-40B4-BE49-F238E27FC236}">
                  <a16:creationId xmlns:a16="http://schemas.microsoft.com/office/drawing/2014/main" id="{81CE0ED2-F7BF-4B29-82FB-DD9C01567F25}"/>
                </a:ext>
              </a:extLst>
            </p:cNvPr>
            <p:cNvSpPr>
              <a:spLocks/>
            </p:cNvSpPr>
            <p:nvPr/>
          </p:nvSpPr>
          <p:spPr bwMode="auto">
            <a:xfrm>
              <a:off x="3000483" y="2905782"/>
              <a:ext cx="42867" cy="47618"/>
            </a:xfrm>
            <a:custGeom>
              <a:avLst/>
              <a:gdLst>
                <a:gd name="T0" fmla="*/ 9 w 25"/>
                <a:gd name="T1" fmla="*/ 20 h 28"/>
                <a:gd name="T2" fmla="*/ 10 w 25"/>
                <a:gd name="T3" fmla="*/ 18 h 28"/>
                <a:gd name="T4" fmla="*/ 13 w 25"/>
                <a:gd name="T5" fmla="*/ 15 h 28"/>
                <a:gd name="T6" fmla="*/ 14 w 25"/>
                <a:gd name="T7" fmla="*/ 14 h 28"/>
                <a:gd name="T8" fmla="*/ 19 w 25"/>
                <a:gd name="T9" fmla="*/ 8 h 28"/>
                <a:gd name="T10" fmla="*/ 25 w 25"/>
                <a:gd name="T11" fmla="*/ 0 h 28"/>
                <a:gd name="T12" fmla="*/ 7 w 25"/>
                <a:gd name="T13" fmla="*/ 11 h 28"/>
                <a:gd name="T14" fmla="*/ 7 w 25"/>
                <a:gd name="T15" fmla="*/ 11 h 28"/>
                <a:gd name="T16" fmla="*/ 7 w 25"/>
                <a:gd name="T17" fmla="*/ 20 h 28"/>
                <a:gd name="T18" fmla="*/ 7 w 25"/>
                <a:gd name="T19" fmla="*/ 22 h 28"/>
                <a:gd name="T20" fmla="*/ 6 w 25"/>
                <a:gd name="T21" fmla="*/ 22 h 28"/>
                <a:gd name="T22" fmla="*/ 4 w 25"/>
                <a:gd name="T23" fmla="*/ 23 h 28"/>
                <a:gd name="T24" fmla="*/ 0 w 25"/>
                <a:gd name="T25" fmla="*/ 28 h 28"/>
                <a:gd name="T26" fmla="*/ 9 w 25"/>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8">
                  <a:moveTo>
                    <a:pt x="9" y="20"/>
                  </a:moveTo>
                  <a:cubicBezTo>
                    <a:pt x="10" y="18"/>
                    <a:pt x="10" y="18"/>
                    <a:pt x="10" y="18"/>
                  </a:cubicBezTo>
                  <a:cubicBezTo>
                    <a:pt x="12" y="17"/>
                    <a:pt x="13" y="16"/>
                    <a:pt x="13" y="15"/>
                  </a:cubicBezTo>
                  <a:cubicBezTo>
                    <a:pt x="13" y="14"/>
                    <a:pt x="13" y="14"/>
                    <a:pt x="14" y="14"/>
                  </a:cubicBezTo>
                  <a:cubicBezTo>
                    <a:pt x="15" y="11"/>
                    <a:pt x="17" y="9"/>
                    <a:pt x="19" y="8"/>
                  </a:cubicBezTo>
                  <a:cubicBezTo>
                    <a:pt x="21" y="5"/>
                    <a:pt x="23" y="2"/>
                    <a:pt x="25" y="0"/>
                  </a:cubicBezTo>
                  <a:cubicBezTo>
                    <a:pt x="20" y="1"/>
                    <a:pt x="10" y="4"/>
                    <a:pt x="7" y="11"/>
                  </a:cubicBezTo>
                  <a:cubicBezTo>
                    <a:pt x="7" y="11"/>
                    <a:pt x="7" y="11"/>
                    <a:pt x="7" y="11"/>
                  </a:cubicBezTo>
                  <a:cubicBezTo>
                    <a:pt x="6" y="12"/>
                    <a:pt x="6" y="16"/>
                    <a:pt x="7" y="20"/>
                  </a:cubicBezTo>
                  <a:cubicBezTo>
                    <a:pt x="8" y="21"/>
                    <a:pt x="7" y="21"/>
                    <a:pt x="7" y="22"/>
                  </a:cubicBezTo>
                  <a:cubicBezTo>
                    <a:pt x="7" y="22"/>
                    <a:pt x="6" y="22"/>
                    <a:pt x="6" y="22"/>
                  </a:cubicBezTo>
                  <a:cubicBezTo>
                    <a:pt x="5" y="22"/>
                    <a:pt x="4" y="23"/>
                    <a:pt x="4" y="23"/>
                  </a:cubicBezTo>
                  <a:cubicBezTo>
                    <a:pt x="1" y="25"/>
                    <a:pt x="0" y="26"/>
                    <a:pt x="0" y="28"/>
                  </a:cubicBezTo>
                  <a:cubicBezTo>
                    <a:pt x="4" y="27"/>
                    <a:pt x="7" y="23"/>
                    <a:pt x="9" y="2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1" name="Freeform 234">
              <a:extLst>
                <a:ext uri="{FF2B5EF4-FFF2-40B4-BE49-F238E27FC236}">
                  <a16:creationId xmlns:a16="http://schemas.microsoft.com/office/drawing/2014/main" id="{3E96052B-7BC3-4CDA-886B-DBDBCBDCD6E5}"/>
                </a:ext>
              </a:extLst>
            </p:cNvPr>
            <p:cNvSpPr>
              <a:spLocks/>
            </p:cNvSpPr>
            <p:nvPr/>
          </p:nvSpPr>
          <p:spPr bwMode="auto">
            <a:xfrm>
              <a:off x="4200740" y="3829563"/>
              <a:ext cx="195281" cy="125394"/>
            </a:xfrm>
            <a:custGeom>
              <a:avLst/>
              <a:gdLst>
                <a:gd name="T0" fmla="*/ 86 w 112"/>
                <a:gd name="T1" fmla="*/ 61 h 73"/>
                <a:gd name="T2" fmla="*/ 88 w 112"/>
                <a:gd name="T3" fmla="*/ 53 h 73"/>
                <a:gd name="T4" fmla="*/ 96 w 112"/>
                <a:gd name="T5" fmla="*/ 50 h 73"/>
                <a:gd name="T6" fmla="*/ 97 w 112"/>
                <a:gd name="T7" fmla="*/ 51 h 73"/>
                <a:gd name="T8" fmla="*/ 97 w 112"/>
                <a:gd name="T9" fmla="*/ 53 h 73"/>
                <a:gd name="T10" fmla="*/ 98 w 112"/>
                <a:gd name="T11" fmla="*/ 55 h 73"/>
                <a:gd name="T12" fmla="*/ 99 w 112"/>
                <a:gd name="T13" fmla="*/ 56 h 73"/>
                <a:gd name="T14" fmla="*/ 99 w 112"/>
                <a:gd name="T15" fmla="*/ 61 h 73"/>
                <a:gd name="T16" fmla="*/ 105 w 112"/>
                <a:gd name="T17" fmla="*/ 61 h 73"/>
                <a:gd name="T18" fmla="*/ 112 w 112"/>
                <a:gd name="T19" fmla="*/ 59 h 73"/>
                <a:gd name="T20" fmla="*/ 86 w 112"/>
                <a:gd name="T21" fmla="*/ 35 h 73"/>
                <a:gd name="T22" fmla="*/ 80 w 112"/>
                <a:gd name="T23" fmla="*/ 33 h 73"/>
                <a:gd name="T24" fmla="*/ 73 w 112"/>
                <a:gd name="T25" fmla="*/ 30 h 73"/>
                <a:gd name="T26" fmla="*/ 51 w 112"/>
                <a:gd name="T27" fmla="*/ 20 h 73"/>
                <a:gd name="T28" fmla="*/ 47 w 112"/>
                <a:gd name="T29" fmla="*/ 18 h 73"/>
                <a:gd name="T30" fmla="*/ 42 w 112"/>
                <a:gd name="T31" fmla="*/ 17 h 73"/>
                <a:gd name="T32" fmla="*/ 36 w 112"/>
                <a:gd name="T33" fmla="*/ 15 h 73"/>
                <a:gd name="T34" fmla="*/ 20 w 112"/>
                <a:gd name="T35" fmla="*/ 8 h 73"/>
                <a:gd name="T36" fmla="*/ 15 w 112"/>
                <a:gd name="T37" fmla="*/ 6 h 73"/>
                <a:gd name="T38" fmla="*/ 14 w 112"/>
                <a:gd name="T39" fmla="*/ 6 h 73"/>
                <a:gd name="T40" fmla="*/ 9 w 112"/>
                <a:gd name="T41" fmla="*/ 3 h 73"/>
                <a:gd name="T42" fmla="*/ 8 w 112"/>
                <a:gd name="T43" fmla="*/ 3 h 73"/>
                <a:gd name="T44" fmla="*/ 4 w 112"/>
                <a:gd name="T45" fmla="*/ 0 h 73"/>
                <a:gd name="T46" fmla="*/ 2 w 112"/>
                <a:gd name="T47" fmla="*/ 20 h 73"/>
                <a:gd name="T48" fmla="*/ 4 w 112"/>
                <a:gd name="T49" fmla="*/ 45 h 73"/>
                <a:gd name="T50" fmla="*/ 2 w 112"/>
                <a:gd name="T51" fmla="*/ 59 h 73"/>
                <a:gd name="T52" fmla="*/ 8 w 112"/>
                <a:gd name="T53" fmla="*/ 64 h 73"/>
                <a:gd name="T54" fmla="*/ 22 w 112"/>
                <a:gd name="T55" fmla="*/ 72 h 73"/>
                <a:gd name="T56" fmla="*/ 35 w 112"/>
                <a:gd name="T57" fmla="*/ 73 h 73"/>
                <a:gd name="T58" fmla="*/ 72 w 112"/>
                <a:gd name="T59" fmla="*/ 73 h 73"/>
                <a:gd name="T60" fmla="*/ 74 w 112"/>
                <a:gd name="T61" fmla="*/ 72 h 73"/>
                <a:gd name="T62" fmla="*/ 77 w 112"/>
                <a:gd name="T63" fmla="*/ 71 h 73"/>
                <a:gd name="T64" fmla="*/ 81 w 112"/>
                <a:gd name="T65" fmla="*/ 72 h 73"/>
                <a:gd name="T66" fmla="*/ 86 w 112"/>
                <a:gd name="T67" fmla="*/ 63 h 73"/>
                <a:gd name="T68" fmla="*/ 86 w 112"/>
                <a:gd name="T69"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73">
                  <a:moveTo>
                    <a:pt x="86" y="61"/>
                  </a:moveTo>
                  <a:cubicBezTo>
                    <a:pt x="86" y="57"/>
                    <a:pt x="86" y="55"/>
                    <a:pt x="88" y="53"/>
                  </a:cubicBezTo>
                  <a:cubicBezTo>
                    <a:pt x="90" y="52"/>
                    <a:pt x="92" y="50"/>
                    <a:pt x="96" y="50"/>
                  </a:cubicBezTo>
                  <a:cubicBezTo>
                    <a:pt x="96" y="50"/>
                    <a:pt x="97" y="51"/>
                    <a:pt x="97" y="51"/>
                  </a:cubicBezTo>
                  <a:cubicBezTo>
                    <a:pt x="97" y="53"/>
                    <a:pt x="97" y="53"/>
                    <a:pt x="97" y="53"/>
                  </a:cubicBezTo>
                  <a:cubicBezTo>
                    <a:pt x="97" y="54"/>
                    <a:pt x="98" y="55"/>
                    <a:pt x="98" y="55"/>
                  </a:cubicBezTo>
                  <a:cubicBezTo>
                    <a:pt x="99" y="55"/>
                    <a:pt x="99" y="56"/>
                    <a:pt x="99" y="56"/>
                  </a:cubicBezTo>
                  <a:cubicBezTo>
                    <a:pt x="99" y="61"/>
                    <a:pt x="99" y="61"/>
                    <a:pt x="99" y="61"/>
                  </a:cubicBezTo>
                  <a:cubicBezTo>
                    <a:pt x="105" y="61"/>
                    <a:pt x="105" y="61"/>
                    <a:pt x="105" y="61"/>
                  </a:cubicBezTo>
                  <a:cubicBezTo>
                    <a:pt x="107" y="59"/>
                    <a:pt x="110" y="59"/>
                    <a:pt x="112" y="59"/>
                  </a:cubicBezTo>
                  <a:cubicBezTo>
                    <a:pt x="108" y="48"/>
                    <a:pt x="95" y="39"/>
                    <a:pt x="86" y="35"/>
                  </a:cubicBezTo>
                  <a:cubicBezTo>
                    <a:pt x="84" y="34"/>
                    <a:pt x="82" y="33"/>
                    <a:pt x="80" y="33"/>
                  </a:cubicBezTo>
                  <a:cubicBezTo>
                    <a:pt x="78" y="32"/>
                    <a:pt x="76" y="31"/>
                    <a:pt x="73" y="30"/>
                  </a:cubicBezTo>
                  <a:cubicBezTo>
                    <a:pt x="64" y="27"/>
                    <a:pt x="57" y="24"/>
                    <a:pt x="51" y="20"/>
                  </a:cubicBezTo>
                  <a:cubicBezTo>
                    <a:pt x="50" y="19"/>
                    <a:pt x="48" y="19"/>
                    <a:pt x="47" y="18"/>
                  </a:cubicBezTo>
                  <a:cubicBezTo>
                    <a:pt x="45" y="18"/>
                    <a:pt x="43" y="18"/>
                    <a:pt x="42" y="17"/>
                  </a:cubicBezTo>
                  <a:cubicBezTo>
                    <a:pt x="40" y="17"/>
                    <a:pt x="38" y="17"/>
                    <a:pt x="36" y="15"/>
                  </a:cubicBezTo>
                  <a:cubicBezTo>
                    <a:pt x="31" y="14"/>
                    <a:pt x="25" y="11"/>
                    <a:pt x="20" y="8"/>
                  </a:cubicBezTo>
                  <a:cubicBezTo>
                    <a:pt x="18" y="8"/>
                    <a:pt x="16" y="7"/>
                    <a:pt x="15" y="6"/>
                  </a:cubicBezTo>
                  <a:cubicBezTo>
                    <a:pt x="15" y="6"/>
                    <a:pt x="14" y="6"/>
                    <a:pt x="14" y="6"/>
                  </a:cubicBezTo>
                  <a:cubicBezTo>
                    <a:pt x="13" y="4"/>
                    <a:pt x="10" y="3"/>
                    <a:pt x="9" y="3"/>
                  </a:cubicBezTo>
                  <a:cubicBezTo>
                    <a:pt x="8" y="3"/>
                    <a:pt x="8" y="3"/>
                    <a:pt x="8" y="3"/>
                  </a:cubicBezTo>
                  <a:cubicBezTo>
                    <a:pt x="6" y="2"/>
                    <a:pt x="5" y="1"/>
                    <a:pt x="4" y="0"/>
                  </a:cubicBezTo>
                  <a:cubicBezTo>
                    <a:pt x="4" y="8"/>
                    <a:pt x="4" y="13"/>
                    <a:pt x="2" y="20"/>
                  </a:cubicBezTo>
                  <a:cubicBezTo>
                    <a:pt x="0" y="30"/>
                    <a:pt x="1" y="38"/>
                    <a:pt x="4" y="45"/>
                  </a:cubicBezTo>
                  <a:cubicBezTo>
                    <a:pt x="5" y="52"/>
                    <a:pt x="6" y="56"/>
                    <a:pt x="2" y="59"/>
                  </a:cubicBezTo>
                  <a:cubicBezTo>
                    <a:pt x="4" y="60"/>
                    <a:pt x="7" y="63"/>
                    <a:pt x="8" y="64"/>
                  </a:cubicBezTo>
                  <a:cubicBezTo>
                    <a:pt x="13" y="67"/>
                    <a:pt x="18" y="70"/>
                    <a:pt x="22" y="72"/>
                  </a:cubicBezTo>
                  <a:cubicBezTo>
                    <a:pt x="27" y="73"/>
                    <a:pt x="30" y="73"/>
                    <a:pt x="35" y="73"/>
                  </a:cubicBezTo>
                  <a:cubicBezTo>
                    <a:pt x="72" y="73"/>
                    <a:pt x="72" y="73"/>
                    <a:pt x="72" y="73"/>
                  </a:cubicBezTo>
                  <a:cubicBezTo>
                    <a:pt x="73" y="73"/>
                    <a:pt x="73" y="73"/>
                    <a:pt x="74" y="72"/>
                  </a:cubicBezTo>
                  <a:cubicBezTo>
                    <a:pt x="75" y="72"/>
                    <a:pt x="76" y="71"/>
                    <a:pt x="77" y="71"/>
                  </a:cubicBezTo>
                  <a:cubicBezTo>
                    <a:pt x="78" y="71"/>
                    <a:pt x="80" y="72"/>
                    <a:pt x="81" y="72"/>
                  </a:cubicBezTo>
                  <a:cubicBezTo>
                    <a:pt x="83" y="70"/>
                    <a:pt x="85" y="67"/>
                    <a:pt x="86" y="63"/>
                  </a:cubicBezTo>
                  <a:lnTo>
                    <a:pt x="86" y="61"/>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2" name="Freeform 235">
              <a:extLst>
                <a:ext uri="{FF2B5EF4-FFF2-40B4-BE49-F238E27FC236}">
                  <a16:creationId xmlns:a16="http://schemas.microsoft.com/office/drawing/2014/main" id="{E12EB647-B26B-41CF-B1CA-9A4A3FC707E9}"/>
                </a:ext>
              </a:extLst>
            </p:cNvPr>
            <p:cNvSpPr>
              <a:spLocks/>
            </p:cNvSpPr>
            <p:nvPr/>
          </p:nvSpPr>
          <p:spPr bwMode="auto">
            <a:xfrm>
              <a:off x="4210266" y="3726392"/>
              <a:ext cx="212744" cy="139678"/>
            </a:xfrm>
            <a:custGeom>
              <a:avLst/>
              <a:gdLst>
                <a:gd name="T0" fmla="*/ 103 w 123"/>
                <a:gd name="T1" fmla="*/ 69 h 81"/>
                <a:gd name="T2" fmla="*/ 98 w 123"/>
                <a:gd name="T3" fmla="*/ 66 h 81"/>
                <a:gd name="T4" fmla="*/ 93 w 123"/>
                <a:gd name="T5" fmla="*/ 64 h 81"/>
                <a:gd name="T6" fmla="*/ 89 w 123"/>
                <a:gd name="T7" fmla="*/ 59 h 81"/>
                <a:gd name="T8" fmla="*/ 86 w 123"/>
                <a:gd name="T9" fmla="*/ 55 h 81"/>
                <a:gd name="T10" fmla="*/ 60 w 123"/>
                <a:gd name="T11" fmla="*/ 43 h 81"/>
                <a:gd name="T12" fmla="*/ 59 w 123"/>
                <a:gd name="T13" fmla="*/ 42 h 81"/>
                <a:gd name="T14" fmla="*/ 47 w 123"/>
                <a:gd name="T15" fmla="*/ 33 h 81"/>
                <a:gd name="T16" fmla="*/ 40 w 123"/>
                <a:gd name="T17" fmla="*/ 35 h 81"/>
                <a:gd name="T18" fmla="*/ 37 w 123"/>
                <a:gd name="T19" fmla="*/ 37 h 81"/>
                <a:gd name="T20" fmla="*/ 34 w 123"/>
                <a:gd name="T21" fmla="*/ 36 h 81"/>
                <a:gd name="T22" fmla="*/ 34 w 123"/>
                <a:gd name="T23" fmla="*/ 27 h 81"/>
                <a:gd name="T24" fmla="*/ 39 w 123"/>
                <a:gd name="T25" fmla="*/ 28 h 81"/>
                <a:gd name="T26" fmla="*/ 43 w 123"/>
                <a:gd name="T27" fmla="*/ 13 h 81"/>
                <a:gd name="T28" fmla="*/ 40 w 123"/>
                <a:gd name="T29" fmla="*/ 10 h 81"/>
                <a:gd name="T30" fmla="*/ 39 w 123"/>
                <a:gd name="T31" fmla="*/ 8 h 81"/>
                <a:gd name="T32" fmla="*/ 31 w 123"/>
                <a:gd name="T33" fmla="*/ 0 h 81"/>
                <a:gd name="T34" fmla="*/ 21 w 123"/>
                <a:gd name="T35" fmla="*/ 9 h 81"/>
                <a:gd name="T36" fmla="*/ 15 w 123"/>
                <a:gd name="T37" fmla="*/ 9 h 81"/>
                <a:gd name="T38" fmla="*/ 1 w 123"/>
                <a:gd name="T39" fmla="*/ 33 h 81"/>
                <a:gd name="T40" fmla="*/ 0 w 123"/>
                <a:gd name="T41" fmla="*/ 54 h 81"/>
                <a:gd name="T42" fmla="*/ 3 w 123"/>
                <a:gd name="T43" fmla="*/ 54 h 81"/>
                <a:gd name="T44" fmla="*/ 20 w 123"/>
                <a:gd name="T45" fmla="*/ 56 h 81"/>
                <a:gd name="T46" fmla="*/ 36 w 123"/>
                <a:gd name="T47" fmla="*/ 60 h 81"/>
                <a:gd name="T48" fmla="*/ 52 w 123"/>
                <a:gd name="T49" fmla="*/ 66 h 81"/>
                <a:gd name="T50" fmla="*/ 55 w 123"/>
                <a:gd name="T51" fmla="*/ 67 h 81"/>
                <a:gd name="T52" fmla="*/ 62 w 123"/>
                <a:gd name="T53" fmla="*/ 66 h 81"/>
                <a:gd name="T54" fmla="*/ 68 w 123"/>
                <a:gd name="T55" fmla="*/ 67 h 81"/>
                <a:gd name="T56" fmla="*/ 71 w 123"/>
                <a:gd name="T57" fmla="*/ 68 h 81"/>
                <a:gd name="T58" fmla="*/ 77 w 123"/>
                <a:gd name="T59" fmla="*/ 72 h 81"/>
                <a:gd name="T60" fmla="*/ 84 w 123"/>
                <a:gd name="T61" fmla="*/ 74 h 81"/>
                <a:gd name="T62" fmla="*/ 98 w 123"/>
                <a:gd name="T63" fmla="*/ 75 h 81"/>
                <a:gd name="T64" fmla="*/ 100 w 123"/>
                <a:gd name="T65" fmla="*/ 76 h 81"/>
                <a:gd name="T66" fmla="*/ 103 w 123"/>
                <a:gd name="T67" fmla="*/ 77 h 81"/>
                <a:gd name="T68" fmla="*/ 108 w 123"/>
                <a:gd name="T69" fmla="*/ 80 h 81"/>
                <a:gd name="T70" fmla="*/ 122 w 123"/>
                <a:gd name="T71" fmla="*/ 76 h 81"/>
                <a:gd name="T72" fmla="*/ 110 w 123"/>
                <a:gd name="T73"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81">
                  <a:moveTo>
                    <a:pt x="104" y="69"/>
                  </a:moveTo>
                  <a:cubicBezTo>
                    <a:pt x="103" y="69"/>
                    <a:pt x="103" y="69"/>
                    <a:pt x="103" y="69"/>
                  </a:cubicBezTo>
                  <a:cubicBezTo>
                    <a:pt x="102" y="68"/>
                    <a:pt x="102" y="68"/>
                    <a:pt x="102" y="68"/>
                  </a:cubicBezTo>
                  <a:cubicBezTo>
                    <a:pt x="100" y="68"/>
                    <a:pt x="100" y="67"/>
                    <a:pt x="98" y="66"/>
                  </a:cubicBezTo>
                  <a:cubicBezTo>
                    <a:pt x="97" y="66"/>
                    <a:pt x="97" y="66"/>
                    <a:pt x="97" y="66"/>
                  </a:cubicBezTo>
                  <a:cubicBezTo>
                    <a:pt x="95" y="66"/>
                    <a:pt x="93" y="66"/>
                    <a:pt x="93" y="64"/>
                  </a:cubicBezTo>
                  <a:cubicBezTo>
                    <a:pt x="91" y="64"/>
                    <a:pt x="91" y="62"/>
                    <a:pt x="91" y="61"/>
                  </a:cubicBezTo>
                  <a:cubicBezTo>
                    <a:pt x="90" y="60"/>
                    <a:pt x="90" y="59"/>
                    <a:pt x="89" y="59"/>
                  </a:cubicBezTo>
                  <a:cubicBezTo>
                    <a:pt x="89" y="57"/>
                    <a:pt x="88" y="56"/>
                    <a:pt x="87" y="55"/>
                  </a:cubicBezTo>
                  <a:cubicBezTo>
                    <a:pt x="86" y="55"/>
                    <a:pt x="86" y="55"/>
                    <a:pt x="86" y="55"/>
                  </a:cubicBezTo>
                  <a:cubicBezTo>
                    <a:pt x="80" y="49"/>
                    <a:pt x="73" y="47"/>
                    <a:pt x="69" y="46"/>
                  </a:cubicBezTo>
                  <a:cubicBezTo>
                    <a:pt x="66" y="46"/>
                    <a:pt x="63" y="46"/>
                    <a:pt x="60" y="43"/>
                  </a:cubicBezTo>
                  <a:cubicBezTo>
                    <a:pt x="59" y="43"/>
                    <a:pt x="59" y="42"/>
                    <a:pt x="59" y="42"/>
                  </a:cubicBezTo>
                  <a:cubicBezTo>
                    <a:pt x="59" y="42"/>
                    <a:pt x="59" y="42"/>
                    <a:pt x="59" y="42"/>
                  </a:cubicBezTo>
                  <a:cubicBezTo>
                    <a:pt x="59" y="42"/>
                    <a:pt x="58" y="42"/>
                    <a:pt x="58" y="41"/>
                  </a:cubicBezTo>
                  <a:cubicBezTo>
                    <a:pt x="56" y="36"/>
                    <a:pt x="52" y="33"/>
                    <a:pt x="47" y="33"/>
                  </a:cubicBezTo>
                  <a:cubicBezTo>
                    <a:pt x="46" y="33"/>
                    <a:pt x="46" y="33"/>
                    <a:pt x="46" y="33"/>
                  </a:cubicBezTo>
                  <a:cubicBezTo>
                    <a:pt x="43" y="33"/>
                    <a:pt x="41" y="35"/>
                    <a:pt x="40" y="35"/>
                  </a:cubicBezTo>
                  <a:cubicBezTo>
                    <a:pt x="38" y="37"/>
                    <a:pt x="38" y="37"/>
                    <a:pt x="38" y="37"/>
                  </a:cubicBezTo>
                  <a:cubicBezTo>
                    <a:pt x="38" y="37"/>
                    <a:pt x="38" y="37"/>
                    <a:pt x="37" y="37"/>
                  </a:cubicBezTo>
                  <a:cubicBezTo>
                    <a:pt x="36" y="37"/>
                    <a:pt x="36" y="37"/>
                    <a:pt x="36" y="37"/>
                  </a:cubicBezTo>
                  <a:cubicBezTo>
                    <a:pt x="35" y="37"/>
                    <a:pt x="35" y="37"/>
                    <a:pt x="34" y="36"/>
                  </a:cubicBezTo>
                  <a:cubicBezTo>
                    <a:pt x="34" y="36"/>
                    <a:pt x="33" y="32"/>
                    <a:pt x="33" y="28"/>
                  </a:cubicBezTo>
                  <a:cubicBezTo>
                    <a:pt x="33" y="28"/>
                    <a:pt x="33" y="27"/>
                    <a:pt x="34" y="27"/>
                  </a:cubicBezTo>
                  <a:cubicBezTo>
                    <a:pt x="35" y="27"/>
                    <a:pt x="36" y="27"/>
                    <a:pt x="37" y="28"/>
                  </a:cubicBezTo>
                  <a:cubicBezTo>
                    <a:pt x="38" y="28"/>
                    <a:pt x="39" y="28"/>
                    <a:pt x="39" y="28"/>
                  </a:cubicBezTo>
                  <a:cubicBezTo>
                    <a:pt x="42" y="28"/>
                    <a:pt x="43" y="27"/>
                    <a:pt x="45" y="26"/>
                  </a:cubicBezTo>
                  <a:cubicBezTo>
                    <a:pt x="49" y="22"/>
                    <a:pt x="46" y="18"/>
                    <a:pt x="43" y="13"/>
                  </a:cubicBezTo>
                  <a:cubicBezTo>
                    <a:pt x="42" y="12"/>
                    <a:pt x="42" y="12"/>
                    <a:pt x="41" y="11"/>
                  </a:cubicBezTo>
                  <a:cubicBezTo>
                    <a:pt x="40" y="10"/>
                    <a:pt x="40" y="10"/>
                    <a:pt x="40" y="10"/>
                  </a:cubicBezTo>
                  <a:cubicBezTo>
                    <a:pt x="39" y="10"/>
                    <a:pt x="39" y="9"/>
                    <a:pt x="39" y="9"/>
                  </a:cubicBezTo>
                  <a:cubicBezTo>
                    <a:pt x="39" y="8"/>
                    <a:pt x="39" y="8"/>
                    <a:pt x="39" y="8"/>
                  </a:cubicBezTo>
                  <a:cubicBezTo>
                    <a:pt x="39" y="7"/>
                    <a:pt x="39" y="7"/>
                    <a:pt x="39" y="6"/>
                  </a:cubicBezTo>
                  <a:cubicBezTo>
                    <a:pt x="37" y="3"/>
                    <a:pt x="35" y="0"/>
                    <a:pt x="31" y="0"/>
                  </a:cubicBezTo>
                  <a:cubicBezTo>
                    <a:pt x="25" y="0"/>
                    <a:pt x="22" y="4"/>
                    <a:pt x="22" y="7"/>
                  </a:cubicBezTo>
                  <a:cubicBezTo>
                    <a:pt x="22" y="8"/>
                    <a:pt x="22" y="9"/>
                    <a:pt x="21" y="9"/>
                  </a:cubicBezTo>
                  <a:cubicBezTo>
                    <a:pt x="17" y="9"/>
                    <a:pt x="17" y="9"/>
                    <a:pt x="17" y="9"/>
                  </a:cubicBezTo>
                  <a:cubicBezTo>
                    <a:pt x="17" y="9"/>
                    <a:pt x="16" y="9"/>
                    <a:pt x="15" y="9"/>
                  </a:cubicBezTo>
                  <a:cubicBezTo>
                    <a:pt x="13" y="10"/>
                    <a:pt x="12" y="10"/>
                    <a:pt x="11" y="10"/>
                  </a:cubicBezTo>
                  <a:cubicBezTo>
                    <a:pt x="1" y="16"/>
                    <a:pt x="1" y="27"/>
                    <a:pt x="1" y="33"/>
                  </a:cubicBezTo>
                  <a:cubicBezTo>
                    <a:pt x="1" y="43"/>
                    <a:pt x="1" y="43"/>
                    <a:pt x="1" y="43"/>
                  </a:cubicBezTo>
                  <a:cubicBezTo>
                    <a:pt x="1" y="47"/>
                    <a:pt x="1" y="50"/>
                    <a:pt x="0" y="54"/>
                  </a:cubicBezTo>
                  <a:cubicBezTo>
                    <a:pt x="1" y="54"/>
                    <a:pt x="2" y="54"/>
                    <a:pt x="2" y="54"/>
                  </a:cubicBezTo>
                  <a:cubicBezTo>
                    <a:pt x="2" y="54"/>
                    <a:pt x="2" y="54"/>
                    <a:pt x="3" y="54"/>
                  </a:cubicBezTo>
                  <a:cubicBezTo>
                    <a:pt x="6" y="56"/>
                    <a:pt x="7" y="56"/>
                    <a:pt x="9" y="56"/>
                  </a:cubicBezTo>
                  <a:cubicBezTo>
                    <a:pt x="20" y="56"/>
                    <a:pt x="20" y="56"/>
                    <a:pt x="20" y="56"/>
                  </a:cubicBezTo>
                  <a:cubicBezTo>
                    <a:pt x="22" y="56"/>
                    <a:pt x="24" y="56"/>
                    <a:pt x="25" y="57"/>
                  </a:cubicBezTo>
                  <a:cubicBezTo>
                    <a:pt x="29" y="57"/>
                    <a:pt x="33" y="59"/>
                    <a:pt x="36" y="60"/>
                  </a:cubicBezTo>
                  <a:cubicBezTo>
                    <a:pt x="38" y="61"/>
                    <a:pt x="39" y="61"/>
                    <a:pt x="41" y="62"/>
                  </a:cubicBezTo>
                  <a:cubicBezTo>
                    <a:pt x="46" y="63"/>
                    <a:pt x="49" y="65"/>
                    <a:pt x="52" y="66"/>
                  </a:cubicBezTo>
                  <a:cubicBezTo>
                    <a:pt x="52" y="66"/>
                    <a:pt x="52" y="66"/>
                    <a:pt x="52" y="66"/>
                  </a:cubicBezTo>
                  <a:cubicBezTo>
                    <a:pt x="53" y="66"/>
                    <a:pt x="54" y="67"/>
                    <a:pt x="55" y="67"/>
                  </a:cubicBezTo>
                  <a:cubicBezTo>
                    <a:pt x="57" y="68"/>
                    <a:pt x="57" y="68"/>
                    <a:pt x="59" y="67"/>
                  </a:cubicBezTo>
                  <a:cubicBezTo>
                    <a:pt x="60" y="67"/>
                    <a:pt x="61" y="66"/>
                    <a:pt x="62" y="66"/>
                  </a:cubicBezTo>
                  <a:cubicBezTo>
                    <a:pt x="67" y="66"/>
                    <a:pt x="67" y="66"/>
                    <a:pt x="67" y="66"/>
                  </a:cubicBezTo>
                  <a:cubicBezTo>
                    <a:pt x="67" y="66"/>
                    <a:pt x="68" y="66"/>
                    <a:pt x="68" y="67"/>
                  </a:cubicBezTo>
                  <a:cubicBezTo>
                    <a:pt x="68" y="67"/>
                    <a:pt x="69" y="68"/>
                    <a:pt x="70" y="68"/>
                  </a:cubicBezTo>
                  <a:cubicBezTo>
                    <a:pt x="71" y="68"/>
                    <a:pt x="71" y="68"/>
                    <a:pt x="71" y="68"/>
                  </a:cubicBezTo>
                  <a:cubicBezTo>
                    <a:pt x="72" y="69"/>
                    <a:pt x="72" y="69"/>
                    <a:pt x="73" y="70"/>
                  </a:cubicBezTo>
                  <a:cubicBezTo>
                    <a:pt x="74" y="71"/>
                    <a:pt x="75" y="72"/>
                    <a:pt x="77" y="72"/>
                  </a:cubicBezTo>
                  <a:cubicBezTo>
                    <a:pt x="77" y="72"/>
                    <a:pt x="78" y="73"/>
                    <a:pt x="78" y="73"/>
                  </a:cubicBezTo>
                  <a:cubicBezTo>
                    <a:pt x="79" y="74"/>
                    <a:pt x="80" y="74"/>
                    <a:pt x="84" y="74"/>
                  </a:cubicBezTo>
                  <a:cubicBezTo>
                    <a:pt x="92" y="74"/>
                    <a:pt x="92" y="74"/>
                    <a:pt x="92" y="74"/>
                  </a:cubicBezTo>
                  <a:cubicBezTo>
                    <a:pt x="94" y="74"/>
                    <a:pt x="96" y="74"/>
                    <a:pt x="98" y="75"/>
                  </a:cubicBezTo>
                  <a:cubicBezTo>
                    <a:pt x="99" y="75"/>
                    <a:pt x="99" y="75"/>
                    <a:pt x="99" y="75"/>
                  </a:cubicBezTo>
                  <a:cubicBezTo>
                    <a:pt x="99" y="75"/>
                    <a:pt x="99" y="76"/>
                    <a:pt x="100" y="76"/>
                  </a:cubicBezTo>
                  <a:cubicBezTo>
                    <a:pt x="101" y="77"/>
                    <a:pt x="101" y="77"/>
                    <a:pt x="102" y="77"/>
                  </a:cubicBezTo>
                  <a:cubicBezTo>
                    <a:pt x="102" y="77"/>
                    <a:pt x="103" y="77"/>
                    <a:pt x="103" y="77"/>
                  </a:cubicBezTo>
                  <a:cubicBezTo>
                    <a:pt x="104" y="78"/>
                    <a:pt x="104" y="78"/>
                    <a:pt x="105" y="79"/>
                  </a:cubicBezTo>
                  <a:cubicBezTo>
                    <a:pt x="106" y="79"/>
                    <a:pt x="107" y="79"/>
                    <a:pt x="108" y="80"/>
                  </a:cubicBezTo>
                  <a:cubicBezTo>
                    <a:pt x="111" y="81"/>
                    <a:pt x="112" y="81"/>
                    <a:pt x="115" y="81"/>
                  </a:cubicBezTo>
                  <a:cubicBezTo>
                    <a:pt x="119" y="81"/>
                    <a:pt x="121" y="80"/>
                    <a:pt x="122" y="76"/>
                  </a:cubicBezTo>
                  <a:cubicBezTo>
                    <a:pt x="123" y="76"/>
                    <a:pt x="123" y="75"/>
                    <a:pt x="123" y="75"/>
                  </a:cubicBezTo>
                  <a:cubicBezTo>
                    <a:pt x="120" y="72"/>
                    <a:pt x="116" y="70"/>
                    <a:pt x="110" y="69"/>
                  </a:cubicBezTo>
                  <a:lnTo>
                    <a:pt x="104" y="69"/>
                  </a:ln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3" name="Freeform 236">
              <a:extLst>
                <a:ext uri="{FF2B5EF4-FFF2-40B4-BE49-F238E27FC236}">
                  <a16:creationId xmlns:a16="http://schemas.microsoft.com/office/drawing/2014/main" id="{0766D227-8B9A-411B-A6B0-6232A8B991D3}"/>
                </a:ext>
              </a:extLst>
            </p:cNvPr>
            <p:cNvSpPr>
              <a:spLocks/>
            </p:cNvSpPr>
            <p:nvPr/>
          </p:nvSpPr>
          <p:spPr bwMode="auto">
            <a:xfrm>
              <a:off x="4280122" y="3712107"/>
              <a:ext cx="71444" cy="55554"/>
            </a:xfrm>
            <a:custGeom>
              <a:avLst/>
              <a:gdLst>
                <a:gd name="T0" fmla="*/ 5 w 41"/>
                <a:gd name="T1" fmla="*/ 15 h 32"/>
                <a:gd name="T2" fmla="*/ 7 w 41"/>
                <a:gd name="T3" fmla="*/ 17 h 32"/>
                <a:gd name="T4" fmla="*/ 9 w 41"/>
                <a:gd name="T5" fmla="*/ 19 h 32"/>
                <a:gd name="T6" fmla="*/ 9 w 41"/>
                <a:gd name="T7" fmla="*/ 20 h 32"/>
                <a:gd name="T8" fmla="*/ 9 w 41"/>
                <a:gd name="T9" fmla="*/ 21 h 32"/>
                <a:gd name="T10" fmla="*/ 15 w 41"/>
                <a:gd name="T11" fmla="*/ 27 h 32"/>
                <a:gd name="T12" fmla="*/ 15 w 41"/>
                <a:gd name="T13" fmla="*/ 28 h 32"/>
                <a:gd name="T14" fmla="*/ 17 w 41"/>
                <a:gd name="T15" fmla="*/ 29 h 32"/>
                <a:gd name="T16" fmla="*/ 26 w 41"/>
                <a:gd name="T17" fmla="*/ 32 h 32"/>
                <a:gd name="T18" fmla="*/ 29 w 41"/>
                <a:gd name="T19" fmla="*/ 32 h 32"/>
                <a:gd name="T20" fmla="*/ 41 w 41"/>
                <a:gd name="T21" fmla="*/ 26 h 32"/>
                <a:gd name="T22" fmla="*/ 41 w 41"/>
                <a:gd name="T23" fmla="*/ 23 h 32"/>
                <a:gd name="T24" fmla="*/ 38 w 41"/>
                <a:gd name="T25" fmla="*/ 23 h 32"/>
                <a:gd name="T26" fmla="*/ 37 w 41"/>
                <a:gd name="T27" fmla="*/ 22 h 32"/>
                <a:gd name="T28" fmla="*/ 36 w 41"/>
                <a:gd name="T29" fmla="*/ 21 h 32"/>
                <a:gd name="T30" fmla="*/ 34 w 41"/>
                <a:gd name="T31" fmla="*/ 20 h 32"/>
                <a:gd name="T32" fmla="*/ 33 w 41"/>
                <a:gd name="T33" fmla="*/ 20 h 32"/>
                <a:gd name="T34" fmla="*/ 29 w 41"/>
                <a:gd name="T35" fmla="*/ 20 h 32"/>
                <a:gd name="T36" fmla="*/ 28 w 41"/>
                <a:gd name="T37" fmla="*/ 18 h 32"/>
                <a:gd name="T38" fmla="*/ 26 w 41"/>
                <a:gd name="T39" fmla="*/ 17 h 32"/>
                <a:gd name="T40" fmla="*/ 26 w 41"/>
                <a:gd name="T41" fmla="*/ 14 h 32"/>
                <a:gd name="T42" fmla="*/ 22 w 41"/>
                <a:gd name="T43" fmla="*/ 9 h 32"/>
                <a:gd name="T44" fmla="*/ 21 w 41"/>
                <a:gd name="T45" fmla="*/ 9 h 32"/>
                <a:gd name="T46" fmla="*/ 20 w 41"/>
                <a:gd name="T47" fmla="*/ 9 h 32"/>
                <a:gd name="T48" fmla="*/ 18 w 41"/>
                <a:gd name="T49" fmla="*/ 5 h 32"/>
                <a:gd name="T50" fmla="*/ 8 w 41"/>
                <a:gd name="T51" fmla="*/ 0 h 32"/>
                <a:gd name="T52" fmla="*/ 5 w 41"/>
                <a:gd name="T53" fmla="*/ 0 h 32"/>
                <a:gd name="T54" fmla="*/ 5 w 41"/>
                <a:gd name="T55" fmla="*/ 0 h 32"/>
                <a:gd name="T56" fmla="*/ 4 w 41"/>
                <a:gd name="T57" fmla="*/ 1 h 32"/>
                <a:gd name="T58" fmla="*/ 1 w 41"/>
                <a:gd name="T59" fmla="*/ 3 h 32"/>
                <a:gd name="T60" fmla="*/ 5 w 41"/>
                <a:gd name="T6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2">
                  <a:moveTo>
                    <a:pt x="5" y="15"/>
                  </a:moveTo>
                  <a:cubicBezTo>
                    <a:pt x="6" y="16"/>
                    <a:pt x="7" y="17"/>
                    <a:pt x="7" y="17"/>
                  </a:cubicBezTo>
                  <a:cubicBezTo>
                    <a:pt x="9" y="19"/>
                    <a:pt x="9" y="19"/>
                    <a:pt x="9" y="19"/>
                  </a:cubicBezTo>
                  <a:cubicBezTo>
                    <a:pt x="9" y="19"/>
                    <a:pt x="9" y="19"/>
                    <a:pt x="9" y="20"/>
                  </a:cubicBezTo>
                  <a:cubicBezTo>
                    <a:pt x="9" y="21"/>
                    <a:pt x="9" y="21"/>
                    <a:pt x="9" y="21"/>
                  </a:cubicBezTo>
                  <a:cubicBezTo>
                    <a:pt x="9" y="24"/>
                    <a:pt x="11" y="26"/>
                    <a:pt x="15" y="27"/>
                  </a:cubicBezTo>
                  <a:cubicBezTo>
                    <a:pt x="15" y="28"/>
                    <a:pt x="15" y="28"/>
                    <a:pt x="15" y="28"/>
                  </a:cubicBezTo>
                  <a:cubicBezTo>
                    <a:pt x="17" y="29"/>
                    <a:pt x="17" y="29"/>
                    <a:pt x="17" y="29"/>
                  </a:cubicBezTo>
                  <a:cubicBezTo>
                    <a:pt x="18" y="30"/>
                    <a:pt x="20" y="32"/>
                    <a:pt x="26" y="32"/>
                  </a:cubicBezTo>
                  <a:cubicBezTo>
                    <a:pt x="29" y="32"/>
                    <a:pt x="29" y="32"/>
                    <a:pt x="29" y="32"/>
                  </a:cubicBezTo>
                  <a:cubicBezTo>
                    <a:pt x="33" y="32"/>
                    <a:pt x="41" y="31"/>
                    <a:pt x="41" y="26"/>
                  </a:cubicBezTo>
                  <a:cubicBezTo>
                    <a:pt x="41" y="23"/>
                    <a:pt x="41" y="23"/>
                    <a:pt x="41" y="23"/>
                  </a:cubicBezTo>
                  <a:cubicBezTo>
                    <a:pt x="38" y="23"/>
                    <a:pt x="38" y="23"/>
                    <a:pt x="38" y="23"/>
                  </a:cubicBezTo>
                  <a:cubicBezTo>
                    <a:pt x="38" y="23"/>
                    <a:pt x="37" y="23"/>
                    <a:pt x="37" y="22"/>
                  </a:cubicBezTo>
                  <a:cubicBezTo>
                    <a:pt x="36" y="21"/>
                    <a:pt x="36" y="21"/>
                    <a:pt x="36" y="21"/>
                  </a:cubicBezTo>
                  <a:cubicBezTo>
                    <a:pt x="35" y="21"/>
                    <a:pt x="34" y="20"/>
                    <a:pt x="34" y="20"/>
                  </a:cubicBezTo>
                  <a:cubicBezTo>
                    <a:pt x="33" y="20"/>
                    <a:pt x="33" y="20"/>
                    <a:pt x="33" y="20"/>
                  </a:cubicBezTo>
                  <a:cubicBezTo>
                    <a:pt x="29" y="20"/>
                    <a:pt x="29" y="20"/>
                    <a:pt x="29" y="20"/>
                  </a:cubicBezTo>
                  <a:cubicBezTo>
                    <a:pt x="29" y="20"/>
                    <a:pt x="28" y="19"/>
                    <a:pt x="28" y="18"/>
                  </a:cubicBezTo>
                  <a:cubicBezTo>
                    <a:pt x="27" y="18"/>
                    <a:pt x="26" y="17"/>
                    <a:pt x="26" y="17"/>
                  </a:cubicBezTo>
                  <a:cubicBezTo>
                    <a:pt x="26" y="14"/>
                    <a:pt x="26" y="14"/>
                    <a:pt x="26" y="14"/>
                  </a:cubicBezTo>
                  <a:cubicBezTo>
                    <a:pt x="25" y="12"/>
                    <a:pt x="24" y="10"/>
                    <a:pt x="22" y="9"/>
                  </a:cubicBezTo>
                  <a:cubicBezTo>
                    <a:pt x="21" y="9"/>
                    <a:pt x="21" y="9"/>
                    <a:pt x="21" y="9"/>
                  </a:cubicBezTo>
                  <a:cubicBezTo>
                    <a:pt x="21" y="9"/>
                    <a:pt x="20" y="9"/>
                    <a:pt x="20" y="9"/>
                  </a:cubicBezTo>
                  <a:cubicBezTo>
                    <a:pt x="20" y="8"/>
                    <a:pt x="18" y="7"/>
                    <a:pt x="18" y="5"/>
                  </a:cubicBezTo>
                  <a:cubicBezTo>
                    <a:pt x="15" y="2"/>
                    <a:pt x="12" y="0"/>
                    <a:pt x="8" y="0"/>
                  </a:cubicBezTo>
                  <a:cubicBezTo>
                    <a:pt x="5" y="0"/>
                    <a:pt x="5" y="0"/>
                    <a:pt x="5" y="0"/>
                  </a:cubicBezTo>
                  <a:cubicBezTo>
                    <a:pt x="5" y="0"/>
                    <a:pt x="5" y="0"/>
                    <a:pt x="5" y="0"/>
                  </a:cubicBezTo>
                  <a:cubicBezTo>
                    <a:pt x="4" y="0"/>
                    <a:pt x="4" y="1"/>
                    <a:pt x="4" y="1"/>
                  </a:cubicBezTo>
                  <a:cubicBezTo>
                    <a:pt x="3" y="2"/>
                    <a:pt x="2" y="3"/>
                    <a:pt x="1" y="3"/>
                  </a:cubicBezTo>
                  <a:cubicBezTo>
                    <a:pt x="0" y="8"/>
                    <a:pt x="2" y="11"/>
                    <a:pt x="5" y="15"/>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4" name="Freeform 237">
              <a:extLst>
                <a:ext uri="{FF2B5EF4-FFF2-40B4-BE49-F238E27FC236}">
                  <a16:creationId xmlns:a16="http://schemas.microsoft.com/office/drawing/2014/main" id="{37CB05B5-0AEF-429D-8226-DECC9E1CA63B}"/>
                </a:ext>
              </a:extLst>
            </p:cNvPr>
            <p:cNvSpPr>
              <a:spLocks/>
            </p:cNvSpPr>
            <p:nvPr/>
          </p:nvSpPr>
          <p:spPr bwMode="auto">
            <a:xfrm>
              <a:off x="3325950" y="4942229"/>
              <a:ext cx="33340" cy="33332"/>
            </a:xfrm>
            <a:custGeom>
              <a:avLst/>
              <a:gdLst>
                <a:gd name="T0" fmla="*/ 6 w 19"/>
                <a:gd name="T1" fmla="*/ 11 h 20"/>
                <a:gd name="T2" fmla="*/ 10 w 19"/>
                <a:gd name="T3" fmla="*/ 13 h 20"/>
                <a:gd name="T4" fmla="*/ 19 w 19"/>
                <a:gd name="T5" fmla="*/ 20 h 20"/>
                <a:gd name="T6" fmla="*/ 19 w 19"/>
                <a:gd name="T7" fmla="*/ 13 h 20"/>
                <a:gd name="T8" fmla="*/ 19 w 19"/>
                <a:gd name="T9" fmla="*/ 11 h 20"/>
                <a:gd name="T10" fmla="*/ 19 w 19"/>
                <a:gd name="T11" fmla="*/ 9 h 20"/>
                <a:gd name="T12" fmla="*/ 18 w 19"/>
                <a:gd name="T13" fmla="*/ 8 h 20"/>
                <a:gd name="T14" fmla="*/ 18 w 19"/>
                <a:gd name="T15" fmla="*/ 7 h 20"/>
                <a:gd name="T16" fmla="*/ 17 w 19"/>
                <a:gd name="T17" fmla="*/ 6 h 20"/>
                <a:gd name="T18" fmla="*/ 14 w 19"/>
                <a:gd name="T19" fmla="*/ 0 h 20"/>
                <a:gd name="T20" fmla="*/ 4 w 19"/>
                <a:gd name="T21" fmla="*/ 5 h 20"/>
                <a:gd name="T22" fmla="*/ 4 w 19"/>
                <a:gd name="T23" fmla="*/ 5 h 20"/>
                <a:gd name="T24" fmla="*/ 2 w 19"/>
                <a:gd name="T25" fmla="*/ 5 h 20"/>
                <a:gd name="T26" fmla="*/ 0 w 19"/>
                <a:gd name="T27" fmla="*/ 5 h 20"/>
                <a:gd name="T28" fmla="*/ 6 w 19"/>
                <a:gd name="T29"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0">
                  <a:moveTo>
                    <a:pt x="6" y="11"/>
                  </a:moveTo>
                  <a:cubicBezTo>
                    <a:pt x="8" y="12"/>
                    <a:pt x="10" y="13"/>
                    <a:pt x="10" y="13"/>
                  </a:cubicBezTo>
                  <a:cubicBezTo>
                    <a:pt x="13" y="16"/>
                    <a:pt x="16" y="18"/>
                    <a:pt x="19" y="20"/>
                  </a:cubicBezTo>
                  <a:cubicBezTo>
                    <a:pt x="18" y="18"/>
                    <a:pt x="19" y="15"/>
                    <a:pt x="19" y="13"/>
                  </a:cubicBezTo>
                  <a:cubicBezTo>
                    <a:pt x="19" y="13"/>
                    <a:pt x="19" y="12"/>
                    <a:pt x="19" y="11"/>
                  </a:cubicBezTo>
                  <a:cubicBezTo>
                    <a:pt x="19" y="9"/>
                    <a:pt x="19" y="9"/>
                    <a:pt x="19" y="9"/>
                  </a:cubicBezTo>
                  <a:cubicBezTo>
                    <a:pt x="18" y="8"/>
                    <a:pt x="18" y="8"/>
                    <a:pt x="18" y="8"/>
                  </a:cubicBezTo>
                  <a:cubicBezTo>
                    <a:pt x="18" y="8"/>
                    <a:pt x="18" y="8"/>
                    <a:pt x="18" y="7"/>
                  </a:cubicBezTo>
                  <a:cubicBezTo>
                    <a:pt x="17" y="7"/>
                    <a:pt x="17" y="6"/>
                    <a:pt x="17" y="6"/>
                  </a:cubicBezTo>
                  <a:cubicBezTo>
                    <a:pt x="16" y="4"/>
                    <a:pt x="14" y="2"/>
                    <a:pt x="14" y="0"/>
                  </a:cubicBezTo>
                  <a:cubicBezTo>
                    <a:pt x="11" y="2"/>
                    <a:pt x="8" y="4"/>
                    <a:pt x="4" y="5"/>
                  </a:cubicBezTo>
                  <a:cubicBezTo>
                    <a:pt x="4" y="5"/>
                    <a:pt x="4" y="5"/>
                    <a:pt x="4" y="5"/>
                  </a:cubicBezTo>
                  <a:cubicBezTo>
                    <a:pt x="2" y="5"/>
                    <a:pt x="2" y="5"/>
                    <a:pt x="2" y="5"/>
                  </a:cubicBezTo>
                  <a:cubicBezTo>
                    <a:pt x="1" y="5"/>
                    <a:pt x="1" y="5"/>
                    <a:pt x="0" y="5"/>
                  </a:cubicBezTo>
                  <a:cubicBezTo>
                    <a:pt x="2" y="7"/>
                    <a:pt x="4" y="9"/>
                    <a:pt x="6" y="1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5" name="Freeform 238">
              <a:extLst>
                <a:ext uri="{FF2B5EF4-FFF2-40B4-BE49-F238E27FC236}">
                  <a16:creationId xmlns:a16="http://schemas.microsoft.com/office/drawing/2014/main" id="{6827BAA7-AB0F-4396-AA16-BD8D1D3AB430}"/>
                </a:ext>
              </a:extLst>
            </p:cNvPr>
            <p:cNvSpPr>
              <a:spLocks/>
            </p:cNvSpPr>
            <p:nvPr/>
          </p:nvSpPr>
          <p:spPr bwMode="auto">
            <a:xfrm>
              <a:off x="2795677" y="5313646"/>
              <a:ext cx="1632096" cy="860292"/>
            </a:xfrm>
            <a:custGeom>
              <a:avLst/>
              <a:gdLst>
                <a:gd name="T0" fmla="*/ 638 w 946"/>
                <a:gd name="T1" fmla="*/ 145 h 498"/>
                <a:gd name="T2" fmla="*/ 618 w 946"/>
                <a:gd name="T3" fmla="*/ 130 h 498"/>
                <a:gd name="T4" fmla="*/ 582 w 946"/>
                <a:gd name="T5" fmla="*/ 106 h 498"/>
                <a:gd name="T6" fmla="*/ 518 w 946"/>
                <a:gd name="T7" fmla="*/ 104 h 498"/>
                <a:gd name="T8" fmla="*/ 499 w 946"/>
                <a:gd name="T9" fmla="*/ 59 h 498"/>
                <a:gd name="T10" fmla="*/ 489 w 946"/>
                <a:gd name="T11" fmla="*/ 80 h 498"/>
                <a:gd name="T12" fmla="*/ 414 w 946"/>
                <a:gd name="T13" fmla="*/ 74 h 498"/>
                <a:gd name="T14" fmla="*/ 229 w 946"/>
                <a:gd name="T15" fmla="*/ 48 h 498"/>
                <a:gd name="T16" fmla="*/ 74 w 946"/>
                <a:gd name="T17" fmla="*/ 18 h 498"/>
                <a:gd name="T18" fmla="*/ 10 w 946"/>
                <a:gd name="T19" fmla="*/ 69 h 498"/>
                <a:gd name="T20" fmla="*/ 79 w 946"/>
                <a:gd name="T21" fmla="*/ 105 h 498"/>
                <a:gd name="T22" fmla="*/ 115 w 946"/>
                <a:gd name="T23" fmla="*/ 129 h 498"/>
                <a:gd name="T24" fmla="*/ 130 w 946"/>
                <a:gd name="T25" fmla="*/ 127 h 498"/>
                <a:gd name="T26" fmla="*/ 176 w 946"/>
                <a:gd name="T27" fmla="*/ 136 h 498"/>
                <a:gd name="T28" fmla="*/ 250 w 946"/>
                <a:gd name="T29" fmla="*/ 145 h 498"/>
                <a:gd name="T30" fmla="*/ 260 w 946"/>
                <a:gd name="T31" fmla="*/ 122 h 498"/>
                <a:gd name="T32" fmla="*/ 284 w 946"/>
                <a:gd name="T33" fmla="*/ 106 h 498"/>
                <a:gd name="T34" fmla="*/ 309 w 946"/>
                <a:gd name="T35" fmla="*/ 89 h 498"/>
                <a:gd name="T36" fmla="*/ 378 w 946"/>
                <a:gd name="T37" fmla="*/ 112 h 498"/>
                <a:gd name="T38" fmla="*/ 404 w 946"/>
                <a:gd name="T39" fmla="*/ 145 h 498"/>
                <a:gd name="T40" fmla="*/ 440 w 946"/>
                <a:gd name="T41" fmla="*/ 141 h 498"/>
                <a:gd name="T42" fmla="*/ 443 w 946"/>
                <a:gd name="T43" fmla="*/ 169 h 498"/>
                <a:gd name="T44" fmla="*/ 456 w 946"/>
                <a:gd name="T45" fmla="*/ 186 h 498"/>
                <a:gd name="T46" fmla="*/ 470 w 946"/>
                <a:gd name="T47" fmla="*/ 209 h 498"/>
                <a:gd name="T48" fmla="*/ 543 w 946"/>
                <a:gd name="T49" fmla="*/ 244 h 498"/>
                <a:gd name="T50" fmla="*/ 643 w 946"/>
                <a:gd name="T51" fmla="*/ 251 h 498"/>
                <a:gd name="T52" fmla="*/ 655 w 946"/>
                <a:gd name="T53" fmla="*/ 257 h 498"/>
                <a:gd name="T54" fmla="*/ 686 w 946"/>
                <a:gd name="T55" fmla="*/ 283 h 498"/>
                <a:gd name="T56" fmla="*/ 688 w 946"/>
                <a:gd name="T57" fmla="*/ 314 h 498"/>
                <a:gd name="T58" fmla="*/ 676 w 946"/>
                <a:gd name="T59" fmla="*/ 319 h 498"/>
                <a:gd name="T60" fmla="*/ 641 w 946"/>
                <a:gd name="T61" fmla="*/ 300 h 498"/>
                <a:gd name="T62" fmla="*/ 632 w 946"/>
                <a:gd name="T63" fmla="*/ 287 h 498"/>
                <a:gd name="T64" fmla="*/ 616 w 946"/>
                <a:gd name="T65" fmla="*/ 303 h 498"/>
                <a:gd name="T66" fmla="*/ 613 w 946"/>
                <a:gd name="T67" fmla="*/ 345 h 498"/>
                <a:gd name="T68" fmla="*/ 616 w 946"/>
                <a:gd name="T69" fmla="*/ 362 h 498"/>
                <a:gd name="T70" fmla="*/ 611 w 946"/>
                <a:gd name="T71" fmla="*/ 415 h 498"/>
                <a:gd name="T72" fmla="*/ 584 w 946"/>
                <a:gd name="T73" fmla="*/ 433 h 498"/>
                <a:gd name="T74" fmla="*/ 604 w 946"/>
                <a:gd name="T75" fmla="*/ 453 h 498"/>
                <a:gd name="T76" fmla="*/ 573 w 946"/>
                <a:gd name="T77" fmla="*/ 475 h 498"/>
                <a:gd name="T78" fmla="*/ 632 w 946"/>
                <a:gd name="T79" fmla="*/ 467 h 498"/>
                <a:gd name="T80" fmla="*/ 666 w 946"/>
                <a:gd name="T81" fmla="*/ 441 h 498"/>
                <a:gd name="T82" fmla="*/ 685 w 946"/>
                <a:gd name="T83" fmla="*/ 448 h 498"/>
                <a:gd name="T84" fmla="*/ 743 w 946"/>
                <a:gd name="T85" fmla="*/ 424 h 498"/>
                <a:gd name="T86" fmla="*/ 759 w 946"/>
                <a:gd name="T87" fmla="*/ 396 h 498"/>
                <a:gd name="T88" fmla="*/ 724 w 946"/>
                <a:gd name="T89" fmla="*/ 390 h 498"/>
                <a:gd name="T90" fmla="*/ 784 w 946"/>
                <a:gd name="T91" fmla="*/ 347 h 498"/>
                <a:gd name="T92" fmla="*/ 851 w 946"/>
                <a:gd name="T93" fmla="*/ 330 h 498"/>
                <a:gd name="T94" fmla="*/ 879 w 946"/>
                <a:gd name="T95" fmla="*/ 306 h 498"/>
                <a:gd name="T96" fmla="*/ 946 w 946"/>
                <a:gd name="T97" fmla="*/ 249 h 498"/>
                <a:gd name="T98" fmla="*/ 932 w 946"/>
                <a:gd name="T99" fmla="*/ 219 h 498"/>
                <a:gd name="T100" fmla="*/ 875 w 946"/>
                <a:gd name="T101" fmla="*/ 235 h 498"/>
                <a:gd name="T102" fmla="*/ 816 w 946"/>
                <a:gd name="T103" fmla="*/ 219 h 498"/>
                <a:gd name="T104" fmla="*/ 733 w 946"/>
                <a:gd name="T105" fmla="*/ 207 h 498"/>
                <a:gd name="T106" fmla="*/ 714 w 946"/>
                <a:gd name="T107" fmla="*/ 186 h 498"/>
                <a:gd name="T108" fmla="*/ 677 w 946"/>
                <a:gd name="T109" fmla="*/ 13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6" h="498">
                  <a:moveTo>
                    <a:pt x="677" y="138"/>
                  </a:moveTo>
                  <a:cubicBezTo>
                    <a:pt x="675" y="138"/>
                    <a:pt x="674" y="138"/>
                    <a:pt x="672" y="139"/>
                  </a:cubicBezTo>
                  <a:cubicBezTo>
                    <a:pt x="671" y="139"/>
                    <a:pt x="669" y="140"/>
                    <a:pt x="667" y="140"/>
                  </a:cubicBezTo>
                  <a:cubicBezTo>
                    <a:pt x="667" y="141"/>
                    <a:pt x="666" y="142"/>
                    <a:pt x="665" y="142"/>
                  </a:cubicBezTo>
                  <a:cubicBezTo>
                    <a:pt x="661" y="145"/>
                    <a:pt x="656" y="148"/>
                    <a:pt x="649" y="148"/>
                  </a:cubicBezTo>
                  <a:cubicBezTo>
                    <a:pt x="645" y="148"/>
                    <a:pt x="641" y="147"/>
                    <a:pt x="638" y="145"/>
                  </a:cubicBezTo>
                  <a:cubicBezTo>
                    <a:pt x="638" y="145"/>
                    <a:pt x="638" y="145"/>
                    <a:pt x="638" y="145"/>
                  </a:cubicBezTo>
                  <a:cubicBezTo>
                    <a:pt x="634" y="142"/>
                    <a:pt x="631" y="139"/>
                    <a:pt x="629" y="135"/>
                  </a:cubicBezTo>
                  <a:cubicBezTo>
                    <a:pt x="627" y="132"/>
                    <a:pt x="625" y="131"/>
                    <a:pt x="623" y="130"/>
                  </a:cubicBezTo>
                  <a:cubicBezTo>
                    <a:pt x="622" y="129"/>
                    <a:pt x="622" y="129"/>
                    <a:pt x="622" y="128"/>
                  </a:cubicBezTo>
                  <a:cubicBezTo>
                    <a:pt x="621" y="129"/>
                    <a:pt x="621" y="129"/>
                    <a:pt x="620" y="129"/>
                  </a:cubicBezTo>
                  <a:cubicBezTo>
                    <a:pt x="619" y="129"/>
                    <a:pt x="619" y="130"/>
                    <a:pt x="618" y="130"/>
                  </a:cubicBezTo>
                  <a:cubicBezTo>
                    <a:pt x="616" y="131"/>
                    <a:pt x="614" y="131"/>
                    <a:pt x="610" y="131"/>
                  </a:cubicBezTo>
                  <a:cubicBezTo>
                    <a:pt x="609" y="131"/>
                    <a:pt x="609" y="131"/>
                    <a:pt x="609" y="131"/>
                  </a:cubicBezTo>
                  <a:cubicBezTo>
                    <a:pt x="608" y="131"/>
                    <a:pt x="608" y="131"/>
                    <a:pt x="608" y="131"/>
                  </a:cubicBezTo>
                  <a:cubicBezTo>
                    <a:pt x="602" y="129"/>
                    <a:pt x="599" y="125"/>
                    <a:pt x="599" y="121"/>
                  </a:cubicBezTo>
                  <a:cubicBezTo>
                    <a:pt x="596" y="116"/>
                    <a:pt x="588" y="109"/>
                    <a:pt x="583" y="107"/>
                  </a:cubicBezTo>
                  <a:cubicBezTo>
                    <a:pt x="583" y="107"/>
                    <a:pt x="582" y="106"/>
                    <a:pt x="582" y="106"/>
                  </a:cubicBezTo>
                  <a:cubicBezTo>
                    <a:pt x="582" y="106"/>
                    <a:pt x="581" y="106"/>
                    <a:pt x="580" y="106"/>
                  </a:cubicBezTo>
                  <a:cubicBezTo>
                    <a:pt x="578" y="106"/>
                    <a:pt x="577" y="106"/>
                    <a:pt x="575" y="107"/>
                  </a:cubicBezTo>
                  <a:cubicBezTo>
                    <a:pt x="574" y="108"/>
                    <a:pt x="574" y="108"/>
                    <a:pt x="573" y="109"/>
                  </a:cubicBezTo>
                  <a:cubicBezTo>
                    <a:pt x="569" y="110"/>
                    <a:pt x="564" y="112"/>
                    <a:pt x="560" y="112"/>
                  </a:cubicBezTo>
                  <a:cubicBezTo>
                    <a:pt x="557" y="112"/>
                    <a:pt x="557" y="112"/>
                    <a:pt x="557" y="112"/>
                  </a:cubicBezTo>
                  <a:cubicBezTo>
                    <a:pt x="545" y="112"/>
                    <a:pt x="531" y="109"/>
                    <a:pt x="518" y="104"/>
                  </a:cubicBezTo>
                  <a:cubicBezTo>
                    <a:pt x="504" y="98"/>
                    <a:pt x="504" y="85"/>
                    <a:pt x="504" y="75"/>
                  </a:cubicBezTo>
                  <a:cubicBezTo>
                    <a:pt x="504" y="74"/>
                    <a:pt x="504" y="72"/>
                    <a:pt x="503" y="70"/>
                  </a:cubicBezTo>
                  <a:cubicBezTo>
                    <a:pt x="502" y="70"/>
                    <a:pt x="502" y="70"/>
                    <a:pt x="502" y="69"/>
                  </a:cubicBezTo>
                  <a:cubicBezTo>
                    <a:pt x="502" y="62"/>
                    <a:pt x="502" y="62"/>
                    <a:pt x="502" y="62"/>
                  </a:cubicBezTo>
                  <a:cubicBezTo>
                    <a:pt x="502" y="60"/>
                    <a:pt x="502" y="59"/>
                    <a:pt x="502" y="59"/>
                  </a:cubicBezTo>
                  <a:cubicBezTo>
                    <a:pt x="499" y="59"/>
                    <a:pt x="499" y="59"/>
                    <a:pt x="499" y="59"/>
                  </a:cubicBezTo>
                  <a:cubicBezTo>
                    <a:pt x="499" y="59"/>
                    <a:pt x="499" y="59"/>
                    <a:pt x="498" y="59"/>
                  </a:cubicBezTo>
                  <a:cubicBezTo>
                    <a:pt x="496" y="58"/>
                    <a:pt x="496" y="58"/>
                    <a:pt x="496" y="58"/>
                  </a:cubicBezTo>
                  <a:cubicBezTo>
                    <a:pt x="494" y="77"/>
                    <a:pt x="494" y="77"/>
                    <a:pt x="494" y="77"/>
                  </a:cubicBezTo>
                  <a:cubicBezTo>
                    <a:pt x="494" y="78"/>
                    <a:pt x="494" y="78"/>
                    <a:pt x="493" y="78"/>
                  </a:cubicBezTo>
                  <a:cubicBezTo>
                    <a:pt x="490" y="80"/>
                    <a:pt x="490" y="80"/>
                    <a:pt x="490" y="80"/>
                  </a:cubicBezTo>
                  <a:cubicBezTo>
                    <a:pt x="490" y="80"/>
                    <a:pt x="489" y="80"/>
                    <a:pt x="489" y="80"/>
                  </a:cubicBezTo>
                  <a:cubicBezTo>
                    <a:pt x="488" y="80"/>
                    <a:pt x="486" y="80"/>
                    <a:pt x="484" y="81"/>
                  </a:cubicBezTo>
                  <a:cubicBezTo>
                    <a:pt x="482" y="81"/>
                    <a:pt x="479" y="81"/>
                    <a:pt x="476" y="81"/>
                  </a:cubicBezTo>
                  <a:cubicBezTo>
                    <a:pt x="472" y="81"/>
                    <a:pt x="468" y="81"/>
                    <a:pt x="464" y="81"/>
                  </a:cubicBezTo>
                  <a:cubicBezTo>
                    <a:pt x="461" y="80"/>
                    <a:pt x="458" y="80"/>
                    <a:pt x="456" y="80"/>
                  </a:cubicBezTo>
                  <a:cubicBezTo>
                    <a:pt x="451" y="80"/>
                    <a:pt x="451" y="80"/>
                    <a:pt x="451" y="80"/>
                  </a:cubicBezTo>
                  <a:cubicBezTo>
                    <a:pt x="438" y="79"/>
                    <a:pt x="426" y="77"/>
                    <a:pt x="414" y="74"/>
                  </a:cubicBezTo>
                  <a:cubicBezTo>
                    <a:pt x="410" y="74"/>
                    <a:pt x="407" y="73"/>
                    <a:pt x="404" y="73"/>
                  </a:cubicBezTo>
                  <a:cubicBezTo>
                    <a:pt x="402" y="73"/>
                    <a:pt x="400" y="72"/>
                    <a:pt x="397" y="72"/>
                  </a:cubicBezTo>
                  <a:cubicBezTo>
                    <a:pt x="396" y="72"/>
                    <a:pt x="396" y="72"/>
                    <a:pt x="396" y="72"/>
                  </a:cubicBezTo>
                  <a:cubicBezTo>
                    <a:pt x="343" y="65"/>
                    <a:pt x="289" y="57"/>
                    <a:pt x="234" y="48"/>
                  </a:cubicBezTo>
                  <a:cubicBezTo>
                    <a:pt x="230" y="48"/>
                    <a:pt x="230" y="48"/>
                    <a:pt x="230" y="48"/>
                  </a:cubicBezTo>
                  <a:cubicBezTo>
                    <a:pt x="229" y="48"/>
                    <a:pt x="229" y="48"/>
                    <a:pt x="229" y="48"/>
                  </a:cubicBezTo>
                  <a:cubicBezTo>
                    <a:pt x="229" y="48"/>
                    <a:pt x="229" y="48"/>
                    <a:pt x="229" y="48"/>
                  </a:cubicBezTo>
                  <a:cubicBezTo>
                    <a:pt x="224" y="47"/>
                    <a:pt x="224" y="47"/>
                    <a:pt x="224" y="47"/>
                  </a:cubicBezTo>
                  <a:cubicBezTo>
                    <a:pt x="205" y="44"/>
                    <a:pt x="186" y="41"/>
                    <a:pt x="169" y="38"/>
                  </a:cubicBezTo>
                  <a:cubicBezTo>
                    <a:pt x="157" y="36"/>
                    <a:pt x="157" y="36"/>
                    <a:pt x="157" y="36"/>
                  </a:cubicBezTo>
                  <a:cubicBezTo>
                    <a:pt x="148" y="34"/>
                    <a:pt x="140" y="32"/>
                    <a:pt x="131" y="31"/>
                  </a:cubicBezTo>
                  <a:cubicBezTo>
                    <a:pt x="112" y="27"/>
                    <a:pt x="92" y="23"/>
                    <a:pt x="74" y="18"/>
                  </a:cubicBezTo>
                  <a:cubicBezTo>
                    <a:pt x="51" y="12"/>
                    <a:pt x="28" y="6"/>
                    <a:pt x="5" y="0"/>
                  </a:cubicBezTo>
                  <a:cubicBezTo>
                    <a:pt x="0" y="55"/>
                    <a:pt x="0" y="55"/>
                    <a:pt x="0" y="55"/>
                  </a:cubicBezTo>
                  <a:cubicBezTo>
                    <a:pt x="4" y="56"/>
                    <a:pt x="4" y="56"/>
                    <a:pt x="4" y="56"/>
                  </a:cubicBezTo>
                  <a:cubicBezTo>
                    <a:pt x="7" y="56"/>
                    <a:pt x="7" y="56"/>
                    <a:pt x="7" y="56"/>
                  </a:cubicBezTo>
                  <a:cubicBezTo>
                    <a:pt x="8" y="56"/>
                    <a:pt x="10" y="56"/>
                    <a:pt x="10" y="62"/>
                  </a:cubicBezTo>
                  <a:cubicBezTo>
                    <a:pt x="10" y="69"/>
                    <a:pt x="10" y="69"/>
                    <a:pt x="10" y="69"/>
                  </a:cubicBezTo>
                  <a:cubicBezTo>
                    <a:pt x="12" y="71"/>
                    <a:pt x="12" y="74"/>
                    <a:pt x="12" y="75"/>
                  </a:cubicBezTo>
                  <a:cubicBezTo>
                    <a:pt x="12" y="84"/>
                    <a:pt x="12" y="96"/>
                    <a:pt x="24" y="101"/>
                  </a:cubicBezTo>
                  <a:cubicBezTo>
                    <a:pt x="37" y="106"/>
                    <a:pt x="50" y="109"/>
                    <a:pt x="62" y="109"/>
                  </a:cubicBezTo>
                  <a:cubicBezTo>
                    <a:pt x="65" y="109"/>
                    <a:pt x="65" y="109"/>
                    <a:pt x="65" y="109"/>
                  </a:cubicBezTo>
                  <a:cubicBezTo>
                    <a:pt x="68" y="109"/>
                    <a:pt x="73" y="107"/>
                    <a:pt x="76" y="106"/>
                  </a:cubicBezTo>
                  <a:cubicBezTo>
                    <a:pt x="77" y="106"/>
                    <a:pt x="78" y="105"/>
                    <a:pt x="79" y="105"/>
                  </a:cubicBezTo>
                  <a:cubicBezTo>
                    <a:pt x="81" y="104"/>
                    <a:pt x="83" y="103"/>
                    <a:pt x="85" y="103"/>
                  </a:cubicBezTo>
                  <a:cubicBezTo>
                    <a:pt x="87" y="103"/>
                    <a:pt x="89" y="103"/>
                    <a:pt x="90" y="105"/>
                  </a:cubicBezTo>
                  <a:cubicBezTo>
                    <a:pt x="95" y="107"/>
                    <a:pt x="103" y="114"/>
                    <a:pt x="107" y="120"/>
                  </a:cubicBezTo>
                  <a:cubicBezTo>
                    <a:pt x="107" y="120"/>
                    <a:pt x="107" y="121"/>
                    <a:pt x="107" y="121"/>
                  </a:cubicBezTo>
                  <a:cubicBezTo>
                    <a:pt x="107" y="123"/>
                    <a:pt x="108" y="126"/>
                    <a:pt x="114" y="129"/>
                  </a:cubicBezTo>
                  <a:cubicBezTo>
                    <a:pt x="115" y="129"/>
                    <a:pt x="115" y="129"/>
                    <a:pt x="115" y="129"/>
                  </a:cubicBezTo>
                  <a:cubicBezTo>
                    <a:pt x="119" y="129"/>
                    <a:pt x="120" y="128"/>
                    <a:pt x="121" y="127"/>
                  </a:cubicBezTo>
                  <a:cubicBezTo>
                    <a:pt x="121" y="127"/>
                    <a:pt x="122" y="127"/>
                    <a:pt x="122" y="127"/>
                  </a:cubicBezTo>
                  <a:cubicBezTo>
                    <a:pt x="122" y="127"/>
                    <a:pt x="123" y="127"/>
                    <a:pt x="124" y="126"/>
                  </a:cubicBezTo>
                  <a:cubicBezTo>
                    <a:pt x="125" y="126"/>
                    <a:pt x="126" y="125"/>
                    <a:pt x="127" y="125"/>
                  </a:cubicBezTo>
                  <a:cubicBezTo>
                    <a:pt x="127" y="125"/>
                    <a:pt x="128" y="126"/>
                    <a:pt x="128" y="126"/>
                  </a:cubicBezTo>
                  <a:cubicBezTo>
                    <a:pt x="128" y="126"/>
                    <a:pt x="129" y="127"/>
                    <a:pt x="130" y="127"/>
                  </a:cubicBezTo>
                  <a:cubicBezTo>
                    <a:pt x="131" y="128"/>
                    <a:pt x="134" y="130"/>
                    <a:pt x="136" y="134"/>
                  </a:cubicBezTo>
                  <a:cubicBezTo>
                    <a:pt x="138" y="137"/>
                    <a:pt x="141" y="140"/>
                    <a:pt x="144" y="142"/>
                  </a:cubicBezTo>
                  <a:cubicBezTo>
                    <a:pt x="147" y="144"/>
                    <a:pt x="151" y="145"/>
                    <a:pt x="154" y="145"/>
                  </a:cubicBezTo>
                  <a:cubicBezTo>
                    <a:pt x="160" y="145"/>
                    <a:pt x="164" y="142"/>
                    <a:pt x="168" y="140"/>
                  </a:cubicBezTo>
                  <a:cubicBezTo>
                    <a:pt x="169" y="139"/>
                    <a:pt x="170" y="138"/>
                    <a:pt x="171" y="138"/>
                  </a:cubicBezTo>
                  <a:cubicBezTo>
                    <a:pt x="173" y="137"/>
                    <a:pt x="175" y="137"/>
                    <a:pt x="176" y="136"/>
                  </a:cubicBezTo>
                  <a:cubicBezTo>
                    <a:pt x="179" y="135"/>
                    <a:pt x="181" y="134"/>
                    <a:pt x="185" y="135"/>
                  </a:cubicBezTo>
                  <a:cubicBezTo>
                    <a:pt x="187" y="136"/>
                    <a:pt x="188" y="136"/>
                    <a:pt x="190" y="136"/>
                  </a:cubicBezTo>
                  <a:cubicBezTo>
                    <a:pt x="191" y="136"/>
                    <a:pt x="191" y="136"/>
                    <a:pt x="191" y="136"/>
                  </a:cubicBezTo>
                  <a:cubicBezTo>
                    <a:pt x="192" y="137"/>
                    <a:pt x="195" y="139"/>
                    <a:pt x="201" y="141"/>
                  </a:cubicBezTo>
                  <a:cubicBezTo>
                    <a:pt x="216" y="148"/>
                    <a:pt x="228" y="151"/>
                    <a:pt x="235" y="151"/>
                  </a:cubicBezTo>
                  <a:cubicBezTo>
                    <a:pt x="243" y="151"/>
                    <a:pt x="247" y="148"/>
                    <a:pt x="250" y="145"/>
                  </a:cubicBezTo>
                  <a:cubicBezTo>
                    <a:pt x="250" y="145"/>
                    <a:pt x="250" y="145"/>
                    <a:pt x="251" y="144"/>
                  </a:cubicBezTo>
                  <a:cubicBezTo>
                    <a:pt x="252" y="142"/>
                    <a:pt x="254" y="138"/>
                    <a:pt x="254" y="133"/>
                  </a:cubicBezTo>
                  <a:cubicBezTo>
                    <a:pt x="254" y="133"/>
                    <a:pt x="254" y="133"/>
                    <a:pt x="254" y="133"/>
                  </a:cubicBezTo>
                  <a:cubicBezTo>
                    <a:pt x="254" y="131"/>
                    <a:pt x="254" y="130"/>
                    <a:pt x="255" y="130"/>
                  </a:cubicBezTo>
                  <a:cubicBezTo>
                    <a:pt x="256" y="127"/>
                    <a:pt x="256" y="124"/>
                    <a:pt x="260" y="123"/>
                  </a:cubicBezTo>
                  <a:cubicBezTo>
                    <a:pt x="260" y="123"/>
                    <a:pt x="260" y="122"/>
                    <a:pt x="260" y="122"/>
                  </a:cubicBezTo>
                  <a:cubicBezTo>
                    <a:pt x="261" y="122"/>
                    <a:pt x="261" y="122"/>
                    <a:pt x="262" y="122"/>
                  </a:cubicBezTo>
                  <a:cubicBezTo>
                    <a:pt x="263" y="121"/>
                    <a:pt x="264" y="121"/>
                    <a:pt x="265" y="121"/>
                  </a:cubicBezTo>
                  <a:cubicBezTo>
                    <a:pt x="266" y="120"/>
                    <a:pt x="269" y="118"/>
                    <a:pt x="272" y="117"/>
                  </a:cubicBezTo>
                  <a:cubicBezTo>
                    <a:pt x="273" y="117"/>
                    <a:pt x="273" y="117"/>
                    <a:pt x="273" y="117"/>
                  </a:cubicBezTo>
                  <a:cubicBezTo>
                    <a:pt x="274" y="115"/>
                    <a:pt x="274" y="115"/>
                    <a:pt x="274" y="115"/>
                  </a:cubicBezTo>
                  <a:cubicBezTo>
                    <a:pt x="277" y="112"/>
                    <a:pt x="281" y="109"/>
                    <a:pt x="284" y="106"/>
                  </a:cubicBezTo>
                  <a:cubicBezTo>
                    <a:pt x="285" y="106"/>
                    <a:pt x="285" y="105"/>
                    <a:pt x="285" y="104"/>
                  </a:cubicBezTo>
                  <a:cubicBezTo>
                    <a:pt x="286" y="102"/>
                    <a:pt x="286" y="101"/>
                    <a:pt x="287" y="100"/>
                  </a:cubicBezTo>
                  <a:cubicBezTo>
                    <a:pt x="292" y="92"/>
                    <a:pt x="296" y="88"/>
                    <a:pt x="302" y="88"/>
                  </a:cubicBezTo>
                  <a:cubicBezTo>
                    <a:pt x="303" y="88"/>
                    <a:pt x="304" y="88"/>
                    <a:pt x="304" y="88"/>
                  </a:cubicBezTo>
                  <a:cubicBezTo>
                    <a:pt x="306" y="89"/>
                    <a:pt x="307" y="89"/>
                    <a:pt x="308" y="89"/>
                  </a:cubicBezTo>
                  <a:cubicBezTo>
                    <a:pt x="309" y="89"/>
                    <a:pt x="309" y="89"/>
                    <a:pt x="309" y="89"/>
                  </a:cubicBezTo>
                  <a:cubicBezTo>
                    <a:pt x="311" y="91"/>
                    <a:pt x="312" y="92"/>
                    <a:pt x="313" y="92"/>
                  </a:cubicBezTo>
                  <a:cubicBezTo>
                    <a:pt x="320" y="94"/>
                    <a:pt x="327" y="95"/>
                    <a:pt x="334" y="97"/>
                  </a:cubicBezTo>
                  <a:cubicBezTo>
                    <a:pt x="335" y="97"/>
                    <a:pt x="335" y="97"/>
                    <a:pt x="335" y="97"/>
                  </a:cubicBezTo>
                  <a:cubicBezTo>
                    <a:pt x="363" y="97"/>
                    <a:pt x="363" y="97"/>
                    <a:pt x="363" y="97"/>
                  </a:cubicBezTo>
                  <a:cubicBezTo>
                    <a:pt x="371" y="98"/>
                    <a:pt x="373" y="102"/>
                    <a:pt x="378" y="111"/>
                  </a:cubicBezTo>
                  <a:cubicBezTo>
                    <a:pt x="378" y="111"/>
                    <a:pt x="378" y="112"/>
                    <a:pt x="378" y="112"/>
                  </a:cubicBezTo>
                  <a:cubicBezTo>
                    <a:pt x="378" y="116"/>
                    <a:pt x="378" y="116"/>
                    <a:pt x="378" y="116"/>
                  </a:cubicBezTo>
                  <a:cubicBezTo>
                    <a:pt x="380" y="117"/>
                    <a:pt x="380" y="119"/>
                    <a:pt x="380" y="122"/>
                  </a:cubicBezTo>
                  <a:cubicBezTo>
                    <a:pt x="381" y="123"/>
                    <a:pt x="383" y="125"/>
                    <a:pt x="385" y="128"/>
                  </a:cubicBezTo>
                  <a:cubicBezTo>
                    <a:pt x="386" y="129"/>
                    <a:pt x="386" y="129"/>
                    <a:pt x="386" y="129"/>
                  </a:cubicBezTo>
                  <a:cubicBezTo>
                    <a:pt x="387" y="130"/>
                    <a:pt x="388" y="131"/>
                    <a:pt x="388" y="132"/>
                  </a:cubicBezTo>
                  <a:cubicBezTo>
                    <a:pt x="393" y="137"/>
                    <a:pt x="397" y="143"/>
                    <a:pt x="404" y="145"/>
                  </a:cubicBezTo>
                  <a:cubicBezTo>
                    <a:pt x="407" y="147"/>
                    <a:pt x="410" y="147"/>
                    <a:pt x="415" y="147"/>
                  </a:cubicBezTo>
                  <a:cubicBezTo>
                    <a:pt x="418" y="147"/>
                    <a:pt x="421" y="147"/>
                    <a:pt x="426" y="145"/>
                  </a:cubicBezTo>
                  <a:cubicBezTo>
                    <a:pt x="426" y="145"/>
                    <a:pt x="427" y="145"/>
                    <a:pt x="427" y="145"/>
                  </a:cubicBezTo>
                  <a:cubicBezTo>
                    <a:pt x="428" y="145"/>
                    <a:pt x="428" y="145"/>
                    <a:pt x="429" y="144"/>
                  </a:cubicBezTo>
                  <a:cubicBezTo>
                    <a:pt x="429" y="144"/>
                    <a:pt x="429" y="144"/>
                    <a:pt x="429" y="144"/>
                  </a:cubicBezTo>
                  <a:cubicBezTo>
                    <a:pt x="433" y="142"/>
                    <a:pt x="438" y="141"/>
                    <a:pt x="440" y="141"/>
                  </a:cubicBezTo>
                  <a:cubicBezTo>
                    <a:pt x="441" y="141"/>
                    <a:pt x="443" y="142"/>
                    <a:pt x="443" y="144"/>
                  </a:cubicBezTo>
                  <a:cubicBezTo>
                    <a:pt x="443" y="144"/>
                    <a:pt x="443" y="144"/>
                    <a:pt x="443" y="145"/>
                  </a:cubicBezTo>
                  <a:cubicBezTo>
                    <a:pt x="442" y="145"/>
                    <a:pt x="442" y="146"/>
                    <a:pt x="441" y="146"/>
                  </a:cubicBezTo>
                  <a:cubicBezTo>
                    <a:pt x="441" y="146"/>
                    <a:pt x="441" y="146"/>
                    <a:pt x="441" y="147"/>
                  </a:cubicBezTo>
                  <a:cubicBezTo>
                    <a:pt x="441" y="147"/>
                    <a:pt x="441" y="147"/>
                    <a:pt x="441" y="147"/>
                  </a:cubicBezTo>
                  <a:cubicBezTo>
                    <a:pt x="439" y="153"/>
                    <a:pt x="439" y="160"/>
                    <a:pt x="443" y="169"/>
                  </a:cubicBezTo>
                  <a:cubicBezTo>
                    <a:pt x="444" y="172"/>
                    <a:pt x="448" y="174"/>
                    <a:pt x="451" y="175"/>
                  </a:cubicBezTo>
                  <a:cubicBezTo>
                    <a:pt x="451" y="175"/>
                    <a:pt x="452" y="175"/>
                    <a:pt x="452" y="176"/>
                  </a:cubicBezTo>
                  <a:cubicBezTo>
                    <a:pt x="453" y="176"/>
                    <a:pt x="454" y="176"/>
                    <a:pt x="455" y="177"/>
                  </a:cubicBezTo>
                  <a:cubicBezTo>
                    <a:pt x="456" y="177"/>
                    <a:pt x="458" y="178"/>
                    <a:pt x="458" y="180"/>
                  </a:cubicBezTo>
                  <a:cubicBezTo>
                    <a:pt x="458" y="182"/>
                    <a:pt x="458" y="182"/>
                    <a:pt x="456" y="185"/>
                  </a:cubicBezTo>
                  <a:cubicBezTo>
                    <a:pt x="456" y="185"/>
                    <a:pt x="456" y="186"/>
                    <a:pt x="456" y="186"/>
                  </a:cubicBezTo>
                  <a:cubicBezTo>
                    <a:pt x="452" y="190"/>
                    <a:pt x="451" y="193"/>
                    <a:pt x="453" y="198"/>
                  </a:cubicBezTo>
                  <a:cubicBezTo>
                    <a:pt x="454" y="202"/>
                    <a:pt x="457" y="202"/>
                    <a:pt x="461" y="203"/>
                  </a:cubicBezTo>
                  <a:cubicBezTo>
                    <a:pt x="462" y="204"/>
                    <a:pt x="463" y="204"/>
                    <a:pt x="464" y="204"/>
                  </a:cubicBezTo>
                  <a:cubicBezTo>
                    <a:pt x="468" y="204"/>
                    <a:pt x="468" y="204"/>
                    <a:pt x="468" y="204"/>
                  </a:cubicBezTo>
                  <a:cubicBezTo>
                    <a:pt x="469" y="204"/>
                    <a:pt x="470" y="205"/>
                    <a:pt x="470" y="206"/>
                  </a:cubicBezTo>
                  <a:cubicBezTo>
                    <a:pt x="470" y="209"/>
                    <a:pt x="470" y="209"/>
                    <a:pt x="470" y="209"/>
                  </a:cubicBezTo>
                  <a:cubicBezTo>
                    <a:pt x="470" y="210"/>
                    <a:pt x="469" y="211"/>
                    <a:pt x="469" y="212"/>
                  </a:cubicBezTo>
                  <a:cubicBezTo>
                    <a:pt x="468" y="212"/>
                    <a:pt x="468" y="213"/>
                    <a:pt x="468" y="213"/>
                  </a:cubicBezTo>
                  <a:cubicBezTo>
                    <a:pt x="470" y="223"/>
                    <a:pt x="475" y="229"/>
                    <a:pt x="485" y="233"/>
                  </a:cubicBezTo>
                  <a:cubicBezTo>
                    <a:pt x="498" y="238"/>
                    <a:pt x="510" y="240"/>
                    <a:pt x="523" y="242"/>
                  </a:cubicBezTo>
                  <a:cubicBezTo>
                    <a:pt x="527" y="242"/>
                    <a:pt x="531" y="243"/>
                    <a:pt x="535" y="244"/>
                  </a:cubicBezTo>
                  <a:cubicBezTo>
                    <a:pt x="543" y="244"/>
                    <a:pt x="543" y="244"/>
                    <a:pt x="543" y="244"/>
                  </a:cubicBezTo>
                  <a:cubicBezTo>
                    <a:pt x="550" y="244"/>
                    <a:pt x="556" y="242"/>
                    <a:pt x="563" y="241"/>
                  </a:cubicBezTo>
                  <a:cubicBezTo>
                    <a:pt x="568" y="238"/>
                    <a:pt x="573" y="236"/>
                    <a:pt x="578" y="236"/>
                  </a:cubicBezTo>
                  <a:cubicBezTo>
                    <a:pt x="582" y="236"/>
                    <a:pt x="582" y="236"/>
                    <a:pt x="582" y="236"/>
                  </a:cubicBezTo>
                  <a:cubicBezTo>
                    <a:pt x="589" y="238"/>
                    <a:pt x="599" y="240"/>
                    <a:pt x="609" y="244"/>
                  </a:cubicBezTo>
                  <a:cubicBezTo>
                    <a:pt x="620" y="249"/>
                    <a:pt x="630" y="251"/>
                    <a:pt x="640" y="251"/>
                  </a:cubicBezTo>
                  <a:cubicBezTo>
                    <a:pt x="643" y="251"/>
                    <a:pt x="643" y="251"/>
                    <a:pt x="643" y="251"/>
                  </a:cubicBezTo>
                  <a:cubicBezTo>
                    <a:pt x="644" y="251"/>
                    <a:pt x="644" y="251"/>
                    <a:pt x="645" y="251"/>
                  </a:cubicBezTo>
                  <a:cubicBezTo>
                    <a:pt x="646" y="250"/>
                    <a:pt x="647" y="250"/>
                    <a:pt x="648" y="250"/>
                  </a:cubicBezTo>
                  <a:cubicBezTo>
                    <a:pt x="651" y="250"/>
                    <a:pt x="651" y="250"/>
                    <a:pt x="651" y="250"/>
                  </a:cubicBezTo>
                  <a:cubicBezTo>
                    <a:pt x="652" y="250"/>
                    <a:pt x="653" y="250"/>
                    <a:pt x="653" y="251"/>
                  </a:cubicBezTo>
                  <a:cubicBezTo>
                    <a:pt x="653" y="252"/>
                    <a:pt x="653" y="252"/>
                    <a:pt x="653" y="253"/>
                  </a:cubicBezTo>
                  <a:cubicBezTo>
                    <a:pt x="654" y="254"/>
                    <a:pt x="655" y="255"/>
                    <a:pt x="655" y="257"/>
                  </a:cubicBezTo>
                  <a:cubicBezTo>
                    <a:pt x="655" y="262"/>
                    <a:pt x="655" y="263"/>
                    <a:pt x="656" y="264"/>
                  </a:cubicBezTo>
                  <a:cubicBezTo>
                    <a:pt x="657" y="265"/>
                    <a:pt x="658" y="266"/>
                    <a:pt x="659" y="267"/>
                  </a:cubicBezTo>
                  <a:cubicBezTo>
                    <a:pt x="662" y="271"/>
                    <a:pt x="666" y="275"/>
                    <a:pt x="670" y="277"/>
                  </a:cubicBezTo>
                  <a:cubicBezTo>
                    <a:pt x="671" y="278"/>
                    <a:pt x="672" y="278"/>
                    <a:pt x="673" y="278"/>
                  </a:cubicBezTo>
                  <a:cubicBezTo>
                    <a:pt x="675" y="279"/>
                    <a:pt x="676" y="280"/>
                    <a:pt x="678" y="280"/>
                  </a:cubicBezTo>
                  <a:cubicBezTo>
                    <a:pt x="682" y="280"/>
                    <a:pt x="684" y="282"/>
                    <a:pt x="686" y="283"/>
                  </a:cubicBezTo>
                  <a:cubicBezTo>
                    <a:pt x="689" y="286"/>
                    <a:pt x="693" y="293"/>
                    <a:pt x="691" y="299"/>
                  </a:cubicBezTo>
                  <a:cubicBezTo>
                    <a:pt x="691" y="299"/>
                    <a:pt x="690" y="300"/>
                    <a:pt x="690" y="300"/>
                  </a:cubicBezTo>
                  <a:cubicBezTo>
                    <a:pt x="689" y="300"/>
                    <a:pt x="684" y="301"/>
                    <a:pt x="683" y="305"/>
                  </a:cubicBezTo>
                  <a:cubicBezTo>
                    <a:pt x="681" y="309"/>
                    <a:pt x="685" y="311"/>
                    <a:pt x="687" y="312"/>
                  </a:cubicBezTo>
                  <a:cubicBezTo>
                    <a:pt x="688" y="312"/>
                    <a:pt x="688" y="313"/>
                    <a:pt x="688" y="313"/>
                  </a:cubicBezTo>
                  <a:cubicBezTo>
                    <a:pt x="688" y="314"/>
                    <a:pt x="688" y="314"/>
                    <a:pt x="688" y="314"/>
                  </a:cubicBezTo>
                  <a:cubicBezTo>
                    <a:pt x="689" y="315"/>
                    <a:pt x="689" y="315"/>
                    <a:pt x="689" y="315"/>
                  </a:cubicBezTo>
                  <a:cubicBezTo>
                    <a:pt x="689" y="316"/>
                    <a:pt x="690" y="316"/>
                    <a:pt x="690" y="316"/>
                  </a:cubicBezTo>
                  <a:cubicBezTo>
                    <a:pt x="690" y="319"/>
                    <a:pt x="690" y="319"/>
                    <a:pt x="690" y="319"/>
                  </a:cubicBezTo>
                  <a:cubicBezTo>
                    <a:pt x="690" y="322"/>
                    <a:pt x="690" y="324"/>
                    <a:pt x="686" y="324"/>
                  </a:cubicBezTo>
                  <a:cubicBezTo>
                    <a:pt x="685" y="324"/>
                    <a:pt x="683" y="323"/>
                    <a:pt x="679" y="321"/>
                  </a:cubicBezTo>
                  <a:cubicBezTo>
                    <a:pt x="678" y="320"/>
                    <a:pt x="677" y="320"/>
                    <a:pt x="676" y="319"/>
                  </a:cubicBezTo>
                  <a:cubicBezTo>
                    <a:pt x="674" y="319"/>
                    <a:pt x="672" y="318"/>
                    <a:pt x="671" y="317"/>
                  </a:cubicBezTo>
                  <a:cubicBezTo>
                    <a:pt x="668" y="316"/>
                    <a:pt x="664" y="315"/>
                    <a:pt x="661" y="315"/>
                  </a:cubicBezTo>
                  <a:cubicBezTo>
                    <a:pt x="658" y="315"/>
                    <a:pt x="658" y="315"/>
                    <a:pt x="658" y="315"/>
                  </a:cubicBezTo>
                  <a:cubicBezTo>
                    <a:pt x="655" y="315"/>
                    <a:pt x="652" y="315"/>
                    <a:pt x="652" y="313"/>
                  </a:cubicBezTo>
                  <a:cubicBezTo>
                    <a:pt x="650" y="311"/>
                    <a:pt x="649" y="310"/>
                    <a:pt x="648" y="308"/>
                  </a:cubicBezTo>
                  <a:cubicBezTo>
                    <a:pt x="647" y="305"/>
                    <a:pt x="644" y="302"/>
                    <a:pt x="641" y="300"/>
                  </a:cubicBezTo>
                  <a:cubicBezTo>
                    <a:pt x="640" y="299"/>
                    <a:pt x="639" y="299"/>
                    <a:pt x="639" y="299"/>
                  </a:cubicBezTo>
                  <a:cubicBezTo>
                    <a:pt x="638" y="298"/>
                    <a:pt x="638" y="298"/>
                    <a:pt x="638" y="298"/>
                  </a:cubicBezTo>
                  <a:cubicBezTo>
                    <a:pt x="638" y="298"/>
                    <a:pt x="637" y="298"/>
                    <a:pt x="637" y="298"/>
                  </a:cubicBezTo>
                  <a:cubicBezTo>
                    <a:pt x="636" y="297"/>
                    <a:pt x="635" y="296"/>
                    <a:pt x="635" y="295"/>
                  </a:cubicBezTo>
                  <a:cubicBezTo>
                    <a:pt x="634" y="295"/>
                    <a:pt x="633" y="294"/>
                    <a:pt x="633" y="292"/>
                  </a:cubicBezTo>
                  <a:cubicBezTo>
                    <a:pt x="633" y="291"/>
                    <a:pt x="633" y="290"/>
                    <a:pt x="632" y="287"/>
                  </a:cubicBezTo>
                  <a:cubicBezTo>
                    <a:pt x="631" y="285"/>
                    <a:pt x="626" y="283"/>
                    <a:pt x="621" y="283"/>
                  </a:cubicBezTo>
                  <a:cubicBezTo>
                    <a:pt x="617" y="283"/>
                    <a:pt x="611" y="284"/>
                    <a:pt x="608" y="289"/>
                  </a:cubicBezTo>
                  <a:cubicBezTo>
                    <a:pt x="606" y="291"/>
                    <a:pt x="606" y="294"/>
                    <a:pt x="606" y="296"/>
                  </a:cubicBezTo>
                  <a:cubicBezTo>
                    <a:pt x="608" y="300"/>
                    <a:pt x="611" y="301"/>
                    <a:pt x="614" y="302"/>
                  </a:cubicBezTo>
                  <a:cubicBezTo>
                    <a:pt x="614" y="303"/>
                    <a:pt x="615" y="303"/>
                    <a:pt x="615" y="303"/>
                  </a:cubicBezTo>
                  <a:cubicBezTo>
                    <a:pt x="616" y="303"/>
                    <a:pt x="616" y="303"/>
                    <a:pt x="616" y="303"/>
                  </a:cubicBezTo>
                  <a:cubicBezTo>
                    <a:pt x="619" y="306"/>
                    <a:pt x="619" y="306"/>
                    <a:pt x="619" y="306"/>
                  </a:cubicBezTo>
                  <a:cubicBezTo>
                    <a:pt x="624" y="310"/>
                    <a:pt x="629" y="317"/>
                    <a:pt x="629" y="323"/>
                  </a:cubicBezTo>
                  <a:cubicBezTo>
                    <a:pt x="629" y="325"/>
                    <a:pt x="628" y="328"/>
                    <a:pt x="626" y="329"/>
                  </a:cubicBezTo>
                  <a:cubicBezTo>
                    <a:pt x="626" y="331"/>
                    <a:pt x="624" y="333"/>
                    <a:pt x="622" y="334"/>
                  </a:cubicBezTo>
                  <a:cubicBezTo>
                    <a:pt x="622" y="334"/>
                    <a:pt x="622" y="334"/>
                    <a:pt x="622" y="334"/>
                  </a:cubicBezTo>
                  <a:cubicBezTo>
                    <a:pt x="617" y="337"/>
                    <a:pt x="613" y="340"/>
                    <a:pt x="613" y="345"/>
                  </a:cubicBezTo>
                  <a:cubicBezTo>
                    <a:pt x="613" y="346"/>
                    <a:pt x="613" y="346"/>
                    <a:pt x="613" y="346"/>
                  </a:cubicBezTo>
                  <a:cubicBezTo>
                    <a:pt x="612" y="348"/>
                    <a:pt x="612" y="349"/>
                    <a:pt x="613" y="351"/>
                  </a:cubicBezTo>
                  <a:cubicBezTo>
                    <a:pt x="613" y="352"/>
                    <a:pt x="613" y="353"/>
                    <a:pt x="613" y="354"/>
                  </a:cubicBezTo>
                  <a:cubicBezTo>
                    <a:pt x="614" y="355"/>
                    <a:pt x="614" y="355"/>
                    <a:pt x="614" y="355"/>
                  </a:cubicBezTo>
                  <a:cubicBezTo>
                    <a:pt x="614" y="355"/>
                    <a:pt x="615" y="355"/>
                    <a:pt x="615" y="356"/>
                  </a:cubicBezTo>
                  <a:cubicBezTo>
                    <a:pt x="615" y="359"/>
                    <a:pt x="615" y="361"/>
                    <a:pt x="616" y="362"/>
                  </a:cubicBezTo>
                  <a:cubicBezTo>
                    <a:pt x="616" y="363"/>
                    <a:pt x="616" y="363"/>
                    <a:pt x="616" y="363"/>
                  </a:cubicBezTo>
                  <a:cubicBezTo>
                    <a:pt x="616" y="369"/>
                    <a:pt x="616" y="369"/>
                    <a:pt x="616" y="369"/>
                  </a:cubicBezTo>
                  <a:cubicBezTo>
                    <a:pt x="618" y="374"/>
                    <a:pt x="618" y="380"/>
                    <a:pt x="618" y="386"/>
                  </a:cubicBezTo>
                  <a:cubicBezTo>
                    <a:pt x="618" y="389"/>
                    <a:pt x="618" y="389"/>
                    <a:pt x="618" y="389"/>
                  </a:cubicBezTo>
                  <a:cubicBezTo>
                    <a:pt x="619" y="396"/>
                    <a:pt x="617" y="405"/>
                    <a:pt x="611" y="414"/>
                  </a:cubicBezTo>
                  <a:cubicBezTo>
                    <a:pt x="611" y="414"/>
                    <a:pt x="611" y="414"/>
                    <a:pt x="611" y="415"/>
                  </a:cubicBezTo>
                  <a:cubicBezTo>
                    <a:pt x="610" y="415"/>
                    <a:pt x="609" y="417"/>
                    <a:pt x="609" y="418"/>
                  </a:cubicBezTo>
                  <a:cubicBezTo>
                    <a:pt x="608" y="420"/>
                    <a:pt x="607" y="421"/>
                    <a:pt x="606" y="422"/>
                  </a:cubicBezTo>
                  <a:cubicBezTo>
                    <a:pt x="606" y="422"/>
                    <a:pt x="605" y="423"/>
                    <a:pt x="605" y="423"/>
                  </a:cubicBezTo>
                  <a:cubicBezTo>
                    <a:pt x="603" y="423"/>
                    <a:pt x="602" y="423"/>
                    <a:pt x="601" y="423"/>
                  </a:cubicBezTo>
                  <a:cubicBezTo>
                    <a:pt x="600" y="424"/>
                    <a:pt x="599" y="424"/>
                    <a:pt x="598" y="424"/>
                  </a:cubicBezTo>
                  <a:cubicBezTo>
                    <a:pt x="594" y="425"/>
                    <a:pt x="589" y="427"/>
                    <a:pt x="584" y="433"/>
                  </a:cubicBezTo>
                  <a:cubicBezTo>
                    <a:pt x="581" y="438"/>
                    <a:pt x="575" y="449"/>
                    <a:pt x="581" y="456"/>
                  </a:cubicBezTo>
                  <a:cubicBezTo>
                    <a:pt x="582" y="457"/>
                    <a:pt x="582" y="457"/>
                    <a:pt x="583" y="457"/>
                  </a:cubicBezTo>
                  <a:cubicBezTo>
                    <a:pt x="585" y="458"/>
                    <a:pt x="586" y="459"/>
                    <a:pt x="588" y="459"/>
                  </a:cubicBezTo>
                  <a:cubicBezTo>
                    <a:pt x="591" y="459"/>
                    <a:pt x="594" y="458"/>
                    <a:pt x="597" y="456"/>
                  </a:cubicBezTo>
                  <a:cubicBezTo>
                    <a:pt x="599" y="455"/>
                    <a:pt x="602" y="453"/>
                    <a:pt x="603" y="453"/>
                  </a:cubicBezTo>
                  <a:cubicBezTo>
                    <a:pt x="603" y="453"/>
                    <a:pt x="604" y="453"/>
                    <a:pt x="604" y="453"/>
                  </a:cubicBezTo>
                  <a:cubicBezTo>
                    <a:pt x="604" y="453"/>
                    <a:pt x="605" y="454"/>
                    <a:pt x="605" y="454"/>
                  </a:cubicBezTo>
                  <a:cubicBezTo>
                    <a:pt x="605" y="460"/>
                    <a:pt x="592" y="470"/>
                    <a:pt x="589" y="471"/>
                  </a:cubicBezTo>
                  <a:cubicBezTo>
                    <a:pt x="589" y="471"/>
                    <a:pt x="588" y="471"/>
                    <a:pt x="588" y="471"/>
                  </a:cubicBezTo>
                  <a:cubicBezTo>
                    <a:pt x="583" y="471"/>
                    <a:pt x="583" y="471"/>
                    <a:pt x="583" y="471"/>
                  </a:cubicBezTo>
                  <a:cubicBezTo>
                    <a:pt x="582" y="472"/>
                    <a:pt x="581" y="472"/>
                    <a:pt x="579" y="472"/>
                  </a:cubicBezTo>
                  <a:cubicBezTo>
                    <a:pt x="577" y="473"/>
                    <a:pt x="574" y="474"/>
                    <a:pt x="573" y="475"/>
                  </a:cubicBezTo>
                  <a:cubicBezTo>
                    <a:pt x="566" y="480"/>
                    <a:pt x="563" y="488"/>
                    <a:pt x="566" y="493"/>
                  </a:cubicBezTo>
                  <a:cubicBezTo>
                    <a:pt x="568" y="497"/>
                    <a:pt x="570" y="498"/>
                    <a:pt x="577" y="498"/>
                  </a:cubicBezTo>
                  <a:cubicBezTo>
                    <a:pt x="581" y="498"/>
                    <a:pt x="581" y="498"/>
                    <a:pt x="581" y="498"/>
                  </a:cubicBezTo>
                  <a:cubicBezTo>
                    <a:pt x="593" y="495"/>
                    <a:pt x="607" y="488"/>
                    <a:pt x="619" y="479"/>
                  </a:cubicBezTo>
                  <a:cubicBezTo>
                    <a:pt x="621" y="476"/>
                    <a:pt x="624" y="473"/>
                    <a:pt x="627" y="471"/>
                  </a:cubicBezTo>
                  <a:cubicBezTo>
                    <a:pt x="629" y="470"/>
                    <a:pt x="630" y="468"/>
                    <a:pt x="632" y="467"/>
                  </a:cubicBezTo>
                  <a:cubicBezTo>
                    <a:pt x="635" y="464"/>
                    <a:pt x="637" y="461"/>
                    <a:pt x="640" y="459"/>
                  </a:cubicBezTo>
                  <a:cubicBezTo>
                    <a:pt x="641" y="458"/>
                    <a:pt x="643" y="457"/>
                    <a:pt x="644" y="456"/>
                  </a:cubicBezTo>
                  <a:cubicBezTo>
                    <a:pt x="645" y="455"/>
                    <a:pt x="646" y="454"/>
                    <a:pt x="647" y="452"/>
                  </a:cubicBezTo>
                  <a:cubicBezTo>
                    <a:pt x="647" y="452"/>
                    <a:pt x="647" y="452"/>
                    <a:pt x="647" y="452"/>
                  </a:cubicBezTo>
                  <a:cubicBezTo>
                    <a:pt x="652" y="447"/>
                    <a:pt x="655" y="444"/>
                    <a:pt x="662" y="443"/>
                  </a:cubicBezTo>
                  <a:cubicBezTo>
                    <a:pt x="663" y="441"/>
                    <a:pt x="665" y="441"/>
                    <a:pt x="666" y="441"/>
                  </a:cubicBezTo>
                  <a:cubicBezTo>
                    <a:pt x="668" y="441"/>
                    <a:pt x="669" y="442"/>
                    <a:pt x="671" y="442"/>
                  </a:cubicBezTo>
                  <a:cubicBezTo>
                    <a:pt x="672" y="443"/>
                    <a:pt x="673" y="443"/>
                    <a:pt x="674" y="444"/>
                  </a:cubicBezTo>
                  <a:cubicBezTo>
                    <a:pt x="674" y="444"/>
                    <a:pt x="674" y="444"/>
                    <a:pt x="674" y="444"/>
                  </a:cubicBezTo>
                  <a:cubicBezTo>
                    <a:pt x="676" y="446"/>
                    <a:pt x="677" y="447"/>
                    <a:pt x="680" y="447"/>
                  </a:cubicBezTo>
                  <a:cubicBezTo>
                    <a:pt x="680" y="447"/>
                    <a:pt x="680" y="447"/>
                    <a:pt x="681" y="447"/>
                  </a:cubicBezTo>
                  <a:cubicBezTo>
                    <a:pt x="682" y="448"/>
                    <a:pt x="683" y="448"/>
                    <a:pt x="685" y="448"/>
                  </a:cubicBezTo>
                  <a:cubicBezTo>
                    <a:pt x="691" y="448"/>
                    <a:pt x="696" y="444"/>
                    <a:pt x="699" y="441"/>
                  </a:cubicBezTo>
                  <a:cubicBezTo>
                    <a:pt x="700" y="440"/>
                    <a:pt x="702" y="438"/>
                    <a:pt x="702" y="438"/>
                  </a:cubicBezTo>
                  <a:cubicBezTo>
                    <a:pt x="705" y="435"/>
                    <a:pt x="711" y="433"/>
                    <a:pt x="716" y="433"/>
                  </a:cubicBezTo>
                  <a:cubicBezTo>
                    <a:pt x="719" y="432"/>
                    <a:pt x="724" y="430"/>
                    <a:pt x="729" y="429"/>
                  </a:cubicBezTo>
                  <a:cubicBezTo>
                    <a:pt x="731" y="427"/>
                    <a:pt x="734" y="426"/>
                    <a:pt x="738" y="426"/>
                  </a:cubicBezTo>
                  <a:cubicBezTo>
                    <a:pt x="739" y="425"/>
                    <a:pt x="741" y="424"/>
                    <a:pt x="743" y="424"/>
                  </a:cubicBezTo>
                  <a:cubicBezTo>
                    <a:pt x="748" y="422"/>
                    <a:pt x="753" y="420"/>
                    <a:pt x="757" y="416"/>
                  </a:cubicBezTo>
                  <a:cubicBezTo>
                    <a:pt x="757" y="415"/>
                    <a:pt x="758" y="414"/>
                    <a:pt x="759" y="413"/>
                  </a:cubicBezTo>
                  <a:cubicBezTo>
                    <a:pt x="759" y="412"/>
                    <a:pt x="760" y="411"/>
                    <a:pt x="760" y="410"/>
                  </a:cubicBezTo>
                  <a:cubicBezTo>
                    <a:pt x="760" y="409"/>
                    <a:pt x="760" y="409"/>
                    <a:pt x="760" y="409"/>
                  </a:cubicBezTo>
                  <a:cubicBezTo>
                    <a:pt x="760" y="408"/>
                    <a:pt x="760" y="407"/>
                    <a:pt x="760" y="405"/>
                  </a:cubicBezTo>
                  <a:cubicBezTo>
                    <a:pt x="760" y="402"/>
                    <a:pt x="761" y="399"/>
                    <a:pt x="759" y="396"/>
                  </a:cubicBezTo>
                  <a:cubicBezTo>
                    <a:pt x="757" y="395"/>
                    <a:pt x="754" y="394"/>
                    <a:pt x="751" y="394"/>
                  </a:cubicBezTo>
                  <a:cubicBezTo>
                    <a:pt x="748" y="394"/>
                    <a:pt x="745" y="394"/>
                    <a:pt x="742" y="395"/>
                  </a:cubicBezTo>
                  <a:cubicBezTo>
                    <a:pt x="742" y="395"/>
                    <a:pt x="742" y="395"/>
                    <a:pt x="741" y="395"/>
                  </a:cubicBezTo>
                  <a:cubicBezTo>
                    <a:pt x="731" y="395"/>
                    <a:pt x="731" y="395"/>
                    <a:pt x="731" y="395"/>
                  </a:cubicBezTo>
                  <a:cubicBezTo>
                    <a:pt x="728" y="395"/>
                    <a:pt x="725" y="395"/>
                    <a:pt x="725" y="393"/>
                  </a:cubicBezTo>
                  <a:cubicBezTo>
                    <a:pt x="724" y="392"/>
                    <a:pt x="724" y="391"/>
                    <a:pt x="724" y="390"/>
                  </a:cubicBezTo>
                  <a:cubicBezTo>
                    <a:pt x="724" y="387"/>
                    <a:pt x="727" y="384"/>
                    <a:pt x="732" y="379"/>
                  </a:cubicBezTo>
                  <a:cubicBezTo>
                    <a:pt x="733" y="379"/>
                    <a:pt x="733" y="378"/>
                    <a:pt x="733" y="378"/>
                  </a:cubicBezTo>
                  <a:cubicBezTo>
                    <a:pt x="734" y="377"/>
                    <a:pt x="734" y="376"/>
                    <a:pt x="736" y="376"/>
                  </a:cubicBezTo>
                  <a:cubicBezTo>
                    <a:pt x="747" y="364"/>
                    <a:pt x="755" y="358"/>
                    <a:pt x="771" y="353"/>
                  </a:cubicBezTo>
                  <a:cubicBezTo>
                    <a:pt x="772" y="353"/>
                    <a:pt x="773" y="352"/>
                    <a:pt x="774" y="351"/>
                  </a:cubicBezTo>
                  <a:cubicBezTo>
                    <a:pt x="777" y="350"/>
                    <a:pt x="781" y="348"/>
                    <a:pt x="784" y="347"/>
                  </a:cubicBezTo>
                  <a:cubicBezTo>
                    <a:pt x="793" y="341"/>
                    <a:pt x="801" y="338"/>
                    <a:pt x="806" y="338"/>
                  </a:cubicBezTo>
                  <a:cubicBezTo>
                    <a:pt x="810" y="338"/>
                    <a:pt x="815" y="339"/>
                    <a:pt x="819" y="341"/>
                  </a:cubicBezTo>
                  <a:cubicBezTo>
                    <a:pt x="823" y="344"/>
                    <a:pt x="829" y="345"/>
                    <a:pt x="835" y="345"/>
                  </a:cubicBezTo>
                  <a:cubicBezTo>
                    <a:pt x="839" y="345"/>
                    <a:pt x="842" y="344"/>
                    <a:pt x="845" y="341"/>
                  </a:cubicBezTo>
                  <a:cubicBezTo>
                    <a:pt x="845" y="341"/>
                    <a:pt x="846" y="341"/>
                    <a:pt x="846" y="341"/>
                  </a:cubicBezTo>
                  <a:cubicBezTo>
                    <a:pt x="851" y="338"/>
                    <a:pt x="851" y="335"/>
                    <a:pt x="851" y="330"/>
                  </a:cubicBezTo>
                  <a:cubicBezTo>
                    <a:pt x="851" y="330"/>
                    <a:pt x="852" y="329"/>
                    <a:pt x="852" y="329"/>
                  </a:cubicBezTo>
                  <a:cubicBezTo>
                    <a:pt x="853" y="328"/>
                    <a:pt x="853" y="328"/>
                    <a:pt x="853" y="327"/>
                  </a:cubicBezTo>
                  <a:cubicBezTo>
                    <a:pt x="854" y="325"/>
                    <a:pt x="854" y="324"/>
                    <a:pt x="855" y="323"/>
                  </a:cubicBezTo>
                  <a:cubicBezTo>
                    <a:pt x="857" y="320"/>
                    <a:pt x="862" y="317"/>
                    <a:pt x="866" y="315"/>
                  </a:cubicBezTo>
                  <a:cubicBezTo>
                    <a:pt x="866" y="315"/>
                    <a:pt x="866" y="315"/>
                    <a:pt x="866" y="315"/>
                  </a:cubicBezTo>
                  <a:cubicBezTo>
                    <a:pt x="871" y="312"/>
                    <a:pt x="876" y="309"/>
                    <a:pt x="879" y="306"/>
                  </a:cubicBezTo>
                  <a:cubicBezTo>
                    <a:pt x="880" y="304"/>
                    <a:pt x="882" y="302"/>
                    <a:pt x="884" y="300"/>
                  </a:cubicBezTo>
                  <a:cubicBezTo>
                    <a:pt x="886" y="297"/>
                    <a:pt x="888" y="295"/>
                    <a:pt x="890" y="293"/>
                  </a:cubicBezTo>
                  <a:cubicBezTo>
                    <a:pt x="891" y="291"/>
                    <a:pt x="892" y="290"/>
                    <a:pt x="893" y="288"/>
                  </a:cubicBezTo>
                  <a:cubicBezTo>
                    <a:pt x="895" y="287"/>
                    <a:pt x="896" y="285"/>
                    <a:pt x="897" y="284"/>
                  </a:cubicBezTo>
                  <a:cubicBezTo>
                    <a:pt x="910" y="269"/>
                    <a:pt x="924" y="255"/>
                    <a:pt x="942" y="250"/>
                  </a:cubicBezTo>
                  <a:cubicBezTo>
                    <a:pt x="946" y="249"/>
                    <a:pt x="946" y="249"/>
                    <a:pt x="946" y="249"/>
                  </a:cubicBezTo>
                  <a:cubicBezTo>
                    <a:pt x="945" y="246"/>
                    <a:pt x="945" y="246"/>
                    <a:pt x="945" y="246"/>
                  </a:cubicBezTo>
                  <a:cubicBezTo>
                    <a:pt x="944" y="244"/>
                    <a:pt x="944" y="243"/>
                    <a:pt x="943" y="242"/>
                  </a:cubicBezTo>
                  <a:cubicBezTo>
                    <a:pt x="943" y="241"/>
                    <a:pt x="942" y="240"/>
                    <a:pt x="942" y="238"/>
                  </a:cubicBezTo>
                  <a:cubicBezTo>
                    <a:pt x="941" y="237"/>
                    <a:pt x="940" y="233"/>
                    <a:pt x="940" y="232"/>
                  </a:cubicBezTo>
                  <a:cubicBezTo>
                    <a:pt x="938" y="225"/>
                    <a:pt x="936" y="221"/>
                    <a:pt x="932" y="219"/>
                  </a:cubicBezTo>
                  <a:cubicBezTo>
                    <a:pt x="932" y="219"/>
                    <a:pt x="932" y="219"/>
                    <a:pt x="932" y="219"/>
                  </a:cubicBezTo>
                  <a:cubicBezTo>
                    <a:pt x="931" y="218"/>
                    <a:pt x="931" y="218"/>
                    <a:pt x="930" y="218"/>
                  </a:cubicBezTo>
                  <a:cubicBezTo>
                    <a:pt x="925" y="218"/>
                    <a:pt x="920" y="219"/>
                    <a:pt x="915" y="222"/>
                  </a:cubicBezTo>
                  <a:cubicBezTo>
                    <a:pt x="915" y="222"/>
                    <a:pt x="915" y="222"/>
                    <a:pt x="915" y="222"/>
                  </a:cubicBezTo>
                  <a:cubicBezTo>
                    <a:pt x="909" y="222"/>
                    <a:pt x="904" y="224"/>
                    <a:pt x="902" y="225"/>
                  </a:cubicBezTo>
                  <a:cubicBezTo>
                    <a:pt x="893" y="227"/>
                    <a:pt x="887" y="228"/>
                    <a:pt x="880" y="231"/>
                  </a:cubicBezTo>
                  <a:cubicBezTo>
                    <a:pt x="879" y="233"/>
                    <a:pt x="877" y="234"/>
                    <a:pt x="875" y="235"/>
                  </a:cubicBezTo>
                  <a:cubicBezTo>
                    <a:pt x="870" y="238"/>
                    <a:pt x="866" y="239"/>
                    <a:pt x="861" y="239"/>
                  </a:cubicBezTo>
                  <a:cubicBezTo>
                    <a:pt x="859" y="239"/>
                    <a:pt x="856" y="238"/>
                    <a:pt x="853" y="237"/>
                  </a:cubicBezTo>
                  <a:cubicBezTo>
                    <a:pt x="852" y="237"/>
                    <a:pt x="851" y="236"/>
                    <a:pt x="849" y="236"/>
                  </a:cubicBezTo>
                  <a:cubicBezTo>
                    <a:pt x="844" y="234"/>
                    <a:pt x="840" y="231"/>
                    <a:pt x="837" y="228"/>
                  </a:cubicBezTo>
                  <a:cubicBezTo>
                    <a:pt x="830" y="224"/>
                    <a:pt x="824" y="219"/>
                    <a:pt x="818" y="219"/>
                  </a:cubicBezTo>
                  <a:cubicBezTo>
                    <a:pt x="816" y="219"/>
                    <a:pt x="816" y="219"/>
                    <a:pt x="816" y="219"/>
                  </a:cubicBezTo>
                  <a:cubicBezTo>
                    <a:pt x="812" y="219"/>
                    <a:pt x="806" y="221"/>
                    <a:pt x="800" y="222"/>
                  </a:cubicBezTo>
                  <a:cubicBezTo>
                    <a:pt x="797" y="223"/>
                    <a:pt x="794" y="223"/>
                    <a:pt x="792" y="224"/>
                  </a:cubicBezTo>
                  <a:cubicBezTo>
                    <a:pt x="789" y="224"/>
                    <a:pt x="786" y="224"/>
                    <a:pt x="784" y="225"/>
                  </a:cubicBezTo>
                  <a:cubicBezTo>
                    <a:pt x="782" y="225"/>
                    <a:pt x="780" y="225"/>
                    <a:pt x="778" y="225"/>
                  </a:cubicBezTo>
                  <a:cubicBezTo>
                    <a:pt x="775" y="227"/>
                    <a:pt x="771" y="227"/>
                    <a:pt x="768" y="227"/>
                  </a:cubicBezTo>
                  <a:cubicBezTo>
                    <a:pt x="750" y="227"/>
                    <a:pt x="742" y="218"/>
                    <a:pt x="733" y="207"/>
                  </a:cubicBezTo>
                  <a:cubicBezTo>
                    <a:pt x="732" y="205"/>
                    <a:pt x="732" y="205"/>
                    <a:pt x="732" y="205"/>
                  </a:cubicBezTo>
                  <a:cubicBezTo>
                    <a:pt x="730" y="204"/>
                    <a:pt x="730" y="204"/>
                    <a:pt x="730" y="204"/>
                  </a:cubicBezTo>
                  <a:cubicBezTo>
                    <a:pt x="730" y="204"/>
                    <a:pt x="730" y="204"/>
                    <a:pt x="730" y="203"/>
                  </a:cubicBezTo>
                  <a:cubicBezTo>
                    <a:pt x="729" y="201"/>
                    <a:pt x="727" y="199"/>
                    <a:pt x="724" y="196"/>
                  </a:cubicBezTo>
                  <a:cubicBezTo>
                    <a:pt x="724" y="196"/>
                    <a:pt x="724" y="196"/>
                    <a:pt x="724" y="196"/>
                  </a:cubicBezTo>
                  <a:cubicBezTo>
                    <a:pt x="720" y="192"/>
                    <a:pt x="717" y="189"/>
                    <a:pt x="714" y="186"/>
                  </a:cubicBezTo>
                  <a:cubicBezTo>
                    <a:pt x="709" y="183"/>
                    <a:pt x="705" y="180"/>
                    <a:pt x="702" y="175"/>
                  </a:cubicBezTo>
                  <a:cubicBezTo>
                    <a:pt x="697" y="170"/>
                    <a:pt x="697" y="170"/>
                    <a:pt x="697" y="170"/>
                  </a:cubicBezTo>
                  <a:cubicBezTo>
                    <a:pt x="695" y="168"/>
                    <a:pt x="694" y="166"/>
                    <a:pt x="693" y="164"/>
                  </a:cubicBezTo>
                  <a:cubicBezTo>
                    <a:pt x="687" y="156"/>
                    <a:pt x="682" y="150"/>
                    <a:pt x="680" y="138"/>
                  </a:cubicBezTo>
                  <a:cubicBezTo>
                    <a:pt x="680" y="138"/>
                    <a:pt x="680" y="138"/>
                    <a:pt x="679" y="138"/>
                  </a:cubicBezTo>
                  <a:cubicBezTo>
                    <a:pt x="678" y="138"/>
                    <a:pt x="677" y="138"/>
                    <a:pt x="677" y="138"/>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6" name="Freeform 239">
              <a:extLst>
                <a:ext uri="{FF2B5EF4-FFF2-40B4-BE49-F238E27FC236}">
                  <a16:creationId xmlns:a16="http://schemas.microsoft.com/office/drawing/2014/main" id="{AED23012-64DE-4E16-BE3D-AD4F5DE70552}"/>
                </a:ext>
              </a:extLst>
            </p:cNvPr>
            <p:cNvSpPr>
              <a:spLocks/>
            </p:cNvSpPr>
            <p:nvPr/>
          </p:nvSpPr>
          <p:spPr bwMode="auto">
            <a:xfrm>
              <a:off x="3362465" y="4920007"/>
              <a:ext cx="4763" cy="1587"/>
            </a:xfrm>
            <a:custGeom>
              <a:avLst/>
              <a:gdLst>
                <a:gd name="T0" fmla="*/ 2 w 3"/>
                <a:gd name="T1" fmla="*/ 1 h 2"/>
                <a:gd name="T2" fmla="*/ 3 w 3"/>
                <a:gd name="T3" fmla="*/ 1 h 2"/>
                <a:gd name="T4" fmla="*/ 0 w 3"/>
                <a:gd name="T5" fmla="*/ 0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2" y="1"/>
                    <a:pt x="3" y="1"/>
                  </a:cubicBezTo>
                  <a:cubicBezTo>
                    <a:pt x="2" y="1"/>
                    <a:pt x="1" y="0"/>
                    <a:pt x="0" y="0"/>
                  </a:cubicBezTo>
                  <a:cubicBezTo>
                    <a:pt x="0" y="1"/>
                    <a:pt x="0" y="1"/>
                    <a:pt x="0" y="2"/>
                  </a:cubicBezTo>
                  <a:cubicBezTo>
                    <a:pt x="1" y="2"/>
                    <a:pt x="1" y="2"/>
                    <a:pt x="2"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7" name="Freeform 240">
              <a:extLst>
                <a:ext uri="{FF2B5EF4-FFF2-40B4-BE49-F238E27FC236}">
                  <a16:creationId xmlns:a16="http://schemas.microsoft.com/office/drawing/2014/main" id="{8D6B539F-7CC7-4D5A-895E-93DAC980C928}"/>
                </a:ext>
              </a:extLst>
            </p:cNvPr>
            <p:cNvSpPr>
              <a:spLocks/>
            </p:cNvSpPr>
            <p:nvPr/>
          </p:nvSpPr>
          <p:spPr bwMode="auto">
            <a:xfrm>
              <a:off x="3425971" y="4934292"/>
              <a:ext cx="122249" cy="212692"/>
            </a:xfrm>
            <a:custGeom>
              <a:avLst/>
              <a:gdLst>
                <a:gd name="T0" fmla="*/ 1 w 71"/>
                <a:gd name="T1" fmla="*/ 30 h 123"/>
                <a:gd name="T2" fmla="*/ 2 w 71"/>
                <a:gd name="T3" fmla="*/ 31 h 123"/>
                <a:gd name="T4" fmla="*/ 6 w 71"/>
                <a:gd name="T5" fmla="*/ 33 h 123"/>
                <a:gd name="T6" fmla="*/ 7 w 71"/>
                <a:gd name="T7" fmla="*/ 34 h 123"/>
                <a:gd name="T8" fmla="*/ 14 w 71"/>
                <a:gd name="T9" fmla="*/ 35 h 123"/>
                <a:gd name="T10" fmla="*/ 24 w 71"/>
                <a:gd name="T11" fmla="*/ 35 h 123"/>
                <a:gd name="T12" fmla="*/ 26 w 71"/>
                <a:gd name="T13" fmla="*/ 36 h 123"/>
                <a:gd name="T14" fmla="*/ 26 w 71"/>
                <a:gd name="T15" fmla="*/ 41 h 123"/>
                <a:gd name="T16" fmla="*/ 22 w 71"/>
                <a:gd name="T17" fmla="*/ 49 h 123"/>
                <a:gd name="T18" fmla="*/ 14 w 71"/>
                <a:gd name="T19" fmla="*/ 53 h 123"/>
                <a:gd name="T20" fmla="*/ 12 w 71"/>
                <a:gd name="T21" fmla="*/ 53 h 123"/>
                <a:gd name="T22" fmla="*/ 10 w 71"/>
                <a:gd name="T23" fmla="*/ 52 h 123"/>
                <a:gd name="T24" fmla="*/ 10 w 71"/>
                <a:gd name="T25" fmla="*/ 52 h 123"/>
                <a:gd name="T26" fmla="*/ 9 w 71"/>
                <a:gd name="T27" fmla="*/ 52 h 123"/>
                <a:gd name="T28" fmla="*/ 12 w 71"/>
                <a:gd name="T29" fmla="*/ 58 h 123"/>
                <a:gd name="T30" fmla="*/ 24 w 71"/>
                <a:gd name="T31" fmla="*/ 77 h 123"/>
                <a:gd name="T32" fmla="*/ 26 w 71"/>
                <a:gd name="T33" fmla="*/ 80 h 123"/>
                <a:gd name="T34" fmla="*/ 29 w 71"/>
                <a:gd name="T35" fmla="*/ 84 h 123"/>
                <a:gd name="T36" fmla="*/ 29 w 71"/>
                <a:gd name="T37" fmla="*/ 85 h 123"/>
                <a:gd name="T38" fmla="*/ 30 w 71"/>
                <a:gd name="T39" fmla="*/ 87 h 123"/>
                <a:gd name="T40" fmla="*/ 32 w 71"/>
                <a:gd name="T41" fmla="*/ 92 h 123"/>
                <a:gd name="T42" fmla="*/ 32 w 71"/>
                <a:gd name="T43" fmla="*/ 92 h 123"/>
                <a:gd name="T44" fmla="*/ 34 w 71"/>
                <a:gd name="T45" fmla="*/ 100 h 123"/>
                <a:gd name="T46" fmla="*/ 44 w 71"/>
                <a:gd name="T47" fmla="*/ 96 h 123"/>
                <a:gd name="T48" fmla="*/ 47 w 71"/>
                <a:gd name="T49" fmla="*/ 96 h 123"/>
                <a:gd name="T50" fmla="*/ 64 w 71"/>
                <a:gd name="T51" fmla="*/ 107 h 123"/>
                <a:gd name="T52" fmla="*/ 67 w 71"/>
                <a:gd name="T53" fmla="*/ 123 h 123"/>
                <a:gd name="T54" fmla="*/ 70 w 71"/>
                <a:gd name="T55" fmla="*/ 123 h 123"/>
                <a:gd name="T56" fmla="*/ 71 w 71"/>
                <a:gd name="T57" fmla="*/ 122 h 123"/>
                <a:gd name="T58" fmla="*/ 70 w 71"/>
                <a:gd name="T59" fmla="*/ 119 h 123"/>
                <a:gd name="T60" fmla="*/ 69 w 71"/>
                <a:gd name="T61" fmla="*/ 114 h 123"/>
                <a:gd name="T62" fmla="*/ 68 w 71"/>
                <a:gd name="T63" fmla="*/ 108 h 123"/>
                <a:gd name="T64" fmla="*/ 63 w 71"/>
                <a:gd name="T65" fmla="*/ 90 h 123"/>
                <a:gd name="T66" fmla="*/ 61 w 71"/>
                <a:gd name="T67" fmla="*/ 84 h 123"/>
                <a:gd name="T68" fmla="*/ 44 w 71"/>
                <a:gd name="T69" fmla="*/ 14 h 123"/>
                <a:gd name="T70" fmla="*/ 21 w 71"/>
                <a:gd name="T71" fmla="*/ 0 h 123"/>
                <a:gd name="T72" fmla="*/ 19 w 71"/>
                <a:gd name="T73" fmla="*/ 0 h 123"/>
                <a:gd name="T74" fmla="*/ 13 w 71"/>
                <a:gd name="T75" fmla="*/ 5 h 123"/>
                <a:gd name="T76" fmla="*/ 12 w 71"/>
                <a:gd name="T77" fmla="*/ 7 h 123"/>
                <a:gd name="T78" fmla="*/ 12 w 71"/>
                <a:gd name="T79" fmla="*/ 9 h 123"/>
                <a:gd name="T80" fmla="*/ 12 w 71"/>
                <a:gd name="T81" fmla="*/ 10 h 123"/>
                <a:gd name="T82" fmla="*/ 10 w 71"/>
                <a:gd name="T83" fmla="*/ 15 h 123"/>
                <a:gd name="T84" fmla="*/ 2 w 71"/>
                <a:gd name="T85" fmla="*/ 27 h 123"/>
                <a:gd name="T86" fmla="*/ 0 w 71"/>
                <a:gd name="T87" fmla="*/ 30 h 123"/>
                <a:gd name="T88" fmla="*/ 0 w 71"/>
                <a:gd name="T89" fmla="*/ 30 h 123"/>
                <a:gd name="T90" fmla="*/ 1 w 71"/>
                <a:gd name="T91" fmla="*/ 3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123">
                  <a:moveTo>
                    <a:pt x="1" y="30"/>
                  </a:moveTo>
                  <a:cubicBezTo>
                    <a:pt x="1" y="30"/>
                    <a:pt x="2" y="31"/>
                    <a:pt x="2" y="31"/>
                  </a:cubicBezTo>
                  <a:cubicBezTo>
                    <a:pt x="3" y="32"/>
                    <a:pt x="5" y="33"/>
                    <a:pt x="6" y="33"/>
                  </a:cubicBezTo>
                  <a:cubicBezTo>
                    <a:pt x="6" y="33"/>
                    <a:pt x="7" y="34"/>
                    <a:pt x="7" y="34"/>
                  </a:cubicBezTo>
                  <a:cubicBezTo>
                    <a:pt x="8" y="35"/>
                    <a:pt x="11" y="35"/>
                    <a:pt x="14" y="35"/>
                  </a:cubicBezTo>
                  <a:cubicBezTo>
                    <a:pt x="24" y="35"/>
                    <a:pt x="24" y="35"/>
                    <a:pt x="24" y="35"/>
                  </a:cubicBezTo>
                  <a:cubicBezTo>
                    <a:pt x="25" y="35"/>
                    <a:pt x="26" y="36"/>
                    <a:pt x="26" y="36"/>
                  </a:cubicBezTo>
                  <a:cubicBezTo>
                    <a:pt x="26" y="41"/>
                    <a:pt x="26" y="41"/>
                    <a:pt x="26" y="41"/>
                  </a:cubicBezTo>
                  <a:cubicBezTo>
                    <a:pt x="26" y="43"/>
                    <a:pt x="26" y="46"/>
                    <a:pt x="22" y="49"/>
                  </a:cubicBezTo>
                  <a:cubicBezTo>
                    <a:pt x="20" y="53"/>
                    <a:pt x="16" y="53"/>
                    <a:pt x="14" y="53"/>
                  </a:cubicBezTo>
                  <a:cubicBezTo>
                    <a:pt x="12" y="53"/>
                    <a:pt x="12" y="53"/>
                    <a:pt x="12" y="53"/>
                  </a:cubicBezTo>
                  <a:cubicBezTo>
                    <a:pt x="11" y="53"/>
                    <a:pt x="10" y="52"/>
                    <a:pt x="10" y="52"/>
                  </a:cubicBezTo>
                  <a:cubicBezTo>
                    <a:pt x="10" y="52"/>
                    <a:pt x="10" y="52"/>
                    <a:pt x="10" y="52"/>
                  </a:cubicBezTo>
                  <a:cubicBezTo>
                    <a:pt x="9" y="52"/>
                    <a:pt x="9" y="52"/>
                    <a:pt x="9" y="52"/>
                  </a:cubicBezTo>
                  <a:cubicBezTo>
                    <a:pt x="9" y="53"/>
                    <a:pt x="10" y="55"/>
                    <a:pt x="12" y="58"/>
                  </a:cubicBezTo>
                  <a:cubicBezTo>
                    <a:pt x="17" y="64"/>
                    <a:pt x="20" y="71"/>
                    <a:pt x="24" y="77"/>
                  </a:cubicBezTo>
                  <a:cubicBezTo>
                    <a:pt x="25" y="78"/>
                    <a:pt x="25" y="79"/>
                    <a:pt x="26" y="80"/>
                  </a:cubicBezTo>
                  <a:cubicBezTo>
                    <a:pt x="27" y="81"/>
                    <a:pt x="28" y="83"/>
                    <a:pt x="29" y="84"/>
                  </a:cubicBezTo>
                  <a:cubicBezTo>
                    <a:pt x="29" y="84"/>
                    <a:pt x="29" y="85"/>
                    <a:pt x="29" y="85"/>
                  </a:cubicBezTo>
                  <a:cubicBezTo>
                    <a:pt x="29" y="85"/>
                    <a:pt x="29" y="86"/>
                    <a:pt x="30" y="87"/>
                  </a:cubicBezTo>
                  <a:cubicBezTo>
                    <a:pt x="30" y="88"/>
                    <a:pt x="31" y="90"/>
                    <a:pt x="32" y="92"/>
                  </a:cubicBezTo>
                  <a:cubicBezTo>
                    <a:pt x="32" y="92"/>
                    <a:pt x="32" y="92"/>
                    <a:pt x="32" y="92"/>
                  </a:cubicBezTo>
                  <a:cubicBezTo>
                    <a:pt x="32" y="94"/>
                    <a:pt x="33" y="97"/>
                    <a:pt x="34" y="100"/>
                  </a:cubicBezTo>
                  <a:cubicBezTo>
                    <a:pt x="35" y="98"/>
                    <a:pt x="38" y="96"/>
                    <a:pt x="44" y="96"/>
                  </a:cubicBezTo>
                  <a:cubicBezTo>
                    <a:pt x="47" y="96"/>
                    <a:pt x="47" y="96"/>
                    <a:pt x="47" y="96"/>
                  </a:cubicBezTo>
                  <a:cubicBezTo>
                    <a:pt x="55" y="97"/>
                    <a:pt x="60" y="101"/>
                    <a:pt x="64" y="107"/>
                  </a:cubicBezTo>
                  <a:cubicBezTo>
                    <a:pt x="65" y="111"/>
                    <a:pt x="67" y="118"/>
                    <a:pt x="67" y="123"/>
                  </a:cubicBezTo>
                  <a:cubicBezTo>
                    <a:pt x="68" y="123"/>
                    <a:pt x="69" y="123"/>
                    <a:pt x="70" y="123"/>
                  </a:cubicBezTo>
                  <a:cubicBezTo>
                    <a:pt x="70" y="122"/>
                    <a:pt x="70" y="122"/>
                    <a:pt x="71" y="122"/>
                  </a:cubicBezTo>
                  <a:cubicBezTo>
                    <a:pt x="71" y="121"/>
                    <a:pt x="70" y="120"/>
                    <a:pt x="70" y="119"/>
                  </a:cubicBezTo>
                  <a:cubicBezTo>
                    <a:pt x="70" y="116"/>
                    <a:pt x="69" y="115"/>
                    <a:pt x="69" y="114"/>
                  </a:cubicBezTo>
                  <a:cubicBezTo>
                    <a:pt x="68" y="111"/>
                    <a:pt x="68" y="109"/>
                    <a:pt x="68" y="108"/>
                  </a:cubicBezTo>
                  <a:cubicBezTo>
                    <a:pt x="66" y="103"/>
                    <a:pt x="64" y="97"/>
                    <a:pt x="63" y="90"/>
                  </a:cubicBezTo>
                  <a:cubicBezTo>
                    <a:pt x="61" y="84"/>
                    <a:pt x="61" y="84"/>
                    <a:pt x="61" y="84"/>
                  </a:cubicBezTo>
                  <a:cubicBezTo>
                    <a:pt x="59" y="57"/>
                    <a:pt x="53" y="33"/>
                    <a:pt x="44" y="14"/>
                  </a:cubicBezTo>
                  <a:cubicBezTo>
                    <a:pt x="41" y="9"/>
                    <a:pt x="28" y="0"/>
                    <a:pt x="21" y="0"/>
                  </a:cubicBezTo>
                  <a:cubicBezTo>
                    <a:pt x="19" y="0"/>
                    <a:pt x="19" y="0"/>
                    <a:pt x="19" y="0"/>
                  </a:cubicBezTo>
                  <a:cubicBezTo>
                    <a:pt x="17" y="0"/>
                    <a:pt x="16" y="2"/>
                    <a:pt x="13" y="5"/>
                  </a:cubicBezTo>
                  <a:cubicBezTo>
                    <a:pt x="12" y="7"/>
                    <a:pt x="12" y="7"/>
                    <a:pt x="12" y="7"/>
                  </a:cubicBezTo>
                  <a:cubicBezTo>
                    <a:pt x="12" y="9"/>
                    <a:pt x="12" y="9"/>
                    <a:pt x="12" y="9"/>
                  </a:cubicBezTo>
                  <a:cubicBezTo>
                    <a:pt x="12" y="9"/>
                    <a:pt x="12" y="10"/>
                    <a:pt x="12" y="10"/>
                  </a:cubicBezTo>
                  <a:cubicBezTo>
                    <a:pt x="11" y="12"/>
                    <a:pt x="10" y="13"/>
                    <a:pt x="10" y="15"/>
                  </a:cubicBezTo>
                  <a:cubicBezTo>
                    <a:pt x="8" y="19"/>
                    <a:pt x="6" y="23"/>
                    <a:pt x="2" y="27"/>
                  </a:cubicBezTo>
                  <a:cubicBezTo>
                    <a:pt x="2" y="28"/>
                    <a:pt x="1" y="29"/>
                    <a:pt x="0" y="30"/>
                  </a:cubicBezTo>
                  <a:cubicBezTo>
                    <a:pt x="0" y="30"/>
                    <a:pt x="0" y="30"/>
                    <a:pt x="0" y="30"/>
                  </a:cubicBezTo>
                  <a:cubicBezTo>
                    <a:pt x="1" y="30"/>
                    <a:pt x="1" y="30"/>
                    <a:pt x="1" y="3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8" name="Freeform 241">
              <a:extLst>
                <a:ext uri="{FF2B5EF4-FFF2-40B4-BE49-F238E27FC236}">
                  <a16:creationId xmlns:a16="http://schemas.microsoft.com/office/drawing/2014/main" id="{B2E92224-DBD3-4DC5-8E00-7B5EE32BDF8F}"/>
                </a:ext>
              </a:extLst>
            </p:cNvPr>
            <p:cNvSpPr>
              <a:spLocks/>
            </p:cNvSpPr>
            <p:nvPr/>
          </p:nvSpPr>
          <p:spPr bwMode="auto">
            <a:xfrm>
              <a:off x="3540281" y="5186666"/>
              <a:ext cx="33341" cy="93647"/>
            </a:xfrm>
            <a:custGeom>
              <a:avLst/>
              <a:gdLst>
                <a:gd name="T0" fmla="*/ 6 w 20"/>
                <a:gd name="T1" fmla="*/ 12 h 54"/>
                <a:gd name="T2" fmla="*/ 8 w 20"/>
                <a:gd name="T3" fmla="*/ 19 h 54"/>
                <a:gd name="T4" fmla="*/ 7 w 20"/>
                <a:gd name="T5" fmla="*/ 24 h 54"/>
                <a:gd name="T6" fmla="*/ 6 w 20"/>
                <a:gd name="T7" fmla="*/ 25 h 54"/>
                <a:gd name="T8" fmla="*/ 5 w 20"/>
                <a:gd name="T9" fmla="*/ 28 h 54"/>
                <a:gd name="T10" fmla="*/ 5 w 20"/>
                <a:gd name="T11" fmla="*/ 33 h 54"/>
                <a:gd name="T12" fmla="*/ 3 w 20"/>
                <a:gd name="T13" fmla="*/ 44 h 54"/>
                <a:gd name="T14" fmla="*/ 2 w 20"/>
                <a:gd name="T15" fmla="*/ 46 h 54"/>
                <a:gd name="T16" fmla="*/ 1 w 20"/>
                <a:gd name="T17" fmla="*/ 53 h 54"/>
                <a:gd name="T18" fmla="*/ 3 w 20"/>
                <a:gd name="T19" fmla="*/ 54 h 54"/>
                <a:gd name="T20" fmla="*/ 15 w 20"/>
                <a:gd name="T21" fmla="*/ 43 h 54"/>
                <a:gd name="T22" fmla="*/ 17 w 20"/>
                <a:gd name="T23" fmla="*/ 34 h 54"/>
                <a:gd name="T24" fmla="*/ 17 w 20"/>
                <a:gd name="T25" fmla="*/ 31 h 54"/>
                <a:gd name="T26" fmla="*/ 18 w 20"/>
                <a:gd name="T27" fmla="*/ 25 h 54"/>
                <a:gd name="T28" fmla="*/ 18 w 20"/>
                <a:gd name="T29" fmla="*/ 21 h 54"/>
                <a:gd name="T30" fmla="*/ 19 w 20"/>
                <a:gd name="T31" fmla="*/ 18 h 54"/>
                <a:gd name="T32" fmla="*/ 20 w 20"/>
                <a:gd name="T33" fmla="*/ 16 h 54"/>
                <a:gd name="T34" fmla="*/ 17 w 20"/>
                <a:gd name="T35" fmla="*/ 11 h 54"/>
                <a:gd name="T36" fmla="*/ 17 w 20"/>
                <a:gd name="T37" fmla="*/ 10 h 54"/>
                <a:gd name="T38" fmla="*/ 17 w 20"/>
                <a:gd name="T39" fmla="*/ 8 h 54"/>
                <a:gd name="T40" fmla="*/ 15 w 20"/>
                <a:gd name="T41" fmla="*/ 7 h 54"/>
                <a:gd name="T42" fmla="*/ 14 w 20"/>
                <a:gd name="T43" fmla="*/ 5 h 54"/>
                <a:gd name="T44" fmla="*/ 13 w 20"/>
                <a:gd name="T45" fmla="*/ 1 h 54"/>
                <a:gd name="T46" fmla="*/ 13 w 20"/>
                <a:gd name="T47" fmla="*/ 0 h 54"/>
                <a:gd name="T48" fmla="*/ 9 w 20"/>
                <a:gd name="T49" fmla="*/ 5 h 54"/>
                <a:gd name="T50" fmla="*/ 9 w 20"/>
                <a:gd name="T51" fmla="*/ 5 h 54"/>
                <a:gd name="T52" fmla="*/ 8 w 20"/>
                <a:gd name="T53" fmla="*/ 6 h 54"/>
                <a:gd name="T54" fmla="*/ 5 w 20"/>
                <a:gd name="T55" fmla="*/ 10 h 54"/>
                <a:gd name="T56" fmla="*/ 6 w 20"/>
                <a:gd name="T57"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54">
                  <a:moveTo>
                    <a:pt x="6" y="12"/>
                  </a:moveTo>
                  <a:cubicBezTo>
                    <a:pt x="8" y="14"/>
                    <a:pt x="8" y="18"/>
                    <a:pt x="8" y="19"/>
                  </a:cubicBezTo>
                  <a:cubicBezTo>
                    <a:pt x="8" y="21"/>
                    <a:pt x="7" y="23"/>
                    <a:pt x="7" y="24"/>
                  </a:cubicBezTo>
                  <a:cubicBezTo>
                    <a:pt x="6" y="24"/>
                    <a:pt x="6" y="25"/>
                    <a:pt x="6" y="25"/>
                  </a:cubicBezTo>
                  <a:cubicBezTo>
                    <a:pt x="6" y="27"/>
                    <a:pt x="6" y="27"/>
                    <a:pt x="5" y="28"/>
                  </a:cubicBezTo>
                  <a:cubicBezTo>
                    <a:pt x="5" y="33"/>
                    <a:pt x="5" y="33"/>
                    <a:pt x="5" y="33"/>
                  </a:cubicBezTo>
                  <a:cubicBezTo>
                    <a:pt x="5" y="36"/>
                    <a:pt x="5" y="39"/>
                    <a:pt x="3" y="44"/>
                  </a:cubicBezTo>
                  <a:cubicBezTo>
                    <a:pt x="2" y="46"/>
                    <a:pt x="2" y="46"/>
                    <a:pt x="2" y="46"/>
                  </a:cubicBezTo>
                  <a:cubicBezTo>
                    <a:pt x="1" y="49"/>
                    <a:pt x="0" y="51"/>
                    <a:pt x="1" y="53"/>
                  </a:cubicBezTo>
                  <a:cubicBezTo>
                    <a:pt x="2" y="54"/>
                    <a:pt x="3" y="54"/>
                    <a:pt x="3" y="54"/>
                  </a:cubicBezTo>
                  <a:cubicBezTo>
                    <a:pt x="6" y="54"/>
                    <a:pt x="12" y="49"/>
                    <a:pt x="15" y="43"/>
                  </a:cubicBezTo>
                  <a:cubicBezTo>
                    <a:pt x="17" y="40"/>
                    <a:pt x="17" y="37"/>
                    <a:pt x="17" y="34"/>
                  </a:cubicBezTo>
                  <a:cubicBezTo>
                    <a:pt x="17" y="31"/>
                    <a:pt x="17" y="31"/>
                    <a:pt x="17" y="31"/>
                  </a:cubicBezTo>
                  <a:cubicBezTo>
                    <a:pt x="17" y="29"/>
                    <a:pt x="17" y="26"/>
                    <a:pt x="18" y="25"/>
                  </a:cubicBezTo>
                  <a:cubicBezTo>
                    <a:pt x="18" y="23"/>
                    <a:pt x="18" y="22"/>
                    <a:pt x="18" y="21"/>
                  </a:cubicBezTo>
                  <a:cubicBezTo>
                    <a:pt x="18" y="20"/>
                    <a:pt x="19" y="19"/>
                    <a:pt x="19" y="18"/>
                  </a:cubicBezTo>
                  <a:cubicBezTo>
                    <a:pt x="20" y="17"/>
                    <a:pt x="20" y="17"/>
                    <a:pt x="20" y="16"/>
                  </a:cubicBezTo>
                  <a:cubicBezTo>
                    <a:pt x="20" y="15"/>
                    <a:pt x="20" y="14"/>
                    <a:pt x="17" y="11"/>
                  </a:cubicBezTo>
                  <a:cubicBezTo>
                    <a:pt x="17" y="11"/>
                    <a:pt x="17" y="11"/>
                    <a:pt x="17" y="10"/>
                  </a:cubicBezTo>
                  <a:cubicBezTo>
                    <a:pt x="17" y="10"/>
                    <a:pt x="17" y="9"/>
                    <a:pt x="17" y="8"/>
                  </a:cubicBezTo>
                  <a:cubicBezTo>
                    <a:pt x="16" y="8"/>
                    <a:pt x="15" y="8"/>
                    <a:pt x="15" y="7"/>
                  </a:cubicBezTo>
                  <a:cubicBezTo>
                    <a:pt x="15" y="7"/>
                    <a:pt x="15" y="5"/>
                    <a:pt x="14" y="5"/>
                  </a:cubicBezTo>
                  <a:cubicBezTo>
                    <a:pt x="14" y="3"/>
                    <a:pt x="13" y="2"/>
                    <a:pt x="13" y="1"/>
                  </a:cubicBezTo>
                  <a:cubicBezTo>
                    <a:pt x="13" y="1"/>
                    <a:pt x="13" y="1"/>
                    <a:pt x="13" y="0"/>
                  </a:cubicBezTo>
                  <a:cubicBezTo>
                    <a:pt x="12" y="1"/>
                    <a:pt x="11" y="3"/>
                    <a:pt x="9" y="5"/>
                  </a:cubicBezTo>
                  <a:cubicBezTo>
                    <a:pt x="9" y="5"/>
                    <a:pt x="9" y="5"/>
                    <a:pt x="9" y="5"/>
                  </a:cubicBezTo>
                  <a:cubicBezTo>
                    <a:pt x="8" y="6"/>
                    <a:pt x="8" y="6"/>
                    <a:pt x="8" y="6"/>
                  </a:cubicBezTo>
                  <a:cubicBezTo>
                    <a:pt x="7" y="8"/>
                    <a:pt x="6" y="9"/>
                    <a:pt x="5" y="10"/>
                  </a:cubicBezTo>
                  <a:cubicBezTo>
                    <a:pt x="6" y="11"/>
                    <a:pt x="6" y="12"/>
                    <a:pt x="6" y="1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9" name="Freeform 242">
              <a:extLst>
                <a:ext uri="{FF2B5EF4-FFF2-40B4-BE49-F238E27FC236}">
                  <a16:creationId xmlns:a16="http://schemas.microsoft.com/office/drawing/2014/main" id="{9DE9668A-2A06-41FF-902C-CBA18357BAFC}"/>
                </a:ext>
              </a:extLst>
            </p:cNvPr>
            <p:cNvSpPr>
              <a:spLocks/>
            </p:cNvSpPr>
            <p:nvPr/>
          </p:nvSpPr>
          <p:spPr bwMode="auto">
            <a:xfrm>
              <a:off x="2805203" y="4661285"/>
              <a:ext cx="495344" cy="730137"/>
            </a:xfrm>
            <a:custGeom>
              <a:avLst/>
              <a:gdLst>
                <a:gd name="T0" fmla="*/ 126 w 288"/>
                <a:gd name="T1" fmla="*/ 407 h 424"/>
                <a:gd name="T2" fmla="*/ 153 w 288"/>
                <a:gd name="T3" fmla="*/ 412 h 424"/>
                <a:gd name="T4" fmla="*/ 164 w 288"/>
                <a:gd name="T5" fmla="*/ 414 h 424"/>
                <a:gd name="T6" fmla="*/ 219 w 288"/>
                <a:gd name="T7" fmla="*/ 423 h 424"/>
                <a:gd name="T8" fmla="*/ 223 w 288"/>
                <a:gd name="T9" fmla="*/ 424 h 424"/>
                <a:gd name="T10" fmla="*/ 224 w 288"/>
                <a:gd name="T11" fmla="*/ 421 h 424"/>
                <a:gd name="T12" fmla="*/ 288 w 288"/>
                <a:gd name="T13" fmla="*/ 20 h 424"/>
                <a:gd name="T14" fmla="*/ 288 w 288"/>
                <a:gd name="T15" fmla="*/ 19 h 424"/>
                <a:gd name="T16" fmla="*/ 285 w 288"/>
                <a:gd name="T17" fmla="*/ 18 h 424"/>
                <a:gd name="T18" fmla="*/ 282 w 288"/>
                <a:gd name="T19" fmla="*/ 17 h 424"/>
                <a:gd name="T20" fmla="*/ 280 w 288"/>
                <a:gd name="T21" fmla="*/ 16 h 424"/>
                <a:gd name="T22" fmla="*/ 279 w 288"/>
                <a:gd name="T23" fmla="*/ 15 h 424"/>
                <a:gd name="T24" fmla="*/ 276 w 288"/>
                <a:gd name="T25" fmla="*/ 11 h 424"/>
                <a:gd name="T26" fmla="*/ 273 w 288"/>
                <a:gd name="T27" fmla="*/ 9 h 424"/>
                <a:gd name="T28" fmla="*/ 269 w 288"/>
                <a:gd name="T29" fmla="*/ 7 h 424"/>
                <a:gd name="T30" fmla="*/ 261 w 288"/>
                <a:gd name="T31" fmla="*/ 1 h 424"/>
                <a:gd name="T32" fmla="*/ 259 w 288"/>
                <a:gd name="T33" fmla="*/ 0 h 424"/>
                <a:gd name="T34" fmla="*/ 256 w 288"/>
                <a:gd name="T35" fmla="*/ 2 h 424"/>
                <a:gd name="T36" fmla="*/ 223 w 288"/>
                <a:gd name="T37" fmla="*/ 34 h 424"/>
                <a:gd name="T38" fmla="*/ 15 w 288"/>
                <a:gd name="T39" fmla="*/ 228 h 424"/>
                <a:gd name="T40" fmla="*/ 13 w 288"/>
                <a:gd name="T41" fmla="*/ 229 h 424"/>
                <a:gd name="T42" fmla="*/ 0 w 288"/>
                <a:gd name="T43" fmla="*/ 376 h 424"/>
                <a:gd name="T44" fmla="*/ 70 w 288"/>
                <a:gd name="T45" fmla="*/ 394 h 424"/>
                <a:gd name="T46" fmla="*/ 126 w 288"/>
                <a:gd name="T47" fmla="*/ 40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424">
                  <a:moveTo>
                    <a:pt x="126" y="407"/>
                  </a:moveTo>
                  <a:cubicBezTo>
                    <a:pt x="135" y="409"/>
                    <a:pt x="144" y="410"/>
                    <a:pt x="153" y="412"/>
                  </a:cubicBezTo>
                  <a:cubicBezTo>
                    <a:pt x="164" y="414"/>
                    <a:pt x="164" y="414"/>
                    <a:pt x="164" y="414"/>
                  </a:cubicBezTo>
                  <a:cubicBezTo>
                    <a:pt x="182" y="417"/>
                    <a:pt x="200" y="420"/>
                    <a:pt x="219" y="423"/>
                  </a:cubicBezTo>
                  <a:cubicBezTo>
                    <a:pt x="223" y="424"/>
                    <a:pt x="223" y="424"/>
                    <a:pt x="223" y="424"/>
                  </a:cubicBezTo>
                  <a:cubicBezTo>
                    <a:pt x="224" y="421"/>
                    <a:pt x="224" y="421"/>
                    <a:pt x="224" y="421"/>
                  </a:cubicBezTo>
                  <a:cubicBezTo>
                    <a:pt x="231" y="375"/>
                    <a:pt x="254" y="227"/>
                    <a:pt x="288" y="20"/>
                  </a:cubicBezTo>
                  <a:cubicBezTo>
                    <a:pt x="288" y="19"/>
                    <a:pt x="288" y="19"/>
                    <a:pt x="288" y="19"/>
                  </a:cubicBezTo>
                  <a:cubicBezTo>
                    <a:pt x="287" y="19"/>
                    <a:pt x="286" y="18"/>
                    <a:pt x="285" y="18"/>
                  </a:cubicBezTo>
                  <a:cubicBezTo>
                    <a:pt x="284" y="18"/>
                    <a:pt x="283" y="17"/>
                    <a:pt x="282" y="17"/>
                  </a:cubicBezTo>
                  <a:cubicBezTo>
                    <a:pt x="281" y="17"/>
                    <a:pt x="281" y="16"/>
                    <a:pt x="280" y="16"/>
                  </a:cubicBezTo>
                  <a:cubicBezTo>
                    <a:pt x="279" y="16"/>
                    <a:pt x="279" y="16"/>
                    <a:pt x="279" y="15"/>
                  </a:cubicBezTo>
                  <a:cubicBezTo>
                    <a:pt x="279" y="14"/>
                    <a:pt x="277" y="13"/>
                    <a:pt x="276" y="11"/>
                  </a:cubicBezTo>
                  <a:cubicBezTo>
                    <a:pt x="275" y="11"/>
                    <a:pt x="274" y="10"/>
                    <a:pt x="273" y="9"/>
                  </a:cubicBezTo>
                  <a:cubicBezTo>
                    <a:pt x="271" y="8"/>
                    <a:pt x="270" y="8"/>
                    <a:pt x="269" y="7"/>
                  </a:cubicBezTo>
                  <a:cubicBezTo>
                    <a:pt x="267" y="5"/>
                    <a:pt x="264" y="2"/>
                    <a:pt x="261" y="1"/>
                  </a:cubicBezTo>
                  <a:cubicBezTo>
                    <a:pt x="259" y="0"/>
                    <a:pt x="259" y="0"/>
                    <a:pt x="259" y="0"/>
                  </a:cubicBezTo>
                  <a:cubicBezTo>
                    <a:pt x="256" y="2"/>
                    <a:pt x="256" y="2"/>
                    <a:pt x="256" y="2"/>
                  </a:cubicBezTo>
                  <a:cubicBezTo>
                    <a:pt x="250" y="8"/>
                    <a:pt x="238" y="20"/>
                    <a:pt x="223" y="34"/>
                  </a:cubicBezTo>
                  <a:cubicBezTo>
                    <a:pt x="162" y="94"/>
                    <a:pt x="48" y="206"/>
                    <a:pt x="15" y="228"/>
                  </a:cubicBezTo>
                  <a:cubicBezTo>
                    <a:pt x="13" y="229"/>
                    <a:pt x="13" y="229"/>
                    <a:pt x="13" y="229"/>
                  </a:cubicBezTo>
                  <a:cubicBezTo>
                    <a:pt x="0" y="376"/>
                    <a:pt x="0" y="376"/>
                    <a:pt x="0" y="376"/>
                  </a:cubicBezTo>
                  <a:cubicBezTo>
                    <a:pt x="23" y="382"/>
                    <a:pt x="46" y="388"/>
                    <a:pt x="70" y="394"/>
                  </a:cubicBezTo>
                  <a:cubicBezTo>
                    <a:pt x="88" y="399"/>
                    <a:pt x="107" y="403"/>
                    <a:pt x="126" y="40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0" name="Freeform 243">
              <a:extLst>
                <a:ext uri="{FF2B5EF4-FFF2-40B4-BE49-F238E27FC236}">
                  <a16:creationId xmlns:a16="http://schemas.microsoft.com/office/drawing/2014/main" id="{52B4FF7F-21AF-400E-AAC2-C9112492CA2E}"/>
                </a:ext>
              </a:extLst>
            </p:cNvPr>
            <p:cNvSpPr>
              <a:spLocks noEditPoints="1"/>
            </p:cNvSpPr>
            <p:nvPr/>
          </p:nvSpPr>
          <p:spPr bwMode="auto">
            <a:xfrm>
              <a:off x="3195763" y="4697792"/>
              <a:ext cx="511221" cy="752358"/>
            </a:xfrm>
            <a:custGeom>
              <a:avLst/>
              <a:gdLst>
                <a:gd name="T0" fmla="*/ 166 w 297"/>
                <a:gd name="T1" fmla="*/ 427 h 437"/>
                <a:gd name="T2" fmla="*/ 220 w 297"/>
                <a:gd name="T3" fmla="*/ 435 h 437"/>
                <a:gd name="T4" fmla="*/ 253 w 297"/>
                <a:gd name="T5" fmla="*/ 436 h 437"/>
                <a:gd name="T6" fmla="*/ 261 w 297"/>
                <a:gd name="T7" fmla="*/ 414 h 437"/>
                <a:gd name="T8" fmla="*/ 297 w 297"/>
                <a:gd name="T9" fmla="*/ 194 h 437"/>
                <a:gd name="T10" fmla="*/ 294 w 297"/>
                <a:gd name="T11" fmla="*/ 175 h 437"/>
                <a:gd name="T12" fmla="*/ 293 w 297"/>
                <a:gd name="T13" fmla="*/ 159 h 437"/>
                <a:gd name="T14" fmla="*/ 291 w 297"/>
                <a:gd name="T15" fmla="*/ 135 h 437"/>
                <a:gd name="T16" fmla="*/ 282 w 297"/>
                <a:gd name="T17" fmla="*/ 122 h 437"/>
                <a:gd name="T18" fmla="*/ 279 w 297"/>
                <a:gd name="T19" fmla="*/ 94 h 437"/>
                <a:gd name="T20" fmla="*/ 281 w 297"/>
                <a:gd name="T21" fmla="*/ 81 h 437"/>
                <a:gd name="T22" fmla="*/ 261 w 297"/>
                <a:gd name="T23" fmla="*/ 60 h 437"/>
                <a:gd name="T24" fmla="*/ 245 w 297"/>
                <a:gd name="T25" fmla="*/ 60 h 437"/>
                <a:gd name="T26" fmla="*/ 221 w 297"/>
                <a:gd name="T27" fmla="*/ 57 h 437"/>
                <a:gd name="T28" fmla="*/ 209 w 297"/>
                <a:gd name="T29" fmla="*/ 57 h 437"/>
                <a:gd name="T30" fmla="*/ 184 w 297"/>
                <a:gd name="T31" fmla="*/ 63 h 437"/>
                <a:gd name="T32" fmla="*/ 170 w 297"/>
                <a:gd name="T33" fmla="*/ 58 h 437"/>
                <a:gd name="T34" fmla="*/ 164 w 297"/>
                <a:gd name="T35" fmla="*/ 56 h 437"/>
                <a:gd name="T36" fmla="*/ 155 w 297"/>
                <a:gd name="T37" fmla="*/ 46 h 437"/>
                <a:gd name="T38" fmla="*/ 141 w 297"/>
                <a:gd name="T39" fmla="*/ 41 h 437"/>
                <a:gd name="T40" fmla="*/ 114 w 297"/>
                <a:gd name="T41" fmla="*/ 33 h 437"/>
                <a:gd name="T42" fmla="*/ 102 w 297"/>
                <a:gd name="T43" fmla="*/ 27 h 437"/>
                <a:gd name="T44" fmla="*/ 89 w 297"/>
                <a:gd name="T45" fmla="*/ 24 h 437"/>
                <a:gd name="T46" fmla="*/ 83 w 297"/>
                <a:gd name="T47" fmla="*/ 21 h 437"/>
                <a:gd name="T48" fmla="*/ 65 w 297"/>
                <a:gd name="T49" fmla="*/ 0 h 437"/>
                <a:gd name="T50" fmla="*/ 214 w 297"/>
                <a:gd name="T51" fmla="*/ 281 h 437"/>
                <a:gd name="T52" fmla="*/ 220 w 297"/>
                <a:gd name="T53" fmla="*/ 293 h 437"/>
                <a:gd name="T54" fmla="*/ 221 w 297"/>
                <a:gd name="T55" fmla="*/ 309 h 437"/>
                <a:gd name="T56" fmla="*/ 203 w 297"/>
                <a:gd name="T57" fmla="*/ 341 h 437"/>
                <a:gd name="T58" fmla="*/ 200 w 297"/>
                <a:gd name="T59" fmla="*/ 327 h 437"/>
                <a:gd name="T60" fmla="*/ 204 w 297"/>
                <a:gd name="T61" fmla="*/ 307 h 437"/>
                <a:gd name="T62" fmla="*/ 202 w 297"/>
                <a:gd name="T63" fmla="*/ 295 h 437"/>
                <a:gd name="T64" fmla="*/ 205 w 297"/>
                <a:gd name="T65" fmla="*/ 288 h 437"/>
                <a:gd name="T66" fmla="*/ 131 w 297"/>
                <a:gd name="T67" fmla="*/ 165 h 437"/>
                <a:gd name="T68" fmla="*/ 143 w 297"/>
                <a:gd name="T69" fmla="*/ 147 h 437"/>
                <a:gd name="T70" fmla="*/ 153 w 297"/>
                <a:gd name="T71" fmla="*/ 135 h 437"/>
                <a:gd name="T72" fmla="*/ 200 w 297"/>
                <a:gd name="T73" fmla="*/ 227 h 437"/>
                <a:gd name="T74" fmla="*/ 206 w 297"/>
                <a:gd name="T75" fmla="*/ 252 h 437"/>
                <a:gd name="T76" fmla="*/ 205 w 297"/>
                <a:gd name="T77" fmla="*/ 264 h 437"/>
                <a:gd name="T78" fmla="*/ 198 w 297"/>
                <a:gd name="T79" fmla="*/ 264 h 437"/>
                <a:gd name="T80" fmla="*/ 170 w 297"/>
                <a:gd name="T81" fmla="*/ 243 h 437"/>
                <a:gd name="T82" fmla="*/ 161 w 297"/>
                <a:gd name="T83" fmla="*/ 226 h 437"/>
                <a:gd name="T84" fmla="*/ 144 w 297"/>
                <a:gd name="T85" fmla="*/ 198 h 437"/>
                <a:gd name="T86" fmla="*/ 143 w 297"/>
                <a:gd name="T87" fmla="*/ 187 h 437"/>
                <a:gd name="T88" fmla="*/ 154 w 297"/>
                <a:gd name="T89" fmla="*/ 186 h 437"/>
                <a:gd name="T90" fmla="*/ 148 w 297"/>
                <a:gd name="T91" fmla="*/ 176 h 437"/>
                <a:gd name="T92" fmla="*/ 130 w 297"/>
                <a:gd name="T93" fmla="*/ 168 h 437"/>
                <a:gd name="T94" fmla="*/ 78 w 297"/>
                <a:gd name="T95" fmla="*/ 144 h 437"/>
                <a:gd name="T96" fmla="*/ 93 w 297"/>
                <a:gd name="T97" fmla="*/ 134 h 437"/>
                <a:gd name="T98" fmla="*/ 92 w 297"/>
                <a:gd name="T99" fmla="*/ 121 h 437"/>
                <a:gd name="T100" fmla="*/ 97 w 297"/>
                <a:gd name="T101" fmla="*/ 125 h 437"/>
                <a:gd name="T102" fmla="*/ 106 w 297"/>
                <a:gd name="T103" fmla="*/ 130 h 437"/>
                <a:gd name="T104" fmla="*/ 95 w 297"/>
                <a:gd name="T105" fmla="*/ 136 h 437"/>
                <a:gd name="T106" fmla="*/ 97 w 297"/>
                <a:gd name="T107" fmla="*/ 149 h 437"/>
                <a:gd name="T108" fmla="*/ 99 w 297"/>
                <a:gd name="T109" fmla="*/ 163 h 437"/>
                <a:gd name="T110" fmla="*/ 110 w 297"/>
                <a:gd name="T111" fmla="*/ 168 h 437"/>
                <a:gd name="T112" fmla="*/ 84 w 297"/>
                <a:gd name="T113" fmla="*/ 157 h 437"/>
                <a:gd name="T114" fmla="*/ 70 w 297"/>
                <a:gd name="T115" fmla="*/ 143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7" h="437">
                  <a:moveTo>
                    <a:pt x="0" y="403"/>
                  </a:moveTo>
                  <a:cubicBezTo>
                    <a:pt x="3" y="403"/>
                    <a:pt x="3" y="403"/>
                    <a:pt x="3" y="403"/>
                  </a:cubicBezTo>
                  <a:cubicBezTo>
                    <a:pt x="59" y="412"/>
                    <a:pt x="113" y="420"/>
                    <a:pt x="165" y="427"/>
                  </a:cubicBezTo>
                  <a:cubicBezTo>
                    <a:pt x="166" y="427"/>
                    <a:pt x="166" y="427"/>
                    <a:pt x="166" y="427"/>
                  </a:cubicBezTo>
                  <a:cubicBezTo>
                    <a:pt x="169" y="427"/>
                    <a:pt x="171" y="428"/>
                    <a:pt x="174" y="428"/>
                  </a:cubicBezTo>
                  <a:cubicBezTo>
                    <a:pt x="177" y="429"/>
                    <a:pt x="180" y="429"/>
                    <a:pt x="183" y="429"/>
                  </a:cubicBezTo>
                  <a:cubicBezTo>
                    <a:pt x="183" y="429"/>
                    <a:pt x="183" y="429"/>
                    <a:pt x="183" y="429"/>
                  </a:cubicBezTo>
                  <a:cubicBezTo>
                    <a:pt x="196" y="432"/>
                    <a:pt x="208" y="434"/>
                    <a:pt x="220" y="435"/>
                  </a:cubicBezTo>
                  <a:cubicBezTo>
                    <a:pt x="225" y="435"/>
                    <a:pt x="225" y="435"/>
                    <a:pt x="225" y="435"/>
                  </a:cubicBezTo>
                  <a:cubicBezTo>
                    <a:pt x="227" y="435"/>
                    <a:pt x="230" y="435"/>
                    <a:pt x="234" y="436"/>
                  </a:cubicBezTo>
                  <a:cubicBezTo>
                    <a:pt x="237" y="436"/>
                    <a:pt x="241" y="437"/>
                    <a:pt x="245" y="437"/>
                  </a:cubicBezTo>
                  <a:cubicBezTo>
                    <a:pt x="247" y="437"/>
                    <a:pt x="250" y="436"/>
                    <a:pt x="253" y="436"/>
                  </a:cubicBezTo>
                  <a:cubicBezTo>
                    <a:pt x="254" y="435"/>
                    <a:pt x="256" y="435"/>
                    <a:pt x="258" y="435"/>
                  </a:cubicBezTo>
                  <a:cubicBezTo>
                    <a:pt x="260" y="434"/>
                    <a:pt x="260" y="434"/>
                    <a:pt x="260" y="434"/>
                  </a:cubicBezTo>
                  <a:cubicBezTo>
                    <a:pt x="262" y="415"/>
                    <a:pt x="262" y="415"/>
                    <a:pt x="262" y="415"/>
                  </a:cubicBezTo>
                  <a:cubicBezTo>
                    <a:pt x="261" y="414"/>
                    <a:pt x="261" y="414"/>
                    <a:pt x="261" y="414"/>
                  </a:cubicBezTo>
                  <a:cubicBezTo>
                    <a:pt x="280" y="207"/>
                    <a:pt x="280" y="207"/>
                    <a:pt x="280" y="207"/>
                  </a:cubicBezTo>
                  <a:cubicBezTo>
                    <a:pt x="280" y="207"/>
                    <a:pt x="280" y="207"/>
                    <a:pt x="280" y="206"/>
                  </a:cubicBezTo>
                  <a:cubicBezTo>
                    <a:pt x="282" y="205"/>
                    <a:pt x="282" y="205"/>
                    <a:pt x="282" y="205"/>
                  </a:cubicBezTo>
                  <a:cubicBezTo>
                    <a:pt x="286" y="202"/>
                    <a:pt x="291" y="199"/>
                    <a:pt x="297" y="194"/>
                  </a:cubicBezTo>
                  <a:cubicBezTo>
                    <a:pt x="295" y="194"/>
                    <a:pt x="294" y="193"/>
                    <a:pt x="294" y="191"/>
                  </a:cubicBezTo>
                  <a:cubicBezTo>
                    <a:pt x="293" y="191"/>
                    <a:pt x="292" y="190"/>
                    <a:pt x="292" y="189"/>
                  </a:cubicBezTo>
                  <a:cubicBezTo>
                    <a:pt x="292" y="177"/>
                    <a:pt x="292" y="177"/>
                    <a:pt x="292" y="177"/>
                  </a:cubicBezTo>
                  <a:cubicBezTo>
                    <a:pt x="292" y="176"/>
                    <a:pt x="293" y="175"/>
                    <a:pt x="294" y="175"/>
                  </a:cubicBezTo>
                  <a:cubicBezTo>
                    <a:pt x="294" y="174"/>
                    <a:pt x="294" y="174"/>
                    <a:pt x="294" y="174"/>
                  </a:cubicBezTo>
                  <a:cubicBezTo>
                    <a:pt x="294" y="174"/>
                    <a:pt x="294" y="174"/>
                    <a:pt x="294" y="174"/>
                  </a:cubicBezTo>
                  <a:cubicBezTo>
                    <a:pt x="296" y="170"/>
                    <a:pt x="296" y="164"/>
                    <a:pt x="294" y="160"/>
                  </a:cubicBezTo>
                  <a:cubicBezTo>
                    <a:pt x="293" y="159"/>
                    <a:pt x="293" y="159"/>
                    <a:pt x="293" y="159"/>
                  </a:cubicBezTo>
                  <a:cubicBezTo>
                    <a:pt x="293" y="158"/>
                    <a:pt x="292" y="158"/>
                    <a:pt x="292" y="157"/>
                  </a:cubicBezTo>
                  <a:cubicBezTo>
                    <a:pt x="292" y="157"/>
                    <a:pt x="292" y="157"/>
                    <a:pt x="292" y="157"/>
                  </a:cubicBezTo>
                  <a:cubicBezTo>
                    <a:pt x="291" y="155"/>
                    <a:pt x="291" y="153"/>
                    <a:pt x="291" y="151"/>
                  </a:cubicBezTo>
                  <a:cubicBezTo>
                    <a:pt x="291" y="135"/>
                    <a:pt x="291" y="135"/>
                    <a:pt x="291" y="135"/>
                  </a:cubicBezTo>
                  <a:cubicBezTo>
                    <a:pt x="291" y="132"/>
                    <a:pt x="291" y="129"/>
                    <a:pt x="289" y="126"/>
                  </a:cubicBezTo>
                  <a:cubicBezTo>
                    <a:pt x="288" y="124"/>
                    <a:pt x="285" y="123"/>
                    <a:pt x="284" y="123"/>
                  </a:cubicBezTo>
                  <a:cubicBezTo>
                    <a:pt x="282" y="123"/>
                    <a:pt x="282" y="123"/>
                    <a:pt x="282" y="123"/>
                  </a:cubicBezTo>
                  <a:cubicBezTo>
                    <a:pt x="282" y="123"/>
                    <a:pt x="282" y="123"/>
                    <a:pt x="282" y="122"/>
                  </a:cubicBezTo>
                  <a:cubicBezTo>
                    <a:pt x="278" y="121"/>
                    <a:pt x="277" y="115"/>
                    <a:pt x="277" y="109"/>
                  </a:cubicBezTo>
                  <a:cubicBezTo>
                    <a:pt x="277" y="104"/>
                    <a:pt x="277" y="104"/>
                    <a:pt x="277" y="104"/>
                  </a:cubicBezTo>
                  <a:cubicBezTo>
                    <a:pt x="277" y="103"/>
                    <a:pt x="278" y="101"/>
                    <a:pt x="278" y="99"/>
                  </a:cubicBezTo>
                  <a:cubicBezTo>
                    <a:pt x="279" y="97"/>
                    <a:pt x="279" y="95"/>
                    <a:pt x="279" y="94"/>
                  </a:cubicBezTo>
                  <a:cubicBezTo>
                    <a:pt x="279" y="93"/>
                    <a:pt x="279" y="93"/>
                    <a:pt x="280" y="93"/>
                  </a:cubicBezTo>
                  <a:cubicBezTo>
                    <a:pt x="281" y="92"/>
                    <a:pt x="281" y="89"/>
                    <a:pt x="281" y="88"/>
                  </a:cubicBezTo>
                  <a:cubicBezTo>
                    <a:pt x="281" y="88"/>
                    <a:pt x="281" y="87"/>
                    <a:pt x="281" y="87"/>
                  </a:cubicBezTo>
                  <a:cubicBezTo>
                    <a:pt x="282" y="84"/>
                    <a:pt x="281" y="82"/>
                    <a:pt x="281" y="81"/>
                  </a:cubicBezTo>
                  <a:cubicBezTo>
                    <a:pt x="281" y="80"/>
                    <a:pt x="281" y="80"/>
                    <a:pt x="281" y="79"/>
                  </a:cubicBezTo>
                  <a:cubicBezTo>
                    <a:pt x="279" y="78"/>
                    <a:pt x="279" y="76"/>
                    <a:pt x="279" y="74"/>
                  </a:cubicBezTo>
                  <a:cubicBezTo>
                    <a:pt x="279" y="71"/>
                    <a:pt x="278" y="67"/>
                    <a:pt x="275" y="65"/>
                  </a:cubicBezTo>
                  <a:cubicBezTo>
                    <a:pt x="270" y="62"/>
                    <a:pt x="265" y="60"/>
                    <a:pt x="261" y="60"/>
                  </a:cubicBezTo>
                  <a:cubicBezTo>
                    <a:pt x="259" y="60"/>
                    <a:pt x="258" y="60"/>
                    <a:pt x="255" y="62"/>
                  </a:cubicBezTo>
                  <a:cubicBezTo>
                    <a:pt x="254" y="62"/>
                    <a:pt x="254" y="62"/>
                    <a:pt x="254" y="62"/>
                  </a:cubicBezTo>
                  <a:cubicBezTo>
                    <a:pt x="252" y="62"/>
                    <a:pt x="252" y="62"/>
                    <a:pt x="252" y="62"/>
                  </a:cubicBezTo>
                  <a:cubicBezTo>
                    <a:pt x="249" y="62"/>
                    <a:pt x="247" y="62"/>
                    <a:pt x="245" y="60"/>
                  </a:cubicBezTo>
                  <a:cubicBezTo>
                    <a:pt x="227" y="60"/>
                    <a:pt x="227" y="60"/>
                    <a:pt x="227" y="60"/>
                  </a:cubicBezTo>
                  <a:cubicBezTo>
                    <a:pt x="225" y="60"/>
                    <a:pt x="225" y="60"/>
                    <a:pt x="224" y="59"/>
                  </a:cubicBezTo>
                  <a:cubicBezTo>
                    <a:pt x="224" y="59"/>
                    <a:pt x="223" y="58"/>
                    <a:pt x="223" y="58"/>
                  </a:cubicBezTo>
                  <a:cubicBezTo>
                    <a:pt x="222" y="58"/>
                    <a:pt x="221" y="57"/>
                    <a:pt x="221" y="57"/>
                  </a:cubicBezTo>
                  <a:cubicBezTo>
                    <a:pt x="220" y="57"/>
                    <a:pt x="220" y="57"/>
                    <a:pt x="220" y="57"/>
                  </a:cubicBezTo>
                  <a:cubicBezTo>
                    <a:pt x="218" y="56"/>
                    <a:pt x="217" y="56"/>
                    <a:pt x="216" y="56"/>
                  </a:cubicBezTo>
                  <a:cubicBezTo>
                    <a:pt x="212" y="56"/>
                    <a:pt x="211" y="56"/>
                    <a:pt x="210" y="57"/>
                  </a:cubicBezTo>
                  <a:cubicBezTo>
                    <a:pt x="210" y="57"/>
                    <a:pt x="209" y="57"/>
                    <a:pt x="209" y="57"/>
                  </a:cubicBezTo>
                  <a:cubicBezTo>
                    <a:pt x="204" y="57"/>
                    <a:pt x="199" y="59"/>
                    <a:pt x="194" y="60"/>
                  </a:cubicBezTo>
                  <a:cubicBezTo>
                    <a:pt x="193" y="61"/>
                    <a:pt x="191" y="62"/>
                    <a:pt x="189" y="62"/>
                  </a:cubicBezTo>
                  <a:cubicBezTo>
                    <a:pt x="188" y="62"/>
                    <a:pt x="186" y="63"/>
                    <a:pt x="185" y="63"/>
                  </a:cubicBezTo>
                  <a:cubicBezTo>
                    <a:pt x="184" y="63"/>
                    <a:pt x="184" y="63"/>
                    <a:pt x="184" y="63"/>
                  </a:cubicBezTo>
                  <a:cubicBezTo>
                    <a:pt x="176" y="63"/>
                    <a:pt x="176" y="63"/>
                    <a:pt x="176" y="63"/>
                  </a:cubicBezTo>
                  <a:cubicBezTo>
                    <a:pt x="175" y="63"/>
                    <a:pt x="174" y="63"/>
                    <a:pt x="174" y="62"/>
                  </a:cubicBezTo>
                  <a:cubicBezTo>
                    <a:pt x="174" y="61"/>
                    <a:pt x="173" y="60"/>
                    <a:pt x="172" y="59"/>
                  </a:cubicBezTo>
                  <a:cubicBezTo>
                    <a:pt x="171" y="59"/>
                    <a:pt x="170" y="59"/>
                    <a:pt x="170" y="58"/>
                  </a:cubicBezTo>
                  <a:cubicBezTo>
                    <a:pt x="169" y="58"/>
                    <a:pt x="167" y="57"/>
                    <a:pt x="166" y="57"/>
                  </a:cubicBezTo>
                  <a:cubicBezTo>
                    <a:pt x="165" y="57"/>
                    <a:pt x="164" y="57"/>
                    <a:pt x="164" y="56"/>
                  </a:cubicBezTo>
                  <a:cubicBezTo>
                    <a:pt x="164" y="56"/>
                    <a:pt x="164" y="56"/>
                    <a:pt x="164" y="56"/>
                  </a:cubicBezTo>
                  <a:cubicBezTo>
                    <a:pt x="164" y="56"/>
                    <a:pt x="164" y="56"/>
                    <a:pt x="164" y="56"/>
                  </a:cubicBezTo>
                  <a:cubicBezTo>
                    <a:pt x="162" y="56"/>
                    <a:pt x="162" y="56"/>
                    <a:pt x="162" y="56"/>
                  </a:cubicBezTo>
                  <a:cubicBezTo>
                    <a:pt x="162" y="56"/>
                    <a:pt x="161" y="55"/>
                    <a:pt x="161" y="54"/>
                  </a:cubicBezTo>
                  <a:cubicBezTo>
                    <a:pt x="161" y="53"/>
                    <a:pt x="161" y="51"/>
                    <a:pt x="158" y="48"/>
                  </a:cubicBezTo>
                  <a:cubicBezTo>
                    <a:pt x="157" y="48"/>
                    <a:pt x="156" y="47"/>
                    <a:pt x="155" y="46"/>
                  </a:cubicBezTo>
                  <a:cubicBezTo>
                    <a:pt x="152" y="45"/>
                    <a:pt x="149" y="43"/>
                    <a:pt x="145" y="42"/>
                  </a:cubicBezTo>
                  <a:cubicBezTo>
                    <a:pt x="144" y="42"/>
                    <a:pt x="144" y="42"/>
                    <a:pt x="144" y="42"/>
                  </a:cubicBezTo>
                  <a:cubicBezTo>
                    <a:pt x="144" y="42"/>
                    <a:pt x="143" y="42"/>
                    <a:pt x="143" y="42"/>
                  </a:cubicBezTo>
                  <a:cubicBezTo>
                    <a:pt x="142" y="41"/>
                    <a:pt x="142" y="41"/>
                    <a:pt x="141" y="41"/>
                  </a:cubicBezTo>
                  <a:cubicBezTo>
                    <a:pt x="140" y="41"/>
                    <a:pt x="140" y="41"/>
                    <a:pt x="140" y="40"/>
                  </a:cubicBezTo>
                  <a:cubicBezTo>
                    <a:pt x="138" y="39"/>
                    <a:pt x="137" y="38"/>
                    <a:pt x="136" y="38"/>
                  </a:cubicBezTo>
                  <a:cubicBezTo>
                    <a:pt x="129" y="36"/>
                    <a:pt x="122" y="35"/>
                    <a:pt x="115" y="33"/>
                  </a:cubicBezTo>
                  <a:cubicBezTo>
                    <a:pt x="114" y="33"/>
                    <a:pt x="114" y="33"/>
                    <a:pt x="114" y="33"/>
                  </a:cubicBezTo>
                  <a:cubicBezTo>
                    <a:pt x="114" y="33"/>
                    <a:pt x="113" y="33"/>
                    <a:pt x="113" y="33"/>
                  </a:cubicBezTo>
                  <a:cubicBezTo>
                    <a:pt x="112" y="31"/>
                    <a:pt x="112" y="31"/>
                    <a:pt x="112" y="31"/>
                  </a:cubicBezTo>
                  <a:cubicBezTo>
                    <a:pt x="111" y="31"/>
                    <a:pt x="110" y="30"/>
                    <a:pt x="109" y="30"/>
                  </a:cubicBezTo>
                  <a:cubicBezTo>
                    <a:pt x="107" y="29"/>
                    <a:pt x="105" y="28"/>
                    <a:pt x="102" y="27"/>
                  </a:cubicBezTo>
                  <a:cubicBezTo>
                    <a:pt x="102" y="27"/>
                    <a:pt x="102" y="27"/>
                    <a:pt x="101" y="27"/>
                  </a:cubicBezTo>
                  <a:cubicBezTo>
                    <a:pt x="100" y="26"/>
                    <a:pt x="99" y="26"/>
                    <a:pt x="97" y="26"/>
                  </a:cubicBezTo>
                  <a:cubicBezTo>
                    <a:pt x="94" y="26"/>
                    <a:pt x="94" y="26"/>
                    <a:pt x="94" y="26"/>
                  </a:cubicBezTo>
                  <a:cubicBezTo>
                    <a:pt x="92" y="26"/>
                    <a:pt x="90" y="26"/>
                    <a:pt x="89" y="24"/>
                  </a:cubicBezTo>
                  <a:cubicBezTo>
                    <a:pt x="87" y="24"/>
                    <a:pt x="87" y="23"/>
                    <a:pt x="86" y="23"/>
                  </a:cubicBezTo>
                  <a:cubicBezTo>
                    <a:pt x="86" y="23"/>
                    <a:pt x="86" y="23"/>
                    <a:pt x="86" y="23"/>
                  </a:cubicBezTo>
                  <a:cubicBezTo>
                    <a:pt x="84" y="23"/>
                    <a:pt x="84" y="23"/>
                    <a:pt x="84" y="23"/>
                  </a:cubicBezTo>
                  <a:cubicBezTo>
                    <a:pt x="83" y="23"/>
                    <a:pt x="83" y="22"/>
                    <a:pt x="83" y="21"/>
                  </a:cubicBezTo>
                  <a:cubicBezTo>
                    <a:pt x="82" y="21"/>
                    <a:pt x="81" y="20"/>
                    <a:pt x="81" y="20"/>
                  </a:cubicBezTo>
                  <a:cubicBezTo>
                    <a:pt x="79" y="19"/>
                    <a:pt x="78" y="18"/>
                    <a:pt x="78" y="17"/>
                  </a:cubicBezTo>
                  <a:cubicBezTo>
                    <a:pt x="76" y="14"/>
                    <a:pt x="75" y="11"/>
                    <a:pt x="73" y="7"/>
                  </a:cubicBezTo>
                  <a:cubicBezTo>
                    <a:pt x="71" y="5"/>
                    <a:pt x="68" y="3"/>
                    <a:pt x="65" y="0"/>
                  </a:cubicBezTo>
                  <a:cubicBezTo>
                    <a:pt x="39" y="159"/>
                    <a:pt x="14" y="318"/>
                    <a:pt x="1" y="400"/>
                  </a:cubicBezTo>
                  <a:lnTo>
                    <a:pt x="0" y="403"/>
                  </a:lnTo>
                  <a:close/>
                  <a:moveTo>
                    <a:pt x="212" y="281"/>
                  </a:moveTo>
                  <a:cubicBezTo>
                    <a:pt x="213" y="280"/>
                    <a:pt x="214" y="280"/>
                    <a:pt x="214" y="281"/>
                  </a:cubicBezTo>
                  <a:cubicBezTo>
                    <a:pt x="216" y="283"/>
                    <a:pt x="216" y="285"/>
                    <a:pt x="216" y="285"/>
                  </a:cubicBezTo>
                  <a:cubicBezTo>
                    <a:pt x="216" y="286"/>
                    <a:pt x="217" y="287"/>
                    <a:pt x="217" y="288"/>
                  </a:cubicBezTo>
                  <a:cubicBezTo>
                    <a:pt x="217" y="288"/>
                    <a:pt x="218" y="289"/>
                    <a:pt x="218" y="290"/>
                  </a:cubicBezTo>
                  <a:cubicBezTo>
                    <a:pt x="219" y="290"/>
                    <a:pt x="220" y="292"/>
                    <a:pt x="220" y="293"/>
                  </a:cubicBezTo>
                  <a:cubicBezTo>
                    <a:pt x="223" y="296"/>
                    <a:pt x="223" y="298"/>
                    <a:pt x="223" y="300"/>
                  </a:cubicBezTo>
                  <a:cubicBezTo>
                    <a:pt x="223" y="301"/>
                    <a:pt x="222" y="302"/>
                    <a:pt x="222" y="303"/>
                  </a:cubicBezTo>
                  <a:cubicBezTo>
                    <a:pt x="222" y="304"/>
                    <a:pt x="221" y="304"/>
                    <a:pt x="221" y="305"/>
                  </a:cubicBezTo>
                  <a:cubicBezTo>
                    <a:pt x="221" y="306"/>
                    <a:pt x="221" y="308"/>
                    <a:pt x="221" y="309"/>
                  </a:cubicBezTo>
                  <a:cubicBezTo>
                    <a:pt x="220" y="311"/>
                    <a:pt x="220" y="313"/>
                    <a:pt x="220" y="315"/>
                  </a:cubicBezTo>
                  <a:cubicBezTo>
                    <a:pt x="220" y="318"/>
                    <a:pt x="220" y="318"/>
                    <a:pt x="220" y="318"/>
                  </a:cubicBezTo>
                  <a:cubicBezTo>
                    <a:pt x="220" y="321"/>
                    <a:pt x="220" y="325"/>
                    <a:pt x="218" y="328"/>
                  </a:cubicBezTo>
                  <a:cubicBezTo>
                    <a:pt x="214" y="334"/>
                    <a:pt x="207" y="341"/>
                    <a:pt x="203" y="341"/>
                  </a:cubicBezTo>
                  <a:cubicBezTo>
                    <a:pt x="203" y="341"/>
                    <a:pt x="201" y="341"/>
                    <a:pt x="199" y="339"/>
                  </a:cubicBezTo>
                  <a:cubicBezTo>
                    <a:pt x="199" y="339"/>
                    <a:pt x="199" y="339"/>
                    <a:pt x="199" y="339"/>
                  </a:cubicBezTo>
                  <a:cubicBezTo>
                    <a:pt x="197" y="336"/>
                    <a:pt x="198" y="332"/>
                    <a:pt x="199" y="329"/>
                  </a:cubicBezTo>
                  <a:cubicBezTo>
                    <a:pt x="200" y="327"/>
                    <a:pt x="200" y="327"/>
                    <a:pt x="200" y="327"/>
                  </a:cubicBezTo>
                  <a:cubicBezTo>
                    <a:pt x="202" y="323"/>
                    <a:pt x="202" y="320"/>
                    <a:pt x="202" y="317"/>
                  </a:cubicBezTo>
                  <a:cubicBezTo>
                    <a:pt x="202" y="311"/>
                    <a:pt x="202" y="311"/>
                    <a:pt x="202" y="311"/>
                  </a:cubicBezTo>
                  <a:cubicBezTo>
                    <a:pt x="202" y="310"/>
                    <a:pt x="202" y="309"/>
                    <a:pt x="203" y="309"/>
                  </a:cubicBezTo>
                  <a:cubicBezTo>
                    <a:pt x="203" y="308"/>
                    <a:pt x="204" y="308"/>
                    <a:pt x="204" y="307"/>
                  </a:cubicBezTo>
                  <a:cubicBezTo>
                    <a:pt x="205" y="306"/>
                    <a:pt x="205" y="305"/>
                    <a:pt x="205" y="303"/>
                  </a:cubicBezTo>
                  <a:cubicBezTo>
                    <a:pt x="205" y="302"/>
                    <a:pt x="205" y="299"/>
                    <a:pt x="204" y="298"/>
                  </a:cubicBezTo>
                  <a:cubicBezTo>
                    <a:pt x="204" y="298"/>
                    <a:pt x="203" y="298"/>
                    <a:pt x="203" y="297"/>
                  </a:cubicBezTo>
                  <a:cubicBezTo>
                    <a:pt x="203" y="297"/>
                    <a:pt x="203" y="296"/>
                    <a:pt x="202" y="295"/>
                  </a:cubicBezTo>
                  <a:cubicBezTo>
                    <a:pt x="202" y="295"/>
                    <a:pt x="202" y="295"/>
                    <a:pt x="202" y="294"/>
                  </a:cubicBezTo>
                  <a:cubicBezTo>
                    <a:pt x="202" y="294"/>
                    <a:pt x="202" y="293"/>
                    <a:pt x="202" y="293"/>
                  </a:cubicBezTo>
                  <a:cubicBezTo>
                    <a:pt x="202" y="293"/>
                    <a:pt x="204" y="292"/>
                    <a:pt x="205" y="289"/>
                  </a:cubicBezTo>
                  <a:cubicBezTo>
                    <a:pt x="205" y="289"/>
                    <a:pt x="205" y="289"/>
                    <a:pt x="205" y="288"/>
                  </a:cubicBezTo>
                  <a:cubicBezTo>
                    <a:pt x="207" y="287"/>
                    <a:pt x="207" y="287"/>
                    <a:pt x="207" y="287"/>
                  </a:cubicBezTo>
                  <a:cubicBezTo>
                    <a:pt x="209" y="284"/>
                    <a:pt x="210" y="282"/>
                    <a:pt x="212" y="281"/>
                  </a:cubicBezTo>
                  <a:close/>
                  <a:moveTo>
                    <a:pt x="130" y="166"/>
                  </a:moveTo>
                  <a:cubicBezTo>
                    <a:pt x="130" y="166"/>
                    <a:pt x="131" y="165"/>
                    <a:pt x="131" y="165"/>
                  </a:cubicBezTo>
                  <a:cubicBezTo>
                    <a:pt x="132" y="165"/>
                    <a:pt x="133" y="164"/>
                    <a:pt x="133" y="164"/>
                  </a:cubicBezTo>
                  <a:cubicBezTo>
                    <a:pt x="133" y="163"/>
                    <a:pt x="134" y="163"/>
                    <a:pt x="134" y="163"/>
                  </a:cubicBezTo>
                  <a:cubicBezTo>
                    <a:pt x="137" y="160"/>
                    <a:pt x="139" y="156"/>
                    <a:pt x="141" y="152"/>
                  </a:cubicBezTo>
                  <a:cubicBezTo>
                    <a:pt x="142" y="150"/>
                    <a:pt x="142" y="148"/>
                    <a:pt x="143" y="147"/>
                  </a:cubicBezTo>
                  <a:cubicBezTo>
                    <a:pt x="143" y="144"/>
                    <a:pt x="143" y="144"/>
                    <a:pt x="143" y="144"/>
                  </a:cubicBezTo>
                  <a:cubicBezTo>
                    <a:pt x="143" y="144"/>
                    <a:pt x="143" y="143"/>
                    <a:pt x="144" y="143"/>
                  </a:cubicBezTo>
                  <a:cubicBezTo>
                    <a:pt x="145" y="142"/>
                    <a:pt x="145" y="142"/>
                    <a:pt x="145" y="142"/>
                  </a:cubicBezTo>
                  <a:cubicBezTo>
                    <a:pt x="148" y="138"/>
                    <a:pt x="150" y="135"/>
                    <a:pt x="153" y="135"/>
                  </a:cubicBezTo>
                  <a:cubicBezTo>
                    <a:pt x="155" y="135"/>
                    <a:pt x="155" y="135"/>
                    <a:pt x="155" y="135"/>
                  </a:cubicBezTo>
                  <a:cubicBezTo>
                    <a:pt x="164" y="135"/>
                    <a:pt x="177" y="144"/>
                    <a:pt x="181" y="151"/>
                  </a:cubicBezTo>
                  <a:cubicBezTo>
                    <a:pt x="190" y="170"/>
                    <a:pt x="196" y="195"/>
                    <a:pt x="198" y="221"/>
                  </a:cubicBezTo>
                  <a:cubicBezTo>
                    <a:pt x="200" y="227"/>
                    <a:pt x="200" y="227"/>
                    <a:pt x="200" y="227"/>
                  </a:cubicBezTo>
                  <a:cubicBezTo>
                    <a:pt x="201" y="235"/>
                    <a:pt x="203" y="241"/>
                    <a:pt x="205" y="245"/>
                  </a:cubicBezTo>
                  <a:cubicBezTo>
                    <a:pt x="205" y="245"/>
                    <a:pt x="205" y="245"/>
                    <a:pt x="205" y="246"/>
                  </a:cubicBezTo>
                  <a:cubicBezTo>
                    <a:pt x="205" y="247"/>
                    <a:pt x="205" y="248"/>
                    <a:pt x="206" y="251"/>
                  </a:cubicBezTo>
                  <a:cubicBezTo>
                    <a:pt x="206" y="251"/>
                    <a:pt x="206" y="251"/>
                    <a:pt x="206" y="252"/>
                  </a:cubicBezTo>
                  <a:cubicBezTo>
                    <a:pt x="206" y="252"/>
                    <a:pt x="207" y="254"/>
                    <a:pt x="207" y="256"/>
                  </a:cubicBezTo>
                  <a:cubicBezTo>
                    <a:pt x="208" y="258"/>
                    <a:pt x="208" y="260"/>
                    <a:pt x="208" y="261"/>
                  </a:cubicBezTo>
                  <a:cubicBezTo>
                    <a:pt x="208" y="262"/>
                    <a:pt x="207" y="262"/>
                    <a:pt x="206" y="262"/>
                  </a:cubicBezTo>
                  <a:cubicBezTo>
                    <a:pt x="206" y="263"/>
                    <a:pt x="206" y="264"/>
                    <a:pt x="205" y="264"/>
                  </a:cubicBezTo>
                  <a:cubicBezTo>
                    <a:pt x="203" y="264"/>
                    <a:pt x="202" y="264"/>
                    <a:pt x="201" y="265"/>
                  </a:cubicBezTo>
                  <a:cubicBezTo>
                    <a:pt x="201" y="265"/>
                    <a:pt x="200" y="265"/>
                    <a:pt x="200" y="265"/>
                  </a:cubicBezTo>
                  <a:cubicBezTo>
                    <a:pt x="200" y="265"/>
                    <a:pt x="199" y="265"/>
                    <a:pt x="199" y="265"/>
                  </a:cubicBezTo>
                  <a:cubicBezTo>
                    <a:pt x="199" y="265"/>
                    <a:pt x="198" y="264"/>
                    <a:pt x="198" y="264"/>
                  </a:cubicBezTo>
                  <a:cubicBezTo>
                    <a:pt x="198" y="259"/>
                    <a:pt x="197" y="250"/>
                    <a:pt x="195" y="246"/>
                  </a:cubicBezTo>
                  <a:cubicBezTo>
                    <a:pt x="192" y="241"/>
                    <a:pt x="188" y="238"/>
                    <a:pt x="181" y="236"/>
                  </a:cubicBezTo>
                  <a:cubicBezTo>
                    <a:pt x="178" y="236"/>
                    <a:pt x="178" y="236"/>
                    <a:pt x="178" y="236"/>
                  </a:cubicBezTo>
                  <a:cubicBezTo>
                    <a:pt x="171" y="236"/>
                    <a:pt x="170" y="240"/>
                    <a:pt x="170" y="243"/>
                  </a:cubicBezTo>
                  <a:cubicBezTo>
                    <a:pt x="170" y="243"/>
                    <a:pt x="169" y="244"/>
                    <a:pt x="168" y="244"/>
                  </a:cubicBezTo>
                  <a:cubicBezTo>
                    <a:pt x="168" y="244"/>
                    <a:pt x="167" y="244"/>
                    <a:pt x="167" y="243"/>
                  </a:cubicBezTo>
                  <a:cubicBezTo>
                    <a:pt x="165" y="239"/>
                    <a:pt x="163" y="234"/>
                    <a:pt x="163" y="231"/>
                  </a:cubicBezTo>
                  <a:cubicBezTo>
                    <a:pt x="163" y="229"/>
                    <a:pt x="162" y="227"/>
                    <a:pt x="161" y="226"/>
                  </a:cubicBezTo>
                  <a:cubicBezTo>
                    <a:pt x="161" y="225"/>
                    <a:pt x="160" y="224"/>
                    <a:pt x="160" y="223"/>
                  </a:cubicBezTo>
                  <a:cubicBezTo>
                    <a:pt x="159" y="222"/>
                    <a:pt x="159" y="221"/>
                    <a:pt x="158" y="220"/>
                  </a:cubicBezTo>
                  <a:cubicBezTo>
                    <a:pt x="157" y="219"/>
                    <a:pt x="156" y="218"/>
                    <a:pt x="155" y="216"/>
                  </a:cubicBezTo>
                  <a:cubicBezTo>
                    <a:pt x="152" y="210"/>
                    <a:pt x="149" y="204"/>
                    <a:pt x="144" y="198"/>
                  </a:cubicBezTo>
                  <a:cubicBezTo>
                    <a:pt x="140" y="193"/>
                    <a:pt x="140" y="190"/>
                    <a:pt x="140" y="190"/>
                  </a:cubicBezTo>
                  <a:cubicBezTo>
                    <a:pt x="140" y="189"/>
                    <a:pt x="140" y="189"/>
                    <a:pt x="140" y="188"/>
                  </a:cubicBezTo>
                  <a:cubicBezTo>
                    <a:pt x="142" y="187"/>
                    <a:pt x="142" y="187"/>
                    <a:pt x="142" y="187"/>
                  </a:cubicBezTo>
                  <a:cubicBezTo>
                    <a:pt x="142" y="187"/>
                    <a:pt x="143" y="187"/>
                    <a:pt x="143" y="187"/>
                  </a:cubicBezTo>
                  <a:cubicBezTo>
                    <a:pt x="145" y="187"/>
                    <a:pt x="145" y="187"/>
                    <a:pt x="146" y="188"/>
                  </a:cubicBezTo>
                  <a:cubicBezTo>
                    <a:pt x="146" y="188"/>
                    <a:pt x="146" y="188"/>
                    <a:pt x="146" y="188"/>
                  </a:cubicBezTo>
                  <a:cubicBezTo>
                    <a:pt x="148" y="188"/>
                    <a:pt x="148" y="188"/>
                    <a:pt x="148" y="188"/>
                  </a:cubicBezTo>
                  <a:cubicBezTo>
                    <a:pt x="150" y="188"/>
                    <a:pt x="152" y="188"/>
                    <a:pt x="154" y="186"/>
                  </a:cubicBezTo>
                  <a:cubicBezTo>
                    <a:pt x="154" y="186"/>
                    <a:pt x="154" y="186"/>
                    <a:pt x="154" y="185"/>
                  </a:cubicBezTo>
                  <a:cubicBezTo>
                    <a:pt x="157" y="183"/>
                    <a:pt x="157" y="180"/>
                    <a:pt x="157" y="179"/>
                  </a:cubicBezTo>
                  <a:cubicBezTo>
                    <a:pt x="157" y="176"/>
                    <a:pt x="157" y="176"/>
                    <a:pt x="157" y="176"/>
                  </a:cubicBezTo>
                  <a:cubicBezTo>
                    <a:pt x="148" y="176"/>
                    <a:pt x="148" y="176"/>
                    <a:pt x="148" y="176"/>
                  </a:cubicBezTo>
                  <a:cubicBezTo>
                    <a:pt x="145" y="176"/>
                    <a:pt x="141" y="176"/>
                    <a:pt x="139" y="174"/>
                  </a:cubicBezTo>
                  <a:cubicBezTo>
                    <a:pt x="137" y="174"/>
                    <a:pt x="136" y="173"/>
                    <a:pt x="134" y="171"/>
                  </a:cubicBezTo>
                  <a:cubicBezTo>
                    <a:pt x="133" y="171"/>
                    <a:pt x="132" y="170"/>
                    <a:pt x="132" y="169"/>
                  </a:cubicBezTo>
                  <a:cubicBezTo>
                    <a:pt x="131" y="169"/>
                    <a:pt x="131" y="168"/>
                    <a:pt x="130" y="168"/>
                  </a:cubicBezTo>
                  <a:cubicBezTo>
                    <a:pt x="130" y="168"/>
                    <a:pt x="130" y="167"/>
                    <a:pt x="130" y="166"/>
                  </a:cubicBezTo>
                  <a:close/>
                  <a:moveTo>
                    <a:pt x="70" y="143"/>
                  </a:moveTo>
                  <a:cubicBezTo>
                    <a:pt x="71" y="143"/>
                    <a:pt x="71" y="142"/>
                    <a:pt x="72" y="143"/>
                  </a:cubicBezTo>
                  <a:cubicBezTo>
                    <a:pt x="75" y="144"/>
                    <a:pt x="77" y="144"/>
                    <a:pt x="78" y="144"/>
                  </a:cubicBezTo>
                  <a:cubicBezTo>
                    <a:pt x="80" y="144"/>
                    <a:pt x="80" y="144"/>
                    <a:pt x="80" y="144"/>
                  </a:cubicBezTo>
                  <a:cubicBezTo>
                    <a:pt x="85" y="143"/>
                    <a:pt x="89" y="140"/>
                    <a:pt x="92" y="136"/>
                  </a:cubicBezTo>
                  <a:cubicBezTo>
                    <a:pt x="92" y="135"/>
                    <a:pt x="93" y="134"/>
                    <a:pt x="93" y="134"/>
                  </a:cubicBezTo>
                  <a:cubicBezTo>
                    <a:pt x="93" y="134"/>
                    <a:pt x="93" y="134"/>
                    <a:pt x="93" y="134"/>
                  </a:cubicBezTo>
                  <a:cubicBezTo>
                    <a:pt x="93" y="133"/>
                    <a:pt x="93" y="133"/>
                    <a:pt x="94" y="133"/>
                  </a:cubicBezTo>
                  <a:cubicBezTo>
                    <a:pt x="95" y="131"/>
                    <a:pt x="94" y="128"/>
                    <a:pt x="94" y="126"/>
                  </a:cubicBezTo>
                  <a:cubicBezTo>
                    <a:pt x="94" y="126"/>
                    <a:pt x="93" y="125"/>
                    <a:pt x="93" y="125"/>
                  </a:cubicBezTo>
                  <a:cubicBezTo>
                    <a:pt x="92" y="123"/>
                    <a:pt x="92" y="122"/>
                    <a:pt x="92" y="121"/>
                  </a:cubicBezTo>
                  <a:cubicBezTo>
                    <a:pt x="92" y="121"/>
                    <a:pt x="92" y="120"/>
                    <a:pt x="93" y="120"/>
                  </a:cubicBezTo>
                  <a:cubicBezTo>
                    <a:pt x="93" y="119"/>
                    <a:pt x="94" y="119"/>
                    <a:pt x="94" y="118"/>
                  </a:cubicBezTo>
                  <a:cubicBezTo>
                    <a:pt x="95" y="118"/>
                    <a:pt x="96" y="119"/>
                    <a:pt x="96" y="120"/>
                  </a:cubicBezTo>
                  <a:cubicBezTo>
                    <a:pt x="96" y="121"/>
                    <a:pt x="96" y="124"/>
                    <a:pt x="97" y="125"/>
                  </a:cubicBezTo>
                  <a:cubicBezTo>
                    <a:pt x="98" y="125"/>
                    <a:pt x="98" y="125"/>
                    <a:pt x="98" y="125"/>
                  </a:cubicBezTo>
                  <a:cubicBezTo>
                    <a:pt x="99" y="127"/>
                    <a:pt x="101" y="127"/>
                    <a:pt x="105" y="127"/>
                  </a:cubicBezTo>
                  <a:cubicBezTo>
                    <a:pt x="105" y="127"/>
                    <a:pt x="106" y="128"/>
                    <a:pt x="106" y="128"/>
                  </a:cubicBezTo>
                  <a:cubicBezTo>
                    <a:pt x="106" y="129"/>
                    <a:pt x="106" y="130"/>
                    <a:pt x="106" y="130"/>
                  </a:cubicBezTo>
                  <a:cubicBezTo>
                    <a:pt x="106" y="130"/>
                    <a:pt x="104" y="132"/>
                    <a:pt x="102" y="132"/>
                  </a:cubicBezTo>
                  <a:cubicBezTo>
                    <a:pt x="101" y="132"/>
                    <a:pt x="100" y="133"/>
                    <a:pt x="100" y="133"/>
                  </a:cubicBezTo>
                  <a:cubicBezTo>
                    <a:pt x="98" y="134"/>
                    <a:pt x="97" y="134"/>
                    <a:pt x="96" y="136"/>
                  </a:cubicBezTo>
                  <a:cubicBezTo>
                    <a:pt x="96" y="136"/>
                    <a:pt x="95" y="136"/>
                    <a:pt x="95" y="136"/>
                  </a:cubicBezTo>
                  <a:cubicBezTo>
                    <a:pt x="95" y="137"/>
                    <a:pt x="95" y="137"/>
                    <a:pt x="94" y="138"/>
                  </a:cubicBezTo>
                  <a:cubicBezTo>
                    <a:pt x="92" y="142"/>
                    <a:pt x="94" y="144"/>
                    <a:pt x="95" y="146"/>
                  </a:cubicBezTo>
                  <a:cubicBezTo>
                    <a:pt x="95" y="147"/>
                    <a:pt x="96" y="147"/>
                    <a:pt x="96" y="148"/>
                  </a:cubicBezTo>
                  <a:cubicBezTo>
                    <a:pt x="97" y="149"/>
                    <a:pt x="97" y="149"/>
                    <a:pt x="97" y="149"/>
                  </a:cubicBezTo>
                  <a:cubicBezTo>
                    <a:pt x="98" y="149"/>
                    <a:pt x="98" y="150"/>
                    <a:pt x="98" y="150"/>
                  </a:cubicBezTo>
                  <a:cubicBezTo>
                    <a:pt x="98" y="153"/>
                    <a:pt x="98" y="153"/>
                    <a:pt x="98" y="153"/>
                  </a:cubicBezTo>
                  <a:cubicBezTo>
                    <a:pt x="98" y="154"/>
                    <a:pt x="98" y="155"/>
                    <a:pt x="98" y="156"/>
                  </a:cubicBezTo>
                  <a:cubicBezTo>
                    <a:pt x="97" y="158"/>
                    <a:pt x="97" y="161"/>
                    <a:pt x="99" y="163"/>
                  </a:cubicBezTo>
                  <a:cubicBezTo>
                    <a:pt x="102" y="165"/>
                    <a:pt x="107" y="165"/>
                    <a:pt x="108" y="165"/>
                  </a:cubicBezTo>
                  <a:cubicBezTo>
                    <a:pt x="110" y="165"/>
                    <a:pt x="110" y="165"/>
                    <a:pt x="110" y="165"/>
                  </a:cubicBezTo>
                  <a:cubicBezTo>
                    <a:pt x="111" y="165"/>
                    <a:pt x="111" y="166"/>
                    <a:pt x="111" y="167"/>
                  </a:cubicBezTo>
                  <a:cubicBezTo>
                    <a:pt x="111" y="168"/>
                    <a:pt x="111" y="168"/>
                    <a:pt x="110" y="168"/>
                  </a:cubicBezTo>
                  <a:cubicBezTo>
                    <a:pt x="109" y="168"/>
                    <a:pt x="109" y="169"/>
                    <a:pt x="108" y="169"/>
                  </a:cubicBezTo>
                  <a:cubicBezTo>
                    <a:pt x="107" y="169"/>
                    <a:pt x="106" y="170"/>
                    <a:pt x="105" y="170"/>
                  </a:cubicBezTo>
                  <a:cubicBezTo>
                    <a:pt x="103" y="170"/>
                    <a:pt x="102" y="170"/>
                    <a:pt x="101" y="168"/>
                  </a:cubicBezTo>
                  <a:cubicBezTo>
                    <a:pt x="96" y="167"/>
                    <a:pt x="89" y="162"/>
                    <a:pt x="84" y="157"/>
                  </a:cubicBezTo>
                  <a:cubicBezTo>
                    <a:pt x="84" y="157"/>
                    <a:pt x="82" y="156"/>
                    <a:pt x="81" y="156"/>
                  </a:cubicBezTo>
                  <a:cubicBezTo>
                    <a:pt x="81" y="156"/>
                    <a:pt x="81" y="156"/>
                    <a:pt x="80" y="156"/>
                  </a:cubicBezTo>
                  <a:cubicBezTo>
                    <a:pt x="77" y="153"/>
                    <a:pt x="74" y="150"/>
                    <a:pt x="70" y="145"/>
                  </a:cubicBezTo>
                  <a:cubicBezTo>
                    <a:pt x="70" y="144"/>
                    <a:pt x="70" y="144"/>
                    <a:pt x="70" y="14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1" name="Freeform 244">
              <a:extLst>
                <a:ext uri="{FF2B5EF4-FFF2-40B4-BE49-F238E27FC236}">
                  <a16:creationId xmlns:a16="http://schemas.microsoft.com/office/drawing/2014/main" id="{D1F74CDA-4F0B-4EE7-8230-E6DF6D5089F7}"/>
                </a:ext>
              </a:extLst>
            </p:cNvPr>
            <p:cNvSpPr>
              <a:spLocks/>
            </p:cNvSpPr>
            <p:nvPr/>
          </p:nvSpPr>
          <p:spPr bwMode="auto">
            <a:xfrm>
              <a:off x="3651416" y="5035876"/>
              <a:ext cx="317528" cy="528556"/>
            </a:xfrm>
            <a:custGeom>
              <a:avLst/>
              <a:gdLst>
                <a:gd name="T0" fmla="*/ 182 w 184"/>
                <a:gd name="T1" fmla="*/ 278 h 307"/>
                <a:gd name="T2" fmla="*/ 181 w 184"/>
                <a:gd name="T3" fmla="*/ 272 h 307"/>
                <a:gd name="T4" fmla="*/ 151 w 184"/>
                <a:gd name="T5" fmla="*/ 77 h 307"/>
                <a:gd name="T6" fmla="*/ 144 w 184"/>
                <a:gd name="T7" fmla="*/ 80 h 307"/>
                <a:gd name="T8" fmla="*/ 142 w 184"/>
                <a:gd name="T9" fmla="*/ 86 h 307"/>
                <a:gd name="T10" fmla="*/ 139 w 184"/>
                <a:gd name="T11" fmla="*/ 87 h 307"/>
                <a:gd name="T12" fmla="*/ 134 w 184"/>
                <a:gd name="T13" fmla="*/ 82 h 307"/>
                <a:gd name="T14" fmla="*/ 113 w 184"/>
                <a:gd name="T15" fmla="*/ 80 h 307"/>
                <a:gd name="T16" fmla="*/ 111 w 184"/>
                <a:gd name="T17" fmla="*/ 78 h 307"/>
                <a:gd name="T18" fmla="*/ 111 w 184"/>
                <a:gd name="T19" fmla="*/ 76 h 307"/>
                <a:gd name="T20" fmla="*/ 92 w 184"/>
                <a:gd name="T21" fmla="*/ 49 h 307"/>
                <a:gd name="T22" fmla="*/ 70 w 184"/>
                <a:gd name="T23" fmla="*/ 37 h 307"/>
                <a:gd name="T24" fmla="*/ 66 w 184"/>
                <a:gd name="T25" fmla="*/ 35 h 307"/>
                <a:gd name="T26" fmla="*/ 62 w 184"/>
                <a:gd name="T27" fmla="*/ 34 h 307"/>
                <a:gd name="T28" fmla="*/ 61 w 184"/>
                <a:gd name="T29" fmla="*/ 32 h 307"/>
                <a:gd name="T30" fmla="*/ 48 w 184"/>
                <a:gd name="T31" fmla="*/ 9 h 307"/>
                <a:gd name="T32" fmla="*/ 45 w 184"/>
                <a:gd name="T33" fmla="*/ 7 h 307"/>
                <a:gd name="T34" fmla="*/ 40 w 184"/>
                <a:gd name="T35" fmla="*/ 3 h 307"/>
                <a:gd name="T36" fmla="*/ 36 w 184"/>
                <a:gd name="T37" fmla="*/ 1 h 307"/>
                <a:gd name="T38" fmla="*/ 18 w 184"/>
                <a:gd name="T39" fmla="*/ 13 h 307"/>
                <a:gd name="T40" fmla="*/ 3 w 184"/>
                <a:gd name="T41" fmla="*/ 218 h 307"/>
                <a:gd name="T42" fmla="*/ 9 w 184"/>
                <a:gd name="T43" fmla="*/ 224 h 307"/>
                <a:gd name="T44" fmla="*/ 11 w 184"/>
                <a:gd name="T45" fmla="*/ 237 h 307"/>
                <a:gd name="T46" fmla="*/ 61 w 184"/>
                <a:gd name="T47" fmla="*/ 271 h 307"/>
                <a:gd name="T48" fmla="*/ 75 w 184"/>
                <a:gd name="T49" fmla="*/ 268 h 307"/>
                <a:gd name="T50" fmla="*/ 84 w 184"/>
                <a:gd name="T51" fmla="*/ 265 h 307"/>
                <a:gd name="T52" fmla="*/ 106 w 184"/>
                <a:gd name="T53" fmla="*/ 282 h 307"/>
                <a:gd name="T54" fmla="*/ 113 w 184"/>
                <a:gd name="T55" fmla="*/ 291 h 307"/>
                <a:gd name="T56" fmla="*/ 120 w 184"/>
                <a:gd name="T57" fmla="*/ 289 h 307"/>
                <a:gd name="T58" fmla="*/ 123 w 184"/>
                <a:gd name="T59" fmla="*/ 288 h 307"/>
                <a:gd name="T60" fmla="*/ 127 w 184"/>
                <a:gd name="T61" fmla="*/ 288 h 307"/>
                <a:gd name="T62" fmla="*/ 135 w 184"/>
                <a:gd name="T63" fmla="*/ 296 h 307"/>
                <a:gd name="T64" fmla="*/ 153 w 184"/>
                <a:gd name="T65" fmla="*/ 307 h 307"/>
                <a:gd name="T66" fmla="*/ 170 w 184"/>
                <a:gd name="T67" fmla="*/ 300 h 307"/>
                <a:gd name="T68" fmla="*/ 184 w 184"/>
                <a:gd name="T69" fmla="*/ 297 h 307"/>
                <a:gd name="T70" fmla="*/ 182 w 184"/>
                <a:gd name="T71" fmla="*/ 27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4" h="307">
                  <a:moveTo>
                    <a:pt x="182" y="279"/>
                  </a:moveTo>
                  <a:cubicBezTo>
                    <a:pt x="182" y="279"/>
                    <a:pt x="182" y="278"/>
                    <a:pt x="182" y="278"/>
                  </a:cubicBezTo>
                  <a:cubicBezTo>
                    <a:pt x="182" y="278"/>
                    <a:pt x="182" y="277"/>
                    <a:pt x="182" y="276"/>
                  </a:cubicBezTo>
                  <a:cubicBezTo>
                    <a:pt x="181" y="275"/>
                    <a:pt x="181" y="273"/>
                    <a:pt x="181" y="272"/>
                  </a:cubicBezTo>
                  <a:cubicBezTo>
                    <a:pt x="169" y="204"/>
                    <a:pt x="159" y="134"/>
                    <a:pt x="151" y="78"/>
                  </a:cubicBezTo>
                  <a:cubicBezTo>
                    <a:pt x="151" y="77"/>
                    <a:pt x="151" y="77"/>
                    <a:pt x="151" y="77"/>
                  </a:cubicBezTo>
                  <a:cubicBezTo>
                    <a:pt x="144" y="77"/>
                    <a:pt x="144" y="77"/>
                    <a:pt x="144" y="77"/>
                  </a:cubicBezTo>
                  <a:cubicBezTo>
                    <a:pt x="144" y="80"/>
                    <a:pt x="144" y="80"/>
                    <a:pt x="144" y="80"/>
                  </a:cubicBezTo>
                  <a:cubicBezTo>
                    <a:pt x="144" y="81"/>
                    <a:pt x="143" y="82"/>
                    <a:pt x="143" y="83"/>
                  </a:cubicBezTo>
                  <a:cubicBezTo>
                    <a:pt x="142" y="84"/>
                    <a:pt x="142" y="85"/>
                    <a:pt x="142" y="86"/>
                  </a:cubicBezTo>
                  <a:cubicBezTo>
                    <a:pt x="142" y="86"/>
                    <a:pt x="142" y="87"/>
                    <a:pt x="141" y="87"/>
                  </a:cubicBezTo>
                  <a:cubicBezTo>
                    <a:pt x="141" y="87"/>
                    <a:pt x="140" y="87"/>
                    <a:pt x="139" y="87"/>
                  </a:cubicBezTo>
                  <a:cubicBezTo>
                    <a:pt x="138" y="85"/>
                    <a:pt x="138" y="85"/>
                    <a:pt x="137" y="84"/>
                  </a:cubicBezTo>
                  <a:cubicBezTo>
                    <a:pt x="135" y="84"/>
                    <a:pt x="134" y="83"/>
                    <a:pt x="134" y="82"/>
                  </a:cubicBezTo>
                  <a:cubicBezTo>
                    <a:pt x="130" y="80"/>
                    <a:pt x="125" y="78"/>
                    <a:pt x="120" y="78"/>
                  </a:cubicBezTo>
                  <a:cubicBezTo>
                    <a:pt x="117" y="78"/>
                    <a:pt x="116" y="78"/>
                    <a:pt x="113" y="80"/>
                  </a:cubicBezTo>
                  <a:cubicBezTo>
                    <a:pt x="112" y="80"/>
                    <a:pt x="112" y="80"/>
                    <a:pt x="111" y="79"/>
                  </a:cubicBezTo>
                  <a:cubicBezTo>
                    <a:pt x="111" y="79"/>
                    <a:pt x="111" y="79"/>
                    <a:pt x="111" y="78"/>
                  </a:cubicBezTo>
                  <a:cubicBezTo>
                    <a:pt x="111" y="77"/>
                    <a:pt x="111" y="77"/>
                    <a:pt x="111" y="77"/>
                  </a:cubicBezTo>
                  <a:cubicBezTo>
                    <a:pt x="111" y="77"/>
                    <a:pt x="111" y="76"/>
                    <a:pt x="111" y="76"/>
                  </a:cubicBezTo>
                  <a:cubicBezTo>
                    <a:pt x="112" y="72"/>
                    <a:pt x="112" y="68"/>
                    <a:pt x="108" y="62"/>
                  </a:cubicBezTo>
                  <a:cubicBezTo>
                    <a:pt x="104" y="56"/>
                    <a:pt x="97" y="52"/>
                    <a:pt x="92" y="49"/>
                  </a:cubicBezTo>
                  <a:cubicBezTo>
                    <a:pt x="85" y="45"/>
                    <a:pt x="77" y="40"/>
                    <a:pt x="70" y="37"/>
                  </a:cubicBezTo>
                  <a:cubicBezTo>
                    <a:pt x="70" y="37"/>
                    <a:pt x="70" y="37"/>
                    <a:pt x="70" y="37"/>
                  </a:cubicBezTo>
                  <a:cubicBezTo>
                    <a:pt x="68" y="36"/>
                    <a:pt x="68" y="36"/>
                    <a:pt x="68" y="36"/>
                  </a:cubicBezTo>
                  <a:cubicBezTo>
                    <a:pt x="67" y="36"/>
                    <a:pt x="66" y="35"/>
                    <a:pt x="66" y="35"/>
                  </a:cubicBezTo>
                  <a:cubicBezTo>
                    <a:pt x="65" y="35"/>
                    <a:pt x="64" y="34"/>
                    <a:pt x="64" y="34"/>
                  </a:cubicBezTo>
                  <a:cubicBezTo>
                    <a:pt x="62" y="34"/>
                    <a:pt x="62" y="34"/>
                    <a:pt x="62" y="34"/>
                  </a:cubicBezTo>
                  <a:cubicBezTo>
                    <a:pt x="62" y="34"/>
                    <a:pt x="61" y="34"/>
                    <a:pt x="61" y="33"/>
                  </a:cubicBezTo>
                  <a:cubicBezTo>
                    <a:pt x="61" y="33"/>
                    <a:pt x="61" y="32"/>
                    <a:pt x="61" y="32"/>
                  </a:cubicBezTo>
                  <a:cubicBezTo>
                    <a:pt x="63" y="30"/>
                    <a:pt x="63" y="30"/>
                    <a:pt x="63" y="30"/>
                  </a:cubicBezTo>
                  <a:cubicBezTo>
                    <a:pt x="65" y="22"/>
                    <a:pt x="56" y="15"/>
                    <a:pt x="48" y="9"/>
                  </a:cubicBezTo>
                  <a:cubicBezTo>
                    <a:pt x="46" y="8"/>
                    <a:pt x="46" y="8"/>
                    <a:pt x="46" y="8"/>
                  </a:cubicBezTo>
                  <a:cubicBezTo>
                    <a:pt x="46" y="8"/>
                    <a:pt x="45" y="7"/>
                    <a:pt x="45" y="7"/>
                  </a:cubicBezTo>
                  <a:cubicBezTo>
                    <a:pt x="44" y="7"/>
                    <a:pt x="43" y="6"/>
                    <a:pt x="43" y="5"/>
                  </a:cubicBezTo>
                  <a:cubicBezTo>
                    <a:pt x="42" y="4"/>
                    <a:pt x="41" y="4"/>
                    <a:pt x="40" y="3"/>
                  </a:cubicBezTo>
                  <a:cubicBezTo>
                    <a:pt x="39" y="2"/>
                    <a:pt x="38" y="2"/>
                    <a:pt x="37" y="1"/>
                  </a:cubicBezTo>
                  <a:cubicBezTo>
                    <a:pt x="36" y="1"/>
                    <a:pt x="36" y="1"/>
                    <a:pt x="36" y="1"/>
                  </a:cubicBezTo>
                  <a:cubicBezTo>
                    <a:pt x="35" y="1"/>
                    <a:pt x="35" y="1"/>
                    <a:pt x="35" y="0"/>
                  </a:cubicBezTo>
                  <a:cubicBezTo>
                    <a:pt x="28" y="6"/>
                    <a:pt x="22" y="10"/>
                    <a:pt x="18" y="13"/>
                  </a:cubicBezTo>
                  <a:cubicBezTo>
                    <a:pt x="0" y="217"/>
                    <a:pt x="0" y="217"/>
                    <a:pt x="0" y="217"/>
                  </a:cubicBezTo>
                  <a:cubicBezTo>
                    <a:pt x="3" y="218"/>
                    <a:pt x="3" y="218"/>
                    <a:pt x="3" y="218"/>
                  </a:cubicBezTo>
                  <a:cubicBezTo>
                    <a:pt x="6" y="218"/>
                    <a:pt x="6" y="218"/>
                    <a:pt x="6" y="218"/>
                  </a:cubicBezTo>
                  <a:cubicBezTo>
                    <a:pt x="7" y="218"/>
                    <a:pt x="9" y="218"/>
                    <a:pt x="9" y="224"/>
                  </a:cubicBezTo>
                  <a:cubicBezTo>
                    <a:pt x="9" y="231"/>
                    <a:pt x="9" y="231"/>
                    <a:pt x="9" y="231"/>
                  </a:cubicBezTo>
                  <a:cubicBezTo>
                    <a:pt x="11" y="233"/>
                    <a:pt x="11" y="236"/>
                    <a:pt x="11" y="237"/>
                  </a:cubicBezTo>
                  <a:cubicBezTo>
                    <a:pt x="11" y="246"/>
                    <a:pt x="11" y="258"/>
                    <a:pt x="23" y="263"/>
                  </a:cubicBezTo>
                  <a:cubicBezTo>
                    <a:pt x="36" y="268"/>
                    <a:pt x="49" y="271"/>
                    <a:pt x="61" y="271"/>
                  </a:cubicBezTo>
                  <a:cubicBezTo>
                    <a:pt x="64" y="271"/>
                    <a:pt x="64" y="271"/>
                    <a:pt x="64" y="271"/>
                  </a:cubicBezTo>
                  <a:cubicBezTo>
                    <a:pt x="67" y="271"/>
                    <a:pt x="72" y="269"/>
                    <a:pt x="75" y="268"/>
                  </a:cubicBezTo>
                  <a:cubicBezTo>
                    <a:pt x="76" y="268"/>
                    <a:pt x="77" y="267"/>
                    <a:pt x="78" y="267"/>
                  </a:cubicBezTo>
                  <a:cubicBezTo>
                    <a:pt x="80" y="266"/>
                    <a:pt x="82" y="265"/>
                    <a:pt x="84" y="265"/>
                  </a:cubicBezTo>
                  <a:cubicBezTo>
                    <a:pt x="86" y="265"/>
                    <a:pt x="88" y="265"/>
                    <a:pt x="89" y="267"/>
                  </a:cubicBezTo>
                  <a:cubicBezTo>
                    <a:pt x="94" y="269"/>
                    <a:pt x="102" y="276"/>
                    <a:pt x="106" y="282"/>
                  </a:cubicBezTo>
                  <a:cubicBezTo>
                    <a:pt x="106" y="282"/>
                    <a:pt x="106" y="283"/>
                    <a:pt x="106" y="283"/>
                  </a:cubicBezTo>
                  <a:cubicBezTo>
                    <a:pt x="106" y="285"/>
                    <a:pt x="107" y="288"/>
                    <a:pt x="113" y="291"/>
                  </a:cubicBezTo>
                  <a:cubicBezTo>
                    <a:pt x="114" y="291"/>
                    <a:pt x="114" y="291"/>
                    <a:pt x="114" y="291"/>
                  </a:cubicBezTo>
                  <a:cubicBezTo>
                    <a:pt x="118" y="291"/>
                    <a:pt x="119" y="290"/>
                    <a:pt x="120" y="289"/>
                  </a:cubicBezTo>
                  <a:cubicBezTo>
                    <a:pt x="120" y="289"/>
                    <a:pt x="121" y="289"/>
                    <a:pt x="121" y="289"/>
                  </a:cubicBezTo>
                  <a:cubicBezTo>
                    <a:pt x="122" y="289"/>
                    <a:pt x="122" y="289"/>
                    <a:pt x="123" y="288"/>
                  </a:cubicBezTo>
                  <a:cubicBezTo>
                    <a:pt x="124" y="288"/>
                    <a:pt x="125" y="287"/>
                    <a:pt x="126" y="287"/>
                  </a:cubicBezTo>
                  <a:cubicBezTo>
                    <a:pt x="126" y="287"/>
                    <a:pt x="127" y="288"/>
                    <a:pt x="127" y="288"/>
                  </a:cubicBezTo>
                  <a:cubicBezTo>
                    <a:pt x="127" y="288"/>
                    <a:pt x="128" y="289"/>
                    <a:pt x="129" y="289"/>
                  </a:cubicBezTo>
                  <a:cubicBezTo>
                    <a:pt x="131" y="290"/>
                    <a:pt x="133" y="292"/>
                    <a:pt x="135" y="296"/>
                  </a:cubicBezTo>
                  <a:cubicBezTo>
                    <a:pt x="137" y="299"/>
                    <a:pt x="140" y="302"/>
                    <a:pt x="143" y="304"/>
                  </a:cubicBezTo>
                  <a:cubicBezTo>
                    <a:pt x="147" y="306"/>
                    <a:pt x="150" y="307"/>
                    <a:pt x="153" y="307"/>
                  </a:cubicBezTo>
                  <a:cubicBezTo>
                    <a:pt x="159" y="307"/>
                    <a:pt x="163" y="304"/>
                    <a:pt x="167" y="302"/>
                  </a:cubicBezTo>
                  <a:cubicBezTo>
                    <a:pt x="168" y="301"/>
                    <a:pt x="169" y="300"/>
                    <a:pt x="170" y="300"/>
                  </a:cubicBezTo>
                  <a:cubicBezTo>
                    <a:pt x="172" y="299"/>
                    <a:pt x="174" y="299"/>
                    <a:pt x="175" y="298"/>
                  </a:cubicBezTo>
                  <a:cubicBezTo>
                    <a:pt x="178" y="297"/>
                    <a:pt x="180" y="296"/>
                    <a:pt x="184" y="297"/>
                  </a:cubicBezTo>
                  <a:cubicBezTo>
                    <a:pt x="184" y="297"/>
                    <a:pt x="184" y="297"/>
                    <a:pt x="184" y="297"/>
                  </a:cubicBezTo>
                  <a:cubicBezTo>
                    <a:pt x="184" y="291"/>
                    <a:pt x="184" y="285"/>
                    <a:pt x="182" y="279"/>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242" name="TextBox 241">
            <a:extLst>
              <a:ext uri="{FF2B5EF4-FFF2-40B4-BE49-F238E27FC236}">
                <a16:creationId xmlns:a16="http://schemas.microsoft.com/office/drawing/2014/main" id="{EF43C417-F551-42C0-A2BA-FC555C28F881}"/>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43" name="Straight Connector 242">
            <a:extLst>
              <a:ext uri="{FF2B5EF4-FFF2-40B4-BE49-F238E27FC236}">
                <a16:creationId xmlns:a16="http://schemas.microsoft.com/office/drawing/2014/main" id="{255FAC5E-DBFF-4158-97B8-7D6B874CBA81}"/>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1A15038F-C4E7-4086-A398-44398023C11B}"/>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46" name="Group 245">
            <a:extLst>
              <a:ext uri="{FF2B5EF4-FFF2-40B4-BE49-F238E27FC236}">
                <a16:creationId xmlns:a16="http://schemas.microsoft.com/office/drawing/2014/main" id="{B450499B-E560-4F48-AD0A-EDB993B01C65}"/>
              </a:ext>
            </a:extLst>
          </p:cNvPr>
          <p:cNvGrpSpPr/>
          <p:nvPr/>
        </p:nvGrpSpPr>
        <p:grpSpPr>
          <a:xfrm>
            <a:off x="7820560" y="5004156"/>
            <a:ext cx="251444" cy="687788"/>
            <a:chOff x="1553237" y="4712027"/>
            <a:chExt cx="335259" cy="917050"/>
          </a:xfrm>
          <a:solidFill>
            <a:schemeClr val="accent2">
              <a:lumMod val="60000"/>
              <a:lumOff val="40000"/>
            </a:schemeClr>
          </a:solidFill>
        </p:grpSpPr>
        <p:sp>
          <p:nvSpPr>
            <p:cNvPr id="247" name="Freeform 479">
              <a:extLst>
                <a:ext uri="{FF2B5EF4-FFF2-40B4-BE49-F238E27FC236}">
                  <a16:creationId xmlns:a16="http://schemas.microsoft.com/office/drawing/2014/main" id="{9DEF5D10-003A-4647-9F4F-3C09C4EFDBE0}"/>
                </a:ext>
              </a:extLst>
            </p:cNvPr>
            <p:cNvSpPr>
              <a:spLocks/>
            </p:cNvSpPr>
            <p:nvPr/>
          </p:nvSpPr>
          <p:spPr bwMode="auto">
            <a:xfrm>
              <a:off x="1553237" y="4874576"/>
              <a:ext cx="335259" cy="754501"/>
            </a:xfrm>
            <a:custGeom>
              <a:avLst/>
              <a:gdLst>
                <a:gd name="T0" fmla="*/ 352 w 359"/>
                <a:gd name="T1" fmla="*/ 53 h 809"/>
                <a:gd name="T2" fmla="*/ 270 w 359"/>
                <a:gd name="T3" fmla="*/ 0 h 809"/>
                <a:gd name="T4" fmla="*/ 92 w 359"/>
                <a:gd name="T5" fmla="*/ 0 h 809"/>
                <a:gd name="T6" fmla="*/ 0 w 359"/>
                <a:gd name="T7" fmla="*/ 79 h 809"/>
                <a:gd name="T8" fmla="*/ 0 w 359"/>
                <a:gd name="T9" fmla="*/ 363 h 809"/>
                <a:gd name="T10" fmla="*/ 4 w 359"/>
                <a:gd name="T11" fmla="*/ 376 h 809"/>
                <a:gd name="T12" fmla="*/ 34 w 359"/>
                <a:gd name="T13" fmla="*/ 397 h 809"/>
                <a:gd name="T14" fmla="*/ 62 w 359"/>
                <a:gd name="T15" fmla="*/ 368 h 809"/>
                <a:gd name="T16" fmla="*/ 62 w 359"/>
                <a:gd name="T17" fmla="*/ 132 h 809"/>
                <a:gd name="T18" fmla="*/ 87 w 359"/>
                <a:gd name="T19" fmla="*/ 132 h 809"/>
                <a:gd name="T20" fmla="*/ 87 w 359"/>
                <a:gd name="T21" fmla="*/ 353 h 809"/>
                <a:gd name="T22" fmla="*/ 87 w 359"/>
                <a:gd name="T23" fmla="*/ 363 h 809"/>
                <a:gd name="T24" fmla="*/ 87 w 359"/>
                <a:gd name="T25" fmla="*/ 755 h 809"/>
                <a:gd name="T26" fmla="*/ 94 w 359"/>
                <a:gd name="T27" fmla="*/ 784 h 809"/>
                <a:gd name="T28" fmla="*/ 130 w 359"/>
                <a:gd name="T29" fmla="*/ 809 h 809"/>
                <a:gd name="T30" fmla="*/ 171 w 359"/>
                <a:gd name="T31" fmla="*/ 760 h 809"/>
                <a:gd name="T32" fmla="*/ 171 w 359"/>
                <a:gd name="T33" fmla="*/ 412 h 809"/>
                <a:gd name="T34" fmla="*/ 188 w 359"/>
                <a:gd name="T35" fmla="*/ 412 h 809"/>
                <a:gd name="T36" fmla="*/ 188 w 359"/>
                <a:gd name="T37" fmla="*/ 755 h 809"/>
                <a:gd name="T38" fmla="*/ 195 w 359"/>
                <a:gd name="T39" fmla="*/ 784 h 809"/>
                <a:gd name="T40" fmla="*/ 231 w 359"/>
                <a:gd name="T41" fmla="*/ 809 h 809"/>
                <a:gd name="T42" fmla="*/ 272 w 359"/>
                <a:gd name="T43" fmla="*/ 760 h 809"/>
                <a:gd name="T44" fmla="*/ 272 w 359"/>
                <a:gd name="T45" fmla="*/ 132 h 809"/>
                <a:gd name="T46" fmla="*/ 293 w 359"/>
                <a:gd name="T47" fmla="*/ 132 h 809"/>
                <a:gd name="T48" fmla="*/ 293 w 359"/>
                <a:gd name="T49" fmla="*/ 363 h 809"/>
                <a:gd name="T50" fmla="*/ 296 w 359"/>
                <a:gd name="T51" fmla="*/ 376 h 809"/>
                <a:gd name="T52" fmla="*/ 327 w 359"/>
                <a:gd name="T53" fmla="*/ 397 h 809"/>
                <a:gd name="T54" fmla="*/ 359 w 359"/>
                <a:gd name="T55" fmla="*/ 368 h 809"/>
                <a:gd name="T56" fmla="*/ 359 w 359"/>
                <a:gd name="T57" fmla="*/ 78 h 809"/>
                <a:gd name="T58" fmla="*/ 352 w 359"/>
                <a:gd name="T59" fmla="*/ 53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9" h="809">
                  <a:moveTo>
                    <a:pt x="352" y="53"/>
                  </a:moveTo>
                  <a:cubicBezTo>
                    <a:pt x="342" y="29"/>
                    <a:pt x="315" y="0"/>
                    <a:pt x="270" y="0"/>
                  </a:cubicBezTo>
                  <a:cubicBezTo>
                    <a:pt x="92" y="0"/>
                    <a:pt x="92" y="0"/>
                    <a:pt x="92" y="0"/>
                  </a:cubicBezTo>
                  <a:cubicBezTo>
                    <a:pt x="28" y="0"/>
                    <a:pt x="0" y="59"/>
                    <a:pt x="0" y="79"/>
                  </a:cubicBezTo>
                  <a:cubicBezTo>
                    <a:pt x="0" y="363"/>
                    <a:pt x="0" y="363"/>
                    <a:pt x="0" y="363"/>
                  </a:cubicBezTo>
                  <a:cubicBezTo>
                    <a:pt x="0" y="368"/>
                    <a:pt x="2" y="372"/>
                    <a:pt x="4" y="376"/>
                  </a:cubicBezTo>
                  <a:cubicBezTo>
                    <a:pt x="8" y="387"/>
                    <a:pt x="20" y="397"/>
                    <a:pt x="34" y="397"/>
                  </a:cubicBezTo>
                  <a:cubicBezTo>
                    <a:pt x="53" y="397"/>
                    <a:pt x="62" y="382"/>
                    <a:pt x="62" y="368"/>
                  </a:cubicBezTo>
                  <a:cubicBezTo>
                    <a:pt x="62" y="132"/>
                    <a:pt x="62" y="132"/>
                    <a:pt x="62" y="132"/>
                  </a:cubicBezTo>
                  <a:cubicBezTo>
                    <a:pt x="78" y="132"/>
                    <a:pt x="84" y="132"/>
                    <a:pt x="87" y="132"/>
                  </a:cubicBezTo>
                  <a:cubicBezTo>
                    <a:pt x="87" y="353"/>
                    <a:pt x="87" y="353"/>
                    <a:pt x="87" y="353"/>
                  </a:cubicBezTo>
                  <a:cubicBezTo>
                    <a:pt x="87" y="353"/>
                    <a:pt x="87" y="358"/>
                    <a:pt x="87" y="363"/>
                  </a:cubicBezTo>
                  <a:cubicBezTo>
                    <a:pt x="87" y="755"/>
                    <a:pt x="87" y="755"/>
                    <a:pt x="87" y="755"/>
                  </a:cubicBezTo>
                  <a:cubicBezTo>
                    <a:pt x="87" y="766"/>
                    <a:pt x="90" y="776"/>
                    <a:pt x="94" y="784"/>
                  </a:cubicBezTo>
                  <a:cubicBezTo>
                    <a:pt x="101" y="799"/>
                    <a:pt x="115" y="809"/>
                    <a:pt x="130" y="809"/>
                  </a:cubicBezTo>
                  <a:cubicBezTo>
                    <a:pt x="153" y="809"/>
                    <a:pt x="171" y="789"/>
                    <a:pt x="171" y="760"/>
                  </a:cubicBezTo>
                  <a:cubicBezTo>
                    <a:pt x="171" y="412"/>
                    <a:pt x="171" y="412"/>
                    <a:pt x="171" y="412"/>
                  </a:cubicBezTo>
                  <a:cubicBezTo>
                    <a:pt x="181" y="412"/>
                    <a:pt x="185" y="412"/>
                    <a:pt x="188" y="412"/>
                  </a:cubicBezTo>
                  <a:cubicBezTo>
                    <a:pt x="188" y="755"/>
                    <a:pt x="188" y="755"/>
                    <a:pt x="188" y="755"/>
                  </a:cubicBezTo>
                  <a:cubicBezTo>
                    <a:pt x="188" y="766"/>
                    <a:pt x="190" y="776"/>
                    <a:pt x="195" y="784"/>
                  </a:cubicBezTo>
                  <a:cubicBezTo>
                    <a:pt x="202" y="799"/>
                    <a:pt x="215" y="809"/>
                    <a:pt x="231" y="809"/>
                  </a:cubicBezTo>
                  <a:cubicBezTo>
                    <a:pt x="254" y="809"/>
                    <a:pt x="272" y="789"/>
                    <a:pt x="272" y="760"/>
                  </a:cubicBezTo>
                  <a:cubicBezTo>
                    <a:pt x="272" y="132"/>
                    <a:pt x="272" y="132"/>
                    <a:pt x="272" y="132"/>
                  </a:cubicBezTo>
                  <a:cubicBezTo>
                    <a:pt x="285" y="132"/>
                    <a:pt x="290" y="132"/>
                    <a:pt x="293" y="132"/>
                  </a:cubicBezTo>
                  <a:cubicBezTo>
                    <a:pt x="293" y="363"/>
                    <a:pt x="293" y="363"/>
                    <a:pt x="293" y="363"/>
                  </a:cubicBezTo>
                  <a:cubicBezTo>
                    <a:pt x="293" y="368"/>
                    <a:pt x="294" y="372"/>
                    <a:pt x="296" y="376"/>
                  </a:cubicBezTo>
                  <a:cubicBezTo>
                    <a:pt x="300" y="387"/>
                    <a:pt x="312" y="397"/>
                    <a:pt x="327" y="397"/>
                  </a:cubicBezTo>
                  <a:cubicBezTo>
                    <a:pt x="345" y="397"/>
                    <a:pt x="359" y="382"/>
                    <a:pt x="359" y="368"/>
                  </a:cubicBezTo>
                  <a:cubicBezTo>
                    <a:pt x="359" y="78"/>
                    <a:pt x="359" y="78"/>
                    <a:pt x="359" y="78"/>
                  </a:cubicBezTo>
                  <a:cubicBezTo>
                    <a:pt x="359" y="71"/>
                    <a:pt x="356" y="62"/>
                    <a:pt x="352" y="5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8" name="Freeform 480">
              <a:extLst>
                <a:ext uri="{FF2B5EF4-FFF2-40B4-BE49-F238E27FC236}">
                  <a16:creationId xmlns:a16="http://schemas.microsoft.com/office/drawing/2014/main" id="{33AD042B-22E3-4216-BC36-2D2D5212E955}"/>
                </a:ext>
              </a:extLst>
            </p:cNvPr>
            <p:cNvSpPr>
              <a:spLocks/>
            </p:cNvSpPr>
            <p:nvPr/>
          </p:nvSpPr>
          <p:spPr bwMode="auto">
            <a:xfrm>
              <a:off x="1656185" y="4712027"/>
              <a:ext cx="139522" cy="161872"/>
            </a:xfrm>
            <a:custGeom>
              <a:avLst/>
              <a:gdLst>
                <a:gd name="T0" fmla="*/ 22 w 150"/>
                <a:gd name="T1" fmla="*/ 143 h 173"/>
                <a:gd name="T2" fmla="*/ 124 w 150"/>
                <a:gd name="T3" fmla="*/ 143 h 173"/>
                <a:gd name="T4" fmla="*/ 138 w 150"/>
                <a:gd name="T5" fmla="*/ 56 h 173"/>
                <a:gd name="T6" fmla="*/ 122 w 150"/>
                <a:gd name="T7" fmla="*/ 30 h 173"/>
                <a:gd name="T8" fmla="*/ 21 w 150"/>
                <a:gd name="T9" fmla="*/ 30 h 173"/>
                <a:gd name="T10" fmla="*/ 1 w 150"/>
                <a:gd name="T11" fmla="*/ 86 h 173"/>
                <a:gd name="T12" fmla="*/ 22 w 150"/>
                <a:gd name="T13" fmla="*/ 143 h 173"/>
              </a:gdLst>
              <a:ahLst/>
              <a:cxnLst>
                <a:cxn ang="0">
                  <a:pos x="T0" y="T1"/>
                </a:cxn>
                <a:cxn ang="0">
                  <a:pos x="T2" y="T3"/>
                </a:cxn>
                <a:cxn ang="0">
                  <a:pos x="T4" y="T5"/>
                </a:cxn>
                <a:cxn ang="0">
                  <a:pos x="T6" y="T7"/>
                </a:cxn>
                <a:cxn ang="0">
                  <a:pos x="T8" y="T9"/>
                </a:cxn>
                <a:cxn ang="0">
                  <a:pos x="T10" y="T11"/>
                </a:cxn>
                <a:cxn ang="0">
                  <a:pos x="T12" y="T13"/>
                </a:cxn>
              </a:cxnLst>
              <a:rect l="0" t="0" r="r" b="b"/>
              <a:pathLst>
                <a:path w="150" h="173">
                  <a:moveTo>
                    <a:pt x="22" y="143"/>
                  </a:moveTo>
                  <a:cubicBezTo>
                    <a:pt x="50" y="173"/>
                    <a:pt x="95" y="173"/>
                    <a:pt x="124" y="143"/>
                  </a:cubicBezTo>
                  <a:cubicBezTo>
                    <a:pt x="146" y="119"/>
                    <a:pt x="150" y="85"/>
                    <a:pt x="138" y="56"/>
                  </a:cubicBezTo>
                  <a:cubicBezTo>
                    <a:pt x="134" y="47"/>
                    <a:pt x="129" y="38"/>
                    <a:pt x="122" y="30"/>
                  </a:cubicBezTo>
                  <a:cubicBezTo>
                    <a:pt x="94" y="0"/>
                    <a:pt x="49" y="0"/>
                    <a:pt x="21" y="30"/>
                  </a:cubicBezTo>
                  <a:cubicBezTo>
                    <a:pt x="7" y="45"/>
                    <a:pt x="0" y="66"/>
                    <a:pt x="1" y="86"/>
                  </a:cubicBezTo>
                  <a:cubicBezTo>
                    <a:pt x="0" y="107"/>
                    <a:pt x="7" y="127"/>
                    <a:pt x="22" y="14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249" name="Group 248">
            <a:extLst>
              <a:ext uri="{FF2B5EF4-FFF2-40B4-BE49-F238E27FC236}">
                <a16:creationId xmlns:a16="http://schemas.microsoft.com/office/drawing/2014/main" id="{900691E6-5144-4E02-9049-391008447921}"/>
              </a:ext>
            </a:extLst>
          </p:cNvPr>
          <p:cNvGrpSpPr/>
          <p:nvPr/>
        </p:nvGrpSpPr>
        <p:grpSpPr>
          <a:xfrm>
            <a:off x="9561948" y="5009744"/>
            <a:ext cx="288526" cy="676613"/>
            <a:chOff x="3278973" y="4719477"/>
            <a:chExt cx="384701" cy="902150"/>
          </a:xfrm>
          <a:solidFill>
            <a:schemeClr val="accent2">
              <a:lumMod val="60000"/>
              <a:lumOff val="40000"/>
            </a:schemeClr>
          </a:solidFill>
        </p:grpSpPr>
        <p:sp>
          <p:nvSpPr>
            <p:cNvPr id="250" name="Freeform 481">
              <a:extLst>
                <a:ext uri="{FF2B5EF4-FFF2-40B4-BE49-F238E27FC236}">
                  <a16:creationId xmlns:a16="http://schemas.microsoft.com/office/drawing/2014/main" id="{F8F46790-3A37-44C5-888C-E05665465791}"/>
                </a:ext>
              </a:extLst>
            </p:cNvPr>
            <p:cNvSpPr>
              <a:spLocks/>
            </p:cNvSpPr>
            <p:nvPr/>
          </p:nvSpPr>
          <p:spPr bwMode="auto">
            <a:xfrm>
              <a:off x="3278973" y="4885413"/>
              <a:ext cx="384701" cy="736214"/>
            </a:xfrm>
            <a:custGeom>
              <a:avLst/>
              <a:gdLst>
                <a:gd name="T0" fmla="*/ 411 w 413"/>
                <a:gd name="T1" fmla="*/ 291 h 789"/>
                <a:gd name="T2" fmla="*/ 338 w 413"/>
                <a:gd name="T3" fmla="*/ 49 h 789"/>
                <a:gd name="T4" fmla="*/ 289 w 413"/>
                <a:gd name="T5" fmla="*/ 0 h 789"/>
                <a:gd name="T6" fmla="*/ 125 w 413"/>
                <a:gd name="T7" fmla="*/ 0 h 789"/>
                <a:gd name="T8" fmla="*/ 84 w 413"/>
                <a:gd name="T9" fmla="*/ 24 h 789"/>
                <a:gd name="T10" fmla="*/ 80 w 413"/>
                <a:gd name="T11" fmla="*/ 34 h 789"/>
                <a:gd name="T12" fmla="*/ 75 w 413"/>
                <a:gd name="T13" fmla="*/ 39 h 789"/>
                <a:gd name="T14" fmla="*/ 3 w 413"/>
                <a:gd name="T15" fmla="*/ 291 h 789"/>
                <a:gd name="T16" fmla="*/ 6 w 413"/>
                <a:gd name="T17" fmla="*/ 316 h 789"/>
                <a:gd name="T18" fmla="*/ 23 w 413"/>
                <a:gd name="T19" fmla="*/ 334 h 789"/>
                <a:gd name="T20" fmla="*/ 63 w 413"/>
                <a:gd name="T21" fmla="*/ 315 h 789"/>
                <a:gd name="T22" fmla="*/ 118 w 413"/>
                <a:gd name="T23" fmla="*/ 116 h 789"/>
                <a:gd name="T24" fmla="*/ 127 w 413"/>
                <a:gd name="T25" fmla="*/ 116 h 789"/>
                <a:gd name="T26" fmla="*/ 129 w 413"/>
                <a:gd name="T27" fmla="*/ 116 h 789"/>
                <a:gd name="T28" fmla="*/ 39 w 413"/>
                <a:gd name="T29" fmla="*/ 465 h 789"/>
                <a:gd name="T30" fmla="*/ 42 w 413"/>
                <a:gd name="T31" fmla="*/ 465 h 789"/>
                <a:gd name="T32" fmla="*/ 41 w 413"/>
                <a:gd name="T33" fmla="*/ 470 h 789"/>
                <a:gd name="T34" fmla="*/ 130 w 413"/>
                <a:gd name="T35" fmla="*/ 470 h 789"/>
                <a:gd name="T36" fmla="*/ 130 w 413"/>
                <a:gd name="T37" fmla="*/ 751 h 789"/>
                <a:gd name="T38" fmla="*/ 132 w 413"/>
                <a:gd name="T39" fmla="*/ 762 h 789"/>
                <a:gd name="T40" fmla="*/ 167 w 413"/>
                <a:gd name="T41" fmla="*/ 789 h 789"/>
                <a:gd name="T42" fmla="*/ 199 w 413"/>
                <a:gd name="T43" fmla="*/ 756 h 789"/>
                <a:gd name="T44" fmla="*/ 199 w 413"/>
                <a:gd name="T45" fmla="*/ 470 h 789"/>
                <a:gd name="T46" fmla="*/ 220 w 413"/>
                <a:gd name="T47" fmla="*/ 470 h 789"/>
                <a:gd name="T48" fmla="*/ 220 w 413"/>
                <a:gd name="T49" fmla="*/ 751 h 789"/>
                <a:gd name="T50" fmla="*/ 222 w 413"/>
                <a:gd name="T51" fmla="*/ 761 h 789"/>
                <a:gd name="T52" fmla="*/ 253 w 413"/>
                <a:gd name="T53" fmla="*/ 789 h 789"/>
                <a:gd name="T54" fmla="*/ 289 w 413"/>
                <a:gd name="T55" fmla="*/ 756 h 789"/>
                <a:gd name="T56" fmla="*/ 289 w 413"/>
                <a:gd name="T57" fmla="*/ 470 h 789"/>
                <a:gd name="T58" fmla="*/ 375 w 413"/>
                <a:gd name="T59" fmla="*/ 470 h 789"/>
                <a:gd name="T60" fmla="*/ 374 w 413"/>
                <a:gd name="T61" fmla="*/ 465 h 789"/>
                <a:gd name="T62" fmla="*/ 375 w 413"/>
                <a:gd name="T63" fmla="*/ 465 h 789"/>
                <a:gd name="T64" fmla="*/ 285 w 413"/>
                <a:gd name="T65" fmla="*/ 116 h 789"/>
                <a:gd name="T66" fmla="*/ 289 w 413"/>
                <a:gd name="T67" fmla="*/ 116 h 789"/>
                <a:gd name="T68" fmla="*/ 294 w 413"/>
                <a:gd name="T69" fmla="*/ 116 h 789"/>
                <a:gd name="T70" fmla="*/ 357 w 413"/>
                <a:gd name="T71" fmla="*/ 315 h 789"/>
                <a:gd name="T72" fmla="*/ 393 w 413"/>
                <a:gd name="T73" fmla="*/ 334 h 789"/>
                <a:gd name="T74" fmla="*/ 412 w 413"/>
                <a:gd name="T75" fmla="*/ 304 h 789"/>
                <a:gd name="T76" fmla="*/ 411 w 413"/>
                <a:gd name="T77" fmla="*/ 291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3" h="789">
                  <a:moveTo>
                    <a:pt x="411" y="291"/>
                  </a:moveTo>
                  <a:cubicBezTo>
                    <a:pt x="338" y="49"/>
                    <a:pt x="338" y="49"/>
                    <a:pt x="338" y="49"/>
                  </a:cubicBezTo>
                  <a:cubicBezTo>
                    <a:pt x="334" y="19"/>
                    <a:pt x="316" y="0"/>
                    <a:pt x="289" y="0"/>
                  </a:cubicBezTo>
                  <a:cubicBezTo>
                    <a:pt x="125" y="0"/>
                    <a:pt x="125" y="0"/>
                    <a:pt x="125" y="0"/>
                  </a:cubicBezTo>
                  <a:cubicBezTo>
                    <a:pt x="107" y="0"/>
                    <a:pt x="93" y="10"/>
                    <a:pt x="84" y="24"/>
                  </a:cubicBezTo>
                  <a:cubicBezTo>
                    <a:pt x="80" y="29"/>
                    <a:pt x="80" y="29"/>
                    <a:pt x="80" y="34"/>
                  </a:cubicBezTo>
                  <a:cubicBezTo>
                    <a:pt x="75" y="39"/>
                    <a:pt x="75" y="39"/>
                    <a:pt x="75" y="39"/>
                  </a:cubicBezTo>
                  <a:cubicBezTo>
                    <a:pt x="3" y="291"/>
                    <a:pt x="3" y="291"/>
                    <a:pt x="3" y="291"/>
                  </a:cubicBezTo>
                  <a:cubicBezTo>
                    <a:pt x="0" y="299"/>
                    <a:pt x="2" y="308"/>
                    <a:pt x="6" y="316"/>
                  </a:cubicBezTo>
                  <a:cubicBezTo>
                    <a:pt x="9" y="324"/>
                    <a:pt x="15" y="331"/>
                    <a:pt x="23" y="334"/>
                  </a:cubicBezTo>
                  <a:cubicBezTo>
                    <a:pt x="41" y="339"/>
                    <a:pt x="59" y="329"/>
                    <a:pt x="63" y="315"/>
                  </a:cubicBezTo>
                  <a:cubicBezTo>
                    <a:pt x="118" y="116"/>
                    <a:pt x="118" y="116"/>
                    <a:pt x="118" y="116"/>
                  </a:cubicBezTo>
                  <a:cubicBezTo>
                    <a:pt x="122" y="116"/>
                    <a:pt x="122" y="116"/>
                    <a:pt x="127" y="116"/>
                  </a:cubicBezTo>
                  <a:cubicBezTo>
                    <a:pt x="127" y="116"/>
                    <a:pt x="128" y="116"/>
                    <a:pt x="129" y="116"/>
                  </a:cubicBezTo>
                  <a:cubicBezTo>
                    <a:pt x="39" y="465"/>
                    <a:pt x="39" y="465"/>
                    <a:pt x="39" y="465"/>
                  </a:cubicBezTo>
                  <a:cubicBezTo>
                    <a:pt x="40" y="465"/>
                    <a:pt x="41" y="465"/>
                    <a:pt x="42" y="465"/>
                  </a:cubicBezTo>
                  <a:cubicBezTo>
                    <a:pt x="41" y="470"/>
                    <a:pt x="41" y="470"/>
                    <a:pt x="41" y="470"/>
                  </a:cubicBezTo>
                  <a:cubicBezTo>
                    <a:pt x="108" y="470"/>
                    <a:pt x="125" y="470"/>
                    <a:pt x="130" y="470"/>
                  </a:cubicBezTo>
                  <a:cubicBezTo>
                    <a:pt x="130" y="751"/>
                    <a:pt x="130" y="751"/>
                    <a:pt x="130" y="751"/>
                  </a:cubicBezTo>
                  <a:cubicBezTo>
                    <a:pt x="130" y="755"/>
                    <a:pt x="131" y="758"/>
                    <a:pt x="132" y="762"/>
                  </a:cubicBezTo>
                  <a:cubicBezTo>
                    <a:pt x="135" y="778"/>
                    <a:pt x="151" y="789"/>
                    <a:pt x="167" y="789"/>
                  </a:cubicBezTo>
                  <a:cubicBezTo>
                    <a:pt x="185" y="789"/>
                    <a:pt x="199" y="775"/>
                    <a:pt x="199" y="756"/>
                  </a:cubicBezTo>
                  <a:cubicBezTo>
                    <a:pt x="199" y="470"/>
                    <a:pt x="199" y="470"/>
                    <a:pt x="199" y="470"/>
                  </a:cubicBezTo>
                  <a:cubicBezTo>
                    <a:pt x="214" y="470"/>
                    <a:pt x="219" y="470"/>
                    <a:pt x="220" y="470"/>
                  </a:cubicBezTo>
                  <a:cubicBezTo>
                    <a:pt x="220" y="751"/>
                    <a:pt x="220" y="751"/>
                    <a:pt x="220" y="751"/>
                  </a:cubicBezTo>
                  <a:cubicBezTo>
                    <a:pt x="220" y="755"/>
                    <a:pt x="221" y="758"/>
                    <a:pt x="222" y="761"/>
                  </a:cubicBezTo>
                  <a:cubicBezTo>
                    <a:pt x="224" y="778"/>
                    <a:pt x="237" y="789"/>
                    <a:pt x="253" y="789"/>
                  </a:cubicBezTo>
                  <a:cubicBezTo>
                    <a:pt x="271" y="789"/>
                    <a:pt x="289" y="775"/>
                    <a:pt x="289" y="756"/>
                  </a:cubicBezTo>
                  <a:cubicBezTo>
                    <a:pt x="289" y="470"/>
                    <a:pt x="289" y="470"/>
                    <a:pt x="289" y="470"/>
                  </a:cubicBezTo>
                  <a:cubicBezTo>
                    <a:pt x="375" y="470"/>
                    <a:pt x="375" y="470"/>
                    <a:pt x="375" y="470"/>
                  </a:cubicBezTo>
                  <a:cubicBezTo>
                    <a:pt x="375" y="468"/>
                    <a:pt x="374" y="467"/>
                    <a:pt x="374" y="465"/>
                  </a:cubicBezTo>
                  <a:cubicBezTo>
                    <a:pt x="375" y="465"/>
                    <a:pt x="375" y="465"/>
                    <a:pt x="375" y="465"/>
                  </a:cubicBezTo>
                  <a:cubicBezTo>
                    <a:pt x="305" y="194"/>
                    <a:pt x="289" y="131"/>
                    <a:pt x="285" y="116"/>
                  </a:cubicBezTo>
                  <a:cubicBezTo>
                    <a:pt x="289" y="116"/>
                    <a:pt x="289" y="116"/>
                    <a:pt x="289" y="116"/>
                  </a:cubicBezTo>
                  <a:cubicBezTo>
                    <a:pt x="294" y="116"/>
                    <a:pt x="294" y="116"/>
                    <a:pt x="294" y="116"/>
                  </a:cubicBezTo>
                  <a:cubicBezTo>
                    <a:pt x="357" y="315"/>
                    <a:pt x="357" y="315"/>
                    <a:pt x="357" y="315"/>
                  </a:cubicBezTo>
                  <a:cubicBezTo>
                    <a:pt x="361" y="329"/>
                    <a:pt x="379" y="339"/>
                    <a:pt x="393" y="334"/>
                  </a:cubicBezTo>
                  <a:cubicBezTo>
                    <a:pt x="408" y="330"/>
                    <a:pt x="413" y="317"/>
                    <a:pt x="412" y="304"/>
                  </a:cubicBezTo>
                  <a:cubicBezTo>
                    <a:pt x="413" y="300"/>
                    <a:pt x="412" y="295"/>
                    <a:pt x="411" y="291"/>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1" name="Freeform 482">
              <a:extLst>
                <a:ext uri="{FF2B5EF4-FFF2-40B4-BE49-F238E27FC236}">
                  <a16:creationId xmlns:a16="http://schemas.microsoft.com/office/drawing/2014/main" id="{4D7D1BD0-3E6A-4F92-BFB7-33A09D715F43}"/>
                </a:ext>
              </a:extLst>
            </p:cNvPr>
            <p:cNvSpPr>
              <a:spLocks/>
            </p:cNvSpPr>
            <p:nvPr/>
          </p:nvSpPr>
          <p:spPr bwMode="auto">
            <a:xfrm>
              <a:off x="3402917" y="4719477"/>
              <a:ext cx="134103" cy="149681"/>
            </a:xfrm>
            <a:custGeom>
              <a:avLst/>
              <a:gdLst>
                <a:gd name="T0" fmla="*/ 26 w 144"/>
                <a:gd name="T1" fmla="*/ 132 h 160"/>
                <a:gd name="T2" fmla="*/ 120 w 144"/>
                <a:gd name="T3" fmla="*/ 132 h 160"/>
                <a:gd name="T4" fmla="*/ 132 w 144"/>
                <a:gd name="T5" fmla="*/ 52 h 160"/>
                <a:gd name="T6" fmla="*/ 118 w 144"/>
                <a:gd name="T7" fmla="*/ 28 h 160"/>
                <a:gd name="T8" fmla="*/ 24 w 144"/>
                <a:gd name="T9" fmla="*/ 28 h 160"/>
                <a:gd name="T10" fmla="*/ 12 w 144"/>
                <a:gd name="T11" fmla="*/ 108 h 160"/>
                <a:gd name="T12" fmla="*/ 26 w 144"/>
                <a:gd name="T13" fmla="*/ 132 h 160"/>
              </a:gdLst>
              <a:ahLst/>
              <a:cxnLst>
                <a:cxn ang="0">
                  <a:pos x="T0" y="T1"/>
                </a:cxn>
                <a:cxn ang="0">
                  <a:pos x="T2" y="T3"/>
                </a:cxn>
                <a:cxn ang="0">
                  <a:pos x="T4" y="T5"/>
                </a:cxn>
                <a:cxn ang="0">
                  <a:pos x="T6" y="T7"/>
                </a:cxn>
                <a:cxn ang="0">
                  <a:pos x="T8" y="T9"/>
                </a:cxn>
                <a:cxn ang="0">
                  <a:pos x="T10" y="T11"/>
                </a:cxn>
                <a:cxn ang="0">
                  <a:pos x="T12" y="T13"/>
                </a:cxn>
              </a:cxnLst>
              <a:rect l="0" t="0" r="r" b="b"/>
              <a:pathLst>
                <a:path w="144" h="160">
                  <a:moveTo>
                    <a:pt x="26" y="132"/>
                  </a:moveTo>
                  <a:cubicBezTo>
                    <a:pt x="52" y="160"/>
                    <a:pt x="94" y="160"/>
                    <a:pt x="120" y="132"/>
                  </a:cubicBezTo>
                  <a:cubicBezTo>
                    <a:pt x="140" y="111"/>
                    <a:pt x="144" y="78"/>
                    <a:pt x="132" y="52"/>
                  </a:cubicBezTo>
                  <a:cubicBezTo>
                    <a:pt x="129" y="43"/>
                    <a:pt x="124" y="35"/>
                    <a:pt x="118" y="28"/>
                  </a:cubicBezTo>
                  <a:cubicBezTo>
                    <a:pt x="92" y="0"/>
                    <a:pt x="50" y="0"/>
                    <a:pt x="24" y="28"/>
                  </a:cubicBezTo>
                  <a:cubicBezTo>
                    <a:pt x="4" y="49"/>
                    <a:pt x="0" y="82"/>
                    <a:pt x="12" y="108"/>
                  </a:cubicBezTo>
                  <a:cubicBezTo>
                    <a:pt x="15" y="117"/>
                    <a:pt x="20" y="125"/>
                    <a:pt x="26" y="132"/>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252" name="Freeform 483">
            <a:extLst>
              <a:ext uri="{FF2B5EF4-FFF2-40B4-BE49-F238E27FC236}">
                <a16:creationId xmlns:a16="http://schemas.microsoft.com/office/drawing/2014/main" id="{4F708FE0-13DB-404B-AD48-F42C4C6E9C0D}"/>
              </a:ext>
            </a:extLst>
          </p:cNvPr>
          <p:cNvSpPr>
            <a:spLocks/>
          </p:cNvSpPr>
          <p:nvPr/>
        </p:nvSpPr>
        <p:spPr bwMode="auto">
          <a:xfrm>
            <a:off x="8166100" y="4997450"/>
            <a:ext cx="36513" cy="717550"/>
          </a:xfrm>
          <a:custGeom>
            <a:avLst/>
            <a:gdLst>
              <a:gd name="T0" fmla="*/ 27 w 54"/>
              <a:gd name="T1" fmla="*/ 1026 h 1026"/>
              <a:gd name="T2" fmla="*/ 27 w 54"/>
              <a:gd name="T3" fmla="*/ 1026 h 1026"/>
              <a:gd name="T4" fmla="*/ 0 w 54"/>
              <a:gd name="T5" fmla="*/ 999 h 1026"/>
              <a:gd name="T6" fmla="*/ 0 w 54"/>
              <a:gd name="T7" fmla="*/ 27 h 1026"/>
              <a:gd name="T8" fmla="*/ 27 w 54"/>
              <a:gd name="T9" fmla="*/ 0 h 1026"/>
              <a:gd name="T10" fmla="*/ 27 w 54"/>
              <a:gd name="T11" fmla="*/ 0 h 1026"/>
              <a:gd name="T12" fmla="*/ 54 w 54"/>
              <a:gd name="T13" fmla="*/ 27 h 1026"/>
              <a:gd name="T14" fmla="*/ 54 w 54"/>
              <a:gd name="T15" fmla="*/ 999 h 1026"/>
              <a:gd name="T16" fmla="*/ 27 w 54"/>
              <a:gd name="T17" fmla="*/ 102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026">
                <a:moveTo>
                  <a:pt x="27" y="1026"/>
                </a:moveTo>
                <a:cubicBezTo>
                  <a:pt x="27" y="1026"/>
                  <a:pt x="27" y="1026"/>
                  <a:pt x="27" y="1026"/>
                </a:cubicBezTo>
                <a:cubicBezTo>
                  <a:pt x="13" y="1026"/>
                  <a:pt x="0" y="1014"/>
                  <a:pt x="0" y="999"/>
                </a:cubicBezTo>
                <a:cubicBezTo>
                  <a:pt x="0" y="27"/>
                  <a:pt x="0" y="27"/>
                  <a:pt x="0" y="27"/>
                </a:cubicBezTo>
                <a:cubicBezTo>
                  <a:pt x="0" y="13"/>
                  <a:pt x="13" y="0"/>
                  <a:pt x="27" y="0"/>
                </a:cubicBezTo>
                <a:cubicBezTo>
                  <a:pt x="27" y="0"/>
                  <a:pt x="27" y="0"/>
                  <a:pt x="27" y="0"/>
                </a:cubicBezTo>
                <a:cubicBezTo>
                  <a:pt x="42" y="0"/>
                  <a:pt x="54" y="13"/>
                  <a:pt x="54" y="27"/>
                </a:cubicBezTo>
                <a:cubicBezTo>
                  <a:pt x="54" y="999"/>
                  <a:pt x="54" y="999"/>
                  <a:pt x="54" y="999"/>
                </a:cubicBezTo>
                <a:cubicBezTo>
                  <a:pt x="54" y="1014"/>
                  <a:pt x="42" y="1026"/>
                  <a:pt x="27" y="1026"/>
                </a:cubicBezTo>
                <a:close/>
              </a:path>
            </a:pathLst>
          </a:custGeom>
          <a:solidFill>
            <a:srgbClr val="60606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3" name="Freeform 484">
            <a:extLst>
              <a:ext uri="{FF2B5EF4-FFF2-40B4-BE49-F238E27FC236}">
                <a16:creationId xmlns:a16="http://schemas.microsoft.com/office/drawing/2014/main" id="{0F394DBE-AC32-4536-B2E4-7546CD0AE1CE}"/>
              </a:ext>
            </a:extLst>
          </p:cNvPr>
          <p:cNvSpPr>
            <a:spLocks/>
          </p:cNvSpPr>
          <p:nvPr/>
        </p:nvSpPr>
        <p:spPr bwMode="auto">
          <a:xfrm>
            <a:off x="9932988" y="5002213"/>
            <a:ext cx="38100" cy="717550"/>
          </a:xfrm>
          <a:custGeom>
            <a:avLst/>
            <a:gdLst>
              <a:gd name="T0" fmla="*/ 27 w 54"/>
              <a:gd name="T1" fmla="*/ 1026 h 1026"/>
              <a:gd name="T2" fmla="*/ 27 w 54"/>
              <a:gd name="T3" fmla="*/ 1026 h 1026"/>
              <a:gd name="T4" fmla="*/ 0 w 54"/>
              <a:gd name="T5" fmla="*/ 999 h 1026"/>
              <a:gd name="T6" fmla="*/ 0 w 54"/>
              <a:gd name="T7" fmla="*/ 27 h 1026"/>
              <a:gd name="T8" fmla="*/ 27 w 54"/>
              <a:gd name="T9" fmla="*/ 0 h 1026"/>
              <a:gd name="T10" fmla="*/ 27 w 54"/>
              <a:gd name="T11" fmla="*/ 0 h 1026"/>
              <a:gd name="T12" fmla="*/ 54 w 54"/>
              <a:gd name="T13" fmla="*/ 27 h 1026"/>
              <a:gd name="T14" fmla="*/ 54 w 54"/>
              <a:gd name="T15" fmla="*/ 999 h 1026"/>
              <a:gd name="T16" fmla="*/ 27 w 54"/>
              <a:gd name="T17" fmla="*/ 102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026">
                <a:moveTo>
                  <a:pt x="27" y="1026"/>
                </a:moveTo>
                <a:cubicBezTo>
                  <a:pt x="27" y="1026"/>
                  <a:pt x="27" y="1026"/>
                  <a:pt x="27" y="1026"/>
                </a:cubicBezTo>
                <a:cubicBezTo>
                  <a:pt x="12" y="1026"/>
                  <a:pt x="0" y="1014"/>
                  <a:pt x="0" y="999"/>
                </a:cubicBezTo>
                <a:cubicBezTo>
                  <a:pt x="0" y="27"/>
                  <a:pt x="0" y="27"/>
                  <a:pt x="0" y="27"/>
                </a:cubicBezTo>
                <a:cubicBezTo>
                  <a:pt x="0" y="12"/>
                  <a:pt x="12" y="0"/>
                  <a:pt x="27" y="0"/>
                </a:cubicBezTo>
                <a:cubicBezTo>
                  <a:pt x="27" y="0"/>
                  <a:pt x="27" y="0"/>
                  <a:pt x="27" y="0"/>
                </a:cubicBezTo>
                <a:cubicBezTo>
                  <a:pt x="42" y="0"/>
                  <a:pt x="54" y="12"/>
                  <a:pt x="54" y="27"/>
                </a:cubicBezTo>
                <a:cubicBezTo>
                  <a:pt x="54" y="999"/>
                  <a:pt x="54" y="999"/>
                  <a:pt x="54" y="999"/>
                </a:cubicBezTo>
                <a:cubicBezTo>
                  <a:pt x="54" y="1014"/>
                  <a:pt x="42" y="1026"/>
                  <a:pt x="27" y="1026"/>
                </a:cubicBezTo>
                <a:close/>
              </a:path>
            </a:pathLst>
          </a:custGeom>
          <a:solidFill>
            <a:srgbClr val="60606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4" name="TextBox 253">
            <a:extLst>
              <a:ext uri="{FF2B5EF4-FFF2-40B4-BE49-F238E27FC236}">
                <a16:creationId xmlns:a16="http://schemas.microsoft.com/office/drawing/2014/main" id="{148275DC-CE8A-4A91-B5C3-4F034EC89790}"/>
              </a:ext>
            </a:extLst>
          </p:cNvPr>
          <p:cNvSpPr txBox="1"/>
          <p:nvPr/>
        </p:nvSpPr>
        <p:spPr>
          <a:xfrm>
            <a:off x="8267700" y="5056188"/>
            <a:ext cx="669925" cy="323850"/>
          </a:xfrm>
          <a:prstGeom prst="rect">
            <a:avLst/>
          </a:prstGeom>
          <a:noFill/>
        </p:spPr>
        <p:txBody>
          <a:bodyPr>
            <a:spAutoFit/>
          </a:bodyPr>
          <a:lstStyle/>
          <a:p>
            <a:pPr eaLnBrk="1" fontAlgn="auto" hangingPunct="1">
              <a:spcBef>
                <a:spcPts val="0"/>
              </a:spcBef>
              <a:spcAft>
                <a:spcPts val="0"/>
              </a:spcAft>
              <a:defRPr/>
            </a:pPr>
            <a:r>
              <a:rPr lang="en-US" sz="1500" b="1" dirty="0">
                <a:solidFill>
                  <a:schemeClr val="tx1">
                    <a:lumMod val="75000"/>
                    <a:lumOff val="25000"/>
                  </a:schemeClr>
                </a:solidFill>
                <a:latin typeface="+mj-lt"/>
              </a:rPr>
              <a:t>40%</a:t>
            </a:r>
          </a:p>
        </p:txBody>
      </p:sp>
      <p:sp>
        <p:nvSpPr>
          <p:cNvPr id="255" name="TextBox 254">
            <a:extLst>
              <a:ext uri="{FF2B5EF4-FFF2-40B4-BE49-F238E27FC236}">
                <a16:creationId xmlns:a16="http://schemas.microsoft.com/office/drawing/2014/main" id="{16541E50-BA86-480D-A514-04F4194302A9}"/>
              </a:ext>
            </a:extLst>
          </p:cNvPr>
          <p:cNvSpPr txBox="1"/>
          <p:nvPr/>
        </p:nvSpPr>
        <p:spPr>
          <a:xfrm>
            <a:off x="10050463" y="5056188"/>
            <a:ext cx="671512" cy="323850"/>
          </a:xfrm>
          <a:prstGeom prst="rect">
            <a:avLst/>
          </a:prstGeom>
          <a:noFill/>
        </p:spPr>
        <p:txBody>
          <a:bodyPr>
            <a:spAutoFit/>
          </a:bodyPr>
          <a:lstStyle/>
          <a:p>
            <a:pPr eaLnBrk="1" fontAlgn="auto" hangingPunct="1">
              <a:spcBef>
                <a:spcPts val="0"/>
              </a:spcBef>
              <a:spcAft>
                <a:spcPts val="0"/>
              </a:spcAft>
              <a:defRPr/>
            </a:pPr>
            <a:r>
              <a:rPr lang="en-US" sz="1500" b="1" dirty="0">
                <a:solidFill>
                  <a:schemeClr val="tx1">
                    <a:lumMod val="75000"/>
                    <a:lumOff val="25000"/>
                  </a:schemeClr>
                </a:solidFill>
                <a:latin typeface="+mj-lt"/>
              </a:rPr>
              <a:t>50%</a:t>
            </a:r>
          </a:p>
        </p:txBody>
      </p:sp>
      <p:sp>
        <p:nvSpPr>
          <p:cNvPr id="256" name="Rectangle 255">
            <a:extLst>
              <a:ext uri="{FF2B5EF4-FFF2-40B4-BE49-F238E27FC236}">
                <a16:creationId xmlns:a16="http://schemas.microsoft.com/office/drawing/2014/main" id="{0095514A-6A17-43E8-BAB2-0881843A591C}"/>
              </a:ext>
            </a:extLst>
          </p:cNvPr>
          <p:cNvSpPr/>
          <p:nvPr/>
        </p:nvSpPr>
        <p:spPr>
          <a:xfrm>
            <a:off x="8305800" y="5349875"/>
            <a:ext cx="912813" cy="387350"/>
          </a:xfrm>
          <a:prstGeom prst="rect">
            <a:avLst/>
          </a:prstGeom>
        </p:spPr>
        <p:txBody>
          <a:bodyPr>
            <a:spAutoFit/>
          </a:bodyPr>
          <a:lstStyle/>
          <a:p>
            <a:pPr eaLnBrk="1" fontAlgn="auto" hangingPunct="1">
              <a:lnSpc>
                <a:spcPct val="150000"/>
              </a:lnSpc>
              <a:spcBef>
                <a:spcPts val="0"/>
              </a:spcBef>
              <a:spcAft>
                <a:spcPts val="0"/>
              </a:spcAft>
              <a:defRPr/>
            </a:pPr>
            <a:r>
              <a:rPr lang="en-US" sz="675" dirty="0">
                <a:solidFill>
                  <a:schemeClr val="tx1">
                    <a:lumMod val="50000"/>
                    <a:lumOff val="50000"/>
                  </a:schemeClr>
                </a:solidFill>
                <a:latin typeface="+mn-lt"/>
              </a:rPr>
              <a:t>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a:t>
            </a:r>
          </a:p>
        </p:txBody>
      </p:sp>
      <p:sp>
        <p:nvSpPr>
          <p:cNvPr id="257" name="Rectangle 256">
            <a:extLst>
              <a:ext uri="{FF2B5EF4-FFF2-40B4-BE49-F238E27FC236}">
                <a16:creationId xmlns:a16="http://schemas.microsoft.com/office/drawing/2014/main" id="{220C9D4D-E078-48FB-ABA5-821CA19D3C3C}"/>
              </a:ext>
            </a:extLst>
          </p:cNvPr>
          <p:cNvSpPr/>
          <p:nvPr/>
        </p:nvSpPr>
        <p:spPr>
          <a:xfrm>
            <a:off x="10077450" y="5349875"/>
            <a:ext cx="914400" cy="387350"/>
          </a:xfrm>
          <a:prstGeom prst="rect">
            <a:avLst/>
          </a:prstGeom>
        </p:spPr>
        <p:txBody>
          <a:bodyPr>
            <a:spAutoFit/>
          </a:bodyPr>
          <a:lstStyle/>
          <a:p>
            <a:pPr eaLnBrk="1" fontAlgn="auto" hangingPunct="1">
              <a:lnSpc>
                <a:spcPct val="150000"/>
              </a:lnSpc>
              <a:spcBef>
                <a:spcPts val="0"/>
              </a:spcBef>
              <a:spcAft>
                <a:spcPts val="0"/>
              </a:spcAft>
              <a:defRPr/>
            </a:pPr>
            <a:r>
              <a:rPr lang="en-US" sz="675" dirty="0">
                <a:solidFill>
                  <a:schemeClr val="tx1">
                    <a:lumMod val="50000"/>
                    <a:lumOff val="50000"/>
                  </a:schemeClr>
                </a:solidFill>
                <a:latin typeface="+mn-lt"/>
              </a:rPr>
              <a:t>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a:t>
            </a:r>
          </a:p>
        </p:txBody>
      </p:sp>
      <p:sp>
        <p:nvSpPr>
          <p:cNvPr id="270" name="TextBox 269">
            <a:extLst>
              <a:ext uri="{FF2B5EF4-FFF2-40B4-BE49-F238E27FC236}">
                <a16:creationId xmlns:a16="http://schemas.microsoft.com/office/drawing/2014/main" id="{1ACCDE6F-FCEA-4695-9460-4BFA5EA88249}"/>
              </a:ext>
            </a:extLst>
          </p:cNvPr>
          <p:cNvSpPr txBox="1">
            <a:spLocks noChangeArrowheads="1"/>
          </p:cNvSpPr>
          <p:nvPr/>
        </p:nvSpPr>
        <p:spPr bwMode="auto">
          <a:xfrm>
            <a:off x="7618413" y="2589213"/>
            <a:ext cx="29781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400" b="1">
                <a:latin typeface="Poppins" panose="00000500000000000000" pitchFamily="50" charset="0"/>
                <a:cs typeface="Poppins" panose="00000500000000000000" pitchFamily="50" charset="0"/>
              </a:rPr>
              <a:t>Canada </a:t>
            </a:r>
            <a:r>
              <a:rPr lang="en-US" altLang="en-US" sz="2400" b="1">
                <a:latin typeface="Poppins" panose="00000500000000000000" pitchFamily="50" charset="0"/>
                <a:cs typeface="Poppins" panose="00000500000000000000" pitchFamily="50" charset="0"/>
              </a:rPr>
              <a:t>Infographic</a:t>
            </a:r>
          </a:p>
        </p:txBody>
      </p:sp>
      <p:grpSp>
        <p:nvGrpSpPr>
          <p:cNvPr id="280" name="Group 279">
            <a:extLst>
              <a:ext uri="{FF2B5EF4-FFF2-40B4-BE49-F238E27FC236}">
                <a16:creationId xmlns:a16="http://schemas.microsoft.com/office/drawing/2014/main" id="{547D31FD-FDDD-4383-A221-B5068396599B}"/>
              </a:ext>
            </a:extLst>
          </p:cNvPr>
          <p:cNvGrpSpPr>
            <a:grpSpLocks/>
          </p:cNvGrpSpPr>
          <p:nvPr/>
        </p:nvGrpSpPr>
        <p:grpSpPr bwMode="auto">
          <a:xfrm>
            <a:off x="7640638" y="3744913"/>
            <a:ext cx="844550" cy="812800"/>
            <a:chOff x="6975548" y="3497321"/>
            <a:chExt cx="1126158" cy="1082457"/>
          </a:xfrm>
        </p:grpSpPr>
        <p:grpSp>
          <p:nvGrpSpPr>
            <p:cNvPr id="70674" name="Group 280">
              <a:extLst>
                <a:ext uri="{FF2B5EF4-FFF2-40B4-BE49-F238E27FC236}">
                  <a16:creationId xmlns:a16="http://schemas.microsoft.com/office/drawing/2014/main" id="{55E09251-CF8E-4959-AF32-4FA67D3E5DFD}"/>
                </a:ext>
              </a:extLst>
            </p:cNvPr>
            <p:cNvGrpSpPr>
              <a:grpSpLocks/>
            </p:cNvGrpSpPr>
            <p:nvPr/>
          </p:nvGrpSpPr>
          <p:grpSpPr bwMode="auto">
            <a:xfrm>
              <a:off x="7019956" y="3497321"/>
              <a:ext cx="1081750" cy="1082457"/>
              <a:chOff x="5331101" y="2083888"/>
              <a:chExt cx="1540476" cy="1541484"/>
            </a:xfrm>
          </p:grpSpPr>
          <p:sp>
            <p:nvSpPr>
              <p:cNvPr id="285" name="Freeform 94">
                <a:extLst>
                  <a:ext uri="{FF2B5EF4-FFF2-40B4-BE49-F238E27FC236}">
                    <a16:creationId xmlns:a16="http://schemas.microsoft.com/office/drawing/2014/main" id="{610B0630-D2F5-46E4-B15B-1804A3FFB6BE}"/>
                  </a:ext>
                </a:extLst>
              </p:cNvPr>
              <p:cNvSpPr>
                <a:spLocks/>
              </p:cNvSpPr>
              <p:nvPr/>
            </p:nvSpPr>
            <p:spPr bwMode="auto">
              <a:xfrm>
                <a:off x="5331166" y="2083888"/>
                <a:ext cx="1540411" cy="1279551"/>
              </a:xfrm>
              <a:custGeom>
                <a:avLst/>
                <a:gdLst>
                  <a:gd name="T0" fmla="*/ 1021 w 1164"/>
                  <a:gd name="T1" fmla="*/ 965 h 965"/>
                  <a:gd name="T2" fmla="*/ 1164 w 1164"/>
                  <a:gd name="T3" fmla="*/ 582 h 965"/>
                  <a:gd name="T4" fmla="*/ 582 w 1164"/>
                  <a:gd name="T5" fmla="*/ 0 h 965"/>
                  <a:gd name="T6" fmla="*/ 0 w 1164"/>
                  <a:gd name="T7" fmla="*/ 582 h 965"/>
                  <a:gd name="T8" fmla="*/ 31 w 1164"/>
                  <a:gd name="T9" fmla="*/ 770 h 965"/>
                  <a:gd name="T10" fmla="*/ 582 w 1164"/>
                  <a:gd name="T11" fmla="*/ 582 h 965"/>
                  <a:gd name="T12" fmla="*/ 1021 w 1164"/>
                  <a:gd name="T13" fmla="*/ 965 h 965"/>
                </a:gdLst>
                <a:ahLst/>
                <a:cxnLst>
                  <a:cxn ang="0">
                    <a:pos x="T0" y="T1"/>
                  </a:cxn>
                  <a:cxn ang="0">
                    <a:pos x="T2" y="T3"/>
                  </a:cxn>
                  <a:cxn ang="0">
                    <a:pos x="T4" y="T5"/>
                  </a:cxn>
                  <a:cxn ang="0">
                    <a:pos x="T6" y="T7"/>
                  </a:cxn>
                  <a:cxn ang="0">
                    <a:pos x="T8" y="T9"/>
                  </a:cxn>
                  <a:cxn ang="0">
                    <a:pos x="T10" y="T11"/>
                  </a:cxn>
                  <a:cxn ang="0">
                    <a:pos x="T12" y="T13"/>
                  </a:cxn>
                </a:cxnLst>
                <a:rect l="0" t="0" r="r" b="b"/>
                <a:pathLst>
                  <a:path w="1164" h="965">
                    <a:moveTo>
                      <a:pt x="1021" y="965"/>
                    </a:moveTo>
                    <a:cubicBezTo>
                      <a:pt x="1110" y="862"/>
                      <a:pt x="1164" y="729"/>
                      <a:pt x="1164" y="582"/>
                    </a:cubicBezTo>
                    <a:cubicBezTo>
                      <a:pt x="1164" y="261"/>
                      <a:pt x="904" y="0"/>
                      <a:pt x="582" y="0"/>
                    </a:cubicBezTo>
                    <a:cubicBezTo>
                      <a:pt x="261" y="0"/>
                      <a:pt x="0" y="261"/>
                      <a:pt x="0" y="582"/>
                    </a:cubicBezTo>
                    <a:cubicBezTo>
                      <a:pt x="0" y="648"/>
                      <a:pt x="11" y="711"/>
                      <a:pt x="31" y="770"/>
                    </a:cubicBezTo>
                    <a:cubicBezTo>
                      <a:pt x="582" y="582"/>
                      <a:pt x="582" y="582"/>
                      <a:pt x="582" y="582"/>
                    </a:cubicBezTo>
                    <a:lnTo>
                      <a:pt x="1021" y="965"/>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6" name="Freeform 95">
                <a:extLst>
                  <a:ext uri="{FF2B5EF4-FFF2-40B4-BE49-F238E27FC236}">
                    <a16:creationId xmlns:a16="http://schemas.microsoft.com/office/drawing/2014/main" id="{6DA8FE0D-811D-47A9-8C41-D2E73C0E7685}"/>
                  </a:ext>
                </a:extLst>
              </p:cNvPr>
              <p:cNvSpPr>
                <a:spLocks/>
              </p:cNvSpPr>
              <p:nvPr/>
            </p:nvSpPr>
            <p:spPr bwMode="auto">
              <a:xfrm>
                <a:off x="5373369" y="2854630"/>
                <a:ext cx="729509" cy="689452"/>
              </a:xfrm>
              <a:custGeom>
                <a:avLst/>
                <a:gdLst>
                  <a:gd name="T0" fmla="*/ 0 w 551"/>
                  <a:gd name="T1" fmla="*/ 188 h 521"/>
                  <a:gd name="T2" fmla="*/ 291 w 551"/>
                  <a:gd name="T3" fmla="*/ 521 h 521"/>
                  <a:gd name="T4" fmla="*/ 551 w 551"/>
                  <a:gd name="T5" fmla="*/ 0 h 521"/>
                  <a:gd name="T6" fmla="*/ 0 w 551"/>
                  <a:gd name="T7" fmla="*/ 188 h 521"/>
                </a:gdLst>
                <a:ahLst/>
                <a:cxnLst>
                  <a:cxn ang="0">
                    <a:pos x="T0" y="T1"/>
                  </a:cxn>
                  <a:cxn ang="0">
                    <a:pos x="T2" y="T3"/>
                  </a:cxn>
                  <a:cxn ang="0">
                    <a:pos x="T4" y="T5"/>
                  </a:cxn>
                  <a:cxn ang="0">
                    <a:pos x="T6" y="T7"/>
                  </a:cxn>
                </a:cxnLst>
                <a:rect l="0" t="0" r="r" b="b"/>
                <a:pathLst>
                  <a:path w="551" h="521">
                    <a:moveTo>
                      <a:pt x="0" y="188"/>
                    </a:moveTo>
                    <a:cubicBezTo>
                      <a:pt x="50" y="333"/>
                      <a:pt x="155" y="453"/>
                      <a:pt x="291" y="521"/>
                    </a:cubicBezTo>
                    <a:cubicBezTo>
                      <a:pt x="551" y="0"/>
                      <a:pt x="551" y="0"/>
                      <a:pt x="551" y="0"/>
                    </a:cubicBezTo>
                    <a:lnTo>
                      <a:pt x="0" y="18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7" name="Freeform 96">
                <a:extLst>
                  <a:ext uri="{FF2B5EF4-FFF2-40B4-BE49-F238E27FC236}">
                    <a16:creationId xmlns:a16="http://schemas.microsoft.com/office/drawing/2014/main" id="{4643722E-E940-459B-82E3-F7FC483A12F6}"/>
                  </a:ext>
                </a:extLst>
              </p:cNvPr>
              <p:cNvSpPr>
                <a:spLocks/>
              </p:cNvSpPr>
              <p:nvPr/>
            </p:nvSpPr>
            <p:spPr bwMode="auto">
              <a:xfrm>
                <a:off x="5756211" y="2854630"/>
                <a:ext cx="925451" cy="770742"/>
              </a:xfrm>
              <a:custGeom>
                <a:avLst/>
                <a:gdLst>
                  <a:gd name="T0" fmla="*/ 699 w 699"/>
                  <a:gd name="T1" fmla="*/ 383 h 582"/>
                  <a:gd name="T2" fmla="*/ 260 w 699"/>
                  <a:gd name="T3" fmla="*/ 0 h 582"/>
                  <a:gd name="T4" fmla="*/ 0 w 699"/>
                  <a:gd name="T5" fmla="*/ 521 h 582"/>
                  <a:gd name="T6" fmla="*/ 260 w 699"/>
                  <a:gd name="T7" fmla="*/ 582 h 582"/>
                  <a:gd name="T8" fmla="*/ 699 w 699"/>
                  <a:gd name="T9" fmla="*/ 383 h 582"/>
                </a:gdLst>
                <a:ahLst/>
                <a:cxnLst>
                  <a:cxn ang="0">
                    <a:pos x="T0" y="T1"/>
                  </a:cxn>
                  <a:cxn ang="0">
                    <a:pos x="T2" y="T3"/>
                  </a:cxn>
                  <a:cxn ang="0">
                    <a:pos x="T4" y="T5"/>
                  </a:cxn>
                  <a:cxn ang="0">
                    <a:pos x="T6" y="T7"/>
                  </a:cxn>
                  <a:cxn ang="0">
                    <a:pos x="T8" y="T9"/>
                  </a:cxn>
                </a:cxnLst>
                <a:rect l="0" t="0" r="r" b="b"/>
                <a:pathLst>
                  <a:path w="699" h="582">
                    <a:moveTo>
                      <a:pt x="699" y="383"/>
                    </a:moveTo>
                    <a:cubicBezTo>
                      <a:pt x="260" y="0"/>
                      <a:pt x="260" y="0"/>
                      <a:pt x="260" y="0"/>
                    </a:cubicBezTo>
                    <a:cubicBezTo>
                      <a:pt x="0" y="521"/>
                      <a:pt x="0" y="521"/>
                      <a:pt x="0" y="521"/>
                    </a:cubicBezTo>
                    <a:cubicBezTo>
                      <a:pt x="79" y="560"/>
                      <a:pt x="167" y="582"/>
                      <a:pt x="260" y="582"/>
                    </a:cubicBezTo>
                    <a:cubicBezTo>
                      <a:pt x="436" y="582"/>
                      <a:pt x="593" y="505"/>
                      <a:pt x="699" y="38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282" name="TextBox 281">
              <a:extLst>
                <a:ext uri="{FF2B5EF4-FFF2-40B4-BE49-F238E27FC236}">
                  <a16:creationId xmlns:a16="http://schemas.microsoft.com/office/drawing/2014/main" id="{BD05E0CE-42F3-4CB4-A110-F189463647A8}"/>
                </a:ext>
              </a:extLst>
            </p:cNvPr>
            <p:cNvSpPr txBox="1"/>
            <p:nvPr/>
          </p:nvSpPr>
          <p:spPr>
            <a:xfrm>
              <a:off x="7221101" y="3691825"/>
              <a:ext cx="709140"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bg1"/>
                  </a:solidFill>
                  <a:latin typeface="+mj-lt"/>
                </a:rPr>
                <a:t>60 %</a:t>
              </a:r>
            </a:p>
          </p:txBody>
        </p:sp>
        <p:sp>
          <p:nvSpPr>
            <p:cNvPr id="283" name="TextBox 282">
              <a:extLst>
                <a:ext uri="{FF2B5EF4-FFF2-40B4-BE49-F238E27FC236}">
                  <a16:creationId xmlns:a16="http://schemas.microsoft.com/office/drawing/2014/main" id="{A9A30AA1-6E55-414D-A399-27CECEE8A963}"/>
                </a:ext>
              </a:extLst>
            </p:cNvPr>
            <p:cNvSpPr txBox="1"/>
            <p:nvPr/>
          </p:nvSpPr>
          <p:spPr>
            <a:xfrm>
              <a:off x="7356579" y="4220368"/>
              <a:ext cx="573663"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bg1"/>
                  </a:solidFill>
                  <a:latin typeface="+mj-lt"/>
                </a:rPr>
                <a:t>30 %</a:t>
              </a:r>
            </a:p>
          </p:txBody>
        </p:sp>
        <p:sp>
          <p:nvSpPr>
            <p:cNvPr id="284" name="TextBox 283">
              <a:extLst>
                <a:ext uri="{FF2B5EF4-FFF2-40B4-BE49-F238E27FC236}">
                  <a16:creationId xmlns:a16="http://schemas.microsoft.com/office/drawing/2014/main" id="{EE77451E-8771-42B4-B9C5-81DE11943BA3}"/>
                </a:ext>
              </a:extLst>
            </p:cNvPr>
            <p:cNvSpPr txBox="1"/>
            <p:nvPr/>
          </p:nvSpPr>
          <p:spPr>
            <a:xfrm>
              <a:off x="6975548" y="4156943"/>
              <a:ext cx="609649"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tx1">
                      <a:lumMod val="75000"/>
                      <a:lumOff val="25000"/>
                    </a:schemeClr>
                  </a:solidFill>
                  <a:latin typeface="+mj-lt"/>
                </a:rPr>
                <a:t>10 %</a:t>
              </a:r>
            </a:p>
          </p:txBody>
        </p:sp>
      </p:grpSp>
      <p:sp>
        <p:nvSpPr>
          <p:cNvPr id="288" name="TextBox 287">
            <a:extLst>
              <a:ext uri="{FF2B5EF4-FFF2-40B4-BE49-F238E27FC236}">
                <a16:creationId xmlns:a16="http://schemas.microsoft.com/office/drawing/2014/main" id="{4CFB8C62-78AB-454D-8C45-9DC7D7BD851E}"/>
              </a:ext>
            </a:extLst>
          </p:cNvPr>
          <p:cNvSpPr txBox="1"/>
          <p:nvPr/>
        </p:nvSpPr>
        <p:spPr>
          <a:xfrm>
            <a:off x="8612188" y="3836988"/>
            <a:ext cx="1595437" cy="261937"/>
          </a:xfrm>
          <a:prstGeom prst="rect">
            <a:avLst/>
          </a:prstGeom>
          <a:noFill/>
        </p:spPr>
        <p:txBody>
          <a:bodyPr>
            <a:spAutoFit/>
          </a:bodyPr>
          <a:lstStyle/>
          <a:p>
            <a:pPr eaLnBrk="1" fontAlgn="auto" hangingPunct="1">
              <a:spcBef>
                <a:spcPts val="0"/>
              </a:spcBef>
              <a:spcAft>
                <a:spcPts val="0"/>
              </a:spcAft>
              <a:defRPr/>
            </a:pPr>
            <a:r>
              <a:rPr lang="en-US" sz="1100" dirty="0">
                <a:solidFill>
                  <a:schemeClr val="tx1">
                    <a:lumMod val="75000"/>
                    <a:lumOff val="25000"/>
                  </a:schemeClr>
                </a:solidFill>
                <a:latin typeface="Poppins" panose="00000500000000000000" pitchFamily="2" charset="0"/>
                <a:cs typeface="Poppins" panose="00000500000000000000" pitchFamily="2" charset="0"/>
              </a:rPr>
              <a:t>Subtitle Here</a:t>
            </a:r>
          </a:p>
        </p:txBody>
      </p:sp>
      <p:sp>
        <p:nvSpPr>
          <p:cNvPr id="289" name="Rectangle 288">
            <a:extLst>
              <a:ext uri="{FF2B5EF4-FFF2-40B4-BE49-F238E27FC236}">
                <a16:creationId xmlns:a16="http://schemas.microsoft.com/office/drawing/2014/main" id="{9D32BF76-6B15-4465-B3C6-F35076E94E34}"/>
              </a:ext>
            </a:extLst>
          </p:cNvPr>
          <p:cNvSpPr/>
          <p:nvPr/>
        </p:nvSpPr>
        <p:spPr>
          <a:xfrm>
            <a:off x="8612188" y="4129088"/>
            <a:ext cx="2085975" cy="488950"/>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900" dirty="0" err="1">
                <a:solidFill>
                  <a:schemeClr val="tx1">
                    <a:lumMod val="50000"/>
                    <a:lumOff val="50000"/>
                  </a:schemeClr>
                </a:solidFill>
                <a:latin typeface="Poppins" panose="00000500000000000000" pitchFamily="2"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cs typeface="Poppins" panose="00000500000000000000" pitchFamily="2" charset="0"/>
              </a:rPr>
              <a:t>.</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wipe(up)">
                                      <p:cBhvr>
                                        <p:cTn id="7" dur="500"/>
                                        <p:tgtEl>
                                          <p:spTgt spid="242"/>
                                        </p:tgtEl>
                                      </p:cBhvr>
                                    </p:animEffect>
                                  </p:childTnLst>
                                </p:cTn>
                              </p:par>
                              <p:par>
                                <p:cTn id="8" presetID="16" presetClass="entr" presetSubtype="37" fill="hold" nodeType="withEffect">
                                  <p:stCondLst>
                                    <p:cond delay="0"/>
                                  </p:stCondLst>
                                  <p:childTnLst>
                                    <p:set>
                                      <p:cBhvr>
                                        <p:cTn id="9" dur="1" fill="hold">
                                          <p:stCondLst>
                                            <p:cond delay="0"/>
                                          </p:stCondLst>
                                        </p:cTn>
                                        <p:tgtEl>
                                          <p:spTgt spid="243"/>
                                        </p:tgtEl>
                                        <p:attrNameLst>
                                          <p:attrName>style.visibility</p:attrName>
                                        </p:attrNameLst>
                                      </p:cBhvr>
                                      <p:to>
                                        <p:strVal val="visible"/>
                                      </p:to>
                                    </p:set>
                                    <p:animEffect transition="in" filter="barn(outVertical)">
                                      <p:cBhvr>
                                        <p:cTn id="10" dur="500"/>
                                        <p:tgtEl>
                                          <p:spTgt spid="24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44"/>
                                        </p:tgtEl>
                                        <p:attrNameLst>
                                          <p:attrName>style.visibility</p:attrName>
                                        </p:attrNameLst>
                                      </p:cBhvr>
                                      <p:to>
                                        <p:strVal val="visible"/>
                                      </p:to>
                                    </p:set>
                                    <p:animEffect transition="in" filter="fade">
                                      <p:cBhvr>
                                        <p:cTn id="13" dur="1000"/>
                                        <p:tgtEl>
                                          <p:spTgt spid="244"/>
                                        </p:tgtEl>
                                      </p:cBhvr>
                                    </p:animEffect>
                                    <p:anim calcmode="lin" valueType="num">
                                      <p:cBhvr>
                                        <p:cTn id="14" dur="1000" fill="hold"/>
                                        <p:tgtEl>
                                          <p:spTgt spid="244"/>
                                        </p:tgtEl>
                                        <p:attrNameLst>
                                          <p:attrName>ppt_x</p:attrName>
                                        </p:attrNameLst>
                                      </p:cBhvr>
                                      <p:tavLst>
                                        <p:tav tm="0">
                                          <p:val>
                                            <p:strVal val="#ppt_x"/>
                                          </p:val>
                                        </p:tav>
                                        <p:tav tm="100000">
                                          <p:val>
                                            <p:strVal val="#ppt_x"/>
                                          </p:val>
                                        </p:tav>
                                      </p:tavLst>
                                    </p:anim>
                                    <p:anim calcmode="lin" valueType="num">
                                      <p:cBhvr>
                                        <p:cTn id="15" dur="900" decel="100000" fill="hold"/>
                                        <p:tgtEl>
                                          <p:spTgt spid="24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4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45"/>
                                        </p:tgtEl>
                                        <p:attrNameLst>
                                          <p:attrName>style.visibility</p:attrName>
                                        </p:attrNameLst>
                                      </p:cBhvr>
                                      <p:to>
                                        <p:strVal val="visible"/>
                                      </p:to>
                                    </p:set>
                                    <p:anim calcmode="lin" valueType="num">
                                      <p:cBhvr>
                                        <p:cTn id="20" dur="500" fill="hold"/>
                                        <p:tgtEl>
                                          <p:spTgt spid="245"/>
                                        </p:tgtEl>
                                        <p:attrNameLst>
                                          <p:attrName>ppt_w</p:attrName>
                                        </p:attrNameLst>
                                      </p:cBhvr>
                                      <p:tavLst>
                                        <p:tav tm="0">
                                          <p:val>
                                            <p:fltVal val="0"/>
                                          </p:val>
                                        </p:tav>
                                        <p:tav tm="100000">
                                          <p:val>
                                            <p:strVal val="#ppt_w"/>
                                          </p:val>
                                        </p:tav>
                                      </p:tavLst>
                                    </p:anim>
                                    <p:anim calcmode="lin" valueType="num">
                                      <p:cBhvr>
                                        <p:cTn id="21" dur="500" fill="hold"/>
                                        <p:tgtEl>
                                          <p:spTgt spid="245"/>
                                        </p:tgtEl>
                                        <p:attrNameLst>
                                          <p:attrName>ppt_h</p:attrName>
                                        </p:attrNameLst>
                                      </p:cBhvr>
                                      <p:tavLst>
                                        <p:tav tm="0">
                                          <p:val>
                                            <p:fltVal val="0"/>
                                          </p:val>
                                        </p:tav>
                                        <p:tav tm="100000">
                                          <p:val>
                                            <p:strVal val="#ppt_h"/>
                                          </p:val>
                                        </p:tav>
                                      </p:tavLst>
                                    </p:anim>
                                    <p:animEffect transition="in" filter="fade">
                                      <p:cBhvr>
                                        <p:cTn id="22" dur="500"/>
                                        <p:tgtEl>
                                          <p:spTgt spid="245"/>
                                        </p:tgtEl>
                                      </p:cBhvr>
                                    </p:animEffect>
                                  </p:childTnLst>
                                </p:cTn>
                              </p:par>
                            </p:childTnLst>
                          </p:cTn>
                        </p:par>
                        <p:par>
                          <p:cTn id="23" fill="hold" nodeType="afterGroup">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270"/>
                                        </p:tgtEl>
                                        <p:attrNameLst>
                                          <p:attrName>style.visibility</p:attrName>
                                        </p:attrNameLst>
                                      </p:cBhvr>
                                      <p:to>
                                        <p:strVal val="visible"/>
                                      </p:to>
                                    </p:set>
                                    <p:animEffect transition="in" filter="wipe(left)">
                                      <p:cBhvr>
                                        <p:cTn id="26" dur="500"/>
                                        <p:tgtEl>
                                          <p:spTgt spid="270"/>
                                        </p:tgtEl>
                                      </p:cBhvr>
                                    </p:animEffect>
                                  </p:childTnLst>
                                </p:cTn>
                              </p:par>
                            </p:childTnLst>
                          </p:cTn>
                        </p:par>
                        <p:par>
                          <p:cTn id="27" fill="hold" nodeType="afterGroup">
                            <p:stCondLst>
                              <p:cond delay="2000"/>
                            </p:stCondLst>
                            <p:childTnLst>
                              <p:par>
                                <p:cTn id="28" presetID="53" presetClass="entr" presetSubtype="16" fill="hold" nodeType="afterEffect">
                                  <p:stCondLst>
                                    <p:cond delay="0"/>
                                  </p:stCondLst>
                                  <p:childTnLst>
                                    <p:set>
                                      <p:cBhvr>
                                        <p:cTn id="29" dur="1" fill="hold">
                                          <p:stCondLst>
                                            <p:cond delay="0"/>
                                          </p:stCondLst>
                                        </p:cTn>
                                        <p:tgtEl>
                                          <p:spTgt spid="280"/>
                                        </p:tgtEl>
                                        <p:attrNameLst>
                                          <p:attrName>style.visibility</p:attrName>
                                        </p:attrNameLst>
                                      </p:cBhvr>
                                      <p:to>
                                        <p:strVal val="visible"/>
                                      </p:to>
                                    </p:set>
                                    <p:anim calcmode="lin" valueType="num">
                                      <p:cBhvr>
                                        <p:cTn id="30" dur="500" fill="hold"/>
                                        <p:tgtEl>
                                          <p:spTgt spid="280"/>
                                        </p:tgtEl>
                                        <p:attrNameLst>
                                          <p:attrName>ppt_w</p:attrName>
                                        </p:attrNameLst>
                                      </p:cBhvr>
                                      <p:tavLst>
                                        <p:tav tm="0">
                                          <p:val>
                                            <p:fltVal val="0"/>
                                          </p:val>
                                        </p:tav>
                                        <p:tav tm="100000">
                                          <p:val>
                                            <p:strVal val="#ppt_w"/>
                                          </p:val>
                                        </p:tav>
                                      </p:tavLst>
                                    </p:anim>
                                    <p:anim calcmode="lin" valueType="num">
                                      <p:cBhvr>
                                        <p:cTn id="31" dur="500" fill="hold"/>
                                        <p:tgtEl>
                                          <p:spTgt spid="280"/>
                                        </p:tgtEl>
                                        <p:attrNameLst>
                                          <p:attrName>ppt_h</p:attrName>
                                        </p:attrNameLst>
                                      </p:cBhvr>
                                      <p:tavLst>
                                        <p:tav tm="0">
                                          <p:val>
                                            <p:fltVal val="0"/>
                                          </p:val>
                                        </p:tav>
                                        <p:tav tm="100000">
                                          <p:val>
                                            <p:strVal val="#ppt_h"/>
                                          </p:val>
                                        </p:tav>
                                      </p:tavLst>
                                    </p:anim>
                                    <p:animEffect transition="in" filter="fade">
                                      <p:cBhvr>
                                        <p:cTn id="32" dur="500"/>
                                        <p:tgtEl>
                                          <p:spTgt spid="280"/>
                                        </p:tgtEl>
                                      </p:cBhvr>
                                    </p:animEffect>
                                  </p:childTnLst>
                                </p:cTn>
                              </p:par>
                            </p:childTnLst>
                          </p:cTn>
                        </p:par>
                        <p:par>
                          <p:cTn id="33" fill="hold" nodeType="afterGroup">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288"/>
                                        </p:tgtEl>
                                        <p:attrNameLst>
                                          <p:attrName>style.visibility</p:attrName>
                                        </p:attrNameLst>
                                      </p:cBhvr>
                                      <p:to>
                                        <p:strVal val="visible"/>
                                      </p:to>
                                    </p:set>
                                    <p:animEffect transition="in" filter="wipe(left)">
                                      <p:cBhvr>
                                        <p:cTn id="36" dur="500"/>
                                        <p:tgtEl>
                                          <p:spTgt spid="288"/>
                                        </p:tgtEl>
                                      </p:cBhvr>
                                    </p:animEffect>
                                  </p:childTnLst>
                                </p:cTn>
                              </p:par>
                            </p:childTnLst>
                          </p:cTn>
                        </p:par>
                        <p:par>
                          <p:cTn id="37" fill="hold" nodeType="afterGroup">
                            <p:stCondLst>
                              <p:cond delay="3000"/>
                            </p:stCondLst>
                            <p:childTnLst>
                              <p:par>
                                <p:cTn id="38" presetID="42" presetClass="entr" presetSubtype="0" fill="hold" grpId="0" nodeType="afterEffect">
                                  <p:stCondLst>
                                    <p:cond delay="0"/>
                                  </p:stCondLst>
                                  <p:childTnLst>
                                    <p:set>
                                      <p:cBhvr>
                                        <p:cTn id="39" dur="1" fill="hold">
                                          <p:stCondLst>
                                            <p:cond delay="0"/>
                                          </p:stCondLst>
                                        </p:cTn>
                                        <p:tgtEl>
                                          <p:spTgt spid="289"/>
                                        </p:tgtEl>
                                        <p:attrNameLst>
                                          <p:attrName>style.visibility</p:attrName>
                                        </p:attrNameLst>
                                      </p:cBhvr>
                                      <p:to>
                                        <p:strVal val="visible"/>
                                      </p:to>
                                    </p:set>
                                    <p:animEffect transition="in" filter="fade">
                                      <p:cBhvr>
                                        <p:cTn id="40" dur="500"/>
                                        <p:tgtEl>
                                          <p:spTgt spid="289"/>
                                        </p:tgtEl>
                                      </p:cBhvr>
                                    </p:animEffect>
                                    <p:anim calcmode="lin" valueType="num">
                                      <p:cBhvr>
                                        <p:cTn id="41" dur="500" fill="hold"/>
                                        <p:tgtEl>
                                          <p:spTgt spid="289"/>
                                        </p:tgtEl>
                                        <p:attrNameLst>
                                          <p:attrName>ppt_x</p:attrName>
                                        </p:attrNameLst>
                                      </p:cBhvr>
                                      <p:tavLst>
                                        <p:tav tm="0">
                                          <p:val>
                                            <p:strVal val="#ppt_x"/>
                                          </p:val>
                                        </p:tav>
                                        <p:tav tm="100000">
                                          <p:val>
                                            <p:strVal val="#ppt_x"/>
                                          </p:val>
                                        </p:tav>
                                      </p:tavLst>
                                    </p:anim>
                                    <p:anim calcmode="lin" valueType="num">
                                      <p:cBhvr>
                                        <p:cTn id="42" dur="500" fill="hold"/>
                                        <p:tgtEl>
                                          <p:spTgt spid="289"/>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3500"/>
                            </p:stCondLst>
                            <p:childTnLst>
                              <p:par>
                                <p:cTn id="44" presetID="10" presetClass="entr" presetSubtype="0" fill="hold" nodeType="afterEffect">
                                  <p:stCondLst>
                                    <p:cond delay="0"/>
                                  </p:stCondLst>
                                  <p:childTnLst>
                                    <p:set>
                                      <p:cBhvr>
                                        <p:cTn id="45" dur="1" fill="hold">
                                          <p:stCondLst>
                                            <p:cond delay="0"/>
                                          </p:stCondLst>
                                        </p:cTn>
                                        <p:tgtEl>
                                          <p:spTgt spid="246"/>
                                        </p:tgtEl>
                                        <p:attrNameLst>
                                          <p:attrName>style.visibility</p:attrName>
                                        </p:attrNameLst>
                                      </p:cBhvr>
                                      <p:to>
                                        <p:strVal val="visible"/>
                                      </p:to>
                                    </p:set>
                                    <p:animEffect transition="in" filter="fade">
                                      <p:cBhvr>
                                        <p:cTn id="46" dur="500"/>
                                        <p:tgtEl>
                                          <p:spTgt spid="246"/>
                                        </p:tgtEl>
                                      </p:cBhvr>
                                    </p:animEffect>
                                  </p:childTnLst>
                                </p:cTn>
                              </p:par>
                            </p:childTnLst>
                          </p:cTn>
                        </p:par>
                        <p:par>
                          <p:cTn id="47" fill="hold" nodeType="afterGroup">
                            <p:stCondLst>
                              <p:cond delay="4000"/>
                            </p:stCondLst>
                            <p:childTnLst>
                              <p:par>
                                <p:cTn id="48" presetID="16" presetClass="entr" presetSubtype="42" fill="hold" nodeType="afterEffect">
                                  <p:stCondLst>
                                    <p:cond delay="0"/>
                                  </p:stCondLst>
                                  <p:childTnLst>
                                    <p:set>
                                      <p:cBhvr>
                                        <p:cTn id="49" dur="1" fill="hold">
                                          <p:stCondLst>
                                            <p:cond delay="0"/>
                                          </p:stCondLst>
                                        </p:cTn>
                                        <p:tgtEl>
                                          <p:spTgt spid="252"/>
                                        </p:tgtEl>
                                        <p:attrNameLst>
                                          <p:attrName>style.visibility</p:attrName>
                                        </p:attrNameLst>
                                      </p:cBhvr>
                                      <p:to>
                                        <p:strVal val="visible"/>
                                      </p:to>
                                    </p:set>
                                    <p:animEffect transition="in" filter="barn(outHorizontal)">
                                      <p:cBhvr>
                                        <p:cTn id="50" dur="500"/>
                                        <p:tgtEl>
                                          <p:spTgt spid="252"/>
                                        </p:tgtEl>
                                      </p:cBhvr>
                                    </p:animEffect>
                                  </p:childTnLst>
                                </p:cTn>
                              </p:par>
                            </p:childTnLst>
                          </p:cTn>
                        </p:par>
                        <p:par>
                          <p:cTn id="51" fill="hold" nodeType="afterGroup">
                            <p:stCondLst>
                              <p:cond delay="4500"/>
                            </p:stCondLst>
                            <p:childTnLst>
                              <p:par>
                                <p:cTn id="52" presetID="22" presetClass="entr" presetSubtype="8" fill="hold" grpId="0" nodeType="afterEffect">
                                  <p:stCondLst>
                                    <p:cond delay="0"/>
                                  </p:stCondLst>
                                  <p:childTnLst>
                                    <p:set>
                                      <p:cBhvr>
                                        <p:cTn id="53" dur="1" fill="hold">
                                          <p:stCondLst>
                                            <p:cond delay="0"/>
                                          </p:stCondLst>
                                        </p:cTn>
                                        <p:tgtEl>
                                          <p:spTgt spid="254"/>
                                        </p:tgtEl>
                                        <p:attrNameLst>
                                          <p:attrName>style.visibility</p:attrName>
                                        </p:attrNameLst>
                                      </p:cBhvr>
                                      <p:to>
                                        <p:strVal val="visible"/>
                                      </p:to>
                                    </p:set>
                                    <p:animEffect transition="in" filter="wipe(left)">
                                      <p:cBhvr>
                                        <p:cTn id="54" dur="500"/>
                                        <p:tgtEl>
                                          <p:spTgt spid="254"/>
                                        </p:tgtEl>
                                      </p:cBhvr>
                                    </p:animEffect>
                                  </p:childTnLst>
                                </p:cTn>
                              </p:par>
                            </p:childTnLst>
                          </p:cTn>
                        </p:par>
                        <p:par>
                          <p:cTn id="55" fill="hold" nodeType="afterGroup">
                            <p:stCondLst>
                              <p:cond delay="5000"/>
                            </p:stCondLst>
                            <p:childTnLst>
                              <p:par>
                                <p:cTn id="56" presetID="42" presetClass="entr" presetSubtype="0" fill="hold" grpId="0" nodeType="afterEffect">
                                  <p:stCondLst>
                                    <p:cond delay="0"/>
                                  </p:stCondLst>
                                  <p:childTnLst>
                                    <p:set>
                                      <p:cBhvr>
                                        <p:cTn id="57" dur="1" fill="hold">
                                          <p:stCondLst>
                                            <p:cond delay="0"/>
                                          </p:stCondLst>
                                        </p:cTn>
                                        <p:tgtEl>
                                          <p:spTgt spid="256"/>
                                        </p:tgtEl>
                                        <p:attrNameLst>
                                          <p:attrName>style.visibility</p:attrName>
                                        </p:attrNameLst>
                                      </p:cBhvr>
                                      <p:to>
                                        <p:strVal val="visible"/>
                                      </p:to>
                                    </p:set>
                                    <p:animEffect transition="in" filter="fade">
                                      <p:cBhvr>
                                        <p:cTn id="58" dur="500"/>
                                        <p:tgtEl>
                                          <p:spTgt spid="256"/>
                                        </p:tgtEl>
                                      </p:cBhvr>
                                    </p:animEffect>
                                    <p:anim calcmode="lin" valueType="num">
                                      <p:cBhvr>
                                        <p:cTn id="59" dur="500" fill="hold"/>
                                        <p:tgtEl>
                                          <p:spTgt spid="256"/>
                                        </p:tgtEl>
                                        <p:attrNameLst>
                                          <p:attrName>ppt_x</p:attrName>
                                        </p:attrNameLst>
                                      </p:cBhvr>
                                      <p:tavLst>
                                        <p:tav tm="0">
                                          <p:val>
                                            <p:strVal val="#ppt_x"/>
                                          </p:val>
                                        </p:tav>
                                        <p:tav tm="100000">
                                          <p:val>
                                            <p:strVal val="#ppt_x"/>
                                          </p:val>
                                        </p:tav>
                                      </p:tavLst>
                                    </p:anim>
                                    <p:anim calcmode="lin" valueType="num">
                                      <p:cBhvr>
                                        <p:cTn id="60" dur="500" fill="hold"/>
                                        <p:tgtEl>
                                          <p:spTgt spid="256"/>
                                        </p:tgtEl>
                                        <p:attrNameLst>
                                          <p:attrName>ppt_y</p:attrName>
                                        </p:attrNameLst>
                                      </p:cBhvr>
                                      <p:tavLst>
                                        <p:tav tm="0">
                                          <p:val>
                                            <p:strVal val="#ppt_y+.1"/>
                                          </p:val>
                                        </p:tav>
                                        <p:tav tm="100000">
                                          <p:val>
                                            <p:strVal val="#ppt_y"/>
                                          </p:val>
                                        </p:tav>
                                      </p:tavLst>
                                    </p:anim>
                                  </p:childTnLst>
                                </p:cTn>
                              </p:par>
                            </p:childTnLst>
                          </p:cTn>
                        </p:par>
                        <p:par>
                          <p:cTn id="61" fill="hold" nodeType="afterGroup">
                            <p:stCondLst>
                              <p:cond delay="5500"/>
                            </p:stCondLst>
                            <p:childTnLst>
                              <p:par>
                                <p:cTn id="62" presetID="10" presetClass="entr" presetSubtype="0" fill="hold" nodeType="afterEffect">
                                  <p:stCondLst>
                                    <p:cond delay="0"/>
                                  </p:stCondLst>
                                  <p:childTnLst>
                                    <p:set>
                                      <p:cBhvr>
                                        <p:cTn id="63" dur="1" fill="hold">
                                          <p:stCondLst>
                                            <p:cond delay="0"/>
                                          </p:stCondLst>
                                        </p:cTn>
                                        <p:tgtEl>
                                          <p:spTgt spid="249"/>
                                        </p:tgtEl>
                                        <p:attrNameLst>
                                          <p:attrName>style.visibility</p:attrName>
                                        </p:attrNameLst>
                                      </p:cBhvr>
                                      <p:to>
                                        <p:strVal val="visible"/>
                                      </p:to>
                                    </p:set>
                                    <p:animEffect transition="in" filter="fade">
                                      <p:cBhvr>
                                        <p:cTn id="64" dur="500"/>
                                        <p:tgtEl>
                                          <p:spTgt spid="249"/>
                                        </p:tgtEl>
                                      </p:cBhvr>
                                    </p:animEffect>
                                  </p:childTnLst>
                                </p:cTn>
                              </p:par>
                            </p:childTnLst>
                          </p:cTn>
                        </p:par>
                        <p:par>
                          <p:cTn id="65" fill="hold" nodeType="afterGroup">
                            <p:stCondLst>
                              <p:cond delay="6000"/>
                            </p:stCondLst>
                            <p:childTnLst>
                              <p:par>
                                <p:cTn id="66" presetID="16" presetClass="entr" presetSubtype="42" fill="hold" nodeType="afterEffect">
                                  <p:stCondLst>
                                    <p:cond delay="0"/>
                                  </p:stCondLst>
                                  <p:childTnLst>
                                    <p:set>
                                      <p:cBhvr>
                                        <p:cTn id="67" dur="1" fill="hold">
                                          <p:stCondLst>
                                            <p:cond delay="0"/>
                                          </p:stCondLst>
                                        </p:cTn>
                                        <p:tgtEl>
                                          <p:spTgt spid="253"/>
                                        </p:tgtEl>
                                        <p:attrNameLst>
                                          <p:attrName>style.visibility</p:attrName>
                                        </p:attrNameLst>
                                      </p:cBhvr>
                                      <p:to>
                                        <p:strVal val="visible"/>
                                      </p:to>
                                    </p:set>
                                    <p:animEffect transition="in" filter="barn(outHorizontal)">
                                      <p:cBhvr>
                                        <p:cTn id="68" dur="500"/>
                                        <p:tgtEl>
                                          <p:spTgt spid="253"/>
                                        </p:tgtEl>
                                      </p:cBhvr>
                                    </p:animEffect>
                                  </p:childTnLst>
                                </p:cTn>
                              </p:par>
                            </p:childTnLst>
                          </p:cTn>
                        </p:par>
                        <p:par>
                          <p:cTn id="69" fill="hold" nodeType="afterGroup">
                            <p:stCondLst>
                              <p:cond delay="6500"/>
                            </p:stCondLst>
                            <p:childTnLst>
                              <p:par>
                                <p:cTn id="70" presetID="22" presetClass="entr" presetSubtype="8" fill="hold" grpId="0" nodeType="afterEffect">
                                  <p:stCondLst>
                                    <p:cond delay="0"/>
                                  </p:stCondLst>
                                  <p:childTnLst>
                                    <p:set>
                                      <p:cBhvr>
                                        <p:cTn id="71" dur="1" fill="hold">
                                          <p:stCondLst>
                                            <p:cond delay="0"/>
                                          </p:stCondLst>
                                        </p:cTn>
                                        <p:tgtEl>
                                          <p:spTgt spid="255"/>
                                        </p:tgtEl>
                                        <p:attrNameLst>
                                          <p:attrName>style.visibility</p:attrName>
                                        </p:attrNameLst>
                                      </p:cBhvr>
                                      <p:to>
                                        <p:strVal val="visible"/>
                                      </p:to>
                                    </p:set>
                                    <p:animEffect transition="in" filter="wipe(left)">
                                      <p:cBhvr>
                                        <p:cTn id="72" dur="500"/>
                                        <p:tgtEl>
                                          <p:spTgt spid="255"/>
                                        </p:tgtEl>
                                      </p:cBhvr>
                                    </p:animEffect>
                                  </p:childTnLst>
                                </p:cTn>
                              </p:par>
                            </p:childTnLst>
                          </p:cTn>
                        </p:par>
                        <p:par>
                          <p:cTn id="73" fill="hold" nodeType="afterGroup">
                            <p:stCondLst>
                              <p:cond delay="7000"/>
                            </p:stCondLst>
                            <p:childTnLst>
                              <p:par>
                                <p:cTn id="74" presetID="42" presetClass="entr" presetSubtype="0" fill="hold" grpId="0" nodeType="afterEffect">
                                  <p:stCondLst>
                                    <p:cond delay="0"/>
                                  </p:stCondLst>
                                  <p:childTnLst>
                                    <p:set>
                                      <p:cBhvr>
                                        <p:cTn id="75" dur="1" fill="hold">
                                          <p:stCondLst>
                                            <p:cond delay="0"/>
                                          </p:stCondLst>
                                        </p:cTn>
                                        <p:tgtEl>
                                          <p:spTgt spid="257"/>
                                        </p:tgtEl>
                                        <p:attrNameLst>
                                          <p:attrName>style.visibility</p:attrName>
                                        </p:attrNameLst>
                                      </p:cBhvr>
                                      <p:to>
                                        <p:strVal val="visible"/>
                                      </p:to>
                                    </p:set>
                                    <p:animEffect transition="in" filter="fade">
                                      <p:cBhvr>
                                        <p:cTn id="76" dur="500"/>
                                        <p:tgtEl>
                                          <p:spTgt spid="257"/>
                                        </p:tgtEl>
                                      </p:cBhvr>
                                    </p:animEffect>
                                    <p:anim calcmode="lin" valueType="num">
                                      <p:cBhvr>
                                        <p:cTn id="77" dur="500" fill="hold"/>
                                        <p:tgtEl>
                                          <p:spTgt spid="257"/>
                                        </p:tgtEl>
                                        <p:attrNameLst>
                                          <p:attrName>ppt_x</p:attrName>
                                        </p:attrNameLst>
                                      </p:cBhvr>
                                      <p:tavLst>
                                        <p:tav tm="0">
                                          <p:val>
                                            <p:strVal val="#ppt_x"/>
                                          </p:val>
                                        </p:tav>
                                        <p:tav tm="100000">
                                          <p:val>
                                            <p:strVal val="#ppt_x"/>
                                          </p:val>
                                        </p:tav>
                                      </p:tavLst>
                                    </p:anim>
                                    <p:anim calcmode="lin" valueType="num">
                                      <p:cBhvr>
                                        <p:cTn id="78" dur="500" fill="hold"/>
                                        <p:tgtEl>
                                          <p:spTgt spid="257"/>
                                        </p:tgtEl>
                                        <p:attrNameLst>
                                          <p:attrName>ppt_y</p:attrName>
                                        </p:attrNameLst>
                                      </p:cBhvr>
                                      <p:tavLst>
                                        <p:tav tm="0">
                                          <p:val>
                                            <p:strVal val="#ppt_y+.1"/>
                                          </p:val>
                                        </p:tav>
                                        <p:tav tm="100000">
                                          <p:val>
                                            <p:strVal val="#ppt_y"/>
                                          </p:val>
                                        </p:tav>
                                      </p:tavLst>
                                    </p:anim>
                                  </p:childTnLst>
                                </p:cTn>
                              </p:par>
                            </p:childTnLst>
                          </p:cTn>
                        </p:par>
                        <p:par>
                          <p:cTn id="79" fill="hold" nodeType="afterGroup">
                            <p:stCondLst>
                              <p:cond delay="7500"/>
                            </p:stCondLst>
                            <p:childTnLst>
                              <p:par>
                                <p:cTn id="80" presetID="2" presetClass="exit" presetSubtype="1" fill="hold" grpId="1" nodeType="afterEffect">
                                  <p:stCondLst>
                                    <p:cond delay="0"/>
                                  </p:stCondLst>
                                  <p:childTnLst>
                                    <p:anim calcmode="lin" valueType="num">
                                      <p:cBhvr additive="base">
                                        <p:cTn id="81" dur="500"/>
                                        <p:tgtEl>
                                          <p:spTgt spid="242"/>
                                        </p:tgtEl>
                                        <p:attrNameLst>
                                          <p:attrName>ppt_x</p:attrName>
                                        </p:attrNameLst>
                                      </p:cBhvr>
                                      <p:tavLst>
                                        <p:tav tm="0">
                                          <p:val>
                                            <p:strVal val="ppt_x"/>
                                          </p:val>
                                        </p:tav>
                                        <p:tav tm="100000">
                                          <p:val>
                                            <p:strVal val="ppt_x"/>
                                          </p:val>
                                        </p:tav>
                                      </p:tavLst>
                                    </p:anim>
                                    <p:anim calcmode="lin" valueType="num">
                                      <p:cBhvr additive="base">
                                        <p:cTn id="82" dur="500"/>
                                        <p:tgtEl>
                                          <p:spTgt spid="242"/>
                                        </p:tgtEl>
                                        <p:attrNameLst>
                                          <p:attrName>ppt_y</p:attrName>
                                        </p:attrNameLst>
                                      </p:cBhvr>
                                      <p:tavLst>
                                        <p:tav tm="0">
                                          <p:val>
                                            <p:strVal val="ppt_y"/>
                                          </p:val>
                                        </p:tav>
                                        <p:tav tm="100000">
                                          <p:val>
                                            <p:strVal val="0-ppt_h/2"/>
                                          </p:val>
                                        </p:tav>
                                      </p:tavLst>
                                    </p:anim>
                                    <p:set>
                                      <p:cBhvr>
                                        <p:cTn id="83" dur="1" fill="hold">
                                          <p:stCondLst>
                                            <p:cond delay="499"/>
                                          </p:stCondLst>
                                        </p:cTn>
                                        <p:tgtEl>
                                          <p:spTgt spid="242"/>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243"/>
                                        </p:tgtEl>
                                        <p:attrNameLst>
                                          <p:attrName>ppt_x</p:attrName>
                                        </p:attrNameLst>
                                      </p:cBhvr>
                                      <p:tavLst>
                                        <p:tav tm="0">
                                          <p:val>
                                            <p:strVal val="ppt_x"/>
                                          </p:val>
                                        </p:tav>
                                        <p:tav tm="100000">
                                          <p:val>
                                            <p:strVal val="ppt_x"/>
                                          </p:val>
                                        </p:tav>
                                      </p:tavLst>
                                    </p:anim>
                                    <p:anim calcmode="lin" valueType="num">
                                      <p:cBhvr additive="base">
                                        <p:cTn id="86" dur="500"/>
                                        <p:tgtEl>
                                          <p:spTgt spid="243"/>
                                        </p:tgtEl>
                                        <p:attrNameLst>
                                          <p:attrName>ppt_y</p:attrName>
                                        </p:attrNameLst>
                                      </p:cBhvr>
                                      <p:tavLst>
                                        <p:tav tm="0">
                                          <p:val>
                                            <p:strVal val="ppt_y"/>
                                          </p:val>
                                        </p:tav>
                                        <p:tav tm="100000">
                                          <p:val>
                                            <p:strVal val="0-ppt_h/2"/>
                                          </p:val>
                                        </p:tav>
                                      </p:tavLst>
                                    </p:anim>
                                    <p:set>
                                      <p:cBhvr>
                                        <p:cTn id="87" dur="1" fill="hold">
                                          <p:stCondLst>
                                            <p:cond delay="499"/>
                                          </p:stCondLst>
                                        </p:cTn>
                                        <p:tgtEl>
                                          <p:spTgt spid="243"/>
                                        </p:tgtEl>
                                        <p:attrNameLst>
                                          <p:attrName>style.visibility</p:attrName>
                                        </p:attrNameLst>
                                      </p:cBhvr>
                                      <p:to>
                                        <p:strVal val="hidden"/>
                                      </p:to>
                                    </p:set>
                                  </p:childTnLst>
                                </p:cTn>
                              </p:par>
                              <p:par>
                                <p:cTn id="88" presetID="2" presetClass="exit" presetSubtype="1" fill="hold" grpId="1" nodeType="withEffect">
                                  <p:stCondLst>
                                    <p:cond delay="0"/>
                                  </p:stCondLst>
                                  <p:childTnLst>
                                    <p:anim calcmode="lin" valueType="num">
                                      <p:cBhvr additive="base">
                                        <p:cTn id="89" dur="500"/>
                                        <p:tgtEl>
                                          <p:spTgt spid="244"/>
                                        </p:tgtEl>
                                        <p:attrNameLst>
                                          <p:attrName>ppt_x</p:attrName>
                                        </p:attrNameLst>
                                      </p:cBhvr>
                                      <p:tavLst>
                                        <p:tav tm="0">
                                          <p:val>
                                            <p:strVal val="ppt_x"/>
                                          </p:val>
                                        </p:tav>
                                        <p:tav tm="100000">
                                          <p:val>
                                            <p:strVal val="ppt_x"/>
                                          </p:val>
                                        </p:tav>
                                      </p:tavLst>
                                    </p:anim>
                                    <p:anim calcmode="lin" valueType="num">
                                      <p:cBhvr additive="base">
                                        <p:cTn id="90" dur="500"/>
                                        <p:tgtEl>
                                          <p:spTgt spid="244"/>
                                        </p:tgtEl>
                                        <p:attrNameLst>
                                          <p:attrName>ppt_y</p:attrName>
                                        </p:attrNameLst>
                                      </p:cBhvr>
                                      <p:tavLst>
                                        <p:tav tm="0">
                                          <p:val>
                                            <p:strVal val="ppt_y"/>
                                          </p:val>
                                        </p:tav>
                                        <p:tav tm="100000">
                                          <p:val>
                                            <p:strVal val="0-ppt_h/2"/>
                                          </p:val>
                                        </p:tav>
                                      </p:tavLst>
                                    </p:anim>
                                    <p:set>
                                      <p:cBhvr>
                                        <p:cTn id="91" dur="1" fill="hold">
                                          <p:stCondLst>
                                            <p:cond delay="499"/>
                                          </p:stCondLst>
                                        </p:cTn>
                                        <p:tgtEl>
                                          <p:spTgt spid="244"/>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245"/>
                                        </p:tgtEl>
                                        <p:attrNameLst>
                                          <p:attrName>ppt_x</p:attrName>
                                        </p:attrNameLst>
                                      </p:cBhvr>
                                      <p:tavLst>
                                        <p:tav tm="0">
                                          <p:val>
                                            <p:strVal val="ppt_x"/>
                                          </p:val>
                                        </p:tav>
                                        <p:tav tm="100000">
                                          <p:val>
                                            <p:strVal val="ppt_x"/>
                                          </p:val>
                                        </p:tav>
                                      </p:tavLst>
                                    </p:anim>
                                    <p:anim calcmode="lin" valueType="num">
                                      <p:cBhvr additive="base">
                                        <p:cTn id="94" dur="500"/>
                                        <p:tgtEl>
                                          <p:spTgt spid="245"/>
                                        </p:tgtEl>
                                        <p:attrNameLst>
                                          <p:attrName>ppt_y</p:attrName>
                                        </p:attrNameLst>
                                      </p:cBhvr>
                                      <p:tavLst>
                                        <p:tav tm="0">
                                          <p:val>
                                            <p:strVal val="ppt_y"/>
                                          </p:val>
                                        </p:tav>
                                        <p:tav tm="100000">
                                          <p:val>
                                            <p:strVal val="0-ppt_h/2"/>
                                          </p:val>
                                        </p:tav>
                                      </p:tavLst>
                                    </p:anim>
                                    <p:set>
                                      <p:cBhvr>
                                        <p:cTn id="95" dur="1" fill="hold">
                                          <p:stCondLst>
                                            <p:cond delay="499"/>
                                          </p:stCondLst>
                                        </p:cTn>
                                        <p:tgtEl>
                                          <p:spTgt spid="245"/>
                                        </p:tgtEl>
                                        <p:attrNameLst>
                                          <p:attrName>style.visibility</p:attrName>
                                        </p:attrNameLst>
                                      </p:cBhvr>
                                      <p:to>
                                        <p:strVal val="hidden"/>
                                      </p:to>
                                    </p:set>
                                  </p:childTnLst>
                                </p:cTn>
                              </p:par>
                              <p:par>
                                <p:cTn id="96" presetID="2" presetClass="exit" presetSubtype="1" fill="hold" grpId="1" nodeType="withEffect">
                                  <p:stCondLst>
                                    <p:cond delay="0"/>
                                  </p:stCondLst>
                                  <p:childTnLst>
                                    <p:anim calcmode="lin" valueType="num">
                                      <p:cBhvr additive="base">
                                        <p:cTn id="97" dur="500"/>
                                        <p:tgtEl>
                                          <p:spTgt spid="270"/>
                                        </p:tgtEl>
                                        <p:attrNameLst>
                                          <p:attrName>ppt_x</p:attrName>
                                        </p:attrNameLst>
                                      </p:cBhvr>
                                      <p:tavLst>
                                        <p:tav tm="0">
                                          <p:val>
                                            <p:strVal val="ppt_x"/>
                                          </p:val>
                                        </p:tav>
                                        <p:tav tm="100000">
                                          <p:val>
                                            <p:strVal val="ppt_x"/>
                                          </p:val>
                                        </p:tav>
                                      </p:tavLst>
                                    </p:anim>
                                    <p:anim calcmode="lin" valueType="num">
                                      <p:cBhvr additive="base">
                                        <p:cTn id="98" dur="500"/>
                                        <p:tgtEl>
                                          <p:spTgt spid="270"/>
                                        </p:tgtEl>
                                        <p:attrNameLst>
                                          <p:attrName>ppt_y</p:attrName>
                                        </p:attrNameLst>
                                      </p:cBhvr>
                                      <p:tavLst>
                                        <p:tav tm="0">
                                          <p:val>
                                            <p:strVal val="ppt_y"/>
                                          </p:val>
                                        </p:tav>
                                        <p:tav tm="100000">
                                          <p:val>
                                            <p:strVal val="0-ppt_h/2"/>
                                          </p:val>
                                        </p:tav>
                                      </p:tavLst>
                                    </p:anim>
                                    <p:set>
                                      <p:cBhvr>
                                        <p:cTn id="99" dur="1" fill="hold">
                                          <p:stCondLst>
                                            <p:cond delay="499"/>
                                          </p:stCondLst>
                                        </p:cTn>
                                        <p:tgtEl>
                                          <p:spTgt spid="270"/>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280"/>
                                        </p:tgtEl>
                                        <p:attrNameLst>
                                          <p:attrName>ppt_x</p:attrName>
                                        </p:attrNameLst>
                                      </p:cBhvr>
                                      <p:tavLst>
                                        <p:tav tm="0">
                                          <p:val>
                                            <p:strVal val="ppt_x"/>
                                          </p:val>
                                        </p:tav>
                                        <p:tav tm="100000">
                                          <p:val>
                                            <p:strVal val="ppt_x"/>
                                          </p:val>
                                        </p:tav>
                                      </p:tavLst>
                                    </p:anim>
                                    <p:anim calcmode="lin" valueType="num">
                                      <p:cBhvr additive="base">
                                        <p:cTn id="102" dur="500"/>
                                        <p:tgtEl>
                                          <p:spTgt spid="280"/>
                                        </p:tgtEl>
                                        <p:attrNameLst>
                                          <p:attrName>ppt_y</p:attrName>
                                        </p:attrNameLst>
                                      </p:cBhvr>
                                      <p:tavLst>
                                        <p:tav tm="0">
                                          <p:val>
                                            <p:strVal val="ppt_y"/>
                                          </p:val>
                                        </p:tav>
                                        <p:tav tm="100000">
                                          <p:val>
                                            <p:strVal val="0-ppt_h/2"/>
                                          </p:val>
                                        </p:tav>
                                      </p:tavLst>
                                    </p:anim>
                                    <p:set>
                                      <p:cBhvr>
                                        <p:cTn id="103" dur="1" fill="hold">
                                          <p:stCondLst>
                                            <p:cond delay="499"/>
                                          </p:stCondLst>
                                        </p:cTn>
                                        <p:tgtEl>
                                          <p:spTgt spid="280"/>
                                        </p:tgtEl>
                                        <p:attrNameLst>
                                          <p:attrName>style.visibility</p:attrName>
                                        </p:attrNameLst>
                                      </p:cBhvr>
                                      <p:to>
                                        <p:strVal val="hidden"/>
                                      </p:to>
                                    </p:set>
                                  </p:childTnLst>
                                </p:cTn>
                              </p:par>
                              <p:par>
                                <p:cTn id="104" presetID="2" presetClass="exit" presetSubtype="1" fill="hold" grpId="1" nodeType="withEffect">
                                  <p:stCondLst>
                                    <p:cond delay="0"/>
                                  </p:stCondLst>
                                  <p:childTnLst>
                                    <p:anim calcmode="lin" valueType="num">
                                      <p:cBhvr additive="base">
                                        <p:cTn id="105" dur="500"/>
                                        <p:tgtEl>
                                          <p:spTgt spid="288"/>
                                        </p:tgtEl>
                                        <p:attrNameLst>
                                          <p:attrName>ppt_x</p:attrName>
                                        </p:attrNameLst>
                                      </p:cBhvr>
                                      <p:tavLst>
                                        <p:tav tm="0">
                                          <p:val>
                                            <p:strVal val="ppt_x"/>
                                          </p:val>
                                        </p:tav>
                                        <p:tav tm="100000">
                                          <p:val>
                                            <p:strVal val="ppt_x"/>
                                          </p:val>
                                        </p:tav>
                                      </p:tavLst>
                                    </p:anim>
                                    <p:anim calcmode="lin" valueType="num">
                                      <p:cBhvr additive="base">
                                        <p:cTn id="106" dur="500"/>
                                        <p:tgtEl>
                                          <p:spTgt spid="288"/>
                                        </p:tgtEl>
                                        <p:attrNameLst>
                                          <p:attrName>ppt_y</p:attrName>
                                        </p:attrNameLst>
                                      </p:cBhvr>
                                      <p:tavLst>
                                        <p:tav tm="0">
                                          <p:val>
                                            <p:strVal val="ppt_y"/>
                                          </p:val>
                                        </p:tav>
                                        <p:tav tm="100000">
                                          <p:val>
                                            <p:strVal val="0-ppt_h/2"/>
                                          </p:val>
                                        </p:tav>
                                      </p:tavLst>
                                    </p:anim>
                                    <p:set>
                                      <p:cBhvr>
                                        <p:cTn id="107" dur="1" fill="hold">
                                          <p:stCondLst>
                                            <p:cond delay="499"/>
                                          </p:stCondLst>
                                        </p:cTn>
                                        <p:tgtEl>
                                          <p:spTgt spid="288"/>
                                        </p:tgtEl>
                                        <p:attrNameLst>
                                          <p:attrName>style.visibility</p:attrName>
                                        </p:attrNameLst>
                                      </p:cBhvr>
                                      <p:to>
                                        <p:strVal val="hidden"/>
                                      </p:to>
                                    </p:set>
                                  </p:childTnLst>
                                </p:cTn>
                              </p:par>
                              <p:par>
                                <p:cTn id="108" presetID="2" presetClass="exit" presetSubtype="1" fill="hold" grpId="1" nodeType="withEffect">
                                  <p:stCondLst>
                                    <p:cond delay="0"/>
                                  </p:stCondLst>
                                  <p:childTnLst>
                                    <p:anim calcmode="lin" valueType="num">
                                      <p:cBhvr additive="base">
                                        <p:cTn id="109" dur="500"/>
                                        <p:tgtEl>
                                          <p:spTgt spid="289"/>
                                        </p:tgtEl>
                                        <p:attrNameLst>
                                          <p:attrName>ppt_x</p:attrName>
                                        </p:attrNameLst>
                                      </p:cBhvr>
                                      <p:tavLst>
                                        <p:tav tm="0">
                                          <p:val>
                                            <p:strVal val="ppt_x"/>
                                          </p:val>
                                        </p:tav>
                                        <p:tav tm="100000">
                                          <p:val>
                                            <p:strVal val="ppt_x"/>
                                          </p:val>
                                        </p:tav>
                                      </p:tavLst>
                                    </p:anim>
                                    <p:anim calcmode="lin" valueType="num">
                                      <p:cBhvr additive="base">
                                        <p:cTn id="110" dur="500"/>
                                        <p:tgtEl>
                                          <p:spTgt spid="289"/>
                                        </p:tgtEl>
                                        <p:attrNameLst>
                                          <p:attrName>ppt_y</p:attrName>
                                        </p:attrNameLst>
                                      </p:cBhvr>
                                      <p:tavLst>
                                        <p:tav tm="0">
                                          <p:val>
                                            <p:strVal val="ppt_y"/>
                                          </p:val>
                                        </p:tav>
                                        <p:tav tm="100000">
                                          <p:val>
                                            <p:strVal val="0-ppt_h/2"/>
                                          </p:val>
                                        </p:tav>
                                      </p:tavLst>
                                    </p:anim>
                                    <p:set>
                                      <p:cBhvr>
                                        <p:cTn id="111" dur="1" fill="hold">
                                          <p:stCondLst>
                                            <p:cond delay="499"/>
                                          </p:stCondLst>
                                        </p:cTn>
                                        <p:tgtEl>
                                          <p:spTgt spid="289"/>
                                        </p:tgtEl>
                                        <p:attrNameLst>
                                          <p:attrName>style.visibility</p:attrName>
                                        </p:attrNameLst>
                                      </p:cBhvr>
                                      <p:to>
                                        <p:strVal val="hidden"/>
                                      </p:to>
                                    </p:set>
                                  </p:childTnLst>
                                </p:cTn>
                              </p:par>
                              <p:par>
                                <p:cTn id="112" presetID="2" presetClass="exit" presetSubtype="1" fill="hold" nodeType="withEffect">
                                  <p:stCondLst>
                                    <p:cond delay="0"/>
                                  </p:stCondLst>
                                  <p:childTnLst>
                                    <p:anim calcmode="lin" valueType="num">
                                      <p:cBhvr additive="base">
                                        <p:cTn id="113" dur="500"/>
                                        <p:tgtEl>
                                          <p:spTgt spid="246"/>
                                        </p:tgtEl>
                                        <p:attrNameLst>
                                          <p:attrName>ppt_x</p:attrName>
                                        </p:attrNameLst>
                                      </p:cBhvr>
                                      <p:tavLst>
                                        <p:tav tm="0">
                                          <p:val>
                                            <p:strVal val="ppt_x"/>
                                          </p:val>
                                        </p:tav>
                                        <p:tav tm="100000">
                                          <p:val>
                                            <p:strVal val="ppt_x"/>
                                          </p:val>
                                        </p:tav>
                                      </p:tavLst>
                                    </p:anim>
                                    <p:anim calcmode="lin" valueType="num">
                                      <p:cBhvr additive="base">
                                        <p:cTn id="114" dur="500"/>
                                        <p:tgtEl>
                                          <p:spTgt spid="246"/>
                                        </p:tgtEl>
                                        <p:attrNameLst>
                                          <p:attrName>ppt_y</p:attrName>
                                        </p:attrNameLst>
                                      </p:cBhvr>
                                      <p:tavLst>
                                        <p:tav tm="0">
                                          <p:val>
                                            <p:strVal val="ppt_y"/>
                                          </p:val>
                                        </p:tav>
                                        <p:tav tm="100000">
                                          <p:val>
                                            <p:strVal val="0-ppt_h/2"/>
                                          </p:val>
                                        </p:tav>
                                      </p:tavLst>
                                    </p:anim>
                                    <p:set>
                                      <p:cBhvr>
                                        <p:cTn id="115" dur="1" fill="hold">
                                          <p:stCondLst>
                                            <p:cond delay="499"/>
                                          </p:stCondLst>
                                        </p:cTn>
                                        <p:tgtEl>
                                          <p:spTgt spid="246"/>
                                        </p:tgtEl>
                                        <p:attrNameLst>
                                          <p:attrName>style.visibility</p:attrName>
                                        </p:attrNameLst>
                                      </p:cBhvr>
                                      <p:to>
                                        <p:strVal val="hidden"/>
                                      </p:to>
                                    </p:set>
                                  </p:childTnLst>
                                </p:cTn>
                              </p:par>
                              <p:par>
                                <p:cTn id="116" presetID="2" presetClass="exit" presetSubtype="1" fill="hold" nodeType="withEffect">
                                  <p:stCondLst>
                                    <p:cond delay="0"/>
                                  </p:stCondLst>
                                  <p:childTnLst>
                                    <p:anim calcmode="lin" valueType="num">
                                      <p:cBhvr additive="base">
                                        <p:cTn id="117" dur="500"/>
                                        <p:tgtEl>
                                          <p:spTgt spid="252"/>
                                        </p:tgtEl>
                                        <p:attrNameLst>
                                          <p:attrName>ppt_x</p:attrName>
                                        </p:attrNameLst>
                                      </p:cBhvr>
                                      <p:tavLst>
                                        <p:tav tm="0">
                                          <p:val>
                                            <p:strVal val="ppt_x"/>
                                          </p:val>
                                        </p:tav>
                                        <p:tav tm="100000">
                                          <p:val>
                                            <p:strVal val="ppt_x"/>
                                          </p:val>
                                        </p:tav>
                                      </p:tavLst>
                                    </p:anim>
                                    <p:anim calcmode="lin" valueType="num">
                                      <p:cBhvr additive="base">
                                        <p:cTn id="118" dur="500"/>
                                        <p:tgtEl>
                                          <p:spTgt spid="252"/>
                                        </p:tgtEl>
                                        <p:attrNameLst>
                                          <p:attrName>ppt_y</p:attrName>
                                        </p:attrNameLst>
                                      </p:cBhvr>
                                      <p:tavLst>
                                        <p:tav tm="0">
                                          <p:val>
                                            <p:strVal val="ppt_y"/>
                                          </p:val>
                                        </p:tav>
                                        <p:tav tm="100000">
                                          <p:val>
                                            <p:strVal val="0-ppt_h/2"/>
                                          </p:val>
                                        </p:tav>
                                      </p:tavLst>
                                    </p:anim>
                                    <p:set>
                                      <p:cBhvr>
                                        <p:cTn id="119" dur="1" fill="hold">
                                          <p:stCondLst>
                                            <p:cond delay="499"/>
                                          </p:stCondLst>
                                        </p:cTn>
                                        <p:tgtEl>
                                          <p:spTgt spid="252"/>
                                        </p:tgtEl>
                                        <p:attrNameLst>
                                          <p:attrName>style.visibility</p:attrName>
                                        </p:attrNameLst>
                                      </p:cBhvr>
                                      <p:to>
                                        <p:strVal val="hidden"/>
                                      </p:to>
                                    </p:set>
                                  </p:childTnLst>
                                </p:cTn>
                              </p:par>
                              <p:par>
                                <p:cTn id="120" presetID="2" presetClass="exit" presetSubtype="1" fill="hold" grpId="1" nodeType="withEffect">
                                  <p:stCondLst>
                                    <p:cond delay="0"/>
                                  </p:stCondLst>
                                  <p:childTnLst>
                                    <p:anim calcmode="lin" valueType="num">
                                      <p:cBhvr additive="base">
                                        <p:cTn id="121" dur="500"/>
                                        <p:tgtEl>
                                          <p:spTgt spid="254"/>
                                        </p:tgtEl>
                                        <p:attrNameLst>
                                          <p:attrName>ppt_x</p:attrName>
                                        </p:attrNameLst>
                                      </p:cBhvr>
                                      <p:tavLst>
                                        <p:tav tm="0">
                                          <p:val>
                                            <p:strVal val="ppt_x"/>
                                          </p:val>
                                        </p:tav>
                                        <p:tav tm="100000">
                                          <p:val>
                                            <p:strVal val="ppt_x"/>
                                          </p:val>
                                        </p:tav>
                                      </p:tavLst>
                                    </p:anim>
                                    <p:anim calcmode="lin" valueType="num">
                                      <p:cBhvr additive="base">
                                        <p:cTn id="122" dur="500"/>
                                        <p:tgtEl>
                                          <p:spTgt spid="254"/>
                                        </p:tgtEl>
                                        <p:attrNameLst>
                                          <p:attrName>ppt_y</p:attrName>
                                        </p:attrNameLst>
                                      </p:cBhvr>
                                      <p:tavLst>
                                        <p:tav tm="0">
                                          <p:val>
                                            <p:strVal val="ppt_y"/>
                                          </p:val>
                                        </p:tav>
                                        <p:tav tm="100000">
                                          <p:val>
                                            <p:strVal val="0-ppt_h/2"/>
                                          </p:val>
                                        </p:tav>
                                      </p:tavLst>
                                    </p:anim>
                                    <p:set>
                                      <p:cBhvr>
                                        <p:cTn id="123" dur="1" fill="hold">
                                          <p:stCondLst>
                                            <p:cond delay="499"/>
                                          </p:stCondLst>
                                        </p:cTn>
                                        <p:tgtEl>
                                          <p:spTgt spid="254"/>
                                        </p:tgtEl>
                                        <p:attrNameLst>
                                          <p:attrName>style.visibility</p:attrName>
                                        </p:attrNameLst>
                                      </p:cBhvr>
                                      <p:to>
                                        <p:strVal val="hidden"/>
                                      </p:to>
                                    </p:set>
                                  </p:childTnLst>
                                </p:cTn>
                              </p:par>
                              <p:par>
                                <p:cTn id="124" presetID="2" presetClass="exit" presetSubtype="1" fill="hold" grpId="1" nodeType="withEffect">
                                  <p:stCondLst>
                                    <p:cond delay="0"/>
                                  </p:stCondLst>
                                  <p:childTnLst>
                                    <p:anim calcmode="lin" valueType="num">
                                      <p:cBhvr additive="base">
                                        <p:cTn id="125" dur="500"/>
                                        <p:tgtEl>
                                          <p:spTgt spid="256"/>
                                        </p:tgtEl>
                                        <p:attrNameLst>
                                          <p:attrName>ppt_x</p:attrName>
                                        </p:attrNameLst>
                                      </p:cBhvr>
                                      <p:tavLst>
                                        <p:tav tm="0">
                                          <p:val>
                                            <p:strVal val="ppt_x"/>
                                          </p:val>
                                        </p:tav>
                                        <p:tav tm="100000">
                                          <p:val>
                                            <p:strVal val="ppt_x"/>
                                          </p:val>
                                        </p:tav>
                                      </p:tavLst>
                                    </p:anim>
                                    <p:anim calcmode="lin" valueType="num">
                                      <p:cBhvr additive="base">
                                        <p:cTn id="126" dur="500"/>
                                        <p:tgtEl>
                                          <p:spTgt spid="256"/>
                                        </p:tgtEl>
                                        <p:attrNameLst>
                                          <p:attrName>ppt_y</p:attrName>
                                        </p:attrNameLst>
                                      </p:cBhvr>
                                      <p:tavLst>
                                        <p:tav tm="0">
                                          <p:val>
                                            <p:strVal val="ppt_y"/>
                                          </p:val>
                                        </p:tav>
                                        <p:tav tm="100000">
                                          <p:val>
                                            <p:strVal val="0-ppt_h/2"/>
                                          </p:val>
                                        </p:tav>
                                      </p:tavLst>
                                    </p:anim>
                                    <p:set>
                                      <p:cBhvr>
                                        <p:cTn id="127" dur="1" fill="hold">
                                          <p:stCondLst>
                                            <p:cond delay="499"/>
                                          </p:stCondLst>
                                        </p:cTn>
                                        <p:tgtEl>
                                          <p:spTgt spid="256"/>
                                        </p:tgtEl>
                                        <p:attrNameLst>
                                          <p:attrName>style.visibility</p:attrName>
                                        </p:attrNameLst>
                                      </p:cBhvr>
                                      <p:to>
                                        <p:strVal val="hidden"/>
                                      </p:to>
                                    </p:set>
                                  </p:childTnLst>
                                </p:cTn>
                              </p:par>
                              <p:par>
                                <p:cTn id="128" presetID="2" presetClass="exit" presetSubtype="1" fill="hold" nodeType="withEffect">
                                  <p:stCondLst>
                                    <p:cond delay="0"/>
                                  </p:stCondLst>
                                  <p:childTnLst>
                                    <p:anim calcmode="lin" valueType="num">
                                      <p:cBhvr additive="base">
                                        <p:cTn id="129" dur="500"/>
                                        <p:tgtEl>
                                          <p:spTgt spid="249"/>
                                        </p:tgtEl>
                                        <p:attrNameLst>
                                          <p:attrName>ppt_x</p:attrName>
                                        </p:attrNameLst>
                                      </p:cBhvr>
                                      <p:tavLst>
                                        <p:tav tm="0">
                                          <p:val>
                                            <p:strVal val="ppt_x"/>
                                          </p:val>
                                        </p:tav>
                                        <p:tav tm="100000">
                                          <p:val>
                                            <p:strVal val="ppt_x"/>
                                          </p:val>
                                        </p:tav>
                                      </p:tavLst>
                                    </p:anim>
                                    <p:anim calcmode="lin" valueType="num">
                                      <p:cBhvr additive="base">
                                        <p:cTn id="130" dur="500"/>
                                        <p:tgtEl>
                                          <p:spTgt spid="249"/>
                                        </p:tgtEl>
                                        <p:attrNameLst>
                                          <p:attrName>ppt_y</p:attrName>
                                        </p:attrNameLst>
                                      </p:cBhvr>
                                      <p:tavLst>
                                        <p:tav tm="0">
                                          <p:val>
                                            <p:strVal val="ppt_y"/>
                                          </p:val>
                                        </p:tav>
                                        <p:tav tm="100000">
                                          <p:val>
                                            <p:strVal val="0-ppt_h/2"/>
                                          </p:val>
                                        </p:tav>
                                      </p:tavLst>
                                    </p:anim>
                                    <p:set>
                                      <p:cBhvr>
                                        <p:cTn id="131" dur="1" fill="hold">
                                          <p:stCondLst>
                                            <p:cond delay="499"/>
                                          </p:stCondLst>
                                        </p:cTn>
                                        <p:tgtEl>
                                          <p:spTgt spid="249"/>
                                        </p:tgtEl>
                                        <p:attrNameLst>
                                          <p:attrName>style.visibility</p:attrName>
                                        </p:attrNameLst>
                                      </p:cBhvr>
                                      <p:to>
                                        <p:strVal val="hidden"/>
                                      </p:to>
                                    </p:set>
                                  </p:childTnLst>
                                </p:cTn>
                              </p:par>
                              <p:par>
                                <p:cTn id="132" presetID="2" presetClass="exit" presetSubtype="1" fill="hold" nodeType="withEffect">
                                  <p:stCondLst>
                                    <p:cond delay="0"/>
                                  </p:stCondLst>
                                  <p:childTnLst>
                                    <p:anim calcmode="lin" valueType="num">
                                      <p:cBhvr additive="base">
                                        <p:cTn id="133" dur="500"/>
                                        <p:tgtEl>
                                          <p:spTgt spid="253"/>
                                        </p:tgtEl>
                                        <p:attrNameLst>
                                          <p:attrName>ppt_x</p:attrName>
                                        </p:attrNameLst>
                                      </p:cBhvr>
                                      <p:tavLst>
                                        <p:tav tm="0">
                                          <p:val>
                                            <p:strVal val="ppt_x"/>
                                          </p:val>
                                        </p:tav>
                                        <p:tav tm="100000">
                                          <p:val>
                                            <p:strVal val="ppt_x"/>
                                          </p:val>
                                        </p:tav>
                                      </p:tavLst>
                                    </p:anim>
                                    <p:anim calcmode="lin" valueType="num">
                                      <p:cBhvr additive="base">
                                        <p:cTn id="134" dur="500"/>
                                        <p:tgtEl>
                                          <p:spTgt spid="253"/>
                                        </p:tgtEl>
                                        <p:attrNameLst>
                                          <p:attrName>ppt_y</p:attrName>
                                        </p:attrNameLst>
                                      </p:cBhvr>
                                      <p:tavLst>
                                        <p:tav tm="0">
                                          <p:val>
                                            <p:strVal val="ppt_y"/>
                                          </p:val>
                                        </p:tav>
                                        <p:tav tm="100000">
                                          <p:val>
                                            <p:strVal val="0-ppt_h/2"/>
                                          </p:val>
                                        </p:tav>
                                      </p:tavLst>
                                    </p:anim>
                                    <p:set>
                                      <p:cBhvr>
                                        <p:cTn id="135" dur="1" fill="hold">
                                          <p:stCondLst>
                                            <p:cond delay="499"/>
                                          </p:stCondLst>
                                        </p:cTn>
                                        <p:tgtEl>
                                          <p:spTgt spid="253"/>
                                        </p:tgtEl>
                                        <p:attrNameLst>
                                          <p:attrName>style.visibility</p:attrName>
                                        </p:attrNameLst>
                                      </p:cBhvr>
                                      <p:to>
                                        <p:strVal val="hidden"/>
                                      </p:to>
                                    </p:set>
                                  </p:childTnLst>
                                </p:cTn>
                              </p:par>
                              <p:par>
                                <p:cTn id="136" presetID="2" presetClass="exit" presetSubtype="1" fill="hold" grpId="1" nodeType="withEffect">
                                  <p:stCondLst>
                                    <p:cond delay="0"/>
                                  </p:stCondLst>
                                  <p:childTnLst>
                                    <p:anim calcmode="lin" valueType="num">
                                      <p:cBhvr additive="base">
                                        <p:cTn id="137" dur="500"/>
                                        <p:tgtEl>
                                          <p:spTgt spid="255"/>
                                        </p:tgtEl>
                                        <p:attrNameLst>
                                          <p:attrName>ppt_x</p:attrName>
                                        </p:attrNameLst>
                                      </p:cBhvr>
                                      <p:tavLst>
                                        <p:tav tm="0">
                                          <p:val>
                                            <p:strVal val="ppt_x"/>
                                          </p:val>
                                        </p:tav>
                                        <p:tav tm="100000">
                                          <p:val>
                                            <p:strVal val="ppt_x"/>
                                          </p:val>
                                        </p:tav>
                                      </p:tavLst>
                                    </p:anim>
                                    <p:anim calcmode="lin" valueType="num">
                                      <p:cBhvr additive="base">
                                        <p:cTn id="138" dur="500"/>
                                        <p:tgtEl>
                                          <p:spTgt spid="255"/>
                                        </p:tgtEl>
                                        <p:attrNameLst>
                                          <p:attrName>ppt_y</p:attrName>
                                        </p:attrNameLst>
                                      </p:cBhvr>
                                      <p:tavLst>
                                        <p:tav tm="0">
                                          <p:val>
                                            <p:strVal val="ppt_y"/>
                                          </p:val>
                                        </p:tav>
                                        <p:tav tm="100000">
                                          <p:val>
                                            <p:strVal val="0-ppt_h/2"/>
                                          </p:val>
                                        </p:tav>
                                      </p:tavLst>
                                    </p:anim>
                                    <p:set>
                                      <p:cBhvr>
                                        <p:cTn id="139" dur="1" fill="hold">
                                          <p:stCondLst>
                                            <p:cond delay="499"/>
                                          </p:stCondLst>
                                        </p:cTn>
                                        <p:tgtEl>
                                          <p:spTgt spid="255"/>
                                        </p:tgtEl>
                                        <p:attrNameLst>
                                          <p:attrName>style.visibility</p:attrName>
                                        </p:attrNameLst>
                                      </p:cBhvr>
                                      <p:to>
                                        <p:strVal val="hidden"/>
                                      </p:to>
                                    </p:set>
                                  </p:childTnLst>
                                </p:cTn>
                              </p:par>
                              <p:par>
                                <p:cTn id="140" presetID="2" presetClass="exit" presetSubtype="1" fill="hold" grpId="1" nodeType="withEffect">
                                  <p:stCondLst>
                                    <p:cond delay="0"/>
                                  </p:stCondLst>
                                  <p:childTnLst>
                                    <p:anim calcmode="lin" valueType="num">
                                      <p:cBhvr additive="base">
                                        <p:cTn id="141" dur="500"/>
                                        <p:tgtEl>
                                          <p:spTgt spid="257"/>
                                        </p:tgtEl>
                                        <p:attrNameLst>
                                          <p:attrName>ppt_x</p:attrName>
                                        </p:attrNameLst>
                                      </p:cBhvr>
                                      <p:tavLst>
                                        <p:tav tm="0">
                                          <p:val>
                                            <p:strVal val="ppt_x"/>
                                          </p:val>
                                        </p:tav>
                                        <p:tav tm="100000">
                                          <p:val>
                                            <p:strVal val="ppt_x"/>
                                          </p:val>
                                        </p:tav>
                                      </p:tavLst>
                                    </p:anim>
                                    <p:anim calcmode="lin" valueType="num">
                                      <p:cBhvr additive="base">
                                        <p:cTn id="142" dur="500"/>
                                        <p:tgtEl>
                                          <p:spTgt spid="257"/>
                                        </p:tgtEl>
                                        <p:attrNameLst>
                                          <p:attrName>ppt_y</p:attrName>
                                        </p:attrNameLst>
                                      </p:cBhvr>
                                      <p:tavLst>
                                        <p:tav tm="0">
                                          <p:val>
                                            <p:strVal val="ppt_y"/>
                                          </p:val>
                                        </p:tav>
                                        <p:tav tm="100000">
                                          <p:val>
                                            <p:strVal val="0-ppt_h/2"/>
                                          </p:val>
                                        </p:tav>
                                      </p:tavLst>
                                    </p:anim>
                                    <p:set>
                                      <p:cBhvr>
                                        <p:cTn id="143" dur="1" fill="hold">
                                          <p:stCondLst>
                                            <p:cond delay="499"/>
                                          </p:stCondLst>
                                        </p:cTn>
                                        <p:tgtEl>
                                          <p:spTgt spid="2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p:bldP spid="242" grpId="1"/>
      <p:bldP spid="244" grpId="0"/>
      <p:bldP spid="244" grpId="1"/>
      <p:bldP spid="254" grpId="0"/>
      <p:bldP spid="254" grpId="1"/>
      <p:bldP spid="255" grpId="0"/>
      <p:bldP spid="255" grpId="1"/>
      <p:bldP spid="256" grpId="0"/>
      <p:bldP spid="256" grpId="1"/>
      <p:bldP spid="257" grpId="0"/>
      <p:bldP spid="257" grpId="1"/>
      <p:bldP spid="270" grpId="0"/>
      <p:bldP spid="270" grpId="1"/>
      <p:bldP spid="288" grpId="0"/>
      <p:bldP spid="288" grpId="1"/>
      <p:bldP spid="289" grpId="0"/>
      <p:bldP spid="289"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E060FEDC-B036-4600-B260-D585724E5589}"/>
              </a:ext>
            </a:extLst>
          </p:cNvPr>
          <p:cNvGrpSpPr/>
          <p:nvPr/>
        </p:nvGrpSpPr>
        <p:grpSpPr>
          <a:xfrm>
            <a:off x="3235537" y="3644968"/>
            <a:ext cx="545443" cy="1496888"/>
            <a:chOff x="3117850" y="2614613"/>
            <a:chExt cx="633413" cy="1738312"/>
          </a:xfrm>
          <a:solidFill>
            <a:schemeClr val="bg1">
              <a:lumMod val="75000"/>
            </a:schemeClr>
          </a:solidFill>
        </p:grpSpPr>
        <p:sp>
          <p:nvSpPr>
            <p:cNvPr id="55" name="Freeform 5">
              <a:extLst>
                <a:ext uri="{FF2B5EF4-FFF2-40B4-BE49-F238E27FC236}">
                  <a16:creationId xmlns:a16="http://schemas.microsoft.com/office/drawing/2014/main" id="{7450CC50-02AF-4C38-8E43-BF375B9E2F58}"/>
                </a:ext>
              </a:extLst>
            </p:cNvPr>
            <p:cNvSpPr>
              <a:spLocks/>
            </p:cNvSpPr>
            <p:nvPr/>
          </p:nvSpPr>
          <p:spPr bwMode="auto">
            <a:xfrm>
              <a:off x="3117850" y="2924175"/>
              <a:ext cx="633413" cy="1428750"/>
            </a:xfrm>
            <a:custGeom>
              <a:avLst/>
              <a:gdLst>
                <a:gd name="T0" fmla="*/ 350 w 357"/>
                <a:gd name="T1" fmla="*/ 53 h 806"/>
                <a:gd name="T2" fmla="*/ 269 w 357"/>
                <a:gd name="T3" fmla="*/ 0 h 806"/>
                <a:gd name="T4" fmla="*/ 91 w 357"/>
                <a:gd name="T5" fmla="*/ 0 h 806"/>
                <a:gd name="T6" fmla="*/ 0 w 357"/>
                <a:gd name="T7" fmla="*/ 78 h 806"/>
                <a:gd name="T8" fmla="*/ 0 w 357"/>
                <a:gd name="T9" fmla="*/ 362 h 806"/>
                <a:gd name="T10" fmla="*/ 4 w 357"/>
                <a:gd name="T11" fmla="*/ 375 h 806"/>
                <a:gd name="T12" fmla="*/ 34 w 357"/>
                <a:gd name="T13" fmla="*/ 395 h 806"/>
                <a:gd name="T14" fmla="*/ 61 w 357"/>
                <a:gd name="T15" fmla="*/ 366 h 806"/>
                <a:gd name="T16" fmla="*/ 61 w 357"/>
                <a:gd name="T17" fmla="*/ 132 h 806"/>
                <a:gd name="T18" fmla="*/ 87 w 357"/>
                <a:gd name="T19" fmla="*/ 132 h 806"/>
                <a:gd name="T20" fmla="*/ 87 w 357"/>
                <a:gd name="T21" fmla="*/ 352 h 806"/>
                <a:gd name="T22" fmla="*/ 87 w 357"/>
                <a:gd name="T23" fmla="*/ 362 h 806"/>
                <a:gd name="T24" fmla="*/ 87 w 357"/>
                <a:gd name="T25" fmla="*/ 752 h 806"/>
                <a:gd name="T26" fmla="*/ 94 w 357"/>
                <a:gd name="T27" fmla="*/ 781 h 806"/>
                <a:gd name="T28" fmla="*/ 130 w 357"/>
                <a:gd name="T29" fmla="*/ 806 h 806"/>
                <a:gd name="T30" fmla="*/ 171 w 357"/>
                <a:gd name="T31" fmla="*/ 757 h 806"/>
                <a:gd name="T32" fmla="*/ 171 w 357"/>
                <a:gd name="T33" fmla="*/ 410 h 806"/>
                <a:gd name="T34" fmla="*/ 187 w 357"/>
                <a:gd name="T35" fmla="*/ 410 h 806"/>
                <a:gd name="T36" fmla="*/ 187 w 357"/>
                <a:gd name="T37" fmla="*/ 752 h 806"/>
                <a:gd name="T38" fmla="*/ 194 w 357"/>
                <a:gd name="T39" fmla="*/ 781 h 806"/>
                <a:gd name="T40" fmla="*/ 230 w 357"/>
                <a:gd name="T41" fmla="*/ 806 h 806"/>
                <a:gd name="T42" fmla="*/ 271 w 357"/>
                <a:gd name="T43" fmla="*/ 757 h 806"/>
                <a:gd name="T44" fmla="*/ 271 w 357"/>
                <a:gd name="T45" fmla="*/ 132 h 806"/>
                <a:gd name="T46" fmla="*/ 291 w 357"/>
                <a:gd name="T47" fmla="*/ 132 h 806"/>
                <a:gd name="T48" fmla="*/ 291 w 357"/>
                <a:gd name="T49" fmla="*/ 362 h 806"/>
                <a:gd name="T50" fmla="*/ 295 w 357"/>
                <a:gd name="T51" fmla="*/ 375 h 806"/>
                <a:gd name="T52" fmla="*/ 325 w 357"/>
                <a:gd name="T53" fmla="*/ 395 h 806"/>
                <a:gd name="T54" fmla="*/ 357 w 357"/>
                <a:gd name="T55" fmla="*/ 366 h 806"/>
                <a:gd name="T56" fmla="*/ 357 w 357"/>
                <a:gd name="T57" fmla="*/ 78 h 806"/>
                <a:gd name="T58" fmla="*/ 350 w 357"/>
                <a:gd name="T59" fmla="*/ 53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 h="806">
                  <a:moveTo>
                    <a:pt x="350" y="53"/>
                  </a:moveTo>
                  <a:cubicBezTo>
                    <a:pt x="340" y="28"/>
                    <a:pt x="314" y="0"/>
                    <a:pt x="269" y="0"/>
                  </a:cubicBezTo>
                  <a:cubicBezTo>
                    <a:pt x="91" y="0"/>
                    <a:pt x="91" y="0"/>
                    <a:pt x="91" y="0"/>
                  </a:cubicBezTo>
                  <a:cubicBezTo>
                    <a:pt x="27" y="0"/>
                    <a:pt x="0" y="59"/>
                    <a:pt x="0" y="78"/>
                  </a:cubicBezTo>
                  <a:cubicBezTo>
                    <a:pt x="0" y="362"/>
                    <a:pt x="0" y="362"/>
                    <a:pt x="0" y="362"/>
                  </a:cubicBezTo>
                  <a:cubicBezTo>
                    <a:pt x="0" y="366"/>
                    <a:pt x="2" y="371"/>
                    <a:pt x="4" y="375"/>
                  </a:cubicBezTo>
                  <a:cubicBezTo>
                    <a:pt x="8" y="386"/>
                    <a:pt x="20" y="395"/>
                    <a:pt x="34" y="395"/>
                  </a:cubicBezTo>
                  <a:cubicBezTo>
                    <a:pt x="52" y="395"/>
                    <a:pt x="61" y="381"/>
                    <a:pt x="61" y="366"/>
                  </a:cubicBezTo>
                  <a:cubicBezTo>
                    <a:pt x="61" y="132"/>
                    <a:pt x="61" y="132"/>
                    <a:pt x="61" y="132"/>
                  </a:cubicBezTo>
                  <a:cubicBezTo>
                    <a:pt x="77" y="132"/>
                    <a:pt x="84" y="132"/>
                    <a:pt x="87" y="132"/>
                  </a:cubicBezTo>
                  <a:cubicBezTo>
                    <a:pt x="87" y="352"/>
                    <a:pt x="87" y="352"/>
                    <a:pt x="87" y="352"/>
                  </a:cubicBezTo>
                  <a:cubicBezTo>
                    <a:pt x="87" y="352"/>
                    <a:pt x="87" y="357"/>
                    <a:pt x="87" y="362"/>
                  </a:cubicBezTo>
                  <a:cubicBezTo>
                    <a:pt x="87" y="752"/>
                    <a:pt x="87" y="752"/>
                    <a:pt x="87" y="752"/>
                  </a:cubicBezTo>
                  <a:cubicBezTo>
                    <a:pt x="87" y="764"/>
                    <a:pt x="89" y="773"/>
                    <a:pt x="94" y="781"/>
                  </a:cubicBezTo>
                  <a:cubicBezTo>
                    <a:pt x="101" y="796"/>
                    <a:pt x="114" y="806"/>
                    <a:pt x="130" y="806"/>
                  </a:cubicBezTo>
                  <a:cubicBezTo>
                    <a:pt x="152" y="806"/>
                    <a:pt x="171" y="786"/>
                    <a:pt x="171" y="757"/>
                  </a:cubicBezTo>
                  <a:cubicBezTo>
                    <a:pt x="171" y="410"/>
                    <a:pt x="171" y="410"/>
                    <a:pt x="171" y="410"/>
                  </a:cubicBezTo>
                  <a:cubicBezTo>
                    <a:pt x="180" y="410"/>
                    <a:pt x="185" y="410"/>
                    <a:pt x="187" y="410"/>
                  </a:cubicBezTo>
                  <a:cubicBezTo>
                    <a:pt x="187" y="752"/>
                    <a:pt x="187" y="752"/>
                    <a:pt x="187" y="752"/>
                  </a:cubicBezTo>
                  <a:cubicBezTo>
                    <a:pt x="187" y="764"/>
                    <a:pt x="189" y="773"/>
                    <a:pt x="194" y="781"/>
                  </a:cubicBezTo>
                  <a:cubicBezTo>
                    <a:pt x="201" y="796"/>
                    <a:pt x="214" y="806"/>
                    <a:pt x="230" y="806"/>
                  </a:cubicBezTo>
                  <a:cubicBezTo>
                    <a:pt x="253" y="806"/>
                    <a:pt x="271" y="786"/>
                    <a:pt x="271" y="757"/>
                  </a:cubicBezTo>
                  <a:cubicBezTo>
                    <a:pt x="271" y="132"/>
                    <a:pt x="271" y="132"/>
                    <a:pt x="271" y="132"/>
                  </a:cubicBezTo>
                  <a:cubicBezTo>
                    <a:pt x="283" y="132"/>
                    <a:pt x="289" y="132"/>
                    <a:pt x="291" y="132"/>
                  </a:cubicBezTo>
                  <a:cubicBezTo>
                    <a:pt x="291" y="361"/>
                    <a:pt x="291" y="362"/>
                    <a:pt x="291" y="362"/>
                  </a:cubicBezTo>
                  <a:cubicBezTo>
                    <a:pt x="291" y="366"/>
                    <a:pt x="293" y="371"/>
                    <a:pt x="295" y="375"/>
                  </a:cubicBezTo>
                  <a:cubicBezTo>
                    <a:pt x="299" y="386"/>
                    <a:pt x="311" y="395"/>
                    <a:pt x="325" y="395"/>
                  </a:cubicBezTo>
                  <a:cubicBezTo>
                    <a:pt x="344" y="395"/>
                    <a:pt x="357" y="381"/>
                    <a:pt x="357" y="366"/>
                  </a:cubicBezTo>
                  <a:cubicBezTo>
                    <a:pt x="357" y="78"/>
                    <a:pt x="357" y="78"/>
                    <a:pt x="357" y="78"/>
                  </a:cubicBezTo>
                  <a:cubicBezTo>
                    <a:pt x="357" y="71"/>
                    <a:pt x="355" y="62"/>
                    <a:pt x="350" y="5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6">
              <a:extLst>
                <a:ext uri="{FF2B5EF4-FFF2-40B4-BE49-F238E27FC236}">
                  <a16:creationId xmlns:a16="http://schemas.microsoft.com/office/drawing/2014/main" id="{CF51C281-BD9B-4462-93B8-E8E6CEE9B412}"/>
                </a:ext>
              </a:extLst>
            </p:cNvPr>
            <p:cNvSpPr>
              <a:spLocks/>
            </p:cNvSpPr>
            <p:nvPr/>
          </p:nvSpPr>
          <p:spPr bwMode="auto">
            <a:xfrm>
              <a:off x="3313113" y="2614613"/>
              <a:ext cx="263525" cy="306388"/>
            </a:xfrm>
            <a:custGeom>
              <a:avLst/>
              <a:gdLst>
                <a:gd name="T0" fmla="*/ 21 w 149"/>
                <a:gd name="T1" fmla="*/ 143 h 172"/>
                <a:gd name="T2" fmla="*/ 123 w 149"/>
                <a:gd name="T3" fmla="*/ 143 h 172"/>
                <a:gd name="T4" fmla="*/ 137 w 149"/>
                <a:gd name="T5" fmla="*/ 56 h 172"/>
                <a:gd name="T6" fmla="*/ 121 w 149"/>
                <a:gd name="T7" fmla="*/ 30 h 172"/>
                <a:gd name="T8" fmla="*/ 21 w 149"/>
                <a:gd name="T9" fmla="*/ 30 h 172"/>
                <a:gd name="T10" fmla="*/ 0 w 149"/>
                <a:gd name="T11" fmla="*/ 86 h 172"/>
                <a:gd name="T12" fmla="*/ 21 w 149"/>
                <a:gd name="T13" fmla="*/ 143 h 172"/>
              </a:gdLst>
              <a:ahLst/>
              <a:cxnLst>
                <a:cxn ang="0">
                  <a:pos x="T0" y="T1"/>
                </a:cxn>
                <a:cxn ang="0">
                  <a:pos x="T2" y="T3"/>
                </a:cxn>
                <a:cxn ang="0">
                  <a:pos x="T4" y="T5"/>
                </a:cxn>
                <a:cxn ang="0">
                  <a:pos x="T6" y="T7"/>
                </a:cxn>
                <a:cxn ang="0">
                  <a:pos x="T8" y="T9"/>
                </a:cxn>
                <a:cxn ang="0">
                  <a:pos x="T10" y="T11"/>
                </a:cxn>
                <a:cxn ang="0">
                  <a:pos x="T12" y="T13"/>
                </a:cxn>
              </a:cxnLst>
              <a:rect l="0" t="0" r="r" b="b"/>
              <a:pathLst>
                <a:path w="149" h="172">
                  <a:moveTo>
                    <a:pt x="21" y="143"/>
                  </a:moveTo>
                  <a:cubicBezTo>
                    <a:pt x="49" y="172"/>
                    <a:pt x="95" y="172"/>
                    <a:pt x="123" y="143"/>
                  </a:cubicBezTo>
                  <a:cubicBezTo>
                    <a:pt x="145" y="119"/>
                    <a:pt x="149" y="85"/>
                    <a:pt x="137" y="56"/>
                  </a:cubicBezTo>
                  <a:cubicBezTo>
                    <a:pt x="133" y="47"/>
                    <a:pt x="128" y="38"/>
                    <a:pt x="121" y="30"/>
                  </a:cubicBezTo>
                  <a:cubicBezTo>
                    <a:pt x="93" y="0"/>
                    <a:pt x="48" y="0"/>
                    <a:pt x="21" y="30"/>
                  </a:cubicBezTo>
                  <a:cubicBezTo>
                    <a:pt x="6" y="46"/>
                    <a:pt x="0" y="66"/>
                    <a:pt x="0" y="86"/>
                  </a:cubicBezTo>
                  <a:cubicBezTo>
                    <a:pt x="0" y="107"/>
                    <a:pt x="7" y="127"/>
                    <a:pt x="21" y="14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57" name="Group 56">
            <a:extLst>
              <a:ext uri="{FF2B5EF4-FFF2-40B4-BE49-F238E27FC236}">
                <a16:creationId xmlns:a16="http://schemas.microsoft.com/office/drawing/2014/main" id="{20ACDB84-FED9-4148-8FB2-831D4740781E}"/>
              </a:ext>
            </a:extLst>
          </p:cNvPr>
          <p:cNvGrpSpPr/>
          <p:nvPr/>
        </p:nvGrpSpPr>
        <p:grpSpPr>
          <a:xfrm>
            <a:off x="8299771" y="3558847"/>
            <a:ext cx="638400" cy="1494155"/>
            <a:chOff x="8334375" y="2514600"/>
            <a:chExt cx="741363" cy="1735138"/>
          </a:xfrm>
          <a:solidFill>
            <a:schemeClr val="bg1">
              <a:lumMod val="75000"/>
            </a:schemeClr>
          </a:solidFill>
        </p:grpSpPr>
        <p:sp>
          <p:nvSpPr>
            <p:cNvPr id="58" name="Freeform 7">
              <a:extLst>
                <a:ext uri="{FF2B5EF4-FFF2-40B4-BE49-F238E27FC236}">
                  <a16:creationId xmlns:a16="http://schemas.microsoft.com/office/drawing/2014/main" id="{18DF0341-1595-4CEF-BBDA-F37D8AB4730F}"/>
                </a:ext>
              </a:extLst>
            </p:cNvPr>
            <p:cNvSpPr>
              <a:spLocks/>
            </p:cNvSpPr>
            <p:nvPr/>
          </p:nvSpPr>
          <p:spPr bwMode="auto">
            <a:xfrm>
              <a:off x="8334375" y="2835275"/>
              <a:ext cx="741363" cy="1414463"/>
            </a:xfrm>
            <a:custGeom>
              <a:avLst/>
              <a:gdLst>
                <a:gd name="T0" fmla="*/ 416 w 418"/>
                <a:gd name="T1" fmla="*/ 294 h 798"/>
                <a:gd name="T2" fmla="*/ 342 w 418"/>
                <a:gd name="T3" fmla="*/ 49 h 798"/>
                <a:gd name="T4" fmla="*/ 292 w 418"/>
                <a:gd name="T5" fmla="*/ 0 h 798"/>
                <a:gd name="T6" fmla="*/ 126 w 418"/>
                <a:gd name="T7" fmla="*/ 0 h 798"/>
                <a:gd name="T8" fmla="*/ 85 w 418"/>
                <a:gd name="T9" fmla="*/ 24 h 798"/>
                <a:gd name="T10" fmla="*/ 81 w 418"/>
                <a:gd name="T11" fmla="*/ 34 h 798"/>
                <a:gd name="T12" fmla="*/ 76 w 418"/>
                <a:gd name="T13" fmla="*/ 39 h 798"/>
                <a:gd name="T14" fmla="*/ 3 w 418"/>
                <a:gd name="T15" fmla="*/ 294 h 798"/>
                <a:gd name="T16" fmla="*/ 6 w 418"/>
                <a:gd name="T17" fmla="*/ 319 h 798"/>
                <a:gd name="T18" fmla="*/ 23 w 418"/>
                <a:gd name="T19" fmla="*/ 338 h 798"/>
                <a:gd name="T20" fmla="*/ 64 w 418"/>
                <a:gd name="T21" fmla="*/ 318 h 798"/>
                <a:gd name="T22" fmla="*/ 119 w 418"/>
                <a:gd name="T23" fmla="*/ 117 h 798"/>
                <a:gd name="T24" fmla="*/ 128 w 418"/>
                <a:gd name="T25" fmla="*/ 117 h 798"/>
                <a:gd name="T26" fmla="*/ 130 w 418"/>
                <a:gd name="T27" fmla="*/ 117 h 798"/>
                <a:gd name="T28" fmla="*/ 39 w 418"/>
                <a:gd name="T29" fmla="*/ 470 h 798"/>
                <a:gd name="T30" fmla="*/ 42 w 418"/>
                <a:gd name="T31" fmla="*/ 470 h 798"/>
                <a:gd name="T32" fmla="*/ 41 w 418"/>
                <a:gd name="T33" fmla="*/ 475 h 798"/>
                <a:gd name="T34" fmla="*/ 131 w 418"/>
                <a:gd name="T35" fmla="*/ 475 h 798"/>
                <a:gd name="T36" fmla="*/ 131 w 418"/>
                <a:gd name="T37" fmla="*/ 759 h 798"/>
                <a:gd name="T38" fmla="*/ 133 w 418"/>
                <a:gd name="T39" fmla="*/ 770 h 798"/>
                <a:gd name="T40" fmla="*/ 169 w 418"/>
                <a:gd name="T41" fmla="*/ 798 h 798"/>
                <a:gd name="T42" fmla="*/ 201 w 418"/>
                <a:gd name="T43" fmla="*/ 764 h 798"/>
                <a:gd name="T44" fmla="*/ 201 w 418"/>
                <a:gd name="T45" fmla="*/ 475 h 798"/>
                <a:gd name="T46" fmla="*/ 223 w 418"/>
                <a:gd name="T47" fmla="*/ 475 h 798"/>
                <a:gd name="T48" fmla="*/ 223 w 418"/>
                <a:gd name="T49" fmla="*/ 759 h 798"/>
                <a:gd name="T50" fmla="*/ 224 w 418"/>
                <a:gd name="T51" fmla="*/ 770 h 798"/>
                <a:gd name="T52" fmla="*/ 256 w 418"/>
                <a:gd name="T53" fmla="*/ 798 h 798"/>
                <a:gd name="T54" fmla="*/ 292 w 418"/>
                <a:gd name="T55" fmla="*/ 764 h 798"/>
                <a:gd name="T56" fmla="*/ 292 w 418"/>
                <a:gd name="T57" fmla="*/ 475 h 798"/>
                <a:gd name="T58" fmla="*/ 379 w 418"/>
                <a:gd name="T59" fmla="*/ 475 h 798"/>
                <a:gd name="T60" fmla="*/ 378 w 418"/>
                <a:gd name="T61" fmla="*/ 470 h 798"/>
                <a:gd name="T62" fmla="*/ 379 w 418"/>
                <a:gd name="T63" fmla="*/ 470 h 798"/>
                <a:gd name="T64" fmla="*/ 288 w 418"/>
                <a:gd name="T65" fmla="*/ 117 h 798"/>
                <a:gd name="T66" fmla="*/ 292 w 418"/>
                <a:gd name="T67" fmla="*/ 117 h 798"/>
                <a:gd name="T68" fmla="*/ 297 w 418"/>
                <a:gd name="T69" fmla="*/ 117 h 798"/>
                <a:gd name="T70" fmla="*/ 361 w 418"/>
                <a:gd name="T71" fmla="*/ 318 h 798"/>
                <a:gd name="T72" fmla="*/ 397 w 418"/>
                <a:gd name="T73" fmla="*/ 338 h 798"/>
                <a:gd name="T74" fmla="*/ 417 w 418"/>
                <a:gd name="T75" fmla="*/ 307 h 798"/>
                <a:gd name="T76" fmla="*/ 416 w 418"/>
                <a:gd name="T77" fmla="*/ 29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8" h="798">
                  <a:moveTo>
                    <a:pt x="416" y="294"/>
                  </a:moveTo>
                  <a:cubicBezTo>
                    <a:pt x="342" y="49"/>
                    <a:pt x="342" y="49"/>
                    <a:pt x="342" y="49"/>
                  </a:cubicBezTo>
                  <a:cubicBezTo>
                    <a:pt x="338" y="19"/>
                    <a:pt x="319" y="0"/>
                    <a:pt x="292" y="0"/>
                  </a:cubicBezTo>
                  <a:cubicBezTo>
                    <a:pt x="126" y="0"/>
                    <a:pt x="126" y="0"/>
                    <a:pt x="126" y="0"/>
                  </a:cubicBezTo>
                  <a:cubicBezTo>
                    <a:pt x="108" y="0"/>
                    <a:pt x="94" y="9"/>
                    <a:pt x="85" y="24"/>
                  </a:cubicBezTo>
                  <a:cubicBezTo>
                    <a:pt x="81" y="29"/>
                    <a:pt x="81" y="29"/>
                    <a:pt x="81" y="34"/>
                  </a:cubicBezTo>
                  <a:cubicBezTo>
                    <a:pt x="76" y="39"/>
                    <a:pt x="76" y="39"/>
                    <a:pt x="76" y="39"/>
                  </a:cubicBezTo>
                  <a:cubicBezTo>
                    <a:pt x="3" y="294"/>
                    <a:pt x="3" y="294"/>
                    <a:pt x="3" y="294"/>
                  </a:cubicBezTo>
                  <a:cubicBezTo>
                    <a:pt x="0" y="302"/>
                    <a:pt x="2" y="311"/>
                    <a:pt x="6" y="319"/>
                  </a:cubicBezTo>
                  <a:cubicBezTo>
                    <a:pt x="9" y="327"/>
                    <a:pt x="15" y="335"/>
                    <a:pt x="23" y="338"/>
                  </a:cubicBezTo>
                  <a:cubicBezTo>
                    <a:pt x="41" y="342"/>
                    <a:pt x="59" y="333"/>
                    <a:pt x="64" y="318"/>
                  </a:cubicBezTo>
                  <a:cubicBezTo>
                    <a:pt x="119" y="117"/>
                    <a:pt x="119" y="117"/>
                    <a:pt x="119" y="117"/>
                  </a:cubicBezTo>
                  <a:cubicBezTo>
                    <a:pt x="123" y="117"/>
                    <a:pt x="123" y="117"/>
                    <a:pt x="128" y="117"/>
                  </a:cubicBezTo>
                  <a:cubicBezTo>
                    <a:pt x="129" y="117"/>
                    <a:pt x="129" y="117"/>
                    <a:pt x="130" y="117"/>
                  </a:cubicBezTo>
                  <a:cubicBezTo>
                    <a:pt x="39" y="470"/>
                    <a:pt x="39" y="470"/>
                    <a:pt x="39" y="470"/>
                  </a:cubicBezTo>
                  <a:cubicBezTo>
                    <a:pt x="40" y="470"/>
                    <a:pt x="41" y="470"/>
                    <a:pt x="42" y="470"/>
                  </a:cubicBezTo>
                  <a:cubicBezTo>
                    <a:pt x="41" y="475"/>
                    <a:pt x="41" y="475"/>
                    <a:pt x="41" y="475"/>
                  </a:cubicBezTo>
                  <a:cubicBezTo>
                    <a:pt x="110" y="475"/>
                    <a:pt x="127" y="475"/>
                    <a:pt x="131" y="475"/>
                  </a:cubicBezTo>
                  <a:cubicBezTo>
                    <a:pt x="131" y="759"/>
                    <a:pt x="131" y="759"/>
                    <a:pt x="131" y="759"/>
                  </a:cubicBezTo>
                  <a:cubicBezTo>
                    <a:pt x="131" y="763"/>
                    <a:pt x="132" y="767"/>
                    <a:pt x="133" y="770"/>
                  </a:cubicBezTo>
                  <a:cubicBezTo>
                    <a:pt x="137" y="787"/>
                    <a:pt x="153" y="798"/>
                    <a:pt x="169" y="798"/>
                  </a:cubicBezTo>
                  <a:cubicBezTo>
                    <a:pt x="187" y="798"/>
                    <a:pt x="201" y="784"/>
                    <a:pt x="201" y="764"/>
                  </a:cubicBezTo>
                  <a:cubicBezTo>
                    <a:pt x="201" y="475"/>
                    <a:pt x="201" y="475"/>
                    <a:pt x="201" y="475"/>
                  </a:cubicBezTo>
                  <a:cubicBezTo>
                    <a:pt x="216" y="475"/>
                    <a:pt x="221" y="475"/>
                    <a:pt x="223" y="475"/>
                  </a:cubicBezTo>
                  <a:cubicBezTo>
                    <a:pt x="223" y="759"/>
                    <a:pt x="223" y="759"/>
                    <a:pt x="223" y="759"/>
                  </a:cubicBezTo>
                  <a:cubicBezTo>
                    <a:pt x="223" y="763"/>
                    <a:pt x="223" y="766"/>
                    <a:pt x="224" y="770"/>
                  </a:cubicBezTo>
                  <a:cubicBezTo>
                    <a:pt x="227" y="786"/>
                    <a:pt x="239" y="798"/>
                    <a:pt x="256" y="798"/>
                  </a:cubicBezTo>
                  <a:cubicBezTo>
                    <a:pt x="274" y="798"/>
                    <a:pt x="292" y="784"/>
                    <a:pt x="292" y="764"/>
                  </a:cubicBezTo>
                  <a:cubicBezTo>
                    <a:pt x="292" y="475"/>
                    <a:pt x="292" y="475"/>
                    <a:pt x="292" y="475"/>
                  </a:cubicBezTo>
                  <a:cubicBezTo>
                    <a:pt x="379" y="475"/>
                    <a:pt x="379" y="475"/>
                    <a:pt x="379" y="475"/>
                  </a:cubicBezTo>
                  <a:cubicBezTo>
                    <a:pt x="379" y="473"/>
                    <a:pt x="378" y="472"/>
                    <a:pt x="378" y="470"/>
                  </a:cubicBezTo>
                  <a:cubicBezTo>
                    <a:pt x="379" y="470"/>
                    <a:pt x="379" y="470"/>
                    <a:pt x="379" y="470"/>
                  </a:cubicBezTo>
                  <a:cubicBezTo>
                    <a:pt x="308" y="196"/>
                    <a:pt x="292" y="132"/>
                    <a:pt x="288" y="117"/>
                  </a:cubicBezTo>
                  <a:cubicBezTo>
                    <a:pt x="292" y="117"/>
                    <a:pt x="292" y="117"/>
                    <a:pt x="292" y="117"/>
                  </a:cubicBezTo>
                  <a:cubicBezTo>
                    <a:pt x="297" y="117"/>
                    <a:pt x="297" y="117"/>
                    <a:pt x="297" y="117"/>
                  </a:cubicBezTo>
                  <a:cubicBezTo>
                    <a:pt x="361" y="318"/>
                    <a:pt x="361" y="318"/>
                    <a:pt x="361" y="318"/>
                  </a:cubicBezTo>
                  <a:cubicBezTo>
                    <a:pt x="365" y="333"/>
                    <a:pt x="384" y="342"/>
                    <a:pt x="397" y="338"/>
                  </a:cubicBezTo>
                  <a:cubicBezTo>
                    <a:pt x="412" y="334"/>
                    <a:pt x="418" y="320"/>
                    <a:pt x="417" y="307"/>
                  </a:cubicBezTo>
                  <a:cubicBezTo>
                    <a:pt x="417" y="303"/>
                    <a:pt x="417" y="298"/>
                    <a:pt x="416" y="294"/>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dirty="0">
                <a:latin typeface="+mn-lt"/>
              </a:endParaRPr>
            </a:p>
          </p:txBody>
        </p:sp>
        <p:sp>
          <p:nvSpPr>
            <p:cNvPr id="59" name="Freeform 8">
              <a:extLst>
                <a:ext uri="{FF2B5EF4-FFF2-40B4-BE49-F238E27FC236}">
                  <a16:creationId xmlns:a16="http://schemas.microsoft.com/office/drawing/2014/main" id="{3D9479C1-C199-4822-90CD-A3697D52776A}"/>
                </a:ext>
              </a:extLst>
            </p:cNvPr>
            <p:cNvSpPr>
              <a:spLocks/>
            </p:cNvSpPr>
            <p:nvPr/>
          </p:nvSpPr>
          <p:spPr bwMode="auto">
            <a:xfrm>
              <a:off x="8572500" y="2514600"/>
              <a:ext cx="258763" cy="288925"/>
            </a:xfrm>
            <a:custGeom>
              <a:avLst/>
              <a:gdLst>
                <a:gd name="T0" fmla="*/ 27 w 146"/>
                <a:gd name="T1" fmla="*/ 134 h 163"/>
                <a:gd name="T2" fmla="*/ 122 w 146"/>
                <a:gd name="T3" fmla="*/ 134 h 163"/>
                <a:gd name="T4" fmla="*/ 134 w 146"/>
                <a:gd name="T5" fmla="*/ 53 h 163"/>
                <a:gd name="T6" fmla="*/ 119 w 146"/>
                <a:gd name="T7" fmla="*/ 28 h 163"/>
                <a:gd name="T8" fmla="*/ 25 w 146"/>
                <a:gd name="T9" fmla="*/ 28 h 163"/>
                <a:gd name="T10" fmla="*/ 12 w 146"/>
                <a:gd name="T11" fmla="*/ 110 h 163"/>
                <a:gd name="T12" fmla="*/ 27 w 146"/>
                <a:gd name="T13" fmla="*/ 134 h 163"/>
              </a:gdLst>
              <a:ahLst/>
              <a:cxnLst>
                <a:cxn ang="0">
                  <a:pos x="T0" y="T1"/>
                </a:cxn>
                <a:cxn ang="0">
                  <a:pos x="T2" y="T3"/>
                </a:cxn>
                <a:cxn ang="0">
                  <a:pos x="T4" y="T5"/>
                </a:cxn>
                <a:cxn ang="0">
                  <a:pos x="T6" y="T7"/>
                </a:cxn>
                <a:cxn ang="0">
                  <a:pos x="T8" y="T9"/>
                </a:cxn>
                <a:cxn ang="0">
                  <a:pos x="T10" y="T11"/>
                </a:cxn>
                <a:cxn ang="0">
                  <a:pos x="T12" y="T13"/>
                </a:cxn>
              </a:cxnLst>
              <a:rect l="0" t="0" r="r" b="b"/>
              <a:pathLst>
                <a:path w="146" h="163">
                  <a:moveTo>
                    <a:pt x="27" y="134"/>
                  </a:moveTo>
                  <a:cubicBezTo>
                    <a:pt x="53" y="163"/>
                    <a:pt x="95" y="163"/>
                    <a:pt x="122" y="134"/>
                  </a:cubicBezTo>
                  <a:cubicBezTo>
                    <a:pt x="142" y="112"/>
                    <a:pt x="146" y="79"/>
                    <a:pt x="134" y="53"/>
                  </a:cubicBezTo>
                  <a:cubicBezTo>
                    <a:pt x="131" y="44"/>
                    <a:pt x="126" y="35"/>
                    <a:pt x="119" y="28"/>
                  </a:cubicBezTo>
                  <a:cubicBezTo>
                    <a:pt x="93" y="0"/>
                    <a:pt x="51" y="0"/>
                    <a:pt x="25" y="28"/>
                  </a:cubicBezTo>
                  <a:cubicBezTo>
                    <a:pt x="4" y="50"/>
                    <a:pt x="0" y="83"/>
                    <a:pt x="12" y="110"/>
                  </a:cubicBezTo>
                  <a:cubicBezTo>
                    <a:pt x="15" y="119"/>
                    <a:pt x="20" y="127"/>
                    <a:pt x="27" y="134"/>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60" name="Group 59">
            <a:extLst>
              <a:ext uri="{FF2B5EF4-FFF2-40B4-BE49-F238E27FC236}">
                <a16:creationId xmlns:a16="http://schemas.microsoft.com/office/drawing/2014/main" id="{03AD66A7-859F-4D88-BE7B-28DC3E7BD446}"/>
              </a:ext>
            </a:extLst>
          </p:cNvPr>
          <p:cNvGrpSpPr>
            <a:grpSpLocks/>
          </p:cNvGrpSpPr>
          <p:nvPr/>
        </p:nvGrpSpPr>
        <p:grpSpPr bwMode="auto">
          <a:xfrm>
            <a:off x="4551363" y="2339975"/>
            <a:ext cx="3114675" cy="4010025"/>
            <a:chOff x="4559923" y="1943701"/>
            <a:chExt cx="3007068" cy="3872950"/>
          </a:xfrm>
        </p:grpSpPr>
        <p:sp>
          <p:nvSpPr>
            <p:cNvPr id="61" name="Freeform 9">
              <a:extLst>
                <a:ext uri="{FF2B5EF4-FFF2-40B4-BE49-F238E27FC236}">
                  <a16:creationId xmlns:a16="http://schemas.microsoft.com/office/drawing/2014/main" id="{A458789A-1581-4938-8046-4D6043746FEE}"/>
                </a:ext>
              </a:extLst>
            </p:cNvPr>
            <p:cNvSpPr>
              <a:spLocks/>
            </p:cNvSpPr>
            <p:nvPr/>
          </p:nvSpPr>
          <p:spPr bwMode="auto">
            <a:xfrm>
              <a:off x="4688666" y="4599263"/>
              <a:ext cx="340249" cy="260650"/>
            </a:xfrm>
            <a:custGeom>
              <a:avLst/>
              <a:gdLst>
                <a:gd name="T0" fmla="*/ 224 w 240"/>
                <a:gd name="T1" fmla="*/ 164 h 183"/>
                <a:gd name="T2" fmla="*/ 224 w 240"/>
                <a:gd name="T3" fmla="*/ 163 h 183"/>
                <a:gd name="T4" fmla="*/ 214 w 240"/>
                <a:gd name="T5" fmla="*/ 155 h 183"/>
                <a:gd name="T6" fmla="*/ 215 w 240"/>
                <a:gd name="T7" fmla="*/ 135 h 183"/>
                <a:gd name="T8" fmla="*/ 216 w 240"/>
                <a:gd name="T9" fmla="*/ 135 h 183"/>
                <a:gd name="T10" fmla="*/ 229 w 240"/>
                <a:gd name="T11" fmla="*/ 120 h 183"/>
                <a:gd name="T12" fmla="*/ 235 w 240"/>
                <a:gd name="T13" fmla="*/ 116 h 183"/>
                <a:gd name="T14" fmla="*/ 236 w 240"/>
                <a:gd name="T15" fmla="*/ 115 h 183"/>
                <a:gd name="T16" fmla="*/ 240 w 240"/>
                <a:gd name="T17" fmla="*/ 103 h 183"/>
                <a:gd name="T18" fmla="*/ 239 w 240"/>
                <a:gd name="T19" fmla="*/ 101 h 183"/>
                <a:gd name="T20" fmla="*/ 217 w 240"/>
                <a:gd name="T21" fmla="*/ 88 h 183"/>
                <a:gd name="T22" fmla="*/ 211 w 240"/>
                <a:gd name="T23" fmla="*/ 78 h 183"/>
                <a:gd name="T24" fmla="*/ 216 w 240"/>
                <a:gd name="T25" fmla="*/ 55 h 183"/>
                <a:gd name="T26" fmla="*/ 213 w 240"/>
                <a:gd name="T27" fmla="*/ 41 h 183"/>
                <a:gd name="T28" fmla="*/ 213 w 240"/>
                <a:gd name="T29" fmla="*/ 40 h 183"/>
                <a:gd name="T30" fmla="*/ 214 w 240"/>
                <a:gd name="T31" fmla="*/ 38 h 183"/>
                <a:gd name="T32" fmla="*/ 216 w 240"/>
                <a:gd name="T33" fmla="*/ 31 h 183"/>
                <a:gd name="T34" fmla="*/ 209 w 240"/>
                <a:gd name="T35" fmla="*/ 29 h 183"/>
                <a:gd name="T36" fmla="*/ 190 w 240"/>
                <a:gd name="T37" fmla="*/ 19 h 183"/>
                <a:gd name="T38" fmla="*/ 175 w 240"/>
                <a:gd name="T39" fmla="*/ 17 h 183"/>
                <a:gd name="T40" fmla="*/ 172 w 240"/>
                <a:gd name="T41" fmla="*/ 15 h 183"/>
                <a:gd name="T42" fmla="*/ 169 w 240"/>
                <a:gd name="T43" fmla="*/ 11 h 183"/>
                <a:gd name="T44" fmla="*/ 162 w 240"/>
                <a:gd name="T45" fmla="*/ 5 h 183"/>
                <a:gd name="T46" fmla="*/ 154 w 240"/>
                <a:gd name="T47" fmla="*/ 0 h 183"/>
                <a:gd name="T48" fmla="*/ 123 w 240"/>
                <a:gd name="T49" fmla="*/ 12 h 183"/>
                <a:gd name="T50" fmla="*/ 113 w 240"/>
                <a:gd name="T51" fmla="*/ 18 h 183"/>
                <a:gd name="T52" fmla="*/ 95 w 240"/>
                <a:gd name="T53" fmla="*/ 26 h 183"/>
                <a:gd name="T54" fmla="*/ 76 w 240"/>
                <a:gd name="T55" fmla="*/ 34 h 183"/>
                <a:gd name="T56" fmla="*/ 68 w 240"/>
                <a:gd name="T57" fmla="*/ 32 h 183"/>
                <a:gd name="T58" fmla="*/ 43 w 240"/>
                <a:gd name="T59" fmla="*/ 37 h 183"/>
                <a:gd name="T60" fmla="*/ 40 w 240"/>
                <a:gd name="T61" fmla="*/ 36 h 183"/>
                <a:gd name="T62" fmla="*/ 8 w 240"/>
                <a:gd name="T63" fmla="*/ 29 h 183"/>
                <a:gd name="T64" fmla="*/ 0 w 240"/>
                <a:gd name="T65" fmla="*/ 31 h 183"/>
                <a:gd name="T66" fmla="*/ 2 w 240"/>
                <a:gd name="T67" fmla="*/ 38 h 183"/>
                <a:gd name="T68" fmla="*/ 9 w 240"/>
                <a:gd name="T69" fmla="*/ 49 h 183"/>
                <a:gd name="T70" fmla="*/ 29 w 240"/>
                <a:gd name="T71" fmla="*/ 54 h 183"/>
                <a:gd name="T72" fmla="*/ 46 w 240"/>
                <a:gd name="T73" fmla="*/ 73 h 183"/>
                <a:gd name="T74" fmla="*/ 56 w 240"/>
                <a:gd name="T75" fmla="*/ 88 h 183"/>
                <a:gd name="T76" fmla="*/ 51 w 240"/>
                <a:gd name="T77" fmla="*/ 96 h 183"/>
                <a:gd name="T78" fmla="*/ 65 w 240"/>
                <a:gd name="T79" fmla="*/ 114 h 183"/>
                <a:gd name="T80" fmla="*/ 79 w 240"/>
                <a:gd name="T81" fmla="*/ 140 h 183"/>
                <a:gd name="T82" fmla="*/ 87 w 240"/>
                <a:gd name="T83" fmla="*/ 141 h 183"/>
                <a:gd name="T84" fmla="*/ 84 w 240"/>
                <a:gd name="T85" fmla="*/ 155 h 183"/>
                <a:gd name="T86" fmla="*/ 103 w 240"/>
                <a:gd name="T87" fmla="*/ 167 h 183"/>
                <a:gd name="T88" fmla="*/ 108 w 240"/>
                <a:gd name="T89" fmla="*/ 165 h 183"/>
                <a:gd name="T90" fmla="*/ 109 w 240"/>
                <a:gd name="T91" fmla="*/ 155 h 183"/>
                <a:gd name="T92" fmla="*/ 111 w 240"/>
                <a:gd name="T93" fmla="*/ 143 h 183"/>
                <a:gd name="T94" fmla="*/ 115 w 240"/>
                <a:gd name="T95" fmla="*/ 142 h 183"/>
                <a:gd name="T96" fmla="*/ 141 w 240"/>
                <a:gd name="T97" fmla="*/ 144 h 183"/>
                <a:gd name="T98" fmla="*/ 161 w 240"/>
                <a:gd name="T99" fmla="*/ 168 h 183"/>
                <a:gd name="T100" fmla="*/ 166 w 240"/>
                <a:gd name="T101" fmla="*/ 178 h 183"/>
                <a:gd name="T102" fmla="*/ 170 w 240"/>
                <a:gd name="T103" fmla="*/ 170 h 183"/>
                <a:gd name="T104" fmla="*/ 184 w 240"/>
                <a:gd name="T105" fmla="*/ 173 h 183"/>
                <a:gd name="T106" fmla="*/ 217 w 240"/>
                <a:gd name="T107" fmla="*/ 180 h 183"/>
                <a:gd name="T108" fmla="*/ 226 w 240"/>
                <a:gd name="T109" fmla="*/ 174 h 183"/>
                <a:gd name="T110" fmla="*/ 225 w 240"/>
                <a:gd name="T111" fmla="*/ 16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183">
                  <a:moveTo>
                    <a:pt x="225" y="167"/>
                  </a:moveTo>
                  <a:cubicBezTo>
                    <a:pt x="225" y="166"/>
                    <a:pt x="225" y="165"/>
                    <a:pt x="224" y="164"/>
                  </a:cubicBezTo>
                  <a:cubicBezTo>
                    <a:pt x="224" y="162"/>
                    <a:pt x="224" y="162"/>
                    <a:pt x="224" y="162"/>
                  </a:cubicBezTo>
                  <a:cubicBezTo>
                    <a:pt x="224" y="163"/>
                    <a:pt x="224" y="163"/>
                    <a:pt x="224" y="163"/>
                  </a:cubicBezTo>
                  <a:cubicBezTo>
                    <a:pt x="224" y="163"/>
                    <a:pt x="223" y="162"/>
                    <a:pt x="222" y="162"/>
                  </a:cubicBezTo>
                  <a:cubicBezTo>
                    <a:pt x="219" y="160"/>
                    <a:pt x="217" y="158"/>
                    <a:pt x="214" y="155"/>
                  </a:cubicBezTo>
                  <a:cubicBezTo>
                    <a:pt x="207" y="147"/>
                    <a:pt x="211" y="140"/>
                    <a:pt x="215" y="136"/>
                  </a:cubicBezTo>
                  <a:cubicBezTo>
                    <a:pt x="215" y="135"/>
                    <a:pt x="215" y="135"/>
                    <a:pt x="215" y="135"/>
                  </a:cubicBezTo>
                  <a:cubicBezTo>
                    <a:pt x="216" y="134"/>
                    <a:pt x="216" y="134"/>
                    <a:pt x="216" y="134"/>
                  </a:cubicBezTo>
                  <a:cubicBezTo>
                    <a:pt x="216" y="134"/>
                    <a:pt x="216" y="134"/>
                    <a:pt x="216" y="135"/>
                  </a:cubicBezTo>
                  <a:cubicBezTo>
                    <a:pt x="217" y="133"/>
                    <a:pt x="217" y="133"/>
                    <a:pt x="217" y="133"/>
                  </a:cubicBezTo>
                  <a:cubicBezTo>
                    <a:pt x="222" y="125"/>
                    <a:pt x="223" y="124"/>
                    <a:pt x="229" y="120"/>
                  </a:cubicBezTo>
                  <a:cubicBezTo>
                    <a:pt x="231" y="118"/>
                    <a:pt x="233" y="117"/>
                    <a:pt x="234" y="117"/>
                  </a:cubicBezTo>
                  <a:cubicBezTo>
                    <a:pt x="234" y="117"/>
                    <a:pt x="235" y="117"/>
                    <a:pt x="235" y="116"/>
                  </a:cubicBezTo>
                  <a:cubicBezTo>
                    <a:pt x="236" y="116"/>
                    <a:pt x="236" y="116"/>
                    <a:pt x="236" y="116"/>
                  </a:cubicBezTo>
                  <a:cubicBezTo>
                    <a:pt x="236" y="115"/>
                    <a:pt x="236" y="115"/>
                    <a:pt x="236" y="115"/>
                  </a:cubicBezTo>
                  <a:cubicBezTo>
                    <a:pt x="238" y="114"/>
                    <a:pt x="239" y="110"/>
                    <a:pt x="240" y="104"/>
                  </a:cubicBezTo>
                  <a:cubicBezTo>
                    <a:pt x="240" y="103"/>
                    <a:pt x="240" y="103"/>
                    <a:pt x="240" y="103"/>
                  </a:cubicBezTo>
                  <a:cubicBezTo>
                    <a:pt x="240" y="102"/>
                    <a:pt x="240" y="101"/>
                    <a:pt x="240" y="101"/>
                  </a:cubicBezTo>
                  <a:cubicBezTo>
                    <a:pt x="240" y="101"/>
                    <a:pt x="239" y="101"/>
                    <a:pt x="239" y="101"/>
                  </a:cubicBezTo>
                  <a:cubicBezTo>
                    <a:pt x="237" y="101"/>
                    <a:pt x="237" y="101"/>
                    <a:pt x="237" y="101"/>
                  </a:cubicBezTo>
                  <a:cubicBezTo>
                    <a:pt x="226" y="101"/>
                    <a:pt x="219" y="92"/>
                    <a:pt x="217" y="88"/>
                  </a:cubicBezTo>
                  <a:cubicBezTo>
                    <a:pt x="217" y="88"/>
                    <a:pt x="217" y="88"/>
                    <a:pt x="217" y="88"/>
                  </a:cubicBezTo>
                  <a:cubicBezTo>
                    <a:pt x="216" y="85"/>
                    <a:pt x="215" y="82"/>
                    <a:pt x="211" y="78"/>
                  </a:cubicBezTo>
                  <a:cubicBezTo>
                    <a:pt x="208" y="76"/>
                    <a:pt x="204" y="70"/>
                    <a:pt x="205" y="65"/>
                  </a:cubicBezTo>
                  <a:cubicBezTo>
                    <a:pt x="206" y="60"/>
                    <a:pt x="211" y="57"/>
                    <a:pt x="216" y="55"/>
                  </a:cubicBezTo>
                  <a:cubicBezTo>
                    <a:pt x="216" y="55"/>
                    <a:pt x="215" y="55"/>
                    <a:pt x="215" y="54"/>
                  </a:cubicBezTo>
                  <a:cubicBezTo>
                    <a:pt x="213" y="49"/>
                    <a:pt x="212" y="45"/>
                    <a:pt x="213" y="41"/>
                  </a:cubicBezTo>
                  <a:cubicBezTo>
                    <a:pt x="214" y="40"/>
                    <a:pt x="214" y="40"/>
                    <a:pt x="214" y="40"/>
                  </a:cubicBezTo>
                  <a:cubicBezTo>
                    <a:pt x="213" y="40"/>
                    <a:pt x="213" y="40"/>
                    <a:pt x="213" y="40"/>
                  </a:cubicBezTo>
                  <a:cubicBezTo>
                    <a:pt x="213" y="40"/>
                    <a:pt x="213" y="40"/>
                    <a:pt x="213" y="40"/>
                  </a:cubicBezTo>
                  <a:cubicBezTo>
                    <a:pt x="214" y="39"/>
                    <a:pt x="214" y="38"/>
                    <a:pt x="214" y="38"/>
                  </a:cubicBezTo>
                  <a:cubicBezTo>
                    <a:pt x="215" y="36"/>
                    <a:pt x="215" y="35"/>
                    <a:pt x="215" y="35"/>
                  </a:cubicBezTo>
                  <a:cubicBezTo>
                    <a:pt x="216" y="33"/>
                    <a:pt x="216" y="32"/>
                    <a:pt x="216" y="31"/>
                  </a:cubicBezTo>
                  <a:cubicBezTo>
                    <a:pt x="216" y="30"/>
                    <a:pt x="214" y="29"/>
                    <a:pt x="213" y="29"/>
                  </a:cubicBezTo>
                  <a:cubicBezTo>
                    <a:pt x="211" y="29"/>
                    <a:pt x="210" y="29"/>
                    <a:pt x="209" y="29"/>
                  </a:cubicBezTo>
                  <a:cubicBezTo>
                    <a:pt x="202" y="29"/>
                    <a:pt x="194" y="25"/>
                    <a:pt x="190" y="20"/>
                  </a:cubicBezTo>
                  <a:cubicBezTo>
                    <a:pt x="190" y="19"/>
                    <a:pt x="190" y="19"/>
                    <a:pt x="190" y="19"/>
                  </a:cubicBezTo>
                  <a:cubicBezTo>
                    <a:pt x="188" y="20"/>
                    <a:pt x="186" y="21"/>
                    <a:pt x="184" y="21"/>
                  </a:cubicBezTo>
                  <a:cubicBezTo>
                    <a:pt x="180" y="21"/>
                    <a:pt x="177" y="19"/>
                    <a:pt x="175" y="17"/>
                  </a:cubicBezTo>
                  <a:cubicBezTo>
                    <a:pt x="174" y="16"/>
                    <a:pt x="173" y="15"/>
                    <a:pt x="172" y="15"/>
                  </a:cubicBezTo>
                  <a:cubicBezTo>
                    <a:pt x="172" y="15"/>
                    <a:pt x="172" y="15"/>
                    <a:pt x="172" y="15"/>
                  </a:cubicBezTo>
                  <a:cubicBezTo>
                    <a:pt x="171" y="14"/>
                    <a:pt x="171" y="13"/>
                    <a:pt x="170" y="13"/>
                  </a:cubicBezTo>
                  <a:cubicBezTo>
                    <a:pt x="170" y="12"/>
                    <a:pt x="169" y="11"/>
                    <a:pt x="169" y="11"/>
                  </a:cubicBezTo>
                  <a:cubicBezTo>
                    <a:pt x="168" y="11"/>
                    <a:pt x="168" y="11"/>
                    <a:pt x="168" y="11"/>
                  </a:cubicBezTo>
                  <a:cubicBezTo>
                    <a:pt x="166" y="9"/>
                    <a:pt x="164" y="7"/>
                    <a:pt x="162" y="5"/>
                  </a:cubicBezTo>
                  <a:cubicBezTo>
                    <a:pt x="161" y="3"/>
                    <a:pt x="158" y="1"/>
                    <a:pt x="157" y="1"/>
                  </a:cubicBezTo>
                  <a:cubicBezTo>
                    <a:pt x="156" y="1"/>
                    <a:pt x="155" y="1"/>
                    <a:pt x="154" y="0"/>
                  </a:cubicBezTo>
                  <a:cubicBezTo>
                    <a:pt x="150" y="0"/>
                    <a:pt x="143" y="2"/>
                    <a:pt x="135" y="6"/>
                  </a:cubicBezTo>
                  <a:cubicBezTo>
                    <a:pt x="130" y="8"/>
                    <a:pt x="126" y="10"/>
                    <a:pt x="123" y="12"/>
                  </a:cubicBezTo>
                  <a:cubicBezTo>
                    <a:pt x="120" y="14"/>
                    <a:pt x="117" y="15"/>
                    <a:pt x="114" y="17"/>
                  </a:cubicBezTo>
                  <a:cubicBezTo>
                    <a:pt x="114" y="17"/>
                    <a:pt x="113" y="17"/>
                    <a:pt x="113" y="18"/>
                  </a:cubicBezTo>
                  <a:cubicBezTo>
                    <a:pt x="112" y="18"/>
                    <a:pt x="111" y="19"/>
                    <a:pt x="110" y="19"/>
                  </a:cubicBezTo>
                  <a:cubicBezTo>
                    <a:pt x="105" y="23"/>
                    <a:pt x="100" y="25"/>
                    <a:pt x="95" y="26"/>
                  </a:cubicBezTo>
                  <a:cubicBezTo>
                    <a:pt x="92" y="27"/>
                    <a:pt x="89" y="28"/>
                    <a:pt x="84" y="31"/>
                  </a:cubicBezTo>
                  <a:cubicBezTo>
                    <a:pt x="81" y="33"/>
                    <a:pt x="79" y="34"/>
                    <a:pt x="76" y="34"/>
                  </a:cubicBezTo>
                  <a:cubicBezTo>
                    <a:pt x="74" y="34"/>
                    <a:pt x="72" y="33"/>
                    <a:pt x="70" y="32"/>
                  </a:cubicBezTo>
                  <a:cubicBezTo>
                    <a:pt x="68" y="32"/>
                    <a:pt x="68" y="32"/>
                    <a:pt x="68" y="32"/>
                  </a:cubicBezTo>
                  <a:cubicBezTo>
                    <a:pt x="63" y="38"/>
                    <a:pt x="57" y="41"/>
                    <a:pt x="51" y="41"/>
                  </a:cubicBezTo>
                  <a:cubicBezTo>
                    <a:pt x="48" y="41"/>
                    <a:pt x="45" y="39"/>
                    <a:pt x="43" y="37"/>
                  </a:cubicBezTo>
                  <a:cubicBezTo>
                    <a:pt x="43" y="37"/>
                    <a:pt x="43" y="37"/>
                    <a:pt x="43" y="37"/>
                  </a:cubicBezTo>
                  <a:cubicBezTo>
                    <a:pt x="42" y="36"/>
                    <a:pt x="41" y="36"/>
                    <a:pt x="40" y="36"/>
                  </a:cubicBezTo>
                  <a:cubicBezTo>
                    <a:pt x="36" y="36"/>
                    <a:pt x="36" y="36"/>
                    <a:pt x="36" y="36"/>
                  </a:cubicBezTo>
                  <a:cubicBezTo>
                    <a:pt x="29" y="36"/>
                    <a:pt x="17" y="33"/>
                    <a:pt x="8" y="29"/>
                  </a:cubicBezTo>
                  <a:cubicBezTo>
                    <a:pt x="7" y="29"/>
                    <a:pt x="7" y="29"/>
                    <a:pt x="7" y="29"/>
                  </a:cubicBezTo>
                  <a:cubicBezTo>
                    <a:pt x="5" y="29"/>
                    <a:pt x="3" y="30"/>
                    <a:pt x="0" y="31"/>
                  </a:cubicBezTo>
                  <a:cubicBezTo>
                    <a:pt x="0" y="31"/>
                    <a:pt x="1" y="32"/>
                    <a:pt x="1" y="32"/>
                  </a:cubicBezTo>
                  <a:cubicBezTo>
                    <a:pt x="1" y="34"/>
                    <a:pt x="2" y="36"/>
                    <a:pt x="2" y="38"/>
                  </a:cubicBezTo>
                  <a:cubicBezTo>
                    <a:pt x="3" y="42"/>
                    <a:pt x="4" y="48"/>
                    <a:pt x="7" y="49"/>
                  </a:cubicBezTo>
                  <a:cubicBezTo>
                    <a:pt x="7" y="50"/>
                    <a:pt x="8" y="49"/>
                    <a:pt x="9" y="49"/>
                  </a:cubicBezTo>
                  <a:cubicBezTo>
                    <a:pt x="20" y="43"/>
                    <a:pt x="24" y="49"/>
                    <a:pt x="27" y="52"/>
                  </a:cubicBezTo>
                  <a:cubicBezTo>
                    <a:pt x="28" y="53"/>
                    <a:pt x="28" y="54"/>
                    <a:pt x="29" y="54"/>
                  </a:cubicBezTo>
                  <a:cubicBezTo>
                    <a:pt x="30" y="55"/>
                    <a:pt x="32" y="56"/>
                    <a:pt x="33" y="57"/>
                  </a:cubicBezTo>
                  <a:cubicBezTo>
                    <a:pt x="40" y="60"/>
                    <a:pt x="50" y="65"/>
                    <a:pt x="46" y="73"/>
                  </a:cubicBezTo>
                  <a:cubicBezTo>
                    <a:pt x="46" y="74"/>
                    <a:pt x="44" y="78"/>
                    <a:pt x="50" y="83"/>
                  </a:cubicBezTo>
                  <a:cubicBezTo>
                    <a:pt x="53" y="84"/>
                    <a:pt x="55" y="85"/>
                    <a:pt x="56" y="88"/>
                  </a:cubicBezTo>
                  <a:cubicBezTo>
                    <a:pt x="56" y="91"/>
                    <a:pt x="54" y="93"/>
                    <a:pt x="52" y="95"/>
                  </a:cubicBezTo>
                  <a:cubicBezTo>
                    <a:pt x="51" y="96"/>
                    <a:pt x="51" y="96"/>
                    <a:pt x="51" y="96"/>
                  </a:cubicBezTo>
                  <a:cubicBezTo>
                    <a:pt x="51" y="96"/>
                    <a:pt x="51" y="98"/>
                    <a:pt x="57" y="105"/>
                  </a:cubicBezTo>
                  <a:cubicBezTo>
                    <a:pt x="59" y="108"/>
                    <a:pt x="62" y="111"/>
                    <a:pt x="65" y="114"/>
                  </a:cubicBezTo>
                  <a:cubicBezTo>
                    <a:pt x="70" y="119"/>
                    <a:pt x="75" y="124"/>
                    <a:pt x="75" y="130"/>
                  </a:cubicBezTo>
                  <a:cubicBezTo>
                    <a:pt x="75" y="134"/>
                    <a:pt x="77" y="139"/>
                    <a:pt x="79" y="140"/>
                  </a:cubicBezTo>
                  <a:cubicBezTo>
                    <a:pt x="79" y="141"/>
                    <a:pt x="80" y="141"/>
                    <a:pt x="81" y="141"/>
                  </a:cubicBezTo>
                  <a:cubicBezTo>
                    <a:pt x="82" y="140"/>
                    <a:pt x="85" y="139"/>
                    <a:pt x="87" y="141"/>
                  </a:cubicBezTo>
                  <a:cubicBezTo>
                    <a:pt x="89" y="143"/>
                    <a:pt x="88" y="146"/>
                    <a:pt x="87" y="148"/>
                  </a:cubicBezTo>
                  <a:cubicBezTo>
                    <a:pt x="86" y="150"/>
                    <a:pt x="85" y="152"/>
                    <a:pt x="84" y="155"/>
                  </a:cubicBezTo>
                  <a:cubicBezTo>
                    <a:pt x="84" y="159"/>
                    <a:pt x="84" y="161"/>
                    <a:pt x="93" y="162"/>
                  </a:cubicBezTo>
                  <a:cubicBezTo>
                    <a:pt x="99" y="163"/>
                    <a:pt x="101" y="165"/>
                    <a:pt x="103" y="167"/>
                  </a:cubicBezTo>
                  <a:cubicBezTo>
                    <a:pt x="104" y="168"/>
                    <a:pt x="104" y="168"/>
                    <a:pt x="104" y="168"/>
                  </a:cubicBezTo>
                  <a:cubicBezTo>
                    <a:pt x="105" y="168"/>
                    <a:pt x="107" y="167"/>
                    <a:pt x="108" y="165"/>
                  </a:cubicBezTo>
                  <a:cubicBezTo>
                    <a:pt x="110" y="163"/>
                    <a:pt x="111" y="160"/>
                    <a:pt x="111" y="159"/>
                  </a:cubicBezTo>
                  <a:cubicBezTo>
                    <a:pt x="111" y="158"/>
                    <a:pt x="110" y="156"/>
                    <a:pt x="109" y="155"/>
                  </a:cubicBezTo>
                  <a:cubicBezTo>
                    <a:pt x="108" y="152"/>
                    <a:pt x="106" y="150"/>
                    <a:pt x="107" y="147"/>
                  </a:cubicBezTo>
                  <a:cubicBezTo>
                    <a:pt x="107" y="146"/>
                    <a:pt x="109" y="144"/>
                    <a:pt x="111" y="143"/>
                  </a:cubicBezTo>
                  <a:cubicBezTo>
                    <a:pt x="112" y="143"/>
                    <a:pt x="112" y="143"/>
                    <a:pt x="112" y="143"/>
                  </a:cubicBezTo>
                  <a:cubicBezTo>
                    <a:pt x="113" y="143"/>
                    <a:pt x="114" y="142"/>
                    <a:pt x="115" y="142"/>
                  </a:cubicBezTo>
                  <a:cubicBezTo>
                    <a:pt x="121" y="141"/>
                    <a:pt x="129" y="139"/>
                    <a:pt x="136" y="143"/>
                  </a:cubicBezTo>
                  <a:cubicBezTo>
                    <a:pt x="137" y="143"/>
                    <a:pt x="139" y="144"/>
                    <a:pt x="141" y="144"/>
                  </a:cubicBezTo>
                  <a:cubicBezTo>
                    <a:pt x="146" y="145"/>
                    <a:pt x="153" y="146"/>
                    <a:pt x="156" y="154"/>
                  </a:cubicBezTo>
                  <a:cubicBezTo>
                    <a:pt x="159" y="160"/>
                    <a:pt x="160" y="164"/>
                    <a:pt x="161" y="168"/>
                  </a:cubicBezTo>
                  <a:cubicBezTo>
                    <a:pt x="161" y="170"/>
                    <a:pt x="162" y="172"/>
                    <a:pt x="162" y="174"/>
                  </a:cubicBezTo>
                  <a:cubicBezTo>
                    <a:pt x="163" y="177"/>
                    <a:pt x="165" y="178"/>
                    <a:pt x="166" y="178"/>
                  </a:cubicBezTo>
                  <a:cubicBezTo>
                    <a:pt x="166" y="177"/>
                    <a:pt x="167" y="177"/>
                    <a:pt x="167" y="176"/>
                  </a:cubicBezTo>
                  <a:cubicBezTo>
                    <a:pt x="167" y="172"/>
                    <a:pt x="169" y="170"/>
                    <a:pt x="170" y="170"/>
                  </a:cubicBezTo>
                  <a:cubicBezTo>
                    <a:pt x="171" y="169"/>
                    <a:pt x="172" y="169"/>
                    <a:pt x="173" y="169"/>
                  </a:cubicBezTo>
                  <a:cubicBezTo>
                    <a:pt x="176" y="169"/>
                    <a:pt x="180" y="170"/>
                    <a:pt x="184" y="173"/>
                  </a:cubicBezTo>
                  <a:cubicBezTo>
                    <a:pt x="190" y="179"/>
                    <a:pt x="203" y="183"/>
                    <a:pt x="208" y="181"/>
                  </a:cubicBezTo>
                  <a:cubicBezTo>
                    <a:pt x="212" y="179"/>
                    <a:pt x="215" y="180"/>
                    <a:pt x="217" y="180"/>
                  </a:cubicBezTo>
                  <a:cubicBezTo>
                    <a:pt x="219" y="181"/>
                    <a:pt x="219" y="181"/>
                    <a:pt x="221" y="179"/>
                  </a:cubicBezTo>
                  <a:cubicBezTo>
                    <a:pt x="222" y="178"/>
                    <a:pt x="224" y="176"/>
                    <a:pt x="226" y="174"/>
                  </a:cubicBezTo>
                  <a:cubicBezTo>
                    <a:pt x="226" y="171"/>
                    <a:pt x="226" y="171"/>
                    <a:pt x="226" y="171"/>
                  </a:cubicBezTo>
                  <a:cubicBezTo>
                    <a:pt x="225" y="170"/>
                    <a:pt x="225" y="168"/>
                    <a:pt x="225" y="16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10">
              <a:extLst>
                <a:ext uri="{FF2B5EF4-FFF2-40B4-BE49-F238E27FC236}">
                  <a16:creationId xmlns:a16="http://schemas.microsoft.com/office/drawing/2014/main" id="{F28BD7B3-B66A-45A5-A850-64D2F7FFE7FA}"/>
                </a:ext>
              </a:extLst>
            </p:cNvPr>
            <p:cNvSpPr>
              <a:spLocks/>
            </p:cNvSpPr>
            <p:nvPr/>
          </p:nvSpPr>
          <p:spPr bwMode="auto">
            <a:xfrm>
              <a:off x="5614389" y="46636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11">
              <a:extLst>
                <a:ext uri="{FF2B5EF4-FFF2-40B4-BE49-F238E27FC236}">
                  <a16:creationId xmlns:a16="http://schemas.microsoft.com/office/drawing/2014/main" id="{55B3A690-AC41-4D6F-9BC5-DC20521C2060}"/>
                </a:ext>
              </a:extLst>
            </p:cNvPr>
            <p:cNvSpPr>
              <a:spLocks/>
            </p:cNvSpPr>
            <p:nvPr/>
          </p:nvSpPr>
          <p:spPr bwMode="auto">
            <a:xfrm>
              <a:off x="5062634" y="4530268"/>
              <a:ext cx="1029944" cy="1172924"/>
            </a:xfrm>
            <a:custGeom>
              <a:avLst/>
              <a:gdLst>
                <a:gd name="T0" fmla="*/ 713 w 726"/>
                <a:gd name="T1" fmla="*/ 346 h 826"/>
                <a:gd name="T2" fmla="*/ 704 w 726"/>
                <a:gd name="T3" fmla="*/ 289 h 826"/>
                <a:gd name="T4" fmla="*/ 667 w 726"/>
                <a:gd name="T5" fmla="*/ 255 h 826"/>
                <a:gd name="T6" fmla="*/ 663 w 726"/>
                <a:gd name="T7" fmla="*/ 228 h 826"/>
                <a:gd name="T8" fmla="*/ 631 w 726"/>
                <a:gd name="T9" fmla="*/ 139 h 826"/>
                <a:gd name="T10" fmla="*/ 627 w 726"/>
                <a:gd name="T11" fmla="*/ 99 h 826"/>
                <a:gd name="T12" fmla="*/ 602 w 726"/>
                <a:gd name="T13" fmla="*/ 108 h 826"/>
                <a:gd name="T14" fmla="*/ 566 w 726"/>
                <a:gd name="T15" fmla="*/ 63 h 826"/>
                <a:gd name="T16" fmla="*/ 557 w 726"/>
                <a:gd name="T17" fmla="*/ 27 h 826"/>
                <a:gd name="T18" fmla="*/ 517 w 726"/>
                <a:gd name="T19" fmla="*/ 35 h 826"/>
                <a:gd name="T20" fmla="*/ 509 w 726"/>
                <a:gd name="T21" fmla="*/ 5 h 826"/>
                <a:gd name="T22" fmla="*/ 481 w 726"/>
                <a:gd name="T23" fmla="*/ 5 h 826"/>
                <a:gd name="T24" fmla="*/ 454 w 726"/>
                <a:gd name="T25" fmla="*/ 6 h 826"/>
                <a:gd name="T26" fmla="*/ 470 w 726"/>
                <a:gd name="T27" fmla="*/ 13 h 826"/>
                <a:gd name="T28" fmla="*/ 441 w 726"/>
                <a:gd name="T29" fmla="*/ 57 h 826"/>
                <a:gd name="T30" fmla="*/ 420 w 726"/>
                <a:gd name="T31" fmla="*/ 79 h 826"/>
                <a:gd name="T32" fmla="*/ 399 w 726"/>
                <a:gd name="T33" fmla="*/ 79 h 826"/>
                <a:gd name="T34" fmla="*/ 398 w 726"/>
                <a:gd name="T35" fmla="*/ 80 h 826"/>
                <a:gd name="T36" fmla="*/ 388 w 726"/>
                <a:gd name="T37" fmla="*/ 96 h 826"/>
                <a:gd name="T38" fmla="*/ 363 w 726"/>
                <a:gd name="T39" fmla="*/ 107 h 826"/>
                <a:gd name="T40" fmla="*/ 353 w 726"/>
                <a:gd name="T41" fmla="*/ 126 h 826"/>
                <a:gd name="T42" fmla="*/ 323 w 726"/>
                <a:gd name="T43" fmla="*/ 118 h 826"/>
                <a:gd name="T44" fmla="*/ 286 w 726"/>
                <a:gd name="T45" fmla="*/ 60 h 826"/>
                <a:gd name="T46" fmla="*/ 277 w 726"/>
                <a:gd name="T47" fmla="*/ 93 h 826"/>
                <a:gd name="T48" fmla="*/ 237 w 726"/>
                <a:gd name="T49" fmla="*/ 72 h 826"/>
                <a:gd name="T50" fmla="*/ 248 w 726"/>
                <a:gd name="T51" fmla="*/ 114 h 826"/>
                <a:gd name="T52" fmla="*/ 246 w 726"/>
                <a:gd name="T53" fmla="*/ 161 h 826"/>
                <a:gd name="T54" fmla="*/ 230 w 726"/>
                <a:gd name="T55" fmla="*/ 202 h 826"/>
                <a:gd name="T56" fmla="*/ 213 w 726"/>
                <a:gd name="T57" fmla="*/ 258 h 826"/>
                <a:gd name="T58" fmla="*/ 177 w 726"/>
                <a:gd name="T59" fmla="*/ 303 h 826"/>
                <a:gd name="T60" fmla="*/ 119 w 726"/>
                <a:gd name="T61" fmla="*/ 384 h 826"/>
                <a:gd name="T62" fmla="*/ 65 w 726"/>
                <a:gd name="T63" fmla="*/ 489 h 826"/>
                <a:gd name="T64" fmla="*/ 35 w 726"/>
                <a:gd name="T65" fmla="*/ 574 h 826"/>
                <a:gd name="T66" fmla="*/ 25 w 726"/>
                <a:gd name="T67" fmla="*/ 667 h 826"/>
                <a:gd name="T68" fmla="*/ 9 w 726"/>
                <a:gd name="T69" fmla="*/ 733 h 826"/>
                <a:gd name="T70" fmla="*/ 21 w 726"/>
                <a:gd name="T71" fmla="*/ 793 h 826"/>
                <a:gd name="T72" fmla="*/ 41 w 726"/>
                <a:gd name="T73" fmla="*/ 802 h 826"/>
                <a:gd name="T74" fmla="*/ 65 w 726"/>
                <a:gd name="T75" fmla="*/ 800 h 826"/>
                <a:gd name="T76" fmla="*/ 144 w 726"/>
                <a:gd name="T77" fmla="*/ 798 h 826"/>
                <a:gd name="T78" fmla="*/ 250 w 726"/>
                <a:gd name="T79" fmla="*/ 779 h 826"/>
                <a:gd name="T80" fmla="*/ 263 w 726"/>
                <a:gd name="T81" fmla="*/ 767 h 826"/>
                <a:gd name="T82" fmla="*/ 229 w 726"/>
                <a:gd name="T83" fmla="*/ 743 h 826"/>
                <a:gd name="T84" fmla="*/ 279 w 726"/>
                <a:gd name="T85" fmla="*/ 728 h 826"/>
                <a:gd name="T86" fmla="*/ 310 w 726"/>
                <a:gd name="T87" fmla="*/ 741 h 826"/>
                <a:gd name="T88" fmla="*/ 306 w 726"/>
                <a:gd name="T89" fmla="*/ 756 h 826"/>
                <a:gd name="T90" fmla="*/ 319 w 726"/>
                <a:gd name="T91" fmla="*/ 744 h 826"/>
                <a:gd name="T92" fmla="*/ 352 w 726"/>
                <a:gd name="T93" fmla="*/ 769 h 826"/>
                <a:gd name="T94" fmla="*/ 432 w 726"/>
                <a:gd name="T95" fmla="*/ 777 h 826"/>
                <a:gd name="T96" fmla="*/ 510 w 726"/>
                <a:gd name="T97" fmla="*/ 818 h 826"/>
                <a:gd name="T98" fmla="*/ 529 w 726"/>
                <a:gd name="T99" fmla="*/ 813 h 826"/>
                <a:gd name="T100" fmla="*/ 546 w 726"/>
                <a:gd name="T101" fmla="*/ 782 h 826"/>
                <a:gd name="T102" fmla="*/ 603 w 726"/>
                <a:gd name="T103" fmla="*/ 765 h 826"/>
                <a:gd name="T104" fmla="*/ 643 w 726"/>
                <a:gd name="T105" fmla="*/ 746 h 826"/>
                <a:gd name="T106" fmla="*/ 642 w 726"/>
                <a:gd name="T107" fmla="*/ 709 h 826"/>
                <a:gd name="T108" fmla="*/ 635 w 726"/>
                <a:gd name="T109" fmla="*/ 669 h 826"/>
                <a:gd name="T110" fmla="*/ 639 w 726"/>
                <a:gd name="T111" fmla="*/ 599 h 826"/>
                <a:gd name="T112" fmla="*/ 602 w 726"/>
                <a:gd name="T113" fmla="*/ 510 h 826"/>
                <a:gd name="T114" fmla="*/ 646 w 726"/>
                <a:gd name="T115" fmla="*/ 465 h 826"/>
                <a:gd name="T116" fmla="*/ 668 w 726"/>
                <a:gd name="T117" fmla="*/ 461 h 826"/>
                <a:gd name="T118" fmla="*/ 684 w 726"/>
                <a:gd name="T119" fmla="*/ 435 h 826"/>
                <a:gd name="T120" fmla="*/ 692 w 726"/>
                <a:gd name="T121" fmla="*/ 384 h 826"/>
                <a:gd name="T122" fmla="*/ 725 w 726"/>
                <a:gd name="T123" fmla="*/ 387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6" h="826">
                  <a:moveTo>
                    <a:pt x="725" y="387"/>
                  </a:moveTo>
                  <a:cubicBezTo>
                    <a:pt x="725" y="387"/>
                    <a:pt x="725" y="387"/>
                    <a:pt x="725" y="387"/>
                  </a:cubicBezTo>
                  <a:cubicBezTo>
                    <a:pt x="724" y="386"/>
                    <a:pt x="724" y="386"/>
                    <a:pt x="723" y="385"/>
                  </a:cubicBezTo>
                  <a:cubicBezTo>
                    <a:pt x="722" y="385"/>
                    <a:pt x="722" y="385"/>
                    <a:pt x="722" y="385"/>
                  </a:cubicBezTo>
                  <a:cubicBezTo>
                    <a:pt x="717" y="385"/>
                    <a:pt x="713" y="382"/>
                    <a:pt x="711" y="376"/>
                  </a:cubicBezTo>
                  <a:cubicBezTo>
                    <a:pt x="706" y="367"/>
                    <a:pt x="706" y="355"/>
                    <a:pt x="713" y="346"/>
                  </a:cubicBezTo>
                  <a:cubicBezTo>
                    <a:pt x="715" y="343"/>
                    <a:pt x="715" y="340"/>
                    <a:pt x="713" y="337"/>
                  </a:cubicBezTo>
                  <a:cubicBezTo>
                    <a:pt x="711" y="335"/>
                    <a:pt x="711" y="332"/>
                    <a:pt x="712" y="329"/>
                  </a:cubicBezTo>
                  <a:cubicBezTo>
                    <a:pt x="712" y="326"/>
                    <a:pt x="714" y="325"/>
                    <a:pt x="715" y="324"/>
                  </a:cubicBezTo>
                  <a:cubicBezTo>
                    <a:pt x="715" y="324"/>
                    <a:pt x="716" y="324"/>
                    <a:pt x="716" y="324"/>
                  </a:cubicBezTo>
                  <a:cubicBezTo>
                    <a:pt x="717" y="323"/>
                    <a:pt x="717" y="323"/>
                    <a:pt x="717" y="323"/>
                  </a:cubicBezTo>
                  <a:cubicBezTo>
                    <a:pt x="717" y="318"/>
                    <a:pt x="716" y="300"/>
                    <a:pt x="704" y="289"/>
                  </a:cubicBezTo>
                  <a:cubicBezTo>
                    <a:pt x="691" y="276"/>
                    <a:pt x="685" y="272"/>
                    <a:pt x="678" y="270"/>
                  </a:cubicBezTo>
                  <a:cubicBezTo>
                    <a:pt x="669" y="268"/>
                    <a:pt x="665" y="262"/>
                    <a:pt x="667" y="255"/>
                  </a:cubicBezTo>
                  <a:cubicBezTo>
                    <a:pt x="667" y="255"/>
                    <a:pt x="667" y="255"/>
                    <a:pt x="667" y="254"/>
                  </a:cubicBezTo>
                  <a:cubicBezTo>
                    <a:pt x="667" y="254"/>
                    <a:pt x="667" y="254"/>
                    <a:pt x="667" y="255"/>
                  </a:cubicBezTo>
                  <a:cubicBezTo>
                    <a:pt x="667" y="255"/>
                    <a:pt x="667" y="255"/>
                    <a:pt x="667" y="255"/>
                  </a:cubicBezTo>
                  <a:cubicBezTo>
                    <a:pt x="667" y="255"/>
                    <a:pt x="667" y="255"/>
                    <a:pt x="667" y="255"/>
                  </a:cubicBezTo>
                  <a:cubicBezTo>
                    <a:pt x="666" y="253"/>
                    <a:pt x="666" y="253"/>
                    <a:pt x="666" y="253"/>
                  </a:cubicBezTo>
                  <a:cubicBezTo>
                    <a:pt x="666" y="253"/>
                    <a:pt x="666" y="253"/>
                    <a:pt x="666" y="253"/>
                  </a:cubicBezTo>
                  <a:cubicBezTo>
                    <a:pt x="666" y="254"/>
                    <a:pt x="666" y="254"/>
                    <a:pt x="666" y="254"/>
                  </a:cubicBezTo>
                  <a:cubicBezTo>
                    <a:pt x="666" y="254"/>
                    <a:pt x="666" y="254"/>
                    <a:pt x="666" y="253"/>
                  </a:cubicBezTo>
                  <a:cubicBezTo>
                    <a:pt x="663" y="252"/>
                    <a:pt x="660" y="251"/>
                    <a:pt x="658" y="248"/>
                  </a:cubicBezTo>
                  <a:cubicBezTo>
                    <a:pt x="651" y="239"/>
                    <a:pt x="660" y="231"/>
                    <a:pt x="663" y="228"/>
                  </a:cubicBezTo>
                  <a:cubicBezTo>
                    <a:pt x="664" y="228"/>
                    <a:pt x="664" y="228"/>
                    <a:pt x="664" y="227"/>
                  </a:cubicBezTo>
                  <a:cubicBezTo>
                    <a:pt x="664" y="227"/>
                    <a:pt x="664" y="227"/>
                    <a:pt x="663" y="227"/>
                  </a:cubicBezTo>
                  <a:cubicBezTo>
                    <a:pt x="654" y="223"/>
                    <a:pt x="635" y="209"/>
                    <a:pt x="635" y="193"/>
                  </a:cubicBezTo>
                  <a:cubicBezTo>
                    <a:pt x="635" y="187"/>
                    <a:pt x="636" y="182"/>
                    <a:pt x="638" y="178"/>
                  </a:cubicBezTo>
                  <a:cubicBezTo>
                    <a:pt x="638" y="176"/>
                    <a:pt x="639" y="173"/>
                    <a:pt x="639" y="173"/>
                  </a:cubicBezTo>
                  <a:cubicBezTo>
                    <a:pt x="633" y="166"/>
                    <a:pt x="626" y="149"/>
                    <a:pt x="631" y="139"/>
                  </a:cubicBezTo>
                  <a:cubicBezTo>
                    <a:pt x="634" y="134"/>
                    <a:pt x="638" y="131"/>
                    <a:pt x="641" y="130"/>
                  </a:cubicBezTo>
                  <a:cubicBezTo>
                    <a:pt x="640" y="127"/>
                    <a:pt x="639" y="126"/>
                    <a:pt x="639" y="126"/>
                  </a:cubicBezTo>
                  <a:cubicBezTo>
                    <a:pt x="638" y="124"/>
                    <a:pt x="638" y="124"/>
                    <a:pt x="638" y="124"/>
                  </a:cubicBezTo>
                  <a:cubicBezTo>
                    <a:pt x="633" y="122"/>
                    <a:pt x="627" y="118"/>
                    <a:pt x="629" y="106"/>
                  </a:cubicBezTo>
                  <a:cubicBezTo>
                    <a:pt x="629" y="103"/>
                    <a:pt x="629" y="101"/>
                    <a:pt x="627" y="100"/>
                  </a:cubicBezTo>
                  <a:cubicBezTo>
                    <a:pt x="627" y="99"/>
                    <a:pt x="627" y="99"/>
                    <a:pt x="627" y="99"/>
                  </a:cubicBezTo>
                  <a:cubicBezTo>
                    <a:pt x="626" y="97"/>
                    <a:pt x="626" y="95"/>
                    <a:pt x="625" y="92"/>
                  </a:cubicBezTo>
                  <a:cubicBezTo>
                    <a:pt x="625" y="93"/>
                    <a:pt x="624" y="94"/>
                    <a:pt x="624" y="94"/>
                  </a:cubicBezTo>
                  <a:cubicBezTo>
                    <a:pt x="624" y="96"/>
                    <a:pt x="624" y="96"/>
                    <a:pt x="624" y="96"/>
                  </a:cubicBezTo>
                  <a:cubicBezTo>
                    <a:pt x="622" y="102"/>
                    <a:pt x="619" y="105"/>
                    <a:pt x="608" y="108"/>
                  </a:cubicBezTo>
                  <a:cubicBezTo>
                    <a:pt x="607" y="108"/>
                    <a:pt x="607" y="108"/>
                    <a:pt x="607" y="108"/>
                  </a:cubicBezTo>
                  <a:cubicBezTo>
                    <a:pt x="602" y="108"/>
                    <a:pt x="602" y="108"/>
                    <a:pt x="602" y="108"/>
                  </a:cubicBezTo>
                  <a:cubicBezTo>
                    <a:pt x="595" y="108"/>
                    <a:pt x="584" y="105"/>
                    <a:pt x="584" y="85"/>
                  </a:cubicBezTo>
                  <a:cubicBezTo>
                    <a:pt x="584" y="83"/>
                    <a:pt x="584" y="80"/>
                    <a:pt x="583" y="77"/>
                  </a:cubicBezTo>
                  <a:cubicBezTo>
                    <a:pt x="579" y="81"/>
                    <a:pt x="575" y="84"/>
                    <a:pt x="571" y="84"/>
                  </a:cubicBezTo>
                  <a:cubicBezTo>
                    <a:pt x="569" y="84"/>
                    <a:pt x="566" y="83"/>
                    <a:pt x="565" y="82"/>
                  </a:cubicBezTo>
                  <a:cubicBezTo>
                    <a:pt x="565" y="81"/>
                    <a:pt x="565" y="81"/>
                    <a:pt x="565" y="81"/>
                  </a:cubicBezTo>
                  <a:cubicBezTo>
                    <a:pt x="562" y="77"/>
                    <a:pt x="563" y="72"/>
                    <a:pt x="566" y="63"/>
                  </a:cubicBezTo>
                  <a:cubicBezTo>
                    <a:pt x="567" y="58"/>
                    <a:pt x="569" y="54"/>
                    <a:pt x="571" y="50"/>
                  </a:cubicBezTo>
                  <a:cubicBezTo>
                    <a:pt x="571" y="50"/>
                    <a:pt x="571" y="50"/>
                    <a:pt x="571" y="50"/>
                  </a:cubicBezTo>
                  <a:cubicBezTo>
                    <a:pt x="563" y="46"/>
                    <a:pt x="560" y="40"/>
                    <a:pt x="562" y="31"/>
                  </a:cubicBezTo>
                  <a:cubicBezTo>
                    <a:pt x="562" y="30"/>
                    <a:pt x="561" y="26"/>
                    <a:pt x="560" y="23"/>
                  </a:cubicBezTo>
                  <a:cubicBezTo>
                    <a:pt x="560" y="24"/>
                    <a:pt x="559" y="24"/>
                    <a:pt x="559" y="24"/>
                  </a:cubicBezTo>
                  <a:cubicBezTo>
                    <a:pt x="558" y="25"/>
                    <a:pt x="558" y="26"/>
                    <a:pt x="557" y="27"/>
                  </a:cubicBezTo>
                  <a:cubicBezTo>
                    <a:pt x="554" y="30"/>
                    <a:pt x="551" y="34"/>
                    <a:pt x="545" y="34"/>
                  </a:cubicBezTo>
                  <a:cubicBezTo>
                    <a:pt x="541" y="34"/>
                    <a:pt x="538" y="32"/>
                    <a:pt x="535" y="30"/>
                  </a:cubicBezTo>
                  <a:cubicBezTo>
                    <a:pt x="535" y="29"/>
                    <a:pt x="534" y="29"/>
                    <a:pt x="534" y="29"/>
                  </a:cubicBezTo>
                  <a:cubicBezTo>
                    <a:pt x="534" y="29"/>
                    <a:pt x="533" y="30"/>
                    <a:pt x="532" y="31"/>
                  </a:cubicBezTo>
                  <a:cubicBezTo>
                    <a:pt x="531" y="33"/>
                    <a:pt x="528" y="38"/>
                    <a:pt x="523" y="38"/>
                  </a:cubicBezTo>
                  <a:cubicBezTo>
                    <a:pt x="521" y="38"/>
                    <a:pt x="518" y="36"/>
                    <a:pt x="517" y="35"/>
                  </a:cubicBezTo>
                  <a:cubicBezTo>
                    <a:pt x="517" y="35"/>
                    <a:pt x="517" y="35"/>
                    <a:pt x="517" y="35"/>
                  </a:cubicBezTo>
                  <a:cubicBezTo>
                    <a:pt x="514" y="32"/>
                    <a:pt x="514" y="27"/>
                    <a:pt x="515" y="15"/>
                  </a:cubicBezTo>
                  <a:cubicBezTo>
                    <a:pt x="516" y="7"/>
                    <a:pt x="516" y="3"/>
                    <a:pt x="516" y="0"/>
                  </a:cubicBezTo>
                  <a:cubicBezTo>
                    <a:pt x="516" y="0"/>
                    <a:pt x="515" y="1"/>
                    <a:pt x="515" y="1"/>
                  </a:cubicBezTo>
                  <a:cubicBezTo>
                    <a:pt x="513" y="2"/>
                    <a:pt x="513" y="2"/>
                    <a:pt x="513" y="2"/>
                  </a:cubicBezTo>
                  <a:cubicBezTo>
                    <a:pt x="511" y="3"/>
                    <a:pt x="510" y="4"/>
                    <a:pt x="509" y="5"/>
                  </a:cubicBezTo>
                  <a:cubicBezTo>
                    <a:pt x="505" y="7"/>
                    <a:pt x="502" y="9"/>
                    <a:pt x="498" y="9"/>
                  </a:cubicBezTo>
                  <a:cubicBezTo>
                    <a:pt x="496" y="9"/>
                    <a:pt x="494" y="9"/>
                    <a:pt x="492" y="8"/>
                  </a:cubicBezTo>
                  <a:cubicBezTo>
                    <a:pt x="489" y="6"/>
                    <a:pt x="487" y="4"/>
                    <a:pt x="486" y="2"/>
                  </a:cubicBezTo>
                  <a:cubicBezTo>
                    <a:pt x="486" y="2"/>
                    <a:pt x="486" y="2"/>
                    <a:pt x="486" y="2"/>
                  </a:cubicBezTo>
                  <a:cubicBezTo>
                    <a:pt x="485" y="3"/>
                    <a:pt x="484" y="4"/>
                    <a:pt x="483" y="5"/>
                  </a:cubicBezTo>
                  <a:cubicBezTo>
                    <a:pt x="481" y="5"/>
                    <a:pt x="481" y="5"/>
                    <a:pt x="481" y="5"/>
                  </a:cubicBezTo>
                  <a:cubicBezTo>
                    <a:pt x="481" y="5"/>
                    <a:pt x="480" y="5"/>
                    <a:pt x="480" y="6"/>
                  </a:cubicBezTo>
                  <a:cubicBezTo>
                    <a:pt x="479" y="6"/>
                    <a:pt x="478" y="6"/>
                    <a:pt x="477" y="6"/>
                  </a:cubicBezTo>
                  <a:cubicBezTo>
                    <a:pt x="474" y="6"/>
                    <a:pt x="470" y="4"/>
                    <a:pt x="469" y="1"/>
                  </a:cubicBezTo>
                  <a:cubicBezTo>
                    <a:pt x="469" y="1"/>
                    <a:pt x="469" y="1"/>
                    <a:pt x="469" y="1"/>
                  </a:cubicBezTo>
                  <a:cubicBezTo>
                    <a:pt x="468" y="2"/>
                    <a:pt x="467" y="2"/>
                    <a:pt x="466" y="2"/>
                  </a:cubicBezTo>
                  <a:cubicBezTo>
                    <a:pt x="462" y="3"/>
                    <a:pt x="458" y="4"/>
                    <a:pt x="454" y="6"/>
                  </a:cubicBezTo>
                  <a:cubicBezTo>
                    <a:pt x="454" y="7"/>
                    <a:pt x="453" y="8"/>
                    <a:pt x="452" y="9"/>
                  </a:cubicBezTo>
                  <a:cubicBezTo>
                    <a:pt x="452" y="9"/>
                    <a:pt x="452" y="9"/>
                    <a:pt x="452" y="9"/>
                  </a:cubicBezTo>
                  <a:cubicBezTo>
                    <a:pt x="453" y="9"/>
                    <a:pt x="453" y="9"/>
                    <a:pt x="454" y="9"/>
                  </a:cubicBezTo>
                  <a:cubicBezTo>
                    <a:pt x="455" y="8"/>
                    <a:pt x="455" y="8"/>
                    <a:pt x="455" y="8"/>
                  </a:cubicBezTo>
                  <a:cubicBezTo>
                    <a:pt x="459" y="8"/>
                    <a:pt x="459" y="8"/>
                    <a:pt x="459" y="8"/>
                  </a:cubicBezTo>
                  <a:cubicBezTo>
                    <a:pt x="463" y="8"/>
                    <a:pt x="467" y="10"/>
                    <a:pt x="470" y="13"/>
                  </a:cubicBezTo>
                  <a:cubicBezTo>
                    <a:pt x="476" y="19"/>
                    <a:pt x="478" y="28"/>
                    <a:pt x="475" y="37"/>
                  </a:cubicBezTo>
                  <a:cubicBezTo>
                    <a:pt x="475" y="39"/>
                    <a:pt x="475" y="39"/>
                    <a:pt x="475" y="39"/>
                  </a:cubicBezTo>
                  <a:cubicBezTo>
                    <a:pt x="475" y="49"/>
                    <a:pt x="467" y="51"/>
                    <a:pt x="460" y="51"/>
                  </a:cubicBezTo>
                  <a:cubicBezTo>
                    <a:pt x="459" y="51"/>
                    <a:pt x="458" y="51"/>
                    <a:pt x="457" y="52"/>
                  </a:cubicBezTo>
                  <a:cubicBezTo>
                    <a:pt x="456" y="52"/>
                    <a:pt x="455" y="52"/>
                    <a:pt x="454" y="52"/>
                  </a:cubicBezTo>
                  <a:cubicBezTo>
                    <a:pt x="441" y="53"/>
                    <a:pt x="441" y="54"/>
                    <a:pt x="441" y="57"/>
                  </a:cubicBezTo>
                  <a:cubicBezTo>
                    <a:pt x="441" y="71"/>
                    <a:pt x="433" y="74"/>
                    <a:pt x="427" y="77"/>
                  </a:cubicBezTo>
                  <a:cubicBezTo>
                    <a:pt x="427" y="77"/>
                    <a:pt x="427" y="77"/>
                    <a:pt x="427" y="77"/>
                  </a:cubicBezTo>
                  <a:cubicBezTo>
                    <a:pt x="425" y="77"/>
                    <a:pt x="425" y="77"/>
                    <a:pt x="425" y="77"/>
                  </a:cubicBezTo>
                  <a:cubicBezTo>
                    <a:pt x="424" y="77"/>
                    <a:pt x="423" y="78"/>
                    <a:pt x="422" y="78"/>
                  </a:cubicBezTo>
                  <a:cubicBezTo>
                    <a:pt x="421" y="79"/>
                    <a:pt x="421" y="79"/>
                    <a:pt x="421" y="79"/>
                  </a:cubicBezTo>
                  <a:cubicBezTo>
                    <a:pt x="421" y="79"/>
                    <a:pt x="420" y="79"/>
                    <a:pt x="420" y="79"/>
                  </a:cubicBezTo>
                  <a:cubicBezTo>
                    <a:pt x="418" y="80"/>
                    <a:pt x="416" y="80"/>
                    <a:pt x="414" y="80"/>
                  </a:cubicBezTo>
                  <a:cubicBezTo>
                    <a:pt x="412" y="80"/>
                    <a:pt x="411" y="80"/>
                    <a:pt x="409" y="80"/>
                  </a:cubicBezTo>
                  <a:cubicBezTo>
                    <a:pt x="408" y="80"/>
                    <a:pt x="407" y="79"/>
                    <a:pt x="406" y="79"/>
                  </a:cubicBezTo>
                  <a:cubicBezTo>
                    <a:pt x="405" y="79"/>
                    <a:pt x="405" y="79"/>
                    <a:pt x="405" y="79"/>
                  </a:cubicBezTo>
                  <a:cubicBezTo>
                    <a:pt x="403" y="79"/>
                    <a:pt x="402" y="79"/>
                    <a:pt x="401" y="79"/>
                  </a:cubicBezTo>
                  <a:cubicBezTo>
                    <a:pt x="400" y="79"/>
                    <a:pt x="400" y="79"/>
                    <a:pt x="399" y="79"/>
                  </a:cubicBezTo>
                  <a:cubicBezTo>
                    <a:pt x="399" y="79"/>
                    <a:pt x="399" y="79"/>
                    <a:pt x="399" y="79"/>
                  </a:cubicBezTo>
                  <a:cubicBezTo>
                    <a:pt x="399" y="79"/>
                    <a:pt x="399" y="79"/>
                    <a:pt x="399" y="79"/>
                  </a:cubicBezTo>
                  <a:cubicBezTo>
                    <a:pt x="399" y="79"/>
                    <a:pt x="399" y="79"/>
                    <a:pt x="399" y="79"/>
                  </a:cubicBezTo>
                  <a:cubicBezTo>
                    <a:pt x="399" y="79"/>
                    <a:pt x="399" y="79"/>
                    <a:pt x="399" y="79"/>
                  </a:cubicBezTo>
                  <a:cubicBezTo>
                    <a:pt x="399" y="79"/>
                    <a:pt x="399" y="79"/>
                    <a:pt x="399" y="79"/>
                  </a:cubicBezTo>
                  <a:cubicBezTo>
                    <a:pt x="398" y="80"/>
                    <a:pt x="398" y="80"/>
                    <a:pt x="398" y="80"/>
                  </a:cubicBezTo>
                  <a:cubicBezTo>
                    <a:pt x="405" y="89"/>
                    <a:pt x="405" y="89"/>
                    <a:pt x="405" y="89"/>
                  </a:cubicBezTo>
                  <a:cubicBezTo>
                    <a:pt x="404" y="94"/>
                    <a:pt x="404" y="94"/>
                    <a:pt x="404" y="94"/>
                  </a:cubicBezTo>
                  <a:cubicBezTo>
                    <a:pt x="400" y="99"/>
                    <a:pt x="400" y="99"/>
                    <a:pt x="400" y="99"/>
                  </a:cubicBezTo>
                  <a:cubicBezTo>
                    <a:pt x="395" y="99"/>
                    <a:pt x="395" y="99"/>
                    <a:pt x="395" y="99"/>
                  </a:cubicBezTo>
                  <a:cubicBezTo>
                    <a:pt x="395" y="99"/>
                    <a:pt x="394" y="99"/>
                    <a:pt x="394" y="99"/>
                  </a:cubicBezTo>
                  <a:cubicBezTo>
                    <a:pt x="393" y="98"/>
                    <a:pt x="390" y="96"/>
                    <a:pt x="388" y="96"/>
                  </a:cubicBezTo>
                  <a:cubicBezTo>
                    <a:pt x="388" y="96"/>
                    <a:pt x="387" y="97"/>
                    <a:pt x="387" y="98"/>
                  </a:cubicBezTo>
                  <a:cubicBezTo>
                    <a:pt x="386" y="100"/>
                    <a:pt x="386" y="100"/>
                    <a:pt x="386" y="100"/>
                  </a:cubicBezTo>
                  <a:cubicBezTo>
                    <a:pt x="384" y="103"/>
                    <a:pt x="382" y="109"/>
                    <a:pt x="375" y="109"/>
                  </a:cubicBezTo>
                  <a:cubicBezTo>
                    <a:pt x="372" y="109"/>
                    <a:pt x="369" y="108"/>
                    <a:pt x="366" y="106"/>
                  </a:cubicBezTo>
                  <a:cubicBezTo>
                    <a:pt x="364" y="104"/>
                    <a:pt x="364" y="104"/>
                    <a:pt x="364" y="104"/>
                  </a:cubicBezTo>
                  <a:cubicBezTo>
                    <a:pt x="363" y="105"/>
                    <a:pt x="363" y="106"/>
                    <a:pt x="363" y="107"/>
                  </a:cubicBezTo>
                  <a:cubicBezTo>
                    <a:pt x="363" y="107"/>
                    <a:pt x="363" y="107"/>
                    <a:pt x="363" y="107"/>
                  </a:cubicBezTo>
                  <a:cubicBezTo>
                    <a:pt x="363" y="109"/>
                    <a:pt x="362" y="110"/>
                    <a:pt x="362" y="111"/>
                  </a:cubicBezTo>
                  <a:cubicBezTo>
                    <a:pt x="362" y="112"/>
                    <a:pt x="362" y="113"/>
                    <a:pt x="362" y="114"/>
                  </a:cubicBezTo>
                  <a:cubicBezTo>
                    <a:pt x="362" y="117"/>
                    <a:pt x="361" y="123"/>
                    <a:pt x="354" y="126"/>
                  </a:cubicBezTo>
                  <a:cubicBezTo>
                    <a:pt x="352" y="126"/>
                    <a:pt x="352" y="126"/>
                    <a:pt x="352" y="126"/>
                  </a:cubicBezTo>
                  <a:cubicBezTo>
                    <a:pt x="353" y="126"/>
                    <a:pt x="353" y="126"/>
                    <a:pt x="353" y="126"/>
                  </a:cubicBezTo>
                  <a:cubicBezTo>
                    <a:pt x="353" y="126"/>
                    <a:pt x="351" y="128"/>
                    <a:pt x="350" y="129"/>
                  </a:cubicBezTo>
                  <a:cubicBezTo>
                    <a:pt x="347" y="132"/>
                    <a:pt x="347" y="132"/>
                    <a:pt x="347" y="132"/>
                  </a:cubicBezTo>
                  <a:cubicBezTo>
                    <a:pt x="342" y="137"/>
                    <a:pt x="338" y="140"/>
                    <a:pt x="333" y="140"/>
                  </a:cubicBezTo>
                  <a:cubicBezTo>
                    <a:pt x="330" y="140"/>
                    <a:pt x="328" y="139"/>
                    <a:pt x="326" y="138"/>
                  </a:cubicBezTo>
                  <a:cubicBezTo>
                    <a:pt x="322" y="135"/>
                    <a:pt x="322" y="130"/>
                    <a:pt x="322" y="125"/>
                  </a:cubicBezTo>
                  <a:cubicBezTo>
                    <a:pt x="323" y="118"/>
                    <a:pt x="323" y="118"/>
                    <a:pt x="323" y="118"/>
                  </a:cubicBezTo>
                  <a:cubicBezTo>
                    <a:pt x="323" y="110"/>
                    <a:pt x="324" y="104"/>
                    <a:pt x="330" y="102"/>
                  </a:cubicBezTo>
                  <a:cubicBezTo>
                    <a:pt x="328" y="101"/>
                    <a:pt x="325" y="100"/>
                    <a:pt x="323" y="97"/>
                  </a:cubicBezTo>
                  <a:cubicBezTo>
                    <a:pt x="320" y="99"/>
                    <a:pt x="316" y="100"/>
                    <a:pt x="311" y="100"/>
                  </a:cubicBezTo>
                  <a:cubicBezTo>
                    <a:pt x="300" y="100"/>
                    <a:pt x="292" y="93"/>
                    <a:pt x="290" y="81"/>
                  </a:cubicBezTo>
                  <a:cubicBezTo>
                    <a:pt x="289" y="77"/>
                    <a:pt x="288" y="74"/>
                    <a:pt x="288" y="71"/>
                  </a:cubicBezTo>
                  <a:cubicBezTo>
                    <a:pt x="287" y="66"/>
                    <a:pt x="287" y="62"/>
                    <a:pt x="286" y="60"/>
                  </a:cubicBezTo>
                  <a:cubicBezTo>
                    <a:pt x="286" y="60"/>
                    <a:pt x="286" y="60"/>
                    <a:pt x="286" y="60"/>
                  </a:cubicBezTo>
                  <a:cubicBezTo>
                    <a:pt x="285" y="60"/>
                    <a:pt x="285" y="60"/>
                    <a:pt x="285" y="60"/>
                  </a:cubicBezTo>
                  <a:cubicBezTo>
                    <a:pt x="283" y="60"/>
                    <a:pt x="282" y="61"/>
                    <a:pt x="281" y="62"/>
                  </a:cubicBezTo>
                  <a:cubicBezTo>
                    <a:pt x="280" y="64"/>
                    <a:pt x="279" y="67"/>
                    <a:pt x="281" y="72"/>
                  </a:cubicBezTo>
                  <a:cubicBezTo>
                    <a:pt x="283" y="80"/>
                    <a:pt x="282" y="87"/>
                    <a:pt x="278" y="93"/>
                  </a:cubicBezTo>
                  <a:cubicBezTo>
                    <a:pt x="277" y="93"/>
                    <a:pt x="277" y="93"/>
                    <a:pt x="277" y="93"/>
                  </a:cubicBezTo>
                  <a:cubicBezTo>
                    <a:pt x="274" y="96"/>
                    <a:pt x="271" y="97"/>
                    <a:pt x="267" y="97"/>
                  </a:cubicBezTo>
                  <a:cubicBezTo>
                    <a:pt x="265" y="97"/>
                    <a:pt x="261" y="97"/>
                    <a:pt x="259" y="95"/>
                  </a:cubicBezTo>
                  <a:cubicBezTo>
                    <a:pt x="253" y="92"/>
                    <a:pt x="249" y="86"/>
                    <a:pt x="245" y="81"/>
                  </a:cubicBezTo>
                  <a:cubicBezTo>
                    <a:pt x="245" y="80"/>
                    <a:pt x="245" y="80"/>
                    <a:pt x="245" y="80"/>
                  </a:cubicBezTo>
                  <a:cubicBezTo>
                    <a:pt x="243" y="77"/>
                    <a:pt x="240" y="74"/>
                    <a:pt x="238" y="72"/>
                  </a:cubicBezTo>
                  <a:cubicBezTo>
                    <a:pt x="237" y="72"/>
                    <a:pt x="237" y="72"/>
                    <a:pt x="237" y="72"/>
                  </a:cubicBezTo>
                  <a:cubicBezTo>
                    <a:pt x="236" y="87"/>
                    <a:pt x="237" y="90"/>
                    <a:pt x="238" y="91"/>
                  </a:cubicBezTo>
                  <a:cubicBezTo>
                    <a:pt x="239" y="93"/>
                    <a:pt x="240" y="94"/>
                    <a:pt x="241" y="95"/>
                  </a:cubicBezTo>
                  <a:cubicBezTo>
                    <a:pt x="242" y="96"/>
                    <a:pt x="242" y="96"/>
                    <a:pt x="242" y="96"/>
                  </a:cubicBezTo>
                  <a:cubicBezTo>
                    <a:pt x="245" y="100"/>
                    <a:pt x="251" y="106"/>
                    <a:pt x="245" y="114"/>
                  </a:cubicBezTo>
                  <a:cubicBezTo>
                    <a:pt x="245" y="114"/>
                    <a:pt x="245" y="114"/>
                    <a:pt x="245" y="114"/>
                  </a:cubicBezTo>
                  <a:cubicBezTo>
                    <a:pt x="248" y="114"/>
                    <a:pt x="248" y="114"/>
                    <a:pt x="248" y="114"/>
                  </a:cubicBezTo>
                  <a:cubicBezTo>
                    <a:pt x="250" y="114"/>
                    <a:pt x="252" y="115"/>
                    <a:pt x="254" y="117"/>
                  </a:cubicBezTo>
                  <a:cubicBezTo>
                    <a:pt x="255" y="117"/>
                    <a:pt x="255" y="117"/>
                    <a:pt x="255" y="117"/>
                  </a:cubicBezTo>
                  <a:cubicBezTo>
                    <a:pt x="258" y="122"/>
                    <a:pt x="257" y="128"/>
                    <a:pt x="255" y="136"/>
                  </a:cubicBezTo>
                  <a:cubicBezTo>
                    <a:pt x="255" y="139"/>
                    <a:pt x="255" y="142"/>
                    <a:pt x="255" y="144"/>
                  </a:cubicBezTo>
                  <a:cubicBezTo>
                    <a:pt x="255" y="150"/>
                    <a:pt x="251" y="154"/>
                    <a:pt x="249" y="156"/>
                  </a:cubicBezTo>
                  <a:cubicBezTo>
                    <a:pt x="247" y="158"/>
                    <a:pt x="246" y="159"/>
                    <a:pt x="246" y="161"/>
                  </a:cubicBezTo>
                  <a:cubicBezTo>
                    <a:pt x="247" y="162"/>
                    <a:pt x="250" y="166"/>
                    <a:pt x="250" y="172"/>
                  </a:cubicBezTo>
                  <a:cubicBezTo>
                    <a:pt x="250" y="183"/>
                    <a:pt x="246" y="186"/>
                    <a:pt x="240" y="189"/>
                  </a:cubicBezTo>
                  <a:cubicBezTo>
                    <a:pt x="239" y="190"/>
                    <a:pt x="238" y="191"/>
                    <a:pt x="236" y="192"/>
                  </a:cubicBezTo>
                  <a:cubicBezTo>
                    <a:pt x="235" y="192"/>
                    <a:pt x="235" y="192"/>
                    <a:pt x="235" y="192"/>
                  </a:cubicBezTo>
                  <a:cubicBezTo>
                    <a:pt x="228" y="197"/>
                    <a:pt x="230" y="202"/>
                    <a:pt x="230" y="202"/>
                  </a:cubicBezTo>
                  <a:cubicBezTo>
                    <a:pt x="230" y="202"/>
                    <a:pt x="230" y="202"/>
                    <a:pt x="230" y="202"/>
                  </a:cubicBezTo>
                  <a:cubicBezTo>
                    <a:pt x="232" y="207"/>
                    <a:pt x="232" y="215"/>
                    <a:pt x="224" y="221"/>
                  </a:cubicBezTo>
                  <a:cubicBezTo>
                    <a:pt x="223" y="222"/>
                    <a:pt x="222" y="223"/>
                    <a:pt x="222" y="224"/>
                  </a:cubicBezTo>
                  <a:cubicBezTo>
                    <a:pt x="222" y="224"/>
                    <a:pt x="222" y="225"/>
                    <a:pt x="222" y="225"/>
                  </a:cubicBezTo>
                  <a:cubicBezTo>
                    <a:pt x="222" y="227"/>
                    <a:pt x="222" y="228"/>
                    <a:pt x="222" y="229"/>
                  </a:cubicBezTo>
                  <a:cubicBezTo>
                    <a:pt x="222" y="232"/>
                    <a:pt x="222" y="236"/>
                    <a:pt x="221" y="241"/>
                  </a:cubicBezTo>
                  <a:cubicBezTo>
                    <a:pt x="221" y="247"/>
                    <a:pt x="217" y="252"/>
                    <a:pt x="213" y="258"/>
                  </a:cubicBezTo>
                  <a:cubicBezTo>
                    <a:pt x="211" y="261"/>
                    <a:pt x="211" y="261"/>
                    <a:pt x="211" y="261"/>
                  </a:cubicBezTo>
                  <a:cubicBezTo>
                    <a:pt x="208" y="266"/>
                    <a:pt x="205" y="271"/>
                    <a:pt x="202" y="278"/>
                  </a:cubicBezTo>
                  <a:cubicBezTo>
                    <a:pt x="197" y="292"/>
                    <a:pt x="189" y="297"/>
                    <a:pt x="184" y="299"/>
                  </a:cubicBezTo>
                  <a:cubicBezTo>
                    <a:pt x="179" y="301"/>
                    <a:pt x="179" y="301"/>
                    <a:pt x="179" y="301"/>
                  </a:cubicBezTo>
                  <a:cubicBezTo>
                    <a:pt x="179" y="301"/>
                    <a:pt x="179" y="301"/>
                    <a:pt x="179" y="301"/>
                  </a:cubicBezTo>
                  <a:cubicBezTo>
                    <a:pt x="177" y="303"/>
                    <a:pt x="177" y="303"/>
                    <a:pt x="177" y="303"/>
                  </a:cubicBezTo>
                  <a:cubicBezTo>
                    <a:pt x="177" y="304"/>
                    <a:pt x="176" y="305"/>
                    <a:pt x="175" y="306"/>
                  </a:cubicBezTo>
                  <a:cubicBezTo>
                    <a:pt x="170" y="311"/>
                    <a:pt x="163" y="320"/>
                    <a:pt x="160" y="326"/>
                  </a:cubicBezTo>
                  <a:cubicBezTo>
                    <a:pt x="159" y="328"/>
                    <a:pt x="159" y="331"/>
                    <a:pt x="158" y="334"/>
                  </a:cubicBezTo>
                  <a:cubicBezTo>
                    <a:pt x="156" y="344"/>
                    <a:pt x="153" y="356"/>
                    <a:pt x="144" y="358"/>
                  </a:cubicBezTo>
                  <a:cubicBezTo>
                    <a:pt x="135" y="361"/>
                    <a:pt x="133" y="363"/>
                    <a:pt x="128" y="368"/>
                  </a:cubicBezTo>
                  <a:cubicBezTo>
                    <a:pt x="125" y="373"/>
                    <a:pt x="121" y="379"/>
                    <a:pt x="119" y="384"/>
                  </a:cubicBezTo>
                  <a:cubicBezTo>
                    <a:pt x="117" y="387"/>
                    <a:pt x="116" y="388"/>
                    <a:pt x="116" y="390"/>
                  </a:cubicBezTo>
                  <a:cubicBezTo>
                    <a:pt x="113" y="393"/>
                    <a:pt x="104" y="403"/>
                    <a:pt x="97" y="408"/>
                  </a:cubicBezTo>
                  <a:cubicBezTo>
                    <a:pt x="92" y="411"/>
                    <a:pt x="82" y="424"/>
                    <a:pt x="82" y="437"/>
                  </a:cubicBezTo>
                  <a:cubicBezTo>
                    <a:pt x="82" y="452"/>
                    <a:pt x="78" y="462"/>
                    <a:pt x="69" y="469"/>
                  </a:cubicBezTo>
                  <a:cubicBezTo>
                    <a:pt x="66" y="471"/>
                    <a:pt x="66" y="474"/>
                    <a:pt x="66" y="479"/>
                  </a:cubicBezTo>
                  <a:cubicBezTo>
                    <a:pt x="66" y="482"/>
                    <a:pt x="67" y="485"/>
                    <a:pt x="65" y="489"/>
                  </a:cubicBezTo>
                  <a:cubicBezTo>
                    <a:pt x="65" y="493"/>
                    <a:pt x="64" y="499"/>
                    <a:pt x="64" y="506"/>
                  </a:cubicBezTo>
                  <a:cubicBezTo>
                    <a:pt x="64" y="520"/>
                    <a:pt x="63" y="529"/>
                    <a:pt x="59" y="532"/>
                  </a:cubicBezTo>
                  <a:cubicBezTo>
                    <a:pt x="58" y="534"/>
                    <a:pt x="58" y="534"/>
                    <a:pt x="58" y="534"/>
                  </a:cubicBezTo>
                  <a:cubicBezTo>
                    <a:pt x="54" y="537"/>
                    <a:pt x="51" y="539"/>
                    <a:pt x="49" y="546"/>
                  </a:cubicBezTo>
                  <a:cubicBezTo>
                    <a:pt x="47" y="554"/>
                    <a:pt x="44" y="559"/>
                    <a:pt x="40" y="566"/>
                  </a:cubicBezTo>
                  <a:cubicBezTo>
                    <a:pt x="38" y="569"/>
                    <a:pt x="37" y="571"/>
                    <a:pt x="35" y="574"/>
                  </a:cubicBezTo>
                  <a:cubicBezTo>
                    <a:pt x="32" y="579"/>
                    <a:pt x="30" y="584"/>
                    <a:pt x="29" y="588"/>
                  </a:cubicBezTo>
                  <a:cubicBezTo>
                    <a:pt x="27" y="592"/>
                    <a:pt x="26" y="595"/>
                    <a:pt x="23" y="598"/>
                  </a:cubicBezTo>
                  <a:cubicBezTo>
                    <a:pt x="20" y="602"/>
                    <a:pt x="17" y="611"/>
                    <a:pt x="19" y="622"/>
                  </a:cubicBezTo>
                  <a:cubicBezTo>
                    <a:pt x="21" y="630"/>
                    <a:pt x="25" y="637"/>
                    <a:pt x="28" y="642"/>
                  </a:cubicBezTo>
                  <a:cubicBezTo>
                    <a:pt x="29" y="643"/>
                    <a:pt x="30" y="645"/>
                    <a:pt x="30" y="646"/>
                  </a:cubicBezTo>
                  <a:cubicBezTo>
                    <a:pt x="33" y="652"/>
                    <a:pt x="31" y="661"/>
                    <a:pt x="25" y="667"/>
                  </a:cubicBezTo>
                  <a:cubicBezTo>
                    <a:pt x="22" y="670"/>
                    <a:pt x="19" y="676"/>
                    <a:pt x="20" y="681"/>
                  </a:cubicBezTo>
                  <a:cubicBezTo>
                    <a:pt x="19" y="684"/>
                    <a:pt x="19" y="684"/>
                    <a:pt x="19" y="684"/>
                  </a:cubicBezTo>
                  <a:cubicBezTo>
                    <a:pt x="19" y="684"/>
                    <a:pt x="13" y="691"/>
                    <a:pt x="15" y="698"/>
                  </a:cubicBezTo>
                  <a:cubicBezTo>
                    <a:pt x="17" y="707"/>
                    <a:pt x="17" y="708"/>
                    <a:pt x="12" y="715"/>
                  </a:cubicBezTo>
                  <a:cubicBezTo>
                    <a:pt x="11" y="717"/>
                    <a:pt x="11" y="717"/>
                    <a:pt x="11" y="717"/>
                  </a:cubicBezTo>
                  <a:cubicBezTo>
                    <a:pt x="6" y="724"/>
                    <a:pt x="6" y="728"/>
                    <a:pt x="9" y="733"/>
                  </a:cubicBezTo>
                  <a:cubicBezTo>
                    <a:pt x="9" y="733"/>
                    <a:pt x="9" y="733"/>
                    <a:pt x="9" y="733"/>
                  </a:cubicBezTo>
                  <a:cubicBezTo>
                    <a:pt x="12" y="740"/>
                    <a:pt x="10" y="743"/>
                    <a:pt x="7" y="747"/>
                  </a:cubicBezTo>
                  <a:cubicBezTo>
                    <a:pt x="7" y="748"/>
                    <a:pt x="6" y="750"/>
                    <a:pt x="5" y="752"/>
                  </a:cubicBezTo>
                  <a:cubicBezTo>
                    <a:pt x="0" y="760"/>
                    <a:pt x="6" y="767"/>
                    <a:pt x="11" y="772"/>
                  </a:cubicBezTo>
                  <a:cubicBezTo>
                    <a:pt x="20" y="779"/>
                    <a:pt x="21" y="786"/>
                    <a:pt x="21" y="790"/>
                  </a:cubicBezTo>
                  <a:cubicBezTo>
                    <a:pt x="21" y="791"/>
                    <a:pt x="21" y="792"/>
                    <a:pt x="21" y="793"/>
                  </a:cubicBezTo>
                  <a:cubicBezTo>
                    <a:pt x="21" y="793"/>
                    <a:pt x="21" y="793"/>
                    <a:pt x="21" y="793"/>
                  </a:cubicBezTo>
                  <a:cubicBezTo>
                    <a:pt x="22" y="794"/>
                    <a:pt x="23" y="795"/>
                    <a:pt x="24" y="795"/>
                  </a:cubicBezTo>
                  <a:cubicBezTo>
                    <a:pt x="26" y="795"/>
                    <a:pt x="27" y="794"/>
                    <a:pt x="29" y="792"/>
                  </a:cubicBezTo>
                  <a:cubicBezTo>
                    <a:pt x="33" y="787"/>
                    <a:pt x="36" y="785"/>
                    <a:pt x="39" y="785"/>
                  </a:cubicBezTo>
                  <a:cubicBezTo>
                    <a:pt x="43" y="785"/>
                    <a:pt x="45" y="787"/>
                    <a:pt x="45" y="790"/>
                  </a:cubicBezTo>
                  <a:cubicBezTo>
                    <a:pt x="47" y="794"/>
                    <a:pt x="43" y="798"/>
                    <a:pt x="41" y="802"/>
                  </a:cubicBezTo>
                  <a:cubicBezTo>
                    <a:pt x="40" y="803"/>
                    <a:pt x="38" y="805"/>
                    <a:pt x="38" y="806"/>
                  </a:cubicBezTo>
                  <a:cubicBezTo>
                    <a:pt x="37" y="807"/>
                    <a:pt x="38" y="807"/>
                    <a:pt x="38" y="808"/>
                  </a:cubicBezTo>
                  <a:cubicBezTo>
                    <a:pt x="39" y="809"/>
                    <a:pt x="40" y="810"/>
                    <a:pt x="43" y="810"/>
                  </a:cubicBezTo>
                  <a:cubicBezTo>
                    <a:pt x="46" y="810"/>
                    <a:pt x="47" y="810"/>
                    <a:pt x="49" y="809"/>
                  </a:cubicBezTo>
                  <a:cubicBezTo>
                    <a:pt x="49" y="809"/>
                    <a:pt x="49" y="809"/>
                    <a:pt x="49" y="809"/>
                  </a:cubicBezTo>
                  <a:cubicBezTo>
                    <a:pt x="53" y="807"/>
                    <a:pt x="59" y="804"/>
                    <a:pt x="65" y="800"/>
                  </a:cubicBezTo>
                  <a:cubicBezTo>
                    <a:pt x="77" y="794"/>
                    <a:pt x="84" y="790"/>
                    <a:pt x="89" y="790"/>
                  </a:cubicBezTo>
                  <a:cubicBezTo>
                    <a:pt x="95" y="790"/>
                    <a:pt x="97" y="796"/>
                    <a:pt x="98" y="801"/>
                  </a:cubicBezTo>
                  <a:cubicBezTo>
                    <a:pt x="98" y="802"/>
                    <a:pt x="99" y="805"/>
                    <a:pt x="100" y="806"/>
                  </a:cubicBezTo>
                  <a:cubicBezTo>
                    <a:pt x="100" y="806"/>
                    <a:pt x="101" y="806"/>
                    <a:pt x="102" y="806"/>
                  </a:cubicBezTo>
                  <a:cubicBezTo>
                    <a:pt x="103" y="806"/>
                    <a:pt x="105" y="807"/>
                    <a:pt x="108" y="807"/>
                  </a:cubicBezTo>
                  <a:cubicBezTo>
                    <a:pt x="121" y="807"/>
                    <a:pt x="138" y="804"/>
                    <a:pt x="144" y="798"/>
                  </a:cubicBezTo>
                  <a:cubicBezTo>
                    <a:pt x="152" y="790"/>
                    <a:pt x="171" y="782"/>
                    <a:pt x="183" y="782"/>
                  </a:cubicBezTo>
                  <a:cubicBezTo>
                    <a:pt x="188" y="782"/>
                    <a:pt x="193" y="782"/>
                    <a:pt x="196" y="788"/>
                  </a:cubicBezTo>
                  <a:cubicBezTo>
                    <a:pt x="199" y="796"/>
                    <a:pt x="204" y="799"/>
                    <a:pt x="214" y="799"/>
                  </a:cubicBezTo>
                  <a:cubicBezTo>
                    <a:pt x="219" y="799"/>
                    <a:pt x="224" y="799"/>
                    <a:pt x="230" y="798"/>
                  </a:cubicBezTo>
                  <a:cubicBezTo>
                    <a:pt x="230" y="792"/>
                    <a:pt x="232" y="785"/>
                    <a:pt x="241" y="781"/>
                  </a:cubicBezTo>
                  <a:cubicBezTo>
                    <a:pt x="244" y="780"/>
                    <a:pt x="246" y="779"/>
                    <a:pt x="250" y="779"/>
                  </a:cubicBezTo>
                  <a:cubicBezTo>
                    <a:pt x="256" y="779"/>
                    <a:pt x="263" y="783"/>
                    <a:pt x="266" y="787"/>
                  </a:cubicBezTo>
                  <a:cubicBezTo>
                    <a:pt x="267" y="786"/>
                    <a:pt x="268" y="785"/>
                    <a:pt x="269" y="782"/>
                  </a:cubicBezTo>
                  <a:cubicBezTo>
                    <a:pt x="269" y="778"/>
                    <a:pt x="271" y="775"/>
                    <a:pt x="272" y="773"/>
                  </a:cubicBezTo>
                  <a:cubicBezTo>
                    <a:pt x="273" y="773"/>
                    <a:pt x="273" y="771"/>
                    <a:pt x="274" y="771"/>
                  </a:cubicBezTo>
                  <a:cubicBezTo>
                    <a:pt x="273" y="771"/>
                    <a:pt x="273" y="770"/>
                    <a:pt x="268" y="768"/>
                  </a:cubicBezTo>
                  <a:cubicBezTo>
                    <a:pt x="266" y="767"/>
                    <a:pt x="264" y="767"/>
                    <a:pt x="263" y="767"/>
                  </a:cubicBezTo>
                  <a:cubicBezTo>
                    <a:pt x="261" y="767"/>
                    <a:pt x="260" y="767"/>
                    <a:pt x="258" y="769"/>
                  </a:cubicBezTo>
                  <a:cubicBezTo>
                    <a:pt x="257" y="771"/>
                    <a:pt x="255" y="773"/>
                    <a:pt x="253" y="774"/>
                  </a:cubicBezTo>
                  <a:cubicBezTo>
                    <a:pt x="249" y="776"/>
                    <a:pt x="245" y="778"/>
                    <a:pt x="240" y="778"/>
                  </a:cubicBezTo>
                  <a:cubicBezTo>
                    <a:pt x="234" y="778"/>
                    <a:pt x="228" y="775"/>
                    <a:pt x="225" y="771"/>
                  </a:cubicBezTo>
                  <a:cubicBezTo>
                    <a:pt x="221" y="767"/>
                    <a:pt x="220" y="761"/>
                    <a:pt x="221" y="755"/>
                  </a:cubicBezTo>
                  <a:cubicBezTo>
                    <a:pt x="222" y="749"/>
                    <a:pt x="225" y="744"/>
                    <a:pt x="229" y="743"/>
                  </a:cubicBezTo>
                  <a:cubicBezTo>
                    <a:pt x="233" y="741"/>
                    <a:pt x="233" y="739"/>
                    <a:pt x="234" y="734"/>
                  </a:cubicBezTo>
                  <a:cubicBezTo>
                    <a:pt x="235" y="733"/>
                    <a:pt x="235" y="732"/>
                    <a:pt x="235" y="731"/>
                  </a:cubicBezTo>
                  <a:cubicBezTo>
                    <a:pt x="236" y="725"/>
                    <a:pt x="243" y="724"/>
                    <a:pt x="248" y="723"/>
                  </a:cubicBezTo>
                  <a:cubicBezTo>
                    <a:pt x="252" y="722"/>
                    <a:pt x="257" y="721"/>
                    <a:pt x="260" y="719"/>
                  </a:cubicBezTo>
                  <a:cubicBezTo>
                    <a:pt x="263" y="718"/>
                    <a:pt x="266" y="716"/>
                    <a:pt x="268" y="716"/>
                  </a:cubicBezTo>
                  <a:cubicBezTo>
                    <a:pt x="273" y="716"/>
                    <a:pt x="278" y="718"/>
                    <a:pt x="279" y="728"/>
                  </a:cubicBezTo>
                  <a:cubicBezTo>
                    <a:pt x="279" y="728"/>
                    <a:pt x="279" y="728"/>
                    <a:pt x="279" y="728"/>
                  </a:cubicBezTo>
                  <a:cubicBezTo>
                    <a:pt x="279" y="729"/>
                    <a:pt x="279" y="729"/>
                    <a:pt x="279" y="729"/>
                  </a:cubicBezTo>
                  <a:cubicBezTo>
                    <a:pt x="280" y="729"/>
                    <a:pt x="282" y="726"/>
                    <a:pt x="282" y="723"/>
                  </a:cubicBezTo>
                  <a:cubicBezTo>
                    <a:pt x="287" y="719"/>
                    <a:pt x="287" y="719"/>
                    <a:pt x="287" y="719"/>
                  </a:cubicBezTo>
                  <a:cubicBezTo>
                    <a:pt x="292" y="721"/>
                    <a:pt x="308" y="727"/>
                    <a:pt x="311" y="735"/>
                  </a:cubicBezTo>
                  <a:cubicBezTo>
                    <a:pt x="311" y="737"/>
                    <a:pt x="311" y="739"/>
                    <a:pt x="310" y="741"/>
                  </a:cubicBezTo>
                  <a:cubicBezTo>
                    <a:pt x="307" y="745"/>
                    <a:pt x="303" y="747"/>
                    <a:pt x="300" y="749"/>
                  </a:cubicBezTo>
                  <a:cubicBezTo>
                    <a:pt x="296" y="750"/>
                    <a:pt x="295" y="751"/>
                    <a:pt x="294" y="754"/>
                  </a:cubicBezTo>
                  <a:cubicBezTo>
                    <a:pt x="294" y="754"/>
                    <a:pt x="294" y="754"/>
                    <a:pt x="294" y="754"/>
                  </a:cubicBezTo>
                  <a:cubicBezTo>
                    <a:pt x="295" y="756"/>
                    <a:pt x="298" y="757"/>
                    <a:pt x="302" y="757"/>
                  </a:cubicBezTo>
                  <a:cubicBezTo>
                    <a:pt x="302" y="757"/>
                    <a:pt x="302" y="757"/>
                    <a:pt x="303" y="757"/>
                  </a:cubicBezTo>
                  <a:cubicBezTo>
                    <a:pt x="303" y="756"/>
                    <a:pt x="304" y="756"/>
                    <a:pt x="306" y="756"/>
                  </a:cubicBezTo>
                  <a:cubicBezTo>
                    <a:pt x="307" y="756"/>
                    <a:pt x="307" y="756"/>
                    <a:pt x="307" y="756"/>
                  </a:cubicBezTo>
                  <a:cubicBezTo>
                    <a:pt x="310" y="756"/>
                    <a:pt x="314" y="758"/>
                    <a:pt x="316" y="759"/>
                  </a:cubicBezTo>
                  <a:cubicBezTo>
                    <a:pt x="317" y="759"/>
                    <a:pt x="317" y="760"/>
                    <a:pt x="318" y="760"/>
                  </a:cubicBezTo>
                  <a:cubicBezTo>
                    <a:pt x="317" y="759"/>
                    <a:pt x="317" y="757"/>
                    <a:pt x="315" y="756"/>
                  </a:cubicBezTo>
                  <a:cubicBezTo>
                    <a:pt x="312" y="752"/>
                    <a:pt x="312" y="749"/>
                    <a:pt x="313" y="748"/>
                  </a:cubicBezTo>
                  <a:cubicBezTo>
                    <a:pt x="314" y="745"/>
                    <a:pt x="316" y="744"/>
                    <a:pt x="319" y="744"/>
                  </a:cubicBezTo>
                  <a:cubicBezTo>
                    <a:pt x="321" y="744"/>
                    <a:pt x="324" y="745"/>
                    <a:pt x="329" y="748"/>
                  </a:cubicBezTo>
                  <a:cubicBezTo>
                    <a:pt x="339" y="755"/>
                    <a:pt x="342" y="761"/>
                    <a:pt x="340" y="769"/>
                  </a:cubicBezTo>
                  <a:cubicBezTo>
                    <a:pt x="340" y="770"/>
                    <a:pt x="340" y="770"/>
                    <a:pt x="341" y="771"/>
                  </a:cubicBezTo>
                  <a:cubicBezTo>
                    <a:pt x="341" y="772"/>
                    <a:pt x="343" y="772"/>
                    <a:pt x="344" y="772"/>
                  </a:cubicBezTo>
                  <a:cubicBezTo>
                    <a:pt x="345" y="772"/>
                    <a:pt x="347" y="771"/>
                    <a:pt x="349" y="770"/>
                  </a:cubicBezTo>
                  <a:cubicBezTo>
                    <a:pt x="350" y="770"/>
                    <a:pt x="351" y="770"/>
                    <a:pt x="352" y="769"/>
                  </a:cubicBezTo>
                  <a:cubicBezTo>
                    <a:pt x="360" y="763"/>
                    <a:pt x="370" y="760"/>
                    <a:pt x="379" y="760"/>
                  </a:cubicBezTo>
                  <a:cubicBezTo>
                    <a:pt x="381" y="760"/>
                    <a:pt x="382" y="760"/>
                    <a:pt x="383" y="760"/>
                  </a:cubicBezTo>
                  <a:cubicBezTo>
                    <a:pt x="384" y="761"/>
                    <a:pt x="385" y="761"/>
                    <a:pt x="387" y="761"/>
                  </a:cubicBezTo>
                  <a:cubicBezTo>
                    <a:pt x="387" y="761"/>
                    <a:pt x="387" y="761"/>
                    <a:pt x="387" y="761"/>
                  </a:cubicBezTo>
                  <a:cubicBezTo>
                    <a:pt x="399" y="763"/>
                    <a:pt x="416" y="770"/>
                    <a:pt x="423" y="774"/>
                  </a:cubicBezTo>
                  <a:cubicBezTo>
                    <a:pt x="425" y="775"/>
                    <a:pt x="428" y="776"/>
                    <a:pt x="432" y="777"/>
                  </a:cubicBezTo>
                  <a:cubicBezTo>
                    <a:pt x="450" y="783"/>
                    <a:pt x="466" y="788"/>
                    <a:pt x="469" y="796"/>
                  </a:cubicBezTo>
                  <a:cubicBezTo>
                    <a:pt x="469" y="797"/>
                    <a:pt x="470" y="798"/>
                    <a:pt x="471" y="800"/>
                  </a:cubicBezTo>
                  <a:cubicBezTo>
                    <a:pt x="474" y="806"/>
                    <a:pt x="483" y="824"/>
                    <a:pt x="489" y="826"/>
                  </a:cubicBezTo>
                  <a:cubicBezTo>
                    <a:pt x="492" y="826"/>
                    <a:pt x="492" y="826"/>
                    <a:pt x="492" y="826"/>
                  </a:cubicBezTo>
                  <a:cubicBezTo>
                    <a:pt x="498" y="826"/>
                    <a:pt x="503" y="823"/>
                    <a:pt x="509" y="819"/>
                  </a:cubicBezTo>
                  <a:cubicBezTo>
                    <a:pt x="510" y="818"/>
                    <a:pt x="510" y="818"/>
                    <a:pt x="510" y="818"/>
                  </a:cubicBezTo>
                  <a:cubicBezTo>
                    <a:pt x="512" y="817"/>
                    <a:pt x="514" y="817"/>
                    <a:pt x="516" y="817"/>
                  </a:cubicBezTo>
                  <a:cubicBezTo>
                    <a:pt x="521" y="817"/>
                    <a:pt x="525" y="820"/>
                    <a:pt x="528" y="823"/>
                  </a:cubicBezTo>
                  <a:cubicBezTo>
                    <a:pt x="535" y="818"/>
                    <a:pt x="535" y="818"/>
                    <a:pt x="535" y="818"/>
                  </a:cubicBezTo>
                  <a:cubicBezTo>
                    <a:pt x="538" y="817"/>
                    <a:pt x="538" y="817"/>
                    <a:pt x="538" y="817"/>
                  </a:cubicBezTo>
                  <a:cubicBezTo>
                    <a:pt x="540" y="818"/>
                    <a:pt x="545" y="819"/>
                    <a:pt x="549" y="820"/>
                  </a:cubicBezTo>
                  <a:cubicBezTo>
                    <a:pt x="540" y="818"/>
                    <a:pt x="533" y="816"/>
                    <a:pt x="529" y="813"/>
                  </a:cubicBezTo>
                  <a:cubicBezTo>
                    <a:pt x="528" y="813"/>
                    <a:pt x="526" y="812"/>
                    <a:pt x="525" y="811"/>
                  </a:cubicBezTo>
                  <a:cubicBezTo>
                    <a:pt x="524" y="810"/>
                    <a:pt x="524" y="810"/>
                    <a:pt x="524" y="810"/>
                  </a:cubicBezTo>
                  <a:cubicBezTo>
                    <a:pt x="520" y="808"/>
                    <a:pt x="516" y="806"/>
                    <a:pt x="516" y="801"/>
                  </a:cubicBezTo>
                  <a:cubicBezTo>
                    <a:pt x="515" y="798"/>
                    <a:pt x="516" y="795"/>
                    <a:pt x="519" y="792"/>
                  </a:cubicBezTo>
                  <a:cubicBezTo>
                    <a:pt x="525" y="786"/>
                    <a:pt x="534" y="784"/>
                    <a:pt x="542" y="783"/>
                  </a:cubicBezTo>
                  <a:cubicBezTo>
                    <a:pt x="546" y="782"/>
                    <a:pt x="546" y="782"/>
                    <a:pt x="546" y="782"/>
                  </a:cubicBezTo>
                  <a:cubicBezTo>
                    <a:pt x="549" y="782"/>
                    <a:pt x="549" y="782"/>
                    <a:pt x="549" y="782"/>
                  </a:cubicBezTo>
                  <a:cubicBezTo>
                    <a:pt x="555" y="781"/>
                    <a:pt x="562" y="776"/>
                    <a:pt x="566" y="772"/>
                  </a:cubicBezTo>
                  <a:cubicBezTo>
                    <a:pt x="566" y="771"/>
                    <a:pt x="566" y="771"/>
                    <a:pt x="566" y="771"/>
                  </a:cubicBezTo>
                  <a:cubicBezTo>
                    <a:pt x="570" y="767"/>
                    <a:pt x="575" y="760"/>
                    <a:pt x="585" y="760"/>
                  </a:cubicBezTo>
                  <a:cubicBezTo>
                    <a:pt x="589" y="760"/>
                    <a:pt x="592" y="761"/>
                    <a:pt x="595" y="763"/>
                  </a:cubicBezTo>
                  <a:cubicBezTo>
                    <a:pt x="598" y="764"/>
                    <a:pt x="601" y="765"/>
                    <a:pt x="603" y="765"/>
                  </a:cubicBezTo>
                  <a:cubicBezTo>
                    <a:pt x="607" y="765"/>
                    <a:pt x="611" y="763"/>
                    <a:pt x="616" y="759"/>
                  </a:cubicBezTo>
                  <a:cubicBezTo>
                    <a:pt x="619" y="756"/>
                    <a:pt x="624" y="754"/>
                    <a:pt x="628" y="754"/>
                  </a:cubicBezTo>
                  <a:cubicBezTo>
                    <a:pt x="633" y="754"/>
                    <a:pt x="638" y="756"/>
                    <a:pt x="641" y="759"/>
                  </a:cubicBezTo>
                  <a:cubicBezTo>
                    <a:pt x="641" y="759"/>
                    <a:pt x="642" y="759"/>
                    <a:pt x="642" y="758"/>
                  </a:cubicBezTo>
                  <a:cubicBezTo>
                    <a:pt x="642" y="757"/>
                    <a:pt x="642" y="757"/>
                    <a:pt x="642" y="757"/>
                  </a:cubicBezTo>
                  <a:cubicBezTo>
                    <a:pt x="642" y="757"/>
                    <a:pt x="646" y="752"/>
                    <a:pt x="643" y="746"/>
                  </a:cubicBezTo>
                  <a:cubicBezTo>
                    <a:pt x="642" y="745"/>
                    <a:pt x="642" y="745"/>
                    <a:pt x="642" y="745"/>
                  </a:cubicBezTo>
                  <a:cubicBezTo>
                    <a:pt x="642" y="743"/>
                    <a:pt x="641" y="741"/>
                    <a:pt x="639" y="739"/>
                  </a:cubicBezTo>
                  <a:cubicBezTo>
                    <a:pt x="639" y="737"/>
                    <a:pt x="638" y="735"/>
                    <a:pt x="637" y="734"/>
                  </a:cubicBezTo>
                  <a:cubicBezTo>
                    <a:pt x="633" y="727"/>
                    <a:pt x="627" y="718"/>
                    <a:pt x="637" y="711"/>
                  </a:cubicBezTo>
                  <a:cubicBezTo>
                    <a:pt x="639" y="710"/>
                    <a:pt x="639" y="710"/>
                    <a:pt x="639" y="710"/>
                  </a:cubicBezTo>
                  <a:cubicBezTo>
                    <a:pt x="640" y="709"/>
                    <a:pt x="641" y="709"/>
                    <a:pt x="642" y="709"/>
                  </a:cubicBezTo>
                  <a:cubicBezTo>
                    <a:pt x="642" y="708"/>
                    <a:pt x="642" y="708"/>
                    <a:pt x="642" y="708"/>
                  </a:cubicBezTo>
                  <a:cubicBezTo>
                    <a:pt x="631" y="698"/>
                    <a:pt x="630" y="691"/>
                    <a:pt x="634" y="681"/>
                  </a:cubicBezTo>
                  <a:cubicBezTo>
                    <a:pt x="635" y="680"/>
                    <a:pt x="635" y="680"/>
                    <a:pt x="635" y="680"/>
                  </a:cubicBezTo>
                  <a:cubicBezTo>
                    <a:pt x="635" y="679"/>
                    <a:pt x="636" y="678"/>
                    <a:pt x="636" y="677"/>
                  </a:cubicBezTo>
                  <a:cubicBezTo>
                    <a:pt x="636" y="676"/>
                    <a:pt x="636" y="676"/>
                    <a:pt x="636" y="676"/>
                  </a:cubicBezTo>
                  <a:cubicBezTo>
                    <a:pt x="637" y="674"/>
                    <a:pt x="636" y="672"/>
                    <a:pt x="635" y="669"/>
                  </a:cubicBezTo>
                  <a:cubicBezTo>
                    <a:pt x="634" y="668"/>
                    <a:pt x="634" y="668"/>
                    <a:pt x="634" y="667"/>
                  </a:cubicBezTo>
                  <a:cubicBezTo>
                    <a:pt x="631" y="664"/>
                    <a:pt x="627" y="656"/>
                    <a:pt x="634" y="649"/>
                  </a:cubicBezTo>
                  <a:cubicBezTo>
                    <a:pt x="635" y="648"/>
                    <a:pt x="635" y="648"/>
                    <a:pt x="635" y="648"/>
                  </a:cubicBezTo>
                  <a:cubicBezTo>
                    <a:pt x="640" y="644"/>
                    <a:pt x="647" y="628"/>
                    <a:pt x="647" y="618"/>
                  </a:cubicBezTo>
                  <a:cubicBezTo>
                    <a:pt x="647" y="615"/>
                    <a:pt x="643" y="607"/>
                    <a:pt x="640" y="600"/>
                  </a:cubicBezTo>
                  <a:cubicBezTo>
                    <a:pt x="639" y="599"/>
                    <a:pt x="639" y="599"/>
                    <a:pt x="639" y="599"/>
                  </a:cubicBezTo>
                  <a:cubicBezTo>
                    <a:pt x="639" y="597"/>
                    <a:pt x="638" y="596"/>
                    <a:pt x="637" y="594"/>
                  </a:cubicBezTo>
                  <a:cubicBezTo>
                    <a:pt x="633" y="585"/>
                    <a:pt x="628" y="574"/>
                    <a:pt x="627" y="565"/>
                  </a:cubicBezTo>
                  <a:cubicBezTo>
                    <a:pt x="626" y="555"/>
                    <a:pt x="627" y="549"/>
                    <a:pt x="627" y="545"/>
                  </a:cubicBezTo>
                  <a:cubicBezTo>
                    <a:pt x="627" y="545"/>
                    <a:pt x="627" y="544"/>
                    <a:pt x="627" y="544"/>
                  </a:cubicBezTo>
                  <a:cubicBezTo>
                    <a:pt x="618" y="530"/>
                    <a:pt x="611" y="522"/>
                    <a:pt x="607" y="519"/>
                  </a:cubicBezTo>
                  <a:cubicBezTo>
                    <a:pt x="604" y="517"/>
                    <a:pt x="602" y="514"/>
                    <a:pt x="602" y="510"/>
                  </a:cubicBezTo>
                  <a:cubicBezTo>
                    <a:pt x="602" y="506"/>
                    <a:pt x="604" y="504"/>
                    <a:pt x="606" y="502"/>
                  </a:cubicBezTo>
                  <a:cubicBezTo>
                    <a:pt x="606" y="502"/>
                    <a:pt x="606" y="502"/>
                    <a:pt x="606" y="502"/>
                  </a:cubicBezTo>
                  <a:cubicBezTo>
                    <a:pt x="608" y="500"/>
                    <a:pt x="610" y="497"/>
                    <a:pt x="612" y="493"/>
                  </a:cubicBezTo>
                  <a:cubicBezTo>
                    <a:pt x="613" y="491"/>
                    <a:pt x="626" y="464"/>
                    <a:pt x="640" y="464"/>
                  </a:cubicBezTo>
                  <a:cubicBezTo>
                    <a:pt x="644" y="464"/>
                    <a:pt x="644" y="464"/>
                    <a:pt x="644" y="464"/>
                  </a:cubicBezTo>
                  <a:cubicBezTo>
                    <a:pt x="646" y="465"/>
                    <a:pt x="646" y="465"/>
                    <a:pt x="646" y="465"/>
                  </a:cubicBezTo>
                  <a:cubicBezTo>
                    <a:pt x="647" y="466"/>
                    <a:pt x="647" y="466"/>
                    <a:pt x="647" y="466"/>
                  </a:cubicBezTo>
                  <a:cubicBezTo>
                    <a:pt x="648" y="467"/>
                    <a:pt x="648" y="467"/>
                    <a:pt x="649" y="467"/>
                  </a:cubicBezTo>
                  <a:cubicBezTo>
                    <a:pt x="650" y="468"/>
                    <a:pt x="650" y="468"/>
                    <a:pt x="650" y="468"/>
                  </a:cubicBezTo>
                  <a:cubicBezTo>
                    <a:pt x="651" y="469"/>
                    <a:pt x="652" y="470"/>
                    <a:pt x="653" y="470"/>
                  </a:cubicBezTo>
                  <a:cubicBezTo>
                    <a:pt x="653" y="470"/>
                    <a:pt x="653" y="470"/>
                    <a:pt x="653" y="470"/>
                  </a:cubicBezTo>
                  <a:cubicBezTo>
                    <a:pt x="658" y="466"/>
                    <a:pt x="663" y="462"/>
                    <a:pt x="668" y="461"/>
                  </a:cubicBezTo>
                  <a:cubicBezTo>
                    <a:pt x="667" y="459"/>
                    <a:pt x="667" y="457"/>
                    <a:pt x="668" y="454"/>
                  </a:cubicBezTo>
                  <a:cubicBezTo>
                    <a:pt x="669" y="449"/>
                    <a:pt x="673" y="445"/>
                    <a:pt x="679" y="445"/>
                  </a:cubicBezTo>
                  <a:cubicBezTo>
                    <a:pt x="681" y="445"/>
                    <a:pt x="683" y="446"/>
                    <a:pt x="685" y="447"/>
                  </a:cubicBezTo>
                  <a:cubicBezTo>
                    <a:pt x="685" y="446"/>
                    <a:pt x="685" y="445"/>
                    <a:pt x="685" y="443"/>
                  </a:cubicBezTo>
                  <a:cubicBezTo>
                    <a:pt x="685" y="443"/>
                    <a:pt x="685" y="443"/>
                    <a:pt x="685" y="443"/>
                  </a:cubicBezTo>
                  <a:cubicBezTo>
                    <a:pt x="686" y="439"/>
                    <a:pt x="686" y="436"/>
                    <a:pt x="684" y="435"/>
                  </a:cubicBezTo>
                  <a:cubicBezTo>
                    <a:pt x="684" y="434"/>
                    <a:pt x="684" y="434"/>
                    <a:pt x="684" y="434"/>
                  </a:cubicBezTo>
                  <a:cubicBezTo>
                    <a:pt x="681" y="431"/>
                    <a:pt x="677" y="425"/>
                    <a:pt x="679" y="419"/>
                  </a:cubicBezTo>
                  <a:cubicBezTo>
                    <a:pt x="679" y="419"/>
                    <a:pt x="679" y="419"/>
                    <a:pt x="679" y="419"/>
                  </a:cubicBezTo>
                  <a:cubicBezTo>
                    <a:pt x="674" y="415"/>
                    <a:pt x="667" y="408"/>
                    <a:pt x="669" y="398"/>
                  </a:cubicBezTo>
                  <a:cubicBezTo>
                    <a:pt x="670" y="394"/>
                    <a:pt x="671" y="383"/>
                    <a:pt x="683" y="383"/>
                  </a:cubicBezTo>
                  <a:cubicBezTo>
                    <a:pt x="685" y="383"/>
                    <a:pt x="688" y="383"/>
                    <a:pt x="692" y="384"/>
                  </a:cubicBezTo>
                  <a:cubicBezTo>
                    <a:pt x="699" y="386"/>
                    <a:pt x="705" y="390"/>
                    <a:pt x="708" y="394"/>
                  </a:cubicBezTo>
                  <a:cubicBezTo>
                    <a:pt x="708" y="394"/>
                    <a:pt x="708" y="394"/>
                    <a:pt x="708" y="394"/>
                  </a:cubicBezTo>
                  <a:cubicBezTo>
                    <a:pt x="712" y="392"/>
                    <a:pt x="716" y="391"/>
                    <a:pt x="719" y="391"/>
                  </a:cubicBezTo>
                  <a:cubicBezTo>
                    <a:pt x="725" y="391"/>
                    <a:pt x="725" y="391"/>
                    <a:pt x="725" y="391"/>
                  </a:cubicBezTo>
                  <a:cubicBezTo>
                    <a:pt x="725" y="391"/>
                    <a:pt x="725" y="391"/>
                    <a:pt x="726" y="391"/>
                  </a:cubicBezTo>
                  <a:cubicBezTo>
                    <a:pt x="726" y="389"/>
                    <a:pt x="726" y="388"/>
                    <a:pt x="725" y="38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12">
              <a:extLst>
                <a:ext uri="{FF2B5EF4-FFF2-40B4-BE49-F238E27FC236}">
                  <a16:creationId xmlns:a16="http://schemas.microsoft.com/office/drawing/2014/main" id="{7EF8DF4E-83B0-4541-8431-FDE2E2D9B7AB}"/>
                </a:ext>
              </a:extLst>
            </p:cNvPr>
            <p:cNvSpPr>
              <a:spLocks/>
            </p:cNvSpPr>
            <p:nvPr/>
          </p:nvSpPr>
          <p:spPr bwMode="auto">
            <a:xfrm>
              <a:off x="4740776" y="3427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13">
              <a:extLst>
                <a:ext uri="{FF2B5EF4-FFF2-40B4-BE49-F238E27FC236}">
                  <a16:creationId xmlns:a16="http://schemas.microsoft.com/office/drawing/2014/main" id="{D9518B23-0EE4-4D11-84A7-5D4056BE6C93}"/>
                </a:ext>
              </a:extLst>
            </p:cNvPr>
            <p:cNvSpPr>
              <a:spLocks/>
            </p:cNvSpPr>
            <p:nvPr/>
          </p:nvSpPr>
          <p:spPr bwMode="auto">
            <a:xfrm>
              <a:off x="4740776" y="3426339"/>
              <a:ext cx="0" cy="153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14">
              <a:extLst>
                <a:ext uri="{FF2B5EF4-FFF2-40B4-BE49-F238E27FC236}">
                  <a16:creationId xmlns:a16="http://schemas.microsoft.com/office/drawing/2014/main" id="{11C29954-61E9-4206-8992-145D234A8AE0}"/>
                </a:ext>
              </a:extLst>
            </p:cNvPr>
            <p:cNvSpPr>
              <a:spLocks/>
            </p:cNvSpPr>
            <p:nvPr/>
          </p:nvSpPr>
          <p:spPr bwMode="auto">
            <a:xfrm>
              <a:off x="4559923" y="3104360"/>
              <a:ext cx="1166350" cy="1114661"/>
            </a:xfrm>
            <a:custGeom>
              <a:avLst/>
              <a:gdLst>
                <a:gd name="T0" fmla="*/ 800 w 821"/>
                <a:gd name="T1" fmla="*/ 242 h 784"/>
                <a:gd name="T2" fmla="*/ 780 w 821"/>
                <a:gd name="T3" fmla="*/ 204 h 784"/>
                <a:gd name="T4" fmla="*/ 757 w 821"/>
                <a:gd name="T5" fmla="*/ 162 h 784"/>
                <a:gd name="T6" fmla="*/ 728 w 821"/>
                <a:gd name="T7" fmla="*/ 116 h 784"/>
                <a:gd name="T8" fmla="*/ 742 w 821"/>
                <a:gd name="T9" fmla="*/ 52 h 784"/>
                <a:gd name="T10" fmla="*/ 744 w 821"/>
                <a:gd name="T11" fmla="*/ 13 h 784"/>
                <a:gd name="T12" fmla="*/ 661 w 821"/>
                <a:gd name="T13" fmla="*/ 49 h 784"/>
                <a:gd name="T14" fmla="*/ 639 w 821"/>
                <a:gd name="T15" fmla="*/ 3 h 784"/>
                <a:gd name="T16" fmla="*/ 604 w 821"/>
                <a:gd name="T17" fmla="*/ 23 h 784"/>
                <a:gd name="T18" fmla="*/ 577 w 821"/>
                <a:gd name="T19" fmla="*/ 30 h 784"/>
                <a:gd name="T20" fmla="*/ 600 w 821"/>
                <a:gd name="T21" fmla="*/ 62 h 784"/>
                <a:gd name="T22" fmla="*/ 582 w 821"/>
                <a:gd name="T23" fmla="*/ 154 h 784"/>
                <a:gd name="T24" fmla="*/ 563 w 821"/>
                <a:gd name="T25" fmla="*/ 147 h 784"/>
                <a:gd name="T26" fmla="*/ 503 w 821"/>
                <a:gd name="T27" fmla="*/ 170 h 784"/>
                <a:gd name="T28" fmla="*/ 493 w 821"/>
                <a:gd name="T29" fmla="*/ 135 h 784"/>
                <a:gd name="T30" fmla="*/ 476 w 821"/>
                <a:gd name="T31" fmla="*/ 104 h 784"/>
                <a:gd name="T32" fmla="*/ 471 w 821"/>
                <a:gd name="T33" fmla="*/ 54 h 784"/>
                <a:gd name="T34" fmla="*/ 425 w 821"/>
                <a:gd name="T35" fmla="*/ 32 h 784"/>
                <a:gd name="T36" fmla="*/ 409 w 821"/>
                <a:gd name="T37" fmla="*/ 37 h 784"/>
                <a:gd name="T38" fmla="*/ 283 w 821"/>
                <a:gd name="T39" fmla="*/ 103 h 784"/>
                <a:gd name="T40" fmla="*/ 201 w 821"/>
                <a:gd name="T41" fmla="*/ 162 h 784"/>
                <a:gd name="T42" fmla="*/ 187 w 821"/>
                <a:gd name="T43" fmla="*/ 218 h 784"/>
                <a:gd name="T44" fmla="*/ 89 w 821"/>
                <a:gd name="T45" fmla="*/ 233 h 784"/>
                <a:gd name="T46" fmla="*/ 28 w 821"/>
                <a:gd name="T47" fmla="*/ 244 h 784"/>
                <a:gd name="T48" fmla="*/ 56 w 821"/>
                <a:gd name="T49" fmla="*/ 316 h 784"/>
                <a:gd name="T50" fmla="*/ 51 w 821"/>
                <a:gd name="T51" fmla="*/ 456 h 784"/>
                <a:gd name="T52" fmla="*/ 54 w 821"/>
                <a:gd name="T53" fmla="*/ 494 h 784"/>
                <a:gd name="T54" fmla="*/ 1 w 821"/>
                <a:gd name="T55" fmla="*/ 526 h 784"/>
                <a:gd name="T56" fmla="*/ 45 w 821"/>
                <a:gd name="T57" fmla="*/ 579 h 784"/>
                <a:gd name="T58" fmla="*/ 29 w 821"/>
                <a:gd name="T59" fmla="*/ 640 h 784"/>
                <a:gd name="T60" fmla="*/ 71 w 821"/>
                <a:gd name="T61" fmla="*/ 673 h 784"/>
                <a:gd name="T62" fmla="*/ 71 w 821"/>
                <a:gd name="T63" fmla="*/ 723 h 784"/>
                <a:gd name="T64" fmla="*/ 107 w 821"/>
                <a:gd name="T65" fmla="*/ 766 h 784"/>
                <a:gd name="T66" fmla="*/ 148 w 821"/>
                <a:gd name="T67" fmla="*/ 769 h 784"/>
                <a:gd name="T68" fmla="*/ 172 w 821"/>
                <a:gd name="T69" fmla="*/ 776 h 784"/>
                <a:gd name="T70" fmla="*/ 195 w 821"/>
                <a:gd name="T71" fmla="*/ 761 h 784"/>
                <a:gd name="T72" fmla="*/ 210 w 821"/>
                <a:gd name="T73" fmla="*/ 739 h 784"/>
                <a:gd name="T74" fmla="*/ 232 w 821"/>
                <a:gd name="T75" fmla="*/ 715 h 784"/>
                <a:gd name="T76" fmla="*/ 256 w 821"/>
                <a:gd name="T77" fmla="*/ 697 h 784"/>
                <a:gd name="T78" fmla="*/ 320 w 821"/>
                <a:gd name="T79" fmla="*/ 683 h 784"/>
                <a:gd name="T80" fmla="*/ 351 w 821"/>
                <a:gd name="T81" fmla="*/ 653 h 784"/>
                <a:gd name="T82" fmla="*/ 394 w 821"/>
                <a:gd name="T83" fmla="*/ 635 h 784"/>
                <a:gd name="T84" fmla="*/ 416 w 821"/>
                <a:gd name="T85" fmla="*/ 612 h 784"/>
                <a:gd name="T86" fmla="*/ 454 w 821"/>
                <a:gd name="T87" fmla="*/ 591 h 784"/>
                <a:gd name="T88" fmla="*/ 475 w 821"/>
                <a:gd name="T89" fmla="*/ 607 h 784"/>
                <a:gd name="T90" fmla="*/ 495 w 821"/>
                <a:gd name="T91" fmla="*/ 647 h 784"/>
                <a:gd name="T92" fmla="*/ 515 w 821"/>
                <a:gd name="T93" fmla="*/ 659 h 784"/>
                <a:gd name="T94" fmla="*/ 515 w 821"/>
                <a:gd name="T95" fmla="*/ 633 h 784"/>
                <a:gd name="T96" fmla="*/ 557 w 821"/>
                <a:gd name="T97" fmla="*/ 593 h 784"/>
                <a:gd name="T98" fmla="*/ 593 w 821"/>
                <a:gd name="T99" fmla="*/ 581 h 784"/>
                <a:gd name="T100" fmla="*/ 633 w 821"/>
                <a:gd name="T101" fmla="*/ 515 h 784"/>
                <a:gd name="T102" fmla="*/ 658 w 821"/>
                <a:gd name="T103" fmla="*/ 466 h 784"/>
                <a:gd name="T104" fmla="*/ 621 w 821"/>
                <a:gd name="T105" fmla="*/ 463 h 784"/>
                <a:gd name="T106" fmla="*/ 683 w 821"/>
                <a:gd name="T107" fmla="*/ 411 h 784"/>
                <a:gd name="T108" fmla="*/ 708 w 821"/>
                <a:gd name="T109" fmla="*/ 402 h 784"/>
                <a:gd name="T110" fmla="*/ 736 w 821"/>
                <a:gd name="T111" fmla="*/ 367 h 784"/>
                <a:gd name="T112" fmla="*/ 755 w 821"/>
                <a:gd name="T113" fmla="*/ 392 h 784"/>
                <a:gd name="T114" fmla="*/ 804 w 821"/>
                <a:gd name="T115" fmla="*/ 327 h 784"/>
                <a:gd name="T116" fmla="*/ 811 w 821"/>
                <a:gd name="T117" fmla="*/ 298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1" h="784">
                  <a:moveTo>
                    <a:pt x="819" y="252"/>
                  </a:moveTo>
                  <a:cubicBezTo>
                    <a:pt x="821" y="249"/>
                    <a:pt x="821" y="246"/>
                    <a:pt x="821" y="246"/>
                  </a:cubicBezTo>
                  <a:cubicBezTo>
                    <a:pt x="821" y="246"/>
                    <a:pt x="821" y="246"/>
                    <a:pt x="821" y="246"/>
                  </a:cubicBezTo>
                  <a:cubicBezTo>
                    <a:pt x="820" y="246"/>
                    <a:pt x="820" y="245"/>
                    <a:pt x="820" y="245"/>
                  </a:cubicBezTo>
                  <a:cubicBezTo>
                    <a:pt x="820" y="245"/>
                    <a:pt x="819" y="245"/>
                    <a:pt x="819" y="245"/>
                  </a:cubicBezTo>
                  <a:cubicBezTo>
                    <a:pt x="818" y="245"/>
                    <a:pt x="818" y="245"/>
                    <a:pt x="818" y="245"/>
                  </a:cubicBezTo>
                  <a:cubicBezTo>
                    <a:pt x="815" y="246"/>
                    <a:pt x="813" y="246"/>
                    <a:pt x="811" y="246"/>
                  </a:cubicBezTo>
                  <a:cubicBezTo>
                    <a:pt x="810" y="246"/>
                    <a:pt x="810" y="246"/>
                    <a:pt x="809" y="246"/>
                  </a:cubicBezTo>
                  <a:cubicBezTo>
                    <a:pt x="809" y="246"/>
                    <a:pt x="809" y="246"/>
                    <a:pt x="808" y="246"/>
                  </a:cubicBezTo>
                  <a:cubicBezTo>
                    <a:pt x="808" y="246"/>
                    <a:pt x="808" y="246"/>
                    <a:pt x="808" y="246"/>
                  </a:cubicBezTo>
                  <a:cubicBezTo>
                    <a:pt x="805" y="246"/>
                    <a:pt x="802" y="244"/>
                    <a:pt x="801" y="243"/>
                  </a:cubicBezTo>
                  <a:cubicBezTo>
                    <a:pt x="801" y="243"/>
                    <a:pt x="800" y="243"/>
                    <a:pt x="800" y="242"/>
                  </a:cubicBezTo>
                  <a:cubicBezTo>
                    <a:pt x="800" y="242"/>
                    <a:pt x="800" y="242"/>
                    <a:pt x="800" y="241"/>
                  </a:cubicBezTo>
                  <a:cubicBezTo>
                    <a:pt x="799" y="241"/>
                    <a:pt x="799" y="241"/>
                    <a:pt x="799" y="241"/>
                  </a:cubicBezTo>
                  <a:cubicBezTo>
                    <a:pt x="799" y="240"/>
                    <a:pt x="799" y="240"/>
                    <a:pt x="799" y="240"/>
                  </a:cubicBezTo>
                  <a:cubicBezTo>
                    <a:pt x="799" y="239"/>
                    <a:pt x="799" y="239"/>
                    <a:pt x="799" y="239"/>
                  </a:cubicBezTo>
                  <a:cubicBezTo>
                    <a:pt x="798" y="238"/>
                    <a:pt x="798" y="237"/>
                    <a:pt x="798" y="235"/>
                  </a:cubicBezTo>
                  <a:cubicBezTo>
                    <a:pt x="798" y="230"/>
                    <a:pt x="797" y="227"/>
                    <a:pt x="796" y="226"/>
                  </a:cubicBezTo>
                  <a:cubicBezTo>
                    <a:pt x="796" y="225"/>
                    <a:pt x="795" y="225"/>
                    <a:pt x="795" y="225"/>
                  </a:cubicBezTo>
                  <a:cubicBezTo>
                    <a:pt x="792" y="225"/>
                    <a:pt x="790" y="224"/>
                    <a:pt x="787" y="221"/>
                  </a:cubicBezTo>
                  <a:cubicBezTo>
                    <a:pt x="785" y="219"/>
                    <a:pt x="783" y="214"/>
                    <a:pt x="783" y="209"/>
                  </a:cubicBezTo>
                  <a:cubicBezTo>
                    <a:pt x="783" y="207"/>
                    <a:pt x="783" y="204"/>
                    <a:pt x="780" y="204"/>
                  </a:cubicBezTo>
                  <a:cubicBezTo>
                    <a:pt x="780" y="204"/>
                    <a:pt x="780" y="204"/>
                    <a:pt x="780" y="204"/>
                  </a:cubicBezTo>
                  <a:cubicBezTo>
                    <a:pt x="780" y="204"/>
                    <a:pt x="780" y="204"/>
                    <a:pt x="780" y="204"/>
                  </a:cubicBezTo>
                  <a:cubicBezTo>
                    <a:pt x="780" y="204"/>
                    <a:pt x="779" y="204"/>
                    <a:pt x="779" y="204"/>
                  </a:cubicBezTo>
                  <a:cubicBezTo>
                    <a:pt x="778" y="205"/>
                    <a:pt x="777" y="205"/>
                    <a:pt x="776" y="206"/>
                  </a:cubicBezTo>
                  <a:cubicBezTo>
                    <a:pt x="776" y="206"/>
                    <a:pt x="776" y="206"/>
                    <a:pt x="776" y="206"/>
                  </a:cubicBezTo>
                  <a:cubicBezTo>
                    <a:pt x="775" y="206"/>
                    <a:pt x="775" y="206"/>
                    <a:pt x="775" y="206"/>
                  </a:cubicBezTo>
                  <a:cubicBezTo>
                    <a:pt x="773" y="207"/>
                    <a:pt x="771" y="208"/>
                    <a:pt x="769" y="208"/>
                  </a:cubicBezTo>
                  <a:cubicBezTo>
                    <a:pt x="766" y="208"/>
                    <a:pt x="764" y="207"/>
                    <a:pt x="762" y="204"/>
                  </a:cubicBezTo>
                  <a:cubicBezTo>
                    <a:pt x="760" y="201"/>
                    <a:pt x="759" y="197"/>
                    <a:pt x="761" y="193"/>
                  </a:cubicBezTo>
                  <a:cubicBezTo>
                    <a:pt x="761" y="193"/>
                    <a:pt x="761" y="193"/>
                    <a:pt x="761" y="193"/>
                  </a:cubicBezTo>
                  <a:cubicBezTo>
                    <a:pt x="762" y="191"/>
                    <a:pt x="764" y="188"/>
                    <a:pt x="762" y="179"/>
                  </a:cubicBezTo>
                  <a:cubicBezTo>
                    <a:pt x="761" y="175"/>
                    <a:pt x="760" y="168"/>
                    <a:pt x="760" y="165"/>
                  </a:cubicBezTo>
                  <a:cubicBezTo>
                    <a:pt x="760" y="165"/>
                    <a:pt x="760" y="165"/>
                    <a:pt x="760" y="165"/>
                  </a:cubicBezTo>
                  <a:cubicBezTo>
                    <a:pt x="759" y="164"/>
                    <a:pt x="758" y="163"/>
                    <a:pt x="757" y="162"/>
                  </a:cubicBezTo>
                  <a:cubicBezTo>
                    <a:pt x="755" y="161"/>
                    <a:pt x="753" y="159"/>
                    <a:pt x="752" y="156"/>
                  </a:cubicBezTo>
                  <a:cubicBezTo>
                    <a:pt x="752" y="154"/>
                    <a:pt x="752" y="152"/>
                    <a:pt x="753" y="150"/>
                  </a:cubicBezTo>
                  <a:cubicBezTo>
                    <a:pt x="753" y="148"/>
                    <a:pt x="753" y="147"/>
                    <a:pt x="753" y="146"/>
                  </a:cubicBezTo>
                  <a:cubicBezTo>
                    <a:pt x="752" y="144"/>
                    <a:pt x="752" y="144"/>
                    <a:pt x="748" y="144"/>
                  </a:cubicBezTo>
                  <a:cubicBezTo>
                    <a:pt x="748" y="144"/>
                    <a:pt x="747" y="144"/>
                    <a:pt x="745" y="144"/>
                  </a:cubicBezTo>
                  <a:cubicBezTo>
                    <a:pt x="738" y="144"/>
                    <a:pt x="738" y="144"/>
                    <a:pt x="738" y="144"/>
                  </a:cubicBezTo>
                  <a:cubicBezTo>
                    <a:pt x="733" y="144"/>
                    <a:pt x="730" y="143"/>
                    <a:pt x="727" y="142"/>
                  </a:cubicBezTo>
                  <a:cubicBezTo>
                    <a:pt x="727" y="142"/>
                    <a:pt x="726" y="141"/>
                    <a:pt x="726" y="141"/>
                  </a:cubicBezTo>
                  <a:cubicBezTo>
                    <a:pt x="726" y="141"/>
                    <a:pt x="725" y="141"/>
                    <a:pt x="725" y="141"/>
                  </a:cubicBezTo>
                  <a:cubicBezTo>
                    <a:pt x="723" y="139"/>
                    <a:pt x="722" y="138"/>
                    <a:pt x="722" y="136"/>
                  </a:cubicBezTo>
                  <a:cubicBezTo>
                    <a:pt x="720" y="132"/>
                    <a:pt x="720" y="123"/>
                    <a:pt x="726" y="120"/>
                  </a:cubicBezTo>
                  <a:cubicBezTo>
                    <a:pt x="728" y="119"/>
                    <a:pt x="729" y="118"/>
                    <a:pt x="728" y="116"/>
                  </a:cubicBezTo>
                  <a:cubicBezTo>
                    <a:pt x="727" y="111"/>
                    <a:pt x="731" y="108"/>
                    <a:pt x="734" y="107"/>
                  </a:cubicBezTo>
                  <a:cubicBezTo>
                    <a:pt x="734" y="106"/>
                    <a:pt x="734" y="106"/>
                    <a:pt x="734" y="106"/>
                  </a:cubicBezTo>
                  <a:cubicBezTo>
                    <a:pt x="734" y="106"/>
                    <a:pt x="734" y="106"/>
                    <a:pt x="734" y="106"/>
                  </a:cubicBezTo>
                  <a:cubicBezTo>
                    <a:pt x="733" y="106"/>
                    <a:pt x="733" y="106"/>
                    <a:pt x="732" y="105"/>
                  </a:cubicBezTo>
                  <a:cubicBezTo>
                    <a:pt x="730" y="105"/>
                    <a:pt x="729" y="104"/>
                    <a:pt x="727" y="103"/>
                  </a:cubicBezTo>
                  <a:cubicBezTo>
                    <a:pt x="725" y="103"/>
                    <a:pt x="724" y="102"/>
                    <a:pt x="723" y="101"/>
                  </a:cubicBezTo>
                  <a:cubicBezTo>
                    <a:pt x="720" y="99"/>
                    <a:pt x="719" y="97"/>
                    <a:pt x="718" y="94"/>
                  </a:cubicBezTo>
                  <a:cubicBezTo>
                    <a:pt x="717" y="93"/>
                    <a:pt x="717" y="92"/>
                    <a:pt x="716" y="91"/>
                  </a:cubicBezTo>
                  <a:cubicBezTo>
                    <a:pt x="711" y="87"/>
                    <a:pt x="714" y="81"/>
                    <a:pt x="716" y="77"/>
                  </a:cubicBezTo>
                  <a:cubicBezTo>
                    <a:pt x="716" y="76"/>
                    <a:pt x="717" y="74"/>
                    <a:pt x="718" y="73"/>
                  </a:cubicBezTo>
                  <a:cubicBezTo>
                    <a:pt x="722" y="63"/>
                    <a:pt x="727" y="62"/>
                    <a:pt x="735" y="62"/>
                  </a:cubicBezTo>
                  <a:cubicBezTo>
                    <a:pt x="738" y="61"/>
                    <a:pt x="740" y="57"/>
                    <a:pt x="742" y="52"/>
                  </a:cubicBezTo>
                  <a:cubicBezTo>
                    <a:pt x="743" y="49"/>
                    <a:pt x="744" y="46"/>
                    <a:pt x="746" y="44"/>
                  </a:cubicBezTo>
                  <a:cubicBezTo>
                    <a:pt x="747" y="43"/>
                    <a:pt x="748" y="41"/>
                    <a:pt x="747" y="39"/>
                  </a:cubicBezTo>
                  <a:cubicBezTo>
                    <a:pt x="747" y="39"/>
                    <a:pt x="747" y="39"/>
                    <a:pt x="747" y="38"/>
                  </a:cubicBezTo>
                  <a:cubicBezTo>
                    <a:pt x="746" y="38"/>
                    <a:pt x="746" y="38"/>
                    <a:pt x="746" y="38"/>
                  </a:cubicBezTo>
                  <a:cubicBezTo>
                    <a:pt x="746" y="38"/>
                    <a:pt x="745" y="37"/>
                    <a:pt x="745" y="37"/>
                  </a:cubicBezTo>
                  <a:cubicBezTo>
                    <a:pt x="742" y="34"/>
                    <a:pt x="740" y="31"/>
                    <a:pt x="740" y="28"/>
                  </a:cubicBezTo>
                  <a:cubicBezTo>
                    <a:pt x="740" y="25"/>
                    <a:pt x="742" y="22"/>
                    <a:pt x="744" y="20"/>
                  </a:cubicBezTo>
                  <a:cubicBezTo>
                    <a:pt x="748" y="18"/>
                    <a:pt x="749" y="16"/>
                    <a:pt x="749" y="16"/>
                  </a:cubicBezTo>
                  <a:cubicBezTo>
                    <a:pt x="749" y="15"/>
                    <a:pt x="748" y="15"/>
                    <a:pt x="748" y="14"/>
                  </a:cubicBezTo>
                  <a:cubicBezTo>
                    <a:pt x="747" y="13"/>
                    <a:pt x="747" y="13"/>
                    <a:pt x="747" y="13"/>
                  </a:cubicBezTo>
                  <a:cubicBezTo>
                    <a:pt x="747" y="13"/>
                    <a:pt x="747" y="13"/>
                    <a:pt x="746" y="13"/>
                  </a:cubicBezTo>
                  <a:cubicBezTo>
                    <a:pt x="745" y="13"/>
                    <a:pt x="745" y="13"/>
                    <a:pt x="744" y="13"/>
                  </a:cubicBezTo>
                  <a:cubicBezTo>
                    <a:pt x="741" y="13"/>
                    <a:pt x="738" y="13"/>
                    <a:pt x="735" y="14"/>
                  </a:cubicBezTo>
                  <a:cubicBezTo>
                    <a:pt x="731" y="15"/>
                    <a:pt x="730" y="16"/>
                    <a:pt x="728" y="24"/>
                  </a:cubicBezTo>
                  <a:cubicBezTo>
                    <a:pt x="728" y="24"/>
                    <a:pt x="728" y="24"/>
                    <a:pt x="728" y="24"/>
                  </a:cubicBezTo>
                  <a:cubicBezTo>
                    <a:pt x="726" y="28"/>
                    <a:pt x="724" y="30"/>
                    <a:pt x="722" y="32"/>
                  </a:cubicBezTo>
                  <a:cubicBezTo>
                    <a:pt x="720" y="34"/>
                    <a:pt x="718" y="35"/>
                    <a:pt x="718" y="38"/>
                  </a:cubicBezTo>
                  <a:cubicBezTo>
                    <a:pt x="717" y="46"/>
                    <a:pt x="709" y="47"/>
                    <a:pt x="703" y="48"/>
                  </a:cubicBezTo>
                  <a:cubicBezTo>
                    <a:pt x="699" y="48"/>
                    <a:pt x="696" y="49"/>
                    <a:pt x="693" y="50"/>
                  </a:cubicBezTo>
                  <a:cubicBezTo>
                    <a:pt x="692" y="51"/>
                    <a:pt x="689" y="52"/>
                    <a:pt x="687" y="52"/>
                  </a:cubicBezTo>
                  <a:cubicBezTo>
                    <a:pt x="685" y="52"/>
                    <a:pt x="683" y="52"/>
                    <a:pt x="682" y="52"/>
                  </a:cubicBezTo>
                  <a:cubicBezTo>
                    <a:pt x="676" y="52"/>
                    <a:pt x="670" y="51"/>
                    <a:pt x="666" y="50"/>
                  </a:cubicBezTo>
                  <a:cubicBezTo>
                    <a:pt x="665" y="50"/>
                    <a:pt x="664" y="50"/>
                    <a:pt x="664" y="49"/>
                  </a:cubicBezTo>
                  <a:cubicBezTo>
                    <a:pt x="662" y="49"/>
                    <a:pt x="661" y="49"/>
                    <a:pt x="661" y="49"/>
                  </a:cubicBezTo>
                  <a:cubicBezTo>
                    <a:pt x="659" y="48"/>
                    <a:pt x="658" y="48"/>
                    <a:pt x="658" y="47"/>
                  </a:cubicBezTo>
                  <a:cubicBezTo>
                    <a:pt x="655" y="46"/>
                    <a:pt x="653" y="44"/>
                    <a:pt x="653" y="42"/>
                  </a:cubicBezTo>
                  <a:cubicBezTo>
                    <a:pt x="651" y="37"/>
                    <a:pt x="653" y="33"/>
                    <a:pt x="654" y="31"/>
                  </a:cubicBezTo>
                  <a:cubicBezTo>
                    <a:pt x="656" y="29"/>
                    <a:pt x="655" y="22"/>
                    <a:pt x="652" y="17"/>
                  </a:cubicBezTo>
                  <a:cubicBezTo>
                    <a:pt x="649" y="13"/>
                    <a:pt x="649" y="10"/>
                    <a:pt x="649" y="7"/>
                  </a:cubicBezTo>
                  <a:cubicBezTo>
                    <a:pt x="649" y="5"/>
                    <a:pt x="649" y="4"/>
                    <a:pt x="648" y="3"/>
                  </a:cubicBezTo>
                  <a:cubicBezTo>
                    <a:pt x="647" y="3"/>
                    <a:pt x="647" y="3"/>
                    <a:pt x="647" y="3"/>
                  </a:cubicBezTo>
                  <a:cubicBezTo>
                    <a:pt x="647" y="2"/>
                    <a:pt x="647" y="2"/>
                    <a:pt x="647" y="2"/>
                  </a:cubicBezTo>
                  <a:cubicBezTo>
                    <a:pt x="646" y="1"/>
                    <a:pt x="645" y="1"/>
                    <a:pt x="644" y="1"/>
                  </a:cubicBezTo>
                  <a:cubicBezTo>
                    <a:pt x="644" y="1"/>
                    <a:pt x="644" y="0"/>
                    <a:pt x="644" y="0"/>
                  </a:cubicBezTo>
                  <a:cubicBezTo>
                    <a:pt x="643" y="1"/>
                    <a:pt x="643" y="1"/>
                    <a:pt x="643" y="1"/>
                  </a:cubicBezTo>
                  <a:cubicBezTo>
                    <a:pt x="642" y="1"/>
                    <a:pt x="641" y="2"/>
                    <a:pt x="639" y="3"/>
                  </a:cubicBezTo>
                  <a:cubicBezTo>
                    <a:pt x="633" y="7"/>
                    <a:pt x="631" y="8"/>
                    <a:pt x="623" y="9"/>
                  </a:cubicBezTo>
                  <a:cubicBezTo>
                    <a:pt x="621" y="9"/>
                    <a:pt x="621" y="9"/>
                    <a:pt x="621" y="9"/>
                  </a:cubicBezTo>
                  <a:cubicBezTo>
                    <a:pt x="620" y="9"/>
                    <a:pt x="620" y="9"/>
                    <a:pt x="620" y="9"/>
                  </a:cubicBezTo>
                  <a:cubicBezTo>
                    <a:pt x="618" y="9"/>
                    <a:pt x="618" y="9"/>
                    <a:pt x="618" y="9"/>
                  </a:cubicBezTo>
                  <a:cubicBezTo>
                    <a:pt x="614" y="9"/>
                    <a:pt x="612" y="6"/>
                    <a:pt x="611" y="5"/>
                  </a:cubicBezTo>
                  <a:cubicBezTo>
                    <a:pt x="611" y="5"/>
                    <a:pt x="611" y="4"/>
                    <a:pt x="611" y="4"/>
                  </a:cubicBezTo>
                  <a:cubicBezTo>
                    <a:pt x="611" y="4"/>
                    <a:pt x="611" y="4"/>
                    <a:pt x="611" y="5"/>
                  </a:cubicBezTo>
                  <a:cubicBezTo>
                    <a:pt x="610" y="5"/>
                    <a:pt x="610" y="6"/>
                    <a:pt x="609" y="6"/>
                  </a:cubicBezTo>
                  <a:cubicBezTo>
                    <a:pt x="608" y="8"/>
                    <a:pt x="606" y="10"/>
                    <a:pt x="603" y="13"/>
                  </a:cubicBezTo>
                  <a:cubicBezTo>
                    <a:pt x="603" y="13"/>
                    <a:pt x="603" y="13"/>
                    <a:pt x="603" y="13"/>
                  </a:cubicBezTo>
                  <a:cubicBezTo>
                    <a:pt x="603" y="13"/>
                    <a:pt x="603" y="14"/>
                    <a:pt x="603" y="14"/>
                  </a:cubicBezTo>
                  <a:cubicBezTo>
                    <a:pt x="604" y="16"/>
                    <a:pt x="605" y="20"/>
                    <a:pt x="604" y="23"/>
                  </a:cubicBezTo>
                  <a:cubicBezTo>
                    <a:pt x="604" y="24"/>
                    <a:pt x="604" y="24"/>
                    <a:pt x="604" y="24"/>
                  </a:cubicBezTo>
                  <a:cubicBezTo>
                    <a:pt x="602" y="28"/>
                    <a:pt x="599" y="30"/>
                    <a:pt x="597" y="30"/>
                  </a:cubicBezTo>
                  <a:cubicBezTo>
                    <a:pt x="595" y="30"/>
                    <a:pt x="594" y="30"/>
                    <a:pt x="593" y="30"/>
                  </a:cubicBezTo>
                  <a:cubicBezTo>
                    <a:pt x="589" y="30"/>
                    <a:pt x="589" y="30"/>
                    <a:pt x="589" y="30"/>
                  </a:cubicBezTo>
                  <a:cubicBezTo>
                    <a:pt x="588" y="30"/>
                    <a:pt x="587" y="30"/>
                    <a:pt x="587" y="31"/>
                  </a:cubicBezTo>
                  <a:cubicBezTo>
                    <a:pt x="586" y="31"/>
                    <a:pt x="586" y="31"/>
                    <a:pt x="586" y="31"/>
                  </a:cubicBezTo>
                  <a:cubicBezTo>
                    <a:pt x="585" y="31"/>
                    <a:pt x="585" y="31"/>
                    <a:pt x="585" y="31"/>
                  </a:cubicBezTo>
                  <a:cubicBezTo>
                    <a:pt x="583" y="31"/>
                    <a:pt x="583" y="31"/>
                    <a:pt x="583" y="31"/>
                  </a:cubicBezTo>
                  <a:cubicBezTo>
                    <a:pt x="582" y="31"/>
                    <a:pt x="581" y="31"/>
                    <a:pt x="581" y="31"/>
                  </a:cubicBezTo>
                  <a:cubicBezTo>
                    <a:pt x="580" y="31"/>
                    <a:pt x="580" y="31"/>
                    <a:pt x="579" y="31"/>
                  </a:cubicBezTo>
                  <a:cubicBezTo>
                    <a:pt x="579" y="31"/>
                    <a:pt x="579" y="31"/>
                    <a:pt x="579" y="31"/>
                  </a:cubicBezTo>
                  <a:cubicBezTo>
                    <a:pt x="578" y="31"/>
                    <a:pt x="577" y="31"/>
                    <a:pt x="577" y="30"/>
                  </a:cubicBezTo>
                  <a:cubicBezTo>
                    <a:pt x="577" y="30"/>
                    <a:pt x="577" y="30"/>
                    <a:pt x="576" y="30"/>
                  </a:cubicBezTo>
                  <a:cubicBezTo>
                    <a:pt x="576" y="30"/>
                    <a:pt x="576" y="30"/>
                    <a:pt x="576" y="30"/>
                  </a:cubicBezTo>
                  <a:cubicBezTo>
                    <a:pt x="575" y="30"/>
                    <a:pt x="575" y="30"/>
                    <a:pt x="575" y="30"/>
                  </a:cubicBezTo>
                  <a:cubicBezTo>
                    <a:pt x="574" y="30"/>
                    <a:pt x="573" y="29"/>
                    <a:pt x="572" y="29"/>
                  </a:cubicBezTo>
                  <a:cubicBezTo>
                    <a:pt x="570" y="29"/>
                    <a:pt x="569" y="29"/>
                    <a:pt x="568" y="29"/>
                  </a:cubicBezTo>
                  <a:cubicBezTo>
                    <a:pt x="568" y="30"/>
                    <a:pt x="569" y="33"/>
                    <a:pt x="570" y="34"/>
                  </a:cubicBezTo>
                  <a:cubicBezTo>
                    <a:pt x="571" y="35"/>
                    <a:pt x="571" y="36"/>
                    <a:pt x="571" y="36"/>
                  </a:cubicBezTo>
                  <a:cubicBezTo>
                    <a:pt x="572" y="40"/>
                    <a:pt x="576" y="43"/>
                    <a:pt x="581" y="44"/>
                  </a:cubicBezTo>
                  <a:cubicBezTo>
                    <a:pt x="582" y="44"/>
                    <a:pt x="582" y="45"/>
                    <a:pt x="583" y="45"/>
                  </a:cubicBezTo>
                  <a:cubicBezTo>
                    <a:pt x="584" y="45"/>
                    <a:pt x="584" y="45"/>
                    <a:pt x="584" y="45"/>
                  </a:cubicBezTo>
                  <a:cubicBezTo>
                    <a:pt x="584" y="45"/>
                    <a:pt x="584" y="45"/>
                    <a:pt x="584" y="45"/>
                  </a:cubicBezTo>
                  <a:cubicBezTo>
                    <a:pt x="594" y="49"/>
                    <a:pt x="599" y="54"/>
                    <a:pt x="600" y="62"/>
                  </a:cubicBezTo>
                  <a:cubicBezTo>
                    <a:pt x="601" y="67"/>
                    <a:pt x="601" y="68"/>
                    <a:pt x="605" y="71"/>
                  </a:cubicBezTo>
                  <a:cubicBezTo>
                    <a:pt x="610" y="75"/>
                    <a:pt x="607" y="94"/>
                    <a:pt x="604" y="109"/>
                  </a:cubicBezTo>
                  <a:cubicBezTo>
                    <a:pt x="604" y="110"/>
                    <a:pt x="604" y="110"/>
                    <a:pt x="604" y="110"/>
                  </a:cubicBezTo>
                  <a:cubicBezTo>
                    <a:pt x="603" y="112"/>
                    <a:pt x="603" y="113"/>
                    <a:pt x="602" y="114"/>
                  </a:cubicBezTo>
                  <a:cubicBezTo>
                    <a:pt x="602" y="114"/>
                    <a:pt x="602" y="114"/>
                    <a:pt x="602" y="114"/>
                  </a:cubicBezTo>
                  <a:cubicBezTo>
                    <a:pt x="603" y="115"/>
                    <a:pt x="603" y="115"/>
                    <a:pt x="603" y="115"/>
                  </a:cubicBezTo>
                  <a:cubicBezTo>
                    <a:pt x="604" y="116"/>
                    <a:pt x="605" y="116"/>
                    <a:pt x="606" y="117"/>
                  </a:cubicBezTo>
                  <a:cubicBezTo>
                    <a:pt x="609" y="118"/>
                    <a:pt x="612" y="120"/>
                    <a:pt x="614" y="123"/>
                  </a:cubicBezTo>
                  <a:cubicBezTo>
                    <a:pt x="614" y="125"/>
                    <a:pt x="614" y="127"/>
                    <a:pt x="614" y="129"/>
                  </a:cubicBezTo>
                  <a:cubicBezTo>
                    <a:pt x="612" y="134"/>
                    <a:pt x="605" y="137"/>
                    <a:pt x="597" y="139"/>
                  </a:cubicBezTo>
                  <a:cubicBezTo>
                    <a:pt x="591" y="142"/>
                    <a:pt x="590" y="145"/>
                    <a:pt x="588" y="149"/>
                  </a:cubicBezTo>
                  <a:cubicBezTo>
                    <a:pt x="587" y="154"/>
                    <a:pt x="584" y="154"/>
                    <a:pt x="582" y="154"/>
                  </a:cubicBezTo>
                  <a:cubicBezTo>
                    <a:pt x="581" y="154"/>
                    <a:pt x="581" y="154"/>
                    <a:pt x="581" y="154"/>
                  </a:cubicBezTo>
                  <a:cubicBezTo>
                    <a:pt x="581" y="154"/>
                    <a:pt x="581" y="154"/>
                    <a:pt x="581" y="154"/>
                  </a:cubicBezTo>
                  <a:cubicBezTo>
                    <a:pt x="580" y="154"/>
                    <a:pt x="580" y="154"/>
                    <a:pt x="579" y="154"/>
                  </a:cubicBezTo>
                  <a:cubicBezTo>
                    <a:pt x="579" y="154"/>
                    <a:pt x="579" y="154"/>
                    <a:pt x="578" y="154"/>
                  </a:cubicBezTo>
                  <a:cubicBezTo>
                    <a:pt x="578" y="154"/>
                    <a:pt x="577" y="153"/>
                    <a:pt x="577" y="153"/>
                  </a:cubicBezTo>
                  <a:cubicBezTo>
                    <a:pt x="577" y="153"/>
                    <a:pt x="577" y="153"/>
                    <a:pt x="577" y="153"/>
                  </a:cubicBezTo>
                  <a:cubicBezTo>
                    <a:pt x="574" y="152"/>
                    <a:pt x="572" y="150"/>
                    <a:pt x="570" y="149"/>
                  </a:cubicBezTo>
                  <a:cubicBezTo>
                    <a:pt x="570" y="148"/>
                    <a:pt x="569" y="148"/>
                    <a:pt x="569" y="147"/>
                  </a:cubicBezTo>
                  <a:cubicBezTo>
                    <a:pt x="569" y="147"/>
                    <a:pt x="569" y="147"/>
                    <a:pt x="569" y="147"/>
                  </a:cubicBezTo>
                  <a:cubicBezTo>
                    <a:pt x="569" y="147"/>
                    <a:pt x="568" y="147"/>
                    <a:pt x="568" y="147"/>
                  </a:cubicBezTo>
                  <a:cubicBezTo>
                    <a:pt x="567" y="146"/>
                    <a:pt x="567" y="146"/>
                    <a:pt x="566" y="146"/>
                  </a:cubicBezTo>
                  <a:cubicBezTo>
                    <a:pt x="565" y="146"/>
                    <a:pt x="564" y="146"/>
                    <a:pt x="563" y="147"/>
                  </a:cubicBezTo>
                  <a:cubicBezTo>
                    <a:pt x="563" y="147"/>
                    <a:pt x="563" y="147"/>
                    <a:pt x="563" y="147"/>
                  </a:cubicBezTo>
                  <a:cubicBezTo>
                    <a:pt x="562" y="147"/>
                    <a:pt x="560" y="147"/>
                    <a:pt x="559" y="147"/>
                  </a:cubicBezTo>
                  <a:cubicBezTo>
                    <a:pt x="558" y="147"/>
                    <a:pt x="556" y="147"/>
                    <a:pt x="554" y="146"/>
                  </a:cubicBezTo>
                  <a:cubicBezTo>
                    <a:pt x="554" y="146"/>
                    <a:pt x="554" y="146"/>
                    <a:pt x="554" y="146"/>
                  </a:cubicBezTo>
                  <a:cubicBezTo>
                    <a:pt x="552" y="146"/>
                    <a:pt x="552" y="147"/>
                    <a:pt x="549" y="150"/>
                  </a:cubicBezTo>
                  <a:cubicBezTo>
                    <a:pt x="548" y="152"/>
                    <a:pt x="547" y="153"/>
                    <a:pt x="546" y="155"/>
                  </a:cubicBezTo>
                  <a:cubicBezTo>
                    <a:pt x="544" y="157"/>
                    <a:pt x="544" y="158"/>
                    <a:pt x="543" y="159"/>
                  </a:cubicBezTo>
                  <a:cubicBezTo>
                    <a:pt x="541" y="162"/>
                    <a:pt x="540" y="164"/>
                    <a:pt x="535" y="167"/>
                  </a:cubicBezTo>
                  <a:cubicBezTo>
                    <a:pt x="531" y="169"/>
                    <a:pt x="527" y="170"/>
                    <a:pt x="523" y="170"/>
                  </a:cubicBezTo>
                  <a:cubicBezTo>
                    <a:pt x="521" y="170"/>
                    <a:pt x="518" y="170"/>
                    <a:pt x="514" y="169"/>
                  </a:cubicBezTo>
                  <a:cubicBezTo>
                    <a:pt x="508" y="169"/>
                    <a:pt x="508" y="169"/>
                    <a:pt x="508" y="169"/>
                  </a:cubicBezTo>
                  <a:cubicBezTo>
                    <a:pt x="504" y="169"/>
                    <a:pt x="504" y="170"/>
                    <a:pt x="503" y="170"/>
                  </a:cubicBezTo>
                  <a:cubicBezTo>
                    <a:pt x="503" y="171"/>
                    <a:pt x="503" y="171"/>
                    <a:pt x="503" y="171"/>
                  </a:cubicBezTo>
                  <a:cubicBezTo>
                    <a:pt x="499" y="175"/>
                    <a:pt x="494" y="178"/>
                    <a:pt x="487" y="179"/>
                  </a:cubicBezTo>
                  <a:cubicBezTo>
                    <a:pt x="486" y="179"/>
                    <a:pt x="486" y="179"/>
                    <a:pt x="486" y="179"/>
                  </a:cubicBezTo>
                  <a:cubicBezTo>
                    <a:pt x="485" y="179"/>
                    <a:pt x="485" y="179"/>
                    <a:pt x="485" y="179"/>
                  </a:cubicBezTo>
                  <a:cubicBezTo>
                    <a:pt x="480" y="179"/>
                    <a:pt x="478" y="176"/>
                    <a:pt x="477" y="174"/>
                  </a:cubicBezTo>
                  <a:cubicBezTo>
                    <a:pt x="476" y="172"/>
                    <a:pt x="474" y="171"/>
                    <a:pt x="472" y="169"/>
                  </a:cubicBezTo>
                  <a:cubicBezTo>
                    <a:pt x="470" y="168"/>
                    <a:pt x="466" y="166"/>
                    <a:pt x="466" y="163"/>
                  </a:cubicBezTo>
                  <a:cubicBezTo>
                    <a:pt x="465" y="160"/>
                    <a:pt x="468" y="157"/>
                    <a:pt x="472" y="154"/>
                  </a:cubicBezTo>
                  <a:cubicBezTo>
                    <a:pt x="478" y="149"/>
                    <a:pt x="479" y="149"/>
                    <a:pt x="487" y="147"/>
                  </a:cubicBezTo>
                  <a:cubicBezTo>
                    <a:pt x="489" y="146"/>
                    <a:pt x="489" y="146"/>
                    <a:pt x="489" y="146"/>
                  </a:cubicBezTo>
                  <a:cubicBezTo>
                    <a:pt x="492" y="145"/>
                    <a:pt x="492" y="144"/>
                    <a:pt x="492" y="140"/>
                  </a:cubicBezTo>
                  <a:cubicBezTo>
                    <a:pt x="493" y="139"/>
                    <a:pt x="493" y="137"/>
                    <a:pt x="493" y="135"/>
                  </a:cubicBezTo>
                  <a:cubicBezTo>
                    <a:pt x="494" y="134"/>
                    <a:pt x="494" y="132"/>
                    <a:pt x="494" y="131"/>
                  </a:cubicBezTo>
                  <a:cubicBezTo>
                    <a:pt x="494" y="131"/>
                    <a:pt x="494" y="131"/>
                    <a:pt x="494" y="131"/>
                  </a:cubicBezTo>
                  <a:cubicBezTo>
                    <a:pt x="493" y="131"/>
                    <a:pt x="493" y="131"/>
                    <a:pt x="493" y="131"/>
                  </a:cubicBezTo>
                  <a:cubicBezTo>
                    <a:pt x="491" y="131"/>
                    <a:pt x="491" y="131"/>
                    <a:pt x="491" y="131"/>
                  </a:cubicBezTo>
                  <a:cubicBezTo>
                    <a:pt x="489" y="131"/>
                    <a:pt x="486" y="130"/>
                    <a:pt x="483" y="129"/>
                  </a:cubicBezTo>
                  <a:cubicBezTo>
                    <a:pt x="483" y="129"/>
                    <a:pt x="483" y="129"/>
                    <a:pt x="483" y="129"/>
                  </a:cubicBezTo>
                  <a:cubicBezTo>
                    <a:pt x="482" y="129"/>
                    <a:pt x="481" y="128"/>
                    <a:pt x="479" y="128"/>
                  </a:cubicBezTo>
                  <a:cubicBezTo>
                    <a:pt x="479" y="127"/>
                    <a:pt x="478" y="127"/>
                    <a:pt x="478" y="127"/>
                  </a:cubicBezTo>
                  <a:cubicBezTo>
                    <a:pt x="477" y="126"/>
                    <a:pt x="476" y="126"/>
                    <a:pt x="474" y="125"/>
                  </a:cubicBezTo>
                  <a:cubicBezTo>
                    <a:pt x="471" y="123"/>
                    <a:pt x="467" y="120"/>
                    <a:pt x="468" y="115"/>
                  </a:cubicBezTo>
                  <a:cubicBezTo>
                    <a:pt x="468" y="111"/>
                    <a:pt x="472" y="109"/>
                    <a:pt x="475" y="108"/>
                  </a:cubicBezTo>
                  <a:cubicBezTo>
                    <a:pt x="476" y="107"/>
                    <a:pt x="476" y="107"/>
                    <a:pt x="476" y="104"/>
                  </a:cubicBezTo>
                  <a:cubicBezTo>
                    <a:pt x="476" y="102"/>
                    <a:pt x="476" y="99"/>
                    <a:pt x="477" y="96"/>
                  </a:cubicBezTo>
                  <a:cubicBezTo>
                    <a:pt x="479" y="93"/>
                    <a:pt x="479" y="93"/>
                    <a:pt x="479" y="92"/>
                  </a:cubicBezTo>
                  <a:cubicBezTo>
                    <a:pt x="479" y="92"/>
                    <a:pt x="478" y="91"/>
                    <a:pt x="478" y="91"/>
                  </a:cubicBezTo>
                  <a:cubicBezTo>
                    <a:pt x="477" y="89"/>
                    <a:pt x="477" y="89"/>
                    <a:pt x="477" y="89"/>
                  </a:cubicBezTo>
                  <a:cubicBezTo>
                    <a:pt x="476" y="87"/>
                    <a:pt x="475" y="83"/>
                    <a:pt x="476" y="79"/>
                  </a:cubicBezTo>
                  <a:cubicBezTo>
                    <a:pt x="478" y="77"/>
                    <a:pt x="480" y="75"/>
                    <a:pt x="485" y="75"/>
                  </a:cubicBezTo>
                  <a:cubicBezTo>
                    <a:pt x="486" y="74"/>
                    <a:pt x="487" y="74"/>
                    <a:pt x="487" y="74"/>
                  </a:cubicBezTo>
                  <a:cubicBezTo>
                    <a:pt x="487" y="74"/>
                    <a:pt x="487" y="74"/>
                    <a:pt x="486" y="74"/>
                  </a:cubicBezTo>
                  <a:cubicBezTo>
                    <a:pt x="481" y="72"/>
                    <a:pt x="480" y="67"/>
                    <a:pt x="479" y="63"/>
                  </a:cubicBezTo>
                  <a:cubicBezTo>
                    <a:pt x="478" y="60"/>
                    <a:pt x="478" y="58"/>
                    <a:pt x="477" y="57"/>
                  </a:cubicBezTo>
                  <a:cubicBezTo>
                    <a:pt x="476" y="56"/>
                    <a:pt x="476" y="56"/>
                    <a:pt x="475" y="56"/>
                  </a:cubicBezTo>
                  <a:cubicBezTo>
                    <a:pt x="474" y="55"/>
                    <a:pt x="472" y="54"/>
                    <a:pt x="471" y="54"/>
                  </a:cubicBezTo>
                  <a:cubicBezTo>
                    <a:pt x="469" y="54"/>
                    <a:pt x="468" y="55"/>
                    <a:pt x="467" y="55"/>
                  </a:cubicBezTo>
                  <a:cubicBezTo>
                    <a:pt x="464" y="57"/>
                    <a:pt x="461" y="58"/>
                    <a:pt x="459" y="58"/>
                  </a:cubicBezTo>
                  <a:cubicBezTo>
                    <a:pt x="456" y="58"/>
                    <a:pt x="453" y="58"/>
                    <a:pt x="450" y="56"/>
                  </a:cubicBezTo>
                  <a:cubicBezTo>
                    <a:pt x="450" y="56"/>
                    <a:pt x="449" y="56"/>
                    <a:pt x="449" y="55"/>
                  </a:cubicBezTo>
                  <a:cubicBezTo>
                    <a:pt x="449" y="55"/>
                    <a:pt x="449" y="55"/>
                    <a:pt x="449" y="55"/>
                  </a:cubicBezTo>
                  <a:cubicBezTo>
                    <a:pt x="445" y="52"/>
                    <a:pt x="444" y="50"/>
                    <a:pt x="441" y="50"/>
                  </a:cubicBezTo>
                  <a:cubicBezTo>
                    <a:pt x="441" y="50"/>
                    <a:pt x="441" y="50"/>
                    <a:pt x="440" y="49"/>
                  </a:cubicBezTo>
                  <a:cubicBezTo>
                    <a:pt x="440" y="49"/>
                    <a:pt x="439" y="49"/>
                    <a:pt x="439" y="49"/>
                  </a:cubicBezTo>
                  <a:cubicBezTo>
                    <a:pt x="439" y="49"/>
                    <a:pt x="439" y="49"/>
                    <a:pt x="438" y="49"/>
                  </a:cubicBezTo>
                  <a:cubicBezTo>
                    <a:pt x="438" y="49"/>
                    <a:pt x="438" y="49"/>
                    <a:pt x="437" y="49"/>
                  </a:cubicBezTo>
                  <a:cubicBezTo>
                    <a:pt x="433" y="48"/>
                    <a:pt x="428" y="45"/>
                    <a:pt x="427" y="39"/>
                  </a:cubicBezTo>
                  <a:cubicBezTo>
                    <a:pt x="425" y="37"/>
                    <a:pt x="425" y="34"/>
                    <a:pt x="425" y="32"/>
                  </a:cubicBezTo>
                  <a:cubicBezTo>
                    <a:pt x="425" y="29"/>
                    <a:pt x="425" y="29"/>
                    <a:pt x="424" y="28"/>
                  </a:cubicBezTo>
                  <a:cubicBezTo>
                    <a:pt x="421" y="27"/>
                    <a:pt x="419" y="25"/>
                    <a:pt x="417" y="23"/>
                  </a:cubicBezTo>
                  <a:cubicBezTo>
                    <a:pt x="416" y="22"/>
                    <a:pt x="414" y="21"/>
                    <a:pt x="412" y="19"/>
                  </a:cubicBezTo>
                  <a:cubicBezTo>
                    <a:pt x="411" y="19"/>
                    <a:pt x="411" y="19"/>
                    <a:pt x="411" y="19"/>
                  </a:cubicBezTo>
                  <a:cubicBezTo>
                    <a:pt x="411" y="18"/>
                    <a:pt x="410" y="18"/>
                    <a:pt x="410" y="18"/>
                  </a:cubicBezTo>
                  <a:cubicBezTo>
                    <a:pt x="410" y="18"/>
                    <a:pt x="410" y="18"/>
                    <a:pt x="410" y="18"/>
                  </a:cubicBezTo>
                  <a:cubicBezTo>
                    <a:pt x="409" y="18"/>
                    <a:pt x="409" y="19"/>
                    <a:pt x="408" y="20"/>
                  </a:cubicBezTo>
                  <a:cubicBezTo>
                    <a:pt x="407" y="21"/>
                    <a:pt x="407" y="22"/>
                    <a:pt x="407" y="23"/>
                  </a:cubicBezTo>
                  <a:cubicBezTo>
                    <a:pt x="406" y="25"/>
                    <a:pt x="405" y="26"/>
                    <a:pt x="404" y="27"/>
                  </a:cubicBezTo>
                  <a:cubicBezTo>
                    <a:pt x="403" y="28"/>
                    <a:pt x="403" y="29"/>
                    <a:pt x="402" y="29"/>
                  </a:cubicBezTo>
                  <a:cubicBezTo>
                    <a:pt x="403" y="29"/>
                    <a:pt x="403" y="29"/>
                    <a:pt x="404" y="30"/>
                  </a:cubicBezTo>
                  <a:cubicBezTo>
                    <a:pt x="406" y="31"/>
                    <a:pt x="409" y="33"/>
                    <a:pt x="409" y="37"/>
                  </a:cubicBezTo>
                  <a:cubicBezTo>
                    <a:pt x="410" y="40"/>
                    <a:pt x="408" y="42"/>
                    <a:pt x="406" y="44"/>
                  </a:cubicBezTo>
                  <a:cubicBezTo>
                    <a:pt x="406" y="44"/>
                    <a:pt x="406" y="44"/>
                    <a:pt x="406" y="44"/>
                  </a:cubicBezTo>
                  <a:cubicBezTo>
                    <a:pt x="406" y="45"/>
                    <a:pt x="406" y="45"/>
                    <a:pt x="406" y="46"/>
                  </a:cubicBezTo>
                  <a:cubicBezTo>
                    <a:pt x="405" y="49"/>
                    <a:pt x="404" y="51"/>
                    <a:pt x="398" y="55"/>
                  </a:cubicBezTo>
                  <a:cubicBezTo>
                    <a:pt x="391" y="58"/>
                    <a:pt x="386" y="61"/>
                    <a:pt x="381" y="65"/>
                  </a:cubicBezTo>
                  <a:cubicBezTo>
                    <a:pt x="377" y="67"/>
                    <a:pt x="361" y="77"/>
                    <a:pt x="353" y="83"/>
                  </a:cubicBezTo>
                  <a:cubicBezTo>
                    <a:pt x="348" y="89"/>
                    <a:pt x="335" y="91"/>
                    <a:pt x="323" y="93"/>
                  </a:cubicBezTo>
                  <a:cubicBezTo>
                    <a:pt x="320" y="93"/>
                    <a:pt x="320" y="93"/>
                    <a:pt x="320" y="93"/>
                  </a:cubicBezTo>
                  <a:cubicBezTo>
                    <a:pt x="319" y="93"/>
                    <a:pt x="317" y="93"/>
                    <a:pt x="314" y="93"/>
                  </a:cubicBezTo>
                  <a:cubicBezTo>
                    <a:pt x="310" y="94"/>
                    <a:pt x="299" y="94"/>
                    <a:pt x="297" y="97"/>
                  </a:cubicBezTo>
                  <a:cubicBezTo>
                    <a:pt x="297" y="97"/>
                    <a:pt x="297" y="97"/>
                    <a:pt x="297" y="97"/>
                  </a:cubicBezTo>
                  <a:cubicBezTo>
                    <a:pt x="294" y="101"/>
                    <a:pt x="290" y="103"/>
                    <a:pt x="283" y="103"/>
                  </a:cubicBezTo>
                  <a:cubicBezTo>
                    <a:pt x="281" y="104"/>
                    <a:pt x="277" y="107"/>
                    <a:pt x="270" y="108"/>
                  </a:cubicBezTo>
                  <a:cubicBezTo>
                    <a:pt x="265" y="108"/>
                    <a:pt x="264" y="110"/>
                    <a:pt x="263" y="114"/>
                  </a:cubicBezTo>
                  <a:cubicBezTo>
                    <a:pt x="262" y="115"/>
                    <a:pt x="262" y="116"/>
                    <a:pt x="261" y="117"/>
                  </a:cubicBezTo>
                  <a:cubicBezTo>
                    <a:pt x="259" y="122"/>
                    <a:pt x="255" y="122"/>
                    <a:pt x="253" y="122"/>
                  </a:cubicBezTo>
                  <a:cubicBezTo>
                    <a:pt x="251" y="122"/>
                    <a:pt x="249" y="123"/>
                    <a:pt x="248" y="124"/>
                  </a:cubicBezTo>
                  <a:cubicBezTo>
                    <a:pt x="246" y="125"/>
                    <a:pt x="245" y="129"/>
                    <a:pt x="243" y="132"/>
                  </a:cubicBezTo>
                  <a:cubicBezTo>
                    <a:pt x="242" y="136"/>
                    <a:pt x="240" y="140"/>
                    <a:pt x="238" y="142"/>
                  </a:cubicBezTo>
                  <a:cubicBezTo>
                    <a:pt x="233" y="146"/>
                    <a:pt x="228" y="146"/>
                    <a:pt x="220" y="146"/>
                  </a:cubicBezTo>
                  <a:cubicBezTo>
                    <a:pt x="216" y="146"/>
                    <a:pt x="213" y="149"/>
                    <a:pt x="210" y="156"/>
                  </a:cubicBezTo>
                  <a:cubicBezTo>
                    <a:pt x="207" y="161"/>
                    <a:pt x="204" y="160"/>
                    <a:pt x="203" y="160"/>
                  </a:cubicBezTo>
                  <a:cubicBezTo>
                    <a:pt x="202" y="160"/>
                    <a:pt x="202" y="160"/>
                    <a:pt x="202" y="160"/>
                  </a:cubicBezTo>
                  <a:cubicBezTo>
                    <a:pt x="201" y="161"/>
                    <a:pt x="201" y="162"/>
                    <a:pt x="201" y="162"/>
                  </a:cubicBezTo>
                  <a:cubicBezTo>
                    <a:pt x="201" y="163"/>
                    <a:pt x="203" y="164"/>
                    <a:pt x="207" y="167"/>
                  </a:cubicBezTo>
                  <a:cubicBezTo>
                    <a:pt x="209" y="168"/>
                    <a:pt x="211" y="169"/>
                    <a:pt x="212" y="170"/>
                  </a:cubicBezTo>
                  <a:cubicBezTo>
                    <a:pt x="218" y="174"/>
                    <a:pt x="222" y="177"/>
                    <a:pt x="226" y="181"/>
                  </a:cubicBezTo>
                  <a:cubicBezTo>
                    <a:pt x="227" y="183"/>
                    <a:pt x="227" y="183"/>
                    <a:pt x="228" y="184"/>
                  </a:cubicBezTo>
                  <a:cubicBezTo>
                    <a:pt x="232" y="188"/>
                    <a:pt x="233" y="191"/>
                    <a:pt x="228" y="197"/>
                  </a:cubicBezTo>
                  <a:cubicBezTo>
                    <a:pt x="225" y="203"/>
                    <a:pt x="224" y="205"/>
                    <a:pt x="220" y="211"/>
                  </a:cubicBezTo>
                  <a:cubicBezTo>
                    <a:pt x="220" y="212"/>
                    <a:pt x="220" y="212"/>
                    <a:pt x="220" y="212"/>
                  </a:cubicBezTo>
                  <a:cubicBezTo>
                    <a:pt x="217" y="219"/>
                    <a:pt x="208" y="226"/>
                    <a:pt x="202" y="226"/>
                  </a:cubicBezTo>
                  <a:cubicBezTo>
                    <a:pt x="198" y="226"/>
                    <a:pt x="196" y="224"/>
                    <a:pt x="196" y="221"/>
                  </a:cubicBezTo>
                  <a:cubicBezTo>
                    <a:pt x="194" y="217"/>
                    <a:pt x="193" y="216"/>
                    <a:pt x="191" y="216"/>
                  </a:cubicBezTo>
                  <a:cubicBezTo>
                    <a:pt x="191" y="216"/>
                    <a:pt x="191" y="217"/>
                    <a:pt x="190" y="217"/>
                  </a:cubicBezTo>
                  <a:cubicBezTo>
                    <a:pt x="189" y="217"/>
                    <a:pt x="188" y="217"/>
                    <a:pt x="187" y="218"/>
                  </a:cubicBezTo>
                  <a:cubicBezTo>
                    <a:pt x="178" y="221"/>
                    <a:pt x="162" y="228"/>
                    <a:pt x="159" y="231"/>
                  </a:cubicBezTo>
                  <a:cubicBezTo>
                    <a:pt x="156" y="233"/>
                    <a:pt x="149" y="238"/>
                    <a:pt x="143" y="238"/>
                  </a:cubicBezTo>
                  <a:cubicBezTo>
                    <a:pt x="139" y="238"/>
                    <a:pt x="137" y="237"/>
                    <a:pt x="134" y="233"/>
                  </a:cubicBezTo>
                  <a:cubicBezTo>
                    <a:pt x="133" y="231"/>
                    <a:pt x="131" y="230"/>
                    <a:pt x="129" y="229"/>
                  </a:cubicBezTo>
                  <a:cubicBezTo>
                    <a:pt x="129" y="229"/>
                    <a:pt x="129" y="229"/>
                    <a:pt x="129" y="229"/>
                  </a:cubicBezTo>
                  <a:cubicBezTo>
                    <a:pt x="131" y="232"/>
                    <a:pt x="134" y="235"/>
                    <a:pt x="134" y="240"/>
                  </a:cubicBezTo>
                  <a:cubicBezTo>
                    <a:pt x="133" y="241"/>
                    <a:pt x="133" y="241"/>
                    <a:pt x="133" y="241"/>
                  </a:cubicBezTo>
                  <a:cubicBezTo>
                    <a:pt x="132" y="244"/>
                    <a:pt x="130" y="245"/>
                    <a:pt x="127" y="245"/>
                  </a:cubicBezTo>
                  <a:cubicBezTo>
                    <a:pt x="123" y="245"/>
                    <a:pt x="120" y="243"/>
                    <a:pt x="116" y="241"/>
                  </a:cubicBezTo>
                  <a:cubicBezTo>
                    <a:pt x="110" y="235"/>
                    <a:pt x="104" y="232"/>
                    <a:pt x="99" y="232"/>
                  </a:cubicBezTo>
                  <a:cubicBezTo>
                    <a:pt x="97" y="232"/>
                    <a:pt x="97" y="232"/>
                    <a:pt x="97" y="232"/>
                  </a:cubicBezTo>
                  <a:cubicBezTo>
                    <a:pt x="94" y="233"/>
                    <a:pt x="92" y="233"/>
                    <a:pt x="89" y="233"/>
                  </a:cubicBezTo>
                  <a:cubicBezTo>
                    <a:pt x="83" y="233"/>
                    <a:pt x="78" y="231"/>
                    <a:pt x="76" y="227"/>
                  </a:cubicBezTo>
                  <a:cubicBezTo>
                    <a:pt x="76" y="226"/>
                    <a:pt x="75" y="224"/>
                    <a:pt x="75" y="223"/>
                  </a:cubicBezTo>
                  <a:cubicBezTo>
                    <a:pt x="74" y="221"/>
                    <a:pt x="72" y="217"/>
                    <a:pt x="71" y="216"/>
                  </a:cubicBezTo>
                  <a:cubicBezTo>
                    <a:pt x="70" y="216"/>
                    <a:pt x="68" y="217"/>
                    <a:pt x="67" y="217"/>
                  </a:cubicBezTo>
                  <a:cubicBezTo>
                    <a:pt x="68" y="218"/>
                    <a:pt x="68" y="218"/>
                    <a:pt x="69" y="219"/>
                  </a:cubicBezTo>
                  <a:cubicBezTo>
                    <a:pt x="75" y="226"/>
                    <a:pt x="79" y="231"/>
                    <a:pt x="77" y="235"/>
                  </a:cubicBezTo>
                  <a:cubicBezTo>
                    <a:pt x="76" y="237"/>
                    <a:pt x="75" y="239"/>
                    <a:pt x="71" y="239"/>
                  </a:cubicBezTo>
                  <a:cubicBezTo>
                    <a:pt x="62" y="239"/>
                    <a:pt x="55" y="237"/>
                    <a:pt x="52" y="230"/>
                  </a:cubicBezTo>
                  <a:cubicBezTo>
                    <a:pt x="52" y="230"/>
                    <a:pt x="52" y="230"/>
                    <a:pt x="51" y="230"/>
                  </a:cubicBezTo>
                  <a:cubicBezTo>
                    <a:pt x="50" y="230"/>
                    <a:pt x="49" y="231"/>
                    <a:pt x="49" y="233"/>
                  </a:cubicBezTo>
                  <a:cubicBezTo>
                    <a:pt x="45" y="239"/>
                    <a:pt x="38" y="241"/>
                    <a:pt x="30" y="243"/>
                  </a:cubicBezTo>
                  <a:cubicBezTo>
                    <a:pt x="29" y="243"/>
                    <a:pt x="28" y="244"/>
                    <a:pt x="28" y="244"/>
                  </a:cubicBezTo>
                  <a:cubicBezTo>
                    <a:pt x="28" y="244"/>
                    <a:pt x="28" y="246"/>
                    <a:pt x="31" y="248"/>
                  </a:cubicBezTo>
                  <a:cubicBezTo>
                    <a:pt x="37" y="252"/>
                    <a:pt x="39" y="257"/>
                    <a:pt x="39" y="262"/>
                  </a:cubicBezTo>
                  <a:cubicBezTo>
                    <a:pt x="39" y="263"/>
                    <a:pt x="38" y="266"/>
                    <a:pt x="34" y="268"/>
                  </a:cubicBezTo>
                  <a:cubicBezTo>
                    <a:pt x="35" y="268"/>
                    <a:pt x="36" y="268"/>
                    <a:pt x="36" y="269"/>
                  </a:cubicBezTo>
                  <a:cubicBezTo>
                    <a:pt x="37" y="269"/>
                    <a:pt x="37" y="269"/>
                    <a:pt x="37" y="269"/>
                  </a:cubicBezTo>
                  <a:cubicBezTo>
                    <a:pt x="45" y="272"/>
                    <a:pt x="45" y="280"/>
                    <a:pt x="45" y="288"/>
                  </a:cubicBezTo>
                  <a:cubicBezTo>
                    <a:pt x="45" y="293"/>
                    <a:pt x="46" y="294"/>
                    <a:pt x="51" y="296"/>
                  </a:cubicBezTo>
                  <a:cubicBezTo>
                    <a:pt x="52" y="297"/>
                    <a:pt x="52" y="297"/>
                    <a:pt x="52" y="297"/>
                  </a:cubicBezTo>
                  <a:cubicBezTo>
                    <a:pt x="57" y="299"/>
                    <a:pt x="63" y="301"/>
                    <a:pt x="63" y="306"/>
                  </a:cubicBezTo>
                  <a:cubicBezTo>
                    <a:pt x="64" y="308"/>
                    <a:pt x="63" y="310"/>
                    <a:pt x="60" y="313"/>
                  </a:cubicBezTo>
                  <a:cubicBezTo>
                    <a:pt x="59" y="313"/>
                    <a:pt x="59" y="313"/>
                    <a:pt x="59" y="313"/>
                  </a:cubicBezTo>
                  <a:cubicBezTo>
                    <a:pt x="58" y="314"/>
                    <a:pt x="56" y="316"/>
                    <a:pt x="56" y="316"/>
                  </a:cubicBezTo>
                  <a:cubicBezTo>
                    <a:pt x="56" y="316"/>
                    <a:pt x="57" y="318"/>
                    <a:pt x="60" y="321"/>
                  </a:cubicBezTo>
                  <a:cubicBezTo>
                    <a:pt x="69" y="329"/>
                    <a:pt x="72" y="334"/>
                    <a:pt x="74" y="341"/>
                  </a:cubicBezTo>
                  <a:cubicBezTo>
                    <a:pt x="74" y="344"/>
                    <a:pt x="75" y="345"/>
                    <a:pt x="76" y="347"/>
                  </a:cubicBezTo>
                  <a:cubicBezTo>
                    <a:pt x="78" y="350"/>
                    <a:pt x="80" y="353"/>
                    <a:pt x="81" y="359"/>
                  </a:cubicBezTo>
                  <a:cubicBezTo>
                    <a:pt x="82" y="361"/>
                    <a:pt x="83" y="363"/>
                    <a:pt x="83" y="365"/>
                  </a:cubicBezTo>
                  <a:cubicBezTo>
                    <a:pt x="85" y="372"/>
                    <a:pt x="88" y="381"/>
                    <a:pt x="84" y="390"/>
                  </a:cubicBezTo>
                  <a:cubicBezTo>
                    <a:pt x="81" y="395"/>
                    <a:pt x="82" y="399"/>
                    <a:pt x="82" y="403"/>
                  </a:cubicBezTo>
                  <a:cubicBezTo>
                    <a:pt x="82" y="407"/>
                    <a:pt x="83" y="411"/>
                    <a:pt x="81" y="414"/>
                  </a:cubicBezTo>
                  <a:cubicBezTo>
                    <a:pt x="80" y="419"/>
                    <a:pt x="77" y="421"/>
                    <a:pt x="75" y="423"/>
                  </a:cubicBezTo>
                  <a:cubicBezTo>
                    <a:pt x="73" y="424"/>
                    <a:pt x="70" y="426"/>
                    <a:pt x="67" y="431"/>
                  </a:cubicBezTo>
                  <a:cubicBezTo>
                    <a:pt x="63" y="436"/>
                    <a:pt x="60" y="441"/>
                    <a:pt x="57" y="445"/>
                  </a:cubicBezTo>
                  <a:cubicBezTo>
                    <a:pt x="55" y="449"/>
                    <a:pt x="53" y="453"/>
                    <a:pt x="51" y="456"/>
                  </a:cubicBezTo>
                  <a:cubicBezTo>
                    <a:pt x="47" y="460"/>
                    <a:pt x="42" y="468"/>
                    <a:pt x="43" y="472"/>
                  </a:cubicBezTo>
                  <a:cubicBezTo>
                    <a:pt x="43" y="472"/>
                    <a:pt x="43" y="473"/>
                    <a:pt x="43" y="473"/>
                  </a:cubicBezTo>
                  <a:cubicBezTo>
                    <a:pt x="45" y="473"/>
                    <a:pt x="47" y="474"/>
                    <a:pt x="48" y="474"/>
                  </a:cubicBezTo>
                  <a:cubicBezTo>
                    <a:pt x="51" y="474"/>
                    <a:pt x="54" y="472"/>
                    <a:pt x="58" y="470"/>
                  </a:cubicBezTo>
                  <a:cubicBezTo>
                    <a:pt x="59" y="469"/>
                    <a:pt x="59" y="469"/>
                    <a:pt x="59" y="469"/>
                  </a:cubicBezTo>
                  <a:cubicBezTo>
                    <a:pt x="62" y="468"/>
                    <a:pt x="63" y="468"/>
                    <a:pt x="64" y="468"/>
                  </a:cubicBezTo>
                  <a:cubicBezTo>
                    <a:pt x="69" y="468"/>
                    <a:pt x="71" y="471"/>
                    <a:pt x="72" y="473"/>
                  </a:cubicBezTo>
                  <a:cubicBezTo>
                    <a:pt x="70" y="477"/>
                    <a:pt x="70" y="477"/>
                    <a:pt x="70" y="477"/>
                  </a:cubicBezTo>
                  <a:cubicBezTo>
                    <a:pt x="64" y="482"/>
                    <a:pt x="64" y="482"/>
                    <a:pt x="64" y="482"/>
                  </a:cubicBezTo>
                  <a:cubicBezTo>
                    <a:pt x="65" y="483"/>
                    <a:pt x="65" y="485"/>
                    <a:pt x="65" y="486"/>
                  </a:cubicBezTo>
                  <a:cubicBezTo>
                    <a:pt x="65" y="492"/>
                    <a:pt x="61" y="493"/>
                    <a:pt x="59" y="493"/>
                  </a:cubicBezTo>
                  <a:cubicBezTo>
                    <a:pt x="58" y="493"/>
                    <a:pt x="56" y="493"/>
                    <a:pt x="54" y="494"/>
                  </a:cubicBezTo>
                  <a:cubicBezTo>
                    <a:pt x="53" y="494"/>
                    <a:pt x="53" y="494"/>
                    <a:pt x="53" y="494"/>
                  </a:cubicBezTo>
                  <a:cubicBezTo>
                    <a:pt x="47" y="496"/>
                    <a:pt x="44" y="498"/>
                    <a:pt x="41" y="503"/>
                  </a:cubicBezTo>
                  <a:cubicBezTo>
                    <a:pt x="38" y="509"/>
                    <a:pt x="37" y="510"/>
                    <a:pt x="34" y="511"/>
                  </a:cubicBezTo>
                  <a:cubicBezTo>
                    <a:pt x="33" y="511"/>
                    <a:pt x="32" y="512"/>
                    <a:pt x="30" y="513"/>
                  </a:cubicBezTo>
                  <a:cubicBezTo>
                    <a:pt x="26" y="516"/>
                    <a:pt x="23" y="521"/>
                    <a:pt x="22" y="525"/>
                  </a:cubicBezTo>
                  <a:cubicBezTo>
                    <a:pt x="21" y="526"/>
                    <a:pt x="20" y="528"/>
                    <a:pt x="19" y="529"/>
                  </a:cubicBezTo>
                  <a:cubicBezTo>
                    <a:pt x="19" y="531"/>
                    <a:pt x="17" y="533"/>
                    <a:pt x="14" y="533"/>
                  </a:cubicBezTo>
                  <a:cubicBezTo>
                    <a:pt x="9" y="533"/>
                    <a:pt x="3" y="527"/>
                    <a:pt x="2" y="521"/>
                  </a:cubicBezTo>
                  <a:cubicBezTo>
                    <a:pt x="2" y="521"/>
                    <a:pt x="2" y="522"/>
                    <a:pt x="1" y="522"/>
                  </a:cubicBezTo>
                  <a:cubicBezTo>
                    <a:pt x="1" y="523"/>
                    <a:pt x="1" y="523"/>
                    <a:pt x="1" y="523"/>
                  </a:cubicBezTo>
                  <a:cubicBezTo>
                    <a:pt x="0" y="523"/>
                    <a:pt x="0" y="523"/>
                    <a:pt x="0" y="523"/>
                  </a:cubicBezTo>
                  <a:cubicBezTo>
                    <a:pt x="0" y="523"/>
                    <a:pt x="1" y="525"/>
                    <a:pt x="1" y="526"/>
                  </a:cubicBezTo>
                  <a:cubicBezTo>
                    <a:pt x="2" y="529"/>
                    <a:pt x="3" y="532"/>
                    <a:pt x="3" y="536"/>
                  </a:cubicBezTo>
                  <a:cubicBezTo>
                    <a:pt x="3" y="538"/>
                    <a:pt x="3" y="540"/>
                    <a:pt x="3" y="542"/>
                  </a:cubicBezTo>
                  <a:cubicBezTo>
                    <a:pt x="3" y="544"/>
                    <a:pt x="3" y="547"/>
                    <a:pt x="3" y="548"/>
                  </a:cubicBezTo>
                  <a:cubicBezTo>
                    <a:pt x="6" y="548"/>
                    <a:pt x="6" y="548"/>
                    <a:pt x="6" y="548"/>
                  </a:cubicBezTo>
                  <a:cubicBezTo>
                    <a:pt x="12" y="546"/>
                    <a:pt x="16" y="546"/>
                    <a:pt x="19" y="546"/>
                  </a:cubicBezTo>
                  <a:cubicBezTo>
                    <a:pt x="20" y="546"/>
                    <a:pt x="22" y="546"/>
                    <a:pt x="23" y="546"/>
                  </a:cubicBezTo>
                  <a:cubicBezTo>
                    <a:pt x="23" y="545"/>
                    <a:pt x="24" y="545"/>
                    <a:pt x="26" y="545"/>
                  </a:cubicBezTo>
                  <a:cubicBezTo>
                    <a:pt x="28" y="545"/>
                    <a:pt x="31" y="546"/>
                    <a:pt x="32" y="548"/>
                  </a:cubicBezTo>
                  <a:cubicBezTo>
                    <a:pt x="33" y="550"/>
                    <a:pt x="34" y="554"/>
                    <a:pt x="30" y="560"/>
                  </a:cubicBezTo>
                  <a:cubicBezTo>
                    <a:pt x="30" y="561"/>
                    <a:pt x="29" y="562"/>
                    <a:pt x="29" y="563"/>
                  </a:cubicBezTo>
                  <a:cubicBezTo>
                    <a:pt x="30" y="564"/>
                    <a:pt x="32" y="566"/>
                    <a:pt x="35" y="566"/>
                  </a:cubicBezTo>
                  <a:cubicBezTo>
                    <a:pt x="45" y="566"/>
                    <a:pt x="45" y="572"/>
                    <a:pt x="45" y="579"/>
                  </a:cubicBezTo>
                  <a:cubicBezTo>
                    <a:pt x="45" y="581"/>
                    <a:pt x="45" y="583"/>
                    <a:pt x="46" y="585"/>
                  </a:cubicBezTo>
                  <a:cubicBezTo>
                    <a:pt x="47" y="590"/>
                    <a:pt x="48" y="598"/>
                    <a:pt x="39" y="600"/>
                  </a:cubicBezTo>
                  <a:cubicBezTo>
                    <a:pt x="39" y="600"/>
                    <a:pt x="39" y="600"/>
                    <a:pt x="39" y="600"/>
                  </a:cubicBezTo>
                  <a:cubicBezTo>
                    <a:pt x="36" y="600"/>
                    <a:pt x="36" y="600"/>
                    <a:pt x="36" y="600"/>
                  </a:cubicBezTo>
                  <a:cubicBezTo>
                    <a:pt x="34" y="600"/>
                    <a:pt x="32" y="600"/>
                    <a:pt x="31" y="600"/>
                  </a:cubicBezTo>
                  <a:cubicBezTo>
                    <a:pt x="30" y="600"/>
                    <a:pt x="29" y="600"/>
                    <a:pt x="28" y="600"/>
                  </a:cubicBezTo>
                  <a:cubicBezTo>
                    <a:pt x="28" y="600"/>
                    <a:pt x="28" y="600"/>
                    <a:pt x="28" y="600"/>
                  </a:cubicBezTo>
                  <a:cubicBezTo>
                    <a:pt x="28" y="606"/>
                    <a:pt x="28" y="615"/>
                    <a:pt x="20" y="617"/>
                  </a:cubicBezTo>
                  <a:cubicBezTo>
                    <a:pt x="21" y="617"/>
                    <a:pt x="21" y="617"/>
                    <a:pt x="22" y="618"/>
                  </a:cubicBezTo>
                  <a:cubicBezTo>
                    <a:pt x="23" y="618"/>
                    <a:pt x="24" y="619"/>
                    <a:pt x="25" y="619"/>
                  </a:cubicBezTo>
                  <a:cubicBezTo>
                    <a:pt x="30" y="621"/>
                    <a:pt x="32" y="624"/>
                    <a:pt x="30" y="632"/>
                  </a:cubicBezTo>
                  <a:cubicBezTo>
                    <a:pt x="29" y="637"/>
                    <a:pt x="29" y="639"/>
                    <a:pt x="29" y="640"/>
                  </a:cubicBezTo>
                  <a:cubicBezTo>
                    <a:pt x="30" y="640"/>
                    <a:pt x="30" y="641"/>
                    <a:pt x="32" y="641"/>
                  </a:cubicBezTo>
                  <a:cubicBezTo>
                    <a:pt x="33" y="641"/>
                    <a:pt x="33" y="641"/>
                    <a:pt x="33" y="641"/>
                  </a:cubicBezTo>
                  <a:cubicBezTo>
                    <a:pt x="34" y="641"/>
                    <a:pt x="36" y="641"/>
                    <a:pt x="38" y="640"/>
                  </a:cubicBezTo>
                  <a:cubicBezTo>
                    <a:pt x="40" y="640"/>
                    <a:pt x="41" y="640"/>
                    <a:pt x="43" y="640"/>
                  </a:cubicBezTo>
                  <a:cubicBezTo>
                    <a:pt x="45" y="640"/>
                    <a:pt x="48" y="641"/>
                    <a:pt x="50" y="643"/>
                  </a:cubicBezTo>
                  <a:cubicBezTo>
                    <a:pt x="51" y="644"/>
                    <a:pt x="51" y="644"/>
                    <a:pt x="51" y="644"/>
                  </a:cubicBezTo>
                  <a:cubicBezTo>
                    <a:pt x="53" y="648"/>
                    <a:pt x="54" y="649"/>
                    <a:pt x="55" y="652"/>
                  </a:cubicBezTo>
                  <a:cubicBezTo>
                    <a:pt x="55" y="654"/>
                    <a:pt x="56" y="656"/>
                    <a:pt x="58" y="660"/>
                  </a:cubicBezTo>
                  <a:cubicBezTo>
                    <a:pt x="59" y="664"/>
                    <a:pt x="59" y="667"/>
                    <a:pt x="59" y="669"/>
                  </a:cubicBezTo>
                  <a:cubicBezTo>
                    <a:pt x="59" y="671"/>
                    <a:pt x="59" y="671"/>
                    <a:pt x="63" y="673"/>
                  </a:cubicBezTo>
                  <a:cubicBezTo>
                    <a:pt x="65" y="674"/>
                    <a:pt x="66" y="674"/>
                    <a:pt x="67" y="674"/>
                  </a:cubicBezTo>
                  <a:cubicBezTo>
                    <a:pt x="69" y="674"/>
                    <a:pt x="70" y="673"/>
                    <a:pt x="71" y="673"/>
                  </a:cubicBezTo>
                  <a:cubicBezTo>
                    <a:pt x="72" y="673"/>
                    <a:pt x="73" y="673"/>
                    <a:pt x="74" y="673"/>
                  </a:cubicBezTo>
                  <a:cubicBezTo>
                    <a:pt x="77" y="673"/>
                    <a:pt x="78" y="675"/>
                    <a:pt x="80" y="678"/>
                  </a:cubicBezTo>
                  <a:cubicBezTo>
                    <a:pt x="81" y="678"/>
                    <a:pt x="81" y="678"/>
                    <a:pt x="81" y="678"/>
                  </a:cubicBezTo>
                  <a:cubicBezTo>
                    <a:pt x="81" y="680"/>
                    <a:pt x="82" y="681"/>
                    <a:pt x="82" y="682"/>
                  </a:cubicBezTo>
                  <a:cubicBezTo>
                    <a:pt x="86" y="687"/>
                    <a:pt x="83" y="690"/>
                    <a:pt x="76" y="695"/>
                  </a:cubicBezTo>
                  <a:cubicBezTo>
                    <a:pt x="72" y="699"/>
                    <a:pt x="69" y="700"/>
                    <a:pt x="67" y="701"/>
                  </a:cubicBezTo>
                  <a:cubicBezTo>
                    <a:pt x="65" y="702"/>
                    <a:pt x="65" y="702"/>
                    <a:pt x="63" y="706"/>
                  </a:cubicBezTo>
                  <a:cubicBezTo>
                    <a:pt x="62" y="712"/>
                    <a:pt x="63" y="713"/>
                    <a:pt x="66" y="715"/>
                  </a:cubicBezTo>
                  <a:cubicBezTo>
                    <a:pt x="67" y="716"/>
                    <a:pt x="68" y="717"/>
                    <a:pt x="68" y="718"/>
                  </a:cubicBezTo>
                  <a:cubicBezTo>
                    <a:pt x="69" y="719"/>
                    <a:pt x="69" y="719"/>
                    <a:pt x="69" y="719"/>
                  </a:cubicBezTo>
                  <a:cubicBezTo>
                    <a:pt x="70" y="720"/>
                    <a:pt x="70" y="722"/>
                    <a:pt x="71" y="723"/>
                  </a:cubicBezTo>
                  <a:cubicBezTo>
                    <a:pt x="71" y="723"/>
                    <a:pt x="71" y="723"/>
                    <a:pt x="71" y="723"/>
                  </a:cubicBezTo>
                  <a:cubicBezTo>
                    <a:pt x="71" y="723"/>
                    <a:pt x="73" y="723"/>
                    <a:pt x="74" y="723"/>
                  </a:cubicBezTo>
                  <a:cubicBezTo>
                    <a:pt x="75" y="723"/>
                    <a:pt x="76" y="722"/>
                    <a:pt x="77" y="722"/>
                  </a:cubicBezTo>
                  <a:cubicBezTo>
                    <a:pt x="78" y="722"/>
                    <a:pt x="78" y="722"/>
                    <a:pt x="78" y="722"/>
                  </a:cubicBezTo>
                  <a:cubicBezTo>
                    <a:pt x="82" y="722"/>
                    <a:pt x="82" y="722"/>
                    <a:pt x="82" y="722"/>
                  </a:cubicBezTo>
                  <a:cubicBezTo>
                    <a:pt x="94" y="722"/>
                    <a:pt x="99" y="732"/>
                    <a:pt x="102" y="737"/>
                  </a:cubicBezTo>
                  <a:cubicBezTo>
                    <a:pt x="102" y="739"/>
                    <a:pt x="104" y="740"/>
                    <a:pt x="105" y="741"/>
                  </a:cubicBezTo>
                  <a:cubicBezTo>
                    <a:pt x="108" y="745"/>
                    <a:pt x="110" y="749"/>
                    <a:pt x="106" y="758"/>
                  </a:cubicBezTo>
                  <a:cubicBezTo>
                    <a:pt x="105" y="760"/>
                    <a:pt x="104" y="762"/>
                    <a:pt x="104" y="763"/>
                  </a:cubicBezTo>
                  <a:cubicBezTo>
                    <a:pt x="103" y="765"/>
                    <a:pt x="103" y="766"/>
                    <a:pt x="102" y="768"/>
                  </a:cubicBezTo>
                  <a:cubicBezTo>
                    <a:pt x="102" y="769"/>
                    <a:pt x="102" y="769"/>
                    <a:pt x="102" y="770"/>
                  </a:cubicBezTo>
                  <a:cubicBezTo>
                    <a:pt x="102" y="770"/>
                    <a:pt x="103" y="769"/>
                    <a:pt x="103" y="769"/>
                  </a:cubicBezTo>
                  <a:cubicBezTo>
                    <a:pt x="104" y="768"/>
                    <a:pt x="105" y="767"/>
                    <a:pt x="107" y="766"/>
                  </a:cubicBezTo>
                  <a:cubicBezTo>
                    <a:pt x="107" y="766"/>
                    <a:pt x="107" y="766"/>
                    <a:pt x="107" y="766"/>
                  </a:cubicBezTo>
                  <a:cubicBezTo>
                    <a:pt x="108" y="766"/>
                    <a:pt x="108" y="766"/>
                    <a:pt x="108" y="766"/>
                  </a:cubicBezTo>
                  <a:cubicBezTo>
                    <a:pt x="110" y="766"/>
                    <a:pt x="110" y="766"/>
                    <a:pt x="110" y="766"/>
                  </a:cubicBezTo>
                  <a:cubicBezTo>
                    <a:pt x="116" y="766"/>
                    <a:pt x="119" y="770"/>
                    <a:pt x="121" y="774"/>
                  </a:cubicBezTo>
                  <a:cubicBezTo>
                    <a:pt x="122" y="775"/>
                    <a:pt x="123" y="777"/>
                    <a:pt x="124" y="779"/>
                  </a:cubicBezTo>
                  <a:cubicBezTo>
                    <a:pt x="124" y="780"/>
                    <a:pt x="125" y="783"/>
                    <a:pt x="126" y="784"/>
                  </a:cubicBezTo>
                  <a:cubicBezTo>
                    <a:pt x="126" y="784"/>
                    <a:pt x="126" y="784"/>
                    <a:pt x="126" y="784"/>
                  </a:cubicBezTo>
                  <a:cubicBezTo>
                    <a:pt x="127" y="784"/>
                    <a:pt x="127" y="783"/>
                    <a:pt x="128" y="783"/>
                  </a:cubicBezTo>
                  <a:cubicBezTo>
                    <a:pt x="129" y="781"/>
                    <a:pt x="131" y="780"/>
                    <a:pt x="132" y="779"/>
                  </a:cubicBezTo>
                  <a:cubicBezTo>
                    <a:pt x="135" y="775"/>
                    <a:pt x="137" y="773"/>
                    <a:pt x="140" y="772"/>
                  </a:cubicBezTo>
                  <a:cubicBezTo>
                    <a:pt x="142" y="771"/>
                    <a:pt x="144" y="770"/>
                    <a:pt x="147" y="769"/>
                  </a:cubicBezTo>
                  <a:cubicBezTo>
                    <a:pt x="148" y="769"/>
                    <a:pt x="148" y="769"/>
                    <a:pt x="148" y="769"/>
                  </a:cubicBezTo>
                  <a:cubicBezTo>
                    <a:pt x="148" y="769"/>
                    <a:pt x="148" y="769"/>
                    <a:pt x="148" y="769"/>
                  </a:cubicBezTo>
                  <a:cubicBezTo>
                    <a:pt x="150" y="769"/>
                    <a:pt x="150" y="769"/>
                    <a:pt x="150" y="769"/>
                  </a:cubicBezTo>
                  <a:cubicBezTo>
                    <a:pt x="154" y="769"/>
                    <a:pt x="158" y="770"/>
                    <a:pt x="160" y="773"/>
                  </a:cubicBezTo>
                  <a:cubicBezTo>
                    <a:pt x="162" y="774"/>
                    <a:pt x="163" y="776"/>
                    <a:pt x="164" y="777"/>
                  </a:cubicBezTo>
                  <a:cubicBezTo>
                    <a:pt x="165" y="778"/>
                    <a:pt x="165" y="778"/>
                    <a:pt x="165" y="778"/>
                  </a:cubicBezTo>
                  <a:cubicBezTo>
                    <a:pt x="165" y="778"/>
                    <a:pt x="166" y="779"/>
                    <a:pt x="166" y="779"/>
                  </a:cubicBezTo>
                  <a:cubicBezTo>
                    <a:pt x="167" y="779"/>
                    <a:pt x="168" y="780"/>
                    <a:pt x="168" y="780"/>
                  </a:cubicBezTo>
                  <a:cubicBezTo>
                    <a:pt x="168" y="778"/>
                    <a:pt x="169" y="777"/>
                    <a:pt x="170" y="777"/>
                  </a:cubicBezTo>
                  <a:cubicBezTo>
                    <a:pt x="170" y="776"/>
                    <a:pt x="171" y="776"/>
                    <a:pt x="171" y="776"/>
                  </a:cubicBezTo>
                  <a:cubicBezTo>
                    <a:pt x="171" y="776"/>
                    <a:pt x="171" y="776"/>
                    <a:pt x="171" y="776"/>
                  </a:cubicBezTo>
                  <a:cubicBezTo>
                    <a:pt x="172" y="776"/>
                    <a:pt x="172" y="776"/>
                    <a:pt x="172" y="776"/>
                  </a:cubicBezTo>
                  <a:cubicBezTo>
                    <a:pt x="172" y="776"/>
                    <a:pt x="172" y="776"/>
                    <a:pt x="172" y="776"/>
                  </a:cubicBezTo>
                  <a:cubicBezTo>
                    <a:pt x="174" y="776"/>
                    <a:pt x="176" y="776"/>
                    <a:pt x="178" y="779"/>
                  </a:cubicBezTo>
                  <a:cubicBezTo>
                    <a:pt x="179" y="779"/>
                    <a:pt x="179" y="780"/>
                    <a:pt x="179" y="780"/>
                  </a:cubicBezTo>
                  <a:cubicBezTo>
                    <a:pt x="180" y="781"/>
                    <a:pt x="180" y="781"/>
                    <a:pt x="181" y="782"/>
                  </a:cubicBezTo>
                  <a:cubicBezTo>
                    <a:pt x="181" y="782"/>
                    <a:pt x="181" y="782"/>
                    <a:pt x="181" y="782"/>
                  </a:cubicBezTo>
                  <a:cubicBezTo>
                    <a:pt x="182" y="783"/>
                    <a:pt x="182" y="783"/>
                    <a:pt x="183" y="783"/>
                  </a:cubicBezTo>
                  <a:cubicBezTo>
                    <a:pt x="185" y="783"/>
                    <a:pt x="187" y="782"/>
                    <a:pt x="189" y="781"/>
                  </a:cubicBezTo>
                  <a:cubicBezTo>
                    <a:pt x="189" y="781"/>
                    <a:pt x="190" y="781"/>
                    <a:pt x="190" y="780"/>
                  </a:cubicBezTo>
                  <a:cubicBezTo>
                    <a:pt x="190" y="780"/>
                    <a:pt x="190" y="780"/>
                    <a:pt x="190" y="780"/>
                  </a:cubicBezTo>
                  <a:cubicBezTo>
                    <a:pt x="193" y="779"/>
                    <a:pt x="194" y="777"/>
                    <a:pt x="193" y="773"/>
                  </a:cubicBezTo>
                  <a:cubicBezTo>
                    <a:pt x="193" y="770"/>
                    <a:pt x="194" y="767"/>
                    <a:pt x="196" y="765"/>
                  </a:cubicBezTo>
                  <a:cubicBezTo>
                    <a:pt x="196" y="764"/>
                    <a:pt x="197" y="763"/>
                    <a:pt x="197" y="762"/>
                  </a:cubicBezTo>
                  <a:cubicBezTo>
                    <a:pt x="197" y="761"/>
                    <a:pt x="196" y="761"/>
                    <a:pt x="195" y="761"/>
                  </a:cubicBezTo>
                  <a:cubicBezTo>
                    <a:pt x="192" y="759"/>
                    <a:pt x="188" y="757"/>
                    <a:pt x="188" y="750"/>
                  </a:cubicBezTo>
                  <a:cubicBezTo>
                    <a:pt x="188" y="748"/>
                    <a:pt x="188" y="748"/>
                    <a:pt x="188" y="748"/>
                  </a:cubicBezTo>
                  <a:cubicBezTo>
                    <a:pt x="188" y="743"/>
                    <a:pt x="188" y="740"/>
                    <a:pt x="192" y="736"/>
                  </a:cubicBezTo>
                  <a:cubicBezTo>
                    <a:pt x="192" y="735"/>
                    <a:pt x="193" y="735"/>
                    <a:pt x="194" y="734"/>
                  </a:cubicBezTo>
                  <a:cubicBezTo>
                    <a:pt x="194" y="734"/>
                    <a:pt x="194" y="734"/>
                    <a:pt x="194" y="734"/>
                  </a:cubicBezTo>
                  <a:cubicBezTo>
                    <a:pt x="195" y="733"/>
                    <a:pt x="195" y="733"/>
                    <a:pt x="196" y="733"/>
                  </a:cubicBezTo>
                  <a:cubicBezTo>
                    <a:pt x="196" y="733"/>
                    <a:pt x="197" y="732"/>
                    <a:pt x="197" y="732"/>
                  </a:cubicBezTo>
                  <a:cubicBezTo>
                    <a:pt x="198" y="732"/>
                    <a:pt x="199" y="731"/>
                    <a:pt x="199" y="731"/>
                  </a:cubicBezTo>
                  <a:cubicBezTo>
                    <a:pt x="201" y="731"/>
                    <a:pt x="202" y="732"/>
                    <a:pt x="203" y="732"/>
                  </a:cubicBezTo>
                  <a:cubicBezTo>
                    <a:pt x="205" y="733"/>
                    <a:pt x="206" y="735"/>
                    <a:pt x="208" y="737"/>
                  </a:cubicBezTo>
                  <a:cubicBezTo>
                    <a:pt x="208" y="737"/>
                    <a:pt x="209" y="738"/>
                    <a:pt x="209" y="738"/>
                  </a:cubicBezTo>
                  <a:cubicBezTo>
                    <a:pt x="209" y="738"/>
                    <a:pt x="209" y="739"/>
                    <a:pt x="210" y="739"/>
                  </a:cubicBezTo>
                  <a:cubicBezTo>
                    <a:pt x="210" y="739"/>
                    <a:pt x="210" y="739"/>
                    <a:pt x="210" y="739"/>
                  </a:cubicBezTo>
                  <a:cubicBezTo>
                    <a:pt x="211" y="740"/>
                    <a:pt x="211" y="740"/>
                    <a:pt x="211" y="740"/>
                  </a:cubicBezTo>
                  <a:cubicBezTo>
                    <a:pt x="213" y="742"/>
                    <a:pt x="215" y="744"/>
                    <a:pt x="217" y="744"/>
                  </a:cubicBezTo>
                  <a:cubicBezTo>
                    <a:pt x="218" y="744"/>
                    <a:pt x="218" y="744"/>
                    <a:pt x="218" y="744"/>
                  </a:cubicBezTo>
                  <a:cubicBezTo>
                    <a:pt x="219" y="743"/>
                    <a:pt x="219" y="743"/>
                    <a:pt x="219" y="743"/>
                  </a:cubicBezTo>
                  <a:cubicBezTo>
                    <a:pt x="220" y="742"/>
                    <a:pt x="220" y="741"/>
                    <a:pt x="221" y="740"/>
                  </a:cubicBezTo>
                  <a:cubicBezTo>
                    <a:pt x="225" y="735"/>
                    <a:pt x="224" y="733"/>
                    <a:pt x="224" y="732"/>
                  </a:cubicBezTo>
                  <a:cubicBezTo>
                    <a:pt x="222" y="729"/>
                    <a:pt x="222" y="724"/>
                    <a:pt x="224" y="720"/>
                  </a:cubicBezTo>
                  <a:cubicBezTo>
                    <a:pt x="225" y="718"/>
                    <a:pt x="227" y="716"/>
                    <a:pt x="229" y="716"/>
                  </a:cubicBezTo>
                  <a:cubicBezTo>
                    <a:pt x="230" y="716"/>
                    <a:pt x="230" y="716"/>
                    <a:pt x="231" y="715"/>
                  </a:cubicBezTo>
                  <a:cubicBezTo>
                    <a:pt x="231" y="715"/>
                    <a:pt x="231" y="715"/>
                    <a:pt x="231" y="715"/>
                  </a:cubicBezTo>
                  <a:cubicBezTo>
                    <a:pt x="232" y="715"/>
                    <a:pt x="232" y="715"/>
                    <a:pt x="232" y="715"/>
                  </a:cubicBezTo>
                  <a:cubicBezTo>
                    <a:pt x="233" y="715"/>
                    <a:pt x="233" y="715"/>
                    <a:pt x="233" y="715"/>
                  </a:cubicBezTo>
                  <a:cubicBezTo>
                    <a:pt x="233" y="715"/>
                    <a:pt x="233" y="714"/>
                    <a:pt x="233" y="713"/>
                  </a:cubicBezTo>
                  <a:cubicBezTo>
                    <a:pt x="233" y="713"/>
                    <a:pt x="233" y="713"/>
                    <a:pt x="233" y="713"/>
                  </a:cubicBezTo>
                  <a:cubicBezTo>
                    <a:pt x="233" y="712"/>
                    <a:pt x="233" y="712"/>
                    <a:pt x="233" y="711"/>
                  </a:cubicBezTo>
                  <a:cubicBezTo>
                    <a:pt x="234" y="708"/>
                    <a:pt x="236" y="707"/>
                    <a:pt x="238" y="706"/>
                  </a:cubicBezTo>
                  <a:cubicBezTo>
                    <a:pt x="240" y="705"/>
                    <a:pt x="243" y="705"/>
                    <a:pt x="245" y="705"/>
                  </a:cubicBezTo>
                  <a:cubicBezTo>
                    <a:pt x="245" y="705"/>
                    <a:pt x="246" y="705"/>
                    <a:pt x="246" y="705"/>
                  </a:cubicBezTo>
                  <a:cubicBezTo>
                    <a:pt x="247" y="705"/>
                    <a:pt x="248" y="705"/>
                    <a:pt x="249" y="705"/>
                  </a:cubicBezTo>
                  <a:cubicBezTo>
                    <a:pt x="250" y="704"/>
                    <a:pt x="250" y="704"/>
                    <a:pt x="250" y="704"/>
                  </a:cubicBezTo>
                  <a:cubicBezTo>
                    <a:pt x="250" y="704"/>
                    <a:pt x="251" y="703"/>
                    <a:pt x="253" y="701"/>
                  </a:cubicBezTo>
                  <a:cubicBezTo>
                    <a:pt x="253" y="700"/>
                    <a:pt x="254" y="700"/>
                    <a:pt x="254" y="699"/>
                  </a:cubicBezTo>
                  <a:cubicBezTo>
                    <a:pt x="255" y="698"/>
                    <a:pt x="255" y="697"/>
                    <a:pt x="256" y="697"/>
                  </a:cubicBezTo>
                  <a:cubicBezTo>
                    <a:pt x="257" y="695"/>
                    <a:pt x="258" y="694"/>
                    <a:pt x="260" y="693"/>
                  </a:cubicBezTo>
                  <a:cubicBezTo>
                    <a:pt x="261" y="693"/>
                    <a:pt x="262" y="693"/>
                    <a:pt x="263" y="693"/>
                  </a:cubicBezTo>
                  <a:cubicBezTo>
                    <a:pt x="265" y="693"/>
                    <a:pt x="267" y="694"/>
                    <a:pt x="269" y="694"/>
                  </a:cubicBezTo>
                  <a:cubicBezTo>
                    <a:pt x="270" y="695"/>
                    <a:pt x="272" y="695"/>
                    <a:pt x="273" y="695"/>
                  </a:cubicBezTo>
                  <a:cubicBezTo>
                    <a:pt x="276" y="695"/>
                    <a:pt x="279" y="694"/>
                    <a:pt x="284" y="690"/>
                  </a:cubicBezTo>
                  <a:cubicBezTo>
                    <a:pt x="284" y="690"/>
                    <a:pt x="286" y="689"/>
                    <a:pt x="287" y="688"/>
                  </a:cubicBezTo>
                  <a:cubicBezTo>
                    <a:pt x="291" y="683"/>
                    <a:pt x="296" y="679"/>
                    <a:pt x="301" y="679"/>
                  </a:cubicBezTo>
                  <a:cubicBezTo>
                    <a:pt x="304" y="679"/>
                    <a:pt x="307" y="681"/>
                    <a:pt x="310" y="682"/>
                  </a:cubicBezTo>
                  <a:cubicBezTo>
                    <a:pt x="310" y="682"/>
                    <a:pt x="311" y="683"/>
                    <a:pt x="311" y="683"/>
                  </a:cubicBezTo>
                  <a:cubicBezTo>
                    <a:pt x="313" y="684"/>
                    <a:pt x="314" y="685"/>
                    <a:pt x="316" y="685"/>
                  </a:cubicBezTo>
                  <a:cubicBezTo>
                    <a:pt x="316" y="685"/>
                    <a:pt x="316" y="684"/>
                    <a:pt x="317" y="684"/>
                  </a:cubicBezTo>
                  <a:cubicBezTo>
                    <a:pt x="318" y="684"/>
                    <a:pt x="319" y="683"/>
                    <a:pt x="320" y="683"/>
                  </a:cubicBezTo>
                  <a:cubicBezTo>
                    <a:pt x="321" y="682"/>
                    <a:pt x="322" y="682"/>
                    <a:pt x="323" y="681"/>
                  </a:cubicBezTo>
                  <a:cubicBezTo>
                    <a:pt x="325" y="680"/>
                    <a:pt x="327" y="679"/>
                    <a:pt x="328" y="678"/>
                  </a:cubicBezTo>
                  <a:cubicBezTo>
                    <a:pt x="330" y="678"/>
                    <a:pt x="331" y="677"/>
                    <a:pt x="331" y="676"/>
                  </a:cubicBezTo>
                  <a:cubicBezTo>
                    <a:pt x="331" y="676"/>
                    <a:pt x="331" y="676"/>
                    <a:pt x="332" y="676"/>
                  </a:cubicBezTo>
                  <a:cubicBezTo>
                    <a:pt x="332" y="676"/>
                    <a:pt x="332" y="676"/>
                    <a:pt x="332" y="676"/>
                  </a:cubicBezTo>
                  <a:cubicBezTo>
                    <a:pt x="332" y="675"/>
                    <a:pt x="333" y="674"/>
                    <a:pt x="333" y="674"/>
                  </a:cubicBezTo>
                  <a:cubicBezTo>
                    <a:pt x="333" y="673"/>
                    <a:pt x="334" y="673"/>
                    <a:pt x="334" y="672"/>
                  </a:cubicBezTo>
                  <a:cubicBezTo>
                    <a:pt x="334" y="672"/>
                    <a:pt x="334" y="671"/>
                    <a:pt x="335" y="671"/>
                  </a:cubicBezTo>
                  <a:cubicBezTo>
                    <a:pt x="335" y="669"/>
                    <a:pt x="336" y="668"/>
                    <a:pt x="338" y="665"/>
                  </a:cubicBezTo>
                  <a:cubicBezTo>
                    <a:pt x="338" y="665"/>
                    <a:pt x="338" y="665"/>
                    <a:pt x="338" y="665"/>
                  </a:cubicBezTo>
                  <a:cubicBezTo>
                    <a:pt x="341" y="659"/>
                    <a:pt x="347" y="656"/>
                    <a:pt x="351" y="654"/>
                  </a:cubicBezTo>
                  <a:cubicBezTo>
                    <a:pt x="351" y="654"/>
                    <a:pt x="351" y="654"/>
                    <a:pt x="351" y="653"/>
                  </a:cubicBezTo>
                  <a:cubicBezTo>
                    <a:pt x="352" y="653"/>
                    <a:pt x="353" y="653"/>
                    <a:pt x="353" y="653"/>
                  </a:cubicBezTo>
                  <a:cubicBezTo>
                    <a:pt x="355" y="652"/>
                    <a:pt x="355" y="652"/>
                    <a:pt x="355" y="652"/>
                  </a:cubicBezTo>
                  <a:cubicBezTo>
                    <a:pt x="356" y="652"/>
                    <a:pt x="357" y="652"/>
                    <a:pt x="358" y="651"/>
                  </a:cubicBezTo>
                  <a:cubicBezTo>
                    <a:pt x="362" y="651"/>
                    <a:pt x="366" y="650"/>
                    <a:pt x="371" y="647"/>
                  </a:cubicBezTo>
                  <a:cubicBezTo>
                    <a:pt x="372" y="646"/>
                    <a:pt x="374" y="645"/>
                    <a:pt x="375" y="644"/>
                  </a:cubicBezTo>
                  <a:cubicBezTo>
                    <a:pt x="378" y="642"/>
                    <a:pt x="381" y="640"/>
                    <a:pt x="384" y="640"/>
                  </a:cubicBezTo>
                  <a:cubicBezTo>
                    <a:pt x="384" y="640"/>
                    <a:pt x="385" y="640"/>
                    <a:pt x="385" y="640"/>
                  </a:cubicBezTo>
                  <a:cubicBezTo>
                    <a:pt x="386" y="640"/>
                    <a:pt x="386" y="641"/>
                    <a:pt x="387" y="641"/>
                  </a:cubicBezTo>
                  <a:cubicBezTo>
                    <a:pt x="387" y="641"/>
                    <a:pt x="388" y="642"/>
                    <a:pt x="388" y="642"/>
                  </a:cubicBezTo>
                  <a:cubicBezTo>
                    <a:pt x="388" y="642"/>
                    <a:pt x="388" y="642"/>
                    <a:pt x="388" y="642"/>
                  </a:cubicBezTo>
                  <a:cubicBezTo>
                    <a:pt x="388" y="641"/>
                    <a:pt x="388" y="641"/>
                    <a:pt x="388" y="641"/>
                  </a:cubicBezTo>
                  <a:cubicBezTo>
                    <a:pt x="389" y="637"/>
                    <a:pt x="391" y="636"/>
                    <a:pt x="394" y="635"/>
                  </a:cubicBezTo>
                  <a:cubicBezTo>
                    <a:pt x="395" y="635"/>
                    <a:pt x="396" y="635"/>
                    <a:pt x="397" y="635"/>
                  </a:cubicBezTo>
                  <a:cubicBezTo>
                    <a:pt x="398" y="634"/>
                    <a:pt x="399" y="634"/>
                    <a:pt x="400" y="634"/>
                  </a:cubicBezTo>
                  <a:cubicBezTo>
                    <a:pt x="401" y="634"/>
                    <a:pt x="402" y="634"/>
                    <a:pt x="403" y="633"/>
                  </a:cubicBezTo>
                  <a:cubicBezTo>
                    <a:pt x="403" y="633"/>
                    <a:pt x="403" y="633"/>
                    <a:pt x="403" y="633"/>
                  </a:cubicBezTo>
                  <a:cubicBezTo>
                    <a:pt x="405" y="633"/>
                    <a:pt x="406" y="633"/>
                    <a:pt x="406" y="633"/>
                  </a:cubicBezTo>
                  <a:cubicBezTo>
                    <a:pt x="407" y="633"/>
                    <a:pt x="407" y="633"/>
                    <a:pt x="407" y="633"/>
                  </a:cubicBezTo>
                  <a:cubicBezTo>
                    <a:pt x="407" y="633"/>
                    <a:pt x="407" y="633"/>
                    <a:pt x="407" y="633"/>
                  </a:cubicBezTo>
                  <a:cubicBezTo>
                    <a:pt x="407" y="632"/>
                    <a:pt x="407" y="631"/>
                    <a:pt x="408" y="630"/>
                  </a:cubicBezTo>
                  <a:cubicBezTo>
                    <a:pt x="408" y="629"/>
                    <a:pt x="408" y="628"/>
                    <a:pt x="409" y="627"/>
                  </a:cubicBezTo>
                  <a:cubicBezTo>
                    <a:pt x="409" y="623"/>
                    <a:pt x="410" y="620"/>
                    <a:pt x="413" y="616"/>
                  </a:cubicBezTo>
                  <a:cubicBezTo>
                    <a:pt x="414" y="615"/>
                    <a:pt x="415" y="614"/>
                    <a:pt x="416" y="613"/>
                  </a:cubicBezTo>
                  <a:cubicBezTo>
                    <a:pt x="416" y="613"/>
                    <a:pt x="416" y="612"/>
                    <a:pt x="416" y="612"/>
                  </a:cubicBezTo>
                  <a:cubicBezTo>
                    <a:pt x="418" y="611"/>
                    <a:pt x="419" y="610"/>
                    <a:pt x="421" y="609"/>
                  </a:cubicBezTo>
                  <a:cubicBezTo>
                    <a:pt x="422" y="608"/>
                    <a:pt x="424" y="607"/>
                    <a:pt x="425" y="606"/>
                  </a:cubicBezTo>
                  <a:cubicBezTo>
                    <a:pt x="425" y="605"/>
                    <a:pt x="425" y="605"/>
                    <a:pt x="425" y="605"/>
                  </a:cubicBezTo>
                  <a:cubicBezTo>
                    <a:pt x="427" y="604"/>
                    <a:pt x="427" y="600"/>
                    <a:pt x="428" y="597"/>
                  </a:cubicBezTo>
                  <a:cubicBezTo>
                    <a:pt x="428" y="596"/>
                    <a:pt x="428" y="595"/>
                    <a:pt x="428" y="594"/>
                  </a:cubicBezTo>
                  <a:cubicBezTo>
                    <a:pt x="428" y="593"/>
                    <a:pt x="428" y="591"/>
                    <a:pt x="428" y="590"/>
                  </a:cubicBezTo>
                  <a:cubicBezTo>
                    <a:pt x="428" y="586"/>
                    <a:pt x="428" y="580"/>
                    <a:pt x="434" y="575"/>
                  </a:cubicBezTo>
                  <a:cubicBezTo>
                    <a:pt x="439" y="571"/>
                    <a:pt x="443" y="570"/>
                    <a:pt x="446" y="570"/>
                  </a:cubicBezTo>
                  <a:cubicBezTo>
                    <a:pt x="447" y="570"/>
                    <a:pt x="448" y="570"/>
                    <a:pt x="448" y="570"/>
                  </a:cubicBezTo>
                  <a:cubicBezTo>
                    <a:pt x="450" y="570"/>
                    <a:pt x="452" y="572"/>
                    <a:pt x="453" y="573"/>
                  </a:cubicBezTo>
                  <a:cubicBezTo>
                    <a:pt x="454" y="575"/>
                    <a:pt x="455" y="576"/>
                    <a:pt x="456" y="578"/>
                  </a:cubicBezTo>
                  <a:cubicBezTo>
                    <a:pt x="457" y="582"/>
                    <a:pt x="456" y="587"/>
                    <a:pt x="454" y="591"/>
                  </a:cubicBezTo>
                  <a:cubicBezTo>
                    <a:pt x="454" y="591"/>
                    <a:pt x="454" y="591"/>
                    <a:pt x="453" y="591"/>
                  </a:cubicBezTo>
                  <a:cubicBezTo>
                    <a:pt x="454" y="592"/>
                    <a:pt x="457" y="594"/>
                    <a:pt x="458" y="595"/>
                  </a:cubicBezTo>
                  <a:cubicBezTo>
                    <a:pt x="459" y="595"/>
                    <a:pt x="459" y="595"/>
                    <a:pt x="459" y="595"/>
                  </a:cubicBezTo>
                  <a:cubicBezTo>
                    <a:pt x="460" y="596"/>
                    <a:pt x="460" y="596"/>
                    <a:pt x="460" y="596"/>
                  </a:cubicBezTo>
                  <a:cubicBezTo>
                    <a:pt x="463" y="597"/>
                    <a:pt x="466" y="599"/>
                    <a:pt x="468" y="602"/>
                  </a:cubicBezTo>
                  <a:cubicBezTo>
                    <a:pt x="469" y="603"/>
                    <a:pt x="469" y="604"/>
                    <a:pt x="470" y="605"/>
                  </a:cubicBezTo>
                  <a:cubicBezTo>
                    <a:pt x="470" y="605"/>
                    <a:pt x="470" y="606"/>
                    <a:pt x="470" y="606"/>
                  </a:cubicBezTo>
                  <a:cubicBezTo>
                    <a:pt x="471" y="606"/>
                    <a:pt x="471" y="606"/>
                    <a:pt x="471" y="606"/>
                  </a:cubicBezTo>
                  <a:cubicBezTo>
                    <a:pt x="471" y="606"/>
                    <a:pt x="471" y="606"/>
                    <a:pt x="471" y="606"/>
                  </a:cubicBezTo>
                  <a:cubicBezTo>
                    <a:pt x="472" y="606"/>
                    <a:pt x="473" y="607"/>
                    <a:pt x="473" y="607"/>
                  </a:cubicBezTo>
                  <a:cubicBezTo>
                    <a:pt x="474" y="607"/>
                    <a:pt x="474" y="607"/>
                    <a:pt x="474" y="607"/>
                  </a:cubicBezTo>
                  <a:cubicBezTo>
                    <a:pt x="475" y="607"/>
                    <a:pt x="475" y="607"/>
                    <a:pt x="475" y="607"/>
                  </a:cubicBezTo>
                  <a:cubicBezTo>
                    <a:pt x="477" y="607"/>
                    <a:pt x="483" y="608"/>
                    <a:pt x="486" y="611"/>
                  </a:cubicBezTo>
                  <a:cubicBezTo>
                    <a:pt x="486" y="612"/>
                    <a:pt x="486" y="613"/>
                    <a:pt x="487" y="613"/>
                  </a:cubicBezTo>
                  <a:cubicBezTo>
                    <a:pt x="487" y="617"/>
                    <a:pt x="486" y="621"/>
                    <a:pt x="485" y="624"/>
                  </a:cubicBezTo>
                  <a:cubicBezTo>
                    <a:pt x="485" y="625"/>
                    <a:pt x="484" y="625"/>
                    <a:pt x="484" y="626"/>
                  </a:cubicBezTo>
                  <a:cubicBezTo>
                    <a:pt x="484" y="626"/>
                    <a:pt x="484" y="626"/>
                    <a:pt x="484" y="626"/>
                  </a:cubicBezTo>
                  <a:cubicBezTo>
                    <a:pt x="484" y="627"/>
                    <a:pt x="483" y="627"/>
                    <a:pt x="483" y="628"/>
                  </a:cubicBezTo>
                  <a:cubicBezTo>
                    <a:pt x="483" y="630"/>
                    <a:pt x="483" y="636"/>
                    <a:pt x="485" y="638"/>
                  </a:cubicBezTo>
                  <a:cubicBezTo>
                    <a:pt x="485" y="638"/>
                    <a:pt x="485" y="638"/>
                    <a:pt x="485" y="638"/>
                  </a:cubicBezTo>
                  <a:cubicBezTo>
                    <a:pt x="486" y="639"/>
                    <a:pt x="486" y="639"/>
                    <a:pt x="487" y="639"/>
                  </a:cubicBezTo>
                  <a:cubicBezTo>
                    <a:pt x="487" y="640"/>
                    <a:pt x="487" y="640"/>
                    <a:pt x="488" y="640"/>
                  </a:cubicBezTo>
                  <a:cubicBezTo>
                    <a:pt x="489" y="641"/>
                    <a:pt x="491" y="643"/>
                    <a:pt x="493" y="644"/>
                  </a:cubicBezTo>
                  <a:cubicBezTo>
                    <a:pt x="494" y="645"/>
                    <a:pt x="494" y="646"/>
                    <a:pt x="495" y="647"/>
                  </a:cubicBezTo>
                  <a:cubicBezTo>
                    <a:pt x="496" y="648"/>
                    <a:pt x="497" y="649"/>
                    <a:pt x="498" y="650"/>
                  </a:cubicBezTo>
                  <a:cubicBezTo>
                    <a:pt x="498" y="650"/>
                    <a:pt x="498" y="650"/>
                    <a:pt x="498" y="650"/>
                  </a:cubicBezTo>
                  <a:cubicBezTo>
                    <a:pt x="501" y="652"/>
                    <a:pt x="505" y="655"/>
                    <a:pt x="504" y="660"/>
                  </a:cubicBezTo>
                  <a:cubicBezTo>
                    <a:pt x="504" y="660"/>
                    <a:pt x="504" y="660"/>
                    <a:pt x="504" y="661"/>
                  </a:cubicBezTo>
                  <a:cubicBezTo>
                    <a:pt x="504" y="661"/>
                    <a:pt x="504" y="661"/>
                    <a:pt x="504" y="661"/>
                  </a:cubicBezTo>
                  <a:cubicBezTo>
                    <a:pt x="507" y="661"/>
                    <a:pt x="507" y="661"/>
                    <a:pt x="507" y="661"/>
                  </a:cubicBezTo>
                  <a:cubicBezTo>
                    <a:pt x="507" y="660"/>
                    <a:pt x="508" y="660"/>
                    <a:pt x="508" y="660"/>
                  </a:cubicBezTo>
                  <a:cubicBezTo>
                    <a:pt x="510" y="660"/>
                    <a:pt x="511" y="659"/>
                    <a:pt x="513" y="659"/>
                  </a:cubicBezTo>
                  <a:cubicBezTo>
                    <a:pt x="513" y="659"/>
                    <a:pt x="513" y="659"/>
                    <a:pt x="513" y="659"/>
                  </a:cubicBezTo>
                  <a:cubicBezTo>
                    <a:pt x="513" y="659"/>
                    <a:pt x="513" y="659"/>
                    <a:pt x="513" y="659"/>
                  </a:cubicBezTo>
                  <a:cubicBezTo>
                    <a:pt x="514" y="659"/>
                    <a:pt x="514" y="659"/>
                    <a:pt x="514" y="659"/>
                  </a:cubicBezTo>
                  <a:cubicBezTo>
                    <a:pt x="515" y="659"/>
                    <a:pt x="515" y="659"/>
                    <a:pt x="515" y="659"/>
                  </a:cubicBezTo>
                  <a:cubicBezTo>
                    <a:pt x="515" y="659"/>
                    <a:pt x="515" y="659"/>
                    <a:pt x="515" y="659"/>
                  </a:cubicBezTo>
                  <a:cubicBezTo>
                    <a:pt x="515" y="659"/>
                    <a:pt x="515" y="659"/>
                    <a:pt x="516" y="660"/>
                  </a:cubicBezTo>
                  <a:cubicBezTo>
                    <a:pt x="516" y="660"/>
                    <a:pt x="517" y="660"/>
                    <a:pt x="517" y="660"/>
                  </a:cubicBezTo>
                  <a:cubicBezTo>
                    <a:pt x="517" y="661"/>
                    <a:pt x="518" y="661"/>
                    <a:pt x="518" y="661"/>
                  </a:cubicBezTo>
                  <a:cubicBezTo>
                    <a:pt x="518" y="661"/>
                    <a:pt x="518" y="661"/>
                    <a:pt x="518" y="661"/>
                  </a:cubicBezTo>
                  <a:cubicBezTo>
                    <a:pt x="518" y="661"/>
                    <a:pt x="518" y="661"/>
                    <a:pt x="518" y="661"/>
                  </a:cubicBezTo>
                  <a:cubicBezTo>
                    <a:pt x="519" y="660"/>
                    <a:pt x="519" y="660"/>
                    <a:pt x="519" y="659"/>
                  </a:cubicBezTo>
                  <a:cubicBezTo>
                    <a:pt x="520" y="659"/>
                    <a:pt x="520" y="658"/>
                    <a:pt x="520" y="657"/>
                  </a:cubicBezTo>
                  <a:cubicBezTo>
                    <a:pt x="522" y="655"/>
                    <a:pt x="521" y="653"/>
                    <a:pt x="521" y="649"/>
                  </a:cubicBezTo>
                  <a:cubicBezTo>
                    <a:pt x="521" y="648"/>
                    <a:pt x="520" y="646"/>
                    <a:pt x="520" y="644"/>
                  </a:cubicBezTo>
                  <a:cubicBezTo>
                    <a:pt x="520" y="641"/>
                    <a:pt x="519" y="641"/>
                    <a:pt x="518" y="640"/>
                  </a:cubicBezTo>
                  <a:cubicBezTo>
                    <a:pt x="517" y="639"/>
                    <a:pt x="516" y="637"/>
                    <a:pt x="515" y="633"/>
                  </a:cubicBezTo>
                  <a:cubicBezTo>
                    <a:pt x="514" y="627"/>
                    <a:pt x="518" y="625"/>
                    <a:pt x="520" y="624"/>
                  </a:cubicBezTo>
                  <a:cubicBezTo>
                    <a:pt x="520" y="624"/>
                    <a:pt x="521" y="623"/>
                    <a:pt x="521" y="623"/>
                  </a:cubicBezTo>
                  <a:cubicBezTo>
                    <a:pt x="521" y="623"/>
                    <a:pt x="522" y="623"/>
                    <a:pt x="522" y="623"/>
                  </a:cubicBezTo>
                  <a:cubicBezTo>
                    <a:pt x="523" y="622"/>
                    <a:pt x="523" y="622"/>
                    <a:pt x="524" y="621"/>
                  </a:cubicBezTo>
                  <a:cubicBezTo>
                    <a:pt x="526" y="618"/>
                    <a:pt x="527" y="616"/>
                    <a:pt x="529" y="614"/>
                  </a:cubicBezTo>
                  <a:cubicBezTo>
                    <a:pt x="531" y="613"/>
                    <a:pt x="533" y="612"/>
                    <a:pt x="536" y="610"/>
                  </a:cubicBezTo>
                  <a:cubicBezTo>
                    <a:pt x="537" y="610"/>
                    <a:pt x="537" y="610"/>
                    <a:pt x="537" y="610"/>
                  </a:cubicBezTo>
                  <a:cubicBezTo>
                    <a:pt x="538" y="609"/>
                    <a:pt x="538" y="609"/>
                    <a:pt x="538" y="609"/>
                  </a:cubicBezTo>
                  <a:cubicBezTo>
                    <a:pt x="544" y="606"/>
                    <a:pt x="544" y="605"/>
                    <a:pt x="545" y="601"/>
                  </a:cubicBezTo>
                  <a:cubicBezTo>
                    <a:pt x="546" y="600"/>
                    <a:pt x="546" y="599"/>
                    <a:pt x="546" y="598"/>
                  </a:cubicBezTo>
                  <a:cubicBezTo>
                    <a:pt x="548" y="595"/>
                    <a:pt x="550" y="591"/>
                    <a:pt x="553" y="591"/>
                  </a:cubicBezTo>
                  <a:cubicBezTo>
                    <a:pt x="555" y="591"/>
                    <a:pt x="556" y="592"/>
                    <a:pt x="557" y="593"/>
                  </a:cubicBezTo>
                  <a:cubicBezTo>
                    <a:pt x="558" y="594"/>
                    <a:pt x="559" y="596"/>
                    <a:pt x="560" y="598"/>
                  </a:cubicBezTo>
                  <a:cubicBezTo>
                    <a:pt x="561" y="598"/>
                    <a:pt x="561" y="598"/>
                    <a:pt x="561" y="598"/>
                  </a:cubicBezTo>
                  <a:cubicBezTo>
                    <a:pt x="561" y="599"/>
                    <a:pt x="562" y="600"/>
                    <a:pt x="562" y="600"/>
                  </a:cubicBezTo>
                  <a:cubicBezTo>
                    <a:pt x="563" y="601"/>
                    <a:pt x="564" y="602"/>
                    <a:pt x="566" y="602"/>
                  </a:cubicBezTo>
                  <a:cubicBezTo>
                    <a:pt x="567" y="602"/>
                    <a:pt x="568" y="602"/>
                    <a:pt x="570" y="602"/>
                  </a:cubicBezTo>
                  <a:cubicBezTo>
                    <a:pt x="570" y="602"/>
                    <a:pt x="570" y="602"/>
                    <a:pt x="570" y="601"/>
                  </a:cubicBezTo>
                  <a:cubicBezTo>
                    <a:pt x="571" y="601"/>
                    <a:pt x="571" y="601"/>
                    <a:pt x="572" y="601"/>
                  </a:cubicBezTo>
                  <a:cubicBezTo>
                    <a:pt x="578" y="599"/>
                    <a:pt x="578" y="599"/>
                    <a:pt x="579" y="597"/>
                  </a:cubicBezTo>
                  <a:cubicBezTo>
                    <a:pt x="579" y="596"/>
                    <a:pt x="580" y="594"/>
                    <a:pt x="581" y="592"/>
                  </a:cubicBezTo>
                  <a:cubicBezTo>
                    <a:pt x="584" y="587"/>
                    <a:pt x="585" y="586"/>
                    <a:pt x="588" y="583"/>
                  </a:cubicBezTo>
                  <a:cubicBezTo>
                    <a:pt x="589" y="583"/>
                    <a:pt x="590" y="582"/>
                    <a:pt x="591" y="582"/>
                  </a:cubicBezTo>
                  <a:cubicBezTo>
                    <a:pt x="592" y="581"/>
                    <a:pt x="592" y="581"/>
                    <a:pt x="593" y="581"/>
                  </a:cubicBezTo>
                  <a:cubicBezTo>
                    <a:pt x="592" y="579"/>
                    <a:pt x="592" y="577"/>
                    <a:pt x="592" y="574"/>
                  </a:cubicBezTo>
                  <a:cubicBezTo>
                    <a:pt x="592" y="568"/>
                    <a:pt x="594" y="566"/>
                    <a:pt x="596" y="563"/>
                  </a:cubicBezTo>
                  <a:cubicBezTo>
                    <a:pt x="597" y="562"/>
                    <a:pt x="598" y="561"/>
                    <a:pt x="600" y="559"/>
                  </a:cubicBezTo>
                  <a:cubicBezTo>
                    <a:pt x="603" y="555"/>
                    <a:pt x="605" y="553"/>
                    <a:pt x="607" y="552"/>
                  </a:cubicBezTo>
                  <a:cubicBezTo>
                    <a:pt x="608" y="551"/>
                    <a:pt x="609" y="550"/>
                    <a:pt x="611" y="548"/>
                  </a:cubicBezTo>
                  <a:cubicBezTo>
                    <a:pt x="611" y="548"/>
                    <a:pt x="611" y="548"/>
                    <a:pt x="611" y="548"/>
                  </a:cubicBezTo>
                  <a:cubicBezTo>
                    <a:pt x="607" y="544"/>
                    <a:pt x="606" y="539"/>
                    <a:pt x="604" y="531"/>
                  </a:cubicBezTo>
                  <a:cubicBezTo>
                    <a:pt x="603" y="524"/>
                    <a:pt x="604" y="522"/>
                    <a:pt x="609" y="520"/>
                  </a:cubicBezTo>
                  <a:cubicBezTo>
                    <a:pt x="610" y="519"/>
                    <a:pt x="612" y="518"/>
                    <a:pt x="613" y="517"/>
                  </a:cubicBezTo>
                  <a:cubicBezTo>
                    <a:pt x="614" y="516"/>
                    <a:pt x="614" y="516"/>
                    <a:pt x="614" y="516"/>
                  </a:cubicBezTo>
                  <a:cubicBezTo>
                    <a:pt x="617" y="514"/>
                    <a:pt x="620" y="513"/>
                    <a:pt x="623" y="513"/>
                  </a:cubicBezTo>
                  <a:cubicBezTo>
                    <a:pt x="627" y="513"/>
                    <a:pt x="630" y="514"/>
                    <a:pt x="633" y="515"/>
                  </a:cubicBezTo>
                  <a:cubicBezTo>
                    <a:pt x="635" y="515"/>
                    <a:pt x="637" y="516"/>
                    <a:pt x="639" y="516"/>
                  </a:cubicBezTo>
                  <a:cubicBezTo>
                    <a:pt x="640" y="516"/>
                    <a:pt x="640" y="516"/>
                    <a:pt x="641" y="516"/>
                  </a:cubicBezTo>
                  <a:cubicBezTo>
                    <a:pt x="642" y="516"/>
                    <a:pt x="643" y="516"/>
                    <a:pt x="643" y="517"/>
                  </a:cubicBezTo>
                  <a:cubicBezTo>
                    <a:pt x="643" y="517"/>
                    <a:pt x="643" y="517"/>
                    <a:pt x="643" y="516"/>
                  </a:cubicBezTo>
                  <a:cubicBezTo>
                    <a:pt x="645" y="515"/>
                    <a:pt x="647" y="513"/>
                    <a:pt x="649" y="512"/>
                  </a:cubicBezTo>
                  <a:cubicBezTo>
                    <a:pt x="648" y="510"/>
                    <a:pt x="647" y="509"/>
                    <a:pt x="647" y="507"/>
                  </a:cubicBezTo>
                  <a:cubicBezTo>
                    <a:pt x="647" y="503"/>
                    <a:pt x="650" y="501"/>
                    <a:pt x="652" y="498"/>
                  </a:cubicBezTo>
                  <a:cubicBezTo>
                    <a:pt x="653" y="497"/>
                    <a:pt x="653" y="497"/>
                    <a:pt x="653" y="497"/>
                  </a:cubicBezTo>
                  <a:cubicBezTo>
                    <a:pt x="655" y="495"/>
                    <a:pt x="656" y="494"/>
                    <a:pt x="658" y="493"/>
                  </a:cubicBezTo>
                  <a:cubicBezTo>
                    <a:pt x="660" y="492"/>
                    <a:pt x="661" y="491"/>
                    <a:pt x="662" y="488"/>
                  </a:cubicBezTo>
                  <a:cubicBezTo>
                    <a:pt x="664" y="484"/>
                    <a:pt x="664" y="484"/>
                    <a:pt x="663" y="481"/>
                  </a:cubicBezTo>
                  <a:cubicBezTo>
                    <a:pt x="661" y="477"/>
                    <a:pt x="660" y="474"/>
                    <a:pt x="658" y="466"/>
                  </a:cubicBezTo>
                  <a:cubicBezTo>
                    <a:pt x="658" y="465"/>
                    <a:pt x="657" y="463"/>
                    <a:pt x="657" y="462"/>
                  </a:cubicBezTo>
                  <a:cubicBezTo>
                    <a:pt x="657" y="461"/>
                    <a:pt x="657" y="460"/>
                    <a:pt x="657" y="459"/>
                  </a:cubicBezTo>
                  <a:cubicBezTo>
                    <a:pt x="655" y="459"/>
                    <a:pt x="655" y="459"/>
                    <a:pt x="655" y="459"/>
                  </a:cubicBezTo>
                  <a:cubicBezTo>
                    <a:pt x="650" y="460"/>
                    <a:pt x="646" y="462"/>
                    <a:pt x="642" y="465"/>
                  </a:cubicBezTo>
                  <a:cubicBezTo>
                    <a:pt x="641" y="466"/>
                    <a:pt x="641" y="466"/>
                    <a:pt x="640" y="466"/>
                  </a:cubicBezTo>
                  <a:cubicBezTo>
                    <a:pt x="638" y="468"/>
                    <a:pt x="636" y="469"/>
                    <a:pt x="634" y="470"/>
                  </a:cubicBezTo>
                  <a:cubicBezTo>
                    <a:pt x="634" y="470"/>
                    <a:pt x="633" y="470"/>
                    <a:pt x="633" y="470"/>
                  </a:cubicBezTo>
                  <a:cubicBezTo>
                    <a:pt x="633" y="470"/>
                    <a:pt x="632" y="470"/>
                    <a:pt x="632" y="470"/>
                  </a:cubicBezTo>
                  <a:cubicBezTo>
                    <a:pt x="632" y="470"/>
                    <a:pt x="631" y="470"/>
                    <a:pt x="631" y="470"/>
                  </a:cubicBezTo>
                  <a:cubicBezTo>
                    <a:pt x="630" y="470"/>
                    <a:pt x="628" y="470"/>
                    <a:pt x="626" y="469"/>
                  </a:cubicBezTo>
                  <a:cubicBezTo>
                    <a:pt x="625" y="468"/>
                    <a:pt x="625" y="468"/>
                    <a:pt x="625" y="468"/>
                  </a:cubicBezTo>
                  <a:cubicBezTo>
                    <a:pt x="622" y="466"/>
                    <a:pt x="622" y="464"/>
                    <a:pt x="621" y="463"/>
                  </a:cubicBezTo>
                  <a:cubicBezTo>
                    <a:pt x="621" y="461"/>
                    <a:pt x="620" y="460"/>
                    <a:pt x="619" y="458"/>
                  </a:cubicBezTo>
                  <a:cubicBezTo>
                    <a:pt x="615" y="452"/>
                    <a:pt x="618" y="448"/>
                    <a:pt x="620" y="444"/>
                  </a:cubicBezTo>
                  <a:cubicBezTo>
                    <a:pt x="622" y="442"/>
                    <a:pt x="623" y="440"/>
                    <a:pt x="624" y="438"/>
                  </a:cubicBezTo>
                  <a:cubicBezTo>
                    <a:pt x="628" y="431"/>
                    <a:pt x="630" y="430"/>
                    <a:pt x="634" y="427"/>
                  </a:cubicBezTo>
                  <a:cubicBezTo>
                    <a:pt x="635" y="426"/>
                    <a:pt x="636" y="425"/>
                    <a:pt x="638" y="424"/>
                  </a:cubicBezTo>
                  <a:cubicBezTo>
                    <a:pt x="641" y="422"/>
                    <a:pt x="642" y="420"/>
                    <a:pt x="643" y="419"/>
                  </a:cubicBezTo>
                  <a:cubicBezTo>
                    <a:pt x="645" y="417"/>
                    <a:pt x="646" y="415"/>
                    <a:pt x="651" y="415"/>
                  </a:cubicBezTo>
                  <a:cubicBezTo>
                    <a:pt x="658" y="415"/>
                    <a:pt x="658" y="415"/>
                    <a:pt x="658" y="415"/>
                  </a:cubicBezTo>
                  <a:cubicBezTo>
                    <a:pt x="661" y="415"/>
                    <a:pt x="663" y="414"/>
                    <a:pt x="665" y="413"/>
                  </a:cubicBezTo>
                  <a:cubicBezTo>
                    <a:pt x="668" y="410"/>
                    <a:pt x="671" y="409"/>
                    <a:pt x="675" y="409"/>
                  </a:cubicBezTo>
                  <a:cubicBezTo>
                    <a:pt x="675" y="409"/>
                    <a:pt x="676" y="409"/>
                    <a:pt x="677" y="409"/>
                  </a:cubicBezTo>
                  <a:cubicBezTo>
                    <a:pt x="679" y="409"/>
                    <a:pt x="681" y="410"/>
                    <a:pt x="683" y="411"/>
                  </a:cubicBezTo>
                  <a:cubicBezTo>
                    <a:pt x="683" y="411"/>
                    <a:pt x="684" y="411"/>
                    <a:pt x="684" y="411"/>
                  </a:cubicBezTo>
                  <a:cubicBezTo>
                    <a:pt x="685" y="412"/>
                    <a:pt x="685" y="412"/>
                    <a:pt x="685" y="412"/>
                  </a:cubicBezTo>
                  <a:cubicBezTo>
                    <a:pt x="685" y="412"/>
                    <a:pt x="685" y="412"/>
                    <a:pt x="685" y="412"/>
                  </a:cubicBezTo>
                  <a:cubicBezTo>
                    <a:pt x="685" y="412"/>
                    <a:pt x="686" y="412"/>
                    <a:pt x="686" y="412"/>
                  </a:cubicBezTo>
                  <a:cubicBezTo>
                    <a:pt x="686" y="412"/>
                    <a:pt x="687" y="413"/>
                    <a:pt x="688" y="413"/>
                  </a:cubicBezTo>
                  <a:cubicBezTo>
                    <a:pt x="690" y="413"/>
                    <a:pt x="694" y="412"/>
                    <a:pt x="697" y="411"/>
                  </a:cubicBezTo>
                  <a:cubicBezTo>
                    <a:pt x="699" y="410"/>
                    <a:pt x="701" y="410"/>
                    <a:pt x="703" y="409"/>
                  </a:cubicBezTo>
                  <a:cubicBezTo>
                    <a:pt x="704" y="409"/>
                    <a:pt x="705" y="409"/>
                    <a:pt x="706" y="409"/>
                  </a:cubicBezTo>
                  <a:cubicBezTo>
                    <a:pt x="706" y="409"/>
                    <a:pt x="706" y="409"/>
                    <a:pt x="706" y="409"/>
                  </a:cubicBezTo>
                  <a:cubicBezTo>
                    <a:pt x="708" y="408"/>
                    <a:pt x="709" y="407"/>
                    <a:pt x="709" y="407"/>
                  </a:cubicBezTo>
                  <a:cubicBezTo>
                    <a:pt x="710" y="406"/>
                    <a:pt x="709" y="405"/>
                    <a:pt x="708" y="403"/>
                  </a:cubicBezTo>
                  <a:cubicBezTo>
                    <a:pt x="708" y="402"/>
                    <a:pt x="708" y="402"/>
                    <a:pt x="708" y="402"/>
                  </a:cubicBezTo>
                  <a:cubicBezTo>
                    <a:pt x="707" y="401"/>
                    <a:pt x="706" y="400"/>
                    <a:pt x="704" y="399"/>
                  </a:cubicBezTo>
                  <a:cubicBezTo>
                    <a:pt x="702" y="397"/>
                    <a:pt x="699" y="395"/>
                    <a:pt x="696" y="392"/>
                  </a:cubicBezTo>
                  <a:cubicBezTo>
                    <a:pt x="695" y="391"/>
                    <a:pt x="695" y="391"/>
                    <a:pt x="695" y="391"/>
                  </a:cubicBezTo>
                  <a:cubicBezTo>
                    <a:pt x="693" y="388"/>
                    <a:pt x="691" y="385"/>
                    <a:pt x="691" y="381"/>
                  </a:cubicBezTo>
                  <a:cubicBezTo>
                    <a:pt x="692" y="378"/>
                    <a:pt x="695" y="376"/>
                    <a:pt x="697" y="375"/>
                  </a:cubicBezTo>
                  <a:cubicBezTo>
                    <a:pt x="697" y="375"/>
                    <a:pt x="697" y="374"/>
                    <a:pt x="697" y="374"/>
                  </a:cubicBezTo>
                  <a:cubicBezTo>
                    <a:pt x="700" y="373"/>
                    <a:pt x="703" y="371"/>
                    <a:pt x="706" y="370"/>
                  </a:cubicBezTo>
                  <a:cubicBezTo>
                    <a:pt x="711" y="368"/>
                    <a:pt x="715" y="366"/>
                    <a:pt x="719" y="365"/>
                  </a:cubicBezTo>
                  <a:cubicBezTo>
                    <a:pt x="721" y="364"/>
                    <a:pt x="721" y="364"/>
                    <a:pt x="721" y="364"/>
                  </a:cubicBezTo>
                  <a:cubicBezTo>
                    <a:pt x="723" y="363"/>
                    <a:pt x="725" y="363"/>
                    <a:pt x="726" y="363"/>
                  </a:cubicBezTo>
                  <a:cubicBezTo>
                    <a:pt x="727" y="363"/>
                    <a:pt x="728" y="363"/>
                    <a:pt x="729" y="363"/>
                  </a:cubicBezTo>
                  <a:cubicBezTo>
                    <a:pt x="732" y="364"/>
                    <a:pt x="734" y="366"/>
                    <a:pt x="736" y="367"/>
                  </a:cubicBezTo>
                  <a:cubicBezTo>
                    <a:pt x="737" y="368"/>
                    <a:pt x="739" y="370"/>
                    <a:pt x="740" y="370"/>
                  </a:cubicBezTo>
                  <a:cubicBezTo>
                    <a:pt x="741" y="370"/>
                    <a:pt x="741" y="370"/>
                    <a:pt x="741" y="371"/>
                  </a:cubicBezTo>
                  <a:cubicBezTo>
                    <a:pt x="744" y="371"/>
                    <a:pt x="745" y="372"/>
                    <a:pt x="747" y="373"/>
                  </a:cubicBezTo>
                  <a:cubicBezTo>
                    <a:pt x="747" y="373"/>
                    <a:pt x="748" y="374"/>
                    <a:pt x="748" y="374"/>
                  </a:cubicBezTo>
                  <a:cubicBezTo>
                    <a:pt x="748" y="374"/>
                    <a:pt x="748" y="374"/>
                    <a:pt x="748" y="374"/>
                  </a:cubicBezTo>
                  <a:cubicBezTo>
                    <a:pt x="748" y="375"/>
                    <a:pt x="749" y="375"/>
                    <a:pt x="749" y="376"/>
                  </a:cubicBezTo>
                  <a:cubicBezTo>
                    <a:pt x="749" y="376"/>
                    <a:pt x="749" y="376"/>
                    <a:pt x="749" y="376"/>
                  </a:cubicBezTo>
                  <a:cubicBezTo>
                    <a:pt x="750" y="379"/>
                    <a:pt x="749" y="381"/>
                    <a:pt x="749" y="382"/>
                  </a:cubicBezTo>
                  <a:cubicBezTo>
                    <a:pt x="748" y="383"/>
                    <a:pt x="748" y="383"/>
                    <a:pt x="748" y="383"/>
                  </a:cubicBezTo>
                  <a:cubicBezTo>
                    <a:pt x="747" y="385"/>
                    <a:pt x="747" y="387"/>
                    <a:pt x="748" y="388"/>
                  </a:cubicBezTo>
                  <a:cubicBezTo>
                    <a:pt x="749" y="390"/>
                    <a:pt x="751" y="391"/>
                    <a:pt x="754" y="392"/>
                  </a:cubicBezTo>
                  <a:cubicBezTo>
                    <a:pt x="754" y="392"/>
                    <a:pt x="755" y="392"/>
                    <a:pt x="755" y="392"/>
                  </a:cubicBezTo>
                  <a:cubicBezTo>
                    <a:pt x="755" y="392"/>
                    <a:pt x="755" y="392"/>
                    <a:pt x="755" y="392"/>
                  </a:cubicBezTo>
                  <a:cubicBezTo>
                    <a:pt x="759" y="392"/>
                    <a:pt x="761" y="390"/>
                    <a:pt x="764" y="386"/>
                  </a:cubicBezTo>
                  <a:cubicBezTo>
                    <a:pt x="765" y="385"/>
                    <a:pt x="766" y="383"/>
                    <a:pt x="768" y="382"/>
                  </a:cubicBezTo>
                  <a:cubicBezTo>
                    <a:pt x="771" y="379"/>
                    <a:pt x="778" y="372"/>
                    <a:pt x="790" y="361"/>
                  </a:cubicBezTo>
                  <a:cubicBezTo>
                    <a:pt x="794" y="356"/>
                    <a:pt x="799" y="348"/>
                    <a:pt x="802" y="342"/>
                  </a:cubicBezTo>
                  <a:cubicBezTo>
                    <a:pt x="802" y="342"/>
                    <a:pt x="802" y="342"/>
                    <a:pt x="802" y="342"/>
                  </a:cubicBezTo>
                  <a:cubicBezTo>
                    <a:pt x="802" y="342"/>
                    <a:pt x="802" y="342"/>
                    <a:pt x="802" y="342"/>
                  </a:cubicBezTo>
                  <a:cubicBezTo>
                    <a:pt x="800" y="341"/>
                    <a:pt x="797" y="339"/>
                    <a:pt x="797" y="335"/>
                  </a:cubicBezTo>
                  <a:cubicBezTo>
                    <a:pt x="797" y="335"/>
                    <a:pt x="797" y="335"/>
                    <a:pt x="797" y="335"/>
                  </a:cubicBezTo>
                  <a:cubicBezTo>
                    <a:pt x="797" y="332"/>
                    <a:pt x="799" y="329"/>
                    <a:pt x="803" y="327"/>
                  </a:cubicBezTo>
                  <a:cubicBezTo>
                    <a:pt x="803" y="327"/>
                    <a:pt x="803" y="327"/>
                    <a:pt x="803" y="327"/>
                  </a:cubicBezTo>
                  <a:cubicBezTo>
                    <a:pt x="803" y="327"/>
                    <a:pt x="803" y="327"/>
                    <a:pt x="804" y="327"/>
                  </a:cubicBezTo>
                  <a:cubicBezTo>
                    <a:pt x="806" y="326"/>
                    <a:pt x="808" y="325"/>
                    <a:pt x="811" y="325"/>
                  </a:cubicBezTo>
                  <a:cubicBezTo>
                    <a:pt x="810" y="325"/>
                    <a:pt x="809" y="324"/>
                    <a:pt x="808" y="324"/>
                  </a:cubicBezTo>
                  <a:cubicBezTo>
                    <a:pt x="808" y="323"/>
                    <a:pt x="807" y="323"/>
                    <a:pt x="807" y="323"/>
                  </a:cubicBezTo>
                  <a:cubicBezTo>
                    <a:pt x="807" y="322"/>
                    <a:pt x="806" y="322"/>
                    <a:pt x="806" y="322"/>
                  </a:cubicBezTo>
                  <a:cubicBezTo>
                    <a:pt x="805" y="321"/>
                    <a:pt x="804" y="319"/>
                    <a:pt x="803" y="318"/>
                  </a:cubicBezTo>
                  <a:cubicBezTo>
                    <a:pt x="803" y="317"/>
                    <a:pt x="803" y="317"/>
                    <a:pt x="803" y="316"/>
                  </a:cubicBezTo>
                  <a:cubicBezTo>
                    <a:pt x="803" y="316"/>
                    <a:pt x="803" y="316"/>
                    <a:pt x="803" y="316"/>
                  </a:cubicBezTo>
                  <a:cubicBezTo>
                    <a:pt x="803" y="316"/>
                    <a:pt x="803" y="316"/>
                    <a:pt x="803" y="316"/>
                  </a:cubicBezTo>
                  <a:cubicBezTo>
                    <a:pt x="803" y="312"/>
                    <a:pt x="806" y="308"/>
                    <a:pt x="810" y="305"/>
                  </a:cubicBezTo>
                  <a:cubicBezTo>
                    <a:pt x="810" y="305"/>
                    <a:pt x="811" y="304"/>
                    <a:pt x="811" y="303"/>
                  </a:cubicBezTo>
                  <a:cubicBezTo>
                    <a:pt x="812" y="303"/>
                    <a:pt x="813" y="302"/>
                    <a:pt x="811" y="299"/>
                  </a:cubicBezTo>
                  <a:cubicBezTo>
                    <a:pt x="811" y="299"/>
                    <a:pt x="811" y="299"/>
                    <a:pt x="811" y="298"/>
                  </a:cubicBezTo>
                  <a:cubicBezTo>
                    <a:pt x="810" y="296"/>
                    <a:pt x="809" y="294"/>
                    <a:pt x="808" y="292"/>
                  </a:cubicBezTo>
                  <a:cubicBezTo>
                    <a:pt x="808" y="292"/>
                    <a:pt x="808" y="292"/>
                    <a:pt x="808" y="292"/>
                  </a:cubicBezTo>
                  <a:cubicBezTo>
                    <a:pt x="807" y="285"/>
                    <a:pt x="807" y="279"/>
                    <a:pt x="812" y="274"/>
                  </a:cubicBezTo>
                  <a:cubicBezTo>
                    <a:pt x="813" y="274"/>
                    <a:pt x="813" y="274"/>
                    <a:pt x="813" y="274"/>
                  </a:cubicBezTo>
                  <a:cubicBezTo>
                    <a:pt x="816" y="272"/>
                    <a:pt x="819" y="268"/>
                    <a:pt x="819" y="264"/>
                  </a:cubicBezTo>
                  <a:cubicBezTo>
                    <a:pt x="819" y="264"/>
                    <a:pt x="819" y="264"/>
                    <a:pt x="819" y="263"/>
                  </a:cubicBezTo>
                  <a:cubicBezTo>
                    <a:pt x="819" y="263"/>
                    <a:pt x="819" y="263"/>
                    <a:pt x="819" y="263"/>
                  </a:cubicBezTo>
                  <a:cubicBezTo>
                    <a:pt x="817" y="262"/>
                    <a:pt x="817" y="261"/>
                    <a:pt x="816" y="260"/>
                  </a:cubicBezTo>
                  <a:cubicBezTo>
                    <a:pt x="815" y="258"/>
                    <a:pt x="817" y="255"/>
                    <a:pt x="818" y="253"/>
                  </a:cubicBezTo>
                  <a:cubicBezTo>
                    <a:pt x="818" y="253"/>
                    <a:pt x="819" y="253"/>
                    <a:pt x="819" y="25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15">
              <a:extLst>
                <a:ext uri="{FF2B5EF4-FFF2-40B4-BE49-F238E27FC236}">
                  <a16:creationId xmlns:a16="http://schemas.microsoft.com/office/drawing/2014/main" id="{D919F194-4E76-48F9-B93B-36CAA65DD974}"/>
                </a:ext>
              </a:extLst>
            </p:cNvPr>
            <p:cNvSpPr>
              <a:spLocks/>
            </p:cNvSpPr>
            <p:nvPr/>
          </p:nvSpPr>
          <p:spPr bwMode="auto">
            <a:xfrm>
              <a:off x="5473385" y="3854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16">
              <a:extLst>
                <a:ext uri="{FF2B5EF4-FFF2-40B4-BE49-F238E27FC236}">
                  <a16:creationId xmlns:a16="http://schemas.microsoft.com/office/drawing/2014/main" id="{8D4433FC-72D6-4745-85EA-5B9E565F88C3}"/>
                </a:ext>
              </a:extLst>
            </p:cNvPr>
            <p:cNvSpPr>
              <a:spLocks/>
            </p:cNvSpPr>
            <p:nvPr/>
          </p:nvSpPr>
          <p:spPr bwMode="auto">
            <a:xfrm>
              <a:off x="5473385" y="3852578"/>
              <a:ext cx="3065" cy="153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1"/>
                    <a:pt x="0"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17">
              <a:extLst>
                <a:ext uri="{FF2B5EF4-FFF2-40B4-BE49-F238E27FC236}">
                  <a16:creationId xmlns:a16="http://schemas.microsoft.com/office/drawing/2014/main" id="{04819859-20DA-4FE7-8449-D8E844A322FF}"/>
                </a:ext>
              </a:extLst>
            </p:cNvPr>
            <p:cNvSpPr>
              <a:spLocks/>
            </p:cNvSpPr>
            <p:nvPr/>
          </p:nvSpPr>
          <p:spPr bwMode="auto">
            <a:xfrm>
              <a:off x="5733936" y="347386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18">
              <a:extLst>
                <a:ext uri="{FF2B5EF4-FFF2-40B4-BE49-F238E27FC236}">
                  <a16:creationId xmlns:a16="http://schemas.microsoft.com/office/drawing/2014/main" id="{FA5C2CBF-5806-4A0B-9B9B-CC453AD1D540}"/>
                </a:ext>
              </a:extLst>
            </p:cNvPr>
            <p:cNvSpPr>
              <a:spLocks/>
            </p:cNvSpPr>
            <p:nvPr/>
          </p:nvSpPr>
          <p:spPr bwMode="auto">
            <a:xfrm>
              <a:off x="4840398" y="415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19">
              <a:extLst>
                <a:ext uri="{FF2B5EF4-FFF2-40B4-BE49-F238E27FC236}">
                  <a16:creationId xmlns:a16="http://schemas.microsoft.com/office/drawing/2014/main" id="{E1CB6626-ADE1-4DF5-BC9F-5C5FC0F5957A}"/>
                </a:ext>
              </a:extLst>
            </p:cNvPr>
            <p:cNvSpPr>
              <a:spLocks/>
            </p:cNvSpPr>
            <p:nvPr/>
          </p:nvSpPr>
          <p:spPr bwMode="auto">
            <a:xfrm>
              <a:off x="5422807" y="3846445"/>
              <a:ext cx="3065" cy="4599"/>
            </a:xfrm>
            <a:custGeom>
              <a:avLst/>
              <a:gdLst>
                <a:gd name="T0" fmla="*/ 1 w 2"/>
                <a:gd name="T1" fmla="*/ 1 h 2"/>
                <a:gd name="T2" fmla="*/ 0 w 2"/>
                <a:gd name="T3" fmla="*/ 2 h 2"/>
                <a:gd name="T4" fmla="*/ 2 w 2"/>
                <a:gd name="T5" fmla="*/ 0 h 2"/>
                <a:gd name="T6" fmla="*/ 1 w 2"/>
                <a:gd name="T7" fmla="*/ 1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1"/>
                    <a:pt x="0" y="2"/>
                  </a:cubicBezTo>
                  <a:cubicBezTo>
                    <a:pt x="2" y="0"/>
                    <a:pt x="2" y="0"/>
                    <a:pt x="2" y="0"/>
                  </a:cubicBezTo>
                  <a:cubicBezTo>
                    <a:pt x="1" y="0"/>
                    <a:pt x="1" y="0"/>
                    <a:pt x="1" y="1"/>
                  </a:cubicBezTo>
                  <a:cubicBezTo>
                    <a:pt x="1" y="1"/>
                    <a:pt x="1" y="1"/>
                    <a:pt x="1" y="1"/>
                  </a:cubicBezTo>
                  <a:cubicBezTo>
                    <a:pt x="1" y="1"/>
                    <a:pt x="1" y="1"/>
                    <a:pt x="1"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20">
              <a:extLst>
                <a:ext uri="{FF2B5EF4-FFF2-40B4-BE49-F238E27FC236}">
                  <a16:creationId xmlns:a16="http://schemas.microsoft.com/office/drawing/2014/main" id="{3EE907FE-A43F-4B98-9B7B-55A4CBFBC835}"/>
                </a:ext>
              </a:extLst>
            </p:cNvPr>
            <p:cNvSpPr>
              <a:spLocks/>
            </p:cNvSpPr>
            <p:nvPr/>
          </p:nvSpPr>
          <p:spPr bwMode="auto">
            <a:xfrm>
              <a:off x="5433536" y="3880176"/>
              <a:ext cx="3065" cy="1533"/>
            </a:xfrm>
            <a:custGeom>
              <a:avLst/>
              <a:gdLst>
                <a:gd name="T0" fmla="*/ 0 w 2"/>
                <a:gd name="T1" fmla="*/ 0 h 1"/>
                <a:gd name="T2" fmla="*/ 1 w 2"/>
                <a:gd name="T3" fmla="*/ 1 h 1"/>
                <a:gd name="T4" fmla="*/ 1 w 2"/>
                <a:gd name="T5" fmla="*/ 1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1"/>
                    <a:pt x="0" y="1"/>
                    <a:pt x="1" y="1"/>
                  </a:cubicBezTo>
                  <a:cubicBezTo>
                    <a:pt x="1" y="1"/>
                    <a:pt x="1" y="1"/>
                    <a:pt x="1" y="1"/>
                  </a:cubicBezTo>
                  <a:cubicBezTo>
                    <a:pt x="2" y="1"/>
                    <a:pt x="2" y="1"/>
                    <a:pt x="2" y="1"/>
                  </a:cubicBezTo>
                  <a:cubicBezTo>
                    <a:pt x="1" y="1"/>
                    <a:pt x="1" y="1"/>
                    <a:pt x="1" y="1"/>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3" name="Freeform 21">
              <a:extLst>
                <a:ext uri="{FF2B5EF4-FFF2-40B4-BE49-F238E27FC236}">
                  <a16:creationId xmlns:a16="http://schemas.microsoft.com/office/drawing/2014/main" id="{D4B4F1A8-E041-4553-A82F-5416A8E8DB8C}"/>
                </a:ext>
              </a:extLst>
            </p:cNvPr>
            <p:cNvSpPr>
              <a:spLocks/>
            </p:cNvSpPr>
            <p:nvPr/>
          </p:nvSpPr>
          <p:spPr bwMode="auto">
            <a:xfrm>
              <a:off x="5249617" y="3222418"/>
              <a:ext cx="0" cy="3066"/>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1"/>
                    <a:pt x="0" y="1"/>
                    <a:pt x="1" y="2"/>
                  </a:cubicBezTo>
                  <a:cubicBezTo>
                    <a:pt x="1" y="2"/>
                    <a:pt x="1" y="2"/>
                    <a:pt x="1" y="2"/>
                  </a:cubicBezTo>
                  <a:cubicBezTo>
                    <a:pt x="1" y="1"/>
                    <a:pt x="1" y="1"/>
                    <a:pt x="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4" name="Freeform 22">
              <a:extLst>
                <a:ext uri="{FF2B5EF4-FFF2-40B4-BE49-F238E27FC236}">
                  <a16:creationId xmlns:a16="http://schemas.microsoft.com/office/drawing/2014/main" id="{0CF6C101-DCD7-491F-8641-2993CEA237BF}"/>
                </a:ext>
              </a:extLst>
            </p:cNvPr>
            <p:cNvSpPr>
              <a:spLocks/>
            </p:cNvSpPr>
            <p:nvPr/>
          </p:nvSpPr>
          <p:spPr bwMode="auto">
            <a:xfrm>
              <a:off x="6343933" y="2819178"/>
              <a:ext cx="1532" cy="153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lnTo>
                    <a:pt x="0" y="1"/>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23">
              <a:extLst>
                <a:ext uri="{FF2B5EF4-FFF2-40B4-BE49-F238E27FC236}">
                  <a16:creationId xmlns:a16="http://schemas.microsoft.com/office/drawing/2014/main" id="{C00278F0-1960-498C-AD46-A674F1B1594E}"/>
                </a:ext>
              </a:extLst>
            </p:cNvPr>
            <p:cNvSpPr>
              <a:spLocks/>
            </p:cNvSpPr>
            <p:nvPr/>
          </p:nvSpPr>
          <p:spPr bwMode="auto">
            <a:xfrm>
              <a:off x="5251150" y="32270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24">
              <a:extLst>
                <a:ext uri="{FF2B5EF4-FFF2-40B4-BE49-F238E27FC236}">
                  <a16:creationId xmlns:a16="http://schemas.microsoft.com/office/drawing/2014/main" id="{1BED8E98-CB48-4B63-917E-747852E553D9}"/>
                </a:ext>
              </a:extLst>
            </p:cNvPr>
            <p:cNvSpPr>
              <a:spLocks/>
            </p:cNvSpPr>
            <p:nvPr/>
          </p:nvSpPr>
          <p:spPr bwMode="auto">
            <a:xfrm>
              <a:off x="5251150" y="32224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7" name="Freeform 25">
              <a:extLst>
                <a:ext uri="{FF2B5EF4-FFF2-40B4-BE49-F238E27FC236}">
                  <a16:creationId xmlns:a16="http://schemas.microsoft.com/office/drawing/2014/main" id="{A246CFEC-5146-44FE-9AEF-93A7A866E107}"/>
                </a:ext>
              </a:extLst>
            </p:cNvPr>
            <p:cNvSpPr>
              <a:spLocks noEditPoints="1"/>
            </p:cNvSpPr>
            <p:nvPr/>
          </p:nvSpPr>
          <p:spPr bwMode="auto">
            <a:xfrm>
              <a:off x="4852660" y="2402139"/>
              <a:ext cx="1547981" cy="1333914"/>
            </a:xfrm>
            <a:custGeom>
              <a:avLst/>
              <a:gdLst>
                <a:gd name="T0" fmla="*/ 1026 w 1090"/>
                <a:gd name="T1" fmla="*/ 291 h 941"/>
                <a:gd name="T2" fmla="*/ 953 w 1090"/>
                <a:gd name="T3" fmla="*/ 205 h 941"/>
                <a:gd name="T4" fmla="*/ 889 w 1090"/>
                <a:gd name="T5" fmla="*/ 190 h 941"/>
                <a:gd name="T6" fmla="*/ 834 w 1090"/>
                <a:gd name="T7" fmla="*/ 178 h 941"/>
                <a:gd name="T8" fmla="*/ 796 w 1090"/>
                <a:gd name="T9" fmla="*/ 175 h 941"/>
                <a:gd name="T10" fmla="*/ 730 w 1090"/>
                <a:gd name="T11" fmla="*/ 176 h 941"/>
                <a:gd name="T12" fmla="*/ 686 w 1090"/>
                <a:gd name="T13" fmla="*/ 131 h 941"/>
                <a:gd name="T14" fmla="*/ 652 w 1090"/>
                <a:gd name="T15" fmla="*/ 112 h 941"/>
                <a:gd name="T16" fmla="*/ 458 w 1090"/>
                <a:gd name="T17" fmla="*/ 17 h 941"/>
                <a:gd name="T18" fmla="*/ 397 w 1090"/>
                <a:gd name="T19" fmla="*/ 122 h 941"/>
                <a:gd name="T20" fmla="*/ 347 w 1090"/>
                <a:gd name="T21" fmla="*/ 180 h 941"/>
                <a:gd name="T22" fmla="*/ 301 w 1090"/>
                <a:gd name="T23" fmla="*/ 71 h 941"/>
                <a:gd name="T24" fmla="*/ 118 w 1090"/>
                <a:gd name="T25" fmla="*/ 88 h 941"/>
                <a:gd name="T26" fmla="*/ 126 w 1090"/>
                <a:gd name="T27" fmla="*/ 193 h 941"/>
                <a:gd name="T28" fmla="*/ 119 w 1090"/>
                <a:gd name="T29" fmla="*/ 327 h 941"/>
                <a:gd name="T30" fmla="*/ 5 w 1090"/>
                <a:gd name="T31" fmla="*/ 448 h 941"/>
                <a:gd name="T32" fmla="*/ 68 w 1090"/>
                <a:gd name="T33" fmla="*/ 512 h 941"/>
                <a:gd name="T34" fmla="*/ 122 w 1090"/>
                <a:gd name="T35" fmla="*/ 577 h 941"/>
                <a:gd name="T36" fmla="*/ 191 w 1090"/>
                <a:gd name="T37" fmla="*/ 535 h 941"/>
                <a:gd name="T38" fmla="*/ 219 w 1090"/>
                <a:gd name="T39" fmla="*/ 512 h 941"/>
                <a:gd name="T40" fmla="*/ 265 w 1090"/>
                <a:gd name="T41" fmla="*/ 540 h 941"/>
                <a:gd name="T42" fmla="*/ 285 w 1090"/>
                <a:gd name="T43" fmla="*/ 616 h 941"/>
                <a:gd name="T44" fmla="*/ 279 w 1090"/>
                <a:gd name="T45" fmla="*/ 664 h 941"/>
                <a:gd name="T46" fmla="*/ 328 w 1090"/>
                <a:gd name="T47" fmla="*/ 649 h 941"/>
                <a:gd name="T48" fmla="*/ 373 w 1090"/>
                <a:gd name="T49" fmla="*/ 638 h 941"/>
                <a:gd name="T50" fmla="*/ 355 w 1090"/>
                <a:gd name="T51" fmla="*/ 536 h 941"/>
                <a:gd name="T52" fmla="*/ 391 w 1090"/>
                <a:gd name="T53" fmla="*/ 499 h 941"/>
                <a:gd name="T54" fmla="*/ 454 w 1090"/>
                <a:gd name="T55" fmla="*/ 503 h 941"/>
                <a:gd name="T56" fmla="*/ 527 w 1090"/>
                <a:gd name="T57" fmla="*/ 500 h 941"/>
                <a:gd name="T58" fmla="*/ 545 w 1090"/>
                <a:gd name="T59" fmla="*/ 553 h 941"/>
                <a:gd name="T60" fmla="*/ 528 w 1090"/>
                <a:gd name="T61" fmla="*/ 591 h 941"/>
                <a:gd name="T62" fmla="*/ 557 w 1090"/>
                <a:gd name="T63" fmla="*/ 637 h 941"/>
                <a:gd name="T64" fmla="*/ 603 w 1090"/>
                <a:gd name="T65" fmla="*/ 731 h 941"/>
                <a:gd name="T66" fmla="*/ 613 w 1090"/>
                <a:gd name="T67" fmla="*/ 807 h 941"/>
                <a:gd name="T68" fmla="*/ 624 w 1090"/>
                <a:gd name="T69" fmla="*/ 811 h 941"/>
                <a:gd name="T70" fmla="*/ 675 w 1090"/>
                <a:gd name="T71" fmla="*/ 832 h 941"/>
                <a:gd name="T72" fmla="*/ 662 w 1090"/>
                <a:gd name="T73" fmla="*/ 858 h 941"/>
                <a:gd name="T74" fmla="*/ 668 w 1090"/>
                <a:gd name="T75" fmla="*/ 897 h 941"/>
                <a:gd name="T76" fmla="*/ 655 w 1090"/>
                <a:gd name="T77" fmla="*/ 925 h 941"/>
                <a:gd name="T78" fmla="*/ 690 w 1090"/>
                <a:gd name="T79" fmla="*/ 910 h 941"/>
                <a:gd name="T80" fmla="*/ 734 w 1090"/>
                <a:gd name="T81" fmla="*/ 905 h 941"/>
                <a:gd name="T82" fmla="*/ 784 w 1090"/>
                <a:gd name="T83" fmla="*/ 884 h 941"/>
                <a:gd name="T84" fmla="*/ 813 w 1090"/>
                <a:gd name="T85" fmla="*/ 862 h 941"/>
                <a:gd name="T86" fmla="*/ 864 w 1090"/>
                <a:gd name="T87" fmla="*/ 837 h 941"/>
                <a:gd name="T88" fmla="*/ 896 w 1090"/>
                <a:gd name="T89" fmla="*/ 837 h 941"/>
                <a:gd name="T90" fmla="*/ 900 w 1090"/>
                <a:gd name="T91" fmla="*/ 813 h 941"/>
                <a:gd name="T92" fmla="*/ 883 w 1090"/>
                <a:gd name="T93" fmla="*/ 730 h 941"/>
                <a:gd name="T94" fmla="*/ 867 w 1090"/>
                <a:gd name="T95" fmla="*/ 684 h 941"/>
                <a:gd name="T96" fmla="*/ 958 w 1090"/>
                <a:gd name="T97" fmla="*/ 658 h 941"/>
                <a:gd name="T98" fmla="*/ 974 w 1090"/>
                <a:gd name="T99" fmla="*/ 604 h 941"/>
                <a:gd name="T100" fmla="*/ 965 w 1090"/>
                <a:gd name="T101" fmla="*/ 559 h 941"/>
                <a:gd name="T102" fmla="*/ 956 w 1090"/>
                <a:gd name="T103" fmla="*/ 490 h 941"/>
                <a:gd name="T104" fmla="*/ 921 w 1090"/>
                <a:gd name="T105" fmla="*/ 426 h 941"/>
                <a:gd name="T106" fmla="*/ 987 w 1090"/>
                <a:gd name="T107" fmla="*/ 345 h 941"/>
                <a:gd name="T108" fmla="*/ 1068 w 1090"/>
                <a:gd name="T109" fmla="*/ 332 h 941"/>
                <a:gd name="T110" fmla="*/ 515 w 1090"/>
                <a:gd name="T111" fmla="*/ 281 h 941"/>
                <a:gd name="T112" fmla="*/ 467 w 1090"/>
                <a:gd name="T113" fmla="*/ 312 h 941"/>
                <a:gd name="T114" fmla="*/ 421 w 1090"/>
                <a:gd name="T115" fmla="*/ 241 h 941"/>
                <a:gd name="T116" fmla="*/ 506 w 1090"/>
                <a:gd name="T117" fmla="*/ 261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0" h="941">
                  <a:moveTo>
                    <a:pt x="1090" y="303"/>
                  </a:moveTo>
                  <a:cubicBezTo>
                    <a:pt x="1089" y="303"/>
                    <a:pt x="1088" y="303"/>
                    <a:pt x="1087" y="303"/>
                  </a:cubicBezTo>
                  <a:cubicBezTo>
                    <a:pt x="1083" y="303"/>
                    <a:pt x="1083" y="303"/>
                    <a:pt x="1083" y="303"/>
                  </a:cubicBezTo>
                  <a:cubicBezTo>
                    <a:pt x="1077" y="302"/>
                    <a:pt x="1073" y="299"/>
                    <a:pt x="1070" y="296"/>
                  </a:cubicBezTo>
                  <a:cubicBezTo>
                    <a:pt x="1068" y="295"/>
                    <a:pt x="1065" y="294"/>
                    <a:pt x="1063" y="293"/>
                  </a:cubicBezTo>
                  <a:cubicBezTo>
                    <a:pt x="1062" y="293"/>
                    <a:pt x="1062" y="293"/>
                    <a:pt x="1062" y="293"/>
                  </a:cubicBezTo>
                  <a:cubicBezTo>
                    <a:pt x="1061" y="292"/>
                    <a:pt x="1061" y="292"/>
                    <a:pt x="1060" y="292"/>
                  </a:cubicBezTo>
                  <a:cubicBezTo>
                    <a:pt x="1057" y="292"/>
                    <a:pt x="1055" y="294"/>
                    <a:pt x="1052" y="295"/>
                  </a:cubicBezTo>
                  <a:cubicBezTo>
                    <a:pt x="1051" y="295"/>
                    <a:pt x="1051" y="295"/>
                    <a:pt x="1051" y="295"/>
                  </a:cubicBezTo>
                  <a:cubicBezTo>
                    <a:pt x="1051" y="295"/>
                    <a:pt x="1050" y="296"/>
                    <a:pt x="1050" y="296"/>
                  </a:cubicBezTo>
                  <a:cubicBezTo>
                    <a:pt x="1048" y="297"/>
                    <a:pt x="1048" y="297"/>
                    <a:pt x="1048" y="297"/>
                  </a:cubicBezTo>
                  <a:cubicBezTo>
                    <a:pt x="1046" y="298"/>
                    <a:pt x="1043" y="298"/>
                    <a:pt x="1041" y="298"/>
                  </a:cubicBezTo>
                  <a:cubicBezTo>
                    <a:pt x="1035" y="298"/>
                    <a:pt x="1031" y="296"/>
                    <a:pt x="1026" y="291"/>
                  </a:cubicBezTo>
                  <a:cubicBezTo>
                    <a:pt x="1019" y="282"/>
                    <a:pt x="1015" y="276"/>
                    <a:pt x="1016" y="272"/>
                  </a:cubicBezTo>
                  <a:cubicBezTo>
                    <a:pt x="1013" y="271"/>
                    <a:pt x="1011" y="270"/>
                    <a:pt x="1008" y="270"/>
                  </a:cubicBezTo>
                  <a:cubicBezTo>
                    <a:pt x="1005" y="270"/>
                    <a:pt x="1005" y="270"/>
                    <a:pt x="1005" y="270"/>
                  </a:cubicBezTo>
                  <a:cubicBezTo>
                    <a:pt x="1004" y="271"/>
                    <a:pt x="1003" y="271"/>
                    <a:pt x="1002" y="271"/>
                  </a:cubicBezTo>
                  <a:cubicBezTo>
                    <a:pt x="997" y="271"/>
                    <a:pt x="994" y="269"/>
                    <a:pt x="993" y="264"/>
                  </a:cubicBezTo>
                  <a:cubicBezTo>
                    <a:pt x="992" y="260"/>
                    <a:pt x="993" y="256"/>
                    <a:pt x="996" y="253"/>
                  </a:cubicBezTo>
                  <a:cubicBezTo>
                    <a:pt x="994" y="251"/>
                    <a:pt x="991" y="250"/>
                    <a:pt x="988" y="249"/>
                  </a:cubicBezTo>
                  <a:cubicBezTo>
                    <a:pt x="979" y="246"/>
                    <a:pt x="968" y="231"/>
                    <a:pt x="966" y="226"/>
                  </a:cubicBezTo>
                  <a:cubicBezTo>
                    <a:pt x="966" y="226"/>
                    <a:pt x="966" y="226"/>
                    <a:pt x="966" y="226"/>
                  </a:cubicBezTo>
                  <a:cubicBezTo>
                    <a:pt x="965" y="224"/>
                    <a:pt x="964" y="222"/>
                    <a:pt x="963" y="220"/>
                  </a:cubicBezTo>
                  <a:cubicBezTo>
                    <a:pt x="962" y="219"/>
                    <a:pt x="961" y="218"/>
                    <a:pt x="960" y="217"/>
                  </a:cubicBezTo>
                  <a:cubicBezTo>
                    <a:pt x="958" y="213"/>
                    <a:pt x="956" y="209"/>
                    <a:pt x="953" y="206"/>
                  </a:cubicBezTo>
                  <a:cubicBezTo>
                    <a:pt x="953" y="205"/>
                    <a:pt x="953" y="205"/>
                    <a:pt x="953" y="205"/>
                  </a:cubicBezTo>
                  <a:cubicBezTo>
                    <a:pt x="949" y="198"/>
                    <a:pt x="948" y="197"/>
                    <a:pt x="942" y="197"/>
                  </a:cubicBezTo>
                  <a:cubicBezTo>
                    <a:pt x="941" y="197"/>
                    <a:pt x="941" y="197"/>
                    <a:pt x="941" y="197"/>
                  </a:cubicBezTo>
                  <a:cubicBezTo>
                    <a:pt x="939" y="197"/>
                    <a:pt x="939" y="197"/>
                    <a:pt x="936" y="200"/>
                  </a:cubicBezTo>
                  <a:cubicBezTo>
                    <a:pt x="936" y="201"/>
                    <a:pt x="936" y="201"/>
                    <a:pt x="936" y="201"/>
                  </a:cubicBezTo>
                  <a:cubicBezTo>
                    <a:pt x="936" y="201"/>
                    <a:pt x="935" y="202"/>
                    <a:pt x="935" y="203"/>
                  </a:cubicBezTo>
                  <a:cubicBezTo>
                    <a:pt x="934" y="205"/>
                    <a:pt x="934" y="205"/>
                    <a:pt x="934" y="205"/>
                  </a:cubicBezTo>
                  <a:cubicBezTo>
                    <a:pt x="929" y="209"/>
                    <a:pt x="925" y="210"/>
                    <a:pt x="920" y="210"/>
                  </a:cubicBezTo>
                  <a:cubicBezTo>
                    <a:pt x="918" y="210"/>
                    <a:pt x="915" y="210"/>
                    <a:pt x="912" y="209"/>
                  </a:cubicBezTo>
                  <a:cubicBezTo>
                    <a:pt x="905" y="206"/>
                    <a:pt x="896" y="194"/>
                    <a:pt x="894" y="191"/>
                  </a:cubicBezTo>
                  <a:cubicBezTo>
                    <a:pt x="894" y="190"/>
                    <a:pt x="893" y="190"/>
                    <a:pt x="893" y="190"/>
                  </a:cubicBezTo>
                  <a:cubicBezTo>
                    <a:pt x="893" y="190"/>
                    <a:pt x="893" y="190"/>
                    <a:pt x="893" y="190"/>
                  </a:cubicBezTo>
                  <a:cubicBezTo>
                    <a:pt x="892" y="190"/>
                    <a:pt x="892" y="190"/>
                    <a:pt x="891" y="190"/>
                  </a:cubicBezTo>
                  <a:cubicBezTo>
                    <a:pt x="889" y="190"/>
                    <a:pt x="889" y="190"/>
                    <a:pt x="889" y="190"/>
                  </a:cubicBezTo>
                  <a:cubicBezTo>
                    <a:pt x="887" y="190"/>
                    <a:pt x="887" y="190"/>
                    <a:pt x="887" y="190"/>
                  </a:cubicBezTo>
                  <a:cubicBezTo>
                    <a:pt x="883" y="190"/>
                    <a:pt x="879" y="188"/>
                    <a:pt x="875" y="186"/>
                  </a:cubicBezTo>
                  <a:cubicBezTo>
                    <a:pt x="874" y="186"/>
                    <a:pt x="874" y="186"/>
                    <a:pt x="874" y="186"/>
                  </a:cubicBezTo>
                  <a:cubicBezTo>
                    <a:pt x="874" y="186"/>
                    <a:pt x="874" y="186"/>
                    <a:pt x="874" y="186"/>
                  </a:cubicBezTo>
                  <a:cubicBezTo>
                    <a:pt x="873" y="186"/>
                    <a:pt x="873" y="186"/>
                    <a:pt x="872" y="187"/>
                  </a:cubicBezTo>
                  <a:cubicBezTo>
                    <a:pt x="872" y="187"/>
                    <a:pt x="872" y="187"/>
                    <a:pt x="872" y="187"/>
                  </a:cubicBezTo>
                  <a:cubicBezTo>
                    <a:pt x="872" y="187"/>
                    <a:pt x="872" y="187"/>
                    <a:pt x="872" y="187"/>
                  </a:cubicBezTo>
                  <a:cubicBezTo>
                    <a:pt x="872" y="187"/>
                    <a:pt x="872" y="187"/>
                    <a:pt x="872" y="187"/>
                  </a:cubicBezTo>
                  <a:cubicBezTo>
                    <a:pt x="868" y="190"/>
                    <a:pt x="862" y="188"/>
                    <a:pt x="858" y="187"/>
                  </a:cubicBezTo>
                  <a:cubicBezTo>
                    <a:pt x="856" y="186"/>
                    <a:pt x="854" y="186"/>
                    <a:pt x="853" y="185"/>
                  </a:cubicBezTo>
                  <a:cubicBezTo>
                    <a:pt x="849" y="185"/>
                    <a:pt x="846" y="183"/>
                    <a:pt x="842" y="181"/>
                  </a:cubicBezTo>
                  <a:cubicBezTo>
                    <a:pt x="839" y="180"/>
                    <a:pt x="836" y="179"/>
                    <a:pt x="834" y="178"/>
                  </a:cubicBezTo>
                  <a:cubicBezTo>
                    <a:pt x="834" y="178"/>
                    <a:pt x="834" y="178"/>
                    <a:pt x="834" y="178"/>
                  </a:cubicBezTo>
                  <a:cubicBezTo>
                    <a:pt x="834" y="178"/>
                    <a:pt x="834" y="177"/>
                    <a:pt x="833" y="177"/>
                  </a:cubicBezTo>
                  <a:cubicBezTo>
                    <a:pt x="832" y="177"/>
                    <a:pt x="832" y="177"/>
                    <a:pt x="832" y="177"/>
                  </a:cubicBezTo>
                  <a:cubicBezTo>
                    <a:pt x="832" y="177"/>
                    <a:pt x="832" y="177"/>
                    <a:pt x="832" y="176"/>
                  </a:cubicBezTo>
                  <a:cubicBezTo>
                    <a:pt x="831" y="176"/>
                    <a:pt x="831" y="176"/>
                    <a:pt x="831" y="176"/>
                  </a:cubicBezTo>
                  <a:cubicBezTo>
                    <a:pt x="830" y="175"/>
                    <a:pt x="828" y="175"/>
                    <a:pt x="827" y="173"/>
                  </a:cubicBezTo>
                  <a:cubicBezTo>
                    <a:pt x="824" y="172"/>
                    <a:pt x="821" y="170"/>
                    <a:pt x="818" y="168"/>
                  </a:cubicBezTo>
                  <a:cubicBezTo>
                    <a:pt x="817" y="167"/>
                    <a:pt x="816" y="167"/>
                    <a:pt x="815" y="167"/>
                  </a:cubicBezTo>
                  <a:cubicBezTo>
                    <a:pt x="815" y="166"/>
                    <a:pt x="814" y="166"/>
                    <a:pt x="814" y="166"/>
                  </a:cubicBezTo>
                  <a:cubicBezTo>
                    <a:pt x="810" y="169"/>
                    <a:pt x="810" y="169"/>
                    <a:pt x="810" y="169"/>
                  </a:cubicBezTo>
                  <a:cubicBezTo>
                    <a:pt x="806" y="169"/>
                    <a:pt x="806" y="169"/>
                    <a:pt x="806" y="169"/>
                  </a:cubicBezTo>
                  <a:cubicBezTo>
                    <a:pt x="805" y="170"/>
                    <a:pt x="804" y="170"/>
                    <a:pt x="803" y="170"/>
                  </a:cubicBezTo>
                  <a:cubicBezTo>
                    <a:pt x="801" y="171"/>
                    <a:pt x="800" y="171"/>
                    <a:pt x="798" y="173"/>
                  </a:cubicBezTo>
                  <a:cubicBezTo>
                    <a:pt x="796" y="175"/>
                    <a:pt x="796" y="175"/>
                    <a:pt x="796" y="175"/>
                  </a:cubicBezTo>
                  <a:cubicBezTo>
                    <a:pt x="791" y="180"/>
                    <a:pt x="787" y="180"/>
                    <a:pt x="782" y="180"/>
                  </a:cubicBezTo>
                  <a:cubicBezTo>
                    <a:pt x="782" y="180"/>
                    <a:pt x="782" y="180"/>
                    <a:pt x="781" y="180"/>
                  </a:cubicBezTo>
                  <a:cubicBezTo>
                    <a:pt x="780" y="180"/>
                    <a:pt x="779" y="181"/>
                    <a:pt x="778" y="181"/>
                  </a:cubicBezTo>
                  <a:cubicBezTo>
                    <a:pt x="776" y="181"/>
                    <a:pt x="776" y="181"/>
                    <a:pt x="776" y="181"/>
                  </a:cubicBezTo>
                  <a:cubicBezTo>
                    <a:pt x="768" y="181"/>
                    <a:pt x="761" y="173"/>
                    <a:pt x="755" y="167"/>
                  </a:cubicBezTo>
                  <a:cubicBezTo>
                    <a:pt x="754" y="166"/>
                    <a:pt x="753" y="165"/>
                    <a:pt x="752" y="164"/>
                  </a:cubicBezTo>
                  <a:cubicBezTo>
                    <a:pt x="752" y="162"/>
                    <a:pt x="752" y="162"/>
                    <a:pt x="752" y="162"/>
                  </a:cubicBezTo>
                  <a:cubicBezTo>
                    <a:pt x="751" y="163"/>
                    <a:pt x="751" y="163"/>
                    <a:pt x="750" y="163"/>
                  </a:cubicBezTo>
                  <a:cubicBezTo>
                    <a:pt x="748" y="164"/>
                    <a:pt x="748" y="164"/>
                    <a:pt x="748" y="164"/>
                  </a:cubicBezTo>
                  <a:cubicBezTo>
                    <a:pt x="747" y="165"/>
                    <a:pt x="745" y="166"/>
                    <a:pt x="744" y="168"/>
                  </a:cubicBezTo>
                  <a:cubicBezTo>
                    <a:pt x="742" y="170"/>
                    <a:pt x="742" y="170"/>
                    <a:pt x="742" y="170"/>
                  </a:cubicBezTo>
                  <a:cubicBezTo>
                    <a:pt x="738" y="173"/>
                    <a:pt x="738" y="173"/>
                    <a:pt x="738" y="173"/>
                  </a:cubicBezTo>
                  <a:cubicBezTo>
                    <a:pt x="736" y="175"/>
                    <a:pt x="733" y="176"/>
                    <a:pt x="730" y="176"/>
                  </a:cubicBezTo>
                  <a:cubicBezTo>
                    <a:pt x="723" y="176"/>
                    <a:pt x="716" y="172"/>
                    <a:pt x="714" y="167"/>
                  </a:cubicBezTo>
                  <a:cubicBezTo>
                    <a:pt x="714" y="166"/>
                    <a:pt x="714" y="165"/>
                    <a:pt x="713" y="165"/>
                  </a:cubicBezTo>
                  <a:cubicBezTo>
                    <a:pt x="713" y="165"/>
                    <a:pt x="712" y="166"/>
                    <a:pt x="711" y="166"/>
                  </a:cubicBezTo>
                  <a:cubicBezTo>
                    <a:pt x="711" y="166"/>
                    <a:pt x="711" y="166"/>
                    <a:pt x="710" y="167"/>
                  </a:cubicBezTo>
                  <a:cubicBezTo>
                    <a:pt x="710" y="167"/>
                    <a:pt x="710" y="167"/>
                    <a:pt x="710" y="167"/>
                  </a:cubicBezTo>
                  <a:cubicBezTo>
                    <a:pt x="709" y="167"/>
                    <a:pt x="709" y="168"/>
                    <a:pt x="709" y="168"/>
                  </a:cubicBezTo>
                  <a:cubicBezTo>
                    <a:pt x="707" y="168"/>
                    <a:pt x="706" y="169"/>
                    <a:pt x="704" y="169"/>
                  </a:cubicBezTo>
                  <a:cubicBezTo>
                    <a:pt x="697" y="169"/>
                    <a:pt x="693" y="162"/>
                    <a:pt x="692" y="158"/>
                  </a:cubicBezTo>
                  <a:cubicBezTo>
                    <a:pt x="691" y="158"/>
                    <a:pt x="691" y="158"/>
                    <a:pt x="691" y="158"/>
                  </a:cubicBezTo>
                  <a:cubicBezTo>
                    <a:pt x="691" y="157"/>
                    <a:pt x="690" y="156"/>
                    <a:pt x="690" y="156"/>
                  </a:cubicBezTo>
                  <a:cubicBezTo>
                    <a:pt x="689" y="155"/>
                    <a:pt x="689" y="155"/>
                    <a:pt x="689" y="155"/>
                  </a:cubicBezTo>
                  <a:cubicBezTo>
                    <a:pt x="683" y="150"/>
                    <a:pt x="684" y="140"/>
                    <a:pt x="685" y="133"/>
                  </a:cubicBezTo>
                  <a:cubicBezTo>
                    <a:pt x="686" y="131"/>
                    <a:pt x="686" y="131"/>
                    <a:pt x="686" y="131"/>
                  </a:cubicBezTo>
                  <a:cubicBezTo>
                    <a:pt x="686" y="130"/>
                    <a:pt x="685" y="128"/>
                    <a:pt x="680" y="124"/>
                  </a:cubicBezTo>
                  <a:cubicBezTo>
                    <a:pt x="679" y="124"/>
                    <a:pt x="679" y="124"/>
                    <a:pt x="679" y="124"/>
                  </a:cubicBezTo>
                  <a:cubicBezTo>
                    <a:pt x="679" y="124"/>
                    <a:pt x="678" y="123"/>
                    <a:pt x="678" y="123"/>
                  </a:cubicBezTo>
                  <a:cubicBezTo>
                    <a:pt x="678" y="123"/>
                    <a:pt x="678" y="123"/>
                    <a:pt x="679" y="123"/>
                  </a:cubicBezTo>
                  <a:cubicBezTo>
                    <a:pt x="677" y="123"/>
                    <a:pt x="677" y="123"/>
                    <a:pt x="677" y="123"/>
                  </a:cubicBezTo>
                  <a:cubicBezTo>
                    <a:pt x="675" y="122"/>
                    <a:pt x="675" y="122"/>
                    <a:pt x="675" y="122"/>
                  </a:cubicBezTo>
                  <a:cubicBezTo>
                    <a:pt x="674" y="120"/>
                    <a:pt x="674" y="120"/>
                    <a:pt x="674" y="120"/>
                  </a:cubicBezTo>
                  <a:cubicBezTo>
                    <a:pt x="673" y="119"/>
                    <a:pt x="673" y="119"/>
                    <a:pt x="673" y="119"/>
                  </a:cubicBezTo>
                  <a:cubicBezTo>
                    <a:pt x="673" y="119"/>
                    <a:pt x="673" y="119"/>
                    <a:pt x="673" y="119"/>
                  </a:cubicBezTo>
                  <a:cubicBezTo>
                    <a:pt x="673" y="119"/>
                    <a:pt x="673" y="119"/>
                    <a:pt x="673" y="119"/>
                  </a:cubicBezTo>
                  <a:cubicBezTo>
                    <a:pt x="671" y="118"/>
                    <a:pt x="668" y="117"/>
                    <a:pt x="666" y="117"/>
                  </a:cubicBezTo>
                  <a:cubicBezTo>
                    <a:pt x="662" y="115"/>
                    <a:pt x="657" y="114"/>
                    <a:pt x="654" y="113"/>
                  </a:cubicBezTo>
                  <a:cubicBezTo>
                    <a:pt x="653" y="113"/>
                    <a:pt x="652" y="112"/>
                    <a:pt x="652" y="112"/>
                  </a:cubicBezTo>
                  <a:cubicBezTo>
                    <a:pt x="640" y="107"/>
                    <a:pt x="628" y="85"/>
                    <a:pt x="625" y="75"/>
                  </a:cubicBezTo>
                  <a:cubicBezTo>
                    <a:pt x="624" y="69"/>
                    <a:pt x="619" y="66"/>
                    <a:pt x="615" y="62"/>
                  </a:cubicBezTo>
                  <a:cubicBezTo>
                    <a:pt x="612" y="60"/>
                    <a:pt x="609" y="57"/>
                    <a:pt x="608" y="56"/>
                  </a:cubicBezTo>
                  <a:cubicBezTo>
                    <a:pt x="606" y="54"/>
                    <a:pt x="603" y="50"/>
                    <a:pt x="599" y="43"/>
                  </a:cubicBezTo>
                  <a:cubicBezTo>
                    <a:pt x="597" y="40"/>
                    <a:pt x="595" y="37"/>
                    <a:pt x="593" y="33"/>
                  </a:cubicBezTo>
                  <a:cubicBezTo>
                    <a:pt x="593" y="33"/>
                    <a:pt x="593" y="33"/>
                    <a:pt x="593" y="33"/>
                  </a:cubicBezTo>
                  <a:cubicBezTo>
                    <a:pt x="589" y="29"/>
                    <a:pt x="584" y="23"/>
                    <a:pt x="580" y="20"/>
                  </a:cubicBezTo>
                  <a:cubicBezTo>
                    <a:pt x="570" y="14"/>
                    <a:pt x="562" y="10"/>
                    <a:pt x="554" y="11"/>
                  </a:cubicBezTo>
                  <a:cubicBezTo>
                    <a:pt x="552" y="11"/>
                    <a:pt x="549" y="11"/>
                    <a:pt x="546" y="12"/>
                  </a:cubicBezTo>
                  <a:cubicBezTo>
                    <a:pt x="539" y="12"/>
                    <a:pt x="532" y="13"/>
                    <a:pt x="527" y="17"/>
                  </a:cubicBezTo>
                  <a:cubicBezTo>
                    <a:pt x="518" y="24"/>
                    <a:pt x="505" y="26"/>
                    <a:pt x="491" y="24"/>
                  </a:cubicBezTo>
                  <a:cubicBezTo>
                    <a:pt x="485" y="22"/>
                    <a:pt x="481" y="23"/>
                    <a:pt x="477" y="23"/>
                  </a:cubicBezTo>
                  <a:cubicBezTo>
                    <a:pt x="471" y="23"/>
                    <a:pt x="464" y="24"/>
                    <a:pt x="458" y="17"/>
                  </a:cubicBezTo>
                  <a:cubicBezTo>
                    <a:pt x="457" y="15"/>
                    <a:pt x="455" y="14"/>
                    <a:pt x="454" y="12"/>
                  </a:cubicBezTo>
                  <a:cubicBezTo>
                    <a:pt x="449" y="7"/>
                    <a:pt x="443" y="0"/>
                    <a:pt x="439" y="0"/>
                  </a:cubicBezTo>
                  <a:cubicBezTo>
                    <a:pt x="439" y="0"/>
                    <a:pt x="438" y="0"/>
                    <a:pt x="436" y="2"/>
                  </a:cubicBezTo>
                  <a:cubicBezTo>
                    <a:pt x="427" y="12"/>
                    <a:pt x="421" y="19"/>
                    <a:pt x="420" y="26"/>
                  </a:cubicBezTo>
                  <a:cubicBezTo>
                    <a:pt x="419" y="32"/>
                    <a:pt x="414" y="54"/>
                    <a:pt x="408" y="64"/>
                  </a:cubicBezTo>
                  <a:cubicBezTo>
                    <a:pt x="404" y="71"/>
                    <a:pt x="408" y="87"/>
                    <a:pt x="412" y="94"/>
                  </a:cubicBezTo>
                  <a:cubicBezTo>
                    <a:pt x="413" y="96"/>
                    <a:pt x="413" y="96"/>
                    <a:pt x="413" y="96"/>
                  </a:cubicBezTo>
                  <a:cubicBezTo>
                    <a:pt x="417" y="102"/>
                    <a:pt x="420" y="105"/>
                    <a:pt x="420" y="116"/>
                  </a:cubicBezTo>
                  <a:cubicBezTo>
                    <a:pt x="420" y="135"/>
                    <a:pt x="420" y="135"/>
                    <a:pt x="420" y="135"/>
                  </a:cubicBezTo>
                  <a:cubicBezTo>
                    <a:pt x="413" y="136"/>
                    <a:pt x="413" y="136"/>
                    <a:pt x="413" y="136"/>
                  </a:cubicBezTo>
                  <a:cubicBezTo>
                    <a:pt x="412" y="134"/>
                    <a:pt x="409" y="127"/>
                    <a:pt x="405" y="123"/>
                  </a:cubicBezTo>
                  <a:cubicBezTo>
                    <a:pt x="405" y="123"/>
                    <a:pt x="405" y="123"/>
                    <a:pt x="404" y="122"/>
                  </a:cubicBezTo>
                  <a:cubicBezTo>
                    <a:pt x="403" y="123"/>
                    <a:pt x="401" y="123"/>
                    <a:pt x="397" y="122"/>
                  </a:cubicBezTo>
                  <a:cubicBezTo>
                    <a:pt x="394" y="121"/>
                    <a:pt x="393" y="121"/>
                    <a:pt x="391" y="121"/>
                  </a:cubicBezTo>
                  <a:cubicBezTo>
                    <a:pt x="385" y="120"/>
                    <a:pt x="384" y="119"/>
                    <a:pt x="378" y="112"/>
                  </a:cubicBezTo>
                  <a:cubicBezTo>
                    <a:pt x="377" y="110"/>
                    <a:pt x="376" y="108"/>
                    <a:pt x="374" y="106"/>
                  </a:cubicBezTo>
                  <a:cubicBezTo>
                    <a:pt x="368" y="97"/>
                    <a:pt x="366" y="95"/>
                    <a:pt x="363" y="97"/>
                  </a:cubicBezTo>
                  <a:cubicBezTo>
                    <a:pt x="361" y="99"/>
                    <a:pt x="358" y="100"/>
                    <a:pt x="357" y="101"/>
                  </a:cubicBezTo>
                  <a:cubicBezTo>
                    <a:pt x="353" y="104"/>
                    <a:pt x="352" y="104"/>
                    <a:pt x="352" y="108"/>
                  </a:cubicBezTo>
                  <a:cubicBezTo>
                    <a:pt x="352" y="117"/>
                    <a:pt x="352" y="124"/>
                    <a:pt x="350" y="131"/>
                  </a:cubicBezTo>
                  <a:cubicBezTo>
                    <a:pt x="349" y="132"/>
                    <a:pt x="350" y="133"/>
                    <a:pt x="350" y="134"/>
                  </a:cubicBezTo>
                  <a:cubicBezTo>
                    <a:pt x="351" y="134"/>
                    <a:pt x="352" y="133"/>
                    <a:pt x="353" y="132"/>
                  </a:cubicBezTo>
                  <a:cubicBezTo>
                    <a:pt x="354" y="131"/>
                    <a:pt x="357" y="127"/>
                    <a:pt x="361" y="128"/>
                  </a:cubicBezTo>
                  <a:cubicBezTo>
                    <a:pt x="366" y="129"/>
                    <a:pt x="367" y="134"/>
                    <a:pt x="368" y="143"/>
                  </a:cubicBezTo>
                  <a:cubicBezTo>
                    <a:pt x="370" y="155"/>
                    <a:pt x="369" y="161"/>
                    <a:pt x="361" y="170"/>
                  </a:cubicBezTo>
                  <a:cubicBezTo>
                    <a:pt x="358" y="175"/>
                    <a:pt x="353" y="179"/>
                    <a:pt x="347" y="180"/>
                  </a:cubicBezTo>
                  <a:cubicBezTo>
                    <a:pt x="343" y="180"/>
                    <a:pt x="339" y="178"/>
                    <a:pt x="334" y="174"/>
                  </a:cubicBezTo>
                  <a:cubicBezTo>
                    <a:pt x="331" y="170"/>
                    <a:pt x="329" y="167"/>
                    <a:pt x="327" y="164"/>
                  </a:cubicBezTo>
                  <a:cubicBezTo>
                    <a:pt x="325" y="160"/>
                    <a:pt x="324" y="158"/>
                    <a:pt x="319" y="158"/>
                  </a:cubicBezTo>
                  <a:cubicBezTo>
                    <a:pt x="310" y="158"/>
                    <a:pt x="304" y="151"/>
                    <a:pt x="303" y="144"/>
                  </a:cubicBezTo>
                  <a:cubicBezTo>
                    <a:pt x="302" y="139"/>
                    <a:pt x="304" y="135"/>
                    <a:pt x="308" y="133"/>
                  </a:cubicBezTo>
                  <a:cubicBezTo>
                    <a:pt x="312" y="132"/>
                    <a:pt x="316" y="133"/>
                    <a:pt x="319" y="133"/>
                  </a:cubicBezTo>
                  <a:cubicBezTo>
                    <a:pt x="324" y="134"/>
                    <a:pt x="326" y="134"/>
                    <a:pt x="326" y="133"/>
                  </a:cubicBezTo>
                  <a:cubicBezTo>
                    <a:pt x="330" y="126"/>
                    <a:pt x="330" y="122"/>
                    <a:pt x="327" y="115"/>
                  </a:cubicBezTo>
                  <a:cubicBezTo>
                    <a:pt x="323" y="110"/>
                    <a:pt x="321" y="104"/>
                    <a:pt x="319" y="99"/>
                  </a:cubicBezTo>
                  <a:cubicBezTo>
                    <a:pt x="318" y="96"/>
                    <a:pt x="316" y="92"/>
                    <a:pt x="315" y="91"/>
                  </a:cubicBezTo>
                  <a:cubicBezTo>
                    <a:pt x="315" y="90"/>
                    <a:pt x="313" y="89"/>
                    <a:pt x="311" y="89"/>
                  </a:cubicBezTo>
                  <a:cubicBezTo>
                    <a:pt x="307" y="88"/>
                    <a:pt x="301" y="87"/>
                    <a:pt x="301" y="77"/>
                  </a:cubicBezTo>
                  <a:cubicBezTo>
                    <a:pt x="301" y="75"/>
                    <a:pt x="301" y="73"/>
                    <a:pt x="301" y="71"/>
                  </a:cubicBezTo>
                  <a:cubicBezTo>
                    <a:pt x="301" y="66"/>
                    <a:pt x="301" y="66"/>
                    <a:pt x="297" y="65"/>
                  </a:cubicBezTo>
                  <a:cubicBezTo>
                    <a:pt x="296" y="64"/>
                    <a:pt x="287" y="61"/>
                    <a:pt x="280" y="61"/>
                  </a:cubicBezTo>
                  <a:cubicBezTo>
                    <a:pt x="277" y="61"/>
                    <a:pt x="275" y="60"/>
                    <a:pt x="273" y="60"/>
                  </a:cubicBezTo>
                  <a:cubicBezTo>
                    <a:pt x="267" y="59"/>
                    <a:pt x="265" y="59"/>
                    <a:pt x="263" y="61"/>
                  </a:cubicBezTo>
                  <a:cubicBezTo>
                    <a:pt x="263" y="61"/>
                    <a:pt x="263" y="61"/>
                    <a:pt x="263" y="61"/>
                  </a:cubicBezTo>
                  <a:cubicBezTo>
                    <a:pt x="259" y="65"/>
                    <a:pt x="251" y="65"/>
                    <a:pt x="244" y="66"/>
                  </a:cubicBezTo>
                  <a:cubicBezTo>
                    <a:pt x="239" y="66"/>
                    <a:pt x="234" y="66"/>
                    <a:pt x="231" y="68"/>
                  </a:cubicBezTo>
                  <a:cubicBezTo>
                    <a:pt x="226" y="70"/>
                    <a:pt x="200" y="82"/>
                    <a:pt x="189" y="78"/>
                  </a:cubicBezTo>
                  <a:cubicBezTo>
                    <a:pt x="188" y="78"/>
                    <a:pt x="188" y="78"/>
                    <a:pt x="188" y="78"/>
                  </a:cubicBezTo>
                  <a:cubicBezTo>
                    <a:pt x="181" y="74"/>
                    <a:pt x="168" y="71"/>
                    <a:pt x="161" y="73"/>
                  </a:cubicBezTo>
                  <a:cubicBezTo>
                    <a:pt x="158" y="74"/>
                    <a:pt x="153" y="74"/>
                    <a:pt x="148" y="75"/>
                  </a:cubicBezTo>
                  <a:cubicBezTo>
                    <a:pt x="140" y="75"/>
                    <a:pt x="131" y="76"/>
                    <a:pt x="128" y="80"/>
                  </a:cubicBezTo>
                  <a:cubicBezTo>
                    <a:pt x="125" y="82"/>
                    <a:pt x="122" y="85"/>
                    <a:pt x="118" y="88"/>
                  </a:cubicBezTo>
                  <a:cubicBezTo>
                    <a:pt x="112" y="93"/>
                    <a:pt x="105" y="99"/>
                    <a:pt x="102" y="104"/>
                  </a:cubicBezTo>
                  <a:cubicBezTo>
                    <a:pt x="100" y="107"/>
                    <a:pt x="99" y="109"/>
                    <a:pt x="99" y="110"/>
                  </a:cubicBezTo>
                  <a:cubicBezTo>
                    <a:pt x="99" y="111"/>
                    <a:pt x="101" y="113"/>
                    <a:pt x="104" y="115"/>
                  </a:cubicBezTo>
                  <a:cubicBezTo>
                    <a:pt x="111" y="119"/>
                    <a:pt x="110" y="123"/>
                    <a:pt x="110" y="125"/>
                  </a:cubicBezTo>
                  <a:cubicBezTo>
                    <a:pt x="109" y="128"/>
                    <a:pt x="106" y="131"/>
                    <a:pt x="95" y="131"/>
                  </a:cubicBezTo>
                  <a:cubicBezTo>
                    <a:pt x="88" y="130"/>
                    <a:pt x="88" y="130"/>
                    <a:pt x="86" y="137"/>
                  </a:cubicBezTo>
                  <a:cubicBezTo>
                    <a:pt x="85" y="138"/>
                    <a:pt x="85" y="138"/>
                    <a:pt x="85" y="138"/>
                  </a:cubicBezTo>
                  <a:cubicBezTo>
                    <a:pt x="84" y="142"/>
                    <a:pt x="84" y="146"/>
                    <a:pt x="83" y="150"/>
                  </a:cubicBezTo>
                  <a:cubicBezTo>
                    <a:pt x="82" y="156"/>
                    <a:pt x="82" y="162"/>
                    <a:pt x="80" y="168"/>
                  </a:cubicBezTo>
                  <a:cubicBezTo>
                    <a:pt x="77" y="174"/>
                    <a:pt x="75" y="183"/>
                    <a:pt x="78" y="188"/>
                  </a:cubicBezTo>
                  <a:cubicBezTo>
                    <a:pt x="79" y="190"/>
                    <a:pt x="81" y="191"/>
                    <a:pt x="84" y="192"/>
                  </a:cubicBezTo>
                  <a:cubicBezTo>
                    <a:pt x="91" y="193"/>
                    <a:pt x="100" y="193"/>
                    <a:pt x="108" y="192"/>
                  </a:cubicBezTo>
                  <a:cubicBezTo>
                    <a:pt x="116" y="192"/>
                    <a:pt x="122" y="191"/>
                    <a:pt x="126" y="193"/>
                  </a:cubicBezTo>
                  <a:cubicBezTo>
                    <a:pt x="127" y="193"/>
                    <a:pt x="127" y="193"/>
                    <a:pt x="127" y="193"/>
                  </a:cubicBezTo>
                  <a:cubicBezTo>
                    <a:pt x="129" y="194"/>
                    <a:pt x="131" y="195"/>
                    <a:pt x="132" y="197"/>
                  </a:cubicBezTo>
                  <a:cubicBezTo>
                    <a:pt x="132" y="199"/>
                    <a:pt x="132" y="200"/>
                    <a:pt x="131" y="201"/>
                  </a:cubicBezTo>
                  <a:cubicBezTo>
                    <a:pt x="130" y="202"/>
                    <a:pt x="129" y="204"/>
                    <a:pt x="129" y="207"/>
                  </a:cubicBezTo>
                  <a:cubicBezTo>
                    <a:pt x="129" y="209"/>
                    <a:pt x="128" y="211"/>
                    <a:pt x="128" y="212"/>
                  </a:cubicBezTo>
                  <a:cubicBezTo>
                    <a:pt x="128" y="220"/>
                    <a:pt x="128" y="226"/>
                    <a:pt x="123" y="231"/>
                  </a:cubicBezTo>
                  <a:cubicBezTo>
                    <a:pt x="122" y="232"/>
                    <a:pt x="122" y="232"/>
                    <a:pt x="123" y="234"/>
                  </a:cubicBezTo>
                  <a:cubicBezTo>
                    <a:pt x="124" y="236"/>
                    <a:pt x="126" y="240"/>
                    <a:pt x="125" y="246"/>
                  </a:cubicBezTo>
                  <a:cubicBezTo>
                    <a:pt x="124" y="252"/>
                    <a:pt x="122" y="254"/>
                    <a:pt x="119" y="255"/>
                  </a:cubicBezTo>
                  <a:cubicBezTo>
                    <a:pt x="118" y="256"/>
                    <a:pt x="118" y="256"/>
                    <a:pt x="117" y="259"/>
                  </a:cubicBezTo>
                  <a:cubicBezTo>
                    <a:pt x="115" y="265"/>
                    <a:pt x="116" y="268"/>
                    <a:pt x="118" y="276"/>
                  </a:cubicBezTo>
                  <a:cubicBezTo>
                    <a:pt x="118" y="278"/>
                    <a:pt x="118" y="280"/>
                    <a:pt x="119" y="282"/>
                  </a:cubicBezTo>
                  <a:cubicBezTo>
                    <a:pt x="122" y="297"/>
                    <a:pt x="125" y="315"/>
                    <a:pt x="119" y="327"/>
                  </a:cubicBezTo>
                  <a:cubicBezTo>
                    <a:pt x="116" y="331"/>
                    <a:pt x="114" y="336"/>
                    <a:pt x="111" y="342"/>
                  </a:cubicBezTo>
                  <a:cubicBezTo>
                    <a:pt x="106" y="352"/>
                    <a:pt x="100" y="363"/>
                    <a:pt x="95" y="369"/>
                  </a:cubicBezTo>
                  <a:cubicBezTo>
                    <a:pt x="89" y="376"/>
                    <a:pt x="85" y="391"/>
                    <a:pt x="86" y="402"/>
                  </a:cubicBezTo>
                  <a:cubicBezTo>
                    <a:pt x="87" y="410"/>
                    <a:pt x="85" y="420"/>
                    <a:pt x="83" y="428"/>
                  </a:cubicBezTo>
                  <a:cubicBezTo>
                    <a:pt x="83" y="431"/>
                    <a:pt x="82" y="434"/>
                    <a:pt x="82" y="435"/>
                  </a:cubicBezTo>
                  <a:cubicBezTo>
                    <a:pt x="82" y="443"/>
                    <a:pt x="81" y="451"/>
                    <a:pt x="76" y="454"/>
                  </a:cubicBezTo>
                  <a:cubicBezTo>
                    <a:pt x="75" y="456"/>
                    <a:pt x="72" y="456"/>
                    <a:pt x="68" y="454"/>
                  </a:cubicBezTo>
                  <a:cubicBezTo>
                    <a:pt x="63" y="452"/>
                    <a:pt x="59" y="451"/>
                    <a:pt x="55" y="451"/>
                  </a:cubicBezTo>
                  <a:cubicBezTo>
                    <a:pt x="52" y="451"/>
                    <a:pt x="48" y="451"/>
                    <a:pt x="45" y="450"/>
                  </a:cubicBezTo>
                  <a:cubicBezTo>
                    <a:pt x="42" y="449"/>
                    <a:pt x="39" y="447"/>
                    <a:pt x="36" y="446"/>
                  </a:cubicBezTo>
                  <a:cubicBezTo>
                    <a:pt x="31" y="444"/>
                    <a:pt x="28" y="443"/>
                    <a:pt x="25" y="444"/>
                  </a:cubicBezTo>
                  <a:cubicBezTo>
                    <a:pt x="23" y="445"/>
                    <a:pt x="19" y="445"/>
                    <a:pt x="15" y="446"/>
                  </a:cubicBezTo>
                  <a:cubicBezTo>
                    <a:pt x="8" y="446"/>
                    <a:pt x="5" y="447"/>
                    <a:pt x="5" y="448"/>
                  </a:cubicBezTo>
                  <a:cubicBezTo>
                    <a:pt x="5" y="450"/>
                    <a:pt x="5" y="451"/>
                    <a:pt x="5" y="452"/>
                  </a:cubicBezTo>
                  <a:cubicBezTo>
                    <a:pt x="5" y="457"/>
                    <a:pt x="5" y="463"/>
                    <a:pt x="6" y="464"/>
                  </a:cubicBezTo>
                  <a:cubicBezTo>
                    <a:pt x="7" y="465"/>
                    <a:pt x="7" y="465"/>
                    <a:pt x="7" y="465"/>
                  </a:cubicBezTo>
                  <a:cubicBezTo>
                    <a:pt x="10" y="466"/>
                    <a:pt x="13" y="468"/>
                    <a:pt x="13" y="472"/>
                  </a:cubicBezTo>
                  <a:cubicBezTo>
                    <a:pt x="12" y="476"/>
                    <a:pt x="9" y="478"/>
                    <a:pt x="7" y="479"/>
                  </a:cubicBezTo>
                  <a:cubicBezTo>
                    <a:pt x="5" y="480"/>
                    <a:pt x="4" y="480"/>
                    <a:pt x="3" y="481"/>
                  </a:cubicBezTo>
                  <a:cubicBezTo>
                    <a:pt x="0" y="482"/>
                    <a:pt x="0" y="482"/>
                    <a:pt x="0" y="485"/>
                  </a:cubicBezTo>
                  <a:cubicBezTo>
                    <a:pt x="0" y="491"/>
                    <a:pt x="0" y="501"/>
                    <a:pt x="4" y="503"/>
                  </a:cubicBezTo>
                  <a:cubicBezTo>
                    <a:pt x="4" y="503"/>
                    <a:pt x="4" y="503"/>
                    <a:pt x="4" y="503"/>
                  </a:cubicBezTo>
                  <a:cubicBezTo>
                    <a:pt x="10" y="506"/>
                    <a:pt x="24" y="511"/>
                    <a:pt x="34" y="514"/>
                  </a:cubicBezTo>
                  <a:cubicBezTo>
                    <a:pt x="45" y="518"/>
                    <a:pt x="49" y="518"/>
                    <a:pt x="51" y="518"/>
                  </a:cubicBezTo>
                  <a:cubicBezTo>
                    <a:pt x="51" y="516"/>
                    <a:pt x="56" y="505"/>
                    <a:pt x="63" y="505"/>
                  </a:cubicBezTo>
                  <a:cubicBezTo>
                    <a:pt x="64" y="506"/>
                    <a:pt x="67" y="507"/>
                    <a:pt x="68" y="512"/>
                  </a:cubicBezTo>
                  <a:cubicBezTo>
                    <a:pt x="69" y="522"/>
                    <a:pt x="77" y="533"/>
                    <a:pt x="79" y="535"/>
                  </a:cubicBezTo>
                  <a:cubicBezTo>
                    <a:pt x="82" y="537"/>
                    <a:pt x="83" y="541"/>
                    <a:pt x="84" y="544"/>
                  </a:cubicBezTo>
                  <a:cubicBezTo>
                    <a:pt x="84" y="549"/>
                    <a:pt x="84" y="556"/>
                    <a:pt x="80" y="561"/>
                  </a:cubicBezTo>
                  <a:cubicBezTo>
                    <a:pt x="75" y="567"/>
                    <a:pt x="71" y="581"/>
                    <a:pt x="71" y="584"/>
                  </a:cubicBezTo>
                  <a:cubicBezTo>
                    <a:pt x="72" y="585"/>
                    <a:pt x="73" y="587"/>
                    <a:pt x="75" y="588"/>
                  </a:cubicBezTo>
                  <a:cubicBezTo>
                    <a:pt x="76" y="587"/>
                    <a:pt x="76" y="587"/>
                    <a:pt x="76" y="587"/>
                  </a:cubicBezTo>
                  <a:cubicBezTo>
                    <a:pt x="77" y="587"/>
                    <a:pt x="77" y="587"/>
                    <a:pt x="77" y="587"/>
                  </a:cubicBezTo>
                  <a:cubicBezTo>
                    <a:pt x="79" y="587"/>
                    <a:pt x="81" y="587"/>
                    <a:pt x="82" y="587"/>
                  </a:cubicBezTo>
                  <a:cubicBezTo>
                    <a:pt x="87" y="580"/>
                    <a:pt x="99" y="579"/>
                    <a:pt x="107" y="579"/>
                  </a:cubicBezTo>
                  <a:cubicBezTo>
                    <a:pt x="109" y="579"/>
                    <a:pt x="110" y="579"/>
                    <a:pt x="111" y="579"/>
                  </a:cubicBezTo>
                  <a:cubicBezTo>
                    <a:pt x="112" y="579"/>
                    <a:pt x="113" y="578"/>
                    <a:pt x="113" y="578"/>
                  </a:cubicBezTo>
                  <a:cubicBezTo>
                    <a:pt x="116" y="578"/>
                    <a:pt x="116" y="578"/>
                    <a:pt x="116" y="578"/>
                  </a:cubicBezTo>
                  <a:cubicBezTo>
                    <a:pt x="117" y="578"/>
                    <a:pt x="119" y="578"/>
                    <a:pt x="122" y="577"/>
                  </a:cubicBezTo>
                  <a:cubicBezTo>
                    <a:pt x="128" y="576"/>
                    <a:pt x="137" y="574"/>
                    <a:pt x="140" y="572"/>
                  </a:cubicBezTo>
                  <a:cubicBezTo>
                    <a:pt x="145" y="567"/>
                    <a:pt x="152" y="562"/>
                    <a:pt x="158" y="558"/>
                  </a:cubicBezTo>
                  <a:cubicBezTo>
                    <a:pt x="160" y="557"/>
                    <a:pt x="162" y="556"/>
                    <a:pt x="163" y="555"/>
                  </a:cubicBezTo>
                  <a:cubicBezTo>
                    <a:pt x="164" y="554"/>
                    <a:pt x="164" y="554"/>
                    <a:pt x="164" y="554"/>
                  </a:cubicBezTo>
                  <a:cubicBezTo>
                    <a:pt x="165" y="554"/>
                    <a:pt x="166" y="553"/>
                    <a:pt x="167" y="553"/>
                  </a:cubicBezTo>
                  <a:cubicBezTo>
                    <a:pt x="168" y="552"/>
                    <a:pt x="168" y="552"/>
                    <a:pt x="169" y="552"/>
                  </a:cubicBezTo>
                  <a:cubicBezTo>
                    <a:pt x="173" y="549"/>
                    <a:pt x="177" y="547"/>
                    <a:pt x="181" y="544"/>
                  </a:cubicBezTo>
                  <a:cubicBezTo>
                    <a:pt x="182" y="543"/>
                    <a:pt x="184" y="542"/>
                    <a:pt x="186" y="541"/>
                  </a:cubicBezTo>
                  <a:cubicBezTo>
                    <a:pt x="189" y="540"/>
                    <a:pt x="189" y="539"/>
                    <a:pt x="189" y="538"/>
                  </a:cubicBezTo>
                  <a:cubicBezTo>
                    <a:pt x="190" y="537"/>
                    <a:pt x="190" y="537"/>
                    <a:pt x="190" y="537"/>
                  </a:cubicBezTo>
                  <a:cubicBezTo>
                    <a:pt x="191" y="537"/>
                    <a:pt x="191" y="536"/>
                    <a:pt x="191" y="536"/>
                  </a:cubicBezTo>
                  <a:cubicBezTo>
                    <a:pt x="191" y="535"/>
                    <a:pt x="191" y="535"/>
                    <a:pt x="192" y="535"/>
                  </a:cubicBezTo>
                  <a:cubicBezTo>
                    <a:pt x="191" y="535"/>
                    <a:pt x="191" y="535"/>
                    <a:pt x="191" y="535"/>
                  </a:cubicBezTo>
                  <a:cubicBezTo>
                    <a:pt x="191" y="534"/>
                    <a:pt x="191" y="534"/>
                    <a:pt x="191" y="534"/>
                  </a:cubicBezTo>
                  <a:cubicBezTo>
                    <a:pt x="189" y="532"/>
                    <a:pt x="187" y="530"/>
                    <a:pt x="185" y="527"/>
                  </a:cubicBezTo>
                  <a:cubicBezTo>
                    <a:pt x="185" y="526"/>
                    <a:pt x="185" y="526"/>
                    <a:pt x="185" y="526"/>
                  </a:cubicBezTo>
                  <a:cubicBezTo>
                    <a:pt x="185" y="521"/>
                    <a:pt x="188" y="519"/>
                    <a:pt x="189" y="517"/>
                  </a:cubicBezTo>
                  <a:cubicBezTo>
                    <a:pt x="189" y="517"/>
                    <a:pt x="190" y="516"/>
                    <a:pt x="190" y="516"/>
                  </a:cubicBezTo>
                  <a:cubicBezTo>
                    <a:pt x="190" y="516"/>
                    <a:pt x="190" y="516"/>
                    <a:pt x="190" y="515"/>
                  </a:cubicBezTo>
                  <a:cubicBezTo>
                    <a:pt x="190" y="515"/>
                    <a:pt x="190" y="516"/>
                    <a:pt x="190" y="516"/>
                  </a:cubicBezTo>
                  <a:cubicBezTo>
                    <a:pt x="191" y="514"/>
                    <a:pt x="191" y="514"/>
                    <a:pt x="191" y="514"/>
                  </a:cubicBezTo>
                  <a:cubicBezTo>
                    <a:pt x="191" y="514"/>
                    <a:pt x="191" y="513"/>
                    <a:pt x="192" y="513"/>
                  </a:cubicBezTo>
                  <a:cubicBezTo>
                    <a:pt x="193" y="509"/>
                    <a:pt x="197" y="504"/>
                    <a:pt x="204" y="504"/>
                  </a:cubicBezTo>
                  <a:cubicBezTo>
                    <a:pt x="207" y="504"/>
                    <a:pt x="209" y="505"/>
                    <a:pt x="211" y="505"/>
                  </a:cubicBezTo>
                  <a:cubicBezTo>
                    <a:pt x="214" y="507"/>
                    <a:pt x="216" y="509"/>
                    <a:pt x="218" y="511"/>
                  </a:cubicBezTo>
                  <a:cubicBezTo>
                    <a:pt x="219" y="512"/>
                    <a:pt x="219" y="512"/>
                    <a:pt x="219" y="512"/>
                  </a:cubicBezTo>
                  <a:cubicBezTo>
                    <a:pt x="220" y="513"/>
                    <a:pt x="221" y="514"/>
                    <a:pt x="223" y="514"/>
                  </a:cubicBezTo>
                  <a:cubicBezTo>
                    <a:pt x="223" y="514"/>
                    <a:pt x="223" y="514"/>
                    <a:pt x="223" y="514"/>
                  </a:cubicBezTo>
                  <a:cubicBezTo>
                    <a:pt x="230" y="518"/>
                    <a:pt x="230" y="525"/>
                    <a:pt x="230" y="528"/>
                  </a:cubicBezTo>
                  <a:cubicBezTo>
                    <a:pt x="230" y="530"/>
                    <a:pt x="230" y="531"/>
                    <a:pt x="231" y="531"/>
                  </a:cubicBezTo>
                  <a:cubicBezTo>
                    <a:pt x="231" y="532"/>
                    <a:pt x="231" y="532"/>
                    <a:pt x="231" y="532"/>
                  </a:cubicBezTo>
                  <a:cubicBezTo>
                    <a:pt x="231" y="534"/>
                    <a:pt x="232" y="534"/>
                    <a:pt x="236" y="535"/>
                  </a:cubicBezTo>
                  <a:cubicBezTo>
                    <a:pt x="242" y="536"/>
                    <a:pt x="245" y="538"/>
                    <a:pt x="248" y="541"/>
                  </a:cubicBezTo>
                  <a:cubicBezTo>
                    <a:pt x="248" y="542"/>
                    <a:pt x="249" y="542"/>
                    <a:pt x="249" y="542"/>
                  </a:cubicBezTo>
                  <a:cubicBezTo>
                    <a:pt x="250" y="543"/>
                    <a:pt x="250" y="543"/>
                    <a:pt x="250" y="543"/>
                  </a:cubicBezTo>
                  <a:cubicBezTo>
                    <a:pt x="250" y="543"/>
                    <a:pt x="252" y="543"/>
                    <a:pt x="253" y="543"/>
                  </a:cubicBezTo>
                  <a:cubicBezTo>
                    <a:pt x="253" y="543"/>
                    <a:pt x="254" y="543"/>
                    <a:pt x="254" y="543"/>
                  </a:cubicBezTo>
                  <a:cubicBezTo>
                    <a:pt x="255" y="543"/>
                    <a:pt x="255" y="543"/>
                    <a:pt x="255" y="543"/>
                  </a:cubicBezTo>
                  <a:cubicBezTo>
                    <a:pt x="258" y="541"/>
                    <a:pt x="261" y="540"/>
                    <a:pt x="265" y="540"/>
                  </a:cubicBezTo>
                  <a:cubicBezTo>
                    <a:pt x="271" y="540"/>
                    <a:pt x="276" y="542"/>
                    <a:pt x="280" y="547"/>
                  </a:cubicBezTo>
                  <a:cubicBezTo>
                    <a:pt x="281" y="548"/>
                    <a:pt x="281" y="548"/>
                    <a:pt x="281" y="548"/>
                  </a:cubicBezTo>
                  <a:cubicBezTo>
                    <a:pt x="281" y="549"/>
                    <a:pt x="281" y="550"/>
                    <a:pt x="282" y="552"/>
                  </a:cubicBezTo>
                  <a:cubicBezTo>
                    <a:pt x="282" y="553"/>
                    <a:pt x="283" y="554"/>
                    <a:pt x="283" y="555"/>
                  </a:cubicBezTo>
                  <a:cubicBezTo>
                    <a:pt x="283" y="556"/>
                    <a:pt x="283" y="556"/>
                    <a:pt x="283" y="556"/>
                  </a:cubicBezTo>
                  <a:cubicBezTo>
                    <a:pt x="284" y="559"/>
                    <a:pt x="284" y="559"/>
                    <a:pt x="284" y="559"/>
                  </a:cubicBezTo>
                  <a:cubicBezTo>
                    <a:pt x="289" y="562"/>
                    <a:pt x="293" y="566"/>
                    <a:pt x="293" y="571"/>
                  </a:cubicBezTo>
                  <a:cubicBezTo>
                    <a:pt x="293" y="574"/>
                    <a:pt x="291" y="579"/>
                    <a:pt x="282" y="582"/>
                  </a:cubicBezTo>
                  <a:cubicBezTo>
                    <a:pt x="282" y="582"/>
                    <a:pt x="282" y="582"/>
                    <a:pt x="282" y="583"/>
                  </a:cubicBezTo>
                  <a:cubicBezTo>
                    <a:pt x="284" y="587"/>
                    <a:pt x="285" y="590"/>
                    <a:pt x="281" y="596"/>
                  </a:cubicBezTo>
                  <a:cubicBezTo>
                    <a:pt x="281" y="597"/>
                    <a:pt x="281" y="599"/>
                    <a:pt x="281" y="600"/>
                  </a:cubicBezTo>
                  <a:cubicBezTo>
                    <a:pt x="281" y="603"/>
                    <a:pt x="281" y="609"/>
                    <a:pt x="276" y="612"/>
                  </a:cubicBezTo>
                  <a:cubicBezTo>
                    <a:pt x="280" y="615"/>
                    <a:pt x="283" y="616"/>
                    <a:pt x="285" y="616"/>
                  </a:cubicBezTo>
                  <a:cubicBezTo>
                    <a:pt x="286" y="616"/>
                    <a:pt x="286" y="616"/>
                    <a:pt x="286" y="616"/>
                  </a:cubicBezTo>
                  <a:cubicBezTo>
                    <a:pt x="287" y="616"/>
                    <a:pt x="288" y="616"/>
                    <a:pt x="289" y="616"/>
                  </a:cubicBezTo>
                  <a:cubicBezTo>
                    <a:pt x="294" y="616"/>
                    <a:pt x="296" y="618"/>
                    <a:pt x="297" y="619"/>
                  </a:cubicBezTo>
                  <a:cubicBezTo>
                    <a:pt x="298" y="620"/>
                    <a:pt x="298" y="620"/>
                    <a:pt x="298" y="620"/>
                  </a:cubicBezTo>
                  <a:cubicBezTo>
                    <a:pt x="301" y="625"/>
                    <a:pt x="299" y="629"/>
                    <a:pt x="298" y="634"/>
                  </a:cubicBezTo>
                  <a:cubicBezTo>
                    <a:pt x="298" y="635"/>
                    <a:pt x="298" y="635"/>
                    <a:pt x="297" y="636"/>
                  </a:cubicBezTo>
                  <a:cubicBezTo>
                    <a:pt x="297" y="637"/>
                    <a:pt x="297" y="637"/>
                    <a:pt x="297" y="638"/>
                  </a:cubicBezTo>
                  <a:cubicBezTo>
                    <a:pt x="297" y="645"/>
                    <a:pt x="294" y="649"/>
                    <a:pt x="286" y="652"/>
                  </a:cubicBezTo>
                  <a:cubicBezTo>
                    <a:pt x="284" y="653"/>
                    <a:pt x="284" y="653"/>
                    <a:pt x="284" y="653"/>
                  </a:cubicBezTo>
                  <a:cubicBezTo>
                    <a:pt x="283" y="653"/>
                    <a:pt x="283" y="653"/>
                    <a:pt x="283" y="653"/>
                  </a:cubicBezTo>
                  <a:cubicBezTo>
                    <a:pt x="281" y="653"/>
                    <a:pt x="281" y="653"/>
                    <a:pt x="281" y="653"/>
                  </a:cubicBezTo>
                  <a:cubicBezTo>
                    <a:pt x="278" y="655"/>
                    <a:pt x="277" y="655"/>
                    <a:pt x="274" y="657"/>
                  </a:cubicBezTo>
                  <a:cubicBezTo>
                    <a:pt x="277" y="660"/>
                    <a:pt x="279" y="663"/>
                    <a:pt x="279" y="664"/>
                  </a:cubicBezTo>
                  <a:cubicBezTo>
                    <a:pt x="279" y="664"/>
                    <a:pt x="280" y="664"/>
                    <a:pt x="280" y="664"/>
                  </a:cubicBezTo>
                  <a:cubicBezTo>
                    <a:pt x="285" y="663"/>
                    <a:pt x="287" y="662"/>
                    <a:pt x="287" y="660"/>
                  </a:cubicBezTo>
                  <a:cubicBezTo>
                    <a:pt x="288" y="660"/>
                    <a:pt x="288" y="660"/>
                    <a:pt x="288" y="660"/>
                  </a:cubicBezTo>
                  <a:cubicBezTo>
                    <a:pt x="291" y="656"/>
                    <a:pt x="296" y="653"/>
                    <a:pt x="302" y="653"/>
                  </a:cubicBezTo>
                  <a:cubicBezTo>
                    <a:pt x="303" y="653"/>
                    <a:pt x="304" y="654"/>
                    <a:pt x="305" y="654"/>
                  </a:cubicBezTo>
                  <a:cubicBezTo>
                    <a:pt x="307" y="654"/>
                    <a:pt x="308" y="654"/>
                    <a:pt x="310" y="654"/>
                  </a:cubicBezTo>
                  <a:cubicBezTo>
                    <a:pt x="311" y="654"/>
                    <a:pt x="311" y="654"/>
                    <a:pt x="311" y="654"/>
                  </a:cubicBezTo>
                  <a:cubicBezTo>
                    <a:pt x="313" y="655"/>
                    <a:pt x="315" y="655"/>
                    <a:pt x="317" y="655"/>
                  </a:cubicBezTo>
                  <a:cubicBezTo>
                    <a:pt x="320" y="655"/>
                    <a:pt x="322" y="654"/>
                    <a:pt x="325" y="653"/>
                  </a:cubicBezTo>
                  <a:cubicBezTo>
                    <a:pt x="326" y="653"/>
                    <a:pt x="326" y="653"/>
                    <a:pt x="326" y="653"/>
                  </a:cubicBezTo>
                  <a:cubicBezTo>
                    <a:pt x="326" y="653"/>
                    <a:pt x="326" y="653"/>
                    <a:pt x="326" y="652"/>
                  </a:cubicBezTo>
                  <a:cubicBezTo>
                    <a:pt x="327" y="651"/>
                    <a:pt x="327" y="651"/>
                    <a:pt x="328" y="650"/>
                  </a:cubicBezTo>
                  <a:cubicBezTo>
                    <a:pt x="328" y="650"/>
                    <a:pt x="328" y="650"/>
                    <a:pt x="328" y="649"/>
                  </a:cubicBezTo>
                  <a:cubicBezTo>
                    <a:pt x="329" y="648"/>
                    <a:pt x="330" y="646"/>
                    <a:pt x="332" y="643"/>
                  </a:cubicBezTo>
                  <a:cubicBezTo>
                    <a:pt x="333" y="643"/>
                    <a:pt x="333" y="642"/>
                    <a:pt x="333" y="642"/>
                  </a:cubicBezTo>
                  <a:cubicBezTo>
                    <a:pt x="334" y="641"/>
                    <a:pt x="334" y="641"/>
                    <a:pt x="334" y="640"/>
                  </a:cubicBezTo>
                  <a:cubicBezTo>
                    <a:pt x="335" y="640"/>
                    <a:pt x="335" y="640"/>
                    <a:pt x="335" y="640"/>
                  </a:cubicBezTo>
                  <a:cubicBezTo>
                    <a:pt x="337" y="636"/>
                    <a:pt x="341" y="632"/>
                    <a:pt x="348" y="632"/>
                  </a:cubicBezTo>
                  <a:cubicBezTo>
                    <a:pt x="350" y="632"/>
                    <a:pt x="350" y="632"/>
                    <a:pt x="350" y="632"/>
                  </a:cubicBezTo>
                  <a:cubicBezTo>
                    <a:pt x="352" y="632"/>
                    <a:pt x="353" y="632"/>
                    <a:pt x="353" y="632"/>
                  </a:cubicBezTo>
                  <a:cubicBezTo>
                    <a:pt x="353" y="632"/>
                    <a:pt x="353" y="632"/>
                    <a:pt x="354" y="632"/>
                  </a:cubicBezTo>
                  <a:cubicBezTo>
                    <a:pt x="354" y="632"/>
                    <a:pt x="355" y="632"/>
                    <a:pt x="357" y="632"/>
                  </a:cubicBezTo>
                  <a:cubicBezTo>
                    <a:pt x="360" y="632"/>
                    <a:pt x="360" y="632"/>
                    <a:pt x="360" y="632"/>
                  </a:cubicBezTo>
                  <a:cubicBezTo>
                    <a:pt x="362" y="632"/>
                    <a:pt x="367" y="632"/>
                    <a:pt x="371" y="636"/>
                  </a:cubicBezTo>
                  <a:cubicBezTo>
                    <a:pt x="371" y="637"/>
                    <a:pt x="371" y="637"/>
                    <a:pt x="371" y="637"/>
                  </a:cubicBezTo>
                  <a:cubicBezTo>
                    <a:pt x="372" y="637"/>
                    <a:pt x="373" y="638"/>
                    <a:pt x="373" y="638"/>
                  </a:cubicBezTo>
                  <a:cubicBezTo>
                    <a:pt x="375" y="634"/>
                    <a:pt x="379" y="629"/>
                    <a:pt x="386" y="626"/>
                  </a:cubicBezTo>
                  <a:cubicBezTo>
                    <a:pt x="388" y="625"/>
                    <a:pt x="388" y="625"/>
                    <a:pt x="388" y="625"/>
                  </a:cubicBezTo>
                  <a:cubicBezTo>
                    <a:pt x="389" y="625"/>
                    <a:pt x="389" y="625"/>
                    <a:pt x="389" y="625"/>
                  </a:cubicBezTo>
                  <a:cubicBezTo>
                    <a:pt x="391" y="624"/>
                    <a:pt x="393" y="623"/>
                    <a:pt x="395" y="622"/>
                  </a:cubicBezTo>
                  <a:cubicBezTo>
                    <a:pt x="393" y="621"/>
                    <a:pt x="391" y="621"/>
                    <a:pt x="390" y="619"/>
                  </a:cubicBezTo>
                  <a:cubicBezTo>
                    <a:pt x="386" y="616"/>
                    <a:pt x="384" y="613"/>
                    <a:pt x="386" y="607"/>
                  </a:cubicBezTo>
                  <a:cubicBezTo>
                    <a:pt x="386" y="606"/>
                    <a:pt x="387" y="604"/>
                    <a:pt x="388" y="603"/>
                  </a:cubicBezTo>
                  <a:cubicBezTo>
                    <a:pt x="390" y="593"/>
                    <a:pt x="391" y="578"/>
                    <a:pt x="390" y="574"/>
                  </a:cubicBezTo>
                  <a:cubicBezTo>
                    <a:pt x="386" y="570"/>
                    <a:pt x="384" y="566"/>
                    <a:pt x="383" y="558"/>
                  </a:cubicBezTo>
                  <a:cubicBezTo>
                    <a:pt x="383" y="556"/>
                    <a:pt x="379" y="553"/>
                    <a:pt x="374" y="551"/>
                  </a:cubicBezTo>
                  <a:cubicBezTo>
                    <a:pt x="364" y="548"/>
                    <a:pt x="358" y="543"/>
                    <a:pt x="355" y="537"/>
                  </a:cubicBezTo>
                  <a:cubicBezTo>
                    <a:pt x="355" y="535"/>
                    <a:pt x="355" y="535"/>
                    <a:pt x="355" y="535"/>
                  </a:cubicBezTo>
                  <a:cubicBezTo>
                    <a:pt x="355" y="536"/>
                    <a:pt x="355" y="536"/>
                    <a:pt x="355" y="536"/>
                  </a:cubicBezTo>
                  <a:cubicBezTo>
                    <a:pt x="355" y="536"/>
                    <a:pt x="354" y="535"/>
                    <a:pt x="354" y="534"/>
                  </a:cubicBezTo>
                  <a:cubicBezTo>
                    <a:pt x="351" y="529"/>
                    <a:pt x="350" y="523"/>
                    <a:pt x="352" y="519"/>
                  </a:cubicBezTo>
                  <a:cubicBezTo>
                    <a:pt x="354" y="516"/>
                    <a:pt x="357" y="514"/>
                    <a:pt x="362" y="514"/>
                  </a:cubicBezTo>
                  <a:cubicBezTo>
                    <a:pt x="366" y="514"/>
                    <a:pt x="369" y="515"/>
                    <a:pt x="371" y="516"/>
                  </a:cubicBezTo>
                  <a:cubicBezTo>
                    <a:pt x="372" y="516"/>
                    <a:pt x="373" y="516"/>
                    <a:pt x="374" y="516"/>
                  </a:cubicBezTo>
                  <a:cubicBezTo>
                    <a:pt x="375" y="516"/>
                    <a:pt x="375" y="516"/>
                    <a:pt x="376" y="516"/>
                  </a:cubicBezTo>
                  <a:cubicBezTo>
                    <a:pt x="376" y="516"/>
                    <a:pt x="376" y="517"/>
                    <a:pt x="376" y="517"/>
                  </a:cubicBezTo>
                  <a:cubicBezTo>
                    <a:pt x="378" y="516"/>
                    <a:pt x="378" y="516"/>
                    <a:pt x="378" y="516"/>
                  </a:cubicBezTo>
                  <a:cubicBezTo>
                    <a:pt x="387" y="516"/>
                    <a:pt x="387" y="516"/>
                    <a:pt x="387" y="516"/>
                  </a:cubicBezTo>
                  <a:cubicBezTo>
                    <a:pt x="387" y="516"/>
                    <a:pt x="387" y="516"/>
                    <a:pt x="387" y="516"/>
                  </a:cubicBezTo>
                  <a:cubicBezTo>
                    <a:pt x="387" y="515"/>
                    <a:pt x="387" y="515"/>
                    <a:pt x="387" y="515"/>
                  </a:cubicBezTo>
                  <a:cubicBezTo>
                    <a:pt x="387" y="514"/>
                    <a:pt x="387" y="514"/>
                    <a:pt x="387" y="514"/>
                  </a:cubicBezTo>
                  <a:cubicBezTo>
                    <a:pt x="386" y="512"/>
                    <a:pt x="384" y="504"/>
                    <a:pt x="391" y="499"/>
                  </a:cubicBezTo>
                  <a:cubicBezTo>
                    <a:pt x="393" y="498"/>
                    <a:pt x="393" y="497"/>
                    <a:pt x="395" y="496"/>
                  </a:cubicBezTo>
                  <a:cubicBezTo>
                    <a:pt x="397" y="493"/>
                    <a:pt x="399" y="490"/>
                    <a:pt x="405" y="490"/>
                  </a:cubicBezTo>
                  <a:cubicBezTo>
                    <a:pt x="411" y="490"/>
                    <a:pt x="413" y="493"/>
                    <a:pt x="414" y="495"/>
                  </a:cubicBezTo>
                  <a:cubicBezTo>
                    <a:pt x="416" y="494"/>
                    <a:pt x="416" y="494"/>
                    <a:pt x="416" y="494"/>
                  </a:cubicBezTo>
                  <a:cubicBezTo>
                    <a:pt x="417" y="494"/>
                    <a:pt x="418" y="493"/>
                    <a:pt x="419" y="493"/>
                  </a:cubicBezTo>
                  <a:cubicBezTo>
                    <a:pt x="423" y="492"/>
                    <a:pt x="424" y="492"/>
                    <a:pt x="427" y="490"/>
                  </a:cubicBezTo>
                  <a:cubicBezTo>
                    <a:pt x="428" y="489"/>
                    <a:pt x="429" y="489"/>
                    <a:pt x="430" y="488"/>
                  </a:cubicBezTo>
                  <a:cubicBezTo>
                    <a:pt x="432" y="487"/>
                    <a:pt x="435" y="486"/>
                    <a:pt x="438" y="486"/>
                  </a:cubicBezTo>
                  <a:cubicBezTo>
                    <a:pt x="442" y="486"/>
                    <a:pt x="445" y="488"/>
                    <a:pt x="447" y="490"/>
                  </a:cubicBezTo>
                  <a:cubicBezTo>
                    <a:pt x="448" y="490"/>
                    <a:pt x="448" y="490"/>
                    <a:pt x="449" y="490"/>
                  </a:cubicBezTo>
                  <a:cubicBezTo>
                    <a:pt x="452" y="493"/>
                    <a:pt x="453" y="497"/>
                    <a:pt x="454" y="500"/>
                  </a:cubicBezTo>
                  <a:cubicBezTo>
                    <a:pt x="454" y="501"/>
                    <a:pt x="454" y="502"/>
                    <a:pt x="454" y="502"/>
                  </a:cubicBezTo>
                  <a:cubicBezTo>
                    <a:pt x="454" y="503"/>
                    <a:pt x="454" y="503"/>
                    <a:pt x="454" y="503"/>
                  </a:cubicBezTo>
                  <a:cubicBezTo>
                    <a:pt x="454" y="505"/>
                    <a:pt x="454" y="506"/>
                    <a:pt x="455" y="507"/>
                  </a:cubicBezTo>
                  <a:cubicBezTo>
                    <a:pt x="460" y="515"/>
                    <a:pt x="461" y="526"/>
                    <a:pt x="458" y="532"/>
                  </a:cubicBezTo>
                  <a:cubicBezTo>
                    <a:pt x="458" y="532"/>
                    <a:pt x="457" y="533"/>
                    <a:pt x="457" y="534"/>
                  </a:cubicBezTo>
                  <a:cubicBezTo>
                    <a:pt x="457" y="534"/>
                    <a:pt x="457" y="534"/>
                    <a:pt x="458" y="534"/>
                  </a:cubicBezTo>
                  <a:cubicBezTo>
                    <a:pt x="461" y="535"/>
                    <a:pt x="469" y="537"/>
                    <a:pt x="476" y="537"/>
                  </a:cubicBezTo>
                  <a:cubicBezTo>
                    <a:pt x="479" y="537"/>
                    <a:pt x="481" y="537"/>
                    <a:pt x="482" y="536"/>
                  </a:cubicBezTo>
                  <a:cubicBezTo>
                    <a:pt x="485" y="535"/>
                    <a:pt x="488" y="534"/>
                    <a:pt x="491" y="534"/>
                  </a:cubicBezTo>
                  <a:cubicBezTo>
                    <a:pt x="492" y="534"/>
                    <a:pt x="494" y="534"/>
                    <a:pt x="495" y="533"/>
                  </a:cubicBezTo>
                  <a:cubicBezTo>
                    <a:pt x="499" y="533"/>
                    <a:pt x="501" y="532"/>
                    <a:pt x="502" y="532"/>
                  </a:cubicBezTo>
                  <a:cubicBezTo>
                    <a:pt x="503" y="527"/>
                    <a:pt x="505" y="524"/>
                    <a:pt x="507" y="522"/>
                  </a:cubicBezTo>
                  <a:cubicBezTo>
                    <a:pt x="508" y="521"/>
                    <a:pt x="508" y="521"/>
                    <a:pt x="508" y="521"/>
                  </a:cubicBezTo>
                  <a:cubicBezTo>
                    <a:pt x="509" y="519"/>
                    <a:pt x="510" y="518"/>
                    <a:pt x="512" y="515"/>
                  </a:cubicBezTo>
                  <a:cubicBezTo>
                    <a:pt x="514" y="509"/>
                    <a:pt x="517" y="501"/>
                    <a:pt x="527" y="500"/>
                  </a:cubicBezTo>
                  <a:cubicBezTo>
                    <a:pt x="528" y="499"/>
                    <a:pt x="529" y="499"/>
                    <a:pt x="530" y="499"/>
                  </a:cubicBezTo>
                  <a:cubicBezTo>
                    <a:pt x="533" y="498"/>
                    <a:pt x="535" y="497"/>
                    <a:pt x="538" y="497"/>
                  </a:cubicBezTo>
                  <a:cubicBezTo>
                    <a:pt x="542" y="497"/>
                    <a:pt x="546" y="499"/>
                    <a:pt x="549" y="502"/>
                  </a:cubicBezTo>
                  <a:cubicBezTo>
                    <a:pt x="554" y="507"/>
                    <a:pt x="554" y="510"/>
                    <a:pt x="554" y="513"/>
                  </a:cubicBezTo>
                  <a:cubicBezTo>
                    <a:pt x="554" y="514"/>
                    <a:pt x="554" y="514"/>
                    <a:pt x="554" y="514"/>
                  </a:cubicBezTo>
                  <a:cubicBezTo>
                    <a:pt x="553" y="518"/>
                    <a:pt x="550" y="521"/>
                    <a:pt x="546" y="524"/>
                  </a:cubicBezTo>
                  <a:cubicBezTo>
                    <a:pt x="546" y="524"/>
                    <a:pt x="546" y="524"/>
                    <a:pt x="546" y="524"/>
                  </a:cubicBezTo>
                  <a:cubicBezTo>
                    <a:pt x="550" y="528"/>
                    <a:pt x="552" y="531"/>
                    <a:pt x="552" y="534"/>
                  </a:cubicBezTo>
                  <a:cubicBezTo>
                    <a:pt x="553" y="539"/>
                    <a:pt x="551" y="543"/>
                    <a:pt x="548" y="547"/>
                  </a:cubicBezTo>
                  <a:cubicBezTo>
                    <a:pt x="548" y="548"/>
                    <a:pt x="548" y="548"/>
                    <a:pt x="548" y="548"/>
                  </a:cubicBezTo>
                  <a:cubicBezTo>
                    <a:pt x="548" y="548"/>
                    <a:pt x="547" y="549"/>
                    <a:pt x="547" y="549"/>
                  </a:cubicBezTo>
                  <a:cubicBezTo>
                    <a:pt x="547" y="550"/>
                    <a:pt x="546" y="551"/>
                    <a:pt x="545" y="552"/>
                  </a:cubicBezTo>
                  <a:cubicBezTo>
                    <a:pt x="545" y="553"/>
                    <a:pt x="545" y="553"/>
                    <a:pt x="545" y="553"/>
                  </a:cubicBezTo>
                  <a:cubicBezTo>
                    <a:pt x="542" y="559"/>
                    <a:pt x="539" y="567"/>
                    <a:pt x="530" y="568"/>
                  </a:cubicBezTo>
                  <a:cubicBezTo>
                    <a:pt x="523" y="569"/>
                    <a:pt x="523" y="570"/>
                    <a:pt x="522" y="572"/>
                  </a:cubicBezTo>
                  <a:cubicBezTo>
                    <a:pt x="522" y="573"/>
                    <a:pt x="522" y="573"/>
                    <a:pt x="522" y="573"/>
                  </a:cubicBezTo>
                  <a:cubicBezTo>
                    <a:pt x="520" y="575"/>
                    <a:pt x="520" y="575"/>
                    <a:pt x="520" y="575"/>
                  </a:cubicBezTo>
                  <a:cubicBezTo>
                    <a:pt x="520" y="577"/>
                    <a:pt x="520" y="577"/>
                    <a:pt x="520" y="577"/>
                  </a:cubicBezTo>
                  <a:cubicBezTo>
                    <a:pt x="519" y="578"/>
                    <a:pt x="519" y="579"/>
                    <a:pt x="518" y="580"/>
                  </a:cubicBezTo>
                  <a:cubicBezTo>
                    <a:pt x="520" y="582"/>
                    <a:pt x="521" y="583"/>
                    <a:pt x="521" y="585"/>
                  </a:cubicBezTo>
                  <a:cubicBezTo>
                    <a:pt x="522" y="585"/>
                    <a:pt x="522" y="585"/>
                    <a:pt x="522" y="585"/>
                  </a:cubicBezTo>
                  <a:cubicBezTo>
                    <a:pt x="522" y="585"/>
                    <a:pt x="522" y="586"/>
                    <a:pt x="522" y="586"/>
                  </a:cubicBezTo>
                  <a:cubicBezTo>
                    <a:pt x="523" y="588"/>
                    <a:pt x="524" y="589"/>
                    <a:pt x="525" y="589"/>
                  </a:cubicBezTo>
                  <a:cubicBezTo>
                    <a:pt x="526" y="589"/>
                    <a:pt x="526" y="589"/>
                    <a:pt x="526" y="589"/>
                  </a:cubicBezTo>
                  <a:cubicBezTo>
                    <a:pt x="526" y="590"/>
                    <a:pt x="527" y="590"/>
                    <a:pt x="527" y="590"/>
                  </a:cubicBezTo>
                  <a:cubicBezTo>
                    <a:pt x="528" y="591"/>
                    <a:pt x="528" y="591"/>
                    <a:pt x="528" y="591"/>
                  </a:cubicBezTo>
                  <a:cubicBezTo>
                    <a:pt x="530" y="591"/>
                    <a:pt x="530" y="591"/>
                    <a:pt x="530" y="591"/>
                  </a:cubicBezTo>
                  <a:cubicBezTo>
                    <a:pt x="531" y="591"/>
                    <a:pt x="531" y="591"/>
                    <a:pt x="531" y="591"/>
                  </a:cubicBezTo>
                  <a:cubicBezTo>
                    <a:pt x="535" y="594"/>
                    <a:pt x="540" y="596"/>
                    <a:pt x="541" y="600"/>
                  </a:cubicBezTo>
                  <a:cubicBezTo>
                    <a:pt x="541" y="601"/>
                    <a:pt x="541" y="602"/>
                    <a:pt x="541" y="603"/>
                  </a:cubicBezTo>
                  <a:cubicBezTo>
                    <a:pt x="541" y="606"/>
                    <a:pt x="540" y="608"/>
                    <a:pt x="537" y="609"/>
                  </a:cubicBezTo>
                  <a:cubicBezTo>
                    <a:pt x="537" y="610"/>
                    <a:pt x="537" y="610"/>
                    <a:pt x="537" y="610"/>
                  </a:cubicBezTo>
                  <a:cubicBezTo>
                    <a:pt x="535" y="611"/>
                    <a:pt x="534" y="611"/>
                    <a:pt x="534" y="611"/>
                  </a:cubicBezTo>
                  <a:cubicBezTo>
                    <a:pt x="533" y="612"/>
                    <a:pt x="533" y="612"/>
                    <a:pt x="533" y="612"/>
                  </a:cubicBezTo>
                  <a:cubicBezTo>
                    <a:pt x="534" y="618"/>
                    <a:pt x="530" y="623"/>
                    <a:pt x="526" y="625"/>
                  </a:cubicBezTo>
                  <a:cubicBezTo>
                    <a:pt x="525" y="626"/>
                    <a:pt x="525" y="627"/>
                    <a:pt x="526" y="628"/>
                  </a:cubicBezTo>
                  <a:cubicBezTo>
                    <a:pt x="526" y="628"/>
                    <a:pt x="528" y="629"/>
                    <a:pt x="532" y="629"/>
                  </a:cubicBezTo>
                  <a:cubicBezTo>
                    <a:pt x="539" y="629"/>
                    <a:pt x="539" y="629"/>
                    <a:pt x="539" y="629"/>
                  </a:cubicBezTo>
                  <a:cubicBezTo>
                    <a:pt x="544" y="629"/>
                    <a:pt x="553" y="629"/>
                    <a:pt x="557" y="637"/>
                  </a:cubicBezTo>
                  <a:cubicBezTo>
                    <a:pt x="559" y="642"/>
                    <a:pt x="558" y="646"/>
                    <a:pt x="557" y="648"/>
                  </a:cubicBezTo>
                  <a:cubicBezTo>
                    <a:pt x="557" y="649"/>
                    <a:pt x="557" y="649"/>
                    <a:pt x="557" y="649"/>
                  </a:cubicBezTo>
                  <a:cubicBezTo>
                    <a:pt x="557" y="650"/>
                    <a:pt x="558" y="651"/>
                    <a:pt x="561" y="652"/>
                  </a:cubicBezTo>
                  <a:cubicBezTo>
                    <a:pt x="562" y="653"/>
                    <a:pt x="562" y="653"/>
                    <a:pt x="562" y="653"/>
                  </a:cubicBezTo>
                  <a:cubicBezTo>
                    <a:pt x="564" y="656"/>
                    <a:pt x="564" y="656"/>
                    <a:pt x="564" y="656"/>
                  </a:cubicBezTo>
                  <a:cubicBezTo>
                    <a:pt x="564" y="658"/>
                    <a:pt x="564" y="658"/>
                    <a:pt x="564" y="658"/>
                  </a:cubicBezTo>
                  <a:cubicBezTo>
                    <a:pt x="564" y="659"/>
                    <a:pt x="566" y="668"/>
                    <a:pt x="567" y="672"/>
                  </a:cubicBezTo>
                  <a:cubicBezTo>
                    <a:pt x="567" y="673"/>
                    <a:pt x="567" y="673"/>
                    <a:pt x="567" y="673"/>
                  </a:cubicBezTo>
                  <a:cubicBezTo>
                    <a:pt x="567" y="676"/>
                    <a:pt x="569" y="684"/>
                    <a:pt x="566" y="692"/>
                  </a:cubicBezTo>
                  <a:cubicBezTo>
                    <a:pt x="569" y="690"/>
                    <a:pt x="571" y="690"/>
                    <a:pt x="574" y="690"/>
                  </a:cubicBezTo>
                  <a:cubicBezTo>
                    <a:pt x="582" y="690"/>
                    <a:pt x="588" y="696"/>
                    <a:pt x="588" y="705"/>
                  </a:cubicBezTo>
                  <a:cubicBezTo>
                    <a:pt x="588" y="708"/>
                    <a:pt x="589" y="710"/>
                    <a:pt x="590" y="711"/>
                  </a:cubicBezTo>
                  <a:cubicBezTo>
                    <a:pt x="593" y="711"/>
                    <a:pt x="603" y="713"/>
                    <a:pt x="603" y="731"/>
                  </a:cubicBezTo>
                  <a:cubicBezTo>
                    <a:pt x="603" y="731"/>
                    <a:pt x="603" y="731"/>
                    <a:pt x="603" y="731"/>
                  </a:cubicBezTo>
                  <a:cubicBezTo>
                    <a:pt x="603" y="731"/>
                    <a:pt x="604" y="731"/>
                    <a:pt x="605" y="731"/>
                  </a:cubicBezTo>
                  <a:cubicBezTo>
                    <a:pt x="607" y="731"/>
                    <a:pt x="608" y="731"/>
                    <a:pt x="610" y="731"/>
                  </a:cubicBezTo>
                  <a:cubicBezTo>
                    <a:pt x="611" y="731"/>
                    <a:pt x="611" y="731"/>
                    <a:pt x="611" y="731"/>
                  </a:cubicBezTo>
                  <a:cubicBezTo>
                    <a:pt x="613" y="731"/>
                    <a:pt x="613" y="731"/>
                    <a:pt x="613" y="731"/>
                  </a:cubicBezTo>
                  <a:cubicBezTo>
                    <a:pt x="619" y="731"/>
                    <a:pt x="623" y="734"/>
                    <a:pt x="624" y="737"/>
                  </a:cubicBezTo>
                  <a:cubicBezTo>
                    <a:pt x="628" y="742"/>
                    <a:pt x="624" y="750"/>
                    <a:pt x="622" y="754"/>
                  </a:cubicBezTo>
                  <a:cubicBezTo>
                    <a:pt x="624" y="756"/>
                    <a:pt x="625" y="758"/>
                    <a:pt x="625" y="760"/>
                  </a:cubicBezTo>
                  <a:cubicBezTo>
                    <a:pt x="625" y="770"/>
                    <a:pt x="617" y="777"/>
                    <a:pt x="613" y="779"/>
                  </a:cubicBezTo>
                  <a:cubicBezTo>
                    <a:pt x="612" y="780"/>
                    <a:pt x="612" y="781"/>
                    <a:pt x="613" y="785"/>
                  </a:cubicBezTo>
                  <a:cubicBezTo>
                    <a:pt x="613" y="786"/>
                    <a:pt x="613" y="786"/>
                    <a:pt x="613" y="786"/>
                  </a:cubicBezTo>
                  <a:cubicBezTo>
                    <a:pt x="613" y="787"/>
                    <a:pt x="614" y="789"/>
                    <a:pt x="614" y="790"/>
                  </a:cubicBezTo>
                  <a:cubicBezTo>
                    <a:pt x="618" y="796"/>
                    <a:pt x="617" y="803"/>
                    <a:pt x="613" y="807"/>
                  </a:cubicBezTo>
                  <a:cubicBezTo>
                    <a:pt x="612" y="808"/>
                    <a:pt x="612" y="808"/>
                    <a:pt x="612" y="808"/>
                  </a:cubicBezTo>
                  <a:cubicBezTo>
                    <a:pt x="612" y="808"/>
                    <a:pt x="611" y="809"/>
                    <a:pt x="611" y="809"/>
                  </a:cubicBezTo>
                  <a:cubicBezTo>
                    <a:pt x="610" y="810"/>
                    <a:pt x="609" y="811"/>
                    <a:pt x="609" y="811"/>
                  </a:cubicBezTo>
                  <a:cubicBezTo>
                    <a:pt x="610" y="811"/>
                    <a:pt x="611" y="812"/>
                    <a:pt x="612" y="812"/>
                  </a:cubicBezTo>
                  <a:cubicBezTo>
                    <a:pt x="612" y="812"/>
                    <a:pt x="612" y="812"/>
                    <a:pt x="612" y="812"/>
                  </a:cubicBezTo>
                  <a:cubicBezTo>
                    <a:pt x="614" y="811"/>
                    <a:pt x="614" y="811"/>
                    <a:pt x="614" y="811"/>
                  </a:cubicBezTo>
                  <a:cubicBezTo>
                    <a:pt x="617" y="811"/>
                    <a:pt x="617" y="811"/>
                    <a:pt x="617" y="811"/>
                  </a:cubicBezTo>
                  <a:cubicBezTo>
                    <a:pt x="617" y="811"/>
                    <a:pt x="617" y="811"/>
                    <a:pt x="617" y="811"/>
                  </a:cubicBezTo>
                  <a:cubicBezTo>
                    <a:pt x="623" y="811"/>
                    <a:pt x="623" y="811"/>
                    <a:pt x="623" y="811"/>
                  </a:cubicBezTo>
                  <a:cubicBezTo>
                    <a:pt x="623" y="811"/>
                    <a:pt x="623" y="811"/>
                    <a:pt x="623" y="811"/>
                  </a:cubicBezTo>
                  <a:cubicBezTo>
                    <a:pt x="623" y="811"/>
                    <a:pt x="623" y="811"/>
                    <a:pt x="623" y="811"/>
                  </a:cubicBezTo>
                  <a:cubicBezTo>
                    <a:pt x="624" y="811"/>
                    <a:pt x="624" y="811"/>
                    <a:pt x="624" y="811"/>
                  </a:cubicBezTo>
                  <a:cubicBezTo>
                    <a:pt x="624" y="811"/>
                    <a:pt x="624" y="811"/>
                    <a:pt x="624" y="811"/>
                  </a:cubicBezTo>
                  <a:cubicBezTo>
                    <a:pt x="624" y="811"/>
                    <a:pt x="625" y="811"/>
                    <a:pt x="625" y="811"/>
                  </a:cubicBezTo>
                  <a:cubicBezTo>
                    <a:pt x="629" y="812"/>
                    <a:pt x="631" y="816"/>
                    <a:pt x="632" y="818"/>
                  </a:cubicBezTo>
                  <a:cubicBezTo>
                    <a:pt x="632" y="819"/>
                    <a:pt x="633" y="820"/>
                    <a:pt x="633" y="820"/>
                  </a:cubicBezTo>
                  <a:cubicBezTo>
                    <a:pt x="633" y="820"/>
                    <a:pt x="633" y="820"/>
                    <a:pt x="634" y="820"/>
                  </a:cubicBezTo>
                  <a:cubicBezTo>
                    <a:pt x="634" y="820"/>
                    <a:pt x="635" y="820"/>
                    <a:pt x="636" y="820"/>
                  </a:cubicBezTo>
                  <a:cubicBezTo>
                    <a:pt x="639" y="820"/>
                    <a:pt x="642" y="820"/>
                    <a:pt x="645" y="819"/>
                  </a:cubicBezTo>
                  <a:cubicBezTo>
                    <a:pt x="645" y="819"/>
                    <a:pt x="646" y="819"/>
                    <a:pt x="646" y="819"/>
                  </a:cubicBezTo>
                  <a:cubicBezTo>
                    <a:pt x="646" y="819"/>
                    <a:pt x="647" y="818"/>
                    <a:pt x="647" y="818"/>
                  </a:cubicBezTo>
                  <a:cubicBezTo>
                    <a:pt x="651" y="816"/>
                    <a:pt x="657" y="815"/>
                    <a:pt x="661" y="817"/>
                  </a:cubicBezTo>
                  <a:cubicBezTo>
                    <a:pt x="663" y="817"/>
                    <a:pt x="664" y="819"/>
                    <a:pt x="665" y="821"/>
                  </a:cubicBezTo>
                  <a:cubicBezTo>
                    <a:pt x="665" y="822"/>
                    <a:pt x="665" y="822"/>
                    <a:pt x="665" y="822"/>
                  </a:cubicBezTo>
                  <a:cubicBezTo>
                    <a:pt x="666" y="825"/>
                    <a:pt x="670" y="829"/>
                    <a:pt x="674" y="831"/>
                  </a:cubicBezTo>
                  <a:cubicBezTo>
                    <a:pt x="674" y="831"/>
                    <a:pt x="674" y="831"/>
                    <a:pt x="675" y="832"/>
                  </a:cubicBezTo>
                  <a:cubicBezTo>
                    <a:pt x="675" y="832"/>
                    <a:pt x="676" y="832"/>
                    <a:pt x="676" y="833"/>
                  </a:cubicBezTo>
                  <a:cubicBezTo>
                    <a:pt x="677" y="834"/>
                    <a:pt x="678" y="835"/>
                    <a:pt x="678" y="837"/>
                  </a:cubicBezTo>
                  <a:cubicBezTo>
                    <a:pt x="678" y="839"/>
                    <a:pt x="678" y="841"/>
                    <a:pt x="677" y="843"/>
                  </a:cubicBezTo>
                  <a:cubicBezTo>
                    <a:pt x="675" y="846"/>
                    <a:pt x="672" y="848"/>
                    <a:pt x="667" y="846"/>
                  </a:cubicBezTo>
                  <a:cubicBezTo>
                    <a:pt x="666" y="845"/>
                    <a:pt x="665" y="845"/>
                    <a:pt x="665" y="845"/>
                  </a:cubicBezTo>
                  <a:cubicBezTo>
                    <a:pt x="665" y="845"/>
                    <a:pt x="665" y="845"/>
                    <a:pt x="665" y="845"/>
                  </a:cubicBezTo>
                  <a:cubicBezTo>
                    <a:pt x="666" y="846"/>
                    <a:pt x="666" y="846"/>
                    <a:pt x="666" y="847"/>
                  </a:cubicBezTo>
                  <a:cubicBezTo>
                    <a:pt x="666" y="847"/>
                    <a:pt x="666" y="847"/>
                    <a:pt x="666" y="847"/>
                  </a:cubicBezTo>
                  <a:cubicBezTo>
                    <a:pt x="666" y="847"/>
                    <a:pt x="667" y="848"/>
                    <a:pt x="667" y="848"/>
                  </a:cubicBezTo>
                  <a:cubicBezTo>
                    <a:pt x="667" y="850"/>
                    <a:pt x="667" y="851"/>
                    <a:pt x="666" y="852"/>
                  </a:cubicBezTo>
                  <a:cubicBezTo>
                    <a:pt x="665" y="854"/>
                    <a:pt x="664" y="855"/>
                    <a:pt x="662" y="855"/>
                  </a:cubicBezTo>
                  <a:cubicBezTo>
                    <a:pt x="662" y="855"/>
                    <a:pt x="662" y="855"/>
                    <a:pt x="662" y="855"/>
                  </a:cubicBezTo>
                  <a:cubicBezTo>
                    <a:pt x="662" y="856"/>
                    <a:pt x="662" y="857"/>
                    <a:pt x="662" y="858"/>
                  </a:cubicBezTo>
                  <a:cubicBezTo>
                    <a:pt x="662" y="860"/>
                    <a:pt x="661" y="861"/>
                    <a:pt x="659" y="862"/>
                  </a:cubicBezTo>
                  <a:cubicBezTo>
                    <a:pt x="658" y="863"/>
                    <a:pt x="657" y="864"/>
                    <a:pt x="657" y="865"/>
                  </a:cubicBezTo>
                  <a:cubicBezTo>
                    <a:pt x="657" y="865"/>
                    <a:pt x="657" y="865"/>
                    <a:pt x="657" y="865"/>
                  </a:cubicBezTo>
                  <a:cubicBezTo>
                    <a:pt x="657" y="866"/>
                    <a:pt x="657" y="867"/>
                    <a:pt x="658" y="867"/>
                  </a:cubicBezTo>
                  <a:cubicBezTo>
                    <a:pt x="659" y="868"/>
                    <a:pt x="659" y="868"/>
                    <a:pt x="659" y="868"/>
                  </a:cubicBezTo>
                  <a:cubicBezTo>
                    <a:pt x="661" y="871"/>
                    <a:pt x="666" y="880"/>
                    <a:pt x="665" y="886"/>
                  </a:cubicBezTo>
                  <a:cubicBezTo>
                    <a:pt x="665" y="886"/>
                    <a:pt x="665" y="887"/>
                    <a:pt x="665" y="887"/>
                  </a:cubicBezTo>
                  <a:cubicBezTo>
                    <a:pt x="665" y="887"/>
                    <a:pt x="665" y="888"/>
                    <a:pt x="666" y="888"/>
                  </a:cubicBezTo>
                  <a:cubicBezTo>
                    <a:pt x="666" y="888"/>
                    <a:pt x="666" y="888"/>
                    <a:pt x="666" y="888"/>
                  </a:cubicBezTo>
                  <a:cubicBezTo>
                    <a:pt x="666" y="888"/>
                    <a:pt x="666" y="888"/>
                    <a:pt x="666" y="888"/>
                  </a:cubicBezTo>
                  <a:cubicBezTo>
                    <a:pt x="666" y="888"/>
                    <a:pt x="666" y="889"/>
                    <a:pt x="666" y="889"/>
                  </a:cubicBezTo>
                  <a:cubicBezTo>
                    <a:pt x="666" y="889"/>
                    <a:pt x="667" y="889"/>
                    <a:pt x="667" y="890"/>
                  </a:cubicBezTo>
                  <a:cubicBezTo>
                    <a:pt x="668" y="891"/>
                    <a:pt x="668" y="894"/>
                    <a:pt x="668" y="897"/>
                  </a:cubicBezTo>
                  <a:cubicBezTo>
                    <a:pt x="668" y="897"/>
                    <a:pt x="668" y="897"/>
                    <a:pt x="667" y="898"/>
                  </a:cubicBezTo>
                  <a:cubicBezTo>
                    <a:pt x="667" y="898"/>
                    <a:pt x="667" y="898"/>
                    <a:pt x="667" y="898"/>
                  </a:cubicBezTo>
                  <a:cubicBezTo>
                    <a:pt x="667" y="898"/>
                    <a:pt x="667" y="899"/>
                    <a:pt x="667" y="899"/>
                  </a:cubicBezTo>
                  <a:cubicBezTo>
                    <a:pt x="667" y="899"/>
                    <a:pt x="667" y="900"/>
                    <a:pt x="667" y="900"/>
                  </a:cubicBezTo>
                  <a:cubicBezTo>
                    <a:pt x="666" y="900"/>
                    <a:pt x="666" y="900"/>
                    <a:pt x="666" y="901"/>
                  </a:cubicBezTo>
                  <a:cubicBezTo>
                    <a:pt x="666" y="901"/>
                    <a:pt x="666" y="901"/>
                    <a:pt x="666" y="902"/>
                  </a:cubicBezTo>
                  <a:cubicBezTo>
                    <a:pt x="666" y="902"/>
                    <a:pt x="665" y="903"/>
                    <a:pt x="665" y="903"/>
                  </a:cubicBezTo>
                  <a:cubicBezTo>
                    <a:pt x="664" y="907"/>
                    <a:pt x="662" y="908"/>
                    <a:pt x="656" y="909"/>
                  </a:cubicBezTo>
                  <a:cubicBezTo>
                    <a:pt x="652" y="909"/>
                    <a:pt x="651" y="910"/>
                    <a:pt x="650" y="914"/>
                  </a:cubicBezTo>
                  <a:cubicBezTo>
                    <a:pt x="650" y="915"/>
                    <a:pt x="650" y="915"/>
                    <a:pt x="650" y="915"/>
                  </a:cubicBezTo>
                  <a:cubicBezTo>
                    <a:pt x="650" y="916"/>
                    <a:pt x="650" y="916"/>
                    <a:pt x="650" y="916"/>
                  </a:cubicBezTo>
                  <a:cubicBezTo>
                    <a:pt x="649" y="919"/>
                    <a:pt x="648" y="921"/>
                    <a:pt x="652" y="924"/>
                  </a:cubicBezTo>
                  <a:cubicBezTo>
                    <a:pt x="653" y="924"/>
                    <a:pt x="654" y="924"/>
                    <a:pt x="655" y="925"/>
                  </a:cubicBezTo>
                  <a:cubicBezTo>
                    <a:pt x="657" y="926"/>
                    <a:pt x="659" y="926"/>
                    <a:pt x="661" y="927"/>
                  </a:cubicBezTo>
                  <a:cubicBezTo>
                    <a:pt x="666" y="929"/>
                    <a:pt x="670" y="931"/>
                    <a:pt x="673" y="932"/>
                  </a:cubicBezTo>
                  <a:cubicBezTo>
                    <a:pt x="676" y="934"/>
                    <a:pt x="678" y="935"/>
                    <a:pt x="679" y="937"/>
                  </a:cubicBezTo>
                  <a:cubicBezTo>
                    <a:pt x="681" y="939"/>
                    <a:pt x="682" y="940"/>
                    <a:pt x="683" y="941"/>
                  </a:cubicBezTo>
                  <a:cubicBezTo>
                    <a:pt x="684" y="941"/>
                    <a:pt x="684" y="941"/>
                    <a:pt x="684" y="941"/>
                  </a:cubicBezTo>
                  <a:cubicBezTo>
                    <a:pt x="684" y="941"/>
                    <a:pt x="685" y="941"/>
                    <a:pt x="685" y="940"/>
                  </a:cubicBezTo>
                  <a:cubicBezTo>
                    <a:pt x="686" y="939"/>
                    <a:pt x="686" y="939"/>
                    <a:pt x="686" y="939"/>
                  </a:cubicBezTo>
                  <a:cubicBezTo>
                    <a:pt x="687" y="938"/>
                    <a:pt x="689" y="937"/>
                    <a:pt x="689" y="936"/>
                  </a:cubicBezTo>
                  <a:cubicBezTo>
                    <a:pt x="689" y="936"/>
                    <a:pt x="689" y="936"/>
                    <a:pt x="689" y="936"/>
                  </a:cubicBezTo>
                  <a:cubicBezTo>
                    <a:pt x="681" y="932"/>
                    <a:pt x="677" y="925"/>
                    <a:pt x="677" y="921"/>
                  </a:cubicBezTo>
                  <a:cubicBezTo>
                    <a:pt x="677" y="918"/>
                    <a:pt x="678" y="916"/>
                    <a:pt x="681" y="915"/>
                  </a:cubicBezTo>
                  <a:cubicBezTo>
                    <a:pt x="682" y="915"/>
                    <a:pt x="683" y="915"/>
                    <a:pt x="685" y="913"/>
                  </a:cubicBezTo>
                  <a:cubicBezTo>
                    <a:pt x="687" y="912"/>
                    <a:pt x="689" y="911"/>
                    <a:pt x="690" y="910"/>
                  </a:cubicBezTo>
                  <a:cubicBezTo>
                    <a:pt x="694" y="908"/>
                    <a:pt x="696" y="907"/>
                    <a:pt x="697" y="905"/>
                  </a:cubicBezTo>
                  <a:cubicBezTo>
                    <a:pt x="697" y="904"/>
                    <a:pt x="697" y="904"/>
                    <a:pt x="697" y="904"/>
                  </a:cubicBezTo>
                  <a:cubicBezTo>
                    <a:pt x="698" y="901"/>
                    <a:pt x="701" y="899"/>
                    <a:pt x="704" y="898"/>
                  </a:cubicBezTo>
                  <a:cubicBezTo>
                    <a:pt x="705" y="897"/>
                    <a:pt x="707" y="897"/>
                    <a:pt x="708" y="897"/>
                  </a:cubicBezTo>
                  <a:cubicBezTo>
                    <a:pt x="709" y="897"/>
                    <a:pt x="709" y="897"/>
                    <a:pt x="710" y="897"/>
                  </a:cubicBezTo>
                  <a:cubicBezTo>
                    <a:pt x="710" y="897"/>
                    <a:pt x="710" y="898"/>
                    <a:pt x="711" y="898"/>
                  </a:cubicBezTo>
                  <a:cubicBezTo>
                    <a:pt x="711" y="897"/>
                    <a:pt x="713" y="896"/>
                    <a:pt x="714" y="895"/>
                  </a:cubicBezTo>
                  <a:cubicBezTo>
                    <a:pt x="714" y="895"/>
                    <a:pt x="714" y="895"/>
                    <a:pt x="714" y="895"/>
                  </a:cubicBezTo>
                  <a:cubicBezTo>
                    <a:pt x="715" y="895"/>
                    <a:pt x="716" y="895"/>
                    <a:pt x="716" y="895"/>
                  </a:cubicBezTo>
                  <a:cubicBezTo>
                    <a:pt x="721" y="893"/>
                    <a:pt x="724" y="895"/>
                    <a:pt x="728" y="897"/>
                  </a:cubicBezTo>
                  <a:cubicBezTo>
                    <a:pt x="730" y="898"/>
                    <a:pt x="732" y="900"/>
                    <a:pt x="733" y="902"/>
                  </a:cubicBezTo>
                  <a:cubicBezTo>
                    <a:pt x="733" y="903"/>
                    <a:pt x="733" y="904"/>
                    <a:pt x="734" y="904"/>
                  </a:cubicBezTo>
                  <a:cubicBezTo>
                    <a:pt x="734" y="905"/>
                    <a:pt x="734" y="905"/>
                    <a:pt x="734" y="905"/>
                  </a:cubicBezTo>
                  <a:cubicBezTo>
                    <a:pt x="734" y="905"/>
                    <a:pt x="734" y="906"/>
                    <a:pt x="734" y="906"/>
                  </a:cubicBezTo>
                  <a:cubicBezTo>
                    <a:pt x="734" y="906"/>
                    <a:pt x="734" y="906"/>
                    <a:pt x="734" y="906"/>
                  </a:cubicBezTo>
                  <a:cubicBezTo>
                    <a:pt x="734" y="906"/>
                    <a:pt x="734" y="906"/>
                    <a:pt x="734" y="906"/>
                  </a:cubicBezTo>
                  <a:cubicBezTo>
                    <a:pt x="735" y="906"/>
                    <a:pt x="736" y="905"/>
                    <a:pt x="737" y="905"/>
                  </a:cubicBezTo>
                  <a:cubicBezTo>
                    <a:pt x="737" y="905"/>
                    <a:pt x="737" y="905"/>
                    <a:pt x="738" y="905"/>
                  </a:cubicBezTo>
                  <a:cubicBezTo>
                    <a:pt x="742" y="903"/>
                    <a:pt x="744" y="901"/>
                    <a:pt x="744" y="901"/>
                  </a:cubicBezTo>
                  <a:cubicBezTo>
                    <a:pt x="744" y="901"/>
                    <a:pt x="744" y="901"/>
                    <a:pt x="744" y="901"/>
                  </a:cubicBezTo>
                  <a:cubicBezTo>
                    <a:pt x="744" y="900"/>
                    <a:pt x="744" y="900"/>
                    <a:pt x="744" y="900"/>
                  </a:cubicBezTo>
                  <a:cubicBezTo>
                    <a:pt x="746" y="898"/>
                    <a:pt x="754" y="890"/>
                    <a:pt x="760" y="888"/>
                  </a:cubicBezTo>
                  <a:cubicBezTo>
                    <a:pt x="764" y="888"/>
                    <a:pt x="769" y="888"/>
                    <a:pt x="773" y="888"/>
                  </a:cubicBezTo>
                  <a:cubicBezTo>
                    <a:pt x="776" y="889"/>
                    <a:pt x="781" y="888"/>
                    <a:pt x="783" y="886"/>
                  </a:cubicBezTo>
                  <a:cubicBezTo>
                    <a:pt x="783" y="886"/>
                    <a:pt x="784" y="885"/>
                    <a:pt x="784" y="885"/>
                  </a:cubicBezTo>
                  <a:cubicBezTo>
                    <a:pt x="784" y="885"/>
                    <a:pt x="784" y="884"/>
                    <a:pt x="784" y="884"/>
                  </a:cubicBezTo>
                  <a:cubicBezTo>
                    <a:pt x="785" y="883"/>
                    <a:pt x="785" y="881"/>
                    <a:pt x="785" y="880"/>
                  </a:cubicBezTo>
                  <a:cubicBezTo>
                    <a:pt x="786" y="880"/>
                    <a:pt x="786" y="880"/>
                    <a:pt x="786" y="880"/>
                  </a:cubicBezTo>
                  <a:cubicBezTo>
                    <a:pt x="786" y="880"/>
                    <a:pt x="786" y="880"/>
                    <a:pt x="786" y="879"/>
                  </a:cubicBezTo>
                  <a:cubicBezTo>
                    <a:pt x="786" y="877"/>
                    <a:pt x="787" y="874"/>
                    <a:pt x="788" y="872"/>
                  </a:cubicBezTo>
                  <a:cubicBezTo>
                    <a:pt x="788" y="872"/>
                    <a:pt x="789" y="872"/>
                    <a:pt x="789" y="871"/>
                  </a:cubicBezTo>
                  <a:cubicBezTo>
                    <a:pt x="789" y="871"/>
                    <a:pt x="789" y="871"/>
                    <a:pt x="790" y="871"/>
                  </a:cubicBezTo>
                  <a:cubicBezTo>
                    <a:pt x="790" y="871"/>
                    <a:pt x="790" y="870"/>
                    <a:pt x="791" y="870"/>
                  </a:cubicBezTo>
                  <a:cubicBezTo>
                    <a:pt x="791" y="870"/>
                    <a:pt x="791" y="870"/>
                    <a:pt x="791" y="870"/>
                  </a:cubicBezTo>
                  <a:cubicBezTo>
                    <a:pt x="791" y="870"/>
                    <a:pt x="791" y="870"/>
                    <a:pt x="791" y="870"/>
                  </a:cubicBezTo>
                  <a:cubicBezTo>
                    <a:pt x="794" y="869"/>
                    <a:pt x="796" y="871"/>
                    <a:pt x="798" y="872"/>
                  </a:cubicBezTo>
                  <a:cubicBezTo>
                    <a:pt x="798" y="872"/>
                    <a:pt x="799" y="873"/>
                    <a:pt x="800" y="873"/>
                  </a:cubicBezTo>
                  <a:cubicBezTo>
                    <a:pt x="800" y="873"/>
                    <a:pt x="800" y="873"/>
                    <a:pt x="800" y="872"/>
                  </a:cubicBezTo>
                  <a:cubicBezTo>
                    <a:pt x="806" y="869"/>
                    <a:pt x="810" y="866"/>
                    <a:pt x="813" y="862"/>
                  </a:cubicBezTo>
                  <a:cubicBezTo>
                    <a:pt x="813" y="862"/>
                    <a:pt x="813" y="862"/>
                    <a:pt x="813" y="862"/>
                  </a:cubicBezTo>
                  <a:cubicBezTo>
                    <a:pt x="814" y="861"/>
                    <a:pt x="815" y="861"/>
                    <a:pt x="815" y="860"/>
                  </a:cubicBezTo>
                  <a:cubicBezTo>
                    <a:pt x="817" y="858"/>
                    <a:pt x="819" y="857"/>
                    <a:pt x="822" y="855"/>
                  </a:cubicBezTo>
                  <a:cubicBezTo>
                    <a:pt x="822" y="855"/>
                    <a:pt x="823" y="854"/>
                    <a:pt x="823" y="854"/>
                  </a:cubicBezTo>
                  <a:cubicBezTo>
                    <a:pt x="827" y="852"/>
                    <a:pt x="827" y="852"/>
                    <a:pt x="828" y="849"/>
                  </a:cubicBezTo>
                  <a:cubicBezTo>
                    <a:pt x="828" y="849"/>
                    <a:pt x="828" y="848"/>
                    <a:pt x="828" y="847"/>
                  </a:cubicBezTo>
                  <a:cubicBezTo>
                    <a:pt x="828" y="846"/>
                    <a:pt x="828" y="843"/>
                    <a:pt x="828" y="841"/>
                  </a:cubicBezTo>
                  <a:cubicBezTo>
                    <a:pt x="828" y="841"/>
                    <a:pt x="828" y="841"/>
                    <a:pt x="828" y="840"/>
                  </a:cubicBezTo>
                  <a:cubicBezTo>
                    <a:pt x="829" y="840"/>
                    <a:pt x="829" y="840"/>
                    <a:pt x="829" y="840"/>
                  </a:cubicBezTo>
                  <a:cubicBezTo>
                    <a:pt x="829" y="837"/>
                    <a:pt x="831" y="835"/>
                    <a:pt x="834" y="833"/>
                  </a:cubicBezTo>
                  <a:cubicBezTo>
                    <a:pt x="834" y="833"/>
                    <a:pt x="835" y="833"/>
                    <a:pt x="835" y="833"/>
                  </a:cubicBezTo>
                  <a:cubicBezTo>
                    <a:pt x="840" y="831"/>
                    <a:pt x="845" y="830"/>
                    <a:pt x="848" y="830"/>
                  </a:cubicBezTo>
                  <a:cubicBezTo>
                    <a:pt x="852" y="830"/>
                    <a:pt x="861" y="833"/>
                    <a:pt x="864" y="837"/>
                  </a:cubicBezTo>
                  <a:cubicBezTo>
                    <a:pt x="866" y="839"/>
                    <a:pt x="868" y="841"/>
                    <a:pt x="869" y="842"/>
                  </a:cubicBezTo>
                  <a:cubicBezTo>
                    <a:pt x="869" y="842"/>
                    <a:pt x="869" y="842"/>
                    <a:pt x="870" y="842"/>
                  </a:cubicBezTo>
                  <a:cubicBezTo>
                    <a:pt x="871" y="843"/>
                    <a:pt x="872" y="843"/>
                    <a:pt x="873" y="843"/>
                  </a:cubicBezTo>
                  <a:cubicBezTo>
                    <a:pt x="873" y="843"/>
                    <a:pt x="873" y="843"/>
                    <a:pt x="873" y="843"/>
                  </a:cubicBezTo>
                  <a:cubicBezTo>
                    <a:pt x="874" y="842"/>
                    <a:pt x="875" y="841"/>
                    <a:pt x="876" y="840"/>
                  </a:cubicBezTo>
                  <a:cubicBezTo>
                    <a:pt x="876" y="838"/>
                    <a:pt x="878" y="836"/>
                    <a:pt x="880" y="834"/>
                  </a:cubicBezTo>
                  <a:cubicBezTo>
                    <a:pt x="880" y="834"/>
                    <a:pt x="880" y="834"/>
                    <a:pt x="880" y="834"/>
                  </a:cubicBezTo>
                  <a:cubicBezTo>
                    <a:pt x="883" y="833"/>
                    <a:pt x="885" y="832"/>
                    <a:pt x="887" y="833"/>
                  </a:cubicBezTo>
                  <a:cubicBezTo>
                    <a:pt x="887" y="833"/>
                    <a:pt x="887" y="833"/>
                    <a:pt x="887" y="833"/>
                  </a:cubicBezTo>
                  <a:cubicBezTo>
                    <a:pt x="887" y="833"/>
                    <a:pt x="888" y="833"/>
                    <a:pt x="888" y="833"/>
                  </a:cubicBezTo>
                  <a:cubicBezTo>
                    <a:pt x="890" y="833"/>
                    <a:pt x="892" y="835"/>
                    <a:pt x="893" y="836"/>
                  </a:cubicBezTo>
                  <a:cubicBezTo>
                    <a:pt x="893" y="836"/>
                    <a:pt x="893" y="836"/>
                    <a:pt x="893" y="837"/>
                  </a:cubicBezTo>
                  <a:cubicBezTo>
                    <a:pt x="894" y="837"/>
                    <a:pt x="895" y="837"/>
                    <a:pt x="896" y="837"/>
                  </a:cubicBezTo>
                  <a:cubicBezTo>
                    <a:pt x="895" y="836"/>
                    <a:pt x="895" y="836"/>
                    <a:pt x="894" y="836"/>
                  </a:cubicBezTo>
                  <a:cubicBezTo>
                    <a:pt x="894" y="835"/>
                    <a:pt x="894" y="835"/>
                    <a:pt x="893" y="835"/>
                  </a:cubicBezTo>
                  <a:cubicBezTo>
                    <a:pt x="892" y="834"/>
                    <a:pt x="891" y="833"/>
                    <a:pt x="890" y="831"/>
                  </a:cubicBezTo>
                  <a:cubicBezTo>
                    <a:pt x="889" y="830"/>
                    <a:pt x="889" y="829"/>
                    <a:pt x="889" y="827"/>
                  </a:cubicBezTo>
                  <a:cubicBezTo>
                    <a:pt x="889" y="827"/>
                    <a:pt x="889" y="826"/>
                    <a:pt x="889" y="826"/>
                  </a:cubicBezTo>
                  <a:cubicBezTo>
                    <a:pt x="889" y="825"/>
                    <a:pt x="889" y="825"/>
                    <a:pt x="889" y="825"/>
                  </a:cubicBezTo>
                  <a:cubicBezTo>
                    <a:pt x="889" y="824"/>
                    <a:pt x="889" y="824"/>
                    <a:pt x="890" y="823"/>
                  </a:cubicBezTo>
                  <a:cubicBezTo>
                    <a:pt x="890" y="821"/>
                    <a:pt x="891" y="820"/>
                    <a:pt x="893" y="819"/>
                  </a:cubicBezTo>
                  <a:cubicBezTo>
                    <a:pt x="894" y="817"/>
                    <a:pt x="896" y="816"/>
                    <a:pt x="898" y="815"/>
                  </a:cubicBezTo>
                  <a:cubicBezTo>
                    <a:pt x="899" y="815"/>
                    <a:pt x="899" y="815"/>
                    <a:pt x="899" y="815"/>
                  </a:cubicBezTo>
                  <a:cubicBezTo>
                    <a:pt x="899" y="814"/>
                    <a:pt x="899" y="814"/>
                    <a:pt x="899" y="814"/>
                  </a:cubicBezTo>
                  <a:cubicBezTo>
                    <a:pt x="899" y="814"/>
                    <a:pt x="899" y="814"/>
                    <a:pt x="900" y="813"/>
                  </a:cubicBezTo>
                  <a:cubicBezTo>
                    <a:pt x="900" y="813"/>
                    <a:pt x="900" y="813"/>
                    <a:pt x="900" y="813"/>
                  </a:cubicBezTo>
                  <a:cubicBezTo>
                    <a:pt x="899" y="811"/>
                    <a:pt x="899" y="811"/>
                    <a:pt x="899" y="811"/>
                  </a:cubicBezTo>
                  <a:cubicBezTo>
                    <a:pt x="898" y="808"/>
                    <a:pt x="898" y="808"/>
                    <a:pt x="898" y="808"/>
                  </a:cubicBezTo>
                  <a:cubicBezTo>
                    <a:pt x="897" y="806"/>
                    <a:pt x="897" y="806"/>
                    <a:pt x="897" y="806"/>
                  </a:cubicBezTo>
                  <a:cubicBezTo>
                    <a:pt x="897" y="805"/>
                    <a:pt x="897" y="805"/>
                    <a:pt x="897" y="805"/>
                  </a:cubicBezTo>
                  <a:cubicBezTo>
                    <a:pt x="897" y="803"/>
                    <a:pt x="897" y="802"/>
                    <a:pt x="897" y="800"/>
                  </a:cubicBezTo>
                  <a:cubicBezTo>
                    <a:pt x="896" y="799"/>
                    <a:pt x="896" y="798"/>
                    <a:pt x="896" y="797"/>
                  </a:cubicBezTo>
                  <a:cubicBezTo>
                    <a:pt x="896" y="793"/>
                    <a:pt x="895" y="788"/>
                    <a:pt x="893" y="786"/>
                  </a:cubicBezTo>
                  <a:cubicBezTo>
                    <a:pt x="886" y="780"/>
                    <a:pt x="881" y="774"/>
                    <a:pt x="879" y="770"/>
                  </a:cubicBezTo>
                  <a:cubicBezTo>
                    <a:pt x="878" y="769"/>
                    <a:pt x="878" y="769"/>
                    <a:pt x="878" y="769"/>
                  </a:cubicBezTo>
                  <a:cubicBezTo>
                    <a:pt x="878" y="768"/>
                    <a:pt x="878" y="767"/>
                    <a:pt x="877" y="766"/>
                  </a:cubicBezTo>
                  <a:cubicBezTo>
                    <a:pt x="876" y="762"/>
                    <a:pt x="874" y="756"/>
                    <a:pt x="874" y="751"/>
                  </a:cubicBezTo>
                  <a:cubicBezTo>
                    <a:pt x="874" y="749"/>
                    <a:pt x="874" y="746"/>
                    <a:pt x="875" y="743"/>
                  </a:cubicBezTo>
                  <a:cubicBezTo>
                    <a:pt x="877" y="736"/>
                    <a:pt x="879" y="735"/>
                    <a:pt x="883" y="730"/>
                  </a:cubicBezTo>
                  <a:cubicBezTo>
                    <a:pt x="885" y="728"/>
                    <a:pt x="885" y="728"/>
                    <a:pt x="885" y="728"/>
                  </a:cubicBezTo>
                  <a:cubicBezTo>
                    <a:pt x="889" y="724"/>
                    <a:pt x="891" y="721"/>
                    <a:pt x="891" y="719"/>
                  </a:cubicBezTo>
                  <a:cubicBezTo>
                    <a:pt x="891" y="719"/>
                    <a:pt x="891" y="719"/>
                    <a:pt x="891" y="718"/>
                  </a:cubicBezTo>
                  <a:cubicBezTo>
                    <a:pt x="891" y="718"/>
                    <a:pt x="891" y="718"/>
                    <a:pt x="890" y="717"/>
                  </a:cubicBezTo>
                  <a:cubicBezTo>
                    <a:pt x="889" y="717"/>
                    <a:pt x="889" y="716"/>
                    <a:pt x="888" y="716"/>
                  </a:cubicBezTo>
                  <a:cubicBezTo>
                    <a:pt x="885" y="713"/>
                    <a:pt x="882" y="711"/>
                    <a:pt x="881" y="708"/>
                  </a:cubicBezTo>
                  <a:cubicBezTo>
                    <a:pt x="881" y="708"/>
                    <a:pt x="881" y="708"/>
                    <a:pt x="881" y="707"/>
                  </a:cubicBezTo>
                  <a:cubicBezTo>
                    <a:pt x="882" y="705"/>
                    <a:pt x="883" y="703"/>
                    <a:pt x="884" y="702"/>
                  </a:cubicBezTo>
                  <a:cubicBezTo>
                    <a:pt x="884" y="701"/>
                    <a:pt x="885" y="700"/>
                    <a:pt x="886" y="700"/>
                  </a:cubicBezTo>
                  <a:cubicBezTo>
                    <a:pt x="886" y="699"/>
                    <a:pt x="886" y="699"/>
                    <a:pt x="885" y="699"/>
                  </a:cubicBezTo>
                  <a:cubicBezTo>
                    <a:pt x="885" y="699"/>
                    <a:pt x="884" y="699"/>
                    <a:pt x="883" y="698"/>
                  </a:cubicBezTo>
                  <a:cubicBezTo>
                    <a:pt x="883" y="698"/>
                    <a:pt x="883" y="698"/>
                    <a:pt x="883" y="698"/>
                  </a:cubicBezTo>
                  <a:cubicBezTo>
                    <a:pt x="877" y="696"/>
                    <a:pt x="867" y="692"/>
                    <a:pt x="867" y="684"/>
                  </a:cubicBezTo>
                  <a:cubicBezTo>
                    <a:pt x="867" y="684"/>
                    <a:pt x="867" y="683"/>
                    <a:pt x="867" y="682"/>
                  </a:cubicBezTo>
                  <a:cubicBezTo>
                    <a:pt x="867" y="681"/>
                    <a:pt x="867" y="681"/>
                    <a:pt x="867" y="681"/>
                  </a:cubicBezTo>
                  <a:cubicBezTo>
                    <a:pt x="869" y="677"/>
                    <a:pt x="870" y="674"/>
                    <a:pt x="875" y="675"/>
                  </a:cubicBezTo>
                  <a:cubicBezTo>
                    <a:pt x="876" y="676"/>
                    <a:pt x="877" y="676"/>
                    <a:pt x="879" y="676"/>
                  </a:cubicBezTo>
                  <a:cubicBezTo>
                    <a:pt x="881" y="676"/>
                    <a:pt x="883" y="676"/>
                    <a:pt x="884" y="676"/>
                  </a:cubicBezTo>
                  <a:cubicBezTo>
                    <a:pt x="885" y="676"/>
                    <a:pt x="886" y="676"/>
                    <a:pt x="886" y="676"/>
                  </a:cubicBezTo>
                  <a:cubicBezTo>
                    <a:pt x="886" y="676"/>
                    <a:pt x="887" y="676"/>
                    <a:pt x="889" y="673"/>
                  </a:cubicBezTo>
                  <a:cubicBezTo>
                    <a:pt x="894" y="666"/>
                    <a:pt x="898" y="663"/>
                    <a:pt x="908" y="662"/>
                  </a:cubicBezTo>
                  <a:cubicBezTo>
                    <a:pt x="911" y="662"/>
                    <a:pt x="916" y="662"/>
                    <a:pt x="920" y="662"/>
                  </a:cubicBezTo>
                  <a:cubicBezTo>
                    <a:pt x="927" y="662"/>
                    <a:pt x="935" y="661"/>
                    <a:pt x="939" y="661"/>
                  </a:cubicBezTo>
                  <a:cubicBezTo>
                    <a:pt x="942" y="659"/>
                    <a:pt x="946" y="659"/>
                    <a:pt x="948" y="660"/>
                  </a:cubicBezTo>
                  <a:cubicBezTo>
                    <a:pt x="952" y="660"/>
                    <a:pt x="954" y="660"/>
                    <a:pt x="958" y="658"/>
                  </a:cubicBezTo>
                  <a:cubicBezTo>
                    <a:pt x="958" y="658"/>
                    <a:pt x="958" y="658"/>
                    <a:pt x="958" y="658"/>
                  </a:cubicBezTo>
                  <a:cubicBezTo>
                    <a:pt x="961" y="656"/>
                    <a:pt x="962" y="655"/>
                    <a:pt x="962" y="655"/>
                  </a:cubicBezTo>
                  <a:cubicBezTo>
                    <a:pt x="962" y="655"/>
                    <a:pt x="962" y="655"/>
                    <a:pt x="962" y="654"/>
                  </a:cubicBezTo>
                  <a:cubicBezTo>
                    <a:pt x="961" y="654"/>
                    <a:pt x="961" y="653"/>
                    <a:pt x="960" y="652"/>
                  </a:cubicBezTo>
                  <a:cubicBezTo>
                    <a:pt x="957" y="650"/>
                    <a:pt x="956" y="648"/>
                    <a:pt x="956" y="646"/>
                  </a:cubicBezTo>
                  <a:cubicBezTo>
                    <a:pt x="956" y="645"/>
                    <a:pt x="956" y="644"/>
                    <a:pt x="956" y="643"/>
                  </a:cubicBezTo>
                  <a:cubicBezTo>
                    <a:pt x="957" y="641"/>
                    <a:pt x="960" y="638"/>
                    <a:pt x="967" y="637"/>
                  </a:cubicBezTo>
                  <a:cubicBezTo>
                    <a:pt x="973" y="637"/>
                    <a:pt x="974" y="635"/>
                    <a:pt x="977" y="630"/>
                  </a:cubicBezTo>
                  <a:cubicBezTo>
                    <a:pt x="982" y="624"/>
                    <a:pt x="982" y="622"/>
                    <a:pt x="982" y="622"/>
                  </a:cubicBezTo>
                  <a:cubicBezTo>
                    <a:pt x="982" y="622"/>
                    <a:pt x="981" y="622"/>
                    <a:pt x="981" y="622"/>
                  </a:cubicBezTo>
                  <a:cubicBezTo>
                    <a:pt x="981" y="622"/>
                    <a:pt x="981" y="621"/>
                    <a:pt x="980" y="621"/>
                  </a:cubicBezTo>
                  <a:cubicBezTo>
                    <a:pt x="973" y="620"/>
                    <a:pt x="971" y="616"/>
                    <a:pt x="971" y="614"/>
                  </a:cubicBezTo>
                  <a:cubicBezTo>
                    <a:pt x="971" y="613"/>
                    <a:pt x="971" y="613"/>
                    <a:pt x="971" y="612"/>
                  </a:cubicBezTo>
                  <a:cubicBezTo>
                    <a:pt x="970" y="609"/>
                    <a:pt x="972" y="606"/>
                    <a:pt x="974" y="604"/>
                  </a:cubicBezTo>
                  <a:cubicBezTo>
                    <a:pt x="976" y="601"/>
                    <a:pt x="980" y="600"/>
                    <a:pt x="983" y="600"/>
                  </a:cubicBezTo>
                  <a:cubicBezTo>
                    <a:pt x="983" y="599"/>
                    <a:pt x="985" y="599"/>
                    <a:pt x="985" y="599"/>
                  </a:cubicBezTo>
                  <a:cubicBezTo>
                    <a:pt x="985" y="599"/>
                    <a:pt x="985" y="599"/>
                    <a:pt x="985" y="598"/>
                  </a:cubicBezTo>
                  <a:cubicBezTo>
                    <a:pt x="985" y="598"/>
                    <a:pt x="985" y="598"/>
                    <a:pt x="985" y="598"/>
                  </a:cubicBezTo>
                  <a:cubicBezTo>
                    <a:pt x="984" y="597"/>
                    <a:pt x="982" y="596"/>
                    <a:pt x="981" y="595"/>
                  </a:cubicBezTo>
                  <a:cubicBezTo>
                    <a:pt x="980" y="594"/>
                    <a:pt x="980" y="594"/>
                    <a:pt x="980" y="594"/>
                  </a:cubicBezTo>
                  <a:cubicBezTo>
                    <a:pt x="975" y="590"/>
                    <a:pt x="971" y="586"/>
                    <a:pt x="970" y="580"/>
                  </a:cubicBezTo>
                  <a:cubicBezTo>
                    <a:pt x="970" y="579"/>
                    <a:pt x="970" y="578"/>
                    <a:pt x="970" y="578"/>
                  </a:cubicBezTo>
                  <a:cubicBezTo>
                    <a:pt x="970" y="577"/>
                    <a:pt x="971" y="576"/>
                    <a:pt x="971" y="575"/>
                  </a:cubicBezTo>
                  <a:cubicBezTo>
                    <a:pt x="971" y="572"/>
                    <a:pt x="972" y="569"/>
                    <a:pt x="971" y="567"/>
                  </a:cubicBezTo>
                  <a:cubicBezTo>
                    <a:pt x="971" y="566"/>
                    <a:pt x="971" y="566"/>
                    <a:pt x="970" y="565"/>
                  </a:cubicBezTo>
                  <a:cubicBezTo>
                    <a:pt x="968" y="565"/>
                    <a:pt x="965" y="563"/>
                    <a:pt x="965" y="560"/>
                  </a:cubicBezTo>
                  <a:cubicBezTo>
                    <a:pt x="965" y="559"/>
                    <a:pt x="965" y="559"/>
                    <a:pt x="965" y="559"/>
                  </a:cubicBezTo>
                  <a:cubicBezTo>
                    <a:pt x="965" y="555"/>
                    <a:pt x="970" y="553"/>
                    <a:pt x="975" y="552"/>
                  </a:cubicBezTo>
                  <a:cubicBezTo>
                    <a:pt x="980" y="551"/>
                    <a:pt x="983" y="547"/>
                    <a:pt x="984" y="545"/>
                  </a:cubicBezTo>
                  <a:cubicBezTo>
                    <a:pt x="984" y="545"/>
                    <a:pt x="984" y="545"/>
                    <a:pt x="983" y="544"/>
                  </a:cubicBezTo>
                  <a:cubicBezTo>
                    <a:pt x="983" y="544"/>
                    <a:pt x="983" y="544"/>
                    <a:pt x="983" y="544"/>
                  </a:cubicBezTo>
                  <a:cubicBezTo>
                    <a:pt x="979" y="542"/>
                    <a:pt x="976" y="540"/>
                    <a:pt x="973" y="538"/>
                  </a:cubicBezTo>
                  <a:cubicBezTo>
                    <a:pt x="971" y="535"/>
                    <a:pt x="969" y="534"/>
                    <a:pt x="966" y="532"/>
                  </a:cubicBezTo>
                  <a:cubicBezTo>
                    <a:pt x="961" y="529"/>
                    <a:pt x="951" y="522"/>
                    <a:pt x="950" y="513"/>
                  </a:cubicBezTo>
                  <a:cubicBezTo>
                    <a:pt x="950" y="511"/>
                    <a:pt x="950" y="510"/>
                    <a:pt x="950" y="509"/>
                  </a:cubicBezTo>
                  <a:cubicBezTo>
                    <a:pt x="950" y="508"/>
                    <a:pt x="950" y="506"/>
                    <a:pt x="951" y="506"/>
                  </a:cubicBezTo>
                  <a:cubicBezTo>
                    <a:pt x="952" y="499"/>
                    <a:pt x="953" y="498"/>
                    <a:pt x="961" y="497"/>
                  </a:cubicBezTo>
                  <a:cubicBezTo>
                    <a:pt x="961" y="497"/>
                    <a:pt x="961" y="497"/>
                    <a:pt x="961" y="497"/>
                  </a:cubicBezTo>
                  <a:cubicBezTo>
                    <a:pt x="961" y="497"/>
                    <a:pt x="960" y="496"/>
                    <a:pt x="960" y="496"/>
                  </a:cubicBezTo>
                  <a:cubicBezTo>
                    <a:pt x="959" y="494"/>
                    <a:pt x="957" y="492"/>
                    <a:pt x="956" y="490"/>
                  </a:cubicBezTo>
                  <a:cubicBezTo>
                    <a:pt x="954" y="486"/>
                    <a:pt x="953" y="482"/>
                    <a:pt x="952" y="477"/>
                  </a:cubicBezTo>
                  <a:cubicBezTo>
                    <a:pt x="952" y="475"/>
                    <a:pt x="952" y="473"/>
                    <a:pt x="952" y="471"/>
                  </a:cubicBezTo>
                  <a:cubicBezTo>
                    <a:pt x="953" y="467"/>
                    <a:pt x="956" y="461"/>
                    <a:pt x="958" y="457"/>
                  </a:cubicBezTo>
                  <a:cubicBezTo>
                    <a:pt x="958" y="457"/>
                    <a:pt x="958" y="457"/>
                    <a:pt x="958" y="457"/>
                  </a:cubicBezTo>
                  <a:cubicBezTo>
                    <a:pt x="958" y="457"/>
                    <a:pt x="958" y="457"/>
                    <a:pt x="958" y="457"/>
                  </a:cubicBezTo>
                  <a:cubicBezTo>
                    <a:pt x="957" y="457"/>
                    <a:pt x="955" y="457"/>
                    <a:pt x="954" y="458"/>
                  </a:cubicBezTo>
                  <a:cubicBezTo>
                    <a:pt x="952" y="459"/>
                    <a:pt x="949" y="460"/>
                    <a:pt x="947" y="459"/>
                  </a:cubicBezTo>
                  <a:cubicBezTo>
                    <a:pt x="943" y="458"/>
                    <a:pt x="941" y="453"/>
                    <a:pt x="939" y="449"/>
                  </a:cubicBezTo>
                  <a:cubicBezTo>
                    <a:pt x="939" y="448"/>
                    <a:pt x="938" y="446"/>
                    <a:pt x="937" y="445"/>
                  </a:cubicBezTo>
                  <a:cubicBezTo>
                    <a:pt x="937" y="444"/>
                    <a:pt x="937" y="444"/>
                    <a:pt x="937" y="444"/>
                  </a:cubicBezTo>
                  <a:cubicBezTo>
                    <a:pt x="935" y="440"/>
                    <a:pt x="928" y="433"/>
                    <a:pt x="926" y="431"/>
                  </a:cubicBezTo>
                  <a:cubicBezTo>
                    <a:pt x="925" y="429"/>
                    <a:pt x="925" y="429"/>
                    <a:pt x="925" y="429"/>
                  </a:cubicBezTo>
                  <a:cubicBezTo>
                    <a:pt x="924" y="429"/>
                    <a:pt x="922" y="427"/>
                    <a:pt x="921" y="426"/>
                  </a:cubicBezTo>
                  <a:cubicBezTo>
                    <a:pt x="917" y="423"/>
                    <a:pt x="913" y="419"/>
                    <a:pt x="912" y="415"/>
                  </a:cubicBezTo>
                  <a:cubicBezTo>
                    <a:pt x="912" y="414"/>
                    <a:pt x="911" y="411"/>
                    <a:pt x="910" y="409"/>
                  </a:cubicBezTo>
                  <a:cubicBezTo>
                    <a:pt x="909" y="403"/>
                    <a:pt x="906" y="397"/>
                    <a:pt x="906" y="392"/>
                  </a:cubicBezTo>
                  <a:cubicBezTo>
                    <a:pt x="906" y="391"/>
                    <a:pt x="906" y="390"/>
                    <a:pt x="906" y="388"/>
                  </a:cubicBezTo>
                  <a:cubicBezTo>
                    <a:pt x="906" y="387"/>
                    <a:pt x="906" y="387"/>
                    <a:pt x="906" y="387"/>
                  </a:cubicBezTo>
                  <a:cubicBezTo>
                    <a:pt x="907" y="379"/>
                    <a:pt x="908" y="370"/>
                    <a:pt x="920" y="369"/>
                  </a:cubicBezTo>
                  <a:cubicBezTo>
                    <a:pt x="924" y="369"/>
                    <a:pt x="927" y="369"/>
                    <a:pt x="931" y="369"/>
                  </a:cubicBezTo>
                  <a:cubicBezTo>
                    <a:pt x="936" y="369"/>
                    <a:pt x="940" y="370"/>
                    <a:pt x="943" y="369"/>
                  </a:cubicBezTo>
                  <a:cubicBezTo>
                    <a:pt x="949" y="365"/>
                    <a:pt x="950" y="365"/>
                    <a:pt x="953" y="361"/>
                  </a:cubicBezTo>
                  <a:cubicBezTo>
                    <a:pt x="953" y="360"/>
                    <a:pt x="954" y="359"/>
                    <a:pt x="954" y="357"/>
                  </a:cubicBezTo>
                  <a:cubicBezTo>
                    <a:pt x="955" y="353"/>
                    <a:pt x="957" y="347"/>
                    <a:pt x="964" y="347"/>
                  </a:cubicBezTo>
                  <a:cubicBezTo>
                    <a:pt x="970" y="346"/>
                    <a:pt x="984" y="343"/>
                    <a:pt x="984" y="343"/>
                  </a:cubicBezTo>
                  <a:cubicBezTo>
                    <a:pt x="987" y="345"/>
                    <a:pt x="987" y="345"/>
                    <a:pt x="987" y="345"/>
                  </a:cubicBezTo>
                  <a:cubicBezTo>
                    <a:pt x="989" y="346"/>
                    <a:pt x="991" y="348"/>
                    <a:pt x="992" y="349"/>
                  </a:cubicBezTo>
                  <a:cubicBezTo>
                    <a:pt x="993" y="349"/>
                    <a:pt x="993" y="349"/>
                    <a:pt x="993" y="348"/>
                  </a:cubicBezTo>
                  <a:cubicBezTo>
                    <a:pt x="996" y="346"/>
                    <a:pt x="999" y="345"/>
                    <a:pt x="1005" y="348"/>
                  </a:cubicBezTo>
                  <a:cubicBezTo>
                    <a:pt x="1007" y="349"/>
                    <a:pt x="1010" y="351"/>
                    <a:pt x="1012" y="352"/>
                  </a:cubicBezTo>
                  <a:cubicBezTo>
                    <a:pt x="1014" y="354"/>
                    <a:pt x="1018" y="357"/>
                    <a:pt x="1020" y="357"/>
                  </a:cubicBezTo>
                  <a:cubicBezTo>
                    <a:pt x="1020" y="357"/>
                    <a:pt x="1020" y="357"/>
                    <a:pt x="1020" y="357"/>
                  </a:cubicBezTo>
                  <a:cubicBezTo>
                    <a:pt x="1021" y="357"/>
                    <a:pt x="1022" y="357"/>
                    <a:pt x="1022" y="357"/>
                  </a:cubicBezTo>
                  <a:cubicBezTo>
                    <a:pt x="1023" y="356"/>
                    <a:pt x="1024" y="356"/>
                    <a:pt x="1028" y="355"/>
                  </a:cubicBezTo>
                  <a:cubicBezTo>
                    <a:pt x="1030" y="354"/>
                    <a:pt x="1032" y="354"/>
                    <a:pt x="1033" y="354"/>
                  </a:cubicBezTo>
                  <a:cubicBezTo>
                    <a:pt x="1037" y="353"/>
                    <a:pt x="1040" y="352"/>
                    <a:pt x="1042" y="350"/>
                  </a:cubicBezTo>
                  <a:cubicBezTo>
                    <a:pt x="1045" y="347"/>
                    <a:pt x="1049" y="345"/>
                    <a:pt x="1053" y="342"/>
                  </a:cubicBezTo>
                  <a:cubicBezTo>
                    <a:pt x="1055" y="341"/>
                    <a:pt x="1056" y="341"/>
                    <a:pt x="1057" y="340"/>
                  </a:cubicBezTo>
                  <a:cubicBezTo>
                    <a:pt x="1061" y="336"/>
                    <a:pt x="1064" y="334"/>
                    <a:pt x="1068" y="332"/>
                  </a:cubicBezTo>
                  <a:cubicBezTo>
                    <a:pt x="1068" y="332"/>
                    <a:pt x="1068" y="331"/>
                    <a:pt x="1068" y="331"/>
                  </a:cubicBezTo>
                  <a:cubicBezTo>
                    <a:pt x="1068" y="331"/>
                    <a:pt x="1068" y="330"/>
                    <a:pt x="1068" y="330"/>
                  </a:cubicBezTo>
                  <a:cubicBezTo>
                    <a:pt x="1067" y="328"/>
                    <a:pt x="1067" y="326"/>
                    <a:pt x="1069" y="323"/>
                  </a:cubicBezTo>
                  <a:cubicBezTo>
                    <a:pt x="1073" y="318"/>
                    <a:pt x="1076" y="308"/>
                    <a:pt x="1076" y="308"/>
                  </a:cubicBezTo>
                  <a:cubicBezTo>
                    <a:pt x="1082" y="307"/>
                    <a:pt x="1082" y="307"/>
                    <a:pt x="1082" y="307"/>
                  </a:cubicBezTo>
                  <a:cubicBezTo>
                    <a:pt x="1083" y="308"/>
                    <a:pt x="1084" y="308"/>
                    <a:pt x="1085" y="308"/>
                  </a:cubicBezTo>
                  <a:cubicBezTo>
                    <a:pt x="1086" y="308"/>
                    <a:pt x="1086" y="308"/>
                    <a:pt x="1086" y="308"/>
                  </a:cubicBezTo>
                  <a:cubicBezTo>
                    <a:pt x="1087" y="307"/>
                    <a:pt x="1090" y="305"/>
                    <a:pt x="1090" y="303"/>
                  </a:cubicBezTo>
                  <a:cubicBezTo>
                    <a:pt x="1090" y="303"/>
                    <a:pt x="1090" y="303"/>
                    <a:pt x="1090" y="303"/>
                  </a:cubicBezTo>
                  <a:cubicBezTo>
                    <a:pt x="1090" y="303"/>
                    <a:pt x="1090" y="303"/>
                    <a:pt x="1090" y="303"/>
                  </a:cubicBezTo>
                  <a:close/>
                  <a:moveTo>
                    <a:pt x="517" y="277"/>
                  </a:moveTo>
                  <a:cubicBezTo>
                    <a:pt x="516" y="279"/>
                    <a:pt x="515" y="280"/>
                    <a:pt x="515" y="281"/>
                  </a:cubicBezTo>
                  <a:cubicBezTo>
                    <a:pt x="515" y="281"/>
                    <a:pt x="515" y="281"/>
                    <a:pt x="515" y="281"/>
                  </a:cubicBezTo>
                  <a:cubicBezTo>
                    <a:pt x="518" y="285"/>
                    <a:pt x="518" y="287"/>
                    <a:pt x="514" y="292"/>
                  </a:cubicBezTo>
                  <a:cubicBezTo>
                    <a:pt x="513" y="295"/>
                    <a:pt x="512" y="295"/>
                    <a:pt x="514" y="300"/>
                  </a:cubicBezTo>
                  <a:cubicBezTo>
                    <a:pt x="516" y="306"/>
                    <a:pt x="513" y="309"/>
                    <a:pt x="511" y="311"/>
                  </a:cubicBezTo>
                  <a:cubicBezTo>
                    <a:pt x="509" y="312"/>
                    <a:pt x="508" y="313"/>
                    <a:pt x="507" y="315"/>
                  </a:cubicBezTo>
                  <a:cubicBezTo>
                    <a:pt x="505" y="320"/>
                    <a:pt x="502" y="322"/>
                    <a:pt x="499" y="322"/>
                  </a:cubicBezTo>
                  <a:cubicBezTo>
                    <a:pt x="498" y="322"/>
                    <a:pt x="498" y="322"/>
                    <a:pt x="498" y="322"/>
                  </a:cubicBezTo>
                  <a:cubicBezTo>
                    <a:pt x="497" y="322"/>
                    <a:pt x="494" y="321"/>
                    <a:pt x="492" y="318"/>
                  </a:cubicBezTo>
                  <a:cubicBezTo>
                    <a:pt x="490" y="316"/>
                    <a:pt x="489" y="315"/>
                    <a:pt x="488" y="315"/>
                  </a:cubicBezTo>
                  <a:cubicBezTo>
                    <a:pt x="488" y="315"/>
                    <a:pt x="488" y="315"/>
                    <a:pt x="488" y="316"/>
                  </a:cubicBezTo>
                  <a:cubicBezTo>
                    <a:pt x="486" y="319"/>
                    <a:pt x="483" y="320"/>
                    <a:pt x="481" y="320"/>
                  </a:cubicBezTo>
                  <a:cubicBezTo>
                    <a:pt x="479" y="320"/>
                    <a:pt x="476" y="319"/>
                    <a:pt x="474" y="315"/>
                  </a:cubicBezTo>
                  <a:cubicBezTo>
                    <a:pt x="473" y="314"/>
                    <a:pt x="473" y="314"/>
                    <a:pt x="473" y="314"/>
                  </a:cubicBezTo>
                  <a:cubicBezTo>
                    <a:pt x="471" y="312"/>
                    <a:pt x="471" y="312"/>
                    <a:pt x="467" y="312"/>
                  </a:cubicBezTo>
                  <a:cubicBezTo>
                    <a:pt x="459" y="313"/>
                    <a:pt x="452" y="310"/>
                    <a:pt x="448" y="304"/>
                  </a:cubicBezTo>
                  <a:cubicBezTo>
                    <a:pt x="447" y="301"/>
                    <a:pt x="446" y="299"/>
                    <a:pt x="445" y="296"/>
                  </a:cubicBezTo>
                  <a:cubicBezTo>
                    <a:pt x="445" y="294"/>
                    <a:pt x="444" y="291"/>
                    <a:pt x="443" y="289"/>
                  </a:cubicBezTo>
                  <a:cubicBezTo>
                    <a:pt x="442" y="288"/>
                    <a:pt x="442" y="288"/>
                    <a:pt x="442" y="288"/>
                  </a:cubicBezTo>
                  <a:cubicBezTo>
                    <a:pt x="440" y="284"/>
                    <a:pt x="440" y="284"/>
                    <a:pt x="435" y="281"/>
                  </a:cubicBezTo>
                  <a:cubicBezTo>
                    <a:pt x="430" y="277"/>
                    <a:pt x="429" y="271"/>
                    <a:pt x="427" y="267"/>
                  </a:cubicBezTo>
                  <a:cubicBezTo>
                    <a:pt x="427" y="266"/>
                    <a:pt x="427" y="265"/>
                    <a:pt x="427" y="264"/>
                  </a:cubicBezTo>
                  <a:cubicBezTo>
                    <a:pt x="425" y="261"/>
                    <a:pt x="418" y="259"/>
                    <a:pt x="414" y="257"/>
                  </a:cubicBezTo>
                  <a:cubicBezTo>
                    <a:pt x="413" y="256"/>
                    <a:pt x="412" y="256"/>
                    <a:pt x="411" y="256"/>
                  </a:cubicBezTo>
                  <a:cubicBezTo>
                    <a:pt x="403" y="254"/>
                    <a:pt x="398" y="246"/>
                    <a:pt x="399" y="239"/>
                  </a:cubicBezTo>
                  <a:cubicBezTo>
                    <a:pt x="399" y="234"/>
                    <a:pt x="402" y="233"/>
                    <a:pt x="404" y="233"/>
                  </a:cubicBezTo>
                  <a:cubicBezTo>
                    <a:pt x="409" y="231"/>
                    <a:pt x="414" y="237"/>
                    <a:pt x="417" y="241"/>
                  </a:cubicBezTo>
                  <a:cubicBezTo>
                    <a:pt x="417" y="241"/>
                    <a:pt x="418" y="242"/>
                    <a:pt x="421" y="241"/>
                  </a:cubicBezTo>
                  <a:cubicBezTo>
                    <a:pt x="423" y="241"/>
                    <a:pt x="424" y="241"/>
                    <a:pt x="426" y="241"/>
                  </a:cubicBezTo>
                  <a:cubicBezTo>
                    <a:pt x="432" y="241"/>
                    <a:pt x="434" y="242"/>
                    <a:pt x="437" y="247"/>
                  </a:cubicBezTo>
                  <a:cubicBezTo>
                    <a:pt x="440" y="250"/>
                    <a:pt x="441" y="251"/>
                    <a:pt x="445" y="250"/>
                  </a:cubicBezTo>
                  <a:cubicBezTo>
                    <a:pt x="445" y="249"/>
                    <a:pt x="445" y="249"/>
                    <a:pt x="445" y="249"/>
                  </a:cubicBezTo>
                  <a:cubicBezTo>
                    <a:pt x="450" y="249"/>
                    <a:pt x="457" y="248"/>
                    <a:pt x="460" y="255"/>
                  </a:cubicBezTo>
                  <a:cubicBezTo>
                    <a:pt x="460" y="257"/>
                    <a:pt x="465" y="258"/>
                    <a:pt x="469" y="258"/>
                  </a:cubicBezTo>
                  <a:cubicBezTo>
                    <a:pt x="475" y="256"/>
                    <a:pt x="486" y="259"/>
                    <a:pt x="489" y="268"/>
                  </a:cubicBezTo>
                  <a:cubicBezTo>
                    <a:pt x="490" y="269"/>
                    <a:pt x="490" y="269"/>
                    <a:pt x="490" y="269"/>
                  </a:cubicBezTo>
                  <a:cubicBezTo>
                    <a:pt x="491" y="269"/>
                    <a:pt x="492" y="269"/>
                    <a:pt x="493" y="268"/>
                  </a:cubicBezTo>
                  <a:cubicBezTo>
                    <a:pt x="493" y="268"/>
                    <a:pt x="494" y="268"/>
                    <a:pt x="495" y="267"/>
                  </a:cubicBezTo>
                  <a:cubicBezTo>
                    <a:pt x="496" y="267"/>
                    <a:pt x="496" y="267"/>
                    <a:pt x="496" y="267"/>
                  </a:cubicBezTo>
                  <a:cubicBezTo>
                    <a:pt x="496" y="267"/>
                    <a:pt x="496" y="267"/>
                    <a:pt x="497" y="266"/>
                  </a:cubicBezTo>
                  <a:cubicBezTo>
                    <a:pt x="499" y="264"/>
                    <a:pt x="501" y="261"/>
                    <a:pt x="506" y="261"/>
                  </a:cubicBezTo>
                  <a:cubicBezTo>
                    <a:pt x="506" y="262"/>
                    <a:pt x="506" y="262"/>
                    <a:pt x="506" y="262"/>
                  </a:cubicBezTo>
                  <a:cubicBezTo>
                    <a:pt x="512" y="263"/>
                    <a:pt x="515" y="266"/>
                    <a:pt x="517" y="269"/>
                  </a:cubicBezTo>
                  <a:cubicBezTo>
                    <a:pt x="518" y="271"/>
                    <a:pt x="518" y="273"/>
                    <a:pt x="517" y="27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8" name="Freeform 26">
              <a:extLst>
                <a:ext uri="{FF2B5EF4-FFF2-40B4-BE49-F238E27FC236}">
                  <a16:creationId xmlns:a16="http://schemas.microsoft.com/office/drawing/2014/main" id="{477F42A8-DEB1-4EFF-BA4D-64654A9FD443}"/>
                </a:ext>
              </a:extLst>
            </p:cNvPr>
            <p:cNvSpPr>
              <a:spLocks/>
            </p:cNvSpPr>
            <p:nvPr/>
          </p:nvSpPr>
          <p:spPr bwMode="auto">
            <a:xfrm>
              <a:off x="6092577" y="2834511"/>
              <a:ext cx="847557" cy="1056398"/>
            </a:xfrm>
            <a:custGeom>
              <a:avLst/>
              <a:gdLst>
                <a:gd name="T0" fmla="*/ 581 w 596"/>
                <a:gd name="T1" fmla="*/ 411 h 744"/>
                <a:gd name="T2" fmla="*/ 529 w 596"/>
                <a:gd name="T3" fmla="*/ 390 h 744"/>
                <a:gd name="T4" fmla="*/ 483 w 596"/>
                <a:gd name="T5" fmla="*/ 364 h 744"/>
                <a:gd name="T6" fmla="*/ 444 w 596"/>
                <a:gd name="T7" fmla="*/ 371 h 744"/>
                <a:gd name="T8" fmla="*/ 388 w 596"/>
                <a:gd name="T9" fmla="*/ 334 h 744"/>
                <a:gd name="T10" fmla="*/ 378 w 596"/>
                <a:gd name="T11" fmla="*/ 283 h 744"/>
                <a:gd name="T12" fmla="*/ 383 w 596"/>
                <a:gd name="T13" fmla="*/ 237 h 744"/>
                <a:gd name="T14" fmla="*/ 378 w 596"/>
                <a:gd name="T15" fmla="*/ 193 h 744"/>
                <a:gd name="T16" fmla="*/ 347 w 596"/>
                <a:gd name="T17" fmla="*/ 166 h 744"/>
                <a:gd name="T18" fmla="*/ 361 w 596"/>
                <a:gd name="T19" fmla="*/ 118 h 744"/>
                <a:gd name="T20" fmla="*/ 355 w 596"/>
                <a:gd name="T21" fmla="*/ 91 h 744"/>
                <a:gd name="T22" fmla="*/ 332 w 596"/>
                <a:gd name="T23" fmla="*/ 52 h 744"/>
                <a:gd name="T24" fmla="*/ 282 w 596"/>
                <a:gd name="T25" fmla="*/ 45 h 744"/>
                <a:gd name="T26" fmla="*/ 254 w 596"/>
                <a:gd name="T27" fmla="*/ 14 h 744"/>
                <a:gd name="T28" fmla="*/ 224 w 596"/>
                <a:gd name="T29" fmla="*/ 3 h 744"/>
                <a:gd name="T30" fmla="*/ 202 w 596"/>
                <a:gd name="T31" fmla="*/ 26 h 744"/>
                <a:gd name="T32" fmla="*/ 156 w 596"/>
                <a:gd name="T33" fmla="*/ 56 h 744"/>
                <a:gd name="T34" fmla="*/ 109 w 596"/>
                <a:gd name="T35" fmla="*/ 45 h 744"/>
                <a:gd name="T36" fmla="*/ 46 w 596"/>
                <a:gd name="T37" fmla="*/ 70 h 744"/>
                <a:gd name="T38" fmla="*/ 70 w 596"/>
                <a:gd name="T39" fmla="*/ 134 h 744"/>
                <a:gd name="T40" fmla="*/ 86 w 596"/>
                <a:gd name="T41" fmla="*/ 166 h 744"/>
                <a:gd name="T42" fmla="*/ 84 w 596"/>
                <a:gd name="T43" fmla="*/ 199 h 744"/>
                <a:gd name="T44" fmla="*/ 117 w 596"/>
                <a:gd name="T45" fmla="*/ 240 h 744"/>
                <a:gd name="T46" fmla="*/ 112 w 596"/>
                <a:gd name="T47" fmla="*/ 282 h 744"/>
                <a:gd name="T48" fmla="*/ 115 w 596"/>
                <a:gd name="T49" fmla="*/ 314 h 744"/>
                <a:gd name="T50" fmla="*/ 74 w 596"/>
                <a:gd name="T51" fmla="*/ 361 h 744"/>
                <a:gd name="T52" fmla="*/ 0 w 596"/>
                <a:gd name="T53" fmla="*/ 377 h 744"/>
                <a:gd name="T54" fmla="*/ 21 w 596"/>
                <a:gd name="T55" fmla="*/ 404 h 744"/>
                <a:gd name="T56" fmla="*/ 7 w 596"/>
                <a:gd name="T57" fmla="*/ 444 h 744"/>
                <a:gd name="T58" fmla="*/ 32 w 596"/>
                <a:gd name="T59" fmla="*/ 501 h 744"/>
                <a:gd name="T60" fmla="*/ 43 w 596"/>
                <a:gd name="T61" fmla="*/ 500 h 744"/>
                <a:gd name="T62" fmla="*/ 91 w 596"/>
                <a:gd name="T63" fmla="*/ 521 h 744"/>
                <a:gd name="T64" fmla="*/ 83 w 596"/>
                <a:gd name="T65" fmla="*/ 530 h 744"/>
                <a:gd name="T66" fmla="*/ 110 w 596"/>
                <a:gd name="T67" fmla="*/ 580 h 744"/>
                <a:gd name="T68" fmla="*/ 150 w 596"/>
                <a:gd name="T69" fmla="*/ 586 h 744"/>
                <a:gd name="T70" fmla="*/ 166 w 596"/>
                <a:gd name="T71" fmla="*/ 587 h 744"/>
                <a:gd name="T72" fmla="*/ 199 w 596"/>
                <a:gd name="T73" fmla="*/ 595 h 744"/>
                <a:gd name="T74" fmla="*/ 220 w 596"/>
                <a:gd name="T75" fmla="*/ 626 h 744"/>
                <a:gd name="T76" fmla="*/ 199 w 596"/>
                <a:gd name="T77" fmla="*/ 649 h 744"/>
                <a:gd name="T78" fmla="*/ 196 w 596"/>
                <a:gd name="T79" fmla="*/ 651 h 744"/>
                <a:gd name="T80" fmla="*/ 215 w 596"/>
                <a:gd name="T81" fmla="*/ 683 h 744"/>
                <a:gd name="T82" fmla="*/ 244 w 596"/>
                <a:gd name="T83" fmla="*/ 688 h 744"/>
                <a:gd name="T84" fmla="*/ 279 w 596"/>
                <a:gd name="T85" fmla="*/ 707 h 744"/>
                <a:gd name="T86" fmla="*/ 326 w 596"/>
                <a:gd name="T87" fmla="*/ 718 h 744"/>
                <a:gd name="T88" fmla="*/ 374 w 596"/>
                <a:gd name="T89" fmla="*/ 740 h 744"/>
                <a:gd name="T90" fmla="*/ 394 w 596"/>
                <a:gd name="T91" fmla="*/ 739 h 744"/>
                <a:gd name="T92" fmla="*/ 405 w 596"/>
                <a:gd name="T93" fmla="*/ 723 h 744"/>
                <a:gd name="T94" fmla="*/ 397 w 596"/>
                <a:gd name="T95" fmla="*/ 708 h 744"/>
                <a:gd name="T96" fmla="*/ 397 w 596"/>
                <a:gd name="T97" fmla="*/ 696 h 744"/>
                <a:gd name="T98" fmla="*/ 388 w 596"/>
                <a:gd name="T99" fmla="*/ 683 h 744"/>
                <a:gd name="T100" fmla="*/ 381 w 596"/>
                <a:gd name="T101" fmla="*/ 644 h 744"/>
                <a:gd name="T102" fmla="*/ 378 w 596"/>
                <a:gd name="T103" fmla="*/ 607 h 744"/>
                <a:gd name="T104" fmla="*/ 368 w 596"/>
                <a:gd name="T105" fmla="*/ 562 h 744"/>
                <a:gd name="T106" fmla="*/ 382 w 596"/>
                <a:gd name="T107" fmla="*/ 530 h 744"/>
                <a:gd name="T108" fmla="*/ 399 w 596"/>
                <a:gd name="T109" fmla="*/ 518 h 744"/>
                <a:gd name="T110" fmla="*/ 453 w 596"/>
                <a:gd name="T111" fmla="*/ 502 h 744"/>
                <a:gd name="T112" fmla="*/ 494 w 596"/>
                <a:gd name="T113" fmla="*/ 478 h 744"/>
                <a:gd name="T114" fmla="*/ 548 w 596"/>
                <a:gd name="T115" fmla="*/ 479 h 744"/>
                <a:gd name="T116" fmla="*/ 581 w 596"/>
                <a:gd name="T117" fmla="*/ 47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6" h="744">
                  <a:moveTo>
                    <a:pt x="596" y="457"/>
                  </a:moveTo>
                  <a:cubicBezTo>
                    <a:pt x="592" y="454"/>
                    <a:pt x="589" y="451"/>
                    <a:pt x="588" y="446"/>
                  </a:cubicBezTo>
                  <a:cubicBezTo>
                    <a:pt x="587" y="442"/>
                    <a:pt x="587" y="438"/>
                    <a:pt x="589" y="435"/>
                  </a:cubicBezTo>
                  <a:cubicBezTo>
                    <a:pt x="589" y="434"/>
                    <a:pt x="590" y="434"/>
                    <a:pt x="590" y="433"/>
                  </a:cubicBezTo>
                  <a:cubicBezTo>
                    <a:pt x="590" y="432"/>
                    <a:pt x="591" y="429"/>
                    <a:pt x="591" y="429"/>
                  </a:cubicBezTo>
                  <a:cubicBezTo>
                    <a:pt x="590" y="428"/>
                    <a:pt x="590" y="428"/>
                    <a:pt x="590" y="428"/>
                  </a:cubicBezTo>
                  <a:cubicBezTo>
                    <a:pt x="581" y="423"/>
                    <a:pt x="580" y="416"/>
                    <a:pt x="581" y="412"/>
                  </a:cubicBezTo>
                  <a:cubicBezTo>
                    <a:pt x="581" y="411"/>
                    <a:pt x="581" y="411"/>
                    <a:pt x="581" y="411"/>
                  </a:cubicBezTo>
                  <a:cubicBezTo>
                    <a:pt x="581" y="409"/>
                    <a:pt x="582" y="407"/>
                    <a:pt x="582" y="406"/>
                  </a:cubicBezTo>
                  <a:cubicBezTo>
                    <a:pt x="581" y="406"/>
                    <a:pt x="581" y="406"/>
                    <a:pt x="581" y="407"/>
                  </a:cubicBezTo>
                  <a:cubicBezTo>
                    <a:pt x="578" y="407"/>
                    <a:pt x="578" y="407"/>
                    <a:pt x="578" y="407"/>
                  </a:cubicBezTo>
                  <a:cubicBezTo>
                    <a:pt x="576" y="408"/>
                    <a:pt x="574" y="409"/>
                    <a:pt x="571" y="409"/>
                  </a:cubicBezTo>
                  <a:cubicBezTo>
                    <a:pt x="562" y="409"/>
                    <a:pt x="556" y="405"/>
                    <a:pt x="554" y="400"/>
                  </a:cubicBezTo>
                  <a:cubicBezTo>
                    <a:pt x="554" y="399"/>
                    <a:pt x="553" y="398"/>
                    <a:pt x="553" y="396"/>
                  </a:cubicBezTo>
                  <a:cubicBezTo>
                    <a:pt x="548" y="396"/>
                    <a:pt x="542" y="395"/>
                    <a:pt x="539" y="386"/>
                  </a:cubicBezTo>
                  <a:cubicBezTo>
                    <a:pt x="537" y="388"/>
                    <a:pt x="533" y="390"/>
                    <a:pt x="529" y="390"/>
                  </a:cubicBezTo>
                  <a:cubicBezTo>
                    <a:pt x="524" y="390"/>
                    <a:pt x="518" y="387"/>
                    <a:pt x="516" y="379"/>
                  </a:cubicBezTo>
                  <a:cubicBezTo>
                    <a:pt x="516" y="378"/>
                    <a:pt x="516" y="378"/>
                    <a:pt x="516" y="378"/>
                  </a:cubicBezTo>
                  <a:cubicBezTo>
                    <a:pt x="515" y="378"/>
                    <a:pt x="514" y="378"/>
                    <a:pt x="513" y="378"/>
                  </a:cubicBezTo>
                  <a:cubicBezTo>
                    <a:pt x="511" y="378"/>
                    <a:pt x="511" y="378"/>
                    <a:pt x="511" y="378"/>
                  </a:cubicBezTo>
                  <a:cubicBezTo>
                    <a:pt x="504" y="378"/>
                    <a:pt x="498" y="374"/>
                    <a:pt x="495" y="370"/>
                  </a:cubicBezTo>
                  <a:cubicBezTo>
                    <a:pt x="493" y="371"/>
                    <a:pt x="493" y="371"/>
                    <a:pt x="493" y="371"/>
                  </a:cubicBezTo>
                  <a:cubicBezTo>
                    <a:pt x="490" y="371"/>
                    <a:pt x="486" y="369"/>
                    <a:pt x="484" y="366"/>
                  </a:cubicBezTo>
                  <a:cubicBezTo>
                    <a:pt x="484" y="365"/>
                    <a:pt x="483" y="365"/>
                    <a:pt x="483" y="364"/>
                  </a:cubicBezTo>
                  <a:cubicBezTo>
                    <a:pt x="482" y="365"/>
                    <a:pt x="481" y="365"/>
                    <a:pt x="480" y="366"/>
                  </a:cubicBezTo>
                  <a:cubicBezTo>
                    <a:pt x="479" y="367"/>
                    <a:pt x="478" y="367"/>
                    <a:pt x="477" y="368"/>
                  </a:cubicBezTo>
                  <a:cubicBezTo>
                    <a:pt x="475" y="369"/>
                    <a:pt x="473" y="371"/>
                    <a:pt x="470" y="372"/>
                  </a:cubicBezTo>
                  <a:cubicBezTo>
                    <a:pt x="469" y="372"/>
                    <a:pt x="469" y="372"/>
                    <a:pt x="469" y="372"/>
                  </a:cubicBezTo>
                  <a:cubicBezTo>
                    <a:pt x="469" y="372"/>
                    <a:pt x="469" y="372"/>
                    <a:pt x="469" y="372"/>
                  </a:cubicBezTo>
                  <a:cubicBezTo>
                    <a:pt x="469" y="372"/>
                    <a:pt x="468" y="373"/>
                    <a:pt x="467" y="373"/>
                  </a:cubicBezTo>
                  <a:cubicBezTo>
                    <a:pt x="464" y="375"/>
                    <a:pt x="460" y="377"/>
                    <a:pt x="456" y="377"/>
                  </a:cubicBezTo>
                  <a:cubicBezTo>
                    <a:pt x="450" y="377"/>
                    <a:pt x="446" y="374"/>
                    <a:pt x="444" y="371"/>
                  </a:cubicBezTo>
                  <a:cubicBezTo>
                    <a:pt x="443" y="370"/>
                    <a:pt x="443" y="369"/>
                    <a:pt x="442" y="367"/>
                  </a:cubicBezTo>
                  <a:cubicBezTo>
                    <a:pt x="440" y="366"/>
                    <a:pt x="439" y="364"/>
                    <a:pt x="438" y="363"/>
                  </a:cubicBezTo>
                  <a:cubicBezTo>
                    <a:pt x="437" y="362"/>
                    <a:pt x="436" y="361"/>
                    <a:pt x="435" y="360"/>
                  </a:cubicBezTo>
                  <a:cubicBezTo>
                    <a:pt x="433" y="362"/>
                    <a:pt x="430" y="364"/>
                    <a:pt x="427" y="364"/>
                  </a:cubicBezTo>
                  <a:cubicBezTo>
                    <a:pt x="426" y="364"/>
                    <a:pt x="424" y="364"/>
                    <a:pt x="422" y="363"/>
                  </a:cubicBezTo>
                  <a:cubicBezTo>
                    <a:pt x="419" y="361"/>
                    <a:pt x="406" y="353"/>
                    <a:pt x="403" y="351"/>
                  </a:cubicBezTo>
                  <a:cubicBezTo>
                    <a:pt x="401" y="350"/>
                    <a:pt x="396" y="347"/>
                    <a:pt x="393" y="339"/>
                  </a:cubicBezTo>
                  <a:cubicBezTo>
                    <a:pt x="392" y="336"/>
                    <a:pt x="390" y="335"/>
                    <a:pt x="388" y="334"/>
                  </a:cubicBezTo>
                  <a:cubicBezTo>
                    <a:pt x="388" y="333"/>
                    <a:pt x="387" y="333"/>
                    <a:pt x="386" y="333"/>
                  </a:cubicBezTo>
                  <a:cubicBezTo>
                    <a:pt x="385" y="332"/>
                    <a:pt x="384" y="331"/>
                    <a:pt x="382" y="329"/>
                  </a:cubicBezTo>
                  <a:cubicBezTo>
                    <a:pt x="381" y="328"/>
                    <a:pt x="381" y="328"/>
                    <a:pt x="381" y="328"/>
                  </a:cubicBezTo>
                  <a:cubicBezTo>
                    <a:pt x="381" y="327"/>
                    <a:pt x="380" y="327"/>
                    <a:pt x="380" y="326"/>
                  </a:cubicBezTo>
                  <a:cubicBezTo>
                    <a:pt x="379" y="325"/>
                    <a:pt x="379" y="325"/>
                    <a:pt x="379" y="325"/>
                  </a:cubicBezTo>
                  <a:cubicBezTo>
                    <a:pt x="375" y="321"/>
                    <a:pt x="371" y="316"/>
                    <a:pt x="370" y="310"/>
                  </a:cubicBezTo>
                  <a:cubicBezTo>
                    <a:pt x="366" y="301"/>
                    <a:pt x="368" y="294"/>
                    <a:pt x="374" y="287"/>
                  </a:cubicBezTo>
                  <a:cubicBezTo>
                    <a:pt x="375" y="285"/>
                    <a:pt x="377" y="284"/>
                    <a:pt x="378" y="283"/>
                  </a:cubicBezTo>
                  <a:cubicBezTo>
                    <a:pt x="378" y="282"/>
                    <a:pt x="377" y="282"/>
                    <a:pt x="377" y="282"/>
                  </a:cubicBezTo>
                  <a:cubicBezTo>
                    <a:pt x="371" y="276"/>
                    <a:pt x="372" y="269"/>
                    <a:pt x="373" y="260"/>
                  </a:cubicBezTo>
                  <a:cubicBezTo>
                    <a:pt x="374" y="258"/>
                    <a:pt x="374" y="258"/>
                    <a:pt x="374" y="258"/>
                  </a:cubicBezTo>
                  <a:cubicBezTo>
                    <a:pt x="375" y="252"/>
                    <a:pt x="378" y="248"/>
                    <a:pt x="380" y="245"/>
                  </a:cubicBezTo>
                  <a:cubicBezTo>
                    <a:pt x="381" y="244"/>
                    <a:pt x="381" y="244"/>
                    <a:pt x="381" y="244"/>
                  </a:cubicBezTo>
                  <a:cubicBezTo>
                    <a:pt x="382" y="243"/>
                    <a:pt x="383" y="242"/>
                    <a:pt x="383" y="242"/>
                  </a:cubicBezTo>
                  <a:cubicBezTo>
                    <a:pt x="383" y="242"/>
                    <a:pt x="383" y="242"/>
                    <a:pt x="383" y="242"/>
                  </a:cubicBezTo>
                  <a:cubicBezTo>
                    <a:pt x="383" y="240"/>
                    <a:pt x="383" y="239"/>
                    <a:pt x="383" y="237"/>
                  </a:cubicBezTo>
                  <a:cubicBezTo>
                    <a:pt x="382" y="235"/>
                    <a:pt x="381" y="233"/>
                    <a:pt x="380" y="230"/>
                  </a:cubicBezTo>
                  <a:cubicBezTo>
                    <a:pt x="380" y="230"/>
                    <a:pt x="380" y="230"/>
                    <a:pt x="380" y="230"/>
                  </a:cubicBezTo>
                  <a:cubicBezTo>
                    <a:pt x="380" y="226"/>
                    <a:pt x="378" y="207"/>
                    <a:pt x="384" y="199"/>
                  </a:cubicBezTo>
                  <a:cubicBezTo>
                    <a:pt x="384" y="198"/>
                    <a:pt x="384" y="198"/>
                    <a:pt x="384" y="198"/>
                  </a:cubicBezTo>
                  <a:cubicBezTo>
                    <a:pt x="385" y="197"/>
                    <a:pt x="385" y="197"/>
                    <a:pt x="386" y="196"/>
                  </a:cubicBezTo>
                  <a:cubicBezTo>
                    <a:pt x="386" y="196"/>
                    <a:pt x="386" y="195"/>
                    <a:pt x="386" y="195"/>
                  </a:cubicBezTo>
                  <a:cubicBezTo>
                    <a:pt x="386" y="195"/>
                    <a:pt x="386" y="195"/>
                    <a:pt x="385" y="195"/>
                  </a:cubicBezTo>
                  <a:cubicBezTo>
                    <a:pt x="382" y="195"/>
                    <a:pt x="379" y="193"/>
                    <a:pt x="378" y="193"/>
                  </a:cubicBezTo>
                  <a:cubicBezTo>
                    <a:pt x="377" y="193"/>
                    <a:pt x="377" y="193"/>
                    <a:pt x="377" y="193"/>
                  </a:cubicBezTo>
                  <a:cubicBezTo>
                    <a:pt x="374" y="190"/>
                    <a:pt x="373" y="187"/>
                    <a:pt x="372" y="184"/>
                  </a:cubicBezTo>
                  <a:cubicBezTo>
                    <a:pt x="366" y="189"/>
                    <a:pt x="363" y="189"/>
                    <a:pt x="360" y="189"/>
                  </a:cubicBezTo>
                  <a:cubicBezTo>
                    <a:pt x="355" y="189"/>
                    <a:pt x="352" y="187"/>
                    <a:pt x="351" y="181"/>
                  </a:cubicBezTo>
                  <a:cubicBezTo>
                    <a:pt x="350" y="179"/>
                    <a:pt x="350" y="177"/>
                    <a:pt x="351" y="175"/>
                  </a:cubicBezTo>
                  <a:cubicBezTo>
                    <a:pt x="350" y="175"/>
                    <a:pt x="350" y="175"/>
                    <a:pt x="350" y="175"/>
                  </a:cubicBezTo>
                  <a:cubicBezTo>
                    <a:pt x="346" y="170"/>
                    <a:pt x="346" y="170"/>
                    <a:pt x="346" y="170"/>
                  </a:cubicBezTo>
                  <a:cubicBezTo>
                    <a:pt x="347" y="166"/>
                    <a:pt x="347" y="166"/>
                    <a:pt x="347" y="166"/>
                  </a:cubicBezTo>
                  <a:cubicBezTo>
                    <a:pt x="347" y="166"/>
                    <a:pt x="348" y="162"/>
                    <a:pt x="349" y="156"/>
                  </a:cubicBezTo>
                  <a:cubicBezTo>
                    <a:pt x="350" y="154"/>
                    <a:pt x="350" y="151"/>
                    <a:pt x="350" y="149"/>
                  </a:cubicBezTo>
                  <a:cubicBezTo>
                    <a:pt x="350" y="144"/>
                    <a:pt x="350" y="140"/>
                    <a:pt x="352" y="137"/>
                  </a:cubicBezTo>
                  <a:cubicBezTo>
                    <a:pt x="353" y="136"/>
                    <a:pt x="353" y="136"/>
                    <a:pt x="353" y="136"/>
                  </a:cubicBezTo>
                  <a:cubicBezTo>
                    <a:pt x="355" y="134"/>
                    <a:pt x="357" y="133"/>
                    <a:pt x="359" y="132"/>
                  </a:cubicBezTo>
                  <a:cubicBezTo>
                    <a:pt x="361" y="131"/>
                    <a:pt x="361" y="131"/>
                    <a:pt x="361" y="131"/>
                  </a:cubicBezTo>
                  <a:cubicBezTo>
                    <a:pt x="361" y="131"/>
                    <a:pt x="362" y="130"/>
                    <a:pt x="362" y="130"/>
                  </a:cubicBezTo>
                  <a:cubicBezTo>
                    <a:pt x="363" y="128"/>
                    <a:pt x="364" y="123"/>
                    <a:pt x="361" y="118"/>
                  </a:cubicBezTo>
                  <a:cubicBezTo>
                    <a:pt x="361" y="117"/>
                    <a:pt x="361" y="117"/>
                    <a:pt x="361" y="117"/>
                  </a:cubicBezTo>
                  <a:cubicBezTo>
                    <a:pt x="360" y="116"/>
                    <a:pt x="360" y="115"/>
                    <a:pt x="359" y="113"/>
                  </a:cubicBezTo>
                  <a:cubicBezTo>
                    <a:pt x="358" y="112"/>
                    <a:pt x="358" y="112"/>
                    <a:pt x="358" y="112"/>
                  </a:cubicBezTo>
                  <a:cubicBezTo>
                    <a:pt x="356" y="108"/>
                    <a:pt x="352" y="101"/>
                    <a:pt x="356" y="94"/>
                  </a:cubicBezTo>
                  <a:cubicBezTo>
                    <a:pt x="356" y="93"/>
                    <a:pt x="356" y="93"/>
                    <a:pt x="356" y="93"/>
                  </a:cubicBezTo>
                  <a:cubicBezTo>
                    <a:pt x="356" y="93"/>
                    <a:pt x="356" y="93"/>
                    <a:pt x="355" y="92"/>
                  </a:cubicBezTo>
                  <a:cubicBezTo>
                    <a:pt x="355" y="90"/>
                    <a:pt x="355" y="90"/>
                    <a:pt x="355" y="90"/>
                  </a:cubicBezTo>
                  <a:cubicBezTo>
                    <a:pt x="355" y="90"/>
                    <a:pt x="355" y="90"/>
                    <a:pt x="355" y="91"/>
                  </a:cubicBezTo>
                  <a:cubicBezTo>
                    <a:pt x="355" y="90"/>
                    <a:pt x="354" y="88"/>
                    <a:pt x="354" y="87"/>
                  </a:cubicBezTo>
                  <a:cubicBezTo>
                    <a:pt x="353" y="82"/>
                    <a:pt x="355" y="75"/>
                    <a:pt x="365" y="70"/>
                  </a:cubicBezTo>
                  <a:cubicBezTo>
                    <a:pt x="365" y="69"/>
                    <a:pt x="364" y="68"/>
                    <a:pt x="363" y="65"/>
                  </a:cubicBezTo>
                  <a:cubicBezTo>
                    <a:pt x="362" y="62"/>
                    <a:pt x="358" y="58"/>
                    <a:pt x="355" y="55"/>
                  </a:cubicBezTo>
                  <a:cubicBezTo>
                    <a:pt x="354" y="57"/>
                    <a:pt x="352" y="58"/>
                    <a:pt x="350" y="59"/>
                  </a:cubicBezTo>
                  <a:cubicBezTo>
                    <a:pt x="348" y="60"/>
                    <a:pt x="346" y="60"/>
                    <a:pt x="346" y="60"/>
                  </a:cubicBezTo>
                  <a:cubicBezTo>
                    <a:pt x="340" y="60"/>
                    <a:pt x="337" y="56"/>
                    <a:pt x="336" y="53"/>
                  </a:cubicBezTo>
                  <a:cubicBezTo>
                    <a:pt x="335" y="53"/>
                    <a:pt x="333" y="53"/>
                    <a:pt x="332" y="52"/>
                  </a:cubicBezTo>
                  <a:cubicBezTo>
                    <a:pt x="328" y="52"/>
                    <a:pt x="328" y="52"/>
                    <a:pt x="328" y="52"/>
                  </a:cubicBezTo>
                  <a:cubicBezTo>
                    <a:pt x="325" y="51"/>
                    <a:pt x="321" y="51"/>
                    <a:pt x="319" y="51"/>
                  </a:cubicBezTo>
                  <a:cubicBezTo>
                    <a:pt x="318" y="51"/>
                    <a:pt x="318" y="51"/>
                    <a:pt x="318" y="51"/>
                  </a:cubicBezTo>
                  <a:cubicBezTo>
                    <a:pt x="316" y="51"/>
                    <a:pt x="313" y="52"/>
                    <a:pt x="308" y="52"/>
                  </a:cubicBezTo>
                  <a:cubicBezTo>
                    <a:pt x="303" y="52"/>
                    <a:pt x="296" y="51"/>
                    <a:pt x="291" y="48"/>
                  </a:cubicBezTo>
                  <a:cubicBezTo>
                    <a:pt x="289" y="48"/>
                    <a:pt x="288" y="47"/>
                    <a:pt x="287" y="46"/>
                  </a:cubicBezTo>
                  <a:cubicBezTo>
                    <a:pt x="285" y="46"/>
                    <a:pt x="284" y="45"/>
                    <a:pt x="283" y="45"/>
                  </a:cubicBezTo>
                  <a:cubicBezTo>
                    <a:pt x="282" y="45"/>
                    <a:pt x="282" y="45"/>
                    <a:pt x="282" y="45"/>
                  </a:cubicBezTo>
                  <a:cubicBezTo>
                    <a:pt x="281" y="44"/>
                    <a:pt x="280" y="44"/>
                    <a:pt x="278" y="43"/>
                  </a:cubicBezTo>
                  <a:cubicBezTo>
                    <a:pt x="275" y="42"/>
                    <a:pt x="271" y="40"/>
                    <a:pt x="270" y="37"/>
                  </a:cubicBezTo>
                  <a:cubicBezTo>
                    <a:pt x="268" y="34"/>
                    <a:pt x="268" y="30"/>
                    <a:pt x="269" y="27"/>
                  </a:cubicBezTo>
                  <a:cubicBezTo>
                    <a:pt x="268" y="27"/>
                    <a:pt x="268" y="27"/>
                    <a:pt x="267" y="27"/>
                  </a:cubicBezTo>
                  <a:cubicBezTo>
                    <a:pt x="261" y="27"/>
                    <a:pt x="258" y="21"/>
                    <a:pt x="256" y="17"/>
                  </a:cubicBezTo>
                  <a:cubicBezTo>
                    <a:pt x="255" y="16"/>
                    <a:pt x="255" y="16"/>
                    <a:pt x="255" y="15"/>
                  </a:cubicBezTo>
                  <a:cubicBezTo>
                    <a:pt x="255" y="15"/>
                    <a:pt x="255" y="15"/>
                    <a:pt x="254" y="15"/>
                  </a:cubicBezTo>
                  <a:cubicBezTo>
                    <a:pt x="254" y="14"/>
                    <a:pt x="254" y="14"/>
                    <a:pt x="254" y="14"/>
                  </a:cubicBezTo>
                  <a:cubicBezTo>
                    <a:pt x="252" y="15"/>
                    <a:pt x="252" y="15"/>
                    <a:pt x="252" y="15"/>
                  </a:cubicBezTo>
                  <a:cubicBezTo>
                    <a:pt x="250" y="17"/>
                    <a:pt x="247" y="19"/>
                    <a:pt x="243" y="19"/>
                  </a:cubicBezTo>
                  <a:cubicBezTo>
                    <a:pt x="240" y="19"/>
                    <a:pt x="235" y="16"/>
                    <a:pt x="234" y="10"/>
                  </a:cubicBezTo>
                  <a:cubicBezTo>
                    <a:pt x="234" y="10"/>
                    <a:pt x="234" y="9"/>
                    <a:pt x="234" y="9"/>
                  </a:cubicBezTo>
                  <a:cubicBezTo>
                    <a:pt x="234" y="9"/>
                    <a:pt x="234" y="9"/>
                    <a:pt x="234" y="9"/>
                  </a:cubicBezTo>
                  <a:cubicBezTo>
                    <a:pt x="233" y="9"/>
                    <a:pt x="233" y="9"/>
                    <a:pt x="233" y="9"/>
                  </a:cubicBezTo>
                  <a:cubicBezTo>
                    <a:pt x="229" y="8"/>
                    <a:pt x="226" y="6"/>
                    <a:pt x="225" y="4"/>
                  </a:cubicBezTo>
                  <a:cubicBezTo>
                    <a:pt x="224" y="3"/>
                    <a:pt x="224" y="3"/>
                    <a:pt x="224" y="3"/>
                  </a:cubicBezTo>
                  <a:cubicBezTo>
                    <a:pt x="224" y="2"/>
                    <a:pt x="223" y="1"/>
                    <a:pt x="223" y="0"/>
                  </a:cubicBezTo>
                  <a:cubicBezTo>
                    <a:pt x="222" y="4"/>
                    <a:pt x="218" y="6"/>
                    <a:pt x="216" y="8"/>
                  </a:cubicBezTo>
                  <a:cubicBezTo>
                    <a:pt x="215" y="9"/>
                    <a:pt x="215" y="9"/>
                    <a:pt x="215" y="9"/>
                  </a:cubicBezTo>
                  <a:cubicBezTo>
                    <a:pt x="212" y="10"/>
                    <a:pt x="210" y="10"/>
                    <a:pt x="207" y="9"/>
                  </a:cubicBezTo>
                  <a:cubicBezTo>
                    <a:pt x="206" y="13"/>
                    <a:pt x="203" y="18"/>
                    <a:pt x="201" y="21"/>
                  </a:cubicBezTo>
                  <a:cubicBezTo>
                    <a:pt x="201" y="22"/>
                    <a:pt x="201" y="22"/>
                    <a:pt x="201" y="22"/>
                  </a:cubicBezTo>
                  <a:cubicBezTo>
                    <a:pt x="201" y="22"/>
                    <a:pt x="201" y="23"/>
                    <a:pt x="201" y="23"/>
                  </a:cubicBezTo>
                  <a:cubicBezTo>
                    <a:pt x="202" y="24"/>
                    <a:pt x="202" y="25"/>
                    <a:pt x="202" y="26"/>
                  </a:cubicBezTo>
                  <a:cubicBezTo>
                    <a:pt x="203" y="27"/>
                    <a:pt x="203" y="28"/>
                    <a:pt x="202" y="30"/>
                  </a:cubicBezTo>
                  <a:cubicBezTo>
                    <a:pt x="201" y="32"/>
                    <a:pt x="199" y="32"/>
                    <a:pt x="198" y="32"/>
                  </a:cubicBezTo>
                  <a:cubicBezTo>
                    <a:pt x="195" y="34"/>
                    <a:pt x="192" y="36"/>
                    <a:pt x="187" y="40"/>
                  </a:cubicBezTo>
                  <a:cubicBezTo>
                    <a:pt x="187" y="40"/>
                    <a:pt x="187" y="40"/>
                    <a:pt x="187" y="40"/>
                  </a:cubicBezTo>
                  <a:cubicBezTo>
                    <a:pt x="186" y="41"/>
                    <a:pt x="185" y="41"/>
                    <a:pt x="183" y="42"/>
                  </a:cubicBezTo>
                  <a:cubicBezTo>
                    <a:pt x="180" y="45"/>
                    <a:pt x="176" y="47"/>
                    <a:pt x="173" y="49"/>
                  </a:cubicBezTo>
                  <a:cubicBezTo>
                    <a:pt x="170" y="53"/>
                    <a:pt x="165" y="54"/>
                    <a:pt x="161" y="55"/>
                  </a:cubicBezTo>
                  <a:cubicBezTo>
                    <a:pt x="159" y="55"/>
                    <a:pt x="158" y="55"/>
                    <a:pt x="156" y="56"/>
                  </a:cubicBezTo>
                  <a:cubicBezTo>
                    <a:pt x="152" y="57"/>
                    <a:pt x="151" y="58"/>
                    <a:pt x="149" y="58"/>
                  </a:cubicBezTo>
                  <a:cubicBezTo>
                    <a:pt x="149" y="58"/>
                    <a:pt x="148" y="58"/>
                    <a:pt x="147" y="58"/>
                  </a:cubicBezTo>
                  <a:cubicBezTo>
                    <a:pt x="143" y="59"/>
                    <a:pt x="138" y="56"/>
                    <a:pt x="133" y="52"/>
                  </a:cubicBezTo>
                  <a:cubicBezTo>
                    <a:pt x="131" y="51"/>
                    <a:pt x="129" y="49"/>
                    <a:pt x="128" y="48"/>
                  </a:cubicBezTo>
                  <a:cubicBezTo>
                    <a:pt x="125" y="47"/>
                    <a:pt x="125" y="47"/>
                    <a:pt x="124" y="48"/>
                  </a:cubicBezTo>
                  <a:cubicBezTo>
                    <a:pt x="123" y="49"/>
                    <a:pt x="122" y="49"/>
                    <a:pt x="122" y="50"/>
                  </a:cubicBezTo>
                  <a:cubicBezTo>
                    <a:pt x="121" y="50"/>
                    <a:pt x="119" y="51"/>
                    <a:pt x="118" y="51"/>
                  </a:cubicBezTo>
                  <a:cubicBezTo>
                    <a:pt x="115" y="51"/>
                    <a:pt x="112" y="47"/>
                    <a:pt x="109" y="45"/>
                  </a:cubicBezTo>
                  <a:cubicBezTo>
                    <a:pt x="105" y="46"/>
                    <a:pt x="96" y="47"/>
                    <a:pt x="91" y="48"/>
                  </a:cubicBezTo>
                  <a:cubicBezTo>
                    <a:pt x="89" y="48"/>
                    <a:pt x="88" y="49"/>
                    <a:pt x="87" y="53"/>
                  </a:cubicBezTo>
                  <a:cubicBezTo>
                    <a:pt x="87" y="55"/>
                    <a:pt x="86" y="57"/>
                    <a:pt x="85" y="59"/>
                  </a:cubicBezTo>
                  <a:cubicBezTo>
                    <a:pt x="85" y="59"/>
                    <a:pt x="85" y="59"/>
                    <a:pt x="85" y="59"/>
                  </a:cubicBezTo>
                  <a:cubicBezTo>
                    <a:pt x="81" y="65"/>
                    <a:pt x="79" y="66"/>
                    <a:pt x="73" y="69"/>
                  </a:cubicBezTo>
                  <a:cubicBezTo>
                    <a:pt x="72" y="69"/>
                    <a:pt x="72" y="69"/>
                    <a:pt x="72" y="69"/>
                  </a:cubicBezTo>
                  <a:cubicBezTo>
                    <a:pt x="67" y="71"/>
                    <a:pt x="62" y="71"/>
                    <a:pt x="57" y="71"/>
                  </a:cubicBezTo>
                  <a:cubicBezTo>
                    <a:pt x="53" y="70"/>
                    <a:pt x="50" y="70"/>
                    <a:pt x="46" y="70"/>
                  </a:cubicBezTo>
                  <a:cubicBezTo>
                    <a:pt x="41" y="71"/>
                    <a:pt x="40" y="73"/>
                    <a:pt x="39" y="82"/>
                  </a:cubicBezTo>
                  <a:cubicBezTo>
                    <a:pt x="39" y="83"/>
                    <a:pt x="39" y="83"/>
                    <a:pt x="39" y="83"/>
                  </a:cubicBezTo>
                  <a:cubicBezTo>
                    <a:pt x="39" y="84"/>
                    <a:pt x="39" y="84"/>
                    <a:pt x="39" y="85"/>
                  </a:cubicBezTo>
                  <a:cubicBezTo>
                    <a:pt x="40" y="89"/>
                    <a:pt x="42" y="95"/>
                    <a:pt x="43" y="99"/>
                  </a:cubicBezTo>
                  <a:cubicBezTo>
                    <a:pt x="44" y="102"/>
                    <a:pt x="45" y="105"/>
                    <a:pt x="46" y="107"/>
                  </a:cubicBezTo>
                  <a:cubicBezTo>
                    <a:pt x="46" y="108"/>
                    <a:pt x="50" y="111"/>
                    <a:pt x="51" y="113"/>
                  </a:cubicBezTo>
                  <a:cubicBezTo>
                    <a:pt x="54" y="115"/>
                    <a:pt x="56" y="117"/>
                    <a:pt x="57" y="119"/>
                  </a:cubicBezTo>
                  <a:cubicBezTo>
                    <a:pt x="60" y="121"/>
                    <a:pt x="67" y="129"/>
                    <a:pt x="70" y="134"/>
                  </a:cubicBezTo>
                  <a:cubicBezTo>
                    <a:pt x="71" y="136"/>
                    <a:pt x="71" y="138"/>
                    <a:pt x="72" y="139"/>
                  </a:cubicBezTo>
                  <a:cubicBezTo>
                    <a:pt x="73" y="141"/>
                    <a:pt x="74" y="144"/>
                    <a:pt x="75" y="145"/>
                  </a:cubicBezTo>
                  <a:cubicBezTo>
                    <a:pt x="75" y="145"/>
                    <a:pt x="75" y="145"/>
                    <a:pt x="76" y="145"/>
                  </a:cubicBezTo>
                  <a:cubicBezTo>
                    <a:pt x="82" y="141"/>
                    <a:pt x="88" y="142"/>
                    <a:pt x="91" y="145"/>
                  </a:cubicBezTo>
                  <a:cubicBezTo>
                    <a:pt x="92" y="146"/>
                    <a:pt x="92" y="147"/>
                    <a:pt x="92" y="148"/>
                  </a:cubicBezTo>
                  <a:cubicBezTo>
                    <a:pt x="93" y="150"/>
                    <a:pt x="93" y="151"/>
                    <a:pt x="92" y="152"/>
                  </a:cubicBezTo>
                  <a:cubicBezTo>
                    <a:pt x="91" y="154"/>
                    <a:pt x="91" y="154"/>
                    <a:pt x="91" y="154"/>
                  </a:cubicBezTo>
                  <a:cubicBezTo>
                    <a:pt x="89" y="157"/>
                    <a:pt x="86" y="163"/>
                    <a:pt x="86" y="166"/>
                  </a:cubicBezTo>
                  <a:cubicBezTo>
                    <a:pt x="86" y="167"/>
                    <a:pt x="86" y="168"/>
                    <a:pt x="86" y="170"/>
                  </a:cubicBezTo>
                  <a:cubicBezTo>
                    <a:pt x="86" y="173"/>
                    <a:pt x="87" y="177"/>
                    <a:pt x="89" y="180"/>
                  </a:cubicBezTo>
                  <a:cubicBezTo>
                    <a:pt x="91" y="185"/>
                    <a:pt x="96" y="189"/>
                    <a:pt x="98" y="190"/>
                  </a:cubicBezTo>
                  <a:cubicBezTo>
                    <a:pt x="98" y="191"/>
                    <a:pt x="98" y="191"/>
                    <a:pt x="98" y="191"/>
                  </a:cubicBezTo>
                  <a:cubicBezTo>
                    <a:pt x="98" y="191"/>
                    <a:pt x="99" y="191"/>
                    <a:pt x="99" y="191"/>
                  </a:cubicBezTo>
                  <a:cubicBezTo>
                    <a:pt x="97" y="198"/>
                    <a:pt x="97" y="198"/>
                    <a:pt x="97" y="198"/>
                  </a:cubicBezTo>
                  <a:cubicBezTo>
                    <a:pt x="97" y="198"/>
                    <a:pt x="94" y="198"/>
                    <a:pt x="87" y="198"/>
                  </a:cubicBezTo>
                  <a:cubicBezTo>
                    <a:pt x="86" y="199"/>
                    <a:pt x="85" y="199"/>
                    <a:pt x="84" y="199"/>
                  </a:cubicBezTo>
                  <a:cubicBezTo>
                    <a:pt x="84" y="199"/>
                    <a:pt x="84" y="200"/>
                    <a:pt x="84" y="201"/>
                  </a:cubicBezTo>
                  <a:cubicBezTo>
                    <a:pt x="84" y="202"/>
                    <a:pt x="84" y="203"/>
                    <a:pt x="83" y="204"/>
                  </a:cubicBezTo>
                  <a:cubicBezTo>
                    <a:pt x="83" y="205"/>
                    <a:pt x="83" y="205"/>
                    <a:pt x="83" y="206"/>
                  </a:cubicBezTo>
                  <a:cubicBezTo>
                    <a:pt x="84" y="210"/>
                    <a:pt x="90" y="215"/>
                    <a:pt x="95" y="219"/>
                  </a:cubicBezTo>
                  <a:cubicBezTo>
                    <a:pt x="99" y="220"/>
                    <a:pt x="101" y="223"/>
                    <a:pt x="104" y="225"/>
                  </a:cubicBezTo>
                  <a:cubicBezTo>
                    <a:pt x="106" y="227"/>
                    <a:pt x="109" y="229"/>
                    <a:pt x="112" y="231"/>
                  </a:cubicBezTo>
                  <a:cubicBezTo>
                    <a:pt x="115" y="232"/>
                    <a:pt x="116" y="234"/>
                    <a:pt x="117" y="237"/>
                  </a:cubicBezTo>
                  <a:cubicBezTo>
                    <a:pt x="117" y="238"/>
                    <a:pt x="117" y="239"/>
                    <a:pt x="117" y="240"/>
                  </a:cubicBezTo>
                  <a:cubicBezTo>
                    <a:pt x="116" y="246"/>
                    <a:pt x="110" y="252"/>
                    <a:pt x="102" y="253"/>
                  </a:cubicBezTo>
                  <a:cubicBezTo>
                    <a:pt x="102" y="253"/>
                    <a:pt x="102" y="253"/>
                    <a:pt x="101" y="253"/>
                  </a:cubicBezTo>
                  <a:cubicBezTo>
                    <a:pt x="103" y="255"/>
                    <a:pt x="104" y="257"/>
                    <a:pt x="104" y="260"/>
                  </a:cubicBezTo>
                  <a:cubicBezTo>
                    <a:pt x="105" y="263"/>
                    <a:pt x="105" y="268"/>
                    <a:pt x="104" y="271"/>
                  </a:cubicBezTo>
                  <a:cubicBezTo>
                    <a:pt x="104" y="271"/>
                    <a:pt x="104" y="272"/>
                    <a:pt x="104" y="273"/>
                  </a:cubicBezTo>
                  <a:cubicBezTo>
                    <a:pt x="104" y="273"/>
                    <a:pt x="104" y="273"/>
                    <a:pt x="104" y="274"/>
                  </a:cubicBezTo>
                  <a:cubicBezTo>
                    <a:pt x="104" y="275"/>
                    <a:pt x="106" y="277"/>
                    <a:pt x="110" y="281"/>
                  </a:cubicBezTo>
                  <a:cubicBezTo>
                    <a:pt x="112" y="282"/>
                    <a:pt x="112" y="282"/>
                    <a:pt x="112" y="282"/>
                  </a:cubicBezTo>
                  <a:cubicBezTo>
                    <a:pt x="115" y="285"/>
                    <a:pt x="119" y="288"/>
                    <a:pt x="119" y="291"/>
                  </a:cubicBezTo>
                  <a:cubicBezTo>
                    <a:pt x="119" y="293"/>
                    <a:pt x="119" y="294"/>
                    <a:pt x="118" y="296"/>
                  </a:cubicBezTo>
                  <a:cubicBezTo>
                    <a:pt x="117" y="299"/>
                    <a:pt x="114" y="300"/>
                    <a:pt x="111" y="301"/>
                  </a:cubicBezTo>
                  <a:cubicBezTo>
                    <a:pt x="109" y="301"/>
                    <a:pt x="106" y="302"/>
                    <a:pt x="105" y="303"/>
                  </a:cubicBezTo>
                  <a:cubicBezTo>
                    <a:pt x="105" y="303"/>
                    <a:pt x="104" y="304"/>
                    <a:pt x="104" y="305"/>
                  </a:cubicBezTo>
                  <a:cubicBezTo>
                    <a:pt x="104" y="306"/>
                    <a:pt x="106" y="307"/>
                    <a:pt x="107" y="307"/>
                  </a:cubicBezTo>
                  <a:cubicBezTo>
                    <a:pt x="112" y="308"/>
                    <a:pt x="113" y="310"/>
                    <a:pt x="114" y="312"/>
                  </a:cubicBezTo>
                  <a:cubicBezTo>
                    <a:pt x="114" y="313"/>
                    <a:pt x="115" y="314"/>
                    <a:pt x="115" y="314"/>
                  </a:cubicBezTo>
                  <a:cubicBezTo>
                    <a:pt x="116" y="319"/>
                    <a:pt x="113" y="324"/>
                    <a:pt x="109" y="328"/>
                  </a:cubicBezTo>
                  <a:cubicBezTo>
                    <a:pt x="105" y="334"/>
                    <a:pt x="103" y="338"/>
                    <a:pt x="94" y="339"/>
                  </a:cubicBezTo>
                  <a:cubicBezTo>
                    <a:pt x="92" y="339"/>
                    <a:pt x="91" y="339"/>
                    <a:pt x="90" y="339"/>
                  </a:cubicBezTo>
                  <a:cubicBezTo>
                    <a:pt x="90" y="340"/>
                    <a:pt x="91" y="340"/>
                    <a:pt x="91" y="340"/>
                  </a:cubicBezTo>
                  <a:cubicBezTo>
                    <a:pt x="93" y="342"/>
                    <a:pt x="95" y="345"/>
                    <a:pt x="95" y="348"/>
                  </a:cubicBezTo>
                  <a:cubicBezTo>
                    <a:pt x="96" y="349"/>
                    <a:pt x="96" y="350"/>
                    <a:pt x="95" y="351"/>
                  </a:cubicBezTo>
                  <a:cubicBezTo>
                    <a:pt x="95" y="355"/>
                    <a:pt x="91" y="357"/>
                    <a:pt x="87" y="358"/>
                  </a:cubicBezTo>
                  <a:cubicBezTo>
                    <a:pt x="82" y="361"/>
                    <a:pt x="78" y="361"/>
                    <a:pt x="74" y="361"/>
                  </a:cubicBezTo>
                  <a:cubicBezTo>
                    <a:pt x="72" y="361"/>
                    <a:pt x="69" y="361"/>
                    <a:pt x="67" y="362"/>
                  </a:cubicBezTo>
                  <a:cubicBezTo>
                    <a:pt x="62" y="363"/>
                    <a:pt x="54" y="363"/>
                    <a:pt x="46" y="363"/>
                  </a:cubicBezTo>
                  <a:cubicBezTo>
                    <a:pt x="42" y="363"/>
                    <a:pt x="37" y="363"/>
                    <a:pt x="34" y="364"/>
                  </a:cubicBezTo>
                  <a:cubicBezTo>
                    <a:pt x="27" y="364"/>
                    <a:pt x="25" y="366"/>
                    <a:pt x="21" y="372"/>
                  </a:cubicBezTo>
                  <a:cubicBezTo>
                    <a:pt x="16" y="377"/>
                    <a:pt x="14" y="378"/>
                    <a:pt x="9" y="378"/>
                  </a:cubicBezTo>
                  <a:cubicBezTo>
                    <a:pt x="8" y="377"/>
                    <a:pt x="7" y="377"/>
                    <a:pt x="5" y="377"/>
                  </a:cubicBezTo>
                  <a:cubicBezTo>
                    <a:pt x="3" y="377"/>
                    <a:pt x="2" y="377"/>
                    <a:pt x="0" y="377"/>
                  </a:cubicBezTo>
                  <a:cubicBezTo>
                    <a:pt x="0" y="377"/>
                    <a:pt x="0" y="377"/>
                    <a:pt x="0" y="377"/>
                  </a:cubicBezTo>
                  <a:cubicBezTo>
                    <a:pt x="0" y="378"/>
                    <a:pt x="0" y="378"/>
                    <a:pt x="0" y="378"/>
                  </a:cubicBezTo>
                  <a:cubicBezTo>
                    <a:pt x="1" y="380"/>
                    <a:pt x="7" y="383"/>
                    <a:pt x="11" y="384"/>
                  </a:cubicBezTo>
                  <a:cubicBezTo>
                    <a:pt x="12" y="384"/>
                    <a:pt x="12" y="384"/>
                    <a:pt x="12" y="384"/>
                  </a:cubicBezTo>
                  <a:cubicBezTo>
                    <a:pt x="16" y="386"/>
                    <a:pt x="19" y="388"/>
                    <a:pt x="19" y="391"/>
                  </a:cubicBezTo>
                  <a:cubicBezTo>
                    <a:pt x="20" y="392"/>
                    <a:pt x="20" y="392"/>
                    <a:pt x="20" y="393"/>
                  </a:cubicBezTo>
                  <a:cubicBezTo>
                    <a:pt x="20" y="396"/>
                    <a:pt x="18" y="398"/>
                    <a:pt x="16" y="401"/>
                  </a:cubicBezTo>
                  <a:cubicBezTo>
                    <a:pt x="16" y="401"/>
                    <a:pt x="17" y="402"/>
                    <a:pt x="18" y="402"/>
                  </a:cubicBezTo>
                  <a:cubicBezTo>
                    <a:pt x="19" y="403"/>
                    <a:pt x="20" y="404"/>
                    <a:pt x="21" y="404"/>
                  </a:cubicBezTo>
                  <a:cubicBezTo>
                    <a:pt x="24" y="407"/>
                    <a:pt x="25" y="410"/>
                    <a:pt x="25" y="412"/>
                  </a:cubicBezTo>
                  <a:cubicBezTo>
                    <a:pt x="25" y="412"/>
                    <a:pt x="25" y="412"/>
                    <a:pt x="25" y="412"/>
                  </a:cubicBezTo>
                  <a:cubicBezTo>
                    <a:pt x="25" y="412"/>
                    <a:pt x="25" y="413"/>
                    <a:pt x="25" y="413"/>
                  </a:cubicBezTo>
                  <a:cubicBezTo>
                    <a:pt x="25" y="418"/>
                    <a:pt x="20" y="423"/>
                    <a:pt x="16" y="428"/>
                  </a:cubicBezTo>
                  <a:cubicBezTo>
                    <a:pt x="14" y="430"/>
                    <a:pt x="14" y="430"/>
                    <a:pt x="14" y="430"/>
                  </a:cubicBezTo>
                  <a:cubicBezTo>
                    <a:pt x="10" y="433"/>
                    <a:pt x="10" y="434"/>
                    <a:pt x="8" y="440"/>
                  </a:cubicBezTo>
                  <a:cubicBezTo>
                    <a:pt x="8" y="440"/>
                    <a:pt x="8" y="440"/>
                    <a:pt x="8" y="440"/>
                  </a:cubicBezTo>
                  <a:cubicBezTo>
                    <a:pt x="7" y="441"/>
                    <a:pt x="7" y="443"/>
                    <a:pt x="7" y="444"/>
                  </a:cubicBezTo>
                  <a:cubicBezTo>
                    <a:pt x="7" y="448"/>
                    <a:pt x="9" y="453"/>
                    <a:pt x="10" y="457"/>
                  </a:cubicBezTo>
                  <a:cubicBezTo>
                    <a:pt x="11" y="458"/>
                    <a:pt x="11" y="459"/>
                    <a:pt x="11" y="460"/>
                  </a:cubicBezTo>
                  <a:cubicBezTo>
                    <a:pt x="13" y="462"/>
                    <a:pt x="16" y="467"/>
                    <a:pt x="24" y="474"/>
                  </a:cubicBezTo>
                  <a:cubicBezTo>
                    <a:pt x="29" y="478"/>
                    <a:pt x="29" y="484"/>
                    <a:pt x="30" y="491"/>
                  </a:cubicBezTo>
                  <a:cubicBezTo>
                    <a:pt x="30" y="492"/>
                    <a:pt x="30" y="493"/>
                    <a:pt x="30" y="494"/>
                  </a:cubicBezTo>
                  <a:cubicBezTo>
                    <a:pt x="30" y="495"/>
                    <a:pt x="30" y="496"/>
                    <a:pt x="30" y="497"/>
                  </a:cubicBezTo>
                  <a:cubicBezTo>
                    <a:pt x="30" y="497"/>
                    <a:pt x="30" y="497"/>
                    <a:pt x="30" y="497"/>
                  </a:cubicBezTo>
                  <a:cubicBezTo>
                    <a:pt x="32" y="501"/>
                    <a:pt x="32" y="501"/>
                    <a:pt x="32" y="501"/>
                  </a:cubicBezTo>
                  <a:cubicBezTo>
                    <a:pt x="32" y="501"/>
                    <a:pt x="32" y="501"/>
                    <a:pt x="32" y="501"/>
                  </a:cubicBezTo>
                  <a:cubicBezTo>
                    <a:pt x="32" y="501"/>
                    <a:pt x="33" y="501"/>
                    <a:pt x="34" y="501"/>
                  </a:cubicBezTo>
                  <a:cubicBezTo>
                    <a:pt x="34" y="501"/>
                    <a:pt x="34" y="501"/>
                    <a:pt x="34" y="501"/>
                  </a:cubicBezTo>
                  <a:cubicBezTo>
                    <a:pt x="35" y="501"/>
                    <a:pt x="36" y="501"/>
                    <a:pt x="36" y="501"/>
                  </a:cubicBezTo>
                  <a:cubicBezTo>
                    <a:pt x="37" y="501"/>
                    <a:pt x="38" y="501"/>
                    <a:pt x="39" y="501"/>
                  </a:cubicBezTo>
                  <a:cubicBezTo>
                    <a:pt x="39" y="501"/>
                    <a:pt x="40" y="501"/>
                    <a:pt x="41" y="501"/>
                  </a:cubicBezTo>
                  <a:cubicBezTo>
                    <a:pt x="41" y="501"/>
                    <a:pt x="42" y="501"/>
                    <a:pt x="43" y="500"/>
                  </a:cubicBezTo>
                  <a:cubicBezTo>
                    <a:pt x="43" y="500"/>
                    <a:pt x="43" y="500"/>
                    <a:pt x="43" y="500"/>
                  </a:cubicBezTo>
                  <a:cubicBezTo>
                    <a:pt x="47" y="500"/>
                    <a:pt x="51" y="499"/>
                    <a:pt x="54" y="500"/>
                  </a:cubicBezTo>
                  <a:cubicBezTo>
                    <a:pt x="55" y="500"/>
                    <a:pt x="56" y="501"/>
                    <a:pt x="57" y="501"/>
                  </a:cubicBezTo>
                  <a:cubicBezTo>
                    <a:pt x="61" y="501"/>
                    <a:pt x="65" y="502"/>
                    <a:pt x="68" y="505"/>
                  </a:cubicBezTo>
                  <a:cubicBezTo>
                    <a:pt x="69" y="506"/>
                    <a:pt x="70" y="507"/>
                    <a:pt x="71" y="508"/>
                  </a:cubicBezTo>
                  <a:cubicBezTo>
                    <a:pt x="73" y="510"/>
                    <a:pt x="74" y="511"/>
                    <a:pt x="75" y="511"/>
                  </a:cubicBezTo>
                  <a:cubicBezTo>
                    <a:pt x="78" y="510"/>
                    <a:pt x="80" y="511"/>
                    <a:pt x="81" y="511"/>
                  </a:cubicBezTo>
                  <a:cubicBezTo>
                    <a:pt x="82" y="511"/>
                    <a:pt x="82" y="512"/>
                    <a:pt x="83" y="512"/>
                  </a:cubicBezTo>
                  <a:cubicBezTo>
                    <a:pt x="87" y="512"/>
                    <a:pt x="91" y="517"/>
                    <a:pt x="91" y="521"/>
                  </a:cubicBezTo>
                  <a:cubicBezTo>
                    <a:pt x="91" y="523"/>
                    <a:pt x="90" y="525"/>
                    <a:pt x="88" y="526"/>
                  </a:cubicBezTo>
                  <a:cubicBezTo>
                    <a:pt x="88" y="526"/>
                    <a:pt x="88" y="526"/>
                    <a:pt x="88" y="526"/>
                  </a:cubicBezTo>
                  <a:cubicBezTo>
                    <a:pt x="87" y="527"/>
                    <a:pt x="85" y="528"/>
                    <a:pt x="83" y="528"/>
                  </a:cubicBezTo>
                  <a:cubicBezTo>
                    <a:pt x="83" y="528"/>
                    <a:pt x="82" y="528"/>
                    <a:pt x="82" y="528"/>
                  </a:cubicBezTo>
                  <a:cubicBezTo>
                    <a:pt x="82" y="528"/>
                    <a:pt x="82" y="529"/>
                    <a:pt x="82" y="529"/>
                  </a:cubicBezTo>
                  <a:cubicBezTo>
                    <a:pt x="82" y="529"/>
                    <a:pt x="83" y="529"/>
                    <a:pt x="83" y="529"/>
                  </a:cubicBezTo>
                  <a:cubicBezTo>
                    <a:pt x="83" y="530"/>
                    <a:pt x="83" y="530"/>
                    <a:pt x="83" y="530"/>
                  </a:cubicBezTo>
                  <a:cubicBezTo>
                    <a:pt x="83" y="530"/>
                    <a:pt x="83" y="530"/>
                    <a:pt x="83" y="530"/>
                  </a:cubicBezTo>
                  <a:cubicBezTo>
                    <a:pt x="84" y="531"/>
                    <a:pt x="86" y="533"/>
                    <a:pt x="87" y="534"/>
                  </a:cubicBezTo>
                  <a:cubicBezTo>
                    <a:pt x="90" y="537"/>
                    <a:pt x="92" y="539"/>
                    <a:pt x="92" y="541"/>
                  </a:cubicBezTo>
                  <a:cubicBezTo>
                    <a:pt x="93" y="543"/>
                    <a:pt x="92" y="545"/>
                    <a:pt x="92" y="547"/>
                  </a:cubicBezTo>
                  <a:cubicBezTo>
                    <a:pt x="91" y="547"/>
                    <a:pt x="91" y="549"/>
                    <a:pt x="91" y="549"/>
                  </a:cubicBezTo>
                  <a:cubicBezTo>
                    <a:pt x="93" y="551"/>
                    <a:pt x="99" y="558"/>
                    <a:pt x="99" y="563"/>
                  </a:cubicBezTo>
                  <a:cubicBezTo>
                    <a:pt x="99" y="575"/>
                    <a:pt x="99" y="575"/>
                    <a:pt x="99" y="575"/>
                  </a:cubicBezTo>
                  <a:cubicBezTo>
                    <a:pt x="99" y="579"/>
                    <a:pt x="100" y="580"/>
                    <a:pt x="101" y="581"/>
                  </a:cubicBezTo>
                  <a:cubicBezTo>
                    <a:pt x="103" y="582"/>
                    <a:pt x="106" y="582"/>
                    <a:pt x="110" y="580"/>
                  </a:cubicBezTo>
                  <a:cubicBezTo>
                    <a:pt x="111" y="580"/>
                    <a:pt x="112" y="579"/>
                    <a:pt x="113" y="579"/>
                  </a:cubicBezTo>
                  <a:cubicBezTo>
                    <a:pt x="115" y="578"/>
                    <a:pt x="118" y="576"/>
                    <a:pt x="123" y="579"/>
                  </a:cubicBezTo>
                  <a:cubicBezTo>
                    <a:pt x="125" y="580"/>
                    <a:pt x="128" y="581"/>
                    <a:pt x="131" y="583"/>
                  </a:cubicBezTo>
                  <a:cubicBezTo>
                    <a:pt x="133" y="584"/>
                    <a:pt x="135" y="585"/>
                    <a:pt x="136" y="586"/>
                  </a:cubicBezTo>
                  <a:cubicBezTo>
                    <a:pt x="137" y="586"/>
                    <a:pt x="137" y="586"/>
                    <a:pt x="137" y="586"/>
                  </a:cubicBezTo>
                  <a:cubicBezTo>
                    <a:pt x="139" y="587"/>
                    <a:pt x="140" y="587"/>
                    <a:pt x="142" y="586"/>
                  </a:cubicBezTo>
                  <a:cubicBezTo>
                    <a:pt x="145" y="584"/>
                    <a:pt x="148" y="586"/>
                    <a:pt x="149" y="586"/>
                  </a:cubicBezTo>
                  <a:cubicBezTo>
                    <a:pt x="150" y="586"/>
                    <a:pt x="150" y="586"/>
                    <a:pt x="150" y="586"/>
                  </a:cubicBezTo>
                  <a:cubicBezTo>
                    <a:pt x="150" y="586"/>
                    <a:pt x="150" y="586"/>
                    <a:pt x="150" y="586"/>
                  </a:cubicBezTo>
                  <a:cubicBezTo>
                    <a:pt x="152" y="585"/>
                    <a:pt x="154" y="583"/>
                    <a:pt x="158" y="584"/>
                  </a:cubicBezTo>
                  <a:cubicBezTo>
                    <a:pt x="161" y="584"/>
                    <a:pt x="162" y="585"/>
                    <a:pt x="164" y="586"/>
                  </a:cubicBezTo>
                  <a:cubicBezTo>
                    <a:pt x="165" y="587"/>
                    <a:pt x="165" y="587"/>
                    <a:pt x="165" y="587"/>
                  </a:cubicBezTo>
                  <a:cubicBezTo>
                    <a:pt x="166" y="587"/>
                    <a:pt x="166" y="587"/>
                    <a:pt x="166" y="587"/>
                  </a:cubicBezTo>
                  <a:cubicBezTo>
                    <a:pt x="166" y="587"/>
                    <a:pt x="166" y="587"/>
                    <a:pt x="166" y="587"/>
                  </a:cubicBezTo>
                  <a:cubicBezTo>
                    <a:pt x="166" y="587"/>
                    <a:pt x="166" y="587"/>
                    <a:pt x="166" y="587"/>
                  </a:cubicBezTo>
                  <a:cubicBezTo>
                    <a:pt x="166" y="587"/>
                    <a:pt x="166" y="587"/>
                    <a:pt x="166" y="587"/>
                  </a:cubicBezTo>
                  <a:cubicBezTo>
                    <a:pt x="167" y="586"/>
                    <a:pt x="167" y="586"/>
                    <a:pt x="167" y="586"/>
                  </a:cubicBezTo>
                  <a:cubicBezTo>
                    <a:pt x="169" y="586"/>
                    <a:pt x="170" y="586"/>
                    <a:pt x="171" y="585"/>
                  </a:cubicBezTo>
                  <a:cubicBezTo>
                    <a:pt x="172" y="585"/>
                    <a:pt x="173" y="584"/>
                    <a:pt x="176" y="584"/>
                  </a:cubicBezTo>
                  <a:cubicBezTo>
                    <a:pt x="179" y="584"/>
                    <a:pt x="180" y="586"/>
                    <a:pt x="181" y="589"/>
                  </a:cubicBezTo>
                  <a:cubicBezTo>
                    <a:pt x="181" y="589"/>
                    <a:pt x="181" y="589"/>
                    <a:pt x="181" y="589"/>
                  </a:cubicBezTo>
                  <a:cubicBezTo>
                    <a:pt x="183" y="589"/>
                    <a:pt x="184" y="589"/>
                    <a:pt x="186" y="590"/>
                  </a:cubicBezTo>
                  <a:cubicBezTo>
                    <a:pt x="188" y="590"/>
                    <a:pt x="190" y="590"/>
                    <a:pt x="193" y="591"/>
                  </a:cubicBezTo>
                  <a:cubicBezTo>
                    <a:pt x="196" y="591"/>
                    <a:pt x="198" y="593"/>
                    <a:pt x="199" y="595"/>
                  </a:cubicBezTo>
                  <a:cubicBezTo>
                    <a:pt x="201" y="598"/>
                    <a:pt x="201" y="601"/>
                    <a:pt x="199" y="604"/>
                  </a:cubicBezTo>
                  <a:cubicBezTo>
                    <a:pt x="199" y="605"/>
                    <a:pt x="199" y="605"/>
                    <a:pt x="199" y="605"/>
                  </a:cubicBezTo>
                  <a:cubicBezTo>
                    <a:pt x="199" y="605"/>
                    <a:pt x="199" y="605"/>
                    <a:pt x="199" y="605"/>
                  </a:cubicBezTo>
                  <a:cubicBezTo>
                    <a:pt x="199" y="605"/>
                    <a:pt x="200" y="606"/>
                    <a:pt x="201" y="606"/>
                  </a:cubicBezTo>
                  <a:cubicBezTo>
                    <a:pt x="205" y="608"/>
                    <a:pt x="207" y="609"/>
                    <a:pt x="209" y="613"/>
                  </a:cubicBezTo>
                  <a:cubicBezTo>
                    <a:pt x="210" y="617"/>
                    <a:pt x="211" y="618"/>
                    <a:pt x="215" y="620"/>
                  </a:cubicBezTo>
                  <a:cubicBezTo>
                    <a:pt x="216" y="621"/>
                    <a:pt x="216" y="621"/>
                    <a:pt x="216" y="621"/>
                  </a:cubicBezTo>
                  <a:cubicBezTo>
                    <a:pt x="218" y="622"/>
                    <a:pt x="219" y="623"/>
                    <a:pt x="220" y="626"/>
                  </a:cubicBezTo>
                  <a:cubicBezTo>
                    <a:pt x="220" y="628"/>
                    <a:pt x="218" y="631"/>
                    <a:pt x="216" y="634"/>
                  </a:cubicBezTo>
                  <a:cubicBezTo>
                    <a:pt x="213" y="636"/>
                    <a:pt x="212" y="639"/>
                    <a:pt x="211" y="642"/>
                  </a:cubicBezTo>
                  <a:cubicBezTo>
                    <a:pt x="209" y="645"/>
                    <a:pt x="208" y="648"/>
                    <a:pt x="206" y="649"/>
                  </a:cubicBezTo>
                  <a:cubicBezTo>
                    <a:pt x="205" y="649"/>
                    <a:pt x="204" y="649"/>
                    <a:pt x="203" y="649"/>
                  </a:cubicBezTo>
                  <a:cubicBezTo>
                    <a:pt x="202" y="649"/>
                    <a:pt x="202" y="649"/>
                    <a:pt x="201" y="649"/>
                  </a:cubicBezTo>
                  <a:cubicBezTo>
                    <a:pt x="201" y="649"/>
                    <a:pt x="200" y="649"/>
                    <a:pt x="200" y="649"/>
                  </a:cubicBezTo>
                  <a:cubicBezTo>
                    <a:pt x="200" y="649"/>
                    <a:pt x="199" y="649"/>
                    <a:pt x="199" y="649"/>
                  </a:cubicBezTo>
                  <a:cubicBezTo>
                    <a:pt x="199" y="649"/>
                    <a:pt x="199" y="649"/>
                    <a:pt x="199" y="649"/>
                  </a:cubicBezTo>
                  <a:cubicBezTo>
                    <a:pt x="199" y="649"/>
                    <a:pt x="198" y="649"/>
                    <a:pt x="198" y="649"/>
                  </a:cubicBezTo>
                  <a:cubicBezTo>
                    <a:pt x="198" y="649"/>
                    <a:pt x="198" y="649"/>
                    <a:pt x="198" y="649"/>
                  </a:cubicBezTo>
                  <a:cubicBezTo>
                    <a:pt x="197" y="649"/>
                    <a:pt x="197" y="649"/>
                    <a:pt x="197" y="649"/>
                  </a:cubicBezTo>
                  <a:cubicBezTo>
                    <a:pt x="197" y="649"/>
                    <a:pt x="197" y="649"/>
                    <a:pt x="197" y="649"/>
                  </a:cubicBezTo>
                  <a:cubicBezTo>
                    <a:pt x="197" y="649"/>
                    <a:pt x="197" y="650"/>
                    <a:pt x="196" y="650"/>
                  </a:cubicBezTo>
                  <a:cubicBezTo>
                    <a:pt x="196" y="650"/>
                    <a:pt x="196" y="650"/>
                    <a:pt x="195" y="650"/>
                  </a:cubicBezTo>
                  <a:cubicBezTo>
                    <a:pt x="195" y="650"/>
                    <a:pt x="195" y="650"/>
                    <a:pt x="195" y="651"/>
                  </a:cubicBezTo>
                  <a:cubicBezTo>
                    <a:pt x="195" y="651"/>
                    <a:pt x="196" y="651"/>
                    <a:pt x="196" y="651"/>
                  </a:cubicBezTo>
                  <a:cubicBezTo>
                    <a:pt x="198" y="653"/>
                    <a:pt x="202" y="654"/>
                    <a:pt x="206" y="655"/>
                  </a:cubicBezTo>
                  <a:cubicBezTo>
                    <a:pt x="211" y="656"/>
                    <a:pt x="217" y="659"/>
                    <a:pt x="220" y="663"/>
                  </a:cubicBezTo>
                  <a:cubicBezTo>
                    <a:pt x="220" y="664"/>
                    <a:pt x="220" y="664"/>
                    <a:pt x="220" y="664"/>
                  </a:cubicBezTo>
                  <a:cubicBezTo>
                    <a:pt x="220" y="665"/>
                    <a:pt x="221" y="666"/>
                    <a:pt x="221" y="668"/>
                  </a:cubicBezTo>
                  <a:cubicBezTo>
                    <a:pt x="222" y="670"/>
                    <a:pt x="225" y="676"/>
                    <a:pt x="220" y="679"/>
                  </a:cubicBezTo>
                  <a:cubicBezTo>
                    <a:pt x="220" y="680"/>
                    <a:pt x="219" y="680"/>
                    <a:pt x="218" y="680"/>
                  </a:cubicBezTo>
                  <a:cubicBezTo>
                    <a:pt x="218" y="681"/>
                    <a:pt x="218" y="681"/>
                    <a:pt x="217" y="681"/>
                  </a:cubicBezTo>
                  <a:cubicBezTo>
                    <a:pt x="216" y="682"/>
                    <a:pt x="215" y="682"/>
                    <a:pt x="215" y="683"/>
                  </a:cubicBezTo>
                  <a:cubicBezTo>
                    <a:pt x="215" y="683"/>
                    <a:pt x="215" y="683"/>
                    <a:pt x="215" y="683"/>
                  </a:cubicBezTo>
                  <a:cubicBezTo>
                    <a:pt x="216" y="685"/>
                    <a:pt x="217" y="686"/>
                    <a:pt x="218" y="688"/>
                  </a:cubicBezTo>
                  <a:cubicBezTo>
                    <a:pt x="220" y="689"/>
                    <a:pt x="224" y="691"/>
                    <a:pt x="226" y="691"/>
                  </a:cubicBezTo>
                  <a:cubicBezTo>
                    <a:pt x="226" y="691"/>
                    <a:pt x="226" y="691"/>
                    <a:pt x="226" y="691"/>
                  </a:cubicBezTo>
                  <a:cubicBezTo>
                    <a:pt x="227" y="691"/>
                    <a:pt x="227" y="691"/>
                    <a:pt x="227" y="691"/>
                  </a:cubicBezTo>
                  <a:cubicBezTo>
                    <a:pt x="228" y="691"/>
                    <a:pt x="228" y="691"/>
                    <a:pt x="228" y="691"/>
                  </a:cubicBezTo>
                  <a:cubicBezTo>
                    <a:pt x="229" y="691"/>
                    <a:pt x="231" y="690"/>
                    <a:pt x="233" y="690"/>
                  </a:cubicBezTo>
                  <a:cubicBezTo>
                    <a:pt x="236" y="689"/>
                    <a:pt x="241" y="688"/>
                    <a:pt x="244" y="688"/>
                  </a:cubicBezTo>
                  <a:cubicBezTo>
                    <a:pt x="247" y="688"/>
                    <a:pt x="249" y="689"/>
                    <a:pt x="251" y="691"/>
                  </a:cubicBezTo>
                  <a:cubicBezTo>
                    <a:pt x="251" y="691"/>
                    <a:pt x="252" y="692"/>
                    <a:pt x="253" y="692"/>
                  </a:cubicBezTo>
                  <a:cubicBezTo>
                    <a:pt x="255" y="692"/>
                    <a:pt x="257" y="692"/>
                    <a:pt x="259" y="691"/>
                  </a:cubicBezTo>
                  <a:cubicBezTo>
                    <a:pt x="261" y="691"/>
                    <a:pt x="262" y="691"/>
                    <a:pt x="263" y="691"/>
                  </a:cubicBezTo>
                  <a:cubicBezTo>
                    <a:pt x="268" y="690"/>
                    <a:pt x="270" y="695"/>
                    <a:pt x="271" y="698"/>
                  </a:cubicBezTo>
                  <a:cubicBezTo>
                    <a:pt x="271" y="699"/>
                    <a:pt x="272" y="700"/>
                    <a:pt x="272" y="700"/>
                  </a:cubicBezTo>
                  <a:cubicBezTo>
                    <a:pt x="273" y="701"/>
                    <a:pt x="273" y="701"/>
                    <a:pt x="273" y="702"/>
                  </a:cubicBezTo>
                  <a:cubicBezTo>
                    <a:pt x="275" y="704"/>
                    <a:pt x="277" y="705"/>
                    <a:pt x="279" y="707"/>
                  </a:cubicBezTo>
                  <a:cubicBezTo>
                    <a:pt x="282" y="707"/>
                    <a:pt x="284" y="709"/>
                    <a:pt x="285" y="710"/>
                  </a:cubicBezTo>
                  <a:cubicBezTo>
                    <a:pt x="285" y="711"/>
                    <a:pt x="285" y="711"/>
                    <a:pt x="285" y="711"/>
                  </a:cubicBezTo>
                  <a:cubicBezTo>
                    <a:pt x="285" y="711"/>
                    <a:pt x="286" y="711"/>
                    <a:pt x="286" y="711"/>
                  </a:cubicBezTo>
                  <a:cubicBezTo>
                    <a:pt x="288" y="711"/>
                    <a:pt x="291" y="711"/>
                    <a:pt x="294" y="711"/>
                  </a:cubicBezTo>
                  <a:cubicBezTo>
                    <a:pt x="296" y="711"/>
                    <a:pt x="301" y="711"/>
                    <a:pt x="302" y="710"/>
                  </a:cubicBezTo>
                  <a:cubicBezTo>
                    <a:pt x="306" y="708"/>
                    <a:pt x="311" y="704"/>
                    <a:pt x="316" y="708"/>
                  </a:cubicBezTo>
                  <a:cubicBezTo>
                    <a:pt x="318" y="709"/>
                    <a:pt x="319" y="711"/>
                    <a:pt x="320" y="712"/>
                  </a:cubicBezTo>
                  <a:cubicBezTo>
                    <a:pt x="322" y="715"/>
                    <a:pt x="324" y="718"/>
                    <a:pt x="326" y="718"/>
                  </a:cubicBezTo>
                  <a:cubicBezTo>
                    <a:pt x="333" y="718"/>
                    <a:pt x="337" y="720"/>
                    <a:pt x="339" y="726"/>
                  </a:cubicBezTo>
                  <a:cubicBezTo>
                    <a:pt x="340" y="727"/>
                    <a:pt x="340" y="728"/>
                    <a:pt x="341" y="729"/>
                  </a:cubicBezTo>
                  <a:cubicBezTo>
                    <a:pt x="342" y="731"/>
                    <a:pt x="344" y="735"/>
                    <a:pt x="346" y="735"/>
                  </a:cubicBezTo>
                  <a:cubicBezTo>
                    <a:pt x="348" y="735"/>
                    <a:pt x="350" y="736"/>
                    <a:pt x="351" y="736"/>
                  </a:cubicBezTo>
                  <a:cubicBezTo>
                    <a:pt x="353" y="737"/>
                    <a:pt x="354" y="737"/>
                    <a:pt x="356" y="736"/>
                  </a:cubicBezTo>
                  <a:cubicBezTo>
                    <a:pt x="359" y="734"/>
                    <a:pt x="362" y="733"/>
                    <a:pt x="365" y="733"/>
                  </a:cubicBezTo>
                  <a:cubicBezTo>
                    <a:pt x="368" y="733"/>
                    <a:pt x="370" y="735"/>
                    <a:pt x="372" y="737"/>
                  </a:cubicBezTo>
                  <a:cubicBezTo>
                    <a:pt x="372" y="738"/>
                    <a:pt x="373" y="739"/>
                    <a:pt x="374" y="740"/>
                  </a:cubicBezTo>
                  <a:cubicBezTo>
                    <a:pt x="374" y="740"/>
                    <a:pt x="374" y="739"/>
                    <a:pt x="374" y="739"/>
                  </a:cubicBezTo>
                  <a:cubicBezTo>
                    <a:pt x="377" y="737"/>
                    <a:pt x="379" y="734"/>
                    <a:pt x="382" y="734"/>
                  </a:cubicBezTo>
                  <a:cubicBezTo>
                    <a:pt x="384" y="734"/>
                    <a:pt x="388" y="735"/>
                    <a:pt x="391" y="740"/>
                  </a:cubicBezTo>
                  <a:cubicBezTo>
                    <a:pt x="391" y="740"/>
                    <a:pt x="391" y="740"/>
                    <a:pt x="391" y="740"/>
                  </a:cubicBezTo>
                  <a:cubicBezTo>
                    <a:pt x="391" y="741"/>
                    <a:pt x="392" y="743"/>
                    <a:pt x="392" y="744"/>
                  </a:cubicBezTo>
                  <a:cubicBezTo>
                    <a:pt x="393" y="743"/>
                    <a:pt x="394" y="743"/>
                    <a:pt x="394" y="743"/>
                  </a:cubicBezTo>
                  <a:cubicBezTo>
                    <a:pt x="394" y="743"/>
                    <a:pt x="394" y="742"/>
                    <a:pt x="394" y="742"/>
                  </a:cubicBezTo>
                  <a:cubicBezTo>
                    <a:pt x="394" y="741"/>
                    <a:pt x="394" y="740"/>
                    <a:pt x="394" y="739"/>
                  </a:cubicBezTo>
                  <a:cubicBezTo>
                    <a:pt x="394" y="739"/>
                    <a:pt x="394" y="738"/>
                    <a:pt x="394" y="738"/>
                  </a:cubicBezTo>
                  <a:cubicBezTo>
                    <a:pt x="395" y="738"/>
                    <a:pt x="395" y="738"/>
                    <a:pt x="395" y="738"/>
                  </a:cubicBezTo>
                  <a:cubicBezTo>
                    <a:pt x="395" y="737"/>
                    <a:pt x="395" y="737"/>
                    <a:pt x="395" y="737"/>
                  </a:cubicBezTo>
                  <a:cubicBezTo>
                    <a:pt x="396" y="732"/>
                    <a:pt x="397" y="731"/>
                    <a:pt x="401" y="727"/>
                  </a:cubicBezTo>
                  <a:cubicBezTo>
                    <a:pt x="402" y="727"/>
                    <a:pt x="402" y="727"/>
                    <a:pt x="402" y="727"/>
                  </a:cubicBezTo>
                  <a:cubicBezTo>
                    <a:pt x="403" y="726"/>
                    <a:pt x="404" y="725"/>
                    <a:pt x="405" y="724"/>
                  </a:cubicBezTo>
                  <a:cubicBezTo>
                    <a:pt x="405" y="724"/>
                    <a:pt x="405" y="723"/>
                    <a:pt x="405" y="723"/>
                  </a:cubicBezTo>
                  <a:cubicBezTo>
                    <a:pt x="405" y="723"/>
                    <a:pt x="405" y="723"/>
                    <a:pt x="405" y="723"/>
                  </a:cubicBezTo>
                  <a:cubicBezTo>
                    <a:pt x="406" y="722"/>
                    <a:pt x="406" y="722"/>
                    <a:pt x="406" y="721"/>
                  </a:cubicBezTo>
                  <a:cubicBezTo>
                    <a:pt x="406" y="721"/>
                    <a:pt x="406" y="721"/>
                    <a:pt x="406" y="721"/>
                  </a:cubicBezTo>
                  <a:cubicBezTo>
                    <a:pt x="406" y="721"/>
                    <a:pt x="406" y="721"/>
                    <a:pt x="406" y="721"/>
                  </a:cubicBezTo>
                  <a:cubicBezTo>
                    <a:pt x="406" y="721"/>
                    <a:pt x="406" y="721"/>
                    <a:pt x="406" y="721"/>
                  </a:cubicBezTo>
                  <a:cubicBezTo>
                    <a:pt x="406" y="721"/>
                    <a:pt x="405" y="720"/>
                    <a:pt x="404" y="720"/>
                  </a:cubicBezTo>
                  <a:cubicBezTo>
                    <a:pt x="402" y="719"/>
                    <a:pt x="399" y="717"/>
                    <a:pt x="398" y="714"/>
                  </a:cubicBezTo>
                  <a:cubicBezTo>
                    <a:pt x="398" y="714"/>
                    <a:pt x="398" y="714"/>
                    <a:pt x="398" y="714"/>
                  </a:cubicBezTo>
                  <a:cubicBezTo>
                    <a:pt x="398" y="712"/>
                    <a:pt x="397" y="710"/>
                    <a:pt x="397" y="708"/>
                  </a:cubicBezTo>
                  <a:cubicBezTo>
                    <a:pt x="396" y="707"/>
                    <a:pt x="396" y="705"/>
                    <a:pt x="397" y="704"/>
                  </a:cubicBezTo>
                  <a:cubicBezTo>
                    <a:pt x="397" y="704"/>
                    <a:pt x="397" y="704"/>
                    <a:pt x="397" y="704"/>
                  </a:cubicBezTo>
                  <a:cubicBezTo>
                    <a:pt x="397" y="704"/>
                    <a:pt x="397" y="703"/>
                    <a:pt x="397" y="703"/>
                  </a:cubicBezTo>
                  <a:cubicBezTo>
                    <a:pt x="398" y="702"/>
                    <a:pt x="398" y="701"/>
                    <a:pt x="399" y="700"/>
                  </a:cubicBezTo>
                  <a:cubicBezTo>
                    <a:pt x="399" y="700"/>
                    <a:pt x="399" y="700"/>
                    <a:pt x="399" y="700"/>
                  </a:cubicBezTo>
                  <a:cubicBezTo>
                    <a:pt x="400" y="699"/>
                    <a:pt x="400" y="698"/>
                    <a:pt x="401" y="697"/>
                  </a:cubicBezTo>
                  <a:cubicBezTo>
                    <a:pt x="401" y="697"/>
                    <a:pt x="400" y="697"/>
                    <a:pt x="400" y="697"/>
                  </a:cubicBezTo>
                  <a:cubicBezTo>
                    <a:pt x="399" y="697"/>
                    <a:pt x="398" y="696"/>
                    <a:pt x="397" y="696"/>
                  </a:cubicBezTo>
                  <a:cubicBezTo>
                    <a:pt x="393" y="695"/>
                    <a:pt x="389" y="694"/>
                    <a:pt x="388" y="691"/>
                  </a:cubicBezTo>
                  <a:cubicBezTo>
                    <a:pt x="387" y="690"/>
                    <a:pt x="387" y="687"/>
                    <a:pt x="388" y="686"/>
                  </a:cubicBezTo>
                  <a:cubicBezTo>
                    <a:pt x="388" y="685"/>
                    <a:pt x="388" y="685"/>
                    <a:pt x="388" y="685"/>
                  </a:cubicBezTo>
                  <a:cubicBezTo>
                    <a:pt x="388" y="685"/>
                    <a:pt x="388" y="685"/>
                    <a:pt x="388" y="685"/>
                  </a:cubicBezTo>
                  <a:cubicBezTo>
                    <a:pt x="388" y="685"/>
                    <a:pt x="388" y="685"/>
                    <a:pt x="388" y="685"/>
                  </a:cubicBezTo>
                  <a:cubicBezTo>
                    <a:pt x="389" y="684"/>
                    <a:pt x="389" y="684"/>
                    <a:pt x="388" y="684"/>
                  </a:cubicBezTo>
                  <a:cubicBezTo>
                    <a:pt x="388" y="684"/>
                    <a:pt x="388" y="683"/>
                    <a:pt x="388" y="683"/>
                  </a:cubicBezTo>
                  <a:cubicBezTo>
                    <a:pt x="388" y="683"/>
                    <a:pt x="388" y="683"/>
                    <a:pt x="388" y="683"/>
                  </a:cubicBezTo>
                  <a:cubicBezTo>
                    <a:pt x="386" y="683"/>
                    <a:pt x="385" y="683"/>
                    <a:pt x="384" y="681"/>
                  </a:cubicBezTo>
                  <a:cubicBezTo>
                    <a:pt x="382" y="679"/>
                    <a:pt x="382" y="677"/>
                    <a:pt x="383" y="674"/>
                  </a:cubicBezTo>
                  <a:cubicBezTo>
                    <a:pt x="383" y="671"/>
                    <a:pt x="384" y="668"/>
                    <a:pt x="382" y="666"/>
                  </a:cubicBezTo>
                  <a:cubicBezTo>
                    <a:pt x="378" y="659"/>
                    <a:pt x="377" y="654"/>
                    <a:pt x="381" y="649"/>
                  </a:cubicBezTo>
                  <a:cubicBezTo>
                    <a:pt x="382" y="649"/>
                    <a:pt x="382" y="649"/>
                    <a:pt x="382" y="649"/>
                  </a:cubicBezTo>
                  <a:cubicBezTo>
                    <a:pt x="382" y="649"/>
                    <a:pt x="382" y="649"/>
                    <a:pt x="382" y="648"/>
                  </a:cubicBezTo>
                  <a:cubicBezTo>
                    <a:pt x="382" y="648"/>
                    <a:pt x="382" y="648"/>
                    <a:pt x="382" y="648"/>
                  </a:cubicBezTo>
                  <a:cubicBezTo>
                    <a:pt x="382" y="647"/>
                    <a:pt x="381" y="645"/>
                    <a:pt x="381" y="644"/>
                  </a:cubicBezTo>
                  <a:cubicBezTo>
                    <a:pt x="380" y="643"/>
                    <a:pt x="380" y="643"/>
                    <a:pt x="380" y="643"/>
                  </a:cubicBezTo>
                  <a:cubicBezTo>
                    <a:pt x="380" y="643"/>
                    <a:pt x="380" y="643"/>
                    <a:pt x="380" y="643"/>
                  </a:cubicBezTo>
                  <a:cubicBezTo>
                    <a:pt x="377" y="642"/>
                    <a:pt x="373" y="640"/>
                    <a:pt x="372" y="633"/>
                  </a:cubicBezTo>
                  <a:cubicBezTo>
                    <a:pt x="371" y="630"/>
                    <a:pt x="370" y="627"/>
                    <a:pt x="369" y="625"/>
                  </a:cubicBezTo>
                  <a:cubicBezTo>
                    <a:pt x="368" y="622"/>
                    <a:pt x="366" y="617"/>
                    <a:pt x="368" y="613"/>
                  </a:cubicBezTo>
                  <a:cubicBezTo>
                    <a:pt x="369" y="612"/>
                    <a:pt x="370" y="611"/>
                    <a:pt x="372" y="610"/>
                  </a:cubicBezTo>
                  <a:cubicBezTo>
                    <a:pt x="373" y="610"/>
                    <a:pt x="374" y="609"/>
                    <a:pt x="374" y="609"/>
                  </a:cubicBezTo>
                  <a:cubicBezTo>
                    <a:pt x="376" y="608"/>
                    <a:pt x="377" y="607"/>
                    <a:pt x="378" y="607"/>
                  </a:cubicBezTo>
                  <a:cubicBezTo>
                    <a:pt x="378" y="606"/>
                    <a:pt x="378" y="605"/>
                    <a:pt x="378" y="603"/>
                  </a:cubicBezTo>
                  <a:cubicBezTo>
                    <a:pt x="377" y="601"/>
                    <a:pt x="376" y="599"/>
                    <a:pt x="375" y="597"/>
                  </a:cubicBezTo>
                  <a:cubicBezTo>
                    <a:pt x="372" y="591"/>
                    <a:pt x="369" y="585"/>
                    <a:pt x="373" y="581"/>
                  </a:cubicBezTo>
                  <a:cubicBezTo>
                    <a:pt x="373" y="580"/>
                    <a:pt x="373" y="580"/>
                    <a:pt x="374" y="579"/>
                  </a:cubicBezTo>
                  <a:cubicBezTo>
                    <a:pt x="374" y="579"/>
                    <a:pt x="374" y="578"/>
                    <a:pt x="374" y="577"/>
                  </a:cubicBezTo>
                  <a:cubicBezTo>
                    <a:pt x="374" y="577"/>
                    <a:pt x="374" y="577"/>
                    <a:pt x="373" y="577"/>
                  </a:cubicBezTo>
                  <a:cubicBezTo>
                    <a:pt x="370" y="577"/>
                    <a:pt x="368" y="576"/>
                    <a:pt x="366" y="574"/>
                  </a:cubicBezTo>
                  <a:cubicBezTo>
                    <a:pt x="364" y="570"/>
                    <a:pt x="366" y="566"/>
                    <a:pt x="368" y="562"/>
                  </a:cubicBezTo>
                  <a:cubicBezTo>
                    <a:pt x="369" y="559"/>
                    <a:pt x="370" y="558"/>
                    <a:pt x="371" y="556"/>
                  </a:cubicBezTo>
                  <a:cubicBezTo>
                    <a:pt x="372" y="555"/>
                    <a:pt x="373" y="554"/>
                    <a:pt x="374" y="553"/>
                  </a:cubicBezTo>
                  <a:cubicBezTo>
                    <a:pt x="374" y="553"/>
                    <a:pt x="374" y="553"/>
                    <a:pt x="374" y="552"/>
                  </a:cubicBezTo>
                  <a:cubicBezTo>
                    <a:pt x="374" y="552"/>
                    <a:pt x="375" y="552"/>
                    <a:pt x="375" y="552"/>
                  </a:cubicBezTo>
                  <a:cubicBezTo>
                    <a:pt x="376" y="550"/>
                    <a:pt x="377" y="544"/>
                    <a:pt x="376" y="542"/>
                  </a:cubicBezTo>
                  <a:cubicBezTo>
                    <a:pt x="376" y="541"/>
                    <a:pt x="376" y="541"/>
                    <a:pt x="376" y="541"/>
                  </a:cubicBezTo>
                  <a:cubicBezTo>
                    <a:pt x="375" y="538"/>
                    <a:pt x="376" y="536"/>
                    <a:pt x="378" y="535"/>
                  </a:cubicBezTo>
                  <a:cubicBezTo>
                    <a:pt x="379" y="533"/>
                    <a:pt x="380" y="531"/>
                    <a:pt x="382" y="530"/>
                  </a:cubicBezTo>
                  <a:cubicBezTo>
                    <a:pt x="382" y="530"/>
                    <a:pt x="383" y="529"/>
                    <a:pt x="384" y="529"/>
                  </a:cubicBezTo>
                  <a:cubicBezTo>
                    <a:pt x="384" y="528"/>
                    <a:pt x="384" y="528"/>
                    <a:pt x="384" y="527"/>
                  </a:cubicBezTo>
                  <a:cubicBezTo>
                    <a:pt x="384" y="525"/>
                    <a:pt x="385" y="522"/>
                    <a:pt x="386" y="520"/>
                  </a:cubicBezTo>
                  <a:cubicBezTo>
                    <a:pt x="387" y="519"/>
                    <a:pt x="388" y="518"/>
                    <a:pt x="389" y="518"/>
                  </a:cubicBezTo>
                  <a:cubicBezTo>
                    <a:pt x="389" y="518"/>
                    <a:pt x="389" y="518"/>
                    <a:pt x="389" y="518"/>
                  </a:cubicBezTo>
                  <a:cubicBezTo>
                    <a:pt x="391" y="517"/>
                    <a:pt x="392" y="517"/>
                    <a:pt x="393" y="517"/>
                  </a:cubicBezTo>
                  <a:cubicBezTo>
                    <a:pt x="395" y="518"/>
                    <a:pt x="396" y="519"/>
                    <a:pt x="396" y="520"/>
                  </a:cubicBezTo>
                  <a:cubicBezTo>
                    <a:pt x="398" y="520"/>
                    <a:pt x="398" y="520"/>
                    <a:pt x="399" y="518"/>
                  </a:cubicBezTo>
                  <a:cubicBezTo>
                    <a:pt x="400" y="518"/>
                    <a:pt x="400" y="517"/>
                    <a:pt x="401" y="517"/>
                  </a:cubicBezTo>
                  <a:cubicBezTo>
                    <a:pt x="402" y="516"/>
                    <a:pt x="402" y="515"/>
                    <a:pt x="403" y="514"/>
                  </a:cubicBezTo>
                  <a:cubicBezTo>
                    <a:pt x="405" y="511"/>
                    <a:pt x="408" y="507"/>
                    <a:pt x="415" y="507"/>
                  </a:cubicBezTo>
                  <a:cubicBezTo>
                    <a:pt x="420" y="507"/>
                    <a:pt x="426" y="507"/>
                    <a:pt x="429" y="506"/>
                  </a:cubicBezTo>
                  <a:cubicBezTo>
                    <a:pt x="431" y="504"/>
                    <a:pt x="434" y="502"/>
                    <a:pt x="439" y="502"/>
                  </a:cubicBezTo>
                  <a:cubicBezTo>
                    <a:pt x="443" y="502"/>
                    <a:pt x="446" y="504"/>
                    <a:pt x="447" y="505"/>
                  </a:cubicBezTo>
                  <a:cubicBezTo>
                    <a:pt x="447" y="506"/>
                    <a:pt x="448" y="506"/>
                    <a:pt x="448" y="506"/>
                  </a:cubicBezTo>
                  <a:cubicBezTo>
                    <a:pt x="449" y="506"/>
                    <a:pt x="451" y="505"/>
                    <a:pt x="453" y="502"/>
                  </a:cubicBezTo>
                  <a:cubicBezTo>
                    <a:pt x="454" y="502"/>
                    <a:pt x="454" y="502"/>
                    <a:pt x="454" y="502"/>
                  </a:cubicBezTo>
                  <a:cubicBezTo>
                    <a:pt x="457" y="499"/>
                    <a:pt x="459" y="499"/>
                    <a:pt x="461" y="498"/>
                  </a:cubicBezTo>
                  <a:cubicBezTo>
                    <a:pt x="462" y="498"/>
                    <a:pt x="462" y="498"/>
                    <a:pt x="463" y="497"/>
                  </a:cubicBezTo>
                  <a:cubicBezTo>
                    <a:pt x="464" y="497"/>
                    <a:pt x="464" y="497"/>
                    <a:pt x="464" y="497"/>
                  </a:cubicBezTo>
                  <a:cubicBezTo>
                    <a:pt x="468" y="496"/>
                    <a:pt x="471" y="496"/>
                    <a:pt x="474" y="496"/>
                  </a:cubicBezTo>
                  <a:cubicBezTo>
                    <a:pt x="478" y="496"/>
                    <a:pt x="478" y="496"/>
                    <a:pt x="481" y="492"/>
                  </a:cubicBezTo>
                  <a:cubicBezTo>
                    <a:pt x="482" y="491"/>
                    <a:pt x="483" y="489"/>
                    <a:pt x="484" y="488"/>
                  </a:cubicBezTo>
                  <a:cubicBezTo>
                    <a:pt x="487" y="484"/>
                    <a:pt x="489" y="479"/>
                    <a:pt x="494" y="478"/>
                  </a:cubicBezTo>
                  <a:cubicBezTo>
                    <a:pt x="498" y="478"/>
                    <a:pt x="501" y="480"/>
                    <a:pt x="502" y="481"/>
                  </a:cubicBezTo>
                  <a:cubicBezTo>
                    <a:pt x="503" y="482"/>
                    <a:pt x="504" y="482"/>
                    <a:pt x="505" y="482"/>
                  </a:cubicBezTo>
                  <a:cubicBezTo>
                    <a:pt x="509" y="481"/>
                    <a:pt x="510" y="480"/>
                    <a:pt x="513" y="477"/>
                  </a:cubicBezTo>
                  <a:cubicBezTo>
                    <a:pt x="519" y="470"/>
                    <a:pt x="525" y="468"/>
                    <a:pt x="531" y="471"/>
                  </a:cubicBezTo>
                  <a:cubicBezTo>
                    <a:pt x="536" y="472"/>
                    <a:pt x="536" y="476"/>
                    <a:pt x="537" y="478"/>
                  </a:cubicBezTo>
                  <a:cubicBezTo>
                    <a:pt x="537" y="479"/>
                    <a:pt x="537" y="479"/>
                    <a:pt x="537" y="479"/>
                  </a:cubicBezTo>
                  <a:cubicBezTo>
                    <a:pt x="539" y="479"/>
                    <a:pt x="540" y="480"/>
                    <a:pt x="542" y="480"/>
                  </a:cubicBezTo>
                  <a:cubicBezTo>
                    <a:pt x="545" y="481"/>
                    <a:pt x="546" y="481"/>
                    <a:pt x="548" y="479"/>
                  </a:cubicBezTo>
                  <a:cubicBezTo>
                    <a:pt x="549" y="479"/>
                    <a:pt x="549" y="478"/>
                    <a:pt x="550" y="477"/>
                  </a:cubicBezTo>
                  <a:cubicBezTo>
                    <a:pt x="554" y="473"/>
                    <a:pt x="558" y="469"/>
                    <a:pt x="562" y="471"/>
                  </a:cubicBezTo>
                  <a:cubicBezTo>
                    <a:pt x="565" y="471"/>
                    <a:pt x="566" y="475"/>
                    <a:pt x="567" y="478"/>
                  </a:cubicBezTo>
                  <a:cubicBezTo>
                    <a:pt x="567" y="478"/>
                    <a:pt x="567" y="479"/>
                    <a:pt x="567" y="479"/>
                  </a:cubicBezTo>
                  <a:cubicBezTo>
                    <a:pt x="568" y="479"/>
                    <a:pt x="568" y="479"/>
                    <a:pt x="568" y="479"/>
                  </a:cubicBezTo>
                  <a:cubicBezTo>
                    <a:pt x="569" y="479"/>
                    <a:pt x="569" y="479"/>
                    <a:pt x="570" y="479"/>
                  </a:cubicBezTo>
                  <a:cubicBezTo>
                    <a:pt x="573" y="476"/>
                    <a:pt x="575" y="474"/>
                    <a:pt x="579" y="472"/>
                  </a:cubicBezTo>
                  <a:cubicBezTo>
                    <a:pt x="579" y="472"/>
                    <a:pt x="580" y="471"/>
                    <a:pt x="581" y="471"/>
                  </a:cubicBezTo>
                  <a:cubicBezTo>
                    <a:pt x="582" y="470"/>
                    <a:pt x="584" y="470"/>
                    <a:pt x="584" y="469"/>
                  </a:cubicBezTo>
                  <a:cubicBezTo>
                    <a:pt x="585" y="468"/>
                    <a:pt x="585" y="468"/>
                    <a:pt x="585" y="468"/>
                  </a:cubicBezTo>
                  <a:cubicBezTo>
                    <a:pt x="589" y="467"/>
                    <a:pt x="591" y="466"/>
                    <a:pt x="593" y="463"/>
                  </a:cubicBezTo>
                  <a:cubicBezTo>
                    <a:pt x="596" y="458"/>
                    <a:pt x="596" y="457"/>
                    <a:pt x="596" y="457"/>
                  </a:cubicBezTo>
                  <a:cubicBezTo>
                    <a:pt x="596" y="457"/>
                    <a:pt x="596" y="457"/>
                    <a:pt x="596" y="457"/>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27">
              <a:extLst>
                <a:ext uri="{FF2B5EF4-FFF2-40B4-BE49-F238E27FC236}">
                  <a16:creationId xmlns:a16="http://schemas.microsoft.com/office/drawing/2014/main" id="{93F61A6F-2CC9-4B8B-A50C-78FFD123E32E}"/>
                </a:ext>
              </a:extLst>
            </p:cNvPr>
            <p:cNvSpPr>
              <a:spLocks/>
            </p:cNvSpPr>
            <p:nvPr/>
          </p:nvSpPr>
          <p:spPr bwMode="auto">
            <a:xfrm>
              <a:off x="6918678" y="3407940"/>
              <a:ext cx="1533" cy="4599"/>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1"/>
                    <a:pt x="1" y="2"/>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28">
              <a:extLst>
                <a:ext uri="{FF2B5EF4-FFF2-40B4-BE49-F238E27FC236}">
                  <a16:creationId xmlns:a16="http://schemas.microsoft.com/office/drawing/2014/main" id="{E52189F6-1FAE-46B0-B54C-FFAA149B2FEA}"/>
                </a:ext>
              </a:extLst>
            </p:cNvPr>
            <p:cNvSpPr>
              <a:spLocks/>
            </p:cNvSpPr>
            <p:nvPr/>
          </p:nvSpPr>
          <p:spPr bwMode="auto">
            <a:xfrm>
              <a:off x="5884136" y="3556664"/>
              <a:ext cx="904266" cy="732886"/>
            </a:xfrm>
            <a:custGeom>
              <a:avLst/>
              <a:gdLst>
                <a:gd name="T0" fmla="*/ 621 w 638"/>
                <a:gd name="T1" fmla="*/ 223 h 516"/>
                <a:gd name="T2" fmla="*/ 585 w 638"/>
                <a:gd name="T3" fmla="*/ 197 h 516"/>
                <a:gd name="T4" fmla="*/ 553 w 638"/>
                <a:gd name="T5" fmla="*/ 204 h 516"/>
                <a:gd name="T6" fmla="*/ 542 w 638"/>
                <a:gd name="T7" fmla="*/ 244 h 516"/>
                <a:gd name="T8" fmla="*/ 512 w 638"/>
                <a:gd name="T9" fmla="*/ 233 h 516"/>
                <a:gd name="T10" fmla="*/ 462 w 638"/>
                <a:gd name="T11" fmla="*/ 210 h 516"/>
                <a:gd name="T12" fmla="*/ 416 w 638"/>
                <a:gd name="T13" fmla="*/ 200 h 516"/>
                <a:gd name="T14" fmla="*/ 375 w 638"/>
                <a:gd name="T15" fmla="*/ 192 h 516"/>
                <a:gd name="T16" fmla="*/ 336 w 638"/>
                <a:gd name="T17" fmla="*/ 141 h 516"/>
                <a:gd name="T18" fmla="*/ 339 w 638"/>
                <a:gd name="T19" fmla="*/ 95 h 516"/>
                <a:gd name="T20" fmla="*/ 305 w 638"/>
                <a:gd name="T21" fmla="*/ 84 h 516"/>
                <a:gd name="T22" fmla="*/ 261 w 638"/>
                <a:gd name="T23" fmla="*/ 80 h 516"/>
                <a:gd name="T24" fmla="*/ 233 w 638"/>
                <a:gd name="T25" fmla="*/ 35 h 516"/>
                <a:gd name="T26" fmla="*/ 222 w 638"/>
                <a:gd name="T27" fmla="*/ 11 h 516"/>
                <a:gd name="T28" fmla="*/ 176 w 638"/>
                <a:gd name="T29" fmla="*/ 7 h 516"/>
                <a:gd name="T30" fmla="*/ 150 w 638"/>
                <a:gd name="T31" fmla="*/ 35 h 516"/>
                <a:gd name="T32" fmla="*/ 100 w 638"/>
                <a:gd name="T33" fmla="*/ 47 h 516"/>
                <a:gd name="T34" fmla="*/ 35 w 638"/>
                <a:gd name="T35" fmla="*/ 82 h 516"/>
                <a:gd name="T36" fmla="*/ 12 w 638"/>
                <a:gd name="T37" fmla="*/ 114 h 516"/>
                <a:gd name="T38" fmla="*/ 45 w 638"/>
                <a:gd name="T39" fmla="*/ 149 h 516"/>
                <a:gd name="T40" fmla="*/ 73 w 638"/>
                <a:gd name="T41" fmla="*/ 179 h 516"/>
                <a:gd name="T42" fmla="*/ 69 w 638"/>
                <a:gd name="T43" fmla="*/ 200 h 516"/>
                <a:gd name="T44" fmla="*/ 68 w 638"/>
                <a:gd name="T45" fmla="*/ 211 h 516"/>
                <a:gd name="T46" fmla="*/ 64 w 638"/>
                <a:gd name="T47" fmla="*/ 242 h 516"/>
                <a:gd name="T48" fmla="*/ 33 w 638"/>
                <a:gd name="T49" fmla="*/ 234 h 516"/>
                <a:gd name="T50" fmla="*/ 27 w 638"/>
                <a:gd name="T51" fmla="*/ 262 h 516"/>
                <a:gd name="T52" fmla="*/ 33 w 638"/>
                <a:gd name="T53" fmla="*/ 286 h 516"/>
                <a:gd name="T54" fmla="*/ 17 w 638"/>
                <a:gd name="T55" fmla="*/ 307 h 516"/>
                <a:gd name="T56" fmla="*/ 0 w 638"/>
                <a:gd name="T57" fmla="*/ 356 h 516"/>
                <a:gd name="T58" fmla="*/ 42 w 638"/>
                <a:gd name="T59" fmla="*/ 354 h 516"/>
                <a:gd name="T60" fmla="*/ 41 w 638"/>
                <a:gd name="T61" fmla="*/ 380 h 516"/>
                <a:gd name="T62" fmla="*/ 48 w 638"/>
                <a:gd name="T63" fmla="*/ 397 h 516"/>
                <a:gd name="T64" fmla="*/ 72 w 638"/>
                <a:gd name="T65" fmla="*/ 395 h 516"/>
                <a:gd name="T66" fmla="*/ 118 w 638"/>
                <a:gd name="T67" fmla="*/ 442 h 516"/>
                <a:gd name="T68" fmla="*/ 129 w 638"/>
                <a:gd name="T69" fmla="*/ 454 h 516"/>
                <a:gd name="T70" fmla="*/ 168 w 638"/>
                <a:gd name="T71" fmla="*/ 479 h 516"/>
                <a:gd name="T72" fmla="*/ 195 w 638"/>
                <a:gd name="T73" fmla="*/ 515 h 516"/>
                <a:gd name="T74" fmla="*/ 212 w 638"/>
                <a:gd name="T75" fmla="*/ 507 h 516"/>
                <a:gd name="T76" fmla="*/ 202 w 638"/>
                <a:gd name="T77" fmla="*/ 462 h 516"/>
                <a:gd name="T78" fmla="*/ 258 w 638"/>
                <a:gd name="T79" fmla="*/ 460 h 516"/>
                <a:gd name="T80" fmla="*/ 274 w 638"/>
                <a:gd name="T81" fmla="*/ 464 h 516"/>
                <a:gd name="T82" fmla="*/ 298 w 638"/>
                <a:gd name="T83" fmla="*/ 464 h 516"/>
                <a:gd name="T84" fmla="*/ 308 w 638"/>
                <a:gd name="T85" fmla="*/ 491 h 516"/>
                <a:gd name="T86" fmla="*/ 324 w 638"/>
                <a:gd name="T87" fmla="*/ 483 h 516"/>
                <a:gd name="T88" fmla="*/ 338 w 638"/>
                <a:gd name="T89" fmla="*/ 406 h 516"/>
                <a:gd name="T90" fmla="*/ 365 w 638"/>
                <a:gd name="T91" fmla="*/ 411 h 516"/>
                <a:gd name="T92" fmla="*/ 377 w 638"/>
                <a:gd name="T93" fmla="*/ 434 h 516"/>
                <a:gd name="T94" fmla="*/ 393 w 638"/>
                <a:gd name="T95" fmla="*/ 446 h 516"/>
                <a:gd name="T96" fmla="*/ 425 w 638"/>
                <a:gd name="T97" fmla="*/ 442 h 516"/>
                <a:gd name="T98" fmla="*/ 465 w 638"/>
                <a:gd name="T99" fmla="*/ 433 h 516"/>
                <a:gd name="T100" fmla="*/ 465 w 638"/>
                <a:gd name="T101" fmla="*/ 387 h 516"/>
                <a:gd name="T102" fmla="*/ 499 w 638"/>
                <a:gd name="T103" fmla="*/ 357 h 516"/>
                <a:gd name="T104" fmla="*/ 507 w 638"/>
                <a:gd name="T105" fmla="*/ 382 h 516"/>
                <a:gd name="T106" fmla="*/ 532 w 638"/>
                <a:gd name="T107" fmla="*/ 357 h 516"/>
                <a:gd name="T108" fmla="*/ 563 w 638"/>
                <a:gd name="T109" fmla="*/ 344 h 516"/>
                <a:gd name="T110" fmla="*/ 542 w 638"/>
                <a:gd name="T111" fmla="*/ 318 h 516"/>
                <a:gd name="T112" fmla="*/ 554 w 638"/>
                <a:gd name="T113" fmla="*/ 284 h 516"/>
                <a:gd name="T114" fmla="*/ 589 w 638"/>
                <a:gd name="T115" fmla="*/ 269 h 516"/>
                <a:gd name="T116" fmla="*/ 628 w 638"/>
                <a:gd name="T117" fmla="*/ 25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516">
                  <a:moveTo>
                    <a:pt x="636" y="244"/>
                  </a:moveTo>
                  <a:cubicBezTo>
                    <a:pt x="636" y="243"/>
                    <a:pt x="636" y="243"/>
                    <a:pt x="636" y="243"/>
                  </a:cubicBezTo>
                  <a:cubicBezTo>
                    <a:pt x="634" y="235"/>
                    <a:pt x="633" y="232"/>
                    <a:pt x="630" y="227"/>
                  </a:cubicBezTo>
                  <a:cubicBezTo>
                    <a:pt x="630" y="227"/>
                    <a:pt x="630" y="227"/>
                    <a:pt x="630" y="227"/>
                  </a:cubicBezTo>
                  <a:cubicBezTo>
                    <a:pt x="630" y="226"/>
                    <a:pt x="629" y="225"/>
                    <a:pt x="629" y="224"/>
                  </a:cubicBezTo>
                  <a:cubicBezTo>
                    <a:pt x="629" y="224"/>
                    <a:pt x="629" y="224"/>
                    <a:pt x="629" y="224"/>
                  </a:cubicBezTo>
                  <a:cubicBezTo>
                    <a:pt x="629" y="224"/>
                    <a:pt x="629" y="223"/>
                    <a:pt x="629" y="223"/>
                  </a:cubicBezTo>
                  <a:cubicBezTo>
                    <a:pt x="629" y="223"/>
                    <a:pt x="629" y="223"/>
                    <a:pt x="629" y="223"/>
                  </a:cubicBezTo>
                  <a:cubicBezTo>
                    <a:pt x="629" y="223"/>
                    <a:pt x="629" y="223"/>
                    <a:pt x="629" y="222"/>
                  </a:cubicBezTo>
                  <a:cubicBezTo>
                    <a:pt x="628" y="223"/>
                    <a:pt x="628" y="223"/>
                    <a:pt x="628" y="223"/>
                  </a:cubicBezTo>
                  <a:cubicBezTo>
                    <a:pt x="625" y="224"/>
                    <a:pt x="623" y="224"/>
                    <a:pt x="621" y="223"/>
                  </a:cubicBezTo>
                  <a:cubicBezTo>
                    <a:pt x="621" y="223"/>
                    <a:pt x="619" y="222"/>
                    <a:pt x="617" y="222"/>
                  </a:cubicBezTo>
                  <a:cubicBezTo>
                    <a:pt x="615" y="221"/>
                    <a:pt x="614" y="221"/>
                    <a:pt x="613" y="220"/>
                  </a:cubicBezTo>
                  <a:cubicBezTo>
                    <a:pt x="609" y="218"/>
                    <a:pt x="608" y="214"/>
                    <a:pt x="608" y="212"/>
                  </a:cubicBezTo>
                  <a:cubicBezTo>
                    <a:pt x="608" y="210"/>
                    <a:pt x="607" y="209"/>
                    <a:pt x="607" y="207"/>
                  </a:cubicBezTo>
                  <a:cubicBezTo>
                    <a:pt x="605" y="202"/>
                    <a:pt x="603" y="201"/>
                    <a:pt x="601" y="200"/>
                  </a:cubicBezTo>
                  <a:cubicBezTo>
                    <a:pt x="601" y="199"/>
                    <a:pt x="600" y="199"/>
                    <a:pt x="600" y="199"/>
                  </a:cubicBezTo>
                  <a:cubicBezTo>
                    <a:pt x="598" y="199"/>
                    <a:pt x="598" y="199"/>
                    <a:pt x="597" y="198"/>
                  </a:cubicBezTo>
                  <a:cubicBezTo>
                    <a:pt x="595" y="197"/>
                    <a:pt x="593" y="196"/>
                    <a:pt x="593" y="195"/>
                  </a:cubicBezTo>
                  <a:cubicBezTo>
                    <a:pt x="593" y="195"/>
                    <a:pt x="592" y="195"/>
                    <a:pt x="592" y="194"/>
                  </a:cubicBezTo>
                  <a:cubicBezTo>
                    <a:pt x="592" y="195"/>
                    <a:pt x="592" y="195"/>
                    <a:pt x="592" y="195"/>
                  </a:cubicBezTo>
                  <a:cubicBezTo>
                    <a:pt x="591" y="195"/>
                    <a:pt x="589" y="196"/>
                    <a:pt x="585" y="197"/>
                  </a:cubicBezTo>
                  <a:cubicBezTo>
                    <a:pt x="584" y="197"/>
                    <a:pt x="584" y="197"/>
                    <a:pt x="584" y="197"/>
                  </a:cubicBezTo>
                  <a:cubicBezTo>
                    <a:pt x="583" y="197"/>
                    <a:pt x="583" y="197"/>
                    <a:pt x="583" y="197"/>
                  </a:cubicBezTo>
                  <a:cubicBezTo>
                    <a:pt x="577" y="197"/>
                    <a:pt x="569" y="197"/>
                    <a:pt x="565" y="191"/>
                  </a:cubicBezTo>
                  <a:cubicBezTo>
                    <a:pt x="564" y="191"/>
                    <a:pt x="564" y="191"/>
                    <a:pt x="564" y="191"/>
                  </a:cubicBezTo>
                  <a:cubicBezTo>
                    <a:pt x="564" y="191"/>
                    <a:pt x="564" y="191"/>
                    <a:pt x="564" y="190"/>
                  </a:cubicBezTo>
                  <a:cubicBezTo>
                    <a:pt x="563" y="189"/>
                    <a:pt x="562" y="189"/>
                    <a:pt x="559" y="189"/>
                  </a:cubicBezTo>
                  <a:cubicBezTo>
                    <a:pt x="558" y="189"/>
                    <a:pt x="558" y="189"/>
                    <a:pt x="558" y="189"/>
                  </a:cubicBezTo>
                  <a:cubicBezTo>
                    <a:pt x="556" y="192"/>
                    <a:pt x="554" y="195"/>
                    <a:pt x="553" y="197"/>
                  </a:cubicBezTo>
                  <a:cubicBezTo>
                    <a:pt x="552" y="197"/>
                    <a:pt x="552" y="198"/>
                    <a:pt x="552" y="198"/>
                  </a:cubicBezTo>
                  <a:cubicBezTo>
                    <a:pt x="552" y="199"/>
                    <a:pt x="552" y="201"/>
                    <a:pt x="553" y="203"/>
                  </a:cubicBezTo>
                  <a:cubicBezTo>
                    <a:pt x="553" y="204"/>
                    <a:pt x="553" y="204"/>
                    <a:pt x="553" y="204"/>
                  </a:cubicBezTo>
                  <a:cubicBezTo>
                    <a:pt x="554" y="204"/>
                    <a:pt x="555" y="205"/>
                    <a:pt x="555" y="205"/>
                  </a:cubicBezTo>
                  <a:cubicBezTo>
                    <a:pt x="557" y="206"/>
                    <a:pt x="560" y="208"/>
                    <a:pt x="561" y="211"/>
                  </a:cubicBezTo>
                  <a:cubicBezTo>
                    <a:pt x="562" y="214"/>
                    <a:pt x="561" y="216"/>
                    <a:pt x="560" y="219"/>
                  </a:cubicBezTo>
                  <a:cubicBezTo>
                    <a:pt x="559" y="222"/>
                    <a:pt x="557" y="224"/>
                    <a:pt x="553" y="226"/>
                  </a:cubicBezTo>
                  <a:cubicBezTo>
                    <a:pt x="552" y="227"/>
                    <a:pt x="551" y="228"/>
                    <a:pt x="551" y="229"/>
                  </a:cubicBezTo>
                  <a:cubicBezTo>
                    <a:pt x="550" y="230"/>
                    <a:pt x="550" y="230"/>
                    <a:pt x="550" y="231"/>
                  </a:cubicBezTo>
                  <a:cubicBezTo>
                    <a:pt x="550" y="232"/>
                    <a:pt x="550" y="232"/>
                    <a:pt x="550" y="232"/>
                  </a:cubicBezTo>
                  <a:cubicBezTo>
                    <a:pt x="549" y="233"/>
                    <a:pt x="549" y="234"/>
                    <a:pt x="549" y="235"/>
                  </a:cubicBezTo>
                  <a:cubicBezTo>
                    <a:pt x="549" y="236"/>
                    <a:pt x="549" y="237"/>
                    <a:pt x="548" y="238"/>
                  </a:cubicBezTo>
                  <a:cubicBezTo>
                    <a:pt x="548" y="240"/>
                    <a:pt x="546" y="241"/>
                    <a:pt x="544" y="243"/>
                  </a:cubicBezTo>
                  <a:cubicBezTo>
                    <a:pt x="542" y="244"/>
                    <a:pt x="542" y="244"/>
                    <a:pt x="542" y="244"/>
                  </a:cubicBezTo>
                  <a:cubicBezTo>
                    <a:pt x="540" y="244"/>
                    <a:pt x="540" y="244"/>
                    <a:pt x="540" y="244"/>
                  </a:cubicBezTo>
                  <a:cubicBezTo>
                    <a:pt x="535" y="244"/>
                    <a:pt x="533" y="239"/>
                    <a:pt x="532" y="237"/>
                  </a:cubicBezTo>
                  <a:cubicBezTo>
                    <a:pt x="532" y="236"/>
                    <a:pt x="532" y="236"/>
                    <a:pt x="532" y="236"/>
                  </a:cubicBezTo>
                  <a:cubicBezTo>
                    <a:pt x="531" y="235"/>
                    <a:pt x="531" y="234"/>
                    <a:pt x="530" y="234"/>
                  </a:cubicBezTo>
                  <a:cubicBezTo>
                    <a:pt x="530" y="235"/>
                    <a:pt x="529" y="236"/>
                    <a:pt x="528" y="237"/>
                  </a:cubicBezTo>
                  <a:cubicBezTo>
                    <a:pt x="527" y="238"/>
                    <a:pt x="526" y="239"/>
                    <a:pt x="525" y="239"/>
                  </a:cubicBezTo>
                  <a:cubicBezTo>
                    <a:pt x="523" y="240"/>
                    <a:pt x="523" y="240"/>
                    <a:pt x="523" y="240"/>
                  </a:cubicBezTo>
                  <a:cubicBezTo>
                    <a:pt x="521" y="240"/>
                    <a:pt x="521" y="240"/>
                    <a:pt x="521" y="240"/>
                  </a:cubicBezTo>
                  <a:cubicBezTo>
                    <a:pt x="517" y="240"/>
                    <a:pt x="515" y="237"/>
                    <a:pt x="513" y="234"/>
                  </a:cubicBezTo>
                  <a:cubicBezTo>
                    <a:pt x="513" y="233"/>
                    <a:pt x="513" y="233"/>
                    <a:pt x="513" y="233"/>
                  </a:cubicBezTo>
                  <a:cubicBezTo>
                    <a:pt x="513" y="233"/>
                    <a:pt x="512" y="233"/>
                    <a:pt x="512" y="233"/>
                  </a:cubicBezTo>
                  <a:cubicBezTo>
                    <a:pt x="511" y="233"/>
                    <a:pt x="509" y="234"/>
                    <a:pt x="508" y="234"/>
                  </a:cubicBezTo>
                  <a:cubicBezTo>
                    <a:pt x="507" y="235"/>
                    <a:pt x="507" y="235"/>
                    <a:pt x="507" y="235"/>
                  </a:cubicBezTo>
                  <a:cubicBezTo>
                    <a:pt x="505" y="236"/>
                    <a:pt x="503" y="236"/>
                    <a:pt x="501" y="236"/>
                  </a:cubicBezTo>
                  <a:cubicBezTo>
                    <a:pt x="499" y="236"/>
                    <a:pt x="498" y="236"/>
                    <a:pt x="497" y="236"/>
                  </a:cubicBezTo>
                  <a:cubicBezTo>
                    <a:pt x="496" y="236"/>
                    <a:pt x="495" y="236"/>
                    <a:pt x="494" y="236"/>
                  </a:cubicBezTo>
                  <a:cubicBezTo>
                    <a:pt x="493" y="236"/>
                    <a:pt x="493" y="236"/>
                    <a:pt x="493" y="236"/>
                  </a:cubicBezTo>
                  <a:cubicBezTo>
                    <a:pt x="487" y="235"/>
                    <a:pt x="484" y="229"/>
                    <a:pt x="482" y="225"/>
                  </a:cubicBezTo>
                  <a:cubicBezTo>
                    <a:pt x="481" y="224"/>
                    <a:pt x="481" y="223"/>
                    <a:pt x="481" y="222"/>
                  </a:cubicBezTo>
                  <a:cubicBezTo>
                    <a:pt x="480" y="222"/>
                    <a:pt x="480" y="222"/>
                    <a:pt x="480" y="222"/>
                  </a:cubicBezTo>
                  <a:cubicBezTo>
                    <a:pt x="479" y="219"/>
                    <a:pt x="478" y="218"/>
                    <a:pt x="474" y="218"/>
                  </a:cubicBezTo>
                  <a:cubicBezTo>
                    <a:pt x="468" y="218"/>
                    <a:pt x="465" y="213"/>
                    <a:pt x="462" y="210"/>
                  </a:cubicBezTo>
                  <a:cubicBezTo>
                    <a:pt x="461" y="208"/>
                    <a:pt x="460" y="207"/>
                    <a:pt x="460" y="207"/>
                  </a:cubicBezTo>
                  <a:cubicBezTo>
                    <a:pt x="460" y="207"/>
                    <a:pt x="460" y="207"/>
                    <a:pt x="460" y="207"/>
                  </a:cubicBezTo>
                  <a:cubicBezTo>
                    <a:pt x="458" y="207"/>
                    <a:pt x="456" y="208"/>
                    <a:pt x="455" y="209"/>
                  </a:cubicBezTo>
                  <a:cubicBezTo>
                    <a:pt x="454" y="209"/>
                    <a:pt x="454" y="209"/>
                    <a:pt x="454" y="209"/>
                  </a:cubicBezTo>
                  <a:cubicBezTo>
                    <a:pt x="451" y="211"/>
                    <a:pt x="447" y="211"/>
                    <a:pt x="441" y="211"/>
                  </a:cubicBezTo>
                  <a:cubicBezTo>
                    <a:pt x="439" y="211"/>
                    <a:pt x="436" y="211"/>
                    <a:pt x="435" y="211"/>
                  </a:cubicBezTo>
                  <a:cubicBezTo>
                    <a:pt x="433" y="211"/>
                    <a:pt x="433" y="211"/>
                    <a:pt x="433" y="211"/>
                  </a:cubicBezTo>
                  <a:cubicBezTo>
                    <a:pt x="429" y="211"/>
                    <a:pt x="427" y="209"/>
                    <a:pt x="426" y="208"/>
                  </a:cubicBezTo>
                  <a:cubicBezTo>
                    <a:pt x="426" y="207"/>
                    <a:pt x="425" y="206"/>
                    <a:pt x="425" y="206"/>
                  </a:cubicBezTo>
                  <a:cubicBezTo>
                    <a:pt x="425" y="206"/>
                    <a:pt x="425" y="206"/>
                    <a:pt x="425" y="206"/>
                  </a:cubicBezTo>
                  <a:cubicBezTo>
                    <a:pt x="420" y="205"/>
                    <a:pt x="418" y="202"/>
                    <a:pt x="416" y="200"/>
                  </a:cubicBezTo>
                  <a:cubicBezTo>
                    <a:pt x="415" y="199"/>
                    <a:pt x="415" y="199"/>
                    <a:pt x="414" y="198"/>
                  </a:cubicBezTo>
                  <a:cubicBezTo>
                    <a:pt x="414" y="198"/>
                    <a:pt x="414" y="198"/>
                    <a:pt x="414" y="198"/>
                  </a:cubicBezTo>
                  <a:cubicBezTo>
                    <a:pt x="413" y="196"/>
                    <a:pt x="412" y="195"/>
                    <a:pt x="412" y="194"/>
                  </a:cubicBezTo>
                  <a:cubicBezTo>
                    <a:pt x="412" y="193"/>
                    <a:pt x="411" y="192"/>
                    <a:pt x="411" y="191"/>
                  </a:cubicBezTo>
                  <a:cubicBezTo>
                    <a:pt x="410" y="191"/>
                    <a:pt x="409" y="191"/>
                    <a:pt x="408" y="192"/>
                  </a:cubicBezTo>
                  <a:cubicBezTo>
                    <a:pt x="406" y="192"/>
                    <a:pt x="403" y="192"/>
                    <a:pt x="401" y="192"/>
                  </a:cubicBezTo>
                  <a:cubicBezTo>
                    <a:pt x="398" y="192"/>
                    <a:pt x="396" y="191"/>
                    <a:pt x="394" y="189"/>
                  </a:cubicBezTo>
                  <a:cubicBezTo>
                    <a:pt x="393" y="189"/>
                    <a:pt x="392" y="188"/>
                    <a:pt x="392" y="188"/>
                  </a:cubicBezTo>
                  <a:cubicBezTo>
                    <a:pt x="389" y="188"/>
                    <a:pt x="385" y="189"/>
                    <a:pt x="382" y="190"/>
                  </a:cubicBezTo>
                  <a:cubicBezTo>
                    <a:pt x="381" y="190"/>
                    <a:pt x="379" y="191"/>
                    <a:pt x="378" y="191"/>
                  </a:cubicBezTo>
                  <a:cubicBezTo>
                    <a:pt x="377" y="192"/>
                    <a:pt x="376" y="192"/>
                    <a:pt x="375" y="192"/>
                  </a:cubicBezTo>
                  <a:cubicBezTo>
                    <a:pt x="371" y="192"/>
                    <a:pt x="366" y="189"/>
                    <a:pt x="362" y="187"/>
                  </a:cubicBezTo>
                  <a:cubicBezTo>
                    <a:pt x="359" y="184"/>
                    <a:pt x="356" y="181"/>
                    <a:pt x="356" y="177"/>
                  </a:cubicBezTo>
                  <a:cubicBezTo>
                    <a:pt x="355" y="175"/>
                    <a:pt x="355" y="173"/>
                    <a:pt x="356" y="172"/>
                  </a:cubicBezTo>
                  <a:cubicBezTo>
                    <a:pt x="357" y="169"/>
                    <a:pt x="360" y="168"/>
                    <a:pt x="361" y="167"/>
                  </a:cubicBezTo>
                  <a:cubicBezTo>
                    <a:pt x="362" y="166"/>
                    <a:pt x="362" y="166"/>
                    <a:pt x="363" y="166"/>
                  </a:cubicBezTo>
                  <a:cubicBezTo>
                    <a:pt x="363" y="165"/>
                    <a:pt x="362" y="164"/>
                    <a:pt x="362" y="163"/>
                  </a:cubicBezTo>
                  <a:cubicBezTo>
                    <a:pt x="361" y="162"/>
                    <a:pt x="361" y="161"/>
                    <a:pt x="361" y="159"/>
                  </a:cubicBezTo>
                  <a:cubicBezTo>
                    <a:pt x="359" y="157"/>
                    <a:pt x="356" y="156"/>
                    <a:pt x="353" y="155"/>
                  </a:cubicBezTo>
                  <a:cubicBezTo>
                    <a:pt x="350" y="155"/>
                    <a:pt x="344" y="153"/>
                    <a:pt x="339" y="150"/>
                  </a:cubicBezTo>
                  <a:cubicBezTo>
                    <a:pt x="337" y="148"/>
                    <a:pt x="335" y="146"/>
                    <a:pt x="335" y="143"/>
                  </a:cubicBezTo>
                  <a:cubicBezTo>
                    <a:pt x="335" y="142"/>
                    <a:pt x="335" y="141"/>
                    <a:pt x="336" y="141"/>
                  </a:cubicBezTo>
                  <a:cubicBezTo>
                    <a:pt x="336" y="138"/>
                    <a:pt x="339" y="137"/>
                    <a:pt x="340" y="136"/>
                  </a:cubicBezTo>
                  <a:cubicBezTo>
                    <a:pt x="345" y="133"/>
                    <a:pt x="347" y="133"/>
                    <a:pt x="349" y="134"/>
                  </a:cubicBezTo>
                  <a:cubicBezTo>
                    <a:pt x="350" y="134"/>
                    <a:pt x="350" y="134"/>
                    <a:pt x="350" y="134"/>
                  </a:cubicBezTo>
                  <a:cubicBezTo>
                    <a:pt x="351" y="133"/>
                    <a:pt x="351" y="132"/>
                    <a:pt x="352" y="131"/>
                  </a:cubicBezTo>
                  <a:cubicBezTo>
                    <a:pt x="353" y="128"/>
                    <a:pt x="355" y="124"/>
                    <a:pt x="358" y="121"/>
                  </a:cubicBezTo>
                  <a:cubicBezTo>
                    <a:pt x="359" y="120"/>
                    <a:pt x="359" y="120"/>
                    <a:pt x="359" y="120"/>
                  </a:cubicBezTo>
                  <a:cubicBezTo>
                    <a:pt x="359" y="119"/>
                    <a:pt x="359" y="119"/>
                    <a:pt x="359" y="119"/>
                  </a:cubicBezTo>
                  <a:cubicBezTo>
                    <a:pt x="354" y="117"/>
                    <a:pt x="352" y="114"/>
                    <a:pt x="350" y="109"/>
                  </a:cubicBezTo>
                  <a:cubicBezTo>
                    <a:pt x="349" y="107"/>
                    <a:pt x="349" y="107"/>
                    <a:pt x="346" y="106"/>
                  </a:cubicBezTo>
                  <a:cubicBezTo>
                    <a:pt x="342" y="104"/>
                    <a:pt x="339" y="102"/>
                    <a:pt x="339" y="99"/>
                  </a:cubicBezTo>
                  <a:cubicBezTo>
                    <a:pt x="338" y="98"/>
                    <a:pt x="339" y="96"/>
                    <a:pt x="339" y="95"/>
                  </a:cubicBezTo>
                  <a:cubicBezTo>
                    <a:pt x="340" y="94"/>
                    <a:pt x="340" y="93"/>
                    <a:pt x="341" y="93"/>
                  </a:cubicBezTo>
                  <a:cubicBezTo>
                    <a:pt x="341" y="92"/>
                    <a:pt x="341" y="92"/>
                    <a:pt x="341" y="91"/>
                  </a:cubicBezTo>
                  <a:cubicBezTo>
                    <a:pt x="340" y="91"/>
                    <a:pt x="340" y="91"/>
                    <a:pt x="339" y="91"/>
                  </a:cubicBezTo>
                  <a:cubicBezTo>
                    <a:pt x="336" y="90"/>
                    <a:pt x="335" y="90"/>
                    <a:pt x="333" y="90"/>
                  </a:cubicBezTo>
                  <a:cubicBezTo>
                    <a:pt x="331" y="89"/>
                    <a:pt x="330" y="89"/>
                    <a:pt x="328" y="89"/>
                  </a:cubicBezTo>
                  <a:cubicBezTo>
                    <a:pt x="324" y="88"/>
                    <a:pt x="323" y="86"/>
                    <a:pt x="322" y="84"/>
                  </a:cubicBezTo>
                  <a:cubicBezTo>
                    <a:pt x="322" y="84"/>
                    <a:pt x="322" y="85"/>
                    <a:pt x="322" y="85"/>
                  </a:cubicBezTo>
                  <a:cubicBezTo>
                    <a:pt x="321" y="85"/>
                    <a:pt x="319" y="86"/>
                    <a:pt x="317" y="86"/>
                  </a:cubicBezTo>
                  <a:cubicBezTo>
                    <a:pt x="315" y="87"/>
                    <a:pt x="314" y="87"/>
                    <a:pt x="313" y="87"/>
                  </a:cubicBezTo>
                  <a:cubicBezTo>
                    <a:pt x="310" y="87"/>
                    <a:pt x="308" y="86"/>
                    <a:pt x="307" y="85"/>
                  </a:cubicBezTo>
                  <a:cubicBezTo>
                    <a:pt x="306" y="84"/>
                    <a:pt x="306" y="84"/>
                    <a:pt x="305" y="84"/>
                  </a:cubicBezTo>
                  <a:cubicBezTo>
                    <a:pt x="304" y="83"/>
                    <a:pt x="304" y="83"/>
                    <a:pt x="304" y="83"/>
                  </a:cubicBezTo>
                  <a:cubicBezTo>
                    <a:pt x="303" y="84"/>
                    <a:pt x="303" y="84"/>
                    <a:pt x="303" y="84"/>
                  </a:cubicBezTo>
                  <a:cubicBezTo>
                    <a:pt x="302" y="85"/>
                    <a:pt x="301" y="86"/>
                    <a:pt x="300" y="86"/>
                  </a:cubicBezTo>
                  <a:cubicBezTo>
                    <a:pt x="299" y="87"/>
                    <a:pt x="298" y="87"/>
                    <a:pt x="296" y="87"/>
                  </a:cubicBezTo>
                  <a:cubicBezTo>
                    <a:pt x="295" y="87"/>
                    <a:pt x="293" y="87"/>
                    <a:pt x="292" y="86"/>
                  </a:cubicBezTo>
                  <a:cubicBezTo>
                    <a:pt x="290" y="87"/>
                    <a:pt x="288" y="87"/>
                    <a:pt x="287" y="87"/>
                  </a:cubicBezTo>
                  <a:cubicBezTo>
                    <a:pt x="286" y="87"/>
                    <a:pt x="283" y="87"/>
                    <a:pt x="281" y="85"/>
                  </a:cubicBezTo>
                  <a:cubicBezTo>
                    <a:pt x="280" y="85"/>
                    <a:pt x="277" y="84"/>
                    <a:pt x="275" y="82"/>
                  </a:cubicBezTo>
                  <a:cubicBezTo>
                    <a:pt x="272" y="81"/>
                    <a:pt x="269" y="79"/>
                    <a:pt x="267" y="78"/>
                  </a:cubicBezTo>
                  <a:cubicBezTo>
                    <a:pt x="266" y="78"/>
                    <a:pt x="266" y="78"/>
                    <a:pt x="265" y="78"/>
                  </a:cubicBezTo>
                  <a:cubicBezTo>
                    <a:pt x="265" y="78"/>
                    <a:pt x="263" y="79"/>
                    <a:pt x="261" y="80"/>
                  </a:cubicBezTo>
                  <a:cubicBezTo>
                    <a:pt x="260" y="80"/>
                    <a:pt x="260" y="80"/>
                    <a:pt x="260" y="80"/>
                  </a:cubicBezTo>
                  <a:cubicBezTo>
                    <a:pt x="257" y="81"/>
                    <a:pt x="254" y="82"/>
                    <a:pt x="252" y="82"/>
                  </a:cubicBezTo>
                  <a:cubicBezTo>
                    <a:pt x="251" y="82"/>
                    <a:pt x="250" y="81"/>
                    <a:pt x="249" y="81"/>
                  </a:cubicBezTo>
                  <a:cubicBezTo>
                    <a:pt x="249" y="81"/>
                    <a:pt x="248" y="81"/>
                    <a:pt x="248" y="81"/>
                  </a:cubicBezTo>
                  <a:cubicBezTo>
                    <a:pt x="246" y="81"/>
                    <a:pt x="246" y="81"/>
                    <a:pt x="246" y="81"/>
                  </a:cubicBezTo>
                  <a:cubicBezTo>
                    <a:pt x="241" y="78"/>
                    <a:pt x="239" y="74"/>
                    <a:pt x="239" y="68"/>
                  </a:cubicBezTo>
                  <a:cubicBezTo>
                    <a:pt x="239" y="55"/>
                    <a:pt x="239" y="55"/>
                    <a:pt x="239" y="55"/>
                  </a:cubicBezTo>
                  <a:cubicBezTo>
                    <a:pt x="239" y="54"/>
                    <a:pt x="236" y="49"/>
                    <a:pt x="234" y="47"/>
                  </a:cubicBezTo>
                  <a:cubicBezTo>
                    <a:pt x="231" y="44"/>
                    <a:pt x="232" y="40"/>
                    <a:pt x="232" y="38"/>
                  </a:cubicBezTo>
                  <a:cubicBezTo>
                    <a:pt x="232" y="37"/>
                    <a:pt x="233" y="36"/>
                    <a:pt x="233" y="36"/>
                  </a:cubicBezTo>
                  <a:cubicBezTo>
                    <a:pt x="233" y="35"/>
                    <a:pt x="233" y="35"/>
                    <a:pt x="233" y="35"/>
                  </a:cubicBezTo>
                  <a:cubicBezTo>
                    <a:pt x="232" y="35"/>
                    <a:pt x="231" y="33"/>
                    <a:pt x="230" y="32"/>
                  </a:cubicBezTo>
                  <a:cubicBezTo>
                    <a:pt x="228" y="30"/>
                    <a:pt x="225" y="28"/>
                    <a:pt x="224" y="26"/>
                  </a:cubicBezTo>
                  <a:cubicBezTo>
                    <a:pt x="223" y="24"/>
                    <a:pt x="221" y="21"/>
                    <a:pt x="222" y="17"/>
                  </a:cubicBezTo>
                  <a:cubicBezTo>
                    <a:pt x="222" y="17"/>
                    <a:pt x="222" y="17"/>
                    <a:pt x="222" y="17"/>
                  </a:cubicBezTo>
                  <a:cubicBezTo>
                    <a:pt x="222" y="17"/>
                    <a:pt x="222" y="17"/>
                    <a:pt x="223" y="17"/>
                  </a:cubicBezTo>
                  <a:cubicBezTo>
                    <a:pt x="224" y="14"/>
                    <a:pt x="227" y="13"/>
                    <a:pt x="230" y="12"/>
                  </a:cubicBezTo>
                  <a:cubicBezTo>
                    <a:pt x="230" y="12"/>
                    <a:pt x="230" y="12"/>
                    <a:pt x="230" y="12"/>
                  </a:cubicBezTo>
                  <a:cubicBezTo>
                    <a:pt x="230" y="12"/>
                    <a:pt x="230" y="12"/>
                    <a:pt x="230" y="12"/>
                  </a:cubicBezTo>
                  <a:cubicBezTo>
                    <a:pt x="229" y="12"/>
                    <a:pt x="227" y="11"/>
                    <a:pt x="227" y="11"/>
                  </a:cubicBezTo>
                  <a:cubicBezTo>
                    <a:pt x="226" y="11"/>
                    <a:pt x="225" y="11"/>
                    <a:pt x="225" y="11"/>
                  </a:cubicBezTo>
                  <a:cubicBezTo>
                    <a:pt x="222" y="11"/>
                    <a:pt x="222" y="11"/>
                    <a:pt x="222" y="11"/>
                  </a:cubicBezTo>
                  <a:cubicBezTo>
                    <a:pt x="219" y="11"/>
                    <a:pt x="216" y="8"/>
                    <a:pt x="214" y="6"/>
                  </a:cubicBezTo>
                  <a:cubicBezTo>
                    <a:pt x="213" y="5"/>
                    <a:pt x="212" y="4"/>
                    <a:pt x="212" y="4"/>
                  </a:cubicBezTo>
                  <a:cubicBezTo>
                    <a:pt x="210" y="3"/>
                    <a:pt x="210" y="3"/>
                    <a:pt x="210" y="3"/>
                  </a:cubicBezTo>
                  <a:cubicBezTo>
                    <a:pt x="209" y="2"/>
                    <a:pt x="206" y="1"/>
                    <a:pt x="203" y="1"/>
                  </a:cubicBezTo>
                  <a:cubicBezTo>
                    <a:pt x="202" y="1"/>
                    <a:pt x="202" y="1"/>
                    <a:pt x="201" y="0"/>
                  </a:cubicBezTo>
                  <a:cubicBezTo>
                    <a:pt x="199" y="0"/>
                    <a:pt x="199" y="0"/>
                    <a:pt x="199" y="0"/>
                  </a:cubicBezTo>
                  <a:cubicBezTo>
                    <a:pt x="197" y="0"/>
                    <a:pt x="194" y="1"/>
                    <a:pt x="191" y="1"/>
                  </a:cubicBezTo>
                  <a:cubicBezTo>
                    <a:pt x="189" y="2"/>
                    <a:pt x="186" y="2"/>
                    <a:pt x="183" y="2"/>
                  </a:cubicBezTo>
                  <a:cubicBezTo>
                    <a:pt x="183" y="2"/>
                    <a:pt x="182" y="2"/>
                    <a:pt x="182" y="2"/>
                  </a:cubicBezTo>
                  <a:cubicBezTo>
                    <a:pt x="183" y="6"/>
                    <a:pt x="183" y="6"/>
                    <a:pt x="183" y="6"/>
                  </a:cubicBezTo>
                  <a:cubicBezTo>
                    <a:pt x="176" y="7"/>
                    <a:pt x="176" y="7"/>
                    <a:pt x="176" y="7"/>
                  </a:cubicBezTo>
                  <a:cubicBezTo>
                    <a:pt x="176" y="7"/>
                    <a:pt x="176" y="7"/>
                    <a:pt x="175" y="7"/>
                  </a:cubicBezTo>
                  <a:cubicBezTo>
                    <a:pt x="172" y="9"/>
                    <a:pt x="171" y="10"/>
                    <a:pt x="170" y="12"/>
                  </a:cubicBezTo>
                  <a:cubicBezTo>
                    <a:pt x="170" y="13"/>
                    <a:pt x="170" y="14"/>
                    <a:pt x="172" y="15"/>
                  </a:cubicBezTo>
                  <a:cubicBezTo>
                    <a:pt x="173" y="16"/>
                    <a:pt x="174" y="17"/>
                    <a:pt x="176" y="19"/>
                  </a:cubicBezTo>
                  <a:cubicBezTo>
                    <a:pt x="179" y="22"/>
                    <a:pt x="178" y="26"/>
                    <a:pt x="176" y="28"/>
                  </a:cubicBezTo>
                  <a:cubicBezTo>
                    <a:pt x="173" y="31"/>
                    <a:pt x="167" y="31"/>
                    <a:pt x="163" y="28"/>
                  </a:cubicBezTo>
                  <a:cubicBezTo>
                    <a:pt x="163" y="28"/>
                    <a:pt x="162" y="28"/>
                    <a:pt x="162" y="28"/>
                  </a:cubicBezTo>
                  <a:cubicBezTo>
                    <a:pt x="161" y="27"/>
                    <a:pt x="160" y="26"/>
                    <a:pt x="159" y="26"/>
                  </a:cubicBezTo>
                  <a:cubicBezTo>
                    <a:pt x="159" y="26"/>
                    <a:pt x="158" y="26"/>
                    <a:pt x="158" y="27"/>
                  </a:cubicBezTo>
                  <a:cubicBezTo>
                    <a:pt x="157" y="27"/>
                    <a:pt x="157" y="28"/>
                    <a:pt x="156" y="29"/>
                  </a:cubicBezTo>
                  <a:cubicBezTo>
                    <a:pt x="155" y="31"/>
                    <a:pt x="154" y="34"/>
                    <a:pt x="150" y="35"/>
                  </a:cubicBezTo>
                  <a:cubicBezTo>
                    <a:pt x="150" y="36"/>
                    <a:pt x="149" y="36"/>
                    <a:pt x="148" y="36"/>
                  </a:cubicBezTo>
                  <a:cubicBezTo>
                    <a:pt x="147" y="37"/>
                    <a:pt x="146" y="37"/>
                    <a:pt x="146" y="37"/>
                  </a:cubicBezTo>
                  <a:cubicBezTo>
                    <a:pt x="140" y="37"/>
                    <a:pt x="134" y="31"/>
                    <a:pt x="132" y="28"/>
                  </a:cubicBezTo>
                  <a:cubicBezTo>
                    <a:pt x="132" y="28"/>
                    <a:pt x="132" y="27"/>
                    <a:pt x="132" y="27"/>
                  </a:cubicBezTo>
                  <a:cubicBezTo>
                    <a:pt x="129" y="26"/>
                    <a:pt x="124" y="24"/>
                    <a:pt x="122" y="24"/>
                  </a:cubicBezTo>
                  <a:cubicBezTo>
                    <a:pt x="120" y="24"/>
                    <a:pt x="115" y="24"/>
                    <a:pt x="111" y="26"/>
                  </a:cubicBezTo>
                  <a:cubicBezTo>
                    <a:pt x="111" y="26"/>
                    <a:pt x="111" y="26"/>
                    <a:pt x="111" y="26"/>
                  </a:cubicBezTo>
                  <a:cubicBezTo>
                    <a:pt x="109" y="27"/>
                    <a:pt x="109" y="33"/>
                    <a:pt x="109" y="35"/>
                  </a:cubicBezTo>
                  <a:cubicBezTo>
                    <a:pt x="109" y="36"/>
                    <a:pt x="109" y="36"/>
                    <a:pt x="109" y="36"/>
                  </a:cubicBezTo>
                  <a:cubicBezTo>
                    <a:pt x="108" y="43"/>
                    <a:pt x="105" y="44"/>
                    <a:pt x="101" y="47"/>
                  </a:cubicBezTo>
                  <a:cubicBezTo>
                    <a:pt x="100" y="47"/>
                    <a:pt x="100" y="47"/>
                    <a:pt x="100" y="47"/>
                  </a:cubicBezTo>
                  <a:cubicBezTo>
                    <a:pt x="97" y="48"/>
                    <a:pt x="96" y="49"/>
                    <a:pt x="95" y="51"/>
                  </a:cubicBezTo>
                  <a:cubicBezTo>
                    <a:pt x="94" y="52"/>
                    <a:pt x="93" y="53"/>
                    <a:pt x="93" y="53"/>
                  </a:cubicBezTo>
                  <a:cubicBezTo>
                    <a:pt x="89" y="58"/>
                    <a:pt x="84" y="61"/>
                    <a:pt x="79" y="64"/>
                  </a:cubicBezTo>
                  <a:cubicBezTo>
                    <a:pt x="78" y="65"/>
                    <a:pt x="76" y="66"/>
                    <a:pt x="75" y="66"/>
                  </a:cubicBezTo>
                  <a:cubicBezTo>
                    <a:pt x="75" y="66"/>
                    <a:pt x="74" y="66"/>
                    <a:pt x="73" y="66"/>
                  </a:cubicBezTo>
                  <a:cubicBezTo>
                    <a:pt x="71" y="66"/>
                    <a:pt x="69" y="65"/>
                    <a:pt x="67" y="64"/>
                  </a:cubicBezTo>
                  <a:cubicBezTo>
                    <a:pt x="67" y="65"/>
                    <a:pt x="67" y="66"/>
                    <a:pt x="67" y="67"/>
                  </a:cubicBezTo>
                  <a:cubicBezTo>
                    <a:pt x="66" y="69"/>
                    <a:pt x="66" y="72"/>
                    <a:pt x="65" y="74"/>
                  </a:cubicBezTo>
                  <a:cubicBezTo>
                    <a:pt x="62" y="80"/>
                    <a:pt x="52" y="83"/>
                    <a:pt x="46" y="82"/>
                  </a:cubicBezTo>
                  <a:cubicBezTo>
                    <a:pt x="46" y="82"/>
                    <a:pt x="46" y="82"/>
                    <a:pt x="46" y="82"/>
                  </a:cubicBezTo>
                  <a:cubicBezTo>
                    <a:pt x="35" y="82"/>
                    <a:pt x="35" y="82"/>
                    <a:pt x="35" y="82"/>
                  </a:cubicBezTo>
                  <a:cubicBezTo>
                    <a:pt x="35" y="82"/>
                    <a:pt x="35" y="82"/>
                    <a:pt x="35" y="82"/>
                  </a:cubicBezTo>
                  <a:cubicBezTo>
                    <a:pt x="33" y="82"/>
                    <a:pt x="27" y="87"/>
                    <a:pt x="24" y="91"/>
                  </a:cubicBezTo>
                  <a:cubicBezTo>
                    <a:pt x="23" y="93"/>
                    <a:pt x="19" y="96"/>
                    <a:pt x="13" y="98"/>
                  </a:cubicBezTo>
                  <a:cubicBezTo>
                    <a:pt x="13" y="98"/>
                    <a:pt x="12" y="98"/>
                    <a:pt x="12" y="98"/>
                  </a:cubicBezTo>
                  <a:cubicBezTo>
                    <a:pt x="11" y="99"/>
                    <a:pt x="10" y="99"/>
                    <a:pt x="9" y="99"/>
                  </a:cubicBezTo>
                  <a:cubicBezTo>
                    <a:pt x="9" y="99"/>
                    <a:pt x="9" y="99"/>
                    <a:pt x="9" y="99"/>
                  </a:cubicBezTo>
                  <a:cubicBezTo>
                    <a:pt x="9" y="100"/>
                    <a:pt x="9" y="101"/>
                    <a:pt x="9" y="101"/>
                  </a:cubicBezTo>
                  <a:cubicBezTo>
                    <a:pt x="9" y="101"/>
                    <a:pt x="9" y="101"/>
                    <a:pt x="9" y="102"/>
                  </a:cubicBezTo>
                  <a:cubicBezTo>
                    <a:pt x="9" y="102"/>
                    <a:pt x="9" y="104"/>
                    <a:pt x="9" y="105"/>
                  </a:cubicBezTo>
                  <a:cubicBezTo>
                    <a:pt x="9" y="107"/>
                    <a:pt x="9" y="110"/>
                    <a:pt x="9" y="111"/>
                  </a:cubicBezTo>
                  <a:cubicBezTo>
                    <a:pt x="11" y="112"/>
                    <a:pt x="11" y="113"/>
                    <a:pt x="12" y="114"/>
                  </a:cubicBezTo>
                  <a:cubicBezTo>
                    <a:pt x="12" y="114"/>
                    <a:pt x="12" y="115"/>
                    <a:pt x="13" y="115"/>
                  </a:cubicBezTo>
                  <a:cubicBezTo>
                    <a:pt x="13" y="117"/>
                    <a:pt x="14" y="118"/>
                    <a:pt x="14" y="119"/>
                  </a:cubicBezTo>
                  <a:cubicBezTo>
                    <a:pt x="14" y="120"/>
                    <a:pt x="14" y="121"/>
                    <a:pt x="15" y="122"/>
                  </a:cubicBezTo>
                  <a:cubicBezTo>
                    <a:pt x="15" y="122"/>
                    <a:pt x="15" y="123"/>
                    <a:pt x="15" y="124"/>
                  </a:cubicBezTo>
                  <a:cubicBezTo>
                    <a:pt x="17" y="127"/>
                    <a:pt x="19" y="129"/>
                    <a:pt x="24" y="129"/>
                  </a:cubicBezTo>
                  <a:cubicBezTo>
                    <a:pt x="27" y="129"/>
                    <a:pt x="28" y="130"/>
                    <a:pt x="30" y="130"/>
                  </a:cubicBezTo>
                  <a:cubicBezTo>
                    <a:pt x="34" y="132"/>
                    <a:pt x="35" y="136"/>
                    <a:pt x="36" y="139"/>
                  </a:cubicBezTo>
                  <a:cubicBezTo>
                    <a:pt x="36" y="140"/>
                    <a:pt x="36" y="141"/>
                    <a:pt x="36" y="141"/>
                  </a:cubicBezTo>
                  <a:cubicBezTo>
                    <a:pt x="36" y="141"/>
                    <a:pt x="36" y="142"/>
                    <a:pt x="36" y="142"/>
                  </a:cubicBezTo>
                  <a:cubicBezTo>
                    <a:pt x="38" y="144"/>
                    <a:pt x="41" y="147"/>
                    <a:pt x="44" y="149"/>
                  </a:cubicBezTo>
                  <a:cubicBezTo>
                    <a:pt x="45" y="149"/>
                    <a:pt x="45" y="149"/>
                    <a:pt x="45" y="149"/>
                  </a:cubicBezTo>
                  <a:cubicBezTo>
                    <a:pt x="45" y="149"/>
                    <a:pt x="45" y="150"/>
                    <a:pt x="46" y="150"/>
                  </a:cubicBezTo>
                  <a:cubicBezTo>
                    <a:pt x="46" y="150"/>
                    <a:pt x="47" y="150"/>
                    <a:pt x="47" y="151"/>
                  </a:cubicBezTo>
                  <a:cubicBezTo>
                    <a:pt x="47" y="151"/>
                    <a:pt x="47" y="151"/>
                    <a:pt x="48" y="151"/>
                  </a:cubicBezTo>
                  <a:cubicBezTo>
                    <a:pt x="48" y="151"/>
                    <a:pt x="49" y="151"/>
                    <a:pt x="49" y="151"/>
                  </a:cubicBezTo>
                  <a:cubicBezTo>
                    <a:pt x="50" y="152"/>
                    <a:pt x="50" y="152"/>
                    <a:pt x="51" y="152"/>
                  </a:cubicBezTo>
                  <a:cubicBezTo>
                    <a:pt x="54" y="152"/>
                    <a:pt x="56" y="153"/>
                    <a:pt x="59" y="154"/>
                  </a:cubicBezTo>
                  <a:cubicBezTo>
                    <a:pt x="67" y="157"/>
                    <a:pt x="75" y="163"/>
                    <a:pt x="75" y="163"/>
                  </a:cubicBezTo>
                  <a:cubicBezTo>
                    <a:pt x="78" y="164"/>
                    <a:pt x="79" y="166"/>
                    <a:pt x="79" y="169"/>
                  </a:cubicBezTo>
                  <a:cubicBezTo>
                    <a:pt x="79" y="170"/>
                    <a:pt x="79" y="172"/>
                    <a:pt x="78" y="173"/>
                  </a:cubicBezTo>
                  <a:cubicBezTo>
                    <a:pt x="78" y="175"/>
                    <a:pt x="76" y="177"/>
                    <a:pt x="74" y="179"/>
                  </a:cubicBezTo>
                  <a:cubicBezTo>
                    <a:pt x="73" y="179"/>
                    <a:pt x="73" y="179"/>
                    <a:pt x="73" y="179"/>
                  </a:cubicBezTo>
                  <a:cubicBezTo>
                    <a:pt x="73" y="179"/>
                    <a:pt x="73" y="179"/>
                    <a:pt x="73" y="179"/>
                  </a:cubicBezTo>
                  <a:cubicBezTo>
                    <a:pt x="73" y="179"/>
                    <a:pt x="73" y="181"/>
                    <a:pt x="73" y="182"/>
                  </a:cubicBezTo>
                  <a:cubicBezTo>
                    <a:pt x="74" y="183"/>
                    <a:pt x="74" y="183"/>
                    <a:pt x="74" y="184"/>
                  </a:cubicBezTo>
                  <a:cubicBezTo>
                    <a:pt x="74" y="186"/>
                    <a:pt x="74" y="187"/>
                    <a:pt x="74" y="189"/>
                  </a:cubicBezTo>
                  <a:cubicBezTo>
                    <a:pt x="74" y="190"/>
                    <a:pt x="74" y="190"/>
                    <a:pt x="74" y="190"/>
                  </a:cubicBezTo>
                  <a:cubicBezTo>
                    <a:pt x="74" y="190"/>
                    <a:pt x="74" y="190"/>
                    <a:pt x="74" y="190"/>
                  </a:cubicBezTo>
                  <a:cubicBezTo>
                    <a:pt x="73" y="191"/>
                    <a:pt x="72" y="194"/>
                    <a:pt x="69" y="195"/>
                  </a:cubicBezTo>
                  <a:cubicBezTo>
                    <a:pt x="69" y="195"/>
                    <a:pt x="69" y="195"/>
                    <a:pt x="69" y="195"/>
                  </a:cubicBezTo>
                  <a:cubicBezTo>
                    <a:pt x="70" y="197"/>
                    <a:pt x="70" y="197"/>
                    <a:pt x="70" y="197"/>
                  </a:cubicBezTo>
                  <a:cubicBezTo>
                    <a:pt x="70" y="197"/>
                    <a:pt x="70" y="197"/>
                    <a:pt x="70" y="197"/>
                  </a:cubicBezTo>
                  <a:cubicBezTo>
                    <a:pt x="70" y="198"/>
                    <a:pt x="70" y="199"/>
                    <a:pt x="69" y="200"/>
                  </a:cubicBezTo>
                  <a:cubicBezTo>
                    <a:pt x="68" y="201"/>
                    <a:pt x="67" y="203"/>
                    <a:pt x="65" y="205"/>
                  </a:cubicBezTo>
                  <a:cubicBezTo>
                    <a:pt x="65" y="205"/>
                    <a:pt x="65" y="205"/>
                    <a:pt x="65" y="205"/>
                  </a:cubicBezTo>
                  <a:cubicBezTo>
                    <a:pt x="64" y="205"/>
                    <a:pt x="64" y="206"/>
                    <a:pt x="63" y="206"/>
                  </a:cubicBezTo>
                  <a:cubicBezTo>
                    <a:pt x="63" y="206"/>
                    <a:pt x="63" y="206"/>
                    <a:pt x="63" y="206"/>
                  </a:cubicBezTo>
                  <a:cubicBezTo>
                    <a:pt x="63" y="207"/>
                    <a:pt x="63" y="207"/>
                    <a:pt x="62" y="207"/>
                  </a:cubicBezTo>
                  <a:cubicBezTo>
                    <a:pt x="62" y="207"/>
                    <a:pt x="62" y="207"/>
                    <a:pt x="62" y="207"/>
                  </a:cubicBezTo>
                  <a:cubicBezTo>
                    <a:pt x="62" y="208"/>
                    <a:pt x="63" y="208"/>
                    <a:pt x="63" y="208"/>
                  </a:cubicBezTo>
                  <a:cubicBezTo>
                    <a:pt x="63" y="208"/>
                    <a:pt x="64" y="209"/>
                    <a:pt x="64" y="209"/>
                  </a:cubicBezTo>
                  <a:cubicBezTo>
                    <a:pt x="65" y="209"/>
                    <a:pt x="66" y="210"/>
                    <a:pt x="67" y="211"/>
                  </a:cubicBezTo>
                  <a:cubicBezTo>
                    <a:pt x="67" y="211"/>
                    <a:pt x="67" y="211"/>
                    <a:pt x="67" y="211"/>
                  </a:cubicBezTo>
                  <a:cubicBezTo>
                    <a:pt x="67" y="211"/>
                    <a:pt x="68" y="211"/>
                    <a:pt x="68" y="211"/>
                  </a:cubicBezTo>
                  <a:cubicBezTo>
                    <a:pt x="69" y="212"/>
                    <a:pt x="70" y="213"/>
                    <a:pt x="71" y="214"/>
                  </a:cubicBezTo>
                  <a:cubicBezTo>
                    <a:pt x="71" y="214"/>
                    <a:pt x="72" y="215"/>
                    <a:pt x="72" y="215"/>
                  </a:cubicBezTo>
                  <a:cubicBezTo>
                    <a:pt x="72" y="215"/>
                    <a:pt x="72" y="215"/>
                    <a:pt x="72" y="215"/>
                  </a:cubicBezTo>
                  <a:cubicBezTo>
                    <a:pt x="72" y="215"/>
                    <a:pt x="72" y="215"/>
                    <a:pt x="72" y="215"/>
                  </a:cubicBezTo>
                  <a:cubicBezTo>
                    <a:pt x="73" y="216"/>
                    <a:pt x="73" y="216"/>
                    <a:pt x="73" y="216"/>
                  </a:cubicBezTo>
                  <a:cubicBezTo>
                    <a:pt x="73" y="216"/>
                    <a:pt x="73" y="216"/>
                    <a:pt x="73" y="216"/>
                  </a:cubicBezTo>
                  <a:cubicBezTo>
                    <a:pt x="73" y="216"/>
                    <a:pt x="74" y="217"/>
                    <a:pt x="74" y="217"/>
                  </a:cubicBezTo>
                  <a:cubicBezTo>
                    <a:pt x="75" y="219"/>
                    <a:pt x="77" y="222"/>
                    <a:pt x="76" y="226"/>
                  </a:cubicBezTo>
                  <a:cubicBezTo>
                    <a:pt x="75" y="228"/>
                    <a:pt x="75" y="229"/>
                    <a:pt x="74" y="230"/>
                  </a:cubicBezTo>
                  <a:cubicBezTo>
                    <a:pt x="73" y="232"/>
                    <a:pt x="73" y="234"/>
                    <a:pt x="72" y="235"/>
                  </a:cubicBezTo>
                  <a:cubicBezTo>
                    <a:pt x="71" y="238"/>
                    <a:pt x="69" y="242"/>
                    <a:pt x="64" y="242"/>
                  </a:cubicBezTo>
                  <a:cubicBezTo>
                    <a:pt x="63" y="242"/>
                    <a:pt x="61" y="242"/>
                    <a:pt x="59" y="241"/>
                  </a:cubicBezTo>
                  <a:cubicBezTo>
                    <a:pt x="55" y="239"/>
                    <a:pt x="53" y="237"/>
                    <a:pt x="52" y="235"/>
                  </a:cubicBezTo>
                  <a:cubicBezTo>
                    <a:pt x="52" y="235"/>
                    <a:pt x="51" y="235"/>
                    <a:pt x="51" y="235"/>
                  </a:cubicBezTo>
                  <a:cubicBezTo>
                    <a:pt x="51" y="235"/>
                    <a:pt x="51" y="235"/>
                    <a:pt x="51" y="235"/>
                  </a:cubicBezTo>
                  <a:cubicBezTo>
                    <a:pt x="51" y="235"/>
                    <a:pt x="50" y="235"/>
                    <a:pt x="50" y="235"/>
                  </a:cubicBezTo>
                  <a:cubicBezTo>
                    <a:pt x="48" y="237"/>
                    <a:pt x="45" y="239"/>
                    <a:pt x="42" y="239"/>
                  </a:cubicBezTo>
                  <a:cubicBezTo>
                    <a:pt x="39" y="239"/>
                    <a:pt x="37" y="237"/>
                    <a:pt x="36" y="235"/>
                  </a:cubicBezTo>
                  <a:cubicBezTo>
                    <a:pt x="35" y="235"/>
                    <a:pt x="35" y="235"/>
                    <a:pt x="35" y="235"/>
                  </a:cubicBezTo>
                  <a:cubicBezTo>
                    <a:pt x="35" y="234"/>
                    <a:pt x="34" y="234"/>
                    <a:pt x="33" y="234"/>
                  </a:cubicBezTo>
                  <a:cubicBezTo>
                    <a:pt x="33" y="234"/>
                    <a:pt x="33" y="234"/>
                    <a:pt x="33" y="234"/>
                  </a:cubicBezTo>
                  <a:cubicBezTo>
                    <a:pt x="33" y="234"/>
                    <a:pt x="33" y="234"/>
                    <a:pt x="33" y="234"/>
                  </a:cubicBezTo>
                  <a:cubicBezTo>
                    <a:pt x="33" y="237"/>
                    <a:pt x="35" y="246"/>
                    <a:pt x="38" y="249"/>
                  </a:cubicBezTo>
                  <a:cubicBezTo>
                    <a:pt x="39" y="250"/>
                    <a:pt x="40" y="250"/>
                    <a:pt x="41" y="251"/>
                  </a:cubicBezTo>
                  <a:cubicBezTo>
                    <a:pt x="41" y="251"/>
                    <a:pt x="42" y="252"/>
                    <a:pt x="42" y="253"/>
                  </a:cubicBezTo>
                  <a:cubicBezTo>
                    <a:pt x="43" y="253"/>
                    <a:pt x="43" y="253"/>
                    <a:pt x="43" y="253"/>
                  </a:cubicBezTo>
                  <a:cubicBezTo>
                    <a:pt x="43" y="253"/>
                    <a:pt x="43" y="253"/>
                    <a:pt x="43" y="253"/>
                  </a:cubicBezTo>
                  <a:cubicBezTo>
                    <a:pt x="43" y="254"/>
                    <a:pt x="44" y="255"/>
                    <a:pt x="44" y="255"/>
                  </a:cubicBezTo>
                  <a:cubicBezTo>
                    <a:pt x="44" y="256"/>
                    <a:pt x="44" y="257"/>
                    <a:pt x="44" y="258"/>
                  </a:cubicBezTo>
                  <a:cubicBezTo>
                    <a:pt x="43" y="262"/>
                    <a:pt x="37" y="262"/>
                    <a:pt x="34" y="262"/>
                  </a:cubicBezTo>
                  <a:cubicBezTo>
                    <a:pt x="31" y="262"/>
                    <a:pt x="29" y="262"/>
                    <a:pt x="27" y="262"/>
                  </a:cubicBezTo>
                  <a:cubicBezTo>
                    <a:pt x="27" y="262"/>
                    <a:pt x="27" y="262"/>
                    <a:pt x="27" y="262"/>
                  </a:cubicBezTo>
                  <a:cubicBezTo>
                    <a:pt x="27" y="262"/>
                    <a:pt x="27" y="262"/>
                    <a:pt x="27" y="262"/>
                  </a:cubicBezTo>
                  <a:cubicBezTo>
                    <a:pt x="30" y="264"/>
                    <a:pt x="33" y="265"/>
                    <a:pt x="35" y="268"/>
                  </a:cubicBezTo>
                  <a:cubicBezTo>
                    <a:pt x="36" y="268"/>
                    <a:pt x="36" y="268"/>
                    <a:pt x="36" y="268"/>
                  </a:cubicBezTo>
                  <a:cubicBezTo>
                    <a:pt x="38" y="270"/>
                    <a:pt x="38" y="270"/>
                    <a:pt x="38" y="270"/>
                  </a:cubicBezTo>
                  <a:cubicBezTo>
                    <a:pt x="38" y="270"/>
                    <a:pt x="38" y="270"/>
                    <a:pt x="38" y="270"/>
                  </a:cubicBezTo>
                  <a:cubicBezTo>
                    <a:pt x="38" y="270"/>
                    <a:pt x="38" y="270"/>
                    <a:pt x="39" y="271"/>
                  </a:cubicBezTo>
                  <a:cubicBezTo>
                    <a:pt x="39" y="271"/>
                    <a:pt x="39" y="271"/>
                    <a:pt x="40" y="272"/>
                  </a:cubicBezTo>
                  <a:cubicBezTo>
                    <a:pt x="42" y="275"/>
                    <a:pt x="45" y="278"/>
                    <a:pt x="44" y="281"/>
                  </a:cubicBezTo>
                  <a:cubicBezTo>
                    <a:pt x="44" y="282"/>
                    <a:pt x="43" y="282"/>
                    <a:pt x="43" y="282"/>
                  </a:cubicBezTo>
                  <a:cubicBezTo>
                    <a:pt x="42" y="285"/>
                    <a:pt x="38" y="285"/>
                    <a:pt x="36" y="285"/>
                  </a:cubicBezTo>
                  <a:cubicBezTo>
                    <a:pt x="35" y="286"/>
                    <a:pt x="33" y="286"/>
                    <a:pt x="33" y="286"/>
                  </a:cubicBezTo>
                  <a:cubicBezTo>
                    <a:pt x="33" y="286"/>
                    <a:pt x="33" y="286"/>
                    <a:pt x="33" y="286"/>
                  </a:cubicBezTo>
                  <a:cubicBezTo>
                    <a:pt x="33" y="286"/>
                    <a:pt x="33" y="286"/>
                    <a:pt x="33" y="286"/>
                  </a:cubicBezTo>
                  <a:cubicBezTo>
                    <a:pt x="33" y="287"/>
                    <a:pt x="33" y="287"/>
                    <a:pt x="33" y="287"/>
                  </a:cubicBezTo>
                  <a:cubicBezTo>
                    <a:pt x="34" y="288"/>
                    <a:pt x="34" y="288"/>
                    <a:pt x="34" y="288"/>
                  </a:cubicBezTo>
                  <a:cubicBezTo>
                    <a:pt x="34" y="288"/>
                    <a:pt x="34" y="289"/>
                    <a:pt x="35" y="290"/>
                  </a:cubicBezTo>
                  <a:cubicBezTo>
                    <a:pt x="35" y="291"/>
                    <a:pt x="36" y="294"/>
                    <a:pt x="36" y="296"/>
                  </a:cubicBezTo>
                  <a:cubicBezTo>
                    <a:pt x="36" y="297"/>
                    <a:pt x="36" y="298"/>
                    <a:pt x="35" y="299"/>
                  </a:cubicBezTo>
                  <a:cubicBezTo>
                    <a:pt x="34" y="300"/>
                    <a:pt x="33" y="302"/>
                    <a:pt x="29" y="302"/>
                  </a:cubicBezTo>
                  <a:cubicBezTo>
                    <a:pt x="24" y="302"/>
                    <a:pt x="19" y="303"/>
                    <a:pt x="17" y="306"/>
                  </a:cubicBezTo>
                  <a:cubicBezTo>
                    <a:pt x="17" y="306"/>
                    <a:pt x="17" y="306"/>
                    <a:pt x="17" y="306"/>
                  </a:cubicBezTo>
                  <a:cubicBezTo>
                    <a:pt x="17" y="306"/>
                    <a:pt x="17" y="307"/>
                    <a:pt x="17" y="307"/>
                  </a:cubicBezTo>
                  <a:cubicBezTo>
                    <a:pt x="17" y="307"/>
                    <a:pt x="17" y="307"/>
                    <a:pt x="17" y="307"/>
                  </a:cubicBezTo>
                  <a:cubicBezTo>
                    <a:pt x="17" y="307"/>
                    <a:pt x="17" y="307"/>
                    <a:pt x="17" y="307"/>
                  </a:cubicBezTo>
                  <a:cubicBezTo>
                    <a:pt x="16" y="309"/>
                    <a:pt x="17" y="310"/>
                    <a:pt x="17" y="312"/>
                  </a:cubicBezTo>
                  <a:cubicBezTo>
                    <a:pt x="18" y="315"/>
                    <a:pt x="19" y="319"/>
                    <a:pt x="14" y="323"/>
                  </a:cubicBezTo>
                  <a:cubicBezTo>
                    <a:pt x="14" y="323"/>
                    <a:pt x="13" y="324"/>
                    <a:pt x="12" y="324"/>
                  </a:cubicBezTo>
                  <a:cubicBezTo>
                    <a:pt x="12" y="325"/>
                    <a:pt x="12" y="325"/>
                    <a:pt x="12" y="325"/>
                  </a:cubicBezTo>
                  <a:cubicBezTo>
                    <a:pt x="14" y="327"/>
                    <a:pt x="15" y="329"/>
                    <a:pt x="15" y="331"/>
                  </a:cubicBezTo>
                  <a:cubicBezTo>
                    <a:pt x="16" y="335"/>
                    <a:pt x="15" y="338"/>
                    <a:pt x="12" y="341"/>
                  </a:cubicBezTo>
                  <a:cubicBezTo>
                    <a:pt x="11" y="342"/>
                    <a:pt x="11" y="344"/>
                    <a:pt x="10" y="345"/>
                  </a:cubicBezTo>
                  <a:cubicBezTo>
                    <a:pt x="9" y="348"/>
                    <a:pt x="8" y="351"/>
                    <a:pt x="6" y="353"/>
                  </a:cubicBezTo>
                  <a:cubicBezTo>
                    <a:pt x="5" y="355"/>
                    <a:pt x="3" y="356"/>
                    <a:pt x="1" y="356"/>
                  </a:cubicBezTo>
                  <a:cubicBezTo>
                    <a:pt x="0" y="356"/>
                    <a:pt x="0" y="356"/>
                    <a:pt x="0" y="356"/>
                  </a:cubicBezTo>
                  <a:cubicBezTo>
                    <a:pt x="0" y="357"/>
                    <a:pt x="1" y="359"/>
                    <a:pt x="1" y="360"/>
                  </a:cubicBezTo>
                  <a:cubicBezTo>
                    <a:pt x="1" y="360"/>
                    <a:pt x="1" y="361"/>
                    <a:pt x="1" y="361"/>
                  </a:cubicBezTo>
                  <a:cubicBezTo>
                    <a:pt x="2" y="364"/>
                    <a:pt x="3" y="365"/>
                    <a:pt x="4" y="366"/>
                  </a:cubicBezTo>
                  <a:cubicBezTo>
                    <a:pt x="4" y="366"/>
                    <a:pt x="5" y="367"/>
                    <a:pt x="7" y="367"/>
                  </a:cubicBezTo>
                  <a:cubicBezTo>
                    <a:pt x="9" y="367"/>
                    <a:pt x="13" y="367"/>
                    <a:pt x="14" y="366"/>
                  </a:cubicBezTo>
                  <a:cubicBezTo>
                    <a:pt x="10" y="358"/>
                    <a:pt x="14" y="355"/>
                    <a:pt x="19" y="351"/>
                  </a:cubicBezTo>
                  <a:cubicBezTo>
                    <a:pt x="22" y="350"/>
                    <a:pt x="22" y="350"/>
                    <a:pt x="22" y="350"/>
                  </a:cubicBezTo>
                  <a:cubicBezTo>
                    <a:pt x="26" y="348"/>
                    <a:pt x="28" y="347"/>
                    <a:pt x="32" y="347"/>
                  </a:cubicBezTo>
                  <a:cubicBezTo>
                    <a:pt x="33" y="347"/>
                    <a:pt x="34" y="347"/>
                    <a:pt x="36" y="348"/>
                  </a:cubicBezTo>
                  <a:cubicBezTo>
                    <a:pt x="37" y="348"/>
                    <a:pt x="38" y="349"/>
                    <a:pt x="39" y="349"/>
                  </a:cubicBezTo>
                  <a:cubicBezTo>
                    <a:pt x="40" y="351"/>
                    <a:pt x="41" y="352"/>
                    <a:pt x="42" y="354"/>
                  </a:cubicBezTo>
                  <a:cubicBezTo>
                    <a:pt x="42" y="355"/>
                    <a:pt x="43" y="356"/>
                    <a:pt x="44" y="357"/>
                  </a:cubicBezTo>
                  <a:cubicBezTo>
                    <a:pt x="44" y="358"/>
                    <a:pt x="44" y="358"/>
                    <a:pt x="44" y="358"/>
                  </a:cubicBezTo>
                  <a:cubicBezTo>
                    <a:pt x="45" y="359"/>
                    <a:pt x="45" y="359"/>
                    <a:pt x="45" y="359"/>
                  </a:cubicBezTo>
                  <a:cubicBezTo>
                    <a:pt x="46" y="360"/>
                    <a:pt x="46" y="361"/>
                    <a:pt x="46" y="363"/>
                  </a:cubicBezTo>
                  <a:cubicBezTo>
                    <a:pt x="48" y="367"/>
                    <a:pt x="47" y="372"/>
                    <a:pt x="46" y="375"/>
                  </a:cubicBezTo>
                  <a:cubicBezTo>
                    <a:pt x="46" y="375"/>
                    <a:pt x="46" y="375"/>
                    <a:pt x="46" y="375"/>
                  </a:cubicBezTo>
                  <a:cubicBezTo>
                    <a:pt x="46" y="376"/>
                    <a:pt x="46" y="376"/>
                    <a:pt x="46" y="376"/>
                  </a:cubicBezTo>
                  <a:cubicBezTo>
                    <a:pt x="42" y="378"/>
                    <a:pt x="42" y="378"/>
                    <a:pt x="42" y="378"/>
                  </a:cubicBezTo>
                  <a:cubicBezTo>
                    <a:pt x="42" y="378"/>
                    <a:pt x="42" y="378"/>
                    <a:pt x="42" y="378"/>
                  </a:cubicBezTo>
                  <a:cubicBezTo>
                    <a:pt x="42" y="378"/>
                    <a:pt x="41" y="378"/>
                    <a:pt x="41" y="378"/>
                  </a:cubicBezTo>
                  <a:cubicBezTo>
                    <a:pt x="41" y="379"/>
                    <a:pt x="41" y="379"/>
                    <a:pt x="41" y="380"/>
                  </a:cubicBezTo>
                  <a:cubicBezTo>
                    <a:pt x="41" y="381"/>
                    <a:pt x="41" y="382"/>
                    <a:pt x="41" y="384"/>
                  </a:cubicBezTo>
                  <a:cubicBezTo>
                    <a:pt x="41" y="384"/>
                    <a:pt x="41" y="384"/>
                    <a:pt x="41" y="384"/>
                  </a:cubicBezTo>
                  <a:cubicBezTo>
                    <a:pt x="41" y="384"/>
                    <a:pt x="41" y="384"/>
                    <a:pt x="41" y="384"/>
                  </a:cubicBezTo>
                  <a:cubicBezTo>
                    <a:pt x="42" y="385"/>
                    <a:pt x="42" y="387"/>
                    <a:pt x="42" y="388"/>
                  </a:cubicBezTo>
                  <a:cubicBezTo>
                    <a:pt x="42" y="388"/>
                    <a:pt x="42" y="388"/>
                    <a:pt x="42" y="389"/>
                  </a:cubicBezTo>
                  <a:cubicBezTo>
                    <a:pt x="43" y="391"/>
                    <a:pt x="43" y="393"/>
                    <a:pt x="44" y="395"/>
                  </a:cubicBezTo>
                  <a:cubicBezTo>
                    <a:pt x="44" y="396"/>
                    <a:pt x="44" y="396"/>
                    <a:pt x="44" y="397"/>
                  </a:cubicBezTo>
                  <a:cubicBezTo>
                    <a:pt x="44" y="398"/>
                    <a:pt x="44" y="398"/>
                    <a:pt x="44" y="399"/>
                  </a:cubicBezTo>
                  <a:cubicBezTo>
                    <a:pt x="44" y="399"/>
                    <a:pt x="44" y="399"/>
                    <a:pt x="45" y="399"/>
                  </a:cubicBezTo>
                  <a:cubicBezTo>
                    <a:pt x="45" y="399"/>
                    <a:pt x="46" y="398"/>
                    <a:pt x="47" y="398"/>
                  </a:cubicBezTo>
                  <a:cubicBezTo>
                    <a:pt x="47" y="398"/>
                    <a:pt x="47" y="398"/>
                    <a:pt x="48" y="397"/>
                  </a:cubicBezTo>
                  <a:cubicBezTo>
                    <a:pt x="49" y="397"/>
                    <a:pt x="49" y="397"/>
                    <a:pt x="50" y="396"/>
                  </a:cubicBezTo>
                  <a:cubicBezTo>
                    <a:pt x="50" y="396"/>
                    <a:pt x="50" y="396"/>
                    <a:pt x="50" y="396"/>
                  </a:cubicBezTo>
                  <a:cubicBezTo>
                    <a:pt x="50" y="396"/>
                    <a:pt x="50" y="396"/>
                    <a:pt x="50" y="396"/>
                  </a:cubicBezTo>
                  <a:cubicBezTo>
                    <a:pt x="51" y="396"/>
                    <a:pt x="52" y="395"/>
                    <a:pt x="52" y="395"/>
                  </a:cubicBezTo>
                  <a:cubicBezTo>
                    <a:pt x="53" y="395"/>
                    <a:pt x="54" y="395"/>
                    <a:pt x="54" y="395"/>
                  </a:cubicBezTo>
                  <a:cubicBezTo>
                    <a:pt x="56" y="395"/>
                    <a:pt x="57" y="397"/>
                    <a:pt x="58" y="397"/>
                  </a:cubicBezTo>
                  <a:cubicBezTo>
                    <a:pt x="58" y="398"/>
                    <a:pt x="59" y="398"/>
                    <a:pt x="60" y="398"/>
                  </a:cubicBezTo>
                  <a:cubicBezTo>
                    <a:pt x="60" y="398"/>
                    <a:pt x="61" y="398"/>
                    <a:pt x="61" y="398"/>
                  </a:cubicBezTo>
                  <a:cubicBezTo>
                    <a:pt x="63" y="398"/>
                    <a:pt x="64" y="398"/>
                    <a:pt x="66" y="397"/>
                  </a:cubicBezTo>
                  <a:cubicBezTo>
                    <a:pt x="66" y="397"/>
                    <a:pt x="66" y="397"/>
                    <a:pt x="66" y="397"/>
                  </a:cubicBezTo>
                  <a:cubicBezTo>
                    <a:pt x="68" y="396"/>
                    <a:pt x="69" y="395"/>
                    <a:pt x="72" y="395"/>
                  </a:cubicBezTo>
                  <a:cubicBezTo>
                    <a:pt x="74" y="395"/>
                    <a:pt x="76" y="396"/>
                    <a:pt x="79" y="399"/>
                  </a:cubicBezTo>
                  <a:cubicBezTo>
                    <a:pt x="79" y="400"/>
                    <a:pt x="80" y="400"/>
                    <a:pt x="80" y="400"/>
                  </a:cubicBezTo>
                  <a:cubicBezTo>
                    <a:pt x="82" y="402"/>
                    <a:pt x="83" y="405"/>
                    <a:pt x="85" y="407"/>
                  </a:cubicBezTo>
                  <a:cubicBezTo>
                    <a:pt x="86" y="408"/>
                    <a:pt x="87" y="410"/>
                    <a:pt x="88" y="411"/>
                  </a:cubicBezTo>
                  <a:cubicBezTo>
                    <a:pt x="90" y="414"/>
                    <a:pt x="93" y="416"/>
                    <a:pt x="96" y="417"/>
                  </a:cubicBezTo>
                  <a:cubicBezTo>
                    <a:pt x="97" y="417"/>
                    <a:pt x="97" y="417"/>
                    <a:pt x="98" y="417"/>
                  </a:cubicBezTo>
                  <a:cubicBezTo>
                    <a:pt x="98" y="417"/>
                    <a:pt x="98" y="417"/>
                    <a:pt x="98" y="417"/>
                  </a:cubicBezTo>
                  <a:cubicBezTo>
                    <a:pt x="103" y="418"/>
                    <a:pt x="105" y="421"/>
                    <a:pt x="106" y="424"/>
                  </a:cubicBezTo>
                  <a:cubicBezTo>
                    <a:pt x="106" y="425"/>
                    <a:pt x="107" y="426"/>
                    <a:pt x="108" y="428"/>
                  </a:cubicBezTo>
                  <a:cubicBezTo>
                    <a:pt x="108" y="428"/>
                    <a:pt x="109" y="429"/>
                    <a:pt x="110" y="430"/>
                  </a:cubicBezTo>
                  <a:cubicBezTo>
                    <a:pt x="114" y="436"/>
                    <a:pt x="116" y="439"/>
                    <a:pt x="118" y="442"/>
                  </a:cubicBezTo>
                  <a:cubicBezTo>
                    <a:pt x="118" y="442"/>
                    <a:pt x="118" y="442"/>
                    <a:pt x="118" y="443"/>
                  </a:cubicBezTo>
                  <a:cubicBezTo>
                    <a:pt x="119" y="444"/>
                    <a:pt x="120" y="446"/>
                    <a:pt x="121" y="447"/>
                  </a:cubicBezTo>
                  <a:cubicBezTo>
                    <a:pt x="121" y="448"/>
                    <a:pt x="122" y="448"/>
                    <a:pt x="122" y="448"/>
                  </a:cubicBezTo>
                  <a:cubicBezTo>
                    <a:pt x="122" y="448"/>
                    <a:pt x="122" y="448"/>
                    <a:pt x="122" y="449"/>
                  </a:cubicBezTo>
                  <a:cubicBezTo>
                    <a:pt x="122" y="449"/>
                    <a:pt x="122" y="449"/>
                    <a:pt x="123" y="449"/>
                  </a:cubicBezTo>
                  <a:cubicBezTo>
                    <a:pt x="123" y="450"/>
                    <a:pt x="123" y="450"/>
                    <a:pt x="123" y="450"/>
                  </a:cubicBezTo>
                  <a:cubicBezTo>
                    <a:pt x="124" y="452"/>
                    <a:pt x="125" y="453"/>
                    <a:pt x="125" y="453"/>
                  </a:cubicBezTo>
                  <a:cubicBezTo>
                    <a:pt x="126" y="454"/>
                    <a:pt x="127" y="455"/>
                    <a:pt x="127" y="455"/>
                  </a:cubicBezTo>
                  <a:cubicBezTo>
                    <a:pt x="127" y="455"/>
                    <a:pt x="127" y="455"/>
                    <a:pt x="127" y="455"/>
                  </a:cubicBezTo>
                  <a:cubicBezTo>
                    <a:pt x="127" y="455"/>
                    <a:pt x="127" y="455"/>
                    <a:pt x="127" y="455"/>
                  </a:cubicBezTo>
                  <a:cubicBezTo>
                    <a:pt x="129" y="454"/>
                    <a:pt x="129" y="454"/>
                    <a:pt x="129" y="454"/>
                  </a:cubicBezTo>
                  <a:cubicBezTo>
                    <a:pt x="130" y="454"/>
                    <a:pt x="130" y="454"/>
                    <a:pt x="130" y="454"/>
                  </a:cubicBezTo>
                  <a:cubicBezTo>
                    <a:pt x="131" y="454"/>
                    <a:pt x="132" y="454"/>
                    <a:pt x="132" y="454"/>
                  </a:cubicBezTo>
                  <a:cubicBezTo>
                    <a:pt x="136" y="455"/>
                    <a:pt x="138" y="458"/>
                    <a:pt x="140" y="461"/>
                  </a:cubicBezTo>
                  <a:cubicBezTo>
                    <a:pt x="141" y="462"/>
                    <a:pt x="141" y="463"/>
                    <a:pt x="142" y="464"/>
                  </a:cubicBezTo>
                  <a:cubicBezTo>
                    <a:pt x="142" y="464"/>
                    <a:pt x="143" y="465"/>
                    <a:pt x="143" y="465"/>
                  </a:cubicBezTo>
                  <a:cubicBezTo>
                    <a:pt x="144" y="465"/>
                    <a:pt x="145" y="466"/>
                    <a:pt x="147" y="466"/>
                  </a:cubicBezTo>
                  <a:cubicBezTo>
                    <a:pt x="149" y="466"/>
                    <a:pt x="151" y="467"/>
                    <a:pt x="153" y="467"/>
                  </a:cubicBezTo>
                  <a:cubicBezTo>
                    <a:pt x="157" y="467"/>
                    <a:pt x="157" y="467"/>
                    <a:pt x="157" y="467"/>
                  </a:cubicBezTo>
                  <a:cubicBezTo>
                    <a:pt x="157" y="467"/>
                    <a:pt x="158" y="467"/>
                    <a:pt x="158" y="467"/>
                  </a:cubicBezTo>
                  <a:cubicBezTo>
                    <a:pt x="161" y="467"/>
                    <a:pt x="166" y="470"/>
                    <a:pt x="167" y="475"/>
                  </a:cubicBezTo>
                  <a:cubicBezTo>
                    <a:pt x="168" y="476"/>
                    <a:pt x="168" y="478"/>
                    <a:pt x="168" y="479"/>
                  </a:cubicBezTo>
                  <a:cubicBezTo>
                    <a:pt x="168" y="482"/>
                    <a:pt x="169" y="484"/>
                    <a:pt x="170" y="486"/>
                  </a:cubicBezTo>
                  <a:cubicBezTo>
                    <a:pt x="171" y="489"/>
                    <a:pt x="173" y="492"/>
                    <a:pt x="172" y="497"/>
                  </a:cubicBezTo>
                  <a:cubicBezTo>
                    <a:pt x="170" y="506"/>
                    <a:pt x="171" y="510"/>
                    <a:pt x="175" y="511"/>
                  </a:cubicBezTo>
                  <a:cubicBezTo>
                    <a:pt x="176" y="512"/>
                    <a:pt x="178" y="512"/>
                    <a:pt x="179" y="513"/>
                  </a:cubicBezTo>
                  <a:cubicBezTo>
                    <a:pt x="184" y="515"/>
                    <a:pt x="188" y="515"/>
                    <a:pt x="188" y="515"/>
                  </a:cubicBezTo>
                  <a:cubicBezTo>
                    <a:pt x="189" y="515"/>
                    <a:pt x="189" y="515"/>
                    <a:pt x="189" y="515"/>
                  </a:cubicBezTo>
                  <a:cubicBezTo>
                    <a:pt x="190" y="515"/>
                    <a:pt x="192" y="516"/>
                    <a:pt x="193" y="516"/>
                  </a:cubicBezTo>
                  <a:cubicBezTo>
                    <a:pt x="193" y="516"/>
                    <a:pt x="193" y="516"/>
                    <a:pt x="193" y="516"/>
                  </a:cubicBezTo>
                  <a:cubicBezTo>
                    <a:pt x="193" y="516"/>
                    <a:pt x="194" y="516"/>
                    <a:pt x="195" y="515"/>
                  </a:cubicBezTo>
                  <a:cubicBezTo>
                    <a:pt x="195" y="515"/>
                    <a:pt x="195" y="515"/>
                    <a:pt x="195" y="515"/>
                  </a:cubicBezTo>
                  <a:cubicBezTo>
                    <a:pt x="195" y="515"/>
                    <a:pt x="195" y="515"/>
                    <a:pt x="195" y="515"/>
                  </a:cubicBezTo>
                  <a:cubicBezTo>
                    <a:pt x="195" y="514"/>
                    <a:pt x="196" y="513"/>
                    <a:pt x="195" y="511"/>
                  </a:cubicBezTo>
                  <a:cubicBezTo>
                    <a:pt x="196" y="510"/>
                    <a:pt x="196" y="510"/>
                    <a:pt x="196" y="510"/>
                  </a:cubicBezTo>
                  <a:cubicBezTo>
                    <a:pt x="197" y="509"/>
                    <a:pt x="197" y="509"/>
                    <a:pt x="197" y="509"/>
                  </a:cubicBezTo>
                  <a:cubicBezTo>
                    <a:pt x="199" y="508"/>
                    <a:pt x="199" y="508"/>
                    <a:pt x="199" y="508"/>
                  </a:cubicBezTo>
                  <a:cubicBezTo>
                    <a:pt x="200" y="507"/>
                    <a:pt x="200" y="507"/>
                    <a:pt x="200" y="507"/>
                  </a:cubicBezTo>
                  <a:cubicBezTo>
                    <a:pt x="201" y="507"/>
                    <a:pt x="201" y="507"/>
                    <a:pt x="201" y="507"/>
                  </a:cubicBezTo>
                  <a:cubicBezTo>
                    <a:pt x="202" y="508"/>
                    <a:pt x="205" y="509"/>
                    <a:pt x="208" y="509"/>
                  </a:cubicBezTo>
                  <a:cubicBezTo>
                    <a:pt x="208" y="509"/>
                    <a:pt x="209" y="509"/>
                    <a:pt x="210" y="509"/>
                  </a:cubicBezTo>
                  <a:cubicBezTo>
                    <a:pt x="210" y="509"/>
                    <a:pt x="210" y="509"/>
                    <a:pt x="210" y="509"/>
                  </a:cubicBezTo>
                  <a:cubicBezTo>
                    <a:pt x="210" y="509"/>
                    <a:pt x="210" y="509"/>
                    <a:pt x="210" y="509"/>
                  </a:cubicBezTo>
                  <a:cubicBezTo>
                    <a:pt x="210" y="508"/>
                    <a:pt x="211" y="508"/>
                    <a:pt x="212" y="507"/>
                  </a:cubicBezTo>
                  <a:cubicBezTo>
                    <a:pt x="213" y="506"/>
                    <a:pt x="214" y="505"/>
                    <a:pt x="216" y="505"/>
                  </a:cubicBezTo>
                  <a:cubicBezTo>
                    <a:pt x="217" y="505"/>
                    <a:pt x="218" y="506"/>
                    <a:pt x="219" y="506"/>
                  </a:cubicBezTo>
                  <a:cubicBezTo>
                    <a:pt x="219" y="506"/>
                    <a:pt x="219" y="506"/>
                    <a:pt x="220" y="506"/>
                  </a:cubicBezTo>
                  <a:cubicBezTo>
                    <a:pt x="220" y="506"/>
                    <a:pt x="221" y="506"/>
                    <a:pt x="221" y="506"/>
                  </a:cubicBezTo>
                  <a:cubicBezTo>
                    <a:pt x="222" y="506"/>
                    <a:pt x="223" y="505"/>
                    <a:pt x="223" y="504"/>
                  </a:cubicBezTo>
                  <a:cubicBezTo>
                    <a:pt x="224" y="502"/>
                    <a:pt x="222" y="500"/>
                    <a:pt x="221" y="499"/>
                  </a:cubicBezTo>
                  <a:cubicBezTo>
                    <a:pt x="218" y="498"/>
                    <a:pt x="215" y="497"/>
                    <a:pt x="212" y="496"/>
                  </a:cubicBezTo>
                  <a:cubicBezTo>
                    <a:pt x="205" y="493"/>
                    <a:pt x="198" y="491"/>
                    <a:pt x="196" y="484"/>
                  </a:cubicBezTo>
                  <a:cubicBezTo>
                    <a:pt x="195" y="482"/>
                    <a:pt x="195" y="482"/>
                    <a:pt x="195" y="482"/>
                  </a:cubicBezTo>
                  <a:cubicBezTo>
                    <a:pt x="193" y="476"/>
                    <a:pt x="191" y="470"/>
                    <a:pt x="200" y="464"/>
                  </a:cubicBezTo>
                  <a:cubicBezTo>
                    <a:pt x="200" y="463"/>
                    <a:pt x="201" y="463"/>
                    <a:pt x="202" y="462"/>
                  </a:cubicBezTo>
                  <a:cubicBezTo>
                    <a:pt x="202" y="462"/>
                    <a:pt x="203" y="461"/>
                    <a:pt x="204" y="461"/>
                  </a:cubicBezTo>
                  <a:cubicBezTo>
                    <a:pt x="205" y="460"/>
                    <a:pt x="205" y="460"/>
                    <a:pt x="206" y="459"/>
                  </a:cubicBezTo>
                  <a:cubicBezTo>
                    <a:pt x="208" y="458"/>
                    <a:pt x="210" y="456"/>
                    <a:pt x="211" y="455"/>
                  </a:cubicBezTo>
                  <a:cubicBezTo>
                    <a:pt x="214" y="454"/>
                    <a:pt x="216" y="453"/>
                    <a:pt x="220" y="452"/>
                  </a:cubicBezTo>
                  <a:cubicBezTo>
                    <a:pt x="222" y="451"/>
                    <a:pt x="223" y="451"/>
                    <a:pt x="224" y="451"/>
                  </a:cubicBezTo>
                  <a:cubicBezTo>
                    <a:pt x="225" y="451"/>
                    <a:pt x="227" y="451"/>
                    <a:pt x="228" y="451"/>
                  </a:cubicBezTo>
                  <a:cubicBezTo>
                    <a:pt x="228" y="451"/>
                    <a:pt x="229" y="451"/>
                    <a:pt x="229" y="451"/>
                  </a:cubicBezTo>
                  <a:cubicBezTo>
                    <a:pt x="230" y="451"/>
                    <a:pt x="232" y="451"/>
                    <a:pt x="233" y="451"/>
                  </a:cubicBezTo>
                  <a:cubicBezTo>
                    <a:pt x="235" y="451"/>
                    <a:pt x="236" y="451"/>
                    <a:pt x="238" y="451"/>
                  </a:cubicBezTo>
                  <a:cubicBezTo>
                    <a:pt x="244" y="451"/>
                    <a:pt x="254" y="453"/>
                    <a:pt x="257" y="460"/>
                  </a:cubicBezTo>
                  <a:cubicBezTo>
                    <a:pt x="257" y="460"/>
                    <a:pt x="258" y="460"/>
                    <a:pt x="258" y="460"/>
                  </a:cubicBezTo>
                  <a:cubicBezTo>
                    <a:pt x="258" y="461"/>
                    <a:pt x="258" y="461"/>
                    <a:pt x="258" y="462"/>
                  </a:cubicBezTo>
                  <a:cubicBezTo>
                    <a:pt x="259" y="462"/>
                    <a:pt x="259" y="462"/>
                    <a:pt x="259" y="462"/>
                  </a:cubicBezTo>
                  <a:cubicBezTo>
                    <a:pt x="259" y="462"/>
                    <a:pt x="259" y="462"/>
                    <a:pt x="259" y="462"/>
                  </a:cubicBezTo>
                  <a:cubicBezTo>
                    <a:pt x="259" y="462"/>
                    <a:pt x="259" y="462"/>
                    <a:pt x="259" y="462"/>
                  </a:cubicBezTo>
                  <a:cubicBezTo>
                    <a:pt x="259" y="461"/>
                    <a:pt x="259" y="461"/>
                    <a:pt x="260" y="461"/>
                  </a:cubicBezTo>
                  <a:cubicBezTo>
                    <a:pt x="260" y="461"/>
                    <a:pt x="260" y="461"/>
                    <a:pt x="260" y="461"/>
                  </a:cubicBezTo>
                  <a:cubicBezTo>
                    <a:pt x="261" y="460"/>
                    <a:pt x="262" y="460"/>
                    <a:pt x="263" y="460"/>
                  </a:cubicBezTo>
                  <a:cubicBezTo>
                    <a:pt x="266" y="460"/>
                    <a:pt x="268" y="462"/>
                    <a:pt x="271" y="463"/>
                  </a:cubicBezTo>
                  <a:cubicBezTo>
                    <a:pt x="272" y="464"/>
                    <a:pt x="272" y="464"/>
                    <a:pt x="273" y="464"/>
                  </a:cubicBezTo>
                  <a:cubicBezTo>
                    <a:pt x="274" y="464"/>
                    <a:pt x="274" y="464"/>
                    <a:pt x="274" y="464"/>
                  </a:cubicBezTo>
                  <a:cubicBezTo>
                    <a:pt x="274" y="464"/>
                    <a:pt x="274" y="464"/>
                    <a:pt x="274" y="464"/>
                  </a:cubicBezTo>
                  <a:cubicBezTo>
                    <a:pt x="274" y="464"/>
                    <a:pt x="274" y="464"/>
                    <a:pt x="274" y="464"/>
                  </a:cubicBezTo>
                  <a:cubicBezTo>
                    <a:pt x="274" y="464"/>
                    <a:pt x="275" y="464"/>
                    <a:pt x="276" y="464"/>
                  </a:cubicBezTo>
                  <a:cubicBezTo>
                    <a:pt x="277" y="464"/>
                    <a:pt x="279" y="463"/>
                    <a:pt x="281" y="462"/>
                  </a:cubicBezTo>
                  <a:cubicBezTo>
                    <a:pt x="281" y="462"/>
                    <a:pt x="281" y="462"/>
                    <a:pt x="281" y="462"/>
                  </a:cubicBezTo>
                  <a:cubicBezTo>
                    <a:pt x="282" y="462"/>
                    <a:pt x="283" y="461"/>
                    <a:pt x="284" y="461"/>
                  </a:cubicBezTo>
                  <a:cubicBezTo>
                    <a:pt x="284" y="461"/>
                    <a:pt x="284" y="461"/>
                    <a:pt x="284" y="461"/>
                  </a:cubicBezTo>
                  <a:cubicBezTo>
                    <a:pt x="285" y="460"/>
                    <a:pt x="285" y="460"/>
                    <a:pt x="285" y="460"/>
                  </a:cubicBezTo>
                  <a:cubicBezTo>
                    <a:pt x="286" y="460"/>
                    <a:pt x="286" y="460"/>
                    <a:pt x="286" y="460"/>
                  </a:cubicBezTo>
                  <a:cubicBezTo>
                    <a:pt x="288" y="460"/>
                    <a:pt x="288" y="460"/>
                    <a:pt x="288" y="460"/>
                  </a:cubicBezTo>
                  <a:cubicBezTo>
                    <a:pt x="289" y="460"/>
                    <a:pt x="290" y="460"/>
                    <a:pt x="292" y="460"/>
                  </a:cubicBezTo>
                  <a:cubicBezTo>
                    <a:pt x="294" y="461"/>
                    <a:pt x="296" y="462"/>
                    <a:pt x="298" y="464"/>
                  </a:cubicBezTo>
                  <a:cubicBezTo>
                    <a:pt x="299" y="465"/>
                    <a:pt x="300" y="467"/>
                    <a:pt x="301" y="468"/>
                  </a:cubicBezTo>
                  <a:cubicBezTo>
                    <a:pt x="303" y="474"/>
                    <a:pt x="301" y="480"/>
                    <a:pt x="301" y="481"/>
                  </a:cubicBezTo>
                  <a:cubicBezTo>
                    <a:pt x="301" y="482"/>
                    <a:pt x="301" y="482"/>
                    <a:pt x="301" y="482"/>
                  </a:cubicBezTo>
                  <a:cubicBezTo>
                    <a:pt x="301" y="482"/>
                    <a:pt x="300" y="482"/>
                    <a:pt x="300" y="483"/>
                  </a:cubicBezTo>
                  <a:cubicBezTo>
                    <a:pt x="300" y="483"/>
                    <a:pt x="300" y="483"/>
                    <a:pt x="300" y="483"/>
                  </a:cubicBezTo>
                  <a:cubicBezTo>
                    <a:pt x="300" y="484"/>
                    <a:pt x="300" y="485"/>
                    <a:pt x="300" y="486"/>
                  </a:cubicBezTo>
                  <a:cubicBezTo>
                    <a:pt x="300" y="487"/>
                    <a:pt x="300" y="487"/>
                    <a:pt x="301" y="488"/>
                  </a:cubicBezTo>
                  <a:cubicBezTo>
                    <a:pt x="303" y="490"/>
                    <a:pt x="305" y="491"/>
                    <a:pt x="306" y="492"/>
                  </a:cubicBezTo>
                  <a:cubicBezTo>
                    <a:pt x="307" y="492"/>
                    <a:pt x="307" y="492"/>
                    <a:pt x="307" y="492"/>
                  </a:cubicBezTo>
                  <a:cubicBezTo>
                    <a:pt x="307" y="492"/>
                    <a:pt x="308" y="492"/>
                    <a:pt x="308" y="492"/>
                  </a:cubicBezTo>
                  <a:cubicBezTo>
                    <a:pt x="308" y="492"/>
                    <a:pt x="308" y="492"/>
                    <a:pt x="308" y="491"/>
                  </a:cubicBezTo>
                  <a:cubicBezTo>
                    <a:pt x="309" y="491"/>
                    <a:pt x="309" y="491"/>
                    <a:pt x="309" y="491"/>
                  </a:cubicBezTo>
                  <a:cubicBezTo>
                    <a:pt x="310" y="490"/>
                    <a:pt x="311" y="488"/>
                    <a:pt x="313" y="488"/>
                  </a:cubicBezTo>
                  <a:cubicBezTo>
                    <a:pt x="314" y="488"/>
                    <a:pt x="314" y="488"/>
                    <a:pt x="314" y="488"/>
                  </a:cubicBezTo>
                  <a:cubicBezTo>
                    <a:pt x="314" y="489"/>
                    <a:pt x="314" y="489"/>
                    <a:pt x="314" y="489"/>
                  </a:cubicBezTo>
                  <a:cubicBezTo>
                    <a:pt x="316" y="489"/>
                    <a:pt x="317" y="490"/>
                    <a:pt x="318" y="491"/>
                  </a:cubicBezTo>
                  <a:cubicBezTo>
                    <a:pt x="318" y="491"/>
                    <a:pt x="319" y="491"/>
                    <a:pt x="319" y="491"/>
                  </a:cubicBezTo>
                  <a:cubicBezTo>
                    <a:pt x="319" y="491"/>
                    <a:pt x="319" y="492"/>
                    <a:pt x="319" y="492"/>
                  </a:cubicBezTo>
                  <a:cubicBezTo>
                    <a:pt x="319" y="492"/>
                    <a:pt x="319" y="492"/>
                    <a:pt x="319" y="492"/>
                  </a:cubicBezTo>
                  <a:cubicBezTo>
                    <a:pt x="322" y="492"/>
                    <a:pt x="322" y="492"/>
                    <a:pt x="322" y="492"/>
                  </a:cubicBezTo>
                  <a:cubicBezTo>
                    <a:pt x="323" y="492"/>
                    <a:pt x="323" y="491"/>
                    <a:pt x="324" y="491"/>
                  </a:cubicBezTo>
                  <a:cubicBezTo>
                    <a:pt x="324" y="491"/>
                    <a:pt x="325" y="489"/>
                    <a:pt x="324" y="483"/>
                  </a:cubicBezTo>
                  <a:cubicBezTo>
                    <a:pt x="324" y="478"/>
                    <a:pt x="324" y="473"/>
                    <a:pt x="325" y="469"/>
                  </a:cubicBezTo>
                  <a:cubicBezTo>
                    <a:pt x="325" y="461"/>
                    <a:pt x="325" y="455"/>
                    <a:pt x="322" y="450"/>
                  </a:cubicBezTo>
                  <a:cubicBezTo>
                    <a:pt x="317" y="440"/>
                    <a:pt x="316" y="425"/>
                    <a:pt x="316" y="425"/>
                  </a:cubicBezTo>
                  <a:cubicBezTo>
                    <a:pt x="316" y="423"/>
                    <a:pt x="316" y="423"/>
                    <a:pt x="316" y="423"/>
                  </a:cubicBezTo>
                  <a:cubicBezTo>
                    <a:pt x="317" y="422"/>
                    <a:pt x="317" y="422"/>
                    <a:pt x="317" y="422"/>
                  </a:cubicBezTo>
                  <a:cubicBezTo>
                    <a:pt x="317" y="421"/>
                    <a:pt x="317" y="421"/>
                    <a:pt x="317" y="421"/>
                  </a:cubicBezTo>
                  <a:cubicBezTo>
                    <a:pt x="317" y="421"/>
                    <a:pt x="317" y="421"/>
                    <a:pt x="318" y="421"/>
                  </a:cubicBezTo>
                  <a:cubicBezTo>
                    <a:pt x="319" y="420"/>
                    <a:pt x="321" y="419"/>
                    <a:pt x="324" y="416"/>
                  </a:cubicBezTo>
                  <a:cubicBezTo>
                    <a:pt x="326" y="415"/>
                    <a:pt x="327" y="414"/>
                    <a:pt x="328" y="413"/>
                  </a:cubicBezTo>
                  <a:cubicBezTo>
                    <a:pt x="329" y="413"/>
                    <a:pt x="329" y="413"/>
                    <a:pt x="329" y="413"/>
                  </a:cubicBezTo>
                  <a:cubicBezTo>
                    <a:pt x="334" y="410"/>
                    <a:pt x="338" y="408"/>
                    <a:pt x="338" y="406"/>
                  </a:cubicBezTo>
                  <a:cubicBezTo>
                    <a:pt x="339" y="404"/>
                    <a:pt x="340" y="403"/>
                    <a:pt x="341" y="402"/>
                  </a:cubicBezTo>
                  <a:cubicBezTo>
                    <a:pt x="343" y="401"/>
                    <a:pt x="346" y="401"/>
                    <a:pt x="348" y="401"/>
                  </a:cubicBezTo>
                  <a:cubicBezTo>
                    <a:pt x="353" y="401"/>
                    <a:pt x="353" y="401"/>
                    <a:pt x="353" y="401"/>
                  </a:cubicBezTo>
                  <a:cubicBezTo>
                    <a:pt x="356" y="401"/>
                    <a:pt x="356" y="401"/>
                    <a:pt x="356" y="401"/>
                  </a:cubicBezTo>
                  <a:cubicBezTo>
                    <a:pt x="356" y="401"/>
                    <a:pt x="356" y="401"/>
                    <a:pt x="356" y="401"/>
                  </a:cubicBezTo>
                  <a:cubicBezTo>
                    <a:pt x="359" y="401"/>
                    <a:pt x="362" y="402"/>
                    <a:pt x="363" y="405"/>
                  </a:cubicBezTo>
                  <a:cubicBezTo>
                    <a:pt x="364" y="405"/>
                    <a:pt x="364" y="406"/>
                    <a:pt x="364" y="407"/>
                  </a:cubicBezTo>
                  <a:cubicBezTo>
                    <a:pt x="364" y="407"/>
                    <a:pt x="364" y="407"/>
                    <a:pt x="364" y="407"/>
                  </a:cubicBezTo>
                  <a:cubicBezTo>
                    <a:pt x="364" y="407"/>
                    <a:pt x="365" y="408"/>
                    <a:pt x="365" y="408"/>
                  </a:cubicBezTo>
                  <a:cubicBezTo>
                    <a:pt x="365" y="409"/>
                    <a:pt x="365" y="409"/>
                    <a:pt x="365" y="409"/>
                  </a:cubicBezTo>
                  <a:cubicBezTo>
                    <a:pt x="365" y="410"/>
                    <a:pt x="365" y="410"/>
                    <a:pt x="365" y="411"/>
                  </a:cubicBezTo>
                  <a:cubicBezTo>
                    <a:pt x="365" y="411"/>
                    <a:pt x="365" y="411"/>
                    <a:pt x="365" y="411"/>
                  </a:cubicBezTo>
                  <a:cubicBezTo>
                    <a:pt x="366" y="414"/>
                    <a:pt x="365" y="418"/>
                    <a:pt x="364" y="420"/>
                  </a:cubicBezTo>
                  <a:cubicBezTo>
                    <a:pt x="364" y="421"/>
                    <a:pt x="364" y="423"/>
                    <a:pt x="365" y="424"/>
                  </a:cubicBezTo>
                  <a:cubicBezTo>
                    <a:pt x="365" y="426"/>
                    <a:pt x="366" y="427"/>
                    <a:pt x="367" y="429"/>
                  </a:cubicBezTo>
                  <a:cubicBezTo>
                    <a:pt x="368" y="430"/>
                    <a:pt x="369" y="430"/>
                    <a:pt x="370" y="431"/>
                  </a:cubicBezTo>
                  <a:cubicBezTo>
                    <a:pt x="370" y="431"/>
                    <a:pt x="371" y="431"/>
                    <a:pt x="372" y="431"/>
                  </a:cubicBezTo>
                  <a:cubicBezTo>
                    <a:pt x="372" y="431"/>
                    <a:pt x="372" y="431"/>
                    <a:pt x="373" y="431"/>
                  </a:cubicBezTo>
                  <a:cubicBezTo>
                    <a:pt x="373" y="431"/>
                    <a:pt x="373" y="431"/>
                    <a:pt x="373" y="431"/>
                  </a:cubicBezTo>
                  <a:cubicBezTo>
                    <a:pt x="374" y="432"/>
                    <a:pt x="374" y="432"/>
                    <a:pt x="375" y="432"/>
                  </a:cubicBezTo>
                  <a:cubicBezTo>
                    <a:pt x="375" y="432"/>
                    <a:pt x="375" y="433"/>
                    <a:pt x="375" y="433"/>
                  </a:cubicBezTo>
                  <a:cubicBezTo>
                    <a:pt x="376" y="433"/>
                    <a:pt x="376" y="433"/>
                    <a:pt x="377" y="434"/>
                  </a:cubicBezTo>
                  <a:cubicBezTo>
                    <a:pt x="377" y="434"/>
                    <a:pt x="377" y="434"/>
                    <a:pt x="377" y="435"/>
                  </a:cubicBezTo>
                  <a:cubicBezTo>
                    <a:pt x="378" y="435"/>
                    <a:pt x="378" y="435"/>
                    <a:pt x="378" y="436"/>
                  </a:cubicBezTo>
                  <a:cubicBezTo>
                    <a:pt x="378" y="436"/>
                    <a:pt x="379" y="436"/>
                    <a:pt x="379" y="437"/>
                  </a:cubicBezTo>
                  <a:cubicBezTo>
                    <a:pt x="379" y="437"/>
                    <a:pt x="379" y="437"/>
                    <a:pt x="379" y="437"/>
                  </a:cubicBezTo>
                  <a:cubicBezTo>
                    <a:pt x="379" y="438"/>
                    <a:pt x="379" y="438"/>
                    <a:pt x="380" y="438"/>
                  </a:cubicBezTo>
                  <a:cubicBezTo>
                    <a:pt x="380" y="439"/>
                    <a:pt x="380" y="439"/>
                    <a:pt x="380" y="440"/>
                  </a:cubicBezTo>
                  <a:cubicBezTo>
                    <a:pt x="381" y="441"/>
                    <a:pt x="381" y="442"/>
                    <a:pt x="381" y="443"/>
                  </a:cubicBezTo>
                  <a:cubicBezTo>
                    <a:pt x="382" y="447"/>
                    <a:pt x="385" y="451"/>
                    <a:pt x="387" y="451"/>
                  </a:cubicBezTo>
                  <a:cubicBezTo>
                    <a:pt x="387" y="451"/>
                    <a:pt x="387" y="451"/>
                    <a:pt x="388" y="451"/>
                  </a:cubicBezTo>
                  <a:cubicBezTo>
                    <a:pt x="388" y="451"/>
                    <a:pt x="389" y="450"/>
                    <a:pt x="390" y="449"/>
                  </a:cubicBezTo>
                  <a:cubicBezTo>
                    <a:pt x="391" y="448"/>
                    <a:pt x="392" y="447"/>
                    <a:pt x="393" y="446"/>
                  </a:cubicBezTo>
                  <a:cubicBezTo>
                    <a:pt x="395" y="443"/>
                    <a:pt x="397" y="440"/>
                    <a:pt x="401" y="440"/>
                  </a:cubicBezTo>
                  <a:cubicBezTo>
                    <a:pt x="402" y="440"/>
                    <a:pt x="402" y="440"/>
                    <a:pt x="402" y="440"/>
                  </a:cubicBezTo>
                  <a:cubicBezTo>
                    <a:pt x="403" y="440"/>
                    <a:pt x="403" y="440"/>
                    <a:pt x="403" y="440"/>
                  </a:cubicBezTo>
                  <a:cubicBezTo>
                    <a:pt x="403" y="440"/>
                    <a:pt x="403" y="440"/>
                    <a:pt x="403" y="440"/>
                  </a:cubicBezTo>
                  <a:cubicBezTo>
                    <a:pt x="404" y="441"/>
                    <a:pt x="404" y="441"/>
                    <a:pt x="404" y="441"/>
                  </a:cubicBezTo>
                  <a:cubicBezTo>
                    <a:pt x="404" y="441"/>
                    <a:pt x="405" y="441"/>
                    <a:pt x="405" y="441"/>
                  </a:cubicBezTo>
                  <a:cubicBezTo>
                    <a:pt x="407" y="442"/>
                    <a:pt x="408" y="443"/>
                    <a:pt x="409" y="444"/>
                  </a:cubicBezTo>
                  <a:cubicBezTo>
                    <a:pt x="410" y="446"/>
                    <a:pt x="411" y="447"/>
                    <a:pt x="412" y="447"/>
                  </a:cubicBezTo>
                  <a:cubicBezTo>
                    <a:pt x="414" y="447"/>
                    <a:pt x="414" y="447"/>
                    <a:pt x="414" y="446"/>
                  </a:cubicBezTo>
                  <a:cubicBezTo>
                    <a:pt x="415" y="446"/>
                    <a:pt x="415" y="446"/>
                    <a:pt x="415" y="446"/>
                  </a:cubicBezTo>
                  <a:cubicBezTo>
                    <a:pt x="417" y="445"/>
                    <a:pt x="421" y="443"/>
                    <a:pt x="425" y="442"/>
                  </a:cubicBezTo>
                  <a:cubicBezTo>
                    <a:pt x="431" y="439"/>
                    <a:pt x="438" y="437"/>
                    <a:pt x="445" y="437"/>
                  </a:cubicBezTo>
                  <a:cubicBezTo>
                    <a:pt x="447" y="437"/>
                    <a:pt x="450" y="437"/>
                    <a:pt x="451" y="439"/>
                  </a:cubicBezTo>
                  <a:cubicBezTo>
                    <a:pt x="451" y="440"/>
                    <a:pt x="452" y="440"/>
                    <a:pt x="452" y="440"/>
                  </a:cubicBezTo>
                  <a:cubicBezTo>
                    <a:pt x="452" y="440"/>
                    <a:pt x="453" y="440"/>
                    <a:pt x="454" y="440"/>
                  </a:cubicBezTo>
                  <a:cubicBezTo>
                    <a:pt x="461" y="440"/>
                    <a:pt x="463" y="440"/>
                    <a:pt x="466" y="439"/>
                  </a:cubicBezTo>
                  <a:cubicBezTo>
                    <a:pt x="467" y="439"/>
                    <a:pt x="469" y="438"/>
                    <a:pt x="470" y="437"/>
                  </a:cubicBezTo>
                  <a:cubicBezTo>
                    <a:pt x="470" y="437"/>
                    <a:pt x="470" y="437"/>
                    <a:pt x="470" y="437"/>
                  </a:cubicBezTo>
                  <a:cubicBezTo>
                    <a:pt x="470" y="437"/>
                    <a:pt x="470" y="437"/>
                    <a:pt x="470" y="437"/>
                  </a:cubicBezTo>
                  <a:cubicBezTo>
                    <a:pt x="469" y="437"/>
                    <a:pt x="468" y="436"/>
                    <a:pt x="468" y="436"/>
                  </a:cubicBezTo>
                  <a:cubicBezTo>
                    <a:pt x="467" y="435"/>
                    <a:pt x="467" y="435"/>
                    <a:pt x="467" y="435"/>
                  </a:cubicBezTo>
                  <a:cubicBezTo>
                    <a:pt x="466" y="434"/>
                    <a:pt x="466" y="433"/>
                    <a:pt x="465" y="433"/>
                  </a:cubicBezTo>
                  <a:cubicBezTo>
                    <a:pt x="465" y="431"/>
                    <a:pt x="465" y="429"/>
                    <a:pt x="465" y="428"/>
                  </a:cubicBezTo>
                  <a:cubicBezTo>
                    <a:pt x="466" y="427"/>
                    <a:pt x="466" y="427"/>
                    <a:pt x="466" y="427"/>
                  </a:cubicBezTo>
                  <a:cubicBezTo>
                    <a:pt x="469" y="422"/>
                    <a:pt x="471" y="420"/>
                    <a:pt x="478" y="417"/>
                  </a:cubicBezTo>
                  <a:cubicBezTo>
                    <a:pt x="483" y="414"/>
                    <a:pt x="483" y="414"/>
                    <a:pt x="481" y="408"/>
                  </a:cubicBezTo>
                  <a:cubicBezTo>
                    <a:pt x="481" y="407"/>
                    <a:pt x="481" y="406"/>
                    <a:pt x="480" y="405"/>
                  </a:cubicBezTo>
                  <a:cubicBezTo>
                    <a:pt x="479" y="404"/>
                    <a:pt x="479" y="403"/>
                    <a:pt x="478" y="403"/>
                  </a:cubicBezTo>
                  <a:cubicBezTo>
                    <a:pt x="477" y="404"/>
                    <a:pt x="475" y="405"/>
                    <a:pt x="473" y="405"/>
                  </a:cubicBezTo>
                  <a:cubicBezTo>
                    <a:pt x="472" y="406"/>
                    <a:pt x="471" y="406"/>
                    <a:pt x="470" y="405"/>
                  </a:cubicBezTo>
                  <a:cubicBezTo>
                    <a:pt x="467" y="405"/>
                    <a:pt x="465" y="401"/>
                    <a:pt x="465" y="400"/>
                  </a:cubicBezTo>
                  <a:cubicBezTo>
                    <a:pt x="464" y="400"/>
                    <a:pt x="464" y="400"/>
                    <a:pt x="464" y="400"/>
                  </a:cubicBezTo>
                  <a:cubicBezTo>
                    <a:pt x="463" y="394"/>
                    <a:pt x="463" y="390"/>
                    <a:pt x="465" y="387"/>
                  </a:cubicBezTo>
                  <a:cubicBezTo>
                    <a:pt x="466" y="386"/>
                    <a:pt x="467" y="384"/>
                    <a:pt x="471" y="384"/>
                  </a:cubicBezTo>
                  <a:cubicBezTo>
                    <a:pt x="473" y="383"/>
                    <a:pt x="473" y="382"/>
                    <a:pt x="475" y="377"/>
                  </a:cubicBezTo>
                  <a:cubicBezTo>
                    <a:pt x="475" y="376"/>
                    <a:pt x="475" y="376"/>
                    <a:pt x="475" y="376"/>
                  </a:cubicBezTo>
                  <a:cubicBezTo>
                    <a:pt x="477" y="369"/>
                    <a:pt x="480" y="367"/>
                    <a:pt x="483" y="366"/>
                  </a:cubicBezTo>
                  <a:cubicBezTo>
                    <a:pt x="485" y="365"/>
                    <a:pt x="485" y="365"/>
                    <a:pt x="485" y="365"/>
                  </a:cubicBezTo>
                  <a:cubicBezTo>
                    <a:pt x="486" y="364"/>
                    <a:pt x="487" y="363"/>
                    <a:pt x="488" y="363"/>
                  </a:cubicBezTo>
                  <a:cubicBezTo>
                    <a:pt x="490" y="362"/>
                    <a:pt x="490" y="362"/>
                    <a:pt x="491" y="360"/>
                  </a:cubicBezTo>
                  <a:cubicBezTo>
                    <a:pt x="491" y="360"/>
                    <a:pt x="491" y="360"/>
                    <a:pt x="492" y="359"/>
                  </a:cubicBezTo>
                  <a:cubicBezTo>
                    <a:pt x="493" y="357"/>
                    <a:pt x="495" y="356"/>
                    <a:pt x="497" y="356"/>
                  </a:cubicBezTo>
                  <a:cubicBezTo>
                    <a:pt x="497" y="356"/>
                    <a:pt x="498" y="356"/>
                    <a:pt x="499" y="357"/>
                  </a:cubicBezTo>
                  <a:cubicBezTo>
                    <a:pt x="499" y="357"/>
                    <a:pt x="499" y="357"/>
                    <a:pt x="499" y="357"/>
                  </a:cubicBezTo>
                  <a:cubicBezTo>
                    <a:pt x="499" y="357"/>
                    <a:pt x="499" y="357"/>
                    <a:pt x="499" y="357"/>
                  </a:cubicBezTo>
                  <a:cubicBezTo>
                    <a:pt x="501" y="357"/>
                    <a:pt x="502" y="358"/>
                    <a:pt x="503" y="359"/>
                  </a:cubicBezTo>
                  <a:cubicBezTo>
                    <a:pt x="503" y="359"/>
                    <a:pt x="503" y="359"/>
                    <a:pt x="503" y="359"/>
                  </a:cubicBezTo>
                  <a:cubicBezTo>
                    <a:pt x="503" y="360"/>
                    <a:pt x="503" y="360"/>
                    <a:pt x="503" y="360"/>
                  </a:cubicBezTo>
                  <a:cubicBezTo>
                    <a:pt x="503" y="360"/>
                    <a:pt x="503" y="360"/>
                    <a:pt x="503" y="360"/>
                  </a:cubicBezTo>
                  <a:cubicBezTo>
                    <a:pt x="504" y="360"/>
                    <a:pt x="504" y="361"/>
                    <a:pt x="504" y="361"/>
                  </a:cubicBezTo>
                  <a:cubicBezTo>
                    <a:pt x="505" y="363"/>
                    <a:pt x="504" y="365"/>
                    <a:pt x="503" y="366"/>
                  </a:cubicBezTo>
                  <a:cubicBezTo>
                    <a:pt x="503" y="367"/>
                    <a:pt x="505" y="370"/>
                    <a:pt x="506" y="371"/>
                  </a:cubicBezTo>
                  <a:cubicBezTo>
                    <a:pt x="506" y="376"/>
                    <a:pt x="506" y="376"/>
                    <a:pt x="506" y="376"/>
                  </a:cubicBezTo>
                  <a:cubicBezTo>
                    <a:pt x="506" y="377"/>
                    <a:pt x="505" y="379"/>
                    <a:pt x="505" y="380"/>
                  </a:cubicBezTo>
                  <a:cubicBezTo>
                    <a:pt x="506" y="380"/>
                    <a:pt x="506" y="381"/>
                    <a:pt x="507" y="382"/>
                  </a:cubicBezTo>
                  <a:cubicBezTo>
                    <a:pt x="507" y="382"/>
                    <a:pt x="508" y="383"/>
                    <a:pt x="509" y="383"/>
                  </a:cubicBezTo>
                  <a:cubicBezTo>
                    <a:pt x="510" y="383"/>
                    <a:pt x="510" y="383"/>
                    <a:pt x="510" y="383"/>
                  </a:cubicBezTo>
                  <a:cubicBezTo>
                    <a:pt x="512" y="381"/>
                    <a:pt x="512" y="380"/>
                    <a:pt x="513" y="378"/>
                  </a:cubicBezTo>
                  <a:cubicBezTo>
                    <a:pt x="513" y="376"/>
                    <a:pt x="514" y="372"/>
                    <a:pt x="519" y="372"/>
                  </a:cubicBezTo>
                  <a:cubicBezTo>
                    <a:pt x="519" y="372"/>
                    <a:pt x="520" y="373"/>
                    <a:pt x="521" y="373"/>
                  </a:cubicBezTo>
                  <a:cubicBezTo>
                    <a:pt x="522" y="374"/>
                    <a:pt x="523" y="375"/>
                    <a:pt x="524" y="376"/>
                  </a:cubicBezTo>
                  <a:cubicBezTo>
                    <a:pt x="526" y="375"/>
                    <a:pt x="526" y="374"/>
                    <a:pt x="526" y="374"/>
                  </a:cubicBezTo>
                  <a:cubicBezTo>
                    <a:pt x="523" y="370"/>
                    <a:pt x="523" y="368"/>
                    <a:pt x="526" y="364"/>
                  </a:cubicBezTo>
                  <a:cubicBezTo>
                    <a:pt x="525" y="363"/>
                    <a:pt x="525" y="362"/>
                    <a:pt x="525" y="361"/>
                  </a:cubicBezTo>
                  <a:cubicBezTo>
                    <a:pt x="526" y="358"/>
                    <a:pt x="528" y="358"/>
                    <a:pt x="532" y="357"/>
                  </a:cubicBezTo>
                  <a:cubicBezTo>
                    <a:pt x="532" y="357"/>
                    <a:pt x="532" y="357"/>
                    <a:pt x="532" y="357"/>
                  </a:cubicBezTo>
                  <a:cubicBezTo>
                    <a:pt x="538" y="356"/>
                    <a:pt x="541" y="354"/>
                    <a:pt x="542" y="354"/>
                  </a:cubicBezTo>
                  <a:cubicBezTo>
                    <a:pt x="544" y="353"/>
                    <a:pt x="544" y="353"/>
                    <a:pt x="544" y="353"/>
                  </a:cubicBezTo>
                  <a:cubicBezTo>
                    <a:pt x="544" y="353"/>
                    <a:pt x="544" y="353"/>
                    <a:pt x="544" y="353"/>
                  </a:cubicBezTo>
                  <a:cubicBezTo>
                    <a:pt x="544" y="353"/>
                    <a:pt x="544" y="353"/>
                    <a:pt x="544" y="353"/>
                  </a:cubicBezTo>
                  <a:cubicBezTo>
                    <a:pt x="544" y="353"/>
                    <a:pt x="544" y="353"/>
                    <a:pt x="544" y="353"/>
                  </a:cubicBezTo>
                  <a:cubicBezTo>
                    <a:pt x="544" y="353"/>
                    <a:pt x="545" y="353"/>
                    <a:pt x="545" y="353"/>
                  </a:cubicBezTo>
                  <a:cubicBezTo>
                    <a:pt x="552" y="353"/>
                    <a:pt x="552" y="353"/>
                    <a:pt x="552" y="353"/>
                  </a:cubicBezTo>
                  <a:cubicBezTo>
                    <a:pt x="553" y="352"/>
                    <a:pt x="553" y="352"/>
                    <a:pt x="554" y="351"/>
                  </a:cubicBezTo>
                  <a:cubicBezTo>
                    <a:pt x="554" y="351"/>
                    <a:pt x="555" y="350"/>
                    <a:pt x="555" y="350"/>
                  </a:cubicBezTo>
                  <a:cubicBezTo>
                    <a:pt x="557" y="346"/>
                    <a:pt x="559" y="345"/>
                    <a:pt x="563" y="344"/>
                  </a:cubicBezTo>
                  <a:cubicBezTo>
                    <a:pt x="563" y="344"/>
                    <a:pt x="563" y="344"/>
                    <a:pt x="563" y="344"/>
                  </a:cubicBezTo>
                  <a:cubicBezTo>
                    <a:pt x="564" y="343"/>
                    <a:pt x="565" y="340"/>
                    <a:pt x="565" y="340"/>
                  </a:cubicBezTo>
                  <a:cubicBezTo>
                    <a:pt x="565" y="339"/>
                    <a:pt x="565" y="339"/>
                    <a:pt x="565" y="339"/>
                  </a:cubicBezTo>
                  <a:cubicBezTo>
                    <a:pt x="562" y="339"/>
                    <a:pt x="559" y="338"/>
                    <a:pt x="556" y="337"/>
                  </a:cubicBezTo>
                  <a:cubicBezTo>
                    <a:pt x="553" y="336"/>
                    <a:pt x="552" y="334"/>
                    <a:pt x="551" y="330"/>
                  </a:cubicBezTo>
                  <a:cubicBezTo>
                    <a:pt x="550" y="326"/>
                    <a:pt x="551" y="324"/>
                    <a:pt x="552" y="323"/>
                  </a:cubicBezTo>
                  <a:cubicBezTo>
                    <a:pt x="553" y="322"/>
                    <a:pt x="553" y="322"/>
                    <a:pt x="553" y="321"/>
                  </a:cubicBezTo>
                  <a:cubicBezTo>
                    <a:pt x="553" y="321"/>
                    <a:pt x="553" y="321"/>
                    <a:pt x="553" y="321"/>
                  </a:cubicBezTo>
                  <a:cubicBezTo>
                    <a:pt x="553" y="321"/>
                    <a:pt x="553" y="321"/>
                    <a:pt x="553" y="321"/>
                  </a:cubicBezTo>
                  <a:cubicBezTo>
                    <a:pt x="552" y="322"/>
                    <a:pt x="550" y="323"/>
                    <a:pt x="548" y="323"/>
                  </a:cubicBezTo>
                  <a:cubicBezTo>
                    <a:pt x="547" y="323"/>
                    <a:pt x="546" y="323"/>
                    <a:pt x="545" y="323"/>
                  </a:cubicBezTo>
                  <a:cubicBezTo>
                    <a:pt x="544" y="322"/>
                    <a:pt x="543" y="320"/>
                    <a:pt x="542" y="318"/>
                  </a:cubicBezTo>
                  <a:cubicBezTo>
                    <a:pt x="541" y="313"/>
                    <a:pt x="543" y="308"/>
                    <a:pt x="547" y="305"/>
                  </a:cubicBezTo>
                  <a:cubicBezTo>
                    <a:pt x="549" y="305"/>
                    <a:pt x="549" y="305"/>
                    <a:pt x="549" y="305"/>
                  </a:cubicBezTo>
                  <a:cubicBezTo>
                    <a:pt x="550" y="304"/>
                    <a:pt x="550" y="304"/>
                    <a:pt x="551" y="304"/>
                  </a:cubicBezTo>
                  <a:cubicBezTo>
                    <a:pt x="553" y="304"/>
                    <a:pt x="554" y="304"/>
                    <a:pt x="556" y="303"/>
                  </a:cubicBezTo>
                  <a:cubicBezTo>
                    <a:pt x="555" y="303"/>
                    <a:pt x="555" y="303"/>
                    <a:pt x="555" y="303"/>
                  </a:cubicBezTo>
                  <a:cubicBezTo>
                    <a:pt x="554" y="302"/>
                    <a:pt x="554" y="302"/>
                    <a:pt x="554" y="302"/>
                  </a:cubicBezTo>
                  <a:cubicBezTo>
                    <a:pt x="553" y="302"/>
                    <a:pt x="551" y="302"/>
                    <a:pt x="549" y="301"/>
                  </a:cubicBezTo>
                  <a:cubicBezTo>
                    <a:pt x="546" y="299"/>
                    <a:pt x="544" y="297"/>
                    <a:pt x="543" y="294"/>
                  </a:cubicBezTo>
                  <a:cubicBezTo>
                    <a:pt x="543" y="293"/>
                    <a:pt x="544" y="290"/>
                    <a:pt x="548" y="289"/>
                  </a:cubicBezTo>
                  <a:cubicBezTo>
                    <a:pt x="552" y="287"/>
                    <a:pt x="552" y="287"/>
                    <a:pt x="553" y="286"/>
                  </a:cubicBezTo>
                  <a:cubicBezTo>
                    <a:pt x="553" y="285"/>
                    <a:pt x="553" y="285"/>
                    <a:pt x="554" y="284"/>
                  </a:cubicBezTo>
                  <a:cubicBezTo>
                    <a:pt x="555" y="283"/>
                    <a:pt x="555" y="283"/>
                    <a:pt x="556" y="282"/>
                  </a:cubicBezTo>
                  <a:cubicBezTo>
                    <a:pt x="556" y="282"/>
                    <a:pt x="556" y="282"/>
                    <a:pt x="557" y="282"/>
                  </a:cubicBezTo>
                  <a:cubicBezTo>
                    <a:pt x="560" y="280"/>
                    <a:pt x="564" y="280"/>
                    <a:pt x="566" y="281"/>
                  </a:cubicBezTo>
                  <a:cubicBezTo>
                    <a:pt x="567" y="281"/>
                    <a:pt x="568" y="281"/>
                    <a:pt x="568" y="281"/>
                  </a:cubicBezTo>
                  <a:cubicBezTo>
                    <a:pt x="568" y="281"/>
                    <a:pt x="568" y="281"/>
                    <a:pt x="568" y="281"/>
                  </a:cubicBezTo>
                  <a:cubicBezTo>
                    <a:pt x="568" y="281"/>
                    <a:pt x="568" y="281"/>
                    <a:pt x="568" y="281"/>
                  </a:cubicBezTo>
                  <a:cubicBezTo>
                    <a:pt x="569" y="280"/>
                    <a:pt x="569" y="280"/>
                    <a:pt x="569" y="280"/>
                  </a:cubicBezTo>
                  <a:cubicBezTo>
                    <a:pt x="570" y="275"/>
                    <a:pt x="574" y="274"/>
                    <a:pt x="577" y="273"/>
                  </a:cubicBezTo>
                  <a:cubicBezTo>
                    <a:pt x="579" y="273"/>
                    <a:pt x="580" y="273"/>
                    <a:pt x="581" y="273"/>
                  </a:cubicBezTo>
                  <a:cubicBezTo>
                    <a:pt x="583" y="272"/>
                    <a:pt x="583" y="269"/>
                    <a:pt x="583" y="269"/>
                  </a:cubicBezTo>
                  <a:cubicBezTo>
                    <a:pt x="589" y="269"/>
                    <a:pt x="589" y="269"/>
                    <a:pt x="589" y="269"/>
                  </a:cubicBezTo>
                  <a:cubicBezTo>
                    <a:pt x="590" y="268"/>
                    <a:pt x="590" y="266"/>
                    <a:pt x="591" y="265"/>
                  </a:cubicBezTo>
                  <a:cubicBezTo>
                    <a:pt x="592" y="264"/>
                    <a:pt x="592" y="264"/>
                    <a:pt x="593" y="263"/>
                  </a:cubicBezTo>
                  <a:cubicBezTo>
                    <a:pt x="594" y="259"/>
                    <a:pt x="596" y="255"/>
                    <a:pt x="602" y="252"/>
                  </a:cubicBezTo>
                  <a:cubicBezTo>
                    <a:pt x="603" y="252"/>
                    <a:pt x="603" y="252"/>
                    <a:pt x="604" y="251"/>
                  </a:cubicBezTo>
                  <a:cubicBezTo>
                    <a:pt x="604" y="251"/>
                    <a:pt x="605" y="251"/>
                    <a:pt x="605" y="251"/>
                  </a:cubicBezTo>
                  <a:cubicBezTo>
                    <a:pt x="606" y="251"/>
                    <a:pt x="606" y="251"/>
                    <a:pt x="607" y="251"/>
                  </a:cubicBezTo>
                  <a:cubicBezTo>
                    <a:pt x="607" y="251"/>
                    <a:pt x="608" y="251"/>
                    <a:pt x="609" y="251"/>
                  </a:cubicBezTo>
                  <a:cubicBezTo>
                    <a:pt x="610" y="251"/>
                    <a:pt x="610" y="251"/>
                    <a:pt x="611" y="251"/>
                  </a:cubicBezTo>
                  <a:cubicBezTo>
                    <a:pt x="612" y="251"/>
                    <a:pt x="612" y="251"/>
                    <a:pt x="612" y="251"/>
                  </a:cubicBezTo>
                  <a:cubicBezTo>
                    <a:pt x="615" y="251"/>
                    <a:pt x="618" y="251"/>
                    <a:pt x="621" y="251"/>
                  </a:cubicBezTo>
                  <a:cubicBezTo>
                    <a:pt x="623" y="251"/>
                    <a:pt x="626" y="251"/>
                    <a:pt x="628" y="251"/>
                  </a:cubicBezTo>
                  <a:cubicBezTo>
                    <a:pt x="628" y="251"/>
                    <a:pt x="629" y="251"/>
                    <a:pt x="629" y="251"/>
                  </a:cubicBezTo>
                  <a:cubicBezTo>
                    <a:pt x="632" y="251"/>
                    <a:pt x="634" y="251"/>
                    <a:pt x="635" y="251"/>
                  </a:cubicBezTo>
                  <a:cubicBezTo>
                    <a:pt x="637" y="249"/>
                    <a:pt x="637" y="249"/>
                    <a:pt x="637" y="249"/>
                  </a:cubicBezTo>
                  <a:cubicBezTo>
                    <a:pt x="638" y="248"/>
                    <a:pt x="637" y="246"/>
                    <a:pt x="636" y="244"/>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1" name="Freeform 29">
              <a:extLst>
                <a:ext uri="{FF2B5EF4-FFF2-40B4-BE49-F238E27FC236}">
                  <a16:creationId xmlns:a16="http://schemas.microsoft.com/office/drawing/2014/main" id="{F114FC42-18EB-4E84-8003-ECFBA5B6FB05}"/>
                </a:ext>
              </a:extLst>
            </p:cNvPr>
            <p:cNvSpPr>
              <a:spLocks/>
            </p:cNvSpPr>
            <p:nvPr/>
          </p:nvSpPr>
          <p:spPr bwMode="auto">
            <a:xfrm>
              <a:off x="5960769" y="3817313"/>
              <a:ext cx="12261" cy="10733"/>
            </a:xfrm>
            <a:custGeom>
              <a:avLst/>
              <a:gdLst>
                <a:gd name="T0" fmla="*/ 2 w 8"/>
                <a:gd name="T1" fmla="*/ 4 h 7"/>
                <a:gd name="T2" fmla="*/ 8 w 8"/>
                <a:gd name="T3" fmla="*/ 7 h 7"/>
                <a:gd name="T4" fmla="*/ 6 w 8"/>
                <a:gd name="T5" fmla="*/ 3 h 7"/>
                <a:gd name="T6" fmla="*/ 4 w 8"/>
                <a:gd name="T7" fmla="*/ 0 h 7"/>
                <a:gd name="T8" fmla="*/ 2 w 8"/>
                <a:gd name="T9" fmla="*/ 1 h 7"/>
                <a:gd name="T10" fmla="*/ 1 w 8"/>
                <a:gd name="T11" fmla="*/ 2 h 7"/>
                <a:gd name="T12" fmla="*/ 0 w 8"/>
                <a:gd name="T13" fmla="*/ 3 h 7"/>
                <a:gd name="T14" fmla="*/ 0 w 8"/>
                <a:gd name="T15" fmla="*/ 3 h 7"/>
                <a:gd name="T16" fmla="*/ 1 w 8"/>
                <a:gd name="T17" fmla="*/ 4 h 7"/>
                <a:gd name="T18" fmla="*/ 2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2" y="4"/>
                  </a:moveTo>
                  <a:cubicBezTo>
                    <a:pt x="4" y="5"/>
                    <a:pt x="6" y="6"/>
                    <a:pt x="8" y="7"/>
                  </a:cubicBezTo>
                  <a:cubicBezTo>
                    <a:pt x="7" y="6"/>
                    <a:pt x="7" y="5"/>
                    <a:pt x="6" y="3"/>
                  </a:cubicBezTo>
                  <a:cubicBezTo>
                    <a:pt x="5" y="1"/>
                    <a:pt x="4" y="0"/>
                    <a:pt x="4" y="0"/>
                  </a:cubicBezTo>
                  <a:cubicBezTo>
                    <a:pt x="3" y="0"/>
                    <a:pt x="2" y="0"/>
                    <a:pt x="2" y="1"/>
                  </a:cubicBezTo>
                  <a:cubicBezTo>
                    <a:pt x="1" y="2"/>
                    <a:pt x="1" y="2"/>
                    <a:pt x="1" y="2"/>
                  </a:cubicBezTo>
                  <a:cubicBezTo>
                    <a:pt x="0" y="2"/>
                    <a:pt x="0" y="3"/>
                    <a:pt x="0" y="3"/>
                  </a:cubicBezTo>
                  <a:cubicBezTo>
                    <a:pt x="0" y="3"/>
                    <a:pt x="0" y="3"/>
                    <a:pt x="0" y="3"/>
                  </a:cubicBezTo>
                  <a:cubicBezTo>
                    <a:pt x="0" y="3"/>
                    <a:pt x="0" y="3"/>
                    <a:pt x="1" y="4"/>
                  </a:cubicBezTo>
                  <a:cubicBezTo>
                    <a:pt x="1" y="4"/>
                    <a:pt x="1" y="4"/>
                    <a:pt x="2" y="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2" name="Freeform 30">
              <a:extLst>
                <a:ext uri="{FF2B5EF4-FFF2-40B4-BE49-F238E27FC236}">
                  <a16:creationId xmlns:a16="http://schemas.microsoft.com/office/drawing/2014/main" id="{06FC747C-247D-46E9-9570-48491E0F2B30}"/>
                </a:ext>
              </a:extLst>
            </p:cNvPr>
            <p:cNvSpPr>
              <a:spLocks/>
            </p:cNvSpPr>
            <p:nvPr/>
          </p:nvSpPr>
          <p:spPr bwMode="auto">
            <a:xfrm>
              <a:off x="5180648" y="3564330"/>
              <a:ext cx="798513" cy="1148392"/>
            </a:xfrm>
            <a:custGeom>
              <a:avLst/>
              <a:gdLst>
                <a:gd name="T0" fmla="*/ 519 w 562"/>
                <a:gd name="T1" fmla="*/ 134 h 809"/>
                <a:gd name="T2" fmla="*/ 493 w 562"/>
                <a:gd name="T3" fmla="*/ 88 h 809"/>
                <a:gd name="T4" fmla="*/ 473 w 562"/>
                <a:gd name="T5" fmla="*/ 87 h 809"/>
                <a:gd name="T6" fmla="*/ 453 w 562"/>
                <a:gd name="T7" fmla="*/ 128 h 809"/>
                <a:gd name="T8" fmla="*/ 427 w 562"/>
                <a:gd name="T9" fmla="*/ 81 h 809"/>
                <a:gd name="T10" fmla="*/ 424 w 562"/>
                <a:gd name="T11" fmla="*/ 36 h 809"/>
                <a:gd name="T12" fmla="*/ 439 w 562"/>
                <a:gd name="T13" fmla="*/ 18 h 809"/>
                <a:gd name="T14" fmla="*/ 394 w 562"/>
                <a:gd name="T15" fmla="*/ 0 h 809"/>
                <a:gd name="T16" fmla="*/ 318 w 562"/>
                <a:gd name="T17" fmla="*/ 78 h 809"/>
                <a:gd name="T18" fmla="*/ 267 w 562"/>
                <a:gd name="T19" fmla="*/ 59 h 809"/>
                <a:gd name="T20" fmla="*/ 272 w 562"/>
                <a:gd name="T21" fmla="*/ 95 h 809"/>
                <a:gd name="T22" fmla="*/ 235 w 562"/>
                <a:gd name="T23" fmla="*/ 97 h 809"/>
                <a:gd name="T24" fmla="*/ 193 w 562"/>
                <a:gd name="T25" fmla="*/ 126 h 809"/>
                <a:gd name="T26" fmla="*/ 231 w 562"/>
                <a:gd name="T27" fmla="*/ 139 h 809"/>
                <a:gd name="T28" fmla="*/ 223 w 562"/>
                <a:gd name="T29" fmla="*/ 182 h 809"/>
                <a:gd name="T30" fmla="*/ 200 w 562"/>
                <a:gd name="T31" fmla="*/ 205 h 809"/>
                <a:gd name="T32" fmla="*/ 177 w 562"/>
                <a:gd name="T33" fmla="*/ 205 h 809"/>
                <a:gd name="T34" fmla="*/ 172 w 562"/>
                <a:gd name="T35" fmla="*/ 241 h 809"/>
                <a:gd name="T36" fmla="*/ 158 w 562"/>
                <a:gd name="T37" fmla="*/ 268 h 809"/>
                <a:gd name="T38" fmla="*/ 104 w 562"/>
                <a:gd name="T39" fmla="*/ 296 h 809"/>
                <a:gd name="T40" fmla="*/ 86 w 562"/>
                <a:gd name="T41" fmla="*/ 349 h 809"/>
                <a:gd name="T42" fmla="*/ 66 w 562"/>
                <a:gd name="T43" fmla="*/ 399 h 809"/>
                <a:gd name="T44" fmla="*/ 46 w 562"/>
                <a:gd name="T45" fmla="*/ 444 h 809"/>
                <a:gd name="T46" fmla="*/ 66 w 562"/>
                <a:gd name="T47" fmla="*/ 502 h 809"/>
                <a:gd name="T48" fmla="*/ 44 w 562"/>
                <a:gd name="T49" fmla="*/ 514 h 809"/>
                <a:gd name="T50" fmla="*/ 36 w 562"/>
                <a:gd name="T51" fmla="*/ 550 h 809"/>
                <a:gd name="T52" fmla="*/ 4 w 562"/>
                <a:gd name="T53" fmla="*/ 568 h 809"/>
                <a:gd name="T54" fmla="*/ 26 w 562"/>
                <a:gd name="T55" fmla="*/ 602 h 809"/>
                <a:gd name="T56" fmla="*/ 99 w 562"/>
                <a:gd name="T57" fmla="*/ 578 h 809"/>
                <a:gd name="T58" fmla="*/ 134 w 562"/>
                <a:gd name="T59" fmla="*/ 639 h 809"/>
                <a:gd name="T60" fmla="*/ 146 w 562"/>
                <a:gd name="T61" fmla="*/ 671 h 809"/>
                <a:gd name="T62" fmla="*/ 135 w 562"/>
                <a:gd name="T63" fmla="*/ 712 h 809"/>
                <a:gd name="T64" fmla="*/ 152 w 562"/>
                <a:gd name="T65" fmla="*/ 741 h 809"/>
                <a:gd name="T66" fmla="*/ 189 w 562"/>
                <a:gd name="T67" fmla="*/ 736 h 809"/>
                <a:gd name="T68" fmla="*/ 246 w 562"/>
                <a:gd name="T69" fmla="*/ 767 h 809"/>
                <a:gd name="T70" fmla="*/ 250 w 562"/>
                <a:gd name="T71" fmla="*/ 793 h 809"/>
                <a:gd name="T72" fmla="*/ 279 w 562"/>
                <a:gd name="T73" fmla="*/ 772 h 809"/>
                <a:gd name="T74" fmla="*/ 302 w 562"/>
                <a:gd name="T75" fmla="*/ 760 h 809"/>
                <a:gd name="T76" fmla="*/ 307 w 562"/>
                <a:gd name="T77" fmla="*/ 749 h 809"/>
                <a:gd name="T78" fmla="*/ 305 w 562"/>
                <a:gd name="T79" fmla="*/ 732 h 809"/>
                <a:gd name="T80" fmla="*/ 313 w 562"/>
                <a:gd name="T81" fmla="*/ 700 h 809"/>
                <a:gd name="T82" fmla="*/ 288 w 562"/>
                <a:gd name="T83" fmla="*/ 601 h 809"/>
                <a:gd name="T84" fmla="*/ 314 w 562"/>
                <a:gd name="T85" fmla="*/ 548 h 809"/>
                <a:gd name="T86" fmla="*/ 351 w 562"/>
                <a:gd name="T87" fmla="*/ 539 h 809"/>
                <a:gd name="T88" fmla="*/ 393 w 562"/>
                <a:gd name="T89" fmla="*/ 560 h 809"/>
                <a:gd name="T90" fmla="*/ 402 w 562"/>
                <a:gd name="T91" fmla="*/ 526 h 809"/>
                <a:gd name="T92" fmla="*/ 431 w 562"/>
                <a:gd name="T93" fmla="*/ 508 h 809"/>
                <a:gd name="T94" fmla="*/ 452 w 562"/>
                <a:gd name="T95" fmla="*/ 487 h 809"/>
                <a:gd name="T96" fmla="*/ 502 w 562"/>
                <a:gd name="T97" fmla="*/ 438 h 809"/>
                <a:gd name="T98" fmla="*/ 528 w 562"/>
                <a:gd name="T99" fmla="*/ 403 h 809"/>
                <a:gd name="T100" fmla="*/ 530 w 562"/>
                <a:gd name="T101" fmla="*/ 399 h 809"/>
                <a:gd name="T102" fmla="*/ 527 w 562"/>
                <a:gd name="T103" fmla="*/ 366 h 809"/>
                <a:gd name="T104" fmla="*/ 519 w 562"/>
                <a:gd name="T105" fmla="*/ 366 h 809"/>
                <a:gd name="T106" fmla="*/ 498 w 562"/>
                <a:gd name="T107" fmla="*/ 329 h 809"/>
                <a:gd name="T108" fmla="*/ 501 w 562"/>
                <a:gd name="T109" fmla="*/ 308 h 809"/>
                <a:gd name="T110" fmla="*/ 515 w 562"/>
                <a:gd name="T111" fmla="*/ 265 h 809"/>
                <a:gd name="T112" fmla="*/ 528 w 562"/>
                <a:gd name="T113" fmla="*/ 217 h 809"/>
                <a:gd name="T114" fmla="*/ 560 w 562"/>
                <a:gd name="T115" fmla="*/ 218 h 809"/>
                <a:gd name="T116" fmla="*/ 547 w 562"/>
                <a:gd name="T117" fmla="*/ 19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809">
                  <a:moveTo>
                    <a:pt x="544" y="172"/>
                  </a:moveTo>
                  <a:cubicBezTo>
                    <a:pt x="547" y="169"/>
                    <a:pt x="550" y="167"/>
                    <a:pt x="554" y="167"/>
                  </a:cubicBezTo>
                  <a:cubicBezTo>
                    <a:pt x="555" y="167"/>
                    <a:pt x="557" y="168"/>
                    <a:pt x="558" y="168"/>
                  </a:cubicBezTo>
                  <a:cubicBezTo>
                    <a:pt x="559" y="167"/>
                    <a:pt x="560" y="165"/>
                    <a:pt x="562" y="164"/>
                  </a:cubicBezTo>
                  <a:cubicBezTo>
                    <a:pt x="558" y="162"/>
                    <a:pt x="549" y="157"/>
                    <a:pt x="545" y="156"/>
                  </a:cubicBezTo>
                  <a:cubicBezTo>
                    <a:pt x="537" y="155"/>
                    <a:pt x="524" y="147"/>
                    <a:pt x="521" y="139"/>
                  </a:cubicBezTo>
                  <a:cubicBezTo>
                    <a:pt x="521" y="137"/>
                    <a:pt x="521" y="137"/>
                    <a:pt x="521" y="137"/>
                  </a:cubicBezTo>
                  <a:cubicBezTo>
                    <a:pt x="521" y="135"/>
                    <a:pt x="521" y="135"/>
                    <a:pt x="521" y="135"/>
                  </a:cubicBezTo>
                  <a:cubicBezTo>
                    <a:pt x="520" y="135"/>
                    <a:pt x="520" y="134"/>
                    <a:pt x="520" y="134"/>
                  </a:cubicBezTo>
                  <a:cubicBezTo>
                    <a:pt x="520" y="134"/>
                    <a:pt x="520" y="134"/>
                    <a:pt x="519" y="134"/>
                  </a:cubicBezTo>
                  <a:cubicBezTo>
                    <a:pt x="511" y="134"/>
                    <a:pt x="505" y="130"/>
                    <a:pt x="501" y="123"/>
                  </a:cubicBezTo>
                  <a:cubicBezTo>
                    <a:pt x="499" y="120"/>
                    <a:pt x="499" y="117"/>
                    <a:pt x="499" y="115"/>
                  </a:cubicBezTo>
                  <a:cubicBezTo>
                    <a:pt x="499" y="115"/>
                    <a:pt x="498" y="114"/>
                    <a:pt x="498" y="114"/>
                  </a:cubicBezTo>
                  <a:cubicBezTo>
                    <a:pt x="498" y="114"/>
                    <a:pt x="498" y="114"/>
                    <a:pt x="498" y="113"/>
                  </a:cubicBezTo>
                  <a:cubicBezTo>
                    <a:pt x="493" y="109"/>
                    <a:pt x="493" y="102"/>
                    <a:pt x="493" y="97"/>
                  </a:cubicBezTo>
                  <a:cubicBezTo>
                    <a:pt x="493" y="95"/>
                    <a:pt x="493" y="95"/>
                    <a:pt x="493" y="95"/>
                  </a:cubicBezTo>
                  <a:cubicBezTo>
                    <a:pt x="493" y="93"/>
                    <a:pt x="493" y="93"/>
                    <a:pt x="493" y="93"/>
                  </a:cubicBezTo>
                  <a:cubicBezTo>
                    <a:pt x="494" y="93"/>
                    <a:pt x="494" y="92"/>
                    <a:pt x="494" y="92"/>
                  </a:cubicBezTo>
                  <a:cubicBezTo>
                    <a:pt x="493" y="91"/>
                    <a:pt x="493" y="91"/>
                    <a:pt x="493" y="91"/>
                  </a:cubicBezTo>
                  <a:cubicBezTo>
                    <a:pt x="493" y="88"/>
                    <a:pt x="493" y="88"/>
                    <a:pt x="493" y="88"/>
                  </a:cubicBezTo>
                  <a:cubicBezTo>
                    <a:pt x="495" y="85"/>
                    <a:pt x="495" y="85"/>
                    <a:pt x="495" y="85"/>
                  </a:cubicBezTo>
                  <a:cubicBezTo>
                    <a:pt x="494" y="85"/>
                    <a:pt x="494" y="84"/>
                    <a:pt x="493" y="83"/>
                  </a:cubicBezTo>
                  <a:cubicBezTo>
                    <a:pt x="490" y="81"/>
                    <a:pt x="489" y="81"/>
                    <a:pt x="486" y="82"/>
                  </a:cubicBezTo>
                  <a:cubicBezTo>
                    <a:pt x="485" y="83"/>
                    <a:pt x="485" y="86"/>
                    <a:pt x="486" y="89"/>
                  </a:cubicBezTo>
                  <a:cubicBezTo>
                    <a:pt x="486" y="89"/>
                    <a:pt x="486" y="89"/>
                    <a:pt x="486" y="89"/>
                  </a:cubicBezTo>
                  <a:cubicBezTo>
                    <a:pt x="486" y="89"/>
                    <a:pt x="486" y="89"/>
                    <a:pt x="486" y="89"/>
                  </a:cubicBezTo>
                  <a:cubicBezTo>
                    <a:pt x="479" y="92"/>
                    <a:pt x="479" y="92"/>
                    <a:pt x="479" y="92"/>
                  </a:cubicBezTo>
                  <a:cubicBezTo>
                    <a:pt x="479" y="91"/>
                    <a:pt x="477" y="88"/>
                    <a:pt x="476" y="84"/>
                  </a:cubicBezTo>
                  <a:cubicBezTo>
                    <a:pt x="475" y="85"/>
                    <a:pt x="474" y="85"/>
                    <a:pt x="474" y="86"/>
                  </a:cubicBezTo>
                  <a:cubicBezTo>
                    <a:pt x="473" y="86"/>
                    <a:pt x="473" y="87"/>
                    <a:pt x="473" y="87"/>
                  </a:cubicBezTo>
                  <a:cubicBezTo>
                    <a:pt x="472" y="89"/>
                    <a:pt x="470" y="91"/>
                    <a:pt x="469" y="92"/>
                  </a:cubicBezTo>
                  <a:cubicBezTo>
                    <a:pt x="467" y="94"/>
                    <a:pt x="465" y="95"/>
                    <a:pt x="463" y="96"/>
                  </a:cubicBezTo>
                  <a:cubicBezTo>
                    <a:pt x="461" y="97"/>
                    <a:pt x="460" y="98"/>
                    <a:pt x="458" y="99"/>
                  </a:cubicBezTo>
                  <a:cubicBezTo>
                    <a:pt x="456" y="101"/>
                    <a:pt x="455" y="101"/>
                    <a:pt x="454" y="102"/>
                  </a:cubicBezTo>
                  <a:cubicBezTo>
                    <a:pt x="455" y="103"/>
                    <a:pt x="457" y="107"/>
                    <a:pt x="461" y="109"/>
                  </a:cubicBezTo>
                  <a:cubicBezTo>
                    <a:pt x="462" y="109"/>
                    <a:pt x="466" y="111"/>
                    <a:pt x="467" y="114"/>
                  </a:cubicBezTo>
                  <a:cubicBezTo>
                    <a:pt x="467" y="118"/>
                    <a:pt x="464" y="121"/>
                    <a:pt x="461" y="124"/>
                  </a:cubicBezTo>
                  <a:cubicBezTo>
                    <a:pt x="460" y="125"/>
                    <a:pt x="460" y="125"/>
                    <a:pt x="460" y="125"/>
                  </a:cubicBezTo>
                  <a:cubicBezTo>
                    <a:pt x="460" y="125"/>
                    <a:pt x="459" y="125"/>
                    <a:pt x="459" y="126"/>
                  </a:cubicBezTo>
                  <a:cubicBezTo>
                    <a:pt x="458" y="127"/>
                    <a:pt x="455" y="128"/>
                    <a:pt x="453" y="128"/>
                  </a:cubicBezTo>
                  <a:cubicBezTo>
                    <a:pt x="453" y="128"/>
                    <a:pt x="453" y="128"/>
                    <a:pt x="453" y="128"/>
                  </a:cubicBezTo>
                  <a:cubicBezTo>
                    <a:pt x="449" y="128"/>
                    <a:pt x="445" y="126"/>
                    <a:pt x="442" y="121"/>
                  </a:cubicBezTo>
                  <a:cubicBezTo>
                    <a:pt x="441" y="121"/>
                    <a:pt x="441" y="121"/>
                    <a:pt x="441" y="121"/>
                  </a:cubicBezTo>
                  <a:cubicBezTo>
                    <a:pt x="440" y="119"/>
                    <a:pt x="432" y="116"/>
                    <a:pt x="427" y="114"/>
                  </a:cubicBezTo>
                  <a:cubicBezTo>
                    <a:pt x="423" y="113"/>
                    <a:pt x="420" y="111"/>
                    <a:pt x="418" y="110"/>
                  </a:cubicBezTo>
                  <a:cubicBezTo>
                    <a:pt x="409" y="105"/>
                    <a:pt x="411" y="98"/>
                    <a:pt x="411" y="94"/>
                  </a:cubicBezTo>
                  <a:cubicBezTo>
                    <a:pt x="412" y="92"/>
                    <a:pt x="412" y="92"/>
                    <a:pt x="412" y="92"/>
                  </a:cubicBezTo>
                  <a:cubicBezTo>
                    <a:pt x="413" y="89"/>
                    <a:pt x="414" y="86"/>
                    <a:pt x="417" y="84"/>
                  </a:cubicBezTo>
                  <a:cubicBezTo>
                    <a:pt x="419" y="83"/>
                    <a:pt x="421" y="81"/>
                    <a:pt x="424" y="81"/>
                  </a:cubicBezTo>
                  <a:cubicBezTo>
                    <a:pt x="426" y="81"/>
                    <a:pt x="427" y="81"/>
                    <a:pt x="427" y="81"/>
                  </a:cubicBezTo>
                  <a:cubicBezTo>
                    <a:pt x="427" y="80"/>
                    <a:pt x="428" y="79"/>
                    <a:pt x="428" y="79"/>
                  </a:cubicBezTo>
                  <a:cubicBezTo>
                    <a:pt x="428" y="78"/>
                    <a:pt x="429" y="77"/>
                    <a:pt x="429" y="76"/>
                  </a:cubicBezTo>
                  <a:cubicBezTo>
                    <a:pt x="430" y="75"/>
                    <a:pt x="430" y="74"/>
                    <a:pt x="429" y="73"/>
                  </a:cubicBezTo>
                  <a:cubicBezTo>
                    <a:pt x="428" y="71"/>
                    <a:pt x="426" y="69"/>
                    <a:pt x="427" y="66"/>
                  </a:cubicBezTo>
                  <a:cubicBezTo>
                    <a:pt x="428" y="64"/>
                    <a:pt x="425" y="56"/>
                    <a:pt x="422" y="53"/>
                  </a:cubicBezTo>
                  <a:cubicBezTo>
                    <a:pt x="420" y="51"/>
                    <a:pt x="419" y="49"/>
                    <a:pt x="419" y="46"/>
                  </a:cubicBezTo>
                  <a:cubicBezTo>
                    <a:pt x="419" y="42"/>
                    <a:pt x="420" y="39"/>
                    <a:pt x="423" y="36"/>
                  </a:cubicBezTo>
                  <a:cubicBezTo>
                    <a:pt x="424" y="36"/>
                    <a:pt x="424" y="36"/>
                    <a:pt x="424" y="36"/>
                  </a:cubicBezTo>
                  <a:cubicBezTo>
                    <a:pt x="424" y="36"/>
                    <a:pt x="424" y="36"/>
                    <a:pt x="424" y="36"/>
                  </a:cubicBezTo>
                  <a:cubicBezTo>
                    <a:pt x="424" y="36"/>
                    <a:pt x="424" y="36"/>
                    <a:pt x="424" y="36"/>
                  </a:cubicBezTo>
                  <a:cubicBezTo>
                    <a:pt x="424" y="36"/>
                    <a:pt x="424" y="35"/>
                    <a:pt x="424" y="35"/>
                  </a:cubicBezTo>
                  <a:cubicBezTo>
                    <a:pt x="423" y="34"/>
                    <a:pt x="423" y="33"/>
                    <a:pt x="423" y="32"/>
                  </a:cubicBezTo>
                  <a:cubicBezTo>
                    <a:pt x="423" y="31"/>
                    <a:pt x="423" y="30"/>
                    <a:pt x="424" y="29"/>
                  </a:cubicBezTo>
                  <a:cubicBezTo>
                    <a:pt x="424" y="28"/>
                    <a:pt x="425" y="28"/>
                    <a:pt x="426" y="27"/>
                  </a:cubicBezTo>
                  <a:cubicBezTo>
                    <a:pt x="426" y="27"/>
                    <a:pt x="426" y="27"/>
                    <a:pt x="426" y="27"/>
                  </a:cubicBezTo>
                  <a:cubicBezTo>
                    <a:pt x="423" y="23"/>
                    <a:pt x="425" y="21"/>
                    <a:pt x="425" y="20"/>
                  </a:cubicBezTo>
                  <a:cubicBezTo>
                    <a:pt x="425" y="20"/>
                    <a:pt x="425" y="19"/>
                    <a:pt x="425" y="19"/>
                  </a:cubicBezTo>
                  <a:cubicBezTo>
                    <a:pt x="426" y="18"/>
                    <a:pt x="429" y="17"/>
                    <a:pt x="431" y="17"/>
                  </a:cubicBezTo>
                  <a:cubicBezTo>
                    <a:pt x="433" y="17"/>
                    <a:pt x="435" y="17"/>
                    <a:pt x="438" y="18"/>
                  </a:cubicBezTo>
                  <a:cubicBezTo>
                    <a:pt x="439" y="18"/>
                    <a:pt x="439" y="18"/>
                    <a:pt x="439" y="18"/>
                  </a:cubicBezTo>
                  <a:cubicBezTo>
                    <a:pt x="440" y="19"/>
                    <a:pt x="440" y="19"/>
                    <a:pt x="440" y="19"/>
                  </a:cubicBezTo>
                  <a:cubicBezTo>
                    <a:pt x="440" y="19"/>
                    <a:pt x="440" y="19"/>
                    <a:pt x="440" y="19"/>
                  </a:cubicBezTo>
                  <a:cubicBezTo>
                    <a:pt x="440" y="19"/>
                    <a:pt x="440" y="18"/>
                    <a:pt x="440" y="18"/>
                  </a:cubicBezTo>
                  <a:cubicBezTo>
                    <a:pt x="437" y="16"/>
                    <a:pt x="428" y="10"/>
                    <a:pt x="427" y="3"/>
                  </a:cubicBezTo>
                  <a:cubicBezTo>
                    <a:pt x="426" y="3"/>
                    <a:pt x="422" y="3"/>
                    <a:pt x="419" y="5"/>
                  </a:cubicBezTo>
                  <a:cubicBezTo>
                    <a:pt x="418" y="6"/>
                    <a:pt x="418" y="6"/>
                    <a:pt x="418" y="6"/>
                  </a:cubicBezTo>
                  <a:cubicBezTo>
                    <a:pt x="413" y="8"/>
                    <a:pt x="409" y="8"/>
                    <a:pt x="405" y="7"/>
                  </a:cubicBezTo>
                  <a:cubicBezTo>
                    <a:pt x="404" y="7"/>
                    <a:pt x="403" y="7"/>
                    <a:pt x="402" y="7"/>
                  </a:cubicBezTo>
                  <a:cubicBezTo>
                    <a:pt x="397" y="7"/>
                    <a:pt x="395" y="3"/>
                    <a:pt x="394" y="1"/>
                  </a:cubicBezTo>
                  <a:cubicBezTo>
                    <a:pt x="394" y="1"/>
                    <a:pt x="394" y="0"/>
                    <a:pt x="394" y="0"/>
                  </a:cubicBezTo>
                  <a:cubicBezTo>
                    <a:pt x="392" y="2"/>
                    <a:pt x="392" y="2"/>
                    <a:pt x="392" y="2"/>
                  </a:cubicBezTo>
                  <a:cubicBezTo>
                    <a:pt x="391" y="6"/>
                    <a:pt x="384" y="11"/>
                    <a:pt x="376" y="11"/>
                  </a:cubicBezTo>
                  <a:cubicBezTo>
                    <a:pt x="375" y="11"/>
                    <a:pt x="375" y="12"/>
                    <a:pt x="374" y="12"/>
                  </a:cubicBezTo>
                  <a:cubicBezTo>
                    <a:pt x="375" y="12"/>
                    <a:pt x="375" y="13"/>
                    <a:pt x="376" y="15"/>
                  </a:cubicBezTo>
                  <a:cubicBezTo>
                    <a:pt x="376" y="17"/>
                    <a:pt x="376" y="20"/>
                    <a:pt x="374" y="23"/>
                  </a:cubicBezTo>
                  <a:cubicBezTo>
                    <a:pt x="374" y="24"/>
                    <a:pt x="374" y="24"/>
                    <a:pt x="374" y="24"/>
                  </a:cubicBezTo>
                  <a:cubicBezTo>
                    <a:pt x="372" y="29"/>
                    <a:pt x="367" y="39"/>
                    <a:pt x="361" y="44"/>
                  </a:cubicBezTo>
                  <a:cubicBezTo>
                    <a:pt x="348" y="57"/>
                    <a:pt x="341" y="64"/>
                    <a:pt x="338" y="66"/>
                  </a:cubicBezTo>
                  <a:cubicBezTo>
                    <a:pt x="335" y="69"/>
                    <a:pt x="335" y="69"/>
                    <a:pt x="335" y="69"/>
                  </a:cubicBezTo>
                  <a:cubicBezTo>
                    <a:pt x="331" y="73"/>
                    <a:pt x="327" y="78"/>
                    <a:pt x="318" y="78"/>
                  </a:cubicBezTo>
                  <a:cubicBezTo>
                    <a:pt x="316" y="78"/>
                    <a:pt x="316" y="78"/>
                    <a:pt x="316" y="78"/>
                  </a:cubicBezTo>
                  <a:cubicBezTo>
                    <a:pt x="309" y="77"/>
                    <a:pt x="304" y="74"/>
                    <a:pt x="302" y="69"/>
                  </a:cubicBezTo>
                  <a:cubicBezTo>
                    <a:pt x="299" y="66"/>
                    <a:pt x="299" y="61"/>
                    <a:pt x="300" y="57"/>
                  </a:cubicBezTo>
                  <a:cubicBezTo>
                    <a:pt x="300" y="57"/>
                    <a:pt x="300" y="56"/>
                    <a:pt x="300" y="56"/>
                  </a:cubicBezTo>
                  <a:cubicBezTo>
                    <a:pt x="297" y="55"/>
                    <a:pt x="294" y="54"/>
                    <a:pt x="292" y="52"/>
                  </a:cubicBezTo>
                  <a:cubicBezTo>
                    <a:pt x="292" y="51"/>
                    <a:pt x="291" y="51"/>
                    <a:pt x="291" y="51"/>
                  </a:cubicBezTo>
                  <a:cubicBezTo>
                    <a:pt x="290" y="50"/>
                    <a:pt x="290" y="50"/>
                    <a:pt x="289" y="50"/>
                  </a:cubicBezTo>
                  <a:cubicBezTo>
                    <a:pt x="289" y="50"/>
                    <a:pt x="289" y="50"/>
                    <a:pt x="289" y="50"/>
                  </a:cubicBezTo>
                  <a:cubicBezTo>
                    <a:pt x="287" y="51"/>
                    <a:pt x="283" y="52"/>
                    <a:pt x="282" y="52"/>
                  </a:cubicBezTo>
                  <a:cubicBezTo>
                    <a:pt x="275" y="54"/>
                    <a:pt x="270" y="57"/>
                    <a:pt x="267" y="59"/>
                  </a:cubicBezTo>
                  <a:cubicBezTo>
                    <a:pt x="266" y="59"/>
                    <a:pt x="266" y="59"/>
                    <a:pt x="266" y="59"/>
                  </a:cubicBezTo>
                  <a:cubicBezTo>
                    <a:pt x="266" y="59"/>
                    <a:pt x="266" y="59"/>
                    <a:pt x="266" y="60"/>
                  </a:cubicBezTo>
                  <a:cubicBezTo>
                    <a:pt x="266" y="60"/>
                    <a:pt x="267" y="60"/>
                    <a:pt x="267" y="61"/>
                  </a:cubicBezTo>
                  <a:cubicBezTo>
                    <a:pt x="268" y="61"/>
                    <a:pt x="268" y="61"/>
                    <a:pt x="268" y="61"/>
                  </a:cubicBezTo>
                  <a:cubicBezTo>
                    <a:pt x="269" y="63"/>
                    <a:pt x="271" y="64"/>
                    <a:pt x="273" y="66"/>
                  </a:cubicBezTo>
                  <a:cubicBezTo>
                    <a:pt x="274" y="66"/>
                    <a:pt x="274" y="66"/>
                    <a:pt x="274" y="66"/>
                  </a:cubicBezTo>
                  <a:cubicBezTo>
                    <a:pt x="276" y="67"/>
                    <a:pt x="279" y="70"/>
                    <a:pt x="281" y="74"/>
                  </a:cubicBezTo>
                  <a:cubicBezTo>
                    <a:pt x="282" y="76"/>
                    <a:pt x="285" y="81"/>
                    <a:pt x="283" y="87"/>
                  </a:cubicBezTo>
                  <a:cubicBezTo>
                    <a:pt x="282" y="88"/>
                    <a:pt x="282" y="88"/>
                    <a:pt x="282" y="88"/>
                  </a:cubicBezTo>
                  <a:cubicBezTo>
                    <a:pt x="279" y="92"/>
                    <a:pt x="276" y="94"/>
                    <a:pt x="272" y="95"/>
                  </a:cubicBezTo>
                  <a:cubicBezTo>
                    <a:pt x="271" y="95"/>
                    <a:pt x="271" y="95"/>
                    <a:pt x="271" y="95"/>
                  </a:cubicBezTo>
                  <a:cubicBezTo>
                    <a:pt x="270" y="95"/>
                    <a:pt x="269" y="96"/>
                    <a:pt x="267" y="96"/>
                  </a:cubicBezTo>
                  <a:cubicBezTo>
                    <a:pt x="265" y="97"/>
                    <a:pt x="265" y="97"/>
                    <a:pt x="265" y="97"/>
                  </a:cubicBezTo>
                  <a:cubicBezTo>
                    <a:pt x="263" y="97"/>
                    <a:pt x="262" y="98"/>
                    <a:pt x="260" y="98"/>
                  </a:cubicBezTo>
                  <a:cubicBezTo>
                    <a:pt x="257" y="99"/>
                    <a:pt x="254" y="99"/>
                    <a:pt x="251" y="99"/>
                  </a:cubicBezTo>
                  <a:cubicBezTo>
                    <a:pt x="248" y="99"/>
                    <a:pt x="245" y="99"/>
                    <a:pt x="243" y="98"/>
                  </a:cubicBezTo>
                  <a:cubicBezTo>
                    <a:pt x="242" y="98"/>
                    <a:pt x="242" y="98"/>
                    <a:pt x="242" y="98"/>
                  </a:cubicBezTo>
                  <a:cubicBezTo>
                    <a:pt x="241" y="97"/>
                    <a:pt x="241" y="97"/>
                    <a:pt x="241" y="97"/>
                  </a:cubicBezTo>
                  <a:cubicBezTo>
                    <a:pt x="240" y="96"/>
                    <a:pt x="238" y="95"/>
                    <a:pt x="238" y="95"/>
                  </a:cubicBezTo>
                  <a:cubicBezTo>
                    <a:pt x="237" y="95"/>
                    <a:pt x="237" y="95"/>
                    <a:pt x="235" y="97"/>
                  </a:cubicBezTo>
                  <a:cubicBezTo>
                    <a:pt x="230" y="102"/>
                    <a:pt x="225" y="102"/>
                    <a:pt x="221" y="102"/>
                  </a:cubicBezTo>
                  <a:cubicBezTo>
                    <a:pt x="215" y="102"/>
                    <a:pt x="215" y="102"/>
                    <a:pt x="215" y="102"/>
                  </a:cubicBezTo>
                  <a:cubicBezTo>
                    <a:pt x="214" y="104"/>
                    <a:pt x="212" y="106"/>
                    <a:pt x="208" y="108"/>
                  </a:cubicBezTo>
                  <a:cubicBezTo>
                    <a:pt x="207" y="109"/>
                    <a:pt x="206" y="110"/>
                    <a:pt x="205" y="111"/>
                  </a:cubicBezTo>
                  <a:cubicBezTo>
                    <a:pt x="205" y="111"/>
                    <a:pt x="204" y="111"/>
                    <a:pt x="204" y="111"/>
                  </a:cubicBezTo>
                  <a:cubicBezTo>
                    <a:pt x="204" y="112"/>
                    <a:pt x="204" y="112"/>
                    <a:pt x="204" y="112"/>
                  </a:cubicBezTo>
                  <a:cubicBezTo>
                    <a:pt x="200" y="114"/>
                    <a:pt x="200" y="114"/>
                    <a:pt x="197" y="119"/>
                  </a:cubicBezTo>
                  <a:cubicBezTo>
                    <a:pt x="196" y="121"/>
                    <a:pt x="195" y="123"/>
                    <a:pt x="194" y="124"/>
                  </a:cubicBezTo>
                  <a:cubicBezTo>
                    <a:pt x="193" y="124"/>
                    <a:pt x="193" y="125"/>
                    <a:pt x="193" y="125"/>
                  </a:cubicBezTo>
                  <a:cubicBezTo>
                    <a:pt x="193" y="126"/>
                    <a:pt x="193" y="126"/>
                    <a:pt x="193" y="126"/>
                  </a:cubicBezTo>
                  <a:cubicBezTo>
                    <a:pt x="192" y="127"/>
                    <a:pt x="191" y="128"/>
                    <a:pt x="191" y="128"/>
                  </a:cubicBezTo>
                  <a:cubicBezTo>
                    <a:pt x="193" y="131"/>
                    <a:pt x="194" y="133"/>
                    <a:pt x="194" y="134"/>
                  </a:cubicBezTo>
                  <a:cubicBezTo>
                    <a:pt x="195" y="135"/>
                    <a:pt x="195" y="135"/>
                    <a:pt x="195" y="135"/>
                  </a:cubicBezTo>
                  <a:cubicBezTo>
                    <a:pt x="196" y="135"/>
                    <a:pt x="197" y="134"/>
                    <a:pt x="199" y="133"/>
                  </a:cubicBezTo>
                  <a:cubicBezTo>
                    <a:pt x="204" y="128"/>
                    <a:pt x="210" y="126"/>
                    <a:pt x="217" y="125"/>
                  </a:cubicBezTo>
                  <a:cubicBezTo>
                    <a:pt x="220" y="125"/>
                    <a:pt x="220" y="125"/>
                    <a:pt x="220" y="125"/>
                  </a:cubicBezTo>
                  <a:cubicBezTo>
                    <a:pt x="228" y="125"/>
                    <a:pt x="230" y="131"/>
                    <a:pt x="230" y="134"/>
                  </a:cubicBezTo>
                  <a:cubicBezTo>
                    <a:pt x="230" y="134"/>
                    <a:pt x="230" y="134"/>
                    <a:pt x="231" y="135"/>
                  </a:cubicBezTo>
                  <a:cubicBezTo>
                    <a:pt x="231" y="136"/>
                    <a:pt x="231" y="136"/>
                    <a:pt x="231" y="136"/>
                  </a:cubicBezTo>
                  <a:cubicBezTo>
                    <a:pt x="231" y="137"/>
                    <a:pt x="231" y="138"/>
                    <a:pt x="231" y="139"/>
                  </a:cubicBezTo>
                  <a:cubicBezTo>
                    <a:pt x="231" y="140"/>
                    <a:pt x="231" y="140"/>
                    <a:pt x="231" y="140"/>
                  </a:cubicBezTo>
                  <a:cubicBezTo>
                    <a:pt x="233" y="147"/>
                    <a:pt x="234" y="149"/>
                    <a:pt x="235" y="152"/>
                  </a:cubicBezTo>
                  <a:cubicBezTo>
                    <a:pt x="239" y="159"/>
                    <a:pt x="238" y="162"/>
                    <a:pt x="235" y="169"/>
                  </a:cubicBezTo>
                  <a:cubicBezTo>
                    <a:pt x="233" y="173"/>
                    <a:pt x="231" y="175"/>
                    <a:pt x="229" y="176"/>
                  </a:cubicBezTo>
                  <a:cubicBezTo>
                    <a:pt x="229" y="177"/>
                    <a:pt x="228" y="177"/>
                    <a:pt x="228" y="177"/>
                  </a:cubicBezTo>
                  <a:cubicBezTo>
                    <a:pt x="227" y="178"/>
                    <a:pt x="227" y="178"/>
                    <a:pt x="227" y="178"/>
                  </a:cubicBezTo>
                  <a:cubicBezTo>
                    <a:pt x="226" y="178"/>
                    <a:pt x="225" y="179"/>
                    <a:pt x="224" y="180"/>
                  </a:cubicBezTo>
                  <a:cubicBezTo>
                    <a:pt x="223" y="181"/>
                    <a:pt x="223" y="181"/>
                    <a:pt x="223" y="181"/>
                  </a:cubicBezTo>
                  <a:cubicBezTo>
                    <a:pt x="223" y="181"/>
                    <a:pt x="223" y="181"/>
                    <a:pt x="223" y="180"/>
                  </a:cubicBezTo>
                  <a:cubicBezTo>
                    <a:pt x="223" y="182"/>
                    <a:pt x="223" y="182"/>
                    <a:pt x="223" y="182"/>
                  </a:cubicBezTo>
                  <a:cubicBezTo>
                    <a:pt x="223" y="182"/>
                    <a:pt x="222" y="183"/>
                    <a:pt x="222" y="183"/>
                  </a:cubicBezTo>
                  <a:cubicBezTo>
                    <a:pt x="222" y="184"/>
                    <a:pt x="223" y="184"/>
                    <a:pt x="223" y="184"/>
                  </a:cubicBezTo>
                  <a:cubicBezTo>
                    <a:pt x="225" y="186"/>
                    <a:pt x="227" y="189"/>
                    <a:pt x="226" y="192"/>
                  </a:cubicBezTo>
                  <a:cubicBezTo>
                    <a:pt x="224" y="196"/>
                    <a:pt x="221" y="198"/>
                    <a:pt x="217" y="198"/>
                  </a:cubicBezTo>
                  <a:cubicBezTo>
                    <a:pt x="216" y="198"/>
                    <a:pt x="216" y="198"/>
                    <a:pt x="216" y="198"/>
                  </a:cubicBezTo>
                  <a:cubicBezTo>
                    <a:pt x="214" y="199"/>
                    <a:pt x="212" y="202"/>
                    <a:pt x="211" y="203"/>
                  </a:cubicBezTo>
                  <a:cubicBezTo>
                    <a:pt x="210" y="206"/>
                    <a:pt x="210" y="206"/>
                    <a:pt x="210" y="206"/>
                  </a:cubicBezTo>
                  <a:cubicBezTo>
                    <a:pt x="207" y="207"/>
                    <a:pt x="207" y="207"/>
                    <a:pt x="207" y="207"/>
                  </a:cubicBezTo>
                  <a:cubicBezTo>
                    <a:pt x="203" y="207"/>
                    <a:pt x="203" y="207"/>
                    <a:pt x="203" y="207"/>
                  </a:cubicBezTo>
                  <a:cubicBezTo>
                    <a:pt x="200" y="205"/>
                    <a:pt x="200" y="205"/>
                    <a:pt x="200" y="205"/>
                  </a:cubicBezTo>
                  <a:cubicBezTo>
                    <a:pt x="198" y="202"/>
                    <a:pt x="198" y="202"/>
                    <a:pt x="198" y="202"/>
                  </a:cubicBezTo>
                  <a:cubicBezTo>
                    <a:pt x="198" y="202"/>
                    <a:pt x="198" y="202"/>
                    <a:pt x="197" y="202"/>
                  </a:cubicBezTo>
                  <a:cubicBezTo>
                    <a:pt x="196" y="202"/>
                    <a:pt x="195" y="201"/>
                    <a:pt x="194" y="201"/>
                  </a:cubicBezTo>
                  <a:cubicBezTo>
                    <a:pt x="193" y="201"/>
                    <a:pt x="193" y="201"/>
                    <a:pt x="193" y="201"/>
                  </a:cubicBezTo>
                  <a:cubicBezTo>
                    <a:pt x="191" y="201"/>
                    <a:pt x="191" y="201"/>
                    <a:pt x="191" y="201"/>
                  </a:cubicBezTo>
                  <a:cubicBezTo>
                    <a:pt x="189" y="200"/>
                    <a:pt x="188" y="200"/>
                    <a:pt x="186" y="200"/>
                  </a:cubicBezTo>
                  <a:cubicBezTo>
                    <a:pt x="186" y="200"/>
                    <a:pt x="184" y="200"/>
                    <a:pt x="183" y="201"/>
                  </a:cubicBezTo>
                  <a:cubicBezTo>
                    <a:pt x="181" y="203"/>
                    <a:pt x="179" y="204"/>
                    <a:pt x="178" y="205"/>
                  </a:cubicBezTo>
                  <a:cubicBezTo>
                    <a:pt x="178" y="205"/>
                    <a:pt x="177" y="205"/>
                    <a:pt x="177" y="205"/>
                  </a:cubicBezTo>
                  <a:cubicBezTo>
                    <a:pt x="177" y="205"/>
                    <a:pt x="177" y="205"/>
                    <a:pt x="177" y="205"/>
                  </a:cubicBezTo>
                  <a:cubicBezTo>
                    <a:pt x="179" y="212"/>
                    <a:pt x="180" y="214"/>
                    <a:pt x="182" y="216"/>
                  </a:cubicBezTo>
                  <a:cubicBezTo>
                    <a:pt x="182" y="217"/>
                    <a:pt x="183" y="217"/>
                    <a:pt x="183" y="218"/>
                  </a:cubicBezTo>
                  <a:cubicBezTo>
                    <a:pt x="185" y="219"/>
                    <a:pt x="187" y="221"/>
                    <a:pt x="187" y="224"/>
                  </a:cubicBezTo>
                  <a:cubicBezTo>
                    <a:pt x="187" y="227"/>
                    <a:pt x="185" y="228"/>
                    <a:pt x="183" y="230"/>
                  </a:cubicBezTo>
                  <a:cubicBezTo>
                    <a:pt x="183" y="230"/>
                    <a:pt x="183" y="230"/>
                    <a:pt x="183" y="230"/>
                  </a:cubicBezTo>
                  <a:cubicBezTo>
                    <a:pt x="183" y="231"/>
                    <a:pt x="182" y="232"/>
                    <a:pt x="181" y="232"/>
                  </a:cubicBezTo>
                  <a:cubicBezTo>
                    <a:pt x="179" y="234"/>
                    <a:pt x="178" y="235"/>
                    <a:pt x="177" y="235"/>
                  </a:cubicBezTo>
                  <a:cubicBezTo>
                    <a:pt x="177" y="236"/>
                    <a:pt x="177" y="236"/>
                    <a:pt x="176" y="236"/>
                  </a:cubicBezTo>
                  <a:cubicBezTo>
                    <a:pt x="176" y="236"/>
                    <a:pt x="176" y="237"/>
                    <a:pt x="175" y="237"/>
                  </a:cubicBezTo>
                  <a:cubicBezTo>
                    <a:pt x="174" y="238"/>
                    <a:pt x="173" y="239"/>
                    <a:pt x="172" y="241"/>
                  </a:cubicBezTo>
                  <a:cubicBezTo>
                    <a:pt x="171" y="244"/>
                    <a:pt x="169" y="246"/>
                    <a:pt x="167" y="248"/>
                  </a:cubicBezTo>
                  <a:cubicBezTo>
                    <a:pt x="166" y="248"/>
                    <a:pt x="166" y="249"/>
                    <a:pt x="166" y="249"/>
                  </a:cubicBezTo>
                  <a:cubicBezTo>
                    <a:pt x="166" y="249"/>
                    <a:pt x="166" y="249"/>
                    <a:pt x="165" y="249"/>
                  </a:cubicBezTo>
                  <a:cubicBezTo>
                    <a:pt x="165" y="249"/>
                    <a:pt x="165" y="250"/>
                    <a:pt x="165" y="250"/>
                  </a:cubicBezTo>
                  <a:cubicBezTo>
                    <a:pt x="165" y="251"/>
                    <a:pt x="165" y="252"/>
                    <a:pt x="166" y="253"/>
                  </a:cubicBezTo>
                  <a:cubicBezTo>
                    <a:pt x="165" y="253"/>
                    <a:pt x="165" y="253"/>
                    <a:pt x="165" y="252"/>
                  </a:cubicBezTo>
                  <a:cubicBezTo>
                    <a:pt x="166" y="254"/>
                    <a:pt x="166" y="254"/>
                    <a:pt x="166" y="254"/>
                  </a:cubicBezTo>
                  <a:cubicBezTo>
                    <a:pt x="167" y="260"/>
                    <a:pt x="165" y="263"/>
                    <a:pt x="161" y="267"/>
                  </a:cubicBezTo>
                  <a:cubicBezTo>
                    <a:pt x="160" y="267"/>
                    <a:pt x="160" y="267"/>
                    <a:pt x="160" y="267"/>
                  </a:cubicBezTo>
                  <a:cubicBezTo>
                    <a:pt x="159" y="267"/>
                    <a:pt x="159" y="268"/>
                    <a:pt x="158" y="268"/>
                  </a:cubicBezTo>
                  <a:cubicBezTo>
                    <a:pt x="158" y="268"/>
                    <a:pt x="158" y="268"/>
                    <a:pt x="158" y="268"/>
                  </a:cubicBezTo>
                  <a:cubicBezTo>
                    <a:pt x="157" y="269"/>
                    <a:pt x="157" y="269"/>
                    <a:pt x="157" y="269"/>
                  </a:cubicBezTo>
                  <a:cubicBezTo>
                    <a:pt x="155" y="270"/>
                    <a:pt x="155" y="270"/>
                    <a:pt x="153" y="274"/>
                  </a:cubicBezTo>
                  <a:cubicBezTo>
                    <a:pt x="153" y="274"/>
                    <a:pt x="152" y="274"/>
                    <a:pt x="152" y="275"/>
                  </a:cubicBezTo>
                  <a:cubicBezTo>
                    <a:pt x="152" y="275"/>
                    <a:pt x="152" y="276"/>
                    <a:pt x="151" y="277"/>
                  </a:cubicBezTo>
                  <a:cubicBezTo>
                    <a:pt x="149" y="283"/>
                    <a:pt x="146" y="285"/>
                    <a:pt x="137" y="287"/>
                  </a:cubicBezTo>
                  <a:cubicBezTo>
                    <a:pt x="134" y="288"/>
                    <a:pt x="131" y="288"/>
                    <a:pt x="129" y="288"/>
                  </a:cubicBezTo>
                  <a:cubicBezTo>
                    <a:pt x="123" y="288"/>
                    <a:pt x="119" y="286"/>
                    <a:pt x="117" y="283"/>
                  </a:cubicBezTo>
                  <a:cubicBezTo>
                    <a:pt x="116" y="288"/>
                    <a:pt x="114" y="291"/>
                    <a:pt x="107" y="294"/>
                  </a:cubicBezTo>
                  <a:cubicBezTo>
                    <a:pt x="104" y="296"/>
                    <a:pt x="104" y="296"/>
                    <a:pt x="104" y="296"/>
                  </a:cubicBezTo>
                  <a:cubicBezTo>
                    <a:pt x="99" y="298"/>
                    <a:pt x="98" y="298"/>
                    <a:pt x="97" y="301"/>
                  </a:cubicBezTo>
                  <a:cubicBezTo>
                    <a:pt x="97" y="302"/>
                    <a:pt x="97" y="302"/>
                    <a:pt x="97" y="302"/>
                  </a:cubicBezTo>
                  <a:cubicBezTo>
                    <a:pt x="95" y="305"/>
                    <a:pt x="92" y="307"/>
                    <a:pt x="90" y="308"/>
                  </a:cubicBezTo>
                  <a:cubicBezTo>
                    <a:pt x="90" y="308"/>
                    <a:pt x="89" y="308"/>
                    <a:pt x="89" y="309"/>
                  </a:cubicBezTo>
                  <a:cubicBezTo>
                    <a:pt x="91" y="311"/>
                    <a:pt x="93" y="313"/>
                    <a:pt x="94" y="319"/>
                  </a:cubicBezTo>
                  <a:cubicBezTo>
                    <a:pt x="94" y="319"/>
                    <a:pt x="94" y="319"/>
                    <a:pt x="94" y="319"/>
                  </a:cubicBezTo>
                  <a:cubicBezTo>
                    <a:pt x="94" y="321"/>
                    <a:pt x="94" y="322"/>
                    <a:pt x="94" y="323"/>
                  </a:cubicBezTo>
                  <a:cubicBezTo>
                    <a:pt x="94" y="324"/>
                    <a:pt x="94" y="324"/>
                    <a:pt x="94" y="324"/>
                  </a:cubicBezTo>
                  <a:cubicBezTo>
                    <a:pt x="95" y="329"/>
                    <a:pt x="96" y="335"/>
                    <a:pt x="90" y="343"/>
                  </a:cubicBezTo>
                  <a:cubicBezTo>
                    <a:pt x="88" y="345"/>
                    <a:pt x="87" y="346"/>
                    <a:pt x="86" y="349"/>
                  </a:cubicBezTo>
                  <a:cubicBezTo>
                    <a:pt x="86" y="349"/>
                    <a:pt x="85" y="350"/>
                    <a:pt x="85" y="350"/>
                  </a:cubicBezTo>
                  <a:cubicBezTo>
                    <a:pt x="85" y="350"/>
                    <a:pt x="85" y="350"/>
                    <a:pt x="85" y="350"/>
                  </a:cubicBezTo>
                  <a:cubicBezTo>
                    <a:pt x="83" y="353"/>
                    <a:pt x="83" y="353"/>
                    <a:pt x="83" y="353"/>
                  </a:cubicBezTo>
                  <a:cubicBezTo>
                    <a:pt x="84" y="355"/>
                    <a:pt x="84" y="357"/>
                    <a:pt x="85" y="358"/>
                  </a:cubicBezTo>
                  <a:cubicBezTo>
                    <a:pt x="86" y="359"/>
                    <a:pt x="86" y="359"/>
                    <a:pt x="86" y="359"/>
                  </a:cubicBezTo>
                  <a:cubicBezTo>
                    <a:pt x="89" y="367"/>
                    <a:pt x="94" y="378"/>
                    <a:pt x="89" y="387"/>
                  </a:cubicBezTo>
                  <a:cubicBezTo>
                    <a:pt x="88" y="388"/>
                    <a:pt x="87" y="390"/>
                    <a:pt x="87" y="392"/>
                  </a:cubicBezTo>
                  <a:cubicBezTo>
                    <a:pt x="84" y="398"/>
                    <a:pt x="80" y="404"/>
                    <a:pt x="74" y="404"/>
                  </a:cubicBezTo>
                  <a:cubicBezTo>
                    <a:pt x="73" y="404"/>
                    <a:pt x="73" y="404"/>
                    <a:pt x="73" y="404"/>
                  </a:cubicBezTo>
                  <a:cubicBezTo>
                    <a:pt x="69" y="404"/>
                    <a:pt x="67" y="401"/>
                    <a:pt x="66" y="399"/>
                  </a:cubicBezTo>
                  <a:cubicBezTo>
                    <a:pt x="65" y="398"/>
                    <a:pt x="64" y="397"/>
                    <a:pt x="63" y="397"/>
                  </a:cubicBezTo>
                  <a:cubicBezTo>
                    <a:pt x="62" y="397"/>
                    <a:pt x="62" y="397"/>
                    <a:pt x="62" y="397"/>
                  </a:cubicBezTo>
                  <a:cubicBezTo>
                    <a:pt x="60" y="397"/>
                    <a:pt x="59" y="399"/>
                    <a:pt x="56" y="402"/>
                  </a:cubicBezTo>
                  <a:cubicBezTo>
                    <a:pt x="55" y="403"/>
                    <a:pt x="54" y="404"/>
                    <a:pt x="53" y="405"/>
                  </a:cubicBezTo>
                  <a:cubicBezTo>
                    <a:pt x="50" y="408"/>
                    <a:pt x="49" y="410"/>
                    <a:pt x="49" y="412"/>
                  </a:cubicBezTo>
                  <a:cubicBezTo>
                    <a:pt x="50" y="414"/>
                    <a:pt x="50" y="416"/>
                    <a:pt x="51" y="418"/>
                  </a:cubicBezTo>
                  <a:cubicBezTo>
                    <a:pt x="52" y="421"/>
                    <a:pt x="53" y="425"/>
                    <a:pt x="53" y="429"/>
                  </a:cubicBezTo>
                  <a:cubicBezTo>
                    <a:pt x="53" y="430"/>
                    <a:pt x="52" y="431"/>
                    <a:pt x="52" y="432"/>
                  </a:cubicBezTo>
                  <a:cubicBezTo>
                    <a:pt x="52" y="436"/>
                    <a:pt x="51" y="439"/>
                    <a:pt x="47" y="443"/>
                  </a:cubicBezTo>
                  <a:cubicBezTo>
                    <a:pt x="46" y="444"/>
                    <a:pt x="46" y="444"/>
                    <a:pt x="46" y="444"/>
                  </a:cubicBezTo>
                  <a:cubicBezTo>
                    <a:pt x="46" y="444"/>
                    <a:pt x="46" y="444"/>
                    <a:pt x="46" y="444"/>
                  </a:cubicBezTo>
                  <a:cubicBezTo>
                    <a:pt x="56" y="446"/>
                    <a:pt x="60" y="451"/>
                    <a:pt x="64" y="455"/>
                  </a:cubicBezTo>
                  <a:cubicBezTo>
                    <a:pt x="67" y="459"/>
                    <a:pt x="68" y="462"/>
                    <a:pt x="69" y="464"/>
                  </a:cubicBezTo>
                  <a:cubicBezTo>
                    <a:pt x="69" y="465"/>
                    <a:pt x="69" y="467"/>
                    <a:pt x="70" y="468"/>
                  </a:cubicBezTo>
                  <a:cubicBezTo>
                    <a:pt x="70" y="470"/>
                    <a:pt x="71" y="471"/>
                    <a:pt x="72" y="472"/>
                  </a:cubicBezTo>
                  <a:cubicBezTo>
                    <a:pt x="73" y="472"/>
                    <a:pt x="74" y="473"/>
                    <a:pt x="75" y="475"/>
                  </a:cubicBezTo>
                  <a:cubicBezTo>
                    <a:pt x="79" y="480"/>
                    <a:pt x="81" y="486"/>
                    <a:pt x="80" y="493"/>
                  </a:cubicBezTo>
                  <a:cubicBezTo>
                    <a:pt x="79" y="500"/>
                    <a:pt x="76" y="504"/>
                    <a:pt x="72" y="504"/>
                  </a:cubicBezTo>
                  <a:cubicBezTo>
                    <a:pt x="70" y="504"/>
                    <a:pt x="69" y="504"/>
                    <a:pt x="67" y="503"/>
                  </a:cubicBezTo>
                  <a:cubicBezTo>
                    <a:pt x="66" y="502"/>
                    <a:pt x="66" y="502"/>
                    <a:pt x="66" y="502"/>
                  </a:cubicBezTo>
                  <a:cubicBezTo>
                    <a:pt x="65" y="501"/>
                    <a:pt x="63" y="501"/>
                    <a:pt x="62" y="501"/>
                  </a:cubicBezTo>
                  <a:cubicBezTo>
                    <a:pt x="61" y="501"/>
                    <a:pt x="61" y="501"/>
                    <a:pt x="60" y="501"/>
                  </a:cubicBezTo>
                  <a:cubicBezTo>
                    <a:pt x="60" y="501"/>
                    <a:pt x="60" y="501"/>
                    <a:pt x="60" y="501"/>
                  </a:cubicBezTo>
                  <a:cubicBezTo>
                    <a:pt x="61" y="501"/>
                    <a:pt x="62" y="502"/>
                    <a:pt x="63" y="503"/>
                  </a:cubicBezTo>
                  <a:cubicBezTo>
                    <a:pt x="64" y="504"/>
                    <a:pt x="65" y="505"/>
                    <a:pt x="66" y="507"/>
                  </a:cubicBezTo>
                  <a:cubicBezTo>
                    <a:pt x="66" y="510"/>
                    <a:pt x="66" y="514"/>
                    <a:pt x="64" y="517"/>
                  </a:cubicBezTo>
                  <a:cubicBezTo>
                    <a:pt x="62" y="519"/>
                    <a:pt x="60" y="520"/>
                    <a:pt x="57" y="520"/>
                  </a:cubicBezTo>
                  <a:cubicBezTo>
                    <a:pt x="56" y="520"/>
                    <a:pt x="54" y="520"/>
                    <a:pt x="52" y="519"/>
                  </a:cubicBezTo>
                  <a:cubicBezTo>
                    <a:pt x="50" y="518"/>
                    <a:pt x="48" y="517"/>
                    <a:pt x="46" y="515"/>
                  </a:cubicBezTo>
                  <a:cubicBezTo>
                    <a:pt x="46" y="515"/>
                    <a:pt x="44" y="514"/>
                    <a:pt x="44" y="514"/>
                  </a:cubicBezTo>
                  <a:cubicBezTo>
                    <a:pt x="44" y="514"/>
                    <a:pt x="44" y="514"/>
                    <a:pt x="44" y="514"/>
                  </a:cubicBezTo>
                  <a:cubicBezTo>
                    <a:pt x="41" y="517"/>
                    <a:pt x="39" y="519"/>
                    <a:pt x="36" y="521"/>
                  </a:cubicBezTo>
                  <a:cubicBezTo>
                    <a:pt x="34" y="522"/>
                    <a:pt x="33" y="523"/>
                    <a:pt x="32" y="525"/>
                  </a:cubicBezTo>
                  <a:cubicBezTo>
                    <a:pt x="30" y="526"/>
                    <a:pt x="28" y="528"/>
                    <a:pt x="26" y="529"/>
                  </a:cubicBezTo>
                  <a:cubicBezTo>
                    <a:pt x="25" y="530"/>
                    <a:pt x="23" y="531"/>
                    <a:pt x="22" y="532"/>
                  </a:cubicBezTo>
                  <a:cubicBezTo>
                    <a:pt x="25" y="535"/>
                    <a:pt x="27" y="536"/>
                    <a:pt x="30" y="536"/>
                  </a:cubicBezTo>
                  <a:cubicBezTo>
                    <a:pt x="30" y="536"/>
                    <a:pt x="30" y="536"/>
                    <a:pt x="30" y="536"/>
                  </a:cubicBezTo>
                  <a:cubicBezTo>
                    <a:pt x="33" y="537"/>
                    <a:pt x="35" y="539"/>
                    <a:pt x="36" y="541"/>
                  </a:cubicBezTo>
                  <a:cubicBezTo>
                    <a:pt x="37" y="544"/>
                    <a:pt x="37" y="547"/>
                    <a:pt x="36" y="550"/>
                  </a:cubicBezTo>
                  <a:cubicBezTo>
                    <a:pt x="36" y="550"/>
                    <a:pt x="36" y="550"/>
                    <a:pt x="36" y="550"/>
                  </a:cubicBezTo>
                  <a:cubicBezTo>
                    <a:pt x="36" y="550"/>
                    <a:pt x="36" y="550"/>
                    <a:pt x="36" y="550"/>
                  </a:cubicBezTo>
                  <a:cubicBezTo>
                    <a:pt x="36" y="557"/>
                    <a:pt x="32" y="558"/>
                    <a:pt x="30" y="558"/>
                  </a:cubicBezTo>
                  <a:cubicBezTo>
                    <a:pt x="29" y="558"/>
                    <a:pt x="28" y="558"/>
                    <a:pt x="27" y="557"/>
                  </a:cubicBezTo>
                  <a:cubicBezTo>
                    <a:pt x="27" y="557"/>
                    <a:pt x="26" y="557"/>
                    <a:pt x="25" y="556"/>
                  </a:cubicBezTo>
                  <a:cubicBezTo>
                    <a:pt x="23" y="556"/>
                    <a:pt x="21" y="555"/>
                    <a:pt x="19" y="555"/>
                  </a:cubicBezTo>
                  <a:cubicBezTo>
                    <a:pt x="18" y="554"/>
                    <a:pt x="17" y="553"/>
                    <a:pt x="16" y="553"/>
                  </a:cubicBezTo>
                  <a:cubicBezTo>
                    <a:pt x="15" y="554"/>
                    <a:pt x="15" y="556"/>
                    <a:pt x="15" y="557"/>
                  </a:cubicBezTo>
                  <a:cubicBezTo>
                    <a:pt x="14" y="559"/>
                    <a:pt x="13" y="561"/>
                    <a:pt x="12" y="563"/>
                  </a:cubicBezTo>
                  <a:cubicBezTo>
                    <a:pt x="11" y="566"/>
                    <a:pt x="8" y="567"/>
                    <a:pt x="7" y="567"/>
                  </a:cubicBezTo>
                  <a:cubicBezTo>
                    <a:pt x="6" y="567"/>
                    <a:pt x="5" y="567"/>
                    <a:pt x="4" y="568"/>
                  </a:cubicBezTo>
                  <a:cubicBezTo>
                    <a:pt x="3" y="570"/>
                    <a:pt x="2" y="571"/>
                    <a:pt x="1" y="572"/>
                  </a:cubicBezTo>
                  <a:cubicBezTo>
                    <a:pt x="1" y="572"/>
                    <a:pt x="1" y="572"/>
                    <a:pt x="1" y="572"/>
                  </a:cubicBezTo>
                  <a:cubicBezTo>
                    <a:pt x="0" y="574"/>
                    <a:pt x="0" y="575"/>
                    <a:pt x="0" y="575"/>
                  </a:cubicBezTo>
                  <a:cubicBezTo>
                    <a:pt x="0" y="576"/>
                    <a:pt x="0" y="576"/>
                    <a:pt x="1" y="576"/>
                  </a:cubicBezTo>
                  <a:cubicBezTo>
                    <a:pt x="1" y="576"/>
                    <a:pt x="1" y="576"/>
                    <a:pt x="1" y="576"/>
                  </a:cubicBezTo>
                  <a:cubicBezTo>
                    <a:pt x="1" y="576"/>
                    <a:pt x="1" y="576"/>
                    <a:pt x="1" y="576"/>
                  </a:cubicBezTo>
                  <a:cubicBezTo>
                    <a:pt x="2" y="577"/>
                    <a:pt x="3" y="577"/>
                    <a:pt x="3" y="577"/>
                  </a:cubicBezTo>
                  <a:cubicBezTo>
                    <a:pt x="8" y="579"/>
                    <a:pt x="13" y="581"/>
                    <a:pt x="15" y="589"/>
                  </a:cubicBezTo>
                  <a:cubicBezTo>
                    <a:pt x="16" y="595"/>
                    <a:pt x="18" y="601"/>
                    <a:pt x="21" y="602"/>
                  </a:cubicBezTo>
                  <a:cubicBezTo>
                    <a:pt x="22" y="602"/>
                    <a:pt x="24" y="602"/>
                    <a:pt x="26" y="602"/>
                  </a:cubicBezTo>
                  <a:cubicBezTo>
                    <a:pt x="29" y="602"/>
                    <a:pt x="32" y="602"/>
                    <a:pt x="34" y="602"/>
                  </a:cubicBezTo>
                  <a:cubicBezTo>
                    <a:pt x="34" y="602"/>
                    <a:pt x="35" y="602"/>
                    <a:pt x="35" y="602"/>
                  </a:cubicBezTo>
                  <a:cubicBezTo>
                    <a:pt x="38" y="600"/>
                    <a:pt x="41" y="599"/>
                    <a:pt x="44" y="598"/>
                  </a:cubicBezTo>
                  <a:cubicBezTo>
                    <a:pt x="46" y="597"/>
                    <a:pt x="48" y="597"/>
                    <a:pt x="50" y="595"/>
                  </a:cubicBezTo>
                  <a:cubicBezTo>
                    <a:pt x="51" y="594"/>
                    <a:pt x="52" y="594"/>
                    <a:pt x="53" y="593"/>
                  </a:cubicBezTo>
                  <a:cubicBezTo>
                    <a:pt x="54" y="592"/>
                    <a:pt x="56" y="591"/>
                    <a:pt x="58" y="590"/>
                  </a:cubicBezTo>
                  <a:cubicBezTo>
                    <a:pt x="60" y="589"/>
                    <a:pt x="62" y="589"/>
                    <a:pt x="64" y="588"/>
                  </a:cubicBezTo>
                  <a:cubicBezTo>
                    <a:pt x="67" y="587"/>
                    <a:pt x="67" y="587"/>
                    <a:pt x="67" y="587"/>
                  </a:cubicBezTo>
                  <a:cubicBezTo>
                    <a:pt x="77" y="583"/>
                    <a:pt x="84" y="581"/>
                    <a:pt x="89" y="580"/>
                  </a:cubicBezTo>
                  <a:cubicBezTo>
                    <a:pt x="91" y="579"/>
                    <a:pt x="95" y="578"/>
                    <a:pt x="99" y="578"/>
                  </a:cubicBezTo>
                  <a:cubicBezTo>
                    <a:pt x="100" y="578"/>
                    <a:pt x="101" y="578"/>
                    <a:pt x="102" y="579"/>
                  </a:cubicBezTo>
                  <a:cubicBezTo>
                    <a:pt x="105" y="579"/>
                    <a:pt x="107" y="581"/>
                    <a:pt x="109" y="582"/>
                  </a:cubicBezTo>
                  <a:cubicBezTo>
                    <a:pt x="111" y="584"/>
                    <a:pt x="112" y="585"/>
                    <a:pt x="113" y="586"/>
                  </a:cubicBezTo>
                  <a:cubicBezTo>
                    <a:pt x="116" y="589"/>
                    <a:pt x="119" y="591"/>
                    <a:pt x="122" y="596"/>
                  </a:cubicBezTo>
                  <a:cubicBezTo>
                    <a:pt x="123" y="597"/>
                    <a:pt x="124" y="599"/>
                    <a:pt x="126" y="600"/>
                  </a:cubicBezTo>
                  <a:cubicBezTo>
                    <a:pt x="130" y="604"/>
                    <a:pt x="134" y="609"/>
                    <a:pt x="133" y="615"/>
                  </a:cubicBezTo>
                  <a:cubicBezTo>
                    <a:pt x="133" y="618"/>
                    <a:pt x="133" y="618"/>
                    <a:pt x="133" y="618"/>
                  </a:cubicBezTo>
                  <a:cubicBezTo>
                    <a:pt x="132" y="624"/>
                    <a:pt x="131" y="633"/>
                    <a:pt x="133" y="637"/>
                  </a:cubicBezTo>
                  <a:cubicBezTo>
                    <a:pt x="133" y="638"/>
                    <a:pt x="133" y="638"/>
                    <a:pt x="134" y="639"/>
                  </a:cubicBezTo>
                  <a:cubicBezTo>
                    <a:pt x="134" y="639"/>
                    <a:pt x="134" y="639"/>
                    <a:pt x="134" y="639"/>
                  </a:cubicBezTo>
                  <a:cubicBezTo>
                    <a:pt x="134" y="639"/>
                    <a:pt x="134" y="639"/>
                    <a:pt x="134" y="639"/>
                  </a:cubicBezTo>
                  <a:cubicBezTo>
                    <a:pt x="134" y="639"/>
                    <a:pt x="135" y="639"/>
                    <a:pt x="135" y="639"/>
                  </a:cubicBezTo>
                  <a:cubicBezTo>
                    <a:pt x="136" y="640"/>
                    <a:pt x="138" y="641"/>
                    <a:pt x="139" y="642"/>
                  </a:cubicBezTo>
                  <a:cubicBezTo>
                    <a:pt x="139" y="643"/>
                    <a:pt x="139" y="643"/>
                    <a:pt x="139" y="643"/>
                  </a:cubicBezTo>
                  <a:cubicBezTo>
                    <a:pt x="141" y="646"/>
                    <a:pt x="141" y="651"/>
                    <a:pt x="141" y="655"/>
                  </a:cubicBezTo>
                  <a:cubicBezTo>
                    <a:pt x="141" y="657"/>
                    <a:pt x="141" y="659"/>
                    <a:pt x="141" y="660"/>
                  </a:cubicBezTo>
                  <a:cubicBezTo>
                    <a:pt x="142" y="661"/>
                    <a:pt x="142" y="662"/>
                    <a:pt x="142" y="663"/>
                  </a:cubicBezTo>
                  <a:cubicBezTo>
                    <a:pt x="142" y="665"/>
                    <a:pt x="143" y="669"/>
                    <a:pt x="144" y="671"/>
                  </a:cubicBezTo>
                  <a:cubicBezTo>
                    <a:pt x="144" y="671"/>
                    <a:pt x="144" y="671"/>
                    <a:pt x="144" y="671"/>
                  </a:cubicBezTo>
                  <a:cubicBezTo>
                    <a:pt x="145" y="671"/>
                    <a:pt x="145" y="671"/>
                    <a:pt x="146" y="671"/>
                  </a:cubicBezTo>
                  <a:cubicBezTo>
                    <a:pt x="148" y="672"/>
                    <a:pt x="150" y="673"/>
                    <a:pt x="151" y="674"/>
                  </a:cubicBezTo>
                  <a:cubicBezTo>
                    <a:pt x="152" y="675"/>
                    <a:pt x="153" y="675"/>
                    <a:pt x="153" y="676"/>
                  </a:cubicBezTo>
                  <a:cubicBezTo>
                    <a:pt x="154" y="676"/>
                    <a:pt x="155" y="676"/>
                    <a:pt x="156" y="677"/>
                  </a:cubicBezTo>
                  <a:cubicBezTo>
                    <a:pt x="158" y="677"/>
                    <a:pt x="158" y="677"/>
                    <a:pt x="158" y="677"/>
                  </a:cubicBezTo>
                  <a:cubicBezTo>
                    <a:pt x="160" y="677"/>
                    <a:pt x="163" y="677"/>
                    <a:pt x="164" y="680"/>
                  </a:cubicBezTo>
                  <a:cubicBezTo>
                    <a:pt x="164" y="680"/>
                    <a:pt x="164" y="680"/>
                    <a:pt x="164" y="680"/>
                  </a:cubicBezTo>
                  <a:cubicBezTo>
                    <a:pt x="165" y="683"/>
                    <a:pt x="163" y="685"/>
                    <a:pt x="159" y="690"/>
                  </a:cubicBezTo>
                  <a:cubicBezTo>
                    <a:pt x="156" y="693"/>
                    <a:pt x="155" y="695"/>
                    <a:pt x="155" y="697"/>
                  </a:cubicBezTo>
                  <a:cubicBezTo>
                    <a:pt x="153" y="701"/>
                    <a:pt x="152" y="704"/>
                    <a:pt x="144" y="706"/>
                  </a:cubicBezTo>
                  <a:cubicBezTo>
                    <a:pt x="136" y="707"/>
                    <a:pt x="135" y="709"/>
                    <a:pt x="135" y="712"/>
                  </a:cubicBezTo>
                  <a:cubicBezTo>
                    <a:pt x="134" y="716"/>
                    <a:pt x="135" y="719"/>
                    <a:pt x="138" y="722"/>
                  </a:cubicBezTo>
                  <a:cubicBezTo>
                    <a:pt x="138" y="722"/>
                    <a:pt x="138" y="722"/>
                    <a:pt x="139" y="723"/>
                  </a:cubicBezTo>
                  <a:cubicBezTo>
                    <a:pt x="140" y="724"/>
                    <a:pt x="141" y="725"/>
                    <a:pt x="142" y="726"/>
                  </a:cubicBezTo>
                  <a:cubicBezTo>
                    <a:pt x="145" y="730"/>
                    <a:pt x="147" y="735"/>
                    <a:pt x="148" y="739"/>
                  </a:cubicBezTo>
                  <a:cubicBezTo>
                    <a:pt x="148" y="739"/>
                    <a:pt x="148" y="739"/>
                    <a:pt x="148" y="739"/>
                  </a:cubicBezTo>
                  <a:cubicBezTo>
                    <a:pt x="148" y="739"/>
                    <a:pt x="148" y="739"/>
                    <a:pt x="148" y="739"/>
                  </a:cubicBezTo>
                  <a:cubicBezTo>
                    <a:pt x="148" y="740"/>
                    <a:pt x="148" y="740"/>
                    <a:pt x="148" y="740"/>
                  </a:cubicBezTo>
                  <a:cubicBezTo>
                    <a:pt x="149" y="741"/>
                    <a:pt x="149" y="742"/>
                    <a:pt x="149" y="742"/>
                  </a:cubicBezTo>
                  <a:cubicBezTo>
                    <a:pt x="150" y="742"/>
                    <a:pt x="150" y="742"/>
                    <a:pt x="151" y="742"/>
                  </a:cubicBezTo>
                  <a:cubicBezTo>
                    <a:pt x="151" y="741"/>
                    <a:pt x="152" y="741"/>
                    <a:pt x="152" y="741"/>
                  </a:cubicBezTo>
                  <a:cubicBezTo>
                    <a:pt x="152" y="741"/>
                    <a:pt x="152" y="741"/>
                    <a:pt x="152" y="741"/>
                  </a:cubicBezTo>
                  <a:cubicBezTo>
                    <a:pt x="153" y="741"/>
                    <a:pt x="153" y="741"/>
                    <a:pt x="153" y="741"/>
                  </a:cubicBezTo>
                  <a:cubicBezTo>
                    <a:pt x="154" y="741"/>
                    <a:pt x="154" y="741"/>
                    <a:pt x="154" y="741"/>
                  </a:cubicBezTo>
                  <a:cubicBezTo>
                    <a:pt x="157" y="741"/>
                    <a:pt x="159" y="743"/>
                    <a:pt x="162" y="745"/>
                  </a:cubicBezTo>
                  <a:cubicBezTo>
                    <a:pt x="165" y="748"/>
                    <a:pt x="167" y="751"/>
                    <a:pt x="170" y="755"/>
                  </a:cubicBezTo>
                  <a:cubicBezTo>
                    <a:pt x="173" y="759"/>
                    <a:pt x="177" y="765"/>
                    <a:pt x="180" y="767"/>
                  </a:cubicBezTo>
                  <a:cubicBezTo>
                    <a:pt x="181" y="767"/>
                    <a:pt x="182" y="767"/>
                    <a:pt x="183" y="767"/>
                  </a:cubicBezTo>
                  <a:cubicBezTo>
                    <a:pt x="183" y="767"/>
                    <a:pt x="184" y="767"/>
                    <a:pt x="185" y="765"/>
                  </a:cubicBezTo>
                  <a:cubicBezTo>
                    <a:pt x="187" y="763"/>
                    <a:pt x="188" y="759"/>
                    <a:pt x="186" y="755"/>
                  </a:cubicBezTo>
                  <a:cubicBezTo>
                    <a:pt x="185" y="747"/>
                    <a:pt x="185" y="740"/>
                    <a:pt x="189" y="736"/>
                  </a:cubicBezTo>
                  <a:cubicBezTo>
                    <a:pt x="191" y="732"/>
                    <a:pt x="195" y="730"/>
                    <a:pt x="199" y="730"/>
                  </a:cubicBezTo>
                  <a:cubicBezTo>
                    <a:pt x="202" y="730"/>
                    <a:pt x="202" y="730"/>
                    <a:pt x="202" y="730"/>
                  </a:cubicBezTo>
                  <a:cubicBezTo>
                    <a:pt x="212" y="730"/>
                    <a:pt x="213" y="737"/>
                    <a:pt x="215" y="749"/>
                  </a:cubicBezTo>
                  <a:cubicBezTo>
                    <a:pt x="215" y="752"/>
                    <a:pt x="216" y="755"/>
                    <a:pt x="216" y="759"/>
                  </a:cubicBezTo>
                  <a:cubicBezTo>
                    <a:pt x="217" y="765"/>
                    <a:pt x="221" y="768"/>
                    <a:pt x="227" y="768"/>
                  </a:cubicBezTo>
                  <a:cubicBezTo>
                    <a:pt x="233" y="768"/>
                    <a:pt x="239" y="766"/>
                    <a:pt x="241" y="765"/>
                  </a:cubicBezTo>
                  <a:cubicBezTo>
                    <a:pt x="242" y="765"/>
                    <a:pt x="242" y="765"/>
                    <a:pt x="242" y="765"/>
                  </a:cubicBezTo>
                  <a:cubicBezTo>
                    <a:pt x="243" y="766"/>
                    <a:pt x="243" y="766"/>
                    <a:pt x="243" y="766"/>
                  </a:cubicBezTo>
                  <a:cubicBezTo>
                    <a:pt x="244" y="766"/>
                    <a:pt x="244" y="766"/>
                    <a:pt x="244" y="766"/>
                  </a:cubicBezTo>
                  <a:cubicBezTo>
                    <a:pt x="246" y="767"/>
                    <a:pt x="246" y="767"/>
                    <a:pt x="246" y="767"/>
                  </a:cubicBezTo>
                  <a:cubicBezTo>
                    <a:pt x="246" y="767"/>
                    <a:pt x="246" y="767"/>
                    <a:pt x="246" y="767"/>
                  </a:cubicBezTo>
                  <a:cubicBezTo>
                    <a:pt x="247" y="770"/>
                    <a:pt x="248" y="771"/>
                    <a:pt x="250" y="772"/>
                  </a:cubicBezTo>
                  <a:cubicBezTo>
                    <a:pt x="252" y="772"/>
                    <a:pt x="254" y="772"/>
                    <a:pt x="257" y="772"/>
                  </a:cubicBezTo>
                  <a:cubicBezTo>
                    <a:pt x="263" y="772"/>
                    <a:pt x="265" y="776"/>
                    <a:pt x="266" y="779"/>
                  </a:cubicBezTo>
                  <a:cubicBezTo>
                    <a:pt x="266" y="780"/>
                    <a:pt x="266" y="780"/>
                    <a:pt x="265" y="781"/>
                  </a:cubicBezTo>
                  <a:cubicBezTo>
                    <a:pt x="264" y="786"/>
                    <a:pt x="259" y="791"/>
                    <a:pt x="253" y="792"/>
                  </a:cubicBezTo>
                  <a:cubicBezTo>
                    <a:pt x="253" y="792"/>
                    <a:pt x="252" y="792"/>
                    <a:pt x="251" y="792"/>
                  </a:cubicBezTo>
                  <a:cubicBezTo>
                    <a:pt x="251" y="792"/>
                    <a:pt x="251" y="792"/>
                    <a:pt x="251" y="792"/>
                  </a:cubicBezTo>
                  <a:cubicBezTo>
                    <a:pt x="251" y="792"/>
                    <a:pt x="250" y="792"/>
                    <a:pt x="250" y="792"/>
                  </a:cubicBezTo>
                  <a:cubicBezTo>
                    <a:pt x="250" y="793"/>
                    <a:pt x="250" y="793"/>
                    <a:pt x="250" y="793"/>
                  </a:cubicBezTo>
                  <a:cubicBezTo>
                    <a:pt x="250" y="794"/>
                    <a:pt x="250" y="796"/>
                    <a:pt x="250" y="799"/>
                  </a:cubicBezTo>
                  <a:cubicBezTo>
                    <a:pt x="249" y="801"/>
                    <a:pt x="249" y="803"/>
                    <a:pt x="249" y="806"/>
                  </a:cubicBezTo>
                  <a:cubicBezTo>
                    <a:pt x="249" y="808"/>
                    <a:pt x="249" y="809"/>
                    <a:pt x="249" y="809"/>
                  </a:cubicBezTo>
                  <a:cubicBezTo>
                    <a:pt x="252" y="808"/>
                    <a:pt x="256" y="804"/>
                    <a:pt x="258" y="802"/>
                  </a:cubicBezTo>
                  <a:cubicBezTo>
                    <a:pt x="261" y="799"/>
                    <a:pt x="263" y="797"/>
                    <a:pt x="265" y="796"/>
                  </a:cubicBezTo>
                  <a:cubicBezTo>
                    <a:pt x="267" y="795"/>
                    <a:pt x="267" y="795"/>
                    <a:pt x="267" y="792"/>
                  </a:cubicBezTo>
                  <a:cubicBezTo>
                    <a:pt x="267" y="792"/>
                    <a:pt x="267" y="791"/>
                    <a:pt x="268" y="790"/>
                  </a:cubicBezTo>
                  <a:cubicBezTo>
                    <a:pt x="268" y="790"/>
                    <a:pt x="268" y="789"/>
                    <a:pt x="268" y="789"/>
                  </a:cubicBezTo>
                  <a:cubicBezTo>
                    <a:pt x="268" y="787"/>
                    <a:pt x="268" y="786"/>
                    <a:pt x="269" y="785"/>
                  </a:cubicBezTo>
                  <a:cubicBezTo>
                    <a:pt x="270" y="780"/>
                    <a:pt x="272" y="772"/>
                    <a:pt x="279" y="772"/>
                  </a:cubicBezTo>
                  <a:cubicBezTo>
                    <a:pt x="281" y="772"/>
                    <a:pt x="283" y="774"/>
                    <a:pt x="286" y="775"/>
                  </a:cubicBezTo>
                  <a:cubicBezTo>
                    <a:pt x="289" y="777"/>
                    <a:pt x="289" y="777"/>
                    <a:pt x="289" y="777"/>
                  </a:cubicBezTo>
                  <a:cubicBezTo>
                    <a:pt x="290" y="778"/>
                    <a:pt x="291" y="778"/>
                    <a:pt x="291" y="778"/>
                  </a:cubicBezTo>
                  <a:cubicBezTo>
                    <a:pt x="291" y="778"/>
                    <a:pt x="292" y="775"/>
                    <a:pt x="293" y="774"/>
                  </a:cubicBezTo>
                  <a:cubicBezTo>
                    <a:pt x="294" y="772"/>
                    <a:pt x="294" y="770"/>
                    <a:pt x="295" y="769"/>
                  </a:cubicBezTo>
                  <a:cubicBezTo>
                    <a:pt x="296" y="766"/>
                    <a:pt x="299" y="765"/>
                    <a:pt x="301" y="765"/>
                  </a:cubicBezTo>
                  <a:cubicBezTo>
                    <a:pt x="302" y="765"/>
                    <a:pt x="303" y="765"/>
                    <a:pt x="303" y="765"/>
                  </a:cubicBezTo>
                  <a:cubicBezTo>
                    <a:pt x="304" y="765"/>
                    <a:pt x="304" y="765"/>
                    <a:pt x="304" y="765"/>
                  </a:cubicBezTo>
                  <a:cubicBezTo>
                    <a:pt x="305" y="765"/>
                    <a:pt x="305" y="765"/>
                    <a:pt x="305" y="765"/>
                  </a:cubicBezTo>
                  <a:cubicBezTo>
                    <a:pt x="302" y="760"/>
                    <a:pt x="302" y="760"/>
                    <a:pt x="302" y="760"/>
                  </a:cubicBezTo>
                  <a:cubicBezTo>
                    <a:pt x="302" y="760"/>
                    <a:pt x="302" y="760"/>
                    <a:pt x="302" y="760"/>
                  </a:cubicBezTo>
                  <a:cubicBezTo>
                    <a:pt x="302" y="758"/>
                    <a:pt x="302" y="758"/>
                    <a:pt x="302" y="758"/>
                  </a:cubicBezTo>
                  <a:cubicBezTo>
                    <a:pt x="302" y="757"/>
                    <a:pt x="302" y="757"/>
                    <a:pt x="302" y="757"/>
                  </a:cubicBezTo>
                  <a:cubicBezTo>
                    <a:pt x="303" y="756"/>
                    <a:pt x="303" y="756"/>
                    <a:pt x="303" y="756"/>
                  </a:cubicBezTo>
                  <a:cubicBezTo>
                    <a:pt x="303" y="755"/>
                    <a:pt x="303" y="755"/>
                    <a:pt x="303" y="755"/>
                  </a:cubicBezTo>
                  <a:cubicBezTo>
                    <a:pt x="304" y="754"/>
                    <a:pt x="304" y="754"/>
                    <a:pt x="304" y="754"/>
                  </a:cubicBezTo>
                  <a:cubicBezTo>
                    <a:pt x="306" y="753"/>
                    <a:pt x="306" y="753"/>
                    <a:pt x="306" y="753"/>
                  </a:cubicBezTo>
                  <a:cubicBezTo>
                    <a:pt x="307" y="752"/>
                    <a:pt x="307" y="752"/>
                    <a:pt x="307" y="752"/>
                  </a:cubicBezTo>
                  <a:cubicBezTo>
                    <a:pt x="307" y="751"/>
                    <a:pt x="307" y="750"/>
                    <a:pt x="307" y="750"/>
                  </a:cubicBezTo>
                  <a:cubicBezTo>
                    <a:pt x="307" y="749"/>
                    <a:pt x="307" y="749"/>
                    <a:pt x="307" y="749"/>
                  </a:cubicBezTo>
                  <a:cubicBezTo>
                    <a:pt x="307" y="749"/>
                    <a:pt x="307" y="749"/>
                    <a:pt x="306" y="749"/>
                  </a:cubicBezTo>
                  <a:cubicBezTo>
                    <a:pt x="305" y="749"/>
                    <a:pt x="305" y="749"/>
                    <a:pt x="305" y="749"/>
                  </a:cubicBezTo>
                  <a:cubicBezTo>
                    <a:pt x="305" y="749"/>
                    <a:pt x="305" y="749"/>
                    <a:pt x="305" y="749"/>
                  </a:cubicBezTo>
                  <a:cubicBezTo>
                    <a:pt x="305" y="749"/>
                    <a:pt x="305" y="749"/>
                    <a:pt x="305" y="749"/>
                  </a:cubicBezTo>
                  <a:cubicBezTo>
                    <a:pt x="304" y="749"/>
                    <a:pt x="302" y="749"/>
                    <a:pt x="300" y="747"/>
                  </a:cubicBezTo>
                  <a:cubicBezTo>
                    <a:pt x="300" y="747"/>
                    <a:pt x="300" y="747"/>
                    <a:pt x="300" y="747"/>
                  </a:cubicBezTo>
                  <a:cubicBezTo>
                    <a:pt x="300" y="747"/>
                    <a:pt x="300" y="747"/>
                    <a:pt x="300" y="747"/>
                  </a:cubicBezTo>
                  <a:cubicBezTo>
                    <a:pt x="298" y="745"/>
                    <a:pt x="298" y="743"/>
                    <a:pt x="299" y="740"/>
                  </a:cubicBezTo>
                  <a:cubicBezTo>
                    <a:pt x="299" y="740"/>
                    <a:pt x="299" y="740"/>
                    <a:pt x="299" y="740"/>
                  </a:cubicBezTo>
                  <a:cubicBezTo>
                    <a:pt x="299" y="734"/>
                    <a:pt x="301" y="732"/>
                    <a:pt x="305" y="732"/>
                  </a:cubicBezTo>
                  <a:cubicBezTo>
                    <a:pt x="305" y="732"/>
                    <a:pt x="305" y="731"/>
                    <a:pt x="305" y="731"/>
                  </a:cubicBezTo>
                  <a:cubicBezTo>
                    <a:pt x="306" y="731"/>
                    <a:pt x="306" y="731"/>
                    <a:pt x="306" y="730"/>
                  </a:cubicBezTo>
                  <a:cubicBezTo>
                    <a:pt x="306" y="729"/>
                    <a:pt x="307" y="728"/>
                    <a:pt x="307" y="728"/>
                  </a:cubicBezTo>
                  <a:cubicBezTo>
                    <a:pt x="307" y="725"/>
                    <a:pt x="307" y="723"/>
                    <a:pt x="307" y="720"/>
                  </a:cubicBezTo>
                  <a:cubicBezTo>
                    <a:pt x="307" y="720"/>
                    <a:pt x="307" y="720"/>
                    <a:pt x="306" y="719"/>
                  </a:cubicBezTo>
                  <a:cubicBezTo>
                    <a:pt x="306" y="718"/>
                    <a:pt x="306" y="716"/>
                    <a:pt x="306" y="714"/>
                  </a:cubicBezTo>
                  <a:cubicBezTo>
                    <a:pt x="306" y="714"/>
                    <a:pt x="306" y="714"/>
                    <a:pt x="306" y="713"/>
                  </a:cubicBezTo>
                  <a:cubicBezTo>
                    <a:pt x="306" y="712"/>
                    <a:pt x="306" y="711"/>
                    <a:pt x="306" y="710"/>
                  </a:cubicBezTo>
                  <a:cubicBezTo>
                    <a:pt x="307" y="707"/>
                    <a:pt x="308" y="706"/>
                    <a:pt x="310" y="705"/>
                  </a:cubicBezTo>
                  <a:cubicBezTo>
                    <a:pt x="311" y="704"/>
                    <a:pt x="312" y="703"/>
                    <a:pt x="313" y="700"/>
                  </a:cubicBezTo>
                  <a:cubicBezTo>
                    <a:pt x="313" y="700"/>
                    <a:pt x="313" y="700"/>
                    <a:pt x="313" y="700"/>
                  </a:cubicBezTo>
                  <a:cubicBezTo>
                    <a:pt x="314" y="695"/>
                    <a:pt x="314" y="692"/>
                    <a:pt x="312" y="688"/>
                  </a:cubicBezTo>
                  <a:cubicBezTo>
                    <a:pt x="312" y="686"/>
                    <a:pt x="311" y="684"/>
                    <a:pt x="311" y="682"/>
                  </a:cubicBezTo>
                  <a:cubicBezTo>
                    <a:pt x="311" y="682"/>
                    <a:pt x="311" y="682"/>
                    <a:pt x="311" y="682"/>
                  </a:cubicBezTo>
                  <a:cubicBezTo>
                    <a:pt x="311" y="680"/>
                    <a:pt x="311" y="678"/>
                    <a:pt x="310" y="677"/>
                  </a:cubicBezTo>
                  <a:cubicBezTo>
                    <a:pt x="309" y="673"/>
                    <a:pt x="307" y="669"/>
                    <a:pt x="304" y="666"/>
                  </a:cubicBezTo>
                  <a:cubicBezTo>
                    <a:pt x="304" y="665"/>
                    <a:pt x="303" y="664"/>
                    <a:pt x="303" y="663"/>
                  </a:cubicBezTo>
                  <a:cubicBezTo>
                    <a:pt x="301" y="661"/>
                    <a:pt x="300" y="659"/>
                    <a:pt x="299" y="656"/>
                  </a:cubicBezTo>
                  <a:cubicBezTo>
                    <a:pt x="295" y="650"/>
                    <a:pt x="290" y="642"/>
                    <a:pt x="288" y="633"/>
                  </a:cubicBezTo>
                  <a:cubicBezTo>
                    <a:pt x="286" y="623"/>
                    <a:pt x="285" y="607"/>
                    <a:pt x="288" y="601"/>
                  </a:cubicBezTo>
                  <a:cubicBezTo>
                    <a:pt x="292" y="593"/>
                    <a:pt x="293" y="588"/>
                    <a:pt x="290" y="587"/>
                  </a:cubicBezTo>
                  <a:cubicBezTo>
                    <a:pt x="286" y="585"/>
                    <a:pt x="279" y="580"/>
                    <a:pt x="279" y="572"/>
                  </a:cubicBezTo>
                  <a:cubicBezTo>
                    <a:pt x="280" y="570"/>
                    <a:pt x="280" y="568"/>
                    <a:pt x="281" y="566"/>
                  </a:cubicBezTo>
                  <a:cubicBezTo>
                    <a:pt x="281" y="565"/>
                    <a:pt x="281" y="565"/>
                    <a:pt x="281" y="565"/>
                  </a:cubicBezTo>
                  <a:cubicBezTo>
                    <a:pt x="282" y="564"/>
                    <a:pt x="282" y="564"/>
                    <a:pt x="282" y="564"/>
                  </a:cubicBezTo>
                  <a:cubicBezTo>
                    <a:pt x="282" y="564"/>
                    <a:pt x="282" y="563"/>
                    <a:pt x="282" y="563"/>
                  </a:cubicBezTo>
                  <a:cubicBezTo>
                    <a:pt x="286" y="555"/>
                    <a:pt x="288" y="552"/>
                    <a:pt x="299" y="548"/>
                  </a:cubicBezTo>
                  <a:cubicBezTo>
                    <a:pt x="302" y="547"/>
                    <a:pt x="304" y="547"/>
                    <a:pt x="306" y="547"/>
                  </a:cubicBezTo>
                  <a:cubicBezTo>
                    <a:pt x="308" y="547"/>
                    <a:pt x="310" y="547"/>
                    <a:pt x="312" y="548"/>
                  </a:cubicBezTo>
                  <a:cubicBezTo>
                    <a:pt x="313" y="548"/>
                    <a:pt x="314" y="548"/>
                    <a:pt x="314" y="548"/>
                  </a:cubicBezTo>
                  <a:cubicBezTo>
                    <a:pt x="316" y="549"/>
                    <a:pt x="317" y="549"/>
                    <a:pt x="319" y="549"/>
                  </a:cubicBezTo>
                  <a:cubicBezTo>
                    <a:pt x="319" y="549"/>
                    <a:pt x="319" y="549"/>
                    <a:pt x="319" y="549"/>
                  </a:cubicBezTo>
                  <a:cubicBezTo>
                    <a:pt x="319" y="549"/>
                    <a:pt x="319" y="549"/>
                    <a:pt x="319" y="549"/>
                  </a:cubicBezTo>
                  <a:cubicBezTo>
                    <a:pt x="320" y="549"/>
                    <a:pt x="320" y="549"/>
                    <a:pt x="320" y="549"/>
                  </a:cubicBezTo>
                  <a:cubicBezTo>
                    <a:pt x="320" y="548"/>
                    <a:pt x="320" y="548"/>
                    <a:pt x="320" y="548"/>
                  </a:cubicBezTo>
                  <a:cubicBezTo>
                    <a:pt x="321" y="548"/>
                    <a:pt x="322" y="549"/>
                    <a:pt x="323" y="549"/>
                  </a:cubicBezTo>
                  <a:cubicBezTo>
                    <a:pt x="323" y="549"/>
                    <a:pt x="323" y="549"/>
                    <a:pt x="323" y="549"/>
                  </a:cubicBezTo>
                  <a:cubicBezTo>
                    <a:pt x="326" y="546"/>
                    <a:pt x="329" y="543"/>
                    <a:pt x="332" y="542"/>
                  </a:cubicBezTo>
                  <a:cubicBezTo>
                    <a:pt x="334" y="541"/>
                    <a:pt x="335" y="541"/>
                    <a:pt x="336" y="540"/>
                  </a:cubicBezTo>
                  <a:cubicBezTo>
                    <a:pt x="339" y="540"/>
                    <a:pt x="346" y="539"/>
                    <a:pt x="351" y="539"/>
                  </a:cubicBezTo>
                  <a:cubicBezTo>
                    <a:pt x="356" y="539"/>
                    <a:pt x="360" y="539"/>
                    <a:pt x="363" y="541"/>
                  </a:cubicBezTo>
                  <a:cubicBezTo>
                    <a:pt x="365" y="542"/>
                    <a:pt x="368" y="543"/>
                    <a:pt x="370" y="545"/>
                  </a:cubicBezTo>
                  <a:cubicBezTo>
                    <a:pt x="370" y="545"/>
                    <a:pt x="370" y="545"/>
                    <a:pt x="370" y="545"/>
                  </a:cubicBezTo>
                  <a:cubicBezTo>
                    <a:pt x="371" y="546"/>
                    <a:pt x="371" y="546"/>
                    <a:pt x="372" y="546"/>
                  </a:cubicBezTo>
                  <a:cubicBezTo>
                    <a:pt x="374" y="548"/>
                    <a:pt x="376" y="551"/>
                    <a:pt x="378" y="553"/>
                  </a:cubicBezTo>
                  <a:cubicBezTo>
                    <a:pt x="379" y="555"/>
                    <a:pt x="381" y="556"/>
                    <a:pt x="384" y="558"/>
                  </a:cubicBezTo>
                  <a:cubicBezTo>
                    <a:pt x="386" y="559"/>
                    <a:pt x="389" y="560"/>
                    <a:pt x="391" y="560"/>
                  </a:cubicBezTo>
                  <a:cubicBezTo>
                    <a:pt x="391" y="560"/>
                    <a:pt x="392" y="560"/>
                    <a:pt x="392" y="560"/>
                  </a:cubicBezTo>
                  <a:cubicBezTo>
                    <a:pt x="392" y="560"/>
                    <a:pt x="393" y="560"/>
                    <a:pt x="393" y="560"/>
                  </a:cubicBezTo>
                  <a:cubicBezTo>
                    <a:pt x="393" y="560"/>
                    <a:pt x="393" y="560"/>
                    <a:pt x="393" y="560"/>
                  </a:cubicBezTo>
                  <a:cubicBezTo>
                    <a:pt x="394" y="559"/>
                    <a:pt x="394" y="559"/>
                    <a:pt x="394" y="559"/>
                  </a:cubicBezTo>
                  <a:cubicBezTo>
                    <a:pt x="395" y="559"/>
                    <a:pt x="396" y="558"/>
                    <a:pt x="397" y="558"/>
                  </a:cubicBezTo>
                  <a:cubicBezTo>
                    <a:pt x="402" y="556"/>
                    <a:pt x="403" y="553"/>
                    <a:pt x="403" y="550"/>
                  </a:cubicBezTo>
                  <a:cubicBezTo>
                    <a:pt x="403" y="549"/>
                    <a:pt x="403" y="548"/>
                    <a:pt x="403" y="547"/>
                  </a:cubicBezTo>
                  <a:cubicBezTo>
                    <a:pt x="404" y="544"/>
                    <a:pt x="406" y="542"/>
                    <a:pt x="407" y="540"/>
                  </a:cubicBezTo>
                  <a:cubicBezTo>
                    <a:pt x="408" y="539"/>
                    <a:pt x="409" y="538"/>
                    <a:pt x="409" y="537"/>
                  </a:cubicBezTo>
                  <a:cubicBezTo>
                    <a:pt x="409" y="537"/>
                    <a:pt x="409" y="537"/>
                    <a:pt x="409" y="537"/>
                  </a:cubicBezTo>
                  <a:cubicBezTo>
                    <a:pt x="409" y="536"/>
                    <a:pt x="409" y="536"/>
                    <a:pt x="408" y="535"/>
                  </a:cubicBezTo>
                  <a:cubicBezTo>
                    <a:pt x="407" y="534"/>
                    <a:pt x="405" y="534"/>
                    <a:pt x="404" y="532"/>
                  </a:cubicBezTo>
                  <a:cubicBezTo>
                    <a:pt x="403" y="531"/>
                    <a:pt x="402" y="529"/>
                    <a:pt x="402" y="526"/>
                  </a:cubicBezTo>
                  <a:cubicBezTo>
                    <a:pt x="402" y="521"/>
                    <a:pt x="401" y="512"/>
                    <a:pt x="401" y="509"/>
                  </a:cubicBezTo>
                  <a:cubicBezTo>
                    <a:pt x="401" y="509"/>
                    <a:pt x="401" y="508"/>
                    <a:pt x="401" y="508"/>
                  </a:cubicBezTo>
                  <a:cubicBezTo>
                    <a:pt x="401" y="508"/>
                    <a:pt x="401" y="508"/>
                    <a:pt x="401" y="508"/>
                  </a:cubicBezTo>
                  <a:cubicBezTo>
                    <a:pt x="403" y="506"/>
                    <a:pt x="403" y="506"/>
                    <a:pt x="403" y="506"/>
                  </a:cubicBezTo>
                  <a:cubicBezTo>
                    <a:pt x="403" y="505"/>
                    <a:pt x="403" y="505"/>
                    <a:pt x="403" y="505"/>
                  </a:cubicBezTo>
                  <a:cubicBezTo>
                    <a:pt x="404" y="504"/>
                    <a:pt x="404" y="504"/>
                    <a:pt x="404" y="504"/>
                  </a:cubicBezTo>
                  <a:cubicBezTo>
                    <a:pt x="404" y="504"/>
                    <a:pt x="404" y="504"/>
                    <a:pt x="404" y="504"/>
                  </a:cubicBezTo>
                  <a:cubicBezTo>
                    <a:pt x="408" y="504"/>
                    <a:pt x="418" y="504"/>
                    <a:pt x="423" y="509"/>
                  </a:cubicBezTo>
                  <a:cubicBezTo>
                    <a:pt x="423" y="509"/>
                    <a:pt x="424" y="509"/>
                    <a:pt x="425" y="509"/>
                  </a:cubicBezTo>
                  <a:cubicBezTo>
                    <a:pt x="427" y="509"/>
                    <a:pt x="429" y="509"/>
                    <a:pt x="431" y="508"/>
                  </a:cubicBezTo>
                  <a:cubicBezTo>
                    <a:pt x="432" y="508"/>
                    <a:pt x="432" y="508"/>
                    <a:pt x="433" y="508"/>
                  </a:cubicBezTo>
                  <a:cubicBezTo>
                    <a:pt x="433" y="508"/>
                    <a:pt x="433" y="508"/>
                    <a:pt x="433" y="507"/>
                  </a:cubicBezTo>
                  <a:cubicBezTo>
                    <a:pt x="433" y="507"/>
                    <a:pt x="432" y="506"/>
                    <a:pt x="432" y="506"/>
                  </a:cubicBezTo>
                  <a:cubicBezTo>
                    <a:pt x="432" y="506"/>
                    <a:pt x="432" y="505"/>
                    <a:pt x="432" y="505"/>
                  </a:cubicBezTo>
                  <a:cubicBezTo>
                    <a:pt x="432" y="505"/>
                    <a:pt x="432" y="505"/>
                    <a:pt x="432" y="504"/>
                  </a:cubicBezTo>
                  <a:cubicBezTo>
                    <a:pt x="432" y="503"/>
                    <a:pt x="432" y="502"/>
                    <a:pt x="433" y="500"/>
                  </a:cubicBezTo>
                  <a:cubicBezTo>
                    <a:pt x="433" y="499"/>
                    <a:pt x="433" y="499"/>
                    <a:pt x="434" y="498"/>
                  </a:cubicBezTo>
                  <a:cubicBezTo>
                    <a:pt x="438" y="494"/>
                    <a:pt x="442" y="493"/>
                    <a:pt x="445" y="492"/>
                  </a:cubicBezTo>
                  <a:cubicBezTo>
                    <a:pt x="447" y="492"/>
                    <a:pt x="448" y="492"/>
                    <a:pt x="450" y="489"/>
                  </a:cubicBezTo>
                  <a:cubicBezTo>
                    <a:pt x="452" y="487"/>
                    <a:pt x="452" y="487"/>
                    <a:pt x="452" y="487"/>
                  </a:cubicBezTo>
                  <a:cubicBezTo>
                    <a:pt x="455" y="484"/>
                    <a:pt x="456" y="483"/>
                    <a:pt x="457" y="481"/>
                  </a:cubicBezTo>
                  <a:cubicBezTo>
                    <a:pt x="458" y="479"/>
                    <a:pt x="458" y="477"/>
                    <a:pt x="458" y="474"/>
                  </a:cubicBezTo>
                  <a:cubicBezTo>
                    <a:pt x="458" y="472"/>
                    <a:pt x="457" y="469"/>
                    <a:pt x="456" y="467"/>
                  </a:cubicBezTo>
                  <a:cubicBezTo>
                    <a:pt x="455" y="464"/>
                    <a:pt x="454" y="460"/>
                    <a:pt x="454" y="455"/>
                  </a:cubicBezTo>
                  <a:cubicBezTo>
                    <a:pt x="455" y="453"/>
                    <a:pt x="456" y="450"/>
                    <a:pt x="458" y="447"/>
                  </a:cubicBezTo>
                  <a:cubicBezTo>
                    <a:pt x="460" y="445"/>
                    <a:pt x="460" y="445"/>
                    <a:pt x="460" y="445"/>
                  </a:cubicBezTo>
                  <a:cubicBezTo>
                    <a:pt x="462" y="442"/>
                    <a:pt x="464" y="440"/>
                    <a:pt x="467" y="439"/>
                  </a:cubicBezTo>
                  <a:cubicBezTo>
                    <a:pt x="467" y="438"/>
                    <a:pt x="468" y="438"/>
                    <a:pt x="469" y="438"/>
                  </a:cubicBezTo>
                  <a:cubicBezTo>
                    <a:pt x="473" y="438"/>
                    <a:pt x="476" y="440"/>
                    <a:pt x="478" y="442"/>
                  </a:cubicBezTo>
                  <a:cubicBezTo>
                    <a:pt x="486" y="445"/>
                    <a:pt x="497" y="443"/>
                    <a:pt x="502" y="438"/>
                  </a:cubicBezTo>
                  <a:cubicBezTo>
                    <a:pt x="503" y="438"/>
                    <a:pt x="503" y="438"/>
                    <a:pt x="503" y="437"/>
                  </a:cubicBezTo>
                  <a:cubicBezTo>
                    <a:pt x="504" y="437"/>
                    <a:pt x="505" y="436"/>
                    <a:pt x="506" y="435"/>
                  </a:cubicBezTo>
                  <a:cubicBezTo>
                    <a:pt x="509" y="433"/>
                    <a:pt x="511" y="431"/>
                    <a:pt x="514" y="429"/>
                  </a:cubicBezTo>
                  <a:cubicBezTo>
                    <a:pt x="514" y="429"/>
                    <a:pt x="515" y="428"/>
                    <a:pt x="516" y="428"/>
                  </a:cubicBezTo>
                  <a:cubicBezTo>
                    <a:pt x="517" y="427"/>
                    <a:pt x="519" y="425"/>
                    <a:pt x="521" y="424"/>
                  </a:cubicBezTo>
                  <a:cubicBezTo>
                    <a:pt x="522" y="423"/>
                    <a:pt x="523" y="422"/>
                    <a:pt x="523" y="421"/>
                  </a:cubicBezTo>
                  <a:cubicBezTo>
                    <a:pt x="524" y="420"/>
                    <a:pt x="524" y="420"/>
                    <a:pt x="524" y="419"/>
                  </a:cubicBezTo>
                  <a:cubicBezTo>
                    <a:pt x="525" y="418"/>
                    <a:pt x="525" y="416"/>
                    <a:pt x="525" y="415"/>
                  </a:cubicBezTo>
                  <a:cubicBezTo>
                    <a:pt x="525" y="414"/>
                    <a:pt x="525" y="413"/>
                    <a:pt x="525" y="412"/>
                  </a:cubicBezTo>
                  <a:cubicBezTo>
                    <a:pt x="525" y="410"/>
                    <a:pt x="526" y="407"/>
                    <a:pt x="528" y="403"/>
                  </a:cubicBezTo>
                  <a:cubicBezTo>
                    <a:pt x="529" y="403"/>
                    <a:pt x="529" y="403"/>
                    <a:pt x="529" y="403"/>
                  </a:cubicBezTo>
                  <a:cubicBezTo>
                    <a:pt x="529" y="402"/>
                    <a:pt x="530" y="402"/>
                    <a:pt x="530" y="401"/>
                  </a:cubicBezTo>
                  <a:cubicBezTo>
                    <a:pt x="531" y="401"/>
                    <a:pt x="531" y="401"/>
                    <a:pt x="531" y="401"/>
                  </a:cubicBezTo>
                  <a:cubicBezTo>
                    <a:pt x="531" y="401"/>
                    <a:pt x="531" y="401"/>
                    <a:pt x="531" y="401"/>
                  </a:cubicBezTo>
                  <a:cubicBezTo>
                    <a:pt x="531" y="401"/>
                    <a:pt x="531" y="401"/>
                    <a:pt x="531" y="401"/>
                  </a:cubicBezTo>
                  <a:cubicBezTo>
                    <a:pt x="531" y="401"/>
                    <a:pt x="531" y="401"/>
                    <a:pt x="531" y="401"/>
                  </a:cubicBezTo>
                  <a:cubicBezTo>
                    <a:pt x="531" y="401"/>
                    <a:pt x="531" y="401"/>
                    <a:pt x="531" y="401"/>
                  </a:cubicBezTo>
                  <a:cubicBezTo>
                    <a:pt x="531" y="401"/>
                    <a:pt x="531" y="400"/>
                    <a:pt x="531" y="400"/>
                  </a:cubicBezTo>
                  <a:cubicBezTo>
                    <a:pt x="531" y="400"/>
                    <a:pt x="531" y="400"/>
                    <a:pt x="531" y="400"/>
                  </a:cubicBezTo>
                  <a:cubicBezTo>
                    <a:pt x="530" y="399"/>
                    <a:pt x="530" y="399"/>
                    <a:pt x="530" y="399"/>
                  </a:cubicBezTo>
                  <a:cubicBezTo>
                    <a:pt x="530" y="399"/>
                    <a:pt x="530" y="399"/>
                    <a:pt x="530" y="399"/>
                  </a:cubicBezTo>
                  <a:cubicBezTo>
                    <a:pt x="530" y="399"/>
                    <a:pt x="530" y="399"/>
                    <a:pt x="530" y="399"/>
                  </a:cubicBezTo>
                  <a:cubicBezTo>
                    <a:pt x="530" y="398"/>
                    <a:pt x="529" y="398"/>
                    <a:pt x="529" y="397"/>
                  </a:cubicBezTo>
                  <a:cubicBezTo>
                    <a:pt x="529" y="397"/>
                    <a:pt x="529" y="397"/>
                    <a:pt x="529" y="397"/>
                  </a:cubicBezTo>
                  <a:cubicBezTo>
                    <a:pt x="528" y="394"/>
                    <a:pt x="527" y="389"/>
                    <a:pt x="526" y="384"/>
                  </a:cubicBezTo>
                  <a:cubicBezTo>
                    <a:pt x="526" y="384"/>
                    <a:pt x="526" y="384"/>
                    <a:pt x="526" y="384"/>
                  </a:cubicBezTo>
                  <a:cubicBezTo>
                    <a:pt x="526" y="383"/>
                    <a:pt x="526" y="382"/>
                    <a:pt x="526" y="382"/>
                  </a:cubicBezTo>
                  <a:cubicBezTo>
                    <a:pt x="526" y="382"/>
                    <a:pt x="526" y="382"/>
                    <a:pt x="527" y="382"/>
                  </a:cubicBezTo>
                  <a:cubicBezTo>
                    <a:pt x="526" y="380"/>
                    <a:pt x="526" y="380"/>
                    <a:pt x="526" y="380"/>
                  </a:cubicBezTo>
                  <a:cubicBezTo>
                    <a:pt x="525" y="376"/>
                    <a:pt x="524" y="372"/>
                    <a:pt x="527" y="366"/>
                  </a:cubicBezTo>
                  <a:cubicBezTo>
                    <a:pt x="528" y="364"/>
                    <a:pt x="530" y="362"/>
                    <a:pt x="532" y="361"/>
                  </a:cubicBezTo>
                  <a:cubicBezTo>
                    <a:pt x="532" y="360"/>
                    <a:pt x="532" y="360"/>
                    <a:pt x="532" y="360"/>
                  </a:cubicBezTo>
                  <a:cubicBezTo>
                    <a:pt x="529" y="357"/>
                    <a:pt x="528" y="355"/>
                    <a:pt x="527" y="352"/>
                  </a:cubicBezTo>
                  <a:cubicBezTo>
                    <a:pt x="525" y="352"/>
                    <a:pt x="525" y="352"/>
                    <a:pt x="523" y="353"/>
                  </a:cubicBezTo>
                  <a:cubicBezTo>
                    <a:pt x="522" y="354"/>
                    <a:pt x="521" y="354"/>
                    <a:pt x="521" y="354"/>
                  </a:cubicBezTo>
                  <a:cubicBezTo>
                    <a:pt x="520" y="355"/>
                    <a:pt x="520" y="355"/>
                    <a:pt x="520" y="355"/>
                  </a:cubicBezTo>
                  <a:cubicBezTo>
                    <a:pt x="520" y="355"/>
                    <a:pt x="519" y="355"/>
                    <a:pt x="519" y="355"/>
                  </a:cubicBezTo>
                  <a:cubicBezTo>
                    <a:pt x="519" y="355"/>
                    <a:pt x="519" y="355"/>
                    <a:pt x="519" y="355"/>
                  </a:cubicBezTo>
                  <a:cubicBezTo>
                    <a:pt x="520" y="356"/>
                    <a:pt x="520" y="356"/>
                    <a:pt x="520" y="356"/>
                  </a:cubicBezTo>
                  <a:cubicBezTo>
                    <a:pt x="521" y="361"/>
                    <a:pt x="521" y="364"/>
                    <a:pt x="519" y="366"/>
                  </a:cubicBezTo>
                  <a:cubicBezTo>
                    <a:pt x="516" y="371"/>
                    <a:pt x="508" y="371"/>
                    <a:pt x="502" y="371"/>
                  </a:cubicBezTo>
                  <a:cubicBezTo>
                    <a:pt x="489" y="371"/>
                    <a:pt x="487" y="361"/>
                    <a:pt x="486" y="358"/>
                  </a:cubicBezTo>
                  <a:cubicBezTo>
                    <a:pt x="486" y="355"/>
                    <a:pt x="486" y="355"/>
                    <a:pt x="486" y="355"/>
                  </a:cubicBezTo>
                  <a:cubicBezTo>
                    <a:pt x="485" y="352"/>
                    <a:pt x="484" y="348"/>
                    <a:pt x="486" y="343"/>
                  </a:cubicBezTo>
                  <a:cubicBezTo>
                    <a:pt x="487" y="342"/>
                    <a:pt x="487" y="342"/>
                    <a:pt x="487" y="342"/>
                  </a:cubicBezTo>
                  <a:cubicBezTo>
                    <a:pt x="488" y="341"/>
                    <a:pt x="490" y="340"/>
                    <a:pt x="493" y="340"/>
                  </a:cubicBezTo>
                  <a:cubicBezTo>
                    <a:pt x="493" y="339"/>
                    <a:pt x="494" y="339"/>
                    <a:pt x="494" y="338"/>
                  </a:cubicBezTo>
                  <a:cubicBezTo>
                    <a:pt x="494" y="337"/>
                    <a:pt x="495" y="336"/>
                    <a:pt x="495" y="336"/>
                  </a:cubicBezTo>
                  <a:cubicBezTo>
                    <a:pt x="496" y="334"/>
                    <a:pt x="497" y="332"/>
                    <a:pt x="497" y="331"/>
                  </a:cubicBezTo>
                  <a:cubicBezTo>
                    <a:pt x="498" y="330"/>
                    <a:pt x="498" y="330"/>
                    <a:pt x="498" y="329"/>
                  </a:cubicBezTo>
                  <a:cubicBezTo>
                    <a:pt x="499" y="329"/>
                    <a:pt x="499" y="329"/>
                    <a:pt x="499" y="329"/>
                  </a:cubicBezTo>
                  <a:cubicBezTo>
                    <a:pt x="499" y="327"/>
                    <a:pt x="500" y="327"/>
                    <a:pt x="500" y="326"/>
                  </a:cubicBezTo>
                  <a:cubicBezTo>
                    <a:pt x="500" y="326"/>
                    <a:pt x="499" y="326"/>
                    <a:pt x="499" y="326"/>
                  </a:cubicBezTo>
                  <a:cubicBezTo>
                    <a:pt x="498" y="325"/>
                    <a:pt x="498" y="325"/>
                    <a:pt x="498" y="325"/>
                  </a:cubicBezTo>
                  <a:cubicBezTo>
                    <a:pt x="497" y="324"/>
                    <a:pt x="494" y="321"/>
                    <a:pt x="494" y="318"/>
                  </a:cubicBezTo>
                  <a:cubicBezTo>
                    <a:pt x="494" y="316"/>
                    <a:pt x="494" y="316"/>
                    <a:pt x="494" y="316"/>
                  </a:cubicBezTo>
                  <a:cubicBezTo>
                    <a:pt x="495" y="313"/>
                    <a:pt x="498" y="311"/>
                    <a:pt x="499" y="311"/>
                  </a:cubicBezTo>
                  <a:cubicBezTo>
                    <a:pt x="500" y="310"/>
                    <a:pt x="501" y="310"/>
                    <a:pt x="501" y="309"/>
                  </a:cubicBezTo>
                  <a:cubicBezTo>
                    <a:pt x="501" y="309"/>
                    <a:pt x="501" y="309"/>
                    <a:pt x="502" y="309"/>
                  </a:cubicBezTo>
                  <a:cubicBezTo>
                    <a:pt x="501" y="309"/>
                    <a:pt x="501" y="309"/>
                    <a:pt x="501" y="308"/>
                  </a:cubicBezTo>
                  <a:cubicBezTo>
                    <a:pt x="501" y="307"/>
                    <a:pt x="501" y="307"/>
                    <a:pt x="501" y="307"/>
                  </a:cubicBezTo>
                  <a:cubicBezTo>
                    <a:pt x="501" y="307"/>
                    <a:pt x="501" y="306"/>
                    <a:pt x="501" y="306"/>
                  </a:cubicBezTo>
                  <a:cubicBezTo>
                    <a:pt x="501" y="304"/>
                    <a:pt x="501" y="301"/>
                    <a:pt x="501" y="298"/>
                  </a:cubicBezTo>
                  <a:cubicBezTo>
                    <a:pt x="504" y="291"/>
                    <a:pt x="510" y="286"/>
                    <a:pt x="518" y="285"/>
                  </a:cubicBezTo>
                  <a:cubicBezTo>
                    <a:pt x="517" y="282"/>
                    <a:pt x="516" y="279"/>
                    <a:pt x="518" y="275"/>
                  </a:cubicBezTo>
                  <a:cubicBezTo>
                    <a:pt x="519" y="272"/>
                    <a:pt x="521" y="271"/>
                    <a:pt x="524" y="270"/>
                  </a:cubicBezTo>
                  <a:cubicBezTo>
                    <a:pt x="521" y="268"/>
                    <a:pt x="519" y="267"/>
                    <a:pt x="516" y="266"/>
                  </a:cubicBezTo>
                  <a:cubicBezTo>
                    <a:pt x="515" y="265"/>
                    <a:pt x="515" y="265"/>
                    <a:pt x="515" y="265"/>
                  </a:cubicBezTo>
                  <a:cubicBezTo>
                    <a:pt x="515" y="265"/>
                    <a:pt x="515" y="265"/>
                    <a:pt x="515" y="265"/>
                  </a:cubicBezTo>
                  <a:cubicBezTo>
                    <a:pt x="515" y="265"/>
                    <a:pt x="515" y="265"/>
                    <a:pt x="515" y="265"/>
                  </a:cubicBezTo>
                  <a:cubicBezTo>
                    <a:pt x="515" y="265"/>
                    <a:pt x="514" y="264"/>
                    <a:pt x="513" y="264"/>
                  </a:cubicBezTo>
                  <a:cubicBezTo>
                    <a:pt x="511" y="264"/>
                    <a:pt x="508" y="263"/>
                    <a:pt x="505" y="261"/>
                  </a:cubicBezTo>
                  <a:cubicBezTo>
                    <a:pt x="502" y="259"/>
                    <a:pt x="501" y="256"/>
                    <a:pt x="501" y="254"/>
                  </a:cubicBezTo>
                  <a:cubicBezTo>
                    <a:pt x="500" y="253"/>
                    <a:pt x="501" y="251"/>
                    <a:pt x="501" y="250"/>
                  </a:cubicBezTo>
                  <a:cubicBezTo>
                    <a:pt x="503" y="245"/>
                    <a:pt x="508" y="243"/>
                    <a:pt x="511" y="243"/>
                  </a:cubicBezTo>
                  <a:cubicBezTo>
                    <a:pt x="512" y="243"/>
                    <a:pt x="514" y="243"/>
                    <a:pt x="516" y="244"/>
                  </a:cubicBezTo>
                  <a:cubicBezTo>
                    <a:pt x="517" y="245"/>
                    <a:pt x="519" y="245"/>
                    <a:pt x="522" y="245"/>
                  </a:cubicBezTo>
                  <a:cubicBezTo>
                    <a:pt x="519" y="241"/>
                    <a:pt x="518" y="236"/>
                    <a:pt x="517" y="230"/>
                  </a:cubicBezTo>
                  <a:cubicBezTo>
                    <a:pt x="516" y="225"/>
                    <a:pt x="518" y="222"/>
                    <a:pt x="520" y="221"/>
                  </a:cubicBezTo>
                  <a:cubicBezTo>
                    <a:pt x="522" y="218"/>
                    <a:pt x="525" y="217"/>
                    <a:pt x="528" y="217"/>
                  </a:cubicBezTo>
                  <a:cubicBezTo>
                    <a:pt x="531" y="217"/>
                    <a:pt x="535" y="219"/>
                    <a:pt x="538" y="221"/>
                  </a:cubicBezTo>
                  <a:cubicBezTo>
                    <a:pt x="539" y="221"/>
                    <a:pt x="539" y="221"/>
                    <a:pt x="540" y="220"/>
                  </a:cubicBezTo>
                  <a:cubicBezTo>
                    <a:pt x="541" y="220"/>
                    <a:pt x="541" y="220"/>
                    <a:pt x="541" y="220"/>
                  </a:cubicBezTo>
                  <a:cubicBezTo>
                    <a:pt x="542" y="218"/>
                    <a:pt x="545" y="217"/>
                    <a:pt x="546" y="217"/>
                  </a:cubicBezTo>
                  <a:cubicBezTo>
                    <a:pt x="550" y="217"/>
                    <a:pt x="553" y="219"/>
                    <a:pt x="555" y="223"/>
                  </a:cubicBezTo>
                  <a:cubicBezTo>
                    <a:pt x="556" y="223"/>
                    <a:pt x="556" y="224"/>
                    <a:pt x="557" y="224"/>
                  </a:cubicBezTo>
                  <a:cubicBezTo>
                    <a:pt x="557" y="224"/>
                    <a:pt x="557" y="224"/>
                    <a:pt x="557" y="224"/>
                  </a:cubicBezTo>
                  <a:cubicBezTo>
                    <a:pt x="558" y="223"/>
                    <a:pt x="559" y="221"/>
                    <a:pt x="559" y="219"/>
                  </a:cubicBezTo>
                  <a:cubicBezTo>
                    <a:pt x="560" y="219"/>
                    <a:pt x="560" y="219"/>
                    <a:pt x="560" y="219"/>
                  </a:cubicBezTo>
                  <a:cubicBezTo>
                    <a:pt x="560" y="218"/>
                    <a:pt x="560" y="218"/>
                    <a:pt x="560" y="218"/>
                  </a:cubicBezTo>
                  <a:cubicBezTo>
                    <a:pt x="560" y="218"/>
                    <a:pt x="560" y="218"/>
                    <a:pt x="560" y="218"/>
                  </a:cubicBezTo>
                  <a:cubicBezTo>
                    <a:pt x="559" y="217"/>
                    <a:pt x="559" y="216"/>
                    <a:pt x="559" y="216"/>
                  </a:cubicBezTo>
                  <a:cubicBezTo>
                    <a:pt x="558" y="215"/>
                    <a:pt x="558" y="215"/>
                    <a:pt x="558" y="215"/>
                  </a:cubicBezTo>
                  <a:cubicBezTo>
                    <a:pt x="558" y="215"/>
                    <a:pt x="558" y="215"/>
                    <a:pt x="557" y="215"/>
                  </a:cubicBezTo>
                  <a:cubicBezTo>
                    <a:pt x="556" y="214"/>
                    <a:pt x="555" y="213"/>
                    <a:pt x="553" y="212"/>
                  </a:cubicBezTo>
                  <a:cubicBezTo>
                    <a:pt x="553" y="212"/>
                    <a:pt x="552" y="211"/>
                    <a:pt x="551" y="210"/>
                  </a:cubicBezTo>
                  <a:cubicBezTo>
                    <a:pt x="550" y="210"/>
                    <a:pt x="550" y="210"/>
                    <a:pt x="550" y="210"/>
                  </a:cubicBezTo>
                  <a:cubicBezTo>
                    <a:pt x="549" y="209"/>
                    <a:pt x="546" y="206"/>
                    <a:pt x="546" y="201"/>
                  </a:cubicBezTo>
                  <a:cubicBezTo>
                    <a:pt x="546" y="197"/>
                    <a:pt x="548" y="195"/>
                    <a:pt x="550" y="193"/>
                  </a:cubicBezTo>
                  <a:cubicBezTo>
                    <a:pt x="549" y="193"/>
                    <a:pt x="548" y="193"/>
                    <a:pt x="547" y="192"/>
                  </a:cubicBezTo>
                  <a:cubicBezTo>
                    <a:pt x="546" y="191"/>
                    <a:pt x="546" y="191"/>
                    <a:pt x="546" y="191"/>
                  </a:cubicBezTo>
                  <a:cubicBezTo>
                    <a:pt x="543" y="190"/>
                    <a:pt x="540" y="187"/>
                    <a:pt x="539" y="182"/>
                  </a:cubicBezTo>
                  <a:cubicBezTo>
                    <a:pt x="539" y="182"/>
                    <a:pt x="539" y="182"/>
                    <a:pt x="539" y="182"/>
                  </a:cubicBezTo>
                  <a:cubicBezTo>
                    <a:pt x="539" y="176"/>
                    <a:pt x="542" y="173"/>
                    <a:pt x="544" y="172"/>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3" name="Freeform 31">
              <a:extLst>
                <a:ext uri="{FF2B5EF4-FFF2-40B4-BE49-F238E27FC236}">
                  <a16:creationId xmlns:a16="http://schemas.microsoft.com/office/drawing/2014/main" id="{F52CD197-CBC3-4825-B54D-25FDDE1C4D33}"/>
                </a:ext>
              </a:extLst>
            </p:cNvPr>
            <p:cNvSpPr>
              <a:spLocks/>
            </p:cNvSpPr>
            <p:nvPr/>
          </p:nvSpPr>
          <p:spPr bwMode="auto">
            <a:xfrm>
              <a:off x="5631248" y="4344746"/>
              <a:ext cx="3065" cy="1534"/>
            </a:xfrm>
            <a:custGeom>
              <a:avLst/>
              <a:gdLst>
                <a:gd name="T0" fmla="*/ 0 w 2"/>
                <a:gd name="T1" fmla="*/ 1 h 2"/>
                <a:gd name="T2" fmla="*/ 1 w 2"/>
                <a:gd name="T3" fmla="*/ 2 h 2"/>
                <a:gd name="T4" fmla="*/ 1 w 2"/>
                <a:gd name="T5" fmla="*/ 1 h 2"/>
                <a:gd name="T6" fmla="*/ 2 w 2"/>
                <a:gd name="T7" fmla="*/ 0 h 2"/>
                <a:gd name="T8" fmla="*/ 0 w 2"/>
                <a:gd name="T9" fmla="*/ 1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2"/>
                    <a:pt x="1" y="2"/>
                    <a:pt x="1" y="2"/>
                  </a:cubicBezTo>
                  <a:cubicBezTo>
                    <a:pt x="1" y="1"/>
                    <a:pt x="1" y="1"/>
                    <a:pt x="1" y="1"/>
                  </a:cubicBezTo>
                  <a:cubicBezTo>
                    <a:pt x="2" y="0"/>
                    <a:pt x="2" y="0"/>
                    <a:pt x="2" y="0"/>
                  </a:cubicBezTo>
                  <a:cubicBezTo>
                    <a:pt x="2" y="0"/>
                    <a:pt x="1" y="1"/>
                    <a:pt x="0" y="1"/>
                  </a:cubicBezTo>
                  <a:cubicBezTo>
                    <a:pt x="0" y="1"/>
                    <a:pt x="0" y="1"/>
                    <a:pt x="0" y="1"/>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4" name="Freeform 32">
              <a:extLst>
                <a:ext uri="{FF2B5EF4-FFF2-40B4-BE49-F238E27FC236}">
                  <a16:creationId xmlns:a16="http://schemas.microsoft.com/office/drawing/2014/main" id="{4280B503-EAE0-4395-81A1-02EE6D3636DA}"/>
                </a:ext>
              </a:extLst>
            </p:cNvPr>
            <p:cNvSpPr>
              <a:spLocks/>
            </p:cNvSpPr>
            <p:nvPr/>
          </p:nvSpPr>
          <p:spPr bwMode="auto">
            <a:xfrm>
              <a:off x="4892509" y="4136226"/>
              <a:ext cx="0" cy="153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5" name="Freeform 33">
              <a:extLst>
                <a:ext uri="{FF2B5EF4-FFF2-40B4-BE49-F238E27FC236}">
                  <a16:creationId xmlns:a16="http://schemas.microsoft.com/office/drawing/2014/main" id="{74FD5140-2D8C-466D-933A-B476F9805340}"/>
                </a:ext>
              </a:extLst>
            </p:cNvPr>
            <p:cNvSpPr>
              <a:spLocks/>
            </p:cNvSpPr>
            <p:nvPr/>
          </p:nvSpPr>
          <p:spPr bwMode="auto">
            <a:xfrm>
              <a:off x="4717786" y="4209821"/>
              <a:ext cx="3065" cy="3066"/>
            </a:xfrm>
            <a:custGeom>
              <a:avLst/>
              <a:gdLst>
                <a:gd name="T0" fmla="*/ 2 w 2"/>
                <a:gd name="T1" fmla="*/ 2 h 3"/>
                <a:gd name="T2" fmla="*/ 2 w 2"/>
                <a:gd name="T3" fmla="*/ 3 h 3"/>
                <a:gd name="T4" fmla="*/ 1 w 2"/>
                <a:gd name="T5" fmla="*/ 1 h 3"/>
                <a:gd name="T6" fmla="*/ 0 w 2"/>
                <a:gd name="T7" fmla="*/ 1 h 3"/>
                <a:gd name="T8" fmla="*/ 0 w 2"/>
                <a:gd name="T9" fmla="*/ 0 h 3"/>
                <a:gd name="T10" fmla="*/ 0 w 2"/>
                <a:gd name="T11" fmla="*/ 1 h 3"/>
                <a:gd name="T12" fmla="*/ 0 w 2"/>
                <a:gd name="T13" fmla="*/ 1 h 3"/>
                <a:gd name="T14" fmla="*/ 2 w 2"/>
                <a:gd name="T15" fmla="*/ 3 h 3"/>
                <a:gd name="T16" fmla="*/ 2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2"/>
                  </a:moveTo>
                  <a:cubicBezTo>
                    <a:pt x="2" y="3"/>
                    <a:pt x="2" y="3"/>
                    <a:pt x="2" y="3"/>
                  </a:cubicBezTo>
                  <a:cubicBezTo>
                    <a:pt x="2" y="3"/>
                    <a:pt x="1" y="2"/>
                    <a:pt x="1" y="1"/>
                  </a:cubicBezTo>
                  <a:cubicBezTo>
                    <a:pt x="0" y="1"/>
                    <a:pt x="0" y="1"/>
                    <a:pt x="0" y="1"/>
                  </a:cubicBezTo>
                  <a:cubicBezTo>
                    <a:pt x="0" y="1"/>
                    <a:pt x="0" y="0"/>
                    <a:pt x="0" y="0"/>
                  </a:cubicBezTo>
                  <a:cubicBezTo>
                    <a:pt x="0" y="0"/>
                    <a:pt x="0" y="1"/>
                    <a:pt x="0" y="1"/>
                  </a:cubicBezTo>
                  <a:cubicBezTo>
                    <a:pt x="0" y="1"/>
                    <a:pt x="0" y="1"/>
                    <a:pt x="0" y="1"/>
                  </a:cubicBezTo>
                  <a:cubicBezTo>
                    <a:pt x="0" y="2"/>
                    <a:pt x="1" y="2"/>
                    <a:pt x="2" y="3"/>
                  </a:cubicBezTo>
                  <a:lnTo>
                    <a:pt x="2" y="2"/>
                  </a:ln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6" name="Freeform 34">
              <a:extLst>
                <a:ext uri="{FF2B5EF4-FFF2-40B4-BE49-F238E27FC236}">
                  <a16:creationId xmlns:a16="http://schemas.microsoft.com/office/drawing/2014/main" id="{B39CA5E9-3B2E-4FD8-B176-427C5D3DA021}"/>
                </a:ext>
              </a:extLst>
            </p:cNvPr>
            <p:cNvSpPr>
              <a:spLocks/>
            </p:cNvSpPr>
            <p:nvPr/>
          </p:nvSpPr>
          <p:spPr bwMode="auto">
            <a:xfrm>
              <a:off x="4892509" y="4133160"/>
              <a:ext cx="0" cy="153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0"/>
                    <a:pt x="1" y="0"/>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7" name="Rectangle 35">
              <a:extLst>
                <a:ext uri="{FF2B5EF4-FFF2-40B4-BE49-F238E27FC236}">
                  <a16:creationId xmlns:a16="http://schemas.microsoft.com/office/drawing/2014/main" id="{CC45F52C-6802-4EB0-9E95-71A05D4AA5CE}"/>
                </a:ext>
              </a:extLst>
            </p:cNvPr>
            <p:cNvSpPr>
              <a:spLocks noChangeArrowheads="1"/>
            </p:cNvSpPr>
            <p:nvPr/>
          </p:nvSpPr>
          <p:spPr bwMode="auto">
            <a:xfrm>
              <a:off x="5168386" y="4889045"/>
              <a:ext cx="1533" cy="0"/>
            </a:xfrm>
            <a:prstGeom prst="rect">
              <a:avLst/>
            </a:pr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8" name="Freeform 36">
              <a:extLst>
                <a:ext uri="{FF2B5EF4-FFF2-40B4-BE49-F238E27FC236}">
                  <a16:creationId xmlns:a16="http://schemas.microsoft.com/office/drawing/2014/main" id="{A1ED74AE-D9E9-43EB-A944-D9B97F676A3D}"/>
                </a:ext>
              </a:extLst>
            </p:cNvPr>
            <p:cNvSpPr>
              <a:spLocks/>
            </p:cNvSpPr>
            <p:nvPr/>
          </p:nvSpPr>
          <p:spPr bwMode="auto">
            <a:xfrm>
              <a:off x="4613565" y="3929240"/>
              <a:ext cx="798513" cy="1011935"/>
            </a:xfrm>
            <a:custGeom>
              <a:avLst/>
              <a:gdLst>
                <a:gd name="T0" fmla="*/ 550 w 563"/>
                <a:gd name="T1" fmla="*/ 526 h 713"/>
                <a:gd name="T2" fmla="*/ 540 w 563"/>
                <a:gd name="T3" fmla="*/ 490 h 713"/>
                <a:gd name="T4" fmla="*/ 545 w 563"/>
                <a:gd name="T5" fmla="*/ 435 h 713"/>
                <a:gd name="T6" fmla="*/ 532 w 563"/>
                <a:gd name="T7" fmla="*/ 408 h 713"/>
                <a:gd name="T8" fmla="*/ 518 w 563"/>
                <a:gd name="T9" fmla="*/ 351 h 713"/>
                <a:gd name="T10" fmla="*/ 502 w 563"/>
                <a:gd name="T11" fmla="*/ 333 h 713"/>
                <a:gd name="T12" fmla="*/ 470 w 563"/>
                <a:gd name="T13" fmla="*/ 341 h 713"/>
                <a:gd name="T14" fmla="*/ 439 w 563"/>
                <a:gd name="T15" fmla="*/ 355 h 713"/>
                <a:gd name="T16" fmla="*/ 397 w 563"/>
                <a:gd name="T17" fmla="*/ 329 h 713"/>
                <a:gd name="T18" fmla="*/ 408 w 563"/>
                <a:gd name="T19" fmla="*/ 290 h 713"/>
                <a:gd name="T20" fmla="*/ 424 w 563"/>
                <a:gd name="T21" fmla="*/ 260 h 713"/>
                <a:gd name="T22" fmla="*/ 448 w 563"/>
                <a:gd name="T23" fmla="*/ 247 h 713"/>
                <a:gd name="T24" fmla="*/ 467 w 563"/>
                <a:gd name="T25" fmla="*/ 224 h 713"/>
                <a:gd name="T26" fmla="*/ 458 w 563"/>
                <a:gd name="T27" fmla="*/ 211 h 713"/>
                <a:gd name="T28" fmla="*/ 438 w 563"/>
                <a:gd name="T29" fmla="*/ 181 h 713"/>
                <a:gd name="T30" fmla="*/ 441 w 563"/>
                <a:gd name="T31" fmla="*/ 167 h 713"/>
                <a:gd name="T32" fmla="*/ 462 w 563"/>
                <a:gd name="T33" fmla="*/ 129 h 713"/>
                <a:gd name="T34" fmla="*/ 480 w 563"/>
                <a:gd name="T35" fmla="*/ 125 h 713"/>
                <a:gd name="T36" fmla="*/ 472 w 563"/>
                <a:gd name="T37" fmla="*/ 90 h 713"/>
                <a:gd name="T38" fmla="*/ 453 w 563"/>
                <a:gd name="T39" fmla="*/ 76 h 713"/>
                <a:gd name="T40" fmla="*/ 437 w 563"/>
                <a:gd name="T41" fmla="*/ 41 h 713"/>
                <a:gd name="T42" fmla="*/ 407 w 563"/>
                <a:gd name="T43" fmla="*/ 14 h 713"/>
                <a:gd name="T44" fmla="*/ 401 w 563"/>
                <a:gd name="T45" fmla="*/ 18 h 713"/>
                <a:gd name="T46" fmla="*/ 381 w 563"/>
                <a:gd name="T47" fmla="*/ 51 h 713"/>
                <a:gd name="T48" fmla="*/ 368 w 563"/>
                <a:gd name="T49" fmla="*/ 63 h 713"/>
                <a:gd name="T50" fmla="*/ 343 w 563"/>
                <a:gd name="T51" fmla="*/ 73 h 713"/>
                <a:gd name="T52" fmla="*/ 308 w 563"/>
                <a:gd name="T53" fmla="*/ 92 h 713"/>
                <a:gd name="T54" fmla="*/ 288 w 563"/>
                <a:gd name="T55" fmla="*/ 111 h 713"/>
                <a:gd name="T56" fmla="*/ 258 w 563"/>
                <a:gd name="T57" fmla="*/ 114 h 713"/>
                <a:gd name="T58" fmla="*/ 226 w 563"/>
                <a:gd name="T59" fmla="*/ 123 h 713"/>
                <a:gd name="T60" fmla="*/ 197 w 563"/>
                <a:gd name="T61" fmla="*/ 146 h 713"/>
                <a:gd name="T62" fmla="*/ 162 w 563"/>
                <a:gd name="T63" fmla="*/ 163 h 713"/>
                <a:gd name="T64" fmla="*/ 168 w 563"/>
                <a:gd name="T65" fmla="*/ 189 h 713"/>
                <a:gd name="T66" fmla="*/ 119 w 563"/>
                <a:gd name="T67" fmla="*/ 203 h 713"/>
                <a:gd name="T68" fmla="*/ 75 w 563"/>
                <a:gd name="T69" fmla="*/ 211 h 713"/>
                <a:gd name="T70" fmla="*/ 24 w 563"/>
                <a:gd name="T71" fmla="*/ 238 h 713"/>
                <a:gd name="T72" fmla="*/ 6 w 563"/>
                <a:gd name="T73" fmla="*/ 287 h 713"/>
                <a:gd name="T74" fmla="*/ 44 w 563"/>
                <a:gd name="T75" fmla="*/ 374 h 713"/>
                <a:gd name="T76" fmla="*/ 95 w 563"/>
                <a:gd name="T77" fmla="*/ 412 h 713"/>
                <a:gd name="T78" fmla="*/ 57 w 563"/>
                <a:gd name="T79" fmla="*/ 486 h 713"/>
                <a:gd name="T80" fmla="*/ 103 w 563"/>
                <a:gd name="T81" fmla="*/ 501 h 713"/>
                <a:gd name="T82" fmla="*/ 146 w 563"/>
                <a:gd name="T83" fmla="*/ 487 h 713"/>
                <a:gd name="T84" fmla="*/ 215 w 563"/>
                <a:gd name="T85" fmla="*/ 463 h 713"/>
                <a:gd name="T86" fmla="*/ 233 w 563"/>
                <a:gd name="T87" fmla="*/ 479 h 713"/>
                <a:gd name="T88" fmla="*/ 255 w 563"/>
                <a:gd name="T89" fmla="*/ 488 h 713"/>
                <a:gd name="T90" fmla="*/ 276 w 563"/>
                <a:gd name="T91" fmla="*/ 516 h 713"/>
                <a:gd name="T92" fmla="*/ 280 w 563"/>
                <a:gd name="T93" fmla="*/ 556 h 713"/>
                <a:gd name="T94" fmla="*/ 304 w 563"/>
                <a:gd name="T95" fmla="*/ 577 h 713"/>
                <a:gd name="T96" fmla="*/ 275 w 563"/>
                <a:gd name="T97" fmla="*/ 620 h 713"/>
                <a:gd name="T98" fmla="*/ 308 w 563"/>
                <a:gd name="T99" fmla="*/ 634 h 713"/>
                <a:gd name="T100" fmla="*/ 347 w 563"/>
                <a:gd name="T101" fmla="*/ 667 h 713"/>
                <a:gd name="T102" fmla="*/ 379 w 563"/>
                <a:gd name="T103" fmla="*/ 680 h 713"/>
                <a:gd name="T104" fmla="*/ 402 w 563"/>
                <a:gd name="T105" fmla="*/ 679 h 713"/>
                <a:gd name="T106" fmla="*/ 451 w 563"/>
                <a:gd name="T107" fmla="*/ 692 h 713"/>
                <a:gd name="T108" fmla="*/ 493 w 563"/>
                <a:gd name="T109" fmla="*/ 713 h 713"/>
                <a:gd name="T110" fmla="*/ 529 w 563"/>
                <a:gd name="T111" fmla="*/ 640 h 713"/>
                <a:gd name="T112" fmla="*/ 553 w 563"/>
                <a:gd name="T113" fmla="*/ 590 h 713"/>
                <a:gd name="T114" fmla="*/ 561 w 563"/>
                <a:gd name="T115" fmla="*/ 558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3" h="713">
                  <a:moveTo>
                    <a:pt x="563" y="548"/>
                  </a:moveTo>
                  <a:cubicBezTo>
                    <a:pt x="561" y="548"/>
                    <a:pt x="561" y="548"/>
                    <a:pt x="561" y="548"/>
                  </a:cubicBezTo>
                  <a:cubicBezTo>
                    <a:pt x="559" y="548"/>
                    <a:pt x="557" y="547"/>
                    <a:pt x="555" y="546"/>
                  </a:cubicBezTo>
                  <a:cubicBezTo>
                    <a:pt x="552" y="545"/>
                    <a:pt x="551" y="544"/>
                    <a:pt x="550" y="542"/>
                  </a:cubicBezTo>
                  <a:cubicBezTo>
                    <a:pt x="549" y="540"/>
                    <a:pt x="548" y="536"/>
                    <a:pt x="552" y="532"/>
                  </a:cubicBezTo>
                  <a:cubicBezTo>
                    <a:pt x="553" y="531"/>
                    <a:pt x="553" y="530"/>
                    <a:pt x="551" y="527"/>
                  </a:cubicBezTo>
                  <a:cubicBezTo>
                    <a:pt x="550" y="527"/>
                    <a:pt x="550" y="527"/>
                    <a:pt x="550" y="526"/>
                  </a:cubicBezTo>
                  <a:cubicBezTo>
                    <a:pt x="549" y="525"/>
                    <a:pt x="548" y="524"/>
                    <a:pt x="547" y="523"/>
                  </a:cubicBezTo>
                  <a:cubicBezTo>
                    <a:pt x="546" y="522"/>
                    <a:pt x="546" y="521"/>
                    <a:pt x="545" y="521"/>
                  </a:cubicBezTo>
                  <a:cubicBezTo>
                    <a:pt x="541" y="514"/>
                    <a:pt x="542" y="502"/>
                    <a:pt x="542" y="495"/>
                  </a:cubicBezTo>
                  <a:cubicBezTo>
                    <a:pt x="541" y="493"/>
                    <a:pt x="541" y="493"/>
                    <a:pt x="541" y="493"/>
                  </a:cubicBezTo>
                  <a:cubicBezTo>
                    <a:pt x="541" y="493"/>
                    <a:pt x="541" y="492"/>
                    <a:pt x="541" y="492"/>
                  </a:cubicBezTo>
                  <a:cubicBezTo>
                    <a:pt x="540" y="492"/>
                    <a:pt x="540" y="491"/>
                    <a:pt x="540" y="490"/>
                  </a:cubicBezTo>
                  <a:cubicBezTo>
                    <a:pt x="540" y="490"/>
                    <a:pt x="540" y="490"/>
                    <a:pt x="540" y="490"/>
                  </a:cubicBezTo>
                  <a:cubicBezTo>
                    <a:pt x="539" y="489"/>
                    <a:pt x="538" y="487"/>
                    <a:pt x="537" y="484"/>
                  </a:cubicBezTo>
                  <a:cubicBezTo>
                    <a:pt x="537" y="481"/>
                    <a:pt x="535" y="476"/>
                    <a:pt x="531" y="474"/>
                  </a:cubicBezTo>
                  <a:cubicBezTo>
                    <a:pt x="525" y="468"/>
                    <a:pt x="523" y="461"/>
                    <a:pt x="524" y="453"/>
                  </a:cubicBezTo>
                  <a:cubicBezTo>
                    <a:pt x="526" y="443"/>
                    <a:pt x="532" y="440"/>
                    <a:pt x="542" y="438"/>
                  </a:cubicBezTo>
                  <a:cubicBezTo>
                    <a:pt x="543" y="438"/>
                    <a:pt x="544" y="438"/>
                    <a:pt x="544" y="438"/>
                  </a:cubicBezTo>
                  <a:cubicBezTo>
                    <a:pt x="544" y="437"/>
                    <a:pt x="544" y="437"/>
                    <a:pt x="545" y="436"/>
                  </a:cubicBezTo>
                  <a:cubicBezTo>
                    <a:pt x="545" y="435"/>
                    <a:pt x="545" y="435"/>
                    <a:pt x="545" y="435"/>
                  </a:cubicBezTo>
                  <a:cubicBezTo>
                    <a:pt x="546" y="433"/>
                    <a:pt x="547" y="431"/>
                    <a:pt x="549" y="428"/>
                  </a:cubicBezTo>
                  <a:cubicBezTo>
                    <a:pt x="548" y="428"/>
                    <a:pt x="548" y="427"/>
                    <a:pt x="547" y="427"/>
                  </a:cubicBezTo>
                  <a:cubicBezTo>
                    <a:pt x="547" y="427"/>
                    <a:pt x="546" y="427"/>
                    <a:pt x="546" y="427"/>
                  </a:cubicBezTo>
                  <a:cubicBezTo>
                    <a:pt x="544" y="426"/>
                    <a:pt x="543" y="425"/>
                    <a:pt x="542" y="424"/>
                  </a:cubicBezTo>
                  <a:cubicBezTo>
                    <a:pt x="541" y="424"/>
                    <a:pt x="541" y="424"/>
                    <a:pt x="541" y="424"/>
                  </a:cubicBezTo>
                  <a:cubicBezTo>
                    <a:pt x="534" y="423"/>
                    <a:pt x="533" y="414"/>
                    <a:pt x="532" y="408"/>
                  </a:cubicBezTo>
                  <a:cubicBezTo>
                    <a:pt x="532" y="408"/>
                    <a:pt x="532" y="408"/>
                    <a:pt x="532" y="408"/>
                  </a:cubicBezTo>
                  <a:cubicBezTo>
                    <a:pt x="531" y="407"/>
                    <a:pt x="531" y="406"/>
                    <a:pt x="531" y="405"/>
                  </a:cubicBezTo>
                  <a:cubicBezTo>
                    <a:pt x="531" y="397"/>
                    <a:pt x="531" y="397"/>
                    <a:pt x="531" y="397"/>
                  </a:cubicBezTo>
                  <a:cubicBezTo>
                    <a:pt x="531" y="396"/>
                    <a:pt x="531" y="393"/>
                    <a:pt x="531" y="392"/>
                  </a:cubicBezTo>
                  <a:cubicBezTo>
                    <a:pt x="530" y="392"/>
                    <a:pt x="530" y="392"/>
                    <a:pt x="530" y="392"/>
                  </a:cubicBezTo>
                  <a:cubicBezTo>
                    <a:pt x="527" y="391"/>
                    <a:pt x="525" y="389"/>
                    <a:pt x="523" y="383"/>
                  </a:cubicBezTo>
                  <a:cubicBezTo>
                    <a:pt x="520" y="375"/>
                    <a:pt x="522" y="361"/>
                    <a:pt x="523" y="357"/>
                  </a:cubicBezTo>
                  <a:cubicBezTo>
                    <a:pt x="523" y="356"/>
                    <a:pt x="522" y="354"/>
                    <a:pt x="518" y="351"/>
                  </a:cubicBezTo>
                  <a:cubicBezTo>
                    <a:pt x="518" y="351"/>
                    <a:pt x="518" y="351"/>
                    <a:pt x="518" y="351"/>
                  </a:cubicBezTo>
                  <a:cubicBezTo>
                    <a:pt x="516" y="349"/>
                    <a:pt x="515" y="347"/>
                    <a:pt x="513" y="345"/>
                  </a:cubicBezTo>
                  <a:cubicBezTo>
                    <a:pt x="512" y="343"/>
                    <a:pt x="511" y="342"/>
                    <a:pt x="509" y="341"/>
                  </a:cubicBezTo>
                  <a:cubicBezTo>
                    <a:pt x="505" y="336"/>
                    <a:pt x="505" y="336"/>
                    <a:pt x="505" y="336"/>
                  </a:cubicBezTo>
                  <a:cubicBezTo>
                    <a:pt x="505" y="336"/>
                    <a:pt x="504" y="336"/>
                    <a:pt x="504" y="335"/>
                  </a:cubicBezTo>
                  <a:cubicBezTo>
                    <a:pt x="504" y="335"/>
                    <a:pt x="503" y="334"/>
                    <a:pt x="503" y="334"/>
                  </a:cubicBezTo>
                  <a:cubicBezTo>
                    <a:pt x="502" y="333"/>
                    <a:pt x="502" y="333"/>
                    <a:pt x="502" y="333"/>
                  </a:cubicBezTo>
                  <a:cubicBezTo>
                    <a:pt x="501" y="332"/>
                    <a:pt x="500" y="332"/>
                    <a:pt x="499" y="332"/>
                  </a:cubicBezTo>
                  <a:cubicBezTo>
                    <a:pt x="498" y="332"/>
                    <a:pt x="497" y="332"/>
                    <a:pt x="496" y="332"/>
                  </a:cubicBezTo>
                  <a:cubicBezTo>
                    <a:pt x="495" y="332"/>
                    <a:pt x="494" y="332"/>
                    <a:pt x="493" y="333"/>
                  </a:cubicBezTo>
                  <a:cubicBezTo>
                    <a:pt x="491" y="333"/>
                    <a:pt x="491" y="333"/>
                    <a:pt x="491" y="333"/>
                  </a:cubicBezTo>
                  <a:cubicBezTo>
                    <a:pt x="489" y="333"/>
                    <a:pt x="483" y="336"/>
                    <a:pt x="479" y="337"/>
                  </a:cubicBezTo>
                  <a:cubicBezTo>
                    <a:pt x="477" y="338"/>
                    <a:pt x="476" y="338"/>
                    <a:pt x="475" y="339"/>
                  </a:cubicBezTo>
                  <a:cubicBezTo>
                    <a:pt x="470" y="341"/>
                    <a:pt x="470" y="341"/>
                    <a:pt x="470" y="341"/>
                  </a:cubicBezTo>
                  <a:cubicBezTo>
                    <a:pt x="467" y="341"/>
                    <a:pt x="467" y="341"/>
                    <a:pt x="467" y="341"/>
                  </a:cubicBezTo>
                  <a:cubicBezTo>
                    <a:pt x="464" y="343"/>
                    <a:pt x="464" y="343"/>
                    <a:pt x="464" y="343"/>
                  </a:cubicBezTo>
                  <a:cubicBezTo>
                    <a:pt x="461" y="344"/>
                    <a:pt x="459" y="345"/>
                    <a:pt x="456" y="346"/>
                  </a:cubicBezTo>
                  <a:cubicBezTo>
                    <a:pt x="453" y="349"/>
                    <a:pt x="451" y="350"/>
                    <a:pt x="448" y="351"/>
                  </a:cubicBezTo>
                  <a:cubicBezTo>
                    <a:pt x="448" y="351"/>
                    <a:pt x="448" y="351"/>
                    <a:pt x="448" y="351"/>
                  </a:cubicBezTo>
                  <a:cubicBezTo>
                    <a:pt x="445" y="352"/>
                    <a:pt x="444" y="352"/>
                    <a:pt x="442" y="354"/>
                  </a:cubicBezTo>
                  <a:cubicBezTo>
                    <a:pt x="439" y="355"/>
                    <a:pt x="439" y="355"/>
                    <a:pt x="439" y="355"/>
                  </a:cubicBezTo>
                  <a:cubicBezTo>
                    <a:pt x="438" y="355"/>
                    <a:pt x="438" y="355"/>
                    <a:pt x="438" y="355"/>
                  </a:cubicBezTo>
                  <a:cubicBezTo>
                    <a:pt x="435" y="357"/>
                    <a:pt x="430" y="357"/>
                    <a:pt x="426" y="357"/>
                  </a:cubicBezTo>
                  <a:cubicBezTo>
                    <a:pt x="422" y="357"/>
                    <a:pt x="419" y="356"/>
                    <a:pt x="417" y="355"/>
                  </a:cubicBezTo>
                  <a:cubicBezTo>
                    <a:pt x="410" y="352"/>
                    <a:pt x="407" y="343"/>
                    <a:pt x="405" y="335"/>
                  </a:cubicBezTo>
                  <a:cubicBezTo>
                    <a:pt x="404" y="332"/>
                    <a:pt x="404" y="332"/>
                    <a:pt x="402" y="331"/>
                  </a:cubicBezTo>
                  <a:cubicBezTo>
                    <a:pt x="401" y="331"/>
                    <a:pt x="401" y="331"/>
                    <a:pt x="400" y="331"/>
                  </a:cubicBezTo>
                  <a:cubicBezTo>
                    <a:pt x="398" y="330"/>
                    <a:pt x="398" y="329"/>
                    <a:pt x="397" y="329"/>
                  </a:cubicBezTo>
                  <a:cubicBezTo>
                    <a:pt x="396" y="329"/>
                    <a:pt x="396" y="329"/>
                    <a:pt x="396" y="329"/>
                  </a:cubicBezTo>
                  <a:cubicBezTo>
                    <a:pt x="393" y="327"/>
                    <a:pt x="391" y="325"/>
                    <a:pt x="389" y="321"/>
                  </a:cubicBezTo>
                  <a:cubicBezTo>
                    <a:pt x="389" y="321"/>
                    <a:pt x="389" y="321"/>
                    <a:pt x="389" y="321"/>
                  </a:cubicBezTo>
                  <a:cubicBezTo>
                    <a:pt x="388" y="313"/>
                    <a:pt x="395" y="306"/>
                    <a:pt x="397" y="304"/>
                  </a:cubicBezTo>
                  <a:cubicBezTo>
                    <a:pt x="399" y="301"/>
                    <a:pt x="401" y="300"/>
                    <a:pt x="403" y="300"/>
                  </a:cubicBezTo>
                  <a:cubicBezTo>
                    <a:pt x="403" y="300"/>
                    <a:pt x="403" y="300"/>
                    <a:pt x="403" y="300"/>
                  </a:cubicBezTo>
                  <a:cubicBezTo>
                    <a:pt x="404" y="297"/>
                    <a:pt x="405" y="293"/>
                    <a:pt x="408" y="290"/>
                  </a:cubicBezTo>
                  <a:cubicBezTo>
                    <a:pt x="409" y="288"/>
                    <a:pt x="411" y="286"/>
                    <a:pt x="416" y="286"/>
                  </a:cubicBezTo>
                  <a:cubicBezTo>
                    <a:pt x="416" y="286"/>
                    <a:pt x="417" y="286"/>
                    <a:pt x="418" y="286"/>
                  </a:cubicBezTo>
                  <a:cubicBezTo>
                    <a:pt x="417" y="285"/>
                    <a:pt x="415" y="284"/>
                    <a:pt x="414" y="282"/>
                  </a:cubicBezTo>
                  <a:cubicBezTo>
                    <a:pt x="411" y="280"/>
                    <a:pt x="411" y="277"/>
                    <a:pt x="411" y="275"/>
                  </a:cubicBezTo>
                  <a:cubicBezTo>
                    <a:pt x="411" y="270"/>
                    <a:pt x="416" y="266"/>
                    <a:pt x="420" y="263"/>
                  </a:cubicBezTo>
                  <a:cubicBezTo>
                    <a:pt x="421" y="262"/>
                    <a:pt x="422" y="261"/>
                    <a:pt x="423" y="261"/>
                  </a:cubicBezTo>
                  <a:cubicBezTo>
                    <a:pt x="423" y="261"/>
                    <a:pt x="423" y="260"/>
                    <a:pt x="424" y="260"/>
                  </a:cubicBezTo>
                  <a:cubicBezTo>
                    <a:pt x="425" y="259"/>
                    <a:pt x="427" y="257"/>
                    <a:pt x="430" y="256"/>
                  </a:cubicBezTo>
                  <a:cubicBezTo>
                    <a:pt x="430" y="255"/>
                    <a:pt x="431" y="255"/>
                    <a:pt x="431" y="255"/>
                  </a:cubicBezTo>
                  <a:cubicBezTo>
                    <a:pt x="432" y="253"/>
                    <a:pt x="434" y="252"/>
                    <a:pt x="434" y="251"/>
                  </a:cubicBezTo>
                  <a:cubicBezTo>
                    <a:pt x="435" y="250"/>
                    <a:pt x="435" y="250"/>
                    <a:pt x="435" y="250"/>
                  </a:cubicBezTo>
                  <a:cubicBezTo>
                    <a:pt x="438" y="248"/>
                    <a:pt x="440" y="246"/>
                    <a:pt x="444" y="246"/>
                  </a:cubicBezTo>
                  <a:cubicBezTo>
                    <a:pt x="445" y="246"/>
                    <a:pt x="447" y="247"/>
                    <a:pt x="448" y="247"/>
                  </a:cubicBezTo>
                  <a:cubicBezTo>
                    <a:pt x="448" y="247"/>
                    <a:pt x="448" y="247"/>
                    <a:pt x="448" y="247"/>
                  </a:cubicBezTo>
                  <a:cubicBezTo>
                    <a:pt x="448" y="246"/>
                    <a:pt x="448" y="246"/>
                    <a:pt x="448" y="246"/>
                  </a:cubicBezTo>
                  <a:cubicBezTo>
                    <a:pt x="448" y="243"/>
                    <a:pt x="448" y="240"/>
                    <a:pt x="451" y="238"/>
                  </a:cubicBezTo>
                  <a:cubicBezTo>
                    <a:pt x="453" y="236"/>
                    <a:pt x="457" y="233"/>
                    <a:pt x="462" y="233"/>
                  </a:cubicBezTo>
                  <a:cubicBezTo>
                    <a:pt x="464" y="233"/>
                    <a:pt x="467" y="234"/>
                    <a:pt x="470" y="235"/>
                  </a:cubicBezTo>
                  <a:cubicBezTo>
                    <a:pt x="470" y="235"/>
                    <a:pt x="470" y="234"/>
                    <a:pt x="470" y="234"/>
                  </a:cubicBezTo>
                  <a:cubicBezTo>
                    <a:pt x="470" y="231"/>
                    <a:pt x="469" y="227"/>
                    <a:pt x="467" y="225"/>
                  </a:cubicBezTo>
                  <a:cubicBezTo>
                    <a:pt x="467" y="224"/>
                    <a:pt x="467" y="224"/>
                    <a:pt x="467" y="224"/>
                  </a:cubicBezTo>
                  <a:cubicBezTo>
                    <a:pt x="466" y="224"/>
                    <a:pt x="466" y="223"/>
                    <a:pt x="466" y="223"/>
                  </a:cubicBezTo>
                  <a:cubicBezTo>
                    <a:pt x="466" y="223"/>
                    <a:pt x="467" y="224"/>
                    <a:pt x="468" y="224"/>
                  </a:cubicBezTo>
                  <a:cubicBezTo>
                    <a:pt x="465" y="223"/>
                    <a:pt x="465" y="223"/>
                    <a:pt x="465" y="223"/>
                  </a:cubicBezTo>
                  <a:cubicBezTo>
                    <a:pt x="465" y="222"/>
                    <a:pt x="465" y="222"/>
                    <a:pt x="465" y="222"/>
                  </a:cubicBezTo>
                  <a:cubicBezTo>
                    <a:pt x="463" y="221"/>
                    <a:pt x="461" y="219"/>
                    <a:pt x="460" y="215"/>
                  </a:cubicBezTo>
                  <a:cubicBezTo>
                    <a:pt x="459" y="214"/>
                    <a:pt x="459" y="213"/>
                    <a:pt x="459" y="212"/>
                  </a:cubicBezTo>
                  <a:cubicBezTo>
                    <a:pt x="458" y="212"/>
                    <a:pt x="458" y="211"/>
                    <a:pt x="458" y="211"/>
                  </a:cubicBezTo>
                  <a:cubicBezTo>
                    <a:pt x="458" y="209"/>
                    <a:pt x="458" y="209"/>
                    <a:pt x="458" y="209"/>
                  </a:cubicBezTo>
                  <a:cubicBezTo>
                    <a:pt x="458" y="208"/>
                    <a:pt x="457" y="207"/>
                    <a:pt x="456" y="206"/>
                  </a:cubicBezTo>
                  <a:cubicBezTo>
                    <a:pt x="455" y="205"/>
                    <a:pt x="455" y="205"/>
                    <a:pt x="455" y="205"/>
                  </a:cubicBezTo>
                  <a:cubicBezTo>
                    <a:pt x="452" y="201"/>
                    <a:pt x="450" y="199"/>
                    <a:pt x="445" y="199"/>
                  </a:cubicBezTo>
                  <a:cubicBezTo>
                    <a:pt x="444" y="199"/>
                    <a:pt x="444" y="199"/>
                    <a:pt x="444" y="199"/>
                  </a:cubicBezTo>
                  <a:cubicBezTo>
                    <a:pt x="440" y="198"/>
                    <a:pt x="435" y="197"/>
                    <a:pt x="433" y="192"/>
                  </a:cubicBezTo>
                  <a:cubicBezTo>
                    <a:pt x="432" y="186"/>
                    <a:pt x="436" y="182"/>
                    <a:pt x="438" y="181"/>
                  </a:cubicBezTo>
                  <a:cubicBezTo>
                    <a:pt x="438" y="180"/>
                    <a:pt x="438" y="180"/>
                    <a:pt x="438" y="180"/>
                  </a:cubicBezTo>
                  <a:cubicBezTo>
                    <a:pt x="439" y="178"/>
                    <a:pt x="439" y="178"/>
                    <a:pt x="439" y="178"/>
                  </a:cubicBezTo>
                  <a:cubicBezTo>
                    <a:pt x="441" y="177"/>
                    <a:pt x="441" y="177"/>
                    <a:pt x="442" y="175"/>
                  </a:cubicBezTo>
                  <a:cubicBezTo>
                    <a:pt x="442" y="175"/>
                    <a:pt x="442" y="175"/>
                    <a:pt x="442" y="175"/>
                  </a:cubicBezTo>
                  <a:cubicBezTo>
                    <a:pt x="442" y="171"/>
                    <a:pt x="442" y="171"/>
                    <a:pt x="442" y="171"/>
                  </a:cubicBezTo>
                  <a:cubicBezTo>
                    <a:pt x="442" y="170"/>
                    <a:pt x="442" y="170"/>
                    <a:pt x="442" y="170"/>
                  </a:cubicBezTo>
                  <a:cubicBezTo>
                    <a:pt x="442" y="169"/>
                    <a:pt x="442" y="168"/>
                    <a:pt x="441" y="167"/>
                  </a:cubicBezTo>
                  <a:cubicBezTo>
                    <a:pt x="441" y="166"/>
                    <a:pt x="441" y="166"/>
                    <a:pt x="441" y="165"/>
                  </a:cubicBezTo>
                  <a:cubicBezTo>
                    <a:pt x="440" y="164"/>
                    <a:pt x="440" y="162"/>
                    <a:pt x="439" y="161"/>
                  </a:cubicBezTo>
                  <a:cubicBezTo>
                    <a:pt x="439" y="160"/>
                    <a:pt x="439" y="159"/>
                    <a:pt x="438" y="158"/>
                  </a:cubicBezTo>
                  <a:cubicBezTo>
                    <a:pt x="438" y="157"/>
                    <a:pt x="438" y="157"/>
                    <a:pt x="438" y="157"/>
                  </a:cubicBezTo>
                  <a:cubicBezTo>
                    <a:pt x="437" y="149"/>
                    <a:pt x="442" y="144"/>
                    <a:pt x="446" y="141"/>
                  </a:cubicBezTo>
                  <a:cubicBezTo>
                    <a:pt x="446" y="140"/>
                    <a:pt x="447" y="140"/>
                    <a:pt x="447" y="139"/>
                  </a:cubicBezTo>
                  <a:cubicBezTo>
                    <a:pt x="450" y="135"/>
                    <a:pt x="454" y="129"/>
                    <a:pt x="462" y="129"/>
                  </a:cubicBezTo>
                  <a:cubicBezTo>
                    <a:pt x="464" y="129"/>
                    <a:pt x="464" y="129"/>
                    <a:pt x="464" y="129"/>
                  </a:cubicBezTo>
                  <a:cubicBezTo>
                    <a:pt x="469" y="130"/>
                    <a:pt x="471" y="133"/>
                    <a:pt x="473" y="135"/>
                  </a:cubicBezTo>
                  <a:cubicBezTo>
                    <a:pt x="474" y="135"/>
                    <a:pt x="474" y="135"/>
                    <a:pt x="474" y="135"/>
                  </a:cubicBezTo>
                  <a:cubicBezTo>
                    <a:pt x="474" y="135"/>
                    <a:pt x="474" y="136"/>
                    <a:pt x="474" y="136"/>
                  </a:cubicBezTo>
                  <a:cubicBezTo>
                    <a:pt x="475" y="135"/>
                    <a:pt x="475" y="133"/>
                    <a:pt x="476" y="132"/>
                  </a:cubicBezTo>
                  <a:cubicBezTo>
                    <a:pt x="476" y="131"/>
                    <a:pt x="477" y="131"/>
                    <a:pt x="477" y="130"/>
                  </a:cubicBezTo>
                  <a:cubicBezTo>
                    <a:pt x="478" y="127"/>
                    <a:pt x="479" y="126"/>
                    <a:pt x="480" y="125"/>
                  </a:cubicBezTo>
                  <a:cubicBezTo>
                    <a:pt x="481" y="121"/>
                    <a:pt x="480" y="114"/>
                    <a:pt x="476" y="107"/>
                  </a:cubicBezTo>
                  <a:cubicBezTo>
                    <a:pt x="475" y="105"/>
                    <a:pt x="474" y="104"/>
                    <a:pt x="474" y="102"/>
                  </a:cubicBezTo>
                  <a:cubicBezTo>
                    <a:pt x="472" y="102"/>
                    <a:pt x="472" y="102"/>
                    <a:pt x="472" y="102"/>
                  </a:cubicBezTo>
                  <a:cubicBezTo>
                    <a:pt x="472" y="98"/>
                    <a:pt x="472" y="98"/>
                    <a:pt x="472" y="98"/>
                  </a:cubicBezTo>
                  <a:cubicBezTo>
                    <a:pt x="470" y="97"/>
                    <a:pt x="470" y="97"/>
                    <a:pt x="470" y="97"/>
                  </a:cubicBezTo>
                  <a:cubicBezTo>
                    <a:pt x="470" y="97"/>
                    <a:pt x="471" y="96"/>
                    <a:pt x="472" y="94"/>
                  </a:cubicBezTo>
                  <a:cubicBezTo>
                    <a:pt x="472" y="90"/>
                    <a:pt x="472" y="90"/>
                    <a:pt x="472" y="90"/>
                  </a:cubicBezTo>
                  <a:cubicBezTo>
                    <a:pt x="472" y="90"/>
                    <a:pt x="471" y="90"/>
                    <a:pt x="471" y="90"/>
                  </a:cubicBezTo>
                  <a:cubicBezTo>
                    <a:pt x="467" y="90"/>
                    <a:pt x="467" y="90"/>
                    <a:pt x="467" y="90"/>
                  </a:cubicBezTo>
                  <a:cubicBezTo>
                    <a:pt x="463" y="90"/>
                    <a:pt x="459" y="89"/>
                    <a:pt x="458" y="86"/>
                  </a:cubicBezTo>
                  <a:cubicBezTo>
                    <a:pt x="456" y="85"/>
                    <a:pt x="456" y="82"/>
                    <a:pt x="456" y="78"/>
                  </a:cubicBezTo>
                  <a:cubicBezTo>
                    <a:pt x="456" y="78"/>
                    <a:pt x="455" y="78"/>
                    <a:pt x="455" y="78"/>
                  </a:cubicBezTo>
                  <a:cubicBezTo>
                    <a:pt x="454" y="77"/>
                    <a:pt x="454" y="77"/>
                    <a:pt x="454" y="77"/>
                  </a:cubicBezTo>
                  <a:cubicBezTo>
                    <a:pt x="454" y="77"/>
                    <a:pt x="453" y="76"/>
                    <a:pt x="453" y="76"/>
                  </a:cubicBezTo>
                  <a:cubicBezTo>
                    <a:pt x="452" y="75"/>
                    <a:pt x="450" y="74"/>
                    <a:pt x="449" y="72"/>
                  </a:cubicBezTo>
                  <a:cubicBezTo>
                    <a:pt x="448" y="71"/>
                    <a:pt x="447" y="70"/>
                    <a:pt x="446" y="69"/>
                  </a:cubicBezTo>
                  <a:cubicBezTo>
                    <a:pt x="446" y="69"/>
                    <a:pt x="445" y="68"/>
                    <a:pt x="445" y="68"/>
                  </a:cubicBezTo>
                  <a:cubicBezTo>
                    <a:pt x="443" y="67"/>
                    <a:pt x="441" y="65"/>
                    <a:pt x="440" y="64"/>
                  </a:cubicBezTo>
                  <a:cubicBezTo>
                    <a:pt x="434" y="59"/>
                    <a:pt x="435" y="48"/>
                    <a:pt x="436" y="44"/>
                  </a:cubicBezTo>
                  <a:cubicBezTo>
                    <a:pt x="437" y="42"/>
                    <a:pt x="437" y="42"/>
                    <a:pt x="437" y="42"/>
                  </a:cubicBezTo>
                  <a:cubicBezTo>
                    <a:pt x="437" y="41"/>
                    <a:pt x="437" y="41"/>
                    <a:pt x="437" y="41"/>
                  </a:cubicBezTo>
                  <a:cubicBezTo>
                    <a:pt x="438" y="39"/>
                    <a:pt x="438" y="38"/>
                    <a:pt x="439" y="36"/>
                  </a:cubicBezTo>
                  <a:cubicBezTo>
                    <a:pt x="438" y="36"/>
                    <a:pt x="438" y="36"/>
                    <a:pt x="438" y="36"/>
                  </a:cubicBezTo>
                  <a:cubicBezTo>
                    <a:pt x="436" y="36"/>
                    <a:pt x="436" y="36"/>
                    <a:pt x="436" y="36"/>
                  </a:cubicBezTo>
                  <a:cubicBezTo>
                    <a:pt x="428" y="36"/>
                    <a:pt x="425" y="33"/>
                    <a:pt x="423" y="30"/>
                  </a:cubicBezTo>
                  <a:cubicBezTo>
                    <a:pt x="422" y="27"/>
                    <a:pt x="420" y="25"/>
                    <a:pt x="419" y="24"/>
                  </a:cubicBezTo>
                  <a:cubicBezTo>
                    <a:pt x="417" y="24"/>
                    <a:pt x="417" y="24"/>
                    <a:pt x="417" y="24"/>
                  </a:cubicBezTo>
                  <a:cubicBezTo>
                    <a:pt x="414" y="22"/>
                    <a:pt x="408" y="19"/>
                    <a:pt x="407" y="14"/>
                  </a:cubicBezTo>
                  <a:cubicBezTo>
                    <a:pt x="405" y="11"/>
                    <a:pt x="406" y="8"/>
                    <a:pt x="408" y="5"/>
                  </a:cubicBezTo>
                  <a:cubicBezTo>
                    <a:pt x="408" y="3"/>
                    <a:pt x="409" y="1"/>
                    <a:pt x="408" y="0"/>
                  </a:cubicBezTo>
                  <a:cubicBezTo>
                    <a:pt x="407" y="0"/>
                    <a:pt x="405" y="1"/>
                    <a:pt x="403" y="3"/>
                  </a:cubicBezTo>
                  <a:cubicBezTo>
                    <a:pt x="402" y="4"/>
                    <a:pt x="402" y="4"/>
                    <a:pt x="402" y="8"/>
                  </a:cubicBezTo>
                  <a:cubicBezTo>
                    <a:pt x="402" y="9"/>
                    <a:pt x="402" y="9"/>
                    <a:pt x="402" y="10"/>
                  </a:cubicBezTo>
                  <a:cubicBezTo>
                    <a:pt x="402" y="11"/>
                    <a:pt x="402" y="13"/>
                    <a:pt x="402" y="15"/>
                  </a:cubicBezTo>
                  <a:cubicBezTo>
                    <a:pt x="402" y="16"/>
                    <a:pt x="401" y="17"/>
                    <a:pt x="401" y="18"/>
                  </a:cubicBezTo>
                  <a:cubicBezTo>
                    <a:pt x="401" y="25"/>
                    <a:pt x="399" y="29"/>
                    <a:pt x="396" y="32"/>
                  </a:cubicBezTo>
                  <a:cubicBezTo>
                    <a:pt x="395" y="33"/>
                    <a:pt x="394" y="34"/>
                    <a:pt x="393" y="35"/>
                  </a:cubicBezTo>
                  <a:cubicBezTo>
                    <a:pt x="393" y="35"/>
                    <a:pt x="392" y="36"/>
                    <a:pt x="392" y="36"/>
                  </a:cubicBezTo>
                  <a:cubicBezTo>
                    <a:pt x="390" y="37"/>
                    <a:pt x="390" y="37"/>
                    <a:pt x="390" y="37"/>
                  </a:cubicBezTo>
                  <a:cubicBezTo>
                    <a:pt x="388" y="38"/>
                    <a:pt x="387" y="39"/>
                    <a:pt x="385" y="40"/>
                  </a:cubicBezTo>
                  <a:cubicBezTo>
                    <a:pt x="383" y="43"/>
                    <a:pt x="383" y="45"/>
                    <a:pt x="382" y="49"/>
                  </a:cubicBezTo>
                  <a:cubicBezTo>
                    <a:pt x="381" y="51"/>
                    <a:pt x="381" y="51"/>
                    <a:pt x="381" y="51"/>
                  </a:cubicBezTo>
                  <a:cubicBezTo>
                    <a:pt x="381" y="50"/>
                    <a:pt x="381" y="50"/>
                    <a:pt x="381" y="50"/>
                  </a:cubicBezTo>
                  <a:cubicBezTo>
                    <a:pt x="381" y="50"/>
                    <a:pt x="381" y="51"/>
                    <a:pt x="381" y="51"/>
                  </a:cubicBezTo>
                  <a:cubicBezTo>
                    <a:pt x="381" y="53"/>
                    <a:pt x="381" y="53"/>
                    <a:pt x="381" y="53"/>
                  </a:cubicBezTo>
                  <a:cubicBezTo>
                    <a:pt x="380" y="54"/>
                    <a:pt x="380" y="54"/>
                    <a:pt x="380" y="54"/>
                  </a:cubicBezTo>
                  <a:cubicBezTo>
                    <a:pt x="380" y="55"/>
                    <a:pt x="380" y="55"/>
                    <a:pt x="380" y="55"/>
                  </a:cubicBezTo>
                  <a:cubicBezTo>
                    <a:pt x="379" y="60"/>
                    <a:pt x="377" y="62"/>
                    <a:pt x="372" y="62"/>
                  </a:cubicBezTo>
                  <a:cubicBezTo>
                    <a:pt x="371" y="62"/>
                    <a:pt x="370" y="63"/>
                    <a:pt x="368" y="63"/>
                  </a:cubicBezTo>
                  <a:cubicBezTo>
                    <a:pt x="367" y="63"/>
                    <a:pt x="366" y="63"/>
                    <a:pt x="365" y="64"/>
                  </a:cubicBezTo>
                  <a:cubicBezTo>
                    <a:pt x="364" y="64"/>
                    <a:pt x="363" y="64"/>
                    <a:pt x="363" y="64"/>
                  </a:cubicBezTo>
                  <a:cubicBezTo>
                    <a:pt x="361" y="64"/>
                    <a:pt x="361" y="64"/>
                    <a:pt x="361" y="64"/>
                  </a:cubicBezTo>
                  <a:cubicBezTo>
                    <a:pt x="359" y="69"/>
                    <a:pt x="355" y="73"/>
                    <a:pt x="350" y="73"/>
                  </a:cubicBezTo>
                  <a:cubicBezTo>
                    <a:pt x="348" y="73"/>
                    <a:pt x="346" y="73"/>
                    <a:pt x="345" y="72"/>
                  </a:cubicBezTo>
                  <a:cubicBezTo>
                    <a:pt x="345" y="72"/>
                    <a:pt x="345" y="72"/>
                    <a:pt x="344" y="72"/>
                  </a:cubicBezTo>
                  <a:cubicBezTo>
                    <a:pt x="343" y="73"/>
                    <a:pt x="343" y="73"/>
                    <a:pt x="343" y="73"/>
                  </a:cubicBezTo>
                  <a:cubicBezTo>
                    <a:pt x="342" y="73"/>
                    <a:pt x="342" y="74"/>
                    <a:pt x="341" y="74"/>
                  </a:cubicBezTo>
                  <a:cubicBezTo>
                    <a:pt x="340" y="75"/>
                    <a:pt x="340" y="75"/>
                    <a:pt x="340" y="75"/>
                  </a:cubicBezTo>
                  <a:cubicBezTo>
                    <a:pt x="333" y="79"/>
                    <a:pt x="328" y="80"/>
                    <a:pt x="324" y="81"/>
                  </a:cubicBezTo>
                  <a:cubicBezTo>
                    <a:pt x="323" y="81"/>
                    <a:pt x="323" y="81"/>
                    <a:pt x="323" y="81"/>
                  </a:cubicBezTo>
                  <a:cubicBezTo>
                    <a:pt x="320" y="81"/>
                    <a:pt x="320" y="81"/>
                    <a:pt x="320" y="81"/>
                  </a:cubicBezTo>
                  <a:cubicBezTo>
                    <a:pt x="318" y="82"/>
                    <a:pt x="313" y="85"/>
                    <a:pt x="310" y="89"/>
                  </a:cubicBezTo>
                  <a:cubicBezTo>
                    <a:pt x="309" y="90"/>
                    <a:pt x="309" y="91"/>
                    <a:pt x="308" y="92"/>
                  </a:cubicBezTo>
                  <a:cubicBezTo>
                    <a:pt x="308" y="92"/>
                    <a:pt x="308" y="93"/>
                    <a:pt x="308" y="93"/>
                  </a:cubicBezTo>
                  <a:cubicBezTo>
                    <a:pt x="307" y="95"/>
                    <a:pt x="307" y="95"/>
                    <a:pt x="307" y="95"/>
                  </a:cubicBezTo>
                  <a:cubicBezTo>
                    <a:pt x="306" y="96"/>
                    <a:pt x="306" y="97"/>
                    <a:pt x="305" y="98"/>
                  </a:cubicBezTo>
                  <a:cubicBezTo>
                    <a:pt x="305" y="99"/>
                    <a:pt x="304" y="100"/>
                    <a:pt x="303" y="102"/>
                  </a:cubicBezTo>
                  <a:cubicBezTo>
                    <a:pt x="301" y="105"/>
                    <a:pt x="297" y="107"/>
                    <a:pt x="293" y="108"/>
                  </a:cubicBezTo>
                  <a:cubicBezTo>
                    <a:pt x="292" y="109"/>
                    <a:pt x="291" y="109"/>
                    <a:pt x="289" y="110"/>
                  </a:cubicBezTo>
                  <a:cubicBezTo>
                    <a:pt x="288" y="111"/>
                    <a:pt x="288" y="111"/>
                    <a:pt x="288" y="111"/>
                  </a:cubicBezTo>
                  <a:cubicBezTo>
                    <a:pt x="287" y="111"/>
                    <a:pt x="286" y="112"/>
                    <a:pt x="285" y="112"/>
                  </a:cubicBezTo>
                  <a:cubicBezTo>
                    <a:pt x="284" y="113"/>
                    <a:pt x="284" y="113"/>
                    <a:pt x="284" y="113"/>
                  </a:cubicBezTo>
                  <a:cubicBezTo>
                    <a:pt x="282" y="114"/>
                    <a:pt x="281" y="114"/>
                    <a:pt x="279" y="114"/>
                  </a:cubicBezTo>
                  <a:cubicBezTo>
                    <a:pt x="275" y="114"/>
                    <a:pt x="271" y="113"/>
                    <a:pt x="268" y="111"/>
                  </a:cubicBezTo>
                  <a:cubicBezTo>
                    <a:pt x="267" y="110"/>
                    <a:pt x="266" y="110"/>
                    <a:pt x="265" y="110"/>
                  </a:cubicBezTo>
                  <a:cubicBezTo>
                    <a:pt x="265" y="109"/>
                    <a:pt x="264" y="109"/>
                    <a:pt x="264" y="109"/>
                  </a:cubicBezTo>
                  <a:cubicBezTo>
                    <a:pt x="263" y="109"/>
                    <a:pt x="261" y="111"/>
                    <a:pt x="258" y="114"/>
                  </a:cubicBezTo>
                  <a:cubicBezTo>
                    <a:pt x="257" y="115"/>
                    <a:pt x="257" y="115"/>
                    <a:pt x="257" y="115"/>
                  </a:cubicBezTo>
                  <a:cubicBezTo>
                    <a:pt x="257" y="115"/>
                    <a:pt x="256" y="115"/>
                    <a:pt x="256" y="116"/>
                  </a:cubicBezTo>
                  <a:cubicBezTo>
                    <a:pt x="255" y="116"/>
                    <a:pt x="254" y="117"/>
                    <a:pt x="253" y="118"/>
                  </a:cubicBezTo>
                  <a:cubicBezTo>
                    <a:pt x="248" y="122"/>
                    <a:pt x="243" y="125"/>
                    <a:pt x="236" y="125"/>
                  </a:cubicBezTo>
                  <a:cubicBezTo>
                    <a:pt x="233" y="125"/>
                    <a:pt x="231" y="124"/>
                    <a:pt x="229" y="123"/>
                  </a:cubicBezTo>
                  <a:cubicBezTo>
                    <a:pt x="228" y="123"/>
                    <a:pt x="227" y="123"/>
                    <a:pt x="226" y="123"/>
                  </a:cubicBezTo>
                  <a:cubicBezTo>
                    <a:pt x="226" y="123"/>
                    <a:pt x="226" y="123"/>
                    <a:pt x="226" y="123"/>
                  </a:cubicBezTo>
                  <a:cubicBezTo>
                    <a:pt x="225" y="124"/>
                    <a:pt x="225" y="125"/>
                    <a:pt x="224" y="126"/>
                  </a:cubicBezTo>
                  <a:cubicBezTo>
                    <a:pt x="224" y="126"/>
                    <a:pt x="224" y="126"/>
                    <a:pt x="224" y="126"/>
                  </a:cubicBezTo>
                  <a:cubicBezTo>
                    <a:pt x="223" y="129"/>
                    <a:pt x="220" y="132"/>
                    <a:pt x="217" y="133"/>
                  </a:cubicBezTo>
                  <a:cubicBezTo>
                    <a:pt x="214" y="135"/>
                    <a:pt x="212" y="135"/>
                    <a:pt x="210" y="135"/>
                  </a:cubicBezTo>
                  <a:cubicBezTo>
                    <a:pt x="209" y="135"/>
                    <a:pt x="208" y="135"/>
                    <a:pt x="206" y="135"/>
                  </a:cubicBezTo>
                  <a:cubicBezTo>
                    <a:pt x="206" y="139"/>
                    <a:pt x="204" y="144"/>
                    <a:pt x="196" y="145"/>
                  </a:cubicBezTo>
                  <a:cubicBezTo>
                    <a:pt x="196" y="145"/>
                    <a:pt x="196" y="146"/>
                    <a:pt x="197" y="146"/>
                  </a:cubicBezTo>
                  <a:cubicBezTo>
                    <a:pt x="199" y="151"/>
                    <a:pt x="200" y="158"/>
                    <a:pt x="190" y="169"/>
                  </a:cubicBezTo>
                  <a:cubicBezTo>
                    <a:pt x="187" y="173"/>
                    <a:pt x="183" y="174"/>
                    <a:pt x="180" y="174"/>
                  </a:cubicBezTo>
                  <a:cubicBezTo>
                    <a:pt x="174" y="174"/>
                    <a:pt x="168" y="168"/>
                    <a:pt x="165" y="166"/>
                  </a:cubicBezTo>
                  <a:cubicBezTo>
                    <a:pt x="165" y="165"/>
                    <a:pt x="165" y="165"/>
                    <a:pt x="164" y="164"/>
                  </a:cubicBezTo>
                  <a:cubicBezTo>
                    <a:pt x="163" y="163"/>
                    <a:pt x="163" y="163"/>
                    <a:pt x="163" y="163"/>
                  </a:cubicBezTo>
                  <a:cubicBezTo>
                    <a:pt x="163" y="163"/>
                    <a:pt x="163" y="163"/>
                    <a:pt x="163" y="162"/>
                  </a:cubicBezTo>
                  <a:cubicBezTo>
                    <a:pt x="162" y="163"/>
                    <a:pt x="162" y="163"/>
                    <a:pt x="162" y="163"/>
                  </a:cubicBezTo>
                  <a:cubicBezTo>
                    <a:pt x="162" y="163"/>
                    <a:pt x="163" y="165"/>
                    <a:pt x="163" y="165"/>
                  </a:cubicBezTo>
                  <a:cubicBezTo>
                    <a:pt x="163" y="166"/>
                    <a:pt x="163" y="166"/>
                    <a:pt x="163" y="166"/>
                  </a:cubicBezTo>
                  <a:cubicBezTo>
                    <a:pt x="163" y="169"/>
                    <a:pt x="163" y="169"/>
                    <a:pt x="163" y="169"/>
                  </a:cubicBezTo>
                  <a:cubicBezTo>
                    <a:pt x="164" y="170"/>
                    <a:pt x="164" y="170"/>
                    <a:pt x="164" y="170"/>
                  </a:cubicBezTo>
                  <a:cubicBezTo>
                    <a:pt x="164" y="170"/>
                    <a:pt x="165" y="170"/>
                    <a:pt x="165" y="171"/>
                  </a:cubicBezTo>
                  <a:cubicBezTo>
                    <a:pt x="166" y="171"/>
                    <a:pt x="167" y="172"/>
                    <a:pt x="168" y="173"/>
                  </a:cubicBezTo>
                  <a:cubicBezTo>
                    <a:pt x="172" y="177"/>
                    <a:pt x="172" y="183"/>
                    <a:pt x="168" y="189"/>
                  </a:cubicBezTo>
                  <a:cubicBezTo>
                    <a:pt x="168" y="190"/>
                    <a:pt x="167" y="191"/>
                    <a:pt x="167" y="191"/>
                  </a:cubicBezTo>
                  <a:cubicBezTo>
                    <a:pt x="168" y="198"/>
                    <a:pt x="166" y="205"/>
                    <a:pt x="159" y="209"/>
                  </a:cubicBezTo>
                  <a:cubicBezTo>
                    <a:pt x="154" y="211"/>
                    <a:pt x="150" y="213"/>
                    <a:pt x="146" y="213"/>
                  </a:cubicBezTo>
                  <a:cubicBezTo>
                    <a:pt x="142" y="213"/>
                    <a:pt x="139" y="211"/>
                    <a:pt x="136" y="209"/>
                  </a:cubicBezTo>
                  <a:cubicBezTo>
                    <a:pt x="136" y="209"/>
                    <a:pt x="136" y="209"/>
                    <a:pt x="136" y="209"/>
                  </a:cubicBezTo>
                  <a:cubicBezTo>
                    <a:pt x="135" y="209"/>
                    <a:pt x="133" y="209"/>
                    <a:pt x="131" y="209"/>
                  </a:cubicBezTo>
                  <a:cubicBezTo>
                    <a:pt x="127" y="209"/>
                    <a:pt x="122" y="207"/>
                    <a:pt x="119" y="203"/>
                  </a:cubicBezTo>
                  <a:cubicBezTo>
                    <a:pt x="116" y="199"/>
                    <a:pt x="114" y="198"/>
                    <a:pt x="113" y="198"/>
                  </a:cubicBezTo>
                  <a:cubicBezTo>
                    <a:pt x="112" y="198"/>
                    <a:pt x="112" y="198"/>
                    <a:pt x="112" y="198"/>
                  </a:cubicBezTo>
                  <a:cubicBezTo>
                    <a:pt x="108" y="199"/>
                    <a:pt x="106" y="201"/>
                    <a:pt x="99" y="208"/>
                  </a:cubicBezTo>
                  <a:cubicBezTo>
                    <a:pt x="97" y="212"/>
                    <a:pt x="93" y="213"/>
                    <a:pt x="89" y="213"/>
                  </a:cubicBezTo>
                  <a:cubicBezTo>
                    <a:pt x="83" y="213"/>
                    <a:pt x="80" y="209"/>
                    <a:pt x="78" y="204"/>
                  </a:cubicBezTo>
                  <a:cubicBezTo>
                    <a:pt x="78" y="206"/>
                    <a:pt x="77" y="208"/>
                    <a:pt x="75" y="210"/>
                  </a:cubicBezTo>
                  <a:cubicBezTo>
                    <a:pt x="75" y="211"/>
                    <a:pt x="75" y="211"/>
                    <a:pt x="75" y="211"/>
                  </a:cubicBezTo>
                  <a:cubicBezTo>
                    <a:pt x="71" y="216"/>
                    <a:pt x="67" y="220"/>
                    <a:pt x="61" y="220"/>
                  </a:cubicBezTo>
                  <a:cubicBezTo>
                    <a:pt x="60" y="220"/>
                    <a:pt x="58" y="220"/>
                    <a:pt x="55" y="219"/>
                  </a:cubicBezTo>
                  <a:cubicBezTo>
                    <a:pt x="55" y="218"/>
                    <a:pt x="55" y="218"/>
                    <a:pt x="55" y="218"/>
                  </a:cubicBezTo>
                  <a:cubicBezTo>
                    <a:pt x="54" y="218"/>
                    <a:pt x="54" y="218"/>
                    <a:pt x="52" y="218"/>
                  </a:cubicBezTo>
                  <a:cubicBezTo>
                    <a:pt x="51" y="218"/>
                    <a:pt x="48" y="218"/>
                    <a:pt x="46" y="224"/>
                  </a:cubicBezTo>
                  <a:cubicBezTo>
                    <a:pt x="42" y="232"/>
                    <a:pt x="35" y="234"/>
                    <a:pt x="29" y="236"/>
                  </a:cubicBezTo>
                  <a:cubicBezTo>
                    <a:pt x="27" y="237"/>
                    <a:pt x="25" y="237"/>
                    <a:pt x="24" y="238"/>
                  </a:cubicBezTo>
                  <a:cubicBezTo>
                    <a:pt x="23" y="239"/>
                    <a:pt x="17" y="245"/>
                    <a:pt x="20" y="253"/>
                  </a:cubicBezTo>
                  <a:cubicBezTo>
                    <a:pt x="22" y="256"/>
                    <a:pt x="23" y="258"/>
                    <a:pt x="22" y="260"/>
                  </a:cubicBezTo>
                  <a:cubicBezTo>
                    <a:pt x="21" y="262"/>
                    <a:pt x="19" y="263"/>
                    <a:pt x="18" y="263"/>
                  </a:cubicBezTo>
                  <a:cubicBezTo>
                    <a:pt x="17" y="264"/>
                    <a:pt x="16" y="264"/>
                    <a:pt x="15" y="265"/>
                  </a:cubicBezTo>
                  <a:cubicBezTo>
                    <a:pt x="11" y="268"/>
                    <a:pt x="11" y="268"/>
                    <a:pt x="11" y="270"/>
                  </a:cubicBezTo>
                  <a:cubicBezTo>
                    <a:pt x="11" y="272"/>
                    <a:pt x="10" y="275"/>
                    <a:pt x="9" y="279"/>
                  </a:cubicBezTo>
                  <a:cubicBezTo>
                    <a:pt x="8" y="282"/>
                    <a:pt x="7" y="285"/>
                    <a:pt x="6" y="287"/>
                  </a:cubicBezTo>
                  <a:cubicBezTo>
                    <a:pt x="2" y="296"/>
                    <a:pt x="0" y="301"/>
                    <a:pt x="2" y="306"/>
                  </a:cubicBezTo>
                  <a:cubicBezTo>
                    <a:pt x="4" y="309"/>
                    <a:pt x="6" y="313"/>
                    <a:pt x="7" y="317"/>
                  </a:cubicBezTo>
                  <a:cubicBezTo>
                    <a:pt x="10" y="323"/>
                    <a:pt x="12" y="328"/>
                    <a:pt x="15" y="331"/>
                  </a:cubicBezTo>
                  <a:cubicBezTo>
                    <a:pt x="16" y="332"/>
                    <a:pt x="17" y="333"/>
                    <a:pt x="18" y="334"/>
                  </a:cubicBezTo>
                  <a:cubicBezTo>
                    <a:pt x="22" y="337"/>
                    <a:pt x="26" y="341"/>
                    <a:pt x="27" y="351"/>
                  </a:cubicBezTo>
                  <a:cubicBezTo>
                    <a:pt x="28" y="360"/>
                    <a:pt x="31" y="366"/>
                    <a:pt x="38" y="370"/>
                  </a:cubicBezTo>
                  <a:cubicBezTo>
                    <a:pt x="40" y="371"/>
                    <a:pt x="42" y="373"/>
                    <a:pt x="44" y="374"/>
                  </a:cubicBezTo>
                  <a:cubicBezTo>
                    <a:pt x="47" y="377"/>
                    <a:pt x="48" y="379"/>
                    <a:pt x="51" y="379"/>
                  </a:cubicBezTo>
                  <a:cubicBezTo>
                    <a:pt x="53" y="379"/>
                    <a:pt x="53" y="379"/>
                    <a:pt x="53" y="379"/>
                  </a:cubicBezTo>
                  <a:cubicBezTo>
                    <a:pt x="56" y="378"/>
                    <a:pt x="58" y="378"/>
                    <a:pt x="60" y="378"/>
                  </a:cubicBezTo>
                  <a:cubicBezTo>
                    <a:pt x="67" y="378"/>
                    <a:pt x="67" y="385"/>
                    <a:pt x="67" y="389"/>
                  </a:cubicBezTo>
                  <a:cubicBezTo>
                    <a:pt x="67" y="394"/>
                    <a:pt x="76" y="395"/>
                    <a:pt x="80" y="395"/>
                  </a:cubicBezTo>
                  <a:cubicBezTo>
                    <a:pt x="85" y="395"/>
                    <a:pt x="92" y="397"/>
                    <a:pt x="95" y="401"/>
                  </a:cubicBezTo>
                  <a:cubicBezTo>
                    <a:pt x="97" y="405"/>
                    <a:pt x="97" y="408"/>
                    <a:pt x="95" y="412"/>
                  </a:cubicBezTo>
                  <a:cubicBezTo>
                    <a:pt x="93" y="415"/>
                    <a:pt x="93" y="418"/>
                    <a:pt x="94" y="422"/>
                  </a:cubicBezTo>
                  <a:cubicBezTo>
                    <a:pt x="94" y="428"/>
                    <a:pt x="94" y="435"/>
                    <a:pt x="87" y="439"/>
                  </a:cubicBezTo>
                  <a:cubicBezTo>
                    <a:pt x="85" y="440"/>
                    <a:pt x="83" y="441"/>
                    <a:pt x="82" y="442"/>
                  </a:cubicBezTo>
                  <a:cubicBezTo>
                    <a:pt x="77" y="445"/>
                    <a:pt x="76" y="445"/>
                    <a:pt x="75" y="450"/>
                  </a:cubicBezTo>
                  <a:cubicBezTo>
                    <a:pt x="75" y="451"/>
                    <a:pt x="74" y="452"/>
                    <a:pt x="74" y="453"/>
                  </a:cubicBezTo>
                  <a:cubicBezTo>
                    <a:pt x="74" y="460"/>
                    <a:pt x="74" y="465"/>
                    <a:pt x="67" y="471"/>
                  </a:cubicBezTo>
                  <a:cubicBezTo>
                    <a:pt x="61" y="477"/>
                    <a:pt x="58" y="482"/>
                    <a:pt x="57" y="486"/>
                  </a:cubicBezTo>
                  <a:cubicBezTo>
                    <a:pt x="57" y="488"/>
                    <a:pt x="57" y="489"/>
                    <a:pt x="56" y="491"/>
                  </a:cubicBezTo>
                  <a:cubicBezTo>
                    <a:pt x="57" y="491"/>
                    <a:pt x="58" y="491"/>
                    <a:pt x="60" y="491"/>
                  </a:cubicBezTo>
                  <a:cubicBezTo>
                    <a:pt x="61" y="491"/>
                    <a:pt x="63" y="491"/>
                    <a:pt x="65" y="492"/>
                  </a:cubicBezTo>
                  <a:cubicBezTo>
                    <a:pt x="72" y="495"/>
                    <a:pt x="82" y="497"/>
                    <a:pt x="89" y="497"/>
                  </a:cubicBezTo>
                  <a:cubicBezTo>
                    <a:pt x="90" y="497"/>
                    <a:pt x="90" y="497"/>
                    <a:pt x="90" y="497"/>
                  </a:cubicBezTo>
                  <a:cubicBezTo>
                    <a:pt x="91" y="497"/>
                    <a:pt x="92" y="496"/>
                    <a:pt x="93" y="496"/>
                  </a:cubicBezTo>
                  <a:cubicBezTo>
                    <a:pt x="98" y="496"/>
                    <a:pt x="101" y="499"/>
                    <a:pt x="103" y="501"/>
                  </a:cubicBezTo>
                  <a:cubicBezTo>
                    <a:pt x="104" y="501"/>
                    <a:pt x="104" y="502"/>
                    <a:pt x="105" y="502"/>
                  </a:cubicBezTo>
                  <a:cubicBezTo>
                    <a:pt x="107" y="502"/>
                    <a:pt x="110" y="501"/>
                    <a:pt x="114" y="497"/>
                  </a:cubicBezTo>
                  <a:cubicBezTo>
                    <a:pt x="116" y="494"/>
                    <a:pt x="118" y="494"/>
                    <a:pt x="121" y="494"/>
                  </a:cubicBezTo>
                  <a:cubicBezTo>
                    <a:pt x="122" y="494"/>
                    <a:pt x="124" y="494"/>
                    <a:pt x="125" y="494"/>
                  </a:cubicBezTo>
                  <a:cubicBezTo>
                    <a:pt x="127" y="494"/>
                    <a:pt x="128" y="495"/>
                    <a:pt x="129" y="495"/>
                  </a:cubicBezTo>
                  <a:cubicBezTo>
                    <a:pt x="130" y="495"/>
                    <a:pt x="130" y="495"/>
                    <a:pt x="131" y="494"/>
                  </a:cubicBezTo>
                  <a:cubicBezTo>
                    <a:pt x="137" y="490"/>
                    <a:pt x="141" y="488"/>
                    <a:pt x="146" y="487"/>
                  </a:cubicBezTo>
                  <a:cubicBezTo>
                    <a:pt x="150" y="487"/>
                    <a:pt x="154" y="484"/>
                    <a:pt x="159" y="481"/>
                  </a:cubicBezTo>
                  <a:cubicBezTo>
                    <a:pt x="162" y="479"/>
                    <a:pt x="162" y="479"/>
                    <a:pt x="162" y="479"/>
                  </a:cubicBezTo>
                  <a:cubicBezTo>
                    <a:pt x="165" y="477"/>
                    <a:pt x="165" y="477"/>
                    <a:pt x="165" y="477"/>
                  </a:cubicBezTo>
                  <a:cubicBezTo>
                    <a:pt x="171" y="475"/>
                    <a:pt x="176" y="472"/>
                    <a:pt x="185" y="468"/>
                  </a:cubicBezTo>
                  <a:cubicBezTo>
                    <a:pt x="192" y="464"/>
                    <a:pt x="201" y="462"/>
                    <a:pt x="208" y="462"/>
                  </a:cubicBezTo>
                  <a:cubicBezTo>
                    <a:pt x="209" y="462"/>
                    <a:pt x="211" y="462"/>
                    <a:pt x="213" y="463"/>
                  </a:cubicBezTo>
                  <a:cubicBezTo>
                    <a:pt x="213" y="463"/>
                    <a:pt x="214" y="463"/>
                    <a:pt x="215" y="463"/>
                  </a:cubicBezTo>
                  <a:cubicBezTo>
                    <a:pt x="215" y="463"/>
                    <a:pt x="215" y="463"/>
                    <a:pt x="215" y="463"/>
                  </a:cubicBezTo>
                  <a:cubicBezTo>
                    <a:pt x="215" y="464"/>
                    <a:pt x="216" y="464"/>
                    <a:pt x="216" y="464"/>
                  </a:cubicBezTo>
                  <a:cubicBezTo>
                    <a:pt x="219" y="465"/>
                    <a:pt x="221" y="468"/>
                    <a:pt x="223" y="470"/>
                  </a:cubicBezTo>
                  <a:cubicBezTo>
                    <a:pt x="225" y="471"/>
                    <a:pt x="226" y="473"/>
                    <a:pt x="227" y="473"/>
                  </a:cubicBezTo>
                  <a:cubicBezTo>
                    <a:pt x="227" y="474"/>
                    <a:pt x="228" y="474"/>
                    <a:pt x="228" y="474"/>
                  </a:cubicBezTo>
                  <a:cubicBezTo>
                    <a:pt x="229" y="475"/>
                    <a:pt x="229" y="475"/>
                    <a:pt x="230" y="476"/>
                  </a:cubicBezTo>
                  <a:cubicBezTo>
                    <a:pt x="231" y="477"/>
                    <a:pt x="232" y="478"/>
                    <a:pt x="233" y="479"/>
                  </a:cubicBezTo>
                  <a:cubicBezTo>
                    <a:pt x="234" y="480"/>
                    <a:pt x="235" y="481"/>
                    <a:pt x="236" y="482"/>
                  </a:cubicBezTo>
                  <a:cubicBezTo>
                    <a:pt x="237" y="482"/>
                    <a:pt x="237" y="482"/>
                    <a:pt x="237" y="482"/>
                  </a:cubicBezTo>
                  <a:cubicBezTo>
                    <a:pt x="237" y="482"/>
                    <a:pt x="237" y="482"/>
                    <a:pt x="237" y="482"/>
                  </a:cubicBezTo>
                  <a:cubicBezTo>
                    <a:pt x="239" y="480"/>
                    <a:pt x="240" y="478"/>
                    <a:pt x="243" y="478"/>
                  </a:cubicBezTo>
                  <a:cubicBezTo>
                    <a:pt x="245" y="478"/>
                    <a:pt x="246" y="478"/>
                    <a:pt x="248" y="479"/>
                  </a:cubicBezTo>
                  <a:cubicBezTo>
                    <a:pt x="250" y="481"/>
                    <a:pt x="251" y="484"/>
                    <a:pt x="252" y="485"/>
                  </a:cubicBezTo>
                  <a:cubicBezTo>
                    <a:pt x="253" y="487"/>
                    <a:pt x="254" y="487"/>
                    <a:pt x="255" y="488"/>
                  </a:cubicBezTo>
                  <a:cubicBezTo>
                    <a:pt x="257" y="490"/>
                    <a:pt x="260" y="491"/>
                    <a:pt x="262" y="491"/>
                  </a:cubicBezTo>
                  <a:cubicBezTo>
                    <a:pt x="262" y="491"/>
                    <a:pt x="262" y="491"/>
                    <a:pt x="262" y="491"/>
                  </a:cubicBezTo>
                  <a:cubicBezTo>
                    <a:pt x="264" y="490"/>
                    <a:pt x="264" y="490"/>
                    <a:pt x="264" y="490"/>
                  </a:cubicBezTo>
                  <a:cubicBezTo>
                    <a:pt x="266" y="490"/>
                    <a:pt x="266" y="490"/>
                    <a:pt x="266" y="490"/>
                  </a:cubicBezTo>
                  <a:cubicBezTo>
                    <a:pt x="267" y="490"/>
                    <a:pt x="268" y="490"/>
                    <a:pt x="269" y="490"/>
                  </a:cubicBezTo>
                  <a:cubicBezTo>
                    <a:pt x="274" y="492"/>
                    <a:pt x="278" y="496"/>
                    <a:pt x="279" y="501"/>
                  </a:cubicBezTo>
                  <a:cubicBezTo>
                    <a:pt x="280" y="506"/>
                    <a:pt x="278" y="511"/>
                    <a:pt x="276" y="516"/>
                  </a:cubicBezTo>
                  <a:cubicBezTo>
                    <a:pt x="276" y="517"/>
                    <a:pt x="277" y="520"/>
                    <a:pt x="278" y="522"/>
                  </a:cubicBezTo>
                  <a:cubicBezTo>
                    <a:pt x="280" y="525"/>
                    <a:pt x="281" y="529"/>
                    <a:pt x="280" y="532"/>
                  </a:cubicBezTo>
                  <a:cubicBezTo>
                    <a:pt x="279" y="534"/>
                    <a:pt x="278" y="535"/>
                    <a:pt x="275" y="536"/>
                  </a:cubicBezTo>
                  <a:cubicBezTo>
                    <a:pt x="271" y="538"/>
                    <a:pt x="270" y="539"/>
                    <a:pt x="269" y="540"/>
                  </a:cubicBezTo>
                  <a:cubicBezTo>
                    <a:pt x="269" y="540"/>
                    <a:pt x="270" y="540"/>
                    <a:pt x="271" y="542"/>
                  </a:cubicBezTo>
                  <a:cubicBezTo>
                    <a:pt x="277" y="547"/>
                    <a:pt x="279" y="553"/>
                    <a:pt x="280" y="555"/>
                  </a:cubicBezTo>
                  <a:cubicBezTo>
                    <a:pt x="280" y="556"/>
                    <a:pt x="280" y="556"/>
                    <a:pt x="280" y="556"/>
                  </a:cubicBezTo>
                  <a:cubicBezTo>
                    <a:pt x="280" y="557"/>
                    <a:pt x="281" y="558"/>
                    <a:pt x="282" y="559"/>
                  </a:cubicBezTo>
                  <a:cubicBezTo>
                    <a:pt x="284" y="561"/>
                    <a:pt x="287" y="562"/>
                    <a:pt x="290" y="562"/>
                  </a:cubicBezTo>
                  <a:cubicBezTo>
                    <a:pt x="292" y="562"/>
                    <a:pt x="292" y="562"/>
                    <a:pt x="292" y="562"/>
                  </a:cubicBezTo>
                  <a:cubicBezTo>
                    <a:pt x="295" y="562"/>
                    <a:pt x="298" y="563"/>
                    <a:pt x="300" y="565"/>
                  </a:cubicBezTo>
                  <a:cubicBezTo>
                    <a:pt x="300" y="565"/>
                    <a:pt x="301" y="566"/>
                    <a:pt x="302" y="566"/>
                  </a:cubicBezTo>
                  <a:cubicBezTo>
                    <a:pt x="304" y="569"/>
                    <a:pt x="304" y="572"/>
                    <a:pt x="304" y="575"/>
                  </a:cubicBezTo>
                  <a:cubicBezTo>
                    <a:pt x="304" y="577"/>
                    <a:pt x="304" y="577"/>
                    <a:pt x="304" y="577"/>
                  </a:cubicBezTo>
                  <a:cubicBezTo>
                    <a:pt x="303" y="583"/>
                    <a:pt x="302" y="592"/>
                    <a:pt x="297" y="595"/>
                  </a:cubicBezTo>
                  <a:cubicBezTo>
                    <a:pt x="294" y="598"/>
                    <a:pt x="293" y="598"/>
                    <a:pt x="291" y="599"/>
                  </a:cubicBezTo>
                  <a:cubicBezTo>
                    <a:pt x="290" y="599"/>
                    <a:pt x="290" y="599"/>
                    <a:pt x="289" y="600"/>
                  </a:cubicBezTo>
                  <a:cubicBezTo>
                    <a:pt x="284" y="604"/>
                    <a:pt x="283" y="605"/>
                    <a:pt x="279" y="611"/>
                  </a:cubicBezTo>
                  <a:cubicBezTo>
                    <a:pt x="277" y="612"/>
                    <a:pt x="277" y="612"/>
                    <a:pt x="277" y="612"/>
                  </a:cubicBezTo>
                  <a:cubicBezTo>
                    <a:pt x="274" y="617"/>
                    <a:pt x="274" y="618"/>
                    <a:pt x="275" y="620"/>
                  </a:cubicBezTo>
                  <a:cubicBezTo>
                    <a:pt x="275" y="620"/>
                    <a:pt x="275" y="620"/>
                    <a:pt x="275" y="620"/>
                  </a:cubicBezTo>
                  <a:cubicBezTo>
                    <a:pt x="277" y="622"/>
                    <a:pt x="279" y="624"/>
                    <a:pt x="281" y="625"/>
                  </a:cubicBezTo>
                  <a:cubicBezTo>
                    <a:pt x="283" y="627"/>
                    <a:pt x="285" y="628"/>
                    <a:pt x="287" y="630"/>
                  </a:cubicBezTo>
                  <a:cubicBezTo>
                    <a:pt x="287" y="631"/>
                    <a:pt x="287" y="632"/>
                    <a:pt x="288" y="633"/>
                  </a:cubicBezTo>
                  <a:cubicBezTo>
                    <a:pt x="288" y="633"/>
                    <a:pt x="288" y="634"/>
                    <a:pt x="288" y="635"/>
                  </a:cubicBezTo>
                  <a:cubicBezTo>
                    <a:pt x="288" y="635"/>
                    <a:pt x="288" y="635"/>
                    <a:pt x="289" y="635"/>
                  </a:cubicBezTo>
                  <a:cubicBezTo>
                    <a:pt x="292" y="634"/>
                    <a:pt x="298" y="632"/>
                    <a:pt x="303" y="632"/>
                  </a:cubicBezTo>
                  <a:cubicBezTo>
                    <a:pt x="304" y="632"/>
                    <a:pt x="306" y="632"/>
                    <a:pt x="308" y="634"/>
                  </a:cubicBezTo>
                  <a:cubicBezTo>
                    <a:pt x="309" y="634"/>
                    <a:pt x="311" y="634"/>
                    <a:pt x="312" y="634"/>
                  </a:cubicBezTo>
                  <a:cubicBezTo>
                    <a:pt x="317" y="635"/>
                    <a:pt x="325" y="636"/>
                    <a:pt x="326" y="644"/>
                  </a:cubicBezTo>
                  <a:cubicBezTo>
                    <a:pt x="326" y="646"/>
                    <a:pt x="326" y="649"/>
                    <a:pt x="326" y="651"/>
                  </a:cubicBezTo>
                  <a:cubicBezTo>
                    <a:pt x="326" y="656"/>
                    <a:pt x="326" y="659"/>
                    <a:pt x="329" y="661"/>
                  </a:cubicBezTo>
                  <a:cubicBezTo>
                    <a:pt x="332" y="663"/>
                    <a:pt x="335" y="665"/>
                    <a:pt x="337" y="667"/>
                  </a:cubicBezTo>
                  <a:cubicBezTo>
                    <a:pt x="338" y="668"/>
                    <a:pt x="339" y="669"/>
                    <a:pt x="340" y="669"/>
                  </a:cubicBezTo>
                  <a:cubicBezTo>
                    <a:pt x="342" y="667"/>
                    <a:pt x="345" y="667"/>
                    <a:pt x="347" y="667"/>
                  </a:cubicBezTo>
                  <a:cubicBezTo>
                    <a:pt x="350" y="667"/>
                    <a:pt x="354" y="668"/>
                    <a:pt x="355" y="673"/>
                  </a:cubicBezTo>
                  <a:cubicBezTo>
                    <a:pt x="356" y="676"/>
                    <a:pt x="361" y="682"/>
                    <a:pt x="363" y="682"/>
                  </a:cubicBezTo>
                  <a:cubicBezTo>
                    <a:pt x="363" y="682"/>
                    <a:pt x="364" y="682"/>
                    <a:pt x="364" y="682"/>
                  </a:cubicBezTo>
                  <a:cubicBezTo>
                    <a:pt x="364" y="682"/>
                    <a:pt x="364" y="682"/>
                    <a:pt x="364" y="682"/>
                  </a:cubicBezTo>
                  <a:cubicBezTo>
                    <a:pt x="368" y="679"/>
                    <a:pt x="370" y="678"/>
                    <a:pt x="372" y="678"/>
                  </a:cubicBezTo>
                  <a:cubicBezTo>
                    <a:pt x="374" y="678"/>
                    <a:pt x="375" y="679"/>
                    <a:pt x="376" y="679"/>
                  </a:cubicBezTo>
                  <a:cubicBezTo>
                    <a:pt x="376" y="679"/>
                    <a:pt x="377" y="680"/>
                    <a:pt x="379" y="680"/>
                  </a:cubicBezTo>
                  <a:cubicBezTo>
                    <a:pt x="379" y="680"/>
                    <a:pt x="379" y="680"/>
                    <a:pt x="379" y="680"/>
                  </a:cubicBezTo>
                  <a:cubicBezTo>
                    <a:pt x="380" y="681"/>
                    <a:pt x="380" y="681"/>
                    <a:pt x="381" y="681"/>
                  </a:cubicBezTo>
                  <a:cubicBezTo>
                    <a:pt x="384" y="681"/>
                    <a:pt x="386" y="679"/>
                    <a:pt x="388" y="677"/>
                  </a:cubicBezTo>
                  <a:cubicBezTo>
                    <a:pt x="389" y="677"/>
                    <a:pt x="390" y="676"/>
                    <a:pt x="391" y="675"/>
                  </a:cubicBezTo>
                  <a:cubicBezTo>
                    <a:pt x="392" y="675"/>
                    <a:pt x="392" y="675"/>
                    <a:pt x="392" y="675"/>
                  </a:cubicBezTo>
                  <a:cubicBezTo>
                    <a:pt x="393" y="675"/>
                    <a:pt x="394" y="674"/>
                    <a:pt x="395" y="674"/>
                  </a:cubicBezTo>
                  <a:cubicBezTo>
                    <a:pt x="398" y="674"/>
                    <a:pt x="400" y="677"/>
                    <a:pt x="402" y="679"/>
                  </a:cubicBezTo>
                  <a:cubicBezTo>
                    <a:pt x="403" y="680"/>
                    <a:pt x="404" y="682"/>
                    <a:pt x="406" y="682"/>
                  </a:cubicBezTo>
                  <a:cubicBezTo>
                    <a:pt x="407" y="683"/>
                    <a:pt x="407" y="683"/>
                    <a:pt x="407" y="683"/>
                  </a:cubicBezTo>
                  <a:cubicBezTo>
                    <a:pt x="410" y="684"/>
                    <a:pt x="412" y="685"/>
                    <a:pt x="414" y="685"/>
                  </a:cubicBezTo>
                  <a:cubicBezTo>
                    <a:pt x="415" y="685"/>
                    <a:pt x="416" y="685"/>
                    <a:pt x="419" y="683"/>
                  </a:cubicBezTo>
                  <a:cubicBezTo>
                    <a:pt x="423" y="680"/>
                    <a:pt x="425" y="679"/>
                    <a:pt x="427" y="679"/>
                  </a:cubicBezTo>
                  <a:cubicBezTo>
                    <a:pt x="432" y="679"/>
                    <a:pt x="435" y="682"/>
                    <a:pt x="438" y="685"/>
                  </a:cubicBezTo>
                  <a:cubicBezTo>
                    <a:pt x="441" y="687"/>
                    <a:pt x="447" y="690"/>
                    <a:pt x="451" y="692"/>
                  </a:cubicBezTo>
                  <a:cubicBezTo>
                    <a:pt x="455" y="694"/>
                    <a:pt x="458" y="695"/>
                    <a:pt x="460" y="696"/>
                  </a:cubicBezTo>
                  <a:cubicBezTo>
                    <a:pt x="461" y="697"/>
                    <a:pt x="461" y="697"/>
                    <a:pt x="461" y="697"/>
                  </a:cubicBezTo>
                  <a:cubicBezTo>
                    <a:pt x="466" y="701"/>
                    <a:pt x="471" y="705"/>
                    <a:pt x="476" y="705"/>
                  </a:cubicBezTo>
                  <a:cubicBezTo>
                    <a:pt x="482" y="705"/>
                    <a:pt x="487" y="708"/>
                    <a:pt x="491" y="711"/>
                  </a:cubicBezTo>
                  <a:cubicBezTo>
                    <a:pt x="491" y="712"/>
                    <a:pt x="492" y="712"/>
                    <a:pt x="492" y="712"/>
                  </a:cubicBezTo>
                  <a:cubicBezTo>
                    <a:pt x="492" y="712"/>
                    <a:pt x="493" y="712"/>
                    <a:pt x="493" y="713"/>
                  </a:cubicBezTo>
                  <a:cubicBezTo>
                    <a:pt x="493" y="713"/>
                    <a:pt x="493" y="713"/>
                    <a:pt x="493" y="713"/>
                  </a:cubicBezTo>
                  <a:cubicBezTo>
                    <a:pt x="496" y="712"/>
                    <a:pt x="496" y="712"/>
                    <a:pt x="496" y="712"/>
                  </a:cubicBezTo>
                  <a:cubicBezTo>
                    <a:pt x="498" y="711"/>
                    <a:pt x="498" y="711"/>
                    <a:pt x="498" y="711"/>
                  </a:cubicBezTo>
                  <a:cubicBezTo>
                    <a:pt x="497" y="711"/>
                    <a:pt x="503" y="710"/>
                    <a:pt x="508" y="697"/>
                  </a:cubicBezTo>
                  <a:cubicBezTo>
                    <a:pt x="512" y="688"/>
                    <a:pt x="517" y="681"/>
                    <a:pt x="520" y="675"/>
                  </a:cubicBezTo>
                  <a:cubicBezTo>
                    <a:pt x="524" y="670"/>
                    <a:pt x="526" y="666"/>
                    <a:pt x="527" y="662"/>
                  </a:cubicBezTo>
                  <a:cubicBezTo>
                    <a:pt x="527" y="658"/>
                    <a:pt x="527" y="655"/>
                    <a:pt x="527" y="652"/>
                  </a:cubicBezTo>
                  <a:cubicBezTo>
                    <a:pt x="527" y="647"/>
                    <a:pt x="527" y="644"/>
                    <a:pt x="529" y="640"/>
                  </a:cubicBezTo>
                  <a:cubicBezTo>
                    <a:pt x="530" y="639"/>
                    <a:pt x="531" y="638"/>
                    <a:pt x="532" y="637"/>
                  </a:cubicBezTo>
                  <a:cubicBezTo>
                    <a:pt x="535" y="634"/>
                    <a:pt x="537" y="632"/>
                    <a:pt x="536" y="629"/>
                  </a:cubicBezTo>
                  <a:cubicBezTo>
                    <a:pt x="532" y="618"/>
                    <a:pt x="539" y="611"/>
                    <a:pt x="546" y="606"/>
                  </a:cubicBezTo>
                  <a:cubicBezTo>
                    <a:pt x="548" y="604"/>
                    <a:pt x="549" y="604"/>
                    <a:pt x="551" y="603"/>
                  </a:cubicBezTo>
                  <a:cubicBezTo>
                    <a:pt x="554" y="601"/>
                    <a:pt x="554" y="601"/>
                    <a:pt x="554" y="595"/>
                  </a:cubicBezTo>
                  <a:cubicBezTo>
                    <a:pt x="554" y="593"/>
                    <a:pt x="554" y="592"/>
                    <a:pt x="554" y="592"/>
                  </a:cubicBezTo>
                  <a:cubicBezTo>
                    <a:pt x="554" y="591"/>
                    <a:pt x="553" y="591"/>
                    <a:pt x="553" y="590"/>
                  </a:cubicBezTo>
                  <a:cubicBezTo>
                    <a:pt x="553" y="590"/>
                    <a:pt x="552" y="590"/>
                    <a:pt x="552" y="590"/>
                  </a:cubicBezTo>
                  <a:cubicBezTo>
                    <a:pt x="550" y="587"/>
                    <a:pt x="550" y="585"/>
                    <a:pt x="551" y="580"/>
                  </a:cubicBezTo>
                  <a:cubicBezTo>
                    <a:pt x="553" y="576"/>
                    <a:pt x="555" y="573"/>
                    <a:pt x="557" y="571"/>
                  </a:cubicBezTo>
                  <a:cubicBezTo>
                    <a:pt x="558" y="570"/>
                    <a:pt x="559" y="569"/>
                    <a:pt x="560" y="568"/>
                  </a:cubicBezTo>
                  <a:cubicBezTo>
                    <a:pt x="560" y="568"/>
                    <a:pt x="560" y="567"/>
                    <a:pt x="560" y="567"/>
                  </a:cubicBezTo>
                  <a:cubicBezTo>
                    <a:pt x="560" y="566"/>
                    <a:pt x="560" y="565"/>
                    <a:pt x="560" y="564"/>
                  </a:cubicBezTo>
                  <a:cubicBezTo>
                    <a:pt x="560" y="562"/>
                    <a:pt x="561" y="560"/>
                    <a:pt x="561" y="558"/>
                  </a:cubicBezTo>
                  <a:cubicBezTo>
                    <a:pt x="562" y="555"/>
                    <a:pt x="563" y="551"/>
                    <a:pt x="563" y="548"/>
                  </a:cubicBezTo>
                  <a:cubicBezTo>
                    <a:pt x="563" y="548"/>
                    <a:pt x="563" y="548"/>
                    <a:pt x="563" y="54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9" name="Freeform 37">
              <a:extLst>
                <a:ext uri="{FF2B5EF4-FFF2-40B4-BE49-F238E27FC236}">
                  <a16:creationId xmlns:a16="http://schemas.microsoft.com/office/drawing/2014/main" id="{2E5E2750-05C8-4A9D-A62B-8C5A5EA55AFF}"/>
                </a:ext>
              </a:extLst>
            </p:cNvPr>
            <p:cNvSpPr>
              <a:spLocks/>
            </p:cNvSpPr>
            <p:nvPr/>
          </p:nvSpPr>
          <p:spPr bwMode="auto">
            <a:xfrm>
              <a:off x="5591399" y="4133160"/>
              <a:ext cx="1669061" cy="1683491"/>
            </a:xfrm>
            <a:custGeom>
              <a:avLst/>
              <a:gdLst>
                <a:gd name="T0" fmla="*/ 1150 w 1176"/>
                <a:gd name="T1" fmla="*/ 572 h 1186"/>
                <a:gd name="T2" fmla="*/ 1066 w 1176"/>
                <a:gd name="T3" fmla="*/ 541 h 1186"/>
                <a:gd name="T4" fmla="*/ 980 w 1176"/>
                <a:gd name="T5" fmla="*/ 451 h 1186"/>
                <a:gd name="T6" fmla="*/ 868 w 1176"/>
                <a:gd name="T7" fmla="*/ 364 h 1186"/>
                <a:gd name="T8" fmla="*/ 812 w 1176"/>
                <a:gd name="T9" fmla="*/ 280 h 1186"/>
                <a:gd name="T10" fmla="*/ 824 w 1176"/>
                <a:gd name="T11" fmla="*/ 189 h 1186"/>
                <a:gd name="T12" fmla="*/ 753 w 1176"/>
                <a:gd name="T13" fmla="*/ 109 h 1186"/>
                <a:gd name="T14" fmla="*/ 688 w 1176"/>
                <a:gd name="T15" fmla="*/ 38 h 1186"/>
                <a:gd name="T16" fmla="*/ 604 w 1176"/>
                <a:gd name="T17" fmla="*/ 50 h 1186"/>
                <a:gd name="T18" fmla="*/ 535 w 1176"/>
                <a:gd name="T19" fmla="*/ 20 h 1186"/>
                <a:gd name="T20" fmla="*/ 497 w 1176"/>
                <a:gd name="T21" fmla="*/ 72 h 1186"/>
                <a:gd name="T22" fmla="*/ 438 w 1176"/>
                <a:gd name="T23" fmla="*/ 56 h 1186"/>
                <a:gd name="T24" fmla="*/ 426 w 1176"/>
                <a:gd name="T25" fmla="*/ 81 h 1186"/>
                <a:gd name="T26" fmla="*/ 407 w 1176"/>
                <a:gd name="T27" fmla="*/ 118 h 1186"/>
                <a:gd name="T28" fmla="*/ 336 w 1176"/>
                <a:gd name="T29" fmla="*/ 60 h 1186"/>
                <a:gd name="T30" fmla="*/ 300 w 1176"/>
                <a:gd name="T31" fmla="*/ 21 h 1186"/>
                <a:gd name="T32" fmla="*/ 248 w 1176"/>
                <a:gd name="T33" fmla="*/ 10 h 1186"/>
                <a:gd name="T34" fmla="*/ 178 w 1176"/>
                <a:gd name="T35" fmla="*/ 54 h 1186"/>
                <a:gd name="T36" fmla="*/ 136 w 1176"/>
                <a:gd name="T37" fmla="*/ 120 h 1186"/>
                <a:gd name="T38" fmla="*/ 125 w 1176"/>
                <a:gd name="T39" fmla="*/ 150 h 1186"/>
                <a:gd name="T40" fmla="*/ 26 w 1176"/>
                <a:gd name="T41" fmla="*/ 162 h 1186"/>
                <a:gd name="T42" fmla="*/ 13 w 1176"/>
                <a:gd name="T43" fmla="*/ 186 h 1186"/>
                <a:gd name="T44" fmla="*/ 28 w 1176"/>
                <a:gd name="T45" fmla="*/ 313 h 1186"/>
                <a:gd name="T46" fmla="*/ 41 w 1176"/>
                <a:gd name="T47" fmla="*/ 349 h 1186"/>
                <a:gd name="T48" fmla="*/ 86 w 1176"/>
                <a:gd name="T49" fmla="*/ 299 h 1186"/>
                <a:gd name="T50" fmla="*/ 90 w 1176"/>
                <a:gd name="T51" fmla="*/ 272 h 1186"/>
                <a:gd name="T52" fmla="*/ 108 w 1176"/>
                <a:gd name="T53" fmla="*/ 272 h 1186"/>
                <a:gd name="T54" fmla="*/ 148 w 1176"/>
                <a:gd name="T55" fmla="*/ 268 h 1186"/>
                <a:gd name="T56" fmla="*/ 175 w 1176"/>
                <a:gd name="T57" fmla="*/ 300 h 1186"/>
                <a:gd name="T58" fmla="*/ 209 w 1176"/>
                <a:gd name="T59" fmla="*/ 325 h 1186"/>
                <a:gd name="T60" fmla="*/ 224 w 1176"/>
                <a:gd name="T61" fmla="*/ 375 h 1186"/>
                <a:gd name="T62" fmla="*/ 264 w 1176"/>
                <a:gd name="T63" fmla="*/ 374 h 1186"/>
                <a:gd name="T64" fmla="*/ 278 w 1176"/>
                <a:gd name="T65" fmla="*/ 418 h 1186"/>
                <a:gd name="T66" fmla="*/ 275 w 1176"/>
                <a:gd name="T67" fmla="*/ 461 h 1186"/>
                <a:gd name="T68" fmla="*/ 295 w 1176"/>
                <a:gd name="T69" fmla="*/ 523 h 1186"/>
                <a:gd name="T70" fmla="*/ 350 w 1176"/>
                <a:gd name="T71" fmla="*/ 612 h 1186"/>
                <a:gd name="T72" fmla="*/ 352 w 1176"/>
                <a:gd name="T73" fmla="*/ 682 h 1186"/>
                <a:gd name="T74" fmla="*/ 309 w 1176"/>
                <a:gd name="T75" fmla="*/ 674 h 1186"/>
                <a:gd name="T76" fmla="*/ 320 w 1176"/>
                <a:gd name="T77" fmla="*/ 707 h 1186"/>
                <a:gd name="T78" fmla="*/ 309 w 1176"/>
                <a:gd name="T79" fmla="*/ 746 h 1186"/>
                <a:gd name="T80" fmla="*/ 249 w 1176"/>
                <a:gd name="T81" fmla="*/ 777 h 1186"/>
                <a:gd name="T82" fmla="*/ 276 w 1176"/>
                <a:gd name="T83" fmla="*/ 874 h 1186"/>
                <a:gd name="T84" fmla="*/ 283 w 1176"/>
                <a:gd name="T85" fmla="*/ 991 h 1186"/>
                <a:gd name="T86" fmla="*/ 277 w 1176"/>
                <a:gd name="T87" fmla="*/ 1046 h 1186"/>
                <a:gd name="T88" fmla="*/ 178 w 1176"/>
                <a:gd name="T89" fmla="*/ 1073 h 1186"/>
                <a:gd name="T90" fmla="*/ 185 w 1176"/>
                <a:gd name="T91" fmla="*/ 1074 h 1186"/>
                <a:gd name="T92" fmla="*/ 231 w 1176"/>
                <a:gd name="T93" fmla="*/ 1089 h 1186"/>
                <a:gd name="T94" fmla="*/ 273 w 1176"/>
                <a:gd name="T95" fmla="*/ 1152 h 1186"/>
                <a:gd name="T96" fmla="*/ 301 w 1176"/>
                <a:gd name="T97" fmla="*/ 1186 h 1186"/>
                <a:gd name="T98" fmla="*/ 359 w 1176"/>
                <a:gd name="T99" fmla="*/ 1074 h 1186"/>
                <a:gd name="T100" fmla="*/ 455 w 1176"/>
                <a:gd name="T101" fmla="*/ 1089 h 1186"/>
                <a:gd name="T102" fmla="*/ 558 w 1176"/>
                <a:gd name="T103" fmla="*/ 1121 h 1186"/>
                <a:gd name="T104" fmla="*/ 610 w 1176"/>
                <a:gd name="T105" fmla="*/ 1093 h 1186"/>
                <a:gd name="T106" fmla="*/ 704 w 1176"/>
                <a:gd name="T107" fmla="*/ 1061 h 1186"/>
                <a:gd name="T108" fmla="*/ 787 w 1176"/>
                <a:gd name="T109" fmla="*/ 1016 h 1186"/>
                <a:gd name="T110" fmla="*/ 869 w 1176"/>
                <a:gd name="T111" fmla="*/ 1037 h 1186"/>
                <a:gd name="T112" fmla="*/ 951 w 1176"/>
                <a:gd name="T113" fmla="*/ 1044 h 1186"/>
                <a:gd name="T114" fmla="*/ 1005 w 1176"/>
                <a:gd name="T115" fmla="*/ 1079 h 1186"/>
                <a:gd name="T116" fmla="*/ 966 w 1176"/>
                <a:gd name="T117" fmla="*/ 1002 h 1186"/>
                <a:gd name="T118" fmla="*/ 922 w 1176"/>
                <a:gd name="T119" fmla="*/ 860 h 1186"/>
                <a:gd name="T120" fmla="*/ 1079 w 1176"/>
                <a:gd name="T121" fmla="*/ 757 h 1186"/>
                <a:gd name="T122" fmla="*/ 1114 w 1176"/>
                <a:gd name="T123" fmla="*/ 680 h 1186"/>
                <a:gd name="T124" fmla="*/ 1175 w 1176"/>
                <a:gd name="T125" fmla="*/ 64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6" h="1186">
                  <a:moveTo>
                    <a:pt x="1175" y="645"/>
                  </a:moveTo>
                  <a:cubicBezTo>
                    <a:pt x="1174" y="644"/>
                    <a:pt x="1174" y="644"/>
                    <a:pt x="1174" y="644"/>
                  </a:cubicBezTo>
                  <a:cubicBezTo>
                    <a:pt x="1174" y="643"/>
                    <a:pt x="1173" y="642"/>
                    <a:pt x="1172" y="641"/>
                  </a:cubicBezTo>
                  <a:cubicBezTo>
                    <a:pt x="1169" y="637"/>
                    <a:pt x="1168" y="634"/>
                    <a:pt x="1169" y="625"/>
                  </a:cubicBezTo>
                  <a:cubicBezTo>
                    <a:pt x="1169" y="623"/>
                    <a:pt x="1170" y="621"/>
                    <a:pt x="1170" y="619"/>
                  </a:cubicBezTo>
                  <a:cubicBezTo>
                    <a:pt x="1171" y="613"/>
                    <a:pt x="1172" y="610"/>
                    <a:pt x="1169" y="606"/>
                  </a:cubicBezTo>
                  <a:cubicBezTo>
                    <a:pt x="1168" y="603"/>
                    <a:pt x="1167" y="601"/>
                    <a:pt x="1166" y="600"/>
                  </a:cubicBezTo>
                  <a:cubicBezTo>
                    <a:pt x="1165" y="596"/>
                    <a:pt x="1163" y="593"/>
                    <a:pt x="1161" y="590"/>
                  </a:cubicBezTo>
                  <a:cubicBezTo>
                    <a:pt x="1160" y="590"/>
                    <a:pt x="1160" y="590"/>
                    <a:pt x="1160" y="590"/>
                  </a:cubicBezTo>
                  <a:cubicBezTo>
                    <a:pt x="1159" y="588"/>
                    <a:pt x="1158" y="585"/>
                    <a:pt x="1156" y="583"/>
                  </a:cubicBezTo>
                  <a:cubicBezTo>
                    <a:pt x="1154" y="579"/>
                    <a:pt x="1151" y="575"/>
                    <a:pt x="1150" y="572"/>
                  </a:cubicBezTo>
                  <a:cubicBezTo>
                    <a:pt x="1149" y="572"/>
                    <a:pt x="1148" y="572"/>
                    <a:pt x="1147" y="572"/>
                  </a:cubicBezTo>
                  <a:cubicBezTo>
                    <a:pt x="1145" y="573"/>
                    <a:pt x="1143" y="573"/>
                    <a:pt x="1140" y="573"/>
                  </a:cubicBezTo>
                  <a:cubicBezTo>
                    <a:pt x="1139" y="573"/>
                    <a:pt x="1138" y="573"/>
                    <a:pt x="1137" y="572"/>
                  </a:cubicBezTo>
                  <a:cubicBezTo>
                    <a:pt x="1137" y="572"/>
                    <a:pt x="1137" y="572"/>
                    <a:pt x="1138" y="572"/>
                  </a:cubicBezTo>
                  <a:cubicBezTo>
                    <a:pt x="1127" y="571"/>
                    <a:pt x="1123" y="564"/>
                    <a:pt x="1119" y="556"/>
                  </a:cubicBezTo>
                  <a:cubicBezTo>
                    <a:pt x="1116" y="549"/>
                    <a:pt x="1109" y="546"/>
                    <a:pt x="1100" y="544"/>
                  </a:cubicBezTo>
                  <a:cubicBezTo>
                    <a:pt x="1100" y="544"/>
                    <a:pt x="1099" y="544"/>
                    <a:pt x="1099" y="544"/>
                  </a:cubicBezTo>
                  <a:cubicBezTo>
                    <a:pt x="1098" y="544"/>
                    <a:pt x="1098" y="545"/>
                    <a:pt x="1097" y="546"/>
                  </a:cubicBezTo>
                  <a:cubicBezTo>
                    <a:pt x="1096" y="549"/>
                    <a:pt x="1095" y="553"/>
                    <a:pt x="1090" y="553"/>
                  </a:cubicBezTo>
                  <a:cubicBezTo>
                    <a:pt x="1088" y="553"/>
                    <a:pt x="1087" y="553"/>
                    <a:pt x="1084" y="550"/>
                  </a:cubicBezTo>
                  <a:cubicBezTo>
                    <a:pt x="1078" y="545"/>
                    <a:pt x="1070" y="542"/>
                    <a:pt x="1066" y="541"/>
                  </a:cubicBezTo>
                  <a:cubicBezTo>
                    <a:pt x="1065" y="540"/>
                    <a:pt x="1064" y="540"/>
                    <a:pt x="1064" y="540"/>
                  </a:cubicBezTo>
                  <a:cubicBezTo>
                    <a:pt x="1063" y="540"/>
                    <a:pt x="1062" y="539"/>
                    <a:pt x="1061" y="538"/>
                  </a:cubicBezTo>
                  <a:cubicBezTo>
                    <a:pt x="1060" y="535"/>
                    <a:pt x="1061" y="532"/>
                    <a:pt x="1062" y="528"/>
                  </a:cubicBezTo>
                  <a:cubicBezTo>
                    <a:pt x="1063" y="524"/>
                    <a:pt x="1064" y="520"/>
                    <a:pt x="1063" y="518"/>
                  </a:cubicBezTo>
                  <a:cubicBezTo>
                    <a:pt x="1061" y="512"/>
                    <a:pt x="1045" y="495"/>
                    <a:pt x="1041" y="494"/>
                  </a:cubicBezTo>
                  <a:cubicBezTo>
                    <a:pt x="1036" y="493"/>
                    <a:pt x="1021" y="493"/>
                    <a:pt x="1016" y="493"/>
                  </a:cubicBezTo>
                  <a:cubicBezTo>
                    <a:pt x="1014" y="492"/>
                    <a:pt x="1014" y="492"/>
                    <a:pt x="1014" y="492"/>
                  </a:cubicBezTo>
                  <a:cubicBezTo>
                    <a:pt x="1013" y="491"/>
                    <a:pt x="1006" y="485"/>
                    <a:pt x="1004" y="478"/>
                  </a:cubicBezTo>
                  <a:cubicBezTo>
                    <a:pt x="1004" y="477"/>
                    <a:pt x="1004" y="477"/>
                    <a:pt x="1004" y="477"/>
                  </a:cubicBezTo>
                  <a:cubicBezTo>
                    <a:pt x="1003" y="473"/>
                    <a:pt x="997" y="467"/>
                    <a:pt x="989" y="462"/>
                  </a:cubicBezTo>
                  <a:cubicBezTo>
                    <a:pt x="984" y="460"/>
                    <a:pt x="982" y="455"/>
                    <a:pt x="980" y="451"/>
                  </a:cubicBezTo>
                  <a:cubicBezTo>
                    <a:pt x="980" y="449"/>
                    <a:pt x="979" y="448"/>
                    <a:pt x="978" y="447"/>
                  </a:cubicBezTo>
                  <a:cubicBezTo>
                    <a:pt x="974" y="441"/>
                    <a:pt x="969" y="436"/>
                    <a:pt x="963" y="429"/>
                  </a:cubicBezTo>
                  <a:cubicBezTo>
                    <a:pt x="961" y="427"/>
                    <a:pt x="961" y="427"/>
                    <a:pt x="961" y="427"/>
                  </a:cubicBezTo>
                  <a:cubicBezTo>
                    <a:pt x="956" y="422"/>
                    <a:pt x="947" y="413"/>
                    <a:pt x="937" y="413"/>
                  </a:cubicBezTo>
                  <a:cubicBezTo>
                    <a:pt x="936" y="413"/>
                    <a:pt x="935" y="413"/>
                    <a:pt x="934" y="414"/>
                  </a:cubicBezTo>
                  <a:cubicBezTo>
                    <a:pt x="933" y="414"/>
                    <a:pt x="933" y="414"/>
                    <a:pt x="933" y="414"/>
                  </a:cubicBezTo>
                  <a:cubicBezTo>
                    <a:pt x="931" y="415"/>
                    <a:pt x="929" y="415"/>
                    <a:pt x="927" y="415"/>
                  </a:cubicBezTo>
                  <a:cubicBezTo>
                    <a:pt x="922" y="417"/>
                    <a:pt x="919" y="418"/>
                    <a:pt x="915" y="418"/>
                  </a:cubicBezTo>
                  <a:cubicBezTo>
                    <a:pt x="908" y="418"/>
                    <a:pt x="904" y="414"/>
                    <a:pt x="902" y="408"/>
                  </a:cubicBezTo>
                  <a:cubicBezTo>
                    <a:pt x="898" y="399"/>
                    <a:pt x="887" y="388"/>
                    <a:pt x="879" y="388"/>
                  </a:cubicBezTo>
                  <a:cubicBezTo>
                    <a:pt x="868" y="388"/>
                    <a:pt x="868" y="374"/>
                    <a:pt x="868" y="364"/>
                  </a:cubicBezTo>
                  <a:cubicBezTo>
                    <a:pt x="868" y="361"/>
                    <a:pt x="868" y="358"/>
                    <a:pt x="867" y="357"/>
                  </a:cubicBezTo>
                  <a:cubicBezTo>
                    <a:pt x="867" y="356"/>
                    <a:pt x="867" y="356"/>
                    <a:pt x="867" y="356"/>
                  </a:cubicBezTo>
                  <a:cubicBezTo>
                    <a:pt x="867" y="351"/>
                    <a:pt x="859" y="349"/>
                    <a:pt x="859" y="349"/>
                  </a:cubicBezTo>
                  <a:cubicBezTo>
                    <a:pt x="856" y="346"/>
                    <a:pt x="856" y="346"/>
                    <a:pt x="856" y="346"/>
                  </a:cubicBezTo>
                  <a:cubicBezTo>
                    <a:pt x="853" y="337"/>
                    <a:pt x="847" y="320"/>
                    <a:pt x="845" y="317"/>
                  </a:cubicBezTo>
                  <a:cubicBezTo>
                    <a:pt x="845" y="317"/>
                    <a:pt x="843" y="317"/>
                    <a:pt x="843" y="316"/>
                  </a:cubicBezTo>
                  <a:cubicBezTo>
                    <a:pt x="839" y="315"/>
                    <a:pt x="833" y="312"/>
                    <a:pt x="835" y="305"/>
                  </a:cubicBezTo>
                  <a:cubicBezTo>
                    <a:pt x="837" y="298"/>
                    <a:pt x="836" y="294"/>
                    <a:pt x="835" y="293"/>
                  </a:cubicBezTo>
                  <a:cubicBezTo>
                    <a:pt x="834" y="293"/>
                    <a:pt x="834" y="293"/>
                    <a:pt x="834" y="293"/>
                  </a:cubicBezTo>
                  <a:cubicBezTo>
                    <a:pt x="826" y="290"/>
                    <a:pt x="817" y="287"/>
                    <a:pt x="813" y="281"/>
                  </a:cubicBezTo>
                  <a:cubicBezTo>
                    <a:pt x="812" y="280"/>
                    <a:pt x="812" y="280"/>
                    <a:pt x="812" y="280"/>
                  </a:cubicBezTo>
                  <a:cubicBezTo>
                    <a:pt x="809" y="276"/>
                    <a:pt x="805" y="270"/>
                    <a:pt x="812" y="262"/>
                  </a:cubicBezTo>
                  <a:cubicBezTo>
                    <a:pt x="815" y="259"/>
                    <a:pt x="818" y="256"/>
                    <a:pt x="821" y="254"/>
                  </a:cubicBezTo>
                  <a:cubicBezTo>
                    <a:pt x="821" y="254"/>
                    <a:pt x="821" y="253"/>
                    <a:pt x="821" y="253"/>
                  </a:cubicBezTo>
                  <a:cubicBezTo>
                    <a:pt x="819" y="251"/>
                    <a:pt x="819" y="247"/>
                    <a:pt x="821" y="242"/>
                  </a:cubicBezTo>
                  <a:cubicBezTo>
                    <a:pt x="822" y="240"/>
                    <a:pt x="822" y="240"/>
                    <a:pt x="822" y="240"/>
                  </a:cubicBezTo>
                  <a:cubicBezTo>
                    <a:pt x="825" y="231"/>
                    <a:pt x="827" y="227"/>
                    <a:pt x="833" y="220"/>
                  </a:cubicBezTo>
                  <a:cubicBezTo>
                    <a:pt x="838" y="214"/>
                    <a:pt x="838" y="212"/>
                    <a:pt x="838" y="211"/>
                  </a:cubicBezTo>
                  <a:cubicBezTo>
                    <a:pt x="838" y="210"/>
                    <a:pt x="836" y="209"/>
                    <a:pt x="833" y="209"/>
                  </a:cubicBezTo>
                  <a:cubicBezTo>
                    <a:pt x="825" y="205"/>
                    <a:pt x="821" y="202"/>
                    <a:pt x="820" y="198"/>
                  </a:cubicBezTo>
                  <a:cubicBezTo>
                    <a:pt x="820" y="195"/>
                    <a:pt x="821" y="192"/>
                    <a:pt x="824" y="189"/>
                  </a:cubicBezTo>
                  <a:cubicBezTo>
                    <a:pt x="824" y="189"/>
                    <a:pt x="824" y="189"/>
                    <a:pt x="824" y="189"/>
                  </a:cubicBezTo>
                  <a:cubicBezTo>
                    <a:pt x="823" y="187"/>
                    <a:pt x="819" y="184"/>
                    <a:pt x="815" y="184"/>
                  </a:cubicBezTo>
                  <a:cubicBezTo>
                    <a:pt x="806" y="182"/>
                    <a:pt x="803" y="180"/>
                    <a:pt x="797" y="175"/>
                  </a:cubicBezTo>
                  <a:cubicBezTo>
                    <a:pt x="796" y="174"/>
                    <a:pt x="794" y="173"/>
                    <a:pt x="792" y="172"/>
                  </a:cubicBezTo>
                  <a:cubicBezTo>
                    <a:pt x="788" y="168"/>
                    <a:pt x="785" y="167"/>
                    <a:pt x="781" y="165"/>
                  </a:cubicBezTo>
                  <a:cubicBezTo>
                    <a:pt x="776" y="162"/>
                    <a:pt x="771" y="160"/>
                    <a:pt x="768" y="154"/>
                  </a:cubicBezTo>
                  <a:cubicBezTo>
                    <a:pt x="766" y="149"/>
                    <a:pt x="763" y="148"/>
                    <a:pt x="759" y="146"/>
                  </a:cubicBezTo>
                  <a:cubicBezTo>
                    <a:pt x="758" y="145"/>
                    <a:pt x="756" y="144"/>
                    <a:pt x="754" y="143"/>
                  </a:cubicBezTo>
                  <a:cubicBezTo>
                    <a:pt x="752" y="141"/>
                    <a:pt x="750" y="138"/>
                    <a:pt x="750" y="135"/>
                  </a:cubicBezTo>
                  <a:cubicBezTo>
                    <a:pt x="749" y="129"/>
                    <a:pt x="750" y="123"/>
                    <a:pt x="753" y="119"/>
                  </a:cubicBezTo>
                  <a:cubicBezTo>
                    <a:pt x="755" y="117"/>
                    <a:pt x="756" y="113"/>
                    <a:pt x="755" y="111"/>
                  </a:cubicBezTo>
                  <a:cubicBezTo>
                    <a:pt x="755" y="110"/>
                    <a:pt x="755" y="109"/>
                    <a:pt x="753" y="109"/>
                  </a:cubicBezTo>
                  <a:cubicBezTo>
                    <a:pt x="746" y="108"/>
                    <a:pt x="744" y="106"/>
                    <a:pt x="741" y="104"/>
                  </a:cubicBezTo>
                  <a:cubicBezTo>
                    <a:pt x="740" y="103"/>
                    <a:pt x="738" y="102"/>
                    <a:pt x="735" y="101"/>
                  </a:cubicBezTo>
                  <a:cubicBezTo>
                    <a:pt x="730" y="99"/>
                    <a:pt x="727" y="95"/>
                    <a:pt x="726" y="90"/>
                  </a:cubicBezTo>
                  <a:cubicBezTo>
                    <a:pt x="726" y="86"/>
                    <a:pt x="729" y="82"/>
                    <a:pt x="733" y="79"/>
                  </a:cubicBezTo>
                  <a:cubicBezTo>
                    <a:pt x="736" y="78"/>
                    <a:pt x="735" y="74"/>
                    <a:pt x="733" y="71"/>
                  </a:cubicBezTo>
                  <a:cubicBezTo>
                    <a:pt x="724" y="66"/>
                    <a:pt x="719" y="64"/>
                    <a:pt x="718" y="64"/>
                  </a:cubicBezTo>
                  <a:cubicBezTo>
                    <a:pt x="712" y="64"/>
                    <a:pt x="706" y="61"/>
                    <a:pt x="699" y="59"/>
                  </a:cubicBezTo>
                  <a:cubicBezTo>
                    <a:pt x="693" y="56"/>
                    <a:pt x="692" y="49"/>
                    <a:pt x="691" y="42"/>
                  </a:cubicBezTo>
                  <a:cubicBezTo>
                    <a:pt x="691" y="40"/>
                    <a:pt x="690" y="37"/>
                    <a:pt x="690" y="37"/>
                  </a:cubicBezTo>
                  <a:cubicBezTo>
                    <a:pt x="690" y="36"/>
                    <a:pt x="689" y="36"/>
                    <a:pt x="689" y="36"/>
                  </a:cubicBezTo>
                  <a:cubicBezTo>
                    <a:pt x="688" y="38"/>
                    <a:pt x="688" y="38"/>
                    <a:pt x="688" y="38"/>
                  </a:cubicBezTo>
                  <a:cubicBezTo>
                    <a:pt x="685" y="39"/>
                    <a:pt x="683" y="40"/>
                    <a:pt x="682" y="40"/>
                  </a:cubicBezTo>
                  <a:cubicBezTo>
                    <a:pt x="674" y="45"/>
                    <a:pt x="670" y="45"/>
                    <a:pt x="660" y="45"/>
                  </a:cubicBezTo>
                  <a:cubicBezTo>
                    <a:pt x="656" y="45"/>
                    <a:pt x="652" y="45"/>
                    <a:pt x="649" y="42"/>
                  </a:cubicBezTo>
                  <a:cubicBezTo>
                    <a:pt x="644" y="42"/>
                    <a:pt x="634" y="45"/>
                    <a:pt x="625" y="49"/>
                  </a:cubicBezTo>
                  <a:cubicBezTo>
                    <a:pt x="624" y="50"/>
                    <a:pt x="621" y="51"/>
                    <a:pt x="618" y="51"/>
                  </a:cubicBezTo>
                  <a:cubicBezTo>
                    <a:pt x="614" y="51"/>
                    <a:pt x="612" y="49"/>
                    <a:pt x="609" y="47"/>
                  </a:cubicBezTo>
                  <a:cubicBezTo>
                    <a:pt x="609" y="47"/>
                    <a:pt x="608" y="47"/>
                    <a:pt x="608" y="46"/>
                  </a:cubicBezTo>
                  <a:cubicBezTo>
                    <a:pt x="608" y="46"/>
                    <a:pt x="608" y="46"/>
                    <a:pt x="608" y="46"/>
                  </a:cubicBezTo>
                  <a:cubicBezTo>
                    <a:pt x="607" y="46"/>
                    <a:pt x="607" y="46"/>
                    <a:pt x="607" y="46"/>
                  </a:cubicBezTo>
                  <a:cubicBezTo>
                    <a:pt x="607" y="47"/>
                    <a:pt x="607" y="47"/>
                    <a:pt x="607" y="47"/>
                  </a:cubicBezTo>
                  <a:cubicBezTo>
                    <a:pt x="606" y="48"/>
                    <a:pt x="605" y="49"/>
                    <a:pt x="604" y="50"/>
                  </a:cubicBezTo>
                  <a:cubicBezTo>
                    <a:pt x="603" y="51"/>
                    <a:pt x="602" y="52"/>
                    <a:pt x="601" y="53"/>
                  </a:cubicBezTo>
                  <a:cubicBezTo>
                    <a:pt x="601" y="54"/>
                    <a:pt x="601" y="54"/>
                    <a:pt x="601" y="54"/>
                  </a:cubicBezTo>
                  <a:cubicBezTo>
                    <a:pt x="598" y="56"/>
                    <a:pt x="596" y="57"/>
                    <a:pt x="593" y="57"/>
                  </a:cubicBezTo>
                  <a:cubicBezTo>
                    <a:pt x="583" y="57"/>
                    <a:pt x="578" y="46"/>
                    <a:pt x="577" y="39"/>
                  </a:cubicBezTo>
                  <a:cubicBezTo>
                    <a:pt x="576" y="35"/>
                    <a:pt x="575" y="35"/>
                    <a:pt x="573" y="35"/>
                  </a:cubicBezTo>
                  <a:cubicBezTo>
                    <a:pt x="569" y="34"/>
                    <a:pt x="566" y="31"/>
                    <a:pt x="563" y="27"/>
                  </a:cubicBezTo>
                  <a:cubicBezTo>
                    <a:pt x="560" y="22"/>
                    <a:pt x="559" y="16"/>
                    <a:pt x="560" y="11"/>
                  </a:cubicBezTo>
                  <a:cubicBezTo>
                    <a:pt x="561" y="9"/>
                    <a:pt x="561" y="6"/>
                    <a:pt x="560" y="5"/>
                  </a:cubicBezTo>
                  <a:cubicBezTo>
                    <a:pt x="554" y="5"/>
                    <a:pt x="554" y="5"/>
                    <a:pt x="554" y="5"/>
                  </a:cubicBezTo>
                  <a:cubicBezTo>
                    <a:pt x="551" y="10"/>
                    <a:pt x="546" y="13"/>
                    <a:pt x="540" y="17"/>
                  </a:cubicBezTo>
                  <a:cubicBezTo>
                    <a:pt x="538" y="18"/>
                    <a:pt x="536" y="19"/>
                    <a:pt x="535" y="20"/>
                  </a:cubicBezTo>
                  <a:cubicBezTo>
                    <a:pt x="534" y="20"/>
                    <a:pt x="534" y="21"/>
                    <a:pt x="533" y="21"/>
                  </a:cubicBezTo>
                  <a:cubicBezTo>
                    <a:pt x="533" y="26"/>
                    <a:pt x="535" y="33"/>
                    <a:pt x="538" y="38"/>
                  </a:cubicBezTo>
                  <a:cubicBezTo>
                    <a:pt x="542" y="46"/>
                    <a:pt x="542" y="53"/>
                    <a:pt x="541" y="62"/>
                  </a:cubicBezTo>
                  <a:cubicBezTo>
                    <a:pt x="541" y="76"/>
                    <a:pt x="541" y="76"/>
                    <a:pt x="541" y="76"/>
                  </a:cubicBezTo>
                  <a:cubicBezTo>
                    <a:pt x="542" y="84"/>
                    <a:pt x="541" y="90"/>
                    <a:pt x="538" y="93"/>
                  </a:cubicBezTo>
                  <a:cubicBezTo>
                    <a:pt x="535" y="95"/>
                    <a:pt x="532" y="96"/>
                    <a:pt x="528" y="96"/>
                  </a:cubicBezTo>
                  <a:cubicBezTo>
                    <a:pt x="525" y="96"/>
                    <a:pt x="525" y="96"/>
                    <a:pt x="525" y="96"/>
                  </a:cubicBezTo>
                  <a:cubicBezTo>
                    <a:pt x="523" y="96"/>
                    <a:pt x="521" y="96"/>
                    <a:pt x="519" y="94"/>
                  </a:cubicBezTo>
                  <a:cubicBezTo>
                    <a:pt x="518" y="96"/>
                    <a:pt x="516" y="96"/>
                    <a:pt x="513" y="96"/>
                  </a:cubicBezTo>
                  <a:cubicBezTo>
                    <a:pt x="510" y="96"/>
                    <a:pt x="504" y="95"/>
                    <a:pt x="499" y="89"/>
                  </a:cubicBezTo>
                  <a:cubicBezTo>
                    <a:pt x="494" y="84"/>
                    <a:pt x="494" y="77"/>
                    <a:pt x="497" y="72"/>
                  </a:cubicBezTo>
                  <a:cubicBezTo>
                    <a:pt x="497" y="69"/>
                    <a:pt x="497" y="66"/>
                    <a:pt x="496" y="65"/>
                  </a:cubicBezTo>
                  <a:cubicBezTo>
                    <a:pt x="496" y="65"/>
                    <a:pt x="496" y="65"/>
                    <a:pt x="494" y="65"/>
                  </a:cubicBezTo>
                  <a:cubicBezTo>
                    <a:pt x="494" y="65"/>
                    <a:pt x="494" y="65"/>
                    <a:pt x="494" y="65"/>
                  </a:cubicBezTo>
                  <a:cubicBezTo>
                    <a:pt x="491" y="67"/>
                    <a:pt x="484" y="70"/>
                    <a:pt x="480" y="70"/>
                  </a:cubicBezTo>
                  <a:cubicBezTo>
                    <a:pt x="477" y="70"/>
                    <a:pt x="476" y="69"/>
                    <a:pt x="475" y="68"/>
                  </a:cubicBezTo>
                  <a:cubicBezTo>
                    <a:pt x="474" y="68"/>
                    <a:pt x="474" y="68"/>
                    <a:pt x="474" y="68"/>
                  </a:cubicBezTo>
                  <a:cubicBezTo>
                    <a:pt x="473" y="67"/>
                    <a:pt x="472" y="67"/>
                    <a:pt x="472" y="66"/>
                  </a:cubicBezTo>
                  <a:cubicBezTo>
                    <a:pt x="470" y="67"/>
                    <a:pt x="468" y="68"/>
                    <a:pt x="466" y="68"/>
                  </a:cubicBezTo>
                  <a:cubicBezTo>
                    <a:pt x="460" y="68"/>
                    <a:pt x="455" y="62"/>
                    <a:pt x="454" y="59"/>
                  </a:cubicBezTo>
                  <a:cubicBezTo>
                    <a:pt x="453" y="58"/>
                    <a:pt x="449" y="56"/>
                    <a:pt x="444" y="56"/>
                  </a:cubicBezTo>
                  <a:cubicBezTo>
                    <a:pt x="438" y="56"/>
                    <a:pt x="438" y="56"/>
                    <a:pt x="438" y="56"/>
                  </a:cubicBezTo>
                  <a:cubicBezTo>
                    <a:pt x="437" y="56"/>
                    <a:pt x="437" y="56"/>
                    <a:pt x="437" y="56"/>
                  </a:cubicBezTo>
                  <a:cubicBezTo>
                    <a:pt x="436" y="55"/>
                    <a:pt x="435" y="55"/>
                    <a:pt x="434" y="55"/>
                  </a:cubicBezTo>
                  <a:cubicBezTo>
                    <a:pt x="433" y="55"/>
                    <a:pt x="431" y="55"/>
                    <a:pt x="430" y="56"/>
                  </a:cubicBezTo>
                  <a:cubicBezTo>
                    <a:pt x="424" y="58"/>
                    <a:pt x="423" y="58"/>
                    <a:pt x="418" y="62"/>
                  </a:cubicBezTo>
                  <a:cubicBezTo>
                    <a:pt x="416" y="64"/>
                    <a:pt x="416" y="64"/>
                    <a:pt x="416" y="64"/>
                  </a:cubicBezTo>
                  <a:cubicBezTo>
                    <a:pt x="413" y="65"/>
                    <a:pt x="413" y="65"/>
                    <a:pt x="413" y="65"/>
                  </a:cubicBezTo>
                  <a:cubicBezTo>
                    <a:pt x="410" y="67"/>
                    <a:pt x="410" y="67"/>
                    <a:pt x="411" y="71"/>
                  </a:cubicBezTo>
                  <a:cubicBezTo>
                    <a:pt x="412" y="73"/>
                    <a:pt x="412" y="74"/>
                    <a:pt x="412" y="75"/>
                  </a:cubicBezTo>
                  <a:cubicBezTo>
                    <a:pt x="413" y="76"/>
                    <a:pt x="416" y="78"/>
                    <a:pt x="422" y="79"/>
                  </a:cubicBezTo>
                  <a:cubicBezTo>
                    <a:pt x="423" y="80"/>
                    <a:pt x="423" y="80"/>
                    <a:pt x="423" y="80"/>
                  </a:cubicBezTo>
                  <a:cubicBezTo>
                    <a:pt x="424" y="80"/>
                    <a:pt x="425" y="81"/>
                    <a:pt x="426" y="81"/>
                  </a:cubicBezTo>
                  <a:cubicBezTo>
                    <a:pt x="428" y="82"/>
                    <a:pt x="430" y="83"/>
                    <a:pt x="432" y="84"/>
                  </a:cubicBezTo>
                  <a:cubicBezTo>
                    <a:pt x="438" y="87"/>
                    <a:pt x="441" y="93"/>
                    <a:pt x="440" y="100"/>
                  </a:cubicBezTo>
                  <a:cubicBezTo>
                    <a:pt x="440" y="101"/>
                    <a:pt x="440" y="101"/>
                    <a:pt x="440" y="101"/>
                  </a:cubicBezTo>
                  <a:cubicBezTo>
                    <a:pt x="437" y="107"/>
                    <a:pt x="433" y="111"/>
                    <a:pt x="427" y="111"/>
                  </a:cubicBezTo>
                  <a:cubicBezTo>
                    <a:pt x="426" y="111"/>
                    <a:pt x="424" y="111"/>
                    <a:pt x="423" y="111"/>
                  </a:cubicBezTo>
                  <a:cubicBezTo>
                    <a:pt x="421" y="113"/>
                    <a:pt x="418" y="114"/>
                    <a:pt x="414" y="114"/>
                  </a:cubicBezTo>
                  <a:cubicBezTo>
                    <a:pt x="413" y="114"/>
                    <a:pt x="412" y="114"/>
                    <a:pt x="411" y="114"/>
                  </a:cubicBezTo>
                  <a:cubicBezTo>
                    <a:pt x="410" y="114"/>
                    <a:pt x="410" y="115"/>
                    <a:pt x="410" y="115"/>
                  </a:cubicBezTo>
                  <a:cubicBezTo>
                    <a:pt x="410" y="116"/>
                    <a:pt x="410" y="116"/>
                    <a:pt x="410" y="116"/>
                  </a:cubicBezTo>
                  <a:cubicBezTo>
                    <a:pt x="408" y="118"/>
                    <a:pt x="408" y="118"/>
                    <a:pt x="408" y="118"/>
                  </a:cubicBezTo>
                  <a:cubicBezTo>
                    <a:pt x="408" y="118"/>
                    <a:pt x="408" y="118"/>
                    <a:pt x="407" y="118"/>
                  </a:cubicBezTo>
                  <a:cubicBezTo>
                    <a:pt x="406" y="119"/>
                    <a:pt x="403" y="120"/>
                    <a:pt x="399" y="120"/>
                  </a:cubicBezTo>
                  <a:cubicBezTo>
                    <a:pt x="396" y="120"/>
                    <a:pt x="394" y="120"/>
                    <a:pt x="392" y="120"/>
                  </a:cubicBezTo>
                  <a:cubicBezTo>
                    <a:pt x="389" y="119"/>
                    <a:pt x="383" y="117"/>
                    <a:pt x="377" y="115"/>
                  </a:cubicBezTo>
                  <a:cubicBezTo>
                    <a:pt x="368" y="113"/>
                    <a:pt x="364" y="103"/>
                    <a:pt x="368" y="90"/>
                  </a:cubicBezTo>
                  <a:cubicBezTo>
                    <a:pt x="368" y="88"/>
                    <a:pt x="367" y="87"/>
                    <a:pt x="367" y="86"/>
                  </a:cubicBezTo>
                  <a:cubicBezTo>
                    <a:pt x="367" y="85"/>
                    <a:pt x="366" y="84"/>
                    <a:pt x="366" y="84"/>
                  </a:cubicBezTo>
                  <a:cubicBezTo>
                    <a:pt x="364" y="81"/>
                    <a:pt x="364" y="78"/>
                    <a:pt x="364" y="73"/>
                  </a:cubicBezTo>
                  <a:cubicBezTo>
                    <a:pt x="364" y="72"/>
                    <a:pt x="363" y="72"/>
                    <a:pt x="363" y="71"/>
                  </a:cubicBezTo>
                  <a:cubicBezTo>
                    <a:pt x="359" y="71"/>
                    <a:pt x="359" y="71"/>
                    <a:pt x="359" y="71"/>
                  </a:cubicBezTo>
                  <a:cubicBezTo>
                    <a:pt x="351" y="71"/>
                    <a:pt x="346" y="70"/>
                    <a:pt x="342" y="67"/>
                  </a:cubicBezTo>
                  <a:cubicBezTo>
                    <a:pt x="340" y="66"/>
                    <a:pt x="337" y="63"/>
                    <a:pt x="336" y="60"/>
                  </a:cubicBezTo>
                  <a:cubicBezTo>
                    <a:pt x="336" y="59"/>
                    <a:pt x="336" y="59"/>
                    <a:pt x="336" y="59"/>
                  </a:cubicBezTo>
                  <a:cubicBezTo>
                    <a:pt x="335" y="59"/>
                    <a:pt x="334" y="59"/>
                    <a:pt x="333" y="59"/>
                  </a:cubicBezTo>
                  <a:cubicBezTo>
                    <a:pt x="325" y="59"/>
                    <a:pt x="322" y="53"/>
                    <a:pt x="319" y="49"/>
                  </a:cubicBezTo>
                  <a:cubicBezTo>
                    <a:pt x="319" y="48"/>
                    <a:pt x="319" y="48"/>
                    <a:pt x="318" y="48"/>
                  </a:cubicBezTo>
                  <a:cubicBezTo>
                    <a:pt x="317" y="46"/>
                    <a:pt x="317" y="46"/>
                    <a:pt x="317" y="46"/>
                  </a:cubicBezTo>
                  <a:cubicBezTo>
                    <a:pt x="317" y="44"/>
                    <a:pt x="317" y="44"/>
                    <a:pt x="317" y="44"/>
                  </a:cubicBezTo>
                  <a:cubicBezTo>
                    <a:pt x="314" y="40"/>
                    <a:pt x="312" y="37"/>
                    <a:pt x="308" y="31"/>
                  </a:cubicBezTo>
                  <a:cubicBezTo>
                    <a:pt x="304" y="28"/>
                    <a:pt x="303" y="25"/>
                    <a:pt x="302" y="22"/>
                  </a:cubicBezTo>
                  <a:cubicBezTo>
                    <a:pt x="302" y="22"/>
                    <a:pt x="302" y="22"/>
                    <a:pt x="302" y="22"/>
                  </a:cubicBezTo>
                  <a:cubicBezTo>
                    <a:pt x="302" y="22"/>
                    <a:pt x="302" y="22"/>
                    <a:pt x="302" y="22"/>
                  </a:cubicBezTo>
                  <a:cubicBezTo>
                    <a:pt x="301" y="22"/>
                    <a:pt x="301" y="21"/>
                    <a:pt x="300" y="21"/>
                  </a:cubicBezTo>
                  <a:cubicBezTo>
                    <a:pt x="291" y="20"/>
                    <a:pt x="286" y="13"/>
                    <a:pt x="281" y="6"/>
                  </a:cubicBezTo>
                  <a:cubicBezTo>
                    <a:pt x="280" y="5"/>
                    <a:pt x="279" y="4"/>
                    <a:pt x="279" y="2"/>
                  </a:cubicBezTo>
                  <a:cubicBezTo>
                    <a:pt x="278" y="2"/>
                    <a:pt x="278" y="1"/>
                    <a:pt x="277" y="0"/>
                  </a:cubicBezTo>
                  <a:cubicBezTo>
                    <a:pt x="277" y="0"/>
                    <a:pt x="277" y="0"/>
                    <a:pt x="277" y="0"/>
                  </a:cubicBezTo>
                  <a:cubicBezTo>
                    <a:pt x="277" y="0"/>
                    <a:pt x="277" y="0"/>
                    <a:pt x="277" y="0"/>
                  </a:cubicBezTo>
                  <a:cubicBezTo>
                    <a:pt x="275" y="1"/>
                    <a:pt x="272" y="3"/>
                    <a:pt x="267" y="3"/>
                  </a:cubicBezTo>
                  <a:cubicBezTo>
                    <a:pt x="263" y="3"/>
                    <a:pt x="260" y="2"/>
                    <a:pt x="259" y="1"/>
                  </a:cubicBezTo>
                  <a:cubicBezTo>
                    <a:pt x="257" y="1"/>
                    <a:pt x="255" y="3"/>
                    <a:pt x="254" y="4"/>
                  </a:cubicBezTo>
                  <a:cubicBezTo>
                    <a:pt x="253" y="4"/>
                    <a:pt x="253" y="4"/>
                    <a:pt x="253" y="4"/>
                  </a:cubicBezTo>
                  <a:cubicBezTo>
                    <a:pt x="252" y="5"/>
                    <a:pt x="250" y="7"/>
                    <a:pt x="249" y="9"/>
                  </a:cubicBezTo>
                  <a:cubicBezTo>
                    <a:pt x="248" y="10"/>
                    <a:pt x="248" y="10"/>
                    <a:pt x="248" y="10"/>
                  </a:cubicBezTo>
                  <a:cubicBezTo>
                    <a:pt x="247" y="12"/>
                    <a:pt x="247" y="12"/>
                    <a:pt x="247" y="15"/>
                  </a:cubicBezTo>
                  <a:cubicBezTo>
                    <a:pt x="247" y="18"/>
                    <a:pt x="246" y="22"/>
                    <a:pt x="244" y="26"/>
                  </a:cubicBezTo>
                  <a:cubicBezTo>
                    <a:pt x="244" y="27"/>
                    <a:pt x="244" y="27"/>
                    <a:pt x="244" y="27"/>
                  </a:cubicBezTo>
                  <a:cubicBezTo>
                    <a:pt x="241" y="31"/>
                    <a:pt x="237" y="34"/>
                    <a:pt x="233" y="37"/>
                  </a:cubicBezTo>
                  <a:cubicBezTo>
                    <a:pt x="229" y="40"/>
                    <a:pt x="229" y="40"/>
                    <a:pt x="229" y="40"/>
                  </a:cubicBezTo>
                  <a:cubicBezTo>
                    <a:pt x="226" y="42"/>
                    <a:pt x="224" y="44"/>
                    <a:pt x="222" y="45"/>
                  </a:cubicBezTo>
                  <a:cubicBezTo>
                    <a:pt x="215" y="53"/>
                    <a:pt x="204" y="54"/>
                    <a:pt x="197" y="54"/>
                  </a:cubicBezTo>
                  <a:cubicBezTo>
                    <a:pt x="191" y="54"/>
                    <a:pt x="187" y="53"/>
                    <a:pt x="184" y="52"/>
                  </a:cubicBezTo>
                  <a:cubicBezTo>
                    <a:pt x="183" y="51"/>
                    <a:pt x="182" y="51"/>
                    <a:pt x="182" y="50"/>
                  </a:cubicBezTo>
                  <a:cubicBezTo>
                    <a:pt x="181" y="50"/>
                    <a:pt x="181" y="50"/>
                    <a:pt x="181" y="50"/>
                  </a:cubicBezTo>
                  <a:cubicBezTo>
                    <a:pt x="180" y="51"/>
                    <a:pt x="179" y="52"/>
                    <a:pt x="178" y="54"/>
                  </a:cubicBezTo>
                  <a:cubicBezTo>
                    <a:pt x="175" y="57"/>
                    <a:pt x="176" y="58"/>
                    <a:pt x="177" y="62"/>
                  </a:cubicBezTo>
                  <a:cubicBezTo>
                    <a:pt x="177" y="63"/>
                    <a:pt x="177" y="63"/>
                    <a:pt x="177" y="63"/>
                  </a:cubicBezTo>
                  <a:cubicBezTo>
                    <a:pt x="179" y="66"/>
                    <a:pt x="180" y="70"/>
                    <a:pt x="180" y="74"/>
                  </a:cubicBezTo>
                  <a:cubicBezTo>
                    <a:pt x="180" y="83"/>
                    <a:pt x="177" y="87"/>
                    <a:pt x="174" y="91"/>
                  </a:cubicBezTo>
                  <a:cubicBezTo>
                    <a:pt x="172" y="94"/>
                    <a:pt x="172" y="94"/>
                    <a:pt x="172" y="94"/>
                  </a:cubicBezTo>
                  <a:cubicBezTo>
                    <a:pt x="171" y="94"/>
                    <a:pt x="171" y="95"/>
                    <a:pt x="170" y="96"/>
                  </a:cubicBezTo>
                  <a:cubicBezTo>
                    <a:pt x="167" y="99"/>
                    <a:pt x="163" y="102"/>
                    <a:pt x="159" y="103"/>
                  </a:cubicBezTo>
                  <a:cubicBezTo>
                    <a:pt x="168" y="105"/>
                    <a:pt x="168" y="105"/>
                    <a:pt x="168" y="105"/>
                  </a:cubicBezTo>
                  <a:cubicBezTo>
                    <a:pt x="168" y="112"/>
                    <a:pt x="168" y="112"/>
                    <a:pt x="168" y="112"/>
                  </a:cubicBezTo>
                  <a:cubicBezTo>
                    <a:pt x="156" y="115"/>
                    <a:pt x="156" y="115"/>
                    <a:pt x="156" y="115"/>
                  </a:cubicBezTo>
                  <a:cubicBezTo>
                    <a:pt x="150" y="119"/>
                    <a:pt x="137" y="120"/>
                    <a:pt x="136" y="120"/>
                  </a:cubicBezTo>
                  <a:cubicBezTo>
                    <a:pt x="132" y="120"/>
                    <a:pt x="129" y="118"/>
                    <a:pt x="127" y="117"/>
                  </a:cubicBezTo>
                  <a:cubicBezTo>
                    <a:pt x="126" y="116"/>
                    <a:pt x="126" y="116"/>
                    <a:pt x="126" y="116"/>
                  </a:cubicBezTo>
                  <a:cubicBezTo>
                    <a:pt x="126" y="116"/>
                    <a:pt x="126" y="116"/>
                    <a:pt x="126" y="116"/>
                  </a:cubicBezTo>
                  <a:cubicBezTo>
                    <a:pt x="126" y="116"/>
                    <a:pt x="125" y="116"/>
                    <a:pt x="123" y="116"/>
                  </a:cubicBezTo>
                  <a:cubicBezTo>
                    <a:pt x="123" y="117"/>
                    <a:pt x="123" y="118"/>
                    <a:pt x="123" y="119"/>
                  </a:cubicBezTo>
                  <a:cubicBezTo>
                    <a:pt x="124" y="121"/>
                    <a:pt x="124" y="124"/>
                    <a:pt x="124" y="126"/>
                  </a:cubicBezTo>
                  <a:cubicBezTo>
                    <a:pt x="124" y="126"/>
                    <a:pt x="124" y="126"/>
                    <a:pt x="125" y="126"/>
                  </a:cubicBezTo>
                  <a:cubicBezTo>
                    <a:pt x="126" y="127"/>
                    <a:pt x="131" y="130"/>
                    <a:pt x="131" y="137"/>
                  </a:cubicBezTo>
                  <a:cubicBezTo>
                    <a:pt x="131" y="141"/>
                    <a:pt x="129" y="144"/>
                    <a:pt x="127" y="147"/>
                  </a:cubicBezTo>
                  <a:cubicBezTo>
                    <a:pt x="127" y="148"/>
                    <a:pt x="127" y="148"/>
                    <a:pt x="127" y="148"/>
                  </a:cubicBezTo>
                  <a:cubicBezTo>
                    <a:pt x="125" y="149"/>
                    <a:pt x="125" y="150"/>
                    <a:pt x="125" y="150"/>
                  </a:cubicBezTo>
                  <a:cubicBezTo>
                    <a:pt x="125" y="159"/>
                    <a:pt x="120" y="166"/>
                    <a:pt x="109" y="169"/>
                  </a:cubicBezTo>
                  <a:cubicBezTo>
                    <a:pt x="106" y="170"/>
                    <a:pt x="104" y="170"/>
                    <a:pt x="102" y="170"/>
                  </a:cubicBezTo>
                  <a:cubicBezTo>
                    <a:pt x="92" y="170"/>
                    <a:pt x="84" y="164"/>
                    <a:pt x="80" y="159"/>
                  </a:cubicBezTo>
                  <a:cubicBezTo>
                    <a:pt x="76" y="154"/>
                    <a:pt x="71" y="151"/>
                    <a:pt x="70" y="151"/>
                  </a:cubicBezTo>
                  <a:cubicBezTo>
                    <a:pt x="68" y="150"/>
                    <a:pt x="68" y="150"/>
                    <a:pt x="68" y="150"/>
                  </a:cubicBezTo>
                  <a:cubicBezTo>
                    <a:pt x="69" y="150"/>
                    <a:pt x="69" y="150"/>
                    <a:pt x="69" y="150"/>
                  </a:cubicBezTo>
                  <a:cubicBezTo>
                    <a:pt x="69" y="150"/>
                    <a:pt x="67" y="149"/>
                    <a:pt x="62" y="149"/>
                  </a:cubicBezTo>
                  <a:cubicBezTo>
                    <a:pt x="57" y="149"/>
                    <a:pt x="52" y="150"/>
                    <a:pt x="49" y="151"/>
                  </a:cubicBezTo>
                  <a:cubicBezTo>
                    <a:pt x="47" y="152"/>
                    <a:pt x="41" y="158"/>
                    <a:pt x="37" y="164"/>
                  </a:cubicBezTo>
                  <a:cubicBezTo>
                    <a:pt x="32" y="165"/>
                    <a:pt x="32" y="165"/>
                    <a:pt x="32" y="165"/>
                  </a:cubicBezTo>
                  <a:cubicBezTo>
                    <a:pt x="26" y="162"/>
                    <a:pt x="26" y="162"/>
                    <a:pt x="26" y="162"/>
                  </a:cubicBezTo>
                  <a:cubicBezTo>
                    <a:pt x="25" y="159"/>
                    <a:pt x="25" y="159"/>
                    <a:pt x="25" y="159"/>
                  </a:cubicBezTo>
                  <a:cubicBezTo>
                    <a:pt x="24" y="159"/>
                    <a:pt x="24" y="159"/>
                    <a:pt x="24" y="159"/>
                  </a:cubicBezTo>
                  <a:cubicBezTo>
                    <a:pt x="23" y="159"/>
                    <a:pt x="23" y="158"/>
                    <a:pt x="23" y="158"/>
                  </a:cubicBezTo>
                  <a:cubicBezTo>
                    <a:pt x="22" y="158"/>
                    <a:pt x="21" y="158"/>
                    <a:pt x="20" y="158"/>
                  </a:cubicBezTo>
                  <a:cubicBezTo>
                    <a:pt x="19" y="158"/>
                    <a:pt x="18" y="157"/>
                    <a:pt x="17" y="157"/>
                  </a:cubicBezTo>
                  <a:cubicBezTo>
                    <a:pt x="15" y="157"/>
                    <a:pt x="14" y="157"/>
                    <a:pt x="13" y="158"/>
                  </a:cubicBezTo>
                  <a:cubicBezTo>
                    <a:pt x="6" y="161"/>
                    <a:pt x="5" y="162"/>
                    <a:pt x="2" y="169"/>
                  </a:cubicBezTo>
                  <a:cubicBezTo>
                    <a:pt x="2" y="169"/>
                    <a:pt x="2" y="169"/>
                    <a:pt x="2" y="169"/>
                  </a:cubicBezTo>
                  <a:cubicBezTo>
                    <a:pt x="2" y="170"/>
                    <a:pt x="2" y="170"/>
                    <a:pt x="2" y="170"/>
                  </a:cubicBezTo>
                  <a:cubicBezTo>
                    <a:pt x="1" y="174"/>
                    <a:pt x="0" y="174"/>
                    <a:pt x="6" y="178"/>
                  </a:cubicBezTo>
                  <a:cubicBezTo>
                    <a:pt x="9" y="179"/>
                    <a:pt x="12" y="182"/>
                    <a:pt x="13" y="186"/>
                  </a:cubicBezTo>
                  <a:cubicBezTo>
                    <a:pt x="14" y="191"/>
                    <a:pt x="13" y="198"/>
                    <a:pt x="9" y="205"/>
                  </a:cubicBezTo>
                  <a:cubicBezTo>
                    <a:pt x="8" y="208"/>
                    <a:pt x="7" y="220"/>
                    <a:pt x="10" y="231"/>
                  </a:cubicBezTo>
                  <a:cubicBezTo>
                    <a:pt x="11" y="237"/>
                    <a:pt x="15" y="246"/>
                    <a:pt x="21" y="255"/>
                  </a:cubicBezTo>
                  <a:cubicBezTo>
                    <a:pt x="26" y="262"/>
                    <a:pt x="26" y="262"/>
                    <a:pt x="26" y="262"/>
                  </a:cubicBezTo>
                  <a:cubicBezTo>
                    <a:pt x="29" y="267"/>
                    <a:pt x="32" y="272"/>
                    <a:pt x="32" y="280"/>
                  </a:cubicBezTo>
                  <a:cubicBezTo>
                    <a:pt x="33" y="281"/>
                    <a:pt x="33" y="282"/>
                    <a:pt x="33" y="283"/>
                  </a:cubicBezTo>
                  <a:cubicBezTo>
                    <a:pt x="33" y="284"/>
                    <a:pt x="34" y="285"/>
                    <a:pt x="34" y="285"/>
                  </a:cubicBezTo>
                  <a:cubicBezTo>
                    <a:pt x="34" y="286"/>
                    <a:pt x="34" y="286"/>
                    <a:pt x="34" y="286"/>
                  </a:cubicBezTo>
                  <a:cubicBezTo>
                    <a:pt x="35" y="290"/>
                    <a:pt x="36" y="295"/>
                    <a:pt x="34" y="303"/>
                  </a:cubicBezTo>
                  <a:cubicBezTo>
                    <a:pt x="32" y="308"/>
                    <a:pt x="30" y="311"/>
                    <a:pt x="29" y="312"/>
                  </a:cubicBezTo>
                  <a:cubicBezTo>
                    <a:pt x="28" y="313"/>
                    <a:pt x="28" y="313"/>
                    <a:pt x="28" y="313"/>
                  </a:cubicBezTo>
                  <a:cubicBezTo>
                    <a:pt x="28" y="313"/>
                    <a:pt x="28" y="313"/>
                    <a:pt x="28" y="313"/>
                  </a:cubicBezTo>
                  <a:cubicBezTo>
                    <a:pt x="28" y="314"/>
                    <a:pt x="28" y="315"/>
                    <a:pt x="28" y="316"/>
                  </a:cubicBezTo>
                  <a:cubicBezTo>
                    <a:pt x="28" y="317"/>
                    <a:pt x="28" y="318"/>
                    <a:pt x="28" y="319"/>
                  </a:cubicBezTo>
                  <a:cubicBezTo>
                    <a:pt x="29" y="323"/>
                    <a:pt x="29" y="327"/>
                    <a:pt x="28" y="333"/>
                  </a:cubicBezTo>
                  <a:cubicBezTo>
                    <a:pt x="26" y="336"/>
                    <a:pt x="25" y="338"/>
                    <a:pt x="23" y="340"/>
                  </a:cubicBezTo>
                  <a:cubicBezTo>
                    <a:pt x="24" y="340"/>
                    <a:pt x="25" y="342"/>
                    <a:pt x="26" y="344"/>
                  </a:cubicBezTo>
                  <a:cubicBezTo>
                    <a:pt x="27" y="344"/>
                    <a:pt x="27" y="344"/>
                    <a:pt x="27" y="344"/>
                  </a:cubicBezTo>
                  <a:cubicBezTo>
                    <a:pt x="27" y="345"/>
                    <a:pt x="28" y="345"/>
                    <a:pt x="28" y="346"/>
                  </a:cubicBezTo>
                  <a:cubicBezTo>
                    <a:pt x="28" y="346"/>
                    <a:pt x="28" y="347"/>
                    <a:pt x="29" y="348"/>
                  </a:cubicBezTo>
                  <a:cubicBezTo>
                    <a:pt x="30" y="348"/>
                    <a:pt x="32" y="348"/>
                    <a:pt x="34" y="348"/>
                  </a:cubicBezTo>
                  <a:cubicBezTo>
                    <a:pt x="36" y="349"/>
                    <a:pt x="38" y="349"/>
                    <a:pt x="41" y="349"/>
                  </a:cubicBezTo>
                  <a:cubicBezTo>
                    <a:pt x="42" y="349"/>
                    <a:pt x="43" y="349"/>
                    <a:pt x="44" y="348"/>
                  </a:cubicBezTo>
                  <a:cubicBezTo>
                    <a:pt x="46" y="347"/>
                    <a:pt x="48" y="347"/>
                    <a:pt x="50" y="346"/>
                  </a:cubicBezTo>
                  <a:cubicBezTo>
                    <a:pt x="55" y="344"/>
                    <a:pt x="57" y="343"/>
                    <a:pt x="57" y="337"/>
                  </a:cubicBezTo>
                  <a:cubicBezTo>
                    <a:pt x="57" y="323"/>
                    <a:pt x="70" y="322"/>
                    <a:pt x="79" y="321"/>
                  </a:cubicBezTo>
                  <a:cubicBezTo>
                    <a:pt x="81" y="321"/>
                    <a:pt x="83" y="321"/>
                    <a:pt x="85" y="321"/>
                  </a:cubicBezTo>
                  <a:cubicBezTo>
                    <a:pt x="88" y="321"/>
                    <a:pt x="90" y="320"/>
                    <a:pt x="90" y="320"/>
                  </a:cubicBezTo>
                  <a:cubicBezTo>
                    <a:pt x="90" y="320"/>
                    <a:pt x="90" y="320"/>
                    <a:pt x="90" y="319"/>
                  </a:cubicBezTo>
                  <a:cubicBezTo>
                    <a:pt x="90" y="318"/>
                    <a:pt x="90" y="316"/>
                    <a:pt x="91" y="313"/>
                  </a:cubicBezTo>
                  <a:cubicBezTo>
                    <a:pt x="93" y="310"/>
                    <a:pt x="93" y="305"/>
                    <a:pt x="89" y="301"/>
                  </a:cubicBezTo>
                  <a:cubicBezTo>
                    <a:pt x="89" y="301"/>
                    <a:pt x="89" y="301"/>
                    <a:pt x="89" y="301"/>
                  </a:cubicBezTo>
                  <a:cubicBezTo>
                    <a:pt x="88" y="300"/>
                    <a:pt x="88" y="299"/>
                    <a:pt x="86" y="299"/>
                  </a:cubicBezTo>
                  <a:cubicBezTo>
                    <a:pt x="86" y="299"/>
                    <a:pt x="86" y="299"/>
                    <a:pt x="86" y="299"/>
                  </a:cubicBezTo>
                  <a:cubicBezTo>
                    <a:pt x="85" y="299"/>
                    <a:pt x="84" y="299"/>
                    <a:pt x="83" y="299"/>
                  </a:cubicBezTo>
                  <a:cubicBezTo>
                    <a:pt x="82" y="300"/>
                    <a:pt x="81" y="300"/>
                    <a:pt x="80" y="300"/>
                  </a:cubicBezTo>
                  <a:cubicBezTo>
                    <a:pt x="80" y="300"/>
                    <a:pt x="79" y="300"/>
                    <a:pt x="79" y="300"/>
                  </a:cubicBezTo>
                  <a:cubicBezTo>
                    <a:pt x="77" y="300"/>
                    <a:pt x="77" y="300"/>
                    <a:pt x="77" y="300"/>
                  </a:cubicBezTo>
                  <a:cubicBezTo>
                    <a:pt x="75" y="300"/>
                    <a:pt x="75" y="300"/>
                    <a:pt x="75" y="300"/>
                  </a:cubicBezTo>
                  <a:cubicBezTo>
                    <a:pt x="75" y="300"/>
                    <a:pt x="75" y="300"/>
                    <a:pt x="75" y="300"/>
                  </a:cubicBezTo>
                  <a:cubicBezTo>
                    <a:pt x="67" y="298"/>
                    <a:pt x="66" y="294"/>
                    <a:pt x="66" y="292"/>
                  </a:cubicBezTo>
                  <a:cubicBezTo>
                    <a:pt x="66" y="291"/>
                    <a:pt x="66" y="291"/>
                    <a:pt x="66" y="291"/>
                  </a:cubicBezTo>
                  <a:cubicBezTo>
                    <a:pt x="66" y="291"/>
                    <a:pt x="69" y="282"/>
                    <a:pt x="75" y="278"/>
                  </a:cubicBezTo>
                  <a:cubicBezTo>
                    <a:pt x="79" y="274"/>
                    <a:pt x="85" y="273"/>
                    <a:pt x="90" y="272"/>
                  </a:cubicBezTo>
                  <a:cubicBezTo>
                    <a:pt x="91" y="271"/>
                    <a:pt x="92" y="271"/>
                    <a:pt x="93" y="271"/>
                  </a:cubicBezTo>
                  <a:cubicBezTo>
                    <a:pt x="94" y="271"/>
                    <a:pt x="94" y="271"/>
                    <a:pt x="94" y="271"/>
                  </a:cubicBezTo>
                  <a:cubicBezTo>
                    <a:pt x="96" y="271"/>
                    <a:pt x="96" y="271"/>
                    <a:pt x="96" y="271"/>
                  </a:cubicBezTo>
                  <a:cubicBezTo>
                    <a:pt x="100" y="271"/>
                    <a:pt x="102" y="273"/>
                    <a:pt x="103" y="274"/>
                  </a:cubicBezTo>
                  <a:cubicBezTo>
                    <a:pt x="103" y="274"/>
                    <a:pt x="103" y="274"/>
                    <a:pt x="103" y="274"/>
                  </a:cubicBezTo>
                  <a:cubicBezTo>
                    <a:pt x="104" y="275"/>
                    <a:pt x="104" y="275"/>
                    <a:pt x="104" y="275"/>
                  </a:cubicBezTo>
                  <a:cubicBezTo>
                    <a:pt x="104" y="275"/>
                    <a:pt x="104" y="275"/>
                    <a:pt x="104" y="275"/>
                  </a:cubicBezTo>
                  <a:cubicBezTo>
                    <a:pt x="104" y="275"/>
                    <a:pt x="104" y="275"/>
                    <a:pt x="105" y="275"/>
                  </a:cubicBezTo>
                  <a:cubicBezTo>
                    <a:pt x="106" y="274"/>
                    <a:pt x="106" y="274"/>
                    <a:pt x="107" y="273"/>
                  </a:cubicBezTo>
                  <a:cubicBezTo>
                    <a:pt x="107" y="273"/>
                    <a:pt x="107" y="273"/>
                    <a:pt x="107" y="273"/>
                  </a:cubicBezTo>
                  <a:cubicBezTo>
                    <a:pt x="107" y="273"/>
                    <a:pt x="108" y="272"/>
                    <a:pt x="108" y="272"/>
                  </a:cubicBezTo>
                  <a:cubicBezTo>
                    <a:pt x="109" y="271"/>
                    <a:pt x="110" y="269"/>
                    <a:pt x="113" y="269"/>
                  </a:cubicBezTo>
                  <a:cubicBezTo>
                    <a:pt x="115" y="269"/>
                    <a:pt x="116" y="269"/>
                    <a:pt x="117" y="270"/>
                  </a:cubicBezTo>
                  <a:cubicBezTo>
                    <a:pt x="120" y="271"/>
                    <a:pt x="121" y="274"/>
                    <a:pt x="122" y="276"/>
                  </a:cubicBezTo>
                  <a:cubicBezTo>
                    <a:pt x="123" y="276"/>
                    <a:pt x="123" y="276"/>
                    <a:pt x="123" y="276"/>
                  </a:cubicBezTo>
                  <a:cubicBezTo>
                    <a:pt x="123" y="276"/>
                    <a:pt x="123" y="277"/>
                    <a:pt x="123" y="277"/>
                  </a:cubicBezTo>
                  <a:cubicBezTo>
                    <a:pt x="123" y="277"/>
                    <a:pt x="124" y="278"/>
                    <a:pt x="124" y="279"/>
                  </a:cubicBezTo>
                  <a:cubicBezTo>
                    <a:pt x="125" y="279"/>
                    <a:pt x="125" y="279"/>
                    <a:pt x="125" y="279"/>
                  </a:cubicBezTo>
                  <a:cubicBezTo>
                    <a:pt x="126" y="279"/>
                    <a:pt x="128" y="277"/>
                    <a:pt x="130" y="276"/>
                  </a:cubicBezTo>
                  <a:cubicBezTo>
                    <a:pt x="131" y="275"/>
                    <a:pt x="133" y="274"/>
                    <a:pt x="134" y="273"/>
                  </a:cubicBezTo>
                  <a:cubicBezTo>
                    <a:pt x="139" y="270"/>
                    <a:pt x="141" y="268"/>
                    <a:pt x="145" y="268"/>
                  </a:cubicBezTo>
                  <a:cubicBezTo>
                    <a:pt x="148" y="268"/>
                    <a:pt x="148" y="268"/>
                    <a:pt x="148" y="268"/>
                  </a:cubicBezTo>
                  <a:cubicBezTo>
                    <a:pt x="149" y="268"/>
                    <a:pt x="149" y="268"/>
                    <a:pt x="149" y="268"/>
                  </a:cubicBezTo>
                  <a:cubicBezTo>
                    <a:pt x="150" y="269"/>
                    <a:pt x="151" y="270"/>
                    <a:pt x="151" y="270"/>
                  </a:cubicBezTo>
                  <a:cubicBezTo>
                    <a:pt x="155" y="274"/>
                    <a:pt x="154" y="283"/>
                    <a:pt x="153" y="293"/>
                  </a:cubicBezTo>
                  <a:cubicBezTo>
                    <a:pt x="153" y="296"/>
                    <a:pt x="153" y="296"/>
                    <a:pt x="153" y="296"/>
                  </a:cubicBezTo>
                  <a:cubicBezTo>
                    <a:pt x="153" y="297"/>
                    <a:pt x="153" y="298"/>
                    <a:pt x="153" y="299"/>
                  </a:cubicBezTo>
                  <a:cubicBezTo>
                    <a:pt x="152" y="300"/>
                    <a:pt x="152" y="301"/>
                    <a:pt x="152" y="303"/>
                  </a:cubicBezTo>
                  <a:cubicBezTo>
                    <a:pt x="153" y="302"/>
                    <a:pt x="153" y="301"/>
                    <a:pt x="153" y="301"/>
                  </a:cubicBezTo>
                  <a:cubicBezTo>
                    <a:pt x="155" y="298"/>
                    <a:pt x="157" y="296"/>
                    <a:pt x="160" y="296"/>
                  </a:cubicBezTo>
                  <a:cubicBezTo>
                    <a:pt x="163" y="296"/>
                    <a:pt x="165" y="298"/>
                    <a:pt x="169" y="301"/>
                  </a:cubicBezTo>
                  <a:cubicBezTo>
                    <a:pt x="171" y="303"/>
                    <a:pt x="172" y="304"/>
                    <a:pt x="172" y="304"/>
                  </a:cubicBezTo>
                  <a:cubicBezTo>
                    <a:pt x="173" y="304"/>
                    <a:pt x="174" y="302"/>
                    <a:pt x="175" y="300"/>
                  </a:cubicBezTo>
                  <a:cubicBezTo>
                    <a:pt x="177" y="298"/>
                    <a:pt x="180" y="295"/>
                    <a:pt x="183" y="293"/>
                  </a:cubicBezTo>
                  <a:cubicBezTo>
                    <a:pt x="184" y="292"/>
                    <a:pt x="185" y="292"/>
                    <a:pt x="187" y="292"/>
                  </a:cubicBezTo>
                  <a:cubicBezTo>
                    <a:pt x="189" y="292"/>
                    <a:pt x="192" y="292"/>
                    <a:pt x="194" y="295"/>
                  </a:cubicBezTo>
                  <a:cubicBezTo>
                    <a:pt x="197" y="298"/>
                    <a:pt x="199" y="303"/>
                    <a:pt x="199" y="308"/>
                  </a:cubicBezTo>
                  <a:cubicBezTo>
                    <a:pt x="199" y="310"/>
                    <a:pt x="199" y="312"/>
                    <a:pt x="199" y="314"/>
                  </a:cubicBezTo>
                  <a:cubicBezTo>
                    <a:pt x="199" y="315"/>
                    <a:pt x="199" y="316"/>
                    <a:pt x="199" y="316"/>
                  </a:cubicBezTo>
                  <a:cubicBezTo>
                    <a:pt x="199" y="318"/>
                    <a:pt x="200" y="320"/>
                    <a:pt x="203" y="321"/>
                  </a:cubicBezTo>
                  <a:cubicBezTo>
                    <a:pt x="204" y="321"/>
                    <a:pt x="205" y="321"/>
                    <a:pt x="205" y="321"/>
                  </a:cubicBezTo>
                  <a:cubicBezTo>
                    <a:pt x="205" y="322"/>
                    <a:pt x="205" y="322"/>
                    <a:pt x="206" y="322"/>
                  </a:cubicBezTo>
                  <a:cubicBezTo>
                    <a:pt x="206" y="322"/>
                    <a:pt x="206" y="322"/>
                    <a:pt x="206" y="322"/>
                  </a:cubicBezTo>
                  <a:cubicBezTo>
                    <a:pt x="207" y="322"/>
                    <a:pt x="209" y="323"/>
                    <a:pt x="209" y="325"/>
                  </a:cubicBezTo>
                  <a:cubicBezTo>
                    <a:pt x="210" y="325"/>
                    <a:pt x="210" y="326"/>
                    <a:pt x="210" y="327"/>
                  </a:cubicBezTo>
                  <a:cubicBezTo>
                    <a:pt x="210" y="328"/>
                    <a:pt x="209" y="330"/>
                    <a:pt x="208" y="334"/>
                  </a:cubicBezTo>
                  <a:cubicBezTo>
                    <a:pt x="207" y="337"/>
                    <a:pt x="205" y="341"/>
                    <a:pt x="203" y="346"/>
                  </a:cubicBezTo>
                  <a:cubicBezTo>
                    <a:pt x="203" y="348"/>
                    <a:pt x="202" y="349"/>
                    <a:pt x="202" y="349"/>
                  </a:cubicBezTo>
                  <a:cubicBezTo>
                    <a:pt x="202" y="349"/>
                    <a:pt x="202" y="349"/>
                    <a:pt x="203" y="349"/>
                  </a:cubicBezTo>
                  <a:cubicBezTo>
                    <a:pt x="204" y="347"/>
                    <a:pt x="205" y="345"/>
                    <a:pt x="206" y="343"/>
                  </a:cubicBezTo>
                  <a:cubicBezTo>
                    <a:pt x="207" y="343"/>
                    <a:pt x="207" y="343"/>
                    <a:pt x="207" y="343"/>
                  </a:cubicBezTo>
                  <a:cubicBezTo>
                    <a:pt x="208" y="341"/>
                    <a:pt x="209" y="341"/>
                    <a:pt x="211" y="341"/>
                  </a:cubicBezTo>
                  <a:cubicBezTo>
                    <a:pt x="214" y="341"/>
                    <a:pt x="216" y="343"/>
                    <a:pt x="217" y="346"/>
                  </a:cubicBezTo>
                  <a:cubicBezTo>
                    <a:pt x="221" y="352"/>
                    <a:pt x="222" y="362"/>
                    <a:pt x="222" y="365"/>
                  </a:cubicBezTo>
                  <a:cubicBezTo>
                    <a:pt x="222" y="370"/>
                    <a:pt x="223" y="373"/>
                    <a:pt x="224" y="375"/>
                  </a:cubicBezTo>
                  <a:cubicBezTo>
                    <a:pt x="224" y="375"/>
                    <a:pt x="224" y="375"/>
                    <a:pt x="224" y="375"/>
                  </a:cubicBezTo>
                  <a:cubicBezTo>
                    <a:pt x="224" y="375"/>
                    <a:pt x="224" y="375"/>
                    <a:pt x="224" y="375"/>
                  </a:cubicBezTo>
                  <a:cubicBezTo>
                    <a:pt x="225" y="377"/>
                    <a:pt x="227" y="377"/>
                    <a:pt x="229" y="377"/>
                  </a:cubicBezTo>
                  <a:cubicBezTo>
                    <a:pt x="233" y="377"/>
                    <a:pt x="233" y="377"/>
                    <a:pt x="233" y="377"/>
                  </a:cubicBezTo>
                  <a:cubicBezTo>
                    <a:pt x="240" y="376"/>
                    <a:pt x="240" y="375"/>
                    <a:pt x="241" y="372"/>
                  </a:cubicBezTo>
                  <a:cubicBezTo>
                    <a:pt x="241" y="371"/>
                    <a:pt x="241" y="369"/>
                    <a:pt x="243" y="366"/>
                  </a:cubicBezTo>
                  <a:cubicBezTo>
                    <a:pt x="245" y="363"/>
                    <a:pt x="249" y="357"/>
                    <a:pt x="254" y="357"/>
                  </a:cubicBezTo>
                  <a:cubicBezTo>
                    <a:pt x="256" y="357"/>
                    <a:pt x="260" y="357"/>
                    <a:pt x="261" y="362"/>
                  </a:cubicBezTo>
                  <a:cubicBezTo>
                    <a:pt x="262" y="363"/>
                    <a:pt x="262" y="365"/>
                    <a:pt x="262" y="367"/>
                  </a:cubicBezTo>
                  <a:cubicBezTo>
                    <a:pt x="262" y="369"/>
                    <a:pt x="263" y="371"/>
                    <a:pt x="264" y="373"/>
                  </a:cubicBezTo>
                  <a:cubicBezTo>
                    <a:pt x="264" y="373"/>
                    <a:pt x="264" y="374"/>
                    <a:pt x="264" y="374"/>
                  </a:cubicBezTo>
                  <a:cubicBezTo>
                    <a:pt x="265" y="376"/>
                    <a:pt x="266" y="378"/>
                    <a:pt x="266" y="380"/>
                  </a:cubicBezTo>
                  <a:cubicBezTo>
                    <a:pt x="266" y="381"/>
                    <a:pt x="266" y="382"/>
                    <a:pt x="266" y="382"/>
                  </a:cubicBezTo>
                  <a:cubicBezTo>
                    <a:pt x="266" y="383"/>
                    <a:pt x="266" y="383"/>
                    <a:pt x="266" y="383"/>
                  </a:cubicBezTo>
                  <a:cubicBezTo>
                    <a:pt x="266" y="384"/>
                    <a:pt x="266" y="386"/>
                    <a:pt x="266" y="387"/>
                  </a:cubicBezTo>
                  <a:cubicBezTo>
                    <a:pt x="265" y="391"/>
                    <a:pt x="266" y="392"/>
                    <a:pt x="267" y="394"/>
                  </a:cubicBezTo>
                  <a:cubicBezTo>
                    <a:pt x="268" y="394"/>
                    <a:pt x="269" y="395"/>
                    <a:pt x="271" y="396"/>
                  </a:cubicBezTo>
                  <a:cubicBezTo>
                    <a:pt x="271" y="396"/>
                    <a:pt x="271" y="396"/>
                    <a:pt x="271" y="396"/>
                  </a:cubicBezTo>
                  <a:cubicBezTo>
                    <a:pt x="274" y="397"/>
                    <a:pt x="276" y="400"/>
                    <a:pt x="277" y="402"/>
                  </a:cubicBezTo>
                  <a:cubicBezTo>
                    <a:pt x="279" y="407"/>
                    <a:pt x="280" y="414"/>
                    <a:pt x="280" y="415"/>
                  </a:cubicBezTo>
                  <a:cubicBezTo>
                    <a:pt x="278" y="418"/>
                    <a:pt x="278" y="418"/>
                    <a:pt x="278" y="418"/>
                  </a:cubicBezTo>
                  <a:cubicBezTo>
                    <a:pt x="278" y="418"/>
                    <a:pt x="278" y="418"/>
                    <a:pt x="278" y="418"/>
                  </a:cubicBezTo>
                  <a:cubicBezTo>
                    <a:pt x="276" y="419"/>
                    <a:pt x="276" y="419"/>
                    <a:pt x="276" y="419"/>
                  </a:cubicBezTo>
                  <a:cubicBezTo>
                    <a:pt x="276" y="419"/>
                    <a:pt x="276" y="419"/>
                    <a:pt x="276" y="419"/>
                  </a:cubicBezTo>
                  <a:cubicBezTo>
                    <a:pt x="275" y="419"/>
                    <a:pt x="275" y="419"/>
                    <a:pt x="275" y="419"/>
                  </a:cubicBezTo>
                  <a:cubicBezTo>
                    <a:pt x="274" y="419"/>
                    <a:pt x="273" y="419"/>
                    <a:pt x="271" y="420"/>
                  </a:cubicBezTo>
                  <a:cubicBezTo>
                    <a:pt x="270" y="421"/>
                    <a:pt x="269" y="422"/>
                    <a:pt x="268" y="424"/>
                  </a:cubicBezTo>
                  <a:cubicBezTo>
                    <a:pt x="265" y="429"/>
                    <a:pt x="270" y="441"/>
                    <a:pt x="274" y="445"/>
                  </a:cubicBezTo>
                  <a:cubicBezTo>
                    <a:pt x="274" y="445"/>
                    <a:pt x="274" y="445"/>
                    <a:pt x="274" y="445"/>
                  </a:cubicBezTo>
                  <a:cubicBezTo>
                    <a:pt x="275" y="446"/>
                    <a:pt x="276" y="448"/>
                    <a:pt x="276" y="449"/>
                  </a:cubicBezTo>
                  <a:cubicBezTo>
                    <a:pt x="276" y="450"/>
                    <a:pt x="277" y="450"/>
                    <a:pt x="277" y="450"/>
                  </a:cubicBezTo>
                  <a:cubicBezTo>
                    <a:pt x="277" y="450"/>
                    <a:pt x="277" y="450"/>
                    <a:pt x="277" y="451"/>
                  </a:cubicBezTo>
                  <a:cubicBezTo>
                    <a:pt x="277" y="454"/>
                    <a:pt x="276" y="457"/>
                    <a:pt x="275" y="461"/>
                  </a:cubicBezTo>
                  <a:cubicBezTo>
                    <a:pt x="274" y="464"/>
                    <a:pt x="273" y="468"/>
                    <a:pt x="273" y="473"/>
                  </a:cubicBezTo>
                  <a:cubicBezTo>
                    <a:pt x="273" y="481"/>
                    <a:pt x="283" y="491"/>
                    <a:pt x="291" y="495"/>
                  </a:cubicBezTo>
                  <a:cubicBezTo>
                    <a:pt x="292" y="496"/>
                    <a:pt x="293" y="496"/>
                    <a:pt x="294" y="497"/>
                  </a:cubicBezTo>
                  <a:cubicBezTo>
                    <a:pt x="295" y="497"/>
                    <a:pt x="295" y="497"/>
                    <a:pt x="296" y="498"/>
                  </a:cubicBezTo>
                  <a:cubicBezTo>
                    <a:pt x="301" y="500"/>
                    <a:pt x="303" y="503"/>
                    <a:pt x="304" y="507"/>
                  </a:cubicBezTo>
                  <a:cubicBezTo>
                    <a:pt x="304" y="508"/>
                    <a:pt x="303" y="511"/>
                    <a:pt x="301" y="514"/>
                  </a:cubicBezTo>
                  <a:cubicBezTo>
                    <a:pt x="300" y="515"/>
                    <a:pt x="300" y="515"/>
                    <a:pt x="299" y="516"/>
                  </a:cubicBezTo>
                  <a:cubicBezTo>
                    <a:pt x="298" y="516"/>
                    <a:pt x="297" y="517"/>
                    <a:pt x="296" y="518"/>
                  </a:cubicBezTo>
                  <a:cubicBezTo>
                    <a:pt x="295" y="519"/>
                    <a:pt x="295" y="519"/>
                    <a:pt x="294" y="520"/>
                  </a:cubicBezTo>
                  <a:cubicBezTo>
                    <a:pt x="293" y="521"/>
                    <a:pt x="293" y="522"/>
                    <a:pt x="293" y="522"/>
                  </a:cubicBezTo>
                  <a:cubicBezTo>
                    <a:pt x="293" y="522"/>
                    <a:pt x="294" y="523"/>
                    <a:pt x="295" y="523"/>
                  </a:cubicBezTo>
                  <a:cubicBezTo>
                    <a:pt x="295" y="523"/>
                    <a:pt x="295" y="523"/>
                    <a:pt x="296" y="523"/>
                  </a:cubicBezTo>
                  <a:cubicBezTo>
                    <a:pt x="298" y="524"/>
                    <a:pt x="300" y="525"/>
                    <a:pt x="302" y="527"/>
                  </a:cubicBezTo>
                  <a:cubicBezTo>
                    <a:pt x="302" y="528"/>
                    <a:pt x="303" y="529"/>
                    <a:pt x="303" y="531"/>
                  </a:cubicBezTo>
                  <a:cubicBezTo>
                    <a:pt x="304" y="533"/>
                    <a:pt x="304" y="534"/>
                    <a:pt x="304" y="536"/>
                  </a:cubicBezTo>
                  <a:cubicBezTo>
                    <a:pt x="304" y="538"/>
                    <a:pt x="304" y="539"/>
                    <a:pt x="305" y="539"/>
                  </a:cubicBezTo>
                  <a:cubicBezTo>
                    <a:pt x="306" y="540"/>
                    <a:pt x="306" y="540"/>
                    <a:pt x="307" y="540"/>
                  </a:cubicBezTo>
                  <a:cubicBezTo>
                    <a:pt x="316" y="542"/>
                    <a:pt x="323" y="546"/>
                    <a:pt x="334" y="557"/>
                  </a:cubicBezTo>
                  <a:cubicBezTo>
                    <a:pt x="336" y="558"/>
                    <a:pt x="337" y="559"/>
                    <a:pt x="339" y="561"/>
                  </a:cubicBezTo>
                  <a:cubicBezTo>
                    <a:pt x="354" y="576"/>
                    <a:pt x="356" y="601"/>
                    <a:pt x="354" y="607"/>
                  </a:cubicBezTo>
                  <a:cubicBezTo>
                    <a:pt x="354" y="609"/>
                    <a:pt x="353" y="610"/>
                    <a:pt x="352" y="611"/>
                  </a:cubicBezTo>
                  <a:cubicBezTo>
                    <a:pt x="351" y="612"/>
                    <a:pt x="351" y="612"/>
                    <a:pt x="350" y="612"/>
                  </a:cubicBezTo>
                  <a:cubicBezTo>
                    <a:pt x="350" y="612"/>
                    <a:pt x="350" y="613"/>
                    <a:pt x="350" y="613"/>
                  </a:cubicBezTo>
                  <a:cubicBezTo>
                    <a:pt x="353" y="619"/>
                    <a:pt x="352" y="626"/>
                    <a:pt x="348" y="632"/>
                  </a:cubicBezTo>
                  <a:cubicBezTo>
                    <a:pt x="345" y="637"/>
                    <a:pt x="345" y="642"/>
                    <a:pt x="346" y="648"/>
                  </a:cubicBezTo>
                  <a:cubicBezTo>
                    <a:pt x="347" y="649"/>
                    <a:pt x="347" y="651"/>
                    <a:pt x="348" y="652"/>
                  </a:cubicBezTo>
                  <a:cubicBezTo>
                    <a:pt x="348" y="653"/>
                    <a:pt x="348" y="653"/>
                    <a:pt x="348" y="653"/>
                  </a:cubicBezTo>
                  <a:cubicBezTo>
                    <a:pt x="349" y="654"/>
                    <a:pt x="349" y="654"/>
                    <a:pt x="350" y="654"/>
                  </a:cubicBezTo>
                  <a:cubicBezTo>
                    <a:pt x="350" y="655"/>
                    <a:pt x="351" y="655"/>
                    <a:pt x="351" y="655"/>
                  </a:cubicBezTo>
                  <a:cubicBezTo>
                    <a:pt x="354" y="655"/>
                    <a:pt x="358" y="656"/>
                    <a:pt x="362" y="662"/>
                  </a:cubicBezTo>
                  <a:cubicBezTo>
                    <a:pt x="362" y="663"/>
                    <a:pt x="363" y="664"/>
                    <a:pt x="363" y="665"/>
                  </a:cubicBezTo>
                  <a:cubicBezTo>
                    <a:pt x="365" y="670"/>
                    <a:pt x="363" y="674"/>
                    <a:pt x="362" y="676"/>
                  </a:cubicBezTo>
                  <a:cubicBezTo>
                    <a:pt x="360" y="679"/>
                    <a:pt x="356" y="682"/>
                    <a:pt x="352" y="682"/>
                  </a:cubicBezTo>
                  <a:cubicBezTo>
                    <a:pt x="349" y="682"/>
                    <a:pt x="349" y="682"/>
                    <a:pt x="349" y="682"/>
                  </a:cubicBezTo>
                  <a:cubicBezTo>
                    <a:pt x="346" y="682"/>
                    <a:pt x="346" y="682"/>
                    <a:pt x="346" y="682"/>
                  </a:cubicBezTo>
                  <a:cubicBezTo>
                    <a:pt x="343" y="682"/>
                    <a:pt x="340" y="683"/>
                    <a:pt x="339" y="684"/>
                  </a:cubicBezTo>
                  <a:cubicBezTo>
                    <a:pt x="337" y="685"/>
                    <a:pt x="337" y="685"/>
                    <a:pt x="337" y="685"/>
                  </a:cubicBezTo>
                  <a:cubicBezTo>
                    <a:pt x="337" y="685"/>
                    <a:pt x="337" y="685"/>
                    <a:pt x="337" y="685"/>
                  </a:cubicBezTo>
                  <a:cubicBezTo>
                    <a:pt x="335" y="685"/>
                    <a:pt x="335" y="685"/>
                    <a:pt x="335" y="685"/>
                  </a:cubicBezTo>
                  <a:cubicBezTo>
                    <a:pt x="335" y="685"/>
                    <a:pt x="334" y="685"/>
                    <a:pt x="334" y="685"/>
                  </a:cubicBezTo>
                  <a:cubicBezTo>
                    <a:pt x="332" y="685"/>
                    <a:pt x="330" y="683"/>
                    <a:pt x="328" y="681"/>
                  </a:cubicBezTo>
                  <a:cubicBezTo>
                    <a:pt x="325" y="679"/>
                    <a:pt x="322" y="676"/>
                    <a:pt x="317" y="674"/>
                  </a:cubicBezTo>
                  <a:cubicBezTo>
                    <a:pt x="314" y="674"/>
                    <a:pt x="312" y="674"/>
                    <a:pt x="310" y="674"/>
                  </a:cubicBezTo>
                  <a:cubicBezTo>
                    <a:pt x="310" y="674"/>
                    <a:pt x="310" y="674"/>
                    <a:pt x="309" y="674"/>
                  </a:cubicBezTo>
                  <a:cubicBezTo>
                    <a:pt x="308" y="674"/>
                    <a:pt x="308" y="675"/>
                    <a:pt x="307" y="681"/>
                  </a:cubicBezTo>
                  <a:cubicBezTo>
                    <a:pt x="305" y="686"/>
                    <a:pt x="316" y="694"/>
                    <a:pt x="322" y="697"/>
                  </a:cubicBezTo>
                  <a:cubicBezTo>
                    <a:pt x="320" y="703"/>
                    <a:pt x="320" y="703"/>
                    <a:pt x="320" y="703"/>
                  </a:cubicBezTo>
                  <a:cubicBezTo>
                    <a:pt x="320" y="704"/>
                    <a:pt x="320" y="704"/>
                    <a:pt x="320" y="704"/>
                  </a:cubicBezTo>
                  <a:cubicBezTo>
                    <a:pt x="319" y="704"/>
                    <a:pt x="319" y="703"/>
                    <a:pt x="318" y="703"/>
                  </a:cubicBezTo>
                  <a:cubicBezTo>
                    <a:pt x="318" y="703"/>
                    <a:pt x="318" y="703"/>
                    <a:pt x="318" y="703"/>
                  </a:cubicBezTo>
                  <a:cubicBezTo>
                    <a:pt x="317" y="703"/>
                    <a:pt x="317" y="703"/>
                    <a:pt x="317" y="703"/>
                  </a:cubicBezTo>
                  <a:cubicBezTo>
                    <a:pt x="317" y="703"/>
                    <a:pt x="317" y="703"/>
                    <a:pt x="317" y="703"/>
                  </a:cubicBezTo>
                  <a:cubicBezTo>
                    <a:pt x="317" y="703"/>
                    <a:pt x="317" y="703"/>
                    <a:pt x="317" y="703"/>
                  </a:cubicBezTo>
                  <a:cubicBezTo>
                    <a:pt x="317" y="704"/>
                    <a:pt x="318" y="705"/>
                    <a:pt x="318" y="706"/>
                  </a:cubicBezTo>
                  <a:cubicBezTo>
                    <a:pt x="319" y="706"/>
                    <a:pt x="319" y="707"/>
                    <a:pt x="320" y="707"/>
                  </a:cubicBezTo>
                  <a:cubicBezTo>
                    <a:pt x="326" y="715"/>
                    <a:pt x="324" y="727"/>
                    <a:pt x="321" y="734"/>
                  </a:cubicBezTo>
                  <a:cubicBezTo>
                    <a:pt x="320" y="736"/>
                    <a:pt x="319" y="737"/>
                    <a:pt x="318" y="738"/>
                  </a:cubicBezTo>
                  <a:cubicBezTo>
                    <a:pt x="317" y="739"/>
                    <a:pt x="315" y="740"/>
                    <a:pt x="314" y="740"/>
                  </a:cubicBezTo>
                  <a:cubicBezTo>
                    <a:pt x="313" y="740"/>
                    <a:pt x="313" y="740"/>
                    <a:pt x="313" y="740"/>
                  </a:cubicBezTo>
                  <a:cubicBezTo>
                    <a:pt x="310" y="739"/>
                    <a:pt x="310" y="739"/>
                    <a:pt x="310" y="739"/>
                  </a:cubicBezTo>
                  <a:cubicBezTo>
                    <a:pt x="308" y="737"/>
                    <a:pt x="307" y="737"/>
                    <a:pt x="306" y="737"/>
                  </a:cubicBezTo>
                  <a:cubicBezTo>
                    <a:pt x="306" y="737"/>
                    <a:pt x="305" y="737"/>
                    <a:pt x="305" y="737"/>
                  </a:cubicBezTo>
                  <a:cubicBezTo>
                    <a:pt x="305" y="737"/>
                    <a:pt x="305" y="737"/>
                    <a:pt x="305" y="737"/>
                  </a:cubicBezTo>
                  <a:cubicBezTo>
                    <a:pt x="305" y="738"/>
                    <a:pt x="306" y="739"/>
                    <a:pt x="307" y="739"/>
                  </a:cubicBezTo>
                  <a:cubicBezTo>
                    <a:pt x="308" y="740"/>
                    <a:pt x="310" y="742"/>
                    <a:pt x="309" y="745"/>
                  </a:cubicBezTo>
                  <a:cubicBezTo>
                    <a:pt x="309" y="745"/>
                    <a:pt x="309" y="745"/>
                    <a:pt x="309" y="746"/>
                  </a:cubicBezTo>
                  <a:cubicBezTo>
                    <a:pt x="308" y="746"/>
                    <a:pt x="308" y="746"/>
                    <a:pt x="308" y="746"/>
                  </a:cubicBezTo>
                  <a:cubicBezTo>
                    <a:pt x="308" y="746"/>
                    <a:pt x="308" y="746"/>
                    <a:pt x="308" y="747"/>
                  </a:cubicBezTo>
                  <a:cubicBezTo>
                    <a:pt x="307" y="747"/>
                    <a:pt x="306" y="748"/>
                    <a:pt x="305" y="748"/>
                  </a:cubicBezTo>
                  <a:cubicBezTo>
                    <a:pt x="300" y="750"/>
                    <a:pt x="294" y="752"/>
                    <a:pt x="288" y="758"/>
                  </a:cubicBezTo>
                  <a:cubicBezTo>
                    <a:pt x="287" y="758"/>
                    <a:pt x="287" y="758"/>
                    <a:pt x="287" y="758"/>
                  </a:cubicBezTo>
                  <a:cubicBezTo>
                    <a:pt x="284" y="760"/>
                    <a:pt x="282" y="761"/>
                    <a:pt x="280" y="761"/>
                  </a:cubicBezTo>
                  <a:cubicBezTo>
                    <a:pt x="276" y="761"/>
                    <a:pt x="273" y="758"/>
                    <a:pt x="270" y="756"/>
                  </a:cubicBezTo>
                  <a:cubicBezTo>
                    <a:pt x="269" y="756"/>
                    <a:pt x="269" y="755"/>
                    <a:pt x="268" y="754"/>
                  </a:cubicBezTo>
                  <a:cubicBezTo>
                    <a:pt x="267" y="754"/>
                    <a:pt x="267" y="754"/>
                    <a:pt x="267" y="754"/>
                  </a:cubicBezTo>
                  <a:cubicBezTo>
                    <a:pt x="267" y="754"/>
                    <a:pt x="266" y="755"/>
                    <a:pt x="264" y="756"/>
                  </a:cubicBezTo>
                  <a:cubicBezTo>
                    <a:pt x="260" y="759"/>
                    <a:pt x="254" y="767"/>
                    <a:pt x="249" y="777"/>
                  </a:cubicBezTo>
                  <a:cubicBezTo>
                    <a:pt x="248" y="780"/>
                    <a:pt x="247" y="782"/>
                    <a:pt x="246" y="784"/>
                  </a:cubicBezTo>
                  <a:cubicBezTo>
                    <a:pt x="244" y="786"/>
                    <a:pt x="243" y="788"/>
                    <a:pt x="241" y="789"/>
                  </a:cubicBezTo>
                  <a:cubicBezTo>
                    <a:pt x="241" y="789"/>
                    <a:pt x="241" y="789"/>
                    <a:pt x="240" y="790"/>
                  </a:cubicBezTo>
                  <a:cubicBezTo>
                    <a:pt x="240" y="790"/>
                    <a:pt x="240" y="790"/>
                    <a:pt x="240" y="790"/>
                  </a:cubicBezTo>
                  <a:cubicBezTo>
                    <a:pt x="240" y="790"/>
                    <a:pt x="240" y="790"/>
                    <a:pt x="240" y="790"/>
                  </a:cubicBezTo>
                  <a:cubicBezTo>
                    <a:pt x="240" y="790"/>
                    <a:pt x="240" y="790"/>
                    <a:pt x="240" y="790"/>
                  </a:cubicBezTo>
                  <a:cubicBezTo>
                    <a:pt x="240" y="790"/>
                    <a:pt x="241" y="790"/>
                    <a:pt x="241" y="790"/>
                  </a:cubicBezTo>
                  <a:cubicBezTo>
                    <a:pt x="249" y="796"/>
                    <a:pt x="262" y="817"/>
                    <a:pt x="264" y="820"/>
                  </a:cubicBezTo>
                  <a:cubicBezTo>
                    <a:pt x="264" y="822"/>
                    <a:pt x="264" y="822"/>
                    <a:pt x="264" y="822"/>
                  </a:cubicBezTo>
                  <a:cubicBezTo>
                    <a:pt x="264" y="822"/>
                    <a:pt x="264" y="828"/>
                    <a:pt x="264" y="844"/>
                  </a:cubicBezTo>
                  <a:cubicBezTo>
                    <a:pt x="265" y="853"/>
                    <a:pt x="271" y="864"/>
                    <a:pt x="276" y="874"/>
                  </a:cubicBezTo>
                  <a:cubicBezTo>
                    <a:pt x="281" y="884"/>
                    <a:pt x="285" y="892"/>
                    <a:pt x="285" y="898"/>
                  </a:cubicBezTo>
                  <a:cubicBezTo>
                    <a:pt x="285" y="902"/>
                    <a:pt x="284" y="906"/>
                    <a:pt x="283" y="911"/>
                  </a:cubicBezTo>
                  <a:cubicBezTo>
                    <a:pt x="280" y="921"/>
                    <a:pt x="275" y="932"/>
                    <a:pt x="269" y="937"/>
                  </a:cubicBezTo>
                  <a:cubicBezTo>
                    <a:pt x="269" y="938"/>
                    <a:pt x="269" y="938"/>
                    <a:pt x="269" y="938"/>
                  </a:cubicBezTo>
                  <a:cubicBezTo>
                    <a:pt x="268" y="938"/>
                    <a:pt x="268" y="938"/>
                    <a:pt x="268" y="938"/>
                  </a:cubicBezTo>
                  <a:cubicBezTo>
                    <a:pt x="268" y="938"/>
                    <a:pt x="268" y="938"/>
                    <a:pt x="268" y="938"/>
                  </a:cubicBezTo>
                  <a:cubicBezTo>
                    <a:pt x="268" y="939"/>
                    <a:pt x="269" y="941"/>
                    <a:pt x="270" y="942"/>
                  </a:cubicBezTo>
                  <a:cubicBezTo>
                    <a:pt x="272" y="946"/>
                    <a:pt x="276" y="951"/>
                    <a:pt x="273" y="959"/>
                  </a:cubicBezTo>
                  <a:cubicBezTo>
                    <a:pt x="273" y="961"/>
                    <a:pt x="272" y="963"/>
                    <a:pt x="272" y="965"/>
                  </a:cubicBezTo>
                  <a:cubicBezTo>
                    <a:pt x="269" y="972"/>
                    <a:pt x="269" y="974"/>
                    <a:pt x="276" y="980"/>
                  </a:cubicBezTo>
                  <a:cubicBezTo>
                    <a:pt x="281" y="984"/>
                    <a:pt x="283" y="987"/>
                    <a:pt x="283" y="991"/>
                  </a:cubicBezTo>
                  <a:cubicBezTo>
                    <a:pt x="283" y="992"/>
                    <a:pt x="282" y="992"/>
                    <a:pt x="282" y="993"/>
                  </a:cubicBezTo>
                  <a:cubicBezTo>
                    <a:pt x="281" y="995"/>
                    <a:pt x="278" y="996"/>
                    <a:pt x="276" y="997"/>
                  </a:cubicBezTo>
                  <a:cubicBezTo>
                    <a:pt x="274" y="998"/>
                    <a:pt x="273" y="999"/>
                    <a:pt x="271" y="1000"/>
                  </a:cubicBezTo>
                  <a:cubicBezTo>
                    <a:pt x="270" y="1000"/>
                    <a:pt x="270" y="1000"/>
                    <a:pt x="270" y="1001"/>
                  </a:cubicBezTo>
                  <a:cubicBezTo>
                    <a:pt x="270" y="1001"/>
                    <a:pt x="269" y="1001"/>
                    <a:pt x="269" y="1001"/>
                  </a:cubicBezTo>
                  <a:cubicBezTo>
                    <a:pt x="269" y="1002"/>
                    <a:pt x="271" y="1006"/>
                    <a:pt x="273" y="1009"/>
                  </a:cubicBezTo>
                  <a:cubicBezTo>
                    <a:pt x="275" y="1012"/>
                    <a:pt x="278" y="1016"/>
                    <a:pt x="280" y="1021"/>
                  </a:cubicBezTo>
                  <a:cubicBezTo>
                    <a:pt x="283" y="1028"/>
                    <a:pt x="282" y="1034"/>
                    <a:pt x="281" y="1038"/>
                  </a:cubicBezTo>
                  <a:cubicBezTo>
                    <a:pt x="281" y="1039"/>
                    <a:pt x="281" y="1039"/>
                    <a:pt x="281" y="1039"/>
                  </a:cubicBezTo>
                  <a:cubicBezTo>
                    <a:pt x="280" y="1039"/>
                    <a:pt x="280" y="1039"/>
                    <a:pt x="280" y="1039"/>
                  </a:cubicBezTo>
                  <a:cubicBezTo>
                    <a:pt x="279" y="1043"/>
                    <a:pt x="278" y="1045"/>
                    <a:pt x="277" y="1046"/>
                  </a:cubicBezTo>
                  <a:cubicBezTo>
                    <a:pt x="276" y="1048"/>
                    <a:pt x="272" y="1053"/>
                    <a:pt x="268" y="1053"/>
                  </a:cubicBezTo>
                  <a:cubicBezTo>
                    <a:pt x="266" y="1053"/>
                    <a:pt x="264" y="1051"/>
                    <a:pt x="263" y="1049"/>
                  </a:cubicBezTo>
                  <a:cubicBezTo>
                    <a:pt x="262" y="1047"/>
                    <a:pt x="258" y="1045"/>
                    <a:pt x="255" y="1045"/>
                  </a:cubicBezTo>
                  <a:cubicBezTo>
                    <a:pt x="254" y="1045"/>
                    <a:pt x="252" y="1045"/>
                    <a:pt x="249" y="1047"/>
                  </a:cubicBezTo>
                  <a:cubicBezTo>
                    <a:pt x="243" y="1053"/>
                    <a:pt x="236" y="1055"/>
                    <a:pt x="230" y="1055"/>
                  </a:cubicBezTo>
                  <a:cubicBezTo>
                    <a:pt x="226" y="1055"/>
                    <a:pt x="222" y="1054"/>
                    <a:pt x="218" y="1052"/>
                  </a:cubicBezTo>
                  <a:cubicBezTo>
                    <a:pt x="217" y="1052"/>
                    <a:pt x="217" y="1052"/>
                    <a:pt x="217" y="1052"/>
                  </a:cubicBezTo>
                  <a:cubicBezTo>
                    <a:pt x="215" y="1051"/>
                    <a:pt x="214" y="1050"/>
                    <a:pt x="212" y="1050"/>
                  </a:cubicBezTo>
                  <a:cubicBezTo>
                    <a:pt x="209" y="1050"/>
                    <a:pt x="206" y="1053"/>
                    <a:pt x="203" y="1056"/>
                  </a:cubicBezTo>
                  <a:cubicBezTo>
                    <a:pt x="202" y="1057"/>
                    <a:pt x="202" y="1058"/>
                    <a:pt x="201" y="1059"/>
                  </a:cubicBezTo>
                  <a:cubicBezTo>
                    <a:pt x="195" y="1066"/>
                    <a:pt x="185" y="1071"/>
                    <a:pt x="178" y="1073"/>
                  </a:cubicBezTo>
                  <a:cubicBezTo>
                    <a:pt x="177" y="1073"/>
                    <a:pt x="177" y="1073"/>
                    <a:pt x="177" y="1073"/>
                  </a:cubicBezTo>
                  <a:cubicBezTo>
                    <a:pt x="171" y="1074"/>
                    <a:pt x="158" y="1075"/>
                    <a:pt x="154" y="1079"/>
                  </a:cubicBezTo>
                  <a:cubicBezTo>
                    <a:pt x="154" y="1079"/>
                    <a:pt x="154" y="1079"/>
                    <a:pt x="154" y="1079"/>
                  </a:cubicBezTo>
                  <a:cubicBezTo>
                    <a:pt x="154" y="1079"/>
                    <a:pt x="154" y="1079"/>
                    <a:pt x="154" y="1079"/>
                  </a:cubicBezTo>
                  <a:cubicBezTo>
                    <a:pt x="155" y="1080"/>
                    <a:pt x="157" y="1081"/>
                    <a:pt x="158" y="1082"/>
                  </a:cubicBezTo>
                  <a:cubicBezTo>
                    <a:pt x="160" y="1083"/>
                    <a:pt x="161" y="1084"/>
                    <a:pt x="162" y="1085"/>
                  </a:cubicBezTo>
                  <a:cubicBezTo>
                    <a:pt x="164" y="1086"/>
                    <a:pt x="169" y="1088"/>
                    <a:pt x="179" y="1089"/>
                  </a:cubicBezTo>
                  <a:cubicBezTo>
                    <a:pt x="179" y="1089"/>
                    <a:pt x="179" y="1089"/>
                    <a:pt x="179" y="1089"/>
                  </a:cubicBezTo>
                  <a:cubicBezTo>
                    <a:pt x="179" y="1089"/>
                    <a:pt x="179" y="1088"/>
                    <a:pt x="179" y="1088"/>
                  </a:cubicBezTo>
                  <a:cubicBezTo>
                    <a:pt x="179" y="1087"/>
                    <a:pt x="179" y="1086"/>
                    <a:pt x="180" y="1086"/>
                  </a:cubicBezTo>
                  <a:cubicBezTo>
                    <a:pt x="181" y="1082"/>
                    <a:pt x="182" y="1077"/>
                    <a:pt x="185" y="1074"/>
                  </a:cubicBezTo>
                  <a:cubicBezTo>
                    <a:pt x="185" y="1073"/>
                    <a:pt x="186" y="1073"/>
                    <a:pt x="187" y="1072"/>
                  </a:cubicBezTo>
                  <a:cubicBezTo>
                    <a:pt x="187" y="1072"/>
                    <a:pt x="187" y="1072"/>
                    <a:pt x="187" y="1072"/>
                  </a:cubicBezTo>
                  <a:cubicBezTo>
                    <a:pt x="189" y="1071"/>
                    <a:pt x="191" y="1070"/>
                    <a:pt x="193" y="1070"/>
                  </a:cubicBezTo>
                  <a:cubicBezTo>
                    <a:pt x="194" y="1070"/>
                    <a:pt x="194" y="1070"/>
                    <a:pt x="195" y="1070"/>
                  </a:cubicBezTo>
                  <a:cubicBezTo>
                    <a:pt x="199" y="1070"/>
                    <a:pt x="203" y="1071"/>
                    <a:pt x="205" y="1074"/>
                  </a:cubicBezTo>
                  <a:cubicBezTo>
                    <a:pt x="206" y="1076"/>
                    <a:pt x="208" y="1079"/>
                    <a:pt x="206" y="1084"/>
                  </a:cubicBezTo>
                  <a:cubicBezTo>
                    <a:pt x="206" y="1087"/>
                    <a:pt x="206" y="1089"/>
                    <a:pt x="207" y="1090"/>
                  </a:cubicBezTo>
                  <a:cubicBezTo>
                    <a:pt x="207" y="1091"/>
                    <a:pt x="208" y="1091"/>
                    <a:pt x="209" y="1091"/>
                  </a:cubicBezTo>
                  <a:cubicBezTo>
                    <a:pt x="212" y="1091"/>
                    <a:pt x="212" y="1091"/>
                    <a:pt x="212" y="1091"/>
                  </a:cubicBezTo>
                  <a:cubicBezTo>
                    <a:pt x="213" y="1091"/>
                    <a:pt x="214" y="1091"/>
                    <a:pt x="215" y="1091"/>
                  </a:cubicBezTo>
                  <a:cubicBezTo>
                    <a:pt x="221" y="1090"/>
                    <a:pt x="227" y="1089"/>
                    <a:pt x="231" y="1089"/>
                  </a:cubicBezTo>
                  <a:cubicBezTo>
                    <a:pt x="235" y="1089"/>
                    <a:pt x="238" y="1089"/>
                    <a:pt x="240" y="1092"/>
                  </a:cubicBezTo>
                  <a:cubicBezTo>
                    <a:pt x="241" y="1094"/>
                    <a:pt x="242" y="1096"/>
                    <a:pt x="243" y="1098"/>
                  </a:cubicBezTo>
                  <a:cubicBezTo>
                    <a:pt x="245" y="1101"/>
                    <a:pt x="246" y="1105"/>
                    <a:pt x="249" y="1108"/>
                  </a:cubicBezTo>
                  <a:cubicBezTo>
                    <a:pt x="252" y="1111"/>
                    <a:pt x="258" y="1113"/>
                    <a:pt x="262" y="1113"/>
                  </a:cubicBezTo>
                  <a:cubicBezTo>
                    <a:pt x="262" y="1113"/>
                    <a:pt x="262" y="1113"/>
                    <a:pt x="261" y="1113"/>
                  </a:cubicBezTo>
                  <a:cubicBezTo>
                    <a:pt x="264" y="1112"/>
                    <a:pt x="264" y="1112"/>
                    <a:pt x="264" y="1112"/>
                  </a:cubicBezTo>
                  <a:cubicBezTo>
                    <a:pt x="270" y="1112"/>
                    <a:pt x="274" y="1122"/>
                    <a:pt x="275" y="1123"/>
                  </a:cubicBezTo>
                  <a:cubicBezTo>
                    <a:pt x="278" y="1130"/>
                    <a:pt x="278" y="1136"/>
                    <a:pt x="274" y="1140"/>
                  </a:cubicBezTo>
                  <a:cubicBezTo>
                    <a:pt x="271" y="1143"/>
                    <a:pt x="270" y="1146"/>
                    <a:pt x="270" y="1148"/>
                  </a:cubicBezTo>
                  <a:cubicBezTo>
                    <a:pt x="270" y="1149"/>
                    <a:pt x="271" y="1151"/>
                    <a:pt x="273" y="1151"/>
                  </a:cubicBezTo>
                  <a:cubicBezTo>
                    <a:pt x="273" y="1152"/>
                    <a:pt x="273" y="1152"/>
                    <a:pt x="273" y="1152"/>
                  </a:cubicBezTo>
                  <a:cubicBezTo>
                    <a:pt x="275" y="1153"/>
                    <a:pt x="277" y="1153"/>
                    <a:pt x="280" y="1153"/>
                  </a:cubicBezTo>
                  <a:cubicBezTo>
                    <a:pt x="283" y="1153"/>
                    <a:pt x="288" y="1152"/>
                    <a:pt x="289" y="1149"/>
                  </a:cubicBezTo>
                  <a:cubicBezTo>
                    <a:pt x="290" y="1146"/>
                    <a:pt x="292" y="1143"/>
                    <a:pt x="297" y="1143"/>
                  </a:cubicBezTo>
                  <a:cubicBezTo>
                    <a:pt x="300" y="1143"/>
                    <a:pt x="303" y="1144"/>
                    <a:pt x="305" y="1147"/>
                  </a:cubicBezTo>
                  <a:cubicBezTo>
                    <a:pt x="308" y="1150"/>
                    <a:pt x="309" y="1155"/>
                    <a:pt x="308" y="1159"/>
                  </a:cubicBezTo>
                  <a:cubicBezTo>
                    <a:pt x="307" y="1162"/>
                    <a:pt x="307" y="1165"/>
                    <a:pt x="306" y="1167"/>
                  </a:cubicBezTo>
                  <a:cubicBezTo>
                    <a:pt x="305" y="1174"/>
                    <a:pt x="304" y="1180"/>
                    <a:pt x="299" y="1184"/>
                  </a:cubicBezTo>
                  <a:cubicBezTo>
                    <a:pt x="297" y="1185"/>
                    <a:pt x="297" y="1186"/>
                    <a:pt x="297" y="1186"/>
                  </a:cubicBezTo>
                  <a:cubicBezTo>
                    <a:pt x="297" y="1186"/>
                    <a:pt x="297" y="1186"/>
                    <a:pt x="297" y="1186"/>
                  </a:cubicBezTo>
                  <a:cubicBezTo>
                    <a:pt x="297" y="1186"/>
                    <a:pt x="298" y="1186"/>
                    <a:pt x="298" y="1186"/>
                  </a:cubicBezTo>
                  <a:cubicBezTo>
                    <a:pt x="301" y="1186"/>
                    <a:pt x="301" y="1186"/>
                    <a:pt x="301" y="1186"/>
                  </a:cubicBezTo>
                  <a:cubicBezTo>
                    <a:pt x="303" y="1186"/>
                    <a:pt x="303" y="1186"/>
                    <a:pt x="303" y="1186"/>
                  </a:cubicBezTo>
                  <a:cubicBezTo>
                    <a:pt x="312" y="1183"/>
                    <a:pt x="327" y="1180"/>
                    <a:pt x="331" y="1170"/>
                  </a:cubicBezTo>
                  <a:cubicBezTo>
                    <a:pt x="336" y="1157"/>
                    <a:pt x="346" y="1147"/>
                    <a:pt x="353" y="1145"/>
                  </a:cubicBezTo>
                  <a:cubicBezTo>
                    <a:pt x="355" y="1145"/>
                    <a:pt x="357" y="1141"/>
                    <a:pt x="358" y="1138"/>
                  </a:cubicBezTo>
                  <a:cubicBezTo>
                    <a:pt x="359" y="1135"/>
                    <a:pt x="360" y="1133"/>
                    <a:pt x="361" y="1131"/>
                  </a:cubicBezTo>
                  <a:cubicBezTo>
                    <a:pt x="364" y="1126"/>
                    <a:pt x="364" y="1113"/>
                    <a:pt x="362" y="1112"/>
                  </a:cubicBezTo>
                  <a:cubicBezTo>
                    <a:pt x="355" y="1109"/>
                    <a:pt x="352" y="1105"/>
                    <a:pt x="355" y="1094"/>
                  </a:cubicBezTo>
                  <a:cubicBezTo>
                    <a:pt x="357" y="1088"/>
                    <a:pt x="356" y="1085"/>
                    <a:pt x="356" y="1082"/>
                  </a:cubicBezTo>
                  <a:cubicBezTo>
                    <a:pt x="356" y="1081"/>
                    <a:pt x="356" y="1080"/>
                    <a:pt x="356" y="1079"/>
                  </a:cubicBezTo>
                  <a:cubicBezTo>
                    <a:pt x="356" y="1078"/>
                    <a:pt x="356" y="1078"/>
                    <a:pt x="356" y="1078"/>
                  </a:cubicBezTo>
                  <a:cubicBezTo>
                    <a:pt x="359" y="1074"/>
                    <a:pt x="359" y="1074"/>
                    <a:pt x="359" y="1074"/>
                  </a:cubicBezTo>
                  <a:cubicBezTo>
                    <a:pt x="362" y="1074"/>
                    <a:pt x="363" y="1076"/>
                    <a:pt x="364" y="1079"/>
                  </a:cubicBezTo>
                  <a:cubicBezTo>
                    <a:pt x="365" y="1081"/>
                    <a:pt x="368" y="1087"/>
                    <a:pt x="371" y="1088"/>
                  </a:cubicBezTo>
                  <a:cubicBezTo>
                    <a:pt x="376" y="1088"/>
                    <a:pt x="376" y="1088"/>
                    <a:pt x="376" y="1088"/>
                  </a:cubicBezTo>
                  <a:cubicBezTo>
                    <a:pt x="384" y="1088"/>
                    <a:pt x="389" y="1086"/>
                    <a:pt x="390" y="1084"/>
                  </a:cubicBezTo>
                  <a:cubicBezTo>
                    <a:pt x="392" y="1079"/>
                    <a:pt x="396" y="1076"/>
                    <a:pt x="402" y="1076"/>
                  </a:cubicBezTo>
                  <a:cubicBezTo>
                    <a:pt x="406" y="1076"/>
                    <a:pt x="409" y="1078"/>
                    <a:pt x="413" y="1080"/>
                  </a:cubicBezTo>
                  <a:cubicBezTo>
                    <a:pt x="416" y="1081"/>
                    <a:pt x="419" y="1082"/>
                    <a:pt x="423" y="1084"/>
                  </a:cubicBezTo>
                  <a:cubicBezTo>
                    <a:pt x="429" y="1086"/>
                    <a:pt x="435" y="1089"/>
                    <a:pt x="439" y="1091"/>
                  </a:cubicBezTo>
                  <a:cubicBezTo>
                    <a:pt x="439" y="1092"/>
                    <a:pt x="439" y="1092"/>
                    <a:pt x="439" y="1092"/>
                  </a:cubicBezTo>
                  <a:cubicBezTo>
                    <a:pt x="440" y="1092"/>
                    <a:pt x="442" y="1093"/>
                    <a:pt x="444" y="1093"/>
                  </a:cubicBezTo>
                  <a:cubicBezTo>
                    <a:pt x="447" y="1093"/>
                    <a:pt x="450" y="1092"/>
                    <a:pt x="455" y="1089"/>
                  </a:cubicBezTo>
                  <a:cubicBezTo>
                    <a:pt x="457" y="1088"/>
                    <a:pt x="460" y="1087"/>
                    <a:pt x="462" y="1087"/>
                  </a:cubicBezTo>
                  <a:cubicBezTo>
                    <a:pt x="467" y="1087"/>
                    <a:pt x="472" y="1090"/>
                    <a:pt x="474" y="1095"/>
                  </a:cubicBezTo>
                  <a:cubicBezTo>
                    <a:pt x="475" y="1099"/>
                    <a:pt x="473" y="1103"/>
                    <a:pt x="469" y="1107"/>
                  </a:cubicBezTo>
                  <a:cubicBezTo>
                    <a:pt x="470" y="1107"/>
                    <a:pt x="471" y="1107"/>
                    <a:pt x="472" y="1107"/>
                  </a:cubicBezTo>
                  <a:cubicBezTo>
                    <a:pt x="478" y="1107"/>
                    <a:pt x="478" y="1107"/>
                    <a:pt x="478" y="1107"/>
                  </a:cubicBezTo>
                  <a:cubicBezTo>
                    <a:pt x="489" y="1107"/>
                    <a:pt x="495" y="1122"/>
                    <a:pt x="496" y="1125"/>
                  </a:cubicBezTo>
                  <a:cubicBezTo>
                    <a:pt x="496" y="1127"/>
                    <a:pt x="496" y="1127"/>
                    <a:pt x="496" y="1127"/>
                  </a:cubicBezTo>
                  <a:cubicBezTo>
                    <a:pt x="497" y="1132"/>
                    <a:pt x="497" y="1135"/>
                    <a:pt x="506" y="1135"/>
                  </a:cubicBezTo>
                  <a:cubicBezTo>
                    <a:pt x="509" y="1135"/>
                    <a:pt x="509" y="1135"/>
                    <a:pt x="509" y="1135"/>
                  </a:cubicBezTo>
                  <a:cubicBezTo>
                    <a:pt x="519" y="1134"/>
                    <a:pt x="533" y="1130"/>
                    <a:pt x="543" y="1126"/>
                  </a:cubicBezTo>
                  <a:cubicBezTo>
                    <a:pt x="550" y="1124"/>
                    <a:pt x="555" y="1122"/>
                    <a:pt x="558" y="1121"/>
                  </a:cubicBezTo>
                  <a:cubicBezTo>
                    <a:pt x="561" y="1128"/>
                    <a:pt x="561" y="1128"/>
                    <a:pt x="561" y="1128"/>
                  </a:cubicBezTo>
                  <a:cubicBezTo>
                    <a:pt x="559" y="1130"/>
                    <a:pt x="557" y="1133"/>
                    <a:pt x="557" y="1134"/>
                  </a:cubicBezTo>
                  <a:cubicBezTo>
                    <a:pt x="557" y="1134"/>
                    <a:pt x="557" y="1134"/>
                    <a:pt x="558" y="1134"/>
                  </a:cubicBezTo>
                  <a:cubicBezTo>
                    <a:pt x="560" y="1136"/>
                    <a:pt x="562" y="1136"/>
                    <a:pt x="563" y="1136"/>
                  </a:cubicBezTo>
                  <a:cubicBezTo>
                    <a:pt x="564" y="1136"/>
                    <a:pt x="566" y="1133"/>
                    <a:pt x="568" y="1131"/>
                  </a:cubicBezTo>
                  <a:cubicBezTo>
                    <a:pt x="569" y="1130"/>
                    <a:pt x="569" y="1130"/>
                    <a:pt x="569" y="1130"/>
                  </a:cubicBezTo>
                  <a:cubicBezTo>
                    <a:pt x="574" y="1122"/>
                    <a:pt x="578" y="1116"/>
                    <a:pt x="587" y="1116"/>
                  </a:cubicBezTo>
                  <a:cubicBezTo>
                    <a:pt x="590" y="1116"/>
                    <a:pt x="590" y="1116"/>
                    <a:pt x="590" y="1116"/>
                  </a:cubicBezTo>
                  <a:cubicBezTo>
                    <a:pt x="591" y="1117"/>
                    <a:pt x="593" y="1117"/>
                    <a:pt x="594" y="1117"/>
                  </a:cubicBezTo>
                  <a:cubicBezTo>
                    <a:pt x="594" y="1115"/>
                    <a:pt x="594" y="1113"/>
                    <a:pt x="594" y="1110"/>
                  </a:cubicBezTo>
                  <a:cubicBezTo>
                    <a:pt x="595" y="1100"/>
                    <a:pt x="597" y="1093"/>
                    <a:pt x="610" y="1093"/>
                  </a:cubicBezTo>
                  <a:cubicBezTo>
                    <a:pt x="627" y="1093"/>
                    <a:pt x="627" y="1093"/>
                    <a:pt x="627" y="1093"/>
                  </a:cubicBezTo>
                  <a:cubicBezTo>
                    <a:pt x="631" y="1093"/>
                    <a:pt x="635" y="1093"/>
                    <a:pt x="637" y="1091"/>
                  </a:cubicBezTo>
                  <a:cubicBezTo>
                    <a:pt x="638" y="1091"/>
                    <a:pt x="638" y="1090"/>
                    <a:pt x="638" y="1090"/>
                  </a:cubicBezTo>
                  <a:cubicBezTo>
                    <a:pt x="638" y="1090"/>
                    <a:pt x="638" y="1090"/>
                    <a:pt x="637" y="1090"/>
                  </a:cubicBezTo>
                  <a:cubicBezTo>
                    <a:pt x="636" y="1086"/>
                    <a:pt x="635" y="1082"/>
                    <a:pt x="640" y="1076"/>
                  </a:cubicBezTo>
                  <a:cubicBezTo>
                    <a:pt x="649" y="1065"/>
                    <a:pt x="657" y="1064"/>
                    <a:pt x="666" y="1063"/>
                  </a:cubicBezTo>
                  <a:cubicBezTo>
                    <a:pt x="667" y="1063"/>
                    <a:pt x="667" y="1063"/>
                    <a:pt x="667" y="1063"/>
                  </a:cubicBezTo>
                  <a:cubicBezTo>
                    <a:pt x="669" y="1062"/>
                    <a:pt x="670" y="1062"/>
                    <a:pt x="671" y="1062"/>
                  </a:cubicBezTo>
                  <a:cubicBezTo>
                    <a:pt x="674" y="1062"/>
                    <a:pt x="678" y="1063"/>
                    <a:pt x="681" y="1063"/>
                  </a:cubicBezTo>
                  <a:cubicBezTo>
                    <a:pt x="685" y="1063"/>
                    <a:pt x="689" y="1064"/>
                    <a:pt x="693" y="1064"/>
                  </a:cubicBezTo>
                  <a:cubicBezTo>
                    <a:pt x="698" y="1064"/>
                    <a:pt x="701" y="1063"/>
                    <a:pt x="704" y="1061"/>
                  </a:cubicBezTo>
                  <a:cubicBezTo>
                    <a:pt x="713" y="1053"/>
                    <a:pt x="736" y="1046"/>
                    <a:pt x="746" y="1046"/>
                  </a:cubicBezTo>
                  <a:cubicBezTo>
                    <a:pt x="749" y="1046"/>
                    <a:pt x="749" y="1046"/>
                    <a:pt x="749" y="1046"/>
                  </a:cubicBezTo>
                  <a:cubicBezTo>
                    <a:pt x="757" y="1048"/>
                    <a:pt x="766" y="1050"/>
                    <a:pt x="774" y="1050"/>
                  </a:cubicBezTo>
                  <a:cubicBezTo>
                    <a:pt x="774" y="1050"/>
                    <a:pt x="774" y="1050"/>
                    <a:pt x="774" y="1050"/>
                  </a:cubicBezTo>
                  <a:cubicBezTo>
                    <a:pt x="777" y="1051"/>
                    <a:pt x="779" y="1051"/>
                    <a:pt x="781" y="1051"/>
                  </a:cubicBezTo>
                  <a:cubicBezTo>
                    <a:pt x="785" y="1051"/>
                    <a:pt x="787" y="1051"/>
                    <a:pt x="790" y="1050"/>
                  </a:cubicBezTo>
                  <a:cubicBezTo>
                    <a:pt x="790" y="1050"/>
                    <a:pt x="790" y="1050"/>
                    <a:pt x="790" y="1050"/>
                  </a:cubicBezTo>
                  <a:cubicBezTo>
                    <a:pt x="791" y="1050"/>
                    <a:pt x="792" y="1050"/>
                    <a:pt x="793" y="1050"/>
                  </a:cubicBezTo>
                  <a:cubicBezTo>
                    <a:pt x="792" y="1048"/>
                    <a:pt x="790" y="1046"/>
                    <a:pt x="790" y="1045"/>
                  </a:cubicBezTo>
                  <a:cubicBezTo>
                    <a:pt x="789" y="1043"/>
                    <a:pt x="788" y="1042"/>
                    <a:pt x="788" y="1041"/>
                  </a:cubicBezTo>
                  <a:cubicBezTo>
                    <a:pt x="783" y="1033"/>
                    <a:pt x="778" y="1025"/>
                    <a:pt x="787" y="1016"/>
                  </a:cubicBezTo>
                  <a:cubicBezTo>
                    <a:pt x="790" y="1014"/>
                    <a:pt x="792" y="1011"/>
                    <a:pt x="794" y="1009"/>
                  </a:cubicBezTo>
                  <a:cubicBezTo>
                    <a:pt x="798" y="1004"/>
                    <a:pt x="801" y="1000"/>
                    <a:pt x="805" y="999"/>
                  </a:cubicBezTo>
                  <a:cubicBezTo>
                    <a:pt x="807" y="999"/>
                    <a:pt x="807" y="999"/>
                    <a:pt x="807" y="999"/>
                  </a:cubicBezTo>
                  <a:cubicBezTo>
                    <a:pt x="809" y="999"/>
                    <a:pt x="810" y="1000"/>
                    <a:pt x="811" y="1002"/>
                  </a:cubicBezTo>
                  <a:cubicBezTo>
                    <a:pt x="814" y="1006"/>
                    <a:pt x="812" y="1015"/>
                    <a:pt x="810" y="1020"/>
                  </a:cubicBezTo>
                  <a:cubicBezTo>
                    <a:pt x="812" y="1019"/>
                    <a:pt x="813" y="1018"/>
                    <a:pt x="815" y="1018"/>
                  </a:cubicBezTo>
                  <a:cubicBezTo>
                    <a:pt x="818" y="1017"/>
                    <a:pt x="818" y="1017"/>
                    <a:pt x="818" y="1017"/>
                  </a:cubicBezTo>
                  <a:cubicBezTo>
                    <a:pt x="826" y="1014"/>
                    <a:pt x="833" y="1012"/>
                    <a:pt x="840" y="1012"/>
                  </a:cubicBezTo>
                  <a:cubicBezTo>
                    <a:pt x="847" y="1012"/>
                    <a:pt x="853" y="1014"/>
                    <a:pt x="855" y="1018"/>
                  </a:cubicBezTo>
                  <a:cubicBezTo>
                    <a:pt x="857" y="1020"/>
                    <a:pt x="858" y="1022"/>
                    <a:pt x="859" y="1024"/>
                  </a:cubicBezTo>
                  <a:cubicBezTo>
                    <a:pt x="862" y="1030"/>
                    <a:pt x="864" y="1035"/>
                    <a:pt x="869" y="1037"/>
                  </a:cubicBezTo>
                  <a:cubicBezTo>
                    <a:pt x="870" y="1037"/>
                    <a:pt x="870" y="1037"/>
                    <a:pt x="870" y="1037"/>
                  </a:cubicBezTo>
                  <a:cubicBezTo>
                    <a:pt x="873" y="1038"/>
                    <a:pt x="875" y="1040"/>
                    <a:pt x="878" y="1040"/>
                  </a:cubicBezTo>
                  <a:cubicBezTo>
                    <a:pt x="879" y="1040"/>
                    <a:pt x="882" y="1037"/>
                    <a:pt x="884" y="1035"/>
                  </a:cubicBezTo>
                  <a:cubicBezTo>
                    <a:pt x="885" y="1034"/>
                    <a:pt x="886" y="1032"/>
                    <a:pt x="887" y="1031"/>
                  </a:cubicBezTo>
                  <a:cubicBezTo>
                    <a:pt x="892" y="1024"/>
                    <a:pt x="897" y="1019"/>
                    <a:pt x="907" y="1018"/>
                  </a:cubicBezTo>
                  <a:cubicBezTo>
                    <a:pt x="910" y="1018"/>
                    <a:pt x="910" y="1018"/>
                    <a:pt x="910" y="1018"/>
                  </a:cubicBezTo>
                  <a:cubicBezTo>
                    <a:pt x="914" y="1017"/>
                    <a:pt x="917" y="1016"/>
                    <a:pt x="921" y="1016"/>
                  </a:cubicBezTo>
                  <a:cubicBezTo>
                    <a:pt x="926" y="1016"/>
                    <a:pt x="930" y="1018"/>
                    <a:pt x="933" y="1021"/>
                  </a:cubicBezTo>
                  <a:cubicBezTo>
                    <a:pt x="936" y="1024"/>
                    <a:pt x="937" y="1027"/>
                    <a:pt x="938" y="1029"/>
                  </a:cubicBezTo>
                  <a:cubicBezTo>
                    <a:pt x="940" y="1032"/>
                    <a:pt x="941" y="1035"/>
                    <a:pt x="944" y="1037"/>
                  </a:cubicBezTo>
                  <a:cubicBezTo>
                    <a:pt x="947" y="1038"/>
                    <a:pt x="951" y="1040"/>
                    <a:pt x="951" y="1044"/>
                  </a:cubicBezTo>
                  <a:cubicBezTo>
                    <a:pt x="952" y="1047"/>
                    <a:pt x="949" y="1050"/>
                    <a:pt x="947" y="1052"/>
                  </a:cubicBezTo>
                  <a:cubicBezTo>
                    <a:pt x="946" y="1053"/>
                    <a:pt x="945" y="1053"/>
                    <a:pt x="945" y="1054"/>
                  </a:cubicBezTo>
                  <a:cubicBezTo>
                    <a:pt x="944" y="1054"/>
                    <a:pt x="944" y="1055"/>
                    <a:pt x="944" y="1056"/>
                  </a:cubicBezTo>
                  <a:cubicBezTo>
                    <a:pt x="945" y="1060"/>
                    <a:pt x="950" y="1065"/>
                    <a:pt x="955" y="1067"/>
                  </a:cubicBezTo>
                  <a:cubicBezTo>
                    <a:pt x="961" y="1069"/>
                    <a:pt x="966" y="1073"/>
                    <a:pt x="970" y="1077"/>
                  </a:cubicBezTo>
                  <a:cubicBezTo>
                    <a:pt x="974" y="1082"/>
                    <a:pt x="977" y="1086"/>
                    <a:pt x="982" y="1087"/>
                  </a:cubicBezTo>
                  <a:cubicBezTo>
                    <a:pt x="998" y="1090"/>
                    <a:pt x="998" y="1090"/>
                    <a:pt x="998" y="1090"/>
                  </a:cubicBezTo>
                  <a:cubicBezTo>
                    <a:pt x="999" y="1090"/>
                    <a:pt x="999" y="1090"/>
                    <a:pt x="999" y="1090"/>
                  </a:cubicBezTo>
                  <a:cubicBezTo>
                    <a:pt x="1000" y="1090"/>
                    <a:pt x="1000" y="1090"/>
                    <a:pt x="1002" y="1088"/>
                  </a:cubicBezTo>
                  <a:cubicBezTo>
                    <a:pt x="1003" y="1086"/>
                    <a:pt x="1004" y="1084"/>
                    <a:pt x="1006" y="1083"/>
                  </a:cubicBezTo>
                  <a:cubicBezTo>
                    <a:pt x="1007" y="1082"/>
                    <a:pt x="1007" y="1082"/>
                    <a:pt x="1005" y="1079"/>
                  </a:cubicBezTo>
                  <a:cubicBezTo>
                    <a:pt x="1004" y="1076"/>
                    <a:pt x="1003" y="1074"/>
                    <a:pt x="1003" y="1070"/>
                  </a:cubicBezTo>
                  <a:cubicBezTo>
                    <a:pt x="1003" y="1069"/>
                    <a:pt x="1002" y="1067"/>
                    <a:pt x="1002" y="1065"/>
                  </a:cubicBezTo>
                  <a:cubicBezTo>
                    <a:pt x="1001" y="1061"/>
                    <a:pt x="1000" y="1054"/>
                    <a:pt x="1006" y="1047"/>
                  </a:cubicBezTo>
                  <a:cubicBezTo>
                    <a:pt x="1007" y="1045"/>
                    <a:pt x="1008" y="1044"/>
                    <a:pt x="1009" y="1043"/>
                  </a:cubicBezTo>
                  <a:cubicBezTo>
                    <a:pt x="1015" y="1036"/>
                    <a:pt x="1017" y="1034"/>
                    <a:pt x="1013" y="1028"/>
                  </a:cubicBezTo>
                  <a:cubicBezTo>
                    <a:pt x="1012" y="1026"/>
                    <a:pt x="1011" y="1024"/>
                    <a:pt x="1010" y="1022"/>
                  </a:cubicBezTo>
                  <a:cubicBezTo>
                    <a:pt x="1006" y="1014"/>
                    <a:pt x="1001" y="1004"/>
                    <a:pt x="996" y="1004"/>
                  </a:cubicBezTo>
                  <a:cubicBezTo>
                    <a:pt x="994" y="1004"/>
                    <a:pt x="992" y="1005"/>
                    <a:pt x="990" y="1006"/>
                  </a:cubicBezTo>
                  <a:cubicBezTo>
                    <a:pt x="982" y="1011"/>
                    <a:pt x="979" y="1013"/>
                    <a:pt x="975" y="1013"/>
                  </a:cubicBezTo>
                  <a:cubicBezTo>
                    <a:pt x="971" y="1013"/>
                    <a:pt x="969" y="1009"/>
                    <a:pt x="967" y="1005"/>
                  </a:cubicBezTo>
                  <a:cubicBezTo>
                    <a:pt x="966" y="1002"/>
                    <a:pt x="966" y="1002"/>
                    <a:pt x="966" y="1002"/>
                  </a:cubicBezTo>
                  <a:cubicBezTo>
                    <a:pt x="963" y="993"/>
                    <a:pt x="966" y="989"/>
                    <a:pt x="969" y="986"/>
                  </a:cubicBezTo>
                  <a:cubicBezTo>
                    <a:pt x="970" y="984"/>
                    <a:pt x="972" y="982"/>
                    <a:pt x="973" y="979"/>
                  </a:cubicBezTo>
                  <a:cubicBezTo>
                    <a:pt x="974" y="976"/>
                    <a:pt x="976" y="972"/>
                    <a:pt x="979" y="968"/>
                  </a:cubicBezTo>
                  <a:cubicBezTo>
                    <a:pt x="984" y="960"/>
                    <a:pt x="987" y="955"/>
                    <a:pt x="983" y="948"/>
                  </a:cubicBezTo>
                  <a:cubicBezTo>
                    <a:pt x="979" y="942"/>
                    <a:pt x="977" y="937"/>
                    <a:pt x="975" y="933"/>
                  </a:cubicBezTo>
                  <a:cubicBezTo>
                    <a:pt x="972" y="926"/>
                    <a:pt x="969" y="921"/>
                    <a:pt x="966" y="920"/>
                  </a:cubicBezTo>
                  <a:cubicBezTo>
                    <a:pt x="957" y="918"/>
                    <a:pt x="950" y="909"/>
                    <a:pt x="948" y="899"/>
                  </a:cubicBezTo>
                  <a:cubicBezTo>
                    <a:pt x="948" y="895"/>
                    <a:pt x="946" y="894"/>
                    <a:pt x="939" y="891"/>
                  </a:cubicBezTo>
                  <a:cubicBezTo>
                    <a:pt x="937" y="890"/>
                    <a:pt x="934" y="889"/>
                    <a:pt x="931" y="888"/>
                  </a:cubicBezTo>
                  <a:cubicBezTo>
                    <a:pt x="926" y="885"/>
                    <a:pt x="922" y="881"/>
                    <a:pt x="920" y="876"/>
                  </a:cubicBezTo>
                  <a:cubicBezTo>
                    <a:pt x="919" y="871"/>
                    <a:pt x="919" y="866"/>
                    <a:pt x="922" y="860"/>
                  </a:cubicBezTo>
                  <a:cubicBezTo>
                    <a:pt x="925" y="855"/>
                    <a:pt x="930" y="853"/>
                    <a:pt x="933" y="851"/>
                  </a:cubicBezTo>
                  <a:cubicBezTo>
                    <a:pt x="937" y="849"/>
                    <a:pt x="940" y="847"/>
                    <a:pt x="943" y="842"/>
                  </a:cubicBezTo>
                  <a:cubicBezTo>
                    <a:pt x="945" y="839"/>
                    <a:pt x="946" y="836"/>
                    <a:pt x="946" y="833"/>
                  </a:cubicBezTo>
                  <a:cubicBezTo>
                    <a:pt x="947" y="829"/>
                    <a:pt x="948" y="824"/>
                    <a:pt x="955" y="822"/>
                  </a:cubicBezTo>
                  <a:cubicBezTo>
                    <a:pt x="958" y="821"/>
                    <a:pt x="960" y="821"/>
                    <a:pt x="962" y="821"/>
                  </a:cubicBezTo>
                  <a:cubicBezTo>
                    <a:pt x="969" y="821"/>
                    <a:pt x="969" y="821"/>
                    <a:pt x="969" y="821"/>
                  </a:cubicBezTo>
                  <a:cubicBezTo>
                    <a:pt x="970" y="821"/>
                    <a:pt x="971" y="821"/>
                    <a:pt x="971" y="821"/>
                  </a:cubicBezTo>
                  <a:cubicBezTo>
                    <a:pt x="974" y="816"/>
                    <a:pt x="988" y="802"/>
                    <a:pt x="998" y="797"/>
                  </a:cubicBezTo>
                  <a:cubicBezTo>
                    <a:pt x="1005" y="794"/>
                    <a:pt x="1015" y="792"/>
                    <a:pt x="1024" y="791"/>
                  </a:cubicBezTo>
                  <a:cubicBezTo>
                    <a:pt x="1027" y="790"/>
                    <a:pt x="1031" y="789"/>
                    <a:pt x="1034" y="788"/>
                  </a:cubicBezTo>
                  <a:cubicBezTo>
                    <a:pt x="1044" y="786"/>
                    <a:pt x="1077" y="766"/>
                    <a:pt x="1079" y="757"/>
                  </a:cubicBezTo>
                  <a:cubicBezTo>
                    <a:pt x="1080" y="752"/>
                    <a:pt x="1080" y="748"/>
                    <a:pt x="1080" y="745"/>
                  </a:cubicBezTo>
                  <a:cubicBezTo>
                    <a:pt x="1080" y="740"/>
                    <a:pt x="1080" y="736"/>
                    <a:pt x="1081" y="731"/>
                  </a:cubicBezTo>
                  <a:cubicBezTo>
                    <a:pt x="1083" y="724"/>
                    <a:pt x="1085" y="719"/>
                    <a:pt x="1086" y="716"/>
                  </a:cubicBezTo>
                  <a:cubicBezTo>
                    <a:pt x="1084" y="712"/>
                    <a:pt x="1081" y="702"/>
                    <a:pt x="1081" y="696"/>
                  </a:cubicBezTo>
                  <a:cubicBezTo>
                    <a:pt x="1081" y="692"/>
                    <a:pt x="1081" y="689"/>
                    <a:pt x="1085" y="688"/>
                  </a:cubicBezTo>
                  <a:cubicBezTo>
                    <a:pt x="1086" y="688"/>
                    <a:pt x="1087" y="687"/>
                    <a:pt x="1090" y="686"/>
                  </a:cubicBezTo>
                  <a:cubicBezTo>
                    <a:pt x="1094" y="683"/>
                    <a:pt x="1094" y="683"/>
                    <a:pt x="1095" y="681"/>
                  </a:cubicBezTo>
                  <a:cubicBezTo>
                    <a:pt x="1095" y="680"/>
                    <a:pt x="1096" y="678"/>
                    <a:pt x="1098" y="676"/>
                  </a:cubicBezTo>
                  <a:cubicBezTo>
                    <a:pt x="1099" y="675"/>
                    <a:pt x="1101" y="673"/>
                    <a:pt x="1103" y="673"/>
                  </a:cubicBezTo>
                  <a:cubicBezTo>
                    <a:pt x="1106" y="673"/>
                    <a:pt x="1107" y="674"/>
                    <a:pt x="1108" y="676"/>
                  </a:cubicBezTo>
                  <a:cubicBezTo>
                    <a:pt x="1109" y="677"/>
                    <a:pt x="1111" y="679"/>
                    <a:pt x="1114" y="680"/>
                  </a:cubicBezTo>
                  <a:cubicBezTo>
                    <a:pt x="1118" y="682"/>
                    <a:pt x="1121" y="682"/>
                    <a:pt x="1125" y="683"/>
                  </a:cubicBezTo>
                  <a:cubicBezTo>
                    <a:pt x="1130" y="684"/>
                    <a:pt x="1136" y="685"/>
                    <a:pt x="1140" y="688"/>
                  </a:cubicBezTo>
                  <a:cubicBezTo>
                    <a:pt x="1142" y="690"/>
                    <a:pt x="1143" y="691"/>
                    <a:pt x="1145" y="693"/>
                  </a:cubicBezTo>
                  <a:cubicBezTo>
                    <a:pt x="1147" y="695"/>
                    <a:pt x="1149" y="699"/>
                    <a:pt x="1151" y="699"/>
                  </a:cubicBezTo>
                  <a:cubicBezTo>
                    <a:pt x="1151" y="699"/>
                    <a:pt x="1152" y="699"/>
                    <a:pt x="1152" y="699"/>
                  </a:cubicBezTo>
                  <a:cubicBezTo>
                    <a:pt x="1153" y="698"/>
                    <a:pt x="1154" y="697"/>
                    <a:pt x="1155" y="694"/>
                  </a:cubicBezTo>
                  <a:cubicBezTo>
                    <a:pt x="1156" y="692"/>
                    <a:pt x="1157" y="688"/>
                    <a:pt x="1160" y="684"/>
                  </a:cubicBezTo>
                  <a:cubicBezTo>
                    <a:pt x="1162" y="680"/>
                    <a:pt x="1164" y="679"/>
                    <a:pt x="1166" y="678"/>
                  </a:cubicBezTo>
                  <a:cubicBezTo>
                    <a:pt x="1168" y="676"/>
                    <a:pt x="1169" y="675"/>
                    <a:pt x="1171" y="669"/>
                  </a:cubicBezTo>
                  <a:cubicBezTo>
                    <a:pt x="1171" y="665"/>
                    <a:pt x="1172" y="662"/>
                    <a:pt x="1173" y="659"/>
                  </a:cubicBezTo>
                  <a:cubicBezTo>
                    <a:pt x="1175" y="652"/>
                    <a:pt x="1176" y="647"/>
                    <a:pt x="1175" y="64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0" name="Freeform 38">
              <a:extLst>
                <a:ext uri="{FF2B5EF4-FFF2-40B4-BE49-F238E27FC236}">
                  <a16:creationId xmlns:a16="http://schemas.microsoft.com/office/drawing/2014/main" id="{54D5901B-86B3-461B-B426-04554C58065B}"/>
                </a:ext>
              </a:extLst>
            </p:cNvPr>
            <p:cNvSpPr>
              <a:spLocks/>
            </p:cNvSpPr>
            <p:nvPr/>
          </p:nvSpPr>
          <p:spPr bwMode="auto">
            <a:xfrm>
              <a:off x="7140913" y="4908976"/>
              <a:ext cx="3065" cy="3066"/>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1" name="Oval 39">
              <a:extLst>
                <a:ext uri="{FF2B5EF4-FFF2-40B4-BE49-F238E27FC236}">
                  <a16:creationId xmlns:a16="http://schemas.microsoft.com/office/drawing/2014/main" id="{186F67DB-B721-4508-8C5B-68086C0A7874}"/>
                </a:ext>
              </a:extLst>
            </p:cNvPr>
            <p:cNvSpPr>
              <a:spLocks noChangeArrowheads="1"/>
            </p:cNvSpPr>
            <p:nvPr/>
          </p:nvSpPr>
          <p:spPr bwMode="auto">
            <a:xfrm>
              <a:off x="6035869" y="5126696"/>
              <a:ext cx="1533" cy="1534"/>
            </a:xfrm>
            <a:prstGeom prst="ellipse">
              <a:avLst/>
            </a:prstGeom>
            <a:solidFill>
              <a:schemeClr val="accent3"/>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2" name="Freeform 40">
              <a:extLst>
                <a:ext uri="{FF2B5EF4-FFF2-40B4-BE49-F238E27FC236}">
                  <a16:creationId xmlns:a16="http://schemas.microsoft.com/office/drawing/2014/main" id="{CA4D6633-556D-40B0-A24E-57571834269F}"/>
                </a:ext>
              </a:extLst>
            </p:cNvPr>
            <p:cNvSpPr>
              <a:spLocks/>
            </p:cNvSpPr>
            <p:nvPr/>
          </p:nvSpPr>
          <p:spPr bwMode="auto">
            <a:xfrm>
              <a:off x="6313280" y="2530930"/>
              <a:ext cx="1152556" cy="1120794"/>
            </a:xfrm>
            <a:custGeom>
              <a:avLst/>
              <a:gdLst>
                <a:gd name="T0" fmla="*/ 787 w 812"/>
                <a:gd name="T1" fmla="*/ 558 h 789"/>
                <a:gd name="T2" fmla="*/ 780 w 812"/>
                <a:gd name="T3" fmla="*/ 459 h 789"/>
                <a:gd name="T4" fmla="*/ 750 w 812"/>
                <a:gd name="T5" fmla="*/ 365 h 789"/>
                <a:gd name="T6" fmla="*/ 670 w 812"/>
                <a:gd name="T7" fmla="*/ 271 h 789"/>
                <a:gd name="T8" fmla="*/ 666 w 812"/>
                <a:gd name="T9" fmla="*/ 175 h 789"/>
                <a:gd name="T10" fmla="*/ 656 w 812"/>
                <a:gd name="T11" fmla="*/ 94 h 789"/>
                <a:gd name="T12" fmla="*/ 616 w 812"/>
                <a:gd name="T13" fmla="*/ 79 h 789"/>
                <a:gd name="T14" fmla="*/ 621 w 812"/>
                <a:gd name="T15" fmla="*/ 36 h 789"/>
                <a:gd name="T16" fmla="*/ 589 w 812"/>
                <a:gd name="T17" fmla="*/ 39 h 789"/>
                <a:gd name="T18" fmla="*/ 557 w 812"/>
                <a:gd name="T19" fmla="*/ 15 h 789"/>
                <a:gd name="T20" fmla="*/ 545 w 812"/>
                <a:gd name="T21" fmla="*/ 8 h 789"/>
                <a:gd name="T22" fmla="*/ 504 w 812"/>
                <a:gd name="T23" fmla="*/ 50 h 789"/>
                <a:gd name="T24" fmla="*/ 475 w 812"/>
                <a:gd name="T25" fmla="*/ 97 h 789"/>
                <a:gd name="T26" fmla="*/ 446 w 812"/>
                <a:gd name="T27" fmla="*/ 103 h 789"/>
                <a:gd name="T28" fmla="*/ 411 w 812"/>
                <a:gd name="T29" fmla="*/ 120 h 789"/>
                <a:gd name="T30" fmla="*/ 391 w 812"/>
                <a:gd name="T31" fmla="*/ 137 h 789"/>
                <a:gd name="T32" fmla="*/ 359 w 812"/>
                <a:gd name="T33" fmla="*/ 143 h 789"/>
                <a:gd name="T34" fmla="*/ 312 w 812"/>
                <a:gd name="T35" fmla="*/ 134 h 789"/>
                <a:gd name="T36" fmla="*/ 294 w 812"/>
                <a:gd name="T37" fmla="*/ 120 h 789"/>
                <a:gd name="T38" fmla="*/ 262 w 812"/>
                <a:gd name="T39" fmla="*/ 122 h 789"/>
                <a:gd name="T40" fmla="*/ 218 w 812"/>
                <a:gd name="T41" fmla="*/ 98 h 789"/>
                <a:gd name="T42" fmla="*/ 162 w 812"/>
                <a:gd name="T43" fmla="*/ 96 h 789"/>
                <a:gd name="T44" fmla="*/ 127 w 812"/>
                <a:gd name="T45" fmla="*/ 126 h 789"/>
                <a:gd name="T46" fmla="*/ 103 w 812"/>
                <a:gd name="T47" fmla="*/ 141 h 789"/>
                <a:gd name="T48" fmla="*/ 71 w 812"/>
                <a:gd name="T49" fmla="*/ 141 h 789"/>
                <a:gd name="T50" fmla="*/ 51 w 812"/>
                <a:gd name="T51" fmla="*/ 181 h 789"/>
                <a:gd name="T52" fmla="*/ 0 w 812"/>
                <a:gd name="T53" fmla="*/ 184 h 789"/>
                <a:gd name="T54" fmla="*/ 55 w 812"/>
                <a:gd name="T55" fmla="*/ 200 h 789"/>
                <a:gd name="T56" fmla="*/ 80 w 812"/>
                <a:gd name="T57" fmla="*/ 203 h 789"/>
                <a:gd name="T58" fmla="*/ 93 w 812"/>
                <a:gd name="T59" fmla="*/ 219 h 789"/>
                <a:gd name="T60" fmla="*/ 118 w 812"/>
                <a:gd name="T61" fmla="*/ 228 h 789"/>
                <a:gd name="T62" fmla="*/ 124 w 812"/>
                <a:gd name="T63" fmla="*/ 246 h 789"/>
                <a:gd name="T64" fmla="*/ 181 w 812"/>
                <a:gd name="T65" fmla="*/ 255 h 789"/>
                <a:gd name="T66" fmla="*/ 199 w 812"/>
                <a:gd name="T67" fmla="*/ 257 h 789"/>
                <a:gd name="T68" fmla="*/ 210 w 812"/>
                <a:gd name="T69" fmla="*/ 313 h 789"/>
                <a:gd name="T70" fmla="*/ 203 w 812"/>
                <a:gd name="T71" fmla="*/ 378 h 789"/>
                <a:gd name="T72" fmla="*/ 207 w 812"/>
                <a:gd name="T73" fmla="*/ 392 h 789"/>
                <a:gd name="T74" fmla="*/ 230 w 812"/>
                <a:gd name="T75" fmla="*/ 398 h 789"/>
                <a:gd name="T76" fmla="*/ 236 w 812"/>
                <a:gd name="T77" fmla="*/ 442 h 789"/>
                <a:gd name="T78" fmla="*/ 233 w 812"/>
                <a:gd name="T79" fmla="*/ 490 h 789"/>
                <a:gd name="T80" fmla="*/ 236 w 812"/>
                <a:gd name="T81" fmla="*/ 536 h 789"/>
                <a:gd name="T82" fmla="*/ 272 w 812"/>
                <a:gd name="T83" fmla="*/ 564 h 789"/>
                <a:gd name="T84" fmla="*/ 306 w 812"/>
                <a:gd name="T85" fmla="*/ 578 h 789"/>
                <a:gd name="T86" fmla="*/ 338 w 812"/>
                <a:gd name="T87" fmla="*/ 573 h 789"/>
                <a:gd name="T88" fmla="*/ 356 w 812"/>
                <a:gd name="T89" fmla="*/ 581 h 789"/>
                <a:gd name="T90" fmla="*/ 382 w 812"/>
                <a:gd name="T91" fmla="*/ 589 h 789"/>
                <a:gd name="T92" fmla="*/ 410 w 812"/>
                <a:gd name="T93" fmla="*/ 610 h 789"/>
                <a:gd name="T94" fmla="*/ 437 w 812"/>
                <a:gd name="T95" fmla="*/ 628 h 789"/>
                <a:gd name="T96" fmla="*/ 451 w 812"/>
                <a:gd name="T97" fmla="*/ 668 h 789"/>
                <a:gd name="T98" fmla="*/ 446 w 812"/>
                <a:gd name="T99" fmla="*/ 724 h 789"/>
                <a:gd name="T100" fmla="*/ 458 w 812"/>
                <a:gd name="T101" fmla="*/ 752 h 789"/>
                <a:gd name="T102" fmla="*/ 460 w 812"/>
                <a:gd name="T103" fmla="*/ 780 h 789"/>
                <a:gd name="T104" fmla="*/ 488 w 812"/>
                <a:gd name="T105" fmla="*/ 768 h 789"/>
                <a:gd name="T106" fmla="*/ 519 w 812"/>
                <a:gd name="T107" fmla="*/ 771 h 789"/>
                <a:gd name="T108" fmla="*/ 596 w 812"/>
                <a:gd name="T109" fmla="*/ 783 h 789"/>
                <a:gd name="T110" fmla="*/ 650 w 812"/>
                <a:gd name="T111" fmla="*/ 762 h 789"/>
                <a:gd name="T112" fmla="*/ 689 w 812"/>
                <a:gd name="T113" fmla="*/ 715 h 789"/>
                <a:gd name="T114" fmla="*/ 729 w 812"/>
                <a:gd name="T115" fmla="*/ 710 h 789"/>
                <a:gd name="T116" fmla="*/ 778 w 812"/>
                <a:gd name="T117" fmla="*/ 69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789">
                  <a:moveTo>
                    <a:pt x="808" y="675"/>
                  </a:moveTo>
                  <a:cubicBezTo>
                    <a:pt x="807" y="671"/>
                    <a:pt x="806" y="668"/>
                    <a:pt x="806" y="665"/>
                  </a:cubicBezTo>
                  <a:cubicBezTo>
                    <a:pt x="804" y="659"/>
                    <a:pt x="804" y="657"/>
                    <a:pt x="799" y="656"/>
                  </a:cubicBezTo>
                  <a:cubicBezTo>
                    <a:pt x="787" y="653"/>
                    <a:pt x="785" y="645"/>
                    <a:pt x="783" y="635"/>
                  </a:cubicBezTo>
                  <a:cubicBezTo>
                    <a:pt x="782" y="630"/>
                    <a:pt x="779" y="627"/>
                    <a:pt x="776" y="623"/>
                  </a:cubicBezTo>
                  <a:cubicBezTo>
                    <a:pt x="773" y="621"/>
                    <a:pt x="771" y="618"/>
                    <a:pt x="769" y="614"/>
                  </a:cubicBezTo>
                  <a:cubicBezTo>
                    <a:pt x="761" y="604"/>
                    <a:pt x="766" y="598"/>
                    <a:pt x="774" y="591"/>
                  </a:cubicBezTo>
                  <a:cubicBezTo>
                    <a:pt x="782" y="584"/>
                    <a:pt x="789" y="571"/>
                    <a:pt x="788" y="565"/>
                  </a:cubicBezTo>
                  <a:cubicBezTo>
                    <a:pt x="787" y="562"/>
                    <a:pt x="787" y="560"/>
                    <a:pt x="787" y="558"/>
                  </a:cubicBezTo>
                  <a:cubicBezTo>
                    <a:pt x="786" y="553"/>
                    <a:pt x="785" y="549"/>
                    <a:pt x="788" y="542"/>
                  </a:cubicBezTo>
                  <a:cubicBezTo>
                    <a:pt x="789" y="541"/>
                    <a:pt x="789" y="540"/>
                    <a:pt x="790" y="539"/>
                  </a:cubicBezTo>
                  <a:cubicBezTo>
                    <a:pt x="795" y="530"/>
                    <a:pt x="800" y="520"/>
                    <a:pt x="794" y="516"/>
                  </a:cubicBezTo>
                  <a:cubicBezTo>
                    <a:pt x="787" y="510"/>
                    <a:pt x="771" y="497"/>
                    <a:pt x="779" y="485"/>
                  </a:cubicBezTo>
                  <a:cubicBezTo>
                    <a:pt x="780" y="483"/>
                    <a:pt x="781" y="482"/>
                    <a:pt x="781" y="482"/>
                  </a:cubicBezTo>
                  <a:cubicBezTo>
                    <a:pt x="779" y="481"/>
                    <a:pt x="776" y="479"/>
                    <a:pt x="776" y="476"/>
                  </a:cubicBezTo>
                  <a:cubicBezTo>
                    <a:pt x="774" y="471"/>
                    <a:pt x="777" y="468"/>
                    <a:pt x="779" y="467"/>
                  </a:cubicBezTo>
                  <a:cubicBezTo>
                    <a:pt x="779" y="466"/>
                    <a:pt x="780" y="466"/>
                    <a:pt x="781" y="465"/>
                  </a:cubicBezTo>
                  <a:cubicBezTo>
                    <a:pt x="781" y="464"/>
                    <a:pt x="781" y="462"/>
                    <a:pt x="780" y="459"/>
                  </a:cubicBezTo>
                  <a:cubicBezTo>
                    <a:pt x="778" y="456"/>
                    <a:pt x="776" y="454"/>
                    <a:pt x="774" y="454"/>
                  </a:cubicBezTo>
                  <a:cubicBezTo>
                    <a:pt x="762" y="453"/>
                    <a:pt x="749" y="451"/>
                    <a:pt x="748" y="442"/>
                  </a:cubicBezTo>
                  <a:cubicBezTo>
                    <a:pt x="747" y="441"/>
                    <a:pt x="746" y="438"/>
                    <a:pt x="745" y="436"/>
                  </a:cubicBezTo>
                  <a:cubicBezTo>
                    <a:pt x="743" y="431"/>
                    <a:pt x="741" y="425"/>
                    <a:pt x="740" y="419"/>
                  </a:cubicBezTo>
                  <a:cubicBezTo>
                    <a:pt x="739" y="416"/>
                    <a:pt x="738" y="414"/>
                    <a:pt x="736" y="411"/>
                  </a:cubicBezTo>
                  <a:cubicBezTo>
                    <a:pt x="733" y="408"/>
                    <a:pt x="730" y="403"/>
                    <a:pt x="734" y="395"/>
                  </a:cubicBezTo>
                  <a:cubicBezTo>
                    <a:pt x="738" y="387"/>
                    <a:pt x="741" y="385"/>
                    <a:pt x="745" y="381"/>
                  </a:cubicBezTo>
                  <a:cubicBezTo>
                    <a:pt x="746" y="379"/>
                    <a:pt x="747" y="378"/>
                    <a:pt x="749" y="376"/>
                  </a:cubicBezTo>
                  <a:cubicBezTo>
                    <a:pt x="752" y="371"/>
                    <a:pt x="752" y="370"/>
                    <a:pt x="750" y="365"/>
                  </a:cubicBezTo>
                  <a:cubicBezTo>
                    <a:pt x="749" y="364"/>
                    <a:pt x="749" y="363"/>
                    <a:pt x="749" y="362"/>
                  </a:cubicBezTo>
                  <a:cubicBezTo>
                    <a:pt x="746" y="353"/>
                    <a:pt x="748" y="343"/>
                    <a:pt x="754" y="338"/>
                  </a:cubicBezTo>
                  <a:cubicBezTo>
                    <a:pt x="753" y="337"/>
                    <a:pt x="751" y="333"/>
                    <a:pt x="740" y="323"/>
                  </a:cubicBezTo>
                  <a:cubicBezTo>
                    <a:pt x="738" y="322"/>
                    <a:pt x="734" y="321"/>
                    <a:pt x="730" y="319"/>
                  </a:cubicBezTo>
                  <a:cubicBezTo>
                    <a:pt x="720" y="316"/>
                    <a:pt x="708" y="312"/>
                    <a:pt x="704" y="303"/>
                  </a:cubicBezTo>
                  <a:cubicBezTo>
                    <a:pt x="702" y="299"/>
                    <a:pt x="700" y="295"/>
                    <a:pt x="699" y="292"/>
                  </a:cubicBezTo>
                  <a:cubicBezTo>
                    <a:pt x="697" y="287"/>
                    <a:pt x="696" y="284"/>
                    <a:pt x="692" y="283"/>
                  </a:cubicBezTo>
                  <a:cubicBezTo>
                    <a:pt x="687" y="282"/>
                    <a:pt x="684" y="279"/>
                    <a:pt x="680" y="277"/>
                  </a:cubicBezTo>
                  <a:cubicBezTo>
                    <a:pt x="677" y="275"/>
                    <a:pt x="674" y="273"/>
                    <a:pt x="670" y="271"/>
                  </a:cubicBezTo>
                  <a:cubicBezTo>
                    <a:pt x="662" y="267"/>
                    <a:pt x="655" y="259"/>
                    <a:pt x="653" y="256"/>
                  </a:cubicBezTo>
                  <a:cubicBezTo>
                    <a:pt x="652" y="256"/>
                    <a:pt x="652" y="256"/>
                    <a:pt x="652" y="256"/>
                  </a:cubicBezTo>
                  <a:cubicBezTo>
                    <a:pt x="646" y="256"/>
                    <a:pt x="638" y="255"/>
                    <a:pt x="634" y="250"/>
                  </a:cubicBezTo>
                  <a:cubicBezTo>
                    <a:pt x="633" y="248"/>
                    <a:pt x="632" y="246"/>
                    <a:pt x="633" y="242"/>
                  </a:cubicBezTo>
                  <a:cubicBezTo>
                    <a:pt x="634" y="237"/>
                    <a:pt x="635" y="234"/>
                    <a:pt x="636" y="231"/>
                  </a:cubicBezTo>
                  <a:cubicBezTo>
                    <a:pt x="638" y="227"/>
                    <a:pt x="638" y="226"/>
                    <a:pt x="637" y="223"/>
                  </a:cubicBezTo>
                  <a:cubicBezTo>
                    <a:pt x="635" y="218"/>
                    <a:pt x="628" y="205"/>
                    <a:pt x="639" y="197"/>
                  </a:cubicBezTo>
                  <a:cubicBezTo>
                    <a:pt x="645" y="193"/>
                    <a:pt x="659" y="184"/>
                    <a:pt x="664" y="178"/>
                  </a:cubicBezTo>
                  <a:cubicBezTo>
                    <a:pt x="664" y="177"/>
                    <a:pt x="665" y="176"/>
                    <a:pt x="666" y="175"/>
                  </a:cubicBezTo>
                  <a:cubicBezTo>
                    <a:pt x="671" y="169"/>
                    <a:pt x="679" y="159"/>
                    <a:pt x="679" y="154"/>
                  </a:cubicBezTo>
                  <a:cubicBezTo>
                    <a:pt x="679" y="146"/>
                    <a:pt x="678" y="129"/>
                    <a:pt x="677" y="122"/>
                  </a:cubicBezTo>
                  <a:cubicBezTo>
                    <a:pt x="676" y="114"/>
                    <a:pt x="677" y="109"/>
                    <a:pt x="684" y="101"/>
                  </a:cubicBezTo>
                  <a:cubicBezTo>
                    <a:pt x="694" y="89"/>
                    <a:pt x="689" y="86"/>
                    <a:pt x="688" y="84"/>
                  </a:cubicBezTo>
                  <a:cubicBezTo>
                    <a:pt x="683" y="80"/>
                    <a:pt x="681" y="74"/>
                    <a:pt x="680" y="70"/>
                  </a:cubicBezTo>
                  <a:cubicBezTo>
                    <a:pt x="679" y="70"/>
                    <a:pt x="679" y="71"/>
                    <a:pt x="678" y="71"/>
                  </a:cubicBezTo>
                  <a:cubicBezTo>
                    <a:pt x="677" y="75"/>
                    <a:pt x="675" y="77"/>
                    <a:pt x="671" y="80"/>
                  </a:cubicBezTo>
                  <a:cubicBezTo>
                    <a:pt x="663" y="86"/>
                    <a:pt x="663" y="86"/>
                    <a:pt x="658" y="92"/>
                  </a:cubicBezTo>
                  <a:cubicBezTo>
                    <a:pt x="657" y="93"/>
                    <a:pt x="657" y="94"/>
                    <a:pt x="656" y="94"/>
                  </a:cubicBezTo>
                  <a:cubicBezTo>
                    <a:pt x="656" y="95"/>
                    <a:pt x="655" y="96"/>
                    <a:pt x="654" y="97"/>
                  </a:cubicBezTo>
                  <a:cubicBezTo>
                    <a:pt x="654" y="97"/>
                    <a:pt x="654" y="97"/>
                    <a:pt x="654" y="97"/>
                  </a:cubicBezTo>
                  <a:cubicBezTo>
                    <a:pt x="653" y="99"/>
                    <a:pt x="651" y="101"/>
                    <a:pt x="647" y="101"/>
                  </a:cubicBezTo>
                  <a:cubicBezTo>
                    <a:pt x="646" y="101"/>
                    <a:pt x="644" y="101"/>
                    <a:pt x="642" y="100"/>
                  </a:cubicBezTo>
                  <a:cubicBezTo>
                    <a:pt x="641" y="100"/>
                    <a:pt x="640" y="99"/>
                    <a:pt x="639" y="99"/>
                  </a:cubicBezTo>
                  <a:cubicBezTo>
                    <a:pt x="637" y="99"/>
                    <a:pt x="635" y="98"/>
                    <a:pt x="632" y="98"/>
                  </a:cubicBezTo>
                  <a:cubicBezTo>
                    <a:pt x="624" y="98"/>
                    <a:pt x="624" y="98"/>
                    <a:pt x="624" y="98"/>
                  </a:cubicBezTo>
                  <a:cubicBezTo>
                    <a:pt x="620" y="98"/>
                    <a:pt x="615" y="97"/>
                    <a:pt x="614" y="92"/>
                  </a:cubicBezTo>
                  <a:cubicBezTo>
                    <a:pt x="611" y="86"/>
                    <a:pt x="615" y="81"/>
                    <a:pt x="616" y="79"/>
                  </a:cubicBezTo>
                  <a:cubicBezTo>
                    <a:pt x="620" y="73"/>
                    <a:pt x="628" y="63"/>
                    <a:pt x="638" y="56"/>
                  </a:cubicBezTo>
                  <a:cubicBezTo>
                    <a:pt x="640" y="55"/>
                    <a:pt x="641" y="53"/>
                    <a:pt x="639" y="48"/>
                  </a:cubicBezTo>
                  <a:cubicBezTo>
                    <a:pt x="639" y="47"/>
                    <a:pt x="639" y="47"/>
                    <a:pt x="639" y="47"/>
                  </a:cubicBezTo>
                  <a:cubicBezTo>
                    <a:pt x="639" y="46"/>
                    <a:pt x="638" y="45"/>
                    <a:pt x="638" y="44"/>
                  </a:cubicBezTo>
                  <a:cubicBezTo>
                    <a:pt x="638" y="43"/>
                    <a:pt x="638" y="41"/>
                    <a:pt x="638" y="40"/>
                  </a:cubicBezTo>
                  <a:cubicBezTo>
                    <a:pt x="638" y="39"/>
                    <a:pt x="638" y="39"/>
                    <a:pt x="638" y="39"/>
                  </a:cubicBezTo>
                  <a:cubicBezTo>
                    <a:pt x="638" y="38"/>
                    <a:pt x="638" y="38"/>
                    <a:pt x="638" y="38"/>
                  </a:cubicBezTo>
                  <a:cubicBezTo>
                    <a:pt x="636" y="38"/>
                    <a:pt x="635" y="38"/>
                    <a:pt x="632" y="38"/>
                  </a:cubicBezTo>
                  <a:cubicBezTo>
                    <a:pt x="629" y="38"/>
                    <a:pt x="624" y="38"/>
                    <a:pt x="621" y="36"/>
                  </a:cubicBezTo>
                  <a:cubicBezTo>
                    <a:pt x="620" y="36"/>
                    <a:pt x="620" y="35"/>
                    <a:pt x="620" y="35"/>
                  </a:cubicBezTo>
                  <a:cubicBezTo>
                    <a:pt x="620" y="35"/>
                    <a:pt x="620" y="35"/>
                    <a:pt x="620" y="35"/>
                  </a:cubicBezTo>
                  <a:cubicBezTo>
                    <a:pt x="618" y="37"/>
                    <a:pt x="618" y="37"/>
                    <a:pt x="618" y="37"/>
                  </a:cubicBezTo>
                  <a:cubicBezTo>
                    <a:pt x="613" y="41"/>
                    <a:pt x="611" y="42"/>
                    <a:pt x="606" y="43"/>
                  </a:cubicBezTo>
                  <a:cubicBezTo>
                    <a:pt x="606" y="43"/>
                    <a:pt x="606" y="43"/>
                    <a:pt x="606" y="43"/>
                  </a:cubicBezTo>
                  <a:cubicBezTo>
                    <a:pt x="604" y="44"/>
                    <a:pt x="602" y="44"/>
                    <a:pt x="602" y="44"/>
                  </a:cubicBezTo>
                  <a:cubicBezTo>
                    <a:pt x="598" y="44"/>
                    <a:pt x="595" y="42"/>
                    <a:pt x="593" y="39"/>
                  </a:cubicBezTo>
                  <a:cubicBezTo>
                    <a:pt x="592" y="38"/>
                    <a:pt x="592" y="38"/>
                    <a:pt x="592" y="38"/>
                  </a:cubicBezTo>
                  <a:cubicBezTo>
                    <a:pt x="591" y="38"/>
                    <a:pt x="590" y="39"/>
                    <a:pt x="589" y="39"/>
                  </a:cubicBezTo>
                  <a:cubicBezTo>
                    <a:pt x="589" y="39"/>
                    <a:pt x="588" y="40"/>
                    <a:pt x="588" y="40"/>
                  </a:cubicBezTo>
                  <a:cubicBezTo>
                    <a:pt x="587" y="41"/>
                    <a:pt x="586" y="42"/>
                    <a:pt x="585" y="42"/>
                  </a:cubicBezTo>
                  <a:cubicBezTo>
                    <a:pt x="582" y="44"/>
                    <a:pt x="580" y="44"/>
                    <a:pt x="578" y="44"/>
                  </a:cubicBezTo>
                  <a:cubicBezTo>
                    <a:pt x="573" y="44"/>
                    <a:pt x="569" y="41"/>
                    <a:pt x="566" y="35"/>
                  </a:cubicBezTo>
                  <a:cubicBezTo>
                    <a:pt x="566" y="33"/>
                    <a:pt x="565" y="31"/>
                    <a:pt x="564" y="29"/>
                  </a:cubicBezTo>
                  <a:cubicBezTo>
                    <a:pt x="563" y="26"/>
                    <a:pt x="562" y="23"/>
                    <a:pt x="560" y="21"/>
                  </a:cubicBezTo>
                  <a:cubicBezTo>
                    <a:pt x="560" y="20"/>
                    <a:pt x="560" y="20"/>
                    <a:pt x="560" y="20"/>
                  </a:cubicBezTo>
                  <a:cubicBezTo>
                    <a:pt x="559" y="19"/>
                    <a:pt x="558" y="17"/>
                    <a:pt x="558" y="16"/>
                  </a:cubicBezTo>
                  <a:cubicBezTo>
                    <a:pt x="557" y="15"/>
                    <a:pt x="557" y="15"/>
                    <a:pt x="557" y="15"/>
                  </a:cubicBezTo>
                  <a:cubicBezTo>
                    <a:pt x="557" y="13"/>
                    <a:pt x="557" y="13"/>
                    <a:pt x="557" y="13"/>
                  </a:cubicBezTo>
                  <a:cubicBezTo>
                    <a:pt x="557" y="13"/>
                    <a:pt x="557" y="13"/>
                    <a:pt x="557" y="13"/>
                  </a:cubicBezTo>
                  <a:cubicBezTo>
                    <a:pt x="557" y="13"/>
                    <a:pt x="556" y="13"/>
                    <a:pt x="556" y="13"/>
                  </a:cubicBezTo>
                  <a:cubicBezTo>
                    <a:pt x="549" y="12"/>
                    <a:pt x="547" y="8"/>
                    <a:pt x="543" y="4"/>
                  </a:cubicBezTo>
                  <a:cubicBezTo>
                    <a:pt x="542" y="2"/>
                    <a:pt x="542" y="2"/>
                    <a:pt x="542" y="2"/>
                  </a:cubicBezTo>
                  <a:cubicBezTo>
                    <a:pt x="542" y="1"/>
                    <a:pt x="541" y="1"/>
                    <a:pt x="541" y="0"/>
                  </a:cubicBezTo>
                  <a:cubicBezTo>
                    <a:pt x="540" y="3"/>
                    <a:pt x="540" y="4"/>
                    <a:pt x="542" y="6"/>
                  </a:cubicBezTo>
                  <a:cubicBezTo>
                    <a:pt x="543" y="7"/>
                    <a:pt x="543" y="7"/>
                    <a:pt x="544" y="7"/>
                  </a:cubicBezTo>
                  <a:cubicBezTo>
                    <a:pt x="545" y="8"/>
                    <a:pt x="545" y="8"/>
                    <a:pt x="545" y="8"/>
                  </a:cubicBezTo>
                  <a:cubicBezTo>
                    <a:pt x="546" y="9"/>
                    <a:pt x="546" y="9"/>
                    <a:pt x="547" y="9"/>
                  </a:cubicBezTo>
                  <a:cubicBezTo>
                    <a:pt x="548" y="10"/>
                    <a:pt x="550" y="12"/>
                    <a:pt x="550" y="15"/>
                  </a:cubicBezTo>
                  <a:cubicBezTo>
                    <a:pt x="550" y="18"/>
                    <a:pt x="548" y="21"/>
                    <a:pt x="547" y="21"/>
                  </a:cubicBezTo>
                  <a:cubicBezTo>
                    <a:pt x="543" y="26"/>
                    <a:pt x="538" y="26"/>
                    <a:pt x="534" y="27"/>
                  </a:cubicBezTo>
                  <a:cubicBezTo>
                    <a:pt x="527" y="28"/>
                    <a:pt x="527" y="28"/>
                    <a:pt x="527" y="28"/>
                  </a:cubicBezTo>
                  <a:cubicBezTo>
                    <a:pt x="524" y="29"/>
                    <a:pt x="524" y="29"/>
                    <a:pt x="518" y="35"/>
                  </a:cubicBezTo>
                  <a:cubicBezTo>
                    <a:pt x="515" y="38"/>
                    <a:pt x="514" y="41"/>
                    <a:pt x="513" y="42"/>
                  </a:cubicBezTo>
                  <a:cubicBezTo>
                    <a:pt x="512" y="44"/>
                    <a:pt x="512" y="44"/>
                    <a:pt x="512" y="44"/>
                  </a:cubicBezTo>
                  <a:cubicBezTo>
                    <a:pt x="510" y="47"/>
                    <a:pt x="508" y="49"/>
                    <a:pt x="504" y="50"/>
                  </a:cubicBezTo>
                  <a:cubicBezTo>
                    <a:pt x="502" y="51"/>
                    <a:pt x="501" y="51"/>
                    <a:pt x="500" y="52"/>
                  </a:cubicBezTo>
                  <a:cubicBezTo>
                    <a:pt x="499" y="53"/>
                    <a:pt x="499" y="53"/>
                    <a:pt x="499" y="53"/>
                  </a:cubicBezTo>
                  <a:cubicBezTo>
                    <a:pt x="498" y="55"/>
                    <a:pt x="497" y="56"/>
                    <a:pt x="495" y="57"/>
                  </a:cubicBezTo>
                  <a:cubicBezTo>
                    <a:pt x="493" y="59"/>
                    <a:pt x="494" y="63"/>
                    <a:pt x="494" y="68"/>
                  </a:cubicBezTo>
                  <a:cubicBezTo>
                    <a:pt x="495" y="74"/>
                    <a:pt x="493" y="80"/>
                    <a:pt x="490" y="85"/>
                  </a:cubicBezTo>
                  <a:cubicBezTo>
                    <a:pt x="489" y="87"/>
                    <a:pt x="488" y="88"/>
                    <a:pt x="488" y="90"/>
                  </a:cubicBezTo>
                  <a:cubicBezTo>
                    <a:pt x="488" y="91"/>
                    <a:pt x="488" y="91"/>
                    <a:pt x="488" y="91"/>
                  </a:cubicBezTo>
                  <a:cubicBezTo>
                    <a:pt x="486" y="94"/>
                    <a:pt x="484" y="98"/>
                    <a:pt x="479" y="98"/>
                  </a:cubicBezTo>
                  <a:cubicBezTo>
                    <a:pt x="478" y="98"/>
                    <a:pt x="476" y="98"/>
                    <a:pt x="475" y="97"/>
                  </a:cubicBezTo>
                  <a:cubicBezTo>
                    <a:pt x="475" y="97"/>
                    <a:pt x="474" y="97"/>
                    <a:pt x="474" y="97"/>
                  </a:cubicBezTo>
                  <a:cubicBezTo>
                    <a:pt x="474" y="99"/>
                    <a:pt x="473" y="101"/>
                    <a:pt x="471" y="104"/>
                  </a:cubicBezTo>
                  <a:cubicBezTo>
                    <a:pt x="471" y="106"/>
                    <a:pt x="470" y="108"/>
                    <a:pt x="469" y="109"/>
                  </a:cubicBezTo>
                  <a:cubicBezTo>
                    <a:pt x="468" y="113"/>
                    <a:pt x="466" y="115"/>
                    <a:pt x="462" y="116"/>
                  </a:cubicBezTo>
                  <a:cubicBezTo>
                    <a:pt x="459" y="116"/>
                    <a:pt x="459" y="116"/>
                    <a:pt x="459" y="116"/>
                  </a:cubicBezTo>
                  <a:cubicBezTo>
                    <a:pt x="454" y="116"/>
                    <a:pt x="451" y="111"/>
                    <a:pt x="450" y="107"/>
                  </a:cubicBezTo>
                  <a:cubicBezTo>
                    <a:pt x="449" y="107"/>
                    <a:pt x="449" y="107"/>
                    <a:pt x="449" y="107"/>
                  </a:cubicBezTo>
                  <a:cubicBezTo>
                    <a:pt x="449" y="106"/>
                    <a:pt x="448" y="106"/>
                    <a:pt x="448" y="105"/>
                  </a:cubicBezTo>
                  <a:cubicBezTo>
                    <a:pt x="447" y="104"/>
                    <a:pt x="447" y="104"/>
                    <a:pt x="446" y="103"/>
                  </a:cubicBezTo>
                  <a:cubicBezTo>
                    <a:pt x="446" y="103"/>
                    <a:pt x="446" y="103"/>
                    <a:pt x="446" y="103"/>
                  </a:cubicBezTo>
                  <a:cubicBezTo>
                    <a:pt x="445" y="104"/>
                    <a:pt x="444" y="104"/>
                    <a:pt x="444" y="104"/>
                  </a:cubicBezTo>
                  <a:cubicBezTo>
                    <a:pt x="443" y="105"/>
                    <a:pt x="442" y="105"/>
                    <a:pt x="441" y="106"/>
                  </a:cubicBezTo>
                  <a:cubicBezTo>
                    <a:pt x="439" y="107"/>
                    <a:pt x="439" y="107"/>
                    <a:pt x="439" y="107"/>
                  </a:cubicBezTo>
                  <a:cubicBezTo>
                    <a:pt x="434" y="109"/>
                    <a:pt x="434" y="109"/>
                    <a:pt x="433" y="115"/>
                  </a:cubicBezTo>
                  <a:cubicBezTo>
                    <a:pt x="433" y="121"/>
                    <a:pt x="431" y="127"/>
                    <a:pt x="422" y="127"/>
                  </a:cubicBezTo>
                  <a:cubicBezTo>
                    <a:pt x="421" y="126"/>
                    <a:pt x="421" y="126"/>
                    <a:pt x="421" y="126"/>
                  </a:cubicBezTo>
                  <a:cubicBezTo>
                    <a:pt x="419" y="126"/>
                    <a:pt x="419" y="126"/>
                    <a:pt x="419" y="126"/>
                  </a:cubicBezTo>
                  <a:cubicBezTo>
                    <a:pt x="415" y="125"/>
                    <a:pt x="413" y="122"/>
                    <a:pt x="411" y="120"/>
                  </a:cubicBezTo>
                  <a:cubicBezTo>
                    <a:pt x="410" y="118"/>
                    <a:pt x="410" y="118"/>
                    <a:pt x="410" y="118"/>
                  </a:cubicBezTo>
                  <a:cubicBezTo>
                    <a:pt x="410" y="118"/>
                    <a:pt x="410" y="117"/>
                    <a:pt x="409" y="116"/>
                  </a:cubicBezTo>
                  <a:cubicBezTo>
                    <a:pt x="409" y="116"/>
                    <a:pt x="409" y="116"/>
                    <a:pt x="409" y="116"/>
                  </a:cubicBezTo>
                  <a:cubicBezTo>
                    <a:pt x="408" y="117"/>
                    <a:pt x="406" y="119"/>
                    <a:pt x="404" y="121"/>
                  </a:cubicBezTo>
                  <a:cubicBezTo>
                    <a:pt x="404" y="122"/>
                    <a:pt x="403" y="123"/>
                    <a:pt x="403" y="124"/>
                  </a:cubicBezTo>
                  <a:cubicBezTo>
                    <a:pt x="403" y="124"/>
                    <a:pt x="402" y="125"/>
                    <a:pt x="402" y="125"/>
                  </a:cubicBezTo>
                  <a:cubicBezTo>
                    <a:pt x="401" y="128"/>
                    <a:pt x="400" y="131"/>
                    <a:pt x="395" y="135"/>
                  </a:cubicBezTo>
                  <a:cubicBezTo>
                    <a:pt x="394" y="135"/>
                    <a:pt x="394" y="135"/>
                    <a:pt x="394" y="135"/>
                  </a:cubicBezTo>
                  <a:cubicBezTo>
                    <a:pt x="392" y="136"/>
                    <a:pt x="391" y="137"/>
                    <a:pt x="391" y="137"/>
                  </a:cubicBezTo>
                  <a:cubicBezTo>
                    <a:pt x="389" y="138"/>
                    <a:pt x="389" y="138"/>
                    <a:pt x="389" y="138"/>
                  </a:cubicBezTo>
                  <a:cubicBezTo>
                    <a:pt x="388" y="138"/>
                    <a:pt x="388" y="138"/>
                    <a:pt x="385" y="142"/>
                  </a:cubicBezTo>
                  <a:cubicBezTo>
                    <a:pt x="384" y="144"/>
                    <a:pt x="384" y="144"/>
                    <a:pt x="384" y="144"/>
                  </a:cubicBezTo>
                  <a:cubicBezTo>
                    <a:pt x="383" y="145"/>
                    <a:pt x="383" y="145"/>
                    <a:pt x="383" y="145"/>
                  </a:cubicBezTo>
                  <a:cubicBezTo>
                    <a:pt x="379" y="150"/>
                    <a:pt x="377" y="151"/>
                    <a:pt x="370" y="151"/>
                  </a:cubicBezTo>
                  <a:cubicBezTo>
                    <a:pt x="368" y="151"/>
                    <a:pt x="366" y="150"/>
                    <a:pt x="364" y="148"/>
                  </a:cubicBezTo>
                  <a:cubicBezTo>
                    <a:pt x="363" y="148"/>
                    <a:pt x="363" y="148"/>
                    <a:pt x="363" y="148"/>
                  </a:cubicBezTo>
                  <a:cubicBezTo>
                    <a:pt x="362" y="146"/>
                    <a:pt x="362" y="144"/>
                    <a:pt x="362" y="142"/>
                  </a:cubicBezTo>
                  <a:cubicBezTo>
                    <a:pt x="361" y="143"/>
                    <a:pt x="360" y="143"/>
                    <a:pt x="359" y="143"/>
                  </a:cubicBezTo>
                  <a:cubicBezTo>
                    <a:pt x="356" y="144"/>
                    <a:pt x="354" y="144"/>
                    <a:pt x="352" y="144"/>
                  </a:cubicBezTo>
                  <a:cubicBezTo>
                    <a:pt x="349" y="144"/>
                    <a:pt x="347" y="144"/>
                    <a:pt x="344" y="142"/>
                  </a:cubicBezTo>
                  <a:cubicBezTo>
                    <a:pt x="343" y="142"/>
                    <a:pt x="341" y="143"/>
                    <a:pt x="339" y="143"/>
                  </a:cubicBezTo>
                  <a:cubicBezTo>
                    <a:pt x="337" y="143"/>
                    <a:pt x="335" y="144"/>
                    <a:pt x="334" y="144"/>
                  </a:cubicBezTo>
                  <a:cubicBezTo>
                    <a:pt x="332" y="145"/>
                    <a:pt x="330" y="146"/>
                    <a:pt x="329" y="146"/>
                  </a:cubicBezTo>
                  <a:cubicBezTo>
                    <a:pt x="326" y="146"/>
                    <a:pt x="323" y="144"/>
                    <a:pt x="321" y="143"/>
                  </a:cubicBezTo>
                  <a:cubicBezTo>
                    <a:pt x="321" y="143"/>
                    <a:pt x="321" y="142"/>
                    <a:pt x="320" y="142"/>
                  </a:cubicBezTo>
                  <a:cubicBezTo>
                    <a:pt x="319" y="141"/>
                    <a:pt x="319" y="141"/>
                    <a:pt x="319" y="141"/>
                  </a:cubicBezTo>
                  <a:cubicBezTo>
                    <a:pt x="316" y="140"/>
                    <a:pt x="314" y="138"/>
                    <a:pt x="312" y="134"/>
                  </a:cubicBezTo>
                  <a:cubicBezTo>
                    <a:pt x="312" y="134"/>
                    <a:pt x="312" y="134"/>
                    <a:pt x="312" y="134"/>
                  </a:cubicBezTo>
                  <a:cubicBezTo>
                    <a:pt x="312" y="133"/>
                    <a:pt x="311" y="133"/>
                    <a:pt x="311" y="132"/>
                  </a:cubicBezTo>
                  <a:cubicBezTo>
                    <a:pt x="311" y="132"/>
                    <a:pt x="311" y="132"/>
                    <a:pt x="311" y="132"/>
                  </a:cubicBezTo>
                  <a:cubicBezTo>
                    <a:pt x="309" y="133"/>
                    <a:pt x="308" y="133"/>
                    <a:pt x="306" y="133"/>
                  </a:cubicBezTo>
                  <a:cubicBezTo>
                    <a:pt x="304" y="133"/>
                    <a:pt x="300" y="133"/>
                    <a:pt x="297" y="129"/>
                  </a:cubicBezTo>
                  <a:cubicBezTo>
                    <a:pt x="295" y="127"/>
                    <a:pt x="294" y="124"/>
                    <a:pt x="295" y="121"/>
                  </a:cubicBezTo>
                  <a:cubicBezTo>
                    <a:pt x="295" y="121"/>
                    <a:pt x="295" y="120"/>
                    <a:pt x="295" y="120"/>
                  </a:cubicBezTo>
                  <a:cubicBezTo>
                    <a:pt x="295" y="120"/>
                    <a:pt x="295" y="120"/>
                    <a:pt x="295" y="120"/>
                  </a:cubicBezTo>
                  <a:cubicBezTo>
                    <a:pt x="294" y="120"/>
                    <a:pt x="294" y="120"/>
                    <a:pt x="294" y="120"/>
                  </a:cubicBezTo>
                  <a:cubicBezTo>
                    <a:pt x="293" y="121"/>
                    <a:pt x="292" y="121"/>
                    <a:pt x="292" y="121"/>
                  </a:cubicBezTo>
                  <a:cubicBezTo>
                    <a:pt x="289" y="123"/>
                    <a:pt x="286" y="123"/>
                    <a:pt x="284" y="123"/>
                  </a:cubicBezTo>
                  <a:cubicBezTo>
                    <a:pt x="281" y="123"/>
                    <a:pt x="279" y="123"/>
                    <a:pt x="276" y="122"/>
                  </a:cubicBezTo>
                  <a:cubicBezTo>
                    <a:pt x="275" y="121"/>
                    <a:pt x="275" y="121"/>
                    <a:pt x="275" y="121"/>
                  </a:cubicBezTo>
                  <a:cubicBezTo>
                    <a:pt x="275" y="121"/>
                    <a:pt x="274" y="121"/>
                    <a:pt x="274" y="120"/>
                  </a:cubicBezTo>
                  <a:cubicBezTo>
                    <a:pt x="274" y="120"/>
                    <a:pt x="274" y="120"/>
                    <a:pt x="273" y="120"/>
                  </a:cubicBezTo>
                  <a:cubicBezTo>
                    <a:pt x="271" y="120"/>
                    <a:pt x="271" y="120"/>
                    <a:pt x="271" y="120"/>
                  </a:cubicBezTo>
                  <a:cubicBezTo>
                    <a:pt x="269" y="120"/>
                    <a:pt x="267" y="121"/>
                    <a:pt x="265" y="122"/>
                  </a:cubicBezTo>
                  <a:cubicBezTo>
                    <a:pt x="264" y="122"/>
                    <a:pt x="263" y="122"/>
                    <a:pt x="262" y="122"/>
                  </a:cubicBezTo>
                  <a:cubicBezTo>
                    <a:pt x="261" y="123"/>
                    <a:pt x="259" y="123"/>
                    <a:pt x="257" y="124"/>
                  </a:cubicBezTo>
                  <a:cubicBezTo>
                    <a:pt x="256" y="124"/>
                    <a:pt x="256" y="124"/>
                    <a:pt x="256" y="124"/>
                  </a:cubicBezTo>
                  <a:cubicBezTo>
                    <a:pt x="256" y="124"/>
                    <a:pt x="256" y="124"/>
                    <a:pt x="256" y="124"/>
                  </a:cubicBezTo>
                  <a:cubicBezTo>
                    <a:pt x="255" y="125"/>
                    <a:pt x="254" y="125"/>
                    <a:pt x="253" y="125"/>
                  </a:cubicBezTo>
                  <a:cubicBezTo>
                    <a:pt x="245" y="125"/>
                    <a:pt x="241" y="118"/>
                    <a:pt x="240" y="115"/>
                  </a:cubicBezTo>
                  <a:cubicBezTo>
                    <a:pt x="240" y="114"/>
                    <a:pt x="240" y="114"/>
                    <a:pt x="240" y="114"/>
                  </a:cubicBezTo>
                  <a:cubicBezTo>
                    <a:pt x="239" y="113"/>
                    <a:pt x="238" y="112"/>
                    <a:pt x="238" y="112"/>
                  </a:cubicBezTo>
                  <a:cubicBezTo>
                    <a:pt x="232" y="106"/>
                    <a:pt x="223" y="99"/>
                    <a:pt x="219" y="98"/>
                  </a:cubicBezTo>
                  <a:cubicBezTo>
                    <a:pt x="218" y="98"/>
                    <a:pt x="218" y="98"/>
                    <a:pt x="218" y="98"/>
                  </a:cubicBezTo>
                  <a:cubicBezTo>
                    <a:pt x="217" y="98"/>
                    <a:pt x="215" y="98"/>
                    <a:pt x="213" y="98"/>
                  </a:cubicBezTo>
                  <a:cubicBezTo>
                    <a:pt x="210" y="98"/>
                    <a:pt x="206" y="98"/>
                    <a:pt x="203" y="95"/>
                  </a:cubicBezTo>
                  <a:cubicBezTo>
                    <a:pt x="201" y="94"/>
                    <a:pt x="199" y="92"/>
                    <a:pt x="198" y="90"/>
                  </a:cubicBezTo>
                  <a:cubicBezTo>
                    <a:pt x="197" y="89"/>
                    <a:pt x="197" y="89"/>
                    <a:pt x="197" y="89"/>
                  </a:cubicBezTo>
                  <a:cubicBezTo>
                    <a:pt x="195" y="89"/>
                    <a:pt x="195" y="89"/>
                    <a:pt x="195" y="89"/>
                  </a:cubicBezTo>
                  <a:cubicBezTo>
                    <a:pt x="193" y="89"/>
                    <a:pt x="190" y="90"/>
                    <a:pt x="186" y="92"/>
                  </a:cubicBezTo>
                  <a:cubicBezTo>
                    <a:pt x="183" y="95"/>
                    <a:pt x="180" y="96"/>
                    <a:pt x="176" y="96"/>
                  </a:cubicBezTo>
                  <a:cubicBezTo>
                    <a:pt x="173" y="96"/>
                    <a:pt x="170" y="95"/>
                    <a:pt x="168" y="92"/>
                  </a:cubicBezTo>
                  <a:cubicBezTo>
                    <a:pt x="166" y="94"/>
                    <a:pt x="165" y="95"/>
                    <a:pt x="162" y="96"/>
                  </a:cubicBezTo>
                  <a:cubicBezTo>
                    <a:pt x="162" y="105"/>
                    <a:pt x="158" y="111"/>
                    <a:pt x="152" y="112"/>
                  </a:cubicBezTo>
                  <a:cubicBezTo>
                    <a:pt x="151" y="112"/>
                    <a:pt x="151" y="112"/>
                    <a:pt x="151" y="112"/>
                  </a:cubicBezTo>
                  <a:cubicBezTo>
                    <a:pt x="151" y="113"/>
                    <a:pt x="151" y="113"/>
                    <a:pt x="151" y="113"/>
                  </a:cubicBezTo>
                  <a:cubicBezTo>
                    <a:pt x="149" y="117"/>
                    <a:pt x="145" y="121"/>
                    <a:pt x="141" y="121"/>
                  </a:cubicBezTo>
                  <a:cubicBezTo>
                    <a:pt x="139" y="121"/>
                    <a:pt x="137" y="120"/>
                    <a:pt x="136" y="119"/>
                  </a:cubicBezTo>
                  <a:cubicBezTo>
                    <a:pt x="135" y="119"/>
                    <a:pt x="135" y="119"/>
                    <a:pt x="135" y="119"/>
                  </a:cubicBezTo>
                  <a:cubicBezTo>
                    <a:pt x="134" y="119"/>
                    <a:pt x="133" y="120"/>
                    <a:pt x="132" y="121"/>
                  </a:cubicBezTo>
                  <a:cubicBezTo>
                    <a:pt x="129" y="124"/>
                    <a:pt x="129" y="124"/>
                    <a:pt x="129" y="124"/>
                  </a:cubicBezTo>
                  <a:cubicBezTo>
                    <a:pt x="128" y="125"/>
                    <a:pt x="127" y="125"/>
                    <a:pt x="127" y="126"/>
                  </a:cubicBezTo>
                  <a:cubicBezTo>
                    <a:pt x="126" y="126"/>
                    <a:pt x="125" y="127"/>
                    <a:pt x="124" y="128"/>
                  </a:cubicBezTo>
                  <a:cubicBezTo>
                    <a:pt x="124" y="128"/>
                    <a:pt x="123" y="128"/>
                    <a:pt x="123" y="129"/>
                  </a:cubicBezTo>
                  <a:cubicBezTo>
                    <a:pt x="121" y="130"/>
                    <a:pt x="121" y="131"/>
                    <a:pt x="120" y="131"/>
                  </a:cubicBezTo>
                  <a:cubicBezTo>
                    <a:pt x="120" y="132"/>
                    <a:pt x="120" y="132"/>
                    <a:pt x="120" y="132"/>
                  </a:cubicBezTo>
                  <a:cubicBezTo>
                    <a:pt x="118" y="135"/>
                    <a:pt x="115" y="137"/>
                    <a:pt x="110" y="139"/>
                  </a:cubicBezTo>
                  <a:cubicBezTo>
                    <a:pt x="110" y="139"/>
                    <a:pt x="109" y="139"/>
                    <a:pt x="108" y="139"/>
                  </a:cubicBezTo>
                  <a:cubicBezTo>
                    <a:pt x="107" y="139"/>
                    <a:pt x="107" y="140"/>
                    <a:pt x="107" y="140"/>
                  </a:cubicBezTo>
                  <a:cubicBezTo>
                    <a:pt x="104" y="141"/>
                    <a:pt x="104" y="141"/>
                    <a:pt x="104" y="141"/>
                  </a:cubicBezTo>
                  <a:cubicBezTo>
                    <a:pt x="104" y="141"/>
                    <a:pt x="103" y="141"/>
                    <a:pt x="103" y="141"/>
                  </a:cubicBezTo>
                  <a:cubicBezTo>
                    <a:pt x="102" y="142"/>
                    <a:pt x="101" y="142"/>
                    <a:pt x="100" y="142"/>
                  </a:cubicBezTo>
                  <a:cubicBezTo>
                    <a:pt x="96" y="142"/>
                    <a:pt x="92" y="140"/>
                    <a:pt x="86" y="137"/>
                  </a:cubicBezTo>
                  <a:cubicBezTo>
                    <a:pt x="85" y="136"/>
                    <a:pt x="85" y="136"/>
                    <a:pt x="85" y="136"/>
                  </a:cubicBezTo>
                  <a:cubicBezTo>
                    <a:pt x="84" y="136"/>
                    <a:pt x="83" y="135"/>
                    <a:pt x="81" y="134"/>
                  </a:cubicBezTo>
                  <a:cubicBezTo>
                    <a:pt x="80" y="134"/>
                    <a:pt x="80" y="134"/>
                    <a:pt x="80" y="134"/>
                  </a:cubicBezTo>
                  <a:cubicBezTo>
                    <a:pt x="79" y="134"/>
                    <a:pt x="78" y="135"/>
                    <a:pt x="76" y="137"/>
                  </a:cubicBezTo>
                  <a:cubicBezTo>
                    <a:pt x="75" y="137"/>
                    <a:pt x="75" y="137"/>
                    <a:pt x="75" y="137"/>
                  </a:cubicBezTo>
                  <a:cubicBezTo>
                    <a:pt x="74" y="138"/>
                    <a:pt x="72" y="139"/>
                    <a:pt x="72" y="140"/>
                  </a:cubicBezTo>
                  <a:cubicBezTo>
                    <a:pt x="71" y="141"/>
                    <a:pt x="71" y="141"/>
                    <a:pt x="71" y="141"/>
                  </a:cubicBezTo>
                  <a:cubicBezTo>
                    <a:pt x="66" y="143"/>
                    <a:pt x="62" y="146"/>
                    <a:pt x="59" y="151"/>
                  </a:cubicBezTo>
                  <a:cubicBezTo>
                    <a:pt x="58" y="152"/>
                    <a:pt x="58" y="152"/>
                    <a:pt x="59" y="155"/>
                  </a:cubicBezTo>
                  <a:cubicBezTo>
                    <a:pt x="60" y="157"/>
                    <a:pt x="61" y="160"/>
                    <a:pt x="61" y="164"/>
                  </a:cubicBezTo>
                  <a:cubicBezTo>
                    <a:pt x="61" y="166"/>
                    <a:pt x="61" y="166"/>
                    <a:pt x="61" y="166"/>
                  </a:cubicBezTo>
                  <a:cubicBezTo>
                    <a:pt x="60" y="167"/>
                    <a:pt x="60" y="167"/>
                    <a:pt x="60" y="167"/>
                  </a:cubicBezTo>
                  <a:cubicBezTo>
                    <a:pt x="60" y="168"/>
                    <a:pt x="60" y="168"/>
                    <a:pt x="60" y="168"/>
                  </a:cubicBezTo>
                  <a:cubicBezTo>
                    <a:pt x="59" y="172"/>
                    <a:pt x="59" y="174"/>
                    <a:pt x="58" y="177"/>
                  </a:cubicBezTo>
                  <a:cubicBezTo>
                    <a:pt x="57" y="179"/>
                    <a:pt x="57" y="179"/>
                    <a:pt x="57" y="179"/>
                  </a:cubicBezTo>
                  <a:cubicBezTo>
                    <a:pt x="56" y="180"/>
                    <a:pt x="54" y="181"/>
                    <a:pt x="51" y="181"/>
                  </a:cubicBezTo>
                  <a:cubicBezTo>
                    <a:pt x="48" y="181"/>
                    <a:pt x="46" y="180"/>
                    <a:pt x="43" y="179"/>
                  </a:cubicBezTo>
                  <a:cubicBezTo>
                    <a:pt x="42" y="178"/>
                    <a:pt x="42" y="178"/>
                    <a:pt x="42" y="178"/>
                  </a:cubicBezTo>
                  <a:cubicBezTo>
                    <a:pt x="39" y="176"/>
                    <a:pt x="36" y="175"/>
                    <a:pt x="35" y="175"/>
                  </a:cubicBezTo>
                  <a:cubicBezTo>
                    <a:pt x="33" y="175"/>
                    <a:pt x="32" y="175"/>
                    <a:pt x="32" y="174"/>
                  </a:cubicBezTo>
                  <a:cubicBezTo>
                    <a:pt x="31" y="174"/>
                    <a:pt x="31" y="174"/>
                    <a:pt x="31" y="174"/>
                  </a:cubicBezTo>
                  <a:cubicBezTo>
                    <a:pt x="28" y="174"/>
                    <a:pt x="27" y="175"/>
                    <a:pt x="27" y="175"/>
                  </a:cubicBezTo>
                  <a:cubicBezTo>
                    <a:pt x="27" y="176"/>
                    <a:pt x="27" y="176"/>
                    <a:pt x="27" y="176"/>
                  </a:cubicBezTo>
                  <a:cubicBezTo>
                    <a:pt x="25" y="183"/>
                    <a:pt x="20" y="184"/>
                    <a:pt x="15" y="184"/>
                  </a:cubicBezTo>
                  <a:cubicBezTo>
                    <a:pt x="0" y="184"/>
                    <a:pt x="0" y="184"/>
                    <a:pt x="0" y="184"/>
                  </a:cubicBezTo>
                  <a:cubicBezTo>
                    <a:pt x="1" y="186"/>
                    <a:pt x="3" y="189"/>
                    <a:pt x="6" y="192"/>
                  </a:cubicBezTo>
                  <a:cubicBezTo>
                    <a:pt x="8" y="194"/>
                    <a:pt x="10" y="195"/>
                    <a:pt x="12" y="195"/>
                  </a:cubicBezTo>
                  <a:cubicBezTo>
                    <a:pt x="13" y="195"/>
                    <a:pt x="14" y="195"/>
                    <a:pt x="15" y="195"/>
                  </a:cubicBezTo>
                  <a:cubicBezTo>
                    <a:pt x="16" y="195"/>
                    <a:pt x="16" y="195"/>
                    <a:pt x="16" y="195"/>
                  </a:cubicBezTo>
                  <a:cubicBezTo>
                    <a:pt x="17" y="194"/>
                    <a:pt x="18" y="194"/>
                    <a:pt x="19" y="193"/>
                  </a:cubicBezTo>
                  <a:cubicBezTo>
                    <a:pt x="22" y="192"/>
                    <a:pt x="26" y="190"/>
                    <a:pt x="31" y="190"/>
                  </a:cubicBezTo>
                  <a:cubicBezTo>
                    <a:pt x="33" y="190"/>
                    <a:pt x="35" y="190"/>
                    <a:pt x="37" y="191"/>
                  </a:cubicBezTo>
                  <a:cubicBezTo>
                    <a:pt x="40" y="192"/>
                    <a:pt x="43" y="194"/>
                    <a:pt x="46" y="196"/>
                  </a:cubicBezTo>
                  <a:cubicBezTo>
                    <a:pt x="49" y="198"/>
                    <a:pt x="52" y="199"/>
                    <a:pt x="55" y="200"/>
                  </a:cubicBezTo>
                  <a:cubicBezTo>
                    <a:pt x="58" y="200"/>
                    <a:pt x="58" y="200"/>
                    <a:pt x="58" y="200"/>
                  </a:cubicBezTo>
                  <a:cubicBezTo>
                    <a:pt x="60" y="200"/>
                    <a:pt x="61" y="200"/>
                    <a:pt x="63" y="200"/>
                  </a:cubicBezTo>
                  <a:cubicBezTo>
                    <a:pt x="65" y="199"/>
                    <a:pt x="67" y="199"/>
                    <a:pt x="70" y="199"/>
                  </a:cubicBezTo>
                  <a:cubicBezTo>
                    <a:pt x="70" y="199"/>
                    <a:pt x="70" y="199"/>
                    <a:pt x="70" y="199"/>
                  </a:cubicBezTo>
                  <a:cubicBezTo>
                    <a:pt x="71" y="197"/>
                    <a:pt x="72" y="196"/>
                    <a:pt x="72" y="196"/>
                  </a:cubicBezTo>
                  <a:cubicBezTo>
                    <a:pt x="75" y="199"/>
                    <a:pt x="75" y="199"/>
                    <a:pt x="75" y="199"/>
                  </a:cubicBezTo>
                  <a:cubicBezTo>
                    <a:pt x="76" y="200"/>
                    <a:pt x="76" y="200"/>
                    <a:pt x="76" y="200"/>
                  </a:cubicBezTo>
                  <a:cubicBezTo>
                    <a:pt x="77" y="201"/>
                    <a:pt x="79" y="202"/>
                    <a:pt x="80" y="203"/>
                  </a:cubicBezTo>
                  <a:cubicBezTo>
                    <a:pt x="80" y="203"/>
                    <a:pt x="80" y="203"/>
                    <a:pt x="80" y="203"/>
                  </a:cubicBezTo>
                  <a:cubicBezTo>
                    <a:pt x="80" y="204"/>
                    <a:pt x="81" y="207"/>
                    <a:pt x="80" y="209"/>
                  </a:cubicBezTo>
                  <a:cubicBezTo>
                    <a:pt x="79" y="210"/>
                    <a:pt x="79" y="211"/>
                    <a:pt x="79" y="211"/>
                  </a:cubicBezTo>
                  <a:cubicBezTo>
                    <a:pt x="79" y="212"/>
                    <a:pt x="79" y="212"/>
                    <a:pt x="79" y="212"/>
                  </a:cubicBezTo>
                  <a:cubicBezTo>
                    <a:pt x="79" y="212"/>
                    <a:pt x="80" y="212"/>
                    <a:pt x="80" y="212"/>
                  </a:cubicBezTo>
                  <a:cubicBezTo>
                    <a:pt x="81" y="212"/>
                    <a:pt x="81" y="212"/>
                    <a:pt x="81" y="212"/>
                  </a:cubicBezTo>
                  <a:cubicBezTo>
                    <a:pt x="84" y="213"/>
                    <a:pt x="87" y="214"/>
                    <a:pt x="88" y="217"/>
                  </a:cubicBezTo>
                  <a:cubicBezTo>
                    <a:pt x="89" y="218"/>
                    <a:pt x="89" y="219"/>
                    <a:pt x="89" y="220"/>
                  </a:cubicBezTo>
                  <a:cubicBezTo>
                    <a:pt x="90" y="221"/>
                    <a:pt x="90" y="221"/>
                    <a:pt x="90" y="221"/>
                  </a:cubicBezTo>
                  <a:cubicBezTo>
                    <a:pt x="91" y="221"/>
                    <a:pt x="92" y="220"/>
                    <a:pt x="93" y="219"/>
                  </a:cubicBezTo>
                  <a:cubicBezTo>
                    <a:pt x="93" y="219"/>
                    <a:pt x="93" y="219"/>
                    <a:pt x="93" y="219"/>
                  </a:cubicBezTo>
                  <a:cubicBezTo>
                    <a:pt x="95" y="218"/>
                    <a:pt x="97" y="217"/>
                    <a:pt x="100" y="217"/>
                  </a:cubicBezTo>
                  <a:cubicBezTo>
                    <a:pt x="103" y="217"/>
                    <a:pt x="105" y="219"/>
                    <a:pt x="109" y="223"/>
                  </a:cubicBezTo>
                  <a:cubicBezTo>
                    <a:pt x="110" y="224"/>
                    <a:pt x="110" y="224"/>
                    <a:pt x="110" y="224"/>
                  </a:cubicBezTo>
                  <a:cubicBezTo>
                    <a:pt x="110" y="225"/>
                    <a:pt x="110" y="225"/>
                    <a:pt x="110" y="225"/>
                  </a:cubicBezTo>
                  <a:cubicBezTo>
                    <a:pt x="110" y="226"/>
                    <a:pt x="111" y="226"/>
                    <a:pt x="111" y="227"/>
                  </a:cubicBezTo>
                  <a:cubicBezTo>
                    <a:pt x="112" y="229"/>
                    <a:pt x="112" y="230"/>
                    <a:pt x="113" y="230"/>
                  </a:cubicBezTo>
                  <a:cubicBezTo>
                    <a:pt x="113" y="230"/>
                    <a:pt x="113" y="230"/>
                    <a:pt x="113" y="230"/>
                  </a:cubicBezTo>
                  <a:cubicBezTo>
                    <a:pt x="115" y="229"/>
                    <a:pt x="117" y="228"/>
                    <a:pt x="118" y="228"/>
                  </a:cubicBezTo>
                  <a:cubicBezTo>
                    <a:pt x="121" y="228"/>
                    <a:pt x="123" y="229"/>
                    <a:pt x="125" y="231"/>
                  </a:cubicBezTo>
                  <a:cubicBezTo>
                    <a:pt x="125" y="231"/>
                    <a:pt x="125" y="231"/>
                    <a:pt x="125" y="231"/>
                  </a:cubicBezTo>
                  <a:cubicBezTo>
                    <a:pt x="125" y="232"/>
                    <a:pt x="125" y="232"/>
                    <a:pt x="126" y="232"/>
                  </a:cubicBezTo>
                  <a:cubicBezTo>
                    <a:pt x="126" y="232"/>
                    <a:pt x="126" y="232"/>
                    <a:pt x="126" y="233"/>
                  </a:cubicBezTo>
                  <a:cubicBezTo>
                    <a:pt x="127" y="235"/>
                    <a:pt x="127" y="237"/>
                    <a:pt x="126" y="239"/>
                  </a:cubicBezTo>
                  <a:cubicBezTo>
                    <a:pt x="125" y="240"/>
                    <a:pt x="125" y="240"/>
                    <a:pt x="125" y="240"/>
                  </a:cubicBezTo>
                  <a:cubicBezTo>
                    <a:pt x="125" y="242"/>
                    <a:pt x="124" y="244"/>
                    <a:pt x="124" y="245"/>
                  </a:cubicBezTo>
                  <a:cubicBezTo>
                    <a:pt x="124" y="245"/>
                    <a:pt x="124" y="245"/>
                    <a:pt x="124" y="245"/>
                  </a:cubicBezTo>
                  <a:cubicBezTo>
                    <a:pt x="124" y="246"/>
                    <a:pt x="124" y="246"/>
                    <a:pt x="124" y="246"/>
                  </a:cubicBezTo>
                  <a:cubicBezTo>
                    <a:pt x="125" y="247"/>
                    <a:pt x="129" y="248"/>
                    <a:pt x="132" y="249"/>
                  </a:cubicBezTo>
                  <a:cubicBezTo>
                    <a:pt x="134" y="250"/>
                    <a:pt x="138" y="251"/>
                    <a:pt x="141" y="253"/>
                  </a:cubicBezTo>
                  <a:cubicBezTo>
                    <a:pt x="144" y="254"/>
                    <a:pt x="149" y="255"/>
                    <a:pt x="153" y="255"/>
                  </a:cubicBezTo>
                  <a:cubicBezTo>
                    <a:pt x="155" y="255"/>
                    <a:pt x="158" y="255"/>
                    <a:pt x="159" y="254"/>
                  </a:cubicBezTo>
                  <a:cubicBezTo>
                    <a:pt x="160" y="254"/>
                    <a:pt x="161" y="254"/>
                    <a:pt x="161" y="254"/>
                  </a:cubicBezTo>
                  <a:cubicBezTo>
                    <a:pt x="164" y="254"/>
                    <a:pt x="164" y="254"/>
                    <a:pt x="164" y="254"/>
                  </a:cubicBezTo>
                  <a:cubicBezTo>
                    <a:pt x="168" y="254"/>
                    <a:pt x="174" y="255"/>
                    <a:pt x="179" y="256"/>
                  </a:cubicBezTo>
                  <a:cubicBezTo>
                    <a:pt x="180" y="256"/>
                    <a:pt x="180" y="256"/>
                    <a:pt x="180" y="256"/>
                  </a:cubicBezTo>
                  <a:cubicBezTo>
                    <a:pt x="181" y="256"/>
                    <a:pt x="181" y="256"/>
                    <a:pt x="181" y="255"/>
                  </a:cubicBezTo>
                  <a:cubicBezTo>
                    <a:pt x="182" y="254"/>
                    <a:pt x="183" y="253"/>
                    <a:pt x="185" y="253"/>
                  </a:cubicBezTo>
                  <a:cubicBezTo>
                    <a:pt x="187" y="253"/>
                    <a:pt x="188" y="255"/>
                    <a:pt x="189" y="256"/>
                  </a:cubicBezTo>
                  <a:cubicBezTo>
                    <a:pt x="189" y="257"/>
                    <a:pt x="189" y="257"/>
                    <a:pt x="189" y="257"/>
                  </a:cubicBezTo>
                  <a:cubicBezTo>
                    <a:pt x="190" y="257"/>
                    <a:pt x="190" y="257"/>
                    <a:pt x="190" y="257"/>
                  </a:cubicBezTo>
                  <a:cubicBezTo>
                    <a:pt x="191" y="259"/>
                    <a:pt x="191" y="260"/>
                    <a:pt x="191" y="262"/>
                  </a:cubicBezTo>
                  <a:cubicBezTo>
                    <a:pt x="191" y="262"/>
                    <a:pt x="191" y="262"/>
                    <a:pt x="191" y="262"/>
                  </a:cubicBezTo>
                  <a:cubicBezTo>
                    <a:pt x="191" y="263"/>
                    <a:pt x="191" y="263"/>
                    <a:pt x="191" y="263"/>
                  </a:cubicBezTo>
                  <a:cubicBezTo>
                    <a:pt x="192" y="263"/>
                    <a:pt x="192" y="262"/>
                    <a:pt x="193" y="261"/>
                  </a:cubicBezTo>
                  <a:cubicBezTo>
                    <a:pt x="194" y="259"/>
                    <a:pt x="196" y="257"/>
                    <a:pt x="199" y="257"/>
                  </a:cubicBezTo>
                  <a:cubicBezTo>
                    <a:pt x="200" y="257"/>
                    <a:pt x="200" y="257"/>
                    <a:pt x="200" y="257"/>
                  </a:cubicBezTo>
                  <a:cubicBezTo>
                    <a:pt x="202" y="257"/>
                    <a:pt x="202" y="257"/>
                    <a:pt x="202" y="257"/>
                  </a:cubicBezTo>
                  <a:cubicBezTo>
                    <a:pt x="205" y="258"/>
                    <a:pt x="211" y="264"/>
                    <a:pt x="215" y="270"/>
                  </a:cubicBezTo>
                  <a:cubicBezTo>
                    <a:pt x="216" y="272"/>
                    <a:pt x="217" y="273"/>
                    <a:pt x="218" y="275"/>
                  </a:cubicBezTo>
                  <a:cubicBezTo>
                    <a:pt x="220" y="280"/>
                    <a:pt x="221" y="284"/>
                    <a:pt x="220" y="287"/>
                  </a:cubicBezTo>
                  <a:cubicBezTo>
                    <a:pt x="219" y="290"/>
                    <a:pt x="217" y="291"/>
                    <a:pt x="215" y="293"/>
                  </a:cubicBezTo>
                  <a:cubicBezTo>
                    <a:pt x="210" y="296"/>
                    <a:pt x="209" y="298"/>
                    <a:pt x="210" y="299"/>
                  </a:cubicBezTo>
                  <a:cubicBezTo>
                    <a:pt x="210" y="300"/>
                    <a:pt x="210" y="301"/>
                    <a:pt x="210" y="302"/>
                  </a:cubicBezTo>
                  <a:cubicBezTo>
                    <a:pt x="212" y="304"/>
                    <a:pt x="213" y="308"/>
                    <a:pt x="210" y="313"/>
                  </a:cubicBezTo>
                  <a:cubicBezTo>
                    <a:pt x="209" y="315"/>
                    <a:pt x="210" y="316"/>
                    <a:pt x="213" y="321"/>
                  </a:cubicBezTo>
                  <a:cubicBezTo>
                    <a:pt x="214" y="323"/>
                    <a:pt x="215" y="325"/>
                    <a:pt x="216" y="327"/>
                  </a:cubicBezTo>
                  <a:cubicBezTo>
                    <a:pt x="222" y="339"/>
                    <a:pt x="217" y="348"/>
                    <a:pt x="216" y="350"/>
                  </a:cubicBezTo>
                  <a:cubicBezTo>
                    <a:pt x="214" y="352"/>
                    <a:pt x="212" y="354"/>
                    <a:pt x="210" y="355"/>
                  </a:cubicBezTo>
                  <a:cubicBezTo>
                    <a:pt x="209" y="356"/>
                    <a:pt x="207" y="356"/>
                    <a:pt x="207" y="357"/>
                  </a:cubicBezTo>
                  <a:cubicBezTo>
                    <a:pt x="206" y="358"/>
                    <a:pt x="206" y="358"/>
                    <a:pt x="206" y="358"/>
                  </a:cubicBezTo>
                  <a:cubicBezTo>
                    <a:pt x="206" y="358"/>
                    <a:pt x="206" y="361"/>
                    <a:pt x="206" y="363"/>
                  </a:cubicBezTo>
                  <a:cubicBezTo>
                    <a:pt x="206" y="367"/>
                    <a:pt x="206" y="371"/>
                    <a:pt x="205" y="375"/>
                  </a:cubicBezTo>
                  <a:cubicBezTo>
                    <a:pt x="204" y="376"/>
                    <a:pt x="204" y="377"/>
                    <a:pt x="203" y="378"/>
                  </a:cubicBezTo>
                  <a:cubicBezTo>
                    <a:pt x="203" y="379"/>
                    <a:pt x="203" y="379"/>
                    <a:pt x="203" y="379"/>
                  </a:cubicBezTo>
                  <a:cubicBezTo>
                    <a:pt x="206" y="380"/>
                    <a:pt x="208" y="381"/>
                    <a:pt x="209" y="382"/>
                  </a:cubicBezTo>
                  <a:cubicBezTo>
                    <a:pt x="209" y="383"/>
                    <a:pt x="209" y="383"/>
                    <a:pt x="209" y="383"/>
                  </a:cubicBezTo>
                  <a:cubicBezTo>
                    <a:pt x="210" y="384"/>
                    <a:pt x="210" y="386"/>
                    <a:pt x="209" y="388"/>
                  </a:cubicBezTo>
                  <a:cubicBezTo>
                    <a:pt x="209" y="388"/>
                    <a:pt x="209" y="388"/>
                    <a:pt x="209" y="388"/>
                  </a:cubicBezTo>
                  <a:cubicBezTo>
                    <a:pt x="208" y="389"/>
                    <a:pt x="208" y="390"/>
                    <a:pt x="207" y="390"/>
                  </a:cubicBezTo>
                  <a:cubicBezTo>
                    <a:pt x="207" y="390"/>
                    <a:pt x="207" y="391"/>
                    <a:pt x="207" y="391"/>
                  </a:cubicBezTo>
                  <a:cubicBezTo>
                    <a:pt x="207" y="391"/>
                    <a:pt x="207" y="391"/>
                    <a:pt x="207" y="391"/>
                  </a:cubicBezTo>
                  <a:cubicBezTo>
                    <a:pt x="207" y="391"/>
                    <a:pt x="207" y="392"/>
                    <a:pt x="207" y="392"/>
                  </a:cubicBezTo>
                  <a:cubicBezTo>
                    <a:pt x="208" y="391"/>
                    <a:pt x="210" y="390"/>
                    <a:pt x="212" y="388"/>
                  </a:cubicBezTo>
                  <a:cubicBezTo>
                    <a:pt x="214" y="386"/>
                    <a:pt x="214" y="386"/>
                    <a:pt x="214" y="386"/>
                  </a:cubicBezTo>
                  <a:cubicBezTo>
                    <a:pt x="216" y="385"/>
                    <a:pt x="217" y="384"/>
                    <a:pt x="219" y="384"/>
                  </a:cubicBezTo>
                  <a:cubicBezTo>
                    <a:pt x="223" y="384"/>
                    <a:pt x="223" y="384"/>
                    <a:pt x="223" y="384"/>
                  </a:cubicBezTo>
                  <a:cubicBezTo>
                    <a:pt x="224" y="384"/>
                    <a:pt x="224" y="385"/>
                    <a:pt x="225" y="386"/>
                  </a:cubicBezTo>
                  <a:cubicBezTo>
                    <a:pt x="226" y="387"/>
                    <a:pt x="226" y="390"/>
                    <a:pt x="227" y="391"/>
                  </a:cubicBezTo>
                  <a:cubicBezTo>
                    <a:pt x="227" y="393"/>
                    <a:pt x="227" y="395"/>
                    <a:pt x="228" y="396"/>
                  </a:cubicBezTo>
                  <a:cubicBezTo>
                    <a:pt x="228" y="397"/>
                    <a:pt x="228" y="397"/>
                    <a:pt x="229" y="397"/>
                  </a:cubicBezTo>
                  <a:cubicBezTo>
                    <a:pt x="230" y="398"/>
                    <a:pt x="230" y="398"/>
                    <a:pt x="230" y="398"/>
                  </a:cubicBezTo>
                  <a:cubicBezTo>
                    <a:pt x="230" y="398"/>
                    <a:pt x="230" y="398"/>
                    <a:pt x="230" y="398"/>
                  </a:cubicBezTo>
                  <a:cubicBezTo>
                    <a:pt x="231" y="398"/>
                    <a:pt x="231" y="398"/>
                    <a:pt x="232" y="398"/>
                  </a:cubicBezTo>
                  <a:cubicBezTo>
                    <a:pt x="233" y="398"/>
                    <a:pt x="234" y="398"/>
                    <a:pt x="235" y="398"/>
                  </a:cubicBezTo>
                  <a:cubicBezTo>
                    <a:pt x="238" y="398"/>
                    <a:pt x="239" y="398"/>
                    <a:pt x="242" y="400"/>
                  </a:cubicBezTo>
                  <a:cubicBezTo>
                    <a:pt x="242" y="401"/>
                    <a:pt x="243" y="401"/>
                    <a:pt x="243" y="402"/>
                  </a:cubicBezTo>
                  <a:cubicBezTo>
                    <a:pt x="246" y="406"/>
                    <a:pt x="242" y="412"/>
                    <a:pt x="239" y="416"/>
                  </a:cubicBezTo>
                  <a:cubicBezTo>
                    <a:pt x="239" y="417"/>
                    <a:pt x="238" y="418"/>
                    <a:pt x="238" y="419"/>
                  </a:cubicBezTo>
                  <a:cubicBezTo>
                    <a:pt x="237" y="419"/>
                    <a:pt x="237" y="419"/>
                    <a:pt x="237" y="419"/>
                  </a:cubicBezTo>
                  <a:cubicBezTo>
                    <a:pt x="235" y="422"/>
                    <a:pt x="235" y="436"/>
                    <a:pt x="236" y="442"/>
                  </a:cubicBezTo>
                  <a:cubicBezTo>
                    <a:pt x="237" y="443"/>
                    <a:pt x="237" y="443"/>
                    <a:pt x="237" y="443"/>
                  </a:cubicBezTo>
                  <a:cubicBezTo>
                    <a:pt x="237" y="445"/>
                    <a:pt x="237" y="446"/>
                    <a:pt x="238" y="448"/>
                  </a:cubicBezTo>
                  <a:cubicBezTo>
                    <a:pt x="239" y="451"/>
                    <a:pt x="240" y="454"/>
                    <a:pt x="239" y="458"/>
                  </a:cubicBezTo>
                  <a:cubicBezTo>
                    <a:pt x="238" y="461"/>
                    <a:pt x="236" y="463"/>
                    <a:pt x="235" y="465"/>
                  </a:cubicBezTo>
                  <a:cubicBezTo>
                    <a:pt x="232" y="468"/>
                    <a:pt x="230" y="470"/>
                    <a:pt x="229" y="475"/>
                  </a:cubicBezTo>
                  <a:cubicBezTo>
                    <a:pt x="229" y="476"/>
                    <a:pt x="229" y="476"/>
                    <a:pt x="229" y="476"/>
                  </a:cubicBezTo>
                  <a:cubicBezTo>
                    <a:pt x="228" y="482"/>
                    <a:pt x="228" y="485"/>
                    <a:pt x="228" y="486"/>
                  </a:cubicBezTo>
                  <a:cubicBezTo>
                    <a:pt x="229" y="487"/>
                    <a:pt x="229" y="487"/>
                    <a:pt x="230" y="488"/>
                  </a:cubicBezTo>
                  <a:cubicBezTo>
                    <a:pt x="231" y="489"/>
                    <a:pt x="232" y="490"/>
                    <a:pt x="233" y="490"/>
                  </a:cubicBezTo>
                  <a:cubicBezTo>
                    <a:pt x="234" y="492"/>
                    <a:pt x="236" y="493"/>
                    <a:pt x="237" y="495"/>
                  </a:cubicBezTo>
                  <a:cubicBezTo>
                    <a:pt x="238" y="496"/>
                    <a:pt x="238" y="497"/>
                    <a:pt x="238" y="498"/>
                  </a:cubicBezTo>
                  <a:cubicBezTo>
                    <a:pt x="238" y="499"/>
                    <a:pt x="238" y="501"/>
                    <a:pt x="236" y="503"/>
                  </a:cubicBezTo>
                  <a:cubicBezTo>
                    <a:pt x="234" y="504"/>
                    <a:pt x="232" y="505"/>
                    <a:pt x="230" y="505"/>
                  </a:cubicBezTo>
                  <a:cubicBezTo>
                    <a:pt x="229" y="505"/>
                    <a:pt x="229" y="505"/>
                    <a:pt x="227" y="508"/>
                  </a:cubicBezTo>
                  <a:cubicBezTo>
                    <a:pt x="223" y="512"/>
                    <a:pt x="223" y="515"/>
                    <a:pt x="225" y="521"/>
                  </a:cubicBezTo>
                  <a:cubicBezTo>
                    <a:pt x="225" y="523"/>
                    <a:pt x="226" y="525"/>
                    <a:pt x="228" y="526"/>
                  </a:cubicBezTo>
                  <a:cubicBezTo>
                    <a:pt x="229" y="529"/>
                    <a:pt x="231" y="531"/>
                    <a:pt x="233" y="533"/>
                  </a:cubicBezTo>
                  <a:cubicBezTo>
                    <a:pt x="234" y="534"/>
                    <a:pt x="235" y="535"/>
                    <a:pt x="236" y="536"/>
                  </a:cubicBezTo>
                  <a:cubicBezTo>
                    <a:pt x="236" y="536"/>
                    <a:pt x="236" y="536"/>
                    <a:pt x="236" y="536"/>
                  </a:cubicBezTo>
                  <a:cubicBezTo>
                    <a:pt x="237" y="537"/>
                    <a:pt x="238" y="538"/>
                    <a:pt x="239" y="539"/>
                  </a:cubicBezTo>
                  <a:cubicBezTo>
                    <a:pt x="242" y="541"/>
                    <a:pt x="245" y="543"/>
                    <a:pt x="247" y="546"/>
                  </a:cubicBezTo>
                  <a:cubicBezTo>
                    <a:pt x="248" y="547"/>
                    <a:pt x="248" y="548"/>
                    <a:pt x="248" y="549"/>
                  </a:cubicBezTo>
                  <a:cubicBezTo>
                    <a:pt x="249" y="551"/>
                    <a:pt x="250" y="552"/>
                    <a:pt x="250" y="553"/>
                  </a:cubicBezTo>
                  <a:cubicBezTo>
                    <a:pt x="252" y="555"/>
                    <a:pt x="253" y="556"/>
                    <a:pt x="253" y="556"/>
                  </a:cubicBezTo>
                  <a:cubicBezTo>
                    <a:pt x="254" y="556"/>
                    <a:pt x="254" y="556"/>
                    <a:pt x="254" y="556"/>
                  </a:cubicBezTo>
                  <a:cubicBezTo>
                    <a:pt x="254" y="556"/>
                    <a:pt x="266" y="564"/>
                    <a:pt x="272" y="567"/>
                  </a:cubicBezTo>
                  <a:cubicBezTo>
                    <a:pt x="272" y="566"/>
                    <a:pt x="272" y="565"/>
                    <a:pt x="272" y="564"/>
                  </a:cubicBezTo>
                  <a:cubicBezTo>
                    <a:pt x="276" y="560"/>
                    <a:pt x="276" y="560"/>
                    <a:pt x="276" y="560"/>
                  </a:cubicBezTo>
                  <a:cubicBezTo>
                    <a:pt x="279" y="560"/>
                    <a:pt x="279" y="560"/>
                    <a:pt x="279" y="560"/>
                  </a:cubicBezTo>
                  <a:cubicBezTo>
                    <a:pt x="281" y="560"/>
                    <a:pt x="283" y="560"/>
                    <a:pt x="285" y="562"/>
                  </a:cubicBezTo>
                  <a:cubicBezTo>
                    <a:pt x="286" y="563"/>
                    <a:pt x="286" y="564"/>
                    <a:pt x="287" y="565"/>
                  </a:cubicBezTo>
                  <a:cubicBezTo>
                    <a:pt x="287" y="565"/>
                    <a:pt x="287" y="565"/>
                    <a:pt x="287" y="565"/>
                  </a:cubicBezTo>
                  <a:cubicBezTo>
                    <a:pt x="288" y="566"/>
                    <a:pt x="289" y="568"/>
                    <a:pt x="291" y="570"/>
                  </a:cubicBezTo>
                  <a:cubicBezTo>
                    <a:pt x="293" y="572"/>
                    <a:pt x="295" y="575"/>
                    <a:pt x="298" y="578"/>
                  </a:cubicBezTo>
                  <a:cubicBezTo>
                    <a:pt x="299" y="580"/>
                    <a:pt x="300" y="580"/>
                    <a:pt x="301" y="580"/>
                  </a:cubicBezTo>
                  <a:cubicBezTo>
                    <a:pt x="302" y="580"/>
                    <a:pt x="304" y="579"/>
                    <a:pt x="306" y="578"/>
                  </a:cubicBezTo>
                  <a:cubicBezTo>
                    <a:pt x="308" y="577"/>
                    <a:pt x="309" y="577"/>
                    <a:pt x="310" y="576"/>
                  </a:cubicBezTo>
                  <a:cubicBezTo>
                    <a:pt x="313" y="574"/>
                    <a:pt x="316" y="573"/>
                    <a:pt x="318" y="571"/>
                  </a:cubicBezTo>
                  <a:cubicBezTo>
                    <a:pt x="322" y="569"/>
                    <a:pt x="325" y="567"/>
                    <a:pt x="328" y="565"/>
                  </a:cubicBezTo>
                  <a:cubicBezTo>
                    <a:pt x="330" y="565"/>
                    <a:pt x="330" y="565"/>
                    <a:pt x="330" y="565"/>
                  </a:cubicBezTo>
                  <a:cubicBezTo>
                    <a:pt x="332" y="565"/>
                    <a:pt x="332" y="565"/>
                    <a:pt x="332" y="565"/>
                  </a:cubicBezTo>
                  <a:cubicBezTo>
                    <a:pt x="333" y="565"/>
                    <a:pt x="334" y="565"/>
                    <a:pt x="335" y="566"/>
                  </a:cubicBezTo>
                  <a:cubicBezTo>
                    <a:pt x="336" y="567"/>
                    <a:pt x="337" y="568"/>
                    <a:pt x="337" y="571"/>
                  </a:cubicBezTo>
                  <a:cubicBezTo>
                    <a:pt x="337" y="572"/>
                    <a:pt x="337" y="572"/>
                    <a:pt x="337" y="573"/>
                  </a:cubicBezTo>
                  <a:cubicBezTo>
                    <a:pt x="338" y="573"/>
                    <a:pt x="338" y="573"/>
                    <a:pt x="338" y="573"/>
                  </a:cubicBezTo>
                  <a:cubicBezTo>
                    <a:pt x="338" y="573"/>
                    <a:pt x="338" y="573"/>
                    <a:pt x="338" y="573"/>
                  </a:cubicBezTo>
                  <a:cubicBezTo>
                    <a:pt x="338" y="573"/>
                    <a:pt x="338" y="573"/>
                    <a:pt x="338" y="573"/>
                  </a:cubicBezTo>
                  <a:cubicBezTo>
                    <a:pt x="341" y="573"/>
                    <a:pt x="341" y="573"/>
                    <a:pt x="341" y="573"/>
                  </a:cubicBezTo>
                  <a:cubicBezTo>
                    <a:pt x="342" y="573"/>
                    <a:pt x="344" y="573"/>
                    <a:pt x="346" y="575"/>
                  </a:cubicBezTo>
                  <a:cubicBezTo>
                    <a:pt x="346" y="575"/>
                    <a:pt x="346" y="575"/>
                    <a:pt x="346" y="576"/>
                  </a:cubicBezTo>
                  <a:cubicBezTo>
                    <a:pt x="347" y="576"/>
                    <a:pt x="347" y="576"/>
                    <a:pt x="347" y="576"/>
                  </a:cubicBezTo>
                  <a:cubicBezTo>
                    <a:pt x="347" y="577"/>
                    <a:pt x="348" y="577"/>
                    <a:pt x="348" y="578"/>
                  </a:cubicBezTo>
                  <a:cubicBezTo>
                    <a:pt x="348" y="578"/>
                    <a:pt x="348" y="578"/>
                    <a:pt x="349" y="578"/>
                  </a:cubicBezTo>
                  <a:cubicBezTo>
                    <a:pt x="351" y="580"/>
                    <a:pt x="353" y="581"/>
                    <a:pt x="356" y="581"/>
                  </a:cubicBezTo>
                  <a:cubicBezTo>
                    <a:pt x="358" y="581"/>
                    <a:pt x="358" y="581"/>
                    <a:pt x="358" y="581"/>
                  </a:cubicBezTo>
                  <a:cubicBezTo>
                    <a:pt x="358" y="581"/>
                    <a:pt x="358" y="581"/>
                    <a:pt x="358" y="581"/>
                  </a:cubicBezTo>
                  <a:cubicBezTo>
                    <a:pt x="359" y="581"/>
                    <a:pt x="360" y="580"/>
                    <a:pt x="362" y="580"/>
                  </a:cubicBezTo>
                  <a:cubicBezTo>
                    <a:pt x="363" y="580"/>
                    <a:pt x="364" y="581"/>
                    <a:pt x="365" y="581"/>
                  </a:cubicBezTo>
                  <a:cubicBezTo>
                    <a:pt x="369" y="583"/>
                    <a:pt x="370" y="588"/>
                    <a:pt x="371" y="590"/>
                  </a:cubicBezTo>
                  <a:cubicBezTo>
                    <a:pt x="371" y="591"/>
                    <a:pt x="372" y="592"/>
                    <a:pt x="372" y="592"/>
                  </a:cubicBezTo>
                  <a:cubicBezTo>
                    <a:pt x="373" y="592"/>
                    <a:pt x="373" y="593"/>
                    <a:pt x="374" y="593"/>
                  </a:cubicBezTo>
                  <a:cubicBezTo>
                    <a:pt x="376" y="593"/>
                    <a:pt x="379" y="591"/>
                    <a:pt x="381" y="590"/>
                  </a:cubicBezTo>
                  <a:cubicBezTo>
                    <a:pt x="382" y="589"/>
                    <a:pt x="382" y="589"/>
                    <a:pt x="382" y="589"/>
                  </a:cubicBezTo>
                  <a:cubicBezTo>
                    <a:pt x="384" y="588"/>
                    <a:pt x="386" y="588"/>
                    <a:pt x="387" y="588"/>
                  </a:cubicBezTo>
                  <a:cubicBezTo>
                    <a:pt x="389" y="588"/>
                    <a:pt x="390" y="588"/>
                    <a:pt x="392" y="590"/>
                  </a:cubicBezTo>
                  <a:cubicBezTo>
                    <a:pt x="393" y="591"/>
                    <a:pt x="395" y="594"/>
                    <a:pt x="395" y="597"/>
                  </a:cubicBezTo>
                  <a:cubicBezTo>
                    <a:pt x="395" y="598"/>
                    <a:pt x="395" y="598"/>
                    <a:pt x="395" y="598"/>
                  </a:cubicBezTo>
                  <a:cubicBezTo>
                    <a:pt x="396" y="600"/>
                    <a:pt x="397" y="600"/>
                    <a:pt x="400" y="600"/>
                  </a:cubicBezTo>
                  <a:cubicBezTo>
                    <a:pt x="404" y="600"/>
                    <a:pt x="408" y="600"/>
                    <a:pt x="410" y="602"/>
                  </a:cubicBezTo>
                  <a:cubicBezTo>
                    <a:pt x="411" y="603"/>
                    <a:pt x="411" y="603"/>
                    <a:pt x="411" y="604"/>
                  </a:cubicBezTo>
                  <a:cubicBezTo>
                    <a:pt x="412" y="605"/>
                    <a:pt x="412" y="608"/>
                    <a:pt x="410" y="610"/>
                  </a:cubicBezTo>
                  <a:cubicBezTo>
                    <a:pt x="410" y="610"/>
                    <a:pt x="410" y="610"/>
                    <a:pt x="410" y="610"/>
                  </a:cubicBezTo>
                  <a:cubicBezTo>
                    <a:pt x="410" y="611"/>
                    <a:pt x="412" y="612"/>
                    <a:pt x="416" y="612"/>
                  </a:cubicBezTo>
                  <a:cubicBezTo>
                    <a:pt x="417" y="612"/>
                    <a:pt x="419" y="611"/>
                    <a:pt x="421" y="611"/>
                  </a:cubicBezTo>
                  <a:cubicBezTo>
                    <a:pt x="422" y="610"/>
                    <a:pt x="422" y="610"/>
                    <a:pt x="422" y="610"/>
                  </a:cubicBezTo>
                  <a:cubicBezTo>
                    <a:pt x="425" y="609"/>
                    <a:pt x="427" y="609"/>
                    <a:pt x="428" y="609"/>
                  </a:cubicBezTo>
                  <a:cubicBezTo>
                    <a:pt x="431" y="609"/>
                    <a:pt x="433" y="611"/>
                    <a:pt x="434" y="612"/>
                  </a:cubicBezTo>
                  <a:cubicBezTo>
                    <a:pt x="435" y="613"/>
                    <a:pt x="436" y="614"/>
                    <a:pt x="436" y="615"/>
                  </a:cubicBezTo>
                  <a:cubicBezTo>
                    <a:pt x="438" y="618"/>
                    <a:pt x="437" y="622"/>
                    <a:pt x="437" y="625"/>
                  </a:cubicBezTo>
                  <a:cubicBezTo>
                    <a:pt x="437" y="626"/>
                    <a:pt x="437" y="626"/>
                    <a:pt x="437" y="627"/>
                  </a:cubicBezTo>
                  <a:cubicBezTo>
                    <a:pt x="437" y="628"/>
                    <a:pt x="437" y="628"/>
                    <a:pt x="437" y="628"/>
                  </a:cubicBezTo>
                  <a:cubicBezTo>
                    <a:pt x="437" y="629"/>
                    <a:pt x="437" y="629"/>
                    <a:pt x="437" y="630"/>
                  </a:cubicBezTo>
                  <a:cubicBezTo>
                    <a:pt x="438" y="630"/>
                    <a:pt x="439" y="631"/>
                    <a:pt x="441" y="633"/>
                  </a:cubicBezTo>
                  <a:cubicBezTo>
                    <a:pt x="442" y="633"/>
                    <a:pt x="442" y="634"/>
                    <a:pt x="443" y="634"/>
                  </a:cubicBezTo>
                  <a:cubicBezTo>
                    <a:pt x="443" y="635"/>
                    <a:pt x="444" y="635"/>
                    <a:pt x="444" y="635"/>
                  </a:cubicBezTo>
                  <a:cubicBezTo>
                    <a:pt x="446" y="637"/>
                    <a:pt x="449" y="642"/>
                    <a:pt x="444" y="653"/>
                  </a:cubicBezTo>
                  <a:cubicBezTo>
                    <a:pt x="442" y="656"/>
                    <a:pt x="444" y="658"/>
                    <a:pt x="445" y="660"/>
                  </a:cubicBezTo>
                  <a:cubicBezTo>
                    <a:pt x="446" y="661"/>
                    <a:pt x="447" y="662"/>
                    <a:pt x="448" y="662"/>
                  </a:cubicBezTo>
                  <a:cubicBezTo>
                    <a:pt x="448" y="663"/>
                    <a:pt x="448" y="663"/>
                    <a:pt x="449" y="663"/>
                  </a:cubicBezTo>
                  <a:cubicBezTo>
                    <a:pt x="450" y="664"/>
                    <a:pt x="451" y="666"/>
                    <a:pt x="451" y="668"/>
                  </a:cubicBezTo>
                  <a:cubicBezTo>
                    <a:pt x="452" y="673"/>
                    <a:pt x="449" y="679"/>
                    <a:pt x="446" y="683"/>
                  </a:cubicBezTo>
                  <a:cubicBezTo>
                    <a:pt x="443" y="688"/>
                    <a:pt x="439" y="691"/>
                    <a:pt x="433" y="693"/>
                  </a:cubicBezTo>
                  <a:cubicBezTo>
                    <a:pt x="432" y="694"/>
                    <a:pt x="431" y="695"/>
                    <a:pt x="429" y="695"/>
                  </a:cubicBezTo>
                  <a:cubicBezTo>
                    <a:pt x="427" y="697"/>
                    <a:pt x="425" y="698"/>
                    <a:pt x="424" y="699"/>
                  </a:cubicBezTo>
                  <a:cubicBezTo>
                    <a:pt x="425" y="700"/>
                    <a:pt x="425" y="701"/>
                    <a:pt x="426" y="702"/>
                  </a:cubicBezTo>
                  <a:cubicBezTo>
                    <a:pt x="427" y="705"/>
                    <a:pt x="427" y="705"/>
                    <a:pt x="428" y="705"/>
                  </a:cubicBezTo>
                  <a:cubicBezTo>
                    <a:pt x="432" y="705"/>
                    <a:pt x="435" y="705"/>
                    <a:pt x="437" y="706"/>
                  </a:cubicBezTo>
                  <a:cubicBezTo>
                    <a:pt x="439" y="706"/>
                    <a:pt x="441" y="708"/>
                    <a:pt x="443" y="710"/>
                  </a:cubicBezTo>
                  <a:cubicBezTo>
                    <a:pt x="447" y="713"/>
                    <a:pt x="447" y="720"/>
                    <a:pt x="446" y="724"/>
                  </a:cubicBezTo>
                  <a:cubicBezTo>
                    <a:pt x="447" y="724"/>
                    <a:pt x="448" y="725"/>
                    <a:pt x="448" y="725"/>
                  </a:cubicBezTo>
                  <a:cubicBezTo>
                    <a:pt x="449" y="725"/>
                    <a:pt x="449" y="724"/>
                    <a:pt x="449" y="724"/>
                  </a:cubicBezTo>
                  <a:cubicBezTo>
                    <a:pt x="451" y="724"/>
                    <a:pt x="451" y="724"/>
                    <a:pt x="451" y="724"/>
                  </a:cubicBezTo>
                  <a:cubicBezTo>
                    <a:pt x="454" y="724"/>
                    <a:pt x="456" y="726"/>
                    <a:pt x="456" y="731"/>
                  </a:cubicBezTo>
                  <a:cubicBezTo>
                    <a:pt x="456" y="731"/>
                    <a:pt x="456" y="732"/>
                    <a:pt x="456" y="733"/>
                  </a:cubicBezTo>
                  <a:cubicBezTo>
                    <a:pt x="459" y="734"/>
                    <a:pt x="462" y="738"/>
                    <a:pt x="463" y="742"/>
                  </a:cubicBezTo>
                  <a:cubicBezTo>
                    <a:pt x="464" y="744"/>
                    <a:pt x="464" y="747"/>
                    <a:pt x="462" y="749"/>
                  </a:cubicBezTo>
                  <a:cubicBezTo>
                    <a:pt x="462" y="750"/>
                    <a:pt x="462" y="750"/>
                    <a:pt x="462" y="750"/>
                  </a:cubicBezTo>
                  <a:cubicBezTo>
                    <a:pt x="461" y="751"/>
                    <a:pt x="459" y="752"/>
                    <a:pt x="458" y="752"/>
                  </a:cubicBezTo>
                  <a:cubicBezTo>
                    <a:pt x="458" y="752"/>
                    <a:pt x="457" y="753"/>
                    <a:pt x="457" y="753"/>
                  </a:cubicBezTo>
                  <a:cubicBezTo>
                    <a:pt x="457" y="755"/>
                    <a:pt x="457" y="756"/>
                    <a:pt x="458" y="757"/>
                  </a:cubicBezTo>
                  <a:cubicBezTo>
                    <a:pt x="459" y="758"/>
                    <a:pt x="460" y="759"/>
                    <a:pt x="460" y="761"/>
                  </a:cubicBezTo>
                  <a:cubicBezTo>
                    <a:pt x="461" y="761"/>
                    <a:pt x="461" y="761"/>
                    <a:pt x="461" y="761"/>
                  </a:cubicBezTo>
                  <a:cubicBezTo>
                    <a:pt x="461" y="762"/>
                    <a:pt x="461" y="763"/>
                    <a:pt x="461" y="763"/>
                  </a:cubicBezTo>
                  <a:cubicBezTo>
                    <a:pt x="462" y="766"/>
                    <a:pt x="462" y="768"/>
                    <a:pt x="461" y="773"/>
                  </a:cubicBezTo>
                  <a:cubicBezTo>
                    <a:pt x="460" y="774"/>
                    <a:pt x="460" y="774"/>
                    <a:pt x="460" y="774"/>
                  </a:cubicBezTo>
                  <a:cubicBezTo>
                    <a:pt x="459" y="776"/>
                    <a:pt x="459" y="778"/>
                    <a:pt x="459" y="779"/>
                  </a:cubicBezTo>
                  <a:cubicBezTo>
                    <a:pt x="459" y="779"/>
                    <a:pt x="459" y="779"/>
                    <a:pt x="460" y="780"/>
                  </a:cubicBezTo>
                  <a:cubicBezTo>
                    <a:pt x="461" y="780"/>
                    <a:pt x="461" y="780"/>
                    <a:pt x="461" y="780"/>
                  </a:cubicBezTo>
                  <a:cubicBezTo>
                    <a:pt x="462" y="781"/>
                    <a:pt x="463" y="782"/>
                    <a:pt x="464" y="783"/>
                  </a:cubicBezTo>
                  <a:cubicBezTo>
                    <a:pt x="465" y="784"/>
                    <a:pt x="467" y="786"/>
                    <a:pt x="468" y="786"/>
                  </a:cubicBezTo>
                  <a:cubicBezTo>
                    <a:pt x="468" y="786"/>
                    <a:pt x="468" y="786"/>
                    <a:pt x="469" y="785"/>
                  </a:cubicBezTo>
                  <a:cubicBezTo>
                    <a:pt x="471" y="783"/>
                    <a:pt x="473" y="781"/>
                    <a:pt x="475" y="779"/>
                  </a:cubicBezTo>
                  <a:cubicBezTo>
                    <a:pt x="477" y="777"/>
                    <a:pt x="479" y="776"/>
                    <a:pt x="481" y="773"/>
                  </a:cubicBezTo>
                  <a:cubicBezTo>
                    <a:pt x="482" y="771"/>
                    <a:pt x="482" y="771"/>
                    <a:pt x="482" y="771"/>
                  </a:cubicBezTo>
                  <a:cubicBezTo>
                    <a:pt x="483" y="769"/>
                    <a:pt x="485" y="767"/>
                    <a:pt x="488" y="768"/>
                  </a:cubicBezTo>
                  <a:cubicBezTo>
                    <a:pt x="488" y="768"/>
                    <a:pt x="488" y="768"/>
                    <a:pt x="488" y="768"/>
                  </a:cubicBezTo>
                  <a:cubicBezTo>
                    <a:pt x="491" y="768"/>
                    <a:pt x="491" y="768"/>
                    <a:pt x="491" y="768"/>
                  </a:cubicBezTo>
                  <a:cubicBezTo>
                    <a:pt x="491" y="768"/>
                    <a:pt x="492" y="768"/>
                    <a:pt x="492" y="768"/>
                  </a:cubicBezTo>
                  <a:cubicBezTo>
                    <a:pt x="494" y="768"/>
                    <a:pt x="495" y="767"/>
                    <a:pt x="497" y="765"/>
                  </a:cubicBezTo>
                  <a:cubicBezTo>
                    <a:pt x="498" y="764"/>
                    <a:pt x="500" y="763"/>
                    <a:pt x="502" y="761"/>
                  </a:cubicBezTo>
                  <a:cubicBezTo>
                    <a:pt x="503" y="761"/>
                    <a:pt x="505" y="760"/>
                    <a:pt x="506" y="760"/>
                  </a:cubicBezTo>
                  <a:cubicBezTo>
                    <a:pt x="507" y="759"/>
                    <a:pt x="507" y="759"/>
                    <a:pt x="507" y="759"/>
                  </a:cubicBezTo>
                  <a:cubicBezTo>
                    <a:pt x="508" y="759"/>
                    <a:pt x="511" y="760"/>
                    <a:pt x="511" y="764"/>
                  </a:cubicBezTo>
                  <a:cubicBezTo>
                    <a:pt x="511" y="766"/>
                    <a:pt x="511" y="766"/>
                    <a:pt x="512" y="767"/>
                  </a:cubicBezTo>
                  <a:cubicBezTo>
                    <a:pt x="515" y="768"/>
                    <a:pt x="517" y="769"/>
                    <a:pt x="519" y="771"/>
                  </a:cubicBezTo>
                  <a:cubicBezTo>
                    <a:pt x="522" y="773"/>
                    <a:pt x="525" y="775"/>
                    <a:pt x="529" y="776"/>
                  </a:cubicBezTo>
                  <a:cubicBezTo>
                    <a:pt x="532" y="776"/>
                    <a:pt x="534" y="777"/>
                    <a:pt x="535" y="779"/>
                  </a:cubicBezTo>
                  <a:cubicBezTo>
                    <a:pt x="536" y="781"/>
                    <a:pt x="536" y="782"/>
                    <a:pt x="536" y="784"/>
                  </a:cubicBezTo>
                  <a:cubicBezTo>
                    <a:pt x="539" y="784"/>
                    <a:pt x="542" y="784"/>
                    <a:pt x="546" y="784"/>
                  </a:cubicBezTo>
                  <a:cubicBezTo>
                    <a:pt x="548" y="784"/>
                    <a:pt x="550" y="784"/>
                    <a:pt x="552" y="784"/>
                  </a:cubicBezTo>
                  <a:cubicBezTo>
                    <a:pt x="554" y="785"/>
                    <a:pt x="556" y="785"/>
                    <a:pt x="558" y="786"/>
                  </a:cubicBezTo>
                  <a:cubicBezTo>
                    <a:pt x="559" y="786"/>
                    <a:pt x="559" y="786"/>
                    <a:pt x="560" y="786"/>
                  </a:cubicBezTo>
                  <a:cubicBezTo>
                    <a:pt x="568" y="787"/>
                    <a:pt x="578" y="789"/>
                    <a:pt x="583" y="787"/>
                  </a:cubicBezTo>
                  <a:cubicBezTo>
                    <a:pt x="589" y="785"/>
                    <a:pt x="592" y="784"/>
                    <a:pt x="596" y="783"/>
                  </a:cubicBezTo>
                  <a:cubicBezTo>
                    <a:pt x="599" y="783"/>
                    <a:pt x="603" y="782"/>
                    <a:pt x="607" y="780"/>
                  </a:cubicBezTo>
                  <a:cubicBezTo>
                    <a:pt x="611" y="780"/>
                    <a:pt x="614" y="779"/>
                    <a:pt x="616" y="779"/>
                  </a:cubicBezTo>
                  <a:cubicBezTo>
                    <a:pt x="621" y="778"/>
                    <a:pt x="623" y="778"/>
                    <a:pt x="627" y="775"/>
                  </a:cubicBezTo>
                  <a:cubicBezTo>
                    <a:pt x="630" y="774"/>
                    <a:pt x="633" y="772"/>
                    <a:pt x="636" y="772"/>
                  </a:cubicBezTo>
                  <a:cubicBezTo>
                    <a:pt x="636" y="772"/>
                    <a:pt x="636" y="772"/>
                    <a:pt x="636" y="772"/>
                  </a:cubicBezTo>
                  <a:cubicBezTo>
                    <a:pt x="638" y="772"/>
                    <a:pt x="642" y="773"/>
                    <a:pt x="643" y="779"/>
                  </a:cubicBezTo>
                  <a:cubicBezTo>
                    <a:pt x="643" y="779"/>
                    <a:pt x="643" y="778"/>
                    <a:pt x="644" y="777"/>
                  </a:cubicBezTo>
                  <a:cubicBezTo>
                    <a:pt x="645" y="776"/>
                    <a:pt x="645" y="774"/>
                    <a:pt x="646" y="773"/>
                  </a:cubicBezTo>
                  <a:cubicBezTo>
                    <a:pt x="649" y="769"/>
                    <a:pt x="650" y="767"/>
                    <a:pt x="650" y="762"/>
                  </a:cubicBezTo>
                  <a:cubicBezTo>
                    <a:pt x="649" y="760"/>
                    <a:pt x="649" y="758"/>
                    <a:pt x="648" y="756"/>
                  </a:cubicBezTo>
                  <a:cubicBezTo>
                    <a:pt x="647" y="753"/>
                    <a:pt x="646" y="750"/>
                    <a:pt x="648" y="747"/>
                  </a:cubicBezTo>
                  <a:cubicBezTo>
                    <a:pt x="649" y="745"/>
                    <a:pt x="650" y="744"/>
                    <a:pt x="652" y="743"/>
                  </a:cubicBezTo>
                  <a:cubicBezTo>
                    <a:pt x="654" y="742"/>
                    <a:pt x="654" y="742"/>
                    <a:pt x="655" y="740"/>
                  </a:cubicBezTo>
                  <a:cubicBezTo>
                    <a:pt x="656" y="739"/>
                    <a:pt x="656" y="737"/>
                    <a:pt x="657" y="735"/>
                  </a:cubicBezTo>
                  <a:cubicBezTo>
                    <a:pt x="659" y="732"/>
                    <a:pt x="660" y="730"/>
                    <a:pt x="660" y="728"/>
                  </a:cubicBezTo>
                  <a:cubicBezTo>
                    <a:pt x="662" y="724"/>
                    <a:pt x="663" y="720"/>
                    <a:pt x="668" y="718"/>
                  </a:cubicBezTo>
                  <a:cubicBezTo>
                    <a:pt x="671" y="717"/>
                    <a:pt x="671" y="717"/>
                    <a:pt x="671" y="717"/>
                  </a:cubicBezTo>
                  <a:cubicBezTo>
                    <a:pt x="676" y="715"/>
                    <a:pt x="684" y="713"/>
                    <a:pt x="689" y="715"/>
                  </a:cubicBezTo>
                  <a:cubicBezTo>
                    <a:pt x="691" y="715"/>
                    <a:pt x="693" y="716"/>
                    <a:pt x="694" y="717"/>
                  </a:cubicBezTo>
                  <a:cubicBezTo>
                    <a:pt x="696" y="719"/>
                    <a:pt x="699" y="720"/>
                    <a:pt x="703" y="720"/>
                  </a:cubicBezTo>
                  <a:cubicBezTo>
                    <a:pt x="704" y="720"/>
                    <a:pt x="705" y="720"/>
                    <a:pt x="706" y="720"/>
                  </a:cubicBezTo>
                  <a:cubicBezTo>
                    <a:pt x="707" y="720"/>
                    <a:pt x="707" y="720"/>
                    <a:pt x="707" y="720"/>
                  </a:cubicBezTo>
                  <a:cubicBezTo>
                    <a:pt x="707" y="720"/>
                    <a:pt x="707" y="720"/>
                    <a:pt x="707" y="720"/>
                  </a:cubicBezTo>
                  <a:cubicBezTo>
                    <a:pt x="712" y="720"/>
                    <a:pt x="714" y="722"/>
                    <a:pt x="715" y="724"/>
                  </a:cubicBezTo>
                  <a:cubicBezTo>
                    <a:pt x="716" y="723"/>
                    <a:pt x="716" y="723"/>
                    <a:pt x="717" y="722"/>
                  </a:cubicBezTo>
                  <a:cubicBezTo>
                    <a:pt x="719" y="720"/>
                    <a:pt x="720" y="719"/>
                    <a:pt x="720" y="717"/>
                  </a:cubicBezTo>
                  <a:cubicBezTo>
                    <a:pt x="722" y="714"/>
                    <a:pt x="723" y="711"/>
                    <a:pt x="729" y="710"/>
                  </a:cubicBezTo>
                  <a:cubicBezTo>
                    <a:pt x="734" y="709"/>
                    <a:pt x="734" y="709"/>
                    <a:pt x="736" y="708"/>
                  </a:cubicBezTo>
                  <a:cubicBezTo>
                    <a:pt x="737" y="708"/>
                    <a:pt x="738" y="707"/>
                    <a:pt x="742" y="706"/>
                  </a:cubicBezTo>
                  <a:cubicBezTo>
                    <a:pt x="745" y="704"/>
                    <a:pt x="748" y="704"/>
                    <a:pt x="750" y="703"/>
                  </a:cubicBezTo>
                  <a:cubicBezTo>
                    <a:pt x="753" y="702"/>
                    <a:pt x="755" y="702"/>
                    <a:pt x="756" y="702"/>
                  </a:cubicBezTo>
                  <a:cubicBezTo>
                    <a:pt x="757" y="702"/>
                    <a:pt x="758" y="702"/>
                    <a:pt x="759" y="702"/>
                  </a:cubicBezTo>
                  <a:cubicBezTo>
                    <a:pt x="759" y="701"/>
                    <a:pt x="760" y="700"/>
                    <a:pt x="761" y="698"/>
                  </a:cubicBezTo>
                  <a:cubicBezTo>
                    <a:pt x="763" y="695"/>
                    <a:pt x="766" y="693"/>
                    <a:pt x="770" y="693"/>
                  </a:cubicBezTo>
                  <a:cubicBezTo>
                    <a:pt x="770" y="693"/>
                    <a:pt x="770" y="692"/>
                    <a:pt x="771" y="692"/>
                  </a:cubicBezTo>
                  <a:cubicBezTo>
                    <a:pt x="774" y="692"/>
                    <a:pt x="777" y="695"/>
                    <a:pt x="778" y="699"/>
                  </a:cubicBezTo>
                  <a:cubicBezTo>
                    <a:pt x="780" y="701"/>
                    <a:pt x="785" y="705"/>
                    <a:pt x="788" y="706"/>
                  </a:cubicBezTo>
                  <a:cubicBezTo>
                    <a:pt x="788" y="706"/>
                    <a:pt x="788" y="706"/>
                    <a:pt x="788" y="706"/>
                  </a:cubicBezTo>
                  <a:cubicBezTo>
                    <a:pt x="788" y="706"/>
                    <a:pt x="788" y="706"/>
                    <a:pt x="788" y="706"/>
                  </a:cubicBezTo>
                  <a:cubicBezTo>
                    <a:pt x="789" y="705"/>
                    <a:pt x="792" y="704"/>
                    <a:pt x="797" y="703"/>
                  </a:cubicBezTo>
                  <a:cubicBezTo>
                    <a:pt x="798" y="702"/>
                    <a:pt x="798" y="702"/>
                    <a:pt x="798" y="702"/>
                  </a:cubicBezTo>
                  <a:cubicBezTo>
                    <a:pt x="798" y="700"/>
                    <a:pt x="798" y="700"/>
                    <a:pt x="798" y="700"/>
                  </a:cubicBezTo>
                  <a:cubicBezTo>
                    <a:pt x="798" y="700"/>
                    <a:pt x="805" y="694"/>
                    <a:pt x="809" y="689"/>
                  </a:cubicBezTo>
                  <a:cubicBezTo>
                    <a:pt x="812" y="686"/>
                    <a:pt x="812" y="685"/>
                    <a:pt x="808" y="67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3" name="Oval 41">
              <a:extLst>
                <a:ext uri="{FF2B5EF4-FFF2-40B4-BE49-F238E27FC236}">
                  <a16:creationId xmlns:a16="http://schemas.microsoft.com/office/drawing/2014/main" id="{9E09000E-3329-4BAB-A345-8EC02D26D8DE}"/>
                </a:ext>
              </a:extLst>
            </p:cNvPr>
            <p:cNvSpPr>
              <a:spLocks noChangeArrowheads="1"/>
            </p:cNvSpPr>
            <p:nvPr/>
          </p:nvSpPr>
          <p:spPr bwMode="auto">
            <a:xfrm>
              <a:off x="7429052" y="3217819"/>
              <a:ext cx="0" cy="1533"/>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4" name="Freeform 42">
              <a:extLst>
                <a:ext uri="{FF2B5EF4-FFF2-40B4-BE49-F238E27FC236}">
                  <a16:creationId xmlns:a16="http://schemas.microsoft.com/office/drawing/2014/main" id="{3D5716C4-09C2-43A4-80BE-D3186ABE3294}"/>
                </a:ext>
              </a:extLst>
            </p:cNvPr>
            <p:cNvSpPr>
              <a:spLocks/>
            </p:cNvSpPr>
            <p:nvPr/>
          </p:nvSpPr>
          <p:spPr bwMode="auto">
            <a:xfrm>
              <a:off x="5821297" y="2477267"/>
              <a:ext cx="170125" cy="164057"/>
            </a:xfrm>
            <a:custGeom>
              <a:avLst/>
              <a:gdLst>
                <a:gd name="T0" fmla="*/ 113 w 120"/>
                <a:gd name="T1" fmla="*/ 97 h 116"/>
                <a:gd name="T2" fmla="*/ 103 w 120"/>
                <a:gd name="T3" fmla="*/ 86 h 116"/>
                <a:gd name="T4" fmla="*/ 85 w 120"/>
                <a:gd name="T5" fmla="*/ 65 h 116"/>
                <a:gd name="T6" fmla="*/ 88 w 120"/>
                <a:gd name="T7" fmla="*/ 52 h 116"/>
                <a:gd name="T8" fmla="*/ 93 w 120"/>
                <a:gd name="T9" fmla="*/ 51 h 116"/>
                <a:gd name="T10" fmla="*/ 94 w 120"/>
                <a:gd name="T11" fmla="*/ 45 h 116"/>
                <a:gd name="T12" fmla="*/ 101 w 120"/>
                <a:gd name="T13" fmla="*/ 34 h 116"/>
                <a:gd name="T14" fmla="*/ 93 w 120"/>
                <a:gd name="T15" fmla="*/ 30 h 116"/>
                <a:gd name="T16" fmla="*/ 92 w 120"/>
                <a:gd name="T17" fmla="*/ 3 h 116"/>
                <a:gd name="T18" fmla="*/ 92 w 120"/>
                <a:gd name="T19" fmla="*/ 0 h 116"/>
                <a:gd name="T20" fmla="*/ 79 w 120"/>
                <a:gd name="T21" fmla="*/ 7 h 116"/>
                <a:gd name="T22" fmla="*/ 74 w 120"/>
                <a:gd name="T23" fmla="*/ 11 h 116"/>
                <a:gd name="T24" fmla="*/ 62 w 120"/>
                <a:gd name="T25" fmla="*/ 22 h 116"/>
                <a:gd name="T26" fmla="*/ 59 w 120"/>
                <a:gd name="T27" fmla="*/ 22 h 116"/>
                <a:gd name="T28" fmla="*/ 56 w 120"/>
                <a:gd name="T29" fmla="*/ 25 h 116"/>
                <a:gd name="T30" fmla="*/ 52 w 120"/>
                <a:gd name="T31" fmla="*/ 30 h 116"/>
                <a:gd name="T32" fmla="*/ 33 w 120"/>
                <a:gd name="T33" fmla="*/ 39 h 116"/>
                <a:gd name="T34" fmla="*/ 24 w 120"/>
                <a:gd name="T35" fmla="*/ 51 h 116"/>
                <a:gd name="T36" fmla="*/ 19 w 120"/>
                <a:gd name="T37" fmla="*/ 54 h 116"/>
                <a:gd name="T38" fmla="*/ 14 w 120"/>
                <a:gd name="T39" fmla="*/ 56 h 116"/>
                <a:gd name="T40" fmla="*/ 6 w 120"/>
                <a:gd name="T41" fmla="*/ 46 h 116"/>
                <a:gd name="T42" fmla="*/ 4 w 120"/>
                <a:gd name="T43" fmla="*/ 45 h 116"/>
                <a:gd name="T44" fmla="*/ 1 w 120"/>
                <a:gd name="T45" fmla="*/ 52 h 116"/>
                <a:gd name="T46" fmla="*/ 4 w 120"/>
                <a:gd name="T47" fmla="*/ 61 h 116"/>
                <a:gd name="T48" fmla="*/ 14 w 120"/>
                <a:gd name="T49" fmla="*/ 79 h 116"/>
                <a:gd name="T50" fmla="*/ 19 w 120"/>
                <a:gd name="T51" fmla="*/ 100 h 116"/>
                <a:gd name="T52" fmla="*/ 24 w 120"/>
                <a:gd name="T53" fmla="*/ 102 h 116"/>
                <a:gd name="T54" fmla="*/ 37 w 120"/>
                <a:gd name="T55" fmla="*/ 98 h 116"/>
                <a:gd name="T56" fmla="*/ 42 w 120"/>
                <a:gd name="T57" fmla="*/ 108 h 116"/>
                <a:gd name="T58" fmla="*/ 47 w 120"/>
                <a:gd name="T59" fmla="*/ 112 h 116"/>
                <a:gd name="T60" fmla="*/ 49 w 120"/>
                <a:gd name="T61" fmla="*/ 111 h 116"/>
                <a:gd name="T62" fmla="*/ 50 w 120"/>
                <a:gd name="T63" fmla="*/ 111 h 116"/>
                <a:gd name="T64" fmla="*/ 55 w 120"/>
                <a:gd name="T65" fmla="*/ 105 h 116"/>
                <a:gd name="T66" fmla="*/ 61 w 120"/>
                <a:gd name="T67" fmla="*/ 100 h 116"/>
                <a:gd name="T68" fmla="*/ 68 w 120"/>
                <a:gd name="T69" fmla="*/ 98 h 116"/>
                <a:gd name="T70" fmla="*/ 78 w 120"/>
                <a:gd name="T71" fmla="*/ 102 h 116"/>
                <a:gd name="T72" fmla="*/ 94 w 120"/>
                <a:gd name="T73" fmla="*/ 116 h 116"/>
                <a:gd name="T74" fmla="*/ 99 w 120"/>
                <a:gd name="T75" fmla="*/ 116 h 116"/>
                <a:gd name="T76" fmla="*/ 110 w 120"/>
                <a:gd name="T77" fmla="*/ 111 h 116"/>
                <a:gd name="T78" fmla="*/ 115 w 120"/>
                <a:gd name="T79" fmla="*/ 106 h 116"/>
                <a:gd name="T80" fmla="*/ 119 w 120"/>
                <a:gd name="T81" fmla="*/ 105 h 116"/>
                <a:gd name="T82" fmla="*/ 120 w 120"/>
                <a:gd name="T83" fmla="*/ 10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16">
                  <a:moveTo>
                    <a:pt x="120" y="104"/>
                  </a:moveTo>
                  <a:cubicBezTo>
                    <a:pt x="117" y="101"/>
                    <a:pt x="114" y="97"/>
                    <a:pt x="113" y="97"/>
                  </a:cubicBezTo>
                  <a:cubicBezTo>
                    <a:pt x="109" y="96"/>
                    <a:pt x="105" y="92"/>
                    <a:pt x="103" y="86"/>
                  </a:cubicBezTo>
                  <a:cubicBezTo>
                    <a:pt x="103" y="86"/>
                    <a:pt x="103" y="86"/>
                    <a:pt x="103" y="86"/>
                  </a:cubicBezTo>
                  <a:cubicBezTo>
                    <a:pt x="102" y="84"/>
                    <a:pt x="99" y="81"/>
                    <a:pt x="95" y="81"/>
                  </a:cubicBezTo>
                  <a:cubicBezTo>
                    <a:pt x="86" y="81"/>
                    <a:pt x="85" y="68"/>
                    <a:pt x="85" y="65"/>
                  </a:cubicBezTo>
                  <a:cubicBezTo>
                    <a:pt x="82" y="57"/>
                    <a:pt x="84" y="55"/>
                    <a:pt x="85" y="54"/>
                  </a:cubicBezTo>
                  <a:cubicBezTo>
                    <a:pt x="86" y="53"/>
                    <a:pt x="87" y="52"/>
                    <a:pt x="88" y="52"/>
                  </a:cubicBezTo>
                  <a:cubicBezTo>
                    <a:pt x="90" y="52"/>
                    <a:pt x="90" y="52"/>
                    <a:pt x="90" y="52"/>
                  </a:cubicBezTo>
                  <a:cubicBezTo>
                    <a:pt x="91" y="52"/>
                    <a:pt x="92" y="52"/>
                    <a:pt x="93" y="51"/>
                  </a:cubicBezTo>
                  <a:cubicBezTo>
                    <a:pt x="93" y="51"/>
                    <a:pt x="93" y="51"/>
                    <a:pt x="93" y="51"/>
                  </a:cubicBezTo>
                  <a:cubicBezTo>
                    <a:pt x="93" y="49"/>
                    <a:pt x="93" y="47"/>
                    <a:pt x="94" y="45"/>
                  </a:cubicBezTo>
                  <a:cubicBezTo>
                    <a:pt x="94" y="45"/>
                    <a:pt x="95" y="44"/>
                    <a:pt x="95" y="43"/>
                  </a:cubicBezTo>
                  <a:cubicBezTo>
                    <a:pt x="96" y="41"/>
                    <a:pt x="97" y="37"/>
                    <a:pt x="101" y="34"/>
                  </a:cubicBezTo>
                  <a:cubicBezTo>
                    <a:pt x="100" y="33"/>
                    <a:pt x="97" y="32"/>
                    <a:pt x="94" y="31"/>
                  </a:cubicBezTo>
                  <a:cubicBezTo>
                    <a:pt x="93" y="30"/>
                    <a:pt x="93" y="30"/>
                    <a:pt x="93" y="30"/>
                  </a:cubicBezTo>
                  <a:cubicBezTo>
                    <a:pt x="88" y="28"/>
                    <a:pt x="82" y="22"/>
                    <a:pt x="82" y="16"/>
                  </a:cubicBezTo>
                  <a:cubicBezTo>
                    <a:pt x="82" y="14"/>
                    <a:pt x="83" y="12"/>
                    <a:pt x="92" y="3"/>
                  </a:cubicBezTo>
                  <a:cubicBezTo>
                    <a:pt x="93" y="2"/>
                    <a:pt x="93" y="2"/>
                    <a:pt x="93" y="2"/>
                  </a:cubicBezTo>
                  <a:cubicBezTo>
                    <a:pt x="93" y="2"/>
                    <a:pt x="93" y="1"/>
                    <a:pt x="92" y="0"/>
                  </a:cubicBezTo>
                  <a:cubicBezTo>
                    <a:pt x="91" y="0"/>
                    <a:pt x="90" y="1"/>
                    <a:pt x="89" y="2"/>
                  </a:cubicBezTo>
                  <a:cubicBezTo>
                    <a:pt x="85" y="6"/>
                    <a:pt x="82" y="7"/>
                    <a:pt x="79" y="7"/>
                  </a:cubicBezTo>
                  <a:cubicBezTo>
                    <a:pt x="78" y="7"/>
                    <a:pt x="78" y="7"/>
                    <a:pt x="77" y="7"/>
                  </a:cubicBezTo>
                  <a:cubicBezTo>
                    <a:pt x="75" y="8"/>
                    <a:pt x="75" y="8"/>
                    <a:pt x="74" y="11"/>
                  </a:cubicBezTo>
                  <a:cubicBezTo>
                    <a:pt x="73" y="14"/>
                    <a:pt x="72" y="19"/>
                    <a:pt x="66" y="21"/>
                  </a:cubicBezTo>
                  <a:cubicBezTo>
                    <a:pt x="65" y="22"/>
                    <a:pt x="63" y="22"/>
                    <a:pt x="62" y="22"/>
                  </a:cubicBezTo>
                  <a:cubicBezTo>
                    <a:pt x="60" y="22"/>
                    <a:pt x="60" y="22"/>
                    <a:pt x="60" y="22"/>
                  </a:cubicBezTo>
                  <a:cubicBezTo>
                    <a:pt x="60" y="22"/>
                    <a:pt x="59" y="22"/>
                    <a:pt x="59" y="22"/>
                  </a:cubicBezTo>
                  <a:cubicBezTo>
                    <a:pt x="58" y="23"/>
                    <a:pt x="58" y="23"/>
                    <a:pt x="58" y="23"/>
                  </a:cubicBezTo>
                  <a:cubicBezTo>
                    <a:pt x="57" y="24"/>
                    <a:pt x="57" y="24"/>
                    <a:pt x="56" y="25"/>
                  </a:cubicBezTo>
                  <a:cubicBezTo>
                    <a:pt x="56" y="26"/>
                    <a:pt x="55" y="28"/>
                    <a:pt x="53" y="30"/>
                  </a:cubicBezTo>
                  <a:cubicBezTo>
                    <a:pt x="52" y="30"/>
                    <a:pt x="52" y="30"/>
                    <a:pt x="52" y="30"/>
                  </a:cubicBezTo>
                  <a:cubicBezTo>
                    <a:pt x="47" y="33"/>
                    <a:pt x="42" y="33"/>
                    <a:pt x="37" y="33"/>
                  </a:cubicBezTo>
                  <a:cubicBezTo>
                    <a:pt x="36" y="33"/>
                    <a:pt x="35" y="33"/>
                    <a:pt x="33" y="39"/>
                  </a:cubicBezTo>
                  <a:cubicBezTo>
                    <a:pt x="33" y="40"/>
                    <a:pt x="32" y="41"/>
                    <a:pt x="32" y="42"/>
                  </a:cubicBezTo>
                  <a:cubicBezTo>
                    <a:pt x="30" y="48"/>
                    <a:pt x="27" y="50"/>
                    <a:pt x="24" y="51"/>
                  </a:cubicBezTo>
                  <a:cubicBezTo>
                    <a:pt x="22" y="52"/>
                    <a:pt x="21" y="53"/>
                    <a:pt x="19" y="54"/>
                  </a:cubicBezTo>
                  <a:cubicBezTo>
                    <a:pt x="19" y="54"/>
                    <a:pt x="19" y="54"/>
                    <a:pt x="19" y="54"/>
                  </a:cubicBezTo>
                  <a:cubicBezTo>
                    <a:pt x="18" y="55"/>
                    <a:pt x="18" y="55"/>
                    <a:pt x="17" y="55"/>
                  </a:cubicBezTo>
                  <a:cubicBezTo>
                    <a:pt x="16" y="56"/>
                    <a:pt x="15" y="56"/>
                    <a:pt x="14" y="56"/>
                  </a:cubicBezTo>
                  <a:cubicBezTo>
                    <a:pt x="9" y="56"/>
                    <a:pt x="7" y="51"/>
                    <a:pt x="6" y="47"/>
                  </a:cubicBezTo>
                  <a:cubicBezTo>
                    <a:pt x="6" y="46"/>
                    <a:pt x="6" y="46"/>
                    <a:pt x="6" y="46"/>
                  </a:cubicBezTo>
                  <a:cubicBezTo>
                    <a:pt x="6" y="45"/>
                    <a:pt x="6" y="44"/>
                    <a:pt x="5" y="43"/>
                  </a:cubicBezTo>
                  <a:cubicBezTo>
                    <a:pt x="5" y="44"/>
                    <a:pt x="5" y="44"/>
                    <a:pt x="4" y="45"/>
                  </a:cubicBezTo>
                  <a:cubicBezTo>
                    <a:pt x="4" y="47"/>
                    <a:pt x="3" y="49"/>
                    <a:pt x="2" y="51"/>
                  </a:cubicBezTo>
                  <a:cubicBezTo>
                    <a:pt x="1" y="52"/>
                    <a:pt x="1" y="52"/>
                    <a:pt x="1" y="52"/>
                  </a:cubicBezTo>
                  <a:cubicBezTo>
                    <a:pt x="0" y="54"/>
                    <a:pt x="0" y="57"/>
                    <a:pt x="1" y="59"/>
                  </a:cubicBezTo>
                  <a:cubicBezTo>
                    <a:pt x="2" y="60"/>
                    <a:pt x="3" y="60"/>
                    <a:pt x="4" y="61"/>
                  </a:cubicBezTo>
                  <a:cubicBezTo>
                    <a:pt x="5" y="61"/>
                    <a:pt x="5" y="61"/>
                    <a:pt x="5" y="61"/>
                  </a:cubicBezTo>
                  <a:cubicBezTo>
                    <a:pt x="9" y="65"/>
                    <a:pt x="15" y="71"/>
                    <a:pt x="14" y="79"/>
                  </a:cubicBezTo>
                  <a:cubicBezTo>
                    <a:pt x="13" y="88"/>
                    <a:pt x="14" y="92"/>
                    <a:pt x="15" y="94"/>
                  </a:cubicBezTo>
                  <a:cubicBezTo>
                    <a:pt x="16" y="95"/>
                    <a:pt x="18" y="98"/>
                    <a:pt x="19" y="100"/>
                  </a:cubicBezTo>
                  <a:cubicBezTo>
                    <a:pt x="20" y="101"/>
                    <a:pt x="21" y="103"/>
                    <a:pt x="22" y="104"/>
                  </a:cubicBezTo>
                  <a:cubicBezTo>
                    <a:pt x="22" y="104"/>
                    <a:pt x="23" y="103"/>
                    <a:pt x="24" y="102"/>
                  </a:cubicBezTo>
                  <a:cubicBezTo>
                    <a:pt x="27" y="99"/>
                    <a:pt x="30" y="97"/>
                    <a:pt x="34" y="97"/>
                  </a:cubicBezTo>
                  <a:cubicBezTo>
                    <a:pt x="35" y="97"/>
                    <a:pt x="36" y="97"/>
                    <a:pt x="37" y="98"/>
                  </a:cubicBezTo>
                  <a:cubicBezTo>
                    <a:pt x="41" y="100"/>
                    <a:pt x="41" y="103"/>
                    <a:pt x="42" y="106"/>
                  </a:cubicBezTo>
                  <a:cubicBezTo>
                    <a:pt x="42" y="107"/>
                    <a:pt x="42" y="108"/>
                    <a:pt x="42" y="108"/>
                  </a:cubicBezTo>
                  <a:cubicBezTo>
                    <a:pt x="42" y="109"/>
                    <a:pt x="42" y="109"/>
                    <a:pt x="42" y="109"/>
                  </a:cubicBezTo>
                  <a:cubicBezTo>
                    <a:pt x="43" y="110"/>
                    <a:pt x="45" y="112"/>
                    <a:pt x="47" y="112"/>
                  </a:cubicBezTo>
                  <a:cubicBezTo>
                    <a:pt x="48" y="112"/>
                    <a:pt x="48" y="112"/>
                    <a:pt x="48" y="112"/>
                  </a:cubicBezTo>
                  <a:cubicBezTo>
                    <a:pt x="48" y="112"/>
                    <a:pt x="48" y="112"/>
                    <a:pt x="49" y="111"/>
                  </a:cubicBezTo>
                  <a:cubicBezTo>
                    <a:pt x="49" y="111"/>
                    <a:pt x="49" y="111"/>
                    <a:pt x="49" y="111"/>
                  </a:cubicBezTo>
                  <a:cubicBezTo>
                    <a:pt x="49" y="111"/>
                    <a:pt x="49" y="111"/>
                    <a:pt x="50" y="111"/>
                  </a:cubicBezTo>
                  <a:cubicBezTo>
                    <a:pt x="51" y="110"/>
                    <a:pt x="52" y="108"/>
                    <a:pt x="53" y="107"/>
                  </a:cubicBezTo>
                  <a:cubicBezTo>
                    <a:pt x="54" y="106"/>
                    <a:pt x="54" y="106"/>
                    <a:pt x="55" y="105"/>
                  </a:cubicBezTo>
                  <a:cubicBezTo>
                    <a:pt x="56" y="104"/>
                    <a:pt x="58" y="102"/>
                    <a:pt x="60" y="101"/>
                  </a:cubicBezTo>
                  <a:cubicBezTo>
                    <a:pt x="61" y="101"/>
                    <a:pt x="61" y="101"/>
                    <a:pt x="61" y="100"/>
                  </a:cubicBezTo>
                  <a:cubicBezTo>
                    <a:pt x="63" y="99"/>
                    <a:pt x="65" y="99"/>
                    <a:pt x="66" y="98"/>
                  </a:cubicBezTo>
                  <a:cubicBezTo>
                    <a:pt x="67" y="98"/>
                    <a:pt x="67" y="98"/>
                    <a:pt x="68" y="98"/>
                  </a:cubicBezTo>
                  <a:cubicBezTo>
                    <a:pt x="68" y="97"/>
                    <a:pt x="69" y="97"/>
                    <a:pt x="70" y="97"/>
                  </a:cubicBezTo>
                  <a:cubicBezTo>
                    <a:pt x="72" y="97"/>
                    <a:pt x="75" y="99"/>
                    <a:pt x="78" y="102"/>
                  </a:cubicBezTo>
                  <a:cubicBezTo>
                    <a:pt x="80" y="104"/>
                    <a:pt x="80" y="104"/>
                    <a:pt x="80" y="104"/>
                  </a:cubicBezTo>
                  <a:cubicBezTo>
                    <a:pt x="84" y="108"/>
                    <a:pt x="90" y="116"/>
                    <a:pt x="94" y="116"/>
                  </a:cubicBezTo>
                  <a:cubicBezTo>
                    <a:pt x="95" y="116"/>
                    <a:pt x="95" y="116"/>
                    <a:pt x="95" y="116"/>
                  </a:cubicBezTo>
                  <a:cubicBezTo>
                    <a:pt x="96" y="116"/>
                    <a:pt x="97" y="116"/>
                    <a:pt x="99" y="116"/>
                  </a:cubicBezTo>
                  <a:cubicBezTo>
                    <a:pt x="103" y="115"/>
                    <a:pt x="105" y="115"/>
                    <a:pt x="107" y="113"/>
                  </a:cubicBezTo>
                  <a:cubicBezTo>
                    <a:pt x="108" y="112"/>
                    <a:pt x="109" y="111"/>
                    <a:pt x="110" y="111"/>
                  </a:cubicBezTo>
                  <a:cubicBezTo>
                    <a:pt x="110" y="110"/>
                    <a:pt x="110" y="110"/>
                    <a:pt x="110" y="110"/>
                  </a:cubicBezTo>
                  <a:cubicBezTo>
                    <a:pt x="111" y="109"/>
                    <a:pt x="113" y="107"/>
                    <a:pt x="115" y="106"/>
                  </a:cubicBezTo>
                  <a:cubicBezTo>
                    <a:pt x="117" y="106"/>
                    <a:pt x="118" y="106"/>
                    <a:pt x="119" y="105"/>
                  </a:cubicBezTo>
                  <a:cubicBezTo>
                    <a:pt x="119" y="105"/>
                    <a:pt x="119" y="105"/>
                    <a:pt x="119" y="105"/>
                  </a:cubicBezTo>
                  <a:cubicBezTo>
                    <a:pt x="120" y="105"/>
                    <a:pt x="120" y="105"/>
                    <a:pt x="120" y="105"/>
                  </a:cubicBezTo>
                  <a:lnTo>
                    <a:pt x="120" y="104"/>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5" name="Oval 43">
              <a:extLst>
                <a:ext uri="{FF2B5EF4-FFF2-40B4-BE49-F238E27FC236}">
                  <a16:creationId xmlns:a16="http://schemas.microsoft.com/office/drawing/2014/main" id="{A5BAB1AA-8DAB-4689-A36E-38F9BAC4B706}"/>
                </a:ext>
              </a:extLst>
            </p:cNvPr>
            <p:cNvSpPr>
              <a:spLocks noChangeArrowheads="1"/>
            </p:cNvSpPr>
            <p:nvPr/>
          </p:nvSpPr>
          <p:spPr bwMode="auto">
            <a:xfrm>
              <a:off x="5865745" y="2621391"/>
              <a:ext cx="1532" cy="1534"/>
            </a:xfrm>
            <a:prstGeom prst="ellipse">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6" name="Freeform 44">
              <a:extLst>
                <a:ext uri="{FF2B5EF4-FFF2-40B4-BE49-F238E27FC236}">
                  <a16:creationId xmlns:a16="http://schemas.microsoft.com/office/drawing/2014/main" id="{D9C28C62-4738-403C-AC80-B0EA29F193C7}"/>
                </a:ext>
              </a:extLst>
            </p:cNvPr>
            <p:cNvSpPr>
              <a:spLocks/>
            </p:cNvSpPr>
            <p:nvPr/>
          </p:nvSpPr>
          <p:spPr bwMode="auto">
            <a:xfrm>
              <a:off x="7136315" y="2310144"/>
              <a:ext cx="153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7" name="Freeform 45">
              <a:extLst>
                <a:ext uri="{FF2B5EF4-FFF2-40B4-BE49-F238E27FC236}">
                  <a16:creationId xmlns:a16="http://schemas.microsoft.com/office/drawing/2014/main" id="{C1946188-9C28-474E-88B6-DC5BE229BE26}"/>
                </a:ext>
              </a:extLst>
            </p:cNvPr>
            <p:cNvSpPr>
              <a:spLocks/>
            </p:cNvSpPr>
            <p:nvPr/>
          </p:nvSpPr>
          <p:spPr bwMode="auto">
            <a:xfrm>
              <a:off x="6369987" y="2279480"/>
              <a:ext cx="13794" cy="15332"/>
            </a:xfrm>
            <a:custGeom>
              <a:avLst/>
              <a:gdLst>
                <a:gd name="T0" fmla="*/ 0 w 11"/>
                <a:gd name="T1" fmla="*/ 9 h 11"/>
                <a:gd name="T2" fmla="*/ 0 w 11"/>
                <a:gd name="T3" fmla="*/ 11 h 11"/>
                <a:gd name="T4" fmla="*/ 1 w 11"/>
                <a:gd name="T5" fmla="*/ 11 h 11"/>
                <a:gd name="T6" fmla="*/ 1 w 11"/>
                <a:gd name="T7" fmla="*/ 11 h 11"/>
                <a:gd name="T8" fmla="*/ 9 w 11"/>
                <a:gd name="T9" fmla="*/ 4 h 11"/>
                <a:gd name="T10" fmla="*/ 11 w 11"/>
                <a:gd name="T11" fmla="*/ 2 h 11"/>
                <a:gd name="T12" fmla="*/ 8 w 11"/>
                <a:gd name="T13" fmla="*/ 0 h 11"/>
                <a:gd name="T14" fmla="*/ 7 w 11"/>
                <a:gd name="T15" fmla="*/ 0 h 11"/>
                <a:gd name="T16" fmla="*/ 5 w 11"/>
                <a:gd name="T17" fmla="*/ 0 h 11"/>
                <a:gd name="T18" fmla="*/ 5 w 11"/>
                <a:gd name="T19" fmla="*/ 0 h 11"/>
                <a:gd name="T20" fmla="*/ 5 w 11"/>
                <a:gd name="T21" fmla="*/ 1 h 11"/>
                <a:gd name="T22" fmla="*/ 2 w 11"/>
                <a:gd name="T23" fmla="*/ 3 h 11"/>
                <a:gd name="T24" fmla="*/ 2 w 11"/>
                <a:gd name="T25" fmla="*/ 3 h 11"/>
                <a:gd name="T26" fmla="*/ 0 w 11"/>
                <a:gd name="T27" fmla="*/ 8 h 11"/>
                <a:gd name="T28" fmla="*/ 0 w 11"/>
                <a:gd name="T2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0" y="9"/>
                  </a:moveTo>
                  <a:cubicBezTo>
                    <a:pt x="0" y="11"/>
                    <a:pt x="0" y="11"/>
                    <a:pt x="0" y="11"/>
                  </a:cubicBezTo>
                  <a:cubicBezTo>
                    <a:pt x="1" y="11"/>
                    <a:pt x="1" y="11"/>
                    <a:pt x="1" y="11"/>
                  </a:cubicBezTo>
                  <a:cubicBezTo>
                    <a:pt x="1" y="11"/>
                    <a:pt x="1" y="11"/>
                    <a:pt x="1" y="11"/>
                  </a:cubicBezTo>
                  <a:cubicBezTo>
                    <a:pt x="3" y="9"/>
                    <a:pt x="7" y="7"/>
                    <a:pt x="9" y="4"/>
                  </a:cubicBezTo>
                  <a:cubicBezTo>
                    <a:pt x="10" y="3"/>
                    <a:pt x="10" y="3"/>
                    <a:pt x="11" y="2"/>
                  </a:cubicBezTo>
                  <a:cubicBezTo>
                    <a:pt x="10" y="2"/>
                    <a:pt x="9" y="1"/>
                    <a:pt x="8" y="0"/>
                  </a:cubicBezTo>
                  <a:cubicBezTo>
                    <a:pt x="7" y="0"/>
                    <a:pt x="7" y="0"/>
                    <a:pt x="7" y="0"/>
                  </a:cubicBezTo>
                  <a:cubicBezTo>
                    <a:pt x="5" y="0"/>
                    <a:pt x="5" y="0"/>
                    <a:pt x="5" y="0"/>
                  </a:cubicBezTo>
                  <a:cubicBezTo>
                    <a:pt x="5" y="0"/>
                    <a:pt x="5" y="0"/>
                    <a:pt x="5" y="0"/>
                  </a:cubicBezTo>
                  <a:cubicBezTo>
                    <a:pt x="5" y="1"/>
                    <a:pt x="5" y="1"/>
                    <a:pt x="5" y="1"/>
                  </a:cubicBezTo>
                  <a:cubicBezTo>
                    <a:pt x="4" y="1"/>
                    <a:pt x="3" y="2"/>
                    <a:pt x="2" y="3"/>
                  </a:cubicBezTo>
                  <a:cubicBezTo>
                    <a:pt x="2" y="3"/>
                    <a:pt x="2" y="3"/>
                    <a:pt x="2" y="3"/>
                  </a:cubicBezTo>
                  <a:cubicBezTo>
                    <a:pt x="0" y="5"/>
                    <a:pt x="0" y="6"/>
                    <a:pt x="0" y="8"/>
                  </a:cubicBezTo>
                  <a:cubicBezTo>
                    <a:pt x="0" y="8"/>
                    <a:pt x="0" y="9"/>
                    <a:pt x="0" y="9"/>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8" name="Freeform 46">
              <a:extLst>
                <a:ext uri="{FF2B5EF4-FFF2-40B4-BE49-F238E27FC236}">
                  <a16:creationId xmlns:a16="http://schemas.microsoft.com/office/drawing/2014/main" id="{44982A04-A4FF-4B2B-BBAC-F9FD39F4A76A}"/>
                </a:ext>
              </a:extLst>
            </p:cNvPr>
            <p:cNvSpPr>
              <a:spLocks/>
            </p:cNvSpPr>
            <p:nvPr/>
          </p:nvSpPr>
          <p:spPr bwMode="auto">
            <a:xfrm>
              <a:off x="7033627" y="21476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9" name="Freeform 47">
              <a:extLst>
                <a:ext uri="{FF2B5EF4-FFF2-40B4-BE49-F238E27FC236}">
                  <a16:creationId xmlns:a16="http://schemas.microsoft.com/office/drawing/2014/main" id="{25D0C642-3B3C-4E49-B6F5-E17A915E78FE}"/>
                </a:ext>
              </a:extLst>
            </p:cNvPr>
            <p:cNvSpPr>
              <a:spLocks noEditPoints="1"/>
            </p:cNvSpPr>
            <p:nvPr/>
          </p:nvSpPr>
          <p:spPr bwMode="auto">
            <a:xfrm>
              <a:off x="6846643" y="2006564"/>
              <a:ext cx="196180" cy="154856"/>
            </a:xfrm>
            <a:custGeom>
              <a:avLst/>
              <a:gdLst>
                <a:gd name="T0" fmla="*/ 8 w 138"/>
                <a:gd name="T1" fmla="*/ 38 h 109"/>
                <a:gd name="T2" fmla="*/ 13 w 138"/>
                <a:gd name="T3" fmla="*/ 29 h 109"/>
                <a:gd name="T4" fmla="*/ 10 w 138"/>
                <a:gd name="T5" fmla="*/ 27 h 109"/>
                <a:gd name="T6" fmla="*/ 10 w 138"/>
                <a:gd name="T7" fmla="*/ 20 h 109"/>
                <a:gd name="T8" fmla="*/ 24 w 138"/>
                <a:gd name="T9" fmla="*/ 19 h 109"/>
                <a:gd name="T10" fmla="*/ 26 w 138"/>
                <a:gd name="T11" fmla="*/ 21 h 109"/>
                <a:gd name="T12" fmla="*/ 30 w 138"/>
                <a:gd name="T13" fmla="*/ 26 h 109"/>
                <a:gd name="T14" fmla="*/ 35 w 138"/>
                <a:gd name="T15" fmla="*/ 31 h 109"/>
                <a:gd name="T16" fmla="*/ 30 w 138"/>
                <a:gd name="T17" fmla="*/ 37 h 109"/>
                <a:gd name="T18" fmla="*/ 22 w 138"/>
                <a:gd name="T19" fmla="*/ 41 h 109"/>
                <a:gd name="T20" fmla="*/ 11 w 138"/>
                <a:gd name="T21" fmla="*/ 49 h 109"/>
                <a:gd name="T22" fmla="*/ 22 w 138"/>
                <a:gd name="T23" fmla="*/ 75 h 109"/>
                <a:gd name="T24" fmla="*/ 9 w 138"/>
                <a:gd name="T25" fmla="*/ 89 h 109"/>
                <a:gd name="T26" fmla="*/ 14 w 138"/>
                <a:gd name="T27" fmla="*/ 92 h 109"/>
                <a:gd name="T28" fmla="*/ 31 w 138"/>
                <a:gd name="T29" fmla="*/ 106 h 109"/>
                <a:gd name="T30" fmla="*/ 37 w 138"/>
                <a:gd name="T31" fmla="*/ 109 h 109"/>
                <a:gd name="T32" fmla="*/ 44 w 138"/>
                <a:gd name="T33" fmla="*/ 102 h 109"/>
                <a:gd name="T34" fmla="*/ 53 w 138"/>
                <a:gd name="T35" fmla="*/ 99 h 109"/>
                <a:gd name="T36" fmla="*/ 60 w 138"/>
                <a:gd name="T37" fmla="*/ 97 h 109"/>
                <a:gd name="T38" fmla="*/ 64 w 138"/>
                <a:gd name="T39" fmla="*/ 95 h 109"/>
                <a:gd name="T40" fmla="*/ 65 w 138"/>
                <a:gd name="T41" fmla="*/ 94 h 109"/>
                <a:gd name="T42" fmla="*/ 74 w 138"/>
                <a:gd name="T43" fmla="*/ 83 h 109"/>
                <a:gd name="T44" fmla="*/ 87 w 138"/>
                <a:gd name="T45" fmla="*/ 78 h 109"/>
                <a:gd name="T46" fmla="*/ 101 w 138"/>
                <a:gd name="T47" fmla="*/ 73 h 109"/>
                <a:gd name="T48" fmla="*/ 107 w 138"/>
                <a:gd name="T49" fmla="*/ 78 h 109"/>
                <a:gd name="T50" fmla="*/ 121 w 138"/>
                <a:gd name="T51" fmla="*/ 74 h 109"/>
                <a:gd name="T52" fmla="*/ 123 w 138"/>
                <a:gd name="T53" fmla="*/ 96 h 109"/>
                <a:gd name="T54" fmla="*/ 131 w 138"/>
                <a:gd name="T55" fmla="*/ 99 h 109"/>
                <a:gd name="T56" fmla="*/ 131 w 138"/>
                <a:gd name="T57" fmla="*/ 83 h 109"/>
                <a:gd name="T58" fmla="*/ 136 w 138"/>
                <a:gd name="T59" fmla="*/ 76 h 109"/>
                <a:gd name="T60" fmla="*/ 127 w 138"/>
                <a:gd name="T61" fmla="*/ 65 h 109"/>
                <a:gd name="T62" fmla="*/ 117 w 138"/>
                <a:gd name="T63" fmla="*/ 58 h 109"/>
                <a:gd name="T64" fmla="*/ 102 w 138"/>
                <a:gd name="T65" fmla="*/ 51 h 109"/>
                <a:gd name="T66" fmla="*/ 99 w 138"/>
                <a:gd name="T67" fmla="*/ 49 h 109"/>
                <a:gd name="T68" fmla="*/ 95 w 138"/>
                <a:gd name="T69" fmla="*/ 51 h 109"/>
                <a:gd name="T70" fmla="*/ 89 w 138"/>
                <a:gd name="T71" fmla="*/ 54 h 109"/>
                <a:gd name="T72" fmla="*/ 81 w 138"/>
                <a:gd name="T73" fmla="*/ 52 h 109"/>
                <a:gd name="T74" fmla="*/ 77 w 138"/>
                <a:gd name="T75" fmla="*/ 49 h 109"/>
                <a:gd name="T76" fmla="*/ 73 w 138"/>
                <a:gd name="T77" fmla="*/ 34 h 109"/>
                <a:gd name="T78" fmla="*/ 68 w 138"/>
                <a:gd name="T79" fmla="*/ 29 h 109"/>
                <a:gd name="T80" fmla="*/ 55 w 138"/>
                <a:gd name="T81" fmla="*/ 15 h 109"/>
                <a:gd name="T82" fmla="*/ 45 w 138"/>
                <a:gd name="T83" fmla="*/ 0 h 109"/>
                <a:gd name="T84" fmla="*/ 40 w 138"/>
                <a:gd name="T85" fmla="*/ 1 h 109"/>
                <a:gd name="T86" fmla="*/ 41 w 138"/>
                <a:gd name="T87" fmla="*/ 3 h 109"/>
                <a:gd name="T88" fmla="*/ 42 w 138"/>
                <a:gd name="T89" fmla="*/ 6 h 109"/>
                <a:gd name="T90" fmla="*/ 39 w 138"/>
                <a:gd name="T91" fmla="*/ 20 h 109"/>
                <a:gd name="T92" fmla="*/ 34 w 138"/>
                <a:gd name="T93" fmla="*/ 18 h 109"/>
                <a:gd name="T94" fmla="*/ 28 w 138"/>
                <a:gd name="T95" fmla="*/ 9 h 109"/>
                <a:gd name="T96" fmla="*/ 21 w 138"/>
                <a:gd name="T97" fmla="*/ 7 h 109"/>
                <a:gd name="T98" fmla="*/ 11 w 138"/>
                <a:gd name="T99" fmla="*/ 6 h 109"/>
                <a:gd name="T100" fmla="*/ 9 w 138"/>
                <a:gd name="T101" fmla="*/ 20 h 109"/>
                <a:gd name="T102" fmla="*/ 5 w 138"/>
                <a:gd name="T103" fmla="*/ 32 h 109"/>
                <a:gd name="T104" fmla="*/ 8 w 138"/>
                <a:gd name="T105" fmla="*/ 2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09">
                  <a:moveTo>
                    <a:pt x="1" y="47"/>
                  </a:moveTo>
                  <a:cubicBezTo>
                    <a:pt x="2" y="44"/>
                    <a:pt x="4" y="41"/>
                    <a:pt x="5" y="40"/>
                  </a:cubicBezTo>
                  <a:cubicBezTo>
                    <a:pt x="6" y="39"/>
                    <a:pt x="7" y="38"/>
                    <a:pt x="8" y="38"/>
                  </a:cubicBezTo>
                  <a:cubicBezTo>
                    <a:pt x="8" y="38"/>
                    <a:pt x="8" y="38"/>
                    <a:pt x="8" y="38"/>
                  </a:cubicBezTo>
                  <a:cubicBezTo>
                    <a:pt x="13" y="34"/>
                    <a:pt x="14" y="33"/>
                    <a:pt x="13" y="32"/>
                  </a:cubicBezTo>
                  <a:cubicBezTo>
                    <a:pt x="13" y="29"/>
                    <a:pt x="13" y="29"/>
                    <a:pt x="13" y="29"/>
                  </a:cubicBezTo>
                  <a:cubicBezTo>
                    <a:pt x="13" y="29"/>
                    <a:pt x="13" y="29"/>
                    <a:pt x="13" y="29"/>
                  </a:cubicBezTo>
                  <a:cubicBezTo>
                    <a:pt x="13" y="29"/>
                    <a:pt x="12" y="28"/>
                    <a:pt x="11" y="28"/>
                  </a:cubicBezTo>
                  <a:cubicBezTo>
                    <a:pt x="10" y="27"/>
                    <a:pt x="10" y="27"/>
                    <a:pt x="10" y="27"/>
                  </a:cubicBezTo>
                  <a:cubicBezTo>
                    <a:pt x="10" y="27"/>
                    <a:pt x="11" y="27"/>
                    <a:pt x="11" y="27"/>
                  </a:cubicBezTo>
                  <a:cubicBezTo>
                    <a:pt x="11" y="22"/>
                    <a:pt x="11" y="22"/>
                    <a:pt x="11" y="22"/>
                  </a:cubicBezTo>
                  <a:cubicBezTo>
                    <a:pt x="10" y="20"/>
                    <a:pt x="10" y="20"/>
                    <a:pt x="10" y="20"/>
                  </a:cubicBezTo>
                  <a:cubicBezTo>
                    <a:pt x="14" y="18"/>
                    <a:pt x="16" y="18"/>
                    <a:pt x="18" y="17"/>
                  </a:cubicBezTo>
                  <a:cubicBezTo>
                    <a:pt x="22" y="17"/>
                    <a:pt x="22" y="17"/>
                    <a:pt x="22" y="17"/>
                  </a:cubicBezTo>
                  <a:cubicBezTo>
                    <a:pt x="24" y="19"/>
                    <a:pt x="24" y="19"/>
                    <a:pt x="24" y="19"/>
                  </a:cubicBezTo>
                  <a:cubicBezTo>
                    <a:pt x="25" y="19"/>
                    <a:pt x="25" y="19"/>
                    <a:pt x="25" y="19"/>
                  </a:cubicBezTo>
                  <a:cubicBezTo>
                    <a:pt x="25" y="19"/>
                    <a:pt x="26" y="20"/>
                    <a:pt x="26" y="21"/>
                  </a:cubicBezTo>
                  <a:cubicBezTo>
                    <a:pt x="26" y="21"/>
                    <a:pt x="26" y="21"/>
                    <a:pt x="26" y="21"/>
                  </a:cubicBezTo>
                  <a:cubicBezTo>
                    <a:pt x="27" y="22"/>
                    <a:pt x="27" y="22"/>
                    <a:pt x="27" y="22"/>
                  </a:cubicBezTo>
                  <a:cubicBezTo>
                    <a:pt x="29" y="25"/>
                    <a:pt x="30" y="25"/>
                    <a:pt x="31" y="27"/>
                  </a:cubicBezTo>
                  <a:cubicBezTo>
                    <a:pt x="31" y="27"/>
                    <a:pt x="31" y="26"/>
                    <a:pt x="30" y="26"/>
                  </a:cubicBezTo>
                  <a:cubicBezTo>
                    <a:pt x="31" y="27"/>
                    <a:pt x="31" y="27"/>
                    <a:pt x="31" y="27"/>
                  </a:cubicBezTo>
                  <a:cubicBezTo>
                    <a:pt x="31" y="27"/>
                    <a:pt x="31" y="27"/>
                    <a:pt x="31" y="27"/>
                  </a:cubicBezTo>
                  <a:cubicBezTo>
                    <a:pt x="35" y="31"/>
                    <a:pt x="35" y="31"/>
                    <a:pt x="35" y="31"/>
                  </a:cubicBezTo>
                  <a:cubicBezTo>
                    <a:pt x="35" y="31"/>
                    <a:pt x="35" y="31"/>
                    <a:pt x="35" y="31"/>
                  </a:cubicBezTo>
                  <a:cubicBezTo>
                    <a:pt x="35" y="32"/>
                    <a:pt x="35" y="32"/>
                    <a:pt x="35" y="32"/>
                  </a:cubicBezTo>
                  <a:cubicBezTo>
                    <a:pt x="35" y="35"/>
                    <a:pt x="31" y="37"/>
                    <a:pt x="30" y="37"/>
                  </a:cubicBezTo>
                  <a:cubicBezTo>
                    <a:pt x="29" y="38"/>
                    <a:pt x="28" y="38"/>
                    <a:pt x="27" y="38"/>
                  </a:cubicBezTo>
                  <a:cubicBezTo>
                    <a:pt x="27" y="39"/>
                    <a:pt x="27" y="39"/>
                    <a:pt x="26" y="39"/>
                  </a:cubicBezTo>
                  <a:cubicBezTo>
                    <a:pt x="25" y="40"/>
                    <a:pt x="23" y="40"/>
                    <a:pt x="22" y="41"/>
                  </a:cubicBezTo>
                  <a:cubicBezTo>
                    <a:pt x="19" y="42"/>
                    <a:pt x="16" y="44"/>
                    <a:pt x="14" y="46"/>
                  </a:cubicBezTo>
                  <a:cubicBezTo>
                    <a:pt x="13" y="47"/>
                    <a:pt x="12" y="48"/>
                    <a:pt x="10" y="49"/>
                  </a:cubicBezTo>
                  <a:cubicBezTo>
                    <a:pt x="10" y="49"/>
                    <a:pt x="11" y="49"/>
                    <a:pt x="11" y="49"/>
                  </a:cubicBezTo>
                  <a:cubicBezTo>
                    <a:pt x="12" y="51"/>
                    <a:pt x="14" y="52"/>
                    <a:pt x="18" y="52"/>
                  </a:cubicBezTo>
                  <a:cubicBezTo>
                    <a:pt x="24" y="52"/>
                    <a:pt x="31" y="61"/>
                    <a:pt x="31" y="67"/>
                  </a:cubicBezTo>
                  <a:cubicBezTo>
                    <a:pt x="31" y="71"/>
                    <a:pt x="28" y="75"/>
                    <a:pt x="22" y="75"/>
                  </a:cubicBezTo>
                  <a:cubicBezTo>
                    <a:pt x="12" y="75"/>
                    <a:pt x="6" y="76"/>
                    <a:pt x="3" y="76"/>
                  </a:cubicBezTo>
                  <a:cubicBezTo>
                    <a:pt x="3" y="81"/>
                    <a:pt x="3" y="81"/>
                    <a:pt x="3" y="81"/>
                  </a:cubicBezTo>
                  <a:cubicBezTo>
                    <a:pt x="3" y="83"/>
                    <a:pt x="4" y="86"/>
                    <a:pt x="9" y="89"/>
                  </a:cubicBezTo>
                  <a:cubicBezTo>
                    <a:pt x="10" y="89"/>
                    <a:pt x="10" y="89"/>
                    <a:pt x="10" y="89"/>
                  </a:cubicBezTo>
                  <a:cubicBezTo>
                    <a:pt x="13" y="91"/>
                    <a:pt x="13" y="91"/>
                    <a:pt x="13" y="91"/>
                  </a:cubicBezTo>
                  <a:cubicBezTo>
                    <a:pt x="14" y="92"/>
                    <a:pt x="14" y="92"/>
                    <a:pt x="14" y="92"/>
                  </a:cubicBezTo>
                  <a:cubicBezTo>
                    <a:pt x="17" y="93"/>
                    <a:pt x="20" y="95"/>
                    <a:pt x="23" y="99"/>
                  </a:cubicBezTo>
                  <a:cubicBezTo>
                    <a:pt x="26" y="102"/>
                    <a:pt x="28" y="104"/>
                    <a:pt x="30" y="105"/>
                  </a:cubicBezTo>
                  <a:cubicBezTo>
                    <a:pt x="31" y="106"/>
                    <a:pt x="31" y="106"/>
                    <a:pt x="31" y="106"/>
                  </a:cubicBezTo>
                  <a:cubicBezTo>
                    <a:pt x="32" y="107"/>
                    <a:pt x="33" y="108"/>
                    <a:pt x="34" y="108"/>
                  </a:cubicBezTo>
                  <a:cubicBezTo>
                    <a:pt x="35" y="109"/>
                    <a:pt x="35" y="109"/>
                    <a:pt x="35" y="109"/>
                  </a:cubicBezTo>
                  <a:cubicBezTo>
                    <a:pt x="36" y="109"/>
                    <a:pt x="36" y="109"/>
                    <a:pt x="37" y="109"/>
                  </a:cubicBezTo>
                  <a:cubicBezTo>
                    <a:pt x="39" y="109"/>
                    <a:pt x="41" y="107"/>
                    <a:pt x="42" y="105"/>
                  </a:cubicBezTo>
                  <a:cubicBezTo>
                    <a:pt x="43" y="104"/>
                    <a:pt x="43" y="104"/>
                    <a:pt x="43" y="104"/>
                  </a:cubicBezTo>
                  <a:cubicBezTo>
                    <a:pt x="43" y="103"/>
                    <a:pt x="44" y="103"/>
                    <a:pt x="44" y="102"/>
                  </a:cubicBezTo>
                  <a:cubicBezTo>
                    <a:pt x="46" y="100"/>
                    <a:pt x="47" y="98"/>
                    <a:pt x="50" y="98"/>
                  </a:cubicBezTo>
                  <a:cubicBezTo>
                    <a:pt x="50" y="98"/>
                    <a:pt x="50" y="98"/>
                    <a:pt x="50" y="98"/>
                  </a:cubicBezTo>
                  <a:cubicBezTo>
                    <a:pt x="51" y="98"/>
                    <a:pt x="52" y="98"/>
                    <a:pt x="53" y="99"/>
                  </a:cubicBezTo>
                  <a:cubicBezTo>
                    <a:pt x="53" y="99"/>
                    <a:pt x="53" y="99"/>
                    <a:pt x="54" y="99"/>
                  </a:cubicBezTo>
                  <a:cubicBezTo>
                    <a:pt x="55" y="99"/>
                    <a:pt x="55" y="99"/>
                    <a:pt x="55" y="99"/>
                  </a:cubicBezTo>
                  <a:cubicBezTo>
                    <a:pt x="56" y="99"/>
                    <a:pt x="58" y="98"/>
                    <a:pt x="60" y="97"/>
                  </a:cubicBezTo>
                  <a:cubicBezTo>
                    <a:pt x="61" y="97"/>
                    <a:pt x="62" y="97"/>
                    <a:pt x="63" y="96"/>
                  </a:cubicBezTo>
                  <a:cubicBezTo>
                    <a:pt x="63" y="96"/>
                    <a:pt x="63" y="96"/>
                    <a:pt x="63" y="96"/>
                  </a:cubicBezTo>
                  <a:cubicBezTo>
                    <a:pt x="64" y="95"/>
                    <a:pt x="64" y="95"/>
                    <a:pt x="64" y="95"/>
                  </a:cubicBezTo>
                  <a:cubicBezTo>
                    <a:pt x="64" y="95"/>
                    <a:pt x="64" y="94"/>
                    <a:pt x="64" y="94"/>
                  </a:cubicBezTo>
                  <a:cubicBezTo>
                    <a:pt x="65" y="94"/>
                    <a:pt x="65" y="94"/>
                    <a:pt x="65" y="93"/>
                  </a:cubicBezTo>
                  <a:cubicBezTo>
                    <a:pt x="65" y="93"/>
                    <a:pt x="65" y="94"/>
                    <a:pt x="65" y="94"/>
                  </a:cubicBezTo>
                  <a:cubicBezTo>
                    <a:pt x="65" y="93"/>
                    <a:pt x="65" y="93"/>
                    <a:pt x="65" y="93"/>
                  </a:cubicBezTo>
                  <a:cubicBezTo>
                    <a:pt x="66" y="88"/>
                    <a:pt x="68" y="87"/>
                    <a:pt x="73" y="83"/>
                  </a:cubicBezTo>
                  <a:cubicBezTo>
                    <a:pt x="74" y="83"/>
                    <a:pt x="74" y="83"/>
                    <a:pt x="74" y="83"/>
                  </a:cubicBezTo>
                  <a:cubicBezTo>
                    <a:pt x="76" y="82"/>
                    <a:pt x="77" y="82"/>
                    <a:pt x="79" y="81"/>
                  </a:cubicBezTo>
                  <a:cubicBezTo>
                    <a:pt x="79" y="81"/>
                    <a:pt x="79" y="81"/>
                    <a:pt x="79" y="81"/>
                  </a:cubicBezTo>
                  <a:cubicBezTo>
                    <a:pt x="81" y="79"/>
                    <a:pt x="83" y="78"/>
                    <a:pt x="87" y="78"/>
                  </a:cubicBezTo>
                  <a:cubicBezTo>
                    <a:pt x="90" y="78"/>
                    <a:pt x="91" y="80"/>
                    <a:pt x="91" y="81"/>
                  </a:cubicBezTo>
                  <a:cubicBezTo>
                    <a:pt x="93" y="79"/>
                    <a:pt x="95" y="76"/>
                    <a:pt x="97" y="75"/>
                  </a:cubicBezTo>
                  <a:cubicBezTo>
                    <a:pt x="99" y="73"/>
                    <a:pt x="100" y="73"/>
                    <a:pt x="101" y="73"/>
                  </a:cubicBezTo>
                  <a:cubicBezTo>
                    <a:pt x="104" y="73"/>
                    <a:pt x="105" y="75"/>
                    <a:pt x="105" y="76"/>
                  </a:cubicBezTo>
                  <a:cubicBezTo>
                    <a:pt x="106" y="77"/>
                    <a:pt x="106" y="77"/>
                    <a:pt x="106" y="77"/>
                  </a:cubicBezTo>
                  <a:cubicBezTo>
                    <a:pt x="106" y="77"/>
                    <a:pt x="107" y="78"/>
                    <a:pt x="107" y="78"/>
                  </a:cubicBezTo>
                  <a:cubicBezTo>
                    <a:pt x="108" y="79"/>
                    <a:pt x="108" y="79"/>
                    <a:pt x="108" y="79"/>
                  </a:cubicBezTo>
                  <a:cubicBezTo>
                    <a:pt x="110" y="78"/>
                    <a:pt x="113" y="77"/>
                    <a:pt x="116" y="74"/>
                  </a:cubicBezTo>
                  <a:cubicBezTo>
                    <a:pt x="121" y="74"/>
                    <a:pt x="121" y="74"/>
                    <a:pt x="121" y="74"/>
                  </a:cubicBezTo>
                  <a:cubicBezTo>
                    <a:pt x="123" y="77"/>
                    <a:pt x="127" y="83"/>
                    <a:pt x="125" y="86"/>
                  </a:cubicBezTo>
                  <a:cubicBezTo>
                    <a:pt x="123" y="88"/>
                    <a:pt x="123" y="88"/>
                    <a:pt x="123" y="88"/>
                  </a:cubicBezTo>
                  <a:cubicBezTo>
                    <a:pt x="121" y="89"/>
                    <a:pt x="122" y="94"/>
                    <a:pt x="123" y="96"/>
                  </a:cubicBezTo>
                  <a:cubicBezTo>
                    <a:pt x="123" y="96"/>
                    <a:pt x="123" y="97"/>
                    <a:pt x="124" y="97"/>
                  </a:cubicBezTo>
                  <a:cubicBezTo>
                    <a:pt x="125" y="98"/>
                    <a:pt x="128" y="99"/>
                    <a:pt x="131" y="99"/>
                  </a:cubicBezTo>
                  <a:cubicBezTo>
                    <a:pt x="131" y="99"/>
                    <a:pt x="131" y="99"/>
                    <a:pt x="131" y="99"/>
                  </a:cubicBezTo>
                  <a:cubicBezTo>
                    <a:pt x="132" y="98"/>
                    <a:pt x="132" y="98"/>
                    <a:pt x="132" y="98"/>
                  </a:cubicBezTo>
                  <a:cubicBezTo>
                    <a:pt x="133" y="94"/>
                    <a:pt x="133" y="88"/>
                    <a:pt x="132" y="85"/>
                  </a:cubicBezTo>
                  <a:cubicBezTo>
                    <a:pt x="131" y="83"/>
                    <a:pt x="131" y="83"/>
                    <a:pt x="131" y="83"/>
                  </a:cubicBezTo>
                  <a:cubicBezTo>
                    <a:pt x="131" y="81"/>
                    <a:pt x="132" y="80"/>
                    <a:pt x="134" y="79"/>
                  </a:cubicBezTo>
                  <a:cubicBezTo>
                    <a:pt x="135" y="78"/>
                    <a:pt x="135" y="78"/>
                    <a:pt x="135" y="78"/>
                  </a:cubicBezTo>
                  <a:cubicBezTo>
                    <a:pt x="136" y="77"/>
                    <a:pt x="136" y="77"/>
                    <a:pt x="136" y="76"/>
                  </a:cubicBezTo>
                  <a:cubicBezTo>
                    <a:pt x="137" y="76"/>
                    <a:pt x="137" y="76"/>
                    <a:pt x="137" y="76"/>
                  </a:cubicBezTo>
                  <a:cubicBezTo>
                    <a:pt x="138" y="73"/>
                    <a:pt x="135" y="71"/>
                    <a:pt x="129" y="66"/>
                  </a:cubicBezTo>
                  <a:cubicBezTo>
                    <a:pt x="128" y="66"/>
                    <a:pt x="128" y="65"/>
                    <a:pt x="127" y="65"/>
                  </a:cubicBezTo>
                  <a:cubicBezTo>
                    <a:pt x="127" y="65"/>
                    <a:pt x="126" y="64"/>
                    <a:pt x="125" y="64"/>
                  </a:cubicBezTo>
                  <a:cubicBezTo>
                    <a:pt x="124" y="63"/>
                    <a:pt x="124" y="63"/>
                    <a:pt x="124" y="63"/>
                  </a:cubicBezTo>
                  <a:cubicBezTo>
                    <a:pt x="122" y="61"/>
                    <a:pt x="120" y="59"/>
                    <a:pt x="117" y="58"/>
                  </a:cubicBezTo>
                  <a:cubicBezTo>
                    <a:pt x="116" y="59"/>
                    <a:pt x="114" y="59"/>
                    <a:pt x="113" y="59"/>
                  </a:cubicBezTo>
                  <a:cubicBezTo>
                    <a:pt x="110" y="59"/>
                    <a:pt x="109" y="56"/>
                    <a:pt x="107" y="54"/>
                  </a:cubicBezTo>
                  <a:cubicBezTo>
                    <a:pt x="105" y="54"/>
                    <a:pt x="104" y="52"/>
                    <a:pt x="102" y="51"/>
                  </a:cubicBezTo>
                  <a:cubicBezTo>
                    <a:pt x="102" y="50"/>
                    <a:pt x="102" y="50"/>
                    <a:pt x="102" y="50"/>
                  </a:cubicBezTo>
                  <a:cubicBezTo>
                    <a:pt x="101" y="50"/>
                    <a:pt x="101" y="50"/>
                    <a:pt x="100" y="50"/>
                  </a:cubicBezTo>
                  <a:cubicBezTo>
                    <a:pt x="100" y="49"/>
                    <a:pt x="99" y="49"/>
                    <a:pt x="99" y="49"/>
                  </a:cubicBezTo>
                  <a:cubicBezTo>
                    <a:pt x="99" y="49"/>
                    <a:pt x="99" y="49"/>
                    <a:pt x="99" y="49"/>
                  </a:cubicBezTo>
                  <a:cubicBezTo>
                    <a:pt x="99" y="49"/>
                    <a:pt x="98" y="49"/>
                    <a:pt x="97" y="50"/>
                  </a:cubicBezTo>
                  <a:cubicBezTo>
                    <a:pt x="96" y="50"/>
                    <a:pt x="96" y="51"/>
                    <a:pt x="95" y="51"/>
                  </a:cubicBezTo>
                  <a:cubicBezTo>
                    <a:pt x="94" y="52"/>
                    <a:pt x="93" y="52"/>
                    <a:pt x="92" y="53"/>
                  </a:cubicBezTo>
                  <a:cubicBezTo>
                    <a:pt x="91" y="53"/>
                    <a:pt x="91" y="53"/>
                    <a:pt x="91" y="53"/>
                  </a:cubicBezTo>
                  <a:cubicBezTo>
                    <a:pt x="89" y="54"/>
                    <a:pt x="89" y="54"/>
                    <a:pt x="89" y="54"/>
                  </a:cubicBezTo>
                  <a:cubicBezTo>
                    <a:pt x="87" y="54"/>
                    <a:pt x="87" y="54"/>
                    <a:pt x="87" y="54"/>
                  </a:cubicBezTo>
                  <a:cubicBezTo>
                    <a:pt x="85" y="54"/>
                    <a:pt x="84" y="53"/>
                    <a:pt x="83" y="53"/>
                  </a:cubicBezTo>
                  <a:cubicBezTo>
                    <a:pt x="82" y="53"/>
                    <a:pt x="82" y="52"/>
                    <a:pt x="81" y="52"/>
                  </a:cubicBezTo>
                  <a:cubicBezTo>
                    <a:pt x="80" y="51"/>
                    <a:pt x="80" y="51"/>
                    <a:pt x="80" y="51"/>
                  </a:cubicBezTo>
                  <a:cubicBezTo>
                    <a:pt x="79" y="51"/>
                    <a:pt x="78" y="50"/>
                    <a:pt x="77" y="49"/>
                  </a:cubicBezTo>
                  <a:cubicBezTo>
                    <a:pt x="77" y="49"/>
                    <a:pt x="77" y="49"/>
                    <a:pt x="77" y="49"/>
                  </a:cubicBezTo>
                  <a:cubicBezTo>
                    <a:pt x="73" y="46"/>
                    <a:pt x="73" y="42"/>
                    <a:pt x="73" y="37"/>
                  </a:cubicBezTo>
                  <a:cubicBezTo>
                    <a:pt x="73" y="36"/>
                    <a:pt x="73" y="35"/>
                    <a:pt x="73" y="34"/>
                  </a:cubicBezTo>
                  <a:cubicBezTo>
                    <a:pt x="73" y="34"/>
                    <a:pt x="73" y="34"/>
                    <a:pt x="73" y="34"/>
                  </a:cubicBezTo>
                  <a:cubicBezTo>
                    <a:pt x="73" y="31"/>
                    <a:pt x="73" y="30"/>
                    <a:pt x="72" y="30"/>
                  </a:cubicBezTo>
                  <a:cubicBezTo>
                    <a:pt x="70" y="30"/>
                    <a:pt x="70" y="30"/>
                    <a:pt x="70" y="30"/>
                  </a:cubicBezTo>
                  <a:cubicBezTo>
                    <a:pt x="68" y="29"/>
                    <a:pt x="68" y="29"/>
                    <a:pt x="68" y="29"/>
                  </a:cubicBezTo>
                  <a:cubicBezTo>
                    <a:pt x="64" y="27"/>
                    <a:pt x="61" y="25"/>
                    <a:pt x="59" y="18"/>
                  </a:cubicBezTo>
                  <a:cubicBezTo>
                    <a:pt x="59" y="16"/>
                    <a:pt x="58" y="15"/>
                    <a:pt x="58" y="15"/>
                  </a:cubicBezTo>
                  <a:cubicBezTo>
                    <a:pt x="57" y="15"/>
                    <a:pt x="57" y="15"/>
                    <a:pt x="55" y="15"/>
                  </a:cubicBezTo>
                  <a:cubicBezTo>
                    <a:pt x="52" y="15"/>
                    <a:pt x="48" y="13"/>
                    <a:pt x="46" y="3"/>
                  </a:cubicBezTo>
                  <a:cubicBezTo>
                    <a:pt x="46" y="3"/>
                    <a:pt x="46" y="3"/>
                    <a:pt x="46" y="3"/>
                  </a:cubicBezTo>
                  <a:cubicBezTo>
                    <a:pt x="46" y="0"/>
                    <a:pt x="45" y="0"/>
                    <a:pt x="45" y="0"/>
                  </a:cubicBezTo>
                  <a:cubicBezTo>
                    <a:pt x="44" y="0"/>
                    <a:pt x="44" y="0"/>
                    <a:pt x="44" y="0"/>
                  </a:cubicBezTo>
                  <a:cubicBezTo>
                    <a:pt x="42" y="0"/>
                    <a:pt x="42" y="0"/>
                    <a:pt x="42" y="0"/>
                  </a:cubicBezTo>
                  <a:cubicBezTo>
                    <a:pt x="41" y="1"/>
                    <a:pt x="41" y="1"/>
                    <a:pt x="40" y="1"/>
                  </a:cubicBezTo>
                  <a:cubicBezTo>
                    <a:pt x="40" y="1"/>
                    <a:pt x="40" y="1"/>
                    <a:pt x="40" y="1"/>
                  </a:cubicBezTo>
                  <a:cubicBezTo>
                    <a:pt x="40" y="1"/>
                    <a:pt x="40" y="1"/>
                    <a:pt x="40" y="1"/>
                  </a:cubicBezTo>
                  <a:cubicBezTo>
                    <a:pt x="40" y="1"/>
                    <a:pt x="40" y="2"/>
                    <a:pt x="41" y="3"/>
                  </a:cubicBezTo>
                  <a:cubicBezTo>
                    <a:pt x="41" y="4"/>
                    <a:pt x="41" y="4"/>
                    <a:pt x="41" y="4"/>
                  </a:cubicBezTo>
                  <a:cubicBezTo>
                    <a:pt x="41" y="4"/>
                    <a:pt x="41" y="4"/>
                    <a:pt x="41" y="4"/>
                  </a:cubicBezTo>
                  <a:cubicBezTo>
                    <a:pt x="41" y="4"/>
                    <a:pt x="42" y="5"/>
                    <a:pt x="42" y="6"/>
                  </a:cubicBezTo>
                  <a:cubicBezTo>
                    <a:pt x="43" y="9"/>
                    <a:pt x="43" y="10"/>
                    <a:pt x="43" y="12"/>
                  </a:cubicBezTo>
                  <a:cubicBezTo>
                    <a:pt x="43" y="16"/>
                    <a:pt x="43" y="16"/>
                    <a:pt x="43" y="16"/>
                  </a:cubicBezTo>
                  <a:cubicBezTo>
                    <a:pt x="39" y="20"/>
                    <a:pt x="39" y="20"/>
                    <a:pt x="39" y="20"/>
                  </a:cubicBezTo>
                  <a:cubicBezTo>
                    <a:pt x="38" y="20"/>
                    <a:pt x="37" y="20"/>
                    <a:pt x="36" y="19"/>
                  </a:cubicBezTo>
                  <a:cubicBezTo>
                    <a:pt x="36" y="19"/>
                    <a:pt x="36" y="19"/>
                    <a:pt x="36" y="19"/>
                  </a:cubicBezTo>
                  <a:cubicBezTo>
                    <a:pt x="35" y="19"/>
                    <a:pt x="34" y="19"/>
                    <a:pt x="34" y="18"/>
                  </a:cubicBezTo>
                  <a:cubicBezTo>
                    <a:pt x="33" y="18"/>
                    <a:pt x="33" y="18"/>
                    <a:pt x="33" y="18"/>
                  </a:cubicBezTo>
                  <a:cubicBezTo>
                    <a:pt x="31" y="17"/>
                    <a:pt x="30" y="15"/>
                    <a:pt x="29" y="13"/>
                  </a:cubicBezTo>
                  <a:cubicBezTo>
                    <a:pt x="28" y="9"/>
                    <a:pt x="28" y="9"/>
                    <a:pt x="28" y="9"/>
                  </a:cubicBezTo>
                  <a:cubicBezTo>
                    <a:pt x="28" y="8"/>
                    <a:pt x="27" y="8"/>
                    <a:pt x="26" y="8"/>
                  </a:cubicBezTo>
                  <a:cubicBezTo>
                    <a:pt x="24" y="8"/>
                    <a:pt x="24" y="8"/>
                    <a:pt x="24" y="8"/>
                  </a:cubicBezTo>
                  <a:cubicBezTo>
                    <a:pt x="21" y="7"/>
                    <a:pt x="21" y="7"/>
                    <a:pt x="21" y="7"/>
                  </a:cubicBezTo>
                  <a:cubicBezTo>
                    <a:pt x="20" y="7"/>
                    <a:pt x="19" y="7"/>
                    <a:pt x="18" y="7"/>
                  </a:cubicBezTo>
                  <a:cubicBezTo>
                    <a:pt x="16" y="7"/>
                    <a:pt x="14" y="7"/>
                    <a:pt x="13" y="6"/>
                  </a:cubicBezTo>
                  <a:cubicBezTo>
                    <a:pt x="12" y="6"/>
                    <a:pt x="12" y="6"/>
                    <a:pt x="11" y="6"/>
                  </a:cubicBezTo>
                  <a:cubicBezTo>
                    <a:pt x="11" y="6"/>
                    <a:pt x="10" y="7"/>
                    <a:pt x="10" y="8"/>
                  </a:cubicBezTo>
                  <a:cubicBezTo>
                    <a:pt x="10" y="9"/>
                    <a:pt x="10" y="9"/>
                    <a:pt x="10" y="9"/>
                  </a:cubicBezTo>
                  <a:cubicBezTo>
                    <a:pt x="9" y="12"/>
                    <a:pt x="9" y="17"/>
                    <a:pt x="9" y="20"/>
                  </a:cubicBezTo>
                  <a:cubicBezTo>
                    <a:pt x="8" y="23"/>
                    <a:pt x="8" y="23"/>
                    <a:pt x="8" y="23"/>
                  </a:cubicBezTo>
                  <a:cubicBezTo>
                    <a:pt x="8" y="24"/>
                    <a:pt x="8" y="24"/>
                    <a:pt x="8" y="25"/>
                  </a:cubicBezTo>
                  <a:cubicBezTo>
                    <a:pt x="8" y="27"/>
                    <a:pt x="7" y="30"/>
                    <a:pt x="5" y="32"/>
                  </a:cubicBezTo>
                  <a:cubicBezTo>
                    <a:pt x="2" y="35"/>
                    <a:pt x="0" y="38"/>
                    <a:pt x="0" y="43"/>
                  </a:cubicBezTo>
                  <a:cubicBezTo>
                    <a:pt x="0" y="44"/>
                    <a:pt x="0" y="46"/>
                    <a:pt x="1" y="47"/>
                  </a:cubicBezTo>
                  <a:close/>
                  <a:moveTo>
                    <a:pt x="8" y="24"/>
                  </a:moveTo>
                  <a:cubicBezTo>
                    <a:pt x="8" y="24"/>
                    <a:pt x="8" y="24"/>
                    <a:pt x="8" y="24"/>
                  </a:cubicBezTo>
                  <a:cubicBezTo>
                    <a:pt x="8" y="24"/>
                    <a:pt x="8" y="24"/>
                    <a:pt x="8" y="24"/>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0" name="Freeform 48">
              <a:extLst>
                <a:ext uri="{FF2B5EF4-FFF2-40B4-BE49-F238E27FC236}">
                  <a16:creationId xmlns:a16="http://schemas.microsoft.com/office/drawing/2014/main" id="{432AABA0-D9F7-405C-B9D1-2607AD72CD4C}"/>
                </a:ext>
              </a:extLst>
            </p:cNvPr>
            <p:cNvSpPr>
              <a:spLocks/>
            </p:cNvSpPr>
            <p:nvPr/>
          </p:nvSpPr>
          <p:spPr bwMode="auto">
            <a:xfrm>
              <a:off x="6895688" y="2031096"/>
              <a:ext cx="1532" cy="153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1" name="Freeform 49">
              <a:extLst>
                <a:ext uri="{FF2B5EF4-FFF2-40B4-BE49-F238E27FC236}">
                  <a16:creationId xmlns:a16="http://schemas.microsoft.com/office/drawing/2014/main" id="{4FBEFE39-C345-47D8-A95E-507B4499FC50}"/>
                </a:ext>
              </a:extLst>
            </p:cNvPr>
            <p:cNvSpPr>
              <a:spLocks/>
            </p:cNvSpPr>
            <p:nvPr/>
          </p:nvSpPr>
          <p:spPr bwMode="auto">
            <a:xfrm>
              <a:off x="6271898" y="2756315"/>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2" name="Freeform 50">
              <a:extLst>
                <a:ext uri="{FF2B5EF4-FFF2-40B4-BE49-F238E27FC236}">
                  <a16:creationId xmlns:a16="http://schemas.microsoft.com/office/drawing/2014/main" id="{251F5926-55AD-4CDA-927C-2F27D6DBF427}"/>
                </a:ext>
              </a:extLst>
            </p:cNvPr>
            <p:cNvSpPr>
              <a:spLocks/>
            </p:cNvSpPr>
            <p:nvPr/>
          </p:nvSpPr>
          <p:spPr bwMode="auto">
            <a:xfrm>
              <a:off x="6544710" y="2655122"/>
              <a:ext cx="3065" cy="1534"/>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1"/>
                    <a:pt x="1" y="1"/>
                    <a:pt x="1" y="1"/>
                  </a:cubicBezTo>
                  <a:lnTo>
                    <a:pt x="0"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3" name="Freeform 51">
              <a:extLst>
                <a:ext uri="{FF2B5EF4-FFF2-40B4-BE49-F238E27FC236}">
                  <a16:creationId xmlns:a16="http://schemas.microsoft.com/office/drawing/2014/main" id="{8EB80874-BB60-4E18-BCB7-7D4E637AC4A6}"/>
                </a:ext>
              </a:extLst>
            </p:cNvPr>
            <p:cNvSpPr>
              <a:spLocks noEditPoints="1"/>
            </p:cNvSpPr>
            <p:nvPr/>
          </p:nvSpPr>
          <p:spPr bwMode="auto">
            <a:xfrm>
              <a:off x="6097175" y="2066360"/>
              <a:ext cx="1183209" cy="714487"/>
            </a:xfrm>
            <a:custGeom>
              <a:avLst/>
              <a:gdLst>
                <a:gd name="T0" fmla="*/ 805 w 833"/>
                <a:gd name="T1" fmla="*/ 301 h 504"/>
                <a:gd name="T2" fmla="*/ 749 w 833"/>
                <a:gd name="T3" fmla="*/ 247 h 504"/>
                <a:gd name="T4" fmla="*/ 729 w 833"/>
                <a:gd name="T5" fmla="*/ 208 h 504"/>
                <a:gd name="T6" fmla="*/ 730 w 833"/>
                <a:gd name="T7" fmla="*/ 135 h 504"/>
                <a:gd name="T8" fmla="*/ 671 w 833"/>
                <a:gd name="T9" fmla="*/ 111 h 504"/>
                <a:gd name="T10" fmla="*/ 590 w 833"/>
                <a:gd name="T11" fmla="*/ 100 h 504"/>
                <a:gd name="T12" fmla="*/ 528 w 833"/>
                <a:gd name="T13" fmla="*/ 64 h 504"/>
                <a:gd name="T14" fmla="*/ 486 w 833"/>
                <a:gd name="T15" fmla="*/ 21 h 504"/>
                <a:gd name="T16" fmla="*/ 436 w 833"/>
                <a:gd name="T17" fmla="*/ 34 h 504"/>
                <a:gd name="T18" fmla="*/ 381 w 833"/>
                <a:gd name="T19" fmla="*/ 73 h 504"/>
                <a:gd name="T20" fmla="*/ 366 w 833"/>
                <a:gd name="T21" fmla="*/ 66 h 504"/>
                <a:gd name="T22" fmla="*/ 397 w 833"/>
                <a:gd name="T23" fmla="*/ 31 h 504"/>
                <a:gd name="T24" fmla="*/ 453 w 833"/>
                <a:gd name="T25" fmla="*/ 16 h 504"/>
                <a:gd name="T26" fmla="*/ 483 w 833"/>
                <a:gd name="T27" fmla="*/ 8 h 504"/>
                <a:gd name="T28" fmla="*/ 388 w 833"/>
                <a:gd name="T29" fmla="*/ 17 h 504"/>
                <a:gd name="T30" fmla="*/ 277 w 833"/>
                <a:gd name="T31" fmla="*/ 121 h 504"/>
                <a:gd name="T32" fmla="*/ 226 w 833"/>
                <a:gd name="T33" fmla="*/ 126 h 504"/>
                <a:gd name="T34" fmla="*/ 204 w 833"/>
                <a:gd name="T35" fmla="*/ 165 h 504"/>
                <a:gd name="T36" fmla="*/ 174 w 833"/>
                <a:gd name="T37" fmla="*/ 189 h 504"/>
                <a:gd name="T38" fmla="*/ 177 w 833"/>
                <a:gd name="T39" fmla="*/ 220 h 504"/>
                <a:gd name="T40" fmla="*/ 114 w 833"/>
                <a:gd name="T41" fmla="*/ 183 h 504"/>
                <a:gd name="T42" fmla="*/ 26 w 833"/>
                <a:gd name="T43" fmla="*/ 245 h 504"/>
                <a:gd name="T44" fmla="*/ 65 w 833"/>
                <a:gd name="T45" fmla="*/ 298 h 504"/>
                <a:gd name="T46" fmla="*/ 46 w 833"/>
                <a:gd name="T47" fmla="*/ 344 h 504"/>
                <a:gd name="T48" fmla="*/ 1 w 833"/>
                <a:gd name="T49" fmla="*/ 396 h 504"/>
                <a:gd name="T50" fmla="*/ 39 w 833"/>
                <a:gd name="T51" fmla="*/ 439 h 504"/>
                <a:gd name="T52" fmla="*/ 129 w 833"/>
                <a:gd name="T53" fmla="*/ 489 h 504"/>
                <a:gd name="T54" fmla="*/ 151 w 833"/>
                <a:gd name="T55" fmla="*/ 504 h 504"/>
                <a:gd name="T56" fmla="*/ 206 w 833"/>
                <a:gd name="T57" fmla="*/ 488 h 504"/>
                <a:gd name="T58" fmla="*/ 243 w 833"/>
                <a:gd name="T59" fmla="*/ 459 h 504"/>
                <a:gd name="T60" fmla="*/ 277 w 833"/>
                <a:gd name="T61" fmla="*/ 446 h 504"/>
                <a:gd name="T62" fmla="*/ 303 w 833"/>
                <a:gd name="T63" fmla="*/ 433 h 504"/>
                <a:gd name="T64" fmla="*/ 348 w 833"/>
                <a:gd name="T65" fmla="*/ 409 h 504"/>
                <a:gd name="T66" fmla="*/ 399 w 833"/>
                <a:gd name="T67" fmla="*/ 439 h 504"/>
                <a:gd name="T68" fmla="*/ 437 w 833"/>
                <a:gd name="T69" fmla="*/ 443 h 504"/>
                <a:gd name="T70" fmla="*/ 459 w 833"/>
                <a:gd name="T71" fmla="*/ 454 h 504"/>
                <a:gd name="T72" fmla="*/ 482 w 833"/>
                <a:gd name="T73" fmla="*/ 466 h 504"/>
                <a:gd name="T74" fmla="*/ 520 w 833"/>
                <a:gd name="T75" fmla="*/ 462 h 504"/>
                <a:gd name="T76" fmla="*/ 539 w 833"/>
                <a:gd name="T77" fmla="*/ 459 h 504"/>
                <a:gd name="T78" fmla="*/ 567 w 833"/>
                <a:gd name="T79" fmla="*/ 437 h 504"/>
                <a:gd name="T80" fmla="*/ 595 w 833"/>
                <a:gd name="T81" fmla="*/ 425 h 504"/>
                <a:gd name="T82" fmla="*/ 615 w 833"/>
                <a:gd name="T83" fmla="*/ 435 h 504"/>
                <a:gd name="T84" fmla="*/ 629 w 833"/>
                <a:gd name="T85" fmla="*/ 417 h 504"/>
                <a:gd name="T86" fmla="*/ 648 w 833"/>
                <a:gd name="T87" fmla="*/ 375 h 504"/>
                <a:gd name="T88" fmla="*/ 695 w 833"/>
                <a:gd name="T89" fmla="*/ 344 h 504"/>
                <a:gd name="T90" fmla="*/ 711 w 833"/>
                <a:gd name="T91" fmla="*/ 334 h 504"/>
                <a:gd name="T92" fmla="*/ 749 w 833"/>
                <a:gd name="T93" fmla="*/ 360 h 504"/>
                <a:gd name="T94" fmla="*/ 791 w 833"/>
                <a:gd name="T95" fmla="*/ 358 h 504"/>
                <a:gd name="T96" fmla="*/ 795 w 833"/>
                <a:gd name="T97" fmla="*/ 390 h 504"/>
                <a:gd name="T98" fmla="*/ 801 w 833"/>
                <a:gd name="T99" fmla="*/ 421 h 504"/>
                <a:gd name="T100" fmla="*/ 824 w 833"/>
                <a:gd name="T101" fmla="*/ 397 h 504"/>
                <a:gd name="T102" fmla="*/ 676 w 833"/>
                <a:gd name="T103" fmla="*/ 145 h 504"/>
                <a:gd name="T104" fmla="*/ 701 w 833"/>
                <a:gd name="T105" fmla="*/ 190 h 504"/>
                <a:gd name="T106" fmla="*/ 691 w 833"/>
                <a:gd name="T107" fmla="*/ 164 h 504"/>
                <a:gd name="T108" fmla="*/ 700 w 833"/>
                <a:gd name="T109" fmla="*/ 148 h 504"/>
                <a:gd name="T110" fmla="*/ 709 w 833"/>
                <a:gd name="T111" fmla="*/ 138 h 504"/>
                <a:gd name="T112" fmla="*/ 740 w 833"/>
                <a:gd name="T113" fmla="*/ 171 h 504"/>
                <a:gd name="T114" fmla="*/ 730 w 833"/>
                <a:gd name="T115" fmla="*/ 172 h 504"/>
                <a:gd name="T116" fmla="*/ 712 w 833"/>
                <a:gd name="T117" fmla="*/ 159 h 504"/>
                <a:gd name="T118" fmla="*/ 719 w 833"/>
                <a:gd name="T119" fmla="*/ 19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3" h="504">
                  <a:moveTo>
                    <a:pt x="833" y="390"/>
                  </a:moveTo>
                  <a:cubicBezTo>
                    <a:pt x="833" y="390"/>
                    <a:pt x="833" y="390"/>
                    <a:pt x="833" y="390"/>
                  </a:cubicBezTo>
                  <a:cubicBezTo>
                    <a:pt x="833" y="389"/>
                    <a:pt x="832" y="388"/>
                    <a:pt x="832" y="387"/>
                  </a:cubicBezTo>
                  <a:cubicBezTo>
                    <a:pt x="832" y="386"/>
                    <a:pt x="832" y="386"/>
                    <a:pt x="832" y="386"/>
                  </a:cubicBezTo>
                  <a:cubicBezTo>
                    <a:pt x="830" y="377"/>
                    <a:pt x="826" y="364"/>
                    <a:pt x="824" y="360"/>
                  </a:cubicBezTo>
                  <a:cubicBezTo>
                    <a:pt x="822" y="358"/>
                    <a:pt x="821" y="354"/>
                    <a:pt x="819" y="348"/>
                  </a:cubicBezTo>
                  <a:cubicBezTo>
                    <a:pt x="819" y="346"/>
                    <a:pt x="819" y="346"/>
                    <a:pt x="819" y="346"/>
                  </a:cubicBezTo>
                  <a:cubicBezTo>
                    <a:pt x="818" y="345"/>
                    <a:pt x="818" y="344"/>
                    <a:pt x="818" y="343"/>
                  </a:cubicBezTo>
                  <a:cubicBezTo>
                    <a:pt x="816" y="339"/>
                    <a:pt x="815" y="336"/>
                    <a:pt x="813" y="333"/>
                  </a:cubicBezTo>
                  <a:cubicBezTo>
                    <a:pt x="813" y="332"/>
                    <a:pt x="812" y="330"/>
                    <a:pt x="812" y="329"/>
                  </a:cubicBezTo>
                  <a:cubicBezTo>
                    <a:pt x="811" y="328"/>
                    <a:pt x="811" y="327"/>
                    <a:pt x="811" y="327"/>
                  </a:cubicBezTo>
                  <a:cubicBezTo>
                    <a:pt x="806" y="319"/>
                    <a:pt x="802" y="309"/>
                    <a:pt x="805" y="301"/>
                  </a:cubicBezTo>
                  <a:cubicBezTo>
                    <a:pt x="806" y="295"/>
                    <a:pt x="803" y="285"/>
                    <a:pt x="800" y="278"/>
                  </a:cubicBezTo>
                  <a:cubicBezTo>
                    <a:pt x="800" y="276"/>
                    <a:pt x="799" y="275"/>
                    <a:pt x="799" y="274"/>
                  </a:cubicBezTo>
                  <a:cubicBezTo>
                    <a:pt x="799" y="272"/>
                    <a:pt x="798" y="271"/>
                    <a:pt x="797" y="270"/>
                  </a:cubicBezTo>
                  <a:cubicBezTo>
                    <a:pt x="797" y="269"/>
                    <a:pt x="797" y="269"/>
                    <a:pt x="797" y="269"/>
                  </a:cubicBezTo>
                  <a:cubicBezTo>
                    <a:pt x="797" y="268"/>
                    <a:pt x="792" y="257"/>
                    <a:pt x="791" y="248"/>
                  </a:cubicBezTo>
                  <a:cubicBezTo>
                    <a:pt x="791" y="245"/>
                    <a:pt x="789" y="242"/>
                    <a:pt x="788" y="239"/>
                  </a:cubicBezTo>
                  <a:cubicBezTo>
                    <a:pt x="785" y="239"/>
                    <a:pt x="785" y="239"/>
                    <a:pt x="785" y="239"/>
                  </a:cubicBezTo>
                  <a:cubicBezTo>
                    <a:pt x="783" y="239"/>
                    <a:pt x="782" y="240"/>
                    <a:pt x="781" y="241"/>
                  </a:cubicBezTo>
                  <a:cubicBezTo>
                    <a:pt x="780" y="243"/>
                    <a:pt x="780" y="243"/>
                    <a:pt x="780" y="243"/>
                  </a:cubicBezTo>
                  <a:cubicBezTo>
                    <a:pt x="777" y="247"/>
                    <a:pt x="776" y="248"/>
                    <a:pt x="770" y="249"/>
                  </a:cubicBezTo>
                  <a:cubicBezTo>
                    <a:pt x="768" y="250"/>
                    <a:pt x="765" y="250"/>
                    <a:pt x="763" y="250"/>
                  </a:cubicBezTo>
                  <a:cubicBezTo>
                    <a:pt x="759" y="250"/>
                    <a:pt x="754" y="249"/>
                    <a:pt x="749" y="247"/>
                  </a:cubicBezTo>
                  <a:cubicBezTo>
                    <a:pt x="747" y="247"/>
                    <a:pt x="747" y="247"/>
                    <a:pt x="746" y="246"/>
                  </a:cubicBezTo>
                  <a:cubicBezTo>
                    <a:pt x="745" y="246"/>
                    <a:pt x="744" y="246"/>
                    <a:pt x="743" y="246"/>
                  </a:cubicBezTo>
                  <a:cubicBezTo>
                    <a:pt x="736" y="244"/>
                    <a:pt x="731" y="242"/>
                    <a:pt x="727" y="239"/>
                  </a:cubicBezTo>
                  <a:cubicBezTo>
                    <a:pt x="725" y="238"/>
                    <a:pt x="723" y="237"/>
                    <a:pt x="722" y="235"/>
                  </a:cubicBezTo>
                  <a:cubicBezTo>
                    <a:pt x="721" y="235"/>
                    <a:pt x="720" y="235"/>
                    <a:pt x="720" y="234"/>
                  </a:cubicBezTo>
                  <a:cubicBezTo>
                    <a:pt x="716" y="233"/>
                    <a:pt x="713" y="231"/>
                    <a:pt x="710" y="229"/>
                  </a:cubicBezTo>
                  <a:cubicBezTo>
                    <a:pt x="706" y="226"/>
                    <a:pt x="704" y="222"/>
                    <a:pt x="704" y="219"/>
                  </a:cubicBezTo>
                  <a:cubicBezTo>
                    <a:pt x="704" y="217"/>
                    <a:pt x="705" y="216"/>
                    <a:pt x="705" y="215"/>
                  </a:cubicBezTo>
                  <a:cubicBezTo>
                    <a:pt x="706" y="215"/>
                    <a:pt x="706" y="215"/>
                    <a:pt x="706" y="215"/>
                  </a:cubicBezTo>
                  <a:cubicBezTo>
                    <a:pt x="709" y="211"/>
                    <a:pt x="711" y="211"/>
                    <a:pt x="717" y="211"/>
                  </a:cubicBezTo>
                  <a:cubicBezTo>
                    <a:pt x="721" y="211"/>
                    <a:pt x="721" y="211"/>
                    <a:pt x="721" y="211"/>
                  </a:cubicBezTo>
                  <a:cubicBezTo>
                    <a:pt x="726" y="211"/>
                    <a:pt x="726" y="211"/>
                    <a:pt x="729" y="208"/>
                  </a:cubicBezTo>
                  <a:cubicBezTo>
                    <a:pt x="730" y="207"/>
                    <a:pt x="731" y="206"/>
                    <a:pt x="731" y="205"/>
                  </a:cubicBezTo>
                  <a:cubicBezTo>
                    <a:pt x="732" y="205"/>
                    <a:pt x="732" y="204"/>
                    <a:pt x="733" y="204"/>
                  </a:cubicBezTo>
                  <a:cubicBezTo>
                    <a:pt x="733" y="202"/>
                    <a:pt x="735" y="198"/>
                    <a:pt x="740" y="198"/>
                  </a:cubicBezTo>
                  <a:cubicBezTo>
                    <a:pt x="744" y="197"/>
                    <a:pt x="747" y="197"/>
                    <a:pt x="750" y="197"/>
                  </a:cubicBezTo>
                  <a:cubicBezTo>
                    <a:pt x="777" y="197"/>
                    <a:pt x="777" y="197"/>
                    <a:pt x="777" y="197"/>
                  </a:cubicBezTo>
                  <a:cubicBezTo>
                    <a:pt x="775" y="178"/>
                    <a:pt x="775" y="178"/>
                    <a:pt x="775" y="178"/>
                  </a:cubicBezTo>
                  <a:cubicBezTo>
                    <a:pt x="775" y="177"/>
                    <a:pt x="774" y="177"/>
                    <a:pt x="774" y="176"/>
                  </a:cubicBezTo>
                  <a:cubicBezTo>
                    <a:pt x="770" y="172"/>
                    <a:pt x="760" y="161"/>
                    <a:pt x="757" y="159"/>
                  </a:cubicBezTo>
                  <a:cubicBezTo>
                    <a:pt x="754" y="157"/>
                    <a:pt x="751" y="155"/>
                    <a:pt x="749" y="151"/>
                  </a:cubicBezTo>
                  <a:cubicBezTo>
                    <a:pt x="745" y="148"/>
                    <a:pt x="740" y="143"/>
                    <a:pt x="736" y="140"/>
                  </a:cubicBezTo>
                  <a:cubicBezTo>
                    <a:pt x="735" y="139"/>
                    <a:pt x="733" y="138"/>
                    <a:pt x="731" y="136"/>
                  </a:cubicBezTo>
                  <a:cubicBezTo>
                    <a:pt x="730" y="135"/>
                    <a:pt x="730" y="135"/>
                    <a:pt x="730" y="135"/>
                  </a:cubicBezTo>
                  <a:cubicBezTo>
                    <a:pt x="725" y="132"/>
                    <a:pt x="721" y="129"/>
                    <a:pt x="713" y="128"/>
                  </a:cubicBezTo>
                  <a:cubicBezTo>
                    <a:pt x="712" y="128"/>
                    <a:pt x="711" y="128"/>
                    <a:pt x="710" y="127"/>
                  </a:cubicBezTo>
                  <a:cubicBezTo>
                    <a:pt x="709" y="127"/>
                    <a:pt x="708" y="127"/>
                    <a:pt x="706" y="126"/>
                  </a:cubicBezTo>
                  <a:cubicBezTo>
                    <a:pt x="699" y="125"/>
                    <a:pt x="697" y="124"/>
                    <a:pt x="691" y="116"/>
                  </a:cubicBezTo>
                  <a:cubicBezTo>
                    <a:pt x="689" y="113"/>
                    <a:pt x="688" y="111"/>
                    <a:pt x="687" y="108"/>
                  </a:cubicBezTo>
                  <a:cubicBezTo>
                    <a:pt x="686" y="106"/>
                    <a:pt x="685" y="104"/>
                    <a:pt x="684" y="103"/>
                  </a:cubicBezTo>
                  <a:cubicBezTo>
                    <a:pt x="684" y="102"/>
                    <a:pt x="684" y="102"/>
                    <a:pt x="684" y="102"/>
                  </a:cubicBezTo>
                  <a:cubicBezTo>
                    <a:pt x="682" y="100"/>
                    <a:pt x="681" y="96"/>
                    <a:pt x="680" y="95"/>
                  </a:cubicBezTo>
                  <a:cubicBezTo>
                    <a:pt x="679" y="96"/>
                    <a:pt x="679" y="96"/>
                    <a:pt x="679" y="96"/>
                  </a:cubicBezTo>
                  <a:cubicBezTo>
                    <a:pt x="679" y="96"/>
                    <a:pt x="676" y="101"/>
                    <a:pt x="675" y="108"/>
                  </a:cubicBezTo>
                  <a:cubicBezTo>
                    <a:pt x="671" y="111"/>
                    <a:pt x="671" y="111"/>
                    <a:pt x="671" y="111"/>
                  </a:cubicBezTo>
                  <a:cubicBezTo>
                    <a:pt x="671" y="111"/>
                    <a:pt x="671" y="111"/>
                    <a:pt x="671" y="111"/>
                  </a:cubicBezTo>
                  <a:cubicBezTo>
                    <a:pt x="668" y="111"/>
                    <a:pt x="666" y="110"/>
                    <a:pt x="661" y="107"/>
                  </a:cubicBezTo>
                  <a:cubicBezTo>
                    <a:pt x="658" y="105"/>
                    <a:pt x="656" y="105"/>
                    <a:pt x="654" y="105"/>
                  </a:cubicBezTo>
                  <a:cubicBezTo>
                    <a:pt x="651" y="105"/>
                    <a:pt x="648" y="106"/>
                    <a:pt x="644" y="109"/>
                  </a:cubicBezTo>
                  <a:cubicBezTo>
                    <a:pt x="636" y="116"/>
                    <a:pt x="624" y="118"/>
                    <a:pt x="618" y="118"/>
                  </a:cubicBezTo>
                  <a:cubicBezTo>
                    <a:pt x="617" y="118"/>
                    <a:pt x="617" y="118"/>
                    <a:pt x="617" y="118"/>
                  </a:cubicBezTo>
                  <a:cubicBezTo>
                    <a:pt x="617" y="119"/>
                    <a:pt x="618" y="121"/>
                    <a:pt x="618" y="122"/>
                  </a:cubicBezTo>
                  <a:cubicBezTo>
                    <a:pt x="619" y="123"/>
                    <a:pt x="619" y="124"/>
                    <a:pt x="619" y="124"/>
                  </a:cubicBezTo>
                  <a:cubicBezTo>
                    <a:pt x="621" y="126"/>
                    <a:pt x="621" y="126"/>
                    <a:pt x="621" y="126"/>
                  </a:cubicBezTo>
                  <a:cubicBezTo>
                    <a:pt x="618" y="132"/>
                    <a:pt x="618" y="132"/>
                    <a:pt x="618" y="132"/>
                  </a:cubicBezTo>
                  <a:cubicBezTo>
                    <a:pt x="614" y="132"/>
                    <a:pt x="609" y="129"/>
                    <a:pt x="604" y="124"/>
                  </a:cubicBezTo>
                  <a:cubicBezTo>
                    <a:pt x="593" y="113"/>
                    <a:pt x="591" y="106"/>
                    <a:pt x="591" y="101"/>
                  </a:cubicBezTo>
                  <a:cubicBezTo>
                    <a:pt x="591" y="101"/>
                    <a:pt x="591" y="100"/>
                    <a:pt x="590" y="100"/>
                  </a:cubicBezTo>
                  <a:cubicBezTo>
                    <a:pt x="589" y="100"/>
                    <a:pt x="588" y="101"/>
                    <a:pt x="586" y="101"/>
                  </a:cubicBezTo>
                  <a:cubicBezTo>
                    <a:pt x="581" y="101"/>
                    <a:pt x="581" y="101"/>
                    <a:pt x="581" y="101"/>
                  </a:cubicBezTo>
                  <a:cubicBezTo>
                    <a:pt x="579" y="100"/>
                    <a:pt x="579" y="100"/>
                    <a:pt x="579" y="100"/>
                  </a:cubicBezTo>
                  <a:cubicBezTo>
                    <a:pt x="577" y="99"/>
                    <a:pt x="576" y="97"/>
                    <a:pt x="573" y="91"/>
                  </a:cubicBezTo>
                  <a:cubicBezTo>
                    <a:pt x="572" y="90"/>
                    <a:pt x="571" y="88"/>
                    <a:pt x="571" y="87"/>
                  </a:cubicBezTo>
                  <a:cubicBezTo>
                    <a:pt x="570" y="85"/>
                    <a:pt x="570" y="85"/>
                    <a:pt x="570" y="85"/>
                  </a:cubicBezTo>
                  <a:cubicBezTo>
                    <a:pt x="570" y="85"/>
                    <a:pt x="570" y="85"/>
                    <a:pt x="570" y="84"/>
                  </a:cubicBezTo>
                  <a:cubicBezTo>
                    <a:pt x="569" y="83"/>
                    <a:pt x="569" y="83"/>
                    <a:pt x="569" y="83"/>
                  </a:cubicBezTo>
                  <a:cubicBezTo>
                    <a:pt x="567" y="80"/>
                    <a:pt x="565" y="79"/>
                    <a:pt x="558" y="79"/>
                  </a:cubicBezTo>
                  <a:cubicBezTo>
                    <a:pt x="558" y="78"/>
                    <a:pt x="558" y="78"/>
                    <a:pt x="558" y="78"/>
                  </a:cubicBezTo>
                  <a:cubicBezTo>
                    <a:pt x="553" y="78"/>
                    <a:pt x="549" y="77"/>
                    <a:pt x="547" y="76"/>
                  </a:cubicBezTo>
                  <a:cubicBezTo>
                    <a:pt x="537" y="74"/>
                    <a:pt x="530" y="69"/>
                    <a:pt x="528" y="64"/>
                  </a:cubicBezTo>
                  <a:cubicBezTo>
                    <a:pt x="527" y="63"/>
                    <a:pt x="527" y="61"/>
                    <a:pt x="526" y="59"/>
                  </a:cubicBezTo>
                  <a:cubicBezTo>
                    <a:pt x="524" y="56"/>
                    <a:pt x="521" y="51"/>
                    <a:pt x="519" y="48"/>
                  </a:cubicBezTo>
                  <a:cubicBezTo>
                    <a:pt x="516" y="44"/>
                    <a:pt x="519" y="33"/>
                    <a:pt x="520" y="30"/>
                  </a:cubicBezTo>
                  <a:cubicBezTo>
                    <a:pt x="520" y="29"/>
                    <a:pt x="520" y="29"/>
                    <a:pt x="520" y="29"/>
                  </a:cubicBezTo>
                  <a:cubicBezTo>
                    <a:pt x="520" y="29"/>
                    <a:pt x="518" y="28"/>
                    <a:pt x="515" y="27"/>
                  </a:cubicBezTo>
                  <a:cubicBezTo>
                    <a:pt x="510" y="26"/>
                    <a:pt x="502" y="23"/>
                    <a:pt x="503" y="16"/>
                  </a:cubicBezTo>
                  <a:cubicBezTo>
                    <a:pt x="503" y="15"/>
                    <a:pt x="503" y="15"/>
                    <a:pt x="503" y="15"/>
                  </a:cubicBezTo>
                  <a:cubicBezTo>
                    <a:pt x="504" y="14"/>
                    <a:pt x="504" y="14"/>
                    <a:pt x="503" y="13"/>
                  </a:cubicBezTo>
                  <a:cubicBezTo>
                    <a:pt x="502" y="12"/>
                    <a:pt x="501" y="11"/>
                    <a:pt x="499" y="11"/>
                  </a:cubicBezTo>
                  <a:cubicBezTo>
                    <a:pt x="497" y="14"/>
                    <a:pt x="495" y="15"/>
                    <a:pt x="491" y="18"/>
                  </a:cubicBezTo>
                  <a:cubicBezTo>
                    <a:pt x="491" y="18"/>
                    <a:pt x="491" y="18"/>
                    <a:pt x="491" y="18"/>
                  </a:cubicBezTo>
                  <a:cubicBezTo>
                    <a:pt x="489" y="20"/>
                    <a:pt x="487" y="21"/>
                    <a:pt x="486" y="21"/>
                  </a:cubicBezTo>
                  <a:cubicBezTo>
                    <a:pt x="486" y="21"/>
                    <a:pt x="485" y="23"/>
                    <a:pt x="485" y="25"/>
                  </a:cubicBezTo>
                  <a:cubicBezTo>
                    <a:pt x="483" y="27"/>
                    <a:pt x="483" y="27"/>
                    <a:pt x="483" y="27"/>
                  </a:cubicBezTo>
                  <a:cubicBezTo>
                    <a:pt x="483" y="30"/>
                    <a:pt x="482" y="32"/>
                    <a:pt x="482" y="33"/>
                  </a:cubicBezTo>
                  <a:cubicBezTo>
                    <a:pt x="482" y="35"/>
                    <a:pt x="482" y="35"/>
                    <a:pt x="482" y="35"/>
                  </a:cubicBezTo>
                  <a:cubicBezTo>
                    <a:pt x="480" y="40"/>
                    <a:pt x="479" y="42"/>
                    <a:pt x="474" y="42"/>
                  </a:cubicBezTo>
                  <a:cubicBezTo>
                    <a:pt x="472" y="43"/>
                    <a:pt x="470" y="43"/>
                    <a:pt x="470" y="43"/>
                  </a:cubicBezTo>
                  <a:cubicBezTo>
                    <a:pt x="468" y="43"/>
                    <a:pt x="468" y="43"/>
                    <a:pt x="468" y="43"/>
                  </a:cubicBezTo>
                  <a:cubicBezTo>
                    <a:pt x="465" y="43"/>
                    <a:pt x="464" y="42"/>
                    <a:pt x="460" y="39"/>
                  </a:cubicBezTo>
                  <a:cubicBezTo>
                    <a:pt x="458" y="37"/>
                    <a:pt x="457" y="37"/>
                    <a:pt x="457" y="37"/>
                  </a:cubicBezTo>
                  <a:cubicBezTo>
                    <a:pt x="456" y="37"/>
                    <a:pt x="456" y="37"/>
                    <a:pt x="456" y="37"/>
                  </a:cubicBezTo>
                  <a:cubicBezTo>
                    <a:pt x="454" y="38"/>
                    <a:pt x="452" y="38"/>
                    <a:pt x="451" y="38"/>
                  </a:cubicBezTo>
                  <a:cubicBezTo>
                    <a:pt x="444" y="38"/>
                    <a:pt x="441" y="37"/>
                    <a:pt x="436" y="34"/>
                  </a:cubicBezTo>
                  <a:cubicBezTo>
                    <a:pt x="435" y="34"/>
                    <a:pt x="434" y="33"/>
                    <a:pt x="433" y="32"/>
                  </a:cubicBezTo>
                  <a:cubicBezTo>
                    <a:pt x="433" y="32"/>
                    <a:pt x="433" y="32"/>
                    <a:pt x="433" y="33"/>
                  </a:cubicBezTo>
                  <a:cubicBezTo>
                    <a:pt x="432" y="33"/>
                    <a:pt x="432" y="33"/>
                    <a:pt x="432" y="33"/>
                  </a:cubicBezTo>
                  <a:cubicBezTo>
                    <a:pt x="432" y="34"/>
                    <a:pt x="431" y="34"/>
                    <a:pt x="431" y="34"/>
                  </a:cubicBezTo>
                  <a:cubicBezTo>
                    <a:pt x="430" y="35"/>
                    <a:pt x="429" y="35"/>
                    <a:pt x="427" y="36"/>
                  </a:cubicBezTo>
                  <a:cubicBezTo>
                    <a:pt x="417" y="42"/>
                    <a:pt x="411" y="46"/>
                    <a:pt x="402" y="53"/>
                  </a:cubicBezTo>
                  <a:cubicBezTo>
                    <a:pt x="399" y="56"/>
                    <a:pt x="396" y="57"/>
                    <a:pt x="393" y="58"/>
                  </a:cubicBezTo>
                  <a:cubicBezTo>
                    <a:pt x="391" y="60"/>
                    <a:pt x="389" y="61"/>
                    <a:pt x="387" y="65"/>
                  </a:cubicBezTo>
                  <a:cubicBezTo>
                    <a:pt x="386" y="68"/>
                    <a:pt x="384" y="70"/>
                    <a:pt x="382" y="71"/>
                  </a:cubicBezTo>
                  <a:cubicBezTo>
                    <a:pt x="382" y="72"/>
                    <a:pt x="382" y="72"/>
                    <a:pt x="382" y="72"/>
                  </a:cubicBezTo>
                  <a:cubicBezTo>
                    <a:pt x="381" y="72"/>
                    <a:pt x="381" y="73"/>
                    <a:pt x="381" y="73"/>
                  </a:cubicBezTo>
                  <a:cubicBezTo>
                    <a:pt x="381" y="73"/>
                    <a:pt x="381" y="73"/>
                    <a:pt x="381" y="73"/>
                  </a:cubicBezTo>
                  <a:cubicBezTo>
                    <a:pt x="381" y="73"/>
                    <a:pt x="381" y="74"/>
                    <a:pt x="381" y="74"/>
                  </a:cubicBezTo>
                  <a:cubicBezTo>
                    <a:pt x="383" y="75"/>
                    <a:pt x="385" y="76"/>
                    <a:pt x="386" y="77"/>
                  </a:cubicBezTo>
                  <a:cubicBezTo>
                    <a:pt x="387" y="78"/>
                    <a:pt x="388" y="78"/>
                    <a:pt x="388" y="78"/>
                  </a:cubicBezTo>
                  <a:cubicBezTo>
                    <a:pt x="389" y="84"/>
                    <a:pt x="389" y="84"/>
                    <a:pt x="389" y="84"/>
                  </a:cubicBezTo>
                  <a:cubicBezTo>
                    <a:pt x="387" y="86"/>
                    <a:pt x="385" y="86"/>
                    <a:pt x="384" y="86"/>
                  </a:cubicBezTo>
                  <a:cubicBezTo>
                    <a:pt x="379" y="86"/>
                    <a:pt x="375" y="85"/>
                    <a:pt x="373" y="83"/>
                  </a:cubicBezTo>
                  <a:cubicBezTo>
                    <a:pt x="372" y="82"/>
                    <a:pt x="371" y="81"/>
                    <a:pt x="370" y="81"/>
                  </a:cubicBezTo>
                  <a:cubicBezTo>
                    <a:pt x="369" y="81"/>
                    <a:pt x="369" y="81"/>
                    <a:pt x="369" y="81"/>
                  </a:cubicBezTo>
                  <a:cubicBezTo>
                    <a:pt x="367" y="80"/>
                    <a:pt x="365" y="80"/>
                    <a:pt x="365" y="78"/>
                  </a:cubicBezTo>
                  <a:cubicBezTo>
                    <a:pt x="364" y="76"/>
                    <a:pt x="364" y="75"/>
                    <a:pt x="365" y="74"/>
                  </a:cubicBezTo>
                  <a:cubicBezTo>
                    <a:pt x="365" y="71"/>
                    <a:pt x="366" y="69"/>
                    <a:pt x="366" y="67"/>
                  </a:cubicBezTo>
                  <a:cubicBezTo>
                    <a:pt x="366" y="66"/>
                    <a:pt x="366" y="66"/>
                    <a:pt x="366" y="66"/>
                  </a:cubicBezTo>
                  <a:cubicBezTo>
                    <a:pt x="367" y="63"/>
                    <a:pt x="368" y="62"/>
                    <a:pt x="370" y="61"/>
                  </a:cubicBezTo>
                  <a:cubicBezTo>
                    <a:pt x="370" y="61"/>
                    <a:pt x="371" y="60"/>
                    <a:pt x="371" y="60"/>
                  </a:cubicBezTo>
                  <a:cubicBezTo>
                    <a:pt x="372" y="58"/>
                    <a:pt x="373" y="57"/>
                    <a:pt x="374" y="55"/>
                  </a:cubicBezTo>
                  <a:cubicBezTo>
                    <a:pt x="374" y="54"/>
                    <a:pt x="374" y="53"/>
                    <a:pt x="375" y="52"/>
                  </a:cubicBezTo>
                  <a:cubicBezTo>
                    <a:pt x="375" y="51"/>
                    <a:pt x="375" y="50"/>
                    <a:pt x="375" y="49"/>
                  </a:cubicBezTo>
                  <a:cubicBezTo>
                    <a:pt x="376" y="45"/>
                    <a:pt x="377" y="42"/>
                    <a:pt x="380" y="38"/>
                  </a:cubicBezTo>
                  <a:cubicBezTo>
                    <a:pt x="381" y="38"/>
                    <a:pt x="381" y="38"/>
                    <a:pt x="381" y="38"/>
                  </a:cubicBezTo>
                  <a:cubicBezTo>
                    <a:pt x="381" y="37"/>
                    <a:pt x="382" y="36"/>
                    <a:pt x="383" y="35"/>
                  </a:cubicBezTo>
                  <a:cubicBezTo>
                    <a:pt x="384" y="35"/>
                    <a:pt x="384" y="35"/>
                    <a:pt x="384" y="35"/>
                  </a:cubicBezTo>
                  <a:cubicBezTo>
                    <a:pt x="385" y="32"/>
                    <a:pt x="387" y="30"/>
                    <a:pt x="391" y="30"/>
                  </a:cubicBezTo>
                  <a:cubicBezTo>
                    <a:pt x="395" y="30"/>
                    <a:pt x="395" y="30"/>
                    <a:pt x="395" y="30"/>
                  </a:cubicBezTo>
                  <a:cubicBezTo>
                    <a:pt x="397" y="31"/>
                    <a:pt x="397" y="31"/>
                    <a:pt x="397" y="31"/>
                  </a:cubicBezTo>
                  <a:cubicBezTo>
                    <a:pt x="399" y="32"/>
                    <a:pt x="400" y="32"/>
                    <a:pt x="400" y="32"/>
                  </a:cubicBezTo>
                  <a:cubicBezTo>
                    <a:pt x="401" y="32"/>
                    <a:pt x="401" y="32"/>
                    <a:pt x="401" y="32"/>
                  </a:cubicBezTo>
                  <a:cubicBezTo>
                    <a:pt x="402" y="33"/>
                    <a:pt x="403" y="33"/>
                    <a:pt x="404" y="33"/>
                  </a:cubicBezTo>
                  <a:cubicBezTo>
                    <a:pt x="405" y="33"/>
                    <a:pt x="407" y="31"/>
                    <a:pt x="409" y="29"/>
                  </a:cubicBezTo>
                  <a:cubicBezTo>
                    <a:pt x="412" y="27"/>
                    <a:pt x="412" y="27"/>
                    <a:pt x="412" y="27"/>
                  </a:cubicBezTo>
                  <a:cubicBezTo>
                    <a:pt x="417" y="21"/>
                    <a:pt x="420" y="18"/>
                    <a:pt x="427" y="16"/>
                  </a:cubicBezTo>
                  <a:cubicBezTo>
                    <a:pt x="430" y="15"/>
                    <a:pt x="432" y="15"/>
                    <a:pt x="434" y="15"/>
                  </a:cubicBezTo>
                  <a:cubicBezTo>
                    <a:pt x="439" y="15"/>
                    <a:pt x="439" y="15"/>
                    <a:pt x="439" y="15"/>
                  </a:cubicBezTo>
                  <a:cubicBezTo>
                    <a:pt x="441" y="15"/>
                    <a:pt x="442" y="15"/>
                    <a:pt x="442" y="15"/>
                  </a:cubicBezTo>
                  <a:cubicBezTo>
                    <a:pt x="443" y="16"/>
                    <a:pt x="444" y="16"/>
                    <a:pt x="445" y="16"/>
                  </a:cubicBezTo>
                  <a:cubicBezTo>
                    <a:pt x="447" y="16"/>
                    <a:pt x="447" y="16"/>
                    <a:pt x="447" y="16"/>
                  </a:cubicBezTo>
                  <a:cubicBezTo>
                    <a:pt x="449" y="16"/>
                    <a:pt x="451" y="16"/>
                    <a:pt x="453" y="16"/>
                  </a:cubicBezTo>
                  <a:cubicBezTo>
                    <a:pt x="454" y="16"/>
                    <a:pt x="456" y="17"/>
                    <a:pt x="457" y="17"/>
                  </a:cubicBezTo>
                  <a:cubicBezTo>
                    <a:pt x="461" y="17"/>
                    <a:pt x="464" y="16"/>
                    <a:pt x="468" y="15"/>
                  </a:cubicBezTo>
                  <a:cubicBezTo>
                    <a:pt x="469" y="15"/>
                    <a:pt x="469" y="15"/>
                    <a:pt x="469" y="15"/>
                  </a:cubicBezTo>
                  <a:cubicBezTo>
                    <a:pt x="470" y="15"/>
                    <a:pt x="471" y="15"/>
                    <a:pt x="472" y="14"/>
                  </a:cubicBezTo>
                  <a:cubicBezTo>
                    <a:pt x="474" y="14"/>
                    <a:pt x="475" y="14"/>
                    <a:pt x="475" y="14"/>
                  </a:cubicBezTo>
                  <a:cubicBezTo>
                    <a:pt x="477" y="13"/>
                    <a:pt x="477" y="13"/>
                    <a:pt x="477" y="13"/>
                  </a:cubicBezTo>
                  <a:cubicBezTo>
                    <a:pt x="481" y="13"/>
                    <a:pt x="484" y="13"/>
                    <a:pt x="486" y="11"/>
                  </a:cubicBezTo>
                  <a:cubicBezTo>
                    <a:pt x="487" y="11"/>
                    <a:pt x="487" y="11"/>
                    <a:pt x="487" y="11"/>
                  </a:cubicBezTo>
                  <a:cubicBezTo>
                    <a:pt x="487" y="10"/>
                    <a:pt x="488" y="10"/>
                    <a:pt x="488" y="9"/>
                  </a:cubicBezTo>
                  <a:cubicBezTo>
                    <a:pt x="486" y="9"/>
                    <a:pt x="485" y="9"/>
                    <a:pt x="483" y="9"/>
                  </a:cubicBezTo>
                  <a:cubicBezTo>
                    <a:pt x="483" y="9"/>
                    <a:pt x="482" y="9"/>
                    <a:pt x="482" y="9"/>
                  </a:cubicBezTo>
                  <a:cubicBezTo>
                    <a:pt x="482" y="9"/>
                    <a:pt x="482" y="9"/>
                    <a:pt x="483" y="8"/>
                  </a:cubicBezTo>
                  <a:cubicBezTo>
                    <a:pt x="480" y="9"/>
                    <a:pt x="480" y="9"/>
                    <a:pt x="480" y="9"/>
                  </a:cubicBezTo>
                  <a:cubicBezTo>
                    <a:pt x="480" y="10"/>
                    <a:pt x="480" y="10"/>
                    <a:pt x="480" y="10"/>
                  </a:cubicBezTo>
                  <a:cubicBezTo>
                    <a:pt x="470" y="10"/>
                    <a:pt x="452" y="12"/>
                    <a:pt x="445" y="12"/>
                  </a:cubicBezTo>
                  <a:cubicBezTo>
                    <a:pt x="436" y="12"/>
                    <a:pt x="436" y="12"/>
                    <a:pt x="436" y="12"/>
                  </a:cubicBezTo>
                  <a:cubicBezTo>
                    <a:pt x="430" y="13"/>
                    <a:pt x="425" y="13"/>
                    <a:pt x="420" y="13"/>
                  </a:cubicBezTo>
                  <a:cubicBezTo>
                    <a:pt x="416" y="13"/>
                    <a:pt x="413" y="12"/>
                    <a:pt x="412" y="12"/>
                  </a:cubicBezTo>
                  <a:cubicBezTo>
                    <a:pt x="410" y="12"/>
                    <a:pt x="410" y="12"/>
                    <a:pt x="410" y="12"/>
                  </a:cubicBezTo>
                  <a:cubicBezTo>
                    <a:pt x="408" y="10"/>
                    <a:pt x="406" y="8"/>
                    <a:pt x="404" y="5"/>
                  </a:cubicBezTo>
                  <a:cubicBezTo>
                    <a:pt x="404" y="4"/>
                    <a:pt x="404" y="4"/>
                    <a:pt x="404" y="4"/>
                  </a:cubicBezTo>
                  <a:cubicBezTo>
                    <a:pt x="402" y="1"/>
                    <a:pt x="401" y="0"/>
                    <a:pt x="400" y="0"/>
                  </a:cubicBezTo>
                  <a:cubicBezTo>
                    <a:pt x="399" y="0"/>
                    <a:pt x="399" y="0"/>
                    <a:pt x="398" y="0"/>
                  </a:cubicBezTo>
                  <a:cubicBezTo>
                    <a:pt x="395" y="3"/>
                    <a:pt x="391" y="8"/>
                    <a:pt x="388" y="17"/>
                  </a:cubicBezTo>
                  <a:cubicBezTo>
                    <a:pt x="387" y="24"/>
                    <a:pt x="385" y="27"/>
                    <a:pt x="380" y="32"/>
                  </a:cubicBezTo>
                  <a:cubicBezTo>
                    <a:pt x="376" y="39"/>
                    <a:pt x="376" y="39"/>
                    <a:pt x="376" y="39"/>
                  </a:cubicBezTo>
                  <a:cubicBezTo>
                    <a:pt x="372" y="45"/>
                    <a:pt x="369" y="51"/>
                    <a:pt x="369" y="56"/>
                  </a:cubicBezTo>
                  <a:cubicBezTo>
                    <a:pt x="369" y="62"/>
                    <a:pt x="365" y="65"/>
                    <a:pt x="362" y="67"/>
                  </a:cubicBezTo>
                  <a:cubicBezTo>
                    <a:pt x="358" y="70"/>
                    <a:pt x="358" y="70"/>
                    <a:pt x="358" y="70"/>
                  </a:cubicBezTo>
                  <a:cubicBezTo>
                    <a:pt x="356" y="71"/>
                    <a:pt x="354" y="73"/>
                    <a:pt x="352" y="75"/>
                  </a:cubicBezTo>
                  <a:cubicBezTo>
                    <a:pt x="348" y="78"/>
                    <a:pt x="343" y="82"/>
                    <a:pt x="339" y="85"/>
                  </a:cubicBezTo>
                  <a:cubicBezTo>
                    <a:pt x="333" y="90"/>
                    <a:pt x="333" y="90"/>
                    <a:pt x="333" y="90"/>
                  </a:cubicBezTo>
                  <a:cubicBezTo>
                    <a:pt x="327" y="94"/>
                    <a:pt x="322" y="103"/>
                    <a:pt x="321" y="108"/>
                  </a:cubicBezTo>
                  <a:cubicBezTo>
                    <a:pt x="319" y="113"/>
                    <a:pt x="316" y="114"/>
                    <a:pt x="308" y="115"/>
                  </a:cubicBezTo>
                  <a:cubicBezTo>
                    <a:pt x="305" y="116"/>
                    <a:pt x="302" y="116"/>
                    <a:pt x="298" y="116"/>
                  </a:cubicBezTo>
                  <a:cubicBezTo>
                    <a:pt x="291" y="116"/>
                    <a:pt x="283" y="116"/>
                    <a:pt x="277" y="121"/>
                  </a:cubicBezTo>
                  <a:cubicBezTo>
                    <a:pt x="277" y="121"/>
                    <a:pt x="276" y="122"/>
                    <a:pt x="276" y="122"/>
                  </a:cubicBezTo>
                  <a:cubicBezTo>
                    <a:pt x="275" y="123"/>
                    <a:pt x="274" y="124"/>
                    <a:pt x="273" y="124"/>
                  </a:cubicBezTo>
                  <a:cubicBezTo>
                    <a:pt x="272" y="125"/>
                    <a:pt x="272" y="125"/>
                    <a:pt x="272" y="125"/>
                  </a:cubicBezTo>
                  <a:cubicBezTo>
                    <a:pt x="271" y="127"/>
                    <a:pt x="271" y="127"/>
                    <a:pt x="271" y="127"/>
                  </a:cubicBezTo>
                  <a:cubicBezTo>
                    <a:pt x="267" y="130"/>
                    <a:pt x="264" y="133"/>
                    <a:pt x="259" y="133"/>
                  </a:cubicBezTo>
                  <a:cubicBezTo>
                    <a:pt x="255" y="133"/>
                    <a:pt x="255" y="133"/>
                    <a:pt x="255" y="133"/>
                  </a:cubicBezTo>
                  <a:cubicBezTo>
                    <a:pt x="252" y="132"/>
                    <a:pt x="250" y="130"/>
                    <a:pt x="248" y="128"/>
                  </a:cubicBezTo>
                  <a:cubicBezTo>
                    <a:pt x="248" y="128"/>
                    <a:pt x="248" y="128"/>
                    <a:pt x="248" y="128"/>
                  </a:cubicBezTo>
                  <a:cubicBezTo>
                    <a:pt x="246" y="126"/>
                    <a:pt x="243" y="125"/>
                    <a:pt x="240" y="125"/>
                  </a:cubicBezTo>
                  <a:cubicBezTo>
                    <a:pt x="238" y="125"/>
                    <a:pt x="237" y="125"/>
                    <a:pt x="237" y="125"/>
                  </a:cubicBezTo>
                  <a:cubicBezTo>
                    <a:pt x="236" y="126"/>
                    <a:pt x="236" y="126"/>
                    <a:pt x="236" y="126"/>
                  </a:cubicBezTo>
                  <a:cubicBezTo>
                    <a:pt x="231" y="126"/>
                    <a:pt x="229" y="126"/>
                    <a:pt x="226" y="126"/>
                  </a:cubicBezTo>
                  <a:cubicBezTo>
                    <a:pt x="223" y="126"/>
                    <a:pt x="223" y="126"/>
                    <a:pt x="221" y="129"/>
                  </a:cubicBezTo>
                  <a:cubicBezTo>
                    <a:pt x="221" y="130"/>
                    <a:pt x="221" y="130"/>
                    <a:pt x="221" y="130"/>
                  </a:cubicBezTo>
                  <a:cubicBezTo>
                    <a:pt x="219" y="132"/>
                    <a:pt x="217" y="134"/>
                    <a:pt x="214" y="136"/>
                  </a:cubicBezTo>
                  <a:cubicBezTo>
                    <a:pt x="214" y="136"/>
                    <a:pt x="214" y="137"/>
                    <a:pt x="214" y="137"/>
                  </a:cubicBezTo>
                  <a:cubicBezTo>
                    <a:pt x="213" y="137"/>
                    <a:pt x="213" y="138"/>
                    <a:pt x="212" y="138"/>
                  </a:cubicBezTo>
                  <a:cubicBezTo>
                    <a:pt x="212" y="138"/>
                    <a:pt x="212" y="139"/>
                    <a:pt x="211" y="139"/>
                  </a:cubicBezTo>
                  <a:cubicBezTo>
                    <a:pt x="212" y="139"/>
                    <a:pt x="212" y="139"/>
                    <a:pt x="212" y="139"/>
                  </a:cubicBezTo>
                  <a:cubicBezTo>
                    <a:pt x="212" y="140"/>
                    <a:pt x="212" y="141"/>
                    <a:pt x="212" y="142"/>
                  </a:cubicBezTo>
                  <a:cubicBezTo>
                    <a:pt x="212" y="142"/>
                    <a:pt x="212" y="142"/>
                    <a:pt x="212" y="142"/>
                  </a:cubicBezTo>
                  <a:cubicBezTo>
                    <a:pt x="213" y="145"/>
                    <a:pt x="214" y="150"/>
                    <a:pt x="212" y="154"/>
                  </a:cubicBezTo>
                  <a:cubicBezTo>
                    <a:pt x="211" y="159"/>
                    <a:pt x="208" y="162"/>
                    <a:pt x="205" y="165"/>
                  </a:cubicBezTo>
                  <a:cubicBezTo>
                    <a:pt x="204" y="165"/>
                    <a:pt x="204" y="165"/>
                    <a:pt x="204" y="165"/>
                  </a:cubicBezTo>
                  <a:cubicBezTo>
                    <a:pt x="203" y="167"/>
                    <a:pt x="201" y="168"/>
                    <a:pt x="200" y="170"/>
                  </a:cubicBezTo>
                  <a:cubicBezTo>
                    <a:pt x="199" y="172"/>
                    <a:pt x="199" y="172"/>
                    <a:pt x="199" y="172"/>
                  </a:cubicBezTo>
                  <a:cubicBezTo>
                    <a:pt x="196" y="175"/>
                    <a:pt x="195" y="176"/>
                    <a:pt x="192" y="176"/>
                  </a:cubicBezTo>
                  <a:cubicBezTo>
                    <a:pt x="186" y="176"/>
                    <a:pt x="186" y="176"/>
                    <a:pt x="186" y="176"/>
                  </a:cubicBezTo>
                  <a:cubicBezTo>
                    <a:pt x="178" y="176"/>
                    <a:pt x="172" y="176"/>
                    <a:pt x="167" y="183"/>
                  </a:cubicBezTo>
                  <a:cubicBezTo>
                    <a:pt x="163" y="188"/>
                    <a:pt x="162" y="191"/>
                    <a:pt x="163" y="193"/>
                  </a:cubicBezTo>
                  <a:cubicBezTo>
                    <a:pt x="163" y="193"/>
                    <a:pt x="163" y="193"/>
                    <a:pt x="163" y="193"/>
                  </a:cubicBezTo>
                  <a:cubicBezTo>
                    <a:pt x="165" y="193"/>
                    <a:pt x="166" y="193"/>
                    <a:pt x="167" y="193"/>
                  </a:cubicBezTo>
                  <a:cubicBezTo>
                    <a:pt x="169" y="191"/>
                    <a:pt x="171" y="191"/>
                    <a:pt x="172" y="190"/>
                  </a:cubicBezTo>
                  <a:cubicBezTo>
                    <a:pt x="173" y="190"/>
                    <a:pt x="173" y="190"/>
                    <a:pt x="173" y="190"/>
                  </a:cubicBezTo>
                  <a:cubicBezTo>
                    <a:pt x="173" y="190"/>
                    <a:pt x="173" y="190"/>
                    <a:pt x="173" y="190"/>
                  </a:cubicBezTo>
                  <a:cubicBezTo>
                    <a:pt x="174" y="189"/>
                    <a:pt x="174" y="189"/>
                    <a:pt x="174" y="189"/>
                  </a:cubicBezTo>
                  <a:cubicBezTo>
                    <a:pt x="178" y="188"/>
                    <a:pt x="178" y="188"/>
                    <a:pt x="178" y="188"/>
                  </a:cubicBezTo>
                  <a:cubicBezTo>
                    <a:pt x="177" y="188"/>
                    <a:pt x="176" y="189"/>
                    <a:pt x="176" y="191"/>
                  </a:cubicBezTo>
                  <a:cubicBezTo>
                    <a:pt x="175" y="191"/>
                    <a:pt x="175" y="192"/>
                    <a:pt x="176" y="193"/>
                  </a:cubicBezTo>
                  <a:cubicBezTo>
                    <a:pt x="176" y="193"/>
                    <a:pt x="176" y="193"/>
                    <a:pt x="178" y="192"/>
                  </a:cubicBezTo>
                  <a:cubicBezTo>
                    <a:pt x="179" y="191"/>
                    <a:pt x="179" y="191"/>
                    <a:pt x="179" y="191"/>
                  </a:cubicBezTo>
                  <a:cubicBezTo>
                    <a:pt x="181" y="189"/>
                    <a:pt x="181" y="189"/>
                    <a:pt x="181" y="189"/>
                  </a:cubicBezTo>
                  <a:cubicBezTo>
                    <a:pt x="182" y="190"/>
                    <a:pt x="183" y="191"/>
                    <a:pt x="183" y="192"/>
                  </a:cubicBezTo>
                  <a:cubicBezTo>
                    <a:pt x="183" y="193"/>
                    <a:pt x="183" y="194"/>
                    <a:pt x="183" y="194"/>
                  </a:cubicBezTo>
                  <a:cubicBezTo>
                    <a:pt x="182" y="194"/>
                    <a:pt x="182" y="194"/>
                    <a:pt x="182" y="194"/>
                  </a:cubicBezTo>
                  <a:cubicBezTo>
                    <a:pt x="182" y="205"/>
                    <a:pt x="182" y="205"/>
                    <a:pt x="182" y="205"/>
                  </a:cubicBezTo>
                  <a:cubicBezTo>
                    <a:pt x="182" y="212"/>
                    <a:pt x="182" y="216"/>
                    <a:pt x="180" y="219"/>
                  </a:cubicBezTo>
                  <a:cubicBezTo>
                    <a:pt x="177" y="220"/>
                    <a:pt x="177" y="220"/>
                    <a:pt x="177" y="220"/>
                  </a:cubicBezTo>
                  <a:cubicBezTo>
                    <a:pt x="175" y="220"/>
                    <a:pt x="175" y="220"/>
                    <a:pt x="175" y="220"/>
                  </a:cubicBezTo>
                  <a:cubicBezTo>
                    <a:pt x="174" y="220"/>
                    <a:pt x="173" y="220"/>
                    <a:pt x="171" y="219"/>
                  </a:cubicBezTo>
                  <a:cubicBezTo>
                    <a:pt x="168" y="217"/>
                    <a:pt x="165" y="216"/>
                    <a:pt x="163" y="215"/>
                  </a:cubicBezTo>
                  <a:cubicBezTo>
                    <a:pt x="162" y="214"/>
                    <a:pt x="160" y="213"/>
                    <a:pt x="159" y="212"/>
                  </a:cubicBezTo>
                  <a:cubicBezTo>
                    <a:pt x="159" y="212"/>
                    <a:pt x="159" y="212"/>
                    <a:pt x="159" y="212"/>
                  </a:cubicBezTo>
                  <a:cubicBezTo>
                    <a:pt x="156" y="210"/>
                    <a:pt x="154" y="208"/>
                    <a:pt x="151" y="208"/>
                  </a:cubicBezTo>
                  <a:cubicBezTo>
                    <a:pt x="150" y="207"/>
                    <a:pt x="150" y="207"/>
                    <a:pt x="150" y="207"/>
                  </a:cubicBezTo>
                  <a:cubicBezTo>
                    <a:pt x="146" y="205"/>
                    <a:pt x="146" y="205"/>
                    <a:pt x="146" y="205"/>
                  </a:cubicBezTo>
                  <a:cubicBezTo>
                    <a:pt x="144" y="208"/>
                    <a:pt x="139" y="213"/>
                    <a:pt x="135" y="213"/>
                  </a:cubicBezTo>
                  <a:cubicBezTo>
                    <a:pt x="131" y="213"/>
                    <a:pt x="129" y="211"/>
                    <a:pt x="128" y="207"/>
                  </a:cubicBezTo>
                  <a:cubicBezTo>
                    <a:pt x="125" y="201"/>
                    <a:pt x="126" y="195"/>
                    <a:pt x="128" y="192"/>
                  </a:cubicBezTo>
                  <a:cubicBezTo>
                    <a:pt x="123" y="191"/>
                    <a:pt x="115" y="188"/>
                    <a:pt x="114" y="183"/>
                  </a:cubicBezTo>
                  <a:cubicBezTo>
                    <a:pt x="114" y="182"/>
                    <a:pt x="107" y="180"/>
                    <a:pt x="101" y="180"/>
                  </a:cubicBezTo>
                  <a:cubicBezTo>
                    <a:pt x="99" y="180"/>
                    <a:pt x="94" y="180"/>
                    <a:pt x="92" y="182"/>
                  </a:cubicBezTo>
                  <a:cubicBezTo>
                    <a:pt x="86" y="187"/>
                    <a:pt x="69" y="200"/>
                    <a:pt x="63" y="203"/>
                  </a:cubicBezTo>
                  <a:cubicBezTo>
                    <a:pt x="61" y="204"/>
                    <a:pt x="59" y="204"/>
                    <a:pt x="58" y="204"/>
                  </a:cubicBezTo>
                  <a:cubicBezTo>
                    <a:pt x="57" y="204"/>
                    <a:pt x="57" y="204"/>
                    <a:pt x="57" y="204"/>
                  </a:cubicBezTo>
                  <a:cubicBezTo>
                    <a:pt x="56" y="204"/>
                    <a:pt x="56" y="204"/>
                    <a:pt x="56" y="204"/>
                  </a:cubicBezTo>
                  <a:cubicBezTo>
                    <a:pt x="55" y="209"/>
                    <a:pt x="54" y="214"/>
                    <a:pt x="50" y="217"/>
                  </a:cubicBezTo>
                  <a:cubicBezTo>
                    <a:pt x="50" y="218"/>
                    <a:pt x="50" y="218"/>
                    <a:pt x="50" y="218"/>
                  </a:cubicBezTo>
                  <a:cubicBezTo>
                    <a:pt x="48" y="219"/>
                    <a:pt x="48" y="219"/>
                    <a:pt x="47" y="220"/>
                  </a:cubicBezTo>
                  <a:cubicBezTo>
                    <a:pt x="46" y="221"/>
                    <a:pt x="46" y="221"/>
                    <a:pt x="46" y="222"/>
                  </a:cubicBezTo>
                  <a:cubicBezTo>
                    <a:pt x="44" y="225"/>
                    <a:pt x="42" y="226"/>
                    <a:pt x="36" y="231"/>
                  </a:cubicBezTo>
                  <a:cubicBezTo>
                    <a:pt x="26" y="237"/>
                    <a:pt x="25" y="238"/>
                    <a:pt x="26" y="245"/>
                  </a:cubicBezTo>
                  <a:cubicBezTo>
                    <a:pt x="27" y="248"/>
                    <a:pt x="28" y="250"/>
                    <a:pt x="29" y="252"/>
                  </a:cubicBezTo>
                  <a:cubicBezTo>
                    <a:pt x="31" y="256"/>
                    <a:pt x="33" y="261"/>
                    <a:pt x="31" y="266"/>
                  </a:cubicBezTo>
                  <a:cubicBezTo>
                    <a:pt x="29" y="268"/>
                    <a:pt x="28" y="273"/>
                    <a:pt x="29" y="275"/>
                  </a:cubicBezTo>
                  <a:cubicBezTo>
                    <a:pt x="29" y="276"/>
                    <a:pt x="30" y="277"/>
                    <a:pt x="31" y="278"/>
                  </a:cubicBezTo>
                  <a:cubicBezTo>
                    <a:pt x="31" y="278"/>
                    <a:pt x="31" y="278"/>
                    <a:pt x="32" y="278"/>
                  </a:cubicBezTo>
                  <a:cubicBezTo>
                    <a:pt x="34" y="280"/>
                    <a:pt x="35" y="283"/>
                    <a:pt x="36" y="285"/>
                  </a:cubicBezTo>
                  <a:cubicBezTo>
                    <a:pt x="36" y="287"/>
                    <a:pt x="37" y="288"/>
                    <a:pt x="37" y="289"/>
                  </a:cubicBezTo>
                  <a:cubicBezTo>
                    <a:pt x="38" y="291"/>
                    <a:pt x="39" y="292"/>
                    <a:pt x="41" y="293"/>
                  </a:cubicBezTo>
                  <a:cubicBezTo>
                    <a:pt x="41" y="293"/>
                    <a:pt x="41" y="293"/>
                    <a:pt x="41" y="293"/>
                  </a:cubicBezTo>
                  <a:cubicBezTo>
                    <a:pt x="48" y="295"/>
                    <a:pt x="55" y="297"/>
                    <a:pt x="61" y="298"/>
                  </a:cubicBezTo>
                  <a:cubicBezTo>
                    <a:pt x="64" y="298"/>
                    <a:pt x="64" y="298"/>
                    <a:pt x="64" y="298"/>
                  </a:cubicBezTo>
                  <a:cubicBezTo>
                    <a:pt x="65" y="298"/>
                    <a:pt x="65" y="298"/>
                    <a:pt x="65" y="298"/>
                  </a:cubicBezTo>
                  <a:cubicBezTo>
                    <a:pt x="66" y="298"/>
                    <a:pt x="67" y="299"/>
                    <a:pt x="67" y="299"/>
                  </a:cubicBezTo>
                  <a:cubicBezTo>
                    <a:pt x="69" y="299"/>
                    <a:pt x="70" y="299"/>
                    <a:pt x="71" y="300"/>
                  </a:cubicBezTo>
                  <a:cubicBezTo>
                    <a:pt x="71" y="300"/>
                    <a:pt x="72" y="300"/>
                    <a:pt x="72" y="301"/>
                  </a:cubicBezTo>
                  <a:cubicBezTo>
                    <a:pt x="73" y="303"/>
                    <a:pt x="73" y="303"/>
                    <a:pt x="73" y="303"/>
                  </a:cubicBezTo>
                  <a:cubicBezTo>
                    <a:pt x="73" y="304"/>
                    <a:pt x="73" y="307"/>
                    <a:pt x="71" y="311"/>
                  </a:cubicBezTo>
                  <a:cubicBezTo>
                    <a:pt x="69" y="315"/>
                    <a:pt x="68" y="318"/>
                    <a:pt x="68" y="322"/>
                  </a:cubicBezTo>
                  <a:cubicBezTo>
                    <a:pt x="68" y="323"/>
                    <a:pt x="68" y="324"/>
                    <a:pt x="68" y="325"/>
                  </a:cubicBezTo>
                  <a:cubicBezTo>
                    <a:pt x="68" y="327"/>
                    <a:pt x="68" y="330"/>
                    <a:pt x="67" y="333"/>
                  </a:cubicBezTo>
                  <a:cubicBezTo>
                    <a:pt x="65" y="340"/>
                    <a:pt x="62" y="347"/>
                    <a:pt x="55" y="347"/>
                  </a:cubicBezTo>
                  <a:cubicBezTo>
                    <a:pt x="52" y="347"/>
                    <a:pt x="52" y="347"/>
                    <a:pt x="52" y="347"/>
                  </a:cubicBezTo>
                  <a:cubicBezTo>
                    <a:pt x="50" y="346"/>
                    <a:pt x="48" y="346"/>
                    <a:pt x="47" y="345"/>
                  </a:cubicBezTo>
                  <a:cubicBezTo>
                    <a:pt x="46" y="344"/>
                    <a:pt x="46" y="344"/>
                    <a:pt x="46" y="344"/>
                  </a:cubicBezTo>
                  <a:cubicBezTo>
                    <a:pt x="45" y="344"/>
                    <a:pt x="44" y="344"/>
                    <a:pt x="43" y="343"/>
                  </a:cubicBezTo>
                  <a:cubicBezTo>
                    <a:pt x="43" y="344"/>
                    <a:pt x="43" y="345"/>
                    <a:pt x="43" y="346"/>
                  </a:cubicBezTo>
                  <a:cubicBezTo>
                    <a:pt x="43" y="347"/>
                    <a:pt x="43" y="349"/>
                    <a:pt x="44" y="350"/>
                  </a:cubicBezTo>
                  <a:cubicBezTo>
                    <a:pt x="44" y="351"/>
                    <a:pt x="44" y="352"/>
                    <a:pt x="44" y="353"/>
                  </a:cubicBezTo>
                  <a:cubicBezTo>
                    <a:pt x="45" y="357"/>
                    <a:pt x="46" y="362"/>
                    <a:pt x="42" y="366"/>
                  </a:cubicBezTo>
                  <a:cubicBezTo>
                    <a:pt x="40" y="368"/>
                    <a:pt x="38" y="369"/>
                    <a:pt x="38" y="370"/>
                  </a:cubicBezTo>
                  <a:cubicBezTo>
                    <a:pt x="37" y="372"/>
                    <a:pt x="37" y="372"/>
                    <a:pt x="37" y="372"/>
                  </a:cubicBezTo>
                  <a:cubicBezTo>
                    <a:pt x="34" y="375"/>
                    <a:pt x="31" y="379"/>
                    <a:pt x="25" y="380"/>
                  </a:cubicBezTo>
                  <a:cubicBezTo>
                    <a:pt x="19" y="380"/>
                    <a:pt x="16" y="382"/>
                    <a:pt x="9" y="386"/>
                  </a:cubicBezTo>
                  <a:cubicBezTo>
                    <a:pt x="8" y="387"/>
                    <a:pt x="8" y="387"/>
                    <a:pt x="7" y="387"/>
                  </a:cubicBezTo>
                  <a:cubicBezTo>
                    <a:pt x="6" y="388"/>
                    <a:pt x="6" y="388"/>
                    <a:pt x="5" y="389"/>
                  </a:cubicBezTo>
                  <a:cubicBezTo>
                    <a:pt x="1" y="391"/>
                    <a:pt x="0" y="391"/>
                    <a:pt x="1" y="396"/>
                  </a:cubicBezTo>
                  <a:cubicBezTo>
                    <a:pt x="1" y="403"/>
                    <a:pt x="1" y="410"/>
                    <a:pt x="1" y="414"/>
                  </a:cubicBezTo>
                  <a:cubicBezTo>
                    <a:pt x="1" y="414"/>
                    <a:pt x="1" y="414"/>
                    <a:pt x="1" y="414"/>
                  </a:cubicBezTo>
                  <a:cubicBezTo>
                    <a:pt x="1" y="414"/>
                    <a:pt x="1" y="414"/>
                    <a:pt x="1" y="415"/>
                  </a:cubicBezTo>
                  <a:cubicBezTo>
                    <a:pt x="1" y="415"/>
                    <a:pt x="1" y="415"/>
                    <a:pt x="2" y="416"/>
                  </a:cubicBezTo>
                  <a:cubicBezTo>
                    <a:pt x="2" y="416"/>
                    <a:pt x="2" y="416"/>
                    <a:pt x="2" y="416"/>
                  </a:cubicBezTo>
                  <a:cubicBezTo>
                    <a:pt x="2" y="416"/>
                    <a:pt x="2" y="416"/>
                    <a:pt x="2" y="416"/>
                  </a:cubicBezTo>
                  <a:cubicBezTo>
                    <a:pt x="3" y="416"/>
                    <a:pt x="4" y="417"/>
                    <a:pt x="5" y="417"/>
                  </a:cubicBezTo>
                  <a:cubicBezTo>
                    <a:pt x="7" y="418"/>
                    <a:pt x="10" y="419"/>
                    <a:pt x="11" y="419"/>
                  </a:cubicBezTo>
                  <a:cubicBezTo>
                    <a:pt x="13" y="419"/>
                    <a:pt x="13" y="419"/>
                    <a:pt x="13" y="419"/>
                  </a:cubicBezTo>
                  <a:cubicBezTo>
                    <a:pt x="14" y="418"/>
                    <a:pt x="16" y="418"/>
                    <a:pt x="17" y="418"/>
                  </a:cubicBezTo>
                  <a:cubicBezTo>
                    <a:pt x="19" y="418"/>
                    <a:pt x="22" y="418"/>
                    <a:pt x="25" y="423"/>
                  </a:cubicBezTo>
                  <a:cubicBezTo>
                    <a:pt x="29" y="429"/>
                    <a:pt x="35" y="437"/>
                    <a:pt x="39" y="439"/>
                  </a:cubicBezTo>
                  <a:cubicBezTo>
                    <a:pt x="40" y="439"/>
                    <a:pt x="43" y="439"/>
                    <a:pt x="44" y="439"/>
                  </a:cubicBezTo>
                  <a:cubicBezTo>
                    <a:pt x="47" y="439"/>
                    <a:pt x="49" y="438"/>
                    <a:pt x="52" y="436"/>
                  </a:cubicBezTo>
                  <a:cubicBezTo>
                    <a:pt x="52" y="436"/>
                    <a:pt x="52" y="436"/>
                    <a:pt x="52" y="436"/>
                  </a:cubicBezTo>
                  <a:cubicBezTo>
                    <a:pt x="53" y="434"/>
                    <a:pt x="54" y="433"/>
                    <a:pt x="55" y="431"/>
                  </a:cubicBezTo>
                  <a:cubicBezTo>
                    <a:pt x="57" y="429"/>
                    <a:pt x="60" y="425"/>
                    <a:pt x="65" y="425"/>
                  </a:cubicBezTo>
                  <a:cubicBezTo>
                    <a:pt x="66" y="425"/>
                    <a:pt x="66" y="425"/>
                    <a:pt x="66" y="425"/>
                  </a:cubicBezTo>
                  <a:cubicBezTo>
                    <a:pt x="75" y="426"/>
                    <a:pt x="79" y="429"/>
                    <a:pt x="83" y="438"/>
                  </a:cubicBezTo>
                  <a:cubicBezTo>
                    <a:pt x="86" y="441"/>
                    <a:pt x="88" y="445"/>
                    <a:pt x="91" y="449"/>
                  </a:cubicBezTo>
                  <a:cubicBezTo>
                    <a:pt x="91" y="450"/>
                    <a:pt x="92" y="451"/>
                    <a:pt x="93" y="452"/>
                  </a:cubicBezTo>
                  <a:cubicBezTo>
                    <a:pt x="94" y="455"/>
                    <a:pt x="96" y="457"/>
                    <a:pt x="97" y="459"/>
                  </a:cubicBezTo>
                  <a:cubicBezTo>
                    <a:pt x="99" y="464"/>
                    <a:pt x="109" y="476"/>
                    <a:pt x="114" y="478"/>
                  </a:cubicBezTo>
                  <a:cubicBezTo>
                    <a:pt x="114" y="478"/>
                    <a:pt x="129" y="483"/>
                    <a:pt x="129" y="489"/>
                  </a:cubicBezTo>
                  <a:cubicBezTo>
                    <a:pt x="129" y="491"/>
                    <a:pt x="128" y="492"/>
                    <a:pt x="126" y="493"/>
                  </a:cubicBezTo>
                  <a:cubicBezTo>
                    <a:pt x="124" y="495"/>
                    <a:pt x="123" y="497"/>
                    <a:pt x="124" y="498"/>
                  </a:cubicBezTo>
                  <a:cubicBezTo>
                    <a:pt x="124" y="499"/>
                    <a:pt x="124" y="500"/>
                    <a:pt x="126" y="500"/>
                  </a:cubicBezTo>
                  <a:cubicBezTo>
                    <a:pt x="126" y="500"/>
                    <a:pt x="126" y="500"/>
                    <a:pt x="126" y="500"/>
                  </a:cubicBezTo>
                  <a:cubicBezTo>
                    <a:pt x="128" y="499"/>
                    <a:pt x="128" y="499"/>
                    <a:pt x="128" y="499"/>
                  </a:cubicBezTo>
                  <a:cubicBezTo>
                    <a:pt x="132" y="499"/>
                    <a:pt x="132" y="499"/>
                    <a:pt x="132" y="499"/>
                  </a:cubicBezTo>
                  <a:cubicBezTo>
                    <a:pt x="135" y="499"/>
                    <a:pt x="138" y="499"/>
                    <a:pt x="141" y="500"/>
                  </a:cubicBezTo>
                  <a:cubicBezTo>
                    <a:pt x="141" y="501"/>
                    <a:pt x="142" y="501"/>
                    <a:pt x="143" y="501"/>
                  </a:cubicBezTo>
                  <a:cubicBezTo>
                    <a:pt x="144" y="502"/>
                    <a:pt x="145" y="502"/>
                    <a:pt x="147" y="503"/>
                  </a:cubicBezTo>
                  <a:cubicBezTo>
                    <a:pt x="147" y="503"/>
                    <a:pt x="148" y="504"/>
                    <a:pt x="148" y="504"/>
                  </a:cubicBezTo>
                  <a:cubicBezTo>
                    <a:pt x="149" y="504"/>
                    <a:pt x="149" y="504"/>
                    <a:pt x="149" y="504"/>
                  </a:cubicBezTo>
                  <a:cubicBezTo>
                    <a:pt x="151" y="504"/>
                    <a:pt x="151" y="504"/>
                    <a:pt x="151" y="504"/>
                  </a:cubicBezTo>
                  <a:cubicBezTo>
                    <a:pt x="168" y="504"/>
                    <a:pt x="168" y="504"/>
                    <a:pt x="168" y="504"/>
                  </a:cubicBezTo>
                  <a:cubicBezTo>
                    <a:pt x="171" y="504"/>
                    <a:pt x="172" y="504"/>
                    <a:pt x="173" y="502"/>
                  </a:cubicBezTo>
                  <a:cubicBezTo>
                    <a:pt x="173" y="499"/>
                    <a:pt x="176" y="495"/>
                    <a:pt x="184" y="495"/>
                  </a:cubicBezTo>
                  <a:cubicBezTo>
                    <a:pt x="185" y="495"/>
                    <a:pt x="186" y="495"/>
                    <a:pt x="187" y="495"/>
                  </a:cubicBezTo>
                  <a:cubicBezTo>
                    <a:pt x="187" y="495"/>
                    <a:pt x="188" y="496"/>
                    <a:pt x="188" y="496"/>
                  </a:cubicBezTo>
                  <a:cubicBezTo>
                    <a:pt x="191" y="496"/>
                    <a:pt x="195" y="497"/>
                    <a:pt x="199" y="500"/>
                  </a:cubicBezTo>
                  <a:cubicBezTo>
                    <a:pt x="201" y="501"/>
                    <a:pt x="203" y="502"/>
                    <a:pt x="204" y="502"/>
                  </a:cubicBezTo>
                  <a:cubicBezTo>
                    <a:pt x="204" y="502"/>
                    <a:pt x="204" y="502"/>
                    <a:pt x="204" y="502"/>
                  </a:cubicBezTo>
                  <a:cubicBezTo>
                    <a:pt x="205" y="499"/>
                    <a:pt x="205" y="498"/>
                    <a:pt x="206" y="495"/>
                  </a:cubicBezTo>
                  <a:cubicBezTo>
                    <a:pt x="206" y="492"/>
                    <a:pt x="206" y="492"/>
                    <a:pt x="206" y="492"/>
                  </a:cubicBezTo>
                  <a:cubicBezTo>
                    <a:pt x="207" y="491"/>
                    <a:pt x="207" y="491"/>
                    <a:pt x="207" y="491"/>
                  </a:cubicBezTo>
                  <a:cubicBezTo>
                    <a:pt x="207" y="490"/>
                    <a:pt x="206" y="489"/>
                    <a:pt x="206" y="488"/>
                  </a:cubicBezTo>
                  <a:cubicBezTo>
                    <a:pt x="206" y="487"/>
                    <a:pt x="206" y="487"/>
                    <a:pt x="206" y="486"/>
                  </a:cubicBezTo>
                  <a:cubicBezTo>
                    <a:pt x="205" y="486"/>
                    <a:pt x="205" y="486"/>
                    <a:pt x="205" y="486"/>
                  </a:cubicBezTo>
                  <a:cubicBezTo>
                    <a:pt x="204" y="484"/>
                    <a:pt x="203" y="482"/>
                    <a:pt x="204" y="479"/>
                  </a:cubicBezTo>
                  <a:cubicBezTo>
                    <a:pt x="204" y="478"/>
                    <a:pt x="205" y="476"/>
                    <a:pt x="206" y="474"/>
                  </a:cubicBezTo>
                  <a:cubicBezTo>
                    <a:pt x="210" y="469"/>
                    <a:pt x="214" y="465"/>
                    <a:pt x="220" y="462"/>
                  </a:cubicBezTo>
                  <a:cubicBezTo>
                    <a:pt x="221" y="462"/>
                    <a:pt x="222" y="460"/>
                    <a:pt x="224" y="459"/>
                  </a:cubicBezTo>
                  <a:cubicBezTo>
                    <a:pt x="226" y="457"/>
                    <a:pt x="229" y="454"/>
                    <a:pt x="233" y="454"/>
                  </a:cubicBezTo>
                  <a:cubicBezTo>
                    <a:pt x="233" y="454"/>
                    <a:pt x="235" y="454"/>
                    <a:pt x="237" y="456"/>
                  </a:cubicBezTo>
                  <a:cubicBezTo>
                    <a:pt x="239" y="456"/>
                    <a:pt x="240" y="457"/>
                    <a:pt x="241" y="458"/>
                  </a:cubicBezTo>
                  <a:cubicBezTo>
                    <a:pt x="241" y="458"/>
                    <a:pt x="241" y="458"/>
                    <a:pt x="241" y="458"/>
                  </a:cubicBezTo>
                  <a:cubicBezTo>
                    <a:pt x="242" y="458"/>
                    <a:pt x="242" y="458"/>
                    <a:pt x="242" y="458"/>
                  </a:cubicBezTo>
                  <a:cubicBezTo>
                    <a:pt x="243" y="458"/>
                    <a:pt x="243" y="458"/>
                    <a:pt x="243" y="459"/>
                  </a:cubicBezTo>
                  <a:cubicBezTo>
                    <a:pt x="250" y="462"/>
                    <a:pt x="252" y="462"/>
                    <a:pt x="253" y="462"/>
                  </a:cubicBezTo>
                  <a:cubicBezTo>
                    <a:pt x="253" y="462"/>
                    <a:pt x="253" y="462"/>
                    <a:pt x="254" y="462"/>
                  </a:cubicBezTo>
                  <a:cubicBezTo>
                    <a:pt x="254" y="462"/>
                    <a:pt x="255" y="462"/>
                    <a:pt x="255" y="462"/>
                  </a:cubicBezTo>
                  <a:cubicBezTo>
                    <a:pt x="257" y="461"/>
                    <a:pt x="258" y="460"/>
                    <a:pt x="259" y="460"/>
                  </a:cubicBezTo>
                  <a:cubicBezTo>
                    <a:pt x="260" y="460"/>
                    <a:pt x="260" y="460"/>
                    <a:pt x="260" y="460"/>
                  </a:cubicBezTo>
                  <a:cubicBezTo>
                    <a:pt x="261" y="459"/>
                    <a:pt x="261" y="459"/>
                    <a:pt x="261" y="459"/>
                  </a:cubicBezTo>
                  <a:cubicBezTo>
                    <a:pt x="264" y="459"/>
                    <a:pt x="266" y="458"/>
                    <a:pt x="267" y="456"/>
                  </a:cubicBezTo>
                  <a:cubicBezTo>
                    <a:pt x="268" y="454"/>
                    <a:pt x="269" y="453"/>
                    <a:pt x="271" y="451"/>
                  </a:cubicBezTo>
                  <a:cubicBezTo>
                    <a:pt x="271" y="451"/>
                    <a:pt x="272" y="450"/>
                    <a:pt x="272" y="450"/>
                  </a:cubicBezTo>
                  <a:cubicBezTo>
                    <a:pt x="273" y="449"/>
                    <a:pt x="273" y="449"/>
                    <a:pt x="273" y="449"/>
                  </a:cubicBezTo>
                  <a:cubicBezTo>
                    <a:pt x="274" y="449"/>
                    <a:pt x="275" y="448"/>
                    <a:pt x="276" y="448"/>
                  </a:cubicBezTo>
                  <a:cubicBezTo>
                    <a:pt x="276" y="447"/>
                    <a:pt x="277" y="447"/>
                    <a:pt x="277" y="446"/>
                  </a:cubicBezTo>
                  <a:cubicBezTo>
                    <a:pt x="280" y="444"/>
                    <a:pt x="280" y="444"/>
                    <a:pt x="280" y="444"/>
                  </a:cubicBezTo>
                  <a:cubicBezTo>
                    <a:pt x="282" y="442"/>
                    <a:pt x="285" y="439"/>
                    <a:pt x="288" y="439"/>
                  </a:cubicBezTo>
                  <a:cubicBezTo>
                    <a:pt x="289" y="439"/>
                    <a:pt x="289" y="439"/>
                    <a:pt x="290" y="439"/>
                  </a:cubicBezTo>
                  <a:cubicBezTo>
                    <a:pt x="290" y="440"/>
                    <a:pt x="291" y="440"/>
                    <a:pt x="291" y="440"/>
                  </a:cubicBezTo>
                  <a:cubicBezTo>
                    <a:pt x="291" y="440"/>
                    <a:pt x="292" y="440"/>
                    <a:pt x="292" y="441"/>
                  </a:cubicBezTo>
                  <a:cubicBezTo>
                    <a:pt x="293" y="441"/>
                    <a:pt x="294" y="441"/>
                    <a:pt x="294" y="442"/>
                  </a:cubicBezTo>
                  <a:cubicBezTo>
                    <a:pt x="295" y="442"/>
                    <a:pt x="296" y="440"/>
                    <a:pt x="296" y="439"/>
                  </a:cubicBezTo>
                  <a:cubicBezTo>
                    <a:pt x="296" y="438"/>
                    <a:pt x="296" y="438"/>
                    <a:pt x="296" y="438"/>
                  </a:cubicBezTo>
                  <a:cubicBezTo>
                    <a:pt x="296" y="437"/>
                    <a:pt x="296" y="437"/>
                    <a:pt x="296" y="437"/>
                  </a:cubicBezTo>
                  <a:cubicBezTo>
                    <a:pt x="297" y="437"/>
                    <a:pt x="297" y="437"/>
                    <a:pt x="297" y="437"/>
                  </a:cubicBezTo>
                  <a:cubicBezTo>
                    <a:pt x="300" y="433"/>
                    <a:pt x="300" y="433"/>
                    <a:pt x="300" y="433"/>
                  </a:cubicBezTo>
                  <a:cubicBezTo>
                    <a:pt x="300" y="433"/>
                    <a:pt x="301" y="433"/>
                    <a:pt x="303" y="433"/>
                  </a:cubicBezTo>
                  <a:cubicBezTo>
                    <a:pt x="307" y="432"/>
                    <a:pt x="308" y="425"/>
                    <a:pt x="308" y="422"/>
                  </a:cubicBezTo>
                  <a:cubicBezTo>
                    <a:pt x="310" y="418"/>
                    <a:pt x="310" y="418"/>
                    <a:pt x="310" y="418"/>
                  </a:cubicBezTo>
                  <a:cubicBezTo>
                    <a:pt x="313" y="417"/>
                    <a:pt x="315" y="416"/>
                    <a:pt x="315" y="414"/>
                  </a:cubicBezTo>
                  <a:cubicBezTo>
                    <a:pt x="315" y="414"/>
                    <a:pt x="315" y="414"/>
                    <a:pt x="315" y="414"/>
                  </a:cubicBezTo>
                  <a:cubicBezTo>
                    <a:pt x="319" y="410"/>
                    <a:pt x="319" y="410"/>
                    <a:pt x="319" y="410"/>
                  </a:cubicBezTo>
                  <a:cubicBezTo>
                    <a:pt x="321" y="410"/>
                    <a:pt x="322" y="411"/>
                    <a:pt x="323" y="413"/>
                  </a:cubicBezTo>
                  <a:cubicBezTo>
                    <a:pt x="323" y="413"/>
                    <a:pt x="324" y="413"/>
                    <a:pt x="325" y="414"/>
                  </a:cubicBezTo>
                  <a:cubicBezTo>
                    <a:pt x="326" y="415"/>
                    <a:pt x="326" y="415"/>
                    <a:pt x="326" y="415"/>
                  </a:cubicBezTo>
                  <a:cubicBezTo>
                    <a:pt x="326" y="416"/>
                    <a:pt x="327" y="417"/>
                    <a:pt x="329" y="417"/>
                  </a:cubicBezTo>
                  <a:cubicBezTo>
                    <a:pt x="331" y="417"/>
                    <a:pt x="333" y="416"/>
                    <a:pt x="334" y="414"/>
                  </a:cubicBezTo>
                  <a:cubicBezTo>
                    <a:pt x="335" y="414"/>
                    <a:pt x="335" y="414"/>
                    <a:pt x="335" y="414"/>
                  </a:cubicBezTo>
                  <a:cubicBezTo>
                    <a:pt x="338" y="412"/>
                    <a:pt x="343" y="409"/>
                    <a:pt x="348" y="409"/>
                  </a:cubicBezTo>
                  <a:cubicBezTo>
                    <a:pt x="350" y="409"/>
                    <a:pt x="350" y="409"/>
                    <a:pt x="350" y="409"/>
                  </a:cubicBezTo>
                  <a:cubicBezTo>
                    <a:pt x="351" y="409"/>
                    <a:pt x="352" y="410"/>
                    <a:pt x="353" y="410"/>
                  </a:cubicBezTo>
                  <a:cubicBezTo>
                    <a:pt x="355" y="411"/>
                    <a:pt x="356" y="413"/>
                    <a:pt x="357" y="414"/>
                  </a:cubicBezTo>
                  <a:cubicBezTo>
                    <a:pt x="357" y="415"/>
                    <a:pt x="358" y="415"/>
                    <a:pt x="358" y="416"/>
                  </a:cubicBezTo>
                  <a:cubicBezTo>
                    <a:pt x="359" y="416"/>
                    <a:pt x="359" y="417"/>
                    <a:pt x="360" y="417"/>
                  </a:cubicBezTo>
                  <a:cubicBezTo>
                    <a:pt x="360" y="417"/>
                    <a:pt x="360" y="417"/>
                    <a:pt x="360" y="417"/>
                  </a:cubicBezTo>
                  <a:cubicBezTo>
                    <a:pt x="361" y="418"/>
                    <a:pt x="364" y="418"/>
                    <a:pt x="366" y="418"/>
                  </a:cubicBezTo>
                  <a:cubicBezTo>
                    <a:pt x="369" y="418"/>
                    <a:pt x="371" y="418"/>
                    <a:pt x="373" y="419"/>
                  </a:cubicBezTo>
                  <a:cubicBezTo>
                    <a:pt x="381" y="420"/>
                    <a:pt x="392" y="431"/>
                    <a:pt x="396" y="435"/>
                  </a:cubicBezTo>
                  <a:cubicBezTo>
                    <a:pt x="397" y="435"/>
                    <a:pt x="397" y="435"/>
                    <a:pt x="397" y="436"/>
                  </a:cubicBezTo>
                  <a:cubicBezTo>
                    <a:pt x="398" y="437"/>
                    <a:pt x="398" y="438"/>
                    <a:pt x="399" y="439"/>
                  </a:cubicBezTo>
                  <a:cubicBezTo>
                    <a:pt x="399" y="439"/>
                    <a:pt x="399" y="439"/>
                    <a:pt x="399" y="439"/>
                  </a:cubicBezTo>
                  <a:cubicBezTo>
                    <a:pt x="400" y="440"/>
                    <a:pt x="400" y="441"/>
                    <a:pt x="401" y="442"/>
                  </a:cubicBezTo>
                  <a:cubicBezTo>
                    <a:pt x="402" y="444"/>
                    <a:pt x="404" y="446"/>
                    <a:pt x="406" y="446"/>
                  </a:cubicBezTo>
                  <a:cubicBezTo>
                    <a:pt x="406" y="446"/>
                    <a:pt x="406" y="445"/>
                    <a:pt x="407" y="445"/>
                  </a:cubicBezTo>
                  <a:cubicBezTo>
                    <a:pt x="407" y="445"/>
                    <a:pt x="408" y="445"/>
                    <a:pt x="409" y="445"/>
                  </a:cubicBezTo>
                  <a:cubicBezTo>
                    <a:pt x="410" y="444"/>
                    <a:pt x="412" y="444"/>
                    <a:pt x="413" y="443"/>
                  </a:cubicBezTo>
                  <a:cubicBezTo>
                    <a:pt x="414" y="443"/>
                    <a:pt x="414" y="443"/>
                    <a:pt x="415" y="443"/>
                  </a:cubicBezTo>
                  <a:cubicBezTo>
                    <a:pt x="418" y="442"/>
                    <a:pt x="421" y="441"/>
                    <a:pt x="424" y="441"/>
                  </a:cubicBezTo>
                  <a:cubicBezTo>
                    <a:pt x="427" y="441"/>
                    <a:pt x="427" y="441"/>
                    <a:pt x="427" y="441"/>
                  </a:cubicBezTo>
                  <a:cubicBezTo>
                    <a:pt x="429" y="441"/>
                    <a:pt x="429" y="441"/>
                    <a:pt x="429" y="441"/>
                  </a:cubicBezTo>
                  <a:cubicBezTo>
                    <a:pt x="429" y="441"/>
                    <a:pt x="430" y="441"/>
                    <a:pt x="430" y="442"/>
                  </a:cubicBezTo>
                  <a:cubicBezTo>
                    <a:pt x="431" y="442"/>
                    <a:pt x="431" y="442"/>
                    <a:pt x="432" y="443"/>
                  </a:cubicBezTo>
                  <a:cubicBezTo>
                    <a:pt x="434" y="443"/>
                    <a:pt x="435" y="443"/>
                    <a:pt x="437" y="443"/>
                  </a:cubicBezTo>
                  <a:cubicBezTo>
                    <a:pt x="439" y="443"/>
                    <a:pt x="440" y="443"/>
                    <a:pt x="441" y="442"/>
                  </a:cubicBezTo>
                  <a:cubicBezTo>
                    <a:pt x="443" y="442"/>
                    <a:pt x="443" y="442"/>
                    <a:pt x="443" y="442"/>
                  </a:cubicBezTo>
                  <a:cubicBezTo>
                    <a:pt x="444" y="442"/>
                    <a:pt x="444" y="441"/>
                    <a:pt x="444" y="441"/>
                  </a:cubicBezTo>
                  <a:cubicBezTo>
                    <a:pt x="445" y="441"/>
                    <a:pt x="446" y="441"/>
                    <a:pt x="447" y="441"/>
                  </a:cubicBezTo>
                  <a:cubicBezTo>
                    <a:pt x="450" y="441"/>
                    <a:pt x="451" y="442"/>
                    <a:pt x="452" y="442"/>
                  </a:cubicBezTo>
                  <a:cubicBezTo>
                    <a:pt x="453" y="443"/>
                    <a:pt x="453" y="443"/>
                    <a:pt x="453" y="443"/>
                  </a:cubicBezTo>
                  <a:cubicBezTo>
                    <a:pt x="455" y="445"/>
                    <a:pt x="455" y="448"/>
                    <a:pt x="455" y="449"/>
                  </a:cubicBezTo>
                  <a:cubicBezTo>
                    <a:pt x="455" y="450"/>
                    <a:pt x="455" y="450"/>
                    <a:pt x="455" y="450"/>
                  </a:cubicBezTo>
                  <a:cubicBezTo>
                    <a:pt x="455" y="451"/>
                    <a:pt x="455" y="451"/>
                    <a:pt x="456" y="452"/>
                  </a:cubicBezTo>
                  <a:cubicBezTo>
                    <a:pt x="456" y="453"/>
                    <a:pt x="456" y="453"/>
                    <a:pt x="456" y="453"/>
                  </a:cubicBezTo>
                  <a:cubicBezTo>
                    <a:pt x="457" y="453"/>
                    <a:pt x="457" y="453"/>
                    <a:pt x="457" y="453"/>
                  </a:cubicBezTo>
                  <a:cubicBezTo>
                    <a:pt x="457" y="453"/>
                    <a:pt x="457" y="454"/>
                    <a:pt x="459" y="454"/>
                  </a:cubicBezTo>
                  <a:cubicBezTo>
                    <a:pt x="460" y="454"/>
                    <a:pt x="461" y="454"/>
                    <a:pt x="461" y="453"/>
                  </a:cubicBezTo>
                  <a:cubicBezTo>
                    <a:pt x="463" y="453"/>
                    <a:pt x="463" y="453"/>
                    <a:pt x="463" y="453"/>
                  </a:cubicBezTo>
                  <a:cubicBezTo>
                    <a:pt x="465" y="453"/>
                    <a:pt x="465" y="453"/>
                    <a:pt x="465" y="453"/>
                  </a:cubicBezTo>
                  <a:cubicBezTo>
                    <a:pt x="467" y="453"/>
                    <a:pt x="469" y="455"/>
                    <a:pt x="470" y="456"/>
                  </a:cubicBezTo>
                  <a:cubicBezTo>
                    <a:pt x="471" y="457"/>
                    <a:pt x="471" y="457"/>
                    <a:pt x="471" y="457"/>
                  </a:cubicBezTo>
                  <a:cubicBezTo>
                    <a:pt x="472" y="459"/>
                    <a:pt x="472" y="459"/>
                    <a:pt x="472" y="459"/>
                  </a:cubicBezTo>
                  <a:cubicBezTo>
                    <a:pt x="472" y="459"/>
                    <a:pt x="472" y="459"/>
                    <a:pt x="472" y="459"/>
                  </a:cubicBezTo>
                  <a:cubicBezTo>
                    <a:pt x="473" y="461"/>
                    <a:pt x="474" y="462"/>
                    <a:pt x="475" y="463"/>
                  </a:cubicBezTo>
                  <a:cubicBezTo>
                    <a:pt x="477" y="464"/>
                    <a:pt x="477" y="464"/>
                    <a:pt x="477" y="464"/>
                  </a:cubicBezTo>
                  <a:cubicBezTo>
                    <a:pt x="478" y="464"/>
                    <a:pt x="478" y="465"/>
                    <a:pt x="479" y="465"/>
                  </a:cubicBezTo>
                  <a:cubicBezTo>
                    <a:pt x="480" y="466"/>
                    <a:pt x="481" y="466"/>
                    <a:pt x="481" y="467"/>
                  </a:cubicBezTo>
                  <a:cubicBezTo>
                    <a:pt x="482" y="466"/>
                    <a:pt x="482" y="466"/>
                    <a:pt x="482" y="466"/>
                  </a:cubicBezTo>
                  <a:cubicBezTo>
                    <a:pt x="484" y="465"/>
                    <a:pt x="484" y="465"/>
                    <a:pt x="484" y="465"/>
                  </a:cubicBezTo>
                  <a:cubicBezTo>
                    <a:pt x="486" y="465"/>
                    <a:pt x="488" y="464"/>
                    <a:pt x="491" y="464"/>
                  </a:cubicBezTo>
                  <a:cubicBezTo>
                    <a:pt x="493" y="463"/>
                    <a:pt x="496" y="463"/>
                    <a:pt x="497" y="463"/>
                  </a:cubicBezTo>
                  <a:cubicBezTo>
                    <a:pt x="500" y="463"/>
                    <a:pt x="500" y="463"/>
                    <a:pt x="500" y="463"/>
                  </a:cubicBezTo>
                  <a:cubicBezTo>
                    <a:pt x="502" y="465"/>
                    <a:pt x="503" y="465"/>
                    <a:pt x="505" y="465"/>
                  </a:cubicBezTo>
                  <a:cubicBezTo>
                    <a:pt x="507" y="465"/>
                    <a:pt x="508" y="465"/>
                    <a:pt x="509" y="465"/>
                  </a:cubicBezTo>
                  <a:cubicBezTo>
                    <a:pt x="509" y="464"/>
                    <a:pt x="509" y="464"/>
                    <a:pt x="509" y="464"/>
                  </a:cubicBezTo>
                  <a:cubicBezTo>
                    <a:pt x="512" y="463"/>
                    <a:pt x="514" y="462"/>
                    <a:pt x="515" y="461"/>
                  </a:cubicBezTo>
                  <a:cubicBezTo>
                    <a:pt x="516" y="460"/>
                    <a:pt x="517" y="460"/>
                    <a:pt x="517" y="460"/>
                  </a:cubicBezTo>
                  <a:cubicBezTo>
                    <a:pt x="517" y="460"/>
                    <a:pt x="517" y="460"/>
                    <a:pt x="517" y="460"/>
                  </a:cubicBezTo>
                  <a:cubicBezTo>
                    <a:pt x="519" y="461"/>
                    <a:pt x="519" y="461"/>
                    <a:pt x="519" y="461"/>
                  </a:cubicBezTo>
                  <a:cubicBezTo>
                    <a:pt x="520" y="462"/>
                    <a:pt x="520" y="462"/>
                    <a:pt x="520" y="462"/>
                  </a:cubicBezTo>
                  <a:cubicBezTo>
                    <a:pt x="522" y="464"/>
                    <a:pt x="522" y="464"/>
                    <a:pt x="522" y="464"/>
                  </a:cubicBezTo>
                  <a:cubicBezTo>
                    <a:pt x="522" y="465"/>
                    <a:pt x="522" y="465"/>
                    <a:pt x="522" y="465"/>
                  </a:cubicBezTo>
                  <a:cubicBezTo>
                    <a:pt x="523" y="465"/>
                    <a:pt x="523" y="465"/>
                    <a:pt x="523" y="465"/>
                  </a:cubicBezTo>
                  <a:cubicBezTo>
                    <a:pt x="523" y="465"/>
                    <a:pt x="523" y="464"/>
                    <a:pt x="523" y="464"/>
                  </a:cubicBezTo>
                  <a:cubicBezTo>
                    <a:pt x="523" y="465"/>
                    <a:pt x="523" y="465"/>
                    <a:pt x="523" y="465"/>
                  </a:cubicBezTo>
                  <a:cubicBezTo>
                    <a:pt x="522" y="467"/>
                    <a:pt x="522" y="469"/>
                    <a:pt x="522" y="470"/>
                  </a:cubicBezTo>
                  <a:cubicBezTo>
                    <a:pt x="522" y="470"/>
                    <a:pt x="522" y="471"/>
                    <a:pt x="522" y="471"/>
                  </a:cubicBezTo>
                  <a:cubicBezTo>
                    <a:pt x="522" y="471"/>
                    <a:pt x="523" y="471"/>
                    <a:pt x="523" y="471"/>
                  </a:cubicBezTo>
                  <a:cubicBezTo>
                    <a:pt x="527" y="471"/>
                    <a:pt x="527" y="471"/>
                    <a:pt x="530" y="468"/>
                  </a:cubicBezTo>
                  <a:cubicBezTo>
                    <a:pt x="531" y="467"/>
                    <a:pt x="531" y="467"/>
                    <a:pt x="531" y="467"/>
                  </a:cubicBezTo>
                  <a:cubicBezTo>
                    <a:pt x="532" y="466"/>
                    <a:pt x="532" y="466"/>
                    <a:pt x="532" y="466"/>
                  </a:cubicBezTo>
                  <a:cubicBezTo>
                    <a:pt x="535" y="462"/>
                    <a:pt x="536" y="460"/>
                    <a:pt x="539" y="459"/>
                  </a:cubicBezTo>
                  <a:cubicBezTo>
                    <a:pt x="540" y="458"/>
                    <a:pt x="542" y="457"/>
                    <a:pt x="544" y="456"/>
                  </a:cubicBezTo>
                  <a:cubicBezTo>
                    <a:pt x="547" y="455"/>
                    <a:pt x="547" y="453"/>
                    <a:pt x="548" y="452"/>
                  </a:cubicBezTo>
                  <a:cubicBezTo>
                    <a:pt x="548" y="451"/>
                    <a:pt x="548" y="451"/>
                    <a:pt x="548" y="451"/>
                  </a:cubicBezTo>
                  <a:cubicBezTo>
                    <a:pt x="548" y="450"/>
                    <a:pt x="548" y="450"/>
                    <a:pt x="548" y="450"/>
                  </a:cubicBezTo>
                  <a:cubicBezTo>
                    <a:pt x="549" y="449"/>
                    <a:pt x="549" y="449"/>
                    <a:pt x="549" y="448"/>
                  </a:cubicBezTo>
                  <a:cubicBezTo>
                    <a:pt x="550" y="448"/>
                    <a:pt x="550" y="448"/>
                    <a:pt x="550" y="448"/>
                  </a:cubicBezTo>
                  <a:cubicBezTo>
                    <a:pt x="550" y="447"/>
                    <a:pt x="550" y="447"/>
                    <a:pt x="551" y="446"/>
                  </a:cubicBezTo>
                  <a:cubicBezTo>
                    <a:pt x="553" y="441"/>
                    <a:pt x="558" y="436"/>
                    <a:pt x="562" y="436"/>
                  </a:cubicBezTo>
                  <a:cubicBezTo>
                    <a:pt x="564" y="436"/>
                    <a:pt x="564" y="436"/>
                    <a:pt x="564" y="436"/>
                  </a:cubicBezTo>
                  <a:cubicBezTo>
                    <a:pt x="567" y="437"/>
                    <a:pt x="567" y="437"/>
                    <a:pt x="567" y="437"/>
                  </a:cubicBezTo>
                  <a:cubicBezTo>
                    <a:pt x="567" y="437"/>
                    <a:pt x="567" y="437"/>
                    <a:pt x="567" y="437"/>
                  </a:cubicBezTo>
                  <a:cubicBezTo>
                    <a:pt x="567" y="437"/>
                    <a:pt x="567" y="437"/>
                    <a:pt x="567" y="437"/>
                  </a:cubicBezTo>
                  <a:cubicBezTo>
                    <a:pt x="568" y="438"/>
                    <a:pt x="568" y="440"/>
                    <a:pt x="569" y="441"/>
                  </a:cubicBezTo>
                  <a:cubicBezTo>
                    <a:pt x="570" y="443"/>
                    <a:pt x="570" y="443"/>
                    <a:pt x="570" y="443"/>
                  </a:cubicBezTo>
                  <a:cubicBezTo>
                    <a:pt x="572" y="445"/>
                    <a:pt x="572" y="446"/>
                    <a:pt x="573" y="446"/>
                  </a:cubicBezTo>
                  <a:cubicBezTo>
                    <a:pt x="574" y="447"/>
                    <a:pt x="574" y="447"/>
                    <a:pt x="574" y="447"/>
                  </a:cubicBezTo>
                  <a:cubicBezTo>
                    <a:pt x="576" y="447"/>
                    <a:pt x="576" y="447"/>
                    <a:pt x="576" y="447"/>
                  </a:cubicBezTo>
                  <a:cubicBezTo>
                    <a:pt x="577" y="447"/>
                    <a:pt x="578" y="447"/>
                    <a:pt x="579" y="444"/>
                  </a:cubicBezTo>
                  <a:cubicBezTo>
                    <a:pt x="579" y="444"/>
                    <a:pt x="579" y="443"/>
                    <a:pt x="579" y="442"/>
                  </a:cubicBezTo>
                  <a:cubicBezTo>
                    <a:pt x="579" y="440"/>
                    <a:pt x="580" y="438"/>
                    <a:pt x="580" y="436"/>
                  </a:cubicBezTo>
                  <a:cubicBezTo>
                    <a:pt x="581" y="432"/>
                    <a:pt x="583" y="430"/>
                    <a:pt x="589" y="428"/>
                  </a:cubicBezTo>
                  <a:cubicBezTo>
                    <a:pt x="590" y="427"/>
                    <a:pt x="590" y="427"/>
                    <a:pt x="590" y="427"/>
                  </a:cubicBezTo>
                  <a:cubicBezTo>
                    <a:pt x="591" y="427"/>
                    <a:pt x="592" y="426"/>
                    <a:pt x="593" y="426"/>
                  </a:cubicBezTo>
                  <a:cubicBezTo>
                    <a:pt x="594" y="426"/>
                    <a:pt x="594" y="425"/>
                    <a:pt x="595" y="425"/>
                  </a:cubicBezTo>
                  <a:cubicBezTo>
                    <a:pt x="597" y="424"/>
                    <a:pt x="598" y="423"/>
                    <a:pt x="600" y="423"/>
                  </a:cubicBezTo>
                  <a:cubicBezTo>
                    <a:pt x="602" y="423"/>
                    <a:pt x="604" y="423"/>
                    <a:pt x="606" y="427"/>
                  </a:cubicBezTo>
                  <a:cubicBezTo>
                    <a:pt x="606" y="427"/>
                    <a:pt x="606" y="428"/>
                    <a:pt x="607" y="428"/>
                  </a:cubicBezTo>
                  <a:cubicBezTo>
                    <a:pt x="607" y="428"/>
                    <a:pt x="607" y="428"/>
                    <a:pt x="607" y="428"/>
                  </a:cubicBezTo>
                  <a:cubicBezTo>
                    <a:pt x="608" y="429"/>
                    <a:pt x="608" y="430"/>
                    <a:pt x="609" y="431"/>
                  </a:cubicBezTo>
                  <a:cubicBezTo>
                    <a:pt x="609" y="432"/>
                    <a:pt x="609" y="432"/>
                    <a:pt x="609" y="432"/>
                  </a:cubicBezTo>
                  <a:cubicBezTo>
                    <a:pt x="610" y="433"/>
                    <a:pt x="610" y="435"/>
                    <a:pt x="611" y="436"/>
                  </a:cubicBezTo>
                  <a:cubicBezTo>
                    <a:pt x="611" y="436"/>
                    <a:pt x="612" y="437"/>
                    <a:pt x="612" y="437"/>
                  </a:cubicBezTo>
                  <a:cubicBezTo>
                    <a:pt x="613" y="437"/>
                    <a:pt x="613" y="437"/>
                    <a:pt x="613" y="437"/>
                  </a:cubicBezTo>
                  <a:cubicBezTo>
                    <a:pt x="614" y="436"/>
                    <a:pt x="614" y="436"/>
                    <a:pt x="614" y="436"/>
                  </a:cubicBezTo>
                  <a:cubicBezTo>
                    <a:pt x="614" y="436"/>
                    <a:pt x="615" y="436"/>
                    <a:pt x="615" y="435"/>
                  </a:cubicBezTo>
                  <a:cubicBezTo>
                    <a:pt x="615" y="435"/>
                    <a:pt x="615" y="435"/>
                    <a:pt x="615" y="435"/>
                  </a:cubicBezTo>
                  <a:cubicBezTo>
                    <a:pt x="616" y="433"/>
                    <a:pt x="616" y="433"/>
                    <a:pt x="616" y="433"/>
                  </a:cubicBezTo>
                  <a:cubicBezTo>
                    <a:pt x="616" y="433"/>
                    <a:pt x="616" y="433"/>
                    <a:pt x="616" y="432"/>
                  </a:cubicBezTo>
                  <a:cubicBezTo>
                    <a:pt x="617" y="431"/>
                    <a:pt x="617" y="431"/>
                    <a:pt x="617" y="430"/>
                  </a:cubicBezTo>
                  <a:cubicBezTo>
                    <a:pt x="618" y="429"/>
                    <a:pt x="618" y="429"/>
                    <a:pt x="618" y="429"/>
                  </a:cubicBezTo>
                  <a:cubicBezTo>
                    <a:pt x="618" y="428"/>
                    <a:pt x="619" y="427"/>
                    <a:pt x="619" y="426"/>
                  </a:cubicBezTo>
                  <a:cubicBezTo>
                    <a:pt x="620" y="424"/>
                    <a:pt x="620" y="424"/>
                    <a:pt x="620" y="424"/>
                  </a:cubicBezTo>
                  <a:cubicBezTo>
                    <a:pt x="620" y="423"/>
                    <a:pt x="620" y="423"/>
                    <a:pt x="620" y="423"/>
                  </a:cubicBezTo>
                  <a:cubicBezTo>
                    <a:pt x="620" y="421"/>
                    <a:pt x="621" y="420"/>
                    <a:pt x="621" y="419"/>
                  </a:cubicBezTo>
                  <a:cubicBezTo>
                    <a:pt x="622" y="417"/>
                    <a:pt x="623" y="417"/>
                    <a:pt x="625" y="417"/>
                  </a:cubicBezTo>
                  <a:cubicBezTo>
                    <a:pt x="626" y="417"/>
                    <a:pt x="626" y="417"/>
                    <a:pt x="626" y="417"/>
                  </a:cubicBezTo>
                  <a:cubicBezTo>
                    <a:pt x="628" y="417"/>
                    <a:pt x="628" y="417"/>
                    <a:pt x="628" y="417"/>
                  </a:cubicBezTo>
                  <a:cubicBezTo>
                    <a:pt x="628" y="417"/>
                    <a:pt x="629" y="417"/>
                    <a:pt x="629" y="417"/>
                  </a:cubicBezTo>
                  <a:cubicBezTo>
                    <a:pt x="631" y="418"/>
                    <a:pt x="631" y="418"/>
                    <a:pt x="631" y="418"/>
                  </a:cubicBezTo>
                  <a:cubicBezTo>
                    <a:pt x="633" y="418"/>
                    <a:pt x="633" y="418"/>
                    <a:pt x="634" y="416"/>
                  </a:cubicBezTo>
                  <a:cubicBezTo>
                    <a:pt x="635" y="413"/>
                    <a:pt x="635" y="412"/>
                    <a:pt x="637" y="410"/>
                  </a:cubicBezTo>
                  <a:cubicBezTo>
                    <a:pt x="637" y="408"/>
                    <a:pt x="638" y="406"/>
                    <a:pt x="639" y="404"/>
                  </a:cubicBezTo>
                  <a:cubicBezTo>
                    <a:pt x="640" y="402"/>
                    <a:pt x="640" y="400"/>
                    <a:pt x="640" y="398"/>
                  </a:cubicBezTo>
                  <a:cubicBezTo>
                    <a:pt x="639" y="393"/>
                    <a:pt x="639" y="387"/>
                    <a:pt x="641" y="382"/>
                  </a:cubicBezTo>
                  <a:cubicBezTo>
                    <a:pt x="642" y="381"/>
                    <a:pt x="643" y="380"/>
                    <a:pt x="644" y="379"/>
                  </a:cubicBezTo>
                  <a:cubicBezTo>
                    <a:pt x="645" y="378"/>
                    <a:pt x="645" y="378"/>
                    <a:pt x="645" y="378"/>
                  </a:cubicBezTo>
                  <a:cubicBezTo>
                    <a:pt x="646" y="378"/>
                    <a:pt x="646" y="378"/>
                    <a:pt x="646" y="377"/>
                  </a:cubicBezTo>
                  <a:cubicBezTo>
                    <a:pt x="647" y="375"/>
                    <a:pt x="647" y="375"/>
                    <a:pt x="647" y="375"/>
                  </a:cubicBezTo>
                  <a:cubicBezTo>
                    <a:pt x="647" y="375"/>
                    <a:pt x="647" y="375"/>
                    <a:pt x="647" y="375"/>
                  </a:cubicBezTo>
                  <a:cubicBezTo>
                    <a:pt x="648" y="375"/>
                    <a:pt x="648" y="375"/>
                    <a:pt x="648" y="375"/>
                  </a:cubicBezTo>
                  <a:cubicBezTo>
                    <a:pt x="649" y="374"/>
                    <a:pt x="649" y="374"/>
                    <a:pt x="649" y="374"/>
                  </a:cubicBezTo>
                  <a:cubicBezTo>
                    <a:pt x="650" y="373"/>
                    <a:pt x="652" y="372"/>
                    <a:pt x="654" y="371"/>
                  </a:cubicBezTo>
                  <a:cubicBezTo>
                    <a:pt x="655" y="371"/>
                    <a:pt x="655" y="371"/>
                    <a:pt x="655" y="371"/>
                  </a:cubicBezTo>
                  <a:cubicBezTo>
                    <a:pt x="657" y="370"/>
                    <a:pt x="657" y="370"/>
                    <a:pt x="659" y="368"/>
                  </a:cubicBezTo>
                  <a:cubicBezTo>
                    <a:pt x="659" y="367"/>
                    <a:pt x="659" y="367"/>
                    <a:pt x="659" y="367"/>
                  </a:cubicBezTo>
                  <a:cubicBezTo>
                    <a:pt x="660" y="366"/>
                    <a:pt x="660" y="366"/>
                    <a:pt x="660" y="365"/>
                  </a:cubicBezTo>
                  <a:cubicBezTo>
                    <a:pt x="661" y="363"/>
                    <a:pt x="663" y="361"/>
                    <a:pt x="665" y="358"/>
                  </a:cubicBezTo>
                  <a:cubicBezTo>
                    <a:pt x="666" y="357"/>
                    <a:pt x="667" y="356"/>
                    <a:pt x="668" y="356"/>
                  </a:cubicBezTo>
                  <a:cubicBezTo>
                    <a:pt x="672" y="350"/>
                    <a:pt x="674" y="350"/>
                    <a:pt x="679" y="349"/>
                  </a:cubicBezTo>
                  <a:cubicBezTo>
                    <a:pt x="686" y="348"/>
                    <a:pt x="686" y="348"/>
                    <a:pt x="686" y="348"/>
                  </a:cubicBezTo>
                  <a:cubicBezTo>
                    <a:pt x="690" y="347"/>
                    <a:pt x="692" y="347"/>
                    <a:pt x="695" y="344"/>
                  </a:cubicBezTo>
                  <a:cubicBezTo>
                    <a:pt x="695" y="344"/>
                    <a:pt x="695" y="344"/>
                    <a:pt x="695" y="344"/>
                  </a:cubicBezTo>
                  <a:cubicBezTo>
                    <a:pt x="695" y="343"/>
                    <a:pt x="695" y="343"/>
                    <a:pt x="695" y="343"/>
                  </a:cubicBezTo>
                  <a:cubicBezTo>
                    <a:pt x="695" y="343"/>
                    <a:pt x="695" y="343"/>
                    <a:pt x="695" y="343"/>
                  </a:cubicBezTo>
                  <a:cubicBezTo>
                    <a:pt x="695" y="343"/>
                    <a:pt x="694" y="342"/>
                    <a:pt x="694" y="342"/>
                  </a:cubicBezTo>
                  <a:cubicBezTo>
                    <a:pt x="692" y="341"/>
                    <a:pt x="691" y="340"/>
                    <a:pt x="690" y="339"/>
                  </a:cubicBezTo>
                  <a:cubicBezTo>
                    <a:pt x="685" y="334"/>
                    <a:pt x="685" y="330"/>
                    <a:pt x="688" y="324"/>
                  </a:cubicBezTo>
                  <a:cubicBezTo>
                    <a:pt x="688" y="324"/>
                    <a:pt x="688" y="324"/>
                    <a:pt x="688" y="324"/>
                  </a:cubicBezTo>
                  <a:cubicBezTo>
                    <a:pt x="689" y="321"/>
                    <a:pt x="690" y="320"/>
                    <a:pt x="690" y="320"/>
                  </a:cubicBezTo>
                  <a:cubicBezTo>
                    <a:pt x="693" y="319"/>
                    <a:pt x="693" y="319"/>
                    <a:pt x="693" y="319"/>
                  </a:cubicBezTo>
                  <a:cubicBezTo>
                    <a:pt x="695" y="319"/>
                    <a:pt x="698" y="321"/>
                    <a:pt x="701" y="326"/>
                  </a:cubicBezTo>
                  <a:cubicBezTo>
                    <a:pt x="702" y="327"/>
                    <a:pt x="702" y="327"/>
                    <a:pt x="702" y="327"/>
                  </a:cubicBezTo>
                  <a:cubicBezTo>
                    <a:pt x="705" y="332"/>
                    <a:pt x="706" y="333"/>
                    <a:pt x="710" y="334"/>
                  </a:cubicBezTo>
                  <a:cubicBezTo>
                    <a:pt x="711" y="334"/>
                    <a:pt x="711" y="334"/>
                    <a:pt x="711" y="334"/>
                  </a:cubicBezTo>
                  <a:cubicBezTo>
                    <a:pt x="715" y="335"/>
                    <a:pt x="716" y="337"/>
                    <a:pt x="717" y="341"/>
                  </a:cubicBezTo>
                  <a:cubicBezTo>
                    <a:pt x="718" y="342"/>
                    <a:pt x="719" y="343"/>
                    <a:pt x="719" y="345"/>
                  </a:cubicBezTo>
                  <a:cubicBezTo>
                    <a:pt x="719" y="345"/>
                    <a:pt x="719" y="345"/>
                    <a:pt x="719" y="345"/>
                  </a:cubicBezTo>
                  <a:cubicBezTo>
                    <a:pt x="721" y="348"/>
                    <a:pt x="723" y="352"/>
                    <a:pt x="724" y="355"/>
                  </a:cubicBezTo>
                  <a:cubicBezTo>
                    <a:pt x="724" y="357"/>
                    <a:pt x="725" y="358"/>
                    <a:pt x="726" y="359"/>
                  </a:cubicBezTo>
                  <a:cubicBezTo>
                    <a:pt x="728" y="364"/>
                    <a:pt x="730" y="364"/>
                    <a:pt x="731" y="364"/>
                  </a:cubicBezTo>
                  <a:cubicBezTo>
                    <a:pt x="732" y="364"/>
                    <a:pt x="733" y="364"/>
                    <a:pt x="734" y="364"/>
                  </a:cubicBezTo>
                  <a:cubicBezTo>
                    <a:pt x="735" y="363"/>
                    <a:pt x="736" y="363"/>
                    <a:pt x="736" y="362"/>
                  </a:cubicBezTo>
                  <a:cubicBezTo>
                    <a:pt x="737" y="362"/>
                    <a:pt x="738" y="361"/>
                    <a:pt x="739" y="361"/>
                  </a:cubicBezTo>
                  <a:cubicBezTo>
                    <a:pt x="740" y="360"/>
                    <a:pt x="740" y="360"/>
                    <a:pt x="741" y="359"/>
                  </a:cubicBezTo>
                  <a:cubicBezTo>
                    <a:pt x="742" y="358"/>
                    <a:pt x="743" y="358"/>
                    <a:pt x="745" y="358"/>
                  </a:cubicBezTo>
                  <a:cubicBezTo>
                    <a:pt x="745" y="358"/>
                    <a:pt x="747" y="358"/>
                    <a:pt x="749" y="360"/>
                  </a:cubicBezTo>
                  <a:cubicBezTo>
                    <a:pt x="750" y="360"/>
                    <a:pt x="751" y="361"/>
                    <a:pt x="752" y="362"/>
                  </a:cubicBezTo>
                  <a:cubicBezTo>
                    <a:pt x="752" y="363"/>
                    <a:pt x="752" y="363"/>
                    <a:pt x="752" y="363"/>
                  </a:cubicBezTo>
                  <a:cubicBezTo>
                    <a:pt x="753" y="365"/>
                    <a:pt x="754" y="365"/>
                    <a:pt x="755" y="365"/>
                  </a:cubicBezTo>
                  <a:cubicBezTo>
                    <a:pt x="757" y="364"/>
                    <a:pt x="757" y="364"/>
                    <a:pt x="757" y="364"/>
                  </a:cubicBezTo>
                  <a:cubicBezTo>
                    <a:pt x="762" y="363"/>
                    <a:pt x="762" y="363"/>
                    <a:pt x="766" y="359"/>
                  </a:cubicBezTo>
                  <a:cubicBezTo>
                    <a:pt x="767" y="358"/>
                    <a:pt x="767" y="358"/>
                    <a:pt x="767" y="358"/>
                  </a:cubicBezTo>
                  <a:cubicBezTo>
                    <a:pt x="768" y="357"/>
                    <a:pt x="770" y="355"/>
                    <a:pt x="772" y="355"/>
                  </a:cubicBezTo>
                  <a:cubicBezTo>
                    <a:pt x="774" y="355"/>
                    <a:pt x="775" y="356"/>
                    <a:pt x="776" y="357"/>
                  </a:cubicBezTo>
                  <a:cubicBezTo>
                    <a:pt x="776" y="357"/>
                    <a:pt x="777" y="357"/>
                    <a:pt x="777" y="357"/>
                  </a:cubicBezTo>
                  <a:cubicBezTo>
                    <a:pt x="778" y="358"/>
                    <a:pt x="778" y="358"/>
                    <a:pt x="778" y="358"/>
                  </a:cubicBezTo>
                  <a:cubicBezTo>
                    <a:pt x="779" y="359"/>
                    <a:pt x="783" y="359"/>
                    <a:pt x="785" y="359"/>
                  </a:cubicBezTo>
                  <a:cubicBezTo>
                    <a:pt x="788" y="359"/>
                    <a:pt x="790" y="359"/>
                    <a:pt x="791" y="358"/>
                  </a:cubicBezTo>
                  <a:cubicBezTo>
                    <a:pt x="792" y="359"/>
                    <a:pt x="792" y="359"/>
                    <a:pt x="792" y="359"/>
                  </a:cubicBezTo>
                  <a:cubicBezTo>
                    <a:pt x="796" y="358"/>
                    <a:pt x="796" y="358"/>
                    <a:pt x="796" y="358"/>
                  </a:cubicBezTo>
                  <a:cubicBezTo>
                    <a:pt x="797" y="359"/>
                    <a:pt x="797" y="359"/>
                    <a:pt x="797" y="359"/>
                  </a:cubicBezTo>
                  <a:cubicBezTo>
                    <a:pt x="797" y="360"/>
                    <a:pt x="798" y="361"/>
                    <a:pt x="798" y="363"/>
                  </a:cubicBezTo>
                  <a:cubicBezTo>
                    <a:pt x="799" y="364"/>
                    <a:pt x="799" y="366"/>
                    <a:pt x="798" y="368"/>
                  </a:cubicBezTo>
                  <a:cubicBezTo>
                    <a:pt x="798" y="369"/>
                    <a:pt x="798" y="370"/>
                    <a:pt x="799" y="371"/>
                  </a:cubicBezTo>
                  <a:cubicBezTo>
                    <a:pt x="799" y="371"/>
                    <a:pt x="799" y="372"/>
                    <a:pt x="799" y="372"/>
                  </a:cubicBezTo>
                  <a:cubicBezTo>
                    <a:pt x="799" y="372"/>
                    <a:pt x="799" y="372"/>
                    <a:pt x="799" y="372"/>
                  </a:cubicBezTo>
                  <a:cubicBezTo>
                    <a:pt x="799" y="373"/>
                    <a:pt x="799" y="373"/>
                    <a:pt x="799" y="374"/>
                  </a:cubicBezTo>
                  <a:cubicBezTo>
                    <a:pt x="799" y="374"/>
                    <a:pt x="799" y="374"/>
                    <a:pt x="799" y="374"/>
                  </a:cubicBezTo>
                  <a:cubicBezTo>
                    <a:pt x="799" y="376"/>
                    <a:pt x="800" y="378"/>
                    <a:pt x="800" y="380"/>
                  </a:cubicBezTo>
                  <a:cubicBezTo>
                    <a:pt x="800" y="384"/>
                    <a:pt x="799" y="387"/>
                    <a:pt x="795" y="390"/>
                  </a:cubicBezTo>
                  <a:cubicBezTo>
                    <a:pt x="785" y="397"/>
                    <a:pt x="778" y="406"/>
                    <a:pt x="776" y="411"/>
                  </a:cubicBezTo>
                  <a:cubicBezTo>
                    <a:pt x="775" y="411"/>
                    <a:pt x="775" y="411"/>
                    <a:pt x="775" y="411"/>
                  </a:cubicBezTo>
                  <a:cubicBezTo>
                    <a:pt x="773" y="414"/>
                    <a:pt x="773" y="415"/>
                    <a:pt x="773" y="416"/>
                  </a:cubicBezTo>
                  <a:cubicBezTo>
                    <a:pt x="773" y="417"/>
                    <a:pt x="773" y="417"/>
                    <a:pt x="773" y="417"/>
                  </a:cubicBezTo>
                  <a:cubicBezTo>
                    <a:pt x="774" y="418"/>
                    <a:pt x="774" y="418"/>
                    <a:pt x="774" y="418"/>
                  </a:cubicBezTo>
                  <a:cubicBezTo>
                    <a:pt x="774" y="418"/>
                    <a:pt x="774" y="418"/>
                    <a:pt x="778" y="419"/>
                  </a:cubicBezTo>
                  <a:cubicBezTo>
                    <a:pt x="785" y="419"/>
                    <a:pt x="785" y="419"/>
                    <a:pt x="785" y="419"/>
                  </a:cubicBezTo>
                  <a:cubicBezTo>
                    <a:pt x="789" y="419"/>
                    <a:pt x="791" y="419"/>
                    <a:pt x="794" y="420"/>
                  </a:cubicBezTo>
                  <a:cubicBezTo>
                    <a:pt x="795" y="420"/>
                    <a:pt x="796" y="420"/>
                    <a:pt x="797" y="421"/>
                  </a:cubicBezTo>
                  <a:cubicBezTo>
                    <a:pt x="798" y="421"/>
                    <a:pt x="798" y="421"/>
                    <a:pt x="798" y="421"/>
                  </a:cubicBezTo>
                  <a:cubicBezTo>
                    <a:pt x="799" y="421"/>
                    <a:pt x="800" y="421"/>
                    <a:pt x="800" y="421"/>
                  </a:cubicBezTo>
                  <a:cubicBezTo>
                    <a:pt x="800" y="421"/>
                    <a:pt x="801" y="421"/>
                    <a:pt x="801" y="421"/>
                  </a:cubicBezTo>
                  <a:cubicBezTo>
                    <a:pt x="801" y="421"/>
                    <a:pt x="801" y="421"/>
                    <a:pt x="801" y="420"/>
                  </a:cubicBezTo>
                  <a:cubicBezTo>
                    <a:pt x="802" y="420"/>
                    <a:pt x="802" y="420"/>
                    <a:pt x="802" y="419"/>
                  </a:cubicBezTo>
                  <a:cubicBezTo>
                    <a:pt x="802" y="419"/>
                    <a:pt x="802" y="419"/>
                    <a:pt x="802" y="419"/>
                  </a:cubicBezTo>
                  <a:cubicBezTo>
                    <a:pt x="803" y="419"/>
                    <a:pt x="803" y="418"/>
                    <a:pt x="803" y="418"/>
                  </a:cubicBezTo>
                  <a:cubicBezTo>
                    <a:pt x="804" y="418"/>
                    <a:pt x="804" y="417"/>
                    <a:pt x="804" y="417"/>
                  </a:cubicBezTo>
                  <a:cubicBezTo>
                    <a:pt x="805" y="416"/>
                    <a:pt x="805" y="416"/>
                    <a:pt x="805" y="416"/>
                  </a:cubicBezTo>
                  <a:cubicBezTo>
                    <a:pt x="805" y="416"/>
                    <a:pt x="805" y="416"/>
                    <a:pt x="806" y="415"/>
                  </a:cubicBezTo>
                  <a:cubicBezTo>
                    <a:pt x="807" y="413"/>
                    <a:pt x="808" y="412"/>
                    <a:pt x="809" y="411"/>
                  </a:cubicBezTo>
                  <a:cubicBezTo>
                    <a:pt x="811" y="409"/>
                    <a:pt x="812" y="408"/>
                    <a:pt x="815" y="406"/>
                  </a:cubicBezTo>
                  <a:cubicBezTo>
                    <a:pt x="816" y="405"/>
                    <a:pt x="818" y="404"/>
                    <a:pt x="820" y="402"/>
                  </a:cubicBezTo>
                  <a:cubicBezTo>
                    <a:pt x="821" y="401"/>
                    <a:pt x="822" y="400"/>
                    <a:pt x="823" y="399"/>
                  </a:cubicBezTo>
                  <a:cubicBezTo>
                    <a:pt x="824" y="398"/>
                    <a:pt x="824" y="397"/>
                    <a:pt x="824" y="397"/>
                  </a:cubicBezTo>
                  <a:cubicBezTo>
                    <a:pt x="825" y="396"/>
                    <a:pt x="825" y="396"/>
                    <a:pt x="825" y="396"/>
                  </a:cubicBezTo>
                  <a:cubicBezTo>
                    <a:pt x="826" y="394"/>
                    <a:pt x="826" y="394"/>
                    <a:pt x="827" y="393"/>
                  </a:cubicBezTo>
                  <a:cubicBezTo>
                    <a:pt x="829" y="392"/>
                    <a:pt x="830" y="391"/>
                    <a:pt x="833" y="391"/>
                  </a:cubicBezTo>
                  <a:cubicBezTo>
                    <a:pt x="833" y="391"/>
                    <a:pt x="833" y="391"/>
                    <a:pt x="833" y="390"/>
                  </a:cubicBezTo>
                  <a:close/>
                  <a:moveTo>
                    <a:pt x="677" y="148"/>
                  </a:moveTo>
                  <a:cubicBezTo>
                    <a:pt x="675" y="153"/>
                    <a:pt x="675" y="153"/>
                    <a:pt x="675" y="153"/>
                  </a:cubicBezTo>
                  <a:cubicBezTo>
                    <a:pt x="672" y="153"/>
                    <a:pt x="671" y="151"/>
                    <a:pt x="671" y="151"/>
                  </a:cubicBezTo>
                  <a:cubicBezTo>
                    <a:pt x="669" y="148"/>
                    <a:pt x="669" y="148"/>
                    <a:pt x="669" y="148"/>
                  </a:cubicBezTo>
                  <a:cubicBezTo>
                    <a:pt x="669" y="147"/>
                    <a:pt x="670" y="145"/>
                    <a:pt x="671" y="143"/>
                  </a:cubicBezTo>
                  <a:cubicBezTo>
                    <a:pt x="672" y="143"/>
                    <a:pt x="672" y="143"/>
                    <a:pt x="672" y="143"/>
                  </a:cubicBezTo>
                  <a:cubicBezTo>
                    <a:pt x="676" y="145"/>
                    <a:pt x="676" y="145"/>
                    <a:pt x="676" y="145"/>
                  </a:cubicBezTo>
                  <a:cubicBezTo>
                    <a:pt x="676" y="145"/>
                    <a:pt x="676" y="145"/>
                    <a:pt x="676" y="145"/>
                  </a:cubicBezTo>
                  <a:cubicBezTo>
                    <a:pt x="676" y="145"/>
                    <a:pt x="676" y="146"/>
                    <a:pt x="676" y="146"/>
                  </a:cubicBezTo>
                  <a:cubicBezTo>
                    <a:pt x="678" y="147"/>
                    <a:pt x="678" y="147"/>
                    <a:pt x="678" y="147"/>
                  </a:cubicBezTo>
                  <a:cubicBezTo>
                    <a:pt x="678" y="147"/>
                    <a:pt x="678" y="148"/>
                    <a:pt x="678" y="148"/>
                  </a:cubicBezTo>
                  <a:cubicBezTo>
                    <a:pt x="678" y="148"/>
                    <a:pt x="678" y="147"/>
                    <a:pt x="677" y="147"/>
                  </a:cubicBezTo>
                  <a:cubicBezTo>
                    <a:pt x="677" y="148"/>
                    <a:pt x="677" y="148"/>
                    <a:pt x="677" y="148"/>
                  </a:cubicBezTo>
                  <a:cubicBezTo>
                    <a:pt x="677" y="148"/>
                    <a:pt x="677" y="148"/>
                    <a:pt x="677" y="148"/>
                  </a:cubicBezTo>
                  <a:cubicBezTo>
                    <a:pt x="676" y="149"/>
                    <a:pt x="676" y="149"/>
                    <a:pt x="676" y="149"/>
                  </a:cubicBezTo>
                  <a:cubicBezTo>
                    <a:pt x="677" y="148"/>
                    <a:pt x="677" y="148"/>
                    <a:pt x="677" y="148"/>
                  </a:cubicBezTo>
                  <a:close/>
                  <a:moveTo>
                    <a:pt x="696" y="205"/>
                  </a:moveTo>
                  <a:cubicBezTo>
                    <a:pt x="692" y="202"/>
                    <a:pt x="692" y="202"/>
                    <a:pt x="692" y="202"/>
                  </a:cubicBezTo>
                  <a:cubicBezTo>
                    <a:pt x="692" y="201"/>
                    <a:pt x="692" y="199"/>
                    <a:pt x="698" y="193"/>
                  </a:cubicBezTo>
                  <a:cubicBezTo>
                    <a:pt x="699" y="192"/>
                    <a:pt x="700" y="191"/>
                    <a:pt x="701" y="190"/>
                  </a:cubicBezTo>
                  <a:cubicBezTo>
                    <a:pt x="702" y="190"/>
                    <a:pt x="702" y="189"/>
                    <a:pt x="702" y="189"/>
                  </a:cubicBezTo>
                  <a:cubicBezTo>
                    <a:pt x="705" y="187"/>
                    <a:pt x="705" y="187"/>
                    <a:pt x="705" y="187"/>
                  </a:cubicBezTo>
                  <a:cubicBezTo>
                    <a:pt x="706" y="187"/>
                    <a:pt x="706" y="187"/>
                    <a:pt x="707" y="184"/>
                  </a:cubicBezTo>
                  <a:cubicBezTo>
                    <a:pt x="707" y="184"/>
                    <a:pt x="708" y="183"/>
                    <a:pt x="708" y="183"/>
                  </a:cubicBezTo>
                  <a:cubicBezTo>
                    <a:pt x="708" y="182"/>
                    <a:pt x="708" y="183"/>
                    <a:pt x="708" y="183"/>
                  </a:cubicBezTo>
                  <a:cubicBezTo>
                    <a:pt x="708" y="182"/>
                    <a:pt x="708" y="182"/>
                    <a:pt x="708" y="182"/>
                  </a:cubicBezTo>
                  <a:cubicBezTo>
                    <a:pt x="708" y="181"/>
                    <a:pt x="709" y="180"/>
                    <a:pt x="709" y="180"/>
                  </a:cubicBezTo>
                  <a:cubicBezTo>
                    <a:pt x="709" y="180"/>
                    <a:pt x="708" y="179"/>
                    <a:pt x="707" y="178"/>
                  </a:cubicBezTo>
                  <a:cubicBezTo>
                    <a:pt x="702" y="176"/>
                    <a:pt x="699" y="173"/>
                    <a:pt x="695" y="169"/>
                  </a:cubicBezTo>
                  <a:cubicBezTo>
                    <a:pt x="694" y="168"/>
                    <a:pt x="694" y="168"/>
                    <a:pt x="694" y="168"/>
                  </a:cubicBezTo>
                  <a:cubicBezTo>
                    <a:pt x="693" y="167"/>
                    <a:pt x="692" y="166"/>
                    <a:pt x="692" y="165"/>
                  </a:cubicBezTo>
                  <a:cubicBezTo>
                    <a:pt x="691" y="165"/>
                    <a:pt x="691" y="164"/>
                    <a:pt x="691" y="164"/>
                  </a:cubicBezTo>
                  <a:cubicBezTo>
                    <a:pt x="688" y="161"/>
                    <a:pt x="686" y="159"/>
                    <a:pt x="682" y="158"/>
                  </a:cubicBezTo>
                  <a:cubicBezTo>
                    <a:pt x="681" y="157"/>
                    <a:pt x="679" y="156"/>
                    <a:pt x="678" y="156"/>
                  </a:cubicBezTo>
                  <a:cubicBezTo>
                    <a:pt x="676" y="155"/>
                    <a:pt x="676" y="155"/>
                    <a:pt x="676" y="155"/>
                  </a:cubicBezTo>
                  <a:cubicBezTo>
                    <a:pt x="678" y="148"/>
                    <a:pt x="678" y="148"/>
                    <a:pt x="678" y="148"/>
                  </a:cubicBezTo>
                  <a:cubicBezTo>
                    <a:pt x="679" y="148"/>
                    <a:pt x="679" y="148"/>
                    <a:pt x="679" y="148"/>
                  </a:cubicBezTo>
                  <a:cubicBezTo>
                    <a:pt x="683" y="148"/>
                    <a:pt x="685" y="148"/>
                    <a:pt x="686" y="145"/>
                  </a:cubicBezTo>
                  <a:cubicBezTo>
                    <a:pt x="686" y="144"/>
                    <a:pt x="686" y="144"/>
                    <a:pt x="686" y="144"/>
                  </a:cubicBezTo>
                  <a:cubicBezTo>
                    <a:pt x="688" y="140"/>
                    <a:pt x="690" y="139"/>
                    <a:pt x="695" y="138"/>
                  </a:cubicBezTo>
                  <a:cubicBezTo>
                    <a:pt x="698" y="138"/>
                    <a:pt x="698" y="138"/>
                    <a:pt x="698" y="138"/>
                  </a:cubicBezTo>
                  <a:cubicBezTo>
                    <a:pt x="701" y="138"/>
                    <a:pt x="701" y="138"/>
                    <a:pt x="701" y="138"/>
                  </a:cubicBezTo>
                  <a:cubicBezTo>
                    <a:pt x="704" y="141"/>
                    <a:pt x="702" y="145"/>
                    <a:pt x="701" y="147"/>
                  </a:cubicBezTo>
                  <a:cubicBezTo>
                    <a:pt x="700" y="148"/>
                    <a:pt x="700" y="148"/>
                    <a:pt x="700" y="148"/>
                  </a:cubicBezTo>
                  <a:cubicBezTo>
                    <a:pt x="699" y="149"/>
                    <a:pt x="698" y="150"/>
                    <a:pt x="697" y="151"/>
                  </a:cubicBezTo>
                  <a:cubicBezTo>
                    <a:pt x="696" y="151"/>
                    <a:pt x="696" y="152"/>
                    <a:pt x="696" y="152"/>
                  </a:cubicBezTo>
                  <a:cubicBezTo>
                    <a:pt x="696" y="152"/>
                    <a:pt x="695" y="153"/>
                    <a:pt x="695" y="153"/>
                  </a:cubicBezTo>
                  <a:cubicBezTo>
                    <a:pt x="696" y="154"/>
                    <a:pt x="696" y="154"/>
                    <a:pt x="696" y="154"/>
                  </a:cubicBezTo>
                  <a:cubicBezTo>
                    <a:pt x="697" y="154"/>
                    <a:pt x="698" y="153"/>
                    <a:pt x="699" y="152"/>
                  </a:cubicBezTo>
                  <a:cubicBezTo>
                    <a:pt x="700" y="151"/>
                    <a:pt x="700" y="151"/>
                    <a:pt x="700" y="151"/>
                  </a:cubicBezTo>
                  <a:cubicBezTo>
                    <a:pt x="702" y="149"/>
                    <a:pt x="705" y="149"/>
                    <a:pt x="707" y="148"/>
                  </a:cubicBezTo>
                  <a:cubicBezTo>
                    <a:pt x="709" y="147"/>
                    <a:pt x="709" y="147"/>
                    <a:pt x="709" y="147"/>
                  </a:cubicBezTo>
                  <a:cubicBezTo>
                    <a:pt x="711" y="147"/>
                    <a:pt x="713" y="146"/>
                    <a:pt x="713" y="145"/>
                  </a:cubicBezTo>
                  <a:cubicBezTo>
                    <a:pt x="713" y="145"/>
                    <a:pt x="712" y="144"/>
                    <a:pt x="712" y="144"/>
                  </a:cubicBezTo>
                  <a:cubicBezTo>
                    <a:pt x="712" y="144"/>
                    <a:pt x="712" y="144"/>
                    <a:pt x="712" y="144"/>
                  </a:cubicBezTo>
                  <a:cubicBezTo>
                    <a:pt x="711" y="143"/>
                    <a:pt x="709" y="142"/>
                    <a:pt x="709" y="138"/>
                  </a:cubicBezTo>
                  <a:cubicBezTo>
                    <a:pt x="709" y="135"/>
                    <a:pt x="709" y="135"/>
                    <a:pt x="709" y="135"/>
                  </a:cubicBezTo>
                  <a:cubicBezTo>
                    <a:pt x="713" y="131"/>
                    <a:pt x="713" y="131"/>
                    <a:pt x="713" y="131"/>
                  </a:cubicBezTo>
                  <a:cubicBezTo>
                    <a:pt x="715" y="131"/>
                    <a:pt x="715" y="131"/>
                    <a:pt x="715" y="131"/>
                  </a:cubicBezTo>
                  <a:cubicBezTo>
                    <a:pt x="720" y="131"/>
                    <a:pt x="723" y="134"/>
                    <a:pt x="726" y="139"/>
                  </a:cubicBezTo>
                  <a:cubicBezTo>
                    <a:pt x="726" y="139"/>
                    <a:pt x="727" y="140"/>
                    <a:pt x="728" y="140"/>
                  </a:cubicBezTo>
                  <a:cubicBezTo>
                    <a:pt x="728" y="141"/>
                    <a:pt x="729" y="141"/>
                    <a:pt x="729" y="141"/>
                  </a:cubicBezTo>
                  <a:cubicBezTo>
                    <a:pt x="731" y="142"/>
                    <a:pt x="733" y="144"/>
                    <a:pt x="735" y="148"/>
                  </a:cubicBezTo>
                  <a:cubicBezTo>
                    <a:pt x="735" y="148"/>
                    <a:pt x="735" y="148"/>
                    <a:pt x="735" y="148"/>
                  </a:cubicBezTo>
                  <a:cubicBezTo>
                    <a:pt x="736" y="150"/>
                    <a:pt x="737" y="151"/>
                    <a:pt x="738" y="152"/>
                  </a:cubicBezTo>
                  <a:cubicBezTo>
                    <a:pt x="739" y="153"/>
                    <a:pt x="739" y="153"/>
                    <a:pt x="739" y="153"/>
                  </a:cubicBezTo>
                  <a:cubicBezTo>
                    <a:pt x="741" y="156"/>
                    <a:pt x="744" y="160"/>
                    <a:pt x="742" y="166"/>
                  </a:cubicBezTo>
                  <a:cubicBezTo>
                    <a:pt x="741" y="169"/>
                    <a:pt x="740" y="170"/>
                    <a:pt x="740" y="171"/>
                  </a:cubicBezTo>
                  <a:cubicBezTo>
                    <a:pt x="740" y="172"/>
                    <a:pt x="740" y="172"/>
                    <a:pt x="740" y="172"/>
                  </a:cubicBezTo>
                  <a:cubicBezTo>
                    <a:pt x="739" y="172"/>
                    <a:pt x="739" y="172"/>
                    <a:pt x="739" y="172"/>
                  </a:cubicBezTo>
                  <a:cubicBezTo>
                    <a:pt x="739" y="172"/>
                    <a:pt x="739" y="173"/>
                    <a:pt x="739" y="173"/>
                  </a:cubicBezTo>
                  <a:cubicBezTo>
                    <a:pt x="738" y="172"/>
                    <a:pt x="738" y="172"/>
                    <a:pt x="738" y="172"/>
                  </a:cubicBezTo>
                  <a:cubicBezTo>
                    <a:pt x="736" y="172"/>
                    <a:pt x="736" y="172"/>
                    <a:pt x="736" y="172"/>
                  </a:cubicBezTo>
                  <a:cubicBezTo>
                    <a:pt x="736" y="172"/>
                    <a:pt x="736" y="172"/>
                    <a:pt x="736" y="172"/>
                  </a:cubicBezTo>
                  <a:cubicBezTo>
                    <a:pt x="736" y="172"/>
                    <a:pt x="736" y="172"/>
                    <a:pt x="736" y="172"/>
                  </a:cubicBezTo>
                  <a:cubicBezTo>
                    <a:pt x="733" y="172"/>
                    <a:pt x="733" y="172"/>
                    <a:pt x="733" y="172"/>
                  </a:cubicBezTo>
                  <a:cubicBezTo>
                    <a:pt x="733" y="173"/>
                    <a:pt x="733" y="173"/>
                    <a:pt x="733" y="173"/>
                  </a:cubicBezTo>
                  <a:cubicBezTo>
                    <a:pt x="733" y="174"/>
                    <a:pt x="733" y="174"/>
                    <a:pt x="733" y="174"/>
                  </a:cubicBezTo>
                  <a:cubicBezTo>
                    <a:pt x="733" y="174"/>
                    <a:pt x="733" y="174"/>
                    <a:pt x="732" y="173"/>
                  </a:cubicBezTo>
                  <a:cubicBezTo>
                    <a:pt x="730" y="172"/>
                    <a:pt x="730" y="172"/>
                    <a:pt x="730" y="172"/>
                  </a:cubicBezTo>
                  <a:cubicBezTo>
                    <a:pt x="729" y="171"/>
                    <a:pt x="728" y="171"/>
                    <a:pt x="728" y="171"/>
                  </a:cubicBezTo>
                  <a:cubicBezTo>
                    <a:pt x="727" y="171"/>
                    <a:pt x="727" y="172"/>
                    <a:pt x="726" y="173"/>
                  </a:cubicBezTo>
                  <a:cubicBezTo>
                    <a:pt x="724" y="175"/>
                    <a:pt x="722" y="176"/>
                    <a:pt x="722" y="176"/>
                  </a:cubicBezTo>
                  <a:cubicBezTo>
                    <a:pt x="717" y="173"/>
                    <a:pt x="717" y="173"/>
                    <a:pt x="717" y="173"/>
                  </a:cubicBezTo>
                  <a:cubicBezTo>
                    <a:pt x="717" y="170"/>
                    <a:pt x="717" y="170"/>
                    <a:pt x="717" y="170"/>
                  </a:cubicBezTo>
                  <a:cubicBezTo>
                    <a:pt x="717" y="169"/>
                    <a:pt x="717" y="168"/>
                    <a:pt x="717" y="168"/>
                  </a:cubicBezTo>
                  <a:cubicBezTo>
                    <a:pt x="717" y="167"/>
                    <a:pt x="717" y="167"/>
                    <a:pt x="717" y="167"/>
                  </a:cubicBezTo>
                  <a:cubicBezTo>
                    <a:pt x="717" y="166"/>
                    <a:pt x="717" y="166"/>
                    <a:pt x="717" y="166"/>
                  </a:cubicBezTo>
                  <a:cubicBezTo>
                    <a:pt x="718" y="165"/>
                    <a:pt x="718" y="164"/>
                    <a:pt x="718" y="163"/>
                  </a:cubicBezTo>
                  <a:cubicBezTo>
                    <a:pt x="719" y="162"/>
                    <a:pt x="719" y="161"/>
                    <a:pt x="719" y="160"/>
                  </a:cubicBezTo>
                  <a:cubicBezTo>
                    <a:pt x="718" y="160"/>
                    <a:pt x="717" y="159"/>
                    <a:pt x="716" y="159"/>
                  </a:cubicBezTo>
                  <a:cubicBezTo>
                    <a:pt x="712" y="159"/>
                    <a:pt x="712" y="159"/>
                    <a:pt x="712" y="159"/>
                  </a:cubicBezTo>
                  <a:cubicBezTo>
                    <a:pt x="707" y="159"/>
                    <a:pt x="707" y="160"/>
                    <a:pt x="707" y="162"/>
                  </a:cubicBezTo>
                  <a:cubicBezTo>
                    <a:pt x="707" y="164"/>
                    <a:pt x="707" y="164"/>
                    <a:pt x="707" y="164"/>
                  </a:cubicBezTo>
                  <a:cubicBezTo>
                    <a:pt x="707" y="167"/>
                    <a:pt x="707" y="167"/>
                    <a:pt x="710" y="169"/>
                  </a:cubicBezTo>
                  <a:cubicBezTo>
                    <a:pt x="714" y="170"/>
                    <a:pt x="715" y="171"/>
                    <a:pt x="716" y="175"/>
                  </a:cubicBezTo>
                  <a:cubicBezTo>
                    <a:pt x="716" y="175"/>
                    <a:pt x="716" y="175"/>
                    <a:pt x="716" y="175"/>
                  </a:cubicBezTo>
                  <a:cubicBezTo>
                    <a:pt x="716" y="175"/>
                    <a:pt x="716" y="176"/>
                    <a:pt x="716" y="176"/>
                  </a:cubicBezTo>
                  <a:cubicBezTo>
                    <a:pt x="716" y="176"/>
                    <a:pt x="717" y="177"/>
                    <a:pt x="717" y="177"/>
                  </a:cubicBezTo>
                  <a:cubicBezTo>
                    <a:pt x="717" y="178"/>
                    <a:pt x="718" y="179"/>
                    <a:pt x="718" y="179"/>
                  </a:cubicBezTo>
                  <a:cubicBezTo>
                    <a:pt x="718" y="180"/>
                    <a:pt x="718" y="180"/>
                    <a:pt x="718" y="180"/>
                  </a:cubicBezTo>
                  <a:cubicBezTo>
                    <a:pt x="719" y="181"/>
                    <a:pt x="719" y="181"/>
                    <a:pt x="719" y="181"/>
                  </a:cubicBezTo>
                  <a:cubicBezTo>
                    <a:pt x="720" y="183"/>
                    <a:pt x="720" y="184"/>
                    <a:pt x="720" y="187"/>
                  </a:cubicBezTo>
                  <a:cubicBezTo>
                    <a:pt x="719" y="190"/>
                    <a:pt x="719" y="190"/>
                    <a:pt x="719" y="190"/>
                  </a:cubicBezTo>
                  <a:cubicBezTo>
                    <a:pt x="719" y="190"/>
                    <a:pt x="719" y="189"/>
                    <a:pt x="719" y="189"/>
                  </a:cubicBezTo>
                  <a:cubicBezTo>
                    <a:pt x="719" y="189"/>
                    <a:pt x="719" y="190"/>
                    <a:pt x="719" y="190"/>
                  </a:cubicBezTo>
                  <a:cubicBezTo>
                    <a:pt x="719" y="191"/>
                    <a:pt x="719" y="191"/>
                    <a:pt x="719" y="191"/>
                  </a:cubicBezTo>
                  <a:cubicBezTo>
                    <a:pt x="718" y="196"/>
                    <a:pt x="717" y="198"/>
                    <a:pt x="710" y="201"/>
                  </a:cubicBezTo>
                  <a:cubicBezTo>
                    <a:pt x="709" y="201"/>
                    <a:pt x="709" y="201"/>
                    <a:pt x="709" y="201"/>
                  </a:cubicBezTo>
                  <a:cubicBezTo>
                    <a:pt x="702" y="204"/>
                    <a:pt x="699" y="205"/>
                    <a:pt x="696" y="205"/>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4" name="Freeform 52">
              <a:extLst>
                <a:ext uri="{FF2B5EF4-FFF2-40B4-BE49-F238E27FC236}">
                  <a16:creationId xmlns:a16="http://schemas.microsoft.com/office/drawing/2014/main" id="{F41DA8E8-5209-40C9-8E1F-714DCE83905D}"/>
                </a:ext>
              </a:extLst>
            </p:cNvPr>
            <p:cNvSpPr>
              <a:spLocks/>
            </p:cNvSpPr>
            <p:nvPr/>
          </p:nvSpPr>
          <p:spPr bwMode="auto">
            <a:xfrm>
              <a:off x="7085738" y="2285613"/>
              <a:ext cx="0" cy="306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lnTo>
                    <a:pt x="1" y="2"/>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5" name="Freeform 53">
              <a:extLst>
                <a:ext uri="{FF2B5EF4-FFF2-40B4-BE49-F238E27FC236}">
                  <a16:creationId xmlns:a16="http://schemas.microsoft.com/office/drawing/2014/main" id="{B4F8C6A4-B31F-47D5-9B7C-83CD40FA8D4F}"/>
                </a:ext>
              </a:extLst>
            </p:cNvPr>
            <p:cNvSpPr>
              <a:spLocks/>
            </p:cNvSpPr>
            <p:nvPr/>
          </p:nvSpPr>
          <p:spPr bwMode="auto">
            <a:xfrm>
              <a:off x="6874231" y="1943701"/>
              <a:ext cx="56708" cy="55196"/>
            </a:xfrm>
            <a:custGeom>
              <a:avLst/>
              <a:gdLst>
                <a:gd name="T0" fmla="*/ 13 w 40"/>
                <a:gd name="T1" fmla="*/ 18 h 39"/>
                <a:gd name="T2" fmla="*/ 10 w 40"/>
                <a:gd name="T3" fmla="*/ 35 h 39"/>
                <a:gd name="T4" fmla="*/ 8 w 40"/>
                <a:gd name="T5" fmla="*/ 39 h 39"/>
                <a:gd name="T6" fmla="*/ 13 w 40"/>
                <a:gd name="T7" fmla="*/ 38 h 39"/>
                <a:gd name="T8" fmla="*/ 17 w 40"/>
                <a:gd name="T9" fmla="*/ 34 h 39"/>
                <a:gd name="T10" fmla="*/ 22 w 40"/>
                <a:gd name="T11" fmla="*/ 30 h 39"/>
                <a:gd name="T12" fmla="*/ 24 w 40"/>
                <a:gd name="T13" fmla="*/ 29 h 39"/>
                <a:gd name="T14" fmla="*/ 23 w 40"/>
                <a:gd name="T15" fmla="*/ 29 h 39"/>
                <a:gd name="T16" fmla="*/ 30 w 40"/>
                <a:gd name="T17" fmla="*/ 22 h 39"/>
                <a:gd name="T18" fmla="*/ 30 w 40"/>
                <a:gd name="T19" fmla="*/ 22 h 39"/>
                <a:gd name="T20" fmla="*/ 36 w 40"/>
                <a:gd name="T21" fmla="*/ 9 h 39"/>
                <a:gd name="T22" fmla="*/ 40 w 40"/>
                <a:gd name="T23" fmla="*/ 0 h 39"/>
                <a:gd name="T24" fmla="*/ 38 w 40"/>
                <a:gd name="T25" fmla="*/ 0 h 39"/>
                <a:gd name="T26" fmla="*/ 25 w 40"/>
                <a:gd name="T27" fmla="*/ 2 h 39"/>
                <a:gd name="T28" fmla="*/ 16 w 40"/>
                <a:gd name="T29" fmla="*/ 7 h 39"/>
                <a:gd name="T30" fmla="*/ 5 w 40"/>
                <a:gd name="T31" fmla="*/ 11 h 39"/>
                <a:gd name="T32" fmla="*/ 0 w 40"/>
                <a:gd name="T33" fmla="*/ 19 h 39"/>
                <a:gd name="T34" fmla="*/ 8 w 40"/>
                <a:gd name="T35" fmla="*/ 16 h 39"/>
                <a:gd name="T36" fmla="*/ 13 w 40"/>
                <a:gd name="T37"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9">
                  <a:moveTo>
                    <a:pt x="13" y="18"/>
                  </a:moveTo>
                  <a:cubicBezTo>
                    <a:pt x="14" y="21"/>
                    <a:pt x="15" y="26"/>
                    <a:pt x="10" y="35"/>
                  </a:cubicBezTo>
                  <a:cubicBezTo>
                    <a:pt x="10" y="36"/>
                    <a:pt x="9" y="38"/>
                    <a:pt x="8" y="39"/>
                  </a:cubicBezTo>
                  <a:cubicBezTo>
                    <a:pt x="10" y="39"/>
                    <a:pt x="11" y="39"/>
                    <a:pt x="13" y="38"/>
                  </a:cubicBezTo>
                  <a:cubicBezTo>
                    <a:pt x="14" y="37"/>
                    <a:pt x="15" y="36"/>
                    <a:pt x="17" y="34"/>
                  </a:cubicBezTo>
                  <a:cubicBezTo>
                    <a:pt x="19" y="32"/>
                    <a:pt x="20" y="31"/>
                    <a:pt x="22" y="30"/>
                  </a:cubicBezTo>
                  <a:cubicBezTo>
                    <a:pt x="24" y="29"/>
                    <a:pt x="24" y="29"/>
                    <a:pt x="24" y="29"/>
                  </a:cubicBezTo>
                  <a:cubicBezTo>
                    <a:pt x="24" y="29"/>
                    <a:pt x="23" y="29"/>
                    <a:pt x="23" y="29"/>
                  </a:cubicBezTo>
                  <a:cubicBezTo>
                    <a:pt x="23" y="29"/>
                    <a:pt x="25" y="28"/>
                    <a:pt x="30" y="22"/>
                  </a:cubicBezTo>
                  <a:cubicBezTo>
                    <a:pt x="30" y="22"/>
                    <a:pt x="30" y="22"/>
                    <a:pt x="30" y="22"/>
                  </a:cubicBezTo>
                  <a:cubicBezTo>
                    <a:pt x="30" y="17"/>
                    <a:pt x="32" y="12"/>
                    <a:pt x="36" y="9"/>
                  </a:cubicBezTo>
                  <a:cubicBezTo>
                    <a:pt x="39" y="6"/>
                    <a:pt x="40" y="2"/>
                    <a:pt x="40" y="0"/>
                  </a:cubicBezTo>
                  <a:cubicBezTo>
                    <a:pt x="38" y="0"/>
                    <a:pt x="38" y="0"/>
                    <a:pt x="38" y="0"/>
                  </a:cubicBezTo>
                  <a:cubicBezTo>
                    <a:pt x="34" y="0"/>
                    <a:pt x="29" y="0"/>
                    <a:pt x="25" y="2"/>
                  </a:cubicBezTo>
                  <a:cubicBezTo>
                    <a:pt x="23" y="3"/>
                    <a:pt x="19" y="5"/>
                    <a:pt x="16" y="7"/>
                  </a:cubicBezTo>
                  <a:cubicBezTo>
                    <a:pt x="11" y="8"/>
                    <a:pt x="8" y="10"/>
                    <a:pt x="5" y="11"/>
                  </a:cubicBezTo>
                  <a:cubicBezTo>
                    <a:pt x="3" y="13"/>
                    <a:pt x="1" y="16"/>
                    <a:pt x="0" y="19"/>
                  </a:cubicBezTo>
                  <a:cubicBezTo>
                    <a:pt x="8" y="16"/>
                    <a:pt x="8" y="16"/>
                    <a:pt x="8" y="16"/>
                  </a:cubicBezTo>
                  <a:lnTo>
                    <a:pt x="13" y="1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6" name="Freeform 54">
              <a:extLst>
                <a:ext uri="{FF2B5EF4-FFF2-40B4-BE49-F238E27FC236}">
                  <a16:creationId xmlns:a16="http://schemas.microsoft.com/office/drawing/2014/main" id="{C84539B2-D2D4-4B53-B57F-AF4D032FFF9D}"/>
                </a:ext>
              </a:extLst>
            </p:cNvPr>
            <p:cNvSpPr>
              <a:spLocks/>
            </p:cNvSpPr>
            <p:nvPr/>
          </p:nvSpPr>
          <p:spPr bwMode="auto">
            <a:xfrm>
              <a:off x="6961592" y="1985099"/>
              <a:ext cx="53643" cy="58263"/>
            </a:xfrm>
            <a:custGeom>
              <a:avLst/>
              <a:gdLst>
                <a:gd name="T0" fmla="*/ 2 w 38"/>
                <a:gd name="T1" fmla="*/ 39 h 41"/>
                <a:gd name="T2" fmla="*/ 5 w 38"/>
                <a:gd name="T3" fmla="*/ 41 h 41"/>
                <a:gd name="T4" fmla="*/ 12 w 38"/>
                <a:gd name="T5" fmla="*/ 39 h 41"/>
                <a:gd name="T6" fmla="*/ 14 w 38"/>
                <a:gd name="T7" fmla="*/ 39 h 41"/>
                <a:gd name="T8" fmla="*/ 15 w 38"/>
                <a:gd name="T9" fmla="*/ 38 h 41"/>
                <a:gd name="T10" fmla="*/ 26 w 38"/>
                <a:gd name="T11" fmla="*/ 27 h 41"/>
                <a:gd name="T12" fmla="*/ 36 w 38"/>
                <a:gd name="T13" fmla="*/ 16 h 41"/>
                <a:gd name="T14" fmla="*/ 35 w 38"/>
                <a:gd name="T15" fmla="*/ 14 h 41"/>
                <a:gd name="T16" fmla="*/ 34 w 38"/>
                <a:gd name="T17" fmla="*/ 13 h 41"/>
                <a:gd name="T18" fmla="*/ 33 w 38"/>
                <a:gd name="T19" fmla="*/ 11 h 41"/>
                <a:gd name="T20" fmla="*/ 26 w 38"/>
                <a:gd name="T21" fmla="*/ 0 h 41"/>
                <a:gd name="T22" fmla="*/ 25 w 38"/>
                <a:gd name="T23" fmla="*/ 1 h 41"/>
                <a:gd name="T24" fmla="*/ 24 w 38"/>
                <a:gd name="T25" fmla="*/ 1 h 41"/>
                <a:gd name="T26" fmla="*/ 15 w 38"/>
                <a:gd name="T27" fmla="*/ 4 h 41"/>
                <a:gd name="T28" fmla="*/ 14 w 38"/>
                <a:gd name="T29" fmla="*/ 4 h 41"/>
                <a:gd name="T30" fmla="*/ 2 w 38"/>
                <a:gd name="T31" fmla="*/ 10 h 41"/>
                <a:gd name="T32" fmla="*/ 2 w 38"/>
                <a:gd name="T33" fmla="*/ 18 h 41"/>
                <a:gd name="T34" fmla="*/ 3 w 38"/>
                <a:gd name="T35" fmla="*/ 19 h 41"/>
                <a:gd name="T36" fmla="*/ 1 w 38"/>
                <a:gd name="T37" fmla="*/ 32 h 41"/>
                <a:gd name="T38" fmla="*/ 1 w 38"/>
                <a:gd name="T39" fmla="*/ 34 h 41"/>
                <a:gd name="T40" fmla="*/ 0 w 38"/>
                <a:gd name="T41" fmla="*/ 38 h 41"/>
                <a:gd name="T42" fmla="*/ 2 w 38"/>
                <a:gd name="T4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1">
                  <a:moveTo>
                    <a:pt x="2" y="39"/>
                  </a:moveTo>
                  <a:cubicBezTo>
                    <a:pt x="3" y="40"/>
                    <a:pt x="4" y="41"/>
                    <a:pt x="5" y="41"/>
                  </a:cubicBezTo>
                  <a:cubicBezTo>
                    <a:pt x="8" y="41"/>
                    <a:pt x="11" y="39"/>
                    <a:pt x="12" y="39"/>
                  </a:cubicBezTo>
                  <a:cubicBezTo>
                    <a:pt x="14" y="39"/>
                    <a:pt x="14" y="39"/>
                    <a:pt x="14" y="39"/>
                  </a:cubicBezTo>
                  <a:cubicBezTo>
                    <a:pt x="15" y="38"/>
                    <a:pt x="15" y="38"/>
                    <a:pt x="15" y="38"/>
                  </a:cubicBezTo>
                  <a:cubicBezTo>
                    <a:pt x="19" y="33"/>
                    <a:pt x="21" y="31"/>
                    <a:pt x="26" y="27"/>
                  </a:cubicBezTo>
                  <a:cubicBezTo>
                    <a:pt x="28" y="27"/>
                    <a:pt x="38" y="21"/>
                    <a:pt x="36" y="16"/>
                  </a:cubicBezTo>
                  <a:cubicBezTo>
                    <a:pt x="35" y="16"/>
                    <a:pt x="35" y="15"/>
                    <a:pt x="35" y="14"/>
                  </a:cubicBezTo>
                  <a:cubicBezTo>
                    <a:pt x="34" y="14"/>
                    <a:pt x="34" y="14"/>
                    <a:pt x="34" y="13"/>
                  </a:cubicBezTo>
                  <a:cubicBezTo>
                    <a:pt x="33" y="11"/>
                    <a:pt x="33" y="11"/>
                    <a:pt x="33" y="11"/>
                  </a:cubicBezTo>
                  <a:cubicBezTo>
                    <a:pt x="31" y="7"/>
                    <a:pt x="29" y="0"/>
                    <a:pt x="26" y="0"/>
                  </a:cubicBezTo>
                  <a:cubicBezTo>
                    <a:pt x="26" y="0"/>
                    <a:pt x="26" y="0"/>
                    <a:pt x="25" y="1"/>
                  </a:cubicBezTo>
                  <a:cubicBezTo>
                    <a:pt x="25" y="1"/>
                    <a:pt x="24" y="1"/>
                    <a:pt x="24" y="1"/>
                  </a:cubicBezTo>
                  <a:cubicBezTo>
                    <a:pt x="21" y="2"/>
                    <a:pt x="18" y="3"/>
                    <a:pt x="15" y="4"/>
                  </a:cubicBezTo>
                  <a:cubicBezTo>
                    <a:pt x="14" y="4"/>
                    <a:pt x="14" y="4"/>
                    <a:pt x="14" y="4"/>
                  </a:cubicBezTo>
                  <a:cubicBezTo>
                    <a:pt x="9" y="5"/>
                    <a:pt x="4" y="7"/>
                    <a:pt x="2" y="10"/>
                  </a:cubicBezTo>
                  <a:cubicBezTo>
                    <a:pt x="1" y="11"/>
                    <a:pt x="1" y="14"/>
                    <a:pt x="2" y="18"/>
                  </a:cubicBezTo>
                  <a:cubicBezTo>
                    <a:pt x="3" y="19"/>
                    <a:pt x="3" y="19"/>
                    <a:pt x="3" y="19"/>
                  </a:cubicBezTo>
                  <a:cubicBezTo>
                    <a:pt x="3" y="23"/>
                    <a:pt x="3" y="26"/>
                    <a:pt x="1" y="32"/>
                  </a:cubicBezTo>
                  <a:cubicBezTo>
                    <a:pt x="1" y="34"/>
                    <a:pt x="1" y="34"/>
                    <a:pt x="1" y="34"/>
                  </a:cubicBezTo>
                  <a:cubicBezTo>
                    <a:pt x="0" y="36"/>
                    <a:pt x="0" y="37"/>
                    <a:pt x="0" y="38"/>
                  </a:cubicBezTo>
                  <a:cubicBezTo>
                    <a:pt x="1" y="38"/>
                    <a:pt x="2" y="39"/>
                    <a:pt x="2" y="39"/>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7" name="Freeform 55">
              <a:extLst>
                <a:ext uri="{FF2B5EF4-FFF2-40B4-BE49-F238E27FC236}">
                  <a16:creationId xmlns:a16="http://schemas.microsoft.com/office/drawing/2014/main" id="{B25D3849-C40F-4DFE-8A84-7009478EA011}"/>
                </a:ext>
              </a:extLst>
            </p:cNvPr>
            <p:cNvSpPr>
              <a:spLocks/>
            </p:cNvSpPr>
            <p:nvPr/>
          </p:nvSpPr>
          <p:spPr bwMode="auto">
            <a:xfrm>
              <a:off x="7055084" y="22733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8" name="Freeform 56">
              <a:extLst>
                <a:ext uri="{FF2B5EF4-FFF2-40B4-BE49-F238E27FC236}">
                  <a16:creationId xmlns:a16="http://schemas.microsoft.com/office/drawing/2014/main" id="{EF2777AD-FBD4-4008-8F34-2B58E3DA8DEA}"/>
                </a:ext>
              </a:extLst>
            </p:cNvPr>
            <p:cNvSpPr>
              <a:spLocks/>
            </p:cNvSpPr>
            <p:nvPr/>
          </p:nvSpPr>
          <p:spPr bwMode="auto">
            <a:xfrm>
              <a:off x="6918678" y="2161420"/>
              <a:ext cx="24522" cy="16866"/>
            </a:xfrm>
            <a:custGeom>
              <a:avLst/>
              <a:gdLst>
                <a:gd name="T0" fmla="*/ 15 w 17"/>
                <a:gd name="T1" fmla="*/ 0 h 13"/>
                <a:gd name="T2" fmla="*/ 0 w 17"/>
                <a:gd name="T3" fmla="*/ 10 h 13"/>
                <a:gd name="T4" fmla="*/ 0 w 17"/>
                <a:gd name="T5" fmla="*/ 11 h 13"/>
                <a:gd name="T6" fmla="*/ 8 w 17"/>
                <a:gd name="T7" fmla="*/ 13 h 13"/>
                <a:gd name="T8" fmla="*/ 9 w 17"/>
                <a:gd name="T9" fmla="*/ 13 h 13"/>
                <a:gd name="T10" fmla="*/ 10 w 17"/>
                <a:gd name="T11" fmla="*/ 13 h 13"/>
                <a:gd name="T12" fmla="*/ 17 w 17"/>
                <a:gd name="T13" fmla="*/ 3 h 13"/>
                <a:gd name="T14" fmla="*/ 17 w 17"/>
                <a:gd name="T15" fmla="*/ 3 h 13"/>
                <a:gd name="T16" fmla="*/ 16 w 17"/>
                <a:gd name="T17" fmla="*/ 1 h 13"/>
                <a:gd name="T18" fmla="*/ 15 w 1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5" y="0"/>
                  </a:moveTo>
                  <a:cubicBezTo>
                    <a:pt x="11" y="5"/>
                    <a:pt x="5" y="9"/>
                    <a:pt x="0" y="10"/>
                  </a:cubicBezTo>
                  <a:cubicBezTo>
                    <a:pt x="0" y="11"/>
                    <a:pt x="0" y="11"/>
                    <a:pt x="0" y="11"/>
                  </a:cubicBezTo>
                  <a:cubicBezTo>
                    <a:pt x="3" y="12"/>
                    <a:pt x="6" y="13"/>
                    <a:pt x="8" y="13"/>
                  </a:cubicBezTo>
                  <a:cubicBezTo>
                    <a:pt x="8" y="13"/>
                    <a:pt x="8" y="13"/>
                    <a:pt x="9" y="13"/>
                  </a:cubicBezTo>
                  <a:cubicBezTo>
                    <a:pt x="10" y="13"/>
                    <a:pt x="10" y="13"/>
                    <a:pt x="10" y="13"/>
                  </a:cubicBezTo>
                  <a:cubicBezTo>
                    <a:pt x="13" y="12"/>
                    <a:pt x="17" y="7"/>
                    <a:pt x="17" y="3"/>
                  </a:cubicBezTo>
                  <a:cubicBezTo>
                    <a:pt x="17" y="3"/>
                    <a:pt x="17" y="3"/>
                    <a:pt x="17" y="3"/>
                  </a:cubicBezTo>
                  <a:cubicBezTo>
                    <a:pt x="16" y="1"/>
                    <a:pt x="16" y="1"/>
                    <a:pt x="16" y="1"/>
                  </a:cubicBezTo>
                  <a:cubicBezTo>
                    <a:pt x="16" y="1"/>
                    <a:pt x="16" y="0"/>
                    <a:pt x="15"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9" name="Freeform 57">
              <a:extLst>
                <a:ext uri="{FF2B5EF4-FFF2-40B4-BE49-F238E27FC236}">
                  <a16:creationId xmlns:a16="http://schemas.microsoft.com/office/drawing/2014/main" id="{F8C7A3D4-E7BF-4B4A-83A6-83CB3583EA75}"/>
                </a:ext>
              </a:extLst>
            </p:cNvPr>
            <p:cNvSpPr>
              <a:spLocks/>
            </p:cNvSpPr>
            <p:nvPr/>
          </p:nvSpPr>
          <p:spPr bwMode="auto">
            <a:xfrm>
              <a:off x="6550841" y="3512200"/>
              <a:ext cx="1016150" cy="774283"/>
            </a:xfrm>
            <a:custGeom>
              <a:avLst/>
              <a:gdLst>
                <a:gd name="T0" fmla="*/ 637 w 716"/>
                <a:gd name="T1" fmla="*/ 20 h 545"/>
                <a:gd name="T2" fmla="*/ 619 w 716"/>
                <a:gd name="T3" fmla="*/ 22 h 545"/>
                <a:gd name="T4" fmla="*/ 599 w 716"/>
                <a:gd name="T5" fmla="*/ 15 h 545"/>
                <a:gd name="T6" fmla="*/ 564 w 716"/>
                <a:gd name="T7" fmla="*/ 26 h 545"/>
                <a:gd name="T8" fmla="*/ 543 w 716"/>
                <a:gd name="T9" fmla="*/ 41 h 545"/>
                <a:gd name="T10" fmla="*/ 504 w 716"/>
                <a:gd name="T11" fmla="*/ 33 h 545"/>
                <a:gd name="T12" fmla="*/ 487 w 716"/>
                <a:gd name="T13" fmla="*/ 59 h 545"/>
                <a:gd name="T14" fmla="*/ 467 w 716"/>
                <a:gd name="T15" fmla="*/ 89 h 545"/>
                <a:gd name="T16" fmla="*/ 417 w 716"/>
                <a:gd name="T17" fmla="*/ 104 h 545"/>
                <a:gd name="T18" fmla="*/ 347 w 716"/>
                <a:gd name="T19" fmla="*/ 86 h 545"/>
                <a:gd name="T20" fmla="*/ 321 w 716"/>
                <a:gd name="T21" fmla="*/ 85 h 545"/>
                <a:gd name="T22" fmla="*/ 284 w 716"/>
                <a:gd name="T23" fmla="*/ 91 h 545"/>
                <a:gd name="T24" fmla="*/ 288 w 716"/>
                <a:gd name="T25" fmla="*/ 52 h 545"/>
                <a:gd name="T26" fmla="*/ 258 w 716"/>
                <a:gd name="T27" fmla="*/ 22 h 545"/>
                <a:gd name="T28" fmla="*/ 237 w 716"/>
                <a:gd name="T29" fmla="*/ 3 h 545"/>
                <a:gd name="T30" fmla="*/ 206 w 716"/>
                <a:gd name="T31" fmla="*/ 1 h 545"/>
                <a:gd name="T32" fmla="*/ 143 w 716"/>
                <a:gd name="T33" fmla="*/ 28 h 545"/>
                <a:gd name="T34" fmla="*/ 93 w 716"/>
                <a:gd name="T35" fmla="*/ 39 h 545"/>
                <a:gd name="T36" fmla="*/ 69 w 716"/>
                <a:gd name="T37" fmla="*/ 52 h 545"/>
                <a:gd name="T38" fmla="*/ 58 w 716"/>
                <a:gd name="T39" fmla="*/ 80 h 545"/>
                <a:gd name="T40" fmla="*/ 63 w 716"/>
                <a:gd name="T41" fmla="*/ 124 h 545"/>
                <a:gd name="T42" fmla="*/ 57 w 716"/>
                <a:gd name="T43" fmla="*/ 154 h 545"/>
                <a:gd name="T44" fmla="*/ 68 w 716"/>
                <a:gd name="T45" fmla="*/ 198 h 545"/>
                <a:gd name="T46" fmla="*/ 84 w 716"/>
                <a:gd name="T47" fmla="*/ 212 h 545"/>
                <a:gd name="T48" fmla="*/ 119 w 716"/>
                <a:gd name="T49" fmla="*/ 219 h 545"/>
                <a:gd name="T50" fmla="*/ 149 w 716"/>
                <a:gd name="T51" fmla="*/ 245 h 545"/>
                <a:gd name="T52" fmla="*/ 169 w 716"/>
                <a:gd name="T53" fmla="*/ 258 h 545"/>
                <a:gd name="T54" fmla="*/ 135 w 716"/>
                <a:gd name="T55" fmla="*/ 290 h 545"/>
                <a:gd name="T56" fmla="*/ 122 w 716"/>
                <a:gd name="T57" fmla="*/ 313 h 545"/>
                <a:gd name="T58" fmla="*/ 106 w 716"/>
                <a:gd name="T59" fmla="*/ 313 h 545"/>
                <a:gd name="T60" fmla="*/ 96 w 716"/>
                <a:gd name="T61" fmla="*/ 319 h 545"/>
                <a:gd name="T62" fmla="*/ 84 w 716"/>
                <a:gd name="T63" fmla="*/ 326 h 545"/>
                <a:gd name="T64" fmla="*/ 94 w 716"/>
                <a:gd name="T65" fmla="*/ 332 h 545"/>
                <a:gd name="T66" fmla="*/ 82 w 716"/>
                <a:gd name="T67" fmla="*/ 343 h 545"/>
                <a:gd name="T68" fmla="*/ 79 w 716"/>
                <a:gd name="T69" fmla="*/ 346 h 545"/>
                <a:gd name="T70" fmla="*/ 88 w 716"/>
                <a:gd name="T71" fmla="*/ 358 h 545"/>
                <a:gd name="T72" fmla="*/ 95 w 716"/>
                <a:gd name="T73" fmla="*/ 382 h 545"/>
                <a:gd name="T74" fmla="*/ 64 w 716"/>
                <a:gd name="T75" fmla="*/ 395 h 545"/>
                <a:gd name="T76" fmla="*/ 63 w 716"/>
                <a:gd name="T77" fmla="*/ 402 h 545"/>
                <a:gd name="T78" fmla="*/ 45 w 716"/>
                <a:gd name="T79" fmla="*/ 419 h 545"/>
                <a:gd name="T80" fmla="*/ 28 w 716"/>
                <a:gd name="T81" fmla="*/ 413 h 545"/>
                <a:gd name="T82" fmla="*/ 17 w 716"/>
                <a:gd name="T83" fmla="*/ 403 h 545"/>
                <a:gd name="T84" fmla="*/ 1 w 716"/>
                <a:gd name="T85" fmla="*/ 428 h 545"/>
                <a:gd name="T86" fmla="*/ 19 w 716"/>
                <a:gd name="T87" fmla="*/ 438 h 545"/>
                <a:gd name="T88" fmla="*/ 10 w 716"/>
                <a:gd name="T89" fmla="*/ 464 h 545"/>
                <a:gd name="T90" fmla="*/ 42 w 716"/>
                <a:gd name="T91" fmla="*/ 493 h 545"/>
                <a:gd name="T92" fmla="*/ 80 w 716"/>
                <a:gd name="T93" fmla="*/ 511 h 545"/>
                <a:gd name="T94" fmla="*/ 107 w 716"/>
                <a:gd name="T95" fmla="*/ 540 h 545"/>
                <a:gd name="T96" fmla="*/ 191 w 716"/>
                <a:gd name="T97" fmla="*/ 457 h 545"/>
                <a:gd name="T98" fmla="*/ 275 w 716"/>
                <a:gd name="T99" fmla="*/ 420 h 545"/>
                <a:gd name="T100" fmla="*/ 329 w 716"/>
                <a:gd name="T101" fmla="*/ 388 h 545"/>
                <a:gd name="T102" fmla="*/ 354 w 716"/>
                <a:gd name="T103" fmla="*/ 363 h 545"/>
                <a:gd name="T104" fmla="*/ 387 w 716"/>
                <a:gd name="T105" fmla="*/ 336 h 545"/>
                <a:gd name="T106" fmla="*/ 461 w 716"/>
                <a:gd name="T107" fmla="*/ 326 h 545"/>
                <a:gd name="T108" fmla="*/ 538 w 716"/>
                <a:gd name="T109" fmla="*/ 275 h 545"/>
                <a:gd name="T110" fmla="*/ 554 w 716"/>
                <a:gd name="T111" fmla="*/ 235 h 545"/>
                <a:gd name="T112" fmla="*/ 584 w 716"/>
                <a:gd name="T113" fmla="*/ 210 h 545"/>
                <a:gd name="T114" fmla="*/ 640 w 716"/>
                <a:gd name="T115" fmla="*/ 246 h 545"/>
                <a:gd name="T116" fmla="*/ 687 w 716"/>
                <a:gd name="T117" fmla="*/ 24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6" h="545">
                  <a:moveTo>
                    <a:pt x="703" y="98"/>
                  </a:moveTo>
                  <a:cubicBezTo>
                    <a:pt x="702" y="96"/>
                    <a:pt x="702" y="96"/>
                    <a:pt x="702" y="96"/>
                  </a:cubicBezTo>
                  <a:cubicBezTo>
                    <a:pt x="696" y="85"/>
                    <a:pt x="688" y="68"/>
                    <a:pt x="693" y="57"/>
                  </a:cubicBezTo>
                  <a:cubicBezTo>
                    <a:pt x="696" y="52"/>
                    <a:pt x="695" y="45"/>
                    <a:pt x="692" y="42"/>
                  </a:cubicBezTo>
                  <a:cubicBezTo>
                    <a:pt x="690" y="40"/>
                    <a:pt x="688" y="39"/>
                    <a:pt x="685" y="40"/>
                  </a:cubicBezTo>
                  <a:cubicBezTo>
                    <a:pt x="673" y="43"/>
                    <a:pt x="664" y="38"/>
                    <a:pt x="657" y="34"/>
                  </a:cubicBezTo>
                  <a:cubicBezTo>
                    <a:pt x="655" y="33"/>
                    <a:pt x="653" y="32"/>
                    <a:pt x="652" y="31"/>
                  </a:cubicBezTo>
                  <a:cubicBezTo>
                    <a:pt x="647" y="28"/>
                    <a:pt x="641" y="24"/>
                    <a:pt x="637" y="20"/>
                  </a:cubicBezTo>
                  <a:cubicBezTo>
                    <a:pt x="636" y="20"/>
                    <a:pt x="635" y="19"/>
                    <a:pt x="635" y="19"/>
                  </a:cubicBezTo>
                  <a:cubicBezTo>
                    <a:pt x="635" y="19"/>
                    <a:pt x="635" y="19"/>
                    <a:pt x="635" y="19"/>
                  </a:cubicBezTo>
                  <a:cubicBezTo>
                    <a:pt x="634" y="18"/>
                    <a:pt x="634" y="18"/>
                    <a:pt x="634" y="18"/>
                  </a:cubicBezTo>
                  <a:cubicBezTo>
                    <a:pt x="632" y="19"/>
                    <a:pt x="632" y="19"/>
                    <a:pt x="632" y="19"/>
                  </a:cubicBezTo>
                  <a:cubicBezTo>
                    <a:pt x="631" y="19"/>
                    <a:pt x="629" y="20"/>
                    <a:pt x="628" y="20"/>
                  </a:cubicBezTo>
                  <a:cubicBezTo>
                    <a:pt x="626" y="21"/>
                    <a:pt x="625" y="21"/>
                    <a:pt x="624" y="21"/>
                  </a:cubicBezTo>
                  <a:cubicBezTo>
                    <a:pt x="624" y="22"/>
                    <a:pt x="623" y="22"/>
                    <a:pt x="622" y="22"/>
                  </a:cubicBezTo>
                  <a:cubicBezTo>
                    <a:pt x="621" y="22"/>
                    <a:pt x="620" y="22"/>
                    <a:pt x="619" y="22"/>
                  </a:cubicBezTo>
                  <a:cubicBezTo>
                    <a:pt x="615" y="21"/>
                    <a:pt x="607" y="16"/>
                    <a:pt x="604" y="11"/>
                  </a:cubicBezTo>
                  <a:cubicBezTo>
                    <a:pt x="604" y="11"/>
                    <a:pt x="604" y="11"/>
                    <a:pt x="604" y="11"/>
                  </a:cubicBezTo>
                  <a:cubicBezTo>
                    <a:pt x="604" y="10"/>
                    <a:pt x="604" y="10"/>
                    <a:pt x="604" y="10"/>
                  </a:cubicBezTo>
                  <a:cubicBezTo>
                    <a:pt x="604" y="10"/>
                    <a:pt x="604" y="10"/>
                    <a:pt x="604" y="10"/>
                  </a:cubicBezTo>
                  <a:cubicBezTo>
                    <a:pt x="603" y="9"/>
                    <a:pt x="603" y="9"/>
                    <a:pt x="603" y="9"/>
                  </a:cubicBezTo>
                  <a:cubicBezTo>
                    <a:pt x="603" y="9"/>
                    <a:pt x="603" y="9"/>
                    <a:pt x="603" y="9"/>
                  </a:cubicBezTo>
                  <a:cubicBezTo>
                    <a:pt x="602" y="9"/>
                    <a:pt x="601" y="9"/>
                    <a:pt x="600" y="11"/>
                  </a:cubicBezTo>
                  <a:cubicBezTo>
                    <a:pt x="599" y="13"/>
                    <a:pt x="599" y="14"/>
                    <a:pt x="599" y="15"/>
                  </a:cubicBezTo>
                  <a:cubicBezTo>
                    <a:pt x="599" y="16"/>
                    <a:pt x="599" y="17"/>
                    <a:pt x="597" y="19"/>
                  </a:cubicBezTo>
                  <a:cubicBezTo>
                    <a:pt x="597" y="19"/>
                    <a:pt x="597" y="19"/>
                    <a:pt x="597" y="19"/>
                  </a:cubicBezTo>
                  <a:cubicBezTo>
                    <a:pt x="595" y="20"/>
                    <a:pt x="593" y="19"/>
                    <a:pt x="592" y="19"/>
                  </a:cubicBezTo>
                  <a:cubicBezTo>
                    <a:pt x="588" y="19"/>
                    <a:pt x="587" y="19"/>
                    <a:pt x="581" y="20"/>
                  </a:cubicBezTo>
                  <a:cubicBezTo>
                    <a:pt x="580" y="21"/>
                    <a:pt x="579" y="21"/>
                    <a:pt x="577" y="22"/>
                  </a:cubicBezTo>
                  <a:cubicBezTo>
                    <a:pt x="575" y="23"/>
                    <a:pt x="573" y="23"/>
                    <a:pt x="572" y="24"/>
                  </a:cubicBezTo>
                  <a:cubicBezTo>
                    <a:pt x="571" y="25"/>
                    <a:pt x="570" y="25"/>
                    <a:pt x="569" y="25"/>
                  </a:cubicBezTo>
                  <a:cubicBezTo>
                    <a:pt x="568" y="26"/>
                    <a:pt x="567" y="26"/>
                    <a:pt x="564" y="26"/>
                  </a:cubicBezTo>
                  <a:cubicBezTo>
                    <a:pt x="563" y="27"/>
                    <a:pt x="563" y="27"/>
                    <a:pt x="563" y="27"/>
                  </a:cubicBezTo>
                  <a:cubicBezTo>
                    <a:pt x="561" y="27"/>
                    <a:pt x="561" y="28"/>
                    <a:pt x="560" y="29"/>
                  </a:cubicBezTo>
                  <a:cubicBezTo>
                    <a:pt x="559" y="31"/>
                    <a:pt x="558" y="34"/>
                    <a:pt x="555" y="37"/>
                  </a:cubicBezTo>
                  <a:cubicBezTo>
                    <a:pt x="552" y="39"/>
                    <a:pt x="552" y="40"/>
                    <a:pt x="551" y="41"/>
                  </a:cubicBezTo>
                  <a:cubicBezTo>
                    <a:pt x="551" y="42"/>
                    <a:pt x="550" y="43"/>
                    <a:pt x="548" y="44"/>
                  </a:cubicBezTo>
                  <a:cubicBezTo>
                    <a:pt x="548" y="44"/>
                    <a:pt x="548" y="44"/>
                    <a:pt x="548" y="44"/>
                  </a:cubicBezTo>
                  <a:cubicBezTo>
                    <a:pt x="546" y="44"/>
                    <a:pt x="545" y="43"/>
                    <a:pt x="544" y="42"/>
                  </a:cubicBezTo>
                  <a:cubicBezTo>
                    <a:pt x="543" y="41"/>
                    <a:pt x="543" y="41"/>
                    <a:pt x="543" y="41"/>
                  </a:cubicBezTo>
                  <a:cubicBezTo>
                    <a:pt x="542" y="40"/>
                    <a:pt x="541" y="38"/>
                    <a:pt x="541" y="37"/>
                  </a:cubicBezTo>
                  <a:cubicBezTo>
                    <a:pt x="541" y="37"/>
                    <a:pt x="541" y="36"/>
                    <a:pt x="541" y="36"/>
                  </a:cubicBezTo>
                  <a:cubicBezTo>
                    <a:pt x="541" y="36"/>
                    <a:pt x="540" y="36"/>
                    <a:pt x="539" y="36"/>
                  </a:cubicBezTo>
                  <a:cubicBezTo>
                    <a:pt x="533" y="36"/>
                    <a:pt x="526" y="36"/>
                    <a:pt x="520" y="31"/>
                  </a:cubicBezTo>
                  <a:cubicBezTo>
                    <a:pt x="519" y="30"/>
                    <a:pt x="516" y="30"/>
                    <a:pt x="511" y="32"/>
                  </a:cubicBezTo>
                  <a:cubicBezTo>
                    <a:pt x="509" y="32"/>
                    <a:pt x="508" y="32"/>
                    <a:pt x="506" y="33"/>
                  </a:cubicBezTo>
                  <a:cubicBezTo>
                    <a:pt x="505" y="33"/>
                    <a:pt x="505" y="33"/>
                    <a:pt x="505" y="33"/>
                  </a:cubicBezTo>
                  <a:cubicBezTo>
                    <a:pt x="504" y="33"/>
                    <a:pt x="504" y="33"/>
                    <a:pt x="504" y="33"/>
                  </a:cubicBezTo>
                  <a:cubicBezTo>
                    <a:pt x="504" y="34"/>
                    <a:pt x="504" y="34"/>
                    <a:pt x="504" y="34"/>
                  </a:cubicBezTo>
                  <a:cubicBezTo>
                    <a:pt x="502" y="34"/>
                    <a:pt x="501" y="36"/>
                    <a:pt x="500" y="39"/>
                  </a:cubicBezTo>
                  <a:cubicBezTo>
                    <a:pt x="499" y="42"/>
                    <a:pt x="499" y="44"/>
                    <a:pt x="497" y="47"/>
                  </a:cubicBezTo>
                  <a:cubicBezTo>
                    <a:pt x="496" y="49"/>
                    <a:pt x="496" y="50"/>
                    <a:pt x="495" y="51"/>
                  </a:cubicBezTo>
                  <a:cubicBezTo>
                    <a:pt x="494" y="55"/>
                    <a:pt x="493" y="57"/>
                    <a:pt x="489" y="59"/>
                  </a:cubicBezTo>
                  <a:cubicBezTo>
                    <a:pt x="488" y="59"/>
                    <a:pt x="488" y="59"/>
                    <a:pt x="488" y="59"/>
                  </a:cubicBezTo>
                  <a:cubicBezTo>
                    <a:pt x="488" y="59"/>
                    <a:pt x="488" y="59"/>
                    <a:pt x="488" y="59"/>
                  </a:cubicBezTo>
                  <a:cubicBezTo>
                    <a:pt x="487" y="59"/>
                    <a:pt x="487" y="59"/>
                    <a:pt x="487" y="59"/>
                  </a:cubicBezTo>
                  <a:cubicBezTo>
                    <a:pt x="488" y="60"/>
                    <a:pt x="488" y="62"/>
                    <a:pt x="488" y="63"/>
                  </a:cubicBezTo>
                  <a:cubicBezTo>
                    <a:pt x="489" y="65"/>
                    <a:pt x="490" y="67"/>
                    <a:pt x="490" y="70"/>
                  </a:cubicBezTo>
                  <a:cubicBezTo>
                    <a:pt x="491" y="78"/>
                    <a:pt x="488" y="81"/>
                    <a:pt x="486" y="86"/>
                  </a:cubicBezTo>
                  <a:cubicBezTo>
                    <a:pt x="485" y="87"/>
                    <a:pt x="484" y="88"/>
                    <a:pt x="483" y="90"/>
                  </a:cubicBezTo>
                  <a:cubicBezTo>
                    <a:pt x="481" y="93"/>
                    <a:pt x="479" y="95"/>
                    <a:pt x="478" y="96"/>
                  </a:cubicBezTo>
                  <a:cubicBezTo>
                    <a:pt x="476" y="97"/>
                    <a:pt x="474" y="97"/>
                    <a:pt x="473" y="97"/>
                  </a:cubicBezTo>
                  <a:cubicBezTo>
                    <a:pt x="470" y="96"/>
                    <a:pt x="467" y="93"/>
                    <a:pt x="467" y="89"/>
                  </a:cubicBezTo>
                  <a:cubicBezTo>
                    <a:pt x="467" y="89"/>
                    <a:pt x="467" y="89"/>
                    <a:pt x="467" y="89"/>
                  </a:cubicBezTo>
                  <a:cubicBezTo>
                    <a:pt x="466" y="89"/>
                    <a:pt x="465" y="90"/>
                    <a:pt x="464" y="90"/>
                  </a:cubicBezTo>
                  <a:cubicBezTo>
                    <a:pt x="462" y="92"/>
                    <a:pt x="460" y="93"/>
                    <a:pt x="458" y="93"/>
                  </a:cubicBezTo>
                  <a:cubicBezTo>
                    <a:pt x="456" y="94"/>
                    <a:pt x="453" y="95"/>
                    <a:pt x="450" y="95"/>
                  </a:cubicBezTo>
                  <a:cubicBezTo>
                    <a:pt x="448" y="95"/>
                    <a:pt x="446" y="96"/>
                    <a:pt x="442" y="97"/>
                  </a:cubicBezTo>
                  <a:cubicBezTo>
                    <a:pt x="438" y="98"/>
                    <a:pt x="434" y="99"/>
                    <a:pt x="431" y="100"/>
                  </a:cubicBezTo>
                  <a:cubicBezTo>
                    <a:pt x="429" y="100"/>
                    <a:pt x="427" y="100"/>
                    <a:pt x="425" y="101"/>
                  </a:cubicBezTo>
                  <a:cubicBezTo>
                    <a:pt x="423" y="101"/>
                    <a:pt x="421" y="102"/>
                    <a:pt x="419" y="103"/>
                  </a:cubicBezTo>
                  <a:cubicBezTo>
                    <a:pt x="418" y="103"/>
                    <a:pt x="417" y="103"/>
                    <a:pt x="417" y="104"/>
                  </a:cubicBezTo>
                  <a:cubicBezTo>
                    <a:pt x="409" y="106"/>
                    <a:pt x="399" y="104"/>
                    <a:pt x="391" y="102"/>
                  </a:cubicBezTo>
                  <a:cubicBezTo>
                    <a:pt x="388" y="101"/>
                    <a:pt x="385" y="101"/>
                    <a:pt x="383" y="101"/>
                  </a:cubicBezTo>
                  <a:cubicBezTo>
                    <a:pt x="374" y="100"/>
                    <a:pt x="369" y="101"/>
                    <a:pt x="364" y="100"/>
                  </a:cubicBezTo>
                  <a:cubicBezTo>
                    <a:pt x="363" y="99"/>
                    <a:pt x="363" y="99"/>
                    <a:pt x="363" y="99"/>
                  </a:cubicBezTo>
                  <a:cubicBezTo>
                    <a:pt x="359" y="97"/>
                    <a:pt x="360" y="93"/>
                    <a:pt x="361" y="92"/>
                  </a:cubicBezTo>
                  <a:cubicBezTo>
                    <a:pt x="361" y="92"/>
                    <a:pt x="361" y="92"/>
                    <a:pt x="361" y="92"/>
                  </a:cubicBezTo>
                  <a:cubicBezTo>
                    <a:pt x="360" y="92"/>
                    <a:pt x="360" y="92"/>
                    <a:pt x="360" y="92"/>
                  </a:cubicBezTo>
                  <a:cubicBezTo>
                    <a:pt x="354" y="91"/>
                    <a:pt x="350" y="88"/>
                    <a:pt x="347" y="86"/>
                  </a:cubicBezTo>
                  <a:cubicBezTo>
                    <a:pt x="345" y="85"/>
                    <a:pt x="343" y="83"/>
                    <a:pt x="341" y="83"/>
                  </a:cubicBezTo>
                  <a:cubicBezTo>
                    <a:pt x="339" y="81"/>
                    <a:pt x="338" y="80"/>
                    <a:pt x="337" y="78"/>
                  </a:cubicBezTo>
                  <a:cubicBezTo>
                    <a:pt x="337" y="78"/>
                    <a:pt x="337" y="78"/>
                    <a:pt x="337" y="78"/>
                  </a:cubicBezTo>
                  <a:cubicBezTo>
                    <a:pt x="336" y="79"/>
                    <a:pt x="335" y="79"/>
                    <a:pt x="335" y="80"/>
                  </a:cubicBezTo>
                  <a:cubicBezTo>
                    <a:pt x="334" y="81"/>
                    <a:pt x="332" y="82"/>
                    <a:pt x="331" y="83"/>
                  </a:cubicBezTo>
                  <a:cubicBezTo>
                    <a:pt x="329" y="84"/>
                    <a:pt x="328" y="84"/>
                    <a:pt x="325" y="85"/>
                  </a:cubicBezTo>
                  <a:cubicBezTo>
                    <a:pt x="324" y="85"/>
                    <a:pt x="323" y="85"/>
                    <a:pt x="322" y="85"/>
                  </a:cubicBezTo>
                  <a:cubicBezTo>
                    <a:pt x="321" y="85"/>
                    <a:pt x="321" y="85"/>
                    <a:pt x="321" y="85"/>
                  </a:cubicBezTo>
                  <a:cubicBezTo>
                    <a:pt x="321" y="85"/>
                    <a:pt x="320" y="86"/>
                    <a:pt x="320" y="86"/>
                  </a:cubicBezTo>
                  <a:cubicBezTo>
                    <a:pt x="318" y="90"/>
                    <a:pt x="315" y="92"/>
                    <a:pt x="313" y="94"/>
                  </a:cubicBezTo>
                  <a:cubicBezTo>
                    <a:pt x="311" y="95"/>
                    <a:pt x="310" y="97"/>
                    <a:pt x="307" y="99"/>
                  </a:cubicBezTo>
                  <a:cubicBezTo>
                    <a:pt x="306" y="101"/>
                    <a:pt x="304" y="102"/>
                    <a:pt x="303" y="103"/>
                  </a:cubicBezTo>
                  <a:cubicBezTo>
                    <a:pt x="302" y="103"/>
                    <a:pt x="301" y="103"/>
                    <a:pt x="301" y="103"/>
                  </a:cubicBezTo>
                  <a:cubicBezTo>
                    <a:pt x="296" y="103"/>
                    <a:pt x="293" y="100"/>
                    <a:pt x="291" y="97"/>
                  </a:cubicBezTo>
                  <a:cubicBezTo>
                    <a:pt x="290" y="97"/>
                    <a:pt x="289" y="96"/>
                    <a:pt x="289" y="95"/>
                  </a:cubicBezTo>
                  <a:cubicBezTo>
                    <a:pt x="287" y="95"/>
                    <a:pt x="285" y="93"/>
                    <a:pt x="284" y="91"/>
                  </a:cubicBezTo>
                  <a:cubicBezTo>
                    <a:pt x="283" y="88"/>
                    <a:pt x="284" y="84"/>
                    <a:pt x="286" y="79"/>
                  </a:cubicBezTo>
                  <a:cubicBezTo>
                    <a:pt x="287" y="77"/>
                    <a:pt x="286" y="76"/>
                    <a:pt x="286" y="74"/>
                  </a:cubicBezTo>
                  <a:cubicBezTo>
                    <a:pt x="286" y="73"/>
                    <a:pt x="286" y="73"/>
                    <a:pt x="285" y="72"/>
                  </a:cubicBezTo>
                  <a:cubicBezTo>
                    <a:pt x="285" y="72"/>
                    <a:pt x="285" y="71"/>
                    <a:pt x="284" y="70"/>
                  </a:cubicBezTo>
                  <a:cubicBezTo>
                    <a:pt x="283" y="68"/>
                    <a:pt x="281" y="66"/>
                    <a:pt x="281" y="62"/>
                  </a:cubicBezTo>
                  <a:cubicBezTo>
                    <a:pt x="281" y="57"/>
                    <a:pt x="285" y="56"/>
                    <a:pt x="287" y="55"/>
                  </a:cubicBezTo>
                  <a:cubicBezTo>
                    <a:pt x="287" y="54"/>
                    <a:pt x="288" y="54"/>
                    <a:pt x="288" y="54"/>
                  </a:cubicBezTo>
                  <a:cubicBezTo>
                    <a:pt x="288" y="53"/>
                    <a:pt x="288" y="53"/>
                    <a:pt x="288" y="52"/>
                  </a:cubicBezTo>
                  <a:cubicBezTo>
                    <a:pt x="287" y="50"/>
                    <a:pt x="286" y="49"/>
                    <a:pt x="284" y="48"/>
                  </a:cubicBezTo>
                  <a:cubicBezTo>
                    <a:pt x="281" y="47"/>
                    <a:pt x="280" y="43"/>
                    <a:pt x="280" y="41"/>
                  </a:cubicBezTo>
                  <a:cubicBezTo>
                    <a:pt x="275" y="41"/>
                    <a:pt x="272" y="37"/>
                    <a:pt x="272" y="36"/>
                  </a:cubicBezTo>
                  <a:cubicBezTo>
                    <a:pt x="271" y="34"/>
                    <a:pt x="271" y="34"/>
                    <a:pt x="271" y="34"/>
                  </a:cubicBezTo>
                  <a:cubicBezTo>
                    <a:pt x="271" y="30"/>
                    <a:pt x="271" y="25"/>
                    <a:pt x="270" y="24"/>
                  </a:cubicBezTo>
                  <a:cubicBezTo>
                    <a:pt x="267" y="21"/>
                    <a:pt x="267" y="21"/>
                    <a:pt x="262" y="22"/>
                  </a:cubicBezTo>
                  <a:cubicBezTo>
                    <a:pt x="262" y="22"/>
                    <a:pt x="262" y="22"/>
                    <a:pt x="262" y="22"/>
                  </a:cubicBezTo>
                  <a:cubicBezTo>
                    <a:pt x="260" y="22"/>
                    <a:pt x="259" y="22"/>
                    <a:pt x="258" y="22"/>
                  </a:cubicBezTo>
                  <a:cubicBezTo>
                    <a:pt x="254" y="21"/>
                    <a:pt x="252" y="17"/>
                    <a:pt x="251" y="15"/>
                  </a:cubicBezTo>
                  <a:cubicBezTo>
                    <a:pt x="250" y="14"/>
                    <a:pt x="250" y="13"/>
                    <a:pt x="249" y="12"/>
                  </a:cubicBezTo>
                  <a:cubicBezTo>
                    <a:pt x="249" y="12"/>
                    <a:pt x="249" y="12"/>
                    <a:pt x="249" y="12"/>
                  </a:cubicBezTo>
                  <a:cubicBezTo>
                    <a:pt x="247" y="11"/>
                    <a:pt x="247" y="11"/>
                    <a:pt x="247" y="11"/>
                  </a:cubicBezTo>
                  <a:cubicBezTo>
                    <a:pt x="246" y="10"/>
                    <a:pt x="246" y="10"/>
                    <a:pt x="246" y="10"/>
                  </a:cubicBezTo>
                  <a:cubicBezTo>
                    <a:pt x="245" y="10"/>
                    <a:pt x="245" y="10"/>
                    <a:pt x="244" y="10"/>
                  </a:cubicBezTo>
                  <a:cubicBezTo>
                    <a:pt x="244" y="10"/>
                    <a:pt x="244" y="10"/>
                    <a:pt x="244" y="10"/>
                  </a:cubicBezTo>
                  <a:cubicBezTo>
                    <a:pt x="239" y="10"/>
                    <a:pt x="238" y="5"/>
                    <a:pt x="237" y="3"/>
                  </a:cubicBezTo>
                  <a:cubicBezTo>
                    <a:pt x="237" y="3"/>
                    <a:pt x="237" y="2"/>
                    <a:pt x="237" y="2"/>
                  </a:cubicBezTo>
                  <a:cubicBezTo>
                    <a:pt x="236" y="3"/>
                    <a:pt x="234" y="5"/>
                    <a:pt x="233" y="6"/>
                  </a:cubicBezTo>
                  <a:cubicBezTo>
                    <a:pt x="232" y="7"/>
                    <a:pt x="231" y="8"/>
                    <a:pt x="230" y="9"/>
                  </a:cubicBezTo>
                  <a:cubicBezTo>
                    <a:pt x="226" y="13"/>
                    <a:pt x="221" y="12"/>
                    <a:pt x="217" y="11"/>
                  </a:cubicBezTo>
                  <a:cubicBezTo>
                    <a:pt x="216" y="11"/>
                    <a:pt x="215" y="10"/>
                    <a:pt x="214" y="10"/>
                  </a:cubicBezTo>
                  <a:cubicBezTo>
                    <a:pt x="208" y="10"/>
                    <a:pt x="208" y="6"/>
                    <a:pt x="207" y="4"/>
                  </a:cubicBezTo>
                  <a:cubicBezTo>
                    <a:pt x="207" y="2"/>
                    <a:pt x="207" y="1"/>
                    <a:pt x="206" y="1"/>
                  </a:cubicBezTo>
                  <a:cubicBezTo>
                    <a:pt x="206" y="1"/>
                    <a:pt x="206" y="1"/>
                    <a:pt x="206" y="1"/>
                  </a:cubicBezTo>
                  <a:cubicBezTo>
                    <a:pt x="203" y="0"/>
                    <a:pt x="200" y="1"/>
                    <a:pt x="196" y="5"/>
                  </a:cubicBezTo>
                  <a:cubicBezTo>
                    <a:pt x="193" y="10"/>
                    <a:pt x="190" y="12"/>
                    <a:pt x="184" y="13"/>
                  </a:cubicBezTo>
                  <a:cubicBezTo>
                    <a:pt x="179" y="13"/>
                    <a:pt x="177" y="12"/>
                    <a:pt x="175" y="10"/>
                  </a:cubicBezTo>
                  <a:cubicBezTo>
                    <a:pt x="174" y="10"/>
                    <a:pt x="174" y="9"/>
                    <a:pt x="173" y="10"/>
                  </a:cubicBezTo>
                  <a:cubicBezTo>
                    <a:pt x="171" y="10"/>
                    <a:pt x="170" y="12"/>
                    <a:pt x="168" y="15"/>
                  </a:cubicBezTo>
                  <a:cubicBezTo>
                    <a:pt x="167" y="17"/>
                    <a:pt x="166" y="18"/>
                    <a:pt x="165" y="20"/>
                  </a:cubicBezTo>
                  <a:cubicBezTo>
                    <a:pt x="160" y="27"/>
                    <a:pt x="158" y="27"/>
                    <a:pt x="152" y="27"/>
                  </a:cubicBezTo>
                  <a:cubicBezTo>
                    <a:pt x="149" y="27"/>
                    <a:pt x="146" y="27"/>
                    <a:pt x="143" y="28"/>
                  </a:cubicBezTo>
                  <a:cubicBezTo>
                    <a:pt x="142" y="28"/>
                    <a:pt x="142" y="29"/>
                    <a:pt x="141" y="29"/>
                  </a:cubicBezTo>
                  <a:cubicBezTo>
                    <a:pt x="139" y="30"/>
                    <a:pt x="138" y="30"/>
                    <a:pt x="136" y="31"/>
                  </a:cubicBezTo>
                  <a:cubicBezTo>
                    <a:pt x="133" y="34"/>
                    <a:pt x="129" y="37"/>
                    <a:pt x="125" y="37"/>
                  </a:cubicBezTo>
                  <a:cubicBezTo>
                    <a:pt x="122" y="37"/>
                    <a:pt x="121" y="35"/>
                    <a:pt x="119" y="34"/>
                  </a:cubicBezTo>
                  <a:cubicBezTo>
                    <a:pt x="118" y="33"/>
                    <a:pt x="118" y="33"/>
                    <a:pt x="116" y="33"/>
                  </a:cubicBezTo>
                  <a:cubicBezTo>
                    <a:pt x="113" y="33"/>
                    <a:pt x="112" y="35"/>
                    <a:pt x="112" y="35"/>
                  </a:cubicBezTo>
                  <a:cubicBezTo>
                    <a:pt x="109" y="37"/>
                    <a:pt x="109" y="37"/>
                    <a:pt x="109" y="37"/>
                  </a:cubicBezTo>
                  <a:cubicBezTo>
                    <a:pt x="109" y="37"/>
                    <a:pt x="99" y="39"/>
                    <a:pt x="93" y="39"/>
                  </a:cubicBezTo>
                  <a:cubicBezTo>
                    <a:pt x="90" y="39"/>
                    <a:pt x="88" y="40"/>
                    <a:pt x="86" y="43"/>
                  </a:cubicBezTo>
                  <a:cubicBezTo>
                    <a:pt x="85" y="44"/>
                    <a:pt x="85" y="45"/>
                    <a:pt x="84" y="46"/>
                  </a:cubicBezTo>
                  <a:cubicBezTo>
                    <a:pt x="83" y="46"/>
                    <a:pt x="83" y="47"/>
                    <a:pt x="82" y="47"/>
                  </a:cubicBezTo>
                  <a:cubicBezTo>
                    <a:pt x="81" y="49"/>
                    <a:pt x="79" y="51"/>
                    <a:pt x="75" y="51"/>
                  </a:cubicBezTo>
                  <a:cubicBezTo>
                    <a:pt x="73" y="52"/>
                    <a:pt x="71" y="52"/>
                    <a:pt x="70" y="51"/>
                  </a:cubicBezTo>
                  <a:cubicBezTo>
                    <a:pt x="70" y="51"/>
                    <a:pt x="70" y="51"/>
                    <a:pt x="70" y="51"/>
                  </a:cubicBezTo>
                  <a:cubicBezTo>
                    <a:pt x="69" y="51"/>
                    <a:pt x="69" y="51"/>
                    <a:pt x="69" y="51"/>
                  </a:cubicBezTo>
                  <a:cubicBezTo>
                    <a:pt x="69" y="51"/>
                    <a:pt x="69" y="51"/>
                    <a:pt x="69" y="52"/>
                  </a:cubicBezTo>
                  <a:cubicBezTo>
                    <a:pt x="69" y="53"/>
                    <a:pt x="69" y="54"/>
                    <a:pt x="68" y="55"/>
                  </a:cubicBezTo>
                  <a:cubicBezTo>
                    <a:pt x="68" y="55"/>
                    <a:pt x="68" y="55"/>
                    <a:pt x="68" y="55"/>
                  </a:cubicBezTo>
                  <a:cubicBezTo>
                    <a:pt x="68" y="56"/>
                    <a:pt x="68" y="56"/>
                    <a:pt x="68" y="56"/>
                  </a:cubicBezTo>
                  <a:cubicBezTo>
                    <a:pt x="67" y="58"/>
                    <a:pt x="65" y="59"/>
                    <a:pt x="64" y="60"/>
                  </a:cubicBezTo>
                  <a:cubicBezTo>
                    <a:pt x="63" y="60"/>
                    <a:pt x="62" y="61"/>
                    <a:pt x="62" y="62"/>
                  </a:cubicBezTo>
                  <a:cubicBezTo>
                    <a:pt x="61" y="62"/>
                    <a:pt x="61" y="62"/>
                    <a:pt x="61" y="62"/>
                  </a:cubicBezTo>
                  <a:cubicBezTo>
                    <a:pt x="63" y="68"/>
                    <a:pt x="61" y="76"/>
                    <a:pt x="59" y="79"/>
                  </a:cubicBezTo>
                  <a:cubicBezTo>
                    <a:pt x="59" y="79"/>
                    <a:pt x="58" y="80"/>
                    <a:pt x="58" y="80"/>
                  </a:cubicBezTo>
                  <a:cubicBezTo>
                    <a:pt x="58" y="81"/>
                    <a:pt x="57" y="82"/>
                    <a:pt x="56" y="82"/>
                  </a:cubicBezTo>
                  <a:cubicBezTo>
                    <a:pt x="56" y="83"/>
                    <a:pt x="55" y="83"/>
                    <a:pt x="55" y="84"/>
                  </a:cubicBezTo>
                  <a:cubicBezTo>
                    <a:pt x="54" y="85"/>
                    <a:pt x="54" y="86"/>
                    <a:pt x="53" y="88"/>
                  </a:cubicBezTo>
                  <a:cubicBezTo>
                    <a:pt x="52" y="90"/>
                    <a:pt x="51" y="92"/>
                    <a:pt x="51" y="92"/>
                  </a:cubicBezTo>
                  <a:cubicBezTo>
                    <a:pt x="54" y="92"/>
                    <a:pt x="58" y="94"/>
                    <a:pt x="59" y="98"/>
                  </a:cubicBezTo>
                  <a:cubicBezTo>
                    <a:pt x="60" y="101"/>
                    <a:pt x="60" y="105"/>
                    <a:pt x="57" y="108"/>
                  </a:cubicBezTo>
                  <a:cubicBezTo>
                    <a:pt x="56" y="109"/>
                    <a:pt x="58" y="113"/>
                    <a:pt x="59" y="117"/>
                  </a:cubicBezTo>
                  <a:cubicBezTo>
                    <a:pt x="60" y="119"/>
                    <a:pt x="62" y="121"/>
                    <a:pt x="63" y="124"/>
                  </a:cubicBezTo>
                  <a:cubicBezTo>
                    <a:pt x="64" y="129"/>
                    <a:pt x="63" y="132"/>
                    <a:pt x="62" y="134"/>
                  </a:cubicBezTo>
                  <a:cubicBezTo>
                    <a:pt x="60" y="136"/>
                    <a:pt x="58" y="138"/>
                    <a:pt x="55" y="139"/>
                  </a:cubicBezTo>
                  <a:cubicBezTo>
                    <a:pt x="55" y="140"/>
                    <a:pt x="54" y="140"/>
                    <a:pt x="53" y="140"/>
                  </a:cubicBezTo>
                  <a:cubicBezTo>
                    <a:pt x="53" y="140"/>
                    <a:pt x="53" y="140"/>
                    <a:pt x="53" y="140"/>
                  </a:cubicBezTo>
                  <a:cubicBezTo>
                    <a:pt x="52" y="141"/>
                    <a:pt x="52" y="141"/>
                    <a:pt x="52" y="141"/>
                  </a:cubicBezTo>
                  <a:cubicBezTo>
                    <a:pt x="52" y="141"/>
                    <a:pt x="52" y="141"/>
                    <a:pt x="52" y="141"/>
                  </a:cubicBezTo>
                  <a:cubicBezTo>
                    <a:pt x="52" y="142"/>
                    <a:pt x="53" y="144"/>
                    <a:pt x="54" y="145"/>
                  </a:cubicBezTo>
                  <a:cubicBezTo>
                    <a:pt x="55" y="148"/>
                    <a:pt x="56" y="151"/>
                    <a:pt x="57" y="154"/>
                  </a:cubicBezTo>
                  <a:cubicBezTo>
                    <a:pt x="58" y="158"/>
                    <a:pt x="58" y="158"/>
                    <a:pt x="60" y="158"/>
                  </a:cubicBezTo>
                  <a:cubicBezTo>
                    <a:pt x="61" y="159"/>
                    <a:pt x="64" y="160"/>
                    <a:pt x="65" y="162"/>
                  </a:cubicBezTo>
                  <a:cubicBezTo>
                    <a:pt x="66" y="164"/>
                    <a:pt x="66" y="164"/>
                    <a:pt x="66" y="164"/>
                  </a:cubicBezTo>
                  <a:cubicBezTo>
                    <a:pt x="67" y="167"/>
                    <a:pt x="69" y="171"/>
                    <a:pt x="67" y="175"/>
                  </a:cubicBezTo>
                  <a:cubicBezTo>
                    <a:pt x="66" y="176"/>
                    <a:pt x="66" y="176"/>
                    <a:pt x="65" y="177"/>
                  </a:cubicBezTo>
                  <a:cubicBezTo>
                    <a:pt x="65" y="177"/>
                    <a:pt x="65" y="177"/>
                    <a:pt x="65" y="177"/>
                  </a:cubicBezTo>
                  <a:cubicBezTo>
                    <a:pt x="64" y="178"/>
                    <a:pt x="63" y="180"/>
                    <a:pt x="66" y="184"/>
                  </a:cubicBezTo>
                  <a:cubicBezTo>
                    <a:pt x="70" y="188"/>
                    <a:pt x="69" y="194"/>
                    <a:pt x="68" y="198"/>
                  </a:cubicBezTo>
                  <a:cubicBezTo>
                    <a:pt x="68" y="198"/>
                    <a:pt x="68" y="199"/>
                    <a:pt x="68" y="199"/>
                  </a:cubicBezTo>
                  <a:cubicBezTo>
                    <a:pt x="70" y="200"/>
                    <a:pt x="72" y="202"/>
                    <a:pt x="73" y="204"/>
                  </a:cubicBezTo>
                  <a:cubicBezTo>
                    <a:pt x="74" y="206"/>
                    <a:pt x="74" y="209"/>
                    <a:pt x="73" y="211"/>
                  </a:cubicBezTo>
                  <a:cubicBezTo>
                    <a:pt x="74" y="212"/>
                    <a:pt x="77" y="212"/>
                    <a:pt x="79" y="212"/>
                  </a:cubicBezTo>
                  <a:cubicBezTo>
                    <a:pt x="80" y="212"/>
                    <a:pt x="81" y="213"/>
                    <a:pt x="82" y="213"/>
                  </a:cubicBezTo>
                  <a:cubicBezTo>
                    <a:pt x="83" y="213"/>
                    <a:pt x="83" y="213"/>
                    <a:pt x="83" y="213"/>
                  </a:cubicBezTo>
                  <a:cubicBezTo>
                    <a:pt x="83" y="212"/>
                    <a:pt x="83" y="212"/>
                    <a:pt x="84" y="212"/>
                  </a:cubicBezTo>
                  <a:cubicBezTo>
                    <a:pt x="84" y="212"/>
                    <a:pt x="84" y="212"/>
                    <a:pt x="84" y="212"/>
                  </a:cubicBezTo>
                  <a:cubicBezTo>
                    <a:pt x="84" y="211"/>
                    <a:pt x="84" y="210"/>
                    <a:pt x="84" y="210"/>
                  </a:cubicBezTo>
                  <a:cubicBezTo>
                    <a:pt x="86" y="211"/>
                    <a:pt x="86" y="211"/>
                    <a:pt x="86" y="211"/>
                  </a:cubicBezTo>
                  <a:cubicBezTo>
                    <a:pt x="88" y="212"/>
                    <a:pt x="88" y="212"/>
                    <a:pt x="88" y="212"/>
                  </a:cubicBezTo>
                  <a:cubicBezTo>
                    <a:pt x="93" y="212"/>
                    <a:pt x="97" y="213"/>
                    <a:pt x="100" y="218"/>
                  </a:cubicBezTo>
                  <a:cubicBezTo>
                    <a:pt x="102" y="220"/>
                    <a:pt x="106" y="221"/>
                    <a:pt x="112" y="220"/>
                  </a:cubicBezTo>
                  <a:cubicBezTo>
                    <a:pt x="113" y="220"/>
                    <a:pt x="113" y="220"/>
                    <a:pt x="113" y="220"/>
                  </a:cubicBezTo>
                  <a:cubicBezTo>
                    <a:pt x="114" y="220"/>
                    <a:pt x="114" y="220"/>
                    <a:pt x="114" y="220"/>
                  </a:cubicBezTo>
                  <a:cubicBezTo>
                    <a:pt x="117" y="220"/>
                    <a:pt x="118" y="219"/>
                    <a:pt x="119" y="219"/>
                  </a:cubicBezTo>
                  <a:cubicBezTo>
                    <a:pt x="120" y="218"/>
                    <a:pt x="121" y="218"/>
                    <a:pt x="123" y="218"/>
                  </a:cubicBezTo>
                  <a:cubicBezTo>
                    <a:pt x="126" y="218"/>
                    <a:pt x="128" y="220"/>
                    <a:pt x="129" y="221"/>
                  </a:cubicBezTo>
                  <a:cubicBezTo>
                    <a:pt x="129" y="222"/>
                    <a:pt x="130" y="223"/>
                    <a:pt x="131" y="223"/>
                  </a:cubicBezTo>
                  <a:cubicBezTo>
                    <a:pt x="137" y="224"/>
                    <a:pt x="140" y="228"/>
                    <a:pt x="143" y="234"/>
                  </a:cubicBezTo>
                  <a:cubicBezTo>
                    <a:pt x="143" y="234"/>
                    <a:pt x="143" y="235"/>
                    <a:pt x="143" y="235"/>
                  </a:cubicBezTo>
                  <a:cubicBezTo>
                    <a:pt x="143" y="235"/>
                    <a:pt x="143" y="235"/>
                    <a:pt x="143" y="235"/>
                  </a:cubicBezTo>
                  <a:cubicBezTo>
                    <a:pt x="145" y="237"/>
                    <a:pt x="145" y="240"/>
                    <a:pt x="145" y="242"/>
                  </a:cubicBezTo>
                  <a:cubicBezTo>
                    <a:pt x="146" y="245"/>
                    <a:pt x="146" y="245"/>
                    <a:pt x="149" y="245"/>
                  </a:cubicBezTo>
                  <a:cubicBezTo>
                    <a:pt x="152" y="246"/>
                    <a:pt x="153" y="247"/>
                    <a:pt x="154" y="247"/>
                  </a:cubicBezTo>
                  <a:cubicBezTo>
                    <a:pt x="154" y="247"/>
                    <a:pt x="155" y="247"/>
                    <a:pt x="155" y="247"/>
                  </a:cubicBezTo>
                  <a:cubicBezTo>
                    <a:pt x="156" y="246"/>
                    <a:pt x="156" y="246"/>
                    <a:pt x="156" y="246"/>
                  </a:cubicBezTo>
                  <a:cubicBezTo>
                    <a:pt x="157" y="246"/>
                    <a:pt x="159" y="245"/>
                    <a:pt x="162" y="246"/>
                  </a:cubicBezTo>
                  <a:cubicBezTo>
                    <a:pt x="165" y="248"/>
                    <a:pt x="166" y="251"/>
                    <a:pt x="166" y="253"/>
                  </a:cubicBezTo>
                  <a:cubicBezTo>
                    <a:pt x="166" y="254"/>
                    <a:pt x="167" y="254"/>
                    <a:pt x="167" y="255"/>
                  </a:cubicBezTo>
                  <a:cubicBezTo>
                    <a:pt x="167" y="256"/>
                    <a:pt x="168" y="257"/>
                    <a:pt x="168" y="258"/>
                  </a:cubicBezTo>
                  <a:cubicBezTo>
                    <a:pt x="168" y="258"/>
                    <a:pt x="168" y="258"/>
                    <a:pt x="169" y="258"/>
                  </a:cubicBezTo>
                  <a:cubicBezTo>
                    <a:pt x="170" y="262"/>
                    <a:pt x="172" y="266"/>
                    <a:pt x="173" y="272"/>
                  </a:cubicBezTo>
                  <a:cubicBezTo>
                    <a:pt x="173" y="273"/>
                    <a:pt x="173" y="273"/>
                    <a:pt x="173" y="273"/>
                  </a:cubicBezTo>
                  <a:cubicBezTo>
                    <a:pt x="175" y="277"/>
                    <a:pt x="175" y="280"/>
                    <a:pt x="174" y="283"/>
                  </a:cubicBezTo>
                  <a:cubicBezTo>
                    <a:pt x="174" y="284"/>
                    <a:pt x="173" y="285"/>
                    <a:pt x="172" y="286"/>
                  </a:cubicBezTo>
                  <a:cubicBezTo>
                    <a:pt x="171" y="286"/>
                    <a:pt x="171" y="287"/>
                    <a:pt x="170" y="287"/>
                  </a:cubicBezTo>
                  <a:cubicBezTo>
                    <a:pt x="166" y="290"/>
                    <a:pt x="160" y="290"/>
                    <a:pt x="149" y="289"/>
                  </a:cubicBezTo>
                  <a:cubicBezTo>
                    <a:pt x="145" y="289"/>
                    <a:pt x="140" y="289"/>
                    <a:pt x="137" y="289"/>
                  </a:cubicBezTo>
                  <a:cubicBezTo>
                    <a:pt x="136" y="289"/>
                    <a:pt x="136" y="289"/>
                    <a:pt x="135" y="290"/>
                  </a:cubicBezTo>
                  <a:cubicBezTo>
                    <a:pt x="135" y="290"/>
                    <a:pt x="135" y="290"/>
                    <a:pt x="135" y="290"/>
                  </a:cubicBezTo>
                  <a:cubicBezTo>
                    <a:pt x="132" y="292"/>
                    <a:pt x="131" y="294"/>
                    <a:pt x="129" y="297"/>
                  </a:cubicBezTo>
                  <a:cubicBezTo>
                    <a:pt x="129" y="298"/>
                    <a:pt x="128" y="299"/>
                    <a:pt x="127" y="300"/>
                  </a:cubicBezTo>
                  <a:cubicBezTo>
                    <a:pt x="126" y="302"/>
                    <a:pt x="126" y="304"/>
                    <a:pt x="125" y="306"/>
                  </a:cubicBezTo>
                  <a:cubicBezTo>
                    <a:pt x="125" y="306"/>
                    <a:pt x="125" y="307"/>
                    <a:pt x="125" y="307"/>
                  </a:cubicBezTo>
                  <a:cubicBezTo>
                    <a:pt x="125" y="308"/>
                    <a:pt x="125" y="308"/>
                    <a:pt x="125" y="309"/>
                  </a:cubicBezTo>
                  <a:cubicBezTo>
                    <a:pt x="125" y="309"/>
                    <a:pt x="125" y="310"/>
                    <a:pt x="124" y="311"/>
                  </a:cubicBezTo>
                  <a:cubicBezTo>
                    <a:pt x="124" y="312"/>
                    <a:pt x="123" y="313"/>
                    <a:pt x="122" y="313"/>
                  </a:cubicBezTo>
                  <a:cubicBezTo>
                    <a:pt x="121" y="314"/>
                    <a:pt x="120" y="314"/>
                    <a:pt x="119" y="314"/>
                  </a:cubicBezTo>
                  <a:cubicBezTo>
                    <a:pt x="119" y="314"/>
                    <a:pt x="118" y="314"/>
                    <a:pt x="118" y="314"/>
                  </a:cubicBezTo>
                  <a:cubicBezTo>
                    <a:pt x="117" y="313"/>
                    <a:pt x="116" y="313"/>
                    <a:pt x="115" y="310"/>
                  </a:cubicBezTo>
                  <a:cubicBezTo>
                    <a:pt x="115" y="310"/>
                    <a:pt x="114" y="310"/>
                    <a:pt x="113" y="311"/>
                  </a:cubicBezTo>
                  <a:cubicBezTo>
                    <a:pt x="112" y="311"/>
                    <a:pt x="110" y="311"/>
                    <a:pt x="109" y="312"/>
                  </a:cubicBezTo>
                  <a:cubicBezTo>
                    <a:pt x="108" y="312"/>
                    <a:pt x="106" y="312"/>
                    <a:pt x="106" y="312"/>
                  </a:cubicBezTo>
                  <a:cubicBezTo>
                    <a:pt x="106" y="312"/>
                    <a:pt x="106" y="312"/>
                    <a:pt x="106" y="312"/>
                  </a:cubicBezTo>
                  <a:cubicBezTo>
                    <a:pt x="106" y="313"/>
                    <a:pt x="106" y="313"/>
                    <a:pt x="106" y="313"/>
                  </a:cubicBezTo>
                  <a:cubicBezTo>
                    <a:pt x="106" y="313"/>
                    <a:pt x="106" y="313"/>
                    <a:pt x="106" y="313"/>
                  </a:cubicBezTo>
                  <a:cubicBezTo>
                    <a:pt x="106" y="314"/>
                    <a:pt x="106" y="314"/>
                    <a:pt x="106" y="314"/>
                  </a:cubicBezTo>
                  <a:cubicBezTo>
                    <a:pt x="106" y="314"/>
                    <a:pt x="105" y="315"/>
                    <a:pt x="105" y="315"/>
                  </a:cubicBezTo>
                  <a:cubicBezTo>
                    <a:pt x="105" y="317"/>
                    <a:pt x="104" y="318"/>
                    <a:pt x="102" y="319"/>
                  </a:cubicBezTo>
                  <a:cubicBezTo>
                    <a:pt x="101" y="320"/>
                    <a:pt x="100" y="320"/>
                    <a:pt x="99" y="320"/>
                  </a:cubicBezTo>
                  <a:cubicBezTo>
                    <a:pt x="98" y="320"/>
                    <a:pt x="98" y="320"/>
                    <a:pt x="98" y="320"/>
                  </a:cubicBezTo>
                  <a:cubicBezTo>
                    <a:pt x="97" y="320"/>
                    <a:pt x="97" y="320"/>
                    <a:pt x="96" y="319"/>
                  </a:cubicBezTo>
                  <a:cubicBezTo>
                    <a:pt x="96" y="319"/>
                    <a:pt x="96" y="319"/>
                    <a:pt x="96" y="319"/>
                  </a:cubicBezTo>
                  <a:cubicBezTo>
                    <a:pt x="95" y="319"/>
                    <a:pt x="95" y="319"/>
                    <a:pt x="95" y="319"/>
                  </a:cubicBezTo>
                  <a:cubicBezTo>
                    <a:pt x="95" y="319"/>
                    <a:pt x="95" y="319"/>
                    <a:pt x="95" y="319"/>
                  </a:cubicBezTo>
                  <a:cubicBezTo>
                    <a:pt x="92" y="319"/>
                    <a:pt x="91" y="318"/>
                    <a:pt x="90" y="319"/>
                  </a:cubicBezTo>
                  <a:cubicBezTo>
                    <a:pt x="90" y="319"/>
                    <a:pt x="90" y="320"/>
                    <a:pt x="90" y="320"/>
                  </a:cubicBezTo>
                  <a:cubicBezTo>
                    <a:pt x="89" y="320"/>
                    <a:pt x="89" y="320"/>
                    <a:pt x="89" y="321"/>
                  </a:cubicBezTo>
                  <a:cubicBezTo>
                    <a:pt x="89" y="321"/>
                    <a:pt x="89" y="321"/>
                    <a:pt x="89" y="321"/>
                  </a:cubicBezTo>
                  <a:cubicBezTo>
                    <a:pt x="87" y="323"/>
                    <a:pt x="86" y="324"/>
                    <a:pt x="83" y="326"/>
                  </a:cubicBezTo>
                  <a:cubicBezTo>
                    <a:pt x="83" y="326"/>
                    <a:pt x="84" y="326"/>
                    <a:pt x="84" y="326"/>
                  </a:cubicBezTo>
                  <a:cubicBezTo>
                    <a:pt x="84" y="326"/>
                    <a:pt x="84" y="326"/>
                    <a:pt x="84" y="326"/>
                  </a:cubicBezTo>
                  <a:cubicBezTo>
                    <a:pt x="84" y="326"/>
                    <a:pt x="85" y="326"/>
                    <a:pt x="85" y="326"/>
                  </a:cubicBezTo>
                  <a:cubicBezTo>
                    <a:pt x="86" y="326"/>
                    <a:pt x="86" y="326"/>
                    <a:pt x="86" y="326"/>
                  </a:cubicBezTo>
                  <a:cubicBezTo>
                    <a:pt x="89" y="327"/>
                    <a:pt x="92" y="327"/>
                    <a:pt x="93" y="330"/>
                  </a:cubicBezTo>
                  <a:cubicBezTo>
                    <a:pt x="93" y="330"/>
                    <a:pt x="93" y="330"/>
                    <a:pt x="93" y="330"/>
                  </a:cubicBezTo>
                  <a:cubicBezTo>
                    <a:pt x="94" y="331"/>
                    <a:pt x="94" y="331"/>
                    <a:pt x="94" y="331"/>
                  </a:cubicBezTo>
                  <a:cubicBezTo>
                    <a:pt x="94" y="331"/>
                    <a:pt x="94" y="332"/>
                    <a:pt x="94" y="332"/>
                  </a:cubicBezTo>
                  <a:cubicBezTo>
                    <a:pt x="94" y="332"/>
                    <a:pt x="94" y="332"/>
                    <a:pt x="94" y="332"/>
                  </a:cubicBezTo>
                  <a:cubicBezTo>
                    <a:pt x="94" y="334"/>
                    <a:pt x="93" y="336"/>
                    <a:pt x="93" y="337"/>
                  </a:cubicBezTo>
                  <a:cubicBezTo>
                    <a:pt x="92" y="338"/>
                    <a:pt x="92" y="338"/>
                    <a:pt x="92" y="338"/>
                  </a:cubicBezTo>
                  <a:cubicBezTo>
                    <a:pt x="91" y="339"/>
                    <a:pt x="90" y="340"/>
                    <a:pt x="89" y="341"/>
                  </a:cubicBezTo>
                  <a:cubicBezTo>
                    <a:pt x="89" y="341"/>
                    <a:pt x="89" y="341"/>
                    <a:pt x="89" y="341"/>
                  </a:cubicBezTo>
                  <a:cubicBezTo>
                    <a:pt x="88" y="341"/>
                    <a:pt x="88" y="341"/>
                    <a:pt x="87" y="341"/>
                  </a:cubicBezTo>
                  <a:cubicBezTo>
                    <a:pt x="87" y="341"/>
                    <a:pt x="87" y="341"/>
                    <a:pt x="87" y="341"/>
                  </a:cubicBezTo>
                  <a:cubicBezTo>
                    <a:pt x="86" y="342"/>
                    <a:pt x="85" y="342"/>
                    <a:pt x="84" y="342"/>
                  </a:cubicBezTo>
                  <a:cubicBezTo>
                    <a:pt x="83" y="342"/>
                    <a:pt x="83" y="343"/>
                    <a:pt x="82" y="343"/>
                  </a:cubicBezTo>
                  <a:cubicBezTo>
                    <a:pt x="82" y="343"/>
                    <a:pt x="82" y="343"/>
                    <a:pt x="82" y="343"/>
                  </a:cubicBezTo>
                  <a:cubicBezTo>
                    <a:pt x="82" y="343"/>
                    <a:pt x="81" y="343"/>
                    <a:pt x="81" y="343"/>
                  </a:cubicBezTo>
                  <a:cubicBezTo>
                    <a:pt x="80" y="343"/>
                    <a:pt x="80" y="344"/>
                    <a:pt x="79" y="345"/>
                  </a:cubicBezTo>
                  <a:cubicBezTo>
                    <a:pt x="79" y="345"/>
                    <a:pt x="79" y="345"/>
                    <a:pt x="79" y="345"/>
                  </a:cubicBezTo>
                  <a:cubicBezTo>
                    <a:pt x="79" y="345"/>
                    <a:pt x="79" y="346"/>
                    <a:pt x="79" y="346"/>
                  </a:cubicBezTo>
                  <a:cubicBezTo>
                    <a:pt x="79" y="346"/>
                    <a:pt x="79" y="346"/>
                    <a:pt x="79" y="346"/>
                  </a:cubicBezTo>
                  <a:cubicBezTo>
                    <a:pt x="79" y="346"/>
                    <a:pt x="79" y="346"/>
                    <a:pt x="79" y="346"/>
                  </a:cubicBezTo>
                  <a:cubicBezTo>
                    <a:pt x="79" y="346"/>
                    <a:pt x="79" y="346"/>
                    <a:pt x="79" y="346"/>
                  </a:cubicBezTo>
                  <a:cubicBezTo>
                    <a:pt x="80" y="345"/>
                    <a:pt x="81" y="345"/>
                    <a:pt x="81" y="344"/>
                  </a:cubicBezTo>
                  <a:cubicBezTo>
                    <a:pt x="81" y="344"/>
                    <a:pt x="81" y="344"/>
                    <a:pt x="81" y="344"/>
                  </a:cubicBezTo>
                  <a:cubicBezTo>
                    <a:pt x="82" y="344"/>
                    <a:pt x="82" y="344"/>
                    <a:pt x="82" y="344"/>
                  </a:cubicBezTo>
                  <a:cubicBezTo>
                    <a:pt x="84" y="343"/>
                    <a:pt x="86" y="343"/>
                    <a:pt x="88" y="344"/>
                  </a:cubicBezTo>
                  <a:cubicBezTo>
                    <a:pt x="91" y="346"/>
                    <a:pt x="92" y="350"/>
                    <a:pt x="90" y="354"/>
                  </a:cubicBezTo>
                  <a:cubicBezTo>
                    <a:pt x="90" y="354"/>
                    <a:pt x="90" y="354"/>
                    <a:pt x="90" y="354"/>
                  </a:cubicBezTo>
                  <a:cubicBezTo>
                    <a:pt x="90" y="355"/>
                    <a:pt x="90" y="356"/>
                    <a:pt x="89" y="357"/>
                  </a:cubicBezTo>
                  <a:cubicBezTo>
                    <a:pt x="89" y="357"/>
                    <a:pt x="89" y="358"/>
                    <a:pt x="88" y="358"/>
                  </a:cubicBezTo>
                  <a:cubicBezTo>
                    <a:pt x="88" y="358"/>
                    <a:pt x="88" y="359"/>
                    <a:pt x="88" y="359"/>
                  </a:cubicBezTo>
                  <a:cubicBezTo>
                    <a:pt x="88" y="359"/>
                    <a:pt x="88" y="359"/>
                    <a:pt x="88" y="359"/>
                  </a:cubicBezTo>
                  <a:cubicBezTo>
                    <a:pt x="88" y="361"/>
                    <a:pt x="89" y="362"/>
                    <a:pt x="95" y="363"/>
                  </a:cubicBezTo>
                  <a:cubicBezTo>
                    <a:pt x="99" y="363"/>
                    <a:pt x="102" y="366"/>
                    <a:pt x="102" y="369"/>
                  </a:cubicBezTo>
                  <a:cubicBezTo>
                    <a:pt x="102" y="369"/>
                    <a:pt x="102" y="370"/>
                    <a:pt x="102" y="370"/>
                  </a:cubicBezTo>
                  <a:cubicBezTo>
                    <a:pt x="102" y="370"/>
                    <a:pt x="102" y="370"/>
                    <a:pt x="102" y="370"/>
                  </a:cubicBezTo>
                  <a:cubicBezTo>
                    <a:pt x="103" y="375"/>
                    <a:pt x="100" y="380"/>
                    <a:pt x="97" y="381"/>
                  </a:cubicBezTo>
                  <a:cubicBezTo>
                    <a:pt x="95" y="382"/>
                    <a:pt x="95" y="382"/>
                    <a:pt x="95" y="382"/>
                  </a:cubicBezTo>
                  <a:cubicBezTo>
                    <a:pt x="93" y="383"/>
                    <a:pt x="93" y="383"/>
                    <a:pt x="92" y="385"/>
                  </a:cubicBezTo>
                  <a:cubicBezTo>
                    <a:pt x="91" y="385"/>
                    <a:pt x="91" y="385"/>
                    <a:pt x="91" y="385"/>
                  </a:cubicBezTo>
                  <a:cubicBezTo>
                    <a:pt x="90" y="386"/>
                    <a:pt x="90" y="387"/>
                    <a:pt x="90" y="387"/>
                  </a:cubicBezTo>
                  <a:cubicBezTo>
                    <a:pt x="88" y="389"/>
                    <a:pt x="87" y="390"/>
                    <a:pt x="84" y="391"/>
                  </a:cubicBezTo>
                  <a:cubicBezTo>
                    <a:pt x="83" y="391"/>
                    <a:pt x="83" y="391"/>
                    <a:pt x="83" y="391"/>
                  </a:cubicBezTo>
                  <a:cubicBezTo>
                    <a:pt x="80" y="392"/>
                    <a:pt x="77" y="392"/>
                    <a:pt x="75" y="392"/>
                  </a:cubicBezTo>
                  <a:cubicBezTo>
                    <a:pt x="73" y="393"/>
                    <a:pt x="69" y="394"/>
                    <a:pt x="64" y="395"/>
                  </a:cubicBezTo>
                  <a:cubicBezTo>
                    <a:pt x="64" y="395"/>
                    <a:pt x="64" y="395"/>
                    <a:pt x="64" y="395"/>
                  </a:cubicBezTo>
                  <a:cubicBezTo>
                    <a:pt x="64" y="395"/>
                    <a:pt x="64" y="395"/>
                    <a:pt x="64" y="395"/>
                  </a:cubicBezTo>
                  <a:cubicBezTo>
                    <a:pt x="64" y="396"/>
                    <a:pt x="63" y="397"/>
                    <a:pt x="63" y="398"/>
                  </a:cubicBezTo>
                  <a:cubicBezTo>
                    <a:pt x="63" y="398"/>
                    <a:pt x="63" y="398"/>
                    <a:pt x="63" y="398"/>
                  </a:cubicBezTo>
                  <a:cubicBezTo>
                    <a:pt x="62" y="398"/>
                    <a:pt x="62" y="399"/>
                    <a:pt x="62" y="399"/>
                  </a:cubicBezTo>
                  <a:cubicBezTo>
                    <a:pt x="62" y="399"/>
                    <a:pt x="62" y="400"/>
                    <a:pt x="61" y="400"/>
                  </a:cubicBezTo>
                  <a:cubicBezTo>
                    <a:pt x="61" y="400"/>
                    <a:pt x="61" y="400"/>
                    <a:pt x="61" y="400"/>
                  </a:cubicBezTo>
                  <a:cubicBezTo>
                    <a:pt x="62" y="400"/>
                    <a:pt x="62" y="400"/>
                    <a:pt x="62" y="401"/>
                  </a:cubicBezTo>
                  <a:cubicBezTo>
                    <a:pt x="63" y="402"/>
                    <a:pt x="63" y="402"/>
                    <a:pt x="63" y="402"/>
                  </a:cubicBezTo>
                  <a:cubicBezTo>
                    <a:pt x="64" y="404"/>
                    <a:pt x="63" y="407"/>
                    <a:pt x="62" y="409"/>
                  </a:cubicBezTo>
                  <a:cubicBezTo>
                    <a:pt x="61" y="411"/>
                    <a:pt x="58" y="413"/>
                    <a:pt x="57" y="414"/>
                  </a:cubicBezTo>
                  <a:cubicBezTo>
                    <a:pt x="56" y="415"/>
                    <a:pt x="56" y="415"/>
                    <a:pt x="56" y="415"/>
                  </a:cubicBezTo>
                  <a:cubicBezTo>
                    <a:pt x="56" y="415"/>
                    <a:pt x="56" y="415"/>
                    <a:pt x="56" y="415"/>
                  </a:cubicBezTo>
                  <a:cubicBezTo>
                    <a:pt x="53" y="416"/>
                    <a:pt x="52" y="416"/>
                    <a:pt x="51" y="415"/>
                  </a:cubicBezTo>
                  <a:cubicBezTo>
                    <a:pt x="50" y="415"/>
                    <a:pt x="49" y="414"/>
                    <a:pt x="49" y="414"/>
                  </a:cubicBezTo>
                  <a:cubicBezTo>
                    <a:pt x="48" y="416"/>
                    <a:pt x="47" y="417"/>
                    <a:pt x="46" y="419"/>
                  </a:cubicBezTo>
                  <a:cubicBezTo>
                    <a:pt x="46" y="419"/>
                    <a:pt x="46" y="419"/>
                    <a:pt x="45" y="419"/>
                  </a:cubicBezTo>
                  <a:cubicBezTo>
                    <a:pt x="45" y="420"/>
                    <a:pt x="44" y="420"/>
                    <a:pt x="43" y="421"/>
                  </a:cubicBezTo>
                  <a:cubicBezTo>
                    <a:pt x="43" y="421"/>
                    <a:pt x="43" y="421"/>
                    <a:pt x="43" y="421"/>
                  </a:cubicBezTo>
                  <a:cubicBezTo>
                    <a:pt x="43" y="421"/>
                    <a:pt x="42" y="421"/>
                    <a:pt x="42" y="421"/>
                  </a:cubicBezTo>
                  <a:cubicBezTo>
                    <a:pt x="41" y="421"/>
                    <a:pt x="40" y="422"/>
                    <a:pt x="38" y="421"/>
                  </a:cubicBezTo>
                  <a:cubicBezTo>
                    <a:pt x="38" y="421"/>
                    <a:pt x="37" y="421"/>
                    <a:pt x="37" y="421"/>
                  </a:cubicBezTo>
                  <a:cubicBezTo>
                    <a:pt x="37" y="421"/>
                    <a:pt x="37" y="421"/>
                    <a:pt x="37" y="421"/>
                  </a:cubicBezTo>
                  <a:cubicBezTo>
                    <a:pt x="35" y="421"/>
                    <a:pt x="34" y="420"/>
                    <a:pt x="33" y="419"/>
                  </a:cubicBezTo>
                  <a:cubicBezTo>
                    <a:pt x="30" y="417"/>
                    <a:pt x="28" y="415"/>
                    <a:pt x="28" y="413"/>
                  </a:cubicBezTo>
                  <a:cubicBezTo>
                    <a:pt x="27" y="410"/>
                    <a:pt x="28" y="407"/>
                    <a:pt x="29" y="405"/>
                  </a:cubicBezTo>
                  <a:cubicBezTo>
                    <a:pt x="27" y="403"/>
                    <a:pt x="26" y="401"/>
                    <a:pt x="25" y="398"/>
                  </a:cubicBezTo>
                  <a:cubicBezTo>
                    <a:pt x="25" y="398"/>
                    <a:pt x="25" y="398"/>
                    <a:pt x="25" y="398"/>
                  </a:cubicBezTo>
                  <a:cubicBezTo>
                    <a:pt x="25" y="398"/>
                    <a:pt x="25" y="398"/>
                    <a:pt x="24" y="398"/>
                  </a:cubicBezTo>
                  <a:cubicBezTo>
                    <a:pt x="24" y="399"/>
                    <a:pt x="23" y="399"/>
                    <a:pt x="22" y="400"/>
                  </a:cubicBezTo>
                  <a:cubicBezTo>
                    <a:pt x="21" y="400"/>
                    <a:pt x="20" y="401"/>
                    <a:pt x="19" y="402"/>
                  </a:cubicBezTo>
                  <a:cubicBezTo>
                    <a:pt x="19" y="402"/>
                    <a:pt x="19" y="402"/>
                    <a:pt x="19" y="402"/>
                  </a:cubicBezTo>
                  <a:cubicBezTo>
                    <a:pt x="17" y="403"/>
                    <a:pt x="17" y="403"/>
                    <a:pt x="17" y="403"/>
                  </a:cubicBezTo>
                  <a:cubicBezTo>
                    <a:pt x="14" y="404"/>
                    <a:pt x="13" y="405"/>
                    <a:pt x="12" y="408"/>
                  </a:cubicBezTo>
                  <a:cubicBezTo>
                    <a:pt x="12" y="408"/>
                    <a:pt x="12" y="408"/>
                    <a:pt x="12" y="409"/>
                  </a:cubicBezTo>
                  <a:cubicBezTo>
                    <a:pt x="12" y="409"/>
                    <a:pt x="12" y="409"/>
                    <a:pt x="12" y="409"/>
                  </a:cubicBezTo>
                  <a:cubicBezTo>
                    <a:pt x="12" y="410"/>
                    <a:pt x="12" y="410"/>
                    <a:pt x="12" y="410"/>
                  </a:cubicBezTo>
                  <a:cubicBezTo>
                    <a:pt x="12" y="411"/>
                    <a:pt x="11" y="412"/>
                    <a:pt x="11" y="412"/>
                  </a:cubicBezTo>
                  <a:cubicBezTo>
                    <a:pt x="10" y="417"/>
                    <a:pt x="8" y="421"/>
                    <a:pt x="2" y="422"/>
                  </a:cubicBezTo>
                  <a:cubicBezTo>
                    <a:pt x="2" y="422"/>
                    <a:pt x="1" y="422"/>
                    <a:pt x="1" y="422"/>
                  </a:cubicBezTo>
                  <a:cubicBezTo>
                    <a:pt x="1" y="422"/>
                    <a:pt x="0" y="424"/>
                    <a:pt x="1" y="428"/>
                  </a:cubicBezTo>
                  <a:cubicBezTo>
                    <a:pt x="2" y="429"/>
                    <a:pt x="2" y="429"/>
                    <a:pt x="2" y="429"/>
                  </a:cubicBezTo>
                  <a:cubicBezTo>
                    <a:pt x="2" y="429"/>
                    <a:pt x="2" y="429"/>
                    <a:pt x="2" y="429"/>
                  </a:cubicBezTo>
                  <a:cubicBezTo>
                    <a:pt x="2" y="429"/>
                    <a:pt x="2" y="429"/>
                    <a:pt x="2" y="429"/>
                  </a:cubicBezTo>
                  <a:cubicBezTo>
                    <a:pt x="2" y="429"/>
                    <a:pt x="3" y="428"/>
                    <a:pt x="3" y="428"/>
                  </a:cubicBezTo>
                  <a:cubicBezTo>
                    <a:pt x="4" y="427"/>
                    <a:pt x="4" y="427"/>
                    <a:pt x="4" y="427"/>
                  </a:cubicBezTo>
                  <a:cubicBezTo>
                    <a:pt x="5" y="426"/>
                    <a:pt x="8" y="426"/>
                    <a:pt x="10" y="426"/>
                  </a:cubicBezTo>
                  <a:cubicBezTo>
                    <a:pt x="14" y="427"/>
                    <a:pt x="17" y="432"/>
                    <a:pt x="19" y="437"/>
                  </a:cubicBezTo>
                  <a:cubicBezTo>
                    <a:pt x="19" y="438"/>
                    <a:pt x="19" y="438"/>
                    <a:pt x="19" y="438"/>
                  </a:cubicBezTo>
                  <a:cubicBezTo>
                    <a:pt x="20" y="444"/>
                    <a:pt x="20" y="447"/>
                    <a:pt x="17" y="450"/>
                  </a:cubicBezTo>
                  <a:cubicBezTo>
                    <a:pt x="15" y="452"/>
                    <a:pt x="14" y="453"/>
                    <a:pt x="11" y="454"/>
                  </a:cubicBezTo>
                  <a:cubicBezTo>
                    <a:pt x="8" y="456"/>
                    <a:pt x="6" y="457"/>
                    <a:pt x="5" y="458"/>
                  </a:cubicBezTo>
                  <a:cubicBezTo>
                    <a:pt x="4" y="459"/>
                    <a:pt x="3" y="460"/>
                    <a:pt x="3" y="461"/>
                  </a:cubicBezTo>
                  <a:cubicBezTo>
                    <a:pt x="3" y="461"/>
                    <a:pt x="3" y="461"/>
                    <a:pt x="3" y="461"/>
                  </a:cubicBezTo>
                  <a:cubicBezTo>
                    <a:pt x="3" y="461"/>
                    <a:pt x="4" y="462"/>
                    <a:pt x="4" y="462"/>
                  </a:cubicBezTo>
                  <a:cubicBezTo>
                    <a:pt x="5" y="462"/>
                    <a:pt x="5" y="463"/>
                    <a:pt x="6" y="463"/>
                  </a:cubicBezTo>
                  <a:cubicBezTo>
                    <a:pt x="7" y="463"/>
                    <a:pt x="8" y="464"/>
                    <a:pt x="10" y="464"/>
                  </a:cubicBezTo>
                  <a:cubicBezTo>
                    <a:pt x="11" y="464"/>
                    <a:pt x="12" y="465"/>
                    <a:pt x="13" y="465"/>
                  </a:cubicBezTo>
                  <a:cubicBezTo>
                    <a:pt x="13" y="465"/>
                    <a:pt x="14" y="465"/>
                    <a:pt x="14" y="465"/>
                  </a:cubicBezTo>
                  <a:cubicBezTo>
                    <a:pt x="14" y="465"/>
                    <a:pt x="15" y="465"/>
                    <a:pt x="15" y="465"/>
                  </a:cubicBezTo>
                  <a:cubicBezTo>
                    <a:pt x="17" y="466"/>
                    <a:pt x="18" y="467"/>
                    <a:pt x="20" y="469"/>
                  </a:cubicBezTo>
                  <a:cubicBezTo>
                    <a:pt x="21" y="471"/>
                    <a:pt x="22" y="474"/>
                    <a:pt x="22" y="478"/>
                  </a:cubicBezTo>
                  <a:cubicBezTo>
                    <a:pt x="23" y="481"/>
                    <a:pt x="24" y="488"/>
                    <a:pt x="25" y="489"/>
                  </a:cubicBezTo>
                  <a:cubicBezTo>
                    <a:pt x="30" y="490"/>
                    <a:pt x="34" y="492"/>
                    <a:pt x="37" y="493"/>
                  </a:cubicBezTo>
                  <a:cubicBezTo>
                    <a:pt x="39" y="493"/>
                    <a:pt x="41" y="493"/>
                    <a:pt x="42" y="493"/>
                  </a:cubicBezTo>
                  <a:cubicBezTo>
                    <a:pt x="43" y="493"/>
                    <a:pt x="44" y="494"/>
                    <a:pt x="45" y="494"/>
                  </a:cubicBezTo>
                  <a:cubicBezTo>
                    <a:pt x="49" y="495"/>
                    <a:pt x="53" y="497"/>
                    <a:pt x="57" y="499"/>
                  </a:cubicBezTo>
                  <a:cubicBezTo>
                    <a:pt x="57" y="499"/>
                    <a:pt x="58" y="499"/>
                    <a:pt x="58" y="500"/>
                  </a:cubicBezTo>
                  <a:cubicBezTo>
                    <a:pt x="59" y="499"/>
                    <a:pt x="59" y="499"/>
                    <a:pt x="60" y="498"/>
                  </a:cubicBezTo>
                  <a:cubicBezTo>
                    <a:pt x="61" y="498"/>
                    <a:pt x="61" y="498"/>
                    <a:pt x="62" y="497"/>
                  </a:cubicBezTo>
                  <a:cubicBezTo>
                    <a:pt x="64" y="496"/>
                    <a:pt x="67" y="495"/>
                    <a:pt x="70" y="495"/>
                  </a:cubicBezTo>
                  <a:cubicBezTo>
                    <a:pt x="76" y="495"/>
                    <a:pt x="77" y="501"/>
                    <a:pt x="78" y="505"/>
                  </a:cubicBezTo>
                  <a:cubicBezTo>
                    <a:pt x="79" y="508"/>
                    <a:pt x="79" y="510"/>
                    <a:pt x="80" y="511"/>
                  </a:cubicBezTo>
                  <a:cubicBezTo>
                    <a:pt x="81" y="512"/>
                    <a:pt x="83" y="513"/>
                    <a:pt x="86" y="513"/>
                  </a:cubicBezTo>
                  <a:cubicBezTo>
                    <a:pt x="89" y="514"/>
                    <a:pt x="92" y="514"/>
                    <a:pt x="95" y="517"/>
                  </a:cubicBezTo>
                  <a:cubicBezTo>
                    <a:pt x="100" y="522"/>
                    <a:pt x="98" y="526"/>
                    <a:pt x="97" y="529"/>
                  </a:cubicBezTo>
                  <a:cubicBezTo>
                    <a:pt x="97" y="529"/>
                    <a:pt x="97" y="529"/>
                    <a:pt x="97" y="529"/>
                  </a:cubicBezTo>
                  <a:cubicBezTo>
                    <a:pt x="98" y="530"/>
                    <a:pt x="100" y="532"/>
                    <a:pt x="101" y="535"/>
                  </a:cubicBezTo>
                  <a:cubicBezTo>
                    <a:pt x="101" y="536"/>
                    <a:pt x="101" y="536"/>
                    <a:pt x="101" y="536"/>
                  </a:cubicBezTo>
                  <a:cubicBezTo>
                    <a:pt x="103" y="540"/>
                    <a:pt x="104" y="543"/>
                    <a:pt x="105" y="545"/>
                  </a:cubicBezTo>
                  <a:cubicBezTo>
                    <a:pt x="105" y="544"/>
                    <a:pt x="106" y="542"/>
                    <a:pt x="107" y="540"/>
                  </a:cubicBezTo>
                  <a:cubicBezTo>
                    <a:pt x="108" y="535"/>
                    <a:pt x="110" y="531"/>
                    <a:pt x="111" y="527"/>
                  </a:cubicBezTo>
                  <a:cubicBezTo>
                    <a:pt x="114" y="515"/>
                    <a:pt x="116" y="509"/>
                    <a:pt x="120" y="507"/>
                  </a:cubicBezTo>
                  <a:cubicBezTo>
                    <a:pt x="122" y="506"/>
                    <a:pt x="124" y="499"/>
                    <a:pt x="124" y="495"/>
                  </a:cubicBezTo>
                  <a:cubicBezTo>
                    <a:pt x="124" y="486"/>
                    <a:pt x="140" y="482"/>
                    <a:pt x="140" y="482"/>
                  </a:cubicBezTo>
                  <a:cubicBezTo>
                    <a:pt x="142" y="481"/>
                    <a:pt x="144" y="476"/>
                    <a:pt x="146" y="473"/>
                  </a:cubicBezTo>
                  <a:cubicBezTo>
                    <a:pt x="146" y="472"/>
                    <a:pt x="147" y="471"/>
                    <a:pt x="147" y="470"/>
                  </a:cubicBezTo>
                  <a:cubicBezTo>
                    <a:pt x="151" y="461"/>
                    <a:pt x="186" y="457"/>
                    <a:pt x="190" y="457"/>
                  </a:cubicBezTo>
                  <a:cubicBezTo>
                    <a:pt x="191" y="457"/>
                    <a:pt x="191" y="457"/>
                    <a:pt x="191" y="457"/>
                  </a:cubicBezTo>
                  <a:cubicBezTo>
                    <a:pt x="193" y="458"/>
                    <a:pt x="193" y="458"/>
                    <a:pt x="197" y="455"/>
                  </a:cubicBezTo>
                  <a:cubicBezTo>
                    <a:pt x="198" y="454"/>
                    <a:pt x="200" y="452"/>
                    <a:pt x="203" y="451"/>
                  </a:cubicBezTo>
                  <a:cubicBezTo>
                    <a:pt x="215" y="442"/>
                    <a:pt x="226" y="441"/>
                    <a:pt x="240" y="449"/>
                  </a:cubicBezTo>
                  <a:cubicBezTo>
                    <a:pt x="246" y="452"/>
                    <a:pt x="249" y="455"/>
                    <a:pt x="251" y="456"/>
                  </a:cubicBezTo>
                  <a:cubicBezTo>
                    <a:pt x="255" y="455"/>
                    <a:pt x="261" y="452"/>
                    <a:pt x="263" y="446"/>
                  </a:cubicBezTo>
                  <a:cubicBezTo>
                    <a:pt x="265" y="441"/>
                    <a:pt x="264" y="438"/>
                    <a:pt x="264" y="435"/>
                  </a:cubicBezTo>
                  <a:cubicBezTo>
                    <a:pt x="263" y="432"/>
                    <a:pt x="263" y="429"/>
                    <a:pt x="264" y="425"/>
                  </a:cubicBezTo>
                  <a:cubicBezTo>
                    <a:pt x="267" y="418"/>
                    <a:pt x="273" y="419"/>
                    <a:pt x="275" y="420"/>
                  </a:cubicBezTo>
                  <a:cubicBezTo>
                    <a:pt x="277" y="421"/>
                    <a:pt x="279" y="421"/>
                    <a:pt x="280" y="420"/>
                  </a:cubicBezTo>
                  <a:cubicBezTo>
                    <a:pt x="281" y="420"/>
                    <a:pt x="282" y="420"/>
                    <a:pt x="283" y="419"/>
                  </a:cubicBezTo>
                  <a:cubicBezTo>
                    <a:pt x="288" y="417"/>
                    <a:pt x="293" y="415"/>
                    <a:pt x="301" y="418"/>
                  </a:cubicBezTo>
                  <a:cubicBezTo>
                    <a:pt x="302" y="418"/>
                    <a:pt x="305" y="419"/>
                    <a:pt x="307" y="417"/>
                  </a:cubicBezTo>
                  <a:cubicBezTo>
                    <a:pt x="309" y="416"/>
                    <a:pt x="310" y="413"/>
                    <a:pt x="310" y="409"/>
                  </a:cubicBezTo>
                  <a:cubicBezTo>
                    <a:pt x="310" y="400"/>
                    <a:pt x="313" y="389"/>
                    <a:pt x="318" y="386"/>
                  </a:cubicBezTo>
                  <a:cubicBezTo>
                    <a:pt x="321" y="385"/>
                    <a:pt x="323" y="385"/>
                    <a:pt x="325" y="386"/>
                  </a:cubicBezTo>
                  <a:cubicBezTo>
                    <a:pt x="326" y="387"/>
                    <a:pt x="328" y="387"/>
                    <a:pt x="329" y="388"/>
                  </a:cubicBezTo>
                  <a:cubicBezTo>
                    <a:pt x="330" y="389"/>
                    <a:pt x="332" y="390"/>
                    <a:pt x="334" y="391"/>
                  </a:cubicBezTo>
                  <a:cubicBezTo>
                    <a:pt x="334" y="390"/>
                    <a:pt x="334" y="389"/>
                    <a:pt x="334" y="388"/>
                  </a:cubicBezTo>
                  <a:cubicBezTo>
                    <a:pt x="335" y="384"/>
                    <a:pt x="336" y="380"/>
                    <a:pt x="341" y="374"/>
                  </a:cubicBezTo>
                  <a:cubicBezTo>
                    <a:pt x="345" y="368"/>
                    <a:pt x="347" y="362"/>
                    <a:pt x="347" y="362"/>
                  </a:cubicBezTo>
                  <a:cubicBezTo>
                    <a:pt x="350" y="363"/>
                    <a:pt x="350" y="363"/>
                    <a:pt x="350" y="363"/>
                  </a:cubicBezTo>
                  <a:cubicBezTo>
                    <a:pt x="350" y="363"/>
                    <a:pt x="350" y="363"/>
                    <a:pt x="350" y="363"/>
                  </a:cubicBezTo>
                  <a:cubicBezTo>
                    <a:pt x="350" y="363"/>
                    <a:pt x="350" y="363"/>
                    <a:pt x="350" y="363"/>
                  </a:cubicBezTo>
                  <a:cubicBezTo>
                    <a:pt x="354" y="363"/>
                    <a:pt x="354" y="363"/>
                    <a:pt x="354" y="363"/>
                  </a:cubicBezTo>
                  <a:cubicBezTo>
                    <a:pt x="354" y="364"/>
                    <a:pt x="353" y="369"/>
                    <a:pt x="358" y="373"/>
                  </a:cubicBezTo>
                  <a:cubicBezTo>
                    <a:pt x="363" y="378"/>
                    <a:pt x="365" y="379"/>
                    <a:pt x="366" y="378"/>
                  </a:cubicBezTo>
                  <a:cubicBezTo>
                    <a:pt x="368" y="376"/>
                    <a:pt x="369" y="375"/>
                    <a:pt x="370" y="374"/>
                  </a:cubicBezTo>
                  <a:cubicBezTo>
                    <a:pt x="372" y="373"/>
                    <a:pt x="373" y="372"/>
                    <a:pt x="376" y="368"/>
                  </a:cubicBezTo>
                  <a:cubicBezTo>
                    <a:pt x="380" y="362"/>
                    <a:pt x="380" y="360"/>
                    <a:pt x="380" y="354"/>
                  </a:cubicBezTo>
                  <a:cubicBezTo>
                    <a:pt x="380" y="352"/>
                    <a:pt x="380" y="350"/>
                    <a:pt x="379" y="349"/>
                  </a:cubicBezTo>
                  <a:cubicBezTo>
                    <a:pt x="379" y="345"/>
                    <a:pt x="378" y="341"/>
                    <a:pt x="381" y="338"/>
                  </a:cubicBezTo>
                  <a:cubicBezTo>
                    <a:pt x="382" y="337"/>
                    <a:pt x="384" y="336"/>
                    <a:pt x="387" y="336"/>
                  </a:cubicBezTo>
                  <a:cubicBezTo>
                    <a:pt x="393" y="338"/>
                    <a:pt x="396" y="339"/>
                    <a:pt x="404" y="334"/>
                  </a:cubicBezTo>
                  <a:cubicBezTo>
                    <a:pt x="411" y="330"/>
                    <a:pt x="416" y="332"/>
                    <a:pt x="419" y="332"/>
                  </a:cubicBezTo>
                  <a:cubicBezTo>
                    <a:pt x="421" y="333"/>
                    <a:pt x="423" y="333"/>
                    <a:pt x="424" y="333"/>
                  </a:cubicBezTo>
                  <a:cubicBezTo>
                    <a:pt x="427" y="333"/>
                    <a:pt x="428" y="333"/>
                    <a:pt x="430" y="331"/>
                  </a:cubicBezTo>
                  <a:cubicBezTo>
                    <a:pt x="432" y="330"/>
                    <a:pt x="435" y="328"/>
                    <a:pt x="440" y="327"/>
                  </a:cubicBezTo>
                  <a:cubicBezTo>
                    <a:pt x="445" y="325"/>
                    <a:pt x="448" y="326"/>
                    <a:pt x="451" y="327"/>
                  </a:cubicBezTo>
                  <a:cubicBezTo>
                    <a:pt x="453" y="327"/>
                    <a:pt x="455" y="328"/>
                    <a:pt x="458" y="327"/>
                  </a:cubicBezTo>
                  <a:cubicBezTo>
                    <a:pt x="459" y="326"/>
                    <a:pt x="460" y="326"/>
                    <a:pt x="461" y="326"/>
                  </a:cubicBezTo>
                  <a:cubicBezTo>
                    <a:pt x="463" y="325"/>
                    <a:pt x="465" y="325"/>
                    <a:pt x="465" y="324"/>
                  </a:cubicBezTo>
                  <a:cubicBezTo>
                    <a:pt x="465" y="324"/>
                    <a:pt x="465" y="324"/>
                    <a:pt x="465" y="323"/>
                  </a:cubicBezTo>
                  <a:cubicBezTo>
                    <a:pt x="463" y="318"/>
                    <a:pt x="464" y="313"/>
                    <a:pt x="466" y="308"/>
                  </a:cubicBezTo>
                  <a:cubicBezTo>
                    <a:pt x="468" y="304"/>
                    <a:pt x="473" y="299"/>
                    <a:pt x="483" y="297"/>
                  </a:cubicBezTo>
                  <a:cubicBezTo>
                    <a:pt x="490" y="295"/>
                    <a:pt x="494" y="295"/>
                    <a:pt x="498" y="296"/>
                  </a:cubicBezTo>
                  <a:cubicBezTo>
                    <a:pt x="502" y="296"/>
                    <a:pt x="504" y="296"/>
                    <a:pt x="510" y="293"/>
                  </a:cubicBezTo>
                  <a:cubicBezTo>
                    <a:pt x="519" y="285"/>
                    <a:pt x="529" y="280"/>
                    <a:pt x="536" y="276"/>
                  </a:cubicBezTo>
                  <a:cubicBezTo>
                    <a:pt x="538" y="275"/>
                    <a:pt x="538" y="275"/>
                    <a:pt x="538" y="275"/>
                  </a:cubicBezTo>
                  <a:cubicBezTo>
                    <a:pt x="539" y="275"/>
                    <a:pt x="539" y="275"/>
                    <a:pt x="539" y="274"/>
                  </a:cubicBezTo>
                  <a:cubicBezTo>
                    <a:pt x="538" y="271"/>
                    <a:pt x="540" y="269"/>
                    <a:pt x="544" y="265"/>
                  </a:cubicBezTo>
                  <a:cubicBezTo>
                    <a:pt x="551" y="259"/>
                    <a:pt x="555" y="259"/>
                    <a:pt x="560" y="258"/>
                  </a:cubicBezTo>
                  <a:cubicBezTo>
                    <a:pt x="562" y="258"/>
                    <a:pt x="564" y="257"/>
                    <a:pt x="567" y="257"/>
                  </a:cubicBezTo>
                  <a:cubicBezTo>
                    <a:pt x="573" y="255"/>
                    <a:pt x="577" y="253"/>
                    <a:pt x="578" y="252"/>
                  </a:cubicBezTo>
                  <a:cubicBezTo>
                    <a:pt x="577" y="252"/>
                    <a:pt x="577" y="251"/>
                    <a:pt x="573" y="249"/>
                  </a:cubicBezTo>
                  <a:cubicBezTo>
                    <a:pt x="572" y="249"/>
                    <a:pt x="572" y="249"/>
                    <a:pt x="572" y="249"/>
                  </a:cubicBezTo>
                  <a:cubicBezTo>
                    <a:pt x="559" y="243"/>
                    <a:pt x="554" y="242"/>
                    <a:pt x="554" y="235"/>
                  </a:cubicBezTo>
                  <a:cubicBezTo>
                    <a:pt x="554" y="234"/>
                    <a:pt x="553" y="234"/>
                    <a:pt x="552" y="233"/>
                  </a:cubicBezTo>
                  <a:cubicBezTo>
                    <a:pt x="549" y="233"/>
                    <a:pt x="546" y="231"/>
                    <a:pt x="544" y="228"/>
                  </a:cubicBezTo>
                  <a:cubicBezTo>
                    <a:pt x="541" y="224"/>
                    <a:pt x="541" y="222"/>
                    <a:pt x="544" y="213"/>
                  </a:cubicBezTo>
                  <a:cubicBezTo>
                    <a:pt x="544" y="212"/>
                    <a:pt x="544" y="212"/>
                    <a:pt x="544" y="212"/>
                  </a:cubicBezTo>
                  <a:cubicBezTo>
                    <a:pt x="547" y="202"/>
                    <a:pt x="549" y="202"/>
                    <a:pt x="559" y="203"/>
                  </a:cubicBezTo>
                  <a:cubicBezTo>
                    <a:pt x="570" y="204"/>
                    <a:pt x="571" y="205"/>
                    <a:pt x="577" y="210"/>
                  </a:cubicBezTo>
                  <a:cubicBezTo>
                    <a:pt x="580" y="213"/>
                    <a:pt x="580" y="214"/>
                    <a:pt x="581" y="214"/>
                  </a:cubicBezTo>
                  <a:cubicBezTo>
                    <a:pt x="581" y="214"/>
                    <a:pt x="581" y="213"/>
                    <a:pt x="584" y="210"/>
                  </a:cubicBezTo>
                  <a:cubicBezTo>
                    <a:pt x="587" y="205"/>
                    <a:pt x="591" y="203"/>
                    <a:pt x="595" y="203"/>
                  </a:cubicBezTo>
                  <a:cubicBezTo>
                    <a:pt x="598" y="202"/>
                    <a:pt x="602" y="204"/>
                    <a:pt x="605" y="207"/>
                  </a:cubicBezTo>
                  <a:cubicBezTo>
                    <a:pt x="607" y="209"/>
                    <a:pt x="610" y="211"/>
                    <a:pt x="614" y="212"/>
                  </a:cubicBezTo>
                  <a:cubicBezTo>
                    <a:pt x="619" y="215"/>
                    <a:pt x="624" y="218"/>
                    <a:pt x="626" y="222"/>
                  </a:cubicBezTo>
                  <a:cubicBezTo>
                    <a:pt x="629" y="227"/>
                    <a:pt x="629" y="236"/>
                    <a:pt x="624" y="242"/>
                  </a:cubicBezTo>
                  <a:cubicBezTo>
                    <a:pt x="623" y="244"/>
                    <a:pt x="623" y="245"/>
                    <a:pt x="624" y="246"/>
                  </a:cubicBezTo>
                  <a:cubicBezTo>
                    <a:pt x="624" y="246"/>
                    <a:pt x="626" y="246"/>
                    <a:pt x="628" y="245"/>
                  </a:cubicBezTo>
                  <a:cubicBezTo>
                    <a:pt x="635" y="241"/>
                    <a:pt x="639" y="245"/>
                    <a:pt x="640" y="246"/>
                  </a:cubicBezTo>
                  <a:cubicBezTo>
                    <a:pt x="644" y="250"/>
                    <a:pt x="643" y="257"/>
                    <a:pt x="639" y="263"/>
                  </a:cubicBezTo>
                  <a:cubicBezTo>
                    <a:pt x="638" y="264"/>
                    <a:pt x="637" y="266"/>
                    <a:pt x="638" y="267"/>
                  </a:cubicBezTo>
                  <a:cubicBezTo>
                    <a:pt x="638" y="268"/>
                    <a:pt x="640" y="269"/>
                    <a:pt x="643" y="270"/>
                  </a:cubicBezTo>
                  <a:cubicBezTo>
                    <a:pt x="650" y="270"/>
                    <a:pt x="663" y="274"/>
                    <a:pt x="668" y="280"/>
                  </a:cubicBezTo>
                  <a:cubicBezTo>
                    <a:pt x="669" y="280"/>
                    <a:pt x="671" y="280"/>
                    <a:pt x="673" y="278"/>
                  </a:cubicBezTo>
                  <a:cubicBezTo>
                    <a:pt x="675" y="277"/>
                    <a:pt x="677" y="275"/>
                    <a:pt x="678" y="271"/>
                  </a:cubicBezTo>
                  <a:cubicBezTo>
                    <a:pt x="678" y="270"/>
                    <a:pt x="678" y="268"/>
                    <a:pt x="678" y="267"/>
                  </a:cubicBezTo>
                  <a:cubicBezTo>
                    <a:pt x="679" y="258"/>
                    <a:pt x="680" y="250"/>
                    <a:pt x="687" y="242"/>
                  </a:cubicBezTo>
                  <a:cubicBezTo>
                    <a:pt x="692" y="237"/>
                    <a:pt x="693" y="230"/>
                    <a:pt x="694" y="224"/>
                  </a:cubicBezTo>
                  <a:cubicBezTo>
                    <a:pt x="695" y="219"/>
                    <a:pt x="696" y="214"/>
                    <a:pt x="697" y="210"/>
                  </a:cubicBezTo>
                  <a:cubicBezTo>
                    <a:pt x="704" y="192"/>
                    <a:pt x="713" y="161"/>
                    <a:pt x="711" y="156"/>
                  </a:cubicBezTo>
                  <a:cubicBezTo>
                    <a:pt x="707" y="148"/>
                    <a:pt x="710" y="139"/>
                    <a:pt x="712" y="131"/>
                  </a:cubicBezTo>
                  <a:cubicBezTo>
                    <a:pt x="713" y="130"/>
                    <a:pt x="713" y="129"/>
                    <a:pt x="713" y="127"/>
                  </a:cubicBezTo>
                  <a:cubicBezTo>
                    <a:pt x="716" y="119"/>
                    <a:pt x="707" y="104"/>
                    <a:pt x="703" y="9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0" name="Oval 58">
              <a:extLst>
                <a:ext uri="{FF2B5EF4-FFF2-40B4-BE49-F238E27FC236}">
                  <a16:creationId xmlns:a16="http://schemas.microsoft.com/office/drawing/2014/main" id="{6A5FC15D-35CA-4701-8F24-B1681AE75BAB}"/>
                </a:ext>
              </a:extLst>
            </p:cNvPr>
            <p:cNvSpPr>
              <a:spLocks noChangeArrowheads="1"/>
            </p:cNvSpPr>
            <p:nvPr/>
          </p:nvSpPr>
          <p:spPr bwMode="auto">
            <a:xfrm>
              <a:off x="6662725" y="4004368"/>
              <a:ext cx="1532" cy="1534"/>
            </a:xfrm>
            <a:prstGeom prst="ellipse">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111" name="TextBox 110">
            <a:extLst>
              <a:ext uri="{FF2B5EF4-FFF2-40B4-BE49-F238E27FC236}">
                <a16:creationId xmlns:a16="http://schemas.microsoft.com/office/drawing/2014/main" id="{D1A67E5A-E5E9-4B6E-9352-00BE182FAD52}"/>
              </a:ext>
            </a:extLst>
          </p:cNvPr>
          <p:cNvSpPr txBox="1"/>
          <p:nvPr/>
        </p:nvSpPr>
        <p:spPr>
          <a:xfrm>
            <a:off x="9109075" y="4460875"/>
            <a:ext cx="927100" cy="522288"/>
          </a:xfrm>
          <a:prstGeom prst="rect">
            <a:avLst/>
          </a:prstGeom>
          <a:noFill/>
        </p:spPr>
        <p:txBody>
          <a:bodyPr>
            <a:spAutoFit/>
          </a:bodyPr>
          <a:lstStyle/>
          <a:p>
            <a:pPr eaLnBrk="1" fontAlgn="auto" hangingPunct="1">
              <a:spcBef>
                <a:spcPts val="0"/>
              </a:spcBef>
              <a:spcAft>
                <a:spcPts val="0"/>
              </a:spcAft>
              <a:defRPr/>
            </a:pPr>
            <a:r>
              <a:rPr lang="en-US" sz="2800" b="1" dirty="0">
                <a:solidFill>
                  <a:schemeClr val="tx1">
                    <a:lumMod val="75000"/>
                    <a:lumOff val="25000"/>
                  </a:schemeClr>
                </a:solidFill>
                <a:latin typeface="Poppins" panose="00000500000000000000" pitchFamily="2" charset="0"/>
                <a:cs typeface="Poppins" panose="00000500000000000000" pitchFamily="2" charset="0"/>
              </a:rPr>
              <a:t>50%</a:t>
            </a:r>
          </a:p>
        </p:txBody>
      </p:sp>
      <p:sp>
        <p:nvSpPr>
          <p:cNvPr id="112" name="TextBox 111">
            <a:extLst>
              <a:ext uri="{FF2B5EF4-FFF2-40B4-BE49-F238E27FC236}">
                <a16:creationId xmlns:a16="http://schemas.microsoft.com/office/drawing/2014/main" id="{4749D09D-339A-46C5-BCBA-392FE2D35D9C}"/>
              </a:ext>
            </a:extLst>
          </p:cNvPr>
          <p:cNvSpPr txBox="1"/>
          <p:nvPr/>
        </p:nvSpPr>
        <p:spPr>
          <a:xfrm>
            <a:off x="2247900" y="4530725"/>
            <a:ext cx="927100" cy="523875"/>
          </a:xfrm>
          <a:prstGeom prst="rect">
            <a:avLst/>
          </a:prstGeom>
          <a:noFill/>
        </p:spPr>
        <p:txBody>
          <a:bodyPr>
            <a:spAutoFit/>
          </a:bodyPr>
          <a:lstStyle/>
          <a:p>
            <a:pPr algn="r" eaLnBrk="1" fontAlgn="auto" hangingPunct="1">
              <a:spcBef>
                <a:spcPts val="0"/>
              </a:spcBef>
              <a:spcAft>
                <a:spcPts val="0"/>
              </a:spcAft>
              <a:defRPr/>
            </a:pPr>
            <a:r>
              <a:rPr lang="en-US" sz="2800" b="1" dirty="0">
                <a:solidFill>
                  <a:schemeClr val="tx1">
                    <a:lumMod val="75000"/>
                    <a:lumOff val="25000"/>
                  </a:schemeClr>
                </a:solidFill>
                <a:latin typeface="Poppins" panose="00000500000000000000" pitchFamily="2" charset="0"/>
                <a:cs typeface="Poppins" panose="00000500000000000000" pitchFamily="2" charset="0"/>
              </a:rPr>
              <a:t>50%</a:t>
            </a:r>
          </a:p>
        </p:txBody>
      </p:sp>
      <p:sp>
        <p:nvSpPr>
          <p:cNvPr id="113" name="TextBox 112">
            <a:extLst>
              <a:ext uri="{FF2B5EF4-FFF2-40B4-BE49-F238E27FC236}">
                <a16:creationId xmlns:a16="http://schemas.microsoft.com/office/drawing/2014/main" id="{2E75F45E-FBCD-44D8-A98A-2DBD6555F003}"/>
              </a:ext>
            </a:extLst>
          </p:cNvPr>
          <p:cNvSpPr txBox="1"/>
          <p:nvPr/>
        </p:nvSpPr>
        <p:spPr>
          <a:xfrm>
            <a:off x="9109075" y="3698875"/>
            <a:ext cx="2203450" cy="350838"/>
          </a:xfrm>
          <a:prstGeom prst="rect">
            <a:avLst/>
          </a:prstGeom>
          <a:noFill/>
        </p:spPr>
        <p:txBody>
          <a:bodyPr>
            <a:spAutoFit/>
          </a:bodyPr>
          <a:lstStyle/>
          <a:p>
            <a:pPr eaLnBrk="1" fontAlgn="auto" hangingPunct="1">
              <a:spcBef>
                <a:spcPts val="0"/>
              </a:spcBef>
              <a:spcAft>
                <a:spcPts val="0"/>
              </a:spcAft>
              <a:defRPr/>
            </a:pPr>
            <a:r>
              <a:rPr lang="en-US" sz="1050" dirty="0">
                <a:solidFill>
                  <a:schemeClr val="tx1">
                    <a:lumMod val="75000"/>
                    <a:lumOff val="25000"/>
                  </a:schemeClr>
                </a:solidFill>
                <a:latin typeface="+mj-lt"/>
              </a:rPr>
              <a:t>Subtitle Here</a:t>
            </a:r>
          </a:p>
        </p:txBody>
      </p:sp>
      <p:sp>
        <p:nvSpPr>
          <p:cNvPr id="114" name="Rectangle 113">
            <a:extLst>
              <a:ext uri="{FF2B5EF4-FFF2-40B4-BE49-F238E27FC236}">
                <a16:creationId xmlns:a16="http://schemas.microsoft.com/office/drawing/2014/main" id="{7B4C358C-D474-456B-94EE-8365A5E755F3}"/>
              </a:ext>
            </a:extLst>
          </p:cNvPr>
          <p:cNvSpPr/>
          <p:nvPr/>
        </p:nvSpPr>
        <p:spPr>
          <a:xfrm>
            <a:off x="9109075" y="3970338"/>
            <a:ext cx="2203450" cy="750887"/>
          </a:xfrm>
          <a:prstGeom prst="rect">
            <a:avLst/>
          </a:prstGeom>
        </p:spPr>
        <p:txBody>
          <a:bodyPr>
            <a:spAutoFit/>
          </a:bodyPr>
          <a:lstStyle/>
          <a:p>
            <a:pPr eaLnBrk="1" fontAlgn="auto" hangingPunct="1">
              <a:lnSpc>
                <a:spcPct val="150000"/>
              </a:lnSpc>
              <a:spcBef>
                <a:spcPts val="0"/>
              </a:spcBef>
              <a:spcAft>
                <a:spcPts val="0"/>
              </a:spcAft>
              <a:defRPr/>
            </a:pPr>
            <a:r>
              <a:rPr lang="en-US" sz="675" dirty="0">
                <a:solidFill>
                  <a:schemeClr val="tx1">
                    <a:lumMod val="50000"/>
                    <a:lumOff val="50000"/>
                  </a:schemeClr>
                </a:solidFill>
                <a:latin typeface="+mn-lt"/>
              </a:rPr>
              <a:t>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 </a:t>
            </a:r>
            <a:r>
              <a:rPr lang="en-US" sz="675" dirty="0" err="1">
                <a:solidFill>
                  <a:schemeClr val="tx1">
                    <a:lumMod val="50000"/>
                    <a:lumOff val="50000"/>
                  </a:schemeClr>
                </a:solidFill>
                <a:latin typeface="+mn-lt"/>
              </a:rPr>
              <a:t>consectetur</a:t>
            </a:r>
            <a:r>
              <a:rPr lang="en-US" sz="675" dirty="0">
                <a:solidFill>
                  <a:schemeClr val="tx1">
                    <a:lumMod val="50000"/>
                    <a:lumOff val="50000"/>
                  </a:schemeClr>
                </a:solidFill>
                <a:latin typeface="+mn-lt"/>
              </a:rPr>
              <a:t> </a:t>
            </a:r>
            <a:r>
              <a:rPr lang="en-US" sz="675" dirty="0" err="1">
                <a:solidFill>
                  <a:schemeClr val="tx1">
                    <a:lumMod val="50000"/>
                    <a:lumOff val="50000"/>
                  </a:schemeClr>
                </a:solidFill>
                <a:latin typeface="+mn-lt"/>
              </a:rPr>
              <a:t>adipiscing</a:t>
            </a:r>
            <a:r>
              <a:rPr lang="en-US" sz="675" dirty="0">
                <a:solidFill>
                  <a:schemeClr val="tx1">
                    <a:lumMod val="50000"/>
                    <a:lumOff val="50000"/>
                  </a:schemeClr>
                </a:solidFill>
                <a:latin typeface="+mn-lt"/>
              </a:rPr>
              <a:t>. 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 </a:t>
            </a:r>
          </a:p>
        </p:txBody>
      </p:sp>
      <p:sp>
        <p:nvSpPr>
          <p:cNvPr id="115" name="TextBox 114">
            <a:extLst>
              <a:ext uri="{FF2B5EF4-FFF2-40B4-BE49-F238E27FC236}">
                <a16:creationId xmlns:a16="http://schemas.microsoft.com/office/drawing/2014/main" id="{4CB05833-FDC6-4B4D-B916-6F439BDCAB07}"/>
              </a:ext>
            </a:extLst>
          </p:cNvPr>
          <p:cNvSpPr txBox="1"/>
          <p:nvPr/>
        </p:nvSpPr>
        <p:spPr>
          <a:xfrm>
            <a:off x="879475" y="3698875"/>
            <a:ext cx="2203450" cy="350838"/>
          </a:xfrm>
          <a:prstGeom prst="rect">
            <a:avLst/>
          </a:prstGeom>
          <a:noFill/>
        </p:spPr>
        <p:txBody>
          <a:bodyPr>
            <a:spAutoFit/>
          </a:bodyPr>
          <a:lstStyle/>
          <a:p>
            <a:pPr algn="r" eaLnBrk="1" fontAlgn="auto" hangingPunct="1">
              <a:spcBef>
                <a:spcPts val="0"/>
              </a:spcBef>
              <a:spcAft>
                <a:spcPts val="0"/>
              </a:spcAft>
              <a:defRPr/>
            </a:pPr>
            <a:r>
              <a:rPr lang="en-US" sz="1050" dirty="0">
                <a:solidFill>
                  <a:schemeClr val="tx1">
                    <a:lumMod val="75000"/>
                    <a:lumOff val="25000"/>
                  </a:schemeClr>
                </a:solidFill>
                <a:latin typeface="+mj-lt"/>
              </a:rPr>
              <a:t>Subtitle Here</a:t>
            </a:r>
          </a:p>
        </p:txBody>
      </p:sp>
      <p:sp>
        <p:nvSpPr>
          <p:cNvPr id="116" name="Rectangle 115">
            <a:extLst>
              <a:ext uri="{FF2B5EF4-FFF2-40B4-BE49-F238E27FC236}">
                <a16:creationId xmlns:a16="http://schemas.microsoft.com/office/drawing/2014/main" id="{0CF7449B-E521-4C3C-BD99-AB076B2743C3}"/>
              </a:ext>
            </a:extLst>
          </p:cNvPr>
          <p:cNvSpPr/>
          <p:nvPr/>
        </p:nvSpPr>
        <p:spPr>
          <a:xfrm>
            <a:off x="879475" y="3970338"/>
            <a:ext cx="2203450" cy="750887"/>
          </a:xfrm>
          <a:prstGeom prst="rect">
            <a:avLst/>
          </a:prstGeom>
        </p:spPr>
        <p:txBody>
          <a:bodyPr>
            <a:spAutoFit/>
          </a:bodyPr>
          <a:lstStyle/>
          <a:p>
            <a:pPr algn="r" eaLnBrk="1" fontAlgn="auto" hangingPunct="1">
              <a:lnSpc>
                <a:spcPct val="150000"/>
              </a:lnSpc>
              <a:spcBef>
                <a:spcPts val="0"/>
              </a:spcBef>
              <a:spcAft>
                <a:spcPts val="0"/>
              </a:spcAft>
              <a:defRPr/>
            </a:pPr>
            <a:r>
              <a:rPr lang="en-US" sz="675" dirty="0">
                <a:solidFill>
                  <a:schemeClr val="tx1">
                    <a:lumMod val="50000"/>
                    <a:lumOff val="50000"/>
                  </a:schemeClr>
                </a:solidFill>
                <a:latin typeface="+mn-lt"/>
              </a:rPr>
              <a:t>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 </a:t>
            </a:r>
            <a:r>
              <a:rPr lang="en-US" sz="675" dirty="0" err="1">
                <a:solidFill>
                  <a:schemeClr val="tx1">
                    <a:lumMod val="50000"/>
                    <a:lumOff val="50000"/>
                  </a:schemeClr>
                </a:solidFill>
                <a:latin typeface="+mn-lt"/>
              </a:rPr>
              <a:t>consectetur</a:t>
            </a:r>
            <a:r>
              <a:rPr lang="en-US" sz="675" dirty="0">
                <a:solidFill>
                  <a:schemeClr val="tx1">
                    <a:lumMod val="50000"/>
                    <a:lumOff val="50000"/>
                  </a:schemeClr>
                </a:solidFill>
                <a:latin typeface="+mn-lt"/>
              </a:rPr>
              <a:t> </a:t>
            </a:r>
            <a:r>
              <a:rPr lang="en-US" sz="675" dirty="0" err="1">
                <a:solidFill>
                  <a:schemeClr val="tx1">
                    <a:lumMod val="50000"/>
                    <a:lumOff val="50000"/>
                  </a:schemeClr>
                </a:solidFill>
                <a:latin typeface="+mn-lt"/>
              </a:rPr>
              <a:t>adipiscing</a:t>
            </a:r>
            <a:r>
              <a:rPr lang="en-US" sz="675" dirty="0">
                <a:solidFill>
                  <a:schemeClr val="tx1">
                    <a:lumMod val="50000"/>
                    <a:lumOff val="50000"/>
                  </a:schemeClr>
                </a:solidFill>
                <a:latin typeface="+mn-lt"/>
              </a:rPr>
              <a:t>. Lorem ipsum dolor sit </a:t>
            </a:r>
            <a:r>
              <a:rPr lang="en-US" sz="675" dirty="0" err="1">
                <a:solidFill>
                  <a:schemeClr val="tx1">
                    <a:lumMod val="50000"/>
                    <a:lumOff val="50000"/>
                  </a:schemeClr>
                </a:solidFill>
                <a:latin typeface="+mn-lt"/>
              </a:rPr>
              <a:t>amet</a:t>
            </a:r>
            <a:r>
              <a:rPr lang="en-US" sz="675" dirty="0">
                <a:solidFill>
                  <a:schemeClr val="tx1">
                    <a:lumMod val="50000"/>
                    <a:lumOff val="50000"/>
                  </a:schemeClr>
                </a:solidFill>
                <a:latin typeface="+mn-lt"/>
              </a:rPr>
              <a:t>, </a:t>
            </a:r>
          </a:p>
        </p:txBody>
      </p:sp>
      <p:sp>
        <p:nvSpPr>
          <p:cNvPr id="118" name="TextBox 117">
            <a:extLst>
              <a:ext uri="{FF2B5EF4-FFF2-40B4-BE49-F238E27FC236}">
                <a16:creationId xmlns:a16="http://schemas.microsoft.com/office/drawing/2014/main" id="{B748DD4E-32F0-4505-863D-C59CB28C0F81}"/>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19" name="Straight Connector 118">
            <a:extLst>
              <a:ext uri="{FF2B5EF4-FFF2-40B4-BE49-F238E27FC236}">
                <a16:creationId xmlns:a16="http://schemas.microsoft.com/office/drawing/2014/main" id="{A8D1E0FE-D458-438D-A7C8-E216213C3A5F}"/>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33295079-3174-40CD-A5B5-F595B3F6725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up)">
                                      <p:cBhvr>
                                        <p:cTn id="7" dur="500"/>
                                        <p:tgtEl>
                                          <p:spTgt spid="118"/>
                                        </p:tgtEl>
                                      </p:cBhvr>
                                    </p:animEffect>
                                  </p:childTnLst>
                                </p:cTn>
                              </p:par>
                              <p:par>
                                <p:cTn id="8" presetID="16" presetClass="entr" presetSubtype="37" fill="hold" nodeType="with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barn(outVertical)">
                                      <p:cBhvr>
                                        <p:cTn id="10" dur="500"/>
                                        <p:tgtEl>
                                          <p:spTgt spid="11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20"/>
                                        </p:tgtEl>
                                        <p:attrNameLst>
                                          <p:attrName>style.visibility</p:attrName>
                                        </p:attrNameLst>
                                      </p:cBhvr>
                                      <p:to>
                                        <p:strVal val="visible"/>
                                      </p:to>
                                    </p:set>
                                    <p:animEffect transition="in" filter="fade">
                                      <p:cBhvr>
                                        <p:cTn id="13" dur="1000"/>
                                        <p:tgtEl>
                                          <p:spTgt spid="120"/>
                                        </p:tgtEl>
                                      </p:cBhvr>
                                    </p:animEffect>
                                    <p:anim calcmode="lin" valueType="num">
                                      <p:cBhvr>
                                        <p:cTn id="14" dur="1000" fill="hold"/>
                                        <p:tgtEl>
                                          <p:spTgt spid="120"/>
                                        </p:tgtEl>
                                        <p:attrNameLst>
                                          <p:attrName>ppt_x</p:attrName>
                                        </p:attrNameLst>
                                      </p:cBhvr>
                                      <p:tavLst>
                                        <p:tav tm="0">
                                          <p:val>
                                            <p:strVal val="#ppt_x"/>
                                          </p:val>
                                        </p:tav>
                                        <p:tav tm="100000">
                                          <p:val>
                                            <p:strVal val="#ppt_x"/>
                                          </p:val>
                                        </p:tav>
                                      </p:tavLst>
                                    </p:anim>
                                    <p:anim calcmode="lin" valueType="num">
                                      <p:cBhvr>
                                        <p:cTn id="15" dur="900" decel="100000" fill="hold"/>
                                        <p:tgtEl>
                                          <p:spTgt spid="12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2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3" presetClass="entr" presetSubtype="16" fill="hold" nodeType="afterEffect">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cBhvr>
                                        <p:cTn id="20" dur="500" fill="hold"/>
                                        <p:tgtEl>
                                          <p:spTgt spid="60"/>
                                        </p:tgtEl>
                                        <p:attrNameLst>
                                          <p:attrName>ppt_w</p:attrName>
                                        </p:attrNameLst>
                                      </p:cBhvr>
                                      <p:tavLst>
                                        <p:tav tm="0">
                                          <p:val>
                                            <p:fltVal val="0"/>
                                          </p:val>
                                        </p:tav>
                                        <p:tav tm="100000">
                                          <p:val>
                                            <p:strVal val="#ppt_w"/>
                                          </p:val>
                                        </p:tav>
                                      </p:tavLst>
                                    </p:anim>
                                    <p:anim calcmode="lin" valueType="num">
                                      <p:cBhvr>
                                        <p:cTn id="21" dur="500" fill="hold"/>
                                        <p:tgtEl>
                                          <p:spTgt spid="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500"/>
                            </p:stCondLst>
                            <p:childTnLst>
                              <p:par>
                                <p:cTn id="23" presetID="10" presetClass="entr" presetSubtype="0" fill="hold" nodeType="after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500"/>
                                        <p:tgtEl>
                                          <p:spTgt spid="57"/>
                                        </p:tgtEl>
                                      </p:cBhvr>
                                    </p:animEffect>
                                  </p:childTnLst>
                                </p:cTn>
                              </p:par>
                              <p:par>
                                <p:cTn id="26" presetID="10"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113"/>
                                        </p:tgtEl>
                                        <p:attrNameLst>
                                          <p:attrName>style.visibility</p:attrName>
                                        </p:attrNameLst>
                                      </p:cBhvr>
                                      <p:to>
                                        <p:strVal val="visible"/>
                                      </p:to>
                                    </p:set>
                                    <p:animEffect transition="in" filter="wipe(up)">
                                      <p:cBhvr>
                                        <p:cTn id="32" dur="500"/>
                                        <p:tgtEl>
                                          <p:spTgt spid="113"/>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114"/>
                                        </p:tgtEl>
                                        <p:attrNameLst>
                                          <p:attrName>style.visibility</p:attrName>
                                        </p:attrNameLst>
                                      </p:cBhvr>
                                      <p:to>
                                        <p:strVal val="visible"/>
                                      </p:to>
                                    </p:set>
                                    <p:animEffect transition="in" filter="wipe(up)">
                                      <p:cBhvr>
                                        <p:cTn id="35" dur="500"/>
                                        <p:tgtEl>
                                          <p:spTgt spid="114"/>
                                        </p:tgtEl>
                                      </p:cBhvr>
                                    </p:animEffect>
                                  </p:childTnLst>
                                </p:cTn>
                              </p:par>
                            </p:childTnLst>
                          </p:cTn>
                        </p:par>
                        <p:par>
                          <p:cTn id="36" fill="hold" nodeType="afterGroup">
                            <p:stCondLst>
                              <p:cond delay="2500"/>
                            </p:stCondLst>
                            <p:childTnLst>
                              <p:par>
                                <p:cTn id="37" presetID="22" presetClass="entr" presetSubtype="1" fill="hold" grpId="0" nodeType="afterEffect">
                                  <p:stCondLst>
                                    <p:cond delay="0"/>
                                  </p:stCondLst>
                                  <p:childTnLst>
                                    <p:set>
                                      <p:cBhvr>
                                        <p:cTn id="38" dur="1" fill="hold">
                                          <p:stCondLst>
                                            <p:cond delay="0"/>
                                          </p:stCondLst>
                                        </p:cTn>
                                        <p:tgtEl>
                                          <p:spTgt spid="115"/>
                                        </p:tgtEl>
                                        <p:attrNameLst>
                                          <p:attrName>style.visibility</p:attrName>
                                        </p:attrNameLst>
                                      </p:cBhvr>
                                      <p:to>
                                        <p:strVal val="visible"/>
                                      </p:to>
                                    </p:set>
                                    <p:animEffect transition="in" filter="wipe(up)">
                                      <p:cBhvr>
                                        <p:cTn id="39" dur="500"/>
                                        <p:tgtEl>
                                          <p:spTgt spid="11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116"/>
                                        </p:tgtEl>
                                        <p:attrNameLst>
                                          <p:attrName>style.visibility</p:attrName>
                                        </p:attrNameLst>
                                      </p:cBhvr>
                                      <p:to>
                                        <p:strVal val="visible"/>
                                      </p:to>
                                    </p:set>
                                    <p:animEffect transition="in" filter="wipe(up)">
                                      <p:cBhvr>
                                        <p:cTn id="42" dur="500"/>
                                        <p:tgtEl>
                                          <p:spTgt spid="116"/>
                                        </p:tgtEl>
                                      </p:cBhvr>
                                    </p:animEffect>
                                  </p:childTnLst>
                                </p:cTn>
                              </p:par>
                              <p:par>
                                <p:cTn id="43" presetID="41" presetClass="entr" presetSubtype="0" fill="hold" grpId="0" nodeType="withEffect">
                                  <p:stCondLst>
                                    <p:cond delay="0"/>
                                  </p:stCondLst>
                                  <p:iterate type="lt">
                                    <p:tmPct val="10000"/>
                                  </p:iterate>
                                  <p:childTnLst>
                                    <p:set>
                                      <p:cBhvr>
                                        <p:cTn id="44" dur="1" fill="hold">
                                          <p:stCondLst>
                                            <p:cond delay="0"/>
                                          </p:stCondLst>
                                        </p:cTn>
                                        <p:tgtEl>
                                          <p:spTgt spid="112"/>
                                        </p:tgtEl>
                                        <p:attrNameLst>
                                          <p:attrName>style.visibility</p:attrName>
                                        </p:attrNameLst>
                                      </p:cBhvr>
                                      <p:to>
                                        <p:strVal val="visible"/>
                                      </p:to>
                                    </p:set>
                                    <p:anim calcmode="lin" valueType="num">
                                      <p:cBhvr>
                                        <p:cTn id="45"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112"/>
                                        </p:tgtEl>
                                        <p:attrNameLst>
                                          <p:attrName>ppt_y</p:attrName>
                                        </p:attrNameLst>
                                      </p:cBhvr>
                                      <p:tavLst>
                                        <p:tav tm="0">
                                          <p:val>
                                            <p:strVal val="#ppt_y"/>
                                          </p:val>
                                        </p:tav>
                                        <p:tav tm="100000">
                                          <p:val>
                                            <p:strVal val="#ppt_y"/>
                                          </p:val>
                                        </p:tav>
                                      </p:tavLst>
                                    </p:anim>
                                    <p:anim calcmode="lin" valueType="num">
                                      <p:cBhvr>
                                        <p:cTn id="47"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112"/>
                                        </p:tgtEl>
                                      </p:cBhvr>
                                    </p:animEffect>
                                  </p:childTnLst>
                                </p:cTn>
                              </p:par>
                              <p:par>
                                <p:cTn id="50" presetID="41" presetClass="entr" presetSubtype="0" fill="hold" grpId="0" nodeType="withEffect">
                                  <p:stCondLst>
                                    <p:cond delay="0"/>
                                  </p:stCondLst>
                                  <p:iterate type="lt">
                                    <p:tmPct val="10000"/>
                                  </p:iterate>
                                  <p:childTnLst>
                                    <p:set>
                                      <p:cBhvr>
                                        <p:cTn id="51" dur="1" fill="hold">
                                          <p:stCondLst>
                                            <p:cond delay="0"/>
                                          </p:stCondLst>
                                        </p:cTn>
                                        <p:tgtEl>
                                          <p:spTgt spid="111"/>
                                        </p:tgtEl>
                                        <p:attrNameLst>
                                          <p:attrName>style.visibility</p:attrName>
                                        </p:attrNameLst>
                                      </p:cBhvr>
                                      <p:to>
                                        <p:strVal val="visible"/>
                                      </p:to>
                                    </p:set>
                                    <p:anim calcmode="lin" valueType="num">
                                      <p:cBhvr>
                                        <p:cTn id="52" dur="750" fill="hold"/>
                                        <p:tgtEl>
                                          <p:spTgt spid="111"/>
                                        </p:tgtEl>
                                        <p:attrNameLst>
                                          <p:attrName>ppt_x</p:attrName>
                                        </p:attrNameLst>
                                      </p:cBhvr>
                                      <p:tavLst>
                                        <p:tav tm="0">
                                          <p:val>
                                            <p:strVal val="#ppt_x"/>
                                          </p:val>
                                        </p:tav>
                                        <p:tav tm="50000">
                                          <p:val>
                                            <p:strVal val="#ppt_x+.1"/>
                                          </p:val>
                                        </p:tav>
                                        <p:tav tm="100000">
                                          <p:val>
                                            <p:strVal val="#ppt_x"/>
                                          </p:val>
                                        </p:tav>
                                      </p:tavLst>
                                    </p:anim>
                                    <p:anim calcmode="lin" valueType="num">
                                      <p:cBhvr>
                                        <p:cTn id="53" dur="750" fill="hold"/>
                                        <p:tgtEl>
                                          <p:spTgt spid="111"/>
                                        </p:tgtEl>
                                        <p:attrNameLst>
                                          <p:attrName>ppt_y</p:attrName>
                                        </p:attrNameLst>
                                      </p:cBhvr>
                                      <p:tavLst>
                                        <p:tav tm="0">
                                          <p:val>
                                            <p:strVal val="#ppt_y"/>
                                          </p:val>
                                        </p:tav>
                                        <p:tav tm="100000">
                                          <p:val>
                                            <p:strVal val="#ppt_y"/>
                                          </p:val>
                                        </p:tav>
                                      </p:tavLst>
                                    </p:anim>
                                    <p:anim calcmode="lin" valueType="num">
                                      <p:cBhvr>
                                        <p:cTn id="54" dur="750" fill="hold"/>
                                        <p:tgtEl>
                                          <p:spTgt spid="111"/>
                                        </p:tgtEl>
                                        <p:attrNameLst>
                                          <p:attrName>ppt_h</p:attrName>
                                        </p:attrNameLst>
                                      </p:cBhvr>
                                      <p:tavLst>
                                        <p:tav tm="0">
                                          <p:val>
                                            <p:strVal val="#ppt_h/10"/>
                                          </p:val>
                                        </p:tav>
                                        <p:tav tm="50000">
                                          <p:val>
                                            <p:strVal val="#ppt_h+.01"/>
                                          </p:val>
                                        </p:tav>
                                        <p:tav tm="100000">
                                          <p:val>
                                            <p:strVal val="#ppt_h"/>
                                          </p:val>
                                        </p:tav>
                                      </p:tavLst>
                                    </p:anim>
                                    <p:anim calcmode="lin" valueType="num">
                                      <p:cBhvr>
                                        <p:cTn id="55" dur="750" fill="hold"/>
                                        <p:tgtEl>
                                          <p:spTgt spid="111"/>
                                        </p:tgtEl>
                                        <p:attrNameLst>
                                          <p:attrName>ppt_w</p:attrName>
                                        </p:attrNameLst>
                                      </p:cBhvr>
                                      <p:tavLst>
                                        <p:tav tm="0">
                                          <p:val>
                                            <p:strVal val="#ppt_w/10"/>
                                          </p:val>
                                        </p:tav>
                                        <p:tav tm="50000">
                                          <p:val>
                                            <p:strVal val="#ppt_w+.01"/>
                                          </p:val>
                                        </p:tav>
                                        <p:tav tm="100000">
                                          <p:val>
                                            <p:strVal val="#ppt_w"/>
                                          </p:val>
                                        </p:tav>
                                      </p:tavLst>
                                    </p:anim>
                                    <p:animEffect transition="in" filter="fade">
                                      <p:cBhvr>
                                        <p:cTn id="56" dur="750" tmFilter="0,0; .5, 1; 1, 1"/>
                                        <p:tgtEl>
                                          <p:spTgt spid="111"/>
                                        </p:tgtEl>
                                      </p:cBhvr>
                                    </p:animEffect>
                                  </p:childTnLst>
                                </p:cTn>
                              </p:par>
                            </p:childTnLst>
                          </p:cTn>
                        </p:par>
                        <p:par>
                          <p:cTn id="57" fill="hold" nodeType="afterGroup">
                            <p:stCondLst>
                              <p:cond delay="3400"/>
                            </p:stCondLst>
                            <p:childTnLst>
                              <p:par>
                                <p:cTn id="58" presetID="2" presetClass="exit" presetSubtype="1" fill="hold" grpId="1" nodeType="afterEffect">
                                  <p:stCondLst>
                                    <p:cond delay="250"/>
                                  </p:stCondLst>
                                  <p:childTnLst>
                                    <p:anim calcmode="lin" valueType="num">
                                      <p:cBhvr additive="base">
                                        <p:cTn id="59" dur="500"/>
                                        <p:tgtEl>
                                          <p:spTgt spid="118"/>
                                        </p:tgtEl>
                                        <p:attrNameLst>
                                          <p:attrName>ppt_x</p:attrName>
                                        </p:attrNameLst>
                                      </p:cBhvr>
                                      <p:tavLst>
                                        <p:tav tm="0">
                                          <p:val>
                                            <p:strVal val="ppt_x"/>
                                          </p:val>
                                        </p:tav>
                                        <p:tav tm="100000">
                                          <p:val>
                                            <p:strVal val="ppt_x"/>
                                          </p:val>
                                        </p:tav>
                                      </p:tavLst>
                                    </p:anim>
                                    <p:anim calcmode="lin" valueType="num">
                                      <p:cBhvr additive="base">
                                        <p:cTn id="60" dur="500"/>
                                        <p:tgtEl>
                                          <p:spTgt spid="118"/>
                                        </p:tgtEl>
                                        <p:attrNameLst>
                                          <p:attrName>ppt_y</p:attrName>
                                        </p:attrNameLst>
                                      </p:cBhvr>
                                      <p:tavLst>
                                        <p:tav tm="0">
                                          <p:val>
                                            <p:strVal val="ppt_y"/>
                                          </p:val>
                                        </p:tav>
                                        <p:tav tm="100000">
                                          <p:val>
                                            <p:strVal val="0-ppt_h/2"/>
                                          </p:val>
                                        </p:tav>
                                      </p:tavLst>
                                    </p:anim>
                                    <p:set>
                                      <p:cBhvr>
                                        <p:cTn id="61" dur="1" fill="hold">
                                          <p:stCondLst>
                                            <p:cond delay="499"/>
                                          </p:stCondLst>
                                        </p:cTn>
                                        <p:tgtEl>
                                          <p:spTgt spid="118"/>
                                        </p:tgtEl>
                                        <p:attrNameLst>
                                          <p:attrName>style.visibility</p:attrName>
                                        </p:attrNameLst>
                                      </p:cBhvr>
                                      <p:to>
                                        <p:strVal val="hidden"/>
                                      </p:to>
                                    </p:set>
                                  </p:childTnLst>
                                </p:cTn>
                              </p:par>
                              <p:par>
                                <p:cTn id="62" presetID="2" presetClass="exit" presetSubtype="1" fill="hold" nodeType="withEffect">
                                  <p:stCondLst>
                                    <p:cond delay="250"/>
                                  </p:stCondLst>
                                  <p:childTnLst>
                                    <p:anim calcmode="lin" valueType="num">
                                      <p:cBhvr additive="base">
                                        <p:cTn id="63" dur="500"/>
                                        <p:tgtEl>
                                          <p:spTgt spid="119"/>
                                        </p:tgtEl>
                                        <p:attrNameLst>
                                          <p:attrName>ppt_x</p:attrName>
                                        </p:attrNameLst>
                                      </p:cBhvr>
                                      <p:tavLst>
                                        <p:tav tm="0">
                                          <p:val>
                                            <p:strVal val="ppt_x"/>
                                          </p:val>
                                        </p:tav>
                                        <p:tav tm="100000">
                                          <p:val>
                                            <p:strVal val="ppt_x"/>
                                          </p:val>
                                        </p:tav>
                                      </p:tavLst>
                                    </p:anim>
                                    <p:anim calcmode="lin" valueType="num">
                                      <p:cBhvr additive="base">
                                        <p:cTn id="64" dur="500"/>
                                        <p:tgtEl>
                                          <p:spTgt spid="119"/>
                                        </p:tgtEl>
                                        <p:attrNameLst>
                                          <p:attrName>ppt_y</p:attrName>
                                        </p:attrNameLst>
                                      </p:cBhvr>
                                      <p:tavLst>
                                        <p:tav tm="0">
                                          <p:val>
                                            <p:strVal val="ppt_y"/>
                                          </p:val>
                                        </p:tav>
                                        <p:tav tm="100000">
                                          <p:val>
                                            <p:strVal val="0-ppt_h/2"/>
                                          </p:val>
                                        </p:tav>
                                      </p:tavLst>
                                    </p:anim>
                                    <p:set>
                                      <p:cBhvr>
                                        <p:cTn id="65" dur="1" fill="hold">
                                          <p:stCondLst>
                                            <p:cond delay="499"/>
                                          </p:stCondLst>
                                        </p:cTn>
                                        <p:tgtEl>
                                          <p:spTgt spid="119"/>
                                        </p:tgtEl>
                                        <p:attrNameLst>
                                          <p:attrName>style.visibility</p:attrName>
                                        </p:attrNameLst>
                                      </p:cBhvr>
                                      <p:to>
                                        <p:strVal val="hidden"/>
                                      </p:to>
                                    </p:set>
                                  </p:childTnLst>
                                </p:cTn>
                              </p:par>
                              <p:par>
                                <p:cTn id="66" presetID="2" presetClass="exit" presetSubtype="1" fill="hold" grpId="1" nodeType="withEffect">
                                  <p:stCondLst>
                                    <p:cond delay="250"/>
                                  </p:stCondLst>
                                  <p:childTnLst>
                                    <p:anim calcmode="lin" valueType="num">
                                      <p:cBhvr additive="base">
                                        <p:cTn id="67" dur="500"/>
                                        <p:tgtEl>
                                          <p:spTgt spid="120"/>
                                        </p:tgtEl>
                                        <p:attrNameLst>
                                          <p:attrName>ppt_x</p:attrName>
                                        </p:attrNameLst>
                                      </p:cBhvr>
                                      <p:tavLst>
                                        <p:tav tm="0">
                                          <p:val>
                                            <p:strVal val="ppt_x"/>
                                          </p:val>
                                        </p:tav>
                                        <p:tav tm="100000">
                                          <p:val>
                                            <p:strVal val="ppt_x"/>
                                          </p:val>
                                        </p:tav>
                                      </p:tavLst>
                                    </p:anim>
                                    <p:anim calcmode="lin" valueType="num">
                                      <p:cBhvr additive="base">
                                        <p:cTn id="68" dur="500"/>
                                        <p:tgtEl>
                                          <p:spTgt spid="120"/>
                                        </p:tgtEl>
                                        <p:attrNameLst>
                                          <p:attrName>ppt_y</p:attrName>
                                        </p:attrNameLst>
                                      </p:cBhvr>
                                      <p:tavLst>
                                        <p:tav tm="0">
                                          <p:val>
                                            <p:strVal val="ppt_y"/>
                                          </p:val>
                                        </p:tav>
                                        <p:tav tm="100000">
                                          <p:val>
                                            <p:strVal val="0-ppt_h/2"/>
                                          </p:val>
                                        </p:tav>
                                      </p:tavLst>
                                    </p:anim>
                                    <p:set>
                                      <p:cBhvr>
                                        <p:cTn id="69" dur="1" fill="hold">
                                          <p:stCondLst>
                                            <p:cond delay="499"/>
                                          </p:stCondLst>
                                        </p:cTn>
                                        <p:tgtEl>
                                          <p:spTgt spid="120"/>
                                        </p:tgtEl>
                                        <p:attrNameLst>
                                          <p:attrName>style.visibility</p:attrName>
                                        </p:attrNameLst>
                                      </p:cBhvr>
                                      <p:to>
                                        <p:strVal val="hidden"/>
                                      </p:to>
                                    </p:set>
                                  </p:childTnLst>
                                </p:cTn>
                              </p:par>
                              <p:par>
                                <p:cTn id="70" presetID="2" presetClass="exit" presetSubtype="1" fill="hold" nodeType="withEffect">
                                  <p:stCondLst>
                                    <p:cond delay="250"/>
                                  </p:stCondLst>
                                  <p:childTnLst>
                                    <p:anim calcmode="lin" valueType="num">
                                      <p:cBhvr additive="base">
                                        <p:cTn id="71" dur="500"/>
                                        <p:tgtEl>
                                          <p:spTgt spid="60"/>
                                        </p:tgtEl>
                                        <p:attrNameLst>
                                          <p:attrName>ppt_x</p:attrName>
                                        </p:attrNameLst>
                                      </p:cBhvr>
                                      <p:tavLst>
                                        <p:tav tm="0">
                                          <p:val>
                                            <p:strVal val="ppt_x"/>
                                          </p:val>
                                        </p:tav>
                                        <p:tav tm="100000">
                                          <p:val>
                                            <p:strVal val="ppt_x"/>
                                          </p:val>
                                        </p:tav>
                                      </p:tavLst>
                                    </p:anim>
                                    <p:anim calcmode="lin" valueType="num">
                                      <p:cBhvr additive="base">
                                        <p:cTn id="72" dur="500"/>
                                        <p:tgtEl>
                                          <p:spTgt spid="60"/>
                                        </p:tgtEl>
                                        <p:attrNameLst>
                                          <p:attrName>ppt_y</p:attrName>
                                        </p:attrNameLst>
                                      </p:cBhvr>
                                      <p:tavLst>
                                        <p:tav tm="0">
                                          <p:val>
                                            <p:strVal val="ppt_y"/>
                                          </p:val>
                                        </p:tav>
                                        <p:tav tm="100000">
                                          <p:val>
                                            <p:strVal val="0-ppt_h/2"/>
                                          </p:val>
                                        </p:tav>
                                      </p:tavLst>
                                    </p:anim>
                                    <p:set>
                                      <p:cBhvr>
                                        <p:cTn id="73" dur="1" fill="hold">
                                          <p:stCondLst>
                                            <p:cond delay="499"/>
                                          </p:stCondLst>
                                        </p:cTn>
                                        <p:tgtEl>
                                          <p:spTgt spid="60"/>
                                        </p:tgtEl>
                                        <p:attrNameLst>
                                          <p:attrName>style.visibility</p:attrName>
                                        </p:attrNameLst>
                                      </p:cBhvr>
                                      <p:to>
                                        <p:strVal val="hidden"/>
                                      </p:to>
                                    </p:set>
                                  </p:childTnLst>
                                </p:cTn>
                              </p:par>
                              <p:par>
                                <p:cTn id="74" presetID="2" presetClass="exit" presetSubtype="1" fill="hold" nodeType="withEffect">
                                  <p:stCondLst>
                                    <p:cond delay="250"/>
                                  </p:stCondLst>
                                  <p:childTnLst>
                                    <p:anim calcmode="lin" valueType="num">
                                      <p:cBhvr additive="base">
                                        <p:cTn id="75" dur="500"/>
                                        <p:tgtEl>
                                          <p:spTgt spid="57"/>
                                        </p:tgtEl>
                                        <p:attrNameLst>
                                          <p:attrName>ppt_x</p:attrName>
                                        </p:attrNameLst>
                                      </p:cBhvr>
                                      <p:tavLst>
                                        <p:tav tm="0">
                                          <p:val>
                                            <p:strVal val="ppt_x"/>
                                          </p:val>
                                        </p:tav>
                                        <p:tav tm="100000">
                                          <p:val>
                                            <p:strVal val="ppt_x"/>
                                          </p:val>
                                        </p:tav>
                                      </p:tavLst>
                                    </p:anim>
                                    <p:anim calcmode="lin" valueType="num">
                                      <p:cBhvr additive="base">
                                        <p:cTn id="76" dur="500"/>
                                        <p:tgtEl>
                                          <p:spTgt spid="57"/>
                                        </p:tgtEl>
                                        <p:attrNameLst>
                                          <p:attrName>ppt_y</p:attrName>
                                        </p:attrNameLst>
                                      </p:cBhvr>
                                      <p:tavLst>
                                        <p:tav tm="0">
                                          <p:val>
                                            <p:strVal val="ppt_y"/>
                                          </p:val>
                                        </p:tav>
                                        <p:tav tm="100000">
                                          <p:val>
                                            <p:strVal val="0-ppt_h/2"/>
                                          </p:val>
                                        </p:tav>
                                      </p:tavLst>
                                    </p:anim>
                                    <p:set>
                                      <p:cBhvr>
                                        <p:cTn id="77" dur="1" fill="hold">
                                          <p:stCondLst>
                                            <p:cond delay="499"/>
                                          </p:stCondLst>
                                        </p:cTn>
                                        <p:tgtEl>
                                          <p:spTgt spid="57"/>
                                        </p:tgtEl>
                                        <p:attrNameLst>
                                          <p:attrName>style.visibility</p:attrName>
                                        </p:attrNameLst>
                                      </p:cBhvr>
                                      <p:to>
                                        <p:strVal val="hidden"/>
                                      </p:to>
                                    </p:set>
                                  </p:childTnLst>
                                </p:cTn>
                              </p:par>
                              <p:par>
                                <p:cTn id="78" presetID="2" presetClass="exit" presetSubtype="1" fill="hold" nodeType="withEffect">
                                  <p:stCondLst>
                                    <p:cond delay="250"/>
                                  </p:stCondLst>
                                  <p:childTnLst>
                                    <p:anim calcmode="lin" valueType="num">
                                      <p:cBhvr additive="base">
                                        <p:cTn id="79" dur="500"/>
                                        <p:tgtEl>
                                          <p:spTgt spid="54"/>
                                        </p:tgtEl>
                                        <p:attrNameLst>
                                          <p:attrName>ppt_x</p:attrName>
                                        </p:attrNameLst>
                                      </p:cBhvr>
                                      <p:tavLst>
                                        <p:tav tm="0">
                                          <p:val>
                                            <p:strVal val="ppt_x"/>
                                          </p:val>
                                        </p:tav>
                                        <p:tav tm="100000">
                                          <p:val>
                                            <p:strVal val="ppt_x"/>
                                          </p:val>
                                        </p:tav>
                                      </p:tavLst>
                                    </p:anim>
                                    <p:anim calcmode="lin" valueType="num">
                                      <p:cBhvr additive="base">
                                        <p:cTn id="80" dur="500"/>
                                        <p:tgtEl>
                                          <p:spTgt spid="54"/>
                                        </p:tgtEl>
                                        <p:attrNameLst>
                                          <p:attrName>ppt_y</p:attrName>
                                        </p:attrNameLst>
                                      </p:cBhvr>
                                      <p:tavLst>
                                        <p:tav tm="0">
                                          <p:val>
                                            <p:strVal val="ppt_y"/>
                                          </p:val>
                                        </p:tav>
                                        <p:tav tm="100000">
                                          <p:val>
                                            <p:strVal val="0-ppt_h/2"/>
                                          </p:val>
                                        </p:tav>
                                      </p:tavLst>
                                    </p:anim>
                                    <p:set>
                                      <p:cBhvr>
                                        <p:cTn id="81" dur="1" fill="hold">
                                          <p:stCondLst>
                                            <p:cond delay="499"/>
                                          </p:stCondLst>
                                        </p:cTn>
                                        <p:tgtEl>
                                          <p:spTgt spid="54"/>
                                        </p:tgtEl>
                                        <p:attrNameLst>
                                          <p:attrName>style.visibility</p:attrName>
                                        </p:attrNameLst>
                                      </p:cBhvr>
                                      <p:to>
                                        <p:strVal val="hidden"/>
                                      </p:to>
                                    </p:set>
                                  </p:childTnLst>
                                </p:cTn>
                              </p:par>
                              <p:par>
                                <p:cTn id="82" presetID="2" presetClass="exit" presetSubtype="1" fill="hold" grpId="1" nodeType="withEffect">
                                  <p:stCondLst>
                                    <p:cond delay="250"/>
                                  </p:stCondLst>
                                  <p:childTnLst>
                                    <p:anim calcmode="lin" valueType="num">
                                      <p:cBhvr additive="base">
                                        <p:cTn id="83" dur="500"/>
                                        <p:tgtEl>
                                          <p:spTgt spid="113"/>
                                        </p:tgtEl>
                                        <p:attrNameLst>
                                          <p:attrName>ppt_x</p:attrName>
                                        </p:attrNameLst>
                                      </p:cBhvr>
                                      <p:tavLst>
                                        <p:tav tm="0">
                                          <p:val>
                                            <p:strVal val="ppt_x"/>
                                          </p:val>
                                        </p:tav>
                                        <p:tav tm="100000">
                                          <p:val>
                                            <p:strVal val="ppt_x"/>
                                          </p:val>
                                        </p:tav>
                                      </p:tavLst>
                                    </p:anim>
                                    <p:anim calcmode="lin" valueType="num">
                                      <p:cBhvr additive="base">
                                        <p:cTn id="84" dur="500"/>
                                        <p:tgtEl>
                                          <p:spTgt spid="113"/>
                                        </p:tgtEl>
                                        <p:attrNameLst>
                                          <p:attrName>ppt_y</p:attrName>
                                        </p:attrNameLst>
                                      </p:cBhvr>
                                      <p:tavLst>
                                        <p:tav tm="0">
                                          <p:val>
                                            <p:strVal val="ppt_y"/>
                                          </p:val>
                                        </p:tav>
                                        <p:tav tm="100000">
                                          <p:val>
                                            <p:strVal val="0-ppt_h/2"/>
                                          </p:val>
                                        </p:tav>
                                      </p:tavLst>
                                    </p:anim>
                                    <p:set>
                                      <p:cBhvr>
                                        <p:cTn id="85" dur="1" fill="hold">
                                          <p:stCondLst>
                                            <p:cond delay="499"/>
                                          </p:stCondLst>
                                        </p:cTn>
                                        <p:tgtEl>
                                          <p:spTgt spid="113"/>
                                        </p:tgtEl>
                                        <p:attrNameLst>
                                          <p:attrName>style.visibility</p:attrName>
                                        </p:attrNameLst>
                                      </p:cBhvr>
                                      <p:to>
                                        <p:strVal val="hidden"/>
                                      </p:to>
                                    </p:set>
                                  </p:childTnLst>
                                </p:cTn>
                              </p:par>
                              <p:par>
                                <p:cTn id="86" presetID="2" presetClass="exit" presetSubtype="1" fill="hold" grpId="1" nodeType="withEffect">
                                  <p:stCondLst>
                                    <p:cond delay="250"/>
                                  </p:stCondLst>
                                  <p:childTnLst>
                                    <p:anim calcmode="lin" valueType="num">
                                      <p:cBhvr additive="base">
                                        <p:cTn id="87" dur="500"/>
                                        <p:tgtEl>
                                          <p:spTgt spid="114"/>
                                        </p:tgtEl>
                                        <p:attrNameLst>
                                          <p:attrName>ppt_x</p:attrName>
                                        </p:attrNameLst>
                                      </p:cBhvr>
                                      <p:tavLst>
                                        <p:tav tm="0">
                                          <p:val>
                                            <p:strVal val="ppt_x"/>
                                          </p:val>
                                        </p:tav>
                                        <p:tav tm="100000">
                                          <p:val>
                                            <p:strVal val="ppt_x"/>
                                          </p:val>
                                        </p:tav>
                                      </p:tavLst>
                                    </p:anim>
                                    <p:anim calcmode="lin" valueType="num">
                                      <p:cBhvr additive="base">
                                        <p:cTn id="88" dur="500"/>
                                        <p:tgtEl>
                                          <p:spTgt spid="114"/>
                                        </p:tgtEl>
                                        <p:attrNameLst>
                                          <p:attrName>ppt_y</p:attrName>
                                        </p:attrNameLst>
                                      </p:cBhvr>
                                      <p:tavLst>
                                        <p:tav tm="0">
                                          <p:val>
                                            <p:strVal val="ppt_y"/>
                                          </p:val>
                                        </p:tav>
                                        <p:tav tm="100000">
                                          <p:val>
                                            <p:strVal val="0-ppt_h/2"/>
                                          </p:val>
                                        </p:tav>
                                      </p:tavLst>
                                    </p:anim>
                                    <p:set>
                                      <p:cBhvr>
                                        <p:cTn id="89" dur="1" fill="hold">
                                          <p:stCondLst>
                                            <p:cond delay="499"/>
                                          </p:stCondLst>
                                        </p:cTn>
                                        <p:tgtEl>
                                          <p:spTgt spid="114"/>
                                        </p:tgtEl>
                                        <p:attrNameLst>
                                          <p:attrName>style.visibility</p:attrName>
                                        </p:attrNameLst>
                                      </p:cBhvr>
                                      <p:to>
                                        <p:strVal val="hidden"/>
                                      </p:to>
                                    </p:set>
                                  </p:childTnLst>
                                </p:cTn>
                              </p:par>
                              <p:par>
                                <p:cTn id="90" presetID="2" presetClass="exit" presetSubtype="1" fill="hold" grpId="1" nodeType="withEffect">
                                  <p:stCondLst>
                                    <p:cond delay="250"/>
                                  </p:stCondLst>
                                  <p:childTnLst>
                                    <p:anim calcmode="lin" valueType="num">
                                      <p:cBhvr additive="base">
                                        <p:cTn id="91" dur="500"/>
                                        <p:tgtEl>
                                          <p:spTgt spid="115"/>
                                        </p:tgtEl>
                                        <p:attrNameLst>
                                          <p:attrName>ppt_x</p:attrName>
                                        </p:attrNameLst>
                                      </p:cBhvr>
                                      <p:tavLst>
                                        <p:tav tm="0">
                                          <p:val>
                                            <p:strVal val="ppt_x"/>
                                          </p:val>
                                        </p:tav>
                                        <p:tav tm="100000">
                                          <p:val>
                                            <p:strVal val="ppt_x"/>
                                          </p:val>
                                        </p:tav>
                                      </p:tavLst>
                                    </p:anim>
                                    <p:anim calcmode="lin" valueType="num">
                                      <p:cBhvr additive="base">
                                        <p:cTn id="92" dur="500"/>
                                        <p:tgtEl>
                                          <p:spTgt spid="115"/>
                                        </p:tgtEl>
                                        <p:attrNameLst>
                                          <p:attrName>ppt_y</p:attrName>
                                        </p:attrNameLst>
                                      </p:cBhvr>
                                      <p:tavLst>
                                        <p:tav tm="0">
                                          <p:val>
                                            <p:strVal val="ppt_y"/>
                                          </p:val>
                                        </p:tav>
                                        <p:tav tm="100000">
                                          <p:val>
                                            <p:strVal val="0-ppt_h/2"/>
                                          </p:val>
                                        </p:tav>
                                      </p:tavLst>
                                    </p:anim>
                                    <p:set>
                                      <p:cBhvr>
                                        <p:cTn id="93" dur="1" fill="hold">
                                          <p:stCondLst>
                                            <p:cond delay="499"/>
                                          </p:stCondLst>
                                        </p:cTn>
                                        <p:tgtEl>
                                          <p:spTgt spid="115"/>
                                        </p:tgtEl>
                                        <p:attrNameLst>
                                          <p:attrName>style.visibility</p:attrName>
                                        </p:attrNameLst>
                                      </p:cBhvr>
                                      <p:to>
                                        <p:strVal val="hidden"/>
                                      </p:to>
                                    </p:set>
                                  </p:childTnLst>
                                </p:cTn>
                              </p:par>
                              <p:par>
                                <p:cTn id="94" presetID="2" presetClass="exit" presetSubtype="1" fill="hold" grpId="1" nodeType="withEffect">
                                  <p:stCondLst>
                                    <p:cond delay="250"/>
                                  </p:stCondLst>
                                  <p:childTnLst>
                                    <p:anim calcmode="lin" valueType="num">
                                      <p:cBhvr additive="base">
                                        <p:cTn id="95" dur="500"/>
                                        <p:tgtEl>
                                          <p:spTgt spid="116"/>
                                        </p:tgtEl>
                                        <p:attrNameLst>
                                          <p:attrName>ppt_x</p:attrName>
                                        </p:attrNameLst>
                                      </p:cBhvr>
                                      <p:tavLst>
                                        <p:tav tm="0">
                                          <p:val>
                                            <p:strVal val="ppt_x"/>
                                          </p:val>
                                        </p:tav>
                                        <p:tav tm="100000">
                                          <p:val>
                                            <p:strVal val="ppt_x"/>
                                          </p:val>
                                        </p:tav>
                                      </p:tavLst>
                                    </p:anim>
                                    <p:anim calcmode="lin" valueType="num">
                                      <p:cBhvr additive="base">
                                        <p:cTn id="96" dur="500"/>
                                        <p:tgtEl>
                                          <p:spTgt spid="116"/>
                                        </p:tgtEl>
                                        <p:attrNameLst>
                                          <p:attrName>ppt_y</p:attrName>
                                        </p:attrNameLst>
                                      </p:cBhvr>
                                      <p:tavLst>
                                        <p:tav tm="0">
                                          <p:val>
                                            <p:strVal val="ppt_y"/>
                                          </p:val>
                                        </p:tav>
                                        <p:tav tm="100000">
                                          <p:val>
                                            <p:strVal val="0-ppt_h/2"/>
                                          </p:val>
                                        </p:tav>
                                      </p:tavLst>
                                    </p:anim>
                                    <p:set>
                                      <p:cBhvr>
                                        <p:cTn id="97" dur="1" fill="hold">
                                          <p:stCondLst>
                                            <p:cond delay="499"/>
                                          </p:stCondLst>
                                        </p:cTn>
                                        <p:tgtEl>
                                          <p:spTgt spid="116"/>
                                        </p:tgtEl>
                                        <p:attrNameLst>
                                          <p:attrName>style.visibility</p:attrName>
                                        </p:attrNameLst>
                                      </p:cBhvr>
                                      <p:to>
                                        <p:strVal val="hidden"/>
                                      </p:to>
                                    </p:set>
                                  </p:childTnLst>
                                </p:cTn>
                              </p:par>
                              <p:par>
                                <p:cTn id="98" presetID="2" presetClass="exit" presetSubtype="1" fill="hold" grpId="1" nodeType="withEffect">
                                  <p:stCondLst>
                                    <p:cond delay="250"/>
                                  </p:stCondLst>
                                  <p:iterate type="lt">
                                    <p:tmPct val="0"/>
                                  </p:iterate>
                                  <p:childTnLst>
                                    <p:anim calcmode="lin" valueType="num">
                                      <p:cBhvr additive="base">
                                        <p:cTn id="99" dur="500"/>
                                        <p:tgtEl>
                                          <p:spTgt spid="112"/>
                                        </p:tgtEl>
                                        <p:attrNameLst>
                                          <p:attrName>ppt_x</p:attrName>
                                        </p:attrNameLst>
                                      </p:cBhvr>
                                      <p:tavLst>
                                        <p:tav tm="0">
                                          <p:val>
                                            <p:strVal val="ppt_x"/>
                                          </p:val>
                                        </p:tav>
                                        <p:tav tm="100000">
                                          <p:val>
                                            <p:strVal val="ppt_x"/>
                                          </p:val>
                                        </p:tav>
                                      </p:tavLst>
                                    </p:anim>
                                    <p:anim calcmode="lin" valueType="num">
                                      <p:cBhvr additive="base">
                                        <p:cTn id="100" dur="500"/>
                                        <p:tgtEl>
                                          <p:spTgt spid="112"/>
                                        </p:tgtEl>
                                        <p:attrNameLst>
                                          <p:attrName>ppt_y</p:attrName>
                                        </p:attrNameLst>
                                      </p:cBhvr>
                                      <p:tavLst>
                                        <p:tav tm="0">
                                          <p:val>
                                            <p:strVal val="ppt_y"/>
                                          </p:val>
                                        </p:tav>
                                        <p:tav tm="100000">
                                          <p:val>
                                            <p:strVal val="0-ppt_h/2"/>
                                          </p:val>
                                        </p:tav>
                                      </p:tavLst>
                                    </p:anim>
                                    <p:set>
                                      <p:cBhvr>
                                        <p:cTn id="101" dur="1" fill="hold">
                                          <p:stCondLst>
                                            <p:cond delay="499"/>
                                          </p:stCondLst>
                                        </p:cTn>
                                        <p:tgtEl>
                                          <p:spTgt spid="112"/>
                                        </p:tgtEl>
                                        <p:attrNameLst>
                                          <p:attrName>style.visibility</p:attrName>
                                        </p:attrNameLst>
                                      </p:cBhvr>
                                      <p:to>
                                        <p:strVal val="hidden"/>
                                      </p:to>
                                    </p:set>
                                  </p:childTnLst>
                                </p:cTn>
                              </p:par>
                              <p:par>
                                <p:cTn id="102" presetID="2" presetClass="exit" presetSubtype="1" fill="hold" grpId="1" nodeType="withEffect">
                                  <p:stCondLst>
                                    <p:cond delay="250"/>
                                  </p:stCondLst>
                                  <p:iterate type="lt">
                                    <p:tmPct val="0"/>
                                  </p:iterate>
                                  <p:childTnLst>
                                    <p:anim calcmode="lin" valueType="num">
                                      <p:cBhvr additive="base">
                                        <p:cTn id="103" dur="500"/>
                                        <p:tgtEl>
                                          <p:spTgt spid="111"/>
                                        </p:tgtEl>
                                        <p:attrNameLst>
                                          <p:attrName>ppt_x</p:attrName>
                                        </p:attrNameLst>
                                      </p:cBhvr>
                                      <p:tavLst>
                                        <p:tav tm="0">
                                          <p:val>
                                            <p:strVal val="ppt_x"/>
                                          </p:val>
                                        </p:tav>
                                        <p:tav tm="100000">
                                          <p:val>
                                            <p:strVal val="ppt_x"/>
                                          </p:val>
                                        </p:tav>
                                      </p:tavLst>
                                    </p:anim>
                                    <p:anim calcmode="lin" valueType="num">
                                      <p:cBhvr additive="base">
                                        <p:cTn id="104" dur="500"/>
                                        <p:tgtEl>
                                          <p:spTgt spid="111"/>
                                        </p:tgtEl>
                                        <p:attrNameLst>
                                          <p:attrName>ppt_y</p:attrName>
                                        </p:attrNameLst>
                                      </p:cBhvr>
                                      <p:tavLst>
                                        <p:tav tm="0">
                                          <p:val>
                                            <p:strVal val="ppt_y"/>
                                          </p:val>
                                        </p:tav>
                                        <p:tav tm="100000">
                                          <p:val>
                                            <p:strVal val="0-ppt_h/2"/>
                                          </p:val>
                                        </p:tav>
                                      </p:tavLst>
                                    </p:anim>
                                    <p:set>
                                      <p:cBhvr>
                                        <p:cTn id="105" dur="1" fill="hold">
                                          <p:stCondLst>
                                            <p:cond delay="499"/>
                                          </p:stCondLst>
                                        </p:cTn>
                                        <p:tgtEl>
                                          <p:spTgt spid="1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11" grpId="1"/>
      <p:bldP spid="112" grpId="0"/>
      <p:bldP spid="112" grpId="1"/>
      <p:bldP spid="113" grpId="0"/>
      <p:bldP spid="113" grpId="1"/>
      <p:bldP spid="114" grpId="0"/>
      <p:bldP spid="114" grpId="1"/>
      <p:bldP spid="115" grpId="0"/>
      <p:bldP spid="115" grpId="1"/>
      <p:bldP spid="116" grpId="0"/>
      <p:bldP spid="116" grpId="1"/>
      <p:bldP spid="118" grpId="0"/>
      <p:bldP spid="118" grpId="1"/>
      <p:bldP spid="120" grpId="0"/>
      <p:bldP spid="120"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BBD0B7C-C7BC-44E8-BC87-A1DC85A2CE34}"/>
              </a:ext>
            </a:extLst>
          </p:cNvPr>
          <p:cNvGrpSpPr>
            <a:grpSpLocks/>
          </p:cNvGrpSpPr>
          <p:nvPr/>
        </p:nvGrpSpPr>
        <p:grpSpPr bwMode="auto">
          <a:xfrm>
            <a:off x="8521700" y="4224338"/>
            <a:ext cx="1628775" cy="1631950"/>
            <a:chOff x="8521700" y="3424238"/>
            <a:chExt cx="1628775" cy="1631950"/>
          </a:xfrm>
        </p:grpSpPr>
        <p:sp>
          <p:nvSpPr>
            <p:cNvPr id="3" name="Oval 6">
              <a:extLst>
                <a:ext uri="{FF2B5EF4-FFF2-40B4-BE49-F238E27FC236}">
                  <a16:creationId xmlns:a16="http://schemas.microsoft.com/office/drawing/2014/main" id="{21727C6B-760E-4830-9C8B-16647777F383}"/>
                </a:ext>
              </a:extLst>
            </p:cNvPr>
            <p:cNvSpPr>
              <a:spLocks noChangeArrowheads="1"/>
            </p:cNvSpPr>
            <p:nvPr/>
          </p:nvSpPr>
          <p:spPr bwMode="auto">
            <a:xfrm>
              <a:off x="8521700" y="3424238"/>
              <a:ext cx="1628775" cy="1631950"/>
            </a:xfrm>
            <a:prstGeom prst="ellipse">
              <a:avLst/>
            </a:prstGeom>
            <a:solidFill>
              <a:schemeClr val="accent5"/>
            </a:solidFill>
            <a:ln>
              <a:noFill/>
            </a:ln>
          </p:spPr>
          <p:txBody>
            <a:bodyPr/>
            <a:lstStyle/>
            <a:p>
              <a:pPr eaLnBrk="1" fontAlgn="auto" hangingPunct="1">
                <a:spcBef>
                  <a:spcPts val="0"/>
                </a:spcBef>
                <a:spcAft>
                  <a:spcPts val="0"/>
                </a:spcAft>
                <a:defRPr/>
              </a:pPr>
              <a:endParaRPr lang="ru-RU">
                <a:latin typeface="+mn-lt"/>
              </a:endParaRPr>
            </a:p>
          </p:txBody>
        </p:sp>
        <p:sp>
          <p:nvSpPr>
            <p:cNvPr id="8217" name="Oval 11">
              <a:extLst>
                <a:ext uri="{FF2B5EF4-FFF2-40B4-BE49-F238E27FC236}">
                  <a16:creationId xmlns:a16="http://schemas.microsoft.com/office/drawing/2014/main" id="{F38E0635-A4D5-42FB-B54D-9507B385FF70}"/>
                </a:ext>
              </a:extLst>
            </p:cNvPr>
            <p:cNvSpPr>
              <a:spLocks noChangeArrowheads="1"/>
            </p:cNvSpPr>
            <p:nvPr/>
          </p:nvSpPr>
          <p:spPr bwMode="auto">
            <a:xfrm>
              <a:off x="8666163" y="3568701"/>
              <a:ext cx="1336675" cy="13382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5" name="Group 4">
            <a:extLst>
              <a:ext uri="{FF2B5EF4-FFF2-40B4-BE49-F238E27FC236}">
                <a16:creationId xmlns:a16="http://schemas.microsoft.com/office/drawing/2014/main" id="{479C3ABD-84FB-422E-983F-8CE039FD11A7}"/>
              </a:ext>
            </a:extLst>
          </p:cNvPr>
          <p:cNvGrpSpPr>
            <a:grpSpLocks/>
          </p:cNvGrpSpPr>
          <p:nvPr/>
        </p:nvGrpSpPr>
        <p:grpSpPr bwMode="auto">
          <a:xfrm>
            <a:off x="6899275" y="2600325"/>
            <a:ext cx="2200275" cy="2203450"/>
            <a:chOff x="6899275" y="1800226"/>
            <a:chExt cx="2200275" cy="2203450"/>
          </a:xfrm>
        </p:grpSpPr>
        <p:sp>
          <p:nvSpPr>
            <p:cNvPr id="6" name="Freeform 7">
              <a:extLst>
                <a:ext uri="{FF2B5EF4-FFF2-40B4-BE49-F238E27FC236}">
                  <a16:creationId xmlns:a16="http://schemas.microsoft.com/office/drawing/2014/main" id="{A030ED04-357F-472D-AB5B-9E364D1B83B2}"/>
                </a:ext>
              </a:extLst>
            </p:cNvPr>
            <p:cNvSpPr>
              <a:spLocks/>
            </p:cNvSpPr>
            <p:nvPr/>
          </p:nvSpPr>
          <p:spPr bwMode="auto">
            <a:xfrm>
              <a:off x="6899275" y="1800226"/>
              <a:ext cx="2200275" cy="2203450"/>
            </a:xfrm>
            <a:custGeom>
              <a:avLst/>
              <a:gdLst>
                <a:gd name="T0" fmla="*/ 578 w 578"/>
                <a:gd name="T1" fmla="*/ 406 h 578"/>
                <a:gd name="T2" fmla="*/ 426 w 578"/>
                <a:gd name="T3" fmla="*/ 182 h 578"/>
                <a:gd name="T4" fmla="*/ 214 w 578"/>
                <a:gd name="T5" fmla="*/ 0 h 578"/>
                <a:gd name="T6" fmla="*/ 0 w 578"/>
                <a:gd name="T7" fmla="*/ 214 h 578"/>
                <a:gd name="T8" fmla="*/ 182 w 578"/>
                <a:gd name="T9" fmla="*/ 426 h 578"/>
                <a:gd name="T10" fmla="*/ 406 w 578"/>
                <a:gd name="T11" fmla="*/ 578 h 578"/>
                <a:gd name="T12" fmla="*/ 578 w 578"/>
                <a:gd name="T13" fmla="*/ 406 h 578"/>
              </a:gdLst>
              <a:ahLst/>
              <a:cxnLst>
                <a:cxn ang="0">
                  <a:pos x="T0" y="T1"/>
                </a:cxn>
                <a:cxn ang="0">
                  <a:pos x="T2" y="T3"/>
                </a:cxn>
                <a:cxn ang="0">
                  <a:pos x="T4" y="T5"/>
                </a:cxn>
                <a:cxn ang="0">
                  <a:pos x="T6" y="T7"/>
                </a:cxn>
                <a:cxn ang="0">
                  <a:pos x="T8" y="T9"/>
                </a:cxn>
                <a:cxn ang="0">
                  <a:pos x="T10" y="T11"/>
                </a:cxn>
                <a:cxn ang="0">
                  <a:pos x="T12" y="T13"/>
                </a:cxn>
              </a:cxnLst>
              <a:rect l="0" t="0" r="r" b="b"/>
              <a:pathLst>
                <a:path w="578" h="578">
                  <a:moveTo>
                    <a:pt x="578" y="406"/>
                  </a:moveTo>
                  <a:cubicBezTo>
                    <a:pt x="482" y="374"/>
                    <a:pt x="448" y="316"/>
                    <a:pt x="426" y="182"/>
                  </a:cubicBezTo>
                  <a:cubicBezTo>
                    <a:pt x="411" y="79"/>
                    <a:pt x="322" y="0"/>
                    <a:pt x="214" y="0"/>
                  </a:cubicBezTo>
                  <a:cubicBezTo>
                    <a:pt x="96" y="0"/>
                    <a:pt x="0" y="96"/>
                    <a:pt x="0" y="214"/>
                  </a:cubicBezTo>
                  <a:cubicBezTo>
                    <a:pt x="0" y="322"/>
                    <a:pt x="79" y="411"/>
                    <a:pt x="182" y="426"/>
                  </a:cubicBezTo>
                  <a:cubicBezTo>
                    <a:pt x="317" y="448"/>
                    <a:pt x="375" y="481"/>
                    <a:pt x="406" y="578"/>
                  </a:cubicBezTo>
                  <a:cubicBezTo>
                    <a:pt x="429" y="494"/>
                    <a:pt x="494" y="429"/>
                    <a:pt x="578" y="406"/>
                  </a:cubicBezTo>
                  <a:close/>
                </a:path>
              </a:pathLst>
            </a:custGeom>
            <a:solidFill>
              <a:schemeClr val="accent5"/>
            </a:solidFill>
            <a:ln>
              <a:noFill/>
            </a:ln>
          </p:spPr>
          <p:txBody>
            <a:bodyPr/>
            <a:lstStyle/>
            <a:p>
              <a:pPr eaLnBrk="1" fontAlgn="auto" hangingPunct="1">
                <a:spcBef>
                  <a:spcPts val="0"/>
                </a:spcBef>
                <a:spcAft>
                  <a:spcPts val="0"/>
                </a:spcAft>
                <a:defRPr/>
              </a:pPr>
              <a:endParaRPr lang="ru-RU">
                <a:latin typeface="+mn-lt"/>
              </a:endParaRPr>
            </a:p>
          </p:txBody>
        </p:sp>
        <p:sp>
          <p:nvSpPr>
            <p:cNvPr id="8215" name="Oval 12">
              <a:extLst>
                <a:ext uri="{FF2B5EF4-FFF2-40B4-BE49-F238E27FC236}">
                  <a16:creationId xmlns:a16="http://schemas.microsoft.com/office/drawing/2014/main" id="{68E894D7-E67D-48BD-AE4E-81183E9EE6C3}"/>
                </a:ext>
              </a:extLst>
            </p:cNvPr>
            <p:cNvSpPr>
              <a:spLocks noChangeArrowheads="1"/>
            </p:cNvSpPr>
            <p:nvPr/>
          </p:nvSpPr>
          <p:spPr bwMode="auto">
            <a:xfrm>
              <a:off x="7046913" y="1949451"/>
              <a:ext cx="1336675" cy="13382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8" name="Group 7">
            <a:extLst>
              <a:ext uri="{FF2B5EF4-FFF2-40B4-BE49-F238E27FC236}">
                <a16:creationId xmlns:a16="http://schemas.microsoft.com/office/drawing/2014/main" id="{8F7935F5-1155-40D5-B215-965CFF73231C}"/>
              </a:ext>
            </a:extLst>
          </p:cNvPr>
          <p:cNvGrpSpPr>
            <a:grpSpLocks/>
          </p:cNvGrpSpPr>
          <p:nvPr/>
        </p:nvGrpSpPr>
        <p:grpSpPr bwMode="auto">
          <a:xfrm>
            <a:off x="5280025" y="3652838"/>
            <a:ext cx="2197100" cy="2203450"/>
            <a:chOff x="5280025" y="2852738"/>
            <a:chExt cx="2197100" cy="2203450"/>
          </a:xfrm>
        </p:grpSpPr>
        <p:sp>
          <p:nvSpPr>
            <p:cNvPr id="9" name="Freeform 8">
              <a:extLst>
                <a:ext uri="{FF2B5EF4-FFF2-40B4-BE49-F238E27FC236}">
                  <a16:creationId xmlns:a16="http://schemas.microsoft.com/office/drawing/2014/main" id="{30DADD2F-A4A9-4F98-91D1-9814B84038C0}"/>
                </a:ext>
              </a:extLst>
            </p:cNvPr>
            <p:cNvSpPr>
              <a:spLocks/>
            </p:cNvSpPr>
            <p:nvPr/>
          </p:nvSpPr>
          <p:spPr bwMode="auto">
            <a:xfrm>
              <a:off x="5280025" y="2852738"/>
              <a:ext cx="2197100" cy="2203450"/>
            </a:xfrm>
            <a:custGeom>
              <a:avLst/>
              <a:gdLst>
                <a:gd name="T0" fmla="*/ 406 w 577"/>
                <a:gd name="T1" fmla="*/ 0 h 578"/>
                <a:gd name="T2" fmla="*/ 182 w 577"/>
                <a:gd name="T3" fmla="*/ 152 h 578"/>
                <a:gd name="T4" fmla="*/ 0 w 577"/>
                <a:gd name="T5" fmla="*/ 364 h 578"/>
                <a:gd name="T6" fmla="*/ 214 w 577"/>
                <a:gd name="T7" fmla="*/ 578 h 578"/>
                <a:gd name="T8" fmla="*/ 426 w 577"/>
                <a:gd name="T9" fmla="*/ 396 h 578"/>
                <a:gd name="T10" fmla="*/ 577 w 577"/>
                <a:gd name="T11" fmla="*/ 172 h 578"/>
                <a:gd name="T12" fmla="*/ 406 w 577"/>
                <a:gd name="T13" fmla="*/ 0 h 578"/>
              </a:gdLst>
              <a:ahLst/>
              <a:cxnLst>
                <a:cxn ang="0">
                  <a:pos x="T0" y="T1"/>
                </a:cxn>
                <a:cxn ang="0">
                  <a:pos x="T2" y="T3"/>
                </a:cxn>
                <a:cxn ang="0">
                  <a:pos x="T4" y="T5"/>
                </a:cxn>
                <a:cxn ang="0">
                  <a:pos x="T6" y="T7"/>
                </a:cxn>
                <a:cxn ang="0">
                  <a:pos x="T8" y="T9"/>
                </a:cxn>
                <a:cxn ang="0">
                  <a:pos x="T10" y="T11"/>
                </a:cxn>
                <a:cxn ang="0">
                  <a:pos x="T12" y="T13"/>
                </a:cxn>
              </a:cxnLst>
              <a:rect l="0" t="0" r="r" b="b"/>
              <a:pathLst>
                <a:path w="577" h="578">
                  <a:moveTo>
                    <a:pt x="406" y="0"/>
                  </a:moveTo>
                  <a:cubicBezTo>
                    <a:pt x="374" y="97"/>
                    <a:pt x="316" y="130"/>
                    <a:pt x="182" y="152"/>
                  </a:cubicBezTo>
                  <a:cubicBezTo>
                    <a:pt x="79" y="167"/>
                    <a:pt x="0" y="256"/>
                    <a:pt x="0" y="364"/>
                  </a:cubicBezTo>
                  <a:cubicBezTo>
                    <a:pt x="0" y="482"/>
                    <a:pt x="96" y="578"/>
                    <a:pt x="214" y="578"/>
                  </a:cubicBezTo>
                  <a:cubicBezTo>
                    <a:pt x="322" y="578"/>
                    <a:pt x="410" y="499"/>
                    <a:pt x="426" y="396"/>
                  </a:cubicBezTo>
                  <a:cubicBezTo>
                    <a:pt x="447" y="262"/>
                    <a:pt x="481" y="204"/>
                    <a:pt x="577" y="172"/>
                  </a:cubicBezTo>
                  <a:cubicBezTo>
                    <a:pt x="494" y="149"/>
                    <a:pt x="428" y="84"/>
                    <a:pt x="406" y="0"/>
                  </a:cubicBezTo>
                  <a:close/>
                </a:path>
              </a:pathLst>
            </a:custGeom>
            <a:solidFill>
              <a:schemeClr val="accent4"/>
            </a:solidFill>
            <a:ln>
              <a:noFill/>
            </a:ln>
          </p:spPr>
          <p:txBody>
            <a:bodyPr/>
            <a:lstStyle/>
            <a:p>
              <a:pPr eaLnBrk="1" fontAlgn="auto" hangingPunct="1">
                <a:spcBef>
                  <a:spcPts val="0"/>
                </a:spcBef>
                <a:spcAft>
                  <a:spcPts val="0"/>
                </a:spcAft>
                <a:defRPr/>
              </a:pPr>
              <a:endParaRPr lang="ru-RU">
                <a:latin typeface="+mn-lt"/>
              </a:endParaRPr>
            </a:p>
          </p:txBody>
        </p:sp>
        <p:sp>
          <p:nvSpPr>
            <p:cNvPr id="8213" name="Oval 13">
              <a:extLst>
                <a:ext uri="{FF2B5EF4-FFF2-40B4-BE49-F238E27FC236}">
                  <a16:creationId xmlns:a16="http://schemas.microsoft.com/office/drawing/2014/main" id="{1BE23F0D-746D-461F-8927-CE0626CF6D53}"/>
                </a:ext>
              </a:extLst>
            </p:cNvPr>
            <p:cNvSpPr>
              <a:spLocks noChangeArrowheads="1"/>
            </p:cNvSpPr>
            <p:nvPr/>
          </p:nvSpPr>
          <p:spPr bwMode="auto">
            <a:xfrm>
              <a:off x="5429250" y="3568701"/>
              <a:ext cx="1333500" cy="13382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1" name="Group 10">
            <a:extLst>
              <a:ext uri="{FF2B5EF4-FFF2-40B4-BE49-F238E27FC236}">
                <a16:creationId xmlns:a16="http://schemas.microsoft.com/office/drawing/2014/main" id="{79812453-EC92-414F-B0B1-728974071CCF}"/>
              </a:ext>
            </a:extLst>
          </p:cNvPr>
          <p:cNvGrpSpPr>
            <a:grpSpLocks/>
          </p:cNvGrpSpPr>
          <p:nvPr/>
        </p:nvGrpSpPr>
        <p:grpSpPr bwMode="auto">
          <a:xfrm>
            <a:off x="3659188" y="2600325"/>
            <a:ext cx="2200275" cy="2203450"/>
            <a:chOff x="3659188" y="1800226"/>
            <a:chExt cx="2200275" cy="2203450"/>
          </a:xfrm>
        </p:grpSpPr>
        <p:sp>
          <p:nvSpPr>
            <p:cNvPr id="12" name="Freeform 9">
              <a:extLst>
                <a:ext uri="{FF2B5EF4-FFF2-40B4-BE49-F238E27FC236}">
                  <a16:creationId xmlns:a16="http://schemas.microsoft.com/office/drawing/2014/main" id="{AB1B577A-D435-413E-B92F-2F5293A9820C}"/>
                </a:ext>
              </a:extLst>
            </p:cNvPr>
            <p:cNvSpPr>
              <a:spLocks/>
            </p:cNvSpPr>
            <p:nvPr/>
          </p:nvSpPr>
          <p:spPr bwMode="auto">
            <a:xfrm>
              <a:off x="3659188" y="1800226"/>
              <a:ext cx="2200275" cy="2203450"/>
            </a:xfrm>
            <a:custGeom>
              <a:avLst/>
              <a:gdLst>
                <a:gd name="T0" fmla="*/ 578 w 578"/>
                <a:gd name="T1" fmla="*/ 406 h 578"/>
                <a:gd name="T2" fmla="*/ 427 w 578"/>
                <a:gd name="T3" fmla="*/ 182 h 578"/>
                <a:gd name="T4" fmla="*/ 215 w 578"/>
                <a:gd name="T5" fmla="*/ 0 h 578"/>
                <a:gd name="T6" fmla="*/ 0 w 578"/>
                <a:gd name="T7" fmla="*/ 214 h 578"/>
                <a:gd name="T8" fmla="*/ 183 w 578"/>
                <a:gd name="T9" fmla="*/ 426 h 578"/>
                <a:gd name="T10" fmla="*/ 407 w 578"/>
                <a:gd name="T11" fmla="*/ 578 h 578"/>
                <a:gd name="T12" fmla="*/ 578 w 578"/>
                <a:gd name="T13" fmla="*/ 406 h 578"/>
              </a:gdLst>
              <a:ahLst/>
              <a:cxnLst>
                <a:cxn ang="0">
                  <a:pos x="T0" y="T1"/>
                </a:cxn>
                <a:cxn ang="0">
                  <a:pos x="T2" y="T3"/>
                </a:cxn>
                <a:cxn ang="0">
                  <a:pos x="T4" y="T5"/>
                </a:cxn>
                <a:cxn ang="0">
                  <a:pos x="T6" y="T7"/>
                </a:cxn>
                <a:cxn ang="0">
                  <a:pos x="T8" y="T9"/>
                </a:cxn>
                <a:cxn ang="0">
                  <a:pos x="T10" y="T11"/>
                </a:cxn>
                <a:cxn ang="0">
                  <a:pos x="T12" y="T13"/>
                </a:cxn>
              </a:cxnLst>
              <a:rect l="0" t="0" r="r" b="b"/>
              <a:pathLst>
                <a:path w="578" h="578">
                  <a:moveTo>
                    <a:pt x="578" y="406"/>
                  </a:moveTo>
                  <a:cubicBezTo>
                    <a:pt x="482" y="374"/>
                    <a:pt x="448" y="316"/>
                    <a:pt x="427" y="182"/>
                  </a:cubicBezTo>
                  <a:cubicBezTo>
                    <a:pt x="411" y="79"/>
                    <a:pt x="322" y="0"/>
                    <a:pt x="215" y="0"/>
                  </a:cubicBezTo>
                  <a:cubicBezTo>
                    <a:pt x="96" y="0"/>
                    <a:pt x="0" y="96"/>
                    <a:pt x="0" y="214"/>
                  </a:cubicBezTo>
                  <a:cubicBezTo>
                    <a:pt x="0" y="322"/>
                    <a:pt x="79" y="411"/>
                    <a:pt x="183" y="426"/>
                  </a:cubicBezTo>
                  <a:cubicBezTo>
                    <a:pt x="317" y="448"/>
                    <a:pt x="375" y="481"/>
                    <a:pt x="407" y="578"/>
                  </a:cubicBezTo>
                  <a:cubicBezTo>
                    <a:pt x="429" y="494"/>
                    <a:pt x="495" y="429"/>
                    <a:pt x="578" y="406"/>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8211" name="Oval 14">
              <a:extLst>
                <a:ext uri="{FF2B5EF4-FFF2-40B4-BE49-F238E27FC236}">
                  <a16:creationId xmlns:a16="http://schemas.microsoft.com/office/drawing/2014/main" id="{93357B9A-011A-4E0E-B7F5-8A5EC8400810}"/>
                </a:ext>
              </a:extLst>
            </p:cNvPr>
            <p:cNvSpPr>
              <a:spLocks noChangeArrowheads="1"/>
            </p:cNvSpPr>
            <p:nvPr/>
          </p:nvSpPr>
          <p:spPr bwMode="auto">
            <a:xfrm>
              <a:off x="3806825" y="1949451"/>
              <a:ext cx="1336675" cy="13382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4" name="Group 13">
            <a:extLst>
              <a:ext uri="{FF2B5EF4-FFF2-40B4-BE49-F238E27FC236}">
                <a16:creationId xmlns:a16="http://schemas.microsoft.com/office/drawing/2014/main" id="{3FC21279-2D8F-498F-9A1F-E89BDC3EB5A8}"/>
              </a:ext>
            </a:extLst>
          </p:cNvPr>
          <p:cNvGrpSpPr>
            <a:grpSpLocks/>
          </p:cNvGrpSpPr>
          <p:nvPr/>
        </p:nvGrpSpPr>
        <p:grpSpPr bwMode="auto">
          <a:xfrm>
            <a:off x="2039938" y="3652838"/>
            <a:ext cx="2201862" cy="2203450"/>
            <a:chOff x="2039938" y="2852738"/>
            <a:chExt cx="2201863" cy="2203450"/>
          </a:xfrm>
        </p:grpSpPr>
        <p:sp>
          <p:nvSpPr>
            <p:cNvPr id="15" name="Freeform 10">
              <a:extLst>
                <a:ext uri="{FF2B5EF4-FFF2-40B4-BE49-F238E27FC236}">
                  <a16:creationId xmlns:a16="http://schemas.microsoft.com/office/drawing/2014/main" id="{C4494DFA-225B-4B94-8FDF-8AFCE06E0B13}"/>
                </a:ext>
              </a:extLst>
            </p:cNvPr>
            <p:cNvSpPr>
              <a:spLocks/>
            </p:cNvSpPr>
            <p:nvPr/>
          </p:nvSpPr>
          <p:spPr bwMode="auto">
            <a:xfrm>
              <a:off x="2039938" y="2852738"/>
              <a:ext cx="2201863" cy="2203450"/>
            </a:xfrm>
            <a:custGeom>
              <a:avLst/>
              <a:gdLst>
                <a:gd name="T0" fmla="*/ 406 w 578"/>
                <a:gd name="T1" fmla="*/ 0 h 578"/>
                <a:gd name="T2" fmla="*/ 182 w 578"/>
                <a:gd name="T3" fmla="*/ 152 h 578"/>
                <a:gd name="T4" fmla="*/ 0 w 578"/>
                <a:gd name="T5" fmla="*/ 364 h 578"/>
                <a:gd name="T6" fmla="*/ 214 w 578"/>
                <a:gd name="T7" fmla="*/ 578 h 578"/>
                <a:gd name="T8" fmla="*/ 426 w 578"/>
                <a:gd name="T9" fmla="*/ 396 h 578"/>
                <a:gd name="T10" fmla="*/ 578 w 578"/>
                <a:gd name="T11" fmla="*/ 172 h 578"/>
                <a:gd name="T12" fmla="*/ 406 w 578"/>
                <a:gd name="T13" fmla="*/ 0 h 578"/>
              </a:gdLst>
              <a:ahLst/>
              <a:cxnLst>
                <a:cxn ang="0">
                  <a:pos x="T0" y="T1"/>
                </a:cxn>
                <a:cxn ang="0">
                  <a:pos x="T2" y="T3"/>
                </a:cxn>
                <a:cxn ang="0">
                  <a:pos x="T4" y="T5"/>
                </a:cxn>
                <a:cxn ang="0">
                  <a:pos x="T6" y="T7"/>
                </a:cxn>
                <a:cxn ang="0">
                  <a:pos x="T8" y="T9"/>
                </a:cxn>
                <a:cxn ang="0">
                  <a:pos x="T10" y="T11"/>
                </a:cxn>
                <a:cxn ang="0">
                  <a:pos x="T12" y="T13"/>
                </a:cxn>
              </a:cxnLst>
              <a:rect l="0" t="0" r="r" b="b"/>
              <a:pathLst>
                <a:path w="578" h="578">
                  <a:moveTo>
                    <a:pt x="406" y="0"/>
                  </a:moveTo>
                  <a:cubicBezTo>
                    <a:pt x="374" y="97"/>
                    <a:pt x="317" y="130"/>
                    <a:pt x="182" y="152"/>
                  </a:cubicBezTo>
                  <a:cubicBezTo>
                    <a:pt x="79" y="167"/>
                    <a:pt x="0" y="256"/>
                    <a:pt x="0" y="364"/>
                  </a:cubicBezTo>
                  <a:cubicBezTo>
                    <a:pt x="0" y="482"/>
                    <a:pt x="96" y="578"/>
                    <a:pt x="214" y="578"/>
                  </a:cubicBezTo>
                  <a:cubicBezTo>
                    <a:pt x="322" y="578"/>
                    <a:pt x="411" y="499"/>
                    <a:pt x="426" y="396"/>
                  </a:cubicBezTo>
                  <a:cubicBezTo>
                    <a:pt x="448" y="262"/>
                    <a:pt x="481" y="204"/>
                    <a:pt x="578" y="172"/>
                  </a:cubicBezTo>
                  <a:cubicBezTo>
                    <a:pt x="494" y="149"/>
                    <a:pt x="429" y="84"/>
                    <a:pt x="406"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8209" name="Oval 15">
              <a:extLst>
                <a:ext uri="{FF2B5EF4-FFF2-40B4-BE49-F238E27FC236}">
                  <a16:creationId xmlns:a16="http://schemas.microsoft.com/office/drawing/2014/main" id="{9BC6B919-B9CE-40D8-97AE-A4E02AC5AB0C}"/>
                </a:ext>
              </a:extLst>
            </p:cNvPr>
            <p:cNvSpPr>
              <a:spLocks noChangeArrowheads="1"/>
            </p:cNvSpPr>
            <p:nvPr/>
          </p:nvSpPr>
          <p:spPr bwMode="auto">
            <a:xfrm>
              <a:off x="2189163" y="3568701"/>
              <a:ext cx="1336675" cy="13382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7" name="Icons">
            <a:extLst>
              <a:ext uri="{FF2B5EF4-FFF2-40B4-BE49-F238E27FC236}">
                <a16:creationId xmlns:a16="http://schemas.microsoft.com/office/drawing/2014/main" id="{9E15AB38-B494-4032-8185-517B6A7D8D69}"/>
              </a:ext>
            </a:extLst>
          </p:cNvPr>
          <p:cNvGrpSpPr>
            <a:grpSpLocks/>
          </p:cNvGrpSpPr>
          <p:nvPr/>
        </p:nvGrpSpPr>
        <p:grpSpPr bwMode="auto">
          <a:xfrm>
            <a:off x="2562225" y="3027363"/>
            <a:ext cx="7112000" cy="2344737"/>
            <a:chOff x="2562225" y="2227263"/>
            <a:chExt cx="7112001" cy="2344738"/>
          </a:xfrm>
        </p:grpSpPr>
        <p:sp>
          <p:nvSpPr>
            <p:cNvPr id="18" name="Freeform 16">
              <a:extLst>
                <a:ext uri="{FF2B5EF4-FFF2-40B4-BE49-F238E27FC236}">
                  <a16:creationId xmlns:a16="http://schemas.microsoft.com/office/drawing/2014/main" id="{39E73140-4B2F-4A1B-A878-670A434AB628}"/>
                </a:ext>
              </a:extLst>
            </p:cNvPr>
            <p:cNvSpPr>
              <a:spLocks noEditPoints="1"/>
            </p:cNvSpPr>
            <p:nvPr/>
          </p:nvSpPr>
          <p:spPr bwMode="auto">
            <a:xfrm>
              <a:off x="5837238" y="3930651"/>
              <a:ext cx="520700" cy="614363"/>
            </a:xfrm>
            <a:custGeom>
              <a:avLst/>
              <a:gdLst>
                <a:gd name="T0" fmla="*/ 328 w 328"/>
                <a:gd name="T1" fmla="*/ 159 h 387"/>
                <a:gd name="T2" fmla="*/ 328 w 328"/>
                <a:gd name="T3" fmla="*/ 387 h 387"/>
                <a:gd name="T4" fmla="*/ 0 w 328"/>
                <a:gd name="T5" fmla="*/ 387 h 387"/>
                <a:gd name="T6" fmla="*/ 0 w 328"/>
                <a:gd name="T7" fmla="*/ 159 h 387"/>
                <a:gd name="T8" fmla="*/ 328 w 328"/>
                <a:gd name="T9" fmla="*/ 387 h 387"/>
                <a:gd name="T10" fmla="*/ 163 w 328"/>
                <a:gd name="T11" fmla="*/ 274 h 387"/>
                <a:gd name="T12" fmla="*/ 0 w 328"/>
                <a:gd name="T13" fmla="*/ 387 h 387"/>
                <a:gd name="T14" fmla="*/ 328 w 328"/>
                <a:gd name="T15" fmla="*/ 159 h 387"/>
                <a:gd name="T16" fmla="*/ 216 w 328"/>
                <a:gd name="T17" fmla="*/ 274 h 387"/>
                <a:gd name="T18" fmla="*/ 0 w 328"/>
                <a:gd name="T19" fmla="*/ 159 h 387"/>
                <a:gd name="T20" fmla="*/ 110 w 328"/>
                <a:gd name="T21" fmla="*/ 274 h 387"/>
                <a:gd name="T22" fmla="*/ 287 w 328"/>
                <a:gd name="T23" fmla="*/ 152 h 387"/>
                <a:gd name="T24" fmla="*/ 287 w 328"/>
                <a:gd name="T25" fmla="*/ 73 h 387"/>
                <a:gd name="T26" fmla="*/ 216 w 328"/>
                <a:gd name="T27" fmla="*/ 0 h 387"/>
                <a:gd name="T28" fmla="*/ 38 w 328"/>
                <a:gd name="T29" fmla="*/ 0 h 387"/>
                <a:gd name="T30" fmla="*/ 38 w 328"/>
                <a:gd name="T31" fmla="*/ 152 h 387"/>
                <a:gd name="T32" fmla="*/ 287 w 328"/>
                <a:gd name="T33" fmla="*/ 73 h 387"/>
                <a:gd name="T34" fmla="*/ 216 w 328"/>
                <a:gd name="T35" fmla="*/ 0 h 387"/>
                <a:gd name="T36" fmla="*/ 216 w 328"/>
                <a:gd name="T37" fmla="*/ 73 h 387"/>
                <a:gd name="T38" fmla="*/ 287 w 328"/>
                <a:gd name="T39" fmla="*/ 73 h 387"/>
                <a:gd name="T40" fmla="*/ 108 w 328"/>
                <a:gd name="T41" fmla="*/ 113 h 387"/>
                <a:gd name="T42" fmla="*/ 74 w 328"/>
                <a:gd name="T43" fmla="*/ 113 h 387"/>
                <a:gd name="T44" fmla="*/ 242 w 328"/>
                <a:gd name="T45" fmla="*/ 113 h 387"/>
                <a:gd name="T46" fmla="*/ 144 w 328"/>
                <a:gd name="T47" fmla="*/ 113 h 387"/>
                <a:gd name="T48" fmla="*/ 74 w 328"/>
                <a:gd name="T49" fmla="*/ 149 h 387"/>
                <a:gd name="T50" fmla="*/ 168 w 328"/>
                <a:gd name="T51" fmla="*/ 149 h 387"/>
                <a:gd name="T52" fmla="*/ 242 w 328"/>
                <a:gd name="T53" fmla="*/ 149 h 387"/>
                <a:gd name="T54" fmla="*/ 206 w 328"/>
                <a:gd name="T55" fmla="*/ 14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8" h="387">
                  <a:moveTo>
                    <a:pt x="328" y="159"/>
                  </a:moveTo>
                  <a:lnTo>
                    <a:pt x="328" y="387"/>
                  </a:lnTo>
                  <a:lnTo>
                    <a:pt x="0" y="387"/>
                  </a:lnTo>
                  <a:lnTo>
                    <a:pt x="0" y="159"/>
                  </a:lnTo>
                  <a:moveTo>
                    <a:pt x="328" y="387"/>
                  </a:moveTo>
                  <a:lnTo>
                    <a:pt x="163" y="274"/>
                  </a:lnTo>
                  <a:lnTo>
                    <a:pt x="0" y="387"/>
                  </a:lnTo>
                  <a:moveTo>
                    <a:pt x="328" y="159"/>
                  </a:moveTo>
                  <a:lnTo>
                    <a:pt x="216" y="274"/>
                  </a:lnTo>
                  <a:moveTo>
                    <a:pt x="0" y="159"/>
                  </a:moveTo>
                  <a:lnTo>
                    <a:pt x="110" y="274"/>
                  </a:lnTo>
                  <a:moveTo>
                    <a:pt x="287" y="152"/>
                  </a:moveTo>
                  <a:lnTo>
                    <a:pt x="287" y="73"/>
                  </a:lnTo>
                  <a:moveTo>
                    <a:pt x="216" y="0"/>
                  </a:moveTo>
                  <a:lnTo>
                    <a:pt x="38" y="0"/>
                  </a:lnTo>
                  <a:lnTo>
                    <a:pt x="38" y="152"/>
                  </a:lnTo>
                  <a:moveTo>
                    <a:pt x="287" y="73"/>
                  </a:moveTo>
                  <a:lnTo>
                    <a:pt x="216" y="0"/>
                  </a:lnTo>
                  <a:lnTo>
                    <a:pt x="216" y="73"/>
                  </a:lnTo>
                  <a:lnTo>
                    <a:pt x="287" y="73"/>
                  </a:lnTo>
                  <a:moveTo>
                    <a:pt x="108" y="113"/>
                  </a:moveTo>
                  <a:lnTo>
                    <a:pt x="74" y="113"/>
                  </a:lnTo>
                  <a:moveTo>
                    <a:pt x="242" y="113"/>
                  </a:moveTo>
                  <a:lnTo>
                    <a:pt x="144" y="113"/>
                  </a:lnTo>
                  <a:moveTo>
                    <a:pt x="74" y="149"/>
                  </a:moveTo>
                  <a:lnTo>
                    <a:pt x="168" y="149"/>
                  </a:lnTo>
                  <a:moveTo>
                    <a:pt x="242" y="149"/>
                  </a:moveTo>
                  <a:lnTo>
                    <a:pt x="206" y="149"/>
                  </a:lnTo>
                </a:path>
              </a:pathLst>
            </a:custGeom>
            <a:solidFill>
              <a:srgbClr val="FFFFFF"/>
            </a:solidFill>
            <a:ln w="26988" cap="rnd">
              <a:solidFill>
                <a:schemeClr val="accent4"/>
              </a:solidFill>
              <a:prstDash val="solid"/>
              <a:round/>
              <a:headEnd/>
              <a:tailEnd/>
            </a:ln>
          </p:spPr>
          <p:txBody>
            <a:bodyPr/>
            <a:lstStyle/>
            <a:p>
              <a:pPr eaLnBrk="1" fontAlgn="auto" hangingPunct="1">
                <a:spcBef>
                  <a:spcPts val="0"/>
                </a:spcBef>
                <a:spcAft>
                  <a:spcPts val="0"/>
                </a:spcAft>
                <a:defRPr/>
              </a:pPr>
              <a:endParaRPr lang="ru-RU">
                <a:latin typeface="+mn-lt"/>
              </a:endParaRPr>
            </a:p>
          </p:txBody>
        </p:sp>
        <p:sp>
          <p:nvSpPr>
            <p:cNvPr id="8204" name="Freeform 17">
              <a:extLst>
                <a:ext uri="{FF2B5EF4-FFF2-40B4-BE49-F238E27FC236}">
                  <a16:creationId xmlns:a16="http://schemas.microsoft.com/office/drawing/2014/main" id="{4E26E7D2-5B98-4A94-8988-BA9C439FB964}"/>
                </a:ext>
              </a:extLst>
            </p:cNvPr>
            <p:cNvSpPr>
              <a:spLocks noEditPoints="1"/>
            </p:cNvSpPr>
            <p:nvPr/>
          </p:nvSpPr>
          <p:spPr bwMode="auto">
            <a:xfrm>
              <a:off x="2562225" y="3908426"/>
              <a:ext cx="585788" cy="663575"/>
            </a:xfrm>
            <a:custGeom>
              <a:avLst/>
              <a:gdLst>
                <a:gd name="T0" fmla="*/ 190191 w 154"/>
                <a:gd name="T1" fmla="*/ 514843 h 174"/>
                <a:gd name="T2" fmla="*/ 140741 w 154"/>
                <a:gd name="T3" fmla="*/ 396620 h 174"/>
                <a:gd name="T4" fmla="*/ 110311 w 154"/>
                <a:gd name="T5" fmla="*/ 297465 h 174"/>
                <a:gd name="T6" fmla="*/ 292894 w 154"/>
                <a:gd name="T7" fmla="*/ 110596 h 174"/>
                <a:gd name="T8" fmla="*/ 475477 w 154"/>
                <a:gd name="T9" fmla="*/ 297465 h 174"/>
                <a:gd name="T10" fmla="*/ 448851 w 154"/>
                <a:gd name="T11" fmla="*/ 396620 h 174"/>
                <a:gd name="T12" fmla="*/ 399401 w 154"/>
                <a:gd name="T13" fmla="*/ 495774 h 174"/>
                <a:gd name="T14" fmla="*/ 292894 w 154"/>
                <a:gd name="T15" fmla="*/ 183055 h 174"/>
                <a:gd name="T16" fmla="*/ 186387 w 154"/>
                <a:gd name="T17" fmla="*/ 293651 h 174"/>
                <a:gd name="T18" fmla="*/ 292894 w 154"/>
                <a:gd name="T19" fmla="*/ 404247 h 174"/>
                <a:gd name="T20" fmla="*/ 403205 w 154"/>
                <a:gd name="T21" fmla="*/ 293651 h 174"/>
                <a:gd name="T22" fmla="*/ 292894 w 154"/>
                <a:gd name="T23" fmla="*/ 183055 h 174"/>
                <a:gd name="T24" fmla="*/ 251052 w 154"/>
                <a:gd name="T25" fmla="*/ 312719 h 174"/>
                <a:gd name="T26" fmla="*/ 281483 w 154"/>
                <a:gd name="T27" fmla="*/ 350856 h 174"/>
                <a:gd name="T28" fmla="*/ 334736 w 154"/>
                <a:gd name="T29" fmla="*/ 259328 h 174"/>
                <a:gd name="T30" fmla="*/ 292894 w 154"/>
                <a:gd name="T31" fmla="*/ 57205 h 174"/>
                <a:gd name="T32" fmla="*/ 292894 w 154"/>
                <a:gd name="T33" fmla="*/ 0 h 174"/>
                <a:gd name="T34" fmla="*/ 174976 w 154"/>
                <a:gd name="T35" fmla="*/ 87714 h 174"/>
                <a:gd name="T36" fmla="*/ 148349 w 154"/>
                <a:gd name="T37" fmla="*/ 38136 h 174"/>
                <a:gd name="T38" fmla="*/ 41842 w 154"/>
                <a:gd name="T39" fmla="*/ 144919 h 174"/>
                <a:gd name="T40" fmla="*/ 91292 w 154"/>
                <a:gd name="T41" fmla="*/ 175428 h 174"/>
                <a:gd name="T42" fmla="*/ 0 w 154"/>
                <a:gd name="T43" fmla="*/ 293651 h 174"/>
                <a:gd name="T44" fmla="*/ 57057 w 154"/>
                <a:gd name="T45" fmla="*/ 293651 h 174"/>
                <a:gd name="T46" fmla="*/ 441243 w 154"/>
                <a:gd name="T47" fmla="*/ 38136 h 174"/>
                <a:gd name="T48" fmla="*/ 410812 w 154"/>
                <a:gd name="T49" fmla="*/ 87714 h 174"/>
                <a:gd name="T50" fmla="*/ 547750 w 154"/>
                <a:gd name="T51" fmla="*/ 144919 h 174"/>
                <a:gd name="T52" fmla="*/ 498300 w 154"/>
                <a:gd name="T53" fmla="*/ 175428 h 174"/>
                <a:gd name="T54" fmla="*/ 528731 w 154"/>
                <a:gd name="T55" fmla="*/ 293651 h 174"/>
                <a:gd name="T56" fmla="*/ 585788 w 154"/>
                <a:gd name="T57" fmla="*/ 293651 h 174"/>
                <a:gd name="T58" fmla="*/ 361363 w 154"/>
                <a:gd name="T59" fmla="*/ 530097 h 174"/>
                <a:gd name="T60" fmla="*/ 216818 w 154"/>
                <a:gd name="T61" fmla="*/ 572047 h 174"/>
                <a:gd name="T62" fmla="*/ 197799 w 154"/>
                <a:gd name="T63" fmla="*/ 594929 h 174"/>
                <a:gd name="T64" fmla="*/ 224425 w 154"/>
                <a:gd name="T65" fmla="*/ 617811 h 174"/>
                <a:gd name="T66" fmla="*/ 232033 w 154"/>
                <a:gd name="T67" fmla="*/ 617811 h 174"/>
                <a:gd name="T68" fmla="*/ 357559 w 154"/>
                <a:gd name="T69" fmla="*/ 583488 h 174"/>
                <a:gd name="T70" fmla="*/ 361363 w 154"/>
                <a:gd name="T71" fmla="*/ 583488 h 174"/>
                <a:gd name="T72" fmla="*/ 365167 w 154"/>
                <a:gd name="T73" fmla="*/ 579675 h 174"/>
                <a:gd name="T74" fmla="*/ 387989 w 154"/>
                <a:gd name="T75" fmla="*/ 606370 h 174"/>
                <a:gd name="T76" fmla="*/ 372774 w 154"/>
                <a:gd name="T77" fmla="*/ 629252 h 174"/>
                <a:gd name="T78" fmla="*/ 251052 w 154"/>
                <a:gd name="T79" fmla="*/ 663575 h 1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174">
                  <a:moveTo>
                    <a:pt x="50" y="135"/>
                  </a:moveTo>
                  <a:cubicBezTo>
                    <a:pt x="50" y="128"/>
                    <a:pt x="47" y="120"/>
                    <a:pt x="37" y="104"/>
                  </a:cubicBezTo>
                  <a:cubicBezTo>
                    <a:pt x="32" y="96"/>
                    <a:pt x="29" y="87"/>
                    <a:pt x="29" y="78"/>
                  </a:cubicBezTo>
                  <a:cubicBezTo>
                    <a:pt x="29" y="51"/>
                    <a:pt x="51" y="29"/>
                    <a:pt x="77" y="29"/>
                  </a:cubicBezTo>
                  <a:cubicBezTo>
                    <a:pt x="104" y="29"/>
                    <a:pt x="125" y="51"/>
                    <a:pt x="125" y="78"/>
                  </a:cubicBezTo>
                  <a:cubicBezTo>
                    <a:pt x="125" y="87"/>
                    <a:pt x="123" y="96"/>
                    <a:pt x="118" y="104"/>
                  </a:cubicBezTo>
                  <a:cubicBezTo>
                    <a:pt x="110" y="116"/>
                    <a:pt x="106" y="124"/>
                    <a:pt x="105" y="130"/>
                  </a:cubicBezTo>
                  <a:moveTo>
                    <a:pt x="77" y="48"/>
                  </a:moveTo>
                  <a:cubicBezTo>
                    <a:pt x="61" y="48"/>
                    <a:pt x="49" y="61"/>
                    <a:pt x="49" y="77"/>
                  </a:cubicBezTo>
                  <a:cubicBezTo>
                    <a:pt x="49" y="93"/>
                    <a:pt x="61" y="106"/>
                    <a:pt x="77" y="106"/>
                  </a:cubicBezTo>
                  <a:cubicBezTo>
                    <a:pt x="93" y="106"/>
                    <a:pt x="106" y="93"/>
                    <a:pt x="106" y="77"/>
                  </a:cubicBezTo>
                  <a:cubicBezTo>
                    <a:pt x="106" y="61"/>
                    <a:pt x="93" y="48"/>
                    <a:pt x="77" y="48"/>
                  </a:cubicBezTo>
                  <a:close/>
                  <a:moveTo>
                    <a:pt x="66" y="82"/>
                  </a:moveTo>
                  <a:cubicBezTo>
                    <a:pt x="74" y="92"/>
                    <a:pt x="74" y="92"/>
                    <a:pt x="74" y="92"/>
                  </a:cubicBezTo>
                  <a:cubicBezTo>
                    <a:pt x="88" y="68"/>
                    <a:pt x="88" y="68"/>
                    <a:pt x="88" y="68"/>
                  </a:cubicBezTo>
                  <a:moveTo>
                    <a:pt x="77" y="15"/>
                  </a:moveTo>
                  <a:cubicBezTo>
                    <a:pt x="77" y="0"/>
                    <a:pt x="77" y="0"/>
                    <a:pt x="77" y="0"/>
                  </a:cubicBezTo>
                  <a:moveTo>
                    <a:pt x="46" y="23"/>
                  </a:moveTo>
                  <a:cubicBezTo>
                    <a:pt x="39" y="10"/>
                    <a:pt x="39" y="10"/>
                    <a:pt x="39" y="10"/>
                  </a:cubicBezTo>
                  <a:moveTo>
                    <a:pt x="11" y="38"/>
                  </a:moveTo>
                  <a:cubicBezTo>
                    <a:pt x="24" y="46"/>
                    <a:pt x="24" y="46"/>
                    <a:pt x="24" y="46"/>
                  </a:cubicBezTo>
                  <a:moveTo>
                    <a:pt x="0" y="77"/>
                  </a:moveTo>
                  <a:cubicBezTo>
                    <a:pt x="15" y="77"/>
                    <a:pt x="15" y="77"/>
                    <a:pt x="15" y="77"/>
                  </a:cubicBezTo>
                  <a:moveTo>
                    <a:pt x="116" y="10"/>
                  </a:moveTo>
                  <a:cubicBezTo>
                    <a:pt x="108" y="23"/>
                    <a:pt x="108" y="23"/>
                    <a:pt x="108" y="23"/>
                  </a:cubicBezTo>
                  <a:moveTo>
                    <a:pt x="144" y="38"/>
                  </a:moveTo>
                  <a:cubicBezTo>
                    <a:pt x="131" y="46"/>
                    <a:pt x="131" y="46"/>
                    <a:pt x="131" y="46"/>
                  </a:cubicBezTo>
                  <a:moveTo>
                    <a:pt x="139" y="77"/>
                  </a:moveTo>
                  <a:cubicBezTo>
                    <a:pt x="154" y="77"/>
                    <a:pt x="154" y="77"/>
                    <a:pt x="154" y="77"/>
                  </a:cubicBezTo>
                  <a:moveTo>
                    <a:pt x="95" y="139"/>
                  </a:moveTo>
                  <a:cubicBezTo>
                    <a:pt x="95" y="139"/>
                    <a:pt x="57" y="150"/>
                    <a:pt x="57" y="150"/>
                  </a:cubicBezTo>
                  <a:cubicBezTo>
                    <a:pt x="54" y="151"/>
                    <a:pt x="52" y="153"/>
                    <a:pt x="52" y="156"/>
                  </a:cubicBezTo>
                  <a:cubicBezTo>
                    <a:pt x="52" y="160"/>
                    <a:pt x="55" y="162"/>
                    <a:pt x="59" y="162"/>
                  </a:cubicBezTo>
                  <a:cubicBezTo>
                    <a:pt x="60" y="162"/>
                    <a:pt x="61" y="162"/>
                    <a:pt x="61" y="162"/>
                  </a:cubicBezTo>
                  <a:cubicBezTo>
                    <a:pt x="94" y="153"/>
                    <a:pt x="94" y="153"/>
                    <a:pt x="94" y="153"/>
                  </a:cubicBezTo>
                  <a:cubicBezTo>
                    <a:pt x="95" y="153"/>
                    <a:pt x="95" y="153"/>
                    <a:pt x="95" y="153"/>
                  </a:cubicBezTo>
                  <a:cubicBezTo>
                    <a:pt x="95" y="152"/>
                    <a:pt x="96" y="152"/>
                    <a:pt x="96" y="152"/>
                  </a:cubicBezTo>
                  <a:cubicBezTo>
                    <a:pt x="100" y="152"/>
                    <a:pt x="102" y="155"/>
                    <a:pt x="102" y="159"/>
                  </a:cubicBezTo>
                  <a:cubicBezTo>
                    <a:pt x="102" y="162"/>
                    <a:pt x="101" y="164"/>
                    <a:pt x="98" y="165"/>
                  </a:cubicBezTo>
                  <a:cubicBezTo>
                    <a:pt x="66" y="174"/>
                    <a:pt x="66" y="174"/>
                    <a:pt x="66" y="174"/>
                  </a:cubicBezTo>
                </a:path>
              </a:pathLst>
            </a:custGeom>
            <a:noFill/>
            <a:ln w="26988"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20" name="Freeform 18">
              <a:extLst>
                <a:ext uri="{FF2B5EF4-FFF2-40B4-BE49-F238E27FC236}">
                  <a16:creationId xmlns:a16="http://schemas.microsoft.com/office/drawing/2014/main" id="{6844C10B-FE1D-4344-80E3-09431A98505D}"/>
                </a:ext>
              </a:extLst>
            </p:cNvPr>
            <p:cNvSpPr>
              <a:spLocks noEditPoints="1"/>
            </p:cNvSpPr>
            <p:nvPr/>
          </p:nvSpPr>
          <p:spPr bwMode="auto">
            <a:xfrm>
              <a:off x="9034464" y="3897314"/>
              <a:ext cx="639762" cy="639762"/>
            </a:xfrm>
            <a:custGeom>
              <a:avLst/>
              <a:gdLst>
                <a:gd name="T0" fmla="*/ 144 w 168"/>
                <a:gd name="T1" fmla="*/ 46 h 168"/>
                <a:gd name="T2" fmla="*/ 157 w 168"/>
                <a:gd name="T3" fmla="*/ 90 h 168"/>
                <a:gd name="T4" fmla="*/ 79 w 168"/>
                <a:gd name="T5" fmla="*/ 168 h 168"/>
                <a:gd name="T6" fmla="*/ 0 w 168"/>
                <a:gd name="T7" fmla="*/ 90 h 168"/>
                <a:gd name="T8" fmla="*/ 79 w 168"/>
                <a:gd name="T9" fmla="*/ 11 h 168"/>
                <a:gd name="T10" fmla="*/ 122 w 168"/>
                <a:gd name="T11" fmla="*/ 24 h 168"/>
                <a:gd name="T12" fmla="*/ 109 w 168"/>
                <a:gd name="T13" fmla="*/ 39 h 168"/>
                <a:gd name="T14" fmla="*/ 79 w 168"/>
                <a:gd name="T15" fmla="*/ 30 h 168"/>
                <a:gd name="T16" fmla="*/ 20 w 168"/>
                <a:gd name="T17" fmla="*/ 90 h 168"/>
                <a:gd name="T18" fmla="*/ 79 w 168"/>
                <a:gd name="T19" fmla="*/ 149 h 168"/>
                <a:gd name="T20" fmla="*/ 138 w 168"/>
                <a:gd name="T21" fmla="*/ 90 h 168"/>
                <a:gd name="T22" fmla="*/ 130 w 168"/>
                <a:gd name="T23" fmla="*/ 60 h 168"/>
                <a:gd name="T24" fmla="*/ 93 w 168"/>
                <a:gd name="T25" fmla="*/ 54 h 168"/>
                <a:gd name="T26" fmla="*/ 79 w 168"/>
                <a:gd name="T27" fmla="*/ 51 h 168"/>
                <a:gd name="T28" fmla="*/ 40 w 168"/>
                <a:gd name="T29" fmla="*/ 90 h 168"/>
                <a:gd name="T30" fmla="*/ 79 w 168"/>
                <a:gd name="T31" fmla="*/ 128 h 168"/>
                <a:gd name="T32" fmla="*/ 117 w 168"/>
                <a:gd name="T33" fmla="*/ 90 h 168"/>
                <a:gd name="T34" fmla="*/ 113 w 168"/>
                <a:gd name="T35" fmla="*/ 73 h 168"/>
                <a:gd name="T36" fmla="*/ 79 w 168"/>
                <a:gd name="T37" fmla="*/ 90 h 168"/>
                <a:gd name="T38" fmla="*/ 164 w 168"/>
                <a:gd name="T39" fmla="*/ 5 h 168"/>
                <a:gd name="T40" fmla="*/ 143 w 168"/>
                <a:gd name="T41" fmla="*/ 0 h 168"/>
                <a:gd name="T42" fmla="*/ 143 w 168"/>
                <a:gd name="T43" fmla="*/ 25 h 168"/>
                <a:gd name="T44" fmla="*/ 168 w 168"/>
                <a:gd name="T45" fmla="*/ 25 h 168"/>
                <a:gd name="T46" fmla="*/ 14 w 168"/>
                <a:gd name="T47" fmla="*/ 168 h 168"/>
                <a:gd name="T48" fmla="*/ 29 w 168"/>
                <a:gd name="T49" fmla="*/ 151 h 168"/>
                <a:gd name="T50" fmla="*/ 128 w 168"/>
                <a:gd name="T51" fmla="*/ 151 h 168"/>
                <a:gd name="T52" fmla="*/ 144 w 168"/>
                <a:gd name="T5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168">
                  <a:moveTo>
                    <a:pt x="144" y="46"/>
                  </a:moveTo>
                  <a:cubicBezTo>
                    <a:pt x="152" y="59"/>
                    <a:pt x="157" y="74"/>
                    <a:pt x="157" y="90"/>
                  </a:cubicBezTo>
                  <a:cubicBezTo>
                    <a:pt x="157" y="133"/>
                    <a:pt x="122" y="168"/>
                    <a:pt x="79" y="168"/>
                  </a:cubicBezTo>
                  <a:cubicBezTo>
                    <a:pt x="36" y="168"/>
                    <a:pt x="0" y="133"/>
                    <a:pt x="0" y="90"/>
                  </a:cubicBezTo>
                  <a:cubicBezTo>
                    <a:pt x="0" y="46"/>
                    <a:pt x="36" y="11"/>
                    <a:pt x="79" y="11"/>
                  </a:cubicBezTo>
                  <a:cubicBezTo>
                    <a:pt x="95" y="11"/>
                    <a:pt x="109" y="16"/>
                    <a:pt x="122" y="24"/>
                  </a:cubicBezTo>
                  <a:moveTo>
                    <a:pt x="109" y="39"/>
                  </a:moveTo>
                  <a:cubicBezTo>
                    <a:pt x="100" y="33"/>
                    <a:pt x="90" y="30"/>
                    <a:pt x="79" y="30"/>
                  </a:cubicBezTo>
                  <a:cubicBezTo>
                    <a:pt x="46" y="30"/>
                    <a:pt x="20" y="57"/>
                    <a:pt x="20" y="90"/>
                  </a:cubicBezTo>
                  <a:cubicBezTo>
                    <a:pt x="20" y="123"/>
                    <a:pt x="46" y="149"/>
                    <a:pt x="79" y="149"/>
                  </a:cubicBezTo>
                  <a:cubicBezTo>
                    <a:pt x="111" y="149"/>
                    <a:pt x="138" y="123"/>
                    <a:pt x="138" y="90"/>
                  </a:cubicBezTo>
                  <a:cubicBezTo>
                    <a:pt x="138" y="79"/>
                    <a:pt x="135" y="68"/>
                    <a:pt x="130" y="60"/>
                  </a:cubicBezTo>
                  <a:moveTo>
                    <a:pt x="93" y="54"/>
                  </a:moveTo>
                  <a:cubicBezTo>
                    <a:pt x="89" y="52"/>
                    <a:pt x="84" y="51"/>
                    <a:pt x="79" y="51"/>
                  </a:cubicBezTo>
                  <a:cubicBezTo>
                    <a:pt x="57" y="51"/>
                    <a:pt x="40" y="68"/>
                    <a:pt x="40" y="90"/>
                  </a:cubicBezTo>
                  <a:cubicBezTo>
                    <a:pt x="40" y="111"/>
                    <a:pt x="57" y="128"/>
                    <a:pt x="79" y="128"/>
                  </a:cubicBezTo>
                  <a:cubicBezTo>
                    <a:pt x="100" y="128"/>
                    <a:pt x="117" y="111"/>
                    <a:pt x="117" y="90"/>
                  </a:cubicBezTo>
                  <a:cubicBezTo>
                    <a:pt x="117" y="84"/>
                    <a:pt x="116" y="78"/>
                    <a:pt x="113" y="73"/>
                  </a:cubicBezTo>
                  <a:moveTo>
                    <a:pt x="79" y="90"/>
                  </a:moveTo>
                  <a:cubicBezTo>
                    <a:pt x="164" y="5"/>
                    <a:pt x="164" y="5"/>
                    <a:pt x="164" y="5"/>
                  </a:cubicBezTo>
                  <a:moveTo>
                    <a:pt x="143" y="0"/>
                  </a:moveTo>
                  <a:cubicBezTo>
                    <a:pt x="143" y="25"/>
                    <a:pt x="143" y="25"/>
                    <a:pt x="143" y="25"/>
                  </a:cubicBezTo>
                  <a:cubicBezTo>
                    <a:pt x="168" y="25"/>
                    <a:pt x="168" y="25"/>
                    <a:pt x="168" y="25"/>
                  </a:cubicBezTo>
                  <a:moveTo>
                    <a:pt x="14" y="168"/>
                  </a:moveTo>
                  <a:cubicBezTo>
                    <a:pt x="29" y="151"/>
                    <a:pt x="29" y="151"/>
                    <a:pt x="29" y="151"/>
                  </a:cubicBezTo>
                  <a:moveTo>
                    <a:pt x="128" y="151"/>
                  </a:moveTo>
                  <a:cubicBezTo>
                    <a:pt x="144" y="168"/>
                    <a:pt x="144" y="168"/>
                    <a:pt x="144" y="168"/>
                  </a:cubicBezTo>
                </a:path>
              </a:pathLst>
            </a:custGeom>
            <a:noFill/>
            <a:ln w="26988" cap="rnd">
              <a:solidFill>
                <a:schemeClr val="accent5"/>
              </a:solidFill>
              <a:prstDash val="solid"/>
              <a:round/>
              <a:headEnd/>
              <a:tailEnd/>
            </a:ln>
          </p:spPr>
          <p:txBody>
            <a:bodyPr/>
            <a:lstStyle/>
            <a:p>
              <a:pPr eaLnBrk="1" fontAlgn="auto" hangingPunct="1">
                <a:spcBef>
                  <a:spcPts val="0"/>
                </a:spcBef>
                <a:spcAft>
                  <a:spcPts val="0"/>
                </a:spcAft>
                <a:defRPr/>
              </a:pPr>
              <a:endParaRPr lang="ru-RU">
                <a:latin typeface="+mn-lt"/>
              </a:endParaRPr>
            </a:p>
          </p:txBody>
        </p:sp>
        <p:sp>
          <p:nvSpPr>
            <p:cNvPr id="21" name="Freeform 19">
              <a:extLst>
                <a:ext uri="{FF2B5EF4-FFF2-40B4-BE49-F238E27FC236}">
                  <a16:creationId xmlns:a16="http://schemas.microsoft.com/office/drawing/2014/main" id="{E4C5CA99-409A-45A1-8A85-6F6CEC58DAB2}"/>
                </a:ext>
              </a:extLst>
            </p:cNvPr>
            <p:cNvSpPr>
              <a:spLocks noEditPoints="1"/>
            </p:cNvSpPr>
            <p:nvPr/>
          </p:nvSpPr>
          <p:spPr bwMode="auto">
            <a:xfrm>
              <a:off x="7370764" y="2227263"/>
              <a:ext cx="688975" cy="717550"/>
            </a:xfrm>
            <a:custGeom>
              <a:avLst/>
              <a:gdLst>
                <a:gd name="T0" fmla="*/ 67 w 181"/>
                <a:gd name="T1" fmla="*/ 20 h 188"/>
                <a:gd name="T2" fmla="*/ 159 w 181"/>
                <a:gd name="T3" fmla="*/ 76 h 188"/>
                <a:gd name="T4" fmla="*/ 181 w 181"/>
                <a:gd name="T5" fmla="*/ 121 h 188"/>
                <a:gd name="T6" fmla="*/ 162 w 181"/>
                <a:gd name="T7" fmla="*/ 121 h 188"/>
                <a:gd name="T8" fmla="*/ 162 w 181"/>
                <a:gd name="T9" fmla="*/ 152 h 188"/>
                <a:gd name="T10" fmla="*/ 152 w 181"/>
                <a:gd name="T11" fmla="*/ 162 h 188"/>
                <a:gd name="T12" fmla="*/ 132 w 181"/>
                <a:gd name="T13" fmla="*/ 162 h 188"/>
                <a:gd name="T14" fmla="*/ 132 w 181"/>
                <a:gd name="T15" fmla="*/ 188 h 188"/>
                <a:gd name="T16" fmla="*/ 48 w 181"/>
                <a:gd name="T17" fmla="*/ 188 h 188"/>
                <a:gd name="T18" fmla="*/ 48 w 181"/>
                <a:gd name="T19" fmla="*/ 161 h 188"/>
                <a:gd name="T20" fmla="*/ 39 w 181"/>
                <a:gd name="T21" fmla="*/ 142 h 188"/>
                <a:gd name="T22" fmla="*/ 101 w 181"/>
                <a:gd name="T23" fmla="*/ 85 h 188"/>
                <a:gd name="T24" fmla="*/ 101 w 181"/>
                <a:gd name="T25" fmla="*/ 72 h 188"/>
                <a:gd name="T26" fmla="*/ 87 w 181"/>
                <a:gd name="T27" fmla="*/ 67 h 188"/>
                <a:gd name="T28" fmla="*/ 85 w 181"/>
                <a:gd name="T29" fmla="*/ 62 h 188"/>
                <a:gd name="T30" fmla="*/ 91 w 181"/>
                <a:gd name="T31" fmla="*/ 48 h 188"/>
                <a:gd name="T32" fmla="*/ 82 w 181"/>
                <a:gd name="T33" fmla="*/ 39 h 188"/>
                <a:gd name="T34" fmla="*/ 68 w 181"/>
                <a:gd name="T35" fmla="*/ 45 h 188"/>
                <a:gd name="T36" fmla="*/ 63 w 181"/>
                <a:gd name="T37" fmla="*/ 43 h 188"/>
                <a:gd name="T38" fmla="*/ 57 w 181"/>
                <a:gd name="T39" fmla="*/ 28 h 188"/>
                <a:gd name="T40" fmla="*/ 44 w 181"/>
                <a:gd name="T41" fmla="*/ 28 h 188"/>
                <a:gd name="T42" fmla="*/ 38 w 181"/>
                <a:gd name="T43" fmla="*/ 43 h 188"/>
                <a:gd name="T44" fmla="*/ 33 w 181"/>
                <a:gd name="T45" fmla="*/ 45 h 188"/>
                <a:gd name="T46" fmla="*/ 19 w 181"/>
                <a:gd name="T47" fmla="*/ 39 h 188"/>
                <a:gd name="T48" fmla="*/ 10 w 181"/>
                <a:gd name="T49" fmla="*/ 48 h 188"/>
                <a:gd name="T50" fmla="*/ 16 w 181"/>
                <a:gd name="T51" fmla="*/ 62 h 188"/>
                <a:gd name="T52" fmla="*/ 14 w 181"/>
                <a:gd name="T53" fmla="*/ 67 h 188"/>
                <a:gd name="T54" fmla="*/ 0 w 181"/>
                <a:gd name="T55" fmla="*/ 72 h 188"/>
                <a:gd name="T56" fmla="*/ 0 w 181"/>
                <a:gd name="T57" fmla="*/ 85 h 188"/>
                <a:gd name="T58" fmla="*/ 14 w 181"/>
                <a:gd name="T59" fmla="*/ 91 h 188"/>
                <a:gd name="T60" fmla="*/ 16 w 181"/>
                <a:gd name="T61" fmla="*/ 96 h 188"/>
                <a:gd name="T62" fmla="*/ 10 w 181"/>
                <a:gd name="T63" fmla="*/ 110 h 188"/>
                <a:gd name="T64" fmla="*/ 19 w 181"/>
                <a:gd name="T65" fmla="*/ 119 h 188"/>
                <a:gd name="T66" fmla="*/ 33 w 181"/>
                <a:gd name="T67" fmla="*/ 113 h 188"/>
                <a:gd name="T68" fmla="*/ 38 w 181"/>
                <a:gd name="T69" fmla="*/ 115 h 188"/>
                <a:gd name="T70" fmla="*/ 44 w 181"/>
                <a:gd name="T71" fmla="*/ 130 h 188"/>
                <a:gd name="T72" fmla="*/ 57 w 181"/>
                <a:gd name="T73" fmla="*/ 130 h 188"/>
                <a:gd name="T74" fmla="*/ 63 w 181"/>
                <a:gd name="T75" fmla="*/ 115 h 188"/>
                <a:gd name="T76" fmla="*/ 68 w 181"/>
                <a:gd name="T77" fmla="*/ 113 h 188"/>
                <a:gd name="T78" fmla="*/ 82 w 181"/>
                <a:gd name="T79" fmla="*/ 119 h 188"/>
                <a:gd name="T80" fmla="*/ 91 w 181"/>
                <a:gd name="T81" fmla="*/ 110 h 188"/>
                <a:gd name="T82" fmla="*/ 85 w 181"/>
                <a:gd name="T83" fmla="*/ 96 h 188"/>
                <a:gd name="T84" fmla="*/ 87 w 181"/>
                <a:gd name="T85" fmla="*/ 91 h 188"/>
                <a:gd name="T86" fmla="*/ 101 w 181"/>
                <a:gd name="T87" fmla="*/ 85 h 188"/>
                <a:gd name="T88" fmla="*/ 50 w 181"/>
                <a:gd name="T89" fmla="*/ 58 h 188"/>
                <a:gd name="T90" fmla="*/ 29 w 181"/>
                <a:gd name="T91" fmla="*/ 79 h 188"/>
                <a:gd name="T92" fmla="*/ 50 w 181"/>
                <a:gd name="T93" fmla="*/ 100 h 188"/>
                <a:gd name="T94" fmla="*/ 72 w 181"/>
                <a:gd name="T95" fmla="*/ 79 h 188"/>
                <a:gd name="T96" fmla="*/ 50 w 181"/>
                <a:gd name="T97" fmla="*/ 58 h 188"/>
                <a:gd name="T98" fmla="*/ 132 w 181"/>
                <a:gd name="T99" fmla="*/ 162 h 188"/>
                <a:gd name="T100" fmla="*/ 120 w 181"/>
                <a:gd name="T101" fmla="*/ 16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188">
                  <a:moveTo>
                    <a:pt x="67" y="20"/>
                  </a:moveTo>
                  <a:cubicBezTo>
                    <a:pt x="168" y="0"/>
                    <a:pt x="159" y="76"/>
                    <a:pt x="159" y="76"/>
                  </a:cubicBezTo>
                  <a:cubicBezTo>
                    <a:pt x="181" y="121"/>
                    <a:pt x="181" y="121"/>
                    <a:pt x="181" y="121"/>
                  </a:cubicBezTo>
                  <a:cubicBezTo>
                    <a:pt x="162" y="121"/>
                    <a:pt x="162" y="121"/>
                    <a:pt x="162" y="121"/>
                  </a:cubicBezTo>
                  <a:cubicBezTo>
                    <a:pt x="162" y="152"/>
                    <a:pt x="162" y="152"/>
                    <a:pt x="162" y="152"/>
                  </a:cubicBezTo>
                  <a:cubicBezTo>
                    <a:pt x="162" y="157"/>
                    <a:pt x="158" y="162"/>
                    <a:pt x="152" y="162"/>
                  </a:cubicBezTo>
                  <a:cubicBezTo>
                    <a:pt x="132" y="162"/>
                    <a:pt x="132" y="162"/>
                    <a:pt x="132" y="162"/>
                  </a:cubicBezTo>
                  <a:cubicBezTo>
                    <a:pt x="132" y="188"/>
                    <a:pt x="132" y="188"/>
                    <a:pt x="132" y="188"/>
                  </a:cubicBezTo>
                  <a:moveTo>
                    <a:pt x="48" y="188"/>
                  </a:moveTo>
                  <a:cubicBezTo>
                    <a:pt x="48" y="161"/>
                    <a:pt x="48" y="161"/>
                    <a:pt x="48" y="161"/>
                  </a:cubicBezTo>
                  <a:cubicBezTo>
                    <a:pt x="39" y="142"/>
                    <a:pt x="39" y="142"/>
                    <a:pt x="39" y="142"/>
                  </a:cubicBezTo>
                  <a:moveTo>
                    <a:pt x="101" y="85"/>
                  </a:moveTo>
                  <a:cubicBezTo>
                    <a:pt x="101" y="72"/>
                    <a:pt x="101" y="72"/>
                    <a:pt x="101" y="72"/>
                  </a:cubicBezTo>
                  <a:cubicBezTo>
                    <a:pt x="87" y="67"/>
                    <a:pt x="87" y="67"/>
                    <a:pt x="87" y="67"/>
                  </a:cubicBezTo>
                  <a:cubicBezTo>
                    <a:pt x="86" y="65"/>
                    <a:pt x="85" y="63"/>
                    <a:pt x="85" y="62"/>
                  </a:cubicBezTo>
                  <a:cubicBezTo>
                    <a:pt x="91" y="48"/>
                    <a:pt x="91" y="48"/>
                    <a:pt x="91" y="48"/>
                  </a:cubicBezTo>
                  <a:cubicBezTo>
                    <a:pt x="82" y="39"/>
                    <a:pt x="82" y="39"/>
                    <a:pt x="82" y="39"/>
                  </a:cubicBezTo>
                  <a:cubicBezTo>
                    <a:pt x="68" y="45"/>
                    <a:pt x="68" y="45"/>
                    <a:pt x="68" y="45"/>
                  </a:cubicBezTo>
                  <a:cubicBezTo>
                    <a:pt x="66" y="44"/>
                    <a:pt x="64" y="43"/>
                    <a:pt x="63" y="43"/>
                  </a:cubicBezTo>
                  <a:cubicBezTo>
                    <a:pt x="57" y="28"/>
                    <a:pt x="57" y="28"/>
                    <a:pt x="57" y="28"/>
                  </a:cubicBezTo>
                  <a:cubicBezTo>
                    <a:pt x="44" y="28"/>
                    <a:pt x="44" y="28"/>
                    <a:pt x="44" y="28"/>
                  </a:cubicBezTo>
                  <a:cubicBezTo>
                    <a:pt x="38" y="43"/>
                    <a:pt x="38" y="43"/>
                    <a:pt x="38" y="43"/>
                  </a:cubicBezTo>
                  <a:cubicBezTo>
                    <a:pt x="37" y="43"/>
                    <a:pt x="35" y="44"/>
                    <a:pt x="33" y="45"/>
                  </a:cubicBezTo>
                  <a:cubicBezTo>
                    <a:pt x="19" y="39"/>
                    <a:pt x="19" y="39"/>
                    <a:pt x="19" y="39"/>
                  </a:cubicBezTo>
                  <a:cubicBezTo>
                    <a:pt x="10" y="48"/>
                    <a:pt x="10" y="48"/>
                    <a:pt x="10" y="48"/>
                  </a:cubicBezTo>
                  <a:cubicBezTo>
                    <a:pt x="16" y="62"/>
                    <a:pt x="16" y="62"/>
                    <a:pt x="16" y="62"/>
                  </a:cubicBezTo>
                  <a:cubicBezTo>
                    <a:pt x="16" y="63"/>
                    <a:pt x="15" y="65"/>
                    <a:pt x="14" y="67"/>
                  </a:cubicBezTo>
                  <a:cubicBezTo>
                    <a:pt x="0" y="72"/>
                    <a:pt x="0" y="72"/>
                    <a:pt x="0" y="72"/>
                  </a:cubicBezTo>
                  <a:cubicBezTo>
                    <a:pt x="0" y="85"/>
                    <a:pt x="0" y="85"/>
                    <a:pt x="0" y="85"/>
                  </a:cubicBezTo>
                  <a:cubicBezTo>
                    <a:pt x="14" y="91"/>
                    <a:pt x="14" y="91"/>
                    <a:pt x="14" y="91"/>
                  </a:cubicBezTo>
                  <a:cubicBezTo>
                    <a:pt x="15" y="93"/>
                    <a:pt x="16" y="94"/>
                    <a:pt x="16" y="96"/>
                  </a:cubicBezTo>
                  <a:cubicBezTo>
                    <a:pt x="10" y="110"/>
                    <a:pt x="10" y="110"/>
                    <a:pt x="10" y="110"/>
                  </a:cubicBezTo>
                  <a:cubicBezTo>
                    <a:pt x="19" y="119"/>
                    <a:pt x="19" y="119"/>
                    <a:pt x="19" y="119"/>
                  </a:cubicBezTo>
                  <a:cubicBezTo>
                    <a:pt x="33" y="113"/>
                    <a:pt x="33" y="113"/>
                    <a:pt x="33" y="113"/>
                  </a:cubicBezTo>
                  <a:cubicBezTo>
                    <a:pt x="35" y="114"/>
                    <a:pt x="37" y="114"/>
                    <a:pt x="38" y="115"/>
                  </a:cubicBezTo>
                  <a:cubicBezTo>
                    <a:pt x="44" y="130"/>
                    <a:pt x="44" y="130"/>
                    <a:pt x="44" y="130"/>
                  </a:cubicBezTo>
                  <a:cubicBezTo>
                    <a:pt x="57" y="130"/>
                    <a:pt x="57" y="130"/>
                    <a:pt x="57" y="130"/>
                  </a:cubicBezTo>
                  <a:cubicBezTo>
                    <a:pt x="63" y="115"/>
                    <a:pt x="63" y="115"/>
                    <a:pt x="63" y="115"/>
                  </a:cubicBezTo>
                  <a:cubicBezTo>
                    <a:pt x="64" y="114"/>
                    <a:pt x="66" y="114"/>
                    <a:pt x="68" y="113"/>
                  </a:cubicBezTo>
                  <a:cubicBezTo>
                    <a:pt x="82" y="119"/>
                    <a:pt x="82" y="119"/>
                    <a:pt x="82" y="119"/>
                  </a:cubicBezTo>
                  <a:cubicBezTo>
                    <a:pt x="91" y="110"/>
                    <a:pt x="91" y="110"/>
                    <a:pt x="91" y="110"/>
                  </a:cubicBezTo>
                  <a:cubicBezTo>
                    <a:pt x="85" y="96"/>
                    <a:pt x="85" y="96"/>
                    <a:pt x="85" y="96"/>
                  </a:cubicBezTo>
                  <a:cubicBezTo>
                    <a:pt x="85" y="94"/>
                    <a:pt x="86" y="93"/>
                    <a:pt x="87" y="91"/>
                  </a:cubicBezTo>
                  <a:lnTo>
                    <a:pt x="101" y="85"/>
                  </a:lnTo>
                  <a:close/>
                  <a:moveTo>
                    <a:pt x="50" y="58"/>
                  </a:moveTo>
                  <a:cubicBezTo>
                    <a:pt x="39" y="58"/>
                    <a:pt x="29" y="67"/>
                    <a:pt x="29" y="79"/>
                  </a:cubicBezTo>
                  <a:cubicBezTo>
                    <a:pt x="29" y="91"/>
                    <a:pt x="39" y="100"/>
                    <a:pt x="50" y="100"/>
                  </a:cubicBezTo>
                  <a:cubicBezTo>
                    <a:pt x="62" y="100"/>
                    <a:pt x="72" y="91"/>
                    <a:pt x="72" y="79"/>
                  </a:cubicBezTo>
                  <a:cubicBezTo>
                    <a:pt x="72" y="67"/>
                    <a:pt x="62" y="58"/>
                    <a:pt x="50" y="58"/>
                  </a:cubicBezTo>
                  <a:close/>
                  <a:moveTo>
                    <a:pt x="132" y="162"/>
                  </a:moveTo>
                  <a:cubicBezTo>
                    <a:pt x="120" y="162"/>
                    <a:pt x="120" y="162"/>
                    <a:pt x="120" y="162"/>
                  </a:cubicBezTo>
                </a:path>
              </a:pathLst>
            </a:custGeom>
            <a:noFill/>
            <a:ln w="26988" cap="rnd">
              <a:solidFill>
                <a:schemeClr val="accent4"/>
              </a:solidFill>
              <a:prstDash val="solid"/>
              <a:round/>
              <a:headEnd/>
              <a:tailEnd/>
            </a:ln>
          </p:spPr>
          <p:txBody>
            <a:bodyPr/>
            <a:lstStyle/>
            <a:p>
              <a:pPr eaLnBrk="1" fontAlgn="auto" hangingPunct="1">
                <a:spcBef>
                  <a:spcPts val="0"/>
                </a:spcBef>
                <a:spcAft>
                  <a:spcPts val="0"/>
                </a:spcAft>
                <a:defRPr/>
              </a:pPr>
              <a:endParaRPr lang="ru-RU">
                <a:latin typeface="+mn-lt"/>
              </a:endParaRPr>
            </a:p>
          </p:txBody>
        </p:sp>
        <p:sp>
          <p:nvSpPr>
            <p:cNvPr id="8207" name="Freeform 20">
              <a:extLst>
                <a:ext uri="{FF2B5EF4-FFF2-40B4-BE49-F238E27FC236}">
                  <a16:creationId xmlns:a16="http://schemas.microsoft.com/office/drawing/2014/main" id="{F14FE895-4AE7-4009-BEDB-C74F95965AB1}"/>
                </a:ext>
              </a:extLst>
            </p:cNvPr>
            <p:cNvSpPr>
              <a:spLocks noEditPoints="1"/>
            </p:cNvSpPr>
            <p:nvPr/>
          </p:nvSpPr>
          <p:spPr bwMode="auto">
            <a:xfrm>
              <a:off x="4152900" y="2333626"/>
              <a:ext cx="644525" cy="565150"/>
            </a:xfrm>
            <a:custGeom>
              <a:avLst/>
              <a:gdLst>
                <a:gd name="T0" fmla="*/ 106785 w 169"/>
                <a:gd name="T1" fmla="*/ 309305 h 148"/>
                <a:gd name="T2" fmla="*/ 68648 w 169"/>
                <a:gd name="T3" fmla="*/ 248208 h 148"/>
                <a:gd name="T4" fmla="*/ 76275 w 169"/>
                <a:gd name="T5" fmla="*/ 213841 h 148"/>
                <a:gd name="T6" fmla="*/ 83903 w 169"/>
                <a:gd name="T7" fmla="*/ 206203 h 148"/>
                <a:gd name="T8" fmla="*/ 118226 w 169"/>
                <a:gd name="T9" fmla="*/ 213841 h 148"/>
                <a:gd name="T10" fmla="*/ 209757 w 169"/>
                <a:gd name="T11" fmla="*/ 362765 h 148"/>
                <a:gd name="T12" fmla="*/ 209757 w 169"/>
                <a:gd name="T13" fmla="*/ 473504 h 148"/>
                <a:gd name="T14" fmla="*/ 106785 w 169"/>
                <a:gd name="T15" fmla="*/ 473504 h 148"/>
                <a:gd name="T16" fmla="*/ 106785 w 169"/>
                <a:gd name="T17" fmla="*/ 435318 h 148"/>
                <a:gd name="T18" fmla="*/ 0 w 169"/>
                <a:gd name="T19" fmla="*/ 320761 h 148"/>
                <a:gd name="T20" fmla="*/ 0 w 169"/>
                <a:gd name="T21" fmla="*/ 95465 h 148"/>
                <a:gd name="T22" fmla="*/ 26696 w 169"/>
                <a:gd name="T23" fmla="*/ 68734 h 148"/>
                <a:gd name="T24" fmla="*/ 26696 w 169"/>
                <a:gd name="T25" fmla="*/ 68734 h 148"/>
                <a:gd name="T26" fmla="*/ 53393 w 169"/>
                <a:gd name="T27" fmla="*/ 95465 h 148"/>
                <a:gd name="T28" fmla="*/ 53393 w 169"/>
                <a:gd name="T29" fmla="*/ 183292 h 148"/>
                <a:gd name="T30" fmla="*/ 240267 w 169"/>
                <a:gd name="T31" fmla="*/ 565150 h 148"/>
                <a:gd name="T32" fmla="*/ 240267 w 169"/>
                <a:gd name="T33" fmla="*/ 473504 h 148"/>
                <a:gd name="T34" fmla="*/ 76275 w 169"/>
                <a:gd name="T35" fmla="*/ 473504 h 148"/>
                <a:gd name="T36" fmla="*/ 76275 w 169"/>
                <a:gd name="T37" fmla="*/ 565150 h 148"/>
                <a:gd name="T38" fmla="*/ 541554 w 169"/>
                <a:gd name="T39" fmla="*/ 309305 h 148"/>
                <a:gd name="T40" fmla="*/ 575877 w 169"/>
                <a:gd name="T41" fmla="*/ 248208 h 148"/>
                <a:gd name="T42" fmla="*/ 572064 w 169"/>
                <a:gd name="T43" fmla="*/ 213841 h 148"/>
                <a:gd name="T44" fmla="*/ 564436 w 169"/>
                <a:gd name="T45" fmla="*/ 206203 h 148"/>
                <a:gd name="T46" fmla="*/ 526299 w 169"/>
                <a:gd name="T47" fmla="*/ 213841 h 148"/>
                <a:gd name="T48" fmla="*/ 434768 w 169"/>
                <a:gd name="T49" fmla="*/ 362765 h 148"/>
                <a:gd name="T50" fmla="*/ 434768 w 169"/>
                <a:gd name="T51" fmla="*/ 473504 h 148"/>
                <a:gd name="T52" fmla="*/ 541554 w 169"/>
                <a:gd name="T53" fmla="*/ 473504 h 148"/>
                <a:gd name="T54" fmla="*/ 541554 w 169"/>
                <a:gd name="T55" fmla="*/ 435318 h 148"/>
                <a:gd name="T56" fmla="*/ 644525 w 169"/>
                <a:gd name="T57" fmla="*/ 320761 h 148"/>
                <a:gd name="T58" fmla="*/ 644525 w 169"/>
                <a:gd name="T59" fmla="*/ 95465 h 148"/>
                <a:gd name="T60" fmla="*/ 617829 w 169"/>
                <a:gd name="T61" fmla="*/ 68734 h 148"/>
                <a:gd name="T62" fmla="*/ 617829 w 169"/>
                <a:gd name="T63" fmla="*/ 68734 h 148"/>
                <a:gd name="T64" fmla="*/ 594946 w 169"/>
                <a:gd name="T65" fmla="*/ 95465 h 148"/>
                <a:gd name="T66" fmla="*/ 594946 w 169"/>
                <a:gd name="T67" fmla="*/ 183292 h 148"/>
                <a:gd name="T68" fmla="*/ 568250 w 169"/>
                <a:gd name="T69" fmla="*/ 565150 h 148"/>
                <a:gd name="T70" fmla="*/ 568250 w 169"/>
                <a:gd name="T71" fmla="*/ 473504 h 148"/>
                <a:gd name="T72" fmla="*/ 404258 w 169"/>
                <a:gd name="T73" fmla="*/ 473504 h 148"/>
                <a:gd name="T74" fmla="*/ 404258 w 169"/>
                <a:gd name="T75" fmla="*/ 565150 h 148"/>
                <a:gd name="T76" fmla="*/ 324169 w 169"/>
                <a:gd name="T77" fmla="*/ 0 h 148"/>
                <a:gd name="T78" fmla="*/ 175433 w 169"/>
                <a:gd name="T79" fmla="*/ 148925 h 148"/>
                <a:gd name="T80" fmla="*/ 324169 w 169"/>
                <a:gd name="T81" fmla="*/ 294031 h 148"/>
                <a:gd name="T82" fmla="*/ 469092 w 169"/>
                <a:gd name="T83" fmla="*/ 148925 h 148"/>
                <a:gd name="T84" fmla="*/ 324169 w 169"/>
                <a:gd name="T85" fmla="*/ 0 h 148"/>
                <a:gd name="T86" fmla="*/ 286032 w 169"/>
                <a:gd name="T87" fmla="*/ 194748 h 148"/>
                <a:gd name="T88" fmla="*/ 324169 w 169"/>
                <a:gd name="T89" fmla="*/ 221478 h 148"/>
                <a:gd name="T90" fmla="*/ 362307 w 169"/>
                <a:gd name="T91" fmla="*/ 183292 h 148"/>
                <a:gd name="T92" fmla="*/ 324169 w 169"/>
                <a:gd name="T93" fmla="*/ 148925 h 148"/>
                <a:gd name="T94" fmla="*/ 282218 w 169"/>
                <a:gd name="T95" fmla="*/ 110739 h 148"/>
                <a:gd name="T96" fmla="*/ 324169 w 169"/>
                <a:gd name="T97" fmla="*/ 76372 h 148"/>
                <a:gd name="T98" fmla="*/ 362307 w 169"/>
                <a:gd name="T99" fmla="*/ 99283 h 148"/>
                <a:gd name="T100" fmla="*/ 324169 w 169"/>
                <a:gd name="T101" fmla="*/ 76372 h 148"/>
                <a:gd name="T102" fmla="*/ 324169 w 169"/>
                <a:gd name="T103" fmla="*/ 53460 h 148"/>
                <a:gd name="T104" fmla="*/ 324169 w 169"/>
                <a:gd name="T105" fmla="*/ 240571 h 148"/>
                <a:gd name="T106" fmla="*/ 324169 w 169"/>
                <a:gd name="T107" fmla="*/ 221478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9" h="148">
                  <a:moveTo>
                    <a:pt x="28" y="81"/>
                  </a:moveTo>
                  <a:cubicBezTo>
                    <a:pt x="18" y="65"/>
                    <a:pt x="18" y="65"/>
                    <a:pt x="18" y="65"/>
                  </a:cubicBezTo>
                  <a:cubicBezTo>
                    <a:pt x="16" y="62"/>
                    <a:pt x="17" y="58"/>
                    <a:pt x="20" y="56"/>
                  </a:cubicBezTo>
                  <a:cubicBezTo>
                    <a:pt x="22" y="54"/>
                    <a:pt x="22" y="54"/>
                    <a:pt x="22" y="54"/>
                  </a:cubicBezTo>
                  <a:cubicBezTo>
                    <a:pt x="25" y="52"/>
                    <a:pt x="29" y="53"/>
                    <a:pt x="31" y="56"/>
                  </a:cubicBezTo>
                  <a:cubicBezTo>
                    <a:pt x="55" y="95"/>
                    <a:pt x="55" y="95"/>
                    <a:pt x="55" y="95"/>
                  </a:cubicBezTo>
                  <a:cubicBezTo>
                    <a:pt x="55" y="124"/>
                    <a:pt x="55" y="124"/>
                    <a:pt x="55" y="124"/>
                  </a:cubicBezTo>
                  <a:cubicBezTo>
                    <a:pt x="28" y="124"/>
                    <a:pt x="28" y="124"/>
                    <a:pt x="28" y="124"/>
                  </a:cubicBezTo>
                  <a:cubicBezTo>
                    <a:pt x="28" y="114"/>
                    <a:pt x="28" y="114"/>
                    <a:pt x="28" y="114"/>
                  </a:cubicBezTo>
                  <a:cubicBezTo>
                    <a:pt x="0" y="84"/>
                    <a:pt x="0" y="84"/>
                    <a:pt x="0" y="84"/>
                  </a:cubicBezTo>
                  <a:cubicBezTo>
                    <a:pt x="0" y="25"/>
                    <a:pt x="0" y="25"/>
                    <a:pt x="0" y="25"/>
                  </a:cubicBezTo>
                  <a:cubicBezTo>
                    <a:pt x="0" y="22"/>
                    <a:pt x="3" y="18"/>
                    <a:pt x="7" y="18"/>
                  </a:cubicBezTo>
                  <a:cubicBezTo>
                    <a:pt x="7" y="18"/>
                    <a:pt x="7" y="18"/>
                    <a:pt x="7" y="18"/>
                  </a:cubicBezTo>
                  <a:cubicBezTo>
                    <a:pt x="11" y="18"/>
                    <a:pt x="14" y="22"/>
                    <a:pt x="14" y="25"/>
                  </a:cubicBezTo>
                  <a:cubicBezTo>
                    <a:pt x="14" y="48"/>
                    <a:pt x="14" y="48"/>
                    <a:pt x="14" y="48"/>
                  </a:cubicBezTo>
                  <a:moveTo>
                    <a:pt x="63" y="148"/>
                  </a:moveTo>
                  <a:cubicBezTo>
                    <a:pt x="63" y="124"/>
                    <a:pt x="63" y="124"/>
                    <a:pt x="63" y="124"/>
                  </a:cubicBezTo>
                  <a:cubicBezTo>
                    <a:pt x="20" y="124"/>
                    <a:pt x="20" y="124"/>
                    <a:pt x="20" y="124"/>
                  </a:cubicBezTo>
                  <a:cubicBezTo>
                    <a:pt x="20" y="148"/>
                    <a:pt x="20" y="148"/>
                    <a:pt x="20" y="148"/>
                  </a:cubicBezTo>
                  <a:moveTo>
                    <a:pt x="142" y="81"/>
                  </a:moveTo>
                  <a:cubicBezTo>
                    <a:pt x="151" y="65"/>
                    <a:pt x="151" y="65"/>
                    <a:pt x="151" y="65"/>
                  </a:cubicBezTo>
                  <a:cubicBezTo>
                    <a:pt x="153" y="62"/>
                    <a:pt x="153" y="58"/>
                    <a:pt x="150" y="56"/>
                  </a:cubicBezTo>
                  <a:cubicBezTo>
                    <a:pt x="148" y="54"/>
                    <a:pt x="148" y="54"/>
                    <a:pt x="148" y="54"/>
                  </a:cubicBezTo>
                  <a:cubicBezTo>
                    <a:pt x="144" y="52"/>
                    <a:pt x="140" y="53"/>
                    <a:pt x="138" y="56"/>
                  </a:cubicBezTo>
                  <a:cubicBezTo>
                    <a:pt x="114" y="95"/>
                    <a:pt x="114" y="95"/>
                    <a:pt x="114" y="95"/>
                  </a:cubicBezTo>
                  <a:cubicBezTo>
                    <a:pt x="114" y="124"/>
                    <a:pt x="114" y="124"/>
                    <a:pt x="114" y="124"/>
                  </a:cubicBezTo>
                  <a:cubicBezTo>
                    <a:pt x="142" y="124"/>
                    <a:pt x="142" y="124"/>
                    <a:pt x="142" y="124"/>
                  </a:cubicBezTo>
                  <a:cubicBezTo>
                    <a:pt x="142" y="114"/>
                    <a:pt x="142" y="114"/>
                    <a:pt x="142" y="114"/>
                  </a:cubicBezTo>
                  <a:cubicBezTo>
                    <a:pt x="169" y="84"/>
                    <a:pt x="169" y="84"/>
                    <a:pt x="169" y="84"/>
                  </a:cubicBezTo>
                  <a:cubicBezTo>
                    <a:pt x="169" y="25"/>
                    <a:pt x="169" y="25"/>
                    <a:pt x="169" y="25"/>
                  </a:cubicBezTo>
                  <a:cubicBezTo>
                    <a:pt x="169" y="22"/>
                    <a:pt x="166" y="18"/>
                    <a:pt x="162" y="18"/>
                  </a:cubicBezTo>
                  <a:cubicBezTo>
                    <a:pt x="162" y="18"/>
                    <a:pt x="162" y="18"/>
                    <a:pt x="162" y="18"/>
                  </a:cubicBezTo>
                  <a:cubicBezTo>
                    <a:pt x="159" y="18"/>
                    <a:pt x="156" y="22"/>
                    <a:pt x="156" y="25"/>
                  </a:cubicBezTo>
                  <a:cubicBezTo>
                    <a:pt x="156" y="48"/>
                    <a:pt x="156" y="48"/>
                    <a:pt x="156" y="48"/>
                  </a:cubicBezTo>
                  <a:moveTo>
                    <a:pt x="149" y="148"/>
                  </a:moveTo>
                  <a:cubicBezTo>
                    <a:pt x="149" y="124"/>
                    <a:pt x="149" y="124"/>
                    <a:pt x="149" y="124"/>
                  </a:cubicBezTo>
                  <a:cubicBezTo>
                    <a:pt x="106" y="124"/>
                    <a:pt x="106" y="124"/>
                    <a:pt x="106" y="124"/>
                  </a:cubicBezTo>
                  <a:cubicBezTo>
                    <a:pt x="106" y="148"/>
                    <a:pt x="106" y="148"/>
                    <a:pt x="106" y="148"/>
                  </a:cubicBezTo>
                  <a:moveTo>
                    <a:pt x="85" y="0"/>
                  </a:moveTo>
                  <a:cubicBezTo>
                    <a:pt x="63" y="0"/>
                    <a:pt x="46" y="18"/>
                    <a:pt x="46" y="39"/>
                  </a:cubicBezTo>
                  <a:cubicBezTo>
                    <a:pt x="46" y="60"/>
                    <a:pt x="63" y="77"/>
                    <a:pt x="85" y="77"/>
                  </a:cubicBezTo>
                  <a:cubicBezTo>
                    <a:pt x="106" y="77"/>
                    <a:pt x="123" y="60"/>
                    <a:pt x="123" y="39"/>
                  </a:cubicBezTo>
                  <a:cubicBezTo>
                    <a:pt x="123" y="18"/>
                    <a:pt x="106" y="0"/>
                    <a:pt x="85" y="0"/>
                  </a:cubicBezTo>
                  <a:close/>
                  <a:moveTo>
                    <a:pt x="75" y="51"/>
                  </a:moveTo>
                  <a:cubicBezTo>
                    <a:pt x="76" y="55"/>
                    <a:pt x="80" y="58"/>
                    <a:pt x="85" y="58"/>
                  </a:cubicBezTo>
                  <a:cubicBezTo>
                    <a:pt x="91" y="58"/>
                    <a:pt x="95" y="54"/>
                    <a:pt x="95" y="48"/>
                  </a:cubicBezTo>
                  <a:cubicBezTo>
                    <a:pt x="95" y="43"/>
                    <a:pt x="91" y="39"/>
                    <a:pt x="85" y="39"/>
                  </a:cubicBezTo>
                  <a:cubicBezTo>
                    <a:pt x="79" y="38"/>
                    <a:pt x="74" y="35"/>
                    <a:pt x="74" y="29"/>
                  </a:cubicBezTo>
                  <a:cubicBezTo>
                    <a:pt x="74" y="24"/>
                    <a:pt x="79" y="20"/>
                    <a:pt x="85" y="20"/>
                  </a:cubicBezTo>
                  <a:cubicBezTo>
                    <a:pt x="89" y="20"/>
                    <a:pt x="93" y="23"/>
                    <a:pt x="95" y="26"/>
                  </a:cubicBezTo>
                  <a:moveTo>
                    <a:pt x="85" y="20"/>
                  </a:moveTo>
                  <a:cubicBezTo>
                    <a:pt x="85" y="14"/>
                    <a:pt x="85" y="14"/>
                    <a:pt x="85" y="14"/>
                  </a:cubicBezTo>
                  <a:moveTo>
                    <a:pt x="85" y="63"/>
                  </a:moveTo>
                  <a:cubicBezTo>
                    <a:pt x="85" y="58"/>
                    <a:pt x="85" y="58"/>
                    <a:pt x="85" y="58"/>
                  </a:cubicBezTo>
                </a:path>
              </a:pathLst>
            </a:custGeom>
            <a:noFill/>
            <a:ln w="26988"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grpSp>
      <p:sp>
        <p:nvSpPr>
          <p:cNvPr id="23" name="TextBox 22">
            <a:extLst>
              <a:ext uri="{FF2B5EF4-FFF2-40B4-BE49-F238E27FC236}">
                <a16:creationId xmlns:a16="http://schemas.microsoft.com/office/drawing/2014/main" id="{E42FA1F7-48BB-4E0C-880A-2772C22EDA0A}"/>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24" name="Rectangle 23">
            <a:extLst>
              <a:ext uri="{FF2B5EF4-FFF2-40B4-BE49-F238E27FC236}">
                <a16:creationId xmlns:a16="http://schemas.microsoft.com/office/drawing/2014/main" id="{1C217750-7475-422D-90EC-88C1061105E8}"/>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25" name="Straight Connector 24">
            <a:extLst>
              <a:ext uri="{FF2B5EF4-FFF2-40B4-BE49-F238E27FC236}">
                <a16:creationId xmlns:a16="http://schemas.microsoft.com/office/drawing/2014/main" id="{CCCEA325-B2D3-40E5-BAEB-91B3E445F177}"/>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anim calcmode="lin" valueType="num">
                                      <p:cBhvr>
                                        <p:cTn id="11" dur="1000" fill="hold"/>
                                        <p:tgtEl>
                                          <p:spTgt spid="24"/>
                                        </p:tgtEl>
                                        <p:attrNameLst>
                                          <p:attrName>ppt_x</p:attrName>
                                        </p:attrNameLst>
                                      </p:cBhvr>
                                      <p:tavLst>
                                        <p:tav tm="0">
                                          <p:val>
                                            <p:strVal val="#ppt_x"/>
                                          </p:val>
                                        </p:tav>
                                        <p:tav tm="100000">
                                          <p:val>
                                            <p:strVal val="#ppt_x"/>
                                          </p:val>
                                        </p:tav>
                                      </p:tavLst>
                                    </p:anim>
                                    <p:anim calcmode="lin" valueType="num">
                                      <p:cBhvr>
                                        <p:cTn id="12" dur="900" decel="100000" fill="hold"/>
                                        <p:tgtEl>
                                          <p:spTgt spid="24"/>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barn(outVertical)">
                                      <p:cBhvr>
                                        <p:cTn id="16" dur="500"/>
                                        <p:tgtEl>
                                          <p:spTgt spid="25"/>
                                        </p:tgtEl>
                                      </p:cBhvr>
                                    </p:animEffect>
                                  </p:childTnLst>
                                </p:cTn>
                              </p:par>
                            </p:childTnLst>
                          </p:cTn>
                        </p:par>
                        <p:par>
                          <p:cTn id="17" fill="hold" nodeType="afterGroup">
                            <p:stCondLst>
                              <p:cond delay="1000"/>
                            </p:stCondLst>
                            <p:childTnLst>
                              <p:par>
                                <p:cTn id="18" presetID="10" presetClass="entr" presetSubtype="0"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par>
                          <p:cTn id="21" fill="hold" nodeType="afterGroup">
                            <p:stCondLst>
                              <p:cond delay="15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nodeType="afterGroup">
                            <p:stCondLst>
                              <p:cond delay="2500"/>
                            </p:stCondLst>
                            <p:childTnLst>
                              <p:par>
                                <p:cTn id="30" presetID="10"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childTnLst>
                          </p:cTn>
                        </p:par>
                        <p:par>
                          <p:cTn id="33" fill="hold" nodeType="afterGroup">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nodeType="afterGroup">
                            <p:stCondLst>
                              <p:cond delay="3500"/>
                            </p:stCondLst>
                            <p:childTnLst>
                              <p:par>
                                <p:cTn id="38" presetID="53" presetClass="entr" presetSubtype="16" fill="hold" nodeType="after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par>
                          <p:cTn id="43" fill="hold" nodeType="afterGroup">
                            <p:stCondLst>
                              <p:cond delay="4000"/>
                            </p:stCondLst>
                            <p:childTnLst>
                              <p:par>
                                <p:cTn id="44" presetID="2" presetClass="exit" presetSubtype="1" fill="hold" grpId="1" nodeType="afterEffect">
                                  <p:stCondLst>
                                    <p:cond delay="250"/>
                                  </p:stCondLst>
                                  <p:childTnLst>
                                    <p:anim calcmode="lin" valueType="num">
                                      <p:cBhvr additive="base">
                                        <p:cTn id="45" dur="500"/>
                                        <p:tgtEl>
                                          <p:spTgt spid="23"/>
                                        </p:tgtEl>
                                        <p:attrNameLst>
                                          <p:attrName>ppt_x</p:attrName>
                                        </p:attrNameLst>
                                      </p:cBhvr>
                                      <p:tavLst>
                                        <p:tav tm="0">
                                          <p:val>
                                            <p:strVal val="ppt_x"/>
                                          </p:val>
                                        </p:tav>
                                        <p:tav tm="100000">
                                          <p:val>
                                            <p:strVal val="ppt_x"/>
                                          </p:val>
                                        </p:tav>
                                      </p:tavLst>
                                    </p:anim>
                                    <p:anim calcmode="lin" valueType="num">
                                      <p:cBhvr additive="base">
                                        <p:cTn id="46" dur="500"/>
                                        <p:tgtEl>
                                          <p:spTgt spid="23"/>
                                        </p:tgtEl>
                                        <p:attrNameLst>
                                          <p:attrName>ppt_y</p:attrName>
                                        </p:attrNameLst>
                                      </p:cBhvr>
                                      <p:tavLst>
                                        <p:tav tm="0">
                                          <p:val>
                                            <p:strVal val="ppt_y"/>
                                          </p:val>
                                        </p:tav>
                                        <p:tav tm="100000">
                                          <p:val>
                                            <p:strVal val="0-ppt_h/2"/>
                                          </p:val>
                                        </p:tav>
                                      </p:tavLst>
                                    </p:anim>
                                    <p:set>
                                      <p:cBhvr>
                                        <p:cTn id="47" dur="1" fill="hold">
                                          <p:stCondLst>
                                            <p:cond delay="499"/>
                                          </p:stCondLst>
                                        </p:cTn>
                                        <p:tgtEl>
                                          <p:spTgt spid="23"/>
                                        </p:tgtEl>
                                        <p:attrNameLst>
                                          <p:attrName>style.visibility</p:attrName>
                                        </p:attrNameLst>
                                      </p:cBhvr>
                                      <p:to>
                                        <p:strVal val="hidden"/>
                                      </p:to>
                                    </p:set>
                                  </p:childTnLst>
                                </p:cTn>
                              </p:par>
                              <p:par>
                                <p:cTn id="48" presetID="2" presetClass="exit" presetSubtype="1" fill="hold" grpId="1" nodeType="withEffect">
                                  <p:stCondLst>
                                    <p:cond delay="250"/>
                                  </p:stCondLst>
                                  <p:childTnLst>
                                    <p:anim calcmode="lin" valueType="num">
                                      <p:cBhvr additive="base">
                                        <p:cTn id="49" dur="500"/>
                                        <p:tgtEl>
                                          <p:spTgt spid="24"/>
                                        </p:tgtEl>
                                        <p:attrNameLst>
                                          <p:attrName>ppt_x</p:attrName>
                                        </p:attrNameLst>
                                      </p:cBhvr>
                                      <p:tavLst>
                                        <p:tav tm="0">
                                          <p:val>
                                            <p:strVal val="ppt_x"/>
                                          </p:val>
                                        </p:tav>
                                        <p:tav tm="100000">
                                          <p:val>
                                            <p:strVal val="ppt_x"/>
                                          </p:val>
                                        </p:tav>
                                      </p:tavLst>
                                    </p:anim>
                                    <p:anim calcmode="lin" valueType="num">
                                      <p:cBhvr additive="base">
                                        <p:cTn id="50" dur="500"/>
                                        <p:tgtEl>
                                          <p:spTgt spid="24"/>
                                        </p:tgtEl>
                                        <p:attrNameLst>
                                          <p:attrName>ppt_y</p:attrName>
                                        </p:attrNameLst>
                                      </p:cBhvr>
                                      <p:tavLst>
                                        <p:tav tm="0">
                                          <p:val>
                                            <p:strVal val="ppt_y"/>
                                          </p:val>
                                        </p:tav>
                                        <p:tav tm="100000">
                                          <p:val>
                                            <p:strVal val="0-ppt_h/2"/>
                                          </p:val>
                                        </p:tav>
                                      </p:tavLst>
                                    </p:anim>
                                    <p:set>
                                      <p:cBhvr>
                                        <p:cTn id="51" dur="1" fill="hold">
                                          <p:stCondLst>
                                            <p:cond delay="499"/>
                                          </p:stCondLst>
                                        </p:cTn>
                                        <p:tgtEl>
                                          <p:spTgt spid="24"/>
                                        </p:tgtEl>
                                        <p:attrNameLst>
                                          <p:attrName>style.visibility</p:attrName>
                                        </p:attrNameLst>
                                      </p:cBhvr>
                                      <p:to>
                                        <p:strVal val="hidden"/>
                                      </p:to>
                                    </p:set>
                                  </p:childTnLst>
                                </p:cTn>
                              </p:par>
                              <p:par>
                                <p:cTn id="52" presetID="2" presetClass="exit" presetSubtype="1" fill="hold" nodeType="withEffect">
                                  <p:stCondLst>
                                    <p:cond delay="250"/>
                                  </p:stCondLst>
                                  <p:childTnLst>
                                    <p:anim calcmode="lin" valueType="num">
                                      <p:cBhvr additive="base">
                                        <p:cTn id="53" dur="500"/>
                                        <p:tgtEl>
                                          <p:spTgt spid="25"/>
                                        </p:tgtEl>
                                        <p:attrNameLst>
                                          <p:attrName>ppt_x</p:attrName>
                                        </p:attrNameLst>
                                      </p:cBhvr>
                                      <p:tavLst>
                                        <p:tav tm="0">
                                          <p:val>
                                            <p:strVal val="ppt_x"/>
                                          </p:val>
                                        </p:tav>
                                        <p:tav tm="100000">
                                          <p:val>
                                            <p:strVal val="ppt_x"/>
                                          </p:val>
                                        </p:tav>
                                      </p:tavLst>
                                    </p:anim>
                                    <p:anim calcmode="lin" valueType="num">
                                      <p:cBhvr additive="base">
                                        <p:cTn id="54" dur="500"/>
                                        <p:tgtEl>
                                          <p:spTgt spid="25"/>
                                        </p:tgtEl>
                                        <p:attrNameLst>
                                          <p:attrName>ppt_y</p:attrName>
                                        </p:attrNameLst>
                                      </p:cBhvr>
                                      <p:tavLst>
                                        <p:tav tm="0">
                                          <p:val>
                                            <p:strVal val="ppt_y"/>
                                          </p:val>
                                        </p:tav>
                                        <p:tav tm="100000">
                                          <p:val>
                                            <p:strVal val="0-ppt_h/2"/>
                                          </p:val>
                                        </p:tav>
                                      </p:tavLst>
                                    </p:anim>
                                    <p:set>
                                      <p:cBhvr>
                                        <p:cTn id="55" dur="1" fill="hold">
                                          <p:stCondLst>
                                            <p:cond delay="499"/>
                                          </p:stCondLst>
                                        </p:cTn>
                                        <p:tgtEl>
                                          <p:spTgt spid="25"/>
                                        </p:tgtEl>
                                        <p:attrNameLst>
                                          <p:attrName>style.visibility</p:attrName>
                                        </p:attrNameLst>
                                      </p:cBhvr>
                                      <p:to>
                                        <p:strVal val="hidden"/>
                                      </p:to>
                                    </p:set>
                                  </p:childTnLst>
                                </p:cTn>
                              </p:par>
                              <p:par>
                                <p:cTn id="56" presetID="2" presetClass="exit" presetSubtype="1" fill="hold" nodeType="withEffect">
                                  <p:stCondLst>
                                    <p:cond delay="250"/>
                                  </p:stCondLst>
                                  <p:childTnLst>
                                    <p:anim calcmode="lin" valueType="num">
                                      <p:cBhvr additive="base">
                                        <p:cTn id="57" dur="500"/>
                                        <p:tgtEl>
                                          <p:spTgt spid="14"/>
                                        </p:tgtEl>
                                        <p:attrNameLst>
                                          <p:attrName>ppt_x</p:attrName>
                                        </p:attrNameLst>
                                      </p:cBhvr>
                                      <p:tavLst>
                                        <p:tav tm="0">
                                          <p:val>
                                            <p:strVal val="ppt_x"/>
                                          </p:val>
                                        </p:tav>
                                        <p:tav tm="100000">
                                          <p:val>
                                            <p:strVal val="ppt_x"/>
                                          </p:val>
                                        </p:tav>
                                      </p:tavLst>
                                    </p:anim>
                                    <p:anim calcmode="lin" valueType="num">
                                      <p:cBhvr additive="base">
                                        <p:cTn id="58" dur="500"/>
                                        <p:tgtEl>
                                          <p:spTgt spid="14"/>
                                        </p:tgtEl>
                                        <p:attrNameLst>
                                          <p:attrName>ppt_y</p:attrName>
                                        </p:attrNameLst>
                                      </p:cBhvr>
                                      <p:tavLst>
                                        <p:tav tm="0">
                                          <p:val>
                                            <p:strVal val="ppt_y"/>
                                          </p:val>
                                        </p:tav>
                                        <p:tav tm="100000">
                                          <p:val>
                                            <p:strVal val="0-ppt_h/2"/>
                                          </p:val>
                                        </p:tav>
                                      </p:tavLst>
                                    </p:anim>
                                    <p:set>
                                      <p:cBhvr>
                                        <p:cTn id="59" dur="1" fill="hold">
                                          <p:stCondLst>
                                            <p:cond delay="499"/>
                                          </p:stCondLst>
                                        </p:cTn>
                                        <p:tgtEl>
                                          <p:spTgt spid="14"/>
                                        </p:tgtEl>
                                        <p:attrNameLst>
                                          <p:attrName>style.visibility</p:attrName>
                                        </p:attrNameLst>
                                      </p:cBhvr>
                                      <p:to>
                                        <p:strVal val="hidden"/>
                                      </p:to>
                                    </p:set>
                                  </p:childTnLst>
                                </p:cTn>
                              </p:par>
                              <p:par>
                                <p:cTn id="60" presetID="2" presetClass="exit" presetSubtype="1" fill="hold" nodeType="withEffect">
                                  <p:stCondLst>
                                    <p:cond delay="250"/>
                                  </p:stCondLst>
                                  <p:childTnLst>
                                    <p:anim calcmode="lin" valueType="num">
                                      <p:cBhvr additive="base">
                                        <p:cTn id="61" dur="500"/>
                                        <p:tgtEl>
                                          <p:spTgt spid="11"/>
                                        </p:tgtEl>
                                        <p:attrNameLst>
                                          <p:attrName>ppt_x</p:attrName>
                                        </p:attrNameLst>
                                      </p:cBhvr>
                                      <p:tavLst>
                                        <p:tav tm="0">
                                          <p:val>
                                            <p:strVal val="ppt_x"/>
                                          </p:val>
                                        </p:tav>
                                        <p:tav tm="100000">
                                          <p:val>
                                            <p:strVal val="ppt_x"/>
                                          </p:val>
                                        </p:tav>
                                      </p:tavLst>
                                    </p:anim>
                                    <p:anim calcmode="lin" valueType="num">
                                      <p:cBhvr additive="base">
                                        <p:cTn id="62" dur="500"/>
                                        <p:tgtEl>
                                          <p:spTgt spid="11"/>
                                        </p:tgtEl>
                                        <p:attrNameLst>
                                          <p:attrName>ppt_y</p:attrName>
                                        </p:attrNameLst>
                                      </p:cBhvr>
                                      <p:tavLst>
                                        <p:tav tm="0">
                                          <p:val>
                                            <p:strVal val="ppt_y"/>
                                          </p:val>
                                        </p:tav>
                                        <p:tav tm="100000">
                                          <p:val>
                                            <p:strVal val="0-ppt_h/2"/>
                                          </p:val>
                                        </p:tav>
                                      </p:tavLst>
                                    </p:anim>
                                    <p:set>
                                      <p:cBhvr>
                                        <p:cTn id="63" dur="1" fill="hold">
                                          <p:stCondLst>
                                            <p:cond delay="499"/>
                                          </p:stCondLst>
                                        </p:cTn>
                                        <p:tgtEl>
                                          <p:spTgt spid="11"/>
                                        </p:tgtEl>
                                        <p:attrNameLst>
                                          <p:attrName>style.visibility</p:attrName>
                                        </p:attrNameLst>
                                      </p:cBhvr>
                                      <p:to>
                                        <p:strVal val="hidden"/>
                                      </p:to>
                                    </p:set>
                                  </p:childTnLst>
                                </p:cTn>
                              </p:par>
                              <p:par>
                                <p:cTn id="64" presetID="2" presetClass="exit" presetSubtype="1" fill="hold" nodeType="withEffect">
                                  <p:stCondLst>
                                    <p:cond delay="250"/>
                                  </p:stCondLst>
                                  <p:childTnLst>
                                    <p:anim calcmode="lin" valueType="num">
                                      <p:cBhvr additive="base">
                                        <p:cTn id="65" dur="500"/>
                                        <p:tgtEl>
                                          <p:spTgt spid="8"/>
                                        </p:tgtEl>
                                        <p:attrNameLst>
                                          <p:attrName>ppt_x</p:attrName>
                                        </p:attrNameLst>
                                      </p:cBhvr>
                                      <p:tavLst>
                                        <p:tav tm="0">
                                          <p:val>
                                            <p:strVal val="ppt_x"/>
                                          </p:val>
                                        </p:tav>
                                        <p:tav tm="100000">
                                          <p:val>
                                            <p:strVal val="ppt_x"/>
                                          </p:val>
                                        </p:tav>
                                      </p:tavLst>
                                    </p:anim>
                                    <p:anim calcmode="lin" valueType="num">
                                      <p:cBhvr additive="base">
                                        <p:cTn id="66" dur="500"/>
                                        <p:tgtEl>
                                          <p:spTgt spid="8"/>
                                        </p:tgtEl>
                                        <p:attrNameLst>
                                          <p:attrName>ppt_y</p:attrName>
                                        </p:attrNameLst>
                                      </p:cBhvr>
                                      <p:tavLst>
                                        <p:tav tm="0">
                                          <p:val>
                                            <p:strVal val="ppt_y"/>
                                          </p:val>
                                        </p:tav>
                                        <p:tav tm="100000">
                                          <p:val>
                                            <p:strVal val="0-ppt_h/2"/>
                                          </p:val>
                                        </p:tav>
                                      </p:tavLst>
                                    </p:anim>
                                    <p:set>
                                      <p:cBhvr>
                                        <p:cTn id="67" dur="1" fill="hold">
                                          <p:stCondLst>
                                            <p:cond delay="499"/>
                                          </p:stCondLst>
                                        </p:cTn>
                                        <p:tgtEl>
                                          <p:spTgt spid="8"/>
                                        </p:tgtEl>
                                        <p:attrNameLst>
                                          <p:attrName>style.visibility</p:attrName>
                                        </p:attrNameLst>
                                      </p:cBhvr>
                                      <p:to>
                                        <p:strVal val="hidden"/>
                                      </p:to>
                                    </p:set>
                                  </p:childTnLst>
                                </p:cTn>
                              </p:par>
                              <p:par>
                                <p:cTn id="68" presetID="2" presetClass="exit" presetSubtype="1" fill="hold" nodeType="withEffect">
                                  <p:stCondLst>
                                    <p:cond delay="250"/>
                                  </p:stCondLst>
                                  <p:childTnLst>
                                    <p:anim calcmode="lin" valueType="num">
                                      <p:cBhvr additive="base">
                                        <p:cTn id="69" dur="500"/>
                                        <p:tgtEl>
                                          <p:spTgt spid="5"/>
                                        </p:tgtEl>
                                        <p:attrNameLst>
                                          <p:attrName>ppt_x</p:attrName>
                                        </p:attrNameLst>
                                      </p:cBhvr>
                                      <p:tavLst>
                                        <p:tav tm="0">
                                          <p:val>
                                            <p:strVal val="ppt_x"/>
                                          </p:val>
                                        </p:tav>
                                        <p:tav tm="100000">
                                          <p:val>
                                            <p:strVal val="ppt_x"/>
                                          </p:val>
                                        </p:tav>
                                      </p:tavLst>
                                    </p:anim>
                                    <p:anim calcmode="lin" valueType="num">
                                      <p:cBhvr additive="base">
                                        <p:cTn id="70" dur="500"/>
                                        <p:tgtEl>
                                          <p:spTgt spid="5"/>
                                        </p:tgtEl>
                                        <p:attrNameLst>
                                          <p:attrName>ppt_y</p:attrName>
                                        </p:attrNameLst>
                                      </p:cBhvr>
                                      <p:tavLst>
                                        <p:tav tm="0">
                                          <p:val>
                                            <p:strVal val="ppt_y"/>
                                          </p:val>
                                        </p:tav>
                                        <p:tav tm="100000">
                                          <p:val>
                                            <p:strVal val="0-ppt_h/2"/>
                                          </p:val>
                                        </p:tav>
                                      </p:tavLst>
                                    </p:anim>
                                    <p:set>
                                      <p:cBhvr>
                                        <p:cTn id="71" dur="1" fill="hold">
                                          <p:stCondLst>
                                            <p:cond delay="499"/>
                                          </p:stCondLst>
                                        </p:cTn>
                                        <p:tgtEl>
                                          <p:spTgt spid="5"/>
                                        </p:tgtEl>
                                        <p:attrNameLst>
                                          <p:attrName>style.visibility</p:attrName>
                                        </p:attrNameLst>
                                      </p:cBhvr>
                                      <p:to>
                                        <p:strVal val="hidden"/>
                                      </p:to>
                                    </p:set>
                                  </p:childTnLst>
                                </p:cTn>
                              </p:par>
                              <p:par>
                                <p:cTn id="72" presetID="2" presetClass="exit" presetSubtype="1" fill="hold" nodeType="withEffect">
                                  <p:stCondLst>
                                    <p:cond delay="250"/>
                                  </p:stCondLst>
                                  <p:childTnLst>
                                    <p:anim calcmode="lin" valueType="num">
                                      <p:cBhvr additive="base">
                                        <p:cTn id="73" dur="500"/>
                                        <p:tgtEl>
                                          <p:spTgt spid="2"/>
                                        </p:tgtEl>
                                        <p:attrNameLst>
                                          <p:attrName>ppt_x</p:attrName>
                                        </p:attrNameLst>
                                      </p:cBhvr>
                                      <p:tavLst>
                                        <p:tav tm="0">
                                          <p:val>
                                            <p:strVal val="ppt_x"/>
                                          </p:val>
                                        </p:tav>
                                        <p:tav tm="100000">
                                          <p:val>
                                            <p:strVal val="ppt_x"/>
                                          </p:val>
                                        </p:tav>
                                      </p:tavLst>
                                    </p:anim>
                                    <p:anim calcmode="lin" valueType="num">
                                      <p:cBhvr additive="base">
                                        <p:cTn id="74" dur="500"/>
                                        <p:tgtEl>
                                          <p:spTgt spid="2"/>
                                        </p:tgtEl>
                                        <p:attrNameLst>
                                          <p:attrName>ppt_y</p:attrName>
                                        </p:attrNameLst>
                                      </p:cBhvr>
                                      <p:tavLst>
                                        <p:tav tm="0">
                                          <p:val>
                                            <p:strVal val="ppt_y"/>
                                          </p:val>
                                        </p:tav>
                                        <p:tav tm="100000">
                                          <p:val>
                                            <p:strVal val="0-ppt_h/2"/>
                                          </p:val>
                                        </p:tav>
                                      </p:tavLst>
                                    </p:anim>
                                    <p:set>
                                      <p:cBhvr>
                                        <p:cTn id="75" dur="1" fill="hold">
                                          <p:stCondLst>
                                            <p:cond delay="499"/>
                                          </p:stCondLst>
                                        </p:cTn>
                                        <p:tgtEl>
                                          <p:spTgt spid="2"/>
                                        </p:tgtEl>
                                        <p:attrNameLst>
                                          <p:attrName>style.visibility</p:attrName>
                                        </p:attrNameLst>
                                      </p:cBhvr>
                                      <p:to>
                                        <p:strVal val="hidden"/>
                                      </p:to>
                                    </p:set>
                                  </p:childTnLst>
                                </p:cTn>
                              </p:par>
                              <p:par>
                                <p:cTn id="76" presetID="2" presetClass="exit" presetSubtype="1" fill="hold" nodeType="withEffect">
                                  <p:stCondLst>
                                    <p:cond delay="250"/>
                                  </p:stCondLst>
                                  <p:childTnLst>
                                    <p:anim calcmode="lin" valueType="num">
                                      <p:cBhvr additive="base">
                                        <p:cTn id="77" dur="500"/>
                                        <p:tgtEl>
                                          <p:spTgt spid="17"/>
                                        </p:tgtEl>
                                        <p:attrNameLst>
                                          <p:attrName>ppt_x</p:attrName>
                                        </p:attrNameLst>
                                      </p:cBhvr>
                                      <p:tavLst>
                                        <p:tav tm="0">
                                          <p:val>
                                            <p:strVal val="ppt_x"/>
                                          </p:val>
                                        </p:tav>
                                        <p:tav tm="100000">
                                          <p:val>
                                            <p:strVal val="ppt_x"/>
                                          </p:val>
                                        </p:tav>
                                      </p:tavLst>
                                    </p:anim>
                                    <p:anim calcmode="lin" valueType="num">
                                      <p:cBhvr additive="base">
                                        <p:cTn id="78" dur="500"/>
                                        <p:tgtEl>
                                          <p:spTgt spid="17"/>
                                        </p:tgtEl>
                                        <p:attrNameLst>
                                          <p:attrName>ppt_y</p:attrName>
                                        </p:attrNameLst>
                                      </p:cBhvr>
                                      <p:tavLst>
                                        <p:tav tm="0">
                                          <p:val>
                                            <p:strVal val="ppt_y"/>
                                          </p:val>
                                        </p:tav>
                                        <p:tav tm="100000">
                                          <p:val>
                                            <p:strVal val="0-ppt_h/2"/>
                                          </p:val>
                                        </p:tav>
                                      </p:tavLst>
                                    </p:anim>
                                    <p:set>
                                      <p:cBhvr>
                                        <p:cTn id="7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3" grpId="1"/>
      <p:bldP spid="24" grpId="0"/>
      <p:bldP spid="24"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D3B51FC-886C-4120-B8AA-07E272E08A1B}"/>
              </a:ext>
            </a:extLst>
          </p:cNvPr>
          <p:cNvGrpSpPr>
            <a:grpSpLocks/>
          </p:cNvGrpSpPr>
          <p:nvPr/>
        </p:nvGrpSpPr>
        <p:grpSpPr bwMode="auto">
          <a:xfrm>
            <a:off x="6427788" y="2389188"/>
            <a:ext cx="3543300" cy="3998912"/>
            <a:chOff x="1395054" y="940145"/>
            <a:chExt cx="3132904" cy="3535018"/>
          </a:xfrm>
        </p:grpSpPr>
        <p:sp>
          <p:nvSpPr>
            <p:cNvPr id="3" name="Freeform 5">
              <a:extLst>
                <a:ext uri="{FF2B5EF4-FFF2-40B4-BE49-F238E27FC236}">
                  <a16:creationId xmlns:a16="http://schemas.microsoft.com/office/drawing/2014/main" id="{EA821163-91FA-4A85-84A4-4C014A1C70B5}"/>
                </a:ext>
              </a:extLst>
            </p:cNvPr>
            <p:cNvSpPr>
              <a:spLocks noEditPoints="1"/>
            </p:cNvSpPr>
            <p:nvPr/>
          </p:nvSpPr>
          <p:spPr bwMode="auto">
            <a:xfrm>
              <a:off x="3697009" y="2128775"/>
              <a:ext cx="248442" cy="390129"/>
            </a:xfrm>
            <a:custGeom>
              <a:avLst/>
              <a:gdLst>
                <a:gd name="T0" fmla="*/ 160 w 169"/>
                <a:gd name="T1" fmla="*/ 128 h 265"/>
                <a:gd name="T2" fmla="*/ 158 w 169"/>
                <a:gd name="T3" fmla="*/ 129 h 265"/>
                <a:gd name="T4" fmla="*/ 157 w 169"/>
                <a:gd name="T5" fmla="*/ 127 h 265"/>
                <a:gd name="T6" fmla="*/ 154 w 169"/>
                <a:gd name="T7" fmla="*/ 82 h 265"/>
                <a:gd name="T8" fmla="*/ 153 w 169"/>
                <a:gd name="T9" fmla="*/ 77 h 265"/>
                <a:gd name="T10" fmla="*/ 148 w 169"/>
                <a:gd name="T11" fmla="*/ 65 h 265"/>
                <a:gd name="T12" fmla="*/ 139 w 169"/>
                <a:gd name="T13" fmla="*/ 55 h 265"/>
                <a:gd name="T14" fmla="*/ 134 w 169"/>
                <a:gd name="T15" fmla="*/ 37 h 265"/>
                <a:gd name="T16" fmla="*/ 135 w 169"/>
                <a:gd name="T17" fmla="*/ 34 h 265"/>
                <a:gd name="T18" fmla="*/ 133 w 169"/>
                <a:gd name="T19" fmla="*/ 24 h 265"/>
                <a:gd name="T20" fmla="*/ 123 w 169"/>
                <a:gd name="T21" fmla="*/ 7 h 265"/>
                <a:gd name="T22" fmla="*/ 107 w 169"/>
                <a:gd name="T23" fmla="*/ 10 h 265"/>
                <a:gd name="T24" fmla="*/ 100 w 169"/>
                <a:gd name="T25" fmla="*/ 15 h 265"/>
                <a:gd name="T26" fmla="*/ 44 w 169"/>
                <a:gd name="T27" fmla="*/ 37 h 265"/>
                <a:gd name="T28" fmla="*/ 32 w 169"/>
                <a:gd name="T29" fmla="*/ 39 h 265"/>
                <a:gd name="T30" fmla="*/ 23 w 169"/>
                <a:gd name="T31" fmla="*/ 45 h 265"/>
                <a:gd name="T32" fmla="*/ 25 w 169"/>
                <a:gd name="T33" fmla="*/ 88 h 265"/>
                <a:gd name="T34" fmla="*/ 20 w 169"/>
                <a:gd name="T35" fmla="*/ 98 h 265"/>
                <a:gd name="T36" fmla="*/ 18 w 169"/>
                <a:gd name="T37" fmla="*/ 97 h 265"/>
                <a:gd name="T38" fmla="*/ 21 w 169"/>
                <a:gd name="T39" fmla="*/ 127 h 265"/>
                <a:gd name="T40" fmla="*/ 17 w 169"/>
                <a:gd name="T41" fmla="*/ 138 h 265"/>
                <a:gd name="T42" fmla="*/ 8 w 169"/>
                <a:gd name="T43" fmla="*/ 157 h 265"/>
                <a:gd name="T44" fmla="*/ 15 w 169"/>
                <a:gd name="T45" fmla="*/ 191 h 265"/>
                <a:gd name="T46" fmla="*/ 19 w 169"/>
                <a:gd name="T47" fmla="*/ 209 h 265"/>
                <a:gd name="T48" fmla="*/ 20 w 169"/>
                <a:gd name="T49" fmla="*/ 220 h 265"/>
                <a:gd name="T50" fmla="*/ 20 w 169"/>
                <a:gd name="T51" fmla="*/ 229 h 265"/>
                <a:gd name="T52" fmla="*/ 25 w 169"/>
                <a:gd name="T53" fmla="*/ 238 h 265"/>
                <a:gd name="T54" fmla="*/ 43 w 169"/>
                <a:gd name="T55" fmla="*/ 245 h 265"/>
                <a:gd name="T56" fmla="*/ 60 w 169"/>
                <a:gd name="T57" fmla="*/ 248 h 265"/>
                <a:gd name="T58" fmla="*/ 64 w 169"/>
                <a:gd name="T59" fmla="*/ 257 h 265"/>
                <a:gd name="T60" fmla="*/ 76 w 169"/>
                <a:gd name="T61" fmla="*/ 263 h 265"/>
                <a:gd name="T62" fmla="*/ 98 w 169"/>
                <a:gd name="T63" fmla="*/ 258 h 265"/>
                <a:gd name="T64" fmla="*/ 102 w 169"/>
                <a:gd name="T65" fmla="*/ 234 h 265"/>
                <a:gd name="T66" fmla="*/ 111 w 169"/>
                <a:gd name="T67" fmla="*/ 227 h 265"/>
                <a:gd name="T68" fmla="*/ 123 w 169"/>
                <a:gd name="T69" fmla="*/ 227 h 265"/>
                <a:gd name="T70" fmla="*/ 124 w 169"/>
                <a:gd name="T71" fmla="*/ 227 h 265"/>
                <a:gd name="T72" fmla="*/ 144 w 169"/>
                <a:gd name="T73" fmla="*/ 219 h 265"/>
                <a:gd name="T74" fmla="*/ 144 w 169"/>
                <a:gd name="T75" fmla="*/ 218 h 265"/>
                <a:gd name="T76" fmla="*/ 149 w 169"/>
                <a:gd name="T77" fmla="*/ 211 h 265"/>
                <a:gd name="T78" fmla="*/ 149 w 169"/>
                <a:gd name="T79" fmla="*/ 211 h 265"/>
                <a:gd name="T80" fmla="*/ 149 w 169"/>
                <a:gd name="T81" fmla="*/ 211 h 265"/>
                <a:gd name="T82" fmla="*/ 154 w 169"/>
                <a:gd name="T83" fmla="*/ 208 h 265"/>
                <a:gd name="T84" fmla="*/ 152 w 169"/>
                <a:gd name="T85" fmla="*/ 191 h 265"/>
                <a:gd name="T86" fmla="*/ 156 w 169"/>
                <a:gd name="T87" fmla="*/ 189 h 265"/>
                <a:gd name="T88" fmla="*/ 159 w 169"/>
                <a:gd name="T89" fmla="*/ 160 h 265"/>
                <a:gd name="T90" fmla="*/ 160 w 169"/>
                <a:gd name="T91" fmla="*/ 156 h 265"/>
                <a:gd name="T92" fmla="*/ 164 w 169"/>
                <a:gd name="T93" fmla="*/ 146 h 265"/>
                <a:gd name="T94" fmla="*/ 169 w 169"/>
                <a:gd name="T95" fmla="*/ 136 h 265"/>
                <a:gd name="T96" fmla="*/ 160 w 169"/>
                <a:gd name="T97" fmla="*/ 128 h 265"/>
                <a:gd name="T98" fmla="*/ 145 w 169"/>
                <a:gd name="T99" fmla="*/ 210 h 265"/>
                <a:gd name="T100" fmla="*/ 145 w 169"/>
                <a:gd name="T101" fmla="*/ 210 h 265"/>
                <a:gd name="T102" fmla="*/ 145 w 169"/>
                <a:gd name="T103" fmla="*/ 210 h 265"/>
                <a:gd name="T104" fmla="*/ 145 w 169"/>
                <a:gd name="T105" fmla="*/ 21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65">
                  <a:moveTo>
                    <a:pt x="160" y="128"/>
                  </a:moveTo>
                  <a:cubicBezTo>
                    <a:pt x="159" y="128"/>
                    <a:pt x="158" y="129"/>
                    <a:pt x="158" y="129"/>
                  </a:cubicBezTo>
                  <a:cubicBezTo>
                    <a:pt x="158" y="128"/>
                    <a:pt x="157" y="127"/>
                    <a:pt x="157" y="127"/>
                  </a:cubicBezTo>
                  <a:cubicBezTo>
                    <a:pt x="162" y="111"/>
                    <a:pt x="161" y="96"/>
                    <a:pt x="154" y="82"/>
                  </a:cubicBezTo>
                  <a:cubicBezTo>
                    <a:pt x="153" y="80"/>
                    <a:pt x="152" y="78"/>
                    <a:pt x="153" y="77"/>
                  </a:cubicBezTo>
                  <a:cubicBezTo>
                    <a:pt x="156" y="70"/>
                    <a:pt x="151" y="68"/>
                    <a:pt x="148" y="65"/>
                  </a:cubicBezTo>
                  <a:cubicBezTo>
                    <a:pt x="144" y="62"/>
                    <a:pt x="140" y="59"/>
                    <a:pt x="139" y="55"/>
                  </a:cubicBezTo>
                  <a:cubicBezTo>
                    <a:pt x="138" y="49"/>
                    <a:pt x="142" y="42"/>
                    <a:pt x="134" y="37"/>
                  </a:cubicBezTo>
                  <a:cubicBezTo>
                    <a:pt x="134" y="37"/>
                    <a:pt x="135" y="35"/>
                    <a:pt x="135" y="34"/>
                  </a:cubicBezTo>
                  <a:cubicBezTo>
                    <a:pt x="134" y="30"/>
                    <a:pt x="135" y="27"/>
                    <a:pt x="133" y="24"/>
                  </a:cubicBezTo>
                  <a:cubicBezTo>
                    <a:pt x="130" y="18"/>
                    <a:pt x="126" y="13"/>
                    <a:pt x="123" y="7"/>
                  </a:cubicBezTo>
                  <a:cubicBezTo>
                    <a:pt x="115" y="0"/>
                    <a:pt x="113" y="0"/>
                    <a:pt x="107" y="10"/>
                  </a:cubicBezTo>
                  <a:cubicBezTo>
                    <a:pt x="105" y="12"/>
                    <a:pt x="102" y="15"/>
                    <a:pt x="100" y="15"/>
                  </a:cubicBezTo>
                  <a:cubicBezTo>
                    <a:pt x="78" y="14"/>
                    <a:pt x="59" y="21"/>
                    <a:pt x="44" y="37"/>
                  </a:cubicBezTo>
                  <a:cubicBezTo>
                    <a:pt x="41" y="40"/>
                    <a:pt x="37" y="42"/>
                    <a:pt x="32" y="39"/>
                  </a:cubicBezTo>
                  <a:cubicBezTo>
                    <a:pt x="27" y="36"/>
                    <a:pt x="23" y="39"/>
                    <a:pt x="23" y="45"/>
                  </a:cubicBezTo>
                  <a:cubicBezTo>
                    <a:pt x="24" y="59"/>
                    <a:pt x="25" y="73"/>
                    <a:pt x="25" y="88"/>
                  </a:cubicBezTo>
                  <a:cubicBezTo>
                    <a:pt x="25" y="91"/>
                    <a:pt x="22" y="95"/>
                    <a:pt x="20" y="98"/>
                  </a:cubicBezTo>
                  <a:cubicBezTo>
                    <a:pt x="19" y="98"/>
                    <a:pt x="19" y="98"/>
                    <a:pt x="18" y="97"/>
                  </a:cubicBezTo>
                  <a:cubicBezTo>
                    <a:pt x="19" y="107"/>
                    <a:pt x="20" y="117"/>
                    <a:pt x="21" y="127"/>
                  </a:cubicBezTo>
                  <a:cubicBezTo>
                    <a:pt x="21" y="131"/>
                    <a:pt x="19" y="135"/>
                    <a:pt x="17" y="138"/>
                  </a:cubicBezTo>
                  <a:cubicBezTo>
                    <a:pt x="15" y="144"/>
                    <a:pt x="12" y="151"/>
                    <a:pt x="8" y="157"/>
                  </a:cubicBezTo>
                  <a:cubicBezTo>
                    <a:pt x="0" y="170"/>
                    <a:pt x="6" y="181"/>
                    <a:pt x="15" y="191"/>
                  </a:cubicBezTo>
                  <a:cubicBezTo>
                    <a:pt x="19" y="195"/>
                    <a:pt x="23" y="201"/>
                    <a:pt x="19" y="209"/>
                  </a:cubicBezTo>
                  <a:cubicBezTo>
                    <a:pt x="17" y="211"/>
                    <a:pt x="19" y="216"/>
                    <a:pt x="20" y="220"/>
                  </a:cubicBezTo>
                  <a:cubicBezTo>
                    <a:pt x="20" y="223"/>
                    <a:pt x="21" y="227"/>
                    <a:pt x="20" y="229"/>
                  </a:cubicBezTo>
                  <a:cubicBezTo>
                    <a:pt x="16" y="236"/>
                    <a:pt x="19" y="237"/>
                    <a:pt x="25" y="238"/>
                  </a:cubicBezTo>
                  <a:cubicBezTo>
                    <a:pt x="31" y="240"/>
                    <a:pt x="37" y="242"/>
                    <a:pt x="43" y="245"/>
                  </a:cubicBezTo>
                  <a:cubicBezTo>
                    <a:pt x="49" y="246"/>
                    <a:pt x="54" y="247"/>
                    <a:pt x="60" y="248"/>
                  </a:cubicBezTo>
                  <a:cubicBezTo>
                    <a:pt x="61" y="251"/>
                    <a:pt x="64" y="253"/>
                    <a:pt x="64" y="257"/>
                  </a:cubicBezTo>
                  <a:cubicBezTo>
                    <a:pt x="66" y="261"/>
                    <a:pt x="72" y="265"/>
                    <a:pt x="76" y="263"/>
                  </a:cubicBezTo>
                  <a:cubicBezTo>
                    <a:pt x="88" y="257"/>
                    <a:pt x="88" y="257"/>
                    <a:pt x="98" y="258"/>
                  </a:cubicBezTo>
                  <a:cubicBezTo>
                    <a:pt x="99" y="250"/>
                    <a:pt x="101" y="242"/>
                    <a:pt x="102" y="234"/>
                  </a:cubicBezTo>
                  <a:cubicBezTo>
                    <a:pt x="103" y="229"/>
                    <a:pt x="105" y="226"/>
                    <a:pt x="111" y="227"/>
                  </a:cubicBezTo>
                  <a:cubicBezTo>
                    <a:pt x="115" y="227"/>
                    <a:pt x="119" y="227"/>
                    <a:pt x="123" y="227"/>
                  </a:cubicBezTo>
                  <a:cubicBezTo>
                    <a:pt x="123" y="227"/>
                    <a:pt x="123" y="227"/>
                    <a:pt x="124" y="227"/>
                  </a:cubicBezTo>
                  <a:cubicBezTo>
                    <a:pt x="133" y="229"/>
                    <a:pt x="138" y="224"/>
                    <a:pt x="144" y="219"/>
                  </a:cubicBezTo>
                  <a:cubicBezTo>
                    <a:pt x="144" y="218"/>
                    <a:pt x="144" y="218"/>
                    <a:pt x="144" y="218"/>
                  </a:cubicBezTo>
                  <a:cubicBezTo>
                    <a:pt x="145" y="216"/>
                    <a:pt x="147" y="214"/>
                    <a:pt x="149" y="211"/>
                  </a:cubicBezTo>
                  <a:cubicBezTo>
                    <a:pt x="149" y="211"/>
                    <a:pt x="149" y="211"/>
                    <a:pt x="149" y="211"/>
                  </a:cubicBezTo>
                  <a:cubicBezTo>
                    <a:pt x="149" y="211"/>
                    <a:pt x="149" y="211"/>
                    <a:pt x="149" y="211"/>
                  </a:cubicBezTo>
                  <a:cubicBezTo>
                    <a:pt x="150" y="210"/>
                    <a:pt x="152" y="209"/>
                    <a:pt x="154" y="208"/>
                  </a:cubicBezTo>
                  <a:cubicBezTo>
                    <a:pt x="149" y="203"/>
                    <a:pt x="156" y="196"/>
                    <a:pt x="152" y="191"/>
                  </a:cubicBezTo>
                  <a:cubicBezTo>
                    <a:pt x="153" y="190"/>
                    <a:pt x="154" y="189"/>
                    <a:pt x="156" y="189"/>
                  </a:cubicBezTo>
                  <a:cubicBezTo>
                    <a:pt x="149" y="178"/>
                    <a:pt x="155" y="169"/>
                    <a:pt x="159" y="160"/>
                  </a:cubicBezTo>
                  <a:cubicBezTo>
                    <a:pt x="160" y="159"/>
                    <a:pt x="161" y="157"/>
                    <a:pt x="160" y="156"/>
                  </a:cubicBezTo>
                  <a:cubicBezTo>
                    <a:pt x="156" y="150"/>
                    <a:pt x="161" y="149"/>
                    <a:pt x="164" y="146"/>
                  </a:cubicBezTo>
                  <a:cubicBezTo>
                    <a:pt x="167" y="143"/>
                    <a:pt x="169" y="138"/>
                    <a:pt x="169" y="136"/>
                  </a:cubicBezTo>
                  <a:cubicBezTo>
                    <a:pt x="167" y="132"/>
                    <a:pt x="163" y="130"/>
                    <a:pt x="160" y="128"/>
                  </a:cubicBezTo>
                  <a:close/>
                  <a:moveTo>
                    <a:pt x="145" y="210"/>
                  </a:moveTo>
                  <a:cubicBezTo>
                    <a:pt x="145" y="210"/>
                    <a:pt x="145" y="210"/>
                    <a:pt x="145" y="210"/>
                  </a:cubicBezTo>
                  <a:cubicBezTo>
                    <a:pt x="145" y="210"/>
                    <a:pt x="145" y="210"/>
                    <a:pt x="145" y="210"/>
                  </a:cubicBezTo>
                  <a:cubicBezTo>
                    <a:pt x="145" y="210"/>
                    <a:pt x="145" y="210"/>
                    <a:pt x="145" y="21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 name="Freeform 6">
              <a:extLst>
                <a:ext uri="{FF2B5EF4-FFF2-40B4-BE49-F238E27FC236}">
                  <a16:creationId xmlns:a16="http://schemas.microsoft.com/office/drawing/2014/main" id="{E11D4B5A-0045-4723-8C3A-168689510DB5}"/>
                </a:ext>
              </a:extLst>
            </p:cNvPr>
            <p:cNvSpPr>
              <a:spLocks/>
            </p:cNvSpPr>
            <p:nvPr/>
          </p:nvSpPr>
          <p:spPr bwMode="auto">
            <a:xfrm>
              <a:off x="3444355" y="2718179"/>
              <a:ext cx="338275" cy="261022"/>
            </a:xfrm>
            <a:custGeom>
              <a:avLst/>
              <a:gdLst>
                <a:gd name="T0" fmla="*/ 228 w 230"/>
                <a:gd name="T1" fmla="*/ 47 h 178"/>
                <a:gd name="T2" fmla="*/ 226 w 230"/>
                <a:gd name="T3" fmla="*/ 35 h 178"/>
                <a:gd name="T4" fmla="*/ 220 w 230"/>
                <a:gd name="T5" fmla="*/ 22 h 178"/>
                <a:gd name="T6" fmla="*/ 215 w 230"/>
                <a:gd name="T7" fmla="*/ 10 h 178"/>
                <a:gd name="T8" fmla="*/ 209 w 230"/>
                <a:gd name="T9" fmla="*/ 15 h 178"/>
                <a:gd name="T10" fmla="*/ 196 w 230"/>
                <a:gd name="T11" fmla="*/ 28 h 178"/>
                <a:gd name="T12" fmla="*/ 182 w 230"/>
                <a:gd name="T13" fmla="*/ 18 h 178"/>
                <a:gd name="T14" fmla="*/ 167 w 230"/>
                <a:gd name="T15" fmla="*/ 10 h 178"/>
                <a:gd name="T16" fmla="*/ 158 w 230"/>
                <a:gd name="T17" fmla="*/ 7 h 178"/>
                <a:gd name="T18" fmla="*/ 138 w 230"/>
                <a:gd name="T19" fmla="*/ 3 h 178"/>
                <a:gd name="T20" fmla="*/ 135 w 230"/>
                <a:gd name="T21" fmla="*/ 15 h 178"/>
                <a:gd name="T22" fmla="*/ 133 w 230"/>
                <a:gd name="T23" fmla="*/ 29 h 178"/>
                <a:gd name="T24" fmla="*/ 107 w 230"/>
                <a:gd name="T25" fmla="*/ 36 h 178"/>
                <a:gd name="T26" fmla="*/ 71 w 230"/>
                <a:gd name="T27" fmla="*/ 26 h 178"/>
                <a:gd name="T28" fmla="*/ 62 w 230"/>
                <a:gd name="T29" fmla="*/ 30 h 178"/>
                <a:gd name="T30" fmla="*/ 46 w 230"/>
                <a:gd name="T31" fmla="*/ 52 h 178"/>
                <a:gd name="T32" fmla="*/ 46 w 230"/>
                <a:gd name="T33" fmla="*/ 61 h 178"/>
                <a:gd name="T34" fmla="*/ 36 w 230"/>
                <a:gd name="T35" fmla="*/ 76 h 178"/>
                <a:gd name="T36" fmla="*/ 24 w 230"/>
                <a:gd name="T37" fmla="*/ 82 h 178"/>
                <a:gd name="T38" fmla="*/ 19 w 230"/>
                <a:gd name="T39" fmla="*/ 83 h 178"/>
                <a:gd name="T40" fmla="*/ 4 w 230"/>
                <a:gd name="T41" fmla="*/ 86 h 178"/>
                <a:gd name="T42" fmla="*/ 0 w 230"/>
                <a:gd name="T43" fmla="*/ 119 h 178"/>
                <a:gd name="T44" fmla="*/ 8 w 230"/>
                <a:gd name="T45" fmla="*/ 163 h 178"/>
                <a:gd name="T46" fmla="*/ 31 w 230"/>
                <a:gd name="T47" fmla="*/ 159 h 178"/>
                <a:gd name="T48" fmla="*/ 63 w 230"/>
                <a:gd name="T49" fmla="*/ 141 h 178"/>
                <a:gd name="T50" fmla="*/ 88 w 230"/>
                <a:gd name="T51" fmla="*/ 128 h 178"/>
                <a:gd name="T52" fmla="*/ 110 w 230"/>
                <a:gd name="T53" fmla="*/ 131 h 178"/>
                <a:gd name="T54" fmla="*/ 135 w 230"/>
                <a:gd name="T55" fmla="*/ 154 h 178"/>
                <a:gd name="T56" fmla="*/ 143 w 230"/>
                <a:gd name="T57" fmla="*/ 165 h 178"/>
                <a:gd name="T58" fmla="*/ 156 w 230"/>
                <a:gd name="T59" fmla="*/ 176 h 178"/>
                <a:gd name="T60" fmla="*/ 165 w 230"/>
                <a:gd name="T61" fmla="*/ 178 h 178"/>
                <a:gd name="T62" fmla="*/ 172 w 230"/>
                <a:gd name="T63" fmla="*/ 162 h 178"/>
                <a:gd name="T64" fmla="*/ 179 w 230"/>
                <a:gd name="T65" fmla="*/ 160 h 178"/>
                <a:gd name="T66" fmla="*/ 193 w 230"/>
                <a:gd name="T67" fmla="*/ 167 h 178"/>
                <a:gd name="T68" fmla="*/ 205 w 230"/>
                <a:gd name="T69" fmla="*/ 165 h 178"/>
                <a:gd name="T70" fmla="*/ 205 w 230"/>
                <a:gd name="T71" fmla="*/ 165 h 178"/>
                <a:gd name="T72" fmla="*/ 215 w 230"/>
                <a:gd name="T73" fmla="*/ 157 h 178"/>
                <a:gd name="T74" fmla="*/ 225 w 230"/>
                <a:gd name="T75" fmla="*/ 145 h 178"/>
                <a:gd name="T76" fmla="*/ 230 w 230"/>
                <a:gd name="T77" fmla="*/ 72 h 178"/>
                <a:gd name="T78" fmla="*/ 228 w 230"/>
                <a:gd name="T79" fmla="*/ 59 h 178"/>
                <a:gd name="T80" fmla="*/ 228 w 230"/>
                <a:gd name="T81" fmla="*/ 4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0" h="178">
                  <a:moveTo>
                    <a:pt x="228" y="47"/>
                  </a:moveTo>
                  <a:cubicBezTo>
                    <a:pt x="227" y="43"/>
                    <a:pt x="227" y="38"/>
                    <a:pt x="226" y="35"/>
                  </a:cubicBezTo>
                  <a:cubicBezTo>
                    <a:pt x="224" y="30"/>
                    <a:pt x="222" y="26"/>
                    <a:pt x="220" y="22"/>
                  </a:cubicBezTo>
                  <a:cubicBezTo>
                    <a:pt x="218" y="18"/>
                    <a:pt x="217" y="14"/>
                    <a:pt x="215" y="10"/>
                  </a:cubicBezTo>
                  <a:cubicBezTo>
                    <a:pt x="211" y="9"/>
                    <a:pt x="209" y="10"/>
                    <a:pt x="209" y="15"/>
                  </a:cubicBezTo>
                  <a:cubicBezTo>
                    <a:pt x="210" y="24"/>
                    <a:pt x="202" y="28"/>
                    <a:pt x="196" y="28"/>
                  </a:cubicBezTo>
                  <a:cubicBezTo>
                    <a:pt x="191" y="28"/>
                    <a:pt x="183" y="23"/>
                    <a:pt x="182" y="18"/>
                  </a:cubicBezTo>
                  <a:cubicBezTo>
                    <a:pt x="180" y="8"/>
                    <a:pt x="174" y="10"/>
                    <a:pt x="167" y="10"/>
                  </a:cubicBezTo>
                  <a:cubicBezTo>
                    <a:pt x="164" y="9"/>
                    <a:pt x="161" y="8"/>
                    <a:pt x="158" y="7"/>
                  </a:cubicBezTo>
                  <a:cubicBezTo>
                    <a:pt x="152" y="0"/>
                    <a:pt x="144" y="2"/>
                    <a:pt x="138" y="3"/>
                  </a:cubicBezTo>
                  <a:cubicBezTo>
                    <a:pt x="136" y="4"/>
                    <a:pt x="135" y="11"/>
                    <a:pt x="135" y="15"/>
                  </a:cubicBezTo>
                  <a:cubicBezTo>
                    <a:pt x="134" y="20"/>
                    <a:pt x="134" y="25"/>
                    <a:pt x="133" y="29"/>
                  </a:cubicBezTo>
                  <a:cubicBezTo>
                    <a:pt x="127" y="37"/>
                    <a:pt x="116" y="38"/>
                    <a:pt x="107" y="36"/>
                  </a:cubicBezTo>
                  <a:cubicBezTo>
                    <a:pt x="95" y="33"/>
                    <a:pt x="85" y="21"/>
                    <a:pt x="71" y="26"/>
                  </a:cubicBezTo>
                  <a:cubicBezTo>
                    <a:pt x="68" y="27"/>
                    <a:pt x="64" y="28"/>
                    <a:pt x="62" y="30"/>
                  </a:cubicBezTo>
                  <a:cubicBezTo>
                    <a:pt x="56" y="37"/>
                    <a:pt x="51" y="45"/>
                    <a:pt x="46" y="52"/>
                  </a:cubicBezTo>
                  <a:cubicBezTo>
                    <a:pt x="45" y="54"/>
                    <a:pt x="45" y="58"/>
                    <a:pt x="46" y="61"/>
                  </a:cubicBezTo>
                  <a:cubicBezTo>
                    <a:pt x="50" y="72"/>
                    <a:pt x="48" y="75"/>
                    <a:pt x="36" y="76"/>
                  </a:cubicBezTo>
                  <a:cubicBezTo>
                    <a:pt x="31" y="76"/>
                    <a:pt x="26" y="76"/>
                    <a:pt x="24" y="82"/>
                  </a:cubicBezTo>
                  <a:cubicBezTo>
                    <a:pt x="24" y="83"/>
                    <a:pt x="21" y="83"/>
                    <a:pt x="19" y="83"/>
                  </a:cubicBezTo>
                  <a:cubicBezTo>
                    <a:pt x="13" y="84"/>
                    <a:pt x="8" y="86"/>
                    <a:pt x="4" y="86"/>
                  </a:cubicBezTo>
                  <a:cubicBezTo>
                    <a:pt x="2" y="98"/>
                    <a:pt x="1" y="108"/>
                    <a:pt x="0" y="119"/>
                  </a:cubicBezTo>
                  <a:cubicBezTo>
                    <a:pt x="14" y="130"/>
                    <a:pt x="6" y="147"/>
                    <a:pt x="8" y="163"/>
                  </a:cubicBezTo>
                  <a:cubicBezTo>
                    <a:pt x="16" y="165"/>
                    <a:pt x="23" y="166"/>
                    <a:pt x="31" y="159"/>
                  </a:cubicBezTo>
                  <a:cubicBezTo>
                    <a:pt x="40" y="151"/>
                    <a:pt x="52" y="147"/>
                    <a:pt x="63" y="141"/>
                  </a:cubicBezTo>
                  <a:cubicBezTo>
                    <a:pt x="72" y="136"/>
                    <a:pt x="79" y="130"/>
                    <a:pt x="88" y="128"/>
                  </a:cubicBezTo>
                  <a:cubicBezTo>
                    <a:pt x="95" y="126"/>
                    <a:pt x="103" y="129"/>
                    <a:pt x="110" y="131"/>
                  </a:cubicBezTo>
                  <a:cubicBezTo>
                    <a:pt x="123" y="133"/>
                    <a:pt x="130" y="143"/>
                    <a:pt x="135" y="154"/>
                  </a:cubicBezTo>
                  <a:cubicBezTo>
                    <a:pt x="137" y="158"/>
                    <a:pt x="139" y="162"/>
                    <a:pt x="143" y="165"/>
                  </a:cubicBezTo>
                  <a:cubicBezTo>
                    <a:pt x="148" y="168"/>
                    <a:pt x="151" y="173"/>
                    <a:pt x="156" y="176"/>
                  </a:cubicBezTo>
                  <a:cubicBezTo>
                    <a:pt x="158" y="178"/>
                    <a:pt x="162" y="177"/>
                    <a:pt x="165" y="178"/>
                  </a:cubicBezTo>
                  <a:cubicBezTo>
                    <a:pt x="167" y="172"/>
                    <a:pt x="175" y="169"/>
                    <a:pt x="172" y="162"/>
                  </a:cubicBezTo>
                  <a:cubicBezTo>
                    <a:pt x="174" y="161"/>
                    <a:pt x="177" y="160"/>
                    <a:pt x="179" y="160"/>
                  </a:cubicBezTo>
                  <a:cubicBezTo>
                    <a:pt x="184" y="162"/>
                    <a:pt x="188" y="165"/>
                    <a:pt x="193" y="167"/>
                  </a:cubicBezTo>
                  <a:cubicBezTo>
                    <a:pt x="197" y="167"/>
                    <a:pt x="201" y="166"/>
                    <a:pt x="205" y="165"/>
                  </a:cubicBezTo>
                  <a:cubicBezTo>
                    <a:pt x="205" y="165"/>
                    <a:pt x="205" y="165"/>
                    <a:pt x="205" y="165"/>
                  </a:cubicBezTo>
                  <a:cubicBezTo>
                    <a:pt x="208" y="163"/>
                    <a:pt x="212" y="160"/>
                    <a:pt x="215" y="157"/>
                  </a:cubicBezTo>
                  <a:cubicBezTo>
                    <a:pt x="218" y="153"/>
                    <a:pt x="224" y="149"/>
                    <a:pt x="225" y="145"/>
                  </a:cubicBezTo>
                  <a:cubicBezTo>
                    <a:pt x="227" y="121"/>
                    <a:pt x="228" y="96"/>
                    <a:pt x="230" y="72"/>
                  </a:cubicBezTo>
                  <a:cubicBezTo>
                    <a:pt x="229" y="68"/>
                    <a:pt x="229" y="63"/>
                    <a:pt x="228" y="59"/>
                  </a:cubicBezTo>
                  <a:cubicBezTo>
                    <a:pt x="228" y="55"/>
                    <a:pt x="228" y="51"/>
                    <a:pt x="228"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 name="Freeform 7">
              <a:extLst>
                <a:ext uri="{FF2B5EF4-FFF2-40B4-BE49-F238E27FC236}">
                  <a16:creationId xmlns:a16="http://schemas.microsoft.com/office/drawing/2014/main" id="{99C426CD-FA45-4406-8B82-8BA88CE4CAF1}"/>
                </a:ext>
              </a:extLst>
            </p:cNvPr>
            <p:cNvSpPr>
              <a:spLocks/>
            </p:cNvSpPr>
            <p:nvPr/>
          </p:nvSpPr>
          <p:spPr bwMode="auto">
            <a:xfrm>
              <a:off x="3163629" y="2589071"/>
              <a:ext cx="397227" cy="412583"/>
            </a:xfrm>
            <a:custGeom>
              <a:avLst/>
              <a:gdLst>
                <a:gd name="T0" fmla="*/ 19 w 270"/>
                <a:gd name="T1" fmla="*/ 263 h 280"/>
                <a:gd name="T2" fmla="*/ 27 w 270"/>
                <a:gd name="T3" fmla="*/ 254 h 280"/>
                <a:gd name="T4" fmla="*/ 45 w 270"/>
                <a:gd name="T5" fmla="*/ 264 h 280"/>
                <a:gd name="T6" fmla="*/ 45 w 270"/>
                <a:gd name="T7" fmla="*/ 269 h 280"/>
                <a:gd name="T8" fmla="*/ 62 w 270"/>
                <a:gd name="T9" fmla="*/ 265 h 280"/>
                <a:gd name="T10" fmla="*/ 82 w 270"/>
                <a:gd name="T11" fmla="*/ 249 h 280"/>
                <a:gd name="T12" fmla="*/ 108 w 270"/>
                <a:gd name="T13" fmla="*/ 239 h 280"/>
                <a:gd name="T14" fmla="*/ 113 w 270"/>
                <a:gd name="T15" fmla="*/ 244 h 280"/>
                <a:gd name="T16" fmla="*/ 124 w 270"/>
                <a:gd name="T17" fmla="*/ 263 h 280"/>
                <a:gd name="T18" fmla="*/ 126 w 270"/>
                <a:gd name="T19" fmla="*/ 267 h 280"/>
                <a:gd name="T20" fmla="*/ 129 w 270"/>
                <a:gd name="T21" fmla="*/ 280 h 280"/>
                <a:gd name="T22" fmla="*/ 130 w 270"/>
                <a:gd name="T23" fmla="*/ 280 h 280"/>
                <a:gd name="T24" fmla="*/ 143 w 270"/>
                <a:gd name="T25" fmla="*/ 273 h 280"/>
                <a:gd name="T26" fmla="*/ 157 w 270"/>
                <a:gd name="T27" fmla="*/ 257 h 280"/>
                <a:gd name="T28" fmla="*/ 159 w 270"/>
                <a:gd name="T29" fmla="*/ 256 h 280"/>
                <a:gd name="T30" fmla="*/ 172 w 270"/>
                <a:gd name="T31" fmla="*/ 238 h 280"/>
                <a:gd name="T32" fmla="*/ 186 w 270"/>
                <a:gd name="T33" fmla="*/ 238 h 280"/>
                <a:gd name="T34" fmla="*/ 193 w 270"/>
                <a:gd name="T35" fmla="*/ 247 h 280"/>
                <a:gd name="T36" fmla="*/ 193 w 270"/>
                <a:gd name="T37" fmla="*/ 218 h 280"/>
                <a:gd name="T38" fmla="*/ 192 w 270"/>
                <a:gd name="T39" fmla="*/ 215 h 280"/>
                <a:gd name="T40" fmla="*/ 188 w 270"/>
                <a:gd name="T41" fmla="*/ 193 h 280"/>
                <a:gd name="T42" fmla="*/ 188 w 270"/>
                <a:gd name="T43" fmla="*/ 180 h 280"/>
                <a:gd name="T44" fmla="*/ 197 w 270"/>
                <a:gd name="T45" fmla="*/ 167 h 280"/>
                <a:gd name="T46" fmla="*/ 217 w 270"/>
                <a:gd name="T47" fmla="*/ 159 h 280"/>
                <a:gd name="T48" fmla="*/ 232 w 270"/>
                <a:gd name="T49" fmla="*/ 156 h 280"/>
                <a:gd name="T50" fmla="*/ 233 w 270"/>
                <a:gd name="T51" fmla="*/ 155 h 280"/>
                <a:gd name="T52" fmla="*/ 248 w 270"/>
                <a:gd name="T53" fmla="*/ 115 h 280"/>
                <a:gd name="T54" fmla="*/ 251 w 270"/>
                <a:gd name="T55" fmla="*/ 111 h 280"/>
                <a:gd name="T56" fmla="*/ 251 w 270"/>
                <a:gd name="T57" fmla="*/ 110 h 280"/>
                <a:gd name="T58" fmla="*/ 241 w 270"/>
                <a:gd name="T59" fmla="*/ 75 h 280"/>
                <a:gd name="T60" fmla="*/ 245 w 270"/>
                <a:gd name="T61" fmla="*/ 54 h 280"/>
                <a:gd name="T62" fmla="*/ 255 w 270"/>
                <a:gd name="T63" fmla="*/ 45 h 280"/>
                <a:gd name="T64" fmla="*/ 270 w 270"/>
                <a:gd name="T65" fmla="*/ 33 h 280"/>
                <a:gd name="T66" fmla="*/ 259 w 270"/>
                <a:gd name="T67" fmla="*/ 27 h 280"/>
                <a:gd name="T68" fmla="*/ 246 w 270"/>
                <a:gd name="T69" fmla="*/ 13 h 280"/>
                <a:gd name="T70" fmla="*/ 230 w 270"/>
                <a:gd name="T71" fmla="*/ 0 h 280"/>
                <a:gd name="T72" fmla="*/ 223 w 270"/>
                <a:gd name="T73" fmla="*/ 19 h 280"/>
                <a:gd name="T74" fmla="*/ 219 w 270"/>
                <a:gd name="T75" fmla="*/ 51 h 280"/>
                <a:gd name="T76" fmla="*/ 214 w 270"/>
                <a:gd name="T77" fmla="*/ 63 h 280"/>
                <a:gd name="T78" fmla="*/ 169 w 270"/>
                <a:gd name="T79" fmla="*/ 97 h 280"/>
                <a:gd name="T80" fmla="*/ 143 w 270"/>
                <a:gd name="T81" fmla="*/ 121 h 280"/>
                <a:gd name="T82" fmla="*/ 138 w 270"/>
                <a:gd name="T83" fmla="*/ 140 h 280"/>
                <a:gd name="T84" fmla="*/ 115 w 270"/>
                <a:gd name="T85" fmla="*/ 176 h 280"/>
                <a:gd name="T86" fmla="*/ 90 w 270"/>
                <a:gd name="T87" fmla="*/ 201 h 280"/>
                <a:gd name="T88" fmla="*/ 55 w 270"/>
                <a:gd name="T89" fmla="*/ 220 h 280"/>
                <a:gd name="T90" fmla="*/ 50 w 270"/>
                <a:gd name="T91" fmla="*/ 222 h 280"/>
                <a:gd name="T92" fmla="*/ 5 w 270"/>
                <a:gd name="T93" fmla="*/ 244 h 280"/>
                <a:gd name="T94" fmla="*/ 0 w 270"/>
                <a:gd name="T95" fmla="*/ 249 h 280"/>
                <a:gd name="T96" fmla="*/ 10 w 270"/>
                <a:gd name="T97" fmla="*/ 277 h 280"/>
                <a:gd name="T98" fmla="*/ 19 w 270"/>
                <a:gd name="T99" fmla="*/ 26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0" h="280">
                  <a:moveTo>
                    <a:pt x="19" y="263"/>
                  </a:moveTo>
                  <a:cubicBezTo>
                    <a:pt x="20" y="257"/>
                    <a:pt x="21" y="253"/>
                    <a:pt x="27" y="254"/>
                  </a:cubicBezTo>
                  <a:cubicBezTo>
                    <a:pt x="35" y="255"/>
                    <a:pt x="42" y="255"/>
                    <a:pt x="45" y="264"/>
                  </a:cubicBezTo>
                  <a:cubicBezTo>
                    <a:pt x="45" y="265"/>
                    <a:pt x="45" y="267"/>
                    <a:pt x="45" y="269"/>
                  </a:cubicBezTo>
                  <a:cubicBezTo>
                    <a:pt x="51" y="268"/>
                    <a:pt x="56" y="267"/>
                    <a:pt x="62" y="265"/>
                  </a:cubicBezTo>
                  <a:cubicBezTo>
                    <a:pt x="71" y="263"/>
                    <a:pt x="77" y="256"/>
                    <a:pt x="82" y="249"/>
                  </a:cubicBezTo>
                  <a:cubicBezTo>
                    <a:pt x="88" y="241"/>
                    <a:pt x="99" y="236"/>
                    <a:pt x="108" y="239"/>
                  </a:cubicBezTo>
                  <a:cubicBezTo>
                    <a:pt x="110" y="239"/>
                    <a:pt x="113" y="242"/>
                    <a:pt x="113" y="244"/>
                  </a:cubicBezTo>
                  <a:cubicBezTo>
                    <a:pt x="115" y="252"/>
                    <a:pt x="118" y="258"/>
                    <a:pt x="124" y="263"/>
                  </a:cubicBezTo>
                  <a:cubicBezTo>
                    <a:pt x="125" y="264"/>
                    <a:pt x="125" y="266"/>
                    <a:pt x="126" y="267"/>
                  </a:cubicBezTo>
                  <a:cubicBezTo>
                    <a:pt x="127" y="271"/>
                    <a:pt x="128" y="276"/>
                    <a:pt x="129" y="280"/>
                  </a:cubicBezTo>
                  <a:cubicBezTo>
                    <a:pt x="129" y="280"/>
                    <a:pt x="130" y="280"/>
                    <a:pt x="130" y="280"/>
                  </a:cubicBezTo>
                  <a:cubicBezTo>
                    <a:pt x="136" y="279"/>
                    <a:pt x="139" y="278"/>
                    <a:pt x="143" y="273"/>
                  </a:cubicBezTo>
                  <a:cubicBezTo>
                    <a:pt x="147" y="267"/>
                    <a:pt x="156" y="265"/>
                    <a:pt x="157" y="257"/>
                  </a:cubicBezTo>
                  <a:cubicBezTo>
                    <a:pt x="158" y="257"/>
                    <a:pt x="159" y="256"/>
                    <a:pt x="159" y="256"/>
                  </a:cubicBezTo>
                  <a:cubicBezTo>
                    <a:pt x="158" y="246"/>
                    <a:pt x="167" y="244"/>
                    <a:pt x="172" y="238"/>
                  </a:cubicBezTo>
                  <a:cubicBezTo>
                    <a:pt x="178" y="232"/>
                    <a:pt x="181" y="232"/>
                    <a:pt x="186" y="238"/>
                  </a:cubicBezTo>
                  <a:cubicBezTo>
                    <a:pt x="188" y="240"/>
                    <a:pt x="190" y="243"/>
                    <a:pt x="193" y="247"/>
                  </a:cubicBezTo>
                  <a:cubicBezTo>
                    <a:pt x="193" y="236"/>
                    <a:pt x="193" y="227"/>
                    <a:pt x="193" y="218"/>
                  </a:cubicBezTo>
                  <a:cubicBezTo>
                    <a:pt x="193" y="217"/>
                    <a:pt x="193" y="216"/>
                    <a:pt x="192" y="215"/>
                  </a:cubicBezTo>
                  <a:cubicBezTo>
                    <a:pt x="182" y="210"/>
                    <a:pt x="184" y="202"/>
                    <a:pt x="188" y="193"/>
                  </a:cubicBezTo>
                  <a:cubicBezTo>
                    <a:pt x="189" y="189"/>
                    <a:pt x="189" y="184"/>
                    <a:pt x="188" y="180"/>
                  </a:cubicBezTo>
                  <a:cubicBezTo>
                    <a:pt x="186" y="172"/>
                    <a:pt x="190" y="169"/>
                    <a:pt x="197" y="167"/>
                  </a:cubicBezTo>
                  <a:cubicBezTo>
                    <a:pt x="204" y="165"/>
                    <a:pt x="211" y="165"/>
                    <a:pt x="217" y="159"/>
                  </a:cubicBezTo>
                  <a:cubicBezTo>
                    <a:pt x="220" y="156"/>
                    <a:pt x="227" y="157"/>
                    <a:pt x="232" y="156"/>
                  </a:cubicBezTo>
                  <a:cubicBezTo>
                    <a:pt x="233" y="156"/>
                    <a:pt x="233" y="155"/>
                    <a:pt x="233" y="155"/>
                  </a:cubicBezTo>
                  <a:cubicBezTo>
                    <a:pt x="225" y="137"/>
                    <a:pt x="242" y="128"/>
                    <a:pt x="248" y="115"/>
                  </a:cubicBezTo>
                  <a:cubicBezTo>
                    <a:pt x="249" y="114"/>
                    <a:pt x="250" y="112"/>
                    <a:pt x="251" y="111"/>
                  </a:cubicBezTo>
                  <a:cubicBezTo>
                    <a:pt x="251" y="111"/>
                    <a:pt x="251" y="110"/>
                    <a:pt x="251" y="110"/>
                  </a:cubicBezTo>
                  <a:cubicBezTo>
                    <a:pt x="239" y="101"/>
                    <a:pt x="236" y="91"/>
                    <a:pt x="241" y="75"/>
                  </a:cubicBezTo>
                  <a:cubicBezTo>
                    <a:pt x="243" y="68"/>
                    <a:pt x="245" y="61"/>
                    <a:pt x="245" y="54"/>
                  </a:cubicBezTo>
                  <a:cubicBezTo>
                    <a:pt x="246" y="48"/>
                    <a:pt x="249" y="44"/>
                    <a:pt x="255" y="45"/>
                  </a:cubicBezTo>
                  <a:cubicBezTo>
                    <a:pt x="263" y="46"/>
                    <a:pt x="267" y="41"/>
                    <a:pt x="270" y="33"/>
                  </a:cubicBezTo>
                  <a:cubicBezTo>
                    <a:pt x="266" y="31"/>
                    <a:pt x="263" y="28"/>
                    <a:pt x="259" y="27"/>
                  </a:cubicBezTo>
                  <a:cubicBezTo>
                    <a:pt x="252" y="25"/>
                    <a:pt x="247" y="21"/>
                    <a:pt x="246" y="13"/>
                  </a:cubicBezTo>
                  <a:cubicBezTo>
                    <a:pt x="245" y="3"/>
                    <a:pt x="241" y="0"/>
                    <a:pt x="230" y="0"/>
                  </a:cubicBezTo>
                  <a:cubicBezTo>
                    <a:pt x="228" y="6"/>
                    <a:pt x="224" y="12"/>
                    <a:pt x="223" y="19"/>
                  </a:cubicBezTo>
                  <a:cubicBezTo>
                    <a:pt x="221" y="30"/>
                    <a:pt x="221" y="40"/>
                    <a:pt x="219" y="51"/>
                  </a:cubicBezTo>
                  <a:cubicBezTo>
                    <a:pt x="219" y="55"/>
                    <a:pt x="217" y="60"/>
                    <a:pt x="214" y="63"/>
                  </a:cubicBezTo>
                  <a:cubicBezTo>
                    <a:pt x="203" y="80"/>
                    <a:pt x="186" y="89"/>
                    <a:pt x="169" y="97"/>
                  </a:cubicBezTo>
                  <a:cubicBezTo>
                    <a:pt x="158" y="103"/>
                    <a:pt x="147" y="109"/>
                    <a:pt x="143" y="121"/>
                  </a:cubicBezTo>
                  <a:cubicBezTo>
                    <a:pt x="141" y="128"/>
                    <a:pt x="141" y="135"/>
                    <a:pt x="138" y="140"/>
                  </a:cubicBezTo>
                  <a:cubicBezTo>
                    <a:pt x="131" y="153"/>
                    <a:pt x="124" y="165"/>
                    <a:pt x="115" y="176"/>
                  </a:cubicBezTo>
                  <a:cubicBezTo>
                    <a:pt x="108" y="185"/>
                    <a:pt x="99" y="193"/>
                    <a:pt x="90" y="201"/>
                  </a:cubicBezTo>
                  <a:cubicBezTo>
                    <a:pt x="81" y="211"/>
                    <a:pt x="71" y="221"/>
                    <a:pt x="55" y="220"/>
                  </a:cubicBezTo>
                  <a:cubicBezTo>
                    <a:pt x="54" y="220"/>
                    <a:pt x="52" y="221"/>
                    <a:pt x="50" y="222"/>
                  </a:cubicBezTo>
                  <a:cubicBezTo>
                    <a:pt x="38" y="235"/>
                    <a:pt x="20" y="237"/>
                    <a:pt x="5" y="244"/>
                  </a:cubicBezTo>
                  <a:cubicBezTo>
                    <a:pt x="3" y="246"/>
                    <a:pt x="1" y="248"/>
                    <a:pt x="0" y="249"/>
                  </a:cubicBezTo>
                  <a:cubicBezTo>
                    <a:pt x="3" y="257"/>
                    <a:pt x="6" y="266"/>
                    <a:pt x="10" y="277"/>
                  </a:cubicBezTo>
                  <a:cubicBezTo>
                    <a:pt x="14" y="271"/>
                    <a:pt x="18" y="267"/>
                    <a:pt x="19" y="26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 name="Freeform 8">
              <a:extLst>
                <a:ext uri="{FF2B5EF4-FFF2-40B4-BE49-F238E27FC236}">
                  <a16:creationId xmlns:a16="http://schemas.microsoft.com/office/drawing/2014/main" id="{F0EF4FD9-B108-4E01-88F9-E52FBD6EC657}"/>
                </a:ext>
              </a:extLst>
            </p:cNvPr>
            <p:cNvSpPr>
              <a:spLocks/>
            </p:cNvSpPr>
            <p:nvPr/>
          </p:nvSpPr>
          <p:spPr bwMode="auto">
            <a:xfrm>
              <a:off x="3527169" y="2123162"/>
              <a:ext cx="213352" cy="374693"/>
            </a:xfrm>
            <a:custGeom>
              <a:avLst/>
              <a:gdLst>
                <a:gd name="T0" fmla="*/ 6 w 146"/>
                <a:gd name="T1" fmla="*/ 100 h 255"/>
                <a:gd name="T2" fmla="*/ 17 w 146"/>
                <a:gd name="T3" fmla="*/ 97 h 255"/>
                <a:gd name="T4" fmla="*/ 29 w 146"/>
                <a:gd name="T5" fmla="*/ 97 h 255"/>
                <a:gd name="T6" fmla="*/ 41 w 146"/>
                <a:gd name="T7" fmla="*/ 113 h 255"/>
                <a:gd name="T8" fmla="*/ 44 w 146"/>
                <a:gd name="T9" fmla="*/ 165 h 255"/>
                <a:gd name="T10" fmla="*/ 34 w 146"/>
                <a:gd name="T11" fmla="*/ 192 h 255"/>
                <a:gd name="T12" fmla="*/ 26 w 146"/>
                <a:gd name="T13" fmla="*/ 215 h 255"/>
                <a:gd name="T14" fmla="*/ 31 w 146"/>
                <a:gd name="T15" fmla="*/ 221 h 255"/>
                <a:gd name="T16" fmla="*/ 34 w 146"/>
                <a:gd name="T17" fmla="*/ 221 h 255"/>
                <a:gd name="T18" fmla="*/ 43 w 146"/>
                <a:gd name="T19" fmla="*/ 220 h 255"/>
                <a:gd name="T20" fmla="*/ 79 w 146"/>
                <a:gd name="T21" fmla="*/ 234 h 255"/>
                <a:gd name="T22" fmla="*/ 92 w 146"/>
                <a:gd name="T23" fmla="*/ 241 h 255"/>
                <a:gd name="T24" fmla="*/ 108 w 146"/>
                <a:gd name="T25" fmla="*/ 254 h 255"/>
                <a:gd name="T26" fmla="*/ 120 w 146"/>
                <a:gd name="T27" fmla="*/ 249 h 255"/>
                <a:gd name="T28" fmla="*/ 134 w 146"/>
                <a:gd name="T29" fmla="*/ 226 h 255"/>
                <a:gd name="T30" fmla="*/ 129 w 146"/>
                <a:gd name="T31" fmla="*/ 211 h 255"/>
                <a:gd name="T32" fmla="*/ 127 w 146"/>
                <a:gd name="T33" fmla="*/ 198 h 255"/>
                <a:gd name="T34" fmla="*/ 122 w 146"/>
                <a:gd name="T35" fmla="*/ 152 h 255"/>
                <a:gd name="T36" fmla="*/ 128 w 146"/>
                <a:gd name="T37" fmla="*/ 141 h 255"/>
                <a:gd name="T38" fmla="*/ 130 w 146"/>
                <a:gd name="T39" fmla="*/ 137 h 255"/>
                <a:gd name="T40" fmla="*/ 129 w 146"/>
                <a:gd name="T41" fmla="*/ 103 h 255"/>
                <a:gd name="T42" fmla="*/ 125 w 146"/>
                <a:gd name="T43" fmla="*/ 103 h 255"/>
                <a:gd name="T44" fmla="*/ 136 w 146"/>
                <a:gd name="T45" fmla="*/ 92 h 255"/>
                <a:gd name="T46" fmla="*/ 132 w 146"/>
                <a:gd name="T47" fmla="*/ 69 h 255"/>
                <a:gd name="T48" fmla="*/ 139 w 146"/>
                <a:gd name="T49" fmla="*/ 38 h 255"/>
                <a:gd name="T50" fmla="*/ 141 w 146"/>
                <a:gd name="T51" fmla="*/ 3 h 255"/>
                <a:gd name="T52" fmla="*/ 131 w 146"/>
                <a:gd name="T53" fmla="*/ 2 h 255"/>
                <a:gd name="T54" fmla="*/ 98 w 146"/>
                <a:gd name="T55" fmla="*/ 15 h 255"/>
                <a:gd name="T56" fmla="*/ 93 w 146"/>
                <a:gd name="T57" fmla="*/ 14 h 255"/>
                <a:gd name="T58" fmla="*/ 81 w 146"/>
                <a:gd name="T59" fmla="*/ 9 h 255"/>
                <a:gd name="T60" fmla="*/ 73 w 146"/>
                <a:gd name="T61" fmla="*/ 8 h 255"/>
                <a:gd name="T62" fmla="*/ 73 w 146"/>
                <a:gd name="T63" fmla="*/ 8 h 255"/>
                <a:gd name="T64" fmla="*/ 71 w 146"/>
                <a:gd name="T65" fmla="*/ 11 h 255"/>
                <a:gd name="T66" fmla="*/ 59 w 146"/>
                <a:gd name="T67" fmla="*/ 11 h 255"/>
                <a:gd name="T68" fmla="*/ 70 w 146"/>
                <a:gd name="T69" fmla="*/ 26 h 255"/>
                <a:gd name="T70" fmla="*/ 59 w 146"/>
                <a:gd name="T71" fmla="*/ 11 h 255"/>
                <a:gd name="T72" fmla="*/ 45 w 146"/>
                <a:gd name="T73" fmla="*/ 9 h 255"/>
                <a:gd name="T74" fmla="*/ 36 w 146"/>
                <a:gd name="T75" fmla="*/ 11 h 255"/>
                <a:gd name="T76" fmla="*/ 36 w 146"/>
                <a:gd name="T77" fmla="*/ 11 h 255"/>
                <a:gd name="T78" fmla="*/ 31 w 146"/>
                <a:gd name="T79" fmla="*/ 14 h 255"/>
                <a:gd name="T80" fmla="*/ 36 w 146"/>
                <a:gd name="T81" fmla="*/ 37 h 255"/>
                <a:gd name="T82" fmla="*/ 36 w 146"/>
                <a:gd name="T83" fmla="*/ 41 h 255"/>
                <a:gd name="T84" fmla="*/ 37 w 146"/>
                <a:gd name="T85" fmla="*/ 44 h 255"/>
                <a:gd name="T86" fmla="*/ 42 w 146"/>
                <a:gd name="T87" fmla="*/ 53 h 255"/>
                <a:gd name="T88" fmla="*/ 37 w 146"/>
                <a:gd name="T89" fmla="*/ 44 h 255"/>
                <a:gd name="T90" fmla="*/ 34 w 146"/>
                <a:gd name="T91" fmla="*/ 53 h 255"/>
                <a:gd name="T92" fmla="*/ 31 w 146"/>
                <a:gd name="T93" fmla="*/ 58 h 255"/>
                <a:gd name="T94" fmla="*/ 26 w 146"/>
                <a:gd name="T95" fmla="*/ 74 h 255"/>
                <a:gd name="T96" fmla="*/ 33 w 146"/>
                <a:gd name="T97" fmla="*/ 68 h 255"/>
                <a:gd name="T98" fmla="*/ 26 w 146"/>
                <a:gd name="T99" fmla="*/ 74 h 255"/>
                <a:gd name="T100" fmla="*/ 24 w 146"/>
                <a:gd name="T101" fmla="*/ 76 h 255"/>
                <a:gd name="T102" fmla="*/ 19 w 146"/>
                <a:gd name="T103" fmla="*/ 85 h 255"/>
                <a:gd name="T104" fmla="*/ 0 w 146"/>
                <a:gd name="T105" fmla="*/ 89 h 255"/>
                <a:gd name="T106" fmla="*/ 6 w 146"/>
                <a:gd name="T107" fmla="*/ 10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255">
                  <a:moveTo>
                    <a:pt x="6" y="100"/>
                  </a:moveTo>
                  <a:cubicBezTo>
                    <a:pt x="8" y="101"/>
                    <a:pt x="13" y="98"/>
                    <a:pt x="17" y="97"/>
                  </a:cubicBezTo>
                  <a:cubicBezTo>
                    <a:pt x="21" y="96"/>
                    <a:pt x="27" y="95"/>
                    <a:pt x="29" y="97"/>
                  </a:cubicBezTo>
                  <a:cubicBezTo>
                    <a:pt x="34" y="101"/>
                    <a:pt x="39" y="107"/>
                    <a:pt x="41" y="113"/>
                  </a:cubicBezTo>
                  <a:cubicBezTo>
                    <a:pt x="48" y="130"/>
                    <a:pt x="46" y="148"/>
                    <a:pt x="44" y="165"/>
                  </a:cubicBezTo>
                  <a:cubicBezTo>
                    <a:pt x="43" y="175"/>
                    <a:pt x="39" y="185"/>
                    <a:pt x="34" y="192"/>
                  </a:cubicBezTo>
                  <a:cubicBezTo>
                    <a:pt x="29" y="200"/>
                    <a:pt x="26" y="207"/>
                    <a:pt x="26" y="215"/>
                  </a:cubicBezTo>
                  <a:cubicBezTo>
                    <a:pt x="26" y="217"/>
                    <a:pt x="29" y="219"/>
                    <a:pt x="31" y="221"/>
                  </a:cubicBezTo>
                  <a:cubicBezTo>
                    <a:pt x="32" y="221"/>
                    <a:pt x="33" y="221"/>
                    <a:pt x="34" y="221"/>
                  </a:cubicBezTo>
                  <a:cubicBezTo>
                    <a:pt x="37" y="221"/>
                    <a:pt x="40" y="220"/>
                    <a:pt x="43" y="220"/>
                  </a:cubicBezTo>
                  <a:cubicBezTo>
                    <a:pt x="54" y="227"/>
                    <a:pt x="65" y="233"/>
                    <a:pt x="79" y="234"/>
                  </a:cubicBezTo>
                  <a:cubicBezTo>
                    <a:pt x="83" y="234"/>
                    <a:pt x="88" y="239"/>
                    <a:pt x="92" y="241"/>
                  </a:cubicBezTo>
                  <a:cubicBezTo>
                    <a:pt x="94" y="250"/>
                    <a:pt x="102" y="252"/>
                    <a:pt x="108" y="254"/>
                  </a:cubicBezTo>
                  <a:cubicBezTo>
                    <a:pt x="111" y="255"/>
                    <a:pt x="116" y="252"/>
                    <a:pt x="120" y="249"/>
                  </a:cubicBezTo>
                  <a:cubicBezTo>
                    <a:pt x="128" y="244"/>
                    <a:pt x="133" y="236"/>
                    <a:pt x="134" y="226"/>
                  </a:cubicBezTo>
                  <a:cubicBezTo>
                    <a:pt x="125" y="223"/>
                    <a:pt x="129" y="217"/>
                    <a:pt x="129" y="211"/>
                  </a:cubicBezTo>
                  <a:cubicBezTo>
                    <a:pt x="129" y="207"/>
                    <a:pt x="130" y="201"/>
                    <a:pt x="127" y="198"/>
                  </a:cubicBezTo>
                  <a:cubicBezTo>
                    <a:pt x="112" y="184"/>
                    <a:pt x="113" y="168"/>
                    <a:pt x="122" y="152"/>
                  </a:cubicBezTo>
                  <a:cubicBezTo>
                    <a:pt x="124" y="148"/>
                    <a:pt x="126" y="145"/>
                    <a:pt x="128" y="141"/>
                  </a:cubicBezTo>
                  <a:cubicBezTo>
                    <a:pt x="129" y="140"/>
                    <a:pt x="130" y="139"/>
                    <a:pt x="130" y="137"/>
                  </a:cubicBezTo>
                  <a:cubicBezTo>
                    <a:pt x="130" y="126"/>
                    <a:pt x="129" y="115"/>
                    <a:pt x="129" y="103"/>
                  </a:cubicBezTo>
                  <a:cubicBezTo>
                    <a:pt x="128" y="103"/>
                    <a:pt x="127" y="103"/>
                    <a:pt x="125" y="103"/>
                  </a:cubicBezTo>
                  <a:cubicBezTo>
                    <a:pt x="128" y="99"/>
                    <a:pt x="131" y="96"/>
                    <a:pt x="136" y="92"/>
                  </a:cubicBezTo>
                  <a:cubicBezTo>
                    <a:pt x="134" y="85"/>
                    <a:pt x="131" y="77"/>
                    <a:pt x="132" y="69"/>
                  </a:cubicBezTo>
                  <a:cubicBezTo>
                    <a:pt x="135" y="59"/>
                    <a:pt x="130" y="47"/>
                    <a:pt x="139" y="38"/>
                  </a:cubicBezTo>
                  <a:cubicBezTo>
                    <a:pt x="146" y="31"/>
                    <a:pt x="146" y="11"/>
                    <a:pt x="141" y="3"/>
                  </a:cubicBezTo>
                  <a:cubicBezTo>
                    <a:pt x="139" y="1"/>
                    <a:pt x="132" y="0"/>
                    <a:pt x="131" y="2"/>
                  </a:cubicBezTo>
                  <a:cubicBezTo>
                    <a:pt x="122" y="12"/>
                    <a:pt x="111" y="15"/>
                    <a:pt x="98" y="15"/>
                  </a:cubicBezTo>
                  <a:cubicBezTo>
                    <a:pt x="96" y="14"/>
                    <a:pt x="95" y="14"/>
                    <a:pt x="93" y="14"/>
                  </a:cubicBezTo>
                  <a:cubicBezTo>
                    <a:pt x="89" y="12"/>
                    <a:pt x="85" y="11"/>
                    <a:pt x="81" y="9"/>
                  </a:cubicBezTo>
                  <a:cubicBezTo>
                    <a:pt x="78" y="8"/>
                    <a:pt x="77" y="9"/>
                    <a:pt x="73" y="8"/>
                  </a:cubicBezTo>
                  <a:cubicBezTo>
                    <a:pt x="73" y="8"/>
                    <a:pt x="73" y="8"/>
                    <a:pt x="73" y="8"/>
                  </a:cubicBezTo>
                  <a:cubicBezTo>
                    <a:pt x="73" y="10"/>
                    <a:pt x="71" y="9"/>
                    <a:pt x="71" y="11"/>
                  </a:cubicBezTo>
                  <a:cubicBezTo>
                    <a:pt x="67" y="11"/>
                    <a:pt x="63" y="11"/>
                    <a:pt x="59" y="11"/>
                  </a:cubicBezTo>
                  <a:cubicBezTo>
                    <a:pt x="62" y="16"/>
                    <a:pt x="66" y="21"/>
                    <a:pt x="70" y="26"/>
                  </a:cubicBezTo>
                  <a:cubicBezTo>
                    <a:pt x="66" y="21"/>
                    <a:pt x="62" y="16"/>
                    <a:pt x="59" y="11"/>
                  </a:cubicBezTo>
                  <a:cubicBezTo>
                    <a:pt x="54" y="11"/>
                    <a:pt x="49" y="10"/>
                    <a:pt x="45" y="9"/>
                  </a:cubicBezTo>
                  <a:cubicBezTo>
                    <a:pt x="42" y="10"/>
                    <a:pt x="39" y="10"/>
                    <a:pt x="36" y="11"/>
                  </a:cubicBezTo>
                  <a:cubicBezTo>
                    <a:pt x="36" y="11"/>
                    <a:pt x="36" y="11"/>
                    <a:pt x="36" y="11"/>
                  </a:cubicBezTo>
                  <a:cubicBezTo>
                    <a:pt x="34" y="12"/>
                    <a:pt x="31" y="14"/>
                    <a:pt x="31" y="14"/>
                  </a:cubicBezTo>
                  <a:cubicBezTo>
                    <a:pt x="33" y="23"/>
                    <a:pt x="35" y="30"/>
                    <a:pt x="36" y="37"/>
                  </a:cubicBezTo>
                  <a:cubicBezTo>
                    <a:pt x="36" y="39"/>
                    <a:pt x="36" y="40"/>
                    <a:pt x="36" y="41"/>
                  </a:cubicBezTo>
                  <a:cubicBezTo>
                    <a:pt x="36" y="42"/>
                    <a:pt x="37" y="43"/>
                    <a:pt x="37" y="44"/>
                  </a:cubicBezTo>
                  <a:cubicBezTo>
                    <a:pt x="40" y="47"/>
                    <a:pt x="42" y="50"/>
                    <a:pt x="42" y="53"/>
                  </a:cubicBezTo>
                  <a:cubicBezTo>
                    <a:pt x="42" y="50"/>
                    <a:pt x="40" y="47"/>
                    <a:pt x="37" y="44"/>
                  </a:cubicBezTo>
                  <a:cubicBezTo>
                    <a:pt x="36" y="47"/>
                    <a:pt x="35" y="50"/>
                    <a:pt x="34" y="53"/>
                  </a:cubicBezTo>
                  <a:cubicBezTo>
                    <a:pt x="33" y="55"/>
                    <a:pt x="32" y="57"/>
                    <a:pt x="31" y="58"/>
                  </a:cubicBezTo>
                  <a:cubicBezTo>
                    <a:pt x="30" y="64"/>
                    <a:pt x="28" y="69"/>
                    <a:pt x="26" y="74"/>
                  </a:cubicBezTo>
                  <a:cubicBezTo>
                    <a:pt x="28" y="72"/>
                    <a:pt x="31" y="70"/>
                    <a:pt x="33" y="68"/>
                  </a:cubicBezTo>
                  <a:cubicBezTo>
                    <a:pt x="31" y="70"/>
                    <a:pt x="28" y="72"/>
                    <a:pt x="26" y="74"/>
                  </a:cubicBezTo>
                  <a:cubicBezTo>
                    <a:pt x="26" y="75"/>
                    <a:pt x="25" y="75"/>
                    <a:pt x="24" y="76"/>
                  </a:cubicBezTo>
                  <a:cubicBezTo>
                    <a:pt x="23" y="79"/>
                    <a:pt x="21" y="82"/>
                    <a:pt x="19" y="85"/>
                  </a:cubicBezTo>
                  <a:cubicBezTo>
                    <a:pt x="13" y="86"/>
                    <a:pt x="7" y="87"/>
                    <a:pt x="0" y="89"/>
                  </a:cubicBezTo>
                  <a:cubicBezTo>
                    <a:pt x="2" y="92"/>
                    <a:pt x="3" y="98"/>
                    <a:pt x="6" y="10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9">
              <a:extLst>
                <a:ext uri="{FF2B5EF4-FFF2-40B4-BE49-F238E27FC236}">
                  <a16:creationId xmlns:a16="http://schemas.microsoft.com/office/drawing/2014/main" id="{3ACA1A7A-0E1E-4ACF-9871-74454946BD27}"/>
                </a:ext>
              </a:extLst>
            </p:cNvPr>
            <p:cNvSpPr>
              <a:spLocks/>
            </p:cNvSpPr>
            <p:nvPr/>
          </p:nvSpPr>
          <p:spPr bwMode="auto">
            <a:xfrm>
              <a:off x="3508922" y="2451544"/>
              <a:ext cx="186682" cy="315752"/>
            </a:xfrm>
            <a:custGeom>
              <a:avLst/>
              <a:gdLst>
                <a:gd name="T0" fmla="*/ 0 w 127"/>
                <a:gd name="T1" fmla="*/ 88 h 215"/>
                <a:gd name="T2" fmla="*/ 7 w 127"/>
                <a:gd name="T3" fmla="*/ 92 h 215"/>
                <a:gd name="T4" fmla="*/ 10 w 127"/>
                <a:gd name="T5" fmla="*/ 92 h 215"/>
                <a:gd name="T6" fmla="*/ 18 w 127"/>
                <a:gd name="T7" fmla="*/ 101 h 215"/>
                <a:gd name="T8" fmla="*/ 28 w 127"/>
                <a:gd name="T9" fmla="*/ 116 h 215"/>
                <a:gd name="T10" fmla="*/ 40 w 127"/>
                <a:gd name="T11" fmla="*/ 129 h 215"/>
                <a:gd name="T12" fmla="*/ 25 w 127"/>
                <a:gd name="T13" fmla="*/ 144 h 215"/>
                <a:gd name="T14" fmla="*/ 18 w 127"/>
                <a:gd name="T15" fmla="*/ 144 h 215"/>
                <a:gd name="T16" fmla="*/ 10 w 127"/>
                <a:gd name="T17" fmla="*/ 188 h 215"/>
                <a:gd name="T18" fmla="*/ 25 w 127"/>
                <a:gd name="T19" fmla="*/ 201 h 215"/>
                <a:gd name="T20" fmla="*/ 35 w 127"/>
                <a:gd name="T21" fmla="*/ 202 h 215"/>
                <a:gd name="T22" fmla="*/ 54 w 127"/>
                <a:gd name="T23" fmla="*/ 208 h 215"/>
                <a:gd name="T24" fmla="*/ 88 w 127"/>
                <a:gd name="T25" fmla="*/ 208 h 215"/>
                <a:gd name="T26" fmla="*/ 86 w 127"/>
                <a:gd name="T27" fmla="*/ 178 h 215"/>
                <a:gd name="T28" fmla="*/ 88 w 127"/>
                <a:gd name="T29" fmla="*/ 165 h 215"/>
                <a:gd name="T30" fmla="*/ 93 w 127"/>
                <a:gd name="T31" fmla="*/ 160 h 215"/>
                <a:gd name="T32" fmla="*/ 109 w 127"/>
                <a:gd name="T33" fmla="*/ 137 h 215"/>
                <a:gd name="T34" fmla="*/ 117 w 127"/>
                <a:gd name="T35" fmla="*/ 112 h 215"/>
                <a:gd name="T36" fmla="*/ 121 w 127"/>
                <a:gd name="T37" fmla="*/ 94 h 215"/>
                <a:gd name="T38" fmla="*/ 120 w 127"/>
                <a:gd name="T39" fmla="*/ 82 h 215"/>
                <a:gd name="T40" fmla="*/ 117 w 127"/>
                <a:gd name="T41" fmla="*/ 76 h 215"/>
                <a:gd name="T42" fmla="*/ 120 w 127"/>
                <a:gd name="T43" fmla="*/ 68 h 215"/>
                <a:gd name="T44" fmla="*/ 119 w 127"/>
                <a:gd name="T45" fmla="*/ 41 h 215"/>
                <a:gd name="T46" fmla="*/ 110 w 127"/>
                <a:gd name="T47" fmla="*/ 33 h 215"/>
                <a:gd name="T48" fmla="*/ 99 w 127"/>
                <a:gd name="T49" fmla="*/ 19 h 215"/>
                <a:gd name="T50" fmla="*/ 70 w 127"/>
                <a:gd name="T51" fmla="*/ 11 h 215"/>
                <a:gd name="T52" fmla="*/ 53 w 127"/>
                <a:gd name="T53" fmla="*/ 0 h 215"/>
                <a:gd name="T54" fmla="*/ 50 w 127"/>
                <a:gd name="T55" fmla="*/ 0 h 215"/>
                <a:gd name="T56" fmla="*/ 41 w 127"/>
                <a:gd name="T57" fmla="*/ 0 h 215"/>
                <a:gd name="T58" fmla="*/ 36 w 127"/>
                <a:gd name="T59" fmla="*/ 3 h 215"/>
                <a:gd name="T60" fmla="*/ 31 w 127"/>
                <a:gd name="T61" fmla="*/ 26 h 215"/>
                <a:gd name="T62" fmla="*/ 12 w 127"/>
                <a:gd name="T63" fmla="*/ 66 h 215"/>
                <a:gd name="T64" fmla="*/ 0 w 127"/>
                <a:gd name="T65"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15">
                  <a:moveTo>
                    <a:pt x="0" y="88"/>
                  </a:moveTo>
                  <a:cubicBezTo>
                    <a:pt x="2" y="89"/>
                    <a:pt x="4" y="90"/>
                    <a:pt x="7" y="92"/>
                  </a:cubicBezTo>
                  <a:cubicBezTo>
                    <a:pt x="8" y="92"/>
                    <a:pt x="9" y="92"/>
                    <a:pt x="10" y="92"/>
                  </a:cubicBezTo>
                  <a:cubicBezTo>
                    <a:pt x="16" y="92"/>
                    <a:pt x="18" y="96"/>
                    <a:pt x="18" y="101"/>
                  </a:cubicBezTo>
                  <a:cubicBezTo>
                    <a:pt x="17" y="109"/>
                    <a:pt x="19" y="114"/>
                    <a:pt x="28" y="116"/>
                  </a:cubicBezTo>
                  <a:cubicBezTo>
                    <a:pt x="33" y="117"/>
                    <a:pt x="38" y="124"/>
                    <a:pt x="40" y="129"/>
                  </a:cubicBezTo>
                  <a:cubicBezTo>
                    <a:pt x="42" y="134"/>
                    <a:pt x="32" y="143"/>
                    <a:pt x="25" y="144"/>
                  </a:cubicBezTo>
                  <a:cubicBezTo>
                    <a:pt x="23" y="144"/>
                    <a:pt x="20" y="144"/>
                    <a:pt x="18" y="144"/>
                  </a:cubicBezTo>
                  <a:cubicBezTo>
                    <a:pt x="15" y="159"/>
                    <a:pt x="13" y="173"/>
                    <a:pt x="10" y="188"/>
                  </a:cubicBezTo>
                  <a:cubicBezTo>
                    <a:pt x="10" y="193"/>
                    <a:pt x="18" y="200"/>
                    <a:pt x="25" y="201"/>
                  </a:cubicBezTo>
                  <a:cubicBezTo>
                    <a:pt x="28" y="202"/>
                    <a:pt x="32" y="201"/>
                    <a:pt x="35" y="202"/>
                  </a:cubicBezTo>
                  <a:cubicBezTo>
                    <a:pt x="42" y="202"/>
                    <a:pt x="48" y="200"/>
                    <a:pt x="54" y="208"/>
                  </a:cubicBezTo>
                  <a:cubicBezTo>
                    <a:pt x="61" y="215"/>
                    <a:pt x="79" y="214"/>
                    <a:pt x="88" y="208"/>
                  </a:cubicBezTo>
                  <a:cubicBezTo>
                    <a:pt x="87" y="198"/>
                    <a:pt x="86" y="188"/>
                    <a:pt x="86" y="178"/>
                  </a:cubicBezTo>
                  <a:cubicBezTo>
                    <a:pt x="86" y="174"/>
                    <a:pt x="88" y="169"/>
                    <a:pt x="88" y="165"/>
                  </a:cubicBezTo>
                  <a:cubicBezTo>
                    <a:pt x="90" y="163"/>
                    <a:pt x="91" y="161"/>
                    <a:pt x="93" y="160"/>
                  </a:cubicBezTo>
                  <a:cubicBezTo>
                    <a:pt x="105" y="156"/>
                    <a:pt x="108" y="149"/>
                    <a:pt x="109" y="137"/>
                  </a:cubicBezTo>
                  <a:cubicBezTo>
                    <a:pt x="110" y="128"/>
                    <a:pt x="115" y="120"/>
                    <a:pt x="117" y="112"/>
                  </a:cubicBezTo>
                  <a:cubicBezTo>
                    <a:pt x="119" y="106"/>
                    <a:pt x="120" y="100"/>
                    <a:pt x="121" y="94"/>
                  </a:cubicBezTo>
                  <a:cubicBezTo>
                    <a:pt x="121" y="90"/>
                    <a:pt x="120" y="86"/>
                    <a:pt x="120" y="82"/>
                  </a:cubicBezTo>
                  <a:cubicBezTo>
                    <a:pt x="119" y="80"/>
                    <a:pt x="118" y="78"/>
                    <a:pt x="117" y="76"/>
                  </a:cubicBezTo>
                  <a:cubicBezTo>
                    <a:pt x="118" y="73"/>
                    <a:pt x="119" y="71"/>
                    <a:pt x="120" y="68"/>
                  </a:cubicBezTo>
                  <a:cubicBezTo>
                    <a:pt x="127" y="62"/>
                    <a:pt x="127" y="51"/>
                    <a:pt x="119" y="41"/>
                  </a:cubicBezTo>
                  <a:cubicBezTo>
                    <a:pt x="117" y="38"/>
                    <a:pt x="113" y="36"/>
                    <a:pt x="110" y="33"/>
                  </a:cubicBezTo>
                  <a:cubicBezTo>
                    <a:pt x="106" y="29"/>
                    <a:pt x="103" y="24"/>
                    <a:pt x="99" y="19"/>
                  </a:cubicBezTo>
                  <a:cubicBezTo>
                    <a:pt x="89" y="16"/>
                    <a:pt x="79" y="14"/>
                    <a:pt x="70" y="11"/>
                  </a:cubicBezTo>
                  <a:cubicBezTo>
                    <a:pt x="64" y="8"/>
                    <a:pt x="58" y="4"/>
                    <a:pt x="53" y="0"/>
                  </a:cubicBezTo>
                  <a:cubicBezTo>
                    <a:pt x="52" y="0"/>
                    <a:pt x="51" y="0"/>
                    <a:pt x="50" y="0"/>
                  </a:cubicBezTo>
                  <a:cubicBezTo>
                    <a:pt x="47" y="0"/>
                    <a:pt x="44" y="0"/>
                    <a:pt x="41" y="0"/>
                  </a:cubicBezTo>
                  <a:cubicBezTo>
                    <a:pt x="39" y="1"/>
                    <a:pt x="37" y="2"/>
                    <a:pt x="36" y="3"/>
                  </a:cubicBezTo>
                  <a:cubicBezTo>
                    <a:pt x="34" y="10"/>
                    <a:pt x="33" y="18"/>
                    <a:pt x="31" y="26"/>
                  </a:cubicBezTo>
                  <a:cubicBezTo>
                    <a:pt x="27" y="40"/>
                    <a:pt x="22" y="54"/>
                    <a:pt x="12" y="66"/>
                  </a:cubicBezTo>
                  <a:cubicBezTo>
                    <a:pt x="6" y="71"/>
                    <a:pt x="4" y="80"/>
                    <a:pt x="0" y="88"/>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10">
              <a:extLst>
                <a:ext uri="{FF2B5EF4-FFF2-40B4-BE49-F238E27FC236}">
                  <a16:creationId xmlns:a16="http://schemas.microsoft.com/office/drawing/2014/main" id="{CA75BB71-70C3-49DD-B88A-62165AC77356}"/>
                </a:ext>
              </a:extLst>
            </p:cNvPr>
            <p:cNvSpPr>
              <a:spLocks/>
            </p:cNvSpPr>
            <p:nvPr/>
          </p:nvSpPr>
          <p:spPr bwMode="auto">
            <a:xfrm>
              <a:off x="1790878" y="3892777"/>
              <a:ext cx="231599" cy="328382"/>
            </a:xfrm>
            <a:custGeom>
              <a:avLst/>
              <a:gdLst>
                <a:gd name="T0" fmla="*/ 153 w 157"/>
                <a:gd name="T1" fmla="*/ 8 h 223"/>
                <a:gd name="T2" fmla="*/ 149 w 157"/>
                <a:gd name="T3" fmla="*/ 3 h 223"/>
                <a:gd name="T4" fmla="*/ 143 w 157"/>
                <a:gd name="T5" fmla="*/ 6 h 223"/>
                <a:gd name="T6" fmla="*/ 133 w 157"/>
                <a:gd name="T7" fmla="*/ 11 h 223"/>
                <a:gd name="T8" fmla="*/ 122 w 157"/>
                <a:gd name="T9" fmla="*/ 12 h 223"/>
                <a:gd name="T10" fmla="*/ 110 w 157"/>
                <a:gd name="T11" fmla="*/ 5 h 223"/>
                <a:gd name="T12" fmla="*/ 106 w 157"/>
                <a:gd name="T13" fmla="*/ 2 h 223"/>
                <a:gd name="T14" fmla="*/ 88 w 157"/>
                <a:gd name="T15" fmla="*/ 0 h 223"/>
                <a:gd name="T16" fmla="*/ 80 w 157"/>
                <a:gd name="T17" fmla="*/ 3 h 223"/>
                <a:gd name="T18" fmla="*/ 58 w 157"/>
                <a:gd name="T19" fmla="*/ 34 h 223"/>
                <a:gd name="T20" fmla="*/ 54 w 157"/>
                <a:gd name="T21" fmla="*/ 37 h 223"/>
                <a:gd name="T22" fmla="*/ 48 w 157"/>
                <a:gd name="T23" fmla="*/ 58 h 223"/>
                <a:gd name="T24" fmla="*/ 52 w 157"/>
                <a:gd name="T25" fmla="*/ 84 h 223"/>
                <a:gd name="T26" fmla="*/ 53 w 157"/>
                <a:gd name="T27" fmla="*/ 93 h 223"/>
                <a:gd name="T28" fmla="*/ 45 w 157"/>
                <a:gd name="T29" fmla="*/ 102 h 223"/>
                <a:gd name="T30" fmla="*/ 34 w 157"/>
                <a:gd name="T31" fmla="*/ 106 h 223"/>
                <a:gd name="T32" fmla="*/ 10 w 157"/>
                <a:gd name="T33" fmla="*/ 110 h 223"/>
                <a:gd name="T34" fmla="*/ 0 w 157"/>
                <a:gd name="T35" fmla="*/ 110 h 223"/>
                <a:gd name="T36" fmla="*/ 20 w 157"/>
                <a:gd name="T37" fmla="*/ 137 h 223"/>
                <a:gd name="T38" fmla="*/ 23 w 157"/>
                <a:gd name="T39" fmla="*/ 148 h 223"/>
                <a:gd name="T40" fmla="*/ 27 w 157"/>
                <a:gd name="T41" fmla="*/ 156 h 223"/>
                <a:gd name="T42" fmla="*/ 41 w 157"/>
                <a:gd name="T43" fmla="*/ 174 h 223"/>
                <a:gd name="T44" fmla="*/ 51 w 157"/>
                <a:gd name="T45" fmla="*/ 182 h 223"/>
                <a:gd name="T46" fmla="*/ 61 w 157"/>
                <a:gd name="T47" fmla="*/ 201 h 223"/>
                <a:gd name="T48" fmla="*/ 63 w 157"/>
                <a:gd name="T49" fmla="*/ 210 h 223"/>
                <a:gd name="T50" fmla="*/ 70 w 157"/>
                <a:gd name="T51" fmla="*/ 222 h 223"/>
                <a:gd name="T52" fmla="*/ 81 w 157"/>
                <a:gd name="T53" fmla="*/ 215 h 223"/>
                <a:gd name="T54" fmla="*/ 86 w 157"/>
                <a:gd name="T55" fmla="*/ 197 h 223"/>
                <a:gd name="T56" fmla="*/ 98 w 157"/>
                <a:gd name="T57" fmla="*/ 167 h 223"/>
                <a:gd name="T58" fmla="*/ 97 w 157"/>
                <a:gd name="T59" fmla="*/ 153 h 223"/>
                <a:gd name="T60" fmla="*/ 98 w 157"/>
                <a:gd name="T61" fmla="*/ 141 h 223"/>
                <a:gd name="T62" fmla="*/ 107 w 157"/>
                <a:gd name="T63" fmla="*/ 120 h 223"/>
                <a:gd name="T64" fmla="*/ 111 w 157"/>
                <a:gd name="T65" fmla="*/ 101 h 223"/>
                <a:gd name="T66" fmla="*/ 125 w 157"/>
                <a:gd name="T67" fmla="*/ 68 h 223"/>
                <a:gd name="T68" fmla="*/ 132 w 157"/>
                <a:gd name="T69" fmla="*/ 54 h 223"/>
                <a:gd name="T70" fmla="*/ 137 w 157"/>
                <a:gd name="T71" fmla="*/ 52 h 223"/>
                <a:gd name="T72" fmla="*/ 138 w 157"/>
                <a:gd name="T73" fmla="*/ 35 h 223"/>
                <a:gd name="T74" fmla="*/ 157 w 157"/>
                <a:gd name="T75" fmla="*/ 17 h 223"/>
                <a:gd name="T76" fmla="*/ 156 w 157"/>
                <a:gd name="T77" fmla="*/ 15 h 223"/>
                <a:gd name="T78" fmla="*/ 153 w 157"/>
                <a:gd name="T79" fmla="*/ 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223">
                  <a:moveTo>
                    <a:pt x="153" y="8"/>
                  </a:moveTo>
                  <a:cubicBezTo>
                    <a:pt x="152" y="6"/>
                    <a:pt x="150" y="3"/>
                    <a:pt x="149" y="3"/>
                  </a:cubicBezTo>
                  <a:cubicBezTo>
                    <a:pt x="147" y="3"/>
                    <a:pt x="145" y="5"/>
                    <a:pt x="143" y="6"/>
                  </a:cubicBezTo>
                  <a:cubicBezTo>
                    <a:pt x="139" y="7"/>
                    <a:pt x="136" y="10"/>
                    <a:pt x="133" y="11"/>
                  </a:cubicBezTo>
                  <a:cubicBezTo>
                    <a:pt x="129" y="12"/>
                    <a:pt x="126" y="11"/>
                    <a:pt x="122" y="12"/>
                  </a:cubicBezTo>
                  <a:cubicBezTo>
                    <a:pt x="116" y="13"/>
                    <a:pt x="111" y="14"/>
                    <a:pt x="110" y="5"/>
                  </a:cubicBezTo>
                  <a:cubicBezTo>
                    <a:pt x="110" y="4"/>
                    <a:pt x="107" y="2"/>
                    <a:pt x="106" y="2"/>
                  </a:cubicBezTo>
                  <a:cubicBezTo>
                    <a:pt x="100" y="1"/>
                    <a:pt x="94" y="0"/>
                    <a:pt x="88" y="0"/>
                  </a:cubicBezTo>
                  <a:cubicBezTo>
                    <a:pt x="85" y="0"/>
                    <a:pt x="81" y="1"/>
                    <a:pt x="80" y="3"/>
                  </a:cubicBezTo>
                  <a:cubicBezTo>
                    <a:pt x="72" y="13"/>
                    <a:pt x="66" y="24"/>
                    <a:pt x="58" y="34"/>
                  </a:cubicBezTo>
                  <a:cubicBezTo>
                    <a:pt x="58" y="35"/>
                    <a:pt x="56" y="36"/>
                    <a:pt x="54" y="37"/>
                  </a:cubicBezTo>
                  <a:cubicBezTo>
                    <a:pt x="46" y="41"/>
                    <a:pt x="43" y="51"/>
                    <a:pt x="48" y="58"/>
                  </a:cubicBezTo>
                  <a:cubicBezTo>
                    <a:pt x="53" y="66"/>
                    <a:pt x="59" y="74"/>
                    <a:pt x="52" y="84"/>
                  </a:cubicBezTo>
                  <a:cubicBezTo>
                    <a:pt x="51" y="86"/>
                    <a:pt x="52" y="90"/>
                    <a:pt x="53" y="93"/>
                  </a:cubicBezTo>
                  <a:cubicBezTo>
                    <a:pt x="54" y="99"/>
                    <a:pt x="53" y="102"/>
                    <a:pt x="45" y="102"/>
                  </a:cubicBezTo>
                  <a:cubicBezTo>
                    <a:pt x="41" y="102"/>
                    <a:pt x="38" y="106"/>
                    <a:pt x="34" y="106"/>
                  </a:cubicBezTo>
                  <a:cubicBezTo>
                    <a:pt x="26" y="108"/>
                    <a:pt x="18" y="109"/>
                    <a:pt x="10" y="110"/>
                  </a:cubicBezTo>
                  <a:cubicBezTo>
                    <a:pt x="8" y="110"/>
                    <a:pt x="5" y="110"/>
                    <a:pt x="0" y="110"/>
                  </a:cubicBezTo>
                  <a:cubicBezTo>
                    <a:pt x="7" y="120"/>
                    <a:pt x="14" y="128"/>
                    <a:pt x="20" y="137"/>
                  </a:cubicBezTo>
                  <a:cubicBezTo>
                    <a:pt x="22" y="140"/>
                    <a:pt x="21" y="144"/>
                    <a:pt x="23" y="148"/>
                  </a:cubicBezTo>
                  <a:cubicBezTo>
                    <a:pt x="24" y="151"/>
                    <a:pt x="25" y="155"/>
                    <a:pt x="27" y="156"/>
                  </a:cubicBezTo>
                  <a:cubicBezTo>
                    <a:pt x="35" y="160"/>
                    <a:pt x="38" y="166"/>
                    <a:pt x="41" y="174"/>
                  </a:cubicBezTo>
                  <a:cubicBezTo>
                    <a:pt x="42" y="178"/>
                    <a:pt x="47" y="181"/>
                    <a:pt x="51" y="182"/>
                  </a:cubicBezTo>
                  <a:cubicBezTo>
                    <a:pt x="62" y="186"/>
                    <a:pt x="66" y="191"/>
                    <a:pt x="61" y="201"/>
                  </a:cubicBezTo>
                  <a:cubicBezTo>
                    <a:pt x="59" y="205"/>
                    <a:pt x="61" y="207"/>
                    <a:pt x="63" y="210"/>
                  </a:cubicBezTo>
                  <a:cubicBezTo>
                    <a:pt x="65" y="214"/>
                    <a:pt x="67" y="218"/>
                    <a:pt x="70" y="222"/>
                  </a:cubicBezTo>
                  <a:cubicBezTo>
                    <a:pt x="75" y="223"/>
                    <a:pt x="79" y="221"/>
                    <a:pt x="81" y="215"/>
                  </a:cubicBezTo>
                  <a:cubicBezTo>
                    <a:pt x="83" y="209"/>
                    <a:pt x="82" y="201"/>
                    <a:pt x="86" y="197"/>
                  </a:cubicBezTo>
                  <a:cubicBezTo>
                    <a:pt x="94" y="188"/>
                    <a:pt x="95" y="177"/>
                    <a:pt x="98" y="167"/>
                  </a:cubicBezTo>
                  <a:cubicBezTo>
                    <a:pt x="100" y="162"/>
                    <a:pt x="101" y="158"/>
                    <a:pt x="97" y="153"/>
                  </a:cubicBezTo>
                  <a:cubicBezTo>
                    <a:pt x="95" y="150"/>
                    <a:pt x="96" y="145"/>
                    <a:pt x="98" y="141"/>
                  </a:cubicBezTo>
                  <a:cubicBezTo>
                    <a:pt x="100" y="134"/>
                    <a:pt x="104" y="127"/>
                    <a:pt x="107" y="120"/>
                  </a:cubicBezTo>
                  <a:cubicBezTo>
                    <a:pt x="109" y="114"/>
                    <a:pt x="109" y="107"/>
                    <a:pt x="111" y="101"/>
                  </a:cubicBezTo>
                  <a:cubicBezTo>
                    <a:pt x="115" y="90"/>
                    <a:pt x="120" y="79"/>
                    <a:pt x="125" y="68"/>
                  </a:cubicBezTo>
                  <a:cubicBezTo>
                    <a:pt x="127" y="63"/>
                    <a:pt x="129" y="60"/>
                    <a:pt x="132" y="54"/>
                  </a:cubicBezTo>
                  <a:cubicBezTo>
                    <a:pt x="133" y="54"/>
                    <a:pt x="135" y="53"/>
                    <a:pt x="137" y="52"/>
                  </a:cubicBezTo>
                  <a:cubicBezTo>
                    <a:pt x="133" y="46"/>
                    <a:pt x="133" y="39"/>
                    <a:pt x="138" y="35"/>
                  </a:cubicBezTo>
                  <a:cubicBezTo>
                    <a:pt x="144" y="30"/>
                    <a:pt x="150" y="23"/>
                    <a:pt x="157" y="17"/>
                  </a:cubicBezTo>
                  <a:cubicBezTo>
                    <a:pt x="157" y="17"/>
                    <a:pt x="156" y="16"/>
                    <a:pt x="156" y="15"/>
                  </a:cubicBezTo>
                  <a:cubicBezTo>
                    <a:pt x="155" y="13"/>
                    <a:pt x="154" y="10"/>
                    <a:pt x="153" y="8"/>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11">
              <a:extLst>
                <a:ext uri="{FF2B5EF4-FFF2-40B4-BE49-F238E27FC236}">
                  <a16:creationId xmlns:a16="http://schemas.microsoft.com/office/drawing/2014/main" id="{D38E9F3D-A11D-4335-96FD-178F8B8CB38F}"/>
                </a:ext>
              </a:extLst>
            </p:cNvPr>
            <p:cNvSpPr>
              <a:spLocks/>
            </p:cNvSpPr>
            <p:nvPr/>
          </p:nvSpPr>
          <p:spPr bwMode="auto">
            <a:xfrm>
              <a:off x="3129942" y="3279516"/>
              <a:ext cx="317221" cy="227341"/>
            </a:xfrm>
            <a:custGeom>
              <a:avLst/>
              <a:gdLst>
                <a:gd name="T0" fmla="*/ 193 w 215"/>
                <a:gd name="T1" fmla="*/ 63 h 154"/>
                <a:gd name="T2" fmla="*/ 190 w 215"/>
                <a:gd name="T3" fmla="*/ 48 h 154"/>
                <a:gd name="T4" fmla="*/ 192 w 215"/>
                <a:gd name="T5" fmla="*/ 30 h 154"/>
                <a:gd name="T6" fmla="*/ 168 w 215"/>
                <a:gd name="T7" fmla="*/ 34 h 154"/>
                <a:gd name="T8" fmla="*/ 149 w 215"/>
                <a:gd name="T9" fmla="*/ 34 h 154"/>
                <a:gd name="T10" fmla="*/ 138 w 215"/>
                <a:gd name="T11" fmla="*/ 29 h 154"/>
                <a:gd name="T12" fmla="*/ 133 w 215"/>
                <a:gd name="T13" fmla="*/ 42 h 154"/>
                <a:gd name="T14" fmla="*/ 133 w 215"/>
                <a:gd name="T15" fmla="*/ 53 h 154"/>
                <a:gd name="T16" fmla="*/ 133 w 215"/>
                <a:gd name="T17" fmla="*/ 60 h 154"/>
                <a:gd name="T18" fmla="*/ 130 w 215"/>
                <a:gd name="T19" fmla="*/ 65 h 154"/>
                <a:gd name="T20" fmla="*/ 111 w 215"/>
                <a:gd name="T21" fmla="*/ 54 h 154"/>
                <a:gd name="T22" fmla="*/ 101 w 215"/>
                <a:gd name="T23" fmla="*/ 46 h 154"/>
                <a:gd name="T24" fmla="*/ 96 w 215"/>
                <a:gd name="T25" fmla="*/ 41 h 154"/>
                <a:gd name="T26" fmla="*/ 97 w 215"/>
                <a:gd name="T27" fmla="*/ 36 h 154"/>
                <a:gd name="T28" fmla="*/ 94 w 215"/>
                <a:gd name="T29" fmla="*/ 31 h 154"/>
                <a:gd name="T30" fmla="*/ 94 w 215"/>
                <a:gd name="T31" fmla="*/ 9 h 154"/>
                <a:gd name="T32" fmla="*/ 89 w 215"/>
                <a:gd name="T33" fmla="*/ 0 h 154"/>
                <a:gd name="T34" fmla="*/ 86 w 215"/>
                <a:gd name="T35" fmla="*/ 9 h 154"/>
                <a:gd name="T36" fmla="*/ 84 w 215"/>
                <a:gd name="T37" fmla="*/ 31 h 154"/>
                <a:gd name="T38" fmla="*/ 76 w 215"/>
                <a:gd name="T39" fmla="*/ 41 h 154"/>
                <a:gd name="T40" fmla="*/ 46 w 215"/>
                <a:gd name="T41" fmla="*/ 61 h 154"/>
                <a:gd name="T42" fmla="*/ 43 w 215"/>
                <a:gd name="T43" fmla="*/ 63 h 154"/>
                <a:gd name="T44" fmla="*/ 25 w 215"/>
                <a:gd name="T45" fmla="*/ 100 h 154"/>
                <a:gd name="T46" fmla="*/ 5 w 215"/>
                <a:gd name="T47" fmla="*/ 121 h 154"/>
                <a:gd name="T48" fmla="*/ 0 w 215"/>
                <a:gd name="T49" fmla="*/ 129 h 154"/>
                <a:gd name="T50" fmla="*/ 0 w 215"/>
                <a:gd name="T51" fmla="*/ 142 h 154"/>
                <a:gd name="T52" fmla="*/ 16 w 215"/>
                <a:gd name="T53" fmla="*/ 142 h 154"/>
                <a:gd name="T54" fmla="*/ 54 w 215"/>
                <a:gd name="T55" fmla="*/ 145 h 154"/>
                <a:gd name="T56" fmla="*/ 70 w 215"/>
                <a:gd name="T57" fmla="*/ 146 h 154"/>
                <a:gd name="T58" fmla="*/ 90 w 215"/>
                <a:gd name="T59" fmla="*/ 152 h 154"/>
                <a:gd name="T60" fmla="*/ 104 w 215"/>
                <a:gd name="T61" fmla="*/ 127 h 154"/>
                <a:gd name="T62" fmla="*/ 109 w 215"/>
                <a:gd name="T63" fmla="*/ 119 h 154"/>
                <a:gd name="T64" fmla="*/ 122 w 215"/>
                <a:gd name="T65" fmla="*/ 99 h 154"/>
                <a:gd name="T66" fmla="*/ 128 w 215"/>
                <a:gd name="T67" fmla="*/ 92 h 154"/>
                <a:gd name="T68" fmla="*/ 150 w 215"/>
                <a:gd name="T69" fmla="*/ 70 h 154"/>
                <a:gd name="T70" fmla="*/ 180 w 215"/>
                <a:gd name="T71" fmla="*/ 78 h 154"/>
                <a:gd name="T72" fmla="*/ 184 w 215"/>
                <a:gd name="T73" fmla="*/ 86 h 154"/>
                <a:gd name="T74" fmla="*/ 176 w 215"/>
                <a:gd name="T75" fmla="*/ 90 h 154"/>
                <a:gd name="T76" fmla="*/ 169 w 215"/>
                <a:gd name="T77" fmla="*/ 95 h 154"/>
                <a:gd name="T78" fmla="*/ 168 w 215"/>
                <a:gd name="T79" fmla="*/ 125 h 154"/>
                <a:gd name="T80" fmla="*/ 167 w 215"/>
                <a:gd name="T81" fmla="*/ 139 h 154"/>
                <a:gd name="T82" fmla="*/ 170 w 215"/>
                <a:gd name="T83" fmla="*/ 144 h 154"/>
                <a:gd name="T84" fmla="*/ 185 w 215"/>
                <a:gd name="T85" fmla="*/ 146 h 154"/>
                <a:gd name="T86" fmla="*/ 200 w 215"/>
                <a:gd name="T87" fmla="*/ 127 h 154"/>
                <a:gd name="T88" fmla="*/ 214 w 215"/>
                <a:gd name="T89" fmla="*/ 106 h 154"/>
                <a:gd name="T90" fmla="*/ 213 w 215"/>
                <a:gd name="T91" fmla="*/ 98 h 154"/>
                <a:gd name="T92" fmla="*/ 207 w 215"/>
                <a:gd name="T93" fmla="*/ 80 h 154"/>
                <a:gd name="T94" fmla="*/ 199 w 215"/>
                <a:gd name="T95" fmla="*/ 68 h 154"/>
                <a:gd name="T96" fmla="*/ 199 w 215"/>
                <a:gd name="T97" fmla="*/ 68 h 154"/>
                <a:gd name="T98" fmla="*/ 199 w 215"/>
                <a:gd name="T99" fmla="*/ 68 h 154"/>
                <a:gd name="T100" fmla="*/ 193 w 215"/>
                <a:gd name="T101" fmla="*/ 6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154">
                  <a:moveTo>
                    <a:pt x="193" y="63"/>
                  </a:moveTo>
                  <a:cubicBezTo>
                    <a:pt x="192" y="58"/>
                    <a:pt x="190" y="53"/>
                    <a:pt x="190" y="48"/>
                  </a:cubicBezTo>
                  <a:cubicBezTo>
                    <a:pt x="190" y="43"/>
                    <a:pt x="191" y="37"/>
                    <a:pt x="192" y="30"/>
                  </a:cubicBezTo>
                  <a:cubicBezTo>
                    <a:pt x="182" y="32"/>
                    <a:pt x="175" y="33"/>
                    <a:pt x="168" y="34"/>
                  </a:cubicBezTo>
                  <a:cubicBezTo>
                    <a:pt x="162" y="34"/>
                    <a:pt x="155" y="35"/>
                    <a:pt x="149" y="34"/>
                  </a:cubicBezTo>
                  <a:cubicBezTo>
                    <a:pt x="145" y="33"/>
                    <a:pt x="142" y="30"/>
                    <a:pt x="138" y="29"/>
                  </a:cubicBezTo>
                  <a:cubicBezTo>
                    <a:pt x="136" y="34"/>
                    <a:pt x="134" y="38"/>
                    <a:pt x="133" y="42"/>
                  </a:cubicBezTo>
                  <a:cubicBezTo>
                    <a:pt x="133" y="46"/>
                    <a:pt x="133" y="50"/>
                    <a:pt x="133" y="53"/>
                  </a:cubicBezTo>
                  <a:cubicBezTo>
                    <a:pt x="133" y="55"/>
                    <a:pt x="133" y="57"/>
                    <a:pt x="133" y="60"/>
                  </a:cubicBezTo>
                  <a:cubicBezTo>
                    <a:pt x="132" y="61"/>
                    <a:pt x="131" y="63"/>
                    <a:pt x="130" y="65"/>
                  </a:cubicBezTo>
                  <a:cubicBezTo>
                    <a:pt x="122" y="70"/>
                    <a:pt x="113" y="66"/>
                    <a:pt x="111" y="54"/>
                  </a:cubicBezTo>
                  <a:cubicBezTo>
                    <a:pt x="110" y="48"/>
                    <a:pt x="107" y="45"/>
                    <a:pt x="101" y="46"/>
                  </a:cubicBezTo>
                  <a:cubicBezTo>
                    <a:pt x="99" y="45"/>
                    <a:pt x="97" y="43"/>
                    <a:pt x="96" y="41"/>
                  </a:cubicBezTo>
                  <a:cubicBezTo>
                    <a:pt x="96" y="40"/>
                    <a:pt x="96" y="38"/>
                    <a:pt x="97" y="36"/>
                  </a:cubicBezTo>
                  <a:cubicBezTo>
                    <a:pt x="96" y="34"/>
                    <a:pt x="94" y="33"/>
                    <a:pt x="94" y="31"/>
                  </a:cubicBezTo>
                  <a:cubicBezTo>
                    <a:pt x="94" y="24"/>
                    <a:pt x="94" y="16"/>
                    <a:pt x="94" y="9"/>
                  </a:cubicBezTo>
                  <a:cubicBezTo>
                    <a:pt x="94" y="6"/>
                    <a:pt x="92" y="3"/>
                    <a:pt x="89" y="0"/>
                  </a:cubicBezTo>
                  <a:cubicBezTo>
                    <a:pt x="88" y="3"/>
                    <a:pt x="86" y="6"/>
                    <a:pt x="86" y="9"/>
                  </a:cubicBezTo>
                  <a:cubicBezTo>
                    <a:pt x="85" y="16"/>
                    <a:pt x="85" y="24"/>
                    <a:pt x="84" y="31"/>
                  </a:cubicBezTo>
                  <a:cubicBezTo>
                    <a:pt x="83" y="35"/>
                    <a:pt x="79" y="38"/>
                    <a:pt x="76" y="41"/>
                  </a:cubicBezTo>
                  <a:cubicBezTo>
                    <a:pt x="66" y="48"/>
                    <a:pt x="56" y="54"/>
                    <a:pt x="46" y="61"/>
                  </a:cubicBezTo>
                  <a:cubicBezTo>
                    <a:pt x="45" y="61"/>
                    <a:pt x="43" y="63"/>
                    <a:pt x="43" y="63"/>
                  </a:cubicBezTo>
                  <a:cubicBezTo>
                    <a:pt x="45" y="79"/>
                    <a:pt x="29" y="86"/>
                    <a:pt x="25" y="100"/>
                  </a:cubicBezTo>
                  <a:cubicBezTo>
                    <a:pt x="23" y="108"/>
                    <a:pt x="18" y="120"/>
                    <a:pt x="5" y="121"/>
                  </a:cubicBezTo>
                  <a:cubicBezTo>
                    <a:pt x="3" y="121"/>
                    <a:pt x="1" y="126"/>
                    <a:pt x="0" y="129"/>
                  </a:cubicBezTo>
                  <a:cubicBezTo>
                    <a:pt x="0" y="133"/>
                    <a:pt x="0" y="138"/>
                    <a:pt x="0" y="142"/>
                  </a:cubicBezTo>
                  <a:cubicBezTo>
                    <a:pt x="5" y="142"/>
                    <a:pt x="11" y="140"/>
                    <a:pt x="16" y="142"/>
                  </a:cubicBezTo>
                  <a:cubicBezTo>
                    <a:pt x="29" y="146"/>
                    <a:pt x="41" y="147"/>
                    <a:pt x="54" y="145"/>
                  </a:cubicBezTo>
                  <a:cubicBezTo>
                    <a:pt x="59" y="144"/>
                    <a:pt x="65" y="145"/>
                    <a:pt x="70" y="146"/>
                  </a:cubicBezTo>
                  <a:cubicBezTo>
                    <a:pt x="77" y="147"/>
                    <a:pt x="83" y="150"/>
                    <a:pt x="90" y="152"/>
                  </a:cubicBezTo>
                  <a:cubicBezTo>
                    <a:pt x="91" y="141"/>
                    <a:pt x="96" y="133"/>
                    <a:pt x="104" y="127"/>
                  </a:cubicBezTo>
                  <a:cubicBezTo>
                    <a:pt x="106" y="125"/>
                    <a:pt x="110" y="121"/>
                    <a:pt x="109" y="119"/>
                  </a:cubicBezTo>
                  <a:cubicBezTo>
                    <a:pt x="105" y="107"/>
                    <a:pt x="115" y="104"/>
                    <a:pt x="122" y="99"/>
                  </a:cubicBezTo>
                  <a:cubicBezTo>
                    <a:pt x="124" y="97"/>
                    <a:pt x="127" y="95"/>
                    <a:pt x="128" y="92"/>
                  </a:cubicBezTo>
                  <a:cubicBezTo>
                    <a:pt x="133" y="82"/>
                    <a:pt x="138" y="74"/>
                    <a:pt x="150" y="70"/>
                  </a:cubicBezTo>
                  <a:cubicBezTo>
                    <a:pt x="163" y="67"/>
                    <a:pt x="172" y="69"/>
                    <a:pt x="180" y="78"/>
                  </a:cubicBezTo>
                  <a:cubicBezTo>
                    <a:pt x="182" y="80"/>
                    <a:pt x="183" y="83"/>
                    <a:pt x="184" y="86"/>
                  </a:cubicBezTo>
                  <a:cubicBezTo>
                    <a:pt x="182" y="87"/>
                    <a:pt x="179" y="88"/>
                    <a:pt x="176" y="90"/>
                  </a:cubicBezTo>
                  <a:cubicBezTo>
                    <a:pt x="173" y="91"/>
                    <a:pt x="169" y="93"/>
                    <a:pt x="169" y="95"/>
                  </a:cubicBezTo>
                  <a:cubicBezTo>
                    <a:pt x="168" y="105"/>
                    <a:pt x="168" y="115"/>
                    <a:pt x="168" y="125"/>
                  </a:cubicBezTo>
                  <a:cubicBezTo>
                    <a:pt x="168" y="129"/>
                    <a:pt x="168" y="133"/>
                    <a:pt x="167" y="139"/>
                  </a:cubicBezTo>
                  <a:cubicBezTo>
                    <a:pt x="167" y="139"/>
                    <a:pt x="168" y="142"/>
                    <a:pt x="170" y="144"/>
                  </a:cubicBezTo>
                  <a:cubicBezTo>
                    <a:pt x="175" y="153"/>
                    <a:pt x="178" y="154"/>
                    <a:pt x="185" y="146"/>
                  </a:cubicBezTo>
                  <a:cubicBezTo>
                    <a:pt x="191" y="141"/>
                    <a:pt x="195" y="134"/>
                    <a:pt x="200" y="127"/>
                  </a:cubicBezTo>
                  <a:cubicBezTo>
                    <a:pt x="205" y="120"/>
                    <a:pt x="210" y="113"/>
                    <a:pt x="214" y="106"/>
                  </a:cubicBezTo>
                  <a:cubicBezTo>
                    <a:pt x="215" y="104"/>
                    <a:pt x="214" y="101"/>
                    <a:pt x="213" y="98"/>
                  </a:cubicBezTo>
                  <a:cubicBezTo>
                    <a:pt x="211" y="92"/>
                    <a:pt x="206" y="86"/>
                    <a:pt x="207" y="80"/>
                  </a:cubicBezTo>
                  <a:cubicBezTo>
                    <a:pt x="207" y="73"/>
                    <a:pt x="203" y="71"/>
                    <a:pt x="199" y="68"/>
                  </a:cubicBezTo>
                  <a:cubicBezTo>
                    <a:pt x="199" y="68"/>
                    <a:pt x="199" y="68"/>
                    <a:pt x="199" y="68"/>
                  </a:cubicBezTo>
                  <a:cubicBezTo>
                    <a:pt x="199" y="68"/>
                    <a:pt x="199" y="68"/>
                    <a:pt x="199" y="68"/>
                  </a:cubicBezTo>
                  <a:cubicBezTo>
                    <a:pt x="197" y="66"/>
                    <a:pt x="195" y="64"/>
                    <a:pt x="193" y="6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12">
              <a:extLst>
                <a:ext uri="{FF2B5EF4-FFF2-40B4-BE49-F238E27FC236}">
                  <a16:creationId xmlns:a16="http://schemas.microsoft.com/office/drawing/2014/main" id="{074F3ED0-6B2A-4CAE-813B-CE6130415B12}"/>
                </a:ext>
              </a:extLst>
            </p:cNvPr>
            <p:cNvSpPr>
              <a:spLocks/>
            </p:cNvSpPr>
            <p:nvPr/>
          </p:nvSpPr>
          <p:spPr bwMode="auto">
            <a:xfrm>
              <a:off x="2515151" y="3255659"/>
              <a:ext cx="217562" cy="241375"/>
            </a:xfrm>
            <a:custGeom>
              <a:avLst/>
              <a:gdLst>
                <a:gd name="T0" fmla="*/ 142 w 148"/>
                <a:gd name="T1" fmla="*/ 153 h 165"/>
                <a:gd name="T2" fmla="*/ 148 w 148"/>
                <a:gd name="T3" fmla="*/ 146 h 165"/>
                <a:gd name="T4" fmla="*/ 148 w 148"/>
                <a:gd name="T5" fmla="*/ 126 h 165"/>
                <a:gd name="T6" fmla="*/ 145 w 148"/>
                <a:gd name="T7" fmla="*/ 120 h 165"/>
                <a:gd name="T8" fmla="*/ 137 w 148"/>
                <a:gd name="T9" fmla="*/ 103 h 165"/>
                <a:gd name="T10" fmla="*/ 141 w 148"/>
                <a:gd name="T11" fmla="*/ 97 h 165"/>
                <a:gd name="T12" fmla="*/ 139 w 148"/>
                <a:gd name="T13" fmla="*/ 89 h 165"/>
                <a:gd name="T14" fmla="*/ 129 w 148"/>
                <a:gd name="T15" fmla="*/ 84 h 165"/>
                <a:gd name="T16" fmla="*/ 113 w 148"/>
                <a:gd name="T17" fmla="*/ 69 h 165"/>
                <a:gd name="T18" fmla="*/ 87 w 148"/>
                <a:gd name="T19" fmla="*/ 60 h 165"/>
                <a:gd name="T20" fmla="*/ 85 w 148"/>
                <a:gd name="T21" fmla="*/ 45 h 165"/>
                <a:gd name="T22" fmla="*/ 93 w 148"/>
                <a:gd name="T23" fmla="*/ 43 h 165"/>
                <a:gd name="T24" fmla="*/ 100 w 148"/>
                <a:gd name="T25" fmla="*/ 38 h 165"/>
                <a:gd name="T26" fmla="*/ 100 w 148"/>
                <a:gd name="T27" fmla="*/ 26 h 165"/>
                <a:gd name="T28" fmla="*/ 79 w 148"/>
                <a:gd name="T29" fmla="*/ 18 h 165"/>
                <a:gd name="T30" fmla="*/ 78 w 148"/>
                <a:gd name="T31" fmla="*/ 6 h 165"/>
                <a:gd name="T32" fmla="*/ 64 w 148"/>
                <a:gd name="T33" fmla="*/ 2 h 165"/>
                <a:gd name="T34" fmla="*/ 22 w 148"/>
                <a:gd name="T35" fmla="*/ 6 h 165"/>
                <a:gd name="T36" fmla="*/ 28 w 148"/>
                <a:gd name="T37" fmla="*/ 36 h 165"/>
                <a:gd name="T38" fmla="*/ 35 w 148"/>
                <a:gd name="T39" fmla="*/ 53 h 165"/>
                <a:gd name="T40" fmla="*/ 28 w 148"/>
                <a:gd name="T41" fmla="*/ 69 h 165"/>
                <a:gd name="T42" fmla="*/ 19 w 148"/>
                <a:gd name="T43" fmla="*/ 80 h 165"/>
                <a:gd name="T44" fmla="*/ 6 w 148"/>
                <a:gd name="T45" fmla="*/ 100 h 165"/>
                <a:gd name="T46" fmla="*/ 1 w 148"/>
                <a:gd name="T47" fmla="*/ 110 h 165"/>
                <a:gd name="T48" fmla="*/ 6 w 148"/>
                <a:gd name="T49" fmla="*/ 140 h 165"/>
                <a:gd name="T50" fmla="*/ 13 w 148"/>
                <a:gd name="T51" fmla="*/ 144 h 165"/>
                <a:gd name="T52" fmla="*/ 19 w 148"/>
                <a:gd name="T53" fmla="*/ 143 h 165"/>
                <a:gd name="T54" fmla="*/ 34 w 148"/>
                <a:gd name="T55" fmla="*/ 137 h 165"/>
                <a:gd name="T56" fmla="*/ 82 w 148"/>
                <a:gd name="T57" fmla="*/ 154 h 165"/>
                <a:gd name="T58" fmla="*/ 117 w 148"/>
                <a:gd name="T59" fmla="*/ 157 h 165"/>
                <a:gd name="T60" fmla="*/ 142 w 148"/>
                <a:gd name="T61" fmla="*/ 15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8" h="165">
                  <a:moveTo>
                    <a:pt x="142" y="153"/>
                  </a:moveTo>
                  <a:cubicBezTo>
                    <a:pt x="147" y="153"/>
                    <a:pt x="148" y="151"/>
                    <a:pt x="148" y="146"/>
                  </a:cubicBezTo>
                  <a:cubicBezTo>
                    <a:pt x="148" y="140"/>
                    <a:pt x="148" y="133"/>
                    <a:pt x="148" y="126"/>
                  </a:cubicBezTo>
                  <a:cubicBezTo>
                    <a:pt x="148" y="124"/>
                    <a:pt x="146" y="122"/>
                    <a:pt x="145" y="120"/>
                  </a:cubicBezTo>
                  <a:cubicBezTo>
                    <a:pt x="142" y="114"/>
                    <a:pt x="139" y="109"/>
                    <a:pt x="137" y="103"/>
                  </a:cubicBezTo>
                  <a:cubicBezTo>
                    <a:pt x="136" y="102"/>
                    <a:pt x="139" y="99"/>
                    <a:pt x="141" y="97"/>
                  </a:cubicBezTo>
                  <a:cubicBezTo>
                    <a:pt x="145" y="93"/>
                    <a:pt x="143" y="91"/>
                    <a:pt x="139" y="89"/>
                  </a:cubicBezTo>
                  <a:cubicBezTo>
                    <a:pt x="135" y="87"/>
                    <a:pt x="132" y="86"/>
                    <a:pt x="129" y="84"/>
                  </a:cubicBezTo>
                  <a:cubicBezTo>
                    <a:pt x="118" y="79"/>
                    <a:pt x="118" y="79"/>
                    <a:pt x="113" y="69"/>
                  </a:cubicBezTo>
                  <a:cubicBezTo>
                    <a:pt x="102" y="74"/>
                    <a:pt x="95" y="65"/>
                    <a:pt x="87" y="60"/>
                  </a:cubicBezTo>
                  <a:cubicBezTo>
                    <a:pt x="84" y="58"/>
                    <a:pt x="85" y="50"/>
                    <a:pt x="85" y="45"/>
                  </a:cubicBezTo>
                  <a:cubicBezTo>
                    <a:pt x="85" y="44"/>
                    <a:pt x="90" y="43"/>
                    <a:pt x="93" y="43"/>
                  </a:cubicBezTo>
                  <a:cubicBezTo>
                    <a:pt x="98" y="44"/>
                    <a:pt x="100" y="42"/>
                    <a:pt x="100" y="38"/>
                  </a:cubicBezTo>
                  <a:cubicBezTo>
                    <a:pt x="100" y="35"/>
                    <a:pt x="100" y="31"/>
                    <a:pt x="100" y="26"/>
                  </a:cubicBezTo>
                  <a:cubicBezTo>
                    <a:pt x="91" y="29"/>
                    <a:pt x="82" y="29"/>
                    <a:pt x="79" y="18"/>
                  </a:cubicBezTo>
                  <a:cubicBezTo>
                    <a:pt x="78" y="15"/>
                    <a:pt x="78" y="10"/>
                    <a:pt x="78" y="6"/>
                  </a:cubicBezTo>
                  <a:cubicBezTo>
                    <a:pt x="73" y="5"/>
                    <a:pt x="68" y="1"/>
                    <a:pt x="64" y="2"/>
                  </a:cubicBezTo>
                  <a:cubicBezTo>
                    <a:pt x="50" y="6"/>
                    <a:pt x="36" y="0"/>
                    <a:pt x="22" y="6"/>
                  </a:cubicBezTo>
                  <a:cubicBezTo>
                    <a:pt x="24" y="16"/>
                    <a:pt x="26" y="27"/>
                    <a:pt x="28" y="36"/>
                  </a:cubicBezTo>
                  <a:cubicBezTo>
                    <a:pt x="30" y="42"/>
                    <a:pt x="33" y="47"/>
                    <a:pt x="35" y="53"/>
                  </a:cubicBezTo>
                  <a:cubicBezTo>
                    <a:pt x="37" y="60"/>
                    <a:pt x="34" y="65"/>
                    <a:pt x="28" y="69"/>
                  </a:cubicBezTo>
                  <a:cubicBezTo>
                    <a:pt x="24" y="71"/>
                    <a:pt x="21" y="74"/>
                    <a:pt x="19" y="80"/>
                  </a:cubicBezTo>
                  <a:cubicBezTo>
                    <a:pt x="17" y="87"/>
                    <a:pt x="10" y="93"/>
                    <a:pt x="6" y="100"/>
                  </a:cubicBezTo>
                  <a:cubicBezTo>
                    <a:pt x="3" y="103"/>
                    <a:pt x="2" y="107"/>
                    <a:pt x="1" y="110"/>
                  </a:cubicBezTo>
                  <a:cubicBezTo>
                    <a:pt x="0" y="121"/>
                    <a:pt x="0" y="131"/>
                    <a:pt x="6" y="140"/>
                  </a:cubicBezTo>
                  <a:cubicBezTo>
                    <a:pt x="8" y="142"/>
                    <a:pt x="11" y="142"/>
                    <a:pt x="13" y="144"/>
                  </a:cubicBezTo>
                  <a:cubicBezTo>
                    <a:pt x="15" y="143"/>
                    <a:pt x="18" y="144"/>
                    <a:pt x="19" y="143"/>
                  </a:cubicBezTo>
                  <a:cubicBezTo>
                    <a:pt x="22" y="136"/>
                    <a:pt x="29" y="138"/>
                    <a:pt x="34" y="137"/>
                  </a:cubicBezTo>
                  <a:cubicBezTo>
                    <a:pt x="53" y="135"/>
                    <a:pt x="69" y="142"/>
                    <a:pt x="82" y="154"/>
                  </a:cubicBezTo>
                  <a:cubicBezTo>
                    <a:pt x="94" y="165"/>
                    <a:pt x="103" y="165"/>
                    <a:pt x="117" y="157"/>
                  </a:cubicBezTo>
                  <a:cubicBezTo>
                    <a:pt x="124" y="154"/>
                    <a:pt x="132" y="144"/>
                    <a:pt x="142" y="15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13">
              <a:extLst>
                <a:ext uri="{FF2B5EF4-FFF2-40B4-BE49-F238E27FC236}">
                  <a16:creationId xmlns:a16="http://schemas.microsoft.com/office/drawing/2014/main" id="{54161BD5-C2A5-415E-93D0-95A86E31D6A8}"/>
                </a:ext>
              </a:extLst>
            </p:cNvPr>
            <p:cNvSpPr>
              <a:spLocks/>
            </p:cNvSpPr>
            <p:nvPr/>
          </p:nvSpPr>
          <p:spPr bwMode="auto">
            <a:xfrm>
              <a:off x="3640863" y="2469788"/>
              <a:ext cx="240020" cy="280668"/>
            </a:xfrm>
            <a:custGeom>
              <a:avLst/>
              <a:gdLst>
                <a:gd name="T0" fmla="*/ 146 w 163"/>
                <a:gd name="T1" fmla="*/ 0 h 190"/>
                <a:gd name="T2" fmla="*/ 142 w 163"/>
                <a:gd name="T3" fmla="*/ 23 h 190"/>
                <a:gd name="T4" fmla="*/ 132 w 163"/>
                <a:gd name="T5" fmla="*/ 31 h 190"/>
                <a:gd name="T6" fmla="*/ 118 w 163"/>
                <a:gd name="T7" fmla="*/ 35 h 190"/>
                <a:gd name="T8" fmla="*/ 100 w 163"/>
                <a:gd name="T9" fmla="*/ 31 h 190"/>
                <a:gd name="T10" fmla="*/ 95 w 163"/>
                <a:gd name="T11" fmla="*/ 21 h 190"/>
                <a:gd name="T12" fmla="*/ 83 w 163"/>
                <a:gd name="T13" fmla="*/ 18 h 190"/>
                <a:gd name="T14" fmla="*/ 76 w 163"/>
                <a:gd name="T15" fmla="*/ 17 h 190"/>
                <a:gd name="T16" fmla="*/ 52 w 163"/>
                <a:gd name="T17" fmla="*/ 10 h 190"/>
                <a:gd name="T18" fmla="*/ 33 w 163"/>
                <a:gd name="T19" fmla="*/ 23 h 190"/>
                <a:gd name="T20" fmla="*/ 35 w 163"/>
                <a:gd name="T21" fmla="*/ 58 h 190"/>
                <a:gd name="T22" fmla="*/ 32 w 163"/>
                <a:gd name="T23" fmla="*/ 65 h 190"/>
                <a:gd name="T24" fmla="*/ 33 w 163"/>
                <a:gd name="T25" fmla="*/ 79 h 190"/>
                <a:gd name="T26" fmla="*/ 34 w 163"/>
                <a:gd name="T27" fmla="*/ 99 h 190"/>
                <a:gd name="T28" fmla="*/ 24 w 163"/>
                <a:gd name="T29" fmla="*/ 128 h 190"/>
                <a:gd name="T30" fmla="*/ 7 w 163"/>
                <a:gd name="T31" fmla="*/ 152 h 190"/>
                <a:gd name="T32" fmla="*/ 1 w 163"/>
                <a:gd name="T33" fmla="*/ 155 h 190"/>
                <a:gd name="T34" fmla="*/ 13 w 163"/>
                <a:gd name="T35" fmla="*/ 165 h 190"/>
                <a:gd name="T36" fmla="*/ 20 w 163"/>
                <a:gd name="T37" fmla="*/ 165 h 190"/>
                <a:gd name="T38" fmla="*/ 42 w 163"/>
                <a:gd name="T39" fmla="*/ 173 h 190"/>
                <a:gd name="T40" fmla="*/ 54 w 163"/>
                <a:gd name="T41" fmla="*/ 184 h 190"/>
                <a:gd name="T42" fmla="*/ 62 w 163"/>
                <a:gd name="T43" fmla="*/ 189 h 190"/>
                <a:gd name="T44" fmla="*/ 70 w 163"/>
                <a:gd name="T45" fmla="*/ 182 h 190"/>
                <a:gd name="T46" fmla="*/ 75 w 163"/>
                <a:gd name="T47" fmla="*/ 173 h 190"/>
                <a:gd name="T48" fmla="*/ 79 w 163"/>
                <a:gd name="T49" fmla="*/ 166 h 190"/>
                <a:gd name="T50" fmla="*/ 88 w 163"/>
                <a:gd name="T51" fmla="*/ 118 h 190"/>
                <a:gd name="T52" fmla="*/ 92 w 163"/>
                <a:gd name="T53" fmla="*/ 106 h 190"/>
                <a:gd name="T54" fmla="*/ 106 w 163"/>
                <a:gd name="T55" fmla="*/ 97 h 190"/>
                <a:gd name="T56" fmla="*/ 109 w 163"/>
                <a:gd name="T57" fmla="*/ 95 h 190"/>
                <a:gd name="T58" fmla="*/ 124 w 163"/>
                <a:gd name="T59" fmla="*/ 89 h 190"/>
                <a:gd name="T60" fmla="*/ 131 w 163"/>
                <a:gd name="T61" fmla="*/ 89 h 190"/>
                <a:gd name="T62" fmla="*/ 135 w 163"/>
                <a:gd name="T63" fmla="*/ 91 h 190"/>
                <a:gd name="T64" fmla="*/ 152 w 163"/>
                <a:gd name="T65" fmla="*/ 108 h 190"/>
                <a:gd name="T66" fmla="*/ 145 w 163"/>
                <a:gd name="T67" fmla="*/ 91 h 190"/>
                <a:gd name="T68" fmla="*/ 148 w 163"/>
                <a:gd name="T69" fmla="*/ 76 h 190"/>
                <a:gd name="T70" fmla="*/ 148 w 163"/>
                <a:gd name="T71" fmla="*/ 70 h 190"/>
                <a:gd name="T72" fmla="*/ 149 w 163"/>
                <a:gd name="T73" fmla="*/ 56 h 190"/>
                <a:gd name="T74" fmla="*/ 148 w 163"/>
                <a:gd name="T75" fmla="*/ 43 h 190"/>
                <a:gd name="T76" fmla="*/ 150 w 163"/>
                <a:gd name="T77" fmla="*/ 35 h 190"/>
                <a:gd name="T78" fmla="*/ 151 w 163"/>
                <a:gd name="T79" fmla="*/ 26 h 190"/>
                <a:gd name="T80" fmla="*/ 155 w 163"/>
                <a:gd name="T81" fmla="*/ 18 h 190"/>
                <a:gd name="T82" fmla="*/ 160 w 163"/>
                <a:gd name="T83" fmla="*/ 9 h 190"/>
                <a:gd name="T84" fmla="*/ 163 w 163"/>
                <a:gd name="T85" fmla="*/ 8 h 190"/>
                <a:gd name="T86" fmla="*/ 156 w 163"/>
                <a:gd name="T87" fmla="*/ 0 h 190"/>
                <a:gd name="T88" fmla="*/ 146 w 163"/>
                <a:gd name="T8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90">
                  <a:moveTo>
                    <a:pt x="146" y="0"/>
                  </a:moveTo>
                  <a:cubicBezTo>
                    <a:pt x="145" y="8"/>
                    <a:pt x="144" y="16"/>
                    <a:pt x="142" y="23"/>
                  </a:cubicBezTo>
                  <a:cubicBezTo>
                    <a:pt x="141" y="29"/>
                    <a:pt x="138" y="34"/>
                    <a:pt x="132" y="31"/>
                  </a:cubicBezTo>
                  <a:cubicBezTo>
                    <a:pt x="125" y="28"/>
                    <a:pt x="122" y="31"/>
                    <a:pt x="118" y="35"/>
                  </a:cubicBezTo>
                  <a:cubicBezTo>
                    <a:pt x="111" y="41"/>
                    <a:pt x="105" y="35"/>
                    <a:pt x="100" y="31"/>
                  </a:cubicBezTo>
                  <a:cubicBezTo>
                    <a:pt x="96" y="27"/>
                    <a:pt x="90" y="28"/>
                    <a:pt x="95" y="21"/>
                  </a:cubicBezTo>
                  <a:cubicBezTo>
                    <a:pt x="90" y="21"/>
                    <a:pt x="88" y="19"/>
                    <a:pt x="83" y="18"/>
                  </a:cubicBezTo>
                  <a:cubicBezTo>
                    <a:pt x="84" y="23"/>
                    <a:pt x="82" y="19"/>
                    <a:pt x="76" y="17"/>
                  </a:cubicBezTo>
                  <a:cubicBezTo>
                    <a:pt x="69" y="14"/>
                    <a:pt x="60" y="12"/>
                    <a:pt x="52" y="10"/>
                  </a:cubicBezTo>
                  <a:cubicBezTo>
                    <a:pt x="46" y="14"/>
                    <a:pt x="40" y="19"/>
                    <a:pt x="33" y="23"/>
                  </a:cubicBezTo>
                  <a:cubicBezTo>
                    <a:pt x="38" y="34"/>
                    <a:pt x="46" y="45"/>
                    <a:pt x="35" y="58"/>
                  </a:cubicBezTo>
                  <a:cubicBezTo>
                    <a:pt x="34" y="60"/>
                    <a:pt x="32" y="63"/>
                    <a:pt x="32" y="65"/>
                  </a:cubicBezTo>
                  <a:cubicBezTo>
                    <a:pt x="32" y="70"/>
                    <a:pt x="33" y="74"/>
                    <a:pt x="33" y="79"/>
                  </a:cubicBezTo>
                  <a:cubicBezTo>
                    <a:pt x="39" y="83"/>
                    <a:pt x="39" y="91"/>
                    <a:pt x="34" y="99"/>
                  </a:cubicBezTo>
                  <a:cubicBezTo>
                    <a:pt x="28" y="108"/>
                    <a:pt x="23" y="117"/>
                    <a:pt x="24" y="128"/>
                  </a:cubicBezTo>
                  <a:cubicBezTo>
                    <a:pt x="25" y="137"/>
                    <a:pt x="15" y="149"/>
                    <a:pt x="7" y="152"/>
                  </a:cubicBezTo>
                  <a:cubicBezTo>
                    <a:pt x="5" y="153"/>
                    <a:pt x="3" y="154"/>
                    <a:pt x="1" y="155"/>
                  </a:cubicBezTo>
                  <a:cubicBezTo>
                    <a:pt x="0" y="164"/>
                    <a:pt x="4" y="166"/>
                    <a:pt x="13" y="165"/>
                  </a:cubicBezTo>
                  <a:cubicBezTo>
                    <a:pt x="15" y="164"/>
                    <a:pt x="19" y="164"/>
                    <a:pt x="20" y="165"/>
                  </a:cubicBezTo>
                  <a:cubicBezTo>
                    <a:pt x="26" y="172"/>
                    <a:pt x="34" y="173"/>
                    <a:pt x="42" y="173"/>
                  </a:cubicBezTo>
                  <a:cubicBezTo>
                    <a:pt x="49" y="173"/>
                    <a:pt x="53" y="177"/>
                    <a:pt x="54" y="184"/>
                  </a:cubicBezTo>
                  <a:cubicBezTo>
                    <a:pt x="54" y="186"/>
                    <a:pt x="59" y="189"/>
                    <a:pt x="62" y="189"/>
                  </a:cubicBezTo>
                  <a:cubicBezTo>
                    <a:pt x="65" y="189"/>
                    <a:pt x="71" y="190"/>
                    <a:pt x="70" y="182"/>
                  </a:cubicBezTo>
                  <a:cubicBezTo>
                    <a:pt x="70" y="179"/>
                    <a:pt x="73" y="176"/>
                    <a:pt x="75" y="173"/>
                  </a:cubicBezTo>
                  <a:cubicBezTo>
                    <a:pt x="81" y="173"/>
                    <a:pt x="79" y="169"/>
                    <a:pt x="79" y="166"/>
                  </a:cubicBezTo>
                  <a:cubicBezTo>
                    <a:pt x="77" y="149"/>
                    <a:pt x="81" y="133"/>
                    <a:pt x="88" y="118"/>
                  </a:cubicBezTo>
                  <a:cubicBezTo>
                    <a:pt x="90" y="114"/>
                    <a:pt x="92" y="110"/>
                    <a:pt x="92" y="106"/>
                  </a:cubicBezTo>
                  <a:cubicBezTo>
                    <a:pt x="94" y="98"/>
                    <a:pt x="97" y="96"/>
                    <a:pt x="106" y="97"/>
                  </a:cubicBezTo>
                  <a:cubicBezTo>
                    <a:pt x="107" y="97"/>
                    <a:pt x="108" y="96"/>
                    <a:pt x="109" y="95"/>
                  </a:cubicBezTo>
                  <a:cubicBezTo>
                    <a:pt x="114" y="93"/>
                    <a:pt x="119" y="91"/>
                    <a:pt x="124" y="89"/>
                  </a:cubicBezTo>
                  <a:cubicBezTo>
                    <a:pt x="126" y="89"/>
                    <a:pt x="129" y="89"/>
                    <a:pt x="131" y="89"/>
                  </a:cubicBezTo>
                  <a:cubicBezTo>
                    <a:pt x="132" y="90"/>
                    <a:pt x="134" y="91"/>
                    <a:pt x="135" y="91"/>
                  </a:cubicBezTo>
                  <a:cubicBezTo>
                    <a:pt x="141" y="97"/>
                    <a:pt x="146" y="102"/>
                    <a:pt x="152" y="108"/>
                  </a:cubicBezTo>
                  <a:cubicBezTo>
                    <a:pt x="154" y="100"/>
                    <a:pt x="150" y="95"/>
                    <a:pt x="145" y="91"/>
                  </a:cubicBezTo>
                  <a:cubicBezTo>
                    <a:pt x="146" y="86"/>
                    <a:pt x="147" y="81"/>
                    <a:pt x="148" y="76"/>
                  </a:cubicBezTo>
                  <a:cubicBezTo>
                    <a:pt x="148" y="74"/>
                    <a:pt x="149" y="71"/>
                    <a:pt x="148" y="70"/>
                  </a:cubicBezTo>
                  <a:cubicBezTo>
                    <a:pt x="141" y="65"/>
                    <a:pt x="144" y="60"/>
                    <a:pt x="149" y="56"/>
                  </a:cubicBezTo>
                  <a:cubicBezTo>
                    <a:pt x="140" y="50"/>
                    <a:pt x="140" y="50"/>
                    <a:pt x="148" y="43"/>
                  </a:cubicBezTo>
                  <a:cubicBezTo>
                    <a:pt x="150" y="41"/>
                    <a:pt x="149" y="37"/>
                    <a:pt x="150" y="35"/>
                  </a:cubicBezTo>
                  <a:cubicBezTo>
                    <a:pt x="150" y="32"/>
                    <a:pt x="150" y="29"/>
                    <a:pt x="151" y="26"/>
                  </a:cubicBezTo>
                  <a:cubicBezTo>
                    <a:pt x="152" y="24"/>
                    <a:pt x="154" y="21"/>
                    <a:pt x="155" y="18"/>
                  </a:cubicBezTo>
                  <a:cubicBezTo>
                    <a:pt x="157" y="15"/>
                    <a:pt x="158" y="12"/>
                    <a:pt x="160" y="9"/>
                  </a:cubicBezTo>
                  <a:cubicBezTo>
                    <a:pt x="161" y="8"/>
                    <a:pt x="162" y="8"/>
                    <a:pt x="163" y="8"/>
                  </a:cubicBezTo>
                  <a:cubicBezTo>
                    <a:pt x="161" y="5"/>
                    <a:pt x="158" y="3"/>
                    <a:pt x="156" y="0"/>
                  </a:cubicBezTo>
                  <a:cubicBezTo>
                    <a:pt x="152" y="0"/>
                    <a:pt x="149" y="0"/>
                    <a:pt x="146"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 name="Freeform 14">
              <a:extLst>
                <a:ext uri="{FF2B5EF4-FFF2-40B4-BE49-F238E27FC236}">
                  <a16:creationId xmlns:a16="http://schemas.microsoft.com/office/drawing/2014/main" id="{C8E0141D-1487-491D-962B-8713360C5857}"/>
                </a:ext>
              </a:extLst>
            </p:cNvPr>
            <p:cNvSpPr>
              <a:spLocks/>
            </p:cNvSpPr>
            <p:nvPr/>
          </p:nvSpPr>
          <p:spPr bwMode="auto">
            <a:xfrm>
              <a:off x="2091255" y="3379153"/>
              <a:ext cx="256864" cy="199275"/>
            </a:xfrm>
            <a:custGeom>
              <a:avLst/>
              <a:gdLst>
                <a:gd name="T0" fmla="*/ 63 w 175"/>
                <a:gd name="T1" fmla="*/ 132 h 136"/>
                <a:gd name="T2" fmla="*/ 87 w 175"/>
                <a:gd name="T3" fmla="*/ 125 h 136"/>
                <a:gd name="T4" fmla="*/ 97 w 175"/>
                <a:gd name="T5" fmla="*/ 119 h 136"/>
                <a:gd name="T6" fmla="*/ 119 w 175"/>
                <a:gd name="T7" fmla="*/ 117 h 136"/>
                <a:gd name="T8" fmla="*/ 127 w 175"/>
                <a:gd name="T9" fmla="*/ 112 h 136"/>
                <a:gd name="T10" fmla="*/ 134 w 175"/>
                <a:gd name="T11" fmla="*/ 109 h 136"/>
                <a:gd name="T12" fmla="*/ 144 w 175"/>
                <a:gd name="T13" fmla="*/ 113 h 136"/>
                <a:gd name="T14" fmla="*/ 153 w 175"/>
                <a:gd name="T15" fmla="*/ 104 h 136"/>
                <a:gd name="T16" fmla="*/ 162 w 175"/>
                <a:gd name="T17" fmla="*/ 114 h 136"/>
                <a:gd name="T18" fmla="*/ 163 w 175"/>
                <a:gd name="T19" fmla="*/ 114 h 136"/>
                <a:gd name="T20" fmla="*/ 168 w 175"/>
                <a:gd name="T21" fmla="*/ 109 h 136"/>
                <a:gd name="T22" fmla="*/ 173 w 175"/>
                <a:gd name="T23" fmla="*/ 89 h 136"/>
                <a:gd name="T24" fmla="*/ 166 w 175"/>
                <a:gd name="T25" fmla="*/ 49 h 136"/>
                <a:gd name="T26" fmla="*/ 164 w 175"/>
                <a:gd name="T27" fmla="*/ 44 h 136"/>
                <a:gd name="T28" fmla="*/ 160 w 175"/>
                <a:gd name="T29" fmla="*/ 23 h 136"/>
                <a:gd name="T30" fmla="*/ 145 w 175"/>
                <a:gd name="T31" fmla="*/ 6 h 136"/>
                <a:gd name="T32" fmla="*/ 137 w 175"/>
                <a:gd name="T33" fmla="*/ 4 h 136"/>
                <a:gd name="T34" fmla="*/ 125 w 175"/>
                <a:gd name="T35" fmla="*/ 4 h 136"/>
                <a:gd name="T36" fmla="*/ 125 w 175"/>
                <a:gd name="T37" fmla="*/ 4 h 136"/>
                <a:gd name="T38" fmla="*/ 125 w 175"/>
                <a:gd name="T39" fmla="*/ 1 h 136"/>
                <a:gd name="T40" fmla="*/ 113 w 175"/>
                <a:gd name="T41" fmla="*/ 4 h 136"/>
                <a:gd name="T42" fmla="*/ 101 w 175"/>
                <a:gd name="T43" fmla="*/ 6 h 136"/>
                <a:gd name="T44" fmla="*/ 84 w 175"/>
                <a:gd name="T45" fmla="*/ 22 h 136"/>
                <a:gd name="T46" fmla="*/ 83 w 175"/>
                <a:gd name="T47" fmla="*/ 32 h 136"/>
                <a:gd name="T48" fmla="*/ 76 w 175"/>
                <a:gd name="T49" fmla="*/ 42 h 136"/>
                <a:gd name="T50" fmla="*/ 62 w 175"/>
                <a:gd name="T51" fmla="*/ 46 h 136"/>
                <a:gd name="T52" fmla="*/ 62 w 175"/>
                <a:gd name="T53" fmla="*/ 46 h 136"/>
                <a:gd name="T54" fmla="*/ 38 w 175"/>
                <a:gd name="T55" fmla="*/ 44 h 136"/>
                <a:gd name="T56" fmla="*/ 20 w 175"/>
                <a:gd name="T57" fmla="*/ 51 h 136"/>
                <a:gd name="T58" fmla="*/ 10 w 175"/>
                <a:gd name="T59" fmla="*/ 68 h 136"/>
                <a:gd name="T60" fmla="*/ 10 w 175"/>
                <a:gd name="T61" fmla="*/ 71 h 136"/>
                <a:gd name="T62" fmla="*/ 5 w 175"/>
                <a:gd name="T63" fmla="*/ 79 h 136"/>
                <a:gd name="T64" fmla="*/ 5 w 175"/>
                <a:gd name="T65" fmla="*/ 79 h 136"/>
                <a:gd name="T66" fmla="*/ 0 w 175"/>
                <a:gd name="T67" fmla="*/ 81 h 136"/>
                <a:gd name="T68" fmla="*/ 0 w 175"/>
                <a:gd name="T69" fmla="*/ 100 h 136"/>
                <a:gd name="T70" fmla="*/ 9 w 175"/>
                <a:gd name="T71" fmla="*/ 99 h 136"/>
                <a:gd name="T72" fmla="*/ 5 w 175"/>
                <a:gd name="T73" fmla="*/ 112 h 136"/>
                <a:gd name="T74" fmla="*/ 12 w 175"/>
                <a:gd name="T75" fmla="*/ 130 h 136"/>
                <a:gd name="T76" fmla="*/ 15 w 175"/>
                <a:gd name="T77" fmla="*/ 128 h 136"/>
                <a:gd name="T78" fmla="*/ 29 w 175"/>
                <a:gd name="T79" fmla="*/ 111 h 136"/>
                <a:gd name="T80" fmla="*/ 56 w 175"/>
                <a:gd name="T81" fmla="*/ 111 h 136"/>
                <a:gd name="T82" fmla="*/ 57 w 175"/>
                <a:gd name="T83" fmla="*/ 117 h 136"/>
                <a:gd name="T84" fmla="*/ 63 w 175"/>
                <a:gd name="T85" fmla="*/ 1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36">
                  <a:moveTo>
                    <a:pt x="63" y="132"/>
                  </a:moveTo>
                  <a:cubicBezTo>
                    <a:pt x="72" y="133"/>
                    <a:pt x="81" y="136"/>
                    <a:pt x="87" y="125"/>
                  </a:cubicBezTo>
                  <a:cubicBezTo>
                    <a:pt x="88" y="122"/>
                    <a:pt x="93" y="120"/>
                    <a:pt x="97" y="119"/>
                  </a:cubicBezTo>
                  <a:cubicBezTo>
                    <a:pt x="104" y="118"/>
                    <a:pt x="112" y="119"/>
                    <a:pt x="119" y="117"/>
                  </a:cubicBezTo>
                  <a:cubicBezTo>
                    <a:pt x="122" y="117"/>
                    <a:pt x="124" y="113"/>
                    <a:pt x="127" y="112"/>
                  </a:cubicBezTo>
                  <a:cubicBezTo>
                    <a:pt x="129" y="110"/>
                    <a:pt x="132" y="108"/>
                    <a:pt x="134" y="109"/>
                  </a:cubicBezTo>
                  <a:cubicBezTo>
                    <a:pt x="138" y="109"/>
                    <a:pt x="141" y="112"/>
                    <a:pt x="144" y="113"/>
                  </a:cubicBezTo>
                  <a:cubicBezTo>
                    <a:pt x="147" y="110"/>
                    <a:pt x="150" y="107"/>
                    <a:pt x="153" y="104"/>
                  </a:cubicBezTo>
                  <a:cubicBezTo>
                    <a:pt x="156" y="107"/>
                    <a:pt x="159" y="110"/>
                    <a:pt x="162" y="114"/>
                  </a:cubicBezTo>
                  <a:cubicBezTo>
                    <a:pt x="162" y="114"/>
                    <a:pt x="162" y="114"/>
                    <a:pt x="163" y="114"/>
                  </a:cubicBezTo>
                  <a:cubicBezTo>
                    <a:pt x="165" y="113"/>
                    <a:pt x="167" y="111"/>
                    <a:pt x="168" y="109"/>
                  </a:cubicBezTo>
                  <a:cubicBezTo>
                    <a:pt x="170" y="102"/>
                    <a:pt x="175" y="94"/>
                    <a:pt x="173" y="89"/>
                  </a:cubicBezTo>
                  <a:cubicBezTo>
                    <a:pt x="169" y="76"/>
                    <a:pt x="166" y="63"/>
                    <a:pt x="166" y="49"/>
                  </a:cubicBezTo>
                  <a:cubicBezTo>
                    <a:pt x="166" y="48"/>
                    <a:pt x="164" y="46"/>
                    <a:pt x="164" y="44"/>
                  </a:cubicBezTo>
                  <a:cubicBezTo>
                    <a:pt x="162" y="37"/>
                    <a:pt x="159" y="30"/>
                    <a:pt x="160" y="23"/>
                  </a:cubicBezTo>
                  <a:cubicBezTo>
                    <a:pt x="160" y="12"/>
                    <a:pt x="157" y="7"/>
                    <a:pt x="145" y="6"/>
                  </a:cubicBezTo>
                  <a:cubicBezTo>
                    <a:pt x="143" y="6"/>
                    <a:pt x="140" y="4"/>
                    <a:pt x="137" y="4"/>
                  </a:cubicBezTo>
                  <a:cubicBezTo>
                    <a:pt x="133" y="4"/>
                    <a:pt x="129" y="4"/>
                    <a:pt x="125" y="4"/>
                  </a:cubicBezTo>
                  <a:cubicBezTo>
                    <a:pt x="125" y="4"/>
                    <a:pt x="125" y="4"/>
                    <a:pt x="125" y="4"/>
                  </a:cubicBezTo>
                  <a:cubicBezTo>
                    <a:pt x="125" y="3"/>
                    <a:pt x="125" y="2"/>
                    <a:pt x="125" y="1"/>
                  </a:cubicBezTo>
                  <a:cubicBezTo>
                    <a:pt x="121" y="2"/>
                    <a:pt x="117" y="3"/>
                    <a:pt x="113" y="4"/>
                  </a:cubicBezTo>
                  <a:cubicBezTo>
                    <a:pt x="108" y="0"/>
                    <a:pt x="105" y="1"/>
                    <a:pt x="101" y="6"/>
                  </a:cubicBezTo>
                  <a:cubicBezTo>
                    <a:pt x="96" y="13"/>
                    <a:pt x="90" y="18"/>
                    <a:pt x="84" y="22"/>
                  </a:cubicBezTo>
                  <a:cubicBezTo>
                    <a:pt x="78" y="26"/>
                    <a:pt x="79" y="29"/>
                    <a:pt x="83" y="32"/>
                  </a:cubicBezTo>
                  <a:cubicBezTo>
                    <a:pt x="81" y="36"/>
                    <a:pt x="78" y="39"/>
                    <a:pt x="76" y="42"/>
                  </a:cubicBezTo>
                  <a:cubicBezTo>
                    <a:pt x="71" y="41"/>
                    <a:pt x="65" y="39"/>
                    <a:pt x="62" y="46"/>
                  </a:cubicBezTo>
                  <a:cubicBezTo>
                    <a:pt x="62" y="46"/>
                    <a:pt x="62" y="46"/>
                    <a:pt x="62" y="46"/>
                  </a:cubicBezTo>
                  <a:cubicBezTo>
                    <a:pt x="54" y="45"/>
                    <a:pt x="46" y="44"/>
                    <a:pt x="38" y="44"/>
                  </a:cubicBezTo>
                  <a:cubicBezTo>
                    <a:pt x="31" y="44"/>
                    <a:pt x="25" y="45"/>
                    <a:pt x="20" y="51"/>
                  </a:cubicBezTo>
                  <a:cubicBezTo>
                    <a:pt x="8" y="51"/>
                    <a:pt x="13" y="62"/>
                    <a:pt x="10" y="68"/>
                  </a:cubicBezTo>
                  <a:cubicBezTo>
                    <a:pt x="9" y="69"/>
                    <a:pt x="10" y="70"/>
                    <a:pt x="10" y="71"/>
                  </a:cubicBezTo>
                  <a:cubicBezTo>
                    <a:pt x="8" y="73"/>
                    <a:pt x="6" y="76"/>
                    <a:pt x="5" y="79"/>
                  </a:cubicBezTo>
                  <a:cubicBezTo>
                    <a:pt x="5" y="79"/>
                    <a:pt x="5" y="79"/>
                    <a:pt x="5" y="79"/>
                  </a:cubicBezTo>
                  <a:cubicBezTo>
                    <a:pt x="3" y="80"/>
                    <a:pt x="2" y="81"/>
                    <a:pt x="0" y="81"/>
                  </a:cubicBezTo>
                  <a:cubicBezTo>
                    <a:pt x="0" y="87"/>
                    <a:pt x="0" y="93"/>
                    <a:pt x="0" y="100"/>
                  </a:cubicBezTo>
                  <a:cubicBezTo>
                    <a:pt x="2" y="100"/>
                    <a:pt x="5" y="100"/>
                    <a:pt x="9" y="99"/>
                  </a:cubicBezTo>
                  <a:cubicBezTo>
                    <a:pt x="7" y="104"/>
                    <a:pt x="6" y="108"/>
                    <a:pt x="5" y="112"/>
                  </a:cubicBezTo>
                  <a:cubicBezTo>
                    <a:pt x="3" y="119"/>
                    <a:pt x="6" y="127"/>
                    <a:pt x="12" y="130"/>
                  </a:cubicBezTo>
                  <a:cubicBezTo>
                    <a:pt x="13" y="130"/>
                    <a:pt x="14" y="129"/>
                    <a:pt x="15" y="128"/>
                  </a:cubicBezTo>
                  <a:cubicBezTo>
                    <a:pt x="20" y="122"/>
                    <a:pt x="24" y="117"/>
                    <a:pt x="29" y="111"/>
                  </a:cubicBezTo>
                  <a:cubicBezTo>
                    <a:pt x="38" y="103"/>
                    <a:pt x="47" y="111"/>
                    <a:pt x="56" y="111"/>
                  </a:cubicBezTo>
                  <a:cubicBezTo>
                    <a:pt x="56" y="111"/>
                    <a:pt x="57" y="115"/>
                    <a:pt x="57" y="117"/>
                  </a:cubicBezTo>
                  <a:cubicBezTo>
                    <a:pt x="55" y="122"/>
                    <a:pt x="59" y="132"/>
                    <a:pt x="63" y="13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15">
              <a:extLst>
                <a:ext uri="{FF2B5EF4-FFF2-40B4-BE49-F238E27FC236}">
                  <a16:creationId xmlns:a16="http://schemas.microsoft.com/office/drawing/2014/main" id="{51C5F2B7-2E2B-4E97-80EA-FDA7DEB81192}"/>
                </a:ext>
              </a:extLst>
            </p:cNvPr>
            <p:cNvSpPr>
              <a:spLocks/>
            </p:cNvSpPr>
            <p:nvPr/>
          </p:nvSpPr>
          <p:spPr bwMode="auto">
            <a:xfrm>
              <a:off x="2183895" y="3669645"/>
              <a:ext cx="322835" cy="252602"/>
            </a:xfrm>
            <a:custGeom>
              <a:avLst/>
              <a:gdLst>
                <a:gd name="T0" fmla="*/ 200 w 219"/>
                <a:gd name="T1" fmla="*/ 33 h 171"/>
                <a:gd name="T2" fmla="*/ 187 w 219"/>
                <a:gd name="T3" fmla="*/ 19 h 171"/>
                <a:gd name="T4" fmla="*/ 176 w 219"/>
                <a:gd name="T5" fmla="*/ 12 h 171"/>
                <a:gd name="T6" fmla="*/ 169 w 219"/>
                <a:gd name="T7" fmla="*/ 13 h 171"/>
                <a:gd name="T8" fmla="*/ 144 w 219"/>
                <a:gd name="T9" fmla="*/ 4 h 171"/>
                <a:gd name="T10" fmla="*/ 119 w 219"/>
                <a:gd name="T11" fmla="*/ 5 h 171"/>
                <a:gd name="T12" fmla="*/ 108 w 219"/>
                <a:gd name="T13" fmla="*/ 6 h 171"/>
                <a:gd name="T14" fmla="*/ 77 w 219"/>
                <a:gd name="T15" fmla="*/ 12 h 171"/>
                <a:gd name="T16" fmla="*/ 76 w 219"/>
                <a:gd name="T17" fmla="*/ 13 h 171"/>
                <a:gd name="T18" fmla="*/ 59 w 219"/>
                <a:gd name="T19" fmla="*/ 43 h 171"/>
                <a:gd name="T20" fmla="*/ 53 w 219"/>
                <a:gd name="T21" fmla="*/ 56 h 171"/>
                <a:gd name="T22" fmla="*/ 43 w 219"/>
                <a:gd name="T23" fmla="*/ 62 h 171"/>
                <a:gd name="T24" fmla="*/ 38 w 219"/>
                <a:gd name="T25" fmla="*/ 62 h 171"/>
                <a:gd name="T26" fmla="*/ 26 w 219"/>
                <a:gd name="T27" fmla="*/ 62 h 171"/>
                <a:gd name="T28" fmla="*/ 35 w 219"/>
                <a:gd name="T29" fmla="*/ 82 h 171"/>
                <a:gd name="T30" fmla="*/ 27 w 219"/>
                <a:gd name="T31" fmla="*/ 88 h 171"/>
                <a:gd name="T32" fmla="*/ 20 w 219"/>
                <a:gd name="T33" fmla="*/ 97 h 171"/>
                <a:gd name="T34" fmla="*/ 3 w 219"/>
                <a:gd name="T35" fmla="*/ 115 h 171"/>
                <a:gd name="T36" fmla="*/ 5 w 219"/>
                <a:gd name="T37" fmla="*/ 138 h 171"/>
                <a:gd name="T38" fmla="*/ 8 w 219"/>
                <a:gd name="T39" fmla="*/ 143 h 171"/>
                <a:gd name="T40" fmla="*/ 8 w 219"/>
                <a:gd name="T41" fmla="*/ 143 h 171"/>
                <a:gd name="T42" fmla="*/ 6 w 219"/>
                <a:gd name="T43" fmla="*/ 151 h 171"/>
                <a:gd name="T44" fmla="*/ 4 w 219"/>
                <a:gd name="T45" fmla="*/ 153 h 171"/>
                <a:gd name="T46" fmla="*/ 1 w 219"/>
                <a:gd name="T47" fmla="*/ 157 h 171"/>
                <a:gd name="T48" fmla="*/ 0 w 219"/>
                <a:gd name="T49" fmla="*/ 163 h 171"/>
                <a:gd name="T50" fmla="*/ 7 w 219"/>
                <a:gd name="T51" fmla="*/ 162 h 171"/>
                <a:gd name="T52" fmla="*/ 30 w 219"/>
                <a:gd name="T53" fmla="*/ 164 h 171"/>
                <a:gd name="T54" fmla="*/ 36 w 219"/>
                <a:gd name="T55" fmla="*/ 164 h 171"/>
                <a:gd name="T56" fmla="*/ 41 w 219"/>
                <a:gd name="T57" fmla="*/ 153 h 171"/>
                <a:gd name="T58" fmla="*/ 43 w 219"/>
                <a:gd name="T59" fmla="*/ 151 h 171"/>
                <a:gd name="T60" fmla="*/ 46 w 219"/>
                <a:gd name="T61" fmla="*/ 136 h 171"/>
                <a:gd name="T62" fmla="*/ 52 w 219"/>
                <a:gd name="T63" fmla="*/ 127 h 171"/>
                <a:gd name="T64" fmla="*/ 63 w 219"/>
                <a:gd name="T65" fmla="*/ 119 h 171"/>
                <a:gd name="T66" fmla="*/ 72 w 219"/>
                <a:gd name="T67" fmla="*/ 107 h 171"/>
                <a:gd name="T68" fmla="*/ 81 w 219"/>
                <a:gd name="T69" fmla="*/ 89 h 171"/>
                <a:gd name="T70" fmla="*/ 92 w 219"/>
                <a:gd name="T71" fmla="*/ 72 h 171"/>
                <a:gd name="T72" fmla="*/ 111 w 219"/>
                <a:gd name="T73" fmla="*/ 63 h 171"/>
                <a:gd name="T74" fmla="*/ 136 w 219"/>
                <a:gd name="T75" fmla="*/ 51 h 171"/>
                <a:gd name="T76" fmla="*/ 190 w 219"/>
                <a:gd name="T77" fmla="*/ 79 h 171"/>
                <a:gd name="T78" fmla="*/ 204 w 219"/>
                <a:gd name="T79" fmla="*/ 95 h 171"/>
                <a:gd name="T80" fmla="*/ 207 w 219"/>
                <a:gd name="T81" fmla="*/ 83 h 171"/>
                <a:gd name="T82" fmla="*/ 219 w 219"/>
                <a:gd name="T83" fmla="*/ 54 h 171"/>
                <a:gd name="T84" fmla="*/ 200 w 219"/>
                <a:gd name="T85" fmla="*/ 3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9" h="171">
                  <a:moveTo>
                    <a:pt x="200" y="33"/>
                  </a:moveTo>
                  <a:cubicBezTo>
                    <a:pt x="190" y="34"/>
                    <a:pt x="188" y="28"/>
                    <a:pt x="187" y="19"/>
                  </a:cubicBezTo>
                  <a:cubicBezTo>
                    <a:pt x="187" y="10"/>
                    <a:pt x="184" y="9"/>
                    <a:pt x="176" y="12"/>
                  </a:cubicBezTo>
                  <a:cubicBezTo>
                    <a:pt x="174" y="13"/>
                    <a:pt x="171" y="13"/>
                    <a:pt x="169" y="13"/>
                  </a:cubicBezTo>
                  <a:cubicBezTo>
                    <a:pt x="160" y="10"/>
                    <a:pt x="152" y="8"/>
                    <a:pt x="144" y="4"/>
                  </a:cubicBezTo>
                  <a:cubicBezTo>
                    <a:pt x="136" y="1"/>
                    <a:pt x="127" y="0"/>
                    <a:pt x="119" y="5"/>
                  </a:cubicBezTo>
                  <a:cubicBezTo>
                    <a:pt x="116" y="6"/>
                    <a:pt x="111" y="7"/>
                    <a:pt x="108" y="6"/>
                  </a:cubicBezTo>
                  <a:cubicBezTo>
                    <a:pt x="97" y="6"/>
                    <a:pt x="87" y="8"/>
                    <a:pt x="77" y="12"/>
                  </a:cubicBezTo>
                  <a:cubicBezTo>
                    <a:pt x="77" y="13"/>
                    <a:pt x="76" y="13"/>
                    <a:pt x="76" y="13"/>
                  </a:cubicBezTo>
                  <a:cubicBezTo>
                    <a:pt x="70" y="23"/>
                    <a:pt x="64" y="33"/>
                    <a:pt x="59" y="43"/>
                  </a:cubicBezTo>
                  <a:cubicBezTo>
                    <a:pt x="56" y="47"/>
                    <a:pt x="55" y="51"/>
                    <a:pt x="53" y="56"/>
                  </a:cubicBezTo>
                  <a:cubicBezTo>
                    <a:pt x="50" y="58"/>
                    <a:pt x="46" y="60"/>
                    <a:pt x="43" y="62"/>
                  </a:cubicBezTo>
                  <a:cubicBezTo>
                    <a:pt x="41" y="62"/>
                    <a:pt x="39" y="62"/>
                    <a:pt x="38" y="62"/>
                  </a:cubicBezTo>
                  <a:cubicBezTo>
                    <a:pt x="34" y="62"/>
                    <a:pt x="30" y="62"/>
                    <a:pt x="26" y="62"/>
                  </a:cubicBezTo>
                  <a:cubicBezTo>
                    <a:pt x="29" y="69"/>
                    <a:pt x="33" y="75"/>
                    <a:pt x="35" y="82"/>
                  </a:cubicBezTo>
                  <a:cubicBezTo>
                    <a:pt x="35" y="83"/>
                    <a:pt x="30" y="86"/>
                    <a:pt x="27" y="88"/>
                  </a:cubicBezTo>
                  <a:cubicBezTo>
                    <a:pt x="25" y="91"/>
                    <a:pt x="22" y="94"/>
                    <a:pt x="20" y="97"/>
                  </a:cubicBezTo>
                  <a:cubicBezTo>
                    <a:pt x="14" y="103"/>
                    <a:pt x="9" y="108"/>
                    <a:pt x="3" y="115"/>
                  </a:cubicBezTo>
                  <a:cubicBezTo>
                    <a:pt x="3" y="121"/>
                    <a:pt x="4" y="130"/>
                    <a:pt x="5" y="138"/>
                  </a:cubicBezTo>
                  <a:cubicBezTo>
                    <a:pt x="5" y="140"/>
                    <a:pt x="7" y="141"/>
                    <a:pt x="8" y="143"/>
                  </a:cubicBezTo>
                  <a:cubicBezTo>
                    <a:pt x="8" y="143"/>
                    <a:pt x="8" y="143"/>
                    <a:pt x="8" y="143"/>
                  </a:cubicBezTo>
                  <a:cubicBezTo>
                    <a:pt x="7" y="146"/>
                    <a:pt x="7" y="148"/>
                    <a:pt x="6" y="151"/>
                  </a:cubicBezTo>
                  <a:cubicBezTo>
                    <a:pt x="5" y="152"/>
                    <a:pt x="5" y="153"/>
                    <a:pt x="4" y="153"/>
                  </a:cubicBezTo>
                  <a:cubicBezTo>
                    <a:pt x="3" y="155"/>
                    <a:pt x="2" y="156"/>
                    <a:pt x="1" y="157"/>
                  </a:cubicBezTo>
                  <a:cubicBezTo>
                    <a:pt x="1" y="159"/>
                    <a:pt x="0" y="161"/>
                    <a:pt x="0" y="163"/>
                  </a:cubicBezTo>
                  <a:cubicBezTo>
                    <a:pt x="3" y="163"/>
                    <a:pt x="7" y="161"/>
                    <a:pt x="7" y="162"/>
                  </a:cubicBezTo>
                  <a:cubicBezTo>
                    <a:pt x="14" y="171"/>
                    <a:pt x="22" y="168"/>
                    <a:pt x="30" y="164"/>
                  </a:cubicBezTo>
                  <a:cubicBezTo>
                    <a:pt x="31" y="163"/>
                    <a:pt x="34" y="164"/>
                    <a:pt x="36" y="164"/>
                  </a:cubicBezTo>
                  <a:cubicBezTo>
                    <a:pt x="37" y="160"/>
                    <a:pt x="39" y="157"/>
                    <a:pt x="41" y="153"/>
                  </a:cubicBezTo>
                  <a:cubicBezTo>
                    <a:pt x="41" y="153"/>
                    <a:pt x="42" y="152"/>
                    <a:pt x="43" y="151"/>
                  </a:cubicBezTo>
                  <a:cubicBezTo>
                    <a:pt x="44" y="146"/>
                    <a:pt x="45" y="141"/>
                    <a:pt x="46" y="136"/>
                  </a:cubicBezTo>
                  <a:cubicBezTo>
                    <a:pt x="48" y="133"/>
                    <a:pt x="50" y="127"/>
                    <a:pt x="52" y="127"/>
                  </a:cubicBezTo>
                  <a:cubicBezTo>
                    <a:pt x="58" y="127"/>
                    <a:pt x="60" y="123"/>
                    <a:pt x="63" y="119"/>
                  </a:cubicBezTo>
                  <a:cubicBezTo>
                    <a:pt x="66" y="115"/>
                    <a:pt x="70" y="111"/>
                    <a:pt x="72" y="107"/>
                  </a:cubicBezTo>
                  <a:cubicBezTo>
                    <a:pt x="76" y="101"/>
                    <a:pt x="81" y="95"/>
                    <a:pt x="81" y="89"/>
                  </a:cubicBezTo>
                  <a:cubicBezTo>
                    <a:pt x="81" y="79"/>
                    <a:pt x="82" y="75"/>
                    <a:pt x="92" y="72"/>
                  </a:cubicBezTo>
                  <a:cubicBezTo>
                    <a:pt x="98" y="70"/>
                    <a:pt x="105" y="68"/>
                    <a:pt x="111" y="63"/>
                  </a:cubicBezTo>
                  <a:cubicBezTo>
                    <a:pt x="118" y="57"/>
                    <a:pt x="127" y="53"/>
                    <a:pt x="136" y="51"/>
                  </a:cubicBezTo>
                  <a:cubicBezTo>
                    <a:pt x="156" y="47"/>
                    <a:pt x="180" y="61"/>
                    <a:pt x="190" y="79"/>
                  </a:cubicBezTo>
                  <a:cubicBezTo>
                    <a:pt x="193" y="84"/>
                    <a:pt x="198" y="89"/>
                    <a:pt x="204" y="95"/>
                  </a:cubicBezTo>
                  <a:cubicBezTo>
                    <a:pt x="205" y="89"/>
                    <a:pt x="206" y="86"/>
                    <a:pt x="207" y="83"/>
                  </a:cubicBezTo>
                  <a:cubicBezTo>
                    <a:pt x="211" y="74"/>
                    <a:pt x="215" y="64"/>
                    <a:pt x="219" y="54"/>
                  </a:cubicBezTo>
                  <a:cubicBezTo>
                    <a:pt x="205" y="53"/>
                    <a:pt x="201" y="49"/>
                    <a:pt x="200" y="3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16">
              <a:extLst>
                <a:ext uri="{FF2B5EF4-FFF2-40B4-BE49-F238E27FC236}">
                  <a16:creationId xmlns:a16="http://schemas.microsoft.com/office/drawing/2014/main" id="{E068831F-BE04-4CFA-87E7-86F8D0797719}"/>
                </a:ext>
              </a:extLst>
            </p:cNvPr>
            <p:cNvSpPr>
              <a:spLocks/>
            </p:cNvSpPr>
            <p:nvPr/>
          </p:nvSpPr>
          <p:spPr bwMode="auto">
            <a:xfrm>
              <a:off x="2328468" y="3331440"/>
              <a:ext cx="209141" cy="193661"/>
            </a:xfrm>
            <a:custGeom>
              <a:avLst/>
              <a:gdLst>
                <a:gd name="T0" fmla="*/ 142 w 142"/>
                <a:gd name="T1" fmla="*/ 24 h 132"/>
                <a:gd name="T2" fmla="*/ 140 w 142"/>
                <a:gd name="T3" fmla="*/ 21 h 132"/>
                <a:gd name="T4" fmla="*/ 120 w 142"/>
                <a:gd name="T5" fmla="*/ 26 h 132"/>
                <a:gd name="T6" fmla="*/ 111 w 142"/>
                <a:gd name="T7" fmla="*/ 21 h 132"/>
                <a:gd name="T8" fmla="*/ 94 w 142"/>
                <a:gd name="T9" fmla="*/ 6 h 132"/>
                <a:gd name="T10" fmla="*/ 91 w 142"/>
                <a:gd name="T11" fmla="*/ 4 h 132"/>
                <a:gd name="T12" fmla="*/ 84 w 142"/>
                <a:gd name="T13" fmla="*/ 3 h 132"/>
                <a:gd name="T14" fmla="*/ 74 w 142"/>
                <a:gd name="T15" fmla="*/ 10 h 132"/>
                <a:gd name="T16" fmla="*/ 65 w 142"/>
                <a:gd name="T17" fmla="*/ 10 h 132"/>
                <a:gd name="T18" fmla="*/ 45 w 142"/>
                <a:gd name="T19" fmla="*/ 0 h 132"/>
                <a:gd name="T20" fmla="*/ 39 w 142"/>
                <a:gd name="T21" fmla="*/ 2 h 132"/>
                <a:gd name="T22" fmla="*/ 31 w 142"/>
                <a:gd name="T23" fmla="*/ 18 h 132"/>
                <a:gd name="T24" fmla="*/ 29 w 142"/>
                <a:gd name="T25" fmla="*/ 21 h 132"/>
                <a:gd name="T26" fmla="*/ 0 w 142"/>
                <a:gd name="T27" fmla="*/ 37 h 132"/>
                <a:gd name="T28" fmla="*/ 18 w 142"/>
                <a:gd name="T29" fmla="*/ 122 h 132"/>
                <a:gd name="T30" fmla="*/ 22 w 142"/>
                <a:gd name="T31" fmla="*/ 126 h 132"/>
                <a:gd name="T32" fmla="*/ 32 w 142"/>
                <a:gd name="T33" fmla="*/ 131 h 132"/>
                <a:gd name="T34" fmla="*/ 32 w 142"/>
                <a:gd name="T35" fmla="*/ 131 h 132"/>
                <a:gd name="T36" fmla="*/ 51 w 142"/>
                <a:gd name="T37" fmla="*/ 122 h 132"/>
                <a:gd name="T38" fmla="*/ 61 w 142"/>
                <a:gd name="T39" fmla="*/ 131 h 132"/>
                <a:gd name="T40" fmla="*/ 65 w 142"/>
                <a:gd name="T41" fmla="*/ 132 h 132"/>
                <a:gd name="T42" fmla="*/ 79 w 142"/>
                <a:gd name="T43" fmla="*/ 132 h 132"/>
                <a:gd name="T44" fmla="*/ 93 w 142"/>
                <a:gd name="T45" fmla="*/ 117 h 132"/>
                <a:gd name="T46" fmla="*/ 92 w 142"/>
                <a:gd name="T47" fmla="*/ 116 h 132"/>
                <a:gd name="T48" fmla="*/ 81 w 142"/>
                <a:gd name="T49" fmla="*/ 121 h 132"/>
                <a:gd name="T50" fmla="*/ 79 w 142"/>
                <a:gd name="T51" fmla="*/ 120 h 132"/>
                <a:gd name="T52" fmla="*/ 83 w 142"/>
                <a:gd name="T53" fmla="*/ 112 h 132"/>
                <a:gd name="T54" fmla="*/ 97 w 142"/>
                <a:gd name="T55" fmla="*/ 111 h 132"/>
                <a:gd name="T56" fmla="*/ 100 w 142"/>
                <a:gd name="T57" fmla="*/ 113 h 132"/>
                <a:gd name="T58" fmla="*/ 104 w 142"/>
                <a:gd name="T59" fmla="*/ 114 h 132"/>
                <a:gd name="T60" fmla="*/ 110 w 142"/>
                <a:gd name="T61" fmla="*/ 106 h 132"/>
                <a:gd name="T62" fmla="*/ 116 w 142"/>
                <a:gd name="T63" fmla="*/ 103 h 132"/>
                <a:gd name="T64" fmla="*/ 118 w 142"/>
                <a:gd name="T65" fmla="*/ 101 h 132"/>
                <a:gd name="T66" fmla="*/ 117 w 142"/>
                <a:gd name="T67" fmla="*/ 96 h 132"/>
                <a:gd name="T68" fmla="*/ 117 w 142"/>
                <a:gd name="T69" fmla="*/ 96 h 132"/>
                <a:gd name="T70" fmla="*/ 120 w 142"/>
                <a:gd name="T71" fmla="*/ 91 h 132"/>
                <a:gd name="T72" fmla="*/ 129 w 142"/>
                <a:gd name="T73" fmla="*/ 92 h 132"/>
                <a:gd name="T74" fmla="*/ 124 w 142"/>
                <a:gd name="T75" fmla="*/ 55 h 132"/>
                <a:gd name="T76" fmla="*/ 142 w 142"/>
                <a:gd name="T77" fmla="*/ 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32">
                  <a:moveTo>
                    <a:pt x="142" y="24"/>
                  </a:moveTo>
                  <a:cubicBezTo>
                    <a:pt x="141" y="23"/>
                    <a:pt x="140" y="22"/>
                    <a:pt x="140" y="21"/>
                  </a:cubicBezTo>
                  <a:cubicBezTo>
                    <a:pt x="133" y="23"/>
                    <a:pt x="127" y="24"/>
                    <a:pt x="120" y="26"/>
                  </a:cubicBezTo>
                  <a:cubicBezTo>
                    <a:pt x="115" y="27"/>
                    <a:pt x="112" y="27"/>
                    <a:pt x="111" y="21"/>
                  </a:cubicBezTo>
                  <a:cubicBezTo>
                    <a:pt x="108" y="13"/>
                    <a:pt x="105" y="6"/>
                    <a:pt x="94" y="6"/>
                  </a:cubicBezTo>
                  <a:cubicBezTo>
                    <a:pt x="93" y="6"/>
                    <a:pt x="92" y="4"/>
                    <a:pt x="91" y="4"/>
                  </a:cubicBezTo>
                  <a:cubicBezTo>
                    <a:pt x="89" y="3"/>
                    <a:pt x="86" y="2"/>
                    <a:pt x="84" y="3"/>
                  </a:cubicBezTo>
                  <a:cubicBezTo>
                    <a:pt x="80" y="5"/>
                    <a:pt x="78" y="9"/>
                    <a:pt x="74" y="10"/>
                  </a:cubicBezTo>
                  <a:cubicBezTo>
                    <a:pt x="72" y="12"/>
                    <a:pt x="68" y="11"/>
                    <a:pt x="65" y="10"/>
                  </a:cubicBezTo>
                  <a:cubicBezTo>
                    <a:pt x="59" y="7"/>
                    <a:pt x="52" y="3"/>
                    <a:pt x="45" y="0"/>
                  </a:cubicBezTo>
                  <a:cubicBezTo>
                    <a:pt x="44" y="0"/>
                    <a:pt x="40" y="1"/>
                    <a:pt x="39" y="2"/>
                  </a:cubicBezTo>
                  <a:cubicBezTo>
                    <a:pt x="36" y="7"/>
                    <a:pt x="34" y="13"/>
                    <a:pt x="31" y="18"/>
                  </a:cubicBezTo>
                  <a:cubicBezTo>
                    <a:pt x="31" y="19"/>
                    <a:pt x="30" y="21"/>
                    <a:pt x="29" y="21"/>
                  </a:cubicBezTo>
                  <a:cubicBezTo>
                    <a:pt x="16" y="22"/>
                    <a:pt x="12" y="35"/>
                    <a:pt x="0" y="37"/>
                  </a:cubicBezTo>
                  <a:cubicBezTo>
                    <a:pt x="6" y="66"/>
                    <a:pt x="12" y="94"/>
                    <a:pt x="18" y="122"/>
                  </a:cubicBezTo>
                  <a:cubicBezTo>
                    <a:pt x="19" y="123"/>
                    <a:pt x="20" y="125"/>
                    <a:pt x="22" y="126"/>
                  </a:cubicBezTo>
                  <a:cubicBezTo>
                    <a:pt x="24" y="128"/>
                    <a:pt x="28" y="129"/>
                    <a:pt x="32" y="131"/>
                  </a:cubicBezTo>
                  <a:cubicBezTo>
                    <a:pt x="32" y="131"/>
                    <a:pt x="32" y="131"/>
                    <a:pt x="32" y="131"/>
                  </a:cubicBezTo>
                  <a:cubicBezTo>
                    <a:pt x="39" y="128"/>
                    <a:pt x="45" y="123"/>
                    <a:pt x="51" y="122"/>
                  </a:cubicBezTo>
                  <a:cubicBezTo>
                    <a:pt x="54" y="122"/>
                    <a:pt x="58" y="128"/>
                    <a:pt x="61" y="131"/>
                  </a:cubicBezTo>
                  <a:cubicBezTo>
                    <a:pt x="62" y="132"/>
                    <a:pt x="64" y="132"/>
                    <a:pt x="65" y="132"/>
                  </a:cubicBezTo>
                  <a:cubicBezTo>
                    <a:pt x="70" y="132"/>
                    <a:pt x="75" y="132"/>
                    <a:pt x="79" y="132"/>
                  </a:cubicBezTo>
                  <a:cubicBezTo>
                    <a:pt x="84" y="127"/>
                    <a:pt x="88" y="122"/>
                    <a:pt x="93" y="117"/>
                  </a:cubicBezTo>
                  <a:cubicBezTo>
                    <a:pt x="93" y="116"/>
                    <a:pt x="92" y="116"/>
                    <a:pt x="92" y="116"/>
                  </a:cubicBezTo>
                  <a:cubicBezTo>
                    <a:pt x="89" y="117"/>
                    <a:pt x="85" y="119"/>
                    <a:pt x="81" y="121"/>
                  </a:cubicBezTo>
                  <a:cubicBezTo>
                    <a:pt x="80" y="120"/>
                    <a:pt x="80" y="120"/>
                    <a:pt x="79" y="120"/>
                  </a:cubicBezTo>
                  <a:cubicBezTo>
                    <a:pt x="80" y="117"/>
                    <a:pt x="81" y="113"/>
                    <a:pt x="83" y="112"/>
                  </a:cubicBezTo>
                  <a:cubicBezTo>
                    <a:pt x="87" y="111"/>
                    <a:pt x="92" y="111"/>
                    <a:pt x="97" y="111"/>
                  </a:cubicBezTo>
                  <a:cubicBezTo>
                    <a:pt x="98" y="112"/>
                    <a:pt x="99" y="113"/>
                    <a:pt x="100" y="113"/>
                  </a:cubicBezTo>
                  <a:cubicBezTo>
                    <a:pt x="101" y="114"/>
                    <a:pt x="103" y="114"/>
                    <a:pt x="104" y="114"/>
                  </a:cubicBezTo>
                  <a:cubicBezTo>
                    <a:pt x="112" y="116"/>
                    <a:pt x="111" y="110"/>
                    <a:pt x="110" y="106"/>
                  </a:cubicBezTo>
                  <a:cubicBezTo>
                    <a:pt x="112" y="105"/>
                    <a:pt x="114" y="104"/>
                    <a:pt x="116" y="103"/>
                  </a:cubicBezTo>
                  <a:cubicBezTo>
                    <a:pt x="117" y="102"/>
                    <a:pt x="117" y="102"/>
                    <a:pt x="118" y="101"/>
                  </a:cubicBezTo>
                  <a:cubicBezTo>
                    <a:pt x="118" y="99"/>
                    <a:pt x="118" y="98"/>
                    <a:pt x="117" y="96"/>
                  </a:cubicBezTo>
                  <a:cubicBezTo>
                    <a:pt x="117" y="96"/>
                    <a:pt x="117" y="96"/>
                    <a:pt x="117" y="96"/>
                  </a:cubicBezTo>
                  <a:cubicBezTo>
                    <a:pt x="114" y="92"/>
                    <a:pt x="115" y="90"/>
                    <a:pt x="120" y="91"/>
                  </a:cubicBezTo>
                  <a:cubicBezTo>
                    <a:pt x="122" y="91"/>
                    <a:pt x="125" y="92"/>
                    <a:pt x="129" y="92"/>
                  </a:cubicBezTo>
                  <a:cubicBezTo>
                    <a:pt x="120" y="80"/>
                    <a:pt x="120" y="67"/>
                    <a:pt x="124" y="55"/>
                  </a:cubicBezTo>
                  <a:cubicBezTo>
                    <a:pt x="127" y="44"/>
                    <a:pt x="135" y="34"/>
                    <a:pt x="142" y="2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17">
              <a:extLst>
                <a:ext uri="{FF2B5EF4-FFF2-40B4-BE49-F238E27FC236}">
                  <a16:creationId xmlns:a16="http://schemas.microsoft.com/office/drawing/2014/main" id="{84D90CAC-43C9-4A9E-BB0F-ED6903A4BE81}"/>
                </a:ext>
              </a:extLst>
            </p:cNvPr>
            <p:cNvSpPr>
              <a:spLocks/>
            </p:cNvSpPr>
            <p:nvPr/>
          </p:nvSpPr>
          <p:spPr bwMode="auto">
            <a:xfrm>
              <a:off x="2373384" y="3523697"/>
              <a:ext cx="140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8">
              <a:extLst>
                <a:ext uri="{FF2B5EF4-FFF2-40B4-BE49-F238E27FC236}">
                  <a16:creationId xmlns:a16="http://schemas.microsoft.com/office/drawing/2014/main" id="{51569F4A-9F39-4A0B-A46C-BC7B35D21CCA}"/>
                </a:ext>
              </a:extLst>
            </p:cNvPr>
            <p:cNvSpPr>
              <a:spLocks/>
            </p:cNvSpPr>
            <p:nvPr/>
          </p:nvSpPr>
          <p:spPr bwMode="auto">
            <a:xfrm>
              <a:off x="1835794" y="3692098"/>
              <a:ext cx="218966" cy="214712"/>
            </a:xfrm>
            <a:custGeom>
              <a:avLst/>
              <a:gdLst>
                <a:gd name="T0" fmla="*/ 139 w 148"/>
                <a:gd name="T1" fmla="*/ 103 h 145"/>
                <a:gd name="T2" fmla="*/ 127 w 148"/>
                <a:gd name="T3" fmla="*/ 89 h 145"/>
                <a:gd name="T4" fmla="*/ 134 w 148"/>
                <a:gd name="T5" fmla="*/ 72 h 145"/>
                <a:gd name="T6" fmla="*/ 96 w 148"/>
                <a:gd name="T7" fmla="*/ 68 h 145"/>
                <a:gd name="T8" fmla="*/ 85 w 148"/>
                <a:gd name="T9" fmla="*/ 55 h 145"/>
                <a:gd name="T10" fmla="*/ 95 w 148"/>
                <a:gd name="T11" fmla="*/ 49 h 145"/>
                <a:gd name="T12" fmla="*/ 115 w 148"/>
                <a:gd name="T13" fmla="*/ 35 h 145"/>
                <a:gd name="T14" fmla="*/ 108 w 148"/>
                <a:gd name="T15" fmla="*/ 3 h 145"/>
                <a:gd name="T16" fmla="*/ 89 w 148"/>
                <a:gd name="T17" fmla="*/ 7 h 145"/>
                <a:gd name="T18" fmla="*/ 59 w 148"/>
                <a:gd name="T19" fmla="*/ 14 h 145"/>
                <a:gd name="T20" fmla="*/ 49 w 148"/>
                <a:gd name="T21" fmla="*/ 10 h 145"/>
                <a:gd name="T22" fmla="*/ 31 w 148"/>
                <a:gd name="T23" fmla="*/ 26 h 145"/>
                <a:gd name="T24" fmla="*/ 2 w 148"/>
                <a:gd name="T25" fmla="*/ 50 h 145"/>
                <a:gd name="T26" fmla="*/ 1 w 148"/>
                <a:gd name="T27" fmla="*/ 86 h 145"/>
                <a:gd name="T28" fmla="*/ 9 w 148"/>
                <a:gd name="T29" fmla="*/ 92 h 145"/>
                <a:gd name="T30" fmla="*/ 14 w 148"/>
                <a:gd name="T31" fmla="*/ 92 h 145"/>
                <a:gd name="T32" fmla="*/ 15 w 148"/>
                <a:gd name="T33" fmla="*/ 87 h 145"/>
                <a:gd name="T34" fmla="*/ 16 w 148"/>
                <a:gd name="T35" fmla="*/ 73 h 145"/>
                <a:gd name="T36" fmla="*/ 36 w 148"/>
                <a:gd name="T37" fmla="*/ 78 h 145"/>
                <a:gd name="T38" fmla="*/ 52 w 148"/>
                <a:gd name="T39" fmla="*/ 116 h 145"/>
                <a:gd name="T40" fmla="*/ 71 w 148"/>
                <a:gd name="T41" fmla="*/ 133 h 145"/>
                <a:gd name="T42" fmla="*/ 85 w 148"/>
                <a:gd name="T43" fmla="*/ 145 h 145"/>
                <a:gd name="T44" fmla="*/ 112 w 148"/>
                <a:gd name="T45" fmla="*/ 134 h 145"/>
                <a:gd name="T46" fmla="*/ 126 w 148"/>
                <a:gd name="T47" fmla="*/ 139 h 145"/>
                <a:gd name="T48" fmla="*/ 130 w 148"/>
                <a:gd name="T49" fmla="*/ 144 h 145"/>
                <a:gd name="T50" fmla="*/ 131 w 148"/>
                <a:gd name="T51" fmla="*/ 142 h 145"/>
                <a:gd name="T52" fmla="*/ 143 w 148"/>
                <a:gd name="T53" fmla="*/ 133 h 145"/>
                <a:gd name="T54" fmla="*/ 148 w 148"/>
                <a:gd name="T55" fmla="*/ 121 h 145"/>
                <a:gd name="T56" fmla="*/ 139 w 148"/>
                <a:gd name="T57"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45">
                  <a:moveTo>
                    <a:pt x="139" y="103"/>
                  </a:moveTo>
                  <a:cubicBezTo>
                    <a:pt x="135" y="98"/>
                    <a:pt x="128" y="94"/>
                    <a:pt x="127" y="89"/>
                  </a:cubicBezTo>
                  <a:cubicBezTo>
                    <a:pt x="127" y="83"/>
                    <a:pt x="132" y="77"/>
                    <a:pt x="134" y="72"/>
                  </a:cubicBezTo>
                  <a:cubicBezTo>
                    <a:pt x="121" y="70"/>
                    <a:pt x="109" y="69"/>
                    <a:pt x="96" y="68"/>
                  </a:cubicBezTo>
                  <a:cubicBezTo>
                    <a:pt x="88" y="67"/>
                    <a:pt x="85" y="63"/>
                    <a:pt x="85" y="55"/>
                  </a:cubicBezTo>
                  <a:cubicBezTo>
                    <a:pt x="85" y="47"/>
                    <a:pt x="91" y="50"/>
                    <a:pt x="95" y="49"/>
                  </a:cubicBezTo>
                  <a:cubicBezTo>
                    <a:pt x="103" y="46"/>
                    <a:pt x="110" y="41"/>
                    <a:pt x="115" y="35"/>
                  </a:cubicBezTo>
                  <a:cubicBezTo>
                    <a:pt x="121" y="27"/>
                    <a:pt x="116" y="10"/>
                    <a:pt x="108" y="3"/>
                  </a:cubicBezTo>
                  <a:cubicBezTo>
                    <a:pt x="104" y="0"/>
                    <a:pt x="93" y="1"/>
                    <a:pt x="89" y="7"/>
                  </a:cubicBezTo>
                  <a:cubicBezTo>
                    <a:pt x="82" y="17"/>
                    <a:pt x="71" y="20"/>
                    <a:pt x="59" y="14"/>
                  </a:cubicBezTo>
                  <a:cubicBezTo>
                    <a:pt x="56" y="12"/>
                    <a:pt x="52" y="11"/>
                    <a:pt x="49" y="10"/>
                  </a:cubicBezTo>
                  <a:cubicBezTo>
                    <a:pt x="48" y="25"/>
                    <a:pt x="45" y="28"/>
                    <a:pt x="31" y="26"/>
                  </a:cubicBezTo>
                  <a:cubicBezTo>
                    <a:pt x="15" y="21"/>
                    <a:pt x="3" y="36"/>
                    <a:pt x="2" y="50"/>
                  </a:cubicBezTo>
                  <a:cubicBezTo>
                    <a:pt x="0" y="62"/>
                    <a:pt x="1" y="74"/>
                    <a:pt x="1" y="86"/>
                  </a:cubicBezTo>
                  <a:cubicBezTo>
                    <a:pt x="3" y="88"/>
                    <a:pt x="6" y="90"/>
                    <a:pt x="9" y="92"/>
                  </a:cubicBezTo>
                  <a:cubicBezTo>
                    <a:pt x="11" y="92"/>
                    <a:pt x="13" y="92"/>
                    <a:pt x="14" y="92"/>
                  </a:cubicBezTo>
                  <a:cubicBezTo>
                    <a:pt x="15" y="91"/>
                    <a:pt x="16" y="88"/>
                    <a:pt x="15" y="87"/>
                  </a:cubicBezTo>
                  <a:cubicBezTo>
                    <a:pt x="12" y="82"/>
                    <a:pt x="9" y="77"/>
                    <a:pt x="16" y="73"/>
                  </a:cubicBezTo>
                  <a:cubicBezTo>
                    <a:pt x="23" y="69"/>
                    <a:pt x="31" y="70"/>
                    <a:pt x="36" y="78"/>
                  </a:cubicBezTo>
                  <a:cubicBezTo>
                    <a:pt x="44" y="89"/>
                    <a:pt x="51" y="102"/>
                    <a:pt x="52" y="116"/>
                  </a:cubicBezTo>
                  <a:cubicBezTo>
                    <a:pt x="52" y="126"/>
                    <a:pt x="61" y="135"/>
                    <a:pt x="71" y="133"/>
                  </a:cubicBezTo>
                  <a:cubicBezTo>
                    <a:pt x="80" y="131"/>
                    <a:pt x="84" y="134"/>
                    <a:pt x="85" y="145"/>
                  </a:cubicBezTo>
                  <a:cubicBezTo>
                    <a:pt x="94" y="139"/>
                    <a:pt x="105" y="145"/>
                    <a:pt x="112" y="134"/>
                  </a:cubicBezTo>
                  <a:cubicBezTo>
                    <a:pt x="114" y="130"/>
                    <a:pt x="123" y="134"/>
                    <a:pt x="126" y="139"/>
                  </a:cubicBezTo>
                  <a:cubicBezTo>
                    <a:pt x="127" y="141"/>
                    <a:pt x="129" y="142"/>
                    <a:pt x="130" y="144"/>
                  </a:cubicBezTo>
                  <a:cubicBezTo>
                    <a:pt x="131" y="143"/>
                    <a:pt x="131" y="142"/>
                    <a:pt x="131" y="142"/>
                  </a:cubicBezTo>
                  <a:cubicBezTo>
                    <a:pt x="136" y="141"/>
                    <a:pt x="140" y="138"/>
                    <a:pt x="143" y="133"/>
                  </a:cubicBezTo>
                  <a:cubicBezTo>
                    <a:pt x="145" y="129"/>
                    <a:pt x="146" y="125"/>
                    <a:pt x="148" y="121"/>
                  </a:cubicBezTo>
                  <a:cubicBezTo>
                    <a:pt x="134" y="117"/>
                    <a:pt x="133" y="115"/>
                    <a:pt x="139" y="10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9">
              <a:extLst>
                <a:ext uri="{FF2B5EF4-FFF2-40B4-BE49-F238E27FC236}">
                  <a16:creationId xmlns:a16="http://schemas.microsoft.com/office/drawing/2014/main" id="{4C11F980-3EDF-4F78-A40E-2D371583BD4B}"/>
                </a:ext>
              </a:extLst>
            </p:cNvPr>
            <p:cNvSpPr>
              <a:spLocks/>
            </p:cNvSpPr>
            <p:nvPr/>
          </p:nvSpPr>
          <p:spPr bwMode="auto">
            <a:xfrm>
              <a:off x="2028091" y="39040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20">
              <a:extLst>
                <a:ext uri="{FF2B5EF4-FFF2-40B4-BE49-F238E27FC236}">
                  <a16:creationId xmlns:a16="http://schemas.microsoft.com/office/drawing/2014/main" id="{F8E229E9-5782-42CA-8BC2-6B045ACB119E}"/>
                </a:ext>
              </a:extLst>
            </p:cNvPr>
            <p:cNvSpPr>
              <a:spLocks/>
            </p:cNvSpPr>
            <p:nvPr/>
          </p:nvSpPr>
          <p:spPr bwMode="auto">
            <a:xfrm>
              <a:off x="1677183" y="4034514"/>
              <a:ext cx="200720" cy="258215"/>
            </a:xfrm>
            <a:custGeom>
              <a:avLst/>
              <a:gdLst>
                <a:gd name="T0" fmla="*/ 128 w 136"/>
                <a:gd name="T1" fmla="*/ 91 h 176"/>
                <a:gd name="T2" fmla="*/ 110 w 136"/>
                <a:gd name="T3" fmla="*/ 73 h 176"/>
                <a:gd name="T4" fmla="*/ 102 w 136"/>
                <a:gd name="T5" fmla="*/ 65 h 176"/>
                <a:gd name="T6" fmla="*/ 95 w 136"/>
                <a:gd name="T7" fmla="*/ 54 h 176"/>
                <a:gd name="T8" fmla="*/ 89 w 136"/>
                <a:gd name="T9" fmla="*/ 39 h 176"/>
                <a:gd name="T10" fmla="*/ 74 w 136"/>
                <a:gd name="T11" fmla="*/ 15 h 176"/>
                <a:gd name="T12" fmla="*/ 53 w 136"/>
                <a:gd name="T13" fmla="*/ 4 h 176"/>
                <a:gd name="T14" fmla="*/ 39 w 136"/>
                <a:gd name="T15" fmla="*/ 6 h 176"/>
                <a:gd name="T16" fmla="*/ 31 w 136"/>
                <a:gd name="T17" fmla="*/ 1 h 176"/>
                <a:gd name="T18" fmla="*/ 14 w 136"/>
                <a:gd name="T19" fmla="*/ 3 h 176"/>
                <a:gd name="T20" fmla="*/ 10 w 136"/>
                <a:gd name="T21" fmla="*/ 5 h 176"/>
                <a:gd name="T22" fmla="*/ 9 w 136"/>
                <a:gd name="T23" fmla="*/ 26 h 176"/>
                <a:gd name="T24" fmla="*/ 9 w 136"/>
                <a:gd name="T25" fmla="*/ 32 h 176"/>
                <a:gd name="T26" fmla="*/ 9 w 136"/>
                <a:gd name="T27" fmla="*/ 49 h 176"/>
                <a:gd name="T28" fmla="*/ 8 w 136"/>
                <a:gd name="T29" fmla="*/ 58 h 176"/>
                <a:gd name="T30" fmla="*/ 19 w 136"/>
                <a:gd name="T31" fmla="*/ 106 h 176"/>
                <a:gd name="T32" fmla="*/ 0 w 136"/>
                <a:gd name="T33" fmla="*/ 116 h 176"/>
                <a:gd name="T34" fmla="*/ 6 w 136"/>
                <a:gd name="T35" fmla="*/ 136 h 176"/>
                <a:gd name="T36" fmla="*/ 32 w 136"/>
                <a:gd name="T37" fmla="*/ 141 h 176"/>
                <a:gd name="T38" fmla="*/ 44 w 136"/>
                <a:gd name="T39" fmla="*/ 149 h 176"/>
                <a:gd name="T40" fmla="*/ 51 w 136"/>
                <a:gd name="T41" fmla="*/ 153 h 176"/>
                <a:gd name="T42" fmla="*/ 60 w 136"/>
                <a:gd name="T43" fmla="*/ 145 h 176"/>
                <a:gd name="T44" fmla="*/ 58 w 136"/>
                <a:gd name="T45" fmla="*/ 138 h 176"/>
                <a:gd name="T46" fmla="*/ 47 w 136"/>
                <a:gd name="T47" fmla="*/ 97 h 176"/>
                <a:gd name="T48" fmla="*/ 59 w 136"/>
                <a:gd name="T49" fmla="*/ 74 h 176"/>
                <a:gd name="T50" fmla="*/ 75 w 136"/>
                <a:gd name="T51" fmla="*/ 67 h 176"/>
                <a:gd name="T52" fmla="*/ 83 w 136"/>
                <a:gd name="T53" fmla="*/ 69 h 176"/>
                <a:gd name="T54" fmla="*/ 87 w 136"/>
                <a:gd name="T55" fmla="*/ 73 h 176"/>
                <a:gd name="T56" fmla="*/ 88 w 136"/>
                <a:gd name="T57" fmla="*/ 84 h 176"/>
                <a:gd name="T58" fmla="*/ 83 w 136"/>
                <a:gd name="T59" fmla="*/ 93 h 176"/>
                <a:gd name="T60" fmla="*/ 81 w 136"/>
                <a:gd name="T61" fmla="*/ 95 h 176"/>
                <a:gd name="T62" fmla="*/ 73 w 136"/>
                <a:gd name="T63" fmla="*/ 95 h 176"/>
                <a:gd name="T64" fmla="*/ 72 w 136"/>
                <a:gd name="T65" fmla="*/ 90 h 176"/>
                <a:gd name="T66" fmla="*/ 66 w 136"/>
                <a:gd name="T67" fmla="*/ 87 h 176"/>
                <a:gd name="T68" fmla="*/ 61 w 136"/>
                <a:gd name="T69" fmla="*/ 90 h 176"/>
                <a:gd name="T70" fmla="*/ 67 w 136"/>
                <a:gd name="T71" fmla="*/ 95 h 176"/>
                <a:gd name="T72" fmla="*/ 73 w 136"/>
                <a:gd name="T73" fmla="*/ 98 h 176"/>
                <a:gd name="T74" fmla="*/ 80 w 136"/>
                <a:gd name="T75" fmla="*/ 119 h 176"/>
                <a:gd name="T76" fmla="*/ 73 w 136"/>
                <a:gd name="T77" fmla="*/ 166 h 176"/>
                <a:gd name="T78" fmla="*/ 62 w 136"/>
                <a:gd name="T79" fmla="*/ 176 h 176"/>
                <a:gd name="T80" fmla="*/ 119 w 136"/>
                <a:gd name="T81" fmla="*/ 144 h 176"/>
                <a:gd name="T82" fmla="*/ 110 w 136"/>
                <a:gd name="T83" fmla="*/ 131 h 176"/>
                <a:gd name="T84" fmla="*/ 130 w 136"/>
                <a:gd name="T85" fmla="*/ 110 h 176"/>
                <a:gd name="T86" fmla="*/ 133 w 136"/>
                <a:gd name="T87" fmla="*/ 105 h 176"/>
                <a:gd name="T88" fmla="*/ 128 w 136"/>
                <a:gd name="T89" fmla="*/ 9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176">
                  <a:moveTo>
                    <a:pt x="128" y="91"/>
                  </a:moveTo>
                  <a:cubicBezTo>
                    <a:pt x="118" y="89"/>
                    <a:pt x="112" y="84"/>
                    <a:pt x="110" y="73"/>
                  </a:cubicBezTo>
                  <a:cubicBezTo>
                    <a:pt x="109" y="70"/>
                    <a:pt x="105" y="66"/>
                    <a:pt x="102" y="65"/>
                  </a:cubicBezTo>
                  <a:cubicBezTo>
                    <a:pt x="96" y="63"/>
                    <a:pt x="95" y="60"/>
                    <a:pt x="95" y="54"/>
                  </a:cubicBezTo>
                  <a:cubicBezTo>
                    <a:pt x="96" y="48"/>
                    <a:pt x="93" y="44"/>
                    <a:pt x="89" y="39"/>
                  </a:cubicBezTo>
                  <a:cubicBezTo>
                    <a:pt x="83" y="32"/>
                    <a:pt x="77" y="24"/>
                    <a:pt x="74" y="15"/>
                  </a:cubicBezTo>
                  <a:cubicBezTo>
                    <a:pt x="69" y="3"/>
                    <a:pt x="64" y="0"/>
                    <a:pt x="53" y="4"/>
                  </a:cubicBezTo>
                  <a:cubicBezTo>
                    <a:pt x="49" y="5"/>
                    <a:pt x="44" y="6"/>
                    <a:pt x="39" y="6"/>
                  </a:cubicBezTo>
                  <a:cubicBezTo>
                    <a:pt x="36" y="6"/>
                    <a:pt x="34" y="3"/>
                    <a:pt x="31" y="1"/>
                  </a:cubicBezTo>
                  <a:cubicBezTo>
                    <a:pt x="26" y="4"/>
                    <a:pt x="21" y="9"/>
                    <a:pt x="14" y="3"/>
                  </a:cubicBezTo>
                  <a:cubicBezTo>
                    <a:pt x="14" y="2"/>
                    <a:pt x="10" y="4"/>
                    <a:pt x="10" y="5"/>
                  </a:cubicBezTo>
                  <a:cubicBezTo>
                    <a:pt x="11" y="12"/>
                    <a:pt x="3" y="19"/>
                    <a:pt x="9" y="26"/>
                  </a:cubicBezTo>
                  <a:cubicBezTo>
                    <a:pt x="10" y="27"/>
                    <a:pt x="9" y="30"/>
                    <a:pt x="9" y="32"/>
                  </a:cubicBezTo>
                  <a:cubicBezTo>
                    <a:pt x="9" y="37"/>
                    <a:pt x="9" y="42"/>
                    <a:pt x="9" y="49"/>
                  </a:cubicBezTo>
                  <a:cubicBezTo>
                    <a:pt x="6" y="51"/>
                    <a:pt x="1" y="53"/>
                    <a:pt x="8" y="58"/>
                  </a:cubicBezTo>
                  <a:cubicBezTo>
                    <a:pt x="24" y="72"/>
                    <a:pt x="27" y="86"/>
                    <a:pt x="19" y="106"/>
                  </a:cubicBezTo>
                  <a:cubicBezTo>
                    <a:pt x="16" y="114"/>
                    <a:pt x="6" y="119"/>
                    <a:pt x="0" y="116"/>
                  </a:cubicBezTo>
                  <a:cubicBezTo>
                    <a:pt x="2" y="123"/>
                    <a:pt x="4" y="130"/>
                    <a:pt x="6" y="136"/>
                  </a:cubicBezTo>
                  <a:cubicBezTo>
                    <a:pt x="15" y="138"/>
                    <a:pt x="23" y="140"/>
                    <a:pt x="32" y="141"/>
                  </a:cubicBezTo>
                  <a:cubicBezTo>
                    <a:pt x="38" y="142"/>
                    <a:pt x="41" y="144"/>
                    <a:pt x="44" y="149"/>
                  </a:cubicBezTo>
                  <a:cubicBezTo>
                    <a:pt x="45" y="151"/>
                    <a:pt x="49" y="154"/>
                    <a:pt x="51" y="153"/>
                  </a:cubicBezTo>
                  <a:cubicBezTo>
                    <a:pt x="54" y="152"/>
                    <a:pt x="57" y="149"/>
                    <a:pt x="60" y="145"/>
                  </a:cubicBezTo>
                  <a:cubicBezTo>
                    <a:pt x="60" y="144"/>
                    <a:pt x="59" y="140"/>
                    <a:pt x="58" y="138"/>
                  </a:cubicBezTo>
                  <a:cubicBezTo>
                    <a:pt x="45" y="127"/>
                    <a:pt x="40" y="111"/>
                    <a:pt x="47" y="97"/>
                  </a:cubicBezTo>
                  <a:cubicBezTo>
                    <a:pt x="50" y="89"/>
                    <a:pt x="55" y="81"/>
                    <a:pt x="59" y="74"/>
                  </a:cubicBezTo>
                  <a:cubicBezTo>
                    <a:pt x="63" y="68"/>
                    <a:pt x="68" y="65"/>
                    <a:pt x="75" y="67"/>
                  </a:cubicBezTo>
                  <a:cubicBezTo>
                    <a:pt x="78" y="68"/>
                    <a:pt x="80" y="68"/>
                    <a:pt x="83" y="69"/>
                  </a:cubicBezTo>
                  <a:cubicBezTo>
                    <a:pt x="84" y="70"/>
                    <a:pt x="85" y="71"/>
                    <a:pt x="87" y="73"/>
                  </a:cubicBezTo>
                  <a:cubicBezTo>
                    <a:pt x="87" y="76"/>
                    <a:pt x="88" y="80"/>
                    <a:pt x="88" y="84"/>
                  </a:cubicBezTo>
                  <a:cubicBezTo>
                    <a:pt x="86" y="87"/>
                    <a:pt x="85" y="90"/>
                    <a:pt x="83" y="93"/>
                  </a:cubicBezTo>
                  <a:cubicBezTo>
                    <a:pt x="83" y="94"/>
                    <a:pt x="82" y="94"/>
                    <a:pt x="81" y="95"/>
                  </a:cubicBezTo>
                  <a:cubicBezTo>
                    <a:pt x="79" y="95"/>
                    <a:pt x="76" y="95"/>
                    <a:pt x="73" y="95"/>
                  </a:cubicBezTo>
                  <a:cubicBezTo>
                    <a:pt x="73" y="93"/>
                    <a:pt x="73" y="91"/>
                    <a:pt x="72" y="90"/>
                  </a:cubicBezTo>
                  <a:cubicBezTo>
                    <a:pt x="71" y="88"/>
                    <a:pt x="68" y="87"/>
                    <a:pt x="66" y="87"/>
                  </a:cubicBezTo>
                  <a:cubicBezTo>
                    <a:pt x="64" y="87"/>
                    <a:pt x="63" y="89"/>
                    <a:pt x="61" y="90"/>
                  </a:cubicBezTo>
                  <a:cubicBezTo>
                    <a:pt x="63" y="92"/>
                    <a:pt x="65" y="93"/>
                    <a:pt x="67" y="95"/>
                  </a:cubicBezTo>
                  <a:cubicBezTo>
                    <a:pt x="69" y="96"/>
                    <a:pt x="71" y="97"/>
                    <a:pt x="73" y="98"/>
                  </a:cubicBezTo>
                  <a:cubicBezTo>
                    <a:pt x="75" y="105"/>
                    <a:pt x="77" y="113"/>
                    <a:pt x="80" y="119"/>
                  </a:cubicBezTo>
                  <a:cubicBezTo>
                    <a:pt x="87" y="134"/>
                    <a:pt x="81" y="156"/>
                    <a:pt x="73" y="166"/>
                  </a:cubicBezTo>
                  <a:cubicBezTo>
                    <a:pt x="69" y="169"/>
                    <a:pt x="66" y="173"/>
                    <a:pt x="62" y="176"/>
                  </a:cubicBezTo>
                  <a:cubicBezTo>
                    <a:pt x="85" y="171"/>
                    <a:pt x="104" y="161"/>
                    <a:pt x="119" y="144"/>
                  </a:cubicBezTo>
                  <a:cubicBezTo>
                    <a:pt x="123" y="136"/>
                    <a:pt x="118" y="132"/>
                    <a:pt x="110" y="131"/>
                  </a:cubicBezTo>
                  <a:cubicBezTo>
                    <a:pt x="110" y="119"/>
                    <a:pt x="116" y="113"/>
                    <a:pt x="130" y="110"/>
                  </a:cubicBezTo>
                  <a:cubicBezTo>
                    <a:pt x="131" y="109"/>
                    <a:pt x="132" y="107"/>
                    <a:pt x="133" y="105"/>
                  </a:cubicBezTo>
                  <a:cubicBezTo>
                    <a:pt x="135" y="99"/>
                    <a:pt x="136" y="94"/>
                    <a:pt x="128" y="9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21">
              <a:extLst>
                <a:ext uri="{FF2B5EF4-FFF2-40B4-BE49-F238E27FC236}">
                  <a16:creationId xmlns:a16="http://schemas.microsoft.com/office/drawing/2014/main" id="{D89D32EA-795E-43FD-BE6A-5F4D40E3B0C9}"/>
                </a:ext>
              </a:extLst>
            </p:cNvPr>
            <p:cNvSpPr>
              <a:spLocks/>
            </p:cNvSpPr>
            <p:nvPr/>
          </p:nvSpPr>
          <p:spPr bwMode="auto">
            <a:xfrm>
              <a:off x="1677183" y="4204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22">
              <a:extLst>
                <a:ext uri="{FF2B5EF4-FFF2-40B4-BE49-F238E27FC236}">
                  <a16:creationId xmlns:a16="http://schemas.microsoft.com/office/drawing/2014/main" id="{C1BC6783-536B-4070-907D-9304667BAFD1}"/>
                </a:ext>
              </a:extLst>
            </p:cNvPr>
            <p:cNvSpPr>
              <a:spLocks/>
            </p:cNvSpPr>
            <p:nvPr/>
          </p:nvSpPr>
          <p:spPr bwMode="auto">
            <a:xfrm>
              <a:off x="3631037" y="21315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23">
              <a:extLst>
                <a:ext uri="{FF2B5EF4-FFF2-40B4-BE49-F238E27FC236}">
                  <a16:creationId xmlns:a16="http://schemas.microsoft.com/office/drawing/2014/main" id="{2B7215D7-C707-4906-B653-1813F3B3904A}"/>
                </a:ext>
              </a:extLst>
            </p:cNvPr>
            <p:cNvSpPr>
              <a:spLocks noEditPoints="1"/>
            </p:cNvSpPr>
            <p:nvPr/>
          </p:nvSpPr>
          <p:spPr bwMode="auto">
            <a:xfrm>
              <a:off x="3548224" y="1883191"/>
              <a:ext cx="317221" cy="296105"/>
            </a:xfrm>
            <a:custGeom>
              <a:avLst/>
              <a:gdLst>
                <a:gd name="T0" fmla="*/ 23 w 215"/>
                <a:gd name="T1" fmla="*/ 126 h 201"/>
                <a:gd name="T2" fmla="*/ 4 w 215"/>
                <a:gd name="T3" fmla="*/ 143 h 201"/>
                <a:gd name="T4" fmla="*/ 0 w 215"/>
                <a:gd name="T5" fmla="*/ 150 h 201"/>
                <a:gd name="T6" fmla="*/ 19 w 215"/>
                <a:gd name="T7" fmla="*/ 163 h 201"/>
                <a:gd name="T8" fmla="*/ 16 w 215"/>
                <a:gd name="T9" fmla="*/ 171 h 201"/>
                <a:gd name="T10" fmla="*/ 40 w 215"/>
                <a:gd name="T11" fmla="*/ 169 h 201"/>
                <a:gd name="T12" fmla="*/ 51 w 215"/>
                <a:gd name="T13" fmla="*/ 168 h 201"/>
                <a:gd name="T14" fmla="*/ 51 w 215"/>
                <a:gd name="T15" fmla="*/ 168 h 201"/>
                <a:gd name="T16" fmla="*/ 56 w 215"/>
                <a:gd name="T17" fmla="*/ 169 h 201"/>
                <a:gd name="T18" fmla="*/ 72 w 215"/>
                <a:gd name="T19" fmla="*/ 164 h 201"/>
                <a:gd name="T20" fmla="*/ 72 w 215"/>
                <a:gd name="T21" fmla="*/ 164 h 201"/>
                <a:gd name="T22" fmla="*/ 72 w 215"/>
                <a:gd name="T23" fmla="*/ 164 h 201"/>
                <a:gd name="T24" fmla="*/ 89 w 215"/>
                <a:gd name="T25" fmla="*/ 171 h 201"/>
                <a:gd name="T26" fmla="*/ 133 w 215"/>
                <a:gd name="T27" fmla="*/ 169 h 201"/>
                <a:gd name="T28" fmla="*/ 135 w 215"/>
                <a:gd name="T29" fmla="*/ 201 h 201"/>
                <a:gd name="T30" fmla="*/ 168 w 215"/>
                <a:gd name="T31" fmla="*/ 181 h 201"/>
                <a:gd name="T32" fmla="*/ 189 w 215"/>
                <a:gd name="T33" fmla="*/ 176 h 201"/>
                <a:gd name="T34" fmla="*/ 215 w 215"/>
                <a:gd name="T35" fmla="*/ 163 h 201"/>
                <a:gd name="T36" fmla="*/ 192 w 215"/>
                <a:gd name="T37" fmla="*/ 145 h 201"/>
                <a:gd name="T38" fmla="*/ 182 w 215"/>
                <a:gd name="T39" fmla="*/ 99 h 201"/>
                <a:gd name="T40" fmla="*/ 178 w 215"/>
                <a:gd name="T41" fmla="*/ 64 h 201"/>
                <a:gd name="T42" fmla="*/ 177 w 215"/>
                <a:gd name="T43" fmla="*/ 52 h 201"/>
                <a:gd name="T44" fmla="*/ 182 w 215"/>
                <a:gd name="T45" fmla="*/ 29 h 201"/>
                <a:gd name="T46" fmla="*/ 189 w 215"/>
                <a:gd name="T47" fmla="*/ 31 h 201"/>
                <a:gd name="T48" fmla="*/ 185 w 215"/>
                <a:gd name="T49" fmla="*/ 17 h 201"/>
                <a:gd name="T50" fmla="*/ 182 w 215"/>
                <a:gd name="T51" fmla="*/ 17 h 201"/>
                <a:gd name="T52" fmla="*/ 120 w 215"/>
                <a:gd name="T53" fmla="*/ 0 h 201"/>
                <a:gd name="T54" fmla="*/ 108 w 215"/>
                <a:gd name="T55" fmla="*/ 57 h 201"/>
                <a:gd name="T56" fmla="*/ 147 w 215"/>
                <a:gd name="T57" fmla="*/ 40 h 201"/>
                <a:gd name="T58" fmla="*/ 167 w 215"/>
                <a:gd name="T59" fmla="*/ 55 h 201"/>
                <a:gd name="T60" fmla="*/ 160 w 215"/>
                <a:gd name="T61" fmla="*/ 88 h 201"/>
                <a:gd name="T62" fmla="*/ 152 w 215"/>
                <a:gd name="T63" fmla="*/ 101 h 201"/>
                <a:gd name="T64" fmla="*/ 129 w 215"/>
                <a:gd name="T65" fmla="*/ 89 h 201"/>
                <a:gd name="T66" fmla="*/ 119 w 215"/>
                <a:gd name="T67" fmla="*/ 89 h 201"/>
                <a:gd name="T68" fmla="*/ 105 w 215"/>
                <a:gd name="T69" fmla="*/ 111 h 201"/>
                <a:gd name="T70" fmla="*/ 88 w 215"/>
                <a:gd name="T71" fmla="*/ 58 h 201"/>
                <a:gd name="T72" fmla="*/ 57 w 215"/>
                <a:gd name="T73" fmla="*/ 47 h 201"/>
                <a:gd name="T74" fmla="*/ 53 w 215"/>
                <a:gd name="T75" fmla="*/ 60 h 201"/>
                <a:gd name="T76" fmla="*/ 61 w 215"/>
                <a:gd name="T77" fmla="*/ 84 h 201"/>
                <a:gd name="T78" fmla="*/ 51 w 215"/>
                <a:gd name="T79" fmla="*/ 105 h 201"/>
                <a:gd name="T80" fmla="*/ 80 w 215"/>
                <a:gd name="T81" fmla="*/ 1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201">
                  <a:moveTo>
                    <a:pt x="51" y="105"/>
                  </a:moveTo>
                  <a:cubicBezTo>
                    <a:pt x="49" y="118"/>
                    <a:pt x="36" y="128"/>
                    <a:pt x="23" y="126"/>
                  </a:cubicBezTo>
                  <a:cubicBezTo>
                    <a:pt x="21" y="126"/>
                    <a:pt x="18" y="127"/>
                    <a:pt x="16" y="129"/>
                  </a:cubicBezTo>
                  <a:cubicBezTo>
                    <a:pt x="12" y="133"/>
                    <a:pt x="8" y="138"/>
                    <a:pt x="4" y="143"/>
                  </a:cubicBezTo>
                  <a:cubicBezTo>
                    <a:pt x="3" y="144"/>
                    <a:pt x="2" y="145"/>
                    <a:pt x="0" y="147"/>
                  </a:cubicBezTo>
                  <a:cubicBezTo>
                    <a:pt x="0" y="148"/>
                    <a:pt x="0" y="149"/>
                    <a:pt x="0" y="150"/>
                  </a:cubicBezTo>
                  <a:cubicBezTo>
                    <a:pt x="9" y="152"/>
                    <a:pt x="11" y="159"/>
                    <a:pt x="12" y="167"/>
                  </a:cubicBezTo>
                  <a:cubicBezTo>
                    <a:pt x="14" y="165"/>
                    <a:pt x="17" y="165"/>
                    <a:pt x="19" y="163"/>
                  </a:cubicBezTo>
                  <a:cubicBezTo>
                    <a:pt x="17" y="165"/>
                    <a:pt x="14" y="165"/>
                    <a:pt x="12" y="167"/>
                  </a:cubicBezTo>
                  <a:cubicBezTo>
                    <a:pt x="11" y="171"/>
                    <a:pt x="11" y="173"/>
                    <a:pt x="16" y="171"/>
                  </a:cubicBezTo>
                  <a:cubicBezTo>
                    <a:pt x="21" y="169"/>
                    <a:pt x="25" y="170"/>
                    <a:pt x="30" y="169"/>
                  </a:cubicBezTo>
                  <a:cubicBezTo>
                    <a:pt x="33" y="169"/>
                    <a:pt x="37" y="169"/>
                    <a:pt x="40" y="169"/>
                  </a:cubicBezTo>
                  <a:cubicBezTo>
                    <a:pt x="45" y="169"/>
                    <a:pt x="50" y="169"/>
                    <a:pt x="55" y="169"/>
                  </a:cubicBezTo>
                  <a:cubicBezTo>
                    <a:pt x="53" y="169"/>
                    <a:pt x="52" y="168"/>
                    <a:pt x="51" y="168"/>
                  </a:cubicBezTo>
                  <a:cubicBezTo>
                    <a:pt x="48" y="163"/>
                    <a:pt x="44" y="159"/>
                    <a:pt x="41" y="157"/>
                  </a:cubicBezTo>
                  <a:cubicBezTo>
                    <a:pt x="44" y="159"/>
                    <a:pt x="48" y="163"/>
                    <a:pt x="51" y="168"/>
                  </a:cubicBezTo>
                  <a:cubicBezTo>
                    <a:pt x="52" y="168"/>
                    <a:pt x="53" y="169"/>
                    <a:pt x="55" y="169"/>
                  </a:cubicBezTo>
                  <a:cubicBezTo>
                    <a:pt x="55" y="169"/>
                    <a:pt x="56" y="169"/>
                    <a:pt x="56" y="169"/>
                  </a:cubicBezTo>
                  <a:cubicBezTo>
                    <a:pt x="57" y="167"/>
                    <a:pt x="57" y="165"/>
                    <a:pt x="58" y="164"/>
                  </a:cubicBezTo>
                  <a:cubicBezTo>
                    <a:pt x="63" y="164"/>
                    <a:pt x="67" y="164"/>
                    <a:pt x="72" y="164"/>
                  </a:cubicBezTo>
                  <a:cubicBezTo>
                    <a:pt x="66" y="157"/>
                    <a:pt x="61" y="150"/>
                    <a:pt x="56" y="143"/>
                  </a:cubicBezTo>
                  <a:cubicBezTo>
                    <a:pt x="61" y="150"/>
                    <a:pt x="66" y="157"/>
                    <a:pt x="72" y="164"/>
                  </a:cubicBezTo>
                  <a:cubicBezTo>
                    <a:pt x="72" y="164"/>
                    <a:pt x="72" y="164"/>
                    <a:pt x="72" y="164"/>
                  </a:cubicBezTo>
                  <a:cubicBezTo>
                    <a:pt x="72" y="164"/>
                    <a:pt x="72" y="164"/>
                    <a:pt x="72" y="164"/>
                  </a:cubicBezTo>
                  <a:cubicBezTo>
                    <a:pt x="73" y="166"/>
                    <a:pt x="75" y="168"/>
                    <a:pt x="77" y="170"/>
                  </a:cubicBezTo>
                  <a:cubicBezTo>
                    <a:pt x="81" y="171"/>
                    <a:pt x="85" y="171"/>
                    <a:pt x="89" y="171"/>
                  </a:cubicBezTo>
                  <a:cubicBezTo>
                    <a:pt x="98" y="175"/>
                    <a:pt x="104" y="169"/>
                    <a:pt x="110" y="163"/>
                  </a:cubicBezTo>
                  <a:cubicBezTo>
                    <a:pt x="119" y="155"/>
                    <a:pt x="130" y="157"/>
                    <a:pt x="133" y="169"/>
                  </a:cubicBezTo>
                  <a:cubicBezTo>
                    <a:pt x="134" y="176"/>
                    <a:pt x="133" y="183"/>
                    <a:pt x="133" y="190"/>
                  </a:cubicBezTo>
                  <a:cubicBezTo>
                    <a:pt x="133" y="194"/>
                    <a:pt x="135" y="197"/>
                    <a:pt x="135" y="201"/>
                  </a:cubicBezTo>
                  <a:cubicBezTo>
                    <a:pt x="138" y="200"/>
                    <a:pt x="141" y="199"/>
                    <a:pt x="144" y="197"/>
                  </a:cubicBezTo>
                  <a:cubicBezTo>
                    <a:pt x="152" y="192"/>
                    <a:pt x="160" y="186"/>
                    <a:pt x="168" y="181"/>
                  </a:cubicBezTo>
                  <a:cubicBezTo>
                    <a:pt x="170" y="180"/>
                    <a:pt x="172" y="179"/>
                    <a:pt x="175" y="179"/>
                  </a:cubicBezTo>
                  <a:cubicBezTo>
                    <a:pt x="180" y="178"/>
                    <a:pt x="185" y="176"/>
                    <a:pt x="189" y="176"/>
                  </a:cubicBezTo>
                  <a:cubicBezTo>
                    <a:pt x="201" y="178"/>
                    <a:pt x="206" y="169"/>
                    <a:pt x="214" y="164"/>
                  </a:cubicBezTo>
                  <a:cubicBezTo>
                    <a:pt x="214" y="164"/>
                    <a:pt x="214" y="164"/>
                    <a:pt x="215" y="163"/>
                  </a:cubicBezTo>
                  <a:cubicBezTo>
                    <a:pt x="211" y="160"/>
                    <a:pt x="207" y="155"/>
                    <a:pt x="203" y="154"/>
                  </a:cubicBezTo>
                  <a:cubicBezTo>
                    <a:pt x="197" y="153"/>
                    <a:pt x="193" y="151"/>
                    <a:pt x="192" y="145"/>
                  </a:cubicBezTo>
                  <a:cubicBezTo>
                    <a:pt x="188" y="130"/>
                    <a:pt x="185" y="115"/>
                    <a:pt x="182" y="99"/>
                  </a:cubicBezTo>
                  <a:cubicBezTo>
                    <a:pt x="182" y="99"/>
                    <a:pt x="182" y="99"/>
                    <a:pt x="182" y="99"/>
                  </a:cubicBezTo>
                  <a:cubicBezTo>
                    <a:pt x="182" y="92"/>
                    <a:pt x="181" y="84"/>
                    <a:pt x="181" y="77"/>
                  </a:cubicBezTo>
                  <a:cubicBezTo>
                    <a:pt x="180" y="73"/>
                    <a:pt x="179" y="68"/>
                    <a:pt x="178" y="64"/>
                  </a:cubicBezTo>
                  <a:cubicBezTo>
                    <a:pt x="178" y="62"/>
                    <a:pt x="179" y="61"/>
                    <a:pt x="179" y="59"/>
                  </a:cubicBezTo>
                  <a:cubicBezTo>
                    <a:pt x="178" y="57"/>
                    <a:pt x="177" y="54"/>
                    <a:pt x="177" y="52"/>
                  </a:cubicBezTo>
                  <a:cubicBezTo>
                    <a:pt x="178" y="45"/>
                    <a:pt x="180" y="38"/>
                    <a:pt x="181" y="31"/>
                  </a:cubicBezTo>
                  <a:cubicBezTo>
                    <a:pt x="181" y="30"/>
                    <a:pt x="182" y="30"/>
                    <a:pt x="182" y="29"/>
                  </a:cubicBezTo>
                  <a:cubicBezTo>
                    <a:pt x="184" y="30"/>
                    <a:pt x="186" y="31"/>
                    <a:pt x="189" y="31"/>
                  </a:cubicBezTo>
                  <a:cubicBezTo>
                    <a:pt x="189" y="31"/>
                    <a:pt x="189" y="31"/>
                    <a:pt x="189" y="31"/>
                  </a:cubicBezTo>
                  <a:cubicBezTo>
                    <a:pt x="187" y="29"/>
                    <a:pt x="185" y="28"/>
                    <a:pt x="183" y="26"/>
                  </a:cubicBezTo>
                  <a:cubicBezTo>
                    <a:pt x="183" y="23"/>
                    <a:pt x="184" y="20"/>
                    <a:pt x="185" y="17"/>
                  </a:cubicBezTo>
                  <a:cubicBezTo>
                    <a:pt x="185" y="16"/>
                    <a:pt x="185" y="15"/>
                    <a:pt x="185" y="14"/>
                  </a:cubicBezTo>
                  <a:cubicBezTo>
                    <a:pt x="184" y="15"/>
                    <a:pt x="183" y="16"/>
                    <a:pt x="182" y="17"/>
                  </a:cubicBezTo>
                  <a:cubicBezTo>
                    <a:pt x="173" y="28"/>
                    <a:pt x="160" y="29"/>
                    <a:pt x="152" y="18"/>
                  </a:cubicBezTo>
                  <a:cubicBezTo>
                    <a:pt x="144" y="7"/>
                    <a:pt x="133" y="5"/>
                    <a:pt x="120" y="0"/>
                  </a:cubicBezTo>
                  <a:cubicBezTo>
                    <a:pt x="115" y="17"/>
                    <a:pt x="110" y="33"/>
                    <a:pt x="106" y="49"/>
                  </a:cubicBezTo>
                  <a:cubicBezTo>
                    <a:pt x="105" y="52"/>
                    <a:pt x="107" y="56"/>
                    <a:pt x="108" y="57"/>
                  </a:cubicBezTo>
                  <a:cubicBezTo>
                    <a:pt x="118" y="54"/>
                    <a:pt x="127" y="51"/>
                    <a:pt x="136" y="49"/>
                  </a:cubicBezTo>
                  <a:cubicBezTo>
                    <a:pt x="141" y="48"/>
                    <a:pt x="146" y="47"/>
                    <a:pt x="147" y="40"/>
                  </a:cubicBezTo>
                  <a:cubicBezTo>
                    <a:pt x="148" y="35"/>
                    <a:pt x="152" y="34"/>
                    <a:pt x="155" y="38"/>
                  </a:cubicBezTo>
                  <a:cubicBezTo>
                    <a:pt x="160" y="43"/>
                    <a:pt x="163" y="49"/>
                    <a:pt x="167" y="55"/>
                  </a:cubicBezTo>
                  <a:cubicBezTo>
                    <a:pt x="162" y="64"/>
                    <a:pt x="162" y="74"/>
                    <a:pt x="163" y="84"/>
                  </a:cubicBezTo>
                  <a:cubicBezTo>
                    <a:pt x="162" y="85"/>
                    <a:pt x="161" y="87"/>
                    <a:pt x="160" y="88"/>
                  </a:cubicBezTo>
                  <a:cubicBezTo>
                    <a:pt x="159" y="93"/>
                    <a:pt x="157" y="97"/>
                    <a:pt x="156" y="101"/>
                  </a:cubicBezTo>
                  <a:cubicBezTo>
                    <a:pt x="155" y="101"/>
                    <a:pt x="153" y="101"/>
                    <a:pt x="152" y="101"/>
                  </a:cubicBezTo>
                  <a:cubicBezTo>
                    <a:pt x="150" y="101"/>
                    <a:pt x="148" y="101"/>
                    <a:pt x="147" y="101"/>
                  </a:cubicBezTo>
                  <a:cubicBezTo>
                    <a:pt x="141" y="97"/>
                    <a:pt x="135" y="93"/>
                    <a:pt x="129" y="89"/>
                  </a:cubicBezTo>
                  <a:cubicBezTo>
                    <a:pt x="127" y="88"/>
                    <a:pt x="124" y="86"/>
                    <a:pt x="122" y="86"/>
                  </a:cubicBezTo>
                  <a:cubicBezTo>
                    <a:pt x="121" y="85"/>
                    <a:pt x="119" y="88"/>
                    <a:pt x="119" y="89"/>
                  </a:cubicBezTo>
                  <a:cubicBezTo>
                    <a:pt x="118" y="94"/>
                    <a:pt x="117" y="100"/>
                    <a:pt x="116" y="105"/>
                  </a:cubicBezTo>
                  <a:cubicBezTo>
                    <a:pt x="112" y="107"/>
                    <a:pt x="109" y="109"/>
                    <a:pt x="105" y="111"/>
                  </a:cubicBezTo>
                  <a:cubicBezTo>
                    <a:pt x="101" y="107"/>
                    <a:pt x="97" y="103"/>
                    <a:pt x="93" y="99"/>
                  </a:cubicBezTo>
                  <a:cubicBezTo>
                    <a:pt x="91" y="85"/>
                    <a:pt x="89" y="72"/>
                    <a:pt x="88" y="58"/>
                  </a:cubicBezTo>
                  <a:cubicBezTo>
                    <a:pt x="87" y="52"/>
                    <a:pt x="83" y="48"/>
                    <a:pt x="79" y="50"/>
                  </a:cubicBezTo>
                  <a:cubicBezTo>
                    <a:pt x="70" y="56"/>
                    <a:pt x="64" y="54"/>
                    <a:pt x="57" y="47"/>
                  </a:cubicBezTo>
                  <a:cubicBezTo>
                    <a:pt x="56" y="47"/>
                    <a:pt x="55" y="48"/>
                    <a:pt x="54" y="48"/>
                  </a:cubicBezTo>
                  <a:cubicBezTo>
                    <a:pt x="54" y="52"/>
                    <a:pt x="54" y="56"/>
                    <a:pt x="53" y="60"/>
                  </a:cubicBezTo>
                  <a:cubicBezTo>
                    <a:pt x="50" y="66"/>
                    <a:pt x="53" y="70"/>
                    <a:pt x="57" y="75"/>
                  </a:cubicBezTo>
                  <a:cubicBezTo>
                    <a:pt x="58" y="78"/>
                    <a:pt x="60" y="81"/>
                    <a:pt x="61" y="84"/>
                  </a:cubicBezTo>
                  <a:cubicBezTo>
                    <a:pt x="58" y="85"/>
                    <a:pt x="56" y="86"/>
                    <a:pt x="53" y="88"/>
                  </a:cubicBezTo>
                  <a:cubicBezTo>
                    <a:pt x="53" y="93"/>
                    <a:pt x="52" y="99"/>
                    <a:pt x="51" y="105"/>
                  </a:cubicBezTo>
                  <a:close/>
                  <a:moveTo>
                    <a:pt x="77" y="163"/>
                  </a:moveTo>
                  <a:cubicBezTo>
                    <a:pt x="78" y="163"/>
                    <a:pt x="79" y="163"/>
                    <a:pt x="80" y="163"/>
                  </a:cubicBezTo>
                  <a:cubicBezTo>
                    <a:pt x="79" y="163"/>
                    <a:pt x="78" y="163"/>
                    <a:pt x="77" y="16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24">
              <a:extLst>
                <a:ext uri="{FF2B5EF4-FFF2-40B4-BE49-F238E27FC236}">
                  <a16:creationId xmlns:a16="http://schemas.microsoft.com/office/drawing/2014/main" id="{5145B360-F80A-49F9-93BA-D0D7298F1C32}"/>
                </a:ext>
              </a:extLst>
            </p:cNvPr>
            <p:cNvSpPr>
              <a:spLocks/>
            </p:cNvSpPr>
            <p:nvPr/>
          </p:nvSpPr>
          <p:spPr bwMode="auto">
            <a:xfrm>
              <a:off x="3545416" y="2960957"/>
              <a:ext cx="195104" cy="245584"/>
            </a:xfrm>
            <a:custGeom>
              <a:avLst/>
              <a:gdLst>
                <a:gd name="T0" fmla="*/ 62 w 133"/>
                <a:gd name="T1" fmla="*/ 80 h 168"/>
                <a:gd name="T2" fmla="*/ 55 w 133"/>
                <a:gd name="T3" fmla="*/ 84 h 168"/>
                <a:gd name="T4" fmla="*/ 26 w 133"/>
                <a:gd name="T5" fmla="*/ 97 h 168"/>
                <a:gd name="T6" fmla="*/ 16 w 133"/>
                <a:gd name="T7" fmla="*/ 103 h 168"/>
                <a:gd name="T8" fmla="*/ 13 w 133"/>
                <a:gd name="T9" fmla="*/ 108 h 168"/>
                <a:gd name="T10" fmla="*/ 12 w 133"/>
                <a:gd name="T11" fmla="*/ 108 h 168"/>
                <a:gd name="T12" fmla="*/ 11 w 133"/>
                <a:gd name="T13" fmla="*/ 109 h 168"/>
                <a:gd name="T14" fmla="*/ 5 w 133"/>
                <a:gd name="T15" fmla="*/ 114 h 168"/>
                <a:gd name="T16" fmla="*/ 0 w 133"/>
                <a:gd name="T17" fmla="*/ 121 h 168"/>
                <a:gd name="T18" fmla="*/ 8 w 133"/>
                <a:gd name="T19" fmla="*/ 129 h 168"/>
                <a:gd name="T20" fmla="*/ 21 w 133"/>
                <a:gd name="T21" fmla="*/ 138 h 168"/>
                <a:gd name="T22" fmla="*/ 60 w 133"/>
                <a:gd name="T23" fmla="*/ 166 h 168"/>
                <a:gd name="T24" fmla="*/ 80 w 133"/>
                <a:gd name="T25" fmla="*/ 163 h 168"/>
                <a:gd name="T26" fmla="*/ 107 w 133"/>
                <a:gd name="T27" fmla="*/ 158 h 168"/>
                <a:gd name="T28" fmla="*/ 127 w 133"/>
                <a:gd name="T29" fmla="*/ 165 h 168"/>
                <a:gd name="T30" fmla="*/ 133 w 133"/>
                <a:gd name="T31" fmla="*/ 161 h 168"/>
                <a:gd name="T32" fmla="*/ 118 w 133"/>
                <a:gd name="T33" fmla="*/ 137 h 168"/>
                <a:gd name="T34" fmla="*/ 115 w 133"/>
                <a:gd name="T35" fmla="*/ 89 h 168"/>
                <a:gd name="T36" fmla="*/ 115 w 133"/>
                <a:gd name="T37" fmla="*/ 79 h 168"/>
                <a:gd name="T38" fmla="*/ 115 w 133"/>
                <a:gd name="T39" fmla="*/ 67 h 168"/>
                <a:gd name="T40" fmla="*/ 122 w 133"/>
                <a:gd name="T41" fmla="*/ 44 h 168"/>
                <a:gd name="T42" fmla="*/ 132 w 133"/>
                <a:gd name="T43" fmla="*/ 12 h 168"/>
                <a:gd name="T44" fmla="*/ 130 w 133"/>
                <a:gd name="T45" fmla="*/ 7 h 168"/>
                <a:gd name="T46" fmla="*/ 112 w 133"/>
                <a:gd name="T47" fmla="*/ 3 h 168"/>
                <a:gd name="T48" fmla="*/ 101 w 133"/>
                <a:gd name="T49" fmla="*/ 13 h 168"/>
                <a:gd name="T50" fmla="*/ 84 w 133"/>
                <a:gd name="T51" fmla="*/ 15 h 168"/>
                <a:gd name="T52" fmla="*/ 68 w 133"/>
                <a:gd name="T53" fmla="*/ 0 h 168"/>
                <a:gd name="T54" fmla="*/ 70 w 133"/>
                <a:gd name="T55" fmla="*/ 17 h 168"/>
                <a:gd name="T56" fmla="*/ 69 w 133"/>
                <a:gd name="T57" fmla="*/ 63 h 168"/>
                <a:gd name="T58" fmla="*/ 62 w 133"/>
                <a:gd name="T59" fmla="*/ 8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68">
                  <a:moveTo>
                    <a:pt x="62" y="80"/>
                  </a:moveTo>
                  <a:cubicBezTo>
                    <a:pt x="61" y="82"/>
                    <a:pt x="58" y="84"/>
                    <a:pt x="55" y="84"/>
                  </a:cubicBezTo>
                  <a:cubicBezTo>
                    <a:pt x="45" y="86"/>
                    <a:pt x="34" y="88"/>
                    <a:pt x="26" y="97"/>
                  </a:cubicBezTo>
                  <a:cubicBezTo>
                    <a:pt x="24" y="100"/>
                    <a:pt x="19" y="101"/>
                    <a:pt x="16" y="103"/>
                  </a:cubicBezTo>
                  <a:cubicBezTo>
                    <a:pt x="15" y="105"/>
                    <a:pt x="14" y="106"/>
                    <a:pt x="13" y="108"/>
                  </a:cubicBezTo>
                  <a:cubicBezTo>
                    <a:pt x="13" y="108"/>
                    <a:pt x="12" y="108"/>
                    <a:pt x="12" y="108"/>
                  </a:cubicBezTo>
                  <a:cubicBezTo>
                    <a:pt x="12" y="109"/>
                    <a:pt x="11" y="109"/>
                    <a:pt x="11" y="109"/>
                  </a:cubicBezTo>
                  <a:cubicBezTo>
                    <a:pt x="9" y="111"/>
                    <a:pt x="7" y="112"/>
                    <a:pt x="5" y="114"/>
                  </a:cubicBezTo>
                  <a:cubicBezTo>
                    <a:pt x="4" y="116"/>
                    <a:pt x="0" y="120"/>
                    <a:pt x="0" y="121"/>
                  </a:cubicBezTo>
                  <a:cubicBezTo>
                    <a:pt x="2" y="124"/>
                    <a:pt x="6" y="129"/>
                    <a:pt x="8" y="129"/>
                  </a:cubicBezTo>
                  <a:cubicBezTo>
                    <a:pt x="15" y="130"/>
                    <a:pt x="19" y="134"/>
                    <a:pt x="21" y="138"/>
                  </a:cubicBezTo>
                  <a:cubicBezTo>
                    <a:pt x="30" y="154"/>
                    <a:pt x="44" y="161"/>
                    <a:pt x="60" y="166"/>
                  </a:cubicBezTo>
                  <a:cubicBezTo>
                    <a:pt x="66" y="168"/>
                    <a:pt x="74" y="166"/>
                    <a:pt x="80" y="163"/>
                  </a:cubicBezTo>
                  <a:cubicBezTo>
                    <a:pt x="89" y="159"/>
                    <a:pt x="98" y="157"/>
                    <a:pt x="107" y="158"/>
                  </a:cubicBezTo>
                  <a:cubicBezTo>
                    <a:pt x="114" y="158"/>
                    <a:pt x="121" y="162"/>
                    <a:pt x="127" y="165"/>
                  </a:cubicBezTo>
                  <a:cubicBezTo>
                    <a:pt x="133" y="168"/>
                    <a:pt x="133" y="165"/>
                    <a:pt x="133" y="161"/>
                  </a:cubicBezTo>
                  <a:cubicBezTo>
                    <a:pt x="128" y="153"/>
                    <a:pt x="122" y="145"/>
                    <a:pt x="118" y="137"/>
                  </a:cubicBezTo>
                  <a:cubicBezTo>
                    <a:pt x="111" y="122"/>
                    <a:pt x="105" y="106"/>
                    <a:pt x="115" y="89"/>
                  </a:cubicBezTo>
                  <a:cubicBezTo>
                    <a:pt x="116" y="87"/>
                    <a:pt x="115" y="82"/>
                    <a:pt x="115" y="79"/>
                  </a:cubicBezTo>
                  <a:cubicBezTo>
                    <a:pt x="115" y="75"/>
                    <a:pt x="114" y="71"/>
                    <a:pt x="115" y="67"/>
                  </a:cubicBezTo>
                  <a:cubicBezTo>
                    <a:pt x="117" y="60"/>
                    <a:pt x="120" y="52"/>
                    <a:pt x="122" y="44"/>
                  </a:cubicBezTo>
                  <a:cubicBezTo>
                    <a:pt x="126" y="34"/>
                    <a:pt x="129" y="23"/>
                    <a:pt x="132" y="12"/>
                  </a:cubicBezTo>
                  <a:cubicBezTo>
                    <a:pt x="132" y="10"/>
                    <a:pt x="131" y="9"/>
                    <a:pt x="130" y="7"/>
                  </a:cubicBezTo>
                  <a:cubicBezTo>
                    <a:pt x="124" y="6"/>
                    <a:pt x="118" y="4"/>
                    <a:pt x="112" y="3"/>
                  </a:cubicBezTo>
                  <a:cubicBezTo>
                    <a:pt x="109" y="6"/>
                    <a:pt x="105" y="10"/>
                    <a:pt x="101" y="13"/>
                  </a:cubicBezTo>
                  <a:cubicBezTo>
                    <a:pt x="97" y="20"/>
                    <a:pt x="92" y="21"/>
                    <a:pt x="84" y="15"/>
                  </a:cubicBezTo>
                  <a:cubicBezTo>
                    <a:pt x="80" y="11"/>
                    <a:pt x="75" y="6"/>
                    <a:pt x="68" y="0"/>
                  </a:cubicBezTo>
                  <a:cubicBezTo>
                    <a:pt x="69" y="8"/>
                    <a:pt x="70" y="13"/>
                    <a:pt x="70" y="17"/>
                  </a:cubicBezTo>
                  <a:cubicBezTo>
                    <a:pt x="70" y="33"/>
                    <a:pt x="70" y="48"/>
                    <a:pt x="69" y="63"/>
                  </a:cubicBezTo>
                  <a:cubicBezTo>
                    <a:pt x="68" y="69"/>
                    <a:pt x="65" y="75"/>
                    <a:pt x="62" y="8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25">
              <a:extLst>
                <a:ext uri="{FF2B5EF4-FFF2-40B4-BE49-F238E27FC236}">
                  <a16:creationId xmlns:a16="http://schemas.microsoft.com/office/drawing/2014/main" id="{4F858148-8306-4AC1-A734-C4259221AA83}"/>
                </a:ext>
              </a:extLst>
            </p:cNvPr>
            <p:cNvSpPr>
              <a:spLocks/>
            </p:cNvSpPr>
            <p:nvPr/>
          </p:nvSpPr>
          <p:spPr bwMode="auto">
            <a:xfrm>
              <a:off x="1727714" y="3801559"/>
              <a:ext cx="182472" cy="244182"/>
            </a:xfrm>
            <a:custGeom>
              <a:avLst/>
              <a:gdLst>
                <a:gd name="T0" fmla="*/ 83 w 124"/>
                <a:gd name="T1" fmla="*/ 23 h 166"/>
                <a:gd name="T2" fmla="*/ 59 w 124"/>
                <a:gd name="T3" fmla="*/ 8 h 166"/>
                <a:gd name="T4" fmla="*/ 47 w 124"/>
                <a:gd name="T5" fmla="*/ 8 h 166"/>
                <a:gd name="T6" fmla="*/ 42 w 124"/>
                <a:gd name="T7" fmla="*/ 10 h 166"/>
                <a:gd name="T8" fmla="*/ 27 w 124"/>
                <a:gd name="T9" fmla="*/ 22 h 166"/>
                <a:gd name="T10" fmla="*/ 23 w 124"/>
                <a:gd name="T11" fmla="*/ 25 h 166"/>
                <a:gd name="T12" fmla="*/ 18 w 124"/>
                <a:gd name="T13" fmla="*/ 26 h 166"/>
                <a:gd name="T14" fmla="*/ 15 w 124"/>
                <a:gd name="T15" fmla="*/ 28 h 166"/>
                <a:gd name="T16" fmla="*/ 18 w 124"/>
                <a:gd name="T17" fmla="*/ 33 h 166"/>
                <a:gd name="T18" fmla="*/ 35 w 124"/>
                <a:gd name="T19" fmla="*/ 51 h 166"/>
                <a:gd name="T20" fmla="*/ 39 w 124"/>
                <a:gd name="T21" fmla="*/ 59 h 166"/>
                <a:gd name="T22" fmla="*/ 38 w 124"/>
                <a:gd name="T23" fmla="*/ 71 h 166"/>
                <a:gd name="T24" fmla="*/ 23 w 124"/>
                <a:gd name="T25" fmla="*/ 78 h 166"/>
                <a:gd name="T26" fmla="*/ 23 w 124"/>
                <a:gd name="T27" fmla="*/ 80 h 166"/>
                <a:gd name="T28" fmla="*/ 46 w 124"/>
                <a:gd name="T29" fmla="*/ 78 h 166"/>
                <a:gd name="T30" fmla="*/ 41 w 124"/>
                <a:gd name="T31" fmla="*/ 86 h 166"/>
                <a:gd name="T32" fmla="*/ 30 w 124"/>
                <a:gd name="T33" fmla="*/ 109 h 166"/>
                <a:gd name="T34" fmla="*/ 20 w 124"/>
                <a:gd name="T35" fmla="*/ 129 h 166"/>
                <a:gd name="T36" fmla="*/ 1 w 124"/>
                <a:gd name="T37" fmla="*/ 148 h 166"/>
                <a:gd name="T38" fmla="*/ 11 w 124"/>
                <a:gd name="T39" fmla="*/ 158 h 166"/>
                <a:gd name="T40" fmla="*/ 16 w 124"/>
                <a:gd name="T41" fmla="*/ 157 h 166"/>
                <a:gd name="T42" fmla="*/ 40 w 124"/>
                <a:gd name="T43" fmla="*/ 162 h 166"/>
                <a:gd name="T44" fmla="*/ 47 w 124"/>
                <a:gd name="T45" fmla="*/ 166 h 166"/>
                <a:gd name="T46" fmla="*/ 80 w 124"/>
                <a:gd name="T47" fmla="*/ 159 h 166"/>
                <a:gd name="T48" fmla="*/ 88 w 124"/>
                <a:gd name="T49" fmla="*/ 158 h 166"/>
                <a:gd name="T50" fmla="*/ 92 w 124"/>
                <a:gd name="T51" fmla="*/ 140 h 166"/>
                <a:gd name="T52" fmla="*/ 88 w 124"/>
                <a:gd name="T53" fmla="*/ 125 h 166"/>
                <a:gd name="T54" fmla="*/ 95 w 124"/>
                <a:gd name="T55" fmla="*/ 93 h 166"/>
                <a:gd name="T56" fmla="*/ 107 w 124"/>
                <a:gd name="T57" fmla="*/ 78 h 166"/>
                <a:gd name="T58" fmla="*/ 124 w 124"/>
                <a:gd name="T59" fmla="*/ 56 h 166"/>
                <a:gd name="T60" fmla="*/ 120 w 124"/>
                <a:gd name="T61" fmla="*/ 39 h 166"/>
                <a:gd name="T62" fmla="*/ 106 w 124"/>
                <a:gd name="T63" fmla="*/ 7 h 166"/>
                <a:gd name="T64" fmla="*/ 91 w 124"/>
                <a:gd name="T65" fmla="*/ 6 h 166"/>
                <a:gd name="T66" fmla="*/ 94 w 124"/>
                <a:gd name="T67" fmla="*/ 12 h 166"/>
                <a:gd name="T68" fmla="*/ 91 w 124"/>
                <a:gd name="T69" fmla="*/ 23 h 166"/>
                <a:gd name="T70" fmla="*/ 83 w 124"/>
                <a:gd name="T71" fmla="*/ 2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166">
                  <a:moveTo>
                    <a:pt x="83" y="23"/>
                  </a:moveTo>
                  <a:cubicBezTo>
                    <a:pt x="75" y="18"/>
                    <a:pt x="67" y="13"/>
                    <a:pt x="59" y="8"/>
                  </a:cubicBezTo>
                  <a:cubicBezTo>
                    <a:pt x="55" y="6"/>
                    <a:pt x="51" y="3"/>
                    <a:pt x="47" y="8"/>
                  </a:cubicBezTo>
                  <a:cubicBezTo>
                    <a:pt x="46" y="9"/>
                    <a:pt x="44" y="10"/>
                    <a:pt x="42" y="10"/>
                  </a:cubicBezTo>
                  <a:cubicBezTo>
                    <a:pt x="34" y="11"/>
                    <a:pt x="29" y="14"/>
                    <a:pt x="27" y="22"/>
                  </a:cubicBezTo>
                  <a:cubicBezTo>
                    <a:pt x="27" y="23"/>
                    <a:pt x="24" y="24"/>
                    <a:pt x="23" y="25"/>
                  </a:cubicBezTo>
                  <a:cubicBezTo>
                    <a:pt x="21" y="25"/>
                    <a:pt x="20" y="26"/>
                    <a:pt x="18" y="26"/>
                  </a:cubicBezTo>
                  <a:cubicBezTo>
                    <a:pt x="17" y="27"/>
                    <a:pt x="16" y="27"/>
                    <a:pt x="15" y="28"/>
                  </a:cubicBezTo>
                  <a:cubicBezTo>
                    <a:pt x="16" y="30"/>
                    <a:pt x="17" y="31"/>
                    <a:pt x="18" y="33"/>
                  </a:cubicBezTo>
                  <a:cubicBezTo>
                    <a:pt x="24" y="39"/>
                    <a:pt x="30" y="45"/>
                    <a:pt x="35" y="51"/>
                  </a:cubicBezTo>
                  <a:cubicBezTo>
                    <a:pt x="37" y="53"/>
                    <a:pt x="38" y="56"/>
                    <a:pt x="39" y="59"/>
                  </a:cubicBezTo>
                  <a:cubicBezTo>
                    <a:pt x="39" y="63"/>
                    <a:pt x="38" y="67"/>
                    <a:pt x="38" y="71"/>
                  </a:cubicBezTo>
                  <a:cubicBezTo>
                    <a:pt x="33" y="74"/>
                    <a:pt x="28" y="76"/>
                    <a:pt x="23" y="78"/>
                  </a:cubicBezTo>
                  <a:cubicBezTo>
                    <a:pt x="23" y="79"/>
                    <a:pt x="23" y="79"/>
                    <a:pt x="23" y="80"/>
                  </a:cubicBezTo>
                  <a:cubicBezTo>
                    <a:pt x="30" y="79"/>
                    <a:pt x="37" y="79"/>
                    <a:pt x="46" y="78"/>
                  </a:cubicBezTo>
                  <a:cubicBezTo>
                    <a:pt x="44" y="82"/>
                    <a:pt x="43" y="86"/>
                    <a:pt x="41" y="86"/>
                  </a:cubicBezTo>
                  <a:cubicBezTo>
                    <a:pt x="31" y="91"/>
                    <a:pt x="34" y="101"/>
                    <a:pt x="30" y="109"/>
                  </a:cubicBezTo>
                  <a:cubicBezTo>
                    <a:pt x="26" y="115"/>
                    <a:pt x="24" y="123"/>
                    <a:pt x="20" y="129"/>
                  </a:cubicBezTo>
                  <a:cubicBezTo>
                    <a:pt x="15" y="136"/>
                    <a:pt x="7" y="142"/>
                    <a:pt x="1" y="148"/>
                  </a:cubicBezTo>
                  <a:cubicBezTo>
                    <a:pt x="0" y="158"/>
                    <a:pt x="1" y="160"/>
                    <a:pt x="11" y="158"/>
                  </a:cubicBezTo>
                  <a:cubicBezTo>
                    <a:pt x="12" y="158"/>
                    <a:pt x="14" y="158"/>
                    <a:pt x="16" y="157"/>
                  </a:cubicBezTo>
                  <a:cubicBezTo>
                    <a:pt x="25" y="152"/>
                    <a:pt x="33" y="153"/>
                    <a:pt x="40" y="162"/>
                  </a:cubicBezTo>
                  <a:cubicBezTo>
                    <a:pt x="41" y="164"/>
                    <a:pt x="45" y="166"/>
                    <a:pt x="47" y="166"/>
                  </a:cubicBezTo>
                  <a:cubicBezTo>
                    <a:pt x="59" y="166"/>
                    <a:pt x="70" y="166"/>
                    <a:pt x="80" y="159"/>
                  </a:cubicBezTo>
                  <a:cubicBezTo>
                    <a:pt x="83" y="157"/>
                    <a:pt x="87" y="158"/>
                    <a:pt x="88" y="158"/>
                  </a:cubicBezTo>
                  <a:cubicBezTo>
                    <a:pt x="90" y="151"/>
                    <a:pt x="92" y="145"/>
                    <a:pt x="92" y="140"/>
                  </a:cubicBezTo>
                  <a:cubicBezTo>
                    <a:pt x="92" y="135"/>
                    <a:pt x="91" y="129"/>
                    <a:pt x="88" y="125"/>
                  </a:cubicBezTo>
                  <a:cubicBezTo>
                    <a:pt x="80" y="112"/>
                    <a:pt x="82" y="102"/>
                    <a:pt x="95" y="93"/>
                  </a:cubicBezTo>
                  <a:cubicBezTo>
                    <a:pt x="100" y="89"/>
                    <a:pt x="103" y="83"/>
                    <a:pt x="107" y="78"/>
                  </a:cubicBezTo>
                  <a:cubicBezTo>
                    <a:pt x="113" y="70"/>
                    <a:pt x="119" y="63"/>
                    <a:pt x="124" y="56"/>
                  </a:cubicBezTo>
                  <a:cubicBezTo>
                    <a:pt x="122" y="50"/>
                    <a:pt x="122" y="44"/>
                    <a:pt x="120" y="39"/>
                  </a:cubicBezTo>
                  <a:cubicBezTo>
                    <a:pt x="115" y="28"/>
                    <a:pt x="111" y="17"/>
                    <a:pt x="106" y="7"/>
                  </a:cubicBezTo>
                  <a:cubicBezTo>
                    <a:pt x="103" y="1"/>
                    <a:pt x="97" y="0"/>
                    <a:pt x="91" y="6"/>
                  </a:cubicBezTo>
                  <a:cubicBezTo>
                    <a:pt x="92" y="8"/>
                    <a:pt x="95" y="10"/>
                    <a:pt x="94" y="12"/>
                  </a:cubicBezTo>
                  <a:cubicBezTo>
                    <a:pt x="94" y="16"/>
                    <a:pt x="94" y="20"/>
                    <a:pt x="91" y="23"/>
                  </a:cubicBezTo>
                  <a:cubicBezTo>
                    <a:pt x="90" y="24"/>
                    <a:pt x="85" y="24"/>
                    <a:pt x="83" y="2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26">
              <a:extLst>
                <a:ext uri="{FF2B5EF4-FFF2-40B4-BE49-F238E27FC236}">
                  <a16:creationId xmlns:a16="http://schemas.microsoft.com/office/drawing/2014/main" id="{2FAC635C-C40B-4E93-80DD-C03A86AE1FD3}"/>
                </a:ext>
              </a:extLst>
            </p:cNvPr>
            <p:cNvSpPr>
              <a:spLocks/>
            </p:cNvSpPr>
            <p:nvPr/>
          </p:nvSpPr>
          <p:spPr bwMode="auto">
            <a:xfrm>
              <a:off x="2816932" y="3360909"/>
              <a:ext cx="203527" cy="350835"/>
            </a:xfrm>
            <a:custGeom>
              <a:avLst/>
              <a:gdLst>
                <a:gd name="T0" fmla="*/ 119 w 138"/>
                <a:gd name="T1" fmla="*/ 117 h 238"/>
                <a:gd name="T2" fmla="*/ 99 w 138"/>
                <a:gd name="T3" fmla="*/ 102 h 238"/>
                <a:gd name="T4" fmla="*/ 87 w 138"/>
                <a:gd name="T5" fmla="*/ 95 h 238"/>
                <a:gd name="T6" fmla="*/ 95 w 138"/>
                <a:gd name="T7" fmla="*/ 64 h 238"/>
                <a:gd name="T8" fmla="*/ 102 w 138"/>
                <a:gd name="T9" fmla="*/ 50 h 238"/>
                <a:gd name="T10" fmla="*/ 112 w 138"/>
                <a:gd name="T11" fmla="*/ 30 h 238"/>
                <a:gd name="T12" fmla="*/ 96 w 138"/>
                <a:gd name="T13" fmla="*/ 12 h 238"/>
                <a:gd name="T14" fmla="*/ 91 w 138"/>
                <a:gd name="T15" fmla="*/ 7 h 238"/>
                <a:gd name="T16" fmla="*/ 77 w 138"/>
                <a:gd name="T17" fmla="*/ 5 h 238"/>
                <a:gd name="T18" fmla="*/ 39 w 138"/>
                <a:gd name="T19" fmla="*/ 60 h 238"/>
                <a:gd name="T20" fmla="*/ 26 w 138"/>
                <a:gd name="T21" fmla="*/ 71 h 238"/>
                <a:gd name="T22" fmla="*/ 24 w 138"/>
                <a:gd name="T23" fmla="*/ 77 h 238"/>
                <a:gd name="T24" fmla="*/ 26 w 138"/>
                <a:gd name="T25" fmla="*/ 81 h 238"/>
                <a:gd name="T26" fmla="*/ 28 w 138"/>
                <a:gd name="T27" fmla="*/ 95 h 238"/>
                <a:gd name="T28" fmla="*/ 28 w 138"/>
                <a:gd name="T29" fmla="*/ 97 h 238"/>
                <a:gd name="T30" fmla="*/ 28 w 138"/>
                <a:gd name="T31" fmla="*/ 98 h 238"/>
                <a:gd name="T32" fmla="*/ 37 w 138"/>
                <a:gd name="T33" fmla="*/ 107 h 238"/>
                <a:gd name="T34" fmla="*/ 47 w 138"/>
                <a:gd name="T35" fmla="*/ 119 h 238"/>
                <a:gd name="T36" fmla="*/ 36 w 138"/>
                <a:gd name="T37" fmla="*/ 128 h 238"/>
                <a:gd name="T38" fmla="*/ 31 w 138"/>
                <a:gd name="T39" fmla="*/ 138 h 238"/>
                <a:gd name="T40" fmla="*/ 32 w 138"/>
                <a:gd name="T41" fmla="*/ 181 h 238"/>
                <a:gd name="T42" fmla="*/ 32 w 138"/>
                <a:gd name="T43" fmla="*/ 187 h 238"/>
                <a:gd name="T44" fmla="*/ 25 w 138"/>
                <a:gd name="T45" fmla="*/ 195 h 238"/>
                <a:gd name="T46" fmla="*/ 20 w 138"/>
                <a:gd name="T47" fmla="*/ 197 h 238"/>
                <a:gd name="T48" fmla="*/ 2 w 138"/>
                <a:gd name="T49" fmla="*/ 220 h 238"/>
                <a:gd name="T50" fmla="*/ 1 w 138"/>
                <a:gd name="T51" fmla="*/ 227 h 238"/>
                <a:gd name="T52" fmla="*/ 11 w 138"/>
                <a:gd name="T53" fmla="*/ 237 h 238"/>
                <a:gd name="T54" fmla="*/ 19 w 138"/>
                <a:gd name="T55" fmla="*/ 237 h 238"/>
                <a:gd name="T56" fmla="*/ 40 w 138"/>
                <a:gd name="T57" fmla="*/ 206 h 238"/>
                <a:gd name="T58" fmla="*/ 42 w 138"/>
                <a:gd name="T59" fmla="*/ 202 h 238"/>
                <a:gd name="T60" fmla="*/ 51 w 138"/>
                <a:gd name="T61" fmla="*/ 191 h 238"/>
                <a:gd name="T62" fmla="*/ 46 w 138"/>
                <a:gd name="T63" fmla="*/ 183 h 238"/>
                <a:gd name="T64" fmla="*/ 57 w 138"/>
                <a:gd name="T65" fmla="*/ 179 h 238"/>
                <a:gd name="T66" fmla="*/ 66 w 138"/>
                <a:gd name="T67" fmla="*/ 161 h 238"/>
                <a:gd name="T68" fmla="*/ 99 w 138"/>
                <a:gd name="T69" fmla="*/ 149 h 238"/>
                <a:gd name="T70" fmla="*/ 102 w 138"/>
                <a:gd name="T71" fmla="*/ 145 h 238"/>
                <a:gd name="T72" fmla="*/ 110 w 138"/>
                <a:gd name="T73" fmla="*/ 141 h 238"/>
                <a:gd name="T74" fmla="*/ 116 w 138"/>
                <a:gd name="T75" fmla="*/ 146 h 238"/>
                <a:gd name="T76" fmla="*/ 133 w 138"/>
                <a:gd name="T77" fmla="*/ 151 h 238"/>
                <a:gd name="T78" fmla="*/ 138 w 138"/>
                <a:gd name="T79" fmla="*/ 130 h 238"/>
                <a:gd name="T80" fmla="*/ 119 w 138"/>
                <a:gd name="T81" fmla="*/ 11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238">
                  <a:moveTo>
                    <a:pt x="119" y="117"/>
                  </a:moveTo>
                  <a:cubicBezTo>
                    <a:pt x="113" y="112"/>
                    <a:pt x="106" y="107"/>
                    <a:pt x="99" y="102"/>
                  </a:cubicBezTo>
                  <a:cubicBezTo>
                    <a:pt x="95" y="101"/>
                    <a:pt x="90" y="103"/>
                    <a:pt x="87" y="95"/>
                  </a:cubicBezTo>
                  <a:cubicBezTo>
                    <a:pt x="83" y="82"/>
                    <a:pt x="89" y="74"/>
                    <a:pt x="95" y="64"/>
                  </a:cubicBezTo>
                  <a:cubicBezTo>
                    <a:pt x="98" y="60"/>
                    <a:pt x="103" y="55"/>
                    <a:pt x="102" y="50"/>
                  </a:cubicBezTo>
                  <a:cubicBezTo>
                    <a:pt x="101" y="41"/>
                    <a:pt x="105" y="35"/>
                    <a:pt x="112" y="30"/>
                  </a:cubicBezTo>
                  <a:cubicBezTo>
                    <a:pt x="109" y="22"/>
                    <a:pt x="106" y="14"/>
                    <a:pt x="96" y="12"/>
                  </a:cubicBezTo>
                  <a:cubicBezTo>
                    <a:pt x="94" y="11"/>
                    <a:pt x="92" y="9"/>
                    <a:pt x="91" y="7"/>
                  </a:cubicBezTo>
                  <a:cubicBezTo>
                    <a:pt x="87" y="0"/>
                    <a:pt x="82" y="2"/>
                    <a:pt x="77" y="5"/>
                  </a:cubicBezTo>
                  <a:cubicBezTo>
                    <a:pt x="82" y="35"/>
                    <a:pt x="74" y="64"/>
                    <a:pt x="39" y="60"/>
                  </a:cubicBezTo>
                  <a:cubicBezTo>
                    <a:pt x="34" y="64"/>
                    <a:pt x="30" y="67"/>
                    <a:pt x="26" y="71"/>
                  </a:cubicBezTo>
                  <a:cubicBezTo>
                    <a:pt x="25" y="72"/>
                    <a:pt x="25" y="75"/>
                    <a:pt x="24" y="77"/>
                  </a:cubicBezTo>
                  <a:cubicBezTo>
                    <a:pt x="25" y="79"/>
                    <a:pt x="25" y="80"/>
                    <a:pt x="26" y="81"/>
                  </a:cubicBezTo>
                  <a:cubicBezTo>
                    <a:pt x="33" y="85"/>
                    <a:pt x="29" y="90"/>
                    <a:pt x="28" y="95"/>
                  </a:cubicBezTo>
                  <a:cubicBezTo>
                    <a:pt x="28" y="95"/>
                    <a:pt x="28" y="96"/>
                    <a:pt x="28" y="97"/>
                  </a:cubicBezTo>
                  <a:cubicBezTo>
                    <a:pt x="28" y="97"/>
                    <a:pt x="28" y="98"/>
                    <a:pt x="28" y="98"/>
                  </a:cubicBezTo>
                  <a:cubicBezTo>
                    <a:pt x="30" y="103"/>
                    <a:pt x="31" y="106"/>
                    <a:pt x="37" y="107"/>
                  </a:cubicBezTo>
                  <a:cubicBezTo>
                    <a:pt x="41" y="109"/>
                    <a:pt x="46" y="114"/>
                    <a:pt x="47" y="119"/>
                  </a:cubicBezTo>
                  <a:cubicBezTo>
                    <a:pt x="48" y="125"/>
                    <a:pt x="43" y="128"/>
                    <a:pt x="36" y="128"/>
                  </a:cubicBezTo>
                  <a:cubicBezTo>
                    <a:pt x="30" y="129"/>
                    <a:pt x="29" y="133"/>
                    <a:pt x="31" y="138"/>
                  </a:cubicBezTo>
                  <a:cubicBezTo>
                    <a:pt x="37" y="152"/>
                    <a:pt x="37" y="167"/>
                    <a:pt x="32" y="181"/>
                  </a:cubicBezTo>
                  <a:cubicBezTo>
                    <a:pt x="32" y="183"/>
                    <a:pt x="31" y="185"/>
                    <a:pt x="32" y="187"/>
                  </a:cubicBezTo>
                  <a:cubicBezTo>
                    <a:pt x="33" y="193"/>
                    <a:pt x="31" y="196"/>
                    <a:pt x="25" y="195"/>
                  </a:cubicBezTo>
                  <a:cubicBezTo>
                    <a:pt x="23" y="195"/>
                    <a:pt x="21" y="196"/>
                    <a:pt x="20" y="197"/>
                  </a:cubicBezTo>
                  <a:cubicBezTo>
                    <a:pt x="14" y="204"/>
                    <a:pt x="8" y="212"/>
                    <a:pt x="2" y="220"/>
                  </a:cubicBezTo>
                  <a:cubicBezTo>
                    <a:pt x="1" y="221"/>
                    <a:pt x="0" y="225"/>
                    <a:pt x="1" y="227"/>
                  </a:cubicBezTo>
                  <a:cubicBezTo>
                    <a:pt x="4" y="230"/>
                    <a:pt x="7" y="234"/>
                    <a:pt x="11" y="237"/>
                  </a:cubicBezTo>
                  <a:cubicBezTo>
                    <a:pt x="12" y="238"/>
                    <a:pt x="16" y="237"/>
                    <a:pt x="19" y="237"/>
                  </a:cubicBezTo>
                  <a:cubicBezTo>
                    <a:pt x="23" y="225"/>
                    <a:pt x="25" y="211"/>
                    <a:pt x="40" y="206"/>
                  </a:cubicBezTo>
                  <a:cubicBezTo>
                    <a:pt x="41" y="205"/>
                    <a:pt x="41" y="203"/>
                    <a:pt x="42" y="202"/>
                  </a:cubicBezTo>
                  <a:cubicBezTo>
                    <a:pt x="45" y="199"/>
                    <a:pt x="48" y="195"/>
                    <a:pt x="51" y="191"/>
                  </a:cubicBezTo>
                  <a:cubicBezTo>
                    <a:pt x="50" y="190"/>
                    <a:pt x="47" y="187"/>
                    <a:pt x="46" y="183"/>
                  </a:cubicBezTo>
                  <a:cubicBezTo>
                    <a:pt x="44" y="179"/>
                    <a:pt x="50" y="175"/>
                    <a:pt x="57" y="179"/>
                  </a:cubicBezTo>
                  <a:cubicBezTo>
                    <a:pt x="52" y="168"/>
                    <a:pt x="59" y="163"/>
                    <a:pt x="66" y="161"/>
                  </a:cubicBezTo>
                  <a:cubicBezTo>
                    <a:pt x="78" y="159"/>
                    <a:pt x="85" y="146"/>
                    <a:pt x="99" y="149"/>
                  </a:cubicBezTo>
                  <a:cubicBezTo>
                    <a:pt x="100" y="149"/>
                    <a:pt x="101" y="146"/>
                    <a:pt x="102" y="145"/>
                  </a:cubicBezTo>
                  <a:cubicBezTo>
                    <a:pt x="105" y="144"/>
                    <a:pt x="107" y="141"/>
                    <a:pt x="110" y="141"/>
                  </a:cubicBezTo>
                  <a:cubicBezTo>
                    <a:pt x="111" y="141"/>
                    <a:pt x="114" y="144"/>
                    <a:pt x="116" y="146"/>
                  </a:cubicBezTo>
                  <a:cubicBezTo>
                    <a:pt x="122" y="144"/>
                    <a:pt x="130" y="139"/>
                    <a:pt x="133" y="151"/>
                  </a:cubicBezTo>
                  <a:cubicBezTo>
                    <a:pt x="137" y="144"/>
                    <a:pt x="126" y="135"/>
                    <a:pt x="138" y="130"/>
                  </a:cubicBezTo>
                  <a:cubicBezTo>
                    <a:pt x="131" y="126"/>
                    <a:pt x="129" y="116"/>
                    <a:pt x="119" y="11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27">
              <a:extLst>
                <a:ext uri="{FF2B5EF4-FFF2-40B4-BE49-F238E27FC236}">
                  <a16:creationId xmlns:a16="http://schemas.microsoft.com/office/drawing/2014/main" id="{02070673-E297-4D36-8849-B4D507F832C1}"/>
                </a:ext>
              </a:extLst>
            </p:cNvPr>
            <p:cNvSpPr>
              <a:spLocks/>
            </p:cNvSpPr>
            <p:nvPr/>
          </p:nvSpPr>
          <p:spPr bwMode="auto">
            <a:xfrm>
              <a:off x="2122135" y="3603688"/>
              <a:ext cx="268093" cy="275055"/>
            </a:xfrm>
            <a:custGeom>
              <a:avLst/>
              <a:gdLst>
                <a:gd name="T0" fmla="*/ 37 w 182"/>
                <a:gd name="T1" fmla="*/ 145 h 186"/>
                <a:gd name="T2" fmla="*/ 48 w 182"/>
                <a:gd name="T3" fmla="*/ 152 h 186"/>
                <a:gd name="T4" fmla="*/ 58 w 182"/>
                <a:gd name="T5" fmla="*/ 136 h 186"/>
                <a:gd name="T6" fmla="*/ 67 w 182"/>
                <a:gd name="T7" fmla="*/ 130 h 186"/>
                <a:gd name="T8" fmla="*/ 68 w 182"/>
                <a:gd name="T9" fmla="*/ 118 h 186"/>
                <a:gd name="T10" fmla="*/ 64 w 182"/>
                <a:gd name="T11" fmla="*/ 103 h 186"/>
                <a:gd name="T12" fmla="*/ 80 w 182"/>
                <a:gd name="T13" fmla="*/ 102 h 186"/>
                <a:gd name="T14" fmla="*/ 85 w 182"/>
                <a:gd name="T15" fmla="*/ 102 h 186"/>
                <a:gd name="T16" fmla="*/ 89 w 182"/>
                <a:gd name="T17" fmla="*/ 100 h 186"/>
                <a:gd name="T18" fmla="*/ 96 w 182"/>
                <a:gd name="T19" fmla="*/ 86 h 186"/>
                <a:gd name="T20" fmla="*/ 116 w 182"/>
                <a:gd name="T21" fmla="*/ 54 h 186"/>
                <a:gd name="T22" fmla="*/ 132 w 182"/>
                <a:gd name="T23" fmla="*/ 47 h 186"/>
                <a:gd name="T24" fmla="*/ 177 w 182"/>
                <a:gd name="T25" fmla="*/ 42 h 186"/>
                <a:gd name="T26" fmla="*/ 172 w 182"/>
                <a:gd name="T27" fmla="*/ 20 h 186"/>
                <a:gd name="T28" fmla="*/ 154 w 182"/>
                <a:gd name="T29" fmla="*/ 26 h 186"/>
                <a:gd name="T30" fmla="*/ 127 w 182"/>
                <a:gd name="T31" fmla="*/ 30 h 186"/>
                <a:gd name="T32" fmla="*/ 101 w 182"/>
                <a:gd name="T33" fmla="*/ 20 h 186"/>
                <a:gd name="T34" fmla="*/ 91 w 182"/>
                <a:gd name="T35" fmla="*/ 0 h 186"/>
                <a:gd name="T36" fmla="*/ 82 w 182"/>
                <a:gd name="T37" fmla="*/ 10 h 186"/>
                <a:gd name="T38" fmla="*/ 66 w 182"/>
                <a:gd name="T39" fmla="*/ 28 h 186"/>
                <a:gd name="T40" fmla="*/ 63 w 182"/>
                <a:gd name="T41" fmla="*/ 34 h 186"/>
                <a:gd name="T42" fmla="*/ 57 w 182"/>
                <a:gd name="T43" fmla="*/ 44 h 186"/>
                <a:gd name="T44" fmla="*/ 34 w 182"/>
                <a:gd name="T45" fmla="*/ 74 h 186"/>
                <a:gd name="T46" fmla="*/ 21 w 182"/>
                <a:gd name="T47" fmla="*/ 81 h 186"/>
                <a:gd name="T48" fmla="*/ 6 w 182"/>
                <a:gd name="T49" fmla="*/ 94 h 186"/>
                <a:gd name="T50" fmla="*/ 0 w 182"/>
                <a:gd name="T51" fmla="*/ 98 h 186"/>
                <a:gd name="T52" fmla="*/ 3 w 182"/>
                <a:gd name="T53" fmla="*/ 98 h 186"/>
                <a:gd name="T54" fmla="*/ 14 w 182"/>
                <a:gd name="T55" fmla="*/ 100 h 186"/>
                <a:gd name="T56" fmla="*/ 14 w 182"/>
                <a:gd name="T57" fmla="*/ 108 h 186"/>
                <a:gd name="T58" fmla="*/ 13 w 182"/>
                <a:gd name="T59" fmla="*/ 110 h 186"/>
                <a:gd name="T60" fmla="*/ 13 w 182"/>
                <a:gd name="T61" fmla="*/ 122 h 186"/>
                <a:gd name="T62" fmla="*/ 25 w 182"/>
                <a:gd name="T63" fmla="*/ 124 h 186"/>
                <a:gd name="T64" fmla="*/ 30 w 182"/>
                <a:gd name="T65" fmla="*/ 136 h 186"/>
                <a:gd name="T66" fmla="*/ 23 w 182"/>
                <a:gd name="T67" fmla="*/ 181 h 186"/>
                <a:gd name="T68" fmla="*/ 39 w 182"/>
                <a:gd name="T69" fmla="*/ 186 h 186"/>
                <a:gd name="T70" fmla="*/ 41 w 182"/>
                <a:gd name="T71" fmla="*/ 171 h 186"/>
                <a:gd name="T72" fmla="*/ 37 w 182"/>
                <a:gd name="T73" fmla="*/ 155 h 186"/>
                <a:gd name="T74" fmla="*/ 37 w 182"/>
                <a:gd name="T75" fmla="*/ 14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86">
                  <a:moveTo>
                    <a:pt x="37" y="145"/>
                  </a:moveTo>
                  <a:cubicBezTo>
                    <a:pt x="41" y="148"/>
                    <a:pt x="44" y="149"/>
                    <a:pt x="48" y="152"/>
                  </a:cubicBezTo>
                  <a:cubicBezTo>
                    <a:pt x="51" y="146"/>
                    <a:pt x="54" y="141"/>
                    <a:pt x="58" y="136"/>
                  </a:cubicBezTo>
                  <a:cubicBezTo>
                    <a:pt x="60" y="133"/>
                    <a:pt x="64" y="132"/>
                    <a:pt x="67" y="130"/>
                  </a:cubicBezTo>
                  <a:cubicBezTo>
                    <a:pt x="71" y="126"/>
                    <a:pt x="71" y="123"/>
                    <a:pt x="68" y="118"/>
                  </a:cubicBezTo>
                  <a:cubicBezTo>
                    <a:pt x="65" y="114"/>
                    <a:pt x="65" y="108"/>
                    <a:pt x="64" y="103"/>
                  </a:cubicBezTo>
                  <a:cubicBezTo>
                    <a:pt x="69" y="103"/>
                    <a:pt x="75" y="102"/>
                    <a:pt x="80" y="102"/>
                  </a:cubicBezTo>
                  <a:cubicBezTo>
                    <a:pt x="81" y="102"/>
                    <a:pt x="83" y="102"/>
                    <a:pt x="85" y="102"/>
                  </a:cubicBezTo>
                  <a:cubicBezTo>
                    <a:pt x="86" y="102"/>
                    <a:pt x="88" y="101"/>
                    <a:pt x="89" y="100"/>
                  </a:cubicBezTo>
                  <a:cubicBezTo>
                    <a:pt x="91" y="96"/>
                    <a:pt x="93" y="90"/>
                    <a:pt x="96" y="86"/>
                  </a:cubicBezTo>
                  <a:cubicBezTo>
                    <a:pt x="102" y="75"/>
                    <a:pt x="108" y="64"/>
                    <a:pt x="116" y="54"/>
                  </a:cubicBezTo>
                  <a:cubicBezTo>
                    <a:pt x="119" y="50"/>
                    <a:pt x="126" y="48"/>
                    <a:pt x="132" y="47"/>
                  </a:cubicBezTo>
                  <a:cubicBezTo>
                    <a:pt x="147" y="45"/>
                    <a:pt x="163" y="43"/>
                    <a:pt x="177" y="42"/>
                  </a:cubicBezTo>
                  <a:cubicBezTo>
                    <a:pt x="182" y="27"/>
                    <a:pt x="180" y="21"/>
                    <a:pt x="172" y="20"/>
                  </a:cubicBezTo>
                  <a:cubicBezTo>
                    <a:pt x="167" y="27"/>
                    <a:pt x="161" y="27"/>
                    <a:pt x="154" y="26"/>
                  </a:cubicBezTo>
                  <a:cubicBezTo>
                    <a:pt x="144" y="23"/>
                    <a:pt x="135" y="23"/>
                    <a:pt x="127" y="30"/>
                  </a:cubicBezTo>
                  <a:cubicBezTo>
                    <a:pt x="116" y="38"/>
                    <a:pt x="105" y="32"/>
                    <a:pt x="101" y="20"/>
                  </a:cubicBezTo>
                  <a:cubicBezTo>
                    <a:pt x="98" y="13"/>
                    <a:pt x="94" y="6"/>
                    <a:pt x="91" y="0"/>
                  </a:cubicBezTo>
                  <a:cubicBezTo>
                    <a:pt x="87" y="4"/>
                    <a:pt x="85" y="8"/>
                    <a:pt x="82" y="10"/>
                  </a:cubicBezTo>
                  <a:cubicBezTo>
                    <a:pt x="75" y="14"/>
                    <a:pt x="66" y="17"/>
                    <a:pt x="66" y="28"/>
                  </a:cubicBezTo>
                  <a:cubicBezTo>
                    <a:pt x="66" y="30"/>
                    <a:pt x="64" y="32"/>
                    <a:pt x="63" y="34"/>
                  </a:cubicBezTo>
                  <a:cubicBezTo>
                    <a:pt x="61" y="37"/>
                    <a:pt x="58" y="40"/>
                    <a:pt x="57" y="44"/>
                  </a:cubicBezTo>
                  <a:cubicBezTo>
                    <a:pt x="55" y="59"/>
                    <a:pt x="49" y="69"/>
                    <a:pt x="34" y="74"/>
                  </a:cubicBezTo>
                  <a:cubicBezTo>
                    <a:pt x="30" y="75"/>
                    <a:pt x="26" y="78"/>
                    <a:pt x="21" y="81"/>
                  </a:cubicBezTo>
                  <a:cubicBezTo>
                    <a:pt x="16" y="85"/>
                    <a:pt x="11" y="90"/>
                    <a:pt x="6" y="94"/>
                  </a:cubicBezTo>
                  <a:cubicBezTo>
                    <a:pt x="5" y="95"/>
                    <a:pt x="3" y="96"/>
                    <a:pt x="0" y="98"/>
                  </a:cubicBezTo>
                  <a:cubicBezTo>
                    <a:pt x="2" y="98"/>
                    <a:pt x="3" y="98"/>
                    <a:pt x="3" y="98"/>
                  </a:cubicBezTo>
                  <a:cubicBezTo>
                    <a:pt x="7" y="99"/>
                    <a:pt x="11" y="99"/>
                    <a:pt x="14" y="100"/>
                  </a:cubicBezTo>
                  <a:cubicBezTo>
                    <a:pt x="15" y="100"/>
                    <a:pt x="14" y="105"/>
                    <a:pt x="14" y="108"/>
                  </a:cubicBezTo>
                  <a:cubicBezTo>
                    <a:pt x="14" y="108"/>
                    <a:pt x="13" y="110"/>
                    <a:pt x="13" y="110"/>
                  </a:cubicBezTo>
                  <a:cubicBezTo>
                    <a:pt x="21" y="114"/>
                    <a:pt x="13" y="118"/>
                    <a:pt x="13" y="122"/>
                  </a:cubicBezTo>
                  <a:cubicBezTo>
                    <a:pt x="18" y="123"/>
                    <a:pt x="22" y="123"/>
                    <a:pt x="25" y="124"/>
                  </a:cubicBezTo>
                  <a:cubicBezTo>
                    <a:pt x="27" y="128"/>
                    <a:pt x="29" y="132"/>
                    <a:pt x="30" y="136"/>
                  </a:cubicBezTo>
                  <a:cubicBezTo>
                    <a:pt x="17" y="149"/>
                    <a:pt x="23" y="166"/>
                    <a:pt x="23" y="181"/>
                  </a:cubicBezTo>
                  <a:cubicBezTo>
                    <a:pt x="29" y="182"/>
                    <a:pt x="34" y="184"/>
                    <a:pt x="39" y="186"/>
                  </a:cubicBezTo>
                  <a:cubicBezTo>
                    <a:pt x="40" y="181"/>
                    <a:pt x="41" y="176"/>
                    <a:pt x="41" y="171"/>
                  </a:cubicBezTo>
                  <a:cubicBezTo>
                    <a:pt x="41" y="166"/>
                    <a:pt x="38" y="161"/>
                    <a:pt x="37" y="155"/>
                  </a:cubicBezTo>
                  <a:cubicBezTo>
                    <a:pt x="36" y="152"/>
                    <a:pt x="37" y="150"/>
                    <a:pt x="37" y="14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8">
              <a:extLst>
                <a:ext uri="{FF2B5EF4-FFF2-40B4-BE49-F238E27FC236}">
                  <a16:creationId xmlns:a16="http://schemas.microsoft.com/office/drawing/2014/main" id="{EA97FE0D-C33F-47E6-BD5E-9CCD580F9B1A}"/>
                </a:ext>
              </a:extLst>
            </p:cNvPr>
            <p:cNvSpPr>
              <a:spLocks/>
            </p:cNvSpPr>
            <p:nvPr/>
          </p:nvSpPr>
          <p:spPr bwMode="auto">
            <a:xfrm>
              <a:off x="3569278" y="3168652"/>
              <a:ext cx="190894" cy="262425"/>
            </a:xfrm>
            <a:custGeom>
              <a:avLst/>
              <a:gdLst>
                <a:gd name="T0" fmla="*/ 124 w 130"/>
                <a:gd name="T1" fmla="*/ 38 h 179"/>
                <a:gd name="T2" fmla="*/ 101 w 130"/>
                <a:gd name="T3" fmla="*/ 25 h 179"/>
                <a:gd name="T4" fmla="*/ 70 w 130"/>
                <a:gd name="T5" fmla="*/ 26 h 179"/>
                <a:gd name="T6" fmla="*/ 34 w 130"/>
                <a:gd name="T7" fmla="*/ 26 h 179"/>
                <a:gd name="T8" fmla="*/ 0 w 130"/>
                <a:gd name="T9" fmla="*/ 0 h 179"/>
                <a:gd name="T10" fmla="*/ 0 w 130"/>
                <a:gd name="T11" fmla="*/ 3 h 179"/>
                <a:gd name="T12" fmla="*/ 2 w 130"/>
                <a:gd name="T13" fmla="*/ 12 h 179"/>
                <a:gd name="T14" fmla="*/ 4 w 130"/>
                <a:gd name="T15" fmla="*/ 12 h 179"/>
                <a:gd name="T16" fmla="*/ 7 w 130"/>
                <a:gd name="T17" fmla="*/ 17 h 179"/>
                <a:gd name="T18" fmla="*/ 8 w 130"/>
                <a:gd name="T19" fmla="*/ 19 h 179"/>
                <a:gd name="T20" fmla="*/ 8 w 130"/>
                <a:gd name="T21" fmla="*/ 21 h 179"/>
                <a:gd name="T22" fmla="*/ 10 w 130"/>
                <a:gd name="T23" fmla="*/ 43 h 179"/>
                <a:gd name="T24" fmla="*/ 12 w 130"/>
                <a:gd name="T25" fmla="*/ 54 h 179"/>
                <a:gd name="T26" fmla="*/ 27 w 130"/>
                <a:gd name="T27" fmla="*/ 58 h 179"/>
                <a:gd name="T28" fmla="*/ 42 w 130"/>
                <a:gd name="T29" fmla="*/ 73 h 179"/>
                <a:gd name="T30" fmla="*/ 40 w 130"/>
                <a:gd name="T31" fmla="*/ 77 h 179"/>
                <a:gd name="T32" fmla="*/ 17 w 130"/>
                <a:gd name="T33" fmla="*/ 100 h 179"/>
                <a:gd name="T34" fmla="*/ 4 w 130"/>
                <a:gd name="T35" fmla="*/ 114 h 179"/>
                <a:gd name="T36" fmla="*/ 7 w 130"/>
                <a:gd name="T37" fmla="*/ 137 h 179"/>
                <a:gd name="T38" fmla="*/ 7 w 130"/>
                <a:gd name="T39" fmla="*/ 140 h 179"/>
                <a:gd name="T40" fmla="*/ 10 w 130"/>
                <a:gd name="T41" fmla="*/ 155 h 179"/>
                <a:gd name="T42" fmla="*/ 4 w 130"/>
                <a:gd name="T43" fmla="*/ 169 h 179"/>
                <a:gd name="T44" fmla="*/ 3 w 130"/>
                <a:gd name="T45" fmla="*/ 171 h 179"/>
                <a:gd name="T46" fmla="*/ 9 w 130"/>
                <a:gd name="T47" fmla="*/ 176 h 179"/>
                <a:gd name="T48" fmla="*/ 22 w 130"/>
                <a:gd name="T49" fmla="*/ 172 h 179"/>
                <a:gd name="T50" fmla="*/ 38 w 130"/>
                <a:gd name="T51" fmla="*/ 151 h 179"/>
                <a:gd name="T52" fmla="*/ 41 w 130"/>
                <a:gd name="T53" fmla="*/ 149 h 179"/>
                <a:gd name="T54" fmla="*/ 51 w 130"/>
                <a:gd name="T55" fmla="*/ 143 h 179"/>
                <a:gd name="T56" fmla="*/ 78 w 130"/>
                <a:gd name="T57" fmla="*/ 110 h 179"/>
                <a:gd name="T58" fmla="*/ 85 w 130"/>
                <a:gd name="T59" fmla="*/ 76 h 179"/>
                <a:gd name="T60" fmla="*/ 122 w 130"/>
                <a:gd name="T61" fmla="*/ 49 h 179"/>
                <a:gd name="T62" fmla="*/ 128 w 130"/>
                <a:gd name="T63" fmla="*/ 47 h 179"/>
                <a:gd name="T64" fmla="*/ 130 w 130"/>
                <a:gd name="T65" fmla="*/ 47 h 179"/>
                <a:gd name="T66" fmla="*/ 125 w 130"/>
                <a:gd name="T67" fmla="*/ 41 h 179"/>
                <a:gd name="T68" fmla="*/ 124 w 130"/>
                <a:gd name="T69" fmla="*/ 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79">
                  <a:moveTo>
                    <a:pt x="124" y="38"/>
                  </a:moveTo>
                  <a:cubicBezTo>
                    <a:pt x="116" y="33"/>
                    <a:pt x="109" y="29"/>
                    <a:pt x="101" y="25"/>
                  </a:cubicBezTo>
                  <a:cubicBezTo>
                    <a:pt x="90" y="19"/>
                    <a:pt x="80" y="21"/>
                    <a:pt x="70" y="26"/>
                  </a:cubicBezTo>
                  <a:cubicBezTo>
                    <a:pt x="58" y="31"/>
                    <a:pt x="46" y="31"/>
                    <a:pt x="34" y="26"/>
                  </a:cubicBezTo>
                  <a:cubicBezTo>
                    <a:pt x="19" y="21"/>
                    <a:pt x="9" y="12"/>
                    <a:pt x="0" y="0"/>
                  </a:cubicBezTo>
                  <a:cubicBezTo>
                    <a:pt x="0" y="1"/>
                    <a:pt x="0" y="2"/>
                    <a:pt x="0" y="3"/>
                  </a:cubicBezTo>
                  <a:cubicBezTo>
                    <a:pt x="1" y="7"/>
                    <a:pt x="1" y="7"/>
                    <a:pt x="2" y="12"/>
                  </a:cubicBezTo>
                  <a:cubicBezTo>
                    <a:pt x="2" y="12"/>
                    <a:pt x="4" y="12"/>
                    <a:pt x="4" y="12"/>
                  </a:cubicBezTo>
                  <a:cubicBezTo>
                    <a:pt x="7" y="10"/>
                    <a:pt x="6" y="16"/>
                    <a:pt x="7" y="17"/>
                  </a:cubicBezTo>
                  <a:cubicBezTo>
                    <a:pt x="8" y="19"/>
                    <a:pt x="8" y="19"/>
                    <a:pt x="8" y="19"/>
                  </a:cubicBezTo>
                  <a:cubicBezTo>
                    <a:pt x="8" y="20"/>
                    <a:pt x="7" y="20"/>
                    <a:pt x="8" y="21"/>
                  </a:cubicBezTo>
                  <a:cubicBezTo>
                    <a:pt x="9" y="28"/>
                    <a:pt x="9" y="35"/>
                    <a:pt x="10" y="43"/>
                  </a:cubicBezTo>
                  <a:cubicBezTo>
                    <a:pt x="11" y="47"/>
                    <a:pt x="11" y="52"/>
                    <a:pt x="12" y="54"/>
                  </a:cubicBezTo>
                  <a:cubicBezTo>
                    <a:pt x="18" y="56"/>
                    <a:pt x="23" y="57"/>
                    <a:pt x="27" y="58"/>
                  </a:cubicBezTo>
                  <a:cubicBezTo>
                    <a:pt x="32" y="59"/>
                    <a:pt x="42" y="69"/>
                    <a:pt x="42" y="73"/>
                  </a:cubicBezTo>
                  <a:cubicBezTo>
                    <a:pt x="42" y="74"/>
                    <a:pt x="41" y="76"/>
                    <a:pt x="40" y="77"/>
                  </a:cubicBezTo>
                  <a:cubicBezTo>
                    <a:pt x="33" y="84"/>
                    <a:pt x="25" y="91"/>
                    <a:pt x="17" y="100"/>
                  </a:cubicBezTo>
                  <a:cubicBezTo>
                    <a:pt x="20" y="108"/>
                    <a:pt x="13" y="111"/>
                    <a:pt x="4" y="114"/>
                  </a:cubicBezTo>
                  <a:cubicBezTo>
                    <a:pt x="11" y="121"/>
                    <a:pt x="16" y="128"/>
                    <a:pt x="7" y="137"/>
                  </a:cubicBezTo>
                  <a:cubicBezTo>
                    <a:pt x="7" y="137"/>
                    <a:pt x="7" y="139"/>
                    <a:pt x="7" y="140"/>
                  </a:cubicBezTo>
                  <a:cubicBezTo>
                    <a:pt x="8" y="145"/>
                    <a:pt x="8" y="151"/>
                    <a:pt x="10" y="155"/>
                  </a:cubicBezTo>
                  <a:cubicBezTo>
                    <a:pt x="14" y="163"/>
                    <a:pt x="11" y="166"/>
                    <a:pt x="4" y="169"/>
                  </a:cubicBezTo>
                  <a:cubicBezTo>
                    <a:pt x="4" y="169"/>
                    <a:pt x="3" y="170"/>
                    <a:pt x="3" y="171"/>
                  </a:cubicBezTo>
                  <a:cubicBezTo>
                    <a:pt x="5" y="172"/>
                    <a:pt x="6" y="174"/>
                    <a:pt x="9" y="176"/>
                  </a:cubicBezTo>
                  <a:cubicBezTo>
                    <a:pt x="13" y="179"/>
                    <a:pt x="21" y="177"/>
                    <a:pt x="22" y="172"/>
                  </a:cubicBezTo>
                  <a:cubicBezTo>
                    <a:pt x="23" y="161"/>
                    <a:pt x="29" y="155"/>
                    <a:pt x="38" y="151"/>
                  </a:cubicBezTo>
                  <a:cubicBezTo>
                    <a:pt x="40" y="151"/>
                    <a:pt x="41" y="150"/>
                    <a:pt x="41" y="149"/>
                  </a:cubicBezTo>
                  <a:cubicBezTo>
                    <a:pt x="42" y="142"/>
                    <a:pt x="47" y="143"/>
                    <a:pt x="51" y="143"/>
                  </a:cubicBezTo>
                  <a:cubicBezTo>
                    <a:pt x="69" y="141"/>
                    <a:pt x="84" y="132"/>
                    <a:pt x="78" y="110"/>
                  </a:cubicBezTo>
                  <a:cubicBezTo>
                    <a:pt x="74" y="97"/>
                    <a:pt x="77" y="86"/>
                    <a:pt x="85" y="76"/>
                  </a:cubicBezTo>
                  <a:cubicBezTo>
                    <a:pt x="94" y="64"/>
                    <a:pt x="103" y="49"/>
                    <a:pt x="122" y="49"/>
                  </a:cubicBezTo>
                  <a:cubicBezTo>
                    <a:pt x="124" y="48"/>
                    <a:pt x="126" y="48"/>
                    <a:pt x="128" y="47"/>
                  </a:cubicBezTo>
                  <a:cubicBezTo>
                    <a:pt x="128" y="47"/>
                    <a:pt x="129" y="47"/>
                    <a:pt x="130" y="47"/>
                  </a:cubicBezTo>
                  <a:cubicBezTo>
                    <a:pt x="129" y="45"/>
                    <a:pt x="127" y="43"/>
                    <a:pt x="125" y="41"/>
                  </a:cubicBezTo>
                  <a:cubicBezTo>
                    <a:pt x="125" y="40"/>
                    <a:pt x="124" y="39"/>
                    <a:pt x="124" y="3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9">
              <a:extLst>
                <a:ext uri="{FF2B5EF4-FFF2-40B4-BE49-F238E27FC236}">
                  <a16:creationId xmlns:a16="http://schemas.microsoft.com/office/drawing/2014/main" id="{2E449DD1-C8B4-4AC0-9B11-216AE35CCCF4}"/>
                </a:ext>
              </a:extLst>
            </p:cNvPr>
            <p:cNvSpPr>
              <a:spLocks/>
            </p:cNvSpPr>
            <p:nvPr/>
          </p:nvSpPr>
          <p:spPr bwMode="auto">
            <a:xfrm>
              <a:off x="2971331" y="3328633"/>
              <a:ext cx="216159" cy="183837"/>
            </a:xfrm>
            <a:custGeom>
              <a:avLst/>
              <a:gdLst>
                <a:gd name="T0" fmla="*/ 130 w 147"/>
                <a:gd name="T1" fmla="*/ 63 h 125"/>
                <a:gd name="T2" fmla="*/ 138 w 147"/>
                <a:gd name="T3" fmla="*/ 49 h 125"/>
                <a:gd name="T4" fmla="*/ 147 w 147"/>
                <a:gd name="T5" fmla="*/ 30 h 125"/>
                <a:gd name="T6" fmla="*/ 125 w 147"/>
                <a:gd name="T7" fmla="*/ 30 h 125"/>
                <a:gd name="T8" fmla="*/ 112 w 147"/>
                <a:gd name="T9" fmla="*/ 22 h 125"/>
                <a:gd name="T10" fmla="*/ 104 w 147"/>
                <a:gd name="T11" fmla="*/ 24 h 125"/>
                <a:gd name="T12" fmla="*/ 92 w 147"/>
                <a:gd name="T13" fmla="*/ 24 h 125"/>
                <a:gd name="T14" fmla="*/ 72 w 147"/>
                <a:gd name="T15" fmla="*/ 22 h 125"/>
                <a:gd name="T16" fmla="*/ 51 w 147"/>
                <a:gd name="T17" fmla="*/ 14 h 125"/>
                <a:gd name="T18" fmla="*/ 50 w 147"/>
                <a:gd name="T19" fmla="*/ 11 h 125"/>
                <a:gd name="T20" fmla="*/ 26 w 147"/>
                <a:gd name="T21" fmla="*/ 3 h 125"/>
                <a:gd name="T22" fmla="*/ 8 w 147"/>
                <a:gd name="T23" fmla="*/ 42 h 125"/>
                <a:gd name="T24" fmla="*/ 10 w 147"/>
                <a:gd name="T25" fmla="*/ 49 h 125"/>
                <a:gd name="T26" fmla="*/ 18 w 147"/>
                <a:gd name="T27" fmla="*/ 48 h 125"/>
                <a:gd name="T28" fmla="*/ 30 w 147"/>
                <a:gd name="T29" fmla="*/ 44 h 125"/>
                <a:gd name="T30" fmla="*/ 33 w 147"/>
                <a:gd name="T31" fmla="*/ 46 h 125"/>
                <a:gd name="T32" fmla="*/ 29 w 147"/>
                <a:gd name="T33" fmla="*/ 60 h 125"/>
                <a:gd name="T34" fmla="*/ 27 w 147"/>
                <a:gd name="T35" fmla="*/ 84 h 125"/>
                <a:gd name="T36" fmla="*/ 28 w 147"/>
                <a:gd name="T37" fmla="*/ 90 h 125"/>
                <a:gd name="T38" fmla="*/ 36 w 147"/>
                <a:gd name="T39" fmla="*/ 103 h 125"/>
                <a:gd name="T40" fmla="*/ 42 w 147"/>
                <a:gd name="T41" fmla="*/ 69 h 125"/>
                <a:gd name="T42" fmla="*/ 44 w 147"/>
                <a:gd name="T43" fmla="*/ 79 h 125"/>
                <a:gd name="T44" fmla="*/ 68 w 147"/>
                <a:gd name="T45" fmla="*/ 92 h 125"/>
                <a:gd name="T46" fmla="*/ 89 w 147"/>
                <a:gd name="T47" fmla="*/ 104 h 125"/>
                <a:gd name="T48" fmla="*/ 69 w 147"/>
                <a:gd name="T49" fmla="*/ 113 h 125"/>
                <a:gd name="T50" fmla="*/ 52 w 147"/>
                <a:gd name="T51" fmla="*/ 121 h 125"/>
                <a:gd name="T52" fmla="*/ 53 w 147"/>
                <a:gd name="T53" fmla="*/ 125 h 125"/>
                <a:gd name="T54" fmla="*/ 71 w 147"/>
                <a:gd name="T55" fmla="*/ 120 h 125"/>
                <a:gd name="T56" fmla="*/ 94 w 147"/>
                <a:gd name="T57" fmla="*/ 113 h 125"/>
                <a:gd name="T58" fmla="*/ 103 w 147"/>
                <a:gd name="T59" fmla="*/ 108 h 125"/>
                <a:gd name="T60" fmla="*/ 103 w 147"/>
                <a:gd name="T61" fmla="*/ 97 h 125"/>
                <a:gd name="T62" fmla="*/ 115 w 147"/>
                <a:gd name="T63" fmla="*/ 81 h 125"/>
                <a:gd name="T64" fmla="*/ 130 w 147"/>
                <a:gd name="T65"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125">
                  <a:moveTo>
                    <a:pt x="130" y="63"/>
                  </a:moveTo>
                  <a:cubicBezTo>
                    <a:pt x="133" y="58"/>
                    <a:pt x="135" y="54"/>
                    <a:pt x="138" y="49"/>
                  </a:cubicBezTo>
                  <a:cubicBezTo>
                    <a:pt x="141" y="43"/>
                    <a:pt x="144" y="37"/>
                    <a:pt x="147" y="30"/>
                  </a:cubicBezTo>
                  <a:cubicBezTo>
                    <a:pt x="138" y="30"/>
                    <a:pt x="131" y="29"/>
                    <a:pt x="125" y="30"/>
                  </a:cubicBezTo>
                  <a:cubicBezTo>
                    <a:pt x="118" y="31"/>
                    <a:pt x="114" y="30"/>
                    <a:pt x="112" y="22"/>
                  </a:cubicBezTo>
                  <a:cubicBezTo>
                    <a:pt x="109" y="23"/>
                    <a:pt x="107" y="23"/>
                    <a:pt x="104" y="24"/>
                  </a:cubicBezTo>
                  <a:cubicBezTo>
                    <a:pt x="100" y="27"/>
                    <a:pt x="96" y="28"/>
                    <a:pt x="92" y="24"/>
                  </a:cubicBezTo>
                  <a:cubicBezTo>
                    <a:pt x="86" y="19"/>
                    <a:pt x="80" y="18"/>
                    <a:pt x="72" y="22"/>
                  </a:cubicBezTo>
                  <a:cubicBezTo>
                    <a:pt x="64" y="25"/>
                    <a:pt x="58" y="17"/>
                    <a:pt x="51" y="14"/>
                  </a:cubicBezTo>
                  <a:cubicBezTo>
                    <a:pt x="51" y="13"/>
                    <a:pt x="50" y="12"/>
                    <a:pt x="50" y="11"/>
                  </a:cubicBezTo>
                  <a:cubicBezTo>
                    <a:pt x="45" y="1"/>
                    <a:pt x="37" y="0"/>
                    <a:pt x="26" y="3"/>
                  </a:cubicBezTo>
                  <a:cubicBezTo>
                    <a:pt x="7" y="9"/>
                    <a:pt x="0" y="25"/>
                    <a:pt x="8" y="42"/>
                  </a:cubicBezTo>
                  <a:cubicBezTo>
                    <a:pt x="9" y="44"/>
                    <a:pt x="10" y="47"/>
                    <a:pt x="10" y="49"/>
                  </a:cubicBezTo>
                  <a:cubicBezTo>
                    <a:pt x="13" y="49"/>
                    <a:pt x="15" y="49"/>
                    <a:pt x="18" y="48"/>
                  </a:cubicBezTo>
                  <a:cubicBezTo>
                    <a:pt x="22" y="47"/>
                    <a:pt x="26" y="45"/>
                    <a:pt x="30" y="44"/>
                  </a:cubicBezTo>
                  <a:cubicBezTo>
                    <a:pt x="31" y="44"/>
                    <a:pt x="32" y="45"/>
                    <a:pt x="33" y="46"/>
                  </a:cubicBezTo>
                  <a:cubicBezTo>
                    <a:pt x="32" y="51"/>
                    <a:pt x="32" y="57"/>
                    <a:pt x="29" y="60"/>
                  </a:cubicBezTo>
                  <a:cubicBezTo>
                    <a:pt x="22" y="68"/>
                    <a:pt x="24" y="76"/>
                    <a:pt x="27" y="84"/>
                  </a:cubicBezTo>
                  <a:cubicBezTo>
                    <a:pt x="28" y="86"/>
                    <a:pt x="29" y="88"/>
                    <a:pt x="28" y="90"/>
                  </a:cubicBezTo>
                  <a:cubicBezTo>
                    <a:pt x="25" y="99"/>
                    <a:pt x="27" y="101"/>
                    <a:pt x="36" y="103"/>
                  </a:cubicBezTo>
                  <a:cubicBezTo>
                    <a:pt x="31" y="88"/>
                    <a:pt x="32" y="81"/>
                    <a:pt x="42" y="69"/>
                  </a:cubicBezTo>
                  <a:cubicBezTo>
                    <a:pt x="43" y="72"/>
                    <a:pt x="44" y="76"/>
                    <a:pt x="44" y="79"/>
                  </a:cubicBezTo>
                  <a:cubicBezTo>
                    <a:pt x="45" y="93"/>
                    <a:pt x="55" y="99"/>
                    <a:pt x="68" y="92"/>
                  </a:cubicBezTo>
                  <a:cubicBezTo>
                    <a:pt x="83" y="84"/>
                    <a:pt x="88" y="87"/>
                    <a:pt x="89" y="104"/>
                  </a:cubicBezTo>
                  <a:cubicBezTo>
                    <a:pt x="83" y="107"/>
                    <a:pt x="76" y="110"/>
                    <a:pt x="69" y="113"/>
                  </a:cubicBezTo>
                  <a:cubicBezTo>
                    <a:pt x="63" y="116"/>
                    <a:pt x="58" y="119"/>
                    <a:pt x="52" y="121"/>
                  </a:cubicBezTo>
                  <a:cubicBezTo>
                    <a:pt x="52" y="123"/>
                    <a:pt x="53" y="124"/>
                    <a:pt x="53" y="125"/>
                  </a:cubicBezTo>
                  <a:cubicBezTo>
                    <a:pt x="59" y="123"/>
                    <a:pt x="65" y="122"/>
                    <a:pt x="71" y="120"/>
                  </a:cubicBezTo>
                  <a:cubicBezTo>
                    <a:pt x="78" y="118"/>
                    <a:pt x="86" y="115"/>
                    <a:pt x="94" y="113"/>
                  </a:cubicBezTo>
                  <a:cubicBezTo>
                    <a:pt x="96" y="112"/>
                    <a:pt x="99" y="110"/>
                    <a:pt x="103" y="108"/>
                  </a:cubicBezTo>
                  <a:cubicBezTo>
                    <a:pt x="103" y="105"/>
                    <a:pt x="102" y="101"/>
                    <a:pt x="103" y="97"/>
                  </a:cubicBezTo>
                  <a:cubicBezTo>
                    <a:pt x="104" y="90"/>
                    <a:pt x="107" y="85"/>
                    <a:pt x="115" y="81"/>
                  </a:cubicBezTo>
                  <a:cubicBezTo>
                    <a:pt x="121" y="78"/>
                    <a:pt x="125" y="69"/>
                    <a:pt x="130" y="6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 name="Freeform 30">
              <a:extLst>
                <a:ext uri="{FF2B5EF4-FFF2-40B4-BE49-F238E27FC236}">
                  <a16:creationId xmlns:a16="http://schemas.microsoft.com/office/drawing/2014/main" id="{83B56BC6-9771-48E8-B599-9822B5AF970C}"/>
                </a:ext>
              </a:extLst>
            </p:cNvPr>
            <p:cNvSpPr>
              <a:spLocks/>
            </p:cNvSpPr>
            <p:nvPr/>
          </p:nvSpPr>
          <p:spPr bwMode="auto">
            <a:xfrm>
              <a:off x="2665339" y="3561588"/>
              <a:ext cx="169840" cy="206291"/>
            </a:xfrm>
            <a:custGeom>
              <a:avLst/>
              <a:gdLst>
                <a:gd name="T0" fmla="*/ 98 w 116"/>
                <a:gd name="T1" fmla="*/ 85 h 139"/>
                <a:gd name="T2" fmla="*/ 89 w 116"/>
                <a:gd name="T3" fmla="*/ 79 h 139"/>
                <a:gd name="T4" fmla="*/ 72 w 116"/>
                <a:gd name="T5" fmla="*/ 80 h 139"/>
                <a:gd name="T6" fmla="*/ 66 w 116"/>
                <a:gd name="T7" fmla="*/ 71 h 139"/>
                <a:gd name="T8" fmla="*/ 61 w 116"/>
                <a:gd name="T9" fmla="*/ 52 h 139"/>
                <a:gd name="T10" fmla="*/ 59 w 116"/>
                <a:gd name="T11" fmla="*/ 43 h 139"/>
                <a:gd name="T12" fmla="*/ 77 w 116"/>
                <a:gd name="T13" fmla="*/ 19 h 139"/>
                <a:gd name="T14" fmla="*/ 78 w 116"/>
                <a:gd name="T15" fmla="*/ 20 h 139"/>
                <a:gd name="T16" fmla="*/ 75 w 116"/>
                <a:gd name="T17" fmla="*/ 6 h 139"/>
                <a:gd name="T18" fmla="*/ 66 w 116"/>
                <a:gd name="T19" fmla="*/ 1 h 139"/>
                <a:gd name="T20" fmla="*/ 23 w 116"/>
                <a:gd name="T21" fmla="*/ 12 h 139"/>
                <a:gd name="T22" fmla="*/ 8 w 116"/>
                <a:gd name="T23" fmla="*/ 17 h 139"/>
                <a:gd name="T24" fmla="*/ 5 w 116"/>
                <a:gd name="T25" fmla="*/ 41 h 139"/>
                <a:gd name="T26" fmla="*/ 5 w 116"/>
                <a:gd name="T27" fmla="*/ 42 h 139"/>
                <a:gd name="T28" fmla="*/ 10 w 116"/>
                <a:gd name="T29" fmla="*/ 54 h 139"/>
                <a:gd name="T30" fmla="*/ 0 w 116"/>
                <a:gd name="T31" fmla="*/ 69 h 139"/>
                <a:gd name="T32" fmla="*/ 8 w 116"/>
                <a:gd name="T33" fmla="*/ 74 h 139"/>
                <a:gd name="T34" fmla="*/ 37 w 116"/>
                <a:gd name="T35" fmla="*/ 96 h 139"/>
                <a:gd name="T36" fmla="*/ 36 w 116"/>
                <a:gd name="T37" fmla="*/ 109 h 139"/>
                <a:gd name="T38" fmla="*/ 40 w 116"/>
                <a:gd name="T39" fmla="*/ 115 h 139"/>
                <a:gd name="T40" fmla="*/ 54 w 116"/>
                <a:gd name="T41" fmla="*/ 128 h 139"/>
                <a:gd name="T42" fmla="*/ 87 w 116"/>
                <a:gd name="T43" fmla="*/ 139 h 139"/>
                <a:gd name="T44" fmla="*/ 116 w 116"/>
                <a:gd name="T45" fmla="*/ 106 h 139"/>
                <a:gd name="T46" fmla="*/ 98 w 116"/>
                <a:gd name="T47" fmla="*/ 8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39">
                  <a:moveTo>
                    <a:pt x="98" y="85"/>
                  </a:moveTo>
                  <a:cubicBezTo>
                    <a:pt x="96" y="81"/>
                    <a:pt x="94" y="79"/>
                    <a:pt x="89" y="79"/>
                  </a:cubicBezTo>
                  <a:cubicBezTo>
                    <a:pt x="83" y="80"/>
                    <a:pt x="78" y="80"/>
                    <a:pt x="72" y="80"/>
                  </a:cubicBezTo>
                  <a:cubicBezTo>
                    <a:pt x="65" y="80"/>
                    <a:pt x="64" y="76"/>
                    <a:pt x="66" y="71"/>
                  </a:cubicBezTo>
                  <a:cubicBezTo>
                    <a:pt x="68" y="64"/>
                    <a:pt x="65" y="58"/>
                    <a:pt x="61" y="52"/>
                  </a:cubicBezTo>
                  <a:cubicBezTo>
                    <a:pt x="60" y="50"/>
                    <a:pt x="58" y="45"/>
                    <a:pt x="59" y="43"/>
                  </a:cubicBezTo>
                  <a:cubicBezTo>
                    <a:pt x="65" y="35"/>
                    <a:pt x="71" y="27"/>
                    <a:pt x="77" y="19"/>
                  </a:cubicBezTo>
                  <a:cubicBezTo>
                    <a:pt x="77" y="19"/>
                    <a:pt x="78" y="20"/>
                    <a:pt x="78" y="20"/>
                  </a:cubicBezTo>
                  <a:cubicBezTo>
                    <a:pt x="77" y="16"/>
                    <a:pt x="76" y="11"/>
                    <a:pt x="75" y="6"/>
                  </a:cubicBezTo>
                  <a:cubicBezTo>
                    <a:pt x="74" y="1"/>
                    <a:pt x="71" y="0"/>
                    <a:pt x="66" y="1"/>
                  </a:cubicBezTo>
                  <a:cubicBezTo>
                    <a:pt x="52" y="5"/>
                    <a:pt x="37" y="8"/>
                    <a:pt x="23" y="12"/>
                  </a:cubicBezTo>
                  <a:cubicBezTo>
                    <a:pt x="18" y="13"/>
                    <a:pt x="13" y="16"/>
                    <a:pt x="8" y="17"/>
                  </a:cubicBezTo>
                  <a:cubicBezTo>
                    <a:pt x="13" y="26"/>
                    <a:pt x="18" y="34"/>
                    <a:pt x="5" y="41"/>
                  </a:cubicBezTo>
                  <a:cubicBezTo>
                    <a:pt x="5" y="41"/>
                    <a:pt x="5" y="42"/>
                    <a:pt x="5" y="42"/>
                  </a:cubicBezTo>
                  <a:cubicBezTo>
                    <a:pt x="9" y="46"/>
                    <a:pt x="16" y="47"/>
                    <a:pt x="10" y="54"/>
                  </a:cubicBezTo>
                  <a:cubicBezTo>
                    <a:pt x="7" y="59"/>
                    <a:pt x="4" y="64"/>
                    <a:pt x="0" y="69"/>
                  </a:cubicBezTo>
                  <a:cubicBezTo>
                    <a:pt x="4" y="72"/>
                    <a:pt x="7" y="72"/>
                    <a:pt x="8" y="74"/>
                  </a:cubicBezTo>
                  <a:cubicBezTo>
                    <a:pt x="15" y="85"/>
                    <a:pt x="26" y="91"/>
                    <a:pt x="37" y="96"/>
                  </a:cubicBezTo>
                  <a:cubicBezTo>
                    <a:pt x="43" y="100"/>
                    <a:pt x="43" y="103"/>
                    <a:pt x="36" y="109"/>
                  </a:cubicBezTo>
                  <a:cubicBezTo>
                    <a:pt x="38" y="111"/>
                    <a:pt x="40" y="112"/>
                    <a:pt x="40" y="115"/>
                  </a:cubicBezTo>
                  <a:cubicBezTo>
                    <a:pt x="42" y="122"/>
                    <a:pt x="47" y="126"/>
                    <a:pt x="54" y="128"/>
                  </a:cubicBezTo>
                  <a:cubicBezTo>
                    <a:pt x="66" y="132"/>
                    <a:pt x="77" y="136"/>
                    <a:pt x="87" y="139"/>
                  </a:cubicBezTo>
                  <a:cubicBezTo>
                    <a:pt x="103" y="132"/>
                    <a:pt x="114" y="123"/>
                    <a:pt x="116" y="106"/>
                  </a:cubicBezTo>
                  <a:cubicBezTo>
                    <a:pt x="106" y="103"/>
                    <a:pt x="101" y="94"/>
                    <a:pt x="98" y="8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31">
              <a:extLst>
                <a:ext uri="{FF2B5EF4-FFF2-40B4-BE49-F238E27FC236}">
                  <a16:creationId xmlns:a16="http://schemas.microsoft.com/office/drawing/2014/main" id="{636B2F90-5B88-40C3-8431-EF136A8A5AC0}"/>
                </a:ext>
              </a:extLst>
            </p:cNvPr>
            <p:cNvSpPr>
              <a:spLocks/>
            </p:cNvSpPr>
            <p:nvPr/>
          </p:nvSpPr>
          <p:spPr bwMode="auto">
            <a:xfrm>
              <a:off x="2391632" y="3589655"/>
              <a:ext cx="193701" cy="154368"/>
            </a:xfrm>
            <a:custGeom>
              <a:avLst/>
              <a:gdLst>
                <a:gd name="T0" fmla="*/ 127 w 132"/>
                <a:gd name="T1" fmla="*/ 40 h 104"/>
                <a:gd name="T2" fmla="*/ 121 w 132"/>
                <a:gd name="T3" fmla="*/ 26 h 104"/>
                <a:gd name="T4" fmla="*/ 124 w 132"/>
                <a:gd name="T5" fmla="*/ 15 h 104"/>
                <a:gd name="T6" fmla="*/ 113 w 132"/>
                <a:gd name="T7" fmla="*/ 1 h 104"/>
                <a:gd name="T8" fmla="*/ 101 w 132"/>
                <a:gd name="T9" fmla="*/ 3 h 104"/>
                <a:gd name="T10" fmla="*/ 94 w 132"/>
                <a:gd name="T11" fmla="*/ 10 h 104"/>
                <a:gd name="T12" fmla="*/ 70 w 132"/>
                <a:gd name="T13" fmla="*/ 9 h 104"/>
                <a:gd name="T14" fmla="*/ 63 w 132"/>
                <a:gd name="T15" fmla="*/ 12 h 104"/>
                <a:gd name="T16" fmla="*/ 50 w 132"/>
                <a:gd name="T17" fmla="*/ 17 h 104"/>
                <a:gd name="T18" fmla="*/ 38 w 132"/>
                <a:gd name="T19" fmla="*/ 20 h 104"/>
                <a:gd name="T20" fmla="*/ 4 w 132"/>
                <a:gd name="T21" fmla="*/ 31 h 104"/>
                <a:gd name="T22" fmla="*/ 2 w 132"/>
                <a:gd name="T23" fmla="*/ 51 h 104"/>
                <a:gd name="T24" fmla="*/ 13 w 132"/>
                <a:gd name="T25" fmla="*/ 56 h 104"/>
                <a:gd name="T26" fmla="*/ 22 w 132"/>
                <a:gd name="T27" fmla="*/ 59 h 104"/>
                <a:gd name="T28" fmla="*/ 36 w 132"/>
                <a:gd name="T29" fmla="*/ 59 h 104"/>
                <a:gd name="T30" fmla="*/ 52 w 132"/>
                <a:gd name="T31" fmla="*/ 70 h 104"/>
                <a:gd name="T32" fmla="*/ 52 w 132"/>
                <a:gd name="T33" fmla="*/ 81 h 104"/>
                <a:gd name="T34" fmla="*/ 65 w 132"/>
                <a:gd name="T35" fmla="*/ 94 h 104"/>
                <a:gd name="T36" fmla="*/ 83 w 132"/>
                <a:gd name="T37" fmla="*/ 103 h 104"/>
                <a:gd name="T38" fmla="*/ 90 w 132"/>
                <a:gd name="T39" fmla="*/ 96 h 104"/>
                <a:gd name="T40" fmla="*/ 98 w 132"/>
                <a:gd name="T41" fmla="*/ 87 h 104"/>
                <a:gd name="T42" fmla="*/ 110 w 132"/>
                <a:gd name="T43" fmla="*/ 79 h 104"/>
                <a:gd name="T44" fmla="*/ 132 w 132"/>
                <a:gd name="T45" fmla="*/ 64 h 104"/>
                <a:gd name="T46" fmla="*/ 132 w 132"/>
                <a:gd name="T47" fmla="*/ 50 h 104"/>
                <a:gd name="T48" fmla="*/ 127 w 132"/>
                <a:gd name="T49"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104">
                  <a:moveTo>
                    <a:pt x="127" y="40"/>
                  </a:moveTo>
                  <a:cubicBezTo>
                    <a:pt x="119" y="37"/>
                    <a:pt x="120" y="31"/>
                    <a:pt x="121" y="26"/>
                  </a:cubicBezTo>
                  <a:cubicBezTo>
                    <a:pt x="121" y="22"/>
                    <a:pt x="123" y="19"/>
                    <a:pt x="124" y="15"/>
                  </a:cubicBezTo>
                  <a:cubicBezTo>
                    <a:pt x="127" y="6"/>
                    <a:pt x="123" y="0"/>
                    <a:pt x="113" y="1"/>
                  </a:cubicBezTo>
                  <a:cubicBezTo>
                    <a:pt x="109" y="1"/>
                    <a:pt x="105" y="2"/>
                    <a:pt x="101" y="3"/>
                  </a:cubicBezTo>
                  <a:cubicBezTo>
                    <a:pt x="102" y="9"/>
                    <a:pt x="99" y="10"/>
                    <a:pt x="94" y="10"/>
                  </a:cubicBezTo>
                  <a:cubicBezTo>
                    <a:pt x="86" y="9"/>
                    <a:pt x="78" y="9"/>
                    <a:pt x="70" y="9"/>
                  </a:cubicBezTo>
                  <a:cubicBezTo>
                    <a:pt x="67" y="9"/>
                    <a:pt x="65" y="11"/>
                    <a:pt x="63" y="12"/>
                  </a:cubicBezTo>
                  <a:cubicBezTo>
                    <a:pt x="59" y="14"/>
                    <a:pt x="55" y="15"/>
                    <a:pt x="50" y="17"/>
                  </a:cubicBezTo>
                  <a:cubicBezTo>
                    <a:pt x="45" y="25"/>
                    <a:pt x="42" y="25"/>
                    <a:pt x="38" y="20"/>
                  </a:cubicBezTo>
                  <a:cubicBezTo>
                    <a:pt x="24" y="15"/>
                    <a:pt x="13" y="23"/>
                    <a:pt x="4" y="31"/>
                  </a:cubicBezTo>
                  <a:cubicBezTo>
                    <a:pt x="0" y="34"/>
                    <a:pt x="1" y="44"/>
                    <a:pt x="2" y="51"/>
                  </a:cubicBezTo>
                  <a:cubicBezTo>
                    <a:pt x="2" y="53"/>
                    <a:pt x="9" y="54"/>
                    <a:pt x="13" y="56"/>
                  </a:cubicBezTo>
                  <a:cubicBezTo>
                    <a:pt x="16" y="57"/>
                    <a:pt x="20" y="57"/>
                    <a:pt x="22" y="59"/>
                  </a:cubicBezTo>
                  <a:cubicBezTo>
                    <a:pt x="27" y="62"/>
                    <a:pt x="31" y="63"/>
                    <a:pt x="36" y="59"/>
                  </a:cubicBezTo>
                  <a:cubicBezTo>
                    <a:pt x="42" y="55"/>
                    <a:pt x="50" y="61"/>
                    <a:pt x="52" y="70"/>
                  </a:cubicBezTo>
                  <a:cubicBezTo>
                    <a:pt x="52" y="74"/>
                    <a:pt x="52" y="77"/>
                    <a:pt x="52" y="81"/>
                  </a:cubicBezTo>
                  <a:cubicBezTo>
                    <a:pt x="61" y="81"/>
                    <a:pt x="66" y="84"/>
                    <a:pt x="65" y="94"/>
                  </a:cubicBezTo>
                  <a:cubicBezTo>
                    <a:pt x="64" y="101"/>
                    <a:pt x="73" y="104"/>
                    <a:pt x="83" y="103"/>
                  </a:cubicBezTo>
                  <a:cubicBezTo>
                    <a:pt x="85" y="101"/>
                    <a:pt x="88" y="99"/>
                    <a:pt x="90" y="96"/>
                  </a:cubicBezTo>
                  <a:cubicBezTo>
                    <a:pt x="92" y="93"/>
                    <a:pt x="95" y="90"/>
                    <a:pt x="98" y="87"/>
                  </a:cubicBezTo>
                  <a:cubicBezTo>
                    <a:pt x="102" y="84"/>
                    <a:pt x="106" y="82"/>
                    <a:pt x="110" y="79"/>
                  </a:cubicBezTo>
                  <a:cubicBezTo>
                    <a:pt x="118" y="74"/>
                    <a:pt x="125" y="69"/>
                    <a:pt x="132" y="64"/>
                  </a:cubicBezTo>
                  <a:cubicBezTo>
                    <a:pt x="128" y="58"/>
                    <a:pt x="129" y="58"/>
                    <a:pt x="132" y="50"/>
                  </a:cubicBezTo>
                  <a:cubicBezTo>
                    <a:pt x="132" y="47"/>
                    <a:pt x="130" y="41"/>
                    <a:pt x="127" y="4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32">
              <a:extLst>
                <a:ext uri="{FF2B5EF4-FFF2-40B4-BE49-F238E27FC236}">
                  <a16:creationId xmlns:a16="http://schemas.microsoft.com/office/drawing/2014/main" id="{69CFA462-71F2-4286-9666-03FD3294856E}"/>
                </a:ext>
              </a:extLst>
            </p:cNvPr>
            <p:cNvSpPr>
              <a:spLocks/>
            </p:cNvSpPr>
            <p:nvPr/>
          </p:nvSpPr>
          <p:spPr bwMode="auto">
            <a:xfrm>
              <a:off x="2540417" y="35952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33">
              <a:extLst>
                <a:ext uri="{FF2B5EF4-FFF2-40B4-BE49-F238E27FC236}">
                  <a16:creationId xmlns:a16="http://schemas.microsoft.com/office/drawing/2014/main" id="{7A35B0FE-C582-4B41-8105-DA8A17E0CEDD}"/>
                </a:ext>
              </a:extLst>
            </p:cNvPr>
            <p:cNvSpPr>
              <a:spLocks/>
            </p:cNvSpPr>
            <p:nvPr/>
          </p:nvSpPr>
          <p:spPr bwMode="auto">
            <a:xfrm>
              <a:off x="2634460" y="3234609"/>
              <a:ext cx="211949" cy="242779"/>
            </a:xfrm>
            <a:custGeom>
              <a:avLst/>
              <a:gdLst>
                <a:gd name="T0" fmla="*/ 15 w 144"/>
                <a:gd name="T1" fmla="*/ 35 h 165"/>
                <a:gd name="T2" fmla="*/ 24 w 144"/>
                <a:gd name="T3" fmla="*/ 41 h 165"/>
                <a:gd name="T4" fmla="*/ 24 w 144"/>
                <a:gd name="T5" fmla="*/ 48 h 165"/>
                <a:gd name="T6" fmla="*/ 8 w 144"/>
                <a:gd name="T7" fmla="*/ 61 h 165"/>
                <a:gd name="T8" fmla="*/ 14 w 144"/>
                <a:gd name="T9" fmla="*/ 73 h 165"/>
                <a:gd name="T10" fmla="*/ 32 w 144"/>
                <a:gd name="T11" fmla="*/ 78 h 165"/>
                <a:gd name="T12" fmla="*/ 38 w 144"/>
                <a:gd name="T13" fmla="*/ 84 h 165"/>
                <a:gd name="T14" fmla="*/ 49 w 144"/>
                <a:gd name="T15" fmla="*/ 93 h 165"/>
                <a:gd name="T16" fmla="*/ 55 w 144"/>
                <a:gd name="T17" fmla="*/ 96 h 165"/>
                <a:gd name="T18" fmla="*/ 63 w 144"/>
                <a:gd name="T19" fmla="*/ 116 h 165"/>
                <a:gd name="T20" fmla="*/ 79 w 144"/>
                <a:gd name="T21" fmla="*/ 129 h 165"/>
                <a:gd name="T22" fmla="*/ 89 w 144"/>
                <a:gd name="T23" fmla="*/ 127 h 165"/>
                <a:gd name="T24" fmla="*/ 108 w 144"/>
                <a:gd name="T25" fmla="*/ 157 h 165"/>
                <a:gd name="T26" fmla="*/ 114 w 144"/>
                <a:gd name="T27" fmla="*/ 164 h 165"/>
                <a:gd name="T28" fmla="*/ 127 w 144"/>
                <a:gd name="T29" fmla="*/ 165 h 165"/>
                <a:gd name="T30" fmla="*/ 144 w 144"/>
                <a:gd name="T31" fmla="*/ 165 h 165"/>
                <a:gd name="T32" fmla="*/ 144 w 144"/>
                <a:gd name="T33" fmla="*/ 162 h 165"/>
                <a:gd name="T34" fmla="*/ 135 w 144"/>
                <a:gd name="T35" fmla="*/ 149 h 165"/>
                <a:gd name="T36" fmla="*/ 128 w 144"/>
                <a:gd name="T37" fmla="*/ 145 h 165"/>
                <a:gd name="T38" fmla="*/ 124 w 144"/>
                <a:gd name="T39" fmla="*/ 142 h 165"/>
                <a:gd name="T40" fmla="*/ 118 w 144"/>
                <a:gd name="T41" fmla="*/ 114 h 165"/>
                <a:gd name="T42" fmla="*/ 119 w 144"/>
                <a:gd name="T43" fmla="*/ 81 h 165"/>
                <a:gd name="T44" fmla="*/ 100 w 144"/>
                <a:gd name="T45" fmla="*/ 70 h 165"/>
                <a:gd name="T46" fmla="*/ 98 w 144"/>
                <a:gd name="T47" fmla="*/ 70 h 165"/>
                <a:gd name="T48" fmla="*/ 97 w 144"/>
                <a:gd name="T49" fmla="*/ 70 h 165"/>
                <a:gd name="T50" fmla="*/ 91 w 144"/>
                <a:gd name="T51" fmla="*/ 66 h 165"/>
                <a:gd name="T52" fmla="*/ 68 w 144"/>
                <a:gd name="T53" fmla="*/ 46 h 165"/>
                <a:gd name="T54" fmla="*/ 61 w 144"/>
                <a:gd name="T55" fmla="*/ 46 h 165"/>
                <a:gd name="T56" fmla="*/ 53 w 144"/>
                <a:gd name="T57" fmla="*/ 52 h 165"/>
                <a:gd name="T58" fmla="*/ 37 w 144"/>
                <a:gd name="T59" fmla="*/ 35 h 165"/>
                <a:gd name="T60" fmla="*/ 53 w 144"/>
                <a:gd name="T61" fmla="*/ 10 h 165"/>
                <a:gd name="T62" fmla="*/ 34 w 144"/>
                <a:gd name="T63" fmla="*/ 4 h 165"/>
                <a:gd name="T64" fmla="*/ 12 w 144"/>
                <a:gd name="T65" fmla="*/ 15 h 165"/>
                <a:gd name="T66" fmla="*/ 2 w 144"/>
                <a:gd name="T67" fmla="*/ 22 h 165"/>
                <a:gd name="T68" fmla="*/ 15 w 144"/>
                <a:gd name="T69" fmla="*/ 3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65">
                  <a:moveTo>
                    <a:pt x="15" y="35"/>
                  </a:moveTo>
                  <a:cubicBezTo>
                    <a:pt x="20" y="35"/>
                    <a:pt x="23" y="36"/>
                    <a:pt x="24" y="41"/>
                  </a:cubicBezTo>
                  <a:cubicBezTo>
                    <a:pt x="24" y="44"/>
                    <a:pt x="24" y="46"/>
                    <a:pt x="24" y="48"/>
                  </a:cubicBezTo>
                  <a:cubicBezTo>
                    <a:pt x="24" y="61"/>
                    <a:pt x="21" y="64"/>
                    <a:pt x="8" y="61"/>
                  </a:cubicBezTo>
                  <a:cubicBezTo>
                    <a:pt x="7" y="67"/>
                    <a:pt x="7" y="70"/>
                    <a:pt x="14" y="73"/>
                  </a:cubicBezTo>
                  <a:cubicBezTo>
                    <a:pt x="20" y="76"/>
                    <a:pt x="25" y="80"/>
                    <a:pt x="32" y="78"/>
                  </a:cubicBezTo>
                  <a:cubicBezTo>
                    <a:pt x="34" y="78"/>
                    <a:pt x="38" y="81"/>
                    <a:pt x="38" y="84"/>
                  </a:cubicBezTo>
                  <a:cubicBezTo>
                    <a:pt x="40" y="90"/>
                    <a:pt x="43" y="92"/>
                    <a:pt x="49" y="93"/>
                  </a:cubicBezTo>
                  <a:cubicBezTo>
                    <a:pt x="51" y="94"/>
                    <a:pt x="53" y="95"/>
                    <a:pt x="55" y="96"/>
                  </a:cubicBezTo>
                  <a:cubicBezTo>
                    <a:pt x="69" y="101"/>
                    <a:pt x="70" y="106"/>
                    <a:pt x="63" y="116"/>
                  </a:cubicBezTo>
                  <a:cubicBezTo>
                    <a:pt x="68" y="120"/>
                    <a:pt x="73" y="125"/>
                    <a:pt x="79" y="129"/>
                  </a:cubicBezTo>
                  <a:cubicBezTo>
                    <a:pt x="81" y="130"/>
                    <a:pt x="85" y="128"/>
                    <a:pt x="89" y="127"/>
                  </a:cubicBezTo>
                  <a:cubicBezTo>
                    <a:pt x="98" y="134"/>
                    <a:pt x="106" y="143"/>
                    <a:pt x="108" y="157"/>
                  </a:cubicBezTo>
                  <a:cubicBezTo>
                    <a:pt x="109" y="159"/>
                    <a:pt x="112" y="162"/>
                    <a:pt x="114" y="164"/>
                  </a:cubicBezTo>
                  <a:cubicBezTo>
                    <a:pt x="119" y="164"/>
                    <a:pt x="123" y="164"/>
                    <a:pt x="127" y="165"/>
                  </a:cubicBezTo>
                  <a:cubicBezTo>
                    <a:pt x="133" y="165"/>
                    <a:pt x="138" y="165"/>
                    <a:pt x="144" y="165"/>
                  </a:cubicBezTo>
                  <a:cubicBezTo>
                    <a:pt x="144" y="165"/>
                    <a:pt x="144" y="163"/>
                    <a:pt x="144" y="162"/>
                  </a:cubicBezTo>
                  <a:cubicBezTo>
                    <a:pt x="141" y="158"/>
                    <a:pt x="138" y="153"/>
                    <a:pt x="135" y="149"/>
                  </a:cubicBezTo>
                  <a:cubicBezTo>
                    <a:pt x="133" y="147"/>
                    <a:pt x="130" y="146"/>
                    <a:pt x="128" y="145"/>
                  </a:cubicBezTo>
                  <a:cubicBezTo>
                    <a:pt x="126" y="144"/>
                    <a:pt x="124" y="143"/>
                    <a:pt x="124" y="142"/>
                  </a:cubicBezTo>
                  <a:cubicBezTo>
                    <a:pt x="122" y="133"/>
                    <a:pt x="119" y="123"/>
                    <a:pt x="118" y="114"/>
                  </a:cubicBezTo>
                  <a:cubicBezTo>
                    <a:pt x="117" y="103"/>
                    <a:pt x="119" y="92"/>
                    <a:pt x="119" y="81"/>
                  </a:cubicBezTo>
                  <a:cubicBezTo>
                    <a:pt x="118" y="75"/>
                    <a:pt x="111" y="71"/>
                    <a:pt x="100" y="70"/>
                  </a:cubicBezTo>
                  <a:cubicBezTo>
                    <a:pt x="99" y="70"/>
                    <a:pt x="99" y="70"/>
                    <a:pt x="98" y="70"/>
                  </a:cubicBezTo>
                  <a:cubicBezTo>
                    <a:pt x="97" y="70"/>
                    <a:pt x="97" y="70"/>
                    <a:pt x="97" y="70"/>
                  </a:cubicBezTo>
                  <a:cubicBezTo>
                    <a:pt x="95" y="69"/>
                    <a:pt x="93" y="67"/>
                    <a:pt x="91" y="66"/>
                  </a:cubicBezTo>
                  <a:cubicBezTo>
                    <a:pt x="77" y="68"/>
                    <a:pt x="76" y="54"/>
                    <a:pt x="68" y="46"/>
                  </a:cubicBezTo>
                  <a:cubicBezTo>
                    <a:pt x="67" y="46"/>
                    <a:pt x="64" y="46"/>
                    <a:pt x="61" y="46"/>
                  </a:cubicBezTo>
                  <a:cubicBezTo>
                    <a:pt x="59" y="48"/>
                    <a:pt x="58" y="49"/>
                    <a:pt x="53" y="52"/>
                  </a:cubicBezTo>
                  <a:cubicBezTo>
                    <a:pt x="58" y="36"/>
                    <a:pt x="48" y="37"/>
                    <a:pt x="37" y="35"/>
                  </a:cubicBezTo>
                  <a:cubicBezTo>
                    <a:pt x="43" y="26"/>
                    <a:pt x="48" y="18"/>
                    <a:pt x="53" y="10"/>
                  </a:cubicBezTo>
                  <a:cubicBezTo>
                    <a:pt x="47" y="0"/>
                    <a:pt x="45" y="0"/>
                    <a:pt x="34" y="4"/>
                  </a:cubicBezTo>
                  <a:cubicBezTo>
                    <a:pt x="26" y="7"/>
                    <a:pt x="19" y="11"/>
                    <a:pt x="12" y="15"/>
                  </a:cubicBezTo>
                  <a:cubicBezTo>
                    <a:pt x="9" y="17"/>
                    <a:pt x="6" y="19"/>
                    <a:pt x="2" y="22"/>
                  </a:cubicBezTo>
                  <a:cubicBezTo>
                    <a:pt x="0" y="34"/>
                    <a:pt x="3" y="37"/>
                    <a:pt x="15" y="3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 name="Freeform 34">
              <a:extLst>
                <a:ext uri="{FF2B5EF4-FFF2-40B4-BE49-F238E27FC236}">
                  <a16:creationId xmlns:a16="http://schemas.microsoft.com/office/drawing/2014/main" id="{0E8F67A4-C172-4AF4-B01E-CA394B2DC7B7}"/>
                </a:ext>
              </a:extLst>
            </p:cNvPr>
            <p:cNvSpPr>
              <a:spLocks/>
            </p:cNvSpPr>
            <p:nvPr/>
          </p:nvSpPr>
          <p:spPr bwMode="auto">
            <a:xfrm>
              <a:off x="2899746" y="2824833"/>
              <a:ext cx="206333" cy="338206"/>
            </a:xfrm>
            <a:custGeom>
              <a:avLst/>
              <a:gdLst>
                <a:gd name="T0" fmla="*/ 5 w 140"/>
                <a:gd name="T1" fmla="*/ 204 h 229"/>
                <a:gd name="T2" fmla="*/ 24 w 140"/>
                <a:gd name="T3" fmla="*/ 216 h 229"/>
                <a:gd name="T4" fmla="*/ 44 w 140"/>
                <a:gd name="T5" fmla="*/ 225 h 229"/>
                <a:gd name="T6" fmla="*/ 53 w 140"/>
                <a:gd name="T7" fmla="*/ 228 h 229"/>
                <a:gd name="T8" fmla="*/ 59 w 140"/>
                <a:gd name="T9" fmla="*/ 220 h 229"/>
                <a:gd name="T10" fmla="*/ 63 w 140"/>
                <a:gd name="T11" fmla="*/ 191 h 229"/>
                <a:gd name="T12" fmla="*/ 64 w 140"/>
                <a:gd name="T13" fmla="*/ 129 h 229"/>
                <a:gd name="T14" fmla="*/ 76 w 140"/>
                <a:gd name="T15" fmla="*/ 97 h 229"/>
                <a:gd name="T16" fmla="*/ 91 w 140"/>
                <a:gd name="T17" fmla="*/ 89 h 229"/>
                <a:gd name="T18" fmla="*/ 99 w 140"/>
                <a:gd name="T19" fmla="*/ 77 h 229"/>
                <a:gd name="T20" fmla="*/ 88 w 140"/>
                <a:gd name="T21" fmla="*/ 75 h 229"/>
                <a:gd name="T22" fmla="*/ 76 w 140"/>
                <a:gd name="T23" fmla="*/ 72 h 229"/>
                <a:gd name="T24" fmla="*/ 76 w 140"/>
                <a:gd name="T25" fmla="*/ 67 h 229"/>
                <a:gd name="T26" fmla="*/ 85 w 140"/>
                <a:gd name="T27" fmla="*/ 46 h 229"/>
                <a:gd name="T28" fmla="*/ 104 w 140"/>
                <a:gd name="T29" fmla="*/ 46 h 229"/>
                <a:gd name="T30" fmla="*/ 119 w 140"/>
                <a:gd name="T31" fmla="*/ 36 h 229"/>
                <a:gd name="T32" fmla="*/ 125 w 140"/>
                <a:gd name="T33" fmla="*/ 26 h 229"/>
                <a:gd name="T34" fmla="*/ 125 w 140"/>
                <a:gd name="T35" fmla="*/ 20 h 229"/>
                <a:gd name="T36" fmla="*/ 135 w 140"/>
                <a:gd name="T37" fmla="*/ 12 h 229"/>
                <a:gd name="T38" fmla="*/ 130 w 140"/>
                <a:gd name="T39" fmla="*/ 2 h 229"/>
                <a:gd name="T40" fmla="*/ 106 w 140"/>
                <a:gd name="T41" fmla="*/ 12 h 229"/>
                <a:gd name="T42" fmla="*/ 81 w 140"/>
                <a:gd name="T43" fmla="*/ 23 h 229"/>
                <a:gd name="T44" fmla="*/ 63 w 140"/>
                <a:gd name="T45" fmla="*/ 35 h 229"/>
                <a:gd name="T46" fmla="*/ 57 w 140"/>
                <a:gd name="T47" fmla="*/ 58 h 229"/>
                <a:gd name="T48" fmla="*/ 57 w 140"/>
                <a:gd name="T49" fmla="*/ 58 h 229"/>
                <a:gd name="T50" fmla="*/ 65 w 140"/>
                <a:gd name="T51" fmla="*/ 84 h 229"/>
                <a:gd name="T52" fmla="*/ 61 w 140"/>
                <a:gd name="T53" fmla="*/ 118 h 229"/>
                <a:gd name="T54" fmla="*/ 30 w 140"/>
                <a:gd name="T55" fmla="*/ 164 h 229"/>
                <a:gd name="T56" fmla="*/ 1 w 140"/>
                <a:gd name="T57" fmla="*/ 194 h 229"/>
                <a:gd name="T58" fmla="*/ 1 w 140"/>
                <a:gd name="T59" fmla="*/ 199 h 229"/>
                <a:gd name="T60" fmla="*/ 5 w 140"/>
                <a:gd name="T61" fmla="*/ 20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229">
                  <a:moveTo>
                    <a:pt x="5" y="204"/>
                  </a:moveTo>
                  <a:cubicBezTo>
                    <a:pt x="6" y="216"/>
                    <a:pt x="16" y="216"/>
                    <a:pt x="24" y="216"/>
                  </a:cubicBezTo>
                  <a:cubicBezTo>
                    <a:pt x="32" y="216"/>
                    <a:pt x="39" y="218"/>
                    <a:pt x="44" y="225"/>
                  </a:cubicBezTo>
                  <a:cubicBezTo>
                    <a:pt x="46" y="227"/>
                    <a:pt x="50" y="229"/>
                    <a:pt x="53" y="228"/>
                  </a:cubicBezTo>
                  <a:cubicBezTo>
                    <a:pt x="55" y="227"/>
                    <a:pt x="57" y="223"/>
                    <a:pt x="59" y="220"/>
                  </a:cubicBezTo>
                  <a:cubicBezTo>
                    <a:pt x="66" y="211"/>
                    <a:pt x="66" y="203"/>
                    <a:pt x="63" y="191"/>
                  </a:cubicBezTo>
                  <a:cubicBezTo>
                    <a:pt x="57" y="171"/>
                    <a:pt x="63" y="149"/>
                    <a:pt x="64" y="129"/>
                  </a:cubicBezTo>
                  <a:cubicBezTo>
                    <a:pt x="64" y="118"/>
                    <a:pt x="71" y="107"/>
                    <a:pt x="76" y="97"/>
                  </a:cubicBezTo>
                  <a:cubicBezTo>
                    <a:pt x="79" y="93"/>
                    <a:pt x="86" y="92"/>
                    <a:pt x="91" y="89"/>
                  </a:cubicBezTo>
                  <a:cubicBezTo>
                    <a:pt x="100" y="88"/>
                    <a:pt x="101" y="87"/>
                    <a:pt x="99" y="77"/>
                  </a:cubicBezTo>
                  <a:cubicBezTo>
                    <a:pt x="94" y="76"/>
                    <a:pt x="91" y="76"/>
                    <a:pt x="88" y="75"/>
                  </a:cubicBezTo>
                  <a:cubicBezTo>
                    <a:pt x="84" y="74"/>
                    <a:pt x="80" y="73"/>
                    <a:pt x="76" y="72"/>
                  </a:cubicBezTo>
                  <a:cubicBezTo>
                    <a:pt x="75" y="71"/>
                    <a:pt x="75" y="68"/>
                    <a:pt x="76" y="67"/>
                  </a:cubicBezTo>
                  <a:cubicBezTo>
                    <a:pt x="79" y="60"/>
                    <a:pt x="82" y="54"/>
                    <a:pt x="85" y="46"/>
                  </a:cubicBezTo>
                  <a:cubicBezTo>
                    <a:pt x="92" y="53"/>
                    <a:pt x="99" y="56"/>
                    <a:pt x="104" y="46"/>
                  </a:cubicBezTo>
                  <a:cubicBezTo>
                    <a:pt x="107" y="39"/>
                    <a:pt x="111" y="36"/>
                    <a:pt x="119" y="36"/>
                  </a:cubicBezTo>
                  <a:cubicBezTo>
                    <a:pt x="125" y="36"/>
                    <a:pt x="129" y="33"/>
                    <a:pt x="125" y="26"/>
                  </a:cubicBezTo>
                  <a:cubicBezTo>
                    <a:pt x="124" y="25"/>
                    <a:pt x="124" y="21"/>
                    <a:pt x="125" y="20"/>
                  </a:cubicBezTo>
                  <a:cubicBezTo>
                    <a:pt x="128" y="17"/>
                    <a:pt x="131" y="15"/>
                    <a:pt x="135" y="12"/>
                  </a:cubicBezTo>
                  <a:cubicBezTo>
                    <a:pt x="137" y="8"/>
                    <a:pt x="140" y="0"/>
                    <a:pt x="130" y="2"/>
                  </a:cubicBezTo>
                  <a:cubicBezTo>
                    <a:pt x="122" y="4"/>
                    <a:pt x="114" y="8"/>
                    <a:pt x="106" y="12"/>
                  </a:cubicBezTo>
                  <a:cubicBezTo>
                    <a:pt x="98" y="16"/>
                    <a:pt x="90" y="20"/>
                    <a:pt x="81" y="23"/>
                  </a:cubicBezTo>
                  <a:cubicBezTo>
                    <a:pt x="73" y="25"/>
                    <a:pt x="65" y="26"/>
                    <a:pt x="63" y="35"/>
                  </a:cubicBezTo>
                  <a:cubicBezTo>
                    <a:pt x="61" y="43"/>
                    <a:pt x="59" y="50"/>
                    <a:pt x="57" y="58"/>
                  </a:cubicBezTo>
                  <a:cubicBezTo>
                    <a:pt x="57" y="58"/>
                    <a:pt x="57" y="58"/>
                    <a:pt x="57" y="58"/>
                  </a:cubicBezTo>
                  <a:cubicBezTo>
                    <a:pt x="60" y="67"/>
                    <a:pt x="63" y="75"/>
                    <a:pt x="65" y="84"/>
                  </a:cubicBezTo>
                  <a:cubicBezTo>
                    <a:pt x="66" y="95"/>
                    <a:pt x="66" y="106"/>
                    <a:pt x="61" y="118"/>
                  </a:cubicBezTo>
                  <a:cubicBezTo>
                    <a:pt x="54" y="136"/>
                    <a:pt x="41" y="149"/>
                    <a:pt x="30" y="164"/>
                  </a:cubicBezTo>
                  <a:cubicBezTo>
                    <a:pt x="22" y="175"/>
                    <a:pt x="14" y="187"/>
                    <a:pt x="1" y="194"/>
                  </a:cubicBezTo>
                  <a:cubicBezTo>
                    <a:pt x="0" y="194"/>
                    <a:pt x="1" y="197"/>
                    <a:pt x="1" y="199"/>
                  </a:cubicBezTo>
                  <a:cubicBezTo>
                    <a:pt x="2" y="200"/>
                    <a:pt x="5" y="202"/>
                    <a:pt x="5" y="20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 name="Freeform 35">
              <a:extLst>
                <a:ext uri="{FF2B5EF4-FFF2-40B4-BE49-F238E27FC236}">
                  <a16:creationId xmlns:a16="http://schemas.microsoft.com/office/drawing/2014/main" id="{C9E500B2-D6C9-46D5-85E2-7F326E1560EF}"/>
                </a:ext>
              </a:extLst>
            </p:cNvPr>
            <p:cNvSpPr>
              <a:spLocks noEditPoints="1"/>
            </p:cNvSpPr>
            <p:nvPr/>
          </p:nvSpPr>
          <p:spPr bwMode="auto">
            <a:xfrm>
              <a:off x="1687009" y="3621931"/>
              <a:ext cx="214755" cy="211905"/>
            </a:xfrm>
            <a:custGeom>
              <a:avLst/>
              <a:gdLst>
                <a:gd name="T0" fmla="*/ 13 w 145"/>
                <a:gd name="T1" fmla="*/ 66 h 144"/>
                <a:gd name="T2" fmla="*/ 40 w 145"/>
                <a:gd name="T3" fmla="*/ 75 h 144"/>
                <a:gd name="T4" fmla="*/ 50 w 145"/>
                <a:gd name="T5" fmla="*/ 77 h 144"/>
                <a:gd name="T6" fmla="*/ 61 w 145"/>
                <a:gd name="T7" fmla="*/ 80 h 144"/>
                <a:gd name="T8" fmla="*/ 59 w 145"/>
                <a:gd name="T9" fmla="*/ 95 h 144"/>
                <a:gd name="T10" fmla="*/ 35 w 145"/>
                <a:gd name="T11" fmla="*/ 115 h 144"/>
                <a:gd name="T12" fmla="*/ 36 w 145"/>
                <a:gd name="T13" fmla="*/ 121 h 144"/>
                <a:gd name="T14" fmla="*/ 45 w 145"/>
                <a:gd name="T15" fmla="*/ 143 h 144"/>
                <a:gd name="T16" fmla="*/ 48 w 145"/>
                <a:gd name="T17" fmla="*/ 144 h 144"/>
                <a:gd name="T18" fmla="*/ 97 w 145"/>
                <a:gd name="T19" fmla="*/ 130 h 144"/>
                <a:gd name="T20" fmla="*/ 103 w 145"/>
                <a:gd name="T21" fmla="*/ 82 h 144"/>
                <a:gd name="T22" fmla="*/ 104 w 145"/>
                <a:gd name="T23" fmla="*/ 82 h 144"/>
                <a:gd name="T24" fmla="*/ 108 w 145"/>
                <a:gd name="T25" fmla="*/ 75 h 144"/>
                <a:gd name="T26" fmla="*/ 119 w 145"/>
                <a:gd name="T27" fmla="*/ 68 h 144"/>
                <a:gd name="T28" fmla="*/ 134 w 145"/>
                <a:gd name="T29" fmla="*/ 71 h 144"/>
                <a:gd name="T30" fmla="*/ 144 w 145"/>
                <a:gd name="T31" fmla="*/ 56 h 144"/>
                <a:gd name="T32" fmla="*/ 139 w 145"/>
                <a:gd name="T33" fmla="*/ 56 h 144"/>
                <a:gd name="T34" fmla="*/ 121 w 145"/>
                <a:gd name="T35" fmla="*/ 20 h 144"/>
                <a:gd name="T36" fmla="*/ 123 w 145"/>
                <a:gd name="T37" fmla="*/ 13 h 144"/>
                <a:gd name="T38" fmla="*/ 123 w 145"/>
                <a:gd name="T39" fmla="*/ 12 h 144"/>
                <a:gd name="T40" fmla="*/ 125 w 145"/>
                <a:gd name="T41" fmla="*/ 3 h 144"/>
                <a:gd name="T42" fmla="*/ 108 w 145"/>
                <a:gd name="T43" fmla="*/ 5 h 144"/>
                <a:gd name="T44" fmla="*/ 92 w 145"/>
                <a:gd name="T45" fmla="*/ 4 h 144"/>
                <a:gd name="T46" fmla="*/ 88 w 145"/>
                <a:gd name="T47" fmla="*/ 0 h 144"/>
                <a:gd name="T48" fmla="*/ 89 w 145"/>
                <a:gd name="T49" fmla="*/ 3 h 144"/>
                <a:gd name="T50" fmla="*/ 70 w 145"/>
                <a:gd name="T51" fmla="*/ 8 h 144"/>
                <a:gd name="T52" fmla="*/ 55 w 145"/>
                <a:gd name="T53" fmla="*/ 23 h 144"/>
                <a:gd name="T54" fmla="*/ 47 w 145"/>
                <a:gd name="T55" fmla="*/ 48 h 144"/>
                <a:gd name="T56" fmla="*/ 40 w 145"/>
                <a:gd name="T57" fmla="*/ 52 h 144"/>
                <a:gd name="T58" fmla="*/ 21 w 145"/>
                <a:gd name="T59" fmla="*/ 42 h 144"/>
                <a:gd name="T60" fmla="*/ 7 w 145"/>
                <a:gd name="T61" fmla="*/ 52 h 144"/>
                <a:gd name="T62" fmla="*/ 16 w 145"/>
                <a:gd name="T63" fmla="*/ 55 h 144"/>
                <a:gd name="T64" fmla="*/ 16 w 145"/>
                <a:gd name="T65" fmla="*/ 57 h 144"/>
                <a:gd name="T66" fmla="*/ 0 w 145"/>
                <a:gd name="T67" fmla="*/ 66 h 144"/>
                <a:gd name="T68" fmla="*/ 13 w 145"/>
                <a:gd name="T69" fmla="*/ 66 h 144"/>
                <a:gd name="T70" fmla="*/ 103 w 145"/>
                <a:gd name="T71" fmla="*/ 82 h 144"/>
                <a:gd name="T72" fmla="*/ 103 w 145"/>
                <a:gd name="T73" fmla="*/ 82 h 144"/>
                <a:gd name="T74" fmla="*/ 103 w 145"/>
                <a:gd name="T7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44">
                  <a:moveTo>
                    <a:pt x="13" y="66"/>
                  </a:moveTo>
                  <a:cubicBezTo>
                    <a:pt x="23" y="64"/>
                    <a:pt x="32" y="68"/>
                    <a:pt x="40" y="75"/>
                  </a:cubicBezTo>
                  <a:cubicBezTo>
                    <a:pt x="42" y="77"/>
                    <a:pt x="47" y="76"/>
                    <a:pt x="50" y="77"/>
                  </a:cubicBezTo>
                  <a:cubicBezTo>
                    <a:pt x="54" y="78"/>
                    <a:pt x="59" y="78"/>
                    <a:pt x="61" y="80"/>
                  </a:cubicBezTo>
                  <a:cubicBezTo>
                    <a:pt x="66" y="85"/>
                    <a:pt x="63" y="91"/>
                    <a:pt x="59" y="95"/>
                  </a:cubicBezTo>
                  <a:cubicBezTo>
                    <a:pt x="52" y="102"/>
                    <a:pt x="43" y="108"/>
                    <a:pt x="35" y="115"/>
                  </a:cubicBezTo>
                  <a:cubicBezTo>
                    <a:pt x="35" y="117"/>
                    <a:pt x="36" y="119"/>
                    <a:pt x="36" y="121"/>
                  </a:cubicBezTo>
                  <a:cubicBezTo>
                    <a:pt x="40" y="128"/>
                    <a:pt x="47" y="134"/>
                    <a:pt x="45" y="143"/>
                  </a:cubicBezTo>
                  <a:cubicBezTo>
                    <a:pt x="45" y="143"/>
                    <a:pt x="47" y="144"/>
                    <a:pt x="48" y="144"/>
                  </a:cubicBezTo>
                  <a:cubicBezTo>
                    <a:pt x="59" y="122"/>
                    <a:pt x="75" y="119"/>
                    <a:pt x="97" y="130"/>
                  </a:cubicBezTo>
                  <a:cubicBezTo>
                    <a:pt x="95" y="113"/>
                    <a:pt x="95" y="97"/>
                    <a:pt x="103" y="82"/>
                  </a:cubicBezTo>
                  <a:cubicBezTo>
                    <a:pt x="103" y="82"/>
                    <a:pt x="103" y="82"/>
                    <a:pt x="104" y="82"/>
                  </a:cubicBezTo>
                  <a:cubicBezTo>
                    <a:pt x="105" y="79"/>
                    <a:pt x="106" y="77"/>
                    <a:pt x="108" y="75"/>
                  </a:cubicBezTo>
                  <a:cubicBezTo>
                    <a:pt x="111" y="73"/>
                    <a:pt x="115" y="71"/>
                    <a:pt x="119" y="68"/>
                  </a:cubicBezTo>
                  <a:cubicBezTo>
                    <a:pt x="124" y="69"/>
                    <a:pt x="129" y="70"/>
                    <a:pt x="134" y="71"/>
                  </a:cubicBezTo>
                  <a:cubicBezTo>
                    <a:pt x="144" y="70"/>
                    <a:pt x="145" y="69"/>
                    <a:pt x="144" y="56"/>
                  </a:cubicBezTo>
                  <a:cubicBezTo>
                    <a:pt x="142" y="56"/>
                    <a:pt x="141" y="56"/>
                    <a:pt x="139" y="56"/>
                  </a:cubicBezTo>
                  <a:cubicBezTo>
                    <a:pt x="127" y="47"/>
                    <a:pt x="129" y="31"/>
                    <a:pt x="121" y="20"/>
                  </a:cubicBezTo>
                  <a:cubicBezTo>
                    <a:pt x="116" y="16"/>
                    <a:pt x="119" y="14"/>
                    <a:pt x="123" y="13"/>
                  </a:cubicBezTo>
                  <a:cubicBezTo>
                    <a:pt x="123" y="13"/>
                    <a:pt x="123" y="12"/>
                    <a:pt x="123" y="12"/>
                  </a:cubicBezTo>
                  <a:cubicBezTo>
                    <a:pt x="124" y="9"/>
                    <a:pt x="124" y="7"/>
                    <a:pt x="125" y="3"/>
                  </a:cubicBezTo>
                  <a:cubicBezTo>
                    <a:pt x="119" y="5"/>
                    <a:pt x="114" y="15"/>
                    <a:pt x="108" y="5"/>
                  </a:cubicBezTo>
                  <a:cubicBezTo>
                    <a:pt x="102" y="5"/>
                    <a:pt x="97" y="4"/>
                    <a:pt x="92" y="4"/>
                  </a:cubicBezTo>
                  <a:cubicBezTo>
                    <a:pt x="90" y="3"/>
                    <a:pt x="89" y="1"/>
                    <a:pt x="88" y="0"/>
                  </a:cubicBezTo>
                  <a:cubicBezTo>
                    <a:pt x="88" y="1"/>
                    <a:pt x="88" y="2"/>
                    <a:pt x="89" y="3"/>
                  </a:cubicBezTo>
                  <a:cubicBezTo>
                    <a:pt x="82" y="5"/>
                    <a:pt x="76" y="7"/>
                    <a:pt x="70" y="8"/>
                  </a:cubicBezTo>
                  <a:cubicBezTo>
                    <a:pt x="63" y="9"/>
                    <a:pt x="57" y="17"/>
                    <a:pt x="55" y="23"/>
                  </a:cubicBezTo>
                  <a:cubicBezTo>
                    <a:pt x="54" y="31"/>
                    <a:pt x="50" y="40"/>
                    <a:pt x="47" y="48"/>
                  </a:cubicBezTo>
                  <a:cubicBezTo>
                    <a:pt x="46" y="50"/>
                    <a:pt x="42" y="51"/>
                    <a:pt x="40" y="52"/>
                  </a:cubicBezTo>
                  <a:cubicBezTo>
                    <a:pt x="30" y="56"/>
                    <a:pt x="25" y="50"/>
                    <a:pt x="21" y="42"/>
                  </a:cubicBezTo>
                  <a:cubicBezTo>
                    <a:pt x="16" y="45"/>
                    <a:pt x="12" y="48"/>
                    <a:pt x="7" y="52"/>
                  </a:cubicBezTo>
                  <a:cubicBezTo>
                    <a:pt x="11" y="53"/>
                    <a:pt x="13" y="54"/>
                    <a:pt x="16" y="55"/>
                  </a:cubicBezTo>
                  <a:cubicBezTo>
                    <a:pt x="16" y="56"/>
                    <a:pt x="16" y="56"/>
                    <a:pt x="16" y="57"/>
                  </a:cubicBezTo>
                  <a:cubicBezTo>
                    <a:pt x="11" y="60"/>
                    <a:pt x="5" y="63"/>
                    <a:pt x="0" y="66"/>
                  </a:cubicBezTo>
                  <a:cubicBezTo>
                    <a:pt x="4" y="66"/>
                    <a:pt x="9" y="66"/>
                    <a:pt x="13" y="66"/>
                  </a:cubicBezTo>
                  <a:close/>
                  <a:moveTo>
                    <a:pt x="103" y="82"/>
                  </a:moveTo>
                  <a:cubicBezTo>
                    <a:pt x="103" y="82"/>
                    <a:pt x="103" y="82"/>
                    <a:pt x="103" y="82"/>
                  </a:cubicBezTo>
                  <a:cubicBezTo>
                    <a:pt x="103" y="82"/>
                    <a:pt x="103" y="82"/>
                    <a:pt x="103" y="8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 name="Freeform 36">
              <a:extLst>
                <a:ext uri="{FF2B5EF4-FFF2-40B4-BE49-F238E27FC236}">
                  <a16:creationId xmlns:a16="http://schemas.microsoft.com/office/drawing/2014/main" id="{9369E464-3C0E-4B5E-8307-BFF87F459F62}"/>
                </a:ext>
              </a:extLst>
            </p:cNvPr>
            <p:cNvSpPr>
              <a:spLocks/>
            </p:cNvSpPr>
            <p:nvPr/>
          </p:nvSpPr>
          <p:spPr bwMode="auto">
            <a:xfrm>
              <a:off x="2839390" y="3122341"/>
              <a:ext cx="155803" cy="140334"/>
            </a:xfrm>
            <a:custGeom>
              <a:avLst/>
              <a:gdLst>
                <a:gd name="T0" fmla="*/ 16 w 105"/>
                <a:gd name="T1" fmla="*/ 70 h 95"/>
                <a:gd name="T2" fmla="*/ 21 w 105"/>
                <a:gd name="T3" fmla="*/ 90 h 95"/>
                <a:gd name="T4" fmla="*/ 28 w 105"/>
                <a:gd name="T5" fmla="*/ 89 h 95"/>
                <a:gd name="T6" fmla="*/ 42 w 105"/>
                <a:gd name="T7" fmla="*/ 81 h 95"/>
                <a:gd name="T8" fmla="*/ 51 w 105"/>
                <a:gd name="T9" fmla="*/ 75 h 95"/>
                <a:gd name="T10" fmla="*/ 96 w 105"/>
                <a:gd name="T11" fmla="*/ 72 h 95"/>
                <a:gd name="T12" fmla="*/ 104 w 105"/>
                <a:gd name="T13" fmla="*/ 66 h 95"/>
                <a:gd name="T14" fmla="*/ 99 w 105"/>
                <a:gd name="T15" fmla="*/ 57 h 95"/>
                <a:gd name="T16" fmla="*/ 93 w 105"/>
                <a:gd name="T17" fmla="*/ 43 h 95"/>
                <a:gd name="T18" fmla="*/ 94 w 105"/>
                <a:gd name="T19" fmla="*/ 35 h 95"/>
                <a:gd name="T20" fmla="*/ 79 w 105"/>
                <a:gd name="T21" fmla="*/ 25 h 95"/>
                <a:gd name="T22" fmla="*/ 62 w 105"/>
                <a:gd name="T23" fmla="*/ 19 h 95"/>
                <a:gd name="T24" fmla="*/ 42 w 105"/>
                <a:gd name="T25" fmla="*/ 10 h 95"/>
                <a:gd name="T26" fmla="*/ 29 w 105"/>
                <a:gd name="T27" fmla="*/ 2 h 95"/>
                <a:gd name="T28" fmla="*/ 24 w 105"/>
                <a:gd name="T29" fmla="*/ 7 h 95"/>
                <a:gd name="T30" fmla="*/ 19 w 105"/>
                <a:gd name="T31" fmla="*/ 17 h 95"/>
                <a:gd name="T32" fmla="*/ 8 w 105"/>
                <a:gd name="T33" fmla="*/ 56 h 95"/>
                <a:gd name="T34" fmla="*/ 16 w 105"/>
                <a:gd name="T35" fmla="*/ 7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95">
                  <a:moveTo>
                    <a:pt x="16" y="70"/>
                  </a:moveTo>
                  <a:cubicBezTo>
                    <a:pt x="18" y="76"/>
                    <a:pt x="19" y="83"/>
                    <a:pt x="21" y="90"/>
                  </a:cubicBezTo>
                  <a:cubicBezTo>
                    <a:pt x="22" y="89"/>
                    <a:pt x="26" y="88"/>
                    <a:pt x="28" y="89"/>
                  </a:cubicBezTo>
                  <a:cubicBezTo>
                    <a:pt x="38" y="95"/>
                    <a:pt x="39" y="88"/>
                    <a:pt x="42" y="81"/>
                  </a:cubicBezTo>
                  <a:cubicBezTo>
                    <a:pt x="43" y="78"/>
                    <a:pt x="48" y="75"/>
                    <a:pt x="51" y="75"/>
                  </a:cubicBezTo>
                  <a:cubicBezTo>
                    <a:pt x="66" y="73"/>
                    <a:pt x="81" y="73"/>
                    <a:pt x="96" y="72"/>
                  </a:cubicBezTo>
                  <a:cubicBezTo>
                    <a:pt x="99" y="71"/>
                    <a:pt x="103" y="68"/>
                    <a:pt x="104" y="66"/>
                  </a:cubicBezTo>
                  <a:cubicBezTo>
                    <a:pt x="105" y="63"/>
                    <a:pt x="102" y="59"/>
                    <a:pt x="99" y="57"/>
                  </a:cubicBezTo>
                  <a:cubicBezTo>
                    <a:pt x="93" y="54"/>
                    <a:pt x="92" y="49"/>
                    <a:pt x="93" y="43"/>
                  </a:cubicBezTo>
                  <a:cubicBezTo>
                    <a:pt x="94" y="39"/>
                    <a:pt x="94" y="36"/>
                    <a:pt x="94" y="35"/>
                  </a:cubicBezTo>
                  <a:cubicBezTo>
                    <a:pt x="88" y="31"/>
                    <a:pt x="83" y="28"/>
                    <a:pt x="79" y="25"/>
                  </a:cubicBezTo>
                  <a:cubicBezTo>
                    <a:pt x="74" y="20"/>
                    <a:pt x="69" y="17"/>
                    <a:pt x="62" y="19"/>
                  </a:cubicBezTo>
                  <a:cubicBezTo>
                    <a:pt x="57" y="21"/>
                    <a:pt x="42" y="14"/>
                    <a:pt x="42" y="10"/>
                  </a:cubicBezTo>
                  <a:cubicBezTo>
                    <a:pt x="42" y="0"/>
                    <a:pt x="36" y="1"/>
                    <a:pt x="29" y="2"/>
                  </a:cubicBezTo>
                  <a:cubicBezTo>
                    <a:pt x="28" y="3"/>
                    <a:pt x="26" y="5"/>
                    <a:pt x="24" y="7"/>
                  </a:cubicBezTo>
                  <a:cubicBezTo>
                    <a:pt x="22" y="10"/>
                    <a:pt x="21" y="14"/>
                    <a:pt x="19" y="17"/>
                  </a:cubicBezTo>
                  <a:cubicBezTo>
                    <a:pt x="10" y="29"/>
                    <a:pt x="0" y="40"/>
                    <a:pt x="8" y="56"/>
                  </a:cubicBezTo>
                  <a:cubicBezTo>
                    <a:pt x="11" y="61"/>
                    <a:pt x="13" y="65"/>
                    <a:pt x="16" y="7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 name="Freeform 37">
              <a:extLst>
                <a:ext uri="{FF2B5EF4-FFF2-40B4-BE49-F238E27FC236}">
                  <a16:creationId xmlns:a16="http://schemas.microsoft.com/office/drawing/2014/main" id="{A54833BD-C7B7-4BCA-BD7E-3A326F7E3981}"/>
                </a:ext>
              </a:extLst>
            </p:cNvPr>
            <p:cNvSpPr>
              <a:spLocks/>
            </p:cNvSpPr>
            <p:nvPr/>
          </p:nvSpPr>
          <p:spPr bwMode="auto">
            <a:xfrm>
              <a:off x="3403649" y="3262676"/>
              <a:ext cx="151592" cy="116478"/>
            </a:xfrm>
            <a:custGeom>
              <a:avLst/>
              <a:gdLst>
                <a:gd name="T0" fmla="*/ 89 w 103"/>
                <a:gd name="T1" fmla="*/ 64 h 80"/>
                <a:gd name="T2" fmla="*/ 93 w 103"/>
                <a:gd name="T3" fmla="*/ 76 h 80"/>
                <a:gd name="T4" fmla="*/ 99 w 103"/>
                <a:gd name="T5" fmla="*/ 65 h 80"/>
                <a:gd name="T6" fmla="*/ 98 w 103"/>
                <a:gd name="T7" fmla="*/ 58 h 80"/>
                <a:gd name="T8" fmla="*/ 92 w 103"/>
                <a:gd name="T9" fmla="*/ 46 h 80"/>
                <a:gd name="T10" fmla="*/ 93 w 103"/>
                <a:gd name="T11" fmla="*/ 32 h 80"/>
                <a:gd name="T12" fmla="*/ 101 w 103"/>
                <a:gd name="T13" fmla="*/ 22 h 80"/>
                <a:gd name="T14" fmla="*/ 101 w 103"/>
                <a:gd name="T15" fmla="*/ 17 h 80"/>
                <a:gd name="T16" fmla="*/ 91 w 103"/>
                <a:gd name="T17" fmla="*/ 12 h 80"/>
                <a:gd name="T18" fmla="*/ 74 w 103"/>
                <a:gd name="T19" fmla="*/ 5 h 80"/>
                <a:gd name="T20" fmla="*/ 70 w 103"/>
                <a:gd name="T21" fmla="*/ 27 h 80"/>
                <a:gd name="T22" fmla="*/ 62 w 103"/>
                <a:gd name="T23" fmla="*/ 18 h 80"/>
                <a:gd name="T24" fmla="*/ 52 w 103"/>
                <a:gd name="T25" fmla="*/ 12 h 80"/>
                <a:gd name="T26" fmla="*/ 34 w 103"/>
                <a:gd name="T27" fmla="*/ 5 h 80"/>
                <a:gd name="T28" fmla="*/ 26 w 103"/>
                <a:gd name="T29" fmla="*/ 0 h 80"/>
                <a:gd name="T30" fmla="*/ 14 w 103"/>
                <a:gd name="T31" fmla="*/ 26 h 80"/>
                <a:gd name="T32" fmla="*/ 0 w 103"/>
                <a:gd name="T33" fmla="*/ 36 h 80"/>
                <a:gd name="T34" fmla="*/ 11 w 103"/>
                <a:gd name="T35" fmla="*/ 57 h 80"/>
                <a:gd name="T36" fmla="*/ 9 w 103"/>
                <a:gd name="T37" fmla="*/ 73 h 80"/>
                <a:gd name="T38" fmla="*/ 13 w 103"/>
                <a:gd name="T39" fmla="*/ 80 h 80"/>
                <a:gd name="T40" fmla="*/ 22 w 103"/>
                <a:gd name="T41" fmla="*/ 80 h 80"/>
                <a:gd name="T42" fmla="*/ 28 w 103"/>
                <a:gd name="T43" fmla="*/ 75 h 80"/>
                <a:gd name="T44" fmla="*/ 47 w 103"/>
                <a:gd name="T45" fmla="*/ 52 h 80"/>
                <a:gd name="T46" fmla="*/ 89 w 103"/>
                <a:gd name="T47"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80">
                  <a:moveTo>
                    <a:pt x="89" y="64"/>
                  </a:moveTo>
                  <a:cubicBezTo>
                    <a:pt x="91" y="67"/>
                    <a:pt x="92" y="72"/>
                    <a:pt x="93" y="76"/>
                  </a:cubicBezTo>
                  <a:cubicBezTo>
                    <a:pt x="95" y="72"/>
                    <a:pt x="97" y="68"/>
                    <a:pt x="99" y="65"/>
                  </a:cubicBezTo>
                  <a:cubicBezTo>
                    <a:pt x="103" y="62"/>
                    <a:pt x="103" y="60"/>
                    <a:pt x="98" y="58"/>
                  </a:cubicBezTo>
                  <a:cubicBezTo>
                    <a:pt x="93" y="56"/>
                    <a:pt x="91" y="52"/>
                    <a:pt x="92" y="46"/>
                  </a:cubicBezTo>
                  <a:cubicBezTo>
                    <a:pt x="92" y="41"/>
                    <a:pt x="95" y="35"/>
                    <a:pt x="93" y="32"/>
                  </a:cubicBezTo>
                  <a:cubicBezTo>
                    <a:pt x="88" y="21"/>
                    <a:pt x="96" y="23"/>
                    <a:pt x="101" y="22"/>
                  </a:cubicBezTo>
                  <a:cubicBezTo>
                    <a:pt x="101" y="20"/>
                    <a:pt x="102" y="18"/>
                    <a:pt x="101" y="17"/>
                  </a:cubicBezTo>
                  <a:cubicBezTo>
                    <a:pt x="98" y="15"/>
                    <a:pt x="94" y="13"/>
                    <a:pt x="91" y="12"/>
                  </a:cubicBezTo>
                  <a:cubicBezTo>
                    <a:pt x="86" y="9"/>
                    <a:pt x="80" y="7"/>
                    <a:pt x="74" y="5"/>
                  </a:cubicBezTo>
                  <a:cubicBezTo>
                    <a:pt x="73" y="13"/>
                    <a:pt x="71" y="19"/>
                    <a:pt x="70" y="27"/>
                  </a:cubicBezTo>
                  <a:cubicBezTo>
                    <a:pt x="66" y="23"/>
                    <a:pt x="64" y="20"/>
                    <a:pt x="62" y="18"/>
                  </a:cubicBezTo>
                  <a:cubicBezTo>
                    <a:pt x="59" y="16"/>
                    <a:pt x="55" y="14"/>
                    <a:pt x="52" y="12"/>
                  </a:cubicBezTo>
                  <a:cubicBezTo>
                    <a:pt x="46" y="9"/>
                    <a:pt x="40" y="7"/>
                    <a:pt x="34" y="5"/>
                  </a:cubicBezTo>
                  <a:cubicBezTo>
                    <a:pt x="32" y="4"/>
                    <a:pt x="29" y="2"/>
                    <a:pt x="26" y="0"/>
                  </a:cubicBezTo>
                  <a:cubicBezTo>
                    <a:pt x="25" y="11"/>
                    <a:pt x="27" y="23"/>
                    <a:pt x="14" y="26"/>
                  </a:cubicBezTo>
                  <a:cubicBezTo>
                    <a:pt x="9" y="29"/>
                    <a:pt x="5" y="32"/>
                    <a:pt x="0" y="36"/>
                  </a:cubicBezTo>
                  <a:cubicBezTo>
                    <a:pt x="8" y="39"/>
                    <a:pt x="13" y="50"/>
                    <a:pt x="11" y="57"/>
                  </a:cubicBezTo>
                  <a:cubicBezTo>
                    <a:pt x="10" y="62"/>
                    <a:pt x="10" y="67"/>
                    <a:pt x="9" y="73"/>
                  </a:cubicBezTo>
                  <a:cubicBezTo>
                    <a:pt x="10" y="75"/>
                    <a:pt x="12" y="77"/>
                    <a:pt x="13" y="80"/>
                  </a:cubicBezTo>
                  <a:cubicBezTo>
                    <a:pt x="16" y="80"/>
                    <a:pt x="19" y="80"/>
                    <a:pt x="22" y="80"/>
                  </a:cubicBezTo>
                  <a:cubicBezTo>
                    <a:pt x="24" y="79"/>
                    <a:pt x="28" y="77"/>
                    <a:pt x="28" y="75"/>
                  </a:cubicBezTo>
                  <a:cubicBezTo>
                    <a:pt x="26" y="61"/>
                    <a:pt x="36" y="56"/>
                    <a:pt x="47" y="52"/>
                  </a:cubicBezTo>
                  <a:cubicBezTo>
                    <a:pt x="66" y="46"/>
                    <a:pt x="80" y="50"/>
                    <a:pt x="89" y="6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 name="Freeform 38">
              <a:extLst>
                <a:ext uri="{FF2B5EF4-FFF2-40B4-BE49-F238E27FC236}">
                  <a16:creationId xmlns:a16="http://schemas.microsoft.com/office/drawing/2014/main" id="{D9D9AAA0-E35B-460D-B300-88F9F5DFFB50}"/>
                </a:ext>
              </a:extLst>
            </p:cNvPr>
            <p:cNvSpPr>
              <a:spLocks/>
            </p:cNvSpPr>
            <p:nvPr/>
          </p:nvSpPr>
          <p:spPr bwMode="auto">
            <a:xfrm>
              <a:off x="1851234" y="3466161"/>
              <a:ext cx="262479" cy="189451"/>
            </a:xfrm>
            <a:custGeom>
              <a:avLst/>
              <a:gdLst>
                <a:gd name="T0" fmla="*/ 177 w 179"/>
                <a:gd name="T1" fmla="*/ 85 h 129"/>
                <a:gd name="T2" fmla="*/ 179 w 179"/>
                <a:gd name="T3" fmla="*/ 78 h 129"/>
                <a:gd name="T4" fmla="*/ 162 w 179"/>
                <a:gd name="T5" fmla="*/ 60 h 129"/>
                <a:gd name="T6" fmla="*/ 135 w 179"/>
                <a:gd name="T7" fmla="*/ 58 h 129"/>
                <a:gd name="T8" fmla="*/ 131 w 179"/>
                <a:gd name="T9" fmla="*/ 58 h 129"/>
                <a:gd name="T10" fmla="*/ 117 w 179"/>
                <a:gd name="T11" fmla="*/ 45 h 129"/>
                <a:gd name="T12" fmla="*/ 111 w 179"/>
                <a:gd name="T13" fmla="*/ 48 h 129"/>
                <a:gd name="T14" fmla="*/ 117 w 179"/>
                <a:gd name="T15" fmla="*/ 45 h 129"/>
                <a:gd name="T16" fmla="*/ 119 w 179"/>
                <a:gd name="T17" fmla="*/ 39 h 129"/>
                <a:gd name="T18" fmla="*/ 109 w 179"/>
                <a:gd name="T19" fmla="*/ 36 h 129"/>
                <a:gd name="T20" fmla="*/ 109 w 179"/>
                <a:gd name="T21" fmla="*/ 17 h 129"/>
                <a:gd name="T22" fmla="*/ 110 w 179"/>
                <a:gd name="T23" fmla="*/ 3 h 129"/>
                <a:gd name="T24" fmla="*/ 110 w 179"/>
                <a:gd name="T25" fmla="*/ 3 h 129"/>
                <a:gd name="T26" fmla="*/ 106 w 179"/>
                <a:gd name="T27" fmla="*/ 0 h 129"/>
                <a:gd name="T28" fmla="*/ 104 w 179"/>
                <a:gd name="T29" fmla="*/ 0 h 129"/>
                <a:gd name="T30" fmla="*/ 85 w 179"/>
                <a:gd name="T31" fmla="*/ 20 h 129"/>
                <a:gd name="T32" fmla="*/ 73 w 179"/>
                <a:gd name="T33" fmla="*/ 36 h 129"/>
                <a:gd name="T34" fmla="*/ 62 w 179"/>
                <a:gd name="T35" fmla="*/ 39 h 129"/>
                <a:gd name="T36" fmla="*/ 49 w 179"/>
                <a:gd name="T37" fmla="*/ 41 h 129"/>
                <a:gd name="T38" fmla="*/ 36 w 179"/>
                <a:gd name="T39" fmla="*/ 37 h 129"/>
                <a:gd name="T40" fmla="*/ 23 w 179"/>
                <a:gd name="T41" fmla="*/ 36 h 129"/>
                <a:gd name="T42" fmla="*/ 14 w 179"/>
                <a:gd name="T43" fmla="*/ 41 h 129"/>
                <a:gd name="T44" fmla="*/ 6 w 179"/>
                <a:gd name="T45" fmla="*/ 54 h 129"/>
                <a:gd name="T46" fmla="*/ 9 w 179"/>
                <a:gd name="T47" fmla="*/ 64 h 129"/>
                <a:gd name="T48" fmla="*/ 7 w 179"/>
                <a:gd name="T49" fmla="*/ 73 h 129"/>
                <a:gd name="T50" fmla="*/ 6 w 179"/>
                <a:gd name="T51" fmla="*/ 88 h 129"/>
                <a:gd name="T52" fmla="*/ 5 w 179"/>
                <a:gd name="T53" fmla="*/ 101 h 129"/>
                <a:gd name="T54" fmla="*/ 5 w 179"/>
                <a:gd name="T55" fmla="*/ 104 h 129"/>
                <a:gd name="T56" fmla="*/ 12 w 179"/>
                <a:gd name="T57" fmla="*/ 99 h 129"/>
                <a:gd name="T58" fmla="*/ 42 w 179"/>
                <a:gd name="T59" fmla="*/ 100 h 129"/>
                <a:gd name="T60" fmla="*/ 53 w 179"/>
                <a:gd name="T61" fmla="*/ 108 h 129"/>
                <a:gd name="T62" fmla="*/ 64 w 179"/>
                <a:gd name="T63" fmla="*/ 94 h 129"/>
                <a:gd name="T64" fmla="*/ 56 w 179"/>
                <a:gd name="T65" fmla="*/ 83 h 129"/>
                <a:gd name="T66" fmla="*/ 64 w 179"/>
                <a:gd name="T67" fmla="*/ 94 h 129"/>
                <a:gd name="T68" fmla="*/ 73 w 179"/>
                <a:gd name="T69" fmla="*/ 94 h 129"/>
                <a:gd name="T70" fmla="*/ 73 w 179"/>
                <a:gd name="T71" fmla="*/ 94 h 129"/>
                <a:gd name="T72" fmla="*/ 73 w 179"/>
                <a:gd name="T73" fmla="*/ 94 h 129"/>
                <a:gd name="T74" fmla="*/ 76 w 179"/>
                <a:gd name="T75" fmla="*/ 98 h 129"/>
                <a:gd name="T76" fmla="*/ 79 w 179"/>
                <a:gd name="T77" fmla="*/ 94 h 129"/>
                <a:gd name="T78" fmla="*/ 86 w 179"/>
                <a:gd name="T79" fmla="*/ 99 h 129"/>
                <a:gd name="T80" fmla="*/ 86 w 179"/>
                <a:gd name="T81" fmla="*/ 102 h 129"/>
                <a:gd name="T82" fmla="*/ 111 w 179"/>
                <a:gd name="T83" fmla="*/ 100 h 129"/>
                <a:gd name="T84" fmla="*/ 122 w 179"/>
                <a:gd name="T85" fmla="*/ 96 h 129"/>
                <a:gd name="T86" fmla="*/ 164 w 179"/>
                <a:gd name="T87" fmla="*/ 129 h 129"/>
                <a:gd name="T88" fmla="*/ 166 w 179"/>
                <a:gd name="T89" fmla="*/ 114 h 129"/>
                <a:gd name="T90" fmla="*/ 173 w 179"/>
                <a:gd name="T91" fmla="*/ 96 h 129"/>
                <a:gd name="T92" fmla="*/ 177 w 179"/>
                <a:gd name="T93" fmla="*/ 8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29">
                  <a:moveTo>
                    <a:pt x="177" y="85"/>
                  </a:moveTo>
                  <a:cubicBezTo>
                    <a:pt x="178" y="82"/>
                    <a:pt x="179" y="80"/>
                    <a:pt x="179" y="78"/>
                  </a:cubicBezTo>
                  <a:cubicBezTo>
                    <a:pt x="170" y="76"/>
                    <a:pt x="164" y="70"/>
                    <a:pt x="162" y="60"/>
                  </a:cubicBezTo>
                  <a:cubicBezTo>
                    <a:pt x="152" y="66"/>
                    <a:pt x="143" y="66"/>
                    <a:pt x="135" y="58"/>
                  </a:cubicBezTo>
                  <a:cubicBezTo>
                    <a:pt x="134" y="57"/>
                    <a:pt x="132" y="58"/>
                    <a:pt x="131" y="58"/>
                  </a:cubicBezTo>
                  <a:cubicBezTo>
                    <a:pt x="119" y="58"/>
                    <a:pt x="117" y="57"/>
                    <a:pt x="117" y="45"/>
                  </a:cubicBezTo>
                  <a:cubicBezTo>
                    <a:pt x="114" y="46"/>
                    <a:pt x="112" y="47"/>
                    <a:pt x="111" y="48"/>
                  </a:cubicBezTo>
                  <a:cubicBezTo>
                    <a:pt x="112" y="47"/>
                    <a:pt x="114" y="46"/>
                    <a:pt x="117" y="45"/>
                  </a:cubicBezTo>
                  <a:cubicBezTo>
                    <a:pt x="117" y="43"/>
                    <a:pt x="118" y="41"/>
                    <a:pt x="119" y="39"/>
                  </a:cubicBezTo>
                  <a:cubicBezTo>
                    <a:pt x="116" y="38"/>
                    <a:pt x="112" y="37"/>
                    <a:pt x="109" y="36"/>
                  </a:cubicBezTo>
                  <a:cubicBezTo>
                    <a:pt x="106" y="29"/>
                    <a:pt x="106" y="24"/>
                    <a:pt x="109" y="17"/>
                  </a:cubicBezTo>
                  <a:cubicBezTo>
                    <a:pt x="111" y="13"/>
                    <a:pt x="110" y="8"/>
                    <a:pt x="110" y="3"/>
                  </a:cubicBezTo>
                  <a:cubicBezTo>
                    <a:pt x="110" y="3"/>
                    <a:pt x="110" y="3"/>
                    <a:pt x="110" y="3"/>
                  </a:cubicBezTo>
                  <a:cubicBezTo>
                    <a:pt x="109" y="2"/>
                    <a:pt x="107" y="1"/>
                    <a:pt x="106" y="0"/>
                  </a:cubicBezTo>
                  <a:cubicBezTo>
                    <a:pt x="105" y="0"/>
                    <a:pt x="104" y="0"/>
                    <a:pt x="104" y="0"/>
                  </a:cubicBezTo>
                  <a:cubicBezTo>
                    <a:pt x="97" y="7"/>
                    <a:pt x="91" y="13"/>
                    <a:pt x="85" y="20"/>
                  </a:cubicBezTo>
                  <a:cubicBezTo>
                    <a:pt x="81" y="25"/>
                    <a:pt x="77" y="30"/>
                    <a:pt x="73" y="36"/>
                  </a:cubicBezTo>
                  <a:cubicBezTo>
                    <a:pt x="70" y="36"/>
                    <a:pt x="66" y="38"/>
                    <a:pt x="62" y="39"/>
                  </a:cubicBezTo>
                  <a:cubicBezTo>
                    <a:pt x="58" y="40"/>
                    <a:pt x="53" y="41"/>
                    <a:pt x="49" y="41"/>
                  </a:cubicBezTo>
                  <a:cubicBezTo>
                    <a:pt x="44" y="42"/>
                    <a:pt x="39" y="42"/>
                    <a:pt x="36" y="37"/>
                  </a:cubicBezTo>
                  <a:cubicBezTo>
                    <a:pt x="33" y="32"/>
                    <a:pt x="28" y="32"/>
                    <a:pt x="23" y="36"/>
                  </a:cubicBezTo>
                  <a:cubicBezTo>
                    <a:pt x="21" y="38"/>
                    <a:pt x="18" y="41"/>
                    <a:pt x="14" y="41"/>
                  </a:cubicBezTo>
                  <a:cubicBezTo>
                    <a:pt x="6" y="42"/>
                    <a:pt x="6" y="48"/>
                    <a:pt x="6" y="54"/>
                  </a:cubicBezTo>
                  <a:cubicBezTo>
                    <a:pt x="7" y="57"/>
                    <a:pt x="9" y="60"/>
                    <a:pt x="9" y="64"/>
                  </a:cubicBezTo>
                  <a:cubicBezTo>
                    <a:pt x="9" y="67"/>
                    <a:pt x="9" y="72"/>
                    <a:pt x="7" y="73"/>
                  </a:cubicBezTo>
                  <a:cubicBezTo>
                    <a:pt x="0" y="78"/>
                    <a:pt x="2" y="83"/>
                    <a:pt x="6" y="88"/>
                  </a:cubicBezTo>
                  <a:cubicBezTo>
                    <a:pt x="6" y="92"/>
                    <a:pt x="6" y="96"/>
                    <a:pt x="5" y="101"/>
                  </a:cubicBezTo>
                  <a:cubicBezTo>
                    <a:pt x="5" y="102"/>
                    <a:pt x="5" y="103"/>
                    <a:pt x="5" y="104"/>
                  </a:cubicBezTo>
                  <a:cubicBezTo>
                    <a:pt x="8" y="102"/>
                    <a:pt x="10" y="101"/>
                    <a:pt x="12" y="99"/>
                  </a:cubicBezTo>
                  <a:cubicBezTo>
                    <a:pt x="22" y="87"/>
                    <a:pt x="33" y="88"/>
                    <a:pt x="42" y="100"/>
                  </a:cubicBezTo>
                  <a:cubicBezTo>
                    <a:pt x="45" y="104"/>
                    <a:pt x="52" y="109"/>
                    <a:pt x="53" y="108"/>
                  </a:cubicBezTo>
                  <a:cubicBezTo>
                    <a:pt x="58" y="104"/>
                    <a:pt x="60" y="98"/>
                    <a:pt x="64" y="94"/>
                  </a:cubicBezTo>
                  <a:cubicBezTo>
                    <a:pt x="61" y="90"/>
                    <a:pt x="58" y="87"/>
                    <a:pt x="56" y="83"/>
                  </a:cubicBezTo>
                  <a:cubicBezTo>
                    <a:pt x="58" y="87"/>
                    <a:pt x="61" y="90"/>
                    <a:pt x="64" y="94"/>
                  </a:cubicBezTo>
                  <a:cubicBezTo>
                    <a:pt x="67" y="94"/>
                    <a:pt x="70" y="94"/>
                    <a:pt x="73" y="94"/>
                  </a:cubicBezTo>
                  <a:cubicBezTo>
                    <a:pt x="73" y="94"/>
                    <a:pt x="73" y="94"/>
                    <a:pt x="73" y="94"/>
                  </a:cubicBezTo>
                  <a:cubicBezTo>
                    <a:pt x="73" y="94"/>
                    <a:pt x="73" y="94"/>
                    <a:pt x="73" y="94"/>
                  </a:cubicBezTo>
                  <a:cubicBezTo>
                    <a:pt x="74" y="95"/>
                    <a:pt x="75" y="97"/>
                    <a:pt x="76" y="98"/>
                  </a:cubicBezTo>
                  <a:cubicBezTo>
                    <a:pt x="77" y="97"/>
                    <a:pt x="78" y="96"/>
                    <a:pt x="79" y="94"/>
                  </a:cubicBezTo>
                  <a:cubicBezTo>
                    <a:pt x="81" y="96"/>
                    <a:pt x="83" y="97"/>
                    <a:pt x="86" y="99"/>
                  </a:cubicBezTo>
                  <a:cubicBezTo>
                    <a:pt x="86" y="100"/>
                    <a:pt x="86" y="101"/>
                    <a:pt x="86" y="102"/>
                  </a:cubicBezTo>
                  <a:cubicBezTo>
                    <a:pt x="94" y="101"/>
                    <a:pt x="103" y="101"/>
                    <a:pt x="111" y="100"/>
                  </a:cubicBezTo>
                  <a:cubicBezTo>
                    <a:pt x="115" y="99"/>
                    <a:pt x="118" y="98"/>
                    <a:pt x="122" y="96"/>
                  </a:cubicBezTo>
                  <a:cubicBezTo>
                    <a:pt x="136" y="107"/>
                    <a:pt x="151" y="119"/>
                    <a:pt x="164" y="129"/>
                  </a:cubicBezTo>
                  <a:cubicBezTo>
                    <a:pt x="164" y="124"/>
                    <a:pt x="163" y="116"/>
                    <a:pt x="166" y="114"/>
                  </a:cubicBezTo>
                  <a:cubicBezTo>
                    <a:pt x="174" y="109"/>
                    <a:pt x="175" y="104"/>
                    <a:pt x="173" y="96"/>
                  </a:cubicBezTo>
                  <a:cubicBezTo>
                    <a:pt x="173" y="93"/>
                    <a:pt x="176" y="88"/>
                    <a:pt x="177" y="8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 name="Freeform 39">
              <a:extLst>
                <a:ext uri="{FF2B5EF4-FFF2-40B4-BE49-F238E27FC236}">
                  <a16:creationId xmlns:a16="http://schemas.microsoft.com/office/drawing/2014/main" id="{26AE9588-04BC-4EF2-B19E-8048C6ED3484}"/>
                </a:ext>
              </a:extLst>
            </p:cNvPr>
            <p:cNvSpPr>
              <a:spLocks noEditPoints="1"/>
            </p:cNvSpPr>
            <p:nvPr/>
          </p:nvSpPr>
          <p:spPr bwMode="auto">
            <a:xfrm>
              <a:off x="2014055" y="3259869"/>
              <a:ext cx="318625" cy="286282"/>
            </a:xfrm>
            <a:custGeom>
              <a:avLst/>
              <a:gdLst>
                <a:gd name="T0" fmla="*/ 11 w 216"/>
                <a:gd name="T1" fmla="*/ 176 h 195"/>
                <a:gd name="T2" fmla="*/ 18 w 216"/>
                <a:gd name="T3" fmla="*/ 194 h 195"/>
                <a:gd name="T4" fmla="*/ 38 w 216"/>
                <a:gd name="T5" fmla="*/ 195 h 195"/>
                <a:gd name="T6" fmla="*/ 46 w 216"/>
                <a:gd name="T7" fmla="*/ 164 h 195"/>
                <a:gd name="T8" fmla="*/ 48 w 216"/>
                <a:gd name="T9" fmla="*/ 160 h 195"/>
                <a:gd name="T10" fmla="*/ 49 w 216"/>
                <a:gd name="T11" fmla="*/ 140 h 195"/>
                <a:gd name="T12" fmla="*/ 62 w 216"/>
                <a:gd name="T13" fmla="*/ 129 h 195"/>
                <a:gd name="T14" fmla="*/ 71 w 216"/>
                <a:gd name="T15" fmla="*/ 122 h 195"/>
                <a:gd name="T16" fmla="*/ 106 w 216"/>
                <a:gd name="T17" fmla="*/ 121 h 195"/>
                <a:gd name="T18" fmla="*/ 128 w 216"/>
                <a:gd name="T19" fmla="*/ 114 h 195"/>
                <a:gd name="T20" fmla="*/ 120 w 216"/>
                <a:gd name="T21" fmla="*/ 105 h 195"/>
                <a:gd name="T22" fmla="*/ 131 w 216"/>
                <a:gd name="T23" fmla="*/ 101 h 195"/>
                <a:gd name="T24" fmla="*/ 158 w 216"/>
                <a:gd name="T25" fmla="*/ 77 h 195"/>
                <a:gd name="T26" fmla="*/ 171 w 216"/>
                <a:gd name="T27" fmla="*/ 78 h 195"/>
                <a:gd name="T28" fmla="*/ 189 w 216"/>
                <a:gd name="T29" fmla="*/ 78 h 195"/>
                <a:gd name="T30" fmla="*/ 210 w 216"/>
                <a:gd name="T31" fmla="*/ 52 h 195"/>
                <a:gd name="T32" fmla="*/ 216 w 216"/>
                <a:gd name="T33" fmla="*/ 35 h 195"/>
                <a:gd name="T34" fmla="*/ 197 w 216"/>
                <a:gd name="T35" fmla="*/ 6 h 195"/>
                <a:gd name="T36" fmla="*/ 179 w 216"/>
                <a:gd name="T37" fmla="*/ 12 h 195"/>
                <a:gd name="T38" fmla="*/ 179 w 216"/>
                <a:gd name="T39" fmla="*/ 12 h 195"/>
                <a:gd name="T40" fmla="*/ 126 w 216"/>
                <a:gd name="T41" fmla="*/ 50 h 195"/>
                <a:gd name="T42" fmla="*/ 94 w 216"/>
                <a:gd name="T43" fmla="*/ 76 h 195"/>
                <a:gd name="T44" fmla="*/ 56 w 216"/>
                <a:gd name="T45" fmla="*/ 103 h 195"/>
                <a:gd name="T46" fmla="*/ 21 w 216"/>
                <a:gd name="T47" fmla="*/ 135 h 195"/>
                <a:gd name="T48" fmla="*/ 9 w 216"/>
                <a:gd name="T49" fmla="*/ 137 h 195"/>
                <a:gd name="T50" fmla="*/ 4 w 216"/>
                <a:gd name="T51" fmla="*/ 157 h 195"/>
                <a:gd name="T52" fmla="*/ 11 w 216"/>
                <a:gd name="T53" fmla="*/ 176 h 195"/>
                <a:gd name="T54" fmla="*/ 114 w 216"/>
                <a:gd name="T55" fmla="*/ 96 h 195"/>
                <a:gd name="T56" fmla="*/ 114 w 216"/>
                <a:gd name="T57" fmla="*/ 96 h 195"/>
                <a:gd name="T58" fmla="*/ 36 w 216"/>
                <a:gd name="T59" fmla="*/ 176 h 195"/>
                <a:gd name="T60" fmla="*/ 36 w 216"/>
                <a:gd name="T61" fmla="*/ 176 h 195"/>
                <a:gd name="T62" fmla="*/ 37 w 216"/>
                <a:gd name="T63" fmla="*/ 189 h 195"/>
                <a:gd name="T64" fmla="*/ 36 w 216"/>
                <a:gd name="T65" fmla="*/ 18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6" h="195">
                  <a:moveTo>
                    <a:pt x="27" y="155"/>
                  </a:moveTo>
                  <a:cubicBezTo>
                    <a:pt x="19" y="157"/>
                    <a:pt x="13" y="164"/>
                    <a:pt x="11" y="176"/>
                  </a:cubicBezTo>
                  <a:cubicBezTo>
                    <a:pt x="20" y="180"/>
                    <a:pt x="8" y="179"/>
                    <a:pt x="10" y="182"/>
                  </a:cubicBezTo>
                  <a:cubicBezTo>
                    <a:pt x="9" y="188"/>
                    <a:pt x="13" y="194"/>
                    <a:pt x="18" y="194"/>
                  </a:cubicBezTo>
                  <a:cubicBezTo>
                    <a:pt x="24" y="194"/>
                    <a:pt x="30" y="191"/>
                    <a:pt x="37" y="189"/>
                  </a:cubicBezTo>
                  <a:cubicBezTo>
                    <a:pt x="37" y="191"/>
                    <a:pt x="38" y="193"/>
                    <a:pt x="38" y="195"/>
                  </a:cubicBezTo>
                  <a:cubicBezTo>
                    <a:pt x="51" y="194"/>
                    <a:pt x="47" y="185"/>
                    <a:pt x="46" y="179"/>
                  </a:cubicBezTo>
                  <a:cubicBezTo>
                    <a:pt x="46" y="174"/>
                    <a:pt x="46" y="169"/>
                    <a:pt x="46" y="164"/>
                  </a:cubicBezTo>
                  <a:cubicBezTo>
                    <a:pt x="47" y="163"/>
                    <a:pt x="47" y="162"/>
                    <a:pt x="48" y="162"/>
                  </a:cubicBezTo>
                  <a:cubicBezTo>
                    <a:pt x="48" y="161"/>
                    <a:pt x="48" y="161"/>
                    <a:pt x="48" y="160"/>
                  </a:cubicBezTo>
                  <a:cubicBezTo>
                    <a:pt x="49" y="158"/>
                    <a:pt x="51" y="156"/>
                    <a:pt x="53" y="154"/>
                  </a:cubicBezTo>
                  <a:cubicBezTo>
                    <a:pt x="49" y="150"/>
                    <a:pt x="48" y="145"/>
                    <a:pt x="49" y="140"/>
                  </a:cubicBezTo>
                  <a:cubicBezTo>
                    <a:pt x="48" y="145"/>
                    <a:pt x="49" y="150"/>
                    <a:pt x="53" y="154"/>
                  </a:cubicBezTo>
                  <a:cubicBezTo>
                    <a:pt x="56" y="145"/>
                    <a:pt x="59" y="137"/>
                    <a:pt x="62" y="129"/>
                  </a:cubicBezTo>
                  <a:cubicBezTo>
                    <a:pt x="65" y="127"/>
                    <a:pt x="68" y="124"/>
                    <a:pt x="71" y="122"/>
                  </a:cubicBezTo>
                  <a:cubicBezTo>
                    <a:pt x="71" y="122"/>
                    <a:pt x="71" y="122"/>
                    <a:pt x="71" y="122"/>
                  </a:cubicBezTo>
                  <a:cubicBezTo>
                    <a:pt x="74" y="122"/>
                    <a:pt x="78" y="123"/>
                    <a:pt x="82" y="123"/>
                  </a:cubicBezTo>
                  <a:cubicBezTo>
                    <a:pt x="90" y="123"/>
                    <a:pt x="98" y="122"/>
                    <a:pt x="106" y="121"/>
                  </a:cubicBezTo>
                  <a:cubicBezTo>
                    <a:pt x="110" y="121"/>
                    <a:pt x="114" y="119"/>
                    <a:pt x="118" y="118"/>
                  </a:cubicBezTo>
                  <a:cubicBezTo>
                    <a:pt x="121" y="117"/>
                    <a:pt x="124" y="115"/>
                    <a:pt x="128" y="114"/>
                  </a:cubicBezTo>
                  <a:cubicBezTo>
                    <a:pt x="127" y="112"/>
                    <a:pt x="127" y="110"/>
                    <a:pt x="126" y="108"/>
                  </a:cubicBezTo>
                  <a:cubicBezTo>
                    <a:pt x="124" y="107"/>
                    <a:pt x="122" y="106"/>
                    <a:pt x="120" y="105"/>
                  </a:cubicBezTo>
                  <a:cubicBezTo>
                    <a:pt x="122" y="106"/>
                    <a:pt x="124" y="107"/>
                    <a:pt x="126" y="108"/>
                  </a:cubicBezTo>
                  <a:cubicBezTo>
                    <a:pt x="128" y="105"/>
                    <a:pt x="129" y="103"/>
                    <a:pt x="131" y="101"/>
                  </a:cubicBezTo>
                  <a:cubicBezTo>
                    <a:pt x="138" y="95"/>
                    <a:pt x="145" y="88"/>
                    <a:pt x="152" y="82"/>
                  </a:cubicBezTo>
                  <a:cubicBezTo>
                    <a:pt x="154" y="80"/>
                    <a:pt x="156" y="78"/>
                    <a:pt x="158" y="77"/>
                  </a:cubicBezTo>
                  <a:cubicBezTo>
                    <a:pt x="158" y="77"/>
                    <a:pt x="158" y="77"/>
                    <a:pt x="158" y="77"/>
                  </a:cubicBezTo>
                  <a:cubicBezTo>
                    <a:pt x="162" y="77"/>
                    <a:pt x="167" y="77"/>
                    <a:pt x="171" y="78"/>
                  </a:cubicBezTo>
                  <a:cubicBezTo>
                    <a:pt x="173" y="79"/>
                    <a:pt x="175" y="80"/>
                    <a:pt x="177" y="81"/>
                  </a:cubicBezTo>
                  <a:cubicBezTo>
                    <a:pt x="181" y="80"/>
                    <a:pt x="185" y="79"/>
                    <a:pt x="189" y="78"/>
                  </a:cubicBezTo>
                  <a:cubicBezTo>
                    <a:pt x="191" y="74"/>
                    <a:pt x="193" y="70"/>
                    <a:pt x="194" y="66"/>
                  </a:cubicBezTo>
                  <a:cubicBezTo>
                    <a:pt x="194" y="55"/>
                    <a:pt x="202" y="54"/>
                    <a:pt x="210" y="52"/>
                  </a:cubicBezTo>
                  <a:cubicBezTo>
                    <a:pt x="211" y="51"/>
                    <a:pt x="213" y="49"/>
                    <a:pt x="213" y="47"/>
                  </a:cubicBezTo>
                  <a:cubicBezTo>
                    <a:pt x="214" y="43"/>
                    <a:pt x="215" y="39"/>
                    <a:pt x="216" y="35"/>
                  </a:cubicBezTo>
                  <a:cubicBezTo>
                    <a:pt x="212" y="30"/>
                    <a:pt x="209" y="26"/>
                    <a:pt x="205" y="22"/>
                  </a:cubicBezTo>
                  <a:cubicBezTo>
                    <a:pt x="205" y="16"/>
                    <a:pt x="204" y="9"/>
                    <a:pt x="197" y="6"/>
                  </a:cubicBezTo>
                  <a:cubicBezTo>
                    <a:pt x="194" y="6"/>
                    <a:pt x="189" y="0"/>
                    <a:pt x="189" y="8"/>
                  </a:cubicBezTo>
                  <a:cubicBezTo>
                    <a:pt x="185" y="9"/>
                    <a:pt x="182" y="11"/>
                    <a:pt x="179" y="12"/>
                  </a:cubicBezTo>
                  <a:cubicBezTo>
                    <a:pt x="188" y="23"/>
                    <a:pt x="198" y="34"/>
                    <a:pt x="208" y="46"/>
                  </a:cubicBezTo>
                  <a:cubicBezTo>
                    <a:pt x="198" y="34"/>
                    <a:pt x="188" y="23"/>
                    <a:pt x="179" y="12"/>
                  </a:cubicBezTo>
                  <a:cubicBezTo>
                    <a:pt x="164" y="16"/>
                    <a:pt x="148" y="20"/>
                    <a:pt x="133" y="25"/>
                  </a:cubicBezTo>
                  <a:cubicBezTo>
                    <a:pt x="140" y="34"/>
                    <a:pt x="137" y="46"/>
                    <a:pt x="126" y="50"/>
                  </a:cubicBezTo>
                  <a:cubicBezTo>
                    <a:pt x="112" y="55"/>
                    <a:pt x="101" y="62"/>
                    <a:pt x="94" y="76"/>
                  </a:cubicBezTo>
                  <a:cubicBezTo>
                    <a:pt x="94" y="76"/>
                    <a:pt x="94" y="76"/>
                    <a:pt x="94" y="76"/>
                  </a:cubicBezTo>
                  <a:cubicBezTo>
                    <a:pt x="91" y="79"/>
                    <a:pt x="88" y="82"/>
                    <a:pt x="84" y="85"/>
                  </a:cubicBezTo>
                  <a:cubicBezTo>
                    <a:pt x="73" y="88"/>
                    <a:pt x="64" y="95"/>
                    <a:pt x="56" y="103"/>
                  </a:cubicBezTo>
                  <a:cubicBezTo>
                    <a:pt x="45" y="114"/>
                    <a:pt x="34" y="124"/>
                    <a:pt x="23" y="134"/>
                  </a:cubicBezTo>
                  <a:cubicBezTo>
                    <a:pt x="23" y="135"/>
                    <a:pt x="22" y="135"/>
                    <a:pt x="21" y="135"/>
                  </a:cubicBezTo>
                  <a:cubicBezTo>
                    <a:pt x="19" y="135"/>
                    <a:pt x="18" y="136"/>
                    <a:pt x="16" y="136"/>
                  </a:cubicBezTo>
                  <a:cubicBezTo>
                    <a:pt x="14" y="136"/>
                    <a:pt x="12" y="137"/>
                    <a:pt x="9" y="137"/>
                  </a:cubicBezTo>
                  <a:cubicBezTo>
                    <a:pt x="4" y="139"/>
                    <a:pt x="3" y="143"/>
                    <a:pt x="5" y="148"/>
                  </a:cubicBezTo>
                  <a:cubicBezTo>
                    <a:pt x="5" y="151"/>
                    <a:pt x="4" y="154"/>
                    <a:pt x="4" y="157"/>
                  </a:cubicBezTo>
                  <a:cubicBezTo>
                    <a:pt x="3" y="162"/>
                    <a:pt x="1" y="167"/>
                    <a:pt x="0" y="173"/>
                  </a:cubicBezTo>
                  <a:cubicBezTo>
                    <a:pt x="5" y="174"/>
                    <a:pt x="8" y="175"/>
                    <a:pt x="11" y="176"/>
                  </a:cubicBezTo>
                  <a:cubicBezTo>
                    <a:pt x="13" y="164"/>
                    <a:pt x="19" y="157"/>
                    <a:pt x="27" y="155"/>
                  </a:cubicBezTo>
                  <a:close/>
                  <a:moveTo>
                    <a:pt x="114" y="96"/>
                  </a:moveTo>
                  <a:cubicBezTo>
                    <a:pt x="114" y="96"/>
                    <a:pt x="114" y="96"/>
                    <a:pt x="114" y="96"/>
                  </a:cubicBezTo>
                  <a:cubicBezTo>
                    <a:pt x="114" y="96"/>
                    <a:pt x="114" y="96"/>
                    <a:pt x="114" y="96"/>
                  </a:cubicBezTo>
                  <a:close/>
                  <a:moveTo>
                    <a:pt x="36" y="176"/>
                  </a:moveTo>
                  <a:cubicBezTo>
                    <a:pt x="36" y="176"/>
                    <a:pt x="36" y="176"/>
                    <a:pt x="36" y="176"/>
                  </a:cubicBezTo>
                  <a:cubicBezTo>
                    <a:pt x="35" y="177"/>
                    <a:pt x="33" y="178"/>
                    <a:pt x="31" y="178"/>
                  </a:cubicBezTo>
                  <a:cubicBezTo>
                    <a:pt x="33" y="178"/>
                    <a:pt x="35" y="177"/>
                    <a:pt x="36" y="176"/>
                  </a:cubicBezTo>
                  <a:close/>
                  <a:moveTo>
                    <a:pt x="36" y="189"/>
                  </a:moveTo>
                  <a:cubicBezTo>
                    <a:pt x="36" y="189"/>
                    <a:pt x="37" y="189"/>
                    <a:pt x="37" y="189"/>
                  </a:cubicBezTo>
                  <a:cubicBezTo>
                    <a:pt x="37" y="189"/>
                    <a:pt x="37" y="189"/>
                    <a:pt x="37" y="189"/>
                  </a:cubicBezTo>
                  <a:cubicBezTo>
                    <a:pt x="37" y="189"/>
                    <a:pt x="36" y="189"/>
                    <a:pt x="36" y="189"/>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 name="Freeform 40">
              <a:extLst>
                <a:ext uri="{FF2B5EF4-FFF2-40B4-BE49-F238E27FC236}">
                  <a16:creationId xmlns:a16="http://schemas.microsoft.com/office/drawing/2014/main" id="{F49B18A6-2B9B-4257-B38A-CAA5B1A9F37E}"/>
                </a:ext>
              </a:extLst>
            </p:cNvPr>
            <p:cNvSpPr>
              <a:spLocks/>
            </p:cNvSpPr>
            <p:nvPr/>
          </p:nvSpPr>
          <p:spPr bwMode="auto">
            <a:xfrm>
              <a:off x="2670954" y="3417043"/>
              <a:ext cx="117905" cy="159981"/>
            </a:xfrm>
            <a:custGeom>
              <a:avLst/>
              <a:gdLst>
                <a:gd name="T0" fmla="*/ 0 w 80"/>
                <a:gd name="T1" fmla="*/ 107 h 109"/>
                <a:gd name="T2" fmla="*/ 9 w 80"/>
                <a:gd name="T3" fmla="*/ 108 h 109"/>
                <a:gd name="T4" fmla="*/ 63 w 80"/>
                <a:gd name="T5" fmla="*/ 95 h 109"/>
                <a:gd name="T6" fmla="*/ 70 w 80"/>
                <a:gd name="T7" fmla="*/ 75 h 109"/>
                <a:gd name="T8" fmla="*/ 69 w 80"/>
                <a:gd name="T9" fmla="*/ 59 h 109"/>
                <a:gd name="T10" fmla="*/ 77 w 80"/>
                <a:gd name="T11" fmla="*/ 34 h 109"/>
                <a:gd name="T12" fmla="*/ 65 w 80"/>
                <a:gd name="T13" fmla="*/ 12 h 109"/>
                <a:gd name="T14" fmla="*/ 47 w 80"/>
                <a:gd name="T15" fmla="*/ 6 h 109"/>
                <a:gd name="T16" fmla="*/ 47 w 80"/>
                <a:gd name="T17" fmla="*/ 6 h 109"/>
                <a:gd name="T18" fmla="*/ 41 w 80"/>
                <a:gd name="T19" fmla="*/ 0 h 109"/>
                <a:gd name="T20" fmla="*/ 39 w 80"/>
                <a:gd name="T21" fmla="*/ 3 h 109"/>
                <a:gd name="T22" fmla="*/ 46 w 80"/>
                <a:gd name="T23" fmla="*/ 7 h 109"/>
                <a:gd name="T24" fmla="*/ 45 w 80"/>
                <a:gd name="T25" fmla="*/ 48 h 109"/>
                <a:gd name="T26" fmla="*/ 42 w 80"/>
                <a:gd name="T27" fmla="*/ 75 h 109"/>
                <a:gd name="T28" fmla="*/ 0 w 80"/>
                <a:gd name="T29" fmla="*/ 10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9">
                  <a:moveTo>
                    <a:pt x="0" y="107"/>
                  </a:moveTo>
                  <a:cubicBezTo>
                    <a:pt x="3" y="108"/>
                    <a:pt x="6" y="109"/>
                    <a:pt x="9" y="108"/>
                  </a:cubicBezTo>
                  <a:cubicBezTo>
                    <a:pt x="27" y="104"/>
                    <a:pt x="45" y="100"/>
                    <a:pt x="63" y="95"/>
                  </a:cubicBezTo>
                  <a:cubicBezTo>
                    <a:pt x="73" y="93"/>
                    <a:pt x="76" y="83"/>
                    <a:pt x="70" y="75"/>
                  </a:cubicBezTo>
                  <a:cubicBezTo>
                    <a:pt x="65" y="69"/>
                    <a:pt x="67" y="64"/>
                    <a:pt x="69" y="59"/>
                  </a:cubicBezTo>
                  <a:cubicBezTo>
                    <a:pt x="72" y="51"/>
                    <a:pt x="75" y="43"/>
                    <a:pt x="77" y="34"/>
                  </a:cubicBezTo>
                  <a:cubicBezTo>
                    <a:pt x="80" y="26"/>
                    <a:pt x="71" y="10"/>
                    <a:pt x="65" y="12"/>
                  </a:cubicBezTo>
                  <a:cubicBezTo>
                    <a:pt x="57" y="13"/>
                    <a:pt x="52" y="10"/>
                    <a:pt x="47" y="6"/>
                  </a:cubicBezTo>
                  <a:cubicBezTo>
                    <a:pt x="47" y="6"/>
                    <a:pt x="47" y="6"/>
                    <a:pt x="47" y="6"/>
                  </a:cubicBezTo>
                  <a:cubicBezTo>
                    <a:pt x="45" y="4"/>
                    <a:pt x="43" y="2"/>
                    <a:pt x="41" y="0"/>
                  </a:cubicBezTo>
                  <a:cubicBezTo>
                    <a:pt x="40" y="1"/>
                    <a:pt x="40" y="2"/>
                    <a:pt x="39" y="3"/>
                  </a:cubicBezTo>
                  <a:cubicBezTo>
                    <a:pt x="41" y="5"/>
                    <a:pt x="43" y="6"/>
                    <a:pt x="46" y="7"/>
                  </a:cubicBezTo>
                  <a:cubicBezTo>
                    <a:pt x="45" y="21"/>
                    <a:pt x="45" y="34"/>
                    <a:pt x="45" y="48"/>
                  </a:cubicBezTo>
                  <a:cubicBezTo>
                    <a:pt x="48" y="58"/>
                    <a:pt x="49" y="66"/>
                    <a:pt x="42" y="75"/>
                  </a:cubicBezTo>
                  <a:cubicBezTo>
                    <a:pt x="31" y="90"/>
                    <a:pt x="16" y="100"/>
                    <a:pt x="0" y="10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 name="Freeform 41">
              <a:extLst>
                <a:ext uri="{FF2B5EF4-FFF2-40B4-BE49-F238E27FC236}">
                  <a16:creationId xmlns:a16="http://schemas.microsoft.com/office/drawing/2014/main" id="{85EECD41-A2EB-4A5A-9528-54EB1064C909}"/>
                </a:ext>
              </a:extLst>
            </p:cNvPr>
            <p:cNvSpPr>
              <a:spLocks/>
            </p:cNvSpPr>
            <p:nvPr/>
          </p:nvSpPr>
          <p:spPr bwMode="auto">
            <a:xfrm>
              <a:off x="2384613" y="3548957"/>
              <a:ext cx="155803" cy="78587"/>
            </a:xfrm>
            <a:custGeom>
              <a:avLst/>
              <a:gdLst>
                <a:gd name="T0" fmla="*/ 89 w 105"/>
                <a:gd name="T1" fmla="*/ 21 h 53"/>
                <a:gd name="T2" fmla="*/ 84 w 105"/>
                <a:gd name="T3" fmla="*/ 18 h 53"/>
                <a:gd name="T4" fmla="*/ 82 w 105"/>
                <a:gd name="T5" fmla="*/ 16 h 53"/>
                <a:gd name="T6" fmla="*/ 81 w 105"/>
                <a:gd name="T7" fmla="*/ 8 h 53"/>
                <a:gd name="T8" fmla="*/ 70 w 105"/>
                <a:gd name="T9" fmla="*/ 10 h 53"/>
                <a:gd name="T10" fmla="*/ 68 w 105"/>
                <a:gd name="T11" fmla="*/ 9 h 53"/>
                <a:gd name="T12" fmla="*/ 68 w 105"/>
                <a:gd name="T13" fmla="*/ 5 h 53"/>
                <a:gd name="T14" fmla="*/ 47 w 105"/>
                <a:gd name="T15" fmla="*/ 5 h 53"/>
                <a:gd name="T16" fmla="*/ 46 w 105"/>
                <a:gd name="T17" fmla="*/ 5 h 53"/>
                <a:gd name="T18" fmla="*/ 37 w 105"/>
                <a:gd name="T19" fmla="*/ 5 h 53"/>
                <a:gd name="T20" fmla="*/ 31 w 105"/>
                <a:gd name="T21" fmla="*/ 10 h 53"/>
                <a:gd name="T22" fmla="*/ 22 w 105"/>
                <a:gd name="T23" fmla="*/ 15 h 53"/>
                <a:gd name="T24" fmla="*/ 19 w 105"/>
                <a:gd name="T25" fmla="*/ 16 h 53"/>
                <a:gd name="T26" fmla="*/ 16 w 105"/>
                <a:gd name="T27" fmla="*/ 19 h 53"/>
                <a:gd name="T28" fmla="*/ 6 w 105"/>
                <a:gd name="T29" fmla="*/ 24 h 53"/>
                <a:gd name="T30" fmla="*/ 0 w 105"/>
                <a:gd name="T31" fmla="*/ 25 h 53"/>
                <a:gd name="T32" fmla="*/ 4 w 105"/>
                <a:gd name="T33" fmla="*/ 38 h 53"/>
                <a:gd name="T34" fmla="*/ 3 w 105"/>
                <a:gd name="T35" fmla="*/ 43 h 53"/>
                <a:gd name="T36" fmla="*/ 3 w 105"/>
                <a:gd name="T37" fmla="*/ 48 h 53"/>
                <a:gd name="T38" fmla="*/ 3 w 105"/>
                <a:gd name="T39" fmla="*/ 48 h 53"/>
                <a:gd name="T40" fmla="*/ 3 w 105"/>
                <a:gd name="T41" fmla="*/ 43 h 53"/>
                <a:gd name="T42" fmla="*/ 0 w 105"/>
                <a:gd name="T43" fmla="*/ 50 h 53"/>
                <a:gd name="T44" fmla="*/ 0 w 105"/>
                <a:gd name="T45" fmla="*/ 53 h 53"/>
                <a:gd name="T46" fmla="*/ 2 w 105"/>
                <a:gd name="T47" fmla="*/ 53 h 53"/>
                <a:gd name="T48" fmla="*/ 16 w 105"/>
                <a:gd name="T49" fmla="*/ 47 h 53"/>
                <a:gd name="T50" fmla="*/ 21 w 105"/>
                <a:gd name="T51" fmla="*/ 44 h 53"/>
                <a:gd name="T52" fmla="*/ 28 w 105"/>
                <a:gd name="T53" fmla="*/ 41 h 53"/>
                <a:gd name="T54" fmla="*/ 37 w 105"/>
                <a:gd name="T55" fmla="*/ 41 h 53"/>
                <a:gd name="T56" fmla="*/ 42 w 105"/>
                <a:gd name="T57" fmla="*/ 46 h 53"/>
                <a:gd name="T58" fmla="*/ 54 w 105"/>
                <a:gd name="T59" fmla="*/ 42 h 53"/>
                <a:gd name="T60" fmla="*/ 56 w 105"/>
                <a:gd name="T61" fmla="*/ 41 h 53"/>
                <a:gd name="T62" fmla="*/ 63 w 105"/>
                <a:gd name="T63" fmla="*/ 38 h 53"/>
                <a:gd name="T64" fmla="*/ 63 w 105"/>
                <a:gd name="T65" fmla="*/ 38 h 53"/>
                <a:gd name="T66" fmla="*/ 76 w 105"/>
                <a:gd name="T67" fmla="*/ 34 h 53"/>
                <a:gd name="T68" fmla="*/ 98 w 105"/>
                <a:gd name="T69" fmla="*/ 33 h 53"/>
                <a:gd name="T70" fmla="*/ 103 w 105"/>
                <a:gd name="T71" fmla="*/ 32 h 53"/>
                <a:gd name="T72" fmla="*/ 105 w 105"/>
                <a:gd name="T73" fmla="*/ 31 h 53"/>
                <a:gd name="T74" fmla="*/ 100 w 105"/>
                <a:gd name="T75" fmla="*/ 26 h 53"/>
                <a:gd name="T76" fmla="*/ 100 w 105"/>
                <a:gd name="T77" fmla="*/ 26 h 53"/>
                <a:gd name="T78" fmla="*/ 89 w 105"/>
                <a:gd name="T79"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53">
                  <a:moveTo>
                    <a:pt x="89" y="21"/>
                  </a:moveTo>
                  <a:cubicBezTo>
                    <a:pt x="87" y="20"/>
                    <a:pt x="86" y="19"/>
                    <a:pt x="84" y="18"/>
                  </a:cubicBezTo>
                  <a:cubicBezTo>
                    <a:pt x="83" y="17"/>
                    <a:pt x="82" y="16"/>
                    <a:pt x="82" y="16"/>
                  </a:cubicBezTo>
                  <a:cubicBezTo>
                    <a:pt x="82" y="13"/>
                    <a:pt x="81" y="11"/>
                    <a:pt x="81" y="8"/>
                  </a:cubicBezTo>
                  <a:cubicBezTo>
                    <a:pt x="77" y="9"/>
                    <a:pt x="73" y="10"/>
                    <a:pt x="70" y="10"/>
                  </a:cubicBezTo>
                  <a:cubicBezTo>
                    <a:pt x="69" y="10"/>
                    <a:pt x="69" y="9"/>
                    <a:pt x="68" y="9"/>
                  </a:cubicBezTo>
                  <a:cubicBezTo>
                    <a:pt x="68" y="7"/>
                    <a:pt x="68" y="5"/>
                    <a:pt x="68" y="5"/>
                  </a:cubicBezTo>
                  <a:cubicBezTo>
                    <a:pt x="60" y="5"/>
                    <a:pt x="54" y="5"/>
                    <a:pt x="47" y="5"/>
                  </a:cubicBezTo>
                  <a:cubicBezTo>
                    <a:pt x="47" y="5"/>
                    <a:pt x="47" y="5"/>
                    <a:pt x="46" y="5"/>
                  </a:cubicBezTo>
                  <a:cubicBezTo>
                    <a:pt x="43" y="1"/>
                    <a:pt x="40" y="0"/>
                    <a:pt x="37" y="5"/>
                  </a:cubicBezTo>
                  <a:cubicBezTo>
                    <a:pt x="35" y="7"/>
                    <a:pt x="33" y="9"/>
                    <a:pt x="31" y="10"/>
                  </a:cubicBezTo>
                  <a:cubicBezTo>
                    <a:pt x="28" y="12"/>
                    <a:pt x="25" y="14"/>
                    <a:pt x="22" y="15"/>
                  </a:cubicBezTo>
                  <a:cubicBezTo>
                    <a:pt x="21" y="15"/>
                    <a:pt x="20" y="16"/>
                    <a:pt x="19" y="16"/>
                  </a:cubicBezTo>
                  <a:cubicBezTo>
                    <a:pt x="18" y="17"/>
                    <a:pt x="17" y="18"/>
                    <a:pt x="16" y="19"/>
                  </a:cubicBezTo>
                  <a:cubicBezTo>
                    <a:pt x="12" y="20"/>
                    <a:pt x="9" y="22"/>
                    <a:pt x="6" y="24"/>
                  </a:cubicBezTo>
                  <a:cubicBezTo>
                    <a:pt x="2" y="20"/>
                    <a:pt x="0" y="20"/>
                    <a:pt x="0" y="25"/>
                  </a:cubicBezTo>
                  <a:cubicBezTo>
                    <a:pt x="0" y="30"/>
                    <a:pt x="2" y="34"/>
                    <a:pt x="4" y="38"/>
                  </a:cubicBezTo>
                  <a:cubicBezTo>
                    <a:pt x="3" y="40"/>
                    <a:pt x="3" y="42"/>
                    <a:pt x="3" y="43"/>
                  </a:cubicBezTo>
                  <a:cubicBezTo>
                    <a:pt x="3" y="45"/>
                    <a:pt x="3" y="47"/>
                    <a:pt x="3" y="48"/>
                  </a:cubicBezTo>
                  <a:cubicBezTo>
                    <a:pt x="3" y="48"/>
                    <a:pt x="3" y="48"/>
                    <a:pt x="3" y="48"/>
                  </a:cubicBezTo>
                  <a:cubicBezTo>
                    <a:pt x="3" y="46"/>
                    <a:pt x="3" y="45"/>
                    <a:pt x="3" y="43"/>
                  </a:cubicBezTo>
                  <a:cubicBezTo>
                    <a:pt x="2" y="46"/>
                    <a:pt x="1" y="48"/>
                    <a:pt x="0" y="50"/>
                  </a:cubicBezTo>
                  <a:cubicBezTo>
                    <a:pt x="0" y="51"/>
                    <a:pt x="0" y="52"/>
                    <a:pt x="0" y="53"/>
                  </a:cubicBezTo>
                  <a:cubicBezTo>
                    <a:pt x="0" y="53"/>
                    <a:pt x="1" y="53"/>
                    <a:pt x="2" y="53"/>
                  </a:cubicBezTo>
                  <a:cubicBezTo>
                    <a:pt x="6" y="51"/>
                    <a:pt x="11" y="49"/>
                    <a:pt x="16" y="47"/>
                  </a:cubicBezTo>
                  <a:cubicBezTo>
                    <a:pt x="18" y="46"/>
                    <a:pt x="19" y="45"/>
                    <a:pt x="21" y="44"/>
                  </a:cubicBezTo>
                  <a:cubicBezTo>
                    <a:pt x="23" y="43"/>
                    <a:pt x="26" y="42"/>
                    <a:pt x="28" y="41"/>
                  </a:cubicBezTo>
                  <a:cubicBezTo>
                    <a:pt x="31" y="41"/>
                    <a:pt x="34" y="41"/>
                    <a:pt x="37" y="41"/>
                  </a:cubicBezTo>
                  <a:cubicBezTo>
                    <a:pt x="38" y="43"/>
                    <a:pt x="40" y="44"/>
                    <a:pt x="42" y="46"/>
                  </a:cubicBezTo>
                  <a:cubicBezTo>
                    <a:pt x="46" y="44"/>
                    <a:pt x="50" y="43"/>
                    <a:pt x="54" y="42"/>
                  </a:cubicBezTo>
                  <a:cubicBezTo>
                    <a:pt x="55" y="42"/>
                    <a:pt x="55" y="42"/>
                    <a:pt x="56" y="41"/>
                  </a:cubicBezTo>
                  <a:cubicBezTo>
                    <a:pt x="58" y="40"/>
                    <a:pt x="60" y="39"/>
                    <a:pt x="63" y="38"/>
                  </a:cubicBezTo>
                  <a:cubicBezTo>
                    <a:pt x="63" y="38"/>
                    <a:pt x="63" y="38"/>
                    <a:pt x="63" y="38"/>
                  </a:cubicBezTo>
                  <a:cubicBezTo>
                    <a:pt x="67" y="37"/>
                    <a:pt x="72" y="34"/>
                    <a:pt x="76" y="34"/>
                  </a:cubicBezTo>
                  <a:cubicBezTo>
                    <a:pt x="83" y="33"/>
                    <a:pt x="91" y="33"/>
                    <a:pt x="98" y="33"/>
                  </a:cubicBezTo>
                  <a:cubicBezTo>
                    <a:pt x="99" y="33"/>
                    <a:pt x="101" y="32"/>
                    <a:pt x="103" y="32"/>
                  </a:cubicBezTo>
                  <a:cubicBezTo>
                    <a:pt x="103" y="32"/>
                    <a:pt x="104" y="32"/>
                    <a:pt x="105" y="31"/>
                  </a:cubicBezTo>
                  <a:cubicBezTo>
                    <a:pt x="103" y="29"/>
                    <a:pt x="101" y="28"/>
                    <a:pt x="100" y="26"/>
                  </a:cubicBezTo>
                  <a:cubicBezTo>
                    <a:pt x="100" y="26"/>
                    <a:pt x="100" y="26"/>
                    <a:pt x="100" y="26"/>
                  </a:cubicBezTo>
                  <a:cubicBezTo>
                    <a:pt x="96" y="24"/>
                    <a:pt x="93" y="22"/>
                    <a:pt x="89" y="2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 name="Freeform 42">
              <a:extLst>
                <a:ext uri="{FF2B5EF4-FFF2-40B4-BE49-F238E27FC236}">
                  <a16:creationId xmlns:a16="http://schemas.microsoft.com/office/drawing/2014/main" id="{7601A4B5-7EF2-4406-A0F7-DCEAC1CC1BD8}"/>
                </a:ext>
              </a:extLst>
            </p:cNvPr>
            <p:cNvSpPr>
              <a:spLocks/>
            </p:cNvSpPr>
            <p:nvPr/>
          </p:nvSpPr>
          <p:spPr bwMode="auto">
            <a:xfrm>
              <a:off x="3266093" y="2640995"/>
              <a:ext cx="58952" cy="116477"/>
            </a:xfrm>
            <a:custGeom>
              <a:avLst/>
              <a:gdLst>
                <a:gd name="T0" fmla="*/ 12 w 39"/>
                <a:gd name="T1" fmla="*/ 55 h 79"/>
                <a:gd name="T2" fmla="*/ 1 w 39"/>
                <a:gd name="T3" fmla="*/ 79 h 79"/>
                <a:gd name="T4" fmla="*/ 38 w 39"/>
                <a:gd name="T5" fmla="*/ 38 h 79"/>
                <a:gd name="T6" fmla="*/ 21 w 39"/>
                <a:gd name="T7" fmla="*/ 42 h 79"/>
                <a:gd name="T8" fmla="*/ 33 w 39"/>
                <a:gd name="T9" fmla="*/ 1 h 79"/>
                <a:gd name="T10" fmla="*/ 29 w 39"/>
                <a:gd name="T11" fmla="*/ 0 h 79"/>
                <a:gd name="T12" fmla="*/ 1 w 39"/>
                <a:gd name="T13" fmla="*/ 49 h 79"/>
                <a:gd name="T14" fmla="*/ 12 w 39"/>
                <a:gd name="T15" fmla="*/ 55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9">
                  <a:moveTo>
                    <a:pt x="12" y="55"/>
                  </a:moveTo>
                  <a:cubicBezTo>
                    <a:pt x="10" y="64"/>
                    <a:pt x="5" y="71"/>
                    <a:pt x="1" y="79"/>
                  </a:cubicBezTo>
                  <a:cubicBezTo>
                    <a:pt x="18" y="79"/>
                    <a:pt x="39" y="59"/>
                    <a:pt x="38" y="38"/>
                  </a:cubicBezTo>
                  <a:cubicBezTo>
                    <a:pt x="33" y="39"/>
                    <a:pt x="29" y="40"/>
                    <a:pt x="21" y="42"/>
                  </a:cubicBezTo>
                  <a:cubicBezTo>
                    <a:pt x="25" y="27"/>
                    <a:pt x="29" y="14"/>
                    <a:pt x="33" y="1"/>
                  </a:cubicBezTo>
                  <a:cubicBezTo>
                    <a:pt x="32" y="0"/>
                    <a:pt x="31" y="0"/>
                    <a:pt x="29" y="0"/>
                  </a:cubicBezTo>
                  <a:cubicBezTo>
                    <a:pt x="20" y="16"/>
                    <a:pt x="0" y="26"/>
                    <a:pt x="1" y="49"/>
                  </a:cubicBezTo>
                  <a:cubicBezTo>
                    <a:pt x="6" y="50"/>
                    <a:pt x="15" y="47"/>
                    <a:pt x="12" y="5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 name="Freeform 43">
              <a:extLst>
                <a:ext uri="{FF2B5EF4-FFF2-40B4-BE49-F238E27FC236}">
                  <a16:creationId xmlns:a16="http://schemas.microsoft.com/office/drawing/2014/main" id="{7C4B36F4-10D5-4B49-A3D8-67DCB50A1489}"/>
                </a:ext>
              </a:extLst>
            </p:cNvPr>
            <p:cNvSpPr>
              <a:spLocks/>
            </p:cNvSpPr>
            <p:nvPr/>
          </p:nvSpPr>
          <p:spPr bwMode="auto">
            <a:xfrm>
              <a:off x="2745347" y="3257062"/>
              <a:ext cx="126327" cy="71571"/>
            </a:xfrm>
            <a:custGeom>
              <a:avLst/>
              <a:gdLst>
                <a:gd name="T0" fmla="*/ 10 w 86"/>
                <a:gd name="T1" fmla="*/ 44 h 49"/>
                <a:gd name="T2" fmla="*/ 16 w 86"/>
                <a:gd name="T3" fmla="*/ 47 h 49"/>
                <a:gd name="T4" fmla="*/ 16 w 86"/>
                <a:gd name="T5" fmla="*/ 47 h 49"/>
                <a:gd name="T6" fmla="*/ 23 w 86"/>
                <a:gd name="T7" fmla="*/ 49 h 49"/>
                <a:gd name="T8" fmla="*/ 54 w 86"/>
                <a:gd name="T9" fmla="*/ 42 h 49"/>
                <a:gd name="T10" fmla="*/ 55 w 86"/>
                <a:gd name="T11" fmla="*/ 31 h 49"/>
                <a:gd name="T12" fmla="*/ 58 w 86"/>
                <a:gd name="T13" fmla="*/ 26 h 49"/>
                <a:gd name="T14" fmla="*/ 86 w 86"/>
                <a:gd name="T15" fmla="*/ 13 h 49"/>
                <a:gd name="T16" fmla="*/ 83 w 86"/>
                <a:gd name="T17" fmla="*/ 5 h 49"/>
                <a:gd name="T18" fmla="*/ 82 w 86"/>
                <a:gd name="T19" fmla="*/ 7 h 49"/>
                <a:gd name="T20" fmla="*/ 72 w 86"/>
                <a:gd name="T21" fmla="*/ 0 h 49"/>
                <a:gd name="T22" fmla="*/ 69 w 86"/>
                <a:gd name="T23" fmla="*/ 0 h 49"/>
                <a:gd name="T24" fmla="*/ 69 w 86"/>
                <a:gd name="T25" fmla="*/ 7 h 49"/>
                <a:gd name="T26" fmla="*/ 67 w 86"/>
                <a:gd name="T27" fmla="*/ 10 h 49"/>
                <a:gd name="T28" fmla="*/ 69 w 86"/>
                <a:gd name="T29" fmla="*/ 7 h 49"/>
                <a:gd name="T30" fmla="*/ 65 w 86"/>
                <a:gd name="T31" fmla="*/ 10 h 49"/>
                <a:gd name="T32" fmla="*/ 66 w 86"/>
                <a:gd name="T33" fmla="*/ 11 h 49"/>
                <a:gd name="T34" fmla="*/ 65 w 86"/>
                <a:gd name="T35" fmla="*/ 10 h 49"/>
                <a:gd name="T36" fmla="*/ 53 w 86"/>
                <a:gd name="T37" fmla="*/ 14 h 49"/>
                <a:gd name="T38" fmla="*/ 53 w 86"/>
                <a:gd name="T39" fmla="*/ 16 h 49"/>
                <a:gd name="T40" fmla="*/ 39 w 86"/>
                <a:gd name="T41" fmla="*/ 25 h 49"/>
                <a:gd name="T42" fmla="*/ 39 w 86"/>
                <a:gd name="T43" fmla="*/ 26 h 49"/>
                <a:gd name="T44" fmla="*/ 37 w 86"/>
                <a:gd name="T45" fmla="*/ 31 h 49"/>
                <a:gd name="T46" fmla="*/ 5 w 86"/>
                <a:gd name="T47" fmla="*/ 26 h 49"/>
                <a:gd name="T48" fmla="*/ 0 w 86"/>
                <a:gd name="T49" fmla="*/ 25 h 49"/>
                <a:gd name="T50" fmla="*/ 1 w 86"/>
                <a:gd name="T51" fmla="*/ 30 h 49"/>
                <a:gd name="T52" fmla="*/ 10 w 86"/>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49">
                  <a:moveTo>
                    <a:pt x="10" y="44"/>
                  </a:moveTo>
                  <a:cubicBezTo>
                    <a:pt x="12" y="45"/>
                    <a:pt x="14" y="46"/>
                    <a:pt x="16" y="47"/>
                  </a:cubicBezTo>
                  <a:cubicBezTo>
                    <a:pt x="16" y="47"/>
                    <a:pt x="16" y="47"/>
                    <a:pt x="16" y="47"/>
                  </a:cubicBezTo>
                  <a:cubicBezTo>
                    <a:pt x="18" y="48"/>
                    <a:pt x="21" y="49"/>
                    <a:pt x="23" y="49"/>
                  </a:cubicBezTo>
                  <a:cubicBezTo>
                    <a:pt x="33" y="47"/>
                    <a:pt x="43" y="44"/>
                    <a:pt x="54" y="42"/>
                  </a:cubicBezTo>
                  <a:cubicBezTo>
                    <a:pt x="54" y="38"/>
                    <a:pt x="54" y="34"/>
                    <a:pt x="55" y="31"/>
                  </a:cubicBezTo>
                  <a:cubicBezTo>
                    <a:pt x="56" y="29"/>
                    <a:pt x="57" y="28"/>
                    <a:pt x="58" y="26"/>
                  </a:cubicBezTo>
                  <a:cubicBezTo>
                    <a:pt x="69" y="27"/>
                    <a:pt x="78" y="22"/>
                    <a:pt x="86" y="13"/>
                  </a:cubicBezTo>
                  <a:cubicBezTo>
                    <a:pt x="85" y="11"/>
                    <a:pt x="84" y="8"/>
                    <a:pt x="83" y="5"/>
                  </a:cubicBezTo>
                  <a:cubicBezTo>
                    <a:pt x="83" y="6"/>
                    <a:pt x="82" y="6"/>
                    <a:pt x="82" y="7"/>
                  </a:cubicBezTo>
                  <a:cubicBezTo>
                    <a:pt x="79" y="5"/>
                    <a:pt x="76" y="2"/>
                    <a:pt x="72" y="0"/>
                  </a:cubicBezTo>
                  <a:cubicBezTo>
                    <a:pt x="71" y="0"/>
                    <a:pt x="70" y="0"/>
                    <a:pt x="69" y="0"/>
                  </a:cubicBezTo>
                  <a:cubicBezTo>
                    <a:pt x="69" y="2"/>
                    <a:pt x="69" y="5"/>
                    <a:pt x="69" y="7"/>
                  </a:cubicBezTo>
                  <a:cubicBezTo>
                    <a:pt x="69" y="8"/>
                    <a:pt x="68" y="9"/>
                    <a:pt x="67" y="10"/>
                  </a:cubicBezTo>
                  <a:cubicBezTo>
                    <a:pt x="68" y="9"/>
                    <a:pt x="69" y="8"/>
                    <a:pt x="69" y="7"/>
                  </a:cubicBezTo>
                  <a:cubicBezTo>
                    <a:pt x="68" y="8"/>
                    <a:pt x="66" y="9"/>
                    <a:pt x="65" y="10"/>
                  </a:cubicBezTo>
                  <a:cubicBezTo>
                    <a:pt x="65" y="10"/>
                    <a:pt x="65" y="11"/>
                    <a:pt x="66" y="11"/>
                  </a:cubicBezTo>
                  <a:cubicBezTo>
                    <a:pt x="65" y="11"/>
                    <a:pt x="65" y="10"/>
                    <a:pt x="65" y="10"/>
                  </a:cubicBezTo>
                  <a:cubicBezTo>
                    <a:pt x="61" y="12"/>
                    <a:pt x="57" y="13"/>
                    <a:pt x="53" y="14"/>
                  </a:cubicBezTo>
                  <a:cubicBezTo>
                    <a:pt x="53" y="15"/>
                    <a:pt x="53" y="15"/>
                    <a:pt x="53" y="16"/>
                  </a:cubicBezTo>
                  <a:cubicBezTo>
                    <a:pt x="51" y="17"/>
                    <a:pt x="42" y="24"/>
                    <a:pt x="39" y="25"/>
                  </a:cubicBezTo>
                  <a:cubicBezTo>
                    <a:pt x="39" y="25"/>
                    <a:pt x="39" y="26"/>
                    <a:pt x="39" y="26"/>
                  </a:cubicBezTo>
                  <a:cubicBezTo>
                    <a:pt x="38" y="28"/>
                    <a:pt x="37" y="29"/>
                    <a:pt x="37" y="31"/>
                  </a:cubicBezTo>
                  <a:cubicBezTo>
                    <a:pt x="26" y="29"/>
                    <a:pt x="16" y="28"/>
                    <a:pt x="5" y="26"/>
                  </a:cubicBezTo>
                  <a:cubicBezTo>
                    <a:pt x="4" y="26"/>
                    <a:pt x="2" y="26"/>
                    <a:pt x="0" y="25"/>
                  </a:cubicBezTo>
                  <a:cubicBezTo>
                    <a:pt x="1" y="27"/>
                    <a:pt x="1" y="28"/>
                    <a:pt x="1" y="30"/>
                  </a:cubicBezTo>
                  <a:cubicBezTo>
                    <a:pt x="0" y="37"/>
                    <a:pt x="5" y="40"/>
                    <a:pt x="10" y="4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Freeform 44">
              <a:extLst>
                <a:ext uri="{FF2B5EF4-FFF2-40B4-BE49-F238E27FC236}">
                  <a16:creationId xmlns:a16="http://schemas.microsoft.com/office/drawing/2014/main" id="{5FE83ACF-5D13-400E-B5B0-8B8846E40A4B}"/>
                </a:ext>
              </a:extLst>
            </p:cNvPr>
            <p:cNvSpPr>
              <a:spLocks/>
            </p:cNvSpPr>
            <p:nvPr/>
          </p:nvSpPr>
          <p:spPr bwMode="auto">
            <a:xfrm>
              <a:off x="1651918" y="3936280"/>
              <a:ext cx="44916" cy="75780"/>
            </a:xfrm>
            <a:custGeom>
              <a:avLst/>
              <a:gdLst>
                <a:gd name="T0" fmla="*/ 29 w 31"/>
                <a:gd name="T1" fmla="*/ 26 h 52"/>
                <a:gd name="T2" fmla="*/ 30 w 31"/>
                <a:gd name="T3" fmla="*/ 13 h 52"/>
                <a:gd name="T4" fmla="*/ 16 w 31"/>
                <a:gd name="T5" fmla="*/ 3 h 52"/>
                <a:gd name="T6" fmla="*/ 5 w 31"/>
                <a:gd name="T7" fmla="*/ 20 h 52"/>
                <a:gd name="T8" fmla="*/ 11 w 31"/>
                <a:gd name="T9" fmla="*/ 35 h 52"/>
                <a:gd name="T10" fmla="*/ 2 w 31"/>
                <a:gd name="T11" fmla="*/ 49 h 52"/>
                <a:gd name="T12" fmla="*/ 5 w 31"/>
                <a:gd name="T13" fmla="*/ 52 h 52"/>
                <a:gd name="T14" fmla="*/ 20 w 31"/>
                <a:gd name="T15" fmla="*/ 40 h 52"/>
                <a:gd name="T16" fmla="*/ 29 w 31"/>
                <a:gd name="T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2">
                  <a:moveTo>
                    <a:pt x="29" y="26"/>
                  </a:moveTo>
                  <a:cubicBezTo>
                    <a:pt x="31" y="22"/>
                    <a:pt x="30" y="17"/>
                    <a:pt x="30" y="13"/>
                  </a:cubicBezTo>
                  <a:cubicBezTo>
                    <a:pt x="30" y="2"/>
                    <a:pt x="26" y="0"/>
                    <a:pt x="16" y="3"/>
                  </a:cubicBezTo>
                  <a:cubicBezTo>
                    <a:pt x="7" y="5"/>
                    <a:pt x="7" y="14"/>
                    <a:pt x="5" y="20"/>
                  </a:cubicBezTo>
                  <a:cubicBezTo>
                    <a:pt x="0" y="31"/>
                    <a:pt x="1" y="32"/>
                    <a:pt x="11" y="35"/>
                  </a:cubicBezTo>
                  <a:cubicBezTo>
                    <a:pt x="8" y="40"/>
                    <a:pt x="5" y="45"/>
                    <a:pt x="2" y="49"/>
                  </a:cubicBezTo>
                  <a:cubicBezTo>
                    <a:pt x="3" y="50"/>
                    <a:pt x="4" y="51"/>
                    <a:pt x="5" y="52"/>
                  </a:cubicBezTo>
                  <a:cubicBezTo>
                    <a:pt x="10" y="48"/>
                    <a:pt x="16" y="44"/>
                    <a:pt x="20" y="40"/>
                  </a:cubicBezTo>
                  <a:cubicBezTo>
                    <a:pt x="24" y="36"/>
                    <a:pt x="28" y="31"/>
                    <a:pt x="29" y="26"/>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Freeform 45">
              <a:extLst>
                <a:ext uri="{FF2B5EF4-FFF2-40B4-BE49-F238E27FC236}">
                  <a16:creationId xmlns:a16="http://schemas.microsoft.com/office/drawing/2014/main" id="{E47EC0A0-218E-4E79-BCC8-1139C38EDF69}"/>
                </a:ext>
              </a:extLst>
            </p:cNvPr>
            <p:cNvSpPr>
              <a:spLocks/>
            </p:cNvSpPr>
            <p:nvPr/>
          </p:nvSpPr>
          <p:spPr bwMode="auto">
            <a:xfrm>
              <a:off x="2585333" y="3512470"/>
              <a:ext cx="65970" cy="87007"/>
            </a:xfrm>
            <a:custGeom>
              <a:avLst/>
              <a:gdLst>
                <a:gd name="T0" fmla="*/ 45 w 45"/>
                <a:gd name="T1" fmla="*/ 0 h 59"/>
                <a:gd name="T2" fmla="*/ 0 w 45"/>
                <a:gd name="T3" fmla="*/ 43 h 59"/>
                <a:gd name="T4" fmla="*/ 9 w 45"/>
                <a:gd name="T5" fmla="*/ 49 h 59"/>
                <a:gd name="T6" fmla="*/ 22 w 45"/>
                <a:gd name="T7" fmla="*/ 53 h 59"/>
                <a:gd name="T8" fmla="*/ 30 w 45"/>
                <a:gd name="T9" fmla="*/ 49 h 59"/>
                <a:gd name="T10" fmla="*/ 33 w 45"/>
                <a:gd name="T11" fmla="*/ 38 h 59"/>
                <a:gd name="T12" fmla="*/ 34 w 45"/>
                <a:gd name="T13" fmla="*/ 18 h 59"/>
                <a:gd name="T14" fmla="*/ 45 w 45"/>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45" y="0"/>
                  </a:moveTo>
                  <a:cubicBezTo>
                    <a:pt x="21" y="8"/>
                    <a:pt x="18" y="32"/>
                    <a:pt x="0" y="43"/>
                  </a:cubicBezTo>
                  <a:cubicBezTo>
                    <a:pt x="5" y="46"/>
                    <a:pt x="9" y="47"/>
                    <a:pt x="9" y="49"/>
                  </a:cubicBezTo>
                  <a:cubicBezTo>
                    <a:pt x="12" y="59"/>
                    <a:pt x="17" y="56"/>
                    <a:pt x="22" y="53"/>
                  </a:cubicBezTo>
                  <a:cubicBezTo>
                    <a:pt x="25" y="52"/>
                    <a:pt x="27" y="50"/>
                    <a:pt x="30" y="49"/>
                  </a:cubicBezTo>
                  <a:cubicBezTo>
                    <a:pt x="35" y="47"/>
                    <a:pt x="37" y="44"/>
                    <a:pt x="33" y="38"/>
                  </a:cubicBezTo>
                  <a:cubicBezTo>
                    <a:pt x="28" y="32"/>
                    <a:pt x="28" y="25"/>
                    <a:pt x="34" y="18"/>
                  </a:cubicBezTo>
                  <a:cubicBezTo>
                    <a:pt x="38" y="13"/>
                    <a:pt x="40" y="7"/>
                    <a:pt x="45"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46">
              <a:extLst>
                <a:ext uri="{FF2B5EF4-FFF2-40B4-BE49-F238E27FC236}">
                  <a16:creationId xmlns:a16="http://schemas.microsoft.com/office/drawing/2014/main" id="{421ABE6B-91CA-4935-BAC4-38FBA610F6A3}"/>
                </a:ext>
              </a:extLst>
            </p:cNvPr>
            <p:cNvSpPr>
              <a:spLocks/>
            </p:cNvSpPr>
            <p:nvPr/>
          </p:nvSpPr>
          <p:spPr bwMode="auto">
            <a:xfrm>
              <a:off x="1588755" y="3739812"/>
              <a:ext cx="63163" cy="74378"/>
            </a:xfrm>
            <a:custGeom>
              <a:avLst/>
              <a:gdLst>
                <a:gd name="T0" fmla="*/ 22 w 42"/>
                <a:gd name="T1" fmla="*/ 44 h 50"/>
                <a:gd name="T2" fmla="*/ 39 w 42"/>
                <a:gd name="T3" fmla="*/ 50 h 50"/>
                <a:gd name="T4" fmla="*/ 41 w 42"/>
                <a:gd name="T5" fmla="*/ 48 h 50"/>
                <a:gd name="T6" fmla="*/ 42 w 42"/>
                <a:gd name="T7" fmla="*/ 38 h 50"/>
                <a:gd name="T8" fmla="*/ 23 w 42"/>
                <a:gd name="T9" fmla="*/ 16 h 50"/>
                <a:gd name="T10" fmla="*/ 23 w 42"/>
                <a:gd name="T11" fmla="*/ 11 h 50"/>
                <a:gd name="T12" fmla="*/ 29 w 42"/>
                <a:gd name="T13" fmla="*/ 5 h 50"/>
                <a:gd name="T14" fmla="*/ 28 w 42"/>
                <a:gd name="T15" fmla="*/ 2 h 50"/>
                <a:gd name="T16" fmla="*/ 4 w 42"/>
                <a:gd name="T17" fmla="*/ 0 h 50"/>
                <a:gd name="T18" fmla="*/ 0 w 42"/>
                <a:gd name="T19" fmla="*/ 16 h 50"/>
                <a:gd name="T20" fmla="*/ 3 w 42"/>
                <a:gd name="T21" fmla="*/ 21 h 50"/>
                <a:gd name="T22" fmla="*/ 24 w 42"/>
                <a:gd name="T23" fmla="*/ 36 h 50"/>
                <a:gd name="T24" fmla="*/ 22 w 42"/>
                <a:gd name="T25"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0">
                  <a:moveTo>
                    <a:pt x="22" y="44"/>
                  </a:moveTo>
                  <a:cubicBezTo>
                    <a:pt x="28" y="46"/>
                    <a:pt x="33" y="48"/>
                    <a:pt x="39" y="50"/>
                  </a:cubicBezTo>
                  <a:cubicBezTo>
                    <a:pt x="39" y="49"/>
                    <a:pt x="40" y="49"/>
                    <a:pt x="41" y="48"/>
                  </a:cubicBezTo>
                  <a:cubicBezTo>
                    <a:pt x="41" y="45"/>
                    <a:pt x="42" y="42"/>
                    <a:pt x="42" y="38"/>
                  </a:cubicBezTo>
                  <a:cubicBezTo>
                    <a:pt x="32" y="34"/>
                    <a:pt x="25" y="27"/>
                    <a:pt x="23" y="16"/>
                  </a:cubicBezTo>
                  <a:cubicBezTo>
                    <a:pt x="23" y="15"/>
                    <a:pt x="23" y="13"/>
                    <a:pt x="23" y="11"/>
                  </a:cubicBezTo>
                  <a:cubicBezTo>
                    <a:pt x="25" y="9"/>
                    <a:pt x="27" y="7"/>
                    <a:pt x="29" y="5"/>
                  </a:cubicBezTo>
                  <a:cubicBezTo>
                    <a:pt x="28" y="4"/>
                    <a:pt x="28" y="2"/>
                    <a:pt x="28" y="2"/>
                  </a:cubicBezTo>
                  <a:cubicBezTo>
                    <a:pt x="19" y="1"/>
                    <a:pt x="11" y="1"/>
                    <a:pt x="4" y="0"/>
                  </a:cubicBezTo>
                  <a:cubicBezTo>
                    <a:pt x="2" y="6"/>
                    <a:pt x="1" y="11"/>
                    <a:pt x="0" y="16"/>
                  </a:cubicBezTo>
                  <a:cubicBezTo>
                    <a:pt x="0" y="18"/>
                    <a:pt x="1" y="20"/>
                    <a:pt x="3" y="21"/>
                  </a:cubicBezTo>
                  <a:cubicBezTo>
                    <a:pt x="10" y="26"/>
                    <a:pt x="17" y="31"/>
                    <a:pt x="24" y="36"/>
                  </a:cubicBezTo>
                  <a:cubicBezTo>
                    <a:pt x="23" y="39"/>
                    <a:pt x="23" y="41"/>
                    <a:pt x="22" y="4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47">
              <a:extLst>
                <a:ext uri="{FF2B5EF4-FFF2-40B4-BE49-F238E27FC236}">
                  <a16:creationId xmlns:a16="http://schemas.microsoft.com/office/drawing/2014/main" id="{C2310C46-B944-4144-A6D4-144823714B95}"/>
                </a:ext>
              </a:extLst>
            </p:cNvPr>
            <p:cNvSpPr>
              <a:spLocks/>
            </p:cNvSpPr>
            <p:nvPr/>
          </p:nvSpPr>
          <p:spPr bwMode="auto">
            <a:xfrm>
              <a:off x="1703853" y="4426046"/>
              <a:ext cx="53338" cy="49117"/>
            </a:xfrm>
            <a:custGeom>
              <a:avLst/>
              <a:gdLst>
                <a:gd name="T0" fmla="*/ 14 w 36"/>
                <a:gd name="T1" fmla="*/ 2 h 34"/>
                <a:gd name="T2" fmla="*/ 1 w 36"/>
                <a:gd name="T3" fmla="*/ 14 h 34"/>
                <a:gd name="T4" fmla="*/ 17 w 36"/>
                <a:gd name="T5" fmla="*/ 34 h 34"/>
                <a:gd name="T6" fmla="*/ 36 w 36"/>
                <a:gd name="T7" fmla="*/ 17 h 34"/>
                <a:gd name="T8" fmla="*/ 14 w 36"/>
                <a:gd name="T9" fmla="*/ 2 h 34"/>
              </a:gdLst>
              <a:ahLst/>
              <a:cxnLst>
                <a:cxn ang="0">
                  <a:pos x="T0" y="T1"/>
                </a:cxn>
                <a:cxn ang="0">
                  <a:pos x="T2" y="T3"/>
                </a:cxn>
                <a:cxn ang="0">
                  <a:pos x="T4" y="T5"/>
                </a:cxn>
                <a:cxn ang="0">
                  <a:pos x="T6" y="T7"/>
                </a:cxn>
                <a:cxn ang="0">
                  <a:pos x="T8" y="T9"/>
                </a:cxn>
              </a:cxnLst>
              <a:rect l="0" t="0" r="r" b="b"/>
              <a:pathLst>
                <a:path w="36" h="34">
                  <a:moveTo>
                    <a:pt x="14" y="2"/>
                  </a:moveTo>
                  <a:cubicBezTo>
                    <a:pt x="9" y="4"/>
                    <a:pt x="2" y="10"/>
                    <a:pt x="1" y="14"/>
                  </a:cubicBezTo>
                  <a:cubicBezTo>
                    <a:pt x="0" y="25"/>
                    <a:pt x="9" y="34"/>
                    <a:pt x="17" y="34"/>
                  </a:cubicBezTo>
                  <a:cubicBezTo>
                    <a:pt x="28" y="34"/>
                    <a:pt x="36" y="26"/>
                    <a:pt x="36" y="17"/>
                  </a:cubicBezTo>
                  <a:cubicBezTo>
                    <a:pt x="36" y="13"/>
                    <a:pt x="20" y="0"/>
                    <a:pt x="14" y="2"/>
                  </a:cubicBezTo>
                  <a:close/>
                </a:path>
              </a:pathLst>
            </a:custGeom>
            <a:solidFill>
              <a:srgbClr val="7F7F7F"/>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48">
              <a:extLst>
                <a:ext uri="{FF2B5EF4-FFF2-40B4-BE49-F238E27FC236}">
                  <a16:creationId xmlns:a16="http://schemas.microsoft.com/office/drawing/2014/main" id="{473A0872-D362-4327-B222-9364C58DD93B}"/>
                </a:ext>
              </a:extLst>
            </p:cNvPr>
            <p:cNvSpPr>
              <a:spLocks/>
            </p:cNvSpPr>
            <p:nvPr/>
          </p:nvSpPr>
          <p:spPr bwMode="auto">
            <a:xfrm>
              <a:off x="1553664" y="3431077"/>
              <a:ext cx="43513" cy="72974"/>
            </a:xfrm>
            <a:custGeom>
              <a:avLst/>
              <a:gdLst>
                <a:gd name="T0" fmla="*/ 0 w 29"/>
                <a:gd name="T1" fmla="*/ 41 h 49"/>
                <a:gd name="T2" fmla="*/ 11 w 29"/>
                <a:gd name="T3" fmla="*/ 49 h 49"/>
                <a:gd name="T4" fmla="*/ 18 w 29"/>
                <a:gd name="T5" fmla="*/ 28 h 49"/>
                <a:gd name="T6" fmla="*/ 23 w 29"/>
                <a:gd name="T7" fmla="*/ 8 h 49"/>
                <a:gd name="T8" fmla="*/ 26 w 29"/>
                <a:gd name="T9" fmla="*/ 8 h 49"/>
                <a:gd name="T10" fmla="*/ 28 w 29"/>
                <a:gd name="T11" fmla="*/ 0 h 49"/>
                <a:gd name="T12" fmla="*/ 21 w 29"/>
                <a:gd name="T13" fmla="*/ 1 h 49"/>
                <a:gd name="T14" fmla="*/ 8 w 29"/>
                <a:gd name="T15" fmla="*/ 21 h 49"/>
                <a:gd name="T16" fmla="*/ 8 w 29"/>
                <a:gd name="T17" fmla="*/ 22 h 49"/>
                <a:gd name="T18" fmla="*/ 0 w 2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9">
                  <a:moveTo>
                    <a:pt x="0" y="41"/>
                  </a:moveTo>
                  <a:cubicBezTo>
                    <a:pt x="4" y="44"/>
                    <a:pt x="7" y="46"/>
                    <a:pt x="11" y="49"/>
                  </a:cubicBezTo>
                  <a:cubicBezTo>
                    <a:pt x="7" y="39"/>
                    <a:pt x="13" y="34"/>
                    <a:pt x="18" y="28"/>
                  </a:cubicBezTo>
                  <a:cubicBezTo>
                    <a:pt x="23" y="22"/>
                    <a:pt x="29" y="17"/>
                    <a:pt x="23" y="8"/>
                  </a:cubicBezTo>
                  <a:cubicBezTo>
                    <a:pt x="24" y="8"/>
                    <a:pt x="25" y="8"/>
                    <a:pt x="26" y="8"/>
                  </a:cubicBezTo>
                  <a:cubicBezTo>
                    <a:pt x="27" y="5"/>
                    <a:pt x="28" y="3"/>
                    <a:pt x="28" y="0"/>
                  </a:cubicBezTo>
                  <a:cubicBezTo>
                    <a:pt x="26" y="0"/>
                    <a:pt x="23" y="0"/>
                    <a:pt x="21" y="1"/>
                  </a:cubicBezTo>
                  <a:cubicBezTo>
                    <a:pt x="13" y="5"/>
                    <a:pt x="2" y="8"/>
                    <a:pt x="8" y="21"/>
                  </a:cubicBezTo>
                  <a:cubicBezTo>
                    <a:pt x="8" y="21"/>
                    <a:pt x="8" y="21"/>
                    <a:pt x="8" y="22"/>
                  </a:cubicBezTo>
                  <a:cubicBezTo>
                    <a:pt x="5" y="28"/>
                    <a:pt x="3" y="35"/>
                    <a:pt x="0" y="4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Freeform 49">
              <a:extLst>
                <a:ext uri="{FF2B5EF4-FFF2-40B4-BE49-F238E27FC236}">
                  <a16:creationId xmlns:a16="http://schemas.microsoft.com/office/drawing/2014/main" id="{29818DB6-163B-4F46-BC39-FE16685E2BA1}"/>
                </a:ext>
              </a:extLst>
            </p:cNvPr>
            <p:cNvSpPr>
              <a:spLocks/>
            </p:cNvSpPr>
            <p:nvPr/>
          </p:nvSpPr>
          <p:spPr bwMode="auto">
            <a:xfrm>
              <a:off x="1395054" y="3861903"/>
              <a:ext cx="47723" cy="37890"/>
            </a:xfrm>
            <a:custGeom>
              <a:avLst/>
              <a:gdLst>
                <a:gd name="T0" fmla="*/ 5 w 33"/>
                <a:gd name="T1" fmla="*/ 0 h 25"/>
                <a:gd name="T2" fmla="*/ 0 w 33"/>
                <a:gd name="T3" fmla="*/ 22 h 25"/>
                <a:gd name="T4" fmla="*/ 16 w 33"/>
                <a:gd name="T5" fmla="*/ 25 h 25"/>
                <a:gd name="T6" fmla="*/ 17 w 33"/>
                <a:gd name="T7" fmla="*/ 17 h 25"/>
                <a:gd name="T8" fmla="*/ 33 w 33"/>
                <a:gd name="T9" fmla="*/ 17 h 25"/>
                <a:gd name="T10" fmla="*/ 23 w 33"/>
                <a:gd name="T11" fmla="*/ 0 h 25"/>
                <a:gd name="T12" fmla="*/ 5 w 33"/>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3" h="25">
                  <a:moveTo>
                    <a:pt x="5" y="0"/>
                  </a:moveTo>
                  <a:cubicBezTo>
                    <a:pt x="3" y="7"/>
                    <a:pt x="1" y="14"/>
                    <a:pt x="0" y="22"/>
                  </a:cubicBezTo>
                  <a:cubicBezTo>
                    <a:pt x="4" y="23"/>
                    <a:pt x="10" y="24"/>
                    <a:pt x="16" y="25"/>
                  </a:cubicBezTo>
                  <a:cubicBezTo>
                    <a:pt x="16" y="22"/>
                    <a:pt x="17" y="20"/>
                    <a:pt x="17" y="17"/>
                  </a:cubicBezTo>
                  <a:cubicBezTo>
                    <a:pt x="22" y="17"/>
                    <a:pt x="27" y="17"/>
                    <a:pt x="33" y="17"/>
                  </a:cubicBezTo>
                  <a:cubicBezTo>
                    <a:pt x="29" y="9"/>
                    <a:pt x="25" y="3"/>
                    <a:pt x="23" y="0"/>
                  </a:cubicBezTo>
                  <a:cubicBezTo>
                    <a:pt x="15" y="0"/>
                    <a:pt x="10" y="0"/>
                    <a:pt x="5"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50">
              <a:extLst>
                <a:ext uri="{FF2B5EF4-FFF2-40B4-BE49-F238E27FC236}">
                  <a16:creationId xmlns:a16="http://schemas.microsoft.com/office/drawing/2014/main" id="{056C4F60-43B7-413A-9123-0F15CB6AB5E8}"/>
                </a:ext>
              </a:extLst>
            </p:cNvPr>
            <p:cNvSpPr>
              <a:spLocks/>
            </p:cNvSpPr>
            <p:nvPr/>
          </p:nvSpPr>
          <p:spPr bwMode="auto">
            <a:xfrm>
              <a:off x="1529803" y="3515277"/>
              <a:ext cx="29476" cy="42100"/>
            </a:xfrm>
            <a:custGeom>
              <a:avLst/>
              <a:gdLst>
                <a:gd name="T0" fmla="*/ 14 w 20"/>
                <a:gd name="T1" fmla="*/ 1 h 29"/>
                <a:gd name="T2" fmla="*/ 7 w 20"/>
                <a:gd name="T3" fmla="*/ 2 h 29"/>
                <a:gd name="T4" fmla="*/ 0 w 20"/>
                <a:gd name="T5" fmla="*/ 22 h 29"/>
                <a:gd name="T6" fmla="*/ 4 w 20"/>
                <a:gd name="T7" fmla="*/ 29 h 29"/>
                <a:gd name="T8" fmla="*/ 12 w 20"/>
                <a:gd name="T9" fmla="*/ 24 h 29"/>
                <a:gd name="T10" fmla="*/ 19 w 20"/>
                <a:gd name="T11" fmla="*/ 9 h 29"/>
                <a:gd name="T12" fmla="*/ 14 w 20"/>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0" h="29">
                  <a:moveTo>
                    <a:pt x="14" y="1"/>
                  </a:moveTo>
                  <a:cubicBezTo>
                    <a:pt x="13" y="0"/>
                    <a:pt x="7" y="1"/>
                    <a:pt x="7" y="2"/>
                  </a:cubicBezTo>
                  <a:cubicBezTo>
                    <a:pt x="4" y="8"/>
                    <a:pt x="3" y="15"/>
                    <a:pt x="0" y="22"/>
                  </a:cubicBezTo>
                  <a:cubicBezTo>
                    <a:pt x="1" y="24"/>
                    <a:pt x="3" y="27"/>
                    <a:pt x="4" y="29"/>
                  </a:cubicBezTo>
                  <a:cubicBezTo>
                    <a:pt x="7" y="27"/>
                    <a:pt x="10" y="27"/>
                    <a:pt x="12" y="24"/>
                  </a:cubicBezTo>
                  <a:cubicBezTo>
                    <a:pt x="15" y="20"/>
                    <a:pt x="18" y="15"/>
                    <a:pt x="19" y="9"/>
                  </a:cubicBezTo>
                  <a:cubicBezTo>
                    <a:pt x="20" y="7"/>
                    <a:pt x="17" y="3"/>
                    <a:pt x="14"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51">
              <a:extLst>
                <a:ext uri="{FF2B5EF4-FFF2-40B4-BE49-F238E27FC236}">
                  <a16:creationId xmlns:a16="http://schemas.microsoft.com/office/drawing/2014/main" id="{BF74EC88-3396-40ED-AA9F-B89ABF154232}"/>
                </a:ext>
              </a:extLst>
            </p:cNvPr>
            <p:cNvSpPr>
              <a:spLocks/>
            </p:cNvSpPr>
            <p:nvPr/>
          </p:nvSpPr>
          <p:spPr bwMode="auto">
            <a:xfrm>
              <a:off x="2324258" y="3090065"/>
              <a:ext cx="28073" cy="35083"/>
            </a:xfrm>
            <a:custGeom>
              <a:avLst/>
              <a:gdLst>
                <a:gd name="T0" fmla="*/ 9 w 20"/>
                <a:gd name="T1" fmla="*/ 23 h 24"/>
                <a:gd name="T2" fmla="*/ 20 w 20"/>
                <a:gd name="T3" fmla="*/ 14 h 24"/>
                <a:gd name="T4" fmla="*/ 13 w 20"/>
                <a:gd name="T5" fmla="*/ 1 h 24"/>
                <a:gd name="T6" fmla="*/ 0 w 20"/>
                <a:gd name="T7" fmla="*/ 13 h 24"/>
                <a:gd name="T8" fmla="*/ 9 w 20"/>
                <a:gd name="T9" fmla="*/ 23 h 24"/>
              </a:gdLst>
              <a:ahLst/>
              <a:cxnLst>
                <a:cxn ang="0">
                  <a:pos x="T0" y="T1"/>
                </a:cxn>
                <a:cxn ang="0">
                  <a:pos x="T2" y="T3"/>
                </a:cxn>
                <a:cxn ang="0">
                  <a:pos x="T4" y="T5"/>
                </a:cxn>
                <a:cxn ang="0">
                  <a:pos x="T6" y="T7"/>
                </a:cxn>
                <a:cxn ang="0">
                  <a:pos x="T8" y="T9"/>
                </a:cxn>
              </a:cxnLst>
              <a:rect l="0" t="0" r="r" b="b"/>
              <a:pathLst>
                <a:path w="20" h="24">
                  <a:moveTo>
                    <a:pt x="9" y="23"/>
                  </a:moveTo>
                  <a:cubicBezTo>
                    <a:pt x="14" y="23"/>
                    <a:pt x="20" y="17"/>
                    <a:pt x="20" y="14"/>
                  </a:cubicBezTo>
                  <a:cubicBezTo>
                    <a:pt x="20" y="9"/>
                    <a:pt x="15" y="4"/>
                    <a:pt x="13" y="1"/>
                  </a:cubicBezTo>
                  <a:cubicBezTo>
                    <a:pt x="5" y="0"/>
                    <a:pt x="0" y="7"/>
                    <a:pt x="0" y="13"/>
                  </a:cubicBezTo>
                  <a:cubicBezTo>
                    <a:pt x="0" y="20"/>
                    <a:pt x="4" y="24"/>
                    <a:pt x="9" y="23"/>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0" name="Freeform 52">
              <a:extLst>
                <a:ext uri="{FF2B5EF4-FFF2-40B4-BE49-F238E27FC236}">
                  <a16:creationId xmlns:a16="http://schemas.microsoft.com/office/drawing/2014/main" id="{65BF0E9B-84EC-4C7C-A0F0-CB547F1C8BB9}"/>
                </a:ext>
              </a:extLst>
            </p:cNvPr>
            <p:cNvSpPr>
              <a:spLocks/>
            </p:cNvSpPr>
            <p:nvPr/>
          </p:nvSpPr>
          <p:spPr bwMode="auto">
            <a:xfrm>
              <a:off x="3521554" y="940145"/>
              <a:ext cx="969909" cy="968306"/>
            </a:xfrm>
            <a:custGeom>
              <a:avLst/>
              <a:gdLst>
                <a:gd name="T0" fmla="*/ 624 w 659"/>
                <a:gd name="T1" fmla="*/ 322 h 657"/>
                <a:gd name="T2" fmla="*/ 627 w 659"/>
                <a:gd name="T3" fmla="*/ 311 h 657"/>
                <a:gd name="T4" fmla="*/ 615 w 659"/>
                <a:gd name="T5" fmla="*/ 286 h 657"/>
                <a:gd name="T6" fmla="*/ 610 w 659"/>
                <a:gd name="T7" fmla="*/ 274 h 657"/>
                <a:gd name="T8" fmla="*/ 620 w 659"/>
                <a:gd name="T9" fmla="*/ 178 h 657"/>
                <a:gd name="T10" fmla="*/ 610 w 659"/>
                <a:gd name="T11" fmla="*/ 175 h 657"/>
                <a:gd name="T12" fmla="*/ 582 w 659"/>
                <a:gd name="T13" fmla="*/ 210 h 657"/>
                <a:gd name="T14" fmla="*/ 497 w 659"/>
                <a:gd name="T15" fmla="*/ 208 h 657"/>
                <a:gd name="T16" fmla="*/ 484 w 659"/>
                <a:gd name="T17" fmla="*/ 206 h 657"/>
                <a:gd name="T18" fmla="*/ 446 w 659"/>
                <a:gd name="T19" fmla="*/ 212 h 657"/>
                <a:gd name="T20" fmla="*/ 427 w 659"/>
                <a:gd name="T21" fmla="*/ 194 h 657"/>
                <a:gd name="T22" fmla="*/ 342 w 659"/>
                <a:gd name="T23" fmla="*/ 134 h 657"/>
                <a:gd name="T24" fmla="*/ 265 w 659"/>
                <a:gd name="T25" fmla="*/ 45 h 657"/>
                <a:gd name="T26" fmla="*/ 219 w 659"/>
                <a:gd name="T27" fmla="*/ 10 h 657"/>
                <a:gd name="T28" fmla="*/ 195 w 659"/>
                <a:gd name="T29" fmla="*/ 22 h 657"/>
                <a:gd name="T30" fmla="*/ 198 w 659"/>
                <a:gd name="T31" fmla="*/ 75 h 657"/>
                <a:gd name="T32" fmla="*/ 216 w 659"/>
                <a:gd name="T33" fmla="*/ 160 h 657"/>
                <a:gd name="T34" fmla="*/ 215 w 659"/>
                <a:gd name="T35" fmla="*/ 168 h 657"/>
                <a:gd name="T36" fmla="*/ 205 w 659"/>
                <a:gd name="T37" fmla="*/ 206 h 657"/>
                <a:gd name="T38" fmla="*/ 215 w 659"/>
                <a:gd name="T39" fmla="*/ 201 h 657"/>
                <a:gd name="T40" fmla="*/ 207 w 659"/>
                <a:gd name="T41" fmla="*/ 214 h 657"/>
                <a:gd name="T42" fmla="*/ 206 w 659"/>
                <a:gd name="T43" fmla="*/ 219 h 657"/>
                <a:gd name="T44" fmla="*/ 185 w 659"/>
                <a:gd name="T45" fmla="*/ 273 h 657"/>
                <a:gd name="T46" fmla="*/ 186 w 659"/>
                <a:gd name="T47" fmla="*/ 335 h 657"/>
                <a:gd name="T48" fmla="*/ 170 w 659"/>
                <a:gd name="T49" fmla="*/ 374 h 657"/>
                <a:gd name="T50" fmla="*/ 95 w 659"/>
                <a:gd name="T51" fmla="*/ 364 h 657"/>
                <a:gd name="T52" fmla="*/ 69 w 659"/>
                <a:gd name="T53" fmla="*/ 356 h 657"/>
                <a:gd name="T54" fmla="*/ 77 w 659"/>
                <a:gd name="T55" fmla="*/ 390 h 657"/>
                <a:gd name="T56" fmla="*/ 60 w 659"/>
                <a:gd name="T57" fmla="*/ 441 h 657"/>
                <a:gd name="T58" fmla="*/ 46 w 659"/>
                <a:gd name="T59" fmla="*/ 439 h 657"/>
                <a:gd name="T60" fmla="*/ 7 w 659"/>
                <a:gd name="T61" fmla="*/ 480 h 657"/>
                <a:gd name="T62" fmla="*/ 3 w 659"/>
                <a:gd name="T63" fmla="*/ 527 h 657"/>
                <a:gd name="T64" fmla="*/ 41 w 659"/>
                <a:gd name="T65" fmla="*/ 562 h 657"/>
                <a:gd name="T66" fmla="*/ 30 w 659"/>
                <a:gd name="T67" fmla="*/ 624 h 657"/>
                <a:gd name="T68" fmla="*/ 68 w 659"/>
                <a:gd name="T69" fmla="*/ 643 h 657"/>
                <a:gd name="T70" fmla="*/ 87 w 659"/>
                <a:gd name="T71" fmla="*/ 610 h 657"/>
                <a:gd name="T72" fmla="*/ 107 w 659"/>
                <a:gd name="T73" fmla="*/ 589 h 657"/>
                <a:gd name="T74" fmla="*/ 139 w 659"/>
                <a:gd name="T75" fmla="*/ 603 h 657"/>
                <a:gd name="T76" fmla="*/ 166 w 659"/>
                <a:gd name="T77" fmla="*/ 590 h 657"/>
                <a:gd name="T78" fmla="*/ 142 w 659"/>
                <a:gd name="T79" fmla="*/ 578 h 657"/>
                <a:gd name="T80" fmla="*/ 104 w 659"/>
                <a:gd name="T81" fmla="*/ 546 h 657"/>
                <a:gd name="T82" fmla="*/ 67 w 659"/>
                <a:gd name="T83" fmla="*/ 532 h 657"/>
                <a:gd name="T84" fmla="*/ 71 w 659"/>
                <a:gd name="T85" fmla="*/ 478 h 657"/>
                <a:gd name="T86" fmla="*/ 117 w 659"/>
                <a:gd name="T87" fmla="*/ 479 h 657"/>
                <a:gd name="T88" fmla="*/ 158 w 659"/>
                <a:gd name="T89" fmla="*/ 492 h 657"/>
                <a:gd name="T90" fmla="*/ 242 w 659"/>
                <a:gd name="T91" fmla="*/ 464 h 657"/>
                <a:gd name="T92" fmla="*/ 298 w 659"/>
                <a:gd name="T93" fmla="*/ 498 h 657"/>
                <a:gd name="T94" fmla="*/ 357 w 659"/>
                <a:gd name="T95" fmla="*/ 527 h 657"/>
                <a:gd name="T96" fmla="*/ 408 w 659"/>
                <a:gd name="T97" fmla="*/ 555 h 657"/>
                <a:gd name="T98" fmla="*/ 415 w 659"/>
                <a:gd name="T99" fmla="*/ 521 h 657"/>
                <a:gd name="T100" fmla="*/ 463 w 659"/>
                <a:gd name="T101" fmla="*/ 421 h 657"/>
                <a:gd name="T102" fmla="*/ 518 w 659"/>
                <a:gd name="T103" fmla="*/ 380 h 657"/>
                <a:gd name="T104" fmla="*/ 542 w 659"/>
                <a:gd name="T105" fmla="*/ 387 h 657"/>
                <a:gd name="T106" fmla="*/ 569 w 659"/>
                <a:gd name="T107" fmla="*/ 380 h 657"/>
                <a:gd name="T108" fmla="*/ 582 w 659"/>
                <a:gd name="T109" fmla="*/ 369 h 657"/>
                <a:gd name="T110" fmla="*/ 598 w 659"/>
                <a:gd name="T111" fmla="*/ 368 h 657"/>
                <a:gd name="T112" fmla="*/ 610 w 659"/>
                <a:gd name="T113" fmla="*/ 363 h 657"/>
                <a:gd name="T114" fmla="*/ 624 w 659"/>
                <a:gd name="T115" fmla="*/ 348 h 657"/>
                <a:gd name="T116" fmla="*/ 641 w 659"/>
                <a:gd name="T117" fmla="*/ 341 h 657"/>
                <a:gd name="T118" fmla="*/ 659 w 659"/>
                <a:gd name="T119" fmla="*/ 332 h 657"/>
                <a:gd name="T120" fmla="*/ 626 w 659"/>
                <a:gd name="T121" fmla="*/ 32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9" h="657">
                  <a:moveTo>
                    <a:pt x="626" y="323"/>
                  </a:moveTo>
                  <a:cubicBezTo>
                    <a:pt x="625" y="322"/>
                    <a:pt x="625" y="322"/>
                    <a:pt x="624" y="322"/>
                  </a:cubicBezTo>
                  <a:cubicBezTo>
                    <a:pt x="624" y="320"/>
                    <a:pt x="624" y="318"/>
                    <a:pt x="624" y="315"/>
                  </a:cubicBezTo>
                  <a:cubicBezTo>
                    <a:pt x="625" y="314"/>
                    <a:pt x="627" y="312"/>
                    <a:pt x="627" y="311"/>
                  </a:cubicBezTo>
                  <a:cubicBezTo>
                    <a:pt x="626" y="305"/>
                    <a:pt x="624" y="298"/>
                    <a:pt x="622" y="291"/>
                  </a:cubicBezTo>
                  <a:cubicBezTo>
                    <a:pt x="620" y="289"/>
                    <a:pt x="617" y="287"/>
                    <a:pt x="615" y="286"/>
                  </a:cubicBezTo>
                  <a:cubicBezTo>
                    <a:pt x="615" y="284"/>
                    <a:pt x="616" y="282"/>
                    <a:pt x="616" y="280"/>
                  </a:cubicBezTo>
                  <a:cubicBezTo>
                    <a:pt x="614" y="278"/>
                    <a:pt x="613" y="276"/>
                    <a:pt x="610" y="274"/>
                  </a:cubicBezTo>
                  <a:cubicBezTo>
                    <a:pt x="590" y="257"/>
                    <a:pt x="596" y="245"/>
                    <a:pt x="601" y="224"/>
                  </a:cubicBezTo>
                  <a:cubicBezTo>
                    <a:pt x="605" y="208"/>
                    <a:pt x="614" y="193"/>
                    <a:pt x="620" y="178"/>
                  </a:cubicBezTo>
                  <a:cubicBezTo>
                    <a:pt x="623" y="173"/>
                    <a:pt x="624" y="169"/>
                    <a:pt x="618" y="163"/>
                  </a:cubicBezTo>
                  <a:cubicBezTo>
                    <a:pt x="615" y="167"/>
                    <a:pt x="613" y="171"/>
                    <a:pt x="610" y="175"/>
                  </a:cubicBezTo>
                  <a:cubicBezTo>
                    <a:pt x="606" y="181"/>
                    <a:pt x="602" y="186"/>
                    <a:pt x="597" y="192"/>
                  </a:cubicBezTo>
                  <a:cubicBezTo>
                    <a:pt x="593" y="198"/>
                    <a:pt x="587" y="203"/>
                    <a:pt x="582" y="210"/>
                  </a:cubicBezTo>
                  <a:cubicBezTo>
                    <a:pt x="561" y="238"/>
                    <a:pt x="568" y="233"/>
                    <a:pt x="534" y="234"/>
                  </a:cubicBezTo>
                  <a:cubicBezTo>
                    <a:pt x="515" y="234"/>
                    <a:pt x="504" y="225"/>
                    <a:pt x="497" y="208"/>
                  </a:cubicBezTo>
                  <a:cubicBezTo>
                    <a:pt x="493" y="213"/>
                    <a:pt x="497" y="224"/>
                    <a:pt x="486" y="222"/>
                  </a:cubicBezTo>
                  <a:cubicBezTo>
                    <a:pt x="477" y="220"/>
                    <a:pt x="486" y="212"/>
                    <a:pt x="484" y="206"/>
                  </a:cubicBezTo>
                  <a:cubicBezTo>
                    <a:pt x="479" y="206"/>
                    <a:pt x="472" y="205"/>
                    <a:pt x="470" y="207"/>
                  </a:cubicBezTo>
                  <a:cubicBezTo>
                    <a:pt x="462" y="215"/>
                    <a:pt x="454" y="212"/>
                    <a:pt x="446" y="212"/>
                  </a:cubicBezTo>
                  <a:cubicBezTo>
                    <a:pt x="443" y="212"/>
                    <a:pt x="439" y="209"/>
                    <a:pt x="437" y="206"/>
                  </a:cubicBezTo>
                  <a:cubicBezTo>
                    <a:pt x="433" y="203"/>
                    <a:pt x="431" y="195"/>
                    <a:pt x="427" y="194"/>
                  </a:cubicBezTo>
                  <a:cubicBezTo>
                    <a:pt x="410" y="191"/>
                    <a:pt x="398" y="178"/>
                    <a:pt x="384" y="168"/>
                  </a:cubicBezTo>
                  <a:cubicBezTo>
                    <a:pt x="370" y="158"/>
                    <a:pt x="355" y="146"/>
                    <a:pt x="342" y="134"/>
                  </a:cubicBezTo>
                  <a:cubicBezTo>
                    <a:pt x="328" y="121"/>
                    <a:pt x="313" y="107"/>
                    <a:pt x="303" y="91"/>
                  </a:cubicBezTo>
                  <a:cubicBezTo>
                    <a:pt x="292" y="74"/>
                    <a:pt x="278" y="59"/>
                    <a:pt x="265" y="45"/>
                  </a:cubicBezTo>
                  <a:cubicBezTo>
                    <a:pt x="253" y="32"/>
                    <a:pt x="239" y="21"/>
                    <a:pt x="228" y="8"/>
                  </a:cubicBezTo>
                  <a:cubicBezTo>
                    <a:pt x="221" y="0"/>
                    <a:pt x="222" y="3"/>
                    <a:pt x="219" y="10"/>
                  </a:cubicBezTo>
                  <a:cubicBezTo>
                    <a:pt x="217" y="13"/>
                    <a:pt x="213" y="17"/>
                    <a:pt x="209" y="19"/>
                  </a:cubicBezTo>
                  <a:cubicBezTo>
                    <a:pt x="205" y="21"/>
                    <a:pt x="200" y="21"/>
                    <a:pt x="195" y="22"/>
                  </a:cubicBezTo>
                  <a:cubicBezTo>
                    <a:pt x="194" y="26"/>
                    <a:pt x="195" y="30"/>
                    <a:pt x="194" y="33"/>
                  </a:cubicBezTo>
                  <a:cubicBezTo>
                    <a:pt x="184" y="48"/>
                    <a:pt x="190" y="62"/>
                    <a:pt x="198" y="75"/>
                  </a:cubicBezTo>
                  <a:cubicBezTo>
                    <a:pt x="211" y="97"/>
                    <a:pt x="217" y="122"/>
                    <a:pt x="217" y="148"/>
                  </a:cubicBezTo>
                  <a:cubicBezTo>
                    <a:pt x="216" y="152"/>
                    <a:pt x="216" y="156"/>
                    <a:pt x="216" y="160"/>
                  </a:cubicBezTo>
                  <a:cubicBezTo>
                    <a:pt x="216" y="163"/>
                    <a:pt x="215" y="166"/>
                    <a:pt x="215" y="168"/>
                  </a:cubicBezTo>
                  <a:cubicBezTo>
                    <a:pt x="215" y="168"/>
                    <a:pt x="215" y="168"/>
                    <a:pt x="215" y="168"/>
                  </a:cubicBezTo>
                  <a:cubicBezTo>
                    <a:pt x="212" y="178"/>
                    <a:pt x="209" y="187"/>
                    <a:pt x="206" y="196"/>
                  </a:cubicBezTo>
                  <a:cubicBezTo>
                    <a:pt x="205" y="199"/>
                    <a:pt x="205" y="202"/>
                    <a:pt x="205" y="206"/>
                  </a:cubicBezTo>
                  <a:cubicBezTo>
                    <a:pt x="206" y="206"/>
                    <a:pt x="207" y="205"/>
                    <a:pt x="208" y="205"/>
                  </a:cubicBezTo>
                  <a:cubicBezTo>
                    <a:pt x="210" y="204"/>
                    <a:pt x="213" y="202"/>
                    <a:pt x="215" y="201"/>
                  </a:cubicBezTo>
                  <a:cubicBezTo>
                    <a:pt x="213" y="202"/>
                    <a:pt x="210" y="204"/>
                    <a:pt x="208" y="205"/>
                  </a:cubicBezTo>
                  <a:cubicBezTo>
                    <a:pt x="208" y="208"/>
                    <a:pt x="207" y="211"/>
                    <a:pt x="207" y="214"/>
                  </a:cubicBezTo>
                  <a:cubicBezTo>
                    <a:pt x="207" y="216"/>
                    <a:pt x="207" y="218"/>
                    <a:pt x="207" y="219"/>
                  </a:cubicBezTo>
                  <a:cubicBezTo>
                    <a:pt x="207" y="219"/>
                    <a:pt x="207" y="219"/>
                    <a:pt x="206" y="219"/>
                  </a:cubicBezTo>
                  <a:cubicBezTo>
                    <a:pt x="206" y="228"/>
                    <a:pt x="208" y="236"/>
                    <a:pt x="207" y="244"/>
                  </a:cubicBezTo>
                  <a:cubicBezTo>
                    <a:pt x="206" y="258"/>
                    <a:pt x="199" y="268"/>
                    <a:pt x="185" y="273"/>
                  </a:cubicBezTo>
                  <a:cubicBezTo>
                    <a:pt x="176" y="276"/>
                    <a:pt x="170" y="285"/>
                    <a:pt x="175" y="294"/>
                  </a:cubicBezTo>
                  <a:cubicBezTo>
                    <a:pt x="181" y="307"/>
                    <a:pt x="174" y="324"/>
                    <a:pt x="186" y="335"/>
                  </a:cubicBezTo>
                  <a:cubicBezTo>
                    <a:pt x="187" y="336"/>
                    <a:pt x="186" y="338"/>
                    <a:pt x="186" y="340"/>
                  </a:cubicBezTo>
                  <a:cubicBezTo>
                    <a:pt x="188" y="355"/>
                    <a:pt x="180" y="365"/>
                    <a:pt x="170" y="374"/>
                  </a:cubicBezTo>
                  <a:cubicBezTo>
                    <a:pt x="158" y="385"/>
                    <a:pt x="142" y="383"/>
                    <a:pt x="133" y="370"/>
                  </a:cubicBezTo>
                  <a:cubicBezTo>
                    <a:pt x="115" y="380"/>
                    <a:pt x="110" y="374"/>
                    <a:pt x="95" y="364"/>
                  </a:cubicBezTo>
                  <a:cubicBezTo>
                    <a:pt x="89" y="359"/>
                    <a:pt x="82" y="354"/>
                    <a:pt x="77" y="349"/>
                  </a:cubicBezTo>
                  <a:cubicBezTo>
                    <a:pt x="73" y="352"/>
                    <a:pt x="72" y="355"/>
                    <a:pt x="69" y="356"/>
                  </a:cubicBezTo>
                  <a:cubicBezTo>
                    <a:pt x="58" y="361"/>
                    <a:pt x="57" y="369"/>
                    <a:pt x="66" y="377"/>
                  </a:cubicBezTo>
                  <a:cubicBezTo>
                    <a:pt x="70" y="381"/>
                    <a:pt x="74" y="385"/>
                    <a:pt x="77" y="390"/>
                  </a:cubicBezTo>
                  <a:cubicBezTo>
                    <a:pt x="87" y="402"/>
                    <a:pt x="86" y="403"/>
                    <a:pt x="76" y="415"/>
                  </a:cubicBezTo>
                  <a:cubicBezTo>
                    <a:pt x="69" y="423"/>
                    <a:pt x="65" y="432"/>
                    <a:pt x="60" y="441"/>
                  </a:cubicBezTo>
                  <a:cubicBezTo>
                    <a:pt x="57" y="447"/>
                    <a:pt x="54" y="448"/>
                    <a:pt x="49" y="443"/>
                  </a:cubicBezTo>
                  <a:cubicBezTo>
                    <a:pt x="48" y="442"/>
                    <a:pt x="47" y="441"/>
                    <a:pt x="46" y="439"/>
                  </a:cubicBezTo>
                  <a:cubicBezTo>
                    <a:pt x="39" y="448"/>
                    <a:pt x="33" y="458"/>
                    <a:pt x="21" y="460"/>
                  </a:cubicBezTo>
                  <a:cubicBezTo>
                    <a:pt x="7" y="462"/>
                    <a:pt x="4" y="466"/>
                    <a:pt x="7" y="480"/>
                  </a:cubicBezTo>
                  <a:cubicBezTo>
                    <a:pt x="9" y="490"/>
                    <a:pt x="8" y="499"/>
                    <a:pt x="3" y="509"/>
                  </a:cubicBezTo>
                  <a:cubicBezTo>
                    <a:pt x="1" y="514"/>
                    <a:pt x="0" y="522"/>
                    <a:pt x="3" y="527"/>
                  </a:cubicBezTo>
                  <a:cubicBezTo>
                    <a:pt x="7" y="534"/>
                    <a:pt x="14" y="540"/>
                    <a:pt x="21" y="543"/>
                  </a:cubicBezTo>
                  <a:cubicBezTo>
                    <a:pt x="30" y="548"/>
                    <a:pt x="36" y="554"/>
                    <a:pt x="41" y="562"/>
                  </a:cubicBezTo>
                  <a:cubicBezTo>
                    <a:pt x="45" y="570"/>
                    <a:pt x="47" y="589"/>
                    <a:pt x="43" y="596"/>
                  </a:cubicBezTo>
                  <a:cubicBezTo>
                    <a:pt x="39" y="605"/>
                    <a:pt x="34" y="614"/>
                    <a:pt x="30" y="624"/>
                  </a:cubicBezTo>
                  <a:cubicBezTo>
                    <a:pt x="24" y="641"/>
                    <a:pt x="35" y="656"/>
                    <a:pt x="49" y="657"/>
                  </a:cubicBezTo>
                  <a:cubicBezTo>
                    <a:pt x="57" y="651"/>
                    <a:pt x="62" y="645"/>
                    <a:pt x="68" y="643"/>
                  </a:cubicBezTo>
                  <a:cubicBezTo>
                    <a:pt x="78" y="640"/>
                    <a:pt x="81" y="635"/>
                    <a:pt x="79" y="625"/>
                  </a:cubicBezTo>
                  <a:cubicBezTo>
                    <a:pt x="78" y="618"/>
                    <a:pt x="80" y="613"/>
                    <a:pt x="87" y="610"/>
                  </a:cubicBezTo>
                  <a:cubicBezTo>
                    <a:pt x="92" y="608"/>
                    <a:pt x="97" y="603"/>
                    <a:pt x="100" y="599"/>
                  </a:cubicBezTo>
                  <a:cubicBezTo>
                    <a:pt x="102" y="595"/>
                    <a:pt x="101" y="589"/>
                    <a:pt x="107" y="589"/>
                  </a:cubicBezTo>
                  <a:cubicBezTo>
                    <a:pt x="111" y="590"/>
                    <a:pt x="115" y="594"/>
                    <a:pt x="118" y="596"/>
                  </a:cubicBezTo>
                  <a:cubicBezTo>
                    <a:pt x="125" y="598"/>
                    <a:pt x="132" y="601"/>
                    <a:pt x="139" y="603"/>
                  </a:cubicBezTo>
                  <a:cubicBezTo>
                    <a:pt x="143" y="604"/>
                    <a:pt x="148" y="604"/>
                    <a:pt x="151" y="602"/>
                  </a:cubicBezTo>
                  <a:cubicBezTo>
                    <a:pt x="156" y="600"/>
                    <a:pt x="160" y="595"/>
                    <a:pt x="166" y="590"/>
                  </a:cubicBezTo>
                  <a:cubicBezTo>
                    <a:pt x="160" y="587"/>
                    <a:pt x="155" y="584"/>
                    <a:pt x="150" y="581"/>
                  </a:cubicBezTo>
                  <a:cubicBezTo>
                    <a:pt x="148" y="580"/>
                    <a:pt x="144" y="580"/>
                    <a:pt x="142" y="578"/>
                  </a:cubicBezTo>
                  <a:cubicBezTo>
                    <a:pt x="134" y="569"/>
                    <a:pt x="125" y="561"/>
                    <a:pt x="117" y="551"/>
                  </a:cubicBezTo>
                  <a:cubicBezTo>
                    <a:pt x="113" y="547"/>
                    <a:pt x="111" y="544"/>
                    <a:pt x="104" y="546"/>
                  </a:cubicBezTo>
                  <a:cubicBezTo>
                    <a:pt x="94" y="549"/>
                    <a:pt x="86" y="549"/>
                    <a:pt x="79" y="539"/>
                  </a:cubicBezTo>
                  <a:cubicBezTo>
                    <a:pt x="76" y="536"/>
                    <a:pt x="71" y="534"/>
                    <a:pt x="67" y="532"/>
                  </a:cubicBezTo>
                  <a:cubicBezTo>
                    <a:pt x="59" y="529"/>
                    <a:pt x="56" y="522"/>
                    <a:pt x="56" y="515"/>
                  </a:cubicBezTo>
                  <a:cubicBezTo>
                    <a:pt x="57" y="501"/>
                    <a:pt x="62" y="489"/>
                    <a:pt x="71" y="478"/>
                  </a:cubicBezTo>
                  <a:cubicBezTo>
                    <a:pt x="77" y="470"/>
                    <a:pt x="86" y="472"/>
                    <a:pt x="95" y="471"/>
                  </a:cubicBezTo>
                  <a:cubicBezTo>
                    <a:pt x="105" y="469"/>
                    <a:pt x="111" y="472"/>
                    <a:pt x="117" y="479"/>
                  </a:cubicBezTo>
                  <a:cubicBezTo>
                    <a:pt x="125" y="489"/>
                    <a:pt x="134" y="499"/>
                    <a:pt x="140" y="506"/>
                  </a:cubicBezTo>
                  <a:cubicBezTo>
                    <a:pt x="147" y="501"/>
                    <a:pt x="152" y="497"/>
                    <a:pt x="158" y="492"/>
                  </a:cubicBezTo>
                  <a:cubicBezTo>
                    <a:pt x="168" y="485"/>
                    <a:pt x="177" y="477"/>
                    <a:pt x="187" y="471"/>
                  </a:cubicBezTo>
                  <a:cubicBezTo>
                    <a:pt x="204" y="460"/>
                    <a:pt x="222" y="453"/>
                    <a:pt x="242" y="464"/>
                  </a:cubicBezTo>
                  <a:cubicBezTo>
                    <a:pt x="249" y="468"/>
                    <a:pt x="255" y="474"/>
                    <a:pt x="262" y="477"/>
                  </a:cubicBezTo>
                  <a:cubicBezTo>
                    <a:pt x="275" y="483"/>
                    <a:pt x="286" y="490"/>
                    <a:pt x="298" y="498"/>
                  </a:cubicBezTo>
                  <a:cubicBezTo>
                    <a:pt x="309" y="505"/>
                    <a:pt x="321" y="510"/>
                    <a:pt x="333" y="516"/>
                  </a:cubicBezTo>
                  <a:cubicBezTo>
                    <a:pt x="341" y="520"/>
                    <a:pt x="349" y="523"/>
                    <a:pt x="357" y="527"/>
                  </a:cubicBezTo>
                  <a:cubicBezTo>
                    <a:pt x="364" y="529"/>
                    <a:pt x="371" y="532"/>
                    <a:pt x="378" y="535"/>
                  </a:cubicBezTo>
                  <a:cubicBezTo>
                    <a:pt x="388" y="541"/>
                    <a:pt x="398" y="548"/>
                    <a:pt x="408" y="555"/>
                  </a:cubicBezTo>
                  <a:cubicBezTo>
                    <a:pt x="409" y="553"/>
                    <a:pt x="409" y="550"/>
                    <a:pt x="410" y="548"/>
                  </a:cubicBezTo>
                  <a:cubicBezTo>
                    <a:pt x="412" y="539"/>
                    <a:pt x="415" y="530"/>
                    <a:pt x="415" y="521"/>
                  </a:cubicBezTo>
                  <a:cubicBezTo>
                    <a:pt x="414" y="509"/>
                    <a:pt x="414" y="498"/>
                    <a:pt x="419" y="487"/>
                  </a:cubicBezTo>
                  <a:cubicBezTo>
                    <a:pt x="431" y="463"/>
                    <a:pt x="442" y="439"/>
                    <a:pt x="463" y="421"/>
                  </a:cubicBezTo>
                  <a:cubicBezTo>
                    <a:pt x="467" y="416"/>
                    <a:pt x="472" y="411"/>
                    <a:pt x="476" y="406"/>
                  </a:cubicBezTo>
                  <a:cubicBezTo>
                    <a:pt x="487" y="392"/>
                    <a:pt x="502" y="385"/>
                    <a:pt x="518" y="380"/>
                  </a:cubicBezTo>
                  <a:cubicBezTo>
                    <a:pt x="523" y="378"/>
                    <a:pt x="527" y="377"/>
                    <a:pt x="530" y="383"/>
                  </a:cubicBezTo>
                  <a:cubicBezTo>
                    <a:pt x="532" y="386"/>
                    <a:pt x="538" y="387"/>
                    <a:pt x="542" y="387"/>
                  </a:cubicBezTo>
                  <a:cubicBezTo>
                    <a:pt x="551" y="387"/>
                    <a:pt x="561" y="385"/>
                    <a:pt x="570" y="384"/>
                  </a:cubicBezTo>
                  <a:cubicBezTo>
                    <a:pt x="570" y="384"/>
                    <a:pt x="568" y="381"/>
                    <a:pt x="569" y="380"/>
                  </a:cubicBezTo>
                  <a:cubicBezTo>
                    <a:pt x="570" y="376"/>
                    <a:pt x="573" y="372"/>
                    <a:pt x="575" y="368"/>
                  </a:cubicBezTo>
                  <a:cubicBezTo>
                    <a:pt x="576" y="367"/>
                    <a:pt x="581" y="368"/>
                    <a:pt x="582" y="369"/>
                  </a:cubicBezTo>
                  <a:cubicBezTo>
                    <a:pt x="586" y="380"/>
                    <a:pt x="593" y="376"/>
                    <a:pt x="601" y="374"/>
                  </a:cubicBezTo>
                  <a:cubicBezTo>
                    <a:pt x="600" y="371"/>
                    <a:pt x="599" y="369"/>
                    <a:pt x="598" y="368"/>
                  </a:cubicBezTo>
                  <a:cubicBezTo>
                    <a:pt x="603" y="366"/>
                    <a:pt x="606" y="364"/>
                    <a:pt x="610" y="363"/>
                  </a:cubicBezTo>
                  <a:cubicBezTo>
                    <a:pt x="610" y="363"/>
                    <a:pt x="610" y="363"/>
                    <a:pt x="610" y="363"/>
                  </a:cubicBezTo>
                  <a:cubicBezTo>
                    <a:pt x="611" y="362"/>
                    <a:pt x="613" y="361"/>
                    <a:pt x="613" y="360"/>
                  </a:cubicBezTo>
                  <a:cubicBezTo>
                    <a:pt x="610" y="350"/>
                    <a:pt x="617" y="349"/>
                    <a:pt x="624" y="348"/>
                  </a:cubicBezTo>
                  <a:cubicBezTo>
                    <a:pt x="625" y="348"/>
                    <a:pt x="626" y="347"/>
                    <a:pt x="627" y="346"/>
                  </a:cubicBezTo>
                  <a:cubicBezTo>
                    <a:pt x="632" y="344"/>
                    <a:pt x="637" y="343"/>
                    <a:pt x="641" y="341"/>
                  </a:cubicBezTo>
                  <a:cubicBezTo>
                    <a:pt x="646" y="338"/>
                    <a:pt x="653" y="343"/>
                    <a:pt x="657" y="336"/>
                  </a:cubicBezTo>
                  <a:cubicBezTo>
                    <a:pt x="658" y="335"/>
                    <a:pt x="658" y="333"/>
                    <a:pt x="659" y="332"/>
                  </a:cubicBezTo>
                  <a:cubicBezTo>
                    <a:pt x="657" y="332"/>
                    <a:pt x="656" y="333"/>
                    <a:pt x="655" y="333"/>
                  </a:cubicBezTo>
                  <a:cubicBezTo>
                    <a:pt x="645" y="329"/>
                    <a:pt x="633" y="332"/>
                    <a:pt x="626" y="323"/>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53">
              <a:extLst>
                <a:ext uri="{FF2B5EF4-FFF2-40B4-BE49-F238E27FC236}">
                  <a16:creationId xmlns:a16="http://schemas.microsoft.com/office/drawing/2014/main" id="{9484015A-B3DF-4F10-A4E1-F73407D1EBD7}"/>
                </a:ext>
              </a:extLst>
            </p:cNvPr>
            <p:cNvSpPr>
              <a:spLocks/>
            </p:cNvSpPr>
            <p:nvPr/>
          </p:nvSpPr>
          <p:spPr bwMode="auto">
            <a:xfrm>
              <a:off x="1701046" y="3941893"/>
              <a:ext cx="40705" cy="36487"/>
            </a:xfrm>
            <a:custGeom>
              <a:avLst/>
              <a:gdLst>
                <a:gd name="T0" fmla="*/ 21 w 27"/>
                <a:gd name="T1" fmla="*/ 21 h 25"/>
                <a:gd name="T2" fmla="*/ 27 w 27"/>
                <a:gd name="T3" fmla="*/ 6 h 25"/>
                <a:gd name="T4" fmla="*/ 0 w 27"/>
                <a:gd name="T5" fmla="*/ 13 h 25"/>
                <a:gd name="T6" fmla="*/ 21 w 27"/>
                <a:gd name="T7" fmla="*/ 21 h 25"/>
              </a:gdLst>
              <a:ahLst/>
              <a:cxnLst>
                <a:cxn ang="0">
                  <a:pos x="T0" y="T1"/>
                </a:cxn>
                <a:cxn ang="0">
                  <a:pos x="T2" y="T3"/>
                </a:cxn>
                <a:cxn ang="0">
                  <a:pos x="T4" y="T5"/>
                </a:cxn>
                <a:cxn ang="0">
                  <a:pos x="T6" y="T7"/>
                </a:cxn>
              </a:cxnLst>
              <a:rect l="0" t="0" r="r" b="b"/>
              <a:pathLst>
                <a:path w="27" h="25">
                  <a:moveTo>
                    <a:pt x="21" y="21"/>
                  </a:moveTo>
                  <a:cubicBezTo>
                    <a:pt x="23" y="15"/>
                    <a:pt x="25" y="11"/>
                    <a:pt x="27" y="6"/>
                  </a:cubicBezTo>
                  <a:cubicBezTo>
                    <a:pt x="15" y="0"/>
                    <a:pt x="8" y="7"/>
                    <a:pt x="0" y="13"/>
                  </a:cubicBezTo>
                  <a:cubicBezTo>
                    <a:pt x="5" y="25"/>
                    <a:pt x="16" y="9"/>
                    <a:pt x="21" y="2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54">
              <a:extLst>
                <a:ext uri="{FF2B5EF4-FFF2-40B4-BE49-F238E27FC236}">
                  <a16:creationId xmlns:a16="http://schemas.microsoft.com/office/drawing/2014/main" id="{5C263DF0-AF09-497B-BE67-4F4436698AC5}"/>
                </a:ext>
              </a:extLst>
            </p:cNvPr>
            <p:cNvSpPr>
              <a:spLocks/>
            </p:cNvSpPr>
            <p:nvPr/>
          </p:nvSpPr>
          <p:spPr bwMode="auto">
            <a:xfrm>
              <a:off x="3725081" y="1013119"/>
              <a:ext cx="28073" cy="29470"/>
            </a:xfrm>
            <a:custGeom>
              <a:avLst/>
              <a:gdLst>
                <a:gd name="T0" fmla="*/ 12 w 19"/>
                <a:gd name="T1" fmla="*/ 19 h 21"/>
                <a:gd name="T2" fmla="*/ 19 w 19"/>
                <a:gd name="T3" fmla="*/ 12 h 21"/>
                <a:gd name="T4" fmla="*/ 7 w 19"/>
                <a:gd name="T5" fmla="*/ 1 h 21"/>
                <a:gd name="T6" fmla="*/ 0 w 19"/>
                <a:gd name="T7" fmla="*/ 6 h 21"/>
                <a:gd name="T8" fmla="*/ 12 w 19"/>
                <a:gd name="T9" fmla="*/ 19 h 21"/>
              </a:gdLst>
              <a:ahLst/>
              <a:cxnLst>
                <a:cxn ang="0">
                  <a:pos x="T0" y="T1"/>
                </a:cxn>
                <a:cxn ang="0">
                  <a:pos x="T2" y="T3"/>
                </a:cxn>
                <a:cxn ang="0">
                  <a:pos x="T4" y="T5"/>
                </a:cxn>
                <a:cxn ang="0">
                  <a:pos x="T6" y="T7"/>
                </a:cxn>
                <a:cxn ang="0">
                  <a:pos x="T8" y="T9"/>
                </a:cxn>
              </a:cxnLst>
              <a:rect l="0" t="0" r="r" b="b"/>
              <a:pathLst>
                <a:path w="19" h="21">
                  <a:moveTo>
                    <a:pt x="12" y="19"/>
                  </a:moveTo>
                  <a:cubicBezTo>
                    <a:pt x="15" y="18"/>
                    <a:pt x="17" y="14"/>
                    <a:pt x="19" y="12"/>
                  </a:cubicBezTo>
                  <a:cubicBezTo>
                    <a:pt x="15" y="8"/>
                    <a:pt x="11" y="4"/>
                    <a:pt x="7" y="1"/>
                  </a:cubicBezTo>
                  <a:cubicBezTo>
                    <a:pt x="6" y="0"/>
                    <a:pt x="2" y="4"/>
                    <a:pt x="0" y="6"/>
                  </a:cubicBezTo>
                  <a:cubicBezTo>
                    <a:pt x="1" y="13"/>
                    <a:pt x="8" y="21"/>
                    <a:pt x="12" y="1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55">
              <a:extLst>
                <a:ext uri="{FF2B5EF4-FFF2-40B4-BE49-F238E27FC236}">
                  <a16:creationId xmlns:a16="http://schemas.microsoft.com/office/drawing/2014/main" id="{5F7A7EB2-460F-422D-9721-2647C8943F25}"/>
                </a:ext>
              </a:extLst>
            </p:cNvPr>
            <p:cNvSpPr>
              <a:spLocks/>
            </p:cNvSpPr>
            <p:nvPr/>
          </p:nvSpPr>
          <p:spPr bwMode="auto">
            <a:xfrm>
              <a:off x="2494096" y="3511068"/>
              <a:ext cx="35091" cy="21050"/>
            </a:xfrm>
            <a:custGeom>
              <a:avLst/>
              <a:gdLst>
                <a:gd name="T0" fmla="*/ 0 w 23"/>
                <a:gd name="T1" fmla="*/ 10 h 14"/>
                <a:gd name="T2" fmla="*/ 23 w 23"/>
                <a:gd name="T3" fmla="*/ 14 h 14"/>
                <a:gd name="T4" fmla="*/ 23 w 23"/>
                <a:gd name="T5" fmla="*/ 0 h 14"/>
                <a:gd name="T6" fmla="*/ 0 w 23"/>
                <a:gd name="T7" fmla="*/ 7 h 14"/>
                <a:gd name="T8" fmla="*/ 0 w 23"/>
                <a:gd name="T9" fmla="*/ 10 h 14"/>
              </a:gdLst>
              <a:ahLst/>
              <a:cxnLst>
                <a:cxn ang="0">
                  <a:pos x="T0" y="T1"/>
                </a:cxn>
                <a:cxn ang="0">
                  <a:pos x="T2" y="T3"/>
                </a:cxn>
                <a:cxn ang="0">
                  <a:pos x="T4" y="T5"/>
                </a:cxn>
                <a:cxn ang="0">
                  <a:pos x="T6" y="T7"/>
                </a:cxn>
                <a:cxn ang="0">
                  <a:pos x="T8" y="T9"/>
                </a:cxn>
              </a:cxnLst>
              <a:rect l="0" t="0" r="r" b="b"/>
              <a:pathLst>
                <a:path w="23" h="14">
                  <a:moveTo>
                    <a:pt x="0" y="10"/>
                  </a:moveTo>
                  <a:cubicBezTo>
                    <a:pt x="7" y="12"/>
                    <a:pt x="15" y="13"/>
                    <a:pt x="23" y="14"/>
                  </a:cubicBezTo>
                  <a:cubicBezTo>
                    <a:pt x="23" y="8"/>
                    <a:pt x="23" y="5"/>
                    <a:pt x="23" y="0"/>
                  </a:cubicBezTo>
                  <a:cubicBezTo>
                    <a:pt x="15" y="2"/>
                    <a:pt x="7" y="5"/>
                    <a:pt x="0" y="7"/>
                  </a:cubicBezTo>
                  <a:cubicBezTo>
                    <a:pt x="0" y="8"/>
                    <a:pt x="0" y="9"/>
                    <a:pt x="0" y="1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56">
              <a:extLst>
                <a:ext uri="{FF2B5EF4-FFF2-40B4-BE49-F238E27FC236}">
                  <a16:creationId xmlns:a16="http://schemas.microsoft.com/office/drawing/2014/main" id="{F1F1F793-6A08-4D9D-B3CE-C1B0F771D064}"/>
                </a:ext>
              </a:extLst>
            </p:cNvPr>
            <p:cNvSpPr>
              <a:spLocks/>
            </p:cNvSpPr>
            <p:nvPr/>
          </p:nvSpPr>
          <p:spPr bwMode="auto">
            <a:xfrm>
              <a:off x="2301800" y="3269693"/>
              <a:ext cx="259671" cy="113670"/>
            </a:xfrm>
            <a:custGeom>
              <a:avLst/>
              <a:gdLst>
                <a:gd name="T0" fmla="*/ 25 w 176"/>
                <a:gd name="T1" fmla="*/ 27 h 77"/>
                <a:gd name="T2" fmla="*/ 24 w 176"/>
                <a:gd name="T3" fmla="*/ 28 h 77"/>
                <a:gd name="T4" fmla="*/ 27 w 176"/>
                <a:gd name="T5" fmla="*/ 45 h 77"/>
                <a:gd name="T6" fmla="*/ 11 w 176"/>
                <a:gd name="T7" fmla="*/ 54 h 77"/>
                <a:gd name="T8" fmla="*/ 11 w 176"/>
                <a:gd name="T9" fmla="*/ 54 h 77"/>
                <a:gd name="T10" fmla="*/ 5 w 176"/>
                <a:gd name="T11" fmla="*/ 66 h 77"/>
                <a:gd name="T12" fmla="*/ 0 w 176"/>
                <a:gd name="T13" fmla="*/ 74 h 77"/>
                <a:gd name="T14" fmla="*/ 23 w 176"/>
                <a:gd name="T15" fmla="*/ 72 h 77"/>
                <a:gd name="T16" fmla="*/ 28 w 176"/>
                <a:gd name="T17" fmla="*/ 66 h 77"/>
                <a:gd name="T18" fmla="*/ 32 w 176"/>
                <a:gd name="T19" fmla="*/ 62 h 77"/>
                <a:gd name="T20" fmla="*/ 53 w 176"/>
                <a:gd name="T21" fmla="*/ 42 h 77"/>
                <a:gd name="T22" fmla="*/ 64 w 176"/>
                <a:gd name="T23" fmla="*/ 37 h 77"/>
                <a:gd name="T24" fmla="*/ 92 w 176"/>
                <a:gd name="T25" fmla="*/ 47 h 77"/>
                <a:gd name="T26" fmla="*/ 114 w 176"/>
                <a:gd name="T27" fmla="*/ 41 h 77"/>
                <a:gd name="T28" fmla="*/ 134 w 176"/>
                <a:gd name="T29" fmla="*/ 62 h 77"/>
                <a:gd name="T30" fmla="*/ 168 w 176"/>
                <a:gd name="T31" fmla="*/ 55 h 77"/>
                <a:gd name="T32" fmla="*/ 174 w 176"/>
                <a:gd name="T33" fmla="*/ 43 h 77"/>
                <a:gd name="T34" fmla="*/ 165 w 176"/>
                <a:gd name="T35" fmla="*/ 9 h 77"/>
                <a:gd name="T36" fmla="*/ 155 w 176"/>
                <a:gd name="T37" fmla="*/ 1 h 77"/>
                <a:gd name="T38" fmla="*/ 118 w 176"/>
                <a:gd name="T39" fmla="*/ 12 h 77"/>
                <a:gd name="T40" fmla="*/ 91 w 176"/>
                <a:gd name="T41" fmla="*/ 14 h 77"/>
                <a:gd name="T42" fmla="*/ 76 w 176"/>
                <a:gd name="T43" fmla="*/ 13 h 77"/>
                <a:gd name="T44" fmla="*/ 38 w 176"/>
                <a:gd name="T45" fmla="*/ 17 h 77"/>
                <a:gd name="T46" fmla="*/ 36 w 176"/>
                <a:gd name="T47" fmla="*/ 17 h 77"/>
                <a:gd name="T48" fmla="*/ 27 w 176"/>
                <a:gd name="T49" fmla="*/ 17 h 77"/>
                <a:gd name="T50" fmla="*/ 25 w 176"/>
                <a:gd name="T51" fmla="*/ 2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77">
                  <a:moveTo>
                    <a:pt x="25" y="27"/>
                  </a:moveTo>
                  <a:cubicBezTo>
                    <a:pt x="25" y="27"/>
                    <a:pt x="24" y="27"/>
                    <a:pt x="24" y="28"/>
                  </a:cubicBezTo>
                  <a:cubicBezTo>
                    <a:pt x="25" y="33"/>
                    <a:pt x="26" y="38"/>
                    <a:pt x="27" y="45"/>
                  </a:cubicBezTo>
                  <a:cubicBezTo>
                    <a:pt x="23" y="47"/>
                    <a:pt x="17" y="51"/>
                    <a:pt x="11" y="54"/>
                  </a:cubicBezTo>
                  <a:cubicBezTo>
                    <a:pt x="11" y="54"/>
                    <a:pt x="11" y="54"/>
                    <a:pt x="11" y="54"/>
                  </a:cubicBezTo>
                  <a:cubicBezTo>
                    <a:pt x="1" y="53"/>
                    <a:pt x="6" y="62"/>
                    <a:pt x="5" y="66"/>
                  </a:cubicBezTo>
                  <a:cubicBezTo>
                    <a:pt x="3" y="69"/>
                    <a:pt x="1" y="71"/>
                    <a:pt x="0" y="74"/>
                  </a:cubicBezTo>
                  <a:cubicBezTo>
                    <a:pt x="8" y="77"/>
                    <a:pt x="16" y="77"/>
                    <a:pt x="23" y="72"/>
                  </a:cubicBezTo>
                  <a:cubicBezTo>
                    <a:pt x="25" y="70"/>
                    <a:pt x="27" y="68"/>
                    <a:pt x="28" y="66"/>
                  </a:cubicBezTo>
                  <a:cubicBezTo>
                    <a:pt x="30" y="65"/>
                    <a:pt x="31" y="62"/>
                    <a:pt x="32" y="62"/>
                  </a:cubicBezTo>
                  <a:cubicBezTo>
                    <a:pt x="45" y="61"/>
                    <a:pt x="48" y="52"/>
                    <a:pt x="53" y="42"/>
                  </a:cubicBezTo>
                  <a:cubicBezTo>
                    <a:pt x="55" y="38"/>
                    <a:pt x="58" y="34"/>
                    <a:pt x="64" y="37"/>
                  </a:cubicBezTo>
                  <a:cubicBezTo>
                    <a:pt x="72" y="40"/>
                    <a:pt x="80" y="43"/>
                    <a:pt x="92" y="47"/>
                  </a:cubicBezTo>
                  <a:cubicBezTo>
                    <a:pt x="96" y="47"/>
                    <a:pt x="100" y="31"/>
                    <a:pt x="114" y="41"/>
                  </a:cubicBezTo>
                  <a:cubicBezTo>
                    <a:pt x="123" y="48"/>
                    <a:pt x="132" y="52"/>
                    <a:pt x="134" y="62"/>
                  </a:cubicBezTo>
                  <a:cubicBezTo>
                    <a:pt x="146" y="60"/>
                    <a:pt x="157" y="58"/>
                    <a:pt x="168" y="55"/>
                  </a:cubicBezTo>
                  <a:cubicBezTo>
                    <a:pt x="173" y="54"/>
                    <a:pt x="176" y="48"/>
                    <a:pt x="174" y="43"/>
                  </a:cubicBezTo>
                  <a:cubicBezTo>
                    <a:pt x="171" y="32"/>
                    <a:pt x="168" y="20"/>
                    <a:pt x="165" y="9"/>
                  </a:cubicBezTo>
                  <a:cubicBezTo>
                    <a:pt x="163" y="5"/>
                    <a:pt x="161" y="0"/>
                    <a:pt x="155" y="1"/>
                  </a:cubicBezTo>
                  <a:cubicBezTo>
                    <a:pt x="144" y="10"/>
                    <a:pt x="131" y="12"/>
                    <a:pt x="118" y="12"/>
                  </a:cubicBezTo>
                  <a:cubicBezTo>
                    <a:pt x="109" y="12"/>
                    <a:pt x="100" y="13"/>
                    <a:pt x="91" y="14"/>
                  </a:cubicBezTo>
                  <a:cubicBezTo>
                    <a:pt x="86" y="14"/>
                    <a:pt x="81" y="15"/>
                    <a:pt x="76" y="13"/>
                  </a:cubicBezTo>
                  <a:cubicBezTo>
                    <a:pt x="62" y="9"/>
                    <a:pt x="50" y="7"/>
                    <a:pt x="38" y="17"/>
                  </a:cubicBezTo>
                  <a:cubicBezTo>
                    <a:pt x="38" y="18"/>
                    <a:pt x="37" y="17"/>
                    <a:pt x="36" y="17"/>
                  </a:cubicBezTo>
                  <a:cubicBezTo>
                    <a:pt x="33" y="17"/>
                    <a:pt x="30" y="17"/>
                    <a:pt x="27" y="17"/>
                  </a:cubicBezTo>
                  <a:cubicBezTo>
                    <a:pt x="27" y="20"/>
                    <a:pt x="26" y="24"/>
                    <a:pt x="25" y="2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57">
              <a:extLst>
                <a:ext uri="{FF2B5EF4-FFF2-40B4-BE49-F238E27FC236}">
                  <a16:creationId xmlns:a16="http://schemas.microsoft.com/office/drawing/2014/main" id="{1058DEBF-6D71-4895-8BD7-03F68A6066EA}"/>
                </a:ext>
              </a:extLst>
            </p:cNvPr>
            <p:cNvSpPr>
              <a:spLocks/>
            </p:cNvSpPr>
            <p:nvPr/>
          </p:nvSpPr>
          <p:spPr bwMode="auto">
            <a:xfrm>
              <a:off x="4480235" y="1392021"/>
              <a:ext cx="47723" cy="37890"/>
            </a:xfrm>
            <a:custGeom>
              <a:avLst/>
              <a:gdLst>
                <a:gd name="T0" fmla="*/ 31 w 32"/>
                <a:gd name="T1" fmla="*/ 0 h 26"/>
                <a:gd name="T2" fmla="*/ 19 w 32"/>
                <a:gd name="T3" fmla="*/ 2 h 26"/>
                <a:gd name="T4" fmla="*/ 11 w 32"/>
                <a:gd name="T5" fmla="*/ 11 h 26"/>
                <a:gd name="T6" fmla="*/ 7 w 32"/>
                <a:gd name="T7" fmla="*/ 26 h 26"/>
                <a:gd name="T8" fmla="*/ 32 w 32"/>
                <a:gd name="T9" fmla="*/ 2 h 26"/>
                <a:gd name="T10" fmla="*/ 31 w 32"/>
                <a:gd name="T11" fmla="*/ 0 h 26"/>
              </a:gdLst>
              <a:ahLst/>
              <a:cxnLst>
                <a:cxn ang="0">
                  <a:pos x="T0" y="T1"/>
                </a:cxn>
                <a:cxn ang="0">
                  <a:pos x="T2" y="T3"/>
                </a:cxn>
                <a:cxn ang="0">
                  <a:pos x="T4" y="T5"/>
                </a:cxn>
                <a:cxn ang="0">
                  <a:pos x="T6" y="T7"/>
                </a:cxn>
                <a:cxn ang="0">
                  <a:pos x="T8" y="T9"/>
                </a:cxn>
                <a:cxn ang="0">
                  <a:pos x="T10" y="T11"/>
                </a:cxn>
              </a:cxnLst>
              <a:rect l="0" t="0" r="r" b="b"/>
              <a:pathLst>
                <a:path w="32" h="26">
                  <a:moveTo>
                    <a:pt x="31" y="0"/>
                  </a:moveTo>
                  <a:cubicBezTo>
                    <a:pt x="27" y="1"/>
                    <a:pt x="23" y="2"/>
                    <a:pt x="19" y="2"/>
                  </a:cubicBezTo>
                  <a:cubicBezTo>
                    <a:pt x="16" y="5"/>
                    <a:pt x="13" y="8"/>
                    <a:pt x="11" y="11"/>
                  </a:cubicBezTo>
                  <a:cubicBezTo>
                    <a:pt x="8" y="15"/>
                    <a:pt x="0" y="19"/>
                    <a:pt x="7" y="26"/>
                  </a:cubicBezTo>
                  <a:cubicBezTo>
                    <a:pt x="10" y="12"/>
                    <a:pt x="25" y="11"/>
                    <a:pt x="32" y="2"/>
                  </a:cubicBezTo>
                  <a:cubicBezTo>
                    <a:pt x="32" y="2"/>
                    <a:pt x="32" y="1"/>
                    <a:pt x="31"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58">
              <a:extLst>
                <a:ext uri="{FF2B5EF4-FFF2-40B4-BE49-F238E27FC236}">
                  <a16:creationId xmlns:a16="http://schemas.microsoft.com/office/drawing/2014/main" id="{D2BADA5E-8D8F-4051-924E-9C2A3E904551}"/>
                </a:ext>
              </a:extLst>
            </p:cNvPr>
            <p:cNvSpPr>
              <a:spLocks/>
            </p:cNvSpPr>
            <p:nvPr/>
          </p:nvSpPr>
          <p:spPr bwMode="auto">
            <a:xfrm>
              <a:off x="3455584" y="1726017"/>
              <a:ext cx="21054" cy="36487"/>
            </a:xfrm>
            <a:custGeom>
              <a:avLst/>
              <a:gdLst>
                <a:gd name="T0" fmla="*/ 15 w 15"/>
                <a:gd name="T1" fmla="*/ 0 h 25"/>
                <a:gd name="T2" fmla="*/ 9 w 15"/>
                <a:gd name="T3" fmla="*/ 25 h 25"/>
                <a:gd name="T4" fmla="*/ 15 w 15"/>
                <a:gd name="T5" fmla="*/ 0 h 25"/>
              </a:gdLst>
              <a:ahLst/>
              <a:cxnLst>
                <a:cxn ang="0">
                  <a:pos x="T0" y="T1"/>
                </a:cxn>
                <a:cxn ang="0">
                  <a:pos x="T2" y="T3"/>
                </a:cxn>
                <a:cxn ang="0">
                  <a:pos x="T4" y="T5"/>
                </a:cxn>
              </a:cxnLst>
              <a:rect l="0" t="0" r="r" b="b"/>
              <a:pathLst>
                <a:path w="15" h="25">
                  <a:moveTo>
                    <a:pt x="15" y="0"/>
                  </a:moveTo>
                  <a:cubicBezTo>
                    <a:pt x="3" y="3"/>
                    <a:pt x="0" y="13"/>
                    <a:pt x="9" y="25"/>
                  </a:cubicBezTo>
                  <a:cubicBezTo>
                    <a:pt x="11" y="16"/>
                    <a:pt x="13" y="8"/>
                    <a:pt x="15"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59">
              <a:extLst>
                <a:ext uri="{FF2B5EF4-FFF2-40B4-BE49-F238E27FC236}">
                  <a16:creationId xmlns:a16="http://schemas.microsoft.com/office/drawing/2014/main" id="{48BB1713-CBC5-4659-AA2A-204AAF520BE7}"/>
                </a:ext>
              </a:extLst>
            </p:cNvPr>
            <p:cNvSpPr>
              <a:spLocks/>
            </p:cNvSpPr>
            <p:nvPr/>
          </p:nvSpPr>
          <p:spPr bwMode="auto">
            <a:xfrm>
              <a:off x="1616828" y="3626142"/>
              <a:ext cx="19651" cy="29470"/>
            </a:xfrm>
            <a:custGeom>
              <a:avLst/>
              <a:gdLst>
                <a:gd name="T0" fmla="*/ 12 w 13"/>
                <a:gd name="T1" fmla="*/ 8 h 20"/>
                <a:gd name="T2" fmla="*/ 8 w 13"/>
                <a:gd name="T3" fmla="*/ 0 h 20"/>
                <a:gd name="T4" fmla="*/ 5 w 13"/>
                <a:gd name="T5" fmla="*/ 20 h 20"/>
                <a:gd name="T6" fmla="*/ 12 w 13"/>
                <a:gd name="T7" fmla="*/ 8 h 20"/>
              </a:gdLst>
              <a:ahLst/>
              <a:cxnLst>
                <a:cxn ang="0">
                  <a:pos x="T0" y="T1"/>
                </a:cxn>
                <a:cxn ang="0">
                  <a:pos x="T2" y="T3"/>
                </a:cxn>
                <a:cxn ang="0">
                  <a:pos x="T4" y="T5"/>
                </a:cxn>
                <a:cxn ang="0">
                  <a:pos x="T6" y="T7"/>
                </a:cxn>
              </a:cxnLst>
              <a:rect l="0" t="0" r="r" b="b"/>
              <a:pathLst>
                <a:path w="13" h="20">
                  <a:moveTo>
                    <a:pt x="12" y="8"/>
                  </a:moveTo>
                  <a:cubicBezTo>
                    <a:pt x="11" y="5"/>
                    <a:pt x="9" y="2"/>
                    <a:pt x="8" y="0"/>
                  </a:cubicBezTo>
                  <a:cubicBezTo>
                    <a:pt x="1" y="7"/>
                    <a:pt x="0" y="14"/>
                    <a:pt x="5" y="20"/>
                  </a:cubicBezTo>
                  <a:cubicBezTo>
                    <a:pt x="12" y="18"/>
                    <a:pt x="13" y="13"/>
                    <a:pt x="12" y="8"/>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60">
              <a:extLst>
                <a:ext uri="{FF2B5EF4-FFF2-40B4-BE49-F238E27FC236}">
                  <a16:creationId xmlns:a16="http://schemas.microsoft.com/office/drawing/2014/main" id="{5D24C1B7-55ED-4B32-AF2E-F71D716928F2}"/>
                </a:ext>
              </a:extLst>
            </p:cNvPr>
            <p:cNvSpPr>
              <a:spLocks/>
            </p:cNvSpPr>
            <p:nvPr/>
          </p:nvSpPr>
          <p:spPr bwMode="auto">
            <a:xfrm>
              <a:off x="1475061" y="3815592"/>
              <a:ext cx="28073" cy="29471"/>
            </a:xfrm>
            <a:custGeom>
              <a:avLst/>
              <a:gdLst>
                <a:gd name="T0" fmla="*/ 7 w 20"/>
                <a:gd name="T1" fmla="*/ 20 h 20"/>
                <a:gd name="T2" fmla="*/ 20 w 20"/>
                <a:gd name="T3" fmla="*/ 4 h 20"/>
                <a:gd name="T4" fmla="*/ 7 w 20"/>
                <a:gd name="T5" fmla="*/ 20 h 20"/>
              </a:gdLst>
              <a:ahLst/>
              <a:cxnLst>
                <a:cxn ang="0">
                  <a:pos x="T0" y="T1"/>
                </a:cxn>
                <a:cxn ang="0">
                  <a:pos x="T2" y="T3"/>
                </a:cxn>
                <a:cxn ang="0">
                  <a:pos x="T4" y="T5"/>
                </a:cxn>
              </a:cxnLst>
              <a:rect l="0" t="0" r="r" b="b"/>
              <a:pathLst>
                <a:path w="20" h="20">
                  <a:moveTo>
                    <a:pt x="7" y="20"/>
                  </a:moveTo>
                  <a:cubicBezTo>
                    <a:pt x="8" y="12"/>
                    <a:pt x="11" y="5"/>
                    <a:pt x="20" y="4"/>
                  </a:cubicBezTo>
                  <a:cubicBezTo>
                    <a:pt x="3" y="0"/>
                    <a:pt x="0" y="1"/>
                    <a:pt x="7" y="2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61">
              <a:extLst>
                <a:ext uri="{FF2B5EF4-FFF2-40B4-BE49-F238E27FC236}">
                  <a16:creationId xmlns:a16="http://schemas.microsoft.com/office/drawing/2014/main" id="{086280E2-E9A8-4689-906C-1D7F63DE8E23}"/>
                </a:ext>
              </a:extLst>
            </p:cNvPr>
            <p:cNvSpPr>
              <a:spLocks/>
            </p:cNvSpPr>
            <p:nvPr/>
          </p:nvSpPr>
          <p:spPr bwMode="auto">
            <a:xfrm>
              <a:off x="1563490" y="3738409"/>
              <a:ext cx="21054" cy="25260"/>
            </a:xfrm>
            <a:custGeom>
              <a:avLst/>
              <a:gdLst>
                <a:gd name="T0" fmla="*/ 0 w 14"/>
                <a:gd name="T1" fmla="*/ 14 h 18"/>
                <a:gd name="T2" fmla="*/ 2 w 14"/>
                <a:gd name="T3" fmla="*/ 18 h 18"/>
                <a:gd name="T4" fmla="*/ 5 w 14"/>
                <a:gd name="T5" fmla="*/ 17 h 18"/>
                <a:gd name="T6" fmla="*/ 14 w 14"/>
                <a:gd name="T7" fmla="*/ 0 h 18"/>
                <a:gd name="T8" fmla="*/ 0 w 14"/>
                <a:gd name="T9" fmla="*/ 14 h 18"/>
              </a:gdLst>
              <a:ahLst/>
              <a:cxnLst>
                <a:cxn ang="0">
                  <a:pos x="T0" y="T1"/>
                </a:cxn>
                <a:cxn ang="0">
                  <a:pos x="T2" y="T3"/>
                </a:cxn>
                <a:cxn ang="0">
                  <a:pos x="T4" y="T5"/>
                </a:cxn>
                <a:cxn ang="0">
                  <a:pos x="T6" y="T7"/>
                </a:cxn>
                <a:cxn ang="0">
                  <a:pos x="T8" y="T9"/>
                </a:cxn>
              </a:cxnLst>
              <a:rect l="0" t="0" r="r" b="b"/>
              <a:pathLst>
                <a:path w="14" h="18">
                  <a:moveTo>
                    <a:pt x="0" y="14"/>
                  </a:moveTo>
                  <a:cubicBezTo>
                    <a:pt x="0" y="15"/>
                    <a:pt x="1" y="17"/>
                    <a:pt x="2" y="18"/>
                  </a:cubicBezTo>
                  <a:cubicBezTo>
                    <a:pt x="3" y="18"/>
                    <a:pt x="5" y="17"/>
                    <a:pt x="5" y="17"/>
                  </a:cubicBezTo>
                  <a:cubicBezTo>
                    <a:pt x="8" y="12"/>
                    <a:pt x="11" y="7"/>
                    <a:pt x="14" y="0"/>
                  </a:cubicBezTo>
                  <a:cubicBezTo>
                    <a:pt x="4" y="1"/>
                    <a:pt x="2" y="7"/>
                    <a:pt x="0" y="14"/>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62">
              <a:extLst>
                <a:ext uri="{FF2B5EF4-FFF2-40B4-BE49-F238E27FC236}">
                  <a16:creationId xmlns:a16="http://schemas.microsoft.com/office/drawing/2014/main" id="{D2544D93-5BDC-4CEC-8649-DEF32D02DAD4}"/>
                </a:ext>
              </a:extLst>
            </p:cNvPr>
            <p:cNvSpPr>
              <a:spLocks/>
            </p:cNvSpPr>
            <p:nvPr/>
          </p:nvSpPr>
          <p:spPr bwMode="auto">
            <a:xfrm>
              <a:off x="2108098" y="3635964"/>
              <a:ext cx="21054" cy="18244"/>
            </a:xfrm>
            <a:custGeom>
              <a:avLst/>
              <a:gdLst>
                <a:gd name="T0" fmla="*/ 15 w 15"/>
                <a:gd name="T1" fmla="*/ 5 h 12"/>
                <a:gd name="T2" fmla="*/ 1 w 15"/>
                <a:gd name="T3" fmla="*/ 0 h 12"/>
                <a:gd name="T4" fmla="*/ 1 w 15"/>
                <a:gd name="T5" fmla="*/ 7 h 12"/>
                <a:gd name="T6" fmla="*/ 15 w 15"/>
                <a:gd name="T7" fmla="*/ 5 h 12"/>
              </a:gdLst>
              <a:ahLst/>
              <a:cxnLst>
                <a:cxn ang="0">
                  <a:pos x="T0" y="T1"/>
                </a:cxn>
                <a:cxn ang="0">
                  <a:pos x="T2" y="T3"/>
                </a:cxn>
                <a:cxn ang="0">
                  <a:pos x="T4" y="T5"/>
                </a:cxn>
                <a:cxn ang="0">
                  <a:pos x="T6" y="T7"/>
                </a:cxn>
              </a:cxnLst>
              <a:rect l="0" t="0" r="r" b="b"/>
              <a:pathLst>
                <a:path w="15" h="12">
                  <a:moveTo>
                    <a:pt x="15" y="5"/>
                  </a:moveTo>
                  <a:cubicBezTo>
                    <a:pt x="10" y="3"/>
                    <a:pt x="6" y="2"/>
                    <a:pt x="1" y="0"/>
                  </a:cubicBezTo>
                  <a:cubicBezTo>
                    <a:pt x="1" y="3"/>
                    <a:pt x="0" y="6"/>
                    <a:pt x="1" y="7"/>
                  </a:cubicBezTo>
                  <a:cubicBezTo>
                    <a:pt x="5" y="11"/>
                    <a:pt x="9" y="12"/>
                    <a:pt x="15" y="5"/>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63">
              <a:extLst>
                <a:ext uri="{FF2B5EF4-FFF2-40B4-BE49-F238E27FC236}">
                  <a16:creationId xmlns:a16="http://schemas.microsoft.com/office/drawing/2014/main" id="{1BAAF56D-B086-47A8-B737-FF89B78D1E2A}"/>
                </a:ext>
              </a:extLst>
            </p:cNvPr>
            <p:cNvSpPr>
              <a:spLocks/>
            </p:cNvSpPr>
            <p:nvPr/>
          </p:nvSpPr>
          <p:spPr bwMode="auto">
            <a:xfrm>
              <a:off x="3490674" y="3461950"/>
              <a:ext cx="18248" cy="19647"/>
            </a:xfrm>
            <a:custGeom>
              <a:avLst/>
              <a:gdLst>
                <a:gd name="T0" fmla="*/ 3 w 12"/>
                <a:gd name="T1" fmla="*/ 0 h 14"/>
                <a:gd name="T2" fmla="*/ 10 w 12"/>
                <a:gd name="T3" fmla="*/ 14 h 14"/>
                <a:gd name="T4" fmla="*/ 3 w 12"/>
                <a:gd name="T5" fmla="*/ 0 h 14"/>
              </a:gdLst>
              <a:ahLst/>
              <a:cxnLst>
                <a:cxn ang="0">
                  <a:pos x="T0" y="T1"/>
                </a:cxn>
                <a:cxn ang="0">
                  <a:pos x="T2" y="T3"/>
                </a:cxn>
                <a:cxn ang="0">
                  <a:pos x="T4" y="T5"/>
                </a:cxn>
              </a:cxnLst>
              <a:rect l="0" t="0" r="r" b="b"/>
              <a:pathLst>
                <a:path w="12" h="14">
                  <a:moveTo>
                    <a:pt x="3" y="0"/>
                  </a:moveTo>
                  <a:cubicBezTo>
                    <a:pt x="0" y="10"/>
                    <a:pt x="0" y="12"/>
                    <a:pt x="10" y="14"/>
                  </a:cubicBezTo>
                  <a:cubicBezTo>
                    <a:pt x="12" y="7"/>
                    <a:pt x="10" y="3"/>
                    <a:pt x="3"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64">
              <a:extLst>
                <a:ext uri="{FF2B5EF4-FFF2-40B4-BE49-F238E27FC236}">
                  <a16:creationId xmlns:a16="http://schemas.microsoft.com/office/drawing/2014/main" id="{AAD1FADB-DC43-4ADB-BC3C-9F12F71F6C60}"/>
                </a:ext>
              </a:extLst>
            </p:cNvPr>
            <p:cNvSpPr>
              <a:spLocks/>
            </p:cNvSpPr>
            <p:nvPr/>
          </p:nvSpPr>
          <p:spPr bwMode="auto">
            <a:xfrm>
              <a:off x="3697009" y="968212"/>
              <a:ext cx="9825" cy="23856"/>
            </a:xfrm>
            <a:custGeom>
              <a:avLst/>
              <a:gdLst>
                <a:gd name="T0" fmla="*/ 7 w 7"/>
                <a:gd name="T1" fmla="*/ 16 h 16"/>
                <a:gd name="T2" fmla="*/ 7 w 7"/>
                <a:gd name="T3" fmla="*/ 0 h 16"/>
                <a:gd name="T4" fmla="*/ 7 w 7"/>
                <a:gd name="T5" fmla="*/ 16 h 16"/>
              </a:gdLst>
              <a:ahLst/>
              <a:cxnLst>
                <a:cxn ang="0">
                  <a:pos x="T0" y="T1"/>
                </a:cxn>
                <a:cxn ang="0">
                  <a:pos x="T2" y="T3"/>
                </a:cxn>
                <a:cxn ang="0">
                  <a:pos x="T4" y="T5"/>
                </a:cxn>
              </a:cxnLst>
              <a:rect l="0" t="0" r="r" b="b"/>
              <a:pathLst>
                <a:path w="7" h="16">
                  <a:moveTo>
                    <a:pt x="7" y="16"/>
                  </a:moveTo>
                  <a:cubicBezTo>
                    <a:pt x="7" y="11"/>
                    <a:pt x="7" y="6"/>
                    <a:pt x="7" y="0"/>
                  </a:cubicBezTo>
                  <a:cubicBezTo>
                    <a:pt x="0" y="3"/>
                    <a:pt x="0" y="11"/>
                    <a:pt x="7" y="1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65">
              <a:extLst>
                <a:ext uri="{FF2B5EF4-FFF2-40B4-BE49-F238E27FC236}">
                  <a16:creationId xmlns:a16="http://schemas.microsoft.com/office/drawing/2014/main" id="{8CA6E2F7-EB4D-4D1B-A02F-5C53E6E3BF5E}"/>
                </a:ext>
              </a:extLst>
            </p:cNvPr>
            <p:cNvSpPr>
              <a:spLocks/>
            </p:cNvSpPr>
            <p:nvPr/>
          </p:nvSpPr>
          <p:spPr bwMode="auto">
            <a:xfrm>
              <a:off x="3981945" y="1752680"/>
              <a:ext cx="16844" cy="21051"/>
            </a:xfrm>
            <a:custGeom>
              <a:avLst/>
              <a:gdLst>
                <a:gd name="T0" fmla="*/ 1 w 12"/>
                <a:gd name="T1" fmla="*/ 6 h 15"/>
                <a:gd name="T2" fmla="*/ 12 w 12"/>
                <a:gd name="T3" fmla="*/ 15 h 15"/>
                <a:gd name="T4" fmla="*/ 3 w 12"/>
                <a:gd name="T5" fmla="*/ 0 h 15"/>
                <a:gd name="T6" fmla="*/ 1 w 12"/>
                <a:gd name="T7" fmla="*/ 6 h 15"/>
              </a:gdLst>
              <a:ahLst/>
              <a:cxnLst>
                <a:cxn ang="0">
                  <a:pos x="T0" y="T1"/>
                </a:cxn>
                <a:cxn ang="0">
                  <a:pos x="T2" y="T3"/>
                </a:cxn>
                <a:cxn ang="0">
                  <a:pos x="T4" y="T5"/>
                </a:cxn>
                <a:cxn ang="0">
                  <a:pos x="T6" y="T7"/>
                </a:cxn>
              </a:cxnLst>
              <a:rect l="0" t="0" r="r" b="b"/>
              <a:pathLst>
                <a:path w="12" h="15">
                  <a:moveTo>
                    <a:pt x="1" y="6"/>
                  </a:moveTo>
                  <a:cubicBezTo>
                    <a:pt x="4" y="10"/>
                    <a:pt x="8" y="12"/>
                    <a:pt x="12" y="15"/>
                  </a:cubicBezTo>
                  <a:cubicBezTo>
                    <a:pt x="9" y="10"/>
                    <a:pt x="6" y="5"/>
                    <a:pt x="3" y="0"/>
                  </a:cubicBezTo>
                  <a:cubicBezTo>
                    <a:pt x="2" y="2"/>
                    <a:pt x="0" y="5"/>
                    <a:pt x="1" y="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66">
              <a:extLst>
                <a:ext uri="{FF2B5EF4-FFF2-40B4-BE49-F238E27FC236}">
                  <a16:creationId xmlns:a16="http://schemas.microsoft.com/office/drawing/2014/main" id="{57EB00A5-73E1-4276-8A8F-ED35C7DA8EA2}"/>
                </a:ext>
              </a:extLst>
            </p:cNvPr>
            <p:cNvSpPr>
              <a:spLocks/>
            </p:cNvSpPr>
            <p:nvPr/>
          </p:nvSpPr>
          <p:spPr bwMode="auto">
            <a:xfrm>
              <a:off x="2334083" y="3228995"/>
              <a:ext cx="16844" cy="14033"/>
            </a:xfrm>
            <a:custGeom>
              <a:avLst/>
              <a:gdLst>
                <a:gd name="T0" fmla="*/ 0 w 12"/>
                <a:gd name="T1" fmla="*/ 9 h 9"/>
                <a:gd name="T2" fmla="*/ 12 w 12"/>
                <a:gd name="T3" fmla="*/ 4 h 9"/>
                <a:gd name="T4" fmla="*/ 0 w 12"/>
                <a:gd name="T5" fmla="*/ 9 h 9"/>
              </a:gdLst>
              <a:ahLst/>
              <a:cxnLst>
                <a:cxn ang="0">
                  <a:pos x="T0" y="T1"/>
                </a:cxn>
                <a:cxn ang="0">
                  <a:pos x="T2" y="T3"/>
                </a:cxn>
                <a:cxn ang="0">
                  <a:pos x="T4" y="T5"/>
                </a:cxn>
              </a:cxnLst>
              <a:rect l="0" t="0" r="r" b="b"/>
              <a:pathLst>
                <a:path w="12" h="9">
                  <a:moveTo>
                    <a:pt x="0" y="9"/>
                  </a:moveTo>
                  <a:cubicBezTo>
                    <a:pt x="4" y="8"/>
                    <a:pt x="8" y="6"/>
                    <a:pt x="12" y="4"/>
                  </a:cubicBezTo>
                  <a:cubicBezTo>
                    <a:pt x="6" y="0"/>
                    <a:pt x="3" y="4"/>
                    <a:pt x="0" y="9"/>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67">
              <a:extLst>
                <a:ext uri="{FF2B5EF4-FFF2-40B4-BE49-F238E27FC236}">
                  <a16:creationId xmlns:a16="http://schemas.microsoft.com/office/drawing/2014/main" id="{62700D89-BCA2-4830-8AB4-F5000EA1FF22}"/>
                </a:ext>
              </a:extLst>
            </p:cNvPr>
            <p:cNvSpPr>
              <a:spLocks/>
            </p:cNvSpPr>
            <p:nvPr/>
          </p:nvSpPr>
          <p:spPr bwMode="auto">
            <a:xfrm>
              <a:off x="2540417" y="35952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68">
              <a:extLst>
                <a:ext uri="{FF2B5EF4-FFF2-40B4-BE49-F238E27FC236}">
                  <a16:creationId xmlns:a16="http://schemas.microsoft.com/office/drawing/2014/main" id="{3AEC1917-422E-465B-8606-BCD2B5F8A8B9}"/>
                </a:ext>
              </a:extLst>
            </p:cNvPr>
            <p:cNvSpPr>
              <a:spLocks/>
            </p:cNvSpPr>
            <p:nvPr/>
          </p:nvSpPr>
          <p:spPr bwMode="auto">
            <a:xfrm>
              <a:off x="1799300" y="4346056"/>
              <a:ext cx="46319" cy="103847"/>
            </a:xfrm>
            <a:custGeom>
              <a:avLst/>
              <a:gdLst>
                <a:gd name="T0" fmla="*/ 28 w 31"/>
                <a:gd name="T1" fmla="*/ 2 h 71"/>
                <a:gd name="T2" fmla="*/ 14 w 31"/>
                <a:gd name="T3" fmla="*/ 32 h 71"/>
                <a:gd name="T4" fmla="*/ 3 w 31"/>
                <a:gd name="T5" fmla="*/ 55 h 71"/>
                <a:gd name="T6" fmla="*/ 1 w 31"/>
                <a:gd name="T7" fmla="*/ 61 h 71"/>
                <a:gd name="T8" fmla="*/ 1 w 31"/>
                <a:gd name="T9" fmla="*/ 68 h 71"/>
                <a:gd name="T10" fmla="*/ 1 w 31"/>
                <a:gd name="T11" fmla="*/ 68 h 71"/>
                <a:gd name="T12" fmla="*/ 0 w 31"/>
                <a:gd name="T13" fmla="*/ 71 h 71"/>
                <a:gd name="T14" fmla="*/ 6 w 31"/>
                <a:gd name="T15" fmla="*/ 71 h 71"/>
                <a:gd name="T16" fmla="*/ 10 w 31"/>
                <a:gd name="T17" fmla="*/ 69 h 71"/>
                <a:gd name="T18" fmla="*/ 14 w 31"/>
                <a:gd name="T19" fmla="*/ 54 h 71"/>
                <a:gd name="T20" fmla="*/ 24 w 31"/>
                <a:gd name="T21" fmla="*/ 38 h 71"/>
                <a:gd name="T22" fmla="*/ 28 w 31"/>
                <a:gd name="T23" fmla="*/ 38 h 71"/>
                <a:gd name="T24" fmla="*/ 25 w 31"/>
                <a:gd name="T25" fmla="*/ 34 h 71"/>
                <a:gd name="T26" fmla="*/ 26 w 31"/>
                <a:gd name="T27" fmla="*/ 28 h 71"/>
                <a:gd name="T28" fmla="*/ 30 w 31"/>
                <a:gd name="T29" fmla="*/ 17 h 71"/>
                <a:gd name="T30" fmla="*/ 31 w 31"/>
                <a:gd name="T31" fmla="*/ 4 h 71"/>
                <a:gd name="T32" fmla="*/ 30 w 31"/>
                <a:gd name="T33" fmla="*/ 0 h 71"/>
                <a:gd name="T34" fmla="*/ 28 w 31"/>
                <a:gd name="T35"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71">
                  <a:moveTo>
                    <a:pt x="28" y="2"/>
                  </a:moveTo>
                  <a:cubicBezTo>
                    <a:pt x="22" y="11"/>
                    <a:pt x="15" y="20"/>
                    <a:pt x="14" y="32"/>
                  </a:cubicBezTo>
                  <a:cubicBezTo>
                    <a:pt x="14" y="40"/>
                    <a:pt x="7" y="48"/>
                    <a:pt x="3" y="55"/>
                  </a:cubicBezTo>
                  <a:cubicBezTo>
                    <a:pt x="3" y="57"/>
                    <a:pt x="2" y="59"/>
                    <a:pt x="1" y="61"/>
                  </a:cubicBezTo>
                  <a:cubicBezTo>
                    <a:pt x="1" y="63"/>
                    <a:pt x="1" y="65"/>
                    <a:pt x="1" y="68"/>
                  </a:cubicBezTo>
                  <a:cubicBezTo>
                    <a:pt x="1" y="68"/>
                    <a:pt x="1" y="68"/>
                    <a:pt x="1" y="68"/>
                  </a:cubicBezTo>
                  <a:cubicBezTo>
                    <a:pt x="0" y="69"/>
                    <a:pt x="0" y="70"/>
                    <a:pt x="0" y="71"/>
                  </a:cubicBezTo>
                  <a:cubicBezTo>
                    <a:pt x="2" y="71"/>
                    <a:pt x="4" y="71"/>
                    <a:pt x="6" y="71"/>
                  </a:cubicBezTo>
                  <a:cubicBezTo>
                    <a:pt x="7" y="71"/>
                    <a:pt x="9" y="70"/>
                    <a:pt x="10" y="69"/>
                  </a:cubicBezTo>
                  <a:cubicBezTo>
                    <a:pt x="11" y="64"/>
                    <a:pt x="13" y="59"/>
                    <a:pt x="14" y="54"/>
                  </a:cubicBezTo>
                  <a:cubicBezTo>
                    <a:pt x="17" y="48"/>
                    <a:pt x="21" y="43"/>
                    <a:pt x="24" y="38"/>
                  </a:cubicBezTo>
                  <a:cubicBezTo>
                    <a:pt x="25" y="38"/>
                    <a:pt x="27" y="38"/>
                    <a:pt x="28" y="38"/>
                  </a:cubicBezTo>
                  <a:cubicBezTo>
                    <a:pt x="27" y="37"/>
                    <a:pt x="26" y="36"/>
                    <a:pt x="25" y="34"/>
                  </a:cubicBezTo>
                  <a:cubicBezTo>
                    <a:pt x="25" y="32"/>
                    <a:pt x="26" y="30"/>
                    <a:pt x="26" y="28"/>
                  </a:cubicBezTo>
                  <a:cubicBezTo>
                    <a:pt x="28" y="24"/>
                    <a:pt x="29" y="21"/>
                    <a:pt x="30" y="17"/>
                  </a:cubicBezTo>
                  <a:cubicBezTo>
                    <a:pt x="31" y="13"/>
                    <a:pt x="31" y="8"/>
                    <a:pt x="31" y="4"/>
                  </a:cubicBezTo>
                  <a:cubicBezTo>
                    <a:pt x="31" y="3"/>
                    <a:pt x="31" y="2"/>
                    <a:pt x="30" y="0"/>
                  </a:cubicBezTo>
                  <a:cubicBezTo>
                    <a:pt x="30" y="1"/>
                    <a:pt x="29" y="2"/>
                    <a:pt x="28" y="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69">
              <a:extLst>
                <a:ext uri="{FF2B5EF4-FFF2-40B4-BE49-F238E27FC236}">
                  <a16:creationId xmlns:a16="http://schemas.microsoft.com/office/drawing/2014/main" id="{3084D5FF-0E01-4D92-AAD3-2A8D2669C386}"/>
                </a:ext>
              </a:extLst>
            </p:cNvPr>
            <p:cNvSpPr>
              <a:spLocks/>
            </p:cNvSpPr>
            <p:nvPr/>
          </p:nvSpPr>
          <p:spPr bwMode="auto">
            <a:xfrm>
              <a:off x="1674376" y="4202915"/>
              <a:ext cx="140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70">
              <a:extLst>
                <a:ext uri="{FF2B5EF4-FFF2-40B4-BE49-F238E27FC236}">
                  <a16:creationId xmlns:a16="http://schemas.microsoft.com/office/drawing/2014/main" id="{A385DA69-23EA-4E05-BE32-8E994A394BEE}"/>
                </a:ext>
              </a:extLst>
            </p:cNvPr>
            <p:cNvSpPr>
              <a:spLocks/>
            </p:cNvSpPr>
            <p:nvPr/>
          </p:nvSpPr>
          <p:spPr bwMode="auto">
            <a:xfrm>
              <a:off x="1675780" y="4202915"/>
              <a:ext cx="1403" cy="1404"/>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71">
              <a:extLst>
                <a:ext uri="{FF2B5EF4-FFF2-40B4-BE49-F238E27FC236}">
                  <a16:creationId xmlns:a16="http://schemas.microsoft.com/office/drawing/2014/main" id="{71E9BE1C-7879-4E2B-9E67-E9390AC6B29B}"/>
                </a:ext>
              </a:extLst>
            </p:cNvPr>
            <p:cNvSpPr>
              <a:spLocks/>
            </p:cNvSpPr>
            <p:nvPr/>
          </p:nvSpPr>
          <p:spPr bwMode="auto">
            <a:xfrm>
              <a:off x="1674376" y="4202915"/>
              <a:ext cx="140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72">
              <a:extLst>
                <a:ext uri="{FF2B5EF4-FFF2-40B4-BE49-F238E27FC236}">
                  <a16:creationId xmlns:a16="http://schemas.microsoft.com/office/drawing/2014/main" id="{2F635E09-5AC5-4937-B521-3D991D01E0F8}"/>
                </a:ext>
              </a:extLst>
            </p:cNvPr>
            <p:cNvSpPr>
              <a:spLocks/>
            </p:cNvSpPr>
            <p:nvPr/>
          </p:nvSpPr>
          <p:spPr bwMode="auto">
            <a:xfrm>
              <a:off x="4502693" y="1383601"/>
              <a:ext cx="4210" cy="5613"/>
            </a:xfrm>
            <a:custGeom>
              <a:avLst/>
              <a:gdLst>
                <a:gd name="T0" fmla="*/ 0 w 2"/>
                <a:gd name="T1" fmla="*/ 0 h 4"/>
                <a:gd name="T2" fmla="*/ 0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0" y="3"/>
                    <a:pt x="0" y="4"/>
                  </a:cubicBezTo>
                  <a:cubicBezTo>
                    <a:pt x="1" y="4"/>
                    <a:pt x="1" y="4"/>
                    <a:pt x="2" y="4"/>
                  </a:cubicBezTo>
                  <a:cubicBezTo>
                    <a:pt x="1" y="3"/>
                    <a:pt x="1" y="1"/>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73">
              <a:extLst>
                <a:ext uri="{FF2B5EF4-FFF2-40B4-BE49-F238E27FC236}">
                  <a16:creationId xmlns:a16="http://schemas.microsoft.com/office/drawing/2014/main" id="{B7AA0ABD-3DFA-428E-A666-C56DC80C1224}"/>
                </a:ext>
              </a:extLst>
            </p:cNvPr>
            <p:cNvSpPr>
              <a:spLocks/>
            </p:cNvSpPr>
            <p:nvPr/>
          </p:nvSpPr>
          <p:spPr bwMode="auto">
            <a:xfrm>
              <a:off x="2849216" y="3245835"/>
              <a:ext cx="4210" cy="5613"/>
            </a:xfrm>
            <a:custGeom>
              <a:avLst/>
              <a:gdLst>
                <a:gd name="T0" fmla="*/ 3 w 3"/>
                <a:gd name="T1" fmla="*/ 3 h 3"/>
                <a:gd name="T2" fmla="*/ 2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2"/>
                    <a:pt x="3" y="1"/>
                    <a:pt x="2" y="0"/>
                  </a:cubicBezTo>
                  <a:cubicBezTo>
                    <a:pt x="1" y="1"/>
                    <a:pt x="1" y="1"/>
                    <a:pt x="0" y="1"/>
                  </a:cubicBezTo>
                  <a:cubicBezTo>
                    <a:pt x="1" y="2"/>
                    <a:pt x="2" y="2"/>
                    <a:pt x="3" y="3"/>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74">
              <a:extLst>
                <a:ext uri="{FF2B5EF4-FFF2-40B4-BE49-F238E27FC236}">
                  <a16:creationId xmlns:a16="http://schemas.microsoft.com/office/drawing/2014/main" id="{F9316D4D-0CC0-4EA0-B6AC-ACFCB80B039B}"/>
                </a:ext>
              </a:extLst>
            </p:cNvPr>
            <p:cNvSpPr>
              <a:spLocks noEditPoints="1"/>
            </p:cNvSpPr>
            <p:nvPr/>
          </p:nvSpPr>
          <p:spPr bwMode="auto">
            <a:xfrm>
              <a:off x="3298377" y="2941311"/>
              <a:ext cx="234406" cy="238568"/>
            </a:xfrm>
            <a:custGeom>
              <a:avLst/>
              <a:gdLst>
                <a:gd name="T0" fmla="*/ 112 w 159"/>
                <a:gd name="T1" fmla="*/ 60 h 162"/>
                <a:gd name="T2" fmla="*/ 120 w 159"/>
                <a:gd name="T3" fmla="*/ 31 h 162"/>
                <a:gd name="T4" fmla="*/ 116 w 159"/>
                <a:gd name="T5" fmla="*/ 19 h 162"/>
                <a:gd name="T6" fmla="*/ 100 w 159"/>
                <a:gd name="T7" fmla="*/ 12 h 162"/>
                <a:gd name="T8" fmla="*/ 89 w 159"/>
                <a:gd name="T9" fmla="*/ 0 h 162"/>
                <a:gd name="T10" fmla="*/ 78 w 159"/>
                <a:gd name="T11" fmla="*/ 8 h 162"/>
                <a:gd name="T12" fmla="*/ 74 w 159"/>
                <a:gd name="T13" fmla="*/ 11 h 162"/>
                <a:gd name="T14" fmla="*/ 69 w 159"/>
                <a:gd name="T15" fmla="*/ 24 h 162"/>
                <a:gd name="T16" fmla="*/ 39 w 159"/>
                <a:gd name="T17" fmla="*/ 46 h 162"/>
                <a:gd name="T18" fmla="*/ 32 w 159"/>
                <a:gd name="T19" fmla="*/ 50 h 162"/>
                <a:gd name="T20" fmla="*/ 27 w 159"/>
                <a:gd name="T21" fmla="*/ 50 h 162"/>
                <a:gd name="T22" fmla="*/ 23 w 159"/>
                <a:gd name="T23" fmla="*/ 51 h 162"/>
                <a:gd name="T24" fmla="*/ 22 w 159"/>
                <a:gd name="T25" fmla="*/ 51 h 162"/>
                <a:gd name="T26" fmla="*/ 14 w 159"/>
                <a:gd name="T27" fmla="*/ 61 h 162"/>
                <a:gd name="T28" fmla="*/ 1 w 159"/>
                <a:gd name="T29" fmla="*/ 83 h 162"/>
                <a:gd name="T30" fmla="*/ 14 w 159"/>
                <a:gd name="T31" fmla="*/ 95 h 162"/>
                <a:gd name="T32" fmla="*/ 33 w 159"/>
                <a:gd name="T33" fmla="*/ 111 h 162"/>
                <a:gd name="T34" fmla="*/ 33 w 159"/>
                <a:gd name="T35" fmla="*/ 115 h 162"/>
                <a:gd name="T36" fmla="*/ 36 w 159"/>
                <a:gd name="T37" fmla="*/ 115 h 162"/>
                <a:gd name="T38" fmla="*/ 32 w 159"/>
                <a:gd name="T39" fmla="*/ 126 h 162"/>
                <a:gd name="T40" fmla="*/ 34 w 159"/>
                <a:gd name="T41" fmla="*/ 131 h 162"/>
                <a:gd name="T42" fmla="*/ 33 w 159"/>
                <a:gd name="T43" fmla="*/ 136 h 162"/>
                <a:gd name="T44" fmla="*/ 29 w 159"/>
                <a:gd name="T45" fmla="*/ 135 h 162"/>
                <a:gd name="T46" fmla="*/ 32 w 159"/>
                <a:gd name="T47" fmla="*/ 149 h 162"/>
                <a:gd name="T48" fmla="*/ 41 w 159"/>
                <a:gd name="T49" fmla="*/ 162 h 162"/>
                <a:gd name="T50" fmla="*/ 47 w 159"/>
                <a:gd name="T51" fmla="*/ 154 h 162"/>
                <a:gd name="T52" fmla="*/ 74 w 159"/>
                <a:gd name="T53" fmla="*/ 140 h 162"/>
                <a:gd name="T54" fmla="*/ 81 w 159"/>
                <a:gd name="T55" fmla="*/ 132 h 162"/>
                <a:gd name="T56" fmla="*/ 90 w 159"/>
                <a:gd name="T57" fmla="*/ 117 h 162"/>
                <a:gd name="T58" fmla="*/ 97 w 159"/>
                <a:gd name="T59" fmla="*/ 115 h 162"/>
                <a:gd name="T60" fmla="*/ 128 w 159"/>
                <a:gd name="T61" fmla="*/ 122 h 162"/>
                <a:gd name="T62" fmla="*/ 132 w 159"/>
                <a:gd name="T63" fmla="*/ 125 h 162"/>
                <a:gd name="T64" fmla="*/ 159 w 159"/>
                <a:gd name="T65" fmla="*/ 127 h 162"/>
                <a:gd name="T66" fmla="*/ 139 w 159"/>
                <a:gd name="T67" fmla="*/ 119 h 162"/>
                <a:gd name="T68" fmla="*/ 118 w 159"/>
                <a:gd name="T69" fmla="*/ 100 h 162"/>
                <a:gd name="T70" fmla="*/ 119 w 159"/>
                <a:gd name="T71" fmla="*/ 96 h 162"/>
                <a:gd name="T72" fmla="*/ 118 w 159"/>
                <a:gd name="T73" fmla="*/ 79 h 162"/>
                <a:gd name="T74" fmla="*/ 103 w 159"/>
                <a:gd name="T75" fmla="*/ 60 h 162"/>
                <a:gd name="T76" fmla="*/ 101 w 159"/>
                <a:gd name="T77" fmla="*/ 55 h 162"/>
                <a:gd name="T78" fmla="*/ 102 w 159"/>
                <a:gd name="T79" fmla="*/ 53 h 162"/>
                <a:gd name="T80" fmla="*/ 112 w 159"/>
                <a:gd name="T81" fmla="*/ 60 h 162"/>
                <a:gd name="T82" fmla="*/ 88 w 159"/>
                <a:gd name="T83" fmla="*/ 89 h 162"/>
                <a:gd name="T84" fmla="*/ 87 w 159"/>
                <a:gd name="T85" fmla="*/ 88 h 162"/>
                <a:gd name="T86" fmla="*/ 88 w 159"/>
                <a:gd name="T87" fmla="*/ 89 h 162"/>
                <a:gd name="T88" fmla="*/ 82 w 159"/>
                <a:gd name="T89" fmla="*/ 85 h 162"/>
                <a:gd name="T90" fmla="*/ 87 w 159"/>
                <a:gd name="T91" fmla="*/ 87 h 162"/>
                <a:gd name="T92" fmla="*/ 82 w 159"/>
                <a:gd name="T93" fmla="*/ 85 h 162"/>
                <a:gd name="T94" fmla="*/ 78 w 159"/>
                <a:gd name="T95" fmla="*/ 85 h 162"/>
                <a:gd name="T96" fmla="*/ 82 w 159"/>
                <a:gd name="T97" fmla="*/ 85 h 162"/>
                <a:gd name="T98" fmla="*/ 73 w 159"/>
                <a:gd name="T99" fmla="*/ 104 h 162"/>
                <a:gd name="T100" fmla="*/ 73 w 159"/>
                <a:gd name="T101" fmla="*/ 104 h 162"/>
                <a:gd name="T102" fmla="*/ 73 w 159"/>
                <a:gd name="T103" fmla="*/ 104 h 162"/>
                <a:gd name="T104" fmla="*/ 74 w 159"/>
                <a:gd name="T105" fmla="*/ 106 h 162"/>
                <a:gd name="T106" fmla="*/ 74 w 159"/>
                <a:gd name="T107" fmla="*/ 106 h 162"/>
                <a:gd name="T108" fmla="*/ 74 w 159"/>
                <a:gd name="T109" fmla="*/ 106 h 162"/>
                <a:gd name="T110" fmla="*/ 74 w 159"/>
                <a:gd name="T111" fmla="*/ 106 h 162"/>
                <a:gd name="T112" fmla="*/ 74 w 159"/>
                <a:gd name="T113" fmla="*/ 106 h 162"/>
                <a:gd name="T114" fmla="*/ 74 w 159"/>
                <a:gd name="T115" fmla="*/ 106 h 162"/>
                <a:gd name="T116" fmla="*/ 74 w 159"/>
                <a:gd name="T117" fmla="*/ 106 h 162"/>
                <a:gd name="T118" fmla="*/ 76 w 159"/>
                <a:gd name="T119" fmla="*/ 107 h 162"/>
                <a:gd name="T120" fmla="*/ 74 w 159"/>
                <a:gd name="T121" fmla="*/ 10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 h="162">
                  <a:moveTo>
                    <a:pt x="112" y="60"/>
                  </a:moveTo>
                  <a:cubicBezTo>
                    <a:pt x="115" y="49"/>
                    <a:pt x="117" y="40"/>
                    <a:pt x="120" y="31"/>
                  </a:cubicBezTo>
                  <a:cubicBezTo>
                    <a:pt x="118" y="27"/>
                    <a:pt x="117" y="23"/>
                    <a:pt x="116" y="19"/>
                  </a:cubicBezTo>
                  <a:cubicBezTo>
                    <a:pt x="111" y="17"/>
                    <a:pt x="105" y="15"/>
                    <a:pt x="100" y="12"/>
                  </a:cubicBezTo>
                  <a:cubicBezTo>
                    <a:pt x="96" y="9"/>
                    <a:pt x="92" y="4"/>
                    <a:pt x="89" y="0"/>
                  </a:cubicBezTo>
                  <a:cubicBezTo>
                    <a:pt x="85" y="3"/>
                    <a:pt x="81" y="5"/>
                    <a:pt x="78" y="8"/>
                  </a:cubicBezTo>
                  <a:cubicBezTo>
                    <a:pt x="77" y="9"/>
                    <a:pt x="74" y="10"/>
                    <a:pt x="74" y="11"/>
                  </a:cubicBezTo>
                  <a:cubicBezTo>
                    <a:pt x="76" y="17"/>
                    <a:pt x="72" y="21"/>
                    <a:pt x="69" y="24"/>
                  </a:cubicBezTo>
                  <a:cubicBezTo>
                    <a:pt x="61" y="34"/>
                    <a:pt x="54" y="45"/>
                    <a:pt x="39" y="46"/>
                  </a:cubicBezTo>
                  <a:cubicBezTo>
                    <a:pt x="37" y="47"/>
                    <a:pt x="34" y="50"/>
                    <a:pt x="32" y="50"/>
                  </a:cubicBezTo>
                  <a:cubicBezTo>
                    <a:pt x="30" y="50"/>
                    <a:pt x="29" y="51"/>
                    <a:pt x="27" y="50"/>
                  </a:cubicBezTo>
                  <a:cubicBezTo>
                    <a:pt x="24" y="51"/>
                    <a:pt x="26" y="50"/>
                    <a:pt x="23" y="51"/>
                  </a:cubicBezTo>
                  <a:cubicBezTo>
                    <a:pt x="25" y="52"/>
                    <a:pt x="20" y="51"/>
                    <a:pt x="22" y="51"/>
                  </a:cubicBezTo>
                  <a:cubicBezTo>
                    <a:pt x="19" y="55"/>
                    <a:pt x="17" y="60"/>
                    <a:pt x="14" y="61"/>
                  </a:cubicBezTo>
                  <a:cubicBezTo>
                    <a:pt x="4" y="66"/>
                    <a:pt x="3" y="75"/>
                    <a:pt x="1" y="83"/>
                  </a:cubicBezTo>
                  <a:cubicBezTo>
                    <a:pt x="0" y="93"/>
                    <a:pt x="4" y="97"/>
                    <a:pt x="14" y="95"/>
                  </a:cubicBezTo>
                  <a:cubicBezTo>
                    <a:pt x="31" y="92"/>
                    <a:pt x="33" y="93"/>
                    <a:pt x="33" y="111"/>
                  </a:cubicBezTo>
                  <a:cubicBezTo>
                    <a:pt x="33" y="112"/>
                    <a:pt x="33" y="114"/>
                    <a:pt x="33" y="115"/>
                  </a:cubicBezTo>
                  <a:cubicBezTo>
                    <a:pt x="34" y="115"/>
                    <a:pt x="35" y="115"/>
                    <a:pt x="36" y="115"/>
                  </a:cubicBezTo>
                  <a:cubicBezTo>
                    <a:pt x="34" y="116"/>
                    <a:pt x="30" y="119"/>
                    <a:pt x="32" y="126"/>
                  </a:cubicBezTo>
                  <a:cubicBezTo>
                    <a:pt x="30" y="128"/>
                    <a:pt x="36" y="130"/>
                    <a:pt x="34" y="131"/>
                  </a:cubicBezTo>
                  <a:cubicBezTo>
                    <a:pt x="33" y="133"/>
                    <a:pt x="32" y="134"/>
                    <a:pt x="33" y="136"/>
                  </a:cubicBezTo>
                  <a:cubicBezTo>
                    <a:pt x="31" y="136"/>
                    <a:pt x="30" y="135"/>
                    <a:pt x="29" y="135"/>
                  </a:cubicBezTo>
                  <a:cubicBezTo>
                    <a:pt x="30" y="140"/>
                    <a:pt x="32" y="145"/>
                    <a:pt x="32" y="149"/>
                  </a:cubicBezTo>
                  <a:cubicBezTo>
                    <a:pt x="32" y="156"/>
                    <a:pt x="35" y="160"/>
                    <a:pt x="41" y="162"/>
                  </a:cubicBezTo>
                  <a:cubicBezTo>
                    <a:pt x="43" y="159"/>
                    <a:pt x="45" y="156"/>
                    <a:pt x="47" y="154"/>
                  </a:cubicBezTo>
                  <a:cubicBezTo>
                    <a:pt x="56" y="149"/>
                    <a:pt x="65" y="145"/>
                    <a:pt x="74" y="140"/>
                  </a:cubicBezTo>
                  <a:cubicBezTo>
                    <a:pt x="77" y="139"/>
                    <a:pt x="79" y="135"/>
                    <a:pt x="81" y="132"/>
                  </a:cubicBezTo>
                  <a:cubicBezTo>
                    <a:pt x="85" y="127"/>
                    <a:pt x="87" y="122"/>
                    <a:pt x="90" y="117"/>
                  </a:cubicBezTo>
                  <a:cubicBezTo>
                    <a:pt x="91" y="116"/>
                    <a:pt x="95" y="115"/>
                    <a:pt x="97" y="115"/>
                  </a:cubicBezTo>
                  <a:cubicBezTo>
                    <a:pt x="108" y="117"/>
                    <a:pt x="118" y="120"/>
                    <a:pt x="128" y="122"/>
                  </a:cubicBezTo>
                  <a:cubicBezTo>
                    <a:pt x="130" y="123"/>
                    <a:pt x="131" y="124"/>
                    <a:pt x="132" y="125"/>
                  </a:cubicBezTo>
                  <a:cubicBezTo>
                    <a:pt x="140" y="126"/>
                    <a:pt x="149" y="127"/>
                    <a:pt x="159" y="127"/>
                  </a:cubicBezTo>
                  <a:cubicBezTo>
                    <a:pt x="154" y="117"/>
                    <a:pt x="146" y="119"/>
                    <a:pt x="139" y="119"/>
                  </a:cubicBezTo>
                  <a:cubicBezTo>
                    <a:pt x="133" y="118"/>
                    <a:pt x="119" y="107"/>
                    <a:pt x="118" y="100"/>
                  </a:cubicBezTo>
                  <a:cubicBezTo>
                    <a:pt x="118" y="99"/>
                    <a:pt x="118" y="97"/>
                    <a:pt x="119" y="96"/>
                  </a:cubicBezTo>
                  <a:cubicBezTo>
                    <a:pt x="125" y="90"/>
                    <a:pt x="123" y="85"/>
                    <a:pt x="118" y="79"/>
                  </a:cubicBezTo>
                  <a:cubicBezTo>
                    <a:pt x="112" y="73"/>
                    <a:pt x="108" y="66"/>
                    <a:pt x="103" y="60"/>
                  </a:cubicBezTo>
                  <a:cubicBezTo>
                    <a:pt x="102" y="58"/>
                    <a:pt x="101" y="56"/>
                    <a:pt x="101" y="55"/>
                  </a:cubicBezTo>
                  <a:cubicBezTo>
                    <a:pt x="101" y="54"/>
                    <a:pt x="102" y="54"/>
                    <a:pt x="102" y="53"/>
                  </a:cubicBezTo>
                  <a:cubicBezTo>
                    <a:pt x="105" y="55"/>
                    <a:pt x="108" y="57"/>
                    <a:pt x="112" y="60"/>
                  </a:cubicBezTo>
                  <a:close/>
                  <a:moveTo>
                    <a:pt x="88" y="89"/>
                  </a:moveTo>
                  <a:cubicBezTo>
                    <a:pt x="88" y="89"/>
                    <a:pt x="88" y="88"/>
                    <a:pt x="87" y="88"/>
                  </a:cubicBezTo>
                  <a:cubicBezTo>
                    <a:pt x="88" y="88"/>
                    <a:pt x="88" y="89"/>
                    <a:pt x="88" y="89"/>
                  </a:cubicBezTo>
                  <a:close/>
                  <a:moveTo>
                    <a:pt x="82" y="85"/>
                  </a:moveTo>
                  <a:cubicBezTo>
                    <a:pt x="84" y="85"/>
                    <a:pt x="86" y="86"/>
                    <a:pt x="87" y="87"/>
                  </a:cubicBezTo>
                  <a:cubicBezTo>
                    <a:pt x="86" y="86"/>
                    <a:pt x="84" y="85"/>
                    <a:pt x="82" y="85"/>
                  </a:cubicBezTo>
                  <a:cubicBezTo>
                    <a:pt x="81" y="85"/>
                    <a:pt x="80" y="85"/>
                    <a:pt x="78" y="85"/>
                  </a:cubicBezTo>
                  <a:cubicBezTo>
                    <a:pt x="80" y="85"/>
                    <a:pt x="81" y="85"/>
                    <a:pt x="82" y="85"/>
                  </a:cubicBezTo>
                  <a:close/>
                  <a:moveTo>
                    <a:pt x="73" y="104"/>
                  </a:moveTo>
                  <a:cubicBezTo>
                    <a:pt x="73" y="104"/>
                    <a:pt x="73" y="104"/>
                    <a:pt x="73" y="104"/>
                  </a:cubicBezTo>
                  <a:cubicBezTo>
                    <a:pt x="73" y="104"/>
                    <a:pt x="73" y="104"/>
                    <a:pt x="73" y="104"/>
                  </a:cubicBezTo>
                  <a:close/>
                  <a:moveTo>
                    <a:pt x="74" y="106"/>
                  </a:moveTo>
                  <a:cubicBezTo>
                    <a:pt x="74" y="106"/>
                    <a:pt x="74" y="106"/>
                    <a:pt x="74" y="106"/>
                  </a:cubicBezTo>
                  <a:cubicBezTo>
                    <a:pt x="74" y="106"/>
                    <a:pt x="74" y="106"/>
                    <a:pt x="74" y="106"/>
                  </a:cubicBezTo>
                  <a:cubicBezTo>
                    <a:pt x="74" y="106"/>
                    <a:pt x="74" y="106"/>
                    <a:pt x="74" y="106"/>
                  </a:cubicBezTo>
                  <a:cubicBezTo>
                    <a:pt x="74" y="106"/>
                    <a:pt x="74" y="106"/>
                    <a:pt x="74" y="106"/>
                  </a:cubicBezTo>
                  <a:close/>
                  <a:moveTo>
                    <a:pt x="74" y="106"/>
                  </a:moveTo>
                  <a:cubicBezTo>
                    <a:pt x="74" y="106"/>
                    <a:pt x="74" y="106"/>
                    <a:pt x="74" y="106"/>
                  </a:cubicBezTo>
                  <a:cubicBezTo>
                    <a:pt x="75" y="106"/>
                    <a:pt x="75" y="107"/>
                    <a:pt x="76" y="107"/>
                  </a:cubicBezTo>
                  <a:cubicBezTo>
                    <a:pt x="75" y="107"/>
                    <a:pt x="75" y="106"/>
                    <a:pt x="74" y="10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3" name="Freeform 75">
              <a:extLst>
                <a:ext uri="{FF2B5EF4-FFF2-40B4-BE49-F238E27FC236}">
                  <a16:creationId xmlns:a16="http://schemas.microsoft.com/office/drawing/2014/main" id="{CCA92E57-0D0C-4812-ADF1-AF5825BD049C}"/>
                </a:ext>
              </a:extLst>
            </p:cNvPr>
            <p:cNvSpPr>
              <a:spLocks/>
            </p:cNvSpPr>
            <p:nvPr/>
          </p:nvSpPr>
          <p:spPr bwMode="auto">
            <a:xfrm>
              <a:off x="2999404" y="3094274"/>
              <a:ext cx="2807" cy="9824"/>
            </a:xfrm>
            <a:custGeom>
              <a:avLst/>
              <a:gdLst>
                <a:gd name="T0" fmla="*/ 1 w 2"/>
                <a:gd name="T1" fmla="*/ 7 h 7"/>
                <a:gd name="T2" fmla="*/ 2 w 2"/>
                <a:gd name="T3" fmla="*/ 3 h 7"/>
                <a:gd name="T4" fmla="*/ 0 w 2"/>
                <a:gd name="T5" fmla="*/ 0 h 7"/>
                <a:gd name="T6" fmla="*/ 0 w 2"/>
                <a:gd name="T7" fmla="*/ 6 h 7"/>
                <a:gd name="T8" fmla="*/ 1 w 2"/>
                <a:gd name="T9" fmla="*/ 7 h 7"/>
              </a:gdLst>
              <a:ahLst/>
              <a:cxnLst>
                <a:cxn ang="0">
                  <a:pos x="T0" y="T1"/>
                </a:cxn>
                <a:cxn ang="0">
                  <a:pos x="T2" y="T3"/>
                </a:cxn>
                <a:cxn ang="0">
                  <a:pos x="T4" y="T5"/>
                </a:cxn>
                <a:cxn ang="0">
                  <a:pos x="T6" y="T7"/>
                </a:cxn>
                <a:cxn ang="0">
                  <a:pos x="T8" y="T9"/>
                </a:cxn>
              </a:cxnLst>
              <a:rect l="0" t="0" r="r" b="b"/>
              <a:pathLst>
                <a:path w="2" h="7">
                  <a:moveTo>
                    <a:pt x="1" y="7"/>
                  </a:moveTo>
                  <a:cubicBezTo>
                    <a:pt x="1" y="5"/>
                    <a:pt x="2" y="4"/>
                    <a:pt x="2" y="3"/>
                  </a:cubicBezTo>
                  <a:cubicBezTo>
                    <a:pt x="2" y="2"/>
                    <a:pt x="1" y="1"/>
                    <a:pt x="0" y="0"/>
                  </a:cubicBezTo>
                  <a:cubicBezTo>
                    <a:pt x="0" y="2"/>
                    <a:pt x="0" y="4"/>
                    <a:pt x="0" y="6"/>
                  </a:cubicBezTo>
                  <a:cubicBezTo>
                    <a:pt x="0" y="6"/>
                    <a:pt x="1" y="6"/>
                    <a:pt x="1" y="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4" name="Freeform 76">
              <a:extLst>
                <a:ext uri="{FF2B5EF4-FFF2-40B4-BE49-F238E27FC236}">
                  <a16:creationId xmlns:a16="http://schemas.microsoft.com/office/drawing/2014/main" id="{5BF3F906-2AC0-4B8C-A7A7-F3C596135CFD}"/>
                </a:ext>
              </a:extLst>
            </p:cNvPr>
            <p:cNvSpPr>
              <a:spLocks/>
            </p:cNvSpPr>
            <p:nvPr/>
          </p:nvSpPr>
          <p:spPr bwMode="auto">
            <a:xfrm>
              <a:off x="3030283" y="3104098"/>
              <a:ext cx="4211" cy="7016"/>
            </a:xfrm>
            <a:custGeom>
              <a:avLst/>
              <a:gdLst>
                <a:gd name="T0" fmla="*/ 0 w 3"/>
                <a:gd name="T1" fmla="*/ 0 h 4"/>
                <a:gd name="T2" fmla="*/ 1 w 3"/>
                <a:gd name="T3" fmla="*/ 4 h 4"/>
                <a:gd name="T4" fmla="*/ 3 w 3"/>
                <a:gd name="T5" fmla="*/ 1 h 4"/>
                <a:gd name="T6" fmla="*/ 0 w 3"/>
                <a:gd name="T7" fmla="*/ 0 h 4"/>
              </a:gdLst>
              <a:ahLst/>
              <a:cxnLst>
                <a:cxn ang="0">
                  <a:pos x="T0" y="T1"/>
                </a:cxn>
                <a:cxn ang="0">
                  <a:pos x="T2" y="T3"/>
                </a:cxn>
                <a:cxn ang="0">
                  <a:pos x="T4" y="T5"/>
                </a:cxn>
                <a:cxn ang="0">
                  <a:pos x="T6" y="T7"/>
                </a:cxn>
              </a:cxnLst>
              <a:rect l="0" t="0" r="r" b="b"/>
              <a:pathLst>
                <a:path w="3" h="4">
                  <a:moveTo>
                    <a:pt x="0" y="0"/>
                  </a:moveTo>
                  <a:cubicBezTo>
                    <a:pt x="0" y="1"/>
                    <a:pt x="0" y="2"/>
                    <a:pt x="1" y="4"/>
                  </a:cubicBezTo>
                  <a:cubicBezTo>
                    <a:pt x="2" y="2"/>
                    <a:pt x="2" y="1"/>
                    <a:pt x="3" y="1"/>
                  </a:cubicBezTo>
                  <a:cubicBezTo>
                    <a:pt x="2" y="0"/>
                    <a:pt x="1" y="0"/>
                    <a:pt x="0"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77">
              <a:extLst>
                <a:ext uri="{FF2B5EF4-FFF2-40B4-BE49-F238E27FC236}">
                  <a16:creationId xmlns:a16="http://schemas.microsoft.com/office/drawing/2014/main" id="{C26174DB-F7C7-4781-B1F9-3EA7CD9BEBC7}"/>
                </a:ext>
              </a:extLst>
            </p:cNvPr>
            <p:cNvSpPr>
              <a:spLocks/>
            </p:cNvSpPr>
            <p:nvPr/>
          </p:nvSpPr>
          <p:spPr bwMode="auto">
            <a:xfrm>
              <a:off x="3576296" y="3195315"/>
              <a:ext cx="140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78">
              <a:extLst>
                <a:ext uri="{FF2B5EF4-FFF2-40B4-BE49-F238E27FC236}">
                  <a16:creationId xmlns:a16="http://schemas.microsoft.com/office/drawing/2014/main" id="{C16F1DC9-0EEC-49E1-9E6E-F0D1D3F81E84}"/>
                </a:ext>
              </a:extLst>
            </p:cNvPr>
            <p:cNvSpPr>
              <a:spLocks/>
            </p:cNvSpPr>
            <p:nvPr/>
          </p:nvSpPr>
          <p:spPr bwMode="auto">
            <a:xfrm>
              <a:off x="3360137" y="3118132"/>
              <a:ext cx="217562" cy="113670"/>
            </a:xfrm>
            <a:custGeom>
              <a:avLst/>
              <a:gdLst>
                <a:gd name="T0" fmla="*/ 139 w 148"/>
                <a:gd name="T1" fmla="*/ 42 h 77"/>
                <a:gd name="T2" fmla="*/ 138 w 148"/>
                <a:gd name="T3" fmla="*/ 37 h 77"/>
                <a:gd name="T4" fmla="*/ 134 w 148"/>
                <a:gd name="T5" fmla="*/ 31 h 77"/>
                <a:gd name="T6" fmla="*/ 121 w 148"/>
                <a:gd name="T7" fmla="*/ 17 h 77"/>
                <a:gd name="T8" fmla="*/ 103 w 148"/>
                <a:gd name="T9" fmla="*/ 12 h 77"/>
                <a:gd name="T10" fmla="*/ 90 w 148"/>
                <a:gd name="T11" fmla="*/ 9 h 77"/>
                <a:gd name="T12" fmla="*/ 63 w 148"/>
                <a:gd name="T13" fmla="*/ 3 h 77"/>
                <a:gd name="T14" fmla="*/ 44 w 148"/>
                <a:gd name="T15" fmla="*/ 14 h 77"/>
                <a:gd name="T16" fmla="*/ 36 w 148"/>
                <a:gd name="T17" fmla="*/ 24 h 77"/>
                <a:gd name="T18" fmla="*/ 9 w 148"/>
                <a:gd name="T19" fmla="*/ 38 h 77"/>
                <a:gd name="T20" fmla="*/ 3 w 148"/>
                <a:gd name="T21" fmla="*/ 55 h 77"/>
                <a:gd name="T22" fmla="*/ 30 w 148"/>
                <a:gd name="T23" fmla="*/ 61 h 77"/>
                <a:gd name="T24" fmla="*/ 41 w 148"/>
                <a:gd name="T25" fmla="*/ 58 h 77"/>
                <a:gd name="T26" fmla="*/ 62 w 148"/>
                <a:gd name="T27" fmla="*/ 65 h 77"/>
                <a:gd name="T28" fmla="*/ 79 w 148"/>
                <a:gd name="T29" fmla="*/ 71 h 77"/>
                <a:gd name="T30" fmla="*/ 100 w 148"/>
                <a:gd name="T31" fmla="*/ 73 h 77"/>
                <a:gd name="T32" fmla="*/ 134 w 148"/>
                <a:gd name="T33" fmla="*/ 69 h 77"/>
                <a:gd name="T34" fmla="*/ 142 w 148"/>
                <a:gd name="T35" fmla="*/ 69 h 77"/>
                <a:gd name="T36" fmla="*/ 148 w 148"/>
                <a:gd name="T37" fmla="*/ 64 h 77"/>
                <a:gd name="T38" fmla="*/ 148 w 148"/>
                <a:gd name="T39" fmla="*/ 59 h 77"/>
                <a:gd name="T40" fmla="*/ 147 w 148"/>
                <a:gd name="T41" fmla="*/ 52 h 77"/>
                <a:gd name="T42" fmla="*/ 144 w 148"/>
                <a:gd name="T43" fmla="*/ 50 h 77"/>
                <a:gd name="T44" fmla="*/ 144 w 148"/>
                <a:gd name="T45" fmla="*/ 50 h 77"/>
                <a:gd name="T46" fmla="*/ 142 w 148"/>
                <a:gd name="T47" fmla="*/ 47 h 77"/>
                <a:gd name="T48" fmla="*/ 139 w 148"/>
                <a:gd name="T49"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77">
                  <a:moveTo>
                    <a:pt x="139" y="42"/>
                  </a:moveTo>
                  <a:cubicBezTo>
                    <a:pt x="139" y="40"/>
                    <a:pt x="138" y="38"/>
                    <a:pt x="138" y="37"/>
                  </a:cubicBezTo>
                  <a:cubicBezTo>
                    <a:pt x="136" y="35"/>
                    <a:pt x="135" y="33"/>
                    <a:pt x="134" y="31"/>
                  </a:cubicBezTo>
                  <a:cubicBezTo>
                    <a:pt x="130" y="26"/>
                    <a:pt x="126" y="20"/>
                    <a:pt x="121" y="17"/>
                  </a:cubicBezTo>
                  <a:cubicBezTo>
                    <a:pt x="116" y="14"/>
                    <a:pt x="108" y="10"/>
                    <a:pt x="103" y="12"/>
                  </a:cubicBezTo>
                  <a:cubicBezTo>
                    <a:pt x="97" y="13"/>
                    <a:pt x="94" y="12"/>
                    <a:pt x="90" y="9"/>
                  </a:cubicBezTo>
                  <a:cubicBezTo>
                    <a:pt x="81" y="7"/>
                    <a:pt x="72" y="6"/>
                    <a:pt x="63" y="3"/>
                  </a:cubicBezTo>
                  <a:cubicBezTo>
                    <a:pt x="51" y="0"/>
                    <a:pt x="48" y="2"/>
                    <a:pt x="44" y="14"/>
                  </a:cubicBezTo>
                  <a:cubicBezTo>
                    <a:pt x="43" y="18"/>
                    <a:pt x="40" y="22"/>
                    <a:pt x="36" y="24"/>
                  </a:cubicBezTo>
                  <a:cubicBezTo>
                    <a:pt x="27" y="29"/>
                    <a:pt x="18" y="33"/>
                    <a:pt x="9" y="38"/>
                  </a:cubicBezTo>
                  <a:cubicBezTo>
                    <a:pt x="2" y="42"/>
                    <a:pt x="0" y="50"/>
                    <a:pt x="3" y="55"/>
                  </a:cubicBezTo>
                  <a:cubicBezTo>
                    <a:pt x="7" y="62"/>
                    <a:pt x="23" y="66"/>
                    <a:pt x="30" y="61"/>
                  </a:cubicBezTo>
                  <a:cubicBezTo>
                    <a:pt x="33" y="59"/>
                    <a:pt x="38" y="58"/>
                    <a:pt x="41" y="58"/>
                  </a:cubicBezTo>
                  <a:cubicBezTo>
                    <a:pt x="48" y="60"/>
                    <a:pt x="55" y="63"/>
                    <a:pt x="62" y="65"/>
                  </a:cubicBezTo>
                  <a:cubicBezTo>
                    <a:pt x="68" y="67"/>
                    <a:pt x="74" y="68"/>
                    <a:pt x="79" y="71"/>
                  </a:cubicBezTo>
                  <a:cubicBezTo>
                    <a:pt x="86" y="76"/>
                    <a:pt x="93" y="77"/>
                    <a:pt x="100" y="73"/>
                  </a:cubicBezTo>
                  <a:cubicBezTo>
                    <a:pt x="112" y="76"/>
                    <a:pt x="123" y="73"/>
                    <a:pt x="134" y="69"/>
                  </a:cubicBezTo>
                  <a:cubicBezTo>
                    <a:pt x="136" y="68"/>
                    <a:pt x="139" y="68"/>
                    <a:pt x="142" y="69"/>
                  </a:cubicBezTo>
                  <a:cubicBezTo>
                    <a:pt x="147" y="71"/>
                    <a:pt x="147" y="68"/>
                    <a:pt x="148" y="64"/>
                  </a:cubicBezTo>
                  <a:cubicBezTo>
                    <a:pt x="148" y="63"/>
                    <a:pt x="148" y="61"/>
                    <a:pt x="148" y="59"/>
                  </a:cubicBezTo>
                  <a:cubicBezTo>
                    <a:pt x="147" y="57"/>
                    <a:pt x="147" y="54"/>
                    <a:pt x="147" y="52"/>
                  </a:cubicBezTo>
                  <a:cubicBezTo>
                    <a:pt x="146" y="51"/>
                    <a:pt x="145" y="50"/>
                    <a:pt x="144" y="50"/>
                  </a:cubicBezTo>
                  <a:cubicBezTo>
                    <a:pt x="144" y="50"/>
                    <a:pt x="144" y="50"/>
                    <a:pt x="144" y="50"/>
                  </a:cubicBezTo>
                  <a:cubicBezTo>
                    <a:pt x="143" y="49"/>
                    <a:pt x="143" y="48"/>
                    <a:pt x="142" y="47"/>
                  </a:cubicBezTo>
                  <a:cubicBezTo>
                    <a:pt x="141" y="45"/>
                    <a:pt x="140" y="44"/>
                    <a:pt x="139" y="4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7" name="Freeform 79">
              <a:extLst>
                <a:ext uri="{FF2B5EF4-FFF2-40B4-BE49-F238E27FC236}">
                  <a16:creationId xmlns:a16="http://schemas.microsoft.com/office/drawing/2014/main" id="{66A2E326-1F72-4C9B-B1AA-68F8F5E1D030}"/>
                </a:ext>
              </a:extLst>
            </p:cNvPr>
            <p:cNvSpPr>
              <a:spLocks noEditPoints="1"/>
            </p:cNvSpPr>
            <p:nvPr/>
          </p:nvSpPr>
          <p:spPr bwMode="auto">
            <a:xfrm>
              <a:off x="3476638" y="2907630"/>
              <a:ext cx="164225" cy="217518"/>
            </a:xfrm>
            <a:custGeom>
              <a:avLst/>
              <a:gdLst>
                <a:gd name="T0" fmla="*/ 108 w 111"/>
                <a:gd name="T1" fmla="*/ 25 h 148"/>
                <a:gd name="T2" fmla="*/ 106 w 111"/>
                <a:gd name="T3" fmla="*/ 22 h 148"/>
                <a:gd name="T4" fmla="*/ 82 w 111"/>
                <a:gd name="T5" fmla="*/ 4 h 148"/>
                <a:gd name="T6" fmla="*/ 63 w 111"/>
                <a:gd name="T7" fmla="*/ 5 h 148"/>
                <a:gd name="T8" fmla="*/ 43 w 111"/>
                <a:gd name="T9" fmla="*/ 15 h 148"/>
                <a:gd name="T10" fmla="*/ 15 w 111"/>
                <a:gd name="T11" fmla="*/ 32 h 148"/>
                <a:gd name="T12" fmla="*/ 1 w 111"/>
                <a:gd name="T13" fmla="*/ 44 h 148"/>
                <a:gd name="T14" fmla="*/ 4 w 111"/>
                <a:gd name="T15" fmla="*/ 53 h 148"/>
                <a:gd name="T16" fmla="*/ 4 w 111"/>
                <a:gd name="T17" fmla="*/ 55 h 148"/>
                <a:gd name="T18" fmla="*/ 7 w 111"/>
                <a:gd name="T19" fmla="*/ 66 h 148"/>
                <a:gd name="T20" fmla="*/ 20 w 111"/>
                <a:gd name="T21" fmla="*/ 83 h 148"/>
                <a:gd name="T22" fmla="*/ 23 w 111"/>
                <a:gd name="T23" fmla="*/ 91 h 148"/>
                <a:gd name="T24" fmla="*/ 16 w 111"/>
                <a:gd name="T25" fmla="*/ 90 h 148"/>
                <a:gd name="T26" fmla="*/ 4 w 111"/>
                <a:gd name="T27" fmla="*/ 117 h 148"/>
                <a:gd name="T28" fmla="*/ 17 w 111"/>
                <a:gd name="T29" fmla="*/ 137 h 148"/>
                <a:gd name="T30" fmla="*/ 36 w 111"/>
                <a:gd name="T31" fmla="*/ 142 h 148"/>
                <a:gd name="T32" fmla="*/ 53 w 111"/>
                <a:gd name="T33" fmla="*/ 144 h 148"/>
                <a:gd name="T34" fmla="*/ 56 w 111"/>
                <a:gd name="T35" fmla="*/ 142 h 148"/>
                <a:gd name="T36" fmla="*/ 57 w 111"/>
                <a:gd name="T37" fmla="*/ 138 h 148"/>
                <a:gd name="T38" fmla="*/ 61 w 111"/>
                <a:gd name="T39" fmla="*/ 133 h 148"/>
                <a:gd name="T40" fmla="*/ 98 w 111"/>
                <a:gd name="T41" fmla="*/ 115 h 148"/>
                <a:gd name="T42" fmla="*/ 104 w 111"/>
                <a:gd name="T43" fmla="*/ 113 h 148"/>
                <a:gd name="T44" fmla="*/ 110 w 111"/>
                <a:gd name="T45" fmla="*/ 90 h 148"/>
                <a:gd name="T46" fmla="*/ 110 w 111"/>
                <a:gd name="T47" fmla="*/ 68 h 148"/>
                <a:gd name="T48" fmla="*/ 108 w 111"/>
                <a:gd name="T49" fmla="*/ 25 h 148"/>
                <a:gd name="T50" fmla="*/ 45 w 111"/>
                <a:gd name="T51" fmla="*/ 70 h 148"/>
                <a:gd name="T52" fmla="*/ 46 w 111"/>
                <a:gd name="T53" fmla="*/ 68 h 148"/>
                <a:gd name="T54" fmla="*/ 46 w 111"/>
                <a:gd name="T55" fmla="*/ 68 h 148"/>
                <a:gd name="T56" fmla="*/ 45 w 111"/>
                <a:gd name="T57" fmla="*/ 7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48">
                  <a:moveTo>
                    <a:pt x="108" y="25"/>
                  </a:moveTo>
                  <a:cubicBezTo>
                    <a:pt x="108" y="24"/>
                    <a:pt x="107" y="23"/>
                    <a:pt x="106" y="22"/>
                  </a:cubicBezTo>
                  <a:cubicBezTo>
                    <a:pt x="101" y="12"/>
                    <a:pt x="92" y="7"/>
                    <a:pt x="82" y="4"/>
                  </a:cubicBezTo>
                  <a:cubicBezTo>
                    <a:pt x="76" y="3"/>
                    <a:pt x="69" y="0"/>
                    <a:pt x="63" y="5"/>
                  </a:cubicBezTo>
                  <a:cubicBezTo>
                    <a:pt x="57" y="9"/>
                    <a:pt x="50" y="12"/>
                    <a:pt x="43" y="15"/>
                  </a:cubicBezTo>
                  <a:cubicBezTo>
                    <a:pt x="34" y="21"/>
                    <a:pt x="24" y="26"/>
                    <a:pt x="15" y="32"/>
                  </a:cubicBezTo>
                  <a:cubicBezTo>
                    <a:pt x="10" y="35"/>
                    <a:pt x="5" y="39"/>
                    <a:pt x="1" y="44"/>
                  </a:cubicBezTo>
                  <a:cubicBezTo>
                    <a:pt x="0" y="45"/>
                    <a:pt x="3" y="50"/>
                    <a:pt x="4" y="53"/>
                  </a:cubicBezTo>
                  <a:cubicBezTo>
                    <a:pt x="4" y="53"/>
                    <a:pt x="4" y="55"/>
                    <a:pt x="4" y="55"/>
                  </a:cubicBezTo>
                  <a:cubicBezTo>
                    <a:pt x="0" y="60"/>
                    <a:pt x="4" y="63"/>
                    <a:pt x="7" y="66"/>
                  </a:cubicBezTo>
                  <a:cubicBezTo>
                    <a:pt x="11" y="72"/>
                    <a:pt x="16" y="77"/>
                    <a:pt x="20" y="83"/>
                  </a:cubicBezTo>
                  <a:cubicBezTo>
                    <a:pt x="22" y="85"/>
                    <a:pt x="22" y="88"/>
                    <a:pt x="23" y="91"/>
                  </a:cubicBezTo>
                  <a:cubicBezTo>
                    <a:pt x="21" y="90"/>
                    <a:pt x="18" y="90"/>
                    <a:pt x="16" y="90"/>
                  </a:cubicBezTo>
                  <a:cubicBezTo>
                    <a:pt x="12" y="99"/>
                    <a:pt x="8" y="108"/>
                    <a:pt x="4" y="117"/>
                  </a:cubicBezTo>
                  <a:cubicBezTo>
                    <a:pt x="1" y="125"/>
                    <a:pt x="9" y="136"/>
                    <a:pt x="17" y="137"/>
                  </a:cubicBezTo>
                  <a:cubicBezTo>
                    <a:pt x="24" y="138"/>
                    <a:pt x="31" y="138"/>
                    <a:pt x="36" y="142"/>
                  </a:cubicBezTo>
                  <a:cubicBezTo>
                    <a:pt x="42" y="147"/>
                    <a:pt x="47" y="148"/>
                    <a:pt x="53" y="144"/>
                  </a:cubicBezTo>
                  <a:cubicBezTo>
                    <a:pt x="54" y="144"/>
                    <a:pt x="55" y="143"/>
                    <a:pt x="56" y="142"/>
                  </a:cubicBezTo>
                  <a:cubicBezTo>
                    <a:pt x="57" y="141"/>
                    <a:pt x="57" y="140"/>
                    <a:pt x="57" y="138"/>
                  </a:cubicBezTo>
                  <a:cubicBezTo>
                    <a:pt x="58" y="137"/>
                    <a:pt x="59" y="134"/>
                    <a:pt x="61" y="133"/>
                  </a:cubicBezTo>
                  <a:cubicBezTo>
                    <a:pt x="72" y="125"/>
                    <a:pt x="84" y="117"/>
                    <a:pt x="98" y="115"/>
                  </a:cubicBezTo>
                  <a:cubicBezTo>
                    <a:pt x="100" y="115"/>
                    <a:pt x="103" y="114"/>
                    <a:pt x="104" y="113"/>
                  </a:cubicBezTo>
                  <a:cubicBezTo>
                    <a:pt x="106" y="105"/>
                    <a:pt x="109" y="98"/>
                    <a:pt x="110" y="90"/>
                  </a:cubicBezTo>
                  <a:cubicBezTo>
                    <a:pt x="111" y="83"/>
                    <a:pt x="110" y="76"/>
                    <a:pt x="110" y="68"/>
                  </a:cubicBezTo>
                  <a:cubicBezTo>
                    <a:pt x="110" y="54"/>
                    <a:pt x="109" y="39"/>
                    <a:pt x="108" y="25"/>
                  </a:cubicBezTo>
                  <a:close/>
                  <a:moveTo>
                    <a:pt x="45" y="70"/>
                  </a:moveTo>
                  <a:cubicBezTo>
                    <a:pt x="45" y="69"/>
                    <a:pt x="46" y="69"/>
                    <a:pt x="46" y="68"/>
                  </a:cubicBezTo>
                  <a:cubicBezTo>
                    <a:pt x="46" y="68"/>
                    <a:pt x="46" y="68"/>
                    <a:pt x="46" y="68"/>
                  </a:cubicBezTo>
                  <a:cubicBezTo>
                    <a:pt x="46" y="69"/>
                    <a:pt x="45" y="69"/>
                    <a:pt x="45" y="7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8" name="Rectangle 80">
              <a:extLst>
                <a:ext uri="{FF2B5EF4-FFF2-40B4-BE49-F238E27FC236}">
                  <a16:creationId xmlns:a16="http://schemas.microsoft.com/office/drawing/2014/main" id="{30EC58CC-2780-4618-B42E-E99024B3187D}"/>
                </a:ext>
              </a:extLst>
            </p:cNvPr>
            <p:cNvSpPr>
              <a:spLocks noChangeArrowheads="1"/>
            </p:cNvSpPr>
            <p:nvPr/>
          </p:nvSpPr>
          <p:spPr bwMode="auto">
            <a:xfrm>
              <a:off x="3532783" y="3130761"/>
              <a:ext cx="0" cy="1404"/>
            </a:xfrm>
            <a:prstGeom prst="rect">
              <a:avLst/>
            </a:pr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81">
              <a:extLst>
                <a:ext uri="{FF2B5EF4-FFF2-40B4-BE49-F238E27FC236}">
                  <a16:creationId xmlns:a16="http://schemas.microsoft.com/office/drawing/2014/main" id="{7889C0CE-E265-437D-91BA-FC3837935BFC}"/>
                </a:ext>
              </a:extLst>
            </p:cNvPr>
            <p:cNvSpPr>
              <a:spLocks/>
            </p:cNvSpPr>
            <p:nvPr/>
          </p:nvSpPr>
          <p:spPr bwMode="auto">
            <a:xfrm>
              <a:off x="2805703" y="3261273"/>
              <a:ext cx="123520" cy="200677"/>
            </a:xfrm>
            <a:custGeom>
              <a:avLst/>
              <a:gdLst>
                <a:gd name="T0" fmla="*/ 12 w 85"/>
                <a:gd name="T1" fmla="*/ 119 h 136"/>
                <a:gd name="T2" fmla="*/ 33 w 85"/>
                <a:gd name="T3" fmla="*/ 136 h 136"/>
                <a:gd name="T4" fmla="*/ 38 w 85"/>
                <a:gd name="T5" fmla="*/ 127 h 136"/>
                <a:gd name="T6" fmla="*/ 44 w 85"/>
                <a:gd name="T7" fmla="*/ 122 h 136"/>
                <a:gd name="T8" fmla="*/ 53 w 85"/>
                <a:gd name="T9" fmla="*/ 123 h 136"/>
                <a:gd name="T10" fmla="*/ 75 w 85"/>
                <a:gd name="T11" fmla="*/ 113 h 136"/>
                <a:gd name="T12" fmla="*/ 79 w 85"/>
                <a:gd name="T13" fmla="*/ 77 h 136"/>
                <a:gd name="T14" fmla="*/ 75 w 85"/>
                <a:gd name="T15" fmla="*/ 56 h 136"/>
                <a:gd name="T16" fmla="*/ 67 w 85"/>
                <a:gd name="T17" fmla="*/ 19 h 136"/>
                <a:gd name="T18" fmla="*/ 64 w 85"/>
                <a:gd name="T19" fmla="*/ 12 h 136"/>
                <a:gd name="T20" fmla="*/ 48 w 85"/>
                <a:gd name="T21" fmla="*/ 0 h 136"/>
                <a:gd name="T22" fmla="*/ 42 w 85"/>
                <a:gd name="T23" fmla="*/ 21 h 136"/>
                <a:gd name="T24" fmla="*/ 19 w 85"/>
                <a:gd name="T25" fmla="*/ 31 h 136"/>
                <a:gd name="T26" fmla="*/ 0 w 85"/>
                <a:gd name="T27" fmla="*/ 48 h 136"/>
                <a:gd name="T28" fmla="*/ 8 w 85"/>
                <a:gd name="T29" fmla="*/ 64 h 136"/>
                <a:gd name="T30" fmla="*/ 12 w 85"/>
                <a:gd name="T31" fmla="*/ 11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36">
                  <a:moveTo>
                    <a:pt x="12" y="119"/>
                  </a:moveTo>
                  <a:cubicBezTo>
                    <a:pt x="19" y="125"/>
                    <a:pt x="25" y="129"/>
                    <a:pt x="33" y="136"/>
                  </a:cubicBezTo>
                  <a:cubicBezTo>
                    <a:pt x="34" y="133"/>
                    <a:pt x="36" y="130"/>
                    <a:pt x="38" y="127"/>
                  </a:cubicBezTo>
                  <a:cubicBezTo>
                    <a:pt x="40" y="125"/>
                    <a:pt x="41" y="123"/>
                    <a:pt x="44" y="122"/>
                  </a:cubicBezTo>
                  <a:cubicBezTo>
                    <a:pt x="47" y="122"/>
                    <a:pt x="50" y="123"/>
                    <a:pt x="53" y="123"/>
                  </a:cubicBezTo>
                  <a:cubicBezTo>
                    <a:pt x="62" y="123"/>
                    <a:pt x="71" y="122"/>
                    <a:pt x="75" y="113"/>
                  </a:cubicBezTo>
                  <a:cubicBezTo>
                    <a:pt x="80" y="102"/>
                    <a:pt x="85" y="89"/>
                    <a:pt x="79" y="77"/>
                  </a:cubicBezTo>
                  <a:cubicBezTo>
                    <a:pt x="75" y="70"/>
                    <a:pt x="74" y="63"/>
                    <a:pt x="75" y="56"/>
                  </a:cubicBezTo>
                  <a:cubicBezTo>
                    <a:pt x="78" y="42"/>
                    <a:pt x="82" y="28"/>
                    <a:pt x="67" y="19"/>
                  </a:cubicBezTo>
                  <a:cubicBezTo>
                    <a:pt x="65" y="18"/>
                    <a:pt x="64" y="15"/>
                    <a:pt x="64" y="12"/>
                  </a:cubicBezTo>
                  <a:cubicBezTo>
                    <a:pt x="63" y="4"/>
                    <a:pt x="57" y="1"/>
                    <a:pt x="48" y="0"/>
                  </a:cubicBezTo>
                  <a:cubicBezTo>
                    <a:pt x="51" y="9"/>
                    <a:pt x="50" y="17"/>
                    <a:pt x="42" y="21"/>
                  </a:cubicBezTo>
                  <a:cubicBezTo>
                    <a:pt x="35" y="25"/>
                    <a:pt x="27" y="28"/>
                    <a:pt x="19" y="31"/>
                  </a:cubicBezTo>
                  <a:cubicBezTo>
                    <a:pt x="22" y="45"/>
                    <a:pt x="9" y="45"/>
                    <a:pt x="0" y="48"/>
                  </a:cubicBezTo>
                  <a:cubicBezTo>
                    <a:pt x="3" y="54"/>
                    <a:pt x="7" y="59"/>
                    <a:pt x="8" y="64"/>
                  </a:cubicBezTo>
                  <a:cubicBezTo>
                    <a:pt x="10" y="83"/>
                    <a:pt x="3" y="103"/>
                    <a:pt x="12" y="119"/>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82">
              <a:extLst>
                <a:ext uri="{FF2B5EF4-FFF2-40B4-BE49-F238E27FC236}">
                  <a16:creationId xmlns:a16="http://schemas.microsoft.com/office/drawing/2014/main" id="{3B29D342-488D-4D61-8AF4-A6412D33F0B0}"/>
                </a:ext>
              </a:extLst>
            </p:cNvPr>
            <p:cNvSpPr>
              <a:spLocks/>
            </p:cNvSpPr>
            <p:nvPr/>
          </p:nvSpPr>
          <p:spPr bwMode="auto">
            <a:xfrm>
              <a:off x="3260479" y="3158828"/>
              <a:ext cx="174050" cy="214712"/>
            </a:xfrm>
            <a:custGeom>
              <a:avLst/>
              <a:gdLst>
                <a:gd name="T0" fmla="*/ 10 w 119"/>
                <a:gd name="T1" fmla="*/ 122 h 145"/>
                <a:gd name="T2" fmla="*/ 13 w 119"/>
                <a:gd name="T3" fmla="*/ 126 h 145"/>
                <a:gd name="T4" fmla="*/ 27 w 119"/>
                <a:gd name="T5" fmla="*/ 134 h 145"/>
                <a:gd name="T6" fmla="*/ 38 w 119"/>
                <a:gd name="T7" fmla="*/ 145 h 145"/>
                <a:gd name="T8" fmla="*/ 42 w 119"/>
                <a:gd name="T9" fmla="*/ 138 h 145"/>
                <a:gd name="T10" fmla="*/ 43 w 119"/>
                <a:gd name="T11" fmla="*/ 117 h 145"/>
                <a:gd name="T12" fmla="*/ 56 w 119"/>
                <a:gd name="T13" fmla="*/ 107 h 145"/>
                <a:gd name="T14" fmla="*/ 74 w 119"/>
                <a:gd name="T15" fmla="*/ 113 h 145"/>
                <a:gd name="T16" fmla="*/ 93 w 119"/>
                <a:gd name="T17" fmla="*/ 106 h 145"/>
                <a:gd name="T18" fmla="*/ 106 w 119"/>
                <a:gd name="T19" fmla="*/ 95 h 145"/>
                <a:gd name="T20" fmla="*/ 119 w 119"/>
                <a:gd name="T21" fmla="*/ 79 h 145"/>
                <a:gd name="T22" fmla="*/ 108 w 119"/>
                <a:gd name="T23" fmla="*/ 62 h 145"/>
                <a:gd name="T24" fmla="*/ 106 w 119"/>
                <a:gd name="T25" fmla="*/ 60 h 145"/>
                <a:gd name="T26" fmla="*/ 76 w 119"/>
                <a:gd name="T27" fmla="*/ 37 h 145"/>
                <a:gd name="T28" fmla="*/ 65 w 119"/>
                <a:gd name="T29" fmla="*/ 25 h 145"/>
                <a:gd name="T30" fmla="*/ 61 w 119"/>
                <a:gd name="T31" fmla="*/ 18 h 145"/>
                <a:gd name="T32" fmla="*/ 52 w 119"/>
                <a:gd name="T33" fmla="*/ 3 h 145"/>
                <a:gd name="T34" fmla="*/ 46 w 119"/>
                <a:gd name="T35" fmla="*/ 0 h 145"/>
                <a:gd name="T36" fmla="*/ 46 w 119"/>
                <a:gd name="T37" fmla="*/ 3 h 145"/>
                <a:gd name="T38" fmla="*/ 45 w 119"/>
                <a:gd name="T39" fmla="*/ 12 h 145"/>
                <a:gd name="T40" fmla="*/ 37 w 119"/>
                <a:gd name="T41" fmla="*/ 9 h 145"/>
                <a:gd name="T42" fmla="*/ 31 w 119"/>
                <a:gd name="T43" fmla="*/ 10 h 145"/>
                <a:gd name="T44" fmla="*/ 28 w 119"/>
                <a:gd name="T45" fmla="*/ 14 h 145"/>
                <a:gd name="T46" fmla="*/ 31 w 119"/>
                <a:gd name="T47" fmla="*/ 22 h 145"/>
                <a:gd name="T48" fmla="*/ 24 w 119"/>
                <a:gd name="T49" fmla="*/ 23 h 145"/>
                <a:gd name="T50" fmla="*/ 25 w 119"/>
                <a:gd name="T51" fmla="*/ 26 h 145"/>
                <a:gd name="T52" fmla="*/ 9 w 119"/>
                <a:gd name="T53" fmla="*/ 41 h 145"/>
                <a:gd name="T54" fmla="*/ 5 w 119"/>
                <a:gd name="T55" fmla="*/ 52 h 145"/>
                <a:gd name="T56" fmla="*/ 4 w 119"/>
                <a:gd name="T57" fmla="*/ 58 h 145"/>
                <a:gd name="T58" fmla="*/ 5 w 119"/>
                <a:gd name="T59" fmla="*/ 72 h 145"/>
                <a:gd name="T60" fmla="*/ 8 w 119"/>
                <a:gd name="T61" fmla="*/ 78 h 145"/>
                <a:gd name="T62" fmla="*/ 10 w 119"/>
                <a:gd name="T63" fmla="*/ 118 h 145"/>
                <a:gd name="T64" fmla="*/ 10 w 119"/>
                <a:gd name="T65" fmla="*/ 12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45">
                  <a:moveTo>
                    <a:pt x="10" y="122"/>
                  </a:moveTo>
                  <a:cubicBezTo>
                    <a:pt x="11" y="123"/>
                    <a:pt x="12" y="124"/>
                    <a:pt x="13" y="126"/>
                  </a:cubicBezTo>
                  <a:cubicBezTo>
                    <a:pt x="23" y="122"/>
                    <a:pt x="25" y="123"/>
                    <a:pt x="27" y="134"/>
                  </a:cubicBezTo>
                  <a:cubicBezTo>
                    <a:pt x="28" y="140"/>
                    <a:pt x="31" y="144"/>
                    <a:pt x="38" y="145"/>
                  </a:cubicBezTo>
                  <a:cubicBezTo>
                    <a:pt x="39" y="142"/>
                    <a:pt x="42" y="140"/>
                    <a:pt x="42" y="138"/>
                  </a:cubicBezTo>
                  <a:cubicBezTo>
                    <a:pt x="43" y="131"/>
                    <a:pt x="43" y="124"/>
                    <a:pt x="43" y="117"/>
                  </a:cubicBezTo>
                  <a:cubicBezTo>
                    <a:pt x="43" y="103"/>
                    <a:pt x="45" y="102"/>
                    <a:pt x="56" y="107"/>
                  </a:cubicBezTo>
                  <a:cubicBezTo>
                    <a:pt x="62" y="110"/>
                    <a:pt x="68" y="111"/>
                    <a:pt x="74" y="113"/>
                  </a:cubicBezTo>
                  <a:cubicBezTo>
                    <a:pt x="80" y="111"/>
                    <a:pt x="87" y="109"/>
                    <a:pt x="93" y="106"/>
                  </a:cubicBezTo>
                  <a:cubicBezTo>
                    <a:pt x="98" y="103"/>
                    <a:pt x="102" y="99"/>
                    <a:pt x="106" y="95"/>
                  </a:cubicBezTo>
                  <a:cubicBezTo>
                    <a:pt x="112" y="91"/>
                    <a:pt x="118" y="88"/>
                    <a:pt x="119" y="79"/>
                  </a:cubicBezTo>
                  <a:cubicBezTo>
                    <a:pt x="119" y="70"/>
                    <a:pt x="115" y="65"/>
                    <a:pt x="108" y="62"/>
                  </a:cubicBezTo>
                  <a:cubicBezTo>
                    <a:pt x="107" y="61"/>
                    <a:pt x="106" y="60"/>
                    <a:pt x="106" y="60"/>
                  </a:cubicBezTo>
                  <a:cubicBezTo>
                    <a:pt x="100" y="47"/>
                    <a:pt x="91" y="39"/>
                    <a:pt x="76" y="37"/>
                  </a:cubicBezTo>
                  <a:cubicBezTo>
                    <a:pt x="73" y="37"/>
                    <a:pt x="69" y="29"/>
                    <a:pt x="65" y="25"/>
                  </a:cubicBezTo>
                  <a:cubicBezTo>
                    <a:pt x="65" y="23"/>
                    <a:pt x="64" y="21"/>
                    <a:pt x="61" y="18"/>
                  </a:cubicBezTo>
                  <a:cubicBezTo>
                    <a:pt x="57" y="13"/>
                    <a:pt x="55" y="8"/>
                    <a:pt x="52" y="3"/>
                  </a:cubicBezTo>
                  <a:cubicBezTo>
                    <a:pt x="50" y="2"/>
                    <a:pt x="48" y="1"/>
                    <a:pt x="46" y="0"/>
                  </a:cubicBezTo>
                  <a:cubicBezTo>
                    <a:pt x="46" y="1"/>
                    <a:pt x="46" y="2"/>
                    <a:pt x="46" y="3"/>
                  </a:cubicBezTo>
                  <a:cubicBezTo>
                    <a:pt x="46" y="6"/>
                    <a:pt x="45" y="9"/>
                    <a:pt x="45" y="12"/>
                  </a:cubicBezTo>
                  <a:cubicBezTo>
                    <a:pt x="43" y="11"/>
                    <a:pt x="40" y="10"/>
                    <a:pt x="37" y="9"/>
                  </a:cubicBezTo>
                  <a:cubicBezTo>
                    <a:pt x="35" y="7"/>
                    <a:pt x="34" y="12"/>
                    <a:pt x="31" y="10"/>
                  </a:cubicBezTo>
                  <a:cubicBezTo>
                    <a:pt x="31" y="10"/>
                    <a:pt x="30" y="13"/>
                    <a:pt x="28" y="14"/>
                  </a:cubicBezTo>
                  <a:cubicBezTo>
                    <a:pt x="30" y="16"/>
                    <a:pt x="30" y="19"/>
                    <a:pt x="31" y="22"/>
                  </a:cubicBezTo>
                  <a:cubicBezTo>
                    <a:pt x="28" y="23"/>
                    <a:pt x="25" y="24"/>
                    <a:pt x="24" y="23"/>
                  </a:cubicBezTo>
                  <a:cubicBezTo>
                    <a:pt x="24" y="24"/>
                    <a:pt x="25" y="25"/>
                    <a:pt x="25" y="26"/>
                  </a:cubicBezTo>
                  <a:cubicBezTo>
                    <a:pt x="20" y="31"/>
                    <a:pt x="14" y="36"/>
                    <a:pt x="9" y="41"/>
                  </a:cubicBezTo>
                  <a:cubicBezTo>
                    <a:pt x="7" y="44"/>
                    <a:pt x="0" y="46"/>
                    <a:pt x="5" y="52"/>
                  </a:cubicBezTo>
                  <a:cubicBezTo>
                    <a:pt x="6" y="53"/>
                    <a:pt x="5" y="56"/>
                    <a:pt x="4" y="58"/>
                  </a:cubicBezTo>
                  <a:cubicBezTo>
                    <a:pt x="1" y="63"/>
                    <a:pt x="2" y="67"/>
                    <a:pt x="5" y="72"/>
                  </a:cubicBezTo>
                  <a:cubicBezTo>
                    <a:pt x="6" y="74"/>
                    <a:pt x="7" y="76"/>
                    <a:pt x="8" y="78"/>
                  </a:cubicBezTo>
                  <a:cubicBezTo>
                    <a:pt x="14" y="91"/>
                    <a:pt x="11" y="105"/>
                    <a:pt x="10" y="118"/>
                  </a:cubicBezTo>
                  <a:cubicBezTo>
                    <a:pt x="10" y="120"/>
                    <a:pt x="10" y="121"/>
                    <a:pt x="10" y="122"/>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1" name="Freeform 83">
              <a:extLst>
                <a:ext uri="{FF2B5EF4-FFF2-40B4-BE49-F238E27FC236}">
                  <a16:creationId xmlns:a16="http://schemas.microsoft.com/office/drawing/2014/main" id="{C53DD92E-BB43-4947-8A25-D2406471CC97}"/>
                </a:ext>
              </a:extLst>
            </p:cNvPr>
            <p:cNvSpPr>
              <a:spLocks/>
            </p:cNvSpPr>
            <p:nvPr/>
          </p:nvSpPr>
          <p:spPr bwMode="auto">
            <a:xfrm>
              <a:off x="3407861" y="3210752"/>
              <a:ext cx="171243" cy="70167"/>
            </a:xfrm>
            <a:custGeom>
              <a:avLst/>
              <a:gdLst>
                <a:gd name="T0" fmla="*/ 100 w 116"/>
                <a:gd name="T1" fmla="*/ 47 h 48"/>
                <a:gd name="T2" fmla="*/ 104 w 116"/>
                <a:gd name="T3" fmla="*/ 34 h 48"/>
                <a:gd name="T4" fmla="*/ 114 w 116"/>
                <a:gd name="T5" fmla="*/ 30 h 48"/>
                <a:gd name="T6" fmla="*/ 114 w 116"/>
                <a:gd name="T7" fmla="*/ 29 h 48"/>
                <a:gd name="T8" fmla="*/ 115 w 116"/>
                <a:gd name="T9" fmla="*/ 28 h 48"/>
                <a:gd name="T10" fmla="*/ 115 w 116"/>
                <a:gd name="T11" fmla="*/ 14 h 48"/>
                <a:gd name="T12" fmla="*/ 116 w 116"/>
                <a:gd name="T13" fmla="*/ 14 h 48"/>
                <a:gd name="T14" fmla="*/ 84 w 116"/>
                <a:gd name="T15" fmla="*/ 16 h 48"/>
                <a:gd name="T16" fmla="*/ 69 w 116"/>
                <a:gd name="T17" fmla="*/ 15 h 48"/>
                <a:gd name="T18" fmla="*/ 46 w 116"/>
                <a:gd name="T19" fmla="*/ 14 h 48"/>
                <a:gd name="T20" fmla="*/ 32 w 116"/>
                <a:gd name="T21" fmla="*/ 8 h 48"/>
                <a:gd name="T22" fmla="*/ 7 w 116"/>
                <a:gd name="T23" fmla="*/ 1 h 48"/>
                <a:gd name="T24" fmla="*/ 2 w 116"/>
                <a:gd name="T25" fmla="*/ 1 h 48"/>
                <a:gd name="T26" fmla="*/ 0 w 116"/>
                <a:gd name="T27" fmla="*/ 7 h 48"/>
                <a:gd name="T28" fmla="*/ 3 w 116"/>
                <a:gd name="T29" fmla="*/ 13 h 48"/>
                <a:gd name="T30" fmla="*/ 43 w 116"/>
                <a:gd name="T31" fmla="*/ 41 h 48"/>
                <a:gd name="T32" fmla="*/ 45 w 116"/>
                <a:gd name="T33" fmla="*/ 42 h 48"/>
                <a:gd name="T34" fmla="*/ 64 w 116"/>
                <a:gd name="T35" fmla="*/ 48 h 48"/>
                <a:gd name="T36" fmla="*/ 62 w 116"/>
                <a:gd name="T37" fmla="*/ 40 h 48"/>
                <a:gd name="T38" fmla="*/ 100 w 116"/>
                <a:gd name="T39"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48">
                  <a:moveTo>
                    <a:pt x="100" y="47"/>
                  </a:moveTo>
                  <a:cubicBezTo>
                    <a:pt x="101" y="42"/>
                    <a:pt x="102" y="38"/>
                    <a:pt x="104" y="34"/>
                  </a:cubicBezTo>
                  <a:cubicBezTo>
                    <a:pt x="107" y="33"/>
                    <a:pt x="111" y="32"/>
                    <a:pt x="114" y="30"/>
                  </a:cubicBezTo>
                  <a:cubicBezTo>
                    <a:pt x="114" y="30"/>
                    <a:pt x="114" y="30"/>
                    <a:pt x="114" y="29"/>
                  </a:cubicBezTo>
                  <a:cubicBezTo>
                    <a:pt x="114" y="29"/>
                    <a:pt x="114" y="28"/>
                    <a:pt x="115" y="28"/>
                  </a:cubicBezTo>
                  <a:cubicBezTo>
                    <a:pt x="115" y="23"/>
                    <a:pt x="115" y="19"/>
                    <a:pt x="115" y="14"/>
                  </a:cubicBezTo>
                  <a:cubicBezTo>
                    <a:pt x="115" y="14"/>
                    <a:pt x="116" y="14"/>
                    <a:pt x="116" y="14"/>
                  </a:cubicBezTo>
                  <a:cubicBezTo>
                    <a:pt x="105" y="6"/>
                    <a:pt x="95" y="14"/>
                    <a:pt x="84" y="16"/>
                  </a:cubicBezTo>
                  <a:cubicBezTo>
                    <a:pt x="79" y="17"/>
                    <a:pt x="74" y="19"/>
                    <a:pt x="69" y="15"/>
                  </a:cubicBezTo>
                  <a:cubicBezTo>
                    <a:pt x="61" y="20"/>
                    <a:pt x="54" y="19"/>
                    <a:pt x="46" y="14"/>
                  </a:cubicBezTo>
                  <a:cubicBezTo>
                    <a:pt x="42" y="11"/>
                    <a:pt x="37" y="10"/>
                    <a:pt x="32" y="8"/>
                  </a:cubicBezTo>
                  <a:cubicBezTo>
                    <a:pt x="24" y="6"/>
                    <a:pt x="15" y="3"/>
                    <a:pt x="7" y="1"/>
                  </a:cubicBezTo>
                  <a:cubicBezTo>
                    <a:pt x="6" y="0"/>
                    <a:pt x="3" y="0"/>
                    <a:pt x="2" y="1"/>
                  </a:cubicBezTo>
                  <a:cubicBezTo>
                    <a:pt x="1" y="3"/>
                    <a:pt x="0" y="5"/>
                    <a:pt x="0" y="7"/>
                  </a:cubicBezTo>
                  <a:cubicBezTo>
                    <a:pt x="1" y="9"/>
                    <a:pt x="2" y="11"/>
                    <a:pt x="3" y="13"/>
                  </a:cubicBezTo>
                  <a:cubicBezTo>
                    <a:pt x="11" y="29"/>
                    <a:pt x="30" y="31"/>
                    <a:pt x="43" y="41"/>
                  </a:cubicBezTo>
                  <a:cubicBezTo>
                    <a:pt x="44" y="42"/>
                    <a:pt x="44" y="41"/>
                    <a:pt x="45" y="42"/>
                  </a:cubicBezTo>
                  <a:cubicBezTo>
                    <a:pt x="51" y="44"/>
                    <a:pt x="58" y="46"/>
                    <a:pt x="64" y="48"/>
                  </a:cubicBezTo>
                  <a:cubicBezTo>
                    <a:pt x="63" y="46"/>
                    <a:pt x="63" y="43"/>
                    <a:pt x="62" y="40"/>
                  </a:cubicBezTo>
                  <a:cubicBezTo>
                    <a:pt x="77" y="29"/>
                    <a:pt x="88" y="45"/>
                    <a:pt x="100"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2" name="Freeform 84">
              <a:extLst>
                <a:ext uri="{FF2B5EF4-FFF2-40B4-BE49-F238E27FC236}">
                  <a16:creationId xmlns:a16="http://schemas.microsoft.com/office/drawing/2014/main" id="{D70FC177-E2A5-4436-BC8A-1AD8821AD237}"/>
                </a:ext>
              </a:extLst>
            </p:cNvPr>
            <p:cNvSpPr>
              <a:spLocks/>
            </p:cNvSpPr>
            <p:nvPr/>
          </p:nvSpPr>
          <p:spPr bwMode="auto">
            <a:xfrm>
              <a:off x="2759383" y="3477387"/>
              <a:ext cx="119308" cy="196468"/>
            </a:xfrm>
            <a:custGeom>
              <a:avLst/>
              <a:gdLst>
                <a:gd name="T0" fmla="*/ 53 w 81"/>
                <a:gd name="T1" fmla="*/ 4 h 133"/>
                <a:gd name="T2" fmla="*/ 45 w 81"/>
                <a:gd name="T3" fmla="*/ 3 h 133"/>
                <a:gd name="T4" fmla="*/ 27 w 81"/>
                <a:gd name="T5" fmla="*/ 2 h 133"/>
                <a:gd name="T6" fmla="*/ 17 w 81"/>
                <a:gd name="T7" fmla="*/ 7 h 133"/>
                <a:gd name="T8" fmla="*/ 12 w 81"/>
                <a:gd name="T9" fmla="*/ 23 h 133"/>
                <a:gd name="T10" fmla="*/ 13 w 81"/>
                <a:gd name="T11" fmla="*/ 30 h 133"/>
                <a:gd name="T12" fmla="*/ 16 w 81"/>
                <a:gd name="T13" fmla="*/ 54 h 133"/>
                <a:gd name="T14" fmla="*/ 19 w 81"/>
                <a:gd name="T15" fmla="*/ 73 h 133"/>
                <a:gd name="T16" fmla="*/ 15 w 81"/>
                <a:gd name="T17" fmla="*/ 85 h 133"/>
                <a:gd name="T18" fmla="*/ 1 w 81"/>
                <a:gd name="T19" fmla="*/ 107 h 133"/>
                <a:gd name="T20" fmla="*/ 9 w 81"/>
                <a:gd name="T21" fmla="*/ 131 h 133"/>
                <a:gd name="T22" fmla="*/ 39 w 81"/>
                <a:gd name="T23" fmla="*/ 133 h 133"/>
                <a:gd name="T24" fmla="*/ 64 w 81"/>
                <a:gd name="T25" fmla="*/ 109 h 133"/>
                <a:gd name="T26" fmla="*/ 67 w 81"/>
                <a:gd name="T27" fmla="*/ 100 h 133"/>
                <a:gd name="T28" fmla="*/ 66 w 81"/>
                <a:gd name="T29" fmla="*/ 62 h 133"/>
                <a:gd name="T30" fmla="*/ 74 w 81"/>
                <a:gd name="T31" fmla="*/ 44 h 133"/>
                <a:gd name="T32" fmla="*/ 81 w 81"/>
                <a:gd name="T33" fmla="*/ 40 h 133"/>
                <a:gd name="T34" fmla="*/ 75 w 81"/>
                <a:gd name="T35" fmla="*/ 33 h 133"/>
                <a:gd name="T36" fmla="*/ 65 w 81"/>
                <a:gd name="T37" fmla="*/ 28 h 133"/>
                <a:gd name="T38" fmla="*/ 63 w 81"/>
                <a:gd name="T39" fmla="*/ 6 h 133"/>
                <a:gd name="T40" fmla="*/ 53 w 81"/>
                <a:gd name="T41" fmla="*/ 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33">
                  <a:moveTo>
                    <a:pt x="53" y="4"/>
                  </a:moveTo>
                  <a:cubicBezTo>
                    <a:pt x="50" y="4"/>
                    <a:pt x="46" y="2"/>
                    <a:pt x="45" y="3"/>
                  </a:cubicBezTo>
                  <a:cubicBezTo>
                    <a:pt x="38" y="8"/>
                    <a:pt x="33" y="5"/>
                    <a:pt x="27" y="2"/>
                  </a:cubicBezTo>
                  <a:cubicBezTo>
                    <a:pt x="22" y="0"/>
                    <a:pt x="19" y="1"/>
                    <a:pt x="17" y="7"/>
                  </a:cubicBezTo>
                  <a:cubicBezTo>
                    <a:pt x="16" y="12"/>
                    <a:pt x="14" y="17"/>
                    <a:pt x="12" y="23"/>
                  </a:cubicBezTo>
                  <a:cubicBezTo>
                    <a:pt x="12" y="25"/>
                    <a:pt x="12" y="28"/>
                    <a:pt x="13" y="30"/>
                  </a:cubicBezTo>
                  <a:cubicBezTo>
                    <a:pt x="19" y="38"/>
                    <a:pt x="17" y="46"/>
                    <a:pt x="16" y="54"/>
                  </a:cubicBezTo>
                  <a:cubicBezTo>
                    <a:pt x="16" y="60"/>
                    <a:pt x="16" y="68"/>
                    <a:pt x="19" y="73"/>
                  </a:cubicBezTo>
                  <a:cubicBezTo>
                    <a:pt x="22" y="79"/>
                    <a:pt x="23" y="82"/>
                    <a:pt x="15" y="85"/>
                  </a:cubicBezTo>
                  <a:cubicBezTo>
                    <a:pt x="8" y="86"/>
                    <a:pt x="0" y="102"/>
                    <a:pt x="1" y="107"/>
                  </a:cubicBezTo>
                  <a:cubicBezTo>
                    <a:pt x="4" y="115"/>
                    <a:pt x="6" y="123"/>
                    <a:pt x="9" y="131"/>
                  </a:cubicBezTo>
                  <a:cubicBezTo>
                    <a:pt x="17" y="132"/>
                    <a:pt x="27" y="133"/>
                    <a:pt x="39" y="133"/>
                  </a:cubicBezTo>
                  <a:cubicBezTo>
                    <a:pt x="46" y="126"/>
                    <a:pt x="55" y="117"/>
                    <a:pt x="64" y="109"/>
                  </a:cubicBezTo>
                  <a:cubicBezTo>
                    <a:pt x="66" y="106"/>
                    <a:pt x="67" y="103"/>
                    <a:pt x="67" y="100"/>
                  </a:cubicBezTo>
                  <a:cubicBezTo>
                    <a:pt x="69" y="87"/>
                    <a:pt x="72" y="75"/>
                    <a:pt x="66" y="62"/>
                  </a:cubicBezTo>
                  <a:cubicBezTo>
                    <a:pt x="61" y="53"/>
                    <a:pt x="64" y="47"/>
                    <a:pt x="74" y="44"/>
                  </a:cubicBezTo>
                  <a:cubicBezTo>
                    <a:pt x="77" y="44"/>
                    <a:pt x="79" y="42"/>
                    <a:pt x="81" y="40"/>
                  </a:cubicBezTo>
                  <a:cubicBezTo>
                    <a:pt x="79" y="38"/>
                    <a:pt x="77" y="35"/>
                    <a:pt x="75" y="33"/>
                  </a:cubicBezTo>
                  <a:cubicBezTo>
                    <a:pt x="72" y="31"/>
                    <a:pt x="68" y="29"/>
                    <a:pt x="65" y="28"/>
                  </a:cubicBezTo>
                  <a:cubicBezTo>
                    <a:pt x="61" y="21"/>
                    <a:pt x="61" y="13"/>
                    <a:pt x="63" y="6"/>
                  </a:cubicBezTo>
                  <a:cubicBezTo>
                    <a:pt x="60" y="5"/>
                    <a:pt x="56" y="5"/>
                    <a:pt x="53" y="4"/>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3" name="Freeform 85">
              <a:extLst>
                <a:ext uri="{FF2B5EF4-FFF2-40B4-BE49-F238E27FC236}">
                  <a16:creationId xmlns:a16="http://schemas.microsoft.com/office/drawing/2014/main" id="{069F94D0-64A5-4D99-ADDC-6BA325CDB8BD}"/>
                </a:ext>
              </a:extLst>
            </p:cNvPr>
            <p:cNvSpPr>
              <a:spLocks/>
            </p:cNvSpPr>
            <p:nvPr/>
          </p:nvSpPr>
          <p:spPr bwMode="auto">
            <a:xfrm>
              <a:off x="3823335" y="1243267"/>
              <a:ext cx="4210" cy="12630"/>
            </a:xfrm>
            <a:custGeom>
              <a:avLst/>
              <a:gdLst>
                <a:gd name="T0" fmla="*/ 0 w 3"/>
                <a:gd name="T1" fmla="*/ 1 h 9"/>
                <a:gd name="T2" fmla="*/ 2 w 3"/>
                <a:gd name="T3" fmla="*/ 9 h 9"/>
                <a:gd name="T4" fmla="*/ 3 w 3"/>
                <a:gd name="T5" fmla="*/ 0 h 9"/>
                <a:gd name="T6" fmla="*/ 0 w 3"/>
                <a:gd name="T7" fmla="*/ 1 h 9"/>
              </a:gdLst>
              <a:ahLst/>
              <a:cxnLst>
                <a:cxn ang="0">
                  <a:pos x="T0" y="T1"/>
                </a:cxn>
                <a:cxn ang="0">
                  <a:pos x="T2" y="T3"/>
                </a:cxn>
                <a:cxn ang="0">
                  <a:pos x="T4" y="T5"/>
                </a:cxn>
                <a:cxn ang="0">
                  <a:pos x="T6" y="T7"/>
                </a:cxn>
              </a:cxnLst>
              <a:rect l="0" t="0" r="r" b="b"/>
              <a:pathLst>
                <a:path w="3" h="9">
                  <a:moveTo>
                    <a:pt x="0" y="1"/>
                  </a:moveTo>
                  <a:cubicBezTo>
                    <a:pt x="1" y="3"/>
                    <a:pt x="1" y="6"/>
                    <a:pt x="2" y="9"/>
                  </a:cubicBezTo>
                  <a:cubicBezTo>
                    <a:pt x="2" y="6"/>
                    <a:pt x="3" y="3"/>
                    <a:pt x="3" y="0"/>
                  </a:cubicBezTo>
                  <a:cubicBezTo>
                    <a:pt x="2" y="0"/>
                    <a:pt x="1" y="1"/>
                    <a:pt x="0" y="1"/>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4" name="Freeform 86">
              <a:extLst>
                <a:ext uri="{FF2B5EF4-FFF2-40B4-BE49-F238E27FC236}">
                  <a16:creationId xmlns:a16="http://schemas.microsoft.com/office/drawing/2014/main" id="{B154887D-EBBA-4ECD-A25F-E0E827EBB720}"/>
                </a:ext>
              </a:extLst>
            </p:cNvPr>
            <p:cNvSpPr>
              <a:spLocks/>
            </p:cNvSpPr>
            <p:nvPr/>
          </p:nvSpPr>
          <p:spPr bwMode="auto">
            <a:xfrm>
              <a:off x="1599984" y="3703325"/>
              <a:ext cx="171243" cy="217518"/>
            </a:xfrm>
            <a:custGeom>
              <a:avLst/>
              <a:gdLst>
                <a:gd name="T0" fmla="*/ 44 w 117"/>
                <a:gd name="T1" fmla="*/ 113 h 147"/>
                <a:gd name="T2" fmla="*/ 48 w 117"/>
                <a:gd name="T3" fmla="*/ 120 h 147"/>
                <a:gd name="T4" fmla="*/ 69 w 117"/>
                <a:gd name="T5" fmla="*/ 131 h 147"/>
                <a:gd name="T6" fmla="*/ 63 w 117"/>
                <a:gd name="T7" fmla="*/ 145 h 147"/>
                <a:gd name="T8" fmla="*/ 87 w 117"/>
                <a:gd name="T9" fmla="*/ 138 h 147"/>
                <a:gd name="T10" fmla="*/ 73 w 117"/>
                <a:gd name="T11" fmla="*/ 112 h 147"/>
                <a:gd name="T12" fmla="*/ 46 w 117"/>
                <a:gd name="T13" fmla="*/ 106 h 147"/>
                <a:gd name="T14" fmla="*/ 56 w 117"/>
                <a:gd name="T15" fmla="*/ 104 h 147"/>
                <a:gd name="T16" fmla="*/ 68 w 117"/>
                <a:gd name="T17" fmla="*/ 96 h 147"/>
                <a:gd name="T18" fmla="*/ 52 w 117"/>
                <a:gd name="T19" fmla="*/ 88 h 147"/>
                <a:gd name="T20" fmla="*/ 68 w 117"/>
                <a:gd name="T21" fmla="*/ 82 h 147"/>
                <a:gd name="T22" fmla="*/ 74 w 117"/>
                <a:gd name="T23" fmla="*/ 58 h 147"/>
                <a:gd name="T24" fmla="*/ 94 w 117"/>
                <a:gd name="T25" fmla="*/ 56 h 147"/>
                <a:gd name="T26" fmla="*/ 110 w 117"/>
                <a:gd name="T27" fmla="*/ 38 h 147"/>
                <a:gd name="T28" fmla="*/ 116 w 117"/>
                <a:gd name="T29" fmla="*/ 33 h 147"/>
                <a:gd name="T30" fmla="*/ 117 w 117"/>
                <a:gd name="T31" fmla="*/ 31 h 147"/>
                <a:gd name="T32" fmla="*/ 109 w 117"/>
                <a:gd name="T33" fmla="*/ 29 h 147"/>
                <a:gd name="T34" fmla="*/ 56 w 117"/>
                <a:gd name="T35" fmla="*/ 15 h 147"/>
                <a:gd name="T36" fmla="*/ 56 w 117"/>
                <a:gd name="T37" fmla="*/ 15 h 147"/>
                <a:gd name="T38" fmla="*/ 49 w 117"/>
                <a:gd name="T39" fmla="*/ 16 h 147"/>
                <a:gd name="T40" fmla="*/ 42 w 117"/>
                <a:gd name="T41" fmla="*/ 5 h 147"/>
                <a:gd name="T42" fmla="*/ 33 w 117"/>
                <a:gd name="T43" fmla="*/ 6 h 147"/>
                <a:gd name="T44" fmla="*/ 27 w 117"/>
                <a:gd name="T45" fmla="*/ 12 h 147"/>
                <a:gd name="T46" fmla="*/ 25 w 117"/>
                <a:gd name="T47" fmla="*/ 36 h 147"/>
                <a:gd name="T48" fmla="*/ 19 w 117"/>
                <a:gd name="T49" fmla="*/ 41 h 147"/>
                <a:gd name="T50" fmla="*/ 35 w 117"/>
                <a:gd name="T51" fmla="*/ 57 h 147"/>
                <a:gd name="T52" fmla="*/ 41 w 117"/>
                <a:gd name="T53" fmla="*/ 79 h 147"/>
                <a:gd name="T54" fmla="*/ 37 w 117"/>
                <a:gd name="T55" fmla="*/ 81 h 147"/>
                <a:gd name="T56" fmla="*/ 11 w 117"/>
                <a:gd name="T57" fmla="*/ 84 h 147"/>
                <a:gd name="T58" fmla="*/ 5 w 117"/>
                <a:gd name="T59" fmla="*/ 71 h 147"/>
                <a:gd name="T60" fmla="*/ 8 w 117"/>
                <a:gd name="T61" fmla="*/ 108 h 147"/>
                <a:gd name="T62" fmla="*/ 16 w 117"/>
                <a:gd name="T63" fmla="*/ 143 h 147"/>
                <a:gd name="T64" fmla="*/ 16 w 117"/>
                <a:gd name="T65" fmla="*/ 146 h 147"/>
                <a:gd name="T66" fmla="*/ 21 w 117"/>
                <a:gd name="T67" fmla="*/ 138 h 147"/>
                <a:gd name="T68" fmla="*/ 24 w 117"/>
                <a:gd name="T69" fmla="*/ 136 h 147"/>
                <a:gd name="T70" fmla="*/ 35 w 117"/>
                <a:gd name="T71" fmla="*/ 110 h 147"/>
                <a:gd name="T72" fmla="*/ 48 w 117"/>
                <a:gd name="T73" fmla="*/ 12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47">
                  <a:moveTo>
                    <a:pt x="48" y="120"/>
                  </a:moveTo>
                  <a:cubicBezTo>
                    <a:pt x="46" y="118"/>
                    <a:pt x="45" y="115"/>
                    <a:pt x="44" y="113"/>
                  </a:cubicBezTo>
                  <a:cubicBezTo>
                    <a:pt x="44" y="113"/>
                    <a:pt x="44" y="113"/>
                    <a:pt x="44" y="113"/>
                  </a:cubicBezTo>
                  <a:cubicBezTo>
                    <a:pt x="45" y="115"/>
                    <a:pt x="46" y="118"/>
                    <a:pt x="48" y="120"/>
                  </a:cubicBezTo>
                  <a:cubicBezTo>
                    <a:pt x="51" y="120"/>
                    <a:pt x="55" y="119"/>
                    <a:pt x="59" y="118"/>
                  </a:cubicBezTo>
                  <a:cubicBezTo>
                    <a:pt x="69" y="116"/>
                    <a:pt x="73" y="122"/>
                    <a:pt x="69" y="131"/>
                  </a:cubicBezTo>
                  <a:cubicBezTo>
                    <a:pt x="68" y="134"/>
                    <a:pt x="66" y="135"/>
                    <a:pt x="65" y="137"/>
                  </a:cubicBezTo>
                  <a:cubicBezTo>
                    <a:pt x="64" y="140"/>
                    <a:pt x="64" y="143"/>
                    <a:pt x="63" y="145"/>
                  </a:cubicBezTo>
                  <a:cubicBezTo>
                    <a:pt x="66" y="146"/>
                    <a:pt x="69" y="147"/>
                    <a:pt x="71" y="146"/>
                  </a:cubicBezTo>
                  <a:cubicBezTo>
                    <a:pt x="76" y="144"/>
                    <a:pt x="82" y="141"/>
                    <a:pt x="87" y="138"/>
                  </a:cubicBezTo>
                  <a:cubicBezTo>
                    <a:pt x="88" y="130"/>
                    <a:pt x="95" y="121"/>
                    <a:pt x="87" y="112"/>
                  </a:cubicBezTo>
                  <a:cubicBezTo>
                    <a:pt x="82" y="112"/>
                    <a:pt x="77" y="110"/>
                    <a:pt x="73" y="112"/>
                  </a:cubicBezTo>
                  <a:cubicBezTo>
                    <a:pt x="64" y="116"/>
                    <a:pt x="60" y="112"/>
                    <a:pt x="55" y="107"/>
                  </a:cubicBezTo>
                  <a:cubicBezTo>
                    <a:pt x="52" y="106"/>
                    <a:pt x="49" y="106"/>
                    <a:pt x="46" y="106"/>
                  </a:cubicBezTo>
                  <a:cubicBezTo>
                    <a:pt x="49" y="106"/>
                    <a:pt x="52" y="106"/>
                    <a:pt x="55" y="107"/>
                  </a:cubicBezTo>
                  <a:cubicBezTo>
                    <a:pt x="56" y="106"/>
                    <a:pt x="56" y="105"/>
                    <a:pt x="56" y="104"/>
                  </a:cubicBezTo>
                  <a:cubicBezTo>
                    <a:pt x="60" y="102"/>
                    <a:pt x="64" y="100"/>
                    <a:pt x="69" y="98"/>
                  </a:cubicBezTo>
                  <a:cubicBezTo>
                    <a:pt x="69" y="98"/>
                    <a:pt x="68" y="97"/>
                    <a:pt x="68" y="96"/>
                  </a:cubicBezTo>
                  <a:cubicBezTo>
                    <a:pt x="63" y="94"/>
                    <a:pt x="57" y="92"/>
                    <a:pt x="52" y="91"/>
                  </a:cubicBezTo>
                  <a:cubicBezTo>
                    <a:pt x="52" y="90"/>
                    <a:pt x="52" y="89"/>
                    <a:pt x="52" y="88"/>
                  </a:cubicBezTo>
                  <a:cubicBezTo>
                    <a:pt x="58" y="89"/>
                    <a:pt x="64" y="91"/>
                    <a:pt x="71" y="92"/>
                  </a:cubicBezTo>
                  <a:cubicBezTo>
                    <a:pt x="69" y="88"/>
                    <a:pt x="69" y="85"/>
                    <a:pt x="68" y="82"/>
                  </a:cubicBezTo>
                  <a:cubicBezTo>
                    <a:pt x="65" y="77"/>
                    <a:pt x="62" y="72"/>
                    <a:pt x="60" y="68"/>
                  </a:cubicBezTo>
                  <a:cubicBezTo>
                    <a:pt x="66" y="64"/>
                    <a:pt x="70" y="59"/>
                    <a:pt x="74" y="58"/>
                  </a:cubicBezTo>
                  <a:cubicBezTo>
                    <a:pt x="79" y="57"/>
                    <a:pt x="85" y="60"/>
                    <a:pt x="91" y="61"/>
                  </a:cubicBezTo>
                  <a:cubicBezTo>
                    <a:pt x="91" y="60"/>
                    <a:pt x="93" y="58"/>
                    <a:pt x="94" y="56"/>
                  </a:cubicBezTo>
                  <a:cubicBezTo>
                    <a:pt x="93" y="46"/>
                    <a:pt x="103" y="47"/>
                    <a:pt x="107" y="42"/>
                  </a:cubicBezTo>
                  <a:cubicBezTo>
                    <a:pt x="108" y="41"/>
                    <a:pt x="109" y="39"/>
                    <a:pt x="110" y="38"/>
                  </a:cubicBezTo>
                  <a:cubicBezTo>
                    <a:pt x="111" y="37"/>
                    <a:pt x="111" y="37"/>
                    <a:pt x="112" y="36"/>
                  </a:cubicBezTo>
                  <a:cubicBezTo>
                    <a:pt x="113" y="35"/>
                    <a:pt x="115" y="34"/>
                    <a:pt x="116" y="33"/>
                  </a:cubicBezTo>
                  <a:cubicBezTo>
                    <a:pt x="116" y="32"/>
                    <a:pt x="116" y="32"/>
                    <a:pt x="117" y="31"/>
                  </a:cubicBezTo>
                  <a:cubicBezTo>
                    <a:pt x="117" y="31"/>
                    <a:pt x="117" y="31"/>
                    <a:pt x="117" y="31"/>
                  </a:cubicBezTo>
                  <a:cubicBezTo>
                    <a:pt x="116" y="30"/>
                    <a:pt x="116" y="28"/>
                    <a:pt x="116" y="26"/>
                  </a:cubicBezTo>
                  <a:cubicBezTo>
                    <a:pt x="114" y="27"/>
                    <a:pt x="111" y="28"/>
                    <a:pt x="109" y="29"/>
                  </a:cubicBezTo>
                  <a:cubicBezTo>
                    <a:pt x="107" y="29"/>
                    <a:pt x="103" y="29"/>
                    <a:pt x="102" y="28"/>
                  </a:cubicBezTo>
                  <a:cubicBezTo>
                    <a:pt x="89" y="13"/>
                    <a:pt x="73" y="15"/>
                    <a:pt x="56" y="15"/>
                  </a:cubicBezTo>
                  <a:cubicBezTo>
                    <a:pt x="55" y="17"/>
                    <a:pt x="55" y="17"/>
                    <a:pt x="54" y="18"/>
                  </a:cubicBezTo>
                  <a:cubicBezTo>
                    <a:pt x="55" y="17"/>
                    <a:pt x="55" y="17"/>
                    <a:pt x="56" y="15"/>
                  </a:cubicBezTo>
                  <a:cubicBezTo>
                    <a:pt x="55" y="15"/>
                    <a:pt x="54" y="15"/>
                    <a:pt x="52" y="15"/>
                  </a:cubicBezTo>
                  <a:cubicBezTo>
                    <a:pt x="51" y="15"/>
                    <a:pt x="50" y="15"/>
                    <a:pt x="49" y="16"/>
                  </a:cubicBezTo>
                  <a:cubicBezTo>
                    <a:pt x="47" y="14"/>
                    <a:pt x="44" y="12"/>
                    <a:pt x="42" y="10"/>
                  </a:cubicBezTo>
                  <a:cubicBezTo>
                    <a:pt x="42" y="8"/>
                    <a:pt x="42" y="7"/>
                    <a:pt x="42" y="5"/>
                  </a:cubicBezTo>
                  <a:cubicBezTo>
                    <a:pt x="41" y="3"/>
                    <a:pt x="40" y="1"/>
                    <a:pt x="38" y="0"/>
                  </a:cubicBezTo>
                  <a:cubicBezTo>
                    <a:pt x="37" y="2"/>
                    <a:pt x="34" y="3"/>
                    <a:pt x="33" y="6"/>
                  </a:cubicBezTo>
                  <a:cubicBezTo>
                    <a:pt x="33" y="8"/>
                    <a:pt x="34" y="11"/>
                    <a:pt x="34" y="15"/>
                  </a:cubicBezTo>
                  <a:cubicBezTo>
                    <a:pt x="31" y="14"/>
                    <a:pt x="29" y="13"/>
                    <a:pt x="27" y="12"/>
                  </a:cubicBezTo>
                  <a:cubicBezTo>
                    <a:pt x="35" y="19"/>
                    <a:pt x="36" y="29"/>
                    <a:pt x="30" y="37"/>
                  </a:cubicBezTo>
                  <a:cubicBezTo>
                    <a:pt x="29" y="38"/>
                    <a:pt x="26" y="37"/>
                    <a:pt x="25" y="36"/>
                  </a:cubicBezTo>
                  <a:cubicBezTo>
                    <a:pt x="23" y="36"/>
                    <a:pt x="21" y="36"/>
                    <a:pt x="20" y="36"/>
                  </a:cubicBezTo>
                  <a:cubicBezTo>
                    <a:pt x="20" y="38"/>
                    <a:pt x="20" y="40"/>
                    <a:pt x="19" y="41"/>
                  </a:cubicBezTo>
                  <a:cubicBezTo>
                    <a:pt x="23" y="46"/>
                    <a:pt x="27" y="50"/>
                    <a:pt x="31" y="54"/>
                  </a:cubicBezTo>
                  <a:cubicBezTo>
                    <a:pt x="32" y="55"/>
                    <a:pt x="34" y="56"/>
                    <a:pt x="35" y="57"/>
                  </a:cubicBezTo>
                  <a:cubicBezTo>
                    <a:pt x="37" y="60"/>
                    <a:pt x="39" y="64"/>
                    <a:pt x="40" y="67"/>
                  </a:cubicBezTo>
                  <a:cubicBezTo>
                    <a:pt x="41" y="71"/>
                    <a:pt x="41" y="75"/>
                    <a:pt x="41" y="79"/>
                  </a:cubicBezTo>
                  <a:cubicBezTo>
                    <a:pt x="41" y="80"/>
                    <a:pt x="40" y="82"/>
                    <a:pt x="40" y="83"/>
                  </a:cubicBezTo>
                  <a:cubicBezTo>
                    <a:pt x="39" y="83"/>
                    <a:pt x="38" y="82"/>
                    <a:pt x="37" y="81"/>
                  </a:cubicBezTo>
                  <a:cubicBezTo>
                    <a:pt x="31" y="82"/>
                    <a:pt x="25" y="83"/>
                    <a:pt x="19" y="84"/>
                  </a:cubicBezTo>
                  <a:cubicBezTo>
                    <a:pt x="16" y="84"/>
                    <a:pt x="13" y="84"/>
                    <a:pt x="11" y="84"/>
                  </a:cubicBezTo>
                  <a:cubicBezTo>
                    <a:pt x="10" y="79"/>
                    <a:pt x="9" y="75"/>
                    <a:pt x="8" y="70"/>
                  </a:cubicBezTo>
                  <a:cubicBezTo>
                    <a:pt x="7" y="70"/>
                    <a:pt x="6" y="71"/>
                    <a:pt x="5" y="71"/>
                  </a:cubicBezTo>
                  <a:cubicBezTo>
                    <a:pt x="3" y="76"/>
                    <a:pt x="0" y="81"/>
                    <a:pt x="0" y="86"/>
                  </a:cubicBezTo>
                  <a:cubicBezTo>
                    <a:pt x="1" y="94"/>
                    <a:pt x="3" y="104"/>
                    <a:pt x="8" y="108"/>
                  </a:cubicBezTo>
                  <a:cubicBezTo>
                    <a:pt x="13" y="112"/>
                    <a:pt x="16" y="115"/>
                    <a:pt x="19" y="120"/>
                  </a:cubicBezTo>
                  <a:cubicBezTo>
                    <a:pt x="18" y="127"/>
                    <a:pt x="17" y="135"/>
                    <a:pt x="16" y="143"/>
                  </a:cubicBezTo>
                  <a:cubicBezTo>
                    <a:pt x="15" y="143"/>
                    <a:pt x="14" y="144"/>
                    <a:pt x="13" y="145"/>
                  </a:cubicBezTo>
                  <a:cubicBezTo>
                    <a:pt x="14" y="145"/>
                    <a:pt x="15" y="146"/>
                    <a:pt x="16" y="146"/>
                  </a:cubicBezTo>
                  <a:cubicBezTo>
                    <a:pt x="16" y="146"/>
                    <a:pt x="16" y="146"/>
                    <a:pt x="16" y="146"/>
                  </a:cubicBezTo>
                  <a:cubicBezTo>
                    <a:pt x="18" y="143"/>
                    <a:pt x="20" y="141"/>
                    <a:pt x="21" y="138"/>
                  </a:cubicBezTo>
                  <a:cubicBezTo>
                    <a:pt x="22" y="137"/>
                    <a:pt x="23" y="137"/>
                    <a:pt x="24" y="136"/>
                  </a:cubicBezTo>
                  <a:cubicBezTo>
                    <a:pt x="24" y="136"/>
                    <a:pt x="24" y="136"/>
                    <a:pt x="24" y="136"/>
                  </a:cubicBezTo>
                  <a:cubicBezTo>
                    <a:pt x="28" y="132"/>
                    <a:pt x="31" y="128"/>
                    <a:pt x="35" y="123"/>
                  </a:cubicBezTo>
                  <a:cubicBezTo>
                    <a:pt x="35" y="119"/>
                    <a:pt x="35" y="114"/>
                    <a:pt x="35" y="110"/>
                  </a:cubicBezTo>
                  <a:cubicBezTo>
                    <a:pt x="35" y="114"/>
                    <a:pt x="35" y="119"/>
                    <a:pt x="35" y="123"/>
                  </a:cubicBezTo>
                  <a:cubicBezTo>
                    <a:pt x="39" y="122"/>
                    <a:pt x="43" y="121"/>
                    <a:pt x="48" y="120"/>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5" name="Freeform 87">
              <a:extLst>
                <a:ext uri="{FF2B5EF4-FFF2-40B4-BE49-F238E27FC236}">
                  <a16:creationId xmlns:a16="http://schemas.microsoft.com/office/drawing/2014/main" id="{5E1A1B16-D258-4AC9-A557-96534A7B3072}"/>
                </a:ext>
              </a:extLst>
            </p:cNvPr>
            <p:cNvSpPr>
              <a:spLocks/>
            </p:cNvSpPr>
            <p:nvPr/>
          </p:nvSpPr>
          <p:spPr bwMode="auto">
            <a:xfrm>
              <a:off x="4491464" y="1397634"/>
              <a:ext cx="4210" cy="4210"/>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0"/>
                    <a:pt x="1" y="0"/>
                    <a:pt x="0" y="0"/>
                  </a:cubicBezTo>
                  <a:cubicBezTo>
                    <a:pt x="0" y="1"/>
                    <a:pt x="0" y="2"/>
                    <a:pt x="1" y="3"/>
                  </a:cubicBezTo>
                  <a:cubicBezTo>
                    <a:pt x="2" y="2"/>
                    <a:pt x="2" y="1"/>
                    <a:pt x="3" y="0"/>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6" name="Freeform 88">
              <a:extLst>
                <a:ext uri="{FF2B5EF4-FFF2-40B4-BE49-F238E27FC236}">
                  <a16:creationId xmlns:a16="http://schemas.microsoft.com/office/drawing/2014/main" id="{4EDF40A8-752B-4458-867B-89AC1559E122}"/>
                </a:ext>
              </a:extLst>
            </p:cNvPr>
            <p:cNvSpPr>
              <a:spLocks noEditPoints="1"/>
            </p:cNvSpPr>
            <p:nvPr/>
          </p:nvSpPr>
          <p:spPr bwMode="auto">
            <a:xfrm>
              <a:off x="2992386" y="2956747"/>
              <a:ext cx="179665" cy="150158"/>
            </a:xfrm>
            <a:custGeom>
              <a:avLst/>
              <a:gdLst>
                <a:gd name="T0" fmla="*/ 65 w 123"/>
                <a:gd name="T1" fmla="*/ 38 h 102"/>
                <a:gd name="T2" fmla="*/ 63 w 123"/>
                <a:gd name="T3" fmla="*/ 37 h 102"/>
                <a:gd name="T4" fmla="*/ 65 w 123"/>
                <a:gd name="T5" fmla="*/ 39 h 102"/>
                <a:gd name="T6" fmla="*/ 55 w 123"/>
                <a:gd name="T7" fmla="*/ 36 h 102"/>
                <a:gd name="T8" fmla="*/ 37 w 123"/>
                <a:gd name="T9" fmla="*/ 29 h 102"/>
                <a:gd name="T10" fmla="*/ 32 w 123"/>
                <a:gd name="T11" fmla="*/ 24 h 102"/>
                <a:gd name="T12" fmla="*/ 33 w 123"/>
                <a:gd name="T13" fmla="*/ 5 h 102"/>
                <a:gd name="T14" fmla="*/ 15 w 123"/>
                <a:gd name="T15" fmla="*/ 17 h 102"/>
                <a:gd name="T16" fmla="*/ 5 w 123"/>
                <a:gd name="T17" fmla="*/ 79 h 102"/>
                <a:gd name="T18" fmla="*/ 5 w 123"/>
                <a:gd name="T19" fmla="*/ 90 h 102"/>
                <a:gd name="T20" fmla="*/ 7 w 123"/>
                <a:gd name="T21" fmla="*/ 97 h 102"/>
                <a:gd name="T22" fmla="*/ 29 w 123"/>
                <a:gd name="T23" fmla="*/ 102 h 102"/>
                <a:gd name="T24" fmla="*/ 47 w 123"/>
                <a:gd name="T25" fmla="*/ 84 h 102"/>
                <a:gd name="T26" fmla="*/ 50 w 123"/>
                <a:gd name="T27" fmla="*/ 81 h 102"/>
                <a:gd name="T28" fmla="*/ 50 w 123"/>
                <a:gd name="T29" fmla="*/ 81 h 102"/>
                <a:gd name="T30" fmla="*/ 59 w 123"/>
                <a:gd name="T31" fmla="*/ 83 h 102"/>
                <a:gd name="T32" fmla="*/ 62 w 123"/>
                <a:gd name="T33" fmla="*/ 82 h 102"/>
                <a:gd name="T34" fmla="*/ 66 w 123"/>
                <a:gd name="T35" fmla="*/ 82 h 102"/>
                <a:gd name="T36" fmla="*/ 79 w 123"/>
                <a:gd name="T37" fmla="*/ 82 h 102"/>
                <a:gd name="T38" fmla="*/ 84 w 123"/>
                <a:gd name="T39" fmla="*/ 84 h 102"/>
                <a:gd name="T40" fmla="*/ 92 w 123"/>
                <a:gd name="T41" fmla="*/ 87 h 102"/>
                <a:gd name="T42" fmla="*/ 97 w 123"/>
                <a:gd name="T43" fmla="*/ 88 h 102"/>
                <a:gd name="T44" fmla="*/ 109 w 123"/>
                <a:gd name="T45" fmla="*/ 80 h 102"/>
                <a:gd name="T46" fmla="*/ 114 w 123"/>
                <a:gd name="T47" fmla="*/ 68 h 102"/>
                <a:gd name="T48" fmla="*/ 116 w 123"/>
                <a:gd name="T49" fmla="*/ 10 h 102"/>
                <a:gd name="T50" fmla="*/ 110 w 123"/>
                <a:gd name="T51" fmla="*/ 5 h 102"/>
                <a:gd name="T52" fmla="*/ 105 w 123"/>
                <a:gd name="T53" fmla="*/ 0 h 102"/>
                <a:gd name="T54" fmla="*/ 84 w 123"/>
                <a:gd name="T55" fmla="*/ 26 h 102"/>
                <a:gd name="T56" fmla="*/ 79 w 123"/>
                <a:gd name="T57" fmla="*/ 31 h 102"/>
                <a:gd name="T58" fmla="*/ 72 w 123"/>
                <a:gd name="T59" fmla="*/ 36 h 102"/>
                <a:gd name="T60" fmla="*/ 56 w 123"/>
                <a:gd name="T61" fmla="*/ 78 h 102"/>
                <a:gd name="T62" fmla="*/ 56 w 123"/>
                <a:gd name="T63" fmla="*/ 7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02">
                  <a:moveTo>
                    <a:pt x="66" y="37"/>
                  </a:moveTo>
                  <a:cubicBezTo>
                    <a:pt x="66" y="37"/>
                    <a:pt x="66" y="38"/>
                    <a:pt x="65" y="38"/>
                  </a:cubicBezTo>
                  <a:cubicBezTo>
                    <a:pt x="66" y="38"/>
                    <a:pt x="66" y="37"/>
                    <a:pt x="66" y="37"/>
                  </a:cubicBezTo>
                  <a:cubicBezTo>
                    <a:pt x="65" y="37"/>
                    <a:pt x="64" y="37"/>
                    <a:pt x="63" y="37"/>
                  </a:cubicBezTo>
                  <a:cubicBezTo>
                    <a:pt x="63" y="38"/>
                    <a:pt x="64" y="38"/>
                    <a:pt x="65" y="39"/>
                  </a:cubicBezTo>
                  <a:cubicBezTo>
                    <a:pt x="65" y="39"/>
                    <a:pt x="65" y="39"/>
                    <a:pt x="65" y="39"/>
                  </a:cubicBezTo>
                  <a:cubicBezTo>
                    <a:pt x="64" y="38"/>
                    <a:pt x="63" y="38"/>
                    <a:pt x="63" y="37"/>
                  </a:cubicBezTo>
                  <a:cubicBezTo>
                    <a:pt x="60" y="37"/>
                    <a:pt x="57" y="36"/>
                    <a:pt x="55" y="36"/>
                  </a:cubicBezTo>
                  <a:cubicBezTo>
                    <a:pt x="51" y="35"/>
                    <a:pt x="47" y="33"/>
                    <a:pt x="43" y="32"/>
                  </a:cubicBezTo>
                  <a:cubicBezTo>
                    <a:pt x="41" y="31"/>
                    <a:pt x="39" y="30"/>
                    <a:pt x="37" y="29"/>
                  </a:cubicBezTo>
                  <a:cubicBezTo>
                    <a:pt x="36" y="28"/>
                    <a:pt x="34" y="27"/>
                    <a:pt x="33" y="26"/>
                  </a:cubicBezTo>
                  <a:cubicBezTo>
                    <a:pt x="32" y="25"/>
                    <a:pt x="32" y="25"/>
                    <a:pt x="32" y="24"/>
                  </a:cubicBezTo>
                  <a:cubicBezTo>
                    <a:pt x="32" y="24"/>
                    <a:pt x="32" y="24"/>
                    <a:pt x="32" y="24"/>
                  </a:cubicBezTo>
                  <a:cubicBezTo>
                    <a:pt x="32" y="18"/>
                    <a:pt x="32" y="12"/>
                    <a:pt x="33" y="5"/>
                  </a:cubicBezTo>
                  <a:cubicBezTo>
                    <a:pt x="29" y="6"/>
                    <a:pt x="25" y="7"/>
                    <a:pt x="20" y="8"/>
                  </a:cubicBezTo>
                  <a:cubicBezTo>
                    <a:pt x="18" y="11"/>
                    <a:pt x="16" y="14"/>
                    <a:pt x="15" y="17"/>
                  </a:cubicBezTo>
                  <a:cubicBezTo>
                    <a:pt x="9" y="32"/>
                    <a:pt x="3" y="48"/>
                    <a:pt x="5" y="65"/>
                  </a:cubicBezTo>
                  <a:cubicBezTo>
                    <a:pt x="6" y="70"/>
                    <a:pt x="5" y="74"/>
                    <a:pt x="5" y="79"/>
                  </a:cubicBezTo>
                  <a:cubicBezTo>
                    <a:pt x="5" y="79"/>
                    <a:pt x="5" y="79"/>
                    <a:pt x="5" y="79"/>
                  </a:cubicBezTo>
                  <a:cubicBezTo>
                    <a:pt x="0" y="83"/>
                    <a:pt x="0" y="86"/>
                    <a:pt x="5" y="90"/>
                  </a:cubicBezTo>
                  <a:cubicBezTo>
                    <a:pt x="5" y="91"/>
                    <a:pt x="5" y="93"/>
                    <a:pt x="5" y="94"/>
                  </a:cubicBezTo>
                  <a:cubicBezTo>
                    <a:pt x="6" y="95"/>
                    <a:pt x="7" y="96"/>
                    <a:pt x="7" y="97"/>
                  </a:cubicBezTo>
                  <a:cubicBezTo>
                    <a:pt x="14" y="96"/>
                    <a:pt x="21" y="95"/>
                    <a:pt x="26" y="101"/>
                  </a:cubicBezTo>
                  <a:cubicBezTo>
                    <a:pt x="27" y="101"/>
                    <a:pt x="28" y="101"/>
                    <a:pt x="29" y="102"/>
                  </a:cubicBezTo>
                  <a:cubicBezTo>
                    <a:pt x="34" y="97"/>
                    <a:pt x="39" y="92"/>
                    <a:pt x="43" y="87"/>
                  </a:cubicBezTo>
                  <a:cubicBezTo>
                    <a:pt x="45" y="86"/>
                    <a:pt x="46" y="85"/>
                    <a:pt x="47" y="84"/>
                  </a:cubicBezTo>
                  <a:cubicBezTo>
                    <a:pt x="47" y="83"/>
                    <a:pt x="47" y="83"/>
                    <a:pt x="48" y="83"/>
                  </a:cubicBezTo>
                  <a:cubicBezTo>
                    <a:pt x="49" y="82"/>
                    <a:pt x="50" y="82"/>
                    <a:pt x="50" y="81"/>
                  </a:cubicBezTo>
                  <a:cubicBezTo>
                    <a:pt x="52" y="79"/>
                    <a:pt x="54" y="78"/>
                    <a:pt x="56" y="78"/>
                  </a:cubicBezTo>
                  <a:cubicBezTo>
                    <a:pt x="54" y="78"/>
                    <a:pt x="52" y="79"/>
                    <a:pt x="50" y="81"/>
                  </a:cubicBezTo>
                  <a:cubicBezTo>
                    <a:pt x="52" y="82"/>
                    <a:pt x="53" y="82"/>
                    <a:pt x="55" y="83"/>
                  </a:cubicBezTo>
                  <a:cubicBezTo>
                    <a:pt x="56" y="83"/>
                    <a:pt x="58" y="83"/>
                    <a:pt x="59" y="83"/>
                  </a:cubicBezTo>
                  <a:cubicBezTo>
                    <a:pt x="60" y="82"/>
                    <a:pt x="61" y="82"/>
                    <a:pt x="62" y="82"/>
                  </a:cubicBezTo>
                  <a:cubicBezTo>
                    <a:pt x="62" y="82"/>
                    <a:pt x="62" y="82"/>
                    <a:pt x="62" y="82"/>
                  </a:cubicBezTo>
                  <a:cubicBezTo>
                    <a:pt x="62" y="83"/>
                    <a:pt x="63" y="81"/>
                    <a:pt x="63" y="82"/>
                  </a:cubicBezTo>
                  <a:cubicBezTo>
                    <a:pt x="66" y="82"/>
                    <a:pt x="66" y="82"/>
                    <a:pt x="66" y="82"/>
                  </a:cubicBezTo>
                  <a:cubicBezTo>
                    <a:pt x="66" y="80"/>
                    <a:pt x="67" y="80"/>
                    <a:pt x="67" y="79"/>
                  </a:cubicBezTo>
                  <a:cubicBezTo>
                    <a:pt x="71" y="80"/>
                    <a:pt x="75" y="81"/>
                    <a:pt x="79" y="82"/>
                  </a:cubicBezTo>
                  <a:cubicBezTo>
                    <a:pt x="80" y="83"/>
                    <a:pt x="81" y="84"/>
                    <a:pt x="82" y="84"/>
                  </a:cubicBezTo>
                  <a:cubicBezTo>
                    <a:pt x="83" y="84"/>
                    <a:pt x="84" y="84"/>
                    <a:pt x="84" y="84"/>
                  </a:cubicBezTo>
                  <a:cubicBezTo>
                    <a:pt x="86" y="85"/>
                    <a:pt x="88" y="86"/>
                    <a:pt x="90" y="87"/>
                  </a:cubicBezTo>
                  <a:cubicBezTo>
                    <a:pt x="91" y="87"/>
                    <a:pt x="92" y="87"/>
                    <a:pt x="92" y="87"/>
                  </a:cubicBezTo>
                  <a:cubicBezTo>
                    <a:pt x="94" y="86"/>
                    <a:pt x="95" y="85"/>
                    <a:pt x="96" y="84"/>
                  </a:cubicBezTo>
                  <a:cubicBezTo>
                    <a:pt x="97" y="86"/>
                    <a:pt x="97" y="87"/>
                    <a:pt x="97" y="88"/>
                  </a:cubicBezTo>
                  <a:cubicBezTo>
                    <a:pt x="100" y="87"/>
                    <a:pt x="103" y="86"/>
                    <a:pt x="106" y="84"/>
                  </a:cubicBezTo>
                  <a:cubicBezTo>
                    <a:pt x="107" y="83"/>
                    <a:pt x="108" y="82"/>
                    <a:pt x="109" y="80"/>
                  </a:cubicBezTo>
                  <a:cubicBezTo>
                    <a:pt x="110" y="78"/>
                    <a:pt x="111" y="75"/>
                    <a:pt x="112" y="73"/>
                  </a:cubicBezTo>
                  <a:cubicBezTo>
                    <a:pt x="113" y="71"/>
                    <a:pt x="113" y="69"/>
                    <a:pt x="114" y="68"/>
                  </a:cubicBezTo>
                  <a:cubicBezTo>
                    <a:pt x="123" y="55"/>
                    <a:pt x="123" y="41"/>
                    <a:pt x="120" y="26"/>
                  </a:cubicBezTo>
                  <a:cubicBezTo>
                    <a:pt x="119" y="21"/>
                    <a:pt x="118" y="15"/>
                    <a:pt x="116" y="10"/>
                  </a:cubicBezTo>
                  <a:cubicBezTo>
                    <a:pt x="115" y="8"/>
                    <a:pt x="112" y="7"/>
                    <a:pt x="110" y="5"/>
                  </a:cubicBezTo>
                  <a:cubicBezTo>
                    <a:pt x="110" y="5"/>
                    <a:pt x="110" y="5"/>
                    <a:pt x="110" y="5"/>
                  </a:cubicBezTo>
                  <a:cubicBezTo>
                    <a:pt x="110" y="4"/>
                    <a:pt x="110" y="3"/>
                    <a:pt x="110" y="2"/>
                  </a:cubicBezTo>
                  <a:cubicBezTo>
                    <a:pt x="108" y="1"/>
                    <a:pt x="106" y="1"/>
                    <a:pt x="105" y="0"/>
                  </a:cubicBezTo>
                  <a:cubicBezTo>
                    <a:pt x="100" y="2"/>
                    <a:pt x="95" y="4"/>
                    <a:pt x="90" y="5"/>
                  </a:cubicBezTo>
                  <a:cubicBezTo>
                    <a:pt x="83" y="10"/>
                    <a:pt x="87" y="19"/>
                    <a:pt x="84" y="26"/>
                  </a:cubicBezTo>
                  <a:cubicBezTo>
                    <a:pt x="83" y="26"/>
                    <a:pt x="83" y="27"/>
                    <a:pt x="83" y="27"/>
                  </a:cubicBezTo>
                  <a:cubicBezTo>
                    <a:pt x="82" y="29"/>
                    <a:pt x="81" y="30"/>
                    <a:pt x="79" y="31"/>
                  </a:cubicBezTo>
                  <a:cubicBezTo>
                    <a:pt x="79" y="31"/>
                    <a:pt x="78" y="31"/>
                    <a:pt x="78" y="32"/>
                  </a:cubicBezTo>
                  <a:cubicBezTo>
                    <a:pt x="76" y="33"/>
                    <a:pt x="74" y="35"/>
                    <a:pt x="72" y="36"/>
                  </a:cubicBezTo>
                  <a:cubicBezTo>
                    <a:pt x="70" y="36"/>
                    <a:pt x="68" y="37"/>
                    <a:pt x="66" y="37"/>
                  </a:cubicBezTo>
                  <a:close/>
                  <a:moveTo>
                    <a:pt x="56" y="78"/>
                  </a:moveTo>
                  <a:cubicBezTo>
                    <a:pt x="57" y="78"/>
                    <a:pt x="57" y="78"/>
                    <a:pt x="58" y="78"/>
                  </a:cubicBezTo>
                  <a:cubicBezTo>
                    <a:pt x="57" y="78"/>
                    <a:pt x="57" y="78"/>
                    <a:pt x="56" y="78"/>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7" name="Freeform 89">
              <a:extLst>
                <a:ext uri="{FF2B5EF4-FFF2-40B4-BE49-F238E27FC236}">
                  <a16:creationId xmlns:a16="http://schemas.microsoft.com/office/drawing/2014/main" id="{FE9338D7-1F3A-444C-9BC4-DAD4D6738D56}"/>
                </a:ext>
              </a:extLst>
            </p:cNvPr>
            <p:cNvSpPr>
              <a:spLocks/>
            </p:cNvSpPr>
            <p:nvPr/>
          </p:nvSpPr>
          <p:spPr bwMode="auto">
            <a:xfrm>
              <a:off x="2899746" y="2946924"/>
              <a:ext cx="449162" cy="426616"/>
            </a:xfrm>
            <a:custGeom>
              <a:avLst/>
              <a:gdLst>
                <a:gd name="T0" fmla="*/ 259 w 305"/>
                <a:gd name="T1" fmla="*/ 175 h 290"/>
                <a:gd name="T2" fmla="*/ 282 w 305"/>
                <a:gd name="T3" fmla="*/ 142 h 290"/>
                <a:gd name="T4" fmla="*/ 281 w 305"/>
                <a:gd name="T5" fmla="*/ 130 h 290"/>
                <a:gd name="T6" fmla="*/ 289 w 305"/>
                <a:gd name="T7" fmla="*/ 132 h 290"/>
                <a:gd name="T8" fmla="*/ 292 w 305"/>
                <a:gd name="T9" fmla="*/ 130 h 290"/>
                <a:gd name="T10" fmla="*/ 299 w 305"/>
                <a:gd name="T11" fmla="*/ 102 h 290"/>
                <a:gd name="T12" fmla="*/ 270 w 305"/>
                <a:gd name="T13" fmla="*/ 92 h 290"/>
                <a:gd name="T14" fmla="*/ 287 w 305"/>
                <a:gd name="T15" fmla="*/ 45 h 290"/>
                <a:gd name="T16" fmla="*/ 304 w 305"/>
                <a:gd name="T17" fmla="*/ 30 h 290"/>
                <a:gd name="T18" fmla="*/ 289 w 305"/>
                <a:gd name="T19" fmla="*/ 3 h 290"/>
                <a:gd name="T20" fmla="*/ 258 w 305"/>
                <a:gd name="T21" fmla="*/ 20 h 290"/>
                <a:gd name="T22" fmla="*/ 231 w 305"/>
                <a:gd name="T23" fmla="*/ 31 h 290"/>
                <a:gd name="T24" fmla="*/ 208 w 305"/>
                <a:gd name="T25" fmla="*/ 16 h 290"/>
                <a:gd name="T26" fmla="*/ 190 w 305"/>
                <a:gd name="T27" fmla="*/ 45 h 290"/>
                <a:gd name="T28" fmla="*/ 173 w 305"/>
                <a:gd name="T29" fmla="*/ 120 h 290"/>
                <a:gd name="T30" fmla="*/ 168 w 305"/>
                <a:gd name="T31" fmla="*/ 154 h 290"/>
                <a:gd name="T32" fmla="*/ 161 w 305"/>
                <a:gd name="T33" fmla="*/ 100 h 290"/>
                <a:gd name="T34" fmla="*/ 141 w 305"/>
                <a:gd name="T35" fmla="*/ 91 h 290"/>
                <a:gd name="T36" fmla="*/ 130 w 305"/>
                <a:gd name="T37" fmla="*/ 96 h 290"/>
                <a:gd name="T38" fmla="*/ 125 w 305"/>
                <a:gd name="T39" fmla="*/ 94 h 290"/>
                <a:gd name="T40" fmla="*/ 111 w 305"/>
                <a:gd name="T41" fmla="*/ 94 h 290"/>
                <a:gd name="T42" fmla="*/ 84 w 305"/>
                <a:gd name="T43" fmla="*/ 114 h 290"/>
                <a:gd name="T44" fmla="*/ 72 w 305"/>
                <a:gd name="T45" fmla="*/ 118 h 290"/>
                <a:gd name="T46" fmla="*/ 59 w 305"/>
                <a:gd name="T47" fmla="*/ 156 h 290"/>
                <a:gd name="T48" fmla="*/ 69 w 305"/>
                <a:gd name="T49" fmla="*/ 186 h 290"/>
                <a:gd name="T50" fmla="*/ 47 w 305"/>
                <a:gd name="T51" fmla="*/ 197 h 290"/>
                <a:gd name="T52" fmla="*/ 12 w 305"/>
                <a:gd name="T53" fmla="*/ 198 h 290"/>
                <a:gd name="T54" fmla="*/ 10 w 305"/>
                <a:gd name="T55" fmla="*/ 230 h 290"/>
                <a:gd name="T56" fmla="*/ 17 w 305"/>
                <a:gd name="T57" fmla="*/ 269 h 290"/>
                <a:gd name="T58" fmla="*/ 46 w 305"/>
                <a:gd name="T59" fmla="*/ 290 h 290"/>
                <a:gd name="T60" fmla="*/ 65 w 305"/>
                <a:gd name="T61" fmla="*/ 259 h 290"/>
                <a:gd name="T62" fmla="*/ 99 w 305"/>
                <a:gd name="T63" fmla="*/ 263 h 290"/>
                <a:gd name="T64" fmla="*/ 120 w 305"/>
                <a:gd name="T65" fmla="*/ 276 h 290"/>
                <a:gd name="T66" fmla="*/ 152 w 305"/>
                <a:gd name="T67" fmla="*/ 280 h 290"/>
                <a:gd name="T68" fmla="*/ 163 w 305"/>
                <a:gd name="T69" fmla="*/ 270 h 290"/>
                <a:gd name="T70" fmla="*/ 164 w 305"/>
                <a:gd name="T71" fmla="*/ 237 h 290"/>
                <a:gd name="T72" fmla="*/ 154 w 305"/>
                <a:gd name="T73" fmla="*/ 213 h 290"/>
                <a:gd name="T74" fmla="*/ 135 w 305"/>
                <a:gd name="T75" fmla="*/ 185 h 290"/>
                <a:gd name="T76" fmla="*/ 159 w 305"/>
                <a:gd name="T77" fmla="*/ 163 h 290"/>
                <a:gd name="T78" fmla="*/ 147 w 305"/>
                <a:gd name="T79" fmla="*/ 180 h 290"/>
                <a:gd name="T80" fmla="*/ 161 w 305"/>
                <a:gd name="T81" fmla="*/ 214 h 290"/>
                <a:gd name="T82" fmla="*/ 164 w 305"/>
                <a:gd name="T83" fmla="*/ 230 h 290"/>
                <a:gd name="T84" fmla="*/ 167 w 305"/>
                <a:gd name="T85" fmla="*/ 283 h 290"/>
                <a:gd name="T86" fmla="*/ 202 w 305"/>
                <a:gd name="T87" fmla="*/ 280 h 290"/>
                <a:gd name="T88" fmla="*/ 236 w 305"/>
                <a:gd name="T89" fmla="*/ 256 h 290"/>
                <a:gd name="T90" fmla="*/ 241 w 305"/>
                <a:gd name="T91" fmla="*/ 225 h 290"/>
                <a:gd name="T92" fmla="*/ 256 w 305"/>
                <a:gd name="T93" fmla="*/ 1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 h="290">
                  <a:moveTo>
                    <a:pt x="256" y="175"/>
                  </a:moveTo>
                  <a:cubicBezTo>
                    <a:pt x="257" y="175"/>
                    <a:pt x="258" y="175"/>
                    <a:pt x="259" y="175"/>
                  </a:cubicBezTo>
                  <a:cubicBezTo>
                    <a:pt x="257" y="171"/>
                    <a:pt x="276" y="141"/>
                    <a:pt x="279" y="142"/>
                  </a:cubicBezTo>
                  <a:cubicBezTo>
                    <a:pt x="280" y="142"/>
                    <a:pt x="281" y="142"/>
                    <a:pt x="282" y="142"/>
                  </a:cubicBezTo>
                  <a:cubicBezTo>
                    <a:pt x="282" y="141"/>
                    <a:pt x="281" y="140"/>
                    <a:pt x="281" y="139"/>
                  </a:cubicBezTo>
                  <a:cubicBezTo>
                    <a:pt x="281" y="136"/>
                    <a:pt x="281" y="133"/>
                    <a:pt x="281" y="130"/>
                  </a:cubicBezTo>
                  <a:cubicBezTo>
                    <a:pt x="284" y="131"/>
                    <a:pt x="286" y="132"/>
                    <a:pt x="289" y="132"/>
                  </a:cubicBezTo>
                  <a:cubicBezTo>
                    <a:pt x="289" y="132"/>
                    <a:pt x="289" y="132"/>
                    <a:pt x="289" y="132"/>
                  </a:cubicBezTo>
                  <a:cubicBezTo>
                    <a:pt x="290" y="133"/>
                    <a:pt x="291" y="134"/>
                    <a:pt x="292" y="134"/>
                  </a:cubicBezTo>
                  <a:cubicBezTo>
                    <a:pt x="292" y="133"/>
                    <a:pt x="292" y="131"/>
                    <a:pt x="292" y="130"/>
                  </a:cubicBezTo>
                  <a:cubicBezTo>
                    <a:pt x="293" y="123"/>
                    <a:pt x="295" y="117"/>
                    <a:pt x="297" y="111"/>
                  </a:cubicBezTo>
                  <a:cubicBezTo>
                    <a:pt x="297" y="108"/>
                    <a:pt x="298" y="105"/>
                    <a:pt x="299" y="102"/>
                  </a:cubicBezTo>
                  <a:cubicBezTo>
                    <a:pt x="299" y="96"/>
                    <a:pt x="296" y="93"/>
                    <a:pt x="290" y="95"/>
                  </a:cubicBezTo>
                  <a:cubicBezTo>
                    <a:pt x="283" y="98"/>
                    <a:pt x="274" y="99"/>
                    <a:pt x="270" y="92"/>
                  </a:cubicBezTo>
                  <a:cubicBezTo>
                    <a:pt x="267" y="86"/>
                    <a:pt x="268" y="77"/>
                    <a:pt x="269" y="70"/>
                  </a:cubicBezTo>
                  <a:cubicBezTo>
                    <a:pt x="271" y="59"/>
                    <a:pt x="280" y="53"/>
                    <a:pt x="287" y="45"/>
                  </a:cubicBezTo>
                  <a:cubicBezTo>
                    <a:pt x="290" y="44"/>
                    <a:pt x="293" y="43"/>
                    <a:pt x="296" y="43"/>
                  </a:cubicBezTo>
                  <a:cubicBezTo>
                    <a:pt x="305" y="42"/>
                    <a:pt x="303" y="35"/>
                    <a:pt x="304" y="30"/>
                  </a:cubicBezTo>
                  <a:cubicBezTo>
                    <a:pt x="304" y="29"/>
                    <a:pt x="304" y="28"/>
                    <a:pt x="304" y="27"/>
                  </a:cubicBezTo>
                  <a:cubicBezTo>
                    <a:pt x="298" y="19"/>
                    <a:pt x="288" y="15"/>
                    <a:pt x="289" y="3"/>
                  </a:cubicBezTo>
                  <a:cubicBezTo>
                    <a:pt x="289" y="2"/>
                    <a:pt x="285" y="0"/>
                    <a:pt x="283" y="0"/>
                  </a:cubicBezTo>
                  <a:cubicBezTo>
                    <a:pt x="273" y="0"/>
                    <a:pt x="262" y="9"/>
                    <a:pt x="258" y="20"/>
                  </a:cubicBezTo>
                  <a:cubicBezTo>
                    <a:pt x="256" y="24"/>
                    <a:pt x="255" y="26"/>
                    <a:pt x="250" y="26"/>
                  </a:cubicBezTo>
                  <a:cubicBezTo>
                    <a:pt x="244" y="26"/>
                    <a:pt x="237" y="29"/>
                    <a:pt x="231" y="31"/>
                  </a:cubicBezTo>
                  <a:cubicBezTo>
                    <a:pt x="225" y="33"/>
                    <a:pt x="220" y="32"/>
                    <a:pt x="220" y="27"/>
                  </a:cubicBezTo>
                  <a:cubicBezTo>
                    <a:pt x="220" y="16"/>
                    <a:pt x="213" y="17"/>
                    <a:pt x="208" y="16"/>
                  </a:cubicBezTo>
                  <a:cubicBezTo>
                    <a:pt x="202" y="24"/>
                    <a:pt x="196" y="31"/>
                    <a:pt x="191" y="37"/>
                  </a:cubicBezTo>
                  <a:cubicBezTo>
                    <a:pt x="190" y="39"/>
                    <a:pt x="190" y="42"/>
                    <a:pt x="190" y="45"/>
                  </a:cubicBezTo>
                  <a:cubicBezTo>
                    <a:pt x="191" y="66"/>
                    <a:pt x="180" y="82"/>
                    <a:pt x="171" y="99"/>
                  </a:cubicBezTo>
                  <a:cubicBezTo>
                    <a:pt x="176" y="106"/>
                    <a:pt x="177" y="113"/>
                    <a:pt x="173" y="120"/>
                  </a:cubicBezTo>
                  <a:cubicBezTo>
                    <a:pt x="167" y="129"/>
                    <a:pt x="165" y="137"/>
                    <a:pt x="169" y="147"/>
                  </a:cubicBezTo>
                  <a:cubicBezTo>
                    <a:pt x="170" y="149"/>
                    <a:pt x="169" y="152"/>
                    <a:pt x="168" y="154"/>
                  </a:cubicBezTo>
                  <a:cubicBezTo>
                    <a:pt x="158" y="142"/>
                    <a:pt x="160" y="130"/>
                    <a:pt x="168" y="118"/>
                  </a:cubicBezTo>
                  <a:cubicBezTo>
                    <a:pt x="172" y="110"/>
                    <a:pt x="170" y="103"/>
                    <a:pt x="161" y="100"/>
                  </a:cubicBezTo>
                  <a:cubicBezTo>
                    <a:pt x="156" y="98"/>
                    <a:pt x="150" y="97"/>
                    <a:pt x="145" y="95"/>
                  </a:cubicBezTo>
                  <a:cubicBezTo>
                    <a:pt x="143" y="94"/>
                    <a:pt x="142" y="93"/>
                    <a:pt x="141" y="91"/>
                  </a:cubicBezTo>
                  <a:cubicBezTo>
                    <a:pt x="140" y="91"/>
                    <a:pt x="140" y="90"/>
                    <a:pt x="140" y="90"/>
                  </a:cubicBezTo>
                  <a:cubicBezTo>
                    <a:pt x="137" y="92"/>
                    <a:pt x="134" y="93"/>
                    <a:pt x="130" y="96"/>
                  </a:cubicBezTo>
                  <a:cubicBezTo>
                    <a:pt x="130" y="93"/>
                    <a:pt x="128" y="95"/>
                    <a:pt x="128" y="93"/>
                  </a:cubicBezTo>
                  <a:cubicBezTo>
                    <a:pt x="125" y="94"/>
                    <a:pt x="125" y="94"/>
                    <a:pt x="125" y="94"/>
                  </a:cubicBezTo>
                  <a:cubicBezTo>
                    <a:pt x="125" y="99"/>
                    <a:pt x="121" y="94"/>
                    <a:pt x="117" y="93"/>
                  </a:cubicBezTo>
                  <a:cubicBezTo>
                    <a:pt x="115" y="93"/>
                    <a:pt x="113" y="94"/>
                    <a:pt x="111" y="94"/>
                  </a:cubicBezTo>
                  <a:cubicBezTo>
                    <a:pt x="104" y="103"/>
                    <a:pt x="96" y="111"/>
                    <a:pt x="88" y="120"/>
                  </a:cubicBezTo>
                  <a:cubicBezTo>
                    <a:pt x="86" y="117"/>
                    <a:pt x="84" y="115"/>
                    <a:pt x="84" y="114"/>
                  </a:cubicBezTo>
                  <a:cubicBezTo>
                    <a:pt x="84" y="109"/>
                    <a:pt x="81" y="107"/>
                    <a:pt x="77" y="109"/>
                  </a:cubicBezTo>
                  <a:cubicBezTo>
                    <a:pt x="74" y="110"/>
                    <a:pt x="73" y="114"/>
                    <a:pt x="72" y="118"/>
                  </a:cubicBezTo>
                  <a:cubicBezTo>
                    <a:pt x="70" y="121"/>
                    <a:pt x="71" y="125"/>
                    <a:pt x="69" y="128"/>
                  </a:cubicBezTo>
                  <a:cubicBezTo>
                    <a:pt x="66" y="137"/>
                    <a:pt x="62" y="146"/>
                    <a:pt x="59" y="156"/>
                  </a:cubicBezTo>
                  <a:cubicBezTo>
                    <a:pt x="57" y="163"/>
                    <a:pt x="57" y="169"/>
                    <a:pt x="65" y="174"/>
                  </a:cubicBezTo>
                  <a:cubicBezTo>
                    <a:pt x="68" y="175"/>
                    <a:pt x="70" y="182"/>
                    <a:pt x="69" y="186"/>
                  </a:cubicBezTo>
                  <a:cubicBezTo>
                    <a:pt x="69" y="189"/>
                    <a:pt x="64" y="193"/>
                    <a:pt x="61" y="195"/>
                  </a:cubicBezTo>
                  <a:cubicBezTo>
                    <a:pt x="57" y="197"/>
                    <a:pt x="52" y="197"/>
                    <a:pt x="47" y="197"/>
                  </a:cubicBezTo>
                  <a:cubicBezTo>
                    <a:pt x="44" y="197"/>
                    <a:pt x="40" y="196"/>
                    <a:pt x="38" y="198"/>
                  </a:cubicBezTo>
                  <a:cubicBezTo>
                    <a:pt x="29" y="202"/>
                    <a:pt x="21" y="201"/>
                    <a:pt x="12" y="198"/>
                  </a:cubicBezTo>
                  <a:cubicBezTo>
                    <a:pt x="10" y="198"/>
                    <a:pt x="8" y="199"/>
                    <a:pt x="7" y="200"/>
                  </a:cubicBezTo>
                  <a:cubicBezTo>
                    <a:pt x="0" y="207"/>
                    <a:pt x="2" y="225"/>
                    <a:pt x="10" y="230"/>
                  </a:cubicBezTo>
                  <a:cubicBezTo>
                    <a:pt x="13" y="232"/>
                    <a:pt x="15" y="235"/>
                    <a:pt x="16" y="237"/>
                  </a:cubicBezTo>
                  <a:cubicBezTo>
                    <a:pt x="19" y="248"/>
                    <a:pt x="20" y="258"/>
                    <a:pt x="17" y="269"/>
                  </a:cubicBezTo>
                  <a:cubicBezTo>
                    <a:pt x="16" y="272"/>
                    <a:pt x="16" y="276"/>
                    <a:pt x="15" y="283"/>
                  </a:cubicBezTo>
                  <a:cubicBezTo>
                    <a:pt x="30" y="272"/>
                    <a:pt x="38" y="284"/>
                    <a:pt x="46" y="290"/>
                  </a:cubicBezTo>
                  <a:cubicBezTo>
                    <a:pt x="51" y="280"/>
                    <a:pt x="55" y="271"/>
                    <a:pt x="59" y="263"/>
                  </a:cubicBezTo>
                  <a:cubicBezTo>
                    <a:pt x="60" y="261"/>
                    <a:pt x="63" y="260"/>
                    <a:pt x="65" y="259"/>
                  </a:cubicBezTo>
                  <a:cubicBezTo>
                    <a:pt x="70" y="258"/>
                    <a:pt x="76" y="258"/>
                    <a:pt x="80" y="256"/>
                  </a:cubicBezTo>
                  <a:cubicBezTo>
                    <a:pt x="90" y="252"/>
                    <a:pt x="94" y="258"/>
                    <a:pt x="99" y="263"/>
                  </a:cubicBezTo>
                  <a:cubicBezTo>
                    <a:pt x="104" y="268"/>
                    <a:pt x="110" y="272"/>
                    <a:pt x="115" y="276"/>
                  </a:cubicBezTo>
                  <a:cubicBezTo>
                    <a:pt x="116" y="276"/>
                    <a:pt x="119" y="276"/>
                    <a:pt x="120" y="276"/>
                  </a:cubicBezTo>
                  <a:cubicBezTo>
                    <a:pt x="128" y="270"/>
                    <a:pt x="135" y="273"/>
                    <a:pt x="142" y="278"/>
                  </a:cubicBezTo>
                  <a:cubicBezTo>
                    <a:pt x="145" y="279"/>
                    <a:pt x="149" y="279"/>
                    <a:pt x="152" y="280"/>
                  </a:cubicBezTo>
                  <a:cubicBezTo>
                    <a:pt x="155" y="278"/>
                    <a:pt x="157" y="276"/>
                    <a:pt x="159" y="274"/>
                  </a:cubicBezTo>
                  <a:cubicBezTo>
                    <a:pt x="161" y="272"/>
                    <a:pt x="163" y="271"/>
                    <a:pt x="163" y="270"/>
                  </a:cubicBezTo>
                  <a:cubicBezTo>
                    <a:pt x="165" y="262"/>
                    <a:pt x="167" y="254"/>
                    <a:pt x="167" y="246"/>
                  </a:cubicBezTo>
                  <a:cubicBezTo>
                    <a:pt x="168" y="243"/>
                    <a:pt x="165" y="240"/>
                    <a:pt x="164" y="237"/>
                  </a:cubicBezTo>
                  <a:cubicBezTo>
                    <a:pt x="162" y="233"/>
                    <a:pt x="159" y="228"/>
                    <a:pt x="157" y="223"/>
                  </a:cubicBezTo>
                  <a:cubicBezTo>
                    <a:pt x="156" y="220"/>
                    <a:pt x="154" y="216"/>
                    <a:pt x="154" y="213"/>
                  </a:cubicBezTo>
                  <a:cubicBezTo>
                    <a:pt x="151" y="204"/>
                    <a:pt x="145" y="199"/>
                    <a:pt x="137" y="196"/>
                  </a:cubicBezTo>
                  <a:cubicBezTo>
                    <a:pt x="132" y="193"/>
                    <a:pt x="132" y="190"/>
                    <a:pt x="135" y="185"/>
                  </a:cubicBezTo>
                  <a:cubicBezTo>
                    <a:pt x="139" y="180"/>
                    <a:pt x="142" y="175"/>
                    <a:pt x="151" y="173"/>
                  </a:cubicBezTo>
                  <a:cubicBezTo>
                    <a:pt x="154" y="173"/>
                    <a:pt x="156" y="167"/>
                    <a:pt x="159" y="163"/>
                  </a:cubicBezTo>
                  <a:cubicBezTo>
                    <a:pt x="161" y="161"/>
                    <a:pt x="163" y="159"/>
                    <a:pt x="167" y="159"/>
                  </a:cubicBezTo>
                  <a:cubicBezTo>
                    <a:pt x="160" y="166"/>
                    <a:pt x="161" y="179"/>
                    <a:pt x="147" y="180"/>
                  </a:cubicBezTo>
                  <a:cubicBezTo>
                    <a:pt x="144" y="180"/>
                    <a:pt x="141" y="186"/>
                    <a:pt x="137" y="190"/>
                  </a:cubicBezTo>
                  <a:cubicBezTo>
                    <a:pt x="150" y="194"/>
                    <a:pt x="155" y="204"/>
                    <a:pt x="161" y="214"/>
                  </a:cubicBezTo>
                  <a:cubicBezTo>
                    <a:pt x="162" y="216"/>
                    <a:pt x="162" y="219"/>
                    <a:pt x="162" y="221"/>
                  </a:cubicBezTo>
                  <a:cubicBezTo>
                    <a:pt x="163" y="224"/>
                    <a:pt x="162" y="228"/>
                    <a:pt x="164" y="230"/>
                  </a:cubicBezTo>
                  <a:cubicBezTo>
                    <a:pt x="179" y="242"/>
                    <a:pt x="173" y="257"/>
                    <a:pt x="168" y="271"/>
                  </a:cubicBezTo>
                  <a:cubicBezTo>
                    <a:pt x="167" y="275"/>
                    <a:pt x="167" y="279"/>
                    <a:pt x="167" y="283"/>
                  </a:cubicBezTo>
                  <a:cubicBezTo>
                    <a:pt x="177" y="283"/>
                    <a:pt x="187" y="284"/>
                    <a:pt x="196" y="283"/>
                  </a:cubicBezTo>
                  <a:cubicBezTo>
                    <a:pt x="198" y="283"/>
                    <a:pt x="200" y="282"/>
                    <a:pt x="202" y="280"/>
                  </a:cubicBezTo>
                  <a:cubicBezTo>
                    <a:pt x="212" y="274"/>
                    <a:pt x="221" y="268"/>
                    <a:pt x="231" y="262"/>
                  </a:cubicBezTo>
                  <a:cubicBezTo>
                    <a:pt x="233" y="260"/>
                    <a:pt x="235" y="258"/>
                    <a:pt x="236" y="256"/>
                  </a:cubicBezTo>
                  <a:cubicBezTo>
                    <a:pt x="237" y="249"/>
                    <a:pt x="236" y="242"/>
                    <a:pt x="237" y="235"/>
                  </a:cubicBezTo>
                  <a:cubicBezTo>
                    <a:pt x="238" y="231"/>
                    <a:pt x="239" y="228"/>
                    <a:pt x="241" y="225"/>
                  </a:cubicBezTo>
                  <a:cubicBezTo>
                    <a:pt x="243" y="222"/>
                    <a:pt x="244" y="196"/>
                    <a:pt x="242" y="191"/>
                  </a:cubicBezTo>
                  <a:cubicBezTo>
                    <a:pt x="247" y="186"/>
                    <a:pt x="253" y="177"/>
                    <a:pt x="256" y="175"/>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88" name="TextBox 87">
            <a:extLst>
              <a:ext uri="{FF2B5EF4-FFF2-40B4-BE49-F238E27FC236}">
                <a16:creationId xmlns:a16="http://schemas.microsoft.com/office/drawing/2014/main" id="{3D5BC9AE-0706-4D28-BCB0-089317A19A83}"/>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89" name="Straight Connector 88">
            <a:extLst>
              <a:ext uri="{FF2B5EF4-FFF2-40B4-BE49-F238E27FC236}">
                <a16:creationId xmlns:a16="http://schemas.microsoft.com/office/drawing/2014/main" id="{5E10D10D-A5B6-403D-AD6F-123AEC9888E5}"/>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0" name="Rectangle 89">
            <a:extLst>
              <a:ext uri="{FF2B5EF4-FFF2-40B4-BE49-F238E27FC236}">
                <a16:creationId xmlns:a16="http://schemas.microsoft.com/office/drawing/2014/main" id="{0B1B42F6-CE00-4ADB-8F46-963C1B429BC6}"/>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91" name="TextBox 90">
            <a:extLst>
              <a:ext uri="{FF2B5EF4-FFF2-40B4-BE49-F238E27FC236}">
                <a16:creationId xmlns:a16="http://schemas.microsoft.com/office/drawing/2014/main" id="{7F8ED94A-B0BF-4D99-8875-67C90B417393}"/>
              </a:ext>
            </a:extLst>
          </p:cNvPr>
          <p:cNvSpPr txBox="1">
            <a:spLocks noChangeArrowheads="1"/>
          </p:cNvSpPr>
          <p:nvPr/>
        </p:nvSpPr>
        <p:spPr bwMode="auto">
          <a:xfrm>
            <a:off x="2220913" y="2633663"/>
            <a:ext cx="29781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2400" b="1">
                <a:latin typeface="Poppins" panose="00000500000000000000" pitchFamily="50" charset="0"/>
                <a:cs typeface="Poppins" panose="00000500000000000000" pitchFamily="50" charset="0"/>
              </a:rPr>
              <a:t>Japan </a:t>
            </a:r>
            <a:r>
              <a:rPr lang="en-US" altLang="en-US" sz="2400" b="1">
                <a:latin typeface="Poppins" panose="00000500000000000000" pitchFamily="50" charset="0"/>
                <a:cs typeface="Poppins" panose="00000500000000000000" pitchFamily="50" charset="0"/>
              </a:rPr>
              <a:t>Infographic</a:t>
            </a:r>
          </a:p>
        </p:txBody>
      </p:sp>
      <p:sp>
        <p:nvSpPr>
          <p:cNvPr id="92" name="Rectangle 91">
            <a:extLst>
              <a:ext uri="{FF2B5EF4-FFF2-40B4-BE49-F238E27FC236}">
                <a16:creationId xmlns:a16="http://schemas.microsoft.com/office/drawing/2014/main" id="{394E714A-4A71-4494-BD38-ED9204DEA951}"/>
              </a:ext>
            </a:extLst>
          </p:cNvPr>
          <p:cNvSpPr/>
          <p:nvPr/>
        </p:nvSpPr>
        <p:spPr>
          <a:xfrm>
            <a:off x="2220913" y="3689350"/>
            <a:ext cx="3206750" cy="695325"/>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Lorem ipsum dolor sit </a:t>
            </a:r>
            <a:r>
              <a:rPr lang="en-US" sz="900" dirty="0" err="1">
                <a:solidFill>
                  <a:schemeClr val="tx1">
                    <a:lumMod val="50000"/>
                    <a:lumOff val="50000"/>
                  </a:schemeClr>
                </a:solidFill>
                <a:latin typeface="Poppins" panose="00000500000000000000" pitchFamily="2" charset="0"/>
                <a:cs typeface="Poppins" panose="00000500000000000000" pitchFamily="2" charset="0"/>
              </a:rPr>
              <a:t>amet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consectetur</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adipiscing</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elit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Vivamus</a:t>
            </a:r>
            <a:r>
              <a:rPr lang="en-US" sz="900" dirty="0">
                <a:solidFill>
                  <a:schemeClr val="tx1">
                    <a:lumMod val="50000"/>
                    <a:lumOff val="50000"/>
                  </a:schemeClr>
                </a:solidFill>
                <a:latin typeface="Poppins" panose="00000500000000000000" pitchFamily="2" charset="0"/>
                <a:cs typeface="Poppins" panose="00000500000000000000" pitchFamily="2" charset="0"/>
              </a:rPr>
              <a:t> vel </a:t>
            </a:r>
            <a:r>
              <a:rPr lang="en-US" sz="900" dirty="0" err="1">
                <a:solidFill>
                  <a:schemeClr val="tx1">
                    <a:lumMod val="50000"/>
                    <a:lumOff val="50000"/>
                  </a:schemeClr>
                </a:solidFill>
                <a:latin typeface="Poppins" panose="00000500000000000000" pitchFamily="2" charset="0"/>
                <a:cs typeface="Poppins" panose="00000500000000000000" pitchFamily="2" charset="0"/>
              </a:rPr>
              <a:t>varius</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orci</a:t>
            </a:r>
            <a:r>
              <a:rPr lang="en-US" sz="900" dirty="0">
                <a:solidFill>
                  <a:schemeClr val="tx1">
                    <a:lumMod val="50000"/>
                    <a:lumOff val="50000"/>
                  </a:schemeClr>
                </a:solidFill>
                <a:latin typeface="Poppins" panose="00000500000000000000" pitchFamily="2" charset="0"/>
                <a:cs typeface="Poppins" panose="00000500000000000000" pitchFamily="2" charset="0"/>
              </a:rPr>
              <a:t>. Cras vestibulum </a:t>
            </a:r>
            <a:r>
              <a:rPr lang="en-US" sz="900" dirty="0" err="1">
                <a:solidFill>
                  <a:schemeClr val="tx1">
                    <a:lumMod val="50000"/>
                    <a:lumOff val="50000"/>
                  </a:schemeClr>
                </a:solidFill>
                <a:latin typeface="Poppins" panose="00000500000000000000" pitchFamily="2" charset="0"/>
                <a:cs typeface="Poppins" panose="00000500000000000000" pitchFamily="2" charset="0"/>
              </a:rPr>
              <a:t>neque</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nunc</a:t>
            </a:r>
            <a:r>
              <a:rPr lang="en-US" sz="900" dirty="0">
                <a:solidFill>
                  <a:schemeClr val="tx1">
                    <a:lumMod val="50000"/>
                    <a:lumOff val="50000"/>
                  </a:schemeClr>
                </a:solidFill>
                <a:latin typeface="Poppins" panose="00000500000000000000" pitchFamily="2" charset="0"/>
                <a:cs typeface="Poppins" panose="00000500000000000000" pitchFamily="2" charset="0"/>
              </a:rPr>
              <a:t>, ac lacinia </a:t>
            </a:r>
            <a:r>
              <a:rPr lang="en-US" sz="900" dirty="0" err="1">
                <a:solidFill>
                  <a:schemeClr val="tx1">
                    <a:lumMod val="50000"/>
                    <a:lumOff val="50000"/>
                  </a:schemeClr>
                </a:solidFill>
                <a:latin typeface="Poppins" panose="00000500000000000000" pitchFamily="2" charset="0"/>
                <a:cs typeface="Poppins" panose="00000500000000000000" pitchFamily="2" charset="0"/>
              </a:rPr>
              <a:t>est</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fringilla</a:t>
            </a:r>
            <a:r>
              <a:rPr lang="en-US" sz="900" dirty="0">
                <a:solidFill>
                  <a:schemeClr val="tx1">
                    <a:lumMod val="50000"/>
                    <a:lumOff val="50000"/>
                  </a:schemeClr>
                </a:solidFill>
                <a:latin typeface="Poppins" panose="00000500000000000000" pitchFamily="2" charset="0"/>
                <a:cs typeface="Poppins" panose="00000500000000000000" pitchFamily="2" charset="0"/>
              </a:rPr>
              <a:t> </a:t>
            </a:r>
            <a:r>
              <a:rPr lang="en-US" sz="900" dirty="0" err="1">
                <a:solidFill>
                  <a:schemeClr val="tx1">
                    <a:lumMod val="50000"/>
                    <a:lumOff val="50000"/>
                  </a:schemeClr>
                </a:solidFill>
                <a:latin typeface="Poppins" panose="00000500000000000000" pitchFamily="2" charset="0"/>
                <a:cs typeface="Poppins" panose="00000500000000000000" pitchFamily="2" charset="0"/>
              </a:rPr>
              <a:t>quis</a:t>
            </a:r>
            <a:r>
              <a:rPr lang="en-US" sz="900" dirty="0">
                <a:solidFill>
                  <a:schemeClr val="tx1">
                    <a:lumMod val="50000"/>
                    <a:lumOff val="50000"/>
                  </a:schemeClr>
                </a:solidFill>
                <a:latin typeface="Poppins" panose="00000500000000000000" pitchFamily="2" charset="0"/>
                <a:cs typeface="Poppins" panose="00000500000000000000" pitchFamily="2" charset="0"/>
              </a:rPr>
              <a:t>. </a:t>
            </a:r>
          </a:p>
        </p:txBody>
      </p:sp>
      <p:grpSp>
        <p:nvGrpSpPr>
          <p:cNvPr id="93" name="Group 92">
            <a:extLst>
              <a:ext uri="{FF2B5EF4-FFF2-40B4-BE49-F238E27FC236}">
                <a16:creationId xmlns:a16="http://schemas.microsoft.com/office/drawing/2014/main" id="{826E2E59-6E91-44F2-A893-5443736CE9E2}"/>
              </a:ext>
            </a:extLst>
          </p:cNvPr>
          <p:cNvGrpSpPr>
            <a:grpSpLocks/>
          </p:cNvGrpSpPr>
          <p:nvPr/>
        </p:nvGrpSpPr>
        <p:grpSpPr bwMode="auto">
          <a:xfrm>
            <a:off x="3030538" y="5249863"/>
            <a:ext cx="2219325" cy="763587"/>
            <a:chOff x="8027893" y="2583618"/>
            <a:chExt cx="2218765" cy="763946"/>
          </a:xfrm>
        </p:grpSpPr>
        <p:sp>
          <p:nvSpPr>
            <p:cNvPr id="72730" name="Text Placeholder 5">
              <a:extLst>
                <a:ext uri="{FF2B5EF4-FFF2-40B4-BE49-F238E27FC236}">
                  <a16:creationId xmlns:a16="http://schemas.microsoft.com/office/drawing/2014/main" id="{FCC1F240-CCDC-46AD-A2B8-341118DABD7F}"/>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2731" name="TextBox 94">
              <a:extLst>
                <a:ext uri="{FF2B5EF4-FFF2-40B4-BE49-F238E27FC236}">
                  <a16:creationId xmlns:a16="http://schemas.microsoft.com/office/drawing/2014/main" id="{85DE486D-7EB5-4C1C-A998-A03E0A761D4A}"/>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96" name="Group 95">
            <a:extLst>
              <a:ext uri="{FF2B5EF4-FFF2-40B4-BE49-F238E27FC236}">
                <a16:creationId xmlns:a16="http://schemas.microsoft.com/office/drawing/2014/main" id="{5BE75C03-DBD4-4F6A-8C1E-1784CE3E4BA4}"/>
              </a:ext>
            </a:extLst>
          </p:cNvPr>
          <p:cNvGrpSpPr>
            <a:grpSpLocks/>
          </p:cNvGrpSpPr>
          <p:nvPr/>
        </p:nvGrpSpPr>
        <p:grpSpPr bwMode="auto">
          <a:xfrm>
            <a:off x="6597650" y="3286125"/>
            <a:ext cx="2217738" cy="765175"/>
            <a:chOff x="8027893" y="2583618"/>
            <a:chExt cx="2218765" cy="763946"/>
          </a:xfrm>
        </p:grpSpPr>
        <p:sp>
          <p:nvSpPr>
            <p:cNvPr id="72728" name="Text Placeholder 5">
              <a:extLst>
                <a:ext uri="{FF2B5EF4-FFF2-40B4-BE49-F238E27FC236}">
                  <a16:creationId xmlns:a16="http://schemas.microsoft.com/office/drawing/2014/main" id="{1E0ABBFB-201C-43FB-B39D-CD7A4F429905}"/>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2729" name="TextBox 97">
              <a:extLst>
                <a:ext uri="{FF2B5EF4-FFF2-40B4-BE49-F238E27FC236}">
                  <a16:creationId xmlns:a16="http://schemas.microsoft.com/office/drawing/2014/main" id="{A84D926A-A7F1-44E3-A184-C9129AD47CEB}"/>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99" name="Group 98">
            <a:extLst>
              <a:ext uri="{FF2B5EF4-FFF2-40B4-BE49-F238E27FC236}">
                <a16:creationId xmlns:a16="http://schemas.microsoft.com/office/drawing/2014/main" id="{99558575-AAE8-4FDF-BDFB-6DEB9AADD9A9}"/>
              </a:ext>
            </a:extLst>
          </p:cNvPr>
          <p:cNvGrpSpPr>
            <a:grpSpLocks/>
          </p:cNvGrpSpPr>
          <p:nvPr/>
        </p:nvGrpSpPr>
        <p:grpSpPr bwMode="auto">
          <a:xfrm>
            <a:off x="2312988" y="5345113"/>
            <a:ext cx="555625" cy="550862"/>
            <a:chOff x="5656500" y="5064527"/>
            <a:chExt cx="555387" cy="550931"/>
          </a:xfrm>
        </p:grpSpPr>
        <p:sp>
          <p:nvSpPr>
            <p:cNvPr id="100" name="Rounded Rectangle 27">
              <a:extLst>
                <a:ext uri="{FF2B5EF4-FFF2-40B4-BE49-F238E27FC236}">
                  <a16:creationId xmlns:a16="http://schemas.microsoft.com/office/drawing/2014/main" id="{A075F385-BBA1-45AA-8753-9011E5A504D3}"/>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2727" name="Freeform 181">
              <a:extLst>
                <a:ext uri="{FF2B5EF4-FFF2-40B4-BE49-F238E27FC236}">
                  <a16:creationId xmlns:a16="http://schemas.microsoft.com/office/drawing/2014/main" id="{0C2718DA-86DE-446F-B83F-8810A417C2D4}"/>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102" name="Group 101">
            <a:extLst>
              <a:ext uri="{FF2B5EF4-FFF2-40B4-BE49-F238E27FC236}">
                <a16:creationId xmlns:a16="http://schemas.microsoft.com/office/drawing/2014/main" id="{5BD72ACE-AF13-4A33-BB5C-0A992B974B7C}"/>
              </a:ext>
            </a:extLst>
          </p:cNvPr>
          <p:cNvGrpSpPr>
            <a:grpSpLocks/>
          </p:cNvGrpSpPr>
          <p:nvPr/>
        </p:nvGrpSpPr>
        <p:grpSpPr bwMode="auto">
          <a:xfrm>
            <a:off x="5880100" y="3381375"/>
            <a:ext cx="555625" cy="552450"/>
            <a:chOff x="8839255" y="5064527"/>
            <a:chExt cx="555387" cy="550931"/>
          </a:xfrm>
        </p:grpSpPr>
        <p:sp>
          <p:nvSpPr>
            <p:cNvPr id="103" name="Rounded Rectangle 37">
              <a:extLst>
                <a:ext uri="{FF2B5EF4-FFF2-40B4-BE49-F238E27FC236}">
                  <a16:creationId xmlns:a16="http://schemas.microsoft.com/office/drawing/2014/main" id="{83C71917-7792-479A-9304-55B91ED0C37D}"/>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2725" name="Freeform 69">
              <a:extLst>
                <a:ext uri="{FF2B5EF4-FFF2-40B4-BE49-F238E27FC236}">
                  <a16:creationId xmlns:a16="http://schemas.microsoft.com/office/drawing/2014/main" id="{C7E35758-D7B3-4A6A-BB8E-C2EBC9F26D88}"/>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105" name="Group 104">
            <a:extLst>
              <a:ext uri="{FF2B5EF4-FFF2-40B4-BE49-F238E27FC236}">
                <a16:creationId xmlns:a16="http://schemas.microsoft.com/office/drawing/2014/main" id="{9123B9D9-3DFA-42BE-81B9-846433F7AC69}"/>
              </a:ext>
            </a:extLst>
          </p:cNvPr>
          <p:cNvGrpSpPr>
            <a:grpSpLocks/>
          </p:cNvGrpSpPr>
          <p:nvPr/>
        </p:nvGrpSpPr>
        <p:grpSpPr bwMode="auto">
          <a:xfrm>
            <a:off x="5027613" y="5248275"/>
            <a:ext cx="844550" cy="812800"/>
            <a:chOff x="6975548" y="3497321"/>
            <a:chExt cx="1126158" cy="1082457"/>
          </a:xfrm>
        </p:grpSpPr>
        <p:grpSp>
          <p:nvGrpSpPr>
            <p:cNvPr id="72717" name="Group 105">
              <a:extLst>
                <a:ext uri="{FF2B5EF4-FFF2-40B4-BE49-F238E27FC236}">
                  <a16:creationId xmlns:a16="http://schemas.microsoft.com/office/drawing/2014/main" id="{0120EDED-8C05-43DA-A77C-B7CAE5572053}"/>
                </a:ext>
              </a:extLst>
            </p:cNvPr>
            <p:cNvGrpSpPr>
              <a:grpSpLocks/>
            </p:cNvGrpSpPr>
            <p:nvPr/>
          </p:nvGrpSpPr>
          <p:grpSpPr bwMode="auto">
            <a:xfrm>
              <a:off x="7019956" y="3497321"/>
              <a:ext cx="1081750" cy="1082457"/>
              <a:chOff x="5331101" y="2083888"/>
              <a:chExt cx="1540476" cy="1541484"/>
            </a:xfrm>
          </p:grpSpPr>
          <p:sp>
            <p:nvSpPr>
              <p:cNvPr id="110" name="Freeform 94">
                <a:extLst>
                  <a:ext uri="{FF2B5EF4-FFF2-40B4-BE49-F238E27FC236}">
                    <a16:creationId xmlns:a16="http://schemas.microsoft.com/office/drawing/2014/main" id="{EB0D6D21-74FE-47EE-AF47-78693C50B031}"/>
                  </a:ext>
                </a:extLst>
              </p:cNvPr>
              <p:cNvSpPr>
                <a:spLocks/>
              </p:cNvSpPr>
              <p:nvPr/>
            </p:nvSpPr>
            <p:spPr bwMode="auto">
              <a:xfrm>
                <a:off x="5331166" y="2083888"/>
                <a:ext cx="1540411" cy="1279553"/>
              </a:xfrm>
              <a:custGeom>
                <a:avLst/>
                <a:gdLst>
                  <a:gd name="T0" fmla="*/ 1021 w 1164"/>
                  <a:gd name="T1" fmla="*/ 965 h 965"/>
                  <a:gd name="T2" fmla="*/ 1164 w 1164"/>
                  <a:gd name="T3" fmla="*/ 582 h 965"/>
                  <a:gd name="T4" fmla="*/ 582 w 1164"/>
                  <a:gd name="T5" fmla="*/ 0 h 965"/>
                  <a:gd name="T6" fmla="*/ 0 w 1164"/>
                  <a:gd name="T7" fmla="*/ 582 h 965"/>
                  <a:gd name="T8" fmla="*/ 31 w 1164"/>
                  <a:gd name="T9" fmla="*/ 770 h 965"/>
                  <a:gd name="T10" fmla="*/ 582 w 1164"/>
                  <a:gd name="T11" fmla="*/ 582 h 965"/>
                  <a:gd name="T12" fmla="*/ 1021 w 1164"/>
                  <a:gd name="T13" fmla="*/ 965 h 965"/>
                </a:gdLst>
                <a:ahLst/>
                <a:cxnLst>
                  <a:cxn ang="0">
                    <a:pos x="T0" y="T1"/>
                  </a:cxn>
                  <a:cxn ang="0">
                    <a:pos x="T2" y="T3"/>
                  </a:cxn>
                  <a:cxn ang="0">
                    <a:pos x="T4" y="T5"/>
                  </a:cxn>
                  <a:cxn ang="0">
                    <a:pos x="T6" y="T7"/>
                  </a:cxn>
                  <a:cxn ang="0">
                    <a:pos x="T8" y="T9"/>
                  </a:cxn>
                  <a:cxn ang="0">
                    <a:pos x="T10" y="T11"/>
                  </a:cxn>
                  <a:cxn ang="0">
                    <a:pos x="T12" y="T13"/>
                  </a:cxn>
                </a:cxnLst>
                <a:rect l="0" t="0" r="r" b="b"/>
                <a:pathLst>
                  <a:path w="1164" h="965">
                    <a:moveTo>
                      <a:pt x="1021" y="965"/>
                    </a:moveTo>
                    <a:cubicBezTo>
                      <a:pt x="1110" y="862"/>
                      <a:pt x="1164" y="729"/>
                      <a:pt x="1164" y="582"/>
                    </a:cubicBezTo>
                    <a:cubicBezTo>
                      <a:pt x="1164" y="261"/>
                      <a:pt x="904" y="0"/>
                      <a:pt x="582" y="0"/>
                    </a:cubicBezTo>
                    <a:cubicBezTo>
                      <a:pt x="261" y="0"/>
                      <a:pt x="0" y="261"/>
                      <a:pt x="0" y="582"/>
                    </a:cubicBezTo>
                    <a:cubicBezTo>
                      <a:pt x="0" y="648"/>
                      <a:pt x="11" y="711"/>
                      <a:pt x="31" y="770"/>
                    </a:cubicBezTo>
                    <a:cubicBezTo>
                      <a:pt x="582" y="582"/>
                      <a:pt x="582" y="582"/>
                      <a:pt x="582" y="582"/>
                    </a:cubicBezTo>
                    <a:lnTo>
                      <a:pt x="1021" y="965"/>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1" name="Freeform 95">
                <a:extLst>
                  <a:ext uri="{FF2B5EF4-FFF2-40B4-BE49-F238E27FC236}">
                    <a16:creationId xmlns:a16="http://schemas.microsoft.com/office/drawing/2014/main" id="{6F3552E8-0382-432D-8A6F-0F6AA40A5397}"/>
                  </a:ext>
                </a:extLst>
              </p:cNvPr>
              <p:cNvSpPr>
                <a:spLocks/>
              </p:cNvSpPr>
              <p:nvPr/>
            </p:nvSpPr>
            <p:spPr bwMode="auto">
              <a:xfrm>
                <a:off x="5373369" y="2854630"/>
                <a:ext cx="729509" cy="689454"/>
              </a:xfrm>
              <a:custGeom>
                <a:avLst/>
                <a:gdLst>
                  <a:gd name="T0" fmla="*/ 0 w 551"/>
                  <a:gd name="T1" fmla="*/ 188 h 521"/>
                  <a:gd name="T2" fmla="*/ 291 w 551"/>
                  <a:gd name="T3" fmla="*/ 521 h 521"/>
                  <a:gd name="T4" fmla="*/ 551 w 551"/>
                  <a:gd name="T5" fmla="*/ 0 h 521"/>
                  <a:gd name="T6" fmla="*/ 0 w 551"/>
                  <a:gd name="T7" fmla="*/ 188 h 521"/>
                </a:gdLst>
                <a:ahLst/>
                <a:cxnLst>
                  <a:cxn ang="0">
                    <a:pos x="T0" y="T1"/>
                  </a:cxn>
                  <a:cxn ang="0">
                    <a:pos x="T2" y="T3"/>
                  </a:cxn>
                  <a:cxn ang="0">
                    <a:pos x="T4" y="T5"/>
                  </a:cxn>
                  <a:cxn ang="0">
                    <a:pos x="T6" y="T7"/>
                  </a:cxn>
                </a:cxnLst>
                <a:rect l="0" t="0" r="r" b="b"/>
                <a:pathLst>
                  <a:path w="551" h="521">
                    <a:moveTo>
                      <a:pt x="0" y="188"/>
                    </a:moveTo>
                    <a:cubicBezTo>
                      <a:pt x="50" y="333"/>
                      <a:pt x="155" y="453"/>
                      <a:pt x="291" y="521"/>
                    </a:cubicBezTo>
                    <a:cubicBezTo>
                      <a:pt x="551" y="0"/>
                      <a:pt x="551" y="0"/>
                      <a:pt x="551" y="0"/>
                    </a:cubicBezTo>
                    <a:lnTo>
                      <a:pt x="0" y="188"/>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2" name="Freeform 96">
                <a:extLst>
                  <a:ext uri="{FF2B5EF4-FFF2-40B4-BE49-F238E27FC236}">
                    <a16:creationId xmlns:a16="http://schemas.microsoft.com/office/drawing/2014/main" id="{79B84B6A-4388-4DFA-BE9F-3993353FDEB3}"/>
                  </a:ext>
                </a:extLst>
              </p:cNvPr>
              <p:cNvSpPr>
                <a:spLocks/>
              </p:cNvSpPr>
              <p:nvPr/>
            </p:nvSpPr>
            <p:spPr bwMode="auto">
              <a:xfrm>
                <a:off x="5756211" y="2854630"/>
                <a:ext cx="925451" cy="770742"/>
              </a:xfrm>
              <a:custGeom>
                <a:avLst/>
                <a:gdLst>
                  <a:gd name="T0" fmla="*/ 699 w 699"/>
                  <a:gd name="T1" fmla="*/ 383 h 582"/>
                  <a:gd name="T2" fmla="*/ 260 w 699"/>
                  <a:gd name="T3" fmla="*/ 0 h 582"/>
                  <a:gd name="T4" fmla="*/ 0 w 699"/>
                  <a:gd name="T5" fmla="*/ 521 h 582"/>
                  <a:gd name="T6" fmla="*/ 260 w 699"/>
                  <a:gd name="T7" fmla="*/ 582 h 582"/>
                  <a:gd name="T8" fmla="*/ 699 w 699"/>
                  <a:gd name="T9" fmla="*/ 383 h 582"/>
                </a:gdLst>
                <a:ahLst/>
                <a:cxnLst>
                  <a:cxn ang="0">
                    <a:pos x="T0" y="T1"/>
                  </a:cxn>
                  <a:cxn ang="0">
                    <a:pos x="T2" y="T3"/>
                  </a:cxn>
                  <a:cxn ang="0">
                    <a:pos x="T4" y="T5"/>
                  </a:cxn>
                  <a:cxn ang="0">
                    <a:pos x="T6" y="T7"/>
                  </a:cxn>
                  <a:cxn ang="0">
                    <a:pos x="T8" y="T9"/>
                  </a:cxn>
                </a:cxnLst>
                <a:rect l="0" t="0" r="r" b="b"/>
                <a:pathLst>
                  <a:path w="699" h="582">
                    <a:moveTo>
                      <a:pt x="699" y="383"/>
                    </a:moveTo>
                    <a:cubicBezTo>
                      <a:pt x="260" y="0"/>
                      <a:pt x="260" y="0"/>
                      <a:pt x="260" y="0"/>
                    </a:cubicBezTo>
                    <a:cubicBezTo>
                      <a:pt x="0" y="521"/>
                      <a:pt x="0" y="521"/>
                      <a:pt x="0" y="521"/>
                    </a:cubicBezTo>
                    <a:cubicBezTo>
                      <a:pt x="79" y="560"/>
                      <a:pt x="167" y="582"/>
                      <a:pt x="260" y="582"/>
                    </a:cubicBezTo>
                    <a:cubicBezTo>
                      <a:pt x="436" y="582"/>
                      <a:pt x="593" y="505"/>
                      <a:pt x="699" y="383"/>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107" name="TextBox 106">
              <a:extLst>
                <a:ext uri="{FF2B5EF4-FFF2-40B4-BE49-F238E27FC236}">
                  <a16:creationId xmlns:a16="http://schemas.microsoft.com/office/drawing/2014/main" id="{23887C1A-22BF-42F1-B94E-39A10ACF8438}"/>
                </a:ext>
              </a:extLst>
            </p:cNvPr>
            <p:cNvSpPr txBox="1"/>
            <p:nvPr/>
          </p:nvSpPr>
          <p:spPr>
            <a:xfrm>
              <a:off x="7221101" y="3691825"/>
              <a:ext cx="709140"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bg1"/>
                  </a:solidFill>
                  <a:latin typeface="+mj-lt"/>
                </a:rPr>
                <a:t>60 %</a:t>
              </a:r>
            </a:p>
          </p:txBody>
        </p:sp>
        <p:sp>
          <p:nvSpPr>
            <p:cNvPr id="108" name="TextBox 107">
              <a:extLst>
                <a:ext uri="{FF2B5EF4-FFF2-40B4-BE49-F238E27FC236}">
                  <a16:creationId xmlns:a16="http://schemas.microsoft.com/office/drawing/2014/main" id="{2E75505E-4F88-4818-B757-1C9639CCA46D}"/>
                </a:ext>
              </a:extLst>
            </p:cNvPr>
            <p:cNvSpPr txBox="1"/>
            <p:nvPr/>
          </p:nvSpPr>
          <p:spPr>
            <a:xfrm>
              <a:off x="7356579" y="4220368"/>
              <a:ext cx="573663"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bg1"/>
                  </a:solidFill>
                  <a:latin typeface="+mj-lt"/>
                </a:rPr>
                <a:t>30 %</a:t>
              </a:r>
            </a:p>
          </p:txBody>
        </p:sp>
        <p:sp>
          <p:nvSpPr>
            <p:cNvPr id="109" name="TextBox 108">
              <a:extLst>
                <a:ext uri="{FF2B5EF4-FFF2-40B4-BE49-F238E27FC236}">
                  <a16:creationId xmlns:a16="http://schemas.microsoft.com/office/drawing/2014/main" id="{992E7447-6572-40E0-A995-6A5299425B0A}"/>
                </a:ext>
              </a:extLst>
            </p:cNvPr>
            <p:cNvSpPr txBox="1"/>
            <p:nvPr/>
          </p:nvSpPr>
          <p:spPr>
            <a:xfrm>
              <a:off x="6975548" y="4156943"/>
              <a:ext cx="609649" cy="262158"/>
            </a:xfrm>
            <a:prstGeom prst="rect">
              <a:avLst/>
            </a:prstGeom>
            <a:noFill/>
          </p:spPr>
          <p:txBody>
            <a:bodyPr>
              <a:spAutoFit/>
            </a:bodyPr>
            <a:lstStyle/>
            <a:p>
              <a:pPr algn="ctr" eaLnBrk="1" fontAlgn="auto" hangingPunct="1">
                <a:spcBef>
                  <a:spcPts val="0"/>
                </a:spcBef>
                <a:spcAft>
                  <a:spcPts val="0"/>
                </a:spcAft>
                <a:defRPr/>
              </a:pPr>
              <a:r>
                <a:rPr lang="en-US" sz="675" dirty="0">
                  <a:solidFill>
                    <a:schemeClr val="tx1">
                      <a:lumMod val="75000"/>
                      <a:lumOff val="25000"/>
                    </a:schemeClr>
                  </a:solidFill>
                  <a:latin typeface="+mj-lt"/>
                </a:rPr>
                <a:t>10 %</a:t>
              </a: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up)">
                                      <p:cBhvr>
                                        <p:cTn id="7" dur="500"/>
                                        <p:tgtEl>
                                          <p:spTgt spid="88"/>
                                        </p:tgtEl>
                                      </p:cBhvr>
                                    </p:animEffect>
                                  </p:childTnLst>
                                </p:cTn>
                              </p:par>
                              <p:par>
                                <p:cTn id="8" presetID="16" presetClass="entr" presetSubtype="37" fill="hold" nodeType="with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barn(outVertical)">
                                      <p:cBhvr>
                                        <p:cTn id="10" dur="500"/>
                                        <p:tgtEl>
                                          <p:spTgt spid="8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fade">
                                      <p:cBhvr>
                                        <p:cTn id="13" dur="1000"/>
                                        <p:tgtEl>
                                          <p:spTgt spid="90"/>
                                        </p:tgtEl>
                                      </p:cBhvr>
                                    </p:animEffect>
                                    <p:anim calcmode="lin" valueType="num">
                                      <p:cBhvr>
                                        <p:cTn id="14" dur="1000" fill="hold"/>
                                        <p:tgtEl>
                                          <p:spTgt spid="90"/>
                                        </p:tgtEl>
                                        <p:attrNameLst>
                                          <p:attrName>ppt_x</p:attrName>
                                        </p:attrNameLst>
                                      </p:cBhvr>
                                      <p:tavLst>
                                        <p:tav tm="0">
                                          <p:val>
                                            <p:strVal val="#ppt_x"/>
                                          </p:val>
                                        </p:tav>
                                        <p:tav tm="100000">
                                          <p:val>
                                            <p:strVal val="#ppt_x"/>
                                          </p:val>
                                        </p:tav>
                                      </p:tavLst>
                                    </p:anim>
                                    <p:anim calcmode="lin" valueType="num">
                                      <p:cBhvr>
                                        <p:cTn id="15" dur="900" decel="100000" fill="hold"/>
                                        <p:tgtEl>
                                          <p:spTgt spid="9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9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par>
                          <p:cTn id="23" fill="hold" nodeType="afterGroup">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91"/>
                                        </p:tgtEl>
                                        <p:attrNameLst>
                                          <p:attrName>style.visibility</p:attrName>
                                        </p:attrNameLst>
                                      </p:cBhvr>
                                      <p:to>
                                        <p:strVal val="visible"/>
                                      </p:to>
                                    </p:set>
                                    <p:animEffect transition="in" filter="wipe(left)">
                                      <p:cBhvr>
                                        <p:cTn id="26" dur="500"/>
                                        <p:tgtEl>
                                          <p:spTgt spid="91"/>
                                        </p:tgtEl>
                                      </p:cBhvr>
                                    </p:animEffect>
                                  </p:childTnLst>
                                </p:cTn>
                              </p:par>
                            </p:childTnLst>
                          </p:cTn>
                        </p:par>
                        <p:par>
                          <p:cTn id="27" fill="hold" nodeType="afterGroup">
                            <p:stCondLst>
                              <p:cond delay="2000"/>
                            </p:stCondLst>
                            <p:childTnLst>
                              <p:par>
                                <p:cTn id="28" presetID="42" presetClass="entr" presetSubtype="0" fill="hold" grpId="0" nodeType="afterEffect">
                                  <p:stCondLst>
                                    <p:cond delay="0"/>
                                  </p:stCondLst>
                                  <p:childTnLst>
                                    <p:set>
                                      <p:cBhvr>
                                        <p:cTn id="29" dur="1" fill="hold">
                                          <p:stCondLst>
                                            <p:cond delay="0"/>
                                          </p:stCondLst>
                                        </p:cTn>
                                        <p:tgtEl>
                                          <p:spTgt spid="92"/>
                                        </p:tgtEl>
                                        <p:attrNameLst>
                                          <p:attrName>style.visibility</p:attrName>
                                        </p:attrNameLst>
                                      </p:cBhvr>
                                      <p:to>
                                        <p:strVal val="visible"/>
                                      </p:to>
                                    </p:set>
                                    <p:animEffect transition="in" filter="fade">
                                      <p:cBhvr>
                                        <p:cTn id="30" dur="500"/>
                                        <p:tgtEl>
                                          <p:spTgt spid="92"/>
                                        </p:tgtEl>
                                      </p:cBhvr>
                                    </p:animEffect>
                                    <p:anim calcmode="lin" valueType="num">
                                      <p:cBhvr>
                                        <p:cTn id="31" dur="500" fill="hold"/>
                                        <p:tgtEl>
                                          <p:spTgt spid="92"/>
                                        </p:tgtEl>
                                        <p:attrNameLst>
                                          <p:attrName>ppt_x</p:attrName>
                                        </p:attrNameLst>
                                      </p:cBhvr>
                                      <p:tavLst>
                                        <p:tav tm="0">
                                          <p:val>
                                            <p:strVal val="#ppt_x"/>
                                          </p:val>
                                        </p:tav>
                                        <p:tav tm="100000">
                                          <p:val>
                                            <p:strVal val="#ppt_x"/>
                                          </p:val>
                                        </p:tav>
                                      </p:tavLst>
                                    </p:anim>
                                    <p:anim calcmode="lin" valueType="num">
                                      <p:cBhvr>
                                        <p:cTn id="32" dur="500" fill="hold"/>
                                        <p:tgtEl>
                                          <p:spTgt spid="92"/>
                                        </p:tgtEl>
                                        <p:attrNameLst>
                                          <p:attrName>ppt_y</p:attrName>
                                        </p:attrNameLst>
                                      </p:cBhvr>
                                      <p:tavLst>
                                        <p:tav tm="0">
                                          <p:val>
                                            <p:strVal val="#ppt_y+.1"/>
                                          </p:val>
                                        </p:tav>
                                        <p:tav tm="100000">
                                          <p:val>
                                            <p:strVal val="#ppt_y"/>
                                          </p:val>
                                        </p:tav>
                                      </p:tavLst>
                                    </p:anim>
                                  </p:childTnLst>
                                </p:cTn>
                              </p:par>
                            </p:childTnLst>
                          </p:cTn>
                        </p:par>
                        <p:par>
                          <p:cTn id="33" fill="hold" nodeType="afterGroup">
                            <p:stCondLst>
                              <p:cond delay="2500"/>
                            </p:stCondLst>
                            <p:childTnLst>
                              <p:par>
                                <p:cTn id="34" presetID="53" presetClass="entr" presetSubtype="16" fill="hold" nodeType="afterEffect">
                                  <p:stCondLst>
                                    <p:cond delay="0"/>
                                  </p:stCondLst>
                                  <p:childTnLst>
                                    <p:set>
                                      <p:cBhvr>
                                        <p:cTn id="35" dur="1" fill="hold">
                                          <p:stCondLst>
                                            <p:cond delay="0"/>
                                          </p:stCondLst>
                                        </p:cTn>
                                        <p:tgtEl>
                                          <p:spTgt spid="99"/>
                                        </p:tgtEl>
                                        <p:attrNameLst>
                                          <p:attrName>style.visibility</p:attrName>
                                        </p:attrNameLst>
                                      </p:cBhvr>
                                      <p:to>
                                        <p:strVal val="visible"/>
                                      </p:to>
                                    </p:set>
                                    <p:anim calcmode="lin" valueType="num">
                                      <p:cBhvr>
                                        <p:cTn id="36" dur="500" fill="hold"/>
                                        <p:tgtEl>
                                          <p:spTgt spid="99"/>
                                        </p:tgtEl>
                                        <p:attrNameLst>
                                          <p:attrName>ppt_w</p:attrName>
                                        </p:attrNameLst>
                                      </p:cBhvr>
                                      <p:tavLst>
                                        <p:tav tm="0">
                                          <p:val>
                                            <p:fltVal val="0"/>
                                          </p:val>
                                        </p:tav>
                                        <p:tav tm="100000">
                                          <p:val>
                                            <p:strVal val="#ppt_w"/>
                                          </p:val>
                                        </p:tav>
                                      </p:tavLst>
                                    </p:anim>
                                    <p:anim calcmode="lin" valueType="num">
                                      <p:cBhvr>
                                        <p:cTn id="37" dur="500" fill="hold"/>
                                        <p:tgtEl>
                                          <p:spTgt spid="99"/>
                                        </p:tgtEl>
                                        <p:attrNameLst>
                                          <p:attrName>ppt_h</p:attrName>
                                        </p:attrNameLst>
                                      </p:cBhvr>
                                      <p:tavLst>
                                        <p:tav tm="0">
                                          <p:val>
                                            <p:fltVal val="0"/>
                                          </p:val>
                                        </p:tav>
                                        <p:tav tm="100000">
                                          <p:val>
                                            <p:strVal val="#ppt_h"/>
                                          </p:val>
                                        </p:tav>
                                      </p:tavLst>
                                    </p:anim>
                                    <p:animEffect transition="in" filter="fade">
                                      <p:cBhvr>
                                        <p:cTn id="38" dur="500"/>
                                        <p:tgtEl>
                                          <p:spTgt spid="99"/>
                                        </p:tgtEl>
                                      </p:cBhvr>
                                    </p:animEffect>
                                  </p:childTnLst>
                                </p:cTn>
                              </p:par>
                              <p:par>
                                <p:cTn id="39" presetID="10" presetClass="entr" presetSubtype="0" fill="hold" nodeType="withEffect">
                                  <p:stCondLst>
                                    <p:cond delay="0"/>
                                  </p:stCondLst>
                                  <p:childTnLst>
                                    <p:set>
                                      <p:cBhvr>
                                        <p:cTn id="40" dur="1" fill="hold">
                                          <p:stCondLst>
                                            <p:cond delay="0"/>
                                          </p:stCondLst>
                                        </p:cTn>
                                        <p:tgtEl>
                                          <p:spTgt spid="93"/>
                                        </p:tgtEl>
                                        <p:attrNameLst>
                                          <p:attrName>style.visibility</p:attrName>
                                        </p:attrNameLst>
                                      </p:cBhvr>
                                      <p:to>
                                        <p:strVal val="visible"/>
                                      </p:to>
                                    </p:set>
                                    <p:animEffect transition="in" filter="fade">
                                      <p:cBhvr>
                                        <p:cTn id="41" dur="500"/>
                                        <p:tgtEl>
                                          <p:spTgt spid="93"/>
                                        </p:tgtEl>
                                      </p:cBhvr>
                                    </p:animEffect>
                                  </p:childTnLst>
                                </p:cTn>
                              </p:par>
                            </p:childTnLst>
                          </p:cTn>
                        </p:par>
                        <p:par>
                          <p:cTn id="42" fill="hold" nodeType="afterGroup">
                            <p:stCondLst>
                              <p:cond delay="3000"/>
                            </p:stCondLst>
                            <p:childTnLst>
                              <p:par>
                                <p:cTn id="43" presetID="53" presetClass="entr" presetSubtype="16" fill="hold" nodeType="afterEffect">
                                  <p:stCondLst>
                                    <p:cond delay="0"/>
                                  </p:stCondLst>
                                  <p:childTnLst>
                                    <p:set>
                                      <p:cBhvr>
                                        <p:cTn id="44" dur="1" fill="hold">
                                          <p:stCondLst>
                                            <p:cond delay="0"/>
                                          </p:stCondLst>
                                        </p:cTn>
                                        <p:tgtEl>
                                          <p:spTgt spid="102"/>
                                        </p:tgtEl>
                                        <p:attrNameLst>
                                          <p:attrName>style.visibility</p:attrName>
                                        </p:attrNameLst>
                                      </p:cBhvr>
                                      <p:to>
                                        <p:strVal val="visible"/>
                                      </p:to>
                                    </p:set>
                                    <p:anim calcmode="lin" valueType="num">
                                      <p:cBhvr>
                                        <p:cTn id="45" dur="500" fill="hold"/>
                                        <p:tgtEl>
                                          <p:spTgt spid="102"/>
                                        </p:tgtEl>
                                        <p:attrNameLst>
                                          <p:attrName>ppt_w</p:attrName>
                                        </p:attrNameLst>
                                      </p:cBhvr>
                                      <p:tavLst>
                                        <p:tav tm="0">
                                          <p:val>
                                            <p:fltVal val="0"/>
                                          </p:val>
                                        </p:tav>
                                        <p:tav tm="100000">
                                          <p:val>
                                            <p:strVal val="#ppt_w"/>
                                          </p:val>
                                        </p:tav>
                                      </p:tavLst>
                                    </p:anim>
                                    <p:anim calcmode="lin" valueType="num">
                                      <p:cBhvr>
                                        <p:cTn id="46" dur="500" fill="hold"/>
                                        <p:tgtEl>
                                          <p:spTgt spid="102"/>
                                        </p:tgtEl>
                                        <p:attrNameLst>
                                          <p:attrName>ppt_h</p:attrName>
                                        </p:attrNameLst>
                                      </p:cBhvr>
                                      <p:tavLst>
                                        <p:tav tm="0">
                                          <p:val>
                                            <p:fltVal val="0"/>
                                          </p:val>
                                        </p:tav>
                                        <p:tav tm="100000">
                                          <p:val>
                                            <p:strVal val="#ppt_h"/>
                                          </p:val>
                                        </p:tav>
                                      </p:tavLst>
                                    </p:anim>
                                    <p:animEffect transition="in" filter="fade">
                                      <p:cBhvr>
                                        <p:cTn id="47" dur="500"/>
                                        <p:tgtEl>
                                          <p:spTgt spid="102"/>
                                        </p:tgtEl>
                                      </p:cBhvr>
                                    </p:animEffect>
                                  </p:childTnLst>
                                </p:cTn>
                              </p:par>
                              <p:par>
                                <p:cTn id="48" presetID="10" presetClass="entr" presetSubtype="0" fill="hold" nodeType="withEffect">
                                  <p:stCondLst>
                                    <p:cond delay="0"/>
                                  </p:stCondLst>
                                  <p:childTnLst>
                                    <p:set>
                                      <p:cBhvr>
                                        <p:cTn id="49" dur="1" fill="hold">
                                          <p:stCondLst>
                                            <p:cond delay="0"/>
                                          </p:stCondLst>
                                        </p:cTn>
                                        <p:tgtEl>
                                          <p:spTgt spid="96"/>
                                        </p:tgtEl>
                                        <p:attrNameLst>
                                          <p:attrName>style.visibility</p:attrName>
                                        </p:attrNameLst>
                                      </p:cBhvr>
                                      <p:to>
                                        <p:strVal val="visible"/>
                                      </p:to>
                                    </p:set>
                                    <p:animEffect transition="in" filter="fade">
                                      <p:cBhvr>
                                        <p:cTn id="50" dur="500"/>
                                        <p:tgtEl>
                                          <p:spTgt spid="96"/>
                                        </p:tgtEl>
                                      </p:cBhvr>
                                    </p:animEffect>
                                  </p:childTnLst>
                                </p:cTn>
                              </p:par>
                            </p:childTnLst>
                          </p:cTn>
                        </p:par>
                        <p:par>
                          <p:cTn id="51" fill="hold" nodeType="afterGroup">
                            <p:stCondLst>
                              <p:cond delay="3500"/>
                            </p:stCondLst>
                            <p:childTnLst>
                              <p:par>
                                <p:cTn id="52" presetID="53" presetClass="entr" presetSubtype="16" fill="hold" nodeType="afterEffect">
                                  <p:stCondLst>
                                    <p:cond delay="0"/>
                                  </p:stCondLst>
                                  <p:childTnLst>
                                    <p:set>
                                      <p:cBhvr>
                                        <p:cTn id="53" dur="1" fill="hold">
                                          <p:stCondLst>
                                            <p:cond delay="0"/>
                                          </p:stCondLst>
                                        </p:cTn>
                                        <p:tgtEl>
                                          <p:spTgt spid="105"/>
                                        </p:tgtEl>
                                        <p:attrNameLst>
                                          <p:attrName>style.visibility</p:attrName>
                                        </p:attrNameLst>
                                      </p:cBhvr>
                                      <p:to>
                                        <p:strVal val="visible"/>
                                      </p:to>
                                    </p:set>
                                    <p:anim calcmode="lin" valueType="num">
                                      <p:cBhvr>
                                        <p:cTn id="54" dur="500" fill="hold"/>
                                        <p:tgtEl>
                                          <p:spTgt spid="105"/>
                                        </p:tgtEl>
                                        <p:attrNameLst>
                                          <p:attrName>ppt_w</p:attrName>
                                        </p:attrNameLst>
                                      </p:cBhvr>
                                      <p:tavLst>
                                        <p:tav tm="0">
                                          <p:val>
                                            <p:fltVal val="0"/>
                                          </p:val>
                                        </p:tav>
                                        <p:tav tm="100000">
                                          <p:val>
                                            <p:strVal val="#ppt_w"/>
                                          </p:val>
                                        </p:tav>
                                      </p:tavLst>
                                    </p:anim>
                                    <p:anim calcmode="lin" valueType="num">
                                      <p:cBhvr>
                                        <p:cTn id="55" dur="500" fill="hold"/>
                                        <p:tgtEl>
                                          <p:spTgt spid="105"/>
                                        </p:tgtEl>
                                        <p:attrNameLst>
                                          <p:attrName>ppt_h</p:attrName>
                                        </p:attrNameLst>
                                      </p:cBhvr>
                                      <p:tavLst>
                                        <p:tav tm="0">
                                          <p:val>
                                            <p:fltVal val="0"/>
                                          </p:val>
                                        </p:tav>
                                        <p:tav tm="100000">
                                          <p:val>
                                            <p:strVal val="#ppt_h"/>
                                          </p:val>
                                        </p:tav>
                                      </p:tavLst>
                                    </p:anim>
                                    <p:animEffect transition="in" filter="fade">
                                      <p:cBhvr>
                                        <p:cTn id="56" dur="500"/>
                                        <p:tgtEl>
                                          <p:spTgt spid="105"/>
                                        </p:tgtEl>
                                      </p:cBhvr>
                                    </p:animEffect>
                                  </p:childTnLst>
                                </p:cTn>
                              </p:par>
                            </p:childTnLst>
                          </p:cTn>
                        </p:par>
                        <p:par>
                          <p:cTn id="57" fill="hold" nodeType="afterGroup">
                            <p:stCondLst>
                              <p:cond delay="4000"/>
                            </p:stCondLst>
                            <p:childTnLst>
                              <p:par>
                                <p:cTn id="58" presetID="2" presetClass="exit" presetSubtype="1" fill="hold" grpId="1" nodeType="afterEffect">
                                  <p:stCondLst>
                                    <p:cond delay="250"/>
                                  </p:stCondLst>
                                  <p:childTnLst>
                                    <p:anim calcmode="lin" valueType="num">
                                      <p:cBhvr additive="base">
                                        <p:cTn id="59" dur="500"/>
                                        <p:tgtEl>
                                          <p:spTgt spid="88"/>
                                        </p:tgtEl>
                                        <p:attrNameLst>
                                          <p:attrName>ppt_x</p:attrName>
                                        </p:attrNameLst>
                                      </p:cBhvr>
                                      <p:tavLst>
                                        <p:tav tm="0">
                                          <p:val>
                                            <p:strVal val="ppt_x"/>
                                          </p:val>
                                        </p:tav>
                                        <p:tav tm="100000">
                                          <p:val>
                                            <p:strVal val="ppt_x"/>
                                          </p:val>
                                        </p:tav>
                                      </p:tavLst>
                                    </p:anim>
                                    <p:anim calcmode="lin" valueType="num">
                                      <p:cBhvr additive="base">
                                        <p:cTn id="60" dur="500"/>
                                        <p:tgtEl>
                                          <p:spTgt spid="88"/>
                                        </p:tgtEl>
                                        <p:attrNameLst>
                                          <p:attrName>ppt_y</p:attrName>
                                        </p:attrNameLst>
                                      </p:cBhvr>
                                      <p:tavLst>
                                        <p:tav tm="0">
                                          <p:val>
                                            <p:strVal val="ppt_y"/>
                                          </p:val>
                                        </p:tav>
                                        <p:tav tm="100000">
                                          <p:val>
                                            <p:strVal val="0-ppt_h/2"/>
                                          </p:val>
                                        </p:tav>
                                      </p:tavLst>
                                    </p:anim>
                                    <p:set>
                                      <p:cBhvr>
                                        <p:cTn id="61" dur="1" fill="hold">
                                          <p:stCondLst>
                                            <p:cond delay="499"/>
                                          </p:stCondLst>
                                        </p:cTn>
                                        <p:tgtEl>
                                          <p:spTgt spid="88"/>
                                        </p:tgtEl>
                                        <p:attrNameLst>
                                          <p:attrName>style.visibility</p:attrName>
                                        </p:attrNameLst>
                                      </p:cBhvr>
                                      <p:to>
                                        <p:strVal val="hidden"/>
                                      </p:to>
                                    </p:set>
                                  </p:childTnLst>
                                </p:cTn>
                              </p:par>
                              <p:par>
                                <p:cTn id="62" presetID="2" presetClass="exit" presetSubtype="1" fill="hold" nodeType="withEffect">
                                  <p:stCondLst>
                                    <p:cond delay="250"/>
                                  </p:stCondLst>
                                  <p:childTnLst>
                                    <p:anim calcmode="lin" valueType="num">
                                      <p:cBhvr additive="base">
                                        <p:cTn id="63" dur="500"/>
                                        <p:tgtEl>
                                          <p:spTgt spid="89"/>
                                        </p:tgtEl>
                                        <p:attrNameLst>
                                          <p:attrName>ppt_x</p:attrName>
                                        </p:attrNameLst>
                                      </p:cBhvr>
                                      <p:tavLst>
                                        <p:tav tm="0">
                                          <p:val>
                                            <p:strVal val="ppt_x"/>
                                          </p:val>
                                        </p:tav>
                                        <p:tav tm="100000">
                                          <p:val>
                                            <p:strVal val="ppt_x"/>
                                          </p:val>
                                        </p:tav>
                                      </p:tavLst>
                                    </p:anim>
                                    <p:anim calcmode="lin" valueType="num">
                                      <p:cBhvr additive="base">
                                        <p:cTn id="64" dur="500"/>
                                        <p:tgtEl>
                                          <p:spTgt spid="89"/>
                                        </p:tgtEl>
                                        <p:attrNameLst>
                                          <p:attrName>ppt_y</p:attrName>
                                        </p:attrNameLst>
                                      </p:cBhvr>
                                      <p:tavLst>
                                        <p:tav tm="0">
                                          <p:val>
                                            <p:strVal val="ppt_y"/>
                                          </p:val>
                                        </p:tav>
                                        <p:tav tm="100000">
                                          <p:val>
                                            <p:strVal val="0-ppt_h/2"/>
                                          </p:val>
                                        </p:tav>
                                      </p:tavLst>
                                    </p:anim>
                                    <p:set>
                                      <p:cBhvr>
                                        <p:cTn id="65" dur="1" fill="hold">
                                          <p:stCondLst>
                                            <p:cond delay="499"/>
                                          </p:stCondLst>
                                        </p:cTn>
                                        <p:tgtEl>
                                          <p:spTgt spid="89"/>
                                        </p:tgtEl>
                                        <p:attrNameLst>
                                          <p:attrName>style.visibility</p:attrName>
                                        </p:attrNameLst>
                                      </p:cBhvr>
                                      <p:to>
                                        <p:strVal val="hidden"/>
                                      </p:to>
                                    </p:set>
                                  </p:childTnLst>
                                </p:cTn>
                              </p:par>
                              <p:par>
                                <p:cTn id="66" presetID="2" presetClass="exit" presetSubtype="1" fill="hold" grpId="1" nodeType="withEffect">
                                  <p:stCondLst>
                                    <p:cond delay="250"/>
                                  </p:stCondLst>
                                  <p:childTnLst>
                                    <p:anim calcmode="lin" valueType="num">
                                      <p:cBhvr additive="base">
                                        <p:cTn id="67" dur="500"/>
                                        <p:tgtEl>
                                          <p:spTgt spid="90"/>
                                        </p:tgtEl>
                                        <p:attrNameLst>
                                          <p:attrName>ppt_x</p:attrName>
                                        </p:attrNameLst>
                                      </p:cBhvr>
                                      <p:tavLst>
                                        <p:tav tm="0">
                                          <p:val>
                                            <p:strVal val="ppt_x"/>
                                          </p:val>
                                        </p:tav>
                                        <p:tav tm="100000">
                                          <p:val>
                                            <p:strVal val="ppt_x"/>
                                          </p:val>
                                        </p:tav>
                                      </p:tavLst>
                                    </p:anim>
                                    <p:anim calcmode="lin" valueType="num">
                                      <p:cBhvr additive="base">
                                        <p:cTn id="68" dur="500"/>
                                        <p:tgtEl>
                                          <p:spTgt spid="90"/>
                                        </p:tgtEl>
                                        <p:attrNameLst>
                                          <p:attrName>ppt_y</p:attrName>
                                        </p:attrNameLst>
                                      </p:cBhvr>
                                      <p:tavLst>
                                        <p:tav tm="0">
                                          <p:val>
                                            <p:strVal val="ppt_y"/>
                                          </p:val>
                                        </p:tav>
                                        <p:tav tm="100000">
                                          <p:val>
                                            <p:strVal val="0-ppt_h/2"/>
                                          </p:val>
                                        </p:tav>
                                      </p:tavLst>
                                    </p:anim>
                                    <p:set>
                                      <p:cBhvr>
                                        <p:cTn id="69" dur="1" fill="hold">
                                          <p:stCondLst>
                                            <p:cond delay="499"/>
                                          </p:stCondLst>
                                        </p:cTn>
                                        <p:tgtEl>
                                          <p:spTgt spid="90"/>
                                        </p:tgtEl>
                                        <p:attrNameLst>
                                          <p:attrName>style.visibility</p:attrName>
                                        </p:attrNameLst>
                                      </p:cBhvr>
                                      <p:to>
                                        <p:strVal val="hidden"/>
                                      </p:to>
                                    </p:set>
                                  </p:childTnLst>
                                </p:cTn>
                              </p:par>
                              <p:par>
                                <p:cTn id="70" presetID="2" presetClass="exit" presetSubtype="1" fill="hold" nodeType="withEffect">
                                  <p:stCondLst>
                                    <p:cond delay="250"/>
                                  </p:stCondLst>
                                  <p:childTnLst>
                                    <p:anim calcmode="lin" valueType="num">
                                      <p:cBhvr additive="base">
                                        <p:cTn id="71" dur="500"/>
                                        <p:tgtEl>
                                          <p:spTgt spid="2"/>
                                        </p:tgtEl>
                                        <p:attrNameLst>
                                          <p:attrName>ppt_x</p:attrName>
                                        </p:attrNameLst>
                                      </p:cBhvr>
                                      <p:tavLst>
                                        <p:tav tm="0">
                                          <p:val>
                                            <p:strVal val="ppt_x"/>
                                          </p:val>
                                        </p:tav>
                                        <p:tav tm="100000">
                                          <p:val>
                                            <p:strVal val="ppt_x"/>
                                          </p:val>
                                        </p:tav>
                                      </p:tavLst>
                                    </p:anim>
                                    <p:anim calcmode="lin" valueType="num">
                                      <p:cBhvr additive="base">
                                        <p:cTn id="72" dur="500"/>
                                        <p:tgtEl>
                                          <p:spTgt spid="2"/>
                                        </p:tgtEl>
                                        <p:attrNameLst>
                                          <p:attrName>ppt_y</p:attrName>
                                        </p:attrNameLst>
                                      </p:cBhvr>
                                      <p:tavLst>
                                        <p:tav tm="0">
                                          <p:val>
                                            <p:strVal val="ppt_y"/>
                                          </p:val>
                                        </p:tav>
                                        <p:tav tm="100000">
                                          <p:val>
                                            <p:strVal val="0-ppt_h/2"/>
                                          </p:val>
                                        </p:tav>
                                      </p:tavLst>
                                    </p:anim>
                                    <p:set>
                                      <p:cBhvr>
                                        <p:cTn id="73" dur="1" fill="hold">
                                          <p:stCondLst>
                                            <p:cond delay="499"/>
                                          </p:stCondLst>
                                        </p:cTn>
                                        <p:tgtEl>
                                          <p:spTgt spid="2"/>
                                        </p:tgtEl>
                                        <p:attrNameLst>
                                          <p:attrName>style.visibility</p:attrName>
                                        </p:attrNameLst>
                                      </p:cBhvr>
                                      <p:to>
                                        <p:strVal val="hidden"/>
                                      </p:to>
                                    </p:set>
                                  </p:childTnLst>
                                </p:cTn>
                              </p:par>
                              <p:par>
                                <p:cTn id="74" presetID="2" presetClass="exit" presetSubtype="1" fill="hold" grpId="1" nodeType="withEffect">
                                  <p:stCondLst>
                                    <p:cond delay="250"/>
                                  </p:stCondLst>
                                  <p:childTnLst>
                                    <p:anim calcmode="lin" valueType="num">
                                      <p:cBhvr additive="base">
                                        <p:cTn id="75" dur="500"/>
                                        <p:tgtEl>
                                          <p:spTgt spid="91"/>
                                        </p:tgtEl>
                                        <p:attrNameLst>
                                          <p:attrName>ppt_x</p:attrName>
                                        </p:attrNameLst>
                                      </p:cBhvr>
                                      <p:tavLst>
                                        <p:tav tm="0">
                                          <p:val>
                                            <p:strVal val="ppt_x"/>
                                          </p:val>
                                        </p:tav>
                                        <p:tav tm="100000">
                                          <p:val>
                                            <p:strVal val="ppt_x"/>
                                          </p:val>
                                        </p:tav>
                                      </p:tavLst>
                                    </p:anim>
                                    <p:anim calcmode="lin" valueType="num">
                                      <p:cBhvr additive="base">
                                        <p:cTn id="76" dur="500"/>
                                        <p:tgtEl>
                                          <p:spTgt spid="91"/>
                                        </p:tgtEl>
                                        <p:attrNameLst>
                                          <p:attrName>ppt_y</p:attrName>
                                        </p:attrNameLst>
                                      </p:cBhvr>
                                      <p:tavLst>
                                        <p:tav tm="0">
                                          <p:val>
                                            <p:strVal val="ppt_y"/>
                                          </p:val>
                                        </p:tav>
                                        <p:tav tm="100000">
                                          <p:val>
                                            <p:strVal val="0-ppt_h/2"/>
                                          </p:val>
                                        </p:tav>
                                      </p:tavLst>
                                    </p:anim>
                                    <p:set>
                                      <p:cBhvr>
                                        <p:cTn id="77" dur="1" fill="hold">
                                          <p:stCondLst>
                                            <p:cond delay="499"/>
                                          </p:stCondLst>
                                        </p:cTn>
                                        <p:tgtEl>
                                          <p:spTgt spid="91"/>
                                        </p:tgtEl>
                                        <p:attrNameLst>
                                          <p:attrName>style.visibility</p:attrName>
                                        </p:attrNameLst>
                                      </p:cBhvr>
                                      <p:to>
                                        <p:strVal val="hidden"/>
                                      </p:to>
                                    </p:set>
                                  </p:childTnLst>
                                </p:cTn>
                              </p:par>
                              <p:par>
                                <p:cTn id="78" presetID="2" presetClass="exit" presetSubtype="1" fill="hold" grpId="1" nodeType="withEffect">
                                  <p:stCondLst>
                                    <p:cond delay="250"/>
                                  </p:stCondLst>
                                  <p:childTnLst>
                                    <p:anim calcmode="lin" valueType="num">
                                      <p:cBhvr additive="base">
                                        <p:cTn id="79" dur="500"/>
                                        <p:tgtEl>
                                          <p:spTgt spid="92"/>
                                        </p:tgtEl>
                                        <p:attrNameLst>
                                          <p:attrName>ppt_x</p:attrName>
                                        </p:attrNameLst>
                                      </p:cBhvr>
                                      <p:tavLst>
                                        <p:tav tm="0">
                                          <p:val>
                                            <p:strVal val="ppt_x"/>
                                          </p:val>
                                        </p:tav>
                                        <p:tav tm="100000">
                                          <p:val>
                                            <p:strVal val="ppt_x"/>
                                          </p:val>
                                        </p:tav>
                                      </p:tavLst>
                                    </p:anim>
                                    <p:anim calcmode="lin" valueType="num">
                                      <p:cBhvr additive="base">
                                        <p:cTn id="80" dur="500"/>
                                        <p:tgtEl>
                                          <p:spTgt spid="92"/>
                                        </p:tgtEl>
                                        <p:attrNameLst>
                                          <p:attrName>ppt_y</p:attrName>
                                        </p:attrNameLst>
                                      </p:cBhvr>
                                      <p:tavLst>
                                        <p:tav tm="0">
                                          <p:val>
                                            <p:strVal val="ppt_y"/>
                                          </p:val>
                                        </p:tav>
                                        <p:tav tm="100000">
                                          <p:val>
                                            <p:strVal val="0-ppt_h/2"/>
                                          </p:val>
                                        </p:tav>
                                      </p:tavLst>
                                    </p:anim>
                                    <p:set>
                                      <p:cBhvr>
                                        <p:cTn id="81" dur="1" fill="hold">
                                          <p:stCondLst>
                                            <p:cond delay="499"/>
                                          </p:stCondLst>
                                        </p:cTn>
                                        <p:tgtEl>
                                          <p:spTgt spid="92"/>
                                        </p:tgtEl>
                                        <p:attrNameLst>
                                          <p:attrName>style.visibility</p:attrName>
                                        </p:attrNameLst>
                                      </p:cBhvr>
                                      <p:to>
                                        <p:strVal val="hidden"/>
                                      </p:to>
                                    </p:set>
                                  </p:childTnLst>
                                </p:cTn>
                              </p:par>
                              <p:par>
                                <p:cTn id="82" presetID="2" presetClass="exit" presetSubtype="1" fill="hold" nodeType="withEffect">
                                  <p:stCondLst>
                                    <p:cond delay="250"/>
                                  </p:stCondLst>
                                  <p:childTnLst>
                                    <p:anim calcmode="lin" valueType="num">
                                      <p:cBhvr additive="base">
                                        <p:cTn id="83" dur="500"/>
                                        <p:tgtEl>
                                          <p:spTgt spid="99"/>
                                        </p:tgtEl>
                                        <p:attrNameLst>
                                          <p:attrName>ppt_x</p:attrName>
                                        </p:attrNameLst>
                                      </p:cBhvr>
                                      <p:tavLst>
                                        <p:tav tm="0">
                                          <p:val>
                                            <p:strVal val="ppt_x"/>
                                          </p:val>
                                        </p:tav>
                                        <p:tav tm="100000">
                                          <p:val>
                                            <p:strVal val="ppt_x"/>
                                          </p:val>
                                        </p:tav>
                                      </p:tavLst>
                                    </p:anim>
                                    <p:anim calcmode="lin" valueType="num">
                                      <p:cBhvr additive="base">
                                        <p:cTn id="84" dur="500"/>
                                        <p:tgtEl>
                                          <p:spTgt spid="99"/>
                                        </p:tgtEl>
                                        <p:attrNameLst>
                                          <p:attrName>ppt_y</p:attrName>
                                        </p:attrNameLst>
                                      </p:cBhvr>
                                      <p:tavLst>
                                        <p:tav tm="0">
                                          <p:val>
                                            <p:strVal val="ppt_y"/>
                                          </p:val>
                                        </p:tav>
                                        <p:tav tm="100000">
                                          <p:val>
                                            <p:strVal val="0-ppt_h/2"/>
                                          </p:val>
                                        </p:tav>
                                      </p:tavLst>
                                    </p:anim>
                                    <p:set>
                                      <p:cBhvr>
                                        <p:cTn id="85" dur="1" fill="hold">
                                          <p:stCondLst>
                                            <p:cond delay="499"/>
                                          </p:stCondLst>
                                        </p:cTn>
                                        <p:tgtEl>
                                          <p:spTgt spid="99"/>
                                        </p:tgtEl>
                                        <p:attrNameLst>
                                          <p:attrName>style.visibility</p:attrName>
                                        </p:attrNameLst>
                                      </p:cBhvr>
                                      <p:to>
                                        <p:strVal val="hidden"/>
                                      </p:to>
                                    </p:set>
                                  </p:childTnLst>
                                </p:cTn>
                              </p:par>
                              <p:par>
                                <p:cTn id="86" presetID="2" presetClass="exit" presetSubtype="1" fill="hold" nodeType="withEffect">
                                  <p:stCondLst>
                                    <p:cond delay="250"/>
                                  </p:stCondLst>
                                  <p:childTnLst>
                                    <p:anim calcmode="lin" valueType="num">
                                      <p:cBhvr additive="base">
                                        <p:cTn id="87" dur="500"/>
                                        <p:tgtEl>
                                          <p:spTgt spid="93"/>
                                        </p:tgtEl>
                                        <p:attrNameLst>
                                          <p:attrName>ppt_x</p:attrName>
                                        </p:attrNameLst>
                                      </p:cBhvr>
                                      <p:tavLst>
                                        <p:tav tm="0">
                                          <p:val>
                                            <p:strVal val="ppt_x"/>
                                          </p:val>
                                        </p:tav>
                                        <p:tav tm="100000">
                                          <p:val>
                                            <p:strVal val="ppt_x"/>
                                          </p:val>
                                        </p:tav>
                                      </p:tavLst>
                                    </p:anim>
                                    <p:anim calcmode="lin" valueType="num">
                                      <p:cBhvr additive="base">
                                        <p:cTn id="88" dur="500"/>
                                        <p:tgtEl>
                                          <p:spTgt spid="93"/>
                                        </p:tgtEl>
                                        <p:attrNameLst>
                                          <p:attrName>ppt_y</p:attrName>
                                        </p:attrNameLst>
                                      </p:cBhvr>
                                      <p:tavLst>
                                        <p:tav tm="0">
                                          <p:val>
                                            <p:strVal val="ppt_y"/>
                                          </p:val>
                                        </p:tav>
                                        <p:tav tm="100000">
                                          <p:val>
                                            <p:strVal val="0-ppt_h/2"/>
                                          </p:val>
                                        </p:tav>
                                      </p:tavLst>
                                    </p:anim>
                                    <p:set>
                                      <p:cBhvr>
                                        <p:cTn id="89" dur="1" fill="hold">
                                          <p:stCondLst>
                                            <p:cond delay="499"/>
                                          </p:stCondLst>
                                        </p:cTn>
                                        <p:tgtEl>
                                          <p:spTgt spid="93"/>
                                        </p:tgtEl>
                                        <p:attrNameLst>
                                          <p:attrName>style.visibility</p:attrName>
                                        </p:attrNameLst>
                                      </p:cBhvr>
                                      <p:to>
                                        <p:strVal val="hidden"/>
                                      </p:to>
                                    </p:set>
                                  </p:childTnLst>
                                </p:cTn>
                              </p:par>
                              <p:par>
                                <p:cTn id="90" presetID="2" presetClass="exit" presetSubtype="1" fill="hold" nodeType="withEffect">
                                  <p:stCondLst>
                                    <p:cond delay="250"/>
                                  </p:stCondLst>
                                  <p:childTnLst>
                                    <p:anim calcmode="lin" valueType="num">
                                      <p:cBhvr additive="base">
                                        <p:cTn id="91" dur="500"/>
                                        <p:tgtEl>
                                          <p:spTgt spid="102"/>
                                        </p:tgtEl>
                                        <p:attrNameLst>
                                          <p:attrName>ppt_x</p:attrName>
                                        </p:attrNameLst>
                                      </p:cBhvr>
                                      <p:tavLst>
                                        <p:tav tm="0">
                                          <p:val>
                                            <p:strVal val="ppt_x"/>
                                          </p:val>
                                        </p:tav>
                                        <p:tav tm="100000">
                                          <p:val>
                                            <p:strVal val="ppt_x"/>
                                          </p:val>
                                        </p:tav>
                                      </p:tavLst>
                                    </p:anim>
                                    <p:anim calcmode="lin" valueType="num">
                                      <p:cBhvr additive="base">
                                        <p:cTn id="92" dur="500"/>
                                        <p:tgtEl>
                                          <p:spTgt spid="102"/>
                                        </p:tgtEl>
                                        <p:attrNameLst>
                                          <p:attrName>ppt_y</p:attrName>
                                        </p:attrNameLst>
                                      </p:cBhvr>
                                      <p:tavLst>
                                        <p:tav tm="0">
                                          <p:val>
                                            <p:strVal val="ppt_y"/>
                                          </p:val>
                                        </p:tav>
                                        <p:tav tm="100000">
                                          <p:val>
                                            <p:strVal val="0-ppt_h/2"/>
                                          </p:val>
                                        </p:tav>
                                      </p:tavLst>
                                    </p:anim>
                                    <p:set>
                                      <p:cBhvr>
                                        <p:cTn id="93" dur="1" fill="hold">
                                          <p:stCondLst>
                                            <p:cond delay="499"/>
                                          </p:stCondLst>
                                        </p:cTn>
                                        <p:tgtEl>
                                          <p:spTgt spid="102"/>
                                        </p:tgtEl>
                                        <p:attrNameLst>
                                          <p:attrName>style.visibility</p:attrName>
                                        </p:attrNameLst>
                                      </p:cBhvr>
                                      <p:to>
                                        <p:strVal val="hidden"/>
                                      </p:to>
                                    </p:set>
                                  </p:childTnLst>
                                </p:cTn>
                              </p:par>
                              <p:par>
                                <p:cTn id="94" presetID="2" presetClass="exit" presetSubtype="1" fill="hold" nodeType="withEffect">
                                  <p:stCondLst>
                                    <p:cond delay="250"/>
                                  </p:stCondLst>
                                  <p:childTnLst>
                                    <p:anim calcmode="lin" valueType="num">
                                      <p:cBhvr additive="base">
                                        <p:cTn id="95" dur="500"/>
                                        <p:tgtEl>
                                          <p:spTgt spid="96"/>
                                        </p:tgtEl>
                                        <p:attrNameLst>
                                          <p:attrName>ppt_x</p:attrName>
                                        </p:attrNameLst>
                                      </p:cBhvr>
                                      <p:tavLst>
                                        <p:tav tm="0">
                                          <p:val>
                                            <p:strVal val="ppt_x"/>
                                          </p:val>
                                        </p:tav>
                                        <p:tav tm="100000">
                                          <p:val>
                                            <p:strVal val="ppt_x"/>
                                          </p:val>
                                        </p:tav>
                                      </p:tavLst>
                                    </p:anim>
                                    <p:anim calcmode="lin" valueType="num">
                                      <p:cBhvr additive="base">
                                        <p:cTn id="96" dur="500"/>
                                        <p:tgtEl>
                                          <p:spTgt spid="96"/>
                                        </p:tgtEl>
                                        <p:attrNameLst>
                                          <p:attrName>ppt_y</p:attrName>
                                        </p:attrNameLst>
                                      </p:cBhvr>
                                      <p:tavLst>
                                        <p:tav tm="0">
                                          <p:val>
                                            <p:strVal val="ppt_y"/>
                                          </p:val>
                                        </p:tav>
                                        <p:tav tm="100000">
                                          <p:val>
                                            <p:strVal val="0-ppt_h/2"/>
                                          </p:val>
                                        </p:tav>
                                      </p:tavLst>
                                    </p:anim>
                                    <p:set>
                                      <p:cBhvr>
                                        <p:cTn id="97" dur="1" fill="hold">
                                          <p:stCondLst>
                                            <p:cond delay="499"/>
                                          </p:stCondLst>
                                        </p:cTn>
                                        <p:tgtEl>
                                          <p:spTgt spid="96"/>
                                        </p:tgtEl>
                                        <p:attrNameLst>
                                          <p:attrName>style.visibility</p:attrName>
                                        </p:attrNameLst>
                                      </p:cBhvr>
                                      <p:to>
                                        <p:strVal val="hidden"/>
                                      </p:to>
                                    </p:set>
                                  </p:childTnLst>
                                </p:cTn>
                              </p:par>
                              <p:par>
                                <p:cTn id="98" presetID="2" presetClass="exit" presetSubtype="1" fill="hold" nodeType="withEffect">
                                  <p:stCondLst>
                                    <p:cond delay="250"/>
                                  </p:stCondLst>
                                  <p:childTnLst>
                                    <p:anim calcmode="lin" valueType="num">
                                      <p:cBhvr additive="base">
                                        <p:cTn id="99" dur="500"/>
                                        <p:tgtEl>
                                          <p:spTgt spid="105"/>
                                        </p:tgtEl>
                                        <p:attrNameLst>
                                          <p:attrName>ppt_x</p:attrName>
                                        </p:attrNameLst>
                                      </p:cBhvr>
                                      <p:tavLst>
                                        <p:tav tm="0">
                                          <p:val>
                                            <p:strVal val="ppt_x"/>
                                          </p:val>
                                        </p:tav>
                                        <p:tav tm="100000">
                                          <p:val>
                                            <p:strVal val="ppt_x"/>
                                          </p:val>
                                        </p:tav>
                                      </p:tavLst>
                                    </p:anim>
                                    <p:anim calcmode="lin" valueType="num">
                                      <p:cBhvr additive="base">
                                        <p:cTn id="100" dur="500"/>
                                        <p:tgtEl>
                                          <p:spTgt spid="105"/>
                                        </p:tgtEl>
                                        <p:attrNameLst>
                                          <p:attrName>ppt_y</p:attrName>
                                        </p:attrNameLst>
                                      </p:cBhvr>
                                      <p:tavLst>
                                        <p:tav tm="0">
                                          <p:val>
                                            <p:strVal val="ppt_y"/>
                                          </p:val>
                                        </p:tav>
                                        <p:tav tm="100000">
                                          <p:val>
                                            <p:strVal val="0-ppt_h/2"/>
                                          </p:val>
                                        </p:tav>
                                      </p:tavLst>
                                    </p:anim>
                                    <p:set>
                                      <p:cBhvr>
                                        <p:cTn id="101" dur="1" fill="hold">
                                          <p:stCondLst>
                                            <p:cond delay="499"/>
                                          </p:stCondLst>
                                        </p:cTn>
                                        <p:tgtEl>
                                          <p:spTgt spid="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8" grpId="1"/>
      <p:bldP spid="90" grpId="0"/>
      <p:bldP spid="90" grpId="1"/>
      <p:bldP spid="91" grpId="0"/>
      <p:bldP spid="91" grpId="1"/>
      <p:bldP spid="92" grpId="0"/>
      <p:bldP spid="92"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World Map">
            <a:extLst>
              <a:ext uri="{FF2B5EF4-FFF2-40B4-BE49-F238E27FC236}">
                <a16:creationId xmlns:a16="http://schemas.microsoft.com/office/drawing/2014/main" id="{F1C00FA4-1CA8-4295-9D71-527C9B215D4C}"/>
              </a:ext>
            </a:extLst>
          </p:cNvPr>
          <p:cNvGrpSpPr/>
          <p:nvPr/>
        </p:nvGrpSpPr>
        <p:grpSpPr>
          <a:xfrm>
            <a:off x="1944555" y="2456597"/>
            <a:ext cx="8063049" cy="3934103"/>
            <a:chOff x="399011" y="834814"/>
            <a:chExt cx="8342794" cy="4070611"/>
          </a:xfrm>
          <a:solidFill>
            <a:schemeClr val="bg1">
              <a:lumMod val="75000"/>
            </a:schemeClr>
          </a:solidFill>
        </p:grpSpPr>
        <p:sp>
          <p:nvSpPr>
            <p:cNvPr id="12" name="Zimbabwe" descr="© INSCALE GmbH, 05.05.2010&#10;http://www.presentationload.com/">
              <a:extLst>
                <a:ext uri="{FF2B5EF4-FFF2-40B4-BE49-F238E27FC236}">
                  <a16:creationId xmlns:a16="http://schemas.microsoft.com/office/drawing/2014/main" id="{64D8E595-DDAC-452E-A064-F93E38544A3E}"/>
                </a:ext>
              </a:extLst>
            </p:cNvPr>
            <p:cNvSpPr>
              <a:spLocks/>
            </p:cNvSpPr>
            <p:nvPr/>
          </p:nvSpPr>
          <p:spPr bwMode="gray">
            <a:xfrm>
              <a:off x="4909872" y="3695804"/>
              <a:ext cx="209015" cy="209016"/>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 name="Zambia" descr="© INSCALE GmbH, 05.05.2010&#10;http://www.presentationload.com/">
              <a:extLst>
                <a:ext uri="{FF2B5EF4-FFF2-40B4-BE49-F238E27FC236}">
                  <a16:creationId xmlns:a16="http://schemas.microsoft.com/office/drawing/2014/main" id="{769DDA99-81EC-4548-937B-617585000C78}"/>
                </a:ext>
              </a:extLst>
            </p:cNvPr>
            <p:cNvSpPr>
              <a:spLocks/>
            </p:cNvSpPr>
            <p:nvPr/>
          </p:nvSpPr>
          <p:spPr bwMode="gray">
            <a:xfrm>
              <a:off x="4825375" y="3467518"/>
              <a:ext cx="315746" cy="302405"/>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 name="Yemen" descr="© INSCALE GmbH, 05.05.2010&#10;http://www.presentationload.com/">
              <a:extLst>
                <a:ext uri="{FF2B5EF4-FFF2-40B4-BE49-F238E27FC236}">
                  <a16:creationId xmlns:a16="http://schemas.microsoft.com/office/drawing/2014/main" id="{C199F0D7-E902-4BFC-B94F-5EC820117516}"/>
                </a:ext>
              </a:extLst>
            </p:cNvPr>
            <p:cNvSpPr>
              <a:spLocks/>
            </p:cNvSpPr>
            <p:nvPr/>
          </p:nvSpPr>
          <p:spPr bwMode="gray">
            <a:xfrm>
              <a:off x="5375336" y="2637386"/>
              <a:ext cx="277203" cy="189744"/>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 name="Western Sahara" descr="© INSCALE GmbH, 05.05.2010&#10;http://www.presentationload.com/">
              <a:extLst>
                <a:ext uri="{FF2B5EF4-FFF2-40B4-BE49-F238E27FC236}">
                  <a16:creationId xmlns:a16="http://schemas.microsoft.com/office/drawing/2014/main" id="{91B2700D-8503-4793-AEC1-8BF9F5CF3484}"/>
                </a:ext>
              </a:extLst>
            </p:cNvPr>
            <p:cNvSpPr>
              <a:spLocks/>
            </p:cNvSpPr>
            <p:nvPr/>
          </p:nvSpPr>
          <p:spPr bwMode="gray">
            <a:xfrm>
              <a:off x="3790679" y="2373523"/>
              <a:ext cx="226803" cy="194192"/>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 name="West Bank" descr="© INSCALE GmbH, 05.05.2010&#10;http://www.presentationload.com/">
              <a:extLst>
                <a:ext uri="{FF2B5EF4-FFF2-40B4-BE49-F238E27FC236}">
                  <a16:creationId xmlns:a16="http://schemas.microsoft.com/office/drawing/2014/main" id="{80AF4E19-E981-47B6-8D8F-EC2A64B45D96}"/>
                </a:ext>
              </a:extLst>
            </p:cNvPr>
            <p:cNvSpPr>
              <a:spLocks/>
            </p:cNvSpPr>
            <p:nvPr/>
          </p:nvSpPr>
          <p:spPr bwMode="gray">
            <a:xfrm>
              <a:off x="5148532" y="2226767"/>
              <a:ext cx="16307" cy="35577"/>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 name="Uzbekistan" descr="© INSCALE GmbH, 05.05.2010&#10;http://www.presentationload.com/">
              <a:extLst>
                <a:ext uri="{FF2B5EF4-FFF2-40B4-BE49-F238E27FC236}">
                  <a16:creationId xmlns:a16="http://schemas.microsoft.com/office/drawing/2014/main" id="{470BEE6E-382A-4FB2-AF80-4650BE778D0E}"/>
                </a:ext>
              </a:extLst>
            </p:cNvPr>
            <p:cNvSpPr>
              <a:spLocks/>
            </p:cNvSpPr>
            <p:nvPr/>
          </p:nvSpPr>
          <p:spPr bwMode="gray">
            <a:xfrm>
              <a:off x="5618445" y="1830973"/>
              <a:ext cx="449160" cy="252004"/>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 name="Vietnam" descr="© INSCALE GmbH, 05.05.2010&#10;http://www.presentationload.com/">
              <a:extLst>
                <a:ext uri="{FF2B5EF4-FFF2-40B4-BE49-F238E27FC236}">
                  <a16:creationId xmlns:a16="http://schemas.microsoft.com/office/drawing/2014/main" id="{DFF8C6AD-C4F1-4E75-BD52-A1369EB231ED}"/>
                </a:ext>
              </a:extLst>
            </p:cNvPr>
            <p:cNvSpPr>
              <a:spLocks/>
            </p:cNvSpPr>
            <p:nvPr/>
          </p:nvSpPr>
          <p:spPr bwMode="gray">
            <a:xfrm>
              <a:off x="6940722" y="2503972"/>
              <a:ext cx="229767" cy="452126"/>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9" name="Venezuela" descr="© INSCALE GmbH, 05.05.2010&#10;http://www.presentationload.com/">
              <a:extLst>
                <a:ext uri="{FF2B5EF4-FFF2-40B4-BE49-F238E27FC236}">
                  <a16:creationId xmlns:a16="http://schemas.microsoft.com/office/drawing/2014/main" id="{712B2D0A-4613-495F-BDDE-0F9B113B6ED1}"/>
                </a:ext>
              </a:extLst>
            </p:cNvPr>
            <p:cNvSpPr>
              <a:spLocks noEditPoints="1"/>
            </p:cNvSpPr>
            <p:nvPr/>
          </p:nvSpPr>
          <p:spPr bwMode="gray">
            <a:xfrm>
              <a:off x="2263836" y="2846402"/>
              <a:ext cx="361698" cy="352806"/>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0" name="USA (Alaska)" descr="© INSCALE GmbH, 05.05.2010&#10;http://www.presentationload.com/">
              <a:extLst>
                <a:ext uri="{FF2B5EF4-FFF2-40B4-BE49-F238E27FC236}">
                  <a16:creationId xmlns:a16="http://schemas.microsoft.com/office/drawing/2014/main" id="{3334812D-590F-4196-9976-4C5FC18E4073}"/>
                </a:ext>
              </a:extLst>
            </p:cNvPr>
            <p:cNvSpPr>
              <a:spLocks noEditPoints="1"/>
            </p:cNvSpPr>
            <p:nvPr/>
          </p:nvSpPr>
          <p:spPr bwMode="gray">
            <a:xfrm>
              <a:off x="399011" y="1107572"/>
              <a:ext cx="1165144" cy="504009"/>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1" name="USA" descr="© INSCALE GmbH, 05.05.2010&#10;http://www.presentationload.com/">
              <a:extLst>
                <a:ext uri="{FF2B5EF4-FFF2-40B4-BE49-F238E27FC236}">
                  <a16:creationId xmlns:a16="http://schemas.microsoft.com/office/drawing/2014/main" id="{BAF2CCED-5B8B-4FA6-B582-1FBD8902C2EF}"/>
                </a:ext>
              </a:extLst>
            </p:cNvPr>
            <p:cNvSpPr>
              <a:spLocks noEditPoints="1"/>
            </p:cNvSpPr>
            <p:nvPr/>
          </p:nvSpPr>
          <p:spPr bwMode="gray">
            <a:xfrm>
              <a:off x="1160950" y="1713865"/>
              <a:ext cx="1485337" cy="736743"/>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2" name="Uruguay" descr="© INSCALE GmbH, 05.05.2010&#10;http://www.presentationload.com/">
              <a:extLst>
                <a:ext uri="{FF2B5EF4-FFF2-40B4-BE49-F238E27FC236}">
                  <a16:creationId xmlns:a16="http://schemas.microsoft.com/office/drawing/2014/main" id="{3F6A2C28-C7C6-4187-B1E8-B4CFFCAF6DD6}"/>
                </a:ext>
              </a:extLst>
            </p:cNvPr>
            <p:cNvSpPr>
              <a:spLocks/>
            </p:cNvSpPr>
            <p:nvPr/>
          </p:nvSpPr>
          <p:spPr bwMode="gray">
            <a:xfrm>
              <a:off x="2745607" y="4139036"/>
              <a:ext cx="139343" cy="145273"/>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3" name="United Kingdom" descr="© INSCALE GmbH, 05.05.2010&#10;http://www.presentationload.com/">
              <a:extLst>
                <a:ext uri="{FF2B5EF4-FFF2-40B4-BE49-F238E27FC236}">
                  <a16:creationId xmlns:a16="http://schemas.microsoft.com/office/drawing/2014/main" id="{49F14025-BC10-455C-85BF-784FD23CB665}"/>
                </a:ext>
              </a:extLst>
            </p:cNvPr>
            <p:cNvSpPr>
              <a:spLocks noEditPoints="1"/>
            </p:cNvSpPr>
            <p:nvPr/>
          </p:nvSpPr>
          <p:spPr bwMode="gray">
            <a:xfrm>
              <a:off x="4094566" y="1386258"/>
              <a:ext cx="219391" cy="312783"/>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4" name="United Arab Emirates" descr="© INSCALE GmbH, 05.05.2010&#10;http://www.presentationload.com/">
              <a:extLst>
                <a:ext uri="{FF2B5EF4-FFF2-40B4-BE49-F238E27FC236}">
                  <a16:creationId xmlns:a16="http://schemas.microsoft.com/office/drawing/2014/main" id="{12A0B89A-B422-4446-ABD8-B492D5082883}"/>
                </a:ext>
              </a:extLst>
            </p:cNvPr>
            <p:cNvSpPr>
              <a:spLocks/>
            </p:cNvSpPr>
            <p:nvPr/>
          </p:nvSpPr>
          <p:spPr bwMode="gray">
            <a:xfrm>
              <a:off x="5599173" y="2407618"/>
              <a:ext cx="127484" cy="121556"/>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5" name="Ukraine" descr="© INSCALE GmbH, 05.05.2010&#10;http://www.presentationload.com/">
              <a:extLst>
                <a:ext uri="{FF2B5EF4-FFF2-40B4-BE49-F238E27FC236}">
                  <a16:creationId xmlns:a16="http://schemas.microsoft.com/office/drawing/2014/main" id="{7B5F9EA5-859C-4B77-88A6-7E6E7D761EEA}"/>
                </a:ext>
              </a:extLst>
            </p:cNvPr>
            <p:cNvSpPr>
              <a:spLocks/>
            </p:cNvSpPr>
            <p:nvPr/>
          </p:nvSpPr>
          <p:spPr bwMode="gray">
            <a:xfrm>
              <a:off x="4792763" y="1627887"/>
              <a:ext cx="423959" cy="237181"/>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6" name="Uganda" descr="© INSCALE GmbH, 05.05.2010&#10;http://www.presentationload.com/">
              <a:extLst>
                <a:ext uri="{FF2B5EF4-FFF2-40B4-BE49-F238E27FC236}">
                  <a16:creationId xmlns:a16="http://schemas.microsoft.com/office/drawing/2014/main" id="{60BDB6AA-C610-4049-B8D5-1EB8ABAD3E81}"/>
                </a:ext>
              </a:extLst>
            </p:cNvPr>
            <p:cNvSpPr>
              <a:spLocks noEditPoints="1"/>
            </p:cNvSpPr>
            <p:nvPr/>
          </p:nvSpPr>
          <p:spPr bwMode="gray">
            <a:xfrm>
              <a:off x="5034390" y="3090993"/>
              <a:ext cx="148236" cy="17492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7" name="Turkmenistan" descr="© INSCALE GmbH, 05.05.2010&#10;http://www.presentationload.com/">
              <a:extLst>
                <a:ext uri="{FF2B5EF4-FFF2-40B4-BE49-F238E27FC236}">
                  <a16:creationId xmlns:a16="http://schemas.microsoft.com/office/drawing/2014/main" id="{AC0BCDBF-D09B-4E11-BAD5-45088AB7AF8E}"/>
                </a:ext>
              </a:extLst>
            </p:cNvPr>
            <p:cNvSpPr>
              <a:spLocks/>
            </p:cNvSpPr>
            <p:nvPr/>
          </p:nvSpPr>
          <p:spPr bwMode="gray">
            <a:xfrm>
              <a:off x="5550255" y="1912504"/>
              <a:ext cx="382452" cy="229770"/>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8" name="Turkey" descr="© INSCALE GmbH, 05.05.2010&#10;http://www.presentationload.com/">
              <a:extLst>
                <a:ext uri="{FF2B5EF4-FFF2-40B4-BE49-F238E27FC236}">
                  <a16:creationId xmlns:a16="http://schemas.microsoft.com/office/drawing/2014/main" id="{2BFEBAA5-8080-46E1-AFD0-4E51D54E45CF}"/>
                </a:ext>
              </a:extLst>
            </p:cNvPr>
            <p:cNvSpPr>
              <a:spLocks noEditPoints="1"/>
            </p:cNvSpPr>
            <p:nvPr/>
          </p:nvSpPr>
          <p:spPr bwMode="gray">
            <a:xfrm>
              <a:off x="4880223" y="1930291"/>
              <a:ext cx="504007" cy="19270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29" name="Tunisia" descr="© INSCALE GmbH, 05.05.2010&#10;http://www.presentationload.com/">
              <a:extLst>
                <a:ext uri="{FF2B5EF4-FFF2-40B4-BE49-F238E27FC236}">
                  <a16:creationId xmlns:a16="http://schemas.microsoft.com/office/drawing/2014/main" id="{B958DA20-8D56-4C43-ADC0-C35D9E0EAB3B}"/>
                </a:ext>
              </a:extLst>
            </p:cNvPr>
            <p:cNvSpPr>
              <a:spLocks/>
            </p:cNvSpPr>
            <p:nvPr/>
          </p:nvSpPr>
          <p:spPr bwMode="gray">
            <a:xfrm>
              <a:off x="4441441" y="2078530"/>
              <a:ext cx="103766" cy="216428"/>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0" name="Togo" descr="© INSCALE GmbH, 05.05.2010&#10;http://www.presentationload.com/">
              <a:extLst>
                <a:ext uri="{FF2B5EF4-FFF2-40B4-BE49-F238E27FC236}">
                  <a16:creationId xmlns:a16="http://schemas.microsoft.com/office/drawing/2014/main" id="{5CF839D1-F0D6-4430-BC85-BBCFBDE52089}"/>
                </a:ext>
              </a:extLst>
            </p:cNvPr>
            <p:cNvSpPr>
              <a:spLocks/>
            </p:cNvSpPr>
            <p:nvPr/>
          </p:nvSpPr>
          <p:spPr bwMode="gray">
            <a:xfrm>
              <a:off x="4230944" y="2880496"/>
              <a:ext cx="53365" cy="152686"/>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1" name="Thailand" descr="© INSCALE GmbH, 05.05.2010&#10;http://www.presentationload.com/">
              <a:extLst>
                <a:ext uri="{FF2B5EF4-FFF2-40B4-BE49-F238E27FC236}">
                  <a16:creationId xmlns:a16="http://schemas.microsoft.com/office/drawing/2014/main" id="{DF8931EF-C5DD-4260-82E8-1F4F316673BC}"/>
                </a:ext>
              </a:extLst>
            </p:cNvPr>
            <p:cNvSpPr>
              <a:spLocks/>
            </p:cNvSpPr>
            <p:nvPr/>
          </p:nvSpPr>
          <p:spPr bwMode="gray">
            <a:xfrm>
              <a:off x="6829542" y="2594397"/>
              <a:ext cx="234215" cy="450643"/>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2" name="Tanzania" descr="© INSCALE GmbH, 05.05.2010&#10;http://www.presentationload.com/">
              <a:extLst>
                <a:ext uri="{FF2B5EF4-FFF2-40B4-BE49-F238E27FC236}">
                  <a16:creationId xmlns:a16="http://schemas.microsoft.com/office/drawing/2014/main" id="{95D27CFB-12A2-46FC-BC4C-670B7BDB01F1}"/>
                </a:ext>
              </a:extLst>
            </p:cNvPr>
            <p:cNvSpPr>
              <a:spLocks noEditPoints="1"/>
            </p:cNvSpPr>
            <p:nvPr/>
          </p:nvSpPr>
          <p:spPr bwMode="gray">
            <a:xfrm>
              <a:off x="5032907" y="3249609"/>
              <a:ext cx="290545" cy="329088"/>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3" name="Tajikistan" descr="© INSCALE GmbH, 05.05.2010&#10;http://www.presentationload.com/">
              <a:extLst>
                <a:ext uri="{FF2B5EF4-FFF2-40B4-BE49-F238E27FC236}">
                  <a16:creationId xmlns:a16="http://schemas.microsoft.com/office/drawing/2014/main" id="{DD8DB59E-F9AA-438B-AF61-DAA09E561124}"/>
                </a:ext>
              </a:extLst>
            </p:cNvPr>
            <p:cNvSpPr>
              <a:spLocks/>
            </p:cNvSpPr>
            <p:nvPr/>
          </p:nvSpPr>
          <p:spPr bwMode="gray">
            <a:xfrm>
              <a:off x="5937154" y="1967351"/>
              <a:ext cx="209015" cy="131932"/>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4" name="Taiwan" descr="© INSCALE GmbH, 05.05.2010&#10;http://www.presentationload.com/">
              <a:extLst>
                <a:ext uri="{FF2B5EF4-FFF2-40B4-BE49-F238E27FC236}">
                  <a16:creationId xmlns:a16="http://schemas.microsoft.com/office/drawing/2014/main" id="{4D75FD96-76F3-4CEF-8698-0AA339F27DBA}"/>
                </a:ext>
              </a:extLst>
            </p:cNvPr>
            <p:cNvSpPr>
              <a:spLocks/>
            </p:cNvSpPr>
            <p:nvPr/>
          </p:nvSpPr>
          <p:spPr bwMode="gray">
            <a:xfrm>
              <a:off x="7401738" y="2444677"/>
              <a:ext cx="45954" cy="102284"/>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5" name="Syria" descr="© INSCALE GmbH, 05.05.2010&#10;http://www.presentationload.com/">
              <a:extLst>
                <a:ext uri="{FF2B5EF4-FFF2-40B4-BE49-F238E27FC236}">
                  <a16:creationId xmlns:a16="http://schemas.microsoft.com/office/drawing/2014/main" id="{3E8F8F73-CEA9-4C8B-AC95-28994A09B122}"/>
                </a:ext>
              </a:extLst>
            </p:cNvPr>
            <p:cNvSpPr>
              <a:spLocks/>
            </p:cNvSpPr>
            <p:nvPr/>
          </p:nvSpPr>
          <p:spPr bwMode="gray">
            <a:xfrm>
              <a:off x="5152979" y="2075565"/>
              <a:ext cx="170473" cy="15713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6" name="Switzerland" descr="© INSCALE GmbH, 05.05.2010&#10;http://www.presentationload.com/">
              <a:extLst>
                <a:ext uri="{FF2B5EF4-FFF2-40B4-BE49-F238E27FC236}">
                  <a16:creationId xmlns:a16="http://schemas.microsoft.com/office/drawing/2014/main" id="{9E305303-4799-44D6-BD59-A5F7E68D0922}"/>
                </a:ext>
              </a:extLst>
            </p:cNvPr>
            <p:cNvSpPr>
              <a:spLocks/>
            </p:cNvSpPr>
            <p:nvPr/>
          </p:nvSpPr>
          <p:spPr bwMode="gray">
            <a:xfrm>
              <a:off x="4408829" y="1759818"/>
              <a:ext cx="109696" cy="6077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7" name="Sweden" descr="© INSCALE GmbH, 05.05.2010&#10;http://www.presentationload.com/">
              <a:extLst>
                <a:ext uri="{FF2B5EF4-FFF2-40B4-BE49-F238E27FC236}">
                  <a16:creationId xmlns:a16="http://schemas.microsoft.com/office/drawing/2014/main" id="{ED7719EA-6500-4C79-B391-663BDC6D8ABA}"/>
                </a:ext>
              </a:extLst>
            </p:cNvPr>
            <p:cNvSpPr>
              <a:spLocks noEditPoints="1"/>
            </p:cNvSpPr>
            <p:nvPr/>
          </p:nvSpPr>
          <p:spPr bwMode="gray">
            <a:xfrm>
              <a:off x="4533349" y="1163902"/>
              <a:ext cx="262381" cy="375042"/>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8" name="Swaziland" descr="© INSCALE GmbH, 05.05.2010&#10;http://www.presentationload.com/">
              <a:extLst>
                <a:ext uri="{FF2B5EF4-FFF2-40B4-BE49-F238E27FC236}">
                  <a16:creationId xmlns:a16="http://schemas.microsoft.com/office/drawing/2014/main" id="{7F34FC52-4E32-4707-8DE0-D9EBDFCFAF32}"/>
                </a:ext>
              </a:extLst>
            </p:cNvPr>
            <p:cNvSpPr>
              <a:spLocks/>
            </p:cNvSpPr>
            <p:nvPr/>
          </p:nvSpPr>
          <p:spPr bwMode="gray">
            <a:xfrm>
              <a:off x="5050696" y="4004139"/>
              <a:ext cx="38542" cy="50401"/>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39" name="Suriname" descr="© INSCALE GmbH, 05.05.2010&#10;http://www.presentationload.com/">
              <a:extLst>
                <a:ext uri="{FF2B5EF4-FFF2-40B4-BE49-F238E27FC236}">
                  <a16:creationId xmlns:a16="http://schemas.microsoft.com/office/drawing/2014/main" id="{486E9800-A4BF-4C71-9937-7283745867B0}"/>
                </a:ext>
              </a:extLst>
            </p:cNvPr>
            <p:cNvSpPr>
              <a:spLocks/>
            </p:cNvSpPr>
            <p:nvPr/>
          </p:nvSpPr>
          <p:spPr bwMode="gray">
            <a:xfrm>
              <a:off x="2668524" y="3036146"/>
              <a:ext cx="111179" cy="127485"/>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0" name="Sudan">
              <a:extLst>
                <a:ext uri="{FF2B5EF4-FFF2-40B4-BE49-F238E27FC236}">
                  <a16:creationId xmlns:a16="http://schemas.microsoft.com/office/drawing/2014/main" id="{FA675A34-64D5-4EE5-883E-7868FAE18815}"/>
                </a:ext>
              </a:extLst>
            </p:cNvPr>
            <p:cNvSpPr>
              <a:spLocks/>
            </p:cNvSpPr>
            <p:nvPr/>
          </p:nvSpPr>
          <p:spPr bwMode="auto">
            <a:xfrm>
              <a:off x="4814919" y="2510265"/>
              <a:ext cx="452944" cy="444363"/>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1" name="South Sudan">
              <a:extLst>
                <a:ext uri="{FF2B5EF4-FFF2-40B4-BE49-F238E27FC236}">
                  <a16:creationId xmlns:a16="http://schemas.microsoft.com/office/drawing/2014/main" id="{359B5DD0-DE06-495E-B271-F9DDCADB6F99}"/>
                </a:ext>
              </a:extLst>
            </p:cNvPr>
            <p:cNvSpPr>
              <a:spLocks/>
            </p:cNvSpPr>
            <p:nvPr/>
          </p:nvSpPr>
          <p:spPr bwMode="auto">
            <a:xfrm>
              <a:off x="4877854" y="2841153"/>
              <a:ext cx="326120" cy="272722"/>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2" name="Sri Lanka" descr="© INSCALE GmbH, 05.05.2010&#10;http://www.presentationload.com/">
              <a:extLst>
                <a:ext uri="{FF2B5EF4-FFF2-40B4-BE49-F238E27FC236}">
                  <a16:creationId xmlns:a16="http://schemas.microsoft.com/office/drawing/2014/main" id="{6AB06A76-27E6-435C-858D-1A9EAD1F6E91}"/>
                </a:ext>
              </a:extLst>
            </p:cNvPr>
            <p:cNvSpPr>
              <a:spLocks/>
            </p:cNvSpPr>
            <p:nvPr/>
          </p:nvSpPr>
          <p:spPr bwMode="gray">
            <a:xfrm>
              <a:off x="6378902" y="2924967"/>
              <a:ext cx="65224" cy="115625"/>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3" name="Spain" descr="© INSCALE GmbH, 05.05.2010&#10;http://www.presentationload.com/">
              <a:extLst>
                <a:ext uri="{FF2B5EF4-FFF2-40B4-BE49-F238E27FC236}">
                  <a16:creationId xmlns:a16="http://schemas.microsoft.com/office/drawing/2014/main" id="{ED8D54F0-3FF4-4B24-A625-7DB545A05CB4}"/>
                </a:ext>
              </a:extLst>
            </p:cNvPr>
            <p:cNvSpPr>
              <a:spLocks noEditPoints="1"/>
            </p:cNvSpPr>
            <p:nvPr/>
          </p:nvSpPr>
          <p:spPr bwMode="gray">
            <a:xfrm>
              <a:off x="4030823" y="1882856"/>
              <a:ext cx="332051" cy="234216"/>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4" name="South Africa" descr="© INSCALE GmbH, 05.05.2010&#10;http://www.presentationload.com/">
              <a:extLst>
                <a:ext uri="{FF2B5EF4-FFF2-40B4-BE49-F238E27FC236}">
                  <a16:creationId xmlns:a16="http://schemas.microsoft.com/office/drawing/2014/main" id="{67246F12-D91C-4F14-8891-4D510F6DEFA5}"/>
                </a:ext>
              </a:extLst>
            </p:cNvPr>
            <p:cNvSpPr>
              <a:spLocks noEditPoints="1"/>
            </p:cNvSpPr>
            <p:nvPr/>
          </p:nvSpPr>
          <p:spPr bwMode="gray">
            <a:xfrm>
              <a:off x="4672692" y="3895926"/>
              <a:ext cx="429889" cy="386901"/>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5" name="Somalia" descr="© INSCALE GmbH, 05.05.2010&#10;http://www.presentationload.com/">
              <a:extLst>
                <a:ext uri="{FF2B5EF4-FFF2-40B4-BE49-F238E27FC236}">
                  <a16:creationId xmlns:a16="http://schemas.microsoft.com/office/drawing/2014/main" id="{458B260E-FD55-47BD-9174-DD1121ADF859}"/>
                </a:ext>
              </a:extLst>
            </p:cNvPr>
            <p:cNvSpPr>
              <a:spLocks/>
            </p:cNvSpPr>
            <p:nvPr/>
          </p:nvSpPr>
          <p:spPr bwMode="gray">
            <a:xfrm>
              <a:off x="5341240" y="2850849"/>
              <a:ext cx="271275" cy="41951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6" name="Solomon Islands" descr="© INSCALE GmbH, 05.05.2010&#10;http://www.presentationload.com/">
              <a:extLst>
                <a:ext uri="{FF2B5EF4-FFF2-40B4-BE49-F238E27FC236}">
                  <a16:creationId xmlns:a16="http://schemas.microsoft.com/office/drawing/2014/main" id="{5CFF91E3-0E07-45B8-AC73-CCF55557C0D9}"/>
                </a:ext>
              </a:extLst>
            </p:cNvPr>
            <p:cNvSpPr>
              <a:spLocks noEditPoints="1"/>
            </p:cNvSpPr>
            <p:nvPr/>
          </p:nvSpPr>
          <p:spPr bwMode="gray">
            <a:xfrm>
              <a:off x="8452741" y="3423046"/>
              <a:ext cx="140826" cy="131932"/>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7" name="Slovenia" descr="© INSCALE GmbH, 05.05.2010&#10;http://www.presentationload.com/">
              <a:extLst>
                <a:ext uri="{FF2B5EF4-FFF2-40B4-BE49-F238E27FC236}">
                  <a16:creationId xmlns:a16="http://schemas.microsoft.com/office/drawing/2014/main" id="{ABFDF258-D85E-4A84-A726-2E4B56D5F33C}"/>
                </a:ext>
              </a:extLst>
            </p:cNvPr>
            <p:cNvSpPr>
              <a:spLocks/>
            </p:cNvSpPr>
            <p:nvPr/>
          </p:nvSpPr>
          <p:spPr bwMode="gray">
            <a:xfrm>
              <a:off x="4583748" y="1786501"/>
              <a:ext cx="80048" cy="45954"/>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8" name="Slovakia" descr="© INSCALE GmbH, 05.05.2010&#10;http://www.presentationload.com/">
              <a:extLst>
                <a:ext uri="{FF2B5EF4-FFF2-40B4-BE49-F238E27FC236}">
                  <a16:creationId xmlns:a16="http://schemas.microsoft.com/office/drawing/2014/main" id="{899C68B6-6F18-4019-9529-C6D0E9BBEB06}"/>
                </a:ext>
              </a:extLst>
            </p:cNvPr>
            <p:cNvSpPr>
              <a:spLocks/>
            </p:cNvSpPr>
            <p:nvPr/>
          </p:nvSpPr>
          <p:spPr bwMode="gray">
            <a:xfrm>
              <a:off x="4665278" y="1709417"/>
              <a:ext cx="134897" cy="54848"/>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49" name="Sierra Leone" descr="© INSCALE GmbH, 05.05.2010&#10;http://www.presentationload.com/">
              <a:extLst>
                <a:ext uri="{FF2B5EF4-FFF2-40B4-BE49-F238E27FC236}">
                  <a16:creationId xmlns:a16="http://schemas.microsoft.com/office/drawing/2014/main" id="{A970B06D-816E-471A-B646-2D7D56EC090A}"/>
                </a:ext>
              </a:extLst>
            </p:cNvPr>
            <p:cNvSpPr>
              <a:spLocks/>
            </p:cNvSpPr>
            <p:nvPr/>
          </p:nvSpPr>
          <p:spPr bwMode="gray">
            <a:xfrm>
              <a:off x="3879621" y="2910144"/>
              <a:ext cx="78566" cy="102284"/>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0" name="Serbia" descr="© INSCALE GmbH, 05.05.2010&#10;http://www.presentationload.com/">
              <a:extLst>
                <a:ext uri="{FF2B5EF4-FFF2-40B4-BE49-F238E27FC236}">
                  <a16:creationId xmlns:a16="http://schemas.microsoft.com/office/drawing/2014/main" id="{EEC69CAB-9819-444B-BFAF-8B3EAE3457FE}"/>
                </a:ext>
              </a:extLst>
            </p:cNvPr>
            <p:cNvSpPr>
              <a:spLocks/>
            </p:cNvSpPr>
            <p:nvPr/>
          </p:nvSpPr>
          <p:spPr bwMode="gray">
            <a:xfrm>
              <a:off x="4717162" y="1810219"/>
              <a:ext cx="103766" cy="113769"/>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1" name="Senegal" descr="© INSCALE GmbH, 05.05.2010&#10;http://www.presentationload.com/">
              <a:extLst>
                <a:ext uri="{FF2B5EF4-FFF2-40B4-BE49-F238E27FC236}">
                  <a16:creationId xmlns:a16="http://schemas.microsoft.com/office/drawing/2014/main" id="{B6FCDD9F-A2DB-461F-BF8B-7B5A4577483A}"/>
                </a:ext>
              </a:extLst>
            </p:cNvPr>
            <p:cNvSpPr>
              <a:spLocks/>
            </p:cNvSpPr>
            <p:nvPr/>
          </p:nvSpPr>
          <p:spPr bwMode="gray">
            <a:xfrm>
              <a:off x="3801057" y="2704094"/>
              <a:ext cx="157132" cy="1393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2" name="Saudi Arabia" descr="© INSCALE GmbH, 05.05.2010&#10;http://www.presentationload.com/">
              <a:extLst>
                <a:ext uri="{FF2B5EF4-FFF2-40B4-BE49-F238E27FC236}">
                  <a16:creationId xmlns:a16="http://schemas.microsoft.com/office/drawing/2014/main" id="{1685E090-E74B-4E0C-A886-826983770C3B}"/>
                </a:ext>
              </a:extLst>
            </p:cNvPr>
            <p:cNvSpPr>
              <a:spLocks/>
            </p:cNvSpPr>
            <p:nvPr/>
          </p:nvSpPr>
          <p:spPr bwMode="gray">
            <a:xfrm>
              <a:off x="5148533" y="2235663"/>
              <a:ext cx="563301" cy="483255"/>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3" name="Rwanda" descr="© INSCALE GmbH, 05.05.2010&#10;http://www.presentationload.com/">
              <a:extLst>
                <a:ext uri="{FF2B5EF4-FFF2-40B4-BE49-F238E27FC236}">
                  <a16:creationId xmlns:a16="http://schemas.microsoft.com/office/drawing/2014/main" id="{517074BD-A021-4323-B5B8-AC554461A21F}"/>
                </a:ext>
              </a:extLst>
            </p:cNvPr>
            <p:cNvSpPr>
              <a:spLocks/>
            </p:cNvSpPr>
            <p:nvPr/>
          </p:nvSpPr>
          <p:spPr bwMode="gray">
            <a:xfrm>
              <a:off x="5012154" y="3249609"/>
              <a:ext cx="56330" cy="56330"/>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4" name="Russia (Urup,Simushir)" descr="© INSCALE GmbH, 05.05.2010&#10;http://www.presentationload.com/">
              <a:extLst>
                <a:ext uri="{FF2B5EF4-FFF2-40B4-BE49-F238E27FC236}">
                  <a16:creationId xmlns:a16="http://schemas.microsoft.com/office/drawing/2014/main" id="{4027D736-19B9-4857-AFA4-359CD316A421}"/>
                </a:ext>
              </a:extLst>
            </p:cNvPr>
            <p:cNvSpPr>
              <a:spLocks noEditPoints="1"/>
            </p:cNvSpPr>
            <p:nvPr/>
          </p:nvSpPr>
          <p:spPr bwMode="gray">
            <a:xfrm>
              <a:off x="7804943" y="1429248"/>
              <a:ext cx="114143" cy="453608"/>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5" name="Russia" descr="© INSCALE GmbH, 05.05.2010&#10;http://www.presentationload.com/">
              <a:extLst>
                <a:ext uri="{FF2B5EF4-FFF2-40B4-BE49-F238E27FC236}">
                  <a16:creationId xmlns:a16="http://schemas.microsoft.com/office/drawing/2014/main" id="{19F509B4-A1C0-4147-AB94-A06CB52D4893}"/>
                </a:ext>
              </a:extLst>
            </p:cNvPr>
            <p:cNvSpPr>
              <a:spLocks noEditPoints="1"/>
            </p:cNvSpPr>
            <p:nvPr/>
          </p:nvSpPr>
          <p:spPr bwMode="gray">
            <a:xfrm>
              <a:off x="4727539" y="867426"/>
              <a:ext cx="3430210" cy="1092513"/>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6" name="Romania" descr="© INSCALE GmbH, 05.05.2010&#10;http://www.presentationload.com/">
              <a:extLst>
                <a:ext uri="{FF2B5EF4-FFF2-40B4-BE49-F238E27FC236}">
                  <a16:creationId xmlns:a16="http://schemas.microsoft.com/office/drawing/2014/main" id="{BB43D4E3-2350-44A9-B94A-FDBC46AA68A1}"/>
                </a:ext>
              </a:extLst>
            </p:cNvPr>
            <p:cNvSpPr>
              <a:spLocks/>
            </p:cNvSpPr>
            <p:nvPr/>
          </p:nvSpPr>
          <p:spPr bwMode="gray">
            <a:xfrm>
              <a:off x="4749775" y="1747960"/>
              <a:ext cx="232733" cy="1393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7" name="Qatar" descr="© INSCALE GmbH, 05.05.2010&#10;http://www.presentationload.com/">
              <a:extLst>
                <a:ext uri="{FF2B5EF4-FFF2-40B4-BE49-F238E27FC236}">
                  <a16:creationId xmlns:a16="http://schemas.microsoft.com/office/drawing/2014/main" id="{B7181353-8828-46D0-BD2C-520E97C8719C}"/>
                </a:ext>
              </a:extLst>
            </p:cNvPr>
            <p:cNvSpPr>
              <a:spLocks/>
            </p:cNvSpPr>
            <p:nvPr/>
          </p:nvSpPr>
          <p:spPr bwMode="gray">
            <a:xfrm>
              <a:off x="5579903" y="2416512"/>
              <a:ext cx="25201" cy="54848"/>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8" name="Puerto Rico" descr="© INSCALE GmbH, 05.05.2010&#10;http://www.presentationload.com/">
              <a:extLst>
                <a:ext uri="{FF2B5EF4-FFF2-40B4-BE49-F238E27FC236}">
                  <a16:creationId xmlns:a16="http://schemas.microsoft.com/office/drawing/2014/main" id="{F455E4AF-5C3E-4061-B27E-0ADBF154AFCA}"/>
                </a:ext>
              </a:extLst>
            </p:cNvPr>
            <p:cNvSpPr>
              <a:spLocks/>
            </p:cNvSpPr>
            <p:nvPr/>
          </p:nvSpPr>
          <p:spPr bwMode="gray">
            <a:xfrm>
              <a:off x="2453580" y="2656657"/>
              <a:ext cx="51884" cy="22236"/>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59" name="Portugal" descr="© INSCALE GmbH, 05.05.2010&#10;http://www.presentationload.com/">
              <a:extLst>
                <a:ext uri="{FF2B5EF4-FFF2-40B4-BE49-F238E27FC236}">
                  <a16:creationId xmlns:a16="http://schemas.microsoft.com/office/drawing/2014/main" id="{B0ECB592-D1CA-461D-B501-B48E1BC03BA0}"/>
                </a:ext>
              </a:extLst>
            </p:cNvPr>
            <p:cNvSpPr>
              <a:spLocks/>
            </p:cNvSpPr>
            <p:nvPr/>
          </p:nvSpPr>
          <p:spPr bwMode="gray">
            <a:xfrm>
              <a:off x="4017483" y="1933256"/>
              <a:ext cx="85978" cy="155651"/>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0" name="Poland" descr="© INSCALE GmbH, 05.05.2010&#10;http://www.presentationload.com/">
              <a:extLst>
                <a:ext uri="{FF2B5EF4-FFF2-40B4-BE49-F238E27FC236}">
                  <a16:creationId xmlns:a16="http://schemas.microsoft.com/office/drawing/2014/main" id="{5EC8D848-CDEB-47C6-9D60-31E6BA66CCA8}"/>
                </a:ext>
              </a:extLst>
            </p:cNvPr>
            <p:cNvSpPr>
              <a:spLocks/>
            </p:cNvSpPr>
            <p:nvPr/>
          </p:nvSpPr>
          <p:spPr bwMode="gray">
            <a:xfrm>
              <a:off x="4600055" y="1555250"/>
              <a:ext cx="237180" cy="170474"/>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1" name="Philippines" descr="© INSCALE GmbH, 05.05.2010&#10;http://www.presentationload.com/">
              <a:extLst>
                <a:ext uri="{FF2B5EF4-FFF2-40B4-BE49-F238E27FC236}">
                  <a16:creationId xmlns:a16="http://schemas.microsoft.com/office/drawing/2014/main" id="{E3E40B95-64EB-40DC-948F-2F0AB979E8E6}"/>
                </a:ext>
              </a:extLst>
            </p:cNvPr>
            <p:cNvSpPr>
              <a:spLocks noEditPoints="1"/>
            </p:cNvSpPr>
            <p:nvPr/>
          </p:nvSpPr>
          <p:spPr bwMode="gray">
            <a:xfrm>
              <a:off x="7388398" y="2646281"/>
              <a:ext cx="271275" cy="45509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2" name="Peru" descr="© INSCALE GmbH, 05.05.2010&#10;http://www.presentationload.com/">
              <a:extLst>
                <a:ext uri="{FF2B5EF4-FFF2-40B4-BE49-F238E27FC236}">
                  <a16:creationId xmlns:a16="http://schemas.microsoft.com/office/drawing/2014/main" id="{93279454-8D98-4A41-98C5-55A95E01C8F7}"/>
                </a:ext>
              </a:extLst>
            </p:cNvPr>
            <p:cNvSpPr>
              <a:spLocks/>
            </p:cNvSpPr>
            <p:nvPr/>
          </p:nvSpPr>
          <p:spPr bwMode="gray">
            <a:xfrm>
              <a:off x="2041480" y="3216997"/>
              <a:ext cx="357252" cy="564787"/>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3" name="Paraguay" descr="© INSCALE GmbH, 05.05.2010&#10;http://www.presentationload.com/">
              <a:extLst>
                <a:ext uri="{FF2B5EF4-FFF2-40B4-BE49-F238E27FC236}">
                  <a16:creationId xmlns:a16="http://schemas.microsoft.com/office/drawing/2014/main" id="{1C7F3C80-B9FE-4334-A406-92F647FE2574}"/>
                </a:ext>
              </a:extLst>
            </p:cNvPr>
            <p:cNvSpPr>
              <a:spLocks/>
            </p:cNvSpPr>
            <p:nvPr/>
          </p:nvSpPr>
          <p:spPr bwMode="gray">
            <a:xfrm>
              <a:off x="2586993" y="3806984"/>
              <a:ext cx="226803" cy="256451"/>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4" name="Papua New Guinea" descr="© INSCALE GmbH, 05.05.2010&#10;http://www.presentationload.com/">
              <a:extLst>
                <a:ext uri="{FF2B5EF4-FFF2-40B4-BE49-F238E27FC236}">
                  <a16:creationId xmlns:a16="http://schemas.microsoft.com/office/drawing/2014/main" id="{952DFDC7-C766-4925-A1A9-B0A84387A8AE}"/>
                </a:ext>
              </a:extLst>
            </p:cNvPr>
            <p:cNvSpPr>
              <a:spLocks noEditPoints="1"/>
            </p:cNvSpPr>
            <p:nvPr/>
          </p:nvSpPr>
          <p:spPr bwMode="gray">
            <a:xfrm>
              <a:off x="8022853" y="3274809"/>
              <a:ext cx="412099" cy="275723"/>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5" name="Panama" descr="© INSCALE GmbH, 05.05.2010&#10;http://www.presentationload.com/">
              <a:extLst>
                <a:ext uri="{FF2B5EF4-FFF2-40B4-BE49-F238E27FC236}">
                  <a16:creationId xmlns:a16="http://schemas.microsoft.com/office/drawing/2014/main" id="{1F8BD6C7-AE15-4B67-93C4-D5964000F17E}"/>
                </a:ext>
              </a:extLst>
            </p:cNvPr>
            <p:cNvSpPr>
              <a:spLocks/>
            </p:cNvSpPr>
            <p:nvPr/>
          </p:nvSpPr>
          <p:spPr bwMode="gray">
            <a:xfrm>
              <a:off x="2002938" y="2924967"/>
              <a:ext cx="154167" cy="74119"/>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6" name="Pakistan" descr="© INSCALE GmbH, 05.05.2010&#10;http://www.presentationload.com/">
              <a:extLst>
                <a:ext uri="{FF2B5EF4-FFF2-40B4-BE49-F238E27FC236}">
                  <a16:creationId xmlns:a16="http://schemas.microsoft.com/office/drawing/2014/main" id="{E7B3A0DA-C821-48D0-BDEB-71F2F71CE1EC}"/>
                </a:ext>
              </a:extLst>
            </p:cNvPr>
            <p:cNvSpPr>
              <a:spLocks/>
            </p:cNvSpPr>
            <p:nvPr/>
          </p:nvSpPr>
          <p:spPr bwMode="gray">
            <a:xfrm>
              <a:off x="5825977" y="2087424"/>
              <a:ext cx="398759" cy="400242"/>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7" name="Parcel Islands" descr="© INSCALE GmbH, 05.05.2010&#10;http://www.presentationload.com/">
              <a:extLst>
                <a:ext uri="{FF2B5EF4-FFF2-40B4-BE49-F238E27FC236}">
                  <a16:creationId xmlns:a16="http://schemas.microsoft.com/office/drawing/2014/main" id="{95B08694-570D-4E01-8058-71ACD3E9FC42}"/>
                </a:ext>
              </a:extLst>
            </p:cNvPr>
            <p:cNvSpPr>
              <a:spLocks noEditPoints="1"/>
            </p:cNvSpPr>
            <p:nvPr/>
          </p:nvSpPr>
          <p:spPr bwMode="gray">
            <a:xfrm>
              <a:off x="7204583" y="2690751"/>
              <a:ext cx="35577" cy="23718"/>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8" name="Oman" descr="© INSCALE GmbH, 05.05.2010&#10;http://www.presentationload.com/">
              <a:extLst>
                <a:ext uri="{FF2B5EF4-FFF2-40B4-BE49-F238E27FC236}">
                  <a16:creationId xmlns:a16="http://schemas.microsoft.com/office/drawing/2014/main" id="{3460C8A3-F4A9-4904-838A-F124A2E91CF1}"/>
                </a:ext>
              </a:extLst>
            </p:cNvPr>
            <p:cNvSpPr>
              <a:spLocks/>
            </p:cNvSpPr>
            <p:nvPr/>
          </p:nvSpPr>
          <p:spPr bwMode="gray">
            <a:xfrm>
              <a:off x="5621409" y="2453571"/>
              <a:ext cx="204568" cy="254968"/>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69" name="Norway" descr="© INSCALE GmbH, 05.05.2010&#10;http://www.presentationload.com/">
              <a:extLst>
                <a:ext uri="{FF2B5EF4-FFF2-40B4-BE49-F238E27FC236}">
                  <a16:creationId xmlns:a16="http://schemas.microsoft.com/office/drawing/2014/main" id="{DA387757-21AE-4296-B80E-EFBAC5F4250F}"/>
                </a:ext>
              </a:extLst>
            </p:cNvPr>
            <p:cNvSpPr>
              <a:spLocks noEditPoints="1"/>
            </p:cNvSpPr>
            <p:nvPr/>
          </p:nvSpPr>
          <p:spPr bwMode="gray">
            <a:xfrm>
              <a:off x="4399935" y="895592"/>
              <a:ext cx="515865" cy="567751"/>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0" name="Nigeria" descr="© INSCALE GmbH, 05.05.2010&#10;http://www.presentationload.com/">
              <a:extLst>
                <a:ext uri="{FF2B5EF4-FFF2-40B4-BE49-F238E27FC236}">
                  <a16:creationId xmlns:a16="http://schemas.microsoft.com/office/drawing/2014/main" id="{1B77A1DD-0193-4E24-A2E9-74DB049745B5}"/>
                </a:ext>
              </a:extLst>
            </p:cNvPr>
            <p:cNvSpPr>
              <a:spLocks/>
            </p:cNvSpPr>
            <p:nvPr/>
          </p:nvSpPr>
          <p:spPr bwMode="gray">
            <a:xfrm>
              <a:off x="4309510" y="2794518"/>
              <a:ext cx="317228" cy="292029"/>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1" name="Niger" descr="© INSCALE GmbH, 05.05.2010&#10;http://www.presentationload.com/">
              <a:extLst>
                <a:ext uri="{FF2B5EF4-FFF2-40B4-BE49-F238E27FC236}">
                  <a16:creationId xmlns:a16="http://schemas.microsoft.com/office/drawing/2014/main" id="{36D1172B-724B-4221-9C58-1C0F8AEA75A9}"/>
                </a:ext>
              </a:extLst>
            </p:cNvPr>
            <p:cNvSpPr>
              <a:spLocks/>
            </p:cNvSpPr>
            <p:nvPr/>
          </p:nvSpPr>
          <p:spPr bwMode="gray">
            <a:xfrm>
              <a:off x="4242803" y="2501007"/>
              <a:ext cx="420993" cy="357254"/>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2" name="Nicaragua" descr="© INSCALE GmbH, 05.05.2010&#10;http://www.presentationload.com/">
              <a:extLst>
                <a:ext uri="{FF2B5EF4-FFF2-40B4-BE49-F238E27FC236}">
                  <a16:creationId xmlns:a16="http://schemas.microsoft.com/office/drawing/2014/main" id="{4A1F0917-49BF-4AD4-BF39-17D0CC7B9927}"/>
                </a:ext>
              </a:extLst>
            </p:cNvPr>
            <p:cNvSpPr>
              <a:spLocks/>
            </p:cNvSpPr>
            <p:nvPr/>
          </p:nvSpPr>
          <p:spPr bwMode="gray">
            <a:xfrm>
              <a:off x="1888796" y="2764871"/>
              <a:ext cx="123038" cy="126003"/>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3" name="New Zealand" descr="© INSCALE GmbH, 05.05.2010&#10;http://www.presentationload.com/">
              <a:extLst>
                <a:ext uri="{FF2B5EF4-FFF2-40B4-BE49-F238E27FC236}">
                  <a16:creationId xmlns:a16="http://schemas.microsoft.com/office/drawing/2014/main" id="{94206384-5055-46D0-805F-F47E6DB1AA4C}"/>
                </a:ext>
              </a:extLst>
            </p:cNvPr>
            <p:cNvSpPr>
              <a:spLocks noEditPoints="1"/>
            </p:cNvSpPr>
            <p:nvPr/>
          </p:nvSpPr>
          <p:spPr bwMode="gray">
            <a:xfrm>
              <a:off x="8260033" y="4266520"/>
              <a:ext cx="481772" cy="372078"/>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4" name="Newfoundland" descr="© INSCALE GmbH, 05.05.2010&#10;http://www.presentationload.com/">
              <a:extLst>
                <a:ext uri="{FF2B5EF4-FFF2-40B4-BE49-F238E27FC236}">
                  <a16:creationId xmlns:a16="http://schemas.microsoft.com/office/drawing/2014/main" id="{87CE1A85-F231-41DC-8BE3-9A79A5CECF54}"/>
                </a:ext>
              </a:extLst>
            </p:cNvPr>
            <p:cNvSpPr>
              <a:spLocks/>
            </p:cNvSpPr>
            <p:nvPr/>
          </p:nvSpPr>
          <p:spPr bwMode="gray">
            <a:xfrm>
              <a:off x="2855303" y="1653087"/>
              <a:ext cx="161579" cy="145273"/>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5" name="Netherlands" descr="© INSCALE GmbH, 05.05.2010&#10;http://www.presentationload.com/">
              <a:extLst>
                <a:ext uri="{FF2B5EF4-FFF2-40B4-BE49-F238E27FC236}">
                  <a16:creationId xmlns:a16="http://schemas.microsoft.com/office/drawing/2014/main" id="{7DC240C8-700B-4FCE-9A27-34E44E806492}"/>
                </a:ext>
              </a:extLst>
            </p:cNvPr>
            <p:cNvSpPr>
              <a:spLocks/>
            </p:cNvSpPr>
            <p:nvPr/>
          </p:nvSpPr>
          <p:spPr bwMode="gray">
            <a:xfrm>
              <a:off x="4340640" y="1595275"/>
              <a:ext cx="102284" cy="80048"/>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6" name="Nepal" descr="© INSCALE GmbH, 05.05.2010&#10;http://www.presentationload.com/">
              <a:extLst>
                <a:ext uri="{FF2B5EF4-FFF2-40B4-BE49-F238E27FC236}">
                  <a16:creationId xmlns:a16="http://schemas.microsoft.com/office/drawing/2014/main" id="{59207578-A5AF-4ABD-998B-B824AF8D240C}"/>
                </a:ext>
              </a:extLst>
            </p:cNvPr>
            <p:cNvSpPr>
              <a:spLocks/>
            </p:cNvSpPr>
            <p:nvPr/>
          </p:nvSpPr>
          <p:spPr bwMode="gray">
            <a:xfrm>
              <a:off x="6327019" y="2287544"/>
              <a:ext cx="222356" cy="124520"/>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7" name="Namibia" descr="© INSCALE GmbH, 05.05.2010&#10;http://www.presentationload.com/">
              <a:extLst>
                <a:ext uri="{FF2B5EF4-FFF2-40B4-BE49-F238E27FC236}">
                  <a16:creationId xmlns:a16="http://schemas.microsoft.com/office/drawing/2014/main" id="{CF4965B9-5971-4666-B067-9CAB195C9205}"/>
                </a:ext>
              </a:extLst>
            </p:cNvPr>
            <p:cNvSpPr>
              <a:spLocks/>
            </p:cNvSpPr>
            <p:nvPr/>
          </p:nvSpPr>
          <p:spPr bwMode="gray">
            <a:xfrm>
              <a:off x="4548172" y="3735829"/>
              <a:ext cx="361698" cy="369113"/>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8" name="Myanmar" descr="© INSCALE GmbH, 05.05.2010&#10;http://www.presentationload.com/">
              <a:extLst>
                <a:ext uri="{FF2B5EF4-FFF2-40B4-BE49-F238E27FC236}">
                  <a16:creationId xmlns:a16="http://schemas.microsoft.com/office/drawing/2014/main" id="{140BF7A5-7D5D-441D-BFD4-3FEABC090BF5}"/>
                </a:ext>
              </a:extLst>
            </p:cNvPr>
            <p:cNvSpPr>
              <a:spLocks/>
            </p:cNvSpPr>
            <p:nvPr/>
          </p:nvSpPr>
          <p:spPr bwMode="gray">
            <a:xfrm>
              <a:off x="6676859" y="2346840"/>
              <a:ext cx="241627" cy="567751"/>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79" name="Mozambique" descr="© INSCALE GmbH, 05.05.2010&#10;http://www.presentationload.com/">
              <a:extLst>
                <a:ext uri="{FF2B5EF4-FFF2-40B4-BE49-F238E27FC236}">
                  <a16:creationId xmlns:a16="http://schemas.microsoft.com/office/drawing/2014/main" id="{921F790C-1513-4B58-8499-BC439EDE6CA7}"/>
                </a:ext>
              </a:extLst>
            </p:cNvPr>
            <p:cNvSpPr>
              <a:spLocks/>
            </p:cNvSpPr>
            <p:nvPr/>
          </p:nvSpPr>
          <p:spPr bwMode="gray">
            <a:xfrm>
              <a:off x="5041802" y="3538673"/>
              <a:ext cx="289063" cy="506974"/>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0" name="Morocco" descr="© INSCALE GmbH, 05.05.2010&#10;http://www.presentationload.com/">
              <a:extLst>
                <a:ext uri="{FF2B5EF4-FFF2-40B4-BE49-F238E27FC236}">
                  <a16:creationId xmlns:a16="http://schemas.microsoft.com/office/drawing/2014/main" id="{BDC2F1DC-738A-4CBC-8D2C-C5D6CF1823E9}"/>
                </a:ext>
              </a:extLst>
            </p:cNvPr>
            <p:cNvSpPr>
              <a:spLocks/>
            </p:cNvSpPr>
            <p:nvPr/>
          </p:nvSpPr>
          <p:spPr bwMode="gray">
            <a:xfrm>
              <a:off x="3898892" y="2123001"/>
              <a:ext cx="321676" cy="250522"/>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1" name="Montenegro" descr="© INSCALE GmbH, 05.05.2010&#10;http://www.presentationload.com/">
              <a:extLst>
                <a:ext uri="{FF2B5EF4-FFF2-40B4-BE49-F238E27FC236}">
                  <a16:creationId xmlns:a16="http://schemas.microsoft.com/office/drawing/2014/main" id="{2C98DBA0-A12B-48FB-A6BE-38C5F20820CD}"/>
                </a:ext>
              </a:extLst>
            </p:cNvPr>
            <p:cNvSpPr>
              <a:spLocks/>
            </p:cNvSpPr>
            <p:nvPr/>
          </p:nvSpPr>
          <p:spPr bwMode="gray">
            <a:xfrm>
              <a:off x="4709750" y="1887303"/>
              <a:ext cx="42989" cy="51884"/>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2" name="Mongolia" descr="© INSCALE GmbH, 05.05.2010&#10;http://www.presentationload.com/">
              <a:extLst>
                <a:ext uri="{FF2B5EF4-FFF2-40B4-BE49-F238E27FC236}">
                  <a16:creationId xmlns:a16="http://schemas.microsoft.com/office/drawing/2014/main" id="{A8D67675-D03A-4A88-AB64-1FC3F8534948}"/>
                </a:ext>
              </a:extLst>
            </p:cNvPr>
            <p:cNvSpPr>
              <a:spLocks/>
            </p:cNvSpPr>
            <p:nvPr/>
          </p:nvSpPr>
          <p:spPr bwMode="gray">
            <a:xfrm>
              <a:off x="6340360" y="1632334"/>
              <a:ext cx="796035" cy="315747"/>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3" name="Moldova" descr="© INSCALE GmbH, 05.05.2010&#10;http://www.presentationload.com/">
              <a:extLst>
                <a:ext uri="{FF2B5EF4-FFF2-40B4-BE49-F238E27FC236}">
                  <a16:creationId xmlns:a16="http://schemas.microsoft.com/office/drawing/2014/main" id="{84D5DA28-A822-4ABF-B152-8331516AEDE1}"/>
                </a:ext>
              </a:extLst>
            </p:cNvPr>
            <p:cNvSpPr>
              <a:spLocks/>
            </p:cNvSpPr>
            <p:nvPr/>
          </p:nvSpPr>
          <p:spPr bwMode="gray">
            <a:xfrm>
              <a:off x="4900976" y="1742029"/>
              <a:ext cx="81531" cy="9042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4" name="Mexico" descr="© INSCALE GmbH, 05.05.2010&#10;http://www.presentationload.com/">
              <a:extLst>
                <a:ext uri="{FF2B5EF4-FFF2-40B4-BE49-F238E27FC236}">
                  <a16:creationId xmlns:a16="http://schemas.microsoft.com/office/drawing/2014/main" id="{45BC1223-986F-4032-A6BD-F91438F175BA}"/>
                </a:ext>
              </a:extLst>
            </p:cNvPr>
            <p:cNvSpPr>
              <a:spLocks/>
            </p:cNvSpPr>
            <p:nvPr/>
          </p:nvSpPr>
          <p:spPr bwMode="gray">
            <a:xfrm>
              <a:off x="1238034" y="2220838"/>
              <a:ext cx="705609" cy="552927"/>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5" name="Malta" descr="© INSCALE GmbH, 05.05.2010&#10;http://www.presentationload.com/">
              <a:extLst>
                <a:ext uri="{FF2B5EF4-FFF2-40B4-BE49-F238E27FC236}">
                  <a16:creationId xmlns:a16="http://schemas.microsoft.com/office/drawing/2014/main" id="{FEB7D7E4-624C-48F0-9389-5F00CF955553}"/>
                </a:ext>
              </a:extLst>
            </p:cNvPr>
            <p:cNvSpPr>
              <a:spLocks/>
            </p:cNvSpPr>
            <p:nvPr/>
          </p:nvSpPr>
          <p:spPr bwMode="gray">
            <a:xfrm>
              <a:off x="4608948" y="2112624"/>
              <a:ext cx="11859" cy="10377"/>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6" name="Mauritania" descr="© INSCALE GmbH, 05.05.2010&#10;http://www.presentationload.com/">
              <a:extLst>
                <a:ext uri="{FF2B5EF4-FFF2-40B4-BE49-F238E27FC236}">
                  <a16:creationId xmlns:a16="http://schemas.microsoft.com/office/drawing/2014/main" id="{925BEEC7-69BC-45A4-AA6D-B6C6405D60FE}"/>
                </a:ext>
              </a:extLst>
            </p:cNvPr>
            <p:cNvSpPr>
              <a:spLocks/>
            </p:cNvSpPr>
            <p:nvPr/>
          </p:nvSpPr>
          <p:spPr bwMode="gray">
            <a:xfrm>
              <a:off x="3790680" y="2386865"/>
              <a:ext cx="324640" cy="380972"/>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7" name="Mali" descr="© INSCALE GmbH, 05.05.2010&#10;http://www.presentationload.com/">
              <a:extLst>
                <a:ext uri="{FF2B5EF4-FFF2-40B4-BE49-F238E27FC236}">
                  <a16:creationId xmlns:a16="http://schemas.microsoft.com/office/drawing/2014/main" id="{0180B7D7-CBF8-476E-8D9F-52BAA3A4E09D}"/>
                </a:ext>
              </a:extLst>
            </p:cNvPr>
            <p:cNvSpPr>
              <a:spLocks/>
            </p:cNvSpPr>
            <p:nvPr/>
          </p:nvSpPr>
          <p:spPr bwMode="gray">
            <a:xfrm>
              <a:off x="3909270" y="2453571"/>
              <a:ext cx="440265" cy="45509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8" name="Malaysia" descr="© INSCALE GmbH, 05.05.2010&#10;http://www.presentationload.com/">
              <a:extLst>
                <a:ext uri="{FF2B5EF4-FFF2-40B4-BE49-F238E27FC236}">
                  <a16:creationId xmlns:a16="http://schemas.microsoft.com/office/drawing/2014/main" id="{1171A241-127B-4B64-A962-7F7554C1E632}"/>
                </a:ext>
              </a:extLst>
            </p:cNvPr>
            <p:cNvSpPr>
              <a:spLocks/>
            </p:cNvSpPr>
            <p:nvPr/>
          </p:nvSpPr>
          <p:spPr bwMode="gray">
            <a:xfrm>
              <a:off x="6928863" y="3012428"/>
              <a:ext cx="115625" cy="16602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89" name="Malaysia" descr="© INSCALE GmbH, 05.05.2010&#10;http://www.presentationload.com/">
              <a:extLst>
                <a:ext uri="{FF2B5EF4-FFF2-40B4-BE49-F238E27FC236}">
                  <a16:creationId xmlns:a16="http://schemas.microsoft.com/office/drawing/2014/main" id="{EA89ADE4-23F0-47AA-9BD7-CBF7ED143C2B}"/>
                </a:ext>
              </a:extLst>
            </p:cNvPr>
            <p:cNvSpPr>
              <a:spLocks/>
            </p:cNvSpPr>
            <p:nvPr/>
          </p:nvSpPr>
          <p:spPr bwMode="gray">
            <a:xfrm>
              <a:off x="7200136" y="2993158"/>
              <a:ext cx="260898" cy="200121"/>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0" name="Malawi" descr="© INSCALE GmbH, 05.05.2010&#10;http://www.presentationload.com/">
              <a:extLst>
                <a:ext uri="{FF2B5EF4-FFF2-40B4-BE49-F238E27FC236}">
                  <a16:creationId xmlns:a16="http://schemas.microsoft.com/office/drawing/2014/main" id="{623DB719-E163-45DB-A0A4-E6DFCCA5730F}"/>
                </a:ext>
              </a:extLst>
            </p:cNvPr>
            <p:cNvSpPr>
              <a:spLocks/>
            </p:cNvSpPr>
            <p:nvPr/>
          </p:nvSpPr>
          <p:spPr bwMode="gray">
            <a:xfrm>
              <a:off x="5111474" y="3506059"/>
              <a:ext cx="88942" cy="237181"/>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1" name="Madagascar" descr="© INSCALE GmbH, 05.05.2010&#10;http://www.presentationload.com/">
              <a:extLst>
                <a:ext uri="{FF2B5EF4-FFF2-40B4-BE49-F238E27FC236}">
                  <a16:creationId xmlns:a16="http://schemas.microsoft.com/office/drawing/2014/main" id="{3C7CA981-E8EC-43BD-B0F3-5B6972606E6A}"/>
                </a:ext>
              </a:extLst>
            </p:cNvPr>
            <p:cNvSpPr>
              <a:spLocks/>
            </p:cNvSpPr>
            <p:nvPr/>
          </p:nvSpPr>
          <p:spPr bwMode="gray">
            <a:xfrm>
              <a:off x="5370889" y="3593521"/>
              <a:ext cx="225320" cy="413584"/>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2" name="Macedonia" descr="© INSCALE GmbH, 05.05.2010&#10;http://www.presentationload.com/">
              <a:extLst>
                <a:ext uri="{FF2B5EF4-FFF2-40B4-BE49-F238E27FC236}">
                  <a16:creationId xmlns:a16="http://schemas.microsoft.com/office/drawing/2014/main" id="{7832CAE0-0234-478C-80A9-0433FB074D02}"/>
                </a:ext>
              </a:extLst>
            </p:cNvPr>
            <p:cNvSpPr>
              <a:spLocks/>
            </p:cNvSpPr>
            <p:nvPr/>
          </p:nvSpPr>
          <p:spPr bwMode="gray">
            <a:xfrm>
              <a:off x="4763115" y="1922880"/>
              <a:ext cx="62260" cy="48919"/>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3" name="Luxembourg" descr="© INSCALE GmbH, 05.05.2010&#10;http://www.presentationload.com/">
              <a:extLst>
                <a:ext uri="{FF2B5EF4-FFF2-40B4-BE49-F238E27FC236}">
                  <a16:creationId xmlns:a16="http://schemas.microsoft.com/office/drawing/2014/main" id="{E5DCE50B-48F1-40F5-A399-55B1D1826F1F}"/>
                </a:ext>
              </a:extLst>
            </p:cNvPr>
            <p:cNvSpPr>
              <a:spLocks/>
            </p:cNvSpPr>
            <p:nvPr/>
          </p:nvSpPr>
          <p:spPr bwMode="gray">
            <a:xfrm>
              <a:off x="4402900" y="1693111"/>
              <a:ext cx="19271" cy="16307"/>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4" name="Lithuania" descr="© INSCALE GmbH, 05.05.2010&#10;http://www.presentationload.com/">
              <a:extLst>
                <a:ext uri="{FF2B5EF4-FFF2-40B4-BE49-F238E27FC236}">
                  <a16:creationId xmlns:a16="http://schemas.microsoft.com/office/drawing/2014/main" id="{F4A9BC71-5AFA-497C-9CBA-94E4BE6CABD5}"/>
                </a:ext>
              </a:extLst>
            </p:cNvPr>
            <p:cNvSpPr>
              <a:spLocks/>
            </p:cNvSpPr>
            <p:nvPr/>
          </p:nvSpPr>
          <p:spPr bwMode="gray">
            <a:xfrm>
              <a:off x="4752740" y="1507814"/>
              <a:ext cx="128967" cy="74119"/>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5" name="Liechtenstein" descr="© INSCALE GmbH, 05.05.2010&#10;http://www.presentationload.com/">
              <a:extLst>
                <a:ext uri="{FF2B5EF4-FFF2-40B4-BE49-F238E27FC236}">
                  <a16:creationId xmlns:a16="http://schemas.microsoft.com/office/drawing/2014/main" id="{824C31CC-870F-405B-845B-0B8B21F6C962}"/>
                </a:ext>
              </a:extLst>
            </p:cNvPr>
            <p:cNvSpPr>
              <a:spLocks/>
            </p:cNvSpPr>
            <p:nvPr/>
          </p:nvSpPr>
          <p:spPr bwMode="gray">
            <a:xfrm>
              <a:off x="4488877" y="1776125"/>
              <a:ext cx="5929" cy="889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6" name="Libya" descr="© INSCALE GmbH, 05.05.2010&#10;http://www.presentationload.com/">
              <a:extLst>
                <a:ext uri="{FF2B5EF4-FFF2-40B4-BE49-F238E27FC236}">
                  <a16:creationId xmlns:a16="http://schemas.microsoft.com/office/drawing/2014/main" id="{BBFE9700-804A-4625-98BE-20E69054EFA4}"/>
                </a:ext>
              </a:extLst>
            </p:cNvPr>
            <p:cNvSpPr>
              <a:spLocks/>
            </p:cNvSpPr>
            <p:nvPr/>
          </p:nvSpPr>
          <p:spPr bwMode="gray">
            <a:xfrm>
              <a:off x="4485913" y="2203049"/>
              <a:ext cx="416547" cy="420995"/>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7" name="Liberia" descr="© INSCALE GmbH, 05.05.2010&#10;http://www.presentationload.com/">
              <a:extLst>
                <a:ext uri="{FF2B5EF4-FFF2-40B4-BE49-F238E27FC236}">
                  <a16:creationId xmlns:a16="http://schemas.microsoft.com/office/drawing/2014/main" id="{95ACB0A0-D62F-4755-8698-5020E5A3103C}"/>
                </a:ext>
              </a:extLst>
            </p:cNvPr>
            <p:cNvSpPr>
              <a:spLocks/>
            </p:cNvSpPr>
            <p:nvPr/>
          </p:nvSpPr>
          <p:spPr bwMode="gray">
            <a:xfrm>
              <a:off x="3918164" y="2956098"/>
              <a:ext cx="117108" cy="130449"/>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8" name="Lesotho" descr="© INSCALE GmbH, 05.05.2010&#10;http://www.presentationload.com/">
              <a:extLst>
                <a:ext uri="{FF2B5EF4-FFF2-40B4-BE49-F238E27FC236}">
                  <a16:creationId xmlns:a16="http://schemas.microsoft.com/office/drawing/2014/main" id="{759D4617-D21F-4F60-907D-9D48BC62D546}"/>
                </a:ext>
              </a:extLst>
            </p:cNvPr>
            <p:cNvSpPr>
              <a:spLocks/>
            </p:cNvSpPr>
            <p:nvPr/>
          </p:nvSpPr>
          <p:spPr bwMode="gray">
            <a:xfrm>
              <a:off x="4945448" y="4093082"/>
              <a:ext cx="63743" cy="62260"/>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99" name="Lebanon" descr="© INSCALE GmbH, 05.05.2010&#10;http://www.presentationload.com/">
              <a:extLst>
                <a:ext uri="{FF2B5EF4-FFF2-40B4-BE49-F238E27FC236}">
                  <a16:creationId xmlns:a16="http://schemas.microsoft.com/office/drawing/2014/main" id="{B0850FF1-51AA-4F90-A6D6-76776129CC4E}"/>
                </a:ext>
              </a:extLst>
            </p:cNvPr>
            <p:cNvSpPr>
              <a:spLocks/>
            </p:cNvSpPr>
            <p:nvPr/>
          </p:nvSpPr>
          <p:spPr bwMode="gray">
            <a:xfrm>
              <a:off x="5141121" y="2160060"/>
              <a:ext cx="41506" cy="59295"/>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0" name="Latvia" descr="© INSCALE GmbH, 05.05.2010&#10;http://www.presentationload.com/">
              <a:extLst>
                <a:ext uri="{FF2B5EF4-FFF2-40B4-BE49-F238E27FC236}">
                  <a16:creationId xmlns:a16="http://schemas.microsoft.com/office/drawing/2014/main" id="{74AEA8EB-B559-4F5E-AD56-A0CCB706A28E}"/>
                </a:ext>
              </a:extLst>
            </p:cNvPr>
            <p:cNvSpPr>
              <a:spLocks/>
            </p:cNvSpPr>
            <p:nvPr/>
          </p:nvSpPr>
          <p:spPr bwMode="gray">
            <a:xfrm>
              <a:off x="4749775" y="1461860"/>
              <a:ext cx="161579" cy="6818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1" name="Laos" descr="© INSCALE GmbH, 05.05.2010&#10;http://www.presentationload.com/">
              <a:extLst>
                <a:ext uri="{FF2B5EF4-FFF2-40B4-BE49-F238E27FC236}">
                  <a16:creationId xmlns:a16="http://schemas.microsoft.com/office/drawing/2014/main" id="{FFDBF082-4DAB-44CC-B891-EFD635748556}"/>
                </a:ext>
              </a:extLst>
            </p:cNvPr>
            <p:cNvSpPr>
              <a:spLocks/>
            </p:cNvSpPr>
            <p:nvPr/>
          </p:nvSpPr>
          <p:spPr bwMode="gray">
            <a:xfrm>
              <a:off x="6890321" y="2530655"/>
              <a:ext cx="228285" cy="263864"/>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2" name="Kyrgyzstan" descr="© INSCALE GmbH, 05.05.2010&#10;http://www.presentationload.com/">
              <a:extLst>
                <a:ext uri="{FF2B5EF4-FFF2-40B4-BE49-F238E27FC236}">
                  <a16:creationId xmlns:a16="http://schemas.microsoft.com/office/drawing/2014/main" id="{EBA2E243-1769-49A1-B8BA-274FCC7B8E3D}"/>
                </a:ext>
              </a:extLst>
            </p:cNvPr>
            <p:cNvSpPr>
              <a:spLocks/>
            </p:cNvSpPr>
            <p:nvPr/>
          </p:nvSpPr>
          <p:spPr bwMode="gray">
            <a:xfrm>
              <a:off x="5980144" y="1900644"/>
              <a:ext cx="254967" cy="118590"/>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3" name="Kuwait" descr="© INSCALE GmbH, 05.05.2010&#10;http://www.presentationload.com/">
              <a:extLst>
                <a:ext uri="{FF2B5EF4-FFF2-40B4-BE49-F238E27FC236}">
                  <a16:creationId xmlns:a16="http://schemas.microsoft.com/office/drawing/2014/main" id="{C147B9C8-D51E-42D8-808D-E833FA3E1693}"/>
                </a:ext>
              </a:extLst>
            </p:cNvPr>
            <p:cNvSpPr>
              <a:spLocks/>
            </p:cNvSpPr>
            <p:nvPr/>
          </p:nvSpPr>
          <p:spPr bwMode="gray">
            <a:xfrm>
              <a:off x="5455385" y="2300887"/>
              <a:ext cx="51884" cy="45954"/>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4" name="Kosovo" descr="© INSCALE GmbH, 05.05.2010&#10;http://www.presentationload.com/">
              <a:extLst>
                <a:ext uri="{FF2B5EF4-FFF2-40B4-BE49-F238E27FC236}">
                  <a16:creationId xmlns:a16="http://schemas.microsoft.com/office/drawing/2014/main" id="{CD5C4AD1-7E8E-4C58-9BC7-24A72FB799F2}"/>
                </a:ext>
              </a:extLst>
            </p:cNvPr>
            <p:cNvSpPr>
              <a:spLocks noEditPoints="1"/>
            </p:cNvSpPr>
            <p:nvPr/>
          </p:nvSpPr>
          <p:spPr bwMode="gray">
            <a:xfrm>
              <a:off x="4751078" y="1888485"/>
              <a:ext cx="48855" cy="49219"/>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5" name="Korea, South" descr="© INSCALE GmbH, 05.05.2010&#10;http://www.presentationload.com/">
              <a:extLst>
                <a:ext uri="{FF2B5EF4-FFF2-40B4-BE49-F238E27FC236}">
                  <a16:creationId xmlns:a16="http://schemas.microsoft.com/office/drawing/2014/main" id="{E3C6B603-78ED-43C1-A3E0-B9CB511FEE55}"/>
                </a:ext>
              </a:extLst>
            </p:cNvPr>
            <p:cNvSpPr>
              <a:spLocks noEditPoints="1"/>
            </p:cNvSpPr>
            <p:nvPr/>
          </p:nvSpPr>
          <p:spPr bwMode="gray">
            <a:xfrm>
              <a:off x="7434351" y="2041470"/>
              <a:ext cx="103766" cy="161579"/>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6" name="Korea, North" descr="© INSCALE GmbH, 05.05.2010&#10;http://www.presentationload.com/">
              <a:extLst>
                <a:ext uri="{FF2B5EF4-FFF2-40B4-BE49-F238E27FC236}">
                  <a16:creationId xmlns:a16="http://schemas.microsoft.com/office/drawing/2014/main" id="{AE1ACFF7-F09F-459F-94C2-E0F2DD83063A}"/>
                </a:ext>
              </a:extLst>
            </p:cNvPr>
            <p:cNvSpPr>
              <a:spLocks/>
            </p:cNvSpPr>
            <p:nvPr/>
          </p:nvSpPr>
          <p:spPr bwMode="gray">
            <a:xfrm>
              <a:off x="7348373" y="1908055"/>
              <a:ext cx="124519" cy="158615"/>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7" name="Kenya" descr="© INSCALE GmbH, 05.05.2010&#10;http://www.presentationload.com/">
              <a:extLst>
                <a:ext uri="{FF2B5EF4-FFF2-40B4-BE49-F238E27FC236}">
                  <a16:creationId xmlns:a16="http://schemas.microsoft.com/office/drawing/2014/main" id="{1F80BF8B-CF04-413C-8676-ACD81E758F74}"/>
                </a:ext>
              </a:extLst>
            </p:cNvPr>
            <p:cNvSpPr>
              <a:spLocks/>
            </p:cNvSpPr>
            <p:nvPr/>
          </p:nvSpPr>
          <p:spPr bwMode="gray">
            <a:xfrm>
              <a:off x="5152980" y="3074689"/>
              <a:ext cx="213462" cy="289065"/>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8" name="Kazakhstan" descr="© INSCALE GmbH, 05.05.2010&#10;http://www.presentationload.com/">
              <a:extLst>
                <a:ext uri="{FF2B5EF4-FFF2-40B4-BE49-F238E27FC236}">
                  <a16:creationId xmlns:a16="http://schemas.microsoft.com/office/drawing/2014/main" id="{865E3DBD-9327-45B4-9B76-5AD5B6E6F975}"/>
                </a:ext>
              </a:extLst>
            </p:cNvPr>
            <p:cNvSpPr>
              <a:spLocks noEditPoints="1"/>
            </p:cNvSpPr>
            <p:nvPr/>
          </p:nvSpPr>
          <p:spPr bwMode="gray">
            <a:xfrm>
              <a:off x="5370889" y="1538944"/>
              <a:ext cx="953166" cy="441749"/>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09" name="Jordan" descr="© INSCALE GmbH, 05.05.2010&#10;http://www.presentationload.com/">
              <a:extLst>
                <a:ext uri="{FF2B5EF4-FFF2-40B4-BE49-F238E27FC236}">
                  <a16:creationId xmlns:a16="http://schemas.microsoft.com/office/drawing/2014/main" id="{1F29030E-D114-430C-986E-97BADD1CE296}"/>
                </a:ext>
              </a:extLst>
            </p:cNvPr>
            <p:cNvSpPr>
              <a:spLocks/>
            </p:cNvSpPr>
            <p:nvPr/>
          </p:nvSpPr>
          <p:spPr bwMode="gray">
            <a:xfrm>
              <a:off x="5152980" y="2201567"/>
              <a:ext cx="106731" cy="127485"/>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0" name="Jamaica" descr="© INSCALE GmbH, 05.05.2010&#10;http://www.presentationload.com/">
              <a:extLst>
                <a:ext uri="{FF2B5EF4-FFF2-40B4-BE49-F238E27FC236}">
                  <a16:creationId xmlns:a16="http://schemas.microsoft.com/office/drawing/2014/main" id="{A6E3AC57-8B9D-44C6-B465-2026CB5A71D5}"/>
                </a:ext>
              </a:extLst>
            </p:cNvPr>
            <p:cNvSpPr>
              <a:spLocks/>
            </p:cNvSpPr>
            <p:nvPr/>
          </p:nvSpPr>
          <p:spPr bwMode="gray">
            <a:xfrm>
              <a:off x="2149694" y="2656657"/>
              <a:ext cx="59295" cy="19271"/>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1" name="Japan" descr="© INSCALE GmbH, 05.05.2010&#10;http://www.presentationload.com/">
              <a:extLst>
                <a:ext uri="{FF2B5EF4-FFF2-40B4-BE49-F238E27FC236}">
                  <a16:creationId xmlns:a16="http://schemas.microsoft.com/office/drawing/2014/main" id="{8A66685C-2505-4E17-8C8E-A8A5CB72093D}"/>
                </a:ext>
              </a:extLst>
            </p:cNvPr>
            <p:cNvSpPr>
              <a:spLocks noEditPoints="1"/>
            </p:cNvSpPr>
            <p:nvPr/>
          </p:nvSpPr>
          <p:spPr bwMode="gray">
            <a:xfrm>
              <a:off x="7493646" y="1830973"/>
              <a:ext cx="332051" cy="647800"/>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2" name="Italy" descr="© INSCALE GmbH, 05.05.2010&#10;http://www.presentationload.com/">
              <a:extLst>
                <a:ext uri="{FF2B5EF4-FFF2-40B4-BE49-F238E27FC236}">
                  <a16:creationId xmlns:a16="http://schemas.microsoft.com/office/drawing/2014/main" id="{4AA9BCD8-E7E0-420B-84EC-72AE1A881AA9}"/>
                </a:ext>
              </a:extLst>
            </p:cNvPr>
            <p:cNvSpPr>
              <a:spLocks noEditPoints="1"/>
            </p:cNvSpPr>
            <p:nvPr/>
          </p:nvSpPr>
          <p:spPr bwMode="gray">
            <a:xfrm>
              <a:off x="4420688" y="1782054"/>
              <a:ext cx="294993" cy="314264"/>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3" name="Israel" descr="© INSCALE GmbH, 05.05.2010&#10;http://www.presentationload.com/">
              <a:extLst>
                <a:ext uri="{FF2B5EF4-FFF2-40B4-BE49-F238E27FC236}">
                  <a16:creationId xmlns:a16="http://schemas.microsoft.com/office/drawing/2014/main" id="{43C31862-5BF2-42E7-AA41-F874FE2474C8}"/>
                </a:ext>
              </a:extLst>
            </p:cNvPr>
            <p:cNvSpPr>
              <a:spLocks/>
            </p:cNvSpPr>
            <p:nvPr/>
          </p:nvSpPr>
          <p:spPr bwMode="gray">
            <a:xfrm>
              <a:off x="5130744" y="2197120"/>
              <a:ext cx="38542" cy="121556"/>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4" name="Ireland" descr="© INSCALE GmbH, 05.05.2010&#10;http://www.presentationload.com/">
              <a:extLst>
                <a:ext uri="{FF2B5EF4-FFF2-40B4-BE49-F238E27FC236}">
                  <a16:creationId xmlns:a16="http://schemas.microsoft.com/office/drawing/2014/main" id="{7B072004-1796-4F93-B2F8-A9C5C9FABF93}"/>
                </a:ext>
              </a:extLst>
            </p:cNvPr>
            <p:cNvSpPr>
              <a:spLocks/>
            </p:cNvSpPr>
            <p:nvPr/>
          </p:nvSpPr>
          <p:spPr bwMode="gray">
            <a:xfrm>
              <a:off x="4033788" y="1541909"/>
              <a:ext cx="106731" cy="112660"/>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5" name="Iraq" descr="© INSCALE GmbH, 05.05.2010&#10;http://www.presentationload.com/">
              <a:extLst>
                <a:ext uri="{FF2B5EF4-FFF2-40B4-BE49-F238E27FC236}">
                  <a16:creationId xmlns:a16="http://schemas.microsoft.com/office/drawing/2014/main" id="{F0306636-0181-415F-8574-FB095739EA79}"/>
                </a:ext>
              </a:extLst>
            </p:cNvPr>
            <p:cNvSpPr>
              <a:spLocks/>
            </p:cNvSpPr>
            <p:nvPr/>
          </p:nvSpPr>
          <p:spPr bwMode="gray">
            <a:xfrm>
              <a:off x="5241923" y="2078530"/>
              <a:ext cx="259416" cy="250522"/>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6" name="Iran" descr="© INSCALE GmbH, 05.05.2010&#10;http://www.presentationload.com/">
              <a:extLst>
                <a:ext uri="{FF2B5EF4-FFF2-40B4-BE49-F238E27FC236}">
                  <a16:creationId xmlns:a16="http://schemas.microsoft.com/office/drawing/2014/main" id="{127100BD-650E-4B67-B90F-36B64FA51236}"/>
                </a:ext>
              </a:extLst>
            </p:cNvPr>
            <p:cNvSpPr>
              <a:spLocks/>
            </p:cNvSpPr>
            <p:nvPr/>
          </p:nvSpPr>
          <p:spPr bwMode="gray">
            <a:xfrm>
              <a:off x="5353100" y="2002928"/>
              <a:ext cx="545513" cy="44767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7" name="Indonesia" descr="© INSCALE GmbH, 05.05.2010&#10;http://www.presentationload.com/">
              <a:extLst>
                <a:ext uri="{FF2B5EF4-FFF2-40B4-BE49-F238E27FC236}">
                  <a16:creationId xmlns:a16="http://schemas.microsoft.com/office/drawing/2014/main" id="{FDFC698C-D91C-4875-914F-F819BDD5E6EB}"/>
                </a:ext>
              </a:extLst>
            </p:cNvPr>
            <p:cNvSpPr>
              <a:spLocks noEditPoints="1"/>
            </p:cNvSpPr>
            <p:nvPr/>
          </p:nvSpPr>
          <p:spPr bwMode="gray">
            <a:xfrm>
              <a:off x="6801378" y="3045040"/>
              <a:ext cx="1237782" cy="493632"/>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8" name="India" descr="© INSCALE GmbH, 05.05.2010&#10;http://www.presentationload.com/">
              <a:extLst>
                <a:ext uri="{FF2B5EF4-FFF2-40B4-BE49-F238E27FC236}">
                  <a16:creationId xmlns:a16="http://schemas.microsoft.com/office/drawing/2014/main" id="{F8692585-C41C-4AAD-8408-5B75ACF44B91}"/>
                </a:ext>
              </a:extLst>
            </p:cNvPr>
            <p:cNvSpPr>
              <a:spLocks noEditPoints="1"/>
            </p:cNvSpPr>
            <p:nvPr/>
          </p:nvSpPr>
          <p:spPr bwMode="gray">
            <a:xfrm>
              <a:off x="6042403" y="2118554"/>
              <a:ext cx="741186" cy="893874"/>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19" name="Iceland" descr="© INSCALE GmbH, 05.05.2010&#10;http://www.presentationload.com/">
              <a:extLst>
                <a:ext uri="{FF2B5EF4-FFF2-40B4-BE49-F238E27FC236}">
                  <a16:creationId xmlns:a16="http://schemas.microsoft.com/office/drawing/2014/main" id="{25DBDC35-3956-48EB-AA4E-D2F35B0E9BAB}"/>
                </a:ext>
              </a:extLst>
            </p:cNvPr>
            <p:cNvSpPr>
              <a:spLocks/>
            </p:cNvSpPr>
            <p:nvPr/>
          </p:nvSpPr>
          <p:spPr bwMode="gray">
            <a:xfrm>
              <a:off x="3805503" y="1229127"/>
              <a:ext cx="216427" cy="84496"/>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0" name="Hungary" descr="© INSCALE GmbH, 05.05.2010&#10;http://www.presentationload.com/">
              <a:extLst>
                <a:ext uri="{FF2B5EF4-FFF2-40B4-BE49-F238E27FC236}">
                  <a16:creationId xmlns:a16="http://schemas.microsoft.com/office/drawing/2014/main" id="{1F583440-9EEF-4343-9C47-8F7DCD752CFD}"/>
                </a:ext>
              </a:extLst>
            </p:cNvPr>
            <p:cNvSpPr>
              <a:spLocks/>
            </p:cNvSpPr>
            <p:nvPr/>
          </p:nvSpPr>
          <p:spPr bwMode="gray">
            <a:xfrm>
              <a:off x="4651939" y="1739065"/>
              <a:ext cx="161579" cy="84496"/>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1" name="Honduras" descr="© INSCALE GmbH, 05.05.2010&#10;http://www.presentationload.com/">
              <a:extLst>
                <a:ext uri="{FF2B5EF4-FFF2-40B4-BE49-F238E27FC236}">
                  <a16:creationId xmlns:a16="http://schemas.microsoft.com/office/drawing/2014/main" id="{281A83FC-99CE-4CA9-B615-99DEFD361213}"/>
                </a:ext>
              </a:extLst>
            </p:cNvPr>
            <p:cNvSpPr>
              <a:spLocks/>
            </p:cNvSpPr>
            <p:nvPr/>
          </p:nvSpPr>
          <p:spPr bwMode="gray">
            <a:xfrm>
              <a:off x="1847289" y="2729294"/>
              <a:ext cx="168991" cy="93390"/>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2" name="Haiti" descr="© INSCALE GmbH, 05.05.2010&#10;http://www.presentationload.com/">
              <a:extLst>
                <a:ext uri="{FF2B5EF4-FFF2-40B4-BE49-F238E27FC236}">
                  <a16:creationId xmlns:a16="http://schemas.microsoft.com/office/drawing/2014/main" id="{7FC0C8CB-3B74-4042-BB52-929D1F862DED}"/>
                </a:ext>
              </a:extLst>
            </p:cNvPr>
            <p:cNvSpPr>
              <a:spLocks/>
            </p:cNvSpPr>
            <p:nvPr/>
          </p:nvSpPr>
          <p:spPr bwMode="gray">
            <a:xfrm>
              <a:off x="2262354" y="2610703"/>
              <a:ext cx="74119" cy="59295"/>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3" name="Guyane (French Guiana)" descr="© INSCALE GmbH, 05.05.2010&#10;http://www.presentationload.com/">
              <a:extLst>
                <a:ext uri="{FF2B5EF4-FFF2-40B4-BE49-F238E27FC236}">
                  <a16:creationId xmlns:a16="http://schemas.microsoft.com/office/drawing/2014/main" id="{5EA38B9D-277E-4822-8355-4FCF54DA4C45}"/>
                </a:ext>
              </a:extLst>
            </p:cNvPr>
            <p:cNvSpPr>
              <a:spLocks/>
            </p:cNvSpPr>
            <p:nvPr/>
          </p:nvSpPr>
          <p:spPr bwMode="gray">
            <a:xfrm>
              <a:off x="2760431" y="3042075"/>
              <a:ext cx="77083" cy="112660"/>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4" name="Guyana" descr="© INSCALE GmbH, 05.05.2010&#10;http://www.presentationload.com/">
              <a:extLst>
                <a:ext uri="{FF2B5EF4-FFF2-40B4-BE49-F238E27FC236}">
                  <a16:creationId xmlns:a16="http://schemas.microsoft.com/office/drawing/2014/main" id="{262C7A18-E9C6-43FE-AEC6-E1CF18464519}"/>
                </a:ext>
              </a:extLst>
            </p:cNvPr>
            <p:cNvSpPr>
              <a:spLocks/>
            </p:cNvSpPr>
            <p:nvPr/>
          </p:nvSpPr>
          <p:spPr bwMode="gray">
            <a:xfrm>
              <a:off x="2579582" y="2960544"/>
              <a:ext cx="123038" cy="220874"/>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5" name="Guinea-Bissau" descr="© INSCALE GmbH, 05.05.2010&#10;http://www.presentationload.com/">
              <a:extLst>
                <a:ext uri="{FF2B5EF4-FFF2-40B4-BE49-F238E27FC236}">
                  <a16:creationId xmlns:a16="http://schemas.microsoft.com/office/drawing/2014/main" id="{535A2EB1-DCE7-4E57-AE2F-C229F27161D8}"/>
                </a:ext>
              </a:extLst>
            </p:cNvPr>
            <p:cNvSpPr>
              <a:spLocks/>
            </p:cNvSpPr>
            <p:nvPr/>
          </p:nvSpPr>
          <p:spPr bwMode="gray">
            <a:xfrm>
              <a:off x="3799574" y="2828614"/>
              <a:ext cx="69672" cy="59295"/>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6" name="Guinea" descr="© INSCALE GmbH, 05.05.2010&#10;http://www.presentationload.com/">
              <a:extLst>
                <a:ext uri="{FF2B5EF4-FFF2-40B4-BE49-F238E27FC236}">
                  <a16:creationId xmlns:a16="http://schemas.microsoft.com/office/drawing/2014/main" id="{0D0E5B93-23CF-4D76-B751-48617574F07C}"/>
                </a:ext>
              </a:extLst>
            </p:cNvPr>
            <p:cNvSpPr>
              <a:spLocks/>
            </p:cNvSpPr>
            <p:nvPr/>
          </p:nvSpPr>
          <p:spPr bwMode="gray">
            <a:xfrm>
              <a:off x="3833669" y="2831578"/>
              <a:ext cx="197155" cy="16750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7" name="Guatemala" descr="© INSCALE GmbH, 05.05.2010&#10;http://www.presentationload.com/">
              <a:extLst>
                <a:ext uri="{FF2B5EF4-FFF2-40B4-BE49-F238E27FC236}">
                  <a16:creationId xmlns:a16="http://schemas.microsoft.com/office/drawing/2014/main" id="{544B0069-EED8-492D-A676-7FFFE3D77203}"/>
                </a:ext>
              </a:extLst>
            </p:cNvPr>
            <p:cNvSpPr>
              <a:spLocks/>
            </p:cNvSpPr>
            <p:nvPr/>
          </p:nvSpPr>
          <p:spPr bwMode="gray">
            <a:xfrm>
              <a:off x="1768724" y="2671482"/>
              <a:ext cx="112660" cy="127485"/>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8" name="Greenland" descr="© INSCALE GmbH, 05.05.2010&#10;http://www.presentationload.com/">
              <a:extLst>
                <a:ext uri="{FF2B5EF4-FFF2-40B4-BE49-F238E27FC236}">
                  <a16:creationId xmlns:a16="http://schemas.microsoft.com/office/drawing/2014/main" id="{7E23BB5E-0331-4FA1-817C-6A55E203AAF4}"/>
                </a:ext>
              </a:extLst>
            </p:cNvPr>
            <p:cNvSpPr>
              <a:spLocks noEditPoints="1"/>
            </p:cNvSpPr>
            <p:nvPr/>
          </p:nvSpPr>
          <p:spPr bwMode="gray">
            <a:xfrm>
              <a:off x="3076176" y="834814"/>
              <a:ext cx="1062861" cy="57812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29" name="Greece" descr="© INSCALE GmbH, 05.05.2010&#10;http://www.presentationload.com/">
              <a:extLst>
                <a:ext uri="{FF2B5EF4-FFF2-40B4-BE49-F238E27FC236}">
                  <a16:creationId xmlns:a16="http://schemas.microsoft.com/office/drawing/2014/main" id="{534073EC-0C83-444B-BCB1-0B5DCFD3FA4E}"/>
                </a:ext>
              </a:extLst>
            </p:cNvPr>
            <p:cNvSpPr>
              <a:spLocks noEditPoints="1"/>
            </p:cNvSpPr>
            <p:nvPr/>
          </p:nvSpPr>
          <p:spPr bwMode="gray">
            <a:xfrm>
              <a:off x="4761633" y="1943633"/>
              <a:ext cx="201602" cy="209016"/>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0" name="Ghana" descr="© INSCALE GmbH, 05.05.2010&#10;http://www.presentationload.com/">
              <a:extLst>
                <a:ext uri="{FF2B5EF4-FFF2-40B4-BE49-F238E27FC236}">
                  <a16:creationId xmlns:a16="http://schemas.microsoft.com/office/drawing/2014/main" id="{76FD13AD-910B-43C4-B36A-4DC7910CCE7E}"/>
                </a:ext>
              </a:extLst>
            </p:cNvPr>
            <p:cNvSpPr>
              <a:spLocks/>
            </p:cNvSpPr>
            <p:nvPr/>
          </p:nvSpPr>
          <p:spPr bwMode="gray">
            <a:xfrm>
              <a:off x="4144967" y="2879014"/>
              <a:ext cx="123038" cy="195673"/>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1" name="Germany" descr="© INSCALE GmbH, 05.05.2010&#10;http://www.presentationload.com/">
              <a:extLst>
                <a:ext uri="{FF2B5EF4-FFF2-40B4-BE49-F238E27FC236}">
                  <a16:creationId xmlns:a16="http://schemas.microsoft.com/office/drawing/2014/main" id="{E4059A17-E57D-4832-BB65-06147B7407E6}"/>
                </a:ext>
              </a:extLst>
            </p:cNvPr>
            <p:cNvSpPr>
              <a:spLocks/>
            </p:cNvSpPr>
            <p:nvPr/>
          </p:nvSpPr>
          <p:spPr bwMode="gray">
            <a:xfrm>
              <a:off x="4408829" y="1552285"/>
              <a:ext cx="213462" cy="223839"/>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2" name="Georgia" descr="© INSCALE GmbH, 05.05.2010&#10;http://www.presentationload.com/">
              <a:extLst>
                <a:ext uri="{FF2B5EF4-FFF2-40B4-BE49-F238E27FC236}">
                  <a16:creationId xmlns:a16="http://schemas.microsoft.com/office/drawing/2014/main" id="{B7DC00FB-E97A-485D-9A95-5AC26A4F077D}"/>
                </a:ext>
              </a:extLst>
            </p:cNvPr>
            <p:cNvSpPr>
              <a:spLocks/>
            </p:cNvSpPr>
            <p:nvPr/>
          </p:nvSpPr>
          <p:spPr bwMode="gray">
            <a:xfrm>
              <a:off x="5237475" y="1887303"/>
              <a:ext cx="174919" cy="80048"/>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3" name="The Gambia" descr="© INSCALE GmbH, 05.05.2010&#10;http://www.presentationload.com/">
              <a:extLst>
                <a:ext uri="{FF2B5EF4-FFF2-40B4-BE49-F238E27FC236}">
                  <a16:creationId xmlns:a16="http://schemas.microsoft.com/office/drawing/2014/main" id="{CE53F87D-C532-4461-B804-1A3E70C532B6}"/>
                </a:ext>
              </a:extLst>
            </p:cNvPr>
            <p:cNvSpPr>
              <a:spLocks/>
            </p:cNvSpPr>
            <p:nvPr/>
          </p:nvSpPr>
          <p:spPr bwMode="gray">
            <a:xfrm>
              <a:off x="3786233" y="2797483"/>
              <a:ext cx="81531" cy="19271"/>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4" name="Gabon" descr="© INSCALE GmbH, 05.05.2010&#10;http://www.presentationload.com/">
              <a:extLst>
                <a:ext uri="{FF2B5EF4-FFF2-40B4-BE49-F238E27FC236}">
                  <a16:creationId xmlns:a16="http://schemas.microsoft.com/office/drawing/2014/main" id="{E2B5B462-4E88-4440-951B-C87DD6E92CCE}"/>
                </a:ext>
              </a:extLst>
            </p:cNvPr>
            <p:cNvSpPr>
              <a:spLocks/>
            </p:cNvSpPr>
            <p:nvPr/>
          </p:nvSpPr>
          <p:spPr bwMode="gray">
            <a:xfrm>
              <a:off x="4468124" y="3144360"/>
              <a:ext cx="158615" cy="194192"/>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5" name="France" descr="© INSCALE GmbH, 05.05.2010&#10;http://www.presentationload.com/">
              <a:extLst>
                <a:ext uri="{FF2B5EF4-FFF2-40B4-BE49-F238E27FC236}">
                  <a16:creationId xmlns:a16="http://schemas.microsoft.com/office/drawing/2014/main" id="{699CE7EB-6062-47E9-B5EB-5B7D3B82ADC7}"/>
                </a:ext>
              </a:extLst>
            </p:cNvPr>
            <p:cNvSpPr>
              <a:spLocks noEditPoints="1"/>
            </p:cNvSpPr>
            <p:nvPr/>
          </p:nvSpPr>
          <p:spPr bwMode="gray">
            <a:xfrm>
              <a:off x="4149413" y="1660499"/>
              <a:ext cx="345394" cy="297959"/>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6" name="Finland" descr="© INSCALE GmbH, 05.05.2010&#10;http://www.presentationload.com/">
              <a:extLst>
                <a:ext uri="{FF2B5EF4-FFF2-40B4-BE49-F238E27FC236}">
                  <a16:creationId xmlns:a16="http://schemas.microsoft.com/office/drawing/2014/main" id="{C50757DA-ED6D-4DC3-835F-AACBCD8AC550}"/>
                </a:ext>
              </a:extLst>
            </p:cNvPr>
            <p:cNvSpPr>
              <a:spLocks/>
            </p:cNvSpPr>
            <p:nvPr/>
          </p:nvSpPr>
          <p:spPr bwMode="gray">
            <a:xfrm>
              <a:off x="4715679" y="1138702"/>
              <a:ext cx="238663" cy="27127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7" name="Ethiopia" descr="© INSCALE GmbH, 05.05.2010&#10;http://www.presentationload.com/">
              <a:extLst>
                <a:ext uri="{FF2B5EF4-FFF2-40B4-BE49-F238E27FC236}">
                  <a16:creationId xmlns:a16="http://schemas.microsoft.com/office/drawing/2014/main" id="{51393654-9475-4825-8F3B-87E82699D636}"/>
                </a:ext>
              </a:extLst>
            </p:cNvPr>
            <p:cNvSpPr>
              <a:spLocks/>
            </p:cNvSpPr>
            <p:nvPr/>
          </p:nvSpPr>
          <p:spPr bwMode="gray">
            <a:xfrm>
              <a:off x="5124815" y="2763389"/>
              <a:ext cx="400241" cy="34984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8" name="Estonia" descr="© INSCALE GmbH, 05.05.2010&#10;http://www.presentationload.com/">
              <a:extLst>
                <a:ext uri="{FF2B5EF4-FFF2-40B4-BE49-F238E27FC236}">
                  <a16:creationId xmlns:a16="http://schemas.microsoft.com/office/drawing/2014/main" id="{DFD49982-B0C4-4A2A-8272-D8C668FB850D}"/>
                </a:ext>
              </a:extLst>
            </p:cNvPr>
            <p:cNvSpPr>
              <a:spLocks noEditPoints="1"/>
            </p:cNvSpPr>
            <p:nvPr/>
          </p:nvSpPr>
          <p:spPr bwMode="gray">
            <a:xfrm>
              <a:off x="4763115" y="1418872"/>
              <a:ext cx="131932" cy="59295"/>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39" name="Eritrea" descr="© INSCALE GmbH, 05.05.2010&#10;http://www.presentationload.com/">
              <a:extLst>
                <a:ext uri="{FF2B5EF4-FFF2-40B4-BE49-F238E27FC236}">
                  <a16:creationId xmlns:a16="http://schemas.microsoft.com/office/drawing/2014/main" id="{FDAD740C-165F-49E2-8B27-705CFB230AE2}"/>
                </a:ext>
              </a:extLst>
            </p:cNvPr>
            <p:cNvSpPr>
              <a:spLocks/>
            </p:cNvSpPr>
            <p:nvPr/>
          </p:nvSpPr>
          <p:spPr bwMode="gray">
            <a:xfrm>
              <a:off x="5209310" y="2667033"/>
              <a:ext cx="182333" cy="173438"/>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0" name="Equatorial Guinea" descr="© INSCALE GmbH, 05.05.2010&#10;http://www.presentationload.com/">
              <a:extLst>
                <a:ext uri="{FF2B5EF4-FFF2-40B4-BE49-F238E27FC236}">
                  <a16:creationId xmlns:a16="http://schemas.microsoft.com/office/drawing/2014/main" id="{A9F38A48-617D-47FE-BD0D-C8D25228CF32}"/>
                </a:ext>
              </a:extLst>
            </p:cNvPr>
            <p:cNvSpPr>
              <a:spLocks/>
            </p:cNvSpPr>
            <p:nvPr/>
          </p:nvSpPr>
          <p:spPr bwMode="gray">
            <a:xfrm>
              <a:off x="4485913" y="3147325"/>
              <a:ext cx="54848" cy="41506"/>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1" name="El Salvador" descr="© INSCALE GmbH, 05.05.2010&#10;http://www.presentationload.com/">
              <a:extLst>
                <a:ext uri="{FF2B5EF4-FFF2-40B4-BE49-F238E27FC236}">
                  <a16:creationId xmlns:a16="http://schemas.microsoft.com/office/drawing/2014/main" id="{591386BF-07FE-45F5-B016-A326D67A911F}"/>
                </a:ext>
              </a:extLst>
            </p:cNvPr>
            <p:cNvSpPr>
              <a:spLocks/>
            </p:cNvSpPr>
            <p:nvPr/>
          </p:nvSpPr>
          <p:spPr bwMode="gray">
            <a:xfrm>
              <a:off x="1820608" y="2776730"/>
              <a:ext cx="65224" cy="42989"/>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2" name="Egypt" descr="© INSCALE GmbH, 05.05.2010&#10;http://www.presentationload.com/">
              <a:extLst>
                <a:ext uri="{FF2B5EF4-FFF2-40B4-BE49-F238E27FC236}">
                  <a16:creationId xmlns:a16="http://schemas.microsoft.com/office/drawing/2014/main" id="{72E8DDE4-3CB4-438E-9752-FFEB9FFA9D36}"/>
                </a:ext>
              </a:extLst>
            </p:cNvPr>
            <p:cNvSpPr>
              <a:spLocks/>
            </p:cNvSpPr>
            <p:nvPr/>
          </p:nvSpPr>
          <p:spPr bwMode="gray">
            <a:xfrm>
              <a:off x="4884671" y="2250485"/>
              <a:ext cx="299440" cy="305370"/>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3" name="Ecuador" descr="© INSCALE GmbH, 05.05.2010&#10;http://www.presentationload.com/">
              <a:extLst>
                <a:ext uri="{FF2B5EF4-FFF2-40B4-BE49-F238E27FC236}">
                  <a16:creationId xmlns:a16="http://schemas.microsoft.com/office/drawing/2014/main" id="{5F132632-709A-4C21-9C60-B0942B027C8D}"/>
                </a:ext>
              </a:extLst>
            </p:cNvPr>
            <p:cNvSpPr>
              <a:spLocks noEditPoints="1"/>
            </p:cNvSpPr>
            <p:nvPr/>
          </p:nvSpPr>
          <p:spPr bwMode="gray">
            <a:xfrm>
              <a:off x="2045927" y="3169561"/>
              <a:ext cx="157132" cy="200121"/>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4" name="East Timor" descr="© INSCALE GmbH, 05.05.2010&#10;http://www.presentationload.com/">
              <a:extLst>
                <a:ext uri="{FF2B5EF4-FFF2-40B4-BE49-F238E27FC236}">
                  <a16:creationId xmlns:a16="http://schemas.microsoft.com/office/drawing/2014/main" id="{167CD5E2-6F5F-420D-BC4F-298141C90312}"/>
                </a:ext>
              </a:extLst>
            </p:cNvPr>
            <p:cNvSpPr>
              <a:spLocks noEditPoints="1"/>
            </p:cNvSpPr>
            <p:nvPr/>
          </p:nvSpPr>
          <p:spPr bwMode="gray">
            <a:xfrm>
              <a:off x="7570729" y="3470482"/>
              <a:ext cx="94872" cy="44471"/>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5" name="Dominican Republic" descr="© INSCALE GmbH, 05.05.2010&#10;http://www.presentationload.com/">
              <a:extLst>
                <a:ext uri="{FF2B5EF4-FFF2-40B4-BE49-F238E27FC236}">
                  <a16:creationId xmlns:a16="http://schemas.microsoft.com/office/drawing/2014/main" id="{14367986-1FEC-4647-8A9A-82139AF38D79}"/>
                </a:ext>
              </a:extLst>
            </p:cNvPr>
            <p:cNvSpPr>
              <a:spLocks/>
            </p:cNvSpPr>
            <p:nvPr/>
          </p:nvSpPr>
          <p:spPr bwMode="gray">
            <a:xfrm>
              <a:off x="2326096" y="2610703"/>
              <a:ext cx="94872" cy="63743"/>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6" name="Djibouti" descr="© INSCALE GmbH, 05.05.2010&#10;http://www.presentationload.com/">
              <a:extLst>
                <a:ext uri="{FF2B5EF4-FFF2-40B4-BE49-F238E27FC236}">
                  <a16:creationId xmlns:a16="http://schemas.microsoft.com/office/drawing/2014/main" id="{E2719FC6-DF3F-4CAF-B2EB-5FC2684E8C4B}"/>
                </a:ext>
              </a:extLst>
            </p:cNvPr>
            <p:cNvSpPr>
              <a:spLocks/>
            </p:cNvSpPr>
            <p:nvPr/>
          </p:nvSpPr>
          <p:spPr bwMode="gray">
            <a:xfrm>
              <a:off x="5354583" y="2831578"/>
              <a:ext cx="44471" cy="51884"/>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7" name="Denmark" descr="© INSCALE GmbH, 05.05.2010&#10;http://www.presentationload.com/">
              <a:extLst>
                <a:ext uri="{FF2B5EF4-FFF2-40B4-BE49-F238E27FC236}">
                  <a16:creationId xmlns:a16="http://schemas.microsoft.com/office/drawing/2014/main" id="{345D765E-335C-40A2-A6BE-EA2C0C154BE5}"/>
                </a:ext>
              </a:extLst>
            </p:cNvPr>
            <p:cNvSpPr>
              <a:spLocks noEditPoints="1"/>
            </p:cNvSpPr>
            <p:nvPr/>
          </p:nvSpPr>
          <p:spPr bwMode="gray">
            <a:xfrm>
              <a:off x="4460712" y="1475202"/>
              <a:ext cx="105249" cy="88942"/>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8" name="Czech Republic" descr="© INSCALE GmbH, 05.05.2010&#10;http://www.presentationload.com/">
              <a:extLst>
                <a:ext uri="{FF2B5EF4-FFF2-40B4-BE49-F238E27FC236}">
                  <a16:creationId xmlns:a16="http://schemas.microsoft.com/office/drawing/2014/main" id="{29E1760F-D5D8-4CBA-9488-7F5371FDB1B3}"/>
                </a:ext>
              </a:extLst>
            </p:cNvPr>
            <p:cNvSpPr>
              <a:spLocks/>
            </p:cNvSpPr>
            <p:nvPr/>
          </p:nvSpPr>
          <p:spPr bwMode="gray">
            <a:xfrm>
              <a:off x="4554101" y="1666429"/>
              <a:ext cx="160096" cy="72637"/>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49" name="Cyprus" descr="© INSCALE GmbH, 05.05.2010&#10;http://www.presentationload.com/">
              <a:extLst>
                <a:ext uri="{FF2B5EF4-FFF2-40B4-BE49-F238E27FC236}">
                  <a16:creationId xmlns:a16="http://schemas.microsoft.com/office/drawing/2014/main" id="{93187179-9F46-4E18-ADA0-866349D211F5}"/>
                </a:ext>
              </a:extLst>
            </p:cNvPr>
            <p:cNvSpPr>
              <a:spLocks/>
            </p:cNvSpPr>
            <p:nvPr/>
          </p:nvSpPr>
          <p:spPr bwMode="gray">
            <a:xfrm>
              <a:off x="5068484" y="2130414"/>
              <a:ext cx="56330" cy="32612"/>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0" name="Cuba" descr="© INSCALE GmbH, 05.05.2010&#10;http://www.presentationload.com/">
              <a:extLst>
                <a:ext uri="{FF2B5EF4-FFF2-40B4-BE49-F238E27FC236}">
                  <a16:creationId xmlns:a16="http://schemas.microsoft.com/office/drawing/2014/main" id="{C21A2E65-76B9-49BC-8B00-422F01A675E2}"/>
                </a:ext>
              </a:extLst>
            </p:cNvPr>
            <p:cNvSpPr>
              <a:spLocks noEditPoints="1"/>
            </p:cNvSpPr>
            <p:nvPr/>
          </p:nvSpPr>
          <p:spPr bwMode="gray">
            <a:xfrm>
              <a:off x="1995527" y="2508420"/>
              <a:ext cx="280168" cy="102284"/>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1" name="Croatia" descr="© INSCALE GmbH, 05.05.2010&#10;http://www.presentationload.com/">
              <a:extLst>
                <a:ext uri="{FF2B5EF4-FFF2-40B4-BE49-F238E27FC236}">
                  <a16:creationId xmlns:a16="http://schemas.microsoft.com/office/drawing/2014/main" id="{83A53CD7-391B-4D9F-836C-8716F75368C3}"/>
                </a:ext>
              </a:extLst>
            </p:cNvPr>
            <p:cNvSpPr>
              <a:spLocks/>
            </p:cNvSpPr>
            <p:nvPr/>
          </p:nvSpPr>
          <p:spPr bwMode="gray">
            <a:xfrm>
              <a:off x="4592644" y="1801325"/>
              <a:ext cx="139343" cy="103766"/>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2" name="Côte d'Ivoire" descr="© INSCALE GmbH, 05.05.2010&#10;http://www.presentationload.com/">
              <a:extLst>
                <a:ext uri="{FF2B5EF4-FFF2-40B4-BE49-F238E27FC236}">
                  <a16:creationId xmlns:a16="http://schemas.microsoft.com/office/drawing/2014/main" id="{5B59C749-C379-48C7-8B0B-2F58C17A458F}"/>
                </a:ext>
              </a:extLst>
            </p:cNvPr>
            <p:cNvSpPr>
              <a:spLocks/>
            </p:cNvSpPr>
            <p:nvPr/>
          </p:nvSpPr>
          <p:spPr bwMode="gray">
            <a:xfrm>
              <a:off x="4001177" y="2890873"/>
              <a:ext cx="166026" cy="195673"/>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3" name="Costa Rica" descr="© INSCALE GmbH, 05.05.2010&#10;http://www.presentationload.com/">
              <a:extLst>
                <a:ext uri="{FF2B5EF4-FFF2-40B4-BE49-F238E27FC236}">
                  <a16:creationId xmlns:a16="http://schemas.microsoft.com/office/drawing/2014/main" id="{578B04D5-BAFC-4686-96FC-5F2542F2BA7C}"/>
                </a:ext>
              </a:extLst>
            </p:cNvPr>
            <p:cNvSpPr>
              <a:spLocks/>
            </p:cNvSpPr>
            <p:nvPr/>
          </p:nvSpPr>
          <p:spPr bwMode="gray">
            <a:xfrm>
              <a:off x="1925855" y="2876049"/>
              <a:ext cx="90425" cy="8746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4" name="Congo" descr="© INSCALE GmbH, 05.05.2010&#10;http://www.presentationload.com/">
              <a:extLst>
                <a:ext uri="{FF2B5EF4-FFF2-40B4-BE49-F238E27FC236}">
                  <a16:creationId xmlns:a16="http://schemas.microsoft.com/office/drawing/2014/main" id="{E6D884F1-A045-40F4-9067-FA874430F6D6}"/>
                </a:ext>
              </a:extLst>
            </p:cNvPr>
            <p:cNvSpPr>
              <a:spLocks/>
            </p:cNvSpPr>
            <p:nvPr/>
          </p:nvSpPr>
          <p:spPr bwMode="gray">
            <a:xfrm>
              <a:off x="4565961" y="3053935"/>
              <a:ext cx="511419" cy="575162"/>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5" name="Congo (Brazzaville)" descr="© INSCALE GmbH, 05.05.2010&#10;http://www.presentationload.com/">
              <a:extLst>
                <a:ext uri="{FF2B5EF4-FFF2-40B4-BE49-F238E27FC236}">
                  <a16:creationId xmlns:a16="http://schemas.microsoft.com/office/drawing/2014/main" id="{E5A52CF1-8D9D-4179-BD2A-4129F6E9E87E}"/>
                </a:ext>
              </a:extLst>
            </p:cNvPr>
            <p:cNvSpPr>
              <a:spLocks/>
            </p:cNvSpPr>
            <p:nvPr/>
          </p:nvSpPr>
          <p:spPr bwMode="gray">
            <a:xfrm>
              <a:off x="4533349" y="3104336"/>
              <a:ext cx="203086" cy="265347"/>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6" name="Colombia" descr="© INSCALE GmbH, 05.05.2010&#10;http://www.presentationload.com/">
              <a:extLst>
                <a:ext uri="{FF2B5EF4-FFF2-40B4-BE49-F238E27FC236}">
                  <a16:creationId xmlns:a16="http://schemas.microsoft.com/office/drawing/2014/main" id="{AF33C586-891C-45C3-B06F-2A0962FF5B06}"/>
                </a:ext>
              </a:extLst>
            </p:cNvPr>
            <p:cNvSpPr>
              <a:spLocks/>
            </p:cNvSpPr>
            <p:nvPr/>
          </p:nvSpPr>
          <p:spPr bwMode="gray">
            <a:xfrm>
              <a:off x="2100775" y="2837508"/>
              <a:ext cx="329086" cy="509938"/>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7" name="Chile" descr="© INSCALE GmbH, 05.05.2010&#10;http://www.presentationload.com/">
              <a:extLst>
                <a:ext uri="{FF2B5EF4-FFF2-40B4-BE49-F238E27FC236}">
                  <a16:creationId xmlns:a16="http://schemas.microsoft.com/office/drawing/2014/main" id="{67851472-0E6C-4906-AE7F-F20014D67417}"/>
                </a:ext>
              </a:extLst>
            </p:cNvPr>
            <p:cNvSpPr>
              <a:spLocks noEditPoints="1"/>
            </p:cNvSpPr>
            <p:nvPr/>
          </p:nvSpPr>
          <p:spPr bwMode="gray">
            <a:xfrm>
              <a:off x="2366120" y="3756582"/>
              <a:ext cx="438782" cy="1148843"/>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8" name="China" descr="© INSCALE GmbH, 05.05.2010&#10;http://www.presentationload.com/">
              <a:extLst>
                <a:ext uri="{FF2B5EF4-FFF2-40B4-BE49-F238E27FC236}">
                  <a16:creationId xmlns:a16="http://schemas.microsoft.com/office/drawing/2014/main" id="{7D94A152-3AC3-470D-B4E8-932B9B62390D}"/>
                </a:ext>
              </a:extLst>
            </p:cNvPr>
            <p:cNvSpPr>
              <a:spLocks noEditPoints="1"/>
            </p:cNvSpPr>
            <p:nvPr/>
          </p:nvSpPr>
          <p:spPr bwMode="gray">
            <a:xfrm>
              <a:off x="6094286" y="1589345"/>
              <a:ext cx="1387500" cy="107175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1">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59" name="Chad" descr="© INSCALE GmbH, 05.05.2010&#10;http://www.presentationload.com/">
              <a:extLst>
                <a:ext uri="{FF2B5EF4-FFF2-40B4-BE49-F238E27FC236}">
                  <a16:creationId xmlns:a16="http://schemas.microsoft.com/office/drawing/2014/main" id="{ACBD2A42-5F57-4CD2-AF8C-6DD05CC02BC0}"/>
                </a:ext>
              </a:extLst>
            </p:cNvPr>
            <p:cNvSpPr>
              <a:spLocks/>
            </p:cNvSpPr>
            <p:nvPr/>
          </p:nvSpPr>
          <p:spPr bwMode="gray">
            <a:xfrm>
              <a:off x="4595608" y="2501007"/>
              <a:ext cx="281650" cy="489185"/>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0" name="Central African Republic" descr="© INSCALE GmbH, 05.05.2010&#10;http://www.presentationload.com/">
              <a:extLst>
                <a:ext uri="{FF2B5EF4-FFF2-40B4-BE49-F238E27FC236}">
                  <a16:creationId xmlns:a16="http://schemas.microsoft.com/office/drawing/2014/main" id="{5B741AAF-8B40-494F-AD57-D468E304A183}"/>
                </a:ext>
              </a:extLst>
            </p:cNvPr>
            <p:cNvSpPr>
              <a:spLocks/>
            </p:cNvSpPr>
            <p:nvPr/>
          </p:nvSpPr>
          <p:spPr bwMode="gray">
            <a:xfrm>
              <a:off x="4622291" y="2883461"/>
              <a:ext cx="346876" cy="265347"/>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1" name="Canada" descr="© INSCALE GmbH, 05.05.2010&#10;http://www.presentationload.com/">
              <a:extLst>
                <a:ext uri="{FF2B5EF4-FFF2-40B4-BE49-F238E27FC236}">
                  <a16:creationId xmlns:a16="http://schemas.microsoft.com/office/drawing/2014/main" id="{7428A722-5FF2-4B25-9B7B-A739D25B39CA}"/>
                </a:ext>
              </a:extLst>
            </p:cNvPr>
            <p:cNvSpPr>
              <a:spLocks noEditPoints="1"/>
            </p:cNvSpPr>
            <p:nvPr/>
          </p:nvSpPr>
          <p:spPr bwMode="gray">
            <a:xfrm>
              <a:off x="1241000" y="843708"/>
              <a:ext cx="2112381" cy="1093995"/>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2" name="Cameroon" descr="© INSCALE GmbH, 05.05.2010&#10;http://www.presentationload.com/">
              <a:extLst>
                <a:ext uri="{FF2B5EF4-FFF2-40B4-BE49-F238E27FC236}">
                  <a16:creationId xmlns:a16="http://schemas.microsoft.com/office/drawing/2014/main" id="{C9224B35-2552-4FF9-8C35-68748A4EA4C1}"/>
                </a:ext>
              </a:extLst>
            </p:cNvPr>
            <p:cNvSpPr>
              <a:spLocks/>
            </p:cNvSpPr>
            <p:nvPr/>
          </p:nvSpPr>
          <p:spPr bwMode="gray">
            <a:xfrm>
              <a:off x="4465160" y="2816755"/>
              <a:ext cx="207532" cy="35132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3" name="Cambodia" descr="© INSCALE GmbH, 05.05.2010&#10;http://www.presentationload.com/">
              <a:extLst>
                <a:ext uri="{FF2B5EF4-FFF2-40B4-BE49-F238E27FC236}">
                  <a16:creationId xmlns:a16="http://schemas.microsoft.com/office/drawing/2014/main" id="{CCA248CA-D384-4561-B1EF-3D571755124B}"/>
                </a:ext>
              </a:extLst>
            </p:cNvPr>
            <p:cNvSpPr>
              <a:spLocks/>
            </p:cNvSpPr>
            <p:nvPr/>
          </p:nvSpPr>
          <p:spPr bwMode="gray">
            <a:xfrm>
              <a:off x="6979264" y="2773765"/>
              <a:ext cx="143790" cy="127485"/>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4" name="Burundi" descr="© INSCALE GmbH, 05.05.2010&#10;http://www.presentationload.com/">
              <a:extLst>
                <a:ext uri="{FF2B5EF4-FFF2-40B4-BE49-F238E27FC236}">
                  <a16:creationId xmlns:a16="http://schemas.microsoft.com/office/drawing/2014/main" id="{830DFD60-3282-4AD4-8259-0A1FA4594A46}"/>
                </a:ext>
              </a:extLst>
            </p:cNvPr>
            <p:cNvSpPr>
              <a:spLocks/>
            </p:cNvSpPr>
            <p:nvPr/>
          </p:nvSpPr>
          <p:spPr bwMode="gray">
            <a:xfrm>
              <a:off x="5016603" y="3292597"/>
              <a:ext cx="50401" cy="63743"/>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5" name="Burkina Faso" descr="© INSCALE GmbH, 05.05.2010&#10;http://www.presentationload.com/">
              <a:extLst>
                <a:ext uri="{FF2B5EF4-FFF2-40B4-BE49-F238E27FC236}">
                  <a16:creationId xmlns:a16="http://schemas.microsoft.com/office/drawing/2014/main" id="{F3AECED4-06AE-4C1D-9B05-DD4C45A68FB7}"/>
                </a:ext>
              </a:extLst>
            </p:cNvPr>
            <p:cNvSpPr>
              <a:spLocks/>
            </p:cNvSpPr>
            <p:nvPr/>
          </p:nvSpPr>
          <p:spPr bwMode="gray">
            <a:xfrm>
              <a:off x="4085673" y="2758941"/>
              <a:ext cx="216427" cy="170474"/>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6" name="Bulgaria" descr="© INSCALE GmbH, 05.05.2010&#10;http://www.presentationload.com/">
              <a:extLst>
                <a:ext uri="{FF2B5EF4-FFF2-40B4-BE49-F238E27FC236}">
                  <a16:creationId xmlns:a16="http://schemas.microsoft.com/office/drawing/2014/main" id="{93BFC3F8-B82F-4E3B-BE51-0CD9841A52B1}"/>
                </a:ext>
              </a:extLst>
            </p:cNvPr>
            <p:cNvSpPr>
              <a:spLocks/>
            </p:cNvSpPr>
            <p:nvPr/>
          </p:nvSpPr>
          <p:spPr bwMode="gray">
            <a:xfrm>
              <a:off x="4807587" y="1870997"/>
              <a:ext cx="149720" cy="85978"/>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7" name="Brazil" descr="© INSCALE GmbH, 05.05.2010&#10;http://www.presentationload.com/">
              <a:extLst>
                <a:ext uri="{FF2B5EF4-FFF2-40B4-BE49-F238E27FC236}">
                  <a16:creationId xmlns:a16="http://schemas.microsoft.com/office/drawing/2014/main" id="{B340A808-DDA5-476A-B525-373127B29C8D}"/>
                </a:ext>
              </a:extLst>
            </p:cNvPr>
            <p:cNvSpPr>
              <a:spLocks noEditPoints="1"/>
            </p:cNvSpPr>
            <p:nvPr/>
          </p:nvSpPr>
          <p:spPr bwMode="gray">
            <a:xfrm>
              <a:off x="2243083" y="3056900"/>
              <a:ext cx="1055450" cy="1193315"/>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8" name="Botswana" descr="© INSCALE GmbH, 05.05.2010&#10;http://www.presentationload.com/">
              <a:extLst>
                <a:ext uri="{FF2B5EF4-FFF2-40B4-BE49-F238E27FC236}">
                  <a16:creationId xmlns:a16="http://schemas.microsoft.com/office/drawing/2014/main" id="{6C381CF5-C9D9-4B95-A210-F1D737D36725}"/>
                </a:ext>
              </a:extLst>
            </p:cNvPr>
            <p:cNvSpPr>
              <a:spLocks/>
            </p:cNvSpPr>
            <p:nvPr/>
          </p:nvSpPr>
          <p:spPr bwMode="gray">
            <a:xfrm>
              <a:off x="4766081" y="3761029"/>
              <a:ext cx="246074" cy="277205"/>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69" name="Bosnia and Herzegovina" descr="© INSCALE GmbH, 05.05.2010&#10;http://www.presentationload.com/">
              <a:extLst>
                <a:ext uri="{FF2B5EF4-FFF2-40B4-BE49-F238E27FC236}">
                  <a16:creationId xmlns:a16="http://schemas.microsoft.com/office/drawing/2014/main" id="{A1D1F79B-CF17-4CD4-874E-1420284BBA48}"/>
                </a:ext>
              </a:extLst>
            </p:cNvPr>
            <p:cNvSpPr>
              <a:spLocks/>
            </p:cNvSpPr>
            <p:nvPr/>
          </p:nvSpPr>
          <p:spPr bwMode="gray">
            <a:xfrm>
              <a:off x="4638597" y="1836902"/>
              <a:ext cx="100801" cy="88942"/>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0" name="Bolivia" descr="© INSCALE GmbH, 05.05.2010&#10;http://www.presentationload.com/">
              <a:extLst>
                <a:ext uri="{FF2B5EF4-FFF2-40B4-BE49-F238E27FC236}">
                  <a16:creationId xmlns:a16="http://schemas.microsoft.com/office/drawing/2014/main" id="{FDD3FC21-837F-4416-A936-584E9F193255}"/>
                </a:ext>
              </a:extLst>
            </p:cNvPr>
            <p:cNvSpPr>
              <a:spLocks/>
            </p:cNvSpPr>
            <p:nvPr/>
          </p:nvSpPr>
          <p:spPr bwMode="gray">
            <a:xfrm>
              <a:off x="2369085" y="3514955"/>
              <a:ext cx="337980" cy="401725"/>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1" name="Bhutan" descr="© INSCALE GmbH, 05.05.2010&#10;http://www.presentationload.com/">
              <a:extLst>
                <a:ext uri="{FF2B5EF4-FFF2-40B4-BE49-F238E27FC236}">
                  <a16:creationId xmlns:a16="http://schemas.microsoft.com/office/drawing/2014/main" id="{E1825742-6220-4CCB-9177-82C0023663DA}"/>
                </a:ext>
              </a:extLst>
            </p:cNvPr>
            <p:cNvSpPr>
              <a:spLocks/>
            </p:cNvSpPr>
            <p:nvPr/>
          </p:nvSpPr>
          <p:spPr bwMode="gray">
            <a:xfrm>
              <a:off x="6562717" y="2352770"/>
              <a:ext cx="88942" cy="50401"/>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2" name="Benin" descr="© INSCALE GmbH, 05.05.2010&#10;http://www.presentationload.com/">
              <a:extLst>
                <a:ext uri="{FF2B5EF4-FFF2-40B4-BE49-F238E27FC236}">
                  <a16:creationId xmlns:a16="http://schemas.microsoft.com/office/drawing/2014/main" id="{AC97EA66-B1BA-443E-94AF-92B3A3425A03}"/>
                </a:ext>
              </a:extLst>
            </p:cNvPr>
            <p:cNvSpPr>
              <a:spLocks/>
            </p:cNvSpPr>
            <p:nvPr/>
          </p:nvSpPr>
          <p:spPr bwMode="gray">
            <a:xfrm>
              <a:off x="4256145" y="2840473"/>
              <a:ext cx="84496" cy="188262"/>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3" name="Belize" descr="© INSCALE GmbH, 05.05.2010&#10;http://www.presentationload.com/">
              <a:extLst>
                <a:ext uri="{FF2B5EF4-FFF2-40B4-BE49-F238E27FC236}">
                  <a16:creationId xmlns:a16="http://schemas.microsoft.com/office/drawing/2014/main" id="{C32F07C8-37CE-4250-906E-E3AEE9950890}"/>
                </a:ext>
              </a:extLst>
            </p:cNvPr>
            <p:cNvSpPr>
              <a:spLocks/>
            </p:cNvSpPr>
            <p:nvPr/>
          </p:nvSpPr>
          <p:spPr bwMode="gray">
            <a:xfrm>
              <a:off x="1854703" y="2653693"/>
              <a:ext cx="41506" cy="80048"/>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4" name="Belgium" descr="© INSCALE GmbH, 05.05.2010&#10;http://www.presentationload.com/">
              <a:extLst>
                <a:ext uri="{FF2B5EF4-FFF2-40B4-BE49-F238E27FC236}">
                  <a16:creationId xmlns:a16="http://schemas.microsoft.com/office/drawing/2014/main" id="{59B67407-5559-4222-9B40-37510222FB06}"/>
                </a:ext>
              </a:extLst>
            </p:cNvPr>
            <p:cNvSpPr>
              <a:spLocks/>
            </p:cNvSpPr>
            <p:nvPr/>
          </p:nvSpPr>
          <p:spPr bwMode="gray">
            <a:xfrm>
              <a:off x="4336193" y="1654570"/>
              <a:ext cx="84496" cy="57813"/>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5" name="Bangladesh" descr="© INSCALE GmbH, 05.05.2010&#10;http://www.presentationload.com/">
              <a:extLst>
                <a:ext uri="{FF2B5EF4-FFF2-40B4-BE49-F238E27FC236}">
                  <a16:creationId xmlns:a16="http://schemas.microsoft.com/office/drawing/2014/main" id="{17A79F56-0491-42A9-901D-25C80F862123}"/>
                </a:ext>
              </a:extLst>
            </p:cNvPr>
            <p:cNvSpPr>
              <a:spLocks/>
            </p:cNvSpPr>
            <p:nvPr/>
          </p:nvSpPr>
          <p:spPr bwMode="gray">
            <a:xfrm>
              <a:off x="6550859" y="2407618"/>
              <a:ext cx="142308" cy="161579"/>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6" name="Bahrain" descr="© INSCALE GmbH, 05.05.2010&#10;http://www.presentationload.com/">
              <a:extLst>
                <a:ext uri="{FF2B5EF4-FFF2-40B4-BE49-F238E27FC236}">
                  <a16:creationId xmlns:a16="http://schemas.microsoft.com/office/drawing/2014/main" id="{C0A0816B-1240-4342-8DAC-1E8E44FEF072}"/>
                </a:ext>
              </a:extLst>
            </p:cNvPr>
            <p:cNvSpPr>
              <a:spLocks/>
            </p:cNvSpPr>
            <p:nvPr/>
          </p:nvSpPr>
          <p:spPr bwMode="gray">
            <a:xfrm>
              <a:off x="5569528" y="2413548"/>
              <a:ext cx="10377" cy="20753"/>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7" name="Belarus" descr="© INSCALE GmbH, 05.05.2010&#10;http://www.presentationload.com/">
              <a:extLst>
                <a:ext uri="{FF2B5EF4-FFF2-40B4-BE49-F238E27FC236}">
                  <a16:creationId xmlns:a16="http://schemas.microsoft.com/office/drawing/2014/main" id="{F96DAC02-80EC-43BF-B470-29C368950F6E}"/>
                </a:ext>
              </a:extLst>
            </p:cNvPr>
            <p:cNvSpPr>
              <a:spLocks/>
            </p:cNvSpPr>
            <p:nvPr/>
          </p:nvSpPr>
          <p:spPr bwMode="gray">
            <a:xfrm>
              <a:off x="4809071" y="1516708"/>
              <a:ext cx="216427" cy="140826"/>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8" name="Azerbaijan" descr="© INSCALE GmbH, 05.05.2010&#10;http://www.presentationload.com/">
              <a:extLst>
                <a:ext uri="{FF2B5EF4-FFF2-40B4-BE49-F238E27FC236}">
                  <a16:creationId xmlns:a16="http://schemas.microsoft.com/office/drawing/2014/main" id="{6B9469DC-6E01-4B9C-A031-B075BD2210B2}"/>
                </a:ext>
              </a:extLst>
            </p:cNvPr>
            <p:cNvSpPr>
              <a:spLocks noEditPoints="1"/>
            </p:cNvSpPr>
            <p:nvPr/>
          </p:nvSpPr>
          <p:spPr bwMode="gray">
            <a:xfrm>
              <a:off x="5370891" y="1939187"/>
              <a:ext cx="136378" cy="109696"/>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79" name="Austria" descr="© INSCALE GmbH, 05.05.2010&#10;http://www.presentationload.com/">
              <a:extLst>
                <a:ext uri="{FF2B5EF4-FFF2-40B4-BE49-F238E27FC236}">
                  <a16:creationId xmlns:a16="http://schemas.microsoft.com/office/drawing/2014/main" id="{596B97AA-B215-442C-922B-4481C5F8B62C}"/>
                </a:ext>
              </a:extLst>
            </p:cNvPr>
            <p:cNvSpPr>
              <a:spLocks/>
            </p:cNvSpPr>
            <p:nvPr/>
          </p:nvSpPr>
          <p:spPr bwMode="gray">
            <a:xfrm>
              <a:off x="4494808" y="1725724"/>
              <a:ext cx="173437" cy="7708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0" name="Australia" descr="© INSCALE GmbH, 05.05.2010&#10;http://www.presentationload.com/">
              <a:extLst>
                <a:ext uri="{FF2B5EF4-FFF2-40B4-BE49-F238E27FC236}">
                  <a16:creationId xmlns:a16="http://schemas.microsoft.com/office/drawing/2014/main" id="{BDAC4CCB-3131-407D-91D3-4E12E14B4688}"/>
                </a:ext>
              </a:extLst>
            </p:cNvPr>
            <p:cNvSpPr>
              <a:spLocks noEditPoints="1"/>
            </p:cNvSpPr>
            <p:nvPr/>
          </p:nvSpPr>
          <p:spPr bwMode="gray">
            <a:xfrm>
              <a:off x="7170490" y="3543119"/>
              <a:ext cx="1076203" cy="1009500"/>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5"/>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1" name="Armenia" descr="© INSCALE GmbH, 05.05.2010&#10;http://www.presentationload.com/">
              <a:extLst>
                <a:ext uri="{FF2B5EF4-FFF2-40B4-BE49-F238E27FC236}">
                  <a16:creationId xmlns:a16="http://schemas.microsoft.com/office/drawing/2014/main" id="{14CE99D6-4ABA-4BEA-BFC7-A58545E9DB9F}"/>
                </a:ext>
              </a:extLst>
            </p:cNvPr>
            <p:cNvSpPr>
              <a:spLocks/>
            </p:cNvSpPr>
            <p:nvPr/>
          </p:nvSpPr>
          <p:spPr bwMode="gray">
            <a:xfrm>
              <a:off x="5332348" y="1955492"/>
              <a:ext cx="84496" cy="80048"/>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2" name="Argentina" descr="© INSCALE GmbH, 05.05.2010&#10;http://www.presentationload.com/">
              <a:extLst>
                <a:ext uri="{FF2B5EF4-FFF2-40B4-BE49-F238E27FC236}">
                  <a16:creationId xmlns:a16="http://schemas.microsoft.com/office/drawing/2014/main" id="{8068169C-B04C-45BC-A7A1-0648AF4FB243}"/>
                </a:ext>
              </a:extLst>
            </p:cNvPr>
            <p:cNvSpPr>
              <a:spLocks noEditPoints="1"/>
            </p:cNvSpPr>
            <p:nvPr/>
          </p:nvSpPr>
          <p:spPr bwMode="gray">
            <a:xfrm>
              <a:off x="2423933" y="3887030"/>
              <a:ext cx="413582" cy="9250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3" name="Angola" descr="© INSCALE GmbH, 05.05.2010&#10;http://www.presentationload.com/">
              <a:extLst>
                <a:ext uri="{FF2B5EF4-FFF2-40B4-BE49-F238E27FC236}">
                  <a16:creationId xmlns:a16="http://schemas.microsoft.com/office/drawing/2014/main" id="{A9E50435-E83B-46CD-BC4F-39370BE7B83F}"/>
                </a:ext>
              </a:extLst>
            </p:cNvPr>
            <p:cNvSpPr>
              <a:spLocks noEditPoints="1"/>
            </p:cNvSpPr>
            <p:nvPr/>
          </p:nvSpPr>
          <p:spPr bwMode="gray">
            <a:xfrm>
              <a:off x="4548173" y="3348928"/>
              <a:ext cx="336498" cy="41951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4" name="Andorra" descr="© INSCALE GmbH, 05.05.2010&#10;http://www.presentationload.com/">
              <a:extLst>
                <a:ext uri="{FF2B5EF4-FFF2-40B4-BE49-F238E27FC236}">
                  <a16:creationId xmlns:a16="http://schemas.microsoft.com/office/drawing/2014/main" id="{6967B58A-3FBE-4B5C-BA81-11CAD62B3E2B}"/>
                </a:ext>
              </a:extLst>
            </p:cNvPr>
            <p:cNvSpPr>
              <a:spLocks/>
            </p:cNvSpPr>
            <p:nvPr/>
          </p:nvSpPr>
          <p:spPr bwMode="gray">
            <a:xfrm>
              <a:off x="4293206" y="1916951"/>
              <a:ext cx="11859" cy="5929"/>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5" name="Algeria" descr="© INSCALE GmbH, 05.05.2010&#10;http://www.presentationload.com/">
              <a:extLst>
                <a:ext uri="{FF2B5EF4-FFF2-40B4-BE49-F238E27FC236}">
                  <a16:creationId xmlns:a16="http://schemas.microsoft.com/office/drawing/2014/main" id="{78D9B7CA-8165-4D1B-93EE-9EE2AB10E01B}"/>
                </a:ext>
              </a:extLst>
            </p:cNvPr>
            <p:cNvSpPr>
              <a:spLocks/>
            </p:cNvSpPr>
            <p:nvPr/>
          </p:nvSpPr>
          <p:spPr bwMode="gray">
            <a:xfrm>
              <a:off x="3996732" y="2082976"/>
              <a:ext cx="560338" cy="554408"/>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6" name="Albania" descr="© INSCALE GmbH, 05.05.2010&#10;http://www.presentationload.com/">
              <a:extLst>
                <a:ext uri="{FF2B5EF4-FFF2-40B4-BE49-F238E27FC236}">
                  <a16:creationId xmlns:a16="http://schemas.microsoft.com/office/drawing/2014/main" id="{E0E37585-3A71-42D4-9E03-7F88C46B6EE8}"/>
                </a:ext>
              </a:extLst>
            </p:cNvPr>
            <p:cNvSpPr>
              <a:spLocks/>
            </p:cNvSpPr>
            <p:nvPr/>
          </p:nvSpPr>
          <p:spPr bwMode="gray">
            <a:xfrm>
              <a:off x="4724577" y="1916949"/>
              <a:ext cx="54848" cy="93390"/>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sp>
          <p:nvSpPr>
            <p:cNvPr id="187" name="Afghanistan" descr="© INSCALE GmbH, 05.05.2010&#10;http://www.presentationload.com/">
              <a:extLst>
                <a:ext uri="{FF2B5EF4-FFF2-40B4-BE49-F238E27FC236}">
                  <a16:creationId xmlns:a16="http://schemas.microsoft.com/office/drawing/2014/main" id="{D27586E7-58B4-4291-B5A3-5FFE59E189DF}"/>
                </a:ext>
              </a:extLst>
            </p:cNvPr>
            <p:cNvSpPr>
              <a:spLocks/>
            </p:cNvSpPr>
            <p:nvPr/>
          </p:nvSpPr>
          <p:spPr bwMode="gray">
            <a:xfrm>
              <a:off x="5791890" y="2041466"/>
              <a:ext cx="343911" cy="28016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p>
          </p:txBody>
        </p:sp>
      </p:grpSp>
      <p:sp>
        <p:nvSpPr>
          <p:cNvPr id="188" name="TextBox 187">
            <a:extLst>
              <a:ext uri="{FF2B5EF4-FFF2-40B4-BE49-F238E27FC236}">
                <a16:creationId xmlns:a16="http://schemas.microsoft.com/office/drawing/2014/main" id="{330A60FB-9ABF-40EA-B97F-A82F3682EC7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89" name="Straight Connector 188">
            <a:extLst>
              <a:ext uri="{FF2B5EF4-FFF2-40B4-BE49-F238E27FC236}">
                <a16:creationId xmlns:a16="http://schemas.microsoft.com/office/drawing/2014/main" id="{56274413-ACB6-45A1-B39F-A2D3BC5E861C}"/>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90" name="Rectangle 189">
            <a:extLst>
              <a:ext uri="{FF2B5EF4-FFF2-40B4-BE49-F238E27FC236}">
                <a16:creationId xmlns:a16="http://schemas.microsoft.com/office/drawing/2014/main" id="{2A584551-95DF-4418-8D5A-6967B5A16918}"/>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wipe(up)">
                                      <p:cBhvr>
                                        <p:cTn id="7" dur="500"/>
                                        <p:tgtEl>
                                          <p:spTgt spid="188"/>
                                        </p:tgtEl>
                                      </p:cBhvr>
                                    </p:animEffect>
                                  </p:childTnLst>
                                </p:cTn>
                              </p:par>
                              <p:par>
                                <p:cTn id="8" presetID="16" presetClass="entr" presetSubtype="37" fill="hold"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barn(outVertical)">
                                      <p:cBhvr>
                                        <p:cTn id="10" dur="500"/>
                                        <p:tgtEl>
                                          <p:spTgt spid="189"/>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1000"/>
                                        <p:tgtEl>
                                          <p:spTgt spid="190"/>
                                        </p:tgtEl>
                                      </p:cBhvr>
                                    </p:animEffect>
                                    <p:anim calcmode="lin" valueType="num">
                                      <p:cBhvr>
                                        <p:cTn id="14" dur="1000" fill="hold"/>
                                        <p:tgtEl>
                                          <p:spTgt spid="190"/>
                                        </p:tgtEl>
                                        <p:attrNameLst>
                                          <p:attrName>ppt_x</p:attrName>
                                        </p:attrNameLst>
                                      </p:cBhvr>
                                      <p:tavLst>
                                        <p:tav tm="0">
                                          <p:val>
                                            <p:strVal val="#ppt_x"/>
                                          </p:val>
                                        </p:tav>
                                        <p:tav tm="100000">
                                          <p:val>
                                            <p:strVal val="#ppt_x"/>
                                          </p:val>
                                        </p:tav>
                                      </p:tavLst>
                                    </p:anim>
                                    <p:anim calcmode="lin" valueType="num">
                                      <p:cBhvr>
                                        <p:cTn id="15" dur="900" decel="100000" fill="hold"/>
                                        <p:tgtEl>
                                          <p:spTgt spid="19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90"/>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53" presetClass="entr" presetSubtype="16"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par>
                          <p:cTn id="23" fill="hold" nodeType="afterGroup">
                            <p:stCondLst>
                              <p:cond delay="1500"/>
                            </p:stCondLst>
                            <p:childTnLst>
                              <p:par>
                                <p:cTn id="24" presetID="2" presetClass="exit" presetSubtype="1" fill="hold" grpId="1" nodeType="afterEffect">
                                  <p:stCondLst>
                                    <p:cond delay="250"/>
                                  </p:stCondLst>
                                  <p:childTnLst>
                                    <p:anim calcmode="lin" valueType="num">
                                      <p:cBhvr additive="base">
                                        <p:cTn id="25" dur="500"/>
                                        <p:tgtEl>
                                          <p:spTgt spid="188"/>
                                        </p:tgtEl>
                                        <p:attrNameLst>
                                          <p:attrName>ppt_x</p:attrName>
                                        </p:attrNameLst>
                                      </p:cBhvr>
                                      <p:tavLst>
                                        <p:tav tm="0">
                                          <p:val>
                                            <p:strVal val="ppt_x"/>
                                          </p:val>
                                        </p:tav>
                                        <p:tav tm="100000">
                                          <p:val>
                                            <p:strVal val="ppt_x"/>
                                          </p:val>
                                        </p:tav>
                                      </p:tavLst>
                                    </p:anim>
                                    <p:anim calcmode="lin" valueType="num">
                                      <p:cBhvr additive="base">
                                        <p:cTn id="26" dur="500"/>
                                        <p:tgtEl>
                                          <p:spTgt spid="188"/>
                                        </p:tgtEl>
                                        <p:attrNameLst>
                                          <p:attrName>ppt_y</p:attrName>
                                        </p:attrNameLst>
                                      </p:cBhvr>
                                      <p:tavLst>
                                        <p:tav tm="0">
                                          <p:val>
                                            <p:strVal val="ppt_y"/>
                                          </p:val>
                                        </p:tav>
                                        <p:tav tm="100000">
                                          <p:val>
                                            <p:strVal val="0-ppt_h/2"/>
                                          </p:val>
                                        </p:tav>
                                      </p:tavLst>
                                    </p:anim>
                                    <p:set>
                                      <p:cBhvr>
                                        <p:cTn id="27" dur="1" fill="hold">
                                          <p:stCondLst>
                                            <p:cond delay="499"/>
                                          </p:stCondLst>
                                        </p:cTn>
                                        <p:tgtEl>
                                          <p:spTgt spid="188"/>
                                        </p:tgtEl>
                                        <p:attrNameLst>
                                          <p:attrName>style.visibility</p:attrName>
                                        </p:attrNameLst>
                                      </p:cBhvr>
                                      <p:to>
                                        <p:strVal val="hidden"/>
                                      </p:to>
                                    </p:set>
                                  </p:childTnLst>
                                </p:cTn>
                              </p:par>
                              <p:par>
                                <p:cTn id="28" presetID="2" presetClass="exit" presetSubtype="1" fill="hold" nodeType="withEffect">
                                  <p:stCondLst>
                                    <p:cond delay="250"/>
                                  </p:stCondLst>
                                  <p:childTnLst>
                                    <p:anim calcmode="lin" valueType="num">
                                      <p:cBhvr additive="base">
                                        <p:cTn id="29" dur="500"/>
                                        <p:tgtEl>
                                          <p:spTgt spid="189"/>
                                        </p:tgtEl>
                                        <p:attrNameLst>
                                          <p:attrName>ppt_x</p:attrName>
                                        </p:attrNameLst>
                                      </p:cBhvr>
                                      <p:tavLst>
                                        <p:tav tm="0">
                                          <p:val>
                                            <p:strVal val="ppt_x"/>
                                          </p:val>
                                        </p:tav>
                                        <p:tav tm="100000">
                                          <p:val>
                                            <p:strVal val="ppt_x"/>
                                          </p:val>
                                        </p:tav>
                                      </p:tavLst>
                                    </p:anim>
                                    <p:anim calcmode="lin" valueType="num">
                                      <p:cBhvr additive="base">
                                        <p:cTn id="30" dur="500"/>
                                        <p:tgtEl>
                                          <p:spTgt spid="189"/>
                                        </p:tgtEl>
                                        <p:attrNameLst>
                                          <p:attrName>ppt_y</p:attrName>
                                        </p:attrNameLst>
                                      </p:cBhvr>
                                      <p:tavLst>
                                        <p:tav tm="0">
                                          <p:val>
                                            <p:strVal val="ppt_y"/>
                                          </p:val>
                                        </p:tav>
                                        <p:tav tm="100000">
                                          <p:val>
                                            <p:strVal val="0-ppt_h/2"/>
                                          </p:val>
                                        </p:tav>
                                      </p:tavLst>
                                    </p:anim>
                                    <p:set>
                                      <p:cBhvr>
                                        <p:cTn id="31" dur="1" fill="hold">
                                          <p:stCondLst>
                                            <p:cond delay="499"/>
                                          </p:stCondLst>
                                        </p:cTn>
                                        <p:tgtEl>
                                          <p:spTgt spid="189"/>
                                        </p:tgtEl>
                                        <p:attrNameLst>
                                          <p:attrName>style.visibility</p:attrName>
                                        </p:attrNameLst>
                                      </p:cBhvr>
                                      <p:to>
                                        <p:strVal val="hidden"/>
                                      </p:to>
                                    </p:set>
                                  </p:childTnLst>
                                </p:cTn>
                              </p:par>
                              <p:par>
                                <p:cTn id="32" presetID="2" presetClass="exit" presetSubtype="1" fill="hold" grpId="1" nodeType="withEffect">
                                  <p:stCondLst>
                                    <p:cond delay="250"/>
                                  </p:stCondLst>
                                  <p:childTnLst>
                                    <p:anim calcmode="lin" valueType="num">
                                      <p:cBhvr additive="base">
                                        <p:cTn id="33" dur="500"/>
                                        <p:tgtEl>
                                          <p:spTgt spid="190"/>
                                        </p:tgtEl>
                                        <p:attrNameLst>
                                          <p:attrName>ppt_x</p:attrName>
                                        </p:attrNameLst>
                                      </p:cBhvr>
                                      <p:tavLst>
                                        <p:tav tm="0">
                                          <p:val>
                                            <p:strVal val="ppt_x"/>
                                          </p:val>
                                        </p:tav>
                                        <p:tav tm="100000">
                                          <p:val>
                                            <p:strVal val="ppt_x"/>
                                          </p:val>
                                        </p:tav>
                                      </p:tavLst>
                                    </p:anim>
                                    <p:anim calcmode="lin" valueType="num">
                                      <p:cBhvr additive="base">
                                        <p:cTn id="34" dur="500"/>
                                        <p:tgtEl>
                                          <p:spTgt spid="190"/>
                                        </p:tgtEl>
                                        <p:attrNameLst>
                                          <p:attrName>ppt_y</p:attrName>
                                        </p:attrNameLst>
                                      </p:cBhvr>
                                      <p:tavLst>
                                        <p:tav tm="0">
                                          <p:val>
                                            <p:strVal val="ppt_y"/>
                                          </p:val>
                                        </p:tav>
                                        <p:tav tm="100000">
                                          <p:val>
                                            <p:strVal val="0-ppt_h/2"/>
                                          </p:val>
                                        </p:tav>
                                      </p:tavLst>
                                    </p:anim>
                                    <p:set>
                                      <p:cBhvr>
                                        <p:cTn id="35" dur="1" fill="hold">
                                          <p:stCondLst>
                                            <p:cond delay="499"/>
                                          </p:stCondLst>
                                        </p:cTn>
                                        <p:tgtEl>
                                          <p:spTgt spid="190"/>
                                        </p:tgtEl>
                                        <p:attrNameLst>
                                          <p:attrName>style.visibility</p:attrName>
                                        </p:attrNameLst>
                                      </p:cBhvr>
                                      <p:to>
                                        <p:strVal val="hidden"/>
                                      </p:to>
                                    </p:set>
                                  </p:childTnLst>
                                </p:cTn>
                              </p:par>
                              <p:par>
                                <p:cTn id="36" presetID="2" presetClass="exit" presetSubtype="1" fill="hold" nodeType="withEffect">
                                  <p:stCondLst>
                                    <p:cond delay="250"/>
                                  </p:stCondLst>
                                  <p:childTnLst>
                                    <p:anim calcmode="lin" valueType="num">
                                      <p:cBhvr additive="base">
                                        <p:cTn id="37" dur="500"/>
                                        <p:tgtEl>
                                          <p:spTgt spid="11"/>
                                        </p:tgtEl>
                                        <p:attrNameLst>
                                          <p:attrName>ppt_x</p:attrName>
                                        </p:attrNameLst>
                                      </p:cBhvr>
                                      <p:tavLst>
                                        <p:tav tm="0">
                                          <p:val>
                                            <p:strVal val="ppt_x"/>
                                          </p:val>
                                        </p:tav>
                                        <p:tav tm="100000">
                                          <p:val>
                                            <p:strVal val="ppt_x"/>
                                          </p:val>
                                        </p:tav>
                                      </p:tavLst>
                                    </p:anim>
                                    <p:anim calcmode="lin" valueType="num">
                                      <p:cBhvr additive="base">
                                        <p:cTn id="38" dur="500"/>
                                        <p:tgtEl>
                                          <p:spTgt spid="11"/>
                                        </p:tgtEl>
                                        <p:attrNameLst>
                                          <p:attrName>ppt_y</p:attrName>
                                        </p:attrNameLst>
                                      </p:cBhvr>
                                      <p:tavLst>
                                        <p:tav tm="0">
                                          <p:val>
                                            <p:strVal val="ppt_y"/>
                                          </p:val>
                                        </p:tav>
                                        <p:tav tm="100000">
                                          <p:val>
                                            <p:strVal val="0-ppt_h/2"/>
                                          </p:val>
                                        </p:tav>
                                      </p:tavLst>
                                    </p:anim>
                                    <p:set>
                                      <p:cBhvr>
                                        <p:cTn id="39"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88" grpId="1"/>
      <p:bldP spid="190" grpId="0"/>
      <p:bldP spid="190" grpId="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A6D70F3-2F2E-44C0-B463-1FA1A3265207}"/>
              </a:ext>
            </a:extLst>
          </p:cNvPr>
          <p:cNvGrpSpPr/>
          <p:nvPr/>
        </p:nvGrpSpPr>
        <p:grpSpPr>
          <a:xfrm>
            <a:off x="1531926" y="2640190"/>
            <a:ext cx="3704870" cy="1957046"/>
            <a:chOff x="6659563" y="1801813"/>
            <a:chExt cx="5003800" cy="2643187"/>
          </a:xfrm>
          <a:solidFill>
            <a:schemeClr val="accent4"/>
          </a:solidFill>
        </p:grpSpPr>
        <p:sp>
          <p:nvSpPr>
            <p:cNvPr id="7" name="Freeform 296">
              <a:extLst>
                <a:ext uri="{FF2B5EF4-FFF2-40B4-BE49-F238E27FC236}">
                  <a16:creationId xmlns:a16="http://schemas.microsoft.com/office/drawing/2014/main" id="{4358CB46-5CC9-4543-B853-2AF06769184F}"/>
                </a:ext>
              </a:extLst>
            </p:cNvPr>
            <p:cNvSpPr>
              <a:spLocks noEditPoints="1"/>
            </p:cNvSpPr>
            <p:nvPr/>
          </p:nvSpPr>
          <p:spPr bwMode="auto">
            <a:xfrm>
              <a:off x="9553575" y="1911350"/>
              <a:ext cx="925513" cy="1017588"/>
            </a:xfrm>
            <a:custGeom>
              <a:avLst/>
              <a:gdLst>
                <a:gd name="T0" fmla="*/ 221 w 243"/>
                <a:gd name="T1" fmla="*/ 183 h 267"/>
                <a:gd name="T2" fmla="*/ 221 w 243"/>
                <a:gd name="T3" fmla="*/ 143 h 267"/>
                <a:gd name="T4" fmla="*/ 187 w 243"/>
                <a:gd name="T5" fmla="*/ 67 h 267"/>
                <a:gd name="T6" fmla="*/ 120 w 243"/>
                <a:gd name="T7" fmla="*/ 36 h 267"/>
                <a:gd name="T8" fmla="*/ 35 w 243"/>
                <a:gd name="T9" fmla="*/ 68 h 267"/>
                <a:gd name="T10" fmla="*/ 53 w 243"/>
                <a:gd name="T11" fmla="*/ 155 h 267"/>
                <a:gd name="T12" fmla="*/ 63 w 243"/>
                <a:gd name="T13" fmla="*/ 208 h 267"/>
                <a:gd name="T14" fmla="*/ 34 w 243"/>
                <a:gd name="T15" fmla="*/ 257 h 267"/>
                <a:gd name="T16" fmla="*/ 53 w 243"/>
                <a:gd name="T17" fmla="*/ 267 h 267"/>
                <a:gd name="T18" fmla="*/ 79 w 243"/>
                <a:gd name="T19" fmla="*/ 223 h 267"/>
                <a:gd name="T20" fmla="*/ 110 w 243"/>
                <a:gd name="T21" fmla="*/ 208 h 267"/>
                <a:gd name="T22" fmla="*/ 125 w 243"/>
                <a:gd name="T23" fmla="*/ 207 h 267"/>
                <a:gd name="T24" fmla="*/ 180 w 243"/>
                <a:gd name="T25" fmla="*/ 210 h 267"/>
                <a:gd name="T26" fmla="*/ 221 w 243"/>
                <a:gd name="T27" fmla="*/ 183 h 267"/>
                <a:gd name="T28" fmla="*/ 62 w 243"/>
                <a:gd name="T29" fmla="*/ 189 h 267"/>
                <a:gd name="T30" fmla="*/ 55 w 243"/>
                <a:gd name="T31" fmla="*/ 155 h 267"/>
                <a:gd name="T32" fmla="*/ 60 w 243"/>
                <a:gd name="T33" fmla="*/ 155 h 267"/>
                <a:gd name="T34" fmla="*/ 75 w 243"/>
                <a:gd name="T35" fmla="*/ 177 h 267"/>
                <a:gd name="T36" fmla="*/ 67 w 243"/>
                <a:gd name="T37" fmla="*/ 199 h 267"/>
                <a:gd name="T38" fmla="*/ 62 w 243"/>
                <a:gd name="T39" fmla="*/ 189 h 267"/>
                <a:gd name="T40" fmla="*/ 89 w 243"/>
                <a:gd name="T41" fmla="*/ 201 h 267"/>
                <a:gd name="T42" fmla="*/ 95 w 243"/>
                <a:gd name="T43" fmla="*/ 183 h 267"/>
                <a:gd name="T44" fmla="*/ 102 w 243"/>
                <a:gd name="T45" fmla="*/ 183 h 267"/>
                <a:gd name="T46" fmla="*/ 114 w 243"/>
                <a:gd name="T47" fmla="*/ 199 h 267"/>
                <a:gd name="T48" fmla="*/ 89 w 243"/>
                <a:gd name="T49" fmla="*/ 20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3" h="267">
                  <a:moveTo>
                    <a:pt x="221" y="183"/>
                  </a:moveTo>
                  <a:cubicBezTo>
                    <a:pt x="227" y="170"/>
                    <a:pt x="227" y="155"/>
                    <a:pt x="221" y="143"/>
                  </a:cubicBezTo>
                  <a:cubicBezTo>
                    <a:pt x="243" y="113"/>
                    <a:pt x="224" y="69"/>
                    <a:pt x="187" y="67"/>
                  </a:cubicBezTo>
                  <a:cubicBezTo>
                    <a:pt x="179" y="38"/>
                    <a:pt x="146" y="22"/>
                    <a:pt x="120" y="36"/>
                  </a:cubicBezTo>
                  <a:cubicBezTo>
                    <a:pt x="91" y="0"/>
                    <a:pt x="31" y="22"/>
                    <a:pt x="35" y="68"/>
                  </a:cubicBezTo>
                  <a:cubicBezTo>
                    <a:pt x="0" y="92"/>
                    <a:pt x="12" y="148"/>
                    <a:pt x="53" y="155"/>
                  </a:cubicBezTo>
                  <a:cubicBezTo>
                    <a:pt x="54" y="174"/>
                    <a:pt x="55" y="191"/>
                    <a:pt x="63" y="208"/>
                  </a:cubicBezTo>
                  <a:cubicBezTo>
                    <a:pt x="54" y="225"/>
                    <a:pt x="42" y="240"/>
                    <a:pt x="34" y="257"/>
                  </a:cubicBezTo>
                  <a:cubicBezTo>
                    <a:pt x="53" y="267"/>
                    <a:pt x="53" y="267"/>
                    <a:pt x="53" y="267"/>
                  </a:cubicBezTo>
                  <a:cubicBezTo>
                    <a:pt x="58" y="251"/>
                    <a:pt x="71" y="238"/>
                    <a:pt x="79" y="223"/>
                  </a:cubicBezTo>
                  <a:cubicBezTo>
                    <a:pt x="85" y="217"/>
                    <a:pt x="89" y="210"/>
                    <a:pt x="110" y="208"/>
                  </a:cubicBezTo>
                  <a:cubicBezTo>
                    <a:pt x="115" y="207"/>
                    <a:pt x="120" y="208"/>
                    <a:pt x="125" y="207"/>
                  </a:cubicBezTo>
                  <a:cubicBezTo>
                    <a:pt x="141" y="216"/>
                    <a:pt x="163" y="220"/>
                    <a:pt x="180" y="210"/>
                  </a:cubicBezTo>
                  <a:cubicBezTo>
                    <a:pt x="197" y="210"/>
                    <a:pt x="213" y="200"/>
                    <a:pt x="221" y="183"/>
                  </a:cubicBezTo>
                  <a:close/>
                  <a:moveTo>
                    <a:pt x="62" y="189"/>
                  </a:moveTo>
                  <a:cubicBezTo>
                    <a:pt x="58" y="180"/>
                    <a:pt x="57" y="166"/>
                    <a:pt x="55" y="155"/>
                  </a:cubicBezTo>
                  <a:cubicBezTo>
                    <a:pt x="57" y="155"/>
                    <a:pt x="58" y="155"/>
                    <a:pt x="60" y="155"/>
                  </a:cubicBezTo>
                  <a:cubicBezTo>
                    <a:pt x="62" y="164"/>
                    <a:pt x="67" y="172"/>
                    <a:pt x="75" y="177"/>
                  </a:cubicBezTo>
                  <a:cubicBezTo>
                    <a:pt x="73" y="184"/>
                    <a:pt x="71" y="192"/>
                    <a:pt x="67" y="199"/>
                  </a:cubicBezTo>
                  <a:cubicBezTo>
                    <a:pt x="66" y="196"/>
                    <a:pt x="64" y="193"/>
                    <a:pt x="62" y="189"/>
                  </a:cubicBezTo>
                  <a:close/>
                  <a:moveTo>
                    <a:pt x="89" y="201"/>
                  </a:moveTo>
                  <a:cubicBezTo>
                    <a:pt x="91" y="195"/>
                    <a:pt x="93" y="189"/>
                    <a:pt x="95" y="183"/>
                  </a:cubicBezTo>
                  <a:cubicBezTo>
                    <a:pt x="97" y="183"/>
                    <a:pt x="100" y="183"/>
                    <a:pt x="102" y="183"/>
                  </a:cubicBezTo>
                  <a:cubicBezTo>
                    <a:pt x="105" y="189"/>
                    <a:pt x="109" y="194"/>
                    <a:pt x="114" y="199"/>
                  </a:cubicBezTo>
                  <a:cubicBezTo>
                    <a:pt x="106" y="198"/>
                    <a:pt x="97" y="198"/>
                    <a:pt x="89" y="201"/>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8" name="Freeform 297">
              <a:extLst>
                <a:ext uri="{FF2B5EF4-FFF2-40B4-BE49-F238E27FC236}">
                  <a16:creationId xmlns:a16="http://schemas.microsoft.com/office/drawing/2014/main" id="{A2E31C5C-3611-4AC6-AAB7-399E2797604E}"/>
                </a:ext>
              </a:extLst>
            </p:cNvPr>
            <p:cNvSpPr>
              <a:spLocks noEditPoints="1"/>
            </p:cNvSpPr>
            <p:nvPr/>
          </p:nvSpPr>
          <p:spPr bwMode="auto">
            <a:xfrm>
              <a:off x="6883400" y="3048000"/>
              <a:ext cx="704850" cy="730250"/>
            </a:xfrm>
            <a:custGeom>
              <a:avLst/>
              <a:gdLst>
                <a:gd name="T0" fmla="*/ 74 w 185"/>
                <a:gd name="T1" fmla="*/ 15 h 192"/>
                <a:gd name="T2" fmla="*/ 40 w 185"/>
                <a:gd name="T3" fmla="*/ 21 h 192"/>
                <a:gd name="T4" fmla="*/ 10 w 185"/>
                <a:gd name="T5" fmla="*/ 48 h 192"/>
                <a:gd name="T6" fmla="*/ 14 w 185"/>
                <a:gd name="T7" fmla="*/ 74 h 192"/>
                <a:gd name="T8" fmla="*/ 8 w 185"/>
                <a:gd name="T9" fmla="*/ 110 h 192"/>
                <a:gd name="T10" fmla="*/ 44 w 185"/>
                <a:gd name="T11" fmla="*/ 148 h 192"/>
                <a:gd name="T12" fmla="*/ 81 w 185"/>
                <a:gd name="T13" fmla="*/ 112 h 192"/>
                <a:gd name="T14" fmla="*/ 100 w 185"/>
                <a:gd name="T15" fmla="*/ 166 h 192"/>
                <a:gd name="T16" fmla="*/ 103 w 185"/>
                <a:gd name="T17" fmla="*/ 146 h 192"/>
                <a:gd name="T18" fmla="*/ 88 w 185"/>
                <a:gd name="T19" fmla="*/ 146 h 192"/>
                <a:gd name="T20" fmla="*/ 75 w 185"/>
                <a:gd name="T21" fmla="*/ 156 h 192"/>
                <a:gd name="T22" fmla="*/ 68 w 185"/>
                <a:gd name="T23" fmla="*/ 168 h 192"/>
                <a:gd name="T24" fmla="*/ 71 w 185"/>
                <a:gd name="T25" fmla="*/ 179 h 192"/>
                <a:gd name="T26" fmla="*/ 83 w 185"/>
                <a:gd name="T27" fmla="*/ 186 h 192"/>
                <a:gd name="T28" fmla="*/ 91 w 185"/>
                <a:gd name="T29" fmla="*/ 180 h 192"/>
                <a:gd name="T30" fmla="*/ 131 w 185"/>
                <a:gd name="T31" fmla="*/ 164 h 192"/>
                <a:gd name="T32" fmla="*/ 185 w 185"/>
                <a:gd name="T33" fmla="*/ 171 h 192"/>
                <a:gd name="T34" fmla="*/ 128 w 185"/>
                <a:gd name="T35" fmla="*/ 103 h 192"/>
                <a:gd name="T36" fmla="*/ 135 w 185"/>
                <a:gd name="T37" fmla="*/ 93 h 192"/>
                <a:gd name="T38" fmla="*/ 140 w 185"/>
                <a:gd name="T39" fmla="*/ 77 h 192"/>
                <a:gd name="T40" fmla="*/ 125 w 185"/>
                <a:gd name="T41" fmla="*/ 82 h 192"/>
                <a:gd name="T42" fmla="*/ 117 w 185"/>
                <a:gd name="T43" fmla="*/ 85 h 192"/>
                <a:gd name="T44" fmla="*/ 118 w 185"/>
                <a:gd name="T45" fmla="*/ 95 h 192"/>
                <a:gd name="T46" fmla="*/ 120 w 185"/>
                <a:gd name="T47" fmla="*/ 105 h 192"/>
                <a:gd name="T48" fmla="*/ 120 w 185"/>
                <a:gd name="T49" fmla="*/ 125 h 192"/>
                <a:gd name="T50" fmla="*/ 107 w 185"/>
                <a:gd name="T51" fmla="*/ 70 h 192"/>
                <a:gd name="T52" fmla="*/ 111 w 185"/>
                <a:gd name="T53" fmla="*/ 41 h 192"/>
                <a:gd name="T54" fmla="*/ 88 w 185"/>
                <a:gd name="T55" fmla="*/ 3 h 192"/>
                <a:gd name="T56" fmla="*/ 96 w 185"/>
                <a:gd name="T57" fmla="*/ 173 h 192"/>
                <a:gd name="T58" fmla="*/ 99 w 185"/>
                <a:gd name="T59" fmla="*/ 167 h 192"/>
                <a:gd name="T60" fmla="*/ 96 w 185"/>
                <a:gd name="T61" fmla="*/ 173 h 192"/>
                <a:gd name="T62" fmla="*/ 84 w 185"/>
                <a:gd name="T63" fmla="*/ 102 h 192"/>
                <a:gd name="T64" fmla="*/ 95 w 185"/>
                <a:gd name="T65" fmla="*/ 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92">
                  <a:moveTo>
                    <a:pt x="75" y="13"/>
                  </a:moveTo>
                  <a:cubicBezTo>
                    <a:pt x="74" y="14"/>
                    <a:pt x="74" y="15"/>
                    <a:pt x="74" y="15"/>
                  </a:cubicBezTo>
                  <a:cubicBezTo>
                    <a:pt x="68" y="15"/>
                    <a:pt x="62" y="17"/>
                    <a:pt x="57" y="21"/>
                  </a:cubicBezTo>
                  <a:cubicBezTo>
                    <a:pt x="52" y="19"/>
                    <a:pt x="46" y="19"/>
                    <a:pt x="40" y="21"/>
                  </a:cubicBezTo>
                  <a:cubicBezTo>
                    <a:pt x="33" y="19"/>
                    <a:pt x="24" y="20"/>
                    <a:pt x="18" y="26"/>
                  </a:cubicBezTo>
                  <a:cubicBezTo>
                    <a:pt x="12" y="31"/>
                    <a:pt x="9" y="39"/>
                    <a:pt x="10" y="48"/>
                  </a:cubicBezTo>
                  <a:cubicBezTo>
                    <a:pt x="11" y="52"/>
                    <a:pt x="13" y="56"/>
                    <a:pt x="17" y="59"/>
                  </a:cubicBezTo>
                  <a:cubicBezTo>
                    <a:pt x="14" y="64"/>
                    <a:pt x="13" y="69"/>
                    <a:pt x="14" y="74"/>
                  </a:cubicBezTo>
                  <a:cubicBezTo>
                    <a:pt x="4" y="80"/>
                    <a:pt x="0" y="92"/>
                    <a:pt x="4" y="103"/>
                  </a:cubicBezTo>
                  <a:cubicBezTo>
                    <a:pt x="5" y="105"/>
                    <a:pt x="6" y="108"/>
                    <a:pt x="8" y="110"/>
                  </a:cubicBezTo>
                  <a:cubicBezTo>
                    <a:pt x="1" y="120"/>
                    <a:pt x="2" y="134"/>
                    <a:pt x="11" y="143"/>
                  </a:cubicBezTo>
                  <a:cubicBezTo>
                    <a:pt x="20" y="152"/>
                    <a:pt x="34" y="154"/>
                    <a:pt x="44" y="148"/>
                  </a:cubicBezTo>
                  <a:cubicBezTo>
                    <a:pt x="51" y="144"/>
                    <a:pt x="56" y="137"/>
                    <a:pt x="57" y="130"/>
                  </a:cubicBezTo>
                  <a:cubicBezTo>
                    <a:pt x="68" y="128"/>
                    <a:pt x="77" y="122"/>
                    <a:pt x="81" y="112"/>
                  </a:cubicBezTo>
                  <a:cubicBezTo>
                    <a:pt x="92" y="122"/>
                    <a:pt x="108" y="142"/>
                    <a:pt x="127" y="160"/>
                  </a:cubicBezTo>
                  <a:cubicBezTo>
                    <a:pt x="117" y="168"/>
                    <a:pt x="109" y="166"/>
                    <a:pt x="100" y="166"/>
                  </a:cubicBezTo>
                  <a:cubicBezTo>
                    <a:pt x="102" y="163"/>
                    <a:pt x="102" y="160"/>
                    <a:pt x="101" y="157"/>
                  </a:cubicBezTo>
                  <a:cubicBezTo>
                    <a:pt x="104" y="155"/>
                    <a:pt x="105" y="150"/>
                    <a:pt x="103" y="146"/>
                  </a:cubicBezTo>
                  <a:cubicBezTo>
                    <a:pt x="101" y="143"/>
                    <a:pt x="97" y="141"/>
                    <a:pt x="93" y="142"/>
                  </a:cubicBezTo>
                  <a:cubicBezTo>
                    <a:pt x="91" y="143"/>
                    <a:pt x="89" y="144"/>
                    <a:pt x="88" y="146"/>
                  </a:cubicBezTo>
                  <a:cubicBezTo>
                    <a:pt x="84" y="145"/>
                    <a:pt x="79" y="149"/>
                    <a:pt x="79" y="153"/>
                  </a:cubicBezTo>
                  <a:cubicBezTo>
                    <a:pt x="77" y="154"/>
                    <a:pt x="76" y="155"/>
                    <a:pt x="75" y="156"/>
                  </a:cubicBezTo>
                  <a:cubicBezTo>
                    <a:pt x="72" y="155"/>
                    <a:pt x="68" y="157"/>
                    <a:pt x="66" y="159"/>
                  </a:cubicBezTo>
                  <a:cubicBezTo>
                    <a:pt x="65" y="162"/>
                    <a:pt x="65" y="166"/>
                    <a:pt x="68" y="168"/>
                  </a:cubicBezTo>
                  <a:cubicBezTo>
                    <a:pt x="68" y="170"/>
                    <a:pt x="69" y="172"/>
                    <a:pt x="70" y="173"/>
                  </a:cubicBezTo>
                  <a:cubicBezTo>
                    <a:pt x="70" y="175"/>
                    <a:pt x="70" y="177"/>
                    <a:pt x="71" y="179"/>
                  </a:cubicBezTo>
                  <a:cubicBezTo>
                    <a:pt x="68" y="182"/>
                    <a:pt x="69" y="188"/>
                    <a:pt x="73" y="190"/>
                  </a:cubicBezTo>
                  <a:cubicBezTo>
                    <a:pt x="77" y="192"/>
                    <a:pt x="82" y="190"/>
                    <a:pt x="83" y="186"/>
                  </a:cubicBezTo>
                  <a:cubicBezTo>
                    <a:pt x="84" y="185"/>
                    <a:pt x="84" y="185"/>
                    <a:pt x="84" y="185"/>
                  </a:cubicBezTo>
                  <a:cubicBezTo>
                    <a:pt x="87" y="185"/>
                    <a:pt x="90" y="183"/>
                    <a:pt x="91" y="180"/>
                  </a:cubicBezTo>
                  <a:cubicBezTo>
                    <a:pt x="93" y="179"/>
                    <a:pt x="94" y="177"/>
                    <a:pt x="95" y="175"/>
                  </a:cubicBezTo>
                  <a:cubicBezTo>
                    <a:pt x="101" y="170"/>
                    <a:pt x="122" y="168"/>
                    <a:pt x="131" y="164"/>
                  </a:cubicBezTo>
                  <a:cubicBezTo>
                    <a:pt x="145" y="177"/>
                    <a:pt x="159" y="188"/>
                    <a:pt x="172" y="192"/>
                  </a:cubicBezTo>
                  <a:cubicBezTo>
                    <a:pt x="185" y="171"/>
                    <a:pt x="185" y="171"/>
                    <a:pt x="185" y="171"/>
                  </a:cubicBezTo>
                  <a:cubicBezTo>
                    <a:pt x="153" y="164"/>
                    <a:pt x="135" y="147"/>
                    <a:pt x="123" y="129"/>
                  </a:cubicBezTo>
                  <a:cubicBezTo>
                    <a:pt x="125" y="124"/>
                    <a:pt x="127" y="113"/>
                    <a:pt x="128" y="103"/>
                  </a:cubicBezTo>
                  <a:cubicBezTo>
                    <a:pt x="130" y="102"/>
                    <a:pt x="131" y="101"/>
                    <a:pt x="132" y="100"/>
                  </a:cubicBezTo>
                  <a:cubicBezTo>
                    <a:pt x="134" y="99"/>
                    <a:pt x="136" y="96"/>
                    <a:pt x="135" y="93"/>
                  </a:cubicBezTo>
                  <a:cubicBezTo>
                    <a:pt x="138" y="92"/>
                    <a:pt x="140" y="89"/>
                    <a:pt x="139" y="86"/>
                  </a:cubicBezTo>
                  <a:cubicBezTo>
                    <a:pt x="142" y="84"/>
                    <a:pt x="142" y="79"/>
                    <a:pt x="140" y="77"/>
                  </a:cubicBezTo>
                  <a:cubicBezTo>
                    <a:pt x="137" y="74"/>
                    <a:pt x="133" y="75"/>
                    <a:pt x="131" y="78"/>
                  </a:cubicBezTo>
                  <a:cubicBezTo>
                    <a:pt x="128" y="77"/>
                    <a:pt x="125" y="79"/>
                    <a:pt x="125" y="82"/>
                  </a:cubicBezTo>
                  <a:cubicBezTo>
                    <a:pt x="124" y="82"/>
                    <a:pt x="123" y="83"/>
                    <a:pt x="122" y="84"/>
                  </a:cubicBezTo>
                  <a:cubicBezTo>
                    <a:pt x="120" y="83"/>
                    <a:pt x="118" y="84"/>
                    <a:pt x="117" y="85"/>
                  </a:cubicBezTo>
                  <a:cubicBezTo>
                    <a:pt x="115" y="87"/>
                    <a:pt x="115" y="90"/>
                    <a:pt x="117" y="91"/>
                  </a:cubicBezTo>
                  <a:cubicBezTo>
                    <a:pt x="117" y="93"/>
                    <a:pt x="117" y="94"/>
                    <a:pt x="118" y="95"/>
                  </a:cubicBezTo>
                  <a:cubicBezTo>
                    <a:pt x="118" y="96"/>
                    <a:pt x="118" y="97"/>
                    <a:pt x="119" y="98"/>
                  </a:cubicBezTo>
                  <a:cubicBezTo>
                    <a:pt x="117" y="100"/>
                    <a:pt x="117" y="104"/>
                    <a:pt x="120" y="105"/>
                  </a:cubicBezTo>
                  <a:cubicBezTo>
                    <a:pt x="122" y="107"/>
                    <a:pt x="125" y="106"/>
                    <a:pt x="127" y="103"/>
                  </a:cubicBezTo>
                  <a:cubicBezTo>
                    <a:pt x="125" y="111"/>
                    <a:pt x="123" y="120"/>
                    <a:pt x="120" y="125"/>
                  </a:cubicBezTo>
                  <a:cubicBezTo>
                    <a:pt x="112" y="111"/>
                    <a:pt x="106" y="98"/>
                    <a:pt x="100" y="87"/>
                  </a:cubicBezTo>
                  <a:cubicBezTo>
                    <a:pt x="104" y="82"/>
                    <a:pt x="107" y="76"/>
                    <a:pt x="107" y="70"/>
                  </a:cubicBezTo>
                  <a:cubicBezTo>
                    <a:pt x="113" y="63"/>
                    <a:pt x="114" y="52"/>
                    <a:pt x="110" y="44"/>
                  </a:cubicBezTo>
                  <a:cubicBezTo>
                    <a:pt x="110" y="43"/>
                    <a:pt x="111" y="42"/>
                    <a:pt x="111" y="41"/>
                  </a:cubicBezTo>
                  <a:cubicBezTo>
                    <a:pt x="119" y="33"/>
                    <a:pt x="120" y="21"/>
                    <a:pt x="114" y="12"/>
                  </a:cubicBezTo>
                  <a:cubicBezTo>
                    <a:pt x="108" y="4"/>
                    <a:pt x="97" y="0"/>
                    <a:pt x="88" y="3"/>
                  </a:cubicBezTo>
                  <a:cubicBezTo>
                    <a:pt x="82" y="4"/>
                    <a:pt x="78" y="8"/>
                    <a:pt x="75" y="13"/>
                  </a:cubicBezTo>
                  <a:close/>
                  <a:moveTo>
                    <a:pt x="96" y="173"/>
                  </a:moveTo>
                  <a:cubicBezTo>
                    <a:pt x="96" y="172"/>
                    <a:pt x="96" y="171"/>
                    <a:pt x="96" y="170"/>
                  </a:cubicBezTo>
                  <a:cubicBezTo>
                    <a:pt x="97" y="169"/>
                    <a:pt x="98" y="168"/>
                    <a:pt x="99" y="167"/>
                  </a:cubicBezTo>
                  <a:cubicBezTo>
                    <a:pt x="101" y="167"/>
                    <a:pt x="103" y="168"/>
                    <a:pt x="104" y="169"/>
                  </a:cubicBezTo>
                  <a:cubicBezTo>
                    <a:pt x="101" y="171"/>
                    <a:pt x="98" y="172"/>
                    <a:pt x="96" y="173"/>
                  </a:cubicBezTo>
                  <a:close/>
                  <a:moveTo>
                    <a:pt x="107" y="122"/>
                  </a:moveTo>
                  <a:cubicBezTo>
                    <a:pt x="104" y="118"/>
                    <a:pt x="93" y="109"/>
                    <a:pt x="84" y="102"/>
                  </a:cubicBezTo>
                  <a:cubicBezTo>
                    <a:pt x="84" y="101"/>
                    <a:pt x="84" y="99"/>
                    <a:pt x="84" y="97"/>
                  </a:cubicBezTo>
                  <a:cubicBezTo>
                    <a:pt x="88" y="96"/>
                    <a:pt x="92" y="94"/>
                    <a:pt x="95" y="92"/>
                  </a:cubicBezTo>
                  <a:cubicBezTo>
                    <a:pt x="100" y="102"/>
                    <a:pt x="104" y="115"/>
                    <a:pt x="107" y="122"/>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9" name="Freeform 298">
              <a:extLst>
                <a:ext uri="{FF2B5EF4-FFF2-40B4-BE49-F238E27FC236}">
                  <a16:creationId xmlns:a16="http://schemas.microsoft.com/office/drawing/2014/main" id="{12CFF247-EAE5-454F-85CF-F730DB486C4B}"/>
                </a:ext>
              </a:extLst>
            </p:cNvPr>
            <p:cNvSpPr>
              <a:spLocks/>
            </p:cNvSpPr>
            <p:nvPr/>
          </p:nvSpPr>
          <p:spPr bwMode="auto">
            <a:xfrm>
              <a:off x="7493000" y="3355975"/>
              <a:ext cx="201613" cy="187325"/>
            </a:xfrm>
            <a:custGeom>
              <a:avLst/>
              <a:gdLst>
                <a:gd name="T0" fmla="*/ 52 w 53"/>
                <a:gd name="T1" fmla="*/ 10 h 49"/>
                <a:gd name="T2" fmla="*/ 39 w 53"/>
                <a:gd name="T3" fmla="*/ 14 h 49"/>
                <a:gd name="T4" fmla="*/ 38 w 53"/>
                <a:gd name="T5" fmla="*/ 14 h 49"/>
                <a:gd name="T6" fmla="*/ 41 w 53"/>
                <a:gd name="T7" fmla="*/ 9 h 49"/>
                <a:gd name="T8" fmla="*/ 40 w 53"/>
                <a:gd name="T9" fmla="*/ 8 h 49"/>
                <a:gd name="T10" fmla="*/ 31 w 53"/>
                <a:gd name="T11" fmla="*/ 11 h 49"/>
                <a:gd name="T12" fmla="*/ 31 w 53"/>
                <a:gd name="T13" fmla="*/ 10 h 49"/>
                <a:gd name="T14" fmla="*/ 33 w 53"/>
                <a:gd name="T15" fmla="*/ 7 h 49"/>
                <a:gd name="T16" fmla="*/ 32 w 53"/>
                <a:gd name="T17" fmla="*/ 6 h 49"/>
                <a:gd name="T18" fmla="*/ 22 w 53"/>
                <a:gd name="T19" fmla="*/ 8 h 49"/>
                <a:gd name="T20" fmla="*/ 22 w 53"/>
                <a:gd name="T21" fmla="*/ 7 h 49"/>
                <a:gd name="T22" fmla="*/ 23 w 53"/>
                <a:gd name="T23" fmla="*/ 4 h 49"/>
                <a:gd name="T24" fmla="*/ 23 w 53"/>
                <a:gd name="T25" fmla="*/ 3 h 49"/>
                <a:gd name="T26" fmla="*/ 1 w 53"/>
                <a:gd name="T27" fmla="*/ 0 h 49"/>
                <a:gd name="T28" fmla="*/ 0 w 53"/>
                <a:gd name="T29" fmla="*/ 1 h 49"/>
                <a:gd name="T30" fmla="*/ 9 w 53"/>
                <a:gd name="T31" fmla="*/ 21 h 49"/>
                <a:gd name="T32" fmla="*/ 9 w 53"/>
                <a:gd name="T33" fmla="*/ 22 h 49"/>
                <a:gd name="T34" fmla="*/ 12 w 53"/>
                <a:gd name="T35" fmla="*/ 19 h 49"/>
                <a:gd name="T36" fmla="*/ 13 w 53"/>
                <a:gd name="T37" fmla="*/ 19 h 49"/>
                <a:gd name="T38" fmla="*/ 14 w 53"/>
                <a:gd name="T39" fmla="*/ 30 h 49"/>
                <a:gd name="T40" fmla="*/ 15 w 53"/>
                <a:gd name="T41" fmla="*/ 30 h 49"/>
                <a:gd name="T42" fmla="*/ 18 w 53"/>
                <a:gd name="T43" fmla="*/ 27 h 49"/>
                <a:gd name="T44" fmla="*/ 19 w 53"/>
                <a:gd name="T45" fmla="*/ 28 h 49"/>
                <a:gd name="T46" fmla="*/ 19 w 53"/>
                <a:gd name="T47" fmla="*/ 37 h 49"/>
                <a:gd name="T48" fmla="*/ 19 w 53"/>
                <a:gd name="T49" fmla="*/ 37 h 49"/>
                <a:gd name="T50" fmla="*/ 23 w 53"/>
                <a:gd name="T51" fmla="*/ 34 h 49"/>
                <a:gd name="T52" fmla="*/ 24 w 53"/>
                <a:gd name="T53" fmla="*/ 34 h 49"/>
                <a:gd name="T54" fmla="*/ 24 w 53"/>
                <a:gd name="T55" fmla="*/ 48 h 49"/>
                <a:gd name="T56" fmla="*/ 24 w 53"/>
                <a:gd name="T57" fmla="*/ 48 h 49"/>
                <a:gd name="T58" fmla="*/ 38 w 53"/>
                <a:gd name="T59" fmla="*/ 33 h 49"/>
                <a:gd name="T60" fmla="*/ 38 w 53"/>
                <a:gd name="T61" fmla="*/ 33 h 49"/>
                <a:gd name="T62" fmla="*/ 41 w 53"/>
                <a:gd name="T63" fmla="*/ 35 h 49"/>
                <a:gd name="T64" fmla="*/ 45 w 53"/>
                <a:gd name="T65" fmla="*/ 31 h 49"/>
                <a:gd name="T66" fmla="*/ 42 w 53"/>
                <a:gd name="T67" fmla="*/ 28 h 49"/>
                <a:gd name="T68" fmla="*/ 42 w 53"/>
                <a:gd name="T69" fmla="*/ 29 h 49"/>
                <a:gd name="T70" fmla="*/ 53 w 53"/>
                <a:gd name="T71" fmla="*/ 11 h 49"/>
                <a:gd name="T72" fmla="*/ 52 w 53"/>
                <a:gd name="T7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49">
                  <a:moveTo>
                    <a:pt x="52" y="10"/>
                  </a:moveTo>
                  <a:cubicBezTo>
                    <a:pt x="48" y="13"/>
                    <a:pt x="44" y="14"/>
                    <a:pt x="39" y="14"/>
                  </a:cubicBezTo>
                  <a:cubicBezTo>
                    <a:pt x="38" y="14"/>
                    <a:pt x="38" y="14"/>
                    <a:pt x="38" y="14"/>
                  </a:cubicBezTo>
                  <a:cubicBezTo>
                    <a:pt x="39" y="12"/>
                    <a:pt x="40" y="10"/>
                    <a:pt x="41" y="9"/>
                  </a:cubicBezTo>
                  <a:cubicBezTo>
                    <a:pt x="41" y="9"/>
                    <a:pt x="41" y="8"/>
                    <a:pt x="40" y="8"/>
                  </a:cubicBezTo>
                  <a:cubicBezTo>
                    <a:pt x="38" y="10"/>
                    <a:pt x="35" y="11"/>
                    <a:pt x="31" y="11"/>
                  </a:cubicBezTo>
                  <a:cubicBezTo>
                    <a:pt x="31" y="11"/>
                    <a:pt x="31" y="11"/>
                    <a:pt x="31" y="10"/>
                  </a:cubicBezTo>
                  <a:cubicBezTo>
                    <a:pt x="32" y="9"/>
                    <a:pt x="32" y="7"/>
                    <a:pt x="33" y="7"/>
                  </a:cubicBezTo>
                  <a:cubicBezTo>
                    <a:pt x="33" y="6"/>
                    <a:pt x="33" y="6"/>
                    <a:pt x="32" y="6"/>
                  </a:cubicBezTo>
                  <a:cubicBezTo>
                    <a:pt x="29" y="7"/>
                    <a:pt x="26" y="8"/>
                    <a:pt x="22" y="8"/>
                  </a:cubicBezTo>
                  <a:cubicBezTo>
                    <a:pt x="22" y="8"/>
                    <a:pt x="21" y="7"/>
                    <a:pt x="22" y="7"/>
                  </a:cubicBezTo>
                  <a:cubicBezTo>
                    <a:pt x="22" y="6"/>
                    <a:pt x="23" y="4"/>
                    <a:pt x="23" y="4"/>
                  </a:cubicBezTo>
                  <a:cubicBezTo>
                    <a:pt x="23" y="3"/>
                    <a:pt x="23" y="3"/>
                    <a:pt x="23" y="3"/>
                  </a:cubicBezTo>
                  <a:cubicBezTo>
                    <a:pt x="17" y="5"/>
                    <a:pt x="5" y="2"/>
                    <a:pt x="1" y="0"/>
                  </a:cubicBezTo>
                  <a:cubicBezTo>
                    <a:pt x="0" y="0"/>
                    <a:pt x="0" y="1"/>
                    <a:pt x="0" y="1"/>
                  </a:cubicBezTo>
                  <a:cubicBezTo>
                    <a:pt x="2" y="4"/>
                    <a:pt x="9" y="15"/>
                    <a:pt x="9" y="21"/>
                  </a:cubicBezTo>
                  <a:cubicBezTo>
                    <a:pt x="9" y="22"/>
                    <a:pt x="9" y="22"/>
                    <a:pt x="9" y="22"/>
                  </a:cubicBezTo>
                  <a:cubicBezTo>
                    <a:pt x="10" y="21"/>
                    <a:pt x="11" y="20"/>
                    <a:pt x="12" y="19"/>
                  </a:cubicBezTo>
                  <a:cubicBezTo>
                    <a:pt x="13" y="19"/>
                    <a:pt x="13" y="19"/>
                    <a:pt x="13" y="19"/>
                  </a:cubicBezTo>
                  <a:cubicBezTo>
                    <a:pt x="14" y="23"/>
                    <a:pt x="15" y="27"/>
                    <a:pt x="14" y="30"/>
                  </a:cubicBezTo>
                  <a:cubicBezTo>
                    <a:pt x="14" y="30"/>
                    <a:pt x="15" y="30"/>
                    <a:pt x="15" y="30"/>
                  </a:cubicBezTo>
                  <a:cubicBezTo>
                    <a:pt x="16" y="30"/>
                    <a:pt x="17" y="29"/>
                    <a:pt x="18" y="27"/>
                  </a:cubicBezTo>
                  <a:cubicBezTo>
                    <a:pt x="18" y="27"/>
                    <a:pt x="19" y="27"/>
                    <a:pt x="19" y="28"/>
                  </a:cubicBezTo>
                  <a:cubicBezTo>
                    <a:pt x="19" y="31"/>
                    <a:pt x="19" y="34"/>
                    <a:pt x="19" y="37"/>
                  </a:cubicBezTo>
                  <a:cubicBezTo>
                    <a:pt x="18" y="37"/>
                    <a:pt x="19" y="38"/>
                    <a:pt x="19" y="37"/>
                  </a:cubicBezTo>
                  <a:cubicBezTo>
                    <a:pt x="20" y="37"/>
                    <a:pt x="21" y="35"/>
                    <a:pt x="23" y="34"/>
                  </a:cubicBezTo>
                  <a:cubicBezTo>
                    <a:pt x="23" y="33"/>
                    <a:pt x="24" y="34"/>
                    <a:pt x="24" y="34"/>
                  </a:cubicBezTo>
                  <a:cubicBezTo>
                    <a:pt x="25" y="39"/>
                    <a:pt x="25" y="44"/>
                    <a:pt x="24" y="48"/>
                  </a:cubicBezTo>
                  <a:cubicBezTo>
                    <a:pt x="24" y="48"/>
                    <a:pt x="24" y="49"/>
                    <a:pt x="24" y="48"/>
                  </a:cubicBezTo>
                  <a:cubicBezTo>
                    <a:pt x="27" y="46"/>
                    <a:pt x="34" y="39"/>
                    <a:pt x="38" y="33"/>
                  </a:cubicBezTo>
                  <a:cubicBezTo>
                    <a:pt x="38" y="33"/>
                    <a:pt x="38" y="33"/>
                    <a:pt x="38" y="33"/>
                  </a:cubicBezTo>
                  <a:cubicBezTo>
                    <a:pt x="41" y="35"/>
                    <a:pt x="41" y="35"/>
                    <a:pt x="41" y="35"/>
                  </a:cubicBezTo>
                  <a:cubicBezTo>
                    <a:pt x="45" y="31"/>
                    <a:pt x="45" y="31"/>
                    <a:pt x="45" y="31"/>
                  </a:cubicBezTo>
                  <a:cubicBezTo>
                    <a:pt x="42" y="28"/>
                    <a:pt x="42" y="28"/>
                    <a:pt x="42" y="28"/>
                  </a:cubicBezTo>
                  <a:cubicBezTo>
                    <a:pt x="42" y="29"/>
                    <a:pt x="42" y="29"/>
                    <a:pt x="42" y="29"/>
                  </a:cubicBezTo>
                  <a:cubicBezTo>
                    <a:pt x="46" y="23"/>
                    <a:pt x="51" y="14"/>
                    <a:pt x="53" y="11"/>
                  </a:cubicBezTo>
                  <a:cubicBezTo>
                    <a:pt x="53" y="10"/>
                    <a:pt x="53" y="10"/>
                    <a:pt x="52" y="10"/>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0" name="Freeform 299">
              <a:extLst>
                <a:ext uri="{FF2B5EF4-FFF2-40B4-BE49-F238E27FC236}">
                  <a16:creationId xmlns:a16="http://schemas.microsoft.com/office/drawing/2014/main" id="{E832A4B4-1C7F-4E47-8ACF-8C0C7C586D17}"/>
                </a:ext>
              </a:extLst>
            </p:cNvPr>
            <p:cNvSpPr>
              <a:spLocks noEditPoints="1"/>
            </p:cNvSpPr>
            <p:nvPr/>
          </p:nvSpPr>
          <p:spPr bwMode="auto">
            <a:xfrm>
              <a:off x="7351713" y="2571750"/>
              <a:ext cx="762000" cy="806450"/>
            </a:xfrm>
            <a:custGeom>
              <a:avLst/>
              <a:gdLst>
                <a:gd name="T0" fmla="*/ 48 w 200"/>
                <a:gd name="T1" fmla="*/ 69 h 212"/>
                <a:gd name="T2" fmla="*/ 64 w 200"/>
                <a:gd name="T3" fmla="*/ 55 h 212"/>
                <a:gd name="T4" fmla="*/ 58 w 200"/>
                <a:gd name="T5" fmla="*/ 65 h 212"/>
                <a:gd name="T6" fmla="*/ 54 w 200"/>
                <a:gd name="T7" fmla="*/ 60 h 212"/>
                <a:gd name="T8" fmla="*/ 58 w 200"/>
                <a:gd name="T9" fmla="*/ 65 h 212"/>
                <a:gd name="T10" fmla="*/ 22 w 200"/>
                <a:gd name="T11" fmla="*/ 35 h 212"/>
                <a:gd name="T12" fmla="*/ 3 w 200"/>
                <a:gd name="T13" fmla="*/ 1 h 212"/>
                <a:gd name="T14" fmla="*/ 49 w 200"/>
                <a:gd name="T15" fmla="*/ 48 h 212"/>
                <a:gd name="T16" fmla="*/ 43 w 200"/>
                <a:gd name="T17" fmla="*/ 54 h 212"/>
                <a:gd name="T18" fmla="*/ 50 w 200"/>
                <a:gd name="T19" fmla="*/ 106 h 212"/>
                <a:gd name="T20" fmla="*/ 29 w 200"/>
                <a:gd name="T21" fmla="*/ 138 h 212"/>
                <a:gd name="T22" fmla="*/ 48 w 200"/>
                <a:gd name="T23" fmla="*/ 75 h 212"/>
                <a:gd name="T24" fmla="*/ 136 w 200"/>
                <a:gd name="T25" fmla="*/ 47 h 212"/>
                <a:gd name="T26" fmla="*/ 71 w 200"/>
                <a:gd name="T27" fmla="*/ 63 h 212"/>
                <a:gd name="T28" fmla="*/ 97 w 200"/>
                <a:gd name="T29" fmla="*/ 46 h 212"/>
                <a:gd name="T30" fmla="*/ 136 w 200"/>
                <a:gd name="T31" fmla="*/ 47 h 212"/>
                <a:gd name="T32" fmla="*/ 160 w 200"/>
                <a:gd name="T33" fmla="*/ 164 h 212"/>
                <a:gd name="T34" fmla="*/ 64 w 200"/>
                <a:gd name="T35" fmla="*/ 75 h 212"/>
                <a:gd name="T36" fmla="*/ 68 w 200"/>
                <a:gd name="T37" fmla="*/ 71 h 212"/>
                <a:gd name="T38" fmla="*/ 130 w 200"/>
                <a:gd name="T39" fmla="*/ 69 h 212"/>
                <a:gd name="T40" fmla="*/ 140 w 200"/>
                <a:gd name="T41" fmla="*/ 60 h 212"/>
                <a:gd name="T42" fmla="*/ 137 w 200"/>
                <a:gd name="T43" fmla="*/ 66 h 212"/>
                <a:gd name="T44" fmla="*/ 134 w 200"/>
                <a:gd name="T45" fmla="*/ 63 h 212"/>
                <a:gd name="T46" fmla="*/ 137 w 200"/>
                <a:gd name="T47" fmla="*/ 66 h 212"/>
                <a:gd name="T48" fmla="*/ 101 w 200"/>
                <a:gd name="T49" fmla="*/ 28 h 212"/>
                <a:gd name="T50" fmla="*/ 119 w 200"/>
                <a:gd name="T51" fmla="*/ 40 h 212"/>
                <a:gd name="T52" fmla="*/ 130 w 200"/>
                <a:gd name="T53" fmla="*/ 54 h 212"/>
                <a:gd name="T54" fmla="*/ 129 w 200"/>
                <a:gd name="T55" fmla="*/ 58 h 212"/>
                <a:gd name="T56" fmla="*/ 124 w 200"/>
                <a:gd name="T57" fmla="*/ 57 h 212"/>
                <a:gd name="T58" fmla="*/ 135 w 200"/>
                <a:gd name="T59" fmla="*/ 74 h 212"/>
                <a:gd name="T60" fmla="*/ 121 w 200"/>
                <a:gd name="T61" fmla="*/ 113 h 212"/>
                <a:gd name="T62" fmla="*/ 123 w 200"/>
                <a:gd name="T63" fmla="*/ 89 h 212"/>
                <a:gd name="T64" fmla="*/ 135 w 200"/>
                <a:gd name="T65" fmla="*/ 74 h 212"/>
                <a:gd name="T66" fmla="*/ 163 w 200"/>
                <a:gd name="T67" fmla="*/ 63 h 212"/>
                <a:gd name="T68" fmla="*/ 144 w 200"/>
                <a:gd name="T69" fmla="*/ 60 h 212"/>
                <a:gd name="T70" fmla="*/ 184 w 200"/>
                <a:gd name="T71" fmla="*/ 53 h 212"/>
                <a:gd name="T72" fmla="*/ 143 w 200"/>
                <a:gd name="T73" fmla="*/ 70 h 212"/>
                <a:gd name="T74" fmla="*/ 192 w 200"/>
                <a:gd name="T75" fmla="*/ 136 h 212"/>
                <a:gd name="T76" fmla="*/ 142 w 200"/>
                <a:gd name="T77" fmla="*/ 72 h 212"/>
                <a:gd name="T78" fmla="*/ 45 w 200"/>
                <a:gd name="T79" fmla="*/ 145 h 212"/>
                <a:gd name="T80" fmla="*/ 55 w 200"/>
                <a:gd name="T81" fmla="*/ 137 h 212"/>
                <a:gd name="T82" fmla="*/ 45 w 200"/>
                <a:gd name="T83" fmla="*/ 145 h 212"/>
                <a:gd name="T84" fmla="*/ 49 w 200"/>
                <a:gd name="T85" fmla="*/ 139 h 212"/>
                <a:gd name="T86" fmla="*/ 52 w 200"/>
                <a:gd name="T87" fmla="*/ 143 h 212"/>
                <a:gd name="T88" fmla="*/ 27 w 200"/>
                <a:gd name="T89" fmla="*/ 122 h 212"/>
                <a:gd name="T90" fmla="*/ 17 w 200"/>
                <a:gd name="T91" fmla="*/ 103 h 212"/>
                <a:gd name="T92" fmla="*/ 27 w 200"/>
                <a:gd name="T93" fmla="*/ 122 h 212"/>
                <a:gd name="T94" fmla="*/ 46 w 200"/>
                <a:gd name="T95" fmla="*/ 132 h 212"/>
                <a:gd name="T96" fmla="*/ 42 w 200"/>
                <a:gd name="T97" fmla="*/ 136 h 212"/>
                <a:gd name="T98" fmla="*/ 44 w 200"/>
                <a:gd name="T99" fmla="*/ 129 h 212"/>
                <a:gd name="T100" fmla="*/ 76 w 200"/>
                <a:gd name="T101" fmla="*/ 131 h 212"/>
                <a:gd name="T102" fmla="*/ 100 w 200"/>
                <a:gd name="T103" fmla="*/ 132 h 212"/>
                <a:gd name="T104" fmla="*/ 60 w 200"/>
                <a:gd name="T105" fmla="*/ 142 h 212"/>
                <a:gd name="T106" fmla="*/ 34 w 200"/>
                <a:gd name="T107" fmla="*/ 189 h 212"/>
                <a:gd name="T108" fmla="*/ 45 w 200"/>
                <a:gd name="T109" fmla="*/ 149 h 212"/>
                <a:gd name="T110" fmla="*/ 46 w 200"/>
                <a:gd name="T111" fmla="*/ 168 h 212"/>
                <a:gd name="T112" fmla="*/ 34 w 200"/>
                <a:gd name="T113" fmla="*/ 189 h 212"/>
                <a:gd name="T114" fmla="*/ 58 w 200"/>
                <a:gd name="T115" fmla="*/ 147 h 212"/>
                <a:gd name="T116" fmla="*/ 107 w 200"/>
                <a:gd name="T117" fmla="*/ 212 h 212"/>
                <a:gd name="T118" fmla="*/ 57 w 200"/>
                <a:gd name="T119" fmla="*/ 14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12">
                  <a:moveTo>
                    <a:pt x="49" y="54"/>
                  </a:moveTo>
                  <a:cubicBezTo>
                    <a:pt x="45" y="58"/>
                    <a:pt x="44" y="65"/>
                    <a:pt x="48" y="69"/>
                  </a:cubicBezTo>
                  <a:cubicBezTo>
                    <a:pt x="52" y="74"/>
                    <a:pt x="59" y="74"/>
                    <a:pt x="63" y="70"/>
                  </a:cubicBezTo>
                  <a:cubicBezTo>
                    <a:pt x="68" y="66"/>
                    <a:pt x="68" y="59"/>
                    <a:pt x="64" y="55"/>
                  </a:cubicBezTo>
                  <a:cubicBezTo>
                    <a:pt x="60" y="51"/>
                    <a:pt x="53" y="50"/>
                    <a:pt x="49" y="54"/>
                  </a:cubicBezTo>
                  <a:close/>
                  <a:moveTo>
                    <a:pt x="58" y="65"/>
                  </a:moveTo>
                  <a:cubicBezTo>
                    <a:pt x="57" y="66"/>
                    <a:pt x="55" y="66"/>
                    <a:pt x="54" y="64"/>
                  </a:cubicBezTo>
                  <a:cubicBezTo>
                    <a:pt x="52" y="63"/>
                    <a:pt x="53" y="61"/>
                    <a:pt x="54" y="60"/>
                  </a:cubicBezTo>
                  <a:cubicBezTo>
                    <a:pt x="55" y="58"/>
                    <a:pt x="57" y="59"/>
                    <a:pt x="59" y="60"/>
                  </a:cubicBezTo>
                  <a:cubicBezTo>
                    <a:pt x="60" y="61"/>
                    <a:pt x="60" y="63"/>
                    <a:pt x="58" y="65"/>
                  </a:cubicBezTo>
                  <a:close/>
                  <a:moveTo>
                    <a:pt x="43" y="54"/>
                  </a:moveTo>
                  <a:cubicBezTo>
                    <a:pt x="37" y="49"/>
                    <a:pt x="29" y="43"/>
                    <a:pt x="22" y="35"/>
                  </a:cubicBezTo>
                  <a:cubicBezTo>
                    <a:pt x="11" y="23"/>
                    <a:pt x="4" y="10"/>
                    <a:pt x="1" y="3"/>
                  </a:cubicBezTo>
                  <a:cubicBezTo>
                    <a:pt x="0" y="2"/>
                    <a:pt x="2" y="0"/>
                    <a:pt x="3" y="1"/>
                  </a:cubicBezTo>
                  <a:cubicBezTo>
                    <a:pt x="10" y="5"/>
                    <a:pt x="22" y="13"/>
                    <a:pt x="32" y="25"/>
                  </a:cubicBezTo>
                  <a:cubicBezTo>
                    <a:pt x="40" y="33"/>
                    <a:pt x="45" y="42"/>
                    <a:pt x="49" y="48"/>
                  </a:cubicBezTo>
                  <a:cubicBezTo>
                    <a:pt x="48" y="49"/>
                    <a:pt x="47" y="50"/>
                    <a:pt x="46" y="51"/>
                  </a:cubicBezTo>
                  <a:cubicBezTo>
                    <a:pt x="45" y="52"/>
                    <a:pt x="44" y="53"/>
                    <a:pt x="43" y="54"/>
                  </a:cubicBezTo>
                  <a:close/>
                  <a:moveTo>
                    <a:pt x="55" y="77"/>
                  </a:moveTo>
                  <a:cubicBezTo>
                    <a:pt x="55" y="85"/>
                    <a:pt x="53" y="95"/>
                    <a:pt x="50" y="106"/>
                  </a:cubicBezTo>
                  <a:cubicBezTo>
                    <a:pt x="45" y="121"/>
                    <a:pt x="37" y="133"/>
                    <a:pt x="33" y="140"/>
                  </a:cubicBezTo>
                  <a:cubicBezTo>
                    <a:pt x="32" y="141"/>
                    <a:pt x="29" y="140"/>
                    <a:pt x="29" y="138"/>
                  </a:cubicBezTo>
                  <a:cubicBezTo>
                    <a:pt x="30" y="131"/>
                    <a:pt x="31" y="116"/>
                    <a:pt x="36" y="101"/>
                  </a:cubicBezTo>
                  <a:cubicBezTo>
                    <a:pt x="39" y="91"/>
                    <a:pt x="44" y="82"/>
                    <a:pt x="48" y="75"/>
                  </a:cubicBezTo>
                  <a:cubicBezTo>
                    <a:pt x="50" y="76"/>
                    <a:pt x="53" y="77"/>
                    <a:pt x="55" y="77"/>
                  </a:cubicBezTo>
                  <a:close/>
                  <a:moveTo>
                    <a:pt x="136" y="47"/>
                  </a:moveTo>
                  <a:cubicBezTo>
                    <a:pt x="129" y="51"/>
                    <a:pt x="116" y="57"/>
                    <a:pt x="100" y="60"/>
                  </a:cubicBezTo>
                  <a:cubicBezTo>
                    <a:pt x="89" y="62"/>
                    <a:pt x="79" y="63"/>
                    <a:pt x="71" y="63"/>
                  </a:cubicBezTo>
                  <a:cubicBezTo>
                    <a:pt x="72" y="60"/>
                    <a:pt x="71" y="58"/>
                    <a:pt x="70" y="55"/>
                  </a:cubicBezTo>
                  <a:cubicBezTo>
                    <a:pt x="77" y="52"/>
                    <a:pt x="86" y="48"/>
                    <a:pt x="97" y="46"/>
                  </a:cubicBezTo>
                  <a:cubicBezTo>
                    <a:pt x="113" y="43"/>
                    <a:pt x="127" y="43"/>
                    <a:pt x="135" y="43"/>
                  </a:cubicBezTo>
                  <a:cubicBezTo>
                    <a:pt x="137" y="44"/>
                    <a:pt x="137" y="46"/>
                    <a:pt x="136" y="47"/>
                  </a:cubicBezTo>
                  <a:close/>
                  <a:moveTo>
                    <a:pt x="68" y="71"/>
                  </a:moveTo>
                  <a:cubicBezTo>
                    <a:pt x="160" y="164"/>
                    <a:pt x="160" y="164"/>
                    <a:pt x="160" y="164"/>
                  </a:cubicBezTo>
                  <a:cubicBezTo>
                    <a:pt x="147" y="176"/>
                    <a:pt x="147" y="176"/>
                    <a:pt x="147" y="176"/>
                  </a:cubicBezTo>
                  <a:cubicBezTo>
                    <a:pt x="64" y="75"/>
                    <a:pt x="64" y="75"/>
                    <a:pt x="64" y="75"/>
                  </a:cubicBezTo>
                  <a:cubicBezTo>
                    <a:pt x="65" y="75"/>
                    <a:pt x="66" y="74"/>
                    <a:pt x="66" y="74"/>
                  </a:cubicBezTo>
                  <a:cubicBezTo>
                    <a:pt x="67" y="73"/>
                    <a:pt x="68" y="72"/>
                    <a:pt x="68" y="71"/>
                  </a:cubicBezTo>
                  <a:close/>
                  <a:moveTo>
                    <a:pt x="131" y="60"/>
                  </a:moveTo>
                  <a:cubicBezTo>
                    <a:pt x="128" y="62"/>
                    <a:pt x="128" y="66"/>
                    <a:pt x="130" y="69"/>
                  </a:cubicBezTo>
                  <a:cubicBezTo>
                    <a:pt x="133" y="72"/>
                    <a:pt x="137" y="72"/>
                    <a:pt x="140" y="70"/>
                  </a:cubicBezTo>
                  <a:cubicBezTo>
                    <a:pt x="142" y="67"/>
                    <a:pt x="143" y="63"/>
                    <a:pt x="140" y="60"/>
                  </a:cubicBezTo>
                  <a:cubicBezTo>
                    <a:pt x="138" y="57"/>
                    <a:pt x="133" y="57"/>
                    <a:pt x="131" y="60"/>
                  </a:cubicBezTo>
                  <a:close/>
                  <a:moveTo>
                    <a:pt x="137" y="66"/>
                  </a:moveTo>
                  <a:cubicBezTo>
                    <a:pt x="136" y="67"/>
                    <a:pt x="134" y="67"/>
                    <a:pt x="134" y="66"/>
                  </a:cubicBezTo>
                  <a:cubicBezTo>
                    <a:pt x="133" y="65"/>
                    <a:pt x="133" y="64"/>
                    <a:pt x="134" y="63"/>
                  </a:cubicBezTo>
                  <a:cubicBezTo>
                    <a:pt x="135" y="62"/>
                    <a:pt x="136" y="62"/>
                    <a:pt x="137" y="63"/>
                  </a:cubicBezTo>
                  <a:cubicBezTo>
                    <a:pt x="137" y="64"/>
                    <a:pt x="137" y="65"/>
                    <a:pt x="137" y="66"/>
                  </a:cubicBezTo>
                  <a:close/>
                  <a:moveTo>
                    <a:pt x="108" y="41"/>
                  </a:moveTo>
                  <a:cubicBezTo>
                    <a:pt x="105" y="36"/>
                    <a:pt x="102" y="31"/>
                    <a:pt x="101" y="28"/>
                  </a:cubicBezTo>
                  <a:cubicBezTo>
                    <a:pt x="100" y="27"/>
                    <a:pt x="101" y="26"/>
                    <a:pt x="102" y="26"/>
                  </a:cubicBezTo>
                  <a:cubicBezTo>
                    <a:pt x="106" y="29"/>
                    <a:pt x="113" y="33"/>
                    <a:pt x="119" y="40"/>
                  </a:cubicBezTo>
                  <a:cubicBezTo>
                    <a:pt x="115" y="40"/>
                    <a:pt x="112" y="40"/>
                    <a:pt x="108" y="41"/>
                  </a:cubicBezTo>
                  <a:close/>
                  <a:moveTo>
                    <a:pt x="130" y="54"/>
                  </a:moveTo>
                  <a:cubicBezTo>
                    <a:pt x="130" y="55"/>
                    <a:pt x="131" y="55"/>
                    <a:pt x="131" y="56"/>
                  </a:cubicBezTo>
                  <a:cubicBezTo>
                    <a:pt x="130" y="56"/>
                    <a:pt x="129" y="57"/>
                    <a:pt x="129" y="58"/>
                  </a:cubicBezTo>
                  <a:cubicBezTo>
                    <a:pt x="128" y="58"/>
                    <a:pt x="128" y="59"/>
                    <a:pt x="127" y="59"/>
                  </a:cubicBezTo>
                  <a:cubicBezTo>
                    <a:pt x="126" y="59"/>
                    <a:pt x="125" y="58"/>
                    <a:pt x="124" y="57"/>
                  </a:cubicBezTo>
                  <a:cubicBezTo>
                    <a:pt x="126" y="56"/>
                    <a:pt x="128" y="55"/>
                    <a:pt x="130" y="54"/>
                  </a:cubicBezTo>
                  <a:close/>
                  <a:moveTo>
                    <a:pt x="135" y="74"/>
                  </a:moveTo>
                  <a:cubicBezTo>
                    <a:pt x="134" y="79"/>
                    <a:pt x="133" y="85"/>
                    <a:pt x="131" y="92"/>
                  </a:cubicBezTo>
                  <a:cubicBezTo>
                    <a:pt x="128" y="101"/>
                    <a:pt x="123" y="109"/>
                    <a:pt x="121" y="113"/>
                  </a:cubicBezTo>
                  <a:cubicBezTo>
                    <a:pt x="120" y="114"/>
                    <a:pt x="118" y="113"/>
                    <a:pt x="118" y="112"/>
                  </a:cubicBezTo>
                  <a:cubicBezTo>
                    <a:pt x="119" y="107"/>
                    <a:pt x="119" y="98"/>
                    <a:pt x="123" y="89"/>
                  </a:cubicBezTo>
                  <a:cubicBezTo>
                    <a:pt x="125" y="83"/>
                    <a:pt x="127" y="77"/>
                    <a:pt x="130" y="73"/>
                  </a:cubicBezTo>
                  <a:cubicBezTo>
                    <a:pt x="131" y="74"/>
                    <a:pt x="133" y="74"/>
                    <a:pt x="135" y="74"/>
                  </a:cubicBezTo>
                  <a:close/>
                  <a:moveTo>
                    <a:pt x="185" y="55"/>
                  </a:moveTo>
                  <a:cubicBezTo>
                    <a:pt x="180" y="58"/>
                    <a:pt x="172" y="61"/>
                    <a:pt x="163" y="63"/>
                  </a:cubicBezTo>
                  <a:cubicBezTo>
                    <a:pt x="156" y="65"/>
                    <a:pt x="150" y="65"/>
                    <a:pt x="145" y="65"/>
                  </a:cubicBezTo>
                  <a:cubicBezTo>
                    <a:pt x="145" y="63"/>
                    <a:pt x="144" y="62"/>
                    <a:pt x="144" y="60"/>
                  </a:cubicBezTo>
                  <a:cubicBezTo>
                    <a:pt x="148" y="58"/>
                    <a:pt x="154" y="56"/>
                    <a:pt x="161" y="55"/>
                  </a:cubicBezTo>
                  <a:cubicBezTo>
                    <a:pt x="170" y="53"/>
                    <a:pt x="179" y="53"/>
                    <a:pt x="184" y="53"/>
                  </a:cubicBezTo>
                  <a:cubicBezTo>
                    <a:pt x="185" y="53"/>
                    <a:pt x="186" y="55"/>
                    <a:pt x="185" y="55"/>
                  </a:cubicBezTo>
                  <a:close/>
                  <a:moveTo>
                    <a:pt x="143" y="70"/>
                  </a:moveTo>
                  <a:cubicBezTo>
                    <a:pt x="200" y="128"/>
                    <a:pt x="200" y="128"/>
                    <a:pt x="200" y="128"/>
                  </a:cubicBezTo>
                  <a:cubicBezTo>
                    <a:pt x="192" y="136"/>
                    <a:pt x="192" y="136"/>
                    <a:pt x="192" y="136"/>
                  </a:cubicBezTo>
                  <a:cubicBezTo>
                    <a:pt x="140" y="73"/>
                    <a:pt x="140" y="73"/>
                    <a:pt x="140" y="73"/>
                  </a:cubicBezTo>
                  <a:cubicBezTo>
                    <a:pt x="141" y="72"/>
                    <a:pt x="141" y="72"/>
                    <a:pt x="142" y="72"/>
                  </a:cubicBezTo>
                  <a:cubicBezTo>
                    <a:pt x="142" y="71"/>
                    <a:pt x="142" y="71"/>
                    <a:pt x="143" y="70"/>
                  </a:cubicBezTo>
                  <a:close/>
                  <a:moveTo>
                    <a:pt x="45" y="145"/>
                  </a:moveTo>
                  <a:cubicBezTo>
                    <a:pt x="48" y="148"/>
                    <a:pt x="52" y="148"/>
                    <a:pt x="55" y="146"/>
                  </a:cubicBezTo>
                  <a:cubicBezTo>
                    <a:pt x="57" y="143"/>
                    <a:pt x="58" y="139"/>
                    <a:pt x="55" y="137"/>
                  </a:cubicBezTo>
                  <a:cubicBezTo>
                    <a:pt x="53" y="134"/>
                    <a:pt x="49" y="134"/>
                    <a:pt x="46" y="136"/>
                  </a:cubicBezTo>
                  <a:cubicBezTo>
                    <a:pt x="43" y="139"/>
                    <a:pt x="43" y="143"/>
                    <a:pt x="45" y="145"/>
                  </a:cubicBezTo>
                  <a:close/>
                  <a:moveTo>
                    <a:pt x="49" y="142"/>
                  </a:moveTo>
                  <a:cubicBezTo>
                    <a:pt x="48" y="142"/>
                    <a:pt x="48" y="140"/>
                    <a:pt x="49" y="139"/>
                  </a:cubicBezTo>
                  <a:cubicBezTo>
                    <a:pt x="50" y="139"/>
                    <a:pt x="51" y="139"/>
                    <a:pt x="52" y="140"/>
                  </a:cubicBezTo>
                  <a:cubicBezTo>
                    <a:pt x="53" y="140"/>
                    <a:pt x="53" y="142"/>
                    <a:pt x="52" y="143"/>
                  </a:cubicBezTo>
                  <a:cubicBezTo>
                    <a:pt x="51" y="143"/>
                    <a:pt x="50" y="143"/>
                    <a:pt x="49" y="142"/>
                  </a:cubicBezTo>
                  <a:close/>
                  <a:moveTo>
                    <a:pt x="27" y="122"/>
                  </a:moveTo>
                  <a:cubicBezTo>
                    <a:pt x="22" y="115"/>
                    <a:pt x="18" y="108"/>
                    <a:pt x="16" y="104"/>
                  </a:cubicBezTo>
                  <a:cubicBezTo>
                    <a:pt x="15" y="103"/>
                    <a:pt x="16" y="102"/>
                    <a:pt x="17" y="103"/>
                  </a:cubicBezTo>
                  <a:cubicBezTo>
                    <a:pt x="20" y="105"/>
                    <a:pt x="25" y="108"/>
                    <a:pt x="29" y="112"/>
                  </a:cubicBezTo>
                  <a:cubicBezTo>
                    <a:pt x="28" y="115"/>
                    <a:pt x="28" y="119"/>
                    <a:pt x="27" y="122"/>
                  </a:cubicBezTo>
                  <a:close/>
                  <a:moveTo>
                    <a:pt x="44" y="129"/>
                  </a:moveTo>
                  <a:cubicBezTo>
                    <a:pt x="45" y="130"/>
                    <a:pt x="45" y="131"/>
                    <a:pt x="46" y="132"/>
                  </a:cubicBezTo>
                  <a:cubicBezTo>
                    <a:pt x="45" y="133"/>
                    <a:pt x="45" y="133"/>
                    <a:pt x="44" y="134"/>
                  </a:cubicBezTo>
                  <a:cubicBezTo>
                    <a:pt x="43" y="135"/>
                    <a:pt x="43" y="135"/>
                    <a:pt x="42" y="136"/>
                  </a:cubicBezTo>
                  <a:cubicBezTo>
                    <a:pt x="42" y="135"/>
                    <a:pt x="41" y="135"/>
                    <a:pt x="40" y="134"/>
                  </a:cubicBezTo>
                  <a:cubicBezTo>
                    <a:pt x="41" y="133"/>
                    <a:pt x="43" y="131"/>
                    <a:pt x="44" y="129"/>
                  </a:cubicBezTo>
                  <a:close/>
                  <a:moveTo>
                    <a:pt x="59" y="137"/>
                  </a:moveTo>
                  <a:cubicBezTo>
                    <a:pt x="63" y="135"/>
                    <a:pt x="69" y="132"/>
                    <a:pt x="76" y="131"/>
                  </a:cubicBezTo>
                  <a:cubicBezTo>
                    <a:pt x="86" y="129"/>
                    <a:pt x="94" y="129"/>
                    <a:pt x="99" y="129"/>
                  </a:cubicBezTo>
                  <a:cubicBezTo>
                    <a:pt x="101" y="129"/>
                    <a:pt x="101" y="131"/>
                    <a:pt x="100" y="132"/>
                  </a:cubicBezTo>
                  <a:cubicBezTo>
                    <a:pt x="96" y="134"/>
                    <a:pt x="87" y="138"/>
                    <a:pt x="78" y="140"/>
                  </a:cubicBezTo>
                  <a:cubicBezTo>
                    <a:pt x="71" y="141"/>
                    <a:pt x="65" y="142"/>
                    <a:pt x="60" y="142"/>
                  </a:cubicBezTo>
                  <a:cubicBezTo>
                    <a:pt x="60" y="140"/>
                    <a:pt x="60" y="138"/>
                    <a:pt x="59" y="137"/>
                  </a:cubicBezTo>
                  <a:close/>
                  <a:moveTo>
                    <a:pt x="34" y="189"/>
                  </a:moveTo>
                  <a:cubicBezTo>
                    <a:pt x="34" y="184"/>
                    <a:pt x="35" y="175"/>
                    <a:pt x="38" y="165"/>
                  </a:cubicBezTo>
                  <a:cubicBezTo>
                    <a:pt x="40" y="159"/>
                    <a:pt x="43" y="153"/>
                    <a:pt x="45" y="149"/>
                  </a:cubicBezTo>
                  <a:cubicBezTo>
                    <a:pt x="47" y="150"/>
                    <a:pt x="48" y="150"/>
                    <a:pt x="50" y="151"/>
                  </a:cubicBezTo>
                  <a:cubicBezTo>
                    <a:pt x="49" y="155"/>
                    <a:pt x="48" y="162"/>
                    <a:pt x="46" y="168"/>
                  </a:cubicBezTo>
                  <a:cubicBezTo>
                    <a:pt x="43" y="178"/>
                    <a:pt x="39" y="185"/>
                    <a:pt x="36" y="189"/>
                  </a:cubicBezTo>
                  <a:cubicBezTo>
                    <a:pt x="35" y="190"/>
                    <a:pt x="34" y="190"/>
                    <a:pt x="34" y="189"/>
                  </a:cubicBezTo>
                  <a:close/>
                  <a:moveTo>
                    <a:pt x="57" y="148"/>
                  </a:moveTo>
                  <a:cubicBezTo>
                    <a:pt x="57" y="148"/>
                    <a:pt x="58" y="147"/>
                    <a:pt x="58" y="147"/>
                  </a:cubicBezTo>
                  <a:cubicBezTo>
                    <a:pt x="115" y="205"/>
                    <a:pt x="115" y="205"/>
                    <a:pt x="115" y="205"/>
                  </a:cubicBezTo>
                  <a:cubicBezTo>
                    <a:pt x="107" y="212"/>
                    <a:pt x="107" y="212"/>
                    <a:pt x="107" y="212"/>
                  </a:cubicBezTo>
                  <a:cubicBezTo>
                    <a:pt x="55" y="149"/>
                    <a:pt x="55" y="149"/>
                    <a:pt x="55" y="149"/>
                  </a:cubicBezTo>
                  <a:cubicBezTo>
                    <a:pt x="56" y="149"/>
                    <a:pt x="56" y="149"/>
                    <a:pt x="57" y="148"/>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1" name="Freeform 300">
              <a:extLst>
                <a:ext uri="{FF2B5EF4-FFF2-40B4-BE49-F238E27FC236}">
                  <a16:creationId xmlns:a16="http://schemas.microsoft.com/office/drawing/2014/main" id="{9D2BBB8A-24DA-4E36-8213-40423468005F}"/>
                </a:ext>
              </a:extLst>
            </p:cNvPr>
            <p:cNvSpPr>
              <a:spLocks noEditPoints="1"/>
            </p:cNvSpPr>
            <p:nvPr/>
          </p:nvSpPr>
          <p:spPr bwMode="auto">
            <a:xfrm>
              <a:off x="7534275" y="1801813"/>
              <a:ext cx="968375" cy="1143000"/>
            </a:xfrm>
            <a:custGeom>
              <a:avLst/>
              <a:gdLst>
                <a:gd name="T0" fmla="*/ 135 w 254"/>
                <a:gd name="T1" fmla="*/ 160 h 300"/>
                <a:gd name="T2" fmla="*/ 175 w 254"/>
                <a:gd name="T3" fmla="*/ 228 h 300"/>
                <a:gd name="T4" fmla="*/ 125 w 254"/>
                <a:gd name="T5" fmla="*/ 215 h 300"/>
                <a:gd name="T6" fmla="*/ 127 w 254"/>
                <a:gd name="T7" fmla="*/ 214 h 300"/>
                <a:gd name="T8" fmla="*/ 133 w 254"/>
                <a:gd name="T9" fmla="*/ 205 h 300"/>
                <a:gd name="T10" fmla="*/ 138 w 254"/>
                <a:gd name="T11" fmla="*/ 190 h 300"/>
                <a:gd name="T12" fmla="*/ 123 w 254"/>
                <a:gd name="T13" fmla="*/ 188 h 300"/>
                <a:gd name="T14" fmla="*/ 110 w 254"/>
                <a:gd name="T15" fmla="*/ 183 h 300"/>
                <a:gd name="T16" fmla="*/ 94 w 254"/>
                <a:gd name="T17" fmla="*/ 193 h 300"/>
                <a:gd name="T18" fmla="*/ 85 w 254"/>
                <a:gd name="T19" fmla="*/ 200 h 300"/>
                <a:gd name="T20" fmla="*/ 80 w 254"/>
                <a:gd name="T21" fmla="*/ 211 h 300"/>
                <a:gd name="T22" fmla="*/ 92 w 254"/>
                <a:gd name="T23" fmla="*/ 230 h 300"/>
                <a:gd name="T24" fmla="*/ 106 w 254"/>
                <a:gd name="T25" fmla="*/ 226 h 300"/>
                <a:gd name="T26" fmla="*/ 181 w 254"/>
                <a:gd name="T27" fmla="*/ 233 h 300"/>
                <a:gd name="T28" fmla="*/ 219 w 254"/>
                <a:gd name="T29" fmla="*/ 300 h 300"/>
                <a:gd name="T30" fmla="*/ 209 w 254"/>
                <a:gd name="T31" fmla="*/ 236 h 300"/>
                <a:gd name="T32" fmla="*/ 209 w 254"/>
                <a:gd name="T33" fmla="*/ 187 h 300"/>
                <a:gd name="T34" fmla="*/ 211 w 254"/>
                <a:gd name="T35" fmla="*/ 186 h 300"/>
                <a:gd name="T36" fmla="*/ 230 w 254"/>
                <a:gd name="T37" fmla="*/ 175 h 300"/>
                <a:gd name="T38" fmla="*/ 237 w 254"/>
                <a:gd name="T39" fmla="*/ 168 h 300"/>
                <a:gd name="T40" fmla="*/ 244 w 254"/>
                <a:gd name="T41" fmla="*/ 155 h 300"/>
                <a:gd name="T42" fmla="*/ 250 w 254"/>
                <a:gd name="T43" fmla="*/ 135 h 300"/>
                <a:gd name="T44" fmla="*/ 230 w 254"/>
                <a:gd name="T45" fmla="*/ 133 h 300"/>
                <a:gd name="T46" fmla="*/ 212 w 254"/>
                <a:gd name="T47" fmla="*/ 129 h 300"/>
                <a:gd name="T48" fmla="*/ 191 w 254"/>
                <a:gd name="T49" fmla="*/ 143 h 300"/>
                <a:gd name="T50" fmla="*/ 180 w 254"/>
                <a:gd name="T51" fmla="*/ 153 h 300"/>
                <a:gd name="T52" fmla="*/ 174 w 254"/>
                <a:gd name="T53" fmla="*/ 168 h 300"/>
                <a:gd name="T54" fmla="*/ 192 w 254"/>
                <a:gd name="T55" fmla="*/ 193 h 300"/>
                <a:gd name="T56" fmla="*/ 205 w 254"/>
                <a:gd name="T57" fmla="*/ 189 h 300"/>
                <a:gd name="T58" fmla="*/ 198 w 254"/>
                <a:gd name="T59" fmla="*/ 225 h 300"/>
                <a:gd name="T60" fmla="*/ 165 w 254"/>
                <a:gd name="T61" fmla="*/ 186 h 300"/>
                <a:gd name="T62" fmla="*/ 166 w 254"/>
                <a:gd name="T63" fmla="*/ 113 h 300"/>
                <a:gd name="T64" fmla="*/ 199 w 254"/>
                <a:gd name="T65" fmla="*/ 77 h 300"/>
                <a:gd name="T66" fmla="*/ 159 w 254"/>
                <a:gd name="T67" fmla="*/ 11 h 300"/>
                <a:gd name="T68" fmla="*/ 119 w 254"/>
                <a:gd name="T69" fmla="*/ 8 h 300"/>
                <a:gd name="T70" fmla="*/ 86 w 254"/>
                <a:gd name="T71" fmla="*/ 24 h 300"/>
                <a:gd name="T72" fmla="*/ 32 w 254"/>
                <a:gd name="T73" fmla="*/ 58 h 300"/>
                <a:gd name="T74" fmla="*/ 24 w 254"/>
                <a:gd name="T75" fmla="*/ 105 h 300"/>
                <a:gd name="T76" fmla="*/ 10 w 254"/>
                <a:gd name="T77" fmla="*/ 152 h 300"/>
                <a:gd name="T78" fmla="*/ 60 w 254"/>
                <a:gd name="T79" fmla="*/ 158 h 300"/>
                <a:gd name="T80" fmla="*/ 98 w 254"/>
                <a:gd name="T81" fmla="*/ 155 h 300"/>
                <a:gd name="T82" fmla="*/ 113 w 254"/>
                <a:gd name="T83" fmla="*/ 150 h 300"/>
                <a:gd name="T84" fmla="*/ 124 w 254"/>
                <a:gd name="T85" fmla="*/ 217 h 300"/>
                <a:gd name="T86" fmla="*/ 109 w 254"/>
                <a:gd name="T87" fmla="*/ 224 h 300"/>
                <a:gd name="T88" fmla="*/ 121 w 254"/>
                <a:gd name="T89" fmla="*/ 219 h 300"/>
                <a:gd name="T90" fmla="*/ 152 w 254"/>
                <a:gd name="T91" fmla="*/ 170 h 300"/>
                <a:gd name="T92" fmla="*/ 140 w 254"/>
                <a:gd name="T93" fmla="*/ 119 h 300"/>
                <a:gd name="T94" fmla="*/ 152 w 254"/>
                <a:gd name="T95" fmla="*/ 170 h 300"/>
                <a:gd name="T96" fmla="*/ 121 w 254"/>
                <a:gd name="T97" fmla="*/ 146 h 300"/>
                <a:gd name="T98" fmla="*/ 130 w 254"/>
                <a:gd name="T99" fmla="*/ 150 h 300"/>
                <a:gd name="T100" fmla="*/ 119 w 254"/>
                <a:gd name="T101" fmla="*/ 14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300">
                  <a:moveTo>
                    <a:pt x="133" y="158"/>
                  </a:moveTo>
                  <a:cubicBezTo>
                    <a:pt x="134" y="158"/>
                    <a:pt x="134" y="159"/>
                    <a:pt x="135" y="160"/>
                  </a:cubicBezTo>
                  <a:cubicBezTo>
                    <a:pt x="139" y="168"/>
                    <a:pt x="161" y="206"/>
                    <a:pt x="176" y="225"/>
                  </a:cubicBezTo>
                  <a:cubicBezTo>
                    <a:pt x="177" y="226"/>
                    <a:pt x="176" y="228"/>
                    <a:pt x="175" y="228"/>
                  </a:cubicBezTo>
                  <a:cubicBezTo>
                    <a:pt x="162" y="228"/>
                    <a:pt x="150" y="229"/>
                    <a:pt x="137" y="228"/>
                  </a:cubicBezTo>
                  <a:cubicBezTo>
                    <a:pt x="132" y="225"/>
                    <a:pt x="128" y="220"/>
                    <a:pt x="125" y="215"/>
                  </a:cubicBezTo>
                  <a:cubicBezTo>
                    <a:pt x="125" y="215"/>
                    <a:pt x="125" y="215"/>
                    <a:pt x="126" y="215"/>
                  </a:cubicBezTo>
                  <a:cubicBezTo>
                    <a:pt x="126" y="214"/>
                    <a:pt x="126" y="214"/>
                    <a:pt x="127" y="214"/>
                  </a:cubicBezTo>
                  <a:cubicBezTo>
                    <a:pt x="130" y="212"/>
                    <a:pt x="131" y="209"/>
                    <a:pt x="131" y="206"/>
                  </a:cubicBezTo>
                  <a:cubicBezTo>
                    <a:pt x="132" y="205"/>
                    <a:pt x="132" y="205"/>
                    <a:pt x="133" y="205"/>
                  </a:cubicBezTo>
                  <a:cubicBezTo>
                    <a:pt x="133" y="204"/>
                    <a:pt x="134" y="204"/>
                    <a:pt x="135" y="204"/>
                  </a:cubicBezTo>
                  <a:cubicBezTo>
                    <a:pt x="139" y="201"/>
                    <a:pt x="141" y="195"/>
                    <a:pt x="138" y="190"/>
                  </a:cubicBezTo>
                  <a:cubicBezTo>
                    <a:pt x="135" y="186"/>
                    <a:pt x="129" y="184"/>
                    <a:pt x="124" y="187"/>
                  </a:cubicBezTo>
                  <a:cubicBezTo>
                    <a:pt x="124" y="187"/>
                    <a:pt x="124" y="187"/>
                    <a:pt x="123" y="188"/>
                  </a:cubicBezTo>
                  <a:cubicBezTo>
                    <a:pt x="121" y="186"/>
                    <a:pt x="119" y="186"/>
                    <a:pt x="116" y="187"/>
                  </a:cubicBezTo>
                  <a:cubicBezTo>
                    <a:pt x="115" y="185"/>
                    <a:pt x="112" y="184"/>
                    <a:pt x="110" y="183"/>
                  </a:cubicBezTo>
                  <a:cubicBezTo>
                    <a:pt x="107" y="180"/>
                    <a:pt x="102" y="179"/>
                    <a:pt x="98" y="182"/>
                  </a:cubicBezTo>
                  <a:cubicBezTo>
                    <a:pt x="94" y="184"/>
                    <a:pt x="92" y="189"/>
                    <a:pt x="94" y="193"/>
                  </a:cubicBezTo>
                  <a:cubicBezTo>
                    <a:pt x="92" y="194"/>
                    <a:pt x="90" y="196"/>
                    <a:pt x="90" y="198"/>
                  </a:cubicBezTo>
                  <a:cubicBezTo>
                    <a:pt x="88" y="198"/>
                    <a:pt x="86" y="199"/>
                    <a:pt x="85" y="200"/>
                  </a:cubicBezTo>
                  <a:cubicBezTo>
                    <a:pt x="81" y="202"/>
                    <a:pt x="79" y="207"/>
                    <a:pt x="80" y="211"/>
                  </a:cubicBezTo>
                  <a:cubicBezTo>
                    <a:pt x="80" y="211"/>
                    <a:pt x="80" y="211"/>
                    <a:pt x="80" y="211"/>
                  </a:cubicBezTo>
                  <a:cubicBezTo>
                    <a:pt x="75" y="214"/>
                    <a:pt x="73" y="221"/>
                    <a:pt x="76" y="226"/>
                  </a:cubicBezTo>
                  <a:cubicBezTo>
                    <a:pt x="80" y="232"/>
                    <a:pt x="87" y="234"/>
                    <a:pt x="92" y="230"/>
                  </a:cubicBezTo>
                  <a:cubicBezTo>
                    <a:pt x="93" y="230"/>
                    <a:pt x="94" y="229"/>
                    <a:pt x="95" y="227"/>
                  </a:cubicBezTo>
                  <a:cubicBezTo>
                    <a:pt x="99" y="229"/>
                    <a:pt x="103" y="229"/>
                    <a:pt x="106" y="226"/>
                  </a:cubicBezTo>
                  <a:cubicBezTo>
                    <a:pt x="107" y="226"/>
                    <a:pt x="108" y="225"/>
                    <a:pt x="109" y="225"/>
                  </a:cubicBezTo>
                  <a:cubicBezTo>
                    <a:pt x="132" y="232"/>
                    <a:pt x="157" y="230"/>
                    <a:pt x="181" y="233"/>
                  </a:cubicBezTo>
                  <a:cubicBezTo>
                    <a:pt x="182" y="233"/>
                    <a:pt x="183" y="234"/>
                    <a:pt x="184" y="235"/>
                  </a:cubicBezTo>
                  <a:cubicBezTo>
                    <a:pt x="199" y="255"/>
                    <a:pt x="213" y="275"/>
                    <a:pt x="219" y="300"/>
                  </a:cubicBezTo>
                  <a:cubicBezTo>
                    <a:pt x="240" y="287"/>
                    <a:pt x="240" y="287"/>
                    <a:pt x="240" y="287"/>
                  </a:cubicBezTo>
                  <a:cubicBezTo>
                    <a:pt x="233" y="268"/>
                    <a:pt x="222" y="252"/>
                    <a:pt x="209" y="236"/>
                  </a:cubicBezTo>
                  <a:cubicBezTo>
                    <a:pt x="207" y="234"/>
                    <a:pt x="206" y="232"/>
                    <a:pt x="206" y="229"/>
                  </a:cubicBezTo>
                  <a:cubicBezTo>
                    <a:pt x="207" y="215"/>
                    <a:pt x="208" y="201"/>
                    <a:pt x="209" y="187"/>
                  </a:cubicBezTo>
                  <a:cubicBezTo>
                    <a:pt x="209" y="187"/>
                    <a:pt x="209" y="187"/>
                    <a:pt x="209" y="187"/>
                  </a:cubicBezTo>
                  <a:cubicBezTo>
                    <a:pt x="210" y="187"/>
                    <a:pt x="210" y="187"/>
                    <a:pt x="211" y="186"/>
                  </a:cubicBezTo>
                  <a:cubicBezTo>
                    <a:pt x="214" y="184"/>
                    <a:pt x="216" y="181"/>
                    <a:pt x="217" y="178"/>
                  </a:cubicBezTo>
                  <a:cubicBezTo>
                    <a:pt x="221" y="179"/>
                    <a:pt x="226" y="178"/>
                    <a:pt x="230" y="175"/>
                  </a:cubicBezTo>
                  <a:cubicBezTo>
                    <a:pt x="232" y="173"/>
                    <a:pt x="234" y="171"/>
                    <a:pt x="235" y="169"/>
                  </a:cubicBezTo>
                  <a:cubicBezTo>
                    <a:pt x="236" y="169"/>
                    <a:pt x="236" y="168"/>
                    <a:pt x="237" y="168"/>
                  </a:cubicBezTo>
                  <a:cubicBezTo>
                    <a:pt x="241" y="165"/>
                    <a:pt x="243" y="161"/>
                    <a:pt x="242" y="156"/>
                  </a:cubicBezTo>
                  <a:cubicBezTo>
                    <a:pt x="243" y="156"/>
                    <a:pt x="244" y="155"/>
                    <a:pt x="244" y="155"/>
                  </a:cubicBezTo>
                  <a:cubicBezTo>
                    <a:pt x="245" y="154"/>
                    <a:pt x="246" y="154"/>
                    <a:pt x="246" y="153"/>
                  </a:cubicBezTo>
                  <a:cubicBezTo>
                    <a:pt x="252" y="149"/>
                    <a:pt x="254" y="141"/>
                    <a:pt x="250" y="135"/>
                  </a:cubicBezTo>
                  <a:cubicBezTo>
                    <a:pt x="245" y="129"/>
                    <a:pt x="237" y="128"/>
                    <a:pt x="231" y="132"/>
                  </a:cubicBezTo>
                  <a:cubicBezTo>
                    <a:pt x="231" y="132"/>
                    <a:pt x="231" y="133"/>
                    <a:pt x="230" y="133"/>
                  </a:cubicBezTo>
                  <a:cubicBezTo>
                    <a:pt x="227" y="131"/>
                    <a:pt x="224" y="131"/>
                    <a:pt x="220" y="132"/>
                  </a:cubicBezTo>
                  <a:cubicBezTo>
                    <a:pt x="218" y="130"/>
                    <a:pt x="215" y="129"/>
                    <a:pt x="212" y="129"/>
                  </a:cubicBezTo>
                  <a:cubicBezTo>
                    <a:pt x="207" y="124"/>
                    <a:pt x="200" y="124"/>
                    <a:pt x="195" y="128"/>
                  </a:cubicBezTo>
                  <a:cubicBezTo>
                    <a:pt x="190" y="131"/>
                    <a:pt x="188" y="137"/>
                    <a:pt x="191" y="143"/>
                  </a:cubicBezTo>
                  <a:cubicBezTo>
                    <a:pt x="188" y="145"/>
                    <a:pt x="186" y="147"/>
                    <a:pt x="186" y="150"/>
                  </a:cubicBezTo>
                  <a:cubicBezTo>
                    <a:pt x="184" y="150"/>
                    <a:pt x="181" y="151"/>
                    <a:pt x="180" y="153"/>
                  </a:cubicBezTo>
                  <a:cubicBezTo>
                    <a:pt x="175" y="156"/>
                    <a:pt x="173" y="162"/>
                    <a:pt x="175" y="167"/>
                  </a:cubicBezTo>
                  <a:cubicBezTo>
                    <a:pt x="175" y="167"/>
                    <a:pt x="174" y="168"/>
                    <a:pt x="174" y="168"/>
                  </a:cubicBezTo>
                  <a:cubicBezTo>
                    <a:pt x="167" y="173"/>
                    <a:pt x="166" y="182"/>
                    <a:pt x="171" y="189"/>
                  </a:cubicBezTo>
                  <a:cubicBezTo>
                    <a:pt x="175" y="196"/>
                    <a:pt x="185" y="198"/>
                    <a:pt x="192" y="193"/>
                  </a:cubicBezTo>
                  <a:cubicBezTo>
                    <a:pt x="193" y="192"/>
                    <a:pt x="195" y="190"/>
                    <a:pt x="196" y="189"/>
                  </a:cubicBezTo>
                  <a:cubicBezTo>
                    <a:pt x="199" y="190"/>
                    <a:pt x="202" y="190"/>
                    <a:pt x="205" y="189"/>
                  </a:cubicBezTo>
                  <a:cubicBezTo>
                    <a:pt x="203" y="201"/>
                    <a:pt x="202" y="213"/>
                    <a:pt x="200" y="224"/>
                  </a:cubicBezTo>
                  <a:cubicBezTo>
                    <a:pt x="200" y="225"/>
                    <a:pt x="199" y="226"/>
                    <a:pt x="198" y="225"/>
                  </a:cubicBezTo>
                  <a:cubicBezTo>
                    <a:pt x="190" y="216"/>
                    <a:pt x="175" y="199"/>
                    <a:pt x="169" y="193"/>
                  </a:cubicBezTo>
                  <a:cubicBezTo>
                    <a:pt x="167" y="191"/>
                    <a:pt x="166" y="188"/>
                    <a:pt x="165" y="186"/>
                  </a:cubicBezTo>
                  <a:cubicBezTo>
                    <a:pt x="158" y="164"/>
                    <a:pt x="152" y="142"/>
                    <a:pt x="149" y="119"/>
                  </a:cubicBezTo>
                  <a:cubicBezTo>
                    <a:pt x="155" y="118"/>
                    <a:pt x="161" y="117"/>
                    <a:pt x="166" y="113"/>
                  </a:cubicBezTo>
                  <a:cubicBezTo>
                    <a:pt x="178" y="106"/>
                    <a:pt x="185" y="94"/>
                    <a:pt x="186" y="82"/>
                  </a:cubicBezTo>
                  <a:cubicBezTo>
                    <a:pt x="191" y="81"/>
                    <a:pt x="195" y="79"/>
                    <a:pt x="199" y="77"/>
                  </a:cubicBezTo>
                  <a:cubicBezTo>
                    <a:pt x="217" y="66"/>
                    <a:pt x="223" y="42"/>
                    <a:pt x="212" y="24"/>
                  </a:cubicBezTo>
                  <a:cubicBezTo>
                    <a:pt x="201" y="6"/>
                    <a:pt x="177" y="0"/>
                    <a:pt x="159" y="11"/>
                  </a:cubicBezTo>
                  <a:cubicBezTo>
                    <a:pt x="159" y="12"/>
                    <a:pt x="159" y="12"/>
                    <a:pt x="158" y="12"/>
                  </a:cubicBezTo>
                  <a:cubicBezTo>
                    <a:pt x="148" y="3"/>
                    <a:pt x="132" y="1"/>
                    <a:pt x="119" y="8"/>
                  </a:cubicBezTo>
                  <a:cubicBezTo>
                    <a:pt x="114" y="11"/>
                    <a:pt x="110" y="16"/>
                    <a:pt x="108" y="20"/>
                  </a:cubicBezTo>
                  <a:cubicBezTo>
                    <a:pt x="101" y="19"/>
                    <a:pt x="93" y="20"/>
                    <a:pt x="86" y="24"/>
                  </a:cubicBezTo>
                  <a:cubicBezTo>
                    <a:pt x="76" y="14"/>
                    <a:pt x="59" y="12"/>
                    <a:pt x="46" y="20"/>
                  </a:cubicBezTo>
                  <a:cubicBezTo>
                    <a:pt x="33" y="28"/>
                    <a:pt x="28" y="44"/>
                    <a:pt x="32" y="58"/>
                  </a:cubicBezTo>
                  <a:cubicBezTo>
                    <a:pt x="29" y="65"/>
                    <a:pt x="29" y="74"/>
                    <a:pt x="32" y="82"/>
                  </a:cubicBezTo>
                  <a:cubicBezTo>
                    <a:pt x="27" y="88"/>
                    <a:pt x="24" y="97"/>
                    <a:pt x="24" y="105"/>
                  </a:cubicBezTo>
                  <a:cubicBezTo>
                    <a:pt x="23" y="105"/>
                    <a:pt x="22" y="106"/>
                    <a:pt x="21" y="107"/>
                  </a:cubicBezTo>
                  <a:cubicBezTo>
                    <a:pt x="5" y="116"/>
                    <a:pt x="0" y="136"/>
                    <a:pt x="10" y="152"/>
                  </a:cubicBezTo>
                  <a:cubicBezTo>
                    <a:pt x="19" y="167"/>
                    <a:pt x="39" y="172"/>
                    <a:pt x="55" y="162"/>
                  </a:cubicBezTo>
                  <a:cubicBezTo>
                    <a:pt x="57" y="161"/>
                    <a:pt x="58" y="160"/>
                    <a:pt x="60" y="158"/>
                  </a:cubicBezTo>
                  <a:cubicBezTo>
                    <a:pt x="62" y="158"/>
                    <a:pt x="64" y="157"/>
                    <a:pt x="65" y="156"/>
                  </a:cubicBezTo>
                  <a:cubicBezTo>
                    <a:pt x="75" y="161"/>
                    <a:pt x="87" y="161"/>
                    <a:pt x="98" y="155"/>
                  </a:cubicBezTo>
                  <a:cubicBezTo>
                    <a:pt x="99" y="154"/>
                    <a:pt x="100" y="153"/>
                    <a:pt x="101" y="152"/>
                  </a:cubicBezTo>
                  <a:cubicBezTo>
                    <a:pt x="105" y="152"/>
                    <a:pt x="109" y="151"/>
                    <a:pt x="113" y="150"/>
                  </a:cubicBezTo>
                  <a:cubicBezTo>
                    <a:pt x="120" y="151"/>
                    <a:pt x="126" y="153"/>
                    <a:pt x="133" y="158"/>
                  </a:cubicBezTo>
                  <a:close/>
                  <a:moveTo>
                    <a:pt x="124" y="217"/>
                  </a:moveTo>
                  <a:cubicBezTo>
                    <a:pt x="126" y="221"/>
                    <a:pt x="129" y="224"/>
                    <a:pt x="132" y="227"/>
                  </a:cubicBezTo>
                  <a:cubicBezTo>
                    <a:pt x="125" y="226"/>
                    <a:pt x="117" y="226"/>
                    <a:pt x="109" y="224"/>
                  </a:cubicBezTo>
                  <a:cubicBezTo>
                    <a:pt x="110" y="223"/>
                    <a:pt x="111" y="222"/>
                    <a:pt x="111" y="221"/>
                  </a:cubicBezTo>
                  <a:cubicBezTo>
                    <a:pt x="115" y="221"/>
                    <a:pt x="118" y="221"/>
                    <a:pt x="121" y="219"/>
                  </a:cubicBezTo>
                  <a:cubicBezTo>
                    <a:pt x="122" y="218"/>
                    <a:pt x="123" y="217"/>
                    <a:pt x="124" y="217"/>
                  </a:cubicBezTo>
                  <a:close/>
                  <a:moveTo>
                    <a:pt x="152" y="170"/>
                  </a:moveTo>
                  <a:cubicBezTo>
                    <a:pt x="145" y="159"/>
                    <a:pt x="138" y="148"/>
                    <a:pt x="131" y="137"/>
                  </a:cubicBezTo>
                  <a:cubicBezTo>
                    <a:pt x="136" y="132"/>
                    <a:pt x="139" y="126"/>
                    <a:pt x="140" y="119"/>
                  </a:cubicBezTo>
                  <a:cubicBezTo>
                    <a:pt x="142" y="120"/>
                    <a:pt x="144" y="120"/>
                    <a:pt x="146" y="119"/>
                  </a:cubicBezTo>
                  <a:cubicBezTo>
                    <a:pt x="147" y="136"/>
                    <a:pt x="149" y="153"/>
                    <a:pt x="152" y="170"/>
                  </a:cubicBezTo>
                  <a:close/>
                  <a:moveTo>
                    <a:pt x="119" y="147"/>
                  </a:moveTo>
                  <a:cubicBezTo>
                    <a:pt x="120" y="147"/>
                    <a:pt x="120" y="147"/>
                    <a:pt x="121" y="146"/>
                  </a:cubicBezTo>
                  <a:cubicBezTo>
                    <a:pt x="123" y="145"/>
                    <a:pt x="124" y="144"/>
                    <a:pt x="126" y="142"/>
                  </a:cubicBezTo>
                  <a:cubicBezTo>
                    <a:pt x="127" y="145"/>
                    <a:pt x="129" y="147"/>
                    <a:pt x="130" y="150"/>
                  </a:cubicBezTo>
                  <a:cubicBezTo>
                    <a:pt x="130" y="150"/>
                    <a:pt x="130" y="151"/>
                    <a:pt x="129" y="150"/>
                  </a:cubicBezTo>
                  <a:cubicBezTo>
                    <a:pt x="126" y="149"/>
                    <a:pt x="122" y="148"/>
                    <a:pt x="119" y="147"/>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2" name="Freeform 301">
              <a:extLst>
                <a:ext uri="{FF2B5EF4-FFF2-40B4-BE49-F238E27FC236}">
                  <a16:creationId xmlns:a16="http://schemas.microsoft.com/office/drawing/2014/main" id="{81CEA83E-CC7E-41A2-8C06-D89CD78DBEE2}"/>
                </a:ext>
              </a:extLst>
            </p:cNvPr>
            <p:cNvSpPr>
              <a:spLocks/>
            </p:cNvSpPr>
            <p:nvPr/>
          </p:nvSpPr>
          <p:spPr bwMode="auto">
            <a:xfrm>
              <a:off x="9902825" y="2814638"/>
              <a:ext cx="171450" cy="206375"/>
            </a:xfrm>
            <a:custGeom>
              <a:avLst/>
              <a:gdLst>
                <a:gd name="T0" fmla="*/ 41 w 45"/>
                <a:gd name="T1" fmla="*/ 53 h 54"/>
                <a:gd name="T2" fmla="*/ 36 w 45"/>
                <a:gd name="T3" fmla="*/ 40 h 54"/>
                <a:gd name="T4" fmla="*/ 36 w 45"/>
                <a:gd name="T5" fmla="*/ 40 h 54"/>
                <a:gd name="T6" fmla="*/ 41 w 45"/>
                <a:gd name="T7" fmla="*/ 42 h 54"/>
                <a:gd name="T8" fmla="*/ 42 w 45"/>
                <a:gd name="T9" fmla="*/ 41 h 54"/>
                <a:gd name="T10" fmla="*/ 38 w 45"/>
                <a:gd name="T11" fmla="*/ 33 h 54"/>
                <a:gd name="T12" fmla="*/ 39 w 45"/>
                <a:gd name="T13" fmla="*/ 32 h 54"/>
                <a:gd name="T14" fmla="*/ 43 w 45"/>
                <a:gd name="T15" fmla="*/ 34 h 54"/>
                <a:gd name="T16" fmla="*/ 43 w 45"/>
                <a:gd name="T17" fmla="*/ 33 h 54"/>
                <a:gd name="T18" fmla="*/ 40 w 45"/>
                <a:gd name="T19" fmla="*/ 23 h 54"/>
                <a:gd name="T20" fmla="*/ 41 w 45"/>
                <a:gd name="T21" fmla="*/ 22 h 54"/>
                <a:gd name="T22" fmla="*/ 45 w 45"/>
                <a:gd name="T23" fmla="*/ 24 h 54"/>
                <a:gd name="T24" fmla="*/ 45 w 45"/>
                <a:gd name="T25" fmla="*/ 23 h 54"/>
                <a:gd name="T26" fmla="*/ 45 w 45"/>
                <a:gd name="T27" fmla="*/ 1 h 54"/>
                <a:gd name="T28" fmla="*/ 45 w 45"/>
                <a:gd name="T29" fmla="*/ 1 h 54"/>
                <a:gd name="T30" fmla="*/ 25 w 45"/>
                <a:gd name="T31" fmla="*/ 11 h 54"/>
                <a:gd name="T32" fmla="*/ 25 w 45"/>
                <a:gd name="T33" fmla="*/ 12 h 54"/>
                <a:gd name="T34" fmla="*/ 28 w 45"/>
                <a:gd name="T35" fmla="*/ 15 h 54"/>
                <a:gd name="T36" fmla="*/ 28 w 45"/>
                <a:gd name="T37" fmla="*/ 15 h 54"/>
                <a:gd name="T38" fmla="*/ 17 w 45"/>
                <a:gd name="T39" fmla="*/ 17 h 54"/>
                <a:gd name="T40" fmla="*/ 17 w 45"/>
                <a:gd name="T41" fmla="*/ 18 h 54"/>
                <a:gd name="T42" fmla="*/ 20 w 45"/>
                <a:gd name="T43" fmla="*/ 21 h 54"/>
                <a:gd name="T44" fmla="*/ 20 w 45"/>
                <a:gd name="T45" fmla="*/ 22 h 54"/>
                <a:gd name="T46" fmla="*/ 11 w 45"/>
                <a:gd name="T47" fmla="*/ 22 h 54"/>
                <a:gd name="T48" fmla="*/ 11 w 45"/>
                <a:gd name="T49" fmla="*/ 23 h 54"/>
                <a:gd name="T50" fmla="*/ 15 w 45"/>
                <a:gd name="T51" fmla="*/ 27 h 54"/>
                <a:gd name="T52" fmla="*/ 14 w 45"/>
                <a:gd name="T53" fmla="*/ 27 h 54"/>
                <a:gd name="T54" fmla="*/ 0 w 45"/>
                <a:gd name="T55" fmla="*/ 29 h 54"/>
                <a:gd name="T56" fmla="*/ 0 w 45"/>
                <a:gd name="T57" fmla="*/ 29 h 54"/>
                <a:gd name="T58" fmla="*/ 17 w 45"/>
                <a:gd name="T59" fmla="*/ 42 h 54"/>
                <a:gd name="T60" fmla="*/ 17 w 45"/>
                <a:gd name="T61" fmla="*/ 42 h 54"/>
                <a:gd name="T62" fmla="*/ 15 w 45"/>
                <a:gd name="T63" fmla="*/ 45 h 54"/>
                <a:gd name="T64" fmla="*/ 20 w 45"/>
                <a:gd name="T65" fmla="*/ 48 h 54"/>
                <a:gd name="T66" fmla="*/ 22 w 45"/>
                <a:gd name="T67" fmla="*/ 45 h 54"/>
                <a:gd name="T68" fmla="*/ 22 w 45"/>
                <a:gd name="T69" fmla="*/ 45 h 54"/>
                <a:gd name="T70" fmla="*/ 40 w 45"/>
                <a:gd name="T71" fmla="*/ 54 h 54"/>
                <a:gd name="T72" fmla="*/ 41 w 45"/>
                <a:gd name="T7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54">
                  <a:moveTo>
                    <a:pt x="41" y="53"/>
                  </a:moveTo>
                  <a:cubicBezTo>
                    <a:pt x="38" y="50"/>
                    <a:pt x="37" y="45"/>
                    <a:pt x="36" y="40"/>
                  </a:cubicBezTo>
                  <a:cubicBezTo>
                    <a:pt x="36" y="40"/>
                    <a:pt x="36" y="40"/>
                    <a:pt x="36" y="40"/>
                  </a:cubicBezTo>
                  <a:cubicBezTo>
                    <a:pt x="38" y="41"/>
                    <a:pt x="40" y="41"/>
                    <a:pt x="41" y="42"/>
                  </a:cubicBezTo>
                  <a:cubicBezTo>
                    <a:pt x="41" y="42"/>
                    <a:pt x="42" y="41"/>
                    <a:pt x="42" y="41"/>
                  </a:cubicBezTo>
                  <a:cubicBezTo>
                    <a:pt x="40" y="39"/>
                    <a:pt x="39" y="36"/>
                    <a:pt x="38" y="33"/>
                  </a:cubicBezTo>
                  <a:cubicBezTo>
                    <a:pt x="38" y="32"/>
                    <a:pt x="38" y="32"/>
                    <a:pt x="39" y="32"/>
                  </a:cubicBezTo>
                  <a:cubicBezTo>
                    <a:pt x="40" y="33"/>
                    <a:pt x="42" y="33"/>
                    <a:pt x="43" y="34"/>
                  </a:cubicBezTo>
                  <a:cubicBezTo>
                    <a:pt x="43" y="34"/>
                    <a:pt x="43" y="33"/>
                    <a:pt x="43" y="33"/>
                  </a:cubicBezTo>
                  <a:cubicBezTo>
                    <a:pt x="41" y="30"/>
                    <a:pt x="41" y="27"/>
                    <a:pt x="40" y="23"/>
                  </a:cubicBezTo>
                  <a:cubicBezTo>
                    <a:pt x="40" y="23"/>
                    <a:pt x="41" y="22"/>
                    <a:pt x="41" y="22"/>
                  </a:cubicBezTo>
                  <a:cubicBezTo>
                    <a:pt x="42" y="23"/>
                    <a:pt x="44" y="23"/>
                    <a:pt x="45" y="24"/>
                  </a:cubicBezTo>
                  <a:cubicBezTo>
                    <a:pt x="45" y="24"/>
                    <a:pt x="45" y="23"/>
                    <a:pt x="45" y="23"/>
                  </a:cubicBezTo>
                  <a:cubicBezTo>
                    <a:pt x="42" y="17"/>
                    <a:pt x="45" y="5"/>
                    <a:pt x="45" y="1"/>
                  </a:cubicBezTo>
                  <a:cubicBezTo>
                    <a:pt x="45" y="1"/>
                    <a:pt x="45" y="0"/>
                    <a:pt x="45" y="1"/>
                  </a:cubicBezTo>
                  <a:cubicBezTo>
                    <a:pt x="42" y="3"/>
                    <a:pt x="32" y="11"/>
                    <a:pt x="25" y="11"/>
                  </a:cubicBezTo>
                  <a:cubicBezTo>
                    <a:pt x="25" y="11"/>
                    <a:pt x="25" y="12"/>
                    <a:pt x="25" y="12"/>
                  </a:cubicBezTo>
                  <a:cubicBezTo>
                    <a:pt x="26" y="12"/>
                    <a:pt x="27" y="13"/>
                    <a:pt x="28" y="15"/>
                  </a:cubicBezTo>
                  <a:cubicBezTo>
                    <a:pt x="28" y="15"/>
                    <a:pt x="28" y="15"/>
                    <a:pt x="28" y="15"/>
                  </a:cubicBezTo>
                  <a:cubicBezTo>
                    <a:pt x="24" y="17"/>
                    <a:pt x="21" y="18"/>
                    <a:pt x="17" y="17"/>
                  </a:cubicBezTo>
                  <a:cubicBezTo>
                    <a:pt x="17" y="17"/>
                    <a:pt x="17" y="18"/>
                    <a:pt x="17" y="18"/>
                  </a:cubicBezTo>
                  <a:cubicBezTo>
                    <a:pt x="18" y="19"/>
                    <a:pt x="19" y="20"/>
                    <a:pt x="20" y="21"/>
                  </a:cubicBezTo>
                  <a:cubicBezTo>
                    <a:pt x="21" y="21"/>
                    <a:pt x="20" y="22"/>
                    <a:pt x="20" y="22"/>
                  </a:cubicBezTo>
                  <a:cubicBezTo>
                    <a:pt x="17" y="22"/>
                    <a:pt x="14" y="23"/>
                    <a:pt x="11" y="22"/>
                  </a:cubicBezTo>
                  <a:cubicBezTo>
                    <a:pt x="10" y="22"/>
                    <a:pt x="10" y="23"/>
                    <a:pt x="11" y="23"/>
                  </a:cubicBezTo>
                  <a:cubicBezTo>
                    <a:pt x="11" y="24"/>
                    <a:pt x="13" y="25"/>
                    <a:pt x="15" y="27"/>
                  </a:cubicBezTo>
                  <a:cubicBezTo>
                    <a:pt x="15" y="27"/>
                    <a:pt x="15" y="27"/>
                    <a:pt x="14" y="27"/>
                  </a:cubicBezTo>
                  <a:cubicBezTo>
                    <a:pt x="10" y="29"/>
                    <a:pt x="5" y="29"/>
                    <a:pt x="0" y="29"/>
                  </a:cubicBezTo>
                  <a:cubicBezTo>
                    <a:pt x="0" y="29"/>
                    <a:pt x="0" y="29"/>
                    <a:pt x="0" y="29"/>
                  </a:cubicBezTo>
                  <a:cubicBezTo>
                    <a:pt x="3" y="32"/>
                    <a:pt x="10" y="38"/>
                    <a:pt x="17" y="42"/>
                  </a:cubicBezTo>
                  <a:cubicBezTo>
                    <a:pt x="17" y="42"/>
                    <a:pt x="17" y="42"/>
                    <a:pt x="17" y="42"/>
                  </a:cubicBezTo>
                  <a:cubicBezTo>
                    <a:pt x="15" y="45"/>
                    <a:pt x="15" y="45"/>
                    <a:pt x="15" y="45"/>
                  </a:cubicBezTo>
                  <a:cubicBezTo>
                    <a:pt x="20" y="48"/>
                    <a:pt x="20" y="48"/>
                    <a:pt x="20" y="48"/>
                  </a:cubicBezTo>
                  <a:cubicBezTo>
                    <a:pt x="22" y="45"/>
                    <a:pt x="22" y="45"/>
                    <a:pt x="22" y="45"/>
                  </a:cubicBezTo>
                  <a:cubicBezTo>
                    <a:pt x="22" y="45"/>
                    <a:pt x="22" y="45"/>
                    <a:pt x="22" y="45"/>
                  </a:cubicBezTo>
                  <a:cubicBezTo>
                    <a:pt x="28" y="49"/>
                    <a:pt x="37" y="53"/>
                    <a:pt x="40" y="54"/>
                  </a:cubicBezTo>
                  <a:cubicBezTo>
                    <a:pt x="41" y="54"/>
                    <a:pt x="41" y="54"/>
                    <a:pt x="41" y="53"/>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3" name="Freeform 302">
              <a:extLst>
                <a:ext uri="{FF2B5EF4-FFF2-40B4-BE49-F238E27FC236}">
                  <a16:creationId xmlns:a16="http://schemas.microsoft.com/office/drawing/2014/main" id="{2233724E-A546-4868-A925-4C421335DB42}"/>
                </a:ext>
              </a:extLst>
            </p:cNvPr>
            <p:cNvSpPr>
              <a:spLocks noEditPoints="1"/>
            </p:cNvSpPr>
            <p:nvPr/>
          </p:nvSpPr>
          <p:spPr bwMode="auto">
            <a:xfrm>
              <a:off x="9077325" y="2444750"/>
              <a:ext cx="582613" cy="388938"/>
            </a:xfrm>
            <a:custGeom>
              <a:avLst/>
              <a:gdLst>
                <a:gd name="T0" fmla="*/ 60 w 153"/>
                <a:gd name="T1" fmla="*/ 3 h 102"/>
                <a:gd name="T2" fmla="*/ 70 w 153"/>
                <a:gd name="T3" fmla="*/ 8 h 102"/>
                <a:gd name="T4" fmla="*/ 59 w 153"/>
                <a:gd name="T5" fmla="*/ 6 h 102"/>
                <a:gd name="T6" fmla="*/ 51 w 153"/>
                <a:gd name="T7" fmla="*/ 0 h 102"/>
                <a:gd name="T8" fmla="*/ 118 w 153"/>
                <a:gd name="T9" fmla="*/ 38 h 102"/>
                <a:gd name="T10" fmla="*/ 124 w 153"/>
                <a:gd name="T11" fmla="*/ 43 h 102"/>
                <a:gd name="T12" fmla="*/ 116 w 153"/>
                <a:gd name="T13" fmla="*/ 94 h 102"/>
                <a:gd name="T14" fmla="*/ 110 w 153"/>
                <a:gd name="T15" fmla="*/ 45 h 102"/>
                <a:gd name="T16" fmla="*/ 90 w 153"/>
                <a:gd name="T17" fmla="*/ 63 h 102"/>
                <a:gd name="T18" fmla="*/ 150 w 153"/>
                <a:gd name="T19" fmla="*/ 74 h 102"/>
                <a:gd name="T20" fmla="*/ 60 w 153"/>
                <a:gd name="T21" fmla="*/ 40 h 102"/>
                <a:gd name="T22" fmla="*/ 55 w 153"/>
                <a:gd name="T23" fmla="*/ 41 h 102"/>
                <a:gd name="T24" fmla="*/ 62 w 153"/>
                <a:gd name="T25" fmla="*/ 58 h 102"/>
                <a:gd name="T26" fmla="*/ 79 w 153"/>
                <a:gd name="T27" fmla="*/ 61 h 102"/>
                <a:gd name="T28" fmla="*/ 75 w 153"/>
                <a:gd name="T29" fmla="*/ 66 h 102"/>
                <a:gd name="T30" fmla="*/ 62 w 153"/>
                <a:gd name="T31" fmla="*/ 68 h 102"/>
                <a:gd name="T32" fmla="*/ 60 w 153"/>
                <a:gd name="T33" fmla="*/ 73 h 102"/>
                <a:gd name="T34" fmla="*/ 79 w 153"/>
                <a:gd name="T35" fmla="*/ 67 h 102"/>
                <a:gd name="T36" fmla="*/ 56 w 153"/>
                <a:gd name="T37" fmla="*/ 66 h 102"/>
                <a:gd name="T38" fmla="*/ 7 w 153"/>
                <a:gd name="T39" fmla="*/ 49 h 102"/>
                <a:gd name="T40" fmla="*/ 49 w 153"/>
                <a:gd name="T41" fmla="*/ 33 h 102"/>
                <a:gd name="T42" fmla="*/ 38 w 153"/>
                <a:gd name="T43" fmla="*/ 23 h 102"/>
                <a:gd name="T44" fmla="*/ 28 w 153"/>
                <a:gd name="T45" fmla="*/ 84 h 102"/>
                <a:gd name="T46" fmla="*/ 56 w 153"/>
                <a:gd name="T47" fmla="*/ 66 h 102"/>
                <a:gd name="T48" fmla="*/ 120 w 153"/>
                <a:gd name="T49" fmla="*/ 71 h 102"/>
                <a:gd name="T50" fmla="*/ 109 w 153"/>
                <a:gd name="T51" fmla="*/ 28 h 102"/>
                <a:gd name="T52" fmla="*/ 69 w 153"/>
                <a:gd name="T53" fmla="*/ 67 h 102"/>
                <a:gd name="T54" fmla="*/ 69 w 153"/>
                <a:gd name="T55" fmla="*/ 67 h 102"/>
                <a:gd name="T56" fmla="*/ 68 w 153"/>
                <a:gd name="T57" fmla="*/ 67 h 102"/>
                <a:gd name="T58" fmla="*/ 68 w 153"/>
                <a:gd name="T59" fmla="*/ 67 h 102"/>
                <a:gd name="T60" fmla="*/ 68 w 153"/>
                <a:gd name="T61" fmla="*/ 67 h 102"/>
                <a:gd name="T62" fmla="*/ 32 w 153"/>
                <a:gd name="T63" fmla="*/ 56 h 102"/>
                <a:gd name="T64" fmla="*/ 31 w 153"/>
                <a:gd name="T65" fmla="*/ 52 h 102"/>
                <a:gd name="T66" fmla="*/ 59 w 153"/>
                <a:gd name="T67" fmla="*/ 9 h 102"/>
                <a:gd name="T68" fmla="*/ 64 w 153"/>
                <a:gd name="T69" fmla="*/ 8 h 102"/>
                <a:gd name="T70" fmla="*/ 107 w 153"/>
                <a:gd name="T71" fmla="*/ 19 h 102"/>
                <a:gd name="T72" fmla="*/ 105 w 153"/>
                <a:gd name="T73" fmla="*/ 10 h 102"/>
                <a:gd name="T74" fmla="*/ 120 w 153"/>
                <a:gd name="T75" fmla="*/ 7 h 102"/>
                <a:gd name="T76" fmla="*/ 121 w 153"/>
                <a:gd name="T77" fmla="*/ 12 h 102"/>
                <a:gd name="T78" fmla="*/ 122 w 153"/>
                <a:gd name="T79" fmla="*/ 68 h 102"/>
                <a:gd name="T80" fmla="*/ 65 w 153"/>
                <a:gd name="T81" fmla="*/ 61 h 102"/>
                <a:gd name="T82" fmla="*/ 38 w 153"/>
                <a:gd name="T83" fmla="*/ 53 h 102"/>
                <a:gd name="T84" fmla="*/ 106 w 153"/>
                <a:gd name="T85" fmla="*/ 24 h 102"/>
                <a:gd name="T86" fmla="*/ 70 w 153"/>
                <a:gd name="T87"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 h="102">
                  <a:moveTo>
                    <a:pt x="51" y="0"/>
                  </a:moveTo>
                  <a:cubicBezTo>
                    <a:pt x="51" y="0"/>
                    <a:pt x="56" y="2"/>
                    <a:pt x="60" y="3"/>
                  </a:cubicBezTo>
                  <a:cubicBezTo>
                    <a:pt x="63" y="3"/>
                    <a:pt x="70" y="4"/>
                    <a:pt x="71" y="6"/>
                  </a:cubicBezTo>
                  <a:cubicBezTo>
                    <a:pt x="71" y="7"/>
                    <a:pt x="71" y="7"/>
                    <a:pt x="70" y="8"/>
                  </a:cubicBezTo>
                  <a:cubicBezTo>
                    <a:pt x="69" y="8"/>
                    <a:pt x="66" y="7"/>
                    <a:pt x="65" y="6"/>
                  </a:cubicBezTo>
                  <a:cubicBezTo>
                    <a:pt x="64" y="6"/>
                    <a:pt x="61" y="6"/>
                    <a:pt x="59" y="6"/>
                  </a:cubicBezTo>
                  <a:cubicBezTo>
                    <a:pt x="58" y="7"/>
                    <a:pt x="52" y="5"/>
                    <a:pt x="51" y="3"/>
                  </a:cubicBezTo>
                  <a:cubicBezTo>
                    <a:pt x="49" y="1"/>
                    <a:pt x="51" y="0"/>
                    <a:pt x="51" y="0"/>
                  </a:cubicBezTo>
                  <a:close/>
                  <a:moveTo>
                    <a:pt x="125" y="38"/>
                  </a:moveTo>
                  <a:cubicBezTo>
                    <a:pt x="123" y="38"/>
                    <a:pt x="120" y="38"/>
                    <a:pt x="118" y="38"/>
                  </a:cubicBezTo>
                  <a:cubicBezTo>
                    <a:pt x="119" y="42"/>
                    <a:pt x="119" y="42"/>
                    <a:pt x="119" y="42"/>
                  </a:cubicBezTo>
                  <a:cubicBezTo>
                    <a:pt x="121" y="42"/>
                    <a:pt x="123" y="43"/>
                    <a:pt x="124" y="43"/>
                  </a:cubicBezTo>
                  <a:cubicBezTo>
                    <a:pt x="138" y="45"/>
                    <a:pt x="148" y="59"/>
                    <a:pt x="146" y="73"/>
                  </a:cubicBezTo>
                  <a:cubicBezTo>
                    <a:pt x="143" y="87"/>
                    <a:pt x="130" y="96"/>
                    <a:pt x="116" y="94"/>
                  </a:cubicBezTo>
                  <a:cubicBezTo>
                    <a:pt x="102" y="92"/>
                    <a:pt x="92" y="78"/>
                    <a:pt x="94" y="64"/>
                  </a:cubicBezTo>
                  <a:cubicBezTo>
                    <a:pt x="96" y="55"/>
                    <a:pt x="102" y="48"/>
                    <a:pt x="110" y="45"/>
                  </a:cubicBezTo>
                  <a:cubicBezTo>
                    <a:pt x="109" y="40"/>
                    <a:pt x="109" y="40"/>
                    <a:pt x="109" y="40"/>
                  </a:cubicBezTo>
                  <a:cubicBezTo>
                    <a:pt x="99" y="44"/>
                    <a:pt x="92" y="52"/>
                    <a:pt x="90" y="63"/>
                  </a:cubicBezTo>
                  <a:cubicBezTo>
                    <a:pt x="87" y="80"/>
                    <a:pt x="98" y="96"/>
                    <a:pt x="115" y="99"/>
                  </a:cubicBezTo>
                  <a:cubicBezTo>
                    <a:pt x="132" y="102"/>
                    <a:pt x="147" y="90"/>
                    <a:pt x="150" y="74"/>
                  </a:cubicBezTo>
                  <a:cubicBezTo>
                    <a:pt x="153" y="57"/>
                    <a:pt x="142" y="41"/>
                    <a:pt x="125" y="38"/>
                  </a:cubicBezTo>
                  <a:close/>
                  <a:moveTo>
                    <a:pt x="60" y="40"/>
                  </a:moveTo>
                  <a:cubicBezTo>
                    <a:pt x="60" y="39"/>
                    <a:pt x="60" y="38"/>
                    <a:pt x="59" y="37"/>
                  </a:cubicBezTo>
                  <a:cubicBezTo>
                    <a:pt x="55" y="41"/>
                    <a:pt x="55" y="41"/>
                    <a:pt x="55" y="41"/>
                  </a:cubicBezTo>
                  <a:cubicBezTo>
                    <a:pt x="58" y="45"/>
                    <a:pt x="59" y="51"/>
                    <a:pt x="59" y="57"/>
                  </a:cubicBezTo>
                  <a:cubicBezTo>
                    <a:pt x="62" y="58"/>
                    <a:pt x="62" y="58"/>
                    <a:pt x="62" y="58"/>
                  </a:cubicBezTo>
                  <a:lnTo>
                    <a:pt x="60" y="40"/>
                  </a:lnTo>
                  <a:close/>
                  <a:moveTo>
                    <a:pt x="79" y="61"/>
                  </a:moveTo>
                  <a:cubicBezTo>
                    <a:pt x="75" y="65"/>
                    <a:pt x="75" y="65"/>
                    <a:pt x="75" y="65"/>
                  </a:cubicBezTo>
                  <a:cubicBezTo>
                    <a:pt x="75" y="65"/>
                    <a:pt x="75" y="66"/>
                    <a:pt x="75" y="66"/>
                  </a:cubicBezTo>
                  <a:cubicBezTo>
                    <a:pt x="74" y="69"/>
                    <a:pt x="70" y="72"/>
                    <a:pt x="67" y="71"/>
                  </a:cubicBezTo>
                  <a:cubicBezTo>
                    <a:pt x="65" y="71"/>
                    <a:pt x="63" y="70"/>
                    <a:pt x="62" y="68"/>
                  </a:cubicBezTo>
                  <a:cubicBezTo>
                    <a:pt x="62" y="68"/>
                    <a:pt x="62" y="68"/>
                    <a:pt x="62" y="68"/>
                  </a:cubicBezTo>
                  <a:cubicBezTo>
                    <a:pt x="62" y="70"/>
                    <a:pt x="61" y="71"/>
                    <a:pt x="60" y="73"/>
                  </a:cubicBezTo>
                  <a:cubicBezTo>
                    <a:pt x="61" y="74"/>
                    <a:pt x="64" y="76"/>
                    <a:pt x="66" y="76"/>
                  </a:cubicBezTo>
                  <a:cubicBezTo>
                    <a:pt x="72" y="77"/>
                    <a:pt x="78" y="73"/>
                    <a:pt x="79" y="67"/>
                  </a:cubicBezTo>
                  <a:cubicBezTo>
                    <a:pt x="80" y="65"/>
                    <a:pt x="79" y="63"/>
                    <a:pt x="79" y="61"/>
                  </a:cubicBezTo>
                  <a:close/>
                  <a:moveTo>
                    <a:pt x="56" y="66"/>
                  </a:moveTo>
                  <a:cubicBezTo>
                    <a:pt x="51" y="75"/>
                    <a:pt x="40" y="81"/>
                    <a:pt x="28" y="79"/>
                  </a:cubicBezTo>
                  <a:cubicBezTo>
                    <a:pt x="14" y="77"/>
                    <a:pt x="5" y="63"/>
                    <a:pt x="7" y="49"/>
                  </a:cubicBezTo>
                  <a:cubicBezTo>
                    <a:pt x="10" y="35"/>
                    <a:pt x="23" y="26"/>
                    <a:pt x="37" y="28"/>
                  </a:cubicBezTo>
                  <a:cubicBezTo>
                    <a:pt x="42" y="29"/>
                    <a:pt x="46" y="31"/>
                    <a:pt x="49" y="33"/>
                  </a:cubicBezTo>
                  <a:cubicBezTo>
                    <a:pt x="53" y="30"/>
                    <a:pt x="53" y="30"/>
                    <a:pt x="53" y="30"/>
                  </a:cubicBezTo>
                  <a:cubicBezTo>
                    <a:pt x="49" y="27"/>
                    <a:pt x="44" y="24"/>
                    <a:pt x="38" y="23"/>
                  </a:cubicBezTo>
                  <a:cubicBezTo>
                    <a:pt x="21" y="20"/>
                    <a:pt x="5" y="32"/>
                    <a:pt x="3" y="48"/>
                  </a:cubicBezTo>
                  <a:cubicBezTo>
                    <a:pt x="0" y="65"/>
                    <a:pt x="11" y="81"/>
                    <a:pt x="28" y="84"/>
                  </a:cubicBezTo>
                  <a:cubicBezTo>
                    <a:pt x="41" y="86"/>
                    <a:pt x="54" y="79"/>
                    <a:pt x="60" y="67"/>
                  </a:cubicBezTo>
                  <a:lnTo>
                    <a:pt x="56" y="66"/>
                  </a:lnTo>
                  <a:close/>
                  <a:moveTo>
                    <a:pt x="121" y="71"/>
                  </a:moveTo>
                  <a:cubicBezTo>
                    <a:pt x="120" y="71"/>
                    <a:pt x="120" y="71"/>
                    <a:pt x="120" y="71"/>
                  </a:cubicBezTo>
                  <a:cubicBezTo>
                    <a:pt x="119" y="71"/>
                    <a:pt x="118" y="70"/>
                    <a:pt x="118" y="69"/>
                  </a:cubicBezTo>
                  <a:cubicBezTo>
                    <a:pt x="109" y="28"/>
                    <a:pt x="109" y="28"/>
                    <a:pt x="109" y="28"/>
                  </a:cubicBezTo>
                  <a:cubicBezTo>
                    <a:pt x="70" y="66"/>
                    <a:pt x="70" y="66"/>
                    <a:pt x="70" y="66"/>
                  </a:cubicBezTo>
                  <a:cubicBezTo>
                    <a:pt x="70" y="67"/>
                    <a:pt x="70" y="67"/>
                    <a:pt x="69" y="67"/>
                  </a:cubicBezTo>
                  <a:cubicBezTo>
                    <a:pt x="69" y="67"/>
                    <a:pt x="69" y="67"/>
                    <a:pt x="69" y="67"/>
                  </a:cubicBezTo>
                  <a:cubicBezTo>
                    <a:pt x="69" y="67"/>
                    <a:pt x="69" y="67"/>
                    <a:pt x="69" y="67"/>
                  </a:cubicBezTo>
                  <a:cubicBezTo>
                    <a:pt x="68" y="67"/>
                    <a:pt x="68" y="67"/>
                    <a:pt x="68" y="67"/>
                  </a:cubicBezTo>
                  <a:cubicBezTo>
                    <a:pt x="68" y="67"/>
                    <a:pt x="68" y="67"/>
                    <a:pt x="68" y="67"/>
                  </a:cubicBezTo>
                  <a:cubicBezTo>
                    <a:pt x="68" y="67"/>
                    <a:pt x="68" y="67"/>
                    <a:pt x="68" y="67"/>
                  </a:cubicBezTo>
                  <a:cubicBezTo>
                    <a:pt x="68" y="67"/>
                    <a:pt x="68" y="67"/>
                    <a:pt x="68" y="67"/>
                  </a:cubicBezTo>
                  <a:cubicBezTo>
                    <a:pt x="68" y="67"/>
                    <a:pt x="68" y="67"/>
                    <a:pt x="68" y="67"/>
                  </a:cubicBezTo>
                  <a:cubicBezTo>
                    <a:pt x="68" y="67"/>
                    <a:pt x="68" y="67"/>
                    <a:pt x="68" y="67"/>
                  </a:cubicBezTo>
                  <a:cubicBezTo>
                    <a:pt x="67" y="67"/>
                    <a:pt x="67" y="67"/>
                    <a:pt x="67" y="67"/>
                  </a:cubicBezTo>
                  <a:cubicBezTo>
                    <a:pt x="32" y="56"/>
                    <a:pt x="32" y="56"/>
                    <a:pt x="32" y="56"/>
                  </a:cubicBezTo>
                  <a:cubicBezTo>
                    <a:pt x="31" y="56"/>
                    <a:pt x="31" y="55"/>
                    <a:pt x="30" y="54"/>
                  </a:cubicBezTo>
                  <a:cubicBezTo>
                    <a:pt x="30" y="53"/>
                    <a:pt x="31" y="52"/>
                    <a:pt x="31" y="52"/>
                  </a:cubicBezTo>
                  <a:cubicBezTo>
                    <a:pt x="61" y="26"/>
                    <a:pt x="61" y="26"/>
                    <a:pt x="61" y="26"/>
                  </a:cubicBezTo>
                  <a:cubicBezTo>
                    <a:pt x="59" y="9"/>
                    <a:pt x="59" y="9"/>
                    <a:pt x="59" y="9"/>
                  </a:cubicBezTo>
                  <a:cubicBezTo>
                    <a:pt x="60" y="9"/>
                    <a:pt x="60" y="9"/>
                    <a:pt x="60" y="8"/>
                  </a:cubicBezTo>
                  <a:cubicBezTo>
                    <a:pt x="61" y="8"/>
                    <a:pt x="63" y="8"/>
                    <a:pt x="64" y="8"/>
                  </a:cubicBezTo>
                  <a:cubicBezTo>
                    <a:pt x="66" y="24"/>
                    <a:pt x="66" y="24"/>
                    <a:pt x="66" y="24"/>
                  </a:cubicBezTo>
                  <a:cubicBezTo>
                    <a:pt x="107" y="19"/>
                    <a:pt x="107" y="19"/>
                    <a:pt x="107" y="19"/>
                  </a:cubicBezTo>
                  <a:cubicBezTo>
                    <a:pt x="105" y="12"/>
                    <a:pt x="105" y="12"/>
                    <a:pt x="105" y="12"/>
                  </a:cubicBezTo>
                  <a:cubicBezTo>
                    <a:pt x="105" y="11"/>
                    <a:pt x="105" y="11"/>
                    <a:pt x="105" y="10"/>
                  </a:cubicBezTo>
                  <a:cubicBezTo>
                    <a:pt x="106" y="9"/>
                    <a:pt x="106" y="9"/>
                    <a:pt x="107" y="9"/>
                  </a:cubicBezTo>
                  <a:cubicBezTo>
                    <a:pt x="120" y="7"/>
                    <a:pt x="120" y="7"/>
                    <a:pt x="120" y="7"/>
                  </a:cubicBezTo>
                  <a:cubicBezTo>
                    <a:pt x="121" y="7"/>
                    <a:pt x="122" y="8"/>
                    <a:pt x="123" y="9"/>
                  </a:cubicBezTo>
                  <a:cubicBezTo>
                    <a:pt x="123" y="11"/>
                    <a:pt x="122" y="12"/>
                    <a:pt x="121" y="12"/>
                  </a:cubicBezTo>
                  <a:cubicBezTo>
                    <a:pt x="110" y="13"/>
                    <a:pt x="110" y="13"/>
                    <a:pt x="110" y="13"/>
                  </a:cubicBezTo>
                  <a:cubicBezTo>
                    <a:pt x="122" y="68"/>
                    <a:pt x="122" y="68"/>
                    <a:pt x="122" y="68"/>
                  </a:cubicBezTo>
                  <a:cubicBezTo>
                    <a:pt x="123" y="69"/>
                    <a:pt x="122" y="70"/>
                    <a:pt x="121" y="71"/>
                  </a:cubicBezTo>
                  <a:close/>
                  <a:moveTo>
                    <a:pt x="65" y="61"/>
                  </a:moveTo>
                  <a:cubicBezTo>
                    <a:pt x="62" y="32"/>
                    <a:pt x="62" y="32"/>
                    <a:pt x="62" y="32"/>
                  </a:cubicBezTo>
                  <a:cubicBezTo>
                    <a:pt x="38" y="53"/>
                    <a:pt x="38" y="53"/>
                    <a:pt x="38" y="53"/>
                  </a:cubicBezTo>
                  <a:lnTo>
                    <a:pt x="65" y="61"/>
                  </a:lnTo>
                  <a:close/>
                  <a:moveTo>
                    <a:pt x="106" y="24"/>
                  </a:moveTo>
                  <a:cubicBezTo>
                    <a:pt x="66" y="29"/>
                    <a:pt x="66" y="29"/>
                    <a:pt x="66" y="29"/>
                  </a:cubicBezTo>
                  <a:cubicBezTo>
                    <a:pt x="70" y="60"/>
                    <a:pt x="70" y="60"/>
                    <a:pt x="70" y="60"/>
                  </a:cubicBezTo>
                  <a:lnTo>
                    <a:pt x="106" y="24"/>
                  </a:ln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4" name="Freeform 303">
              <a:extLst>
                <a:ext uri="{FF2B5EF4-FFF2-40B4-BE49-F238E27FC236}">
                  <a16:creationId xmlns:a16="http://schemas.microsoft.com/office/drawing/2014/main" id="{FEF1717F-8F7E-44A2-B677-DE183EDD970D}"/>
                </a:ext>
              </a:extLst>
            </p:cNvPr>
            <p:cNvSpPr>
              <a:spLocks noEditPoints="1"/>
            </p:cNvSpPr>
            <p:nvPr/>
          </p:nvSpPr>
          <p:spPr bwMode="auto">
            <a:xfrm>
              <a:off x="10577513" y="2890838"/>
              <a:ext cx="955675" cy="827088"/>
            </a:xfrm>
            <a:custGeom>
              <a:avLst/>
              <a:gdLst>
                <a:gd name="T0" fmla="*/ 111 w 251"/>
                <a:gd name="T1" fmla="*/ 116 h 217"/>
                <a:gd name="T2" fmla="*/ 57 w 251"/>
                <a:gd name="T3" fmla="*/ 156 h 217"/>
                <a:gd name="T4" fmla="*/ 63 w 251"/>
                <a:gd name="T5" fmla="*/ 113 h 217"/>
                <a:gd name="T6" fmla="*/ 64 w 251"/>
                <a:gd name="T7" fmla="*/ 114 h 217"/>
                <a:gd name="T8" fmla="*/ 73 w 251"/>
                <a:gd name="T9" fmla="*/ 119 h 217"/>
                <a:gd name="T10" fmla="*/ 86 w 251"/>
                <a:gd name="T11" fmla="*/ 122 h 217"/>
                <a:gd name="T12" fmla="*/ 87 w 251"/>
                <a:gd name="T13" fmla="*/ 109 h 217"/>
                <a:gd name="T14" fmla="*/ 89 w 251"/>
                <a:gd name="T15" fmla="*/ 97 h 217"/>
                <a:gd name="T16" fmla="*/ 79 w 251"/>
                <a:gd name="T17" fmla="*/ 84 h 217"/>
                <a:gd name="T18" fmla="*/ 73 w 251"/>
                <a:gd name="T19" fmla="*/ 77 h 217"/>
                <a:gd name="T20" fmla="*/ 63 w 251"/>
                <a:gd name="T21" fmla="*/ 74 h 217"/>
                <a:gd name="T22" fmla="*/ 48 w 251"/>
                <a:gd name="T23" fmla="*/ 86 h 217"/>
                <a:gd name="T24" fmla="*/ 52 w 251"/>
                <a:gd name="T25" fmla="*/ 98 h 217"/>
                <a:gd name="T26" fmla="*/ 53 w 251"/>
                <a:gd name="T27" fmla="*/ 162 h 217"/>
                <a:gd name="T28" fmla="*/ 0 w 251"/>
                <a:gd name="T29" fmla="*/ 200 h 217"/>
                <a:gd name="T30" fmla="*/ 53 w 251"/>
                <a:gd name="T31" fmla="*/ 186 h 217"/>
                <a:gd name="T32" fmla="*/ 95 w 251"/>
                <a:gd name="T33" fmla="*/ 182 h 217"/>
                <a:gd name="T34" fmla="*/ 96 w 251"/>
                <a:gd name="T35" fmla="*/ 183 h 217"/>
                <a:gd name="T36" fmla="*/ 107 w 251"/>
                <a:gd name="T37" fmla="*/ 198 h 217"/>
                <a:gd name="T38" fmla="*/ 114 w 251"/>
                <a:gd name="T39" fmla="*/ 204 h 217"/>
                <a:gd name="T40" fmla="*/ 125 w 251"/>
                <a:gd name="T41" fmla="*/ 209 h 217"/>
                <a:gd name="T42" fmla="*/ 143 w 251"/>
                <a:gd name="T43" fmla="*/ 212 h 217"/>
                <a:gd name="T44" fmla="*/ 143 w 251"/>
                <a:gd name="T45" fmla="*/ 195 h 217"/>
                <a:gd name="T46" fmla="*/ 145 w 251"/>
                <a:gd name="T47" fmla="*/ 179 h 217"/>
                <a:gd name="T48" fmla="*/ 131 w 251"/>
                <a:gd name="T49" fmla="*/ 162 h 217"/>
                <a:gd name="T50" fmla="*/ 121 w 251"/>
                <a:gd name="T51" fmla="*/ 154 h 217"/>
                <a:gd name="T52" fmla="*/ 108 w 251"/>
                <a:gd name="T53" fmla="*/ 151 h 217"/>
                <a:gd name="T54" fmla="*/ 88 w 251"/>
                <a:gd name="T55" fmla="*/ 168 h 217"/>
                <a:gd name="T56" fmla="*/ 93 w 251"/>
                <a:gd name="T57" fmla="*/ 179 h 217"/>
                <a:gd name="T58" fmla="*/ 62 w 251"/>
                <a:gd name="T59" fmla="*/ 176 h 217"/>
                <a:gd name="T60" fmla="*/ 92 w 251"/>
                <a:gd name="T61" fmla="*/ 144 h 217"/>
                <a:gd name="T62" fmla="*/ 154 w 251"/>
                <a:gd name="T63" fmla="*/ 139 h 217"/>
                <a:gd name="T64" fmla="*/ 188 w 251"/>
                <a:gd name="T65" fmla="*/ 164 h 217"/>
                <a:gd name="T66" fmla="*/ 240 w 251"/>
                <a:gd name="T67" fmla="*/ 124 h 217"/>
                <a:gd name="T68" fmla="*/ 239 w 251"/>
                <a:gd name="T69" fmla="*/ 90 h 217"/>
                <a:gd name="T70" fmla="*/ 222 w 251"/>
                <a:gd name="T71" fmla="*/ 63 h 217"/>
                <a:gd name="T72" fmla="*/ 189 w 251"/>
                <a:gd name="T73" fmla="*/ 20 h 217"/>
                <a:gd name="T74" fmla="*/ 148 w 251"/>
                <a:gd name="T75" fmla="*/ 17 h 217"/>
                <a:gd name="T76" fmla="*/ 107 w 251"/>
                <a:gd name="T77" fmla="*/ 9 h 217"/>
                <a:gd name="T78" fmla="*/ 106 w 251"/>
                <a:gd name="T79" fmla="*/ 53 h 217"/>
                <a:gd name="T80" fmla="*/ 112 w 251"/>
                <a:gd name="T81" fmla="*/ 84 h 217"/>
                <a:gd name="T82" fmla="*/ 118 w 251"/>
                <a:gd name="T83" fmla="*/ 97 h 217"/>
                <a:gd name="T84" fmla="*/ 62 w 251"/>
                <a:gd name="T85" fmla="*/ 112 h 217"/>
                <a:gd name="T86" fmla="*/ 55 w 251"/>
                <a:gd name="T87" fmla="*/ 100 h 217"/>
                <a:gd name="T88" fmla="*/ 60 w 251"/>
                <a:gd name="T89" fmla="*/ 110 h 217"/>
                <a:gd name="T90" fmla="*/ 104 w 251"/>
                <a:gd name="T91" fmla="*/ 132 h 217"/>
                <a:gd name="T92" fmla="*/ 146 w 251"/>
                <a:gd name="T93" fmla="*/ 118 h 217"/>
                <a:gd name="T94" fmla="*/ 104 w 251"/>
                <a:gd name="T95" fmla="*/ 132 h 217"/>
                <a:gd name="T96" fmla="*/ 122 w 251"/>
                <a:gd name="T97" fmla="*/ 103 h 217"/>
                <a:gd name="T98" fmla="*/ 119 w 251"/>
                <a:gd name="T99" fmla="*/ 111 h 217"/>
                <a:gd name="T100" fmla="*/ 121 w 251"/>
                <a:gd name="T101" fmla="*/ 10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17">
                  <a:moveTo>
                    <a:pt x="113" y="114"/>
                  </a:moveTo>
                  <a:cubicBezTo>
                    <a:pt x="112" y="115"/>
                    <a:pt x="112" y="116"/>
                    <a:pt x="111" y="116"/>
                  </a:cubicBezTo>
                  <a:cubicBezTo>
                    <a:pt x="105" y="121"/>
                    <a:pt x="74" y="143"/>
                    <a:pt x="59" y="157"/>
                  </a:cubicBezTo>
                  <a:cubicBezTo>
                    <a:pt x="59" y="158"/>
                    <a:pt x="57" y="158"/>
                    <a:pt x="57" y="156"/>
                  </a:cubicBezTo>
                  <a:cubicBezTo>
                    <a:pt x="56" y="146"/>
                    <a:pt x="54" y="135"/>
                    <a:pt x="54" y="124"/>
                  </a:cubicBezTo>
                  <a:cubicBezTo>
                    <a:pt x="56" y="120"/>
                    <a:pt x="59" y="116"/>
                    <a:pt x="63" y="113"/>
                  </a:cubicBezTo>
                  <a:cubicBezTo>
                    <a:pt x="64" y="113"/>
                    <a:pt x="64" y="113"/>
                    <a:pt x="64" y="113"/>
                  </a:cubicBezTo>
                  <a:cubicBezTo>
                    <a:pt x="64" y="114"/>
                    <a:pt x="64" y="114"/>
                    <a:pt x="64" y="114"/>
                  </a:cubicBezTo>
                  <a:cubicBezTo>
                    <a:pt x="66" y="117"/>
                    <a:pt x="69" y="118"/>
                    <a:pt x="72" y="118"/>
                  </a:cubicBezTo>
                  <a:cubicBezTo>
                    <a:pt x="72" y="118"/>
                    <a:pt x="73" y="118"/>
                    <a:pt x="73" y="119"/>
                  </a:cubicBezTo>
                  <a:cubicBezTo>
                    <a:pt x="73" y="119"/>
                    <a:pt x="74" y="120"/>
                    <a:pt x="74" y="120"/>
                  </a:cubicBezTo>
                  <a:cubicBezTo>
                    <a:pt x="77" y="124"/>
                    <a:pt x="82" y="124"/>
                    <a:pt x="86" y="122"/>
                  </a:cubicBezTo>
                  <a:cubicBezTo>
                    <a:pt x="89" y="119"/>
                    <a:pt x="90" y="114"/>
                    <a:pt x="87" y="110"/>
                  </a:cubicBezTo>
                  <a:cubicBezTo>
                    <a:pt x="87" y="110"/>
                    <a:pt x="87" y="109"/>
                    <a:pt x="87" y="109"/>
                  </a:cubicBezTo>
                  <a:cubicBezTo>
                    <a:pt x="87" y="107"/>
                    <a:pt x="88" y="105"/>
                    <a:pt x="87" y="103"/>
                  </a:cubicBezTo>
                  <a:cubicBezTo>
                    <a:pt x="88" y="101"/>
                    <a:pt x="89" y="99"/>
                    <a:pt x="89" y="97"/>
                  </a:cubicBezTo>
                  <a:cubicBezTo>
                    <a:pt x="91" y="94"/>
                    <a:pt x="92" y="90"/>
                    <a:pt x="89" y="87"/>
                  </a:cubicBezTo>
                  <a:cubicBezTo>
                    <a:pt x="87" y="84"/>
                    <a:pt x="83" y="83"/>
                    <a:pt x="79" y="84"/>
                  </a:cubicBezTo>
                  <a:cubicBezTo>
                    <a:pt x="78" y="83"/>
                    <a:pt x="76" y="82"/>
                    <a:pt x="75" y="81"/>
                  </a:cubicBezTo>
                  <a:cubicBezTo>
                    <a:pt x="74" y="80"/>
                    <a:pt x="74" y="79"/>
                    <a:pt x="73" y="77"/>
                  </a:cubicBezTo>
                  <a:cubicBezTo>
                    <a:pt x="71" y="74"/>
                    <a:pt x="67" y="73"/>
                    <a:pt x="63" y="75"/>
                  </a:cubicBezTo>
                  <a:cubicBezTo>
                    <a:pt x="63" y="75"/>
                    <a:pt x="63" y="74"/>
                    <a:pt x="63" y="74"/>
                  </a:cubicBezTo>
                  <a:cubicBezTo>
                    <a:pt x="60" y="70"/>
                    <a:pt x="54" y="69"/>
                    <a:pt x="49" y="73"/>
                  </a:cubicBezTo>
                  <a:cubicBezTo>
                    <a:pt x="45" y="76"/>
                    <a:pt x="44" y="82"/>
                    <a:pt x="48" y="86"/>
                  </a:cubicBezTo>
                  <a:cubicBezTo>
                    <a:pt x="48" y="87"/>
                    <a:pt x="49" y="88"/>
                    <a:pt x="50" y="89"/>
                  </a:cubicBezTo>
                  <a:cubicBezTo>
                    <a:pt x="49" y="92"/>
                    <a:pt x="50" y="95"/>
                    <a:pt x="52" y="98"/>
                  </a:cubicBezTo>
                  <a:cubicBezTo>
                    <a:pt x="53" y="99"/>
                    <a:pt x="53" y="99"/>
                    <a:pt x="54" y="100"/>
                  </a:cubicBezTo>
                  <a:cubicBezTo>
                    <a:pt x="50" y="120"/>
                    <a:pt x="53" y="141"/>
                    <a:pt x="53" y="162"/>
                  </a:cubicBezTo>
                  <a:cubicBezTo>
                    <a:pt x="53" y="163"/>
                    <a:pt x="53" y="164"/>
                    <a:pt x="52" y="164"/>
                  </a:cubicBezTo>
                  <a:cubicBezTo>
                    <a:pt x="36" y="179"/>
                    <a:pt x="20" y="193"/>
                    <a:pt x="0" y="200"/>
                  </a:cubicBezTo>
                  <a:cubicBezTo>
                    <a:pt x="13" y="217"/>
                    <a:pt x="13" y="217"/>
                    <a:pt x="13" y="217"/>
                  </a:cubicBezTo>
                  <a:cubicBezTo>
                    <a:pt x="28" y="209"/>
                    <a:pt x="41" y="199"/>
                    <a:pt x="53" y="186"/>
                  </a:cubicBezTo>
                  <a:cubicBezTo>
                    <a:pt x="54" y="184"/>
                    <a:pt x="56" y="183"/>
                    <a:pt x="59" y="183"/>
                  </a:cubicBezTo>
                  <a:cubicBezTo>
                    <a:pt x="71" y="183"/>
                    <a:pt x="83" y="182"/>
                    <a:pt x="95" y="182"/>
                  </a:cubicBezTo>
                  <a:cubicBezTo>
                    <a:pt x="95" y="182"/>
                    <a:pt x="95" y="182"/>
                    <a:pt x="95" y="182"/>
                  </a:cubicBezTo>
                  <a:cubicBezTo>
                    <a:pt x="95" y="182"/>
                    <a:pt x="95" y="183"/>
                    <a:pt x="96" y="183"/>
                  </a:cubicBezTo>
                  <a:cubicBezTo>
                    <a:pt x="98" y="186"/>
                    <a:pt x="100" y="187"/>
                    <a:pt x="103" y="188"/>
                  </a:cubicBezTo>
                  <a:cubicBezTo>
                    <a:pt x="103" y="192"/>
                    <a:pt x="104" y="195"/>
                    <a:pt x="107" y="198"/>
                  </a:cubicBezTo>
                  <a:cubicBezTo>
                    <a:pt x="109" y="200"/>
                    <a:pt x="110" y="202"/>
                    <a:pt x="113" y="203"/>
                  </a:cubicBezTo>
                  <a:cubicBezTo>
                    <a:pt x="113" y="203"/>
                    <a:pt x="113" y="203"/>
                    <a:pt x="114" y="204"/>
                  </a:cubicBezTo>
                  <a:cubicBezTo>
                    <a:pt x="116" y="207"/>
                    <a:pt x="120" y="208"/>
                    <a:pt x="124" y="207"/>
                  </a:cubicBezTo>
                  <a:cubicBezTo>
                    <a:pt x="124" y="208"/>
                    <a:pt x="125" y="208"/>
                    <a:pt x="125" y="209"/>
                  </a:cubicBezTo>
                  <a:cubicBezTo>
                    <a:pt x="126" y="209"/>
                    <a:pt x="126" y="210"/>
                    <a:pt x="127" y="211"/>
                  </a:cubicBezTo>
                  <a:cubicBezTo>
                    <a:pt x="131" y="215"/>
                    <a:pt x="138" y="216"/>
                    <a:pt x="143" y="212"/>
                  </a:cubicBezTo>
                  <a:cubicBezTo>
                    <a:pt x="147" y="208"/>
                    <a:pt x="148" y="201"/>
                    <a:pt x="144" y="196"/>
                  </a:cubicBezTo>
                  <a:cubicBezTo>
                    <a:pt x="143" y="196"/>
                    <a:pt x="143" y="195"/>
                    <a:pt x="143" y="195"/>
                  </a:cubicBezTo>
                  <a:cubicBezTo>
                    <a:pt x="144" y="192"/>
                    <a:pt x="144" y="189"/>
                    <a:pt x="142" y="187"/>
                  </a:cubicBezTo>
                  <a:cubicBezTo>
                    <a:pt x="144" y="184"/>
                    <a:pt x="145" y="182"/>
                    <a:pt x="145" y="179"/>
                  </a:cubicBezTo>
                  <a:cubicBezTo>
                    <a:pt x="148" y="175"/>
                    <a:pt x="148" y="169"/>
                    <a:pt x="144" y="165"/>
                  </a:cubicBezTo>
                  <a:cubicBezTo>
                    <a:pt x="141" y="161"/>
                    <a:pt x="135" y="160"/>
                    <a:pt x="131" y="162"/>
                  </a:cubicBezTo>
                  <a:cubicBezTo>
                    <a:pt x="129" y="160"/>
                    <a:pt x="126" y="159"/>
                    <a:pt x="124" y="159"/>
                  </a:cubicBezTo>
                  <a:cubicBezTo>
                    <a:pt x="124" y="157"/>
                    <a:pt x="123" y="155"/>
                    <a:pt x="121" y="154"/>
                  </a:cubicBezTo>
                  <a:cubicBezTo>
                    <a:pt x="118" y="150"/>
                    <a:pt x="113" y="149"/>
                    <a:pt x="108" y="151"/>
                  </a:cubicBezTo>
                  <a:cubicBezTo>
                    <a:pt x="108" y="151"/>
                    <a:pt x="108" y="151"/>
                    <a:pt x="108" y="151"/>
                  </a:cubicBezTo>
                  <a:cubicBezTo>
                    <a:pt x="103" y="145"/>
                    <a:pt x="95" y="145"/>
                    <a:pt x="90" y="149"/>
                  </a:cubicBezTo>
                  <a:cubicBezTo>
                    <a:pt x="84" y="154"/>
                    <a:pt x="84" y="162"/>
                    <a:pt x="88" y="168"/>
                  </a:cubicBezTo>
                  <a:cubicBezTo>
                    <a:pt x="90" y="169"/>
                    <a:pt x="91" y="170"/>
                    <a:pt x="92" y="171"/>
                  </a:cubicBezTo>
                  <a:cubicBezTo>
                    <a:pt x="92" y="173"/>
                    <a:pt x="92" y="176"/>
                    <a:pt x="93" y="179"/>
                  </a:cubicBezTo>
                  <a:cubicBezTo>
                    <a:pt x="83" y="178"/>
                    <a:pt x="72" y="178"/>
                    <a:pt x="63" y="178"/>
                  </a:cubicBezTo>
                  <a:cubicBezTo>
                    <a:pt x="62" y="178"/>
                    <a:pt x="61" y="177"/>
                    <a:pt x="62" y="176"/>
                  </a:cubicBezTo>
                  <a:cubicBezTo>
                    <a:pt x="69" y="168"/>
                    <a:pt x="81" y="154"/>
                    <a:pt x="86" y="148"/>
                  </a:cubicBezTo>
                  <a:cubicBezTo>
                    <a:pt x="88" y="147"/>
                    <a:pt x="90" y="145"/>
                    <a:pt x="92" y="144"/>
                  </a:cubicBezTo>
                  <a:cubicBezTo>
                    <a:pt x="110" y="136"/>
                    <a:pt x="128" y="130"/>
                    <a:pt x="147" y="125"/>
                  </a:cubicBezTo>
                  <a:cubicBezTo>
                    <a:pt x="148" y="130"/>
                    <a:pt x="150" y="134"/>
                    <a:pt x="154" y="139"/>
                  </a:cubicBezTo>
                  <a:cubicBezTo>
                    <a:pt x="161" y="148"/>
                    <a:pt x="171" y="153"/>
                    <a:pt x="182" y="153"/>
                  </a:cubicBezTo>
                  <a:cubicBezTo>
                    <a:pt x="183" y="157"/>
                    <a:pt x="185" y="160"/>
                    <a:pt x="188" y="164"/>
                  </a:cubicBezTo>
                  <a:cubicBezTo>
                    <a:pt x="199" y="178"/>
                    <a:pt x="219" y="181"/>
                    <a:pt x="234" y="170"/>
                  </a:cubicBezTo>
                  <a:cubicBezTo>
                    <a:pt x="248" y="159"/>
                    <a:pt x="251" y="138"/>
                    <a:pt x="240" y="124"/>
                  </a:cubicBezTo>
                  <a:cubicBezTo>
                    <a:pt x="239" y="124"/>
                    <a:pt x="239" y="123"/>
                    <a:pt x="239" y="123"/>
                  </a:cubicBezTo>
                  <a:cubicBezTo>
                    <a:pt x="246" y="113"/>
                    <a:pt x="246" y="100"/>
                    <a:pt x="239" y="90"/>
                  </a:cubicBezTo>
                  <a:cubicBezTo>
                    <a:pt x="236" y="86"/>
                    <a:pt x="232" y="83"/>
                    <a:pt x="227" y="81"/>
                  </a:cubicBezTo>
                  <a:cubicBezTo>
                    <a:pt x="228" y="75"/>
                    <a:pt x="226" y="68"/>
                    <a:pt x="222" y="63"/>
                  </a:cubicBezTo>
                  <a:cubicBezTo>
                    <a:pt x="230" y="53"/>
                    <a:pt x="230" y="39"/>
                    <a:pt x="223" y="29"/>
                  </a:cubicBezTo>
                  <a:cubicBezTo>
                    <a:pt x="214" y="18"/>
                    <a:pt x="200" y="15"/>
                    <a:pt x="189" y="20"/>
                  </a:cubicBezTo>
                  <a:cubicBezTo>
                    <a:pt x="182" y="18"/>
                    <a:pt x="175" y="19"/>
                    <a:pt x="168" y="22"/>
                  </a:cubicBezTo>
                  <a:cubicBezTo>
                    <a:pt x="162" y="18"/>
                    <a:pt x="155" y="16"/>
                    <a:pt x="148" y="17"/>
                  </a:cubicBezTo>
                  <a:cubicBezTo>
                    <a:pt x="148" y="16"/>
                    <a:pt x="147" y="16"/>
                    <a:pt x="146" y="15"/>
                  </a:cubicBezTo>
                  <a:cubicBezTo>
                    <a:pt x="137" y="2"/>
                    <a:pt x="119" y="0"/>
                    <a:pt x="107" y="9"/>
                  </a:cubicBezTo>
                  <a:cubicBezTo>
                    <a:pt x="95" y="19"/>
                    <a:pt x="93" y="36"/>
                    <a:pt x="102" y="48"/>
                  </a:cubicBezTo>
                  <a:cubicBezTo>
                    <a:pt x="103" y="50"/>
                    <a:pt x="104" y="51"/>
                    <a:pt x="106" y="53"/>
                  </a:cubicBezTo>
                  <a:cubicBezTo>
                    <a:pt x="107" y="54"/>
                    <a:pt x="107" y="56"/>
                    <a:pt x="108" y="57"/>
                  </a:cubicBezTo>
                  <a:cubicBezTo>
                    <a:pt x="105" y="66"/>
                    <a:pt x="106" y="76"/>
                    <a:pt x="112" y="84"/>
                  </a:cubicBezTo>
                  <a:cubicBezTo>
                    <a:pt x="113" y="85"/>
                    <a:pt x="114" y="86"/>
                    <a:pt x="115" y="87"/>
                  </a:cubicBezTo>
                  <a:cubicBezTo>
                    <a:pt x="115" y="90"/>
                    <a:pt x="116" y="94"/>
                    <a:pt x="118" y="97"/>
                  </a:cubicBezTo>
                  <a:cubicBezTo>
                    <a:pt x="118" y="103"/>
                    <a:pt x="116" y="108"/>
                    <a:pt x="113" y="114"/>
                  </a:cubicBezTo>
                  <a:close/>
                  <a:moveTo>
                    <a:pt x="62" y="112"/>
                  </a:moveTo>
                  <a:cubicBezTo>
                    <a:pt x="59" y="115"/>
                    <a:pt x="56" y="117"/>
                    <a:pt x="54" y="120"/>
                  </a:cubicBezTo>
                  <a:cubicBezTo>
                    <a:pt x="54" y="114"/>
                    <a:pt x="54" y="107"/>
                    <a:pt x="55" y="100"/>
                  </a:cubicBezTo>
                  <a:cubicBezTo>
                    <a:pt x="55" y="101"/>
                    <a:pt x="57" y="102"/>
                    <a:pt x="58" y="102"/>
                  </a:cubicBezTo>
                  <a:cubicBezTo>
                    <a:pt x="57" y="105"/>
                    <a:pt x="58" y="108"/>
                    <a:pt x="60" y="110"/>
                  </a:cubicBezTo>
                  <a:cubicBezTo>
                    <a:pt x="60" y="111"/>
                    <a:pt x="61" y="112"/>
                    <a:pt x="62" y="112"/>
                  </a:cubicBezTo>
                  <a:close/>
                  <a:moveTo>
                    <a:pt x="104" y="132"/>
                  </a:moveTo>
                  <a:cubicBezTo>
                    <a:pt x="113" y="125"/>
                    <a:pt x="122" y="118"/>
                    <a:pt x="130" y="111"/>
                  </a:cubicBezTo>
                  <a:cubicBezTo>
                    <a:pt x="135" y="115"/>
                    <a:pt x="140" y="117"/>
                    <a:pt x="146" y="118"/>
                  </a:cubicBezTo>
                  <a:cubicBezTo>
                    <a:pt x="146" y="119"/>
                    <a:pt x="146" y="121"/>
                    <a:pt x="147" y="123"/>
                  </a:cubicBezTo>
                  <a:cubicBezTo>
                    <a:pt x="132" y="125"/>
                    <a:pt x="118" y="128"/>
                    <a:pt x="104" y="132"/>
                  </a:cubicBezTo>
                  <a:close/>
                  <a:moveTo>
                    <a:pt x="121" y="102"/>
                  </a:moveTo>
                  <a:cubicBezTo>
                    <a:pt x="121" y="102"/>
                    <a:pt x="121" y="103"/>
                    <a:pt x="122" y="103"/>
                  </a:cubicBezTo>
                  <a:cubicBezTo>
                    <a:pt x="123" y="105"/>
                    <a:pt x="124" y="106"/>
                    <a:pt x="125" y="107"/>
                  </a:cubicBezTo>
                  <a:cubicBezTo>
                    <a:pt x="123" y="109"/>
                    <a:pt x="121" y="110"/>
                    <a:pt x="119" y="111"/>
                  </a:cubicBezTo>
                  <a:cubicBezTo>
                    <a:pt x="119" y="111"/>
                    <a:pt x="119" y="111"/>
                    <a:pt x="119" y="111"/>
                  </a:cubicBezTo>
                  <a:cubicBezTo>
                    <a:pt x="120" y="108"/>
                    <a:pt x="120" y="105"/>
                    <a:pt x="121" y="102"/>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5" name="Freeform 304">
              <a:extLst>
                <a:ext uri="{FF2B5EF4-FFF2-40B4-BE49-F238E27FC236}">
                  <a16:creationId xmlns:a16="http://schemas.microsoft.com/office/drawing/2014/main" id="{3E0CDDEC-9E95-4710-846E-8986AA4484E4}"/>
                </a:ext>
              </a:extLst>
            </p:cNvPr>
            <p:cNvSpPr>
              <a:spLocks noEditPoints="1"/>
            </p:cNvSpPr>
            <p:nvPr/>
          </p:nvSpPr>
          <p:spPr bwMode="auto">
            <a:xfrm>
              <a:off x="10721975" y="3778250"/>
              <a:ext cx="941388" cy="419100"/>
            </a:xfrm>
            <a:custGeom>
              <a:avLst/>
              <a:gdLst>
                <a:gd name="T0" fmla="*/ 593 w 593"/>
                <a:gd name="T1" fmla="*/ 60 h 264"/>
                <a:gd name="T2" fmla="*/ 516 w 593"/>
                <a:gd name="T3" fmla="*/ 34 h 264"/>
                <a:gd name="T4" fmla="*/ 0 w 593"/>
                <a:gd name="T5" fmla="*/ 80 h 264"/>
                <a:gd name="T6" fmla="*/ 537 w 593"/>
                <a:gd name="T7" fmla="*/ 185 h 264"/>
                <a:gd name="T8" fmla="*/ 130 w 593"/>
                <a:gd name="T9" fmla="*/ 106 h 264"/>
                <a:gd name="T10" fmla="*/ 151 w 593"/>
                <a:gd name="T11" fmla="*/ 77 h 264"/>
                <a:gd name="T12" fmla="*/ 130 w 593"/>
                <a:gd name="T13" fmla="*/ 106 h 264"/>
                <a:gd name="T14" fmla="*/ 175 w 593"/>
                <a:gd name="T15" fmla="*/ 75 h 264"/>
                <a:gd name="T16" fmla="*/ 204 w 593"/>
                <a:gd name="T17" fmla="*/ 94 h 264"/>
                <a:gd name="T18" fmla="*/ 230 w 593"/>
                <a:gd name="T19" fmla="*/ 92 h 264"/>
                <a:gd name="T20" fmla="*/ 252 w 593"/>
                <a:gd name="T21" fmla="*/ 63 h 264"/>
                <a:gd name="T22" fmla="*/ 230 w 593"/>
                <a:gd name="T23" fmla="*/ 92 h 264"/>
                <a:gd name="T24" fmla="*/ 278 w 593"/>
                <a:gd name="T25" fmla="*/ 58 h 264"/>
                <a:gd name="T26" fmla="*/ 307 w 593"/>
                <a:gd name="T27" fmla="*/ 80 h 264"/>
                <a:gd name="T28" fmla="*/ 333 w 593"/>
                <a:gd name="T29" fmla="*/ 75 h 264"/>
                <a:gd name="T30" fmla="*/ 355 w 593"/>
                <a:gd name="T31" fmla="*/ 46 h 264"/>
                <a:gd name="T32" fmla="*/ 333 w 593"/>
                <a:gd name="T33" fmla="*/ 75 h 264"/>
                <a:gd name="T34" fmla="*/ 379 w 593"/>
                <a:gd name="T35" fmla="*/ 41 h 264"/>
                <a:gd name="T36" fmla="*/ 408 w 593"/>
                <a:gd name="T37" fmla="*/ 63 h 264"/>
                <a:gd name="T38" fmla="*/ 187 w 593"/>
                <a:gd name="T39" fmla="*/ 137 h 264"/>
                <a:gd name="T40" fmla="*/ 206 w 593"/>
                <a:gd name="T41" fmla="*/ 108 h 264"/>
                <a:gd name="T42" fmla="*/ 187 w 593"/>
                <a:gd name="T43" fmla="*/ 137 h 264"/>
                <a:gd name="T44" fmla="*/ 233 w 593"/>
                <a:gd name="T45" fmla="*/ 106 h 264"/>
                <a:gd name="T46" fmla="*/ 262 w 593"/>
                <a:gd name="T47" fmla="*/ 128 h 264"/>
                <a:gd name="T48" fmla="*/ 338 w 593"/>
                <a:gd name="T49" fmla="*/ 116 h 264"/>
                <a:gd name="T50" fmla="*/ 360 w 593"/>
                <a:gd name="T51" fmla="*/ 87 h 264"/>
                <a:gd name="T52" fmla="*/ 338 w 593"/>
                <a:gd name="T53" fmla="*/ 116 h 264"/>
                <a:gd name="T54" fmla="*/ 386 w 593"/>
                <a:gd name="T55" fmla="*/ 82 h 264"/>
                <a:gd name="T56" fmla="*/ 415 w 593"/>
                <a:gd name="T57" fmla="*/ 104 h 264"/>
                <a:gd name="T58" fmla="*/ 441 w 593"/>
                <a:gd name="T59" fmla="*/ 99 h 264"/>
                <a:gd name="T60" fmla="*/ 463 w 593"/>
                <a:gd name="T61" fmla="*/ 70 h 264"/>
                <a:gd name="T62" fmla="*/ 441 w 593"/>
                <a:gd name="T63" fmla="*/ 99 h 264"/>
                <a:gd name="T64" fmla="*/ 137 w 593"/>
                <a:gd name="T65" fmla="*/ 161 h 264"/>
                <a:gd name="T66" fmla="*/ 166 w 593"/>
                <a:gd name="T67" fmla="*/ 180 h 264"/>
                <a:gd name="T68" fmla="*/ 192 w 593"/>
                <a:gd name="T69" fmla="*/ 178 h 264"/>
                <a:gd name="T70" fmla="*/ 214 w 593"/>
                <a:gd name="T71" fmla="*/ 149 h 264"/>
                <a:gd name="T72" fmla="*/ 192 w 593"/>
                <a:gd name="T73" fmla="*/ 178 h 264"/>
                <a:gd name="T74" fmla="*/ 290 w 593"/>
                <a:gd name="T75" fmla="*/ 137 h 264"/>
                <a:gd name="T76" fmla="*/ 319 w 593"/>
                <a:gd name="T77" fmla="*/ 159 h 264"/>
                <a:gd name="T78" fmla="*/ 345 w 593"/>
                <a:gd name="T79" fmla="*/ 154 h 264"/>
                <a:gd name="T80" fmla="*/ 367 w 593"/>
                <a:gd name="T81" fmla="*/ 125 h 264"/>
                <a:gd name="T82" fmla="*/ 345 w 593"/>
                <a:gd name="T83" fmla="*/ 154 h 264"/>
                <a:gd name="T84" fmla="*/ 393 w 593"/>
                <a:gd name="T85" fmla="*/ 120 h 264"/>
                <a:gd name="T86" fmla="*/ 422 w 593"/>
                <a:gd name="T87" fmla="*/ 142 h 264"/>
                <a:gd name="T88" fmla="*/ 446 w 593"/>
                <a:gd name="T89" fmla="*/ 137 h 264"/>
                <a:gd name="T90" fmla="*/ 468 w 593"/>
                <a:gd name="T91" fmla="*/ 108 h 264"/>
                <a:gd name="T92" fmla="*/ 446 w 593"/>
                <a:gd name="T93" fmla="*/ 137 h 264"/>
                <a:gd name="T94" fmla="*/ 144 w 593"/>
                <a:gd name="T95" fmla="*/ 200 h 264"/>
                <a:gd name="T96" fmla="*/ 173 w 593"/>
                <a:gd name="T97" fmla="*/ 221 h 264"/>
                <a:gd name="T98" fmla="*/ 199 w 593"/>
                <a:gd name="T99" fmla="*/ 216 h 264"/>
                <a:gd name="T100" fmla="*/ 218 w 593"/>
                <a:gd name="T101" fmla="*/ 188 h 264"/>
                <a:gd name="T102" fmla="*/ 199 w 593"/>
                <a:gd name="T103" fmla="*/ 216 h 264"/>
                <a:gd name="T104" fmla="*/ 245 w 593"/>
                <a:gd name="T105" fmla="*/ 183 h 264"/>
                <a:gd name="T106" fmla="*/ 274 w 593"/>
                <a:gd name="T107" fmla="*/ 204 h 264"/>
                <a:gd name="T108" fmla="*/ 300 w 593"/>
                <a:gd name="T109" fmla="*/ 202 h 264"/>
                <a:gd name="T110" fmla="*/ 321 w 593"/>
                <a:gd name="T111" fmla="*/ 173 h 264"/>
                <a:gd name="T112" fmla="*/ 300 w 593"/>
                <a:gd name="T113" fmla="*/ 202 h 264"/>
                <a:gd name="T114" fmla="*/ 398 w 593"/>
                <a:gd name="T115" fmla="*/ 161 h 264"/>
                <a:gd name="T116" fmla="*/ 427 w 593"/>
                <a:gd name="T117" fmla="*/ 18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 h="264">
                  <a:moveTo>
                    <a:pt x="521" y="72"/>
                  </a:moveTo>
                  <a:lnTo>
                    <a:pt x="593" y="60"/>
                  </a:lnTo>
                  <a:lnTo>
                    <a:pt x="585" y="24"/>
                  </a:lnTo>
                  <a:lnTo>
                    <a:pt x="516" y="34"/>
                  </a:lnTo>
                  <a:lnTo>
                    <a:pt x="511" y="0"/>
                  </a:lnTo>
                  <a:lnTo>
                    <a:pt x="0" y="80"/>
                  </a:lnTo>
                  <a:lnTo>
                    <a:pt x="29" y="264"/>
                  </a:lnTo>
                  <a:lnTo>
                    <a:pt x="537" y="185"/>
                  </a:lnTo>
                  <a:lnTo>
                    <a:pt x="521" y="72"/>
                  </a:lnTo>
                  <a:close/>
                  <a:moveTo>
                    <a:pt x="130" y="106"/>
                  </a:moveTo>
                  <a:lnTo>
                    <a:pt x="125" y="82"/>
                  </a:lnTo>
                  <a:lnTo>
                    <a:pt x="151" y="77"/>
                  </a:lnTo>
                  <a:lnTo>
                    <a:pt x="154" y="104"/>
                  </a:lnTo>
                  <a:lnTo>
                    <a:pt x="130" y="106"/>
                  </a:lnTo>
                  <a:close/>
                  <a:moveTo>
                    <a:pt x="180" y="99"/>
                  </a:moveTo>
                  <a:lnTo>
                    <a:pt x="175" y="75"/>
                  </a:lnTo>
                  <a:lnTo>
                    <a:pt x="202" y="70"/>
                  </a:lnTo>
                  <a:lnTo>
                    <a:pt x="204" y="94"/>
                  </a:lnTo>
                  <a:lnTo>
                    <a:pt x="180" y="99"/>
                  </a:lnTo>
                  <a:close/>
                  <a:moveTo>
                    <a:pt x="230" y="92"/>
                  </a:moveTo>
                  <a:lnTo>
                    <a:pt x="228" y="65"/>
                  </a:lnTo>
                  <a:lnTo>
                    <a:pt x="252" y="63"/>
                  </a:lnTo>
                  <a:lnTo>
                    <a:pt x="257" y="87"/>
                  </a:lnTo>
                  <a:lnTo>
                    <a:pt x="230" y="92"/>
                  </a:lnTo>
                  <a:close/>
                  <a:moveTo>
                    <a:pt x="283" y="82"/>
                  </a:moveTo>
                  <a:lnTo>
                    <a:pt x="278" y="58"/>
                  </a:lnTo>
                  <a:lnTo>
                    <a:pt x="302" y="53"/>
                  </a:lnTo>
                  <a:lnTo>
                    <a:pt x="307" y="80"/>
                  </a:lnTo>
                  <a:lnTo>
                    <a:pt x="283" y="82"/>
                  </a:lnTo>
                  <a:close/>
                  <a:moveTo>
                    <a:pt x="333" y="75"/>
                  </a:moveTo>
                  <a:lnTo>
                    <a:pt x="329" y="51"/>
                  </a:lnTo>
                  <a:lnTo>
                    <a:pt x="355" y="46"/>
                  </a:lnTo>
                  <a:lnTo>
                    <a:pt x="357" y="72"/>
                  </a:lnTo>
                  <a:lnTo>
                    <a:pt x="333" y="75"/>
                  </a:lnTo>
                  <a:close/>
                  <a:moveTo>
                    <a:pt x="384" y="68"/>
                  </a:moveTo>
                  <a:lnTo>
                    <a:pt x="379" y="41"/>
                  </a:lnTo>
                  <a:lnTo>
                    <a:pt x="405" y="39"/>
                  </a:lnTo>
                  <a:lnTo>
                    <a:pt x="408" y="63"/>
                  </a:lnTo>
                  <a:lnTo>
                    <a:pt x="384" y="68"/>
                  </a:lnTo>
                  <a:close/>
                  <a:moveTo>
                    <a:pt x="187" y="137"/>
                  </a:moveTo>
                  <a:lnTo>
                    <a:pt x="182" y="113"/>
                  </a:lnTo>
                  <a:lnTo>
                    <a:pt x="206" y="108"/>
                  </a:lnTo>
                  <a:lnTo>
                    <a:pt x="211" y="135"/>
                  </a:lnTo>
                  <a:lnTo>
                    <a:pt x="187" y="137"/>
                  </a:lnTo>
                  <a:close/>
                  <a:moveTo>
                    <a:pt x="238" y="130"/>
                  </a:moveTo>
                  <a:lnTo>
                    <a:pt x="233" y="106"/>
                  </a:lnTo>
                  <a:lnTo>
                    <a:pt x="259" y="101"/>
                  </a:lnTo>
                  <a:lnTo>
                    <a:pt x="262" y="128"/>
                  </a:lnTo>
                  <a:lnTo>
                    <a:pt x="238" y="130"/>
                  </a:lnTo>
                  <a:close/>
                  <a:moveTo>
                    <a:pt x="338" y="116"/>
                  </a:moveTo>
                  <a:lnTo>
                    <a:pt x="336" y="89"/>
                  </a:lnTo>
                  <a:lnTo>
                    <a:pt x="360" y="87"/>
                  </a:lnTo>
                  <a:lnTo>
                    <a:pt x="365" y="111"/>
                  </a:lnTo>
                  <a:lnTo>
                    <a:pt x="338" y="116"/>
                  </a:lnTo>
                  <a:close/>
                  <a:moveTo>
                    <a:pt x="391" y="106"/>
                  </a:moveTo>
                  <a:lnTo>
                    <a:pt x="386" y="82"/>
                  </a:lnTo>
                  <a:lnTo>
                    <a:pt x="410" y="77"/>
                  </a:lnTo>
                  <a:lnTo>
                    <a:pt x="415" y="104"/>
                  </a:lnTo>
                  <a:lnTo>
                    <a:pt x="391" y="106"/>
                  </a:lnTo>
                  <a:close/>
                  <a:moveTo>
                    <a:pt x="441" y="99"/>
                  </a:moveTo>
                  <a:lnTo>
                    <a:pt x="437" y="75"/>
                  </a:lnTo>
                  <a:lnTo>
                    <a:pt x="463" y="70"/>
                  </a:lnTo>
                  <a:lnTo>
                    <a:pt x="465" y="94"/>
                  </a:lnTo>
                  <a:lnTo>
                    <a:pt x="441" y="99"/>
                  </a:lnTo>
                  <a:close/>
                  <a:moveTo>
                    <a:pt x="142" y="185"/>
                  </a:moveTo>
                  <a:lnTo>
                    <a:pt x="137" y="161"/>
                  </a:lnTo>
                  <a:lnTo>
                    <a:pt x="163" y="156"/>
                  </a:lnTo>
                  <a:lnTo>
                    <a:pt x="166" y="180"/>
                  </a:lnTo>
                  <a:lnTo>
                    <a:pt x="142" y="185"/>
                  </a:lnTo>
                  <a:close/>
                  <a:moveTo>
                    <a:pt x="192" y="178"/>
                  </a:moveTo>
                  <a:lnTo>
                    <a:pt x="190" y="152"/>
                  </a:lnTo>
                  <a:lnTo>
                    <a:pt x="214" y="149"/>
                  </a:lnTo>
                  <a:lnTo>
                    <a:pt x="218" y="173"/>
                  </a:lnTo>
                  <a:lnTo>
                    <a:pt x="192" y="178"/>
                  </a:lnTo>
                  <a:close/>
                  <a:moveTo>
                    <a:pt x="295" y="161"/>
                  </a:moveTo>
                  <a:lnTo>
                    <a:pt x="290" y="137"/>
                  </a:lnTo>
                  <a:lnTo>
                    <a:pt x="314" y="132"/>
                  </a:lnTo>
                  <a:lnTo>
                    <a:pt x="319" y="159"/>
                  </a:lnTo>
                  <a:lnTo>
                    <a:pt x="295" y="161"/>
                  </a:lnTo>
                  <a:close/>
                  <a:moveTo>
                    <a:pt x="345" y="154"/>
                  </a:moveTo>
                  <a:lnTo>
                    <a:pt x="341" y="130"/>
                  </a:lnTo>
                  <a:lnTo>
                    <a:pt x="367" y="125"/>
                  </a:lnTo>
                  <a:lnTo>
                    <a:pt x="369" y="149"/>
                  </a:lnTo>
                  <a:lnTo>
                    <a:pt x="345" y="154"/>
                  </a:lnTo>
                  <a:close/>
                  <a:moveTo>
                    <a:pt x="396" y="147"/>
                  </a:moveTo>
                  <a:lnTo>
                    <a:pt x="393" y="120"/>
                  </a:lnTo>
                  <a:lnTo>
                    <a:pt x="417" y="118"/>
                  </a:lnTo>
                  <a:lnTo>
                    <a:pt x="422" y="142"/>
                  </a:lnTo>
                  <a:lnTo>
                    <a:pt x="396" y="147"/>
                  </a:lnTo>
                  <a:close/>
                  <a:moveTo>
                    <a:pt x="446" y="137"/>
                  </a:moveTo>
                  <a:lnTo>
                    <a:pt x="444" y="113"/>
                  </a:lnTo>
                  <a:lnTo>
                    <a:pt x="468" y="108"/>
                  </a:lnTo>
                  <a:lnTo>
                    <a:pt x="473" y="135"/>
                  </a:lnTo>
                  <a:lnTo>
                    <a:pt x="446" y="137"/>
                  </a:lnTo>
                  <a:close/>
                  <a:moveTo>
                    <a:pt x="146" y="224"/>
                  </a:moveTo>
                  <a:lnTo>
                    <a:pt x="144" y="200"/>
                  </a:lnTo>
                  <a:lnTo>
                    <a:pt x="168" y="195"/>
                  </a:lnTo>
                  <a:lnTo>
                    <a:pt x="173" y="221"/>
                  </a:lnTo>
                  <a:lnTo>
                    <a:pt x="146" y="224"/>
                  </a:lnTo>
                  <a:close/>
                  <a:moveTo>
                    <a:pt x="199" y="216"/>
                  </a:moveTo>
                  <a:lnTo>
                    <a:pt x="194" y="192"/>
                  </a:lnTo>
                  <a:lnTo>
                    <a:pt x="218" y="188"/>
                  </a:lnTo>
                  <a:lnTo>
                    <a:pt x="223" y="214"/>
                  </a:lnTo>
                  <a:lnTo>
                    <a:pt x="199" y="216"/>
                  </a:lnTo>
                  <a:close/>
                  <a:moveTo>
                    <a:pt x="250" y="209"/>
                  </a:moveTo>
                  <a:lnTo>
                    <a:pt x="245" y="183"/>
                  </a:lnTo>
                  <a:lnTo>
                    <a:pt x="271" y="180"/>
                  </a:lnTo>
                  <a:lnTo>
                    <a:pt x="274" y="204"/>
                  </a:lnTo>
                  <a:lnTo>
                    <a:pt x="250" y="209"/>
                  </a:lnTo>
                  <a:close/>
                  <a:moveTo>
                    <a:pt x="300" y="202"/>
                  </a:moveTo>
                  <a:lnTo>
                    <a:pt x="298" y="176"/>
                  </a:lnTo>
                  <a:lnTo>
                    <a:pt x="321" y="173"/>
                  </a:lnTo>
                  <a:lnTo>
                    <a:pt x="326" y="197"/>
                  </a:lnTo>
                  <a:lnTo>
                    <a:pt x="300" y="202"/>
                  </a:lnTo>
                  <a:close/>
                  <a:moveTo>
                    <a:pt x="403" y="185"/>
                  </a:moveTo>
                  <a:lnTo>
                    <a:pt x="398" y="161"/>
                  </a:lnTo>
                  <a:lnTo>
                    <a:pt x="422" y="156"/>
                  </a:lnTo>
                  <a:lnTo>
                    <a:pt x="427" y="180"/>
                  </a:lnTo>
                  <a:lnTo>
                    <a:pt x="403" y="185"/>
                  </a:ln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6" name="Freeform 305">
              <a:extLst>
                <a:ext uri="{FF2B5EF4-FFF2-40B4-BE49-F238E27FC236}">
                  <a16:creationId xmlns:a16="http://schemas.microsoft.com/office/drawing/2014/main" id="{3FD01DE1-7D60-4670-9805-281C05BC0E55}"/>
                </a:ext>
              </a:extLst>
            </p:cNvPr>
            <p:cNvSpPr>
              <a:spLocks noEditPoints="1"/>
            </p:cNvSpPr>
            <p:nvPr/>
          </p:nvSpPr>
          <p:spPr bwMode="auto">
            <a:xfrm>
              <a:off x="8467725" y="2243138"/>
              <a:ext cx="601663" cy="601663"/>
            </a:xfrm>
            <a:custGeom>
              <a:avLst/>
              <a:gdLst>
                <a:gd name="T0" fmla="*/ 120 w 158"/>
                <a:gd name="T1" fmla="*/ 24 h 158"/>
                <a:gd name="T2" fmla="*/ 100 w 158"/>
                <a:gd name="T3" fmla="*/ 48 h 158"/>
                <a:gd name="T4" fmla="*/ 95 w 158"/>
                <a:gd name="T5" fmla="*/ 44 h 158"/>
                <a:gd name="T6" fmla="*/ 102 w 158"/>
                <a:gd name="T7" fmla="*/ 12 h 158"/>
                <a:gd name="T8" fmla="*/ 99 w 158"/>
                <a:gd name="T9" fmla="*/ 43 h 158"/>
                <a:gd name="T10" fmla="*/ 113 w 158"/>
                <a:gd name="T11" fmla="*/ 25 h 158"/>
                <a:gd name="T12" fmla="*/ 104 w 158"/>
                <a:gd name="T13" fmla="*/ 0 h 158"/>
                <a:gd name="T14" fmla="*/ 86 w 158"/>
                <a:gd name="T15" fmla="*/ 38 h 158"/>
                <a:gd name="T16" fmla="*/ 59 w 158"/>
                <a:gd name="T17" fmla="*/ 17 h 158"/>
                <a:gd name="T18" fmla="*/ 51 w 158"/>
                <a:gd name="T19" fmla="*/ 18 h 158"/>
                <a:gd name="T20" fmla="*/ 0 w 158"/>
                <a:gd name="T21" fmla="*/ 105 h 158"/>
                <a:gd name="T22" fmla="*/ 14 w 158"/>
                <a:gd name="T23" fmla="*/ 102 h 158"/>
                <a:gd name="T24" fmla="*/ 58 w 158"/>
                <a:gd name="T25" fmla="*/ 29 h 158"/>
                <a:gd name="T26" fmla="*/ 125 w 158"/>
                <a:gd name="T27" fmla="*/ 80 h 158"/>
                <a:gd name="T28" fmla="*/ 139 w 158"/>
                <a:gd name="T29" fmla="*/ 78 h 158"/>
                <a:gd name="T30" fmla="*/ 116 w 158"/>
                <a:gd name="T31" fmla="*/ 60 h 158"/>
                <a:gd name="T32" fmla="*/ 137 w 158"/>
                <a:gd name="T33" fmla="*/ 53 h 158"/>
                <a:gd name="T34" fmla="*/ 158 w 158"/>
                <a:gd name="T35" fmla="*/ 20 h 158"/>
                <a:gd name="T36" fmla="*/ 120 w 158"/>
                <a:gd name="T37" fmla="*/ 24 h 158"/>
                <a:gd name="T38" fmla="*/ 107 w 158"/>
                <a:gd name="T39" fmla="*/ 53 h 158"/>
                <a:gd name="T40" fmla="*/ 103 w 158"/>
                <a:gd name="T41" fmla="*/ 50 h 158"/>
                <a:gd name="T42" fmla="*/ 145 w 158"/>
                <a:gd name="T43" fmla="*/ 28 h 158"/>
                <a:gd name="T44" fmla="*/ 107 w 158"/>
                <a:gd name="T45" fmla="*/ 53 h 158"/>
                <a:gd name="T46" fmla="*/ 117 w 158"/>
                <a:gd name="T47" fmla="*/ 83 h 158"/>
                <a:gd name="T48" fmla="*/ 117 w 158"/>
                <a:gd name="T49" fmla="*/ 85 h 158"/>
                <a:gd name="T50" fmla="*/ 128 w 158"/>
                <a:gd name="T51" fmla="*/ 137 h 158"/>
                <a:gd name="T52" fmla="*/ 126 w 158"/>
                <a:gd name="T53" fmla="*/ 140 h 158"/>
                <a:gd name="T54" fmla="*/ 101 w 158"/>
                <a:gd name="T55" fmla="*/ 145 h 158"/>
                <a:gd name="T56" fmla="*/ 98 w 158"/>
                <a:gd name="T57" fmla="*/ 143 h 158"/>
                <a:gd name="T58" fmla="*/ 90 w 158"/>
                <a:gd name="T59" fmla="*/ 102 h 158"/>
                <a:gd name="T60" fmla="*/ 87 w 158"/>
                <a:gd name="T61" fmla="*/ 100 h 158"/>
                <a:gd name="T62" fmla="*/ 57 w 158"/>
                <a:gd name="T63" fmla="*/ 106 h 158"/>
                <a:gd name="T64" fmla="*/ 55 w 158"/>
                <a:gd name="T65" fmla="*/ 109 h 158"/>
                <a:gd name="T66" fmla="*/ 63 w 158"/>
                <a:gd name="T67" fmla="*/ 149 h 158"/>
                <a:gd name="T68" fmla="*/ 61 w 158"/>
                <a:gd name="T69" fmla="*/ 152 h 158"/>
                <a:gd name="T70" fmla="*/ 36 w 158"/>
                <a:gd name="T71" fmla="*/ 157 h 158"/>
                <a:gd name="T72" fmla="*/ 33 w 158"/>
                <a:gd name="T73" fmla="*/ 155 h 158"/>
                <a:gd name="T74" fmla="*/ 23 w 158"/>
                <a:gd name="T75" fmla="*/ 103 h 158"/>
                <a:gd name="T76" fmla="*/ 24 w 158"/>
                <a:gd name="T77" fmla="*/ 102 h 158"/>
                <a:gd name="T78" fmla="*/ 58 w 158"/>
                <a:gd name="T79" fmla="*/ 43 h 158"/>
                <a:gd name="T80" fmla="*/ 62 w 158"/>
                <a:gd name="T81" fmla="*/ 42 h 158"/>
                <a:gd name="T82" fmla="*/ 117 w 158"/>
                <a:gd name="T83" fmla="*/ 8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58">
                  <a:moveTo>
                    <a:pt x="120" y="24"/>
                  </a:moveTo>
                  <a:cubicBezTo>
                    <a:pt x="106" y="29"/>
                    <a:pt x="102" y="40"/>
                    <a:pt x="100" y="48"/>
                  </a:cubicBezTo>
                  <a:cubicBezTo>
                    <a:pt x="95" y="44"/>
                    <a:pt x="95" y="44"/>
                    <a:pt x="95" y="44"/>
                  </a:cubicBezTo>
                  <a:cubicBezTo>
                    <a:pt x="96" y="33"/>
                    <a:pt x="99" y="22"/>
                    <a:pt x="102" y="12"/>
                  </a:cubicBezTo>
                  <a:cubicBezTo>
                    <a:pt x="100" y="22"/>
                    <a:pt x="99" y="32"/>
                    <a:pt x="99" y="43"/>
                  </a:cubicBezTo>
                  <a:cubicBezTo>
                    <a:pt x="101" y="37"/>
                    <a:pt x="105" y="30"/>
                    <a:pt x="113" y="25"/>
                  </a:cubicBezTo>
                  <a:cubicBezTo>
                    <a:pt x="110" y="15"/>
                    <a:pt x="106" y="9"/>
                    <a:pt x="104" y="0"/>
                  </a:cubicBezTo>
                  <a:cubicBezTo>
                    <a:pt x="93" y="9"/>
                    <a:pt x="85" y="24"/>
                    <a:pt x="86" y="38"/>
                  </a:cubicBezTo>
                  <a:cubicBezTo>
                    <a:pt x="59" y="17"/>
                    <a:pt x="59" y="17"/>
                    <a:pt x="59" y="17"/>
                  </a:cubicBezTo>
                  <a:cubicBezTo>
                    <a:pt x="57" y="15"/>
                    <a:pt x="53" y="16"/>
                    <a:pt x="51" y="18"/>
                  </a:cubicBezTo>
                  <a:cubicBezTo>
                    <a:pt x="0" y="105"/>
                    <a:pt x="0" y="105"/>
                    <a:pt x="0" y="105"/>
                  </a:cubicBezTo>
                  <a:cubicBezTo>
                    <a:pt x="14" y="102"/>
                    <a:pt x="14" y="102"/>
                    <a:pt x="14" y="102"/>
                  </a:cubicBezTo>
                  <a:cubicBezTo>
                    <a:pt x="58" y="29"/>
                    <a:pt x="58" y="29"/>
                    <a:pt x="58" y="29"/>
                  </a:cubicBezTo>
                  <a:cubicBezTo>
                    <a:pt x="125" y="80"/>
                    <a:pt x="125" y="80"/>
                    <a:pt x="125" y="80"/>
                  </a:cubicBezTo>
                  <a:cubicBezTo>
                    <a:pt x="139" y="78"/>
                    <a:pt x="139" y="78"/>
                    <a:pt x="139" y="78"/>
                  </a:cubicBezTo>
                  <a:cubicBezTo>
                    <a:pt x="116" y="60"/>
                    <a:pt x="116" y="60"/>
                    <a:pt x="116" y="60"/>
                  </a:cubicBezTo>
                  <a:cubicBezTo>
                    <a:pt x="123" y="60"/>
                    <a:pt x="131" y="59"/>
                    <a:pt x="137" y="53"/>
                  </a:cubicBezTo>
                  <a:cubicBezTo>
                    <a:pt x="148" y="40"/>
                    <a:pt x="150" y="31"/>
                    <a:pt x="158" y="20"/>
                  </a:cubicBezTo>
                  <a:cubicBezTo>
                    <a:pt x="158" y="20"/>
                    <a:pt x="138" y="16"/>
                    <a:pt x="120" y="24"/>
                  </a:cubicBezTo>
                  <a:close/>
                  <a:moveTo>
                    <a:pt x="107" y="53"/>
                  </a:moveTo>
                  <a:cubicBezTo>
                    <a:pt x="103" y="50"/>
                    <a:pt x="103" y="50"/>
                    <a:pt x="103" y="50"/>
                  </a:cubicBezTo>
                  <a:cubicBezTo>
                    <a:pt x="116" y="41"/>
                    <a:pt x="130" y="33"/>
                    <a:pt x="145" y="28"/>
                  </a:cubicBezTo>
                  <a:cubicBezTo>
                    <a:pt x="131" y="34"/>
                    <a:pt x="118" y="43"/>
                    <a:pt x="107" y="53"/>
                  </a:cubicBezTo>
                  <a:close/>
                  <a:moveTo>
                    <a:pt x="117" y="83"/>
                  </a:moveTo>
                  <a:cubicBezTo>
                    <a:pt x="117" y="84"/>
                    <a:pt x="117" y="84"/>
                    <a:pt x="117" y="85"/>
                  </a:cubicBezTo>
                  <a:cubicBezTo>
                    <a:pt x="128" y="137"/>
                    <a:pt x="128" y="137"/>
                    <a:pt x="128" y="137"/>
                  </a:cubicBezTo>
                  <a:cubicBezTo>
                    <a:pt x="128" y="138"/>
                    <a:pt x="127" y="140"/>
                    <a:pt x="126" y="140"/>
                  </a:cubicBezTo>
                  <a:cubicBezTo>
                    <a:pt x="101" y="145"/>
                    <a:pt x="101" y="145"/>
                    <a:pt x="101" y="145"/>
                  </a:cubicBezTo>
                  <a:cubicBezTo>
                    <a:pt x="99" y="145"/>
                    <a:pt x="98" y="144"/>
                    <a:pt x="98" y="143"/>
                  </a:cubicBezTo>
                  <a:cubicBezTo>
                    <a:pt x="90" y="102"/>
                    <a:pt x="90" y="102"/>
                    <a:pt x="90" y="102"/>
                  </a:cubicBezTo>
                  <a:cubicBezTo>
                    <a:pt x="90" y="101"/>
                    <a:pt x="88" y="100"/>
                    <a:pt x="87" y="100"/>
                  </a:cubicBezTo>
                  <a:cubicBezTo>
                    <a:pt x="57" y="106"/>
                    <a:pt x="57" y="106"/>
                    <a:pt x="57" y="106"/>
                  </a:cubicBezTo>
                  <a:cubicBezTo>
                    <a:pt x="56" y="106"/>
                    <a:pt x="55" y="108"/>
                    <a:pt x="55" y="109"/>
                  </a:cubicBezTo>
                  <a:cubicBezTo>
                    <a:pt x="63" y="149"/>
                    <a:pt x="63" y="149"/>
                    <a:pt x="63" y="149"/>
                  </a:cubicBezTo>
                  <a:cubicBezTo>
                    <a:pt x="64" y="151"/>
                    <a:pt x="63" y="152"/>
                    <a:pt x="61" y="152"/>
                  </a:cubicBezTo>
                  <a:cubicBezTo>
                    <a:pt x="36" y="157"/>
                    <a:pt x="36" y="157"/>
                    <a:pt x="36" y="157"/>
                  </a:cubicBezTo>
                  <a:cubicBezTo>
                    <a:pt x="35" y="158"/>
                    <a:pt x="34" y="157"/>
                    <a:pt x="33" y="155"/>
                  </a:cubicBezTo>
                  <a:cubicBezTo>
                    <a:pt x="23" y="103"/>
                    <a:pt x="23" y="103"/>
                    <a:pt x="23" y="103"/>
                  </a:cubicBezTo>
                  <a:cubicBezTo>
                    <a:pt x="23" y="103"/>
                    <a:pt x="23" y="102"/>
                    <a:pt x="24" y="102"/>
                  </a:cubicBezTo>
                  <a:cubicBezTo>
                    <a:pt x="58" y="43"/>
                    <a:pt x="58" y="43"/>
                    <a:pt x="58" y="43"/>
                  </a:cubicBezTo>
                  <a:cubicBezTo>
                    <a:pt x="59" y="41"/>
                    <a:pt x="61" y="41"/>
                    <a:pt x="62" y="42"/>
                  </a:cubicBezTo>
                  <a:lnTo>
                    <a:pt x="117" y="83"/>
                  </a:ln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7" name="Freeform 306">
              <a:extLst>
                <a:ext uri="{FF2B5EF4-FFF2-40B4-BE49-F238E27FC236}">
                  <a16:creationId xmlns:a16="http://schemas.microsoft.com/office/drawing/2014/main" id="{DA2DAD76-A7BF-4EA4-89CF-B7DEBAF2FFB5}"/>
                </a:ext>
              </a:extLst>
            </p:cNvPr>
            <p:cNvSpPr>
              <a:spLocks noEditPoints="1"/>
            </p:cNvSpPr>
            <p:nvPr/>
          </p:nvSpPr>
          <p:spPr bwMode="auto">
            <a:xfrm>
              <a:off x="10090150" y="2844800"/>
              <a:ext cx="628650" cy="628650"/>
            </a:xfrm>
            <a:custGeom>
              <a:avLst/>
              <a:gdLst>
                <a:gd name="T0" fmla="*/ 131 w 165"/>
                <a:gd name="T1" fmla="*/ 75 h 165"/>
                <a:gd name="T2" fmla="*/ 164 w 165"/>
                <a:gd name="T3" fmla="*/ 90 h 165"/>
                <a:gd name="T4" fmla="*/ 161 w 165"/>
                <a:gd name="T5" fmla="*/ 105 h 165"/>
                <a:gd name="T6" fmla="*/ 130 w 165"/>
                <a:gd name="T7" fmla="*/ 77 h 165"/>
                <a:gd name="T8" fmla="*/ 156 w 165"/>
                <a:gd name="T9" fmla="*/ 128 h 165"/>
                <a:gd name="T10" fmla="*/ 149 w 165"/>
                <a:gd name="T11" fmla="*/ 154 h 165"/>
                <a:gd name="T12" fmla="*/ 119 w 165"/>
                <a:gd name="T13" fmla="*/ 96 h 165"/>
                <a:gd name="T14" fmla="*/ 146 w 165"/>
                <a:gd name="T15" fmla="*/ 155 h 165"/>
                <a:gd name="T16" fmla="*/ 142 w 165"/>
                <a:gd name="T17" fmla="*/ 164 h 165"/>
                <a:gd name="T18" fmla="*/ 145 w 165"/>
                <a:gd name="T19" fmla="*/ 160 h 165"/>
                <a:gd name="T20" fmla="*/ 3 w 165"/>
                <a:gd name="T21" fmla="*/ 20 h 165"/>
                <a:gd name="T22" fmla="*/ 1 w 165"/>
                <a:gd name="T23" fmla="*/ 24 h 165"/>
                <a:gd name="T24" fmla="*/ 58 w 165"/>
                <a:gd name="T25" fmla="*/ 102 h 165"/>
                <a:gd name="T26" fmla="*/ 61 w 165"/>
                <a:gd name="T27" fmla="*/ 106 h 165"/>
                <a:gd name="T28" fmla="*/ 73 w 165"/>
                <a:gd name="T29" fmla="*/ 96 h 165"/>
                <a:gd name="T30" fmla="*/ 142 w 165"/>
                <a:gd name="T31" fmla="*/ 164 h 165"/>
                <a:gd name="T32" fmla="*/ 68 w 165"/>
                <a:gd name="T33" fmla="*/ 103 h 165"/>
                <a:gd name="T34" fmla="*/ 61 w 165"/>
                <a:gd name="T35" fmla="*/ 109 h 165"/>
                <a:gd name="T36" fmla="*/ 55 w 165"/>
                <a:gd name="T37" fmla="*/ 102 h 165"/>
                <a:gd name="T38" fmla="*/ 49 w 165"/>
                <a:gd name="T39" fmla="*/ 84 h 165"/>
                <a:gd name="T40" fmla="*/ 30 w 165"/>
                <a:gd name="T41" fmla="*/ 82 h 165"/>
                <a:gd name="T42" fmla="*/ 79 w 165"/>
                <a:gd name="T43" fmla="*/ 136 h 165"/>
                <a:gd name="T44" fmla="*/ 81 w 165"/>
                <a:gd name="T45" fmla="*/ 117 h 165"/>
                <a:gd name="T46" fmla="*/ 59 w 165"/>
                <a:gd name="T47" fmla="*/ 3 h 165"/>
                <a:gd name="T48" fmla="*/ 101 w 165"/>
                <a:gd name="T49" fmla="*/ 27 h 165"/>
                <a:gd name="T50" fmla="*/ 73 w 165"/>
                <a:gd name="T51" fmla="*/ 0 h 165"/>
                <a:gd name="T52" fmla="*/ 37 w 165"/>
                <a:gd name="T53" fmla="*/ 9 h 165"/>
                <a:gd name="T54" fmla="*/ 87 w 165"/>
                <a:gd name="T55" fmla="*/ 35 h 165"/>
                <a:gd name="T56" fmla="*/ 37 w 165"/>
                <a:gd name="T57" fmla="*/ 9 h 165"/>
                <a:gd name="T58" fmla="*/ 48 w 165"/>
                <a:gd name="T59" fmla="*/ 56 h 165"/>
                <a:gd name="T60" fmla="*/ 33 w 165"/>
                <a:gd name="T61" fmla="*/ 10 h 165"/>
                <a:gd name="T62" fmla="*/ 10 w 165"/>
                <a:gd name="T63" fmla="*/ 19 h 165"/>
                <a:gd name="T64" fmla="*/ 108 w 165"/>
                <a:gd name="T65" fmla="*/ 34 h 165"/>
                <a:gd name="T66" fmla="*/ 124 w 165"/>
                <a:gd name="T67" fmla="*/ 68 h 165"/>
                <a:gd name="T68" fmla="*/ 122 w 165"/>
                <a:gd name="T69" fmla="*/ 70 h 165"/>
                <a:gd name="T70" fmla="*/ 80 w 165"/>
                <a:gd name="T71" fmla="*/ 52 h 165"/>
                <a:gd name="T72" fmla="*/ 122 w 165"/>
                <a:gd name="T73" fmla="*/ 70 h 165"/>
                <a:gd name="T74" fmla="*/ 77 w 165"/>
                <a:gd name="T75" fmla="*/ 54 h 165"/>
                <a:gd name="T76" fmla="*/ 98 w 165"/>
                <a:gd name="T77" fmla="*/ 10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65">
                  <a:moveTo>
                    <a:pt x="161" y="105"/>
                  </a:moveTo>
                  <a:cubicBezTo>
                    <a:pt x="131" y="75"/>
                    <a:pt x="131" y="75"/>
                    <a:pt x="131" y="75"/>
                  </a:cubicBezTo>
                  <a:cubicBezTo>
                    <a:pt x="133" y="71"/>
                    <a:pt x="135" y="67"/>
                    <a:pt x="138" y="63"/>
                  </a:cubicBezTo>
                  <a:cubicBezTo>
                    <a:pt x="164" y="90"/>
                    <a:pt x="164" y="90"/>
                    <a:pt x="164" y="90"/>
                  </a:cubicBezTo>
                  <a:cubicBezTo>
                    <a:pt x="164" y="90"/>
                    <a:pt x="165" y="91"/>
                    <a:pt x="165" y="92"/>
                  </a:cubicBezTo>
                  <a:cubicBezTo>
                    <a:pt x="163" y="96"/>
                    <a:pt x="162" y="101"/>
                    <a:pt x="161" y="105"/>
                  </a:cubicBezTo>
                  <a:close/>
                  <a:moveTo>
                    <a:pt x="160" y="108"/>
                  </a:moveTo>
                  <a:cubicBezTo>
                    <a:pt x="150" y="98"/>
                    <a:pt x="140" y="88"/>
                    <a:pt x="130" y="77"/>
                  </a:cubicBezTo>
                  <a:cubicBezTo>
                    <a:pt x="127" y="82"/>
                    <a:pt x="124" y="87"/>
                    <a:pt x="121" y="93"/>
                  </a:cubicBezTo>
                  <a:cubicBezTo>
                    <a:pt x="133" y="105"/>
                    <a:pt x="144" y="116"/>
                    <a:pt x="156" y="128"/>
                  </a:cubicBezTo>
                  <a:cubicBezTo>
                    <a:pt x="158" y="121"/>
                    <a:pt x="159" y="114"/>
                    <a:pt x="160" y="108"/>
                  </a:cubicBezTo>
                  <a:close/>
                  <a:moveTo>
                    <a:pt x="149" y="154"/>
                  </a:moveTo>
                  <a:cubicBezTo>
                    <a:pt x="151" y="146"/>
                    <a:pt x="153" y="138"/>
                    <a:pt x="155" y="132"/>
                  </a:cubicBezTo>
                  <a:cubicBezTo>
                    <a:pt x="119" y="96"/>
                    <a:pt x="119" y="96"/>
                    <a:pt x="119" y="96"/>
                  </a:cubicBezTo>
                  <a:cubicBezTo>
                    <a:pt x="116" y="102"/>
                    <a:pt x="112" y="109"/>
                    <a:pt x="108" y="117"/>
                  </a:cubicBezTo>
                  <a:cubicBezTo>
                    <a:pt x="146" y="155"/>
                    <a:pt x="146" y="155"/>
                    <a:pt x="146" y="155"/>
                  </a:cubicBezTo>
                  <a:cubicBezTo>
                    <a:pt x="147" y="156"/>
                    <a:pt x="149" y="155"/>
                    <a:pt x="149" y="154"/>
                  </a:cubicBezTo>
                  <a:close/>
                  <a:moveTo>
                    <a:pt x="142" y="164"/>
                  </a:moveTo>
                  <a:cubicBezTo>
                    <a:pt x="145" y="161"/>
                    <a:pt x="145" y="161"/>
                    <a:pt x="145" y="161"/>
                  </a:cubicBezTo>
                  <a:cubicBezTo>
                    <a:pt x="145" y="161"/>
                    <a:pt x="145" y="160"/>
                    <a:pt x="145" y="160"/>
                  </a:cubicBezTo>
                  <a:cubicBezTo>
                    <a:pt x="5" y="20"/>
                    <a:pt x="5" y="20"/>
                    <a:pt x="5" y="20"/>
                  </a:cubicBezTo>
                  <a:cubicBezTo>
                    <a:pt x="4" y="19"/>
                    <a:pt x="4" y="19"/>
                    <a:pt x="3" y="20"/>
                  </a:cubicBezTo>
                  <a:cubicBezTo>
                    <a:pt x="1" y="22"/>
                    <a:pt x="1" y="22"/>
                    <a:pt x="1" y="22"/>
                  </a:cubicBezTo>
                  <a:cubicBezTo>
                    <a:pt x="0" y="23"/>
                    <a:pt x="0" y="24"/>
                    <a:pt x="1" y="24"/>
                  </a:cubicBezTo>
                  <a:cubicBezTo>
                    <a:pt x="68" y="92"/>
                    <a:pt x="68" y="92"/>
                    <a:pt x="68" y="92"/>
                  </a:cubicBezTo>
                  <a:cubicBezTo>
                    <a:pt x="58" y="102"/>
                    <a:pt x="58" y="102"/>
                    <a:pt x="58" y="102"/>
                  </a:cubicBezTo>
                  <a:cubicBezTo>
                    <a:pt x="58" y="102"/>
                    <a:pt x="58" y="103"/>
                    <a:pt x="58" y="104"/>
                  </a:cubicBezTo>
                  <a:cubicBezTo>
                    <a:pt x="61" y="106"/>
                    <a:pt x="61" y="106"/>
                    <a:pt x="61" y="106"/>
                  </a:cubicBezTo>
                  <a:cubicBezTo>
                    <a:pt x="61" y="107"/>
                    <a:pt x="62" y="107"/>
                    <a:pt x="62" y="106"/>
                  </a:cubicBezTo>
                  <a:cubicBezTo>
                    <a:pt x="73" y="96"/>
                    <a:pt x="73" y="96"/>
                    <a:pt x="73" y="96"/>
                  </a:cubicBezTo>
                  <a:cubicBezTo>
                    <a:pt x="140" y="164"/>
                    <a:pt x="140" y="164"/>
                    <a:pt x="140" y="164"/>
                  </a:cubicBezTo>
                  <a:cubicBezTo>
                    <a:pt x="141" y="165"/>
                    <a:pt x="141" y="165"/>
                    <a:pt x="142" y="164"/>
                  </a:cubicBezTo>
                  <a:close/>
                  <a:moveTo>
                    <a:pt x="81" y="116"/>
                  </a:moveTo>
                  <a:cubicBezTo>
                    <a:pt x="68" y="103"/>
                    <a:pt x="68" y="103"/>
                    <a:pt x="68" y="103"/>
                  </a:cubicBezTo>
                  <a:cubicBezTo>
                    <a:pt x="62" y="109"/>
                    <a:pt x="62" y="109"/>
                    <a:pt x="62" y="109"/>
                  </a:cubicBezTo>
                  <a:cubicBezTo>
                    <a:pt x="62" y="110"/>
                    <a:pt x="61" y="110"/>
                    <a:pt x="61" y="109"/>
                  </a:cubicBezTo>
                  <a:cubicBezTo>
                    <a:pt x="55" y="104"/>
                    <a:pt x="55" y="104"/>
                    <a:pt x="55" y="104"/>
                  </a:cubicBezTo>
                  <a:cubicBezTo>
                    <a:pt x="55" y="103"/>
                    <a:pt x="55" y="102"/>
                    <a:pt x="55" y="102"/>
                  </a:cubicBezTo>
                  <a:cubicBezTo>
                    <a:pt x="61" y="96"/>
                    <a:pt x="61" y="96"/>
                    <a:pt x="61" y="96"/>
                  </a:cubicBezTo>
                  <a:cubicBezTo>
                    <a:pt x="49" y="84"/>
                    <a:pt x="49" y="84"/>
                    <a:pt x="49" y="84"/>
                  </a:cubicBezTo>
                  <a:cubicBezTo>
                    <a:pt x="49" y="83"/>
                    <a:pt x="48" y="83"/>
                    <a:pt x="48" y="83"/>
                  </a:cubicBezTo>
                  <a:cubicBezTo>
                    <a:pt x="30" y="82"/>
                    <a:pt x="30" y="82"/>
                    <a:pt x="30" y="82"/>
                  </a:cubicBezTo>
                  <a:cubicBezTo>
                    <a:pt x="29" y="82"/>
                    <a:pt x="28" y="84"/>
                    <a:pt x="29" y="85"/>
                  </a:cubicBezTo>
                  <a:cubicBezTo>
                    <a:pt x="79" y="136"/>
                    <a:pt x="79" y="136"/>
                    <a:pt x="79" y="136"/>
                  </a:cubicBezTo>
                  <a:cubicBezTo>
                    <a:pt x="80" y="137"/>
                    <a:pt x="82" y="136"/>
                    <a:pt x="82" y="134"/>
                  </a:cubicBezTo>
                  <a:cubicBezTo>
                    <a:pt x="81" y="117"/>
                    <a:pt x="81" y="117"/>
                    <a:pt x="81" y="117"/>
                  </a:cubicBezTo>
                  <a:cubicBezTo>
                    <a:pt x="81" y="116"/>
                    <a:pt x="81" y="116"/>
                    <a:pt x="81" y="116"/>
                  </a:cubicBezTo>
                  <a:close/>
                  <a:moveTo>
                    <a:pt x="59" y="3"/>
                  </a:moveTo>
                  <a:cubicBezTo>
                    <a:pt x="89" y="34"/>
                    <a:pt x="89" y="34"/>
                    <a:pt x="89" y="34"/>
                  </a:cubicBezTo>
                  <a:cubicBezTo>
                    <a:pt x="94" y="31"/>
                    <a:pt x="98" y="29"/>
                    <a:pt x="101" y="27"/>
                  </a:cubicBezTo>
                  <a:cubicBezTo>
                    <a:pt x="75" y="1"/>
                    <a:pt x="75" y="1"/>
                    <a:pt x="75" y="1"/>
                  </a:cubicBezTo>
                  <a:cubicBezTo>
                    <a:pt x="75" y="0"/>
                    <a:pt x="74" y="0"/>
                    <a:pt x="73" y="0"/>
                  </a:cubicBezTo>
                  <a:cubicBezTo>
                    <a:pt x="69" y="1"/>
                    <a:pt x="64" y="2"/>
                    <a:pt x="59" y="3"/>
                  </a:cubicBezTo>
                  <a:close/>
                  <a:moveTo>
                    <a:pt x="37" y="9"/>
                  </a:moveTo>
                  <a:cubicBezTo>
                    <a:pt x="49" y="20"/>
                    <a:pt x="60" y="32"/>
                    <a:pt x="72" y="43"/>
                  </a:cubicBezTo>
                  <a:cubicBezTo>
                    <a:pt x="77" y="40"/>
                    <a:pt x="82" y="38"/>
                    <a:pt x="87" y="35"/>
                  </a:cubicBezTo>
                  <a:cubicBezTo>
                    <a:pt x="77" y="25"/>
                    <a:pt x="67" y="14"/>
                    <a:pt x="56" y="4"/>
                  </a:cubicBezTo>
                  <a:cubicBezTo>
                    <a:pt x="50" y="5"/>
                    <a:pt x="44" y="7"/>
                    <a:pt x="37" y="9"/>
                  </a:cubicBezTo>
                  <a:close/>
                  <a:moveTo>
                    <a:pt x="10" y="19"/>
                  </a:moveTo>
                  <a:cubicBezTo>
                    <a:pt x="48" y="56"/>
                    <a:pt x="48" y="56"/>
                    <a:pt x="48" y="56"/>
                  </a:cubicBezTo>
                  <a:cubicBezTo>
                    <a:pt x="55" y="52"/>
                    <a:pt x="62" y="49"/>
                    <a:pt x="68" y="45"/>
                  </a:cubicBezTo>
                  <a:cubicBezTo>
                    <a:pt x="33" y="10"/>
                    <a:pt x="33" y="10"/>
                    <a:pt x="33" y="10"/>
                  </a:cubicBezTo>
                  <a:cubicBezTo>
                    <a:pt x="26" y="11"/>
                    <a:pt x="19" y="13"/>
                    <a:pt x="11" y="15"/>
                  </a:cubicBezTo>
                  <a:cubicBezTo>
                    <a:pt x="9" y="15"/>
                    <a:pt x="9" y="17"/>
                    <a:pt x="10" y="19"/>
                  </a:cubicBezTo>
                  <a:close/>
                  <a:moveTo>
                    <a:pt x="131" y="56"/>
                  </a:moveTo>
                  <a:cubicBezTo>
                    <a:pt x="127" y="53"/>
                    <a:pt x="112" y="38"/>
                    <a:pt x="108" y="34"/>
                  </a:cubicBezTo>
                  <a:cubicBezTo>
                    <a:pt x="105" y="36"/>
                    <a:pt x="101" y="38"/>
                    <a:pt x="97" y="41"/>
                  </a:cubicBezTo>
                  <a:cubicBezTo>
                    <a:pt x="101" y="45"/>
                    <a:pt x="119" y="63"/>
                    <a:pt x="124" y="68"/>
                  </a:cubicBezTo>
                  <a:cubicBezTo>
                    <a:pt x="126" y="64"/>
                    <a:pt x="129" y="60"/>
                    <a:pt x="131" y="56"/>
                  </a:cubicBezTo>
                  <a:close/>
                  <a:moveTo>
                    <a:pt x="122" y="70"/>
                  </a:moveTo>
                  <a:cubicBezTo>
                    <a:pt x="118" y="65"/>
                    <a:pt x="99" y="47"/>
                    <a:pt x="95" y="42"/>
                  </a:cubicBezTo>
                  <a:cubicBezTo>
                    <a:pt x="90" y="45"/>
                    <a:pt x="85" y="48"/>
                    <a:pt x="80" y="52"/>
                  </a:cubicBezTo>
                  <a:cubicBezTo>
                    <a:pt x="86" y="57"/>
                    <a:pt x="107" y="79"/>
                    <a:pt x="113" y="84"/>
                  </a:cubicBezTo>
                  <a:cubicBezTo>
                    <a:pt x="116" y="79"/>
                    <a:pt x="119" y="74"/>
                    <a:pt x="122" y="70"/>
                  </a:cubicBezTo>
                  <a:close/>
                  <a:moveTo>
                    <a:pt x="111" y="87"/>
                  </a:moveTo>
                  <a:cubicBezTo>
                    <a:pt x="105" y="82"/>
                    <a:pt x="83" y="59"/>
                    <a:pt x="77" y="54"/>
                  </a:cubicBezTo>
                  <a:cubicBezTo>
                    <a:pt x="71" y="58"/>
                    <a:pt x="65" y="62"/>
                    <a:pt x="58" y="66"/>
                  </a:cubicBezTo>
                  <a:cubicBezTo>
                    <a:pt x="64" y="73"/>
                    <a:pt x="91" y="100"/>
                    <a:pt x="98" y="107"/>
                  </a:cubicBezTo>
                  <a:cubicBezTo>
                    <a:pt x="103" y="100"/>
                    <a:pt x="107" y="93"/>
                    <a:pt x="111" y="87"/>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8" name="Freeform 307">
              <a:extLst>
                <a:ext uri="{FF2B5EF4-FFF2-40B4-BE49-F238E27FC236}">
                  <a16:creationId xmlns:a16="http://schemas.microsoft.com/office/drawing/2014/main" id="{757DE895-7B53-411B-9DAE-95326EEE2CDF}"/>
                </a:ext>
              </a:extLst>
            </p:cNvPr>
            <p:cNvSpPr>
              <a:spLocks/>
            </p:cNvSpPr>
            <p:nvPr/>
          </p:nvSpPr>
          <p:spPr bwMode="auto">
            <a:xfrm>
              <a:off x="6659563" y="3810000"/>
              <a:ext cx="719138" cy="635000"/>
            </a:xfrm>
            <a:custGeom>
              <a:avLst/>
              <a:gdLst>
                <a:gd name="T0" fmla="*/ 186 w 189"/>
                <a:gd name="T1" fmla="*/ 1 h 167"/>
                <a:gd name="T2" fmla="*/ 146 w 189"/>
                <a:gd name="T3" fmla="*/ 32 h 167"/>
                <a:gd name="T4" fmla="*/ 144 w 189"/>
                <a:gd name="T5" fmla="*/ 30 h 167"/>
                <a:gd name="T6" fmla="*/ 146 w 189"/>
                <a:gd name="T7" fmla="*/ 12 h 167"/>
                <a:gd name="T8" fmla="*/ 144 w 189"/>
                <a:gd name="T9" fmla="*/ 11 h 167"/>
                <a:gd name="T10" fmla="*/ 118 w 189"/>
                <a:gd name="T11" fmla="*/ 32 h 167"/>
                <a:gd name="T12" fmla="*/ 115 w 189"/>
                <a:gd name="T13" fmla="*/ 30 h 167"/>
                <a:gd name="T14" fmla="*/ 117 w 189"/>
                <a:gd name="T15" fmla="*/ 15 h 167"/>
                <a:gd name="T16" fmla="*/ 114 w 189"/>
                <a:gd name="T17" fmla="*/ 14 h 167"/>
                <a:gd name="T18" fmla="*/ 82 w 189"/>
                <a:gd name="T19" fmla="*/ 33 h 167"/>
                <a:gd name="T20" fmla="*/ 80 w 189"/>
                <a:gd name="T21" fmla="*/ 32 h 167"/>
                <a:gd name="T22" fmla="*/ 81 w 189"/>
                <a:gd name="T23" fmla="*/ 18 h 167"/>
                <a:gd name="T24" fmla="*/ 78 w 189"/>
                <a:gd name="T25" fmla="*/ 17 h 167"/>
                <a:gd name="T26" fmla="*/ 2 w 189"/>
                <a:gd name="T27" fmla="*/ 37 h 167"/>
                <a:gd name="T28" fmla="*/ 1 w 189"/>
                <a:gd name="T29" fmla="*/ 40 h 167"/>
                <a:gd name="T30" fmla="*/ 56 w 189"/>
                <a:gd name="T31" fmla="*/ 97 h 167"/>
                <a:gd name="T32" fmla="*/ 59 w 189"/>
                <a:gd name="T33" fmla="*/ 97 h 167"/>
                <a:gd name="T34" fmla="*/ 66 w 189"/>
                <a:gd name="T35" fmla="*/ 85 h 167"/>
                <a:gd name="T36" fmla="*/ 68 w 189"/>
                <a:gd name="T37" fmla="*/ 84 h 167"/>
                <a:gd name="T38" fmla="*/ 86 w 189"/>
                <a:gd name="T39" fmla="*/ 117 h 167"/>
                <a:gd name="T40" fmla="*/ 89 w 189"/>
                <a:gd name="T41" fmla="*/ 118 h 167"/>
                <a:gd name="T42" fmla="*/ 95 w 189"/>
                <a:gd name="T43" fmla="*/ 104 h 167"/>
                <a:gd name="T44" fmla="*/ 98 w 189"/>
                <a:gd name="T45" fmla="*/ 104 h 167"/>
                <a:gd name="T46" fmla="*/ 110 w 189"/>
                <a:gd name="T47" fmla="*/ 135 h 167"/>
                <a:gd name="T48" fmla="*/ 113 w 189"/>
                <a:gd name="T49" fmla="*/ 136 h 167"/>
                <a:gd name="T50" fmla="*/ 120 w 189"/>
                <a:gd name="T51" fmla="*/ 118 h 167"/>
                <a:gd name="T52" fmla="*/ 123 w 189"/>
                <a:gd name="T53" fmla="*/ 118 h 167"/>
                <a:gd name="T54" fmla="*/ 142 w 189"/>
                <a:gd name="T55" fmla="*/ 165 h 167"/>
                <a:gd name="T56" fmla="*/ 145 w 189"/>
                <a:gd name="T57" fmla="*/ 165 h 167"/>
                <a:gd name="T58" fmla="*/ 171 w 189"/>
                <a:gd name="T59" fmla="*/ 96 h 167"/>
                <a:gd name="T60" fmla="*/ 171 w 189"/>
                <a:gd name="T61" fmla="*/ 96 h 167"/>
                <a:gd name="T62" fmla="*/ 183 w 189"/>
                <a:gd name="T63" fmla="*/ 99 h 167"/>
                <a:gd name="T64" fmla="*/ 189 w 189"/>
                <a:gd name="T65" fmla="*/ 79 h 167"/>
                <a:gd name="T66" fmla="*/ 177 w 189"/>
                <a:gd name="T67" fmla="*/ 75 h 167"/>
                <a:gd name="T68" fmla="*/ 176 w 189"/>
                <a:gd name="T69" fmla="*/ 76 h 167"/>
                <a:gd name="T70" fmla="*/ 189 w 189"/>
                <a:gd name="T71" fmla="*/ 2 h 167"/>
                <a:gd name="T72" fmla="*/ 186 w 189"/>
                <a:gd name="T73" fmla="*/ 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9" h="167">
                  <a:moveTo>
                    <a:pt x="186" y="1"/>
                  </a:moveTo>
                  <a:cubicBezTo>
                    <a:pt x="176" y="14"/>
                    <a:pt x="162" y="24"/>
                    <a:pt x="146" y="32"/>
                  </a:cubicBezTo>
                  <a:cubicBezTo>
                    <a:pt x="145" y="33"/>
                    <a:pt x="144" y="32"/>
                    <a:pt x="144" y="30"/>
                  </a:cubicBezTo>
                  <a:cubicBezTo>
                    <a:pt x="145" y="23"/>
                    <a:pt x="146" y="16"/>
                    <a:pt x="146" y="12"/>
                  </a:cubicBezTo>
                  <a:cubicBezTo>
                    <a:pt x="147" y="10"/>
                    <a:pt x="145" y="10"/>
                    <a:pt x="144" y="11"/>
                  </a:cubicBezTo>
                  <a:cubicBezTo>
                    <a:pt x="137" y="19"/>
                    <a:pt x="128" y="26"/>
                    <a:pt x="118" y="32"/>
                  </a:cubicBezTo>
                  <a:cubicBezTo>
                    <a:pt x="117" y="32"/>
                    <a:pt x="115" y="31"/>
                    <a:pt x="115" y="30"/>
                  </a:cubicBezTo>
                  <a:cubicBezTo>
                    <a:pt x="116" y="24"/>
                    <a:pt x="117" y="18"/>
                    <a:pt x="117" y="15"/>
                  </a:cubicBezTo>
                  <a:cubicBezTo>
                    <a:pt x="117" y="14"/>
                    <a:pt x="115" y="13"/>
                    <a:pt x="114" y="14"/>
                  </a:cubicBezTo>
                  <a:cubicBezTo>
                    <a:pt x="106" y="22"/>
                    <a:pt x="95" y="28"/>
                    <a:pt x="82" y="33"/>
                  </a:cubicBezTo>
                  <a:cubicBezTo>
                    <a:pt x="81" y="34"/>
                    <a:pt x="80" y="33"/>
                    <a:pt x="80" y="32"/>
                  </a:cubicBezTo>
                  <a:cubicBezTo>
                    <a:pt x="81" y="26"/>
                    <a:pt x="81" y="21"/>
                    <a:pt x="81" y="18"/>
                  </a:cubicBezTo>
                  <a:cubicBezTo>
                    <a:pt x="81" y="17"/>
                    <a:pt x="79" y="16"/>
                    <a:pt x="78" y="17"/>
                  </a:cubicBezTo>
                  <a:cubicBezTo>
                    <a:pt x="60" y="32"/>
                    <a:pt x="16" y="36"/>
                    <a:pt x="2" y="37"/>
                  </a:cubicBezTo>
                  <a:cubicBezTo>
                    <a:pt x="0" y="38"/>
                    <a:pt x="0" y="39"/>
                    <a:pt x="1" y="40"/>
                  </a:cubicBezTo>
                  <a:cubicBezTo>
                    <a:pt x="13" y="48"/>
                    <a:pt x="49" y="75"/>
                    <a:pt x="56" y="97"/>
                  </a:cubicBezTo>
                  <a:cubicBezTo>
                    <a:pt x="57" y="98"/>
                    <a:pt x="58" y="98"/>
                    <a:pt x="59" y="97"/>
                  </a:cubicBezTo>
                  <a:cubicBezTo>
                    <a:pt x="61" y="94"/>
                    <a:pt x="63" y="90"/>
                    <a:pt x="66" y="85"/>
                  </a:cubicBezTo>
                  <a:cubicBezTo>
                    <a:pt x="66" y="84"/>
                    <a:pt x="68" y="84"/>
                    <a:pt x="68" y="84"/>
                  </a:cubicBezTo>
                  <a:cubicBezTo>
                    <a:pt x="76" y="95"/>
                    <a:pt x="83" y="106"/>
                    <a:pt x="86" y="117"/>
                  </a:cubicBezTo>
                  <a:cubicBezTo>
                    <a:pt x="86" y="119"/>
                    <a:pt x="88" y="119"/>
                    <a:pt x="89" y="118"/>
                  </a:cubicBezTo>
                  <a:cubicBezTo>
                    <a:pt x="90" y="115"/>
                    <a:pt x="93" y="110"/>
                    <a:pt x="95" y="104"/>
                  </a:cubicBezTo>
                  <a:cubicBezTo>
                    <a:pt x="96" y="103"/>
                    <a:pt x="97" y="103"/>
                    <a:pt x="98" y="104"/>
                  </a:cubicBezTo>
                  <a:cubicBezTo>
                    <a:pt x="104" y="114"/>
                    <a:pt x="108" y="125"/>
                    <a:pt x="110" y="135"/>
                  </a:cubicBezTo>
                  <a:cubicBezTo>
                    <a:pt x="110" y="136"/>
                    <a:pt x="112" y="137"/>
                    <a:pt x="113" y="136"/>
                  </a:cubicBezTo>
                  <a:cubicBezTo>
                    <a:pt x="115" y="132"/>
                    <a:pt x="117" y="125"/>
                    <a:pt x="120" y="118"/>
                  </a:cubicBezTo>
                  <a:cubicBezTo>
                    <a:pt x="121" y="117"/>
                    <a:pt x="122" y="117"/>
                    <a:pt x="123" y="118"/>
                  </a:cubicBezTo>
                  <a:cubicBezTo>
                    <a:pt x="132" y="133"/>
                    <a:pt x="140" y="149"/>
                    <a:pt x="142" y="165"/>
                  </a:cubicBezTo>
                  <a:cubicBezTo>
                    <a:pt x="142" y="166"/>
                    <a:pt x="144" y="167"/>
                    <a:pt x="145" y="165"/>
                  </a:cubicBezTo>
                  <a:cubicBezTo>
                    <a:pt x="151" y="153"/>
                    <a:pt x="164" y="121"/>
                    <a:pt x="171" y="96"/>
                  </a:cubicBezTo>
                  <a:cubicBezTo>
                    <a:pt x="171" y="96"/>
                    <a:pt x="171" y="96"/>
                    <a:pt x="171" y="96"/>
                  </a:cubicBezTo>
                  <a:cubicBezTo>
                    <a:pt x="183" y="99"/>
                    <a:pt x="183" y="99"/>
                    <a:pt x="183" y="99"/>
                  </a:cubicBezTo>
                  <a:cubicBezTo>
                    <a:pt x="189" y="79"/>
                    <a:pt x="189" y="79"/>
                    <a:pt x="189" y="79"/>
                  </a:cubicBezTo>
                  <a:cubicBezTo>
                    <a:pt x="177" y="75"/>
                    <a:pt x="177" y="75"/>
                    <a:pt x="177" y="75"/>
                  </a:cubicBezTo>
                  <a:cubicBezTo>
                    <a:pt x="176" y="75"/>
                    <a:pt x="176" y="76"/>
                    <a:pt x="176" y="76"/>
                  </a:cubicBezTo>
                  <a:cubicBezTo>
                    <a:pt x="184" y="50"/>
                    <a:pt x="188" y="16"/>
                    <a:pt x="189" y="2"/>
                  </a:cubicBezTo>
                  <a:cubicBezTo>
                    <a:pt x="189" y="1"/>
                    <a:pt x="187" y="0"/>
                    <a:pt x="186" y="1"/>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19" name="Freeform 308">
              <a:extLst>
                <a:ext uri="{FF2B5EF4-FFF2-40B4-BE49-F238E27FC236}">
                  <a16:creationId xmlns:a16="http://schemas.microsoft.com/office/drawing/2014/main" id="{FD0C2108-5A1F-4944-AAA2-C86E81D92D87}"/>
                </a:ext>
              </a:extLst>
            </p:cNvPr>
            <p:cNvSpPr>
              <a:spLocks/>
            </p:cNvSpPr>
            <p:nvPr/>
          </p:nvSpPr>
          <p:spPr bwMode="auto">
            <a:xfrm>
              <a:off x="9205913" y="2125663"/>
              <a:ext cx="228600" cy="79375"/>
            </a:xfrm>
            <a:custGeom>
              <a:avLst/>
              <a:gdLst>
                <a:gd name="T0" fmla="*/ 29 w 60"/>
                <a:gd name="T1" fmla="*/ 21 h 21"/>
                <a:gd name="T2" fmla="*/ 26 w 60"/>
                <a:gd name="T3" fmla="*/ 19 h 21"/>
                <a:gd name="T4" fmla="*/ 17 w 60"/>
                <a:gd name="T5" fmla="*/ 9 h 21"/>
                <a:gd name="T6" fmla="*/ 4 w 60"/>
                <a:gd name="T7" fmla="*/ 7 h 21"/>
                <a:gd name="T8" fmla="*/ 0 w 60"/>
                <a:gd name="T9" fmla="*/ 5 h 21"/>
                <a:gd name="T10" fmla="*/ 2 w 60"/>
                <a:gd name="T11" fmla="*/ 2 h 21"/>
                <a:gd name="T12" fmla="*/ 20 w 60"/>
                <a:gd name="T13" fmla="*/ 4 h 21"/>
                <a:gd name="T14" fmla="*/ 30 w 60"/>
                <a:gd name="T15" fmla="*/ 13 h 21"/>
                <a:gd name="T16" fmla="*/ 40 w 60"/>
                <a:gd name="T17" fmla="*/ 6 h 21"/>
                <a:gd name="T18" fmla="*/ 58 w 60"/>
                <a:gd name="T19" fmla="*/ 6 h 21"/>
                <a:gd name="T20" fmla="*/ 60 w 60"/>
                <a:gd name="T21" fmla="*/ 10 h 21"/>
                <a:gd name="T22" fmla="*/ 56 w 60"/>
                <a:gd name="T23" fmla="*/ 12 h 21"/>
                <a:gd name="T24" fmla="*/ 42 w 60"/>
                <a:gd name="T25" fmla="*/ 11 h 21"/>
                <a:gd name="T26" fmla="*/ 31 w 60"/>
                <a:gd name="T27" fmla="*/ 20 h 21"/>
                <a:gd name="T28" fmla="*/ 29 w 60"/>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1">
                  <a:moveTo>
                    <a:pt x="29" y="21"/>
                  </a:moveTo>
                  <a:cubicBezTo>
                    <a:pt x="28" y="21"/>
                    <a:pt x="27" y="20"/>
                    <a:pt x="26" y="19"/>
                  </a:cubicBezTo>
                  <a:cubicBezTo>
                    <a:pt x="25" y="15"/>
                    <a:pt x="21" y="11"/>
                    <a:pt x="17" y="9"/>
                  </a:cubicBezTo>
                  <a:cubicBezTo>
                    <a:pt x="13" y="7"/>
                    <a:pt x="8" y="6"/>
                    <a:pt x="4" y="7"/>
                  </a:cubicBezTo>
                  <a:cubicBezTo>
                    <a:pt x="2" y="8"/>
                    <a:pt x="1" y="7"/>
                    <a:pt x="0" y="5"/>
                  </a:cubicBezTo>
                  <a:cubicBezTo>
                    <a:pt x="0" y="3"/>
                    <a:pt x="1" y="2"/>
                    <a:pt x="2" y="2"/>
                  </a:cubicBezTo>
                  <a:cubicBezTo>
                    <a:pt x="8" y="0"/>
                    <a:pt x="15" y="1"/>
                    <a:pt x="20" y="4"/>
                  </a:cubicBezTo>
                  <a:cubicBezTo>
                    <a:pt x="24" y="6"/>
                    <a:pt x="27" y="9"/>
                    <a:pt x="30" y="13"/>
                  </a:cubicBezTo>
                  <a:cubicBezTo>
                    <a:pt x="32" y="10"/>
                    <a:pt x="36" y="7"/>
                    <a:pt x="40" y="6"/>
                  </a:cubicBezTo>
                  <a:cubicBezTo>
                    <a:pt x="46" y="4"/>
                    <a:pt x="53" y="4"/>
                    <a:pt x="58" y="6"/>
                  </a:cubicBezTo>
                  <a:cubicBezTo>
                    <a:pt x="60" y="7"/>
                    <a:pt x="60" y="9"/>
                    <a:pt x="60" y="10"/>
                  </a:cubicBezTo>
                  <a:cubicBezTo>
                    <a:pt x="59" y="11"/>
                    <a:pt x="58" y="12"/>
                    <a:pt x="56" y="12"/>
                  </a:cubicBezTo>
                  <a:cubicBezTo>
                    <a:pt x="52" y="10"/>
                    <a:pt x="47" y="10"/>
                    <a:pt x="42" y="11"/>
                  </a:cubicBezTo>
                  <a:cubicBezTo>
                    <a:pt x="38" y="13"/>
                    <a:pt x="34" y="16"/>
                    <a:pt x="31" y="20"/>
                  </a:cubicBezTo>
                  <a:cubicBezTo>
                    <a:pt x="31" y="21"/>
                    <a:pt x="30" y="21"/>
                    <a:pt x="29" y="21"/>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20" name="Freeform 309">
              <a:extLst>
                <a:ext uri="{FF2B5EF4-FFF2-40B4-BE49-F238E27FC236}">
                  <a16:creationId xmlns:a16="http://schemas.microsoft.com/office/drawing/2014/main" id="{802864DC-2C6D-4CF9-A73D-0E3AFFCB9AEA}"/>
                </a:ext>
              </a:extLst>
            </p:cNvPr>
            <p:cNvSpPr>
              <a:spLocks/>
            </p:cNvSpPr>
            <p:nvPr/>
          </p:nvSpPr>
          <p:spPr bwMode="auto">
            <a:xfrm>
              <a:off x="9344025" y="2033588"/>
              <a:ext cx="231775" cy="80963"/>
            </a:xfrm>
            <a:custGeom>
              <a:avLst/>
              <a:gdLst>
                <a:gd name="T0" fmla="*/ 29 w 61"/>
                <a:gd name="T1" fmla="*/ 21 h 21"/>
                <a:gd name="T2" fmla="*/ 27 w 61"/>
                <a:gd name="T3" fmla="*/ 19 h 21"/>
                <a:gd name="T4" fmla="*/ 17 w 61"/>
                <a:gd name="T5" fmla="*/ 8 h 21"/>
                <a:gd name="T6" fmla="*/ 4 w 61"/>
                <a:gd name="T7" fmla="*/ 6 h 21"/>
                <a:gd name="T8" fmla="*/ 0 w 61"/>
                <a:gd name="T9" fmla="*/ 4 h 21"/>
                <a:gd name="T10" fmla="*/ 3 w 61"/>
                <a:gd name="T11" fmla="*/ 1 h 21"/>
                <a:gd name="T12" fmla="*/ 20 w 61"/>
                <a:gd name="T13" fmla="*/ 3 h 21"/>
                <a:gd name="T14" fmla="*/ 30 w 61"/>
                <a:gd name="T15" fmla="*/ 12 h 21"/>
                <a:gd name="T16" fmla="*/ 41 w 61"/>
                <a:gd name="T17" fmla="*/ 5 h 21"/>
                <a:gd name="T18" fmla="*/ 58 w 61"/>
                <a:gd name="T19" fmla="*/ 6 h 21"/>
                <a:gd name="T20" fmla="*/ 60 w 61"/>
                <a:gd name="T21" fmla="*/ 9 h 21"/>
                <a:gd name="T22" fmla="*/ 56 w 61"/>
                <a:gd name="T23" fmla="*/ 11 h 21"/>
                <a:gd name="T24" fmla="*/ 43 w 61"/>
                <a:gd name="T25" fmla="*/ 11 h 21"/>
                <a:gd name="T26" fmla="*/ 32 w 61"/>
                <a:gd name="T27" fmla="*/ 19 h 21"/>
                <a:gd name="T28" fmla="*/ 29 w 61"/>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1">
                  <a:moveTo>
                    <a:pt x="29" y="21"/>
                  </a:moveTo>
                  <a:cubicBezTo>
                    <a:pt x="28" y="20"/>
                    <a:pt x="27" y="20"/>
                    <a:pt x="27" y="19"/>
                  </a:cubicBezTo>
                  <a:cubicBezTo>
                    <a:pt x="25" y="14"/>
                    <a:pt x="22" y="11"/>
                    <a:pt x="17" y="8"/>
                  </a:cubicBezTo>
                  <a:cubicBezTo>
                    <a:pt x="13" y="6"/>
                    <a:pt x="8" y="6"/>
                    <a:pt x="4" y="6"/>
                  </a:cubicBezTo>
                  <a:cubicBezTo>
                    <a:pt x="2" y="7"/>
                    <a:pt x="1" y="6"/>
                    <a:pt x="0" y="4"/>
                  </a:cubicBezTo>
                  <a:cubicBezTo>
                    <a:pt x="0" y="3"/>
                    <a:pt x="1" y="1"/>
                    <a:pt x="3" y="1"/>
                  </a:cubicBezTo>
                  <a:cubicBezTo>
                    <a:pt x="9" y="0"/>
                    <a:pt x="15" y="1"/>
                    <a:pt x="20" y="3"/>
                  </a:cubicBezTo>
                  <a:cubicBezTo>
                    <a:pt x="24" y="5"/>
                    <a:pt x="27" y="9"/>
                    <a:pt x="30" y="12"/>
                  </a:cubicBezTo>
                  <a:cubicBezTo>
                    <a:pt x="33" y="9"/>
                    <a:pt x="37" y="7"/>
                    <a:pt x="41" y="5"/>
                  </a:cubicBezTo>
                  <a:cubicBezTo>
                    <a:pt x="46" y="3"/>
                    <a:pt x="53" y="3"/>
                    <a:pt x="58" y="6"/>
                  </a:cubicBezTo>
                  <a:cubicBezTo>
                    <a:pt x="60" y="6"/>
                    <a:pt x="61" y="8"/>
                    <a:pt x="60" y="9"/>
                  </a:cubicBezTo>
                  <a:cubicBezTo>
                    <a:pt x="59" y="11"/>
                    <a:pt x="58" y="11"/>
                    <a:pt x="56" y="11"/>
                  </a:cubicBezTo>
                  <a:cubicBezTo>
                    <a:pt x="52" y="9"/>
                    <a:pt x="47" y="9"/>
                    <a:pt x="43" y="11"/>
                  </a:cubicBezTo>
                  <a:cubicBezTo>
                    <a:pt x="38" y="12"/>
                    <a:pt x="34" y="15"/>
                    <a:pt x="32" y="19"/>
                  </a:cubicBezTo>
                  <a:cubicBezTo>
                    <a:pt x="31" y="20"/>
                    <a:pt x="30" y="21"/>
                    <a:pt x="29" y="21"/>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sp>
          <p:nvSpPr>
            <p:cNvPr id="21" name="Freeform 310">
              <a:extLst>
                <a:ext uri="{FF2B5EF4-FFF2-40B4-BE49-F238E27FC236}">
                  <a16:creationId xmlns:a16="http://schemas.microsoft.com/office/drawing/2014/main" id="{8ED99187-8A85-4304-861B-6424CF59573D}"/>
                </a:ext>
              </a:extLst>
            </p:cNvPr>
            <p:cNvSpPr>
              <a:spLocks/>
            </p:cNvSpPr>
            <p:nvPr/>
          </p:nvSpPr>
          <p:spPr bwMode="auto">
            <a:xfrm>
              <a:off x="9017000" y="2003425"/>
              <a:ext cx="227013" cy="79375"/>
            </a:xfrm>
            <a:custGeom>
              <a:avLst/>
              <a:gdLst>
                <a:gd name="T0" fmla="*/ 29 w 60"/>
                <a:gd name="T1" fmla="*/ 21 h 21"/>
                <a:gd name="T2" fmla="*/ 26 w 60"/>
                <a:gd name="T3" fmla="*/ 20 h 21"/>
                <a:gd name="T4" fmla="*/ 17 w 60"/>
                <a:gd name="T5" fmla="*/ 9 h 21"/>
                <a:gd name="T6" fmla="*/ 4 w 60"/>
                <a:gd name="T7" fmla="*/ 7 h 21"/>
                <a:gd name="T8" fmla="*/ 0 w 60"/>
                <a:gd name="T9" fmla="*/ 5 h 21"/>
                <a:gd name="T10" fmla="*/ 2 w 60"/>
                <a:gd name="T11" fmla="*/ 2 h 21"/>
                <a:gd name="T12" fmla="*/ 20 w 60"/>
                <a:gd name="T13" fmla="*/ 4 h 21"/>
                <a:gd name="T14" fmla="*/ 29 w 60"/>
                <a:gd name="T15" fmla="*/ 13 h 21"/>
                <a:gd name="T16" fmla="*/ 40 w 60"/>
                <a:gd name="T17" fmla="*/ 6 h 21"/>
                <a:gd name="T18" fmla="*/ 58 w 60"/>
                <a:gd name="T19" fmla="*/ 6 h 21"/>
                <a:gd name="T20" fmla="*/ 60 w 60"/>
                <a:gd name="T21" fmla="*/ 10 h 21"/>
                <a:gd name="T22" fmla="*/ 56 w 60"/>
                <a:gd name="T23" fmla="*/ 12 h 21"/>
                <a:gd name="T24" fmla="*/ 42 w 60"/>
                <a:gd name="T25" fmla="*/ 11 h 21"/>
                <a:gd name="T26" fmla="*/ 31 w 60"/>
                <a:gd name="T27" fmla="*/ 20 h 21"/>
                <a:gd name="T28" fmla="*/ 29 w 60"/>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1">
                  <a:moveTo>
                    <a:pt x="29" y="21"/>
                  </a:moveTo>
                  <a:cubicBezTo>
                    <a:pt x="28" y="21"/>
                    <a:pt x="27" y="21"/>
                    <a:pt x="26" y="20"/>
                  </a:cubicBezTo>
                  <a:cubicBezTo>
                    <a:pt x="25" y="15"/>
                    <a:pt x="21" y="11"/>
                    <a:pt x="17" y="9"/>
                  </a:cubicBezTo>
                  <a:cubicBezTo>
                    <a:pt x="13" y="7"/>
                    <a:pt x="8" y="6"/>
                    <a:pt x="4" y="7"/>
                  </a:cubicBezTo>
                  <a:cubicBezTo>
                    <a:pt x="2" y="8"/>
                    <a:pt x="0" y="7"/>
                    <a:pt x="0" y="5"/>
                  </a:cubicBezTo>
                  <a:cubicBezTo>
                    <a:pt x="0" y="4"/>
                    <a:pt x="1" y="2"/>
                    <a:pt x="2" y="2"/>
                  </a:cubicBezTo>
                  <a:cubicBezTo>
                    <a:pt x="8" y="0"/>
                    <a:pt x="15" y="1"/>
                    <a:pt x="20" y="4"/>
                  </a:cubicBezTo>
                  <a:cubicBezTo>
                    <a:pt x="24" y="6"/>
                    <a:pt x="27" y="9"/>
                    <a:pt x="29" y="13"/>
                  </a:cubicBezTo>
                  <a:cubicBezTo>
                    <a:pt x="32" y="10"/>
                    <a:pt x="36" y="7"/>
                    <a:pt x="40" y="6"/>
                  </a:cubicBezTo>
                  <a:cubicBezTo>
                    <a:pt x="46" y="4"/>
                    <a:pt x="53" y="4"/>
                    <a:pt x="58" y="6"/>
                  </a:cubicBezTo>
                  <a:cubicBezTo>
                    <a:pt x="60" y="7"/>
                    <a:pt x="60" y="9"/>
                    <a:pt x="60" y="10"/>
                  </a:cubicBezTo>
                  <a:cubicBezTo>
                    <a:pt x="59" y="11"/>
                    <a:pt x="57" y="12"/>
                    <a:pt x="56" y="12"/>
                  </a:cubicBezTo>
                  <a:cubicBezTo>
                    <a:pt x="52" y="10"/>
                    <a:pt x="47" y="10"/>
                    <a:pt x="42" y="11"/>
                  </a:cubicBezTo>
                  <a:cubicBezTo>
                    <a:pt x="38" y="13"/>
                    <a:pt x="34" y="16"/>
                    <a:pt x="31" y="20"/>
                  </a:cubicBezTo>
                  <a:cubicBezTo>
                    <a:pt x="31" y="21"/>
                    <a:pt x="30" y="21"/>
                    <a:pt x="29" y="21"/>
                  </a:cubicBezTo>
                  <a:close/>
                </a:path>
              </a:pathLst>
            </a:custGeom>
            <a:grpFill/>
            <a:ln>
              <a:noFill/>
            </a:ln>
          </p:spPr>
          <p:txBody>
            <a:bodyPr/>
            <a:lstStyle/>
            <a:p>
              <a:pPr eaLnBrk="1" fontAlgn="auto" hangingPunct="1">
                <a:spcBef>
                  <a:spcPts val="0"/>
                </a:spcBef>
                <a:spcAft>
                  <a:spcPts val="0"/>
                </a:spcAft>
                <a:defRPr/>
              </a:pPr>
              <a:endParaRPr lang="ru-RU">
                <a:latin typeface="+mn-lt"/>
              </a:endParaRPr>
            </a:p>
          </p:txBody>
        </p:sp>
      </p:grpSp>
      <p:grpSp>
        <p:nvGrpSpPr>
          <p:cNvPr id="4" name="Group 3">
            <a:extLst>
              <a:ext uri="{FF2B5EF4-FFF2-40B4-BE49-F238E27FC236}">
                <a16:creationId xmlns:a16="http://schemas.microsoft.com/office/drawing/2014/main" id="{A4008433-57FF-4A46-92FA-8190F6DF2D87}"/>
              </a:ext>
            </a:extLst>
          </p:cNvPr>
          <p:cNvGrpSpPr>
            <a:grpSpLocks/>
          </p:cNvGrpSpPr>
          <p:nvPr/>
        </p:nvGrpSpPr>
        <p:grpSpPr bwMode="auto">
          <a:xfrm>
            <a:off x="2014538" y="3340100"/>
            <a:ext cx="2625725" cy="2636838"/>
            <a:chOff x="7310438" y="2746375"/>
            <a:chExt cx="3548063" cy="3562350"/>
          </a:xfrm>
        </p:grpSpPr>
        <p:sp>
          <p:nvSpPr>
            <p:cNvPr id="5" name="Oval 311">
              <a:extLst>
                <a:ext uri="{FF2B5EF4-FFF2-40B4-BE49-F238E27FC236}">
                  <a16:creationId xmlns:a16="http://schemas.microsoft.com/office/drawing/2014/main" id="{B03662A3-F627-41FE-97F7-21D974EAA2C2}"/>
                </a:ext>
              </a:extLst>
            </p:cNvPr>
            <p:cNvSpPr>
              <a:spLocks noChangeArrowheads="1"/>
            </p:cNvSpPr>
            <p:nvPr/>
          </p:nvSpPr>
          <p:spPr bwMode="auto">
            <a:xfrm>
              <a:off x="7310438" y="2746375"/>
              <a:ext cx="3548063" cy="3551626"/>
            </a:xfrm>
            <a:prstGeom prst="ellipse">
              <a:avLst/>
            </a:prstGeom>
            <a:solidFill>
              <a:schemeClr val="accent5"/>
            </a:solidFill>
            <a:ln>
              <a:noFill/>
            </a:ln>
          </p:spPr>
          <p:txBody>
            <a:bodyPr/>
            <a:lstStyle/>
            <a:p>
              <a:pPr eaLnBrk="1" fontAlgn="auto" hangingPunct="1">
                <a:spcBef>
                  <a:spcPts val="0"/>
                </a:spcBef>
                <a:spcAft>
                  <a:spcPts val="0"/>
                </a:spcAft>
                <a:defRPr/>
              </a:pPr>
              <a:endParaRPr lang="ru-RU">
                <a:latin typeface="+mn-lt"/>
              </a:endParaRPr>
            </a:p>
          </p:txBody>
        </p:sp>
        <p:sp>
          <p:nvSpPr>
            <p:cNvPr id="74783" name="Freeform 312">
              <a:extLst>
                <a:ext uri="{FF2B5EF4-FFF2-40B4-BE49-F238E27FC236}">
                  <a16:creationId xmlns:a16="http://schemas.microsoft.com/office/drawing/2014/main" id="{A2DCBD57-D5E5-4288-A65D-1A07021B055D}"/>
                </a:ext>
              </a:extLst>
            </p:cNvPr>
            <p:cNvSpPr>
              <a:spLocks noEditPoints="1"/>
            </p:cNvSpPr>
            <p:nvPr/>
          </p:nvSpPr>
          <p:spPr bwMode="auto">
            <a:xfrm>
              <a:off x="7519988" y="2746375"/>
              <a:ext cx="3262313" cy="3562350"/>
            </a:xfrm>
            <a:custGeom>
              <a:avLst/>
              <a:gdLst>
                <a:gd name="T0" fmla="*/ 1305687 w 857"/>
                <a:gd name="T1" fmla="*/ 201930 h 935"/>
                <a:gd name="T2" fmla="*/ 1663513 w 857"/>
                <a:gd name="T3" fmla="*/ 144780 h 935"/>
                <a:gd name="T4" fmla="*/ 1374207 w 857"/>
                <a:gd name="T5" fmla="*/ 289560 h 935"/>
                <a:gd name="T6" fmla="*/ 1260007 w 857"/>
                <a:gd name="T7" fmla="*/ 30480 h 935"/>
                <a:gd name="T8" fmla="*/ 1358980 w 857"/>
                <a:gd name="T9" fmla="*/ 26670 h 935"/>
                <a:gd name="T10" fmla="*/ 1263813 w 857"/>
                <a:gd name="T11" fmla="*/ 49530 h 935"/>
                <a:gd name="T12" fmla="*/ 1819586 w 857"/>
                <a:gd name="T13" fmla="*/ 19050 h 935"/>
                <a:gd name="T14" fmla="*/ 1846233 w 857"/>
                <a:gd name="T15" fmla="*/ 30480 h 935"/>
                <a:gd name="T16" fmla="*/ 3228053 w 857"/>
                <a:gd name="T17" fmla="*/ 1329690 h 935"/>
                <a:gd name="T18" fmla="*/ 2196446 w 857"/>
                <a:gd name="T19" fmla="*/ 152400 h 935"/>
                <a:gd name="T20" fmla="*/ 2135540 w 857"/>
                <a:gd name="T21" fmla="*/ 293370 h 935"/>
                <a:gd name="T22" fmla="*/ 2379166 w 857"/>
                <a:gd name="T23" fmla="*/ 304800 h 935"/>
                <a:gd name="T24" fmla="*/ 2139346 w 857"/>
                <a:gd name="T25" fmla="*/ 582930 h 935"/>
                <a:gd name="T26" fmla="*/ 2542853 w 857"/>
                <a:gd name="T27" fmla="*/ 708660 h 935"/>
                <a:gd name="T28" fmla="*/ 2725573 w 857"/>
                <a:gd name="T29" fmla="*/ 621030 h 935"/>
                <a:gd name="T30" fmla="*/ 2721766 w 857"/>
                <a:gd name="T31" fmla="*/ 929640 h 935"/>
                <a:gd name="T32" fmla="*/ 1979466 w 857"/>
                <a:gd name="T33" fmla="*/ 1325880 h 935"/>
                <a:gd name="T34" fmla="*/ 2645633 w 857"/>
                <a:gd name="T35" fmla="*/ 1779270 h 935"/>
                <a:gd name="T36" fmla="*/ 2957780 w 857"/>
                <a:gd name="T37" fmla="*/ 2461260 h 935"/>
                <a:gd name="T38" fmla="*/ 2409620 w 857"/>
                <a:gd name="T39" fmla="*/ 304800 h 935"/>
                <a:gd name="T40" fmla="*/ 2893066 w 857"/>
                <a:gd name="T41" fmla="*/ 662940 h 935"/>
                <a:gd name="T42" fmla="*/ 3075786 w 857"/>
                <a:gd name="T43" fmla="*/ 1737360 h 935"/>
                <a:gd name="T44" fmla="*/ 1180067 w 857"/>
                <a:gd name="T45" fmla="*/ 49530 h 935"/>
                <a:gd name="T46" fmla="*/ 2055600 w 857"/>
                <a:gd name="T47" fmla="*/ 72390 h 935"/>
                <a:gd name="T48" fmla="*/ 1225747 w 857"/>
                <a:gd name="T49" fmla="*/ 49530 h 935"/>
                <a:gd name="T50" fmla="*/ 262660 w 857"/>
                <a:gd name="T51" fmla="*/ 1310640 h 935"/>
                <a:gd name="T52" fmla="*/ 472027 w 857"/>
                <a:gd name="T53" fmla="*/ 1070610 h 935"/>
                <a:gd name="T54" fmla="*/ 925020 w 857"/>
                <a:gd name="T55" fmla="*/ 605790 h 935"/>
                <a:gd name="T56" fmla="*/ 1142000 w 857"/>
                <a:gd name="T57" fmla="*/ 438150 h 935"/>
                <a:gd name="T58" fmla="*/ 765140 w 857"/>
                <a:gd name="T59" fmla="*/ 407670 h 935"/>
                <a:gd name="T60" fmla="*/ 925020 w 857"/>
                <a:gd name="T61" fmla="*/ 167640 h 935"/>
                <a:gd name="T62" fmla="*/ 7613 w 857"/>
                <a:gd name="T63" fmla="*/ 1120140 h 935"/>
                <a:gd name="T64" fmla="*/ 1001153 w 857"/>
                <a:gd name="T65" fmla="*/ 411480 h 935"/>
                <a:gd name="T66" fmla="*/ 612873 w 857"/>
                <a:gd name="T67" fmla="*/ 594360 h 935"/>
                <a:gd name="T68" fmla="*/ 715653 w 857"/>
                <a:gd name="T69" fmla="*/ 217170 h 935"/>
                <a:gd name="T70" fmla="*/ 220787 w 857"/>
                <a:gd name="T71" fmla="*/ 693420 h 935"/>
                <a:gd name="T72" fmla="*/ 993540 w 857"/>
                <a:gd name="T73" fmla="*/ 121920 h 935"/>
                <a:gd name="T74" fmla="*/ 1096320 w 857"/>
                <a:gd name="T75" fmla="*/ 137160 h 935"/>
                <a:gd name="T76" fmla="*/ 1183873 w 857"/>
                <a:gd name="T77" fmla="*/ 102870 h 935"/>
                <a:gd name="T78" fmla="*/ 1027800 w 857"/>
                <a:gd name="T79" fmla="*/ 232410 h 935"/>
                <a:gd name="T80" fmla="*/ 1084900 w 857"/>
                <a:gd name="T81" fmla="*/ 228600 h 935"/>
                <a:gd name="T82" fmla="*/ 1111547 w 857"/>
                <a:gd name="T83" fmla="*/ 491490 h 935"/>
                <a:gd name="T84" fmla="*/ 1084900 w 857"/>
                <a:gd name="T85" fmla="*/ 152400 h 935"/>
                <a:gd name="T86" fmla="*/ 1994693 w 857"/>
                <a:gd name="T87" fmla="*/ 373380 h 935"/>
                <a:gd name="T88" fmla="*/ 936440 w 857"/>
                <a:gd name="T89" fmla="*/ 243840 h 935"/>
                <a:gd name="T90" fmla="*/ 913600 w 857"/>
                <a:gd name="T91" fmla="*/ 167640 h 935"/>
                <a:gd name="T92" fmla="*/ 2013726 w 857"/>
                <a:gd name="T93" fmla="*/ 335280 h 935"/>
                <a:gd name="T94" fmla="*/ 1979466 w 857"/>
                <a:gd name="T95" fmla="*/ 339090 h 935"/>
                <a:gd name="T96" fmla="*/ 2778866 w 857"/>
                <a:gd name="T97" fmla="*/ 868680 h 935"/>
                <a:gd name="T98" fmla="*/ 2634213 w 857"/>
                <a:gd name="T99" fmla="*/ 758190 h 935"/>
                <a:gd name="T100" fmla="*/ 647133 w 857"/>
                <a:gd name="T101" fmla="*/ 803910 h 935"/>
                <a:gd name="T102" fmla="*/ 654747 w 857"/>
                <a:gd name="T103" fmla="*/ 1268730 h 935"/>
                <a:gd name="T104" fmla="*/ 913600 w 857"/>
                <a:gd name="T105" fmla="*/ 3128010 h 935"/>
                <a:gd name="T106" fmla="*/ 875533 w 857"/>
                <a:gd name="T107" fmla="*/ 2945130 h 935"/>
                <a:gd name="T108" fmla="*/ 1202907 w 857"/>
                <a:gd name="T109" fmla="*/ 2407920 h 935"/>
                <a:gd name="T110" fmla="*/ 1039220 w 857"/>
                <a:gd name="T111" fmla="*/ 1828800 h 935"/>
                <a:gd name="T112" fmla="*/ 628100 w 857"/>
                <a:gd name="T113" fmla="*/ 1455420 h 935"/>
                <a:gd name="T114" fmla="*/ 384473 w 857"/>
                <a:gd name="T115" fmla="*/ 1958340 h 935"/>
                <a:gd name="T116" fmla="*/ 807013 w 857"/>
                <a:gd name="T117" fmla="*/ 3028950 h 935"/>
                <a:gd name="T118" fmla="*/ 746107 w 857"/>
                <a:gd name="T119" fmla="*/ 2903220 h 935"/>
                <a:gd name="T120" fmla="*/ 818433 w 857"/>
                <a:gd name="T121" fmla="*/ 3040380 h 935"/>
                <a:gd name="T122" fmla="*/ 1214327 w 857"/>
                <a:gd name="T123" fmla="*/ 3383280 h 935"/>
                <a:gd name="T124" fmla="*/ 1240973 w 857"/>
                <a:gd name="T125" fmla="*/ 3448050 h 9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57" h="935">
                  <a:moveTo>
                    <a:pt x="386" y="3"/>
                  </a:moveTo>
                  <a:cubicBezTo>
                    <a:pt x="386" y="3"/>
                    <a:pt x="387" y="3"/>
                    <a:pt x="388" y="3"/>
                  </a:cubicBezTo>
                  <a:cubicBezTo>
                    <a:pt x="387" y="3"/>
                    <a:pt x="384" y="3"/>
                    <a:pt x="383" y="4"/>
                  </a:cubicBezTo>
                  <a:cubicBezTo>
                    <a:pt x="383" y="3"/>
                    <a:pt x="381" y="4"/>
                    <a:pt x="381" y="4"/>
                  </a:cubicBezTo>
                  <a:cubicBezTo>
                    <a:pt x="380" y="4"/>
                    <a:pt x="379" y="4"/>
                    <a:pt x="379" y="4"/>
                  </a:cubicBezTo>
                  <a:cubicBezTo>
                    <a:pt x="377" y="4"/>
                    <a:pt x="375" y="5"/>
                    <a:pt x="373" y="5"/>
                  </a:cubicBezTo>
                  <a:cubicBezTo>
                    <a:pt x="374" y="5"/>
                    <a:pt x="375" y="5"/>
                    <a:pt x="377" y="5"/>
                  </a:cubicBezTo>
                  <a:cubicBezTo>
                    <a:pt x="374" y="6"/>
                    <a:pt x="371" y="7"/>
                    <a:pt x="369" y="7"/>
                  </a:cubicBezTo>
                  <a:cubicBezTo>
                    <a:pt x="368" y="8"/>
                    <a:pt x="367" y="8"/>
                    <a:pt x="365" y="8"/>
                  </a:cubicBezTo>
                  <a:cubicBezTo>
                    <a:pt x="364" y="8"/>
                    <a:pt x="362" y="8"/>
                    <a:pt x="360" y="8"/>
                  </a:cubicBezTo>
                  <a:cubicBezTo>
                    <a:pt x="359" y="8"/>
                    <a:pt x="358" y="8"/>
                    <a:pt x="357" y="9"/>
                  </a:cubicBezTo>
                  <a:cubicBezTo>
                    <a:pt x="356" y="9"/>
                    <a:pt x="354" y="10"/>
                    <a:pt x="355" y="10"/>
                  </a:cubicBezTo>
                  <a:cubicBezTo>
                    <a:pt x="354" y="10"/>
                    <a:pt x="354" y="11"/>
                    <a:pt x="354" y="11"/>
                  </a:cubicBezTo>
                  <a:cubicBezTo>
                    <a:pt x="355" y="11"/>
                    <a:pt x="356" y="11"/>
                    <a:pt x="358" y="10"/>
                  </a:cubicBezTo>
                  <a:cubicBezTo>
                    <a:pt x="358" y="10"/>
                    <a:pt x="357" y="11"/>
                    <a:pt x="357" y="11"/>
                  </a:cubicBezTo>
                  <a:cubicBezTo>
                    <a:pt x="358" y="11"/>
                    <a:pt x="360" y="11"/>
                    <a:pt x="361" y="11"/>
                  </a:cubicBezTo>
                  <a:cubicBezTo>
                    <a:pt x="360" y="11"/>
                    <a:pt x="360" y="11"/>
                    <a:pt x="359" y="11"/>
                  </a:cubicBezTo>
                  <a:cubicBezTo>
                    <a:pt x="359" y="11"/>
                    <a:pt x="359" y="11"/>
                    <a:pt x="359" y="11"/>
                  </a:cubicBezTo>
                  <a:cubicBezTo>
                    <a:pt x="356" y="11"/>
                    <a:pt x="354" y="12"/>
                    <a:pt x="351" y="12"/>
                  </a:cubicBezTo>
                  <a:cubicBezTo>
                    <a:pt x="351" y="12"/>
                    <a:pt x="351" y="12"/>
                    <a:pt x="351" y="12"/>
                  </a:cubicBezTo>
                  <a:cubicBezTo>
                    <a:pt x="351" y="12"/>
                    <a:pt x="349" y="12"/>
                    <a:pt x="349" y="12"/>
                  </a:cubicBezTo>
                  <a:cubicBezTo>
                    <a:pt x="349" y="13"/>
                    <a:pt x="348" y="13"/>
                    <a:pt x="348" y="13"/>
                  </a:cubicBezTo>
                  <a:cubicBezTo>
                    <a:pt x="348" y="13"/>
                    <a:pt x="349" y="13"/>
                    <a:pt x="349" y="13"/>
                  </a:cubicBezTo>
                  <a:cubicBezTo>
                    <a:pt x="348" y="14"/>
                    <a:pt x="347" y="15"/>
                    <a:pt x="346" y="15"/>
                  </a:cubicBezTo>
                  <a:cubicBezTo>
                    <a:pt x="347" y="15"/>
                    <a:pt x="347" y="15"/>
                    <a:pt x="348" y="15"/>
                  </a:cubicBezTo>
                  <a:cubicBezTo>
                    <a:pt x="347" y="15"/>
                    <a:pt x="349" y="15"/>
                    <a:pt x="350" y="15"/>
                  </a:cubicBezTo>
                  <a:cubicBezTo>
                    <a:pt x="350" y="14"/>
                    <a:pt x="351" y="14"/>
                    <a:pt x="352" y="14"/>
                  </a:cubicBezTo>
                  <a:cubicBezTo>
                    <a:pt x="351" y="15"/>
                    <a:pt x="353" y="14"/>
                    <a:pt x="354" y="14"/>
                  </a:cubicBezTo>
                  <a:cubicBezTo>
                    <a:pt x="354" y="14"/>
                    <a:pt x="353" y="14"/>
                    <a:pt x="353" y="15"/>
                  </a:cubicBezTo>
                  <a:cubicBezTo>
                    <a:pt x="353" y="14"/>
                    <a:pt x="358" y="14"/>
                    <a:pt x="359" y="13"/>
                  </a:cubicBezTo>
                  <a:cubicBezTo>
                    <a:pt x="358" y="15"/>
                    <a:pt x="359" y="14"/>
                    <a:pt x="360" y="14"/>
                  </a:cubicBezTo>
                  <a:cubicBezTo>
                    <a:pt x="360" y="14"/>
                    <a:pt x="360" y="14"/>
                    <a:pt x="360" y="14"/>
                  </a:cubicBezTo>
                  <a:cubicBezTo>
                    <a:pt x="361" y="14"/>
                    <a:pt x="363" y="14"/>
                    <a:pt x="361" y="16"/>
                  </a:cubicBezTo>
                  <a:cubicBezTo>
                    <a:pt x="362" y="15"/>
                    <a:pt x="363" y="15"/>
                    <a:pt x="363" y="16"/>
                  </a:cubicBezTo>
                  <a:cubicBezTo>
                    <a:pt x="363" y="16"/>
                    <a:pt x="363" y="17"/>
                    <a:pt x="362" y="17"/>
                  </a:cubicBezTo>
                  <a:cubicBezTo>
                    <a:pt x="363" y="17"/>
                    <a:pt x="363" y="18"/>
                    <a:pt x="363" y="18"/>
                  </a:cubicBezTo>
                  <a:cubicBezTo>
                    <a:pt x="363" y="18"/>
                    <a:pt x="363" y="19"/>
                    <a:pt x="364" y="19"/>
                  </a:cubicBezTo>
                  <a:cubicBezTo>
                    <a:pt x="362" y="19"/>
                    <a:pt x="361" y="20"/>
                    <a:pt x="360" y="20"/>
                  </a:cubicBezTo>
                  <a:cubicBezTo>
                    <a:pt x="361" y="20"/>
                    <a:pt x="361" y="20"/>
                    <a:pt x="362" y="20"/>
                  </a:cubicBezTo>
                  <a:cubicBezTo>
                    <a:pt x="361" y="21"/>
                    <a:pt x="361" y="23"/>
                    <a:pt x="360" y="24"/>
                  </a:cubicBezTo>
                  <a:cubicBezTo>
                    <a:pt x="361" y="24"/>
                    <a:pt x="361" y="24"/>
                    <a:pt x="361" y="24"/>
                  </a:cubicBezTo>
                  <a:cubicBezTo>
                    <a:pt x="361" y="24"/>
                    <a:pt x="361" y="24"/>
                    <a:pt x="360" y="24"/>
                  </a:cubicBezTo>
                  <a:cubicBezTo>
                    <a:pt x="360" y="24"/>
                    <a:pt x="360" y="25"/>
                    <a:pt x="360" y="25"/>
                  </a:cubicBezTo>
                  <a:cubicBezTo>
                    <a:pt x="359" y="25"/>
                    <a:pt x="358" y="25"/>
                    <a:pt x="357" y="26"/>
                  </a:cubicBezTo>
                  <a:cubicBezTo>
                    <a:pt x="358" y="26"/>
                    <a:pt x="355" y="27"/>
                    <a:pt x="355" y="28"/>
                  </a:cubicBezTo>
                  <a:cubicBezTo>
                    <a:pt x="355" y="28"/>
                    <a:pt x="355" y="28"/>
                    <a:pt x="356" y="28"/>
                  </a:cubicBezTo>
                  <a:cubicBezTo>
                    <a:pt x="355" y="29"/>
                    <a:pt x="352" y="30"/>
                    <a:pt x="355" y="30"/>
                  </a:cubicBezTo>
                  <a:cubicBezTo>
                    <a:pt x="356" y="30"/>
                    <a:pt x="357" y="29"/>
                    <a:pt x="358" y="28"/>
                  </a:cubicBezTo>
                  <a:cubicBezTo>
                    <a:pt x="358" y="28"/>
                    <a:pt x="358" y="28"/>
                    <a:pt x="358" y="29"/>
                  </a:cubicBezTo>
                  <a:cubicBezTo>
                    <a:pt x="359" y="29"/>
                    <a:pt x="359" y="29"/>
                    <a:pt x="359" y="29"/>
                  </a:cubicBezTo>
                  <a:cubicBezTo>
                    <a:pt x="360" y="29"/>
                    <a:pt x="361" y="29"/>
                    <a:pt x="362" y="29"/>
                  </a:cubicBezTo>
                  <a:cubicBezTo>
                    <a:pt x="360" y="30"/>
                    <a:pt x="364" y="29"/>
                    <a:pt x="364" y="29"/>
                  </a:cubicBezTo>
                  <a:cubicBezTo>
                    <a:pt x="364" y="30"/>
                    <a:pt x="362" y="30"/>
                    <a:pt x="362" y="30"/>
                  </a:cubicBezTo>
                  <a:cubicBezTo>
                    <a:pt x="364" y="30"/>
                    <a:pt x="366" y="31"/>
                    <a:pt x="363" y="31"/>
                  </a:cubicBezTo>
                  <a:cubicBezTo>
                    <a:pt x="364" y="32"/>
                    <a:pt x="362" y="31"/>
                    <a:pt x="362" y="32"/>
                  </a:cubicBezTo>
                  <a:cubicBezTo>
                    <a:pt x="364" y="32"/>
                    <a:pt x="361" y="33"/>
                    <a:pt x="361" y="33"/>
                  </a:cubicBezTo>
                  <a:cubicBezTo>
                    <a:pt x="363" y="35"/>
                    <a:pt x="361" y="34"/>
                    <a:pt x="360" y="34"/>
                  </a:cubicBezTo>
                  <a:cubicBezTo>
                    <a:pt x="359" y="33"/>
                    <a:pt x="359" y="33"/>
                    <a:pt x="358" y="32"/>
                  </a:cubicBezTo>
                  <a:cubicBezTo>
                    <a:pt x="357" y="32"/>
                    <a:pt x="355" y="32"/>
                    <a:pt x="354" y="32"/>
                  </a:cubicBezTo>
                  <a:cubicBezTo>
                    <a:pt x="353" y="32"/>
                    <a:pt x="353" y="33"/>
                    <a:pt x="352" y="33"/>
                  </a:cubicBezTo>
                  <a:cubicBezTo>
                    <a:pt x="353" y="33"/>
                    <a:pt x="354" y="33"/>
                    <a:pt x="354" y="34"/>
                  </a:cubicBezTo>
                  <a:cubicBezTo>
                    <a:pt x="354" y="34"/>
                    <a:pt x="351" y="35"/>
                    <a:pt x="351" y="35"/>
                  </a:cubicBezTo>
                  <a:cubicBezTo>
                    <a:pt x="350" y="35"/>
                    <a:pt x="347" y="37"/>
                    <a:pt x="347" y="38"/>
                  </a:cubicBezTo>
                  <a:cubicBezTo>
                    <a:pt x="348" y="38"/>
                    <a:pt x="349" y="38"/>
                    <a:pt x="350" y="38"/>
                  </a:cubicBezTo>
                  <a:cubicBezTo>
                    <a:pt x="349" y="39"/>
                    <a:pt x="349" y="39"/>
                    <a:pt x="347" y="39"/>
                  </a:cubicBezTo>
                  <a:cubicBezTo>
                    <a:pt x="347" y="41"/>
                    <a:pt x="351" y="40"/>
                    <a:pt x="352" y="39"/>
                  </a:cubicBezTo>
                  <a:cubicBezTo>
                    <a:pt x="353" y="39"/>
                    <a:pt x="355" y="39"/>
                    <a:pt x="355" y="38"/>
                  </a:cubicBezTo>
                  <a:cubicBezTo>
                    <a:pt x="357" y="37"/>
                    <a:pt x="356" y="37"/>
                    <a:pt x="355" y="36"/>
                  </a:cubicBezTo>
                  <a:cubicBezTo>
                    <a:pt x="355" y="36"/>
                    <a:pt x="355" y="35"/>
                    <a:pt x="354" y="35"/>
                  </a:cubicBezTo>
                  <a:cubicBezTo>
                    <a:pt x="355" y="33"/>
                    <a:pt x="356" y="35"/>
                    <a:pt x="356" y="35"/>
                  </a:cubicBezTo>
                  <a:cubicBezTo>
                    <a:pt x="358" y="36"/>
                    <a:pt x="360" y="36"/>
                    <a:pt x="361" y="35"/>
                  </a:cubicBezTo>
                  <a:cubicBezTo>
                    <a:pt x="361" y="36"/>
                    <a:pt x="361" y="36"/>
                    <a:pt x="360" y="37"/>
                  </a:cubicBezTo>
                  <a:cubicBezTo>
                    <a:pt x="360" y="37"/>
                    <a:pt x="358" y="37"/>
                    <a:pt x="360" y="38"/>
                  </a:cubicBezTo>
                  <a:cubicBezTo>
                    <a:pt x="358" y="39"/>
                    <a:pt x="359" y="38"/>
                    <a:pt x="358" y="39"/>
                  </a:cubicBezTo>
                  <a:cubicBezTo>
                    <a:pt x="360" y="39"/>
                    <a:pt x="359" y="39"/>
                    <a:pt x="360" y="39"/>
                  </a:cubicBezTo>
                  <a:cubicBezTo>
                    <a:pt x="360" y="39"/>
                    <a:pt x="359" y="39"/>
                    <a:pt x="359" y="39"/>
                  </a:cubicBezTo>
                  <a:cubicBezTo>
                    <a:pt x="361" y="39"/>
                    <a:pt x="359" y="41"/>
                    <a:pt x="358" y="41"/>
                  </a:cubicBezTo>
                  <a:cubicBezTo>
                    <a:pt x="358" y="40"/>
                    <a:pt x="358" y="40"/>
                    <a:pt x="358" y="40"/>
                  </a:cubicBezTo>
                  <a:cubicBezTo>
                    <a:pt x="356" y="40"/>
                    <a:pt x="357" y="41"/>
                    <a:pt x="357" y="42"/>
                  </a:cubicBezTo>
                  <a:cubicBezTo>
                    <a:pt x="356" y="42"/>
                    <a:pt x="356" y="43"/>
                    <a:pt x="355" y="43"/>
                  </a:cubicBezTo>
                  <a:cubicBezTo>
                    <a:pt x="354" y="43"/>
                    <a:pt x="353" y="43"/>
                    <a:pt x="353" y="43"/>
                  </a:cubicBezTo>
                  <a:cubicBezTo>
                    <a:pt x="352" y="43"/>
                    <a:pt x="349" y="44"/>
                    <a:pt x="349" y="44"/>
                  </a:cubicBezTo>
                  <a:cubicBezTo>
                    <a:pt x="351" y="44"/>
                    <a:pt x="352" y="45"/>
                    <a:pt x="354" y="44"/>
                  </a:cubicBezTo>
                  <a:cubicBezTo>
                    <a:pt x="354" y="44"/>
                    <a:pt x="356" y="43"/>
                    <a:pt x="356" y="44"/>
                  </a:cubicBezTo>
                  <a:cubicBezTo>
                    <a:pt x="355" y="45"/>
                    <a:pt x="353" y="45"/>
                    <a:pt x="352" y="45"/>
                  </a:cubicBezTo>
                  <a:cubicBezTo>
                    <a:pt x="351" y="45"/>
                    <a:pt x="351" y="44"/>
                    <a:pt x="350" y="45"/>
                  </a:cubicBezTo>
                  <a:cubicBezTo>
                    <a:pt x="350" y="44"/>
                    <a:pt x="350" y="44"/>
                    <a:pt x="349" y="45"/>
                  </a:cubicBezTo>
                  <a:cubicBezTo>
                    <a:pt x="350" y="45"/>
                    <a:pt x="350" y="45"/>
                    <a:pt x="351" y="46"/>
                  </a:cubicBezTo>
                  <a:cubicBezTo>
                    <a:pt x="349" y="47"/>
                    <a:pt x="346" y="46"/>
                    <a:pt x="345" y="48"/>
                  </a:cubicBezTo>
                  <a:cubicBezTo>
                    <a:pt x="347" y="47"/>
                    <a:pt x="349" y="46"/>
                    <a:pt x="352" y="46"/>
                  </a:cubicBezTo>
                  <a:cubicBezTo>
                    <a:pt x="352" y="47"/>
                    <a:pt x="351" y="46"/>
                    <a:pt x="351" y="47"/>
                  </a:cubicBezTo>
                  <a:cubicBezTo>
                    <a:pt x="352" y="48"/>
                    <a:pt x="353" y="47"/>
                    <a:pt x="353" y="47"/>
                  </a:cubicBezTo>
                  <a:cubicBezTo>
                    <a:pt x="354" y="47"/>
                    <a:pt x="353" y="45"/>
                    <a:pt x="355" y="46"/>
                  </a:cubicBezTo>
                  <a:cubicBezTo>
                    <a:pt x="354" y="47"/>
                    <a:pt x="354" y="48"/>
                    <a:pt x="352" y="48"/>
                  </a:cubicBezTo>
                  <a:cubicBezTo>
                    <a:pt x="351" y="48"/>
                    <a:pt x="350" y="47"/>
                    <a:pt x="349" y="47"/>
                  </a:cubicBezTo>
                  <a:cubicBezTo>
                    <a:pt x="348" y="47"/>
                    <a:pt x="347" y="48"/>
                    <a:pt x="346" y="48"/>
                  </a:cubicBezTo>
                  <a:cubicBezTo>
                    <a:pt x="345" y="48"/>
                    <a:pt x="345" y="48"/>
                    <a:pt x="344" y="49"/>
                  </a:cubicBezTo>
                  <a:cubicBezTo>
                    <a:pt x="344" y="49"/>
                    <a:pt x="344" y="50"/>
                    <a:pt x="344" y="50"/>
                  </a:cubicBezTo>
                  <a:cubicBezTo>
                    <a:pt x="344" y="50"/>
                    <a:pt x="345" y="50"/>
                    <a:pt x="345" y="50"/>
                  </a:cubicBezTo>
                  <a:cubicBezTo>
                    <a:pt x="345" y="51"/>
                    <a:pt x="344" y="51"/>
                    <a:pt x="344" y="52"/>
                  </a:cubicBezTo>
                  <a:cubicBezTo>
                    <a:pt x="343" y="52"/>
                    <a:pt x="343" y="52"/>
                    <a:pt x="343" y="53"/>
                  </a:cubicBezTo>
                  <a:cubicBezTo>
                    <a:pt x="343" y="53"/>
                    <a:pt x="343" y="53"/>
                    <a:pt x="344" y="53"/>
                  </a:cubicBezTo>
                  <a:cubicBezTo>
                    <a:pt x="343" y="53"/>
                    <a:pt x="342" y="53"/>
                    <a:pt x="341" y="53"/>
                  </a:cubicBezTo>
                  <a:cubicBezTo>
                    <a:pt x="341" y="55"/>
                    <a:pt x="343" y="54"/>
                    <a:pt x="344" y="54"/>
                  </a:cubicBezTo>
                  <a:cubicBezTo>
                    <a:pt x="343" y="55"/>
                    <a:pt x="342" y="55"/>
                    <a:pt x="342" y="55"/>
                  </a:cubicBezTo>
                  <a:cubicBezTo>
                    <a:pt x="343" y="55"/>
                    <a:pt x="344" y="56"/>
                    <a:pt x="344" y="55"/>
                  </a:cubicBezTo>
                  <a:cubicBezTo>
                    <a:pt x="345" y="55"/>
                    <a:pt x="345" y="55"/>
                    <a:pt x="346" y="55"/>
                  </a:cubicBezTo>
                  <a:cubicBezTo>
                    <a:pt x="346" y="55"/>
                    <a:pt x="344" y="56"/>
                    <a:pt x="344" y="56"/>
                  </a:cubicBezTo>
                  <a:cubicBezTo>
                    <a:pt x="344" y="57"/>
                    <a:pt x="345" y="57"/>
                    <a:pt x="345" y="57"/>
                  </a:cubicBezTo>
                  <a:cubicBezTo>
                    <a:pt x="344" y="58"/>
                    <a:pt x="343" y="57"/>
                    <a:pt x="343" y="58"/>
                  </a:cubicBezTo>
                  <a:cubicBezTo>
                    <a:pt x="345" y="58"/>
                    <a:pt x="343" y="59"/>
                    <a:pt x="344" y="59"/>
                  </a:cubicBezTo>
                  <a:cubicBezTo>
                    <a:pt x="344" y="60"/>
                    <a:pt x="343" y="59"/>
                    <a:pt x="343" y="61"/>
                  </a:cubicBezTo>
                  <a:cubicBezTo>
                    <a:pt x="345" y="60"/>
                    <a:pt x="347" y="59"/>
                    <a:pt x="349" y="59"/>
                  </a:cubicBezTo>
                  <a:cubicBezTo>
                    <a:pt x="348" y="61"/>
                    <a:pt x="348" y="59"/>
                    <a:pt x="347" y="60"/>
                  </a:cubicBezTo>
                  <a:cubicBezTo>
                    <a:pt x="347" y="60"/>
                    <a:pt x="347" y="61"/>
                    <a:pt x="347" y="61"/>
                  </a:cubicBezTo>
                  <a:cubicBezTo>
                    <a:pt x="346" y="62"/>
                    <a:pt x="344" y="61"/>
                    <a:pt x="343" y="62"/>
                  </a:cubicBezTo>
                  <a:cubicBezTo>
                    <a:pt x="344" y="62"/>
                    <a:pt x="344" y="62"/>
                    <a:pt x="345" y="62"/>
                  </a:cubicBezTo>
                  <a:cubicBezTo>
                    <a:pt x="345" y="63"/>
                    <a:pt x="343" y="63"/>
                    <a:pt x="343" y="63"/>
                  </a:cubicBezTo>
                  <a:cubicBezTo>
                    <a:pt x="343" y="64"/>
                    <a:pt x="343" y="64"/>
                    <a:pt x="343" y="64"/>
                  </a:cubicBezTo>
                  <a:cubicBezTo>
                    <a:pt x="342" y="65"/>
                    <a:pt x="343" y="65"/>
                    <a:pt x="344" y="65"/>
                  </a:cubicBezTo>
                  <a:cubicBezTo>
                    <a:pt x="345" y="66"/>
                    <a:pt x="342" y="66"/>
                    <a:pt x="344" y="66"/>
                  </a:cubicBezTo>
                  <a:cubicBezTo>
                    <a:pt x="344" y="67"/>
                    <a:pt x="344" y="66"/>
                    <a:pt x="343" y="68"/>
                  </a:cubicBezTo>
                  <a:cubicBezTo>
                    <a:pt x="344" y="68"/>
                    <a:pt x="345" y="67"/>
                    <a:pt x="346" y="67"/>
                  </a:cubicBezTo>
                  <a:cubicBezTo>
                    <a:pt x="345" y="68"/>
                    <a:pt x="344" y="70"/>
                    <a:pt x="347" y="69"/>
                  </a:cubicBezTo>
                  <a:cubicBezTo>
                    <a:pt x="347" y="69"/>
                    <a:pt x="346" y="70"/>
                    <a:pt x="346" y="71"/>
                  </a:cubicBezTo>
                  <a:cubicBezTo>
                    <a:pt x="347" y="71"/>
                    <a:pt x="348" y="70"/>
                    <a:pt x="350" y="70"/>
                  </a:cubicBezTo>
                  <a:cubicBezTo>
                    <a:pt x="349" y="70"/>
                    <a:pt x="349" y="71"/>
                    <a:pt x="349" y="71"/>
                  </a:cubicBezTo>
                  <a:cubicBezTo>
                    <a:pt x="349" y="72"/>
                    <a:pt x="349" y="71"/>
                    <a:pt x="349" y="71"/>
                  </a:cubicBezTo>
                  <a:cubicBezTo>
                    <a:pt x="350" y="71"/>
                    <a:pt x="350" y="71"/>
                    <a:pt x="351" y="71"/>
                  </a:cubicBezTo>
                  <a:cubicBezTo>
                    <a:pt x="350" y="72"/>
                    <a:pt x="349" y="72"/>
                    <a:pt x="349" y="73"/>
                  </a:cubicBezTo>
                  <a:cubicBezTo>
                    <a:pt x="351" y="72"/>
                    <a:pt x="349" y="73"/>
                    <a:pt x="350" y="73"/>
                  </a:cubicBezTo>
                  <a:cubicBezTo>
                    <a:pt x="350" y="73"/>
                    <a:pt x="350" y="74"/>
                    <a:pt x="349" y="74"/>
                  </a:cubicBezTo>
                  <a:cubicBezTo>
                    <a:pt x="350" y="74"/>
                    <a:pt x="351" y="74"/>
                    <a:pt x="351" y="74"/>
                  </a:cubicBezTo>
                  <a:cubicBezTo>
                    <a:pt x="351" y="74"/>
                    <a:pt x="351" y="74"/>
                    <a:pt x="352" y="74"/>
                  </a:cubicBezTo>
                  <a:cubicBezTo>
                    <a:pt x="351" y="74"/>
                    <a:pt x="350" y="74"/>
                    <a:pt x="350" y="75"/>
                  </a:cubicBezTo>
                  <a:cubicBezTo>
                    <a:pt x="350" y="75"/>
                    <a:pt x="351" y="75"/>
                    <a:pt x="351" y="75"/>
                  </a:cubicBezTo>
                  <a:cubicBezTo>
                    <a:pt x="351" y="75"/>
                    <a:pt x="351" y="76"/>
                    <a:pt x="350" y="76"/>
                  </a:cubicBezTo>
                  <a:cubicBezTo>
                    <a:pt x="351" y="77"/>
                    <a:pt x="352" y="76"/>
                    <a:pt x="352" y="77"/>
                  </a:cubicBezTo>
                  <a:cubicBezTo>
                    <a:pt x="352" y="76"/>
                    <a:pt x="351" y="78"/>
                    <a:pt x="351" y="78"/>
                  </a:cubicBezTo>
                  <a:cubicBezTo>
                    <a:pt x="353" y="78"/>
                    <a:pt x="352" y="77"/>
                    <a:pt x="353" y="77"/>
                  </a:cubicBezTo>
                  <a:cubicBezTo>
                    <a:pt x="354" y="77"/>
                    <a:pt x="354" y="77"/>
                    <a:pt x="355" y="77"/>
                  </a:cubicBezTo>
                  <a:cubicBezTo>
                    <a:pt x="357" y="77"/>
                    <a:pt x="358" y="75"/>
                    <a:pt x="359" y="75"/>
                  </a:cubicBezTo>
                  <a:cubicBezTo>
                    <a:pt x="359" y="75"/>
                    <a:pt x="359" y="76"/>
                    <a:pt x="358" y="76"/>
                  </a:cubicBezTo>
                  <a:cubicBezTo>
                    <a:pt x="359" y="76"/>
                    <a:pt x="359" y="76"/>
                    <a:pt x="359" y="76"/>
                  </a:cubicBezTo>
                  <a:cubicBezTo>
                    <a:pt x="359" y="77"/>
                    <a:pt x="357" y="77"/>
                    <a:pt x="357" y="77"/>
                  </a:cubicBezTo>
                  <a:cubicBezTo>
                    <a:pt x="358" y="77"/>
                    <a:pt x="359" y="77"/>
                    <a:pt x="360" y="77"/>
                  </a:cubicBezTo>
                  <a:cubicBezTo>
                    <a:pt x="360" y="78"/>
                    <a:pt x="360" y="78"/>
                    <a:pt x="359" y="78"/>
                  </a:cubicBezTo>
                  <a:cubicBezTo>
                    <a:pt x="360" y="78"/>
                    <a:pt x="360" y="78"/>
                    <a:pt x="361" y="79"/>
                  </a:cubicBezTo>
                  <a:cubicBezTo>
                    <a:pt x="361" y="78"/>
                    <a:pt x="361" y="78"/>
                    <a:pt x="361" y="78"/>
                  </a:cubicBezTo>
                  <a:cubicBezTo>
                    <a:pt x="361" y="78"/>
                    <a:pt x="363" y="77"/>
                    <a:pt x="362" y="78"/>
                  </a:cubicBezTo>
                  <a:cubicBezTo>
                    <a:pt x="363" y="78"/>
                    <a:pt x="364" y="77"/>
                    <a:pt x="364" y="77"/>
                  </a:cubicBezTo>
                  <a:cubicBezTo>
                    <a:pt x="363" y="79"/>
                    <a:pt x="362" y="79"/>
                    <a:pt x="361" y="80"/>
                  </a:cubicBezTo>
                  <a:cubicBezTo>
                    <a:pt x="362" y="80"/>
                    <a:pt x="363" y="79"/>
                    <a:pt x="364" y="79"/>
                  </a:cubicBezTo>
                  <a:cubicBezTo>
                    <a:pt x="363" y="80"/>
                    <a:pt x="364" y="80"/>
                    <a:pt x="364" y="81"/>
                  </a:cubicBezTo>
                  <a:cubicBezTo>
                    <a:pt x="365" y="80"/>
                    <a:pt x="365" y="79"/>
                    <a:pt x="366" y="79"/>
                  </a:cubicBezTo>
                  <a:cubicBezTo>
                    <a:pt x="366" y="80"/>
                    <a:pt x="365" y="80"/>
                    <a:pt x="365" y="81"/>
                  </a:cubicBezTo>
                  <a:cubicBezTo>
                    <a:pt x="365" y="81"/>
                    <a:pt x="367" y="81"/>
                    <a:pt x="367" y="82"/>
                  </a:cubicBezTo>
                  <a:cubicBezTo>
                    <a:pt x="369" y="81"/>
                    <a:pt x="368" y="80"/>
                    <a:pt x="370" y="80"/>
                  </a:cubicBezTo>
                  <a:cubicBezTo>
                    <a:pt x="370" y="80"/>
                    <a:pt x="369" y="80"/>
                    <a:pt x="369" y="79"/>
                  </a:cubicBezTo>
                  <a:cubicBezTo>
                    <a:pt x="369" y="79"/>
                    <a:pt x="370" y="79"/>
                    <a:pt x="370" y="79"/>
                  </a:cubicBezTo>
                  <a:cubicBezTo>
                    <a:pt x="370" y="78"/>
                    <a:pt x="368" y="78"/>
                    <a:pt x="368" y="78"/>
                  </a:cubicBezTo>
                  <a:cubicBezTo>
                    <a:pt x="368" y="77"/>
                    <a:pt x="369" y="77"/>
                    <a:pt x="370" y="77"/>
                  </a:cubicBezTo>
                  <a:cubicBezTo>
                    <a:pt x="371" y="76"/>
                    <a:pt x="372" y="74"/>
                    <a:pt x="373" y="73"/>
                  </a:cubicBezTo>
                  <a:cubicBezTo>
                    <a:pt x="371" y="73"/>
                    <a:pt x="374" y="72"/>
                    <a:pt x="375" y="71"/>
                  </a:cubicBezTo>
                  <a:cubicBezTo>
                    <a:pt x="373" y="71"/>
                    <a:pt x="374" y="70"/>
                    <a:pt x="375" y="69"/>
                  </a:cubicBezTo>
                  <a:cubicBezTo>
                    <a:pt x="375" y="69"/>
                    <a:pt x="375" y="69"/>
                    <a:pt x="376" y="68"/>
                  </a:cubicBezTo>
                  <a:cubicBezTo>
                    <a:pt x="376" y="68"/>
                    <a:pt x="376" y="68"/>
                    <a:pt x="376" y="68"/>
                  </a:cubicBezTo>
                  <a:cubicBezTo>
                    <a:pt x="376" y="67"/>
                    <a:pt x="376" y="66"/>
                    <a:pt x="377" y="66"/>
                  </a:cubicBezTo>
                  <a:cubicBezTo>
                    <a:pt x="377" y="67"/>
                    <a:pt x="378" y="67"/>
                    <a:pt x="379" y="67"/>
                  </a:cubicBezTo>
                  <a:cubicBezTo>
                    <a:pt x="378" y="66"/>
                    <a:pt x="379" y="66"/>
                    <a:pt x="379" y="65"/>
                  </a:cubicBezTo>
                  <a:cubicBezTo>
                    <a:pt x="379" y="65"/>
                    <a:pt x="378" y="64"/>
                    <a:pt x="378" y="64"/>
                  </a:cubicBezTo>
                  <a:cubicBezTo>
                    <a:pt x="379" y="64"/>
                    <a:pt x="380" y="64"/>
                    <a:pt x="381" y="64"/>
                  </a:cubicBezTo>
                  <a:cubicBezTo>
                    <a:pt x="381" y="63"/>
                    <a:pt x="381" y="63"/>
                    <a:pt x="382" y="61"/>
                  </a:cubicBezTo>
                  <a:cubicBezTo>
                    <a:pt x="382" y="61"/>
                    <a:pt x="381" y="61"/>
                    <a:pt x="380" y="61"/>
                  </a:cubicBezTo>
                  <a:cubicBezTo>
                    <a:pt x="380" y="60"/>
                    <a:pt x="382" y="61"/>
                    <a:pt x="383" y="60"/>
                  </a:cubicBezTo>
                  <a:cubicBezTo>
                    <a:pt x="385" y="59"/>
                    <a:pt x="383" y="58"/>
                    <a:pt x="382" y="56"/>
                  </a:cubicBezTo>
                  <a:cubicBezTo>
                    <a:pt x="383" y="56"/>
                    <a:pt x="385" y="56"/>
                    <a:pt x="386" y="56"/>
                  </a:cubicBezTo>
                  <a:cubicBezTo>
                    <a:pt x="386" y="55"/>
                    <a:pt x="385" y="55"/>
                    <a:pt x="387" y="54"/>
                  </a:cubicBezTo>
                  <a:cubicBezTo>
                    <a:pt x="388" y="54"/>
                    <a:pt x="389" y="54"/>
                    <a:pt x="391" y="54"/>
                  </a:cubicBezTo>
                  <a:cubicBezTo>
                    <a:pt x="392" y="54"/>
                    <a:pt x="393" y="53"/>
                    <a:pt x="394" y="53"/>
                  </a:cubicBezTo>
                  <a:cubicBezTo>
                    <a:pt x="394" y="57"/>
                    <a:pt x="397" y="53"/>
                    <a:pt x="398" y="53"/>
                  </a:cubicBezTo>
                  <a:cubicBezTo>
                    <a:pt x="399" y="53"/>
                    <a:pt x="399" y="54"/>
                    <a:pt x="399" y="54"/>
                  </a:cubicBezTo>
                  <a:cubicBezTo>
                    <a:pt x="400" y="54"/>
                    <a:pt x="401" y="52"/>
                    <a:pt x="400" y="52"/>
                  </a:cubicBezTo>
                  <a:cubicBezTo>
                    <a:pt x="400" y="52"/>
                    <a:pt x="401" y="52"/>
                    <a:pt x="401" y="52"/>
                  </a:cubicBezTo>
                  <a:cubicBezTo>
                    <a:pt x="402" y="51"/>
                    <a:pt x="402" y="51"/>
                    <a:pt x="402" y="51"/>
                  </a:cubicBezTo>
                  <a:cubicBezTo>
                    <a:pt x="402" y="50"/>
                    <a:pt x="403" y="50"/>
                    <a:pt x="403" y="50"/>
                  </a:cubicBezTo>
                  <a:cubicBezTo>
                    <a:pt x="405" y="49"/>
                    <a:pt x="406" y="49"/>
                    <a:pt x="408" y="48"/>
                  </a:cubicBezTo>
                  <a:cubicBezTo>
                    <a:pt x="408" y="47"/>
                    <a:pt x="408" y="47"/>
                    <a:pt x="409" y="46"/>
                  </a:cubicBezTo>
                  <a:cubicBezTo>
                    <a:pt x="410" y="46"/>
                    <a:pt x="411" y="46"/>
                    <a:pt x="411" y="46"/>
                  </a:cubicBezTo>
                  <a:cubicBezTo>
                    <a:pt x="412" y="44"/>
                    <a:pt x="410" y="43"/>
                    <a:pt x="410" y="42"/>
                  </a:cubicBezTo>
                  <a:cubicBezTo>
                    <a:pt x="409" y="42"/>
                    <a:pt x="411" y="43"/>
                    <a:pt x="412" y="43"/>
                  </a:cubicBezTo>
                  <a:cubicBezTo>
                    <a:pt x="412" y="44"/>
                    <a:pt x="413" y="44"/>
                    <a:pt x="413" y="44"/>
                  </a:cubicBezTo>
                  <a:cubicBezTo>
                    <a:pt x="414" y="44"/>
                    <a:pt x="417" y="44"/>
                    <a:pt x="417" y="43"/>
                  </a:cubicBezTo>
                  <a:cubicBezTo>
                    <a:pt x="417" y="43"/>
                    <a:pt x="418" y="42"/>
                    <a:pt x="418" y="43"/>
                  </a:cubicBezTo>
                  <a:cubicBezTo>
                    <a:pt x="418" y="43"/>
                    <a:pt x="419" y="43"/>
                    <a:pt x="419" y="42"/>
                  </a:cubicBezTo>
                  <a:cubicBezTo>
                    <a:pt x="421" y="42"/>
                    <a:pt x="423" y="43"/>
                    <a:pt x="424" y="42"/>
                  </a:cubicBezTo>
                  <a:cubicBezTo>
                    <a:pt x="425" y="42"/>
                    <a:pt x="426" y="42"/>
                    <a:pt x="427" y="41"/>
                  </a:cubicBezTo>
                  <a:cubicBezTo>
                    <a:pt x="428" y="41"/>
                    <a:pt x="429" y="41"/>
                    <a:pt x="428" y="40"/>
                  </a:cubicBezTo>
                  <a:cubicBezTo>
                    <a:pt x="431" y="40"/>
                    <a:pt x="430" y="39"/>
                    <a:pt x="431" y="39"/>
                  </a:cubicBezTo>
                  <a:cubicBezTo>
                    <a:pt x="431" y="39"/>
                    <a:pt x="432" y="39"/>
                    <a:pt x="432" y="39"/>
                  </a:cubicBezTo>
                  <a:cubicBezTo>
                    <a:pt x="432" y="39"/>
                    <a:pt x="433" y="39"/>
                    <a:pt x="433" y="39"/>
                  </a:cubicBezTo>
                  <a:cubicBezTo>
                    <a:pt x="434" y="38"/>
                    <a:pt x="436" y="38"/>
                    <a:pt x="437" y="38"/>
                  </a:cubicBezTo>
                  <a:cubicBezTo>
                    <a:pt x="437" y="37"/>
                    <a:pt x="436" y="36"/>
                    <a:pt x="438" y="37"/>
                  </a:cubicBezTo>
                  <a:cubicBezTo>
                    <a:pt x="438" y="36"/>
                    <a:pt x="438" y="36"/>
                    <a:pt x="440" y="35"/>
                  </a:cubicBezTo>
                  <a:cubicBezTo>
                    <a:pt x="440" y="35"/>
                    <a:pt x="434" y="34"/>
                    <a:pt x="432" y="34"/>
                  </a:cubicBezTo>
                  <a:cubicBezTo>
                    <a:pt x="431" y="34"/>
                    <a:pt x="429" y="34"/>
                    <a:pt x="427" y="34"/>
                  </a:cubicBezTo>
                  <a:cubicBezTo>
                    <a:pt x="430" y="32"/>
                    <a:pt x="420" y="35"/>
                    <a:pt x="422" y="32"/>
                  </a:cubicBezTo>
                  <a:cubicBezTo>
                    <a:pt x="422" y="31"/>
                    <a:pt x="424" y="31"/>
                    <a:pt x="425" y="31"/>
                  </a:cubicBezTo>
                  <a:cubicBezTo>
                    <a:pt x="427" y="32"/>
                    <a:pt x="428" y="31"/>
                    <a:pt x="430" y="31"/>
                  </a:cubicBezTo>
                  <a:cubicBezTo>
                    <a:pt x="429" y="30"/>
                    <a:pt x="427" y="30"/>
                    <a:pt x="426" y="29"/>
                  </a:cubicBezTo>
                  <a:cubicBezTo>
                    <a:pt x="426" y="29"/>
                    <a:pt x="421" y="30"/>
                    <a:pt x="421" y="30"/>
                  </a:cubicBezTo>
                  <a:cubicBezTo>
                    <a:pt x="421" y="29"/>
                    <a:pt x="422" y="29"/>
                    <a:pt x="422" y="29"/>
                  </a:cubicBezTo>
                  <a:cubicBezTo>
                    <a:pt x="422" y="29"/>
                    <a:pt x="422" y="29"/>
                    <a:pt x="421" y="28"/>
                  </a:cubicBezTo>
                  <a:cubicBezTo>
                    <a:pt x="423" y="28"/>
                    <a:pt x="423" y="29"/>
                    <a:pt x="425" y="29"/>
                  </a:cubicBezTo>
                  <a:cubicBezTo>
                    <a:pt x="426" y="29"/>
                    <a:pt x="427" y="29"/>
                    <a:pt x="428" y="29"/>
                  </a:cubicBezTo>
                  <a:cubicBezTo>
                    <a:pt x="430" y="30"/>
                    <a:pt x="432" y="31"/>
                    <a:pt x="434" y="32"/>
                  </a:cubicBezTo>
                  <a:cubicBezTo>
                    <a:pt x="435" y="33"/>
                    <a:pt x="436" y="34"/>
                    <a:pt x="437" y="34"/>
                  </a:cubicBezTo>
                  <a:cubicBezTo>
                    <a:pt x="437" y="34"/>
                    <a:pt x="439" y="34"/>
                    <a:pt x="439" y="34"/>
                  </a:cubicBezTo>
                  <a:cubicBezTo>
                    <a:pt x="441" y="34"/>
                    <a:pt x="441" y="33"/>
                    <a:pt x="440" y="33"/>
                  </a:cubicBezTo>
                  <a:cubicBezTo>
                    <a:pt x="441" y="32"/>
                    <a:pt x="438" y="30"/>
                    <a:pt x="437" y="30"/>
                  </a:cubicBezTo>
                  <a:cubicBezTo>
                    <a:pt x="437" y="30"/>
                    <a:pt x="437" y="30"/>
                    <a:pt x="437" y="30"/>
                  </a:cubicBezTo>
                  <a:cubicBezTo>
                    <a:pt x="435" y="28"/>
                    <a:pt x="432" y="27"/>
                    <a:pt x="429" y="27"/>
                  </a:cubicBezTo>
                  <a:cubicBezTo>
                    <a:pt x="429" y="27"/>
                    <a:pt x="429" y="27"/>
                    <a:pt x="430" y="26"/>
                  </a:cubicBezTo>
                  <a:cubicBezTo>
                    <a:pt x="428" y="25"/>
                    <a:pt x="428" y="26"/>
                    <a:pt x="426" y="26"/>
                  </a:cubicBezTo>
                  <a:cubicBezTo>
                    <a:pt x="426" y="26"/>
                    <a:pt x="424" y="25"/>
                    <a:pt x="423" y="25"/>
                  </a:cubicBezTo>
                  <a:cubicBezTo>
                    <a:pt x="424" y="24"/>
                    <a:pt x="425" y="24"/>
                    <a:pt x="424" y="24"/>
                  </a:cubicBezTo>
                  <a:cubicBezTo>
                    <a:pt x="425" y="24"/>
                    <a:pt x="429" y="24"/>
                    <a:pt x="428" y="22"/>
                  </a:cubicBezTo>
                  <a:cubicBezTo>
                    <a:pt x="429" y="22"/>
                    <a:pt x="429" y="23"/>
                    <a:pt x="430" y="23"/>
                  </a:cubicBezTo>
                  <a:cubicBezTo>
                    <a:pt x="431" y="23"/>
                    <a:pt x="432" y="23"/>
                    <a:pt x="433" y="23"/>
                  </a:cubicBezTo>
                  <a:cubicBezTo>
                    <a:pt x="434" y="23"/>
                    <a:pt x="436" y="24"/>
                    <a:pt x="436" y="23"/>
                  </a:cubicBezTo>
                  <a:cubicBezTo>
                    <a:pt x="436" y="23"/>
                    <a:pt x="437" y="22"/>
                    <a:pt x="437" y="22"/>
                  </a:cubicBezTo>
                  <a:cubicBezTo>
                    <a:pt x="437" y="22"/>
                    <a:pt x="437" y="21"/>
                    <a:pt x="435" y="21"/>
                  </a:cubicBezTo>
                  <a:cubicBezTo>
                    <a:pt x="435" y="21"/>
                    <a:pt x="434" y="21"/>
                    <a:pt x="434" y="22"/>
                  </a:cubicBezTo>
                  <a:cubicBezTo>
                    <a:pt x="433" y="21"/>
                    <a:pt x="433" y="21"/>
                    <a:pt x="432" y="19"/>
                  </a:cubicBezTo>
                  <a:cubicBezTo>
                    <a:pt x="433" y="19"/>
                    <a:pt x="434" y="20"/>
                    <a:pt x="435" y="20"/>
                  </a:cubicBezTo>
                  <a:cubicBezTo>
                    <a:pt x="436" y="20"/>
                    <a:pt x="438" y="21"/>
                    <a:pt x="438" y="21"/>
                  </a:cubicBezTo>
                  <a:cubicBezTo>
                    <a:pt x="440" y="20"/>
                    <a:pt x="438" y="20"/>
                    <a:pt x="438" y="19"/>
                  </a:cubicBezTo>
                  <a:cubicBezTo>
                    <a:pt x="437" y="19"/>
                    <a:pt x="436" y="20"/>
                    <a:pt x="435" y="20"/>
                  </a:cubicBezTo>
                  <a:cubicBezTo>
                    <a:pt x="435" y="18"/>
                    <a:pt x="433" y="19"/>
                    <a:pt x="433" y="19"/>
                  </a:cubicBezTo>
                  <a:cubicBezTo>
                    <a:pt x="435" y="18"/>
                    <a:pt x="432" y="17"/>
                    <a:pt x="431" y="17"/>
                  </a:cubicBezTo>
                  <a:cubicBezTo>
                    <a:pt x="432" y="17"/>
                    <a:pt x="434" y="17"/>
                    <a:pt x="435" y="17"/>
                  </a:cubicBezTo>
                  <a:cubicBezTo>
                    <a:pt x="435" y="16"/>
                    <a:pt x="433" y="14"/>
                    <a:pt x="431" y="14"/>
                  </a:cubicBezTo>
                  <a:cubicBezTo>
                    <a:pt x="431" y="15"/>
                    <a:pt x="430" y="15"/>
                    <a:pt x="429" y="14"/>
                  </a:cubicBezTo>
                  <a:cubicBezTo>
                    <a:pt x="431" y="14"/>
                    <a:pt x="431" y="13"/>
                    <a:pt x="430" y="13"/>
                  </a:cubicBezTo>
                  <a:cubicBezTo>
                    <a:pt x="431" y="12"/>
                    <a:pt x="433" y="13"/>
                    <a:pt x="435" y="13"/>
                  </a:cubicBezTo>
                  <a:cubicBezTo>
                    <a:pt x="434" y="12"/>
                    <a:pt x="432" y="12"/>
                    <a:pt x="432" y="11"/>
                  </a:cubicBezTo>
                  <a:cubicBezTo>
                    <a:pt x="432" y="11"/>
                    <a:pt x="431" y="12"/>
                    <a:pt x="430" y="12"/>
                  </a:cubicBezTo>
                  <a:cubicBezTo>
                    <a:pt x="430" y="12"/>
                    <a:pt x="429" y="11"/>
                    <a:pt x="429" y="11"/>
                  </a:cubicBezTo>
                  <a:cubicBezTo>
                    <a:pt x="430" y="10"/>
                    <a:pt x="430" y="11"/>
                    <a:pt x="431" y="11"/>
                  </a:cubicBezTo>
                  <a:cubicBezTo>
                    <a:pt x="429" y="10"/>
                    <a:pt x="426" y="10"/>
                    <a:pt x="426" y="9"/>
                  </a:cubicBezTo>
                  <a:cubicBezTo>
                    <a:pt x="427" y="9"/>
                    <a:pt x="428" y="9"/>
                    <a:pt x="428" y="10"/>
                  </a:cubicBezTo>
                  <a:cubicBezTo>
                    <a:pt x="428" y="9"/>
                    <a:pt x="428" y="7"/>
                    <a:pt x="427" y="7"/>
                  </a:cubicBezTo>
                  <a:cubicBezTo>
                    <a:pt x="427" y="7"/>
                    <a:pt x="428" y="7"/>
                    <a:pt x="428" y="7"/>
                  </a:cubicBezTo>
                  <a:cubicBezTo>
                    <a:pt x="427" y="6"/>
                    <a:pt x="427" y="5"/>
                    <a:pt x="426" y="5"/>
                  </a:cubicBezTo>
                  <a:cubicBezTo>
                    <a:pt x="425" y="5"/>
                    <a:pt x="425" y="6"/>
                    <a:pt x="425" y="6"/>
                  </a:cubicBezTo>
                  <a:cubicBezTo>
                    <a:pt x="424" y="6"/>
                    <a:pt x="424" y="5"/>
                    <a:pt x="424" y="5"/>
                  </a:cubicBezTo>
                  <a:cubicBezTo>
                    <a:pt x="424" y="5"/>
                    <a:pt x="424" y="5"/>
                    <a:pt x="425" y="5"/>
                  </a:cubicBezTo>
                  <a:cubicBezTo>
                    <a:pt x="424" y="5"/>
                    <a:pt x="427" y="5"/>
                    <a:pt x="428" y="5"/>
                  </a:cubicBezTo>
                  <a:cubicBezTo>
                    <a:pt x="427" y="3"/>
                    <a:pt x="426" y="5"/>
                    <a:pt x="424" y="4"/>
                  </a:cubicBezTo>
                  <a:cubicBezTo>
                    <a:pt x="425" y="4"/>
                    <a:pt x="426" y="4"/>
                    <a:pt x="427" y="4"/>
                  </a:cubicBezTo>
                  <a:cubicBezTo>
                    <a:pt x="427" y="4"/>
                    <a:pt x="427" y="4"/>
                    <a:pt x="427" y="4"/>
                  </a:cubicBezTo>
                  <a:cubicBezTo>
                    <a:pt x="427" y="4"/>
                    <a:pt x="427" y="3"/>
                    <a:pt x="428" y="3"/>
                  </a:cubicBezTo>
                  <a:cubicBezTo>
                    <a:pt x="426" y="2"/>
                    <a:pt x="424" y="3"/>
                    <a:pt x="422" y="3"/>
                  </a:cubicBezTo>
                  <a:cubicBezTo>
                    <a:pt x="422" y="3"/>
                    <a:pt x="422" y="3"/>
                    <a:pt x="422" y="3"/>
                  </a:cubicBezTo>
                  <a:cubicBezTo>
                    <a:pt x="422" y="3"/>
                    <a:pt x="421" y="3"/>
                    <a:pt x="421" y="3"/>
                  </a:cubicBezTo>
                  <a:cubicBezTo>
                    <a:pt x="421" y="3"/>
                    <a:pt x="421" y="3"/>
                    <a:pt x="420" y="3"/>
                  </a:cubicBezTo>
                  <a:cubicBezTo>
                    <a:pt x="420" y="3"/>
                    <a:pt x="419" y="4"/>
                    <a:pt x="419" y="4"/>
                  </a:cubicBezTo>
                  <a:cubicBezTo>
                    <a:pt x="419" y="4"/>
                    <a:pt x="418" y="4"/>
                    <a:pt x="418" y="4"/>
                  </a:cubicBezTo>
                  <a:cubicBezTo>
                    <a:pt x="418" y="3"/>
                    <a:pt x="419" y="3"/>
                    <a:pt x="419" y="3"/>
                  </a:cubicBezTo>
                  <a:cubicBezTo>
                    <a:pt x="418" y="2"/>
                    <a:pt x="418" y="2"/>
                    <a:pt x="417" y="2"/>
                  </a:cubicBezTo>
                  <a:cubicBezTo>
                    <a:pt x="417" y="3"/>
                    <a:pt x="416" y="3"/>
                    <a:pt x="415" y="3"/>
                  </a:cubicBezTo>
                  <a:cubicBezTo>
                    <a:pt x="414" y="3"/>
                    <a:pt x="413" y="2"/>
                    <a:pt x="412" y="2"/>
                  </a:cubicBezTo>
                  <a:cubicBezTo>
                    <a:pt x="411" y="3"/>
                    <a:pt x="410" y="3"/>
                    <a:pt x="409" y="3"/>
                  </a:cubicBezTo>
                  <a:cubicBezTo>
                    <a:pt x="411" y="1"/>
                    <a:pt x="415" y="2"/>
                    <a:pt x="418" y="2"/>
                  </a:cubicBezTo>
                  <a:cubicBezTo>
                    <a:pt x="418" y="2"/>
                    <a:pt x="418" y="2"/>
                    <a:pt x="418" y="2"/>
                  </a:cubicBezTo>
                  <a:cubicBezTo>
                    <a:pt x="417" y="1"/>
                    <a:pt x="413" y="1"/>
                    <a:pt x="413" y="1"/>
                  </a:cubicBezTo>
                  <a:cubicBezTo>
                    <a:pt x="412" y="0"/>
                    <a:pt x="410" y="1"/>
                    <a:pt x="409" y="0"/>
                  </a:cubicBezTo>
                  <a:cubicBezTo>
                    <a:pt x="408" y="0"/>
                    <a:pt x="407" y="1"/>
                    <a:pt x="406" y="1"/>
                  </a:cubicBezTo>
                  <a:cubicBezTo>
                    <a:pt x="405" y="1"/>
                    <a:pt x="404" y="1"/>
                    <a:pt x="403" y="1"/>
                  </a:cubicBezTo>
                  <a:cubicBezTo>
                    <a:pt x="403" y="1"/>
                    <a:pt x="404" y="1"/>
                    <a:pt x="403" y="2"/>
                  </a:cubicBezTo>
                  <a:cubicBezTo>
                    <a:pt x="402" y="2"/>
                    <a:pt x="403" y="1"/>
                    <a:pt x="402" y="2"/>
                  </a:cubicBezTo>
                  <a:cubicBezTo>
                    <a:pt x="401" y="0"/>
                    <a:pt x="399" y="3"/>
                    <a:pt x="400" y="3"/>
                  </a:cubicBezTo>
                  <a:cubicBezTo>
                    <a:pt x="399" y="3"/>
                    <a:pt x="398" y="3"/>
                    <a:pt x="397" y="3"/>
                  </a:cubicBezTo>
                  <a:cubicBezTo>
                    <a:pt x="398" y="3"/>
                    <a:pt x="399" y="2"/>
                    <a:pt x="399" y="2"/>
                  </a:cubicBezTo>
                  <a:cubicBezTo>
                    <a:pt x="399" y="2"/>
                    <a:pt x="395" y="3"/>
                    <a:pt x="394" y="3"/>
                  </a:cubicBezTo>
                  <a:cubicBezTo>
                    <a:pt x="394" y="3"/>
                    <a:pt x="394" y="3"/>
                    <a:pt x="394" y="3"/>
                  </a:cubicBezTo>
                  <a:cubicBezTo>
                    <a:pt x="393" y="3"/>
                    <a:pt x="393" y="3"/>
                    <a:pt x="392" y="3"/>
                  </a:cubicBezTo>
                  <a:cubicBezTo>
                    <a:pt x="392" y="3"/>
                    <a:pt x="394" y="2"/>
                    <a:pt x="395" y="2"/>
                  </a:cubicBezTo>
                  <a:cubicBezTo>
                    <a:pt x="394" y="2"/>
                    <a:pt x="393" y="2"/>
                    <a:pt x="392" y="2"/>
                  </a:cubicBezTo>
                  <a:cubicBezTo>
                    <a:pt x="390" y="2"/>
                    <a:pt x="388" y="3"/>
                    <a:pt x="386" y="3"/>
                  </a:cubicBezTo>
                  <a:close/>
                  <a:moveTo>
                    <a:pt x="348" y="50"/>
                  </a:moveTo>
                  <a:cubicBezTo>
                    <a:pt x="347" y="50"/>
                    <a:pt x="347" y="50"/>
                    <a:pt x="347" y="50"/>
                  </a:cubicBezTo>
                  <a:cubicBezTo>
                    <a:pt x="347" y="50"/>
                    <a:pt x="348" y="50"/>
                    <a:pt x="348" y="50"/>
                  </a:cubicBezTo>
                  <a:close/>
                  <a:moveTo>
                    <a:pt x="352" y="51"/>
                  </a:moveTo>
                  <a:cubicBezTo>
                    <a:pt x="354" y="50"/>
                    <a:pt x="355" y="49"/>
                    <a:pt x="356" y="49"/>
                  </a:cubicBezTo>
                  <a:cubicBezTo>
                    <a:pt x="355" y="50"/>
                    <a:pt x="354" y="51"/>
                    <a:pt x="352" y="51"/>
                  </a:cubicBezTo>
                  <a:close/>
                  <a:moveTo>
                    <a:pt x="357" y="47"/>
                  </a:moveTo>
                  <a:cubicBezTo>
                    <a:pt x="356" y="47"/>
                    <a:pt x="356" y="47"/>
                    <a:pt x="356" y="47"/>
                  </a:cubicBezTo>
                  <a:cubicBezTo>
                    <a:pt x="356" y="46"/>
                    <a:pt x="357" y="46"/>
                    <a:pt x="357" y="47"/>
                  </a:cubicBezTo>
                  <a:close/>
                  <a:moveTo>
                    <a:pt x="357" y="46"/>
                  </a:moveTo>
                  <a:cubicBezTo>
                    <a:pt x="357" y="45"/>
                    <a:pt x="357" y="45"/>
                    <a:pt x="358" y="46"/>
                  </a:cubicBezTo>
                  <a:cubicBezTo>
                    <a:pt x="357" y="46"/>
                    <a:pt x="357" y="46"/>
                    <a:pt x="357" y="46"/>
                  </a:cubicBezTo>
                  <a:close/>
                  <a:moveTo>
                    <a:pt x="361" y="76"/>
                  </a:moveTo>
                  <a:cubicBezTo>
                    <a:pt x="361" y="77"/>
                    <a:pt x="360" y="77"/>
                    <a:pt x="360" y="77"/>
                  </a:cubicBezTo>
                  <a:cubicBezTo>
                    <a:pt x="360" y="77"/>
                    <a:pt x="361" y="76"/>
                    <a:pt x="361" y="76"/>
                  </a:cubicBezTo>
                  <a:close/>
                  <a:moveTo>
                    <a:pt x="426" y="34"/>
                  </a:moveTo>
                  <a:cubicBezTo>
                    <a:pt x="426" y="35"/>
                    <a:pt x="425" y="35"/>
                    <a:pt x="425" y="35"/>
                  </a:cubicBezTo>
                  <a:cubicBezTo>
                    <a:pt x="425" y="34"/>
                    <a:pt x="426" y="34"/>
                    <a:pt x="426" y="34"/>
                  </a:cubicBezTo>
                  <a:close/>
                  <a:moveTo>
                    <a:pt x="431" y="17"/>
                  </a:moveTo>
                  <a:cubicBezTo>
                    <a:pt x="431" y="17"/>
                    <a:pt x="431" y="18"/>
                    <a:pt x="431" y="18"/>
                  </a:cubicBezTo>
                  <a:cubicBezTo>
                    <a:pt x="431" y="18"/>
                    <a:pt x="431" y="18"/>
                    <a:pt x="430" y="17"/>
                  </a:cubicBezTo>
                  <a:cubicBezTo>
                    <a:pt x="430" y="17"/>
                    <a:pt x="430" y="17"/>
                    <a:pt x="431" y="17"/>
                  </a:cubicBezTo>
                  <a:close/>
                  <a:moveTo>
                    <a:pt x="415" y="5"/>
                  </a:moveTo>
                  <a:cubicBezTo>
                    <a:pt x="415" y="4"/>
                    <a:pt x="416" y="4"/>
                    <a:pt x="416" y="4"/>
                  </a:cubicBezTo>
                  <a:cubicBezTo>
                    <a:pt x="416" y="4"/>
                    <a:pt x="415" y="4"/>
                    <a:pt x="415" y="5"/>
                  </a:cubicBezTo>
                  <a:cubicBezTo>
                    <a:pt x="415" y="5"/>
                    <a:pt x="415" y="5"/>
                    <a:pt x="415" y="5"/>
                  </a:cubicBezTo>
                  <a:close/>
                  <a:moveTo>
                    <a:pt x="413" y="1"/>
                  </a:moveTo>
                  <a:cubicBezTo>
                    <a:pt x="412" y="1"/>
                    <a:pt x="411" y="1"/>
                    <a:pt x="410" y="1"/>
                  </a:cubicBezTo>
                  <a:cubicBezTo>
                    <a:pt x="411" y="1"/>
                    <a:pt x="412" y="1"/>
                    <a:pt x="413" y="1"/>
                  </a:cubicBezTo>
                  <a:close/>
                  <a:moveTo>
                    <a:pt x="410" y="1"/>
                  </a:moveTo>
                  <a:cubicBezTo>
                    <a:pt x="410" y="1"/>
                    <a:pt x="409" y="1"/>
                    <a:pt x="409" y="1"/>
                  </a:cubicBezTo>
                  <a:cubicBezTo>
                    <a:pt x="409" y="1"/>
                    <a:pt x="410" y="1"/>
                    <a:pt x="410" y="1"/>
                  </a:cubicBezTo>
                  <a:close/>
                  <a:moveTo>
                    <a:pt x="395" y="51"/>
                  </a:moveTo>
                  <a:cubicBezTo>
                    <a:pt x="395" y="51"/>
                    <a:pt x="396" y="51"/>
                    <a:pt x="396" y="51"/>
                  </a:cubicBezTo>
                  <a:cubicBezTo>
                    <a:pt x="396" y="52"/>
                    <a:pt x="395" y="52"/>
                    <a:pt x="394" y="53"/>
                  </a:cubicBezTo>
                  <a:cubicBezTo>
                    <a:pt x="394" y="51"/>
                    <a:pt x="394" y="52"/>
                    <a:pt x="395" y="51"/>
                  </a:cubicBezTo>
                  <a:close/>
                  <a:moveTo>
                    <a:pt x="466" y="3"/>
                  </a:moveTo>
                  <a:cubicBezTo>
                    <a:pt x="465" y="3"/>
                    <a:pt x="464" y="3"/>
                    <a:pt x="463" y="3"/>
                  </a:cubicBezTo>
                  <a:cubicBezTo>
                    <a:pt x="464" y="3"/>
                    <a:pt x="464" y="3"/>
                    <a:pt x="464" y="3"/>
                  </a:cubicBezTo>
                  <a:cubicBezTo>
                    <a:pt x="464" y="3"/>
                    <a:pt x="464" y="3"/>
                    <a:pt x="464" y="3"/>
                  </a:cubicBezTo>
                  <a:cubicBezTo>
                    <a:pt x="464" y="3"/>
                    <a:pt x="465" y="3"/>
                    <a:pt x="465" y="3"/>
                  </a:cubicBezTo>
                  <a:cubicBezTo>
                    <a:pt x="465" y="3"/>
                    <a:pt x="465" y="3"/>
                    <a:pt x="465" y="3"/>
                  </a:cubicBezTo>
                  <a:cubicBezTo>
                    <a:pt x="467" y="3"/>
                    <a:pt x="468" y="3"/>
                    <a:pt x="470" y="4"/>
                  </a:cubicBezTo>
                  <a:cubicBezTo>
                    <a:pt x="470" y="4"/>
                    <a:pt x="471" y="4"/>
                    <a:pt x="472" y="4"/>
                  </a:cubicBezTo>
                  <a:cubicBezTo>
                    <a:pt x="472" y="4"/>
                    <a:pt x="471" y="4"/>
                    <a:pt x="471" y="4"/>
                  </a:cubicBezTo>
                  <a:cubicBezTo>
                    <a:pt x="471" y="4"/>
                    <a:pt x="471" y="4"/>
                    <a:pt x="472" y="4"/>
                  </a:cubicBezTo>
                  <a:cubicBezTo>
                    <a:pt x="471" y="4"/>
                    <a:pt x="470" y="4"/>
                    <a:pt x="469" y="4"/>
                  </a:cubicBezTo>
                  <a:cubicBezTo>
                    <a:pt x="470" y="4"/>
                    <a:pt x="470" y="4"/>
                    <a:pt x="470" y="4"/>
                  </a:cubicBezTo>
                  <a:cubicBezTo>
                    <a:pt x="470" y="4"/>
                    <a:pt x="470" y="4"/>
                    <a:pt x="469" y="4"/>
                  </a:cubicBezTo>
                  <a:cubicBezTo>
                    <a:pt x="469" y="4"/>
                    <a:pt x="468" y="3"/>
                    <a:pt x="468" y="3"/>
                  </a:cubicBezTo>
                  <a:cubicBezTo>
                    <a:pt x="468" y="3"/>
                    <a:pt x="468" y="3"/>
                    <a:pt x="469" y="3"/>
                  </a:cubicBezTo>
                  <a:cubicBezTo>
                    <a:pt x="468" y="3"/>
                    <a:pt x="467" y="3"/>
                    <a:pt x="467" y="3"/>
                  </a:cubicBezTo>
                  <a:cubicBezTo>
                    <a:pt x="467" y="3"/>
                    <a:pt x="467" y="3"/>
                    <a:pt x="467" y="3"/>
                  </a:cubicBezTo>
                  <a:cubicBezTo>
                    <a:pt x="466" y="3"/>
                    <a:pt x="466" y="3"/>
                    <a:pt x="465" y="3"/>
                  </a:cubicBezTo>
                  <a:cubicBezTo>
                    <a:pt x="465" y="3"/>
                    <a:pt x="466" y="3"/>
                    <a:pt x="466" y="3"/>
                  </a:cubicBezTo>
                  <a:close/>
                  <a:moveTo>
                    <a:pt x="465" y="3"/>
                  </a:moveTo>
                  <a:cubicBezTo>
                    <a:pt x="464" y="3"/>
                    <a:pt x="464" y="3"/>
                    <a:pt x="464" y="3"/>
                  </a:cubicBezTo>
                  <a:cubicBezTo>
                    <a:pt x="464" y="3"/>
                    <a:pt x="465" y="3"/>
                    <a:pt x="465" y="3"/>
                  </a:cubicBezTo>
                  <a:cubicBezTo>
                    <a:pt x="465" y="3"/>
                    <a:pt x="465" y="3"/>
                    <a:pt x="465" y="3"/>
                  </a:cubicBezTo>
                  <a:close/>
                  <a:moveTo>
                    <a:pt x="330" y="10"/>
                  </a:moveTo>
                  <a:cubicBezTo>
                    <a:pt x="330" y="10"/>
                    <a:pt x="329" y="10"/>
                    <a:pt x="329" y="10"/>
                  </a:cubicBezTo>
                  <a:cubicBezTo>
                    <a:pt x="330" y="10"/>
                    <a:pt x="330" y="10"/>
                    <a:pt x="331" y="10"/>
                  </a:cubicBezTo>
                  <a:cubicBezTo>
                    <a:pt x="330" y="10"/>
                    <a:pt x="330" y="10"/>
                    <a:pt x="330" y="10"/>
                  </a:cubicBezTo>
                  <a:cubicBezTo>
                    <a:pt x="329" y="11"/>
                    <a:pt x="328" y="11"/>
                    <a:pt x="326" y="11"/>
                  </a:cubicBezTo>
                  <a:cubicBezTo>
                    <a:pt x="326" y="11"/>
                    <a:pt x="325" y="11"/>
                    <a:pt x="325" y="11"/>
                  </a:cubicBezTo>
                  <a:cubicBezTo>
                    <a:pt x="324" y="11"/>
                    <a:pt x="326" y="11"/>
                    <a:pt x="325" y="11"/>
                  </a:cubicBezTo>
                  <a:cubicBezTo>
                    <a:pt x="325" y="11"/>
                    <a:pt x="326" y="11"/>
                    <a:pt x="324" y="11"/>
                  </a:cubicBezTo>
                  <a:cubicBezTo>
                    <a:pt x="326" y="10"/>
                    <a:pt x="328" y="11"/>
                    <a:pt x="330" y="10"/>
                  </a:cubicBezTo>
                  <a:close/>
                  <a:moveTo>
                    <a:pt x="321" y="9"/>
                  </a:moveTo>
                  <a:cubicBezTo>
                    <a:pt x="321" y="9"/>
                    <a:pt x="322" y="9"/>
                    <a:pt x="322" y="9"/>
                  </a:cubicBezTo>
                  <a:cubicBezTo>
                    <a:pt x="322" y="9"/>
                    <a:pt x="322" y="9"/>
                    <a:pt x="322" y="9"/>
                  </a:cubicBezTo>
                  <a:cubicBezTo>
                    <a:pt x="322" y="9"/>
                    <a:pt x="322" y="9"/>
                    <a:pt x="322" y="9"/>
                  </a:cubicBezTo>
                  <a:cubicBezTo>
                    <a:pt x="323" y="9"/>
                    <a:pt x="324" y="8"/>
                    <a:pt x="326" y="8"/>
                  </a:cubicBezTo>
                  <a:cubicBezTo>
                    <a:pt x="325" y="8"/>
                    <a:pt x="324" y="8"/>
                    <a:pt x="323" y="9"/>
                  </a:cubicBezTo>
                  <a:cubicBezTo>
                    <a:pt x="322" y="9"/>
                    <a:pt x="321" y="9"/>
                    <a:pt x="321" y="9"/>
                  </a:cubicBezTo>
                  <a:close/>
                  <a:moveTo>
                    <a:pt x="322" y="9"/>
                  </a:moveTo>
                  <a:cubicBezTo>
                    <a:pt x="322" y="9"/>
                    <a:pt x="321" y="9"/>
                    <a:pt x="321" y="9"/>
                  </a:cubicBezTo>
                  <a:cubicBezTo>
                    <a:pt x="321" y="9"/>
                    <a:pt x="322" y="9"/>
                    <a:pt x="322" y="9"/>
                  </a:cubicBezTo>
                  <a:close/>
                  <a:moveTo>
                    <a:pt x="468" y="6"/>
                  </a:moveTo>
                  <a:cubicBezTo>
                    <a:pt x="467" y="5"/>
                    <a:pt x="467" y="5"/>
                    <a:pt x="466" y="5"/>
                  </a:cubicBezTo>
                  <a:cubicBezTo>
                    <a:pt x="465" y="5"/>
                    <a:pt x="465" y="5"/>
                    <a:pt x="465" y="5"/>
                  </a:cubicBezTo>
                  <a:cubicBezTo>
                    <a:pt x="466" y="5"/>
                    <a:pt x="467" y="5"/>
                    <a:pt x="468" y="6"/>
                  </a:cubicBezTo>
                  <a:close/>
                  <a:moveTo>
                    <a:pt x="465" y="6"/>
                  </a:moveTo>
                  <a:cubicBezTo>
                    <a:pt x="463" y="5"/>
                    <a:pt x="461" y="5"/>
                    <a:pt x="460" y="5"/>
                  </a:cubicBezTo>
                  <a:cubicBezTo>
                    <a:pt x="460" y="4"/>
                    <a:pt x="461" y="5"/>
                    <a:pt x="461" y="5"/>
                  </a:cubicBezTo>
                  <a:cubicBezTo>
                    <a:pt x="464" y="5"/>
                    <a:pt x="466" y="6"/>
                    <a:pt x="468" y="6"/>
                  </a:cubicBezTo>
                  <a:cubicBezTo>
                    <a:pt x="468" y="6"/>
                    <a:pt x="468" y="6"/>
                    <a:pt x="467" y="6"/>
                  </a:cubicBezTo>
                  <a:cubicBezTo>
                    <a:pt x="468" y="6"/>
                    <a:pt x="468" y="6"/>
                    <a:pt x="469" y="6"/>
                  </a:cubicBezTo>
                  <a:cubicBezTo>
                    <a:pt x="468" y="6"/>
                    <a:pt x="467" y="5"/>
                    <a:pt x="466" y="5"/>
                  </a:cubicBezTo>
                  <a:cubicBezTo>
                    <a:pt x="467" y="5"/>
                    <a:pt x="468" y="6"/>
                    <a:pt x="469" y="6"/>
                  </a:cubicBezTo>
                  <a:cubicBezTo>
                    <a:pt x="468" y="6"/>
                    <a:pt x="468" y="5"/>
                    <a:pt x="468" y="5"/>
                  </a:cubicBezTo>
                  <a:cubicBezTo>
                    <a:pt x="469" y="5"/>
                    <a:pt x="470" y="6"/>
                    <a:pt x="471" y="6"/>
                  </a:cubicBezTo>
                  <a:cubicBezTo>
                    <a:pt x="471" y="6"/>
                    <a:pt x="474" y="6"/>
                    <a:pt x="475" y="7"/>
                  </a:cubicBezTo>
                  <a:cubicBezTo>
                    <a:pt x="474" y="7"/>
                    <a:pt x="478" y="7"/>
                    <a:pt x="477" y="7"/>
                  </a:cubicBezTo>
                  <a:cubicBezTo>
                    <a:pt x="478" y="8"/>
                    <a:pt x="479" y="8"/>
                    <a:pt x="480" y="8"/>
                  </a:cubicBezTo>
                  <a:cubicBezTo>
                    <a:pt x="477" y="8"/>
                    <a:pt x="473" y="8"/>
                    <a:pt x="470" y="7"/>
                  </a:cubicBezTo>
                  <a:cubicBezTo>
                    <a:pt x="471" y="7"/>
                    <a:pt x="471" y="7"/>
                    <a:pt x="472" y="7"/>
                  </a:cubicBezTo>
                  <a:cubicBezTo>
                    <a:pt x="470" y="7"/>
                    <a:pt x="471" y="7"/>
                    <a:pt x="471" y="7"/>
                  </a:cubicBezTo>
                  <a:cubicBezTo>
                    <a:pt x="470" y="7"/>
                    <a:pt x="470" y="6"/>
                    <a:pt x="469" y="6"/>
                  </a:cubicBezTo>
                  <a:cubicBezTo>
                    <a:pt x="469" y="7"/>
                    <a:pt x="469" y="7"/>
                    <a:pt x="469" y="7"/>
                  </a:cubicBezTo>
                  <a:cubicBezTo>
                    <a:pt x="469" y="7"/>
                    <a:pt x="467" y="6"/>
                    <a:pt x="466" y="6"/>
                  </a:cubicBezTo>
                  <a:cubicBezTo>
                    <a:pt x="466" y="6"/>
                    <a:pt x="464" y="6"/>
                    <a:pt x="464" y="6"/>
                  </a:cubicBezTo>
                  <a:cubicBezTo>
                    <a:pt x="463" y="6"/>
                    <a:pt x="462" y="5"/>
                    <a:pt x="462" y="5"/>
                  </a:cubicBezTo>
                  <a:cubicBezTo>
                    <a:pt x="463" y="5"/>
                    <a:pt x="464" y="6"/>
                    <a:pt x="465" y="6"/>
                  </a:cubicBezTo>
                  <a:close/>
                  <a:moveTo>
                    <a:pt x="466" y="5"/>
                  </a:moveTo>
                  <a:cubicBezTo>
                    <a:pt x="466" y="5"/>
                    <a:pt x="467" y="5"/>
                    <a:pt x="467" y="6"/>
                  </a:cubicBezTo>
                  <a:cubicBezTo>
                    <a:pt x="467" y="5"/>
                    <a:pt x="466" y="5"/>
                    <a:pt x="466" y="5"/>
                  </a:cubicBezTo>
                  <a:close/>
                  <a:moveTo>
                    <a:pt x="329" y="11"/>
                  </a:moveTo>
                  <a:cubicBezTo>
                    <a:pt x="331" y="11"/>
                    <a:pt x="332" y="10"/>
                    <a:pt x="334" y="10"/>
                  </a:cubicBezTo>
                  <a:cubicBezTo>
                    <a:pt x="334" y="10"/>
                    <a:pt x="329" y="11"/>
                    <a:pt x="329" y="11"/>
                  </a:cubicBezTo>
                  <a:close/>
                  <a:moveTo>
                    <a:pt x="331" y="8"/>
                  </a:moveTo>
                  <a:cubicBezTo>
                    <a:pt x="330" y="8"/>
                    <a:pt x="330" y="8"/>
                    <a:pt x="330" y="8"/>
                  </a:cubicBezTo>
                  <a:cubicBezTo>
                    <a:pt x="330" y="8"/>
                    <a:pt x="329" y="8"/>
                    <a:pt x="329" y="8"/>
                  </a:cubicBezTo>
                  <a:cubicBezTo>
                    <a:pt x="330" y="8"/>
                    <a:pt x="330" y="8"/>
                    <a:pt x="331" y="8"/>
                  </a:cubicBezTo>
                  <a:close/>
                  <a:moveTo>
                    <a:pt x="328" y="8"/>
                  </a:moveTo>
                  <a:cubicBezTo>
                    <a:pt x="329" y="8"/>
                    <a:pt x="329" y="8"/>
                    <a:pt x="330" y="8"/>
                  </a:cubicBezTo>
                  <a:cubicBezTo>
                    <a:pt x="331" y="8"/>
                    <a:pt x="332" y="8"/>
                    <a:pt x="330" y="8"/>
                  </a:cubicBezTo>
                  <a:cubicBezTo>
                    <a:pt x="332" y="7"/>
                    <a:pt x="334" y="7"/>
                    <a:pt x="335" y="7"/>
                  </a:cubicBezTo>
                  <a:cubicBezTo>
                    <a:pt x="335" y="7"/>
                    <a:pt x="335" y="7"/>
                    <a:pt x="334" y="7"/>
                  </a:cubicBezTo>
                  <a:cubicBezTo>
                    <a:pt x="335" y="7"/>
                    <a:pt x="332" y="8"/>
                    <a:pt x="332" y="8"/>
                  </a:cubicBezTo>
                  <a:cubicBezTo>
                    <a:pt x="333" y="8"/>
                    <a:pt x="334" y="7"/>
                    <a:pt x="335" y="7"/>
                  </a:cubicBezTo>
                  <a:cubicBezTo>
                    <a:pt x="334" y="7"/>
                    <a:pt x="333" y="8"/>
                    <a:pt x="332" y="8"/>
                  </a:cubicBezTo>
                  <a:cubicBezTo>
                    <a:pt x="333" y="8"/>
                    <a:pt x="334" y="7"/>
                    <a:pt x="334" y="8"/>
                  </a:cubicBezTo>
                  <a:cubicBezTo>
                    <a:pt x="334" y="8"/>
                    <a:pt x="333" y="8"/>
                    <a:pt x="333" y="8"/>
                  </a:cubicBezTo>
                  <a:cubicBezTo>
                    <a:pt x="334" y="8"/>
                    <a:pt x="331" y="8"/>
                    <a:pt x="331" y="9"/>
                  </a:cubicBezTo>
                  <a:cubicBezTo>
                    <a:pt x="331" y="9"/>
                    <a:pt x="329" y="9"/>
                    <a:pt x="329" y="9"/>
                  </a:cubicBezTo>
                  <a:cubicBezTo>
                    <a:pt x="327" y="10"/>
                    <a:pt x="324" y="11"/>
                    <a:pt x="322" y="11"/>
                  </a:cubicBezTo>
                  <a:cubicBezTo>
                    <a:pt x="324" y="10"/>
                    <a:pt x="326" y="9"/>
                    <a:pt x="328" y="9"/>
                  </a:cubicBezTo>
                  <a:cubicBezTo>
                    <a:pt x="328" y="9"/>
                    <a:pt x="328" y="9"/>
                    <a:pt x="329" y="9"/>
                  </a:cubicBezTo>
                  <a:cubicBezTo>
                    <a:pt x="328" y="9"/>
                    <a:pt x="327" y="9"/>
                    <a:pt x="327" y="9"/>
                  </a:cubicBezTo>
                  <a:cubicBezTo>
                    <a:pt x="327" y="9"/>
                    <a:pt x="328" y="9"/>
                    <a:pt x="328" y="9"/>
                  </a:cubicBezTo>
                  <a:cubicBezTo>
                    <a:pt x="327" y="9"/>
                    <a:pt x="326" y="9"/>
                    <a:pt x="324" y="9"/>
                  </a:cubicBezTo>
                  <a:cubicBezTo>
                    <a:pt x="325" y="9"/>
                    <a:pt x="326" y="9"/>
                    <a:pt x="327" y="9"/>
                  </a:cubicBezTo>
                  <a:cubicBezTo>
                    <a:pt x="328" y="9"/>
                    <a:pt x="330" y="8"/>
                    <a:pt x="328" y="8"/>
                  </a:cubicBezTo>
                  <a:close/>
                  <a:moveTo>
                    <a:pt x="323" y="9"/>
                  </a:moveTo>
                  <a:cubicBezTo>
                    <a:pt x="325" y="8"/>
                    <a:pt x="327" y="8"/>
                    <a:pt x="329" y="8"/>
                  </a:cubicBezTo>
                  <a:cubicBezTo>
                    <a:pt x="327" y="8"/>
                    <a:pt x="325" y="9"/>
                    <a:pt x="322" y="9"/>
                  </a:cubicBezTo>
                  <a:cubicBezTo>
                    <a:pt x="322" y="9"/>
                    <a:pt x="323" y="9"/>
                    <a:pt x="323" y="9"/>
                  </a:cubicBezTo>
                  <a:close/>
                  <a:moveTo>
                    <a:pt x="332" y="9"/>
                  </a:moveTo>
                  <a:cubicBezTo>
                    <a:pt x="334" y="8"/>
                    <a:pt x="335" y="8"/>
                    <a:pt x="337" y="8"/>
                  </a:cubicBezTo>
                  <a:cubicBezTo>
                    <a:pt x="336" y="8"/>
                    <a:pt x="335" y="8"/>
                    <a:pt x="333" y="9"/>
                  </a:cubicBezTo>
                  <a:cubicBezTo>
                    <a:pt x="335" y="8"/>
                    <a:pt x="331" y="9"/>
                    <a:pt x="331" y="10"/>
                  </a:cubicBezTo>
                  <a:cubicBezTo>
                    <a:pt x="330" y="10"/>
                    <a:pt x="329" y="10"/>
                    <a:pt x="329" y="10"/>
                  </a:cubicBezTo>
                  <a:cubicBezTo>
                    <a:pt x="327" y="10"/>
                    <a:pt x="326" y="11"/>
                    <a:pt x="325" y="11"/>
                  </a:cubicBezTo>
                  <a:cubicBezTo>
                    <a:pt x="327" y="10"/>
                    <a:pt x="329" y="10"/>
                    <a:pt x="331" y="9"/>
                  </a:cubicBezTo>
                  <a:cubicBezTo>
                    <a:pt x="329" y="9"/>
                    <a:pt x="332" y="9"/>
                    <a:pt x="332" y="9"/>
                  </a:cubicBezTo>
                  <a:close/>
                  <a:moveTo>
                    <a:pt x="462" y="3"/>
                  </a:moveTo>
                  <a:cubicBezTo>
                    <a:pt x="462" y="3"/>
                    <a:pt x="461" y="3"/>
                    <a:pt x="460" y="2"/>
                  </a:cubicBezTo>
                  <a:cubicBezTo>
                    <a:pt x="461" y="3"/>
                    <a:pt x="461" y="3"/>
                    <a:pt x="461" y="3"/>
                  </a:cubicBezTo>
                  <a:cubicBezTo>
                    <a:pt x="461" y="3"/>
                    <a:pt x="462" y="3"/>
                    <a:pt x="462" y="3"/>
                  </a:cubicBezTo>
                  <a:close/>
                  <a:moveTo>
                    <a:pt x="420" y="2"/>
                  </a:moveTo>
                  <a:cubicBezTo>
                    <a:pt x="420" y="2"/>
                    <a:pt x="420" y="3"/>
                    <a:pt x="420" y="3"/>
                  </a:cubicBezTo>
                  <a:cubicBezTo>
                    <a:pt x="420" y="3"/>
                    <a:pt x="420" y="2"/>
                    <a:pt x="420" y="2"/>
                  </a:cubicBezTo>
                  <a:close/>
                  <a:moveTo>
                    <a:pt x="344" y="7"/>
                  </a:moveTo>
                  <a:cubicBezTo>
                    <a:pt x="342" y="8"/>
                    <a:pt x="338" y="8"/>
                    <a:pt x="336" y="9"/>
                  </a:cubicBezTo>
                  <a:cubicBezTo>
                    <a:pt x="335" y="9"/>
                    <a:pt x="334" y="9"/>
                    <a:pt x="334" y="10"/>
                  </a:cubicBezTo>
                  <a:cubicBezTo>
                    <a:pt x="335" y="10"/>
                    <a:pt x="336" y="9"/>
                    <a:pt x="337" y="9"/>
                  </a:cubicBezTo>
                  <a:cubicBezTo>
                    <a:pt x="335" y="10"/>
                    <a:pt x="337" y="9"/>
                    <a:pt x="337" y="9"/>
                  </a:cubicBezTo>
                  <a:cubicBezTo>
                    <a:pt x="337" y="9"/>
                    <a:pt x="337" y="9"/>
                    <a:pt x="337" y="9"/>
                  </a:cubicBezTo>
                  <a:cubicBezTo>
                    <a:pt x="339" y="9"/>
                    <a:pt x="341" y="9"/>
                    <a:pt x="343" y="8"/>
                  </a:cubicBezTo>
                  <a:cubicBezTo>
                    <a:pt x="344" y="8"/>
                    <a:pt x="345" y="8"/>
                    <a:pt x="346" y="7"/>
                  </a:cubicBezTo>
                  <a:cubicBezTo>
                    <a:pt x="345" y="8"/>
                    <a:pt x="349" y="7"/>
                    <a:pt x="347" y="8"/>
                  </a:cubicBezTo>
                  <a:cubicBezTo>
                    <a:pt x="349" y="7"/>
                    <a:pt x="351" y="7"/>
                    <a:pt x="352" y="6"/>
                  </a:cubicBezTo>
                  <a:cubicBezTo>
                    <a:pt x="352" y="7"/>
                    <a:pt x="351" y="7"/>
                    <a:pt x="351" y="7"/>
                  </a:cubicBezTo>
                  <a:cubicBezTo>
                    <a:pt x="351" y="7"/>
                    <a:pt x="352" y="7"/>
                    <a:pt x="352" y="7"/>
                  </a:cubicBezTo>
                  <a:cubicBezTo>
                    <a:pt x="351" y="7"/>
                    <a:pt x="350" y="7"/>
                    <a:pt x="349" y="7"/>
                  </a:cubicBezTo>
                  <a:cubicBezTo>
                    <a:pt x="349" y="8"/>
                    <a:pt x="350" y="8"/>
                    <a:pt x="350" y="8"/>
                  </a:cubicBezTo>
                  <a:cubicBezTo>
                    <a:pt x="350" y="8"/>
                    <a:pt x="349" y="8"/>
                    <a:pt x="349" y="8"/>
                  </a:cubicBezTo>
                  <a:cubicBezTo>
                    <a:pt x="349" y="8"/>
                    <a:pt x="346" y="8"/>
                    <a:pt x="347" y="8"/>
                  </a:cubicBezTo>
                  <a:cubicBezTo>
                    <a:pt x="344" y="8"/>
                    <a:pt x="341" y="9"/>
                    <a:pt x="338" y="10"/>
                  </a:cubicBezTo>
                  <a:cubicBezTo>
                    <a:pt x="339" y="10"/>
                    <a:pt x="340" y="9"/>
                    <a:pt x="341" y="9"/>
                  </a:cubicBezTo>
                  <a:cubicBezTo>
                    <a:pt x="341" y="9"/>
                    <a:pt x="340" y="9"/>
                    <a:pt x="340" y="9"/>
                  </a:cubicBezTo>
                  <a:cubicBezTo>
                    <a:pt x="342" y="9"/>
                    <a:pt x="343" y="9"/>
                    <a:pt x="345" y="9"/>
                  </a:cubicBezTo>
                  <a:cubicBezTo>
                    <a:pt x="344" y="9"/>
                    <a:pt x="343" y="9"/>
                    <a:pt x="342" y="9"/>
                  </a:cubicBezTo>
                  <a:cubicBezTo>
                    <a:pt x="341" y="9"/>
                    <a:pt x="340" y="10"/>
                    <a:pt x="340" y="10"/>
                  </a:cubicBezTo>
                  <a:cubicBezTo>
                    <a:pt x="340" y="10"/>
                    <a:pt x="339" y="10"/>
                    <a:pt x="338" y="10"/>
                  </a:cubicBezTo>
                  <a:cubicBezTo>
                    <a:pt x="339" y="10"/>
                    <a:pt x="339" y="10"/>
                    <a:pt x="340" y="10"/>
                  </a:cubicBezTo>
                  <a:cubicBezTo>
                    <a:pt x="339" y="10"/>
                    <a:pt x="339" y="10"/>
                    <a:pt x="339" y="10"/>
                  </a:cubicBezTo>
                  <a:cubicBezTo>
                    <a:pt x="339" y="11"/>
                    <a:pt x="340" y="10"/>
                    <a:pt x="341" y="10"/>
                  </a:cubicBezTo>
                  <a:cubicBezTo>
                    <a:pt x="339" y="11"/>
                    <a:pt x="338" y="11"/>
                    <a:pt x="336" y="11"/>
                  </a:cubicBezTo>
                  <a:cubicBezTo>
                    <a:pt x="336" y="11"/>
                    <a:pt x="337" y="11"/>
                    <a:pt x="337" y="11"/>
                  </a:cubicBezTo>
                  <a:cubicBezTo>
                    <a:pt x="336" y="11"/>
                    <a:pt x="336" y="11"/>
                    <a:pt x="336" y="11"/>
                  </a:cubicBezTo>
                  <a:cubicBezTo>
                    <a:pt x="336" y="11"/>
                    <a:pt x="337" y="11"/>
                    <a:pt x="337" y="10"/>
                  </a:cubicBezTo>
                  <a:cubicBezTo>
                    <a:pt x="336" y="10"/>
                    <a:pt x="338" y="10"/>
                    <a:pt x="338" y="10"/>
                  </a:cubicBezTo>
                  <a:cubicBezTo>
                    <a:pt x="335" y="10"/>
                    <a:pt x="332" y="11"/>
                    <a:pt x="329" y="12"/>
                  </a:cubicBezTo>
                  <a:cubicBezTo>
                    <a:pt x="326" y="12"/>
                    <a:pt x="324" y="13"/>
                    <a:pt x="322" y="14"/>
                  </a:cubicBezTo>
                  <a:cubicBezTo>
                    <a:pt x="322" y="14"/>
                    <a:pt x="323" y="14"/>
                    <a:pt x="324" y="13"/>
                  </a:cubicBezTo>
                  <a:cubicBezTo>
                    <a:pt x="323" y="14"/>
                    <a:pt x="323" y="14"/>
                    <a:pt x="322" y="14"/>
                  </a:cubicBezTo>
                  <a:cubicBezTo>
                    <a:pt x="323" y="14"/>
                    <a:pt x="325" y="14"/>
                    <a:pt x="326" y="13"/>
                  </a:cubicBezTo>
                  <a:cubicBezTo>
                    <a:pt x="326" y="13"/>
                    <a:pt x="325" y="14"/>
                    <a:pt x="325" y="14"/>
                  </a:cubicBezTo>
                  <a:cubicBezTo>
                    <a:pt x="325" y="14"/>
                    <a:pt x="325" y="14"/>
                    <a:pt x="326" y="14"/>
                  </a:cubicBezTo>
                  <a:cubicBezTo>
                    <a:pt x="325" y="14"/>
                    <a:pt x="325" y="14"/>
                    <a:pt x="325" y="14"/>
                  </a:cubicBezTo>
                  <a:cubicBezTo>
                    <a:pt x="326" y="14"/>
                    <a:pt x="326" y="14"/>
                    <a:pt x="325" y="14"/>
                  </a:cubicBezTo>
                  <a:cubicBezTo>
                    <a:pt x="328" y="14"/>
                    <a:pt x="330" y="13"/>
                    <a:pt x="332" y="13"/>
                  </a:cubicBezTo>
                  <a:cubicBezTo>
                    <a:pt x="331" y="13"/>
                    <a:pt x="331" y="13"/>
                    <a:pt x="330" y="13"/>
                  </a:cubicBezTo>
                  <a:cubicBezTo>
                    <a:pt x="330" y="13"/>
                    <a:pt x="331" y="13"/>
                    <a:pt x="331" y="13"/>
                  </a:cubicBezTo>
                  <a:cubicBezTo>
                    <a:pt x="331" y="13"/>
                    <a:pt x="332" y="13"/>
                    <a:pt x="331" y="13"/>
                  </a:cubicBezTo>
                  <a:cubicBezTo>
                    <a:pt x="333" y="13"/>
                    <a:pt x="334" y="13"/>
                    <a:pt x="335" y="12"/>
                  </a:cubicBezTo>
                  <a:cubicBezTo>
                    <a:pt x="335" y="13"/>
                    <a:pt x="334" y="13"/>
                    <a:pt x="333" y="13"/>
                  </a:cubicBezTo>
                  <a:cubicBezTo>
                    <a:pt x="334" y="13"/>
                    <a:pt x="334" y="13"/>
                    <a:pt x="333" y="14"/>
                  </a:cubicBezTo>
                  <a:cubicBezTo>
                    <a:pt x="333" y="14"/>
                    <a:pt x="332" y="14"/>
                    <a:pt x="331" y="15"/>
                  </a:cubicBezTo>
                  <a:cubicBezTo>
                    <a:pt x="333" y="14"/>
                    <a:pt x="334" y="14"/>
                    <a:pt x="336" y="13"/>
                  </a:cubicBezTo>
                  <a:cubicBezTo>
                    <a:pt x="335" y="14"/>
                    <a:pt x="337" y="13"/>
                    <a:pt x="338" y="13"/>
                  </a:cubicBezTo>
                  <a:cubicBezTo>
                    <a:pt x="339" y="13"/>
                    <a:pt x="340" y="13"/>
                    <a:pt x="341" y="12"/>
                  </a:cubicBezTo>
                  <a:cubicBezTo>
                    <a:pt x="340" y="12"/>
                    <a:pt x="340" y="12"/>
                    <a:pt x="340" y="12"/>
                  </a:cubicBezTo>
                  <a:cubicBezTo>
                    <a:pt x="340" y="12"/>
                    <a:pt x="342" y="12"/>
                    <a:pt x="341" y="11"/>
                  </a:cubicBezTo>
                  <a:cubicBezTo>
                    <a:pt x="342" y="11"/>
                    <a:pt x="343" y="11"/>
                    <a:pt x="344" y="11"/>
                  </a:cubicBezTo>
                  <a:cubicBezTo>
                    <a:pt x="345" y="11"/>
                    <a:pt x="346" y="10"/>
                    <a:pt x="347" y="10"/>
                  </a:cubicBezTo>
                  <a:cubicBezTo>
                    <a:pt x="349" y="10"/>
                    <a:pt x="350" y="10"/>
                    <a:pt x="352" y="9"/>
                  </a:cubicBezTo>
                  <a:cubicBezTo>
                    <a:pt x="351" y="9"/>
                    <a:pt x="353" y="9"/>
                    <a:pt x="354" y="9"/>
                  </a:cubicBezTo>
                  <a:cubicBezTo>
                    <a:pt x="354" y="9"/>
                    <a:pt x="355" y="9"/>
                    <a:pt x="356" y="8"/>
                  </a:cubicBezTo>
                  <a:cubicBezTo>
                    <a:pt x="356" y="8"/>
                    <a:pt x="357" y="8"/>
                    <a:pt x="357" y="8"/>
                  </a:cubicBezTo>
                  <a:cubicBezTo>
                    <a:pt x="359" y="7"/>
                    <a:pt x="355" y="8"/>
                    <a:pt x="358" y="8"/>
                  </a:cubicBezTo>
                  <a:cubicBezTo>
                    <a:pt x="357" y="8"/>
                    <a:pt x="355" y="8"/>
                    <a:pt x="353" y="8"/>
                  </a:cubicBezTo>
                  <a:cubicBezTo>
                    <a:pt x="355" y="8"/>
                    <a:pt x="356" y="7"/>
                    <a:pt x="357" y="7"/>
                  </a:cubicBezTo>
                  <a:cubicBezTo>
                    <a:pt x="357" y="7"/>
                    <a:pt x="356" y="7"/>
                    <a:pt x="356" y="7"/>
                  </a:cubicBezTo>
                  <a:cubicBezTo>
                    <a:pt x="358" y="7"/>
                    <a:pt x="359" y="7"/>
                    <a:pt x="360" y="7"/>
                  </a:cubicBezTo>
                  <a:cubicBezTo>
                    <a:pt x="359" y="7"/>
                    <a:pt x="360" y="7"/>
                    <a:pt x="360" y="7"/>
                  </a:cubicBezTo>
                  <a:cubicBezTo>
                    <a:pt x="360" y="7"/>
                    <a:pt x="360" y="7"/>
                    <a:pt x="361" y="7"/>
                  </a:cubicBezTo>
                  <a:cubicBezTo>
                    <a:pt x="360" y="6"/>
                    <a:pt x="360" y="7"/>
                    <a:pt x="361" y="6"/>
                  </a:cubicBezTo>
                  <a:cubicBezTo>
                    <a:pt x="362" y="6"/>
                    <a:pt x="362" y="6"/>
                    <a:pt x="362" y="6"/>
                  </a:cubicBezTo>
                  <a:cubicBezTo>
                    <a:pt x="362" y="6"/>
                    <a:pt x="362" y="6"/>
                    <a:pt x="361" y="6"/>
                  </a:cubicBezTo>
                  <a:cubicBezTo>
                    <a:pt x="362" y="6"/>
                    <a:pt x="363" y="6"/>
                    <a:pt x="364" y="6"/>
                  </a:cubicBezTo>
                  <a:cubicBezTo>
                    <a:pt x="363" y="7"/>
                    <a:pt x="364" y="6"/>
                    <a:pt x="364" y="6"/>
                  </a:cubicBezTo>
                  <a:cubicBezTo>
                    <a:pt x="366" y="6"/>
                    <a:pt x="368" y="5"/>
                    <a:pt x="370" y="5"/>
                  </a:cubicBezTo>
                  <a:cubicBezTo>
                    <a:pt x="370" y="5"/>
                    <a:pt x="370" y="5"/>
                    <a:pt x="370" y="5"/>
                  </a:cubicBezTo>
                  <a:cubicBezTo>
                    <a:pt x="371" y="5"/>
                    <a:pt x="373" y="5"/>
                    <a:pt x="374" y="4"/>
                  </a:cubicBezTo>
                  <a:cubicBezTo>
                    <a:pt x="374" y="4"/>
                    <a:pt x="373" y="5"/>
                    <a:pt x="373" y="5"/>
                  </a:cubicBezTo>
                  <a:cubicBezTo>
                    <a:pt x="377" y="4"/>
                    <a:pt x="381" y="4"/>
                    <a:pt x="385" y="3"/>
                  </a:cubicBezTo>
                  <a:cubicBezTo>
                    <a:pt x="384" y="3"/>
                    <a:pt x="383" y="3"/>
                    <a:pt x="381" y="3"/>
                  </a:cubicBezTo>
                  <a:cubicBezTo>
                    <a:pt x="385" y="2"/>
                    <a:pt x="389" y="3"/>
                    <a:pt x="391" y="2"/>
                  </a:cubicBezTo>
                  <a:cubicBezTo>
                    <a:pt x="391" y="2"/>
                    <a:pt x="391" y="2"/>
                    <a:pt x="391" y="2"/>
                  </a:cubicBezTo>
                  <a:cubicBezTo>
                    <a:pt x="392" y="1"/>
                    <a:pt x="392" y="1"/>
                    <a:pt x="392" y="1"/>
                  </a:cubicBezTo>
                  <a:cubicBezTo>
                    <a:pt x="392" y="1"/>
                    <a:pt x="392" y="1"/>
                    <a:pt x="391" y="1"/>
                  </a:cubicBezTo>
                  <a:cubicBezTo>
                    <a:pt x="391" y="1"/>
                    <a:pt x="392" y="1"/>
                    <a:pt x="392" y="1"/>
                  </a:cubicBezTo>
                  <a:cubicBezTo>
                    <a:pt x="391" y="1"/>
                    <a:pt x="391" y="1"/>
                    <a:pt x="390" y="1"/>
                  </a:cubicBezTo>
                  <a:cubicBezTo>
                    <a:pt x="390" y="1"/>
                    <a:pt x="391" y="1"/>
                    <a:pt x="391" y="1"/>
                  </a:cubicBezTo>
                  <a:cubicBezTo>
                    <a:pt x="390" y="1"/>
                    <a:pt x="389" y="1"/>
                    <a:pt x="388" y="1"/>
                  </a:cubicBezTo>
                  <a:cubicBezTo>
                    <a:pt x="389" y="1"/>
                    <a:pt x="386" y="1"/>
                    <a:pt x="385" y="2"/>
                  </a:cubicBezTo>
                  <a:cubicBezTo>
                    <a:pt x="386" y="1"/>
                    <a:pt x="386" y="1"/>
                    <a:pt x="387" y="1"/>
                  </a:cubicBezTo>
                  <a:cubicBezTo>
                    <a:pt x="385" y="1"/>
                    <a:pt x="384" y="1"/>
                    <a:pt x="382" y="2"/>
                  </a:cubicBezTo>
                  <a:cubicBezTo>
                    <a:pt x="384" y="1"/>
                    <a:pt x="382" y="2"/>
                    <a:pt x="382" y="2"/>
                  </a:cubicBezTo>
                  <a:cubicBezTo>
                    <a:pt x="382" y="2"/>
                    <a:pt x="382" y="2"/>
                    <a:pt x="383" y="1"/>
                  </a:cubicBezTo>
                  <a:cubicBezTo>
                    <a:pt x="382" y="2"/>
                    <a:pt x="381" y="2"/>
                    <a:pt x="380" y="2"/>
                  </a:cubicBezTo>
                  <a:cubicBezTo>
                    <a:pt x="380" y="2"/>
                    <a:pt x="380" y="2"/>
                    <a:pt x="380" y="2"/>
                  </a:cubicBezTo>
                  <a:cubicBezTo>
                    <a:pt x="380" y="2"/>
                    <a:pt x="379" y="2"/>
                    <a:pt x="378" y="2"/>
                  </a:cubicBezTo>
                  <a:cubicBezTo>
                    <a:pt x="379" y="2"/>
                    <a:pt x="379" y="2"/>
                    <a:pt x="380" y="2"/>
                  </a:cubicBezTo>
                  <a:cubicBezTo>
                    <a:pt x="378" y="2"/>
                    <a:pt x="376" y="2"/>
                    <a:pt x="374" y="3"/>
                  </a:cubicBezTo>
                  <a:cubicBezTo>
                    <a:pt x="375" y="2"/>
                    <a:pt x="376" y="2"/>
                    <a:pt x="376" y="2"/>
                  </a:cubicBezTo>
                  <a:cubicBezTo>
                    <a:pt x="376" y="2"/>
                    <a:pt x="375" y="2"/>
                    <a:pt x="374" y="2"/>
                  </a:cubicBezTo>
                  <a:cubicBezTo>
                    <a:pt x="376" y="2"/>
                    <a:pt x="377" y="2"/>
                    <a:pt x="379" y="2"/>
                  </a:cubicBezTo>
                  <a:cubicBezTo>
                    <a:pt x="378" y="2"/>
                    <a:pt x="377" y="2"/>
                    <a:pt x="376" y="2"/>
                  </a:cubicBezTo>
                  <a:cubicBezTo>
                    <a:pt x="376" y="2"/>
                    <a:pt x="375" y="2"/>
                    <a:pt x="376" y="2"/>
                  </a:cubicBezTo>
                  <a:cubicBezTo>
                    <a:pt x="375" y="2"/>
                    <a:pt x="374" y="2"/>
                    <a:pt x="373" y="2"/>
                  </a:cubicBezTo>
                  <a:cubicBezTo>
                    <a:pt x="373" y="2"/>
                    <a:pt x="374" y="2"/>
                    <a:pt x="374" y="2"/>
                  </a:cubicBezTo>
                  <a:cubicBezTo>
                    <a:pt x="374" y="2"/>
                    <a:pt x="373" y="2"/>
                    <a:pt x="372" y="3"/>
                  </a:cubicBezTo>
                  <a:cubicBezTo>
                    <a:pt x="372" y="3"/>
                    <a:pt x="372" y="3"/>
                    <a:pt x="372" y="3"/>
                  </a:cubicBezTo>
                  <a:cubicBezTo>
                    <a:pt x="371" y="3"/>
                    <a:pt x="371" y="3"/>
                    <a:pt x="370" y="3"/>
                  </a:cubicBezTo>
                  <a:cubicBezTo>
                    <a:pt x="371" y="3"/>
                    <a:pt x="372" y="3"/>
                    <a:pt x="373" y="2"/>
                  </a:cubicBezTo>
                  <a:cubicBezTo>
                    <a:pt x="371" y="3"/>
                    <a:pt x="370" y="3"/>
                    <a:pt x="369" y="3"/>
                  </a:cubicBezTo>
                  <a:cubicBezTo>
                    <a:pt x="370" y="3"/>
                    <a:pt x="371" y="3"/>
                    <a:pt x="372" y="2"/>
                  </a:cubicBezTo>
                  <a:cubicBezTo>
                    <a:pt x="371" y="3"/>
                    <a:pt x="370" y="3"/>
                    <a:pt x="370" y="3"/>
                  </a:cubicBezTo>
                  <a:cubicBezTo>
                    <a:pt x="371" y="3"/>
                    <a:pt x="372" y="2"/>
                    <a:pt x="373" y="2"/>
                  </a:cubicBezTo>
                  <a:cubicBezTo>
                    <a:pt x="371" y="2"/>
                    <a:pt x="369" y="3"/>
                    <a:pt x="367" y="3"/>
                  </a:cubicBezTo>
                  <a:cubicBezTo>
                    <a:pt x="368" y="3"/>
                    <a:pt x="368" y="3"/>
                    <a:pt x="369" y="3"/>
                  </a:cubicBezTo>
                  <a:cubicBezTo>
                    <a:pt x="368" y="3"/>
                    <a:pt x="367" y="3"/>
                    <a:pt x="366" y="3"/>
                  </a:cubicBezTo>
                  <a:cubicBezTo>
                    <a:pt x="369" y="3"/>
                    <a:pt x="365" y="3"/>
                    <a:pt x="365" y="3"/>
                  </a:cubicBezTo>
                  <a:cubicBezTo>
                    <a:pt x="365" y="3"/>
                    <a:pt x="366" y="3"/>
                    <a:pt x="366" y="3"/>
                  </a:cubicBezTo>
                  <a:cubicBezTo>
                    <a:pt x="365" y="4"/>
                    <a:pt x="363" y="4"/>
                    <a:pt x="361" y="4"/>
                  </a:cubicBezTo>
                  <a:cubicBezTo>
                    <a:pt x="363" y="4"/>
                    <a:pt x="364" y="3"/>
                    <a:pt x="366" y="3"/>
                  </a:cubicBezTo>
                  <a:cubicBezTo>
                    <a:pt x="364" y="4"/>
                    <a:pt x="361" y="4"/>
                    <a:pt x="359" y="4"/>
                  </a:cubicBezTo>
                  <a:cubicBezTo>
                    <a:pt x="359" y="4"/>
                    <a:pt x="361" y="4"/>
                    <a:pt x="360" y="4"/>
                  </a:cubicBezTo>
                  <a:cubicBezTo>
                    <a:pt x="361" y="4"/>
                    <a:pt x="362" y="4"/>
                    <a:pt x="362" y="4"/>
                  </a:cubicBezTo>
                  <a:cubicBezTo>
                    <a:pt x="362" y="4"/>
                    <a:pt x="362" y="4"/>
                    <a:pt x="361" y="4"/>
                  </a:cubicBezTo>
                  <a:cubicBezTo>
                    <a:pt x="362" y="4"/>
                    <a:pt x="363" y="4"/>
                    <a:pt x="364" y="4"/>
                  </a:cubicBezTo>
                  <a:cubicBezTo>
                    <a:pt x="363" y="4"/>
                    <a:pt x="362" y="4"/>
                    <a:pt x="361" y="4"/>
                  </a:cubicBezTo>
                  <a:cubicBezTo>
                    <a:pt x="363" y="4"/>
                    <a:pt x="364" y="4"/>
                    <a:pt x="366" y="4"/>
                  </a:cubicBezTo>
                  <a:cubicBezTo>
                    <a:pt x="365" y="4"/>
                    <a:pt x="365" y="4"/>
                    <a:pt x="364" y="4"/>
                  </a:cubicBezTo>
                  <a:cubicBezTo>
                    <a:pt x="365" y="4"/>
                    <a:pt x="365" y="4"/>
                    <a:pt x="366" y="4"/>
                  </a:cubicBezTo>
                  <a:cubicBezTo>
                    <a:pt x="366" y="4"/>
                    <a:pt x="368" y="4"/>
                    <a:pt x="368" y="4"/>
                  </a:cubicBezTo>
                  <a:cubicBezTo>
                    <a:pt x="369" y="4"/>
                    <a:pt x="371" y="4"/>
                    <a:pt x="373" y="3"/>
                  </a:cubicBezTo>
                  <a:cubicBezTo>
                    <a:pt x="372" y="3"/>
                    <a:pt x="374" y="3"/>
                    <a:pt x="374" y="3"/>
                  </a:cubicBezTo>
                  <a:cubicBezTo>
                    <a:pt x="373" y="3"/>
                    <a:pt x="371" y="4"/>
                    <a:pt x="370" y="4"/>
                  </a:cubicBezTo>
                  <a:cubicBezTo>
                    <a:pt x="369" y="4"/>
                    <a:pt x="365" y="4"/>
                    <a:pt x="368" y="4"/>
                  </a:cubicBezTo>
                  <a:cubicBezTo>
                    <a:pt x="367" y="4"/>
                    <a:pt x="367" y="4"/>
                    <a:pt x="366" y="5"/>
                  </a:cubicBezTo>
                  <a:cubicBezTo>
                    <a:pt x="366" y="5"/>
                    <a:pt x="363" y="5"/>
                    <a:pt x="362" y="5"/>
                  </a:cubicBezTo>
                  <a:cubicBezTo>
                    <a:pt x="361" y="5"/>
                    <a:pt x="359" y="6"/>
                    <a:pt x="358" y="6"/>
                  </a:cubicBezTo>
                  <a:cubicBezTo>
                    <a:pt x="359" y="6"/>
                    <a:pt x="359" y="6"/>
                    <a:pt x="359" y="6"/>
                  </a:cubicBezTo>
                  <a:cubicBezTo>
                    <a:pt x="359" y="6"/>
                    <a:pt x="357" y="6"/>
                    <a:pt x="357" y="6"/>
                  </a:cubicBezTo>
                  <a:cubicBezTo>
                    <a:pt x="357" y="6"/>
                    <a:pt x="357" y="6"/>
                    <a:pt x="357" y="6"/>
                  </a:cubicBezTo>
                  <a:cubicBezTo>
                    <a:pt x="358" y="5"/>
                    <a:pt x="361" y="5"/>
                    <a:pt x="362" y="5"/>
                  </a:cubicBezTo>
                  <a:cubicBezTo>
                    <a:pt x="359" y="5"/>
                    <a:pt x="356" y="5"/>
                    <a:pt x="353" y="6"/>
                  </a:cubicBezTo>
                  <a:cubicBezTo>
                    <a:pt x="355" y="5"/>
                    <a:pt x="357" y="5"/>
                    <a:pt x="359" y="5"/>
                  </a:cubicBezTo>
                  <a:cubicBezTo>
                    <a:pt x="359" y="5"/>
                    <a:pt x="358" y="5"/>
                    <a:pt x="358" y="5"/>
                  </a:cubicBezTo>
                  <a:cubicBezTo>
                    <a:pt x="358" y="5"/>
                    <a:pt x="359" y="5"/>
                    <a:pt x="359" y="5"/>
                  </a:cubicBezTo>
                  <a:cubicBezTo>
                    <a:pt x="358" y="5"/>
                    <a:pt x="357" y="5"/>
                    <a:pt x="356" y="5"/>
                  </a:cubicBezTo>
                  <a:cubicBezTo>
                    <a:pt x="358" y="4"/>
                    <a:pt x="361" y="4"/>
                    <a:pt x="363" y="3"/>
                  </a:cubicBezTo>
                  <a:cubicBezTo>
                    <a:pt x="362" y="3"/>
                    <a:pt x="364" y="3"/>
                    <a:pt x="363" y="3"/>
                  </a:cubicBezTo>
                  <a:cubicBezTo>
                    <a:pt x="363" y="3"/>
                    <a:pt x="363" y="3"/>
                    <a:pt x="364" y="3"/>
                  </a:cubicBezTo>
                  <a:cubicBezTo>
                    <a:pt x="363" y="3"/>
                    <a:pt x="362" y="3"/>
                    <a:pt x="362" y="3"/>
                  </a:cubicBezTo>
                  <a:cubicBezTo>
                    <a:pt x="362" y="3"/>
                    <a:pt x="362" y="3"/>
                    <a:pt x="363" y="3"/>
                  </a:cubicBezTo>
                  <a:cubicBezTo>
                    <a:pt x="361" y="3"/>
                    <a:pt x="360" y="4"/>
                    <a:pt x="359" y="4"/>
                  </a:cubicBezTo>
                  <a:cubicBezTo>
                    <a:pt x="359" y="4"/>
                    <a:pt x="359" y="4"/>
                    <a:pt x="359" y="4"/>
                  </a:cubicBezTo>
                  <a:cubicBezTo>
                    <a:pt x="358" y="4"/>
                    <a:pt x="357" y="4"/>
                    <a:pt x="356" y="4"/>
                  </a:cubicBezTo>
                  <a:cubicBezTo>
                    <a:pt x="357" y="4"/>
                    <a:pt x="357" y="4"/>
                    <a:pt x="358" y="4"/>
                  </a:cubicBezTo>
                  <a:cubicBezTo>
                    <a:pt x="356" y="4"/>
                    <a:pt x="358" y="4"/>
                    <a:pt x="359" y="4"/>
                  </a:cubicBezTo>
                  <a:cubicBezTo>
                    <a:pt x="356" y="4"/>
                    <a:pt x="353" y="5"/>
                    <a:pt x="350" y="5"/>
                  </a:cubicBezTo>
                  <a:cubicBezTo>
                    <a:pt x="350" y="5"/>
                    <a:pt x="351" y="5"/>
                    <a:pt x="352" y="5"/>
                  </a:cubicBezTo>
                  <a:cubicBezTo>
                    <a:pt x="351" y="5"/>
                    <a:pt x="350" y="5"/>
                    <a:pt x="350" y="6"/>
                  </a:cubicBezTo>
                  <a:cubicBezTo>
                    <a:pt x="351" y="5"/>
                    <a:pt x="348" y="6"/>
                    <a:pt x="349" y="6"/>
                  </a:cubicBezTo>
                  <a:cubicBezTo>
                    <a:pt x="348" y="6"/>
                    <a:pt x="347" y="6"/>
                    <a:pt x="346" y="6"/>
                  </a:cubicBezTo>
                  <a:cubicBezTo>
                    <a:pt x="345" y="6"/>
                    <a:pt x="343" y="7"/>
                    <a:pt x="344" y="7"/>
                  </a:cubicBezTo>
                  <a:cubicBezTo>
                    <a:pt x="343" y="7"/>
                    <a:pt x="342" y="7"/>
                    <a:pt x="340" y="7"/>
                  </a:cubicBezTo>
                  <a:cubicBezTo>
                    <a:pt x="341" y="7"/>
                    <a:pt x="343" y="7"/>
                    <a:pt x="344" y="7"/>
                  </a:cubicBezTo>
                  <a:close/>
                  <a:moveTo>
                    <a:pt x="333" y="13"/>
                  </a:moveTo>
                  <a:cubicBezTo>
                    <a:pt x="333" y="13"/>
                    <a:pt x="332" y="13"/>
                    <a:pt x="332" y="13"/>
                  </a:cubicBezTo>
                  <a:cubicBezTo>
                    <a:pt x="332" y="13"/>
                    <a:pt x="334" y="12"/>
                    <a:pt x="334" y="12"/>
                  </a:cubicBezTo>
                  <a:cubicBezTo>
                    <a:pt x="334" y="12"/>
                    <a:pt x="334" y="12"/>
                    <a:pt x="333" y="13"/>
                  </a:cubicBezTo>
                  <a:close/>
                  <a:moveTo>
                    <a:pt x="341" y="11"/>
                  </a:moveTo>
                  <a:cubicBezTo>
                    <a:pt x="341" y="11"/>
                    <a:pt x="340" y="11"/>
                    <a:pt x="340" y="11"/>
                  </a:cubicBezTo>
                  <a:cubicBezTo>
                    <a:pt x="340" y="11"/>
                    <a:pt x="342" y="10"/>
                    <a:pt x="341" y="11"/>
                  </a:cubicBezTo>
                  <a:close/>
                  <a:moveTo>
                    <a:pt x="381" y="2"/>
                  </a:moveTo>
                  <a:cubicBezTo>
                    <a:pt x="382" y="2"/>
                    <a:pt x="382" y="2"/>
                    <a:pt x="383" y="2"/>
                  </a:cubicBezTo>
                  <a:cubicBezTo>
                    <a:pt x="382" y="2"/>
                    <a:pt x="381" y="2"/>
                    <a:pt x="380" y="2"/>
                  </a:cubicBezTo>
                  <a:cubicBezTo>
                    <a:pt x="380" y="2"/>
                    <a:pt x="381" y="2"/>
                    <a:pt x="381" y="2"/>
                  </a:cubicBezTo>
                  <a:close/>
                  <a:moveTo>
                    <a:pt x="378" y="2"/>
                  </a:moveTo>
                  <a:cubicBezTo>
                    <a:pt x="379" y="2"/>
                    <a:pt x="378" y="2"/>
                    <a:pt x="378" y="2"/>
                  </a:cubicBezTo>
                  <a:cubicBezTo>
                    <a:pt x="378" y="2"/>
                    <a:pt x="378" y="2"/>
                    <a:pt x="378" y="2"/>
                  </a:cubicBezTo>
                  <a:close/>
                  <a:moveTo>
                    <a:pt x="378" y="2"/>
                  </a:moveTo>
                  <a:cubicBezTo>
                    <a:pt x="378" y="2"/>
                    <a:pt x="378" y="2"/>
                    <a:pt x="378" y="2"/>
                  </a:cubicBezTo>
                  <a:cubicBezTo>
                    <a:pt x="378" y="2"/>
                    <a:pt x="377" y="2"/>
                    <a:pt x="377" y="2"/>
                  </a:cubicBezTo>
                  <a:cubicBezTo>
                    <a:pt x="377" y="2"/>
                    <a:pt x="377" y="2"/>
                    <a:pt x="378" y="2"/>
                  </a:cubicBezTo>
                  <a:close/>
                  <a:moveTo>
                    <a:pt x="373" y="4"/>
                  </a:moveTo>
                  <a:cubicBezTo>
                    <a:pt x="373" y="4"/>
                    <a:pt x="373" y="4"/>
                    <a:pt x="373" y="4"/>
                  </a:cubicBezTo>
                  <a:cubicBezTo>
                    <a:pt x="373" y="4"/>
                    <a:pt x="372" y="4"/>
                    <a:pt x="373" y="4"/>
                  </a:cubicBezTo>
                  <a:close/>
                  <a:moveTo>
                    <a:pt x="354" y="6"/>
                  </a:moveTo>
                  <a:cubicBezTo>
                    <a:pt x="354" y="6"/>
                    <a:pt x="353" y="6"/>
                    <a:pt x="353" y="6"/>
                  </a:cubicBezTo>
                  <a:cubicBezTo>
                    <a:pt x="353" y="6"/>
                    <a:pt x="354" y="6"/>
                    <a:pt x="354" y="6"/>
                  </a:cubicBezTo>
                  <a:close/>
                  <a:moveTo>
                    <a:pt x="353" y="5"/>
                  </a:moveTo>
                  <a:cubicBezTo>
                    <a:pt x="352" y="5"/>
                    <a:pt x="352" y="5"/>
                    <a:pt x="351" y="5"/>
                  </a:cubicBezTo>
                  <a:cubicBezTo>
                    <a:pt x="352" y="5"/>
                    <a:pt x="352" y="5"/>
                    <a:pt x="353" y="5"/>
                  </a:cubicBezTo>
                  <a:close/>
                  <a:moveTo>
                    <a:pt x="349" y="6"/>
                  </a:moveTo>
                  <a:cubicBezTo>
                    <a:pt x="349" y="6"/>
                    <a:pt x="349" y="6"/>
                    <a:pt x="349" y="6"/>
                  </a:cubicBezTo>
                  <a:cubicBezTo>
                    <a:pt x="349" y="6"/>
                    <a:pt x="349" y="6"/>
                    <a:pt x="349" y="6"/>
                  </a:cubicBezTo>
                  <a:close/>
                  <a:moveTo>
                    <a:pt x="372" y="3"/>
                  </a:moveTo>
                  <a:cubicBezTo>
                    <a:pt x="372" y="3"/>
                    <a:pt x="372" y="3"/>
                    <a:pt x="372" y="3"/>
                  </a:cubicBezTo>
                  <a:cubicBezTo>
                    <a:pt x="372" y="3"/>
                    <a:pt x="372" y="3"/>
                    <a:pt x="372" y="3"/>
                  </a:cubicBezTo>
                  <a:close/>
                  <a:moveTo>
                    <a:pt x="343" y="6"/>
                  </a:moveTo>
                  <a:cubicBezTo>
                    <a:pt x="343" y="6"/>
                    <a:pt x="344" y="6"/>
                    <a:pt x="344" y="6"/>
                  </a:cubicBezTo>
                  <a:cubicBezTo>
                    <a:pt x="342" y="6"/>
                    <a:pt x="345" y="6"/>
                    <a:pt x="345" y="6"/>
                  </a:cubicBezTo>
                  <a:cubicBezTo>
                    <a:pt x="345" y="6"/>
                    <a:pt x="346" y="6"/>
                    <a:pt x="346" y="6"/>
                  </a:cubicBezTo>
                  <a:cubicBezTo>
                    <a:pt x="345" y="6"/>
                    <a:pt x="343" y="6"/>
                    <a:pt x="343" y="6"/>
                  </a:cubicBezTo>
                  <a:close/>
                  <a:moveTo>
                    <a:pt x="348" y="5"/>
                  </a:moveTo>
                  <a:cubicBezTo>
                    <a:pt x="347" y="5"/>
                    <a:pt x="347" y="5"/>
                    <a:pt x="346" y="6"/>
                  </a:cubicBezTo>
                  <a:cubicBezTo>
                    <a:pt x="347" y="5"/>
                    <a:pt x="348" y="5"/>
                    <a:pt x="348" y="5"/>
                  </a:cubicBezTo>
                  <a:close/>
                  <a:moveTo>
                    <a:pt x="420" y="2"/>
                  </a:moveTo>
                  <a:cubicBezTo>
                    <a:pt x="420" y="2"/>
                    <a:pt x="421" y="2"/>
                    <a:pt x="421" y="2"/>
                  </a:cubicBezTo>
                  <a:cubicBezTo>
                    <a:pt x="420" y="2"/>
                    <a:pt x="420" y="2"/>
                    <a:pt x="420" y="2"/>
                  </a:cubicBezTo>
                  <a:close/>
                  <a:moveTo>
                    <a:pt x="359" y="7"/>
                  </a:moveTo>
                  <a:cubicBezTo>
                    <a:pt x="360" y="7"/>
                    <a:pt x="361" y="7"/>
                    <a:pt x="362" y="7"/>
                  </a:cubicBezTo>
                  <a:cubicBezTo>
                    <a:pt x="361" y="7"/>
                    <a:pt x="359" y="8"/>
                    <a:pt x="359" y="7"/>
                  </a:cubicBezTo>
                  <a:cubicBezTo>
                    <a:pt x="358" y="7"/>
                    <a:pt x="360" y="7"/>
                    <a:pt x="359" y="7"/>
                  </a:cubicBezTo>
                  <a:close/>
                  <a:moveTo>
                    <a:pt x="307" y="12"/>
                  </a:moveTo>
                  <a:cubicBezTo>
                    <a:pt x="312" y="11"/>
                    <a:pt x="317" y="10"/>
                    <a:pt x="321" y="9"/>
                  </a:cubicBezTo>
                  <a:cubicBezTo>
                    <a:pt x="321" y="10"/>
                    <a:pt x="319" y="10"/>
                    <a:pt x="317" y="10"/>
                  </a:cubicBezTo>
                  <a:cubicBezTo>
                    <a:pt x="315" y="11"/>
                    <a:pt x="313" y="11"/>
                    <a:pt x="311" y="12"/>
                  </a:cubicBezTo>
                  <a:cubicBezTo>
                    <a:pt x="310" y="12"/>
                    <a:pt x="308" y="12"/>
                    <a:pt x="307" y="12"/>
                  </a:cubicBezTo>
                  <a:close/>
                  <a:moveTo>
                    <a:pt x="455" y="2"/>
                  </a:moveTo>
                  <a:cubicBezTo>
                    <a:pt x="455" y="2"/>
                    <a:pt x="455" y="2"/>
                    <a:pt x="455" y="2"/>
                  </a:cubicBezTo>
                  <a:cubicBezTo>
                    <a:pt x="456" y="2"/>
                    <a:pt x="457" y="2"/>
                    <a:pt x="458" y="2"/>
                  </a:cubicBezTo>
                  <a:cubicBezTo>
                    <a:pt x="457" y="2"/>
                    <a:pt x="456" y="2"/>
                    <a:pt x="455" y="2"/>
                  </a:cubicBezTo>
                  <a:close/>
                  <a:moveTo>
                    <a:pt x="457" y="2"/>
                  </a:moveTo>
                  <a:cubicBezTo>
                    <a:pt x="459" y="2"/>
                    <a:pt x="460" y="2"/>
                    <a:pt x="461" y="3"/>
                  </a:cubicBezTo>
                  <a:cubicBezTo>
                    <a:pt x="460" y="2"/>
                    <a:pt x="459" y="2"/>
                    <a:pt x="458" y="2"/>
                  </a:cubicBezTo>
                  <a:cubicBezTo>
                    <a:pt x="458" y="2"/>
                    <a:pt x="457" y="2"/>
                    <a:pt x="457" y="2"/>
                  </a:cubicBezTo>
                  <a:close/>
                  <a:moveTo>
                    <a:pt x="452" y="2"/>
                  </a:moveTo>
                  <a:cubicBezTo>
                    <a:pt x="452" y="2"/>
                    <a:pt x="452" y="2"/>
                    <a:pt x="452" y="2"/>
                  </a:cubicBezTo>
                  <a:cubicBezTo>
                    <a:pt x="452" y="2"/>
                    <a:pt x="453" y="2"/>
                    <a:pt x="453" y="2"/>
                  </a:cubicBezTo>
                  <a:cubicBezTo>
                    <a:pt x="453" y="2"/>
                    <a:pt x="452" y="2"/>
                    <a:pt x="452" y="2"/>
                  </a:cubicBezTo>
                  <a:close/>
                  <a:moveTo>
                    <a:pt x="452" y="2"/>
                  </a:moveTo>
                  <a:cubicBezTo>
                    <a:pt x="452" y="2"/>
                    <a:pt x="452" y="2"/>
                    <a:pt x="452" y="2"/>
                  </a:cubicBezTo>
                  <a:cubicBezTo>
                    <a:pt x="452" y="2"/>
                    <a:pt x="452" y="2"/>
                    <a:pt x="452" y="2"/>
                  </a:cubicBezTo>
                  <a:close/>
                  <a:moveTo>
                    <a:pt x="322" y="10"/>
                  </a:moveTo>
                  <a:cubicBezTo>
                    <a:pt x="322" y="11"/>
                    <a:pt x="321" y="11"/>
                    <a:pt x="321" y="11"/>
                  </a:cubicBezTo>
                  <a:cubicBezTo>
                    <a:pt x="322" y="10"/>
                    <a:pt x="323" y="10"/>
                    <a:pt x="324" y="10"/>
                  </a:cubicBezTo>
                  <a:cubicBezTo>
                    <a:pt x="324" y="10"/>
                    <a:pt x="323" y="10"/>
                    <a:pt x="322" y="10"/>
                  </a:cubicBezTo>
                  <a:close/>
                  <a:moveTo>
                    <a:pt x="316" y="11"/>
                  </a:moveTo>
                  <a:cubicBezTo>
                    <a:pt x="318" y="11"/>
                    <a:pt x="320" y="10"/>
                    <a:pt x="322" y="10"/>
                  </a:cubicBezTo>
                  <a:cubicBezTo>
                    <a:pt x="321" y="10"/>
                    <a:pt x="320" y="10"/>
                    <a:pt x="319" y="11"/>
                  </a:cubicBezTo>
                  <a:cubicBezTo>
                    <a:pt x="318" y="11"/>
                    <a:pt x="318" y="11"/>
                    <a:pt x="317" y="11"/>
                  </a:cubicBezTo>
                  <a:cubicBezTo>
                    <a:pt x="317" y="11"/>
                    <a:pt x="315" y="11"/>
                    <a:pt x="316" y="11"/>
                  </a:cubicBezTo>
                  <a:close/>
                  <a:moveTo>
                    <a:pt x="395" y="2"/>
                  </a:moveTo>
                  <a:cubicBezTo>
                    <a:pt x="396" y="2"/>
                    <a:pt x="395" y="3"/>
                    <a:pt x="395" y="3"/>
                  </a:cubicBezTo>
                  <a:cubicBezTo>
                    <a:pt x="394" y="2"/>
                    <a:pt x="396" y="2"/>
                    <a:pt x="396" y="2"/>
                  </a:cubicBezTo>
                  <a:cubicBezTo>
                    <a:pt x="395" y="2"/>
                    <a:pt x="396" y="2"/>
                    <a:pt x="395" y="2"/>
                  </a:cubicBezTo>
                  <a:close/>
                  <a:moveTo>
                    <a:pt x="476" y="5"/>
                  </a:moveTo>
                  <a:cubicBezTo>
                    <a:pt x="477" y="5"/>
                    <a:pt x="477" y="5"/>
                    <a:pt x="478" y="5"/>
                  </a:cubicBezTo>
                  <a:cubicBezTo>
                    <a:pt x="477" y="5"/>
                    <a:pt x="476" y="5"/>
                    <a:pt x="476" y="5"/>
                  </a:cubicBezTo>
                  <a:close/>
                  <a:moveTo>
                    <a:pt x="471" y="9"/>
                  </a:moveTo>
                  <a:cubicBezTo>
                    <a:pt x="469" y="9"/>
                    <a:pt x="467" y="8"/>
                    <a:pt x="465" y="8"/>
                  </a:cubicBezTo>
                  <a:cubicBezTo>
                    <a:pt x="466" y="8"/>
                    <a:pt x="467" y="8"/>
                    <a:pt x="468" y="8"/>
                  </a:cubicBezTo>
                  <a:cubicBezTo>
                    <a:pt x="469" y="9"/>
                    <a:pt x="470" y="9"/>
                    <a:pt x="471" y="9"/>
                  </a:cubicBezTo>
                  <a:close/>
                  <a:moveTo>
                    <a:pt x="315" y="10"/>
                  </a:moveTo>
                  <a:cubicBezTo>
                    <a:pt x="317" y="10"/>
                    <a:pt x="319" y="9"/>
                    <a:pt x="321" y="9"/>
                  </a:cubicBezTo>
                  <a:cubicBezTo>
                    <a:pt x="319" y="9"/>
                    <a:pt x="316" y="10"/>
                    <a:pt x="314" y="10"/>
                  </a:cubicBezTo>
                  <a:cubicBezTo>
                    <a:pt x="314" y="10"/>
                    <a:pt x="315" y="10"/>
                    <a:pt x="315" y="10"/>
                  </a:cubicBezTo>
                  <a:close/>
                  <a:moveTo>
                    <a:pt x="471" y="4"/>
                  </a:moveTo>
                  <a:cubicBezTo>
                    <a:pt x="472" y="4"/>
                    <a:pt x="473" y="4"/>
                    <a:pt x="474" y="5"/>
                  </a:cubicBezTo>
                  <a:cubicBezTo>
                    <a:pt x="474" y="5"/>
                    <a:pt x="474" y="4"/>
                    <a:pt x="473" y="4"/>
                  </a:cubicBezTo>
                  <a:cubicBezTo>
                    <a:pt x="474" y="4"/>
                    <a:pt x="475" y="5"/>
                    <a:pt x="476" y="5"/>
                  </a:cubicBezTo>
                  <a:cubicBezTo>
                    <a:pt x="473" y="4"/>
                    <a:pt x="478" y="5"/>
                    <a:pt x="478" y="5"/>
                  </a:cubicBezTo>
                  <a:cubicBezTo>
                    <a:pt x="478" y="5"/>
                    <a:pt x="482" y="5"/>
                    <a:pt x="480" y="5"/>
                  </a:cubicBezTo>
                  <a:cubicBezTo>
                    <a:pt x="480" y="6"/>
                    <a:pt x="481" y="6"/>
                    <a:pt x="482" y="6"/>
                  </a:cubicBezTo>
                  <a:cubicBezTo>
                    <a:pt x="481" y="6"/>
                    <a:pt x="481" y="6"/>
                    <a:pt x="482" y="6"/>
                  </a:cubicBezTo>
                  <a:cubicBezTo>
                    <a:pt x="482" y="6"/>
                    <a:pt x="481" y="6"/>
                    <a:pt x="480" y="6"/>
                  </a:cubicBezTo>
                  <a:cubicBezTo>
                    <a:pt x="479" y="5"/>
                    <a:pt x="477" y="5"/>
                    <a:pt x="476" y="5"/>
                  </a:cubicBezTo>
                  <a:cubicBezTo>
                    <a:pt x="476" y="5"/>
                    <a:pt x="477" y="5"/>
                    <a:pt x="478" y="5"/>
                  </a:cubicBezTo>
                  <a:cubicBezTo>
                    <a:pt x="477" y="5"/>
                    <a:pt x="476" y="5"/>
                    <a:pt x="475" y="5"/>
                  </a:cubicBezTo>
                  <a:cubicBezTo>
                    <a:pt x="475" y="5"/>
                    <a:pt x="475" y="5"/>
                    <a:pt x="474" y="5"/>
                  </a:cubicBezTo>
                  <a:cubicBezTo>
                    <a:pt x="475" y="5"/>
                    <a:pt x="477" y="5"/>
                    <a:pt x="478" y="5"/>
                  </a:cubicBezTo>
                  <a:cubicBezTo>
                    <a:pt x="477" y="5"/>
                    <a:pt x="476" y="5"/>
                    <a:pt x="476" y="5"/>
                  </a:cubicBezTo>
                  <a:cubicBezTo>
                    <a:pt x="476" y="5"/>
                    <a:pt x="477" y="5"/>
                    <a:pt x="478" y="5"/>
                  </a:cubicBezTo>
                  <a:cubicBezTo>
                    <a:pt x="477" y="5"/>
                    <a:pt x="476" y="5"/>
                    <a:pt x="475" y="5"/>
                  </a:cubicBezTo>
                  <a:cubicBezTo>
                    <a:pt x="475" y="5"/>
                    <a:pt x="471" y="4"/>
                    <a:pt x="473" y="5"/>
                  </a:cubicBezTo>
                  <a:cubicBezTo>
                    <a:pt x="472" y="4"/>
                    <a:pt x="471" y="4"/>
                    <a:pt x="471" y="4"/>
                  </a:cubicBezTo>
                  <a:close/>
                  <a:moveTo>
                    <a:pt x="468" y="3"/>
                  </a:moveTo>
                  <a:cubicBezTo>
                    <a:pt x="468" y="3"/>
                    <a:pt x="469" y="4"/>
                    <a:pt x="469" y="4"/>
                  </a:cubicBezTo>
                  <a:cubicBezTo>
                    <a:pt x="469" y="4"/>
                    <a:pt x="468" y="4"/>
                    <a:pt x="468" y="3"/>
                  </a:cubicBezTo>
                  <a:close/>
                  <a:moveTo>
                    <a:pt x="480" y="12"/>
                  </a:moveTo>
                  <a:cubicBezTo>
                    <a:pt x="480" y="12"/>
                    <a:pt x="482" y="12"/>
                    <a:pt x="483" y="12"/>
                  </a:cubicBezTo>
                  <a:cubicBezTo>
                    <a:pt x="482" y="12"/>
                    <a:pt x="481" y="11"/>
                    <a:pt x="480" y="11"/>
                  </a:cubicBezTo>
                  <a:cubicBezTo>
                    <a:pt x="481" y="11"/>
                    <a:pt x="477" y="10"/>
                    <a:pt x="479" y="11"/>
                  </a:cubicBezTo>
                  <a:cubicBezTo>
                    <a:pt x="478" y="11"/>
                    <a:pt x="474" y="10"/>
                    <a:pt x="476" y="10"/>
                  </a:cubicBezTo>
                  <a:cubicBezTo>
                    <a:pt x="474" y="9"/>
                    <a:pt x="477" y="10"/>
                    <a:pt x="477" y="10"/>
                  </a:cubicBezTo>
                  <a:cubicBezTo>
                    <a:pt x="477" y="10"/>
                    <a:pt x="476" y="10"/>
                    <a:pt x="476" y="10"/>
                  </a:cubicBezTo>
                  <a:cubicBezTo>
                    <a:pt x="477" y="10"/>
                    <a:pt x="477" y="10"/>
                    <a:pt x="478" y="10"/>
                  </a:cubicBezTo>
                  <a:cubicBezTo>
                    <a:pt x="478" y="10"/>
                    <a:pt x="476" y="9"/>
                    <a:pt x="477" y="10"/>
                  </a:cubicBezTo>
                  <a:cubicBezTo>
                    <a:pt x="476" y="9"/>
                    <a:pt x="475" y="9"/>
                    <a:pt x="474" y="9"/>
                  </a:cubicBezTo>
                  <a:cubicBezTo>
                    <a:pt x="475" y="9"/>
                    <a:pt x="474" y="9"/>
                    <a:pt x="474" y="9"/>
                  </a:cubicBezTo>
                  <a:cubicBezTo>
                    <a:pt x="473" y="9"/>
                    <a:pt x="472" y="9"/>
                    <a:pt x="471" y="8"/>
                  </a:cubicBezTo>
                  <a:cubicBezTo>
                    <a:pt x="472" y="9"/>
                    <a:pt x="472" y="9"/>
                    <a:pt x="471" y="9"/>
                  </a:cubicBezTo>
                  <a:cubicBezTo>
                    <a:pt x="472" y="9"/>
                    <a:pt x="472" y="9"/>
                    <a:pt x="473" y="9"/>
                  </a:cubicBezTo>
                  <a:cubicBezTo>
                    <a:pt x="471" y="9"/>
                    <a:pt x="473" y="9"/>
                    <a:pt x="473" y="9"/>
                  </a:cubicBezTo>
                  <a:cubicBezTo>
                    <a:pt x="471" y="9"/>
                    <a:pt x="468" y="8"/>
                    <a:pt x="465" y="7"/>
                  </a:cubicBezTo>
                  <a:cubicBezTo>
                    <a:pt x="466" y="7"/>
                    <a:pt x="463" y="7"/>
                    <a:pt x="463" y="7"/>
                  </a:cubicBezTo>
                  <a:cubicBezTo>
                    <a:pt x="463" y="7"/>
                    <a:pt x="463" y="7"/>
                    <a:pt x="463" y="7"/>
                  </a:cubicBezTo>
                  <a:cubicBezTo>
                    <a:pt x="462" y="7"/>
                    <a:pt x="461" y="6"/>
                    <a:pt x="460" y="6"/>
                  </a:cubicBezTo>
                  <a:cubicBezTo>
                    <a:pt x="462" y="7"/>
                    <a:pt x="460" y="6"/>
                    <a:pt x="460" y="6"/>
                  </a:cubicBezTo>
                  <a:cubicBezTo>
                    <a:pt x="461" y="6"/>
                    <a:pt x="461" y="6"/>
                    <a:pt x="461" y="6"/>
                  </a:cubicBezTo>
                  <a:cubicBezTo>
                    <a:pt x="463" y="6"/>
                    <a:pt x="464" y="7"/>
                    <a:pt x="466" y="7"/>
                  </a:cubicBezTo>
                  <a:cubicBezTo>
                    <a:pt x="465" y="7"/>
                    <a:pt x="464" y="7"/>
                    <a:pt x="463" y="6"/>
                  </a:cubicBezTo>
                  <a:cubicBezTo>
                    <a:pt x="466" y="7"/>
                    <a:pt x="469" y="8"/>
                    <a:pt x="472" y="8"/>
                  </a:cubicBezTo>
                  <a:cubicBezTo>
                    <a:pt x="469" y="7"/>
                    <a:pt x="465" y="6"/>
                    <a:pt x="462" y="6"/>
                  </a:cubicBezTo>
                  <a:cubicBezTo>
                    <a:pt x="462" y="6"/>
                    <a:pt x="465" y="6"/>
                    <a:pt x="464" y="6"/>
                  </a:cubicBezTo>
                  <a:cubicBezTo>
                    <a:pt x="466" y="6"/>
                    <a:pt x="469" y="7"/>
                    <a:pt x="471" y="7"/>
                  </a:cubicBezTo>
                  <a:cubicBezTo>
                    <a:pt x="471" y="7"/>
                    <a:pt x="471" y="7"/>
                    <a:pt x="470" y="7"/>
                  </a:cubicBezTo>
                  <a:cubicBezTo>
                    <a:pt x="473" y="8"/>
                    <a:pt x="477" y="8"/>
                    <a:pt x="480" y="9"/>
                  </a:cubicBezTo>
                  <a:cubicBezTo>
                    <a:pt x="479" y="9"/>
                    <a:pt x="481" y="10"/>
                    <a:pt x="481" y="10"/>
                  </a:cubicBezTo>
                  <a:cubicBezTo>
                    <a:pt x="482" y="10"/>
                    <a:pt x="486" y="11"/>
                    <a:pt x="485" y="11"/>
                  </a:cubicBezTo>
                  <a:cubicBezTo>
                    <a:pt x="485" y="11"/>
                    <a:pt x="488" y="12"/>
                    <a:pt x="487" y="12"/>
                  </a:cubicBezTo>
                  <a:cubicBezTo>
                    <a:pt x="488" y="13"/>
                    <a:pt x="489" y="13"/>
                    <a:pt x="490" y="13"/>
                  </a:cubicBezTo>
                  <a:cubicBezTo>
                    <a:pt x="490" y="13"/>
                    <a:pt x="489" y="13"/>
                    <a:pt x="489" y="13"/>
                  </a:cubicBezTo>
                  <a:cubicBezTo>
                    <a:pt x="490" y="14"/>
                    <a:pt x="491" y="14"/>
                    <a:pt x="492" y="15"/>
                  </a:cubicBezTo>
                  <a:cubicBezTo>
                    <a:pt x="491" y="14"/>
                    <a:pt x="491" y="14"/>
                    <a:pt x="492" y="15"/>
                  </a:cubicBezTo>
                  <a:cubicBezTo>
                    <a:pt x="489" y="14"/>
                    <a:pt x="486" y="13"/>
                    <a:pt x="484" y="13"/>
                  </a:cubicBezTo>
                  <a:cubicBezTo>
                    <a:pt x="482" y="12"/>
                    <a:pt x="481" y="12"/>
                    <a:pt x="480" y="12"/>
                  </a:cubicBezTo>
                  <a:close/>
                  <a:moveTo>
                    <a:pt x="483" y="5"/>
                  </a:moveTo>
                  <a:cubicBezTo>
                    <a:pt x="483" y="5"/>
                    <a:pt x="481" y="5"/>
                    <a:pt x="482" y="5"/>
                  </a:cubicBezTo>
                  <a:cubicBezTo>
                    <a:pt x="479" y="5"/>
                    <a:pt x="475" y="4"/>
                    <a:pt x="472" y="4"/>
                  </a:cubicBezTo>
                  <a:cubicBezTo>
                    <a:pt x="473" y="4"/>
                    <a:pt x="473" y="4"/>
                    <a:pt x="472" y="4"/>
                  </a:cubicBezTo>
                  <a:cubicBezTo>
                    <a:pt x="472" y="4"/>
                    <a:pt x="473" y="4"/>
                    <a:pt x="474" y="4"/>
                  </a:cubicBezTo>
                  <a:cubicBezTo>
                    <a:pt x="473" y="4"/>
                    <a:pt x="475" y="4"/>
                    <a:pt x="475" y="4"/>
                  </a:cubicBezTo>
                  <a:cubicBezTo>
                    <a:pt x="476" y="4"/>
                    <a:pt x="477" y="5"/>
                    <a:pt x="478" y="5"/>
                  </a:cubicBezTo>
                  <a:cubicBezTo>
                    <a:pt x="479" y="5"/>
                    <a:pt x="481" y="5"/>
                    <a:pt x="483" y="5"/>
                  </a:cubicBezTo>
                  <a:close/>
                  <a:moveTo>
                    <a:pt x="471" y="4"/>
                  </a:moveTo>
                  <a:cubicBezTo>
                    <a:pt x="470" y="4"/>
                    <a:pt x="469" y="3"/>
                    <a:pt x="469" y="3"/>
                  </a:cubicBezTo>
                  <a:cubicBezTo>
                    <a:pt x="472" y="4"/>
                    <a:pt x="475" y="4"/>
                    <a:pt x="478" y="5"/>
                  </a:cubicBezTo>
                  <a:cubicBezTo>
                    <a:pt x="475" y="4"/>
                    <a:pt x="473" y="4"/>
                    <a:pt x="471" y="4"/>
                  </a:cubicBezTo>
                  <a:close/>
                  <a:moveTo>
                    <a:pt x="484" y="6"/>
                  </a:moveTo>
                  <a:cubicBezTo>
                    <a:pt x="483" y="6"/>
                    <a:pt x="483" y="6"/>
                    <a:pt x="483" y="6"/>
                  </a:cubicBezTo>
                  <a:cubicBezTo>
                    <a:pt x="484" y="6"/>
                    <a:pt x="484" y="6"/>
                    <a:pt x="484" y="6"/>
                  </a:cubicBezTo>
                  <a:cubicBezTo>
                    <a:pt x="483" y="6"/>
                    <a:pt x="483" y="6"/>
                    <a:pt x="482" y="6"/>
                  </a:cubicBezTo>
                  <a:cubicBezTo>
                    <a:pt x="482" y="6"/>
                    <a:pt x="482" y="6"/>
                    <a:pt x="482" y="6"/>
                  </a:cubicBezTo>
                  <a:cubicBezTo>
                    <a:pt x="481" y="5"/>
                    <a:pt x="479" y="5"/>
                    <a:pt x="478" y="5"/>
                  </a:cubicBezTo>
                  <a:cubicBezTo>
                    <a:pt x="478" y="5"/>
                    <a:pt x="479" y="5"/>
                    <a:pt x="480" y="5"/>
                  </a:cubicBezTo>
                  <a:cubicBezTo>
                    <a:pt x="480" y="5"/>
                    <a:pt x="480" y="5"/>
                    <a:pt x="480" y="5"/>
                  </a:cubicBezTo>
                  <a:cubicBezTo>
                    <a:pt x="480" y="5"/>
                    <a:pt x="481" y="5"/>
                    <a:pt x="481" y="5"/>
                  </a:cubicBezTo>
                  <a:cubicBezTo>
                    <a:pt x="482" y="5"/>
                    <a:pt x="482" y="5"/>
                    <a:pt x="482" y="5"/>
                  </a:cubicBezTo>
                  <a:cubicBezTo>
                    <a:pt x="480" y="5"/>
                    <a:pt x="479" y="5"/>
                    <a:pt x="477" y="5"/>
                  </a:cubicBezTo>
                  <a:cubicBezTo>
                    <a:pt x="478" y="5"/>
                    <a:pt x="478" y="5"/>
                    <a:pt x="479" y="5"/>
                  </a:cubicBezTo>
                  <a:cubicBezTo>
                    <a:pt x="480" y="5"/>
                    <a:pt x="481" y="5"/>
                    <a:pt x="482" y="5"/>
                  </a:cubicBezTo>
                  <a:cubicBezTo>
                    <a:pt x="483" y="5"/>
                    <a:pt x="483" y="6"/>
                    <a:pt x="483" y="6"/>
                  </a:cubicBezTo>
                  <a:cubicBezTo>
                    <a:pt x="483" y="6"/>
                    <a:pt x="483" y="6"/>
                    <a:pt x="484" y="6"/>
                  </a:cubicBezTo>
                  <a:close/>
                  <a:moveTo>
                    <a:pt x="293" y="15"/>
                  </a:moveTo>
                  <a:cubicBezTo>
                    <a:pt x="292" y="15"/>
                    <a:pt x="292" y="15"/>
                    <a:pt x="291" y="15"/>
                  </a:cubicBezTo>
                  <a:cubicBezTo>
                    <a:pt x="296" y="14"/>
                    <a:pt x="300" y="13"/>
                    <a:pt x="305" y="12"/>
                  </a:cubicBezTo>
                  <a:cubicBezTo>
                    <a:pt x="305" y="12"/>
                    <a:pt x="307" y="12"/>
                    <a:pt x="307" y="11"/>
                  </a:cubicBezTo>
                  <a:cubicBezTo>
                    <a:pt x="308" y="11"/>
                    <a:pt x="309" y="11"/>
                    <a:pt x="310" y="11"/>
                  </a:cubicBezTo>
                  <a:cubicBezTo>
                    <a:pt x="310" y="11"/>
                    <a:pt x="315" y="10"/>
                    <a:pt x="312" y="11"/>
                  </a:cubicBezTo>
                  <a:cubicBezTo>
                    <a:pt x="314" y="10"/>
                    <a:pt x="316" y="10"/>
                    <a:pt x="317" y="9"/>
                  </a:cubicBezTo>
                  <a:cubicBezTo>
                    <a:pt x="314" y="10"/>
                    <a:pt x="310" y="11"/>
                    <a:pt x="307" y="12"/>
                  </a:cubicBezTo>
                  <a:cubicBezTo>
                    <a:pt x="310" y="11"/>
                    <a:pt x="306" y="12"/>
                    <a:pt x="306" y="12"/>
                  </a:cubicBezTo>
                  <a:cubicBezTo>
                    <a:pt x="305" y="12"/>
                    <a:pt x="305" y="12"/>
                    <a:pt x="304" y="12"/>
                  </a:cubicBezTo>
                  <a:cubicBezTo>
                    <a:pt x="303" y="13"/>
                    <a:pt x="301" y="13"/>
                    <a:pt x="299" y="14"/>
                  </a:cubicBezTo>
                  <a:cubicBezTo>
                    <a:pt x="302" y="13"/>
                    <a:pt x="304" y="12"/>
                    <a:pt x="306" y="12"/>
                  </a:cubicBezTo>
                  <a:cubicBezTo>
                    <a:pt x="306" y="12"/>
                    <a:pt x="301" y="13"/>
                    <a:pt x="304" y="12"/>
                  </a:cubicBezTo>
                  <a:cubicBezTo>
                    <a:pt x="301" y="13"/>
                    <a:pt x="299" y="14"/>
                    <a:pt x="297" y="14"/>
                  </a:cubicBezTo>
                  <a:cubicBezTo>
                    <a:pt x="297" y="14"/>
                    <a:pt x="298" y="14"/>
                    <a:pt x="299" y="13"/>
                  </a:cubicBezTo>
                  <a:cubicBezTo>
                    <a:pt x="297" y="14"/>
                    <a:pt x="294" y="15"/>
                    <a:pt x="292" y="15"/>
                  </a:cubicBezTo>
                  <a:cubicBezTo>
                    <a:pt x="293" y="15"/>
                    <a:pt x="295" y="14"/>
                    <a:pt x="296" y="14"/>
                  </a:cubicBezTo>
                  <a:cubicBezTo>
                    <a:pt x="295" y="14"/>
                    <a:pt x="294" y="15"/>
                    <a:pt x="293" y="15"/>
                  </a:cubicBezTo>
                  <a:close/>
                  <a:moveTo>
                    <a:pt x="486" y="9"/>
                  </a:moveTo>
                  <a:cubicBezTo>
                    <a:pt x="486" y="9"/>
                    <a:pt x="485" y="9"/>
                    <a:pt x="484" y="9"/>
                  </a:cubicBezTo>
                  <a:cubicBezTo>
                    <a:pt x="485" y="9"/>
                    <a:pt x="486" y="9"/>
                    <a:pt x="486" y="9"/>
                  </a:cubicBezTo>
                  <a:close/>
                  <a:moveTo>
                    <a:pt x="489" y="6"/>
                  </a:moveTo>
                  <a:cubicBezTo>
                    <a:pt x="487" y="6"/>
                    <a:pt x="486" y="6"/>
                    <a:pt x="484" y="6"/>
                  </a:cubicBezTo>
                  <a:cubicBezTo>
                    <a:pt x="486" y="6"/>
                    <a:pt x="487" y="6"/>
                    <a:pt x="489" y="6"/>
                  </a:cubicBezTo>
                  <a:close/>
                  <a:moveTo>
                    <a:pt x="485" y="8"/>
                  </a:moveTo>
                  <a:cubicBezTo>
                    <a:pt x="485" y="8"/>
                    <a:pt x="485" y="9"/>
                    <a:pt x="486" y="9"/>
                  </a:cubicBezTo>
                  <a:cubicBezTo>
                    <a:pt x="485" y="8"/>
                    <a:pt x="484" y="9"/>
                    <a:pt x="483" y="8"/>
                  </a:cubicBezTo>
                  <a:cubicBezTo>
                    <a:pt x="484" y="8"/>
                    <a:pt x="484" y="8"/>
                    <a:pt x="485" y="8"/>
                  </a:cubicBezTo>
                  <a:close/>
                  <a:moveTo>
                    <a:pt x="481" y="10"/>
                  </a:moveTo>
                  <a:cubicBezTo>
                    <a:pt x="482" y="10"/>
                    <a:pt x="481" y="10"/>
                    <a:pt x="481" y="10"/>
                  </a:cubicBezTo>
                  <a:cubicBezTo>
                    <a:pt x="482" y="10"/>
                    <a:pt x="483" y="10"/>
                    <a:pt x="485" y="10"/>
                  </a:cubicBezTo>
                  <a:cubicBezTo>
                    <a:pt x="485" y="10"/>
                    <a:pt x="487" y="11"/>
                    <a:pt x="486" y="11"/>
                  </a:cubicBezTo>
                  <a:cubicBezTo>
                    <a:pt x="486" y="11"/>
                    <a:pt x="485" y="11"/>
                    <a:pt x="485" y="11"/>
                  </a:cubicBezTo>
                  <a:cubicBezTo>
                    <a:pt x="484" y="10"/>
                    <a:pt x="483" y="10"/>
                    <a:pt x="481" y="10"/>
                  </a:cubicBezTo>
                  <a:close/>
                  <a:moveTo>
                    <a:pt x="487" y="6"/>
                  </a:moveTo>
                  <a:cubicBezTo>
                    <a:pt x="486" y="6"/>
                    <a:pt x="484" y="6"/>
                    <a:pt x="483" y="6"/>
                  </a:cubicBezTo>
                  <a:cubicBezTo>
                    <a:pt x="484" y="6"/>
                    <a:pt x="484" y="6"/>
                    <a:pt x="484" y="6"/>
                  </a:cubicBezTo>
                  <a:cubicBezTo>
                    <a:pt x="483" y="6"/>
                    <a:pt x="482" y="6"/>
                    <a:pt x="481" y="6"/>
                  </a:cubicBezTo>
                  <a:cubicBezTo>
                    <a:pt x="482" y="6"/>
                    <a:pt x="483" y="6"/>
                    <a:pt x="483" y="6"/>
                  </a:cubicBezTo>
                  <a:cubicBezTo>
                    <a:pt x="484" y="6"/>
                    <a:pt x="486" y="6"/>
                    <a:pt x="487" y="6"/>
                  </a:cubicBezTo>
                  <a:close/>
                  <a:moveTo>
                    <a:pt x="845" y="300"/>
                  </a:moveTo>
                  <a:cubicBezTo>
                    <a:pt x="845" y="300"/>
                    <a:pt x="846" y="300"/>
                    <a:pt x="846" y="301"/>
                  </a:cubicBezTo>
                  <a:cubicBezTo>
                    <a:pt x="846" y="301"/>
                    <a:pt x="846" y="301"/>
                    <a:pt x="845" y="300"/>
                  </a:cubicBezTo>
                  <a:close/>
                  <a:moveTo>
                    <a:pt x="596" y="39"/>
                  </a:moveTo>
                  <a:cubicBezTo>
                    <a:pt x="596" y="39"/>
                    <a:pt x="596" y="39"/>
                    <a:pt x="596" y="38"/>
                  </a:cubicBezTo>
                  <a:cubicBezTo>
                    <a:pt x="596" y="39"/>
                    <a:pt x="597" y="39"/>
                    <a:pt x="596" y="39"/>
                  </a:cubicBezTo>
                  <a:close/>
                  <a:moveTo>
                    <a:pt x="596" y="38"/>
                  </a:moveTo>
                  <a:cubicBezTo>
                    <a:pt x="596" y="38"/>
                    <a:pt x="596" y="38"/>
                    <a:pt x="596" y="38"/>
                  </a:cubicBezTo>
                  <a:close/>
                  <a:moveTo>
                    <a:pt x="544" y="35"/>
                  </a:moveTo>
                  <a:cubicBezTo>
                    <a:pt x="544" y="35"/>
                    <a:pt x="544" y="35"/>
                    <a:pt x="544" y="36"/>
                  </a:cubicBezTo>
                  <a:cubicBezTo>
                    <a:pt x="544" y="35"/>
                    <a:pt x="544" y="35"/>
                    <a:pt x="544" y="35"/>
                  </a:cubicBezTo>
                  <a:close/>
                  <a:moveTo>
                    <a:pt x="580" y="432"/>
                  </a:moveTo>
                  <a:cubicBezTo>
                    <a:pt x="581" y="432"/>
                    <a:pt x="581" y="432"/>
                    <a:pt x="581" y="432"/>
                  </a:cubicBezTo>
                  <a:cubicBezTo>
                    <a:pt x="581" y="432"/>
                    <a:pt x="581" y="432"/>
                    <a:pt x="580" y="432"/>
                  </a:cubicBezTo>
                  <a:close/>
                  <a:moveTo>
                    <a:pt x="553" y="71"/>
                  </a:moveTo>
                  <a:cubicBezTo>
                    <a:pt x="553" y="71"/>
                    <a:pt x="553" y="71"/>
                    <a:pt x="553" y="71"/>
                  </a:cubicBezTo>
                  <a:close/>
                  <a:moveTo>
                    <a:pt x="514" y="312"/>
                  </a:moveTo>
                  <a:cubicBezTo>
                    <a:pt x="514" y="312"/>
                    <a:pt x="514" y="312"/>
                    <a:pt x="514" y="312"/>
                  </a:cubicBezTo>
                  <a:close/>
                  <a:moveTo>
                    <a:pt x="554" y="261"/>
                  </a:moveTo>
                  <a:cubicBezTo>
                    <a:pt x="554" y="261"/>
                    <a:pt x="554" y="261"/>
                    <a:pt x="554" y="261"/>
                  </a:cubicBezTo>
                  <a:close/>
                  <a:moveTo>
                    <a:pt x="853" y="383"/>
                  </a:moveTo>
                  <a:cubicBezTo>
                    <a:pt x="852" y="383"/>
                    <a:pt x="851" y="383"/>
                    <a:pt x="851" y="383"/>
                  </a:cubicBezTo>
                  <a:cubicBezTo>
                    <a:pt x="851" y="384"/>
                    <a:pt x="850" y="385"/>
                    <a:pt x="850" y="385"/>
                  </a:cubicBezTo>
                  <a:cubicBezTo>
                    <a:pt x="848" y="385"/>
                    <a:pt x="847" y="386"/>
                    <a:pt x="846" y="388"/>
                  </a:cubicBezTo>
                  <a:cubicBezTo>
                    <a:pt x="845" y="390"/>
                    <a:pt x="845" y="389"/>
                    <a:pt x="843" y="389"/>
                  </a:cubicBezTo>
                  <a:cubicBezTo>
                    <a:pt x="840" y="389"/>
                    <a:pt x="840" y="391"/>
                    <a:pt x="838" y="390"/>
                  </a:cubicBezTo>
                  <a:cubicBezTo>
                    <a:pt x="838" y="389"/>
                    <a:pt x="837" y="388"/>
                    <a:pt x="837" y="387"/>
                  </a:cubicBezTo>
                  <a:cubicBezTo>
                    <a:pt x="836" y="385"/>
                    <a:pt x="834" y="383"/>
                    <a:pt x="834" y="381"/>
                  </a:cubicBezTo>
                  <a:cubicBezTo>
                    <a:pt x="834" y="380"/>
                    <a:pt x="835" y="379"/>
                    <a:pt x="834" y="377"/>
                  </a:cubicBezTo>
                  <a:cubicBezTo>
                    <a:pt x="834" y="374"/>
                    <a:pt x="831" y="371"/>
                    <a:pt x="830" y="368"/>
                  </a:cubicBezTo>
                  <a:cubicBezTo>
                    <a:pt x="828" y="366"/>
                    <a:pt x="826" y="362"/>
                    <a:pt x="825" y="360"/>
                  </a:cubicBezTo>
                  <a:cubicBezTo>
                    <a:pt x="824" y="360"/>
                    <a:pt x="823" y="360"/>
                    <a:pt x="823" y="359"/>
                  </a:cubicBezTo>
                  <a:cubicBezTo>
                    <a:pt x="823" y="359"/>
                    <a:pt x="823" y="358"/>
                    <a:pt x="823" y="358"/>
                  </a:cubicBezTo>
                  <a:cubicBezTo>
                    <a:pt x="822" y="357"/>
                    <a:pt x="821" y="356"/>
                    <a:pt x="821" y="356"/>
                  </a:cubicBezTo>
                  <a:cubicBezTo>
                    <a:pt x="818" y="352"/>
                    <a:pt x="817" y="348"/>
                    <a:pt x="816" y="344"/>
                  </a:cubicBezTo>
                  <a:cubicBezTo>
                    <a:pt x="815" y="340"/>
                    <a:pt x="812" y="337"/>
                    <a:pt x="810" y="334"/>
                  </a:cubicBezTo>
                  <a:cubicBezTo>
                    <a:pt x="809" y="332"/>
                    <a:pt x="808" y="331"/>
                    <a:pt x="807" y="330"/>
                  </a:cubicBezTo>
                  <a:cubicBezTo>
                    <a:pt x="807" y="329"/>
                    <a:pt x="806" y="329"/>
                    <a:pt x="806" y="328"/>
                  </a:cubicBezTo>
                  <a:cubicBezTo>
                    <a:pt x="806" y="327"/>
                    <a:pt x="805" y="326"/>
                    <a:pt x="805" y="325"/>
                  </a:cubicBezTo>
                  <a:cubicBezTo>
                    <a:pt x="805" y="324"/>
                    <a:pt x="804" y="321"/>
                    <a:pt x="803" y="318"/>
                  </a:cubicBezTo>
                  <a:cubicBezTo>
                    <a:pt x="803" y="316"/>
                    <a:pt x="802" y="315"/>
                    <a:pt x="801" y="313"/>
                  </a:cubicBezTo>
                  <a:cubicBezTo>
                    <a:pt x="800" y="312"/>
                    <a:pt x="800" y="310"/>
                    <a:pt x="799" y="309"/>
                  </a:cubicBezTo>
                  <a:cubicBezTo>
                    <a:pt x="798" y="308"/>
                    <a:pt x="795" y="307"/>
                    <a:pt x="794" y="305"/>
                  </a:cubicBezTo>
                  <a:cubicBezTo>
                    <a:pt x="794" y="304"/>
                    <a:pt x="790" y="297"/>
                    <a:pt x="792" y="297"/>
                  </a:cubicBezTo>
                  <a:cubicBezTo>
                    <a:pt x="790" y="295"/>
                    <a:pt x="788" y="292"/>
                    <a:pt x="786" y="289"/>
                  </a:cubicBezTo>
                  <a:cubicBezTo>
                    <a:pt x="785" y="288"/>
                    <a:pt x="784" y="286"/>
                    <a:pt x="783" y="285"/>
                  </a:cubicBezTo>
                  <a:cubicBezTo>
                    <a:pt x="780" y="281"/>
                    <a:pt x="777" y="277"/>
                    <a:pt x="776" y="274"/>
                  </a:cubicBezTo>
                  <a:cubicBezTo>
                    <a:pt x="775" y="272"/>
                    <a:pt x="775" y="271"/>
                    <a:pt x="774" y="270"/>
                  </a:cubicBezTo>
                  <a:cubicBezTo>
                    <a:pt x="772" y="269"/>
                    <a:pt x="770" y="267"/>
                    <a:pt x="769" y="265"/>
                  </a:cubicBezTo>
                  <a:cubicBezTo>
                    <a:pt x="769" y="265"/>
                    <a:pt x="769" y="265"/>
                    <a:pt x="770" y="265"/>
                  </a:cubicBezTo>
                  <a:cubicBezTo>
                    <a:pt x="770" y="265"/>
                    <a:pt x="770" y="264"/>
                    <a:pt x="769" y="264"/>
                  </a:cubicBezTo>
                  <a:cubicBezTo>
                    <a:pt x="773" y="266"/>
                    <a:pt x="774" y="273"/>
                    <a:pt x="779" y="273"/>
                  </a:cubicBezTo>
                  <a:cubicBezTo>
                    <a:pt x="778" y="272"/>
                    <a:pt x="778" y="270"/>
                    <a:pt x="778" y="269"/>
                  </a:cubicBezTo>
                  <a:cubicBezTo>
                    <a:pt x="778" y="269"/>
                    <a:pt x="778" y="269"/>
                    <a:pt x="778" y="269"/>
                  </a:cubicBezTo>
                  <a:cubicBezTo>
                    <a:pt x="779" y="271"/>
                    <a:pt x="781" y="272"/>
                    <a:pt x="783" y="273"/>
                  </a:cubicBezTo>
                  <a:cubicBezTo>
                    <a:pt x="783" y="274"/>
                    <a:pt x="784" y="276"/>
                    <a:pt x="784" y="276"/>
                  </a:cubicBezTo>
                  <a:cubicBezTo>
                    <a:pt x="785" y="277"/>
                    <a:pt x="786" y="278"/>
                    <a:pt x="786" y="279"/>
                  </a:cubicBezTo>
                  <a:cubicBezTo>
                    <a:pt x="787" y="280"/>
                    <a:pt x="788" y="281"/>
                    <a:pt x="788" y="282"/>
                  </a:cubicBezTo>
                  <a:cubicBezTo>
                    <a:pt x="789" y="282"/>
                    <a:pt x="789" y="284"/>
                    <a:pt x="790" y="284"/>
                  </a:cubicBezTo>
                  <a:cubicBezTo>
                    <a:pt x="790" y="285"/>
                    <a:pt x="792" y="286"/>
                    <a:pt x="792" y="286"/>
                  </a:cubicBezTo>
                  <a:cubicBezTo>
                    <a:pt x="794" y="289"/>
                    <a:pt x="795" y="292"/>
                    <a:pt x="797" y="294"/>
                  </a:cubicBezTo>
                  <a:cubicBezTo>
                    <a:pt x="798" y="296"/>
                    <a:pt x="800" y="298"/>
                    <a:pt x="802" y="300"/>
                  </a:cubicBezTo>
                  <a:cubicBezTo>
                    <a:pt x="803" y="303"/>
                    <a:pt x="805" y="307"/>
                    <a:pt x="806" y="311"/>
                  </a:cubicBezTo>
                  <a:cubicBezTo>
                    <a:pt x="806" y="313"/>
                    <a:pt x="806" y="313"/>
                    <a:pt x="807" y="314"/>
                  </a:cubicBezTo>
                  <a:cubicBezTo>
                    <a:pt x="808" y="315"/>
                    <a:pt x="808" y="317"/>
                    <a:pt x="809" y="319"/>
                  </a:cubicBezTo>
                  <a:cubicBezTo>
                    <a:pt x="810" y="321"/>
                    <a:pt x="810" y="322"/>
                    <a:pt x="811" y="323"/>
                  </a:cubicBezTo>
                  <a:cubicBezTo>
                    <a:pt x="812" y="324"/>
                    <a:pt x="813" y="325"/>
                    <a:pt x="813" y="326"/>
                  </a:cubicBezTo>
                  <a:cubicBezTo>
                    <a:pt x="814" y="326"/>
                    <a:pt x="814" y="326"/>
                    <a:pt x="814" y="326"/>
                  </a:cubicBezTo>
                  <a:cubicBezTo>
                    <a:pt x="814" y="327"/>
                    <a:pt x="816" y="328"/>
                    <a:pt x="817" y="329"/>
                  </a:cubicBezTo>
                  <a:cubicBezTo>
                    <a:pt x="818" y="331"/>
                    <a:pt x="819" y="334"/>
                    <a:pt x="820" y="337"/>
                  </a:cubicBezTo>
                  <a:cubicBezTo>
                    <a:pt x="821" y="339"/>
                    <a:pt x="823" y="341"/>
                    <a:pt x="824" y="343"/>
                  </a:cubicBezTo>
                  <a:cubicBezTo>
                    <a:pt x="826" y="346"/>
                    <a:pt x="827" y="349"/>
                    <a:pt x="828" y="352"/>
                  </a:cubicBezTo>
                  <a:cubicBezTo>
                    <a:pt x="828" y="357"/>
                    <a:pt x="830" y="362"/>
                    <a:pt x="831" y="366"/>
                  </a:cubicBezTo>
                  <a:cubicBezTo>
                    <a:pt x="832" y="368"/>
                    <a:pt x="833" y="371"/>
                    <a:pt x="833" y="373"/>
                  </a:cubicBezTo>
                  <a:cubicBezTo>
                    <a:pt x="834" y="374"/>
                    <a:pt x="838" y="376"/>
                    <a:pt x="838" y="374"/>
                  </a:cubicBezTo>
                  <a:cubicBezTo>
                    <a:pt x="839" y="374"/>
                    <a:pt x="838" y="372"/>
                    <a:pt x="839" y="371"/>
                  </a:cubicBezTo>
                  <a:cubicBezTo>
                    <a:pt x="840" y="371"/>
                    <a:pt x="840" y="371"/>
                    <a:pt x="841" y="371"/>
                  </a:cubicBezTo>
                  <a:cubicBezTo>
                    <a:pt x="841" y="370"/>
                    <a:pt x="842" y="370"/>
                    <a:pt x="842" y="369"/>
                  </a:cubicBezTo>
                  <a:cubicBezTo>
                    <a:pt x="842" y="369"/>
                    <a:pt x="843" y="368"/>
                    <a:pt x="843" y="367"/>
                  </a:cubicBezTo>
                  <a:cubicBezTo>
                    <a:pt x="843" y="367"/>
                    <a:pt x="844" y="367"/>
                    <a:pt x="844" y="367"/>
                  </a:cubicBezTo>
                  <a:cubicBezTo>
                    <a:pt x="845" y="367"/>
                    <a:pt x="845" y="365"/>
                    <a:pt x="845" y="364"/>
                  </a:cubicBezTo>
                  <a:cubicBezTo>
                    <a:pt x="845" y="363"/>
                    <a:pt x="846" y="363"/>
                    <a:pt x="846" y="362"/>
                  </a:cubicBezTo>
                  <a:cubicBezTo>
                    <a:pt x="846" y="361"/>
                    <a:pt x="847" y="360"/>
                    <a:pt x="847" y="360"/>
                  </a:cubicBezTo>
                  <a:cubicBezTo>
                    <a:pt x="848" y="358"/>
                    <a:pt x="848" y="356"/>
                    <a:pt x="848" y="354"/>
                  </a:cubicBezTo>
                  <a:cubicBezTo>
                    <a:pt x="848" y="354"/>
                    <a:pt x="848" y="353"/>
                    <a:pt x="848" y="352"/>
                  </a:cubicBezTo>
                  <a:cubicBezTo>
                    <a:pt x="848" y="351"/>
                    <a:pt x="848" y="350"/>
                    <a:pt x="848" y="349"/>
                  </a:cubicBezTo>
                  <a:cubicBezTo>
                    <a:pt x="848" y="349"/>
                    <a:pt x="848" y="349"/>
                    <a:pt x="849" y="349"/>
                  </a:cubicBezTo>
                  <a:cubicBezTo>
                    <a:pt x="849" y="348"/>
                    <a:pt x="849" y="348"/>
                    <a:pt x="849" y="347"/>
                  </a:cubicBezTo>
                  <a:cubicBezTo>
                    <a:pt x="849" y="347"/>
                    <a:pt x="850" y="347"/>
                    <a:pt x="849" y="346"/>
                  </a:cubicBezTo>
                  <a:cubicBezTo>
                    <a:pt x="850" y="346"/>
                    <a:pt x="850" y="345"/>
                    <a:pt x="850" y="345"/>
                  </a:cubicBezTo>
                  <a:cubicBezTo>
                    <a:pt x="850" y="344"/>
                    <a:pt x="850" y="342"/>
                    <a:pt x="850" y="340"/>
                  </a:cubicBezTo>
                  <a:cubicBezTo>
                    <a:pt x="852" y="340"/>
                    <a:pt x="850" y="337"/>
                    <a:pt x="850" y="336"/>
                  </a:cubicBezTo>
                  <a:cubicBezTo>
                    <a:pt x="850" y="335"/>
                    <a:pt x="851" y="333"/>
                    <a:pt x="851" y="332"/>
                  </a:cubicBezTo>
                  <a:cubicBezTo>
                    <a:pt x="850" y="331"/>
                    <a:pt x="850" y="329"/>
                    <a:pt x="849" y="328"/>
                  </a:cubicBezTo>
                  <a:cubicBezTo>
                    <a:pt x="849" y="327"/>
                    <a:pt x="849" y="326"/>
                    <a:pt x="849" y="326"/>
                  </a:cubicBezTo>
                  <a:cubicBezTo>
                    <a:pt x="849" y="325"/>
                    <a:pt x="848" y="324"/>
                    <a:pt x="849" y="324"/>
                  </a:cubicBezTo>
                  <a:cubicBezTo>
                    <a:pt x="849" y="321"/>
                    <a:pt x="847" y="316"/>
                    <a:pt x="846" y="313"/>
                  </a:cubicBezTo>
                  <a:cubicBezTo>
                    <a:pt x="845" y="309"/>
                    <a:pt x="844" y="307"/>
                    <a:pt x="842" y="304"/>
                  </a:cubicBezTo>
                  <a:cubicBezTo>
                    <a:pt x="841" y="302"/>
                    <a:pt x="840" y="300"/>
                    <a:pt x="839" y="299"/>
                  </a:cubicBezTo>
                  <a:cubicBezTo>
                    <a:pt x="836" y="295"/>
                    <a:pt x="834" y="289"/>
                    <a:pt x="832" y="285"/>
                  </a:cubicBezTo>
                  <a:cubicBezTo>
                    <a:pt x="832" y="287"/>
                    <a:pt x="833" y="290"/>
                    <a:pt x="833" y="292"/>
                  </a:cubicBezTo>
                  <a:cubicBezTo>
                    <a:pt x="833" y="294"/>
                    <a:pt x="833" y="296"/>
                    <a:pt x="834" y="297"/>
                  </a:cubicBezTo>
                  <a:cubicBezTo>
                    <a:pt x="833" y="297"/>
                    <a:pt x="832" y="296"/>
                    <a:pt x="831" y="295"/>
                  </a:cubicBezTo>
                  <a:cubicBezTo>
                    <a:pt x="831" y="296"/>
                    <a:pt x="831" y="297"/>
                    <a:pt x="831" y="297"/>
                  </a:cubicBezTo>
                  <a:cubicBezTo>
                    <a:pt x="830" y="297"/>
                    <a:pt x="829" y="295"/>
                    <a:pt x="830" y="296"/>
                  </a:cubicBezTo>
                  <a:cubicBezTo>
                    <a:pt x="829" y="295"/>
                    <a:pt x="826" y="285"/>
                    <a:pt x="824" y="285"/>
                  </a:cubicBezTo>
                  <a:cubicBezTo>
                    <a:pt x="825" y="287"/>
                    <a:pt x="825" y="289"/>
                    <a:pt x="826" y="290"/>
                  </a:cubicBezTo>
                  <a:cubicBezTo>
                    <a:pt x="824" y="288"/>
                    <a:pt x="823" y="286"/>
                    <a:pt x="822" y="284"/>
                  </a:cubicBezTo>
                  <a:cubicBezTo>
                    <a:pt x="821" y="281"/>
                    <a:pt x="819" y="279"/>
                    <a:pt x="817" y="276"/>
                  </a:cubicBezTo>
                  <a:cubicBezTo>
                    <a:pt x="814" y="271"/>
                    <a:pt x="810" y="266"/>
                    <a:pt x="808" y="261"/>
                  </a:cubicBezTo>
                  <a:cubicBezTo>
                    <a:pt x="810" y="260"/>
                    <a:pt x="807" y="258"/>
                    <a:pt x="806" y="257"/>
                  </a:cubicBezTo>
                  <a:cubicBezTo>
                    <a:pt x="807" y="257"/>
                    <a:pt x="809" y="258"/>
                    <a:pt x="810" y="259"/>
                  </a:cubicBezTo>
                  <a:cubicBezTo>
                    <a:pt x="811" y="259"/>
                    <a:pt x="812" y="260"/>
                    <a:pt x="813" y="261"/>
                  </a:cubicBezTo>
                  <a:cubicBezTo>
                    <a:pt x="815" y="264"/>
                    <a:pt x="816" y="266"/>
                    <a:pt x="818" y="269"/>
                  </a:cubicBezTo>
                  <a:cubicBezTo>
                    <a:pt x="819" y="271"/>
                    <a:pt x="821" y="274"/>
                    <a:pt x="822" y="276"/>
                  </a:cubicBezTo>
                  <a:cubicBezTo>
                    <a:pt x="823" y="278"/>
                    <a:pt x="824" y="280"/>
                    <a:pt x="825" y="281"/>
                  </a:cubicBezTo>
                  <a:cubicBezTo>
                    <a:pt x="827" y="282"/>
                    <a:pt x="828" y="283"/>
                    <a:pt x="829" y="284"/>
                  </a:cubicBezTo>
                  <a:cubicBezTo>
                    <a:pt x="829" y="283"/>
                    <a:pt x="830" y="279"/>
                    <a:pt x="830" y="279"/>
                  </a:cubicBezTo>
                  <a:cubicBezTo>
                    <a:pt x="831" y="281"/>
                    <a:pt x="833" y="284"/>
                    <a:pt x="834" y="287"/>
                  </a:cubicBezTo>
                  <a:cubicBezTo>
                    <a:pt x="835" y="289"/>
                    <a:pt x="836" y="289"/>
                    <a:pt x="837" y="290"/>
                  </a:cubicBezTo>
                  <a:cubicBezTo>
                    <a:pt x="838" y="290"/>
                    <a:pt x="839" y="292"/>
                    <a:pt x="840" y="292"/>
                  </a:cubicBezTo>
                  <a:cubicBezTo>
                    <a:pt x="840" y="292"/>
                    <a:pt x="840" y="291"/>
                    <a:pt x="840" y="291"/>
                  </a:cubicBezTo>
                  <a:cubicBezTo>
                    <a:pt x="841" y="292"/>
                    <a:pt x="841" y="290"/>
                    <a:pt x="841" y="289"/>
                  </a:cubicBezTo>
                  <a:cubicBezTo>
                    <a:pt x="841" y="289"/>
                    <a:pt x="841" y="290"/>
                    <a:pt x="841" y="290"/>
                  </a:cubicBezTo>
                  <a:cubicBezTo>
                    <a:pt x="824" y="247"/>
                    <a:pt x="800" y="207"/>
                    <a:pt x="771" y="172"/>
                  </a:cubicBezTo>
                  <a:cubicBezTo>
                    <a:pt x="740" y="133"/>
                    <a:pt x="703" y="100"/>
                    <a:pt x="661" y="73"/>
                  </a:cubicBezTo>
                  <a:cubicBezTo>
                    <a:pt x="650" y="66"/>
                    <a:pt x="637" y="59"/>
                    <a:pt x="625" y="52"/>
                  </a:cubicBezTo>
                  <a:cubicBezTo>
                    <a:pt x="619" y="49"/>
                    <a:pt x="613" y="46"/>
                    <a:pt x="608" y="44"/>
                  </a:cubicBezTo>
                  <a:cubicBezTo>
                    <a:pt x="606" y="43"/>
                    <a:pt x="605" y="42"/>
                    <a:pt x="603" y="42"/>
                  </a:cubicBezTo>
                  <a:cubicBezTo>
                    <a:pt x="603" y="41"/>
                    <a:pt x="599" y="40"/>
                    <a:pt x="601" y="41"/>
                  </a:cubicBezTo>
                  <a:cubicBezTo>
                    <a:pt x="600" y="40"/>
                    <a:pt x="600" y="40"/>
                    <a:pt x="599" y="40"/>
                  </a:cubicBezTo>
                  <a:cubicBezTo>
                    <a:pt x="599" y="40"/>
                    <a:pt x="600" y="40"/>
                    <a:pt x="600" y="40"/>
                  </a:cubicBezTo>
                  <a:cubicBezTo>
                    <a:pt x="600" y="40"/>
                    <a:pt x="599" y="40"/>
                    <a:pt x="599" y="40"/>
                  </a:cubicBezTo>
                  <a:cubicBezTo>
                    <a:pt x="600" y="40"/>
                    <a:pt x="602" y="41"/>
                    <a:pt x="603" y="42"/>
                  </a:cubicBezTo>
                  <a:cubicBezTo>
                    <a:pt x="593" y="37"/>
                    <a:pt x="583" y="33"/>
                    <a:pt x="573" y="29"/>
                  </a:cubicBezTo>
                  <a:cubicBezTo>
                    <a:pt x="580" y="32"/>
                    <a:pt x="586" y="35"/>
                    <a:pt x="593" y="37"/>
                  </a:cubicBezTo>
                  <a:cubicBezTo>
                    <a:pt x="594" y="38"/>
                    <a:pt x="594" y="38"/>
                    <a:pt x="595" y="38"/>
                  </a:cubicBezTo>
                  <a:cubicBezTo>
                    <a:pt x="594" y="38"/>
                    <a:pt x="594" y="38"/>
                    <a:pt x="593" y="37"/>
                  </a:cubicBezTo>
                  <a:cubicBezTo>
                    <a:pt x="593" y="38"/>
                    <a:pt x="594" y="38"/>
                    <a:pt x="594" y="38"/>
                  </a:cubicBezTo>
                  <a:cubicBezTo>
                    <a:pt x="594" y="38"/>
                    <a:pt x="593" y="38"/>
                    <a:pt x="593" y="38"/>
                  </a:cubicBezTo>
                  <a:cubicBezTo>
                    <a:pt x="596" y="39"/>
                    <a:pt x="599" y="40"/>
                    <a:pt x="601" y="42"/>
                  </a:cubicBezTo>
                  <a:cubicBezTo>
                    <a:pt x="601" y="42"/>
                    <a:pt x="601" y="41"/>
                    <a:pt x="601" y="41"/>
                  </a:cubicBezTo>
                  <a:cubicBezTo>
                    <a:pt x="602" y="42"/>
                    <a:pt x="603" y="43"/>
                    <a:pt x="603" y="43"/>
                  </a:cubicBezTo>
                  <a:cubicBezTo>
                    <a:pt x="603" y="43"/>
                    <a:pt x="602" y="42"/>
                    <a:pt x="601" y="42"/>
                  </a:cubicBezTo>
                  <a:cubicBezTo>
                    <a:pt x="602" y="43"/>
                    <a:pt x="603" y="43"/>
                    <a:pt x="604" y="44"/>
                  </a:cubicBezTo>
                  <a:cubicBezTo>
                    <a:pt x="602" y="43"/>
                    <a:pt x="604" y="44"/>
                    <a:pt x="604" y="44"/>
                  </a:cubicBezTo>
                  <a:cubicBezTo>
                    <a:pt x="602" y="44"/>
                    <a:pt x="599" y="42"/>
                    <a:pt x="597" y="41"/>
                  </a:cubicBezTo>
                  <a:cubicBezTo>
                    <a:pt x="598" y="42"/>
                    <a:pt x="599" y="42"/>
                    <a:pt x="600" y="43"/>
                  </a:cubicBezTo>
                  <a:cubicBezTo>
                    <a:pt x="600" y="43"/>
                    <a:pt x="600" y="43"/>
                    <a:pt x="600" y="43"/>
                  </a:cubicBezTo>
                  <a:cubicBezTo>
                    <a:pt x="601" y="44"/>
                    <a:pt x="603" y="45"/>
                    <a:pt x="604" y="47"/>
                  </a:cubicBezTo>
                  <a:cubicBezTo>
                    <a:pt x="604" y="46"/>
                    <a:pt x="606" y="48"/>
                    <a:pt x="607" y="48"/>
                  </a:cubicBezTo>
                  <a:cubicBezTo>
                    <a:pt x="608" y="49"/>
                    <a:pt x="610" y="50"/>
                    <a:pt x="611" y="51"/>
                  </a:cubicBezTo>
                  <a:cubicBezTo>
                    <a:pt x="611" y="51"/>
                    <a:pt x="611" y="51"/>
                    <a:pt x="611" y="51"/>
                  </a:cubicBezTo>
                  <a:cubicBezTo>
                    <a:pt x="612" y="52"/>
                    <a:pt x="609" y="50"/>
                    <a:pt x="609" y="50"/>
                  </a:cubicBezTo>
                  <a:cubicBezTo>
                    <a:pt x="607" y="50"/>
                    <a:pt x="606" y="49"/>
                    <a:pt x="605" y="48"/>
                  </a:cubicBezTo>
                  <a:cubicBezTo>
                    <a:pt x="603" y="48"/>
                    <a:pt x="603" y="47"/>
                    <a:pt x="602" y="46"/>
                  </a:cubicBezTo>
                  <a:cubicBezTo>
                    <a:pt x="599" y="44"/>
                    <a:pt x="596" y="43"/>
                    <a:pt x="594" y="43"/>
                  </a:cubicBezTo>
                  <a:cubicBezTo>
                    <a:pt x="592" y="42"/>
                    <a:pt x="590" y="41"/>
                    <a:pt x="588" y="41"/>
                  </a:cubicBezTo>
                  <a:cubicBezTo>
                    <a:pt x="592" y="43"/>
                    <a:pt x="596" y="44"/>
                    <a:pt x="600" y="47"/>
                  </a:cubicBezTo>
                  <a:cubicBezTo>
                    <a:pt x="601" y="47"/>
                    <a:pt x="612" y="52"/>
                    <a:pt x="611" y="53"/>
                  </a:cubicBezTo>
                  <a:cubicBezTo>
                    <a:pt x="612" y="53"/>
                    <a:pt x="606" y="51"/>
                    <a:pt x="605" y="51"/>
                  </a:cubicBezTo>
                  <a:cubicBezTo>
                    <a:pt x="608" y="52"/>
                    <a:pt x="609" y="55"/>
                    <a:pt x="612" y="56"/>
                  </a:cubicBezTo>
                  <a:cubicBezTo>
                    <a:pt x="614" y="57"/>
                    <a:pt x="616" y="58"/>
                    <a:pt x="618" y="59"/>
                  </a:cubicBezTo>
                  <a:cubicBezTo>
                    <a:pt x="617" y="59"/>
                    <a:pt x="615" y="59"/>
                    <a:pt x="614" y="58"/>
                  </a:cubicBezTo>
                  <a:cubicBezTo>
                    <a:pt x="614" y="58"/>
                    <a:pt x="614" y="59"/>
                    <a:pt x="614" y="59"/>
                  </a:cubicBezTo>
                  <a:cubicBezTo>
                    <a:pt x="612" y="58"/>
                    <a:pt x="611" y="57"/>
                    <a:pt x="608" y="56"/>
                  </a:cubicBezTo>
                  <a:cubicBezTo>
                    <a:pt x="609" y="56"/>
                    <a:pt x="610" y="57"/>
                    <a:pt x="611" y="57"/>
                  </a:cubicBezTo>
                  <a:cubicBezTo>
                    <a:pt x="611" y="57"/>
                    <a:pt x="610" y="57"/>
                    <a:pt x="610" y="57"/>
                  </a:cubicBezTo>
                  <a:cubicBezTo>
                    <a:pt x="614" y="60"/>
                    <a:pt x="617" y="61"/>
                    <a:pt x="621" y="63"/>
                  </a:cubicBezTo>
                  <a:cubicBezTo>
                    <a:pt x="620" y="63"/>
                    <a:pt x="620" y="63"/>
                    <a:pt x="621" y="64"/>
                  </a:cubicBezTo>
                  <a:cubicBezTo>
                    <a:pt x="618" y="63"/>
                    <a:pt x="615" y="62"/>
                    <a:pt x="613" y="61"/>
                  </a:cubicBezTo>
                  <a:cubicBezTo>
                    <a:pt x="610" y="60"/>
                    <a:pt x="608" y="58"/>
                    <a:pt x="605" y="56"/>
                  </a:cubicBezTo>
                  <a:cubicBezTo>
                    <a:pt x="603" y="55"/>
                    <a:pt x="602" y="54"/>
                    <a:pt x="600" y="53"/>
                  </a:cubicBezTo>
                  <a:cubicBezTo>
                    <a:pt x="598" y="53"/>
                    <a:pt x="596" y="53"/>
                    <a:pt x="594" y="52"/>
                  </a:cubicBezTo>
                  <a:cubicBezTo>
                    <a:pt x="595" y="52"/>
                    <a:pt x="595" y="52"/>
                    <a:pt x="595" y="52"/>
                  </a:cubicBezTo>
                  <a:cubicBezTo>
                    <a:pt x="595" y="52"/>
                    <a:pt x="594" y="51"/>
                    <a:pt x="594" y="51"/>
                  </a:cubicBezTo>
                  <a:cubicBezTo>
                    <a:pt x="594" y="51"/>
                    <a:pt x="586" y="48"/>
                    <a:pt x="585" y="47"/>
                  </a:cubicBezTo>
                  <a:cubicBezTo>
                    <a:pt x="586" y="47"/>
                    <a:pt x="588" y="48"/>
                    <a:pt x="589" y="49"/>
                  </a:cubicBezTo>
                  <a:cubicBezTo>
                    <a:pt x="591" y="49"/>
                    <a:pt x="592" y="50"/>
                    <a:pt x="594" y="50"/>
                  </a:cubicBezTo>
                  <a:cubicBezTo>
                    <a:pt x="593" y="50"/>
                    <a:pt x="593" y="50"/>
                    <a:pt x="592" y="49"/>
                  </a:cubicBezTo>
                  <a:cubicBezTo>
                    <a:pt x="596" y="51"/>
                    <a:pt x="601" y="52"/>
                    <a:pt x="605" y="53"/>
                  </a:cubicBezTo>
                  <a:cubicBezTo>
                    <a:pt x="605" y="53"/>
                    <a:pt x="604" y="53"/>
                    <a:pt x="604" y="52"/>
                  </a:cubicBezTo>
                  <a:cubicBezTo>
                    <a:pt x="605" y="53"/>
                    <a:pt x="605" y="53"/>
                    <a:pt x="605" y="53"/>
                  </a:cubicBezTo>
                  <a:cubicBezTo>
                    <a:pt x="604" y="52"/>
                    <a:pt x="604" y="52"/>
                    <a:pt x="604" y="52"/>
                  </a:cubicBezTo>
                  <a:cubicBezTo>
                    <a:pt x="604" y="52"/>
                    <a:pt x="604" y="52"/>
                    <a:pt x="604" y="52"/>
                  </a:cubicBezTo>
                  <a:cubicBezTo>
                    <a:pt x="600" y="49"/>
                    <a:pt x="596" y="47"/>
                    <a:pt x="591" y="45"/>
                  </a:cubicBezTo>
                  <a:cubicBezTo>
                    <a:pt x="587" y="43"/>
                    <a:pt x="580" y="41"/>
                    <a:pt x="577" y="40"/>
                  </a:cubicBezTo>
                  <a:cubicBezTo>
                    <a:pt x="575" y="40"/>
                    <a:pt x="573" y="39"/>
                    <a:pt x="572" y="38"/>
                  </a:cubicBezTo>
                  <a:cubicBezTo>
                    <a:pt x="570" y="38"/>
                    <a:pt x="568" y="38"/>
                    <a:pt x="566" y="37"/>
                  </a:cubicBezTo>
                  <a:cubicBezTo>
                    <a:pt x="566" y="37"/>
                    <a:pt x="566" y="37"/>
                    <a:pt x="567" y="37"/>
                  </a:cubicBezTo>
                  <a:cubicBezTo>
                    <a:pt x="566" y="36"/>
                    <a:pt x="564" y="36"/>
                    <a:pt x="563" y="36"/>
                  </a:cubicBezTo>
                  <a:cubicBezTo>
                    <a:pt x="565" y="37"/>
                    <a:pt x="562" y="35"/>
                    <a:pt x="564" y="36"/>
                  </a:cubicBezTo>
                  <a:cubicBezTo>
                    <a:pt x="563" y="36"/>
                    <a:pt x="562" y="36"/>
                    <a:pt x="562" y="36"/>
                  </a:cubicBezTo>
                  <a:cubicBezTo>
                    <a:pt x="562" y="37"/>
                    <a:pt x="559" y="36"/>
                    <a:pt x="559" y="35"/>
                  </a:cubicBezTo>
                  <a:cubicBezTo>
                    <a:pt x="559" y="36"/>
                    <a:pt x="559" y="35"/>
                    <a:pt x="559" y="36"/>
                  </a:cubicBezTo>
                  <a:cubicBezTo>
                    <a:pt x="559" y="35"/>
                    <a:pt x="559" y="35"/>
                    <a:pt x="559" y="35"/>
                  </a:cubicBezTo>
                  <a:cubicBezTo>
                    <a:pt x="559" y="35"/>
                    <a:pt x="559" y="35"/>
                    <a:pt x="559" y="35"/>
                  </a:cubicBezTo>
                  <a:cubicBezTo>
                    <a:pt x="558" y="34"/>
                    <a:pt x="557" y="34"/>
                    <a:pt x="556" y="33"/>
                  </a:cubicBezTo>
                  <a:cubicBezTo>
                    <a:pt x="556" y="33"/>
                    <a:pt x="554" y="33"/>
                    <a:pt x="554" y="33"/>
                  </a:cubicBezTo>
                  <a:cubicBezTo>
                    <a:pt x="553" y="33"/>
                    <a:pt x="551" y="32"/>
                    <a:pt x="550" y="32"/>
                  </a:cubicBezTo>
                  <a:cubicBezTo>
                    <a:pt x="552" y="32"/>
                    <a:pt x="553" y="33"/>
                    <a:pt x="554" y="34"/>
                  </a:cubicBezTo>
                  <a:cubicBezTo>
                    <a:pt x="552" y="33"/>
                    <a:pt x="549" y="31"/>
                    <a:pt x="546" y="30"/>
                  </a:cubicBezTo>
                  <a:cubicBezTo>
                    <a:pt x="547" y="31"/>
                    <a:pt x="547" y="31"/>
                    <a:pt x="548" y="31"/>
                  </a:cubicBezTo>
                  <a:cubicBezTo>
                    <a:pt x="548" y="31"/>
                    <a:pt x="548" y="31"/>
                    <a:pt x="547" y="31"/>
                  </a:cubicBezTo>
                  <a:cubicBezTo>
                    <a:pt x="549" y="32"/>
                    <a:pt x="551" y="33"/>
                    <a:pt x="553" y="35"/>
                  </a:cubicBezTo>
                  <a:cubicBezTo>
                    <a:pt x="551" y="34"/>
                    <a:pt x="549" y="32"/>
                    <a:pt x="547" y="32"/>
                  </a:cubicBezTo>
                  <a:cubicBezTo>
                    <a:pt x="550" y="34"/>
                    <a:pt x="548" y="32"/>
                    <a:pt x="548" y="32"/>
                  </a:cubicBezTo>
                  <a:cubicBezTo>
                    <a:pt x="550" y="33"/>
                    <a:pt x="552" y="35"/>
                    <a:pt x="554" y="36"/>
                  </a:cubicBezTo>
                  <a:cubicBezTo>
                    <a:pt x="551" y="35"/>
                    <a:pt x="549" y="33"/>
                    <a:pt x="546" y="32"/>
                  </a:cubicBezTo>
                  <a:cubicBezTo>
                    <a:pt x="548" y="33"/>
                    <a:pt x="545" y="32"/>
                    <a:pt x="544" y="32"/>
                  </a:cubicBezTo>
                  <a:cubicBezTo>
                    <a:pt x="545" y="32"/>
                    <a:pt x="547" y="33"/>
                    <a:pt x="548" y="34"/>
                  </a:cubicBezTo>
                  <a:cubicBezTo>
                    <a:pt x="547" y="34"/>
                    <a:pt x="546" y="33"/>
                    <a:pt x="545" y="33"/>
                  </a:cubicBezTo>
                  <a:cubicBezTo>
                    <a:pt x="546" y="33"/>
                    <a:pt x="547" y="35"/>
                    <a:pt x="548" y="35"/>
                  </a:cubicBezTo>
                  <a:cubicBezTo>
                    <a:pt x="546" y="35"/>
                    <a:pt x="544" y="34"/>
                    <a:pt x="542" y="34"/>
                  </a:cubicBezTo>
                  <a:cubicBezTo>
                    <a:pt x="544" y="35"/>
                    <a:pt x="545" y="35"/>
                    <a:pt x="547" y="36"/>
                  </a:cubicBezTo>
                  <a:cubicBezTo>
                    <a:pt x="546" y="36"/>
                    <a:pt x="545" y="35"/>
                    <a:pt x="544" y="35"/>
                  </a:cubicBezTo>
                  <a:cubicBezTo>
                    <a:pt x="544" y="35"/>
                    <a:pt x="547" y="36"/>
                    <a:pt x="546" y="37"/>
                  </a:cubicBezTo>
                  <a:cubicBezTo>
                    <a:pt x="546" y="37"/>
                    <a:pt x="545" y="36"/>
                    <a:pt x="544" y="36"/>
                  </a:cubicBezTo>
                  <a:cubicBezTo>
                    <a:pt x="545" y="36"/>
                    <a:pt x="546" y="37"/>
                    <a:pt x="546" y="37"/>
                  </a:cubicBezTo>
                  <a:cubicBezTo>
                    <a:pt x="546" y="37"/>
                    <a:pt x="543" y="36"/>
                    <a:pt x="543" y="36"/>
                  </a:cubicBezTo>
                  <a:cubicBezTo>
                    <a:pt x="544" y="36"/>
                    <a:pt x="544" y="36"/>
                    <a:pt x="544" y="36"/>
                  </a:cubicBezTo>
                  <a:cubicBezTo>
                    <a:pt x="544" y="37"/>
                    <a:pt x="543" y="36"/>
                    <a:pt x="543" y="36"/>
                  </a:cubicBezTo>
                  <a:cubicBezTo>
                    <a:pt x="543" y="36"/>
                    <a:pt x="543" y="36"/>
                    <a:pt x="542" y="36"/>
                  </a:cubicBezTo>
                  <a:cubicBezTo>
                    <a:pt x="544" y="37"/>
                    <a:pt x="545" y="38"/>
                    <a:pt x="547" y="39"/>
                  </a:cubicBezTo>
                  <a:cubicBezTo>
                    <a:pt x="546" y="39"/>
                    <a:pt x="545" y="38"/>
                    <a:pt x="544" y="38"/>
                  </a:cubicBezTo>
                  <a:cubicBezTo>
                    <a:pt x="545" y="38"/>
                    <a:pt x="545" y="38"/>
                    <a:pt x="546" y="39"/>
                  </a:cubicBezTo>
                  <a:cubicBezTo>
                    <a:pt x="545" y="39"/>
                    <a:pt x="545" y="39"/>
                    <a:pt x="544" y="38"/>
                  </a:cubicBezTo>
                  <a:cubicBezTo>
                    <a:pt x="545" y="39"/>
                    <a:pt x="545" y="39"/>
                    <a:pt x="546" y="40"/>
                  </a:cubicBezTo>
                  <a:cubicBezTo>
                    <a:pt x="546" y="40"/>
                    <a:pt x="546" y="40"/>
                    <a:pt x="546" y="40"/>
                  </a:cubicBezTo>
                  <a:cubicBezTo>
                    <a:pt x="546" y="40"/>
                    <a:pt x="549" y="42"/>
                    <a:pt x="549" y="42"/>
                  </a:cubicBezTo>
                  <a:cubicBezTo>
                    <a:pt x="549" y="43"/>
                    <a:pt x="549" y="43"/>
                    <a:pt x="549" y="43"/>
                  </a:cubicBezTo>
                  <a:cubicBezTo>
                    <a:pt x="549" y="43"/>
                    <a:pt x="549" y="43"/>
                    <a:pt x="548" y="43"/>
                  </a:cubicBezTo>
                  <a:cubicBezTo>
                    <a:pt x="549" y="44"/>
                    <a:pt x="549" y="43"/>
                    <a:pt x="550" y="44"/>
                  </a:cubicBezTo>
                  <a:cubicBezTo>
                    <a:pt x="551" y="44"/>
                    <a:pt x="552" y="44"/>
                    <a:pt x="552" y="45"/>
                  </a:cubicBezTo>
                  <a:cubicBezTo>
                    <a:pt x="552" y="45"/>
                    <a:pt x="553" y="46"/>
                    <a:pt x="553" y="46"/>
                  </a:cubicBezTo>
                  <a:cubicBezTo>
                    <a:pt x="552" y="45"/>
                    <a:pt x="551" y="45"/>
                    <a:pt x="550" y="45"/>
                  </a:cubicBezTo>
                  <a:cubicBezTo>
                    <a:pt x="550" y="45"/>
                    <a:pt x="551" y="45"/>
                    <a:pt x="551" y="46"/>
                  </a:cubicBezTo>
                  <a:cubicBezTo>
                    <a:pt x="551" y="46"/>
                    <a:pt x="551" y="46"/>
                    <a:pt x="551" y="46"/>
                  </a:cubicBezTo>
                  <a:cubicBezTo>
                    <a:pt x="552" y="47"/>
                    <a:pt x="554" y="47"/>
                    <a:pt x="555" y="48"/>
                  </a:cubicBezTo>
                  <a:cubicBezTo>
                    <a:pt x="554" y="48"/>
                    <a:pt x="554" y="48"/>
                    <a:pt x="553" y="48"/>
                  </a:cubicBezTo>
                  <a:cubicBezTo>
                    <a:pt x="554" y="48"/>
                    <a:pt x="554" y="49"/>
                    <a:pt x="555" y="49"/>
                  </a:cubicBezTo>
                  <a:cubicBezTo>
                    <a:pt x="555" y="49"/>
                    <a:pt x="555" y="50"/>
                    <a:pt x="555" y="50"/>
                  </a:cubicBezTo>
                  <a:cubicBezTo>
                    <a:pt x="555" y="50"/>
                    <a:pt x="555" y="50"/>
                    <a:pt x="554" y="50"/>
                  </a:cubicBezTo>
                  <a:cubicBezTo>
                    <a:pt x="554" y="51"/>
                    <a:pt x="555" y="51"/>
                    <a:pt x="555" y="51"/>
                  </a:cubicBezTo>
                  <a:cubicBezTo>
                    <a:pt x="555" y="51"/>
                    <a:pt x="555" y="51"/>
                    <a:pt x="554" y="51"/>
                  </a:cubicBezTo>
                  <a:cubicBezTo>
                    <a:pt x="555" y="52"/>
                    <a:pt x="555" y="52"/>
                    <a:pt x="556" y="53"/>
                  </a:cubicBezTo>
                  <a:cubicBezTo>
                    <a:pt x="556" y="53"/>
                    <a:pt x="556" y="53"/>
                    <a:pt x="556" y="53"/>
                  </a:cubicBezTo>
                  <a:cubicBezTo>
                    <a:pt x="556" y="53"/>
                    <a:pt x="559" y="55"/>
                    <a:pt x="557" y="55"/>
                  </a:cubicBezTo>
                  <a:cubicBezTo>
                    <a:pt x="558" y="56"/>
                    <a:pt x="558" y="56"/>
                    <a:pt x="557" y="56"/>
                  </a:cubicBezTo>
                  <a:cubicBezTo>
                    <a:pt x="557" y="57"/>
                    <a:pt x="558" y="57"/>
                    <a:pt x="558" y="57"/>
                  </a:cubicBezTo>
                  <a:cubicBezTo>
                    <a:pt x="557" y="58"/>
                    <a:pt x="558" y="60"/>
                    <a:pt x="556" y="60"/>
                  </a:cubicBezTo>
                  <a:cubicBezTo>
                    <a:pt x="557" y="60"/>
                    <a:pt x="557" y="60"/>
                    <a:pt x="557" y="60"/>
                  </a:cubicBezTo>
                  <a:cubicBezTo>
                    <a:pt x="557" y="60"/>
                    <a:pt x="556" y="60"/>
                    <a:pt x="556" y="60"/>
                  </a:cubicBezTo>
                  <a:cubicBezTo>
                    <a:pt x="558" y="61"/>
                    <a:pt x="557" y="61"/>
                    <a:pt x="558" y="63"/>
                  </a:cubicBezTo>
                  <a:cubicBezTo>
                    <a:pt x="557" y="63"/>
                    <a:pt x="557" y="63"/>
                    <a:pt x="557" y="63"/>
                  </a:cubicBezTo>
                  <a:cubicBezTo>
                    <a:pt x="558" y="64"/>
                    <a:pt x="558" y="64"/>
                    <a:pt x="559" y="64"/>
                  </a:cubicBezTo>
                  <a:cubicBezTo>
                    <a:pt x="559" y="64"/>
                    <a:pt x="560" y="62"/>
                    <a:pt x="560" y="62"/>
                  </a:cubicBezTo>
                  <a:cubicBezTo>
                    <a:pt x="561" y="62"/>
                    <a:pt x="561" y="63"/>
                    <a:pt x="561" y="64"/>
                  </a:cubicBezTo>
                  <a:cubicBezTo>
                    <a:pt x="561" y="65"/>
                    <a:pt x="561" y="65"/>
                    <a:pt x="560" y="65"/>
                  </a:cubicBezTo>
                  <a:cubicBezTo>
                    <a:pt x="558" y="65"/>
                    <a:pt x="557" y="63"/>
                    <a:pt x="556" y="64"/>
                  </a:cubicBezTo>
                  <a:cubicBezTo>
                    <a:pt x="556" y="64"/>
                    <a:pt x="555" y="66"/>
                    <a:pt x="555" y="66"/>
                  </a:cubicBezTo>
                  <a:cubicBezTo>
                    <a:pt x="556" y="67"/>
                    <a:pt x="557" y="67"/>
                    <a:pt x="558" y="67"/>
                  </a:cubicBezTo>
                  <a:cubicBezTo>
                    <a:pt x="557" y="67"/>
                    <a:pt x="556" y="67"/>
                    <a:pt x="555" y="67"/>
                  </a:cubicBezTo>
                  <a:cubicBezTo>
                    <a:pt x="556" y="67"/>
                    <a:pt x="556" y="67"/>
                    <a:pt x="556" y="68"/>
                  </a:cubicBezTo>
                  <a:cubicBezTo>
                    <a:pt x="555" y="67"/>
                    <a:pt x="554" y="67"/>
                    <a:pt x="552" y="67"/>
                  </a:cubicBezTo>
                  <a:cubicBezTo>
                    <a:pt x="553" y="68"/>
                    <a:pt x="554" y="68"/>
                    <a:pt x="555" y="68"/>
                  </a:cubicBezTo>
                  <a:cubicBezTo>
                    <a:pt x="555" y="69"/>
                    <a:pt x="555" y="69"/>
                    <a:pt x="555" y="70"/>
                  </a:cubicBezTo>
                  <a:cubicBezTo>
                    <a:pt x="555" y="70"/>
                    <a:pt x="552" y="69"/>
                    <a:pt x="553" y="70"/>
                  </a:cubicBezTo>
                  <a:cubicBezTo>
                    <a:pt x="553" y="70"/>
                    <a:pt x="553" y="70"/>
                    <a:pt x="553" y="70"/>
                  </a:cubicBezTo>
                  <a:cubicBezTo>
                    <a:pt x="554" y="71"/>
                    <a:pt x="556" y="71"/>
                    <a:pt x="557" y="72"/>
                  </a:cubicBezTo>
                  <a:cubicBezTo>
                    <a:pt x="557" y="72"/>
                    <a:pt x="557" y="72"/>
                    <a:pt x="557" y="72"/>
                  </a:cubicBezTo>
                  <a:cubicBezTo>
                    <a:pt x="557" y="72"/>
                    <a:pt x="557" y="72"/>
                    <a:pt x="557" y="72"/>
                  </a:cubicBezTo>
                  <a:cubicBezTo>
                    <a:pt x="557" y="72"/>
                    <a:pt x="557" y="72"/>
                    <a:pt x="557" y="72"/>
                  </a:cubicBezTo>
                  <a:cubicBezTo>
                    <a:pt x="557" y="72"/>
                    <a:pt x="557" y="72"/>
                    <a:pt x="556" y="72"/>
                  </a:cubicBezTo>
                  <a:cubicBezTo>
                    <a:pt x="556" y="71"/>
                    <a:pt x="556" y="71"/>
                    <a:pt x="555" y="72"/>
                  </a:cubicBezTo>
                  <a:cubicBezTo>
                    <a:pt x="556" y="72"/>
                    <a:pt x="554" y="71"/>
                    <a:pt x="554" y="71"/>
                  </a:cubicBezTo>
                  <a:cubicBezTo>
                    <a:pt x="554" y="71"/>
                    <a:pt x="554" y="71"/>
                    <a:pt x="553" y="71"/>
                  </a:cubicBezTo>
                  <a:cubicBezTo>
                    <a:pt x="554" y="71"/>
                    <a:pt x="554" y="72"/>
                    <a:pt x="554" y="72"/>
                  </a:cubicBezTo>
                  <a:cubicBezTo>
                    <a:pt x="554" y="72"/>
                    <a:pt x="553" y="72"/>
                    <a:pt x="553" y="72"/>
                  </a:cubicBezTo>
                  <a:cubicBezTo>
                    <a:pt x="552" y="72"/>
                    <a:pt x="551" y="72"/>
                    <a:pt x="551" y="72"/>
                  </a:cubicBezTo>
                  <a:cubicBezTo>
                    <a:pt x="552" y="73"/>
                    <a:pt x="553" y="73"/>
                    <a:pt x="555" y="74"/>
                  </a:cubicBezTo>
                  <a:cubicBezTo>
                    <a:pt x="555" y="74"/>
                    <a:pt x="552" y="74"/>
                    <a:pt x="552" y="74"/>
                  </a:cubicBezTo>
                  <a:cubicBezTo>
                    <a:pt x="551" y="75"/>
                    <a:pt x="552" y="76"/>
                    <a:pt x="553" y="76"/>
                  </a:cubicBezTo>
                  <a:cubicBezTo>
                    <a:pt x="554" y="76"/>
                    <a:pt x="556" y="76"/>
                    <a:pt x="557" y="77"/>
                  </a:cubicBezTo>
                  <a:cubicBezTo>
                    <a:pt x="557" y="76"/>
                    <a:pt x="557" y="76"/>
                    <a:pt x="557" y="76"/>
                  </a:cubicBezTo>
                  <a:cubicBezTo>
                    <a:pt x="558" y="76"/>
                    <a:pt x="558" y="76"/>
                    <a:pt x="559" y="76"/>
                  </a:cubicBezTo>
                  <a:cubicBezTo>
                    <a:pt x="560" y="76"/>
                    <a:pt x="560" y="77"/>
                    <a:pt x="560" y="76"/>
                  </a:cubicBezTo>
                  <a:cubicBezTo>
                    <a:pt x="561" y="76"/>
                    <a:pt x="561" y="76"/>
                    <a:pt x="561" y="77"/>
                  </a:cubicBezTo>
                  <a:cubicBezTo>
                    <a:pt x="560" y="77"/>
                    <a:pt x="559" y="77"/>
                    <a:pt x="558" y="77"/>
                  </a:cubicBezTo>
                  <a:cubicBezTo>
                    <a:pt x="557" y="77"/>
                    <a:pt x="555" y="77"/>
                    <a:pt x="555" y="77"/>
                  </a:cubicBezTo>
                  <a:cubicBezTo>
                    <a:pt x="555" y="77"/>
                    <a:pt x="555" y="77"/>
                    <a:pt x="554" y="77"/>
                  </a:cubicBezTo>
                  <a:cubicBezTo>
                    <a:pt x="555" y="78"/>
                    <a:pt x="556" y="77"/>
                    <a:pt x="557" y="79"/>
                  </a:cubicBezTo>
                  <a:cubicBezTo>
                    <a:pt x="557" y="79"/>
                    <a:pt x="556" y="79"/>
                    <a:pt x="556" y="79"/>
                  </a:cubicBezTo>
                  <a:cubicBezTo>
                    <a:pt x="556" y="79"/>
                    <a:pt x="557" y="79"/>
                    <a:pt x="557" y="80"/>
                  </a:cubicBezTo>
                  <a:cubicBezTo>
                    <a:pt x="556" y="80"/>
                    <a:pt x="556" y="80"/>
                    <a:pt x="556" y="80"/>
                  </a:cubicBezTo>
                  <a:cubicBezTo>
                    <a:pt x="557" y="80"/>
                    <a:pt x="558" y="80"/>
                    <a:pt x="559" y="80"/>
                  </a:cubicBezTo>
                  <a:cubicBezTo>
                    <a:pt x="559" y="81"/>
                    <a:pt x="559" y="81"/>
                    <a:pt x="559" y="81"/>
                  </a:cubicBezTo>
                  <a:cubicBezTo>
                    <a:pt x="560" y="81"/>
                    <a:pt x="561" y="82"/>
                    <a:pt x="562" y="82"/>
                  </a:cubicBezTo>
                  <a:cubicBezTo>
                    <a:pt x="562" y="81"/>
                    <a:pt x="562" y="81"/>
                    <a:pt x="562" y="80"/>
                  </a:cubicBezTo>
                  <a:cubicBezTo>
                    <a:pt x="562" y="80"/>
                    <a:pt x="563" y="80"/>
                    <a:pt x="563" y="80"/>
                  </a:cubicBezTo>
                  <a:cubicBezTo>
                    <a:pt x="564" y="81"/>
                    <a:pt x="564" y="81"/>
                    <a:pt x="563" y="81"/>
                  </a:cubicBezTo>
                  <a:cubicBezTo>
                    <a:pt x="563" y="81"/>
                    <a:pt x="563" y="82"/>
                    <a:pt x="563" y="83"/>
                  </a:cubicBezTo>
                  <a:cubicBezTo>
                    <a:pt x="563" y="83"/>
                    <a:pt x="563" y="83"/>
                    <a:pt x="563" y="83"/>
                  </a:cubicBezTo>
                  <a:cubicBezTo>
                    <a:pt x="563" y="83"/>
                    <a:pt x="563" y="84"/>
                    <a:pt x="563" y="84"/>
                  </a:cubicBezTo>
                  <a:cubicBezTo>
                    <a:pt x="560" y="85"/>
                    <a:pt x="563" y="86"/>
                    <a:pt x="564" y="87"/>
                  </a:cubicBezTo>
                  <a:cubicBezTo>
                    <a:pt x="564" y="86"/>
                    <a:pt x="566" y="88"/>
                    <a:pt x="564" y="86"/>
                  </a:cubicBezTo>
                  <a:cubicBezTo>
                    <a:pt x="564" y="86"/>
                    <a:pt x="564" y="86"/>
                    <a:pt x="564" y="86"/>
                  </a:cubicBezTo>
                  <a:cubicBezTo>
                    <a:pt x="564" y="86"/>
                    <a:pt x="566" y="86"/>
                    <a:pt x="565" y="85"/>
                  </a:cubicBezTo>
                  <a:cubicBezTo>
                    <a:pt x="566" y="86"/>
                    <a:pt x="566" y="86"/>
                    <a:pt x="566" y="86"/>
                  </a:cubicBezTo>
                  <a:cubicBezTo>
                    <a:pt x="566" y="87"/>
                    <a:pt x="567" y="87"/>
                    <a:pt x="567" y="88"/>
                  </a:cubicBezTo>
                  <a:cubicBezTo>
                    <a:pt x="567" y="88"/>
                    <a:pt x="568" y="89"/>
                    <a:pt x="567" y="89"/>
                  </a:cubicBezTo>
                  <a:cubicBezTo>
                    <a:pt x="569" y="92"/>
                    <a:pt x="570" y="92"/>
                    <a:pt x="573" y="92"/>
                  </a:cubicBezTo>
                  <a:cubicBezTo>
                    <a:pt x="573" y="92"/>
                    <a:pt x="573" y="92"/>
                    <a:pt x="573" y="92"/>
                  </a:cubicBezTo>
                  <a:cubicBezTo>
                    <a:pt x="574" y="92"/>
                    <a:pt x="574" y="93"/>
                    <a:pt x="574" y="93"/>
                  </a:cubicBezTo>
                  <a:cubicBezTo>
                    <a:pt x="575" y="93"/>
                    <a:pt x="578" y="93"/>
                    <a:pt x="577" y="92"/>
                  </a:cubicBezTo>
                  <a:cubicBezTo>
                    <a:pt x="578" y="92"/>
                    <a:pt x="579" y="92"/>
                    <a:pt x="578" y="91"/>
                  </a:cubicBezTo>
                  <a:cubicBezTo>
                    <a:pt x="579" y="91"/>
                    <a:pt x="581" y="90"/>
                    <a:pt x="580" y="89"/>
                  </a:cubicBezTo>
                  <a:cubicBezTo>
                    <a:pt x="581" y="89"/>
                    <a:pt x="581" y="89"/>
                    <a:pt x="582" y="89"/>
                  </a:cubicBezTo>
                  <a:cubicBezTo>
                    <a:pt x="582" y="89"/>
                    <a:pt x="584" y="88"/>
                    <a:pt x="583" y="87"/>
                  </a:cubicBezTo>
                  <a:cubicBezTo>
                    <a:pt x="584" y="87"/>
                    <a:pt x="585" y="88"/>
                    <a:pt x="585" y="89"/>
                  </a:cubicBezTo>
                  <a:cubicBezTo>
                    <a:pt x="585" y="89"/>
                    <a:pt x="585" y="89"/>
                    <a:pt x="585" y="89"/>
                  </a:cubicBezTo>
                  <a:cubicBezTo>
                    <a:pt x="587" y="90"/>
                    <a:pt x="587" y="90"/>
                    <a:pt x="589" y="91"/>
                  </a:cubicBezTo>
                  <a:cubicBezTo>
                    <a:pt x="590" y="92"/>
                    <a:pt x="591" y="93"/>
                    <a:pt x="592" y="94"/>
                  </a:cubicBezTo>
                  <a:cubicBezTo>
                    <a:pt x="593" y="95"/>
                    <a:pt x="593" y="95"/>
                    <a:pt x="594" y="96"/>
                  </a:cubicBezTo>
                  <a:cubicBezTo>
                    <a:pt x="596" y="97"/>
                    <a:pt x="600" y="99"/>
                    <a:pt x="601" y="101"/>
                  </a:cubicBezTo>
                  <a:cubicBezTo>
                    <a:pt x="601" y="101"/>
                    <a:pt x="601" y="101"/>
                    <a:pt x="601" y="101"/>
                  </a:cubicBezTo>
                  <a:cubicBezTo>
                    <a:pt x="602" y="102"/>
                    <a:pt x="603" y="104"/>
                    <a:pt x="605" y="106"/>
                  </a:cubicBezTo>
                  <a:cubicBezTo>
                    <a:pt x="605" y="106"/>
                    <a:pt x="607" y="107"/>
                    <a:pt x="607" y="107"/>
                  </a:cubicBezTo>
                  <a:cubicBezTo>
                    <a:pt x="607" y="107"/>
                    <a:pt x="609" y="107"/>
                    <a:pt x="609" y="106"/>
                  </a:cubicBezTo>
                  <a:cubicBezTo>
                    <a:pt x="610" y="105"/>
                    <a:pt x="609" y="105"/>
                    <a:pt x="608" y="104"/>
                  </a:cubicBezTo>
                  <a:cubicBezTo>
                    <a:pt x="608" y="104"/>
                    <a:pt x="607" y="103"/>
                    <a:pt x="609" y="103"/>
                  </a:cubicBezTo>
                  <a:cubicBezTo>
                    <a:pt x="609" y="103"/>
                    <a:pt x="608" y="102"/>
                    <a:pt x="608" y="102"/>
                  </a:cubicBezTo>
                  <a:cubicBezTo>
                    <a:pt x="609" y="102"/>
                    <a:pt x="613" y="102"/>
                    <a:pt x="612" y="101"/>
                  </a:cubicBezTo>
                  <a:cubicBezTo>
                    <a:pt x="613" y="101"/>
                    <a:pt x="613" y="101"/>
                    <a:pt x="614" y="102"/>
                  </a:cubicBezTo>
                  <a:cubicBezTo>
                    <a:pt x="613" y="100"/>
                    <a:pt x="613" y="99"/>
                    <a:pt x="612" y="99"/>
                  </a:cubicBezTo>
                  <a:cubicBezTo>
                    <a:pt x="612" y="99"/>
                    <a:pt x="612" y="100"/>
                    <a:pt x="612" y="100"/>
                  </a:cubicBezTo>
                  <a:cubicBezTo>
                    <a:pt x="612" y="100"/>
                    <a:pt x="611" y="99"/>
                    <a:pt x="611" y="98"/>
                  </a:cubicBezTo>
                  <a:cubicBezTo>
                    <a:pt x="611" y="98"/>
                    <a:pt x="611" y="98"/>
                    <a:pt x="611" y="98"/>
                  </a:cubicBezTo>
                  <a:cubicBezTo>
                    <a:pt x="610" y="98"/>
                    <a:pt x="610" y="97"/>
                    <a:pt x="609" y="96"/>
                  </a:cubicBezTo>
                  <a:cubicBezTo>
                    <a:pt x="609" y="96"/>
                    <a:pt x="609" y="96"/>
                    <a:pt x="610" y="96"/>
                  </a:cubicBezTo>
                  <a:cubicBezTo>
                    <a:pt x="608" y="94"/>
                    <a:pt x="606" y="92"/>
                    <a:pt x="604" y="90"/>
                  </a:cubicBezTo>
                  <a:cubicBezTo>
                    <a:pt x="605" y="89"/>
                    <a:pt x="602" y="89"/>
                    <a:pt x="602" y="89"/>
                  </a:cubicBezTo>
                  <a:cubicBezTo>
                    <a:pt x="603" y="89"/>
                    <a:pt x="604" y="88"/>
                    <a:pt x="605" y="88"/>
                  </a:cubicBezTo>
                  <a:cubicBezTo>
                    <a:pt x="605" y="88"/>
                    <a:pt x="605" y="88"/>
                    <a:pt x="605" y="88"/>
                  </a:cubicBezTo>
                  <a:cubicBezTo>
                    <a:pt x="605" y="88"/>
                    <a:pt x="606" y="88"/>
                    <a:pt x="606" y="89"/>
                  </a:cubicBezTo>
                  <a:cubicBezTo>
                    <a:pt x="606" y="87"/>
                    <a:pt x="605" y="88"/>
                    <a:pt x="607" y="87"/>
                  </a:cubicBezTo>
                  <a:cubicBezTo>
                    <a:pt x="607" y="87"/>
                    <a:pt x="607" y="87"/>
                    <a:pt x="607" y="87"/>
                  </a:cubicBezTo>
                  <a:cubicBezTo>
                    <a:pt x="606" y="87"/>
                    <a:pt x="606" y="86"/>
                    <a:pt x="606" y="86"/>
                  </a:cubicBezTo>
                  <a:cubicBezTo>
                    <a:pt x="606" y="86"/>
                    <a:pt x="607" y="86"/>
                    <a:pt x="607" y="86"/>
                  </a:cubicBezTo>
                  <a:cubicBezTo>
                    <a:pt x="606" y="86"/>
                    <a:pt x="605" y="86"/>
                    <a:pt x="604" y="85"/>
                  </a:cubicBezTo>
                  <a:cubicBezTo>
                    <a:pt x="607" y="83"/>
                    <a:pt x="598" y="80"/>
                    <a:pt x="597" y="79"/>
                  </a:cubicBezTo>
                  <a:cubicBezTo>
                    <a:pt x="597" y="79"/>
                    <a:pt x="597" y="79"/>
                    <a:pt x="597" y="79"/>
                  </a:cubicBezTo>
                  <a:cubicBezTo>
                    <a:pt x="594" y="79"/>
                    <a:pt x="591" y="75"/>
                    <a:pt x="589" y="73"/>
                  </a:cubicBezTo>
                  <a:cubicBezTo>
                    <a:pt x="589" y="73"/>
                    <a:pt x="589" y="73"/>
                    <a:pt x="589" y="73"/>
                  </a:cubicBezTo>
                  <a:cubicBezTo>
                    <a:pt x="587" y="72"/>
                    <a:pt x="586" y="70"/>
                    <a:pt x="584" y="69"/>
                  </a:cubicBezTo>
                  <a:cubicBezTo>
                    <a:pt x="584" y="69"/>
                    <a:pt x="584" y="69"/>
                    <a:pt x="584" y="69"/>
                  </a:cubicBezTo>
                  <a:cubicBezTo>
                    <a:pt x="586" y="67"/>
                    <a:pt x="581" y="67"/>
                    <a:pt x="584" y="66"/>
                  </a:cubicBezTo>
                  <a:cubicBezTo>
                    <a:pt x="584" y="66"/>
                    <a:pt x="583" y="65"/>
                    <a:pt x="582" y="64"/>
                  </a:cubicBezTo>
                  <a:cubicBezTo>
                    <a:pt x="582" y="64"/>
                    <a:pt x="584" y="64"/>
                    <a:pt x="583" y="64"/>
                  </a:cubicBezTo>
                  <a:cubicBezTo>
                    <a:pt x="583" y="64"/>
                    <a:pt x="584" y="64"/>
                    <a:pt x="584" y="64"/>
                  </a:cubicBezTo>
                  <a:cubicBezTo>
                    <a:pt x="584" y="62"/>
                    <a:pt x="585" y="63"/>
                    <a:pt x="583" y="61"/>
                  </a:cubicBezTo>
                  <a:cubicBezTo>
                    <a:pt x="583" y="60"/>
                    <a:pt x="582" y="60"/>
                    <a:pt x="582" y="60"/>
                  </a:cubicBezTo>
                  <a:cubicBezTo>
                    <a:pt x="581" y="59"/>
                    <a:pt x="579" y="58"/>
                    <a:pt x="578" y="57"/>
                  </a:cubicBezTo>
                  <a:cubicBezTo>
                    <a:pt x="577" y="56"/>
                    <a:pt x="577" y="55"/>
                    <a:pt x="576" y="55"/>
                  </a:cubicBezTo>
                  <a:cubicBezTo>
                    <a:pt x="578" y="55"/>
                    <a:pt x="575" y="53"/>
                    <a:pt x="574" y="52"/>
                  </a:cubicBezTo>
                  <a:cubicBezTo>
                    <a:pt x="577" y="53"/>
                    <a:pt x="580" y="53"/>
                    <a:pt x="582" y="54"/>
                  </a:cubicBezTo>
                  <a:cubicBezTo>
                    <a:pt x="584" y="55"/>
                    <a:pt x="586" y="56"/>
                    <a:pt x="588" y="58"/>
                  </a:cubicBezTo>
                  <a:cubicBezTo>
                    <a:pt x="587" y="57"/>
                    <a:pt x="588" y="58"/>
                    <a:pt x="588" y="59"/>
                  </a:cubicBezTo>
                  <a:cubicBezTo>
                    <a:pt x="589" y="60"/>
                    <a:pt x="590" y="61"/>
                    <a:pt x="591" y="63"/>
                  </a:cubicBezTo>
                  <a:cubicBezTo>
                    <a:pt x="590" y="63"/>
                    <a:pt x="592" y="64"/>
                    <a:pt x="591" y="64"/>
                  </a:cubicBezTo>
                  <a:cubicBezTo>
                    <a:pt x="592" y="65"/>
                    <a:pt x="592" y="66"/>
                    <a:pt x="593" y="67"/>
                  </a:cubicBezTo>
                  <a:cubicBezTo>
                    <a:pt x="593" y="68"/>
                    <a:pt x="594" y="68"/>
                    <a:pt x="595" y="69"/>
                  </a:cubicBezTo>
                  <a:cubicBezTo>
                    <a:pt x="597" y="70"/>
                    <a:pt x="599" y="72"/>
                    <a:pt x="600" y="73"/>
                  </a:cubicBezTo>
                  <a:cubicBezTo>
                    <a:pt x="601" y="74"/>
                    <a:pt x="603" y="75"/>
                    <a:pt x="604" y="76"/>
                  </a:cubicBezTo>
                  <a:cubicBezTo>
                    <a:pt x="605" y="76"/>
                    <a:pt x="607" y="78"/>
                    <a:pt x="608" y="78"/>
                  </a:cubicBezTo>
                  <a:cubicBezTo>
                    <a:pt x="607" y="78"/>
                    <a:pt x="607" y="77"/>
                    <a:pt x="606" y="77"/>
                  </a:cubicBezTo>
                  <a:cubicBezTo>
                    <a:pt x="608" y="77"/>
                    <a:pt x="610" y="78"/>
                    <a:pt x="612" y="79"/>
                  </a:cubicBezTo>
                  <a:cubicBezTo>
                    <a:pt x="611" y="79"/>
                    <a:pt x="611" y="79"/>
                    <a:pt x="610" y="80"/>
                  </a:cubicBezTo>
                  <a:cubicBezTo>
                    <a:pt x="610" y="81"/>
                    <a:pt x="614" y="82"/>
                    <a:pt x="612" y="80"/>
                  </a:cubicBezTo>
                  <a:cubicBezTo>
                    <a:pt x="613" y="80"/>
                    <a:pt x="614" y="81"/>
                    <a:pt x="615" y="82"/>
                  </a:cubicBezTo>
                  <a:cubicBezTo>
                    <a:pt x="616" y="82"/>
                    <a:pt x="616" y="81"/>
                    <a:pt x="617" y="82"/>
                  </a:cubicBezTo>
                  <a:cubicBezTo>
                    <a:pt x="617" y="80"/>
                    <a:pt x="616" y="79"/>
                    <a:pt x="617" y="79"/>
                  </a:cubicBezTo>
                  <a:cubicBezTo>
                    <a:pt x="617" y="79"/>
                    <a:pt x="617" y="79"/>
                    <a:pt x="616" y="78"/>
                  </a:cubicBezTo>
                  <a:cubicBezTo>
                    <a:pt x="618" y="78"/>
                    <a:pt x="618" y="78"/>
                    <a:pt x="619" y="78"/>
                  </a:cubicBezTo>
                  <a:cubicBezTo>
                    <a:pt x="619" y="78"/>
                    <a:pt x="619" y="78"/>
                    <a:pt x="619" y="78"/>
                  </a:cubicBezTo>
                  <a:cubicBezTo>
                    <a:pt x="619" y="78"/>
                    <a:pt x="619" y="78"/>
                    <a:pt x="619" y="78"/>
                  </a:cubicBezTo>
                  <a:cubicBezTo>
                    <a:pt x="620" y="77"/>
                    <a:pt x="621" y="77"/>
                    <a:pt x="621" y="78"/>
                  </a:cubicBezTo>
                  <a:cubicBezTo>
                    <a:pt x="621" y="78"/>
                    <a:pt x="621" y="78"/>
                    <a:pt x="621" y="78"/>
                  </a:cubicBezTo>
                  <a:cubicBezTo>
                    <a:pt x="622" y="78"/>
                    <a:pt x="624" y="79"/>
                    <a:pt x="625" y="80"/>
                  </a:cubicBezTo>
                  <a:cubicBezTo>
                    <a:pt x="626" y="80"/>
                    <a:pt x="627" y="80"/>
                    <a:pt x="627" y="80"/>
                  </a:cubicBezTo>
                  <a:cubicBezTo>
                    <a:pt x="629" y="80"/>
                    <a:pt x="630" y="81"/>
                    <a:pt x="631" y="82"/>
                  </a:cubicBezTo>
                  <a:cubicBezTo>
                    <a:pt x="630" y="82"/>
                    <a:pt x="630" y="82"/>
                    <a:pt x="629" y="82"/>
                  </a:cubicBezTo>
                  <a:cubicBezTo>
                    <a:pt x="629" y="82"/>
                    <a:pt x="629" y="82"/>
                    <a:pt x="629" y="83"/>
                  </a:cubicBezTo>
                  <a:cubicBezTo>
                    <a:pt x="628" y="82"/>
                    <a:pt x="629" y="83"/>
                    <a:pt x="627" y="82"/>
                  </a:cubicBezTo>
                  <a:cubicBezTo>
                    <a:pt x="628" y="83"/>
                    <a:pt x="628" y="84"/>
                    <a:pt x="629" y="84"/>
                  </a:cubicBezTo>
                  <a:cubicBezTo>
                    <a:pt x="627" y="84"/>
                    <a:pt x="626" y="83"/>
                    <a:pt x="625" y="83"/>
                  </a:cubicBezTo>
                  <a:cubicBezTo>
                    <a:pt x="625" y="84"/>
                    <a:pt x="626" y="84"/>
                    <a:pt x="626" y="84"/>
                  </a:cubicBezTo>
                  <a:cubicBezTo>
                    <a:pt x="625" y="84"/>
                    <a:pt x="624" y="85"/>
                    <a:pt x="623" y="84"/>
                  </a:cubicBezTo>
                  <a:cubicBezTo>
                    <a:pt x="623" y="84"/>
                    <a:pt x="623" y="85"/>
                    <a:pt x="623" y="85"/>
                  </a:cubicBezTo>
                  <a:cubicBezTo>
                    <a:pt x="623" y="85"/>
                    <a:pt x="622" y="85"/>
                    <a:pt x="622" y="85"/>
                  </a:cubicBezTo>
                  <a:cubicBezTo>
                    <a:pt x="622" y="85"/>
                    <a:pt x="621" y="85"/>
                    <a:pt x="622" y="85"/>
                  </a:cubicBezTo>
                  <a:cubicBezTo>
                    <a:pt x="618" y="85"/>
                    <a:pt x="624" y="90"/>
                    <a:pt x="625" y="90"/>
                  </a:cubicBezTo>
                  <a:cubicBezTo>
                    <a:pt x="625" y="91"/>
                    <a:pt x="625" y="90"/>
                    <a:pt x="625" y="90"/>
                  </a:cubicBezTo>
                  <a:cubicBezTo>
                    <a:pt x="626" y="91"/>
                    <a:pt x="627" y="91"/>
                    <a:pt x="627" y="92"/>
                  </a:cubicBezTo>
                  <a:cubicBezTo>
                    <a:pt x="629" y="94"/>
                    <a:pt x="631" y="95"/>
                    <a:pt x="632" y="97"/>
                  </a:cubicBezTo>
                  <a:cubicBezTo>
                    <a:pt x="630" y="99"/>
                    <a:pt x="627" y="95"/>
                    <a:pt x="624" y="94"/>
                  </a:cubicBezTo>
                  <a:cubicBezTo>
                    <a:pt x="624" y="95"/>
                    <a:pt x="624" y="95"/>
                    <a:pt x="624" y="96"/>
                  </a:cubicBezTo>
                  <a:cubicBezTo>
                    <a:pt x="624" y="96"/>
                    <a:pt x="624" y="96"/>
                    <a:pt x="624" y="96"/>
                  </a:cubicBezTo>
                  <a:cubicBezTo>
                    <a:pt x="625" y="97"/>
                    <a:pt x="625" y="98"/>
                    <a:pt x="625" y="99"/>
                  </a:cubicBezTo>
                  <a:cubicBezTo>
                    <a:pt x="626" y="100"/>
                    <a:pt x="627" y="101"/>
                    <a:pt x="628" y="103"/>
                  </a:cubicBezTo>
                  <a:cubicBezTo>
                    <a:pt x="630" y="105"/>
                    <a:pt x="632" y="106"/>
                    <a:pt x="633" y="107"/>
                  </a:cubicBezTo>
                  <a:cubicBezTo>
                    <a:pt x="633" y="107"/>
                    <a:pt x="633" y="107"/>
                    <a:pt x="633" y="107"/>
                  </a:cubicBezTo>
                  <a:cubicBezTo>
                    <a:pt x="633" y="110"/>
                    <a:pt x="632" y="107"/>
                    <a:pt x="631" y="107"/>
                  </a:cubicBezTo>
                  <a:cubicBezTo>
                    <a:pt x="631" y="109"/>
                    <a:pt x="631" y="109"/>
                    <a:pt x="632" y="110"/>
                  </a:cubicBezTo>
                  <a:cubicBezTo>
                    <a:pt x="632" y="110"/>
                    <a:pt x="634" y="113"/>
                    <a:pt x="632" y="113"/>
                  </a:cubicBezTo>
                  <a:cubicBezTo>
                    <a:pt x="633" y="113"/>
                    <a:pt x="632" y="112"/>
                    <a:pt x="632" y="112"/>
                  </a:cubicBezTo>
                  <a:cubicBezTo>
                    <a:pt x="632" y="112"/>
                    <a:pt x="628" y="114"/>
                    <a:pt x="629" y="112"/>
                  </a:cubicBezTo>
                  <a:cubicBezTo>
                    <a:pt x="629" y="112"/>
                    <a:pt x="630" y="112"/>
                    <a:pt x="630" y="112"/>
                  </a:cubicBezTo>
                  <a:cubicBezTo>
                    <a:pt x="628" y="111"/>
                    <a:pt x="624" y="112"/>
                    <a:pt x="625" y="112"/>
                  </a:cubicBezTo>
                  <a:cubicBezTo>
                    <a:pt x="625" y="113"/>
                    <a:pt x="624" y="112"/>
                    <a:pt x="625" y="113"/>
                  </a:cubicBezTo>
                  <a:cubicBezTo>
                    <a:pt x="623" y="112"/>
                    <a:pt x="623" y="113"/>
                    <a:pt x="623" y="114"/>
                  </a:cubicBezTo>
                  <a:cubicBezTo>
                    <a:pt x="623" y="114"/>
                    <a:pt x="623" y="114"/>
                    <a:pt x="623" y="114"/>
                  </a:cubicBezTo>
                  <a:cubicBezTo>
                    <a:pt x="622" y="114"/>
                    <a:pt x="621" y="114"/>
                    <a:pt x="621" y="114"/>
                  </a:cubicBezTo>
                  <a:cubicBezTo>
                    <a:pt x="620" y="115"/>
                    <a:pt x="618" y="115"/>
                    <a:pt x="617" y="115"/>
                  </a:cubicBezTo>
                  <a:cubicBezTo>
                    <a:pt x="616" y="115"/>
                    <a:pt x="615" y="114"/>
                    <a:pt x="614" y="114"/>
                  </a:cubicBezTo>
                  <a:cubicBezTo>
                    <a:pt x="613" y="114"/>
                    <a:pt x="607" y="112"/>
                    <a:pt x="609" y="115"/>
                  </a:cubicBezTo>
                  <a:cubicBezTo>
                    <a:pt x="608" y="115"/>
                    <a:pt x="608" y="115"/>
                    <a:pt x="607" y="115"/>
                  </a:cubicBezTo>
                  <a:cubicBezTo>
                    <a:pt x="608" y="115"/>
                    <a:pt x="607" y="115"/>
                    <a:pt x="607" y="115"/>
                  </a:cubicBezTo>
                  <a:cubicBezTo>
                    <a:pt x="608" y="115"/>
                    <a:pt x="608" y="116"/>
                    <a:pt x="608" y="116"/>
                  </a:cubicBezTo>
                  <a:cubicBezTo>
                    <a:pt x="607" y="116"/>
                    <a:pt x="606" y="116"/>
                    <a:pt x="606" y="115"/>
                  </a:cubicBezTo>
                  <a:cubicBezTo>
                    <a:pt x="605" y="115"/>
                    <a:pt x="605" y="115"/>
                    <a:pt x="605" y="114"/>
                  </a:cubicBezTo>
                  <a:cubicBezTo>
                    <a:pt x="603" y="114"/>
                    <a:pt x="603" y="115"/>
                    <a:pt x="601" y="114"/>
                  </a:cubicBezTo>
                  <a:cubicBezTo>
                    <a:pt x="600" y="113"/>
                    <a:pt x="598" y="112"/>
                    <a:pt x="597" y="111"/>
                  </a:cubicBezTo>
                  <a:cubicBezTo>
                    <a:pt x="598" y="111"/>
                    <a:pt x="598" y="111"/>
                    <a:pt x="598" y="111"/>
                  </a:cubicBezTo>
                  <a:cubicBezTo>
                    <a:pt x="598" y="110"/>
                    <a:pt x="598" y="109"/>
                    <a:pt x="597" y="109"/>
                  </a:cubicBezTo>
                  <a:cubicBezTo>
                    <a:pt x="598" y="109"/>
                    <a:pt x="598" y="110"/>
                    <a:pt x="597" y="110"/>
                  </a:cubicBezTo>
                  <a:cubicBezTo>
                    <a:pt x="596" y="109"/>
                    <a:pt x="596" y="109"/>
                    <a:pt x="596" y="108"/>
                  </a:cubicBezTo>
                  <a:cubicBezTo>
                    <a:pt x="596" y="108"/>
                    <a:pt x="595" y="107"/>
                    <a:pt x="595" y="106"/>
                  </a:cubicBezTo>
                  <a:cubicBezTo>
                    <a:pt x="595" y="106"/>
                    <a:pt x="595" y="106"/>
                    <a:pt x="595" y="106"/>
                  </a:cubicBezTo>
                  <a:cubicBezTo>
                    <a:pt x="595" y="106"/>
                    <a:pt x="594" y="105"/>
                    <a:pt x="595" y="105"/>
                  </a:cubicBezTo>
                  <a:cubicBezTo>
                    <a:pt x="594" y="104"/>
                    <a:pt x="594" y="103"/>
                    <a:pt x="593" y="102"/>
                  </a:cubicBezTo>
                  <a:cubicBezTo>
                    <a:pt x="594" y="102"/>
                    <a:pt x="595" y="103"/>
                    <a:pt x="596" y="103"/>
                  </a:cubicBezTo>
                  <a:cubicBezTo>
                    <a:pt x="595" y="102"/>
                    <a:pt x="593" y="101"/>
                    <a:pt x="592" y="100"/>
                  </a:cubicBezTo>
                  <a:cubicBezTo>
                    <a:pt x="591" y="99"/>
                    <a:pt x="589" y="97"/>
                    <a:pt x="588" y="97"/>
                  </a:cubicBezTo>
                  <a:cubicBezTo>
                    <a:pt x="587" y="98"/>
                    <a:pt x="588" y="97"/>
                    <a:pt x="589" y="97"/>
                  </a:cubicBezTo>
                  <a:cubicBezTo>
                    <a:pt x="589" y="96"/>
                    <a:pt x="589" y="96"/>
                    <a:pt x="589" y="95"/>
                  </a:cubicBezTo>
                  <a:cubicBezTo>
                    <a:pt x="588" y="94"/>
                    <a:pt x="587" y="94"/>
                    <a:pt x="587" y="93"/>
                  </a:cubicBezTo>
                  <a:cubicBezTo>
                    <a:pt x="587" y="93"/>
                    <a:pt x="586" y="93"/>
                    <a:pt x="586" y="94"/>
                  </a:cubicBezTo>
                  <a:cubicBezTo>
                    <a:pt x="586" y="94"/>
                    <a:pt x="586" y="94"/>
                    <a:pt x="585" y="94"/>
                  </a:cubicBezTo>
                  <a:cubicBezTo>
                    <a:pt x="585" y="94"/>
                    <a:pt x="586" y="96"/>
                    <a:pt x="586" y="96"/>
                  </a:cubicBezTo>
                  <a:cubicBezTo>
                    <a:pt x="585" y="97"/>
                    <a:pt x="583" y="96"/>
                    <a:pt x="583" y="96"/>
                  </a:cubicBezTo>
                  <a:cubicBezTo>
                    <a:pt x="584" y="97"/>
                    <a:pt x="582" y="98"/>
                    <a:pt x="583" y="99"/>
                  </a:cubicBezTo>
                  <a:cubicBezTo>
                    <a:pt x="584" y="99"/>
                    <a:pt x="585" y="98"/>
                    <a:pt x="584" y="97"/>
                  </a:cubicBezTo>
                  <a:cubicBezTo>
                    <a:pt x="587" y="98"/>
                    <a:pt x="587" y="98"/>
                    <a:pt x="589" y="100"/>
                  </a:cubicBezTo>
                  <a:cubicBezTo>
                    <a:pt x="588" y="100"/>
                    <a:pt x="587" y="99"/>
                    <a:pt x="586" y="99"/>
                  </a:cubicBezTo>
                  <a:cubicBezTo>
                    <a:pt x="586" y="100"/>
                    <a:pt x="586" y="101"/>
                    <a:pt x="584" y="100"/>
                  </a:cubicBezTo>
                  <a:cubicBezTo>
                    <a:pt x="584" y="102"/>
                    <a:pt x="585" y="103"/>
                    <a:pt x="586" y="103"/>
                  </a:cubicBezTo>
                  <a:cubicBezTo>
                    <a:pt x="586" y="104"/>
                    <a:pt x="586" y="103"/>
                    <a:pt x="587" y="104"/>
                  </a:cubicBezTo>
                  <a:cubicBezTo>
                    <a:pt x="588" y="104"/>
                    <a:pt x="588" y="105"/>
                    <a:pt x="588" y="105"/>
                  </a:cubicBezTo>
                  <a:cubicBezTo>
                    <a:pt x="589" y="107"/>
                    <a:pt x="592" y="108"/>
                    <a:pt x="593" y="110"/>
                  </a:cubicBezTo>
                  <a:cubicBezTo>
                    <a:pt x="593" y="110"/>
                    <a:pt x="596" y="113"/>
                    <a:pt x="596" y="114"/>
                  </a:cubicBezTo>
                  <a:cubicBezTo>
                    <a:pt x="596" y="114"/>
                    <a:pt x="596" y="114"/>
                    <a:pt x="596" y="114"/>
                  </a:cubicBezTo>
                  <a:cubicBezTo>
                    <a:pt x="597" y="115"/>
                    <a:pt x="599" y="116"/>
                    <a:pt x="599" y="117"/>
                  </a:cubicBezTo>
                  <a:cubicBezTo>
                    <a:pt x="599" y="117"/>
                    <a:pt x="599" y="117"/>
                    <a:pt x="598" y="117"/>
                  </a:cubicBezTo>
                  <a:cubicBezTo>
                    <a:pt x="598" y="117"/>
                    <a:pt x="598" y="119"/>
                    <a:pt x="598" y="119"/>
                  </a:cubicBezTo>
                  <a:cubicBezTo>
                    <a:pt x="597" y="118"/>
                    <a:pt x="596" y="118"/>
                    <a:pt x="594" y="119"/>
                  </a:cubicBezTo>
                  <a:cubicBezTo>
                    <a:pt x="595" y="120"/>
                    <a:pt x="596" y="121"/>
                    <a:pt x="597" y="122"/>
                  </a:cubicBezTo>
                  <a:cubicBezTo>
                    <a:pt x="595" y="121"/>
                    <a:pt x="594" y="120"/>
                    <a:pt x="592" y="119"/>
                  </a:cubicBezTo>
                  <a:cubicBezTo>
                    <a:pt x="592" y="119"/>
                    <a:pt x="591" y="119"/>
                    <a:pt x="590" y="119"/>
                  </a:cubicBezTo>
                  <a:cubicBezTo>
                    <a:pt x="589" y="119"/>
                    <a:pt x="584" y="121"/>
                    <a:pt x="585" y="123"/>
                  </a:cubicBezTo>
                  <a:cubicBezTo>
                    <a:pt x="585" y="123"/>
                    <a:pt x="586" y="128"/>
                    <a:pt x="587" y="129"/>
                  </a:cubicBezTo>
                  <a:cubicBezTo>
                    <a:pt x="584" y="128"/>
                    <a:pt x="581" y="129"/>
                    <a:pt x="578" y="130"/>
                  </a:cubicBezTo>
                  <a:cubicBezTo>
                    <a:pt x="576" y="130"/>
                    <a:pt x="575" y="130"/>
                    <a:pt x="576" y="133"/>
                  </a:cubicBezTo>
                  <a:cubicBezTo>
                    <a:pt x="577" y="134"/>
                    <a:pt x="577" y="135"/>
                    <a:pt x="578" y="136"/>
                  </a:cubicBezTo>
                  <a:cubicBezTo>
                    <a:pt x="576" y="136"/>
                    <a:pt x="573" y="137"/>
                    <a:pt x="574" y="139"/>
                  </a:cubicBezTo>
                  <a:cubicBezTo>
                    <a:pt x="572" y="139"/>
                    <a:pt x="571" y="140"/>
                    <a:pt x="569" y="140"/>
                  </a:cubicBezTo>
                  <a:cubicBezTo>
                    <a:pt x="567" y="140"/>
                    <a:pt x="565" y="138"/>
                    <a:pt x="563" y="138"/>
                  </a:cubicBezTo>
                  <a:cubicBezTo>
                    <a:pt x="565" y="140"/>
                    <a:pt x="566" y="143"/>
                    <a:pt x="568" y="144"/>
                  </a:cubicBezTo>
                  <a:cubicBezTo>
                    <a:pt x="567" y="145"/>
                    <a:pt x="566" y="144"/>
                    <a:pt x="565" y="144"/>
                  </a:cubicBezTo>
                  <a:cubicBezTo>
                    <a:pt x="564" y="144"/>
                    <a:pt x="564" y="144"/>
                    <a:pt x="563" y="145"/>
                  </a:cubicBezTo>
                  <a:cubicBezTo>
                    <a:pt x="563" y="145"/>
                    <a:pt x="563" y="145"/>
                    <a:pt x="562" y="145"/>
                  </a:cubicBezTo>
                  <a:cubicBezTo>
                    <a:pt x="562" y="145"/>
                    <a:pt x="561" y="145"/>
                    <a:pt x="561" y="146"/>
                  </a:cubicBezTo>
                  <a:cubicBezTo>
                    <a:pt x="560" y="146"/>
                    <a:pt x="560" y="145"/>
                    <a:pt x="559" y="144"/>
                  </a:cubicBezTo>
                  <a:cubicBezTo>
                    <a:pt x="558" y="144"/>
                    <a:pt x="556" y="144"/>
                    <a:pt x="556" y="145"/>
                  </a:cubicBezTo>
                  <a:cubicBezTo>
                    <a:pt x="555" y="145"/>
                    <a:pt x="553" y="144"/>
                    <a:pt x="553" y="146"/>
                  </a:cubicBezTo>
                  <a:cubicBezTo>
                    <a:pt x="553" y="147"/>
                    <a:pt x="554" y="146"/>
                    <a:pt x="555" y="147"/>
                  </a:cubicBezTo>
                  <a:cubicBezTo>
                    <a:pt x="555" y="148"/>
                    <a:pt x="554" y="147"/>
                    <a:pt x="555" y="148"/>
                  </a:cubicBezTo>
                  <a:cubicBezTo>
                    <a:pt x="553" y="147"/>
                    <a:pt x="554" y="148"/>
                    <a:pt x="553" y="149"/>
                  </a:cubicBezTo>
                  <a:cubicBezTo>
                    <a:pt x="555" y="149"/>
                    <a:pt x="557" y="149"/>
                    <a:pt x="558" y="150"/>
                  </a:cubicBezTo>
                  <a:cubicBezTo>
                    <a:pt x="559" y="150"/>
                    <a:pt x="561" y="153"/>
                    <a:pt x="562" y="153"/>
                  </a:cubicBezTo>
                  <a:cubicBezTo>
                    <a:pt x="562" y="152"/>
                    <a:pt x="562" y="152"/>
                    <a:pt x="562" y="151"/>
                  </a:cubicBezTo>
                  <a:cubicBezTo>
                    <a:pt x="563" y="151"/>
                    <a:pt x="563" y="151"/>
                    <a:pt x="563" y="151"/>
                  </a:cubicBezTo>
                  <a:cubicBezTo>
                    <a:pt x="564" y="151"/>
                    <a:pt x="563" y="152"/>
                    <a:pt x="563" y="152"/>
                  </a:cubicBezTo>
                  <a:cubicBezTo>
                    <a:pt x="564" y="152"/>
                    <a:pt x="564" y="152"/>
                    <a:pt x="564" y="153"/>
                  </a:cubicBezTo>
                  <a:cubicBezTo>
                    <a:pt x="565" y="153"/>
                    <a:pt x="567" y="152"/>
                    <a:pt x="567" y="153"/>
                  </a:cubicBezTo>
                  <a:cubicBezTo>
                    <a:pt x="567" y="153"/>
                    <a:pt x="566" y="153"/>
                    <a:pt x="566" y="153"/>
                  </a:cubicBezTo>
                  <a:cubicBezTo>
                    <a:pt x="566" y="154"/>
                    <a:pt x="566" y="154"/>
                    <a:pt x="567" y="154"/>
                  </a:cubicBezTo>
                  <a:cubicBezTo>
                    <a:pt x="568" y="155"/>
                    <a:pt x="567" y="153"/>
                    <a:pt x="568" y="155"/>
                  </a:cubicBezTo>
                  <a:cubicBezTo>
                    <a:pt x="570" y="158"/>
                    <a:pt x="570" y="158"/>
                    <a:pt x="573" y="159"/>
                  </a:cubicBezTo>
                  <a:cubicBezTo>
                    <a:pt x="574" y="160"/>
                    <a:pt x="576" y="160"/>
                    <a:pt x="577" y="161"/>
                  </a:cubicBezTo>
                  <a:cubicBezTo>
                    <a:pt x="579" y="162"/>
                    <a:pt x="579" y="166"/>
                    <a:pt x="580" y="168"/>
                  </a:cubicBezTo>
                  <a:cubicBezTo>
                    <a:pt x="581" y="170"/>
                    <a:pt x="583" y="173"/>
                    <a:pt x="582" y="175"/>
                  </a:cubicBezTo>
                  <a:cubicBezTo>
                    <a:pt x="581" y="176"/>
                    <a:pt x="577" y="177"/>
                    <a:pt x="575" y="177"/>
                  </a:cubicBezTo>
                  <a:cubicBezTo>
                    <a:pt x="574" y="176"/>
                    <a:pt x="573" y="175"/>
                    <a:pt x="571" y="175"/>
                  </a:cubicBezTo>
                  <a:cubicBezTo>
                    <a:pt x="570" y="175"/>
                    <a:pt x="569" y="175"/>
                    <a:pt x="568" y="175"/>
                  </a:cubicBezTo>
                  <a:cubicBezTo>
                    <a:pt x="568" y="175"/>
                    <a:pt x="565" y="174"/>
                    <a:pt x="565" y="175"/>
                  </a:cubicBezTo>
                  <a:cubicBezTo>
                    <a:pt x="564" y="176"/>
                    <a:pt x="563" y="175"/>
                    <a:pt x="562" y="175"/>
                  </a:cubicBezTo>
                  <a:cubicBezTo>
                    <a:pt x="561" y="174"/>
                    <a:pt x="553" y="175"/>
                    <a:pt x="553" y="175"/>
                  </a:cubicBezTo>
                  <a:cubicBezTo>
                    <a:pt x="550" y="174"/>
                    <a:pt x="549" y="173"/>
                    <a:pt x="546" y="174"/>
                  </a:cubicBezTo>
                  <a:cubicBezTo>
                    <a:pt x="545" y="175"/>
                    <a:pt x="545" y="174"/>
                    <a:pt x="545" y="176"/>
                  </a:cubicBezTo>
                  <a:cubicBezTo>
                    <a:pt x="544" y="176"/>
                    <a:pt x="543" y="176"/>
                    <a:pt x="542" y="176"/>
                  </a:cubicBezTo>
                  <a:cubicBezTo>
                    <a:pt x="541" y="176"/>
                    <a:pt x="541" y="176"/>
                    <a:pt x="540" y="176"/>
                  </a:cubicBezTo>
                  <a:cubicBezTo>
                    <a:pt x="540" y="176"/>
                    <a:pt x="539" y="178"/>
                    <a:pt x="539" y="178"/>
                  </a:cubicBezTo>
                  <a:cubicBezTo>
                    <a:pt x="539" y="178"/>
                    <a:pt x="540" y="179"/>
                    <a:pt x="540" y="179"/>
                  </a:cubicBezTo>
                  <a:cubicBezTo>
                    <a:pt x="540" y="179"/>
                    <a:pt x="541" y="179"/>
                    <a:pt x="541" y="179"/>
                  </a:cubicBezTo>
                  <a:cubicBezTo>
                    <a:pt x="541" y="180"/>
                    <a:pt x="542" y="180"/>
                    <a:pt x="542" y="181"/>
                  </a:cubicBezTo>
                  <a:cubicBezTo>
                    <a:pt x="543" y="181"/>
                    <a:pt x="543" y="182"/>
                    <a:pt x="543" y="182"/>
                  </a:cubicBezTo>
                  <a:cubicBezTo>
                    <a:pt x="543" y="182"/>
                    <a:pt x="543" y="183"/>
                    <a:pt x="543" y="183"/>
                  </a:cubicBezTo>
                  <a:cubicBezTo>
                    <a:pt x="544" y="186"/>
                    <a:pt x="546" y="188"/>
                    <a:pt x="547" y="191"/>
                  </a:cubicBezTo>
                  <a:cubicBezTo>
                    <a:pt x="546" y="191"/>
                    <a:pt x="546" y="191"/>
                    <a:pt x="546" y="191"/>
                  </a:cubicBezTo>
                  <a:cubicBezTo>
                    <a:pt x="547" y="194"/>
                    <a:pt x="546" y="196"/>
                    <a:pt x="545" y="199"/>
                  </a:cubicBezTo>
                  <a:cubicBezTo>
                    <a:pt x="545" y="201"/>
                    <a:pt x="544" y="203"/>
                    <a:pt x="545" y="203"/>
                  </a:cubicBezTo>
                  <a:cubicBezTo>
                    <a:pt x="546" y="204"/>
                    <a:pt x="546" y="203"/>
                    <a:pt x="547" y="203"/>
                  </a:cubicBezTo>
                  <a:cubicBezTo>
                    <a:pt x="547" y="204"/>
                    <a:pt x="547" y="204"/>
                    <a:pt x="546" y="204"/>
                  </a:cubicBezTo>
                  <a:cubicBezTo>
                    <a:pt x="547" y="207"/>
                    <a:pt x="547" y="204"/>
                    <a:pt x="548" y="205"/>
                  </a:cubicBezTo>
                  <a:cubicBezTo>
                    <a:pt x="548" y="206"/>
                    <a:pt x="549" y="208"/>
                    <a:pt x="549" y="209"/>
                  </a:cubicBezTo>
                  <a:cubicBezTo>
                    <a:pt x="549" y="209"/>
                    <a:pt x="549" y="209"/>
                    <a:pt x="549" y="209"/>
                  </a:cubicBezTo>
                  <a:cubicBezTo>
                    <a:pt x="549" y="210"/>
                    <a:pt x="549" y="213"/>
                    <a:pt x="550" y="213"/>
                  </a:cubicBezTo>
                  <a:cubicBezTo>
                    <a:pt x="550" y="213"/>
                    <a:pt x="552" y="214"/>
                    <a:pt x="552" y="214"/>
                  </a:cubicBezTo>
                  <a:cubicBezTo>
                    <a:pt x="553" y="214"/>
                    <a:pt x="554" y="214"/>
                    <a:pt x="554" y="214"/>
                  </a:cubicBezTo>
                  <a:cubicBezTo>
                    <a:pt x="555" y="214"/>
                    <a:pt x="555" y="214"/>
                    <a:pt x="555" y="214"/>
                  </a:cubicBezTo>
                  <a:cubicBezTo>
                    <a:pt x="556" y="214"/>
                    <a:pt x="556" y="215"/>
                    <a:pt x="557" y="214"/>
                  </a:cubicBezTo>
                  <a:cubicBezTo>
                    <a:pt x="559" y="214"/>
                    <a:pt x="560" y="213"/>
                    <a:pt x="562" y="213"/>
                  </a:cubicBezTo>
                  <a:cubicBezTo>
                    <a:pt x="564" y="214"/>
                    <a:pt x="565" y="215"/>
                    <a:pt x="567" y="217"/>
                  </a:cubicBezTo>
                  <a:cubicBezTo>
                    <a:pt x="569" y="220"/>
                    <a:pt x="573" y="219"/>
                    <a:pt x="576" y="217"/>
                  </a:cubicBezTo>
                  <a:cubicBezTo>
                    <a:pt x="578" y="216"/>
                    <a:pt x="579" y="216"/>
                    <a:pt x="581" y="217"/>
                  </a:cubicBezTo>
                  <a:cubicBezTo>
                    <a:pt x="582" y="217"/>
                    <a:pt x="584" y="217"/>
                    <a:pt x="585" y="217"/>
                  </a:cubicBezTo>
                  <a:cubicBezTo>
                    <a:pt x="585" y="216"/>
                    <a:pt x="587" y="217"/>
                    <a:pt x="588" y="217"/>
                  </a:cubicBezTo>
                  <a:cubicBezTo>
                    <a:pt x="590" y="216"/>
                    <a:pt x="589" y="215"/>
                    <a:pt x="590" y="214"/>
                  </a:cubicBezTo>
                  <a:cubicBezTo>
                    <a:pt x="591" y="212"/>
                    <a:pt x="593" y="212"/>
                    <a:pt x="594" y="211"/>
                  </a:cubicBezTo>
                  <a:cubicBezTo>
                    <a:pt x="595" y="210"/>
                    <a:pt x="595" y="209"/>
                    <a:pt x="596" y="209"/>
                  </a:cubicBezTo>
                  <a:cubicBezTo>
                    <a:pt x="595" y="207"/>
                    <a:pt x="596" y="207"/>
                    <a:pt x="597" y="206"/>
                  </a:cubicBezTo>
                  <a:cubicBezTo>
                    <a:pt x="597" y="206"/>
                    <a:pt x="597" y="206"/>
                    <a:pt x="597" y="205"/>
                  </a:cubicBezTo>
                  <a:cubicBezTo>
                    <a:pt x="597" y="205"/>
                    <a:pt x="598" y="204"/>
                    <a:pt x="598" y="204"/>
                  </a:cubicBezTo>
                  <a:cubicBezTo>
                    <a:pt x="599" y="203"/>
                    <a:pt x="600" y="203"/>
                    <a:pt x="599" y="202"/>
                  </a:cubicBezTo>
                  <a:cubicBezTo>
                    <a:pt x="599" y="201"/>
                    <a:pt x="598" y="202"/>
                    <a:pt x="598" y="201"/>
                  </a:cubicBezTo>
                  <a:cubicBezTo>
                    <a:pt x="597" y="200"/>
                    <a:pt x="596" y="199"/>
                    <a:pt x="596" y="197"/>
                  </a:cubicBezTo>
                  <a:cubicBezTo>
                    <a:pt x="596" y="197"/>
                    <a:pt x="597" y="196"/>
                    <a:pt x="598" y="196"/>
                  </a:cubicBezTo>
                  <a:cubicBezTo>
                    <a:pt x="598" y="195"/>
                    <a:pt x="598" y="195"/>
                    <a:pt x="598" y="195"/>
                  </a:cubicBezTo>
                  <a:cubicBezTo>
                    <a:pt x="598" y="194"/>
                    <a:pt x="600" y="192"/>
                    <a:pt x="601" y="190"/>
                  </a:cubicBezTo>
                  <a:cubicBezTo>
                    <a:pt x="601" y="190"/>
                    <a:pt x="601" y="190"/>
                    <a:pt x="602" y="189"/>
                  </a:cubicBezTo>
                  <a:cubicBezTo>
                    <a:pt x="602" y="189"/>
                    <a:pt x="603" y="189"/>
                    <a:pt x="603" y="188"/>
                  </a:cubicBezTo>
                  <a:cubicBezTo>
                    <a:pt x="604" y="188"/>
                    <a:pt x="606" y="187"/>
                    <a:pt x="607" y="186"/>
                  </a:cubicBezTo>
                  <a:cubicBezTo>
                    <a:pt x="608" y="185"/>
                    <a:pt x="608" y="185"/>
                    <a:pt x="609" y="184"/>
                  </a:cubicBezTo>
                  <a:cubicBezTo>
                    <a:pt x="608" y="182"/>
                    <a:pt x="607" y="181"/>
                    <a:pt x="606" y="178"/>
                  </a:cubicBezTo>
                  <a:cubicBezTo>
                    <a:pt x="607" y="178"/>
                    <a:pt x="608" y="178"/>
                    <a:pt x="608" y="176"/>
                  </a:cubicBezTo>
                  <a:cubicBezTo>
                    <a:pt x="609" y="176"/>
                    <a:pt x="611" y="175"/>
                    <a:pt x="613" y="176"/>
                  </a:cubicBezTo>
                  <a:cubicBezTo>
                    <a:pt x="614" y="176"/>
                    <a:pt x="616" y="176"/>
                    <a:pt x="617" y="177"/>
                  </a:cubicBezTo>
                  <a:cubicBezTo>
                    <a:pt x="618" y="177"/>
                    <a:pt x="619" y="178"/>
                    <a:pt x="621" y="178"/>
                  </a:cubicBezTo>
                  <a:cubicBezTo>
                    <a:pt x="622" y="178"/>
                    <a:pt x="623" y="176"/>
                    <a:pt x="623" y="175"/>
                  </a:cubicBezTo>
                  <a:cubicBezTo>
                    <a:pt x="623" y="175"/>
                    <a:pt x="625" y="174"/>
                    <a:pt x="625" y="174"/>
                  </a:cubicBezTo>
                  <a:cubicBezTo>
                    <a:pt x="626" y="174"/>
                    <a:pt x="627" y="174"/>
                    <a:pt x="627" y="174"/>
                  </a:cubicBezTo>
                  <a:cubicBezTo>
                    <a:pt x="628" y="173"/>
                    <a:pt x="628" y="172"/>
                    <a:pt x="627" y="171"/>
                  </a:cubicBezTo>
                  <a:cubicBezTo>
                    <a:pt x="629" y="171"/>
                    <a:pt x="630" y="170"/>
                    <a:pt x="631" y="171"/>
                  </a:cubicBezTo>
                  <a:cubicBezTo>
                    <a:pt x="633" y="171"/>
                    <a:pt x="634" y="172"/>
                    <a:pt x="635" y="173"/>
                  </a:cubicBezTo>
                  <a:cubicBezTo>
                    <a:pt x="636" y="173"/>
                    <a:pt x="637" y="174"/>
                    <a:pt x="638" y="175"/>
                  </a:cubicBezTo>
                  <a:cubicBezTo>
                    <a:pt x="639" y="176"/>
                    <a:pt x="640" y="176"/>
                    <a:pt x="640" y="177"/>
                  </a:cubicBezTo>
                  <a:cubicBezTo>
                    <a:pt x="642" y="179"/>
                    <a:pt x="644" y="182"/>
                    <a:pt x="647" y="184"/>
                  </a:cubicBezTo>
                  <a:cubicBezTo>
                    <a:pt x="648" y="184"/>
                    <a:pt x="649" y="185"/>
                    <a:pt x="650" y="185"/>
                  </a:cubicBezTo>
                  <a:cubicBezTo>
                    <a:pt x="651" y="186"/>
                    <a:pt x="652" y="187"/>
                    <a:pt x="653" y="188"/>
                  </a:cubicBezTo>
                  <a:cubicBezTo>
                    <a:pt x="655" y="189"/>
                    <a:pt x="657" y="190"/>
                    <a:pt x="659" y="190"/>
                  </a:cubicBezTo>
                  <a:cubicBezTo>
                    <a:pt x="661" y="191"/>
                    <a:pt x="660" y="190"/>
                    <a:pt x="662" y="191"/>
                  </a:cubicBezTo>
                  <a:cubicBezTo>
                    <a:pt x="663" y="192"/>
                    <a:pt x="663" y="192"/>
                    <a:pt x="664" y="193"/>
                  </a:cubicBezTo>
                  <a:cubicBezTo>
                    <a:pt x="665" y="194"/>
                    <a:pt x="667" y="194"/>
                    <a:pt x="668" y="195"/>
                  </a:cubicBezTo>
                  <a:cubicBezTo>
                    <a:pt x="670" y="197"/>
                    <a:pt x="672" y="198"/>
                    <a:pt x="674" y="200"/>
                  </a:cubicBezTo>
                  <a:cubicBezTo>
                    <a:pt x="675" y="201"/>
                    <a:pt x="675" y="202"/>
                    <a:pt x="676" y="203"/>
                  </a:cubicBezTo>
                  <a:cubicBezTo>
                    <a:pt x="677" y="205"/>
                    <a:pt x="677" y="206"/>
                    <a:pt x="678" y="208"/>
                  </a:cubicBezTo>
                  <a:cubicBezTo>
                    <a:pt x="677" y="208"/>
                    <a:pt x="678" y="209"/>
                    <a:pt x="678" y="209"/>
                  </a:cubicBezTo>
                  <a:cubicBezTo>
                    <a:pt x="679" y="211"/>
                    <a:pt x="679" y="211"/>
                    <a:pt x="680" y="211"/>
                  </a:cubicBezTo>
                  <a:cubicBezTo>
                    <a:pt x="680" y="211"/>
                    <a:pt x="680" y="210"/>
                    <a:pt x="680" y="210"/>
                  </a:cubicBezTo>
                  <a:cubicBezTo>
                    <a:pt x="681" y="209"/>
                    <a:pt x="680" y="208"/>
                    <a:pt x="681" y="208"/>
                  </a:cubicBezTo>
                  <a:cubicBezTo>
                    <a:pt x="681" y="207"/>
                    <a:pt x="681" y="206"/>
                    <a:pt x="681" y="205"/>
                  </a:cubicBezTo>
                  <a:cubicBezTo>
                    <a:pt x="681" y="205"/>
                    <a:pt x="681" y="205"/>
                    <a:pt x="681" y="205"/>
                  </a:cubicBezTo>
                  <a:cubicBezTo>
                    <a:pt x="681" y="204"/>
                    <a:pt x="680" y="203"/>
                    <a:pt x="681" y="203"/>
                  </a:cubicBezTo>
                  <a:cubicBezTo>
                    <a:pt x="680" y="201"/>
                    <a:pt x="678" y="200"/>
                    <a:pt x="677" y="199"/>
                  </a:cubicBezTo>
                  <a:cubicBezTo>
                    <a:pt x="676" y="198"/>
                    <a:pt x="674" y="195"/>
                    <a:pt x="676" y="194"/>
                  </a:cubicBezTo>
                  <a:cubicBezTo>
                    <a:pt x="678" y="193"/>
                    <a:pt x="681" y="198"/>
                    <a:pt x="683" y="198"/>
                  </a:cubicBezTo>
                  <a:cubicBezTo>
                    <a:pt x="682" y="196"/>
                    <a:pt x="682" y="196"/>
                    <a:pt x="680" y="194"/>
                  </a:cubicBezTo>
                  <a:cubicBezTo>
                    <a:pt x="679" y="193"/>
                    <a:pt x="677" y="192"/>
                    <a:pt x="676" y="191"/>
                  </a:cubicBezTo>
                  <a:cubicBezTo>
                    <a:pt x="674" y="191"/>
                    <a:pt x="672" y="190"/>
                    <a:pt x="670" y="189"/>
                  </a:cubicBezTo>
                  <a:cubicBezTo>
                    <a:pt x="669" y="188"/>
                    <a:pt x="669" y="187"/>
                    <a:pt x="668" y="186"/>
                  </a:cubicBezTo>
                  <a:cubicBezTo>
                    <a:pt x="667" y="186"/>
                    <a:pt x="666" y="186"/>
                    <a:pt x="665" y="186"/>
                  </a:cubicBezTo>
                  <a:cubicBezTo>
                    <a:pt x="662" y="186"/>
                    <a:pt x="661" y="184"/>
                    <a:pt x="658" y="182"/>
                  </a:cubicBezTo>
                  <a:cubicBezTo>
                    <a:pt x="657" y="181"/>
                    <a:pt x="656" y="179"/>
                    <a:pt x="654" y="178"/>
                  </a:cubicBezTo>
                  <a:cubicBezTo>
                    <a:pt x="654" y="177"/>
                    <a:pt x="652" y="177"/>
                    <a:pt x="651" y="176"/>
                  </a:cubicBezTo>
                  <a:cubicBezTo>
                    <a:pt x="651" y="175"/>
                    <a:pt x="650" y="175"/>
                    <a:pt x="649" y="174"/>
                  </a:cubicBezTo>
                  <a:cubicBezTo>
                    <a:pt x="648" y="174"/>
                    <a:pt x="646" y="174"/>
                    <a:pt x="645" y="173"/>
                  </a:cubicBezTo>
                  <a:cubicBezTo>
                    <a:pt x="644" y="172"/>
                    <a:pt x="643" y="170"/>
                    <a:pt x="643" y="169"/>
                  </a:cubicBezTo>
                  <a:cubicBezTo>
                    <a:pt x="643" y="167"/>
                    <a:pt x="642" y="166"/>
                    <a:pt x="641" y="164"/>
                  </a:cubicBezTo>
                  <a:cubicBezTo>
                    <a:pt x="641" y="164"/>
                    <a:pt x="641" y="165"/>
                    <a:pt x="641" y="164"/>
                  </a:cubicBezTo>
                  <a:cubicBezTo>
                    <a:pt x="642" y="165"/>
                    <a:pt x="646" y="163"/>
                    <a:pt x="645" y="163"/>
                  </a:cubicBezTo>
                  <a:cubicBezTo>
                    <a:pt x="647" y="164"/>
                    <a:pt x="645" y="163"/>
                    <a:pt x="646" y="164"/>
                  </a:cubicBezTo>
                  <a:cubicBezTo>
                    <a:pt x="646" y="165"/>
                    <a:pt x="646" y="165"/>
                    <a:pt x="647" y="166"/>
                  </a:cubicBezTo>
                  <a:cubicBezTo>
                    <a:pt x="647" y="166"/>
                    <a:pt x="647" y="166"/>
                    <a:pt x="647" y="166"/>
                  </a:cubicBezTo>
                  <a:cubicBezTo>
                    <a:pt x="648" y="167"/>
                    <a:pt x="649" y="170"/>
                    <a:pt x="650" y="169"/>
                  </a:cubicBezTo>
                  <a:cubicBezTo>
                    <a:pt x="649" y="167"/>
                    <a:pt x="650" y="169"/>
                    <a:pt x="650" y="168"/>
                  </a:cubicBezTo>
                  <a:cubicBezTo>
                    <a:pt x="650" y="168"/>
                    <a:pt x="651" y="168"/>
                    <a:pt x="651" y="168"/>
                  </a:cubicBezTo>
                  <a:cubicBezTo>
                    <a:pt x="651" y="167"/>
                    <a:pt x="651" y="167"/>
                    <a:pt x="650" y="166"/>
                  </a:cubicBezTo>
                  <a:cubicBezTo>
                    <a:pt x="652" y="166"/>
                    <a:pt x="652" y="166"/>
                    <a:pt x="653" y="167"/>
                  </a:cubicBezTo>
                  <a:cubicBezTo>
                    <a:pt x="653" y="168"/>
                    <a:pt x="653" y="169"/>
                    <a:pt x="654" y="169"/>
                  </a:cubicBezTo>
                  <a:cubicBezTo>
                    <a:pt x="655" y="171"/>
                    <a:pt x="657" y="172"/>
                    <a:pt x="659" y="173"/>
                  </a:cubicBezTo>
                  <a:cubicBezTo>
                    <a:pt x="657" y="174"/>
                    <a:pt x="661" y="175"/>
                    <a:pt x="662" y="176"/>
                  </a:cubicBezTo>
                  <a:cubicBezTo>
                    <a:pt x="662" y="176"/>
                    <a:pt x="663" y="176"/>
                    <a:pt x="663" y="176"/>
                  </a:cubicBezTo>
                  <a:cubicBezTo>
                    <a:pt x="664" y="176"/>
                    <a:pt x="664" y="176"/>
                    <a:pt x="664" y="176"/>
                  </a:cubicBezTo>
                  <a:cubicBezTo>
                    <a:pt x="664" y="176"/>
                    <a:pt x="664" y="176"/>
                    <a:pt x="664" y="176"/>
                  </a:cubicBezTo>
                  <a:cubicBezTo>
                    <a:pt x="666" y="176"/>
                    <a:pt x="667" y="178"/>
                    <a:pt x="669" y="179"/>
                  </a:cubicBezTo>
                  <a:cubicBezTo>
                    <a:pt x="672" y="181"/>
                    <a:pt x="676" y="182"/>
                    <a:pt x="679" y="184"/>
                  </a:cubicBezTo>
                  <a:cubicBezTo>
                    <a:pt x="681" y="185"/>
                    <a:pt x="683" y="185"/>
                    <a:pt x="684" y="187"/>
                  </a:cubicBezTo>
                  <a:cubicBezTo>
                    <a:pt x="684" y="187"/>
                    <a:pt x="684" y="187"/>
                    <a:pt x="684" y="187"/>
                  </a:cubicBezTo>
                  <a:cubicBezTo>
                    <a:pt x="685" y="189"/>
                    <a:pt x="684" y="188"/>
                    <a:pt x="684" y="188"/>
                  </a:cubicBezTo>
                  <a:cubicBezTo>
                    <a:pt x="685" y="189"/>
                    <a:pt x="685" y="189"/>
                    <a:pt x="685" y="189"/>
                  </a:cubicBezTo>
                  <a:cubicBezTo>
                    <a:pt x="685" y="190"/>
                    <a:pt x="686" y="190"/>
                    <a:pt x="686" y="191"/>
                  </a:cubicBezTo>
                  <a:cubicBezTo>
                    <a:pt x="685" y="193"/>
                    <a:pt x="690" y="196"/>
                    <a:pt x="691" y="197"/>
                  </a:cubicBezTo>
                  <a:cubicBezTo>
                    <a:pt x="693" y="199"/>
                    <a:pt x="694" y="200"/>
                    <a:pt x="695" y="201"/>
                  </a:cubicBezTo>
                  <a:cubicBezTo>
                    <a:pt x="696" y="202"/>
                    <a:pt x="698" y="203"/>
                    <a:pt x="699" y="204"/>
                  </a:cubicBezTo>
                  <a:cubicBezTo>
                    <a:pt x="699" y="204"/>
                    <a:pt x="700" y="204"/>
                    <a:pt x="700" y="204"/>
                  </a:cubicBezTo>
                  <a:cubicBezTo>
                    <a:pt x="701" y="205"/>
                    <a:pt x="701" y="206"/>
                    <a:pt x="701" y="207"/>
                  </a:cubicBezTo>
                  <a:cubicBezTo>
                    <a:pt x="702" y="208"/>
                    <a:pt x="705" y="208"/>
                    <a:pt x="707" y="209"/>
                  </a:cubicBezTo>
                  <a:cubicBezTo>
                    <a:pt x="707" y="209"/>
                    <a:pt x="708" y="210"/>
                    <a:pt x="709" y="210"/>
                  </a:cubicBezTo>
                  <a:cubicBezTo>
                    <a:pt x="707" y="210"/>
                    <a:pt x="707" y="210"/>
                    <a:pt x="706" y="209"/>
                  </a:cubicBezTo>
                  <a:cubicBezTo>
                    <a:pt x="705" y="209"/>
                    <a:pt x="705" y="209"/>
                    <a:pt x="704" y="209"/>
                  </a:cubicBezTo>
                  <a:cubicBezTo>
                    <a:pt x="704" y="209"/>
                    <a:pt x="704" y="210"/>
                    <a:pt x="703" y="210"/>
                  </a:cubicBezTo>
                  <a:cubicBezTo>
                    <a:pt x="704" y="212"/>
                    <a:pt x="705" y="213"/>
                    <a:pt x="706" y="215"/>
                  </a:cubicBezTo>
                  <a:cubicBezTo>
                    <a:pt x="707" y="215"/>
                    <a:pt x="707" y="216"/>
                    <a:pt x="707" y="216"/>
                  </a:cubicBezTo>
                  <a:cubicBezTo>
                    <a:pt x="708" y="216"/>
                    <a:pt x="708" y="216"/>
                    <a:pt x="708" y="215"/>
                  </a:cubicBezTo>
                  <a:cubicBezTo>
                    <a:pt x="709" y="216"/>
                    <a:pt x="711" y="216"/>
                    <a:pt x="712" y="216"/>
                  </a:cubicBezTo>
                  <a:cubicBezTo>
                    <a:pt x="712" y="216"/>
                    <a:pt x="711" y="215"/>
                    <a:pt x="711" y="215"/>
                  </a:cubicBezTo>
                  <a:cubicBezTo>
                    <a:pt x="712" y="214"/>
                    <a:pt x="713" y="214"/>
                    <a:pt x="714" y="214"/>
                  </a:cubicBezTo>
                  <a:cubicBezTo>
                    <a:pt x="713" y="213"/>
                    <a:pt x="712" y="212"/>
                    <a:pt x="711" y="211"/>
                  </a:cubicBezTo>
                  <a:cubicBezTo>
                    <a:pt x="711" y="211"/>
                    <a:pt x="712" y="211"/>
                    <a:pt x="712" y="211"/>
                  </a:cubicBezTo>
                  <a:cubicBezTo>
                    <a:pt x="712" y="210"/>
                    <a:pt x="713" y="212"/>
                    <a:pt x="714" y="212"/>
                  </a:cubicBezTo>
                  <a:cubicBezTo>
                    <a:pt x="714" y="209"/>
                    <a:pt x="713" y="209"/>
                    <a:pt x="711" y="208"/>
                  </a:cubicBezTo>
                  <a:cubicBezTo>
                    <a:pt x="710" y="207"/>
                    <a:pt x="709" y="206"/>
                    <a:pt x="708" y="205"/>
                  </a:cubicBezTo>
                  <a:cubicBezTo>
                    <a:pt x="709" y="206"/>
                    <a:pt x="710" y="207"/>
                    <a:pt x="711" y="207"/>
                  </a:cubicBezTo>
                  <a:cubicBezTo>
                    <a:pt x="712" y="208"/>
                    <a:pt x="712" y="208"/>
                    <a:pt x="713" y="209"/>
                  </a:cubicBezTo>
                  <a:cubicBezTo>
                    <a:pt x="714" y="209"/>
                    <a:pt x="716" y="210"/>
                    <a:pt x="717" y="210"/>
                  </a:cubicBezTo>
                  <a:cubicBezTo>
                    <a:pt x="716" y="209"/>
                    <a:pt x="715" y="208"/>
                    <a:pt x="713" y="207"/>
                  </a:cubicBezTo>
                  <a:cubicBezTo>
                    <a:pt x="712" y="206"/>
                    <a:pt x="709" y="205"/>
                    <a:pt x="708" y="204"/>
                  </a:cubicBezTo>
                  <a:cubicBezTo>
                    <a:pt x="708" y="204"/>
                    <a:pt x="707" y="205"/>
                    <a:pt x="708" y="205"/>
                  </a:cubicBezTo>
                  <a:cubicBezTo>
                    <a:pt x="707" y="205"/>
                    <a:pt x="706" y="205"/>
                    <a:pt x="706" y="205"/>
                  </a:cubicBezTo>
                  <a:cubicBezTo>
                    <a:pt x="706" y="205"/>
                    <a:pt x="707" y="204"/>
                    <a:pt x="707" y="204"/>
                  </a:cubicBezTo>
                  <a:cubicBezTo>
                    <a:pt x="706" y="203"/>
                    <a:pt x="705" y="202"/>
                    <a:pt x="705" y="201"/>
                  </a:cubicBezTo>
                  <a:cubicBezTo>
                    <a:pt x="706" y="201"/>
                    <a:pt x="706" y="202"/>
                    <a:pt x="707" y="202"/>
                  </a:cubicBezTo>
                  <a:cubicBezTo>
                    <a:pt x="706" y="201"/>
                    <a:pt x="704" y="199"/>
                    <a:pt x="703" y="198"/>
                  </a:cubicBezTo>
                  <a:cubicBezTo>
                    <a:pt x="702" y="197"/>
                    <a:pt x="700" y="196"/>
                    <a:pt x="701" y="195"/>
                  </a:cubicBezTo>
                  <a:cubicBezTo>
                    <a:pt x="701" y="195"/>
                    <a:pt x="701" y="194"/>
                    <a:pt x="700" y="194"/>
                  </a:cubicBezTo>
                  <a:cubicBezTo>
                    <a:pt x="702" y="194"/>
                    <a:pt x="703" y="197"/>
                    <a:pt x="705" y="197"/>
                  </a:cubicBezTo>
                  <a:cubicBezTo>
                    <a:pt x="705" y="197"/>
                    <a:pt x="705" y="196"/>
                    <a:pt x="704" y="195"/>
                  </a:cubicBezTo>
                  <a:cubicBezTo>
                    <a:pt x="705" y="196"/>
                    <a:pt x="706" y="196"/>
                    <a:pt x="706" y="196"/>
                  </a:cubicBezTo>
                  <a:cubicBezTo>
                    <a:pt x="706" y="194"/>
                    <a:pt x="705" y="195"/>
                    <a:pt x="705" y="193"/>
                  </a:cubicBezTo>
                  <a:cubicBezTo>
                    <a:pt x="704" y="193"/>
                    <a:pt x="703" y="192"/>
                    <a:pt x="703" y="191"/>
                  </a:cubicBezTo>
                  <a:cubicBezTo>
                    <a:pt x="704" y="191"/>
                    <a:pt x="705" y="191"/>
                    <a:pt x="706" y="191"/>
                  </a:cubicBezTo>
                  <a:cubicBezTo>
                    <a:pt x="706" y="191"/>
                    <a:pt x="708" y="192"/>
                    <a:pt x="707" y="191"/>
                  </a:cubicBezTo>
                  <a:cubicBezTo>
                    <a:pt x="709" y="192"/>
                    <a:pt x="710" y="192"/>
                    <a:pt x="712" y="192"/>
                  </a:cubicBezTo>
                  <a:cubicBezTo>
                    <a:pt x="714" y="194"/>
                    <a:pt x="713" y="194"/>
                    <a:pt x="714" y="196"/>
                  </a:cubicBezTo>
                  <a:cubicBezTo>
                    <a:pt x="715" y="195"/>
                    <a:pt x="715" y="194"/>
                    <a:pt x="716" y="193"/>
                  </a:cubicBezTo>
                  <a:cubicBezTo>
                    <a:pt x="717" y="193"/>
                    <a:pt x="717" y="192"/>
                    <a:pt x="718" y="192"/>
                  </a:cubicBezTo>
                  <a:cubicBezTo>
                    <a:pt x="718" y="191"/>
                    <a:pt x="719" y="192"/>
                    <a:pt x="719" y="191"/>
                  </a:cubicBezTo>
                  <a:cubicBezTo>
                    <a:pt x="719" y="191"/>
                    <a:pt x="719" y="191"/>
                    <a:pt x="719" y="191"/>
                  </a:cubicBezTo>
                  <a:cubicBezTo>
                    <a:pt x="719" y="191"/>
                    <a:pt x="720" y="191"/>
                    <a:pt x="720" y="191"/>
                  </a:cubicBezTo>
                  <a:cubicBezTo>
                    <a:pt x="719" y="190"/>
                    <a:pt x="720" y="190"/>
                    <a:pt x="719" y="189"/>
                  </a:cubicBezTo>
                  <a:cubicBezTo>
                    <a:pt x="718" y="188"/>
                    <a:pt x="717" y="188"/>
                    <a:pt x="716" y="188"/>
                  </a:cubicBezTo>
                  <a:cubicBezTo>
                    <a:pt x="715" y="187"/>
                    <a:pt x="715" y="187"/>
                    <a:pt x="714" y="186"/>
                  </a:cubicBezTo>
                  <a:cubicBezTo>
                    <a:pt x="713" y="185"/>
                    <a:pt x="712" y="184"/>
                    <a:pt x="711" y="183"/>
                  </a:cubicBezTo>
                  <a:cubicBezTo>
                    <a:pt x="711" y="181"/>
                    <a:pt x="711" y="180"/>
                    <a:pt x="710" y="179"/>
                  </a:cubicBezTo>
                  <a:cubicBezTo>
                    <a:pt x="712" y="177"/>
                    <a:pt x="709" y="175"/>
                    <a:pt x="708" y="173"/>
                  </a:cubicBezTo>
                  <a:cubicBezTo>
                    <a:pt x="708" y="173"/>
                    <a:pt x="708" y="172"/>
                    <a:pt x="708" y="171"/>
                  </a:cubicBezTo>
                  <a:cubicBezTo>
                    <a:pt x="708" y="171"/>
                    <a:pt x="706" y="169"/>
                    <a:pt x="708" y="169"/>
                  </a:cubicBezTo>
                  <a:cubicBezTo>
                    <a:pt x="707" y="168"/>
                    <a:pt x="706" y="166"/>
                    <a:pt x="705" y="165"/>
                  </a:cubicBezTo>
                  <a:cubicBezTo>
                    <a:pt x="705" y="165"/>
                    <a:pt x="706" y="165"/>
                    <a:pt x="706" y="165"/>
                  </a:cubicBezTo>
                  <a:cubicBezTo>
                    <a:pt x="705" y="163"/>
                    <a:pt x="706" y="162"/>
                    <a:pt x="705" y="160"/>
                  </a:cubicBezTo>
                  <a:cubicBezTo>
                    <a:pt x="705" y="160"/>
                    <a:pt x="705" y="160"/>
                    <a:pt x="705" y="160"/>
                  </a:cubicBezTo>
                  <a:cubicBezTo>
                    <a:pt x="705" y="160"/>
                    <a:pt x="705" y="158"/>
                    <a:pt x="705" y="158"/>
                  </a:cubicBezTo>
                  <a:cubicBezTo>
                    <a:pt x="706" y="158"/>
                    <a:pt x="706" y="158"/>
                    <a:pt x="707" y="158"/>
                  </a:cubicBezTo>
                  <a:cubicBezTo>
                    <a:pt x="707" y="158"/>
                    <a:pt x="707" y="158"/>
                    <a:pt x="707" y="157"/>
                  </a:cubicBezTo>
                  <a:cubicBezTo>
                    <a:pt x="707" y="158"/>
                    <a:pt x="709" y="158"/>
                    <a:pt x="709" y="159"/>
                  </a:cubicBezTo>
                  <a:cubicBezTo>
                    <a:pt x="708" y="159"/>
                    <a:pt x="708" y="159"/>
                    <a:pt x="707" y="159"/>
                  </a:cubicBezTo>
                  <a:cubicBezTo>
                    <a:pt x="708" y="160"/>
                    <a:pt x="707" y="159"/>
                    <a:pt x="707" y="159"/>
                  </a:cubicBezTo>
                  <a:cubicBezTo>
                    <a:pt x="708" y="160"/>
                    <a:pt x="710" y="161"/>
                    <a:pt x="710" y="161"/>
                  </a:cubicBezTo>
                  <a:cubicBezTo>
                    <a:pt x="712" y="162"/>
                    <a:pt x="712" y="162"/>
                    <a:pt x="713" y="160"/>
                  </a:cubicBezTo>
                  <a:cubicBezTo>
                    <a:pt x="714" y="161"/>
                    <a:pt x="715" y="161"/>
                    <a:pt x="715" y="162"/>
                  </a:cubicBezTo>
                  <a:cubicBezTo>
                    <a:pt x="716" y="163"/>
                    <a:pt x="716" y="162"/>
                    <a:pt x="716" y="163"/>
                  </a:cubicBezTo>
                  <a:cubicBezTo>
                    <a:pt x="715" y="164"/>
                    <a:pt x="714" y="166"/>
                    <a:pt x="716" y="166"/>
                  </a:cubicBezTo>
                  <a:cubicBezTo>
                    <a:pt x="715" y="165"/>
                    <a:pt x="718" y="167"/>
                    <a:pt x="718" y="167"/>
                  </a:cubicBezTo>
                  <a:cubicBezTo>
                    <a:pt x="720" y="168"/>
                    <a:pt x="721" y="169"/>
                    <a:pt x="721" y="171"/>
                  </a:cubicBezTo>
                  <a:cubicBezTo>
                    <a:pt x="722" y="171"/>
                    <a:pt x="723" y="170"/>
                    <a:pt x="723" y="170"/>
                  </a:cubicBezTo>
                  <a:cubicBezTo>
                    <a:pt x="723" y="169"/>
                    <a:pt x="724" y="169"/>
                    <a:pt x="724" y="169"/>
                  </a:cubicBezTo>
                  <a:cubicBezTo>
                    <a:pt x="725" y="168"/>
                    <a:pt x="724" y="167"/>
                    <a:pt x="726" y="167"/>
                  </a:cubicBezTo>
                  <a:cubicBezTo>
                    <a:pt x="726" y="167"/>
                    <a:pt x="726" y="165"/>
                    <a:pt x="725" y="165"/>
                  </a:cubicBezTo>
                  <a:cubicBezTo>
                    <a:pt x="724" y="165"/>
                    <a:pt x="724" y="166"/>
                    <a:pt x="724" y="166"/>
                  </a:cubicBezTo>
                  <a:cubicBezTo>
                    <a:pt x="723" y="166"/>
                    <a:pt x="722" y="166"/>
                    <a:pt x="721" y="166"/>
                  </a:cubicBezTo>
                  <a:cubicBezTo>
                    <a:pt x="720" y="165"/>
                    <a:pt x="719" y="163"/>
                    <a:pt x="718" y="162"/>
                  </a:cubicBezTo>
                  <a:cubicBezTo>
                    <a:pt x="717" y="162"/>
                    <a:pt x="715" y="161"/>
                    <a:pt x="714" y="160"/>
                  </a:cubicBezTo>
                  <a:cubicBezTo>
                    <a:pt x="716" y="160"/>
                    <a:pt x="717" y="160"/>
                    <a:pt x="718" y="160"/>
                  </a:cubicBezTo>
                  <a:cubicBezTo>
                    <a:pt x="718" y="160"/>
                    <a:pt x="718" y="159"/>
                    <a:pt x="718" y="159"/>
                  </a:cubicBezTo>
                  <a:cubicBezTo>
                    <a:pt x="718" y="159"/>
                    <a:pt x="718" y="159"/>
                    <a:pt x="718" y="159"/>
                  </a:cubicBezTo>
                  <a:cubicBezTo>
                    <a:pt x="718" y="159"/>
                    <a:pt x="718" y="159"/>
                    <a:pt x="718" y="158"/>
                  </a:cubicBezTo>
                  <a:cubicBezTo>
                    <a:pt x="719" y="158"/>
                    <a:pt x="719" y="158"/>
                    <a:pt x="720" y="158"/>
                  </a:cubicBezTo>
                  <a:cubicBezTo>
                    <a:pt x="720" y="157"/>
                    <a:pt x="721" y="156"/>
                    <a:pt x="721" y="155"/>
                  </a:cubicBezTo>
                  <a:cubicBezTo>
                    <a:pt x="722" y="155"/>
                    <a:pt x="723" y="155"/>
                    <a:pt x="723" y="154"/>
                  </a:cubicBezTo>
                  <a:cubicBezTo>
                    <a:pt x="724" y="153"/>
                    <a:pt x="724" y="156"/>
                    <a:pt x="724" y="155"/>
                  </a:cubicBezTo>
                  <a:cubicBezTo>
                    <a:pt x="724" y="156"/>
                    <a:pt x="723" y="156"/>
                    <a:pt x="724" y="157"/>
                  </a:cubicBezTo>
                  <a:cubicBezTo>
                    <a:pt x="724" y="157"/>
                    <a:pt x="723" y="157"/>
                    <a:pt x="723" y="157"/>
                  </a:cubicBezTo>
                  <a:cubicBezTo>
                    <a:pt x="723" y="157"/>
                    <a:pt x="724" y="158"/>
                    <a:pt x="724" y="158"/>
                  </a:cubicBezTo>
                  <a:cubicBezTo>
                    <a:pt x="724" y="159"/>
                    <a:pt x="723" y="159"/>
                    <a:pt x="723" y="159"/>
                  </a:cubicBezTo>
                  <a:cubicBezTo>
                    <a:pt x="724" y="160"/>
                    <a:pt x="725" y="160"/>
                    <a:pt x="726" y="161"/>
                  </a:cubicBezTo>
                  <a:cubicBezTo>
                    <a:pt x="726" y="161"/>
                    <a:pt x="726" y="161"/>
                    <a:pt x="726" y="161"/>
                  </a:cubicBezTo>
                  <a:cubicBezTo>
                    <a:pt x="726" y="163"/>
                    <a:pt x="726" y="163"/>
                    <a:pt x="727" y="164"/>
                  </a:cubicBezTo>
                  <a:cubicBezTo>
                    <a:pt x="727" y="165"/>
                    <a:pt x="726" y="165"/>
                    <a:pt x="726" y="164"/>
                  </a:cubicBezTo>
                  <a:cubicBezTo>
                    <a:pt x="726" y="165"/>
                    <a:pt x="727" y="165"/>
                    <a:pt x="727" y="166"/>
                  </a:cubicBezTo>
                  <a:cubicBezTo>
                    <a:pt x="727" y="166"/>
                    <a:pt x="726" y="166"/>
                    <a:pt x="727" y="167"/>
                  </a:cubicBezTo>
                  <a:cubicBezTo>
                    <a:pt x="727" y="167"/>
                    <a:pt x="728" y="167"/>
                    <a:pt x="729" y="167"/>
                  </a:cubicBezTo>
                  <a:cubicBezTo>
                    <a:pt x="731" y="168"/>
                    <a:pt x="732" y="170"/>
                    <a:pt x="733" y="170"/>
                  </a:cubicBezTo>
                  <a:cubicBezTo>
                    <a:pt x="736" y="172"/>
                    <a:pt x="738" y="174"/>
                    <a:pt x="741" y="176"/>
                  </a:cubicBezTo>
                  <a:cubicBezTo>
                    <a:pt x="743" y="177"/>
                    <a:pt x="745" y="178"/>
                    <a:pt x="747" y="180"/>
                  </a:cubicBezTo>
                  <a:cubicBezTo>
                    <a:pt x="748" y="181"/>
                    <a:pt x="750" y="183"/>
                    <a:pt x="751" y="184"/>
                  </a:cubicBezTo>
                  <a:cubicBezTo>
                    <a:pt x="751" y="185"/>
                    <a:pt x="752" y="186"/>
                    <a:pt x="752" y="186"/>
                  </a:cubicBezTo>
                  <a:cubicBezTo>
                    <a:pt x="752" y="187"/>
                    <a:pt x="752" y="188"/>
                    <a:pt x="753" y="189"/>
                  </a:cubicBezTo>
                  <a:cubicBezTo>
                    <a:pt x="753" y="189"/>
                    <a:pt x="752" y="189"/>
                    <a:pt x="752" y="189"/>
                  </a:cubicBezTo>
                  <a:cubicBezTo>
                    <a:pt x="753" y="189"/>
                    <a:pt x="752" y="189"/>
                    <a:pt x="752" y="189"/>
                  </a:cubicBezTo>
                  <a:cubicBezTo>
                    <a:pt x="752" y="190"/>
                    <a:pt x="752" y="189"/>
                    <a:pt x="752" y="190"/>
                  </a:cubicBezTo>
                  <a:cubicBezTo>
                    <a:pt x="752" y="190"/>
                    <a:pt x="747" y="190"/>
                    <a:pt x="748" y="191"/>
                  </a:cubicBezTo>
                  <a:cubicBezTo>
                    <a:pt x="746" y="190"/>
                    <a:pt x="744" y="189"/>
                    <a:pt x="741" y="188"/>
                  </a:cubicBezTo>
                  <a:cubicBezTo>
                    <a:pt x="739" y="187"/>
                    <a:pt x="737" y="186"/>
                    <a:pt x="735" y="185"/>
                  </a:cubicBezTo>
                  <a:cubicBezTo>
                    <a:pt x="734" y="185"/>
                    <a:pt x="734" y="185"/>
                    <a:pt x="733" y="185"/>
                  </a:cubicBezTo>
                  <a:cubicBezTo>
                    <a:pt x="732" y="185"/>
                    <a:pt x="732" y="184"/>
                    <a:pt x="731" y="184"/>
                  </a:cubicBezTo>
                  <a:cubicBezTo>
                    <a:pt x="730" y="184"/>
                    <a:pt x="729" y="185"/>
                    <a:pt x="728" y="186"/>
                  </a:cubicBezTo>
                  <a:cubicBezTo>
                    <a:pt x="728" y="186"/>
                    <a:pt x="727" y="188"/>
                    <a:pt x="727" y="188"/>
                  </a:cubicBezTo>
                  <a:cubicBezTo>
                    <a:pt x="726" y="189"/>
                    <a:pt x="728" y="188"/>
                    <a:pt x="726" y="189"/>
                  </a:cubicBezTo>
                  <a:cubicBezTo>
                    <a:pt x="725" y="190"/>
                    <a:pt x="726" y="189"/>
                    <a:pt x="724" y="189"/>
                  </a:cubicBezTo>
                  <a:cubicBezTo>
                    <a:pt x="723" y="190"/>
                    <a:pt x="722" y="189"/>
                    <a:pt x="720" y="190"/>
                  </a:cubicBezTo>
                  <a:cubicBezTo>
                    <a:pt x="721" y="191"/>
                    <a:pt x="723" y="191"/>
                    <a:pt x="724" y="192"/>
                  </a:cubicBezTo>
                  <a:cubicBezTo>
                    <a:pt x="722" y="192"/>
                    <a:pt x="723" y="192"/>
                    <a:pt x="721" y="193"/>
                  </a:cubicBezTo>
                  <a:cubicBezTo>
                    <a:pt x="720" y="194"/>
                    <a:pt x="719" y="193"/>
                    <a:pt x="718" y="193"/>
                  </a:cubicBezTo>
                  <a:cubicBezTo>
                    <a:pt x="718" y="194"/>
                    <a:pt x="719" y="194"/>
                    <a:pt x="719" y="194"/>
                  </a:cubicBezTo>
                  <a:cubicBezTo>
                    <a:pt x="717" y="194"/>
                    <a:pt x="715" y="195"/>
                    <a:pt x="716" y="197"/>
                  </a:cubicBezTo>
                  <a:cubicBezTo>
                    <a:pt x="716" y="198"/>
                    <a:pt x="716" y="200"/>
                    <a:pt x="717" y="201"/>
                  </a:cubicBezTo>
                  <a:cubicBezTo>
                    <a:pt x="718" y="201"/>
                    <a:pt x="718" y="200"/>
                    <a:pt x="719" y="201"/>
                  </a:cubicBezTo>
                  <a:cubicBezTo>
                    <a:pt x="720" y="202"/>
                    <a:pt x="720" y="203"/>
                    <a:pt x="721" y="204"/>
                  </a:cubicBezTo>
                  <a:cubicBezTo>
                    <a:pt x="721" y="204"/>
                    <a:pt x="722" y="205"/>
                    <a:pt x="723" y="206"/>
                  </a:cubicBezTo>
                  <a:cubicBezTo>
                    <a:pt x="723" y="206"/>
                    <a:pt x="723" y="207"/>
                    <a:pt x="723" y="207"/>
                  </a:cubicBezTo>
                  <a:cubicBezTo>
                    <a:pt x="722" y="207"/>
                    <a:pt x="722" y="207"/>
                    <a:pt x="721" y="207"/>
                  </a:cubicBezTo>
                  <a:cubicBezTo>
                    <a:pt x="722" y="207"/>
                    <a:pt x="722" y="209"/>
                    <a:pt x="722" y="209"/>
                  </a:cubicBezTo>
                  <a:cubicBezTo>
                    <a:pt x="723" y="210"/>
                    <a:pt x="724" y="209"/>
                    <a:pt x="725" y="210"/>
                  </a:cubicBezTo>
                  <a:cubicBezTo>
                    <a:pt x="726" y="211"/>
                    <a:pt x="727" y="213"/>
                    <a:pt x="728" y="214"/>
                  </a:cubicBezTo>
                  <a:cubicBezTo>
                    <a:pt x="728" y="214"/>
                    <a:pt x="728" y="214"/>
                    <a:pt x="727" y="214"/>
                  </a:cubicBezTo>
                  <a:cubicBezTo>
                    <a:pt x="728" y="215"/>
                    <a:pt x="730" y="216"/>
                    <a:pt x="731" y="216"/>
                  </a:cubicBezTo>
                  <a:cubicBezTo>
                    <a:pt x="732" y="217"/>
                    <a:pt x="734" y="218"/>
                    <a:pt x="733" y="217"/>
                  </a:cubicBezTo>
                  <a:cubicBezTo>
                    <a:pt x="734" y="216"/>
                    <a:pt x="734" y="217"/>
                    <a:pt x="734" y="218"/>
                  </a:cubicBezTo>
                  <a:cubicBezTo>
                    <a:pt x="735" y="218"/>
                    <a:pt x="736" y="218"/>
                    <a:pt x="736" y="218"/>
                  </a:cubicBezTo>
                  <a:cubicBezTo>
                    <a:pt x="737" y="219"/>
                    <a:pt x="737" y="219"/>
                    <a:pt x="737" y="220"/>
                  </a:cubicBezTo>
                  <a:cubicBezTo>
                    <a:pt x="738" y="220"/>
                    <a:pt x="740" y="222"/>
                    <a:pt x="740" y="222"/>
                  </a:cubicBezTo>
                  <a:cubicBezTo>
                    <a:pt x="742" y="222"/>
                    <a:pt x="742" y="219"/>
                    <a:pt x="741" y="218"/>
                  </a:cubicBezTo>
                  <a:cubicBezTo>
                    <a:pt x="743" y="218"/>
                    <a:pt x="745" y="218"/>
                    <a:pt x="746" y="219"/>
                  </a:cubicBezTo>
                  <a:cubicBezTo>
                    <a:pt x="748" y="221"/>
                    <a:pt x="750" y="222"/>
                    <a:pt x="752" y="221"/>
                  </a:cubicBezTo>
                  <a:cubicBezTo>
                    <a:pt x="754" y="221"/>
                    <a:pt x="753" y="220"/>
                    <a:pt x="754" y="218"/>
                  </a:cubicBezTo>
                  <a:cubicBezTo>
                    <a:pt x="754" y="218"/>
                    <a:pt x="755" y="218"/>
                    <a:pt x="755" y="219"/>
                  </a:cubicBezTo>
                  <a:cubicBezTo>
                    <a:pt x="755" y="218"/>
                    <a:pt x="756" y="216"/>
                    <a:pt x="756" y="216"/>
                  </a:cubicBezTo>
                  <a:cubicBezTo>
                    <a:pt x="758" y="218"/>
                    <a:pt x="758" y="220"/>
                    <a:pt x="759" y="222"/>
                  </a:cubicBezTo>
                  <a:cubicBezTo>
                    <a:pt x="760" y="224"/>
                    <a:pt x="761" y="225"/>
                    <a:pt x="761" y="226"/>
                  </a:cubicBezTo>
                  <a:cubicBezTo>
                    <a:pt x="762" y="228"/>
                    <a:pt x="764" y="230"/>
                    <a:pt x="765" y="231"/>
                  </a:cubicBezTo>
                  <a:cubicBezTo>
                    <a:pt x="766" y="233"/>
                    <a:pt x="766" y="236"/>
                    <a:pt x="766" y="237"/>
                  </a:cubicBezTo>
                  <a:cubicBezTo>
                    <a:pt x="768" y="241"/>
                    <a:pt x="769" y="245"/>
                    <a:pt x="769" y="249"/>
                  </a:cubicBezTo>
                  <a:cubicBezTo>
                    <a:pt x="770" y="251"/>
                    <a:pt x="770" y="253"/>
                    <a:pt x="766" y="253"/>
                  </a:cubicBezTo>
                  <a:cubicBezTo>
                    <a:pt x="765" y="253"/>
                    <a:pt x="766" y="252"/>
                    <a:pt x="765" y="252"/>
                  </a:cubicBezTo>
                  <a:cubicBezTo>
                    <a:pt x="764" y="252"/>
                    <a:pt x="764" y="253"/>
                    <a:pt x="763" y="253"/>
                  </a:cubicBezTo>
                  <a:cubicBezTo>
                    <a:pt x="761" y="253"/>
                    <a:pt x="761" y="253"/>
                    <a:pt x="761" y="251"/>
                  </a:cubicBezTo>
                  <a:cubicBezTo>
                    <a:pt x="761" y="252"/>
                    <a:pt x="760" y="252"/>
                    <a:pt x="760" y="253"/>
                  </a:cubicBezTo>
                  <a:cubicBezTo>
                    <a:pt x="759" y="252"/>
                    <a:pt x="758" y="252"/>
                    <a:pt x="757" y="252"/>
                  </a:cubicBezTo>
                  <a:cubicBezTo>
                    <a:pt x="757" y="253"/>
                    <a:pt x="757" y="253"/>
                    <a:pt x="757" y="254"/>
                  </a:cubicBezTo>
                  <a:cubicBezTo>
                    <a:pt x="755" y="253"/>
                    <a:pt x="755" y="254"/>
                    <a:pt x="753" y="254"/>
                  </a:cubicBezTo>
                  <a:cubicBezTo>
                    <a:pt x="752" y="254"/>
                    <a:pt x="751" y="253"/>
                    <a:pt x="750" y="253"/>
                  </a:cubicBezTo>
                  <a:cubicBezTo>
                    <a:pt x="748" y="253"/>
                    <a:pt x="747" y="253"/>
                    <a:pt x="745" y="252"/>
                  </a:cubicBezTo>
                  <a:cubicBezTo>
                    <a:pt x="744" y="252"/>
                    <a:pt x="742" y="250"/>
                    <a:pt x="740" y="250"/>
                  </a:cubicBezTo>
                  <a:cubicBezTo>
                    <a:pt x="739" y="250"/>
                    <a:pt x="739" y="250"/>
                    <a:pt x="738" y="250"/>
                  </a:cubicBezTo>
                  <a:cubicBezTo>
                    <a:pt x="736" y="250"/>
                    <a:pt x="736" y="249"/>
                    <a:pt x="735" y="248"/>
                  </a:cubicBezTo>
                  <a:cubicBezTo>
                    <a:pt x="734" y="248"/>
                    <a:pt x="732" y="247"/>
                    <a:pt x="731" y="247"/>
                  </a:cubicBezTo>
                  <a:cubicBezTo>
                    <a:pt x="731" y="247"/>
                    <a:pt x="731" y="246"/>
                    <a:pt x="730" y="246"/>
                  </a:cubicBezTo>
                  <a:cubicBezTo>
                    <a:pt x="729" y="246"/>
                    <a:pt x="728" y="246"/>
                    <a:pt x="727" y="246"/>
                  </a:cubicBezTo>
                  <a:cubicBezTo>
                    <a:pt x="726" y="246"/>
                    <a:pt x="726" y="244"/>
                    <a:pt x="724" y="243"/>
                  </a:cubicBezTo>
                  <a:cubicBezTo>
                    <a:pt x="723" y="243"/>
                    <a:pt x="722" y="243"/>
                    <a:pt x="721" y="243"/>
                  </a:cubicBezTo>
                  <a:cubicBezTo>
                    <a:pt x="720" y="243"/>
                    <a:pt x="719" y="242"/>
                    <a:pt x="718" y="242"/>
                  </a:cubicBezTo>
                  <a:cubicBezTo>
                    <a:pt x="717" y="242"/>
                    <a:pt x="715" y="243"/>
                    <a:pt x="715" y="244"/>
                  </a:cubicBezTo>
                  <a:cubicBezTo>
                    <a:pt x="712" y="243"/>
                    <a:pt x="715" y="248"/>
                    <a:pt x="713" y="248"/>
                  </a:cubicBezTo>
                  <a:cubicBezTo>
                    <a:pt x="715" y="250"/>
                    <a:pt x="718" y="252"/>
                    <a:pt x="715" y="256"/>
                  </a:cubicBezTo>
                  <a:cubicBezTo>
                    <a:pt x="715" y="257"/>
                    <a:pt x="715" y="258"/>
                    <a:pt x="714" y="257"/>
                  </a:cubicBezTo>
                  <a:cubicBezTo>
                    <a:pt x="713" y="257"/>
                    <a:pt x="712" y="257"/>
                    <a:pt x="711" y="256"/>
                  </a:cubicBezTo>
                  <a:cubicBezTo>
                    <a:pt x="710" y="256"/>
                    <a:pt x="709" y="256"/>
                    <a:pt x="708" y="255"/>
                  </a:cubicBezTo>
                  <a:cubicBezTo>
                    <a:pt x="706" y="255"/>
                    <a:pt x="705" y="255"/>
                    <a:pt x="703" y="254"/>
                  </a:cubicBezTo>
                  <a:cubicBezTo>
                    <a:pt x="703" y="254"/>
                    <a:pt x="702" y="254"/>
                    <a:pt x="702" y="253"/>
                  </a:cubicBezTo>
                  <a:cubicBezTo>
                    <a:pt x="701" y="253"/>
                    <a:pt x="700" y="254"/>
                    <a:pt x="699" y="253"/>
                  </a:cubicBezTo>
                  <a:cubicBezTo>
                    <a:pt x="698" y="253"/>
                    <a:pt x="696" y="251"/>
                    <a:pt x="694" y="250"/>
                  </a:cubicBezTo>
                  <a:cubicBezTo>
                    <a:pt x="692" y="248"/>
                    <a:pt x="690" y="247"/>
                    <a:pt x="688" y="246"/>
                  </a:cubicBezTo>
                  <a:cubicBezTo>
                    <a:pt x="685" y="244"/>
                    <a:pt x="682" y="243"/>
                    <a:pt x="679" y="242"/>
                  </a:cubicBezTo>
                  <a:cubicBezTo>
                    <a:pt x="678" y="242"/>
                    <a:pt x="677" y="243"/>
                    <a:pt x="676" y="242"/>
                  </a:cubicBezTo>
                  <a:cubicBezTo>
                    <a:pt x="674" y="242"/>
                    <a:pt x="672" y="241"/>
                    <a:pt x="671" y="240"/>
                  </a:cubicBezTo>
                  <a:cubicBezTo>
                    <a:pt x="670" y="239"/>
                    <a:pt x="669" y="238"/>
                    <a:pt x="668" y="238"/>
                  </a:cubicBezTo>
                  <a:cubicBezTo>
                    <a:pt x="667" y="237"/>
                    <a:pt x="666" y="237"/>
                    <a:pt x="665" y="237"/>
                  </a:cubicBezTo>
                  <a:cubicBezTo>
                    <a:pt x="664" y="236"/>
                    <a:pt x="663" y="234"/>
                    <a:pt x="663" y="233"/>
                  </a:cubicBezTo>
                  <a:cubicBezTo>
                    <a:pt x="664" y="231"/>
                    <a:pt x="665" y="231"/>
                    <a:pt x="664" y="229"/>
                  </a:cubicBezTo>
                  <a:cubicBezTo>
                    <a:pt x="664" y="229"/>
                    <a:pt x="665" y="229"/>
                    <a:pt x="665" y="229"/>
                  </a:cubicBezTo>
                  <a:cubicBezTo>
                    <a:pt x="665" y="228"/>
                    <a:pt x="664" y="227"/>
                    <a:pt x="663" y="226"/>
                  </a:cubicBezTo>
                  <a:cubicBezTo>
                    <a:pt x="663" y="226"/>
                    <a:pt x="663" y="226"/>
                    <a:pt x="664" y="226"/>
                  </a:cubicBezTo>
                  <a:cubicBezTo>
                    <a:pt x="663" y="225"/>
                    <a:pt x="662" y="225"/>
                    <a:pt x="661" y="224"/>
                  </a:cubicBezTo>
                  <a:cubicBezTo>
                    <a:pt x="660" y="222"/>
                    <a:pt x="661" y="221"/>
                    <a:pt x="661" y="219"/>
                  </a:cubicBezTo>
                  <a:cubicBezTo>
                    <a:pt x="662" y="218"/>
                    <a:pt x="662" y="217"/>
                    <a:pt x="662" y="217"/>
                  </a:cubicBezTo>
                  <a:cubicBezTo>
                    <a:pt x="661" y="215"/>
                    <a:pt x="659" y="217"/>
                    <a:pt x="659" y="217"/>
                  </a:cubicBezTo>
                  <a:cubicBezTo>
                    <a:pt x="657" y="216"/>
                    <a:pt x="656" y="214"/>
                    <a:pt x="654" y="214"/>
                  </a:cubicBezTo>
                  <a:cubicBezTo>
                    <a:pt x="653" y="214"/>
                    <a:pt x="653" y="214"/>
                    <a:pt x="652" y="214"/>
                  </a:cubicBezTo>
                  <a:cubicBezTo>
                    <a:pt x="651" y="215"/>
                    <a:pt x="651" y="215"/>
                    <a:pt x="650" y="215"/>
                  </a:cubicBezTo>
                  <a:cubicBezTo>
                    <a:pt x="649" y="215"/>
                    <a:pt x="648" y="215"/>
                    <a:pt x="647" y="215"/>
                  </a:cubicBezTo>
                  <a:cubicBezTo>
                    <a:pt x="645" y="215"/>
                    <a:pt x="643" y="215"/>
                    <a:pt x="642" y="215"/>
                  </a:cubicBezTo>
                  <a:cubicBezTo>
                    <a:pt x="642" y="218"/>
                    <a:pt x="639" y="215"/>
                    <a:pt x="637" y="215"/>
                  </a:cubicBezTo>
                  <a:cubicBezTo>
                    <a:pt x="636" y="215"/>
                    <a:pt x="636" y="215"/>
                    <a:pt x="636" y="215"/>
                  </a:cubicBezTo>
                  <a:cubicBezTo>
                    <a:pt x="636" y="215"/>
                    <a:pt x="635" y="216"/>
                    <a:pt x="634" y="216"/>
                  </a:cubicBezTo>
                  <a:cubicBezTo>
                    <a:pt x="633" y="216"/>
                    <a:pt x="632" y="216"/>
                    <a:pt x="631" y="216"/>
                  </a:cubicBezTo>
                  <a:cubicBezTo>
                    <a:pt x="629" y="216"/>
                    <a:pt x="627" y="216"/>
                    <a:pt x="625" y="216"/>
                  </a:cubicBezTo>
                  <a:cubicBezTo>
                    <a:pt x="623" y="216"/>
                    <a:pt x="621" y="216"/>
                    <a:pt x="620" y="217"/>
                  </a:cubicBezTo>
                  <a:cubicBezTo>
                    <a:pt x="618" y="217"/>
                    <a:pt x="616" y="216"/>
                    <a:pt x="614" y="216"/>
                  </a:cubicBezTo>
                  <a:cubicBezTo>
                    <a:pt x="612" y="216"/>
                    <a:pt x="613" y="216"/>
                    <a:pt x="612" y="217"/>
                  </a:cubicBezTo>
                  <a:cubicBezTo>
                    <a:pt x="611" y="217"/>
                    <a:pt x="611" y="217"/>
                    <a:pt x="611" y="218"/>
                  </a:cubicBezTo>
                  <a:cubicBezTo>
                    <a:pt x="611" y="218"/>
                    <a:pt x="610" y="217"/>
                    <a:pt x="610" y="218"/>
                  </a:cubicBezTo>
                  <a:cubicBezTo>
                    <a:pt x="610" y="218"/>
                    <a:pt x="609" y="218"/>
                    <a:pt x="609" y="218"/>
                  </a:cubicBezTo>
                  <a:cubicBezTo>
                    <a:pt x="608" y="219"/>
                    <a:pt x="607" y="219"/>
                    <a:pt x="606" y="220"/>
                  </a:cubicBezTo>
                  <a:cubicBezTo>
                    <a:pt x="605" y="220"/>
                    <a:pt x="603" y="221"/>
                    <a:pt x="601" y="222"/>
                  </a:cubicBezTo>
                  <a:cubicBezTo>
                    <a:pt x="601" y="222"/>
                    <a:pt x="599" y="222"/>
                    <a:pt x="599" y="222"/>
                  </a:cubicBezTo>
                  <a:cubicBezTo>
                    <a:pt x="598" y="223"/>
                    <a:pt x="598" y="223"/>
                    <a:pt x="598" y="224"/>
                  </a:cubicBezTo>
                  <a:cubicBezTo>
                    <a:pt x="596" y="225"/>
                    <a:pt x="596" y="225"/>
                    <a:pt x="594" y="225"/>
                  </a:cubicBezTo>
                  <a:cubicBezTo>
                    <a:pt x="593" y="226"/>
                    <a:pt x="593" y="226"/>
                    <a:pt x="592" y="226"/>
                  </a:cubicBezTo>
                  <a:cubicBezTo>
                    <a:pt x="591" y="226"/>
                    <a:pt x="590" y="226"/>
                    <a:pt x="589" y="224"/>
                  </a:cubicBezTo>
                  <a:cubicBezTo>
                    <a:pt x="587" y="226"/>
                    <a:pt x="587" y="225"/>
                    <a:pt x="583" y="226"/>
                  </a:cubicBezTo>
                  <a:cubicBezTo>
                    <a:pt x="581" y="226"/>
                    <a:pt x="579" y="226"/>
                    <a:pt x="576" y="225"/>
                  </a:cubicBezTo>
                  <a:cubicBezTo>
                    <a:pt x="575" y="224"/>
                    <a:pt x="573" y="221"/>
                    <a:pt x="571" y="222"/>
                  </a:cubicBezTo>
                  <a:cubicBezTo>
                    <a:pt x="569" y="223"/>
                    <a:pt x="569" y="227"/>
                    <a:pt x="569" y="229"/>
                  </a:cubicBezTo>
                  <a:cubicBezTo>
                    <a:pt x="569" y="229"/>
                    <a:pt x="568" y="230"/>
                    <a:pt x="568" y="231"/>
                  </a:cubicBezTo>
                  <a:cubicBezTo>
                    <a:pt x="568" y="231"/>
                    <a:pt x="568" y="232"/>
                    <a:pt x="567" y="233"/>
                  </a:cubicBezTo>
                  <a:cubicBezTo>
                    <a:pt x="567" y="233"/>
                    <a:pt x="567" y="234"/>
                    <a:pt x="566" y="235"/>
                  </a:cubicBezTo>
                  <a:cubicBezTo>
                    <a:pt x="565" y="236"/>
                    <a:pt x="564" y="236"/>
                    <a:pt x="563" y="237"/>
                  </a:cubicBezTo>
                  <a:cubicBezTo>
                    <a:pt x="562" y="237"/>
                    <a:pt x="561" y="238"/>
                    <a:pt x="560" y="238"/>
                  </a:cubicBezTo>
                  <a:cubicBezTo>
                    <a:pt x="559" y="238"/>
                    <a:pt x="559" y="238"/>
                    <a:pt x="558" y="238"/>
                  </a:cubicBezTo>
                  <a:cubicBezTo>
                    <a:pt x="554" y="239"/>
                    <a:pt x="553" y="242"/>
                    <a:pt x="554" y="246"/>
                  </a:cubicBezTo>
                  <a:cubicBezTo>
                    <a:pt x="552" y="246"/>
                    <a:pt x="552" y="251"/>
                    <a:pt x="552" y="252"/>
                  </a:cubicBezTo>
                  <a:cubicBezTo>
                    <a:pt x="552" y="253"/>
                    <a:pt x="552" y="254"/>
                    <a:pt x="553" y="255"/>
                  </a:cubicBezTo>
                  <a:cubicBezTo>
                    <a:pt x="553" y="255"/>
                    <a:pt x="553" y="255"/>
                    <a:pt x="554" y="255"/>
                  </a:cubicBezTo>
                  <a:cubicBezTo>
                    <a:pt x="554" y="256"/>
                    <a:pt x="554" y="256"/>
                    <a:pt x="554" y="256"/>
                  </a:cubicBezTo>
                  <a:cubicBezTo>
                    <a:pt x="554" y="258"/>
                    <a:pt x="554" y="259"/>
                    <a:pt x="555" y="260"/>
                  </a:cubicBezTo>
                  <a:cubicBezTo>
                    <a:pt x="555" y="260"/>
                    <a:pt x="554" y="260"/>
                    <a:pt x="554" y="260"/>
                  </a:cubicBezTo>
                  <a:cubicBezTo>
                    <a:pt x="554" y="260"/>
                    <a:pt x="554" y="261"/>
                    <a:pt x="554" y="261"/>
                  </a:cubicBezTo>
                  <a:cubicBezTo>
                    <a:pt x="554" y="261"/>
                    <a:pt x="554" y="261"/>
                    <a:pt x="554" y="261"/>
                  </a:cubicBezTo>
                  <a:cubicBezTo>
                    <a:pt x="554" y="261"/>
                    <a:pt x="554" y="261"/>
                    <a:pt x="554" y="262"/>
                  </a:cubicBezTo>
                  <a:cubicBezTo>
                    <a:pt x="553" y="263"/>
                    <a:pt x="553" y="263"/>
                    <a:pt x="552" y="264"/>
                  </a:cubicBezTo>
                  <a:cubicBezTo>
                    <a:pt x="551" y="266"/>
                    <a:pt x="551" y="267"/>
                    <a:pt x="550" y="268"/>
                  </a:cubicBezTo>
                  <a:cubicBezTo>
                    <a:pt x="548" y="270"/>
                    <a:pt x="545" y="272"/>
                    <a:pt x="542" y="274"/>
                  </a:cubicBezTo>
                  <a:cubicBezTo>
                    <a:pt x="541" y="274"/>
                    <a:pt x="540" y="275"/>
                    <a:pt x="540" y="275"/>
                  </a:cubicBezTo>
                  <a:cubicBezTo>
                    <a:pt x="539" y="275"/>
                    <a:pt x="539" y="277"/>
                    <a:pt x="539" y="277"/>
                  </a:cubicBezTo>
                  <a:cubicBezTo>
                    <a:pt x="538" y="277"/>
                    <a:pt x="537" y="277"/>
                    <a:pt x="535" y="277"/>
                  </a:cubicBezTo>
                  <a:cubicBezTo>
                    <a:pt x="535" y="278"/>
                    <a:pt x="535" y="279"/>
                    <a:pt x="534" y="279"/>
                  </a:cubicBezTo>
                  <a:cubicBezTo>
                    <a:pt x="534" y="281"/>
                    <a:pt x="533" y="282"/>
                    <a:pt x="532" y="283"/>
                  </a:cubicBezTo>
                  <a:cubicBezTo>
                    <a:pt x="531" y="284"/>
                    <a:pt x="530" y="284"/>
                    <a:pt x="529" y="286"/>
                  </a:cubicBezTo>
                  <a:cubicBezTo>
                    <a:pt x="528" y="287"/>
                    <a:pt x="528" y="289"/>
                    <a:pt x="528" y="290"/>
                  </a:cubicBezTo>
                  <a:cubicBezTo>
                    <a:pt x="527" y="292"/>
                    <a:pt x="526" y="292"/>
                    <a:pt x="526" y="294"/>
                  </a:cubicBezTo>
                  <a:cubicBezTo>
                    <a:pt x="525" y="294"/>
                    <a:pt x="525" y="293"/>
                    <a:pt x="525" y="294"/>
                  </a:cubicBezTo>
                  <a:cubicBezTo>
                    <a:pt x="524" y="294"/>
                    <a:pt x="525" y="295"/>
                    <a:pt x="525" y="295"/>
                  </a:cubicBezTo>
                  <a:cubicBezTo>
                    <a:pt x="525" y="295"/>
                    <a:pt x="525" y="295"/>
                    <a:pt x="524" y="295"/>
                  </a:cubicBezTo>
                  <a:cubicBezTo>
                    <a:pt x="525" y="298"/>
                    <a:pt x="521" y="298"/>
                    <a:pt x="521" y="301"/>
                  </a:cubicBezTo>
                  <a:cubicBezTo>
                    <a:pt x="520" y="301"/>
                    <a:pt x="520" y="303"/>
                    <a:pt x="520" y="303"/>
                  </a:cubicBezTo>
                  <a:cubicBezTo>
                    <a:pt x="519" y="304"/>
                    <a:pt x="519" y="306"/>
                    <a:pt x="518" y="308"/>
                  </a:cubicBezTo>
                  <a:cubicBezTo>
                    <a:pt x="518" y="308"/>
                    <a:pt x="517" y="310"/>
                    <a:pt x="517" y="310"/>
                  </a:cubicBezTo>
                  <a:cubicBezTo>
                    <a:pt x="516" y="311"/>
                    <a:pt x="515" y="311"/>
                    <a:pt x="514" y="312"/>
                  </a:cubicBezTo>
                  <a:cubicBezTo>
                    <a:pt x="514" y="312"/>
                    <a:pt x="514" y="312"/>
                    <a:pt x="514" y="312"/>
                  </a:cubicBezTo>
                  <a:cubicBezTo>
                    <a:pt x="514" y="312"/>
                    <a:pt x="514" y="312"/>
                    <a:pt x="514" y="313"/>
                  </a:cubicBezTo>
                  <a:cubicBezTo>
                    <a:pt x="514" y="313"/>
                    <a:pt x="514" y="315"/>
                    <a:pt x="514" y="315"/>
                  </a:cubicBezTo>
                  <a:cubicBezTo>
                    <a:pt x="514" y="315"/>
                    <a:pt x="514" y="315"/>
                    <a:pt x="513" y="315"/>
                  </a:cubicBezTo>
                  <a:cubicBezTo>
                    <a:pt x="514" y="317"/>
                    <a:pt x="516" y="322"/>
                    <a:pt x="518" y="322"/>
                  </a:cubicBezTo>
                  <a:cubicBezTo>
                    <a:pt x="518" y="323"/>
                    <a:pt x="518" y="324"/>
                    <a:pt x="518" y="325"/>
                  </a:cubicBezTo>
                  <a:cubicBezTo>
                    <a:pt x="518" y="326"/>
                    <a:pt x="518" y="326"/>
                    <a:pt x="518" y="327"/>
                  </a:cubicBezTo>
                  <a:cubicBezTo>
                    <a:pt x="518" y="328"/>
                    <a:pt x="518" y="329"/>
                    <a:pt x="518" y="330"/>
                  </a:cubicBezTo>
                  <a:cubicBezTo>
                    <a:pt x="518" y="331"/>
                    <a:pt x="518" y="331"/>
                    <a:pt x="519" y="332"/>
                  </a:cubicBezTo>
                  <a:cubicBezTo>
                    <a:pt x="519" y="333"/>
                    <a:pt x="520" y="334"/>
                    <a:pt x="520" y="334"/>
                  </a:cubicBezTo>
                  <a:cubicBezTo>
                    <a:pt x="520" y="336"/>
                    <a:pt x="520" y="338"/>
                    <a:pt x="520" y="340"/>
                  </a:cubicBezTo>
                  <a:cubicBezTo>
                    <a:pt x="520" y="341"/>
                    <a:pt x="520" y="342"/>
                    <a:pt x="520" y="343"/>
                  </a:cubicBezTo>
                  <a:cubicBezTo>
                    <a:pt x="521" y="345"/>
                    <a:pt x="520" y="345"/>
                    <a:pt x="520" y="346"/>
                  </a:cubicBezTo>
                  <a:cubicBezTo>
                    <a:pt x="520" y="346"/>
                    <a:pt x="520" y="346"/>
                    <a:pt x="520" y="346"/>
                  </a:cubicBezTo>
                  <a:cubicBezTo>
                    <a:pt x="520" y="347"/>
                    <a:pt x="520" y="347"/>
                    <a:pt x="520" y="348"/>
                  </a:cubicBezTo>
                  <a:cubicBezTo>
                    <a:pt x="519" y="348"/>
                    <a:pt x="519" y="347"/>
                    <a:pt x="519" y="349"/>
                  </a:cubicBezTo>
                  <a:cubicBezTo>
                    <a:pt x="518" y="349"/>
                    <a:pt x="519" y="352"/>
                    <a:pt x="519" y="353"/>
                  </a:cubicBezTo>
                  <a:cubicBezTo>
                    <a:pt x="520" y="353"/>
                    <a:pt x="519" y="355"/>
                    <a:pt x="519" y="355"/>
                  </a:cubicBezTo>
                  <a:cubicBezTo>
                    <a:pt x="519" y="355"/>
                    <a:pt x="517" y="358"/>
                    <a:pt x="516" y="359"/>
                  </a:cubicBezTo>
                  <a:cubicBezTo>
                    <a:pt x="516" y="359"/>
                    <a:pt x="515" y="361"/>
                    <a:pt x="514" y="361"/>
                  </a:cubicBezTo>
                  <a:cubicBezTo>
                    <a:pt x="515" y="362"/>
                    <a:pt x="516" y="363"/>
                    <a:pt x="517" y="364"/>
                  </a:cubicBezTo>
                  <a:cubicBezTo>
                    <a:pt x="517" y="365"/>
                    <a:pt x="518" y="366"/>
                    <a:pt x="518" y="367"/>
                  </a:cubicBezTo>
                  <a:cubicBezTo>
                    <a:pt x="518" y="368"/>
                    <a:pt x="520" y="370"/>
                    <a:pt x="519" y="370"/>
                  </a:cubicBezTo>
                  <a:cubicBezTo>
                    <a:pt x="519" y="371"/>
                    <a:pt x="520" y="372"/>
                    <a:pt x="520" y="373"/>
                  </a:cubicBezTo>
                  <a:cubicBezTo>
                    <a:pt x="520" y="373"/>
                    <a:pt x="520" y="373"/>
                    <a:pt x="520" y="374"/>
                  </a:cubicBezTo>
                  <a:cubicBezTo>
                    <a:pt x="520" y="374"/>
                    <a:pt x="519" y="374"/>
                    <a:pt x="519" y="375"/>
                  </a:cubicBezTo>
                  <a:cubicBezTo>
                    <a:pt x="519" y="375"/>
                    <a:pt x="520" y="376"/>
                    <a:pt x="521" y="377"/>
                  </a:cubicBezTo>
                  <a:cubicBezTo>
                    <a:pt x="521" y="377"/>
                    <a:pt x="522" y="379"/>
                    <a:pt x="523" y="379"/>
                  </a:cubicBezTo>
                  <a:cubicBezTo>
                    <a:pt x="524" y="379"/>
                    <a:pt x="524" y="379"/>
                    <a:pt x="525" y="379"/>
                  </a:cubicBezTo>
                  <a:cubicBezTo>
                    <a:pt x="526" y="379"/>
                    <a:pt x="525" y="380"/>
                    <a:pt x="526" y="380"/>
                  </a:cubicBezTo>
                  <a:cubicBezTo>
                    <a:pt x="526" y="380"/>
                    <a:pt x="527" y="380"/>
                    <a:pt x="527" y="380"/>
                  </a:cubicBezTo>
                  <a:cubicBezTo>
                    <a:pt x="529" y="381"/>
                    <a:pt x="528" y="382"/>
                    <a:pt x="528" y="383"/>
                  </a:cubicBezTo>
                  <a:cubicBezTo>
                    <a:pt x="528" y="384"/>
                    <a:pt x="531" y="385"/>
                    <a:pt x="531" y="385"/>
                  </a:cubicBezTo>
                  <a:cubicBezTo>
                    <a:pt x="531" y="385"/>
                    <a:pt x="532" y="385"/>
                    <a:pt x="533" y="386"/>
                  </a:cubicBezTo>
                  <a:cubicBezTo>
                    <a:pt x="533" y="386"/>
                    <a:pt x="535" y="388"/>
                    <a:pt x="535" y="388"/>
                  </a:cubicBezTo>
                  <a:cubicBezTo>
                    <a:pt x="535" y="388"/>
                    <a:pt x="535" y="389"/>
                    <a:pt x="534" y="389"/>
                  </a:cubicBezTo>
                  <a:cubicBezTo>
                    <a:pt x="535" y="390"/>
                    <a:pt x="535" y="391"/>
                    <a:pt x="536" y="391"/>
                  </a:cubicBezTo>
                  <a:cubicBezTo>
                    <a:pt x="537" y="392"/>
                    <a:pt x="537" y="391"/>
                    <a:pt x="538" y="393"/>
                  </a:cubicBezTo>
                  <a:cubicBezTo>
                    <a:pt x="539" y="394"/>
                    <a:pt x="538" y="395"/>
                    <a:pt x="539" y="396"/>
                  </a:cubicBezTo>
                  <a:cubicBezTo>
                    <a:pt x="539" y="396"/>
                    <a:pt x="539" y="396"/>
                    <a:pt x="539" y="396"/>
                  </a:cubicBezTo>
                  <a:cubicBezTo>
                    <a:pt x="540" y="396"/>
                    <a:pt x="540" y="396"/>
                    <a:pt x="540" y="397"/>
                  </a:cubicBezTo>
                  <a:cubicBezTo>
                    <a:pt x="539" y="398"/>
                    <a:pt x="540" y="398"/>
                    <a:pt x="540" y="398"/>
                  </a:cubicBezTo>
                  <a:cubicBezTo>
                    <a:pt x="541" y="398"/>
                    <a:pt x="541" y="398"/>
                    <a:pt x="541" y="398"/>
                  </a:cubicBezTo>
                  <a:cubicBezTo>
                    <a:pt x="542" y="399"/>
                    <a:pt x="544" y="402"/>
                    <a:pt x="542" y="402"/>
                  </a:cubicBezTo>
                  <a:cubicBezTo>
                    <a:pt x="543" y="402"/>
                    <a:pt x="543" y="403"/>
                    <a:pt x="544" y="403"/>
                  </a:cubicBezTo>
                  <a:cubicBezTo>
                    <a:pt x="544" y="404"/>
                    <a:pt x="545" y="404"/>
                    <a:pt x="545" y="404"/>
                  </a:cubicBezTo>
                  <a:cubicBezTo>
                    <a:pt x="546" y="405"/>
                    <a:pt x="545" y="406"/>
                    <a:pt x="544" y="406"/>
                  </a:cubicBezTo>
                  <a:cubicBezTo>
                    <a:pt x="544" y="406"/>
                    <a:pt x="543" y="405"/>
                    <a:pt x="544" y="406"/>
                  </a:cubicBezTo>
                  <a:cubicBezTo>
                    <a:pt x="544" y="406"/>
                    <a:pt x="545" y="407"/>
                    <a:pt x="546" y="407"/>
                  </a:cubicBezTo>
                  <a:cubicBezTo>
                    <a:pt x="546" y="407"/>
                    <a:pt x="547" y="408"/>
                    <a:pt x="547" y="408"/>
                  </a:cubicBezTo>
                  <a:cubicBezTo>
                    <a:pt x="547" y="409"/>
                    <a:pt x="547" y="409"/>
                    <a:pt x="547" y="410"/>
                  </a:cubicBezTo>
                  <a:cubicBezTo>
                    <a:pt x="547" y="410"/>
                    <a:pt x="548" y="410"/>
                    <a:pt x="548" y="410"/>
                  </a:cubicBezTo>
                  <a:cubicBezTo>
                    <a:pt x="549" y="411"/>
                    <a:pt x="549" y="411"/>
                    <a:pt x="549" y="411"/>
                  </a:cubicBezTo>
                  <a:cubicBezTo>
                    <a:pt x="550" y="412"/>
                    <a:pt x="550" y="413"/>
                    <a:pt x="551" y="414"/>
                  </a:cubicBezTo>
                  <a:cubicBezTo>
                    <a:pt x="552" y="414"/>
                    <a:pt x="554" y="414"/>
                    <a:pt x="555" y="415"/>
                  </a:cubicBezTo>
                  <a:cubicBezTo>
                    <a:pt x="556" y="415"/>
                    <a:pt x="556" y="415"/>
                    <a:pt x="557" y="416"/>
                  </a:cubicBezTo>
                  <a:cubicBezTo>
                    <a:pt x="558" y="417"/>
                    <a:pt x="559" y="418"/>
                    <a:pt x="559" y="419"/>
                  </a:cubicBezTo>
                  <a:cubicBezTo>
                    <a:pt x="560" y="420"/>
                    <a:pt x="561" y="420"/>
                    <a:pt x="563" y="421"/>
                  </a:cubicBezTo>
                  <a:cubicBezTo>
                    <a:pt x="564" y="422"/>
                    <a:pt x="565" y="423"/>
                    <a:pt x="566" y="423"/>
                  </a:cubicBezTo>
                  <a:cubicBezTo>
                    <a:pt x="569" y="426"/>
                    <a:pt x="573" y="429"/>
                    <a:pt x="577" y="431"/>
                  </a:cubicBezTo>
                  <a:cubicBezTo>
                    <a:pt x="578" y="431"/>
                    <a:pt x="579" y="431"/>
                    <a:pt x="579" y="431"/>
                  </a:cubicBezTo>
                  <a:cubicBezTo>
                    <a:pt x="579" y="431"/>
                    <a:pt x="581" y="432"/>
                    <a:pt x="581" y="432"/>
                  </a:cubicBezTo>
                  <a:cubicBezTo>
                    <a:pt x="583" y="434"/>
                    <a:pt x="587" y="433"/>
                    <a:pt x="589" y="432"/>
                  </a:cubicBezTo>
                  <a:cubicBezTo>
                    <a:pt x="592" y="431"/>
                    <a:pt x="594" y="428"/>
                    <a:pt x="597" y="428"/>
                  </a:cubicBezTo>
                  <a:cubicBezTo>
                    <a:pt x="600" y="428"/>
                    <a:pt x="603" y="427"/>
                    <a:pt x="606" y="427"/>
                  </a:cubicBezTo>
                  <a:cubicBezTo>
                    <a:pt x="607" y="428"/>
                    <a:pt x="608" y="428"/>
                    <a:pt x="609" y="429"/>
                  </a:cubicBezTo>
                  <a:cubicBezTo>
                    <a:pt x="611" y="430"/>
                    <a:pt x="614" y="430"/>
                    <a:pt x="617" y="430"/>
                  </a:cubicBezTo>
                  <a:cubicBezTo>
                    <a:pt x="617" y="428"/>
                    <a:pt x="622" y="428"/>
                    <a:pt x="622" y="427"/>
                  </a:cubicBezTo>
                  <a:cubicBezTo>
                    <a:pt x="623" y="427"/>
                    <a:pt x="624" y="427"/>
                    <a:pt x="624" y="427"/>
                  </a:cubicBezTo>
                  <a:cubicBezTo>
                    <a:pt x="625" y="427"/>
                    <a:pt x="625" y="427"/>
                    <a:pt x="626" y="426"/>
                  </a:cubicBezTo>
                  <a:cubicBezTo>
                    <a:pt x="627" y="426"/>
                    <a:pt x="628" y="426"/>
                    <a:pt x="628" y="425"/>
                  </a:cubicBezTo>
                  <a:cubicBezTo>
                    <a:pt x="630" y="425"/>
                    <a:pt x="633" y="425"/>
                    <a:pt x="635" y="425"/>
                  </a:cubicBezTo>
                  <a:cubicBezTo>
                    <a:pt x="635" y="424"/>
                    <a:pt x="639" y="424"/>
                    <a:pt x="640" y="424"/>
                  </a:cubicBezTo>
                  <a:cubicBezTo>
                    <a:pt x="640" y="422"/>
                    <a:pt x="638" y="421"/>
                    <a:pt x="638" y="420"/>
                  </a:cubicBezTo>
                  <a:cubicBezTo>
                    <a:pt x="640" y="420"/>
                    <a:pt x="642" y="423"/>
                    <a:pt x="643" y="422"/>
                  </a:cubicBezTo>
                  <a:cubicBezTo>
                    <a:pt x="644" y="421"/>
                    <a:pt x="644" y="420"/>
                    <a:pt x="644" y="420"/>
                  </a:cubicBezTo>
                  <a:cubicBezTo>
                    <a:pt x="646" y="420"/>
                    <a:pt x="644" y="422"/>
                    <a:pt x="644" y="423"/>
                  </a:cubicBezTo>
                  <a:cubicBezTo>
                    <a:pt x="645" y="423"/>
                    <a:pt x="646" y="423"/>
                    <a:pt x="646" y="421"/>
                  </a:cubicBezTo>
                  <a:cubicBezTo>
                    <a:pt x="648" y="422"/>
                    <a:pt x="649" y="421"/>
                    <a:pt x="650" y="420"/>
                  </a:cubicBezTo>
                  <a:cubicBezTo>
                    <a:pt x="651" y="419"/>
                    <a:pt x="657" y="418"/>
                    <a:pt x="656" y="417"/>
                  </a:cubicBezTo>
                  <a:cubicBezTo>
                    <a:pt x="657" y="417"/>
                    <a:pt x="659" y="417"/>
                    <a:pt x="659" y="417"/>
                  </a:cubicBezTo>
                  <a:cubicBezTo>
                    <a:pt x="659" y="417"/>
                    <a:pt x="658" y="417"/>
                    <a:pt x="658" y="417"/>
                  </a:cubicBezTo>
                  <a:cubicBezTo>
                    <a:pt x="658" y="419"/>
                    <a:pt x="660" y="418"/>
                    <a:pt x="662" y="418"/>
                  </a:cubicBezTo>
                  <a:cubicBezTo>
                    <a:pt x="664" y="418"/>
                    <a:pt x="664" y="418"/>
                    <a:pt x="666" y="420"/>
                  </a:cubicBezTo>
                  <a:cubicBezTo>
                    <a:pt x="667" y="421"/>
                    <a:pt x="668" y="421"/>
                    <a:pt x="669" y="422"/>
                  </a:cubicBezTo>
                  <a:cubicBezTo>
                    <a:pt x="670" y="422"/>
                    <a:pt x="670" y="423"/>
                    <a:pt x="671" y="424"/>
                  </a:cubicBezTo>
                  <a:cubicBezTo>
                    <a:pt x="671" y="424"/>
                    <a:pt x="672" y="423"/>
                    <a:pt x="672" y="424"/>
                  </a:cubicBezTo>
                  <a:cubicBezTo>
                    <a:pt x="672" y="424"/>
                    <a:pt x="672" y="425"/>
                    <a:pt x="673" y="425"/>
                  </a:cubicBezTo>
                  <a:cubicBezTo>
                    <a:pt x="673" y="428"/>
                    <a:pt x="672" y="426"/>
                    <a:pt x="672" y="427"/>
                  </a:cubicBezTo>
                  <a:cubicBezTo>
                    <a:pt x="672" y="428"/>
                    <a:pt x="672" y="428"/>
                    <a:pt x="672" y="429"/>
                  </a:cubicBezTo>
                  <a:cubicBezTo>
                    <a:pt x="673" y="430"/>
                    <a:pt x="673" y="431"/>
                    <a:pt x="675" y="433"/>
                  </a:cubicBezTo>
                  <a:cubicBezTo>
                    <a:pt x="676" y="434"/>
                    <a:pt x="675" y="434"/>
                    <a:pt x="677" y="433"/>
                  </a:cubicBezTo>
                  <a:cubicBezTo>
                    <a:pt x="678" y="433"/>
                    <a:pt x="679" y="433"/>
                    <a:pt x="680" y="433"/>
                  </a:cubicBezTo>
                  <a:cubicBezTo>
                    <a:pt x="680" y="433"/>
                    <a:pt x="680" y="432"/>
                    <a:pt x="680" y="432"/>
                  </a:cubicBezTo>
                  <a:cubicBezTo>
                    <a:pt x="680" y="432"/>
                    <a:pt x="682" y="433"/>
                    <a:pt x="682" y="432"/>
                  </a:cubicBezTo>
                  <a:cubicBezTo>
                    <a:pt x="682" y="432"/>
                    <a:pt x="683" y="432"/>
                    <a:pt x="683" y="432"/>
                  </a:cubicBezTo>
                  <a:cubicBezTo>
                    <a:pt x="683" y="432"/>
                    <a:pt x="684" y="432"/>
                    <a:pt x="684" y="432"/>
                  </a:cubicBezTo>
                  <a:cubicBezTo>
                    <a:pt x="685" y="432"/>
                    <a:pt x="685" y="431"/>
                    <a:pt x="685" y="431"/>
                  </a:cubicBezTo>
                  <a:cubicBezTo>
                    <a:pt x="688" y="429"/>
                    <a:pt x="687" y="432"/>
                    <a:pt x="689" y="432"/>
                  </a:cubicBezTo>
                  <a:cubicBezTo>
                    <a:pt x="689" y="431"/>
                    <a:pt x="689" y="431"/>
                    <a:pt x="689" y="430"/>
                  </a:cubicBezTo>
                  <a:cubicBezTo>
                    <a:pt x="690" y="430"/>
                    <a:pt x="689" y="432"/>
                    <a:pt x="690" y="432"/>
                  </a:cubicBezTo>
                  <a:cubicBezTo>
                    <a:pt x="691" y="432"/>
                    <a:pt x="692" y="431"/>
                    <a:pt x="693" y="431"/>
                  </a:cubicBezTo>
                  <a:cubicBezTo>
                    <a:pt x="693" y="432"/>
                    <a:pt x="693" y="434"/>
                    <a:pt x="694" y="434"/>
                  </a:cubicBezTo>
                  <a:cubicBezTo>
                    <a:pt x="696" y="435"/>
                    <a:pt x="697" y="433"/>
                    <a:pt x="698" y="434"/>
                  </a:cubicBezTo>
                  <a:cubicBezTo>
                    <a:pt x="695" y="434"/>
                    <a:pt x="698" y="439"/>
                    <a:pt x="698" y="439"/>
                  </a:cubicBezTo>
                  <a:cubicBezTo>
                    <a:pt x="698" y="440"/>
                    <a:pt x="699" y="440"/>
                    <a:pt x="699" y="441"/>
                  </a:cubicBezTo>
                  <a:cubicBezTo>
                    <a:pt x="699" y="442"/>
                    <a:pt x="699" y="442"/>
                    <a:pt x="699" y="444"/>
                  </a:cubicBezTo>
                  <a:cubicBezTo>
                    <a:pt x="699" y="444"/>
                    <a:pt x="698" y="444"/>
                    <a:pt x="698" y="444"/>
                  </a:cubicBezTo>
                  <a:cubicBezTo>
                    <a:pt x="698" y="446"/>
                    <a:pt x="698" y="448"/>
                    <a:pt x="698" y="451"/>
                  </a:cubicBezTo>
                  <a:cubicBezTo>
                    <a:pt x="698" y="452"/>
                    <a:pt x="697" y="453"/>
                    <a:pt x="697" y="455"/>
                  </a:cubicBezTo>
                  <a:cubicBezTo>
                    <a:pt x="697" y="456"/>
                    <a:pt x="697" y="457"/>
                    <a:pt x="697" y="457"/>
                  </a:cubicBezTo>
                  <a:cubicBezTo>
                    <a:pt x="697" y="459"/>
                    <a:pt x="698" y="459"/>
                    <a:pt x="696" y="460"/>
                  </a:cubicBezTo>
                  <a:cubicBezTo>
                    <a:pt x="696" y="461"/>
                    <a:pt x="695" y="460"/>
                    <a:pt x="695" y="462"/>
                  </a:cubicBezTo>
                  <a:cubicBezTo>
                    <a:pt x="695" y="461"/>
                    <a:pt x="697" y="463"/>
                    <a:pt x="697" y="463"/>
                  </a:cubicBezTo>
                  <a:cubicBezTo>
                    <a:pt x="696" y="463"/>
                    <a:pt x="696" y="463"/>
                    <a:pt x="695" y="463"/>
                  </a:cubicBezTo>
                  <a:cubicBezTo>
                    <a:pt x="695" y="465"/>
                    <a:pt x="695" y="466"/>
                    <a:pt x="695" y="467"/>
                  </a:cubicBezTo>
                  <a:cubicBezTo>
                    <a:pt x="695" y="468"/>
                    <a:pt x="694" y="470"/>
                    <a:pt x="694" y="470"/>
                  </a:cubicBezTo>
                  <a:cubicBezTo>
                    <a:pt x="693" y="472"/>
                    <a:pt x="692" y="469"/>
                    <a:pt x="692" y="472"/>
                  </a:cubicBezTo>
                  <a:cubicBezTo>
                    <a:pt x="693" y="473"/>
                    <a:pt x="693" y="473"/>
                    <a:pt x="694" y="473"/>
                  </a:cubicBezTo>
                  <a:cubicBezTo>
                    <a:pt x="694" y="474"/>
                    <a:pt x="694" y="474"/>
                    <a:pt x="695" y="475"/>
                  </a:cubicBezTo>
                  <a:cubicBezTo>
                    <a:pt x="696" y="476"/>
                    <a:pt x="696" y="477"/>
                    <a:pt x="697" y="476"/>
                  </a:cubicBezTo>
                  <a:cubicBezTo>
                    <a:pt x="697" y="478"/>
                    <a:pt x="696" y="477"/>
                    <a:pt x="695" y="477"/>
                  </a:cubicBezTo>
                  <a:cubicBezTo>
                    <a:pt x="695" y="479"/>
                    <a:pt x="696" y="478"/>
                    <a:pt x="697" y="479"/>
                  </a:cubicBezTo>
                  <a:cubicBezTo>
                    <a:pt x="697" y="480"/>
                    <a:pt x="697" y="480"/>
                    <a:pt x="697" y="481"/>
                  </a:cubicBezTo>
                  <a:cubicBezTo>
                    <a:pt x="698" y="481"/>
                    <a:pt x="698" y="481"/>
                    <a:pt x="698" y="481"/>
                  </a:cubicBezTo>
                  <a:cubicBezTo>
                    <a:pt x="700" y="483"/>
                    <a:pt x="703" y="485"/>
                    <a:pt x="703" y="487"/>
                  </a:cubicBezTo>
                  <a:cubicBezTo>
                    <a:pt x="704" y="487"/>
                    <a:pt x="704" y="488"/>
                    <a:pt x="704" y="489"/>
                  </a:cubicBezTo>
                  <a:cubicBezTo>
                    <a:pt x="704" y="489"/>
                    <a:pt x="704" y="489"/>
                    <a:pt x="705" y="490"/>
                  </a:cubicBezTo>
                  <a:cubicBezTo>
                    <a:pt x="705" y="491"/>
                    <a:pt x="706" y="491"/>
                    <a:pt x="706" y="491"/>
                  </a:cubicBezTo>
                  <a:cubicBezTo>
                    <a:pt x="707" y="492"/>
                    <a:pt x="709" y="493"/>
                    <a:pt x="709" y="495"/>
                  </a:cubicBezTo>
                  <a:cubicBezTo>
                    <a:pt x="710" y="494"/>
                    <a:pt x="710" y="496"/>
                    <a:pt x="710" y="497"/>
                  </a:cubicBezTo>
                  <a:cubicBezTo>
                    <a:pt x="710" y="498"/>
                    <a:pt x="711" y="498"/>
                    <a:pt x="711" y="499"/>
                  </a:cubicBezTo>
                  <a:cubicBezTo>
                    <a:pt x="711" y="499"/>
                    <a:pt x="712" y="499"/>
                    <a:pt x="712" y="499"/>
                  </a:cubicBezTo>
                  <a:cubicBezTo>
                    <a:pt x="712" y="500"/>
                    <a:pt x="711" y="501"/>
                    <a:pt x="711" y="501"/>
                  </a:cubicBezTo>
                  <a:cubicBezTo>
                    <a:pt x="711" y="502"/>
                    <a:pt x="711" y="502"/>
                    <a:pt x="711" y="502"/>
                  </a:cubicBezTo>
                  <a:cubicBezTo>
                    <a:pt x="712" y="504"/>
                    <a:pt x="713" y="504"/>
                    <a:pt x="712" y="506"/>
                  </a:cubicBezTo>
                  <a:cubicBezTo>
                    <a:pt x="713" y="506"/>
                    <a:pt x="714" y="509"/>
                    <a:pt x="714" y="510"/>
                  </a:cubicBezTo>
                  <a:cubicBezTo>
                    <a:pt x="714" y="510"/>
                    <a:pt x="714" y="510"/>
                    <a:pt x="714" y="510"/>
                  </a:cubicBezTo>
                  <a:cubicBezTo>
                    <a:pt x="714" y="511"/>
                    <a:pt x="715" y="513"/>
                    <a:pt x="716" y="515"/>
                  </a:cubicBezTo>
                  <a:cubicBezTo>
                    <a:pt x="716" y="517"/>
                    <a:pt x="715" y="519"/>
                    <a:pt x="717" y="520"/>
                  </a:cubicBezTo>
                  <a:cubicBezTo>
                    <a:pt x="717" y="520"/>
                    <a:pt x="716" y="524"/>
                    <a:pt x="718" y="524"/>
                  </a:cubicBezTo>
                  <a:cubicBezTo>
                    <a:pt x="716" y="526"/>
                    <a:pt x="716" y="530"/>
                    <a:pt x="715" y="532"/>
                  </a:cubicBezTo>
                  <a:cubicBezTo>
                    <a:pt x="715" y="532"/>
                    <a:pt x="716" y="532"/>
                    <a:pt x="716" y="532"/>
                  </a:cubicBezTo>
                  <a:cubicBezTo>
                    <a:pt x="715" y="534"/>
                    <a:pt x="716" y="537"/>
                    <a:pt x="717" y="539"/>
                  </a:cubicBezTo>
                  <a:cubicBezTo>
                    <a:pt x="717" y="541"/>
                    <a:pt x="717" y="543"/>
                    <a:pt x="717" y="544"/>
                  </a:cubicBezTo>
                  <a:cubicBezTo>
                    <a:pt x="717" y="546"/>
                    <a:pt x="716" y="549"/>
                    <a:pt x="715" y="551"/>
                  </a:cubicBezTo>
                  <a:cubicBezTo>
                    <a:pt x="715" y="553"/>
                    <a:pt x="713" y="553"/>
                    <a:pt x="712" y="555"/>
                  </a:cubicBezTo>
                  <a:cubicBezTo>
                    <a:pt x="712" y="556"/>
                    <a:pt x="712" y="556"/>
                    <a:pt x="711" y="557"/>
                  </a:cubicBezTo>
                  <a:cubicBezTo>
                    <a:pt x="711" y="558"/>
                    <a:pt x="709" y="558"/>
                    <a:pt x="709" y="558"/>
                  </a:cubicBezTo>
                  <a:cubicBezTo>
                    <a:pt x="709" y="559"/>
                    <a:pt x="709" y="560"/>
                    <a:pt x="709" y="561"/>
                  </a:cubicBezTo>
                  <a:cubicBezTo>
                    <a:pt x="708" y="562"/>
                    <a:pt x="708" y="562"/>
                    <a:pt x="707" y="564"/>
                  </a:cubicBezTo>
                  <a:cubicBezTo>
                    <a:pt x="707" y="566"/>
                    <a:pt x="706" y="568"/>
                    <a:pt x="705" y="569"/>
                  </a:cubicBezTo>
                  <a:cubicBezTo>
                    <a:pt x="705" y="570"/>
                    <a:pt x="704" y="571"/>
                    <a:pt x="704" y="572"/>
                  </a:cubicBezTo>
                  <a:cubicBezTo>
                    <a:pt x="704" y="572"/>
                    <a:pt x="703" y="572"/>
                    <a:pt x="703" y="572"/>
                  </a:cubicBezTo>
                  <a:cubicBezTo>
                    <a:pt x="703" y="572"/>
                    <a:pt x="703" y="573"/>
                    <a:pt x="703" y="573"/>
                  </a:cubicBezTo>
                  <a:cubicBezTo>
                    <a:pt x="702" y="573"/>
                    <a:pt x="702" y="575"/>
                    <a:pt x="702" y="575"/>
                  </a:cubicBezTo>
                  <a:cubicBezTo>
                    <a:pt x="701" y="577"/>
                    <a:pt x="701" y="582"/>
                    <a:pt x="700" y="585"/>
                  </a:cubicBezTo>
                  <a:cubicBezTo>
                    <a:pt x="700" y="585"/>
                    <a:pt x="701" y="585"/>
                    <a:pt x="701" y="585"/>
                  </a:cubicBezTo>
                  <a:cubicBezTo>
                    <a:pt x="700" y="587"/>
                    <a:pt x="699" y="587"/>
                    <a:pt x="699" y="589"/>
                  </a:cubicBezTo>
                  <a:cubicBezTo>
                    <a:pt x="699" y="591"/>
                    <a:pt x="700" y="592"/>
                    <a:pt x="700" y="593"/>
                  </a:cubicBezTo>
                  <a:cubicBezTo>
                    <a:pt x="701" y="595"/>
                    <a:pt x="703" y="596"/>
                    <a:pt x="703" y="598"/>
                  </a:cubicBezTo>
                  <a:cubicBezTo>
                    <a:pt x="704" y="599"/>
                    <a:pt x="704" y="599"/>
                    <a:pt x="703" y="600"/>
                  </a:cubicBezTo>
                  <a:cubicBezTo>
                    <a:pt x="703" y="601"/>
                    <a:pt x="703" y="601"/>
                    <a:pt x="703" y="602"/>
                  </a:cubicBezTo>
                  <a:cubicBezTo>
                    <a:pt x="704" y="603"/>
                    <a:pt x="703" y="604"/>
                    <a:pt x="703" y="605"/>
                  </a:cubicBezTo>
                  <a:cubicBezTo>
                    <a:pt x="703" y="605"/>
                    <a:pt x="704" y="607"/>
                    <a:pt x="704" y="607"/>
                  </a:cubicBezTo>
                  <a:cubicBezTo>
                    <a:pt x="704" y="607"/>
                    <a:pt x="705" y="610"/>
                    <a:pt x="705" y="610"/>
                  </a:cubicBezTo>
                  <a:cubicBezTo>
                    <a:pt x="706" y="612"/>
                    <a:pt x="706" y="613"/>
                    <a:pt x="705" y="615"/>
                  </a:cubicBezTo>
                  <a:cubicBezTo>
                    <a:pt x="707" y="615"/>
                    <a:pt x="708" y="619"/>
                    <a:pt x="708" y="621"/>
                  </a:cubicBezTo>
                  <a:cubicBezTo>
                    <a:pt x="707" y="620"/>
                    <a:pt x="707" y="621"/>
                    <a:pt x="706" y="622"/>
                  </a:cubicBezTo>
                  <a:cubicBezTo>
                    <a:pt x="706" y="622"/>
                    <a:pt x="707" y="622"/>
                    <a:pt x="707" y="622"/>
                  </a:cubicBezTo>
                  <a:cubicBezTo>
                    <a:pt x="707" y="623"/>
                    <a:pt x="706" y="625"/>
                    <a:pt x="706" y="625"/>
                  </a:cubicBezTo>
                  <a:cubicBezTo>
                    <a:pt x="706" y="626"/>
                    <a:pt x="705" y="626"/>
                    <a:pt x="705" y="627"/>
                  </a:cubicBezTo>
                  <a:cubicBezTo>
                    <a:pt x="705" y="628"/>
                    <a:pt x="705" y="629"/>
                    <a:pt x="705" y="630"/>
                  </a:cubicBezTo>
                  <a:cubicBezTo>
                    <a:pt x="705" y="630"/>
                    <a:pt x="704" y="634"/>
                    <a:pt x="705" y="634"/>
                  </a:cubicBezTo>
                  <a:cubicBezTo>
                    <a:pt x="705" y="636"/>
                    <a:pt x="705" y="637"/>
                    <a:pt x="704" y="639"/>
                  </a:cubicBezTo>
                  <a:cubicBezTo>
                    <a:pt x="704" y="641"/>
                    <a:pt x="703" y="642"/>
                    <a:pt x="704" y="643"/>
                  </a:cubicBezTo>
                  <a:cubicBezTo>
                    <a:pt x="702" y="645"/>
                    <a:pt x="702" y="647"/>
                    <a:pt x="703" y="649"/>
                  </a:cubicBezTo>
                  <a:cubicBezTo>
                    <a:pt x="703" y="650"/>
                    <a:pt x="702" y="652"/>
                    <a:pt x="702" y="653"/>
                  </a:cubicBezTo>
                  <a:cubicBezTo>
                    <a:pt x="703" y="655"/>
                    <a:pt x="703" y="655"/>
                    <a:pt x="705" y="657"/>
                  </a:cubicBezTo>
                  <a:cubicBezTo>
                    <a:pt x="705" y="657"/>
                    <a:pt x="705" y="657"/>
                    <a:pt x="706" y="657"/>
                  </a:cubicBezTo>
                  <a:cubicBezTo>
                    <a:pt x="706" y="657"/>
                    <a:pt x="706" y="660"/>
                    <a:pt x="706" y="660"/>
                  </a:cubicBezTo>
                  <a:cubicBezTo>
                    <a:pt x="706" y="661"/>
                    <a:pt x="706" y="664"/>
                    <a:pt x="707" y="663"/>
                  </a:cubicBezTo>
                  <a:cubicBezTo>
                    <a:pt x="707" y="666"/>
                    <a:pt x="706" y="668"/>
                    <a:pt x="706" y="670"/>
                  </a:cubicBezTo>
                  <a:cubicBezTo>
                    <a:pt x="705" y="672"/>
                    <a:pt x="706" y="673"/>
                    <a:pt x="706" y="675"/>
                  </a:cubicBezTo>
                  <a:cubicBezTo>
                    <a:pt x="706" y="676"/>
                    <a:pt x="706" y="678"/>
                    <a:pt x="706" y="679"/>
                  </a:cubicBezTo>
                  <a:cubicBezTo>
                    <a:pt x="706" y="681"/>
                    <a:pt x="705" y="684"/>
                    <a:pt x="704" y="685"/>
                  </a:cubicBezTo>
                  <a:cubicBezTo>
                    <a:pt x="703" y="686"/>
                    <a:pt x="702" y="685"/>
                    <a:pt x="701" y="687"/>
                  </a:cubicBezTo>
                  <a:cubicBezTo>
                    <a:pt x="701" y="687"/>
                    <a:pt x="701" y="687"/>
                    <a:pt x="701" y="688"/>
                  </a:cubicBezTo>
                  <a:cubicBezTo>
                    <a:pt x="702" y="688"/>
                    <a:pt x="702" y="689"/>
                    <a:pt x="701" y="689"/>
                  </a:cubicBezTo>
                  <a:cubicBezTo>
                    <a:pt x="701" y="689"/>
                    <a:pt x="700" y="690"/>
                    <a:pt x="701" y="690"/>
                  </a:cubicBezTo>
                  <a:cubicBezTo>
                    <a:pt x="701" y="691"/>
                    <a:pt x="701" y="691"/>
                    <a:pt x="701" y="692"/>
                  </a:cubicBezTo>
                  <a:cubicBezTo>
                    <a:pt x="700" y="693"/>
                    <a:pt x="700" y="696"/>
                    <a:pt x="700" y="696"/>
                  </a:cubicBezTo>
                  <a:cubicBezTo>
                    <a:pt x="701" y="697"/>
                    <a:pt x="701" y="695"/>
                    <a:pt x="702" y="695"/>
                  </a:cubicBezTo>
                  <a:cubicBezTo>
                    <a:pt x="702" y="696"/>
                    <a:pt x="702" y="696"/>
                    <a:pt x="702" y="696"/>
                  </a:cubicBezTo>
                  <a:cubicBezTo>
                    <a:pt x="703" y="696"/>
                    <a:pt x="703" y="697"/>
                    <a:pt x="704" y="697"/>
                  </a:cubicBezTo>
                  <a:cubicBezTo>
                    <a:pt x="706" y="698"/>
                    <a:pt x="708" y="697"/>
                    <a:pt x="710" y="696"/>
                  </a:cubicBezTo>
                  <a:cubicBezTo>
                    <a:pt x="711" y="696"/>
                    <a:pt x="712" y="695"/>
                    <a:pt x="712" y="695"/>
                  </a:cubicBezTo>
                  <a:cubicBezTo>
                    <a:pt x="713" y="695"/>
                    <a:pt x="714" y="695"/>
                    <a:pt x="715" y="695"/>
                  </a:cubicBezTo>
                  <a:cubicBezTo>
                    <a:pt x="716" y="695"/>
                    <a:pt x="716" y="696"/>
                    <a:pt x="717" y="695"/>
                  </a:cubicBezTo>
                  <a:cubicBezTo>
                    <a:pt x="717" y="695"/>
                    <a:pt x="719" y="693"/>
                    <a:pt x="718" y="695"/>
                  </a:cubicBezTo>
                  <a:cubicBezTo>
                    <a:pt x="720" y="694"/>
                    <a:pt x="720" y="694"/>
                    <a:pt x="721" y="694"/>
                  </a:cubicBezTo>
                  <a:cubicBezTo>
                    <a:pt x="722" y="694"/>
                    <a:pt x="722" y="694"/>
                    <a:pt x="723" y="694"/>
                  </a:cubicBezTo>
                  <a:cubicBezTo>
                    <a:pt x="725" y="694"/>
                    <a:pt x="724" y="693"/>
                    <a:pt x="726" y="694"/>
                  </a:cubicBezTo>
                  <a:cubicBezTo>
                    <a:pt x="726" y="694"/>
                    <a:pt x="726" y="694"/>
                    <a:pt x="727" y="694"/>
                  </a:cubicBezTo>
                  <a:cubicBezTo>
                    <a:pt x="728" y="695"/>
                    <a:pt x="729" y="694"/>
                    <a:pt x="731" y="693"/>
                  </a:cubicBezTo>
                  <a:cubicBezTo>
                    <a:pt x="731" y="693"/>
                    <a:pt x="731" y="693"/>
                    <a:pt x="732" y="693"/>
                  </a:cubicBezTo>
                  <a:cubicBezTo>
                    <a:pt x="733" y="694"/>
                    <a:pt x="733" y="694"/>
                    <a:pt x="733" y="693"/>
                  </a:cubicBezTo>
                  <a:cubicBezTo>
                    <a:pt x="732" y="693"/>
                    <a:pt x="734" y="692"/>
                    <a:pt x="734" y="692"/>
                  </a:cubicBezTo>
                  <a:cubicBezTo>
                    <a:pt x="734" y="692"/>
                    <a:pt x="736" y="692"/>
                    <a:pt x="737" y="692"/>
                  </a:cubicBezTo>
                  <a:cubicBezTo>
                    <a:pt x="739" y="691"/>
                    <a:pt x="741" y="689"/>
                    <a:pt x="743" y="687"/>
                  </a:cubicBezTo>
                  <a:cubicBezTo>
                    <a:pt x="748" y="683"/>
                    <a:pt x="753" y="679"/>
                    <a:pt x="757" y="675"/>
                  </a:cubicBezTo>
                  <a:cubicBezTo>
                    <a:pt x="761" y="671"/>
                    <a:pt x="763" y="666"/>
                    <a:pt x="767" y="663"/>
                  </a:cubicBezTo>
                  <a:cubicBezTo>
                    <a:pt x="769" y="662"/>
                    <a:pt x="770" y="661"/>
                    <a:pt x="771" y="659"/>
                  </a:cubicBezTo>
                  <a:cubicBezTo>
                    <a:pt x="771" y="658"/>
                    <a:pt x="771" y="657"/>
                    <a:pt x="772" y="656"/>
                  </a:cubicBezTo>
                  <a:cubicBezTo>
                    <a:pt x="772" y="656"/>
                    <a:pt x="773" y="655"/>
                    <a:pt x="774" y="654"/>
                  </a:cubicBezTo>
                  <a:cubicBezTo>
                    <a:pt x="775" y="652"/>
                    <a:pt x="775" y="651"/>
                    <a:pt x="775" y="649"/>
                  </a:cubicBezTo>
                  <a:cubicBezTo>
                    <a:pt x="776" y="648"/>
                    <a:pt x="777" y="647"/>
                    <a:pt x="777" y="646"/>
                  </a:cubicBezTo>
                  <a:cubicBezTo>
                    <a:pt x="777" y="646"/>
                    <a:pt x="777" y="645"/>
                    <a:pt x="777" y="645"/>
                  </a:cubicBezTo>
                  <a:cubicBezTo>
                    <a:pt x="778" y="644"/>
                    <a:pt x="777" y="643"/>
                    <a:pt x="777" y="642"/>
                  </a:cubicBezTo>
                  <a:cubicBezTo>
                    <a:pt x="778" y="640"/>
                    <a:pt x="781" y="639"/>
                    <a:pt x="783" y="638"/>
                  </a:cubicBezTo>
                  <a:cubicBezTo>
                    <a:pt x="786" y="636"/>
                    <a:pt x="790" y="635"/>
                    <a:pt x="791" y="631"/>
                  </a:cubicBezTo>
                  <a:cubicBezTo>
                    <a:pt x="792" y="628"/>
                    <a:pt x="793" y="623"/>
                    <a:pt x="794" y="620"/>
                  </a:cubicBezTo>
                  <a:cubicBezTo>
                    <a:pt x="794" y="618"/>
                    <a:pt x="794" y="616"/>
                    <a:pt x="795" y="615"/>
                  </a:cubicBezTo>
                  <a:cubicBezTo>
                    <a:pt x="795" y="611"/>
                    <a:pt x="797" y="607"/>
                    <a:pt x="798" y="603"/>
                  </a:cubicBezTo>
                  <a:cubicBezTo>
                    <a:pt x="799" y="601"/>
                    <a:pt x="800" y="599"/>
                    <a:pt x="801" y="597"/>
                  </a:cubicBezTo>
                  <a:cubicBezTo>
                    <a:pt x="802" y="596"/>
                    <a:pt x="805" y="592"/>
                    <a:pt x="804" y="591"/>
                  </a:cubicBezTo>
                  <a:cubicBezTo>
                    <a:pt x="805" y="590"/>
                    <a:pt x="809" y="590"/>
                    <a:pt x="808" y="590"/>
                  </a:cubicBezTo>
                  <a:cubicBezTo>
                    <a:pt x="741" y="590"/>
                    <a:pt x="813" y="587"/>
                    <a:pt x="814" y="585"/>
                  </a:cubicBezTo>
                  <a:cubicBezTo>
                    <a:pt x="815" y="585"/>
                    <a:pt x="816" y="583"/>
                    <a:pt x="817" y="582"/>
                  </a:cubicBezTo>
                  <a:cubicBezTo>
                    <a:pt x="818" y="582"/>
                    <a:pt x="819" y="582"/>
                    <a:pt x="819" y="581"/>
                  </a:cubicBezTo>
                  <a:cubicBezTo>
                    <a:pt x="819" y="580"/>
                    <a:pt x="819" y="579"/>
                    <a:pt x="820" y="578"/>
                  </a:cubicBezTo>
                  <a:cubicBezTo>
                    <a:pt x="820" y="577"/>
                    <a:pt x="822" y="576"/>
                    <a:pt x="822" y="575"/>
                  </a:cubicBezTo>
                  <a:cubicBezTo>
                    <a:pt x="823" y="572"/>
                    <a:pt x="823" y="569"/>
                    <a:pt x="824" y="566"/>
                  </a:cubicBezTo>
                  <a:cubicBezTo>
                    <a:pt x="825" y="562"/>
                    <a:pt x="826" y="559"/>
                    <a:pt x="826" y="556"/>
                  </a:cubicBezTo>
                  <a:cubicBezTo>
                    <a:pt x="827" y="553"/>
                    <a:pt x="827" y="550"/>
                    <a:pt x="827" y="547"/>
                  </a:cubicBezTo>
                  <a:cubicBezTo>
                    <a:pt x="828" y="544"/>
                    <a:pt x="828" y="542"/>
                    <a:pt x="829" y="539"/>
                  </a:cubicBezTo>
                  <a:cubicBezTo>
                    <a:pt x="828" y="538"/>
                    <a:pt x="827" y="534"/>
                    <a:pt x="827" y="533"/>
                  </a:cubicBezTo>
                  <a:cubicBezTo>
                    <a:pt x="827" y="531"/>
                    <a:pt x="827" y="527"/>
                    <a:pt x="827" y="525"/>
                  </a:cubicBezTo>
                  <a:cubicBezTo>
                    <a:pt x="828" y="522"/>
                    <a:pt x="829" y="518"/>
                    <a:pt x="829" y="515"/>
                  </a:cubicBezTo>
                  <a:cubicBezTo>
                    <a:pt x="828" y="514"/>
                    <a:pt x="827" y="512"/>
                    <a:pt x="827" y="511"/>
                  </a:cubicBezTo>
                  <a:cubicBezTo>
                    <a:pt x="827" y="510"/>
                    <a:pt x="828" y="509"/>
                    <a:pt x="827" y="508"/>
                  </a:cubicBezTo>
                  <a:cubicBezTo>
                    <a:pt x="828" y="505"/>
                    <a:pt x="829" y="502"/>
                    <a:pt x="829" y="499"/>
                  </a:cubicBezTo>
                  <a:cubicBezTo>
                    <a:pt x="830" y="498"/>
                    <a:pt x="831" y="496"/>
                    <a:pt x="831" y="495"/>
                  </a:cubicBezTo>
                  <a:cubicBezTo>
                    <a:pt x="831" y="492"/>
                    <a:pt x="831" y="491"/>
                    <a:pt x="832" y="488"/>
                  </a:cubicBezTo>
                  <a:cubicBezTo>
                    <a:pt x="832" y="488"/>
                    <a:pt x="832" y="487"/>
                    <a:pt x="833" y="486"/>
                  </a:cubicBezTo>
                  <a:cubicBezTo>
                    <a:pt x="833" y="485"/>
                    <a:pt x="834" y="485"/>
                    <a:pt x="835" y="484"/>
                  </a:cubicBezTo>
                  <a:cubicBezTo>
                    <a:pt x="835" y="483"/>
                    <a:pt x="835" y="481"/>
                    <a:pt x="836" y="480"/>
                  </a:cubicBezTo>
                  <a:cubicBezTo>
                    <a:pt x="836" y="479"/>
                    <a:pt x="837" y="479"/>
                    <a:pt x="837" y="478"/>
                  </a:cubicBezTo>
                  <a:cubicBezTo>
                    <a:pt x="838" y="476"/>
                    <a:pt x="838" y="475"/>
                    <a:pt x="838" y="473"/>
                  </a:cubicBezTo>
                  <a:cubicBezTo>
                    <a:pt x="839" y="470"/>
                    <a:pt x="840" y="467"/>
                    <a:pt x="841" y="465"/>
                  </a:cubicBezTo>
                  <a:cubicBezTo>
                    <a:pt x="843" y="459"/>
                    <a:pt x="846" y="454"/>
                    <a:pt x="848" y="448"/>
                  </a:cubicBezTo>
                  <a:cubicBezTo>
                    <a:pt x="849" y="446"/>
                    <a:pt x="849" y="444"/>
                    <a:pt x="850" y="442"/>
                  </a:cubicBezTo>
                  <a:cubicBezTo>
                    <a:pt x="851" y="441"/>
                    <a:pt x="851" y="440"/>
                    <a:pt x="851" y="439"/>
                  </a:cubicBezTo>
                  <a:cubicBezTo>
                    <a:pt x="851" y="438"/>
                    <a:pt x="851" y="437"/>
                    <a:pt x="852" y="436"/>
                  </a:cubicBezTo>
                  <a:cubicBezTo>
                    <a:pt x="852" y="434"/>
                    <a:pt x="852" y="432"/>
                    <a:pt x="853" y="430"/>
                  </a:cubicBezTo>
                  <a:cubicBezTo>
                    <a:pt x="853" y="428"/>
                    <a:pt x="853" y="425"/>
                    <a:pt x="853" y="422"/>
                  </a:cubicBezTo>
                  <a:cubicBezTo>
                    <a:pt x="854" y="417"/>
                    <a:pt x="853" y="412"/>
                    <a:pt x="854" y="407"/>
                  </a:cubicBezTo>
                  <a:cubicBezTo>
                    <a:pt x="854" y="403"/>
                    <a:pt x="854" y="400"/>
                    <a:pt x="854" y="396"/>
                  </a:cubicBezTo>
                  <a:cubicBezTo>
                    <a:pt x="854" y="391"/>
                    <a:pt x="853" y="387"/>
                    <a:pt x="853" y="383"/>
                  </a:cubicBezTo>
                  <a:close/>
                  <a:moveTo>
                    <a:pt x="604" y="43"/>
                  </a:moveTo>
                  <a:cubicBezTo>
                    <a:pt x="605" y="43"/>
                    <a:pt x="606" y="44"/>
                    <a:pt x="607" y="44"/>
                  </a:cubicBezTo>
                  <a:cubicBezTo>
                    <a:pt x="606" y="44"/>
                    <a:pt x="605" y="43"/>
                    <a:pt x="604" y="43"/>
                  </a:cubicBezTo>
                  <a:close/>
                  <a:moveTo>
                    <a:pt x="606" y="46"/>
                  </a:moveTo>
                  <a:cubicBezTo>
                    <a:pt x="608" y="47"/>
                    <a:pt x="610" y="48"/>
                    <a:pt x="611" y="48"/>
                  </a:cubicBezTo>
                  <a:cubicBezTo>
                    <a:pt x="612" y="49"/>
                    <a:pt x="613" y="49"/>
                    <a:pt x="614" y="50"/>
                  </a:cubicBezTo>
                  <a:cubicBezTo>
                    <a:pt x="614" y="50"/>
                    <a:pt x="613" y="50"/>
                    <a:pt x="613" y="50"/>
                  </a:cubicBezTo>
                  <a:cubicBezTo>
                    <a:pt x="611" y="48"/>
                    <a:pt x="608" y="47"/>
                    <a:pt x="606" y="46"/>
                  </a:cubicBezTo>
                  <a:close/>
                  <a:moveTo>
                    <a:pt x="617" y="51"/>
                  </a:moveTo>
                  <a:cubicBezTo>
                    <a:pt x="617" y="52"/>
                    <a:pt x="618" y="52"/>
                    <a:pt x="618" y="52"/>
                  </a:cubicBezTo>
                  <a:cubicBezTo>
                    <a:pt x="618" y="52"/>
                    <a:pt x="617" y="52"/>
                    <a:pt x="617" y="51"/>
                  </a:cubicBezTo>
                  <a:close/>
                  <a:moveTo>
                    <a:pt x="558" y="54"/>
                  </a:moveTo>
                  <a:cubicBezTo>
                    <a:pt x="558" y="54"/>
                    <a:pt x="558" y="54"/>
                    <a:pt x="558" y="54"/>
                  </a:cubicBezTo>
                  <a:cubicBezTo>
                    <a:pt x="559" y="54"/>
                    <a:pt x="558" y="54"/>
                    <a:pt x="558" y="54"/>
                  </a:cubicBezTo>
                  <a:close/>
                  <a:moveTo>
                    <a:pt x="557" y="69"/>
                  </a:moveTo>
                  <a:cubicBezTo>
                    <a:pt x="557" y="69"/>
                    <a:pt x="557" y="69"/>
                    <a:pt x="557" y="69"/>
                  </a:cubicBezTo>
                  <a:cubicBezTo>
                    <a:pt x="557" y="69"/>
                    <a:pt x="557" y="69"/>
                    <a:pt x="557" y="69"/>
                  </a:cubicBezTo>
                  <a:close/>
                  <a:moveTo>
                    <a:pt x="598" y="91"/>
                  </a:moveTo>
                  <a:cubicBezTo>
                    <a:pt x="598" y="91"/>
                    <a:pt x="598" y="92"/>
                    <a:pt x="599" y="92"/>
                  </a:cubicBezTo>
                  <a:cubicBezTo>
                    <a:pt x="599" y="92"/>
                    <a:pt x="598" y="92"/>
                    <a:pt x="598" y="91"/>
                  </a:cubicBezTo>
                  <a:close/>
                  <a:moveTo>
                    <a:pt x="601" y="84"/>
                  </a:moveTo>
                  <a:cubicBezTo>
                    <a:pt x="601" y="85"/>
                    <a:pt x="603" y="84"/>
                    <a:pt x="603" y="85"/>
                  </a:cubicBezTo>
                  <a:cubicBezTo>
                    <a:pt x="602" y="85"/>
                    <a:pt x="601" y="85"/>
                    <a:pt x="600" y="84"/>
                  </a:cubicBezTo>
                  <a:cubicBezTo>
                    <a:pt x="600" y="84"/>
                    <a:pt x="600" y="84"/>
                    <a:pt x="601" y="84"/>
                  </a:cubicBezTo>
                  <a:close/>
                  <a:moveTo>
                    <a:pt x="599" y="84"/>
                  </a:moveTo>
                  <a:cubicBezTo>
                    <a:pt x="599" y="84"/>
                    <a:pt x="599" y="84"/>
                    <a:pt x="598" y="84"/>
                  </a:cubicBezTo>
                  <a:cubicBezTo>
                    <a:pt x="598" y="84"/>
                    <a:pt x="599" y="84"/>
                    <a:pt x="599" y="84"/>
                  </a:cubicBezTo>
                  <a:close/>
                  <a:moveTo>
                    <a:pt x="596" y="88"/>
                  </a:moveTo>
                  <a:cubicBezTo>
                    <a:pt x="597" y="88"/>
                    <a:pt x="597" y="89"/>
                    <a:pt x="598" y="90"/>
                  </a:cubicBezTo>
                  <a:cubicBezTo>
                    <a:pt x="598" y="90"/>
                    <a:pt x="597" y="90"/>
                    <a:pt x="597" y="90"/>
                  </a:cubicBezTo>
                  <a:cubicBezTo>
                    <a:pt x="598" y="90"/>
                    <a:pt x="598" y="91"/>
                    <a:pt x="598" y="91"/>
                  </a:cubicBezTo>
                  <a:cubicBezTo>
                    <a:pt x="598" y="91"/>
                    <a:pt x="598" y="91"/>
                    <a:pt x="598" y="91"/>
                  </a:cubicBezTo>
                  <a:cubicBezTo>
                    <a:pt x="597" y="90"/>
                    <a:pt x="596" y="88"/>
                    <a:pt x="596" y="88"/>
                  </a:cubicBezTo>
                  <a:close/>
                  <a:moveTo>
                    <a:pt x="589" y="84"/>
                  </a:moveTo>
                  <a:cubicBezTo>
                    <a:pt x="590" y="85"/>
                    <a:pt x="592" y="85"/>
                    <a:pt x="593" y="87"/>
                  </a:cubicBezTo>
                  <a:cubicBezTo>
                    <a:pt x="593" y="88"/>
                    <a:pt x="592" y="89"/>
                    <a:pt x="593" y="89"/>
                  </a:cubicBezTo>
                  <a:cubicBezTo>
                    <a:pt x="592" y="89"/>
                    <a:pt x="591" y="90"/>
                    <a:pt x="590" y="89"/>
                  </a:cubicBezTo>
                  <a:cubicBezTo>
                    <a:pt x="590" y="89"/>
                    <a:pt x="590" y="89"/>
                    <a:pt x="590" y="89"/>
                  </a:cubicBezTo>
                  <a:cubicBezTo>
                    <a:pt x="589" y="88"/>
                    <a:pt x="588" y="87"/>
                    <a:pt x="590" y="87"/>
                  </a:cubicBezTo>
                  <a:cubicBezTo>
                    <a:pt x="590" y="87"/>
                    <a:pt x="590" y="86"/>
                    <a:pt x="590" y="86"/>
                  </a:cubicBezTo>
                  <a:cubicBezTo>
                    <a:pt x="589" y="85"/>
                    <a:pt x="588" y="85"/>
                    <a:pt x="588" y="84"/>
                  </a:cubicBezTo>
                  <a:cubicBezTo>
                    <a:pt x="588" y="84"/>
                    <a:pt x="588" y="84"/>
                    <a:pt x="589" y="84"/>
                  </a:cubicBezTo>
                  <a:close/>
                  <a:moveTo>
                    <a:pt x="600" y="117"/>
                  </a:moveTo>
                  <a:cubicBezTo>
                    <a:pt x="601" y="117"/>
                    <a:pt x="601" y="117"/>
                    <a:pt x="601" y="117"/>
                  </a:cubicBezTo>
                  <a:cubicBezTo>
                    <a:pt x="600" y="117"/>
                    <a:pt x="600" y="117"/>
                    <a:pt x="600" y="117"/>
                  </a:cubicBezTo>
                  <a:close/>
                  <a:moveTo>
                    <a:pt x="625" y="70"/>
                  </a:moveTo>
                  <a:cubicBezTo>
                    <a:pt x="625" y="70"/>
                    <a:pt x="623" y="69"/>
                    <a:pt x="622" y="68"/>
                  </a:cubicBezTo>
                  <a:cubicBezTo>
                    <a:pt x="623" y="68"/>
                    <a:pt x="624" y="69"/>
                    <a:pt x="625" y="70"/>
                  </a:cubicBezTo>
                  <a:close/>
                  <a:moveTo>
                    <a:pt x="619" y="66"/>
                  </a:moveTo>
                  <a:cubicBezTo>
                    <a:pt x="617" y="65"/>
                    <a:pt x="615" y="64"/>
                    <a:pt x="614" y="63"/>
                  </a:cubicBezTo>
                  <a:cubicBezTo>
                    <a:pt x="614" y="63"/>
                    <a:pt x="619" y="66"/>
                    <a:pt x="619" y="66"/>
                  </a:cubicBezTo>
                  <a:cubicBezTo>
                    <a:pt x="619" y="66"/>
                    <a:pt x="619" y="66"/>
                    <a:pt x="619" y="66"/>
                  </a:cubicBezTo>
                  <a:close/>
                  <a:moveTo>
                    <a:pt x="629" y="79"/>
                  </a:moveTo>
                  <a:cubicBezTo>
                    <a:pt x="626" y="77"/>
                    <a:pt x="623" y="76"/>
                    <a:pt x="620" y="73"/>
                  </a:cubicBezTo>
                  <a:cubicBezTo>
                    <a:pt x="620" y="73"/>
                    <a:pt x="621" y="73"/>
                    <a:pt x="621" y="73"/>
                  </a:cubicBezTo>
                  <a:cubicBezTo>
                    <a:pt x="621" y="73"/>
                    <a:pt x="620" y="73"/>
                    <a:pt x="620" y="72"/>
                  </a:cubicBezTo>
                  <a:cubicBezTo>
                    <a:pt x="625" y="74"/>
                    <a:pt x="629" y="76"/>
                    <a:pt x="633" y="79"/>
                  </a:cubicBezTo>
                  <a:cubicBezTo>
                    <a:pt x="633" y="79"/>
                    <a:pt x="632" y="79"/>
                    <a:pt x="632" y="79"/>
                  </a:cubicBezTo>
                  <a:cubicBezTo>
                    <a:pt x="632" y="79"/>
                    <a:pt x="633" y="79"/>
                    <a:pt x="633" y="80"/>
                  </a:cubicBezTo>
                  <a:cubicBezTo>
                    <a:pt x="633" y="80"/>
                    <a:pt x="632" y="79"/>
                    <a:pt x="633" y="81"/>
                  </a:cubicBezTo>
                  <a:cubicBezTo>
                    <a:pt x="631" y="81"/>
                    <a:pt x="631" y="80"/>
                    <a:pt x="629" y="79"/>
                  </a:cubicBezTo>
                  <a:close/>
                  <a:moveTo>
                    <a:pt x="636" y="91"/>
                  </a:moveTo>
                  <a:cubicBezTo>
                    <a:pt x="634" y="90"/>
                    <a:pt x="632" y="89"/>
                    <a:pt x="630" y="87"/>
                  </a:cubicBezTo>
                  <a:cubicBezTo>
                    <a:pt x="632" y="87"/>
                    <a:pt x="635" y="90"/>
                    <a:pt x="636" y="91"/>
                  </a:cubicBezTo>
                  <a:cubicBezTo>
                    <a:pt x="636" y="91"/>
                    <a:pt x="636" y="91"/>
                    <a:pt x="636" y="91"/>
                  </a:cubicBezTo>
                  <a:close/>
                  <a:moveTo>
                    <a:pt x="637" y="77"/>
                  </a:moveTo>
                  <a:cubicBezTo>
                    <a:pt x="634" y="75"/>
                    <a:pt x="630" y="74"/>
                    <a:pt x="627" y="72"/>
                  </a:cubicBezTo>
                  <a:cubicBezTo>
                    <a:pt x="628" y="72"/>
                    <a:pt x="628" y="72"/>
                    <a:pt x="627" y="71"/>
                  </a:cubicBezTo>
                  <a:cubicBezTo>
                    <a:pt x="627" y="71"/>
                    <a:pt x="628" y="72"/>
                    <a:pt x="628" y="72"/>
                  </a:cubicBezTo>
                  <a:cubicBezTo>
                    <a:pt x="628" y="71"/>
                    <a:pt x="627" y="70"/>
                    <a:pt x="626" y="70"/>
                  </a:cubicBezTo>
                  <a:cubicBezTo>
                    <a:pt x="630" y="72"/>
                    <a:pt x="637" y="76"/>
                    <a:pt x="637" y="77"/>
                  </a:cubicBezTo>
                  <a:close/>
                  <a:moveTo>
                    <a:pt x="638" y="92"/>
                  </a:moveTo>
                  <a:cubicBezTo>
                    <a:pt x="638" y="92"/>
                    <a:pt x="639" y="93"/>
                    <a:pt x="639" y="93"/>
                  </a:cubicBezTo>
                  <a:cubicBezTo>
                    <a:pt x="638" y="93"/>
                    <a:pt x="638" y="93"/>
                    <a:pt x="638" y="92"/>
                  </a:cubicBezTo>
                  <a:close/>
                  <a:moveTo>
                    <a:pt x="643" y="80"/>
                  </a:moveTo>
                  <a:cubicBezTo>
                    <a:pt x="642" y="80"/>
                    <a:pt x="641" y="80"/>
                    <a:pt x="641" y="79"/>
                  </a:cubicBezTo>
                  <a:cubicBezTo>
                    <a:pt x="641" y="79"/>
                    <a:pt x="642" y="79"/>
                    <a:pt x="641" y="79"/>
                  </a:cubicBezTo>
                  <a:cubicBezTo>
                    <a:pt x="642" y="79"/>
                    <a:pt x="643" y="79"/>
                    <a:pt x="644" y="80"/>
                  </a:cubicBezTo>
                  <a:cubicBezTo>
                    <a:pt x="643" y="80"/>
                    <a:pt x="643" y="80"/>
                    <a:pt x="643" y="80"/>
                  </a:cubicBezTo>
                  <a:close/>
                  <a:moveTo>
                    <a:pt x="659" y="91"/>
                  </a:moveTo>
                  <a:cubicBezTo>
                    <a:pt x="656" y="90"/>
                    <a:pt x="654" y="89"/>
                    <a:pt x="652" y="88"/>
                  </a:cubicBezTo>
                  <a:cubicBezTo>
                    <a:pt x="652" y="88"/>
                    <a:pt x="653" y="88"/>
                    <a:pt x="654" y="88"/>
                  </a:cubicBezTo>
                  <a:cubicBezTo>
                    <a:pt x="654" y="88"/>
                    <a:pt x="654" y="88"/>
                    <a:pt x="654" y="88"/>
                  </a:cubicBezTo>
                  <a:cubicBezTo>
                    <a:pt x="653" y="87"/>
                    <a:pt x="652" y="87"/>
                    <a:pt x="651" y="86"/>
                  </a:cubicBezTo>
                  <a:cubicBezTo>
                    <a:pt x="650" y="86"/>
                    <a:pt x="650" y="86"/>
                    <a:pt x="650" y="85"/>
                  </a:cubicBezTo>
                  <a:cubicBezTo>
                    <a:pt x="650" y="85"/>
                    <a:pt x="650" y="85"/>
                    <a:pt x="650" y="85"/>
                  </a:cubicBezTo>
                  <a:cubicBezTo>
                    <a:pt x="650" y="85"/>
                    <a:pt x="650" y="85"/>
                    <a:pt x="650" y="85"/>
                  </a:cubicBezTo>
                  <a:cubicBezTo>
                    <a:pt x="651" y="86"/>
                    <a:pt x="654" y="87"/>
                    <a:pt x="654" y="87"/>
                  </a:cubicBezTo>
                  <a:cubicBezTo>
                    <a:pt x="656" y="88"/>
                    <a:pt x="657" y="89"/>
                    <a:pt x="659" y="90"/>
                  </a:cubicBezTo>
                  <a:cubicBezTo>
                    <a:pt x="657" y="90"/>
                    <a:pt x="658" y="91"/>
                    <a:pt x="659" y="91"/>
                  </a:cubicBezTo>
                  <a:cubicBezTo>
                    <a:pt x="659" y="91"/>
                    <a:pt x="659" y="91"/>
                    <a:pt x="659" y="91"/>
                  </a:cubicBezTo>
                  <a:close/>
                  <a:moveTo>
                    <a:pt x="773" y="251"/>
                  </a:moveTo>
                  <a:cubicBezTo>
                    <a:pt x="773" y="250"/>
                    <a:pt x="772" y="249"/>
                    <a:pt x="772" y="249"/>
                  </a:cubicBezTo>
                  <a:cubicBezTo>
                    <a:pt x="772" y="248"/>
                    <a:pt x="773" y="249"/>
                    <a:pt x="772" y="248"/>
                  </a:cubicBezTo>
                  <a:cubicBezTo>
                    <a:pt x="772" y="248"/>
                    <a:pt x="772" y="248"/>
                    <a:pt x="772" y="248"/>
                  </a:cubicBezTo>
                  <a:cubicBezTo>
                    <a:pt x="772" y="249"/>
                    <a:pt x="773" y="250"/>
                    <a:pt x="773" y="251"/>
                  </a:cubicBezTo>
                  <a:cubicBezTo>
                    <a:pt x="773" y="251"/>
                    <a:pt x="773" y="251"/>
                    <a:pt x="773" y="251"/>
                  </a:cubicBezTo>
                  <a:close/>
                  <a:moveTo>
                    <a:pt x="777" y="213"/>
                  </a:moveTo>
                  <a:cubicBezTo>
                    <a:pt x="775" y="211"/>
                    <a:pt x="773" y="209"/>
                    <a:pt x="772" y="207"/>
                  </a:cubicBezTo>
                  <a:cubicBezTo>
                    <a:pt x="774" y="208"/>
                    <a:pt x="776" y="210"/>
                    <a:pt x="777" y="211"/>
                  </a:cubicBezTo>
                  <a:cubicBezTo>
                    <a:pt x="779" y="213"/>
                    <a:pt x="780" y="215"/>
                    <a:pt x="781" y="217"/>
                  </a:cubicBezTo>
                  <a:cubicBezTo>
                    <a:pt x="779" y="217"/>
                    <a:pt x="778" y="214"/>
                    <a:pt x="777" y="213"/>
                  </a:cubicBezTo>
                  <a:close/>
                  <a:moveTo>
                    <a:pt x="757" y="157"/>
                  </a:moveTo>
                  <a:cubicBezTo>
                    <a:pt x="759" y="160"/>
                    <a:pt x="763" y="164"/>
                    <a:pt x="766" y="168"/>
                  </a:cubicBezTo>
                  <a:cubicBezTo>
                    <a:pt x="769" y="170"/>
                    <a:pt x="770" y="174"/>
                    <a:pt x="772" y="177"/>
                  </a:cubicBezTo>
                  <a:cubicBezTo>
                    <a:pt x="772" y="176"/>
                    <a:pt x="771" y="175"/>
                    <a:pt x="770" y="175"/>
                  </a:cubicBezTo>
                  <a:cubicBezTo>
                    <a:pt x="771" y="176"/>
                    <a:pt x="772" y="177"/>
                    <a:pt x="773" y="178"/>
                  </a:cubicBezTo>
                  <a:cubicBezTo>
                    <a:pt x="772" y="177"/>
                    <a:pt x="770" y="175"/>
                    <a:pt x="769" y="173"/>
                  </a:cubicBezTo>
                  <a:cubicBezTo>
                    <a:pt x="769" y="174"/>
                    <a:pt x="770" y="174"/>
                    <a:pt x="769" y="175"/>
                  </a:cubicBezTo>
                  <a:cubicBezTo>
                    <a:pt x="767" y="172"/>
                    <a:pt x="764" y="168"/>
                    <a:pt x="762" y="165"/>
                  </a:cubicBezTo>
                  <a:cubicBezTo>
                    <a:pt x="761" y="164"/>
                    <a:pt x="759" y="163"/>
                    <a:pt x="759" y="162"/>
                  </a:cubicBezTo>
                  <a:cubicBezTo>
                    <a:pt x="760" y="162"/>
                    <a:pt x="760" y="163"/>
                    <a:pt x="761" y="163"/>
                  </a:cubicBezTo>
                  <a:cubicBezTo>
                    <a:pt x="761" y="163"/>
                    <a:pt x="759" y="161"/>
                    <a:pt x="758" y="160"/>
                  </a:cubicBezTo>
                  <a:cubicBezTo>
                    <a:pt x="759" y="160"/>
                    <a:pt x="759" y="160"/>
                    <a:pt x="759" y="160"/>
                  </a:cubicBezTo>
                  <a:cubicBezTo>
                    <a:pt x="758" y="160"/>
                    <a:pt x="758" y="160"/>
                    <a:pt x="758" y="159"/>
                  </a:cubicBezTo>
                  <a:cubicBezTo>
                    <a:pt x="758" y="159"/>
                    <a:pt x="758" y="160"/>
                    <a:pt x="758" y="160"/>
                  </a:cubicBezTo>
                  <a:cubicBezTo>
                    <a:pt x="758" y="159"/>
                    <a:pt x="756" y="157"/>
                    <a:pt x="757" y="158"/>
                  </a:cubicBezTo>
                  <a:cubicBezTo>
                    <a:pt x="757" y="157"/>
                    <a:pt x="757" y="157"/>
                    <a:pt x="756" y="157"/>
                  </a:cubicBezTo>
                  <a:cubicBezTo>
                    <a:pt x="756" y="157"/>
                    <a:pt x="757" y="157"/>
                    <a:pt x="757" y="157"/>
                  </a:cubicBezTo>
                  <a:close/>
                  <a:moveTo>
                    <a:pt x="764" y="194"/>
                  </a:moveTo>
                  <a:cubicBezTo>
                    <a:pt x="765" y="195"/>
                    <a:pt x="766" y="195"/>
                    <a:pt x="766" y="196"/>
                  </a:cubicBezTo>
                  <a:cubicBezTo>
                    <a:pt x="765" y="196"/>
                    <a:pt x="765" y="195"/>
                    <a:pt x="764" y="194"/>
                  </a:cubicBezTo>
                  <a:close/>
                  <a:moveTo>
                    <a:pt x="768" y="207"/>
                  </a:moveTo>
                  <a:cubicBezTo>
                    <a:pt x="768" y="207"/>
                    <a:pt x="767" y="207"/>
                    <a:pt x="768" y="207"/>
                  </a:cubicBezTo>
                  <a:cubicBezTo>
                    <a:pt x="767" y="208"/>
                    <a:pt x="765" y="207"/>
                    <a:pt x="766" y="206"/>
                  </a:cubicBezTo>
                  <a:cubicBezTo>
                    <a:pt x="766" y="204"/>
                    <a:pt x="768" y="206"/>
                    <a:pt x="767" y="204"/>
                  </a:cubicBezTo>
                  <a:cubicBezTo>
                    <a:pt x="768" y="204"/>
                    <a:pt x="769" y="206"/>
                    <a:pt x="769" y="207"/>
                  </a:cubicBezTo>
                  <a:cubicBezTo>
                    <a:pt x="769" y="207"/>
                    <a:pt x="769" y="207"/>
                    <a:pt x="768" y="207"/>
                  </a:cubicBezTo>
                  <a:close/>
                  <a:moveTo>
                    <a:pt x="770" y="190"/>
                  </a:moveTo>
                  <a:cubicBezTo>
                    <a:pt x="765" y="185"/>
                    <a:pt x="760" y="181"/>
                    <a:pt x="756" y="175"/>
                  </a:cubicBezTo>
                  <a:cubicBezTo>
                    <a:pt x="755" y="174"/>
                    <a:pt x="754" y="173"/>
                    <a:pt x="753" y="172"/>
                  </a:cubicBezTo>
                  <a:cubicBezTo>
                    <a:pt x="751" y="171"/>
                    <a:pt x="750" y="171"/>
                    <a:pt x="749" y="169"/>
                  </a:cubicBezTo>
                  <a:cubicBezTo>
                    <a:pt x="747" y="166"/>
                    <a:pt x="745" y="163"/>
                    <a:pt x="743" y="160"/>
                  </a:cubicBezTo>
                  <a:cubicBezTo>
                    <a:pt x="743" y="160"/>
                    <a:pt x="743" y="160"/>
                    <a:pt x="744" y="160"/>
                  </a:cubicBezTo>
                  <a:cubicBezTo>
                    <a:pt x="743" y="160"/>
                    <a:pt x="743" y="159"/>
                    <a:pt x="743" y="158"/>
                  </a:cubicBezTo>
                  <a:cubicBezTo>
                    <a:pt x="744" y="159"/>
                    <a:pt x="744" y="160"/>
                    <a:pt x="745" y="160"/>
                  </a:cubicBezTo>
                  <a:cubicBezTo>
                    <a:pt x="745" y="160"/>
                    <a:pt x="744" y="159"/>
                    <a:pt x="743" y="158"/>
                  </a:cubicBezTo>
                  <a:cubicBezTo>
                    <a:pt x="744" y="158"/>
                    <a:pt x="744" y="158"/>
                    <a:pt x="744" y="158"/>
                  </a:cubicBezTo>
                  <a:cubicBezTo>
                    <a:pt x="744" y="158"/>
                    <a:pt x="744" y="158"/>
                    <a:pt x="744" y="158"/>
                  </a:cubicBezTo>
                  <a:cubicBezTo>
                    <a:pt x="745" y="158"/>
                    <a:pt x="744" y="157"/>
                    <a:pt x="744" y="158"/>
                  </a:cubicBezTo>
                  <a:cubicBezTo>
                    <a:pt x="744" y="156"/>
                    <a:pt x="744" y="156"/>
                    <a:pt x="744" y="155"/>
                  </a:cubicBezTo>
                  <a:cubicBezTo>
                    <a:pt x="744" y="154"/>
                    <a:pt x="743" y="153"/>
                    <a:pt x="742" y="153"/>
                  </a:cubicBezTo>
                  <a:cubicBezTo>
                    <a:pt x="743" y="153"/>
                    <a:pt x="744" y="153"/>
                    <a:pt x="744" y="154"/>
                  </a:cubicBezTo>
                  <a:cubicBezTo>
                    <a:pt x="745" y="154"/>
                    <a:pt x="746" y="155"/>
                    <a:pt x="747" y="155"/>
                  </a:cubicBezTo>
                  <a:cubicBezTo>
                    <a:pt x="748" y="156"/>
                    <a:pt x="749" y="157"/>
                    <a:pt x="750" y="158"/>
                  </a:cubicBezTo>
                  <a:cubicBezTo>
                    <a:pt x="754" y="161"/>
                    <a:pt x="757" y="164"/>
                    <a:pt x="759" y="168"/>
                  </a:cubicBezTo>
                  <a:cubicBezTo>
                    <a:pt x="758" y="167"/>
                    <a:pt x="759" y="168"/>
                    <a:pt x="759" y="169"/>
                  </a:cubicBezTo>
                  <a:cubicBezTo>
                    <a:pt x="760" y="170"/>
                    <a:pt x="760" y="170"/>
                    <a:pt x="761" y="171"/>
                  </a:cubicBezTo>
                  <a:cubicBezTo>
                    <a:pt x="760" y="171"/>
                    <a:pt x="760" y="171"/>
                    <a:pt x="759" y="170"/>
                  </a:cubicBezTo>
                  <a:cubicBezTo>
                    <a:pt x="760" y="170"/>
                    <a:pt x="759" y="168"/>
                    <a:pt x="759" y="168"/>
                  </a:cubicBezTo>
                  <a:cubicBezTo>
                    <a:pt x="758" y="166"/>
                    <a:pt x="756" y="166"/>
                    <a:pt x="755" y="165"/>
                  </a:cubicBezTo>
                  <a:cubicBezTo>
                    <a:pt x="755" y="166"/>
                    <a:pt x="756" y="166"/>
                    <a:pt x="756" y="167"/>
                  </a:cubicBezTo>
                  <a:cubicBezTo>
                    <a:pt x="755" y="166"/>
                    <a:pt x="757" y="167"/>
                    <a:pt x="756" y="167"/>
                  </a:cubicBezTo>
                  <a:cubicBezTo>
                    <a:pt x="756" y="168"/>
                    <a:pt x="757" y="168"/>
                    <a:pt x="757" y="169"/>
                  </a:cubicBezTo>
                  <a:cubicBezTo>
                    <a:pt x="757" y="168"/>
                    <a:pt x="756" y="168"/>
                    <a:pt x="756" y="168"/>
                  </a:cubicBezTo>
                  <a:cubicBezTo>
                    <a:pt x="755" y="167"/>
                    <a:pt x="755" y="167"/>
                    <a:pt x="755" y="167"/>
                  </a:cubicBezTo>
                  <a:cubicBezTo>
                    <a:pt x="756" y="168"/>
                    <a:pt x="757" y="170"/>
                    <a:pt x="758" y="170"/>
                  </a:cubicBezTo>
                  <a:cubicBezTo>
                    <a:pt x="758" y="170"/>
                    <a:pt x="758" y="171"/>
                    <a:pt x="759" y="171"/>
                  </a:cubicBezTo>
                  <a:cubicBezTo>
                    <a:pt x="758" y="171"/>
                    <a:pt x="758" y="171"/>
                    <a:pt x="757" y="170"/>
                  </a:cubicBezTo>
                  <a:cubicBezTo>
                    <a:pt x="756" y="171"/>
                    <a:pt x="760" y="174"/>
                    <a:pt x="760" y="174"/>
                  </a:cubicBezTo>
                  <a:cubicBezTo>
                    <a:pt x="762" y="175"/>
                    <a:pt x="763" y="176"/>
                    <a:pt x="764" y="178"/>
                  </a:cubicBezTo>
                  <a:cubicBezTo>
                    <a:pt x="764" y="178"/>
                    <a:pt x="764" y="177"/>
                    <a:pt x="764" y="177"/>
                  </a:cubicBezTo>
                  <a:cubicBezTo>
                    <a:pt x="764" y="178"/>
                    <a:pt x="764" y="178"/>
                    <a:pt x="765" y="178"/>
                  </a:cubicBezTo>
                  <a:cubicBezTo>
                    <a:pt x="766" y="179"/>
                    <a:pt x="767" y="180"/>
                    <a:pt x="767" y="180"/>
                  </a:cubicBezTo>
                  <a:cubicBezTo>
                    <a:pt x="769" y="182"/>
                    <a:pt x="771" y="185"/>
                    <a:pt x="772" y="187"/>
                  </a:cubicBezTo>
                  <a:cubicBezTo>
                    <a:pt x="772" y="186"/>
                    <a:pt x="771" y="185"/>
                    <a:pt x="771" y="184"/>
                  </a:cubicBezTo>
                  <a:cubicBezTo>
                    <a:pt x="772" y="184"/>
                    <a:pt x="773" y="185"/>
                    <a:pt x="774" y="186"/>
                  </a:cubicBezTo>
                  <a:cubicBezTo>
                    <a:pt x="775" y="187"/>
                    <a:pt x="776" y="188"/>
                    <a:pt x="776" y="189"/>
                  </a:cubicBezTo>
                  <a:cubicBezTo>
                    <a:pt x="778" y="190"/>
                    <a:pt x="778" y="192"/>
                    <a:pt x="779" y="193"/>
                  </a:cubicBezTo>
                  <a:cubicBezTo>
                    <a:pt x="778" y="192"/>
                    <a:pt x="777" y="192"/>
                    <a:pt x="776" y="191"/>
                  </a:cubicBezTo>
                  <a:cubicBezTo>
                    <a:pt x="776" y="191"/>
                    <a:pt x="776" y="190"/>
                    <a:pt x="775" y="190"/>
                  </a:cubicBezTo>
                  <a:cubicBezTo>
                    <a:pt x="777" y="192"/>
                    <a:pt x="778" y="195"/>
                    <a:pt x="780" y="198"/>
                  </a:cubicBezTo>
                  <a:cubicBezTo>
                    <a:pt x="780" y="197"/>
                    <a:pt x="780" y="196"/>
                    <a:pt x="780" y="196"/>
                  </a:cubicBezTo>
                  <a:cubicBezTo>
                    <a:pt x="781" y="196"/>
                    <a:pt x="780" y="197"/>
                    <a:pt x="781" y="198"/>
                  </a:cubicBezTo>
                  <a:cubicBezTo>
                    <a:pt x="781" y="199"/>
                    <a:pt x="783" y="200"/>
                    <a:pt x="784" y="201"/>
                  </a:cubicBezTo>
                  <a:cubicBezTo>
                    <a:pt x="784" y="202"/>
                    <a:pt x="788" y="205"/>
                    <a:pt x="787" y="206"/>
                  </a:cubicBezTo>
                  <a:cubicBezTo>
                    <a:pt x="788" y="208"/>
                    <a:pt x="789" y="210"/>
                    <a:pt x="791" y="212"/>
                  </a:cubicBezTo>
                  <a:cubicBezTo>
                    <a:pt x="791" y="212"/>
                    <a:pt x="794" y="217"/>
                    <a:pt x="793" y="217"/>
                  </a:cubicBezTo>
                  <a:cubicBezTo>
                    <a:pt x="792" y="215"/>
                    <a:pt x="792" y="217"/>
                    <a:pt x="792" y="218"/>
                  </a:cubicBezTo>
                  <a:cubicBezTo>
                    <a:pt x="792" y="218"/>
                    <a:pt x="791" y="217"/>
                    <a:pt x="791" y="217"/>
                  </a:cubicBezTo>
                  <a:cubicBezTo>
                    <a:pt x="792" y="219"/>
                    <a:pt x="793" y="220"/>
                    <a:pt x="794" y="222"/>
                  </a:cubicBezTo>
                  <a:cubicBezTo>
                    <a:pt x="793" y="220"/>
                    <a:pt x="792" y="219"/>
                    <a:pt x="791" y="218"/>
                  </a:cubicBezTo>
                  <a:cubicBezTo>
                    <a:pt x="790" y="216"/>
                    <a:pt x="789" y="216"/>
                    <a:pt x="788" y="215"/>
                  </a:cubicBezTo>
                  <a:cubicBezTo>
                    <a:pt x="786" y="213"/>
                    <a:pt x="784" y="212"/>
                    <a:pt x="782" y="210"/>
                  </a:cubicBezTo>
                  <a:cubicBezTo>
                    <a:pt x="780" y="207"/>
                    <a:pt x="778" y="204"/>
                    <a:pt x="776" y="201"/>
                  </a:cubicBezTo>
                  <a:cubicBezTo>
                    <a:pt x="776" y="200"/>
                    <a:pt x="772" y="193"/>
                    <a:pt x="773" y="193"/>
                  </a:cubicBezTo>
                  <a:cubicBezTo>
                    <a:pt x="772" y="192"/>
                    <a:pt x="771" y="192"/>
                    <a:pt x="770" y="190"/>
                  </a:cubicBezTo>
                  <a:close/>
                  <a:moveTo>
                    <a:pt x="761" y="173"/>
                  </a:moveTo>
                  <a:cubicBezTo>
                    <a:pt x="761" y="173"/>
                    <a:pt x="761" y="173"/>
                    <a:pt x="760" y="173"/>
                  </a:cubicBezTo>
                  <a:cubicBezTo>
                    <a:pt x="760" y="173"/>
                    <a:pt x="761" y="173"/>
                    <a:pt x="761" y="173"/>
                  </a:cubicBezTo>
                  <a:close/>
                  <a:moveTo>
                    <a:pt x="712" y="602"/>
                  </a:moveTo>
                  <a:cubicBezTo>
                    <a:pt x="712" y="602"/>
                    <a:pt x="711" y="603"/>
                    <a:pt x="711" y="602"/>
                  </a:cubicBezTo>
                  <a:cubicBezTo>
                    <a:pt x="712" y="602"/>
                    <a:pt x="712" y="603"/>
                    <a:pt x="711" y="601"/>
                  </a:cubicBezTo>
                  <a:cubicBezTo>
                    <a:pt x="712" y="601"/>
                    <a:pt x="712" y="601"/>
                    <a:pt x="712" y="601"/>
                  </a:cubicBezTo>
                  <a:cubicBezTo>
                    <a:pt x="712" y="602"/>
                    <a:pt x="712" y="602"/>
                    <a:pt x="712" y="602"/>
                  </a:cubicBezTo>
                  <a:close/>
                  <a:moveTo>
                    <a:pt x="723" y="369"/>
                  </a:moveTo>
                  <a:cubicBezTo>
                    <a:pt x="723" y="369"/>
                    <a:pt x="722" y="368"/>
                    <a:pt x="721" y="368"/>
                  </a:cubicBezTo>
                  <a:cubicBezTo>
                    <a:pt x="720" y="368"/>
                    <a:pt x="719" y="369"/>
                    <a:pt x="718" y="368"/>
                  </a:cubicBezTo>
                  <a:cubicBezTo>
                    <a:pt x="718" y="368"/>
                    <a:pt x="716" y="367"/>
                    <a:pt x="716" y="367"/>
                  </a:cubicBezTo>
                  <a:cubicBezTo>
                    <a:pt x="716" y="366"/>
                    <a:pt x="716" y="366"/>
                    <a:pt x="715" y="365"/>
                  </a:cubicBezTo>
                  <a:cubicBezTo>
                    <a:pt x="715" y="364"/>
                    <a:pt x="714" y="364"/>
                    <a:pt x="714" y="363"/>
                  </a:cubicBezTo>
                  <a:cubicBezTo>
                    <a:pt x="714" y="363"/>
                    <a:pt x="715" y="363"/>
                    <a:pt x="715" y="363"/>
                  </a:cubicBezTo>
                  <a:cubicBezTo>
                    <a:pt x="716" y="364"/>
                    <a:pt x="715" y="364"/>
                    <a:pt x="716" y="364"/>
                  </a:cubicBezTo>
                  <a:cubicBezTo>
                    <a:pt x="717" y="366"/>
                    <a:pt x="718" y="365"/>
                    <a:pt x="719" y="366"/>
                  </a:cubicBezTo>
                  <a:cubicBezTo>
                    <a:pt x="720" y="366"/>
                    <a:pt x="719" y="366"/>
                    <a:pt x="720" y="367"/>
                  </a:cubicBezTo>
                  <a:cubicBezTo>
                    <a:pt x="721" y="367"/>
                    <a:pt x="721" y="366"/>
                    <a:pt x="722" y="366"/>
                  </a:cubicBezTo>
                  <a:cubicBezTo>
                    <a:pt x="723" y="366"/>
                    <a:pt x="723" y="367"/>
                    <a:pt x="724" y="368"/>
                  </a:cubicBezTo>
                  <a:cubicBezTo>
                    <a:pt x="724" y="369"/>
                    <a:pt x="723" y="368"/>
                    <a:pt x="723" y="369"/>
                  </a:cubicBezTo>
                  <a:close/>
                  <a:moveTo>
                    <a:pt x="768" y="263"/>
                  </a:moveTo>
                  <a:cubicBezTo>
                    <a:pt x="768" y="262"/>
                    <a:pt x="768" y="262"/>
                    <a:pt x="768" y="261"/>
                  </a:cubicBezTo>
                  <a:cubicBezTo>
                    <a:pt x="768" y="261"/>
                    <a:pt x="768" y="261"/>
                    <a:pt x="768" y="261"/>
                  </a:cubicBezTo>
                  <a:cubicBezTo>
                    <a:pt x="768" y="262"/>
                    <a:pt x="768" y="262"/>
                    <a:pt x="768" y="263"/>
                  </a:cubicBezTo>
                  <a:close/>
                  <a:moveTo>
                    <a:pt x="786" y="530"/>
                  </a:moveTo>
                  <a:cubicBezTo>
                    <a:pt x="785" y="529"/>
                    <a:pt x="789" y="524"/>
                    <a:pt x="789" y="528"/>
                  </a:cubicBezTo>
                  <a:cubicBezTo>
                    <a:pt x="788" y="529"/>
                    <a:pt x="787" y="532"/>
                    <a:pt x="786" y="530"/>
                  </a:cubicBezTo>
                  <a:close/>
                  <a:moveTo>
                    <a:pt x="801" y="383"/>
                  </a:moveTo>
                  <a:cubicBezTo>
                    <a:pt x="802" y="384"/>
                    <a:pt x="802" y="384"/>
                    <a:pt x="802" y="384"/>
                  </a:cubicBezTo>
                  <a:cubicBezTo>
                    <a:pt x="801" y="384"/>
                    <a:pt x="801" y="383"/>
                    <a:pt x="801" y="383"/>
                  </a:cubicBezTo>
                  <a:close/>
                  <a:moveTo>
                    <a:pt x="794" y="470"/>
                  </a:moveTo>
                  <a:cubicBezTo>
                    <a:pt x="795" y="470"/>
                    <a:pt x="794" y="469"/>
                    <a:pt x="795" y="468"/>
                  </a:cubicBezTo>
                  <a:cubicBezTo>
                    <a:pt x="795" y="468"/>
                    <a:pt x="796" y="467"/>
                    <a:pt x="797" y="468"/>
                  </a:cubicBezTo>
                  <a:cubicBezTo>
                    <a:pt x="798" y="469"/>
                    <a:pt x="793" y="475"/>
                    <a:pt x="794" y="470"/>
                  </a:cubicBezTo>
                  <a:close/>
                  <a:moveTo>
                    <a:pt x="793" y="477"/>
                  </a:moveTo>
                  <a:cubicBezTo>
                    <a:pt x="794" y="477"/>
                    <a:pt x="794" y="478"/>
                    <a:pt x="795" y="479"/>
                  </a:cubicBezTo>
                  <a:cubicBezTo>
                    <a:pt x="795" y="480"/>
                    <a:pt x="795" y="479"/>
                    <a:pt x="795" y="480"/>
                  </a:cubicBezTo>
                  <a:cubicBezTo>
                    <a:pt x="795" y="482"/>
                    <a:pt x="794" y="482"/>
                    <a:pt x="792" y="482"/>
                  </a:cubicBezTo>
                  <a:cubicBezTo>
                    <a:pt x="792" y="481"/>
                    <a:pt x="793" y="478"/>
                    <a:pt x="793" y="477"/>
                  </a:cubicBezTo>
                  <a:close/>
                  <a:moveTo>
                    <a:pt x="802" y="526"/>
                  </a:moveTo>
                  <a:cubicBezTo>
                    <a:pt x="801" y="527"/>
                    <a:pt x="800" y="527"/>
                    <a:pt x="800" y="526"/>
                  </a:cubicBezTo>
                  <a:cubicBezTo>
                    <a:pt x="799" y="526"/>
                    <a:pt x="799" y="527"/>
                    <a:pt x="798" y="527"/>
                  </a:cubicBezTo>
                  <a:cubicBezTo>
                    <a:pt x="799" y="524"/>
                    <a:pt x="798" y="521"/>
                    <a:pt x="797" y="519"/>
                  </a:cubicBezTo>
                  <a:cubicBezTo>
                    <a:pt x="797" y="517"/>
                    <a:pt x="796" y="516"/>
                    <a:pt x="795" y="514"/>
                  </a:cubicBezTo>
                  <a:cubicBezTo>
                    <a:pt x="795" y="514"/>
                    <a:pt x="794" y="514"/>
                    <a:pt x="794" y="514"/>
                  </a:cubicBezTo>
                  <a:cubicBezTo>
                    <a:pt x="794" y="513"/>
                    <a:pt x="794" y="511"/>
                    <a:pt x="794" y="510"/>
                  </a:cubicBezTo>
                  <a:cubicBezTo>
                    <a:pt x="794" y="508"/>
                    <a:pt x="793" y="507"/>
                    <a:pt x="793" y="505"/>
                  </a:cubicBezTo>
                  <a:cubicBezTo>
                    <a:pt x="794" y="503"/>
                    <a:pt x="794" y="502"/>
                    <a:pt x="794" y="500"/>
                  </a:cubicBezTo>
                  <a:cubicBezTo>
                    <a:pt x="793" y="499"/>
                    <a:pt x="793" y="499"/>
                    <a:pt x="793" y="499"/>
                  </a:cubicBezTo>
                  <a:cubicBezTo>
                    <a:pt x="793" y="498"/>
                    <a:pt x="794" y="497"/>
                    <a:pt x="794" y="496"/>
                  </a:cubicBezTo>
                  <a:cubicBezTo>
                    <a:pt x="793" y="496"/>
                    <a:pt x="793" y="495"/>
                    <a:pt x="793" y="495"/>
                  </a:cubicBezTo>
                  <a:cubicBezTo>
                    <a:pt x="793" y="495"/>
                    <a:pt x="793" y="494"/>
                    <a:pt x="793" y="494"/>
                  </a:cubicBezTo>
                  <a:cubicBezTo>
                    <a:pt x="793" y="493"/>
                    <a:pt x="794" y="493"/>
                    <a:pt x="794" y="492"/>
                  </a:cubicBezTo>
                  <a:cubicBezTo>
                    <a:pt x="794" y="491"/>
                    <a:pt x="794" y="490"/>
                    <a:pt x="794" y="489"/>
                  </a:cubicBezTo>
                  <a:cubicBezTo>
                    <a:pt x="796" y="489"/>
                    <a:pt x="796" y="489"/>
                    <a:pt x="796" y="490"/>
                  </a:cubicBezTo>
                  <a:cubicBezTo>
                    <a:pt x="796" y="492"/>
                    <a:pt x="796" y="493"/>
                    <a:pt x="796" y="495"/>
                  </a:cubicBezTo>
                  <a:cubicBezTo>
                    <a:pt x="796" y="498"/>
                    <a:pt x="796" y="501"/>
                    <a:pt x="796" y="504"/>
                  </a:cubicBezTo>
                  <a:cubicBezTo>
                    <a:pt x="796" y="506"/>
                    <a:pt x="795" y="507"/>
                    <a:pt x="796" y="509"/>
                  </a:cubicBezTo>
                  <a:cubicBezTo>
                    <a:pt x="796" y="509"/>
                    <a:pt x="797" y="509"/>
                    <a:pt x="797" y="510"/>
                  </a:cubicBezTo>
                  <a:cubicBezTo>
                    <a:pt x="797" y="510"/>
                    <a:pt x="797" y="510"/>
                    <a:pt x="797" y="511"/>
                  </a:cubicBezTo>
                  <a:cubicBezTo>
                    <a:pt x="798" y="512"/>
                    <a:pt x="799" y="512"/>
                    <a:pt x="799" y="513"/>
                  </a:cubicBezTo>
                  <a:cubicBezTo>
                    <a:pt x="799" y="514"/>
                    <a:pt x="799" y="515"/>
                    <a:pt x="799" y="516"/>
                  </a:cubicBezTo>
                  <a:cubicBezTo>
                    <a:pt x="798" y="516"/>
                    <a:pt x="798" y="517"/>
                    <a:pt x="798" y="518"/>
                  </a:cubicBezTo>
                  <a:cubicBezTo>
                    <a:pt x="798" y="518"/>
                    <a:pt x="799" y="518"/>
                    <a:pt x="799" y="518"/>
                  </a:cubicBezTo>
                  <a:cubicBezTo>
                    <a:pt x="799" y="519"/>
                    <a:pt x="800" y="522"/>
                    <a:pt x="800" y="522"/>
                  </a:cubicBezTo>
                  <a:cubicBezTo>
                    <a:pt x="800" y="524"/>
                    <a:pt x="801" y="523"/>
                    <a:pt x="801" y="525"/>
                  </a:cubicBezTo>
                  <a:cubicBezTo>
                    <a:pt x="802" y="525"/>
                    <a:pt x="802" y="526"/>
                    <a:pt x="802" y="526"/>
                  </a:cubicBezTo>
                  <a:close/>
                  <a:moveTo>
                    <a:pt x="803" y="453"/>
                  </a:moveTo>
                  <a:cubicBezTo>
                    <a:pt x="803" y="454"/>
                    <a:pt x="801" y="456"/>
                    <a:pt x="801" y="457"/>
                  </a:cubicBezTo>
                  <a:cubicBezTo>
                    <a:pt x="799" y="457"/>
                    <a:pt x="802" y="454"/>
                    <a:pt x="802" y="453"/>
                  </a:cubicBezTo>
                  <a:cubicBezTo>
                    <a:pt x="802" y="452"/>
                    <a:pt x="804" y="450"/>
                    <a:pt x="803" y="453"/>
                  </a:cubicBezTo>
                  <a:close/>
                  <a:moveTo>
                    <a:pt x="808" y="456"/>
                  </a:moveTo>
                  <a:cubicBezTo>
                    <a:pt x="808" y="456"/>
                    <a:pt x="808" y="456"/>
                    <a:pt x="808" y="456"/>
                  </a:cubicBezTo>
                  <a:cubicBezTo>
                    <a:pt x="807" y="456"/>
                    <a:pt x="806" y="455"/>
                    <a:pt x="806" y="455"/>
                  </a:cubicBezTo>
                  <a:cubicBezTo>
                    <a:pt x="807" y="452"/>
                    <a:pt x="808" y="455"/>
                    <a:pt x="808" y="456"/>
                  </a:cubicBezTo>
                  <a:close/>
                  <a:moveTo>
                    <a:pt x="810" y="539"/>
                  </a:moveTo>
                  <a:cubicBezTo>
                    <a:pt x="810" y="541"/>
                    <a:pt x="810" y="542"/>
                    <a:pt x="809" y="545"/>
                  </a:cubicBezTo>
                  <a:cubicBezTo>
                    <a:pt x="809" y="548"/>
                    <a:pt x="808" y="550"/>
                    <a:pt x="808" y="553"/>
                  </a:cubicBezTo>
                  <a:cubicBezTo>
                    <a:pt x="808" y="555"/>
                    <a:pt x="808" y="556"/>
                    <a:pt x="808" y="558"/>
                  </a:cubicBezTo>
                  <a:cubicBezTo>
                    <a:pt x="808" y="560"/>
                    <a:pt x="808" y="561"/>
                    <a:pt x="807" y="563"/>
                  </a:cubicBezTo>
                  <a:cubicBezTo>
                    <a:pt x="807" y="562"/>
                    <a:pt x="807" y="562"/>
                    <a:pt x="806" y="562"/>
                  </a:cubicBezTo>
                  <a:cubicBezTo>
                    <a:pt x="806" y="561"/>
                    <a:pt x="806" y="560"/>
                    <a:pt x="806" y="559"/>
                  </a:cubicBezTo>
                  <a:cubicBezTo>
                    <a:pt x="806" y="559"/>
                    <a:pt x="805" y="558"/>
                    <a:pt x="806" y="558"/>
                  </a:cubicBezTo>
                  <a:cubicBezTo>
                    <a:pt x="806" y="557"/>
                    <a:pt x="806" y="557"/>
                    <a:pt x="806" y="556"/>
                  </a:cubicBezTo>
                  <a:cubicBezTo>
                    <a:pt x="806" y="555"/>
                    <a:pt x="807" y="555"/>
                    <a:pt x="807" y="554"/>
                  </a:cubicBezTo>
                  <a:cubicBezTo>
                    <a:pt x="807" y="553"/>
                    <a:pt x="806" y="553"/>
                    <a:pt x="806" y="552"/>
                  </a:cubicBezTo>
                  <a:cubicBezTo>
                    <a:pt x="806" y="551"/>
                    <a:pt x="808" y="549"/>
                    <a:pt x="806" y="549"/>
                  </a:cubicBezTo>
                  <a:cubicBezTo>
                    <a:pt x="807" y="546"/>
                    <a:pt x="808" y="545"/>
                    <a:pt x="808" y="542"/>
                  </a:cubicBezTo>
                  <a:cubicBezTo>
                    <a:pt x="808" y="539"/>
                    <a:pt x="808" y="536"/>
                    <a:pt x="809" y="532"/>
                  </a:cubicBezTo>
                  <a:cubicBezTo>
                    <a:pt x="809" y="533"/>
                    <a:pt x="809" y="533"/>
                    <a:pt x="809" y="533"/>
                  </a:cubicBezTo>
                  <a:cubicBezTo>
                    <a:pt x="810" y="533"/>
                    <a:pt x="810" y="535"/>
                    <a:pt x="810" y="535"/>
                  </a:cubicBezTo>
                  <a:cubicBezTo>
                    <a:pt x="811" y="536"/>
                    <a:pt x="810" y="538"/>
                    <a:pt x="810" y="539"/>
                  </a:cubicBezTo>
                  <a:close/>
                  <a:moveTo>
                    <a:pt x="806" y="521"/>
                  </a:moveTo>
                  <a:cubicBezTo>
                    <a:pt x="806" y="518"/>
                    <a:pt x="806" y="520"/>
                    <a:pt x="807" y="519"/>
                  </a:cubicBezTo>
                  <a:cubicBezTo>
                    <a:pt x="807" y="519"/>
                    <a:pt x="809" y="521"/>
                    <a:pt x="808" y="521"/>
                  </a:cubicBezTo>
                  <a:cubicBezTo>
                    <a:pt x="807" y="522"/>
                    <a:pt x="807" y="521"/>
                    <a:pt x="806" y="521"/>
                  </a:cubicBezTo>
                  <a:close/>
                  <a:moveTo>
                    <a:pt x="813" y="484"/>
                  </a:moveTo>
                  <a:cubicBezTo>
                    <a:pt x="813" y="486"/>
                    <a:pt x="813" y="488"/>
                    <a:pt x="813" y="489"/>
                  </a:cubicBezTo>
                  <a:cubicBezTo>
                    <a:pt x="812" y="489"/>
                    <a:pt x="812" y="489"/>
                    <a:pt x="812" y="489"/>
                  </a:cubicBezTo>
                  <a:cubicBezTo>
                    <a:pt x="812" y="489"/>
                    <a:pt x="812" y="488"/>
                    <a:pt x="812" y="487"/>
                  </a:cubicBezTo>
                  <a:cubicBezTo>
                    <a:pt x="812" y="487"/>
                    <a:pt x="812" y="486"/>
                    <a:pt x="812" y="486"/>
                  </a:cubicBezTo>
                  <a:cubicBezTo>
                    <a:pt x="811" y="485"/>
                    <a:pt x="809" y="484"/>
                    <a:pt x="809" y="484"/>
                  </a:cubicBezTo>
                  <a:cubicBezTo>
                    <a:pt x="809" y="486"/>
                    <a:pt x="808" y="484"/>
                    <a:pt x="808" y="486"/>
                  </a:cubicBezTo>
                  <a:cubicBezTo>
                    <a:pt x="807" y="486"/>
                    <a:pt x="807" y="486"/>
                    <a:pt x="807" y="486"/>
                  </a:cubicBezTo>
                  <a:cubicBezTo>
                    <a:pt x="807" y="487"/>
                    <a:pt x="807" y="487"/>
                    <a:pt x="807" y="487"/>
                  </a:cubicBezTo>
                  <a:cubicBezTo>
                    <a:pt x="807" y="487"/>
                    <a:pt x="808" y="488"/>
                    <a:pt x="808" y="488"/>
                  </a:cubicBezTo>
                  <a:cubicBezTo>
                    <a:pt x="807" y="488"/>
                    <a:pt x="807" y="487"/>
                    <a:pt x="807" y="488"/>
                  </a:cubicBezTo>
                  <a:cubicBezTo>
                    <a:pt x="807" y="488"/>
                    <a:pt x="806" y="488"/>
                    <a:pt x="806" y="488"/>
                  </a:cubicBezTo>
                  <a:cubicBezTo>
                    <a:pt x="806" y="487"/>
                    <a:pt x="806" y="487"/>
                    <a:pt x="805" y="486"/>
                  </a:cubicBezTo>
                  <a:cubicBezTo>
                    <a:pt x="805" y="486"/>
                    <a:pt x="805" y="486"/>
                    <a:pt x="805" y="485"/>
                  </a:cubicBezTo>
                  <a:cubicBezTo>
                    <a:pt x="806" y="485"/>
                    <a:pt x="806" y="485"/>
                    <a:pt x="805" y="485"/>
                  </a:cubicBezTo>
                  <a:cubicBezTo>
                    <a:pt x="805" y="484"/>
                    <a:pt x="805" y="482"/>
                    <a:pt x="805" y="482"/>
                  </a:cubicBezTo>
                  <a:cubicBezTo>
                    <a:pt x="805" y="480"/>
                    <a:pt x="807" y="476"/>
                    <a:pt x="804" y="474"/>
                  </a:cubicBezTo>
                  <a:cubicBezTo>
                    <a:pt x="806" y="473"/>
                    <a:pt x="805" y="470"/>
                    <a:pt x="805" y="469"/>
                  </a:cubicBezTo>
                  <a:cubicBezTo>
                    <a:pt x="805" y="468"/>
                    <a:pt x="805" y="467"/>
                    <a:pt x="805" y="467"/>
                  </a:cubicBezTo>
                  <a:cubicBezTo>
                    <a:pt x="806" y="465"/>
                    <a:pt x="805" y="467"/>
                    <a:pt x="806" y="465"/>
                  </a:cubicBezTo>
                  <a:cubicBezTo>
                    <a:pt x="806" y="465"/>
                    <a:pt x="807" y="465"/>
                    <a:pt x="807" y="464"/>
                  </a:cubicBezTo>
                  <a:cubicBezTo>
                    <a:pt x="807" y="464"/>
                    <a:pt x="809" y="464"/>
                    <a:pt x="809" y="464"/>
                  </a:cubicBezTo>
                  <a:cubicBezTo>
                    <a:pt x="809" y="464"/>
                    <a:pt x="809" y="464"/>
                    <a:pt x="809" y="464"/>
                  </a:cubicBezTo>
                  <a:cubicBezTo>
                    <a:pt x="810" y="464"/>
                    <a:pt x="809" y="465"/>
                    <a:pt x="811" y="465"/>
                  </a:cubicBezTo>
                  <a:cubicBezTo>
                    <a:pt x="812" y="465"/>
                    <a:pt x="810" y="462"/>
                    <a:pt x="812" y="463"/>
                  </a:cubicBezTo>
                  <a:cubicBezTo>
                    <a:pt x="812" y="463"/>
                    <a:pt x="812" y="464"/>
                    <a:pt x="812" y="464"/>
                  </a:cubicBezTo>
                  <a:cubicBezTo>
                    <a:pt x="812" y="464"/>
                    <a:pt x="813" y="464"/>
                    <a:pt x="813" y="464"/>
                  </a:cubicBezTo>
                  <a:cubicBezTo>
                    <a:pt x="813" y="465"/>
                    <a:pt x="813" y="465"/>
                    <a:pt x="813" y="466"/>
                  </a:cubicBezTo>
                  <a:cubicBezTo>
                    <a:pt x="813" y="466"/>
                    <a:pt x="813" y="466"/>
                    <a:pt x="813" y="467"/>
                  </a:cubicBezTo>
                  <a:cubicBezTo>
                    <a:pt x="813" y="467"/>
                    <a:pt x="814" y="467"/>
                    <a:pt x="814" y="467"/>
                  </a:cubicBezTo>
                  <a:cubicBezTo>
                    <a:pt x="814" y="468"/>
                    <a:pt x="814" y="469"/>
                    <a:pt x="814" y="470"/>
                  </a:cubicBezTo>
                  <a:cubicBezTo>
                    <a:pt x="815" y="470"/>
                    <a:pt x="815" y="468"/>
                    <a:pt x="816" y="468"/>
                  </a:cubicBezTo>
                  <a:cubicBezTo>
                    <a:pt x="817" y="468"/>
                    <a:pt x="816" y="470"/>
                    <a:pt x="816" y="470"/>
                  </a:cubicBezTo>
                  <a:cubicBezTo>
                    <a:pt x="816" y="471"/>
                    <a:pt x="815" y="472"/>
                    <a:pt x="815" y="473"/>
                  </a:cubicBezTo>
                  <a:cubicBezTo>
                    <a:pt x="815" y="474"/>
                    <a:pt x="815" y="475"/>
                    <a:pt x="814" y="476"/>
                  </a:cubicBezTo>
                  <a:cubicBezTo>
                    <a:pt x="814" y="477"/>
                    <a:pt x="814" y="478"/>
                    <a:pt x="814" y="478"/>
                  </a:cubicBezTo>
                  <a:cubicBezTo>
                    <a:pt x="814" y="479"/>
                    <a:pt x="813" y="479"/>
                    <a:pt x="813" y="480"/>
                  </a:cubicBezTo>
                  <a:cubicBezTo>
                    <a:pt x="813" y="480"/>
                    <a:pt x="813" y="481"/>
                    <a:pt x="814" y="481"/>
                  </a:cubicBezTo>
                  <a:cubicBezTo>
                    <a:pt x="814" y="482"/>
                    <a:pt x="813" y="483"/>
                    <a:pt x="815" y="482"/>
                  </a:cubicBezTo>
                  <a:cubicBezTo>
                    <a:pt x="815" y="485"/>
                    <a:pt x="814" y="484"/>
                    <a:pt x="813" y="484"/>
                  </a:cubicBezTo>
                  <a:close/>
                  <a:moveTo>
                    <a:pt x="815" y="495"/>
                  </a:moveTo>
                  <a:cubicBezTo>
                    <a:pt x="815" y="495"/>
                    <a:pt x="817" y="492"/>
                    <a:pt x="817" y="493"/>
                  </a:cubicBezTo>
                  <a:cubicBezTo>
                    <a:pt x="816" y="494"/>
                    <a:pt x="816" y="496"/>
                    <a:pt x="815" y="495"/>
                  </a:cubicBezTo>
                  <a:close/>
                  <a:moveTo>
                    <a:pt x="819" y="386"/>
                  </a:moveTo>
                  <a:cubicBezTo>
                    <a:pt x="819" y="387"/>
                    <a:pt x="819" y="387"/>
                    <a:pt x="819" y="387"/>
                  </a:cubicBezTo>
                  <a:cubicBezTo>
                    <a:pt x="818" y="386"/>
                    <a:pt x="817" y="386"/>
                    <a:pt x="817" y="385"/>
                  </a:cubicBezTo>
                  <a:cubicBezTo>
                    <a:pt x="817" y="383"/>
                    <a:pt x="817" y="383"/>
                    <a:pt x="819" y="383"/>
                  </a:cubicBezTo>
                  <a:cubicBezTo>
                    <a:pt x="819" y="384"/>
                    <a:pt x="819" y="385"/>
                    <a:pt x="819" y="386"/>
                  </a:cubicBezTo>
                  <a:close/>
                  <a:moveTo>
                    <a:pt x="822" y="446"/>
                  </a:moveTo>
                  <a:cubicBezTo>
                    <a:pt x="822" y="445"/>
                    <a:pt x="819" y="441"/>
                    <a:pt x="819" y="441"/>
                  </a:cubicBezTo>
                  <a:cubicBezTo>
                    <a:pt x="819" y="438"/>
                    <a:pt x="819" y="436"/>
                    <a:pt x="819" y="434"/>
                  </a:cubicBezTo>
                  <a:cubicBezTo>
                    <a:pt x="821" y="435"/>
                    <a:pt x="821" y="439"/>
                    <a:pt x="821" y="441"/>
                  </a:cubicBezTo>
                  <a:cubicBezTo>
                    <a:pt x="821" y="442"/>
                    <a:pt x="822" y="443"/>
                    <a:pt x="822" y="444"/>
                  </a:cubicBezTo>
                  <a:cubicBezTo>
                    <a:pt x="823" y="445"/>
                    <a:pt x="823" y="446"/>
                    <a:pt x="823" y="448"/>
                  </a:cubicBezTo>
                  <a:cubicBezTo>
                    <a:pt x="822" y="447"/>
                    <a:pt x="822" y="447"/>
                    <a:pt x="822" y="446"/>
                  </a:cubicBezTo>
                  <a:close/>
                  <a:moveTo>
                    <a:pt x="845" y="299"/>
                  </a:moveTo>
                  <a:cubicBezTo>
                    <a:pt x="844" y="296"/>
                    <a:pt x="843" y="293"/>
                    <a:pt x="841" y="290"/>
                  </a:cubicBezTo>
                  <a:cubicBezTo>
                    <a:pt x="843" y="292"/>
                    <a:pt x="844" y="298"/>
                    <a:pt x="845" y="299"/>
                  </a:cubicBezTo>
                  <a:close/>
                  <a:moveTo>
                    <a:pt x="770" y="174"/>
                  </a:moveTo>
                  <a:cubicBezTo>
                    <a:pt x="770" y="174"/>
                    <a:pt x="770" y="175"/>
                    <a:pt x="770" y="175"/>
                  </a:cubicBezTo>
                  <a:cubicBezTo>
                    <a:pt x="770" y="174"/>
                    <a:pt x="770" y="174"/>
                    <a:pt x="770" y="174"/>
                  </a:cubicBezTo>
                  <a:close/>
                  <a:moveTo>
                    <a:pt x="303" y="17"/>
                  </a:moveTo>
                  <a:cubicBezTo>
                    <a:pt x="302" y="18"/>
                    <a:pt x="298" y="19"/>
                    <a:pt x="297" y="18"/>
                  </a:cubicBezTo>
                  <a:cubicBezTo>
                    <a:pt x="299" y="17"/>
                    <a:pt x="302" y="17"/>
                    <a:pt x="304" y="16"/>
                  </a:cubicBezTo>
                  <a:cubicBezTo>
                    <a:pt x="302" y="16"/>
                    <a:pt x="300" y="17"/>
                    <a:pt x="298" y="17"/>
                  </a:cubicBezTo>
                  <a:cubicBezTo>
                    <a:pt x="299" y="17"/>
                    <a:pt x="301" y="16"/>
                    <a:pt x="302" y="16"/>
                  </a:cubicBezTo>
                  <a:cubicBezTo>
                    <a:pt x="302" y="16"/>
                    <a:pt x="305" y="15"/>
                    <a:pt x="303" y="16"/>
                  </a:cubicBezTo>
                  <a:cubicBezTo>
                    <a:pt x="304" y="15"/>
                    <a:pt x="306" y="15"/>
                    <a:pt x="307" y="14"/>
                  </a:cubicBezTo>
                  <a:cubicBezTo>
                    <a:pt x="306" y="15"/>
                    <a:pt x="306" y="15"/>
                    <a:pt x="306" y="15"/>
                  </a:cubicBezTo>
                  <a:cubicBezTo>
                    <a:pt x="305" y="15"/>
                    <a:pt x="305" y="15"/>
                    <a:pt x="304" y="15"/>
                  </a:cubicBezTo>
                  <a:cubicBezTo>
                    <a:pt x="302" y="16"/>
                    <a:pt x="301" y="16"/>
                    <a:pt x="300" y="16"/>
                  </a:cubicBezTo>
                  <a:cubicBezTo>
                    <a:pt x="301" y="16"/>
                    <a:pt x="302" y="16"/>
                    <a:pt x="303" y="15"/>
                  </a:cubicBezTo>
                  <a:cubicBezTo>
                    <a:pt x="303" y="15"/>
                    <a:pt x="304" y="15"/>
                    <a:pt x="304" y="15"/>
                  </a:cubicBezTo>
                  <a:cubicBezTo>
                    <a:pt x="304" y="15"/>
                    <a:pt x="303" y="15"/>
                    <a:pt x="303" y="15"/>
                  </a:cubicBezTo>
                  <a:cubicBezTo>
                    <a:pt x="304" y="15"/>
                    <a:pt x="305" y="15"/>
                    <a:pt x="307" y="14"/>
                  </a:cubicBezTo>
                  <a:cubicBezTo>
                    <a:pt x="306" y="14"/>
                    <a:pt x="306" y="14"/>
                    <a:pt x="305" y="14"/>
                  </a:cubicBezTo>
                  <a:cubicBezTo>
                    <a:pt x="307" y="13"/>
                    <a:pt x="310" y="13"/>
                    <a:pt x="311" y="13"/>
                  </a:cubicBezTo>
                  <a:cubicBezTo>
                    <a:pt x="311" y="13"/>
                    <a:pt x="311" y="13"/>
                    <a:pt x="310" y="13"/>
                  </a:cubicBezTo>
                  <a:cubicBezTo>
                    <a:pt x="310" y="13"/>
                    <a:pt x="309" y="14"/>
                    <a:pt x="308" y="14"/>
                  </a:cubicBezTo>
                  <a:cubicBezTo>
                    <a:pt x="309" y="14"/>
                    <a:pt x="309" y="14"/>
                    <a:pt x="310" y="14"/>
                  </a:cubicBezTo>
                  <a:cubicBezTo>
                    <a:pt x="311" y="13"/>
                    <a:pt x="312" y="13"/>
                    <a:pt x="312" y="13"/>
                  </a:cubicBezTo>
                  <a:cubicBezTo>
                    <a:pt x="310" y="14"/>
                    <a:pt x="308" y="15"/>
                    <a:pt x="306" y="15"/>
                  </a:cubicBezTo>
                  <a:cubicBezTo>
                    <a:pt x="309" y="14"/>
                    <a:pt x="313" y="13"/>
                    <a:pt x="318" y="12"/>
                  </a:cubicBezTo>
                  <a:cubicBezTo>
                    <a:pt x="316" y="12"/>
                    <a:pt x="315" y="13"/>
                    <a:pt x="313" y="13"/>
                  </a:cubicBezTo>
                  <a:cubicBezTo>
                    <a:pt x="315" y="13"/>
                    <a:pt x="316" y="12"/>
                    <a:pt x="318" y="12"/>
                  </a:cubicBezTo>
                  <a:cubicBezTo>
                    <a:pt x="314" y="13"/>
                    <a:pt x="311" y="14"/>
                    <a:pt x="308" y="16"/>
                  </a:cubicBezTo>
                  <a:cubicBezTo>
                    <a:pt x="308" y="16"/>
                    <a:pt x="306" y="16"/>
                    <a:pt x="305" y="16"/>
                  </a:cubicBezTo>
                  <a:cubicBezTo>
                    <a:pt x="305" y="17"/>
                    <a:pt x="304" y="17"/>
                    <a:pt x="303" y="17"/>
                  </a:cubicBezTo>
                  <a:close/>
                  <a:moveTo>
                    <a:pt x="480" y="11"/>
                  </a:moveTo>
                  <a:cubicBezTo>
                    <a:pt x="480" y="11"/>
                    <a:pt x="481" y="11"/>
                    <a:pt x="481" y="11"/>
                  </a:cubicBezTo>
                  <a:cubicBezTo>
                    <a:pt x="480" y="11"/>
                    <a:pt x="480" y="11"/>
                    <a:pt x="480" y="11"/>
                  </a:cubicBezTo>
                  <a:close/>
                  <a:moveTo>
                    <a:pt x="298" y="17"/>
                  </a:moveTo>
                  <a:cubicBezTo>
                    <a:pt x="297" y="17"/>
                    <a:pt x="296" y="17"/>
                    <a:pt x="295" y="18"/>
                  </a:cubicBezTo>
                  <a:cubicBezTo>
                    <a:pt x="296" y="17"/>
                    <a:pt x="297" y="17"/>
                    <a:pt x="298" y="17"/>
                  </a:cubicBezTo>
                  <a:close/>
                  <a:moveTo>
                    <a:pt x="309" y="13"/>
                  </a:moveTo>
                  <a:cubicBezTo>
                    <a:pt x="309" y="13"/>
                    <a:pt x="309" y="13"/>
                    <a:pt x="310" y="13"/>
                  </a:cubicBezTo>
                  <a:cubicBezTo>
                    <a:pt x="309" y="13"/>
                    <a:pt x="309" y="13"/>
                    <a:pt x="309" y="13"/>
                  </a:cubicBezTo>
                  <a:close/>
                  <a:moveTo>
                    <a:pt x="313" y="12"/>
                  </a:moveTo>
                  <a:cubicBezTo>
                    <a:pt x="313" y="13"/>
                    <a:pt x="311" y="13"/>
                    <a:pt x="310" y="13"/>
                  </a:cubicBezTo>
                  <a:cubicBezTo>
                    <a:pt x="311" y="13"/>
                    <a:pt x="312" y="13"/>
                    <a:pt x="313" y="12"/>
                  </a:cubicBezTo>
                  <a:close/>
                  <a:moveTo>
                    <a:pt x="313" y="15"/>
                  </a:moveTo>
                  <a:cubicBezTo>
                    <a:pt x="312" y="15"/>
                    <a:pt x="312" y="15"/>
                    <a:pt x="312" y="15"/>
                  </a:cubicBezTo>
                  <a:cubicBezTo>
                    <a:pt x="312" y="15"/>
                    <a:pt x="312" y="15"/>
                    <a:pt x="313" y="15"/>
                  </a:cubicBezTo>
                  <a:close/>
                  <a:moveTo>
                    <a:pt x="297" y="19"/>
                  </a:moveTo>
                  <a:cubicBezTo>
                    <a:pt x="297" y="19"/>
                    <a:pt x="298" y="19"/>
                    <a:pt x="298" y="19"/>
                  </a:cubicBezTo>
                  <a:cubicBezTo>
                    <a:pt x="298" y="19"/>
                    <a:pt x="297" y="19"/>
                    <a:pt x="297" y="19"/>
                  </a:cubicBezTo>
                  <a:close/>
                  <a:moveTo>
                    <a:pt x="487" y="11"/>
                  </a:moveTo>
                  <a:cubicBezTo>
                    <a:pt x="488" y="11"/>
                    <a:pt x="492" y="12"/>
                    <a:pt x="492" y="12"/>
                  </a:cubicBezTo>
                  <a:cubicBezTo>
                    <a:pt x="493" y="12"/>
                    <a:pt x="494" y="12"/>
                    <a:pt x="495" y="12"/>
                  </a:cubicBezTo>
                  <a:cubicBezTo>
                    <a:pt x="495" y="12"/>
                    <a:pt x="494" y="12"/>
                    <a:pt x="494" y="12"/>
                  </a:cubicBezTo>
                  <a:cubicBezTo>
                    <a:pt x="494" y="13"/>
                    <a:pt x="494" y="13"/>
                    <a:pt x="495" y="13"/>
                  </a:cubicBezTo>
                  <a:cubicBezTo>
                    <a:pt x="494" y="13"/>
                    <a:pt x="494" y="13"/>
                    <a:pt x="494" y="13"/>
                  </a:cubicBezTo>
                  <a:cubicBezTo>
                    <a:pt x="494" y="13"/>
                    <a:pt x="492" y="12"/>
                    <a:pt x="492" y="13"/>
                  </a:cubicBezTo>
                  <a:cubicBezTo>
                    <a:pt x="492" y="13"/>
                    <a:pt x="487" y="11"/>
                    <a:pt x="486" y="11"/>
                  </a:cubicBezTo>
                  <a:cubicBezTo>
                    <a:pt x="487" y="11"/>
                    <a:pt x="488" y="11"/>
                    <a:pt x="488" y="11"/>
                  </a:cubicBezTo>
                  <a:cubicBezTo>
                    <a:pt x="488" y="11"/>
                    <a:pt x="488" y="11"/>
                    <a:pt x="487" y="11"/>
                  </a:cubicBezTo>
                  <a:close/>
                  <a:moveTo>
                    <a:pt x="289" y="18"/>
                  </a:moveTo>
                  <a:cubicBezTo>
                    <a:pt x="289" y="18"/>
                    <a:pt x="288" y="18"/>
                    <a:pt x="288" y="18"/>
                  </a:cubicBezTo>
                  <a:cubicBezTo>
                    <a:pt x="288" y="18"/>
                    <a:pt x="289" y="18"/>
                    <a:pt x="289" y="18"/>
                  </a:cubicBezTo>
                  <a:cubicBezTo>
                    <a:pt x="289" y="18"/>
                    <a:pt x="289" y="18"/>
                    <a:pt x="289" y="18"/>
                  </a:cubicBezTo>
                  <a:close/>
                  <a:moveTo>
                    <a:pt x="280" y="20"/>
                  </a:moveTo>
                  <a:cubicBezTo>
                    <a:pt x="280" y="20"/>
                    <a:pt x="282" y="19"/>
                    <a:pt x="283" y="19"/>
                  </a:cubicBezTo>
                  <a:cubicBezTo>
                    <a:pt x="284" y="18"/>
                    <a:pt x="286" y="18"/>
                    <a:pt x="288" y="18"/>
                  </a:cubicBezTo>
                  <a:cubicBezTo>
                    <a:pt x="287" y="18"/>
                    <a:pt x="290" y="17"/>
                    <a:pt x="290" y="17"/>
                  </a:cubicBezTo>
                  <a:cubicBezTo>
                    <a:pt x="291" y="17"/>
                    <a:pt x="293" y="17"/>
                    <a:pt x="294" y="16"/>
                  </a:cubicBezTo>
                  <a:cubicBezTo>
                    <a:pt x="293" y="16"/>
                    <a:pt x="292" y="17"/>
                    <a:pt x="291" y="17"/>
                  </a:cubicBezTo>
                  <a:cubicBezTo>
                    <a:pt x="292" y="17"/>
                    <a:pt x="290" y="17"/>
                    <a:pt x="292" y="16"/>
                  </a:cubicBezTo>
                  <a:cubicBezTo>
                    <a:pt x="291" y="17"/>
                    <a:pt x="291" y="17"/>
                    <a:pt x="290" y="17"/>
                  </a:cubicBezTo>
                  <a:cubicBezTo>
                    <a:pt x="287" y="17"/>
                    <a:pt x="291" y="17"/>
                    <a:pt x="289" y="17"/>
                  </a:cubicBezTo>
                  <a:cubicBezTo>
                    <a:pt x="290" y="17"/>
                    <a:pt x="292" y="17"/>
                    <a:pt x="294" y="16"/>
                  </a:cubicBezTo>
                  <a:cubicBezTo>
                    <a:pt x="292" y="16"/>
                    <a:pt x="290" y="17"/>
                    <a:pt x="288" y="17"/>
                  </a:cubicBezTo>
                  <a:cubicBezTo>
                    <a:pt x="288" y="17"/>
                    <a:pt x="288" y="17"/>
                    <a:pt x="289" y="17"/>
                  </a:cubicBezTo>
                  <a:cubicBezTo>
                    <a:pt x="288" y="17"/>
                    <a:pt x="287" y="17"/>
                    <a:pt x="286" y="18"/>
                  </a:cubicBezTo>
                  <a:cubicBezTo>
                    <a:pt x="287" y="17"/>
                    <a:pt x="287" y="17"/>
                    <a:pt x="288" y="17"/>
                  </a:cubicBezTo>
                  <a:cubicBezTo>
                    <a:pt x="287" y="17"/>
                    <a:pt x="287" y="17"/>
                    <a:pt x="286" y="17"/>
                  </a:cubicBezTo>
                  <a:cubicBezTo>
                    <a:pt x="287" y="17"/>
                    <a:pt x="288" y="17"/>
                    <a:pt x="289" y="16"/>
                  </a:cubicBezTo>
                  <a:cubicBezTo>
                    <a:pt x="289" y="16"/>
                    <a:pt x="289" y="16"/>
                    <a:pt x="288" y="16"/>
                  </a:cubicBezTo>
                  <a:cubicBezTo>
                    <a:pt x="291" y="16"/>
                    <a:pt x="294" y="15"/>
                    <a:pt x="297" y="14"/>
                  </a:cubicBezTo>
                  <a:cubicBezTo>
                    <a:pt x="297" y="14"/>
                    <a:pt x="296" y="14"/>
                    <a:pt x="295" y="15"/>
                  </a:cubicBezTo>
                  <a:cubicBezTo>
                    <a:pt x="295" y="15"/>
                    <a:pt x="294" y="15"/>
                    <a:pt x="293" y="16"/>
                  </a:cubicBezTo>
                  <a:cubicBezTo>
                    <a:pt x="294" y="15"/>
                    <a:pt x="295" y="15"/>
                    <a:pt x="295" y="15"/>
                  </a:cubicBezTo>
                  <a:cubicBezTo>
                    <a:pt x="296" y="15"/>
                    <a:pt x="297" y="15"/>
                    <a:pt x="298" y="14"/>
                  </a:cubicBezTo>
                  <a:cubicBezTo>
                    <a:pt x="298" y="14"/>
                    <a:pt x="299" y="14"/>
                    <a:pt x="299" y="14"/>
                  </a:cubicBezTo>
                  <a:cubicBezTo>
                    <a:pt x="299" y="14"/>
                    <a:pt x="302" y="13"/>
                    <a:pt x="299" y="14"/>
                  </a:cubicBezTo>
                  <a:cubicBezTo>
                    <a:pt x="299" y="14"/>
                    <a:pt x="299" y="14"/>
                    <a:pt x="300" y="14"/>
                  </a:cubicBezTo>
                  <a:cubicBezTo>
                    <a:pt x="299" y="14"/>
                    <a:pt x="297" y="15"/>
                    <a:pt x="298" y="15"/>
                  </a:cubicBezTo>
                  <a:cubicBezTo>
                    <a:pt x="297" y="15"/>
                    <a:pt x="296" y="15"/>
                    <a:pt x="295" y="16"/>
                  </a:cubicBezTo>
                  <a:cubicBezTo>
                    <a:pt x="297" y="16"/>
                    <a:pt x="301" y="14"/>
                    <a:pt x="303" y="14"/>
                  </a:cubicBezTo>
                  <a:cubicBezTo>
                    <a:pt x="306" y="13"/>
                    <a:pt x="308" y="12"/>
                    <a:pt x="311" y="12"/>
                  </a:cubicBezTo>
                  <a:cubicBezTo>
                    <a:pt x="309" y="12"/>
                    <a:pt x="306" y="13"/>
                    <a:pt x="303" y="14"/>
                  </a:cubicBezTo>
                  <a:cubicBezTo>
                    <a:pt x="304" y="14"/>
                    <a:pt x="305" y="14"/>
                    <a:pt x="305" y="14"/>
                  </a:cubicBezTo>
                  <a:cubicBezTo>
                    <a:pt x="303" y="14"/>
                    <a:pt x="301" y="14"/>
                    <a:pt x="299" y="15"/>
                  </a:cubicBezTo>
                  <a:cubicBezTo>
                    <a:pt x="300" y="15"/>
                    <a:pt x="301" y="15"/>
                    <a:pt x="302" y="15"/>
                  </a:cubicBezTo>
                  <a:cubicBezTo>
                    <a:pt x="301" y="15"/>
                    <a:pt x="300" y="15"/>
                    <a:pt x="298" y="16"/>
                  </a:cubicBezTo>
                  <a:cubicBezTo>
                    <a:pt x="301" y="15"/>
                    <a:pt x="303" y="14"/>
                    <a:pt x="305" y="14"/>
                  </a:cubicBezTo>
                  <a:cubicBezTo>
                    <a:pt x="304" y="15"/>
                    <a:pt x="302" y="15"/>
                    <a:pt x="300" y="15"/>
                  </a:cubicBezTo>
                  <a:cubicBezTo>
                    <a:pt x="298" y="16"/>
                    <a:pt x="296" y="17"/>
                    <a:pt x="293" y="17"/>
                  </a:cubicBezTo>
                  <a:cubicBezTo>
                    <a:pt x="293" y="17"/>
                    <a:pt x="292" y="18"/>
                    <a:pt x="293" y="17"/>
                  </a:cubicBezTo>
                  <a:cubicBezTo>
                    <a:pt x="292" y="17"/>
                    <a:pt x="291" y="18"/>
                    <a:pt x="290" y="18"/>
                  </a:cubicBezTo>
                  <a:cubicBezTo>
                    <a:pt x="290" y="18"/>
                    <a:pt x="291" y="17"/>
                    <a:pt x="291" y="17"/>
                  </a:cubicBezTo>
                  <a:cubicBezTo>
                    <a:pt x="288" y="18"/>
                    <a:pt x="283" y="19"/>
                    <a:pt x="280" y="20"/>
                  </a:cubicBezTo>
                  <a:close/>
                  <a:moveTo>
                    <a:pt x="288" y="17"/>
                  </a:moveTo>
                  <a:cubicBezTo>
                    <a:pt x="287" y="17"/>
                    <a:pt x="287" y="18"/>
                    <a:pt x="286" y="18"/>
                  </a:cubicBezTo>
                  <a:cubicBezTo>
                    <a:pt x="287" y="18"/>
                    <a:pt x="287" y="17"/>
                    <a:pt x="288" y="17"/>
                  </a:cubicBezTo>
                  <a:close/>
                  <a:moveTo>
                    <a:pt x="565" y="28"/>
                  </a:moveTo>
                  <a:cubicBezTo>
                    <a:pt x="565" y="28"/>
                    <a:pt x="565" y="28"/>
                    <a:pt x="565" y="28"/>
                  </a:cubicBezTo>
                  <a:cubicBezTo>
                    <a:pt x="565" y="28"/>
                    <a:pt x="565" y="28"/>
                    <a:pt x="565" y="28"/>
                  </a:cubicBezTo>
                  <a:close/>
                  <a:moveTo>
                    <a:pt x="523" y="14"/>
                  </a:moveTo>
                  <a:cubicBezTo>
                    <a:pt x="522" y="13"/>
                    <a:pt x="521" y="13"/>
                    <a:pt x="521" y="13"/>
                  </a:cubicBezTo>
                  <a:cubicBezTo>
                    <a:pt x="522" y="13"/>
                    <a:pt x="522" y="13"/>
                    <a:pt x="523" y="14"/>
                  </a:cubicBezTo>
                  <a:cubicBezTo>
                    <a:pt x="523" y="14"/>
                    <a:pt x="523" y="14"/>
                    <a:pt x="523" y="14"/>
                  </a:cubicBezTo>
                  <a:close/>
                  <a:moveTo>
                    <a:pt x="519" y="13"/>
                  </a:moveTo>
                  <a:cubicBezTo>
                    <a:pt x="520" y="13"/>
                    <a:pt x="520" y="13"/>
                    <a:pt x="521" y="13"/>
                  </a:cubicBezTo>
                  <a:cubicBezTo>
                    <a:pt x="520" y="13"/>
                    <a:pt x="519" y="13"/>
                    <a:pt x="519" y="13"/>
                  </a:cubicBezTo>
                  <a:close/>
                  <a:moveTo>
                    <a:pt x="523" y="14"/>
                  </a:moveTo>
                  <a:cubicBezTo>
                    <a:pt x="527" y="14"/>
                    <a:pt x="530" y="15"/>
                    <a:pt x="534" y="16"/>
                  </a:cubicBezTo>
                  <a:cubicBezTo>
                    <a:pt x="531" y="16"/>
                    <a:pt x="534" y="17"/>
                    <a:pt x="534" y="17"/>
                  </a:cubicBezTo>
                  <a:cubicBezTo>
                    <a:pt x="534" y="17"/>
                    <a:pt x="536" y="17"/>
                    <a:pt x="536" y="17"/>
                  </a:cubicBezTo>
                  <a:cubicBezTo>
                    <a:pt x="537" y="18"/>
                    <a:pt x="539" y="18"/>
                    <a:pt x="540" y="19"/>
                  </a:cubicBezTo>
                  <a:cubicBezTo>
                    <a:pt x="540" y="18"/>
                    <a:pt x="540" y="18"/>
                    <a:pt x="539" y="18"/>
                  </a:cubicBezTo>
                  <a:cubicBezTo>
                    <a:pt x="540" y="18"/>
                    <a:pt x="540" y="19"/>
                    <a:pt x="541" y="19"/>
                  </a:cubicBezTo>
                  <a:cubicBezTo>
                    <a:pt x="541" y="19"/>
                    <a:pt x="541" y="19"/>
                    <a:pt x="540" y="19"/>
                  </a:cubicBezTo>
                  <a:cubicBezTo>
                    <a:pt x="543" y="19"/>
                    <a:pt x="545" y="20"/>
                    <a:pt x="548" y="21"/>
                  </a:cubicBezTo>
                  <a:cubicBezTo>
                    <a:pt x="547" y="21"/>
                    <a:pt x="546" y="21"/>
                    <a:pt x="546" y="20"/>
                  </a:cubicBezTo>
                  <a:cubicBezTo>
                    <a:pt x="547" y="21"/>
                    <a:pt x="549" y="21"/>
                    <a:pt x="550" y="22"/>
                  </a:cubicBezTo>
                  <a:cubicBezTo>
                    <a:pt x="551" y="22"/>
                    <a:pt x="552" y="23"/>
                    <a:pt x="551" y="22"/>
                  </a:cubicBezTo>
                  <a:cubicBezTo>
                    <a:pt x="552" y="23"/>
                    <a:pt x="553" y="23"/>
                    <a:pt x="555" y="24"/>
                  </a:cubicBezTo>
                  <a:cubicBezTo>
                    <a:pt x="554" y="23"/>
                    <a:pt x="554" y="23"/>
                    <a:pt x="553" y="23"/>
                  </a:cubicBezTo>
                  <a:cubicBezTo>
                    <a:pt x="555" y="24"/>
                    <a:pt x="553" y="23"/>
                    <a:pt x="552" y="23"/>
                  </a:cubicBezTo>
                  <a:cubicBezTo>
                    <a:pt x="556" y="24"/>
                    <a:pt x="560" y="25"/>
                    <a:pt x="564" y="27"/>
                  </a:cubicBezTo>
                  <a:cubicBezTo>
                    <a:pt x="568" y="28"/>
                    <a:pt x="572" y="30"/>
                    <a:pt x="575" y="31"/>
                  </a:cubicBezTo>
                  <a:cubicBezTo>
                    <a:pt x="577" y="32"/>
                    <a:pt x="580" y="32"/>
                    <a:pt x="582" y="33"/>
                  </a:cubicBezTo>
                  <a:cubicBezTo>
                    <a:pt x="581" y="33"/>
                    <a:pt x="581" y="33"/>
                    <a:pt x="580" y="33"/>
                  </a:cubicBezTo>
                  <a:cubicBezTo>
                    <a:pt x="581" y="33"/>
                    <a:pt x="582" y="34"/>
                    <a:pt x="583" y="34"/>
                  </a:cubicBezTo>
                  <a:cubicBezTo>
                    <a:pt x="582" y="34"/>
                    <a:pt x="582" y="34"/>
                    <a:pt x="581" y="34"/>
                  </a:cubicBezTo>
                  <a:cubicBezTo>
                    <a:pt x="582" y="34"/>
                    <a:pt x="582" y="34"/>
                    <a:pt x="583" y="35"/>
                  </a:cubicBezTo>
                  <a:cubicBezTo>
                    <a:pt x="583" y="34"/>
                    <a:pt x="580" y="33"/>
                    <a:pt x="581" y="34"/>
                  </a:cubicBezTo>
                  <a:cubicBezTo>
                    <a:pt x="580" y="34"/>
                    <a:pt x="578" y="33"/>
                    <a:pt x="577" y="32"/>
                  </a:cubicBezTo>
                  <a:cubicBezTo>
                    <a:pt x="578" y="32"/>
                    <a:pt x="575" y="32"/>
                    <a:pt x="576" y="32"/>
                  </a:cubicBezTo>
                  <a:cubicBezTo>
                    <a:pt x="575" y="31"/>
                    <a:pt x="572" y="30"/>
                    <a:pt x="570" y="30"/>
                  </a:cubicBezTo>
                  <a:cubicBezTo>
                    <a:pt x="571" y="30"/>
                    <a:pt x="571" y="30"/>
                    <a:pt x="571" y="30"/>
                  </a:cubicBezTo>
                  <a:cubicBezTo>
                    <a:pt x="571" y="30"/>
                    <a:pt x="570" y="30"/>
                    <a:pt x="570" y="30"/>
                  </a:cubicBezTo>
                  <a:cubicBezTo>
                    <a:pt x="570" y="30"/>
                    <a:pt x="572" y="30"/>
                    <a:pt x="572" y="31"/>
                  </a:cubicBezTo>
                  <a:cubicBezTo>
                    <a:pt x="569" y="30"/>
                    <a:pt x="567" y="29"/>
                    <a:pt x="564" y="28"/>
                  </a:cubicBezTo>
                  <a:cubicBezTo>
                    <a:pt x="567" y="28"/>
                    <a:pt x="565" y="28"/>
                    <a:pt x="565" y="28"/>
                  </a:cubicBezTo>
                  <a:cubicBezTo>
                    <a:pt x="561" y="27"/>
                    <a:pt x="558" y="26"/>
                    <a:pt x="554" y="24"/>
                  </a:cubicBezTo>
                  <a:cubicBezTo>
                    <a:pt x="556" y="24"/>
                    <a:pt x="551" y="22"/>
                    <a:pt x="553" y="23"/>
                  </a:cubicBezTo>
                  <a:cubicBezTo>
                    <a:pt x="552" y="23"/>
                    <a:pt x="551" y="23"/>
                    <a:pt x="549" y="22"/>
                  </a:cubicBezTo>
                  <a:cubicBezTo>
                    <a:pt x="549" y="22"/>
                    <a:pt x="547" y="21"/>
                    <a:pt x="548" y="22"/>
                  </a:cubicBezTo>
                  <a:cubicBezTo>
                    <a:pt x="547" y="21"/>
                    <a:pt x="546" y="21"/>
                    <a:pt x="545" y="21"/>
                  </a:cubicBezTo>
                  <a:cubicBezTo>
                    <a:pt x="545" y="21"/>
                    <a:pt x="543" y="20"/>
                    <a:pt x="544" y="20"/>
                  </a:cubicBezTo>
                  <a:cubicBezTo>
                    <a:pt x="543" y="20"/>
                    <a:pt x="540" y="19"/>
                    <a:pt x="542" y="19"/>
                  </a:cubicBezTo>
                  <a:cubicBezTo>
                    <a:pt x="541" y="19"/>
                    <a:pt x="540" y="19"/>
                    <a:pt x="539" y="19"/>
                  </a:cubicBezTo>
                  <a:cubicBezTo>
                    <a:pt x="539" y="19"/>
                    <a:pt x="540" y="19"/>
                    <a:pt x="540" y="19"/>
                  </a:cubicBezTo>
                  <a:cubicBezTo>
                    <a:pt x="539" y="19"/>
                    <a:pt x="537" y="18"/>
                    <a:pt x="535" y="17"/>
                  </a:cubicBezTo>
                  <a:cubicBezTo>
                    <a:pt x="537" y="18"/>
                    <a:pt x="532" y="17"/>
                    <a:pt x="535" y="17"/>
                  </a:cubicBezTo>
                  <a:cubicBezTo>
                    <a:pt x="533" y="17"/>
                    <a:pt x="531" y="16"/>
                    <a:pt x="529" y="15"/>
                  </a:cubicBezTo>
                  <a:cubicBezTo>
                    <a:pt x="528" y="15"/>
                    <a:pt x="526" y="15"/>
                    <a:pt x="525" y="14"/>
                  </a:cubicBezTo>
                  <a:cubicBezTo>
                    <a:pt x="526" y="14"/>
                    <a:pt x="527" y="15"/>
                    <a:pt x="527" y="15"/>
                  </a:cubicBezTo>
                  <a:cubicBezTo>
                    <a:pt x="527" y="15"/>
                    <a:pt x="527" y="15"/>
                    <a:pt x="527" y="15"/>
                  </a:cubicBezTo>
                  <a:cubicBezTo>
                    <a:pt x="526" y="15"/>
                    <a:pt x="526" y="14"/>
                    <a:pt x="527" y="15"/>
                  </a:cubicBezTo>
                  <a:cubicBezTo>
                    <a:pt x="526" y="14"/>
                    <a:pt x="525" y="14"/>
                    <a:pt x="525" y="14"/>
                  </a:cubicBezTo>
                  <a:cubicBezTo>
                    <a:pt x="524" y="14"/>
                    <a:pt x="523" y="14"/>
                    <a:pt x="523" y="14"/>
                  </a:cubicBezTo>
                  <a:close/>
                  <a:moveTo>
                    <a:pt x="323" y="13"/>
                  </a:moveTo>
                  <a:cubicBezTo>
                    <a:pt x="324" y="13"/>
                    <a:pt x="325" y="12"/>
                    <a:pt x="326" y="12"/>
                  </a:cubicBezTo>
                  <a:cubicBezTo>
                    <a:pt x="326" y="12"/>
                    <a:pt x="323" y="13"/>
                    <a:pt x="323" y="13"/>
                  </a:cubicBezTo>
                  <a:close/>
                  <a:moveTo>
                    <a:pt x="304" y="13"/>
                  </a:moveTo>
                  <a:cubicBezTo>
                    <a:pt x="305" y="12"/>
                    <a:pt x="306" y="12"/>
                    <a:pt x="307" y="12"/>
                  </a:cubicBezTo>
                  <a:cubicBezTo>
                    <a:pt x="307" y="12"/>
                    <a:pt x="306" y="12"/>
                    <a:pt x="306" y="12"/>
                  </a:cubicBezTo>
                  <a:cubicBezTo>
                    <a:pt x="305" y="12"/>
                    <a:pt x="305" y="13"/>
                    <a:pt x="304" y="13"/>
                  </a:cubicBezTo>
                  <a:close/>
                  <a:moveTo>
                    <a:pt x="302" y="19"/>
                  </a:moveTo>
                  <a:cubicBezTo>
                    <a:pt x="301" y="19"/>
                    <a:pt x="301" y="19"/>
                    <a:pt x="301" y="19"/>
                  </a:cubicBezTo>
                  <a:cubicBezTo>
                    <a:pt x="301" y="19"/>
                    <a:pt x="301" y="18"/>
                    <a:pt x="301" y="18"/>
                  </a:cubicBezTo>
                  <a:cubicBezTo>
                    <a:pt x="300" y="18"/>
                    <a:pt x="304" y="17"/>
                    <a:pt x="301" y="18"/>
                  </a:cubicBezTo>
                  <a:cubicBezTo>
                    <a:pt x="303" y="18"/>
                    <a:pt x="305" y="17"/>
                    <a:pt x="306" y="16"/>
                  </a:cubicBezTo>
                  <a:cubicBezTo>
                    <a:pt x="306" y="16"/>
                    <a:pt x="306" y="16"/>
                    <a:pt x="306" y="16"/>
                  </a:cubicBezTo>
                  <a:cubicBezTo>
                    <a:pt x="307" y="16"/>
                    <a:pt x="309" y="16"/>
                    <a:pt x="310" y="15"/>
                  </a:cubicBezTo>
                  <a:cubicBezTo>
                    <a:pt x="310" y="15"/>
                    <a:pt x="310" y="16"/>
                    <a:pt x="310" y="16"/>
                  </a:cubicBezTo>
                  <a:cubicBezTo>
                    <a:pt x="310" y="16"/>
                    <a:pt x="310" y="16"/>
                    <a:pt x="311" y="16"/>
                  </a:cubicBezTo>
                  <a:cubicBezTo>
                    <a:pt x="308" y="17"/>
                    <a:pt x="304" y="19"/>
                    <a:pt x="301" y="19"/>
                  </a:cubicBezTo>
                  <a:cubicBezTo>
                    <a:pt x="301" y="19"/>
                    <a:pt x="301" y="19"/>
                    <a:pt x="302" y="19"/>
                  </a:cubicBezTo>
                  <a:close/>
                  <a:moveTo>
                    <a:pt x="324" y="18"/>
                  </a:moveTo>
                  <a:cubicBezTo>
                    <a:pt x="324" y="18"/>
                    <a:pt x="323" y="18"/>
                    <a:pt x="323" y="18"/>
                  </a:cubicBezTo>
                  <a:cubicBezTo>
                    <a:pt x="323" y="18"/>
                    <a:pt x="324" y="18"/>
                    <a:pt x="324" y="18"/>
                  </a:cubicBezTo>
                  <a:close/>
                  <a:moveTo>
                    <a:pt x="300" y="14"/>
                  </a:moveTo>
                  <a:cubicBezTo>
                    <a:pt x="300" y="14"/>
                    <a:pt x="301" y="13"/>
                    <a:pt x="301" y="13"/>
                  </a:cubicBezTo>
                  <a:cubicBezTo>
                    <a:pt x="302" y="13"/>
                    <a:pt x="302" y="13"/>
                    <a:pt x="302" y="13"/>
                  </a:cubicBezTo>
                  <a:cubicBezTo>
                    <a:pt x="301" y="13"/>
                    <a:pt x="300" y="14"/>
                    <a:pt x="300" y="14"/>
                  </a:cubicBezTo>
                  <a:close/>
                  <a:moveTo>
                    <a:pt x="435" y="18"/>
                  </a:moveTo>
                  <a:cubicBezTo>
                    <a:pt x="435" y="18"/>
                    <a:pt x="437" y="18"/>
                    <a:pt x="437" y="19"/>
                  </a:cubicBezTo>
                  <a:cubicBezTo>
                    <a:pt x="436" y="20"/>
                    <a:pt x="435" y="18"/>
                    <a:pt x="435" y="18"/>
                  </a:cubicBezTo>
                  <a:close/>
                  <a:moveTo>
                    <a:pt x="328" y="16"/>
                  </a:moveTo>
                  <a:cubicBezTo>
                    <a:pt x="327" y="16"/>
                    <a:pt x="329" y="16"/>
                    <a:pt x="328" y="16"/>
                  </a:cubicBezTo>
                  <a:cubicBezTo>
                    <a:pt x="328" y="16"/>
                    <a:pt x="326" y="17"/>
                    <a:pt x="325" y="17"/>
                  </a:cubicBezTo>
                  <a:cubicBezTo>
                    <a:pt x="325" y="18"/>
                    <a:pt x="324" y="18"/>
                    <a:pt x="323" y="18"/>
                  </a:cubicBezTo>
                  <a:cubicBezTo>
                    <a:pt x="322" y="18"/>
                    <a:pt x="321" y="19"/>
                    <a:pt x="319" y="19"/>
                  </a:cubicBezTo>
                  <a:cubicBezTo>
                    <a:pt x="318" y="19"/>
                    <a:pt x="317" y="19"/>
                    <a:pt x="318" y="19"/>
                  </a:cubicBezTo>
                  <a:cubicBezTo>
                    <a:pt x="317" y="19"/>
                    <a:pt x="317" y="19"/>
                    <a:pt x="317" y="19"/>
                  </a:cubicBezTo>
                  <a:cubicBezTo>
                    <a:pt x="317" y="19"/>
                    <a:pt x="317" y="18"/>
                    <a:pt x="318" y="18"/>
                  </a:cubicBezTo>
                  <a:cubicBezTo>
                    <a:pt x="317" y="18"/>
                    <a:pt x="316" y="19"/>
                    <a:pt x="315" y="19"/>
                  </a:cubicBezTo>
                  <a:cubicBezTo>
                    <a:pt x="315" y="19"/>
                    <a:pt x="314" y="19"/>
                    <a:pt x="313" y="19"/>
                  </a:cubicBezTo>
                  <a:cubicBezTo>
                    <a:pt x="312" y="19"/>
                    <a:pt x="311" y="20"/>
                    <a:pt x="313" y="19"/>
                  </a:cubicBezTo>
                  <a:cubicBezTo>
                    <a:pt x="312" y="19"/>
                    <a:pt x="311" y="19"/>
                    <a:pt x="310" y="19"/>
                  </a:cubicBezTo>
                  <a:cubicBezTo>
                    <a:pt x="311" y="19"/>
                    <a:pt x="311" y="19"/>
                    <a:pt x="312" y="19"/>
                  </a:cubicBezTo>
                  <a:cubicBezTo>
                    <a:pt x="311" y="19"/>
                    <a:pt x="310" y="20"/>
                    <a:pt x="309" y="19"/>
                  </a:cubicBezTo>
                  <a:cubicBezTo>
                    <a:pt x="310" y="19"/>
                    <a:pt x="308" y="19"/>
                    <a:pt x="307" y="19"/>
                  </a:cubicBezTo>
                  <a:cubicBezTo>
                    <a:pt x="308" y="19"/>
                    <a:pt x="309" y="19"/>
                    <a:pt x="310" y="18"/>
                  </a:cubicBezTo>
                  <a:cubicBezTo>
                    <a:pt x="308" y="19"/>
                    <a:pt x="306" y="19"/>
                    <a:pt x="304" y="20"/>
                  </a:cubicBezTo>
                  <a:cubicBezTo>
                    <a:pt x="307" y="18"/>
                    <a:pt x="303" y="20"/>
                    <a:pt x="303" y="20"/>
                  </a:cubicBezTo>
                  <a:cubicBezTo>
                    <a:pt x="307" y="17"/>
                    <a:pt x="313" y="16"/>
                    <a:pt x="317" y="14"/>
                  </a:cubicBezTo>
                  <a:cubicBezTo>
                    <a:pt x="317" y="14"/>
                    <a:pt x="316" y="14"/>
                    <a:pt x="318" y="14"/>
                  </a:cubicBezTo>
                  <a:cubicBezTo>
                    <a:pt x="317" y="14"/>
                    <a:pt x="316" y="14"/>
                    <a:pt x="315" y="14"/>
                  </a:cubicBezTo>
                  <a:cubicBezTo>
                    <a:pt x="316" y="14"/>
                    <a:pt x="317" y="14"/>
                    <a:pt x="316" y="14"/>
                  </a:cubicBezTo>
                  <a:cubicBezTo>
                    <a:pt x="317" y="13"/>
                    <a:pt x="318" y="13"/>
                    <a:pt x="319" y="13"/>
                  </a:cubicBezTo>
                  <a:cubicBezTo>
                    <a:pt x="320" y="12"/>
                    <a:pt x="320" y="12"/>
                    <a:pt x="321" y="12"/>
                  </a:cubicBezTo>
                  <a:cubicBezTo>
                    <a:pt x="321" y="12"/>
                    <a:pt x="323" y="11"/>
                    <a:pt x="322" y="12"/>
                  </a:cubicBezTo>
                  <a:cubicBezTo>
                    <a:pt x="322" y="12"/>
                    <a:pt x="322" y="12"/>
                    <a:pt x="322" y="12"/>
                  </a:cubicBezTo>
                  <a:cubicBezTo>
                    <a:pt x="321" y="12"/>
                    <a:pt x="321" y="12"/>
                    <a:pt x="323" y="12"/>
                  </a:cubicBezTo>
                  <a:cubicBezTo>
                    <a:pt x="322" y="12"/>
                    <a:pt x="321" y="13"/>
                    <a:pt x="320" y="13"/>
                  </a:cubicBezTo>
                  <a:cubicBezTo>
                    <a:pt x="321" y="13"/>
                    <a:pt x="320" y="13"/>
                    <a:pt x="322" y="13"/>
                  </a:cubicBezTo>
                  <a:cubicBezTo>
                    <a:pt x="322" y="13"/>
                    <a:pt x="323" y="13"/>
                    <a:pt x="323" y="13"/>
                  </a:cubicBezTo>
                  <a:cubicBezTo>
                    <a:pt x="322" y="13"/>
                    <a:pt x="322" y="13"/>
                    <a:pt x="321" y="14"/>
                  </a:cubicBezTo>
                  <a:cubicBezTo>
                    <a:pt x="322" y="14"/>
                    <a:pt x="320" y="14"/>
                    <a:pt x="320" y="14"/>
                  </a:cubicBezTo>
                  <a:cubicBezTo>
                    <a:pt x="318" y="15"/>
                    <a:pt x="317" y="15"/>
                    <a:pt x="316" y="15"/>
                  </a:cubicBezTo>
                  <a:cubicBezTo>
                    <a:pt x="317" y="15"/>
                    <a:pt x="318" y="15"/>
                    <a:pt x="318" y="15"/>
                  </a:cubicBezTo>
                  <a:cubicBezTo>
                    <a:pt x="318" y="15"/>
                    <a:pt x="318" y="15"/>
                    <a:pt x="318" y="15"/>
                  </a:cubicBezTo>
                  <a:cubicBezTo>
                    <a:pt x="318" y="15"/>
                    <a:pt x="318" y="15"/>
                    <a:pt x="318" y="15"/>
                  </a:cubicBezTo>
                  <a:cubicBezTo>
                    <a:pt x="318" y="15"/>
                    <a:pt x="317" y="15"/>
                    <a:pt x="317" y="16"/>
                  </a:cubicBezTo>
                  <a:cubicBezTo>
                    <a:pt x="319" y="15"/>
                    <a:pt x="317" y="16"/>
                    <a:pt x="317" y="16"/>
                  </a:cubicBezTo>
                  <a:cubicBezTo>
                    <a:pt x="318" y="16"/>
                    <a:pt x="318" y="16"/>
                    <a:pt x="318" y="16"/>
                  </a:cubicBezTo>
                  <a:cubicBezTo>
                    <a:pt x="318" y="16"/>
                    <a:pt x="320" y="15"/>
                    <a:pt x="319" y="16"/>
                  </a:cubicBezTo>
                  <a:cubicBezTo>
                    <a:pt x="320" y="16"/>
                    <a:pt x="324" y="15"/>
                    <a:pt x="326" y="15"/>
                  </a:cubicBezTo>
                  <a:cubicBezTo>
                    <a:pt x="325" y="15"/>
                    <a:pt x="326" y="15"/>
                    <a:pt x="326" y="15"/>
                  </a:cubicBezTo>
                  <a:cubicBezTo>
                    <a:pt x="326" y="15"/>
                    <a:pt x="327" y="15"/>
                    <a:pt x="328" y="15"/>
                  </a:cubicBezTo>
                  <a:cubicBezTo>
                    <a:pt x="328" y="15"/>
                    <a:pt x="327" y="15"/>
                    <a:pt x="327" y="16"/>
                  </a:cubicBezTo>
                  <a:cubicBezTo>
                    <a:pt x="327" y="16"/>
                    <a:pt x="328" y="16"/>
                    <a:pt x="328" y="16"/>
                  </a:cubicBezTo>
                  <a:close/>
                  <a:moveTo>
                    <a:pt x="434" y="14"/>
                  </a:moveTo>
                  <a:cubicBezTo>
                    <a:pt x="434" y="14"/>
                    <a:pt x="435" y="14"/>
                    <a:pt x="435" y="15"/>
                  </a:cubicBezTo>
                  <a:cubicBezTo>
                    <a:pt x="434" y="14"/>
                    <a:pt x="434" y="14"/>
                    <a:pt x="433" y="13"/>
                  </a:cubicBezTo>
                  <a:cubicBezTo>
                    <a:pt x="433" y="13"/>
                    <a:pt x="434" y="14"/>
                    <a:pt x="434" y="14"/>
                  </a:cubicBezTo>
                  <a:close/>
                  <a:moveTo>
                    <a:pt x="436" y="16"/>
                  </a:moveTo>
                  <a:cubicBezTo>
                    <a:pt x="437" y="16"/>
                    <a:pt x="439" y="17"/>
                    <a:pt x="439" y="17"/>
                  </a:cubicBezTo>
                  <a:cubicBezTo>
                    <a:pt x="438" y="17"/>
                    <a:pt x="439" y="18"/>
                    <a:pt x="437" y="18"/>
                  </a:cubicBezTo>
                  <a:cubicBezTo>
                    <a:pt x="437" y="18"/>
                    <a:pt x="436" y="17"/>
                    <a:pt x="436" y="16"/>
                  </a:cubicBezTo>
                  <a:close/>
                  <a:moveTo>
                    <a:pt x="331" y="15"/>
                  </a:moveTo>
                  <a:cubicBezTo>
                    <a:pt x="331" y="15"/>
                    <a:pt x="331" y="15"/>
                    <a:pt x="331" y="15"/>
                  </a:cubicBezTo>
                  <a:cubicBezTo>
                    <a:pt x="331" y="14"/>
                    <a:pt x="333" y="14"/>
                    <a:pt x="334" y="14"/>
                  </a:cubicBezTo>
                  <a:cubicBezTo>
                    <a:pt x="333" y="15"/>
                    <a:pt x="332" y="15"/>
                    <a:pt x="331" y="15"/>
                  </a:cubicBezTo>
                  <a:close/>
                  <a:moveTo>
                    <a:pt x="352" y="11"/>
                  </a:moveTo>
                  <a:cubicBezTo>
                    <a:pt x="351" y="11"/>
                    <a:pt x="351" y="11"/>
                    <a:pt x="351" y="11"/>
                  </a:cubicBezTo>
                  <a:cubicBezTo>
                    <a:pt x="351" y="11"/>
                    <a:pt x="351" y="11"/>
                    <a:pt x="352" y="11"/>
                  </a:cubicBezTo>
                  <a:close/>
                  <a:moveTo>
                    <a:pt x="362" y="19"/>
                  </a:moveTo>
                  <a:cubicBezTo>
                    <a:pt x="362" y="19"/>
                    <a:pt x="360" y="19"/>
                    <a:pt x="360" y="19"/>
                  </a:cubicBezTo>
                  <a:cubicBezTo>
                    <a:pt x="361" y="19"/>
                    <a:pt x="361" y="19"/>
                    <a:pt x="362" y="19"/>
                  </a:cubicBezTo>
                  <a:close/>
                  <a:moveTo>
                    <a:pt x="352" y="11"/>
                  </a:moveTo>
                  <a:cubicBezTo>
                    <a:pt x="352" y="11"/>
                    <a:pt x="352" y="11"/>
                    <a:pt x="352" y="11"/>
                  </a:cubicBezTo>
                  <a:cubicBezTo>
                    <a:pt x="352" y="11"/>
                    <a:pt x="352" y="11"/>
                    <a:pt x="352" y="11"/>
                  </a:cubicBezTo>
                  <a:close/>
                  <a:moveTo>
                    <a:pt x="439" y="19"/>
                  </a:moveTo>
                  <a:cubicBezTo>
                    <a:pt x="439" y="19"/>
                    <a:pt x="439" y="19"/>
                    <a:pt x="439" y="19"/>
                  </a:cubicBezTo>
                  <a:cubicBezTo>
                    <a:pt x="438" y="19"/>
                    <a:pt x="438" y="19"/>
                    <a:pt x="439" y="19"/>
                  </a:cubicBezTo>
                  <a:close/>
                  <a:moveTo>
                    <a:pt x="433" y="13"/>
                  </a:moveTo>
                  <a:cubicBezTo>
                    <a:pt x="433" y="13"/>
                    <a:pt x="433" y="13"/>
                    <a:pt x="433" y="13"/>
                  </a:cubicBezTo>
                  <a:cubicBezTo>
                    <a:pt x="433" y="13"/>
                    <a:pt x="433" y="13"/>
                    <a:pt x="433" y="13"/>
                  </a:cubicBezTo>
                  <a:close/>
                  <a:moveTo>
                    <a:pt x="435" y="20"/>
                  </a:moveTo>
                  <a:cubicBezTo>
                    <a:pt x="435" y="20"/>
                    <a:pt x="435" y="20"/>
                    <a:pt x="435" y="21"/>
                  </a:cubicBezTo>
                  <a:cubicBezTo>
                    <a:pt x="434" y="21"/>
                    <a:pt x="433" y="21"/>
                    <a:pt x="433" y="20"/>
                  </a:cubicBezTo>
                  <a:cubicBezTo>
                    <a:pt x="433" y="20"/>
                    <a:pt x="434" y="20"/>
                    <a:pt x="435" y="20"/>
                  </a:cubicBezTo>
                  <a:close/>
                  <a:moveTo>
                    <a:pt x="299" y="19"/>
                  </a:moveTo>
                  <a:cubicBezTo>
                    <a:pt x="299" y="19"/>
                    <a:pt x="298" y="19"/>
                    <a:pt x="298" y="19"/>
                  </a:cubicBezTo>
                  <a:cubicBezTo>
                    <a:pt x="298" y="19"/>
                    <a:pt x="299" y="19"/>
                    <a:pt x="299" y="19"/>
                  </a:cubicBezTo>
                  <a:close/>
                  <a:moveTo>
                    <a:pt x="196" y="774"/>
                  </a:moveTo>
                  <a:cubicBezTo>
                    <a:pt x="196" y="774"/>
                    <a:pt x="196" y="774"/>
                    <a:pt x="196" y="774"/>
                  </a:cubicBezTo>
                  <a:cubicBezTo>
                    <a:pt x="196" y="774"/>
                    <a:pt x="196" y="774"/>
                    <a:pt x="196" y="774"/>
                  </a:cubicBezTo>
                  <a:close/>
                  <a:moveTo>
                    <a:pt x="249" y="160"/>
                  </a:moveTo>
                  <a:cubicBezTo>
                    <a:pt x="249" y="160"/>
                    <a:pt x="249" y="160"/>
                    <a:pt x="249" y="160"/>
                  </a:cubicBezTo>
                  <a:cubicBezTo>
                    <a:pt x="249" y="160"/>
                    <a:pt x="249" y="160"/>
                    <a:pt x="249" y="160"/>
                  </a:cubicBezTo>
                  <a:close/>
                  <a:moveTo>
                    <a:pt x="275" y="76"/>
                  </a:moveTo>
                  <a:cubicBezTo>
                    <a:pt x="275" y="76"/>
                    <a:pt x="275" y="76"/>
                    <a:pt x="274" y="76"/>
                  </a:cubicBezTo>
                  <a:cubicBezTo>
                    <a:pt x="275" y="76"/>
                    <a:pt x="275" y="76"/>
                    <a:pt x="275" y="76"/>
                  </a:cubicBezTo>
                  <a:close/>
                  <a:moveTo>
                    <a:pt x="97" y="407"/>
                  </a:moveTo>
                  <a:cubicBezTo>
                    <a:pt x="97" y="409"/>
                    <a:pt x="97" y="410"/>
                    <a:pt x="97" y="411"/>
                  </a:cubicBezTo>
                  <a:cubicBezTo>
                    <a:pt x="99" y="411"/>
                    <a:pt x="100" y="410"/>
                    <a:pt x="101" y="409"/>
                  </a:cubicBezTo>
                  <a:cubicBezTo>
                    <a:pt x="102" y="407"/>
                    <a:pt x="101" y="406"/>
                    <a:pt x="99" y="406"/>
                  </a:cubicBezTo>
                  <a:cubicBezTo>
                    <a:pt x="99" y="403"/>
                    <a:pt x="101" y="404"/>
                    <a:pt x="102" y="403"/>
                  </a:cubicBezTo>
                  <a:cubicBezTo>
                    <a:pt x="103" y="402"/>
                    <a:pt x="103" y="401"/>
                    <a:pt x="103" y="401"/>
                  </a:cubicBezTo>
                  <a:cubicBezTo>
                    <a:pt x="104" y="400"/>
                    <a:pt x="105" y="400"/>
                    <a:pt x="106" y="399"/>
                  </a:cubicBezTo>
                  <a:cubicBezTo>
                    <a:pt x="106" y="400"/>
                    <a:pt x="107" y="400"/>
                    <a:pt x="108" y="401"/>
                  </a:cubicBezTo>
                  <a:cubicBezTo>
                    <a:pt x="108" y="400"/>
                    <a:pt x="110" y="395"/>
                    <a:pt x="106" y="395"/>
                  </a:cubicBezTo>
                  <a:cubicBezTo>
                    <a:pt x="105" y="396"/>
                    <a:pt x="105" y="396"/>
                    <a:pt x="104" y="397"/>
                  </a:cubicBezTo>
                  <a:cubicBezTo>
                    <a:pt x="103" y="398"/>
                    <a:pt x="101" y="397"/>
                    <a:pt x="99" y="398"/>
                  </a:cubicBezTo>
                  <a:cubicBezTo>
                    <a:pt x="99" y="399"/>
                    <a:pt x="97" y="401"/>
                    <a:pt x="96" y="401"/>
                  </a:cubicBezTo>
                  <a:cubicBezTo>
                    <a:pt x="96" y="400"/>
                    <a:pt x="94" y="399"/>
                    <a:pt x="93" y="398"/>
                  </a:cubicBezTo>
                  <a:cubicBezTo>
                    <a:pt x="93" y="400"/>
                    <a:pt x="92" y="399"/>
                    <a:pt x="91" y="399"/>
                  </a:cubicBezTo>
                  <a:cubicBezTo>
                    <a:pt x="90" y="398"/>
                    <a:pt x="90" y="398"/>
                    <a:pt x="90" y="397"/>
                  </a:cubicBezTo>
                  <a:cubicBezTo>
                    <a:pt x="90" y="396"/>
                    <a:pt x="90" y="395"/>
                    <a:pt x="90" y="395"/>
                  </a:cubicBezTo>
                  <a:cubicBezTo>
                    <a:pt x="90" y="394"/>
                    <a:pt x="89" y="394"/>
                    <a:pt x="89" y="394"/>
                  </a:cubicBezTo>
                  <a:cubicBezTo>
                    <a:pt x="88" y="394"/>
                    <a:pt x="88" y="393"/>
                    <a:pt x="88" y="392"/>
                  </a:cubicBezTo>
                  <a:cubicBezTo>
                    <a:pt x="88" y="392"/>
                    <a:pt x="87" y="391"/>
                    <a:pt x="86" y="390"/>
                  </a:cubicBezTo>
                  <a:cubicBezTo>
                    <a:pt x="85" y="389"/>
                    <a:pt x="85" y="388"/>
                    <a:pt x="85" y="387"/>
                  </a:cubicBezTo>
                  <a:cubicBezTo>
                    <a:pt x="85" y="385"/>
                    <a:pt x="84" y="384"/>
                    <a:pt x="84" y="382"/>
                  </a:cubicBezTo>
                  <a:cubicBezTo>
                    <a:pt x="85" y="380"/>
                    <a:pt x="85" y="379"/>
                    <a:pt x="85" y="376"/>
                  </a:cubicBezTo>
                  <a:cubicBezTo>
                    <a:pt x="86" y="376"/>
                    <a:pt x="86" y="375"/>
                    <a:pt x="86" y="374"/>
                  </a:cubicBezTo>
                  <a:cubicBezTo>
                    <a:pt x="86" y="374"/>
                    <a:pt x="87" y="374"/>
                    <a:pt x="87" y="374"/>
                  </a:cubicBezTo>
                  <a:cubicBezTo>
                    <a:pt x="87" y="373"/>
                    <a:pt x="87" y="372"/>
                    <a:pt x="87" y="371"/>
                  </a:cubicBezTo>
                  <a:cubicBezTo>
                    <a:pt x="87" y="370"/>
                    <a:pt x="88" y="369"/>
                    <a:pt x="88" y="368"/>
                  </a:cubicBezTo>
                  <a:cubicBezTo>
                    <a:pt x="88" y="367"/>
                    <a:pt x="89" y="365"/>
                    <a:pt x="89" y="364"/>
                  </a:cubicBezTo>
                  <a:cubicBezTo>
                    <a:pt x="90" y="362"/>
                    <a:pt x="91" y="363"/>
                    <a:pt x="91" y="361"/>
                  </a:cubicBezTo>
                  <a:cubicBezTo>
                    <a:pt x="91" y="360"/>
                    <a:pt x="91" y="360"/>
                    <a:pt x="91" y="359"/>
                  </a:cubicBezTo>
                  <a:cubicBezTo>
                    <a:pt x="91" y="358"/>
                    <a:pt x="91" y="358"/>
                    <a:pt x="90" y="358"/>
                  </a:cubicBezTo>
                  <a:cubicBezTo>
                    <a:pt x="90" y="358"/>
                    <a:pt x="90" y="357"/>
                    <a:pt x="89" y="357"/>
                  </a:cubicBezTo>
                  <a:cubicBezTo>
                    <a:pt x="88" y="356"/>
                    <a:pt x="88" y="357"/>
                    <a:pt x="87" y="356"/>
                  </a:cubicBezTo>
                  <a:cubicBezTo>
                    <a:pt x="87" y="355"/>
                    <a:pt x="88" y="354"/>
                    <a:pt x="87" y="353"/>
                  </a:cubicBezTo>
                  <a:cubicBezTo>
                    <a:pt x="85" y="353"/>
                    <a:pt x="83" y="352"/>
                    <a:pt x="82" y="352"/>
                  </a:cubicBezTo>
                  <a:cubicBezTo>
                    <a:pt x="80" y="352"/>
                    <a:pt x="79" y="352"/>
                    <a:pt x="77" y="353"/>
                  </a:cubicBezTo>
                  <a:cubicBezTo>
                    <a:pt x="75" y="353"/>
                    <a:pt x="74" y="354"/>
                    <a:pt x="73" y="354"/>
                  </a:cubicBezTo>
                  <a:cubicBezTo>
                    <a:pt x="72" y="354"/>
                    <a:pt x="70" y="353"/>
                    <a:pt x="69" y="353"/>
                  </a:cubicBezTo>
                  <a:cubicBezTo>
                    <a:pt x="69" y="353"/>
                    <a:pt x="68" y="353"/>
                    <a:pt x="68" y="353"/>
                  </a:cubicBezTo>
                  <a:cubicBezTo>
                    <a:pt x="67" y="354"/>
                    <a:pt x="67" y="354"/>
                    <a:pt x="67" y="353"/>
                  </a:cubicBezTo>
                  <a:cubicBezTo>
                    <a:pt x="66" y="353"/>
                    <a:pt x="65" y="354"/>
                    <a:pt x="64" y="354"/>
                  </a:cubicBezTo>
                  <a:cubicBezTo>
                    <a:pt x="65" y="352"/>
                    <a:pt x="67" y="351"/>
                    <a:pt x="68" y="349"/>
                  </a:cubicBezTo>
                  <a:cubicBezTo>
                    <a:pt x="68" y="347"/>
                    <a:pt x="69" y="346"/>
                    <a:pt x="69" y="344"/>
                  </a:cubicBezTo>
                  <a:cubicBezTo>
                    <a:pt x="70" y="342"/>
                    <a:pt x="71" y="341"/>
                    <a:pt x="71" y="338"/>
                  </a:cubicBezTo>
                  <a:cubicBezTo>
                    <a:pt x="71" y="337"/>
                    <a:pt x="70" y="337"/>
                    <a:pt x="71" y="335"/>
                  </a:cubicBezTo>
                  <a:cubicBezTo>
                    <a:pt x="71" y="335"/>
                    <a:pt x="72" y="333"/>
                    <a:pt x="73" y="333"/>
                  </a:cubicBezTo>
                  <a:cubicBezTo>
                    <a:pt x="72" y="334"/>
                    <a:pt x="72" y="335"/>
                    <a:pt x="72" y="335"/>
                  </a:cubicBezTo>
                  <a:cubicBezTo>
                    <a:pt x="72" y="336"/>
                    <a:pt x="73" y="335"/>
                    <a:pt x="73" y="337"/>
                  </a:cubicBezTo>
                  <a:cubicBezTo>
                    <a:pt x="74" y="337"/>
                    <a:pt x="74" y="336"/>
                    <a:pt x="74" y="334"/>
                  </a:cubicBezTo>
                  <a:cubicBezTo>
                    <a:pt x="74" y="333"/>
                    <a:pt x="75" y="331"/>
                    <a:pt x="76" y="330"/>
                  </a:cubicBezTo>
                  <a:cubicBezTo>
                    <a:pt x="77" y="328"/>
                    <a:pt x="77" y="326"/>
                    <a:pt x="78" y="324"/>
                  </a:cubicBezTo>
                  <a:cubicBezTo>
                    <a:pt x="78" y="322"/>
                    <a:pt x="80" y="319"/>
                    <a:pt x="81" y="317"/>
                  </a:cubicBezTo>
                  <a:cubicBezTo>
                    <a:pt x="83" y="314"/>
                    <a:pt x="80" y="312"/>
                    <a:pt x="78" y="313"/>
                  </a:cubicBezTo>
                  <a:cubicBezTo>
                    <a:pt x="75" y="313"/>
                    <a:pt x="72" y="316"/>
                    <a:pt x="70" y="316"/>
                  </a:cubicBezTo>
                  <a:cubicBezTo>
                    <a:pt x="68" y="317"/>
                    <a:pt x="67" y="318"/>
                    <a:pt x="66" y="320"/>
                  </a:cubicBezTo>
                  <a:cubicBezTo>
                    <a:pt x="66" y="321"/>
                    <a:pt x="65" y="323"/>
                    <a:pt x="64" y="324"/>
                  </a:cubicBezTo>
                  <a:cubicBezTo>
                    <a:pt x="63" y="326"/>
                    <a:pt x="62" y="327"/>
                    <a:pt x="62" y="328"/>
                  </a:cubicBezTo>
                  <a:cubicBezTo>
                    <a:pt x="61" y="329"/>
                    <a:pt x="61" y="330"/>
                    <a:pt x="61" y="330"/>
                  </a:cubicBezTo>
                  <a:cubicBezTo>
                    <a:pt x="61" y="331"/>
                    <a:pt x="60" y="331"/>
                    <a:pt x="60" y="331"/>
                  </a:cubicBezTo>
                  <a:cubicBezTo>
                    <a:pt x="59" y="332"/>
                    <a:pt x="59" y="332"/>
                    <a:pt x="58" y="333"/>
                  </a:cubicBezTo>
                  <a:cubicBezTo>
                    <a:pt x="58" y="333"/>
                    <a:pt x="58" y="334"/>
                    <a:pt x="57" y="334"/>
                  </a:cubicBezTo>
                  <a:cubicBezTo>
                    <a:pt x="56" y="334"/>
                    <a:pt x="56" y="334"/>
                    <a:pt x="56" y="335"/>
                  </a:cubicBezTo>
                  <a:cubicBezTo>
                    <a:pt x="56" y="334"/>
                    <a:pt x="55" y="334"/>
                    <a:pt x="55" y="333"/>
                  </a:cubicBezTo>
                  <a:cubicBezTo>
                    <a:pt x="55" y="333"/>
                    <a:pt x="54" y="334"/>
                    <a:pt x="53" y="334"/>
                  </a:cubicBezTo>
                  <a:cubicBezTo>
                    <a:pt x="53" y="332"/>
                    <a:pt x="50" y="336"/>
                    <a:pt x="50" y="336"/>
                  </a:cubicBezTo>
                  <a:cubicBezTo>
                    <a:pt x="49" y="336"/>
                    <a:pt x="49" y="336"/>
                    <a:pt x="48" y="336"/>
                  </a:cubicBezTo>
                  <a:cubicBezTo>
                    <a:pt x="47" y="336"/>
                    <a:pt x="47" y="337"/>
                    <a:pt x="46" y="337"/>
                  </a:cubicBezTo>
                  <a:cubicBezTo>
                    <a:pt x="46" y="337"/>
                    <a:pt x="45" y="337"/>
                    <a:pt x="45" y="337"/>
                  </a:cubicBezTo>
                  <a:cubicBezTo>
                    <a:pt x="43" y="337"/>
                    <a:pt x="44" y="336"/>
                    <a:pt x="43" y="335"/>
                  </a:cubicBezTo>
                  <a:cubicBezTo>
                    <a:pt x="42" y="333"/>
                    <a:pt x="40" y="333"/>
                    <a:pt x="39" y="333"/>
                  </a:cubicBezTo>
                  <a:cubicBezTo>
                    <a:pt x="39" y="331"/>
                    <a:pt x="38" y="328"/>
                    <a:pt x="39" y="326"/>
                  </a:cubicBezTo>
                  <a:cubicBezTo>
                    <a:pt x="38" y="326"/>
                    <a:pt x="37" y="323"/>
                    <a:pt x="37" y="322"/>
                  </a:cubicBezTo>
                  <a:cubicBezTo>
                    <a:pt x="36" y="322"/>
                    <a:pt x="37" y="319"/>
                    <a:pt x="37" y="319"/>
                  </a:cubicBezTo>
                  <a:cubicBezTo>
                    <a:pt x="37" y="317"/>
                    <a:pt x="36" y="316"/>
                    <a:pt x="37" y="315"/>
                  </a:cubicBezTo>
                  <a:cubicBezTo>
                    <a:pt x="36" y="315"/>
                    <a:pt x="36" y="316"/>
                    <a:pt x="35" y="316"/>
                  </a:cubicBezTo>
                  <a:cubicBezTo>
                    <a:pt x="36" y="314"/>
                    <a:pt x="37" y="313"/>
                    <a:pt x="37" y="311"/>
                  </a:cubicBezTo>
                  <a:cubicBezTo>
                    <a:pt x="38" y="309"/>
                    <a:pt x="39" y="308"/>
                    <a:pt x="39" y="306"/>
                  </a:cubicBezTo>
                  <a:cubicBezTo>
                    <a:pt x="40" y="304"/>
                    <a:pt x="40" y="301"/>
                    <a:pt x="40" y="298"/>
                  </a:cubicBezTo>
                  <a:cubicBezTo>
                    <a:pt x="41" y="296"/>
                    <a:pt x="42" y="292"/>
                    <a:pt x="44" y="290"/>
                  </a:cubicBezTo>
                  <a:cubicBezTo>
                    <a:pt x="45" y="289"/>
                    <a:pt x="47" y="288"/>
                    <a:pt x="48" y="286"/>
                  </a:cubicBezTo>
                  <a:cubicBezTo>
                    <a:pt x="48" y="286"/>
                    <a:pt x="48" y="285"/>
                    <a:pt x="47" y="285"/>
                  </a:cubicBezTo>
                  <a:cubicBezTo>
                    <a:pt x="48" y="284"/>
                    <a:pt x="50" y="282"/>
                    <a:pt x="48" y="282"/>
                  </a:cubicBezTo>
                  <a:cubicBezTo>
                    <a:pt x="48" y="281"/>
                    <a:pt x="48" y="280"/>
                    <a:pt x="49" y="278"/>
                  </a:cubicBezTo>
                  <a:cubicBezTo>
                    <a:pt x="49" y="278"/>
                    <a:pt x="49" y="275"/>
                    <a:pt x="49" y="275"/>
                  </a:cubicBezTo>
                  <a:cubicBezTo>
                    <a:pt x="50" y="273"/>
                    <a:pt x="50" y="275"/>
                    <a:pt x="51" y="273"/>
                  </a:cubicBezTo>
                  <a:cubicBezTo>
                    <a:pt x="52" y="273"/>
                    <a:pt x="52" y="272"/>
                    <a:pt x="52" y="271"/>
                  </a:cubicBezTo>
                  <a:cubicBezTo>
                    <a:pt x="53" y="270"/>
                    <a:pt x="54" y="270"/>
                    <a:pt x="56" y="269"/>
                  </a:cubicBezTo>
                  <a:cubicBezTo>
                    <a:pt x="57" y="268"/>
                    <a:pt x="57" y="268"/>
                    <a:pt x="58" y="267"/>
                  </a:cubicBezTo>
                  <a:cubicBezTo>
                    <a:pt x="59" y="265"/>
                    <a:pt x="60" y="266"/>
                    <a:pt x="61" y="266"/>
                  </a:cubicBezTo>
                  <a:cubicBezTo>
                    <a:pt x="63" y="265"/>
                    <a:pt x="65" y="262"/>
                    <a:pt x="66" y="260"/>
                  </a:cubicBezTo>
                  <a:cubicBezTo>
                    <a:pt x="67" y="261"/>
                    <a:pt x="67" y="261"/>
                    <a:pt x="68" y="261"/>
                  </a:cubicBezTo>
                  <a:cubicBezTo>
                    <a:pt x="69" y="260"/>
                    <a:pt x="71" y="259"/>
                    <a:pt x="71" y="258"/>
                  </a:cubicBezTo>
                  <a:cubicBezTo>
                    <a:pt x="71" y="260"/>
                    <a:pt x="72" y="258"/>
                    <a:pt x="73" y="258"/>
                  </a:cubicBezTo>
                  <a:cubicBezTo>
                    <a:pt x="74" y="258"/>
                    <a:pt x="75" y="259"/>
                    <a:pt x="75" y="260"/>
                  </a:cubicBezTo>
                  <a:cubicBezTo>
                    <a:pt x="76" y="260"/>
                    <a:pt x="77" y="259"/>
                    <a:pt x="77" y="259"/>
                  </a:cubicBezTo>
                  <a:cubicBezTo>
                    <a:pt x="78" y="260"/>
                    <a:pt x="77" y="261"/>
                    <a:pt x="79" y="261"/>
                  </a:cubicBezTo>
                  <a:cubicBezTo>
                    <a:pt x="79" y="261"/>
                    <a:pt x="81" y="260"/>
                    <a:pt x="81" y="261"/>
                  </a:cubicBezTo>
                  <a:cubicBezTo>
                    <a:pt x="81" y="261"/>
                    <a:pt x="79" y="262"/>
                    <a:pt x="79" y="263"/>
                  </a:cubicBezTo>
                  <a:cubicBezTo>
                    <a:pt x="80" y="263"/>
                    <a:pt x="80" y="264"/>
                    <a:pt x="81" y="264"/>
                  </a:cubicBezTo>
                  <a:cubicBezTo>
                    <a:pt x="82" y="264"/>
                    <a:pt x="82" y="263"/>
                    <a:pt x="83" y="262"/>
                  </a:cubicBezTo>
                  <a:cubicBezTo>
                    <a:pt x="83" y="262"/>
                    <a:pt x="85" y="260"/>
                    <a:pt x="85" y="259"/>
                  </a:cubicBezTo>
                  <a:cubicBezTo>
                    <a:pt x="86" y="260"/>
                    <a:pt x="86" y="261"/>
                    <a:pt x="87" y="261"/>
                  </a:cubicBezTo>
                  <a:cubicBezTo>
                    <a:pt x="87" y="262"/>
                    <a:pt x="87" y="262"/>
                    <a:pt x="87" y="262"/>
                  </a:cubicBezTo>
                  <a:cubicBezTo>
                    <a:pt x="87" y="262"/>
                    <a:pt x="88" y="262"/>
                    <a:pt x="89" y="262"/>
                  </a:cubicBezTo>
                  <a:cubicBezTo>
                    <a:pt x="88" y="263"/>
                    <a:pt x="88" y="263"/>
                    <a:pt x="88" y="264"/>
                  </a:cubicBezTo>
                  <a:cubicBezTo>
                    <a:pt x="89" y="264"/>
                    <a:pt x="90" y="263"/>
                    <a:pt x="90" y="262"/>
                  </a:cubicBezTo>
                  <a:cubicBezTo>
                    <a:pt x="89" y="262"/>
                    <a:pt x="88" y="261"/>
                    <a:pt x="89" y="260"/>
                  </a:cubicBezTo>
                  <a:cubicBezTo>
                    <a:pt x="89" y="260"/>
                    <a:pt x="90" y="260"/>
                    <a:pt x="90" y="260"/>
                  </a:cubicBezTo>
                  <a:cubicBezTo>
                    <a:pt x="91" y="257"/>
                    <a:pt x="89" y="259"/>
                    <a:pt x="89" y="257"/>
                  </a:cubicBezTo>
                  <a:cubicBezTo>
                    <a:pt x="89" y="257"/>
                    <a:pt x="88" y="258"/>
                    <a:pt x="88" y="257"/>
                  </a:cubicBezTo>
                  <a:cubicBezTo>
                    <a:pt x="88" y="256"/>
                    <a:pt x="89" y="256"/>
                    <a:pt x="89" y="256"/>
                  </a:cubicBezTo>
                  <a:cubicBezTo>
                    <a:pt x="90" y="256"/>
                    <a:pt x="90" y="256"/>
                    <a:pt x="90" y="256"/>
                  </a:cubicBezTo>
                  <a:cubicBezTo>
                    <a:pt x="91" y="256"/>
                    <a:pt x="91" y="255"/>
                    <a:pt x="91" y="255"/>
                  </a:cubicBezTo>
                  <a:cubicBezTo>
                    <a:pt x="92" y="255"/>
                    <a:pt x="96" y="254"/>
                    <a:pt x="95" y="256"/>
                  </a:cubicBezTo>
                  <a:cubicBezTo>
                    <a:pt x="97" y="255"/>
                    <a:pt x="97" y="254"/>
                    <a:pt x="98" y="254"/>
                  </a:cubicBezTo>
                  <a:cubicBezTo>
                    <a:pt x="98" y="255"/>
                    <a:pt x="97" y="255"/>
                    <a:pt x="97" y="256"/>
                  </a:cubicBezTo>
                  <a:cubicBezTo>
                    <a:pt x="98" y="256"/>
                    <a:pt x="99" y="256"/>
                    <a:pt x="100" y="255"/>
                  </a:cubicBezTo>
                  <a:cubicBezTo>
                    <a:pt x="100" y="255"/>
                    <a:pt x="101" y="254"/>
                    <a:pt x="101" y="254"/>
                  </a:cubicBezTo>
                  <a:cubicBezTo>
                    <a:pt x="101" y="257"/>
                    <a:pt x="102" y="254"/>
                    <a:pt x="103" y="254"/>
                  </a:cubicBezTo>
                  <a:cubicBezTo>
                    <a:pt x="105" y="255"/>
                    <a:pt x="104" y="255"/>
                    <a:pt x="105" y="256"/>
                  </a:cubicBezTo>
                  <a:cubicBezTo>
                    <a:pt x="105" y="257"/>
                    <a:pt x="105" y="256"/>
                    <a:pt x="106" y="257"/>
                  </a:cubicBezTo>
                  <a:cubicBezTo>
                    <a:pt x="107" y="257"/>
                    <a:pt x="107" y="257"/>
                    <a:pt x="107" y="258"/>
                  </a:cubicBezTo>
                  <a:cubicBezTo>
                    <a:pt x="107" y="259"/>
                    <a:pt x="107" y="259"/>
                    <a:pt x="108" y="259"/>
                  </a:cubicBezTo>
                  <a:cubicBezTo>
                    <a:pt x="109" y="261"/>
                    <a:pt x="110" y="260"/>
                    <a:pt x="112" y="259"/>
                  </a:cubicBezTo>
                  <a:cubicBezTo>
                    <a:pt x="113" y="259"/>
                    <a:pt x="114" y="258"/>
                    <a:pt x="115" y="258"/>
                  </a:cubicBezTo>
                  <a:cubicBezTo>
                    <a:pt x="116" y="259"/>
                    <a:pt x="115" y="261"/>
                    <a:pt x="115" y="262"/>
                  </a:cubicBezTo>
                  <a:cubicBezTo>
                    <a:pt x="116" y="264"/>
                    <a:pt x="117" y="262"/>
                    <a:pt x="116" y="265"/>
                  </a:cubicBezTo>
                  <a:cubicBezTo>
                    <a:pt x="116" y="266"/>
                    <a:pt x="116" y="268"/>
                    <a:pt x="115" y="268"/>
                  </a:cubicBezTo>
                  <a:cubicBezTo>
                    <a:pt x="115" y="269"/>
                    <a:pt x="114" y="270"/>
                    <a:pt x="114" y="271"/>
                  </a:cubicBezTo>
                  <a:cubicBezTo>
                    <a:pt x="114" y="271"/>
                    <a:pt x="114" y="272"/>
                    <a:pt x="114" y="273"/>
                  </a:cubicBezTo>
                  <a:cubicBezTo>
                    <a:pt x="115" y="272"/>
                    <a:pt x="115" y="272"/>
                    <a:pt x="116" y="271"/>
                  </a:cubicBezTo>
                  <a:cubicBezTo>
                    <a:pt x="116" y="271"/>
                    <a:pt x="117" y="271"/>
                    <a:pt x="117" y="271"/>
                  </a:cubicBezTo>
                  <a:cubicBezTo>
                    <a:pt x="117" y="273"/>
                    <a:pt x="114" y="276"/>
                    <a:pt x="115" y="278"/>
                  </a:cubicBezTo>
                  <a:cubicBezTo>
                    <a:pt x="115" y="279"/>
                    <a:pt x="116" y="278"/>
                    <a:pt x="116" y="279"/>
                  </a:cubicBezTo>
                  <a:cubicBezTo>
                    <a:pt x="116" y="280"/>
                    <a:pt x="116" y="280"/>
                    <a:pt x="116" y="281"/>
                  </a:cubicBezTo>
                  <a:cubicBezTo>
                    <a:pt x="116" y="282"/>
                    <a:pt x="116" y="282"/>
                    <a:pt x="117" y="282"/>
                  </a:cubicBezTo>
                  <a:cubicBezTo>
                    <a:pt x="117" y="283"/>
                    <a:pt x="116" y="284"/>
                    <a:pt x="116" y="284"/>
                  </a:cubicBezTo>
                  <a:cubicBezTo>
                    <a:pt x="116" y="284"/>
                    <a:pt x="117" y="284"/>
                    <a:pt x="117" y="285"/>
                  </a:cubicBezTo>
                  <a:cubicBezTo>
                    <a:pt x="117" y="286"/>
                    <a:pt x="117" y="286"/>
                    <a:pt x="118" y="287"/>
                  </a:cubicBezTo>
                  <a:cubicBezTo>
                    <a:pt x="118" y="287"/>
                    <a:pt x="119" y="289"/>
                    <a:pt x="119" y="289"/>
                  </a:cubicBezTo>
                  <a:cubicBezTo>
                    <a:pt x="120" y="290"/>
                    <a:pt x="120" y="289"/>
                    <a:pt x="120" y="288"/>
                  </a:cubicBezTo>
                  <a:cubicBezTo>
                    <a:pt x="120" y="288"/>
                    <a:pt x="121" y="287"/>
                    <a:pt x="121" y="287"/>
                  </a:cubicBezTo>
                  <a:cubicBezTo>
                    <a:pt x="121" y="286"/>
                    <a:pt x="121" y="286"/>
                    <a:pt x="122" y="285"/>
                  </a:cubicBezTo>
                  <a:cubicBezTo>
                    <a:pt x="123" y="284"/>
                    <a:pt x="123" y="282"/>
                    <a:pt x="124" y="281"/>
                  </a:cubicBezTo>
                  <a:cubicBezTo>
                    <a:pt x="125" y="279"/>
                    <a:pt x="125" y="279"/>
                    <a:pt x="125" y="276"/>
                  </a:cubicBezTo>
                  <a:cubicBezTo>
                    <a:pt x="125" y="274"/>
                    <a:pt x="125" y="272"/>
                    <a:pt x="125" y="270"/>
                  </a:cubicBezTo>
                  <a:cubicBezTo>
                    <a:pt x="125" y="269"/>
                    <a:pt x="125" y="269"/>
                    <a:pt x="125" y="268"/>
                  </a:cubicBezTo>
                  <a:cubicBezTo>
                    <a:pt x="125" y="268"/>
                    <a:pt x="125" y="268"/>
                    <a:pt x="125" y="267"/>
                  </a:cubicBezTo>
                  <a:cubicBezTo>
                    <a:pt x="125" y="267"/>
                    <a:pt x="125" y="266"/>
                    <a:pt x="125" y="265"/>
                  </a:cubicBezTo>
                  <a:cubicBezTo>
                    <a:pt x="125" y="264"/>
                    <a:pt x="125" y="263"/>
                    <a:pt x="125" y="261"/>
                  </a:cubicBezTo>
                  <a:cubicBezTo>
                    <a:pt x="125" y="261"/>
                    <a:pt x="126" y="259"/>
                    <a:pt x="126" y="258"/>
                  </a:cubicBezTo>
                  <a:cubicBezTo>
                    <a:pt x="126" y="257"/>
                    <a:pt x="125" y="256"/>
                    <a:pt x="125" y="255"/>
                  </a:cubicBezTo>
                  <a:cubicBezTo>
                    <a:pt x="125" y="254"/>
                    <a:pt x="128" y="251"/>
                    <a:pt x="129" y="250"/>
                  </a:cubicBezTo>
                  <a:cubicBezTo>
                    <a:pt x="130" y="249"/>
                    <a:pt x="130" y="248"/>
                    <a:pt x="131" y="248"/>
                  </a:cubicBezTo>
                  <a:cubicBezTo>
                    <a:pt x="131" y="247"/>
                    <a:pt x="131" y="247"/>
                    <a:pt x="131" y="246"/>
                  </a:cubicBezTo>
                  <a:cubicBezTo>
                    <a:pt x="131" y="246"/>
                    <a:pt x="131" y="246"/>
                    <a:pt x="132" y="246"/>
                  </a:cubicBezTo>
                  <a:cubicBezTo>
                    <a:pt x="132" y="246"/>
                    <a:pt x="133" y="245"/>
                    <a:pt x="133" y="245"/>
                  </a:cubicBezTo>
                  <a:cubicBezTo>
                    <a:pt x="134" y="244"/>
                    <a:pt x="136" y="242"/>
                    <a:pt x="137" y="241"/>
                  </a:cubicBezTo>
                  <a:cubicBezTo>
                    <a:pt x="137" y="241"/>
                    <a:pt x="137" y="242"/>
                    <a:pt x="138" y="242"/>
                  </a:cubicBezTo>
                  <a:cubicBezTo>
                    <a:pt x="138" y="241"/>
                    <a:pt x="139" y="241"/>
                    <a:pt x="139" y="241"/>
                  </a:cubicBezTo>
                  <a:cubicBezTo>
                    <a:pt x="140" y="240"/>
                    <a:pt x="140" y="239"/>
                    <a:pt x="141" y="239"/>
                  </a:cubicBezTo>
                  <a:cubicBezTo>
                    <a:pt x="141" y="238"/>
                    <a:pt x="142" y="239"/>
                    <a:pt x="142" y="239"/>
                  </a:cubicBezTo>
                  <a:cubicBezTo>
                    <a:pt x="143" y="238"/>
                    <a:pt x="143" y="237"/>
                    <a:pt x="144" y="237"/>
                  </a:cubicBezTo>
                  <a:cubicBezTo>
                    <a:pt x="144" y="236"/>
                    <a:pt x="144" y="236"/>
                    <a:pt x="144" y="236"/>
                  </a:cubicBezTo>
                  <a:cubicBezTo>
                    <a:pt x="145" y="236"/>
                    <a:pt x="146" y="236"/>
                    <a:pt x="146" y="236"/>
                  </a:cubicBezTo>
                  <a:cubicBezTo>
                    <a:pt x="146" y="236"/>
                    <a:pt x="147" y="235"/>
                    <a:pt x="147" y="235"/>
                  </a:cubicBezTo>
                  <a:cubicBezTo>
                    <a:pt x="148" y="235"/>
                    <a:pt x="149" y="235"/>
                    <a:pt x="150" y="234"/>
                  </a:cubicBezTo>
                  <a:cubicBezTo>
                    <a:pt x="151" y="234"/>
                    <a:pt x="152" y="232"/>
                    <a:pt x="154" y="231"/>
                  </a:cubicBezTo>
                  <a:cubicBezTo>
                    <a:pt x="154" y="230"/>
                    <a:pt x="155" y="230"/>
                    <a:pt x="156" y="230"/>
                  </a:cubicBezTo>
                  <a:cubicBezTo>
                    <a:pt x="157" y="229"/>
                    <a:pt x="156" y="228"/>
                    <a:pt x="156" y="227"/>
                  </a:cubicBezTo>
                  <a:cubicBezTo>
                    <a:pt x="157" y="227"/>
                    <a:pt x="158" y="227"/>
                    <a:pt x="158" y="227"/>
                  </a:cubicBezTo>
                  <a:cubicBezTo>
                    <a:pt x="158" y="226"/>
                    <a:pt x="159" y="226"/>
                    <a:pt x="159" y="226"/>
                  </a:cubicBezTo>
                  <a:cubicBezTo>
                    <a:pt x="159" y="225"/>
                    <a:pt x="158" y="224"/>
                    <a:pt x="158" y="224"/>
                  </a:cubicBezTo>
                  <a:cubicBezTo>
                    <a:pt x="159" y="224"/>
                    <a:pt x="160" y="224"/>
                    <a:pt x="161" y="223"/>
                  </a:cubicBezTo>
                  <a:cubicBezTo>
                    <a:pt x="161" y="225"/>
                    <a:pt x="164" y="225"/>
                    <a:pt x="164" y="223"/>
                  </a:cubicBezTo>
                  <a:cubicBezTo>
                    <a:pt x="162" y="223"/>
                    <a:pt x="165" y="222"/>
                    <a:pt x="164" y="222"/>
                  </a:cubicBezTo>
                  <a:cubicBezTo>
                    <a:pt x="163" y="221"/>
                    <a:pt x="162" y="221"/>
                    <a:pt x="161" y="221"/>
                  </a:cubicBezTo>
                  <a:cubicBezTo>
                    <a:pt x="162" y="220"/>
                    <a:pt x="163" y="221"/>
                    <a:pt x="164" y="219"/>
                  </a:cubicBezTo>
                  <a:cubicBezTo>
                    <a:pt x="165" y="219"/>
                    <a:pt x="165" y="218"/>
                    <a:pt x="166" y="217"/>
                  </a:cubicBezTo>
                  <a:cubicBezTo>
                    <a:pt x="165" y="216"/>
                    <a:pt x="163" y="216"/>
                    <a:pt x="163" y="215"/>
                  </a:cubicBezTo>
                  <a:cubicBezTo>
                    <a:pt x="163" y="215"/>
                    <a:pt x="163" y="213"/>
                    <a:pt x="163" y="213"/>
                  </a:cubicBezTo>
                  <a:cubicBezTo>
                    <a:pt x="163" y="213"/>
                    <a:pt x="165" y="213"/>
                    <a:pt x="165" y="213"/>
                  </a:cubicBezTo>
                  <a:cubicBezTo>
                    <a:pt x="167" y="211"/>
                    <a:pt x="164" y="211"/>
                    <a:pt x="165" y="210"/>
                  </a:cubicBezTo>
                  <a:cubicBezTo>
                    <a:pt x="165" y="210"/>
                    <a:pt x="166" y="210"/>
                    <a:pt x="166" y="209"/>
                  </a:cubicBezTo>
                  <a:cubicBezTo>
                    <a:pt x="165" y="209"/>
                    <a:pt x="164" y="208"/>
                    <a:pt x="164" y="207"/>
                  </a:cubicBezTo>
                  <a:cubicBezTo>
                    <a:pt x="166" y="207"/>
                    <a:pt x="165" y="206"/>
                    <a:pt x="166" y="205"/>
                  </a:cubicBezTo>
                  <a:cubicBezTo>
                    <a:pt x="166" y="205"/>
                    <a:pt x="167" y="205"/>
                    <a:pt x="167" y="204"/>
                  </a:cubicBezTo>
                  <a:cubicBezTo>
                    <a:pt x="168" y="203"/>
                    <a:pt x="168" y="202"/>
                    <a:pt x="169" y="201"/>
                  </a:cubicBezTo>
                  <a:cubicBezTo>
                    <a:pt x="169" y="201"/>
                    <a:pt x="169" y="200"/>
                    <a:pt x="170" y="200"/>
                  </a:cubicBezTo>
                  <a:cubicBezTo>
                    <a:pt x="170" y="199"/>
                    <a:pt x="171" y="199"/>
                    <a:pt x="172" y="198"/>
                  </a:cubicBezTo>
                  <a:cubicBezTo>
                    <a:pt x="172" y="198"/>
                    <a:pt x="173" y="198"/>
                    <a:pt x="173" y="198"/>
                  </a:cubicBezTo>
                  <a:cubicBezTo>
                    <a:pt x="174" y="198"/>
                    <a:pt x="174" y="198"/>
                    <a:pt x="174" y="198"/>
                  </a:cubicBezTo>
                  <a:cubicBezTo>
                    <a:pt x="174" y="197"/>
                    <a:pt x="174" y="197"/>
                    <a:pt x="175" y="197"/>
                  </a:cubicBezTo>
                  <a:cubicBezTo>
                    <a:pt x="175" y="198"/>
                    <a:pt x="174" y="198"/>
                    <a:pt x="174" y="199"/>
                  </a:cubicBezTo>
                  <a:cubicBezTo>
                    <a:pt x="174" y="199"/>
                    <a:pt x="171" y="202"/>
                    <a:pt x="172" y="202"/>
                  </a:cubicBezTo>
                  <a:cubicBezTo>
                    <a:pt x="171" y="203"/>
                    <a:pt x="170" y="203"/>
                    <a:pt x="169" y="204"/>
                  </a:cubicBezTo>
                  <a:cubicBezTo>
                    <a:pt x="169" y="204"/>
                    <a:pt x="169" y="204"/>
                    <a:pt x="169" y="204"/>
                  </a:cubicBezTo>
                  <a:cubicBezTo>
                    <a:pt x="169" y="205"/>
                    <a:pt x="169" y="205"/>
                    <a:pt x="168" y="205"/>
                  </a:cubicBezTo>
                  <a:cubicBezTo>
                    <a:pt x="168" y="206"/>
                    <a:pt x="168" y="206"/>
                    <a:pt x="169" y="206"/>
                  </a:cubicBezTo>
                  <a:cubicBezTo>
                    <a:pt x="168" y="207"/>
                    <a:pt x="168" y="207"/>
                    <a:pt x="168" y="208"/>
                  </a:cubicBezTo>
                  <a:cubicBezTo>
                    <a:pt x="169" y="208"/>
                    <a:pt x="166" y="208"/>
                    <a:pt x="169" y="208"/>
                  </a:cubicBezTo>
                  <a:cubicBezTo>
                    <a:pt x="169" y="208"/>
                    <a:pt x="169" y="208"/>
                    <a:pt x="169" y="207"/>
                  </a:cubicBezTo>
                  <a:cubicBezTo>
                    <a:pt x="170" y="207"/>
                    <a:pt x="170" y="207"/>
                    <a:pt x="171" y="207"/>
                  </a:cubicBezTo>
                  <a:cubicBezTo>
                    <a:pt x="170" y="208"/>
                    <a:pt x="170" y="209"/>
                    <a:pt x="170" y="210"/>
                  </a:cubicBezTo>
                  <a:cubicBezTo>
                    <a:pt x="170" y="209"/>
                    <a:pt x="172" y="209"/>
                    <a:pt x="172" y="209"/>
                  </a:cubicBezTo>
                  <a:cubicBezTo>
                    <a:pt x="174" y="208"/>
                    <a:pt x="173" y="208"/>
                    <a:pt x="174" y="207"/>
                  </a:cubicBezTo>
                  <a:cubicBezTo>
                    <a:pt x="174" y="207"/>
                    <a:pt x="177" y="205"/>
                    <a:pt x="175" y="205"/>
                  </a:cubicBezTo>
                  <a:cubicBezTo>
                    <a:pt x="175" y="204"/>
                    <a:pt x="176" y="203"/>
                    <a:pt x="176" y="202"/>
                  </a:cubicBezTo>
                  <a:cubicBezTo>
                    <a:pt x="175" y="201"/>
                    <a:pt x="176" y="200"/>
                    <a:pt x="176" y="199"/>
                  </a:cubicBezTo>
                  <a:cubicBezTo>
                    <a:pt x="180" y="201"/>
                    <a:pt x="180" y="200"/>
                    <a:pt x="183" y="198"/>
                  </a:cubicBezTo>
                  <a:cubicBezTo>
                    <a:pt x="184" y="197"/>
                    <a:pt x="189" y="192"/>
                    <a:pt x="186" y="192"/>
                  </a:cubicBezTo>
                  <a:cubicBezTo>
                    <a:pt x="187" y="190"/>
                    <a:pt x="191" y="188"/>
                    <a:pt x="192" y="187"/>
                  </a:cubicBezTo>
                  <a:cubicBezTo>
                    <a:pt x="193" y="187"/>
                    <a:pt x="194" y="187"/>
                    <a:pt x="194" y="187"/>
                  </a:cubicBezTo>
                  <a:cubicBezTo>
                    <a:pt x="195" y="186"/>
                    <a:pt x="195" y="187"/>
                    <a:pt x="195" y="186"/>
                  </a:cubicBezTo>
                  <a:cubicBezTo>
                    <a:pt x="197" y="186"/>
                    <a:pt x="199" y="185"/>
                    <a:pt x="200" y="185"/>
                  </a:cubicBezTo>
                  <a:cubicBezTo>
                    <a:pt x="201" y="188"/>
                    <a:pt x="202" y="183"/>
                    <a:pt x="203" y="183"/>
                  </a:cubicBezTo>
                  <a:cubicBezTo>
                    <a:pt x="204" y="183"/>
                    <a:pt x="204" y="184"/>
                    <a:pt x="205" y="184"/>
                  </a:cubicBezTo>
                  <a:cubicBezTo>
                    <a:pt x="205" y="184"/>
                    <a:pt x="206" y="184"/>
                    <a:pt x="206" y="184"/>
                  </a:cubicBezTo>
                  <a:cubicBezTo>
                    <a:pt x="206" y="184"/>
                    <a:pt x="207" y="183"/>
                    <a:pt x="207" y="183"/>
                  </a:cubicBezTo>
                  <a:cubicBezTo>
                    <a:pt x="207" y="183"/>
                    <a:pt x="208" y="183"/>
                    <a:pt x="208" y="183"/>
                  </a:cubicBezTo>
                  <a:cubicBezTo>
                    <a:pt x="208" y="183"/>
                    <a:pt x="207" y="182"/>
                    <a:pt x="206" y="182"/>
                  </a:cubicBezTo>
                  <a:cubicBezTo>
                    <a:pt x="205" y="180"/>
                    <a:pt x="207" y="181"/>
                    <a:pt x="208" y="180"/>
                  </a:cubicBezTo>
                  <a:cubicBezTo>
                    <a:pt x="208" y="179"/>
                    <a:pt x="207" y="180"/>
                    <a:pt x="208" y="179"/>
                  </a:cubicBezTo>
                  <a:cubicBezTo>
                    <a:pt x="208" y="178"/>
                    <a:pt x="208" y="178"/>
                    <a:pt x="208" y="178"/>
                  </a:cubicBezTo>
                  <a:cubicBezTo>
                    <a:pt x="208" y="178"/>
                    <a:pt x="209" y="177"/>
                    <a:pt x="209" y="177"/>
                  </a:cubicBezTo>
                  <a:cubicBezTo>
                    <a:pt x="210" y="176"/>
                    <a:pt x="211" y="176"/>
                    <a:pt x="212" y="175"/>
                  </a:cubicBezTo>
                  <a:cubicBezTo>
                    <a:pt x="212" y="175"/>
                    <a:pt x="212" y="175"/>
                    <a:pt x="211" y="175"/>
                  </a:cubicBezTo>
                  <a:cubicBezTo>
                    <a:pt x="212" y="174"/>
                    <a:pt x="213" y="173"/>
                    <a:pt x="214" y="172"/>
                  </a:cubicBezTo>
                  <a:cubicBezTo>
                    <a:pt x="214" y="172"/>
                    <a:pt x="215" y="172"/>
                    <a:pt x="215" y="173"/>
                  </a:cubicBezTo>
                  <a:cubicBezTo>
                    <a:pt x="216" y="172"/>
                    <a:pt x="216" y="172"/>
                    <a:pt x="217" y="172"/>
                  </a:cubicBezTo>
                  <a:cubicBezTo>
                    <a:pt x="216" y="174"/>
                    <a:pt x="217" y="172"/>
                    <a:pt x="217" y="172"/>
                  </a:cubicBezTo>
                  <a:cubicBezTo>
                    <a:pt x="219" y="171"/>
                    <a:pt x="218" y="173"/>
                    <a:pt x="220" y="171"/>
                  </a:cubicBezTo>
                  <a:cubicBezTo>
                    <a:pt x="220" y="171"/>
                    <a:pt x="221" y="169"/>
                    <a:pt x="222" y="169"/>
                  </a:cubicBezTo>
                  <a:cubicBezTo>
                    <a:pt x="222" y="169"/>
                    <a:pt x="222" y="170"/>
                    <a:pt x="222" y="170"/>
                  </a:cubicBezTo>
                  <a:cubicBezTo>
                    <a:pt x="223" y="170"/>
                    <a:pt x="223" y="170"/>
                    <a:pt x="223" y="169"/>
                  </a:cubicBezTo>
                  <a:cubicBezTo>
                    <a:pt x="225" y="171"/>
                    <a:pt x="225" y="170"/>
                    <a:pt x="227" y="169"/>
                  </a:cubicBezTo>
                  <a:cubicBezTo>
                    <a:pt x="229" y="168"/>
                    <a:pt x="229" y="168"/>
                    <a:pt x="230" y="166"/>
                  </a:cubicBezTo>
                  <a:cubicBezTo>
                    <a:pt x="230" y="165"/>
                    <a:pt x="229" y="165"/>
                    <a:pt x="230" y="164"/>
                  </a:cubicBezTo>
                  <a:cubicBezTo>
                    <a:pt x="231" y="164"/>
                    <a:pt x="232" y="165"/>
                    <a:pt x="232" y="165"/>
                  </a:cubicBezTo>
                  <a:cubicBezTo>
                    <a:pt x="234" y="165"/>
                    <a:pt x="235" y="165"/>
                    <a:pt x="236" y="164"/>
                  </a:cubicBezTo>
                  <a:cubicBezTo>
                    <a:pt x="234" y="163"/>
                    <a:pt x="236" y="162"/>
                    <a:pt x="237" y="162"/>
                  </a:cubicBezTo>
                  <a:cubicBezTo>
                    <a:pt x="237" y="162"/>
                    <a:pt x="237" y="163"/>
                    <a:pt x="237" y="163"/>
                  </a:cubicBezTo>
                  <a:cubicBezTo>
                    <a:pt x="237" y="164"/>
                    <a:pt x="237" y="162"/>
                    <a:pt x="237" y="164"/>
                  </a:cubicBezTo>
                  <a:cubicBezTo>
                    <a:pt x="238" y="164"/>
                    <a:pt x="239" y="162"/>
                    <a:pt x="241" y="161"/>
                  </a:cubicBezTo>
                  <a:cubicBezTo>
                    <a:pt x="241" y="161"/>
                    <a:pt x="242" y="159"/>
                    <a:pt x="243" y="159"/>
                  </a:cubicBezTo>
                  <a:cubicBezTo>
                    <a:pt x="243" y="159"/>
                    <a:pt x="244" y="159"/>
                    <a:pt x="245" y="159"/>
                  </a:cubicBezTo>
                  <a:cubicBezTo>
                    <a:pt x="245" y="161"/>
                    <a:pt x="244" y="160"/>
                    <a:pt x="243" y="161"/>
                  </a:cubicBezTo>
                  <a:cubicBezTo>
                    <a:pt x="243" y="161"/>
                    <a:pt x="241" y="163"/>
                    <a:pt x="241" y="163"/>
                  </a:cubicBezTo>
                  <a:cubicBezTo>
                    <a:pt x="244" y="163"/>
                    <a:pt x="246" y="162"/>
                    <a:pt x="249" y="163"/>
                  </a:cubicBezTo>
                  <a:cubicBezTo>
                    <a:pt x="249" y="163"/>
                    <a:pt x="247" y="164"/>
                    <a:pt x="246" y="164"/>
                  </a:cubicBezTo>
                  <a:cubicBezTo>
                    <a:pt x="246" y="164"/>
                    <a:pt x="243" y="167"/>
                    <a:pt x="244" y="164"/>
                  </a:cubicBezTo>
                  <a:cubicBezTo>
                    <a:pt x="241" y="164"/>
                    <a:pt x="240" y="165"/>
                    <a:pt x="238" y="167"/>
                  </a:cubicBezTo>
                  <a:cubicBezTo>
                    <a:pt x="236" y="168"/>
                    <a:pt x="235" y="168"/>
                    <a:pt x="233" y="169"/>
                  </a:cubicBezTo>
                  <a:cubicBezTo>
                    <a:pt x="232" y="170"/>
                    <a:pt x="230" y="171"/>
                    <a:pt x="231" y="173"/>
                  </a:cubicBezTo>
                  <a:cubicBezTo>
                    <a:pt x="231" y="173"/>
                    <a:pt x="234" y="174"/>
                    <a:pt x="234" y="174"/>
                  </a:cubicBezTo>
                  <a:cubicBezTo>
                    <a:pt x="234" y="174"/>
                    <a:pt x="234" y="175"/>
                    <a:pt x="235" y="174"/>
                  </a:cubicBezTo>
                  <a:cubicBezTo>
                    <a:pt x="236" y="174"/>
                    <a:pt x="236" y="173"/>
                    <a:pt x="237" y="173"/>
                  </a:cubicBezTo>
                  <a:cubicBezTo>
                    <a:pt x="237" y="174"/>
                    <a:pt x="236" y="174"/>
                    <a:pt x="236" y="174"/>
                  </a:cubicBezTo>
                  <a:cubicBezTo>
                    <a:pt x="236" y="174"/>
                    <a:pt x="236" y="174"/>
                    <a:pt x="236" y="175"/>
                  </a:cubicBezTo>
                  <a:cubicBezTo>
                    <a:pt x="237" y="174"/>
                    <a:pt x="239" y="173"/>
                    <a:pt x="240" y="173"/>
                  </a:cubicBezTo>
                  <a:cubicBezTo>
                    <a:pt x="241" y="172"/>
                    <a:pt x="241" y="173"/>
                    <a:pt x="241" y="171"/>
                  </a:cubicBezTo>
                  <a:cubicBezTo>
                    <a:pt x="242" y="171"/>
                    <a:pt x="242" y="171"/>
                    <a:pt x="242" y="170"/>
                  </a:cubicBezTo>
                  <a:cubicBezTo>
                    <a:pt x="242" y="170"/>
                    <a:pt x="242" y="170"/>
                    <a:pt x="242" y="169"/>
                  </a:cubicBezTo>
                  <a:cubicBezTo>
                    <a:pt x="243" y="169"/>
                    <a:pt x="243" y="169"/>
                    <a:pt x="243" y="169"/>
                  </a:cubicBezTo>
                  <a:cubicBezTo>
                    <a:pt x="243" y="169"/>
                    <a:pt x="244" y="168"/>
                    <a:pt x="244" y="169"/>
                  </a:cubicBezTo>
                  <a:cubicBezTo>
                    <a:pt x="244" y="169"/>
                    <a:pt x="245" y="170"/>
                    <a:pt x="245" y="170"/>
                  </a:cubicBezTo>
                  <a:cubicBezTo>
                    <a:pt x="246" y="170"/>
                    <a:pt x="246" y="169"/>
                    <a:pt x="247" y="168"/>
                  </a:cubicBezTo>
                  <a:cubicBezTo>
                    <a:pt x="249" y="167"/>
                    <a:pt x="252" y="168"/>
                    <a:pt x="254" y="166"/>
                  </a:cubicBezTo>
                  <a:cubicBezTo>
                    <a:pt x="256" y="165"/>
                    <a:pt x="256" y="163"/>
                    <a:pt x="259" y="163"/>
                  </a:cubicBezTo>
                  <a:cubicBezTo>
                    <a:pt x="259" y="162"/>
                    <a:pt x="258" y="162"/>
                    <a:pt x="257" y="162"/>
                  </a:cubicBezTo>
                  <a:cubicBezTo>
                    <a:pt x="257" y="162"/>
                    <a:pt x="258" y="161"/>
                    <a:pt x="258" y="160"/>
                  </a:cubicBezTo>
                  <a:cubicBezTo>
                    <a:pt x="256" y="160"/>
                    <a:pt x="255" y="163"/>
                    <a:pt x="252" y="163"/>
                  </a:cubicBezTo>
                  <a:cubicBezTo>
                    <a:pt x="252" y="161"/>
                    <a:pt x="251" y="161"/>
                    <a:pt x="250" y="160"/>
                  </a:cubicBezTo>
                  <a:cubicBezTo>
                    <a:pt x="250" y="161"/>
                    <a:pt x="249" y="160"/>
                    <a:pt x="249" y="160"/>
                  </a:cubicBezTo>
                  <a:cubicBezTo>
                    <a:pt x="249" y="160"/>
                    <a:pt x="248" y="161"/>
                    <a:pt x="248" y="161"/>
                  </a:cubicBezTo>
                  <a:cubicBezTo>
                    <a:pt x="248" y="159"/>
                    <a:pt x="249" y="160"/>
                    <a:pt x="250" y="158"/>
                  </a:cubicBezTo>
                  <a:cubicBezTo>
                    <a:pt x="250" y="159"/>
                    <a:pt x="249" y="158"/>
                    <a:pt x="250" y="158"/>
                  </a:cubicBezTo>
                  <a:cubicBezTo>
                    <a:pt x="249" y="158"/>
                    <a:pt x="248" y="158"/>
                    <a:pt x="248" y="158"/>
                  </a:cubicBezTo>
                  <a:cubicBezTo>
                    <a:pt x="247" y="158"/>
                    <a:pt x="247" y="158"/>
                    <a:pt x="246" y="158"/>
                  </a:cubicBezTo>
                  <a:cubicBezTo>
                    <a:pt x="247" y="157"/>
                    <a:pt x="247" y="157"/>
                    <a:pt x="246" y="157"/>
                  </a:cubicBezTo>
                  <a:cubicBezTo>
                    <a:pt x="246" y="157"/>
                    <a:pt x="246" y="155"/>
                    <a:pt x="246" y="155"/>
                  </a:cubicBezTo>
                  <a:cubicBezTo>
                    <a:pt x="247" y="154"/>
                    <a:pt x="248" y="154"/>
                    <a:pt x="248" y="153"/>
                  </a:cubicBezTo>
                  <a:cubicBezTo>
                    <a:pt x="247" y="153"/>
                    <a:pt x="246" y="153"/>
                    <a:pt x="245" y="153"/>
                  </a:cubicBezTo>
                  <a:cubicBezTo>
                    <a:pt x="246" y="152"/>
                    <a:pt x="247" y="152"/>
                    <a:pt x="247" y="151"/>
                  </a:cubicBezTo>
                  <a:cubicBezTo>
                    <a:pt x="248" y="151"/>
                    <a:pt x="247" y="149"/>
                    <a:pt x="249" y="149"/>
                  </a:cubicBezTo>
                  <a:cubicBezTo>
                    <a:pt x="249" y="147"/>
                    <a:pt x="247" y="148"/>
                    <a:pt x="245" y="149"/>
                  </a:cubicBezTo>
                  <a:cubicBezTo>
                    <a:pt x="245" y="149"/>
                    <a:pt x="244" y="149"/>
                    <a:pt x="244" y="149"/>
                  </a:cubicBezTo>
                  <a:cubicBezTo>
                    <a:pt x="243" y="149"/>
                    <a:pt x="243" y="148"/>
                    <a:pt x="244" y="148"/>
                  </a:cubicBezTo>
                  <a:cubicBezTo>
                    <a:pt x="244" y="147"/>
                    <a:pt x="244" y="147"/>
                    <a:pt x="243" y="147"/>
                  </a:cubicBezTo>
                  <a:cubicBezTo>
                    <a:pt x="244" y="146"/>
                    <a:pt x="245" y="146"/>
                    <a:pt x="245" y="145"/>
                  </a:cubicBezTo>
                  <a:cubicBezTo>
                    <a:pt x="245" y="146"/>
                    <a:pt x="246" y="147"/>
                    <a:pt x="245" y="147"/>
                  </a:cubicBezTo>
                  <a:cubicBezTo>
                    <a:pt x="246" y="147"/>
                    <a:pt x="248" y="147"/>
                    <a:pt x="248" y="147"/>
                  </a:cubicBezTo>
                  <a:cubicBezTo>
                    <a:pt x="249" y="146"/>
                    <a:pt x="249" y="145"/>
                    <a:pt x="250" y="145"/>
                  </a:cubicBezTo>
                  <a:cubicBezTo>
                    <a:pt x="251" y="144"/>
                    <a:pt x="251" y="145"/>
                    <a:pt x="251" y="144"/>
                  </a:cubicBezTo>
                  <a:cubicBezTo>
                    <a:pt x="253" y="144"/>
                    <a:pt x="253" y="142"/>
                    <a:pt x="254" y="141"/>
                  </a:cubicBezTo>
                  <a:cubicBezTo>
                    <a:pt x="255" y="142"/>
                    <a:pt x="255" y="141"/>
                    <a:pt x="254" y="140"/>
                  </a:cubicBezTo>
                  <a:cubicBezTo>
                    <a:pt x="254" y="139"/>
                    <a:pt x="253" y="139"/>
                    <a:pt x="252" y="139"/>
                  </a:cubicBezTo>
                  <a:cubicBezTo>
                    <a:pt x="250" y="138"/>
                    <a:pt x="250" y="138"/>
                    <a:pt x="248" y="138"/>
                  </a:cubicBezTo>
                  <a:cubicBezTo>
                    <a:pt x="245" y="138"/>
                    <a:pt x="242" y="140"/>
                    <a:pt x="239" y="141"/>
                  </a:cubicBezTo>
                  <a:cubicBezTo>
                    <a:pt x="236" y="143"/>
                    <a:pt x="232" y="145"/>
                    <a:pt x="228" y="147"/>
                  </a:cubicBezTo>
                  <a:cubicBezTo>
                    <a:pt x="227" y="147"/>
                    <a:pt x="227" y="148"/>
                    <a:pt x="227" y="148"/>
                  </a:cubicBezTo>
                  <a:cubicBezTo>
                    <a:pt x="225" y="149"/>
                    <a:pt x="224" y="150"/>
                    <a:pt x="222" y="151"/>
                  </a:cubicBezTo>
                  <a:cubicBezTo>
                    <a:pt x="223" y="150"/>
                    <a:pt x="224" y="149"/>
                    <a:pt x="225" y="148"/>
                  </a:cubicBezTo>
                  <a:cubicBezTo>
                    <a:pt x="226" y="148"/>
                    <a:pt x="227" y="147"/>
                    <a:pt x="227" y="147"/>
                  </a:cubicBezTo>
                  <a:cubicBezTo>
                    <a:pt x="227" y="146"/>
                    <a:pt x="227" y="145"/>
                    <a:pt x="227" y="145"/>
                  </a:cubicBezTo>
                  <a:cubicBezTo>
                    <a:pt x="230" y="145"/>
                    <a:pt x="232" y="142"/>
                    <a:pt x="234" y="141"/>
                  </a:cubicBezTo>
                  <a:cubicBezTo>
                    <a:pt x="235" y="141"/>
                    <a:pt x="235" y="141"/>
                    <a:pt x="236" y="141"/>
                  </a:cubicBezTo>
                  <a:cubicBezTo>
                    <a:pt x="236" y="141"/>
                    <a:pt x="237" y="140"/>
                    <a:pt x="237" y="140"/>
                  </a:cubicBezTo>
                  <a:cubicBezTo>
                    <a:pt x="238" y="139"/>
                    <a:pt x="238" y="140"/>
                    <a:pt x="239" y="139"/>
                  </a:cubicBezTo>
                  <a:cubicBezTo>
                    <a:pt x="239" y="139"/>
                    <a:pt x="239" y="139"/>
                    <a:pt x="240" y="138"/>
                  </a:cubicBezTo>
                  <a:cubicBezTo>
                    <a:pt x="240" y="138"/>
                    <a:pt x="241" y="138"/>
                    <a:pt x="242" y="137"/>
                  </a:cubicBezTo>
                  <a:cubicBezTo>
                    <a:pt x="243" y="137"/>
                    <a:pt x="243" y="136"/>
                    <a:pt x="244" y="135"/>
                  </a:cubicBezTo>
                  <a:cubicBezTo>
                    <a:pt x="245" y="135"/>
                    <a:pt x="245" y="135"/>
                    <a:pt x="246" y="134"/>
                  </a:cubicBezTo>
                  <a:cubicBezTo>
                    <a:pt x="248" y="133"/>
                    <a:pt x="248" y="133"/>
                    <a:pt x="250" y="133"/>
                  </a:cubicBezTo>
                  <a:cubicBezTo>
                    <a:pt x="252" y="133"/>
                    <a:pt x="253" y="134"/>
                    <a:pt x="255" y="134"/>
                  </a:cubicBezTo>
                  <a:cubicBezTo>
                    <a:pt x="255" y="133"/>
                    <a:pt x="256" y="133"/>
                    <a:pt x="257" y="133"/>
                  </a:cubicBezTo>
                  <a:cubicBezTo>
                    <a:pt x="257" y="133"/>
                    <a:pt x="258" y="134"/>
                    <a:pt x="258" y="134"/>
                  </a:cubicBezTo>
                  <a:cubicBezTo>
                    <a:pt x="260" y="134"/>
                    <a:pt x="261" y="133"/>
                    <a:pt x="262" y="133"/>
                  </a:cubicBezTo>
                  <a:cubicBezTo>
                    <a:pt x="263" y="133"/>
                    <a:pt x="264" y="132"/>
                    <a:pt x="265" y="133"/>
                  </a:cubicBezTo>
                  <a:cubicBezTo>
                    <a:pt x="265" y="133"/>
                    <a:pt x="265" y="133"/>
                    <a:pt x="266" y="134"/>
                  </a:cubicBezTo>
                  <a:cubicBezTo>
                    <a:pt x="267" y="134"/>
                    <a:pt x="267" y="133"/>
                    <a:pt x="267" y="133"/>
                  </a:cubicBezTo>
                  <a:cubicBezTo>
                    <a:pt x="269" y="133"/>
                    <a:pt x="268" y="133"/>
                    <a:pt x="269" y="133"/>
                  </a:cubicBezTo>
                  <a:cubicBezTo>
                    <a:pt x="269" y="134"/>
                    <a:pt x="270" y="134"/>
                    <a:pt x="271" y="134"/>
                  </a:cubicBezTo>
                  <a:cubicBezTo>
                    <a:pt x="272" y="134"/>
                    <a:pt x="272" y="133"/>
                    <a:pt x="273" y="133"/>
                  </a:cubicBezTo>
                  <a:cubicBezTo>
                    <a:pt x="273" y="133"/>
                    <a:pt x="274" y="133"/>
                    <a:pt x="274" y="133"/>
                  </a:cubicBezTo>
                  <a:cubicBezTo>
                    <a:pt x="274" y="133"/>
                    <a:pt x="275" y="133"/>
                    <a:pt x="276" y="133"/>
                  </a:cubicBezTo>
                  <a:cubicBezTo>
                    <a:pt x="277" y="133"/>
                    <a:pt x="278" y="133"/>
                    <a:pt x="279" y="132"/>
                  </a:cubicBezTo>
                  <a:cubicBezTo>
                    <a:pt x="280" y="132"/>
                    <a:pt x="280" y="131"/>
                    <a:pt x="280" y="131"/>
                  </a:cubicBezTo>
                  <a:cubicBezTo>
                    <a:pt x="280" y="131"/>
                    <a:pt x="281" y="131"/>
                    <a:pt x="281" y="131"/>
                  </a:cubicBezTo>
                  <a:cubicBezTo>
                    <a:pt x="281" y="131"/>
                    <a:pt x="282" y="130"/>
                    <a:pt x="282" y="130"/>
                  </a:cubicBezTo>
                  <a:cubicBezTo>
                    <a:pt x="284" y="129"/>
                    <a:pt x="284" y="128"/>
                    <a:pt x="286" y="127"/>
                  </a:cubicBezTo>
                  <a:cubicBezTo>
                    <a:pt x="286" y="127"/>
                    <a:pt x="286" y="126"/>
                    <a:pt x="286" y="126"/>
                  </a:cubicBezTo>
                  <a:cubicBezTo>
                    <a:pt x="287" y="126"/>
                    <a:pt x="287" y="126"/>
                    <a:pt x="287" y="126"/>
                  </a:cubicBezTo>
                  <a:cubicBezTo>
                    <a:pt x="288" y="126"/>
                    <a:pt x="288" y="126"/>
                    <a:pt x="288" y="125"/>
                  </a:cubicBezTo>
                  <a:cubicBezTo>
                    <a:pt x="289" y="125"/>
                    <a:pt x="290" y="125"/>
                    <a:pt x="291" y="125"/>
                  </a:cubicBezTo>
                  <a:cubicBezTo>
                    <a:pt x="291" y="125"/>
                    <a:pt x="291" y="125"/>
                    <a:pt x="291" y="125"/>
                  </a:cubicBezTo>
                  <a:cubicBezTo>
                    <a:pt x="292" y="124"/>
                    <a:pt x="293" y="125"/>
                    <a:pt x="294" y="125"/>
                  </a:cubicBezTo>
                  <a:cubicBezTo>
                    <a:pt x="294" y="125"/>
                    <a:pt x="296" y="124"/>
                    <a:pt x="297" y="124"/>
                  </a:cubicBezTo>
                  <a:cubicBezTo>
                    <a:pt x="298" y="123"/>
                    <a:pt x="299" y="123"/>
                    <a:pt x="300" y="122"/>
                  </a:cubicBezTo>
                  <a:cubicBezTo>
                    <a:pt x="300" y="122"/>
                    <a:pt x="301" y="121"/>
                    <a:pt x="301" y="121"/>
                  </a:cubicBezTo>
                  <a:cubicBezTo>
                    <a:pt x="301" y="121"/>
                    <a:pt x="301" y="119"/>
                    <a:pt x="301" y="118"/>
                  </a:cubicBezTo>
                  <a:cubicBezTo>
                    <a:pt x="301" y="118"/>
                    <a:pt x="302" y="118"/>
                    <a:pt x="302" y="118"/>
                  </a:cubicBezTo>
                  <a:cubicBezTo>
                    <a:pt x="302" y="118"/>
                    <a:pt x="302" y="117"/>
                    <a:pt x="302" y="117"/>
                  </a:cubicBezTo>
                  <a:cubicBezTo>
                    <a:pt x="302" y="117"/>
                    <a:pt x="302" y="116"/>
                    <a:pt x="302" y="116"/>
                  </a:cubicBezTo>
                  <a:cubicBezTo>
                    <a:pt x="301" y="116"/>
                    <a:pt x="301" y="117"/>
                    <a:pt x="300" y="117"/>
                  </a:cubicBezTo>
                  <a:cubicBezTo>
                    <a:pt x="300" y="116"/>
                    <a:pt x="300" y="116"/>
                    <a:pt x="300" y="115"/>
                  </a:cubicBezTo>
                  <a:cubicBezTo>
                    <a:pt x="298" y="115"/>
                    <a:pt x="297" y="113"/>
                    <a:pt x="296" y="113"/>
                  </a:cubicBezTo>
                  <a:cubicBezTo>
                    <a:pt x="295" y="113"/>
                    <a:pt x="293" y="114"/>
                    <a:pt x="292" y="115"/>
                  </a:cubicBezTo>
                  <a:cubicBezTo>
                    <a:pt x="290" y="115"/>
                    <a:pt x="289" y="116"/>
                    <a:pt x="287" y="116"/>
                  </a:cubicBezTo>
                  <a:cubicBezTo>
                    <a:pt x="285" y="117"/>
                    <a:pt x="284" y="118"/>
                    <a:pt x="282" y="118"/>
                  </a:cubicBezTo>
                  <a:cubicBezTo>
                    <a:pt x="282" y="115"/>
                    <a:pt x="284" y="117"/>
                    <a:pt x="286" y="116"/>
                  </a:cubicBezTo>
                  <a:cubicBezTo>
                    <a:pt x="286" y="116"/>
                    <a:pt x="287" y="115"/>
                    <a:pt x="287" y="115"/>
                  </a:cubicBezTo>
                  <a:cubicBezTo>
                    <a:pt x="288" y="115"/>
                    <a:pt x="289" y="115"/>
                    <a:pt x="290" y="114"/>
                  </a:cubicBezTo>
                  <a:cubicBezTo>
                    <a:pt x="291" y="114"/>
                    <a:pt x="292" y="113"/>
                    <a:pt x="292" y="113"/>
                  </a:cubicBezTo>
                  <a:cubicBezTo>
                    <a:pt x="293" y="113"/>
                    <a:pt x="294" y="113"/>
                    <a:pt x="295" y="113"/>
                  </a:cubicBezTo>
                  <a:cubicBezTo>
                    <a:pt x="295" y="113"/>
                    <a:pt x="298" y="112"/>
                    <a:pt x="298" y="111"/>
                  </a:cubicBezTo>
                  <a:cubicBezTo>
                    <a:pt x="296" y="111"/>
                    <a:pt x="296" y="110"/>
                    <a:pt x="297" y="109"/>
                  </a:cubicBezTo>
                  <a:cubicBezTo>
                    <a:pt x="295" y="109"/>
                    <a:pt x="292" y="112"/>
                    <a:pt x="293" y="108"/>
                  </a:cubicBezTo>
                  <a:cubicBezTo>
                    <a:pt x="292" y="108"/>
                    <a:pt x="291" y="109"/>
                    <a:pt x="292" y="108"/>
                  </a:cubicBezTo>
                  <a:cubicBezTo>
                    <a:pt x="291" y="108"/>
                    <a:pt x="290" y="109"/>
                    <a:pt x="290" y="109"/>
                  </a:cubicBezTo>
                  <a:cubicBezTo>
                    <a:pt x="290" y="107"/>
                    <a:pt x="288" y="107"/>
                    <a:pt x="287" y="108"/>
                  </a:cubicBezTo>
                  <a:cubicBezTo>
                    <a:pt x="288" y="106"/>
                    <a:pt x="287" y="106"/>
                    <a:pt x="288" y="105"/>
                  </a:cubicBezTo>
                  <a:cubicBezTo>
                    <a:pt x="288" y="105"/>
                    <a:pt x="287" y="104"/>
                    <a:pt x="287" y="104"/>
                  </a:cubicBezTo>
                  <a:cubicBezTo>
                    <a:pt x="287" y="103"/>
                    <a:pt x="287" y="103"/>
                    <a:pt x="286" y="104"/>
                  </a:cubicBezTo>
                  <a:cubicBezTo>
                    <a:pt x="285" y="104"/>
                    <a:pt x="284" y="103"/>
                    <a:pt x="285" y="103"/>
                  </a:cubicBezTo>
                  <a:cubicBezTo>
                    <a:pt x="285" y="102"/>
                    <a:pt x="285" y="101"/>
                    <a:pt x="284" y="102"/>
                  </a:cubicBezTo>
                  <a:cubicBezTo>
                    <a:pt x="285" y="100"/>
                    <a:pt x="284" y="101"/>
                    <a:pt x="283" y="101"/>
                  </a:cubicBezTo>
                  <a:cubicBezTo>
                    <a:pt x="283" y="100"/>
                    <a:pt x="284" y="100"/>
                    <a:pt x="285" y="99"/>
                  </a:cubicBezTo>
                  <a:cubicBezTo>
                    <a:pt x="283" y="100"/>
                    <a:pt x="283" y="99"/>
                    <a:pt x="284" y="99"/>
                  </a:cubicBezTo>
                  <a:cubicBezTo>
                    <a:pt x="284" y="99"/>
                    <a:pt x="285" y="99"/>
                    <a:pt x="286" y="99"/>
                  </a:cubicBezTo>
                  <a:cubicBezTo>
                    <a:pt x="286" y="99"/>
                    <a:pt x="287" y="99"/>
                    <a:pt x="287" y="98"/>
                  </a:cubicBezTo>
                  <a:cubicBezTo>
                    <a:pt x="287" y="99"/>
                    <a:pt x="287" y="99"/>
                    <a:pt x="288" y="99"/>
                  </a:cubicBezTo>
                  <a:cubicBezTo>
                    <a:pt x="288" y="98"/>
                    <a:pt x="288" y="98"/>
                    <a:pt x="288" y="97"/>
                  </a:cubicBezTo>
                  <a:cubicBezTo>
                    <a:pt x="288" y="97"/>
                    <a:pt x="286" y="97"/>
                    <a:pt x="287" y="96"/>
                  </a:cubicBezTo>
                  <a:cubicBezTo>
                    <a:pt x="286" y="96"/>
                    <a:pt x="286" y="96"/>
                    <a:pt x="285" y="96"/>
                  </a:cubicBezTo>
                  <a:cubicBezTo>
                    <a:pt x="286" y="95"/>
                    <a:pt x="286" y="95"/>
                    <a:pt x="287" y="95"/>
                  </a:cubicBezTo>
                  <a:cubicBezTo>
                    <a:pt x="287" y="94"/>
                    <a:pt x="288" y="94"/>
                    <a:pt x="288" y="93"/>
                  </a:cubicBezTo>
                  <a:cubicBezTo>
                    <a:pt x="287" y="92"/>
                    <a:pt x="288" y="92"/>
                    <a:pt x="286" y="92"/>
                  </a:cubicBezTo>
                  <a:cubicBezTo>
                    <a:pt x="288" y="91"/>
                    <a:pt x="285" y="92"/>
                    <a:pt x="286" y="91"/>
                  </a:cubicBezTo>
                  <a:cubicBezTo>
                    <a:pt x="287" y="91"/>
                    <a:pt x="287" y="90"/>
                    <a:pt x="288" y="90"/>
                  </a:cubicBezTo>
                  <a:cubicBezTo>
                    <a:pt x="287" y="89"/>
                    <a:pt x="286" y="90"/>
                    <a:pt x="284" y="90"/>
                  </a:cubicBezTo>
                  <a:cubicBezTo>
                    <a:pt x="285" y="88"/>
                    <a:pt x="287" y="89"/>
                    <a:pt x="288" y="87"/>
                  </a:cubicBezTo>
                  <a:cubicBezTo>
                    <a:pt x="287" y="87"/>
                    <a:pt x="287" y="87"/>
                    <a:pt x="287" y="87"/>
                  </a:cubicBezTo>
                  <a:cubicBezTo>
                    <a:pt x="288" y="86"/>
                    <a:pt x="287" y="86"/>
                    <a:pt x="288" y="85"/>
                  </a:cubicBezTo>
                  <a:cubicBezTo>
                    <a:pt x="287" y="85"/>
                    <a:pt x="286" y="85"/>
                    <a:pt x="285" y="85"/>
                  </a:cubicBezTo>
                  <a:cubicBezTo>
                    <a:pt x="286" y="85"/>
                    <a:pt x="286" y="84"/>
                    <a:pt x="286" y="84"/>
                  </a:cubicBezTo>
                  <a:cubicBezTo>
                    <a:pt x="287" y="82"/>
                    <a:pt x="288" y="80"/>
                    <a:pt x="289" y="78"/>
                  </a:cubicBezTo>
                  <a:cubicBezTo>
                    <a:pt x="287" y="78"/>
                    <a:pt x="285" y="80"/>
                    <a:pt x="284" y="81"/>
                  </a:cubicBezTo>
                  <a:cubicBezTo>
                    <a:pt x="283" y="82"/>
                    <a:pt x="282" y="83"/>
                    <a:pt x="281" y="84"/>
                  </a:cubicBezTo>
                  <a:cubicBezTo>
                    <a:pt x="280" y="85"/>
                    <a:pt x="278" y="85"/>
                    <a:pt x="278" y="87"/>
                  </a:cubicBezTo>
                  <a:cubicBezTo>
                    <a:pt x="276" y="86"/>
                    <a:pt x="275" y="88"/>
                    <a:pt x="274" y="88"/>
                  </a:cubicBezTo>
                  <a:cubicBezTo>
                    <a:pt x="273" y="89"/>
                    <a:pt x="272" y="89"/>
                    <a:pt x="271" y="89"/>
                  </a:cubicBezTo>
                  <a:cubicBezTo>
                    <a:pt x="271" y="88"/>
                    <a:pt x="270" y="88"/>
                    <a:pt x="271" y="87"/>
                  </a:cubicBezTo>
                  <a:cubicBezTo>
                    <a:pt x="270" y="87"/>
                    <a:pt x="270" y="87"/>
                    <a:pt x="269" y="88"/>
                  </a:cubicBezTo>
                  <a:cubicBezTo>
                    <a:pt x="269" y="88"/>
                    <a:pt x="270" y="85"/>
                    <a:pt x="270" y="85"/>
                  </a:cubicBezTo>
                  <a:cubicBezTo>
                    <a:pt x="269" y="85"/>
                    <a:pt x="268" y="85"/>
                    <a:pt x="268" y="85"/>
                  </a:cubicBezTo>
                  <a:cubicBezTo>
                    <a:pt x="269" y="84"/>
                    <a:pt x="267" y="85"/>
                    <a:pt x="267" y="85"/>
                  </a:cubicBezTo>
                  <a:cubicBezTo>
                    <a:pt x="267" y="85"/>
                    <a:pt x="266" y="84"/>
                    <a:pt x="266" y="84"/>
                  </a:cubicBezTo>
                  <a:cubicBezTo>
                    <a:pt x="268" y="82"/>
                    <a:pt x="268" y="82"/>
                    <a:pt x="269" y="80"/>
                  </a:cubicBezTo>
                  <a:cubicBezTo>
                    <a:pt x="269" y="80"/>
                    <a:pt x="269" y="80"/>
                    <a:pt x="269" y="80"/>
                  </a:cubicBezTo>
                  <a:cubicBezTo>
                    <a:pt x="269" y="79"/>
                    <a:pt x="270" y="79"/>
                    <a:pt x="271" y="79"/>
                  </a:cubicBezTo>
                  <a:cubicBezTo>
                    <a:pt x="271" y="79"/>
                    <a:pt x="272" y="78"/>
                    <a:pt x="271" y="78"/>
                  </a:cubicBezTo>
                  <a:cubicBezTo>
                    <a:pt x="272" y="77"/>
                    <a:pt x="273" y="76"/>
                    <a:pt x="274" y="76"/>
                  </a:cubicBezTo>
                  <a:cubicBezTo>
                    <a:pt x="274" y="76"/>
                    <a:pt x="271" y="76"/>
                    <a:pt x="271" y="76"/>
                  </a:cubicBezTo>
                  <a:cubicBezTo>
                    <a:pt x="271" y="75"/>
                    <a:pt x="271" y="75"/>
                    <a:pt x="271" y="75"/>
                  </a:cubicBezTo>
                  <a:cubicBezTo>
                    <a:pt x="271" y="75"/>
                    <a:pt x="273" y="75"/>
                    <a:pt x="273" y="74"/>
                  </a:cubicBezTo>
                  <a:cubicBezTo>
                    <a:pt x="272" y="74"/>
                    <a:pt x="271" y="74"/>
                    <a:pt x="269" y="74"/>
                  </a:cubicBezTo>
                  <a:cubicBezTo>
                    <a:pt x="269" y="73"/>
                    <a:pt x="269" y="73"/>
                    <a:pt x="269" y="72"/>
                  </a:cubicBezTo>
                  <a:cubicBezTo>
                    <a:pt x="268" y="73"/>
                    <a:pt x="269" y="72"/>
                    <a:pt x="269" y="70"/>
                  </a:cubicBezTo>
                  <a:cubicBezTo>
                    <a:pt x="269" y="70"/>
                    <a:pt x="269" y="69"/>
                    <a:pt x="268" y="69"/>
                  </a:cubicBezTo>
                  <a:cubicBezTo>
                    <a:pt x="267" y="68"/>
                    <a:pt x="267" y="68"/>
                    <a:pt x="266" y="69"/>
                  </a:cubicBezTo>
                  <a:cubicBezTo>
                    <a:pt x="263" y="69"/>
                    <a:pt x="261" y="70"/>
                    <a:pt x="258" y="70"/>
                  </a:cubicBezTo>
                  <a:cubicBezTo>
                    <a:pt x="258" y="69"/>
                    <a:pt x="255" y="69"/>
                    <a:pt x="255" y="69"/>
                  </a:cubicBezTo>
                  <a:cubicBezTo>
                    <a:pt x="253" y="69"/>
                    <a:pt x="252" y="70"/>
                    <a:pt x="251" y="71"/>
                  </a:cubicBezTo>
                  <a:cubicBezTo>
                    <a:pt x="253" y="71"/>
                    <a:pt x="251" y="73"/>
                    <a:pt x="250" y="73"/>
                  </a:cubicBezTo>
                  <a:cubicBezTo>
                    <a:pt x="249" y="73"/>
                    <a:pt x="247" y="75"/>
                    <a:pt x="246" y="75"/>
                  </a:cubicBezTo>
                  <a:cubicBezTo>
                    <a:pt x="247" y="76"/>
                    <a:pt x="245" y="77"/>
                    <a:pt x="244" y="78"/>
                  </a:cubicBezTo>
                  <a:cubicBezTo>
                    <a:pt x="244" y="79"/>
                    <a:pt x="243" y="80"/>
                    <a:pt x="244" y="80"/>
                  </a:cubicBezTo>
                  <a:cubicBezTo>
                    <a:pt x="243" y="81"/>
                    <a:pt x="242" y="81"/>
                    <a:pt x="242" y="82"/>
                  </a:cubicBezTo>
                  <a:cubicBezTo>
                    <a:pt x="241" y="82"/>
                    <a:pt x="241" y="82"/>
                    <a:pt x="240" y="82"/>
                  </a:cubicBezTo>
                  <a:cubicBezTo>
                    <a:pt x="239" y="83"/>
                    <a:pt x="241" y="82"/>
                    <a:pt x="240" y="83"/>
                  </a:cubicBezTo>
                  <a:cubicBezTo>
                    <a:pt x="238" y="84"/>
                    <a:pt x="236" y="84"/>
                    <a:pt x="234" y="86"/>
                  </a:cubicBezTo>
                  <a:cubicBezTo>
                    <a:pt x="233" y="87"/>
                    <a:pt x="234" y="86"/>
                    <a:pt x="234" y="87"/>
                  </a:cubicBezTo>
                  <a:cubicBezTo>
                    <a:pt x="234" y="87"/>
                    <a:pt x="234" y="88"/>
                    <a:pt x="234" y="88"/>
                  </a:cubicBezTo>
                  <a:cubicBezTo>
                    <a:pt x="234" y="88"/>
                    <a:pt x="235" y="89"/>
                    <a:pt x="235" y="89"/>
                  </a:cubicBezTo>
                  <a:cubicBezTo>
                    <a:pt x="234" y="91"/>
                    <a:pt x="231" y="96"/>
                    <a:pt x="233" y="96"/>
                  </a:cubicBezTo>
                  <a:cubicBezTo>
                    <a:pt x="232" y="96"/>
                    <a:pt x="228" y="99"/>
                    <a:pt x="229" y="100"/>
                  </a:cubicBezTo>
                  <a:cubicBezTo>
                    <a:pt x="229" y="101"/>
                    <a:pt x="230" y="99"/>
                    <a:pt x="230" y="99"/>
                  </a:cubicBezTo>
                  <a:cubicBezTo>
                    <a:pt x="229" y="101"/>
                    <a:pt x="228" y="101"/>
                    <a:pt x="227" y="102"/>
                  </a:cubicBezTo>
                  <a:cubicBezTo>
                    <a:pt x="225" y="103"/>
                    <a:pt x="224" y="104"/>
                    <a:pt x="222" y="105"/>
                  </a:cubicBezTo>
                  <a:cubicBezTo>
                    <a:pt x="220" y="106"/>
                    <a:pt x="219" y="107"/>
                    <a:pt x="216" y="108"/>
                  </a:cubicBezTo>
                  <a:cubicBezTo>
                    <a:pt x="215" y="108"/>
                    <a:pt x="214" y="109"/>
                    <a:pt x="213" y="109"/>
                  </a:cubicBezTo>
                  <a:cubicBezTo>
                    <a:pt x="211" y="110"/>
                    <a:pt x="210" y="112"/>
                    <a:pt x="209" y="113"/>
                  </a:cubicBezTo>
                  <a:cubicBezTo>
                    <a:pt x="211" y="114"/>
                    <a:pt x="209" y="117"/>
                    <a:pt x="208" y="117"/>
                  </a:cubicBezTo>
                  <a:cubicBezTo>
                    <a:pt x="207" y="118"/>
                    <a:pt x="207" y="119"/>
                    <a:pt x="206" y="120"/>
                  </a:cubicBezTo>
                  <a:cubicBezTo>
                    <a:pt x="206" y="121"/>
                    <a:pt x="205" y="122"/>
                    <a:pt x="205" y="123"/>
                  </a:cubicBezTo>
                  <a:cubicBezTo>
                    <a:pt x="204" y="123"/>
                    <a:pt x="203" y="124"/>
                    <a:pt x="203" y="124"/>
                  </a:cubicBezTo>
                  <a:cubicBezTo>
                    <a:pt x="202" y="125"/>
                    <a:pt x="202" y="126"/>
                    <a:pt x="201" y="126"/>
                  </a:cubicBezTo>
                  <a:cubicBezTo>
                    <a:pt x="201" y="127"/>
                    <a:pt x="200" y="126"/>
                    <a:pt x="199" y="127"/>
                  </a:cubicBezTo>
                  <a:cubicBezTo>
                    <a:pt x="199" y="127"/>
                    <a:pt x="198" y="127"/>
                    <a:pt x="198" y="128"/>
                  </a:cubicBezTo>
                  <a:cubicBezTo>
                    <a:pt x="197" y="128"/>
                    <a:pt x="196" y="128"/>
                    <a:pt x="194" y="128"/>
                  </a:cubicBezTo>
                  <a:cubicBezTo>
                    <a:pt x="196" y="126"/>
                    <a:pt x="194" y="123"/>
                    <a:pt x="195" y="120"/>
                  </a:cubicBezTo>
                  <a:cubicBezTo>
                    <a:pt x="195" y="118"/>
                    <a:pt x="197" y="117"/>
                    <a:pt x="198" y="115"/>
                  </a:cubicBezTo>
                  <a:cubicBezTo>
                    <a:pt x="199" y="114"/>
                    <a:pt x="200" y="113"/>
                    <a:pt x="201" y="111"/>
                  </a:cubicBezTo>
                  <a:cubicBezTo>
                    <a:pt x="201" y="111"/>
                    <a:pt x="203" y="110"/>
                    <a:pt x="204" y="108"/>
                  </a:cubicBezTo>
                  <a:cubicBezTo>
                    <a:pt x="204" y="108"/>
                    <a:pt x="202" y="107"/>
                    <a:pt x="203" y="107"/>
                  </a:cubicBezTo>
                  <a:cubicBezTo>
                    <a:pt x="202" y="107"/>
                    <a:pt x="202" y="107"/>
                    <a:pt x="201" y="107"/>
                  </a:cubicBezTo>
                  <a:cubicBezTo>
                    <a:pt x="202" y="106"/>
                    <a:pt x="195" y="107"/>
                    <a:pt x="196" y="105"/>
                  </a:cubicBezTo>
                  <a:cubicBezTo>
                    <a:pt x="195" y="105"/>
                    <a:pt x="194" y="104"/>
                    <a:pt x="193" y="103"/>
                  </a:cubicBezTo>
                  <a:cubicBezTo>
                    <a:pt x="193" y="103"/>
                    <a:pt x="192" y="102"/>
                    <a:pt x="192" y="102"/>
                  </a:cubicBezTo>
                  <a:cubicBezTo>
                    <a:pt x="192" y="102"/>
                    <a:pt x="193" y="100"/>
                    <a:pt x="193" y="100"/>
                  </a:cubicBezTo>
                  <a:cubicBezTo>
                    <a:pt x="193" y="99"/>
                    <a:pt x="193" y="99"/>
                    <a:pt x="194" y="98"/>
                  </a:cubicBezTo>
                  <a:cubicBezTo>
                    <a:pt x="193" y="98"/>
                    <a:pt x="193" y="98"/>
                    <a:pt x="192" y="98"/>
                  </a:cubicBezTo>
                  <a:cubicBezTo>
                    <a:pt x="192" y="98"/>
                    <a:pt x="192" y="97"/>
                    <a:pt x="193" y="97"/>
                  </a:cubicBezTo>
                  <a:cubicBezTo>
                    <a:pt x="191" y="97"/>
                    <a:pt x="190" y="96"/>
                    <a:pt x="190" y="94"/>
                  </a:cubicBezTo>
                  <a:cubicBezTo>
                    <a:pt x="189" y="94"/>
                    <a:pt x="187" y="95"/>
                    <a:pt x="186" y="95"/>
                  </a:cubicBezTo>
                  <a:cubicBezTo>
                    <a:pt x="186" y="94"/>
                    <a:pt x="187" y="92"/>
                    <a:pt x="188" y="92"/>
                  </a:cubicBezTo>
                  <a:cubicBezTo>
                    <a:pt x="188" y="91"/>
                    <a:pt x="189" y="90"/>
                    <a:pt x="190" y="89"/>
                  </a:cubicBezTo>
                  <a:cubicBezTo>
                    <a:pt x="191" y="88"/>
                    <a:pt x="191" y="87"/>
                    <a:pt x="192" y="86"/>
                  </a:cubicBezTo>
                  <a:cubicBezTo>
                    <a:pt x="190" y="86"/>
                    <a:pt x="189" y="86"/>
                    <a:pt x="188" y="87"/>
                  </a:cubicBezTo>
                  <a:cubicBezTo>
                    <a:pt x="190" y="84"/>
                    <a:pt x="192" y="82"/>
                    <a:pt x="195" y="80"/>
                  </a:cubicBezTo>
                  <a:cubicBezTo>
                    <a:pt x="196" y="79"/>
                    <a:pt x="198" y="78"/>
                    <a:pt x="199" y="78"/>
                  </a:cubicBezTo>
                  <a:cubicBezTo>
                    <a:pt x="200" y="77"/>
                    <a:pt x="200" y="77"/>
                    <a:pt x="201" y="77"/>
                  </a:cubicBezTo>
                  <a:cubicBezTo>
                    <a:pt x="201" y="77"/>
                    <a:pt x="203" y="76"/>
                    <a:pt x="202" y="76"/>
                  </a:cubicBezTo>
                  <a:cubicBezTo>
                    <a:pt x="203" y="75"/>
                    <a:pt x="205" y="74"/>
                    <a:pt x="206" y="73"/>
                  </a:cubicBezTo>
                  <a:cubicBezTo>
                    <a:pt x="208" y="73"/>
                    <a:pt x="209" y="73"/>
                    <a:pt x="210" y="72"/>
                  </a:cubicBezTo>
                  <a:cubicBezTo>
                    <a:pt x="211" y="72"/>
                    <a:pt x="212" y="71"/>
                    <a:pt x="213" y="70"/>
                  </a:cubicBezTo>
                  <a:cubicBezTo>
                    <a:pt x="213" y="70"/>
                    <a:pt x="214" y="70"/>
                    <a:pt x="215" y="70"/>
                  </a:cubicBezTo>
                  <a:cubicBezTo>
                    <a:pt x="214" y="70"/>
                    <a:pt x="216" y="69"/>
                    <a:pt x="215" y="69"/>
                  </a:cubicBezTo>
                  <a:cubicBezTo>
                    <a:pt x="215" y="69"/>
                    <a:pt x="217" y="68"/>
                    <a:pt x="217" y="68"/>
                  </a:cubicBezTo>
                  <a:cubicBezTo>
                    <a:pt x="218" y="68"/>
                    <a:pt x="219" y="68"/>
                    <a:pt x="220" y="68"/>
                  </a:cubicBezTo>
                  <a:cubicBezTo>
                    <a:pt x="221" y="68"/>
                    <a:pt x="224" y="65"/>
                    <a:pt x="223" y="65"/>
                  </a:cubicBezTo>
                  <a:cubicBezTo>
                    <a:pt x="225" y="64"/>
                    <a:pt x="227" y="63"/>
                    <a:pt x="229" y="62"/>
                  </a:cubicBezTo>
                  <a:cubicBezTo>
                    <a:pt x="230" y="61"/>
                    <a:pt x="232" y="61"/>
                    <a:pt x="233" y="61"/>
                  </a:cubicBezTo>
                  <a:cubicBezTo>
                    <a:pt x="233" y="61"/>
                    <a:pt x="234" y="60"/>
                    <a:pt x="234" y="60"/>
                  </a:cubicBezTo>
                  <a:cubicBezTo>
                    <a:pt x="235" y="60"/>
                    <a:pt x="234" y="61"/>
                    <a:pt x="235" y="61"/>
                  </a:cubicBezTo>
                  <a:cubicBezTo>
                    <a:pt x="235" y="61"/>
                    <a:pt x="235" y="61"/>
                    <a:pt x="234" y="61"/>
                  </a:cubicBezTo>
                  <a:cubicBezTo>
                    <a:pt x="237" y="60"/>
                    <a:pt x="241" y="59"/>
                    <a:pt x="244" y="57"/>
                  </a:cubicBezTo>
                  <a:cubicBezTo>
                    <a:pt x="242" y="56"/>
                    <a:pt x="239" y="56"/>
                    <a:pt x="237" y="56"/>
                  </a:cubicBezTo>
                  <a:cubicBezTo>
                    <a:pt x="238" y="56"/>
                    <a:pt x="238" y="56"/>
                    <a:pt x="239" y="55"/>
                  </a:cubicBezTo>
                  <a:cubicBezTo>
                    <a:pt x="239" y="55"/>
                    <a:pt x="242" y="55"/>
                    <a:pt x="240" y="55"/>
                  </a:cubicBezTo>
                  <a:cubicBezTo>
                    <a:pt x="241" y="55"/>
                    <a:pt x="242" y="54"/>
                    <a:pt x="242" y="54"/>
                  </a:cubicBezTo>
                  <a:cubicBezTo>
                    <a:pt x="242" y="54"/>
                    <a:pt x="243" y="54"/>
                    <a:pt x="243" y="54"/>
                  </a:cubicBezTo>
                  <a:cubicBezTo>
                    <a:pt x="244" y="54"/>
                    <a:pt x="244" y="54"/>
                    <a:pt x="245" y="54"/>
                  </a:cubicBezTo>
                  <a:cubicBezTo>
                    <a:pt x="244" y="55"/>
                    <a:pt x="245" y="56"/>
                    <a:pt x="245" y="56"/>
                  </a:cubicBezTo>
                  <a:cubicBezTo>
                    <a:pt x="247" y="56"/>
                    <a:pt x="249" y="54"/>
                    <a:pt x="250" y="53"/>
                  </a:cubicBezTo>
                  <a:cubicBezTo>
                    <a:pt x="251" y="53"/>
                    <a:pt x="251" y="52"/>
                    <a:pt x="251" y="52"/>
                  </a:cubicBezTo>
                  <a:cubicBezTo>
                    <a:pt x="252" y="52"/>
                    <a:pt x="253" y="52"/>
                    <a:pt x="253" y="52"/>
                  </a:cubicBezTo>
                  <a:cubicBezTo>
                    <a:pt x="254" y="53"/>
                    <a:pt x="254" y="53"/>
                    <a:pt x="255" y="53"/>
                  </a:cubicBezTo>
                  <a:cubicBezTo>
                    <a:pt x="257" y="53"/>
                    <a:pt x="256" y="52"/>
                    <a:pt x="257" y="52"/>
                  </a:cubicBezTo>
                  <a:cubicBezTo>
                    <a:pt x="256" y="52"/>
                    <a:pt x="261" y="48"/>
                    <a:pt x="258" y="51"/>
                  </a:cubicBezTo>
                  <a:cubicBezTo>
                    <a:pt x="259" y="52"/>
                    <a:pt x="258" y="52"/>
                    <a:pt x="260" y="51"/>
                  </a:cubicBezTo>
                  <a:cubicBezTo>
                    <a:pt x="261" y="51"/>
                    <a:pt x="262" y="50"/>
                    <a:pt x="263" y="50"/>
                  </a:cubicBezTo>
                  <a:cubicBezTo>
                    <a:pt x="265" y="49"/>
                    <a:pt x="268" y="49"/>
                    <a:pt x="270" y="48"/>
                  </a:cubicBezTo>
                  <a:cubicBezTo>
                    <a:pt x="272" y="47"/>
                    <a:pt x="272" y="46"/>
                    <a:pt x="273" y="44"/>
                  </a:cubicBezTo>
                  <a:cubicBezTo>
                    <a:pt x="274" y="43"/>
                    <a:pt x="275" y="43"/>
                    <a:pt x="276" y="42"/>
                  </a:cubicBezTo>
                  <a:cubicBezTo>
                    <a:pt x="277" y="42"/>
                    <a:pt x="280" y="41"/>
                    <a:pt x="278" y="41"/>
                  </a:cubicBezTo>
                  <a:cubicBezTo>
                    <a:pt x="280" y="40"/>
                    <a:pt x="282" y="39"/>
                    <a:pt x="284" y="38"/>
                  </a:cubicBezTo>
                  <a:cubicBezTo>
                    <a:pt x="283" y="38"/>
                    <a:pt x="283" y="38"/>
                    <a:pt x="282" y="38"/>
                  </a:cubicBezTo>
                  <a:cubicBezTo>
                    <a:pt x="282" y="37"/>
                    <a:pt x="285" y="37"/>
                    <a:pt x="282" y="36"/>
                  </a:cubicBezTo>
                  <a:cubicBezTo>
                    <a:pt x="282" y="36"/>
                    <a:pt x="282" y="36"/>
                    <a:pt x="282" y="36"/>
                  </a:cubicBezTo>
                  <a:cubicBezTo>
                    <a:pt x="281" y="35"/>
                    <a:pt x="280" y="36"/>
                    <a:pt x="279" y="37"/>
                  </a:cubicBezTo>
                  <a:cubicBezTo>
                    <a:pt x="278" y="37"/>
                    <a:pt x="277" y="37"/>
                    <a:pt x="277" y="38"/>
                  </a:cubicBezTo>
                  <a:cubicBezTo>
                    <a:pt x="276" y="38"/>
                    <a:pt x="275" y="39"/>
                    <a:pt x="275" y="39"/>
                  </a:cubicBezTo>
                  <a:cubicBezTo>
                    <a:pt x="273" y="41"/>
                    <a:pt x="270" y="42"/>
                    <a:pt x="267" y="43"/>
                  </a:cubicBezTo>
                  <a:cubicBezTo>
                    <a:pt x="266" y="44"/>
                    <a:pt x="265" y="44"/>
                    <a:pt x="263" y="45"/>
                  </a:cubicBezTo>
                  <a:cubicBezTo>
                    <a:pt x="262" y="45"/>
                    <a:pt x="261" y="46"/>
                    <a:pt x="260" y="47"/>
                  </a:cubicBezTo>
                  <a:cubicBezTo>
                    <a:pt x="259" y="47"/>
                    <a:pt x="257" y="48"/>
                    <a:pt x="256" y="48"/>
                  </a:cubicBezTo>
                  <a:cubicBezTo>
                    <a:pt x="258" y="42"/>
                    <a:pt x="266" y="42"/>
                    <a:pt x="270" y="38"/>
                  </a:cubicBezTo>
                  <a:cubicBezTo>
                    <a:pt x="267" y="38"/>
                    <a:pt x="265" y="39"/>
                    <a:pt x="263" y="41"/>
                  </a:cubicBezTo>
                  <a:cubicBezTo>
                    <a:pt x="262" y="42"/>
                    <a:pt x="260" y="42"/>
                    <a:pt x="258" y="43"/>
                  </a:cubicBezTo>
                  <a:cubicBezTo>
                    <a:pt x="260" y="41"/>
                    <a:pt x="263" y="39"/>
                    <a:pt x="265" y="38"/>
                  </a:cubicBezTo>
                  <a:cubicBezTo>
                    <a:pt x="264" y="38"/>
                    <a:pt x="265" y="38"/>
                    <a:pt x="264" y="38"/>
                  </a:cubicBezTo>
                  <a:cubicBezTo>
                    <a:pt x="265" y="36"/>
                    <a:pt x="269" y="35"/>
                    <a:pt x="271" y="34"/>
                  </a:cubicBezTo>
                  <a:cubicBezTo>
                    <a:pt x="270" y="34"/>
                    <a:pt x="270" y="34"/>
                    <a:pt x="269" y="35"/>
                  </a:cubicBezTo>
                  <a:cubicBezTo>
                    <a:pt x="270" y="34"/>
                    <a:pt x="271" y="34"/>
                    <a:pt x="272" y="33"/>
                  </a:cubicBezTo>
                  <a:cubicBezTo>
                    <a:pt x="272" y="34"/>
                    <a:pt x="272" y="33"/>
                    <a:pt x="272" y="34"/>
                  </a:cubicBezTo>
                  <a:cubicBezTo>
                    <a:pt x="273" y="34"/>
                    <a:pt x="274" y="33"/>
                    <a:pt x="274" y="33"/>
                  </a:cubicBezTo>
                  <a:cubicBezTo>
                    <a:pt x="275" y="32"/>
                    <a:pt x="275" y="31"/>
                    <a:pt x="276" y="31"/>
                  </a:cubicBezTo>
                  <a:cubicBezTo>
                    <a:pt x="275" y="31"/>
                    <a:pt x="276" y="31"/>
                    <a:pt x="275" y="31"/>
                  </a:cubicBezTo>
                  <a:cubicBezTo>
                    <a:pt x="276" y="31"/>
                    <a:pt x="277" y="29"/>
                    <a:pt x="277" y="29"/>
                  </a:cubicBezTo>
                  <a:cubicBezTo>
                    <a:pt x="279" y="27"/>
                    <a:pt x="284" y="25"/>
                    <a:pt x="288" y="25"/>
                  </a:cubicBezTo>
                  <a:cubicBezTo>
                    <a:pt x="290" y="25"/>
                    <a:pt x="291" y="24"/>
                    <a:pt x="293" y="24"/>
                  </a:cubicBezTo>
                  <a:cubicBezTo>
                    <a:pt x="294" y="23"/>
                    <a:pt x="300" y="21"/>
                    <a:pt x="301" y="21"/>
                  </a:cubicBezTo>
                  <a:cubicBezTo>
                    <a:pt x="300" y="21"/>
                    <a:pt x="299" y="21"/>
                    <a:pt x="299" y="21"/>
                  </a:cubicBezTo>
                  <a:cubicBezTo>
                    <a:pt x="299" y="21"/>
                    <a:pt x="300" y="21"/>
                    <a:pt x="300" y="20"/>
                  </a:cubicBezTo>
                  <a:cubicBezTo>
                    <a:pt x="300" y="20"/>
                    <a:pt x="300" y="20"/>
                    <a:pt x="300" y="20"/>
                  </a:cubicBezTo>
                  <a:cubicBezTo>
                    <a:pt x="296" y="20"/>
                    <a:pt x="292" y="22"/>
                    <a:pt x="289" y="23"/>
                  </a:cubicBezTo>
                  <a:cubicBezTo>
                    <a:pt x="286" y="25"/>
                    <a:pt x="282" y="26"/>
                    <a:pt x="279" y="28"/>
                  </a:cubicBezTo>
                  <a:cubicBezTo>
                    <a:pt x="278" y="28"/>
                    <a:pt x="276" y="28"/>
                    <a:pt x="275" y="29"/>
                  </a:cubicBezTo>
                  <a:cubicBezTo>
                    <a:pt x="274" y="29"/>
                    <a:pt x="274" y="30"/>
                    <a:pt x="273" y="30"/>
                  </a:cubicBezTo>
                  <a:cubicBezTo>
                    <a:pt x="272" y="30"/>
                    <a:pt x="271" y="30"/>
                    <a:pt x="270" y="31"/>
                  </a:cubicBezTo>
                  <a:cubicBezTo>
                    <a:pt x="268" y="31"/>
                    <a:pt x="266" y="33"/>
                    <a:pt x="265" y="33"/>
                  </a:cubicBezTo>
                  <a:cubicBezTo>
                    <a:pt x="264" y="34"/>
                    <a:pt x="261" y="35"/>
                    <a:pt x="262" y="35"/>
                  </a:cubicBezTo>
                  <a:cubicBezTo>
                    <a:pt x="261" y="35"/>
                    <a:pt x="260" y="36"/>
                    <a:pt x="259" y="36"/>
                  </a:cubicBezTo>
                  <a:cubicBezTo>
                    <a:pt x="260" y="36"/>
                    <a:pt x="260" y="36"/>
                    <a:pt x="259" y="37"/>
                  </a:cubicBezTo>
                  <a:cubicBezTo>
                    <a:pt x="260" y="37"/>
                    <a:pt x="261" y="36"/>
                    <a:pt x="262" y="35"/>
                  </a:cubicBezTo>
                  <a:cubicBezTo>
                    <a:pt x="262" y="36"/>
                    <a:pt x="262" y="36"/>
                    <a:pt x="262" y="36"/>
                  </a:cubicBezTo>
                  <a:cubicBezTo>
                    <a:pt x="262" y="36"/>
                    <a:pt x="260" y="37"/>
                    <a:pt x="260" y="37"/>
                  </a:cubicBezTo>
                  <a:cubicBezTo>
                    <a:pt x="260" y="37"/>
                    <a:pt x="262" y="37"/>
                    <a:pt x="264" y="36"/>
                  </a:cubicBezTo>
                  <a:cubicBezTo>
                    <a:pt x="261" y="37"/>
                    <a:pt x="254" y="40"/>
                    <a:pt x="253" y="41"/>
                  </a:cubicBezTo>
                  <a:cubicBezTo>
                    <a:pt x="254" y="41"/>
                    <a:pt x="255" y="40"/>
                    <a:pt x="255" y="40"/>
                  </a:cubicBezTo>
                  <a:cubicBezTo>
                    <a:pt x="252" y="42"/>
                    <a:pt x="249" y="43"/>
                    <a:pt x="246" y="44"/>
                  </a:cubicBezTo>
                  <a:cubicBezTo>
                    <a:pt x="244" y="45"/>
                    <a:pt x="243" y="45"/>
                    <a:pt x="242" y="46"/>
                  </a:cubicBezTo>
                  <a:cubicBezTo>
                    <a:pt x="240" y="47"/>
                    <a:pt x="239" y="48"/>
                    <a:pt x="237" y="49"/>
                  </a:cubicBezTo>
                  <a:cubicBezTo>
                    <a:pt x="238" y="48"/>
                    <a:pt x="239" y="47"/>
                    <a:pt x="240" y="46"/>
                  </a:cubicBezTo>
                  <a:cubicBezTo>
                    <a:pt x="241" y="45"/>
                    <a:pt x="243" y="44"/>
                    <a:pt x="244" y="43"/>
                  </a:cubicBezTo>
                  <a:cubicBezTo>
                    <a:pt x="244" y="44"/>
                    <a:pt x="243" y="44"/>
                    <a:pt x="243" y="44"/>
                  </a:cubicBezTo>
                  <a:cubicBezTo>
                    <a:pt x="244" y="44"/>
                    <a:pt x="245" y="43"/>
                    <a:pt x="246" y="43"/>
                  </a:cubicBezTo>
                  <a:cubicBezTo>
                    <a:pt x="245" y="43"/>
                    <a:pt x="244" y="43"/>
                    <a:pt x="243" y="43"/>
                  </a:cubicBezTo>
                  <a:cubicBezTo>
                    <a:pt x="244" y="43"/>
                    <a:pt x="244" y="43"/>
                    <a:pt x="244" y="43"/>
                  </a:cubicBezTo>
                  <a:cubicBezTo>
                    <a:pt x="242" y="43"/>
                    <a:pt x="240" y="45"/>
                    <a:pt x="237" y="45"/>
                  </a:cubicBezTo>
                  <a:cubicBezTo>
                    <a:pt x="236" y="45"/>
                    <a:pt x="236" y="45"/>
                    <a:pt x="235" y="45"/>
                  </a:cubicBezTo>
                  <a:cubicBezTo>
                    <a:pt x="234" y="45"/>
                    <a:pt x="233" y="45"/>
                    <a:pt x="232" y="46"/>
                  </a:cubicBezTo>
                  <a:cubicBezTo>
                    <a:pt x="232" y="45"/>
                    <a:pt x="232" y="44"/>
                    <a:pt x="234" y="43"/>
                  </a:cubicBezTo>
                  <a:cubicBezTo>
                    <a:pt x="233" y="44"/>
                    <a:pt x="232" y="44"/>
                    <a:pt x="231" y="44"/>
                  </a:cubicBezTo>
                  <a:cubicBezTo>
                    <a:pt x="232" y="44"/>
                    <a:pt x="233" y="43"/>
                    <a:pt x="233" y="43"/>
                  </a:cubicBezTo>
                  <a:cubicBezTo>
                    <a:pt x="233" y="42"/>
                    <a:pt x="232" y="43"/>
                    <a:pt x="232" y="43"/>
                  </a:cubicBezTo>
                  <a:cubicBezTo>
                    <a:pt x="232" y="43"/>
                    <a:pt x="237" y="40"/>
                    <a:pt x="237" y="40"/>
                  </a:cubicBezTo>
                  <a:cubicBezTo>
                    <a:pt x="236" y="39"/>
                    <a:pt x="227" y="43"/>
                    <a:pt x="227" y="43"/>
                  </a:cubicBezTo>
                  <a:cubicBezTo>
                    <a:pt x="227" y="43"/>
                    <a:pt x="227" y="43"/>
                    <a:pt x="227" y="43"/>
                  </a:cubicBezTo>
                  <a:cubicBezTo>
                    <a:pt x="228" y="43"/>
                    <a:pt x="229" y="43"/>
                    <a:pt x="229" y="42"/>
                  </a:cubicBezTo>
                  <a:cubicBezTo>
                    <a:pt x="229" y="43"/>
                    <a:pt x="231" y="42"/>
                    <a:pt x="232" y="42"/>
                  </a:cubicBezTo>
                  <a:cubicBezTo>
                    <a:pt x="233" y="42"/>
                    <a:pt x="233" y="41"/>
                    <a:pt x="234" y="41"/>
                  </a:cubicBezTo>
                  <a:cubicBezTo>
                    <a:pt x="232" y="43"/>
                    <a:pt x="229" y="43"/>
                    <a:pt x="226" y="44"/>
                  </a:cubicBezTo>
                  <a:cubicBezTo>
                    <a:pt x="222" y="46"/>
                    <a:pt x="219" y="48"/>
                    <a:pt x="215" y="49"/>
                  </a:cubicBezTo>
                  <a:cubicBezTo>
                    <a:pt x="217" y="48"/>
                    <a:pt x="219" y="47"/>
                    <a:pt x="222" y="46"/>
                  </a:cubicBezTo>
                  <a:cubicBezTo>
                    <a:pt x="221" y="46"/>
                    <a:pt x="220" y="47"/>
                    <a:pt x="219" y="47"/>
                  </a:cubicBezTo>
                  <a:cubicBezTo>
                    <a:pt x="220" y="46"/>
                    <a:pt x="222" y="45"/>
                    <a:pt x="224" y="44"/>
                  </a:cubicBezTo>
                  <a:cubicBezTo>
                    <a:pt x="224" y="44"/>
                    <a:pt x="216" y="46"/>
                    <a:pt x="216" y="45"/>
                  </a:cubicBezTo>
                  <a:cubicBezTo>
                    <a:pt x="216" y="45"/>
                    <a:pt x="225" y="41"/>
                    <a:pt x="226" y="40"/>
                  </a:cubicBezTo>
                  <a:cubicBezTo>
                    <a:pt x="226" y="41"/>
                    <a:pt x="225" y="41"/>
                    <a:pt x="224" y="41"/>
                  </a:cubicBezTo>
                  <a:cubicBezTo>
                    <a:pt x="224" y="41"/>
                    <a:pt x="224" y="41"/>
                    <a:pt x="224" y="41"/>
                  </a:cubicBezTo>
                  <a:cubicBezTo>
                    <a:pt x="224" y="41"/>
                    <a:pt x="225" y="40"/>
                    <a:pt x="225" y="40"/>
                  </a:cubicBezTo>
                  <a:cubicBezTo>
                    <a:pt x="225" y="40"/>
                    <a:pt x="226" y="40"/>
                    <a:pt x="226" y="40"/>
                  </a:cubicBezTo>
                  <a:cubicBezTo>
                    <a:pt x="227" y="39"/>
                    <a:pt x="229" y="37"/>
                    <a:pt x="232" y="36"/>
                  </a:cubicBezTo>
                  <a:cubicBezTo>
                    <a:pt x="231" y="36"/>
                    <a:pt x="230" y="36"/>
                    <a:pt x="229" y="37"/>
                  </a:cubicBezTo>
                  <a:cubicBezTo>
                    <a:pt x="231" y="36"/>
                    <a:pt x="232" y="35"/>
                    <a:pt x="234" y="35"/>
                  </a:cubicBezTo>
                  <a:cubicBezTo>
                    <a:pt x="233" y="34"/>
                    <a:pt x="226" y="38"/>
                    <a:pt x="225" y="38"/>
                  </a:cubicBezTo>
                  <a:cubicBezTo>
                    <a:pt x="228" y="37"/>
                    <a:pt x="230" y="36"/>
                    <a:pt x="233" y="35"/>
                  </a:cubicBezTo>
                  <a:cubicBezTo>
                    <a:pt x="233" y="34"/>
                    <a:pt x="234" y="34"/>
                    <a:pt x="234" y="34"/>
                  </a:cubicBezTo>
                  <a:cubicBezTo>
                    <a:pt x="237" y="33"/>
                    <a:pt x="239" y="32"/>
                    <a:pt x="242" y="31"/>
                  </a:cubicBezTo>
                  <a:cubicBezTo>
                    <a:pt x="240" y="32"/>
                    <a:pt x="237" y="33"/>
                    <a:pt x="235" y="34"/>
                  </a:cubicBezTo>
                  <a:cubicBezTo>
                    <a:pt x="234" y="34"/>
                    <a:pt x="235" y="33"/>
                    <a:pt x="235" y="33"/>
                  </a:cubicBezTo>
                  <a:cubicBezTo>
                    <a:pt x="234" y="34"/>
                    <a:pt x="232" y="35"/>
                    <a:pt x="231" y="35"/>
                  </a:cubicBezTo>
                  <a:cubicBezTo>
                    <a:pt x="231" y="35"/>
                    <a:pt x="231" y="35"/>
                    <a:pt x="232" y="35"/>
                  </a:cubicBezTo>
                  <a:cubicBezTo>
                    <a:pt x="230" y="36"/>
                    <a:pt x="228" y="36"/>
                    <a:pt x="226" y="37"/>
                  </a:cubicBezTo>
                  <a:cubicBezTo>
                    <a:pt x="227" y="37"/>
                    <a:pt x="229" y="36"/>
                    <a:pt x="230" y="36"/>
                  </a:cubicBezTo>
                  <a:cubicBezTo>
                    <a:pt x="231" y="35"/>
                    <a:pt x="231" y="35"/>
                    <a:pt x="232" y="35"/>
                  </a:cubicBezTo>
                  <a:cubicBezTo>
                    <a:pt x="229" y="36"/>
                    <a:pt x="227" y="37"/>
                    <a:pt x="225" y="38"/>
                  </a:cubicBezTo>
                  <a:cubicBezTo>
                    <a:pt x="187" y="54"/>
                    <a:pt x="151" y="76"/>
                    <a:pt x="118" y="102"/>
                  </a:cubicBezTo>
                  <a:cubicBezTo>
                    <a:pt x="118" y="103"/>
                    <a:pt x="116" y="104"/>
                    <a:pt x="115" y="105"/>
                  </a:cubicBezTo>
                  <a:cubicBezTo>
                    <a:pt x="113" y="106"/>
                    <a:pt x="112" y="107"/>
                    <a:pt x="110" y="109"/>
                  </a:cubicBezTo>
                  <a:cubicBezTo>
                    <a:pt x="111" y="108"/>
                    <a:pt x="112" y="107"/>
                    <a:pt x="113" y="107"/>
                  </a:cubicBezTo>
                  <a:cubicBezTo>
                    <a:pt x="109" y="110"/>
                    <a:pt x="104" y="114"/>
                    <a:pt x="100" y="118"/>
                  </a:cubicBezTo>
                  <a:cubicBezTo>
                    <a:pt x="101" y="117"/>
                    <a:pt x="102" y="116"/>
                    <a:pt x="103" y="116"/>
                  </a:cubicBezTo>
                  <a:cubicBezTo>
                    <a:pt x="101" y="117"/>
                    <a:pt x="99" y="119"/>
                    <a:pt x="97" y="121"/>
                  </a:cubicBezTo>
                  <a:cubicBezTo>
                    <a:pt x="97" y="121"/>
                    <a:pt x="97" y="120"/>
                    <a:pt x="98" y="120"/>
                  </a:cubicBezTo>
                  <a:cubicBezTo>
                    <a:pt x="94" y="124"/>
                    <a:pt x="90" y="127"/>
                    <a:pt x="87" y="131"/>
                  </a:cubicBezTo>
                  <a:cubicBezTo>
                    <a:pt x="87" y="130"/>
                    <a:pt x="88" y="130"/>
                    <a:pt x="88" y="130"/>
                  </a:cubicBezTo>
                  <a:cubicBezTo>
                    <a:pt x="88" y="130"/>
                    <a:pt x="86" y="132"/>
                    <a:pt x="86" y="132"/>
                  </a:cubicBezTo>
                  <a:cubicBezTo>
                    <a:pt x="87" y="132"/>
                    <a:pt x="87" y="131"/>
                    <a:pt x="88" y="131"/>
                  </a:cubicBezTo>
                  <a:cubicBezTo>
                    <a:pt x="86" y="133"/>
                    <a:pt x="85" y="134"/>
                    <a:pt x="83" y="136"/>
                  </a:cubicBezTo>
                  <a:cubicBezTo>
                    <a:pt x="84" y="136"/>
                    <a:pt x="84" y="136"/>
                    <a:pt x="85" y="135"/>
                  </a:cubicBezTo>
                  <a:cubicBezTo>
                    <a:pt x="84" y="136"/>
                    <a:pt x="84" y="136"/>
                    <a:pt x="83" y="137"/>
                  </a:cubicBezTo>
                  <a:cubicBezTo>
                    <a:pt x="81" y="139"/>
                    <a:pt x="79" y="142"/>
                    <a:pt x="77" y="144"/>
                  </a:cubicBezTo>
                  <a:cubicBezTo>
                    <a:pt x="78" y="144"/>
                    <a:pt x="75" y="146"/>
                    <a:pt x="75" y="146"/>
                  </a:cubicBezTo>
                  <a:cubicBezTo>
                    <a:pt x="75" y="147"/>
                    <a:pt x="74" y="148"/>
                    <a:pt x="73" y="148"/>
                  </a:cubicBezTo>
                  <a:cubicBezTo>
                    <a:pt x="73" y="148"/>
                    <a:pt x="75" y="145"/>
                    <a:pt x="76" y="144"/>
                  </a:cubicBezTo>
                  <a:cubicBezTo>
                    <a:pt x="74" y="146"/>
                    <a:pt x="72" y="148"/>
                    <a:pt x="71" y="150"/>
                  </a:cubicBezTo>
                  <a:cubicBezTo>
                    <a:pt x="68" y="153"/>
                    <a:pt x="66" y="156"/>
                    <a:pt x="63" y="158"/>
                  </a:cubicBezTo>
                  <a:cubicBezTo>
                    <a:pt x="58" y="164"/>
                    <a:pt x="54" y="169"/>
                    <a:pt x="49" y="175"/>
                  </a:cubicBezTo>
                  <a:cubicBezTo>
                    <a:pt x="58" y="164"/>
                    <a:pt x="66" y="154"/>
                    <a:pt x="76" y="144"/>
                  </a:cubicBezTo>
                  <a:cubicBezTo>
                    <a:pt x="75" y="144"/>
                    <a:pt x="75" y="145"/>
                    <a:pt x="75" y="145"/>
                  </a:cubicBezTo>
                  <a:cubicBezTo>
                    <a:pt x="75" y="144"/>
                    <a:pt x="75" y="144"/>
                    <a:pt x="75" y="144"/>
                  </a:cubicBezTo>
                  <a:cubicBezTo>
                    <a:pt x="67" y="153"/>
                    <a:pt x="60" y="162"/>
                    <a:pt x="51" y="172"/>
                  </a:cubicBezTo>
                  <a:cubicBezTo>
                    <a:pt x="48" y="176"/>
                    <a:pt x="45" y="180"/>
                    <a:pt x="42" y="184"/>
                  </a:cubicBezTo>
                  <a:cubicBezTo>
                    <a:pt x="40" y="186"/>
                    <a:pt x="38" y="189"/>
                    <a:pt x="36" y="192"/>
                  </a:cubicBezTo>
                  <a:cubicBezTo>
                    <a:pt x="35" y="194"/>
                    <a:pt x="33" y="196"/>
                    <a:pt x="32" y="198"/>
                  </a:cubicBezTo>
                  <a:cubicBezTo>
                    <a:pt x="33" y="197"/>
                    <a:pt x="34" y="196"/>
                    <a:pt x="35" y="195"/>
                  </a:cubicBezTo>
                  <a:cubicBezTo>
                    <a:pt x="32" y="199"/>
                    <a:pt x="30" y="203"/>
                    <a:pt x="27" y="207"/>
                  </a:cubicBezTo>
                  <a:cubicBezTo>
                    <a:pt x="28" y="207"/>
                    <a:pt x="28" y="205"/>
                    <a:pt x="29" y="205"/>
                  </a:cubicBezTo>
                  <a:cubicBezTo>
                    <a:pt x="26" y="210"/>
                    <a:pt x="23" y="214"/>
                    <a:pt x="21" y="218"/>
                  </a:cubicBezTo>
                  <a:cubicBezTo>
                    <a:pt x="20" y="221"/>
                    <a:pt x="19" y="224"/>
                    <a:pt x="17" y="227"/>
                  </a:cubicBezTo>
                  <a:cubicBezTo>
                    <a:pt x="17" y="227"/>
                    <a:pt x="16" y="229"/>
                    <a:pt x="16" y="229"/>
                  </a:cubicBezTo>
                  <a:cubicBezTo>
                    <a:pt x="16" y="230"/>
                    <a:pt x="16" y="229"/>
                    <a:pt x="17" y="230"/>
                  </a:cubicBezTo>
                  <a:cubicBezTo>
                    <a:pt x="17" y="230"/>
                    <a:pt x="17" y="231"/>
                    <a:pt x="17" y="231"/>
                  </a:cubicBezTo>
                  <a:cubicBezTo>
                    <a:pt x="17" y="232"/>
                    <a:pt x="16" y="233"/>
                    <a:pt x="16" y="233"/>
                  </a:cubicBezTo>
                  <a:cubicBezTo>
                    <a:pt x="17" y="232"/>
                    <a:pt x="16" y="235"/>
                    <a:pt x="16" y="236"/>
                  </a:cubicBezTo>
                  <a:cubicBezTo>
                    <a:pt x="16" y="237"/>
                    <a:pt x="15" y="238"/>
                    <a:pt x="15" y="239"/>
                  </a:cubicBezTo>
                  <a:cubicBezTo>
                    <a:pt x="14" y="241"/>
                    <a:pt x="13" y="243"/>
                    <a:pt x="12" y="246"/>
                  </a:cubicBezTo>
                  <a:cubicBezTo>
                    <a:pt x="11" y="248"/>
                    <a:pt x="10" y="251"/>
                    <a:pt x="9" y="254"/>
                  </a:cubicBezTo>
                  <a:cubicBezTo>
                    <a:pt x="9" y="256"/>
                    <a:pt x="9" y="257"/>
                    <a:pt x="9" y="258"/>
                  </a:cubicBezTo>
                  <a:cubicBezTo>
                    <a:pt x="9" y="262"/>
                    <a:pt x="7" y="266"/>
                    <a:pt x="5" y="269"/>
                  </a:cubicBezTo>
                  <a:cubicBezTo>
                    <a:pt x="5" y="269"/>
                    <a:pt x="5" y="270"/>
                    <a:pt x="5" y="270"/>
                  </a:cubicBezTo>
                  <a:cubicBezTo>
                    <a:pt x="5" y="271"/>
                    <a:pt x="4" y="271"/>
                    <a:pt x="4" y="271"/>
                  </a:cubicBezTo>
                  <a:cubicBezTo>
                    <a:pt x="3" y="271"/>
                    <a:pt x="3" y="271"/>
                    <a:pt x="3" y="271"/>
                  </a:cubicBezTo>
                  <a:cubicBezTo>
                    <a:pt x="3" y="271"/>
                    <a:pt x="3" y="271"/>
                    <a:pt x="3" y="271"/>
                  </a:cubicBezTo>
                  <a:cubicBezTo>
                    <a:pt x="2" y="272"/>
                    <a:pt x="2" y="274"/>
                    <a:pt x="2" y="275"/>
                  </a:cubicBezTo>
                  <a:cubicBezTo>
                    <a:pt x="2" y="276"/>
                    <a:pt x="3" y="276"/>
                    <a:pt x="3" y="276"/>
                  </a:cubicBezTo>
                  <a:cubicBezTo>
                    <a:pt x="3" y="275"/>
                    <a:pt x="2" y="277"/>
                    <a:pt x="2" y="277"/>
                  </a:cubicBezTo>
                  <a:cubicBezTo>
                    <a:pt x="5" y="277"/>
                    <a:pt x="3" y="284"/>
                    <a:pt x="2" y="286"/>
                  </a:cubicBezTo>
                  <a:cubicBezTo>
                    <a:pt x="2" y="287"/>
                    <a:pt x="1" y="289"/>
                    <a:pt x="1" y="290"/>
                  </a:cubicBezTo>
                  <a:cubicBezTo>
                    <a:pt x="0" y="292"/>
                    <a:pt x="1" y="292"/>
                    <a:pt x="1" y="294"/>
                  </a:cubicBezTo>
                  <a:cubicBezTo>
                    <a:pt x="1" y="297"/>
                    <a:pt x="1" y="300"/>
                    <a:pt x="0" y="303"/>
                  </a:cubicBezTo>
                  <a:cubicBezTo>
                    <a:pt x="1" y="303"/>
                    <a:pt x="2" y="301"/>
                    <a:pt x="2" y="300"/>
                  </a:cubicBezTo>
                  <a:cubicBezTo>
                    <a:pt x="2" y="299"/>
                    <a:pt x="2" y="298"/>
                    <a:pt x="3" y="297"/>
                  </a:cubicBezTo>
                  <a:cubicBezTo>
                    <a:pt x="3" y="297"/>
                    <a:pt x="3" y="296"/>
                    <a:pt x="3" y="296"/>
                  </a:cubicBezTo>
                  <a:cubicBezTo>
                    <a:pt x="3" y="295"/>
                    <a:pt x="3" y="295"/>
                    <a:pt x="2" y="294"/>
                  </a:cubicBezTo>
                  <a:cubicBezTo>
                    <a:pt x="2" y="293"/>
                    <a:pt x="3" y="292"/>
                    <a:pt x="4" y="290"/>
                  </a:cubicBezTo>
                  <a:cubicBezTo>
                    <a:pt x="6" y="285"/>
                    <a:pt x="6" y="279"/>
                    <a:pt x="7" y="273"/>
                  </a:cubicBezTo>
                  <a:cubicBezTo>
                    <a:pt x="8" y="271"/>
                    <a:pt x="9" y="268"/>
                    <a:pt x="9" y="265"/>
                  </a:cubicBezTo>
                  <a:cubicBezTo>
                    <a:pt x="9" y="265"/>
                    <a:pt x="9" y="264"/>
                    <a:pt x="9" y="264"/>
                  </a:cubicBezTo>
                  <a:cubicBezTo>
                    <a:pt x="9" y="262"/>
                    <a:pt x="10" y="261"/>
                    <a:pt x="10" y="260"/>
                  </a:cubicBezTo>
                  <a:cubicBezTo>
                    <a:pt x="12" y="255"/>
                    <a:pt x="13" y="250"/>
                    <a:pt x="15" y="246"/>
                  </a:cubicBezTo>
                  <a:cubicBezTo>
                    <a:pt x="15" y="246"/>
                    <a:pt x="16" y="247"/>
                    <a:pt x="16" y="248"/>
                  </a:cubicBezTo>
                  <a:cubicBezTo>
                    <a:pt x="16" y="247"/>
                    <a:pt x="17" y="246"/>
                    <a:pt x="17" y="246"/>
                  </a:cubicBezTo>
                  <a:cubicBezTo>
                    <a:pt x="17" y="248"/>
                    <a:pt x="17" y="249"/>
                    <a:pt x="16" y="251"/>
                  </a:cubicBezTo>
                  <a:cubicBezTo>
                    <a:pt x="15" y="252"/>
                    <a:pt x="15" y="254"/>
                    <a:pt x="15" y="255"/>
                  </a:cubicBezTo>
                  <a:cubicBezTo>
                    <a:pt x="14" y="257"/>
                    <a:pt x="14" y="260"/>
                    <a:pt x="13" y="263"/>
                  </a:cubicBezTo>
                  <a:cubicBezTo>
                    <a:pt x="14" y="263"/>
                    <a:pt x="13" y="264"/>
                    <a:pt x="12" y="264"/>
                  </a:cubicBezTo>
                  <a:cubicBezTo>
                    <a:pt x="12" y="265"/>
                    <a:pt x="12" y="265"/>
                    <a:pt x="12" y="265"/>
                  </a:cubicBezTo>
                  <a:cubicBezTo>
                    <a:pt x="12" y="266"/>
                    <a:pt x="12" y="266"/>
                    <a:pt x="13" y="266"/>
                  </a:cubicBezTo>
                  <a:cubicBezTo>
                    <a:pt x="13" y="268"/>
                    <a:pt x="11" y="271"/>
                    <a:pt x="13" y="271"/>
                  </a:cubicBezTo>
                  <a:cubicBezTo>
                    <a:pt x="12" y="273"/>
                    <a:pt x="12" y="274"/>
                    <a:pt x="12" y="276"/>
                  </a:cubicBezTo>
                  <a:cubicBezTo>
                    <a:pt x="12" y="276"/>
                    <a:pt x="12" y="276"/>
                    <a:pt x="11" y="277"/>
                  </a:cubicBezTo>
                  <a:cubicBezTo>
                    <a:pt x="11" y="277"/>
                    <a:pt x="11" y="278"/>
                    <a:pt x="12" y="278"/>
                  </a:cubicBezTo>
                  <a:cubicBezTo>
                    <a:pt x="12" y="278"/>
                    <a:pt x="12" y="279"/>
                    <a:pt x="12" y="279"/>
                  </a:cubicBezTo>
                  <a:cubicBezTo>
                    <a:pt x="12" y="281"/>
                    <a:pt x="10" y="282"/>
                    <a:pt x="10" y="284"/>
                  </a:cubicBezTo>
                  <a:cubicBezTo>
                    <a:pt x="11" y="284"/>
                    <a:pt x="11" y="287"/>
                    <a:pt x="11" y="288"/>
                  </a:cubicBezTo>
                  <a:cubicBezTo>
                    <a:pt x="11" y="289"/>
                    <a:pt x="11" y="289"/>
                    <a:pt x="11" y="290"/>
                  </a:cubicBezTo>
                  <a:cubicBezTo>
                    <a:pt x="11" y="291"/>
                    <a:pt x="11" y="292"/>
                    <a:pt x="11" y="292"/>
                  </a:cubicBezTo>
                  <a:cubicBezTo>
                    <a:pt x="11" y="293"/>
                    <a:pt x="11" y="294"/>
                    <a:pt x="11" y="294"/>
                  </a:cubicBezTo>
                  <a:cubicBezTo>
                    <a:pt x="11" y="296"/>
                    <a:pt x="11" y="297"/>
                    <a:pt x="11" y="299"/>
                  </a:cubicBezTo>
                  <a:cubicBezTo>
                    <a:pt x="11" y="301"/>
                    <a:pt x="11" y="303"/>
                    <a:pt x="11" y="305"/>
                  </a:cubicBezTo>
                  <a:cubicBezTo>
                    <a:pt x="11" y="307"/>
                    <a:pt x="11" y="310"/>
                    <a:pt x="10" y="312"/>
                  </a:cubicBezTo>
                  <a:cubicBezTo>
                    <a:pt x="10" y="315"/>
                    <a:pt x="10" y="316"/>
                    <a:pt x="9" y="318"/>
                  </a:cubicBezTo>
                  <a:cubicBezTo>
                    <a:pt x="8" y="320"/>
                    <a:pt x="7" y="322"/>
                    <a:pt x="7" y="325"/>
                  </a:cubicBezTo>
                  <a:cubicBezTo>
                    <a:pt x="7" y="326"/>
                    <a:pt x="7" y="331"/>
                    <a:pt x="9" y="331"/>
                  </a:cubicBezTo>
                  <a:cubicBezTo>
                    <a:pt x="9" y="332"/>
                    <a:pt x="9" y="332"/>
                    <a:pt x="10" y="334"/>
                  </a:cubicBezTo>
                  <a:cubicBezTo>
                    <a:pt x="10" y="334"/>
                    <a:pt x="10" y="335"/>
                    <a:pt x="10" y="336"/>
                  </a:cubicBezTo>
                  <a:cubicBezTo>
                    <a:pt x="10" y="337"/>
                    <a:pt x="11" y="337"/>
                    <a:pt x="11" y="338"/>
                  </a:cubicBezTo>
                  <a:cubicBezTo>
                    <a:pt x="12" y="338"/>
                    <a:pt x="13" y="339"/>
                    <a:pt x="13" y="339"/>
                  </a:cubicBezTo>
                  <a:cubicBezTo>
                    <a:pt x="13" y="339"/>
                    <a:pt x="14" y="339"/>
                    <a:pt x="14" y="340"/>
                  </a:cubicBezTo>
                  <a:cubicBezTo>
                    <a:pt x="15" y="340"/>
                    <a:pt x="15" y="341"/>
                    <a:pt x="15" y="341"/>
                  </a:cubicBezTo>
                  <a:cubicBezTo>
                    <a:pt x="15" y="342"/>
                    <a:pt x="16" y="343"/>
                    <a:pt x="17" y="344"/>
                  </a:cubicBezTo>
                  <a:cubicBezTo>
                    <a:pt x="18" y="344"/>
                    <a:pt x="18" y="344"/>
                    <a:pt x="18" y="345"/>
                  </a:cubicBezTo>
                  <a:cubicBezTo>
                    <a:pt x="19" y="346"/>
                    <a:pt x="20" y="346"/>
                    <a:pt x="21" y="347"/>
                  </a:cubicBezTo>
                  <a:cubicBezTo>
                    <a:pt x="21" y="347"/>
                    <a:pt x="22" y="347"/>
                    <a:pt x="22" y="347"/>
                  </a:cubicBezTo>
                  <a:cubicBezTo>
                    <a:pt x="22" y="347"/>
                    <a:pt x="22" y="347"/>
                    <a:pt x="22" y="347"/>
                  </a:cubicBezTo>
                  <a:cubicBezTo>
                    <a:pt x="23" y="348"/>
                    <a:pt x="23" y="347"/>
                    <a:pt x="23" y="347"/>
                  </a:cubicBezTo>
                  <a:cubicBezTo>
                    <a:pt x="24" y="347"/>
                    <a:pt x="24" y="348"/>
                    <a:pt x="24" y="348"/>
                  </a:cubicBezTo>
                  <a:cubicBezTo>
                    <a:pt x="24" y="348"/>
                    <a:pt x="25" y="348"/>
                    <a:pt x="25" y="348"/>
                  </a:cubicBezTo>
                  <a:cubicBezTo>
                    <a:pt x="25" y="349"/>
                    <a:pt x="26" y="350"/>
                    <a:pt x="26" y="351"/>
                  </a:cubicBezTo>
                  <a:cubicBezTo>
                    <a:pt x="26" y="351"/>
                    <a:pt x="26" y="351"/>
                    <a:pt x="27" y="351"/>
                  </a:cubicBezTo>
                  <a:cubicBezTo>
                    <a:pt x="28" y="350"/>
                    <a:pt x="28" y="350"/>
                    <a:pt x="28" y="351"/>
                  </a:cubicBezTo>
                  <a:cubicBezTo>
                    <a:pt x="28" y="351"/>
                    <a:pt x="28" y="351"/>
                    <a:pt x="29" y="351"/>
                  </a:cubicBezTo>
                  <a:cubicBezTo>
                    <a:pt x="29" y="351"/>
                    <a:pt x="30" y="351"/>
                    <a:pt x="30" y="351"/>
                  </a:cubicBezTo>
                  <a:cubicBezTo>
                    <a:pt x="31" y="353"/>
                    <a:pt x="33" y="352"/>
                    <a:pt x="35" y="351"/>
                  </a:cubicBezTo>
                  <a:cubicBezTo>
                    <a:pt x="37" y="351"/>
                    <a:pt x="39" y="351"/>
                    <a:pt x="40" y="349"/>
                  </a:cubicBezTo>
                  <a:cubicBezTo>
                    <a:pt x="40" y="350"/>
                    <a:pt x="43" y="350"/>
                    <a:pt x="43" y="351"/>
                  </a:cubicBezTo>
                  <a:cubicBezTo>
                    <a:pt x="45" y="351"/>
                    <a:pt x="44" y="352"/>
                    <a:pt x="45" y="353"/>
                  </a:cubicBezTo>
                  <a:cubicBezTo>
                    <a:pt x="46" y="352"/>
                    <a:pt x="46" y="353"/>
                    <a:pt x="46" y="353"/>
                  </a:cubicBezTo>
                  <a:cubicBezTo>
                    <a:pt x="46" y="354"/>
                    <a:pt x="47" y="354"/>
                    <a:pt x="47" y="355"/>
                  </a:cubicBezTo>
                  <a:cubicBezTo>
                    <a:pt x="47" y="355"/>
                    <a:pt x="47" y="355"/>
                    <a:pt x="47" y="356"/>
                  </a:cubicBezTo>
                  <a:cubicBezTo>
                    <a:pt x="48" y="356"/>
                    <a:pt x="47" y="357"/>
                    <a:pt x="48" y="358"/>
                  </a:cubicBezTo>
                  <a:cubicBezTo>
                    <a:pt x="48" y="358"/>
                    <a:pt x="49" y="358"/>
                    <a:pt x="49" y="359"/>
                  </a:cubicBezTo>
                  <a:cubicBezTo>
                    <a:pt x="49" y="359"/>
                    <a:pt x="49" y="360"/>
                    <a:pt x="50" y="361"/>
                  </a:cubicBezTo>
                  <a:cubicBezTo>
                    <a:pt x="50" y="361"/>
                    <a:pt x="52" y="363"/>
                    <a:pt x="52" y="363"/>
                  </a:cubicBezTo>
                  <a:cubicBezTo>
                    <a:pt x="51" y="365"/>
                    <a:pt x="53" y="365"/>
                    <a:pt x="54" y="365"/>
                  </a:cubicBezTo>
                  <a:cubicBezTo>
                    <a:pt x="55" y="366"/>
                    <a:pt x="55" y="366"/>
                    <a:pt x="56" y="367"/>
                  </a:cubicBezTo>
                  <a:cubicBezTo>
                    <a:pt x="57" y="367"/>
                    <a:pt x="57" y="368"/>
                    <a:pt x="58" y="369"/>
                  </a:cubicBezTo>
                  <a:cubicBezTo>
                    <a:pt x="59" y="369"/>
                    <a:pt x="60" y="369"/>
                    <a:pt x="61" y="369"/>
                  </a:cubicBezTo>
                  <a:cubicBezTo>
                    <a:pt x="61" y="369"/>
                    <a:pt x="63" y="369"/>
                    <a:pt x="63" y="369"/>
                  </a:cubicBezTo>
                  <a:cubicBezTo>
                    <a:pt x="65" y="370"/>
                    <a:pt x="66" y="370"/>
                    <a:pt x="67" y="370"/>
                  </a:cubicBezTo>
                  <a:cubicBezTo>
                    <a:pt x="68" y="370"/>
                    <a:pt x="68" y="369"/>
                    <a:pt x="70" y="369"/>
                  </a:cubicBezTo>
                  <a:cubicBezTo>
                    <a:pt x="69" y="369"/>
                    <a:pt x="69" y="370"/>
                    <a:pt x="69" y="371"/>
                  </a:cubicBezTo>
                  <a:cubicBezTo>
                    <a:pt x="68" y="371"/>
                    <a:pt x="68" y="371"/>
                    <a:pt x="69" y="372"/>
                  </a:cubicBezTo>
                  <a:cubicBezTo>
                    <a:pt x="68" y="373"/>
                    <a:pt x="68" y="373"/>
                    <a:pt x="69" y="373"/>
                  </a:cubicBezTo>
                  <a:cubicBezTo>
                    <a:pt x="71" y="375"/>
                    <a:pt x="71" y="376"/>
                    <a:pt x="71" y="378"/>
                  </a:cubicBezTo>
                  <a:cubicBezTo>
                    <a:pt x="72" y="379"/>
                    <a:pt x="75" y="386"/>
                    <a:pt x="75" y="386"/>
                  </a:cubicBezTo>
                  <a:cubicBezTo>
                    <a:pt x="74" y="387"/>
                    <a:pt x="74" y="387"/>
                    <a:pt x="74" y="387"/>
                  </a:cubicBezTo>
                  <a:cubicBezTo>
                    <a:pt x="75" y="388"/>
                    <a:pt x="75" y="388"/>
                    <a:pt x="75" y="389"/>
                  </a:cubicBezTo>
                  <a:cubicBezTo>
                    <a:pt x="74" y="389"/>
                    <a:pt x="74" y="389"/>
                    <a:pt x="74" y="389"/>
                  </a:cubicBezTo>
                  <a:cubicBezTo>
                    <a:pt x="73" y="392"/>
                    <a:pt x="73" y="392"/>
                    <a:pt x="74" y="394"/>
                  </a:cubicBezTo>
                  <a:cubicBezTo>
                    <a:pt x="75" y="394"/>
                    <a:pt x="75" y="395"/>
                    <a:pt x="76" y="395"/>
                  </a:cubicBezTo>
                  <a:cubicBezTo>
                    <a:pt x="77" y="395"/>
                    <a:pt x="77" y="393"/>
                    <a:pt x="77" y="392"/>
                  </a:cubicBezTo>
                  <a:cubicBezTo>
                    <a:pt x="79" y="393"/>
                    <a:pt x="79" y="392"/>
                    <a:pt x="79" y="394"/>
                  </a:cubicBezTo>
                  <a:cubicBezTo>
                    <a:pt x="80" y="396"/>
                    <a:pt x="80" y="396"/>
                    <a:pt x="82" y="397"/>
                  </a:cubicBezTo>
                  <a:cubicBezTo>
                    <a:pt x="82" y="397"/>
                    <a:pt x="83" y="398"/>
                    <a:pt x="83" y="398"/>
                  </a:cubicBezTo>
                  <a:cubicBezTo>
                    <a:pt x="84" y="399"/>
                    <a:pt x="83" y="400"/>
                    <a:pt x="83" y="401"/>
                  </a:cubicBezTo>
                  <a:cubicBezTo>
                    <a:pt x="83" y="401"/>
                    <a:pt x="83" y="402"/>
                    <a:pt x="83" y="403"/>
                  </a:cubicBezTo>
                  <a:cubicBezTo>
                    <a:pt x="83" y="403"/>
                    <a:pt x="84" y="404"/>
                    <a:pt x="84" y="404"/>
                  </a:cubicBezTo>
                  <a:cubicBezTo>
                    <a:pt x="84" y="404"/>
                    <a:pt x="84" y="402"/>
                    <a:pt x="84" y="401"/>
                  </a:cubicBezTo>
                  <a:cubicBezTo>
                    <a:pt x="86" y="402"/>
                    <a:pt x="85" y="403"/>
                    <a:pt x="86" y="404"/>
                  </a:cubicBezTo>
                  <a:cubicBezTo>
                    <a:pt x="87" y="405"/>
                    <a:pt x="88" y="404"/>
                    <a:pt x="89" y="404"/>
                  </a:cubicBezTo>
                  <a:cubicBezTo>
                    <a:pt x="90" y="404"/>
                    <a:pt x="90" y="405"/>
                    <a:pt x="91" y="405"/>
                  </a:cubicBezTo>
                  <a:cubicBezTo>
                    <a:pt x="92" y="405"/>
                    <a:pt x="92" y="405"/>
                    <a:pt x="93" y="405"/>
                  </a:cubicBezTo>
                  <a:cubicBezTo>
                    <a:pt x="95" y="407"/>
                    <a:pt x="93" y="408"/>
                    <a:pt x="97" y="407"/>
                  </a:cubicBezTo>
                  <a:close/>
                  <a:moveTo>
                    <a:pt x="229" y="159"/>
                  </a:moveTo>
                  <a:cubicBezTo>
                    <a:pt x="230" y="159"/>
                    <a:pt x="230" y="160"/>
                    <a:pt x="229" y="160"/>
                  </a:cubicBezTo>
                  <a:cubicBezTo>
                    <a:pt x="229" y="159"/>
                    <a:pt x="229" y="159"/>
                    <a:pt x="229" y="159"/>
                  </a:cubicBezTo>
                  <a:close/>
                  <a:moveTo>
                    <a:pt x="266" y="115"/>
                  </a:moveTo>
                  <a:cubicBezTo>
                    <a:pt x="266" y="115"/>
                    <a:pt x="267" y="116"/>
                    <a:pt x="268" y="116"/>
                  </a:cubicBezTo>
                  <a:cubicBezTo>
                    <a:pt x="268" y="117"/>
                    <a:pt x="268" y="117"/>
                    <a:pt x="267" y="117"/>
                  </a:cubicBezTo>
                  <a:cubicBezTo>
                    <a:pt x="267" y="117"/>
                    <a:pt x="266" y="118"/>
                    <a:pt x="266" y="118"/>
                  </a:cubicBezTo>
                  <a:cubicBezTo>
                    <a:pt x="266" y="117"/>
                    <a:pt x="265" y="115"/>
                    <a:pt x="266" y="115"/>
                  </a:cubicBezTo>
                  <a:close/>
                  <a:moveTo>
                    <a:pt x="263" y="107"/>
                  </a:moveTo>
                  <a:cubicBezTo>
                    <a:pt x="263" y="107"/>
                    <a:pt x="264" y="107"/>
                    <a:pt x="264" y="107"/>
                  </a:cubicBezTo>
                  <a:cubicBezTo>
                    <a:pt x="264" y="107"/>
                    <a:pt x="264" y="108"/>
                    <a:pt x="263" y="108"/>
                  </a:cubicBezTo>
                  <a:cubicBezTo>
                    <a:pt x="263" y="108"/>
                    <a:pt x="263" y="108"/>
                    <a:pt x="263" y="107"/>
                  </a:cubicBezTo>
                  <a:close/>
                  <a:moveTo>
                    <a:pt x="250" y="113"/>
                  </a:moveTo>
                  <a:cubicBezTo>
                    <a:pt x="250" y="113"/>
                    <a:pt x="251" y="113"/>
                    <a:pt x="251" y="112"/>
                  </a:cubicBezTo>
                  <a:cubicBezTo>
                    <a:pt x="252" y="112"/>
                    <a:pt x="252" y="111"/>
                    <a:pt x="253" y="111"/>
                  </a:cubicBezTo>
                  <a:cubicBezTo>
                    <a:pt x="252" y="112"/>
                    <a:pt x="252" y="113"/>
                    <a:pt x="252" y="113"/>
                  </a:cubicBezTo>
                  <a:cubicBezTo>
                    <a:pt x="251" y="114"/>
                    <a:pt x="251" y="114"/>
                    <a:pt x="250" y="115"/>
                  </a:cubicBezTo>
                  <a:cubicBezTo>
                    <a:pt x="250" y="115"/>
                    <a:pt x="249" y="115"/>
                    <a:pt x="249" y="115"/>
                  </a:cubicBezTo>
                  <a:cubicBezTo>
                    <a:pt x="249" y="114"/>
                    <a:pt x="250" y="114"/>
                    <a:pt x="250" y="113"/>
                  </a:cubicBezTo>
                  <a:close/>
                  <a:moveTo>
                    <a:pt x="243" y="119"/>
                  </a:moveTo>
                  <a:cubicBezTo>
                    <a:pt x="243" y="119"/>
                    <a:pt x="246" y="117"/>
                    <a:pt x="245" y="119"/>
                  </a:cubicBezTo>
                  <a:cubicBezTo>
                    <a:pt x="244" y="121"/>
                    <a:pt x="243" y="121"/>
                    <a:pt x="241" y="122"/>
                  </a:cubicBezTo>
                  <a:cubicBezTo>
                    <a:pt x="240" y="121"/>
                    <a:pt x="242" y="120"/>
                    <a:pt x="243" y="119"/>
                  </a:cubicBezTo>
                  <a:close/>
                  <a:moveTo>
                    <a:pt x="240" y="103"/>
                  </a:moveTo>
                  <a:cubicBezTo>
                    <a:pt x="239" y="103"/>
                    <a:pt x="239" y="103"/>
                    <a:pt x="239" y="104"/>
                  </a:cubicBezTo>
                  <a:cubicBezTo>
                    <a:pt x="238" y="104"/>
                    <a:pt x="238" y="104"/>
                    <a:pt x="237" y="104"/>
                  </a:cubicBezTo>
                  <a:cubicBezTo>
                    <a:pt x="238" y="103"/>
                    <a:pt x="239" y="103"/>
                    <a:pt x="240" y="103"/>
                  </a:cubicBezTo>
                  <a:close/>
                  <a:moveTo>
                    <a:pt x="238" y="101"/>
                  </a:moveTo>
                  <a:cubicBezTo>
                    <a:pt x="237" y="102"/>
                    <a:pt x="237" y="102"/>
                    <a:pt x="236" y="102"/>
                  </a:cubicBezTo>
                  <a:cubicBezTo>
                    <a:pt x="237" y="101"/>
                    <a:pt x="235" y="101"/>
                    <a:pt x="235" y="101"/>
                  </a:cubicBezTo>
                  <a:cubicBezTo>
                    <a:pt x="236" y="100"/>
                    <a:pt x="236" y="100"/>
                    <a:pt x="238" y="101"/>
                  </a:cubicBezTo>
                  <a:close/>
                  <a:moveTo>
                    <a:pt x="236" y="109"/>
                  </a:moveTo>
                  <a:cubicBezTo>
                    <a:pt x="236" y="109"/>
                    <a:pt x="235" y="109"/>
                    <a:pt x="235" y="109"/>
                  </a:cubicBezTo>
                  <a:cubicBezTo>
                    <a:pt x="235" y="109"/>
                    <a:pt x="236" y="109"/>
                    <a:pt x="236" y="109"/>
                  </a:cubicBezTo>
                  <a:close/>
                  <a:moveTo>
                    <a:pt x="228" y="129"/>
                  </a:moveTo>
                  <a:cubicBezTo>
                    <a:pt x="227" y="129"/>
                    <a:pt x="226" y="130"/>
                    <a:pt x="226" y="130"/>
                  </a:cubicBezTo>
                  <a:cubicBezTo>
                    <a:pt x="227" y="129"/>
                    <a:pt x="227" y="129"/>
                    <a:pt x="228" y="129"/>
                  </a:cubicBezTo>
                  <a:cubicBezTo>
                    <a:pt x="228" y="129"/>
                    <a:pt x="228" y="129"/>
                    <a:pt x="228" y="129"/>
                  </a:cubicBezTo>
                  <a:close/>
                  <a:moveTo>
                    <a:pt x="222" y="129"/>
                  </a:moveTo>
                  <a:cubicBezTo>
                    <a:pt x="223" y="129"/>
                    <a:pt x="224" y="128"/>
                    <a:pt x="225" y="128"/>
                  </a:cubicBezTo>
                  <a:cubicBezTo>
                    <a:pt x="228" y="126"/>
                    <a:pt x="226" y="129"/>
                    <a:pt x="224" y="130"/>
                  </a:cubicBezTo>
                  <a:cubicBezTo>
                    <a:pt x="222" y="131"/>
                    <a:pt x="221" y="132"/>
                    <a:pt x="219" y="131"/>
                  </a:cubicBezTo>
                  <a:cubicBezTo>
                    <a:pt x="219" y="131"/>
                    <a:pt x="221" y="130"/>
                    <a:pt x="222" y="129"/>
                  </a:cubicBezTo>
                  <a:close/>
                  <a:moveTo>
                    <a:pt x="220" y="153"/>
                  </a:moveTo>
                  <a:cubicBezTo>
                    <a:pt x="220" y="153"/>
                    <a:pt x="219" y="154"/>
                    <a:pt x="218" y="154"/>
                  </a:cubicBezTo>
                  <a:cubicBezTo>
                    <a:pt x="218" y="154"/>
                    <a:pt x="218" y="154"/>
                    <a:pt x="217" y="154"/>
                  </a:cubicBezTo>
                  <a:cubicBezTo>
                    <a:pt x="218" y="153"/>
                    <a:pt x="219" y="153"/>
                    <a:pt x="220" y="153"/>
                  </a:cubicBezTo>
                  <a:close/>
                  <a:moveTo>
                    <a:pt x="202" y="167"/>
                  </a:moveTo>
                  <a:cubicBezTo>
                    <a:pt x="201" y="168"/>
                    <a:pt x="201" y="169"/>
                    <a:pt x="200" y="169"/>
                  </a:cubicBezTo>
                  <a:cubicBezTo>
                    <a:pt x="200" y="168"/>
                    <a:pt x="201" y="166"/>
                    <a:pt x="202" y="166"/>
                  </a:cubicBezTo>
                  <a:cubicBezTo>
                    <a:pt x="202" y="166"/>
                    <a:pt x="202" y="167"/>
                    <a:pt x="202" y="167"/>
                  </a:cubicBezTo>
                  <a:close/>
                  <a:moveTo>
                    <a:pt x="200" y="163"/>
                  </a:moveTo>
                  <a:cubicBezTo>
                    <a:pt x="200" y="162"/>
                    <a:pt x="199" y="162"/>
                    <a:pt x="199" y="162"/>
                  </a:cubicBezTo>
                  <a:cubicBezTo>
                    <a:pt x="199" y="161"/>
                    <a:pt x="201" y="162"/>
                    <a:pt x="201" y="163"/>
                  </a:cubicBezTo>
                  <a:cubicBezTo>
                    <a:pt x="201" y="162"/>
                    <a:pt x="202" y="162"/>
                    <a:pt x="202" y="162"/>
                  </a:cubicBezTo>
                  <a:cubicBezTo>
                    <a:pt x="201" y="163"/>
                    <a:pt x="198" y="164"/>
                    <a:pt x="197" y="164"/>
                  </a:cubicBezTo>
                  <a:cubicBezTo>
                    <a:pt x="197" y="164"/>
                    <a:pt x="199" y="163"/>
                    <a:pt x="200" y="163"/>
                  </a:cubicBezTo>
                  <a:close/>
                  <a:moveTo>
                    <a:pt x="286" y="25"/>
                  </a:moveTo>
                  <a:cubicBezTo>
                    <a:pt x="285" y="25"/>
                    <a:pt x="285" y="25"/>
                    <a:pt x="284" y="26"/>
                  </a:cubicBezTo>
                  <a:cubicBezTo>
                    <a:pt x="285" y="25"/>
                    <a:pt x="285" y="25"/>
                    <a:pt x="286" y="25"/>
                  </a:cubicBezTo>
                  <a:close/>
                  <a:moveTo>
                    <a:pt x="146" y="170"/>
                  </a:moveTo>
                  <a:cubicBezTo>
                    <a:pt x="142" y="170"/>
                    <a:pt x="142" y="176"/>
                    <a:pt x="140" y="178"/>
                  </a:cubicBezTo>
                  <a:cubicBezTo>
                    <a:pt x="139" y="179"/>
                    <a:pt x="138" y="180"/>
                    <a:pt x="137" y="181"/>
                  </a:cubicBezTo>
                  <a:cubicBezTo>
                    <a:pt x="136" y="182"/>
                    <a:pt x="134" y="185"/>
                    <a:pt x="132" y="184"/>
                  </a:cubicBezTo>
                  <a:cubicBezTo>
                    <a:pt x="131" y="183"/>
                    <a:pt x="134" y="178"/>
                    <a:pt x="134" y="178"/>
                  </a:cubicBezTo>
                  <a:cubicBezTo>
                    <a:pt x="135" y="176"/>
                    <a:pt x="136" y="175"/>
                    <a:pt x="137" y="173"/>
                  </a:cubicBezTo>
                  <a:cubicBezTo>
                    <a:pt x="139" y="170"/>
                    <a:pt x="143" y="168"/>
                    <a:pt x="145" y="165"/>
                  </a:cubicBezTo>
                  <a:cubicBezTo>
                    <a:pt x="143" y="165"/>
                    <a:pt x="141" y="168"/>
                    <a:pt x="140" y="168"/>
                  </a:cubicBezTo>
                  <a:cubicBezTo>
                    <a:pt x="141" y="166"/>
                    <a:pt x="143" y="165"/>
                    <a:pt x="145" y="163"/>
                  </a:cubicBezTo>
                  <a:cubicBezTo>
                    <a:pt x="146" y="162"/>
                    <a:pt x="146" y="161"/>
                    <a:pt x="147" y="161"/>
                  </a:cubicBezTo>
                  <a:cubicBezTo>
                    <a:pt x="148" y="161"/>
                    <a:pt x="150" y="159"/>
                    <a:pt x="149" y="161"/>
                  </a:cubicBezTo>
                  <a:cubicBezTo>
                    <a:pt x="149" y="161"/>
                    <a:pt x="150" y="160"/>
                    <a:pt x="150" y="160"/>
                  </a:cubicBezTo>
                  <a:cubicBezTo>
                    <a:pt x="150" y="160"/>
                    <a:pt x="151" y="160"/>
                    <a:pt x="151" y="160"/>
                  </a:cubicBezTo>
                  <a:cubicBezTo>
                    <a:pt x="152" y="159"/>
                    <a:pt x="153" y="159"/>
                    <a:pt x="153" y="159"/>
                  </a:cubicBezTo>
                  <a:cubicBezTo>
                    <a:pt x="154" y="159"/>
                    <a:pt x="154" y="159"/>
                    <a:pt x="155" y="158"/>
                  </a:cubicBezTo>
                  <a:cubicBezTo>
                    <a:pt x="155" y="158"/>
                    <a:pt x="156" y="159"/>
                    <a:pt x="156" y="159"/>
                  </a:cubicBezTo>
                  <a:cubicBezTo>
                    <a:pt x="157" y="159"/>
                    <a:pt x="157" y="159"/>
                    <a:pt x="158" y="159"/>
                  </a:cubicBezTo>
                  <a:cubicBezTo>
                    <a:pt x="158" y="159"/>
                    <a:pt x="158" y="158"/>
                    <a:pt x="159" y="158"/>
                  </a:cubicBezTo>
                  <a:cubicBezTo>
                    <a:pt x="158" y="160"/>
                    <a:pt x="160" y="159"/>
                    <a:pt x="160" y="159"/>
                  </a:cubicBezTo>
                  <a:cubicBezTo>
                    <a:pt x="160" y="159"/>
                    <a:pt x="160" y="157"/>
                    <a:pt x="160" y="157"/>
                  </a:cubicBezTo>
                  <a:cubicBezTo>
                    <a:pt x="159" y="157"/>
                    <a:pt x="159" y="157"/>
                    <a:pt x="158" y="157"/>
                  </a:cubicBezTo>
                  <a:cubicBezTo>
                    <a:pt x="158" y="156"/>
                    <a:pt x="159" y="155"/>
                    <a:pt x="159" y="154"/>
                  </a:cubicBezTo>
                  <a:cubicBezTo>
                    <a:pt x="158" y="154"/>
                    <a:pt x="157" y="155"/>
                    <a:pt x="156" y="155"/>
                  </a:cubicBezTo>
                  <a:cubicBezTo>
                    <a:pt x="155" y="156"/>
                    <a:pt x="152" y="156"/>
                    <a:pt x="151" y="157"/>
                  </a:cubicBezTo>
                  <a:cubicBezTo>
                    <a:pt x="151" y="156"/>
                    <a:pt x="151" y="156"/>
                    <a:pt x="151" y="156"/>
                  </a:cubicBezTo>
                  <a:cubicBezTo>
                    <a:pt x="150" y="156"/>
                    <a:pt x="150" y="156"/>
                    <a:pt x="149" y="156"/>
                  </a:cubicBezTo>
                  <a:cubicBezTo>
                    <a:pt x="150" y="155"/>
                    <a:pt x="150" y="154"/>
                    <a:pt x="150" y="153"/>
                  </a:cubicBezTo>
                  <a:cubicBezTo>
                    <a:pt x="149" y="153"/>
                    <a:pt x="148" y="153"/>
                    <a:pt x="147" y="154"/>
                  </a:cubicBezTo>
                  <a:cubicBezTo>
                    <a:pt x="147" y="154"/>
                    <a:pt x="147" y="153"/>
                    <a:pt x="147" y="153"/>
                  </a:cubicBezTo>
                  <a:cubicBezTo>
                    <a:pt x="147" y="153"/>
                    <a:pt x="149" y="151"/>
                    <a:pt x="148" y="152"/>
                  </a:cubicBezTo>
                  <a:cubicBezTo>
                    <a:pt x="150" y="152"/>
                    <a:pt x="152" y="151"/>
                    <a:pt x="152" y="150"/>
                  </a:cubicBezTo>
                  <a:cubicBezTo>
                    <a:pt x="149" y="150"/>
                    <a:pt x="147" y="152"/>
                    <a:pt x="145" y="153"/>
                  </a:cubicBezTo>
                  <a:cubicBezTo>
                    <a:pt x="143" y="154"/>
                    <a:pt x="141" y="155"/>
                    <a:pt x="139" y="155"/>
                  </a:cubicBezTo>
                  <a:cubicBezTo>
                    <a:pt x="140" y="154"/>
                    <a:pt x="138" y="155"/>
                    <a:pt x="139" y="153"/>
                  </a:cubicBezTo>
                  <a:cubicBezTo>
                    <a:pt x="138" y="154"/>
                    <a:pt x="137" y="154"/>
                    <a:pt x="136" y="154"/>
                  </a:cubicBezTo>
                  <a:cubicBezTo>
                    <a:pt x="135" y="154"/>
                    <a:pt x="138" y="154"/>
                    <a:pt x="135" y="154"/>
                  </a:cubicBezTo>
                  <a:cubicBezTo>
                    <a:pt x="138" y="151"/>
                    <a:pt x="142" y="150"/>
                    <a:pt x="146" y="148"/>
                  </a:cubicBezTo>
                  <a:cubicBezTo>
                    <a:pt x="146" y="148"/>
                    <a:pt x="148" y="148"/>
                    <a:pt x="148" y="147"/>
                  </a:cubicBezTo>
                  <a:cubicBezTo>
                    <a:pt x="149" y="146"/>
                    <a:pt x="150" y="145"/>
                    <a:pt x="151" y="144"/>
                  </a:cubicBezTo>
                  <a:cubicBezTo>
                    <a:pt x="152" y="144"/>
                    <a:pt x="153" y="144"/>
                    <a:pt x="154" y="144"/>
                  </a:cubicBezTo>
                  <a:cubicBezTo>
                    <a:pt x="154" y="143"/>
                    <a:pt x="155" y="143"/>
                    <a:pt x="156" y="142"/>
                  </a:cubicBezTo>
                  <a:cubicBezTo>
                    <a:pt x="156" y="143"/>
                    <a:pt x="155" y="143"/>
                    <a:pt x="155" y="143"/>
                  </a:cubicBezTo>
                  <a:cubicBezTo>
                    <a:pt x="155" y="143"/>
                    <a:pt x="155" y="143"/>
                    <a:pt x="155" y="144"/>
                  </a:cubicBezTo>
                  <a:cubicBezTo>
                    <a:pt x="156" y="143"/>
                    <a:pt x="156" y="142"/>
                    <a:pt x="157" y="141"/>
                  </a:cubicBezTo>
                  <a:cubicBezTo>
                    <a:pt x="158" y="141"/>
                    <a:pt x="158" y="142"/>
                    <a:pt x="159" y="142"/>
                  </a:cubicBezTo>
                  <a:cubicBezTo>
                    <a:pt x="159" y="142"/>
                    <a:pt x="160" y="141"/>
                    <a:pt x="161" y="141"/>
                  </a:cubicBezTo>
                  <a:cubicBezTo>
                    <a:pt x="160" y="143"/>
                    <a:pt x="161" y="141"/>
                    <a:pt x="162" y="141"/>
                  </a:cubicBezTo>
                  <a:cubicBezTo>
                    <a:pt x="162" y="143"/>
                    <a:pt x="161" y="144"/>
                    <a:pt x="161" y="144"/>
                  </a:cubicBezTo>
                  <a:cubicBezTo>
                    <a:pt x="161" y="145"/>
                    <a:pt x="162" y="146"/>
                    <a:pt x="161" y="147"/>
                  </a:cubicBezTo>
                  <a:cubicBezTo>
                    <a:pt x="162" y="147"/>
                    <a:pt x="163" y="147"/>
                    <a:pt x="164" y="147"/>
                  </a:cubicBezTo>
                  <a:cubicBezTo>
                    <a:pt x="163" y="148"/>
                    <a:pt x="162" y="150"/>
                    <a:pt x="164" y="151"/>
                  </a:cubicBezTo>
                  <a:cubicBezTo>
                    <a:pt x="161" y="152"/>
                    <a:pt x="162" y="154"/>
                    <a:pt x="161" y="156"/>
                  </a:cubicBezTo>
                  <a:cubicBezTo>
                    <a:pt x="161" y="156"/>
                    <a:pt x="161" y="156"/>
                    <a:pt x="161" y="156"/>
                  </a:cubicBezTo>
                  <a:cubicBezTo>
                    <a:pt x="162" y="156"/>
                    <a:pt x="162" y="156"/>
                    <a:pt x="162" y="157"/>
                  </a:cubicBezTo>
                  <a:cubicBezTo>
                    <a:pt x="162" y="157"/>
                    <a:pt x="162" y="157"/>
                    <a:pt x="163" y="157"/>
                  </a:cubicBezTo>
                  <a:cubicBezTo>
                    <a:pt x="163" y="157"/>
                    <a:pt x="163" y="157"/>
                    <a:pt x="163" y="158"/>
                  </a:cubicBezTo>
                  <a:cubicBezTo>
                    <a:pt x="163" y="158"/>
                    <a:pt x="164" y="157"/>
                    <a:pt x="164" y="158"/>
                  </a:cubicBezTo>
                  <a:cubicBezTo>
                    <a:pt x="165" y="158"/>
                    <a:pt x="166" y="158"/>
                    <a:pt x="167" y="158"/>
                  </a:cubicBezTo>
                  <a:cubicBezTo>
                    <a:pt x="166" y="158"/>
                    <a:pt x="168" y="158"/>
                    <a:pt x="168" y="158"/>
                  </a:cubicBezTo>
                  <a:cubicBezTo>
                    <a:pt x="168" y="158"/>
                    <a:pt x="169" y="158"/>
                    <a:pt x="169" y="158"/>
                  </a:cubicBezTo>
                  <a:cubicBezTo>
                    <a:pt x="169" y="159"/>
                    <a:pt x="169" y="159"/>
                    <a:pt x="169" y="159"/>
                  </a:cubicBezTo>
                  <a:cubicBezTo>
                    <a:pt x="170" y="160"/>
                    <a:pt x="172" y="159"/>
                    <a:pt x="173" y="159"/>
                  </a:cubicBezTo>
                  <a:cubicBezTo>
                    <a:pt x="173" y="159"/>
                    <a:pt x="173" y="160"/>
                    <a:pt x="173" y="160"/>
                  </a:cubicBezTo>
                  <a:cubicBezTo>
                    <a:pt x="174" y="160"/>
                    <a:pt x="174" y="161"/>
                    <a:pt x="174" y="161"/>
                  </a:cubicBezTo>
                  <a:cubicBezTo>
                    <a:pt x="174" y="161"/>
                    <a:pt x="175" y="161"/>
                    <a:pt x="175" y="161"/>
                  </a:cubicBezTo>
                  <a:cubicBezTo>
                    <a:pt x="174" y="163"/>
                    <a:pt x="173" y="164"/>
                    <a:pt x="175" y="166"/>
                  </a:cubicBezTo>
                  <a:cubicBezTo>
                    <a:pt x="174" y="166"/>
                    <a:pt x="174" y="167"/>
                    <a:pt x="173" y="167"/>
                  </a:cubicBezTo>
                  <a:cubicBezTo>
                    <a:pt x="173" y="166"/>
                    <a:pt x="172" y="167"/>
                    <a:pt x="172" y="167"/>
                  </a:cubicBezTo>
                  <a:cubicBezTo>
                    <a:pt x="171" y="168"/>
                    <a:pt x="172" y="167"/>
                    <a:pt x="171" y="168"/>
                  </a:cubicBezTo>
                  <a:cubicBezTo>
                    <a:pt x="172" y="168"/>
                    <a:pt x="171" y="169"/>
                    <a:pt x="171" y="169"/>
                  </a:cubicBezTo>
                  <a:cubicBezTo>
                    <a:pt x="170" y="169"/>
                    <a:pt x="169" y="169"/>
                    <a:pt x="170" y="168"/>
                  </a:cubicBezTo>
                  <a:cubicBezTo>
                    <a:pt x="168" y="168"/>
                    <a:pt x="169" y="167"/>
                    <a:pt x="167" y="168"/>
                  </a:cubicBezTo>
                  <a:cubicBezTo>
                    <a:pt x="169" y="165"/>
                    <a:pt x="164" y="168"/>
                    <a:pt x="163" y="169"/>
                  </a:cubicBezTo>
                  <a:cubicBezTo>
                    <a:pt x="162" y="171"/>
                    <a:pt x="161" y="172"/>
                    <a:pt x="161" y="173"/>
                  </a:cubicBezTo>
                  <a:cubicBezTo>
                    <a:pt x="160" y="176"/>
                    <a:pt x="158" y="175"/>
                    <a:pt x="156" y="177"/>
                  </a:cubicBezTo>
                  <a:cubicBezTo>
                    <a:pt x="156" y="176"/>
                    <a:pt x="157" y="175"/>
                    <a:pt x="157" y="174"/>
                  </a:cubicBezTo>
                  <a:cubicBezTo>
                    <a:pt x="158" y="172"/>
                    <a:pt x="158" y="171"/>
                    <a:pt x="156" y="171"/>
                  </a:cubicBezTo>
                  <a:cubicBezTo>
                    <a:pt x="155" y="171"/>
                    <a:pt x="154" y="173"/>
                    <a:pt x="153" y="173"/>
                  </a:cubicBezTo>
                  <a:cubicBezTo>
                    <a:pt x="153" y="172"/>
                    <a:pt x="156" y="169"/>
                    <a:pt x="157" y="168"/>
                  </a:cubicBezTo>
                  <a:cubicBezTo>
                    <a:pt x="159" y="166"/>
                    <a:pt x="158" y="165"/>
                    <a:pt x="159" y="163"/>
                  </a:cubicBezTo>
                  <a:cubicBezTo>
                    <a:pt x="159" y="163"/>
                    <a:pt x="159" y="162"/>
                    <a:pt x="157" y="162"/>
                  </a:cubicBezTo>
                  <a:cubicBezTo>
                    <a:pt x="157" y="161"/>
                    <a:pt x="157" y="161"/>
                    <a:pt x="157" y="160"/>
                  </a:cubicBezTo>
                  <a:cubicBezTo>
                    <a:pt x="155" y="161"/>
                    <a:pt x="155" y="162"/>
                    <a:pt x="154" y="163"/>
                  </a:cubicBezTo>
                  <a:cubicBezTo>
                    <a:pt x="154" y="163"/>
                    <a:pt x="153" y="163"/>
                    <a:pt x="153" y="163"/>
                  </a:cubicBezTo>
                  <a:cubicBezTo>
                    <a:pt x="152" y="163"/>
                    <a:pt x="152" y="164"/>
                    <a:pt x="151" y="164"/>
                  </a:cubicBezTo>
                  <a:cubicBezTo>
                    <a:pt x="151" y="164"/>
                    <a:pt x="151" y="165"/>
                    <a:pt x="150" y="165"/>
                  </a:cubicBezTo>
                  <a:cubicBezTo>
                    <a:pt x="150" y="165"/>
                    <a:pt x="150" y="166"/>
                    <a:pt x="149" y="165"/>
                  </a:cubicBezTo>
                  <a:cubicBezTo>
                    <a:pt x="149" y="165"/>
                    <a:pt x="149" y="165"/>
                    <a:pt x="148" y="166"/>
                  </a:cubicBezTo>
                  <a:cubicBezTo>
                    <a:pt x="147" y="167"/>
                    <a:pt x="146" y="168"/>
                    <a:pt x="146" y="170"/>
                  </a:cubicBezTo>
                  <a:close/>
                  <a:moveTo>
                    <a:pt x="166" y="90"/>
                  </a:moveTo>
                  <a:cubicBezTo>
                    <a:pt x="166" y="90"/>
                    <a:pt x="166" y="91"/>
                    <a:pt x="166" y="91"/>
                  </a:cubicBezTo>
                  <a:cubicBezTo>
                    <a:pt x="166" y="91"/>
                    <a:pt x="166" y="91"/>
                    <a:pt x="166" y="91"/>
                  </a:cubicBezTo>
                  <a:cubicBezTo>
                    <a:pt x="165" y="92"/>
                    <a:pt x="163" y="93"/>
                    <a:pt x="162" y="94"/>
                  </a:cubicBezTo>
                  <a:cubicBezTo>
                    <a:pt x="161" y="95"/>
                    <a:pt x="160" y="95"/>
                    <a:pt x="159" y="96"/>
                  </a:cubicBezTo>
                  <a:cubicBezTo>
                    <a:pt x="159" y="96"/>
                    <a:pt x="158" y="97"/>
                    <a:pt x="158" y="97"/>
                  </a:cubicBezTo>
                  <a:cubicBezTo>
                    <a:pt x="157" y="98"/>
                    <a:pt x="156" y="98"/>
                    <a:pt x="155" y="98"/>
                  </a:cubicBezTo>
                  <a:cubicBezTo>
                    <a:pt x="157" y="96"/>
                    <a:pt x="159" y="95"/>
                    <a:pt x="161" y="93"/>
                  </a:cubicBezTo>
                  <a:cubicBezTo>
                    <a:pt x="163" y="92"/>
                    <a:pt x="165" y="90"/>
                    <a:pt x="166" y="90"/>
                  </a:cubicBezTo>
                  <a:close/>
                  <a:moveTo>
                    <a:pt x="164" y="90"/>
                  </a:moveTo>
                  <a:cubicBezTo>
                    <a:pt x="165" y="89"/>
                    <a:pt x="166" y="88"/>
                    <a:pt x="167" y="88"/>
                  </a:cubicBezTo>
                  <a:cubicBezTo>
                    <a:pt x="167" y="89"/>
                    <a:pt x="165" y="90"/>
                    <a:pt x="164" y="90"/>
                  </a:cubicBezTo>
                  <a:close/>
                  <a:moveTo>
                    <a:pt x="160" y="138"/>
                  </a:moveTo>
                  <a:cubicBezTo>
                    <a:pt x="159" y="138"/>
                    <a:pt x="159" y="138"/>
                    <a:pt x="159" y="138"/>
                  </a:cubicBezTo>
                  <a:cubicBezTo>
                    <a:pt x="159" y="137"/>
                    <a:pt x="159" y="137"/>
                    <a:pt x="160" y="136"/>
                  </a:cubicBezTo>
                  <a:cubicBezTo>
                    <a:pt x="159" y="136"/>
                    <a:pt x="159" y="137"/>
                    <a:pt x="158" y="137"/>
                  </a:cubicBezTo>
                  <a:cubicBezTo>
                    <a:pt x="159" y="135"/>
                    <a:pt x="161" y="134"/>
                    <a:pt x="163" y="133"/>
                  </a:cubicBezTo>
                  <a:cubicBezTo>
                    <a:pt x="162" y="136"/>
                    <a:pt x="162" y="137"/>
                    <a:pt x="160" y="138"/>
                  </a:cubicBezTo>
                  <a:cubicBezTo>
                    <a:pt x="160" y="138"/>
                    <a:pt x="160" y="137"/>
                    <a:pt x="160" y="138"/>
                  </a:cubicBezTo>
                  <a:close/>
                  <a:moveTo>
                    <a:pt x="174" y="169"/>
                  </a:moveTo>
                  <a:cubicBezTo>
                    <a:pt x="174" y="169"/>
                    <a:pt x="173" y="170"/>
                    <a:pt x="172" y="170"/>
                  </a:cubicBezTo>
                  <a:cubicBezTo>
                    <a:pt x="172" y="169"/>
                    <a:pt x="174" y="168"/>
                    <a:pt x="175" y="168"/>
                  </a:cubicBezTo>
                  <a:cubicBezTo>
                    <a:pt x="174" y="168"/>
                    <a:pt x="174" y="169"/>
                    <a:pt x="174" y="169"/>
                  </a:cubicBezTo>
                  <a:close/>
                  <a:moveTo>
                    <a:pt x="186" y="170"/>
                  </a:moveTo>
                  <a:cubicBezTo>
                    <a:pt x="187" y="169"/>
                    <a:pt x="189" y="168"/>
                    <a:pt x="190" y="168"/>
                  </a:cubicBezTo>
                  <a:cubicBezTo>
                    <a:pt x="189" y="169"/>
                    <a:pt x="186" y="170"/>
                    <a:pt x="186" y="172"/>
                  </a:cubicBezTo>
                  <a:cubicBezTo>
                    <a:pt x="183" y="174"/>
                    <a:pt x="181" y="176"/>
                    <a:pt x="177" y="176"/>
                  </a:cubicBezTo>
                  <a:cubicBezTo>
                    <a:pt x="175" y="176"/>
                    <a:pt x="175" y="175"/>
                    <a:pt x="173" y="176"/>
                  </a:cubicBezTo>
                  <a:cubicBezTo>
                    <a:pt x="172" y="176"/>
                    <a:pt x="171" y="176"/>
                    <a:pt x="171" y="176"/>
                  </a:cubicBezTo>
                  <a:cubicBezTo>
                    <a:pt x="170" y="176"/>
                    <a:pt x="170" y="176"/>
                    <a:pt x="170" y="177"/>
                  </a:cubicBezTo>
                  <a:cubicBezTo>
                    <a:pt x="169" y="178"/>
                    <a:pt x="169" y="178"/>
                    <a:pt x="168" y="179"/>
                  </a:cubicBezTo>
                  <a:cubicBezTo>
                    <a:pt x="166" y="181"/>
                    <a:pt x="163" y="182"/>
                    <a:pt x="160" y="183"/>
                  </a:cubicBezTo>
                  <a:cubicBezTo>
                    <a:pt x="156" y="184"/>
                    <a:pt x="153" y="187"/>
                    <a:pt x="148" y="187"/>
                  </a:cubicBezTo>
                  <a:cubicBezTo>
                    <a:pt x="149" y="186"/>
                    <a:pt x="149" y="186"/>
                    <a:pt x="148" y="186"/>
                  </a:cubicBezTo>
                  <a:cubicBezTo>
                    <a:pt x="149" y="186"/>
                    <a:pt x="149" y="186"/>
                    <a:pt x="150" y="185"/>
                  </a:cubicBezTo>
                  <a:cubicBezTo>
                    <a:pt x="149" y="185"/>
                    <a:pt x="149" y="185"/>
                    <a:pt x="149" y="184"/>
                  </a:cubicBezTo>
                  <a:cubicBezTo>
                    <a:pt x="149" y="185"/>
                    <a:pt x="148" y="185"/>
                    <a:pt x="148" y="185"/>
                  </a:cubicBezTo>
                  <a:cubicBezTo>
                    <a:pt x="149" y="183"/>
                    <a:pt x="151" y="182"/>
                    <a:pt x="152" y="181"/>
                  </a:cubicBezTo>
                  <a:cubicBezTo>
                    <a:pt x="153" y="179"/>
                    <a:pt x="153" y="178"/>
                    <a:pt x="155" y="178"/>
                  </a:cubicBezTo>
                  <a:cubicBezTo>
                    <a:pt x="154" y="180"/>
                    <a:pt x="152" y="181"/>
                    <a:pt x="151" y="182"/>
                  </a:cubicBezTo>
                  <a:cubicBezTo>
                    <a:pt x="154" y="182"/>
                    <a:pt x="156" y="181"/>
                    <a:pt x="159" y="179"/>
                  </a:cubicBezTo>
                  <a:cubicBezTo>
                    <a:pt x="161" y="178"/>
                    <a:pt x="164" y="177"/>
                    <a:pt x="166" y="177"/>
                  </a:cubicBezTo>
                  <a:cubicBezTo>
                    <a:pt x="168" y="176"/>
                    <a:pt x="169" y="178"/>
                    <a:pt x="170" y="175"/>
                  </a:cubicBezTo>
                  <a:cubicBezTo>
                    <a:pt x="169" y="175"/>
                    <a:pt x="169" y="175"/>
                    <a:pt x="169" y="175"/>
                  </a:cubicBezTo>
                  <a:cubicBezTo>
                    <a:pt x="170" y="173"/>
                    <a:pt x="173" y="172"/>
                    <a:pt x="175" y="172"/>
                  </a:cubicBezTo>
                  <a:cubicBezTo>
                    <a:pt x="176" y="172"/>
                    <a:pt x="177" y="172"/>
                    <a:pt x="178" y="172"/>
                  </a:cubicBezTo>
                  <a:cubicBezTo>
                    <a:pt x="179" y="172"/>
                    <a:pt x="179" y="172"/>
                    <a:pt x="179" y="173"/>
                  </a:cubicBezTo>
                  <a:cubicBezTo>
                    <a:pt x="180" y="173"/>
                    <a:pt x="182" y="173"/>
                    <a:pt x="183" y="171"/>
                  </a:cubicBezTo>
                  <a:cubicBezTo>
                    <a:pt x="182" y="172"/>
                    <a:pt x="182" y="172"/>
                    <a:pt x="181" y="172"/>
                  </a:cubicBezTo>
                  <a:cubicBezTo>
                    <a:pt x="181" y="172"/>
                    <a:pt x="181" y="172"/>
                    <a:pt x="181" y="171"/>
                  </a:cubicBezTo>
                  <a:cubicBezTo>
                    <a:pt x="180" y="171"/>
                    <a:pt x="180" y="170"/>
                    <a:pt x="179" y="170"/>
                  </a:cubicBezTo>
                  <a:cubicBezTo>
                    <a:pt x="179" y="170"/>
                    <a:pt x="182" y="169"/>
                    <a:pt x="182" y="170"/>
                  </a:cubicBezTo>
                  <a:cubicBezTo>
                    <a:pt x="182" y="169"/>
                    <a:pt x="183" y="170"/>
                    <a:pt x="183" y="170"/>
                  </a:cubicBezTo>
                  <a:cubicBezTo>
                    <a:pt x="184" y="170"/>
                    <a:pt x="185" y="170"/>
                    <a:pt x="186" y="170"/>
                  </a:cubicBezTo>
                  <a:close/>
                  <a:moveTo>
                    <a:pt x="175" y="157"/>
                  </a:moveTo>
                  <a:cubicBezTo>
                    <a:pt x="176" y="156"/>
                    <a:pt x="178" y="156"/>
                    <a:pt x="179" y="157"/>
                  </a:cubicBezTo>
                  <a:cubicBezTo>
                    <a:pt x="179" y="157"/>
                    <a:pt x="178" y="158"/>
                    <a:pt x="177" y="158"/>
                  </a:cubicBezTo>
                  <a:cubicBezTo>
                    <a:pt x="178" y="157"/>
                    <a:pt x="176" y="157"/>
                    <a:pt x="175" y="157"/>
                  </a:cubicBezTo>
                  <a:close/>
                  <a:moveTo>
                    <a:pt x="227" y="38"/>
                  </a:moveTo>
                  <a:cubicBezTo>
                    <a:pt x="227" y="38"/>
                    <a:pt x="227" y="38"/>
                    <a:pt x="226" y="38"/>
                  </a:cubicBezTo>
                  <a:cubicBezTo>
                    <a:pt x="227" y="38"/>
                    <a:pt x="227" y="38"/>
                    <a:pt x="228" y="37"/>
                  </a:cubicBezTo>
                  <a:cubicBezTo>
                    <a:pt x="228" y="37"/>
                    <a:pt x="229" y="37"/>
                    <a:pt x="229" y="37"/>
                  </a:cubicBezTo>
                  <a:cubicBezTo>
                    <a:pt x="229" y="37"/>
                    <a:pt x="228" y="37"/>
                    <a:pt x="227" y="38"/>
                  </a:cubicBezTo>
                  <a:close/>
                  <a:moveTo>
                    <a:pt x="188" y="57"/>
                  </a:moveTo>
                  <a:cubicBezTo>
                    <a:pt x="188" y="58"/>
                    <a:pt x="197" y="52"/>
                    <a:pt x="198" y="52"/>
                  </a:cubicBezTo>
                  <a:cubicBezTo>
                    <a:pt x="198" y="52"/>
                    <a:pt x="198" y="52"/>
                    <a:pt x="198" y="52"/>
                  </a:cubicBezTo>
                  <a:cubicBezTo>
                    <a:pt x="198" y="52"/>
                    <a:pt x="201" y="50"/>
                    <a:pt x="201" y="50"/>
                  </a:cubicBezTo>
                  <a:cubicBezTo>
                    <a:pt x="202" y="50"/>
                    <a:pt x="200" y="51"/>
                    <a:pt x="201" y="50"/>
                  </a:cubicBezTo>
                  <a:cubicBezTo>
                    <a:pt x="201" y="50"/>
                    <a:pt x="201" y="50"/>
                    <a:pt x="201" y="50"/>
                  </a:cubicBezTo>
                  <a:cubicBezTo>
                    <a:pt x="204" y="47"/>
                    <a:pt x="210" y="45"/>
                    <a:pt x="215" y="43"/>
                  </a:cubicBezTo>
                  <a:cubicBezTo>
                    <a:pt x="216" y="43"/>
                    <a:pt x="217" y="42"/>
                    <a:pt x="218" y="42"/>
                  </a:cubicBezTo>
                  <a:cubicBezTo>
                    <a:pt x="213" y="44"/>
                    <a:pt x="207" y="47"/>
                    <a:pt x="202" y="49"/>
                  </a:cubicBezTo>
                  <a:cubicBezTo>
                    <a:pt x="204" y="49"/>
                    <a:pt x="206" y="49"/>
                    <a:pt x="208" y="48"/>
                  </a:cubicBezTo>
                  <a:cubicBezTo>
                    <a:pt x="207" y="49"/>
                    <a:pt x="206" y="49"/>
                    <a:pt x="205" y="49"/>
                  </a:cubicBezTo>
                  <a:cubicBezTo>
                    <a:pt x="204" y="50"/>
                    <a:pt x="203" y="50"/>
                    <a:pt x="203" y="51"/>
                  </a:cubicBezTo>
                  <a:cubicBezTo>
                    <a:pt x="203" y="51"/>
                    <a:pt x="204" y="51"/>
                    <a:pt x="204" y="50"/>
                  </a:cubicBezTo>
                  <a:cubicBezTo>
                    <a:pt x="202" y="52"/>
                    <a:pt x="199" y="53"/>
                    <a:pt x="197" y="54"/>
                  </a:cubicBezTo>
                  <a:cubicBezTo>
                    <a:pt x="195" y="55"/>
                    <a:pt x="194" y="56"/>
                    <a:pt x="192" y="57"/>
                  </a:cubicBezTo>
                  <a:cubicBezTo>
                    <a:pt x="193" y="56"/>
                    <a:pt x="192" y="56"/>
                    <a:pt x="193" y="56"/>
                  </a:cubicBezTo>
                  <a:cubicBezTo>
                    <a:pt x="191" y="57"/>
                    <a:pt x="188" y="59"/>
                    <a:pt x="187" y="59"/>
                  </a:cubicBezTo>
                  <a:cubicBezTo>
                    <a:pt x="187" y="58"/>
                    <a:pt x="194" y="55"/>
                    <a:pt x="194" y="55"/>
                  </a:cubicBezTo>
                  <a:cubicBezTo>
                    <a:pt x="194" y="55"/>
                    <a:pt x="188" y="58"/>
                    <a:pt x="188" y="57"/>
                  </a:cubicBezTo>
                  <a:close/>
                  <a:moveTo>
                    <a:pt x="178" y="64"/>
                  </a:moveTo>
                  <a:cubicBezTo>
                    <a:pt x="178" y="64"/>
                    <a:pt x="178" y="64"/>
                    <a:pt x="178" y="64"/>
                  </a:cubicBezTo>
                  <a:cubicBezTo>
                    <a:pt x="178" y="63"/>
                    <a:pt x="180" y="63"/>
                    <a:pt x="181" y="62"/>
                  </a:cubicBezTo>
                  <a:cubicBezTo>
                    <a:pt x="181" y="63"/>
                    <a:pt x="178" y="64"/>
                    <a:pt x="181" y="63"/>
                  </a:cubicBezTo>
                  <a:cubicBezTo>
                    <a:pt x="180" y="64"/>
                    <a:pt x="178" y="65"/>
                    <a:pt x="177" y="65"/>
                  </a:cubicBezTo>
                  <a:cubicBezTo>
                    <a:pt x="178" y="65"/>
                    <a:pt x="178" y="64"/>
                    <a:pt x="178" y="64"/>
                  </a:cubicBezTo>
                  <a:cubicBezTo>
                    <a:pt x="178" y="64"/>
                    <a:pt x="178" y="64"/>
                    <a:pt x="178" y="64"/>
                  </a:cubicBezTo>
                  <a:close/>
                  <a:moveTo>
                    <a:pt x="166" y="73"/>
                  </a:moveTo>
                  <a:cubicBezTo>
                    <a:pt x="167" y="73"/>
                    <a:pt x="167" y="73"/>
                    <a:pt x="166" y="73"/>
                  </a:cubicBezTo>
                  <a:cubicBezTo>
                    <a:pt x="167" y="73"/>
                    <a:pt x="168" y="72"/>
                    <a:pt x="168" y="71"/>
                  </a:cubicBezTo>
                  <a:cubicBezTo>
                    <a:pt x="168" y="72"/>
                    <a:pt x="168" y="72"/>
                    <a:pt x="168" y="72"/>
                  </a:cubicBezTo>
                  <a:cubicBezTo>
                    <a:pt x="170" y="72"/>
                    <a:pt x="173" y="70"/>
                    <a:pt x="175" y="69"/>
                  </a:cubicBezTo>
                  <a:cubicBezTo>
                    <a:pt x="176" y="69"/>
                    <a:pt x="177" y="67"/>
                    <a:pt x="179" y="66"/>
                  </a:cubicBezTo>
                  <a:cubicBezTo>
                    <a:pt x="180" y="66"/>
                    <a:pt x="182" y="64"/>
                    <a:pt x="183" y="64"/>
                  </a:cubicBezTo>
                  <a:cubicBezTo>
                    <a:pt x="182" y="64"/>
                    <a:pt x="181" y="65"/>
                    <a:pt x="182" y="65"/>
                  </a:cubicBezTo>
                  <a:cubicBezTo>
                    <a:pt x="180" y="66"/>
                    <a:pt x="179" y="67"/>
                    <a:pt x="177" y="68"/>
                  </a:cubicBezTo>
                  <a:cubicBezTo>
                    <a:pt x="181" y="69"/>
                    <a:pt x="186" y="64"/>
                    <a:pt x="190" y="64"/>
                  </a:cubicBezTo>
                  <a:cubicBezTo>
                    <a:pt x="190" y="64"/>
                    <a:pt x="183" y="67"/>
                    <a:pt x="181" y="68"/>
                  </a:cubicBezTo>
                  <a:cubicBezTo>
                    <a:pt x="178" y="69"/>
                    <a:pt x="175" y="71"/>
                    <a:pt x="172" y="73"/>
                  </a:cubicBezTo>
                  <a:cubicBezTo>
                    <a:pt x="172" y="72"/>
                    <a:pt x="172" y="72"/>
                    <a:pt x="173" y="72"/>
                  </a:cubicBezTo>
                  <a:cubicBezTo>
                    <a:pt x="171" y="72"/>
                    <a:pt x="169" y="74"/>
                    <a:pt x="168" y="74"/>
                  </a:cubicBezTo>
                  <a:cubicBezTo>
                    <a:pt x="167" y="75"/>
                    <a:pt x="166" y="75"/>
                    <a:pt x="164" y="75"/>
                  </a:cubicBezTo>
                  <a:cubicBezTo>
                    <a:pt x="165" y="75"/>
                    <a:pt x="167" y="74"/>
                    <a:pt x="166" y="73"/>
                  </a:cubicBezTo>
                  <a:close/>
                  <a:moveTo>
                    <a:pt x="152" y="88"/>
                  </a:moveTo>
                  <a:cubicBezTo>
                    <a:pt x="154" y="87"/>
                    <a:pt x="157" y="86"/>
                    <a:pt x="159" y="84"/>
                  </a:cubicBezTo>
                  <a:cubicBezTo>
                    <a:pt x="160" y="84"/>
                    <a:pt x="164" y="81"/>
                    <a:pt x="164" y="81"/>
                  </a:cubicBezTo>
                  <a:cubicBezTo>
                    <a:pt x="164" y="82"/>
                    <a:pt x="164" y="82"/>
                    <a:pt x="164" y="82"/>
                  </a:cubicBezTo>
                  <a:cubicBezTo>
                    <a:pt x="164" y="82"/>
                    <a:pt x="167" y="81"/>
                    <a:pt x="166" y="82"/>
                  </a:cubicBezTo>
                  <a:cubicBezTo>
                    <a:pt x="169" y="81"/>
                    <a:pt x="165" y="83"/>
                    <a:pt x="167" y="82"/>
                  </a:cubicBezTo>
                  <a:cubicBezTo>
                    <a:pt x="166" y="82"/>
                    <a:pt x="162" y="84"/>
                    <a:pt x="161" y="84"/>
                  </a:cubicBezTo>
                  <a:cubicBezTo>
                    <a:pt x="161" y="84"/>
                    <a:pt x="160" y="85"/>
                    <a:pt x="159" y="85"/>
                  </a:cubicBezTo>
                  <a:cubicBezTo>
                    <a:pt x="157" y="86"/>
                    <a:pt x="154" y="89"/>
                    <a:pt x="152" y="89"/>
                  </a:cubicBezTo>
                  <a:cubicBezTo>
                    <a:pt x="152" y="88"/>
                    <a:pt x="153" y="88"/>
                    <a:pt x="152" y="88"/>
                  </a:cubicBezTo>
                  <a:close/>
                  <a:moveTo>
                    <a:pt x="153" y="99"/>
                  </a:moveTo>
                  <a:cubicBezTo>
                    <a:pt x="153" y="99"/>
                    <a:pt x="153" y="99"/>
                    <a:pt x="153" y="99"/>
                  </a:cubicBezTo>
                  <a:cubicBezTo>
                    <a:pt x="153" y="99"/>
                    <a:pt x="153" y="99"/>
                    <a:pt x="154" y="99"/>
                  </a:cubicBezTo>
                  <a:cubicBezTo>
                    <a:pt x="153" y="99"/>
                    <a:pt x="153" y="100"/>
                    <a:pt x="152" y="100"/>
                  </a:cubicBezTo>
                  <a:cubicBezTo>
                    <a:pt x="152" y="100"/>
                    <a:pt x="152" y="100"/>
                    <a:pt x="153" y="99"/>
                  </a:cubicBezTo>
                  <a:close/>
                  <a:moveTo>
                    <a:pt x="145" y="117"/>
                  </a:moveTo>
                  <a:cubicBezTo>
                    <a:pt x="145" y="116"/>
                    <a:pt x="145" y="116"/>
                    <a:pt x="145" y="115"/>
                  </a:cubicBezTo>
                  <a:cubicBezTo>
                    <a:pt x="146" y="114"/>
                    <a:pt x="148" y="113"/>
                    <a:pt x="149" y="113"/>
                  </a:cubicBezTo>
                  <a:cubicBezTo>
                    <a:pt x="149" y="112"/>
                    <a:pt x="150" y="112"/>
                    <a:pt x="150" y="112"/>
                  </a:cubicBezTo>
                  <a:cubicBezTo>
                    <a:pt x="150" y="112"/>
                    <a:pt x="151" y="112"/>
                    <a:pt x="151" y="112"/>
                  </a:cubicBezTo>
                  <a:cubicBezTo>
                    <a:pt x="152" y="112"/>
                    <a:pt x="153" y="111"/>
                    <a:pt x="153" y="110"/>
                  </a:cubicBezTo>
                  <a:cubicBezTo>
                    <a:pt x="153" y="111"/>
                    <a:pt x="152" y="111"/>
                    <a:pt x="153" y="111"/>
                  </a:cubicBezTo>
                  <a:cubicBezTo>
                    <a:pt x="150" y="114"/>
                    <a:pt x="149" y="115"/>
                    <a:pt x="147" y="118"/>
                  </a:cubicBezTo>
                  <a:cubicBezTo>
                    <a:pt x="147" y="119"/>
                    <a:pt x="146" y="121"/>
                    <a:pt x="145" y="122"/>
                  </a:cubicBezTo>
                  <a:cubicBezTo>
                    <a:pt x="145" y="122"/>
                    <a:pt x="142" y="126"/>
                    <a:pt x="145" y="126"/>
                  </a:cubicBezTo>
                  <a:cubicBezTo>
                    <a:pt x="144" y="126"/>
                    <a:pt x="141" y="129"/>
                    <a:pt x="141" y="129"/>
                  </a:cubicBezTo>
                  <a:cubicBezTo>
                    <a:pt x="141" y="130"/>
                    <a:pt x="140" y="130"/>
                    <a:pt x="140" y="130"/>
                  </a:cubicBezTo>
                  <a:cubicBezTo>
                    <a:pt x="140" y="131"/>
                    <a:pt x="138" y="132"/>
                    <a:pt x="137" y="132"/>
                  </a:cubicBezTo>
                  <a:cubicBezTo>
                    <a:pt x="139" y="130"/>
                    <a:pt x="139" y="129"/>
                    <a:pt x="140" y="128"/>
                  </a:cubicBezTo>
                  <a:cubicBezTo>
                    <a:pt x="141" y="127"/>
                    <a:pt x="143" y="126"/>
                    <a:pt x="141" y="126"/>
                  </a:cubicBezTo>
                  <a:cubicBezTo>
                    <a:pt x="142" y="125"/>
                    <a:pt x="144" y="124"/>
                    <a:pt x="142" y="124"/>
                  </a:cubicBezTo>
                  <a:cubicBezTo>
                    <a:pt x="142" y="123"/>
                    <a:pt x="143" y="122"/>
                    <a:pt x="144" y="122"/>
                  </a:cubicBezTo>
                  <a:cubicBezTo>
                    <a:pt x="144" y="121"/>
                    <a:pt x="144" y="121"/>
                    <a:pt x="144" y="121"/>
                  </a:cubicBezTo>
                  <a:cubicBezTo>
                    <a:pt x="144" y="121"/>
                    <a:pt x="144" y="121"/>
                    <a:pt x="143" y="121"/>
                  </a:cubicBezTo>
                  <a:cubicBezTo>
                    <a:pt x="144" y="120"/>
                    <a:pt x="143" y="119"/>
                    <a:pt x="144" y="118"/>
                  </a:cubicBezTo>
                  <a:cubicBezTo>
                    <a:pt x="144" y="117"/>
                    <a:pt x="145" y="117"/>
                    <a:pt x="146" y="117"/>
                  </a:cubicBezTo>
                  <a:cubicBezTo>
                    <a:pt x="145" y="117"/>
                    <a:pt x="145" y="117"/>
                    <a:pt x="145" y="117"/>
                  </a:cubicBezTo>
                  <a:close/>
                  <a:moveTo>
                    <a:pt x="136" y="123"/>
                  </a:moveTo>
                  <a:cubicBezTo>
                    <a:pt x="136" y="122"/>
                    <a:pt x="138" y="121"/>
                    <a:pt x="139" y="120"/>
                  </a:cubicBezTo>
                  <a:cubicBezTo>
                    <a:pt x="139" y="119"/>
                    <a:pt x="140" y="118"/>
                    <a:pt x="139" y="118"/>
                  </a:cubicBezTo>
                  <a:cubicBezTo>
                    <a:pt x="140" y="117"/>
                    <a:pt x="141" y="117"/>
                    <a:pt x="141" y="117"/>
                  </a:cubicBezTo>
                  <a:cubicBezTo>
                    <a:pt x="142" y="117"/>
                    <a:pt x="143" y="115"/>
                    <a:pt x="143" y="116"/>
                  </a:cubicBezTo>
                  <a:cubicBezTo>
                    <a:pt x="144" y="116"/>
                    <a:pt x="142" y="117"/>
                    <a:pt x="142" y="117"/>
                  </a:cubicBezTo>
                  <a:cubicBezTo>
                    <a:pt x="142" y="117"/>
                    <a:pt x="142" y="118"/>
                    <a:pt x="142" y="118"/>
                  </a:cubicBezTo>
                  <a:cubicBezTo>
                    <a:pt x="141" y="119"/>
                    <a:pt x="140" y="120"/>
                    <a:pt x="139" y="121"/>
                  </a:cubicBezTo>
                  <a:cubicBezTo>
                    <a:pt x="138" y="122"/>
                    <a:pt x="136" y="125"/>
                    <a:pt x="135" y="124"/>
                  </a:cubicBezTo>
                  <a:cubicBezTo>
                    <a:pt x="135" y="123"/>
                    <a:pt x="136" y="123"/>
                    <a:pt x="136" y="123"/>
                  </a:cubicBezTo>
                  <a:close/>
                  <a:moveTo>
                    <a:pt x="134" y="128"/>
                  </a:moveTo>
                  <a:cubicBezTo>
                    <a:pt x="135" y="127"/>
                    <a:pt x="135" y="124"/>
                    <a:pt x="137" y="124"/>
                  </a:cubicBezTo>
                  <a:cubicBezTo>
                    <a:pt x="137" y="125"/>
                    <a:pt x="136" y="126"/>
                    <a:pt x="138" y="125"/>
                  </a:cubicBezTo>
                  <a:cubicBezTo>
                    <a:pt x="136" y="127"/>
                    <a:pt x="135" y="133"/>
                    <a:pt x="131" y="133"/>
                  </a:cubicBezTo>
                  <a:cubicBezTo>
                    <a:pt x="132" y="132"/>
                    <a:pt x="135" y="129"/>
                    <a:pt x="134" y="128"/>
                  </a:cubicBezTo>
                  <a:close/>
                  <a:moveTo>
                    <a:pt x="81" y="258"/>
                  </a:moveTo>
                  <a:cubicBezTo>
                    <a:pt x="80" y="258"/>
                    <a:pt x="80" y="259"/>
                    <a:pt x="80" y="259"/>
                  </a:cubicBezTo>
                  <a:cubicBezTo>
                    <a:pt x="80" y="259"/>
                    <a:pt x="81" y="259"/>
                    <a:pt x="80" y="260"/>
                  </a:cubicBezTo>
                  <a:cubicBezTo>
                    <a:pt x="80" y="259"/>
                    <a:pt x="80" y="258"/>
                    <a:pt x="81" y="258"/>
                  </a:cubicBezTo>
                  <a:close/>
                  <a:moveTo>
                    <a:pt x="71" y="150"/>
                  </a:moveTo>
                  <a:cubicBezTo>
                    <a:pt x="71" y="151"/>
                    <a:pt x="70" y="152"/>
                    <a:pt x="69" y="152"/>
                  </a:cubicBezTo>
                  <a:cubicBezTo>
                    <a:pt x="70" y="152"/>
                    <a:pt x="72" y="149"/>
                    <a:pt x="71" y="150"/>
                  </a:cubicBezTo>
                  <a:close/>
                  <a:moveTo>
                    <a:pt x="58" y="182"/>
                  </a:moveTo>
                  <a:cubicBezTo>
                    <a:pt x="58" y="183"/>
                    <a:pt x="57" y="184"/>
                    <a:pt x="57" y="184"/>
                  </a:cubicBezTo>
                  <a:cubicBezTo>
                    <a:pt x="58" y="184"/>
                    <a:pt x="58" y="184"/>
                    <a:pt x="59" y="183"/>
                  </a:cubicBezTo>
                  <a:cubicBezTo>
                    <a:pt x="58" y="184"/>
                    <a:pt x="58" y="184"/>
                    <a:pt x="57" y="185"/>
                  </a:cubicBezTo>
                  <a:cubicBezTo>
                    <a:pt x="57" y="186"/>
                    <a:pt x="56" y="188"/>
                    <a:pt x="55" y="188"/>
                  </a:cubicBezTo>
                  <a:cubicBezTo>
                    <a:pt x="56" y="187"/>
                    <a:pt x="56" y="182"/>
                    <a:pt x="58" y="182"/>
                  </a:cubicBezTo>
                  <a:close/>
                  <a:moveTo>
                    <a:pt x="47" y="178"/>
                  </a:moveTo>
                  <a:cubicBezTo>
                    <a:pt x="45" y="181"/>
                    <a:pt x="43" y="184"/>
                    <a:pt x="40" y="187"/>
                  </a:cubicBezTo>
                  <a:cubicBezTo>
                    <a:pt x="43" y="184"/>
                    <a:pt x="45" y="181"/>
                    <a:pt x="47" y="178"/>
                  </a:cubicBezTo>
                  <a:close/>
                  <a:moveTo>
                    <a:pt x="74" y="377"/>
                  </a:moveTo>
                  <a:cubicBezTo>
                    <a:pt x="73" y="376"/>
                    <a:pt x="72" y="376"/>
                    <a:pt x="72" y="375"/>
                  </a:cubicBezTo>
                  <a:cubicBezTo>
                    <a:pt x="74" y="375"/>
                    <a:pt x="74" y="375"/>
                    <a:pt x="74" y="377"/>
                  </a:cubicBezTo>
                  <a:close/>
                  <a:moveTo>
                    <a:pt x="77" y="384"/>
                  </a:moveTo>
                  <a:cubicBezTo>
                    <a:pt x="76" y="384"/>
                    <a:pt x="76" y="384"/>
                    <a:pt x="76" y="383"/>
                  </a:cubicBezTo>
                  <a:cubicBezTo>
                    <a:pt x="75" y="382"/>
                    <a:pt x="75" y="381"/>
                    <a:pt x="74" y="381"/>
                  </a:cubicBezTo>
                  <a:cubicBezTo>
                    <a:pt x="75" y="380"/>
                    <a:pt x="75" y="379"/>
                    <a:pt x="75" y="378"/>
                  </a:cubicBezTo>
                  <a:cubicBezTo>
                    <a:pt x="76" y="378"/>
                    <a:pt x="76" y="378"/>
                    <a:pt x="77" y="379"/>
                  </a:cubicBezTo>
                  <a:cubicBezTo>
                    <a:pt x="77" y="380"/>
                    <a:pt x="77" y="380"/>
                    <a:pt x="77" y="380"/>
                  </a:cubicBezTo>
                  <a:cubicBezTo>
                    <a:pt x="77" y="380"/>
                    <a:pt x="78" y="380"/>
                    <a:pt x="78" y="380"/>
                  </a:cubicBezTo>
                  <a:cubicBezTo>
                    <a:pt x="79" y="380"/>
                    <a:pt x="79" y="381"/>
                    <a:pt x="79" y="381"/>
                  </a:cubicBezTo>
                  <a:cubicBezTo>
                    <a:pt x="79" y="382"/>
                    <a:pt x="80" y="384"/>
                    <a:pt x="80" y="385"/>
                  </a:cubicBezTo>
                  <a:cubicBezTo>
                    <a:pt x="79" y="385"/>
                    <a:pt x="78" y="384"/>
                    <a:pt x="77" y="384"/>
                  </a:cubicBezTo>
                  <a:close/>
                  <a:moveTo>
                    <a:pt x="234" y="88"/>
                  </a:moveTo>
                  <a:cubicBezTo>
                    <a:pt x="234" y="88"/>
                    <a:pt x="234" y="88"/>
                    <a:pt x="234" y="88"/>
                  </a:cubicBezTo>
                  <a:cubicBezTo>
                    <a:pt x="234" y="88"/>
                    <a:pt x="234" y="88"/>
                    <a:pt x="234" y="88"/>
                  </a:cubicBezTo>
                  <a:close/>
                  <a:moveTo>
                    <a:pt x="98" y="486"/>
                  </a:moveTo>
                  <a:cubicBezTo>
                    <a:pt x="98" y="486"/>
                    <a:pt x="98" y="486"/>
                    <a:pt x="98" y="486"/>
                  </a:cubicBezTo>
                  <a:close/>
                  <a:moveTo>
                    <a:pt x="196" y="774"/>
                  </a:moveTo>
                  <a:cubicBezTo>
                    <a:pt x="197" y="775"/>
                    <a:pt x="197" y="775"/>
                    <a:pt x="197" y="775"/>
                  </a:cubicBezTo>
                  <a:cubicBezTo>
                    <a:pt x="196" y="776"/>
                    <a:pt x="196" y="775"/>
                    <a:pt x="196" y="774"/>
                  </a:cubicBezTo>
                  <a:close/>
                  <a:moveTo>
                    <a:pt x="105" y="448"/>
                  </a:moveTo>
                  <a:cubicBezTo>
                    <a:pt x="105" y="449"/>
                    <a:pt x="105" y="449"/>
                    <a:pt x="105" y="449"/>
                  </a:cubicBezTo>
                  <a:cubicBezTo>
                    <a:pt x="105" y="449"/>
                    <a:pt x="105" y="449"/>
                    <a:pt x="105" y="448"/>
                  </a:cubicBezTo>
                  <a:close/>
                  <a:moveTo>
                    <a:pt x="293" y="20"/>
                  </a:moveTo>
                  <a:cubicBezTo>
                    <a:pt x="292" y="21"/>
                    <a:pt x="290" y="21"/>
                    <a:pt x="289" y="21"/>
                  </a:cubicBezTo>
                  <a:cubicBezTo>
                    <a:pt x="290" y="21"/>
                    <a:pt x="291" y="21"/>
                    <a:pt x="291" y="21"/>
                  </a:cubicBezTo>
                  <a:cubicBezTo>
                    <a:pt x="291" y="22"/>
                    <a:pt x="290" y="22"/>
                    <a:pt x="289" y="23"/>
                  </a:cubicBezTo>
                  <a:cubicBezTo>
                    <a:pt x="288" y="23"/>
                    <a:pt x="288" y="23"/>
                    <a:pt x="288" y="23"/>
                  </a:cubicBezTo>
                  <a:cubicBezTo>
                    <a:pt x="287" y="23"/>
                    <a:pt x="287" y="23"/>
                    <a:pt x="287" y="23"/>
                  </a:cubicBezTo>
                  <a:cubicBezTo>
                    <a:pt x="286" y="23"/>
                    <a:pt x="284" y="24"/>
                    <a:pt x="283" y="24"/>
                  </a:cubicBezTo>
                  <a:cubicBezTo>
                    <a:pt x="284" y="24"/>
                    <a:pt x="284" y="24"/>
                    <a:pt x="285" y="24"/>
                  </a:cubicBezTo>
                  <a:cubicBezTo>
                    <a:pt x="284" y="24"/>
                    <a:pt x="282" y="25"/>
                    <a:pt x="281" y="25"/>
                  </a:cubicBezTo>
                  <a:cubicBezTo>
                    <a:pt x="282" y="25"/>
                    <a:pt x="283" y="25"/>
                    <a:pt x="284" y="25"/>
                  </a:cubicBezTo>
                  <a:cubicBezTo>
                    <a:pt x="278" y="27"/>
                    <a:pt x="273" y="30"/>
                    <a:pt x="266" y="31"/>
                  </a:cubicBezTo>
                  <a:cubicBezTo>
                    <a:pt x="267" y="29"/>
                    <a:pt x="270" y="29"/>
                    <a:pt x="271" y="28"/>
                  </a:cubicBezTo>
                  <a:cubicBezTo>
                    <a:pt x="271" y="28"/>
                    <a:pt x="273" y="27"/>
                    <a:pt x="273" y="27"/>
                  </a:cubicBezTo>
                  <a:cubicBezTo>
                    <a:pt x="273" y="26"/>
                    <a:pt x="272" y="27"/>
                    <a:pt x="271" y="27"/>
                  </a:cubicBezTo>
                  <a:cubicBezTo>
                    <a:pt x="273" y="26"/>
                    <a:pt x="276" y="25"/>
                    <a:pt x="278" y="24"/>
                  </a:cubicBezTo>
                  <a:cubicBezTo>
                    <a:pt x="278" y="24"/>
                    <a:pt x="277" y="25"/>
                    <a:pt x="276" y="25"/>
                  </a:cubicBezTo>
                  <a:cubicBezTo>
                    <a:pt x="277" y="25"/>
                    <a:pt x="278" y="25"/>
                    <a:pt x="280" y="24"/>
                  </a:cubicBezTo>
                  <a:cubicBezTo>
                    <a:pt x="281" y="24"/>
                    <a:pt x="283" y="23"/>
                    <a:pt x="282" y="23"/>
                  </a:cubicBezTo>
                  <a:cubicBezTo>
                    <a:pt x="284" y="22"/>
                    <a:pt x="286" y="21"/>
                    <a:pt x="289" y="21"/>
                  </a:cubicBezTo>
                  <a:cubicBezTo>
                    <a:pt x="288" y="21"/>
                    <a:pt x="288" y="21"/>
                    <a:pt x="288" y="21"/>
                  </a:cubicBezTo>
                  <a:cubicBezTo>
                    <a:pt x="288" y="22"/>
                    <a:pt x="288" y="21"/>
                    <a:pt x="289" y="21"/>
                  </a:cubicBezTo>
                  <a:cubicBezTo>
                    <a:pt x="288" y="21"/>
                    <a:pt x="290" y="21"/>
                    <a:pt x="291" y="21"/>
                  </a:cubicBezTo>
                  <a:cubicBezTo>
                    <a:pt x="292" y="20"/>
                    <a:pt x="293" y="20"/>
                    <a:pt x="294" y="20"/>
                  </a:cubicBezTo>
                  <a:cubicBezTo>
                    <a:pt x="294" y="20"/>
                    <a:pt x="294" y="20"/>
                    <a:pt x="293" y="20"/>
                  </a:cubicBezTo>
                  <a:close/>
                  <a:moveTo>
                    <a:pt x="432" y="25"/>
                  </a:moveTo>
                  <a:cubicBezTo>
                    <a:pt x="431" y="25"/>
                    <a:pt x="429" y="25"/>
                    <a:pt x="428" y="25"/>
                  </a:cubicBezTo>
                  <a:cubicBezTo>
                    <a:pt x="429" y="26"/>
                    <a:pt x="425" y="26"/>
                    <a:pt x="425" y="25"/>
                  </a:cubicBezTo>
                  <a:cubicBezTo>
                    <a:pt x="424" y="23"/>
                    <a:pt x="427" y="25"/>
                    <a:pt x="428" y="24"/>
                  </a:cubicBezTo>
                  <a:cubicBezTo>
                    <a:pt x="428" y="24"/>
                    <a:pt x="428" y="24"/>
                    <a:pt x="427" y="24"/>
                  </a:cubicBezTo>
                  <a:cubicBezTo>
                    <a:pt x="429" y="23"/>
                    <a:pt x="430" y="23"/>
                    <a:pt x="432" y="24"/>
                  </a:cubicBezTo>
                  <a:cubicBezTo>
                    <a:pt x="432" y="24"/>
                    <a:pt x="432" y="24"/>
                    <a:pt x="432" y="24"/>
                  </a:cubicBezTo>
                  <a:cubicBezTo>
                    <a:pt x="433" y="24"/>
                    <a:pt x="434" y="24"/>
                    <a:pt x="434" y="25"/>
                  </a:cubicBezTo>
                  <a:cubicBezTo>
                    <a:pt x="433" y="25"/>
                    <a:pt x="433" y="25"/>
                    <a:pt x="433" y="25"/>
                  </a:cubicBezTo>
                  <a:cubicBezTo>
                    <a:pt x="434" y="25"/>
                    <a:pt x="435" y="25"/>
                    <a:pt x="436" y="25"/>
                  </a:cubicBezTo>
                  <a:cubicBezTo>
                    <a:pt x="438" y="26"/>
                    <a:pt x="435" y="26"/>
                    <a:pt x="434" y="26"/>
                  </a:cubicBezTo>
                  <a:cubicBezTo>
                    <a:pt x="435" y="27"/>
                    <a:pt x="436" y="27"/>
                    <a:pt x="437" y="27"/>
                  </a:cubicBezTo>
                  <a:cubicBezTo>
                    <a:pt x="437" y="27"/>
                    <a:pt x="437" y="28"/>
                    <a:pt x="436" y="28"/>
                  </a:cubicBezTo>
                  <a:cubicBezTo>
                    <a:pt x="437" y="28"/>
                    <a:pt x="437" y="28"/>
                    <a:pt x="438" y="28"/>
                  </a:cubicBezTo>
                  <a:cubicBezTo>
                    <a:pt x="438" y="29"/>
                    <a:pt x="435" y="28"/>
                    <a:pt x="434" y="28"/>
                  </a:cubicBezTo>
                  <a:cubicBezTo>
                    <a:pt x="433" y="27"/>
                    <a:pt x="431" y="26"/>
                    <a:pt x="432" y="25"/>
                  </a:cubicBezTo>
                  <a:close/>
                  <a:moveTo>
                    <a:pt x="269" y="26"/>
                  </a:moveTo>
                  <a:cubicBezTo>
                    <a:pt x="271" y="24"/>
                    <a:pt x="275" y="22"/>
                    <a:pt x="278" y="22"/>
                  </a:cubicBezTo>
                  <a:cubicBezTo>
                    <a:pt x="275" y="23"/>
                    <a:pt x="272" y="25"/>
                    <a:pt x="269" y="26"/>
                  </a:cubicBezTo>
                  <a:cubicBezTo>
                    <a:pt x="269" y="26"/>
                    <a:pt x="268" y="26"/>
                    <a:pt x="268" y="26"/>
                  </a:cubicBezTo>
                  <a:cubicBezTo>
                    <a:pt x="268" y="26"/>
                    <a:pt x="269" y="26"/>
                    <a:pt x="269" y="26"/>
                  </a:cubicBezTo>
                  <a:close/>
                  <a:moveTo>
                    <a:pt x="286" y="24"/>
                  </a:moveTo>
                  <a:cubicBezTo>
                    <a:pt x="285" y="24"/>
                    <a:pt x="285" y="24"/>
                    <a:pt x="285" y="24"/>
                  </a:cubicBezTo>
                  <a:cubicBezTo>
                    <a:pt x="285" y="24"/>
                    <a:pt x="286" y="24"/>
                    <a:pt x="286" y="24"/>
                  </a:cubicBezTo>
                  <a:close/>
                  <a:moveTo>
                    <a:pt x="258" y="36"/>
                  </a:moveTo>
                  <a:cubicBezTo>
                    <a:pt x="258" y="36"/>
                    <a:pt x="258" y="36"/>
                    <a:pt x="258" y="36"/>
                  </a:cubicBezTo>
                  <a:cubicBezTo>
                    <a:pt x="257" y="37"/>
                    <a:pt x="256" y="38"/>
                    <a:pt x="255" y="38"/>
                  </a:cubicBezTo>
                  <a:cubicBezTo>
                    <a:pt x="255" y="39"/>
                    <a:pt x="254" y="39"/>
                    <a:pt x="253" y="40"/>
                  </a:cubicBezTo>
                  <a:cubicBezTo>
                    <a:pt x="253" y="40"/>
                    <a:pt x="252" y="40"/>
                    <a:pt x="253" y="40"/>
                  </a:cubicBezTo>
                  <a:cubicBezTo>
                    <a:pt x="252" y="40"/>
                    <a:pt x="249" y="41"/>
                    <a:pt x="249" y="41"/>
                  </a:cubicBezTo>
                  <a:cubicBezTo>
                    <a:pt x="248" y="41"/>
                    <a:pt x="247" y="42"/>
                    <a:pt x="247" y="42"/>
                  </a:cubicBezTo>
                  <a:cubicBezTo>
                    <a:pt x="246" y="42"/>
                    <a:pt x="246" y="42"/>
                    <a:pt x="246" y="42"/>
                  </a:cubicBezTo>
                  <a:cubicBezTo>
                    <a:pt x="247" y="41"/>
                    <a:pt x="248" y="40"/>
                    <a:pt x="249" y="39"/>
                  </a:cubicBezTo>
                  <a:cubicBezTo>
                    <a:pt x="249" y="39"/>
                    <a:pt x="247" y="40"/>
                    <a:pt x="247" y="40"/>
                  </a:cubicBezTo>
                  <a:cubicBezTo>
                    <a:pt x="247" y="40"/>
                    <a:pt x="248" y="40"/>
                    <a:pt x="248" y="39"/>
                  </a:cubicBezTo>
                  <a:cubicBezTo>
                    <a:pt x="248" y="40"/>
                    <a:pt x="248" y="40"/>
                    <a:pt x="247" y="40"/>
                  </a:cubicBezTo>
                  <a:cubicBezTo>
                    <a:pt x="249" y="39"/>
                    <a:pt x="250" y="39"/>
                    <a:pt x="251" y="38"/>
                  </a:cubicBezTo>
                  <a:cubicBezTo>
                    <a:pt x="252" y="38"/>
                    <a:pt x="253" y="37"/>
                    <a:pt x="254" y="37"/>
                  </a:cubicBezTo>
                  <a:cubicBezTo>
                    <a:pt x="255" y="36"/>
                    <a:pt x="255" y="36"/>
                    <a:pt x="255" y="37"/>
                  </a:cubicBezTo>
                  <a:cubicBezTo>
                    <a:pt x="256" y="37"/>
                    <a:pt x="257" y="36"/>
                    <a:pt x="258" y="36"/>
                  </a:cubicBezTo>
                  <a:cubicBezTo>
                    <a:pt x="257" y="36"/>
                    <a:pt x="257" y="36"/>
                    <a:pt x="257" y="36"/>
                  </a:cubicBezTo>
                  <a:cubicBezTo>
                    <a:pt x="257" y="36"/>
                    <a:pt x="257" y="36"/>
                    <a:pt x="258" y="36"/>
                  </a:cubicBezTo>
                  <a:cubicBezTo>
                    <a:pt x="258" y="36"/>
                    <a:pt x="257" y="36"/>
                    <a:pt x="257" y="36"/>
                  </a:cubicBezTo>
                  <a:cubicBezTo>
                    <a:pt x="257" y="36"/>
                    <a:pt x="258" y="36"/>
                    <a:pt x="258" y="36"/>
                  </a:cubicBezTo>
                  <a:close/>
                  <a:moveTo>
                    <a:pt x="261" y="32"/>
                  </a:moveTo>
                  <a:cubicBezTo>
                    <a:pt x="260" y="33"/>
                    <a:pt x="259" y="33"/>
                    <a:pt x="257" y="34"/>
                  </a:cubicBezTo>
                  <a:cubicBezTo>
                    <a:pt x="258" y="33"/>
                    <a:pt x="260" y="32"/>
                    <a:pt x="261" y="32"/>
                  </a:cubicBezTo>
                  <a:close/>
                  <a:moveTo>
                    <a:pt x="243" y="32"/>
                  </a:moveTo>
                  <a:cubicBezTo>
                    <a:pt x="243" y="32"/>
                    <a:pt x="244" y="32"/>
                    <a:pt x="244" y="32"/>
                  </a:cubicBezTo>
                  <a:cubicBezTo>
                    <a:pt x="242" y="33"/>
                    <a:pt x="245" y="32"/>
                    <a:pt x="245" y="32"/>
                  </a:cubicBezTo>
                  <a:cubicBezTo>
                    <a:pt x="244" y="33"/>
                    <a:pt x="246" y="32"/>
                    <a:pt x="246" y="32"/>
                  </a:cubicBezTo>
                  <a:cubicBezTo>
                    <a:pt x="245" y="33"/>
                    <a:pt x="248" y="32"/>
                    <a:pt x="248" y="32"/>
                  </a:cubicBezTo>
                  <a:cubicBezTo>
                    <a:pt x="248" y="32"/>
                    <a:pt x="247" y="32"/>
                    <a:pt x="246" y="33"/>
                  </a:cubicBezTo>
                  <a:cubicBezTo>
                    <a:pt x="247" y="33"/>
                    <a:pt x="248" y="32"/>
                    <a:pt x="249" y="32"/>
                  </a:cubicBezTo>
                  <a:cubicBezTo>
                    <a:pt x="247" y="33"/>
                    <a:pt x="244" y="34"/>
                    <a:pt x="242" y="34"/>
                  </a:cubicBezTo>
                  <a:cubicBezTo>
                    <a:pt x="242" y="34"/>
                    <a:pt x="243" y="34"/>
                    <a:pt x="243" y="34"/>
                  </a:cubicBezTo>
                  <a:cubicBezTo>
                    <a:pt x="242" y="34"/>
                    <a:pt x="240" y="34"/>
                    <a:pt x="239" y="35"/>
                  </a:cubicBezTo>
                  <a:cubicBezTo>
                    <a:pt x="239" y="34"/>
                    <a:pt x="239" y="34"/>
                    <a:pt x="238" y="35"/>
                  </a:cubicBezTo>
                  <a:cubicBezTo>
                    <a:pt x="239" y="34"/>
                    <a:pt x="238" y="35"/>
                    <a:pt x="238" y="35"/>
                  </a:cubicBezTo>
                  <a:cubicBezTo>
                    <a:pt x="237" y="35"/>
                    <a:pt x="236" y="35"/>
                    <a:pt x="235" y="36"/>
                  </a:cubicBezTo>
                  <a:cubicBezTo>
                    <a:pt x="233" y="37"/>
                    <a:pt x="232" y="37"/>
                    <a:pt x="230" y="39"/>
                  </a:cubicBezTo>
                  <a:cubicBezTo>
                    <a:pt x="230" y="39"/>
                    <a:pt x="231" y="39"/>
                    <a:pt x="231" y="38"/>
                  </a:cubicBezTo>
                  <a:cubicBezTo>
                    <a:pt x="230" y="40"/>
                    <a:pt x="228" y="40"/>
                    <a:pt x="226" y="41"/>
                  </a:cubicBezTo>
                  <a:cubicBezTo>
                    <a:pt x="229" y="40"/>
                    <a:pt x="225" y="42"/>
                    <a:pt x="227" y="41"/>
                  </a:cubicBezTo>
                  <a:cubicBezTo>
                    <a:pt x="228" y="41"/>
                    <a:pt x="229" y="41"/>
                    <a:pt x="229" y="41"/>
                  </a:cubicBezTo>
                  <a:cubicBezTo>
                    <a:pt x="231" y="40"/>
                    <a:pt x="232" y="40"/>
                    <a:pt x="234" y="39"/>
                  </a:cubicBezTo>
                  <a:cubicBezTo>
                    <a:pt x="234" y="39"/>
                    <a:pt x="237" y="39"/>
                    <a:pt x="238" y="38"/>
                  </a:cubicBezTo>
                  <a:cubicBezTo>
                    <a:pt x="240" y="38"/>
                    <a:pt x="243" y="36"/>
                    <a:pt x="246" y="36"/>
                  </a:cubicBezTo>
                  <a:cubicBezTo>
                    <a:pt x="245" y="37"/>
                    <a:pt x="241" y="38"/>
                    <a:pt x="242" y="38"/>
                  </a:cubicBezTo>
                  <a:cubicBezTo>
                    <a:pt x="241" y="39"/>
                    <a:pt x="240" y="39"/>
                    <a:pt x="240" y="39"/>
                  </a:cubicBezTo>
                  <a:cubicBezTo>
                    <a:pt x="240" y="39"/>
                    <a:pt x="241" y="39"/>
                    <a:pt x="242" y="39"/>
                  </a:cubicBezTo>
                  <a:cubicBezTo>
                    <a:pt x="241" y="39"/>
                    <a:pt x="241" y="39"/>
                    <a:pt x="241" y="39"/>
                  </a:cubicBezTo>
                  <a:cubicBezTo>
                    <a:pt x="241" y="40"/>
                    <a:pt x="241" y="40"/>
                    <a:pt x="241" y="39"/>
                  </a:cubicBezTo>
                  <a:cubicBezTo>
                    <a:pt x="241" y="40"/>
                    <a:pt x="241" y="40"/>
                    <a:pt x="241" y="40"/>
                  </a:cubicBezTo>
                  <a:cubicBezTo>
                    <a:pt x="241" y="40"/>
                    <a:pt x="241" y="40"/>
                    <a:pt x="241" y="40"/>
                  </a:cubicBezTo>
                  <a:cubicBezTo>
                    <a:pt x="242" y="40"/>
                    <a:pt x="243" y="39"/>
                    <a:pt x="243" y="39"/>
                  </a:cubicBezTo>
                  <a:cubicBezTo>
                    <a:pt x="242" y="40"/>
                    <a:pt x="244" y="39"/>
                    <a:pt x="244" y="39"/>
                  </a:cubicBezTo>
                  <a:cubicBezTo>
                    <a:pt x="246" y="38"/>
                    <a:pt x="247" y="38"/>
                    <a:pt x="248" y="37"/>
                  </a:cubicBezTo>
                  <a:cubicBezTo>
                    <a:pt x="247" y="37"/>
                    <a:pt x="247" y="38"/>
                    <a:pt x="246" y="38"/>
                  </a:cubicBezTo>
                  <a:cubicBezTo>
                    <a:pt x="246" y="38"/>
                    <a:pt x="246" y="38"/>
                    <a:pt x="246" y="38"/>
                  </a:cubicBezTo>
                  <a:cubicBezTo>
                    <a:pt x="247" y="37"/>
                    <a:pt x="249" y="36"/>
                    <a:pt x="249" y="36"/>
                  </a:cubicBezTo>
                  <a:cubicBezTo>
                    <a:pt x="249" y="36"/>
                    <a:pt x="249" y="37"/>
                    <a:pt x="248" y="37"/>
                  </a:cubicBezTo>
                  <a:cubicBezTo>
                    <a:pt x="249" y="37"/>
                    <a:pt x="249" y="37"/>
                    <a:pt x="250" y="36"/>
                  </a:cubicBezTo>
                  <a:cubicBezTo>
                    <a:pt x="249" y="36"/>
                    <a:pt x="252" y="36"/>
                    <a:pt x="252" y="35"/>
                  </a:cubicBezTo>
                  <a:cubicBezTo>
                    <a:pt x="252" y="36"/>
                    <a:pt x="251" y="37"/>
                    <a:pt x="250" y="37"/>
                  </a:cubicBezTo>
                  <a:cubicBezTo>
                    <a:pt x="251" y="37"/>
                    <a:pt x="256" y="35"/>
                    <a:pt x="256" y="34"/>
                  </a:cubicBezTo>
                  <a:cubicBezTo>
                    <a:pt x="256" y="34"/>
                    <a:pt x="255" y="34"/>
                    <a:pt x="255" y="34"/>
                  </a:cubicBezTo>
                  <a:cubicBezTo>
                    <a:pt x="255" y="33"/>
                    <a:pt x="257" y="33"/>
                    <a:pt x="258" y="32"/>
                  </a:cubicBezTo>
                  <a:cubicBezTo>
                    <a:pt x="257" y="32"/>
                    <a:pt x="256" y="33"/>
                    <a:pt x="255" y="33"/>
                  </a:cubicBezTo>
                  <a:cubicBezTo>
                    <a:pt x="255" y="33"/>
                    <a:pt x="255" y="33"/>
                    <a:pt x="255" y="33"/>
                  </a:cubicBezTo>
                  <a:cubicBezTo>
                    <a:pt x="259" y="31"/>
                    <a:pt x="263" y="28"/>
                    <a:pt x="268" y="27"/>
                  </a:cubicBezTo>
                  <a:cubicBezTo>
                    <a:pt x="267" y="27"/>
                    <a:pt x="265" y="27"/>
                    <a:pt x="267" y="26"/>
                  </a:cubicBezTo>
                  <a:cubicBezTo>
                    <a:pt x="265" y="27"/>
                    <a:pt x="262" y="28"/>
                    <a:pt x="260" y="29"/>
                  </a:cubicBezTo>
                  <a:cubicBezTo>
                    <a:pt x="264" y="27"/>
                    <a:pt x="268" y="25"/>
                    <a:pt x="272" y="24"/>
                  </a:cubicBezTo>
                  <a:cubicBezTo>
                    <a:pt x="271" y="24"/>
                    <a:pt x="271" y="24"/>
                    <a:pt x="272" y="24"/>
                  </a:cubicBezTo>
                  <a:cubicBezTo>
                    <a:pt x="270" y="24"/>
                    <a:pt x="268" y="25"/>
                    <a:pt x="267" y="25"/>
                  </a:cubicBezTo>
                  <a:cubicBezTo>
                    <a:pt x="268" y="25"/>
                    <a:pt x="270" y="24"/>
                    <a:pt x="271" y="23"/>
                  </a:cubicBezTo>
                  <a:cubicBezTo>
                    <a:pt x="268" y="24"/>
                    <a:pt x="264" y="26"/>
                    <a:pt x="261" y="27"/>
                  </a:cubicBezTo>
                  <a:cubicBezTo>
                    <a:pt x="264" y="24"/>
                    <a:pt x="269" y="24"/>
                    <a:pt x="273" y="22"/>
                  </a:cubicBezTo>
                  <a:cubicBezTo>
                    <a:pt x="272" y="22"/>
                    <a:pt x="272" y="22"/>
                    <a:pt x="271" y="22"/>
                  </a:cubicBezTo>
                  <a:cubicBezTo>
                    <a:pt x="272" y="22"/>
                    <a:pt x="272" y="22"/>
                    <a:pt x="273" y="22"/>
                  </a:cubicBezTo>
                  <a:cubicBezTo>
                    <a:pt x="274" y="21"/>
                    <a:pt x="275" y="21"/>
                    <a:pt x="277" y="20"/>
                  </a:cubicBezTo>
                  <a:cubicBezTo>
                    <a:pt x="276" y="20"/>
                    <a:pt x="276" y="20"/>
                    <a:pt x="276" y="20"/>
                  </a:cubicBezTo>
                  <a:cubicBezTo>
                    <a:pt x="276" y="20"/>
                    <a:pt x="276" y="20"/>
                    <a:pt x="276" y="20"/>
                  </a:cubicBezTo>
                  <a:cubicBezTo>
                    <a:pt x="275" y="20"/>
                    <a:pt x="278" y="20"/>
                    <a:pt x="278" y="19"/>
                  </a:cubicBezTo>
                  <a:cubicBezTo>
                    <a:pt x="279" y="19"/>
                    <a:pt x="279" y="19"/>
                    <a:pt x="280" y="19"/>
                  </a:cubicBezTo>
                  <a:cubicBezTo>
                    <a:pt x="274" y="20"/>
                    <a:pt x="269" y="22"/>
                    <a:pt x="263" y="24"/>
                  </a:cubicBezTo>
                  <a:cubicBezTo>
                    <a:pt x="260" y="25"/>
                    <a:pt x="256" y="26"/>
                    <a:pt x="253" y="27"/>
                  </a:cubicBezTo>
                  <a:cubicBezTo>
                    <a:pt x="252" y="28"/>
                    <a:pt x="251" y="28"/>
                    <a:pt x="250" y="28"/>
                  </a:cubicBezTo>
                  <a:cubicBezTo>
                    <a:pt x="249" y="29"/>
                    <a:pt x="248" y="29"/>
                    <a:pt x="247" y="30"/>
                  </a:cubicBezTo>
                  <a:cubicBezTo>
                    <a:pt x="247" y="30"/>
                    <a:pt x="244" y="31"/>
                    <a:pt x="244" y="31"/>
                  </a:cubicBezTo>
                  <a:cubicBezTo>
                    <a:pt x="246" y="30"/>
                    <a:pt x="248" y="29"/>
                    <a:pt x="250" y="29"/>
                  </a:cubicBezTo>
                  <a:cubicBezTo>
                    <a:pt x="249" y="29"/>
                    <a:pt x="249" y="29"/>
                    <a:pt x="248" y="29"/>
                  </a:cubicBezTo>
                  <a:cubicBezTo>
                    <a:pt x="250" y="29"/>
                    <a:pt x="251" y="29"/>
                    <a:pt x="252" y="29"/>
                  </a:cubicBezTo>
                  <a:cubicBezTo>
                    <a:pt x="251" y="29"/>
                    <a:pt x="250" y="29"/>
                    <a:pt x="250" y="29"/>
                  </a:cubicBezTo>
                  <a:cubicBezTo>
                    <a:pt x="250" y="29"/>
                    <a:pt x="251" y="29"/>
                    <a:pt x="252" y="29"/>
                  </a:cubicBezTo>
                  <a:cubicBezTo>
                    <a:pt x="251" y="30"/>
                    <a:pt x="249" y="30"/>
                    <a:pt x="248" y="30"/>
                  </a:cubicBezTo>
                  <a:cubicBezTo>
                    <a:pt x="248" y="31"/>
                    <a:pt x="250" y="30"/>
                    <a:pt x="251" y="29"/>
                  </a:cubicBezTo>
                  <a:cubicBezTo>
                    <a:pt x="250" y="29"/>
                    <a:pt x="250" y="30"/>
                    <a:pt x="250" y="30"/>
                  </a:cubicBezTo>
                  <a:cubicBezTo>
                    <a:pt x="251" y="30"/>
                    <a:pt x="252" y="29"/>
                    <a:pt x="253" y="29"/>
                  </a:cubicBezTo>
                  <a:cubicBezTo>
                    <a:pt x="253" y="29"/>
                    <a:pt x="251" y="30"/>
                    <a:pt x="252" y="30"/>
                  </a:cubicBezTo>
                  <a:cubicBezTo>
                    <a:pt x="251" y="30"/>
                    <a:pt x="252" y="29"/>
                    <a:pt x="250" y="30"/>
                  </a:cubicBezTo>
                  <a:cubicBezTo>
                    <a:pt x="250" y="30"/>
                    <a:pt x="248" y="31"/>
                    <a:pt x="249" y="30"/>
                  </a:cubicBezTo>
                  <a:cubicBezTo>
                    <a:pt x="247" y="31"/>
                    <a:pt x="245" y="32"/>
                    <a:pt x="243" y="32"/>
                  </a:cubicBezTo>
                  <a:close/>
                  <a:moveTo>
                    <a:pt x="269" y="23"/>
                  </a:moveTo>
                  <a:cubicBezTo>
                    <a:pt x="268" y="23"/>
                    <a:pt x="267" y="24"/>
                    <a:pt x="266" y="24"/>
                  </a:cubicBezTo>
                  <a:cubicBezTo>
                    <a:pt x="265" y="25"/>
                    <a:pt x="262" y="25"/>
                    <a:pt x="259" y="26"/>
                  </a:cubicBezTo>
                  <a:cubicBezTo>
                    <a:pt x="262" y="25"/>
                    <a:pt x="266" y="23"/>
                    <a:pt x="269" y="23"/>
                  </a:cubicBezTo>
                  <a:close/>
                  <a:moveTo>
                    <a:pt x="241" y="40"/>
                  </a:moveTo>
                  <a:cubicBezTo>
                    <a:pt x="241" y="40"/>
                    <a:pt x="241" y="40"/>
                    <a:pt x="241" y="40"/>
                  </a:cubicBezTo>
                  <a:close/>
                  <a:moveTo>
                    <a:pt x="293" y="37"/>
                  </a:moveTo>
                  <a:cubicBezTo>
                    <a:pt x="292" y="37"/>
                    <a:pt x="292" y="37"/>
                    <a:pt x="291" y="37"/>
                  </a:cubicBezTo>
                  <a:cubicBezTo>
                    <a:pt x="292" y="37"/>
                    <a:pt x="292" y="36"/>
                    <a:pt x="293" y="37"/>
                  </a:cubicBezTo>
                  <a:close/>
                  <a:moveTo>
                    <a:pt x="591" y="37"/>
                  </a:moveTo>
                  <a:cubicBezTo>
                    <a:pt x="591" y="37"/>
                    <a:pt x="593" y="37"/>
                    <a:pt x="593" y="38"/>
                  </a:cubicBezTo>
                  <a:cubicBezTo>
                    <a:pt x="593" y="38"/>
                    <a:pt x="590" y="36"/>
                    <a:pt x="590" y="37"/>
                  </a:cubicBezTo>
                  <a:cubicBezTo>
                    <a:pt x="590" y="37"/>
                    <a:pt x="585" y="35"/>
                    <a:pt x="585" y="34"/>
                  </a:cubicBezTo>
                  <a:cubicBezTo>
                    <a:pt x="587" y="35"/>
                    <a:pt x="589" y="36"/>
                    <a:pt x="591" y="37"/>
                  </a:cubicBezTo>
                  <a:close/>
                  <a:moveTo>
                    <a:pt x="538" y="33"/>
                  </a:moveTo>
                  <a:cubicBezTo>
                    <a:pt x="539" y="33"/>
                    <a:pt x="539" y="34"/>
                    <a:pt x="540" y="34"/>
                  </a:cubicBezTo>
                  <a:cubicBezTo>
                    <a:pt x="539" y="34"/>
                    <a:pt x="538" y="34"/>
                    <a:pt x="538" y="33"/>
                  </a:cubicBezTo>
                  <a:close/>
                  <a:moveTo>
                    <a:pt x="280" y="34"/>
                  </a:moveTo>
                  <a:cubicBezTo>
                    <a:pt x="280" y="34"/>
                    <a:pt x="280" y="34"/>
                    <a:pt x="281" y="34"/>
                  </a:cubicBezTo>
                  <a:cubicBezTo>
                    <a:pt x="280" y="34"/>
                    <a:pt x="280" y="35"/>
                    <a:pt x="280" y="34"/>
                  </a:cubicBezTo>
                  <a:cubicBezTo>
                    <a:pt x="280" y="34"/>
                    <a:pt x="280" y="34"/>
                    <a:pt x="280" y="34"/>
                  </a:cubicBezTo>
                  <a:close/>
                  <a:moveTo>
                    <a:pt x="288" y="36"/>
                  </a:moveTo>
                  <a:cubicBezTo>
                    <a:pt x="288" y="37"/>
                    <a:pt x="288" y="37"/>
                    <a:pt x="288" y="37"/>
                  </a:cubicBezTo>
                  <a:cubicBezTo>
                    <a:pt x="288" y="37"/>
                    <a:pt x="288" y="37"/>
                    <a:pt x="288" y="36"/>
                  </a:cubicBezTo>
                  <a:close/>
                  <a:moveTo>
                    <a:pt x="291" y="36"/>
                  </a:moveTo>
                  <a:cubicBezTo>
                    <a:pt x="292" y="36"/>
                    <a:pt x="293" y="36"/>
                    <a:pt x="293" y="36"/>
                  </a:cubicBezTo>
                  <a:cubicBezTo>
                    <a:pt x="292" y="36"/>
                    <a:pt x="290" y="37"/>
                    <a:pt x="289" y="37"/>
                  </a:cubicBezTo>
                  <a:cubicBezTo>
                    <a:pt x="289" y="37"/>
                    <a:pt x="289" y="37"/>
                    <a:pt x="288" y="37"/>
                  </a:cubicBezTo>
                  <a:cubicBezTo>
                    <a:pt x="289" y="36"/>
                    <a:pt x="290" y="36"/>
                    <a:pt x="291" y="36"/>
                  </a:cubicBezTo>
                  <a:close/>
                  <a:moveTo>
                    <a:pt x="357" y="31"/>
                  </a:moveTo>
                  <a:cubicBezTo>
                    <a:pt x="357" y="30"/>
                    <a:pt x="357" y="30"/>
                    <a:pt x="358" y="30"/>
                  </a:cubicBezTo>
                  <a:cubicBezTo>
                    <a:pt x="359" y="30"/>
                    <a:pt x="358" y="31"/>
                    <a:pt x="357" y="31"/>
                  </a:cubicBezTo>
                  <a:close/>
                  <a:moveTo>
                    <a:pt x="539" y="34"/>
                  </a:moveTo>
                  <a:cubicBezTo>
                    <a:pt x="540" y="35"/>
                    <a:pt x="540" y="35"/>
                    <a:pt x="541" y="36"/>
                  </a:cubicBezTo>
                  <a:cubicBezTo>
                    <a:pt x="540" y="35"/>
                    <a:pt x="539" y="35"/>
                    <a:pt x="538" y="34"/>
                  </a:cubicBezTo>
                  <a:cubicBezTo>
                    <a:pt x="539" y="34"/>
                    <a:pt x="539" y="34"/>
                    <a:pt x="539" y="34"/>
                  </a:cubicBezTo>
                  <a:close/>
                  <a:moveTo>
                    <a:pt x="429" y="32"/>
                  </a:moveTo>
                  <a:cubicBezTo>
                    <a:pt x="430" y="33"/>
                    <a:pt x="429" y="33"/>
                    <a:pt x="428" y="33"/>
                  </a:cubicBezTo>
                  <a:cubicBezTo>
                    <a:pt x="426" y="31"/>
                    <a:pt x="422" y="35"/>
                    <a:pt x="422" y="32"/>
                  </a:cubicBezTo>
                  <a:cubicBezTo>
                    <a:pt x="424" y="32"/>
                    <a:pt x="426" y="32"/>
                    <a:pt x="427" y="32"/>
                  </a:cubicBezTo>
                  <a:cubicBezTo>
                    <a:pt x="428" y="32"/>
                    <a:pt x="429" y="31"/>
                    <a:pt x="429" y="32"/>
                  </a:cubicBezTo>
                  <a:close/>
                  <a:moveTo>
                    <a:pt x="539" y="32"/>
                  </a:moveTo>
                  <a:cubicBezTo>
                    <a:pt x="542" y="32"/>
                    <a:pt x="539" y="32"/>
                    <a:pt x="539" y="31"/>
                  </a:cubicBezTo>
                  <a:cubicBezTo>
                    <a:pt x="539" y="31"/>
                    <a:pt x="541" y="32"/>
                    <a:pt x="541" y="32"/>
                  </a:cubicBezTo>
                  <a:cubicBezTo>
                    <a:pt x="540" y="32"/>
                    <a:pt x="541" y="32"/>
                    <a:pt x="541" y="33"/>
                  </a:cubicBezTo>
                  <a:cubicBezTo>
                    <a:pt x="541" y="33"/>
                    <a:pt x="539" y="32"/>
                    <a:pt x="540" y="32"/>
                  </a:cubicBezTo>
                  <a:cubicBezTo>
                    <a:pt x="539" y="32"/>
                    <a:pt x="539" y="32"/>
                    <a:pt x="539" y="32"/>
                  </a:cubicBezTo>
                  <a:close/>
                  <a:moveTo>
                    <a:pt x="361" y="30"/>
                  </a:moveTo>
                  <a:cubicBezTo>
                    <a:pt x="361" y="31"/>
                    <a:pt x="360" y="31"/>
                    <a:pt x="360" y="31"/>
                  </a:cubicBezTo>
                  <a:cubicBezTo>
                    <a:pt x="360" y="30"/>
                    <a:pt x="361" y="30"/>
                    <a:pt x="361" y="30"/>
                  </a:cubicBezTo>
                  <a:close/>
                  <a:moveTo>
                    <a:pt x="315" y="30"/>
                  </a:moveTo>
                  <a:cubicBezTo>
                    <a:pt x="315" y="29"/>
                    <a:pt x="315" y="29"/>
                    <a:pt x="316" y="29"/>
                  </a:cubicBezTo>
                  <a:cubicBezTo>
                    <a:pt x="316" y="29"/>
                    <a:pt x="315" y="30"/>
                    <a:pt x="315" y="30"/>
                  </a:cubicBezTo>
                  <a:close/>
                  <a:moveTo>
                    <a:pt x="540" y="34"/>
                  </a:moveTo>
                  <a:cubicBezTo>
                    <a:pt x="540" y="34"/>
                    <a:pt x="541" y="34"/>
                    <a:pt x="541" y="34"/>
                  </a:cubicBezTo>
                  <a:cubicBezTo>
                    <a:pt x="541" y="34"/>
                    <a:pt x="540" y="34"/>
                    <a:pt x="540" y="34"/>
                  </a:cubicBezTo>
                  <a:close/>
                  <a:moveTo>
                    <a:pt x="281" y="69"/>
                  </a:moveTo>
                  <a:cubicBezTo>
                    <a:pt x="281" y="69"/>
                    <a:pt x="281" y="69"/>
                    <a:pt x="281" y="69"/>
                  </a:cubicBezTo>
                  <a:cubicBezTo>
                    <a:pt x="281" y="69"/>
                    <a:pt x="281" y="69"/>
                    <a:pt x="281" y="69"/>
                  </a:cubicBezTo>
                  <a:close/>
                  <a:moveTo>
                    <a:pt x="321" y="49"/>
                  </a:moveTo>
                  <a:cubicBezTo>
                    <a:pt x="321" y="49"/>
                    <a:pt x="322" y="49"/>
                    <a:pt x="322" y="49"/>
                  </a:cubicBezTo>
                  <a:cubicBezTo>
                    <a:pt x="322" y="49"/>
                    <a:pt x="323" y="49"/>
                    <a:pt x="323" y="48"/>
                  </a:cubicBezTo>
                  <a:cubicBezTo>
                    <a:pt x="323" y="48"/>
                    <a:pt x="322" y="46"/>
                    <a:pt x="322" y="46"/>
                  </a:cubicBezTo>
                  <a:cubicBezTo>
                    <a:pt x="321" y="47"/>
                    <a:pt x="321" y="48"/>
                    <a:pt x="319" y="48"/>
                  </a:cubicBezTo>
                  <a:cubicBezTo>
                    <a:pt x="319" y="47"/>
                    <a:pt x="320" y="47"/>
                    <a:pt x="320" y="47"/>
                  </a:cubicBezTo>
                  <a:cubicBezTo>
                    <a:pt x="319" y="47"/>
                    <a:pt x="318" y="48"/>
                    <a:pt x="317" y="48"/>
                  </a:cubicBezTo>
                  <a:cubicBezTo>
                    <a:pt x="318" y="48"/>
                    <a:pt x="319" y="47"/>
                    <a:pt x="320" y="46"/>
                  </a:cubicBezTo>
                  <a:cubicBezTo>
                    <a:pt x="319" y="47"/>
                    <a:pt x="319" y="46"/>
                    <a:pt x="319" y="46"/>
                  </a:cubicBezTo>
                  <a:cubicBezTo>
                    <a:pt x="318" y="47"/>
                    <a:pt x="318" y="48"/>
                    <a:pt x="317" y="48"/>
                  </a:cubicBezTo>
                  <a:cubicBezTo>
                    <a:pt x="318" y="46"/>
                    <a:pt x="315" y="48"/>
                    <a:pt x="316" y="47"/>
                  </a:cubicBezTo>
                  <a:cubicBezTo>
                    <a:pt x="313" y="47"/>
                    <a:pt x="316" y="46"/>
                    <a:pt x="316" y="46"/>
                  </a:cubicBezTo>
                  <a:cubicBezTo>
                    <a:pt x="316" y="46"/>
                    <a:pt x="317" y="45"/>
                    <a:pt x="317" y="45"/>
                  </a:cubicBezTo>
                  <a:cubicBezTo>
                    <a:pt x="314" y="45"/>
                    <a:pt x="318" y="44"/>
                    <a:pt x="316" y="44"/>
                  </a:cubicBezTo>
                  <a:cubicBezTo>
                    <a:pt x="315" y="45"/>
                    <a:pt x="315" y="45"/>
                    <a:pt x="314" y="45"/>
                  </a:cubicBezTo>
                  <a:cubicBezTo>
                    <a:pt x="315" y="45"/>
                    <a:pt x="316" y="44"/>
                    <a:pt x="317" y="43"/>
                  </a:cubicBezTo>
                  <a:cubicBezTo>
                    <a:pt x="315" y="44"/>
                    <a:pt x="314" y="44"/>
                    <a:pt x="314" y="45"/>
                  </a:cubicBezTo>
                  <a:cubicBezTo>
                    <a:pt x="314" y="45"/>
                    <a:pt x="314" y="44"/>
                    <a:pt x="314" y="44"/>
                  </a:cubicBezTo>
                  <a:cubicBezTo>
                    <a:pt x="314" y="44"/>
                    <a:pt x="313" y="45"/>
                    <a:pt x="312" y="45"/>
                  </a:cubicBezTo>
                  <a:cubicBezTo>
                    <a:pt x="312" y="44"/>
                    <a:pt x="311" y="45"/>
                    <a:pt x="310" y="45"/>
                  </a:cubicBezTo>
                  <a:cubicBezTo>
                    <a:pt x="311" y="45"/>
                    <a:pt x="312" y="44"/>
                    <a:pt x="313" y="44"/>
                  </a:cubicBezTo>
                  <a:cubicBezTo>
                    <a:pt x="312" y="43"/>
                    <a:pt x="312" y="43"/>
                    <a:pt x="312" y="44"/>
                  </a:cubicBezTo>
                  <a:cubicBezTo>
                    <a:pt x="312" y="44"/>
                    <a:pt x="312" y="43"/>
                    <a:pt x="312" y="43"/>
                  </a:cubicBezTo>
                  <a:cubicBezTo>
                    <a:pt x="311" y="44"/>
                    <a:pt x="311" y="43"/>
                    <a:pt x="312" y="43"/>
                  </a:cubicBezTo>
                  <a:cubicBezTo>
                    <a:pt x="311" y="43"/>
                    <a:pt x="311" y="43"/>
                    <a:pt x="310" y="43"/>
                  </a:cubicBezTo>
                  <a:cubicBezTo>
                    <a:pt x="311" y="43"/>
                    <a:pt x="312" y="43"/>
                    <a:pt x="312" y="42"/>
                  </a:cubicBezTo>
                  <a:cubicBezTo>
                    <a:pt x="311" y="42"/>
                    <a:pt x="311" y="42"/>
                    <a:pt x="311" y="42"/>
                  </a:cubicBezTo>
                  <a:cubicBezTo>
                    <a:pt x="312" y="41"/>
                    <a:pt x="311" y="41"/>
                    <a:pt x="310" y="41"/>
                  </a:cubicBezTo>
                  <a:cubicBezTo>
                    <a:pt x="310" y="41"/>
                    <a:pt x="310" y="41"/>
                    <a:pt x="310" y="41"/>
                  </a:cubicBezTo>
                  <a:cubicBezTo>
                    <a:pt x="309" y="40"/>
                    <a:pt x="311" y="40"/>
                    <a:pt x="312" y="40"/>
                  </a:cubicBezTo>
                  <a:cubicBezTo>
                    <a:pt x="313" y="40"/>
                    <a:pt x="313" y="39"/>
                    <a:pt x="313" y="39"/>
                  </a:cubicBezTo>
                  <a:cubicBezTo>
                    <a:pt x="314" y="38"/>
                    <a:pt x="314" y="38"/>
                    <a:pt x="314" y="38"/>
                  </a:cubicBezTo>
                  <a:cubicBezTo>
                    <a:pt x="315" y="38"/>
                    <a:pt x="316" y="39"/>
                    <a:pt x="317" y="37"/>
                  </a:cubicBezTo>
                  <a:cubicBezTo>
                    <a:pt x="316" y="37"/>
                    <a:pt x="316" y="37"/>
                    <a:pt x="317" y="37"/>
                  </a:cubicBezTo>
                  <a:cubicBezTo>
                    <a:pt x="316" y="37"/>
                    <a:pt x="316" y="36"/>
                    <a:pt x="315" y="37"/>
                  </a:cubicBezTo>
                  <a:cubicBezTo>
                    <a:pt x="315" y="37"/>
                    <a:pt x="316" y="36"/>
                    <a:pt x="315" y="36"/>
                  </a:cubicBezTo>
                  <a:cubicBezTo>
                    <a:pt x="316" y="35"/>
                    <a:pt x="321" y="36"/>
                    <a:pt x="320" y="33"/>
                  </a:cubicBezTo>
                  <a:cubicBezTo>
                    <a:pt x="319" y="33"/>
                    <a:pt x="318" y="34"/>
                    <a:pt x="317" y="35"/>
                  </a:cubicBezTo>
                  <a:cubicBezTo>
                    <a:pt x="317" y="34"/>
                    <a:pt x="319" y="34"/>
                    <a:pt x="317" y="34"/>
                  </a:cubicBezTo>
                  <a:cubicBezTo>
                    <a:pt x="317" y="34"/>
                    <a:pt x="321" y="32"/>
                    <a:pt x="319" y="32"/>
                  </a:cubicBezTo>
                  <a:cubicBezTo>
                    <a:pt x="320" y="31"/>
                    <a:pt x="317" y="33"/>
                    <a:pt x="316" y="33"/>
                  </a:cubicBezTo>
                  <a:cubicBezTo>
                    <a:pt x="317" y="32"/>
                    <a:pt x="317" y="32"/>
                    <a:pt x="318" y="32"/>
                  </a:cubicBezTo>
                  <a:cubicBezTo>
                    <a:pt x="317" y="32"/>
                    <a:pt x="316" y="32"/>
                    <a:pt x="315" y="32"/>
                  </a:cubicBezTo>
                  <a:cubicBezTo>
                    <a:pt x="316" y="32"/>
                    <a:pt x="317" y="31"/>
                    <a:pt x="319" y="31"/>
                  </a:cubicBezTo>
                  <a:cubicBezTo>
                    <a:pt x="318" y="31"/>
                    <a:pt x="316" y="31"/>
                    <a:pt x="318" y="31"/>
                  </a:cubicBezTo>
                  <a:cubicBezTo>
                    <a:pt x="317" y="31"/>
                    <a:pt x="316" y="31"/>
                    <a:pt x="315" y="31"/>
                  </a:cubicBezTo>
                  <a:cubicBezTo>
                    <a:pt x="316" y="31"/>
                    <a:pt x="317" y="31"/>
                    <a:pt x="318" y="30"/>
                  </a:cubicBezTo>
                  <a:cubicBezTo>
                    <a:pt x="317" y="30"/>
                    <a:pt x="317" y="30"/>
                    <a:pt x="317" y="30"/>
                  </a:cubicBezTo>
                  <a:cubicBezTo>
                    <a:pt x="317" y="30"/>
                    <a:pt x="317" y="29"/>
                    <a:pt x="318" y="29"/>
                  </a:cubicBezTo>
                  <a:cubicBezTo>
                    <a:pt x="316" y="29"/>
                    <a:pt x="315" y="30"/>
                    <a:pt x="314" y="31"/>
                  </a:cubicBezTo>
                  <a:cubicBezTo>
                    <a:pt x="314" y="30"/>
                    <a:pt x="314" y="30"/>
                    <a:pt x="313" y="30"/>
                  </a:cubicBezTo>
                  <a:cubicBezTo>
                    <a:pt x="314" y="30"/>
                    <a:pt x="315" y="29"/>
                    <a:pt x="315" y="29"/>
                  </a:cubicBezTo>
                  <a:cubicBezTo>
                    <a:pt x="315" y="29"/>
                    <a:pt x="313" y="30"/>
                    <a:pt x="312" y="30"/>
                  </a:cubicBezTo>
                  <a:cubicBezTo>
                    <a:pt x="312" y="30"/>
                    <a:pt x="312" y="30"/>
                    <a:pt x="312" y="30"/>
                  </a:cubicBezTo>
                  <a:cubicBezTo>
                    <a:pt x="313" y="29"/>
                    <a:pt x="313" y="29"/>
                    <a:pt x="315" y="28"/>
                  </a:cubicBezTo>
                  <a:cubicBezTo>
                    <a:pt x="316" y="28"/>
                    <a:pt x="316" y="27"/>
                    <a:pt x="317" y="27"/>
                  </a:cubicBezTo>
                  <a:cubicBezTo>
                    <a:pt x="316" y="27"/>
                    <a:pt x="319" y="25"/>
                    <a:pt x="319" y="25"/>
                  </a:cubicBezTo>
                  <a:cubicBezTo>
                    <a:pt x="318" y="25"/>
                    <a:pt x="317" y="26"/>
                    <a:pt x="315" y="26"/>
                  </a:cubicBezTo>
                  <a:cubicBezTo>
                    <a:pt x="316" y="25"/>
                    <a:pt x="315" y="26"/>
                    <a:pt x="315" y="25"/>
                  </a:cubicBezTo>
                  <a:cubicBezTo>
                    <a:pt x="314" y="25"/>
                    <a:pt x="316" y="25"/>
                    <a:pt x="315" y="25"/>
                  </a:cubicBezTo>
                  <a:cubicBezTo>
                    <a:pt x="315" y="24"/>
                    <a:pt x="313" y="24"/>
                    <a:pt x="313" y="24"/>
                  </a:cubicBezTo>
                  <a:cubicBezTo>
                    <a:pt x="312" y="25"/>
                    <a:pt x="311" y="25"/>
                    <a:pt x="311" y="26"/>
                  </a:cubicBezTo>
                  <a:cubicBezTo>
                    <a:pt x="311" y="26"/>
                    <a:pt x="311" y="26"/>
                    <a:pt x="311" y="26"/>
                  </a:cubicBezTo>
                  <a:cubicBezTo>
                    <a:pt x="311" y="26"/>
                    <a:pt x="310" y="27"/>
                    <a:pt x="311" y="27"/>
                  </a:cubicBezTo>
                  <a:cubicBezTo>
                    <a:pt x="310" y="27"/>
                    <a:pt x="309" y="27"/>
                    <a:pt x="310" y="26"/>
                  </a:cubicBezTo>
                  <a:cubicBezTo>
                    <a:pt x="309" y="26"/>
                    <a:pt x="308" y="27"/>
                    <a:pt x="307" y="27"/>
                  </a:cubicBezTo>
                  <a:cubicBezTo>
                    <a:pt x="308" y="27"/>
                    <a:pt x="305" y="28"/>
                    <a:pt x="304" y="28"/>
                  </a:cubicBezTo>
                  <a:cubicBezTo>
                    <a:pt x="305" y="27"/>
                    <a:pt x="307" y="27"/>
                    <a:pt x="308" y="26"/>
                  </a:cubicBezTo>
                  <a:cubicBezTo>
                    <a:pt x="308" y="26"/>
                    <a:pt x="307" y="26"/>
                    <a:pt x="306" y="27"/>
                  </a:cubicBezTo>
                  <a:cubicBezTo>
                    <a:pt x="307" y="26"/>
                    <a:pt x="307" y="26"/>
                    <a:pt x="307" y="26"/>
                  </a:cubicBezTo>
                  <a:cubicBezTo>
                    <a:pt x="305" y="25"/>
                    <a:pt x="302" y="28"/>
                    <a:pt x="301" y="28"/>
                  </a:cubicBezTo>
                  <a:cubicBezTo>
                    <a:pt x="301" y="28"/>
                    <a:pt x="301" y="28"/>
                    <a:pt x="300" y="28"/>
                  </a:cubicBezTo>
                  <a:cubicBezTo>
                    <a:pt x="302" y="27"/>
                    <a:pt x="303" y="27"/>
                    <a:pt x="305" y="26"/>
                  </a:cubicBezTo>
                  <a:cubicBezTo>
                    <a:pt x="304" y="26"/>
                    <a:pt x="304" y="26"/>
                    <a:pt x="305" y="26"/>
                  </a:cubicBezTo>
                  <a:cubicBezTo>
                    <a:pt x="306" y="25"/>
                    <a:pt x="306" y="25"/>
                    <a:pt x="307" y="25"/>
                  </a:cubicBezTo>
                  <a:cubicBezTo>
                    <a:pt x="307" y="24"/>
                    <a:pt x="308" y="24"/>
                    <a:pt x="308" y="24"/>
                  </a:cubicBezTo>
                  <a:cubicBezTo>
                    <a:pt x="308" y="24"/>
                    <a:pt x="307" y="25"/>
                    <a:pt x="307" y="25"/>
                  </a:cubicBezTo>
                  <a:cubicBezTo>
                    <a:pt x="308" y="26"/>
                    <a:pt x="309" y="25"/>
                    <a:pt x="310" y="25"/>
                  </a:cubicBezTo>
                  <a:cubicBezTo>
                    <a:pt x="309" y="25"/>
                    <a:pt x="311" y="25"/>
                    <a:pt x="312" y="25"/>
                  </a:cubicBezTo>
                  <a:cubicBezTo>
                    <a:pt x="313" y="24"/>
                    <a:pt x="314" y="24"/>
                    <a:pt x="315" y="24"/>
                  </a:cubicBezTo>
                  <a:cubicBezTo>
                    <a:pt x="318" y="23"/>
                    <a:pt x="319" y="22"/>
                    <a:pt x="322" y="21"/>
                  </a:cubicBezTo>
                  <a:cubicBezTo>
                    <a:pt x="321" y="21"/>
                    <a:pt x="321" y="21"/>
                    <a:pt x="321" y="21"/>
                  </a:cubicBezTo>
                  <a:cubicBezTo>
                    <a:pt x="321" y="20"/>
                    <a:pt x="319" y="21"/>
                    <a:pt x="318" y="21"/>
                  </a:cubicBezTo>
                  <a:cubicBezTo>
                    <a:pt x="318" y="21"/>
                    <a:pt x="318" y="21"/>
                    <a:pt x="318" y="21"/>
                  </a:cubicBezTo>
                  <a:cubicBezTo>
                    <a:pt x="317" y="21"/>
                    <a:pt x="317" y="21"/>
                    <a:pt x="316" y="21"/>
                  </a:cubicBezTo>
                  <a:cubicBezTo>
                    <a:pt x="316" y="21"/>
                    <a:pt x="314" y="21"/>
                    <a:pt x="313" y="22"/>
                  </a:cubicBezTo>
                  <a:cubicBezTo>
                    <a:pt x="314" y="20"/>
                    <a:pt x="312" y="21"/>
                    <a:pt x="311" y="22"/>
                  </a:cubicBezTo>
                  <a:cubicBezTo>
                    <a:pt x="308" y="22"/>
                    <a:pt x="306" y="23"/>
                    <a:pt x="304" y="24"/>
                  </a:cubicBezTo>
                  <a:cubicBezTo>
                    <a:pt x="303" y="24"/>
                    <a:pt x="300" y="25"/>
                    <a:pt x="299" y="26"/>
                  </a:cubicBezTo>
                  <a:cubicBezTo>
                    <a:pt x="299" y="26"/>
                    <a:pt x="299" y="26"/>
                    <a:pt x="299" y="26"/>
                  </a:cubicBezTo>
                  <a:cubicBezTo>
                    <a:pt x="299" y="26"/>
                    <a:pt x="299" y="26"/>
                    <a:pt x="300" y="26"/>
                  </a:cubicBezTo>
                  <a:cubicBezTo>
                    <a:pt x="299" y="26"/>
                    <a:pt x="298" y="27"/>
                    <a:pt x="297" y="27"/>
                  </a:cubicBezTo>
                  <a:cubicBezTo>
                    <a:pt x="298" y="27"/>
                    <a:pt x="298" y="27"/>
                    <a:pt x="298" y="27"/>
                  </a:cubicBezTo>
                  <a:cubicBezTo>
                    <a:pt x="297" y="26"/>
                    <a:pt x="294" y="28"/>
                    <a:pt x="295" y="28"/>
                  </a:cubicBezTo>
                  <a:cubicBezTo>
                    <a:pt x="294" y="29"/>
                    <a:pt x="292" y="29"/>
                    <a:pt x="290" y="30"/>
                  </a:cubicBezTo>
                  <a:cubicBezTo>
                    <a:pt x="290" y="30"/>
                    <a:pt x="290" y="30"/>
                    <a:pt x="290" y="30"/>
                  </a:cubicBezTo>
                  <a:cubicBezTo>
                    <a:pt x="289" y="30"/>
                    <a:pt x="288" y="30"/>
                    <a:pt x="287" y="30"/>
                  </a:cubicBezTo>
                  <a:cubicBezTo>
                    <a:pt x="289" y="30"/>
                    <a:pt x="290" y="30"/>
                    <a:pt x="292" y="29"/>
                  </a:cubicBezTo>
                  <a:cubicBezTo>
                    <a:pt x="295" y="27"/>
                    <a:pt x="297" y="26"/>
                    <a:pt x="299" y="24"/>
                  </a:cubicBezTo>
                  <a:cubicBezTo>
                    <a:pt x="301" y="24"/>
                    <a:pt x="303" y="23"/>
                    <a:pt x="305" y="22"/>
                  </a:cubicBezTo>
                  <a:cubicBezTo>
                    <a:pt x="307" y="22"/>
                    <a:pt x="309" y="22"/>
                    <a:pt x="311" y="21"/>
                  </a:cubicBezTo>
                  <a:cubicBezTo>
                    <a:pt x="310" y="21"/>
                    <a:pt x="310" y="21"/>
                    <a:pt x="310" y="21"/>
                  </a:cubicBezTo>
                  <a:cubicBezTo>
                    <a:pt x="309" y="21"/>
                    <a:pt x="308" y="21"/>
                    <a:pt x="306" y="21"/>
                  </a:cubicBezTo>
                  <a:cubicBezTo>
                    <a:pt x="307" y="21"/>
                    <a:pt x="305" y="21"/>
                    <a:pt x="305" y="21"/>
                  </a:cubicBezTo>
                  <a:cubicBezTo>
                    <a:pt x="303" y="22"/>
                    <a:pt x="302" y="22"/>
                    <a:pt x="300" y="23"/>
                  </a:cubicBezTo>
                  <a:cubicBezTo>
                    <a:pt x="298" y="23"/>
                    <a:pt x="296" y="24"/>
                    <a:pt x="294" y="25"/>
                  </a:cubicBezTo>
                  <a:cubicBezTo>
                    <a:pt x="290" y="26"/>
                    <a:pt x="286" y="27"/>
                    <a:pt x="283" y="30"/>
                  </a:cubicBezTo>
                  <a:cubicBezTo>
                    <a:pt x="283" y="30"/>
                    <a:pt x="284" y="30"/>
                    <a:pt x="285" y="30"/>
                  </a:cubicBezTo>
                  <a:cubicBezTo>
                    <a:pt x="284" y="31"/>
                    <a:pt x="283" y="31"/>
                    <a:pt x="284" y="31"/>
                  </a:cubicBezTo>
                  <a:cubicBezTo>
                    <a:pt x="282" y="31"/>
                    <a:pt x="282" y="32"/>
                    <a:pt x="281" y="32"/>
                  </a:cubicBezTo>
                  <a:cubicBezTo>
                    <a:pt x="282" y="32"/>
                    <a:pt x="281" y="33"/>
                    <a:pt x="280" y="33"/>
                  </a:cubicBezTo>
                  <a:cubicBezTo>
                    <a:pt x="281" y="34"/>
                    <a:pt x="282" y="32"/>
                    <a:pt x="283" y="33"/>
                  </a:cubicBezTo>
                  <a:cubicBezTo>
                    <a:pt x="282" y="33"/>
                    <a:pt x="282" y="34"/>
                    <a:pt x="280" y="35"/>
                  </a:cubicBezTo>
                  <a:cubicBezTo>
                    <a:pt x="281" y="35"/>
                    <a:pt x="281" y="35"/>
                    <a:pt x="281" y="35"/>
                  </a:cubicBezTo>
                  <a:cubicBezTo>
                    <a:pt x="282" y="35"/>
                    <a:pt x="282" y="34"/>
                    <a:pt x="283" y="34"/>
                  </a:cubicBezTo>
                  <a:cubicBezTo>
                    <a:pt x="283" y="34"/>
                    <a:pt x="283" y="35"/>
                    <a:pt x="282" y="35"/>
                  </a:cubicBezTo>
                  <a:cubicBezTo>
                    <a:pt x="283" y="35"/>
                    <a:pt x="285" y="35"/>
                    <a:pt x="286" y="35"/>
                  </a:cubicBezTo>
                  <a:cubicBezTo>
                    <a:pt x="286" y="35"/>
                    <a:pt x="286" y="35"/>
                    <a:pt x="286" y="35"/>
                  </a:cubicBezTo>
                  <a:cubicBezTo>
                    <a:pt x="287" y="36"/>
                    <a:pt x="287" y="36"/>
                    <a:pt x="288" y="35"/>
                  </a:cubicBezTo>
                  <a:cubicBezTo>
                    <a:pt x="289" y="35"/>
                    <a:pt x="289" y="33"/>
                    <a:pt x="290" y="33"/>
                  </a:cubicBezTo>
                  <a:cubicBezTo>
                    <a:pt x="290" y="34"/>
                    <a:pt x="289" y="35"/>
                    <a:pt x="289" y="35"/>
                  </a:cubicBezTo>
                  <a:cubicBezTo>
                    <a:pt x="290" y="35"/>
                    <a:pt x="289" y="36"/>
                    <a:pt x="288" y="36"/>
                  </a:cubicBezTo>
                  <a:cubicBezTo>
                    <a:pt x="290" y="36"/>
                    <a:pt x="290" y="35"/>
                    <a:pt x="291" y="34"/>
                  </a:cubicBezTo>
                  <a:cubicBezTo>
                    <a:pt x="292" y="34"/>
                    <a:pt x="293" y="33"/>
                    <a:pt x="294" y="33"/>
                  </a:cubicBezTo>
                  <a:cubicBezTo>
                    <a:pt x="295" y="34"/>
                    <a:pt x="294" y="34"/>
                    <a:pt x="294" y="35"/>
                  </a:cubicBezTo>
                  <a:cubicBezTo>
                    <a:pt x="296" y="34"/>
                    <a:pt x="297" y="34"/>
                    <a:pt x="298" y="33"/>
                  </a:cubicBezTo>
                  <a:cubicBezTo>
                    <a:pt x="298" y="33"/>
                    <a:pt x="297" y="33"/>
                    <a:pt x="297" y="33"/>
                  </a:cubicBezTo>
                  <a:cubicBezTo>
                    <a:pt x="297" y="33"/>
                    <a:pt x="299" y="32"/>
                    <a:pt x="299" y="32"/>
                  </a:cubicBezTo>
                  <a:cubicBezTo>
                    <a:pt x="299" y="33"/>
                    <a:pt x="298" y="33"/>
                    <a:pt x="298" y="34"/>
                  </a:cubicBezTo>
                  <a:cubicBezTo>
                    <a:pt x="298" y="34"/>
                    <a:pt x="299" y="33"/>
                    <a:pt x="300" y="33"/>
                  </a:cubicBezTo>
                  <a:cubicBezTo>
                    <a:pt x="299" y="34"/>
                    <a:pt x="297" y="35"/>
                    <a:pt x="296" y="36"/>
                  </a:cubicBezTo>
                  <a:cubicBezTo>
                    <a:pt x="298" y="36"/>
                    <a:pt x="298" y="34"/>
                    <a:pt x="300" y="35"/>
                  </a:cubicBezTo>
                  <a:cubicBezTo>
                    <a:pt x="299" y="35"/>
                    <a:pt x="299" y="35"/>
                    <a:pt x="300" y="35"/>
                  </a:cubicBezTo>
                  <a:cubicBezTo>
                    <a:pt x="299" y="36"/>
                    <a:pt x="299" y="36"/>
                    <a:pt x="298" y="36"/>
                  </a:cubicBezTo>
                  <a:cubicBezTo>
                    <a:pt x="299" y="36"/>
                    <a:pt x="300" y="35"/>
                    <a:pt x="301" y="35"/>
                  </a:cubicBezTo>
                  <a:cubicBezTo>
                    <a:pt x="300" y="36"/>
                    <a:pt x="299" y="36"/>
                    <a:pt x="298" y="37"/>
                  </a:cubicBezTo>
                  <a:cubicBezTo>
                    <a:pt x="299" y="38"/>
                    <a:pt x="298" y="38"/>
                    <a:pt x="297" y="38"/>
                  </a:cubicBezTo>
                  <a:cubicBezTo>
                    <a:pt x="297" y="38"/>
                    <a:pt x="296" y="39"/>
                    <a:pt x="295" y="39"/>
                  </a:cubicBezTo>
                  <a:cubicBezTo>
                    <a:pt x="295" y="40"/>
                    <a:pt x="293" y="40"/>
                    <a:pt x="295" y="40"/>
                  </a:cubicBezTo>
                  <a:cubicBezTo>
                    <a:pt x="294" y="40"/>
                    <a:pt x="294" y="41"/>
                    <a:pt x="293" y="41"/>
                  </a:cubicBezTo>
                  <a:cubicBezTo>
                    <a:pt x="296" y="41"/>
                    <a:pt x="298" y="39"/>
                    <a:pt x="300" y="39"/>
                  </a:cubicBezTo>
                  <a:cubicBezTo>
                    <a:pt x="299" y="40"/>
                    <a:pt x="298" y="40"/>
                    <a:pt x="297" y="42"/>
                  </a:cubicBezTo>
                  <a:cubicBezTo>
                    <a:pt x="297" y="42"/>
                    <a:pt x="297" y="42"/>
                    <a:pt x="298" y="42"/>
                  </a:cubicBezTo>
                  <a:cubicBezTo>
                    <a:pt x="297" y="42"/>
                    <a:pt x="297" y="42"/>
                    <a:pt x="298" y="43"/>
                  </a:cubicBezTo>
                  <a:cubicBezTo>
                    <a:pt x="297" y="43"/>
                    <a:pt x="295" y="45"/>
                    <a:pt x="296" y="45"/>
                  </a:cubicBezTo>
                  <a:cubicBezTo>
                    <a:pt x="295" y="45"/>
                    <a:pt x="293" y="46"/>
                    <a:pt x="295" y="46"/>
                  </a:cubicBezTo>
                  <a:cubicBezTo>
                    <a:pt x="294" y="47"/>
                    <a:pt x="290" y="47"/>
                    <a:pt x="291" y="49"/>
                  </a:cubicBezTo>
                  <a:cubicBezTo>
                    <a:pt x="291" y="49"/>
                    <a:pt x="289" y="49"/>
                    <a:pt x="290" y="49"/>
                  </a:cubicBezTo>
                  <a:cubicBezTo>
                    <a:pt x="288" y="49"/>
                    <a:pt x="287" y="50"/>
                    <a:pt x="285" y="51"/>
                  </a:cubicBezTo>
                  <a:cubicBezTo>
                    <a:pt x="285" y="51"/>
                    <a:pt x="283" y="52"/>
                    <a:pt x="283" y="52"/>
                  </a:cubicBezTo>
                  <a:cubicBezTo>
                    <a:pt x="282" y="52"/>
                    <a:pt x="281" y="54"/>
                    <a:pt x="282" y="54"/>
                  </a:cubicBezTo>
                  <a:cubicBezTo>
                    <a:pt x="281" y="55"/>
                    <a:pt x="282" y="56"/>
                    <a:pt x="281" y="57"/>
                  </a:cubicBezTo>
                  <a:cubicBezTo>
                    <a:pt x="280" y="57"/>
                    <a:pt x="278" y="57"/>
                    <a:pt x="277" y="57"/>
                  </a:cubicBezTo>
                  <a:cubicBezTo>
                    <a:pt x="276" y="57"/>
                    <a:pt x="275" y="57"/>
                    <a:pt x="275" y="57"/>
                  </a:cubicBezTo>
                  <a:cubicBezTo>
                    <a:pt x="275" y="57"/>
                    <a:pt x="272" y="58"/>
                    <a:pt x="273" y="57"/>
                  </a:cubicBezTo>
                  <a:cubicBezTo>
                    <a:pt x="272" y="58"/>
                    <a:pt x="269" y="58"/>
                    <a:pt x="269" y="58"/>
                  </a:cubicBezTo>
                  <a:cubicBezTo>
                    <a:pt x="268" y="58"/>
                    <a:pt x="267" y="58"/>
                    <a:pt x="266" y="58"/>
                  </a:cubicBezTo>
                  <a:cubicBezTo>
                    <a:pt x="265" y="59"/>
                    <a:pt x="264" y="60"/>
                    <a:pt x="263" y="61"/>
                  </a:cubicBezTo>
                  <a:cubicBezTo>
                    <a:pt x="264" y="61"/>
                    <a:pt x="261" y="62"/>
                    <a:pt x="261" y="62"/>
                  </a:cubicBezTo>
                  <a:cubicBezTo>
                    <a:pt x="260" y="63"/>
                    <a:pt x="260" y="63"/>
                    <a:pt x="260" y="63"/>
                  </a:cubicBezTo>
                  <a:cubicBezTo>
                    <a:pt x="259" y="65"/>
                    <a:pt x="261" y="63"/>
                    <a:pt x="260" y="64"/>
                  </a:cubicBezTo>
                  <a:cubicBezTo>
                    <a:pt x="261" y="64"/>
                    <a:pt x="263" y="64"/>
                    <a:pt x="265" y="64"/>
                  </a:cubicBezTo>
                  <a:cubicBezTo>
                    <a:pt x="266" y="63"/>
                    <a:pt x="267" y="62"/>
                    <a:pt x="268" y="62"/>
                  </a:cubicBezTo>
                  <a:cubicBezTo>
                    <a:pt x="267" y="64"/>
                    <a:pt x="270" y="62"/>
                    <a:pt x="270" y="62"/>
                  </a:cubicBezTo>
                  <a:cubicBezTo>
                    <a:pt x="271" y="61"/>
                    <a:pt x="269" y="62"/>
                    <a:pt x="270" y="61"/>
                  </a:cubicBezTo>
                  <a:cubicBezTo>
                    <a:pt x="271" y="61"/>
                    <a:pt x="272" y="60"/>
                    <a:pt x="272" y="60"/>
                  </a:cubicBezTo>
                  <a:cubicBezTo>
                    <a:pt x="272" y="61"/>
                    <a:pt x="271" y="61"/>
                    <a:pt x="271" y="62"/>
                  </a:cubicBezTo>
                  <a:cubicBezTo>
                    <a:pt x="272" y="62"/>
                    <a:pt x="273" y="61"/>
                    <a:pt x="273" y="61"/>
                  </a:cubicBezTo>
                  <a:cubicBezTo>
                    <a:pt x="273" y="62"/>
                    <a:pt x="273" y="62"/>
                    <a:pt x="272" y="63"/>
                  </a:cubicBezTo>
                  <a:cubicBezTo>
                    <a:pt x="273" y="63"/>
                    <a:pt x="274" y="62"/>
                    <a:pt x="275" y="62"/>
                  </a:cubicBezTo>
                  <a:cubicBezTo>
                    <a:pt x="275" y="62"/>
                    <a:pt x="275" y="62"/>
                    <a:pt x="275" y="62"/>
                  </a:cubicBezTo>
                  <a:cubicBezTo>
                    <a:pt x="274" y="63"/>
                    <a:pt x="274" y="63"/>
                    <a:pt x="273" y="65"/>
                  </a:cubicBezTo>
                  <a:cubicBezTo>
                    <a:pt x="275" y="65"/>
                    <a:pt x="273" y="66"/>
                    <a:pt x="272" y="67"/>
                  </a:cubicBezTo>
                  <a:cubicBezTo>
                    <a:pt x="273" y="67"/>
                    <a:pt x="274" y="66"/>
                    <a:pt x="273" y="68"/>
                  </a:cubicBezTo>
                  <a:cubicBezTo>
                    <a:pt x="273" y="67"/>
                    <a:pt x="275" y="66"/>
                    <a:pt x="275" y="66"/>
                  </a:cubicBezTo>
                  <a:cubicBezTo>
                    <a:pt x="275" y="66"/>
                    <a:pt x="275" y="67"/>
                    <a:pt x="276" y="67"/>
                  </a:cubicBezTo>
                  <a:cubicBezTo>
                    <a:pt x="276" y="67"/>
                    <a:pt x="276" y="67"/>
                    <a:pt x="276" y="67"/>
                  </a:cubicBezTo>
                  <a:cubicBezTo>
                    <a:pt x="275" y="68"/>
                    <a:pt x="273" y="68"/>
                    <a:pt x="272" y="69"/>
                  </a:cubicBezTo>
                  <a:cubicBezTo>
                    <a:pt x="273" y="69"/>
                    <a:pt x="274" y="69"/>
                    <a:pt x="273" y="70"/>
                  </a:cubicBezTo>
                  <a:cubicBezTo>
                    <a:pt x="274" y="70"/>
                    <a:pt x="275" y="69"/>
                    <a:pt x="275" y="69"/>
                  </a:cubicBezTo>
                  <a:cubicBezTo>
                    <a:pt x="275" y="71"/>
                    <a:pt x="278" y="69"/>
                    <a:pt x="279" y="69"/>
                  </a:cubicBezTo>
                  <a:cubicBezTo>
                    <a:pt x="279" y="69"/>
                    <a:pt x="279" y="69"/>
                    <a:pt x="279" y="69"/>
                  </a:cubicBezTo>
                  <a:cubicBezTo>
                    <a:pt x="280" y="69"/>
                    <a:pt x="280" y="69"/>
                    <a:pt x="281" y="69"/>
                  </a:cubicBezTo>
                  <a:cubicBezTo>
                    <a:pt x="281" y="69"/>
                    <a:pt x="282" y="69"/>
                    <a:pt x="282" y="70"/>
                  </a:cubicBezTo>
                  <a:cubicBezTo>
                    <a:pt x="283" y="69"/>
                    <a:pt x="283" y="69"/>
                    <a:pt x="283" y="69"/>
                  </a:cubicBezTo>
                  <a:cubicBezTo>
                    <a:pt x="284" y="69"/>
                    <a:pt x="284" y="69"/>
                    <a:pt x="283" y="70"/>
                  </a:cubicBezTo>
                  <a:cubicBezTo>
                    <a:pt x="284" y="70"/>
                    <a:pt x="286" y="70"/>
                    <a:pt x="286" y="70"/>
                  </a:cubicBezTo>
                  <a:cubicBezTo>
                    <a:pt x="286" y="70"/>
                    <a:pt x="288" y="70"/>
                    <a:pt x="288" y="70"/>
                  </a:cubicBezTo>
                  <a:cubicBezTo>
                    <a:pt x="290" y="70"/>
                    <a:pt x="290" y="70"/>
                    <a:pt x="292" y="69"/>
                  </a:cubicBezTo>
                  <a:cubicBezTo>
                    <a:pt x="291" y="68"/>
                    <a:pt x="290" y="68"/>
                    <a:pt x="289" y="68"/>
                  </a:cubicBezTo>
                  <a:cubicBezTo>
                    <a:pt x="289" y="67"/>
                    <a:pt x="290" y="67"/>
                    <a:pt x="289" y="67"/>
                  </a:cubicBezTo>
                  <a:cubicBezTo>
                    <a:pt x="290" y="66"/>
                    <a:pt x="288" y="66"/>
                    <a:pt x="287" y="66"/>
                  </a:cubicBezTo>
                  <a:cubicBezTo>
                    <a:pt x="288" y="65"/>
                    <a:pt x="283" y="63"/>
                    <a:pt x="288" y="62"/>
                  </a:cubicBezTo>
                  <a:cubicBezTo>
                    <a:pt x="287" y="62"/>
                    <a:pt x="289" y="63"/>
                    <a:pt x="289" y="63"/>
                  </a:cubicBezTo>
                  <a:cubicBezTo>
                    <a:pt x="290" y="63"/>
                    <a:pt x="290" y="62"/>
                    <a:pt x="291" y="62"/>
                  </a:cubicBezTo>
                  <a:cubicBezTo>
                    <a:pt x="291" y="62"/>
                    <a:pt x="292" y="63"/>
                    <a:pt x="292" y="63"/>
                  </a:cubicBezTo>
                  <a:cubicBezTo>
                    <a:pt x="292" y="63"/>
                    <a:pt x="293" y="63"/>
                    <a:pt x="293" y="63"/>
                  </a:cubicBezTo>
                  <a:cubicBezTo>
                    <a:pt x="295" y="63"/>
                    <a:pt x="294" y="63"/>
                    <a:pt x="295" y="63"/>
                  </a:cubicBezTo>
                  <a:cubicBezTo>
                    <a:pt x="295" y="63"/>
                    <a:pt x="295" y="64"/>
                    <a:pt x="295" y="64"/>
                  </a:cubicBezTo>
                  <a:cubicBezTo>
                    <a:pt x="297" y="63"/>
                    <a:pt x="296" y="65"/>
                    <a:pt x="296" y="65"/>
                  </a:cubicBezTo>
                  <a:cubicBezTo>
                    <a:pt x="296" y="65"/>
                    <a:pt x="297" y="65"/>
                    <a:pt x="298" y="65"/>
                  </a:cubicBezTo>
                  <a:cubicBezTo>
                    <a:pt x="296" y="65"/>
                    <a:pt x="299" y="63"/>
                    <a:pt x="296" y="63"/>
                  </a:cubicBezTo>
                  <a:cubicBezTo>
                    <a:pt x="297" y="62"/>
                    <a:pt x="298" y="63"/>
                    <a:pt x="299" y="62"/>
                  </a:cubicBezTo>
                  <a:cubicBezTo>
                    <a:pt x="299" y="62"/>
                    <a:pt x="299" y="61"/>
                    <a:pt x="300" y="61"/>
                  </a:cubicBezTo>
                  <a:cubicBezTo>
                    <a:pt x="300" y="61"/>
                    <a:pt x="301" y="61"/>
                    <a:pt x="301" y="60"/>
                  </a:cubicBezTo>
                  <a:cubicBezTo>
                    <a:pt x="301" y="61"/>
                    <a:pt x="302" y="58"/>
                    <a:pt x="302" y="58"/>
                  </a:cubicBezTo>
                  <a:cubicBezTo>
                    <a:pt x="300" y="58"/>
                    <a:pt x="301" y="59"/>
                    <a:pt x="300" y="59"/>
                  </a:cubicBezTo>
                  <a:cubicBezTo>
                    <a:pt x="300" y="59"/>
                    <a:pt x="300" y="59"/>
                    <a:pt x="300" y="58"/>
                  </a:cubicBezTo>
                  <a:cubicBezTo>
                    <a:pt x="300" y="58"/>
                    <a:pt x="300" y="59"/>
                    <a:pt x="299" y="59"/>
                  </a:cubicBezTo>
                  <a:cubicBezTo>
                    <a:pt x="299" y="58"/>
                    <a:pt x="300" y="58"/>
                    <a:pt x="300" y="58"/>
                  </a:cubicBezTo>
                  <a:cubicBezTo>
                    <a:pt x="299" y="57"/>
                    <a:pt x="300" y="57"/>
                    <a:pt x="298" y="57"/>
                  </a:cubicBezTo>
                  <a:cubicBezTo>
                    <a:pt x="299" y="56"/>
                    <a:pt x="299" y="55"/>
                    <a:pt x="299" y="54"/>
                  </a:cubicBezTo>
                  <a:cubicBezTo>
                    <a:pt x="299" y="54"/>
                    <a:pt x="298" y="54"/>
                    <a:pt x="298" y="54"/>
                  </a:cubicBezTo>
                  <a:cubicBezTo>
                    <a:pt x="298" y="52"/>
                    <a:pt x="300" y="52"/>
                    <a:pt x="299" y="53"/>
                  </a:cubicBezTo>
                  <a:cubicBezTo>
                    <a:pt x="301" y="53"/>
                    <a:pt x="301" y="51"/>
                    <a:pt x="302" y="50"/>
                  </a:cubicBezTo>
                  <a:cubicBezTo>
                    <a:pt x="301" y="50"/>
                    <a:pt x="302" y="50"/>
                    <a:pt x="302" y="50"/>
                  </a:cubicBezTo>
                  <a:cubicBezTo>
                    <a:pt x="302" y="50"/>
                    <a:pt x="302" y="51"/>
                    <a:pt x="302" y="51"/>
                  </a:cubicBezTo>
                  <a:cubicBezTo>
                    <a:pt x="303" y="51"/>
                    <a:pt x="303" y="50"/>
                    <a:pt x="304" y="50"/>
                  </a:cubicBezTo>
                  <a:cubicBezTo>
                    <a:pt x="304" y="50"/>
                    <a:pt x="304" y="49"/>
                    <a:pt x="303" y="49"/>
                  </a:cubicBezTo>
                  <a:cubicBezTo>
                    <a:pt x="304" y="49"/>
                    <a:pt x="305" y="50"/>
                    <a:pt x="305" y="49"/>
                  </a:cubicBezTo>
                  <a:cubicBezTo>
                    <a:pt x="304" y="50"/>
                    <a:pt x="305" y="51"/>
                    <a:pt x="304" y="52"/>
                  </a:cubicBezTo>
                  <a:cubicBezTo>
                    <a:pt x="305" y="52"/>
                    <a:pt x="303" y="52"/>
                    <a:pt x="305" y="52"/>
                  </a:cubicBezTo>
                  <a:cubicBezTo>
                    <a:pt x="304" y="53"/>
                    <a:pt x="307" y="52"/>
                    <a:pt x="307" y="52"/>
                  </a:cubicBezTo>
                  <a:cubicBezTo>
                    <a:pt x="307" y="53"/>
                    <a:pt x="306" y="53"/>
                    <a:pt x="305" y="54"/>
                  </a:cubicBezTo>
                  <a:cubicBezTo>
                    <a:pt x="306" y="54"/>
                    <a:pt x="306" y="53"/>
                    <a:pt x="307" y="53"/>
                  </a:cubicBezTo>
                  <a:cubicBezTo>
                    <a:pt x="307" y="54"/>
                    <a:pt x="306" y="54"/>
                    <a:pt x="306" y="54"/>
                  </a:cubicBezTo>
                  <a:cubicBezTo>
                    <a:pt x="306" y="54"/>
                    <a:pt x="307" y="54"/>
                    <a:pt x="308" y="54"/>
                  </a:cubicBezTo>
                  <a:cubicBezTo>
                    <a:pt x="307" y="54"/>
                    <a:pt x="306" y="55"/>
                    <a:pt x="306" y="55"/>
                  </a:cubicBezTo>
                  <a:cubicBezTo>
                    <a:pt x="307" y="55"/>
                    <a:pt x="307" y="55"/>
                    <a:pt x="308" y="55"/>
                  </a:cubicBezTo>
                  <a:cubicBezTo>
                    <a:pt x="307" y="56"/>
                    <a:pt x="307" y="55"/>
                    <a:pt x="306" y="56"/>
                  </a:cubicBezTo>
                  <a:cubicBezTo>
                    <a:pt x="306" y="56"/>
                    <a:pt x="306" y="56"/>
                    <a:pt x="306" y="56"/>
                  </a:cubicBezTo>
                  <a:cubicBezTo>
                    <a:pt x="307" y="56"/>
                    <a:pt x="307" y="56"/>
                    <a:pt x="308" y="56"/>
                  </a:cubicBezTo>
                  <a:cubicBezTo>
                    <a:pt x="307" y="57"/>
                    <a:pt x="308" y="56"/>
                    <a:pt x="307" y="57"/>
                  </a:cubicBezTo>
                  <a:cubicBezTo>
                    <a:pt x="309" y="57"/>
                    <a:pt x="308" y="57"/>
                    <a:pt x="309" y="57"/>
                  </a:cubicBezTo>
                  <a:cubicBezTo>
                    <a:pt x="310" y="56"/>
                    <a:pt x="311" y="56"/>
                    <a:pt x="311" y="54"/>
                  </a:cubicBezTo>
                  <a:cubicBezTo>
                    <a:pt x="311" y="54"/>
                    <a:pt x="311" y="54"/>
                    <a:pt x="311" y="54"/>
                  </a:cubicBezTo>
                  <a:cubicBezTo>
                    <a:pt x="311" y="54"/>
                    <a:pt x="312" y="53"/>
                    <a:pt x="312" y="53"/>
                  </a:cubicBezTo>
                  <a:cubicBezTo>
                    <a:pt x="312" y="55"/>
                    <a:pt x="314" y="54"/>
                    <a:pt x="315" y="53"/>
                  </a:cubicBezTo>
                  <a:cubicBezTo>
                    <a:pt x="314" y="53"/>
                    <a:pt x="314" y="53"/>
                    <a:pt x="314" y="52"/>
                  </a:cubicBezTo>
                  <a:cubicBezTo>
                    <a:pt x="314" y="53"/>
                    <a:pt x="316" y="51"/>
                    <a:pt x="316" y="52"/>
                  </a:cubicBezTo>
                  <a:cubicBezTo>
                    <a:pt x="316" y="51"/>
                    <a:pt x="319" y="50"/>
                    <a:pt x="318" y="50"/>
                  </a:cubicBezTo>
                  <a:cubicBezTo>
                    <a:pt x="318" y="50"/>
                    <a:pt x="319" y="50"/>
                    <a:pt x="319" y="50"/>
                  </a:cubicBezTo>
                  <a:cubicBezTo>
                    <a:pt x="319" y="50"/>
                    <a:pt x="320" y="49"/>
                    <a:pt x="319" y="50"/>
                  </a:cubicBezTo>
                  <a:cubicBezTo>
                    <a:pt x="320" y="51"/>
                    <a:pt x="321" y="49"/>
                    <a:pt x="321" y="49"/>
                  </a:cubicBezTo>
                  <a:close/>
                  <a:moveTo>
                    <a:pt x="313" y="36"/>
                  </a:moveTo>
                  <a:cubicBezTo>
                    <a:pt x="314" y="35"/>
                    <a:pt x="315" y="35"/>
                    <a:pt x="315" y="36"/>
                  </a:cubicBezTo>
                  <a:cubicBezTo>
                    <a:pt x="314" y="36"/>
                    <a:pt x="314" y="36"/>
                    <a:pt x="313" y="36"/>
                  </a:cubicBezTo>
                  <a:close/>
                  <a:moveTo>
                    <a:pt x="315" y="33"/>
                  </a:moveTo>
                  <a:cubicBezTo>
                    <a:pt x="315" y="33"/>
                    <a:pt x="316" y="33"/>
                    <a:pt x="316" y="33"/>
                  </a:cubicBezTo>
                  <a:cubicBezTo>
                    <a:pt x="315" y="33"/>
                    <a:pt x="315" y="33"/>
                    <a:pt x="314" y="33"/>
                  </a:cubicBezTo>
                  <a:cubicBezTo>
                    <a:pt x="314" y="33"/>
                    <a:pt x="315" y="33"/>
                    <a:pt x="315" y="33"/>
                  </a:cubicBezTo>
                  <a:close/>
                  <a:moveTo>
                    <a:pt x="315" y="34"/>
                  </a:moveTo>
                  <a:cubicBezTo>
                    <a:pt x="315" y="35"/>
                    <a:pt x="314" y="35"/>
                    <a:pt x="314" y="35"/>
                  </a:cubicBezTo>
                  <a:cubicBezTo>
                    <a:pt x="314" y="34"/>
                    <a:pt x="315" y="34"/>
                    <a:pt x="315" y="34"/>
                  </a:cubicBezTo>
                  <a:close/>
                  <a:moveTo>
                    <a:pt x="314" y="32"/>
                  </a:moveTo>
                  <a:cubicBezTo>
                    <a:pt x="314" y="31"/>
                    <a:pt x="313" y="32"/>
                    <a:pt x="313" y="32"/>
                  </a:cubicBezTo>
                  <a:cubicBezTo>
                    <a:pt x="313" y="32"/>
                    <a:pt x="313" y="32"/>
                    <a:pt x="314" y="32"/>
                  </a:cubicBezTo>
                  <a:close/>
                  <a:moveTo>
                    <a:pt x="285" y="60"/>
                  </a:moveTo>
                  <a:cubicBezTo>
                    <a:pt x="284" y="60"/>
                    <a:pt x="284" y="60"/>
                    <a:pt x="285" y="60"/>
                  </a:cubicBezTo>
                  <a:cubicBezTo>
                    <a:pt x="284" y="60"/>
                    <a:pt x="284" y="60"/>
                    <a:pt x="283" y="60"/>
                  </a:cubicBezTo>
                  <a:cubicBezTo>
                    <a:pt x="283" y="60"/>
                    <a:pt x="283" y="60"/>
                    <a:pt x="281" y="60"/>
                  </a:cubicBezTo>
                  <a:cubicBezTo>
                    <a:pt x="282" y="60"/>
                    <a:pt x="282" y="60"/>
                    <a:pt x="281" y="60"/>
                  </a:cubicBezTo>
                  <a:cubicBezTo>
                    <a:pt x="282" y="59"/>
                    <a:pt x="283" y="59"/>
                    <a:pt x="284" y="57"/>
                  </a:cubicBezTo>
                  <a:cubicBezTo>
                    <a:pt x="284" y="57"/>
                    <a:pt x="284" y="57"/>
                    <a:pt x="284" y="57"/>
                  </a:cubicBezTo>
                  <a:cubicBezTo>
                    <a:pt x="285" y="56"/>
                    <a:pt x="286" y="56"/>
                    <a:pt x="288" y="56"/>
                  </a:cubicBezTo>
                  <a:cubicBezTo>
                    <a:pt x="287" y="58"/>
                    <a:pt x="286" y="59"/>
                    <a:pt x="285" y="60"/>
                  </a:cubicBezTo>
                  <a:close/>
                  <a:moveTo>
                    <a:pt x="299" y="60"/>
                  </a:moveTo>
                  <a:cubicBezTo>
                    <a:pt x="299" y="61"/>
                    <a:pt x="298" y="60"/>
                    <a:pt x="298" y="60"/>
                  </a:cubicBezTo>
                  <a:cubicBezTo>
                    <a:pt x="299" y="60"/>
                    <a:pt x="299" y="60"/>
                    <a:pt x="299" y="60"/>
                  </a:cubicBezTo>
                  <a:close/>
                  <a:moveTo>
                    <a:pt x="299" y="50"/>
                  </a:moveTo>
                  <a:cubicBezTo>
                    <a:pt x="298" y="51"/>
                    <a:pt x="297" y="51"/>
                    <a:pt x="295" y="51"/>
                  </a:cubicBezTo>
                  <a:cubicBezTo>
                    <a:pt x="295" y="51"/>
                    <a:pt x="295" y="51"/>
                    <a:pt x="294" y="51"/>
                  </a:cubicBezTo>
                  <a:cubicBezTo>
                    <a:pt x="294" y="52"/>
                    <a:pt x="293" y="52"/>
                    <a:pt x="293" y="52"/>
                  </a:cubicBezTo>
                  <a:cubicBezTo>
                    <a:pt x="291" y="53"/>
                    <a:pt x="293" y="52"/>
                    <a:pt x="292" y="52"/>
                  </a:cubicBezTo>
                  <a:cubicBezTo>
                    <a:pt x="293" y="50"/>
                    <a:pt x="293" y="50"/>
                    <a:pt x="295" y="48"/>
                  </a:cubicBezTo>
                  <a:cubicBezTo>
                    <a:pt x="295" y="48"/>
                    <a:pt x="297" y="47"/>
                    <a:pt x="297" y="47"/>
                  </a:cubicBezTo>
                  <a:cubicBezTo>
                    <a:pt x="298" y="47"/>
                    <a:pt x="297" y="48"/>
                    <a:pt x="297" y="48"/>
                  </a:cubicBezTo>
                  <a:cubicBezTo>
                    <a:pt x="297" y="49"/>
                    <a:pt x="298" y="48"/>
                    <a:pt x="298" y="48"/>
                  </a:cubicBezTo>
                  <a:cubicBezTo>
                    <a:pt x="298" y="49"/>
                    <a:pt x="299" y="49"/>
                    <a:pt x="300" y="49"/>
                  </a:cubicBezTo>
                  <a:cubicBezTo>
                    <a:pt x="299" y="50"/>
                    <a:pt x="301" y="48"/>
                    <a:pt x="299" y="50"/>
                  </a:cubicBezTo>
                  <a:cubicBezTo>
                    <a:pt x="300" y="50"/>
                    <a:pt x="299" y="50"/>
                    <a:pt x="299" y="50"/>
                  </a:cubicBezTo>
                  <a:close/>
                  <a:moveTo>
                    <a:pt x="306" y="28"/>
                  </a:moveTo>
                  <a:cubicBezTo>
                    <a:pt x="306" y="28"/>
                    <a:pt x="306" y="28"/>
                    <a:pt x="306" y="28"/>
                  </a:cubicBezTo>
                  <a:cubicBezTo>
                    <a:pt x="306" y="28"/>
                    <a:pt x="306" y="28"/>
                    <a:pt x="306" y="28"/>
                  </a:cubicBezTo>
                  <a:close/>
                  <a:moveTo>
                    <a:pt x="545" y="34"/>
                  </a:moveTo>
                  <a:cubicBezTo>
                    <a:pt x="544" y="34"/>
                    <a:pt x="543" y="33"/>
                    <a:pt x="542" y="33"/>
                  </a:cubicBezTo>
                  <a:cubicBezTo>
                    <a:pt x="544" y="33"/>
                    <a:pt x="544" y="33"/>
                    <a:pt x="546" y="34"/>
                  </a:cubicBezTo>
                  <a:cubicBezTo>
                    <a:pt x="545" y="34"/>
                    <a:pt x="545" y="34"/>
                    <a:pt x="545" y="34"/>
                  </a:cubicBezTo>
                  <a:close/>
                  <a:moveTo>
                    <a:pt x="545" y="32"/>
                  </a:moveTo>
                  <a:cubicBezTo>
                    <a:pt x="544" y="31"/>
                    <a:pt x="544" y="31"/>
                    <a:pt x="543" y="30"/>
                  </a:cubicBezTo>
                  <a:cubicBezTo>
                    <a:pt x="543" y="30"/>
                    <a:pt x="545" y="31"/>
                    <a:pt x="545" y="31"/>
                  </a:cubicBezTo>
                  <a:cubicBezTo>
                    <a:pt x="545" y="31"/>
                    <a:pt x="545" y="31"/>
                    <a:pt x="545" y="32"/>
                  </a:cubicBezTo>
                  <a:close/>
                  <a:moveTo>
                    <a:pt x="546" y="32"/>
                  </a:moveTo>
                  <a:cubicBezTo>
                    <a:pt x="546" y="32"/>
                    <a:pt x="546" y="31"/>
                    <a:pt x="545" y="31"/>
                  </a:cubicBezTo>
                  <a:cubicBezTo>
                    <a:pt x="546" y="32"/>
                    <a:pt x="546" y="32"/>
                    <a:pt x="546" y="32"/>
                  </a:cubicBezTo>
                  <a:close/>
                  <a:moveTo>
                    <a:pt x="543" y="34"/>
                  </a:moveTo>
                  <a:cubicBezTo>
                    <a:pt x="543" y="33"/>
                    <a:pt x="543" y="33"/>
                    <a:pt x="542" y="33"/>
                  </a:cubicBezTo>
                  <a:cubicBezTo>
                    <a:pt x="543" y="33"/>
                    <a:pt x="543" y="33"/>
                    <a:pt x="544" y="34"/>
                  </a:cubicBezTo>
                  <a:cubicBezTo>
                    <a:pt x="543" y="34"/>
                    <a:pt x="543" y="34"/>
                    <a:pt x="543" y="34"/>
                  </a:cubicBezTo>
                  <a:close/>
                  <a:moveTo>
                    <a:pt x="269" y="35"/>
                  </a:moveTo>
                  <a:cubicBezTo>
                    <a:pt x="269" y="35"/>
                    <a:pt x="268" y="36"/>
                    <a:pt x="268" y="36"/>
                  </a:cubicBezTo>
                  <a:cubicBezTo>
                    <a:pt x="268" y="36"/>
                    <a:pt x="269" y="35"/>
                    <a:pt x="269" y="35"/>
                  </a:cubicBezTo>
                  <a:close/>
                  <a:moveTo>
                    <a:pt x="542" y="37"/>
                  </a:moveTo>
                  <a:cubicBezTo>
                    <a:pt x="542" y="37"/>
                    <a:pt x="540" y="36"/>
                    <a:pt x="540" y="36"/>
                  </a:cubicBezTo>
                  <a:cubicBezTo>
                    <a:pt x="540" y="35"/>
                    <a:pt x="541" y="36"/>
                    <a:pt x="542" y="36"/>
                  </a:cubicBezTo>
                  <a:cubicBezTo>
                    <a:pt x="543" y="37"/>
                    <a:pt x="541" y="36"/>
                    <a:pt x="542" y="37"/>
                  </a:cubicBezTo>
                  <a:close/>
                  <a:moveTo>
                    <a:pt x="275" y="37"/>
                  </a:moveTo>
                  <a:cubicBezTo>
                    <a:pt x="276" y="36"/>
                    <a:pt x="277" y="35"/>
                    <a:pt x="278" y="35"/>
                  </a:cubicBezTo>
                  <a:cubicBezTo>
                    <a:pt x="278" y="36"/>
                    <a:pt x="276" y="37"/>
                    <a:pt x="275" y="37"/>
                  </a:cubicBezTo>
                  <a:close/>
                  <a:moveTo>
                    <a:pt x="543" y="32"/>
                  </a:moveTo>
                  <a:cubicBezTo>
                    <a:pt x="542" y="32"/>
                    <a:pt x="542" y="31"/>
                    <a:pt x="541" y="31"/>
                  </a:cubicBezTo>
                  <a:cubicBezTo>
                    <a:pt x="542" y="31"/>
                    <a:pt x="542" y="31"/>
                    <a:pt x="543" y="32"/>
                  </a:cubicBezTo>
                  <a:close/>
                  <a:moveTo>
                    <a:pt x="259" y="51"/>
                  </a:moveTo>
                  <a:cubicBezTo>
                    <a:pt x="258" y="51"/>
                    <a:pt x="258" y="51"/>
                    <a:pt x="258" y="51"/>
                  </a:cubicBezTo>
                  <a:cubicBezTo>
                    <a:pt x="258" y="51"/>
                    <a:pt x="258" y="51"/>
                    <a:pt x="259" y="51"/>
                  </a:cubicBezTo>
                  <a:close/>
                  <a:moveTo>
                    <a:pt x="295" y="150"/>
                  </a:moveTo>
                  <a:cubicBezTo>
                    <a:pt x="294" y="151"/>
                    <a:pt x="294" y="152"/>
                    <a:pt x="294" y="153"/>
                  </a:cubicBezTo>
                  <a:cubicBezTo>
                    <a:pt x="293" y="151"/>
                    <a:pt x="293" y="150"/>
                    <a:pt x="295" y="150"/>
                  </a:cubicBezTo>
                  <a:close/>
                  <a:moveTo>
                    <a:pt x="299" y="130"/>
                  </a:moveTo>
                  <a:cubicBezTo>
                    <a:pt x="298" y="130"/>
                    <a:pt x="298" y="130"/>
                    <a:pt x="298" y="130"/>
                  </a:cubicBezTo>
                  <a:cubicBezTo>
                    <a:pt x="298" y="130"/>
                    <a:pt x="298" y="130"/>
                    <a:pt x="299" y="130"/>
                  </a:cubicBezTo>
                  <a:close/>
                  <a:moveTo>
                    <a:pt x="256" y="67"/>
                  </a:moveTo>
                  <a:cubicBezTo>
                    <a:pt x="256" y="67"/>
                    <a:pt x="256" y="68"/>
                    <a:pt x="255" y="68"/>
                  </a:cubicBezTo>
                  <a:cubicBezTo>
                    <a:pt x="256" y="67"/>
                    <a:pt x="256" y="67"/>
                    <a:pt x="256" y="67"/>
                  </a:cubicBezTo>
                  <a:close/>
                  <a:moveTo>
                    <a:pt x="597" y="107"/>
                  </a:moveTo>
                  <a:cubicBezTo>
                    <a:pt x="598" y="107"/>
                    <a:pt x="599" y="108"/>
                    <a:pt x="600" y="109"/>
                  </a:cubicBezTo>
                  <a:cubicBezTo>
                    <a:pt x="598" y="109"/>
                    <a:pt x="596" y="108"/>
                    <a:pt x="595" y="107"/>
                  </a:cubicBezTo>
                  <a:cubicBezTo>
                    <a:pt x="596" y="107"/>
                    <a:pt x="596" y="107"/>
                    <a:pt x="597" y="107"/>
                  </a:cubicBezTo>
                  <a:close/>
                  <a:moveTo>
                    <a:pt x="307" y="152"/>
                  </a:moveTo>
                  <a:cubicBezTo>
                    <a:pt x="307" y="151"/>
                    <a:pt x="308" y="151"/>
                    <a:pt x="308" y="150"/>
                  </a:cubicBezTo>
                  <a:cubicBezTo>
                    <a:pt x="308" y="150"/>
                    <a:pt x="307" y="150"/>
                    <a:pt x="307" y="150"/>
                  </a:cubicBezTo>
                  <a:cubicBezTo>
                    <a:pt x="306" y="149"/>
                    <a:pt x="306" y="150"/>
                    <a:pt x="306" y="150"/>
                  </a:cubicBezTo>
                  <a:cubicBezTo>
                    <a:pt x="305" y="151"/>
                    <a:pt x="305" y="152"/>
                    <a:pt x="304" y="152"/>
                  </a:cubicBezTo>
                  <a:cubicBezTo>
                    <a:pt x="304" y="151"/>
                    <a:pt x="304" y="151"/>
                    <a:pt x="304" y="151"/>
                  </a:cubicBezTo>
                  <a:cubicBezTo>
                    <a:pt x="304" y="150"/>
                    <a:pt x="305" y="150"/>
                    <a:pt x="305" y="149"/>
                  </a:cubicBezTo>
                  <a:cubicBezTo>
                    <a:pt x="306" y="149"/>
                    <a:pt x="306" y="149"/>
                    <a:pt x="307" y="148"/>
                  </a:cubicBezTo>
                  <a:cubicBezTo>
                    <a:pt x="305" y="147"/>
                    <a:pt x="305" y="147"/>
                    <a:pt x="305" y="146"/>
                  </a:cubicBezTo>
                  <a:cubicBezTo>
                    <a:pt x="304" y="146"/>
                    <a:pt x="304" y="147"/>
                    <a:pt x="303" y="148"/>
                  </a:cubicBezTo>
                  <a:cubicBezTo>
                    <a:pt x="302" y="148"/>
                    <a:pt x="300" y="148"/>
                    <a:pt x="301" y="150"/>
                  </a:cubicBezTo>
                  <a:cubicBezTo>
                    <a:pt x="299" y="150"/>
                    <a:pt x="298" y="151"/>
                    <a:pt x="296" y="151"/>
                  </a:cubicBezTo>
                  <a:cubicBezTo>
                    <a:pt x="297" y="150"/>
                    <a:pt x="297" y="151"/>
                    <a:pt x="298" y="150"/>
                  </a:cubicBezTo>
                  <a:cubicBezTo>
                    <a:pt x="299" y="149"/>
                    <a:pt x="299" y="149"/>
                    <a:pt x="300" y="148"/>
                  </a:cubicBezTo>
                  <a:cubicBezTo>
                    <a:pt x="301" y="147"/>
                    <a:pt x="301" y="147"/>
                    <a:pt x="302" y="146"/>
                  </a:cubicBezTo>
                  <a:cubicBezTo>
                    <a:pt x="300" y="146"/>
                    <a:pt x="299" y="148"/>
                    <a:pt x="297" y="148"/>
                  </a:cubicBezTo>
                  <a:cubicBezTo>
                    <a:pt x="298" y="147"/>
                    <a:pt x="298" y="147"/>
                    <a:pt x="299" y="146"/>
                  </a:cubicBezTo>
                  <a:cubicBezTo>
                    <a:pt x="297" y="146"/>
                    <a:pt x="295" y="147"/>
                    <a:pt x="294" y="147"/>
                  </a:cubicBezTo>
                  <a:cubicBezTo>
                    <a:pt x="293" y="147"/>
                    <a:pt x="291" y="148"/>
                    <a:pt x="291" y="146"/>
                  </a:cubicBezTo>
                  <a:cubicBezTo>
                    <a:pt x="290" y="147"/>
                    <a:pt x="289" y="148"/>
                    <a:pt x="288" y="147"/>
                  </a:cubicBezTo>
                  <a:cubicBezTo>
                    <a:pt x="288" y="147"/>
                    <a:pt x="286" y="146"/>
                    <a:pt x="285" y="146"/>
                  </a:cubicBezTo>
                  <a:cubicBezTo>
                    <a:pt x="285" y="147"/>
                    <a:pt x="284" y="147"/>
                    <a:pt x="283" y="146"/>
                  </a:cubicBezTo>
                  <a:cubicBezTo>
                    <a:pt x="282" y="146"/>
                    <a:pt x="281" y="146"/>
                    <a:pt x="280" y="146"/>
                  </a:cubicBezTo>
                  <a:cubicBezTo>
                    <a:pt x="280" y="147"/>
                    <a:pt x="279" y="148"/>
                    <a:pt x="278" y="148"/>
                  </a:cubicBezTo>
                  <a:cubicBezTo>
                    <a:pt x="277" y="148"/>
                    <a:pt x="277" y="147"/>
                    <a:pt x="277" y="146"/>
                  </a:cubicBezTo>
                  <a:cubicBezTo>
                    <a:pt x="277" y="145"/>
                    <a:pt x="279" y="145"/>
                    <a:pt x="280" y="144"/>
                  </a:cubicBezTo>
                  <a:cubicBezTo>
                    <a:pt x="280" y="144"/>
                    <a:pt x="282" y="141"/>
                    <a:pt x="282" y="143"/>
                  </a:cubicBezTo>
                  <a:cubicBezTo>
                    <a:pt x="282" y="143"/>
                    <a:pt x="283" y="142"/>
                    <a:pt x="283" y="142"/>
                  </a:cubicBezTo>
                  <a:cubicBezTo>
                    <a:pt x="282" y="142"/>
                    <a:pt x="281" y="142"/>
                    <a:pt x="280" y="142"/>
                  </a:cubicBezTo>
                  <a:cubicBezTo>
                    <a:pt x="280" y="140"/>
                    <a:pt x="282" y="141"/>
                    <a:pt x="283" y="141"/>
                  </a:cubicBezTo>
                  <a:cubicBezTo>
                    <a:pt x="283" y="140"/>
                    <a:pt x="283" y="139"/>
                    <a:pt x="284" y="139"/>
                  </a:cubicBezTo>
                  <a:cubicBezTo>
                    <a:pt x="284" y="139"/>
                    <a:pt x="285" y="140"/>
                    <a:pt x="286" y="140"/>
                  </a:cubicBezTo>
                  <a:cubicBezTo>
                    <a:pt x="286" y="139"/>
                    <a:pt x="287" y="139"/>
                    <a:pt x="288" y="138"/>
                  </a:cubicBezTo>
                  <a:cubicBezTo>
                    <a:pt x="287" y="138"/>
                    <a:pt x="286" y="138"/>
                    <a:pt x="286" y="138"/>
                  </a:cubicBezTo>
                  <a:cubicBezTo>
                    <a:pt x="285" y="137"/>
                    <a:pt x="286" y="137"/>
                    <a:pt x="286" y="137"/>
                  </a:cubicBezTo>
                  <a:cubicBezTo>
                    <a:pt x="287" y="136"/>
                    <a:pt x="290" y="134"/>
                    <a:pt x="288" y="134"/>
                  </a:cubicBezTo>
                  <a:cubicBezTo>
                    <a:pt x="289" y="133"/>
                    <a:pt x="290" y="132"/>
                    <a:pt x="289" y="131"/>
                  </a:cubicBezTo>
                  <a:cubicBezTo>
                    <a:pt x="290" y="131"/>
                    <a:pt x="290" y="131"/>
                    <a:pt x="290" y="131"/>
                  </a:cubicBezTo>
                  <a:cubicBezTo>
                    <a:pt x="291" y="129"/>
                    <a:pt x="291" y="130"/>
                    <a:pt x="292" y="129"/>
                  </a:cubicBezTo>
                  <a:cubicBezTo>
                    <a:pt x="292" y="129"/>
                    <a:pt x="293" y="129"/>
                    <a:pt x="293" y="129"/>
                  </a:cubicBezTo>
                  <a:cubicBezTo>
                    <a:pt x="293" y="129"/>
                    <a:pt x="293" y="128"/>
                    <a:pt x="293" y="128"/>
                  </a:cubicBezTo>
                  <a:cubicBezTo>
                    <a:pt x="294" y="127"/>
                    <a:pt x="296" y="126"/>
                    <a:pt x="298" y="126"/>
                  </a:cubicBezTo>
                  <a:cubicBezTo>
                    <a:pt x="297" y="127"/>
                    <a:pt x="299" y="126"/>
                    <a:pt x="300" y="126"/>
                  </a:cubicBezTo>
                  <a:cubicBezTo>
                    <a:pt x="300" y="127"/>
                    <a:pt x="299" y="127"/>
                    <a:pt x="299" y="127"/>
                  </a:cubicBezTo>
                  <a:cubicBezTo>
                    <a:pt x="298" y="127"/>
                    <a:pt x="296" y="128"/>
                    <a:pt x="298" y="128"/>
                  </a:cubicBezTo>
                  <a:cubicBezTo>
                    <a:pt x="297" y="129"/>
                    <a:pt x="297" y="129"/>
                    <a:pt x="296" y="130"/>
                  </a:cubicBezTo>
                  <a:cubicBezTo>
                    <a:pt x="296" y="130"/>
                    <a:pt x="296" y="130"/>
                    <a:pt x="295" y="130"/>
                  </a:cubicBezTo>
                  <a:cubicBezTo>
                    <a:pt x="295" y="130"/>
                    <a:pt x="295" y="131"/>
                    <a:pt x="294" y="132"/>
                  </a:cubicBezTo>
                  <a:cubicBezTo>
                    <a:pt x="294" y="133"/>
                    <a:pt x="293" y="133"/>
                    <a:pt x="292" y="134"/>
                  </a:cubicBezTo>
                  <a:cubicBezTo>
                    <a:pt x="292" y="135"/>
                    <a:pt x="292" y="135"/>
                    <a:pt x="291" y="136"/>
                  </a:cubicBezTo>
                  <a:cubicBezTo>
                    <a:pt x="293" y="136"/>
                    <a:pt x="291" y="137"/>
                    <a:pt x="291" y="137"/>
                  </a:cubicBezTo>
                  <a:cubicBezTo>
                    <a:pt x="292" y="137"/>
                    <a:pt x="293" y="134"/>
                    <a:pt x="295" y="135"/>
                  </a:cubicBezTo>
                  <a:cubicBezTo>
                    <a:pt x="295" y="134"/>
                    <a:pt x="295" y="134"/>
                    <a:pt x="296" y="134"/>
                  </a:cubicBezTo>
                  <a:cubicBezTo>
                    <a:pt x="295" y="135"/>
                    <a:pt x="297" y="135"/>
                    <a:pt x="297" y="136"/>
                  </a:cubicBezTo>
                  <a:cubicBezTo>
                    <a:pt x="296" y="136"/>
                    <a:pt x="295" y="137"/>
                    <a:pt x="295" y="137"/>
                  </a:cubicBezTo>
                  <a:cubicBezTo>
                    <a:pt x="296" y="137"/>
                    <a:pt x="295" y="137"/>
                    <a:pt x="297" y="137"/>
                  </a:cubicBezTo>
                  <a:cubicBezTo>
                    <a:pt x="297" y="137"/>
                    <a:pt x="296" y="138"/>
                    <a:pt x="296" y="138"/>
                  </a:cubicBezTo>
                  <a:cubicBezTo>
                    <a:pt x="297" y="138"/>
                    <a:pt x="298" y="137"/>
                    <a:pt x="298" y="139"/>
                  </a:cubicBezTo>
                  <a:cubicBezTo>
                    <a:pt x="299" y="138"/>
                    <a:pt x="299" y="138"/>
                    <a:pt x="299" y="137"/>
                  </a:cubicBezTo>
                  <a:cubicBezTo>
                    <a:pt x="301" y="138"/>
                    <a:pt x="302" y="137"/>
                    <a:pt x="303" y="136"/>
                  </a:cubicBezTo>
                  <a:cubicBezTo>
                    <a:pt x="303" y="137"/>
                    <a:pt x="302" y="137"/>
                    <a:pt x="302" y="138"/>
                  </a:cubicBezTo>
                  <a:cubicBezTo>
                    <a:pt x="303" y="138"/>
                    <a:pt x="304" y="138"/>
                    <a:pt x="304" y="138"/>
                  </a:cubicBezTo>
                  <a:cubicBezTo>
                    <a:pt x="305" y="137"/>
                    <a:pt x="305" y="137"/>
                    <a:pt x="305" y="137"/>
                  </a:cubicBezTo>
                  <a:cubicBezTo>
                    <a:pt x="306" y="137"/>
                    <a:pt x="306" y="137"/>
                    <a:pt x="307" y="138"/>
                  </a:cubicBezTo>
                  <a:cubicBezTo>
                    <a:pt x="306" y="139"/>
                    <a:pt x="305" y="140"/>
                    <a:pt x="304" y="140"/>
                  </a:cubicBezTo>
                  <a:cubicBezTo>
                    <a:pt x="304" y="141"/>
                    <a:pt x="304" y="141"/>
                    <a:pt x="305" y="141"/>
                  </a:cubicBezTo>
                  <a:cubicBezTo>
                    <a:pt x="304" y="143"/>
                    <a:pt x="306" y="141"/>
                    <a:pt x="307" y="141"/>
                  </a:cubicBezTo>
                  <a:cubicBezTo>
                    <a:pt x="306" y="142"/>
                    <a:pt x="305" y="142"/>
                    <a:pt x="305" y="143"/>
                  </a:cubicBezTo>
                  <a:cubicBezTo>
                    <a:pt x="305" y="143"/>
                    <a:pt x="306" y="143"/>
                    <a:pt x="305" y="144"/>
                  </a:cubicBezTo>
                  <a:cubicBezTo>
                    <a:pt x="308" y="143"/>
                    <a:pt x="309" y="143"/>
                    <a:pt x="311" y="142"/>
                  </a:cubicBezTo>
                  <a:cubicBezTo>
                    <a:pt x="310" y="143"/>
                    <a:pt x="306" y="145"/>
                    <a:pt x="309" y="146"/>
                  </a:cubicBezTo>
                  <a:cubicBezTo>
                    <a:pt x="308" y="147"/>
                    <a:pt x="307" y="146"/>
                    <a:pt x="307" y="147"/>
                  </a:cubicBezTo>
                  <a:cubicBezTo>
                    <a:pt x="307" y="148"/>
                    <a:pt x="309" y="148"/>
                    <a:pt x="309" y="148"/>
                  </a:cubicBezTo>
                  <a:cubicBezTo>
                    <a:pt x="310" y="146"/>
                    <a:pt x="311" y="145"/>
                    <a:pt x="313" y="144"/>
                  </a:cubicBezTo>
                  <a:cubicBezTo>
                    <a:pt x="312" y="145"/>
                    <a:pt x="312" y="145"/>
                    <a:pt x="311" y="146"/>
                  </a:cubicBezTo>
                  <a:cubicBezTo>
                    <a:pt x="310" y="147"/>
                    <a:pt x="310" y="147"/>
                    <a:pt x="310" y="149"/>
                  </a:cubicBezTo>
                  <a:cubicBezTo>
                    <a:pt x="312" y="149"/>
                    <a:pt x="311" y="147"/>
                    <a:pt x="313" y="147"/>
                  </a:cubicBezTo>
                  <a:cubicBezTo>
                    <a:pt x="313" y="148"/>
                    <a:pt x="312" y="149"/>
                    <a:pt x="311" y="150"/>
                  </a:cubicBezTo>
                  <a:cubicBezTo>
                    <a:pt x="310" y="152"/>
                    <a:pt x="309" y="152"/>
                    <a:pt x="307" y="152"/>
                  </a:cubicBezTo>
                  <a:close/>
                  <a:moveTo>
                    <a:pt x="588" y="118"/>
                  </a:moveTo>
                  <a:cubicBezTo>
                    <a:pt x="588" y="118"/>
                    <a:pt x="587" y="118"/>
                    <a:pt x="587" y="118"/>
                  </a:cubicBezTo>
                  <a:cubicBezTo>
                    <a:pt x="586" y="118"/>
                    <a:pt x="588" y="117"/>
                    <a:pt x="588" y="118"/>
                  </a:cubicBezTo>
                  <a:close/>
                  <a:moveTo>
                    <a:pt x="607" y="112"/>
                  </a:moveTo>
                  <a:cubicBezTo>
                    <a:pt x="607" y="113"/>
                    <a:pt x="605" y="112"/>
                    <a:pt x="606" y="112"/>
                  </a:cubicBezTo>
                  <a:cubicBezTo>
                    <a:pt x="605" y="113"/>
                    <a:pt x="604" y="112"/>
                    <a:pt x="603" y="111"/>
                  </a:cubicBezTo>
                  <a:cubicBezTo>
                    <a:pt x="604" y="111"/>
                    <a:pt x="603" y="110"/>
                    <a:pt x="602" y="110"/>
                  </a:cubicBezTo>
                  <a:cubicBezTo>
                    <a:pt x="603" y="110"/>
                    <a:pt x="604" y="111"/>
                    <a:pt x="605" y="111"/>
                  </a:cubicBezTo>
                  <a:cubicBezTo>
                    <a:pt x="605" y="111"/>
                    <a:pt x="607" y="109"/>
                    <a:pt x="607" y="110"/>
                  </a:cubicBezTo>
                  <a:cubicBezTo>
                    <a:pt x="609" y="111"/>
                    <a:pt x="606" y="111"/>
                    <a:pt x="607" y="112"/>
                  </a:cubicBezTo>
                  <a:close/>
                  <a:moveTo>
                    <a:pt x="629" y="73"/>
                  </a:moveTo>
                  <a:cubicBezTo>
                    <a:pt x="629" y="73"/>
                    <a:pt x="628" y="72"/>
                    <a:pt x="628" y="72"/>
                  </a:cubicBezTo>
                  <a:cubicBezTo>
                    <a:pt x="628" y="72"/>
                    <a:pt x="629" y="72"/>
                    <a:pt x="629" y="73"/>
                  </a:cubicBezTo>
                  <a:close/>
                  <a:moveTo>
                    <a:pt x="599" y="104"/>
                  </a:moveTo>
                  <a:cubicBezTo>
                    <a:pt x="600" y="104"/>
                    <a:pt x="600" y="106"/>
                    <a:pt x="601" y="106"/>
                  </a:cubicBezTo>
                  <a:cubicBezTo>
                    <a:pt x="600" y="105"/>
                    <a:pt x="600" y="105"/>
                    <a:pt x="601" y="105"/>
                  </a:cubicBezTo>
                  <a:cubicBezTo>
                    <a:pt x="600" y="104"/>
                    <a:pt x="600" y="104"/>
                    <a:pt x="599" y="103"/>
                  </a:cubicBezTo>
                  <a:cubicBezTo>
                    <a:pt x="599" y="103"/>
                    <a:pt x="599" y="103"/>
                    <a:pt x="599" y="103"/>
                  </a:cubicBezTo>
                  <a:cubicBezTo>
                    <a:pt x="601" y="103"/>
                    <a:pt x="602" y="104"/>
                    <a:pt x="603" y="106"/>
                  </a:cubicBezTo>
                  <a:cubicBezTo>
                    <a:pt x="603" y="106"/>
                    <a:pt x="603" y="106"/>
                    <a:pt x="603" y="106"/>
                  </a:cubicBezTo>
                  <a:cubicBezTo>
                    <a:pt x="604" y="106"/>
                    <a:pt x="604" y="106"/>
                    <a:pt x="604" y="107"/>
                  </a:cubicBezTo>
                  <a:cubicBezTo>
                    <a:pt x="605" y="107"/>
                    <a:pt x="606" y="108"/>
                    <a:pt x="604" y="108"/>
                  </a:cubicBezTo>
                  <a:cubicBezTo>
                    <a:pt x="606" y="111"/>
                    <a:pt x="604" y="108"/>
                    <a:pt x="605" y="109"/>
                  </a:cubicBezTo>
                  <a:cubicBezTo>
                    <a:pt x="603" y="109"/>
                    <a:pt x="603" y="108"/>
                    <a:pt x="602" y="108"/>
                  </a:cubicBezTo>
                  <a:cubicBezTo>
                    <a:pt x="603" y="110"/>
                    <a:pt x="600" y="107"/>
                    <a:pt x="600" y="107"/>
                  </a:cubicBezTo>
                  <a:cubicBezTo>
                    <a:pt x="599" y="107"/>
                    <a:pt x="598" y="106"/>
                    <a:pt x="598" y="106"/>
                  </a:cubicBezTo>
                  <a:cubicBezTo>
                    <a:pt x="600" y="106"/>
                    <a:pt x="597" y="104"/>
                    <a:pt x="599" y="104"/>
                  </a:cubicBezTo>
                  <a:close/>
                  <a:moveTo>
                    <a:pt x="601" y="109"/>
                  </a:moveTo>
                  <a:cubicBezTo>
                    <a:pt x="602" y="111"/>
                    <a:pt x="602" y="111"/>
                    <a:pt x="602" y="112"/>
                  </a:cubicBezTo>
                  <a:cubicBezTo>
                    <a:pt x="601" y="112"/>
                    <a:pt x="602" y="112"/>
                    <a:pt x="601" y="111"/>
                  </a:cubicBezTo>
                  <a:cubicBezTo>
                    <a:pt x="601" y="111"/>
                    <a:pt x="600" y="109"/>
                    <a:pt x="601" y="109"/>
                  </a:cubicBezTo>
                  <a:close/>
                  <a:moveTo>
                    <a:pt x="261" y="45"/>
                  </a:moveTo>
                  <a:cubicBezTo>
                    <a:pt x="261" y="46"/>
                    <a:pt x="260" y="46"/>
                    <a:pt x="260" y="46"/>
                  </a:cubicBezTo>
                  <a:cubicBezTo>
                    <a:pt x="260" y="46"/>
                    <a:pt x="261" y="45"/>
                    <a:pt x="261" y="45"/>
                  </a:cubicBezTo>
                  <a:close/>
                  <a:moveTo>
                    <a:pt x="261" y="45"/>
                  </a:moveTo>
                  <a:cubicBezTo>
                    <a:pt x="261" y="45"/>
                    <a:pt x="261" y="45"/>
                    <a:pt x="261" y="45"/>
                  </a:cubicBezTo>
                  <a:cubicBezTo>
                    <a:pt x="261" y="45"/>
                    <a:pt x="261" y="45"/>
                    <a:pt x="261" y="45"/>
                  </a:cubicBezTo>
                  <a:close/>
                  <a:moveTo>
                    <a:pt x="290" y="38"/>
                  </a:moveTo>
                  <a:cubicBezTo>
                    <a:pt x="290" y="38"/>
                    <a:pt x="290" y="38"/>
                    <a:pt x="290" y="38"/>
                  </a:cubicBezTo>
                  <a:cubicBezTo>
                    <a:pt x="290" y="38"/>
                    <a:pt x="289" y="39"/>
                    <a:pt x="290" y="38"/>
                  </a:cubicBezTo>
                  <a:close/>
                  <a:moveTo>
                    <a:pt x="614" y="96"/>
                  </a:moveTo>
                  <a:cubicBezTo>
                    <a:pt x="615" y="96"/>
                    <a:pt x="614" y="95"/>
                    <a:pt x="614" y="94"/>
                  </a:cubicBezTo>
                  <a:cubicBezTo>
                    <a:pt x="614" y="94"/>
                    <a:pt x="614" y="94"/>
                    <a:pt x="615" y="94"/>
                  </a:cubicBezTo>
                  <a:cubicBezTo>
                    <a:pt x="614" y="93"/>
                    <a:pt x="615" y="93"/>
                    <a:pt x="615" y="94"/>
                  </a:cubicBezTo>
                  <a:cubicBezTo>
                    <a:pt x="615" y="94"/>
                    <a:pt x="616" y="96"/>
                    <a:pt x="617" y="97"/>
                  </a:cubicBezTo>
                  <a:cubicBezTo>
                    <a:pt x="617" y="97"/>
                    <a:pt x="617" y="98"/>
                    <a:pt x="617" y="98"/>
                  </a:cubicBezTo>
                  <a:cubicBezTo>
                    <a:pt x="618" y="99"/>
                    <a:pt x="618" y="99"/>
                    <a:pt x="618" y="100"/>
                  </a:cubicBezTo>
                  <a:cubicBezTo>
                    <a:pt x="617" y="99"/>
                    <a:pt x="617" y="99"/>
                    <a:pt x="616" y="98"/>
                  </a:cubicBezTo>
                  <a:cubicBezTo>
                    <a:pt x="615" y="98"/>
                    <a:pt x="615" y="97"/>
                    <a:pt x="614" y="96"/>
                  </a:cubicBezTo>
                  <a:close/>
                  <a:moveTo>
                    <a:pt x="258" y="65"/>
                  </a:moveTo>
                  <a:cubicBezTo>
                    <a:pt x="258" y="66"/>
                    <a:pt x="258" y="66"/>
                    <a:pt x="258" y="66"/>
                  </a:cubicBezTo>
                  <a:cubicBezTo>
                    <a:pt x="257" y="66"/>
                    <a:pt x="257" y="66"/>
                    <a:pt x="257" y="66"/>
                  </a:cubicBezTo>
                  <a:cubicBezTo>
                    <a:pt x="257" y="66"/>
                    <a:pt x="257" y="65"/>
                    <a:pt x="258" y="65"/>
                  </a:cubicBezTo>
                  <a:cubicBezTo>
                    <a:pt x="258" y="65"/>
                    <a:pt x="258" y="65"/>
                    <a:pt x="258" y="65"/>
                  </a:cubicBezTo>
                  <a:close/>
                  <a:moveTo>
                    <a:pt x="302" y="57"/>
                  </a:moveTo>
                  <a:cubicBezTo>
                    <a:pt x="302" y="57"/>
                    <a:pt x="302" y="57"/>
                    <a:pt x="302" y="57"/>
                  </a:cubicBezTo>
                  <a:cubicBezTo>
                    <a:pt x="302" y="58"/>
                    <a:pt x="302" y="58"/>
                    <a:pt x="302" y="57"/>
                  </a:cubicBezTo>
                  <a:close/>
                  <a:moveTo>
                    <a:pt x="285" y="40"/>
                  </a:moveTo>
                  <a:cubicBezTo>
                    <a:pt x="285" y="40"/>
                    <a:pt x="285" y="40"/>
                    <a:pt x="286" y="40"/>
                  </a:cubicBezTo>
                  <a:cubicBezTo>
                    <a:pt x="285" y="41"/>
                    <a:pt x="284" y="41"/>
                    <a:pt x="283" y="41"/>
                  </a:cubicBezTo>
                  <a:cubicBezTo>
                    <a:pt x="284" y="41"/>
                    <a:pt x="284" y="40"/>
                    <a:pt x="285" y="40"/>
                  </a:cubicBezTo>
                  <a:close/>
                  <a:moveTo>
                    <a:pt x="295" y="38"/>
                  </a:moveTo>
                  <a:cubicBezTo>
                    <a:pt x="296" y="37"/>
                    <a:pt x="296" y="37"/>
                    <a:pt x="297" y="37"/>
                  </a:cubicBezTo>
                  <a:cubicBezTo>
                    <a:pt x="297" y="37"/>
                    <a:pt x="296" y="38"/>
                    <a:pt x="296" y="38"/>
                  </a:cubicBezTo>
                  <a:cubicBezTo>
                    <a:pt x="296" y="38"/>
                    <a:pt x="296" y="38"/>
                    <a:pt x="295" y="38"/>
                  </a:cubicBezTo>
                  <a:close/>
                  <a:moveTo>
                    <a:pt x="291" y="44"/>
                  </a:moveTo>
                  <a:cubicBezTo>
                    <a:pt x="292" y="44"/>
                    <a:pt x="292" y="43"/>
                    <a:pt x="293" y="43"/>
                  </a:cubicBezTo>
                  <a:cubicBezTo>
                    <a:pt x="294" y="44"/>
                    <a:pt x="291" y="44"/>
                    <a:pt x="291" y="44"/>
                  </a:cubicBezTo>
                  <a:close/>
                  <a:moveTo>
                    <a:pt x="295" y="42"/>
                  </a:moveTo>
                  <a:cubicBezTo>
                    <a:pt x="295" y="42"/>
                    <a:pt x="297" y="41"/>
                    <a:pt x="296" y="41"/>
                  </a:cubicBezTo>
                  <a:cubicBezTo>
                    <a:pt x="296" y="42"/>
                    <a:pt x="295" y="42"/>
                    <a:pt x="295" y="42"/>
                  </a:cubicBezTo>
                  <a:close/>
                  <a:moveTo>
                    <a:pt x="285" y="45"/>
                  </a:moveTo>
                  <a:cubicBezTo>
                    <a:pt x="287" y="43"/>
                    <a:pt x="289" y="42"/>
                    <a:pt x="291" y="42"/>
                  </a:cubicBezTo>
                  <a:cubicBezTo>
                    <a:pt x="291" y="43"/>
                    <a:pt x="290" y="43"/>
                    <a:pt x="291" y="43"/>
                  </a:cubicBezTo>
                  <a:cubicBezTo>
                    <a:pt x="290" y="44"/>
                    <a:pt x="287" y="45"/>
                    <a:pt x="286" y="46"/>
                  </a:cubicBezTo>
                  <a:cubicBezTo>
                    <a:pt x="285" y="46"/>
                    <a:pt x="285" y="46"/>
                    <a:pt x="285" y="45"/>
                  </a:cubicBezTo>
                  <a:close/>
                  <a:moveTo>
                    <a:pt x="441" y="51"/>
                  </a:moveTo>
                  <a:cubicBezTo>
                    <a:pt x="441" y="50"/>
                    <a:pt x="445" y="50"/>
                    <a:pt x="445" y="51"/>
                  </a:cubicBezTo>
                  <a:cubicBezTo>
                    <a:pt x="444" y="51"/>
                    <a:pt x="444" y="51"/>
                    <a:pt x="443" y="51"/>
                  </a:cubicBezTo>
                  <a:cubicBezTo>
                    <a:pt x="443" y="51"/>
                    <a:pt x="442" y="51"/>
                    <a:pt x="441" y="51"/>
                  </a:cubicBezTo>
                  <a:close/>
                  <a:moveTo>
                    <a:pt x="276" y="78"/>
                  </a:moveTo>
                  <a:cubicBezTo>
                    <a:pt x="276" y="77"/>
                    <a:pt x="277" y="77"/>
                    <a:pt x="277" y="77"/>
                  </a:cubicBezTo>
                  <a:cubicBezTo>
                    <a:pt x="277" y="78"/>
                    <a:pt x="277" y="78"/>
                    <a:pt x="277" y="78"/>
                  </a:cubicBezTo>
                  <a:cubicBezTo>
                    <a:pt x="276" y="78"/>
                    <a:pt x="276" y="78"/>
                    <a:pt x="276" y="78"/>
                  </a:cubicBezTo>
                  <a:close/>
                  <a:moveTo>
                    <a:pt x="297" y="67"/>
                  </a:moveTo>
                  <a:cubicBezTo>
                    <a:pt x="298" y="66"/>
                    <a:pt x="297" y="66"/>
                    <a:pt x="298" y="66"/>
                  </a:cubicBezTo>
                  <a:cubicBezTo>
                    <a:pt x="299" y="65"/>
                    <a:pt x="300" y="66"/>
                    <a:pt x="301" y="65"/>
                  </a:cubicBezTo>
                  <a:cubicBezTo>
                    <a:pt x="300" y="66"/>
                    <a:pt x="299" y="66"/>
                    <a:pt x="298" y="67"/>
                  </a:cubicBezTo>
                  <a:cubicBezTo>
                    <a:pt x="298" y="67"/>
                    <a:pt x="297" y="67"/>
                    <a:pt x="297" y="67"/>
                  </a:cubicBezTo>
                  <a:close/>
                  <a:moveTo>
                    <a:pt x="273" y="62"/>
                  </a:moveTo>
                  <a:cubicBezTo>
                    <a:pt x="272" y="63"/>
                    <a:pt x="272" y="63"/>
                    <a:pt x="271" y="63"/>
                  </a:cubicBezTo>
                  <a:cubicBezTo>
                    <a:pt x="272" y="62"/>
                    <a:pt x="272" y="62"/>
                    <a:pt x="273" y="62"/>
                  </a:cubicBezTo>
                  <a:close/>
                  <a:moveTo>
                    <a:pt x="273" y="70"/>
                  </a:moveTo>
                  <a:cubicBezTo>
                    <a:pt x="274" y="70"/>
                    <a:pt x="274" y="71"/>
                    <a:pt x="275" y="71"/>
                  </a:cubicBezTo>
                  <a:cubicBezTo>
                    <a:pt x="274" y="71"/>
                    <a:pt x="274" y="72"/>
                    <a:pt x="273" y="71"/>
                  </a:cubicBezTo>
                  <a:cubicBezTo>
                    <a:pt x="273" y="71"/>
                    <a:pt x="273" y="71"/>
                    <a:pt x="273" y="70"/>
                  </a:cubicBezTo>
                  <a:close/>
                  <a:moveTo>
                    <a:pt x="267" y="68"/>
                  </a:moveTo>
                  <a:cubicBezTo>
                    <a:pt x="266" y="68"/>
                    <a:pt x="266" y="68"/>
                    <a:pt x="266" y="68"/>
                  </a:cubicBezTo>
                  <a:cubicBezTo>
                    <a:pt x="266" y="67"/>
                    <a:pt x="267" y="67"/>
                    <a:pt x="267" y="67"/>
                  </a:cubicBezTo>
                  <a:cubicBezTo>
                    <a:pt x="267" y="67"/>
                    <a:pt x="267" y="67"/>
                    <a:pt x="267" y="68"/>
                  </a:cubicBezTo>
                  <a:close/>
                  <a:moveTo>
                    <a:pt x="259" y="66"/>
                  </a:moveTo>
                  <a:cubicBezTo>
                    <a:pt x="259" y="67"/>
                    <a:pt x="259" y="67"/>
                    <a:pt x="259" y="67"/>
                  </a:cubicBezTo>
                  <a:cubicBezTo>
                    <a:pt x="259" y="67"/>
                    <a:pt x="259" y="67"/>
                    <a:pt x="259" y="68"/>
                  </a:cubicBezTo>
                  <a:cubicBezTo>
                    <a:pt x="258" y="67"/>
                    <a:pt x="258" y="67"/>
                    <a:pt x="258" y="67"/>
                  </a:cubicBezTo>
                  <a:cubicBezTo>
                    <a:pt x="258" y="67"/>
                    <a:pt x="259" y="66"/>
                    <a:pt x="259" y="66"/>
                  </a:cubicBezTo>
                  <a:close/>
                  <a:moveTo>
                    <a:pt x="291" y="72"/>
                  </a:moveTo>
                  <a:cubicBezTo>
                    <a:pt x="291" y="73"/>
                    <a:pt x="290" y="73"/>
                    <a:pt x="289" y="73"/>
                  </a:cubicBezTo>
                  <a:cubicBezTo>
                    <a:pt x="290" y="72"/>
                    <a:pt x="290" y="72"/>
                    <a:pt x="291" y="72"/>
                  </a:cubicBezTo>
                  <a:close/>
                  <a:moveTo>
                    <a:pt x="220" y="101"/>
                  </a:moveTo>
                  <a:cubicBezTo>
                    <a:pt x="219" y="101"/>
                    <a:pt x="219" y="102"/>
                    <a:pt x="218" y="102"/>
                  </a:cubicBezTo>
                  <a:cubicBezTo>
                    <a:pt x="219" y="101"/>
                    <a:pt x="221" y="98"/>
                    <a:pt x="222" y="98"/>
                  </a:cubicBezTo>
                  <a:cubicBezTo>
                    <a:pt x="222" y="99"/>
                    <a:pt x="221" y="101"/>
                    <a:pt x="220" y="101"/>
                  </a:cubicBezTo>
                  <a:close/>
                  <a:moveTo>
                    <a:pt x="268" y="84"/>
                  </a:moveTo>
                  <a:cubicBezTo>
                    <a:pt x="268" y="84"/>
                    <a:pt x="268" y="83"/>
                    <a:pt x="268" y="84"/>
                  </a:cubicBezTo>
                  <a:close/>
                  <a:moveTo>
                    <a:pt x="199" y="118"/>
                  </a:moveTo>
                  <a:cubicBezTo>
                    <a:pt x="199" y="118"/>
                    <a:pt x="199" y="119"/>
                    <a:pt x="200" y="119"/>
                  </a:cubicBezTo>
                  <a:cubicBezTo>
                    <a:pt x="199" y="120"/>
                    <a:pt x="198" y="121"/>
                    <a:pt x="197" y="120"/>
                  </a:cubicBezTo>
                  <a:cubicBezTo>
                    <a:pt x="197" y="120"/>
                    <a:pt x="196" y="119"/>
                    <a:pt x="196" y="119"/>
                  </a:cubicBezTo>
                  <a:cubicBezTo>
                    <a:pt x="197" y="118"/>
                    <a:pt x="198" y="118"/>
                    <a:pt x="199" y="118"/>
                  </a:cubicBezTo>
                  <a:close/>
                  <a:moveTo>
                    <a:pt x="619" y="88"/>
                  </a:moveTo>
                  <a:cubicBezTo>
                    <a:pt x="618" y="88"/>
                    <a:pt x="617" y="87"/>
                    <a:pt x="616" y="87"/>
                  </a:cubicBezTo>
                  <a:cubicBezTo>
                    <a:pt x="616" y="87"/>
                    <a:pt x="616" y="86"/>
                    <a:pt x="617" y="86"/>
                  </a:cubicBezTo>
                  <a:cubicBezTo>
                    <a:pt x="617" y="86"/>
                    <a:pt x="620" y="88"/>
                    <a:pt x="619" y="88"/>
                  </a:cubicBezTo>
                  <a:close/>
                  <a:moveTo>
                    <a:pt x="270" y="154"/>
                  </a:moveTo>
                  <a:cubicBezTo>
                    <a:pt x="269" y="154"/>
                    <a:pt x="268" y="154"/>
                    <a:pt x="268" y="154"/>
                  </a:cubicBezTo>
                  <a:cubicBezTo>
                    <a:pt x="267" y="154"/>
                    <a:pt x="267" y="154"/>
                    <a:pt x="267" y="155"/>
                  </a:cubicBezTo>
                  <a:cubicBezTo>
                    <a:pt x="266" y="155"/>
                    <a:pt x="266" y="155"/>
                    <a:pt x="266" y="156"/>
                  </a:cubicBezTo>
                  <a:cubicBezTo>
                    <a:pt x="265" y="156"/>
                    <a:pt x="265" y="157"/>
                    <a:pt x="264" y="157"/>
                  </a:cubicBezTo>
                  <a:cubicBezTo>
                    <a:pt x="267" y="157"/>
                    <a:pt x="264" y="158"/>
                    <a:pt x="263" y="159"/>
                  </a:cubicBezTo>
                  <a:cubicBezTo>
                    <a:pt x="262" y="160"/>
                    <a:pt x="261" y="162"/>
                    <a:pt x="262" y="162"/>
                  </a:cubicBezTo>
                  <a:cubicBezTo>
                    <a:pt x="261" y="163"/>
                    <a:pt x="258" y="161"/>
                    <a:pt x="260" y="159"/>
                  </a:cubicBezTo>
                  <a:cubicBezTo>
                    <a:pt x="260" y="158"/>
                    <a:pt x="260" y="158"/>
                    <a:pt x="261" y="158"/>
                  </a:cubicBezTo>
                  <a:cubicBezTo>
                    <a:pt x="261" y="158"/>
                    <a:pt x="261" y="158"/>
                    <a:pt x="261" y="158"/>
                  </a:cubicBezTo>
                  <a:cubicBezTo>
                    <a:pt x="261" y="157"/>
                    <a:pt x="262" y="157"/>
                    <a:pt x="262" y="157"/>
                  </a:cubicBezTo>
                  <a:cubicBezTo>
                    <a:pt x="262" y="156"/>
                    <a:pt x="263" y="156"/>
                    <a:pt x="263" y="156"/>
                  </a:cubicBezTo>
                  <a:cubicBezTo>
                    <a:pt x="263" y="156"/>
                    <a:pt x="263" y="156"/>
                    <a:pt x="263" y="156"/>
                  </a:cubicBezTo>
                  <a:cubicBezTo>
                    <a:pt x="264" y="154"/>
                    <a:pt x="265" y="154"/>
                    <a:pt x="266" y="153"/>
                  </a:cubicBezTo>
                  <a:cubicBezTo>
                    <a:pt x="267" y="153"/>
                    <a:pt x="267" y="153"/>
                    <a:pt x="268" y="153"/>
                  </a:cubicBezTo>
                  <a:cubicBezTo>
                    <a:pt x="269" y="153"/>
                    <a:pt x="272" y="152"/>
                    <a:pt x="271" y="153"/>
                  </a:cubicBezTo>
                  <a:cubicBezTo>
                    <a:pt x="270" y="153"/>
                    <a:pt x="271" y="154"/>
                    <a:pt x="270" y="154"/>
                  </a:cubicBezTo>
                  <a:close/>
                  <a:moveTo>
                    <a:pt x="221" y="98"/>
                  </a:moveTo>
                  <a:cubicBezTo>
                    <a:pt x="220" y="98"/>
                    <a:pt x="220" y="99"/>
                    <a:pt x="219" y="99"/>
                  </a:cubicBezTo>
                  <a:cubicBezTo>
                    <a:pt x="219" y="98"/>
                    <a:pt x="222" y="97"/>
                    <a:pt x="221" y="98"/>
                  </a:cubicBezTo>
                  <a:close/>
                  <a:moveTo>
                    <a:pt x="217" y="102"/>
                  </a:moveTo>
                  <a:cubicBezTo>
                    <a:pt x="217" y="102"/>
                    <a:pt x="217" y="102"/>
                    <a:pt x="218" y="101"/>
                  </a:cubicBezTo>
                  <a:cubicBezTo>
                    <a:pt x="217" y="102"/>
                    <a:pt x="217" y="102"/>
                    <a:pt x="217" y="102"/>
                  </a:cubicBezTo>
                  <a:close/>
                  <a:moveTo>
                    <a:pt x="268" y="159"/>
                  </a:moveTo>
                  <a:cubicBezTo>
                    <a:pt x="269" y="159"/>
                    <a:pt x="269" y="159"/>
                    <a:pt x="269" y="159"/>
                  </a:cubicBezTo>
                  <a:cubicBezTo>
                    <a:pt x="269" y="159"/>
                    <a:pt x="269" y="159"/>
                    <a:pt x="269" y="159"/>
                  </a:cubicBezTo>
                  <a:cubicBezTo>
                    <a:pt x="270" y="160"/>
                    <a:pt x="268" y="160"/>
                    <a:pt x="267" y="160"/>
                  </a:cubicBezTo>
                  <a:cubicBezTo>
                    <a:pt x="267" y="161"/>
                    <a:pt x="267" y="161"/>
                    <a:pt x="266" y="161"/>
                  </a:cubicBezTo>
                  <a:cubicBezTo>
                    <a:pt x="266" y="162"/>
                    <a:pt x="264" y="162"/>
                    <a:pt x="264" y="162"/>
                  </a:cubicBezTo>
                  <a:cubicBezTo>
                    <a:pt x="264" y="161"/>
                    <a:pt x="265" y="160"/>
                    <a:pt x="266" y="159"/>
                  </a:cubicBezTo>
                  <a:cubicBezTo>
                    <a:pt x="264" y="159"/>
                    <a:pt x="266" y="158"/>
                    <a:pt x="267" y="158"/>
                  </a:cubicBezTo>
                  <a:cubicBezTo>
                    <a:pt x="268" y="158"/>
                    <a:pt x="268" y="158"/>
                    <a:pt x="269" y="157"/>
                  </a:cubicBezTo>
                  <a:cubicBezTo>
                    <a:pt x="270" y="158"/>
                    <a:pt x="269" y="158"/>
                    <a:pt x="270" y="158"/>
                  </a:cubicBezTo>
                  <a:cubicBezTo>
                    <a:pt x="270" y="158"/>
                    <a:pt x="269" y="159"/>
                    <a:pt x="268" y="159"/>
                  </a:cubicBezTo>
                  <a:close/>
                  <a:moveTo>
                    <a:pt x="522" y="95"/>
                  </a:moveTo>
                  <a:cubicBezTo>
                    <a:pt x="521" y="94"/>
                    <a:pt x="522" y="96"/>
                    <a:pt x="521" y="94"/>
                  </a:cubicBezTo>
                  <a:cubicBezTo>
                    <a:pt x="522" y="94"/>
                    <a:pt x="523" y="96"/>
                    <a:pt x="523" y="96"/>
                  </a:cubicBezTo>
                  <a:cubicBezTo>
                    <a:pt x="524" y="97"/>
                    <a:pt x="525" y="97"/>
                    <a:pt x="525" y="99"/>
                  </a:cubicBezTo>
                  <a:cubicBezTo>
                    <a:pt x="524" y="99"/>
                    <a:pt x="525" y="98"/>
                    <a:pt x="524" y="98"/>
                  </a:cubicBezTo>
                  <a:cubicBezTo>
                    <a:pt x="523" y="97"/>
                    <a:pt x="521" y="96"/>
                    <a:pt x="521" y="95"/>
                  </a:cubicBezTo>
                  <a:cubicBezTo>
                    <a:pt x="522" y="95"/>
                    <a:pt x="520" y="94"/>
                    <a:pt x="522" y="95"/>
                  </a:cubicBezTo>
                  <a:close/>
                  <a:moveTo>
                    <a:pt x="258" y="139"/>
                  </a:moveTo>
                  <a:cubicBezTo>
                    <a:pt x="258" y="138"/>
                    <a:pt x="257" y="137"/>
                    <a:pt x="255" y="137"/>
                  </a:cubicBezTo>
                  <a:cubicBezTo>
                    <a:pt x="256" y="134"/>
                    <a:pt x="257" y="135"/>
                    <a:pt x="259" y="136"/>
                  </a:cubicBezTo>
                  <a:cubicBezTo>
                    <a:pt x="260" y="137"/>
                    <a:pt x="261" y="137"/>
                    <a:pt x="263" y="137"/>
                  </a:cubicBezTo>
                  <a:cubicBezTo>
                    <a:pt x="262" y="139"/>
                    <a:pt x="265" y="139"/>
                    <a:pt x="266" y="140"/>
                  </a:cubicBezTo>
                  <a:cubicBezTo>
                    <a:pt x="265" y="141"/>
                    <a:pt x="265" y="141"/>
                    <a:pt x="264" y="141"/>
                  </a:cubicBezTo>
                  <a:cubicBezTo>
                    <a:pt x="263" y="141"/>
                    <a:pt x="261" y="140"/>
                    <a:pt x="261" y="140"/>
                  </a:cubicBezTo>
                  <a:cubicBezTo>
                    <a:pt x="260" y="140"/>
                    <a:pt x="259" y="139"/>
                    <a:pt x="258" y="139"/>
                  </a:cubicBezTo>
                  <a:close/>
                  <a:moveTo>
                    <a:pt x="264" y="148"/>
                  </a:moveTo>
                  <a:cubicBezTo>
                    <a:pt x="264" y="149"/>
                    <a:pt x="263" y="149"/>
                    <a:pt x="262" y="150"/>
                  </a:cubicBezTo>
                  <a:cubicBezTo>
                    <a:pt x="262" y="149"/>
                    <a:pt x="263" y="148"/>
                    <a:pt x="264" y="148"/>
                  </a:cubicBezTo>
                  <a:close/>
                  <a:moveTo>
                    <a:pt x="442" y="53"/>
                  </a:moveTo>
                  <a:cubicBezTo>
                    <a:pt x="441" y="53"/>
                    <a:pt x="441" y="53"/>
                    <a:pt x="441" y="52"/>
                  </a:cubicBezTo>
                  <a:cubicBezTo>
                    <a:pt x="442" y="52"/>
                    <a:pt x="442" y="53"/>
                    <a:pt x="443" y="53"/>
                  </a:cubicBezTo>
                  <a:cubicBezTo>
                    <a:pt x="443" y="53"/>
                    <a:pt x="445" y="54"/>
                    <a:pt x="446" y="54"/>
                  </a:cubicBezTo>
                  <a:cubicBezTo>
                    <a:pt x="445" y="53"/>
                    <a:pt x="445" y="53"/>
                    <a:pt x="444" y="53"/>
                  </a:cubicBezTo>
                  <a:cubicBezTo>
                    <a:pt x="444" y="53"/>
                    <a:pt x="444" y="52"/>
                    <a:pt x="444" y="52"/>
                  </a:cubicBezTo>
                  <a:cubicBezTo>
                    <a:pt x="444" y="52"/>
                    <a:pt x="443" y="52"/>
                    <a:pt x="443" y="52"/>
                  </a:cubicBezTo>
                  <a:cubicBezTo>
                    <a:pt x="444" y="51"/>
                    <a:pt x="447" y="52"/>
                    <a:pt x="447" y="53"/>
                  </a:cubicBezTo>
                  <a:cubicBezTo>
                    <a:pt x="448" y="54"/>
                    <a:pt x="448" y="56"/>
                    <a:pt x="449" y="56"/>
                  </a:cubicBezTo>
                  <a:cubicBezTo>
                    <a:pt x="449" y="56"/>
                    <a:pt x="450" y="55"/>
                    <a:pt x="450" y="55"/>
                  </a:cubicBezTo>
                  <a:cubicBezTo>
                    <a:pt x="451" y="54"/>
                    <a:pt x="451" y="55"/>
                    <a:pt x="451" y="55"/>
                  </a:cubicBezTo>
                  <a:cubicBezTo>
                    <a:pt x="451" y="54"/>
                    <a:pt x="451" y="53"/>
                    <a:pt x="450" y="53"/>
                  </a:cubicBezTo>
                  <a:cubicBezTo>
                    <a:pt x="453" y="52"/>
                    <a:pt x="451" y="53"/>
                    <a:pt x="453" y="54"/>
                  </a:cubicBezTo>
                  <a:cubicBezTo>
                    <a:pt x="453" y="54"/>
                    <a:pt x="453" y="54"/>
                    <a:pt x="454" y="54"/>
                  </a:cubicBezTo>
                  <a:cubicBezTo>
                    <a:pt x="454" y="54"/>
                    <a:pt x="453" y="53"/>
                    <a:pt x="453" y="53"/>
                  </a:cubicBezTo>
                  <a:cubicBezTo>
                    <a:pt x="454" y="53"/>
                    <a:pt x="455" y="52"/>
                    <a:pt x="455" y="52"/>
                  </a:cubicBezTo>
                  <a:cubicBezTo>
                    <a:pt x="457" y="52"/>
                    <a:pt x="456" y="54"/>
                    <a:pt x="458" y="54"/>
                  </a:cubicBezTo>
                  <a:cubicBezTo>
                    <a:pt x="458" y="53"/>
                    <a:pt x="457" y="53"/>
                    <a:pt x="457" y="52"/>
                  </a:cubicBezTo>
                  <a:cubicBezTo>
                    <a:pt x="458" y="52"/>
                    <a:pt x="459" y="53"/>
                    <a:pt x="460" y="53"/>
                  </a:cubicBezTo>
                  <a:cubicBezTo>
                    <a:pt x="460" y="53"/>
                    <a:pt x="461" y="52"/>
                    <a:pt x="461" y="52"/>
                  </a:cubicBezTo>
                  <a:cubicBezTo>
                    <a:pt x="461" y="52"/>
                    <a:pt x="462" y="52"/>
                    <a:pt x="462" y="52"/>
                  </a:cubicBezTo>
                  <a:cubicBezTo>
                    <a:pt x="463" y="52"/>
                    <a:pt x="463" y="52"/>
                    <a:pt x="463" y="51"/>
                  </a:cubicBezTo>
                  <a:cubicBezTo>
                    <a:pt x="465" y="51"/>
                    <a:pt x="465" y="52"/>
                    <a:pt x="466" y="52"/>
                  </a:cubicBezTo>
                  <a:cubicBezTo>
                    <a:pt x="468" y="52"/>
                    <a:pt x="468" y="51"/>
                    <a:pt x="469" y="51"/>
                  </a:cubicBezTo>
                  <a:cubicBezTo>
                    <a:pt x="470" y="52"/>
                    <a:pt x="468" y="52"/>
                    <a:pt x="469" y="53"/>
                  </a:cubicBezTo>
                  <a:cubicBezTo>
                    <a:pt x="469" y="53"/>
                    <a:pt x="469" y="53"/>
                    <a:pt x="469" y="53"/>
                  </a:cubicBezTo>
                  <a:cubicBezTo>
                    <a:pt x="469" y="54"/>
                    <a:pt x="469" y="54"/>
                    <a:pt x="470" y="55"/>
                  </a:cubicBezTo>
                  <a:cubicBezTo>
                    <a:pt x="470" y="55"/>
                    <a:pt x="471" y="55"/>
                    <a:pt x="472" y="55"/>
                  </a:cubicBezTo>
                  <a:cubicBezTo>
                    <a:pt x="473" y="55"/>
                    <a:pt x="473" y="55"/>
                    <a:pt x="474" y="56"/>
                  </a:cubicBezTo>
                  <a:cubicBezTo>
                    <a:pt x="474" y="56"/>
                    <a:pt x="474" y="56"/>
                    <a:pt x="474" y="56"/>
                  </a:cubicBezTo>
                  <a:cubicBezTo>
                    <a:pt x="475" y="57"/>
                    <a:pt x="475" y="57"/>
                    <a:pt x="475" y="58"/>
                  </a:cubicBezTo>
                  <a:cubicBezTo>
                    <a:pt x="475" y="58"/>
                    <a:pt x="474" y="58"/>
                    <a:pt x="473" y="58"/>
                  </a:cubicBezTo>
                  <a:cubicBezTo>
                    <a:pt x="474" y="59"/>
                    <a:pt x="473" y="59"/>
                    <a:pt x="472" y="59"/>
                  </a:cubicBezTo>
                  <a:cubicBezTo>
                    <a:pt x="473" y="59"/>
                    <a:pt x="473" y="59"/>
                    <a:pt x="472" y="59"/>
                  </a:cubicBezTo>
                  <a:cubicBezTo>
                    <a:pt x="472" y="59"/>
                    <a:pt x="473" y="60"/>
                    <a:pt x="473" y="60"/>
                  </a:cubicBezTo>
                  <a:cubicBezTo>
                    <a:pt x="472" y="60"/>
                    <a:pt x="470" y="61"/>
                    <a:pt x="470" y="61"/>
                  </a:cubicBezTo>
                  <a:cubicBezTo>
                    <a:pt x="469" y="61"/>
                    <a:pt x="468" y="62"/>
                    <a:pt x="466" y="62"/>
                  </a:cubicBezTo>
                  <a:cubicBezTo>
                    <a:pt x="466" y="62"/>
                    <a:pt x="465" y="61"/>
                    <a:pt x="466" y="63"/>
                  </a:cubicBezTo>
                  <a:cubicBezTo>
                    <a:pt x="464" y="63"/>
                    <a:pt x="463" y="62"/>
                    <a:pt x="462" y="62"/>
                  </a:cubicBezTo>
                  <a:cubicBezTo>
                    <a:pt x="462" y="63"/>
                    <a:pt x="463" y="63"/>
                    <a:pt x="463" y="63"/>
                  </a:cubicBezTo>
                  <a:cubicBezTo>
                    <a:pt x="463" y="63"/>
                    <a:pt x="462" y="64"/>
                    <a:pt x="462" y="65"/>
                  </a:cubicBezTo>
                  <a:cubicBezTo>
                    <a:pt x="462" y="65"/>
                    <a:pt x="462" y="64"/>
                    <a:pt x="461" y="64"/>
                  </a:cubicBezTo>
                  <a:cubicBezTo>
                    <a:pt x="461" y="64"/>
                    <a:pt x="461" y="64"/>
                    <a:pt x="460" y="64"/>
                  </a:cubicBezTo>
                  <a:cubicBezTo>
                    <a:pt x="459" y="64"/>
                    <a:pt x="457" y="64"/>
                    <a:pt x="455" y="64"/>
                  </a:cubicBezTo>
                  <a:cubicBezTo>
                    <a:pt x="455" y="64"/>
                    <a:pt x="455" y="64"/>
                    <a:pt x="456" y="63"/>
                  </a:cubicBezTo>
                  <a:cubicBezTo>
                    <a:pt x="454" y="62"/>
                    <a:pt x="452" y="62"/>
                    <a:pt x="450" y="62"/>
                  </a:cubicBezTo>
                  <a:cubicBezTo>
                    <a:pt x="449" y="62"/>
                    <a:pt x="446" y="63"/>
                    <a:pt x="445" y="62"/>
                  </a:cubicBezTo>
                  <a:cubicBezTo>
                    <a:pt x="446" y="61"/>
                    <a:pt x="447" y="62"/>
                    <a:pt x="448" y="61"/>
                  </a:cubicBezTo>
                  <a:cubicBezTo>
                    <a:pt x="448" y="61"/>
                    <a:pt x="449" y="61"/>
                    <a:pt x="449" y="60"/>
                  </a:cubicBezTo>
                  <a:cubicBezTo>
                    <a:pt x="449" y="60"/>
                    <a:pt x="447" y="60"/>
                    <a:pt x="448" y="60"/>
                  </a:cubicBezTo>
                  <a:cubicBezTo>
                    <a:pt x="447" y="59"/>
                    <a:pt x="447" y="60"/>
                    <a:pt x="447" y="60"/>
                  </a:cubicBezTo>
                  <a:cubicBezTo>
                    <a:pt x="447" y="60"/>
                    <a:pt x="446" y="59"/>
                    <a:pt x="446" y="59"/>
                  </a:cubicBezTo>
                  <a:cubicBezTo>
                    <a:pt x="446" y="59"/>
                    <a:pt x="445" y="59"/>
                    <a:pt x="445" y="59"/>
                  </a:cubicBezTo>
                  <a:cubicBezTo>
                    <a:pt x="443" y="58"/>
                    <a:pt x="441" y="60"/>
                    <a:pt x="441" y="58"/>
                  </a:cubicBezTo>
                  <a:cubicBezTo>
                    <a:pt x="441" y="58"/>
                    <a:pt x="442" y="58"/>
                    <a:pt x="442" y="58"/>
                  </a:cubicBezTo>
                  <a:cubicBezTo>
                    <a:pt x="443" y="57"/>
                    <a:pt x="444" y="57"/>
                    <a:pt x="445" y="57"/>
                  </a:cubicBezTo>
                  <a:cubicBezTo>
                    <a:pt x="445" y="57"/>
                    <a:pt x="446" y="57"/>
                    <a:pt x="446" y="57"/>
                  </a:cubicBezTo>
                  <a:cubicBezTo>
                    <a:pt x="447" y="56"/>
                    <a:pt x="445" y="56"/>
                    <a:pt x="445" y="56"/>
                  </a:cubicBezTo>
                  <a:cubicBezTo>
                    <a:pt x="445" y="56"/>
                    <a:pt x="445" y="55"/>
                    <a:pt x="446" y="55"/>
                  </a:cubicBezTo>
                  <a:cubicBezTo>
                    <a:pt x="445" y="53"/>
                    <a:pt x="440" y="57"/>
                    <a:pt x="439" y="55"/>
                  </a:cubicBezTo>
                  <a:cubicBezTo>
                    <a:pt x="439" y="56"/>
                    <a:pt x="439" y="56"/>
                    <a:pt x="439" y="55"/>
                  </a:cubicBezTo>
                  <a:cubicBezTo>
                    <a:pt x="439" y="55"/>
                    <a:pt x="439" y="55"/>
                    <a:pt x="440" y="55"/>
                  </a:cubicBezTo>
                  <a:cubicBezTo>
                    <a:pt x="440" y="55"/>
                    <a:pt x="441" y="55"/>
                    <a:pt x="441" y="54"/>
                  </a:cubicBezTo>
                  <a:cubicBezTo>
                    <a:pt x="442" y="53"/>
                    <a:pt x="441" y="54"/>
                    <a:pt x="440" y="53"/>
                  </a:cubicBezTo>
                  <a:cubicBezTo>
                    <a:pt x="441" y="53"/>
                    <a:pt x="441" y="53"/>
                    <a:pt x="442" y="53"/>
                  </a:cubicBezTo>
                  <a:close/>
                  <a:moveTo>
                    <a:pt x="353" y="42"/>
                  </a:moveTo>
                  <a:cubicBezTo>
                    <a:pt x="353" y="42"/>
                    <a:pt x="353" y="42"/>
                    <a:pt x="353" y="42"/>
                  </a:cubicBezTo>
                  <a:cubicBezTo>
                    <a:pt x="353" y="42"/>
                    <a:pt x="353" y="42"/>
                    <a:pt x="353" y="42"/>
                  </a:cubicBezTo>
                  <a:close/>
                  <a:moveTo>
                    <a:pt x="255" y="157"/>
                  </a:moveTo>
                  <a:cubicBezTo>
                    <a:pt x="254" y="157"/>
                    <a:pt x="249" y="160"/>
                    <a:pt x="249" y="156"/>
                  </a:cubicBezTo>
                  <a:cubicBezTo>
                    <a:pt x="249" y="156"/>
                    <a:pt x="248" y="156"/>
                    <a:pt x="248" y="156"/>
                  </a:cubicBezTo>
                  <a:cubicBezTo>
                    <a:pt x="248" y="155"/>
                    <a:pt x="249" y="153"/>
                    <a:pt x="251" y="153"/>
                  </a:cubicBezTo>
                  <a:cubicBezTo>
                    <a:pt x="250" y="154"/>
                    <a:pt x="250" y="155"/>
                    <a:pt x="249" y="155"/>
                  </a:cubicBezTo>
                  <a:cubicBezTo>
                    <a:pt x="250" y="155"/>
                    <a:pt x="251" y="155"/>
                    <a:pt x="250" y="156"/>
                  </a:cubicBezTo>
                  <a:cubicBezTo>
                    <a:pt x="251" y="156"/>
                    <a:pt x="253" y="155"/>
                    <a:pt x="252" y="157"/>
                  </a:cubicBezTo>
                  <a:cubicBezTo>
                    <a:pt x="254" y="156"/>
                    <a:pt x="255" y="156"/>
                    <a:pt x="257" y="156"/>
                  </a:cubicBezTo>
                  <a:cubicBezTo>
                    <a:pt x="257" y="157"/>
                    <a:pt x="256" y="156"/>
                    <a:pt x="256" y="157"/>
                  </a:cubicBezTo>
                  <a:cubicBezTo>
                    <a:pt x="256" y="158"/>
                    <a:pt x="257" y="158"/>
                    <a:pt x="257" y="158"/>
                  </a:cubicBezTo>
                  <a:cubicBezTo>
                    <a:pt x="256" y="159"/>
                    <a:pt x="254" y="160"/>
                    <a:pt x="254" y="158"/>
                  </a:cubicBezTo>
                  <a:cubicBezTo>
                    <a:pt x="255" y="158"/>
                    <a:pt x="255" y="157"/>
                    <a:pt x="255" y="157"/>
                  </a:cubicBezTo>
                  <a:close/>
                  <a:moveTo>
                    <a:pt x="365" y="81"/>
                  </a:moveTo>
                  <a:cubicBezTo>
                    <a:pt x="365" y="81"/>
                    <a:pt x="365" y="82"/>
                    <a:pt x="366" y="82"/>
                  </a:cubicBezTo>
                  <a:cubicBezTo>
                    <a:pt x="366" y="83"/>
                    <a:pt x="364" y="83"/>
                    <a:pt x="365" y="81"/>
                  </a:cubicBezTo>
                  <a:close/>
                  <a:moveTo>
                    <a:pt x="218" y="100"/>
                  </a:moveTo>
                  <a:cubicBezTo>
                    <a:pt x="218" y="100"/>
                    <a:pt x="218" y="100"/>
                    <a:pt x="219" y="100"/>
                  </a:cubicBezTo>
                  <a:cubicBezTo>
                    <a:pt x="218" y="100"/>
                    <a:pt x="218" y="100"/>
                    <a:pt x="218" y="100"/>
                  </a:cubicBezTo>
                  <a:close/>
                  <a:moveTo>
                    <a:pt x="250" y="62"/>
                  </a:moveTo>
                  <a:cubicBezTo>
                    <a:pt x="249" y="62"/>
                    <a:pt x="248" y="64"/>
                    <a:pt x="246" y="64"/>
                  </a:cubicBezTo>
                  <a:cubicBezTo>
                    <a:pt x="247" y="63"/>
                    <a:pt x="245" y="63"/>
                    <a:pt x="244" y="63"/>
                  </a:cubicBezTo>
                  <a:cubicBezTo>
                    <a:pt x="245" y="63"/>
                    <a:pt x="245" y="63"/>
                    <a:pt x="244" y="63"/>
                  </a:cubicBezTo>
                  <a:cubicBezTo>
                    <a:pt x="245" y="62"/>
                    <a:pt x="247" y="61"/>
                    <a:pt x="248" y="60"/>
                  </a:cubicBezTo>
                  <a:cubicBezTo>
                    <a:pt x="243" y="61"/>
                    <a:pt x="240" y="66"/>
                    <a:pt x="235" y="66"/>
                  </a:cubicBezTo>
                  <a:cubicBezTo>
                    <a:pt x="236" y="65"/>
                    <a:pt x="237" y="64"/>
                    <a:pt x="238" y="64"/>
                  </a:cubicBezTo>
                  <a:cubicBezTo>
                    <a:pt x="237" y="64"/>
                    <a:pt x="236" y="64"/>
                    <a:pt x="235" y="64"/>
                  </a:cubicBezTo>
                  <a:cubicBezTo>
                    <a:pt x="236" y="63"/>
                    <a:pt x="237" y="62"/>
                    <a:pt x="240" y="62"/>
                  </a:cubicBezTo>
                  <a:cubicBezTo>
                    <a:pt x="241" y="61"/>
                    <a:pt x="242" y="60"/>
                    <a:pt x="244" y="59"/>
                  </a:cubicBezTo>
                  <a:cubicBezTo>
                    <a:pt x="245" y="58"/>
                    <a:pt x="247" y="56"/>
                    <a:pt x="248" y="55"/>
                  </a:cubicBezTo>
                  <a:cubicBezTo>
                    <a:pt x="250" y="55"/>
                    <a:pt x="250" y="55"/>
                    <a:pt x="251" y="55"/>
                  </a:cubicBezTo>
                  <a:cubicBezTo>
                    <a:pt x="249" y="56"/>
                    <a:pt x="248" y="56"/>
                    <a:pt x="248" y="57"/>
                  </a:cubicBezTo>
                  <a:cubicBezTo>
                    <a:pt x="248" y="57"/>
                    <a:pt x="249" y="56"/>
                    <a:pt x="250" y="56"/>
                  </a:cubicBezTo>
                  <a:cubicBezTo>
                    <a:pt x="249" y="57"/>
                    <a:pt x="251" y="57"/>
                    <a:pt x="251" y="57"/>
                  </a:cubicBezTo>
                  <a:cubicBezTo>
                    <a:pt x="250" y="58"/>
                    <a:pt x="250" y="59"/>
                    <a:pt x="250" y="60"/>
                  </a:cubicBezTo>
                  <a:cubicBezTo>
                    <a:pt x="249" y="60"/>
                    <a:pt x="248" y="62"/>
                    <a:pt x="247" y="62"/>
                  </a:cubicBezTo>
                  <a:cubicBezTo>
                    <a:pt x="249" y="62"/>
                    <a:pt x="249" y="61"/>
                    <a:pt x="251" y="62"/>
                  </a:cubicBezTo>
                  <a:cubicBezTo>
                    <a:pt x="251" y="62"/>
                    <a:pt x="250" y="62"/>
                    <a:pt x="250" y="62"/>
                  </a:cubicBezTo>
                  <a:close/>
                  <a:moveTo>
                    <a:pt x="622" y="93"/>
                  </a:moveTo>
                  <a:cubicBezTo>
                    <a:pt x="623" y="93"/>
                    <a:pt x="623" y="93"/>
                    <a:pt x="623" y="93"/>
                  </a:cubicBezTo>
                  <a:cubicBezTo>
                    <a:pt x="623" y="93"/>
                    <a:pt x="622" y="93"/>
                    <a:pt x="622" y="93"/>
                  </a:cubicBezTo>
                  <a:close/>
                  <a:moveTo>
                    <a:pt x="587" y="38"/>
                  </a:moveTo>
                  <a:cubicBezTo>
                    <a:pt x="588" y="38"/>
                    <a:pt x="589" y="39"/>
                    <a:pt x="590" y="39"/>
                  </a:cubicBezTo>
                  <a:cubicBezTo>
                    <a:pt x="591" y="40"/>
                    <a:pt x="593" y="40"/>
                    <a:pt x="593" y="41"/>
                  </a:cubicBezTo>
                  <a:cubicBezTo>
                    <a:pt x="591" y="40"/>
                    <a:pt x="589" y="39"/>
                    <a:pt x="587" y="38"/>
                  </a:cubicBezTo>
                  <a:close/>
                  <a:moveTo>
                    <a:pt x="249" y="69"/>
                  </a:moveTo>
                  <a:cubicBezTo>
                    <a:pt x="247" y="70"/>
                    <a:pt x="247" y="71"/>
                    <a:pt x="245" y="72"/>
                  </a:cubicBezTo>
                  <a:cubicBezTo>
                    <a:pt x="243" y="71"/>
                    <a:pt x="248" y="69"/>
                    <a:pt x="249" y="69"/>
                  </a:cubicBezTo>
                  <a:close/>
                  <a:moveTo>
                    <a:pt x="619" y="89"/>
                  </a:moveTo>
                  <a:cubicBezTo>
                    <a:pt x="620" y="89"/>
                    <a:pt x="620" y="89"/>
                    <a:pt x="620" y="89"/>
                  </a:cubicBezTo>
                  <a:cubicBezTo>
                    <a:pt x="622" y="89"/>
                    <a:pt x="622" y="90"/>
                    <a:pt x="623" y="92"/>
                  </a:cubicBezTo>
                  <a:cubicBezTo>
                    <a:pt x="622" y="92"/>
                    <a:pt x="623" y="92"/>
                    <a:pt x="622" y="92"/>
                  </a:cubicBezTo>
                  <a:cubicBezTo>
                    <a:pt x="622" y="92"/>
                    <a:pt x="618" y="89"/>
                    <a:pt x="618" y="89"/>
                  </a:cubicBezTo>
                  <a:cubicBezTo>
                    <a:pt x="619" y="90"/>
                    <a:pt x="620" y="90"/>
                    <a:pt x="619" y="89"/>
                  </a:cubicBezTo>
                  <a:close/>
                  <a:moveTo>
                    <a:pt x="251" y="54"/>
                  </a:moveTo>
                  <a:cubicBezTo>
                    <a:pt x="252" y="54"/>
                    <a:pt x="251" y="53"/>
                    <a:pt x="253" y="54"/>
                  </a:cubicBezTo>
                  <a:cubicBezTo>
                    <a:pt x="252" y="54"/>
                    <a:pt x="252" y="54"/>
                    <a:pt x="251" y="55"/>
                  </a:cubicBezTo>
                  <a:cubicBezTo>
                    <a:pt x="251" y="54"/>
                    <a:pt x="252" y="54"/>
                    <a:pt x="251" y="54"/>
                  </a:cubicBezTo>
                  <a:close/>
                  <a:moveTo>
                    <a:pt x="631" y="107"/>
                  </a:moveTo>
                  <a:cubicBezTo>
                    <a:pt x="631" y="107"/>
                    <a:pt x="631" y="107"/>
                    <a:pt x="631" y="106"/>
                  </a:cubicBezTo>
                  <a:cubicBezTo>
                    <a:pt x="631" y="106"/>
                    <a:pt x="631" y="106"/>
                    <a:pt x="631" y="107"/>
                  </a:cubicBezTo>
                  <a:close/>
                  <a:moveTo>
                    <a:pt x="613" y="107"/>
                  </a:moveTo>
                  <a:cubicBezTo>
                    <a:pt x="613" y="107"/>
                    <a:pt x="615" y="108"/>
                    <a:pt x="616" y="109"/>
                  </a:cubicBezTo>
                  <a:cubicBezTo>
                    <a:pt x="615" y="110"/>
                    <a:pt x="613" y="108"/>
                    <a:pt x="613" y="107"/>
                  </a:cubicBezTo>
                  <a:close/>
                  <a:moveTo>
                    <a:pt x="554" y="67"/>
                  </a:moveTo>
                  <a:cubicBezTo>
                    <a:pt x="554" y="67"/>
                    <a:pt x="554" y="66"/>
                    <a:pt x="553" y="66"/>
                  </a:cubicBezTo>
                  <a:cubicBezTo>
                    <a:pt x="553" y="66"/>
                    <a:pt x="554" y="67"/>
                    <a:pt x="554" y="67"/>
                  </a:cubicBezTo>
                  <a:close/>
                  <a:moveTo>
                    <a:pt x="602" y="80"/>
                  </a:moveTo>
                  <a:cubicBezTo>
                    <a:pt x="602" y="81"/>
                    <a:pt x="603" y="80"/>
                    <a:pt x="603" y="80"/>
                  </a:cubicBezTo>
                  <a:cubicBezTo>
                    <a:pt x="602" y="80"/>
                    <a:pt x="602" y="80"/>
                    <a:pt x="601" y="79"/>
                  </a:cubicBezTo>
                  <a:cubicBezTo>
                    <a:pt x="602" y="80"/>
                    <a:pt x="606" y="81"/>
                    <a:pt x="605" y="82"/>
                  </a:cubicBezTo>
                  <a:cubicBezTo>
                    <a:pt x="605" y="82"/>
                    <a:pt x="602" y="81"/>
                    <a:pt x="602" y="80"/>
                  </a:cubicBezTo>
                  <a:close/>
                  <a:moveTo>
                    <a:pt x="233" y="70"/>
                  </a:moveTo>
                  <a:cubicBezTo>
                    <a:pt x="235" y="69"/>
                    <a:pt x="237" y="68"/>
                    <a:pt x="239" y="68"/>
                  </a:cubicBezTo>
                  <a:cubicBezTo>
                    <a:pt x="240" y="67"/>
                    <a:pt x="242" y="66"/>
                    <a:pt x="243" y="66"/>
                  </a:cubicBezTo>
                  <a:cubicBezTo>
                    <a:pt x="241" y="68"/>
                    <a:pt x="236" y="70"/>
                    <a:pt x="233" y="70"/>
                  </a:cubicBezTo>
                  <a:close/>
                  <a:moveTo>
                    <a:pt x="556" y="54"/>
                  </a:moveTo>
                  <a:cubicBezTo>
                    <a:pt x="556" y="54"/>
                    <a:pt x="557" y="54"/>
                    <a:pt x="557" y="54"/>
                  </a:cubicBezTo>
                  <a:cubicBezTo>
                    <a:pt x="557" y="54"/>
                    <a:pt x="556" y="54"/>
                    <a:pt x="556" y="54"/>
                  </a:cubicBezTo>
                  <a:close/>
                  <a:moveTo>
                    <a:pt x="598" y="79"/>
                  </a:moveTo>
                  <a:cubicBezTo>
                    <a:pt x="599" y="79"/>
                    <a:pt x="599" y="79"/>
                    <a:pt x="599" y="79"/>
                  </a:cubicBezTo>
                  <a:cubicBezTo>
                    <a:pt x="599" y="79"/>
                    <a:pt x="598" y="79"/>
                    <a:pt x="598" y="79"/>
                  </a:cubicBezTo>
                  <a:close/>
                  <a:moveTo>
                    <a:pt x="585" y="57"/>
                  </a:moveTo>
                  <a:cubicBezTo>
                    <a:pt x="585" y="56"/>
                    <a:pt x="585" y="56"/>
                    <a:pt x="585" y="56"/>
                  </a:cubicBezTo>
                  <a:cubicBezTo>
                    <a:pt x="585" y="57"/>
                    <a:pt x="586" y="57"/>
                    <a:pt x="585" y="57"/>
                  </a:cubicBezTo>
                  <a:close/>
                  <a:moveTo>
                    <a:pt x="554" y="63"/>
                  </a:moveTo>
                  <a:cubicBezTo>
                    <a:pt x="553" y="63"/>
                    <a:pt x="554" y="63"/>
                    <a:pt x="555" y="63"/>
                  </a:cubicBezTo>
                  <a:cubicBezTo>
                    <a:pt x="554" y="63"/>
                    <a:pt x="554" y="64"/>
                    <a:pt x="553" y="64"/>
                  </a:cubicBezTo>
                  <a:cubicBezTo>
                    <a:pt x="553" y="63"/>
                    <a:pt x="553" y="63"/>
                    <a:pt x="554" y="63"/>
                  </a:cubicBezTo>
                  <a:close/>
                  <a:moveTo>
                    <a:pt x="235" y="42"/>
                  </a:moveTo>
                  <a:cubicBezTo>
                    <a:pt x="236" y="41"/>
                    <a:pt x="236" y="41"/>
                    <a:pt x="237" y="41"/>
                  </a:cubicBezTo>
                  <a:cubicBezTo>
                    <a:pt x="237" y="41"/>
                    <a:pt x="236" y="42"/>
                    <a:pt x="235" y="42"/>
                  </a:cubicBezTo>
                  <a:close/>
                  <a:moveTo>
                    <a:pt x="561" y="83"/>
                  </a:moveTo>
                  <a:cubicBezTo>
                    <a:pt x="561" y="83"/>
                    <a:pt x="560" y="82"/>
                    <a:pt x="560" y="82"/>
                  </a:cubicBezTo>
                  <a:cubicBezTo>
                    <a:pt x="560" y="82"/>
                    <a:pt x="561" y="82"/>
                    <a:pt x="561" y="82"/>
                  </a:cubicBezTo>
                  <a:cubicBezTo>
                    <a:pt x="562" y="83"/>
                    <a:pt x="561" y="82"/>
                    <a:pt x="561" y="83"/>
                  </a:cubicBezTo>
                  <a:close/>
                  <a:moveTo>
                    <a:pt x="243" y="40"/>
                  </a:moveTo>
                  <a:cubicBezTo>
                    <a:pt x="242" y="40"/>
                    <a:pt x="242" y="41"/>
                    <a:pt x="241" y="41"/>
                  </a:cubicBezTo>
                  <a:cubicBezTo>
                    <a:pt x="242" y="40"/>
                    <a:pt x="243" y="40"/>
                    <a:pt x="244" y="40"/>
                  </a:cubicBezTo>
                  <a:cubicBezTo>
                    <a:pt x="244" y="40"/>
                    <a:pt x="243" y="40"/>
                    <a:pt x="243" y="40"/>
                  </a:cubicBezTo>
                  <a:close/>
                  <a:moveTo>
                    <a:pt x="547" y="43"/>
                  </a:moveTo>
                  <a:cubicBezTo>
                    <a:pt x="547" y="43"/>
                    <a:pt x="547" y="43"/>
                    <a:pt x="546" y="43"/>
                  </a:cubicBezTo>
                  <a:cubicBezTo>
                    <a:pt x="548" y="44"/>
                    <a:pt x="545" y="43"/>
                    <a:pt x="545" y="43"/>
                  </a:cubicBezTo>
                  <a:cubicBezTo>
                    <a:pt x="544" y="42"/>
                    <a:pt x="544" y="41"/>
                    <a:pt x="542" y="40"/>
                  </a:cubicBezTo>
                  <a:cubicBezTo>
                    <a:pt x="543" y="40"/>
                    <a:pt x="544" y="41"/>
                    <a:pt x="545" y="41"/>
                  </a:cubicBezTo>
                  <a:cubicBezTo>
                    <a:pt x="543" y="40"/>
                    <a:pt x="546" y="42"/>
                    <a:pt x="547" y="42"/>
                  </a:cubicBezTo>
                  <a:cubicBezTo>
                    <a:pt x="547" y="43"/>
                    <a:pt x="546" y="42"/>
                    <a:pt x="547" y="43"/>
                  </a:cubicBezTo>
                  <a:close/>
                  <a:moveTo>
                    <a:pt x="246" y="40"/>
                  </a:moveTo>
                  <a:cubicBezTo>
                    <a:pt x="245" y="40"/>
                    <a:pt x="245" y="40"/>
                    <a:pt x="245" y="40"/>
                  </a:cubicBezTo>
                  <a:cubicBezTo>
                    <a:pt x="246" y="39"/>
                    <a:pt x="247" y="39"/>
                    <a:pt x="248" y="39"/>
                  </a:cubicBezTo>
                  <a:cubicBezTo>
                    <a:pt x="247" y="39"/>
                    <a:pt x="247" y="39"/>
                    <a:pt x="246" y="40"/>
                  </a:cubicBezTo>
                  <a:cubicBezTo>
                    <a:pt x="246" y="40"/>
                    <a:pt x="245" y="40"/>
                    <a:pt x="246" y="40"/>
                  </a:cubicBezTo>
                  <a:close/>
                  <a:moveTo>
                    <a:pt x="559" y="82"/>
                  </a:moveTo>
                  <a:cubicBezTo>
                    <a:pt x="559" y="82"/>
                    <a:pt x="559" y="82"/>
                    <a:pt x="558" y="82"/>
                  </a:cubicBezTo>
                  <a:cubicBezTo>
                    <a:pt x="559" y="82"/>
                    <a:pt x="559" y="82"/>
                    <a:pt x="559" y="82"/>
                  </a:cubicBezTo>
                  <a:close/>
                  <a:moveTo>
                    <a:pt x="240" y="43"/>
                  </a:moveTo>
                  <a:cubicBezTo>
                    <a:pt x="240" y="43"/>
                    <a:pt x="241" y="43"/>
                    <a:pt x="241" y="42"/>
                  </a:cubicBezTo>
                  <a:cubicBezTo>
                    <a:pt x="242" y="42"/>
                    <a:pt x="240" y="43"/>
                    <a:pt x="240" y="43"/>
                  </a:cubicBezTo>
                  <a:close/>
                  <a:moveTo>
                    <a:pt x="248" y="38"/>
                  </a:moveTo>
                  <a:cubicBezTo>
                    <a:pt x="248" y="38"/>
                    <a:pt x="248" y="38"/>
                    <a:pt x="249" y="38"/>
                  </a:cubicBezTo>
                  <a:cubicBezTo>
                    <a:pt x="249" y="38"/>
                    <a:pt x="249" y="38"/>
                    <a:pt x="248" y="38"/>
                  </a:cubicBezTo>
                  <a:close/>
                  <a:moveTo>
                    <a:pt x="240" y="44"/>
                  </a:moveTo>
                  <a:cubicBezTo>
                    <a:pt x="240" y="44"/>
                    <a:pt x="240" y="44"/>
                    <a:pt x="240" y="43"/>
                  </a:cubicBezTo>
                  <a:cubicBezTo>
                    <a:pt x="240" y="44"/>
                    <a:pt x="240" y="44"/>
                    <a:pt x="240" y="44"/>
                  </a:cubicBezTo>
                  <a:close/>
                  <a:moveTo>
                    <a:pt x="585" y="99"/>
                  </a:moveTo>
                  <a:cubicBezTo>
                    <a:pt x="585" y="99"/>
                    <a:pt x="585" y="99"/>
                    <a:pt x="585" y="99"/>
                  </a:cubicBezTo>
                  <a:cubicBezTo>
                    <a:pt x="585" y="99"/>
                    <a:pt x="585" y="99"/>
                    <a:pt x="585" y="99"/>
                  </a:cubicBezTo>
                  <a:close/>
                  <a:moveTo>
                    <a:pt x="586" y="99"/>
                  </a:moveTo>
                  <a:cubicBezTo>
                    <a:pt x="586" y="99"/>
                    <a:pt x="585" y="99"/>
                    <a:pt x="585" y="99"/>
                  </a:cubicBezTo>
                  <a:cubicBezTo>
                    <a:pt x="585" y="99"/>
                    <a:pt x="585" y="99"/>
                    <a:pt x="584" y="98"/>
                  </a:cubicBezTo>
                  <a:cubicBezTo>
                    <a:pt x="585" y="98"/>
                    <a:pt x="585" y="98"/>
                    <a:pt x="586" y="99"/>
                  </a:cubicBezTo>
                  <a:close/>
                  <a:moveTo>
                    <a:pt x="585" y="99"/>
                  </a:moveTo>
                  <a:cubicBezTo>
                    <a:pt x="585" y="99"/>
                    <a:pt x="585" y="99"/>
                    <a:pt x="585" y="99"/>
                  </a:cubicBezTo>
                  <a:cubicBezTo>
                    <a:pt x="584" y="99"/>
                    <a:pt x="585" y="99"/>
                    <a:pt x="585" y="99"/>
                  </a:cubicBezTo>
                  <a:close/>
                  <a:moveTo>
                    <a:pt x="545" y="40"/>
                  </a:moveTo>
                  <a:cubicBezTo>
                    <a:pt x="545" y="40"/>
                    <a:pt x="545" y="40"/>
                    <a:pt x="545" y="40"/>
                  </a:cubicBezTo>
                  <a:cubicBezTo>
                    <a:pt x="545" y="40"/>
                    <a:pt x="545" y="40"/>
                    <a:pt x="544" y="40"/>
                  </a:cubicBezTo>
                  <a:cubicBezTo>
                    <a:pt x="545" y="40"/>
                    <a:pt x="545" y="40"/>
                    <a:pt x="545" y="40"/>
                  </a:cubicBezTo>
                  <a:cubicBezTo>
                    <a:pt x="543" y="39"/>
                    <a:pt x="542" y="39"/>
                    <a:pt x="542" y="37"/>
                  </a:cubicBezTo>
                  <a:cubicBezTo>
                    <a:pt x="542" y="38"/>
                    <a:pt x="543" y="38"/>
                    <a:pt x="544" y="39"/>
                  </a:cubicBezTo>
                  <a:cubicBezTo>
                    <a:pt x="545" y="39"/>
                    <a:pt x="545" y="39"/>
                    <a:pt x="545" y="40"/>
                  </a:cubicBezTo>
                  <a:close/>
                  <a:moveTo>
                    <a:pt x="545" y="40"/>
                  </a:moveTo>
                  <a:cubicBezTo>
                    <a:pt x="546" y="40"/>
                    <a:pt x="546" y="40"/>
                    <a:pt x="545" y="40"/>
                  </a:cubicBezTo>
                  <a:close/>
                  <a:moveTo>
                    <a:pt x="556" y="112"/>
                  </a:moveTo>
                  <a:cubicBezTo>
                    <a:pt x="557" y="112"/>
                    <a:pt x="562" y="115"/>
                    <a:pt x="562" y="116"/>
                  </a:cubicBezTo>
                  <a:cubicBezTo>
                    <a:pt x="561" y="116"/>
                    <a:pt x="560" y="115"/>
                    <a:pt x="559" y="115"/>
                  </a:cubicBezTo>
                  <a:cubicBezTo>
                    <a:pt x="560" y="117"/>
                    <a:pt x="563" y="117"/>
                    <a:pt x="564" y="119"/>
                  </a:cubicBezTo>
                  <a:cubicBezTo>
                    <a:pt x="564" y="119"/>
                    <a:pt x="565" y="122"/>
                    <a:pt x="566" y="121"/>
                  </a:cubicBezTo>
                  <a:cubicBezTo>
                    <a:pt x="566" y="120"/>
                    <a:pt x="566" y="121"/>
                    <a:pt x="566" y="120"/>
                  </a:cubicBezTo>
                  <a:cubicBezTo>
                    <a:pt x="567" y="120"/>
                    <a:pt x="567" y="120"/>
                    <a:pt x="568" y="120"/>
                  </a:cubicBezTo>
                  <a:cubicBezTo>
                    <a:pt x="569" y="120"/>
                    <a:pt x="570" y="120"/>
                    <a:pt x="571" y="121"/>
                  </a:cubicBezTo>
                  <a:cubicBezTo>
                    <a:pt x="572" y="122"/>
                    <a:pt x="572" y="122"/>
                    <a:pt x="573" y="123"/>
                  </a:cubicBezTo>
                  <a:cubicBezTo>
                    <a:pt x="573" y="125"/>
                    <a:pt x="572" y="126"/>
                    <a:pt x="573" y="127"/>
                  </a:cubicBezTo>
                  <a:cubicBezTo>
                    <a:pt x="571" y="126"/>
                    <a:pt x="570" y="126"/>
                    <a:pt x="570" y="127"/>
                  </a:cubicBezTo>
                  <a:cubicBezTo>
                    <a:pt x="570" y="127"/>
                    <a:pt x="569" y="127"/>
                    <a:pt x="569" y="127"/>
                  </a:cubicBezTo>
                  <a:cubicBezTo>
                    <a:pt x="569" y="127"/>
                    <a:pt x="570" y="129"/>
                    <a:pt x="570" y="129"/>
                  </a:cubicBezTo>
                  <a:cubicBezTo>
                    <a:pt x="571" y="129"/>
                    <a:pt x="572" y="129"/>
                    <a:pt x="572" y="129"/>
                  </a:cubicBezTo>
                  <a:cubicBezTo>
                    <a:pt x="573" y="129"/>
                    <a:pt x="574" y="129"/>
                    <a:pt x="574" y="130"/>
                  </a:cubicBezTo>
                  <a:cubicBezTo>
                    <a:pt x="573" y="130"/>
                    <a:pt x="571" y="132"/>
                    <a:pt x="571" y="132"/>
                  </a:cubicBezTo>
                  <a:cubicBezTo>
                    <a:pt x="570" y="132"/>
                    <a:pt x="569" y="131"/>
                    <a:pt x="569" y="131"/>
                  </a:cubicBezTo>
                  <a:cubicBezTo>
                    <a:pt x="567" y="131"/>
                    <a:pt x="567" y="131"/>
                    <a:pt x="566" y="131"/>
                  </a:cubicBezTo>
                  <a:cubicBezTo>
                    <a:pt x="565" y="132"/>
                    <a:pt x="565" y="132"/>
                    <a:pt x="564" y="132"/>
                  </a:cubicBezTo>
                  <a:cubicBezTo>
                    <a:pt x="563" y="132"/>
                    <a:pt x="562" y="132"/>
                    <a:pt x="561" y="131"/>
                  </a:cubicBezTo>
                  <a:cubicBezTo>
                    <a:pt x="562" y="133"/>
                    <a:pt x="559" y="131"/>
                    <a:pt x="560" y="133"/>
                  </a:cubicBezTo>
                  <a:cubicBezTo>
                    <a:pt x="558" y="133"/>
                    <a:pt x="555" y="132"/>
                    <a:pt x="553" y="133"/>
                  </a:cubicBezTo>
                  <a:cubicBezTo>
                    <a:pt x="553" y="134"/>
                    <a:pt x="553" y="134"/>
                    <a:pt x="552" y="135"/>
                  </a:cubicBezTo>
                  <a:cubicBezTo>
                    <a:pt x="552" y="134"/>
                    <a:pt x="551" y="133"/>
                    <a:pt x="550" y="134"/>
                  </a:cubicBezTo>
                  <a:cubicBezTo>
                    <a:pt x="550" y="134"/>
                    <a:pt x="549" y="134"/>
                    <a:pt x="549" y="134"/>
                  </a:cubicBezTo>
                  <a:cubicBezTo>
                    <a:pt x="548" y="134"/>
                    <a:pt x="547" y="134"/>
                    <a:pt x="547" y="135"/>
                  </a:cubicBezTo>
                  <a:cubicBezTo>
                    <a:pt x="546" y="134"/>
                    <a:pt x="547" y="136"/>
                    <a:pt x="546" y="137"/>
                  </a:cubicBezTo>
                  <a:cubicBezTo>
                    <a:pt x="546" y="137"/>
                    <a:pt x="544" y="136"/>
                    <a:pt x="543" y="136"/>
                  </a:cubicBezTo>
                  <a:cubicBezTo>
                    <a:pt x="542" y="136"/>
                    <a:pt x="543" y="137"/>
                    <a:pt x="542" y="135"/>
                  </a:cubicBezTo>
                  <a:cubicBezTo>
                    <a:pt x="543" y="135"/>
                    <a:pt x="544" y="135"/>
                    <a:pt x="545" y="134"/>
                  </a:cubicBezTo>
                  <a:cubicBezTo>
                    <a:pt x="544" y="135"/>
                    <a:pt x="546" y="132"/>
                    <a:pt x="546" y="132"/>
                  </a:cubicBezTo>
                  <a:cubicBezTo>
                    <a:pt x="546" y="129"/>
                    <a:pt x="546" y="129"/>
                    <a:pt x="549" y="129"/>
                  </a:cubicBezTo>
                  <a:cubicBezTo>
                    <a:pt x="550" y="129"/>
                    <a:pt x="554" y="130"/>
                    <a:pt x="554" y="129"/>
                  </a:cubicBezTo>
                  <a:cubicBezTo>
                    <a:pt x="554" y="129"/>
                    <a:pt x="555" y="129"/>
                    <a:pt x="554" y="128"/>
                  </a:cubicBezTo>
                  <a:cubicBezTo>
                    <a:pt x="554" y="126"/>
                    <a:pt x="554" y="126"/>
                    <a:pt x="552" y="127"/>
                  </a:cubicBezTo>
                  <a:cubicBezTo>
                    <a:pt x="553" y="129"/>
                    <a:pt x="551" y="127"/>
                    <a:pt x="549" y="127"/>
                  </a:cubicBezTo>
                  <a:cubicBezTo>
                    <a:pt x="549" y="127"/>
                    <a:pt x="548" y="128"/>
                    <a:pt x="547" y="128"/>
                  </a:cubicBezTo>
                  <a:cubicBezTo>
                    <a:pt x="546" y="128"/>
                    <a:pt x="546" y="127"/>
                    <a:pt x="546" y="127"/>
                  </a:cubicBezTo>
                  <a:cubicBezTo>
                    <a:pt x="544" y="126"/>
                    <a:pt x="545" y="127"/>
                    <a:pt x="544" y="128"/>
                  </a:cubicBezTo>
                  <a:cubicBezTo>
                    <a:pt x="543" y="128"/>
                    <a:pt x="542" y="127"/>
                    <a:pt x="543" y="127"/>
                  </a:cubicBezTo>
                  <a:cubicBezTo>
                    <a:pt x="543" y="126"/>
                    <a:pt x="542" y="127"/>
                    <a:pt x="542" y="127"/>
                  </a:cubicBezTo>
                  <a:cubicBezTo>
                    <a:pt x="542" y="127"/>
                    <a:pt x="541" y="125"/>
                    <a:pt x="541" y="125"/>
                  </a:cubicBezTo>
                  <a:cubicBezTo>
                    <a:pt x="543" y="125"/>
                    <a:pt x="543" y="123"/>
                    <a:pt x="545" y="123"/>
                  </a:cubicBezTo>
                  <a:cubicBezTo>
                    <a:pt x="544" y="121"/>
                    <a:pt x="544" y="121"/>
                    <a:pt x="543" y="121"/>
                  </a:cubicBezTo>
                  <a:cubicBezTo>
                    <a:pt x="542" y="121"/>
                    <a:pt x="541" y="121"/>
                    <a:pt x="541" y="121"/>
                  </a:cubicBezTo>
                  <a:cubicBezTo>
                    <a:pt x="540" y="120"/>
                    <a:pt x="543" y="119"/>
                    <a:pt x="543" y="118"/>
                  </a:cubicBezTo>
                  <a:cubicBezTo>
                    <a:pt x="543" y="118"/>
                    <a:pt x="541" y="118"/>
                    <a:pt x="540" y="117"/>
                  </a:cubicBezTo>
                  <a:cubicBezTo>
                    <a:pt x="541" y="117"/>
                    <a:pt x="540" y="116"/>
                    <a:pt x="541" y="116"/>
                  </a:cubicBezTo>
                  <a:cubicBezTo>
                    <a:pt x="543" y="116"/>
                    <a:pt x="542" y="117"/>
                    <a:pt x="543" y="117"/>
                  </a:cubicBezTo>
                  <a:cubicBezTo>
                    <a:pt x="544" y="117"/>
                    <a:pt x="544" y="117"/>
                    <a:pt x="545" y="117"/>
                  </a:cubicBezTo>
                  <a:cubicBezTo>
                    <a:pt x="546" y="118"/>
                    <a:pt x="547" y="117"/>
                    <a:pt x="547" y="118"/>
                  </a:cubicBezTo>
                  <a:cubicBezTo>
                    <a:pt x="547" y="117"/>
                    <a:pt x="547" y="117"/>
                    <a:pt x="548" y="117"/>
                  </a:cubicBezTo>
                  <a:cubicBezTo>
                    <a:pt x="548" y="116"/>
                    <a:pt x="546" y="115"/>
                    <a:pt x="548" y="115"/>
                  </a:cubicBezTo>
                  <a:cubicBezTo>
                    <a:pt x="547" y="114"/>
                    <a:pt x="547" y="113"/>
                    <a:pt x="546" y="112"/>
                  </a:cubicBezTo>
                  <a:cubicBezTo>
                    <a:pt x="546" y="112"/>
                    <a:pt x="546" y="112"/>
                    <a:pt x="546" y="112"/>
                  </a:cubicBezTo>
                  <a:cubicBezTo>
                    <a:pt x="545" y="112"/>
                    <a:pt x="544" y="113"/>
                    <a:pt x="543" y="112"/>
                  </a:cubicBezTo>
                  <a:cubicBezTo>
                    <a:pt x="542" y="111"/>
                    <a:pt x="542" y="110"/>
                    <a:pt x="544" y="110"/>
                  </a:cubicBezTo>
                  <a:cubicBezTo>
                    <a:pt x="543" y="109"/>
                    <a:pt x="541" y="109"/>
                    <a:pt x="540" y="109"/>
                  </a:cubicBezTo>
                  <a:cubicBezTo>
                    <a:pt x="539" y="109"/>
                    <a:pt x="538" y="110"/>
                    <a:pt x="537" y="109"/>
                  </a:cubicBezTo>
                  <a:cubicBezTo>
                    <a:pt x="537" y="110"/>
                    <a:pt x="537" y="110"/>
                    <a:pt x="537" y="111"/>
                  </a:cubicBezTo>
                  <a:cubicBezTo>
                    <a:pt x="537" y="110"/>
                    <a:pt x="534" y="110"/>
                    <a:pt x="534" y="109"/>
                  </a:cubicBezTo>
                  <a:cubicBezTo>
                    <a:pt x="535" y="109"/>
                    <a:pt x="534" y="107"/>
                    <a:pt x="534" y="106"/>
                  </a:cubicBezTo>
                  <a:cubicBezTo>
                    <a:pt x="534" y="106"/>
                    <a:pt x="533" y="105"/>
                    <a:pt x="533" y="105"/>
                  </a:cubicBezTo>
                  <a:cubicBezTo>
                    <a:pt x="533" y="104"/>
                    <a:pt x="533" y="103"/>
                    <a:pt x="531" y="103"/>
                  </a:cubicBezTo>
                  <a:cubicBezTo>
                    <a:pt x="532" y="104"/>
                    <a:pt x="531" y="103"/>
                    <a:pt x="530" y="103"/>
                  </a:cubicBezTo>
                  <a:cubicBezTo>
                    <a:pt x="531" y="103"/>
                    <a:pt x="530" y="104"/>
                    <a:pt x="530" y="104"/>
                  </a:cubicBezTo>
                  <a:cubicBezTo>
                    <a:pt x="530" y="104"/>
                    <a:pt x="529" y="103"/>
                    <a:pt x="529" y="103"/>
                  </a:cubicBezTo>
                  <a:cubicBezTo>
                    <a:pt x="530" y="103"/>
                    <a:pt x="529" y="102"/>
                    <a:pt x="529" y="102"/>
                  </a:cubicBezTo>
                  <a:cubicBezTo>
                    <a:pt x="529" y="102"/>
                    <a:pt x="531" y="101"/>
                    <a:pt x="530" y="101"/>
                  </a:cubicBezTo>
                  <a:cubicBezTo>
                    <a:pt x="529" y="100"/>
                    <a:pt x="528" y="101"/>
                    <a:pt x="527" y="101"/>
                  </a:cubicBezTo>
                  <a:cubicBezTo>
                    <a:pt x="527" y="100"/>
                    <a:pt x="526" y="99"/>
                    <a:pt x="527" y="98"/>
                  </a:cubicBezTo>
                  <a:cubicBezTo>
                    <a:pt x="527" y="98"/>
                    <a:pt x="526" y="98"/>
                    <a:pt x="525" y="97"/>
                  </a:cubicBezTo>
                  <a:cubicBezTo>
                    <a:pt x="528" y="96"/>
                    <a:pt x="522" y="95"/>
                    <a:pt x="525" y="94"/>
                  </a:cubicBezTo>
                  <a:cubicBezTo>
                    <a:pt x="524" y="94"/>
                    <a:pt x="524" y="94"/>
                    <a:pt x="524" y="93"/>
                  </a:cubicBezTo>
                  <a:cubicBezTo>
                    <a:pt x="527" y="93"/>
                    <a:pt x="525" y="93"/>
                    <a:pt x="525" y="91"/>
                  </a:cubicBezTo>
                  <a:cubicBezTo>
                    <a:pt x="526" y="91"/>
                    <a:pt x="525" y="89"/>
                    <a:pt x="524" y="88"/>
                  </a:cubicBezTo>
                  <a:cubicBezTo>
                    <a:pt x="525" y="88"/>
                    <a:pt x="526" y="89"/>
                    <a:pt x="526" y="89"/>
                  </a:cubicBezTo>
                  <a:cubicBezTo>
                    <a:pt x="526" y="89"/>
                    <a:pt x="526" y="89"/>
                    <a:pt x="527" y="89"/>
                  </a:cubicBezTo>
                  <a:cubicBezTo>
                    <a:pt x="526" y="89"/>
                    <a:pt x="528" y="90"/>
                    <a:pt x="526" y="89"/>
                  </a:cubicBezTo>
                  <a:cubicBezTo>
                    <a:pt x="528" y="89"/>
                    <a:pt x="528" y="88"/>
                    <a:pt x="529" y="88"/>
                  </a:cubicBezTo>
                  <a:cubicBezTo>
                    <a:pt x="531" y="88"/>
                    <a:pt x="532" y="89"/>
                    <a:pt x="532" y="90"/>
                  </a:cubicBezTo>
                  <a:cubicBezTo>
                    <a:pt x="532" y="91"/>
                    <a:pt x="531" y="92"/>
                    <a:pt x="531" y="92"/>
                  </a:cubicBezTo>
                  <a:cubicBezTo>
                    <a:pt x="530" y="93"/>
                    <a:pt x="530" y="93"/>
                    <a:pt x="530" y="94"/>
                  </a:cubicBezTo>
                  <a:cubicBezTo>
                    <a:pt x="531" y="95"/>
                    <a:pt x="532" y="94"/>
                    <a:pt x="534" y="94"/>
                  </a:cubicBezTo>
                  <a:cubicBezTo>
                    <a:pt x="535" y="94"/>
                    <a:pt x="536" y="94"/>
                    <a:pt x="536" y="94"/>
                  </a:cubicBezTo>
                  <a:cubicBezTo>
                    <a:pt x="537" y="94"/>
                    <a:pt x="538" y="93"/>
                    <a:pt x="539" y="94"/>
                  </a:cubicBezTo>
                  <a:cubicBezTo>
                    <a:pt x="540" y="95"/>
                    <a:pt x="540" y="95"/>
                    <a:pt x="540" y="96"/>
                  </a:cubicBezTo>
                  <a:cubicBezTo>
                    <a:pt x="540" y="97"/>
                    <a:pt x="541" y="98"/>
                    <a:pt x="541" y="98"/>
                  </a:cubicBezTo>
                  <a:cubicBezTo>
                    <a:pt x="541" y="98"/>
                    <a:pt x="540" y="100"/>
                    <a:pt x="539" y="100"/>
                  </a:cubicBezTo>
                  <a:cubicBezTo>
                    <a:pt x="540" y="101"/>
                    <a:pt x="541" y="101"/>
                    <a:pt x="542" y="102"/>
                  </a:cubicBezTo>
                  <a:cubicBezTo>
                    <a:pt x="540" y="102"/>
                    <a:pt x="541" y="103"/>
                    <a:pt x="540" y="103"/>
                  </a:cubicBezTo>
                  <a:cubicBezTo>
                    <a:pt x="541" y="104"/>
                    <a:pt x="542" y="103"/>
                    <a:pt x="543" y="103"/>
                  </a:cubicBezTo>
                  <a:cubicBezTo>
                    <a:pt x="544" y="104"/>
                    <a:pt x="544" y="104"/>
                    <a:pt x="545" y="105"/>
                  </a:cubicBezTo>
                  <a:cubicBezTo>
                    <a:pt x="545" y="105"/>
                    <a:pt x="546" y="105"/>
                    <a:pt x="546" y="105"/>
                  </a:cubicBezTo>
                  <a:cubicBezTo>
                    <a:pt x="547" y="106"/>
                    <a:pt x="547" y="106"/>
                    <a:pt x="548" y="107"/>
                  </a:cubicBezTo>
                  <a:cubicBezTo>
                    <a:pt x="549" y="108"/>
                    <a:pt x="550" y="109"/>
                    <a:pt x="552" y="110"/>
                  </a:cubicBezTo>
                  <a:cubicBezTo>
                    <a:pt x="553" y="111"/>
                    <a:pt x="555" y="111"/>
                    <a:pt x="556" y="112"/>
                  </a:cubicBezTo>
                  <a:close/>
                  <a:moveTo>
                    <a:pt x="152" y="145"/>
                  </a:moveTo>
                  <a:cubicBezTo>
                    <a:pt x="151" y="145"/>
                    <a:pt x="151" y="145"/>
                    <a:pt x="151" y="145"/>
                  </a:cubicBezTo>
                  <a:cubicBezTo>
                    <a:pt x="151" y="145"/>
                    <a:pt x="151" y="145"/>
                    <a:pt x="152" y="145"/>
                  </a:cubicBezTo>
                  <a:close/>
                  <a:moveTo>
                    <a:pt x="525" y="102"/>
                  </a:moveTo>
                  <a:cubicBezTo>
                    <a:pt x="525" y="102"/>
                    <a:pt x="525" y="103"/>
                    <a:pt x="525" y="103"/>
                  </a:cubicBezTo>
                  <a:cubicBezTo>
                    <a:pt x="525" y="103"/>
                    <a:pt x="525" y="103"/>
                    <a:pt x="525" y="102"/>
                  </a:cubicBezTo>
                  <a:close/>
                  <a:moveTo>
                    <a:pt x="518" y="96"/>
                  </a:moveTo>
                  <a:cubicBezTo>
                    <a:pt x="518" y="96"/>
                    <a:pt x="517" y="96"/>
                    <a:pt x="518" y="96"/>
                  </a:cubicBezTo>
                  <a:cubicBezTo>
                    <a:pt x="517" y="96"/>
                    <a:pt x="517" y="96"/>
                    <a:pt x="517" y="95"/>
                  </a:cubicBezTo>
                  <a:cubicBezTo>
                    <a:pt x="517" y="95"/>
                    <a:pt x="517" y="95"/>
                    <a:pt x="518" y="95"/>
                  </a:cubicBezTo>
                  <a:cubicBezTo>
                    <a:pt x="518" y="95"/>
                    <a:pt x="518" y="96"/>
                    <a:pt x="518" y="96"/>
                  </a:cubicBezTo>
                  <a:close/>
                  <a:moveTo>
                    <a:pt x="515" y="118"/>
                  </a:moveTo>
                  <a:cubicBezTo>
                    <a:pt x="517" y="118"/>
                    <a:pt x="518" y="118"/>
                    <a:pt x="519" y="118"/>
                  </a:cubicBezTo>
                  <a:cubicBezTo>
                    <a:pt x="519" y="119"/>
                    <a:pt x="521" y="119"/>
                    <a:pt x="521" y="117"/>
                  </a:cubicBezTo>
                  <a:cubicBezTo>
                    <a:pt x="522" y="117"/>
                    <a:pt x="521" y="119"/>
                    <a:pt x="520" y="120"/>
                  </a:cubicBezTo>
                  <a:cubicBezTo>
                    <a:pt x="520" y="121"/>
                    <a:pt x="521" y="122"/>
                    <a:pt x="519" y="122"/>
                  </a:cubicBezTo>
                  <a:cubicBezTo>
                    <a:pt x="520" y="123"/>
                    <a:pt x="521" y="122"/>
                    <a:pt x="521" y="123"/>
                  </a:cubicBezTo>
                  <a:cubicBezTo>
                    <a:pt x="518" y="124"/>
                    <a:pt x="520" y="124"/>
                    <a:pt x="520" y="125"/>
                  </a:cubicBezTo>
                  <a:cubicBezTo>
                    <a:pt x="519" y="125"/>
                    <a:pt x="518" y="125"/>
                    <a:pt x="517" y="125"/>
                  </a:cubicBezTo>
                  <a:cubicBezTo>
                    <a:pt x="518" y="126"/>
                    <a:pt x="518" y="126"/>
                    <a:pt x="519" y="126"/>
                  </a:cubicBezTo>
                  <a:cubicBezTo>
                    <a:pt x="519" y="127"/>
                    <a:pt x="519" y="127"/>
                    <a:pt x="519" y="128"/>
                  </a:cubicBezTo>
                  <a:cubicBezTo>
                    <a:pt x="519" y="128"/>
                    <a:pt x="522" y="126"/>
                    <a:pt x="522" y="127"/>
                  </a:cubicBezTo>
                  <a:cubicBezTo>
                    <a:pt x="521" y="128"/>
                    <a:pt x="521" y="128"/>
                    <a:pt x="521" y="129"/>
                  </a:cubicBezTo>
                  <a:cubicBezTo>
                    <a:pt x="522" y="129"/>
                    <a:pt x="523" y="128"/>
                    <a:pt x="523" y="128"/>
                  </a:cubicBezTo>
                  <a:cubicBezTo>
                    <a:pt x="525" y="128"/>
                    <a:pt x="524" y="128"/>
                    <a:pt x="525" y="129"/>
                  </a:cubicBezTo>
                  <a:cubicBezTo>
                    <a:pt x="526" y="129"/>
                    <a:pt x="528" y="127"/>
                    <a:pt x="528" y="126"/>
                  </a:cubicBezTo>
                  <a:cubicBezTo>
                    <a:pt x="529" y="126"/>
                    <a:pt x="530" y="126"/>
                    <a:pt x="530" y="127"/>
                  </a:cubicBezTo>
                  <a:cubicBezTo>
                    <a:pt x="530" y="126"/>
                    <a:pt x="531" y="126"/>
                    <a:pt x="531" y="126"/>
                  </a:cubicBezTo>
                  <a:cubicBezTo>
                    <a:pt x="531" y="124"/>
                    <a:pt x="531" y="125"/>
                    <a:pt x="533" y="125"/>
                  </a:cubicBezTo>
                  <a:cubicBezTo>
                    <a:pt x="532" y="123"/>
                    <a:pt x="533" y="124"/>
                    <a:pt x="533" y="123"/>
                  </a:cubicBezTo>
                  <a:cubicBezTo>
                    <a:pt x="533" y="124"/>
                    <a:pt x="534" y="124"/>
                    <a:pt x="534" y="124"/>
                  </a:cubicBezTo>
                  <a:cubicBezTo>
                    <a:pt x="534" y="123"/>
                    <a:pt x="533" y="123"/>
                    <a:pt x="533" y="123"/>
                  </a:cubicBezTo>
                  <a:cubicBezTo>
                    <a:pt x="534" y="123"/>
                    <a:pt x="534" y="123"/>
                    <a:pt x="535" y="123"/>
                  </a:cubicBezTo>
                  <a:cubicBezTo>
                    <a:pt x="534" y="121"/>
                    <a:pt x="534" y="120"/>
                    <a:pt x="533" y="119"/>
                  </a:cubicBezTo>
                  <a:cubicBezTo>
                    <a:pt x="533" y="118"/>
                    <a:pt x="530" y="117"/>
                    <a:pt x="532" y="117"/>
                  </a:cubicBezTo>
                  <a:cubicBezTo>
                    <a:pt x="532" y="117"/>
                    <a:pt x="531" y="116"/>
                    <a:pt x="530" y="115"/>
                  </a:cubicBezTo>
                  <a:cubicBezTo>
                    <a:pt x="531" y="114"/>
                    <a:pt x="532" y="114"/>
                    <a:pt x="531" y="114"/>
                  </a:cubicBezTo>
                  <a:cubicBezTo>
                    <a:pt x="532" y="113"/>
                    <a:pt x="533" y="113"/>
                    <a:pt x="534" y="113"/>
                  </a:cubicBezTo>
                  <a:cubicBezTo>
                    <a:pt x="534" y="112"/>
                    <a:pt x="533" y="112"/>
                    <a:pt x="533" y="112"/>
                  </a:cubicBezTo>
                  <a:cubicBezTo>
                    <a:pt x="531" y="111"/>
                    <a:pt x="533" y="110"/>
                    <a:pt x="531" y="110"/>
                  </a:cubicBezTo>
                  <a:cubicBezTo>
                    <a:pt x="531" y="109"/>
                    <a:pt x="531" y="108"/>
                    <a:pt x="529" y="108"/>
                  </a:cubicBezTo>
                  <a:cubicBezTo>
                    <a:pt x="528" y="108"/>
                    <a:pt x="527" y="109"/>
                    <a:pt x="526" y="109"/>
                  </a:cubicBezTo>
                  <a:cubicBezTo>
                    <a:pt x="526" y="109"/>
                    <a:pt x="526" y="109"/>
                    <a:pt x="527" y="109"/>
                  </a:cubicBezTo>
                  <a:cubicBezTo>
                    <a:pt x="526" y="108"/>
                    <a:pt x="525" y="107"/>
                    <a:pt x="524" y="107"/>
                  </a:cubicBezTo>
                  <a:cubicBezTo>
                    <a:pt x="526" y="110"/>
                    <a:pt x="520" y="106"/>
                    <a:pt x="521" y="109"/>
                  </a:cubicBezTo>
                  <a:cubicBezTo>
                    <a:pt x="518" y="109"/>
                    <a:pt x="522" y="110"/>
                    <a:pt x="522" y="110"/>
                  </a:cubicBezTo>
                  <a:cubicBezTo>
                    <a:pt x="522" y="110"/>
                    <a:pt x="522" y="110"/>
                    <a:pt x="522" y="111"/>
                  </a:cubicBezTo>
                  <a:cubicBezTo>
                    <a:pt x="522" y="111"/>
                    <a:pt x="521" y="111"/>
                    <a:pt x="521" y="111"/>
                  </a:cubicBezTo>
                  <a:cubicBezTo>
                    <a:pt x="520" y="112"/>
                    <a:pt x="520" y="111"/>
                    <a:pt x="521" y="113"/>
                  </a:cubicBezTo>
                  <a:cubicBezTo>
                    <a:pt x="521" y="113"/>
                    <a:pt x="521" y="113"/>
                    <a:pt x="521" y="113"/>
                  </a:cubicBezTo>
                  <a:cubicBezTo>
                    <a:pt x="520" y="113"/>
                    <a:pt x="520" y="112"/>
                    <a:pt x="519" y="112"/>
                  </a:cubicBezTo>
                  <a:cubicBezTo>
                    <a:pt x="519" y="112"/>
                    <a:pt x="518" y="113"/>
                    <a:pt x="518" y="113"/>
                  </a:cubicBezTo>
                  <a:cubicBezTo>
                    <a:pt x="517" y="113"/>
                    <a:pt x="516" y="112"/>
                    <a:pt x="516" y="112"/>
                  </a:cubicBezTo>
                  <a:cubicBezTo>
                    <a:pt x="516" y="113"/>
                    <a:pt x="515" y="113"/>
                    <a:pt x="516" y="114"/>
                  </a:cubicBezTo>
                  <a:cubicBezTo>
                    <a:pt x="517" y="114"/>
                    <a:pt x="517" y="114"/>
                    <a:pt x="518" y="115"/>
                  </a:cubicBezTo>
                  <a:cubicBezTo>
                    <a:pt x="518" y="115"/>
                    <a:pt x="518" y="115"/>
                    <a:pt x="518" y="115"/>
                  </a:cubicBezTo>
                  <a:cubicBezTo>
                    <a:pt x="517" y="115"/>
                    <a:pt x="516" y="116"/>
                    <a:pt x="516" y="116"/>
                  </a:cubicBezTo>
                  <a:cubicBezTo>
                    <a:pt x="516" y="116"/>
                    <a:pt x="516" y="116"/>
                    <a:pt x="516" y="117"/>
                  </a:cubicBezTo>
                  <a:cubicBezTo>
                    <a:pt x="515" y="117"/>
                    <a:pt x="518" y="117"/>
                    <a:pt x="515" y="117"/>
                  </a:cubicBezTo>
                  <a:cubicBezTo>
                    <a:pt x="515" y="117"/>
                    <a:pt x="515" y="118"/>
                    <a:pt x="515" y="118"/>
                  </a:cubicBezTo>
                  <a:close/>
                  <a:moveTo>
                    <a:pt x="522" y="122"/>
                  </a:moveTo>
                  <a:cubicBezTo>
                    <a:pt x="522" y="122"/>
                    <a:pt x="523" y="122"/>
                    <a:pt x="523" y="122"/>
                  </a:cubicBezTo>
                  <a:cubicBezTo>
                    <a:pt x="523" y="123"/>
                    <a:pt x="523" y="123"/>
                    <a:pt x="522" y="123"/>
                  </a:cubicBezTo>
                  <a:cubicBezTo>
                    <a:pt x="522" y="122"/>
                    <a:pt x="522" y="122"/>
                    <a:pt x="522" y="122"/>
                  </a:cubicBezTo>
                  <a:close/>
                  <a:moveTo>
                    <a:pt x="517" y="94"/>
                  </a:moveTo>
                  <a:cubicBezTo>
                    <a:pt x="517" y="94"/>
                    <a:pt x="516" y="94"/>
                    <a:pt x="516" y="94"/>
                  </a:cubicBezTo>
                  <a:cubicBezTo>
                    <a:pt x="517" y="94"/>
                    <a:pt x="518" y="93"/>
                    <a:pt x="518" y="94"/>
                  </a:cubicBezTo>
                  <a:cubicBezTo>
                    <a:pt x="517" y="95"/>
                    <a:pt x="517" y="95"/>
                    <a:pt x="517" y="94"/>
                  </a:cubicBezTo>
                  <a:close/>
                  <a:moveTo>
                    <a:pt x="560" y="83"/>
                  </a:moveTo>
                  <a:cubicBezTo>
                    <a:pt x="560" y="83"/>
                    <a:pt x="559" y="83"/>
                    <a:pt x="559" y="83"/>
                  </a:cubicBezTo>
                  <a:cubicBezTo>
                    <a:pt x="560" y="83"/>
                    <a:pt x="560" y="83"/>
                    <a:pt x="560" y="83"/>
                  </a:cubicBezTo>
                  <a:close/>
                  <a:moveTo>
                    <a:pt x="162" y="160"/>
                  </a:moveTo>
                  <a:cubicBezTo>
                    <a:pt x="162" y="159"/>
                    <a:pt x="162" y="159"/>
                    <a:pt x="162" y="159"/>
                  </a:cubicBezTo>
                  <a:cubicBezTo>
                    <a:pt x="162" y="160"/>
                    <a:pt x="162" y="160"/>
                    <a:pt x="162" y="160"/>
                  </a:cubicBezTo>
                  <a:close/>
                  <a:moveTo>
                    <a:pt x="149" y="162"/>
                  </a:moveTo>
                  <a:cubicBezTo>
                    <a:pt x="150" y="161"/>
                    <a:pt x="150" y="161"/>
                    <a:pt x="150" y="160"/>
                  </a:cubicBezTo>
                  <a:cubicBezTo>
                    <a:pt x="150" y="161"/>
                    <a:pt x="150" y="161"/>
                    <a:pt x="149" y="162"/>
                  </a:cubicBezTo>
                  <a:close/>
                  <a:moveTo>
                    <a:pt x="164" y="160"/>
                  </a:moveTo>
                  <a:cubicBezTo>
                    <a:pt x="164" y="159"/>
                    <a:pt x="167" y="161"/>
                    <a:pt x="168" y="162"/>
                  </a:cubicBezTo>
                  <a:cubicBezTo>
                    <a:pt x="168" y="162"/>
                    <a:pt x="167" y="162"/>
                    <a:pt x="167" y="162"/>
                  </a:cubicBezTo>
                  <a:cubicBezTo>
                    <a:pt x="167" y="162"/>
                    <a:pt x="163" y="161"/>
                    <a:pt x="164" y="160"/>
                  </a:cubicBezTo>
                  <a:close/>
                  <a:moveTo>
                    <a:pt x="518" y="90"/>
                  </a:moveTo>
                  <a:cubicBezTo>
                    <a:pt x="518" y="90"/>
                    <a:pt x="518" y="90"/>
                    <a:pt x="517" y="89"/>
                  </a:cubicBezTo>
                  <a:cubicBezTo>
                    <a:pt x="519" y="89"/>
                    <a:pt x="519" y="88"/>
                    <a:pt x="520" y="89"/>
                  </a:cubicBezTo>
                  <a:cubicBezTo>
                    <a:pt x="520" y="90"/>
                    <a:pt x="520" y="92"/>
                    <a:pt x="521" y="93"/>
                  </a:cubicBezTo>
                  <a:cubicBezTo>
                    <a:pt x="520" y="92"/>
                    <a:pt x="519" y="92"/>
                    <a:pt x="519" y="93"/>
                  </a:cubicBezTo>
                  <a:cubicBezTo>
                    <a:pt x="519" y="93"/>
                    <a:pt x="519" y="94"/>
                    <a:pt x="519" y="94"/>
                  </a:cubicBezTo>
                  <a:cubicBezTo>
                    <a:pt x="518" y="93"/>
                    <a:pt x="518" y="93"/>
                    <a:pt x="518" y="92"/>
                  </a:cubicBezTo>
                  <a:cubicBezTo>
                    <a:pt x="519" y="92"/>
                    <a:pt x="517" y="91"/>
                    <a:pt x="517" y="90"/>
                  </a:cubicBezTo>
                  <a:cubicBezTo>
                    <a:pt x="517" y="91"/>
                    <a:pt x="518" y="91"/>
                    <a:pt x="518" y="90"/>
                  </a:cubicBezTo>
                  <a:close/>
                  <a:moveTo>
                    <a:pt x="535" y="78"/>
                  </a:moveTo>
                  <a:cubicBezTo>
                    <a:pt x="534" y="78"/>
                    <a:pt x="534" y="78"/>
                    <a:pt x="534" y="77"/>
                  </a:cubicBezTo>
                  <a:cubicBezTo>
                    <a:pt x="534" y="77"/>
                    <a:pt x="535" y="77"/>
                    <a:pt x="535" y="78"/>
                  </a:cubicBezTo>
                  <a:close/>
                  <a:moveTo>
                    <a:pt x="533" y="80"/>
                  </a:moveTo>
                  <a:cubicBezTo>
                    <a:pt x="533" y="80"/>
                    <a:pt x="533" y="80"/>
                    <a:pt x="533" y="80"/>
                  </a:cubicBezTo>
                  <a:cubicBezTo>
                    <a:pt x="533" y="80"/>
                    <a:pt x="533" y="79"/>
                    <a:pt x="533" y="79"/>
                  </a:cubicBezTo>
                  <a:cubicBezTo>
                    <a:pt x="534" y="79"/>
                    <a:pt x="535" y="80"/>
                    <a:pt x="534" y="80"/>
                  </a:cubicBezTo>
                  <a:cubicBezTo>
                    <a:pt x="536" y="81"/>
                    <a:pt x="536" y="81"/>
                    <a:pt x="535" y="82"/>
                  </a:cubicBezTo>
                  <a:cubicBezTo>
                    <a:pt x="535" y="81"/>
                    <a:pt x="534" y="81"/>
                    <a:pt x="534" y="81"/>
                  </a:cubicBezTo>
                  <a:cubicBezTo>
                    <a:pt x="534" y="81"/>
                    <a:pt x="534" y="81"/>
                    <a:pt x="534" y="81"/>
                  </a:cubicBezTo>
                  <a:cubicBezTo>
                    <a:pt x="533" y="81"/>
                    <a:pt x="532" y="80"/>
                    <a:pt x="533" y="80"/>
                  </a:cubicBezTo>
                  <a:close/>
                  <a:moveTo>
                    <a:pt x="158" y="142"/>
                  </a:moveTo>
                  <a:cubicBezTo>
                    <a:pt x="158" y="143"/>
                    <a:pt x="158" y="143"/>
                    <a:pt x="157" y="143"/>
                  </a:cubicBezTo>
                  <a:cubicBezTo>
                    <a:pt x="157" y="142"/>
                    <a:pt x="157" y="142"/>
                    <a:pt x="158" y="142"/>
                  </a:cubicBezTo>
                  <a:close/>
                  <a:moveTo>
                    <a:pt x="525" y="102"/>
                  </a:moveTo>
                  <a:cubicBezTo>
                    <a:pt x="526" y="102"/>
                    <a:pt x="525" y="101"/>
                    <a:pt x="524" y="100"/>
                  </a:cubicBezTo>
                  <a:cubicBezTo>
                    <a:pt x="525" y="100"/>
                    <a:pt x="527" y="100"/>
                    <a:pt x="527" y="102"/>
                  </a:cubicBezTo>
                  <a:cubicBezTo>
                    <a:pt x="526" y="102"/>
                    <a:pt x="525" y="102"/>
                    <a:pt x="525" y="102"/>
                  </a:cubicBezTo>
                  <a:close/>
                  <a:moveTo>
                    <a:pt x="543" y="42"/>
                  </a:moveTo>
                  <a:cubicBezTo>
                    <a:pt x="543" y="42"/>
                    <a:pt x="543" y="42"/>
                    <a:pt x="543" y="42"/>
                  </a:cubicBezTo>
                  <a:cubicBezTo>
                    <a:pt x="543" y="42"/>
                    <a:pt x="543" y="42"/>
                    <a:pt x="543" y="42"/>
                  </a:cubicBezTo>
                  <a:close/>
                  <a:moveTo>
                    <a:pt x="542" y="41"/>
                  </a:moveTo>
                  <a:cubicBezTo>
                    <a:pt x="542" y="41"/>
                    <a:pt x="543" y="41"/>
                    <a:pt x="543" y="42"/>
                  </a:cubicBezTo>
                  <a:cubicBezTo>
                    <a:pt x="542" y="41"/>
                    <a:pt x="541" y="41"/>
                    <a:pt x="542" y="41"/>
                  </a:cubicBezTo>
                  <a:close/>
                  <a:moveTo>
                    <a:pt x="530" y="106"/>
                  </a:moveTo>
                  <a:cubicBezTo>
                    <a:pt x="531" y="106"/>
                    <a:pt x="531" y="106"/>
                    <a:pt x="531" y="107"/>
                  </a:cubicBezTo>
                  <a:cubicBezTo>
                    <a:pt x="531" y="107"/>
                    <a:pt x="530" y="106"/>
                    <a:pt x="530" y="106"/>
                  </a:cubicBezTo>
                  <a:close/>
                  <a:moveTo>
                    <a:pt x="528" y="106"/>
                  </a:moveTo>
                  <a:cubicBezTo>
                    <a:pt x="528" y="106"/>
                    <a:pt x="528" y="106"/>
                    <a:pt x="528" y="106"/>
                  </a:cubicBezTo>
                  <a:cubicBezTo>
                    <a:pt x="528" y="106"/>
                    <a:pt x="528" y="106"/>
                    <a:pt x="528" y="106"/>
                  </a:cubicBezTo>
                  <a:close/>
                  <a:moveTo>
                    <a:pt x="586" y="129"/>
                  </a:moveTo>
                  <a:cubicBezTo>
                    <a:pt x="584" y="129"/>
                    <a:pt x="584" y="129"/>
                    <a:pt x="583" y="127"/>
                  </a:cubicBezTo>
                  <a:cubicBezTo>
                    <a:pt x="584" y="128"/>
                    <a:pt x="585" y="128"/>
                    <a:pt x="586" y="129"/>
                  </a:cubicBezTo>
                  <a:close/>
                  <a:moveTo>
                    <a:pt x="529" y="103"/>
                  </a:moveTo>
                  <a:cubicBezTo>
                    <a:pt x="528" y="103"/>
                    <a:pt x="528" y="104"/>
                    <a:pt x="528" y="104"/>
                  </a:cubicBezTo>
                  <a:cubicBezTo>
                    <a:pt x="527" y="104"/>
                    <a:pt x="528" y="103"/>
                    <a:pt x="528" y="102"/>
                  </a:cubicBezTo>
                  <a:cubicBezTo>
                    <a:pt x="528" y="103"/>
                    <a:pt x="528" y="103"/>
                    <a:pt x="529" y="103"/>
                  </a:cubicBezTo>
                  <a:close/>
                  <a:moveTo>
                    <a:pt x="562" y="132"/>
                  </a:moveTo>
                  <a:cubicBezTo>
                    <a:pt x="562" y="132"/>
                    <a:pt x="563" y="132"/>
                    <a:pt x="563" y="133"/>
                  </a:cubicBezTo>
                  <a:cubicBezTo>
                    <a:pt x="562" y="133"/>
                    <a:pt x="562" y="133"/>
                    <a:pt x="562" y="133"/>
                  </a:cubicBezTo>
                  <a:cubicBezTo>
                    <a:pt x="562" y="133"/>
                    <a:pt x="562" y="133"/>
                    <a:pt x="562" y="132"/>
                  </a:cubicBezTo>
                  <a:close/>
                  <a:moveTo>
                    <a:pt x="545" y="44"/>
                  </a:moveTo>
                  <a:cubicBezTo>
                    <a:pt x="544" y="44"/>
                    <a:pt x="544" y="43"/>
                    <a:pt x="544" y="43"/>
                  </a:cubicBezTo>
                  <a:cubicBezTo>
                    <a:pt x="544" y="43"/>
                    <a:pt x="545" y="43"/>
                    <a:pt x="545" y="44"/>
                  </a:cubicBezTo>
                  <a:close/>
                  <a:moveTo>
                    <a:pt x="542" y="39"/>
                  </a:moveTo>
                  <a:cubicBezTo>
                    <a:pt x="543" y="40"/>
                    <a:pt x="541" y="38"/>
                    <a:pt x="542" y="39"/>
                  </a:cubicBezTo>
                  <a:close/>
                  <a:moveTo>
                    <a:pt x="543" y="44"/>
                  </a:moveTo>
                  <a:cubicBezTo>
                    <a:pt x="543" y="44"/>
                    <a:pt x="544" y="44"/>
                    <a:pt x="545" y="45"/>
                  </a:cubicBezTo>
                  <a:cubicBezTo>
                    <a:pt x="543" y="45"/>
                    <a:pt x="543" y="44"/>
                    <a:pt x="543" y="44"/>
                  </a:cubicBezTo>
                  <a:close/>
                  <a:moveTo>
                    <a:pt x="560" y="84"/>
                  </a:moveTo>
                  <a:cubicBezTo>
                    <a:pt x="560" y="84"/>
                    <a:pt x="561" y="84"/>
                    <a:pt x="560" y="84"/>
                  </a:cubicBezTo>
                  <a:cubicBezTo>
                    <a:pt x="560" y="84"/>
                    <a:pt x="560" y="84"/>
                    <a:pt x="560" y="84"/>
                  </a:cubicBezTo>
                  <a:close/>
                  <a:moveTo>
                    <a:pt x="508" y="269"/>
                  </a:moveTo>
                  <a:cubicBezTo>
                    <a:pt x="508" y="269"/>
                    <a:pt x="508" y="269"/>
                    <a:pt x="508" y="270"/>
                  </a:cubicBezTo>
                  <a:cubicBezTo>
                    <a:pt x="508" y="270"/>
                    <a:pt x="507" y="270"/>
                    <a:pt x="508" y="269"/>
                  </a:cubicBezTo>
                  <a:close/>
                  <a:moveTo>
                    <a:pt x="511" y="272"/>
                  </a:moveTo>
                  <a:cubicBezTo>
                    <a:pt x="511" y="271"/>
                    <a:pt x="511" y="271"/>
                    <a:pt x="512" y="271"/>
                  </a:cubicBezTo>
                  <a:cubicBezTo>
                    <a:pt x="513" y="271"/>
                    <a:pt x="515" y="270"/>
                    <a:pt x="515" y="271"/>
                  </a:cubicBezTo>
                  <a:cubicBezTo>
                    <a:pt x="514" y="271"/>
                    <a:pt x="512" y="274"/>
                    <a:pt x="512" y="273"/>
                  </a:cubicBezTo>
                  <a:cubicBezTo>
                    <a:pt x="511" y="273"/>
                    <a:pt x="511" y="273"/>
                    <a:pt x="511" y="272"/>
                  </a:cubicBezTo>
                  <a:close/>
                  <a:moveTo>
                    <a:pt x="533" y="268"/>
                  </a:moveTo>
                  <a:cubicBezTo>
                    <a:pt x="532" y="268"/>
                    <a:pt x="532" y="268"/>
                    <a:pt x="532" y="268"/>
                  </a:cubicBezTo>
                  <a:cubicBezTo>
                    <a:pt x="532" y="268"/>
                    <a:pt x="532" y="268"/>
                    <a:pt x="531" y="267"/>
                  </a:cubicBezTo>
                  <a:cubicBezTo>
                    <a:pt x="532" y="267"/>
                    <a:pt x="533" y="267"/>
                    <a:pt x="533" y="268"/>
                  </a:cubicBezTo>
                  <a:close/>
                  <a:moveTo>
                    <a:pt x="530" y="270"/>
                  </a:moveTo>
                  <a:cubicBezTo>
                    <a:pt x="531" y="272"/>
                    <a:pt x="531" y="273"/>
                    <a:pt x="528" y="273"/>
                  </a:cubicBezTo>
                  <a:cubicBezTo>
                    <a:pt x="528" y="272"/>
                    <a:pt x="529" y="272"/>
                    <a:pt x="529" y="272"/>
                  </a:cubicBezTo>
                  <a:cubicBezTo>
                    <a:pt x="529" y="271"/>
                    <a:pt x="529" y="271"/>
                    <a:pt x="529" y="270"/>
                  </a:cubicBezTo>
                  <a:cubicBezTo>
                    <a:pt x="530" y="270"/>
                    <a:pt x="530" y="270"/>
                    <a:pt x="531" y="270"/>
                  </a:cubicBezTo>
                  <a:cubicBezTo>
                    <a:pt x="531" y="270"/>
                    <a:pt x="531" y="270"/>
                    <a:pt x="530" y="270"/>
                  </a:cubicBezTo>
                  <a:close/>
                  <a:moveTo>
                    <a:pt x="520" y="272"/>
                  </a:moveTo>
                  <a:cubicBezTo>
                    <a:pt x="521" y="272"/>
                    <a:pt x="521" y="272"/>
                    <a:pt x="521" y="273"/>
                  </a:cubicBezTo>
                  <a:cubicBezTo>
                    <a:pt x="522" y="274"/>
                    <a:pt x="521" y="275"/>
                    <a:pt x="519" y="275"/>
                  </a:cubicBezTo>
                  <a:cubicBezTo>
                    <a:pt x="519" y="274"/>
                    <a:pt x="519" y="274"/>
                    <a:pt x="518" y="273"/>
                  </a:cubicBezTo>
                  <a:cubicBezTo>
                    <a:pt x="520" y="273"/>
                    <a:pt x="518" y="273"/>
                    <a:pt x="520" y="272"/>
                  </a:cubicBezTo>
                  <a:close/>
                  <a:moveTo>
                    <a:pt x="605" y="202"/>
                  </a:moveTo>
                  <a:cubicBezTo>
                    <a:pt x="605" y="202"/>
                    <a:pt x="605" y="201"/>
                    <a:pt x="604" y="201"/>
                  </a:cubicBezTo>
                  <a:cubicBezTo>
                    <a:pt x="605" y="201"/>
                    <a:pt x="606" y="200"/>
                    <a:pt x="606" y="200"/>
                  </a:cubicBezTo>
                  <a:cubicBezTo>
                    <a:pt x="606" y="200"/>
                    <a:pt x="606" y="202"/>
                    <a:pt x="605" y="202"/>
                  </a:cubicBezTo>
                  <a:close/>
                  <a:moveTo>
                    <a:pt x="278" y="469"/>
                  </a:moveTo>
                  <a:cubicBezTo>
                    <a:pt x="278" y="469"/>
                    <a:pt x="278" y="470"/>
                    <a:pt x="278" y="470"/>
                  </a:cubicBezTo>
                  <a:cubicBezTo>
                    <a:pt x="278" y="470"/>
                    <a:pt x="278" y="470"/>
                    <a:pt x="278" y="469"/>
                  </a:cubicBezTo>
                  <a:close/>
                  <a:moveTo>
                    <a:pt x="276" y="468"/>
                  </a:moveTo>
                  <a:cubicBezTo>
                    <a:pt x="276" y="467"/>
                    <a:pt x="277" y="467"/>
                    <a:pt x="277" y="467"/>
                  </a:cubicBezTo>
                  <a:cubicBezTo>
                    <a:pt x="277" y="467"/>
                    <a:pt x="277" y="468"/>
                    <a:pt x="276" y="468"/>
                  </a:cubicBezTo>
                  <a:close/>
                  <a:moveTo>
                    <a:pt x="723" y="212"/>
                  </a:moveTo>
                  <a:cubicBezTo>
                    <a:pt x="723" y="212"/>
                    <a:pt x="723" y="212"/>
                    <a:pt x="724" y="212"/>
                  </a:cubicBezTo>
                  <a:cubicBezTo>
                    <a:pt x="724" y="212"/>
                    <a:pt x="724" y="212"/>
                    <a:pt x="724" y="213"/>
                  </a:cubicBezTo>
                  <a:cubicBezTo>
                    <a:pt x="723" y="213"/>
                    <a:pt x="723" y="213"/>
                    <a:pt x="723" y="212"/>
                  </a:cubicBezTo>
                  <a:close/>
                  <a:moveTo>
                    <a:pt x="722" y="226"/>
                  </a:moveTo>
                  <a:cubicBezTo>
                    <a:pt x="723" y="227"/>
                    <a:pt x="723" y="227"/>
                    <a:pt x="725" y="227"/>
                  </a:cubicBezTo>
                  <a:cubicBezTo>
                    <a:pt x="725" y="226"/>
                    <a:pt x="726" y="226"/>
                    <a:pt x="726" y="227"/>
                  </a:cubicBezTo>
                  <a:cubicBezTo>
                    <a:pt x="727" y="227"/>
                    <a:pt x="727" y="227"/>
                    <a:pt x="728" y="227"/>
                  </a:cubicBezTo>
                  <a:cubicBezTo>
                    <a:pt x="728" y="227"/>
                    <a:pt x="729" y="227"/>
                    <a:pt x="729" y="226"/>
                  </a:cubicBezTo>
                  <a:cubicBezTo>
                    <a:pt x="729" y="227"/>
                    <a:pt x="730" y="227"/>
                    <a:pt x="730" y="228"/>
                  </a:cubicBezTo>
                  <a:cubicBezTo>
                    <a:pt x="731" y="228"/>
                    <a:pt x="731" y="228"/>
                    <a:pt x="732" y="229"/>
                  </a:cubicBezTo>
                  <a:cubicBezTo>
                    <a:pt x="731" y="229"/>
                    <a:pt x="730" y="229"/>
                    <a:pt x="729" y="229"/>
                  </a:cubicBezTo>
                  <a:cubicBezTo>
                    <a:pt x="729" y="229"/>
                    <a:pt x="729" y="229"/>
                    <a:pt x="729" y="229"/>
                  </a:cubicBezTo>
                  <a:cubicBezTo>
                    <a:pt x="728" y="229"/>
                    <a:pt x="728" y="230"/>
                    <a:pt x="728" y="229"/>
                  </a:cubicBezTo>
                  <a:cubicBezTo>
                    <a:pt x="726" y="230"/>
                    <a:pt x="726" y="229"/>
                    <a:pt x="724" y="228"/>
                  </a:cubicBezTo>
                  <a:cubicBezTo>
                    <a:pt x="722" y="228"/>
                    <a:pt x="720" y="228"/>
                    <a:pt x="719" y="226"/>
                  </a:cubicBezTo>
                  <a:cubicBezTo>
                    <a:pt x="721" y="226"/>
                    <a:pt x="719" y="226"/>
                    <a:pt x="720" y="225"/>
                  </a:cubicBezTo>
                  <a:cubicBezTo>
                    <a:pt x="720" y="225"/>
                    <a:pt x="721" y="226"/>
                    <a:pt x="722" y="226"/>
                  </a:cubicBezTo>
                  <a:close/>
                  <a:moveTo>
                    <a:pt x="726" y="218"/>
                  </a:moveTo>
                  <a:cubicBezTo>
                    <a:pt x="726" y="218"/>
                    <a:pt x="726" y="217"/>
                    <a:pt x="726" y="217"/>
                  </a:cubicBezTo>
                  <a:cubicBezTo>
                    <a:pt x="726" y="217"/>
                    <a:pt x="726" y="217"/>
                    <a:pt x="726" y="218"/>
                  </a:cubicBezTo>
                  <a:close/>
                  <a:moveTo>
                    <a:pt x="276" y="471"/>
                  </a:moveTo>
                  <a:cubicBezTo>
                    <a:pt x="276" y="472"/>
                    <a:pt x="275" y="472"/>
                    <a:pt x="275" y="472"/>
                  </a:cubicBezTo>
                  <a:cubicBezTo>
                    <a:pt x="275" y="471"/>
                    <a:pt x="275" y="471"/>
                    <a:pt x="276" y="471"/>
                  </a:cubicBezTo>
                  <a:close/>
                  <a:moveTo>
                    <a:pt x="753" y="226"/>
                  </a:moveTo>
                  <a:cubicBezTo>
                    <a:pt x="755" y="226"/>
                    <a:pt x="754" y="227"/>
                    <a:pt x="755" y="226"/>
                  </a:cubicBezTo>
                  <a:cubicBezTo>
                    <a:pt x="756" y="226"/>
                    <a:pt x="756" y="225"/>
                    <a:pt x="757" y="224"/>
                  </a:cubicBezTo>
                  <a:cubicBezTo>
                    <a:pt x="758" y="225"/>
                    <a:pt x="757" y="227"/>
                    <a:pt x="757" y="227"/>
                  </a:cubicBezTo>
                  <a:cubicBezTo>
                    <a:pt x="757" y="228"/>
                    <a:pt x="759" y="230"/>
                    <a:pt x="757" y="230"/>
                  </a:cubicBezTo>
                  <a:cubicBezTo>
                    <a:pt x="757" y="233"/>
                    <a:pt x="753" y="229"/>
                    <a:pt x="752" y="229"/>
                  </a:cubicBezTo>
                  <a:cubicBezTo>
                    <a:pt x="752" y="228"/>
                    <a:pt x="752" y="228"/>
                    <a:pt x="752" y="228"/>
                  </a:cubicBezTo>
                  <a:cubicBezTo>
                    <a:pt x="753" y="226"/>
                    <a:pt x="755" y="229"/>
                    <a:pt x="753" y="226"/>
                  </a:cubicBezTo>
                  <a:close/>
                  <a:moveTo>
                    <a:pt x="857" y="378"/>
                  </a:moveTo>
                  <a:cubicBezTo>
                    <a:pt x="856" y="379"/>
                    <a:pt x="856" y="378"/>
                    <a:pt x="855" y="378"/>
                  </a:cubicBezTo>
                  <a:cubicBezTo>
                    <a:pt x="856" y="378"/>
                    <a:pt x="856" y="378"/>
                    <a:pt x="856" y="378"/>
                  </a:cubicBezTo>
                  <a:cubicBezTo>
                    <a:pt x="856" y="378"/>
                    <a:pt x="856" y="378"/>
                    <a:pt x="857" y="378"/>
                  </a:cubicBezTo>
                  <a:cubicBezTo>
                    <a:pt x="857" y="378"/>
                    <a:pt x="857" y="378"/>
                    <a:pt x="857" y="378"/>
                  </a:cubicBezTo>
                  <a:close/>
                  <a:moveTo>
                    <a:pt x="734" y="226"/>
                  </a:moveTo>
                  <a:cubicBezTo>
                    <a:pt x="733" y="226"/>
                    <a:pt x="733" y="225"/>
                    <a:pt x="733" y="226"/>
                  </a:cubicBezTo>
                  <a:cubicBezTo>
                    <a:pt x="733" y="226"/>
                    <a:pt x="733" y="226"/>
                    <a:pt x="734" y="226"/>
                  </a:cubicBezTo>
                  <a:close/>
                  <a:moveTo>
                    <a:pt x="93" y="411"/>
                  </a:moveTo>
                  <a:cubicBezTo>
                    <a:pt x="92" y="411"/>
                    <a:pt x="93" y="411"/>
                    <a:pt x="92" y="410"/>
                  </a:cubicBezTo>
                  <a:cubicBezTo>
                    <a:pt x="93" y="410"/>
                    <a:pt x="93" y="410"/>
                    <a:pt x="93" y="411"/>
                  </a:cubicBezTo>
                  <a:close/>
                  <a:moveTo>
                    <a:pt x="719" y="203"/>
                  </a:moveTo>
                  <a:cubicBezTo>
                    <a:pt x="720" y="203"/>
                    <a:pt x="720" y="204"/>
                    <a:pt x="720" y="204"/>
                  </a:cubicBezTo>
                  <a:cubicBezTo>
                    <a:pt x="719" y="204"/>
                    <a:pt x="717" y="203"/>
                    <a:pt x="717" y="202"/>
                  </a:cubicBezTo>
                  <a:cubicBezTo>
                    <a:pt x="719" y="201"/>
                    <a:pt x="718" y="203"/>
                    <a:pt x="719" y="203"/>
                  </a:cubicBezTo>
                  <a:close/>
                  <a:moveTo>
                    <a:pt x="720" y="208"/>
                  </a:moveTo>
                  <a:cubicBezTo>
                    <a:pt x="720" y="208"/>
                    <a:pt x="721" y="208"/>
                    <a:pt x="721" y="208"/>
                  </a:cubicBezTo>
                  <a:cubicBezTo>
                    <a:pt x="720" y="208"/>
                    <a:pt x="720" y="208"/>
                    <a:pt x="719" y="207"/>
                  </a:cubicBezTo>
                  <a:cubicBezTo>
                    <a:pt x="720" y="207"/>
                    <a:pt x="720" y="207"/>
                    <a:pt x="720" y="208"/>
                  </a:cubicBezTo>
                  <a:close/>
                  <a:moveTo>
                    <a:pt x="726" y="217"/>
                  </a:moveTo>
                  <a:cubicBezTo>
                    <a:pt x="727" y="217"/>
                    <a:pt x="727" y="217"/>
                    <a:pt x="727" y="217"/>
                  </a:cubicBezTo>
                  <a:cubicBezTo>
                    <a:pt x="727" y="217"/>
                    <a:pt x="726" y="217"/>
                    <a:pt x="726" y="217"/>
                  </a:cubicBezTo>
                  <a:close/>
                  <a:moveTo>
                    <a:pt x="782" y="199"/>
                  </a:moveTo>
                  <a:cubicBezTo>
                    <a:pt x="782" y="200"/>
                    <a:pt x="782" y="200"/>
                    <a:pt x="783" y="201"/>
                  </a:cubicBezTo>
                  <a:cubicBezTo>
                    <a:pt x="783" y="201"/>
                    <a:pt x="782" y="199"/>
                    <a:pt x="782" y="199"/>
                  </a:cubicBezTo>
                  <a:close/>
                  <a:moveTo>
                    <a:pt x="287" y="464"/>
                  </a:moveTo>
                  <a:cubicBezTo>
                    <a:pt x="288" y="463"/>
                    <a:pt x="290" y="461"/>
                    <a:pt x="291" y="462"/>
                  </a:cubicBezTo>
                  <a:cubicBezTo>
                    <a:pt x="293" y="463"/>
                    <a:pt x="292" y="464"/>
                    <a:pt x="291" y="465"/>
                  </a:cubicBezTo>
                  <a:cubicBezTo>
                    <a:pt x="293" y="465"/>
                    <a:pt x="294" y="465"/>
                    <a:pt x="296" y="465"/>
                  </a:cubicBezTo>
                  <a:cubicBezTo>
                    <a:pt x="296" y="465"/>
                    <a:pt x="297" y="465"/>
                    <a:pt x="297" y="466"/>
                  </a:cubicBezTo>
                  <a:cubicBezTo>
                    <a:pt x="297" y="466"/>
                    <a:pt x="297" y="467"/>
                    <a:pt x="297" y="467"/>
                  </a:cubicBezTo>
                  <a:cubicBezTo>
                    <a:pt x="297" y="468"/>
                    <a:pt x="297" y="470"/>
                    <a:pt x="297" y="471"/>
                  </a:cubicBezTo>
                  <a:cubicBezTo>
                    <a:pt x="297" y="471"/>
                    <a:pt x="297" y="471"/>
                    <a:pt x="296" y="471"/>
                  </a:cubicBezTo>
                  <a:cubicBezTo>
                    <a:pt x="296" y="472"/>
                    <a:pt x="296" y="472"/>
                    <a:pt x="296" y="472"/>
                  </a:cubicBezTo>
                  <a:cubicBezTo>
                    <a:pt x="296" y="473"/>
                    <a:pt x="295" y="473"/>
                    <a:pt x="295" y="474"/>
                  </a:cubicBezTo>
                  <a:cubicBezTo>
                    <a:pt x="295" y="474"/>
                    <a:pt x="295" y="474"/>
                    <a:pt x="294" y="474"/>
                  </a:cubicBezTo>
                  <a:cubicBezTo>
                    <a:pt x="293" y="475"/>
                    <a:pt x="293" y="475"/>
                    <a:pt x="292" y="475"/>
                  </a:cubicBezTo>
                  <a:cubicBezTo>
                    <a:pt x="291" y="477"/>
                    <a:pt x="288" y="476"/>
                    <a:pt x="286" y="476"/>
                  </a:cubicBezTo>
                  <a:cubicBezTo>
                    <a:pt x="286" y="478"/>
                    <a:pt x="282" y="475"/>
                    <a:pt x="281" y="474"/>
                  </a:cubicBezTo>
                  <a:cubicBezTo>
                    <a:pt x="281" y="473"/>
                    <a:pt x="280" y="471"/>
                    <a:pt x="281" y="470"/>
                  </a:cubicBezTo>
                  <a:cubicBezTo>
                    <a:pt x="281" y="468"/>
                    <a:pt x="281" y="470"/>
                    <a:pt x="282" y="468"/>
                  </a:cubicBezTo>
                  <a:cubicBezTo>
                    <a:pt x="282" y="468"/>
                    <a:pt x="282" y="468"/>
                    <a:pt x="283" y="468"/>
                  </a:cubicBezTo>
                  <a:cubicBezTo>
                    <a:pt x="283" y="468"/>
                    <a:pt x="283" y="467"/>
                    <a:pt x="283" y="467"/>
                  </a:cubicBezTo>
                  <a:cubicBezTo>
                    <a:pt x="284" y="466"/>
                    <a:pt x="285" y="465"/>
                    <a:pt x="286" y="465"/>
                  </a:cubicBezTo>
                  <a:cubicBezTo>
                    <a:pt x="286" y="465"/>
                    <a:pt x="288" y="464"/>
                    <a:pt x="287" y="464"/>
                  </a:cubicBezTo>
                  <a:close/>
                  <a:moveTo>
                    <a:pt x="812" y="482"/>
                  </a:moveTo>
                  <a:cubicBezTo>
                    <a:pt x="812" y="481"/>
                    <a:pt x="811" y="481"/>
                    <a:pt x="811" y="481"/>
                  </a:cubicBezTo>
                  <a:cubicBezTo>
                    <a:pt x="811" y="481"/>
                    <a:pt x="811" y="480"/>
                    <a:pt x="811" y="480"/>
                  </a:cubicBezTo>
                  <a:cubicBezTo>
                    <a:pt x="811" y="480"/>
                    <a:pt x="813" y="480"/>
                    <a:pt x="812" y="482"/>
                  </a:cubicBezTo>
                  <a:close/>
                  <a:moveTo>
                    <a:pt x="614" y="198"/>
                  </a:moveTo>
                  <a:cubicBezTo>
                    <a:pt x="613" y="197"/>
                    <a:pt x="613" y="197"/>
                    <a:pt x="613" y="197"/>
                  </a:cubicBezTo>
                  <a:cubicBezTo>
                    <a:pt x="613" y="197"/>
                    <a:pt x="614" y="196"/>
                    <a:pt x="615" y="197"/>
                  </a:cubicBezTo>
                  <a:cubicBezTo>
                    <a:pt x="615" y="197"/>
                    <a:pt x="615" y="197"/>
                    <a:pt x="616" y="198"/>
                  </a:cubicBezTo>
                  <a:cubicBezTo>
                    <a:pt x="616" y="198"/>
                    <a:pt x="617" y="198"/>
                    <a:pt x="617" y="199"/>
                  </a:cubicBezTo>
                  <a:cubicBezTo>
                    <a:pt x="617" y="199"/>
                    <a:pt x="616" y="200"/>
                    <a:pt x="616" y="201"/>
                  </a:cubicBezTo>
                  <a:cubicBezTo>
                    <a:pt x="614" y="201"/>
                    <a:pt x="614" y="200"/>
                    <a:pt x="613" y="199"/>
                  </a:cubicBezTo>
                  <a:cubicBezTo>
                    <a:pt x="614" y="198"/>
                    <a:pt x="614" y="198"/>
                    <a:pt x="614" y="198"/>
                  </a:cubicBezTo>
                  <a:close/>
                  <a:moveTo>
                    <a:pt x="547" y="410"/>
                  </a:moveTo>
                  <a:cubicBezTo>
                    <a:pt x="547" y="410"/>
                    <a:pt x="548" y="410"/>
                    <a:pt x="548" y="411"/>
                  </a:cubicBezTo>
                  <a:cubicBezTo>
                    <a:pt x="548" y="411"/>
                    <a:pt x="548" y="411"/>
                    <a:pt x="548" y="411"/>
                  </a:cubicBezTo>
                  <a:cubicBezTo>
                    <a:pt x="547" y="411"/>
                    <a:pt x="547" y="412"/>
                    <a:pt x="547" y="410"/>
                  </a:cubicBezTo>
                  <a:close/>
                  <a:moveTo>
                    <a:pt x="691" y="438"/>
                  </a:moveTo>
                  <a:cubicBezTo>
                    <a:pt x="691" y="438"/>
                    <a:pt x="689" y="438"/>
                    <a:pt x="689" y="438"/>
                  </a:cubicBezTo>
                  <a:cubicBezTo>
                    <a:pt x="689" y="438"/>
                    <a:pt x="689" y="438"/>
                    <a:pt x="690" y="438"/>
                  </a:cubicBezTo>
                  <a:cubicBezTo>
                    <a:pt x="690" y="437"/>
                    <a:pt x="690" y="435"/>
                    <a:pt x="691" y="436"/>
                  </a:cubicBezTo>
                  <a:cubicBezTo>
                    <a:pt x="692" y="436"/>
                    <a:pt x="692" y="437"/>
                    <a:pt x="691" y="438"/>
                  </a:cubicBezTo>
                  <a:close/>
                  <a:moveTo>
                    <a:pt x="635" y="178"/>
                  </a:moveTo>
                  <a:cubicBezTo>
                    <a:pt x="636" y="178"/>
                    <a:pt x="638" y="181"/>
                    <a:pt x="639" y="182"/>
                  </a:cubicBezTo>
                  <a:cubicBezTo>
                    <a:pt x="639" y="183"/>
                    <a:pt x="639" y="183"/>
                    <a:pt x="639" y="183"/>
                  </a:cubicBezTo>
                  <a:cubicBezTo>
                    <a:pt x="638" y="183"/>
                    <a:pt x="638" y="184"/>
                    <a:pt x="639" y="185"/>
                  </a:cubicBezTo>
                  <a:cubicBezTo>
                    <a:pt x="639" y="186"/>
                    <a:pt x="640" y="187"/>
                    <a:pt x="640" y="188"/>
                  </a:cubicBezTo>
                  <a:cubicBezTo>
                    <a:pt x="635" y="188"/>
                    <a:pt x="634" y="184"/>
                    <a:pt x="633" y="181"/>
                  </a:cubicBezTo>
                  <a:cubicBezTo>
                    <a:pt x="634" y="180"/>
                    <a:pt x="635" y="180"/>
                    <a:pt x="635" y="178"/>
                  </a:cubicBezTo>
                  <a:close/>
                  <a:moveTo>
                    <a:pt x="624" y="198"/>
                  </a:moveTo>
                  <a:cubicBezTo>
                    <a:pt x="624" y="198"/>
                    <a:pt x="621" y="197"/>
                    <a:pt x="622" y="197"/>
                  </a:cubicBezTo>
                  <a:cubicBezTo>
                    <a:pt x="622" y="195"/>
                    <a:pt x="624" y="197"/>
                    <a:pt x="624" y="198"/>
                  </a:cubicBezTo>
                  <a:close/>
                  <a:moveTo>
                    <a:pt x="692" y="199"/>
                  </a:moveTo>
                  <a:cubicBezTo>
                    <a:pt x="692" y="199"/>
                    <a:pt x="692" y="199"/>
                    <a:pt x="692" y="199"/>
                  </a:cubicBezTo>
                  <a:cubicBezTo>
                    <a:pt x="692" y="198"/>
                    <a:pt x="692" y="199"/>
                    <a:pt x="692" y="199"/>
                  </a:cubicBezTo>
                  <a:close/>
                  <a:moveTo>
                    <a:pt x="692" y="199"/>
                  </a:moveTo>
                  <a:cubicBezTo>
                    <a:pt x="693" y="199"/>
                    <a:pt x="693" y="200"/>
                    <a:pt x="693" y="200"/>
                  </a:cubicBezTo>
                  <a:cubicBezTo>
                    <a:pt x="693" y="200"/>
                    <a:pt x="693" y="200"/>
                    <a:pt x="692" y="199"/>
                  </a:cubicBezTo>
                  <a:close/>
                  <a:moveTo>
                    <a:pt x="699" y="208"/>
                  </a:moveTo>
                  <a:cubicBezTo>
                    <a:pt x="699" y="208"/>
                    <a:pt x="701" y="208"/>
                    <a:pt x="701" y="209"/>
                  </a:cubicBezTo>
                  <a:cubicBezTo>
                    <a:pt x="700" y="209"/>
                    <a:pt x="701" y="210"/>
                    <a:pt x="700" y="209"/>
                  </a:cubicBezTo>
                  <a:cubicBezTo>
                    <a:pt x="698" y="208"/>
                    <a:pt x="700" y="211"/>
                    <a:pt x="699" y="208"/>
                  </a:cubicBezTo>
                  <a:close/>
                  <a:moveTo>
                    <a:pt x="676" y="211"/>
                  </a:moveTo>
                  <a:cubicBezTo>
                    <a:pt x="677" y="212"/>
                    <a:pt x="678" y="213"/>
                    <a:pt x="678" y="214"/>
                  </a:cubicBezTo>
                  <a:cubicBezTo>
                    <a:pt x="678" y="216"/>
                    <a:pt x="678" y="215"/>
                    <a:pt x="679" y="217"/>
                  </a:cubicBezTo>
                  <a:cubicBezTo>
                    <a:pt x="677" y="217"/>
                    <a:pt x="676" y="216"/>
                    <a:pt x="674" y="215"/>
                  </a:cubicBezTo>
                  <a:cubicBezTo>
                    <a:pt x="674" y="215"/>
                    <a:pt x="673" y="215"/>
                    <a:pt x="672" y="215"/>
                  </a:cubicBezTo>
                  <a:cubicBezTo>
                    <a:pt x="671" y="214"/>
                    <a:pt x="671" y="214"/>
                    <a:pt x="670" y="214"/>
                  </a:cubicBezTo>
                  <a:cubicBezTo>
                    <a:pt x="669" y="213"/>
                    <a:pt x="667" y="213"/>
                    <a:pt x="666" y="212"/>
                  </a:cubicBezTo>
                  <a:cubicBezTo>
                    <a:pt x="665" y="211"/>
                    <a:pt x="664" y="210"/>
                    <a:pt x="664" y="209"/>
                  </a:cubicBezTo>
                  <a:cubicBezTo>
                    <a:pt x="665" y="209"/>
                    <a:pt x="665" y="209"/>
                    <a:pt x="666" y="210"/>
                  </a:cubicBezTo>
                  <a:cubicBezTo>
                    <a:pt x="666" y="209"/>
                    <a:pt x="667" y="209"/>
                    <a:pt x="668" y="209"/>
                  </a:cubicBezTo>
                  <a:cubicBezTo>
                    <a:pt x="668" y="210"/>
                    <a:pt x="668" y="210"/>
                    <a:pt x="669" y="210"/>
                  </a:cubicBezTo>
                  <a:cubicBezTo>
                    <a:pt x="669" y="210"/>
                    <a:pt x="670" y="211"/>
                    <a:pt x="670" y="210"/>
                  </a:cubicBezTo>
                  <a:cubicBezTo>
                    <a:pt x="672" y="210"/>
                    <a:pt x="674" y="210"/>
                    <a:pt x="675" y="210"/>
                  </a:cubicBezTo>
                  <a:cubicBezTo>
                    <a:pt x="675" y="210"/>
                    <a:pt x="676" y="208"/>
                    <a:pt x="677" y="209"/>
                  </a:cubicBezTo>
                  <a:cubicBezTo>
                    <a:pt x="677" y="210"/>
                    <a:pt x="677" y="211"/>
                    <a:pt x="676" y="211"/>
                  </a:cubicBezTo>
                  <a:close/>
                  <a:moveTo>
                    <a:pt x="646" y="195"/>
                  </a:moveTo>
                  <a:cubicBezTo>
                    <a:pt x="645" y="196"/>
                    <a:pt x="647" y="198"/>
                    <a:pt x="647" y="200"/>
                  </a:cubicBezTo>
                  <a:cubicBezTo>
                    <a:pt x="647" y="201"/>
                    <a:pt x="647" y="202"/>
                    <a:pt x="647" y="202"/>
                  </a:cubicBezTo>
                  <a:cubicBezTo>
                    <a:pt x="646" y="202"/>
                    <a:pt x="647" y="203"/>
                    <a:pt x="645" y="203"/>
                  </a:cubicBezTo>
                  <a:cubicBezTo>
                    <a:pt x="643" y="203"/>
                    <a:pt x="642" y="202"/>
                    <a:pt x="642" y="200"/>
                  </a:cubicBezTo>
                  <a:cubicBezTo>
                    <a:pt x="641" y="199"/>
                    <a:pt x="640" y="196"/>
                    <a:pt x="639" y="195"/>
                  </a:cubicBezTo>
                  <a:cubicBezTo>
                    <a:pt x="637" y="194"/>
                    <a:pt x="638" y="193"/>
                    <a:pt x="637" y="192"/>
                  </a:cubicBezTo>
                  <a:cubicBezTo>
                    <a:pt x="639" y="192"/>
                    <a:pt x="639" y="189"/>
                    <a:pt x="641" y="190"/>
                  </a:cubicBezTo>
                  <a:cubicBezTo>
                    <a:pt x="642" y="190"/>
                    <a:pt x="643" y="191"/>
                    <a:pt x="644" y="192"/>
                  </a:cubicBezTo>
                  <a:cubicBezTo>
                    <a:pt x="645" y="193"/>
                    <a:pt x="645" y="193"/>
                    <a:pt x="646" y="195"/>
                  </a:cubicBezTo>
                  <a:close/>
                  <a:moveTo>
                    <a:pt x="713" y="220"/>
                  </a:moveTo>
                  <a:cubicBezTo>
                    <a:pt x="712" y="220"/>
                    <a:pt x="712" y="219"/>
                    <a:pt x="711" y="219"/>
                  </a:cubicBezTo>
                  <a:cubicBezTo>
                    <a:pt x="712" y="219"/>
                    <a:pt x="712" y="219"/>
                    <a:pt x="712" y="219"/>
                  </a:cubicBezTo>
                  <a:cubicBezTo>
                    <a:pt x="712" y="219"/>
                    <a:pt x="712" y="220"/>
                    <a:pt x="713" y="220"/>
                  </a:cubicBezTo>
                  <a:close/>
                  <a:moveTo>
                    <a:pt x="730" y="218"/>
                  </a:moveTo>
                  <a:cubicBezTo>
                    <a:pt x="730" y="218"/>
                    <a:pt x="730" y="217"/>
                    <a:pt x="729" y="217"/>
                  </a:cubicBezTo>
                  <a:cubicBezTo>
                    <a:pt x="730" y="217"/>
                    <a:pt x="730" y="217"/>
                    <a:pt x="730" y="218"/>
                  </a:cubicBezTo>
                  <a:cubicBezTo>
                    <a:pt x="730" y="218"/>
                    <a:pt x="730" y="218"/>
                    <a:pt x="730" y="218"/>
                  </a:cubicBezTo>
                  <a:close/>
                  <a:moveTo>
                    <a:pt x="216" y="388"/>
                  </a:moveTo>
                  <a:cubicBezTo>
                    <a:pt x="216" y="389"/>
                    <a:pt x="216" y="390"/>
                    <a:pt x="216" y="390"/>
                  </a:cubicBezTo>
                  <a:cubicBezTo>
                    <a:pt x="216" y="391"/>
                    <a:pt x="217" y="391"/>
                    <a:pt x="216" y="391"/>
                  </a:cubicBezTo>
                  <a:cubicBezTo>
                    <a:pt x="213" y="393"/>
                    <a:pt x="214" y="389"/>
                    <a:pt x="213" y="388"/>
                  </a:cubicBezTo>
                  <a:cubicBezTo>
                    <a:pt x="214" y="388"/>
                    <a:pt x="215" y="387"/>
                    <a:pt x="217" y="387"/>
                  </a:cubicBezTo>
                  <a:cubicBezTo>
                    <a:pt x="217" y="388"/>
                    <a:pt x="217" y="388"/>
                    <a:pt x="216" y="388"/>
                  </a:cubicBezTo>
                  <a:close/>
                  <a:moveTo>
                    <a:pt x="216" y="355"/>
                  </a:moveTo>
                  <a:cubicBezTo>
                    <a:pt x="216" y="356"/>
                    <a:pt x="216" y="356"/>
                    <a:pt x="217" y="357"/>
                  </a:cubicBezTo>
                  <a:cubicBezTo>
                    <a:pt x="217" y="357"/>
                    <a:pt x="216" y="357"/>
                    <a:pt x="215" y="356"/>
                  </a:cubicBezTo>
                  <a:cubicBezTo>
                    <a:pt x="215" y="356"/>
                    <a:pt x="215" y="355"/>
                    <a:pt x="215" y="355"/>
                  </a:cubicBezTo>
                  <a:cubicBezTo>
                    <a:pt x="216" y="355"/>
                    <a:pt x="216" y="355"/>
                    <a:pt x="216" y="355"/>
                  </a:cubicBezTo>
                  <a:close/>
                  <a:moveTo>
                    <a:pt x="220" y="363"/>
                  </a:moveTo>
                  <a:cubicBezTo>
                    <a:pt x="218" y="363"/>
                    <a:pt x="218" y="362"/>
                    <a:pt x="218" y="361"/>
                  </a:cubicBezTo>
                  <a:cubicBezTo>
                    <a:pt x="219" y="361"/>
                    <a:pt x="220" y="361"/>
                    <a:pt x="220" y="363"/>
                  </a:cubicBezTo>
                  <a:close/>
                  <a:moveTo>
                    <a:pt x="217" y="401"/>
                  </a:moveTo>
                  <a:cubicBezTo>
                    <a:pt x="220" y="401"/>
                    <a:pt x="220" y="401"/>
                    <a:pt x="217" y="401"/>
                  </a:cubicBezTo>
                  <a:cubicBezTo>
                    <a:pt x="217" y="401"/>
                    <a:pt x="217" y="401"/>
                    <a:pt x="217" y="401"/>
                  </a:cubicBezTo>
                  <a:close/>
                  <a:moveTo>
                    <a:pt x="217" y="350"/>
                  </a:moveTo>
                  <a:cubicBezTo>
                    <a:pt x="216" y="351"/>
                    <a:pt x="215" y="352"/>
                    <a:pt x="214" y="350"/>
                  </a:cubicBezTo>
                  <a:cubicBezTo>
                    <a:pt x="215" y="350"/>
                    <a:pt x="216" y="350"/>
                    <a:pt x="217" y="350"/>
                  </a:cubicBezTo>
                  <a:cubicBezTo>
                    <a:pt x="217" y="350"/>
                    <a:pt x="217" y="350"/>
                    <a:pt x="217" y="350"/>
                  </a:cubicBezTo>
                  <a:close/>
                  <a:moveTo>
                    <a:pt x="209" y="183"/>
                  </a:moveTo>
                  <a:cubicBezTo>
                    <a:pt x="209" y="183"/>
                    <a:pt x="210" y="183"/>
                    <a:pt x="211" y="183"/>
                  </a:cubicBezTo>
                  <a:cubicBezTo>
                    <a:pt x="210" y="184"/>
                    <a:pt x="210" y="184"/>
                    <a:pt x="209" y="184"/>
                  </a:cubicBezTo>
                  <a:cubicBezTo>
                    <a:pt x="209" y="184"/>
                    <a:pt x="209" y="183"/>
                    <a:pt x="209" y="183"/>
                  </a:cubicBezTo>
                  <a:close/>
                  <a:moveTo>
                    <a:pt x="284" y="447"/>
                  </a:moveTo>
                  <a:cubicBezTo>
                    <a:pt x="285" y="447"/>
                    <a:pt x="286" y="447"/>
                    <a:pt x="285" y="447"/>
                  </a:cubicBezTo>
                  <a:cubicBezTo>
                    <a:pt x="285" y="447"/>
                    <a:pt x="285" y="447"/>
                    <a:pt x="285" y="447"/>
                  </a:cubicBezTo>
                  <a:cubicBezTo>
                    <a:pt x="285" y="447"/>
                    <a:pt x="284" y="447"/>
                    <a:pt x="284" y="447"/>
                  </a:cubicBezTo>
                  <a:close/>
                  <a:moveTo>
                    <a:pt x="41" y="467"/>
                  </a:moveTo>
                  <a:cubicBezTo>
                    <a:pt x="41" y="467"/>
                    <a:pt x="40" y="468"/>
                    <a:pt x="40" y="467"/>
                  </a:cubicBezTo>
                  <a:cubicBezTo>
                    <a:pt x="40" y="466"/>
                    <a:pt x="40" y="466"/>
                    <a:pt x="41" y="467"/>
                  </a:cubicBezTo>
                  <a:close/>
                  <a:moveTo>
                    <a:pt x="225" y="371"/>
                  </a:moveTo>
                  <a:cubicBezTo>
                    <a:pt x="226" y="371"/>
                    <a:pt x="226" y="372"/>
                    <a:pt x="225" y="372"/>
                  </a:cubicBezTo>
                  <a:cubicBezTo>
                    <a:pt x="225" y="372"/>
                    <a:pt x="225" y="371"/>
                    <a:pt x="225" y="371"/>
                  </a:cubicBezTo>
                  <a:close/>
                  <a:moveTo>
                    <a:pt x="101" y="410"/>
                  </a:moveTo>
                  <a:cubicBezTo>
                    <a:pt x="101" y="410"/>
                    <a:pt x="101" y="411"/>
                    <a:pt x="100" y="411"/>
                  </a:cubicBezTo>
                  <a:cubicBezTo>
                    <a:pt x="100" y="410"/>
                    <a:pt x="100" y="410"/>
                    <a:pt x="101" y="410"/>
                  </a:cubicBezTo>
                  <a:close/>
                  <a:moveTo>
                    <a:pt x="39" y="469"/>
                  </a:moveTo>
                  <a:cubicBezTo>
                    <a:pt x="41" y="471"/>
                    <a:pt x="37" y="473"/>
                    <a:pt x="36" y="471"/>
                  </a:cubicBezTo>
                  <a:cubicBezTo>
                    <a:pt x="37" y="471"/>
                    <a:pt x="38" y="470"/>
                    <a:pt x="38" y="469"/>
                  </a:cubicBezTo>
                  <a:cubicBezTo>
                    <a:pt x="37" y="469"/>
                    <a:pt x="37" y="469"/>
                    <a:pt x="37" y="469"/>
                  </a:cubicBezTo>
                  <a:cubicBezTo>
                    <a:pt x="37" y="468"/>
                    <a:pt x="37" y="467"/>
                    <a:pt x="37" y="467"/>
                  </a:cubicBezTo>
                  <a:cubicBezTo>
                    <a:pt x="37" y="466"/>
                    <a:pt x="37" y="465"/>
                    <a:pt x="36" y="465"/>
                  </a:cubicBezTo>
                  <a:cubicBezTo>
                    <a:pt x="36" y="462"/>
                    <a:pt x="37" y="464"/>
                    <a:pt x="38" y="466"/>
                  </a:cubicBezTo>
                  <a:cubicBezTo>
                    <a:pt x="38" y="467"/>
                    <a:pt x="39" y="467"/>
                    <a:pt x="39" y="469"/>
                  </a:cubicBezTo>
                  <a:close/>
                  <a:moveTo>
                    <a:pt x="259" y="164"/>
                  </a:moveTo>
                  <a:cubicBezTo>
                    <a:pt x="259" y="164"/>
                    <a:pt x="259" y="165"/>
                    <a:pt x="258" y="164"/>
                  </a:cubicBezTo>
                  <a:cubicBezTo>
                    <a:pt x="258" y="164"/>
                    <a:pt x="258" y="164"/>
                    <a:pt x="259" y="164"/>
                  </a:cubicBezTo>
                  <a:close/>
                  <a:moveTo>
                    <a:pt x="168" y="164"/>
                  </a:moveTo>
                  <a:cubicBezTo>
                    <a:pt x="168" y="165"/>
                    <a:pt x="167" y="165"/>
                    <a:pt x="167" y="165"/>
                  </a:cubicBezTo>
                  <a:cubicBezTo>
                    <a:pt x="167" y="164"/>
                    <a:pt x="167" y="164"/>
                    <a:pt x="168" y="164"/>
                  </a:cubicBezTo>
                  <a:close/>
                  <a:moveTo>
                    <a:pt x="194" y="335"/>
                  </a:moveTo>
                  <a:cubicBezTo>
                    <a:pt x="194" y="335"/>
                    <a:pt x="192" y="337"/>
                    <a:pt x="192" y="337"/>
                  </a:cubicBezTo>
                  <a:cubicBezTo>
                    <a:pt x="190" y="337"/>
                    <a:pt x="186" y="337"/>
                    <a:pt x="186" y="335"/>
                  </a:cubicBezTo>
                  <a:cubicBezTo>
                    <a:pt x="186" y="334"/>
                    <a:pt x="186" y="334"/>
                    <a:pt x="187" y="334"/>
                  </a:cubicBezTo>
                  <a:cubicBezTo>
                    <a:pt x="188" y="333"/>
                    <a:pt x="190" y="333"/>
                    <a:pt x="190" y="334"/>
                  </a:cubicBezTo>
                  <a:cubicBezTo>
                    <a:pt x="191" y="334"/>
                    <a:pt x="192" y="334"/>
                    <a:pt x="193" y="333"/>
                  </a:cubicBezTo>
                  <a:cubicBezTo>
                    <a:pt x="193" y="335"/>
                    <a:pt x="195" y="333"/>
                    <a:pt x="194" y="335"/>
                  </a:cubicBezTo>
                  <a:close/>
                  <a:moveTo>
                    <a:pt x="172" y="209"/>
                  </a:moveTo>
                  <a:cubicBezTo>
                    <a:pt x="172" y="210"/>
                    <a:pt x="171" y="211"/>
                    <a:pt x="170" y="211"/>
                  </a:cubicBezTo>
                  <a:cubicBezTo>
                    <a:pt x="171" y="210"/>
                    <a:pt x="171" y="209"/>
                    <a:pt x="172" y="209"/>
                  </a:cubicBezTo>
                  <a:close/>
                  <a:moveTo>
                    <a:pt x="159" y="229"/>
                  </a:moveTo>
                  <a:cubicBezTo>
                    <a:pt x="158" y="229"/>
                    <a:pt x="158" y="230"/>
                    <a:pt x="157" y="229"/>
                  </a:cubicBezTo>
                  <a:cubicBezTo>
                    <a:pt x="158" y="229"/>
                    <a:pt x="158" y="228"/>
                    <a:pt x="159" y="229"/>
                  </a:cubicBezTo>
                  <a:cubicBezTo>
                    <a:pt x="159" y="229"/>
                    <a:pt x="159" y="229"/>
                    <a:pt x="159" y="229"/>
                  </a:cubicBezTo>
                  <a:close/>
                  <a:moveTo>
                    <a:pt x="131" y="295"/>
                  </a:moveTo>
                  <a:cubicBezTo>
                    <a:pt x="131" y="295"/>
                    <a:pt x="130" y="295"/>
                    <a:pt x="129" y="294"/>
                  </a:cubicBezTo>
                  <a:cubicBezTo>
                    <a:pt x="129" y="294"/>
                    <a:pt x="130" y="292"/>
                    <a:pt x="130" y="292"/>
                  </a:cubicBezTo>
                  <a:cubicBezTo>
                    <a:pt x="132" y="291"/>
                    <a:pt x="132" y="294"/>
                    <a:pt x="133" y="294"/>
                  </a:cubicBezTo>
                  <a:cubicBezTo>
                    <a:pt x="132" y="295"/>
                    <a:pt x="133" y="295"/>
                    <a:pt x="131" y="295"/>
                  </a:cubicBezTo>
                  <a:close/>
                  <a:moveTo>
                    <a:pt x="152" y="316"/>
                  </a:moveTo>
                  <a:cubicBezTo>
                    <a:pt x="152" y="316"/>
                    <a:pt x="152" y="316"/>
                    <a:pt x="152" y="316"/>
                  </a:cubicBezTo>
                  <a:cubicBezTo>
                    <a:pt x="152" y="316"/>
                    <a:pt x="152" y="316"/>
                    <a:pt x="152" y="316"/>
                  </a:cubicBezTo>
                  <a:close/>
                  <a:moveTo>
                    <a:pt x="85" y="261"/>
                  </a:moveTo>
                  <a:cubicBezTo>
                    <a:pt x="86" y="261"/>
                    <a:pt x="86" y="261"/>
                    <a:pt x="86" y="262"/>
                  </a:cubicBezTo>
                  <a:cubicBezTo>
                    <a:pt x="86" y="262"/>
                    <a:pt x="85" y="264"/>
                    <a:pt x="85" y="264"/>
                  </a:cubicBezTo>
                  <a:cubicBezTo>
                    <a:pt x="83" y="264"/>
                    <a:pt x="84" y="262"/>
                    <a:pt x="85" y="261"/>
                  </a:cubicBezTo>
                  <a:close/>
                  <a:moveTo>
                    <a:pt x="101" y="411"/>
                  </a:moveTo>
                  <a:cubicBezTo>
                    <a:pt x="101" y="410"/>
                    <a:pt x="101" y="410"/>
                    <a:pt x="101" y="410"/>
                  </a:cubicBezTo>
                  <a:cubicBezTo>
                    <a:pt x="102" y="410"/>
                    <a:pt x="102" y="411"/>
                    <a:pt x="101" y="411"/>
                  </a:cubicBezTo>
                  <a:close/>
                  <a:moveTo>
                    <a:pt x="135" y="323"/>
                  </a:moveTo>
                  <a:cubicBezTo>
                    <a:pt x="135" y="324"/>
                    <a:pt x="129" y="325"/>
                    <a:pt x="128" y="324"/>
                  </a:cubicBezTo>
                  <a:cubicBezTo>
                    <a:pt x="126" y="324"/>
                    <a:pt x="128" y="323"/>
                    <a:pt x="129" y="322"/>
                  </a:cubicBezTo>
                  <a:cubicBezTo>
                    <a:pt x="130" y="322"/>
                    <a:pt x="130" y="321"/>
                    <a:pt x="130" y="320"/>
                  </a:cubicBezTo>
                  <a:cubicBezTo>
                    <a:pt x="128" y="319"/>
                    <a:pt x="127" y="319"/>
                    <a:pt x="126" y="317"/>
                  </a:cubicBezTo>
                  <a:cubicBezTo>
                    <a:pt x="125" y="316"/>
                    <a:pt x="125" y="315"/>
                    <a:pt x="125" y="313"/>
                  </a:cubicBezTo>
                  <a:cubicBezTo>
                    <a:pt x="124" y="313"/>
                    <a:pt x="122" y="313"/>
                    <a:pt x="121" y="313"/>
                  </a:cubicBezTo>
                  <a:cubicBezTo>
                    <a:pt x="119" y="313"/>
                    <a:pt x="121" y="313"/>
                    <a:pt x="119" y="312"/>
                  </a:cubicBezTo>
                  <a:cubicBezTo>
                    <a:pt x="119" y="312"/>
                    <a:pt x="119" y="312"/>
                    <a:pt x="119" y="311"/>
                  </a:cubicBezTo>
                  <a:cubicBezTo>
                    <a:pt x="118" y="312"/>
                    <a:pt x="118" y="312"/>
                    <a:pt x="118" y="311"/>
                  </a:cubicBezTo>
                  <a:cubicBezTo>
                    <a:pt x="117" y="311"/>
                    <a:pt x="117" y="311"/>
                    <a:pt x="117" y="311"/>
                  </a:cubicBezTo>
                  <a:cubicBezTo>
                    <a:pt x="117" y="310"/>
                    <a:pt x="117" y="310"/>
                    <a:pt x="117" y="309"/>
                  </a:cubicBezTo>
                  <a:cubicBezTo>
                    <a:pt x="116" y="309"/>
                    <a:pt x="115" y="308"/>
                    <a:pt x="115" y="308"/>
                  </a:cubicBezTo>
                  <a:cubicBezTo>
                    <a:pt x="114" y="308"/>
                    <a:pt x="114" y="308"/>
                    <a:pt x="113" y="307"/>
                  </a:cubicBezTo>
                  <a:cubicBezTo>
                    <a:pt x="112" y="307"/>
                    <a:pt x="112" y="307"/>
                    <a:pt x="110" y="307"/>
                  </a:cubicBezTo>
                  <a:cubicBezTo>
                    <a:pt x="110" y="306"/>
                    <a:pt x="111" y="305"/>
                    <a:pt x="111" y="305"/>
                  </a:cubicBezTo>
                  <a:cubicBezTo>
                    <a:pt x="110" y="305"/>
                    <a:pt x="108" y="304"/>
                    <a:pt x="107" y="304"/>
                  </a:cubicBezTo>
                  <a:cubicBezTo>
                    <a:pt x="106" y="304"/>
                    <a:pt x="106" y="305"/>
                    <a:pt x="105" y="305"/>
                  </a:cubicBezTo>
                  <a:cubicBezTo>
                    <a:pt x="104" y="306"/>
                    <a:pt x="103" y="306"/>
                    <a:pt x="102" y="307"/>
                  </a:cubicBezTo>
                  <a:cubicBezTo>
                    <a:pt x="102" y="308"/>
                    <a:pt x="101" y="308"/>
                    <a:pt x="101" y="308"/>
                  </a:cubicBezTo>
                  <a:cubicBezTo>
                    <a:pt x="100" y="308"/>
                    <a:pt x="100" y="309"/>
                    <a:pt x="99" y="309"/>
                  </a:cubicBezTo>
                  <a:cubicBezTo>
                    <a:pt x="99" y="310"/>
                    <a:pt x="97" y="310"/>
                    <a:pt x="96" y="310"/>
                  </a:cubicBezTo>
                  <a:cubicBezTo>
                    <a:pt x="96" y="308"/>
                    <a:pt x="97" y="310"/>
                    <a:pt x="98" y="309"/>
                  </a:cubicBezTo>
                  <a:cubicBezTo>
                    <a:pt x="98" y="308"/>
                    <a:pt x="98" y="308"/>
                    <a:pt x="98" y="307"/>
                  </a:cubicBezTo>
                  <a:cubicBezTo>
                    <a:pt x="98" y="307"/>
                    <a:pt x="98" y="307"/>
                    <a:pt x="99" y="306"/>
                  </a:cubicBezTo>
                  <a:cubicBezTo>
                    <a:pt x="100" y="305"/>
                    <a:pt x="101" y="304"/>
                    <a:pt x="103" y="304"/>
                  </a:cubicBezTo>
                  <a:cubicBezTo>
                    <a:pt x="104" y="303"/>
                    <a:pt x="105" y="302"/>
                    <a:pt x="106" y="302"/>
                  </a:cubicBezTo>
                  <a:cubicBezTo>
                    <a:pt x="107" y="302"/>
                    <a:pt x="108" y="302"/>
                    <a:pt x="108" y="302"/>
                  </a:cubicBezTo>
                  <a:cubicBezTo>
                    <a:pt x="109" y="302"/>
                    <a:pt x="111" y="302"/>
                    <a:pt x="112" y="302"/>
                  </a:cubicBezTo>
                  <a:cubicBezTo>
                    <a:pt x="112" y="302"/>
                    <a:pt x="112" y="303"/>
                    <a:pt x="112" y="303"/>
                  </a:cubicBezTo>
                  <a:cubicBezTo>
                    <a:pt x="113" y="303"/>
                    <a:pt x="113" y="302"/>
                    <a:pt x="114" y="302"/>
                  </a:cubicBezTo>
                  <a:cubicBezTo>
                    <a:pt x="115" y="302"/>
                    <a:pt x="116" y="303"/>
                    <a:pt x="116" y="303"/>
                  </a:cubicBezTo>
                  <a:cubicBezTo>
                    <a:pt x="116" y="303"/>
                    <a:pt x="117" y="303"/>
                    <a:pt x="118" y="303"/>
                  </a:cubicBezTo>
                  <a:cubicBezTo>
                    <a:pt x="118" y="303"/>
                    <a:pt x="121" y="304"/>
                    <a:pt x="122" y="305"/>
                  </a:cubicBezTo>
                  <a:cubicBezTo>
                    <a:pt x="122" y="306"/>
                    <a:pt x="122" y="307"/>
                    <a:pt x="123" y="308"/>
                  </a:cubicBezTo>
                  <a:cubicBezTo>
                    <a:pt x="124" y="308"/>
                    <a:pt x="125" y="308"/>
                    <a:pt x="126" y="309"/>
                  </a:cubicBezTo>
                  <a:cubicBezTo>
                    <a:pt x="127" y="309"/>
                    <a:pt x="129" y="309"/>
                    <a:pt x="129" y="310"/>
                  </a:cubicBezTo>
                  <a:cubicBezTo>
                    <a:pt x="131" y="310"/>
                    <a:pt x="131" y="310"/>
                    <a:pt x="132" y="311"/>
                  </a:cubicBezTo>
                  <a:cubicBezTo>
                    <a:pt x="133" y="313"/>
                    <a:pt x="132" y="314"/>
                    <a:pt x="134" y="313"/>
                  </a:cubicBezTo>
                  <a:cubicBezTo>
                    <a:pt x="134" y="314"/>
                    <a:pt x="135" y="315"/>
                    <a:pt x="136" y="315"/>
                  </a:cubicBezTo>
                  <a:cubicBezTo>
                    <a:pt x="138" y="316"/>
                    <a:pt x="139" y="316"/>
                    <a:pt x="140" y="316"/>
                  </a:cubicBezTo>
                  <a:cubicBezTo>
                    <a:pt x="140" y="317"/>
                    <a:pt x="139" y="318"/>
                    <a:pt x="139" y="319"/>
                  </a:cubicBezTo>
                  <a:cubicBezTo>
                    <a:pt x="140" y="319"/>
                    <a:pt x="147" y="319"/>
                    <a:pt x="146" y="321"/>
                  </a:cubicBezTo>
                  <a:cubicBezTo>
                    <a:pt x="146" y="322"/>
                    <a:pt x="143" y="323"/>
                    <a:pt x="142" y="323"/>
                  </a:cubicBezTo>
                  <a:cubicBezTo>
                    <a:pt x="140" y="324"/>
                    <a:pt x="137" y="323"/>
                    <a:pt x="135" y="323"/>
                  </a:cubicBezTo>
                  <a:close/>
                  <a:moveTo>
                    <a:pt x="163" y="325"/>
                  </a:moveTo>
                  <a:cubicBezTo>
                    <a:pt x="163" y="325"/>
                    <a:pt x="163" y="325"/>
                    <a:pt x="163" y="325"/>
                  </a:cubicBezTo>
                  <a:cubicBezTo>
                    <a:pt x="163" y="325"/>
                    <a:pt x="163" y="325"/>
                    <a:pt x="163" y="325"/>
                  </a:cubicBezTo>
                  <a:close/>
                  <a:moveTo>
                    <a:pt x="162" y="333"/>
                  </a:moveTo>
                  <a:cubicBezTo>
                    <a:pt x="163" y="333"/>
                    <a:pt x="162" y="335"/>
                    <a:pt x="162" y="336"/>
                  </a:cubicBezTo>
                  <a:cubicBezTo>
                    <a:pt x="162" y="336"/>
                    <a:pt x="160" y="338"/>
                    <a:pt x="160" y="338"/>
                  </a:cubicBezTo>
                  <a:cubicBezTo>
                    <a:pt x="159" y="338"/>
                    <a:pt x="158" y="336"/>
                    <a:pt x="159" y="335"/>
                  </a:cubicBezTo>
                  <a:cubicBezTo>
                    <a:pt x="154" y="335"/>
                    <a:pt x="150" y="336"/>
                    <a:pt x="146" y="335"/>
                  </a:cubicBezTo>
                  <a:cubicBezTo>
                    <a:pt x="144" y="335"/>
                    <a:pt x="141" y="333"/>
                    <a:pt x="145" y="332"/>
                  </a:cubicBezTo>
                  <a:cubicBezTo>
                    <a:pt x="145" y="332"/>
                    <a:pt x="145" y="332"/>
                    <a:pt x="145" y="332"/>
                  </a:cubicBezTo>
                  <a:cubicBezTo>
                    <a:pt x="145" y="332"/>
                    <a:pt x="145" y="332"/>
                    <a:pt x="146" y="332"/>
                  </a:cubicBezTo>
                  <a:cubicBezTo>
                    <a:pt x="147" y="332"/>
                    <a:pt x="147" y="332"/>
                    <a:pt x="147" y="333"/>
                  </a:cubicBezTo>
                  <a:cubicBezTo>
                    <a:pt x="147" y="333"/>
                    <a:pt x="148" y="332"/>
                    <a:pt x="149" y="332"/>
                  </a:cubicBezTo>
                  <a:cubicBezTo>
                    <a:pt x="149" y="332"/>
                    <a:pt x="150" y="333"/>
                    <a:pt x="151" y="333"/>
                  </a:cubicBezTo>
                  <a:cubicBezTo>
                    <a:pt x="151" y="333"/>
                    <a:pt x="152" y="333"/>
                    <a:pt x="152" y="333"/>
                  </a:cubicBezTo>
                  <a:cubicBezTo>
                    <a:pt x="152" y="333"/>
                    <a:pt x="152" y="333"/>
                    <a:pt x="152" y="333"/>
                  </a:cubicBezTo>
                  <a:cubicBezTo>
                    <a:pt x="152" y="333"/>
                    <a:pt x="153" y="334"/>
                    <a:pt x="153" y="333"/>
                  </a:cubicBezTo>
                  <a:cubicBezTo>
                    <a:pt x="155" y="334"/>
                    <a:pt x="155" y="333"/>
                    <a:pt x="156" y="331"/>
                  </a:cubicBezTo>
                  <a:cubicBezTo>
                    <a:pt x="154" y="331"/>
                    <a:pt x="155" y="330"/>
                    <a:pt x="154" y="330"/>
                  </a:cubicBezTo>
                  <a:cubicBezTo>
                    <a:pt x="154" y="329"/>
                    <a:pt x="154" y="330"/>
                    <a:pt x="154" y="329"/>
                  </a:cubicBezTo>
                  <a:cubicBezTo>
                    <a:pt x="154" y="328"/>
                    <a:pt x="155" y="328"/>
                    <a:pt x="154" y="327"/>
                  </a:cubicBezTo>
                  <a:cubicBezTo>
                    <a:pt x="154" y="325"/>
                    <a:pt x="153" y="326"/>
                    <a:pt x="152" y="325"/>
                  </a:cubicBezTo>
                  <a:cubicBezTo>
                    <a:pt x="154" y="325"/>
                    <a:pt x="155" y="325"/>
                    <a:pt x="156" y="325"/>
                  </a:cubicBezTo>
                  <a:cubicBezTo>
                    <a:pt x="157" y="326"/>
                    <a:pt x="156" y="326"/>
                    <a:pt x="158" y="326"/>
                  </a:cubicBezTo>
                  <a:cubicBezTo>
                    <a:pt x="159" y="326"/>
                    <a:pt x="159" y="326"/>
                    <a:pt x="160" y="326"/>
                  </a:cubicBezTo>
                  <a:cubicBezTo>
                    <a:pt x="161" y="325"/>
                    <a:pt x="162" y="325"/>
                    <a:pt x="163" y="325"/>
                  </a:cubicBezTo>
                  <a:cubicBezTo>
                    <a:pt x="163" y="325"/>
                    <a:pt x="166" y="325"/>
                    <a:pt x="166" y="325"/>
                  </a:cubicBezTo>
                  <a:cubicBezTo>
                    <a:pt x="166" y="325"/>
                    <a:pt x="166" y="325"/>
                    <a:pt x="166" y="326"/>
                  </a:cubicBezTo>
                  <a:cubicBezTo>
                    <a:pt x="167" y="326"/>
                    <a:pt x="167" y="326"/>
                    <a:pt x="168" y="326"/>
                  </a:cubicBezTo>
                  <a:cubicBezTo>
                    <a:pt x="168" y="326"/>
                    <a:pt x="169" y="327"/>
                    <a:pt x="170" y="327"/>
                  </a:cubicBezTo>
                  <a:cubicBezTo>
                    <a:pt x="170" y="327"/>
                    <a:pt x="170" y="328"/>
                    <a:pt x="170" y="328"/>
                  </a:cubicBezTo>
                  <a:cubicBezTo>
                    <a:pt x="171" y="329"/>
                    <a:pt x="173" y="329"/>
                    <a:pt x="174" y="329"/>
                  </a:cubicBezTo>
                  <a:cubicBezTo>
                    <a:pt x="175" y="329"/>
                    <a:pt x="176" y="329"/>
                    <a:pt x="177" y="329"/>
                  </a:cubicBezTo>
                  <a:cubicBezTo>
                    <a:pt x="177" y="330"/>
                    <a:pt x="179" y="333"/>
                    <a:pt x="178" y="333"/>
                  </a:cubicBezTo>
                  <a:cubicBezTo>
                    <a:pt x="177" y="334"/>
                    <a:pt x="175" y="333"/>
                    <a:pt x="175" y="333"/>
                  </a:cubicBezTo>
                  <a:cubicBezTo>
                    <a:pt x="174" y="333"/>
                    <a:pt x="173" y="333"/>
                    <a:pt x="172" y="333"/>
                  </a:cubicBezTo>
                  <a:cubicBezTo>
                    <a:pt x="171" y="333"/>
                    <a:pt x="171" y="333"/>
                    <a:pt x="170" y="333"/>
                  </a:cubicBezTo>
                  <a:cubicBezTo>
                    <a:pt x="170" y="333"/>
                    <a:pt x="170" y="334"/>
                    <a:pt x="170" y="334"/>
                  </a:cubicBezTo>
                  <a:cubicBezTo>
                    <a:pt x="169" y="335"/>
                    <a:pt x="168" y="335"/>
                    <a:pt x="167" y="335"/>
                  </a:cubicBezTo>
                  <a:cubicBezTo>
                    <a:pt x="166" y="335"/>
                    <a:pt x="162" y="333"/>
                    <a:pt x="162" y="333"/>
                  </a:cubicBezTo>
                  <a:close/>
                  <a:moveTo>
                    <a:pt x="127" y="333"/>
                  </a:moveTo>
                  <a:cubicBezTo>
                    <a:pt x="127" y="333"/>
                    <a:pt x="128" y="333"/>
                    <a:pt x="129" y="333"/>
                  </a:cubicBezTo>
                  <a:cubicBezTo>
                    <a:pt x="130" y="333"/>
                    <a:pt x="130" y="333"/>
                    <a:pt x="130" y="334"/>
                  </a:cubicBezTo>
                  <a:cubicBezTo>
                    <a:pt x="131" y="334"/>
                    <a:pt x="132" y="335"/>
                    <a:pt x="132" y="335"/>
                  </a:cubicBezTo>
                  <a:cubicBezTo>
                    <a:pt x="134" y="337"/>
                    <a:pt x="131" y="337"/>
                    <a:pt x="129" y="337"/>
                  </a:cubicBezTo>
                  <a:cubicBezTo>
                    <a:pt x="128" y="339"/>
                    <a:pt x="126" y="338"/>
                    <a:pt x="124" y="337"/>
                  </a:cubicBezTo>
                  <a:cubicBezTo>
                    <a:pt x="124" y="337"/>
                    <a:pt x="123" y="335"/>
                    <a:pt x="123" y="335"/>
                  </a:cubicBezTo>
                  <a:cubicBezTo>
                    <a:pt x="123" y="335"/>
                    <a:pt x="121" y="334"/>
                    <a:pt x="121" y="334"/>
                  </a:cubicBezTo>
                  <a:cubicBezTo>
                    <a:pt x="121" y="333"/>
                    <a:pt x="123" y="332"/>
                    <a:pt x="125" y="332"/>
                  </a:cubicBezTo>
                  <a:cubicBezTo>
                    <a:pt x="126" y="332"/>
                    <a:pt x="127" y="332"/>
                    <a:pt x="127" y="333"/>
                  </a:cubicBezTo>
                  <a:close/>
                  <a:moveTo>
                    <a:pt x="199" y="386"/>
                  </a:moveTo>
                  <a:cubicBezTo>
                    <a:pt x="199" y="387"/>
                    <a:pt x="199" y="387"/>
                    <a:pt x="198" y="387"/>
                  </a:cubicBezTo>
                  <a:cubicBezTo>
                    <a:pt x="198" y="386"/>
                    <a:pt x="199" y="386"/>
                    <a:pt x="200" y="386"/>
                  </a:cubicBezTo>
                  <a:cubicBezTo>
                    <a:pt x="200" y="386"/>
                    <a:pt x="200" y="387"/>
                    <a:pt x="199" y="386"/>
                  </a:cubicBezTo>
                  <a:close/>
                  <a:moveTo>
                    <a:pt x="193" y="191"/>
                  </a:moveTo>
                  <a:cubicBezTo>
                    <a:pt x="191" y="191"/>
                    <a:pt x="190" y="191"/>
                    <a:pt x="188" y="191"/>
                  </a:cubicBezTo>
                  <a:cubicBezTo>
                    <a:pt x="189" y="190"/>
                    <a:pt x="192" y="189"/>
                    <a:pt x="193" y="189"/>
                  </a:cubicBezTo>
                  <a:cubicBezTo>
                    <a:pt x="195" y="189"/>
                    <a:pt x="196" y="189"/>
                    <a:pt x="199" y="189"/>
                  </a:cubicBezTo>
                  <a:cubicBezTo>
                    <a:pt x="198" y="189"/>
                    <a:pt x="197" y="190"/>
                    <a:pt x="196" y="190"/>
                  </a:cubicBezTo>
                  <a:cubicBezTo>
                    <a:pt x="195" y="191"/>
                    <a:pt x="194" y="190"/>
                    <a:pt x="193" y="191"/>
                  </a:cubicBezTo>
                  <a:close/>
                  <a:moveTo>
                    <a:pt x="103" y="310"/>
                  </a:moveTo>
                  <a:cubicBezTo>
                    <a:pt x="104" y="309"/>
                    <a:pt x="104" y="309"/>
                    <a:pt x="106" y="309"/>
                  </a:cubicBezTo>
                  <a:cubicBezTo>
                    <a:pt x="106" y="310"/>
                    <a:pt x="106" y="312"/>
                    <a:pt x="105" y="313"/>
                  </a:cubicBezTo>
                  <a:cubicBezTo>
                    <a:pt x="104" y="313"/>
                    <a:pt x="102" y="314"/>
                    <a:pt x="102" y="313"/>
                  </a:cubicBezTo>
                  <a:cubicBezTo>
                    <a:pt x="103" y="313"/>
                    <a:pt x="105" y="310"/>
                    <a:pt x="103" y="310"/>
                  </a:cubicBezTo>
                  <a:close/>
                  <a:moveTo>
                    <a:pt x="254" y="825"/>
                  </a:moveTo>
                  <a:cubicBezTo>
                    <a:pt x="253" y="825"/>
                    <a:pt x="252" y="824"/>
                    <a:pt x="251" y="823"/>
                  </a:cubicBezTo>
                  <a:cubicBezTo>
                    <a:pt x="253" y="823"/>
                    <a:pt x="253" y="824"/>
                    <a:pt x="254" y="825"/>
                  </a:cubicBezTo>
                  <a:close/>
                  <a:moveTo>
                    <a:pt x="848" y="605"/>
                  </a:moveTo>
                  <a:cubicBezTo>
                    <a:pt x="848" y="605"/>
                    <a:pt x="848" y="604"/>
                    <a:pt x="849" y="604"/>
                  </a:cubicBezTo>
                  <a:cubicBezTo>
                    <a:pt x="848" y="605"/>
                    <a:pt x="848" y="608"/>
                    <a:pt x="847" y="609"/>
                  </a:cubicBezTo>
                  <a:cubicBezTo>
                    <a:pt x="847" y="608"/>
                    <a:pt x="847" y="605"/>
                    <a:pt x="848" y="605"/>
                  </a:cubicBezTo>
                  <a:close/>
                  <a:moveTo>
                    <a:pt x="256" y="825"/>
                  </a:moveTo>
                  <a:cubicBezTo>
                    <a:pt x="256" y="826"/>
                    <a:pt x="256" y="826"/>
                    <a:pt x="257" y="826"/>
                  </a:cubicBezTo>
                  <a:cubicBezTo>
                    <a:pt x="256" y="826"/>
                    <a:pt x="256" y="826"/>
                    <a:pt x="256" y="825"/>
                  </a:cubicBezTo>
                  <a:close/>
                  <a:moveTo>
                    <a:pt x="250" y="820"/>
                  </a:moveTo>
                  <a:cubicBezTo>
                    <a:pt x="251" y="820"/>
                    <a:pt x="254" y="822"/>
                    <a:pt x="254" y="823"/>
                  </a:cubicBezTo>
                  <a:cubicBezTo>
                    <a:pt x="256" y="822"/>
                    <a:pt x="256" y="821"/>
                    <a:pt x="255" y="820"/>
                  </a:cubicBezTo>
                  <a:cubicBezTo>
                    <a:pt x="256" y="820"/>
                    <a:pt x="257" y="820"/>
                    <a:pt x="257" y="820"/>
                  </a:cubicBezTo>
                  <a:cubicBezTo>
                    <a:pt x="258" y="820"/>
                    <a:pt x="259" y="820"/>
                    <a:pt x="260" y="820"/>
                  </a:cubicBezTo>
                  <a:cubicBezTo>
                    <a:pt x="261" y="820"/>
                    <a:pt x="261" y="820"/>
                    <a:pt x="262" y="820"/>
                  </a:cubicBezTo>
                  <a:cubicBezTo>
                    <a:pt x="262" y="818"/>
                    <a:pt x="261" y="819"/>
                    <a:pt x="259" y="818"/>
                  </a:cubicBezTo>
                  <a:cubicBezTo>
                    <a:pt x="257" y="818"/>
                    <a:pt x="255" y="817"/>
                    <a:pt x="254" y="816"/>
                  </a:cubicBezTo>
                  <a:cubicBezTo>
                    <a:pt x="252" y="816"/>
                    <a:pt x="251" y="815"/>
                    <a:pt x="250" y="815"/>
                  </a:cubicBezTo>
                  <a:cubicBezTo>
                    <a:pt x="249" y="814"/>
                    <a:pt x="247" y="813"/>
                    <a:pt x="246" y="812"/>
                  </a:cubicBezTo>
                  <a:cubicBezTo>
                    <a:pt x="246" y="812"/>
                    <a:pt x="246" y="811"/>
                    <a:pt x="244" y="811"/>
                  </a:cubicBezTo>
                  <a:cubicBezTo>
                    <a:pt x="244" y="810"/>
                    <a:pt x="244" y="810"/>
                    <a:pt x="245" y="810"/>
                  </a:cubicBezTo>
                  <a:cubicBezTo>
                    <a:pt x="245" y="810"/>
                    <a:pt x="245" y="809"/>
                    <a:pt x="244" y="809"/>
                  </a:cubicBezTo>
                  <a:cubicBezTo>
                    <a:pt x="244" y="808"/>
                    <a:pt x="242" y="808"/>
                    <a:pt x="242" y="807"/>
                  </a:cubicBezTo>
                  <a:cubicBezTo>
                    <a:pt x="241" y="808"/>
                    <a:pt x="241" y="808"/>
                    <a:pt x="240" y="808"/>
                  </a:cubicBezTo>
                  <a:cubicBezTo>
                    <a:pt x="240" y="808"/>
                    <a:pt x="240" y="807"/>
                    <a:pt x="239" y="807"/>
                  </a:cubicBezTo>
                  <a:cubicBezTo>
                    <a:pt x="238" y="807"/>
                    <a:pt x="238" y="808"/>
                    <a:pt x="238" y="809"/>
                  </a:cubicBezTo>
                  <a:cubicBezTo>
                    <a:pt x="237" y="809"/>
                    <a:pt x="237" y="809"/>
                    <a:pt x="236" y="808"/>
                  </a:cubicBezTo>
                  <a:cubicBezTo>
                    <a:pt x="236" y="808"/>
                    <a:pt x="235" y="808"/>
                    <a:pt x="234" y="808"/>
                  </a:cubicBezTo>
                  <a:cubicBezTo>
                    <a:pt x="234" y="808"/>
                    <a:pt x="236" y="811"/>
                    <a:pt x="236" y="811"/>
                  </a:cubicBezTo>
                  <a:cubicBezTo>
                    <a:pt x="237" y="812"/>
                    <a:pt x="237" y="812"/>
                    <a:pt x="237" y="812"/>
                  </a:cubicBezTo>
                  <a:cubicBezTo>
                    <a:pt x="238" y="813"/>
                    <a:pt x="239" y="812"/>
                    <a:pt x="238" y="812"/>
                  </a:cubicBezTo>
                  <a:cubicBezTo>
                    <a:pt x="239" y="812"/>
                    <a:pt x="240" y="812"/>
                    <a:pt x="240" y="812"/>
                  </a:cubicBezTo>
                  <a:cubicBezTo>
                    <a:pt x="240" y="813"/>
                    <a:pt x="239" y="813"/>
                    <a:pt x="239" y="814"/>
                  </a:cubicBezTo>
                  <a:cubicBezTo>
                    <a:pt x="239" y="814"/>
                    <a:pt x="239" y="813"/>
                    <a:pt x="238" y="813"/>
                  </a:cubicBezTo>
                  <a:cubicBezTo>
                    <a:pt x="239" y="814"/>
                    <a:pt x="240" y="815"/>
                    <a:pt x="240" y="816"/>
                  </a:cubicBezTo>
                  <a:cubicBezTo>
                    <a:pt x="241" y="816"/>
                    <a:pt x="242" y="816"/>
                    <a:pt x="243" y="816"/>
                  </a:cubicBezTo>
                  <a:cubicBezTo>
                    <a:pt x="243" y="817"/>
                    <a:pt x="244" y="817"/>
                    <a:pt x="245" y="817"/>
                  </a:cubicBezTo>
                  <a:cubicBezTo>
                    <a:pt x="244" y="818"/>
                    <a:pt x="239" y="815"/>
                    <a:pt x="242" y="818"/>
                  </a:cubicBezTo>
                  <a:cubicBezTo>
                    <a:pt x="239" y="818"/>
                    <a:pt x="239" y="814"/>
                    <a:pt x="236" y="814"/>
                  </a:cubicBezTo>
                  <a:cubicBezTo>
                    <a:pt x="237" y="814"/>
                    <a:pt x="237" y="815"/>
                    <a:pt x="237" y="816"/>
                  </a:cubicBezTo>
                  <a:cubicBezTo>
                    <a:pt x="237" y="816"/>
                    <a:pt x="236" y="816"/>
                    <a:pt x="235" y="815"/>
                  </a:cubicBezTo>
                  <a:cubicBezTo>
                    <a:pt x="234" y="815"/>
                    <a:pt x="235" y="814"/>
                    <a:pt x="233" y="815"/>
                  </a:cubicBezTo>
                  <a:cubicBezTo>
                    <a:pt x="233" y="815"/>
                    <a:pt x="237" y="819"/>
                    <a:pt x="237" y="816"/>
                  </a:cubicBezTo>
                  <a:cubicBezTo>
                    <a:pt x="238" y="816"/>
                    <a:pt x="238" y="817"/>
                    <a:pt x="239" y="817"/>
                  </a:cubicBezTo>
                  <a:cubicBezTo>
                    <a:pt x="237" y="817"/>
                    <a:pt x="233" y="819"/>
                    <a:pt x="237" y="819"/>
                  </a:cubicBezTo>
                  <a:cubicBezTo>
                    <a:pt x="236" y="818"/>
                    <a:pt x="236" y="819"/>
                    <a:pt x="237" y="818"/>
                  </a:cubicBezTo>
                  <a:cubicBezTo>
                    <a:pt x="237" y="819"/>
                    <a:pt x="237" y="819"/>
                    <a:pt x="238" y="819"/>
                  </a:cubicBezTo>
                  <a:cubicBezTo>
                    <a:pt x="238" y="819"/>
                    <a:pt x="239" y="819"/>
                    <a:pt x="239" y="819"/>
                  </a:cubicBezTo>
                  <a:cubicBezTo>
                    <a:pt x="239" y="819"/>
                    <a:pt x="243" y="820"/>
                    <a:pt x="242" y="820"/>
                  </a:cubicBezTo>
                  <a:cubicBezTo>
                    <a:pt x="243" y="820"/>
                    <a:pt x="243" y="820"/>
                    <a:pt x="244" y="820"/>
                  </a:cubicBezTo>
                  <a:cubicBezTo>
                    <a:pt x="243" y="821"/>
                    <a:pt x="244" y="820"/>
                    <a:pt x="245" y="821"/>
                  </a:cubicBezTo>
                  <a:cubicBezTo>
                    <a:pt x="247" y="821"/>
                    <a:pt x="250" y="819"/>
                    <a:pt x="250" y="820"/>
                  </a:cubicBezTo>
                  <a:close/>
                  <a:moveTo>
                    <a:pt x="255" y="820"/>
                  </a:moveTo>
                  <a:cubicBezTo>
                    <a:pt x="254" y="820"/>
                    <a:pt x="252" y="820"/>
                    <a:pt x="251" y="820"/>
                  </a:cubicBezTo>
                  <a:cubicBezTo>
                    <a:pt x="252" y="820"/>
                    <a:pt x="252" y="820"/>
                    <a:pt x="253" y="820"/>
                  </a:cubicBezTo>
                  <a:cubicBezTo>
                    <a:pt x="252" y="819"/>
                    <a:pt x="254" y="819"/>
                    <a:pt x="255" y="820"/>
                  </a:cubicBezTo>
                  <a:close/>
                  <a:moveTo>
                    <a:pt x="233" y="816"/>
                  </a:moveTo>
                  <a:cubicBezTo>
                    <a:pt x="233" y="816"/>
                    <a:pt x="233" y="816"/>
                    <a:pt x="233" y="816"/>
                  </a:cubicBezTo>
                  <a:cubicBezTo>
                    <a:pt x="233" y="816"/>
                    <a:pt x="231" y="816"/>
                    <a:pt x="231" y="816"/>
                  </a:cubicBezTo>
                  <a:cubicBezTo>
                    <a:pt x="231" y="816"/>
                    <a:pt x="231" y="816"/>
                    <a:pt x="230" y="815"/>
                  </a:cubicBezTo>
                  <a:cubicBezTo>
                    <a:pt x="230" y="815"/>
                    <a:pt x="230" y="815"/>
                    <a:pt x="229" y="814"/>
                  </a:cubicBezTo>
                  <a:cubicBezTo>
                    <a:pt x="229" y="814"/>
                    <a:pt x="228" y="814"/>
                    <a:pt x="227" y="814"/>
                  </a:cubicBezTo>
                  <a:cubicBezTo>
                    <a:pt x="226" y="813"/>
                    <a:pt x="226" y="812"/>
                    <a:pt x="225" y="811"/>
                  </a:cubicBezTo>
                  <a:cubicBezTo>
                    <a:pt x="227" y="811"/>
                    <a:pt x="228" y="812"/>
                    <a:pt x="229" y="812"/>
                  </a:cubicBezTo>
                  <a:cubicBezTo>
                    <a:pt x="229" y="812"/>
                    <a:pt x="233" y="814"/>
                    <a:pt x="231" y="814"/>
                  </a:cubicBezTo>
                  <a:cubicBezTo>
                    <a:pt x="232" y="815"/>
                    <a:pt x="232" y="815"/>
                    <a:pt x="233" y="815"/>
                  </a:cubicBezTo>
                  <a:cubicBezTo>
                    <a:pt x="233" y="815"/>
                    <a:pt x="233" y="815"/>
                    <a:pt x="233" y="816"/>
                  </a:cubicBezTo>
                  <a:close/>
                  <a:moveTo>
                    <a:pt x="243" y="820"/>
                  </a:moveTo>
                  <a:cubicBezTo>
                    <a:pt x="243" y="821"/>
                    <a:pt x="242" y="821"/>
                    <a:pt x="242" y="821"/>
                  </a:cubicBezTo>
                  <a:cubicBezTo>
                    <a:pt x="242" y="821"/>
                    <a:pt x="242" y="822"/>
                    <a:pt x="242" y="822"/>
                  </a:cubicBezTo>
                  <a:cubicBezTo>
                    <a:pt x="241" y="822"/>
                    <a:pt x="241" y="822"/>
                    <a:pt x="240" y="821"/>
                  </a:cubicBezTo>
                  <a:cubicBezTo>
                    <a:pt x="241" y="820"/>
                    <a:pt x="242" y="820"/>
                    <a:pt x="243" y="820"/>
                  </a:cubicBezTo>
                  <a:close/>
                  <a:moveTo>
                    <a:pt x="239" y="820"/>
                  </a:moveTo>
                  <a:cubicBezTo>
                    <a:pt x="239" y="820"/>
                    <a:pt x="239" y="820"/>
                    <a:pt x="238" y="820"/>
                  </a:cubicBezTo>
                  <a:cubicBezTo>
                    <a:pt x="238" y="820"/>
                    <a:pt x="239" y="820"/>
                    <a:pt x="238" y="820"/>
                  </a:cubicBezTo>
                  <a:cubicBezTo>
                    <a:pt x="239" y="819"/>
                    <a:pt x="239" y="820"/>
                    <a:pt x="239" y="820"/>
                  </a:cubicBezTo>
                  <a:close/>
                  <a:moveTo>
                    <a:pt x="255" y="824"/>
                  </a:moveTo>
                  <a:cubicBezTo>
                    <a:pt x="256" y="824"/>
                    <a:pt x="257" y="824"/>
                    <a:pt x="257" y="824"/>
                  </a:cubicBezTo>
                  <a:cubicBezTo>
                    <a:pt x="257" y="825"/>
                    <a:pt x="257" y="825"/>
                    <a:pt x="257" y="825"/>
                  </a:cubicBezTo>
                  <a:cubicBezTo>
                    <a:pt x="257" y="825"/>
                    <a:pt x="256" y="825"/>
                    <a:pt x="255" y="824"/>
                  </a:cubicBezTo>
                  <a:close/>
                  <a:moveTo>
                    <a:pt x="844" y="611"/>
                  </a:moveTo>
                  <a:cubicBezTo>
                    <a:pt x="843" y="612"/>
                    <a:pt x="844" y="614"/>
                    <a:pt x="842" y="614"/>
                  </a:cubicBezTo>
                  <a:cubicBezTo>
                    <a:pt x="842" y="613"/>
                    <a:pt x="843" y="613"/>
                    <a:pt x="843" y="612"/>
                  </a:cubicBezTo>
                  <a:cubicBezTo>
                    <a:pt x="843" y="611"/>
                    <a:pt x="843" y="611"/>
                    <a:pt x="844" y="611"/>
                  </a:cubicBezTo>
                  <a:close/>
                  <a:moveTo>
                    <a:pt x="249" y="824"/>
                  </a:moveTo>
                  <a:cubicBezTo>
                    <a:pt x="250" y="824"/>
                    <a:pt x="245" y="823"/>
                    <a:pt x="245" y="822"/>
                  </a:cubicBezTo>
                  <a:cubicBezTo>
                    <a:pt x="245" y="822"/>
                    <a:pt x="245" y="822"/>
                    <a:pt x="246" y="821"/>
                  </a:cubicBezTo>
                  <a:cubicBezTo>
                    <a:pt x="247" y="821"/>
                    <a:pt x="246" y="821"/>
                    <a:pt x="247" y="821"/>
                  </a:cubicBezTo>
                  <a:cubicBezTo>
                    <a:pt x="247" y="821"/>
                    <a:pt x="248" y="821"/>
                    <a:pt x="249" y="821"/>
                  </a:cubicBezTo>
                  <a:cubicBezTo>
                    <a:pt x="251" y="820"/>
                    <a:pt x="251" y="821"/>
                    <a:pt x="252" y="823"/>
                  </a:cubicBezTo>
                  <a:cubicBezTo>
                    <a:pt x="251" y="822"/>
                    <a:pt x="250" y="822"/>
                    <a:pt x="249" y="823"/>
                  </a:cubicBezTo>
                  <a:cubicBezTo>
                    <a:pt x="249" y="823"/>
                    <a:pt x="250" y="824"/>
                    <a:pt x="249" y="824"/>
                  </a:cubicBezTo>
                  <a:close/>
                  <a:moveTo>
                    <a:pt x="848" y="562"/>
                  </a:moveTo>
                  <a:cubicBezTo>
                    <a:pt x="847" y="564"/>
                    <a:pt x="847" y="567"/>
                    <a:pt x="847" y="569"/>
                  </a:cubicBezTo>
                  <a:cubicBezTo>
                    <a:pt x="847" y="571"/>
                    <a:pt x="845" y="577"/>
                    <a:pt x="844" y="577"/>
                  </a:cubicBezTo>
                  <a:cubicBezTo>
                    <a:pt x="844" y="577"/>
                    <a:pt x="845" y="574"/>
                    <a:pt x="844" y="574"/>
                  </a:cubicBezTo>
                  <a:cubicBezTo>
                    <a:pt x="843" y="575"/>
                    <a:pt x="843" y="579"/>
                    <a:pt x="843" y="581"/>
                  </a:cubicBezTo>
                  <a:cubicBezTo>
                    <a:pt x="843" y="583"/>
                    <a:pt x="842" y="585"/>
                    <a:pt x="841" y="587"/>
                  </a:cubicBezTo>
                  <a:cubicBezTo>
                    <a:pt x="840" y="589"/>
                    <a:pt x="839" y="592"/>
                    <a:pt x="838" y="594"/>
                  </a:cubicBezTo>
                  <a:cubicBezTo>
                    <a:pt x="837" y="597"/>
                    <a:pt x="836" y="600"/>
                    <a:pt x="834" y="603"/>
                  </a:cubicBezTo>
                  <a:cubicBezTo>
                    <a:pt x="833" y="607"/>
                    <a:pt x="832" y="611"/>
                    <a:pt x="830" y="615"/>
                  </a:cubicBezTo>
                  <a:cubicBezTo>
                    <a:pt x="827" y="620"/>
                    <a:pt x="825" y="625"/>
                    <a:pt x="823" y="630"/>
                  </a:cubicBezTo>
                  <a:cubicBezTo>
                    <a:pt x="822" y="632"/>
                    <a:pt x="821" y="634"/>
                    <a:pt x="820" y="636"/>
                  </a:cubicBezTo>
                  <a:cubicBezTo>
                    <a:pt x="819" y="637"/>
                    <a:pt x="819" y="637"/>
                    <a:pt x="819" y="638"/>
                  </a:cubicBezTo>
                  <a:cubicBezTo>
                    <a:pt x="818" y="638"/>
                    <a:pt x="818" y="638"/>
                    <a:pt x="817" y="639"/>
                  </a:cubicBezTo>
                  <a:cubicBezTo>
                    <a:pt x="817" y="639"/>
                    <a:pt x="816" y="641"/>
                    <a:pt x="815" y="641"/>
                  </a:cubicBezTo>
                  <a:cubicBezTo>
                    <a:pt x="814" y="641"/>
                    <a:pt x="814" y="640"/>
                    <a:pt x="813" y="639"/>
                  </a:cubicBezTo>
                  <a:cubicBezTo>
                    <a:pt x="813" y="638"/>
                    <a:pt x="813" y="638"/>
                    <a:pt x="813" y="637"/>
                  </a:cubicBezTo>
                  <a:cubicBezTo>
                    <a:pt x="813" y="635"/>
                    <a:pt x="814" y="632"/>
                    <a:pt x="814" y="630"/>
                  </a:cubicBezTo>
                  <a:cubicBezTo>
                    <a:pt x="815" y="628"/>
                    <a:pt x="815" y="625"/>
                    <a:pt x="815" y="622"/>
                  </a:cubicBezTo>
                  <a:cubicBezTo>
                    <a:pt x="816" y="620"/>
                    <a:pt x="817" y="618"/>
                    <a:pt x="818" y="616"/>
                  </a:cubicBezTo>
                  <a:cubicBezTo>
                    <a:pt x="818" y="615"/>
                    <a:pt x="818" y="614"/>
                    <a:pt x="819" y="613"/>
                  </a:cubicBezTo>
                  <a:cubicBezTo>
                    <a:pt x="819" y="613"/>
                    <a:pt x="820" y="612"/>
                    <a:pt x="820" y="611"/>
                  </a:cubicBezTo>
                  <a:cubicBezTo>
                    <a:pt x="821" y="610"/>
                    <a:pt x="821" y="609"/>
                    <a:pt x="821" y="608"/>
                  </a:cubicBezTo>
                  <a:cubicBezTo>
                    <a:pt x="822" y="607"/>
                    <a:pt x="823" y="607"/>
                    <a:pt x="823" y="606"/>
                  </a:cubicBezTo>
                  <a:cubicBezTo>
                    <a:pt x="825" y="602"/>
                    <a:pt x="826" y="598"/>
                    <a:pt x="827" y="593"/>
                  </a:cubicBezTo>
                  <a:cubicBezTo>
                    <a:pt x="827" y="592"/>
                    <a:pt x="827" y="590"/>
                    <a:pt x="828" y="588"/>
                  </a:cubicBezTo>
                  <a:cubicBezTo>
                    <a:pt x="828" y="586"/>
                    <a:pt x="829" y="584"/>
                    <a:pt x="830" y="582"/>
                  </a:cubicBezTo>
                  <a:cubicBezTo>
                    <a:pt x="830" y="582"/>
                    <a:pt x="833" y="577"/>
                    <a:pt x="834" y="578"/>
                  </a:cubicBezTo>
                  <a:cubicBezTo>
                    <a:pt x="835" y="576"/>
                    <a:pt x="835" y="577"/>
                    <a:pt x="836" y="576"/>
                  </a:cubicBezTo>
                  <a:cubicBezTo>
                    <a:pt x="837" y="576"/>
                    <a:pt x="837" y="575"/>
                    <a:pt x="838" y="575"/>
                  </a:cubicBezTo>
                  <a:cubicBezTo>
                    <a:pt x="838" y="577"/>
                    <a:pt x="839" y="574"/>
                    <a:pt x="839" y="573"/>
                  </a:cubicBezTo>
                  <a:cubicBezTo>
                    <a:pt x="839" y="572"/>
                    <a:pt x="840" y="569"/>
                    <a:pt x="840" y="572"/>
                  </a:cubicBezTo>
                  <a:cubicBezTo>
                    <a:pt x="841" y="570"/>
                    <a:pt x="841" y="569"/>
                    <a:pt x="842" y="568"/>
                  </a:cubicBezTo>
                  <a:cubicBezTo>
                    <a:pt x="842" y="566"/>
                    <a:pt x="842" y="565"/>
                    <a:pt x="843" y="564"/>
                  </a:cubicBezTo>
                  <a:cubicBezTo>
                    <a:pt x="843" y="564"/>
                    <a:pt x="843" y="564"/>
                    <a:pt x="843" y="564"/>
                  </a:cubicBezTo>
                  <a:cubicBezTo>
                    <a:pt x="844" y="563"/>
                    <a:pt x="845" y="563"/>
                    <a:pt x="845" y="560"/>
                  </a:cubicBezTo>
                  <a:cubicBezTo>
                    <a:pt x="846" y="558"/>
                    <a:pt x="846" y="554"/>
                    <a:pt x="848" y="553"/>
                  </a:cubicBezTo>
                  <a:cubicBezTo>
                    <a:pt x="847" y="554"/>
                    <a:pt x="847" y="555"/>
                    <a:pt x="848" y="557"/>
                  </a:cubicBezTo>
                  <a:cubicBezTo>
                    <a:pt x="848" y="555"/>
                    <a:pt x="848" y="558"/>
                    <a:pt x="848" y="558"/>
                  </a:cubicBezTo>
                  <a:cubicBezTo>
                    <a:pt x="848" y="559"/>
                    <a:pt x="848" y="560"/>
                    <a:pt x="848" y="562"/>
                  </a:cubicBezTo>
                  <a:close/>
                  <a:moveTo>
                    <a:pt x="222" y="809"/>
                  </a:moveTo>
                  <a:cubicBezTo>
                    <a:pt x="221" y="809"/>
                    <a:pt x="220" y="809"/>
                    <a:pt x="219" y="808"/>
                  </a:cubicBezTo>
                  <a:cubicBezTo>
                    <a:pt x="220" y="808"/>
                    <a:pt x="221" y="809"/>
                    <a:pt x="222" y="809"/>
                  </a:cubicBezTo>
                  <a:cubicBezTo>
                    <a:pt x="222" y="807"/>
                    <a:pt x="220" y="805"/>
                    <a:pt x="219" y="804"/>
                  </a:cubicBezTo>
                  <a:cubicBezTo>
                    <a:pt x="219" y="804"/>
                    <a:pt x="219" y="804"/>
                    <a:pt x="219" y="804"/>
                  </a:cubicBezTo>
                  <a:cubicBezTo>
                    <a:pt x="219" y="804"/>
                    <a:pt x="220" y="803"/>
                    <a:pt x="220" y="803"/>
                  </a:cubicBezTo>
                  <a:cubicBezTo>
                    <a:pt x="221" y="804"/>
                    <a:pt x="221" y="805"/>
                    <a:pt x="222" y="805"/>
                  </a:cubicBezTo>
                  <a:cubicBezTo>
                    <a:pt x="221" y="805"/>
                    <a:pt x="223" y="804"/>
                    <a:pt x="223" y="804"/>
                  </a:cubicBezTo>
                  <a:cubicBezTo>
                    <a:pt x="223" y="804"/>
                    <a:pt x="222" y="802"/>
                    <a:pt x="222" y="802"/>
                  </a:cubicBezTo>
                  <a:cubicBezTo>
                    <a:pt x="223" y="803"/>
                    <a:pt x="224" y="802"/>
                    <a:pt x="225" y="803"/>
                  </a:cubicBezTo>
                  <a:cubicBezTo>
                    <a:pt x="224" y="804"/>
                    <a:pt x="225" y="805"/>
                    <a:pt x="224" y="806"/>
                  </a:cubicBezTo>
                  <a:cubicBezTo>
                    <a:pt x="224" y="806"/>
                    <a:pt x="224" y="806"/>
                    <a:pt x="224" y="806"/>
                  </a:cubicBezTo>
                  <a:cubicBezTo>
                    <a:pt x="223" y="805"/>
                    <a:pt x="223" y="805"/>
                    <a:pt x="223" y="805"/>
                  </a:cubicBezTo>
                  <a:cubicBezTo>
                    <a:pt x="222" y="805"/>
                    <a:pt x="222" y="805"/>
                    <a:pt x="221" y="805"/>
                  </a:cubicBezTo>
                  <a:cubicBezTo>
                    <a:pt x="222" y="806"/>
                    <a:pt x="224" y="809"/>
                    <a:pt x="225" y="810"/>
                  </a:cubicBezTo>
                  <a:cubicBezTo>
                    <a:pt x="225" y="810"/>
                    <a:pt x="226" y="810"/>
                    <a:pt x="226" y="810"/>
                  </a:cubicBezTo>
                  <a:cubicBezTo>
                    <a:pt x="226" y="810"/>
                    <a:pt x="226" y="810"/>
                    <a:pt x="226" y="810"/>
                  </a:cubicBezTo>
                  <a:cubicBezTo>
                    <a:pt x="228" y="811"/>
                    <a:pt x="229" y="812"/>
                    <a:pt x="231" y="812"/>
                  </a:cubicBezTo>
                  <a:cubicBezTo>
                    <a:pt x="230" y="812"/>
                    <a:pt x="230" y="812"/>
                    <a:pt x="230" y="811"/>
                  </a:cubicBezTo>
                  <a:cubicBezTo>
                    <a:pt x="231" y="811"/>
                    <a:pt x="231" y="812"/>
                    <a:pt x="232" y="813"/>
                  </a:cubicBezTo>
                  <a:cubicBezTo>
                    <a:pt x="233" y="814"/>
                    <a:pt x="235" y="814"/>
                    <a:pt x="236" y="814"/>
                  </a:cubicBezTo>
                  <a:cubicBezTo>
                    <a:pt x="235" y="811"/>
                    <a:pt x="234" y="810"/>
                    <a:pt x="233" y="808"/>
                  </a:cubicBezTo>
                  <a:cubicBezTo>
                    <a:pt x="235" y="807"/>
                    <a:pt x="236" y="807"/>
                    <a:pt x="238" y="807"/>
                  </a:cubicBezTo>
                  <a:cubicBezTo>
                    <a:pt x="238" y="805"/>
                    <a:pt x="239" y="805"/>
                    <a:pt x="241" y="805"/>
                  </a:cubicBezTo>
                  <a:cubicBezTo>
                    <a:pt x="241" y="805"/>
                    <a:pt x="240" y="803"/>
                    <a:pt x="239" y="803"/>
                  </a:cubicBezTo>
                  <a:cubicBezTo>
                    <a:pt x="239" y="802"/>
                    <a:pt x="238" y="803"/>
                    <a:pt x="238" y="803"/>
                  </a:cubicBezTo>
                  <a:cubicBezTo>
                    <a:pt x="237" y="802"/>
                    <a:pt x="236" y="800"/>
                    <a:pt x="236" y="800"/>
                  </a:cubicBezTo>
                  <a:cubicBezTo>
                    <a:pt x="235" y="798"/>
                    <a:pt x="235" y="796"/>
                    <a:pt x="237" y="796"/>
                  </a:cubicBezTo>
                  <a:cubicBezTo>
                    <a:pt x="236" y="795"/>
                    <a:pt x="234" y="794"/>
                    <a:pt x="234" y="794"/>
                  </a:cubicBezTo>
                  <a:cubicBezTo>
                    <a:pt x="234" y="793"/>
                    <a:pt x="234" y="792"/>
                    <a:pt x="234" y="792"/>
                  </a:cubicBezTo>
                  <a:cubicBezTo>
                    <a:pt x="235" y="792"/>
                    <a:pt x="238" y="796"/>
                    <a:pt x="239" y="792"/>
                  </a:cubicBezTo>
                  <a:cubicBezTo>
                    <a:pt x="239" y="791"/>
                    <a:pt x="237" y="790"/>
                    <a:pt x="237" y="788"/>
                  </a:cubicBezTo>
                  <a:cubicBezTo>
                    <a:pt x="237" y="787"/>
                    <a:pt x="238" y="786"/>
                    <a:pt x="239" y="785"/>
                  </a:cubicBezTo>
                  <a:cubicBezTo>
                    <a:pt x="240" y="783"/>
                    <a:pt x="241" y="783"/>
                    <a:pt x="242" y="781"/>
                  </a:cubicBezTo>
                  <a:cubicBezTo>
                    <a:pt x="241" y="781"/>
                    <a:pt x="240" y="780"/>
                    <a:pt x="239" y="780"/>
                  </a:cubicBezTo>
                  <a:cubicBezTo>
                    <a:pt x="240" y="779"/>
                    <a:pt x="240" y="779"/>
                    <a:pt x="240" y="779"/>
                  </a:cubicBezTo>
                  <a:cubicBezTo>
                    <a:pt x="240" y="778"/>
                    <a:pt x="239" y="778"/>
                    <a:pt x="239" y="777"/>
                  </a:cubicBezTo>
                  <a:cubicBezTo>
                    <a:pt x="239" y="777"/>
                    <a:pt x="238" y="777"/>
                    <a:pt x="238" y="776"/>
                  </a:cubicBezTo>
                  <a:cubicBezTo>
                    <a:pt x="237" y="776"/>
                    <a:pt x="236" y="776"/>
                    <a:pt x="235" y="776"/>
                  </a:cubicBezTo>
                  <a:cubicBezTo>
                    <a:pt x="235" y="776"/>
                    <a:pt x="234" y="775"/>
                    <a:pt x="234" y="775"/>
                  </a:cubicBezTo>
                  <a:cubicBezTo>
                    <a:pt x="232" y="774"/>
                    <a:pt x="231" y="774"/>
                    <a:pt x="230" y="773"/>
                  </a:cubicBezTo>
                  <a:cubicBezTo>
                    <a:pt x="227" y="771"/>
                    <a:pt x="228" y="769"/>
                    <a:pt x="229" y="767"/>
                  </a:cubicBezTo>
                  <a:cubicBezTo>
                    <a:pt x="230" y="766"/>
                    <a:pt x="230" y="766"/>
                    <a:pt x="231" y="765"/>
                  </a:cubicBezTo>
                  <a:cubicBezTo>
                    <a:pt x="231" y="765"/>
                    <a:pt x="231" y="765"/>
                    <a:pt x="231" y="765"/>
                  </a:cubicBezTo>
                  <a:cubicBezTo>
                    <a:pt x="232" y="764"/>
                    <a:pt x="231" y="764"/>
                    <a:pt x="233" y="764"/>
                  </a:cubicBezTo>
                  <a:cubicBezTo>
                    <a:pt x="234" y="764"/>
                    <a:pt x="236" y="764"/>
                    <a:pt x="235" y="763"/>
                  </a:cubicBezTo>
                  <a:cubicBezTo>
                    <a:pt x="235" y="762"/>
                    <a:pt x="234" y="762"/>
                    <a:pt x="234" y="762"/>
                  </a:cubicBezTo>
                  <a:cubicBezTo>
                    <a:pt x="234" y="761"/>
                    <a:pt x="235" y="759"/>
                    <a:pt x="235" y="759"/>
                  </a:cubicBezTo>
                  <a:cubicBezTo>
                    <a:pt x="235" y="758"/>
                    <a:pt x="234" y="756"/>
                    <a:pt x="234" y="755"/>
                  </a:cubicBezTo>
                  <a:cubicBezTo>
                    <a:pt x="233" y="752"/>
                    <a:pt x="234" y="752"/>
                    <a:pt x="236" y="750"/>
                  </a:cubicBezTo>
                  <a:cubicBezTo>
                    <a:pt x="235" y="750"/>
                    <a:pt x="233" y="750"/>
                    <a:pt x="233" y="749"/>
                  </a:cubicBezTo>
                  <a:cubicBezTo>
                    <a:pt x="234" y="749"/>
                    <a:pt x="236" y="749"/>
                    <a:pt x="237" y="750"/>
                  </a:cubicBezTo>
                  <a:cubicBezTo>
                    <a:pt x="238" y="750"/>
                    <a:pt x="238" y="751"/>
                    <a:pt x="240" y="750"/>
                  </a:cubicBezTo>
                  <a:cubicBezTo>
                    <a:pt x="241" y="748"/>
                    <a:pt x="239" y="746"/>
                    <a:pt x="237" y="746"/>
                  </a:cubicBezTo>
                  <a:cubicBezTo>
                    <a:pt x="237" y="747"/>
                    <a:pt x="237" y="747"/>
                    <a:pt x="237" y="748"/>
                  </a:cubicBezTo>
                  <a:cubicBezTo>
                    <a:pt x="236" y="747"/>
                    <a:pt x="234" y="747"/>
                    <a:pt x="233" y="746"/>
                  </a:cubicBezTo>
                  <a:cubicBezTo>
                    <a:pt x="232" y="746"/>
                    <a:pt x="231" y="746"/>
                    <a:pt x="232" y="745"/>
                  </a:cubicBezTo>
                  <a:cubicBezTo>
                    <a:pt x="231" y="744"/>
                    <a:pt x="231" y="743"/>
                    <a:pt x="231" y="743"/>
                  </a:cubicBezTo>
                  <a:cubicBezTo>
                    <a:pt x="231" y="743"/>
                    <a:pt x="229" y="742"/>
                    <a:pt x="229" y="742"/>
                  </a:cubicBezTo>
                  <a:cubicBezTo>
                    <a:pt x="229" y="742"/>
                    <a:pt x="229" y="741"/>
                    <a:pt x="229" y="741"/>
                  </a:cubicBezTo>
                  <a:cubicBezTo>
                    <a:pt x="229" y="740"/>
                    <a:pt x="228" y="740"/>
                    <a:pt x="229" y="739"/>
                  </a:cubicBezTo>
                  <a:cubicBezTo>
                    <a:pt x="229" y="737"/>
                    <a:pt x="230" y="738"/>
                    <a:pt x="232" y="739"/>
                  </a:cubicBezTo>
                  <a:cubicBezTo>
                    <a:pt x="232" y="739"/>
                    <a:pt x="233" y="739"/>
                    <a:pt x="233" y="740"/>
                  </a:cubicBezTo>
                  <a:cubicBezTo>
                    <a:pt x="234" y="740"/>
                    <a:pt x="235" y="741"/>
                    <a:pt x="236" y="741"/>
                  </a:cubicBezTo>
                  <a:cubicBezTo>
                    <a:pt x="237" y="741"/>
                    <a:pt x="238" y="741"/>
                    <a:pt x="238" y="741"/>
                  </a:cubicBezTo>
                  <a:cubicBezTo>
                    <a:pt x="240" y="740"/>
                    <a:pt x="239" y="740"/>
                    <a:pt x="240" y="739"/>
                  </a:cubicBezTo>
                  <a:cubicBezTo>
                    <a:pt x="242" y="737"/>
                    <a:pt x="242" y="737"/>
                    <a:pt x="241" y="735"/>
                  </a:cubicBezTo>
                  <a:cubicBezTo>
                    <a:pt x="241" y="734"/>
                    <a:pt x="241" y="733"/>
                    <a:pt x="241" y="733"/>
                  </a:cubicBezTo>
                  <a:cubicBezTo>
                    <a:pt x="241" y="732"/>
                    <a:pt x="241" y="731"/>
                    <a:pt x="241" y="730"/>
                  </a:cubicBezTo>
                  <a:cubicBezTo>
                    <a:pt x="241" y="729"/>
                    <a:pt x="240" y="729"/>
                    <a:pt x="239" y="728"/>
                  </a:cubicBezTo>
                  <a:cubicBezTo>
                    <a:pt x="239" y="728"/>
                    <a:pt x="238" y="728"/>
                    <a:pt x="238" y="727"/>
                  </a:cubicBezTo>
                  <a:cubicBezTo>
                    <a:pt x="237" y="727"/>
                    <a:pt x="237" y="725"/>
                    <a:pt x="238" y="725"/>
                  </a:cubicBezTo>
                  <a:cubicBezTo>
                    <a:pt x="239" y="725"/>
                    <a:pt x="240" y="727"/>
                    <a:pt x="241" y="727"/>
                  </a:cubicBezTo>
                  <a:cubicBezTo>
                    <a:pt x="241" y="727"/>
                    <a:pt x="240" y="726"/>
                    <a:pt x="240" y="726"/>
                  </a:cubicBezTo>
                  <a:cubicBezTo>
                    <a:pt x="243" y="726"/>
                    <a:pt x="246" y="725"/>
                    <a:pt x="248" y="725"/>
                  </a:cubicBezTo>
                  <a:cubicBezTo>
                    <a:pt x="251" y="725"/>
                    <a:pt x="253" y="725"/>
                    <a:pt x="256" y="724"/>
                  </a:cubicBezTo>
                  <a:cubicBezTo>
                    <a:pt x="257" y="723"/>
                    <a:pt x="257" y="723"/>
                    <a:pt x="258" y="723"/>
                  </a:cubicBezTo>
                  <a:cubicBezTo>
                    <a:pt x="259" y="723"/>
                    <a:pt x="260" y="723"/>
                    <a:pt x="261" y="722"/>
                  </a:cubicBezTo>
                  <a:cubicBezTo>
                    <a:pt x="262" y="721"/>
                    <a:pt x="263" y="720"/>
                    <a:pt x="263" y="718"/>
                  </a:cubicBezTo>
                  <a:cubicBezTo>
                    <a:pt x="264" y="717"/>
                    <a:pt x="265" y="716"/>
                    <a:pt x="264" y="715"/>
                  </a:cubicBezTo>
                  <a:cubicBezTo>
                    <a:pt x="264" y="715"/>
                    <a:pt x="265" y="713"/>
                    <a:pt x="265" y="713"/>
                  </a:cubicBezTo>
                  <a:cubicBezTo>
                    <a:pt x="265" y="712"/>
                    <a:pt x="266" y="710"/>
                    <a:pt x="265" y="710"/>
                  </a:cubicBezTo>
                  <a:cubicBezTo>
                    <a:pt x="264" y="709"/>
                    <a:pt x="262" y="709"/>
                    <a:pt x="261" y="709"/>
                  </a:cubicBezTo>
                  <a:cubicBezTo>
                    <a:pt x="260" y="708"/>
                    <a:pt x="260" y="707"/>
                    <a:pt x="260" y="706"/>
                  </a:cubicBezTo>
                  <a:cubicBezTo>
                    <a:pt x="259" y="704"/>
                    <a:pt x="258" y="703"/>
                    <a:pt x="256" y="701"/>
                  </a:cubicBezTo>
                  <a:cubicBezTo>
                    <a:pt x="254" y="700"/>
                    <a:pt x="252" y="698"/>
                    <a:pt x="251" y="696"/>
                  </a:cubicBezTo>
                  <a:cubicBezTo>
                    <a:pt x="251" y="695"/>
                    <a:pt x="250" y="695"/>
                    <a:pt x="250" y="694"/>
                  </a:cubicBezTo>
                  <a:cubicBezTo>
                    <a:pt x="250" y="694"/>
                    <a:pt x="251" y="693"/>
                    <a:pt x="251" y="693"/>
                  </a:cubicBezTo>
                  <a:cubicBezTo>
                    <a:pt x="251" y="691"/>
                    <a:pt x="251" y="690"/>
                    <a:pt x="250" y="688"/>
                  </a:cubicBezTo>
                  <a:cubicBezTo>
                    <a:pt x="252" y="688"/>
                    <a:pt x="251" y="690"/>
                    <a:pt x="252" y="691"/>
                  </a:cubicBezTo>
                  <a:cubicBezTo>
                    <a:pt x="252" y="693"/>
                    <a:pt x="253" y="695"/>
                    <a:pt x="255" y="696"/>
                  </a:cubicBezTo>
                  <a:cubicBezTo>
                    <a:pt x="257" y="697"/>
                    <a:pt x="258" y="697"/>
                    <a:pt x="259" y="698"/>
                  </a:cubicBezTo>
                  <a:cubicBezTo>
                    <a:pt x="260" y="698"/>
                    <a:pt x="261" y="699"/>
                    <a:pt x="263" y="700"/>
                  </a:cubicBezTo>
                  <a:cubicBezTo>
                    <a:pt x="264" y="700"/>
                    <a:pt x="265" y="701"/>
                    <a:pt x="267" y="700"/>
                  </a:cubicBezTo>
                  <a:cubicBezTo>
                    <a:pt x="267" y="700"/>
                    <a:pt x="267" y="700"/>
                    <a:pt x="268" y="699"/>
                  </a:cubicBezTo>
                  <a:cubicBezTo>
                    <a:pt x="269" y="700"/>
                    <a:pt x="269" y="700"/>
                    <a:pt x="270" y="700"/>
                  </a:cubicBezTo>
                  <a:cubicBezTo>
                    <a:pt x="272" y="700"/>
                    <a:pt x="274" y="700"/>
                    <a:pt x="275" y="700"/>
                  </a:cubicBezTo>
                  <a:cubicBezTo>
                    <a:pt x="277" y="700"/>
                    <a:pt x="279" y="697"/>
                    <a:pt x="279" y="696"/>
                  </a:cubicBezTo>
                  <a:cubicBezTo>
                    <a:pt x="280" y="694"/>
                    <a:pt x="280" y="693"/>
                    <a:pt x="281" y="692"/>
                  </a:cubicBezTo>
                  <a:cubicBezTo>
                    <a:pt x="282" y="691"/>
                    <a:pt x="284" y="690"/>
                    <a:pt x="284" y="688"/>
                  </a:cubicBezTo>
                  <a:cubicBezTo>
                    <a:pt x="284" y="687"/>
                    <a:pt x="283" y="686"/>
                    <a:pt x="282" y="686"/>
                  </a:cubicBezTo>
                  <a:cubicBezTo>
                    <a:pt x="282" y="685"/>
                    <a:pt x="284" y="684"/>
                    <a:pt x="284" y="683"/>
                  </a:cubicBezTo>
                  <a:cubicBezTo>
                    <a:pt x="284" y="683"/>
                    <a:pt x="284" y="683"/>
                    <a:pt x="285" y="683"/>
                  </a:cubicBezTo>
                  <a:cubicBezTo>
                    <a:pt x="284" y="682"/>
                    <a:pt x="285" y="681"/>
                    <a:pt x="285" y="681"/>
                  </a:cubicBezTo>
                  <a:cubicBezTo>
                    <a:pt x="286" y="679"/>
                    <a:pt x="286" y="679"/>
                    <a:pt x="287" y="679"/>
                  </a:cubicBezTo>
                  <a:cubicBezTo>
                    <a:pt x="288" y="678"/>
                    <a:pt x="288" y="678"/>
                    <a:pt x="288" y="678"/>
                  </a:cubicBezTo>
                  <a:cubicBezTo>
                    <a:pt x="288" y="678"/>
                    <a:pt x="288" y="677"/>
                    <a:pt x="289" y="677"/>
                  </a:cubicBezTo>
                  <a:cubicBezTo>
                    <a:pt x="289" y="677"/>
                    <a:pt x="289" y="676"/>
                    <a:pt x="289" y="675"/>
                  </a:cubicBezTo>
                  <a:cubicBezTo>
                    <a:pt x="290" y="674"/>
                    <a:pt x="290" y="673"/>
                    <a:pt x="291" y="673"/>
                  </a:cubicBezTo>
                  <a:cubicBezTo>
                    <a:pt x="291" y="674"/>
                    <a:pt x="291" y="674"/>
                    <a:pt x="292" y="674"/>
                  </a:cubicBezTo>
                  <a:cubicBezTo>
                    <a:pt x="292" y="674"/>
                    <a:pt x="293" y="674"/>
                    <a:pt x="293" y="674"/>
                  </a:cubicBezTo>
                  <a:cubicBezTo>
                    <a:pt x="294" y="674"/>
                    <a:pt x="294" y="673"/>
                    <a:pt x="294" y="675"/>
                  </a:cubicBezTo>
                  <a:cubicBezTo>
                    <a:pt x="294" y="675"/>
                    <a:pt x="294" y="676"/>
                    <a:pt x="294" y="677"/>
                  </a:cubicBezTo>
                  <a:cubicBezTo>
                    <a:pt x="294" y="678"/>
                    <a:pt x="293" y="680"/>
                    <a:pt x="292" y="680"/>
                  </a:cubicBezTo>
                  <a:cubicBezTo>
                    <a:pt x="292" y="683"/>
                    <a:pt x="295" y="677"/>
                    <a:pt x="295" y="677"/>
                  </a:cubicBezTo>
                  <a:cubicBezTo>
                    <a:pt x="295" y="677"/>
                    <a:pt x="295" y="676"/>
                    <a:pt x="295" y="676"/>
                  </a:cubicBezTo>
                  <a:cubicBezTo>
                    <a:pt x="296" y="676"/>
                    <a:pt x="296" y="676"/>
                    <a:pt x="295" y="675"/>
                  </a:cubicBezTo>
                  <a:cubicBezTo>
                    <a:pt x="296" y="675"/>
                    <a:pt x="296" y="674"/>
                    <a:pt x="296" y="674"/>
                  </a:cubicBezTo>
                  <a:cubicBezTo>
                    <a:pt x="296" y="674"/>
                    <a:pt x="296" y="673"/>
                    <a:pt x="296" y="672"/>
                  </a:cubicBezTo>
                  <a:cubicBezTo>
                    <a:pt x="297" y="673"/>
                    <a:pt x="297" y="672"/>
                    <a:pt x="296" y="671"/>
                  </a:cubicBezTo>
                  <a:cubicBezTo>
                    <a:pt x="297" y="671"/>
                    <a:pt x="297" y="668"/>
                    <a:pt x="298" y="668"/>
                  </a:cubicBezTo>
                  <a:cubicBezTo>
                    <a:pt x="298" y="667"/>
                    <a:pt x="299" y="666"/>
                    <a:pt x="300" y="666"/>
                  </a:cubicBezTo>
                  <a:cubicBezTo>
                    <a:pt x="301" y="664"/>
                    <a:pt x="304" y="663"/>
                    <a:pt x="304" y="661"/>
                  </a:cubicBezTo>
                  <a:cubicBezTo>
                    <a:pt x="304" y="660"/>
                    <a:pt x="304" y="658"/>
                    <a:pt x="304" y="658"/>
                  </a:cubicBezTo>
                  <a:cubicBezTo>
                    <a:pt x="304" y="658"/>
                    <a:pt x="303" y="657"/>
                    <a:pt x="303" y="656"/>
                  </a:cubicBezTo>
                  <a:cubicBezTo>
                    <a:pt x="303" y="656"/>
                    <a:pt x="304" y="656"/>
                    <a:pt x="304" y="655"/>
                  </a:cubicBezTo>
                  <a:cubicBezTo>
                    <a:pt x="304" y="655"/>
                    <a:pt x="304" y="653"/>
                    <a:pt x="303" y="653"/>
                  </a:cubicBezTo>
                  <a:cubicBezTo>
                    <a:pt x="303" y="652"/>
                    <a:pt x="302" y="653"/>
                    <a:pt x="302" y="652"/>
                  </a:cubicBezTo>
                  <a:cubicBezTo>
                    <a:pt x="302" y="652"/>
                    <a:pt x="302" y="651"/>
                    <a:pt x="302" y="651"/>
                  </a:cubicBezTo>
                  <a:cubicBezTo>
                    <a:pt x="302" y="650"/>
                    <a:pt x="301" y="651"/>
                    <a:pt x="301" y="649"/>
                  </a:cubicBezTo>
                  <a:cubicBezTo>
                    <a:pt x="302" y="649"/>
                    <a:pt x="301" y="645"/>
                    <a:pt x="300" y="645"/>
                  </a:cubicBezTo>
                  <a:cubicBezTo>
                    <a:pt x="301" y="645"/>
                    <a:pt x="301" y="644"/>
                    <a:pt x="301" y="643"/>
                  </a:cubicBezTo>
                  <a:cubicBezTo>
                    <a:pt x="302" y="643"/>
                    <a:pt x="302" y="643"/>
                    <a:pt x="302" y="642"/>
                  </a:cubicBezTo>
                  <a:cubicBezTo>
                    <a:pt x="302" y="642"/>
                    <a:pt x="301" y="641"/>
                    <a:pt x="301" y="641"/>
                  </a:cubicBezTo>
                  <a:cubicBezTo>
                    <a:pt x="302" y="640"/>
                    <a:pt x="303" y="640"/>
                    <a:pt x="304" y="640"/>
                  </a:cubicBezTo>
                  <a:cubicBezTo>
                    <a:pt x="305" y="640"/>
                    <a:pt x="305" y="639"/>
                    <a:pt x="306" y="639"/>
                  </a:cubicBezTo>
                  <a:cubicBezTo>
                    <a:pt x="307" y="637"/>
                    <a:pt x="309" y="637"/>
                    <a:pt x="310" y="636"/>
                  </a:cubicBezTo>
                  <a:cubicBezTo>
                    <a:pt x="312" y="636"/>
                    <a:pt x="313" y="635"/>
                    <a:pt x="313" y="635"/>
                  </a:cubicBezTo>
                  <a:cubicBezTo>
                    <a:pt x="314" y="634"/>
                    <a:pt x="314" y="634"/>
                    <a:pt x="314" y="634"/>
                  </a:cubicBezTo>
                  <a:cubicBezTo>
                    <a:pt x="315" y="634"/>
                    <a:pt x="315" y="634"/>
                    <a:pt x="316" y="633"/>
                  </a:cubicBezTo>
                  <a:cubicBezTo>
                    <a:pt x="316" y="633"/>
                    <a:pt x="316" y="633"/>
                    <a:pt x="316" y="632"/>
                  </a:cubicBezTo>
                  <a:cubicBezTo>
                    <a:pt x="315" y="632"/>
                    <a:pt x="316" y="631"/>
                    <a:pt x="316" y="632"/>
                  </a:cubicBezTo>
                  <a:cubicBezTo>
                    <a:pt x="317" y="632"/>
                    <a:pt x="317" y="631"/>
                    <a:pt x="318" y="631"/>
                  </a:cubicBezTo>
                  <a:cubicBezTo>
                    <a:pt x="320" y="631"/>
                    <a:pt x="319" y="631"/>
                    <a:pt x="320" y="631"/>
                  </a:cubicBezTo>
                  <a:cubicBezTo>
                    <a:pt x="322" y="631"/>
                    <a:pt x="324" y="630"/>
                    <a:pt x="327" y="630"/>
                  </a:cubicBezTo>
                  <a:cubicBezTo>
                    <a:pt x="326" y="629"/>
                    <a:pt x="326" y="628"/>
                    <a:pt x="325" y="627"/>
                  </a:cubicBezTo>
                  <a:cubicBezTo>
                    <a:pt x="326" y="627"/>
                    <a:pt x="327" y="626"/>
                    <a:pt x="328" y="626"/>
                  </a:cubicBezTo>
                  <a:cubicBezTo>
                    <a:pt x="329" y="626"/>
                    <a:pt x="330" y="626"/>
                    <a:pt x="331" y="626"/>
                  </a:cubicBezTo>
                  <a:cubicBezTo>
                    <a:pt x="333" y="625"/>
                    <a:pt x="333" y="625"/>
                    <a:pt x="334" y="625"/>
                  </a:cubicBezTo>
                  <a:cubicBezTo>
                    <a:pt x="334" y="625"/>
                    <a:pt x="335" y="625"/>
                    <a:pt x="335" y="625"/>
                  </a:cubicBezTo>
                  <a:cubicBezTo>
                    <a:pt x="336" y="625"/>
                    <a:pt x="337" y="625"/>
                    <a:pt x="338" y="625"/>
                  </a:cubicBezTo>
                  <a:cubicBezTo>
                    <a:pt x="338" y="624"/>
                    <a:pt x="337" y="623"/>
                    <a:pt x="338" y="623"/>
                  </a:cubicBezTo>
                  <a:cubicBezTo>
                    <a:pt x="339" y="623"/>
                    <a:pt x="339" y="624"/>
                    <a:pt x="340" y="624"/>
                  </a:cubicBezTo>
                  <a:cubicBezTo>
                    <a:pt x="341" y="625"/>
                    <a:pt x="343" y="625"/>
                    <a:pt x="344" y="624"/>
                  </a:cubicBezTo>
                  <a:cubicBezTo>
                    <a:pt x="345" y="623"/>
                    <a:pt x="344" y="622"/>
                    <a:pt x="345" y="622"/>
                  </a:cubicBezTo>
                  <a:cubicBezTo>
                    <a:pt x="345" y="621"/>
                    <a:pt x="345" y="621"/>
                    <a:pt x="346" y="621"/>
                  </a:cubicBezTo>
                  <a:cubicBezTo>
                    <a:pt x="347" y="620"/>
                    <a:pt x="349" y="619"/>
                    <a:pt x="349" y="619"/>
                  </a:cubicBezTo>
                  <a:cubicBezTo>
                    <a:pt x="348" y="617"/>
                    <a:pt x="347" y="616"/>
                    <a:pt x="347" y="614"/>
                  </a:cubicBezTo>
                  <a:cubicBezTo>
                    <a:pt x="348" y="613"/>
                    <a:pt x="350" y="611"/>
                    <a:pt x="352" y="609"/>
                  </a:cubicBezTo>
                  <a:cubicBezTo>
                    <a:pt x="353" y="607"/>
                    <a:pt x="354" y="605"/>
                    <a:pt x="355" y="603"/>
                  </a:cubicBezTo>
                  <a:cubicBezTo>
                    <a:pt x="356" y="603"/>
                    <a:pt x="356" y="602"/>
                    <a:pt x="357" y="602"/>
                  </a:cubicBezTo>
                  <a:cubicBezTo>
                    <a:pt x="357" y="602"/>
                    <a:pt x="358" y="601"/>
                    <a:pt x="357" y="600"/>
                  </a:cubicBezTo>
                  <a:cubicBezTo>
                    <a:pt x="358" y="600"/>
                    <a:pt x="359" y="599"/>
                    <a:pt x="359" y="599"/>
                  </a:cubicBezTo>
                  <a:cubicBezTo>
                    <a:pt x="359" y="597"/>
                    <a:pt x="359" y="595"/>
                    <a:pt x="359" y="593"/>
                  </a:cubicBezTo>
                  <a:cubicBezTo>
                    <a:pt x="359" y="592"/>
                    <a:pt x="360" y="591"/>
                    <a:pt x="361" y="591"/>
                  </a:cubicBezTo>
                  <a:cubicBezTo>
                    <a:pt x="362" y="590"/>
                    <a:pt x="363" y="590"/>
                    <a:pt x="362" y="588"/>
                  </a:cubicBezTo>
                  <a:cubicBezTo>
                    <a:pt x="362" y="588"/>
                    <a:pt x="360" y="586"/>
                    <a:pt x="362" y="586"/>
                  </a:cubicBezTo>
                  <a:cubicBezTo>
                    <a:pt x="362" y="585"/>
                    <a:pt x="362" y="584"/>
                    <a:pt x="362" y="583"/>
                  </a:cubicBezTo>
                  <a:cubicBezTo>
                    <a:pt x="363" y="582"/>
                    <a:pt x="364" y="580"/>
                    <a:pt x="364" y="580"/>
                  </a:cubicBezTo>
                  <a:cubicBezTo>
                    <a:pt x="364" y="579"/>
                    <a:pt x="363" y="576"/>
                    <a:pt x="364" y="576"/>
                  </a:cubicBezTo>
                  <a:cubicBezTo>
                    <a:pt x="364" y="574"/>
                    <a:pt x="364" y="573"/>
                    <a:pt x="363" y="571"/>
                  </a:cubicBezTo>
                  <a:cubicBezTo>
                    <a:pt x="363" y="570"/>
                    <a:pt x="364" y="567"/>
                    <a:pt x="363" y="567"/>
                  </a:cubicBezTo>
                  <a:cubicBezTo>
                    <a:pt x="363" y="566"/>
                    <a:pt x="364" y="563"/>
                    <a:pt x="361" y="563"/>
                  </a:cubicBezTo>
                  <a:cubicBezTo>
                    <a:pt x="361" y="562"/>
                    <a:pt x="363" y="561"/>
                    <a:pt x="363" y="560"/>
                  </a:cubicBezTo>
                  <a:cubicBezTo>
                    <a:pt x="363" y="560"/>
                    <a:pt x="363" y="560"/>
                    <a:pt x="363" y="559"/>
                  </a:cubicBezTo>
                  <a:cubicBezTo>
                    <a:pt x="363" y="559"/>
                    <a:pt x="363" y="559"/>
                    <a:pt x="363" y="558"/>
                  </a:cubicBezTo>
                  <a:cubicBezTo>
                    <a:pt x="365" y="558"/>
                    <a:pt x="366" y="554"/>
                    <a:pt x="366" y="553"/>
                  </a:cubicBezTo>
                  <a:cubicBezTo>
                    <a:pt x="368" y="553"/>
                    <a:pt x="368" y="553"/>
                    <a:pt x="370" y="555"/>
                  </a:cubicBezTo>
                  <a:cubicBezTo>
                    <a:pt x="370" y="553"/>
                    <a:pt x="371" y="551"/>
                    <a:pt x="372" y="550"/>
                  </a:cubicBezTo>
                  <a:cubicBezTo>
                    <a:pt x="373" y="550"/>
                    <a:pt x="373" y="550"/>
                    <a:pt x="374" y="549"/>
                  </a:cubicBezTo>
                  <a:cubicBezTo>
                    <a:pt x="374" y="548"/>
                    <a:pt x="374" y="547"/>
                    <a:pt x="374" y="546"/>
                  </a:cubicBezTo>
                  <a:cubicBezTo>
                    <a:pt x="375" y="545"/>
                    <a:pt x="377" y="541"/>
                    <a:pt x="379" y="539"/>
                  </a:cubicBezTo>
                  <a:cubicBezTo>
                    <a:pt x="381" y="538"/>
                    <a:pt x="384" y="536"/>
                    <a:pt x="387" y="534"/>
                  </a:cubicBezTo>
                  <a:cubicBezTo>
                    <a:pt x="387" y="534"/>
                    <a:pt x="388" y="533"/>
                    <a:pt x="389" y="533"/>
                  </a:cubicBezTo>
                  <a:cubicBezTo>
                    <a:pt x="389" y="533"/>
                    <a:pt x="389" y="532"/>
                    <a:pt x="389" y="532"/>
                  </a:cubicBezTo>
                  <a:cubicBezTo>
                    <a:pt x="390" y="531"/>
                    <a:pt x="391" y="529"/>
                    <a:pt x="391" y="528"/>
                  </a:cubicBezTo>
                  <a:cubicBezTo>
                    <a:pt x="392" y="528"/>
                    <a:pt x="393" y="525"/>
                    <a:pt x="393" y="524"/>
                  </a:cubicBezTo>
                  <a:cubicBezTo>
                    <a:pt x="395" y="524"/>
                    <a:pt x="393" y="524"/>
                    <a:pt x="394" y="524"/>
                  </a:cubicBezTo>
                  <a:cubicBezTo>
                    <a:pt x="394" y="523"/>
                    <a:pt x="394" y="522"/>
                    <a:pt x="394" y="522"/>
                  </a:cubicBezTo>
                  <a:cubicBezTo>
                    <a:pt x="394" y="521"/>
                    <a:pt x="394" y="521"/>
                    <a:pt x="394" y="520"/>
                  </a:cubicBezTo>
                  <a:cubicBezTo>
                    <a:pt x="395" y="520"/>
                    <a:pt x="395" y="515"/>
                    <a:pt x="393" y="515"/>
                  </a:cubicBezTo>
                  <a:cubicBezTo>
                    <a:pt x="394" y="511"/>
                    <a:pt x="391" y="508"/>
                    <a:pt x="389" y="505"/>
                  </a:cubicBezTo>
                  <a:cubicBezTo>
                    <a:pt x="389" y="504"/>
                    <a:pt x="388" y="503"/>
                    <a:pt x="387" y="501"/>
                  </a:cubicBezTo>
                  <a:cubicBezTo>
                    <a:pt x="386" y="501"/>
                    <a:pt x="384" y="500"/>
                    <a:pt x="383" y="500"/>
                  </a:cubicBezTo>
                  <a:cubicBezTo>
                    <a:pt x="383" y="500"/>
                    <a:pt x="382" y="501"/>
                    <a:pt x="381" y="501"/>
                  </a:cubicBezTo>
                  <a:cubicBezTo>
                    <a:pt x="381" y="499"/>
                    <a:pt x="379" y="499"/>
                    <a:pt x="377" y="499"/>
                  </a:cubicBezTo>
                  <a:cubicBezTo>
                    <a:pt x="377" y="499"/>
                    <a:pt x="377" y="500"/>
                    <a:pt x="376" y="500"/>
                  </a:cubicBezTo>
                  <a:cubicBezTo>
                    <a:pt x="376" y="500"/>
                    <a:pt x="376" y="500"/>
                    <a:pt x="376" y="499"/>
                  </a:cubicBezTo>
                  <a:cubicBezTo>
                    <a:pt x="376" y="499"/>
                    <a:pt x="376" y="499"/>
                    <a:pt x="376" y="499"/>
                  </a:cubicBezTo>
                  <a:cubicBezTo>
                    <a:pt x="375" y="498"/>
                    <a:pt x="375" y="498"/>
                    <a:pt x="374" y="497"/>
                  </a:cubicBezTo>
                  <a:cubicBezTo>
                    <a:pt x="372" y="495"/>
                    <a:pt x="369" y="493"/>
                    <a:pt x="366" y="491"/>
                  </a:cubicBezTo>
                  <a:cubicBezTo>
                    <a:pt x="365" y="490"/>
                    <a:pt x="364" y="490"/>
                    <a:pt x="363" y="489"/>
                  </a:cubicBezTo>
                  <a:cubicBezTo>
                    <a:pt x="361" y="488"/>
                    <a:pt x="361" y="488"/>
                    <a:pt x="360" y="487"/>
                  </a:cubicBezTo>
                  <a:cubicBezTo>
                    <a:pt x="360" y="487"/>
                    <a:pt x="359" y="487"/>
                    <a:pt x="359" y="487"/>
                  </a:cubicBezTo>
                  <a:cubicBezTo>
                    <a:pt x="358" y="487"/>
                    <a:pt x="358" y="487"/>
                    <a:pt x="358" y="487"/>
                  </a:cubicBezTo>
                  <a:cubicBezTo>
                    <a:pt x="358" y="487"/>
                    <a:pt x="357" y="486"/>
                    <a:pt x="356" y="486"/>
                  </a:cubicBezTo>
                  <a:cubicBezTo>
                    <a:pt x="355" y="485"/>
                    <a:pt x="353" y="486"/>
                    <a:pt x="351" y="486"/>
                  </a:cubicBezTo>
                  <a:cubicBezTo>
                    <a:pt x="351" y="485"/>
                    <a:pt x="346" y="485"/>
                    <a:pt x="345" y="485"/>
                  </a:cubicBezTo>
                  <a:cubicBezTo>
                    <a:pt x="345" y="485"/>
                    <a:pt x="343" y="484"/>
                    <a:pt x="343" y="484"/>
                  </a:cubicBezTo>
                  <a:cubicBezTo>
                    <a:pt x="343" y="483"/>
                    <a:pt x="343" y="483"/>
                    <a:pt x="342" y="484"/>
                  </a:cubicBezTo>
                  <a:cubicBezTo>
                    <a:pt x="341" y="483"/>
                    <a:pt x="340" y="483"/>
                    <a:pt x="340" y="484"/>
                  </a:cubicBezTo>
                  <a:cubicBezTo>
                    <a:pt x="339" y="484"/>
                    <a:pt x="340" y="485"/>
                    <a:pt x="339" y="484"/>
                  </a:cubicBezTo>
                  <a:cubicBezTo>
                    <a:pt x="339" y="484"/>
                    <a:pt x="338" y="483"/>
                    <a:pt x="338" y="483"/>
                  </a:cubicBezTo>
                  <a:cubicBezTo>
                    <a:pt x="337" y="482"/>
                    <a:pt x="335" y="482"/>
                    <a:pt x="333" y="482"/>
                  </a:cubicBezTo>
                  <a:cubicBezTo>
                    <a:pt x="333" y="483"/>
                    <a:pt x="332" y="481"/>
                    <a:pt x="331" y="482"/>
                  </a:cubicBezTo>
                  <a:cubicBezTo>
                    <a:pt x="330" y="482"/>
                    <a:pt x="330" y="484"/>
                    <a:pt x="329" y="485"/>
                  </a:cubicBezTo>
                  <a:cubicBezTo>
                    <a:pt x="328" y="485"/>
                    <a:pt x="327" y="485"/>
                    <a:pt x="327" y="485"/>
                  </a:cubicBezTo>
                  <a:cubicBezTo>
                    <a:pt x="325" y="485"/>
                    <a:pt x="326" y="483"/>
                    <a:pt x="326" y="482"/>
                  </a:cubicBezTo>
                  <a:cubicBezTo>
                    <a:pt x="326" y="482"/>
                    <a:pt x="325" y="482"/>
                    <a:pt x="324" y="482"/>
                  </a:cubicBezTo>
                  <a:cubicBezTo>
                    <a:pt x="325" y="481"/>
                    <a:pt x="326" y="480"/>
                    <a:pt x="325" y="479"/>
                  </a:cubicBezTo>
                  <a:cubicBezTo>
                    <a:pt x="325" y="478"/>
                    <a:pt x="324" y="478"/>
                    <a:pt x="323" y="478"/>
                  </a:cubicBezTo>
                  <a:cubicBezTo>
                    <a:pt x="323" y="478"/>
                    <a:pt x="323" y="477"/>
                    <a:pt x="323" y="476"/>
                  </a:cubicBezTo>
                  <a:cubicBezTo>
                    <a:pt x="321" y="473"/>
                    <a:pt x="319" y="477"/>
                    <a:pt x="318" y="477"/>
                  </a:cubicBezTo>
                  <a:cubicBezTo>
                    <a:pt x="318" y="475"/>
                    <a:pt x="319" y="474"/>
                    <a:pt x="317" y="473"/>
                  </a:cubicBezTo>
                  <a:cubicBezTo>
                    <a:pt x="316" y="472"/>
                    <a:pt x="315" y="474"/>
                    <a:pt x="315" y="471"/>
                  </a:cubicBezTo>
                  <a:cubicBezTo>
                    <a:pt x="312" y="472"/>
                    <a:pt x="312" y="472"/>
                    <a:pt x="310" y="470"/>
                  </a:cubicBezTo>
                  <a:cubicBezTo>
                    <a:pt x="310" y="470"/>
                    <a:pt x="309" y="469"/>
                    <a:pt x="308" y="469"/>
                  </a:cubicBezTo>
                  <a:cubicBezTo>
                    <a:pt x="306" y="468"/>
                    <a:pt x="305" y="468"/>
                    <a:pt x="303" y="468"/>
                  </a:cubicBezTo>
                  <a:cubicBezTo>
                    <a:pt x="301" y="469"/>
                    <a:pt x="299" y="470"/>
                    <a:pt x="297" y="472"/>
                  </a:cubicBezTo>
                  <a:cubicBezTo>
                    <a:pt x="298" y="472"/>
                    <a:pt x="299" y="473"/>
                    <a:pt x="299" y="474"/>
                  </a:cubicBezTo>
                  <a:cubicBezTo>
                    <a:pt x="296" y="474"/>
                    <a:pt x="296" y="474"/>
                    <a:pt x="295" y="476"/>
                  </a:cubicBezTo>
                  <a:cubicBezTo>
                    <a:pt x="294" y="476"/>
                    <a:pt x="294" y="477"/>
                    <a:pt x="293" y="477"/>
                  </a:cubicBezTo>
                  <a:cubicBezTo>
                    <a:pt x="293" y="477"/>
                    <a:pt x="293" y="477"/>
                    <a:pt x="293" y="478"/>
                  </a:cubicBezTo>
                  <a:cubicBezTo>
                    <a:pt x="292" y="478"/>
                    <a:pt x="292" y="478"/>
                    <a:pt x="292" y="477"/>
                  </a:cubicBezTo>
                  <a:cubicBezTo>
                    <a:pt x="292" y="477"/>
                    <a:pt x="291" y="477"/>
                    <a:pt x="291" y="477"/>
                  </a:cubicBezTo>
                  <a:cubicBezTo>
                    <a:pt x="290" y="477"/>
                    <a:pt x="290" y="477"/>
                    <a:pt x="290" y="477"/>
                  </a:cubicBezTo>
                  <a:cubicBezTo>
                    <a:pt x="288" y="477"/>
                    <a:pt x="286" y="476"/>
                    <a:pt x="286" y="478"/>
                  </a:cubicBezTo>
                  <a:cubicBezTo>
                    <a:pt x="284" y="478"/>
                    <a:pt x="284" y="478"/>
                    <a:pt x="282" y="476"/>
                  </a:cubicBezTo>
                  <a:cubicBezTo>
                    <a:pt x="282" y="475"/>
                    <a:pt x="281" y="474"/>
                    <a:pt x="281" y="474"/>
                  </a:cubicBezTo>
                  <a:cubicBezTo>
                    <a:pt x="280" y="472"/>
                    <a:pt x="280" y="471"/>
                    <a:pt x="278" y="471"/>
                  </a:cubicBezTo>
                  <a:cubicBezTo>
                    <a:pt x="278" y="472"/>
                    <a:pt x="276" y="473"/>
                    <a:pt x="275" y="473"/>
                  </a:cubicBezTo>
                  <a:cubicBezTo>
                    <a:pt x="276" y="474"/>
                    <a:pt x="275" y="477"/>
                    <a:pt x="275" y="478"/>
                  </a:cubicBezTo>
                  <a:cubicBezTo>
                    <a:pt x="274" y="478"/>
                    <a:pt x="275" y="480"/>
                    <a:pt x="273" y="480"/>
                  </a:cubicBezTo>
                  <a:cubicBezTo>
                    <a:pt x="274" y="478"/>
                    <a:pt x="275" y="476"/>
                    <a:pt x="274" y="474"/>
                  </a:cubicBezTo>
                  <a:cubicBezTo>
                    <a:pt x="273" y="471"/>
                    <a:pt x="270" y="474"/>
                    <a:pt x="268" y="474"/>
                  </a:cubicBezTo>
                  <a:cubicBezTo>
                    <a:pt x="268" y="474"/>
                    <a:pt x="268" y="474"/>
                    <a:pt x="267" y="474"/>
                  </a:cubicBezTo>
                  <a:cubicBezTo>
                    <a:pt x="267" y="474"/>
                    <a:pt x="263" y="475"/>
                    <a:pt x="262" y="475"/>
                  </a:cubicBezTo>
                  <a:cubicBezTo>
                    <a:pt x="262" y="476"/>
                    <a:pt x="262" y="476"/>
                    <a:pt x="261" y="476"/>
                  </a:cubicBezTo>
                  <a:cubicBezTo>
                    <a:pt x="260" y="476"/>
                    <a:pt x="260" y="476"/>
                    <a:pt x="260" y="478"/>
                  </a:cubicBezTo>
                  <a:cubicBezTo>
                    <a:pt x="260" y="478"/>
                    <a:pt x="258" y="480"/>
                    <a:pt x="258" y="480"/>
                  </a:cubicBezTo>
                  <a:cubicBezTo>
                    <a:pt x="256" y="481"/>
                    <a:pt x="253" y="480"/>
                    <a:pt x="251" y="480"/>
                  </a:cubicBezTo>
                  <a:cubicBezTo>
                    <a:pt x="249" y="480"/>
                    <a:pt x="247" y="481"/>
                    <a:pt x="245" y="481"/>
                  </a:cubicBezTo>
                  <a:cubicBezTo>
                    <a:pt x="245" y="478"/>
                    <a:pt x="256" y="480"/>
                    <a:pt x="257" y="480"/>
                  </a:cubicBezTo>
                  <a:cubicBezTo>
                    <a:pt x="257" y="479"/>
                    <a:pt x="259" y="478"/>
                    <a:pt x="260" y="477"/>
                  </a:cubicBezTo>
                  <a:cubicBezTo>
                    <a:pt x="259" y="476"/>
                    <a:pt x="260" y="476"/>
                    <a:pt x="261" y="476"/>
                  </a:cubicBezTo>
                  <a:cubicBezTo>
                    <a:pt x="261" y="476"/>
                    <a:pt x="261" y="475"/>
                    <a:pt x="261" y="475"/>
                  </a:cubicBezTo>
                  <a:cubicBezTo>
                    <a:pt x="262" y="475"/>
                    <a:pt x="266" y="474"/>
                    <a:pt x="266" y="474"/>
                  </a:cubicBezTo>
                  <a:cubicBezTo>
                    <a:pt x="268" y="474"/>
                    <a:pt x="269" y="473"/>
                    <a:pt x="270" y="472"/>
                  </a:cubicBezTo>
                  <a:cubicBezTo>
                    <a:pt x="271" y="472"/>
                    <a:pt x="272" y="472"/>
                    <a:pt x="273" y="472"/>
                  </a:cubicBezTo>
                  <a:cubicBezTo>
                    <a:pt x="273" y="471"/>
                    <a:pt x="273" y="470"/>
                    <a:pt x="274" y="469"/>
                  </a:cubicBezTo>
                  <a:cubicBezTo>
                    <a:pt x="274" y="468"/>
                    <a:pt x="275" y="468"/>
                    <a:pt x="275" y="467"/>
                  </a:cubicBezTo>
                  <a:cubicBezTo>
                    <a:pt x="276" y="466"/>
                    <a:pt x="276" y="466"/>
                    <a:pt x="276" y="465"/>
                  </a:cubicBezTo>
                  <a:cubicBezTo>
                    <a:pt x="276" y="465"/>
                    <a:pt x="276" y="465"/>
                    <a:pt x="276" y="464"/>
                  </a:cubicBezTo>
                  <a:cubicBezTo>
                    <a:pt x="277" y="463"/>
                    <a:pt x="276" y="464"/>
                    <a:pt x="277" y="463"/>
                  </a:cubicBezTo>
                  <a:cubicBezTo>
                    <a:pt x="278" y="463"/>
                    <a:pt x="279" y="462"/>
                    <a:pt x="279" y="462"/>
                  </a:cubicBezTo>
                  <a:cubicBezTo>
                    <a:pt x="280" y="461"/>
                    <a:pt x="281" y="460"/>
                    <a:pt x="282" y="460"/>
                  </a:cubicBezTo>
                  <a:cubicBezTo>
                    <a:pt x="281" y="461"/>
                    <a:pt x="281" y="463"/>
                    <a:pt x="283" y="463"/>
                  </a:cubicBezTo>
                  <a:cubicBezTo>
                    <a:pt x="284" y="464"/>
                    <a:pt x="285" y="464"/>
                    <a:pt x="286" y="463"/>
                  </a:cubicBezTo>
                  <a:cubicBezTo>
                    <a:pt x="287" y="462"/>
                    <a:pt x="286" y="463"/>
                    <a:pt x="286" y="462"/>
                  </a:cubicBezTo>
                  <a:cubicBezTo>
                    <a:pt x="285" y="462"/>
                    <a:pt x="285" y="462"/>
                    <a:pt x="285" y="462"/>
                  </a:cubicBezTo>
                  <a:cubicBezTo>
                    <a:pt x="285" y="461"/>
                    <a:pt x="285" y="460"/>
                    <a:pt x="285" y="460"/>
                  </a:cubicBezTo>
                  <a:cubicBezTo>
                    <a:pt x="285" y="459"/>
                    <a:pt x="284" y="460"/>
                    <a:pt x="284" y="459"/>
                  </a:cubicBezTo>
                  <a:cubicBezTo>
                    <a:pt x="286" y="459"/>
                    <a:pt x="286" y="460"/>
                    <a:pt x="287" y="458"/>
                  </a:cubicBezTo>
                  <a:cubicBezTo>
                    <a:pt x="287" y="457"/>
                    <a:pt x="287" y="456"/>
                    <a:pt x="286" y="456"/>
                  </a:cubicBezTo>
                  <a:cubicBezTo>
                    <a:pt x="284" y="456"/>
                    <a:pt x="284" y="458"/>
                    <a:pt x="282" y="458"/>
                  </a:cubicBezTo>
                  <a:cubicBezTo>
                    <a:pt x="283" y="457"/>
                    <a:pt x="285" y="456"/>
                    <a:pt x="283" y="454"/>
                  </a:cubicBezTo>
                  <a:cubicBezTo>
                    <a:pt x="283" y="454"/>
                    <a:pt x="282" y="454"/>
                    <a:pt x="282" y="453"/>
                  </a:cubicBezTo>
                  <a:cubicBezTo>
                    <a:pt x="282" y="453"/>
                    <a:pt x="284" y="453"/>
                    <a:pt x="285" y="453"/>
                  </a:cubicBezTo>
                  <a:cubicBezTo>
                    <a:pt x="285" y="452"/>
                    <a:pt x="286" y="452"/>
                    <a:pt x="286" y="451"/>
                  </a:cubicBezTo>
                  <a:cubicBezTo>
                    <a:pt x="286" y="449"/>
                    <a:pt x="284" y="449"/>
                    <a:pt x="283" y="449"/>
                  </a:cubicBezTo>
                  <a:cubicBezTo>
                    <a:pt x="283" y="450"/>
                    <a:pt x="283" y="450"/>
                    <a:pt x="282" y="449"/>
                  </a:cubicBezTo>
                  <a:cubicBezTo>
                    <a:pt x="282" y="448"/>
                    <a:pt x="282" y="443"/>
                    <a:pt x="280" y="443"/>
                  </a:cubicBezTo>
                  <a:cubicBezTo>
                    <a:pt x="280" y="442"/>
                    <a:pt x="281" y="441"/>
                    <a:pt x="281" y="440"/>
                  </a:cubicBezTo>
                  <a:cubicBezTo>
                    <a:pt x="280" y="440"/>
                    <a:pt x="280" y="440"/>
                    <a:pt x="280" y="439"/>
                  </a:cubicBezTo>
                  <a:cubicBezTo>
                    <a:pt x="279" y="439"/>
                    <a:pt x="279" y="437"/>
                    <a:pt x="278" y="436"/>
                  </a:cubicBezTo>
                  <a:cubicBezTo>
                    <a:pt x="278" y="436"/>
                    <a:pt x="278" y="435"/>
                    <a:pt x="278" y="435"/>
                  </a:cubicBezTo>
                  <a:cubicBezTo>
                    <a:pt x="278" y="435"/>
                    <a:pt x="278" y="434"/>
                    <a:pt x="278" y="434"/>
                  </a:cubicBezTo>
                  <a:cubicBezTo>
                    <a:pt x="278" y="433"/>
                    <a:pt x="278" y="433"/>
                    <a:pt x="277" y="433"/>
                  </a:cubicBezTo>
                  <a:cubicBezTo>
                    <a:pt x="277" y="432"/>
                    <a:pt x="276" y="432"/>
                    <a:pt x="275" y="431"/>
                  </a:cubicBezTo>
                  <a:cubicBezTo>
                    <a:pt x="274" y="430"/>
                    <a:pt x="275" y="430"/>
                    <a:pt x="273" y="429"/>
                  </a:cubicBezTo>
                  <a:cubicBezTo>
                    <a:pt x="272" y="429"/>
                    <a:pt x="272" y="429"/>
                    <a:pt x="272" y="427"/>
                  </a:cubicBezTo>
                  <a:cubicBezTo>
                    <a:pt x="270" y="427"/>
                    <a:pt x="269" y="425"/>
                    <a:pt x="269" y="424"/>
                  </a:cubicBezTo>
                  <a:cubicBezTo>
                    <a:pt x="268" y="424"/>
                    <a:pt x="262" y="421"/>
                    <a:pt x="262" y="421"/>
                  </a:cubicBezTo>
                  <a:cubicBezTo>
                    <a:pt x="262" y="421"/>
                    <a:pt x="261" y="421"/>
                    <a:pt x="260" y="421"/>
                  </a:cubicBezTo>
                  <a:cubicBezTo>
                    <a:pt x="260" y="422"/>
                    <a:pt x="259" y="421"/>
                    <a:pt x="259" y="421"/>
                  </a:cubicBezTo>
                  <a:cubicBezTo>
                    <a:pt x="259" y="420"/>
                    <a:pt x="258" y="420"/>
                    <a:pt x="258" y="420"/>
                  </a:cubicBezTo>
                  <a:cubicBezTo>
                    <a:pt x="258" y="421"/>
                    <a:pt x="258" y="422"/>
                    <a:pt x="257" y="421"/>
                  </a:cubicBezTo>
                  <a:cubicBezTo>
                    <a:pt x="258" y="420"/>
                    <a:pt x="258" y="420"/>
                    <a:pt x="256" y="419"/>
                  </a:cubicBezTo>
                  <a:cubicBezTo>
                    <a:pt x="255" y="419"/>
                    <a:pt x="254" y="418"/>
                    <a:pt x="253" y="418"/>
                  </a:cubicBezTo>
                  <a:cubicBezTo>
                    <a:pt x="253" y="419"/>
                    <a:pt x="252" y="419"/>
                    <a:pt x="251" y="418"/>
                  </a:cubicBezTo>
                  <a:cubicBezTo>
                    <a:pt x="251" y="420"/>
                    <a:pt x="244" y="419"/>
                    <a:pt x="244" y="419"/>
                  </a:cubicBezTo>
                  <a:cubicBezTo>
                    <a:pt x="243" y="419"/>
                    <a:pt x="242" y="419"/>
                    <a:pt x="241" y="420"/>
                  </a:cubicBezTo>
                  <a:cubicBezTo>
                    <a:pt x="241" y="420"/>
                    <a:pt x="241" y="421"/>
                    <a:pt x="240" y="421"/>
                  </a:cubicBezTo>
                  <a:cubicBezTo>
                    <a:pt x="240" y="420"/>
                    <a:pt x="240" y="419"/>
                    <a:pt x="239" y="418"/>
                  </a:cubicBezTo>
                  <a:cubicBezTo>
                    <a:pt x="238" y="417"/>
                    <a:pt x="237" y="416"/>
                    <a:pt x="235" y="415"/>
                  </a:cubicBezTo>
                  <a:cubicBezTo>
                    <a:pt x="234" y="415"/>
                    <a:pt x="233" y="413"/>
                    <a:pt x="231" y="414"/>
                  </a:cubicBezTo>
                  <a:cubicBezTo>
                    <a:pt x="230" y="415"/>
                    <a:pt x="230" y="415"/>
                    <a:pt x="229" y="417"/>
                  </a:cubicBezTo>
                  <a:cubicBezTo>
                    <a:pt x="229" y="417"/>
                    <a:pt x="229" y="419"/>
                    <a:pt x="228" y="419"/>
                  </a:cubicBezTo>
                  <a:cubicBezTo>
                    <a:pt x="229" y="416"/>
                    <a:pt x="228" y="418"/>
                    <a:pt x="228" y="417"/>
                  </a:cubicBezTo>
                  <a:cubicBezTo>
                    <a:pt x="228" y="418"/>
                    <a:pt x="227" y="418"/>
                    <a:pt x="226" y="418"/>
                  </a:cubicBezTo>
                  <a:cubicBezTo>
                    <a:pt x="226" y="416"/>
                    <a:pt x="229" y="414"/>
                    <a:pt x="229" y="412"/>
                  </a:cubicBezTo>
                  <a:cubicBezTo>
                    <a:pt x="229" y="412"/>
                    <a:pt x="230" y="410"/>
                    <a:pt x="230" y="410"/>
                  </a:cubicBezTo>
                  <a:cubicBezTo>
                    <a:pt x="229" y="409"/>
                    <a:pt x="229" y="409"/>
                    <a:pt x="228" y="409"/>
                  </a:cubicBezTo>
                  <a:cubicBezTo>
                    <a:pt x="227" y="408"/>
                    <a:pt x="227" y="407"/>
                    <a:pt x="226" y="406"/>
                  </a:cubicBezTo>
                  <a:cubicBezTo>
                    <a:pt x="225" y="406"/>
                    <a:pt x="225" y="406"/>
                    <a:pt x="224" y="406"/>
                  </a:cubicBezTo>
                  <a:cubicBezTo>
                    <a:pt x="224" y="405"/>
                    <a:pt x="224" y="405"/>
                    <a:pt x="224" y="404"/>
                  </a:cubicBezTo>
                  <a:cubicBezTo>
                    <a:pt x="223" y="404"/>
                    <a:pt x="222" y="405"/>
                    <a:pt x="222" y="403"/>
                  </a:cubicBezTo>
                  <a:cubicBezTo>
                    <a:pt x="220" y="404"/>
                    <a:pt x="220" y="403"/>
                    <a:pt x="218" y="403"/>
                  </a:cubicBezTo>
                  <a:cubicBezTo>
                    <a:pt x="216" y="402"/>
                    <a:pt x="215" y="403"/>
                    <a:pt x="213" y="403"/>
                  </a:cubicBezTo>
                  <a:cubicBezTo>
                    <a:pt x="212" y="403"/>
                    <a:pt x="211" y="403"/>
                    <a:pt x="209" y="404"/>
                  </a:cubicBezTo>
                  <a:cubicBezTo>
                    <a:pt x="208" y="404"/>
                    <a:pt x="206" y="405"/>
                    <a:pt x="204" y="405"/>
                  </a:cubicBezTo>
                  <a:cubicBezTo>
                    <a:pt x="206" y="404"/>
                    <a:pt x="205" y="403"/>
                    <a:pt x="207" y="403"/>
                  </a:cubicBezTo>
                  <a:cubicBezTo>
                    <a:pt x="208" y="402"/>
                    <a:pt x="210" y="403"/>
                    <a:pt x="211" y="402"/>
                  </a:cubicBezTo>
                  <a:cubicBezTo>
                    <a:pt x="211" y="402"/>
                    <a:pt x="213" y="402"/>
                    <a:pt x="213" y="401"/>
                  </a:cubicBezTo>
                  <a:cubicBezTo>
                    <a:pt x="214" y="401"/>
                    <a:pt x="214" y="401"/>
                    <a:pt x="214" y="400"/>
                  </a:cubicBezTo>
                  <a:cubicBezTo>
                    <a:pt x="213" y="399"/>
                    <a:pt x="213" y="399"/>
                    <a:pt x="214" y="399"/>
                  </a:cubicBezTo>
                  <a:cubicBezTo>
                    <a:pt x="215" y="397"/>
                    <a:pt x="216" y="396"/>
                    <a:pt x="214" y="395"/>
                  </a:cubicBezTo>
                  <a:cubicBezTo>
                    <a:pt x="213" y="395"/>
                    <a:pt x="212" y="395"/>
                    <a:pt x="211" y="395"/>
                  </a:cubicBezTo>
                  <a:cubicBezTo>
                    <a:pt x="209" y="394"/>
                    <a:pt x="209" y="394"/>
                    <a:pt x="208" y="394"/>
                  </a:cubicBezTo>
                  <a:cubicBezTo>
                    <a:pt x="208" y="394"/>
                    <a:pt x="207" y="395"/>
                    <a:pt x="206" y="395"/>
                  </a:cubicBezTo>
                  <a:cubicBezTo>
                    <a:pt x="206" y="394"/>
                    <a:pt x="205" y="393"/>
                    <a:pt x="205" y="392"/>
                  </a:cubicBezTo>
                  <a:cubicBezTo>
                    <a:pt x="204" y="390"/>
                    <a:pt x="207" y="392"/>
                    <a:pt x="207" y="390"/>
                  </a:cubicBezTo>
                  <a:cubicBezTo>
                    <a:pt x="208" y="388"/>
                    <a:pt x="199" y="389"/>
                    <a:pt x="198" y="389"/>
                  </a:cubicBezTo>
                  <a:cubicBezTo>
                    <a:pt x="200" y="390"/>
                    <a:pt x="200" y="390"/>
                    <a:pt x="198" y="390"/>
                  </a:cubicBezTo>
                  <a:cubicBezTo>
                    <a:pt x="196" y="390"/>
                    <a:pt x="196" y="390"/>
                    <a:pt x="195" y="391"/>
                  </a:cubicBezTo>
                  <a:cubicBezTo>
                    <a:pt x="194" y="391"/>
                    <a:pt x="193" y="392"/>
                    <a:pt x="193" y="392"/>
                  </a:cubicBezTo>
                  <a:cubicBezTo>
                    <a:pt x="191" y="393"/>
                    <a:pt x="188" y="392"/>
                    <a:pt x="186" y="392"/>
                  </a:cubicBezTo>
                  <a:cubicBezTo>
                    <a:pt x="186" y="392"/>
                    <a:pt x="186" y="392"/>
                    <a:pt x="185" y="392"/>
                  </a:cubicBezTo>
                  <a:cubicBezTo>
                    <a:pt x="184" y="391"/>
                    <a:pt x="184" y="391"/>
                    <a:pt x="184" y="391"/>
                  </a:cubicBezTo>
                  <a:cubicBezTo>
                    <a:pt x="183" y="390"/>
                    <a:pt x="184" y="390"/>
                    <a:pt x="183" y="389"/>
                  </a:cubicBezTo>
                  <a:cubicBezTo>
                    <a:pt x="182" y="389"/>
                    <a:pt x="180" y="389"/>
                    <a:pt x="180" y="389"/>
                  </a:cubicBezTo>
                  <a:cubicBezTo>
                    <a:pt x="177" y="390"/>
                    <a:pt x="172" y="391"/>
                    <a:pt x="170" y="389"/>
                  </a:cubicBezTo>
                  <a:cubicBezTo>
                    <a:pt x="172" y="389"/>
                    <a:pt x="171" y="385"/>
                    <a:pt x="170" y="384"/>
                  </a:cubicBezTo>
                  <a:cubicBezTo>
                    <a:pt x="169" y="383"/>
                    <a:pt x="167" y="383"/>
                    <a:pt x="165" y="382"/>
                  </a:cubicBezTo>
                  <a:cubicBezTo>
                    <a:pt x="164" y="381"/>
                    <a:pt x="162" y="380"/>
                    <a:pt x="161" y="380"/>
                  </a:cubicBezTo>
                  <a:cubicBezTo>
                    <a:pt x="160" y="379"/>
                    <a:pt x="159" y="379"/>
                    <a:pt x="159" y="381"/>
                  </a:cubicBezTo>
                  <a:cubicBezTo>
                    <a:pt x="159" y="382"/>
                    <a:pt x="160" y="382"/>
                    <a:pt x="160" y="383"/>
                  </a:cubicBezTo>
                  <a:cubicBezTo>
                    <a:pt x="161" y="383"/>
                    <a:pt x="162" y="383"/>
                    <a:pt x="162" y="384"/>
                  </a:cubicBezTo>
                  <a:cubicBezTo>
                    <a:pt x="161" y="384"/>
                    <a:pt x="159" y="385"/>
                    <a:pt x="158" y="385"/>
                  </a:cubicBezTo>
                  <a:cubicBezTo>
                    <a:pt x="157" y="385"/>
                    <a:pt x="155" y="386"/>
                    <a:pt x="154" y="386"/>
                  </a:cubicBezTo>
                  <a:cubicBezTo>
                    <a:pt x="153" y="387"/>
                    <a:pt x="153" y="389"/>
                    <a:pt x="152" y="389"/>
                  </a:cubicBezTo>
                  <a:cubicBezTo>
                    <a:pt x="152" y="391"/>
                    <a:pt x="153" y="391"/>
                    <a:pt x="154" y="392"/>
                  </a:cubicBezTo>
                  <a:cubicBezTo>
                    <a:pt x="154" y="393"/>
                    <a:pt x="154" y="394"/>
                    <a:pt x="154" y="395"/>
                  </a:cubicBezTo>
                  <a:cubicBezTo>
                    <a:pt x="154" y="396"/>
                    <a:pt x="155" y="398"/>
                    <a:pt x="154" y="399"/>
                  </a:cubicBezTo>
                  <a:cubicBezTo>
                    <a:pt x="153" y="399"/>
                    <a:pt x="150" y="401"/>
                    <a:pt x="150" y="401"/>
                  </a:cubicBezTo>
                  <a:cubicBezTo>
                    <a:pt x="150" y="400"/>
                    <a:pt x="150" y="399"/>
                    <a:pt x="150" y="399"/>
                  </a:cubicBezTo>
                  <a:cubicBezTo>
                    <a:pt x="148" y="399"/>
                    <a:pt x="149" y="396"/>
                    <a:pt x="147" y="396"/>
                  </a:cubicBezTo>
                  <a:cubicBezTo>
                    <a:pt x="147" y="395"/>
                    <a:pt x="147" y="395"/>
                    <a:pt x="148" y="395"/>
                  </a:cubicBezTo>
                  <a:cubicBezTo>
                    <a:pt x="147" y="392"/>
                    <a:pt x="151" y="391"/>
                    <a:pt x="151" y="389"/>
                  </a:cubicBezTo>
                  <a:cubicBezTo>
                    <a:pt x="151" y="389"/>
                    <a:pt x="150" y="389"/>
                    <a:pt x="150" y="388"/>
                  </a:cubicBezTo>
                  <a:cubicBezTo>
                    <a:pt x="150" y="388"/>
                    <a:pt x="150" y="387"/>
                    <a:pt x="150" y="387"/>
                  </a:cubicBezTo>
                  <a:cubicBezTo>
                    <a:pt x="150" y="386"/>
                    <a:pt x="149" y="386"/>
                    <a:pt x="148" y="386"/>
                  </a:cubicBezTo>
                  <a:cubicBezTo>
                    <a:pt x="148" y="384"/>
                    <a:pt x="150" y="384"/>
                    <a:pt x="150" y="383"/>
                  </a:cubicBezTo>
                  <a:cubicBezTo>
                    <a:pt x="151" y="383"/>
                    <a:pt x="151" y="383"/>
                    <a:pt x="151" y="383"/>
                  </a:cubicBezTo>
                  <a:cubicBezTo>
                    <a:pt x="151" y="383"/>
                    <a:pt x="152" y="382"/>
                    <a:pt x="151" y="382"/>
                  </a:cubicBezTo>
                  <a:cubicBezTo>
                    <a:pt x="151" y="381"/>
                    <a:pt x="151" y="381"/>
                    <a:pt x="152" y="381"/>
                  </a:cubicBezTo>
                  <a:cubicBezTo>
                    <a:pt x="152" y="381"/>
                    <a:pt x="153" y="381"/>
                    <a:pt x="153" y="381"/>
                  </a:cubicBezTo>
                  <a:cubicBezTo>
                    <a:pt x="155" y="378"/>
                    <a:pt x="151" y="379"/>
                    <a:pt x="151" y="378"/>
                  </a:cubicBezTo>
                  <a:cubicBezTo>
                    <a:pt x="151" y="378"/>
                    <a:pt x="150" y="378"/>
                    <a:pt x="149" y="379"/>
                  </a:cubicBezTo>
                  <a:cubicBezTo>
                    <a:pt x="148" y="379"/>
                    <a:pt x="148" y="380"/>
                    <a:pt x="148" y="380"/>
                  </a:cubicBezTo>
                  <a:cubicBezTo>
                    <a:pt x="147" y="382"/>
                    <a:pt x="145" y="383"/>
                    <a:pt x="144" y="383"/>
                  </a:cubicBezTo>
                  <a:cubicBezTo>
                    <a:pt x="144" y="383"/>
                    <a:pt x="143" y="383"/>
                    <a:pt x="143" y="383"/>
                  </a:cubicBezTo>
                  <a:cubicBezTo>
                    <a:pt x="142" y="384"/>
                    <a:pt x="142" y="384"/>
                    <a:pt x="141" y="384"/>
                  </a:cubicBezTo>
                  <a:cubicBezTo>
                    <a:pt x="141" y="384"/>
                    <a:pt x="140" y="385"/>
                    <a:pt x="139" y="385"/>
                  </a:cubicBezTo>
                  <a:cubicBezTo>
                    <a:pt x="137" y="386"/>
                    <a:pt x="134" y="386"/>
                    <a:pt x="133" y="389"/>
                  </a:cubicBezTo>
                  <a:cubicBezTo>
                    <a:pt x="131" y="387"/>
                    <a:pt x="129" y="389"/>
                    <a:pt x="128" y="392"/>
                  </a:cubicBezTo>
                  <a:cubicBezTo>
                    <a:pt x="128" y="393"/>
                    <a:pt x="128" y="394"/>
                    <a:pt x="128" y="395"/>
                  </a:cubicBezTo>
                  <a:cubicBezTo>
                    <a:pt x="127" y="396"/>
                    <a:pt x="126" y="396"/>
                    <a:pt x="126" y="397"/>
                  </a:cubicBezTo>
                  <a:cubicBezTo>
                    <a:pt x="126" y="397"/>
                    <a:pt x="126" y="399"/>
                    <a:pt x="126" y="399"/>
                  </a:cubicBezTo>
                  <a:cubicBezTo>
                    <a:pt x="124" y="399"/>
                    <a:pt x="124" y="399"/>
                    <a:pt x="123" y="401"/>
                  </a:cubicBezTo>
                  <a:cubicBezTo>
                    <a:pt x="122" y="401"/>
                    <a:pt x="121" y="403"/>
                    <a:pt x="121" y="403"/>
                  </a:cubicBezTo>
                  <a:cubicBezTo>
                    <a:pt x="121" y="405"/>
                    <a:pt x="122" y="408"/>
                    <a:pt x="119" y="408"/>
                  </a:cubicBezTo>
                  <a:cubicBezTo>
                    <a:pt x="119" y="408"/>
                    <a:pt x="118" y="406"/>
                    <a:pt x="118" y="406"/>
                  </a:cubicBezTo>
                  <a:cubicBezTo>
                    <a:pt x="117" y="404"/>
                    <a:pt x="116" y="404"/>
                    <a:pt x="115" y="403"/>
                  </a:cubicBezTo>
                  <a:cubicBezTo>
                    <a:pt x="114" y="403"/>
                    <a:pt x="115" y="401"/>
                    <a:pt x="114" y="401"/>
                  </a:cubicBezTo>
                  <a:cubicBezTo>
                    <a:pt x="113" y="400"/>
                    <a:pt x="112" y="400"/>
                    <a:pt x="111" y="399"/>
                  </a:cubicBezTo>
                  <a:cubicBezTo>
                    <a:pt x="111" y="397"/>
                    <a:pt x="112" y="396"/>
                    <a:pt x="110" y="396"/>
                  </a:cubicBezTo>
                  <a:cubicBezTo>
                    <a:pt x="109" y="396"/>
                    <a:pt x="109" y="398"/>
                    <a:pt x="108" y="399"/>
                  </a:cubicBezTo>
                  <a:cubicBezTo>
                    <a:pt x="108" y="400"/>
                    <a:pt x="108" y="402"/>
                    <a:pt x="108" y="403"/>
                  </a:cubicBezTo>
                  <a:cubicBezTo>
                    <a:pt x="108" y="404"/>
                    <a:pt x="109" y="403"/>
                    <a:pt x="109" y="405"/>
                  </a:cubicBezTo>
                  <a:cubicBezTo>
                    <a:pt x="110" y="405"/>
                    <a:pt x="111" y="405"/>
                    <a:pt x="113" y="404"/>
                  </a:cubicBezTo>
                  <a:cubicBezTo>
                    <a:pt x="113" y="405"/>
                    <a:pt x="113" y="406"/>
                    <a:pt x="113" y="406"/>
                  </a:cubicBezTo>
                  <a:cubicBezTo>
                    <a:pt x="112" y="406"/>
                    <a:pt x="112" y="406"/>
                    <a:pt x="111" y="406"/>
                  </a:cubicBezTo>
                  <a:cubicBezTo>
                    <a:pt x="111" y="406"/>
                    <a:pt x="111" y="407"/>
                    <a:pt x="111" y="407"/>
                  </a:cubicBezTo>
                  <a:cubicBezTo>
                    <a:pt x="110" y="408"/>
                    <a:pt x="110" y="410"/>
                    <a:pt x="110" y="411"/>
                  </a:cubicBezTo>
                  <a:cubicBezTo>
                    <a:pt x="111" y="411"/>
                    <a:pt x="112" y="413"/>
                    <a:pt x="113" y="413"/>
                  </a:cubicBezTo>
                  <a:cubicBezTo>
                    <a:pt x="113" y="413"/>
                    <a:pt x="115" y="413"/>
                    <a:pt x="115" y="414"/>
                  </a:cubicBezTo>
                  <a:cubicBezTo>
                    <a:pt x="115" y="414"/>
                    <a:pt x="115" y="418"/>
                    <a:pt x="115" y="419"/>
                  </a:cubicBezTo>
                  <a:cubicBezTo>
                    <a:pt x="114" y="419"/>
                    <a:pt x="115" y="422"/>
                    <a:pt x="115" y="422"/>
                  </a:cubicBezTo>
                  <a:cubicBezTo>
                    <a:pt x="115" y="423"/>
                    <a:pt x="115" y="424"/>
                    <a:pt x="114" y="424"/>
                  </a:cubicBezTo>
                  <a:cubicBezTo>
                    <a:pt x="113" y="424"/>
                    <a:pt x="113" y="425"/>
                    <a:pt x="114" y="425"/>
                  </a:cubicBezTo>
                  <a:cubicBezTo>
                    <a:pt x="114" y="427"/>
                    <a:pt x="114" y="429"/>
                    <a:pt x="113" y="431"/>
                  </a:cubicBezTo>
                  <a:cubicBezTo>
                    <a:pt x="113" y="433"/>
                    <a:pt x="112" y="433"/>
                    <a:pt x="111" y="434"/>
                  </a:cubicBezTo>
                  <a:cubicBezTo>
                    <a:pt x="111" y="436"/>
                    <a:pt x="113" y="437"/>
                    <a:pt x="114" y="437"/>
                  </a:cubicBezTo>
                  <a:cubicBezTo>
                    <a:pt x="114" y="439"/>
                    <a:pt x="112" y="440"/>
                    <a:pt x="111" y="442"/>
                  </a:cubicBezTo>
                  <a:cubicBezTo>
                    <a:pt x="111" y="443"/>
                    <a:pt x="111" y="443"/>
                    <a:pt x="110" y="443"/>
                  </a:cubicBezTo>
                  <a:cubicBezTo>
                    <a:pt x="109" y="444"/>
                    <a:pt x="109" y="444"/>
                    <a:pt x="108" y="444"/>
                  </a:cubicBezTo>
                  <a:cubicBezTo>
                    <a:pt x="107" y="445"/>
                    <a:pt x="106" y="446"/>
                    <a:pt x="106" y="447"/>
                  </a:cubicBezTo>
                  <a:cubicBezTo>
                    <a:pt x="105" y="448"/>
                    <a:pt x="105" y="449"/>
                    <a:pt x="105" y="449"/>
                  </a:cubicBezTo>
                  <a:cubicBezTo>
                    <a:pt x="105" y="450"/>
                    <a:pt x="106" y="450"/>
                    <a:pt x="106" y="451"/>
                  </a:cubicBezTo>
                  <a:cubicBezTo>
                    <a:pt x="106" y="451"/>
                    <a:pt x="104" y="451"/>
                    <a:pt x="103" y="451"/>
                  </a:cubicBezTo>
                  <a:cubicBezTo>
                    <a:pt x="103" y="451"/>
                    <a:pt x="104" y="452"/>
                    <a:pt x="104" y="453"/>
                  </a:cubicBezTo>
                  <a:cubicBezTo>
                    <a:pt x="103" y="454"/>
                    <a:pt x="102" y="455"/>
                    <a:pt x="101" y="456"/>
                  </a:cubicBezTo>
                  <a:cubicBezTo>
                    <a:pt x="100" y="456"/>
                    <a:pt x="99" y="456"/>
                    <a:pt x="100" y="457"/>
                  </a:cubicBezTo>
                  <a:cubicBezTo>
                    <a:pt x="100" y="457"/>
                    <a:pt x="99" y="457"/>
                    <a:pt x="99" y="457"/>
                  </a:cubicBezTo>
                  <a:cubicBezTo>
                    <a:pt x="99" y="458"/>
                    <a:pt x="99" y="459"/>
                    <a:pt x="99" y="459"/>
                  </a:cubicBezTo>
                  <a:cubicBezTo>
                    <a:pt x="99" y="460"/>
                    <a:pt x="100" y="462"/>
                    <a:pt x="100" y="463"/>
                  </a:cubicBezTo>
                  <a:cubicBezTo>
                    <a:pt x="99" y="463"/>
                    <a:pt x="99" y="464"/>
                    <a:pt x="99" y="464"/>
                  </a:cubicBezTo>
                  <a:cubicBezTo>
                    <a:pt x="98" y="465"/>
                    <a:pt x="98" y="465"/>
                    <a:pt x="97" y="465"/>
                  </a:cubicBezTo>
                  <a:cubicBezTo>
                    <a:pt x="97" y="465"/>
                    <a:pt x="97" y="466"/>
                    <a:pt x="97" y="466"/>
                  </a:cubicBezTo>
                  <a:cubicBezTo>
                    <a:pt x="96" y="467"/>
                    <a:pt x="96" y="468"/>
                    <a:pt x="97" y="469"/>
                  </a:cubicBezTo>
                  <a:cubicBezTo>
                    <a:pt x="97" y="469"/>
                    <a:pt x="98" y="470"/>
                    <a:pt x="97" y="471"/>
                  </a:cubicBezTo>
                  <a:cubicBezTo>
                    <a:pt x="97" y="471"/>
                    <a:pt x="96" y="471"/>
                    <a:pt x="96" y="471"/>
                  </a:cubicBezTo>
                  <a:cubicBezTo>
                    <a:pt x="96" y="471"/>
                    <a:pt x="96" y="472"/>
                    <a:pt x="95" y="472"/>
                  </a:cubicBezTo>
                  <a:cubicBezTo>
                    <a:pt x="95" y="474"/>
                    <a:pt x="94" y="472"/>
                    <a:pt x="94" y="474"/>
                  </a:cubicBezTo>
                  <a:cubicBezTo>
                    <a:pt x="95" y="475"/>
                    <a:pt x="95" y="476"/>
                    <a:pt x="95" y="477"/>
                  </a:cubicBezTo>
                  <a:cubicBezTo>
                    <a:pt x="93" y="477"/>
                    <a:pt x="94" y="479"/>
                    <a:pt x="95" y="481"/>
                  </a:cubicBezTo>
                  <a:cubicBezTo>
                    <a:pt x="95" y="481"/>
                    <a:pt x="96" y="481"/>
                    <a:pt x="96" y="482"/>
                  </a:cubicBezTo>
                  <a:cubicBezTo>
                    <a:pt x="96" y="482"/>
                    <a:pt x="94" y="484"/>
                    <a:pt x="94" y="484"/>
                  </a:cubicBezTo>
                  <a:cubicBezTo>
                    <a:pt x="95" y="484"/>
                    <a:pt x="96" y="485"/>
                    <a:pt x="97" y="486"/>
                  </a:cubicBezTo>
                  <a:cubicBezTo>
                    <a:pt x="97" y="486"/>
                    <a:pt x="98" y="486"/>
                    <a:pt x="98" y="486"/>
                  </a:cubicBezTo>
                  <a:cubicBezTo>
                    <a:pt x="98" y="486"/>
                    <a:pt x="98" y="486"/>
                    <a:pt x="98" y="486"/>
                  </a:cubicBezTo>
                  <a:cubicBezTo>
                    <a:pt x="100" y="485"/>
                    <a:pt x="100" y="482"/>
                    <a:pt x="100" y="486"/>
                  </a:cubicBezTo>
                  <a:cubicBezTo>
                    <a:pt x="99" y="486"/>
                    <a:pt x="99" y="486"/>
                    <a:pt x="98" y="486"/>
                  </a:cubicBezTo>
                  <a:cubicBezTo>
                    <a:pt x="98" y="487"/>
                    <a:pt x="98" y="488"/>
                    <a:pt x="99" y="488"/>
                  </a:cubicBezTo>
                  <a:cubicBezTo>
                    <a:pt x="96" y="491"/>
                    <a:pt x="94" y="493"/>
                    <a:pt x="93" y="497"/>
                  </a:cubicBezTo>
                  <a:cubicBezTo>
                    <a:pt x="92" y="498"/>
                    <a:pt x="92" y="498"/>
                    <a:pt x="93" y="499"/>
                  </a:cubicBezTo>
                  <a:cubicBezTo>
                    <a:pt x="93" y="500"/>
                    <a:pt x="93" y="500"/>
                    <a:pt x="93" y="500"/>
                  </a:cubicBezTo>
                  <a:cubicBezTo>
                    <a:pt x="94" y="501"/>
                    <a:pt x="93" y="500"/>
                    <a:pt x="94" y="501"/>
                  </a:cubicBezTo>
                  <a:cubicBezTo>
                    <a:pt x="94" y="502"/>
                    <a:pt x="94" y="503"/>
                    <a:pt x="95" y="504"/>
                  </a:cubicBezTo>
                  <a:cubicBezTo>
                    <a:pt x="95" y="506"/>
                    <a:pt x="94" y="507"/>
                    <a:pt x="95" y="509"/>
                  </a:cubicBezTo>
                  <a:cubicBezTo>
                    <a:pt x="95" y="509"/>
                    <a:pt x="97" y="510"/>
                    <a:pt x="98" y="511"/>
                  </a:cubicBezTo>
                  <a:cubicBezTo>
                    <a:pt x="99" y="511"/>
                    <a:pt x="99" y="512"/>
                    <a:pt x="99" y="512"/>
                  </a:cubicBezTo>
                  <a:cubicBezTo>
                    <a:pt x="100" y="513"/>
                    <a:pt x="100" y="513"/>
                    <a:pt x="100" y="513"/>
                  </a:cubicBezTo>
                  <a:cubicBezTo>
                    <a:pt x="101" y="513"/>
                    <a:pt x="101" y="514"/>
                    <a:pt x="101" y="514"/>
                  </a:cubicBezTo>
                  <a:cubicBezTo>
                    <a:pt x="101" y="514"/>
                    <a:pt x="102" y="514"/>
                    <a:pt x="102" y="515"/>
                  </a:cubicBezTo>
                  <a:cubicBezTo>
                    <a:pt x="102" y="515"/>
                    <a:pt x="102" y="516"/>
                    <a:pt x="103" y="517"/>
                  </a:cubicBezTo>
                  <a:cubicBezTo>
                    <a:pt x="104" y="519"/>
                    <a:pt x="107" y="521"/>
                    <a:pt x="109" y="523"/>
                  </a:cubicBezTo>
                  <a:cubicBezTo>
                    <a:pt x="110" y="523"/>
                    <a:pt x="110" y="524"/>
                    <a:pt x="110" y="525"/>
                  </a:cubicBezTo>
                  <a:cubicBezTo>
                    <a:pt x="111" y="525"/>
                    <a:pt x="111" y="525"/>
                    <a:pt x="111" y="526"/>
                  </a:cubicBezTo>
                  <a:cubicBezTo>
                    <a:pt x="112" y="527"/>
                    <a:pt x="113" y="528"/>
                    <a:pt x="113" y="529"/>
                  </a:cubicBezTo>
                  <a:cubicBezTo>
                    <a:pt x="114" y="530"/>
                    <a:pt x="114" y="531"/>
                    <a:pt x="115" y="532"/>
                  </a:cubicBezTo>
                  <a:cubicBezTo>
                    <a:pt x="115" y="532"/>
                    <a:pt x="115" y="533"/>
                    <a:pt x="115" y="534"/>
                  </a:cubicBezTo>
                  <a:cubicBezTo>
                    <a:pt x="115" y="534"/>
                    <a:pt x="116" y="535"/>
                    <a:pt x="116" y="535"/>
                  </a:cubicBezTo>
                  <a:cubicBezTo>
                    <a:pt x="116" y="536"/>
                    <a:pt x="116" y="535"/>
                    <a:pt x="116" y="536"/>
                  </a:cubicBezTo>
                  <a:cubicBezTo>
                    <a:pt x="117" y="537"/>
                    <a:pt x="117" y="537"/>
                    <a:pt x="117" y="538"/>
                  </a:cubicBezTo>
                  <a:cubicBezTo>
                    <a:pt x="117" y="539"/>
                    <a:pt x="118" y="540"/>
                    <a:pt x="118" y="541"/>
                  </a:cubicBezTo>
                  <a:cubicBezTo>
                    <a:pt x="119" y="543"/>
                    <a:pt x="119" y="544"/>
                    <a:pt x="120" y="545"/>
                  </a:cubicBezTo>
                  <a:cubicBezTo>
                    <a:pt x="120" y="546"/>
                    <a:pt x="121" y="546"/>
                    <a:pt x="121" y="547"/>
                  </a:cubicBezTo>
                  <a:cubicBezTo>
                    <a:pt x="122" y="548"/>
                    <a:pt x="121" y="549"/>
                    <a:pt x="122" y="550"/>
                  </a:cubicBezTo>
                  <a:cubicBezTo>
                    <a:pt x="123" y="551"/>
                    <a:pt x="123" y="551"/>
                    <a:pt x="124" y="552"/>
                  </a:cubicBezTo>
                  <a:cubicBezTo>
                    <a:pt x="124" y="552"/>
                    <a:pt x="124" y="553"/>
                    <a:pt x="125" y="554"/>
                  </a:cubicBezTo>
                  <a:cubicBezTo>
                    <a:pt x="125" y="555"/>
                    <a:pt x="126" y="556"/>
                    <a:pt x="127" y="558"/>
                  </a:cubicBezTo>
                  <a:cubicBezTo>
                    <a:pt x="127" y="559"/>
                    <a:pt x="129" y="562"/>
                    <a:pt x="127" y="562"/>
                  </a:cubicBezTo>
                  <a:cubicBezTo>
                    <a:pt x="128" y="564"/>
                    <a:pt x="129" y="564"/>
                    <a:pt x="129" y="565"/>
                  </a:cubicBezTo>
                  <a:cubicBezTo>
                    <a:pt x="130" y="567"/>
                    <a:pt x="131" y="568"/>
                    <a:pt x="132" y="569"/>
                  </a:cubicBezTo>
                  <a:cubicBezTo>
                    <a:pt x="134" y="572"/>
                    <a:pt x="138" y="574"/>
                    <a:pt x="141" y="576"/>
                  </a:cubicBezTo>
                  <a:cubicBezTo>
                    <a:pt x="143" y="579"/>
                    <a:pt x="147" y="579"/>
                    <a:pt x="150" y="580"/>
                  </a:cubicBezTo>
                  <a:cubicBezTo>
                    <a:pt x="151" y="581"/>
                    <a:pt x="152" y="582"/>
                    <a:pt x="153" y="582"/>
                  </a:cubicBezTo>
                  <a:cubicBezTo>
                    <a:pt x="155" y="583"/>
                    <a:pt x="157" y="584"/>
                    <a:pt x="158" y="584"/>
                  </a:cubicBezTo>
                  <a:cubicBezTo>
                    <a:pt x="160" y="585"/>
                    <a:pt x="161" y="588"/>
                    <a:pt x="162" y="589"/>
                  </a:cubicBezTo>
                  <a:cubicBezTo>
                    <a:pt x="164" y="591"/>
                    <a:pt x="165" y="593"/>
                    <a:pt x="166" y="595"/>
                  </a:cubicBezTo>
                  <a:cubicBezTo>
                    <a:pt x="168" y="600"/>
                    <a:pt x="167" y="605"/>
                    <a:pt x="168" y="609"/>
                  </a:cubicBezTo>
                  <a:cubicBezTo>
                    <a:pt x="169" y="610"/>
                    <a:pt x="169" y="611"/>
                    <a:pt x="169" y="612"/>
                  </a:cubicBezTo>
                  <a:cubicBezTo>
                    <a:pt x="169" y="613"/>
                    <a:pt x="169" y="612"/>
                    <a:pt x="169" y="613"/>
                  </a:cubicBezTo>
                  <a:cubicBezTo>
                    <a:pt x="169" y="613"/>
                    <a:pt x="169" y="614"/>
                    <a:pt x="169" y="614"/>
                  </a:cubicBezTo>
                  <a:cubicBezTo>
                    <a:pt x="169" y="615"/>
                    <a:pt x="168" y="616"/>
                    <a:pt x="169" y="617"/>
                  </a:cubicBezTo>
                  <a:cubicBezTo>
                    <a:pt x="169" y="619"/>
                    <a:pt x="169" y="621"/>
                    <a:pt x="169" y="622"/>
                  </a:cubicBezTo>
                  <a:cubicBezTo>
                    <a:pt x="169" y="624"/>
                    <a:pt x="168" y="625"/>
                    <a:pt x="169" y="626"/>
                  </a:cubicBezTo>
                  <a:cubicBezTo>
                    <a:pt x="169" y="627"/>
                    <a:pt x="170" y="627"/>
                    <a:pt x="170" y="628"/>
                  </a:cubicBezTo>
                  <a:cubicBezTo>
                    <a:pt x="170" y="629"/>
                    <a:pt x="170" y="631"/>
                    <a:pt x="170" y="633"/>
                  </a:cubicBezTo>
                  <a:cubicBezTo>
                    <a:pt x="170" y="634"/>
                    <a:pt x="170" y="637"/>
                    <a:pt x="171" y="638"/>
                  </a:cubicBezTo>
                  <a:cubicBezTo>
                    <a:pt x="171" y="639"/>
                    <a:pt x="172" y="640"/>
                    <a:pt x="172" y="641"/>
                  </a:cubicBezTo>
                  <a:cubicBezTo>
                    <a:pt x="172" y="641"/>
                    <a:pt x="172" y="642"/>
                    <a:pt x="172" y="643"/>
                  </a:cubicBezTo>
                  <a:cubicBezTo>
                    <a:pt x="172" y="643"/>
                    <a:pt x="172" y="645"/>
                    <a:pt x="172" y="645"/>
                  </a:cubicBezTo>
                  <a:cubicBezTo>
                    <a:pt x="172" y="647"/>
                    <a:pt x="172" y="650"/>
                    <a:pt x="173" y="653"/>
                  </a:cubicBezTo>
                  <a:cubicBezTo>
                    <a:pt x="173" y="654"/>
                    <a:pt x="173" y="659"/>
                    <a:pt x="173" y="659"/>
                  </a:cubicBezTo>
                  <a:cubicBezTo>
                    <a:pt x="173" y="660"/>
                    <a:pt x="173" y="661"/>
                    <a:pt x="173" y="662"/>
                  </a:cubicBezTo>
                  <a:cubicBezTo>
                    <a:pt x="173" y="661"/>
                    <a:pt x="173" y="663"/>
                    <a:pt x="173" y="663"/>
                  </a:cubicBezTo>
                  <a:cubicBezTo>
                    <a:pt x="173" y="665"/>
                    <a:pt x="175" y="667"/>
                    <a:pt x="176" y="669"/>
                  </a:cubicBezTo>
                  <a:cubicBezTo>
                    <a:pt x="175" y="669"/>
                    <a:pt x="176" y="672"/>
                    <a:pt x="176" y="673"/>
                  </a:cubicBezTo>
                  <a:cubicBezTo>
                    <a:pt x="176" y="673"/>
                    <a:pt x="175" y="675"/>
                    <a:pt x="175" y="675"/>
                  </a:cubicBezTo>
                  <a:cubicBezTo>
                    <a:pt x="176" y="677"/>
                    <a:pt x="178" y="679"/>
                    <a:pt x="179" y="680"/>
                  </a:cubicBezTo>
                  <a:cubicBezTo>
                    <a:pt x="179" y="682"/>
                    <a:pt x="179" y="684"/>
                    <a:pt x="180" y="685"/>
                  </a:cubicBezTo>
                  <a:cubicBezTo>
                    <a:pt x="180" y="686"/>
                    <a:pt x="180" y="687"/>
                    <a:pt x="180" y="687"/>
                  </a:cubicBezTo>
                  <a:cubicBezTo>
                    <a:pt x="180" y="689"/>
                    <a:pt x="180" y="688"/>
                    <a:pt x="180" y="689"/>
                  </a:cubicBezTo>
                  <a:cubicBezTo>
                    <a:pt x="179" y="690"/>
                    <a:pt x="180" y="691"/>
                    <a:pt x="180" y="692"/>
                  </a:cubicBezTo>
                  <a:cubicBezTo>
                    <a:pt x="180" y="693"/>
                    <a:pt x="180" y="694"/>
                    <a:pt x="180" y="696"/>
                  </a:cubicBezTo>
                  <a:cubicBezTo>
                    <a:pt x="180" y="698"/>
                    <a:pt x="180" y="699"/>
                    <a:pt x="180" y="701"/>
                  </a:cubicBezTo>
                  <a:cubicBezTo>
                    <a:pt x="179" y="702"/>
                    <a:pt x="179" y="703"/>
                    <a:pt x="179" y="703"/>
                  </a:cubicBezTo>
                  <a:cubicBezTo>
                    <a:pt x="180" y="705"/>
                    <a:pt x="180" y="706"/>
                    <a:pt x="181" y="707"/>
                  </a:cubicBezTo>
                  <a:cubicBezTo>
                    <a:pt x="182" y="710"/>
                    <a:pt x="179" y="713"/>
                    <a:pt x="181" y="716"/>
                  </a:cubicBezTo>
                  <a:cubicBezTo>
                    <a:pt x="177" y="718"/>
                    <a:pt x="181" y="719"/>
                    <a:pt x="182" y="722"/>
                  </a:cubicBezTo>
                  <a:cubicBezTo>
                    <a:pt x="183" y="723"/>
                    <a:pt x="183" y="724"/>
                    <a:pt x="183" y="725"/>
                  </a:cubicBezTo>
                  <a:cubicBezTo>
                    <a:pt x="184" y="726"/>
                    <a:pt x="185" y="727"/>
                    <a:pt x="185" y="728"/>
                  </a:cubicBezTo>
                  <a:cubicBezTo>
                    <a:pt x="186" y="729"/>
                    <a:pt x="187" y="731"/>
                    <a:pt x="187" y="732"/>
                  </a:cubicBezTo>
                  <a:cubicBezTo>
                    <a:pt x="186" y="733"/>
                    <a:pt x="186" y="733"/>
                    <a:pt x="186" y="733"/>
                  </a:cubicBezTo>
                  <a:cubicBezTo>
                    <a:pt x="186" y="733"/>
                    <a:pt x="186" y="734"/>
                    <a:pt x="186" y="734"/>
                  </a:cubicBezTo>
                  <a:cubicBezTo>
                    <a:pt x="186" y="734"/>
                    <a:pt x="186" y="736"/>
                    <a:pt x="186" y="736"/>
                  </a:cubicBezTo>
                  <a:cubicBezTo>
                    <a:pt x="187" y="738"/>
                    <a:pt x="188" y="744"/>
                    <a:pt x="191" y="744"/>
                  </a:cubicBezTo>
                  <a:cubicBezTo>
                    <a:pt x="192" y="742"/>
                    <a:pt x="192" y="742"/>
                    <a:pt x="193" y="743"/>
                  </a:cubicBezTo>
                  <a:cubicBezTo>
                    <a:pt x="194" y="743"/>
                    <a:pt x="195" y="745"/>
                    <a:pt x="194" y="745"/>
                  </a:cubicBezTo>
                  <a:cubicBezTo>
                    <a:pt x="195" y="746"/>
                    <a:pt x="196" y="748"/>
                    <a:pt x="196" y="750"/>
                  </a:cubicBezTo>
                  <a:cubicBezTo>
                    <a:pt x="197" y="750"/>
                    <a:pt x="197" y="751"/>
                    <a:pt x="197" y="751"/>
                  </a:cubicBezTo>
                  <a:cubicBezTo>
                    <a:pt x="196" y="752"/>
                    <a:pt x="196" y="752"/>
                    <a:pt x="196" y="752"/>
                  </a:cubicBezTo>
                  <a:cubicBezTo>
                    <a:pt x="196" y="753"/>
                    <a:pt x="197" y="753"/>
                    <a:pt x="197" y="754"/>
                  </a:cubicBezTo>
                  <a:cubicBezTo>
                    <a:pt x="197" y="754"/>
                    <a:pt x="198" y="755"/>
                    <a:pt x="198" y="755"/>
                  </a:cubicBezTo>
                  <a:cubicBezTo>
                    <a:pt x="198" y="756"/>
                    <a:pt x="199" y="756"/>
                    <a:pt x="199" y="756"/>
                  </a:cubicBezTo>
                  <a:cubicBezTo>
                    <a:pt x="199" y="756"/>
                    <a:pt x="198" y="757"/>
                    <a:pt x="198" y="757"/>
                  </a:cubicBezTo>
                  <a:cubicBezTo>
                    <a:pt x="198" y="758"/>
                    <a:pt x="199" y="759"/>
                    <a:pt x="199" y="760"/>
                  </a:cubicBezTo>
                  <a:cubicBezTo>
                    <a:pt x="199" y="760"/>
                    <a:pt x="198" y="760"/>
                    <a:pt x="198" y="760"/>
                  </a:cubicBezTo>
                  <a:cubicBezTo>
                    <a:pt x="198" y="760"/>
                    <a:pt x="199" y="761"/>
                    <a:pt x="199" y="761"/>
                  </a:cubicBezTo>
                  <a:cubicBezTo>
                    <a:pt x="199" y="761"/>
                    <a:pt x="198" y="761"/>
                    <a:pt x="198" y="761"/>
                  </a:cubicBezTo>
                  <a:cubicBezTo>
                    <a:pt x="198" y="762"/>
                    <a:pt x="199" y="763"/>
                    <a:pt x="199" y="764"/>
                  </a:cubicBezTo>
                  <a:cubicBezTo>
                    <a:pt x="200" y="764"/>
                    <a:pt x="200" y="765"/>
                    <a:pt x="200" y="766"/>
                  </a:cubicBezTo>
                  <a:cubicBezTo>
                    <a:pt x="200" y="766"/>
                    <a:pt x="200" y="767"/>
                    <a:pt x="201" y="766"/>
                  </a:cubicBezTo>
                  <a:cubicBezTo>
                    <a:pt x="201" y="766"/>
                    <a:pt x="201" y="767"/>
                    <a:pt x="201" y="767"/>
                  </a:cubicBezTo>
                  <a:cubicBezTo>
                    <a:pt x="201" y="767"/>
                    <a:pt x="201" y="768"/>
                    <a:pt x="201" y="768"/>
                  </a:cubicBezTo>
                  <a:cubicBezTo>
                    <a:pt x="202" y="769"/>
                    <a:pt x="204" y="772"/>
                    <a:pt x="202" y="772"/>
                  </a:cubicBezTo>
                  <a:cubicBezTo>
                    <a:pt x="202" y="772"/>
                    <a:pt x="199" y="769"/>
                    <a:pt x="201" y="772"/>
                  </a:cubicBezTo>
                  <a:cubicBezTo>
                    <a:pt x="198" y="772"/>
                    <a:pt x="200" y="772"/>
                    <a:pt x="199" y="771"/>
                  </a:cubicBezTo>
                  <a:cubicBezTo>
                    <a:pt x="199" y="771"/>
                    <a:pt x="198" y="771"/>
                    <a:pt x="198" y="772"/>
                  </a:cubicBezTo>
                  <a:cubicBezTo>
                    <a:pt x="198" y="770"/>
                    <a:pt x="196" y="769"/>
                    <a:pt x="196" y="771"/>
                  </a:cubicBezTo>
                  <a:cubicBezTo>
                    <a:pt x="196" y="771"/>
                    <a:pt x="196" y="774"/>
                    <a:pt x="196" y="774"/>
                  </a:cubicBezTo>
                  <a:cubicBezTo>
                    <a:pt x="197" y="774"/>
                    <a:pt x="198" y="775"/>
                    <a:pt x="197" y="774"/>
                  </a:cubicBezTo>
                  <a:cubicBezTo>
                    <a:pt x="198" y="774"/>
                    <a:pt x="198" y="775"/>
                    <a:pt x="199" y="776"/>
                  </a:cubicBezTo>
                  <a:cubicBezTo>
                    <a:pt x="200" y="776"/>
                    <a:pt x="201" y="776"/>
                    <a:pt x="200" y="775"/>
                  </a:cubicBezTo>
                  <a:cubicBezTo>
                    <a:pt x="202" y="775"/>
                    <a:pt x="203" y="776"/>
                    <a:pt x="204" y="777"/>
                  </a:cubicBezTo>
                  <a:cubicBezTo>
                    <a:pt x="204" y="778"/>
                    <a:pt x="204" y="780"/>
                    <a:pt x="206" y="780"/>
                  </a:cubicBezTo>
                  <a:cubicBezTo>
                    <a:pt x="204" y="780"/>
                    <a:pt x="204" y="780"/>
                    <a:pt x="204" y="781"/>
                  </a:cubicBezTo>
                  <a:cubicBezTo>
                    <a:pt x="204" y="782"/>
                    <a:pt x="207" y="784"/>
                    <a:pt x="207" y="785"/>
                  </a:cubicBezTo>
                  <a:cubicBezTo>
                    <a:pt x="208" y="786"/>
                    <a:pt x="209" y="790"/>
                    <a:pt x="210" y="790"/>
                  </a:cubicBezTo>
                  <a:cubicBezTo>
                    <a:pt x="210" y="789"/>
                    <a:pt x="210" y="788"/>
                    <a:pt x="211" y="788"/>
                  </a:cubicBezTo>
                  <a:cubicBezTo>
                    <a:pt x="211" y="789"/>
                    <a:pt x="210" y="791"/>
                    <a:pt x="210" y="791"/>
                  </a:cubicBezTo>
                  <a:cubicBezTo>
                    <a:pt x="210" y="791"/>
                    <a:pt x="211" y="793"/>
                    <a:pt x="211" y="793"/>
                  </a:cubicBezTo>
                  <a:cubicBezTo>
                    <a:pt x="211" y="793"/>
                    <a:pt x="211" y="794"/>
                    <a:pt x="212" y="795"/>
                  </a:cubicBezTo>
                  <a:cubicBezTo>
                    <a:pt x="212" y="795"/>
                    <a:pt x="214" y="796"/>
                    <a:pt x="214" y="796"/>
                  </a:cubicBezTo>
                  <a:cubicBezTo>
                    <a:pt x="214" y="796"/>
                    <a:pt x="215" y="797"/>
                    <a:pt x="216" y="797"/>
                  </a:cubicBezTo>
                  <a:cubicBezTo>
                    <a:pt x="216" y="798"/>
                    <a:pt x="217" y="798"/>
                    <a:pt x="217" y="798"/>
                  </a:cubicBezTo>
                  <a:cubicBezTo>
                    <a:pt x="214" y="799"/>
                    <a:pt x="218" y="801"/>
                    <a:pt x="219" y="802"/>
                  </a:cubicBezTo>
                  <a:cubicBezTo>
                    <a:pt x="218" y="802"/>
                    <a:pt x="218" y="802"/>
                    <a:pt x="219" y="803"/>
                  </a:cubicBezTo>
                  <a:cubicBezTo>
                    <a:pt x="218" y="803"/>
                    <a:pt x="217" y="803"/>
                    <a:pt x="217" y="803"/>
                  </a:cubicBezTo>
                  <a:cubicBezTo>
                    <a:pt x="217" y="803"/>
                    <a:pt x="217" y="803"/>
                    <a:pt x="217" y="804"/>
                  </a:cubicBezTo>
                  <a:cubicBezTo>
                    <a:pt x="216" y="803"/>
                    <a:pt x="215" y="803"/>
                    <a:pt x="214" y="804"/>
                  </a:cubicBezTo>
                  <a:cubicBezTo>
                    <a:pt x="215" y="805"/>
                    <a:pt x="217" y="807"/>
                    <a:pt x="219" y="808"/>
                  </a:cubicBezTo>
                  <a:cubicBezTo>
                    <a:pt x="220" y="810"/>
                    <a:pt x="223" y="811"/>
                    <a:pt x="225" y="811"/>
                  </a:cubicBezTo>
                  <a:cubicBezTo>
                    <a:pt x="225" y="811"/>
                    <a:pt x="225" y="811"/>
                    <a:pt x="225" y="811"/>
                  </a:cubicBezTo>
                  <a:cubicBezTo>
                    <a:pt x="224" y="810"/>
                    <a:pt x="223" y="810"/>
                    <a:pt x="222" y="809"/>
                  </a:cubicBezTo>
                  <a:close/>
                  <a:moveTo>
                    <a:pt x="232" y="811"/>
                  </a:moveTo>
                  <a:cubicBezTo>
                    <a:pt x="231" y="812"/>
                    <a:pt x="231" y="808"/>
                    <a:pt x="231" y="808"/>
                  </a:cubicBezTo>
                  <a:cubicBezTo>
                    <a:pt x="232" y="808"/>
                    <a:pt x="234" y="810"/>
                    <a:pt x="232" y="811"/>
                  </a:cubicBezTo>
                  <a:close/>
                  <a:moveTo>
                    <a:pt x="231" y="808"/>
                  </a:moveTo>
                  <a:cubicBezTo>
                    <a:pt x="230" y="808"/>
                    <a:pt x="228" y="808"/>
                    <a:pt x="228" y="807"/>
                  </a:cubicBezTo>
                  <a:cubicBezTo>
                    <a:pt x="229" y="807"/>
                    <a:pt x="230" y="808"/>
                    <a:pt x="231" y="808"/>
                  </a:cubicBezTo>
                  <a:close/>
                  <a:moveTo>
                    <a:pt x="228" y="809"/>
                  </a:moveTo>
                  <a:cubicBezTo>
                    <a:pt x="229" y="808"/>
                    <a:pt x="229" y="809"/>
                    <a:pt x="229" y="810"/>
                  </a:cubicBezTo>
                  <a:cubicBezTo>
                    <a:pt x="229" y="810"/>
                    <a:pt x="228" y="810"/>
                    <a:pt x="228" y="810"/>
                  </a:cubicBezTo>
                  <a:cubicBezTo>
                    <a:pt x="227" y="810"/>
                    <a:pt x="227" y="809"/>
                    <a:pt x="228" y="809"/>
                  </a:cubicBezTo>
                  <a:close/>
                  <a:moveTo>
                    <a:pt x="169" y="577"/>
                  </a:moveTo>
                  <a:cubicBezTo>
                    <a:pt x="168" y="577"/>
                    <a:pt x="167" y="576"/>
                    <a:pt x="167" y="576"/>
                  </a:cubicBezTo>
                  <a:cubicBezTo>
                    <a:pt x="166" y="576"/>
                    <a:pt x="166" y="576"/>
                    <a:pt x="166" y="575"/>
                  </a:cubicBezTo>
                  <a:cubicBezTo>
                    <a:pt x="165" y="575"/>
                    <a:pt x="165" y="574"/>
                    <a:pt x="165" y="574"/>
                  </a:cubicBezTo>
                  <a:cubicBezTo>
                    <a:pt x="164" y="573"/>
                    <a:pt x="163" y="574"/>
                    <a:pt x="162" y="574"/>
                  </a:cubicBezTo>
                  <a:cubicBezTo>
                    <a:pt x="162" y="573"/>
                    <a:pt x="162" y="573"/>
                    <a:pt x="162" y="572"/>
                  </a:cubicBezTo>
                  <a:cubicBezTo>
                    <a:pt x="162" y="571"/>
                    <a:pt x="162" y="570"/>
                    <a:pt x="164" y="570"/>
                  </a:cubicBezTo>
                  <a:cubicBezTo>
                    <a:pt x="164" y="570"/>
                    <a:pt x="165" y="572"/>
                    <a:pt x="165" y="572"/>
                  </a:cubicBezTo>
                  <a:cubicBezTo>
                    <a:pt x="165" y="572"/>
                    <a:pt x="165" y="572"/>
                    <a:pt x="165" y="572"/>
                  </a:cubicBezTo>
                  <a:cubicBezTo>
                    <a:pt x="165" y="573"/>
                    <a:pt x="165" y="573"/>
                    <a:pt x="165" y="574"/>
                  </a:cubicBezTo>
                  <a:cubicBezTo>
                    <a:pt x="166" y="574"/>
                    <a:pt x="166" y="574"/>
                    <a:pt x="167" y="574"/>
                  </a:cubicBezTo>
                  <a:cubicBezTo>
                    <a:pt x="167" y="574"/>
                    <a:pt x="169" y="575"/>
                    <a:pt x="169" y="576"/>
                  </a:cubicBezTo>
                  <a:cubicBezTo>
                    <a:pt x="169" y="577"/>
                    <a:pt x="169" y="576"/>
                    <a:pt x="169" y="577"/>
                  </a:cubicBezTo>
                  <a:close/>
                  <a:moveTo>
                    <a:pt x="182" y="596"/>
                  </a:moveTo>
                  <a:cubicBezTo>
                    <a:pt x="182" y="594"/>
                    <a:pt x="180" y="594"/>
                    <a:pt x="180" y="592"/>
                  </a:cubicBezTo>
                  <a:cubicBezTo>
                    <a:pt x="182" y="592"/>
                    <a:pt x="181" y="592"/>
                    <a:pt x="182" y="594"/>
                  </a:cubicBezTo>
                  <a:cubicBezTo>
                    <a:pt x="182" y="595"/>
                    <a:pt x="182" y="595"/>
                    <a:pt x="182" y="595"/>
                  </a:cubicBezTo>
                  <a:cubicBezTo>
                    <a:pt x="183" y="596"/>
                    <a:pt x="183" y="596"/>
                    <a:pt x="182" y="596"/>
                  </a:cubicBezTo>
                  <a:close/>
                  <a:moveTo>
                    <a:pt x="842" y="585"/>
                  </a:moveTo>
                  <a:cubicBezTo>
                    <a:pt x="842" y="586"/>
                    <a:pt x="842" y="586"/>
                    <a:pt x="842" y="586"/>
                  </a:cubicBezTo>
                  <a:cubicBezTo>
                    <a:pt x="842" y="586"/>
                    <a:pt x="842" y="585"/>
                    <a:pt x="843" y="585"/>
                  </a:cubicBezTo>
                  <a:cubicBezTo>
                    <a:pt x="843" y="585"/>
                    <a:pt x="842" y="585"/>
                    <a:pt x="842" y="585"/>
                  </a:cubicBezTo>
                  <a:close/>
                  <a:moveTo>
                    <a:pt x="829" y="511"/>
                  </a:moveTo>
                  <a:cubicBezTo>
                    <a:pt x="828" y="510"/>
                    <a:pt x="829" y="509"/>
                    <a:pt x="829" y="508"/>
                  </a:cubicBezTo>
                  <a:cubicBezTo>
                    <a:pt x="829" y="509"/>
                    <a:pt x="830" y="511"/>
                    <a:pt x="829" y="511"/>
                  </a:cubicBezTo>
                  <a:close/>
                  <a:moveTo>
                    <a:pt x="215" y="802"/>
                  </a:moveTo>
                  <a:cubicBezTo>
                    <a:pt x="212" y="802"/>
                    <a:pt x="212" y="799"/>
                    <a:pt x="211" y="797"/>
                  </a:cubicBezTo>
                  <a:cubicBezTo>
                    <a:pt x="211" y="797"/>
                    <a:pt x="211" y="797"/>
                    <a:pt x="211" y="797"/>
                  </a:cubicBezTo>
                  <a:cubicBezTo>
                    <a:pt x="213" y="797"/>
                    <a:pt x="215" y="800"/>
                    <a:pt x="216" y="801"/>
                  </a:cubicBezTo>
                  <a:cubicBezTo>
                    <a:pt x="215" y="801"/>
                    <a:pt x="215" y="800"/>
                    <a:pt x="214" y="800"/>
                  </a:cubicBezTo>
                  <a:cubicBezTo>
                    <a:pt x="215" y="800"/>
                    <a:pt x="215" y="800"/>
                    <a:pt x="214" y="800"/>
                  </a:cubicBezTo>
                  <a:cubicBezTo>
                    <a:pt x="215" y="801"/>
                    <a:pt x="215" y="801"/>
                    <a:pt x="216" y="802"/>
                  </a:cubicBezTo>
                  <a:cubicBezTo>
                    <a:pt x="214" y="801"/>
                    <a:pt x="214" y="802"/>
                    <a:pt x="215" y="802"/>
                  </a:cubicBezTo>
                  <a:close/>
                  <a:moveTo>
                    <a:pt x="323" y="866"/>
                  </a:moveTo>
                  <a:cubicBezTo>
                    <a:pt x="323" y="866"/>
                    <a:pt x="321" y="865"/>
                    <a:pt x="321" y="864"/>
                  </a:cubicBezTo>
                  <a:cubicBezTo>
                    <a:pt x="322" y="864"/>
                    <a:pt x="321" y="864"/>
                    <a:pt x="322" y="864"/>
                  </a:cubicBezTo>
                  <a:cubicBezTo>
                    <a:pt x="321" y="862"/>
                    <a:pt x="326" y="865"/>
                    <a:pt x="325" y="865"/>
                  </a:cubicBezTo>
                  <a:cubicBezTo>
                    <a:pt x="325" y="865"/>
                    <a:pt x="324" y="866"/>
                    <a:pt x="323" y="866"/>
                  </a:cubicBezTo>
                  <a:close/>
                  <a:moveTo>
                    <a:pt x="307" y="862"/>
                  </a:moveTo>
                  <a:cubicBezTo>
                    <a:pt x="306" y="862"/>
                    <a:pt x="304" y="862"/>
                    <a:pt x="303" y="862"/>
                  </a:cubicBezTo>
                  <a:cubicBezTo>
                    <a:pt x="304" y="861"/>
                    <a:pt x="304" y="862"/>
                    <a:pt x="304" y="861"/>
                  </a:cubicBezTo>
                  <a:cubicBezTo>
                    <a:pt x="305" y="861"/>
                    <a:pt x="307" y="861"/>
                    <a:pt x="307" y="862"/>
                  </a:cubicBezTo>
                  <a:cubicBezTo>
                    <a:pt x="307" y="862"/>
                    <a:pt x="307" y="862"/>
                    <a:pt x="307" y="862"/>
                  </a:cubicBezTo>
                  <a:close/>
                  <a:moveTo>
                    <a:pt x="202" y="770"/>
                  </a:moveTo>
                  <a:cubicBezTo>
                    <a:pt x="201" y="770"/>
                    <a:pt x="201" y="770"/>
                    <a:pt x="201" y="770"/>
                  </a:cubicBezTo>
                  <a:cubicBezTo>
                    <a:pt x="201" y="770"/>
                    <a:pt x="202" y="770"/>
                    <a:pt x="202" y="770"/>
                  </a:cubicBezTo>
                  <a:close/>
                  <a:moveTo>
                    <a:pt x="321" y="863"/>
                  </a:moveTo>
                  <a:cubicBezTo>
                    <a:pt x="320" y="863"/>
                    <a:pt x="320" y="863"/>
                    <a:pt x="320" y="863"/>
                  </a:cubicBezTo>
                  <a:cubicBezTo>
                    <a:pt x="320" y="863"/>
                    <a:pt x="321" y="863"/>
                    <a:pt x="321" y="863"/>
                  </a:cubicBezTo>
                  <a:cubicBezTo>
                    <a:pt x="320" y="863"/>
                    <a:pt x="320" y="863"/>
                    <a:pt x="321" y="863"/>
                  </a:cubicBezTo>
                  <a:close/>
                  <a:moveTo>
                    <a:pt x="308" y="861"/>
                  </a:moveTo>
                  <a:cubicBezTo>
                    <a:pt x="308" y="861"/>
                    <a:pt x="308" y="861"/>
                    <a:pt x="309" y="861"/>
                  </a:cubicBezTo>
                  <a:cubicBezTo>
                    <a:pt x="308" y="861"/>
                    <a:pt x="308" y="861"/>
                    <a:pt x="308" y="861"/>
                  </a:cubicBezTo>
                  <a:cubicBezTo>
                    <a:pt x="308" y="861"/>
                    <a:pt x="308" y="861"/>
                    <a:pt x="308" y="861"/>
                  </a:cubicBezTo>
                  <a:close/>
                  <a:moveTo>
                    <a:pt x="311" y="859"/>
                  </a:moveTo>
                  <a:cubicBezTo>
                    <a:pt x="311" y="859"/>
                    <a:pt x="310" y="859"/>
                    <a:pt x="310" y="860"/>
                  </a:cubicBezTo>
                  <a:cubicBezTo>
                    <a:pt x="309" y="860"/>
                    <a:pt x="308" y="859"/>
                    <a:pt x="310" y="859"/>
                  </a:cubicBezTo>
                  <a:cubicBezTo>
                    <a:pt x="310" y="858"/>
                    <a:pt x="311" y="858"/>
                    <a:pt x="312" y="858"/>
                  </a:cubicBezTo>
                  <a:cubicBezTo>
                    <a:pt x="312" y="858"/>
                    <a:pt x="312" y="859"/>
                    <a:pt x="313" y="859"/>
                  </a:cubicBezTo>
                  <a:cubicBezTo>
                    <a:pt x="312" y="858"/>
                    <a:pt x="311" y="859"/>
                    <a:pt x="311" y="859"/>
                  </a:cubicBezTo>
                  <a:close/>
                  <a:moveTo>
                    <a:pt x="322" y="855"/>
                  </a:moveTo>
                  <a:cubicBezTo>
                    <a:pt x="323" y="855"/>
                    <a:pt x="323" y="855"/>
                    <a:pt x="323" y="855"/>
                  </a:cubicBezTo>
                  <a:cubicBezTo>
                    <a:pt x="323" y="855"/>
                    <a:pt x="323" y="855"/>
                    <a:pt x="322" y="855"/>
                  </a:cubicBezTo>
                  <a:cubicBezTo>
                    <a:pt x="322" y="855"/>
                    <a:pt x="323" y="856"/>
                    <a:pt x="322" y="855"/>
                  </a:cubicBezTo>
                  <a:close/>
                  <a:moveTo>
                    <a:pt x="390" y="820"/>
                  </a:moveTo>
                  <a:cubicBezTo>
                    <a:pt x="389" y="820"/>
                    <a:pt x="389" y="821"/>
                    <a:pt x="389" y="821"/>
                  </a:cubicBezTo>
                  <a:cubicBezTo>
                    <a:pt x="388" y="821"/>
                    <a:pt x="386" y="819"/>
                    <a:pt x="386" y="818"/>
                  </a:cubicBezTo>
                  <a:cubicBezTo>
                    <a:pt x="387" y="818"/>
                    <a:pt x="387" y="818"/>
                    <a:pt x="387" y="819"/>
                  </a:cubicBezTo>
                  <a:cubicBezTo>
                    <a:pt x="388" y="819"/>
                    <a:pt x="390" y="818"/>
                    <a:pt x="390" y="820"/>
                  </a:cubicBezTo>
                  <a:close/>
                  <a:moveTo>
                    <a:pt x="210" y="795"/>
                  </a:moveTo>
                  <a:cubicBezTo>
                    <a:pt x="210" y="795"/>
                    <a:pt x="210" y="795"/>
                    <a:pt x="210" y="795"/>
                  </a:cubicBezTo>
                  <a:cubicBezTo>
                    <a:pt x="210" y="795"/>
                    <a:pt x="210" y="796"/>
                    <a:pt x="209" y="797"/>
                  </a:cubicBezTo>
                  <a:cubicBezTo>
                    <a:pt x="209" y="797"/>
                    <a:pt x="208" y="796"/>
                    <a:pt x="208" y="795"/>
                  </a:cubicBezTo>
                  <a:cubicBezTo>
                    <a:pt x="207" y="794"/>
                    <a:pt x="209" y="794"/>
                    <a:pt x="210" y="795"/>
                  </a:cubicBezTo>
                  <a:close/>
                  <a:moveTo>
                    <a:pt x="196" y="762"/>
                  </a:moveTo>
                  <a:cubicBezTo>
                    <a:pt x="195" y="761"/>
                    <a:pt x="195" y="762"/>
                    <a:pt x="194" y="761"/>
                  </a:cubicBezTo>
                  <a:cubicBezTo>
                    <a:pt x="195" y="761"/>
                    <a:pt x="195" y="761"/>
                    <a:pt x="194" y="760"/>
                  </a:cubicBezTo>
                  <a:cubicBezTo>
                    <a:pt x="195" y="760"/>
                    <a:pt x="195" y="761"/>
                    <a:pt x="195" y="761"/>
                  </a:cubicBezTo>
                  <a:cubicBezTo>
                    <a:pt x="195" y="761"/>
                    <a:pt x="196" y="761"/>
                    <a:pt x="196" y="762"/>
                  </a:cubicBezTo>
                  <a:close/>
                  <a:moveTo>
                    <a:pt x="198" y="769"/>
                  </a:moveTo>
                  <a:cubicBezTo>
                    <a:pt x="198" y="769"/>
                    <a:pt x="198" y="769"/>
                    <a:pt x="198" y="769"/>
                  </a:cubicBezTo>
                  <a:cubicBezTo>
                    <a:pt x="198" y="769"/>
                    <a:pt x="198" y="769"/>
                    <a:pt x="198" y="769"/>
                  </a:cubicBezTo>
                  <a:close/>
                  <a:moveTo>
                    <a:pt x="195" y="765"/>
                  </a:moveTo>
                  <a:cubicBezTo>
                    <a:pt x="197" y="765"/>
                    <a:pt x="194" y="764"/>
                    <a:pt x="197" y="765"/>
                  </a:cubicBezTo>
                  <a:cubicBezTo>
                    <a:pt x="197" y="764"/>
                    <a:pt x="197" y="763"/>
                    <a:pt x="197" y="764"/>
                  </a:cubicBezTo>
                  <a:cubicBezTo>
                    <a:pt x="198" y="764"/>
                    <a:pt x="199" y="765"/>
                    <a:pt x="199" y="766"/>
                  </a:cubicBezTo>
                  <a:cubicBezTo>
                    <a:pt x="199" y="766"/>
                    <a:pt x="198" y="766"/>
                    <a:pt x="198" y="766"/>
                  </a:cubicBezTo>
                  <a:cubicBezTo>
                    <a:pt x="198" y="768"/>
                    <a:pt x="199" y="767"/>
                    <a:pt x="201" y="768"/>
                  </a:cubicBezTo>
                  <a:cubicBezTo>
                    <a:pt x="199" y="768"/>
                    <a:pt x="199" y="768"/>
                    <a:pt x="199" y="768"/>
                  </a:cubicBezTo>
                  <a:cubicBezTo>
                    <a:pt x="200" y="769"/>
                    <a:pt x="200" y="769"/>
                    <a:pt x="199" y="769"/>
                  </a:cubicBezTo>
                  <a:cubicBezTo>
                    <a:pt x="199" y="769"/>
                    <a:pt x="197" y="769"/>
                    <a:pt x="198" y="769"/>
                  </a:cubicBezTo>
                  <a:cubicBezTo>
                    <a:pt x="197" y="769"/>
                    <a:pt x="197" y="769"/>
                    <a:pt x="196" y="768"/>
                  </a:cubicBezTo>
                  <a:cubicBezTo>
                    <a:pt x="197" y="769"/>
                    <a:pt x="198" y="768"/>
                    <a:pt x="197" y="768"/>
                  </a:cubicBezTo>
                  <a:cubicBezTo>
                    <a:pt x="198" y="768"/>
                    <a:pt x="198" y="768"/>
                    <a:pt x="198" y="767"/>
                  </a:cubicBezTo>
                  <a:cubicBezTo>
                    <a:pt x="197" y="767"/>
                    <a:pt x="196" y="766"/>
                    <a:pt x="195" y="765"/>
                  </a:cubicBezTo>
                  <a:close/>
                  <a:moveTo>
                    <a:pt x="194" y="754"/>
                  </a:moveTo>
                  <a:cubicBezTo>
                    <a:pt x="192" y="754"/>
                    <a:pt x="191" y="754"/>
                    <a:pt x="191" y="752"/>
                  </a:cubicBezTo>
                  <a:cubicBezTo>
                    <a:pt x="191" y="753"/>
                    <a:pt x="191" y="751"/>
                    <a:pt x="191" y="751"/>
                  </a:cubicBezTo>
                  <a:cubicBezTo>
                    <a:pt x="190" y="749"/>
                    <a:pt x="189" y="747"/>
                    <a:pt x="188" y="745"/>
                  </a:cubicBezTo>
                  <a:cubicBezTo>
                    <a:pt x="189" y="745"/>
                    <a:pt x="189" y="745"/>
                    <a:pt x="190" y="745"/>
                  </a:cubicBezTo>
                  <a:cubicBezTo>
                    <a:pt x="189" y="744"/>
                    <a:pt x="191" y="744"/>
                    <a:pt x="191" y="745"/>
                  </a:cubicBezTo>
                  <a:cubicBezTo>
                    <a:pt x="192" y="745"/>
                    <a:pt x="192" y="746"/>
                    <a:pt x="192" y="747"/>
                  </a:cubicBezTo>
                  <a:cubicBezTo>
                    <a:pt x="192" y="747"/>
                    <a:pt x="191" y="748"/>
                    <a:pt x="192" y="749"/>
                  </a:cubicBezTo>
                  <a:cubicBezTo>
                    <a:pt x="192" y="750"/>
                    <a:pt x="194" y="749"/>
                    <a:pt x="194" y="750"/>
                  </a:cubicBezTo>
                  <a:cubicBezTo>
                    <a:pt x="193" y="750"/>
                    <a:pt x="194" y="750"/>
                    <a:pt x="193" y="750"/>
                  </a:cubicBezTo>
                  <a:cubicBezTo>
                    <a:pt x="194" y="751"/>
                    <a:pt x="194" y="751"/>
                    <a:pt x="195" y="752"/>
                  </a:cubicBezTo>
                  <a:cubicBezTo>
                    <a:pt x="194" y="752"/>
                    <a:pt x="194" y="752"/>
                    <a:pt x="195" y="753"/>
                  </a:cubicBezTo>
                  <a:cubicBezTo>
                    <a:pt x="194" y="753"/>
                    <a:pt x="194" y="753"/>
                    <a:pt x="194" y="754"/>
                  </a:cubicBezTo>
                  <a:cubicBezTo>
                    <a:pt x="194" y="754"/>
                    <a:pt x="194" y="754"/>
                    <a:pt x="194" y="754"/>
                  </a:cubicBezTo>
                  <a:close/>
                  <a:moveTo>
                    <a:pt x="195" y="760"/>
                  </a:moveTo>
                  <a:cubicBezTo>
                    <a:pt x="194" y="760"/>
                    <a:pt x="194" y="759"/>
                    <a:pt x="193" y="758"/>
                  </a:cubicBezTo>
                  <a:cubicBezTo>
                    <a:pt x="194" y="758"/>
                    <a:pt x="194" y="759"/>
                    <a:pt x="195" y="760"/>
                  </a:cubicBezTo>
                  <a:close/>
                  <a:moveTo>
                    <a:pt x="209" y="797"/>
                  </a:moveTo>
                  <a:cubicBezTo>
                    <a:pt x="210" y="797"/>
                    <a:pt x="210" y="797"/>
                    <a:pt x="210" y="798"/>
                  </a:cubicBezTo>
                  <a:cubicBezTo>
                    <a:pt x="209" y="798"/>
                    <a:pt x="209" y="798"/>
                    <a:pt x="208" y="797"/>
                  </a:cubicBezTo>
                  <a:cubicBezTo>
                    <a:pt x="209" y="797"/>
                    <a:pt x="209" y="797"/>
                    <a:pt x="209" y="797"/>
                  </a:cubicBezTo>
                  <a:close/>
                  <a:moveTo>
                    <a:pt x="208" y="794"/>
                  </a:moveTo>
                  <a:cubicBezTo>
                    <a:pt x="207" y="793"/>
                    <a:pt x="205" y="792"/>
                    <a:pt x="205" y="791"/>
                  </a:cubicBezTo>
                  <a:cubicBezTo>
                    <a:pt x="206" y="790"/>
                    <a:pt x="205" y="790"/>
                    <a:pt x="204" y="789"/>
                  </a:cubicBezTo>
                  <a:cubicBezTo>
                    <a:pt x="204" y="788"/>
                    <a:pt x="203" y="788"/>
                    <a:pt x="203" y="787"/>
                  </a:cubicBezTo>
                  <a:cubicBezTo>
                    <a:pt x="202" y="788"/>
                    <a:pt x="201" y="784"/>
                    <a:pt x="201" y="783"/>
                  </a:cubicBezTo>
                  <a:cubicBezTo>
                    <a:pt x="201" y="783"/>
                    <a:pt x="202" y="783"/>
                    <a:pt x="202" y="784"/>
                  </a:cubicBezTo>
                  <a:cubicBezTo>
                    <a:pt x="202" y="783"/>
                    <a:pt x="202" y="783"/>
                    <a:pt x="201" y="782"/>
                  </a:cubicBezTo>
                  <a:cubicBezTo>
                    <a:pt x="201" y="782"/>
                    <a:pt x="201" y="782"/>
                    <a:pt x="201" y="782"/>
                  </a:cubicBezTo>
                  <a:cubicBezTo>
                    <a:pt x="203" y="782"/>
                    <a:pt x="204" y="782"/>
                    <a:pt x="205" y="784"/>
                  </a:cubicBezTo>
                  <a:cubicBezTo>
                    <a:pt x="206" y="785"/>
                    <a:pt x="207" y="786"/>
                    <a:pt x="207" y="787"/>
                  </a:cubicBezTo>
                  <a:cubicBezTo>
                    <a:pt x="209" y="790"/>
                    <a:pt x="210" y="791"/>
                    <a:pt x="210" y="794"/>
                  </a:cubicBezTo>
                  <a:cubicBezTo>
                    <a:pt x="209" y="794"/>
                    <a:pt x="209" y="793"/>
                    <a:pt x="208" y="793"/>
                  </a:cubicBezTo>
                  <a:cubicBezTo>
                    <a:pt x="208" y="793"/>
                    <a:pt x="208" y="793"/>
                    <a:pt x="208" y="794"/>
                  </a:cubicBezTo>
                  <a:close/>
                  <a:moveTo>
                    <a:pt x="196" y="762"/>
                  </a:moveTo>
                  <a:cubicBezTo>
                    <a:pt x="197" y="762"/>
                    <a:pt x="197" y="762"/>
                    <a:pt x="197" y="763"/>
                  </a:cubicBezTo>
                  <a:cubicBezTo>
                    <a:pt x="197" y="763"/>
                    <a:pt x="196" y="763"/>
                    <a:pt x="196" y="763"/>
                  </a:cubicBezTo>
                  <a:cubicBezTo>
                    <a:pt x="196" y="762"/>
                    <a:pt x="197" y="763"/>
                    <a:pt x="196" y="762"/>
                  </a:cubicBezTo>
                  <a:close/>
                  <a:moveTo>
                    <a:pt x="318" y="855"/>
                  </a:moveTo>
                  <a:cubicBezTo>
                    <a:pt x="318" y="855"/>
                    <a:pt x="317" y="855"/>
                    <a:pt x="317" y="854"/>
                  </a:cubicBezTo>
                  <a:cubicBezTo>
                    <a:pt x="318" y="854"/>
                    <a:pt x="319" y="853"/>
                    <a:pt x="320" y="855"/>
                  </a:cubicBezTo>
                  <a:cubicBezTo>
                    <a:pt x="320" y="855"/>
                    <a:pt x="320" y="855"/>
                    <a:pt x="319" y="855"/>
                  </a:cubicBezTo>
                  <a:cubicBezTo>
                    <a:pt x="319" y="854"/>
                    <a:pt x="318" y="854"/>
                    <a:pt x="318" y="855"/>
                  </a:cubicBezTo>
                  <a:close/>
                  <a:moveTo>
                    <a:pt x="285" y="686"/>
                  </a:moveTo>
                  <a:cubicBezTo>
                    <a:pt x="285" y="686"/>
                    <a:pt x="284" y="686"/>
                    <a:pt x="284" y="686"/>
                  </a:cubicBezTo>
                  <a:cubicBezTo>
                    <a:pt x="284" y="685"/>
                    <a:pt x="285" y="685"/>
                    <a:pt x="285" y="686"/>
                  </a:cubicBezTo>
                  <a:cubicBezTo>
                    <a:pt x="285" y="686"/>
                    <a:pt x="285" y="686"/>
                    <a:pt x="285" y="686"/>
                  </a:cubicBezTo>
                  <a:close/>
                  <a:moveTo>
                    <a:pt x="286" y="685"/>
                  </a:moveTo>
                  <a:cubicBezTo>
                    <a:pt x="288" y="685"/>
                    <a:pt x="289" y="684"/>
                    <a:pt x="291" y="685"/>
                  </a:cubicBezTo>
                  <a:cubicBezTo>
                    <a:pt x="290" y="685"/>
                    <a:pt x="290" y="685"/>
                    <a:pt x="290" y="685"/>
                  </a:cubicBezTo>
                  <a:cubicBezTo>
                    <a:pt x="289" y="686"/>
                    <a:pt x="287" y="686"/>
                    <a:pt x="286" y="685"/>
                  </a:cubicBezTo>
                  <a:close/>
                  <a:moveTo>
                    <a:pt x="285" y="804"/>
                  </a:moveTo>
                  <a:cubicBezTo>
                    <a:pt x="284" y="804"/>
                    <a:pt x="283" y="804"/>
                    <a:pt x="282" y="804"/>
                  </a:cubicBezTo>
                  <a:cubicBezTo>
                    <a:pt x="282" y="804"/>
                    <a:pt x="283" y="805"/>
                    <a:pt x="283" y="805"/>
                  </a:cubicBezTo>
                  <a:cubicBezTo>
                    <a:pt x="282" y="805"/>
                    <a:pt x="281" y="805"/>
                    <a:pt x="280" y="805"/>
                  </a:cubicBezTo>
                  <a:cubicBezTo>
                    <a:pt x="281" y="806"/>
                    <a:pt x="281" y="806"/>
                    <a:pt x="280" y="806"/>
                  </a:cubicBezTo>
                  <a:cubicBezTo>
                    <a:pt x="282" y="808"/>
                    <a:pt x="278" y="806"/>
                    <a:pt x="278" y="805"/>
                  </a:cubicBezTo>
                  <a:cubicBezTo>
                    <a:pt x="278" y="804"/>
                    <a:pt x="280" y="803"/>
                    <a:pt x="280" y="803"/>
                  </a:cubicBezTo>
                  <a:cubicBezTo>
                    <a:pt x="280" y="802"/>
                    <a:pt x="280" y="802"/>
                    <a:pt x="280" y="801"/>
                  </a:cubicBezTo>
                  <a:cubicBezTo>
                    <a:pt x="281" y="801"/>
                    <a:pt x="281" y="800"/>
                    <a:pt x="283" y="801"/>
                  </a:cubicBezTo>
                  <a:cubicBezTo>
                    <a:pt x="283" y="801"/>
                    <a:pt x="283" y="801"/>
                    <a:pt x="283" y="802"/>
                  </a:cubicBezTo>
                  <a:cubicBezTo>
                    <a:pt x="283" y="802"/>
                    <a:pt x="284" y="802"/>
                    <a:pt x="284" y="802"/>
                  </a:cubicBezTo>
                  <a:cubicBezTo>
                    <a:pt x="284" y="802"/>
                    <a:pt x="284" y="801"/>
                    <a:pt x="285" y="801"/>
                  </a:cubicBezTo>
                  <a:cubicBezTo>
                    <a:pt x="285" y="801"/>
                    <a:pt x="286" y="801"/>
                    <a:pt x="286" y="802"/>
                  </a:cubicBezTo>
                  <a:cubicBezTo>
                    <a:pt x="286" y="802"/>
                    <a:pt x="287" y="802"/>
                    <a:pt x="287" y="803"/>
                  </a:cubicBezTo>
                  <a:cubicBezTo>
                    <a:pt x="288" y="803"/>
                    <a:pt x="286" y="803"/>
                    <a:pt x="285" y="803"/>
                  </a:cubicBezTo>
                  <a:cubicBezTo>
                    <a:pt x="285" y="804"/>
                    <a:pt x="284" y="803"/>
                    <a:pt x="285" y="804"/>
                  </a:cubicBezTo>
                  <a:close/>
                  <a:moveTo>
                    <a:pt x="278" y="802"/>
                  </a:moveTo>
                  <a:cubicBezTo>
                    <a:pt x="278" y="802"/>
                    <a:pt x="277" y="802"/>
                    <a:pt x="277" y="802"/>
                  </a:cubicBezTo>
                  <a:cubicBezTo>
                    <a:pt x="277" y="803"/>
                    <a:pt x="277" y="804"/>
                    <a:pt x="277" y="804"/>
                  </a:cubicBezTo>
                  <a:cubicBezTo>
                    <a:pt x="276" y="804"/>
                    <a:pt x="276" y="804"/>
                    <a:pt x="276" y="804"/>
                  </a:cubicBezTo>
                  <a:cubicBezTo>
                    <a:pt x="276" y="804"/>
                    <a:pt x="273" y="805"/>
                    <a:pt x="274" y="806"/>
                  </a:cubicBezTo>
                  <a:cubicBezTo>
                    <a:pt x="273" y="806"/>
                    <a:pt x="273" y="805"/>
                    <a:pt x="272" y="805"/>
                  </a:cubicBezTo>
                  <a:cubicBezTo>
                    <a:pt x="274" y="804"/>
                    <a:pt x="273" y="803"/>
                    <a:pt x="274" y="803"/>
                  </a:cubicBezTo>
                  <a:cubicBezTo>
                    <a:pt x="274" y="802"/>
                    <a:pt x="273" y="802"/>
                    <a:pt x="273" y="802"/>
                  </a:cubicBezTo>
                  <a:cubicBezTo>
                    <a:pt x="273" y="802"/>
                    <a:pt x="273" y="801"/>
                    <a:pt x="272" y="800"/>
                  </a:cubicBezTo>
                  <a:cubicBezTo>
                    <a:pt x="274" y="801"/>
                    <a:pt x="274" y="801"/>
                    <a:pt x="276" y="801"/>
                  </a:cubicBezTo>
                  <a:cubicBezTo>
                    <a:pt x="277" y="801"/>
                    <a:pt x="278" y="801"/>
                    <a:pt x="279" y="801"/>
                  </a:cubicBezTo>
                  <a:cubicBezTo>
                    <a:pt x="278" y="801"/>
                    <a:pt x="278" y="801"/>
                    <a:pt x="278" y="802"/>
                  </a:cubicBezTo>
                  <a:close/>
                  <a:moveTo>
                    <a:pt x="289" y="683"/>
                  </a:moveTo>
                  <a:cubicBezTo>
                    <a:pt x="290" y="682"/>
                    <a:pt x="290" y="682"/>
                    <a:pt x="292" y="682"/>
                  </a:cubicBezTo>
                  <a:cubicBezTo>
                    <a:pt x="291" y="683"/>
                    <a:pt x="291" y="683"/>
                    <a:pt x="289" y="683"/>
                  </a:cubicBezTo>
                  <a:close/>
                  <a:moveTo>
                    <a:pt x="215" y="798"/>
                  </a:moveTo>
                  <a:cubicBezTo>
                    <a:pt x="214" y="798"/>
                    <a:pt x="213" y="797"/>
                    <a:pt x="212" y="796"/>
                  </a:cubicBezTo>
                  <a:cubicBezTo>
                    <a:pt x="213" y="796"/>
                    <a:pt x="214" y="797"/>
                    <a:pt x="215" y="798"/>
                  </a:cubicBezTo>
                  <a:close/>
                  <a:moveTo>
                    <a:pt x="266" y="818"/>
                  </a:moveTo>
                  <a:cubicBezTo>
                    <a:pt x="267" y="818"/>
                    <a:pt x="269" y="818"/>
                    <a:pt x="269" y="819"/>
                  </a:cubicBezTo>
                  <a:cubicBezTo>
                    <a:pt x="268" y="820"/>
                    <a:pt x="267" y="819"/>
                    <a:pt x="265" y="819"/>
                  </a:cubicBezTo>
                  <a:cubicBezTo>
                    <a:pt x="265" y="819"/>
                    <a:pt x="265" y="819"/>
                    <a:pt x="265" y="818"/>
                  </a:cubicBezTo>
                  <a:cubicBezTo>
                    <a:pt x="266" y="818"/>
                    <a:pt x="266" y="818"/>
                    <a:pt x="266" y="818"/>
                  </a:cubicBezTo>
                  <a:close/>
                  <a:moveTo>
                    <a:pt x="279" y="913"/>
                  </a:moveTo>
                  <a:cubicBezTo>
                    <a:pt x="278" y="913"/>
                    <a:pt x="277" y="913"/>
                    <a:pt x="276" y="912"/>
                  </a:cubicBezTo>
                  <a:cubicBezTo>
                    <a:pt x="276" y="912"/>
                    <a:pt x="278" y="913"/>
                    <a:pt x="279" y="913"/>
                  </a:cubicBezTo>
                  <a:close/>
                  <a:moveTo>
                    <a:pt x="283" y="914"/>
                  </a:moveTo>
                  <a:cubicBezTo>
                    <a:pt x="282" y="914"/>
                    <a:pt x="280" y="914"/>
                    <a:pt x="279" y="913"/>
                  </a:cubicBezTo>
                  <a:cubicBezTo>
                    <a:pt x="281" y="914"/>
                    <a:pt x="282" y="914"/>
                    <a:pt x="283" y="914"/>
                  </a:cubicBezTo>
                  <a:close/>
                  <a:moveTo>
                    <a:pt x="614" y="885"/>
                  </a:moveTo>
                  <a:cubicBezTo>
                    <a:pt x="614" y="885"/>
                    <a:pt x="614" y="885"/>
                    <a:pt x="614" y="885"/>
                  </a:cubicBezTo>
                  <a:cubicBezTo>
                    <a:pt x="614" y="885"/>
                    <a:pt x="614" y="885"/>
                    <a:pt x="614" y="885"/>
                  </a:cubicBezTo>
                  <a:close/>
                  <a:moveTo>
                    <a:pt x="626" y="875"/>
                  </a:moveTo>
                  <a:cubicBezTo>
                    <a:pt x="626" y="875"/>
                    <a:pt x="627" y="875"/>
                    <a:pt x="627" y="875"/>
                  </a:cubicBezTo>
                  <a:cubicBezTo>
                    <a:pt x="626" y="876"/>
                    <a:pt x="624" y="878"/>
                    <a:pt x="622" y="879"/>
                  </a:cubicBezTo>
                  <a:cubicBezTo>
                    <a:pt x="620" y="880"/>
                    <a:pt x="617" y="881"/>
                    <a:pt x="614" y="883"/>
                  </a:cubicBezTo>
                  <a:cubicBezTo>
                    <a:pt x="615" y="882"/>
                    <a:pt x="616" y="882"/>
                    <a:pt x="617" y="882"/>
                  </a:cubicBezTo>
                  <a:cubicBezTo>
                    <a:pt x="616" y="882"/>
                    <a:pt x="615" y="883"/>
                    <a:pt x="613" y="884"/>
                  </a:cubicBezTo>
                  <a:cubicBezTo>
                    <a:pt x="614" y="884"/>
                    <a:pt x="615" y="883"/>
                    <a:pt x="615" y="883"/>
                  </a:cubicBezTo>
                  <a:cubicBezTo>
                    <a:pt x="615" y="883"/>
                    <a:pt x="614" y="884"/>
                    <a:pt x="614" y="884"/>
                  </a:cubicBezTo>
                  <a:cubicBezTo>
                    <a:pt x="614" y="884"/>
                    <a:pt x="616" y="883"/>
                    <a:pt x="616" y="883"/>
                  </a:cubicBezTo>
                  <a:cubicBezTo>
                    <a:pt x="591" y="896"/>
                    <a:pt x="564" y="906"/>
                    <a:pt x="537" y="914"/>
                  </a:cubicBezTo>
                  <a:cubicBezTo>
                    <a:pt x="483" y="930"/>
                    <a:pt x="426" y="935"/>
                    <a:pt x="369" y="930"/>
                  </a:cubicBezTo>
                  <a:cubicBezTo>
                    <a:pt x="342" y="928"/>
                    <a:pt x="314" y="923"/>
                    <a:pt x="287" y="916"/>
                  </a:cubicBezTo>
                  <a:cubicBezTo>
                    <a:pt x="280" y="913"/>
                    <a:pt x="273" y="911"/>
                    <a:pt x="265" y="909"/>
                  </a:cubicBezTo>
                  <a:cubicBezTo>
                    <a:pt x="262" y="908"/>
                    <a:pt x="260" y="907"/>
                    <a:pt x="257" y="906"/>
                  </a:cubicBezTo>
                  <a:cubicBezTo>
                    <a:pt x="256" y="905"/>
                    <a:pt x="249" y="903"/>
                    <a:pt x="248" y="902"/>
                  </a:cubicBezTo>
                  <a:cubicBezTo>
                    <a:pt x="248" y="902"/>
                    <a:pt x="254" y="904"/>
                    <a:pt x="255" y="904"/>
                  </a:cubicBezTo>
                  <a:cubicBezTo>
                    <a:pt x="257" y="904"/>
                    <a:pt x="259" y="905"/>
                    <a:pt x="262" y="906"/>
                  </a:cubicBezTo>
                  <a:cubicBezTo>
                    <a:pt x="266" y="907"/>
                    <a:pt x="270" y="908"/>
                    <a:pt x="275" y="909"/>
                  </a:cubicBezTo>
                  <a:cubicBezTo>
                    <a:pt x="274" y="908"/>
                    <a:pt x="272" y="907"/>
                    <a:pt x="271" y="906"/>
                  </a:cubicBezTo>
                  <a:cubicBezTo>
                    <a:pt x="270" y="906"/>
                    <a:pt x="264" y="903"/>
                    <a:pt x="265" y="902"/>
                  </a:cubicBezTo>
                  <a:cubicBezTo>
                    <a:pt x="265" y="902"/>
                    <a:pt x="266" y="902"/>
                    <a:pt x="266" y="902"/>
                  </a:cubicBezTo>
                  <a:cubicBezTo>
                    <a:pt x="266" y="902"/>
                    <a:pt x="261" y="899"/>
                    <a:pt x="261" y="899"/>
                  </a:cubicBezTo>
                  <a:cubicBezTo>
                    <a:pt x="264" y="899"/>
                    <a:pt x="266" y="900"/>
                    <a:pt x="269" y="901"/>
                  </a:cubicBezTo>
                  <a:cubicBezTo>
                    <a:pt x="272" y="902"/>
                    <a:pt x="275" y="903"/>
                    <a:pt x="278" y="904"/>
                  </a:cubicBezTo>
                  <a:cubicBezTo>
                    <a:pt x="281" y="905"/>
                    <a:pt x="284" y="905"/>
                    <a:pt x="288" y="905"/>
                  </a:cubicBezTo>
                  <a:cubicBezTo>
                    <a:pt x="291" y="905"/>
                    <a:pt x="294" y="906"/>
                    <a:pt x="297" y="906"/>
                  </a:cubicBezTo>
                  <a:cubicBezTo>
                    <a:pt x="297" y="905"/>
                    <a:pt x="298" y="906"/>
                    <a:pt x="297" y="905"/>
                  </a:cubicBezTo>
                  <a:cubicBezTo>
                    <a:pt x="298" y="905"/>
                    <a:pt x="299" y="906"/>
                    <a:pt x="300" y="906"/>
                  </a:cubicBezTo>
                  <a:cubicBezTo>
                    <a:pt x="300" y="905"/>
                    <a:pt x="302" y="906"/>
                    <a:pt x="303" y="906"/>
                  </a:cubicBezTo>
                  <a:cubicBezTo>
                    <a:pt x="304" y="906"/>
                    <a:pt x="306" y="906"/>
                    <a:pt x="307" y="906"/>
                  </a:cubicBezTo>
                  <a:cubicBezTo>
                    <a:pt x="307" y="906"/>
                    <a:pt x="310" y="907"/>
                    <a:pt x="310" y="907"/>
                  </a:cubicBezTo>
                  <a:cubicBezTo>
                    <a:pt x="310" y="906"/>
                    <a:pt x="307" y="905"/>
                    <a:pt x="307" y="905"/>
                  </a:cubicBezTo>
                  <a:cubicBezTo>
                    <a:pt x="307" y="905"/>
                    <a:pt x="307" y="905"/>
                    <a:pt x="308" y="905"/>
                  </a:cubicBezTo>
                  <a:cubicBezTo>
                    <a:pt x="307" y="904"/>
                    <a:pt x="307" y="904"/>
                    <a:pt x="307" y="904"/>
                  </a:cubicBezTo>
                  <a:cubicBezTo>
                    <a:pt x="309" y="904"/>
                    <a:pt x="311" y="905"/>
                    <a:pt x="314" y="906"/>
                  </a:cubicBezTo>
                  <a:cubicBezTo>
                    <a:pt x="316" y="906"/>
                    <a:pt x="320" y="906"/>
                    <a:pt x="322" y="907"/>
                  </a:cubicBezTo>
                  <a:cubicBezTo>
                    <a:pt x="321" y="907"/>
                    <a:pt x="326" y="908"/>
                    <a:pt x="325" y="907"/>
                  </a:cubicBezTo>
                  <a:cubicBezTo>
                    <a:pt x="325" y="907"/>
                    <a:pt x="326" y="907"/>
                    <a:pt x="325" y="907"/>
                  </a:cubicBezTo>
                  <a:cubicBezTo>
                    <a:pt x="326" y="907"/>
                    <a:pt x="326" y="907"/>
                    <a:pt x="326" y="907"/>
                  </a:cubicBezTo>
                  <a:cubicBezTo>
                    <a:pt x="326" y="906"/>
                    <a:pt x="328" y="906"/>
                    <a:pt x="328" y="906"/>
                  </a:cubicBezTo>
                  <a:cubicBezTo>
                    <a:pt x="327" y="902"/>
                    <a:pt x="322" y="900"/>
                    <a:pt x="319" y="898"/>
                  </a:cubicBezTo>
                  <a:cubicBezTo>
                    <a:pt x="317" y="898"/>
                    <a:pt x="316" y="897"/>
                    <a:pt x="314" y="896"/>
                  </a:cubicBezTo>
                  <a:cubicBezTo>
                    <a:pt x="314" y="895"/>
                    <a:pt x="313" y="895"/>
                    <a:pt x="312" y="894"/>
                  </a:cubicBezTo>
                  <a:cubicBezTo>
                    <a:pt x="311" y="894"/>
                    <a:pt x="311" y="892"/>
                    <a:pt x="310" y="892"/>
                  </a:cubicBezTo>
                  <a:cubicBezTo>
                    <a:pt x="311" y="892"/>
                    <a:pt x="309" y="889"/>
                    <a:pt x="308" y="889"/>
                  </a:cubicBezTo>
                  <a:cubicBezTo>
                    <a:pt x="309" y="889"/>
                    <a:pt x="305" y="886"/>
                    <a:pt x="305" y="885"/>
                  </a:cubicBezTo>
                  <a:cubicBezTo>
                    <a:pt x="307" y="885"/>
                    <a:pt x="305" y="885"/>
                    <a:pt x="305" y="885"/>
                  </a:cubicBezTo>
                  <a:cubicBezTo>
                    <a:pt x="304" y="883"/>
                    <a:pt x="299" y="883"/>
                    <a:pt x="299" y="880"/>
                  </a:cubicBezTo>
                  <a:cubicBezTo>
                    <a:pt x="300" y="880"/>
                    <a:pt x="300" y="881"/>
                    <a:pt x="300" y="881"/>
                  </a:cubicBezTo>
                  <a:cubicBezTo>
                    <a:pt x="300" y="881"/>
                    <a:pt x="302" y="881"/>
                    <a:pt x="303" y="881"/>
                  </a:cubicBezTo>
                  <a:cubicBezTo>
                    <a:pt x="302" y="881"/>
                    <a:pt x="301" y="880"/>
                    <a:pt x="301" y="879"/>
                  </a:cubicBezTo>
                  <a:cubicBezTo>
                    <a:pt x="302" y="879"/>
                    <a:pt x="302" y="879"/>
                    <a:pt x="303" y="879"/>
                  </a:cubicBezTo>
                  <a:cubicBezTo>
                    <a:pt x="303" y="879"/>
                    <a:pt x="303" y="879"/>
                    <a:pt x="303" y="879"/>
                  </a:cubicBezTo>
                  <a:cubicBezTo>
                    <a:pt x="302" y="878"/>
                    <a:pt x="302" y="877"/>
                    <a:pt x="302" y="876"/>
                  </a:cubicBezTo>
                  <a:cubicBezTo>
                    <a:pt x="303" y="876"/>
                    <a:pt x="304" y="876"/>
                    <a:pt x="304" y="876"/>
                  </a:cubicBezTo>
                  <a:cubicBezTo>
                    <a:pt x="304" y="876"/>
                    <a:pt x="303" y="876"/>
                    <a:pt x="303" y="875"/>
                  </a:cubicBezTo>
                  <a:cubicBezTo>
                    <a:pt x="304" y="875"/>
                    <a:pt x="305" y="874"/>
                    <a:pt x="305" y="875"/>
                  </a:cubicBezTo>
                  <a:cubicBezTo>
                    <a:pt x="305" y="874"/>
                    <a:pt x="304" y="873"/>
                    <a:pt x="304" y="873"/>
                  </a:cubicBezTo>
                  <a:cubicBezTo>
                    <a:pt x="305" y="872"/>
                    <a:pt x="310" y="871"/>
                    <a:pt x="309" y="869"/>
                  </a:cubicBezTo>
                  <a:cubicBezTo>
                    <a:pt x="311" y="869"/>
                    <a:pt x="309" y="868"/>
                    <a:pt x="310" y="868"/>
                  </a:cubicBezTo>
                  <a:cubicBezTo>
                    <a:pt x="311" y="867"/>
                    <a:pt x="313" y="867"/>
                    <a:pt x="314" y="866"/>
                  </a:cubicBezTo>
                  <a:cubicBezTo>
                    <a:pt x="314" y="866"/>
                    <a:pt x="315" y="865"/>
                    <a:pt x="316" y="865"/>
                  </a:cubicBezTo>
                  <a:cubicBezTo>
                    <a:pt x="317" y="864"/>
                    <a:pt x="317" y="864"/>
                    <a:pt x="318" y="864"/>
                  </a:cubicBezTo>
                  <a:cubicBezTo>
                    <a:pt x="319" y="864"/>
                    <a:pt x="319" y="865"/>
                    <a:pt x="320" y="865"/>
                  </a:cubicBezTo>
                  <a:cubicBezTo>
                    <a:pt x="319" y="865"/>
                    <a:pt x="319" y="865"/>
                    <a:pt x="318" y="865"/>
                  </a:cubicBezTo>
                  <a:cubicBezTo>
                    <a:pt x="318" y="865"/>
                    <a:pt x="316" y="868"/>
                    <a:pt x="316" y="868"/>
                  </a:cubicBezTo>
                  <a:cubicBezTo>
                    <a:pt x="316" y="868"/>
                    <a:pt x="316" y="869"/>
                    <a:pt x="315" y="869"/>
                  </a:cubicBezTo>
                  <a:cubicBezTo>
                    <a:pt x="315" y="869"/>
                    <a:pt x="314" y="869"/>
                    <a:pt x="313" y="869"/>
                  </a:cubicBezTo>
                  <a:cubicBezTo>
                    <a:pt x="314" y="870"/>
                    <a:pt x="313" y="871"/>
                    <a:pt x="312" y="871"/>
                  </a:cubicBezTo>
                  <a:cubicBezTo>
                    <a:pt x="313" y="873"/>
                    <a:pt x="313" y="872"/>
                    <a:pt x="312" y="873"/>
                  </a:cubicBezTo>
                  <a:cubicBezTo>
                    <a:pt x="311" y="873"/>
                    <a:pt x="310" y="874"/>
                    <a:pt x="310" y="874"/>
                  </a:cubicBezTo>
                  <a:cubicBezTo>
                    <a:pt x="310" y="874"/>
                    <a:pt x="311" y="874"/>
                    <a:pt x="311" y="874"/>
                  </a:cubicBezTo>
                  <a:cubicBezTo>
                    <a:pt x="312" y="875"/>
                    <a:pt x="311" y="875"/>
                    <a:pt x="312" y="876"/>
                  </a:cubicBezTo>
                  <a:cubicBezTo>
                    <a:pt x="311" y="876"/>
                    <a:pt x="311" y="876"/>
                    <a:pt x="310" y="876"/>
                  </a:cubicBezTo>
                  <a:cubicBezTo>
                    <a:pt x="312" y="878"/>
                    <a:pt x="312" y="879"/>
                    <a:pt x="314" y="880"/>
                  </a:cubicBezTo>
                  <a:cubicBezTo>
                    <a:pt x="312" y="880"/>
                    <a:pt x="311" y="878"/>
                    <a:pt x="309" y="878"/>
                  </a:cubicBezTo>
                  <a:cubicBezTo>
                    <a:pt x="309" y="878"/>
                    <a:pt x="309" y="879"/>
                    <a:pt x="309" y="880"/>
                  </a:cubicBezTo>
                  <a:cubicBezTo>
                    <a:pt x="310" y="880"/>
                    <a:pt x="310" y="880"/>
                    <a:pt x="311" y="880"/>
                  </a:cubicBezTo>
                  <a:cubicBezTo>
                    <a:pt x="309" y="880"/>
                    <a:pt x="309" y="880"/>
                    <a:pt x="308" y="881"/>
                  </a:cubicBezTo>
                  <a:cubicBezTo>
                    <a:pt x="309" y="882"/>
                    <a:pt x="308" y="883"/>
                    <a:pt x="308" y="884"/>
                  </a:cubicBezTo>
                  <a:cubicBezTo>
                    <a:pt x="309" y="885"/>
                    <a:pt x="310" y="886"/>
                    <a:pt x="311" y="886"/>
                  </a:cubicBezTo>
                  <a:cubicBezTo>
                    <a:pt x="311" y="886"/>
                    <a:pt x="311" y="886"/>
                    <a:pt x="312" y="887"/>
                  </a:cubicBezTo>
                  <a:cubicBezTo>
                    <a:pt x="313" y="887"/>
                    <a:pt x="312" y="887"/>
                    <a:pt x="313" y="887"/>
                  </a:cubicBezTo>
                  <a:cubicBezTo>
                    <a:pt x="314" y="888"/>
                    <a:pt x="314" y="888"/>
                    <a:pt x="315" y="888"/>
                  </a:cubicBezTo>
                  <a:cubicBezTo>
                    <a:pt x="316" y="889"/>
                    <a:pt x="317" y="889"/>
                    <a:pt x="318" y="889"/>
                  </a:cubicBezTo>
                  <a:cubicBezTo>
                    <a:pt x="317" y="888"/>
                    <a:pt x="318" y="888"/>
                    <a:pt x="319" y="887"/>
                  </a:cubicBezTo>
                  <a:cubicBezTo>
                    <a:pt x="319" y="887"/>
                    <a:pt x="319" y="888"/>
                    <a:pt x="319" y="888"/>
                  </a:cubicBezTo>
                  <a:cubicBezTo>
                    <a:pt x="319" y="888"/>
                    <a:pt x="320" y="889"/>
                    <a:pt x="320" y="889"/>
                  </a:cubicBezTo>
                  <a:cubicBezTo>
                    <a:pt x="322" y="890"/>
                    <a:pt x="323" y="891"/>
                    <a:pt x="324" y="891"/>
                  </a:cubicBezTo>
                  <a:cubicBezTo>
                    <a:pt x="326" y="893"/>
                    <a:pt x="328" y="895"/>
                    <a:pt x="331" y="896"/>
                  </a:cubicBezTo>
                  <a:cubicBezTo>
                    <a:pt x="330" y="896"/>
                    <a:pt x="331" y="897"/>
                    <a:pt x="331" y="897"/>
                  </a:cubicBezTo>
                  <a:cubicBezTo>
                    <a:pt x="331" y="897"/>
                    <a:pt x="333" y="897"/>
                    <a:pt x="333" y="897"/>
                  </a:cubicBezTo>
                  <a:cubicBezTo>
                    <a:pt x="334" y="898"/>
                    <a:pt x="335" y="898"/>
                    <a:pt x="336" y="899"/>
                  </a:cubicBezTo>
                  <a:cubicBezTo>
                    <a:pt x="335" y="899"/>
                    <a:pt x="338" y="901"/>
                    <a:pt x="339" y="901"/>
                  </a:cubicBezTo>
                  <a:cubicBezTo>
                    <a:pt x="338" y="901"/>
                    <a:pt x="338" y="902"/>
                    <a:pt x="337" y="902"/>
                  </a:cubicBezTo>
                  <a:cubicBezTo>
                    <a:pt x="338" y="902"/>
                    <a:pt x="340" y="902"/>
                    <a:pt x="341" y="903"/>
                  </a:cubicBezTo>
                  <a:cubicBezTo>
                    <a:pt x="342" y="904"/>
                    <a:pt x="343" y="905"/>
                    <a:pt x="344" y="906"/>
                  </a:cubicBezTo>
                  <a:cubicBezTo>
                    <a:pt x="344" y="906"/>
                    <a:pt x="345" y="905"/>
                    <a:pt x="345" y="906"/>
                  </a:cubicBezTo>
                  <a:cubicBezTo>
                    <a:pt x="346" y="906"/>
                    <a:pt x="346" y="907"/>
                    <a:pt x="345" y="907"/>
                  </a:cubicBezTo>
                  <a:cubicBezTo>
                    <a:pt x="347" y="907"/>
                    <a:pt x="346" y="908"/>
                    <a:pt x="347" y="909"/>
                  </a:cubicBezTo>
                  <a:cubicBezTo>
                    <a:pt x="347" y="909"/>
                    <a:pt x="348" y="909"/>
                    <a:pt x="348" y="910"/>
                  </a:cubicBezTo>
                  <a:cubicBezTo>
                    <a:pt x="350" y="910"/>
                    <a:pt x="350" y="910"/>
                    <a:pt x="350" y="912"/>
                  </a:cubicBezTo>
                  <a:cubicBezTo>
                    <a:pt x="350" y="912"/>
                    <a:pt x="348" y="912"/>
                    <a:pt x="348" y="912"/>
                  </a:cubicBezTo>
                  <a:cubicBezTo>
                    <a:pt x="350" y="913"/>
                    <a:pt x="350" y="913"/>
                    <a:pt x="352" y="914"/>
                  </a:cubicBezTo>
                  <a:cubicBezTo>
                    <a:pt x="354" y="914"/>
                    <a:pt x="355" y="915"/>
                    <a:pt x="357" y="915"/>
                  </a:cubicBezTo>
                  <a:cubicBezTo>
                    <a:pt x="360" y="916"/>
                    <a:pt x="362" y="917"/>
                    <a:pt x="365" y="918"/>
                  </a:cubicBezTo>
                  <a:cubicBezTo>
                    <a:pt x="371" y="921"/>
                    <a:pt x="377" y="920"/>
                    <a:pt x="384" y="921"/>
                  </a:cubicBezTo>
                  <a:cubicBezTo>
                    <a:pt x="387" y="922"/>
                    <a:pt x="390" y="922"/>
                    <a:pt x="393" y="922"/>
                  </a:cubicBezTo>
                  <a:cubicBezTo>
                    <a:pt x="394" y="922"/>
                    <a:pt x="395" y="922"/>
                    <a:pt x="396" y="922"/>
                  </a:cubicBezTo>
                  <a:cubicBezTo>
                    <a:pt x="398" y="922"/>
                    <a:pt x="399" y="923"/>
                    <a:pt x="400" y="923"/>
                  </a:cubicBezTo>
                  <a:cubicBezTo>
                    <a:pt x="402" y="923"/>
                    <a:pt x="403" y="921"/>
                    <a:pt x="405" y="920"/>
                  </a:cubicBezTo>
                  <a:cubicBezTo>
                    <a:pt x="406" y="919"/>
                    <a:pt x="407" y="919"/>
                    <a:pt x="408" y="919"/>
                  </a:cubicBezTo>
                  <a:cubicBezTo>
                    <a:pt x="410" y="919"/>
                    <a:pt x="411" y="918"/>
                    <a:pt x="413" y="918"/>
                  </a:cubicBezTo>
                  <a:cubicBezTo>
                    <a:pt x="415" y="917"/>
                    <a:pt x="418" y="917"/>
                    <a:pt x="419" y="916"/>
                  </a:cubicBezTo>
                  <a:cubicBezTo>
                    <a:pt x="420" y="915"/>
                    <a:pt x="420" y="915"/>
                    <a:pt x="421" y="914"/>
                  </a:cubicBezTo>
                  <a:cubicBezTo>
                    <a:pt x="422" y="914"/>
                    <a:pt x="422" y="913"/>
                    <a:pt x="423" y="913"/>
                  </a:cubicBezTo>
                  <a:cubicBezTo>
                    <a:pt x="425" y="913"/>
                    <a:pt x="425" y="914"/>
                    <a:pt x="426" y="911"/>
                  </a:cubicBezTo>
                  <a:cubicBezTo>
                    <a:pt x="424" y="911"/>
                    <a:pt x="422" y="911"/>
                    <a:pt x="421" y="910"/>
                  </a:cubicBezTo>
                  <a:cubicBezTo>
                    <a:pt x="422" y="908"/>
                    <a:pt x="427" y="908"/>
                    <a:pt x="429" y="910"/>
                  </a:cubicBezTo>
                  <a:cubicBezTo>
                    <a:pt x="429" y="910"/>
                    <a:pt x="430" y="911"/>
                    <a:pt x="430" y="911"/>
                  </a:cubicBezTo>
                  <a:cubicBezTo>
                    <a:pt x="431" y="911"/>
                    <a:pt x="433" y="910"/>
                    <a:pt x="434" y="909"/>
                  </a:cubicBezTo>
                  <a:cubicBezTo>
                    <a:pt x="436" y="908"/>
                    <a:pt x="436" y="907"/>
                    <a:pt x="438" y="906"/>
                  </a:cubicBezTo>
                  <a:cubicBezTo>
                    <a:pt x="439" y="906"/>
                    <a:pt x="439" y="906"/>
                    <a:pt x="441" y="906"/>
                  </a:cubicBezTo>
                  <a:cubicBezTo>
                    <a:pt x="442" y="906"/>
                    <a:pt x="442" y="907"/>
                    <a:pt x="443" y="906"/>
                  </a:cubicBezTo>
                  <a:cubicBezTo>
                    <a:pt x="444" y="906"/>
                    <a:pt x="445" y="906"/>
                    <a:pt x="446" y="905"/>
                  </a:cubicBezTo>
                  <a:cubicBezTo>
                    <a:pt x="449" y="905"/>
                    <a:pt x="452" y="905"/>
                    <a:pt x="455" y="904"/>
                  </a:cubicBezTo>
                  <a:cubicBezTo>
                    <a:pt x="456" y="904"/>
                    <a:pt x="458" y="903"/>
                    <a:pt x="459" y="903"/>
                  </a:cubicBezTo>
                  <a:cubicBezTo>
                    <a:pt x="460" y="902"/>
                    <a:pt x="461" y="901"/>
                    <a:pt x="462" y="900"/>
                  </a:cubicBezTo>
                  <a:cubicBezTo>
                    <a:pt x="466" y="899"/>
                    <a:pt x="469" y="901"/>
                    <a:pt x="472" y="900"/>
                  </a:cubicBezTo>
                  <a:cubicBezTo>
                    <a:pt x="473" y="900"/>
                    <a:pt x="473" y="900"/>
                    <a:pt x="474" y="900"/>
                  </a:cubicBezTo>
                  <a:cubicBezTo>
                    <a:pt x="474" y="899"/>
                    <a:pt x="474" y="899"/>
                    <a:pt x="475" y="899"/>
                  </a:cubicBezTo>
                  <a:cubicBezTo>
                    <a:pt x="476" y="898"/>
                    <a:pt x="475" y="898"/>
                    <a:pt x="476" y="898"/>
                  </a:cubicBezTo>
                  <a:cubicBezTo>
                    <a:pt x="478" y="897"/>
                    <a:pt x="479" y="898"/>
                    <a:pt x="481" y="898"/>
                  </a:cubicBezTo>
                  <a:cubicBezTo>
                    <a:pt x="483" y="898"/>
                    <a:pt x="484" y="896"/>
                    <a:pt x="486" y="896"/>
                  </a:cubicBezTo>
                  <a:cubicBezTo>
                    <a:pt x="487" y="896"/>
                    <a:pt x="488" y="896"/>
                    <a:pt x="489" y="896"/>
                  </a:cubicBezTo>
                  <a:cubicBezTo>
                    <a:pt x="490" y="896"/>
                    <a:pt x="490" y="895"/>
                    <a:pt x="491" y="896"/>
                  </a:cubicBezTo>
                  <a:cubicBezTo>
                    <a:pt x="491" y="895"/>
                    <a:pt x="493" y="896"/>
                    <a:pt x="493" y="896"/>
                  </a:cubicBezTo>
                  <a:cubicBezTo>
                    <a:pt x="494" y="896"/>
                    <a:pt x="496" y="894"/>
                    <a:pt x="497" y="893"/>
                  </a:cubicBezTo>
                  <a:cubicBezTo>
                    <a:pt x="499" y="892"/>
                    <a:pt x="499" y="893"/>
                    <a:pt x="500" y="894"/>
                  </a:cubicBezTo>
                  <a:cubicBezTo>
                    <a:pt x="500" y="894"/>
                    <a:pt x="500" y="895"/>
                    <a:pt x="500" y="895"/>
                  </a:cubicBezTo>
                  <a:cubicBezTo>
                    <a:pt x="501" y="895"/>
                    <a:pt x="501" y="896"/>
                    <a:pt x="501" y="896"/>
                  </a:cubicBezTo>
                  <a:cubicBezTo>
                    <a:pt x="502" y="896"/>
                    <a:pt x="502" y="896"/>
                    <a:pt x="503" y="896"/>
                  </a:cubicBezTo>
                  <a:cubicBezTo>
                    <a:pt x="502" y="896"/>
                    <a:pt x="502" y="896"/>
                    <a:pt x="502" y="896"/>
                  </a:cubicBezTo>
                  <a:cubicBezTo>
                    <a:pt x="503" y="896"/>
                    <a:pt x="504" y="896"/>
                    <a:pt x="503" y="897"/>
                  </a:cubicBezTo>
                  <a:cubicBezTo>
                    <a:pt x="504" y="897"/>
                    <a:pt x="505" y="897"/>
                    <a:pt x="505" y="897"/>
                  </a:cubicBezTo>
                  <a:cubicBezTo>
                    <a:pt x="505" y="897"/>
                    <a:pt x="507" y="897"/>
                    <a:pt x="508" y="897"/>
                  </a:cubicBezTo>
                  <a:cubicBezTo>
                    <a:pt x="509" y="897"/>
                    <a:pt x="510" y="896"/>
                    <a:pt x="511" y="896"/>
                  </a:cubicBezTo>
                  <a:cubicBezTo>
                    <a:pt x="512" y="896"/>
                    <a:pt x="514" y="896"/>
                    <a:pt x="516" y="896"/>
                  </a:cubicBezTo>
                  <a:cubicBezTo>
                    <a:pt x="515" y="896"/>
                    <a:pt x="517" y="897"/>
                    <a:pt x="518" y="897"/>
                  </a:cubicBezTo>
                  <a:cubicBezTo>
                    <a:pt x="517" y="897"/>
                    <a:pt x="520" y="897"/>
                    <a:pt x="521" y="897"/>
                  </a:cubicBezTo>
                  <a:cubicBezTo>
                    <a:pt x="522" y="897"/>
                    <a:pt x="523" y="897"/>
                    <a:pt x="525" y="897"/>
                  </a:cubicBezTo>
                  <a:cubicBezTo>
                    <a:pt x="528" y="896"/>
                    <a:pt x="531" y="894"/>
                    <a:pt x="535" y="893"/>
                  </a:cubicBezTo>
                  <a:cubicBezTo>
                    <a:pt x="534" y="894"/>
                    <a:pt x="535" y="893"/>
                    <a:pt x="534" y="894"/>
                  </a:cubicBezTo>
                  <a:cubicBezTo>
                    <a:pt x="535" y="894"/>
                    <a:pt x="534" y="894"/>
                    <a:pt x="535" y="895"/>
                  </a:cubicBezTo>
                  <a:cubicBezTo>
                    <a:pt x="535" y="895"/>
                    <a:pt x="538" y="895"/>
                    <a:pt x="539" y="895"/>
                  </a:cubicBezTo>
                  <a:cubicBezTo>
                    <a:pt x="539" y="895"/>
                    <a:pt x="539" y="896"/>
                    <a:pt x="539" y="896"/>
                  </a:cubicBezTo>
                  <a:cubicBezTo>
                    <a:pt x="539" y="896"/>
                    <a:pt x="539" y="897"/>
                    <a:pt x="540" y="896"/>
                  </a:cubicBezTo>
                  <a:cubicBezTo>
                    <a:pt x="539" y="897"/>
                    <a:pt x="540" y="896"/>
                    <a:pt x="540" y="897"/>
                  </a:cubicBezTo>
                  <a:cubicBezTo>
                    <a:pt x="540" y="897"/>
                    <a:pt x="543" y="897"/>
                    <a:pt x="541" y="898"/>
                  </a:cubicBezTo>
                  <a:cubicBezTo>
                    <a:pt x="542" y="898"/>
                    <a:pt x="542" y="898"/>
                    <a:pt x="542" y="898"/>
                  </a:cubicBezTo>
                  <a:cubicBezTo>
                    <a:pt x="542" y="898"/>
                    <a:pt x="546" y="897"/>
                    <a:pt x="547" y="897"/>
                  </a:cubicBezTo>
                  <a:cubicBezTo>
                    <a:pt x="548" y="897"/>
                    <a:pt x="550" y="896"/>
                    <a:pt x="551" y="896"/>
                  </a:cubicBezTo>
                  <a:cubicBezTo>
                    <a:pt x="552" y="896"/>
                    <a:pt x="552" y="896"/>
                    <a:pt x="553" y="896"/>
                  </a:cubicBezTo>
                  <a:cubicBezTo>
                    <a:pt x="555" y="896"/>
                    <a:pt x="557" y="896"/>
                    <a:pt x="558" y="895"/>
                  </a:cubicBezTo>
                  <a:cubicBezTo>
                    <a:pt x="561" y="894"/>
                    <a:pt x="563" y="894"/>
                    <a:pt x="566" y="893"/>
                  </a:cubicBezTo>
                  <a:cubicBezTo>
                    <a:pt x="569" y="892"/>
                    <a:pt x="573" y="889"/>
                    <a:pt x="576" y="890"/>
                  </a:cubicBezTo>
                  <a:cubicBezTo>
                    <a:pt x="574" y="891"/>
                    <a:pt x="572" y="892"/>
                    <a:pt x="571" y="894"/>
                  </a:cubicBezTo>
                  <a:cubicBezTo>
                    <a:pt x="572" y="894"/>
                    <a:pt x="572" y="894"/>
                    <a:pt x="573" y="894"/>
                  </a:cubicBezTo>
                  <a:cubicBezTo>
                    <a:pt x="572" y="894"/>
                    <a:pt x="574" y="893"/>
                    <a:pt x="574" y="893"/>
                  </a:cubicBezTo>
                  <a:cubicBezTo>
                    <a:pt x="574" y="894"/>
                    <a:pt x="570" y="895"/>
                    <a:pt x="570" y="896"/>
                  </a:cubicBezTo>
                  <a:cubicBezTo>
                    <a:pt x="575" y="894"/>
                    <a:pt x="581" y="891"/>
                    <a:pt x="586" y="889"/>
                  </a:cubicBezTo>
                  <a:cubicBezTo>
                    <a:pt x="592" y="887"/>
                    <a:pt x="598" y="884"/>
                    <a:pt x="604" y="883"/>
                  </a:cubicBezTo>
                  <a:cubicBezTo>
                    <a:pt x="604" y="884"/>
                    <a:pt x="604" y="884"/>
                    <a:pt x="604" y="884"/>
                  </a:cubicBezTo>
                  <a:cubicBezTo>
                    <a:pt x="605" y="884"/>
                    <a:pt x="605" y="884"/>
                    <a:pt x="606" y="883"/>
                  </a:cubicBezTo>
                  <a:cubicBezTo>
                    <a:pt x="605" y="884"/>
                    <a:pt x="604" y="885"/>
                    <a:pt x="603" y="885"/>
                  </a:cubicBezTo>
                  <a:cubicBezTo>
                    <a:pt x="606" y="885"/>
                    <a:pt x="609" y="883"/>
                    <a:pt x="611" y="882"/>
                  </a:cubicBezTo>
                  <a:cubicBezTo>
                    <a:pt x="612" y="881"/>
                    <a:pt x="613" y="880"/>
                    <a:pt x="614" y="880"/>
                  </a:cubicBezTo>
                  <a:cubicBezTo>
                    <a:pt x="616" y="879"/>
                    <a:pt x="618" y="878"/>
                    <a:pt x="620" y="878"/>
                  </a:cubicBezTo>
                  <a:cubicBezTo>
                    <a:pt x="621" y="877"/>
                    <a:pt x="623" y="876"/>
                    <a:pt x="624" y="876"/>
                  </a:cubicBezTo>
                  <a:cubicBezTo>
                    <a:pt x="625" y="876"/>
                    <a:pt x="627" y="875"/>
                    <a:pt x="626" y="875"/>
                  </a:cubicBezTo>
                  <a:close/>
                  <a:moveTo>
                    <a:pt x="297" y="876"/>
                  </a:moveTo>
                  <a:cubicBezTo>
                    <a:pt x="298" y="875"/>
                    <a:pt x="300" y="875"/>
                    <a:pt x="300" y="876"/>
                  </a:cubicBezTo>
                  <a:cubicBezTo>
                    <a:pt x="300" y="878"/>
                    <a:pt x="298" y="876"/>
                    <a:pt x="297" y="876"/>
                  </a:cubicBezTo>
                  <a:close/>
                  <a:moveTo>
                    <a:pt x="302" y="889"/>
                  </a:moveTo>
                  <a:cubicBezTo>
                    <a:pt x="304" y="889"/>
                    <a:pt x="307" y="892"/>
                    <a:pt x="309" y="893"/>
                  </a:cubicBezTo>
                  <a:cubicBezTo>
                    <a:pt x="310" y="894"/>
                    <a:pt x="312" y="895"/>
                    <a:pt x="314" y="896"/>
                  </a:cubicBezTo>
                  <a:cubicBezTo>
                    <a:pt x="316" y="898"/>
                    <a:pt x="319" y="899"/>
                    <a:pt x="321" y="900"/>
                  </a:cubicBezTo>
                  <a:cubicBezTo>
                    <a:pt x="322" y="902"/>
                    <a:pt x="324" y="904"/>
                    <a:pt x="326" y="905"/>
                  </a:cubicBezTo>
                  <a:cubicBezTo>
                    <a:pt x="326" y="905"/>
                    <a:pt x="325" y="905"/>
                    <a:pt x="325" y="905"/>
                  </a:cubicBezTo>
                  <a:cubicBezTo>
                    <a:pt x="326" y="905"/>
                    <a:pt x="325" y="905"/>
                    <a:pt x="325" y="905"/>
                  </a:cubicBezTo>
                  <a:cubicBezTo>
                    <a:pt x="323" y="905"/>
                    <a:pt x="327" y="905"/>
                    <a:pt x="324" y="905"/>
                  </a:cubicBezTo>
                  <a:cubicBezTo>
                    <a:pt x="325" y="906"/>
                    <a:pt x="324" y="905"/>
                    <a:pt x="324" y="906"/>
                  </a:cubicBezTo>
                  <a:cubicBezTo>
                    <a:pt x="322" y="906"/>
                    <a:pt x="319" y="906"/>
                    <a:pt x="317" y="905"/>
                  </a:cubicBezTo>
                  <a:cubicBezTo>
                    <a:pt x="314" y="905"/>
                    <a:pt x="312" y="903"/>
                    <a:pt x="309" y="903"/>
                  </a:cubicBezTo>
                  <a:cubicBezTo>
                    <a:pt x="308" y="902"/>
                    <a:pt x="307" y="902"/>
                    <a:pt x="306" y="901"/>
                  </a:cubicBezTo>
                  <a:cubicBezTo>
                    <a:pt x="305" y="901"/>
                    <a:pt x="305" y="900"/>
                    <a:pt x="304" y="900"/>
                  </a:cubicBezTo>
                  <a:cubicBezTo>
                    <a:pt x="306" y="900"/>
                    <a:pt x="304" y="900"/>
                    <a:pt x="305" y="900"/>
                  </a:cubicBezTo>
                  <a:cubicBezTo>
                    <a:pt x="304" y="899"/>
                    <a:pt x="306" y="900"/>
                    <a:pt x="305" y="899"/>
                  </a:cubicBezTo>
                  <a:cubicBezTo>
                    <a:pt x="308" y="899"/>
                    <a:pt x="310" y="900"/>
                    <a:pt x="312" y="900"/>
                  </a:cubicBezTo>
                  <a:cubicBezTo>
                    <a:pt x="312" y="900"/>
                    <a:pt x="311" y="900"/>
                    <a:pt x="310" y="899"/>
                  </a:cubicBezTo>
                  <a:cubicBezTo>
                    <a:pt x="311" y="899"/>
                    <a:pt x="311" y="899"/>
                    <a:pt x="312" y="899"/>
                  </a:cubicBezTo>
                  <a:cubicBezTo>
                    <a:pt x="312" y="899"/>
                    <a:pt x="311" y="898"/>
                    <a:pt x="311" y="897"/>
                  </a:cubicBezTo>
                  <a:cubicBezTo>
                    <a:pt x="310" y="896"/>
                    <a:pt x="308" y="896"/>
                    <a:pt x="307" y="895"/>
                  </a:cubicBezTo>
                  <a:cubicBezTo>
                    <a:pt x="307" y="894"/>
                    <a:pt x="301" y="891"/>
                    <a:pt x="302" y="891"/>
                  </a:cubicBezTo>
                  <a:cubicBezTo>
                    <a:pt x="302" y="891"/>
                    <a:pt x="301" y="890"/>
                    <a:pt x="301" y="890"/>
                  </a:cubicBezTo>
                  <a:cubicBezTo>
                    <a:pt x="302" y="890"/>
                    <a:pt x="302" y="890"/>
                    <a:pt x="302" y="889"/>
                  </a:cubicBezTo>
                  <a:close/>
                  <a:moveTo>
                    <a:pt x="326" y="892"/>
                  </a:moveTo>
                  <a:cubicBezTo>
                    <a:pt x="326" y="892"/>
                    <a:pt x="326" y="892"/>
                    <a:pt x="325" y="891"/>
                  </a:cubicBezTo>
                  <a:cubicBezTo>
                    <a:pt x="327" y="892"/>
                    <a:pt x="327" y="892"/>
                    <a:pt x="328" y="894"/>
                  </a:cubicBezTo>
                  <a:cubicBezTo>
                    <a:pt x="327" y="894"/>
                    <a:pt x="327" y="893"/>
                    <a:pt x="326" y="892"/>
                  </a:cubicBezTo>
                  <a:close/>
                  <a:moveTo>
                    <a:pt x="302" y="869"/>
                  </a:moveTo>
                  <a:cubicBezTo>
                    <a:pt x="303" y="869"/>
                    <a:pt x="304" y="870"/>
                    <a:pt x="305" y="871"/>
                  </a:cubicBezTo>
                  <a:cubicBezTo>
                    <a:pt x="305" y="871"/>
                    <a:pt x="305" y="871"/>
                    <a:pt x="305" y="871"/>
                  </a:cubicBezTo>
                  <a:cubicBezTo>
                    <a:pt x="305" y="871"/>
                    <a:pt x="304" y="871"/>
                    <a:pt x="304" y="872"/>
                  </a:cubicBezTo>
                  <a:cubicBezTo>
                    <a:pt x="304" y="872"/>
                    <a:pt x="302" y="871"/>
                    <a:pt x="302" y="871"/>
                  </a:cubicBezTo>
                  <a:cubicBezTo>
                    <a:pt x="301" y="870"/>
                    <a:pt x="302" y="870"/>
                    <a:pt x="302" y="869"/>
                  </a:cubicBezTo>
                  <a:close/>
                  <a:moveTo>
                    <a:pt x="300" y="884"/>
                  </a:moveTo>
                  <a:cubicBezTo>
                    <a:pt x="299" y="884"/>
                    <a:pt x="300" y="884"/>
                    <a:pt x="300" y="885"/>
                  </a:cubicBezTo>
                  <a:cubicBezTo>
                    <a:pt x="300" y="886"/>
                    <a:pt x="298" y="884"/>
                    <a:pt x="298" y="883"/>
                  </a:cubicBezTo>
                  <a:cubicBezTo>
                    <a:pt x="297" y="883"/>
                    <a:pt x="296" y="881"/>
                    <a:pt x="296" y="880"/>
                  </a:cubicBezTo>
                  <a:cubicBezTo>
                    <a:pt x="298" y="880"/>
                    <a:pt x="297" y="881"/>
                    <a:pt x="299" y="881"/>
                  </a:cubicBezTo>
                  <a:cubicBezTo>
                    <a:pt x="299" y="882"/>
                    <a:pt x="299" y="882"/>
                    <a:pt x="299" y="882"/>
                  </a:cubicBezTo>
                  <a:cubicBezTo>
                    <a:pt x="298" y="882"/>
                    <a:pt x="300" y="884"/>
                    <a:pt x="300" y="884"/>
                  </a:cubicBezTo>
                  <a:close/>
                  <a:moveTo>
                    <a:pt x="319" y="869"/>
                  </a:moveTo>
                  <a:cubicBezTo>
                    <a:pt x="319" y="869"/>
                    <a:pt x="319" y="869"/>
                    <a:pt x="318" y="869"/>
                  </a:cubicBezTo>
                  <a:cubicBezTo>
                    <a:pt x="318" y="869"/>
                    <a:pt x="317" y="868"/>
                    <a:pt x="317" y="868"/>
                  </a:cubicBezTo>
                  <a:cubicBezTo>
                    <a:pt x="318" y="868"/>
                    <a:pt x="318" y="867"/>
                    <a:pt x="317" y="867"/>
                  </a:cubicBezTo>
                  <a:cubicBezTo>
                    <a:pt x="318" y="867"/>
                    <a:pt x="320" y="868"/>
                    <a:pt x="321" y="868"/>
                  </a:cubicBezTo>
                  <a:cubicBezTo>
                    <a:pt x="322" y="869"/>
                    <a:pt x="321" y="869"/>
                    <a:pt x="322" y="870"/>
                  </a:cubicBezTo>
                  <a:cubicBezTo>
                    <a:pt x="322" y="870"/>
                    <a:pt x="324" y="870"/>
                    <a:pt x="323" y="871"/>
                  </a:cubicBezTo>
                  <a:cubicBezTo>
                    <a:pt x="321" y="871"/>
                    <a:pt x="320" y="870"/>
                    <a:pt x="319" y="869"/>
                  </a:cubicBezTo>
                  <a:close/>
                  <a:moveTo>
                    <a:pt x="304" y="869"/>
                  </a:moveTo>
                  <a:cubicBezTo>
                    <a:pt x="303" y="869"/>
                    <a:pt x="303" y="869"/>
                    <a:pt x="303" y="869"/>
                  </a:cubicBezTo>
                  <a:cubicBezTo>
                    <a:pt x="303" y="869"/>
                    <a:pt x="303" y="869"/>
                    <a:pt x="303" y="869"/>
                  </a:cubicBezTo>
                  <a:cubicBezTo>
                    <a:pt x="303" y="869"/>
                    <a:pt x="304" y="869"/>
                    <a:pt x="304" y="869"/>
                  </a:cubicBezTo>
                  <a:close/>
                  <a:moveTo>
                    <a:pt x="306" y="868"/>
                  </a:moveTo>
                  <a:cubicBezTo>
                    <a:pt x="306" y="869"/>
                    <a:pt x="305" y="869"/>
                    <a:pt x="306" y="870"/>
                  </a:cubicBezTo>
                  <a:cubicBezTo>
                    <a:pt x="305" y="870"/>
                    <a:pt x="304" y="869"/>
                    <a:pt x="304" y="868"/>
                  </a:cubicBezTo>
                  <a:cubicBezTo>
                    <a:pt x="304" y="868"/>
                    <a:pt x="305" y="868"/>
                    <a:pt x="306" y="868"/>
                  </a:cubicBezTo>
                  <a:cubicBezTo>
                    <a:pt x="306" y="868"/>
                    <a:pt x="306" y="868"/>
                    <a:pt x="306" y="868"/>
                  </a:cubicBezTo>
                  <a:close/>
                  <a:moveTo>
                    <a:pt x="298" y="878"/>
                  </a:moveTo>
                  <a:cubicBezTo>
                    <a:pt x="298" y="878"/>
                    <a:pt x="299" y="878"/>
                    <a:pt x="299" y="878"/>
                  </a:cubicBezTo>
                  <a:cubicBezTo>
                    <a:pt x="299" y="878"/>
                    <a:pt x="298" y="878"/>
                    <a:pt x="298" y="878"/>
                  </a:cubicBezTo>
                  <a:close/>
                  <a:moveTo>
                    <a:pt x="304" y="885"/>
                  </a:moveTo>
                  <a:cubicBezTo>
                    <a:pt x="303" y="885"/>
                    <a:pt x="303" y="885"/>
                    <a:pt x="303" y="884"/>
                  </a:cubicBezTo>
                  <a:cubicBezTo>
                    <a:pt x="303" y="884"/>
                    <a:pt x="304" y="884"/>
                    <a:pt x="304" y="885"/>
                  </a:cubicBezTo>
                  <a:cubicBezTo>
                    <a:pt x="304" y="885"/>
                    <a:pt x="304" y="885"/>
                    <a:pt x="304" y="885"/>
                  </a:cubicBezTo>
                  <a:close/>
                  <a:moveTo>
                    <a:pt x="300" y="894"/>
                  </a:moveTo>
                  <a:cubicBezTo>
                    <a:pt x="302" y="895"/>
                    <a:pt x="302" y="896"/>
                    <a:pt x="303" y="897"/>
                  </a:cubicBezTo>
                  <a:cubicBezTo>
                    <a:pt x="302" y="897"/>
                    <a:pt x="301" y="897"/>
                    <a:pt x="301" y="897"/>
                  </a:cubicBezTo>
                  <a:cubicBezTo>
                    <a:pt x="301" y="897"/>
                    <a:pt x="301" y="898"/>
                    <a:pt x="300" y="898"/>
                  </a:cubicBezTo>
                  <a:cubicBezTo>
                    <a:pt x="299" y="897"/>
                    <a:pt x="299" y="897"/>
                    <a:pt x="298" y="896"/>
                  </a:cubicBezTo>
                  <a:cubicBezTo>
                    <a:pt x="296" y="895"/>
                    <a:pt x="295" y="894"/>
                    <a:pt x="298" y="894"/>
                  </a:cubicBezTo>
                  <a:cubicBezTo>
                    <a:pt x="299" y="894"/>
                    <a:pt x="300" y="894"/>
                    <a:pt x="300" y="894"/>
                  </a:cubicBezTo>
                  <a:close/>
                  <a:moveTo>
                    <a:pt x="320" y="866"/>
                  </a:moveTo>
                  <a:cubicBezTo>
                    <a:pt x="320" y="867"/>
                    <a:pt x="320" y="867"/>
                    <a:pt x="321" y="867"/>
                  </a:cubicBezTo>
                  <a:cubicBezTo>
                    <a:pt x="320" y="867"/>
                    <a:pt x="318" y="866"/>
                    <a:pt x="320" y="8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22" name="TextBox 21">
            <a:extLst>
              <a:ext uri="{FF2B5EF4-FFF2-40B4-BE49-F238E27FC236}">
                <a16:creationId xmlns:a16="http://schemas.microsoft.com/office/drawing/2014/main" id="{37D28953-566A-4EFA-9659-C4A2FB33E47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3" name="Straight Connector 22">
            <a:extLst>
              <a:ext uri="{FF2B5EF4-FFF2-40B4-BE49-F238E27FC236}">
                <a16:creationId xmlns:a16="http://schemas.microsoft.com/office/drawing/2014/main" id="{05C8F088-798D-4634-94FE-1F5ED5A935D5}"/>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CA9697B3-3AA9-4B10-A1D4-67F07976CCB3}"/>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5" name="Group 16">
            <a:extLst>
              <a:ext uri="{FF2B5EF4-FFF2-40B4-BE49-F238E27FC236}">
                <a16:creationId xmlns:a16="http://schemas.microsoft.com/office/drawing/2014/main" id="{E015977F-8E20-4643-BEE9-8A1F1B9F6EAC}"/>
              </a:ext>
            </a:extLst>
          </p:cNvPr>
          <p:cNvGrpSpPr>
            <a:grpSpLocks noChangeAspect="1"/>
          </p:cNvGrpSpPr>
          <p:nvPr/>
        </p:nvGrpSpPr>
        <p:grpSpPr bwMode="auto">
          <a:xfrm>
            <a:off x="5645150" y="2828925"/>
            <a:ext cx="1520825" cy="3143250"/>
            <a:chOff x="1892" y="489"/>
            <a:chExt cx="1810" cy="3744"/>
          </a:xfrm>
        </p:grpSpPr>
        <p:sp>
          <p:nvSpPr>
            <p:cNvPr id="26" name="Freeform 17">
              <a:extLst>
                <a:ext uri="{FF2B5EF4-FFF2-40B4-BE49-F238E27FC236}">
                  <a16:creationId xmlns:a16="http://schemas.microsoft.com/office/drawing/2014/main" id="{22D67462-C794-4CE8-B48D-0ABC664BE76D}"/>
                </a:ext>
              </a:extLst>
            </p:cNvPr>
            <p:cNvSpPr>
              <a:spLocks/>
            </p:cNvSpPr>
            <p:nvPr/>
          </p:nvSpPr>
          <p:spPr bwMode="auto">
            <a:xfrm>
              <a:off x="2003" y="489"/>
              <a:ext cx="582" cy="1420"/>
            </a:xfrm>
            <a:custGeom>
              <a:avLst/>
              <a:gdLst>
                <a:gd name="T0" fmla="*/ 0 w 583"/>
                <a:gd name="T1" fmla="*/ 1421 h 1421"/>
                <a:gd name="T2" fmla="*/ 37 w 583"/>
                <a:gd name="T3" fmla="*/ 676 h 1421"/>
                <a:gd name="T4" fmla="*/ 568 w 583"/>
                <a:gd name="T5" fmla="*/ 0 h 1421"/>
                <a:gd name="T6" fmla="*/ 583 w 583"/>
                <a:gd name="T7" fmla="*/ 773 h 1421"/>
                <a:gd name="T8" fmla="*/ 432 w 583"/>
                <a:gd name="T9" fmla="*/ 941 h 1421"/>
                <a:gd name="T10" fmla="*/ 246 w 583"/>
                <a:gd name="T11" fmla="*/ 924 h 1421"/>
                <a:gd name="T12" fmla="*/ 197 w 583"/>
                <a:gd name="T13" fmla="*/ 1201 h 1421"/>
                <a:gd name="T14" fmla="*/ 0 w 583"/>
                <a:gd name="T15" fmla="*/ 1421 h 1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1421">
                  <a:moveTo>
                    <a:pt x="0" y="1421"/>
                  </a:moveTo>
                  <a:lnTo>
                    <a:pt x="37" y="676"/>
                  </a:lnTo>
                  <a:lnTo>
                    <a:pt x="568" y="0"/>
                  </a:lnTo>
                  <a:lnTo>
                    <a:pt x="583" y="773"/>
                  </a:lnTo>
                  <a:lnTo>
                    <a:pt x="432" y="941"/>
                  </a:lnTo>
                  <a:lnTo>
                    <a:pt x="246" y="924"/>
                  </a:lnTo>
                  <a:lnTo>
                    <a:pt x="197" y="1201"/>
                  </a:lnTo>
                  <a:lnTo>
                    <a:pt x="0" y="1421"/>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7" name="Freeform 18">
              <a:extLst>
                <a:ext uri="{FF2B5EF4-FFF2-40B4-BE49-F238E27FC236}">
                  <a16:creationId xmlns:a16="http://schemas.microsoft.com/office/drawing/2014/main" id="{C34C8248-0F77-4D12-8354-E0FEC6D47EF6}"/>
                </a:ext>
              </a:extLst>
            </p:cNvPr>
            <p:cNvSpPr>
              <a:spLocks/>
            </p:cNvSpPr>
            <p:nvPr/>
          </p:nvSpPr>
          <p:spPr bwMode="auto">
            <a:xfrm>
              <a:off x="2109" y="1414"/>
              <a:ext cx="140" cy="1248"/>
            </a:xfrm>
            <a:custGeom>
              <a:avLst/>
              <a:gdLst>
                <a:gd name="T0" fmla="*/ 0 w 140"/>
                <a:gd name="T1" fmla="*/ 1249 h 1249"/>
                <a:gd name="T2" fmla="*/ 19 w 140"/>
                <a:gd name="T3" fmla="*/ 696 h 1249"/>
                <a:gd name="T4" fmla="*/ 44 w 140"/>
                <a:gd name="T5" fmla="*/ 550 h 1249"/>
                <a:gd name="T6" fmla="*/ 91 w 140"/>
                <a:gd name="T7" fmla="*/ 277 h 1249"/>
                <a:gd name="T8" fmla="*/ 140 w 140"/>
                <a:gd name="T9" fmla="*/ 0 h 1249"/>
                <a:gd name="T10" fmla="*/ 119 w 140"/>
                <a:gd name="T11" fmla="*/ 951 h 1249"/>
                <a:gd name="T12" fmla="*/ 60 w 140"/>
                <a:gd name="T13" fmla="*/ 1233 h 1249"/>
                <a:gd name="T14" fmla="*/ 0 w 140"/>
                <a:gd name="T15" fmla="*/ 1249 h 1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249">
                  <a:moveTo>
                    <a:pt x="0" y="1249"/>
                  </a:moveTo>
                  <a:lnTo>
                    <a:pt x="19" y="696"/>
                  </a:lnTo>
                  <a:lnTo>
                    <a:pt x="44" y="550"/>
                  </a:lnTo>
                  <a:lnTo>
                    <a:pt x="91" y="277"/>
                  </a:lnTo>
                  <a:lnTo>
                    <a:pt x="140" y="0"/>
                  </a:lnTo>
                  <a:lnTo>
                    <a:pt x="119" y="951"/>
                  </a:lnTo>
                  <a:lnTo>
                    <a:pt x="60" y="1233"/>
                  </a:lnTo>
                  <a:lnTo>
                    <a:pt x="0" y="1249"/>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8" name="Freeform 19">
              <a:extLst>
                <a:ext uri="{FF2B5EF4-FFF2-40B4-BE49-F238E27FC236}">
                  <a16:creationId xmlns:a16="http://schemas.microsoft.com/office/drawing/2014/main" id="{6CD6BB0A-9D95-4FBA-83D5-612DC40C758D}"/>
                </a:ext>
              </a:extLst>
            </p:cNvPr>
            <p:cNvSpPr>
              <a:spLocks/>
            </p:cNvSpPr>
            <p:nvPr/>
          </p:nvSpPr>
          <p:spPr bwMode="auto">
            <a:xfrm>
              <a:off x="1892" y="2389"/>
              <a:ext cx="1315" cy="1460"/>
            </a:xfrm>
            <a:custGeom>
              <a:avLst/>
              <a:gdLst>
                <a:gd name="T0" fmla="*/ 0 w 1315"/>
                <a:gd name="T1" fmla="*/ 1461 h 1461"/>
                <a:gd name="T2" fmla="*/ 59 w 1315"/>
                <a:gd name="T3" fmla="*/ 316 h 1461"/>
                <a:gd name="T4" fmla="*/ 217 w 1315"/>
                <a:gd name="T5" fmla="*/ 273 h 1461"/>
                <a:gd name="T6" fmla="*/ 277 w 1315"/>
                <a:gd name="T7" fmla="*/ 257 h 1461"/>
                <a:gd name="T8" fmla="*/ 1103 w 1315"/>
                <a:gd name="T9" fmla="*/ 32 h 1461"/>
                <a:gd name="T10" fmla="*/ 1103 w 1315"/>
                <a:gd name="T11" fmla="*/ 32 h 1461"/>
                <a:gd name="T12" fmla="*/ 1222 w 1315"/>
                <a:gd name="T13" fmla="*/ 0 h 1461"/>
                <a:gd name="T14" fmla="*/ 1315 w 1315"/>
                <a:gd name="T15" fmla="*/ 1207 h 1461"/>
                <a:gd name="T16" fmla="*/ 0 w 1315"/>
                <a:gd name="T17" fmla="*/ 1461 h 1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5" h="1461">
                  <a:moveTo>
                    <a:pt x="0" y="1461"/>
                  </a:moveTo>
                  <a:lnTo>
                    <a:pt x="59" y="316"/>
                  </a:lnTo>
                  <a:lnTo>
                    <a:pt x="217" y="273"/>
                  </a:lnTo>
                  <a:lnTo>
                    <a:pt x="277" y="257"/>
                  </a:lnTo>
                  <a:lnTo>
                    <a:pt x="1103" y="32"/>
                  </a:lnTo>
                  <a:lnTo>
                    <a:pt x="1103" y="32"/>
                  </a:lnTo>
                  <a:lnTo>
                    <a:pt x="1222" y="0"/>
                  </a:lnTo>
                  <a:lnTo>
                    <a:pt x="1315" y="1207"/>
                  </a:lnTo>
                  <a:lnTo>
                    <a:pt x="0" y="1461"/>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29" name="Freeform 20">
              <a:extLst>
                <a:ext uri="{FF2B5EF4-FFF2-40B4-BE49-F238E27FC236}">
                  <a16:creationId xmlns:a16="http://schemas.microsoft.com/office/drawing/2014/main" id="{D0349A4A-6A35-4874-9E9A-6B4E8895F8D3}"/>
                </a:ext>
              </a:extLst>
            </p:cNvPr>
            <p:cNvSpPr>
              <a:spLocks noEditPoints="1"/>
            </p:cNvSpPr>
            <p:nvPr/>
          </p:nvSpPr>
          <p:spPr bwMode="auto">
            <a:xfrm>
              <a:off x="2003" y="1262"/>
              <a:ext cx="1566" cy="702"/>
            </a:xfrm>
            <a:custGeom>
              <a:avLst/>
              <a:gdLst>
                <a:gd name="T0" fmla="*/ 1444 w 1567"/>
                <a:gd name="T1" fmla="*/ 355 h 701"/>
                <a:gd name="T2" fmla="*/ 1462 w 1567"/>
                <a:gd name="T3" fmla="*/ 496 h 701"/>
                <a:gd name="T4" fmla="*/ 1567 w 1567"/>
                <a:gd name="T5" fmla="*/ 406 h 701"/>
                <a:gd name="T6" fmla="*/ 1444 w 1567"/>
                <a:gd name="T7" fmla="*/ 355 h 701"/>
                <a:gd name="T8" fmla="*/ 150 w 1567"/>
                <a:gd name="T9" fmla="*/ 701 h 701"/>
                <a:gd name="T10" fmla="*/ 197 w 1567"/>
                <a:gd name="T11" fmla="*/ 428 h 701"/>
                <a:gd name="T12" fmla="*/ 0 w 1567"/>
                <a:gd name="T13" fmla="*/ 648 h 701"/>
                <a:gd name="T14" fmla="*/ 150 w 1567"/>
                <a:gd name="T15" fmla="*/ 701 h 701"/>
                <a:gd name="T16" fmla="*/ 432 w 1567"/>
                <a:gd name="T17" fmla="*/ 168 h 701"/>
                <a:gd name="T18" fmla="*/ 1148 w 1567"/>
                <a:gd name="T19" fmla="*/ 233 h 701"/>
                <a:gd name="T20" fmla="*/ 583 w 1567"/>
                <a:gd name="T21" fmla="*/ 0 h 701"/>
                <a:gd name="T22" fmla="*/ 432 w 1567"/>
                <a:gd name="T23" fmla="*/ 16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7" h="701">
                  <a:moveTo>
                    <a:pt x="1444" y="355"/>
                  </a:moveTo>
                  <a:lnTo>
                    <a:pt x="1462" y="496"/>
                  </a:lnTo>
                  <a:lnTo>
                    <a:pt x="1567" y="406"/>
                  </a:lnTo>
                  <a:lnTo>
                    <a:pt x="1444" y="355"/>
                  </a:lnTo>
                  <a:close/>
                  <a:moveTo>
                    <a:pt x="150" y="701"/>
                  </a:moveTo>
                  <a:lnTo>
                    <a:pt x="197" y="428"/>
                  </a:lnTo>
                  <a:lnTo>
                    <a:pt x="0" y="648"/>
                  </a:lnTo>
                  <a:lnTo>
                    <a:pt x="150" y="701"/>
                  </a:lnTo>
                  <a:close/>
                  <a:moveTo>
                    <a:pt x="432" y="168"/>
                  </a:moveTo>
                  <a:lnTo>
                    <a:pt x="1148" y="233"/>
                  </a:lnTo>
                  <a:lnTo>
                    <a:pt x="583" y="0"/>
                  </a:lnTo>
                  <a:lnTo>
                    <a:pt x="432" y="168"/>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30" name="Freeform 21">
              <a:extLst>
                <a:ext uri="{FF2B5EF4-FFF2-40B4-BE49-F238E27FC236}">
                  <a16:creationId xmlns:a16="http://schemas.microsoft.com/office/drawing/2014/main" id="{DB9A9D73-EDB3-406D-9E89-D34E09746D3E}"/>
                </a:ext>
              </a:extLst>
            </p:cNvPr>
            <p:cNvSpPr>
              <a:spLocks noEditPoints="1"/>
            </p:cNvSpPr>
            <p:nvPr/>
          </p:nvSpPr>
          <p:spPr bwMode="auto">
            <a:xfrm>
              <a:off x="2170" y="2365"/>
              <a:ext cx="1383" cy="382"/>
            </a:xfrm>
            <a:custGeom>
              <a:avLst/>
              <a:gdLst>
                <a:gd name="T0" fmla="*/ 981 w 1384"/>
                <a:gd name="T1" fmla="*/ 69 h 383"/>
                <a:gd name="T2" fmla="*/ 1234 w 1384"/>
                <a:gd name="T3" fmla="*/ 383 h 383"/>
                <a:gd name="T4" fmla="*/ 1384 w 1384"/>
                <a:gd name="T5" fmla="*/ 100 h 383"/>
                <a:gd name="T6" fmla="*/ 981 w 1384"/>
                <a:gd name="T7" fmla="*/ 69 h 383"/>
                <a:gd name="T8" fmla="*/ 0 w 1384"/>
                <a:gd name="T9" fmla="*/ 282 h 383"/>
                <a:gd name="T10" fmla="*/ 826 w 1384"/>
                <a:gd name="T11" fmla="*/ 57 h 383"/>
                <a:gd name="T12" fmla="*/ 59 w 1384"/>
                <a:gd name="T13" fmla="*/ 0 h 383"/>
                <a:gd name="T14" fmla="*/ 0 w 1384"/>
                <a:gd name="T15" fmla="*/ 282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4" h="383">
                  <a:moveTo>
                    <a:pt x="981" y="69"/>
                  </a:moveTo>
                  <a:lnTo>
                    <a:pt x="1234" y="383"/>
                  </a:lnTo>
                  <a:lnTo>
                    <a:pt x="1384" y="100"/>
                  </a:lnTo>
                  <a:lnTo>
                    <a:pt x="981" y="69"/>
                  </a:lnTo>
                  <a:close/>
                  <a:moveTo>
                    <a:pt x="0" y="282"/>
                  </a:moveTo>
                  <a:lnTo>
                    <a:pt x="826" y="57"/>
                  </a:lnTo>
                  <a:lnTo>
                    <a:pt x="59" y="0"/>
                  </a:lnTo>
                  <a:lnTo>
                    <a:pt x="0" y="282"/>
                  </a:ln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31" name="Freeform 22">
              <a:extLst>
                <a:ext uri="{FF2B5EF4-FFF2-40B4-BE49-F238E27FC236}">
                  <a16:creationId xmlns:a16="http://schemas.microsoft.com/office/drawing/2014/main" id="{D7A3A52F-1457-4F6B-A607-FE041B3F4E21}"/>
                </a:ext>
              </a:extLst>
            </p:cNvPr>
            <p:cNvSpPr>
              <a:spLocks/>
            </p:cNvSpPr>
            <p:nvPr/>
          </p:nvSpPr>
          <p:spPr bwMode="auto">
            <a:xfrm>
              <a:off x="1892" y="3596"/>
              <a:ext cx="1810" cy="637"/>
            </a:xfrm>
            <a:custGeom>
              <a:avLst/>
              <a:gdLst>
                <a:gd name="T0" fmla="*/ 0 w 1810"/>
                <a:gd name="T1" fmla="*/ 254 h 637"/>
                <a:gd name="T2" fmla="*/ 1315 w 1810"/>
                <a:gd name="T3" fmla="*/ 0 h 637"/>
                <a:gd name="T4" fmla="*/ 1810 w 1810"/>
                <a:gd name="T5" fmla="*/ 450 h 637"/>
                <a:gd name="T6" fmla="*/ 639 w 1810"/>
                <a:gd name="T7" fmla="*/ 637 h 637"/>
                <a:gd name="T8" fmla="*/ 0 w 1810"/>
                <a:gd name="T9" fmla="*/ 254 h 637"/>
              </a:gdLst>
              <a:ahLst/>
              <a:cxnLst>
                <a:cxn ang="0">
                  <a:pos x="T0" y="T1"/>
                </a:cxn>
                <a:cxn ang="0">
                  <a:pos x="T2" y="T3"/>
                </a:cxn>
                <a:cxn ang="0">
                  <a:pos x="T4" y="T5"/>
                </a:cxn>
                <a:cxn ang="0">
                  <a:pos x="T6" y="T7"/>
                </a:cxn>
                <a:cxn ang="0">
                  <a:pos x="T8" y="T9"/>
                </a:cxn>
              </a:cxnLst>
              <a:rect l="0" t="0" r="r" b="b"/>
              <a:pathLst>
                <a:path w="1810" h="637">
                  <a:moveTo>
                    <a:pt x="0" y="254"/>
                  </a:moveTo>
                  <a:lnTo>
                    <a:pt x="1315" y="0"/>
                  </a:lnTo>
                  <a:lnTo>
                    <a:pt x="1810" y="450"/>
                  </a:lnTo>
                  <a:lnTo>
                    <a:pt x="639" y="637"/>
                  </a:lnTo>
                  <a:lnTo>
                    <a:pt x="0" y="254"/>
                  </a:lnTo>
                  <a:close/>
                </a:path>
              </a:pathLst>
            </a:custGeom>
            <a:solidFill>
              <a:schemeClr val="accent5"/>
            </a:solidFill>
            <a:ln>
              <a:noFill/>
            </a:ln>
          </p:spPr>
          <p:txBody>
            <a:bodyPr/>
            <a:lstStyle/>
            <a:p>
              <a:pPr eaLnBrk="1" fontAlgn="auto" hangingPunct="1">
                <a:spcBef>
                  <a:spcPts val="0"/>
                </a:spcBef>
                <a:spcAft>
                  <a:spcPts val="0"/>
                </a:spcAft>
                <a:defRPr/>
              </a:pPr>
              <a:endParaRPr lang="id-ID">
                <a:latin typeface="+mn-lt"/>
              </a:endParaRPr>
            </a:p>
          </p:txBody>
        </p:sp>
        <p:sp>
          <p:nvSpPr>
            <p:cNvPr id="32" name="Freeform 23">
              <a:extLst>
                <a:ext uri="{FF2B5EF4-FFF2-40B4-BE49-F238E27FC236}">
                  <a16:creationId xmlns:a16="http://schemas.microsoft.com/office/drawing/2014/main" id="{17DFBB32-21C9-432E-8E8B-6A43056D084F}"/>
                </a:ext>
              </a:extLst>
            </p:cNvPr>
            <p:cNvSpPr>
              <a:spLocks/>
            </p:cNvSpPr>
            <p:nvPr/>
          </p:nvSpPr>
          <p:spPr bwMode="auto">
            <a:xfrm>
              <a:off x="2570" y="489"/>
              <a:ext cx="999" cy="1180"/>
            </a:xfrm>
            <a:custGeom>
              <a:avLst/>
              <a:gdLst>
                <a:gd name="T0" fmla="*/ 15 w 999"/>
                <a:gd name="T1" fmla="*/ 773 h 1179"/>
                <a:gd name="T2" fmla="*/ 0 w 999"/>
                <a:gd name="T3" fmla="*/ 0 h 1179"/>
                <a:gd name="T4" fmla="*/ 894 w 999"/>
                <a:gd name="T5" fmla="*/ 422 h 1179"/>
                <a:gd name="T6" fmla="*/ 999 w 999"/>
                <a:gd name="T7" fmla="*/ 1179 h 1179"/>
                <a:gd name="T8" fmla="*/ 876 w 999"/>
                <a:gd name="T9" fmla="*/ 1128 h 1179"/>
                <a:gd name="T10" fmla="*/ 864 w 999"/>
                <a:gd name="T11" fmla="*/ 1032 h 1179"/>
                <a:gd name="T12" fmla="*/ 580 w 999"/>
                <a:gd name="T13" fmla="*/ 1006 h 1179"/>
                <a:gd name="T14" fmla="*/ 580 w 999"/>
                <a:gd name="T15" fmla="*/ 1006 h 1179"/>
                <a:gd name="T16" fmla="*/ 15 w 999"/>
                <a:gd name="T17" fmla="*/ 773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9" h="1179">
                  <a:moveTo>
                    <a:pt x="15" y="773"/>
                  </a:moveTo>
                  <a:lnTo>
                    <a:pt x="0" y="0"/>
                  </a:lnTo>
                  <a:lnTo>
                    <a:pt x="894" y="422"/>
                  </a:lnTo>
                  <a:lnTo>
                    <a:pt x="999" y="1179"/>
                  </a:lnTo>
                  <a:lnTo>
                    <a:pt x="876" y="1128"/>
                  </a:lnTo>
                  <a:lnTo>
                    <a:pt x="864" y="1032"/>
                  </a:lnTo>
                  <a:lnTo>
                    <a:pt x="580" y="1006"/>
                  </a:lnTo>
                  <a:lnTo>
                    <a:pt x="580" y="1006"/>
                  </a:lnTo>
                  <a:lnTo>
                    <a:pt x="15" y="773"/>
                  </a:ln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33" name="Freeform 24">
              <a:extLst>
                <a:ext uri="{FF2B5EF4-FFF2-40B4-BE49-F238E27FC236}">
                  <a16:creationId xmlns:a16="http://schemas.microsoft.com/office/drawing/2014/main" id="{E0F01249-0288-4C0B-B0BD-D99ECE24511B}"/>
                </a:ext>
              </a:extLst>
            </p:cNvPr>
            <p:cNvSpPr>
              <a:spLocks/>
            </p:cNvSpPr>
            <p:nvPr/>
          </p:nvSpPr>
          <p:spPr bwMode="auto">
            <a:xfrm>
              <a:off x="2228" y="1414"/>
              <a:ext cx="1324" cy="1049"/>
            </a:xfrm>
            <a:custGeom>
              <a:avLst/>
              <a:gdLst>
                <a:gd name="T0" fmla="*/ 0 w 1325"/>
                <a:gd name="T1" fmla="*/ 951 h 1051"/>
                <a:gd name="T2" fmla="*/ 21 w 1325"/>
                <a:gd name="T3" fmla="*/ 0 h 1051"/>
                <a:gd name="T4" fmla="*/ 207 w 1325"/>
                <a:gd name="T5" fmla="*/ 17 h 1051"/>
                <a:gd name="T6" fmla="*/ 923 w 1325"/>
                <a:gd name="T7" fmla="*/ 82 h 1051"/>
                <a:gd name="T8" fmla="*/ 923 w 1325"/>
                <a:gd name="T9" fmla="*/ 82 h 1051"/>
                <a:gd name="T10" fmla="*/ 1207 w 1325"/>
                <a:gd name="T11" fmla="*/ 108 h 1051"/>
                <a:gd name="T12" fmla="*/ 1219 w 1325"/>
                <a:gd name="T13" fmla="*/ 204 h 1051"/>
                <a:gd name="T14" fmla="*/ 1237 w 1325"/>
                <a:gd name="T15" fmla="*/ 345 h 1051"/>
                <a:gd name="T16" fmla="*/ 1325 w 1325"/>
                <a:gd name="T17" fmla="*/ 1051 h 1051"/>
                <a:gd name="T18" fmla="*/ 922 w 1325"/>
                <a:gd name="T19" fmla="*/ 1020 h 1051"/>
                <a:gd name="T20" fmla="*/ 886 w 1325"/>
                <a:gd name="T21" fmla="*/ 976 h 1051"/>
                <a:gd name="T22" fmla="*/ 767 w 1325"/>
                <a:gd name="T23" fmla="*/ 1008 h 1051"/>
                <a:gd name="T24" fmla="*/ 767 w 1325"/>
                <a:gd name="T25" fmla="*/ 1008 h 1051"/>
                <a:gd name="T26" fmla="*/ 0 w 1325"/>
                <a:gd name="T27" fmla="*/ 95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5" h="1051">
                  <a:moveTo>
                    <a:pt x="0" y="951"/>
                  </a:moveTo>
                  <a:lnTo>
                    <a:pt x="21" y="0"/>
                  </a:lnTo>
                  <a:lnTo>
                    <a:pt x="207" y="17"/>
                  </a:lnTo>
                  <a:lnTo>
                    <a:pt x="923" y="82"/>
                  </a:lnTo>
                  <a:lnTo>
                    <a:pt x="923" y="82"/>
                  </a:lnTo>
                  <a:lnTo>
                    <a:pt x="1207" y="108"/>
                  </a:lnTo>
                  <a:lnTo>
                    <a:pt x="1219" y="204"/>
                  </a:lnTo>
                  <a:lnTo>
                    <a:pt x="1237" y="345"/>
                  </a:lnTo>
                  <a:lnTo>
                    <a:pt x="1325" y="1051"/>
                  </a:lnTo>
                  <a:lnTo>
                    <a:pt x="922" y="1020"/>
                  </a:lnTo>
                  <a:lnTo>
                    <a:pt x="886" y="976"/>
                  </a:lnTo>
                  <a:lnTo>
                    <a:pt x="767" y="1008"/>
                  </a:lnTo>
                  <a:lnTo>
                    <a:pt x="767" y="1008"/>
                  </a:lnTo>
                  <a:lnTo>
                    <a:pt x="0" y="951"/>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34" name="Freeform 25">
              <a:extLst>
                <a:ext uri="{FF2B5EF4-FFF2-40B4-BE49-F238E27FC236}">
                  <a16:creationId xmlns:a16="http://schemas.microsoft.com/office/drawing/2014/main" id="{1D59FFB8-747D-4457-96F4-3BF016AF392C}"/>
                </a:ext>
              </a:extLst>
            </p:cNvPr>
            <p:cNvSpPr>
              <a:spLocks/>
            </p:cNvSpPr>
            <p:nvPr/>
          </p:nvSpPr>
          <p:spPr bwMode="auto">
            <a:xfrm>
              <a:off x="3114" y="2389"/>
              <a:ext cx="588" cy="1656"/>
            </a:xfrm>
            <a:custGeom>
              <a:avLst/>
              <a:gdLst>
                <a:gd name="T0" fmla="*/ 93 w 588"/>
                <a:gd name="T1" fmla="*/ 1207 h 1657"/>
                <a:gd name="T2" fmla="*/ 0 w 588"/>
                <a:gd name="T3" fmla="*/ 0 h 1657"/>
                <a:gd name="T4" fmla="*/ 36 w 588"/>
                <a:gd name="T5" fmla="*/ 44 h 1657"/>
                <a:gd name="T6" fmla="*/ 289 w 588"/>
                <a:gd name="T7" fmla="*/ 358 h 1657"/>
                <a:gd name="T8" fmla="*/ 456 w 588"/>
                <a:gd name="T9" fmla="*/ 564 h 1657"/>
                <a:gd name="T10" fmla="*/ 588 w 588"/>
                <a:gd name="T11" fmla="*/ 1657 h 1657"/>
                <a:gd name="T12" fmla="*/ 93 w 588"/>
                <a:gd name="T13" fmla="*/ 1207 h 1657"/>
              </a:gdLst>
              <a:ahLst/>
              <a:cxnLst>
                <a:cxn ang="0">
                  <a:pos x="T0" y="T1"/>
                </a:cxn>
                <a:cxn ang="0">
                  <a:pos x="T2" y="T3"/>
                </a:cxn>
                <a:cxn ang="0">
                  <a:pos x="T4" y="T5"/>
                </a:cxn>
                <a:cxn ang="0">
                  <a:pos x="T6" y="T7"/>
                </a:cxn>
                <a:cxn ang="0">
                  <a:pos x="T8" y="T9"/>
                </a:cxn>
                <a:cxn ang="0">
                  <a:pos x="T10" y="T11"/>
                </a:cxn>
                <a:cxn ang="0">
                  <a:pos x="T12" y="T13"/>
                </a:cxn>
              </a:cxnLst>
              <a:rect l="0" t="0" r="r" b="b"/>
              <a:pathLst>
                <a:path w="588" h="1657">
                  <a:moveTo>
                    <a:pt x="93" y="1207"/>
                  </a:moveTo>
                  <a:lnTo>
                    <a:pt x="0" y="0"/>
                  </a:lnTo>
                  <a:lnTo>
                    <a:pt x="36" y="44"/>
                  </a:lnTo>
                  <a:lnTo>
                    <a:pt x="289" y="358"/>
                  </a:lnTo>
                  <a:lnTo>
                    <a:pt x="456" y="564"/>
                  </a:lnTo>
                  <a:lnTo>
                    <a:pt x="588" y="1657"/>
                  </a:lnTo>
                  <a:lnTo>
                    <a:pt x="93" y="1207"/>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grpSp>
      <p:sp>
        <p:nvSpPr>
          <p:cNvPr id="35" name="Freeform 269">
            <a:extLst>
              <a:ext uri="{FF2B5EF4-FFF2-40B4-BE49-F238E27FC236}">
                <a16:creationId xmlns:a16="http://schemas.microsoft.com/office/drawing/2014/main" id="{D72E8EFD-85ED-472E-AAE7-867C41EFDA12}"/>
              </a:ext>
            </a:extLst>
          </p:cNvPr>
          <p:cNvSpPr>
            <a:spLocks noChangeAspect="1" noChangeArrowheads="1"/>
          </p:cNvSpPr>
          <p:nvPr/>
        </p:nvSpPr>
        <p:spPr bwMode="auto">
          <a:xfrm>
            <a:off x="7872413" y="2922588"/>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outerShdw blurRad="254000" dist="50800" dir="5400000" algn="ctr" rotWithShape="0">
              <a:srgbClr val="000000">
                <a:alpha val="43137"/>
              </a:srgbClr>
            </a:outerShdw>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36" name="Group 35">
            <a:extLst>
              <a:ext uri="{FF2B5EF4-FFF2-40B4-BE49-F238E27FC236}">
                <a16:creationId xmlns:a16="http://schemas.microsoft.com/office/drawing/2014/main" id="{E4C6A7C3-4CB8-495F-A3BF-109D446ED315}"/>
              </a:ext>
            </a:extLst>
          </p:cNvPr>
          <p:cNvGrpSpPr>
            <a:grpSpLocks/>
          </p:cNvGrpSpPr>
          <p:nvPr/>
        </p:nvGrpSpPr>
        <p:grpSpPr bwMode="auto">
          <a:xfrm>
            <a:off x="8682038" y="2909888"/>
            <a:ext cx="2711450" cy="809625"/>
            <a:chOff x="8873396" y="2797948"/>
            <a:chExt cx="2711543" cy="810399"/>
          </a:xfrm>
        </p:grpSpPr>
        <p:sp>
          <p:nvSpPr>
            <p:cNvPr id="37" name="Text Placeholder 5">
              <a:extLst>
                <a:ext uri="{FF2B5EF4-FFF2-40B4-BE49-F238E27FC236}">
                  <a16:creationId xmlns:a16="http://schemas.microsoft.com/office/drawing/2014/main" id="{2D4C802B-0FE2-48DF-A126-4B2101707F3C}"/>
                </a:ext>
              </a:extLst>
            </p:cNvPr>
            <p:cNvSpPr txBox="1">
              <a:spLocks/>
            </p:cNvSpPr>
            <p:nvPr/>
          </p:nvSpPr>
          <p:spPr>
            <a:xfrm>
              <a:off x="8886096" y="3060135"/>
              <a:ext cx="2698843" cy="548212"/>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74772" name="TextBox 37">
              <a:extLst>
                <a:ext uri="{FF2B5EF4-FFF2-40B4-BE49-F238E27FC236}">
                  <a16:creationId xmlns:a16="http://schemas.microsoft.com/office/drawing/2014/main" id="{F3B5F5EC-D6C6-411B-86A0-FF7CEA22F64B}"/>
                </a:ext>
              </a:extLst>
            </p:cNvPr>
            <p:cNvSpPr txBox="1">
              <a:spLocks noChangeArrowheads="1"/>
            </p:cNvSpPr>
            <p:nvPr/>
          </p:nvSpPr>
          <p:spPr bwMode="auto">
            <a:xfrm>
              <a:off x="8873396" y="279794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39" name="Group 38">
            <a:extLst>
              <a:ext uri="{FF2B5EF4-FFF2-40B4-BE49-F238E27FC236}">
                <a16:creationId xmlns:a16="http://schemas.microsoft.com/office/drawing/2014/main" id="{2A293A15-8D00-42DF-BF6D-C741AC8FE772}"/>
              </a:ext>
            </a:extLst>
          </p:cNvPr>
          <p:cNvGrpSpPr>
            <a:grpSpLocks/>
          </p:cNvGrpSpPr>
          <p:nvPr/>
        </p:nvGrpSpPr>
        <p:grpSpPr bwMode="auto">
          <a:xfrm>
            <a:off x="8686800" y="3976688"/>
            <a:ext cx="2711450" cy="811212"/>
            <a:chOff x="8877066" y="3865306"/>
            <a:chExt cx="2711543" cy="810399"/>
          </a:xfrm>
        </p:grpSpPr>
        <p:sp>
          <p:nvSpPr>
            <p:cNvPr id="40" name="Text Placeholder 5">
              <a:extLst>
                <a:ext uri="{FF2B5EF4-FFF2-40B4-BE49-F238E27FC236}">
                  <a16:creationId xmlns:a16="http://schemas.microsoft.com/office/drawing/2014/main" id="{A190FCA3-A3A0-4270-B550-12A939E8D41E}"/>
                </a:ext>
              </a:extLst>
            </p:cNvPr>
            <p:cNvSpPr txBox="1">
              <a:spLocks/>
            </p:cNvSpPr>
            <p:nvPr/>
          </p:nvSpPr>
          <p:spPr>
            <a:xfrm>
              <a:off x="8889766" y="4126980"/>
              <a:ext cx="2698843" cy="548725"/>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74770" name="TextBox 40">
              <a:extLst>
                <a:ext uri="{FF2B5EF4-FFF2-40B4-BE49-F238E27FC236}">
                  <a16:creationId xmlns:a16="http://schemas.microsoft.com/office/drawing/2014/main" id="{9ED7FBE1-2752-462D-BE47-22690948E059}"/>
                </a:ext>
              </a:extLst>
            </p:cNvPr>
            <p:cNvSpPr txBox="1">
              <a:spLocks noChangeArrowheads="1"/>
            </p:cNvSpPr>
            <p:nvPr/>
          </p:nvSpPr>
          <p:spPr bwMode="auto">
            <a:xfrm>
              <a:off x="8877066" y="3865306"/>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2" name="Group 41">
            <a:extLst>
              <a:ext uri="{FF2B5EF4-FFF2-40B4-BE49-F238E27FC236}">
                <a16:creationId xmlns:a16="http://schemas.microsoft.com/office/drawing/2014/main" id="{93F8F75A-2BFE-4692-9650-5459C4693A8A}"/>
              </a:ext>
            </a:extLst>
          </p:cNvPr>
          <p:cNvGrpSpPr>
            <a:grpSpLocks/>
          </p:cNvGrpSpPr>
          <p:nvPr/>
        </p:nvGrpSpPr>
        <p:grpSpPr bwMode="auto">
          <a:xfrm>
            <a:off x="8678863" y="5137150"/>
            <a:ext cx="2711450" cy="811213"/>
            <a:chOff x="8869402" y="5026188"/>
            <a:chExt cx="2711543" cy="810399"/>
          </a:xfrm>
        </p:grpSpPr>
        <p:sp>
          <p:nvSpPr>
            <p:cNvPr id="43" name="Text Placeholder 5">
              <a:extLst>
                <a:ext uri="{FF2B5EF4-FFF2-40B4-BE49-F238E27FC236}">
                  <a16:creationId xmlns:a16="http://schemas.microsoft.com/office/drawing/2014/main" id="{937AF4D8-5376-4EA6-A6D3-C78497BE1175}"/>
                </a:ext>
              </a:extLst>
            </p:cNvPr>
            <p:cNvSpPr txBox="1">
              <a:spLocks/>
            </p:cNvSpPr>
            <p:nvPr/>
          </p:nvSpPr>
          <p:spPr>
            <a:xfrm>
              <a:off x="8882102" y="5287863"/>
              <a:ext cx="2698843" cy="548724"/>
            </a:xfrm>
            <a:prstGeom prst="rect">
              <a:avLst/>
            </a:prstGeom>
          </p:spPr>
          <p:txBody>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auto">
                <a:lnSpc>
                  <a:spcPct val="110000"/>
                </a:lnSpc>
                <a:spcAft>
                  <a:spcPts val="0"/>
                </a:spcAft>
                <a:defRPr/>
              </a:pP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Lorem ipsum dolor sit </a:t>
              </a:r>
              <a:r>
                <a:rPr lang="id-ID"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dudu </a:t>
              </a:r>
              <a:r>
                <a:rPr lang="en-US" sz="900">
                  <a:solidFill>
                    <a:schemeClr val="tx1">
                      <a:lumMod val="50000"/>
                      <a:lumOff val="50000"/>
                    </a:schemeClr>
                  </a:solidFill>
                  <a:latin typeface="Poppins" panose="00000500000000000000" pitchFamily="2" charset="0"/>
                  <a:ea typeface="Open Sans Light" panose="020B0306030504020204" pitchFamily="34" charset="0"/>
                  <a:cs typeface="Poppins" panose="00000500000000000000" pitchFamily="2" charset="0"/>
                </a:rPr>
                <a:t>amet, consectetur adipiscing elit. </a:t>
              </a:r>
              <a:endParaRPr lang="id-ID" sz="900">
                <a:solidFill>
                  <a:schemeClr val="tx1">
                    <a:lumMod val="50000"/>
                    <a:lumOff val="50000"/>
                  </a:schemeClr>
                </a:solidFill>
                <a:latin typeface="Poppins" panose="00000500000000000000" pitchFamily="2" charset="0"/>
                <a:cs typeface="Poppins" panose="00000500000000000000" pitchFamily="2" charset="0"/>
              </a:endParaRPr>
            </a:p>
          </p:txBody>
        </p:sp>
        <p:sp>
          <p:nvSpPr>
            <p:cNvPr id="74768" name="TextBox 43">
              <a:extLst>
                <a:ext uri="{FF2B5EF4-FFF2-40B4-BE49-F238E27FC236}">
                  <a16:creationId xmlns:a16="http://schemas.microsoft.com/office/drawing/2014/main" id="{19328051-63DB-4071-824E-1A8E77E0B9C2}"/>
                </a:ext>
              </a:extLst>
            </p:cNvPr>
            <p:cNvSpPr txBox="1">
              <a:spLocks noChangeArrowheads="1"/>
            </p:cNvSpPr>
            <p:nvPr/>
          </p:nvSpPr>
          <p:spPr bwMode="auto">
            <a:xfrm>
              <a:off x="8869402" y="502618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solidFill>
                    <a:srgbClr val="000000"/>
                  </a:solidFill>
                  <a:latin typeface="Poppins" panose="00000500000000000000" pitchFamily="50" charset="0"/>
                  <a:cs typeface="Poppins" panose="00000500000000000000" pitchFamily="50" charset="0"/>
                </a:rPr>
                <a:t>Text sample here</a:t>
              </a:r>
            </a:p>
          </p:txBody>
        </p:sp>
      </p:grpSp>
      <p:grpSp>
        <p:nvGrpSpPr>
          <p:cNvPr id="45" name="Group 44">
            <a:extLst>
              <a:ext uri="{FF2B5EF4-FFF2-40B4-BE49-F238E27FC236}">
                <a16:creationId xmlns:a16="http://schemas.microsoft.com/office/drawing/2014/main" id="{4458E67A-F7B5-4B1A-9C95-EC595C144805}"/>
              </a:ext>
            </a:extLst>
          </p:cNvPr>
          <p:cNvGrpSpPr/>
          <p:nvPr/>
        </p:nvGrpSpPr>
        <p:grpSpPr>
          <a:xfrm>
            <a:off x="8046485" y="3076645"/>
            <a:ext cx="386534" cy="338053"/>
            <a:chOff x="2016919" y="5503517"/>
            <a:chExt cx="386534" cy="338053"/>
          </a:xfrm>
          <a:solidFill>
            <a:schemeClr val="bg1"/>
          </a:solidFill>
        </p:grpSpPr>
        <p:sp>
          <p:nvSpPr>
            <p:cNvPr id="46" name="Freeform 147">
              <a:extLst>
                <a:ext uri="{FF2B5EF4-FFF2-40B4-BE49-F238E27FC236}">
                  <a16:creationId xmlns:a16="http://schemas.microsoft.com/office/drawing/2014/main" id="{C01624EA-7E0E-4604-9F89-2B68DABA468C}"/>
                </a:ext>
              </a:extLst>
            </p:cNvPr>
            <p:cNvSpPr>
              <a:spLocks/>
            </p:cNvSpPr>
            <p:nvPr/>
          </p:nvSpPr>
          <p:spPr bwMode="auto">
            <a:xfrm>
              <a:off x="2016919" y="5503517"/>
              <a:ext cx="151993" cy="151993"/>
            </a:xfrm>
            <a:custGeom>
              <a:avLst/>
              <a:gdLst>
                <a:gd name="T0" fmla="*/ 8 w 101"/>
                <a:gd name="T1" fmla="*/ 80 h 100"/>
                <a:gd name="T2" fmla="*/ 16 w 101"/>
                <a:gd name="T3" fmla="*/ 72 h 100"/>
                <a:gd name="T4" fmla="*/ 16 w 101"/>
                <a:gd name="T5" fmla="*/ 27 h 100"/>
                <a:gd name="T6" fmla="*/ 86 w 101"/>
                <a:gd name="T7" fmla="*/ 98 h 100"/>
                <a:gd name="T8" fmla="*/ 92 w 101"/>
                <a:gd name="T9" fmla="*/ 100 h 100"/>
                <a:gd name="T10" fmla="*/ 98 w 101"/>
                <a:gd name="T11" fmla="*/ 98 h 100"/>
                <a:gd name="T12" fmla="*/ 98 w 101"/>
                <a:gd name="T13" fmla="*/ 86 h 100"/>
                <a:gd name="T14" fmla="*/ 27 w 101"/>
                <a:gd name="T15" fmla="*/ 16 h 100"/>
                <a:gd name="T16" fmla="*/ 72 w 101"/>
                <a:gd name="T17" fmla="*/ 16 h 100"/>
                <a:gd name="T18" fmla="*/ 80 w 101"/>
                <a:gd name="T19" fmla="*/ 8 h 100"/>
                <a:gd name="T20" fmla="*/ 72 w 101"/>
                <a:gd name="T21" fmla="*/ 0 h 100"/>
                <a:gd name="T22" fmla="*/ 8 w 101"/>
                <a:gd name="T23" fmla="*/ 0 h 100"/>
                <a:gd name="T24" fmla="*/ 0 w 101"/>
                <a:gd name="T25" fmla="*/ 8 h 100"/>
                <a:gd name="T26" fmla="*/ 0 w 101"/>
                <a:gd name="T27" fmla="*/ 72 h 100"/>
                <a:gd name="T28" fmla="*/ 8 w 101"/>
                <a:gd name="T2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7" name="Freeform 148">
              <a:extLst>
                <a:ext uri="{FF2B5EF4-FFF2-40B4-BE49-F238E27FC236}">
                  <a16:creationId xmlns:a16="http://schemas.microsoft.com/office/drawing/2014/main" id="{F5C0D212-D031-4BF8-A0B3-E28ACFB9A0C3}"/>
                </a:ext>
              </a:extLst>
            </p:cNvPr>
            <p:cNvSpPr>
              <a:spLocks/>
            </p:cNvSpPr>
            <p:nvPr/>
          </p:nvSpPr>
          <p:spPr bwMode="auto">
            <a:xfrm>
              <a:off x="2016919" y="5689577"/>
              <a:ext cx="151993" cy="151993"/>
            </a:xfrm>
            <a:custGeom>
              <a:avLst/>
              <a:gdLst>
                <a:gd name="T0" fmla="*/ 8 w 101"/>
                <a:gd name="T1" fmla="*/ 101 h 101"/>
                <a:gd name="T2" fmla="*/ 72 w 101"/>
                <a:gd name="T3" fmla="*/ 101 h 101"/>
                <a:gd name="T4" fmla="*/ 80 w 101"/>
                <a:gd name="T5" fmla="*/ 93 h 101"/>
                <a:gd name="T6" fmla="*/ 72 w 101"/>
                <a:gd name="T7" fmla="*/ 85 h 101"/>
                <a:gd name="T8" fmla="*/ 27 w 101"/>
                <a:gd name="T9" fmla="*/ 85 h 101"/>
                <a:gd name="T10" fmla="*/ 98 w 101"/>
                <a:gd name="T11" fmla="*/ 15 h 101"/>
                <a:gd name="T12" fmla="*/ 98 w 101"/>
                <a:gd name="T13" fmla="*/ 3 h 101"/>
                <a:gd name="T14" fmla="*/ 86 w 101"/>
                <a:gd name="T15" fmla="*/ 3 h 101"/>
                <a:gd name="T16" fmla="*/ 16 w 101"/>
                <a:gd name="T17" fmla="*/ 74 h 101"/>
                <a:gd name="T18" fmla="*/ 16 w 101"/>
                <a:gd name="T19" fmla="*/ 29 h 101"/>
                <a:gd name="T20" fmla="*/ 8 w 101"/>
                <a:gd name="T21" fmla="*/ 21 h 101"/>
                <a:gd name="T22" fmla="*/ 0 w 101"/>
                <a:gd name="T23" fmla="*/ 29 h 101"/>
                <a:gd name="T24" fmla="*/ 0 w 101"/>
                <a:gd name="T25" fmla="*/ 93 h 101"/>
                <a:gd name="T26" fmla="*/ 8 w 101"/>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149">
              <a:extLst>
                <a:ext uri="{FF2B5EF4-FFF2-40B4-BE49-F238E27FC236}">
                  <a16:creationId xmlns:a16="http://schemas.microsoft.com/office/drawing/2014/main" id="{3B747DFD-F617-4788-A7C7-295FFA217F83}"/>
                </a:ext>
              </a:extLst>
            </p:cNvPr>
            <p:cNvSpPr>
              <a:spLocks/>
            </p:cNvSpPr>
            <p:nvPr/>
          </p:nvSpPr>
          <p:spPr bwMode="auto">
            <a:xfrm>
              <a:off x="2250150" y="5689577"/>
              <a:ext cx="153303" cy="151993"/>
            </a:xfrm>
            <a:custGeom>
              <a:avLst/>
              <a:gdLst>
                <a:gd name="T0" fmla="*/ 93 w 101"/>
                <a:gd name="T1" fmla="*/ 21 h 101"/>
                <a:gd name="T2" fmla="*/ 85 w 101"/>
                <a:gd name="T3" fmla="*/ 29 h 101"/>
                <a:gd name="T4" fmla="*/ 85 w 101"/>
                <a:gd name="T5" fmla="*/ 74 h 101"/>
                <a:gd name="T6" fmla="*/ 15 w 101"/>
                <a:gd name="T7" fmla="*/ 3 h 101"/>
                <a:gd name="T8" fmla="*/ 3 w 101"/>
                <a:gd name="T9" fmla="*/ 3 h 101"/>
                <a:gd name="T10" fmla="*/ 3 w 101"/>
                <a:gd name="T11" fmla="*/ 15 h 101"/>
                <a:gd name="T12" fmla="*/ 74 w 101"/>
                <a:gd name="T13" fmla="*/ 85 h 101"/>
                <a:gd name="T14" fmla="*/ 29 w 101"/>
                <a:gd name="T15" fmla="*/ 85 h 101"/>
                <a:gd name="T16" fmla="*/ 21 w 101"/>
                <a:gd name="T17" fmla="*/ 93 h 101"/>
                <a:gd name="T18" fmla="*/ 29 w 101"/>
                <a:gd name="T19" fmla="*/ 101 h 101"/>
                <a:gd name="T20" fmla="*/ 93 w 101"/>
                <a:gd name="T21" fmla="*/ 101 h 101"/>
                <a:gd name="T22" fmla="*/ 101 w 101"/>
                <a:gd name="T23" fmla="*/ 93 h 101"/>
                <a:gd name="T24" fmla="*/ 101 w 101"/>
                <a:gd name="T25" fmla="*/ 29 h 101"/>
                <a:gd name="T26" fmla="*/ 93 w 101"/>
                <a:gd name="T27" fmla="*/ 2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150">
              <a:extLst>
                <a:ext uri="{FF2B5EF4-FFF2-40B4-BE49-F238E27FC236}">
                  <a16:creationId xmlns:a16="http://schemas.microsoft.com/office/drawing/2014/main" id="{BC91B938-F38B-4EAF-8E68-6FBE5A778B63}"/>
                </a:ext>
              </a:extLst>
            </p:cNvPr>
            <p:cNvSpPr>
              <a:spLocks/>
            </p:cNvSpPr>
            <p:nvPr/>
          </p:nvSpPr>
          <p:spPr bwMode="auto">
            <a:xfrm>
              <a:off x="2250150" y="5503517"/>
              <a:ext cx="153303" cy="151993"/>
            </a:xfrm>
            <a:custGeom>
              <a:avLst/>
              <a:gdLst>
                <a:gd name="T0" fmla="*/ 93 w 101"/>
                <a:gd name="T1" fmla="*/ 0 h 100"/>
                <a:gd name="T2" fmla="*/ 29 w 101"/>
                <a:gd name="T3" fmla="*/ 0 h 100"/>
                <a:gd name="T4" fmla="*/ 21 w 101"/>
                <a:gd name="T5" fmla="*/ 8 h 100"/>
                <a:gd name="T6" fmla="*/ 29 w 101"/>
                <a:gd name="T7" fmla="*/ 16 h 100"/>
                <a:gd name="T8" fmla="*/ 74 w 101"/>
                <a:gd name="T9" fmla="*/ 16 h 100"/>
                <a:gd name="T10" fmla="*/ 3 w 101"/>
                <a:gd name="T11" fmla="*/ 86 h 100"/>
                <a:gd name="T12" fmla="*/ 3 w 101"/>
                <a:gd name="T13" fmla="*/ 98 h 100"/>
                <a:gd name="T14" fmla="*/ 9 w 101"/>
                <a:gd name="T15" fmla="*/ 100 h 100"/>
                <a:gd name="T16" fmla="*/ 15 w 101"/>
                <a:gd name="T17" fmla="*/ 98 h 100"/>
                <a:gd name="T18" fmla="*/ 85 w 101"/>
                <a:gd name="T19" fmla="*/ 27 h 100"/>
                <a:gd name="T20" fmla="*/ 85 w 101"/>
                <a:gd name="T21" fmla="*/ 72 h 100"/>
                <a:gd name="T22" fmla="*/ 93 w 101"/>
                <a:gd name="T23" fmla="*/ 80 h 100"/>
                <a:gd name="T24" fmla="*/ 101 w 101"/>
                <a:gd name="T25" fmla="*/ 72 h 100"/>
                <a:gd name="T26" fmla="*/ 101 w 101"/>
                <a:gd name="T27" fmla="*/ 8 h 100"/>
                <a:gd name="T28" fmla="*/ 93 w 101"/>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0">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50" name="Group 49">
            <a:extLst>
              <a:ext uri="{FF2B5EF4-FFF2-40B4-BE49-F238E27FC236}">
                <a16:creationId xmlns:a16="http://schemas.microsoft.com/office/drawing/2014/main" id="{0AE11DF3-792B-43A1-A810-B48BAFADC387}"/>
              </a:ext>
            </a:extLst>
          </p:cNvPr>
          <p:cNvGrpSpPr/>
          <p:nvPr/>
        </p:nvGrpSpPr>
        <p:grpSpPr>
          <a:xfrm>
            <a:off x="7875491" y="3990108"/>
            <a:ext cx="711692" cy="648000"/>
            <a:chOff x="8066381" y="3878621"/>
            <a:chExt cx="711692" cy="648000"/>
          </a:xfrm>
          <a:effectLst>
            <a:outerShdw blurRad="254000" dist="50800" dir="5400000" algn="ctr" rotWithShape="0">
              <a:srgbClr val="000000">
                <a:alpha val="43137"/>
              </a:srgbClr>
            </a:outerShdw>
          </a:effectLst>
        </p:grpSpPr>
        <p:sp>
          <p:nvSpPr>
            <p:cNvPr id="51" name="Freeform 269">
              <a:extLst>
                <a:ext uri="{FF2B5EF4-FFF2-40B4-BE49-F238E27FC236}">
                  <a16:creationId xmlns:a16="http://schemas.microsoft.com/office/drawing/2014/main" id="{F629557B-E909-4462-BDB5-0E526AA8E17F}"/>
                </a:ext>
              </a:extLst>
            </p:cNvPr>
            <p:cNvSpPr>
              <a:spLocks noChangeAspect="1" noChangeArrowheads="1"/>
            </p:cNvSpPr>
            <p:nvPr/>
          </p:nvSpPr>
          <p:spPr bwMode="auto">
            <a:xfrm>
              <a:off x="8066381" y="3878621"/>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grpSp>
          <p:nvGrpSpPr>
            <p:cNvPr id="52" name="Group 51">
              <a:extLst>
                <a:ext uri="{FF2B5EF4-FFF2-40B4-BE49-F238E27FC236}">
                  <a16:creationId xmlns:a16="http://schemas.microsoft.com/office/drawing/2014/main" id="{A3A277BF-1AC7-417B-8207-5F84B0D2DD41}"/>
                </a:ext>
              </a:extLst>
            </p:cNvPr>
            <p:cNvGrpSpPr/>
            <p:nvPr/>
          </p:nvGrpSpPr>
          <p:grpSpPr>
            <a:xfrm>
              <a:off x="8247769" y="4015181"/>
              <a:ext cx="386534" cy="386534"/>
              <a:chOff x="8103197" y="5479932"/>
              <a:chExt cx="386534" cy="386534"/>
            </a:xfrm>
            <a:solidFill>
              <a:schemeClr val="bg1"/>
            </a:solidFill>
          </p:grpSpPr>
          <p:sp>
            <p:nvSpPr>
              <p:cNvPr id="53" name="Freeform 172">
                <a:extLst>
                  <a:ext uri="{FF2B5EF4-FFF2-40B4-BE49-F238E27FC236}">
                    <a16:creationId xmlns:a16="http://schemas.microsoft.com/office/drawing/2014/main" id="{22588C6D-1D6E-4FDA-85A7-CC6E60636D6C}"/>
                  </a:ext>
                </a:extLst>
              </p:cNvPr>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4" name="Freeform 173">
                <a:extLst>
                  <a:ext uri="{FF2B5EF4-FFF2-40B4-BE49-F238E27FC236}">
                    <a16:creationId xmlns:a16="http://schemas.microsoft.com/office/drawing/2014/main" id="{F227926B-FF65-4D28-A6F7-26C132C18D39}"/>
                  </a:ext>
                </a:extLst>
              </p:cNvPr>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5" name="Freeform 174">
                <a:extLst>
                  <a:ext uri="{FF2B5EF4-FFF2-40B4-BE49-F238E27FC236}">
                    <a16:creationId xmlns:a16="http://schemas.microsoft.com/office/drawing/2014/main" id="{42BDDE3A-8952-47D5-9549-2E1BAADC61CC}"/>
                  </a:ext>
                </a:extLst>
              </p:cNvPr>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6" name="Freeform 175">
                <a:extLst>
                  <a:ext uri="{FF2B5EF4-FFF2-40B4-BE49-F238E27FC236}">
                    <a16:creationId xmlns:a16="http://schemas.microsoft.com/office/drawing/2014/main" id="{D6C037FF-01E0-4A13-9C43-31DE547B5273}"/>
                  </a:ext>
                </a:extLst>
              </p:cNvPr>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7" name="Freeform 176">
                <a:extLst>
                  <a:ext uri="{FF2B5EF4-FFF2-40B4-BE49-F238E27FC236}">
                    <a16:creationId xmlns:a16="http://schemas.microsoft.com/office/drawing/2014/main" id="{56665A1E-CA31-459A-97CA-FE3EDDE2FA85}"/>
                  </a:ext>
                </a:extLst>
              </p:cNvPr>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grpSp>
        <p:nvGrpSpPr>
          <p:cNvPr id="58" name="Group 57">
            <a:extLst>
              <a:ext uri="{FF2B5EF4-FFF2-40B4-BE49-F238E27FC236}">
                <a16:creationId xmlns:a16="http://schemas.microsoft.com/office/drawing/2014/main" id="{0C9D3289-4A35-4109-B5AF-E93D7F8B7E74}"/>
              </a:ext>
            </a:extLst>
          </p:cNvPr>
          <p:cNvGrpSpPr/>
          <p:nvPr/>
        </p:nvGrpSpPr>
        <p:grpSpPr>
          <a:xfrm>
            <a:off x="7867827" y="5150990"/>
            <a:ext cx="711692" cy="648000"/>
            <a:chOff x="8058717" y="5039503"/>
            <a:chExt cx="711692" cy="648000"/>
          </a:xfrm>
          <a:effectLst>
            <a:outerShdw blurRad="254000" dist="50800" dir="5400000" algn="ctr" rotWithShape="0">
              <a:srgbClr val="000000">
                <a:alpha val="43137"/>
              </a:srgbClr>
            </a:outerShdw>
          </a:effectLst>
        </p:grpSpPr>
        <p:sp>
          <p:nvSpPr>
            <p:cNvPr id="59" name="Freeform 269">
              <a:extLst>
                <a:ext uri="{FF2B5EF4-FFF2-40B4-BE49-F238E27FC236}">
                  <a16:creationId xmlns:a16="http://schemas.microsoft.com/office/drawing/2014/main" id="{1B639C79-B1F6-4D90-A917-0277B268EE97}"/>
                </a:ext>
              </a:extLst>
            </p:cNvPr>
            <p:cNvSpPr>
              <a:spLocks noChangeAspect="1" noChangeArrowheads="1"/>
            </p:cNvSpPr>
            <p:nvPr/>
          </p:nvSpPr>
          <p:spPr bwMode="auto">
            <a:xfrm>
              <a:off x="8058717" y="5039503"/>
              <a:ext cx="711692" cy="6480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dirty="0">
                <a:latin typeface="Lato Light"/>
              </a:endParaRPr>
            </a:p>
          </p:txBody>
        </p:sp>
        <p:sp>
          <p:nvSpPr>
            <p:cNvPr id="60" name="Freeform 127">
              <a:extLst>
                <a:ext uri="{FF2B5EF4-FFF2-40B4-BE49-F238E27FC236}">
                  <a16:creationId xmlns:a16="http://schemas.microsoft.com/office/drawing/2014/main" id="{50980F39-A684-4FA0-91C0-EB0165178862}"/>
                </a:ext>
              </a:extLst>
            </p:cNvPr>
            <p:cNvSpPr>
              <a:spLocks noEditPoints="1"/>
            </p:cNvSpPr>
            <p:nvPr/>
          </p:nvSpPr>
          <p:spPr bwMode="auto">
            <a:xfrm>
              <a:off x="8213178" y="5187232"/>
              <a:ext cx="384969" cy="339875"/>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bg1"/>
            </a:solidFill>
            <a:ln>
              <a:noFill/>
            </a:ln>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up)">
                                      <p:cBhvr>
                                        <p:cTn id="7" dur="500"/>
                                        <p:tgtEl>
                                          <p:spTgt spid="22"/>
                                        </p:tgtEl>
                                      </p:cBhvr>
                                    </p:animEffect>
                                  </p:childTnLst>
                                </p:cTn>
                              </p:par>
                              <p:par>
                                <p:cTn id="8" presetID="16" presetClass="entr" presetSubtype="37"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arn(outVertical)">
                                      <p:cBhvr>
                                        <p:cTn id="10" dur="500"/>
                                        <p:tgtEl>
                                          <p:spTgt spid="2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900" decel="100000" fill="hold"/>
                                        <p:tgtEl>
                                          <p:spTgt spid="2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2" presetClass="entr" presetSubtype="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anim calcmode="lin" valueType="num">
                                      <p:cBhvr>
                                        <p:cTn id="21" dur="500" fill="hold"/>
                                        <p:tgtEl>
                                          <p:spTgt spid="4"/>
                                        </p:tgtEl>
                                        <p:attrNameLst>
                                          <p:attrName>ppt_x</p:attrName>
                                        </p:attrNameLst>
                                      </p:cBhvr>
                                      <p:tavLst>
                                        <p:tav tm="0">
                                          <p:val>
                                            <p:strVal val="#ppt_x"/>
                                          </p:val>
                                        </p:tav>
                                        <p:tav tm="100000">
                                          <p:val>
                                            <p:strVal val="#ppt_x"/>
                                          </p:val>
                                        </p:tav>
                                      </p:tavLst>
                                    </p:anim>
                                    <p:anim calcmode="lin" valueType="num">
                                      <p:cBhvr>
                                        <p:cTn id="22" dur="500" fill="hold"/>
                                        <p:tgtEl>
                                          <p:spTgt spid="4"/>
                                        </p:tgtEl>
                                        <p:attrNameLst>
                                          <p:attrName>ppt_y</p:attrName>
                                        </p:attrNameLst>
                                      </p:cBhvr>
                                      <p:tavLst>
                                        <p:tav tm="0">
                                          <p:val>
                                            <p:strVal val="#ppt_y+.1"/>
                                          </p:val>
                                        </p:tav>
                                        <p:tav tm="100000">
                                          <p:val>
                                            <p:strVal val="#ppt_y"/>
                                          </p:val>
                                        </p:tav>
                                      </p:tavLst>
                                    </p:anim>
                                  </p:childTnLst>
                                </p:cTn>
                              </p:par>
                              <p:par>
                                <p:cTn id="23" presetID="53" presetClass="entr" presetSubtype="16"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par>
                          <p:cTn id="31" fill="hold" nodeType="afterGroup">
                            <p:stCondLst>
                              <p:cond delay="1500"/>
                            </p:stCondLst>
                            <p:childTnLst>
                              <p:par>
                                <p:cTn id="32" presetID="6" presetClass="entr" presetSubtype="32" fill="hold" nodeType="after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circle(out)">
                                      <p:cBhvr>
                                        <p:cTn id="34" dur="500"/>
                                        <p:tgtEl>
                                          <p:spTgt spid="35"/>
                                        </p:tgtEl>
                                      </p:cBhvr>
                                    </p:animEffect>
                                  </p:childTnLst>
                                </p:cTn>
                              </p:par>
                              <p:par>
                                <p:cTn id="35" presetID="6" presetClass="entr" presetSubtype="32" fill="hold" nodeType="with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circle(out)">
                                      <p:cBhvr>
                                        <p:cTn id="37" dur="500"/>
                                        <p:tgtEl>
                                          <p:spTgt spid="45"/>
                                        </p:tgtEl>
                                      </p:cBhvr>
                                    </p:animEffect>
                                  </p:childTnLst>
                                </p:cTn>
                              </p:par>
                              <p:par>
                                <p:cTn id="38" presetID="22" presetClass="entr" presetSubtype="8" fill="hold" nodeType="with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childTnLst>
                          </p:cTn>
                        </p:par>
                        <p:par>
                          <p:cTn id="41" fill="hold" nodeType="afterGroup">
                            <p:stCondLst>
                              <p:cond delay="2000"/>
                            </p:stCondLst>
                            <p:childTnLst>
                              <p:par>
                                <p:cTn id="42" presetID="6" presetClass="entr" presetSubtype="32" fill="hold"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circle(out)">
                                      <p:cBhvr>
                                        <p:cTn id="44" dur="500"/>
                                        <p:tgtEl>
                                          <p:spTgt spid="50"/>
                                        </p:tgtEl>
                                      </p:cBhvr>
                                    </p:animEffect>
                                  </p:childTnLst>
                                </p:cTn>
                              </p:par>
                              <p:par>
                                <p:cTn id="45" presetID="22" presetClass="entr" presetSubtype="8"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left)">
                                      <p:cBhvr>
                                        <p:cTn id="47" dur="500"/>
                                        <p:tgtEl>
                                          <p:spTgt spid="39"/>
                                        </p:tgtEl>
                                      </p:cBhvr>
                                    </p:animEffect>
                                  </p:childTnLst>
                                </p:cTn>
                              </p:par>
                            </p:childTnLst>
                          </p:cTn>
                        </p:par>
                        <p:par>
                          <p:cTn id="48" fill="hold" nodeType="afterGroup">
                            <p:stCondLst>
                              <p:cond delay="2500"/>
                            </p:stCondLst>
                            <p:childTnLst>
                              <p:par>
                                <p:cTn id="49" presetID="6" presetClass="entr" presetSubtype="32" fill="hold" nodeType="after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circle(out)">
                                      <p:cBhvr>
                                        <p:cTn id="51" dur="500"/>
                                        <p:tgtEl>
                                          <p:spTgt spid="58"/>
                                        </p:tgtEl>
                                      </p:cBhvr>
                                    </p:animEffect>
                                  </p:childTnLst>
                                </p:cTn>
                              </p:par>
                              <p:par>
                                <p:cTn id="52" presetID="22" presetClass="entr" presetSubtype="8" fill="hold" nodeType="with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left)">
                                      <p:cBhvr>
                                        <p:cTn id="54" dur="500"/>
                                        <p:tgtEl>
                                          <p:spTgt spid="42"/>
                                        </p:tgtEl>
                                      </p:cBhvr>
                                    </p:animEffect>
                                  </p:childTnLst>
                                </p:cTn>
                              </p:par>
                            </p:childTnLst>
                          </p:cTn>
                        </p:par>
                        <p:par>
                          <p:cTn id="55" fill="hold" nodeType="afterGroup">
                            <p:stCondLst>
                              <p:cond delay="3000"/>
                            </p:stCondLst>
                            <p:childTnLst>
                              <p:par>
                                <p:cTn id="56" presetID="2" presetClass="exit" presetSubtype="1" fill="hold" grpId="1" nodeType="afterEffect">
                                  <p:stCondLst>
                                    <p:cond delay="0"/>
                                  </p:stCondLst>
                                  <p:childTnLst>
                                    <p:anim calcmode="lin" valueType="num">
                                      <p:cBhvr additive="base">
                                        <p:cTn id="57" dur="500"/>
                                        <p:tgtEl>
                                          <p:spTgt spid="22"/>
                                        </p:tgtEl>
                                        <p:attrNameLst>
                                          <p:attrName>ppt_x</p:attrName>
                                        </p:attrNameLst>
                                      </p:cBhvr>
                                      <p:tavLst>
                                        <p:tav tm="0">
                                          <p:val>
                                            <p:strVal val="ppt_x"/>
                                          </p:val>
                                        </p:tav>
                                        <p:tav tm="100000">
                                          <p:val>
                                            <p:strVal val="ppt_x"/>
                                          </p:val>
                                        </p:tav>
                                      </p:tavLst>
                                    </p:anim>
                                    <p:anim calcmode="lin" valueType="num">
                                      <p:cBhvr additive="base">
                                        <p:cTn id="58" dur="500"/>
                                        <p:tgtEl>
                                          <p:spTgt spid="22"/>
                                        </p:tgtEl>
                                        <p:attrNameLst>
                                          <p:attrName>ppt_y</p:attrName>
                                        </p:attrNameLst>
                                      </p:cBhvr>
                                      <p:tavLst>
                                        <p:tav tm="0">
                                          <p:val>
                                            <p:strVal val="ppt_y"/>
                                          </p:val>
                                        </p:tav>
                                        <p:tav tm="100000">
                                          <p:val>
                                            <p:strVal val="0-ppt_h/2"/>
                                          </p:val>
                                        </p:tav>
                                      </p:tavLst>
                                    </p:anim>
                                    <p:set>
                                      <p:cBhvr>
                                        <p:cTn id="59" dur="1" fill="hold">
                                          <p:stCondLst>
                                            <p:cond delay="499"/>
                                          </p:stCondLst>
                                        </p:cTn>
                                        <p:tgtEl>
                                          <p:spTgt spid="22"/>
                                        </p:tgtEl>
                                        <p:attrNameLst>
                                          <p:attrName>style.visibility</p:attrName>
                                        </p:attrNameLst>
                                      </p:cBhvr>
                                      <p:to>
                                        <p:strVal val="hidden"/>
                                      </p:to>
                                    </p:set>
                                  </p:childTnLst>
                                </p:cTn>
                              </p:par>
                              <p:par>
                                <p:cTn id="60" presetID="2" presetClass="exit" presetSubtype="1" fill="hold" nodeType="withEffect">
                                  <p:stCondLst>
                                    <p:cond delay="0"/>
                                  </p:stCondLst>
                                  <p:childTnLst>
                                    <p:anim calcmode="lin" valueType="num">
                                      <p:cBhvr additive="base">
                                        <p:cTn id="61" dur="500"/>
                                        <p:tgtEl>
                                          <p:spTgt spid="23"/>
                                        </p:tgtEl>
                                        <p:attrNameLst>
                                          <p:attrName>ppt_x</p:attrName>
                                        </p:attrNameLst>
                                      </p:cBhvr>
                                      <p:tavLst>
                                        <p:tav tm="0">
                                          <p:val>
                                            <p:strVal val="ppt_x"/>
                                          </p:val>
                                        </p:tav>
                                        <p:tav tm="100000">
                                          <p:val>
                                            <p:strVal val="ppt_x"/>
                                          </p:val>
                                        </p:tav>
                                      </p:tavLst>
                                    </p:anim>
                                    <p:anim calcmode="lin" valueType="num">
                                      <p:cBhvr additive="base">
                                        <p:cTn id="62" dur="500"/>
                                        <p:tgtEl>
                                          <p:spTgt spid="23"/>
                                        </p:tgtEl>
                                        <p:attrNameLst>
                                          <p:attrName>ppt_y</p:attrName>
                                        </p:attrNameLst>
                                      </p:cBhvr>
                                      <p:tavLst>
                                        <p:tav tm="0">
                                          <p:val>
                                            <p:strVal val="ppt_y"/>
                                          </p:val>
                                        </p:tav>
                                        <p:tav tm="100000">
                                          <p:val>
                                            <p:strVal val="0-ppt_h/2"/>
                                          </p:val>
                                        </p:tav>
                                      </p:tavLst>
                                    </p:anim>
                                    <p:set>
                                      <p:cBhvr>
                                        <p:cTn id="63" dur="1" fill="hold">
                                          <p:stCondLst>
                                            <p:cond delay="499"/>
                                          </p:stCondLst>
                                        </p:cTn>
                                        <p:tgtEl>
                                          <p:spTgt spid="23"/>
                                        </p:tgtEl>
                                        <p:attrNameLst>
                                          <p:attrName>style.visibility</p:attrName>
                                        </p:attrNameLst>
                                      </p:cBhvr>
                                      <p:to>
                                        <p:strVal val="hidden"/>
                                      </p:to>
                                    </p:set>
                                  </p:childTnLst>
                                </p:cTn>
                              </p:par>
                              <p:par>
                                <p:cTn id="64" presetID="2" presetClass="exit" presetSubtype="1" fill="hold" grpId="1" nodeType="withEffect">
                                  <p:stCondLst>
                                    <p:cond delay="0"/>
                                  </p:stCondLst>
                                  <p:childTnLst>
                                    <p:anim calcmode="lin" valueType="num">
                                      <p:cBhvr additive="base">
                                        <p:cTn id="65" dur="500"/>
                                        <p:tgtEl>
                                          <p:spTgt spid="24"/>
                                        </p:tgtEl>
                                        <p:attrNameLst>
                                          <p:attrName>ppt_x</p:attrName>
                                        </p:attrNameLst>
                                      </p:cBhvr>
                                      <p:tavLst>
                                        <p:tav tm="0">
                                          <p:val>
                                            <p:strVal val="ppt_x"/>
                                          </p:val>
                                        </p:tav>
                                        <p:tav tm="100000">
                                          <p:val>
                                            <p:strVal val="ppt_x"/>
                                          </p:val>
                                        </p:tav>
                                      </p:tavLst>
                                    </p:anim>
                                    <p:anim calcmode="lin" valueType="num">
                                      <p:cBhvr additive="base">
                                        <p:cTn id="66" dur="500"/>
                                        <p:tgtEl>
                                          <p:spTgt spid="24"/>
                                        </p:tgtEl>
                                        <p:attrNameLst>
                                          <p:attrName>ppt_y</p:attrName>
                                        </p:attrNameLst>
                                      </p:cBhvr>
                                      <p:tavLst>
                                        <p:tav tm="0">
                                          <p:val>
                                            <p:strVal val="ppt_y"/>
                                          </p:val>
                                        </p:tav>
                                        <p:tav tm="100000">
                                          <p:val>
                                            <p:strVal val="0-ppt_h/2"/>
                                          </p:val>
                                        </p:tav>
                                      </p:tavLst>
                                    </p:anim>
                                    <p:set>
                                      <p:cBhvr>
                                        <p:cTn id="67" dur="1" fill="hold">
                                          <p:stCondLst>
                                            <p:cond delay="499"/>
                                          </p:stCondLst>
                                        </p:cTn>
                                        <p:tgtEl>
                                          <p:spTgt spid="24"/>
                                        </p:tgtEl>
                                        <p:attrNameLst>
                                          <p:attrName>style.visibility</p:attrName>
                                        </p:attrNameLst>
                                      </p:cBhvr>
                                      <p:to>
                                        <p:strVal val="hidden"/>
                                      </p:to>
                                    </p:set>
                                  </p:childTnLst>
                                </p:cTn>
                              </p:par>
                              <p:par>
                                <p:cTn id="68" presetID="2" presetClass="exit" presetSubtype="1" fill="hold" nodeType="withEffect">
                                  <p:stCondLst>
                                    <p:cond delay="0"/>
                                  </p:stCondLst>
                                  <p:childTnLst>
                                    <p:anim calcmode="lin" valueType="num">
                                      <p:cBhvr additive="base">
                                        <p:cTn id="69" dur="500"/>
                                        <p:tgtEl>
                                          <p:spTgt spid="4"/>
                                        </p:tgtEl>
                                        <p:attrNameLst>
                                          <p:attrName>ppt_x</p:attrName>
                                        </p:attrNameLst>
                                      </p:cBhvr>
                                      <p:tavLst>
                                        <p:tav tm="0">
                                          <p:val>
                                            <p:strVal val="ppt_x"/>
                                          </p:val>
                                        </p:tav>
                                        <p:tav tm="100000">
                                          <p:val>
                                            <p:strVal val="ppt_x"/>
                                          </p:val>
                                        </p:tav>
                                      </p:tavLst>
                                    </p:anim>
                                    <p:anim calcmode="lin" valueType="num">
                                      <p:cBhvr additive="base">
                                        <p:cTn id="70" dur="500"/>
                                        <p:tgtEl>
                                          <p:spTgt spid="4"/>
                                        </p:tgtEl>
                                        <p:attrNameLst>
                                          <p:attrName>ppt_y</p:attrName>
                                        </p:attrNameLst>
                                      </p:cBhvr>
                                      <p:tavLst>
                                        <p:tav tm="0">
                                          <p:val>
                                            <p:strVal val="ppt_y"/>
                                          </p:val>
                                        </p:tav>
                                        <p:tav tm="100000">
                                          <p:val>
                                            <p:strVal val="0-ppt_h/2"/>
                                          </p:val>
                                        </p:tav>
                                      </p:tavLst>
                                    </p:anim>
                                    <p:set>
                                      <p:cBhvr>
                                        <p:cTn id="71" dur="1" fill="hold">
                                          <p:stCondLst>
                                            <p:cond delay="499"/>
                                          </p:stCondLst>
                                        </p:cTn>
                                        <p:tgtEl>
                                          <p:spTgt spid="4"/>
                                        </p:tgtEl>
                                        <p:attrNameLst>
                                          <p:attrName>style.visibility</p:attrName>
                                        </p:attrNameLst>
                                      </p:cBhvr>
                                      <p:to>
                                        <p:strVal val="hidden"/>
                                      </p:to>
                                    </p:set>
                                  </p:childTnLst>
                                </p:cTn>
                              </p:par>
                              <p:par>
                                <p:cTn id="72" presetID="2" presetClass="exit" presetSubtype="1" fill="hold" nodeType="withEffect">
                                  <p:stCondLst>
                                    <p:cond delay="0"/>
                                  </p:stCondLst>
                                  <p:childTnLst>
                                    <p:anim calcmode="lin" valueType="num">
                                      <p:cBhvr additive="base">
                                        <p:cTn id="73" dur="500"/>
                                        <p:tgtEl>
                                          <p:spTgt spid="3"/>
                                        </p:tgtEl>
                                        <p:attrNameLst>
                                          <p:attrName>ppt_x</p:attrName>
                                        </p:attrNameLst>
                                      </p:cBhvr>
                                      <p:tavLst>
                                        <p:tav tm="0">
                                          <p:val>
                                            <p:strVal val="ppt_x"/>
                                          </p:val>
                                        </p:tav>
                                        <p:tav tm="100000">
                                          <p:val>
                                            <p:strVal val="ppt_x"/>
                                          </p:val>
                                        </p:tav>
                                      </p:tavLst>
                                    </p:anim>
                                    <p:anim calcmode="lin" valueType="num">
                                      <p:cBhvr additive="base">
                                        <p:cTn id="74" dur="500"/>
                                        <p:tgtEl>
                                          <p:spTgt spid="3"/>
                                        </p:tgtEl>
                                        <p:attrNameLst>
                                          <p:attrName>ppt_y</p:attrName>
                                        </p:attrNameLst>
                                      </p:cBhvr>
                                      <p:tavLst>
                                        <p:tav tm="0">
                                          <p:val>
                                            <p:strVal val="ppt_y"/>
                                          </p:val>
                                        </p:tav>
                                        <p:tav tm="100000">
                                          <p:val>
                                            <p:strVal val="0-ppt_h/2"/>
                                          </p:val>
                                        </p:tav>
                                      </p:tavLst>
                                    </p:anim>
                                    <p:set>
                                      <p:cBhvr>
                                        <p:cTn id="75" dur="1" fill="hold">
                                          <p:stCondLst>
                                            <p:cond delay="499"/>
                                          </p:stCondLst>
                                        </p:cTn>
                                        <p:tgtEl>
                                          <p:spTgt spid="3"/>
                                        </p:tgtEl>
                                        <p:attrNameLst>
                                          <p:attrName>style.visibility</p:attrName>
                                        </p:attrNameLst>
                                      </p:cBhvr>
                                      <p:to>
                                        <p:strVal val="hidden"/>
                                      </p:to>
                                    </p:set>
                                  </p:childTnLst>
                                </p:cTn>
                              </p:par>
                              <p:par>
                                <p:cTn id="76" presetID="2" presetClass="exit" presetSubtype="1" fill="hold" nodeType="withEffect">
                                  <p:stCondLst>
                                    <p:cond delay="0"/>
                                  </p:stCondLst>
                                  <p:childTnLst>
                                    <p:anim calcmode="lin" valueType="num">
                                      <p:cBhvr additive="base">
                                        <p:cTn id="77" dur="500"/>
                                        <p:tgtEl>
                                          <p:spTgt spid="25"/>
                                        </p:tgtEl>
                                        <p:attrNameLst>
                                          <p:attrName>ppt_x</p:attrName>
                                        </p:attrNameLst>
                                      </p:cBhvr>
                                      <p:tavLst>
                                        <p:tav tm="0">
                                          <p:val>
                                            <p:strVal val="ppt_x"/>
                                          </p:val>
                                        </p:tav>
                                        <p:tav tm="100000">
                                          <p:val>
                                            <p:strVal val="ppt_x"/>
                                          </p:val>
                                        </p:tav>
                                      </p:tavLst>
                                    </p:anim>
                                    <p:anim calcmode="lin" valueType="num">
                                      <p:cBhvr additive="base">
                                        <p:cTn id="78" dur="500"/>
                                        <p:tgtEl>
                                          <p:spTgt spid="25"/>
                                        </p:tgtEl>
                                        <p:attrNameLst>
                                          <p:attrName>ppt_y</p:attrName>
                                        </p:attrNameLst>
                                      </p:cBhvr>
                                      <p:tavLst>
                                        <p:tav tm="0">
                                          <p:val>
                                            <p:strVal val="ppt_y"/>
                                          </p:val>
                                        </p:tav>
                                        <p:tav tm="100000">
                                          <p:val>
                                            <p:strVal val="0-ppt_h/2"/>
                                          </p:val>
                                        </p:tav>
                                      </p:tavLst>
                                    </p:anim>
                                    <p:set>
                                      <p:cBhvr>
                                        <p:cTn id="79" dur="1" fill="hold">
                                          <p:stCondLst>
                                            <p:cond delay="499"/>
                                          </p:stCondLst>
                                        </p:cTn>
                                        <p:tgtEl>
                                          <p:spTgt spid="25"/>
                                        </p:tgtEl>
                                        <p:attrNameLst>
                                          <p:attrName>style.visibility</p:attrName>
                                        </p:attrNameLst>
                                      </p:cBhvr>
                                      <p:to>
                                        <p:strVal val="hidden"/>
                                      </p:to>
                                    </p:set>
                                  </p:childTnLst>
                                </p:cTn>
                              </p:par>
                              <p:par>
                                <p:cTn id="80" presetID="2" presetClass="exit" presetSubtype="1" fill="hold" nodeType="withEffect">
                                  <p:stCondLst>
                                    <p:cond delay="0"/>
                                  </p:stCondLst>
                                  <p:childTnLst>
                                    <p:anim calcmode="lin" valueType="num">
                                      <p:cBhvr additive="base">
                                        <p:cTn id="81" dur="500"/>
                                        <p:tgtEl>
                                          <p:spTgt spid="35"/>
                                        </p:tgtEl>
                                        <p:attrNameLst>
                                          <p:attrName>ppt_x</p:attrName>
                                        </p:attrNameLst>
                                      </p:cBhvr>
                                      <p:tavLst>
                                        <p:tav tm="0">
                                          <p:val>
                                            <p:strVal val="ppt_x"/>
                                          </p:val>
                                        </p:tav>
                                        <p:tav tm="100000">
                                          <p:val>
                                            <p:strVal val="ppt_x"/>
                                          </p:val>
                                        </p:tav>
                                      </p:tavLst>
                                    </p:anim>
                                    <p:anim calcmode="lin" valueType="num">
                                      <p:cBhvr additive="base">
                                        <p:cTn id="82" dur="500"/>
                                        <p:tgtEl>
                                          <p:spTgt spid="35"/>
                                        </p:tgtEl>
                                        <p:attrNameLst>
                                          <p:attrName>ppt_y</p:attrName>
                                        </p:attrNameLst>
                                      </p:cBhvr>
                                      <p:tavLst>
                                        <p:tav tm="0">
                                          <p:val>
                                            <p:strVal val="ppt_y"/>
                                          </p:val>
                                        </p:tav>
                                        <p:tav tm="100000">
                                          <p:val>
                                            <p:strVal val="0-ppt_h/2"/>
                                          </p:val>
                                        </p:tav>
                                      </p:tavLst>
                                    </p:anim>
                                    <p:set>
                                      <p:cBhvr>
                                        <p:cTn id="83" dur="1" fill="hold">
                                          <p:stCondLst>
                                            <p:cond delay="499"/>
                                          </p:stCondLst>
                                        </p:cTn>
                                        <p:tgtEl>
                                          <p:spTgt spid="35"/>
                                        </p:tgtEl>
                                        <p:attrNameLst>
                                          <p:attrName>style.visibility</p:attrName>
                                        </p:attrNameLst>
                                      </p:cBhvr>
                                      <p:to>
                                        <p:strVal val="hidden"/>
                                      </p:to>
                                    </p:set>
                                  </p:childTnLst>
                                </p:cTn>
                              </p:par>
                              <p:par>
                                <p:cTn id="84" presetID="2" presetClass="exit" presetSubtype="1" fill="hold" nodeType="withEffect">
                                  <p:stCondLst>
                                    <p:cond delay="0"/>
                                  </p:stCondLst>
                                  <p:childTnLst>
                                    <p:anim calcmode="lin" valueType="num">
                                      <p:cBhvr additive="base">
                                        <p:cTn id="85" dur="500"/>
                                        <p:tgtEl>
                                          <p:spTgt spid="45"/>
                                        </p:tgtEl>
                                        <p:attrNameLst>
                                          <p:attrName>ppt_x</p:attrName>
                                        </p:attrNameLst>
                                      </p:cBhvr>
                                      <p:tavLst>
                                        <p:tav tm="0">
                                          <p:val>
                                            <p:strVal val="ppt_x"/>
                                          </p:val>
                                        </p:tav>
                                        <p:tav tm="100000">
                                          <p:val>
                                            <p:strVal val="ppt_x"/>
                                          </p:val>
                                        </p:tav>
                                      </p:tavLst>
                                    </p:anim>
                                    <p:anim calcmode="lin" valueType="num">
                                      <p:cBhvr additive="base">
                                        <p:cTn id="86" dur="500"/>
                                        <p:tgtEl>
                                          <p:spTgt spid="45"/>
                                        </p:tgtEl>
                                        <p:attrNameLst>
                                          <p:attrName>ppt_y</p:attrName>
                                        </p:attrNameLst>
                                      </p:cBhvr>
                                      <p:tavLst>
                                        <p:tav tm="0">
                                          <p:val>
                                            <p:strVal val="ppt_y"/>
                                          </p:val>
                                        </p:tav>
                                        <p:tav tm="100000">
                                          <p:val>
                                            <p:strVal val="0-ppt_h/2"/>
                                          </p:val>
                                        </p:tav>
                                      </p:tavLst>
                                    </p:anim>
                                    <p:set>
                                      <p:cBhvr>
                                        <p:cTn id="87" dur="1" fill="hold">
                                          <p:stCondLst>
                                            <p:cond delay="499"/>
                                          </p:stCondLst>
                                        </p:cTn>
                                        <p:tgtEl>
                                          <p:spTgt spid="45"/>
                                        </p:tgtEl>
                                        <p:attrNameLst>
                                          <p:attrName>style.visibility</p:attrName>
                                        </p:attrNameLst>
                                      </p:cBhvr>
                                      <p:to>
                                        <p:strVal val="hidden"/>
                                      </p:to>
                                    </p:set>
                                  </p:childTnLst>
                                </p:cTn>
                              </p:par>
                              <p:par>
                                <p:cTn id="88" presetID="2" presetClass="exit" presetSubtype="1" fill="hold" nodeType="withEffect">
                                  <p:stCondLst>
                                    <p:cond delay="0"/>
                                  </p:stCondLst>
                                  <p:childTnLst>
                                    <p:anim calcmode="lin" valueType="num">
                                      <p:cBhvr additive="base">
                                        <p:cTn id="89" dur="500"/>
                                        <p:tgtEl>
                                          <p:spTgt spid="36"/>
                                        </p:tgtEl>
                                        <p:attrNameLst>
                                          <p:attrName>ppt_x</p:attrName>
                                        </p:attrNameLst>
                                      </p:cBhvr>
                                      <p:tavLst>
                                        <p:tav tm="0">
                                          <p:val>
                                            <p:strVal val="ppt_x"/>
                                          </p:val>
                                        </p:tav>
                                        <p:tav tm="100000">
                                          <p:val>
                                            <p:strVal val="ppt_x"/>
                                          </p:val>
                                        </p:tav>
                                      </p:tavLst>
                                    </p:anim>
                                    <p:anim calcmode="lin" valueType="num">
                                      <p:cBhvr additive="base">
                                        <p:cTn id="90" dur="500"/>
                                        <p:tgtEl>
                                          <p:spTgt spid="36"/>
                                        </p:tgtEl>
                                        <p:attrNameLst>
                                          <p:attrName>ppt_y</p:attrName>
                                        </p:attrNameLst>
                                      </p:cBhvr>
                                      <p:tavLst>
                                        <p:tav tm="0">
                                          <p:val>
                                            <p:strVal val="ppt_y"/>
                                          </p:val>
                                        </p:tav>
                                        <p:tav tm="100000">
                                          <p:val>
                                            <p:strVal val="0-ppt_h/2"/>
                                          </p:val>
                                        </p:tav>
                                      </p:tavLst>
                                    </p:anim>
                                    <p:set>
                                      <p:cBhvr>
                                        <p:cTn id="91" dur="1" fill="hold">
                                          <p:stCondLst>
                                            <p:cond delay="499"/>
                                          </p:stCondLst>
                                        </p:cTn>
                                        <p:tgtEl>
                                          <p:spTgt spid="36"/>
                                        </p:tgtEl>
                                        <p:attrNameLst>
                                          <p:attrName>style.visibility</p:attrName>
                                        </p:attrNameLst>
                                      </p:cBhvr>
                                      <p:to>
                                        <p:strVal val="hidden"/>
                                      </p:to>
                                    </p:set>
                                  </p:childTnLst>
                                </p:cTn>
                              </p:par>
                              <p:par>
                                <p:cTn id="92" presetID="2" presetClass="exit" presetSubtype="1" fill="hold" nodeType="withEffect">
                                  <p:stCondLst>
                                    <p:cond delay="0"/>
                                  </p:stCondLst>
                                  <p:childTnLst>
                                    <p:anim calcmode="lin" valueType="num">
                                      <p:cBhvr additive="base">
                                        <p:cTn id="93" dur="500"/>
                                        <p:tgtEl>
                                          <p:spTgt spid="50"/>
                                        </p:tgtEl>
                                        <p:attrNameLst>
                                          <p:attrName>ppt_x</p:attrName>
                                        </p:attrNameLst>
                                      </p:cBhvr>
                                      <p:tavLst>
                                        <p:tav tm="0">
                                          <p:val>
                                            <p:strVal val="ppt_x"/>
                                          </p:val>
                                        </p:tav>
                                        <p:tav tm="100000">
                                          <p:val>
                                            <p:strVal val="ppt_x"/>
                                          </p:val>
                                        </p:tav>
                                      </p:tavLst>
                                    </p:anim>
                                    <p:anim calcmode="lin" valueType="num">
                                      <p:cBhvr additive="base">
                                        <p:cTn id="94" dur="500"/>
                                        <p:tgtEl>
                                          <p:spTgt spid="50"/>
                                        </p:tgtEl>
                                        <p:attrNameLst>
                                          <p:attrName>ppt_y</p:attrName>
                                        </p:attrNameLst>
                                      </p:cBhvr>
                                      <p:tavLst>
                                        <p:tav tm="0">
                                          <p:val>
                                            <p:strVal val="ppt_y"/>
                                          </p:val>
                                        </p:tav>
                                        <p:tav tm="100000">
                                          <p:val>
                                            <p:strVal val="0-ppt_h/2"/>
                                          </p:val>
                                        </p:tav>
                                      </p:tavLst>
                                    </p:anim>
                                    <p:set>
                                      <p:cBhvr>
                                        <p:cTn id="95" dur="1" fill="hold">
                                          <p:stCondLst>
                                            <p:cond delay="499"/>
                                          </p:stCondLst>
                                        </p:cTn>
                                        <p:tgtEl>
                                          <p:spTgt spid="50"/>
                                        </p:tgtEl>
                                        <p:attrNameLst>
                                          <p:attrName>style.visibility</p:attrName>
                                        </p:attrNameLst>
                                      </p:cBhvr>
                                      <p:to>
                                        <p:strVal val="hidden"/>
                                      </p:to>
                                    </p:set>
                                  </p:childTnLst>
                                </p:cTn>
                              </p:par>
                              <p:par>
                                <p:cTn id="96" presetID="2" presetClass="exit" presetSubtype="1" fill="hold" nodeType="withEffect">
                                  <p:stCondLst>
                                    <p:cond delay="0"/>
                                  </p:stCondLst>
                                  <p:childTnLst>
                                    <p:anim calcmode="lin" valueType="num">
                                      <p:cBhvr additive="base">
                                        <p:cTn id="97" dur="500"/>
                                        <p:tgtEl>
                                          <p:spTgt spid="39"/>
                                        </p:tgtEl>
                                        <p:attrNameLst>
                                          <p:attrName>ppt_x</p:attrName>
                                        </p:attrNameLst>
                                      </p:cBhvr>
                                      <p:tavLst>
                                        <p:tav tm="0">
                                          <p:val>
                                            <p:strVal val="ppt_x"/>
                                          </p:val>
                                        </p:tav>
                                        <p:tav tm="100000">
                                          <p:val>
                                            <p:strVal val="ppt_x"/>
                                          </p:val>
                                        </p:tav>
                                      </p:tavLst>
                                    </p:anim>
                                    <p:anim calcmode="lin" valueType="num">
                                      <p:cBhvr additive="base">
                                        <p:cTn id="98" dur="500"/>
                                        <p:tgtEl>
                                          <p:spTgt spid="39"/>
                                        </p:tgtEl>
                                        <p:attrNameLst>
                                          <p:attrName>ppt_y</p:attrName>
                                        </p:attrNameLst>
                                      </p:cBhvr>
                                      <p:tavLst>
                                        <p:tav tm="0">
                                          <p:val>
                                            <p:strVal val="ppt_y"/>
                                          </p:val>
                                        </p:tav>
                                        <p:tav tm="100000">
                                          <p:val>
                                            <p:strVal val="0-ppt_h/2"/>
                                          </p:val>
                                        </p:tav>
                                      </p:tavLst>
                                    </p:anim>
                                    <p:set>
                                      <p:cBhvr>
                                        <p:cTn id="99" dur="1" fill="hold">
                                          <p:stCondLst>
                                            <p:cond delay="499"/>
                                          </p:stCondLst>
                                        </p:cTn>
                                        <p:tgtEl>
                                          <p:spTgt spid="39"/>
                                        </p:tgtEl>
                                        <p:attrNameLst>
                                          <p:attrName>style.visibility</p:attrName>
                                        </p:attrNameLst>
                                      </p:cBhvr>
                                      <p:to>
                                        <p:strVal val="hidden"/>
                                      </p:to>
                                    </p:set>
                                  </p:childTnLst>
                                </p:cTn>
                              </p:par>
                              <p:par>
                                <p:cTn id="100" presetID="2" presetClass="exit" presetSubtype="1" fill="hold" nodeType="withEffect">
                                  <p:stCondLst>
                                    <p:cond delay="0"/>
                                  </p:stCondLst>
                                  <p:childTnLst>
                                    <p:anim calcmode="lin" valueType="num">
                                      <p:cBhvr additive="base">
                                        <p:cTn id="101" dur="500"/>
                                        <p:tgtEl>
                                          <p:spTgt spid="58"/>
                                        </p:tgtEl>
                                        <p:attrNameLst>
                                          <p:attrName>ppt_x</p:attrName>
                                        </p:attrNameLst>
                                      </p:cBhvr>
                                      <p:tavLst>
                                        <p:tav tm="0">
                                          <p:val>
                                            <p:strVal val="ppt_x"/>
                                          </p:val>
                                        </p:tav>
                                        <p:tav tm="100000">
                                          <p:val>
                                            <p:strVal val="ppt_x"/>
                                          </p:val>
                                        </p:tav>
                                      </p:tavLst>
                                    </p:anim>
                                    <p:anim calcmode="lin" valueType="num">
                                      <p:cBhvr additive="base">
                                        <p:cTn id="102" dur="500"/>
                                        <p:tgtEl>
                                          <p:spTgt spid="58"/>
                                        </p:tgtEl>
                                        <p:attrNameLst>
                                          <p:attrName>ppt_y</p:attrName>
                                        </p:attrNameLst>
                                      </p:cBhvr>
                                      <p:tavLst>
                                        <p:tav tm="0">
                                          <p:val>
                                            <p:strVal val="ppt_y"/>
                                          </p:val>
                                        </p:tav>
                                        <p:tav tm="100000">
                                          <p:val>
                                            <p:strVal val="0-ppt_h/2"/>
                                          </p:val>
                                        </p:tav>
                                      </p:tavLst>
                                    </p:anim>
                                    <p:set>
                                      <p:cBhvr>
                                        <p:cTn id="103" dur="1" fill="hold">
                                          <p:stCondLst>
                                            <p:cond delay="499"/>
                                          </p:stCondLst>
                                        </p:cTn>
                                        <p:tgtEl>
                                          <p:spTgt spid="58"/>
                                        </p:tgtEl>
                                        <p:attrNameLst>
                                          <p:attrName>style.visibility</p:attrName>
                                        </p:attrNameLst>
                                      </p:cBhvr>
                                      <p:to>
                                        <p:strVal val="hidden"/>
                                      </p:to>
                                    </p:set>
                                  </p:childTnLst>
                                </p:cTn>
                              </p:par>
                              <p:par>
                                <p:cTn id="104" presetID="2" presetClass="exit" presetSubtype="1" fill="hold" nodeType="withEffect">
                                  <p:stCondLst>
                                    <p:cond delay="0"/>
                                  </p:stCondLst>
                                  <p:childTnLst>
                                    <p:anim calcmode="lin" valueType="num">
                                      <p:cBhvr additive="base">
                                        <p:cTn id="105" dur="500"/>
                                        <p:tgtEl>
                                          <p:spTgt spid="42"/>
                                        </p:tgtEl>
                                        <p:attrNameLst>
                                          <p:attrName>ppt_x</p:attrName>
                                        </p:attrNameLst>
                                      </p:cBhvr>
                                      <p:tavLst>
                                        <p:tav tm="0">
                                          <p:val>
                                            <p:strVal val="ppt_x"/>
                                          </p:val>
                                        </p:tav>
                                        <p:tav tm="100000">
                                          <p:val>
                                            <p:strVal val="ppt_x"/>
                                          </p:val>
                                        </p:tav>
                                      </p:tavLst>
                                    </p:anim>
                                    <p:anim calcmode="lin" valueType="num">
                                      <p:cBhvr additive="base">
                                        <p:cTn id="106" dur="500"/>
                                        <p:tgtEl>
                                          <p:spTgt spid="42"/>
                                        </p:tgtEl>
                                        <p:attrNameLst>
                                          <p:attrName>ppt_y</p:attrName>
                                        </p:attrNameLst>
                                      </p:cBhvr>
                                      <p:tavLst>
                                        <p:tav tm="0">
                                          <p:val>
                                            <p:strVal val="ppt_y"/>
                                          </p:val>
                                        </p:tav>
                                        <p:tav tm="100000">
                                          <p:val>
                                            <p:strVal val="0-ppt_h/2"/>
                                          </p:val>
                                        </p:tav>
                                      </p:tavLst>
                                    </p:anim>
                                    <p:set>
                                      <p:cBhvr>
                                        <p:cTn id="107" dur="1" fill="hold">
                                          <p:stCondLst>
                                            <p:cond delay="499"/>
                                          </p:stCondLst>
                                        </p:cTn>
                                        <p:tgtEl>
                                          <p:spTgt spid="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4" grpId="0"/>
      <p:bldP spid="24" grpId="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8D8E8D8-F352-49C6-AF95-6E74BF1EEB6A}"/>
              </a:ext>
            </a:extLst>
          </p:cNvPr>
          <p:cNvGrpSpPr>
            <a:grpSpLocks/>
          </p:cNvGrpSpPr>
          <p:nvPr/>
        </p:nvGrpSpPr>
        <p:grpSpPr bwMode="auto">
          <a:xfrm>
            <a:off x="2035175" y="3089275"/>
            <a:ext cx="2373313" cy="2373313"/>
            <a:chOff x="4832808" y="2663534"/>
            <a:chExt cx="2426244" cy="2426243"/>
          </a:xfrm>
        </p:grpSpPr>
        <p:sp>
          <p:nvSpPr>
            <p:cNvPr id="177" name="Freeform 5">
              <a:extLst>
                <a:ext uri="{FF2B5EF4-FFF2-40B4-BE49-F238E27FC236}">
                  <a16:creationId xmlns:a16="http://schemas.microsoft.com/office/drawing/2014/main" id="{8F4560BE-281B-4575-BDC9-C726C21495A7}"/>
                </a:ext>
              </a:extLst>
            </p:cNvPr>
            <p:cNvSpPr>
              <a:spLocks/>
            </p:cNvSpPr>
            <p:nvPr/>
          </p:nvSpPr>
          <p:spPr bwMode="auto">
            <a:xfrm>
              <a:off x="4832808" y="2663534"/>
              <a:ext cx="2426244" cy="2426243"/>
            </a:xfrm>
            <a:custGeom>
              <a:avLst/>
              <a:gdLst>
                <a:gd name="T0" fmla="*/ 660 w 1356"/>
                <a:gd name="T1" fmla="*/ 1346 h 1356"/>
                <a:gd name="T2" fmla="*/ 10 w 1356"/>
                <a:gd name="T3" fmla="*/ 660 h 1356"/>
                <a:gd name="T4" fmla="*/ 697 w 1356"/>
                <a:gd name="T5" fmla="*/ 10 h 1356"/>
                <a:gd name="T6" fmla="*/ 1346 w 1356"/>
                <a:gd name="T7" fmla="*/ 697 h 1356"/>
                <a:gd name="T8" fmla="*/ 660 w 1356"/>
                <a:gd name="T9" fmla="*/ 1346 h 1356"/>
              </a:gdLst>
              <a:ahLst/>
              <a:cxnLst>
                <a:cxn ang="0">
                  <a:pos x="T0" y="T1"/>
                </a:cxn>
                <a:cxn ang="0">
                  <a:pos x="T2" y="T3"/>
                </a:cxn>
                <a:cxn ang="0">
                  <a:pos x="T4" y="T5"/>
                </a:cxn>
                <a:cxn ang="0">
                  <a:pos x="T6" y="T7"/>
                </a:cxn>
                <a:cxn ang="0">
                  <a:pos x="T8" y="T9"/>
                </a:cxn>
              </a:cxnLst>
              <a:rect l="0" t="0" r="r" b="b"/>
              <a:pathLst>
                <a:path w="1356" h="1356">
                  <a:moveTo>
                    <a:pt x="660" y="1346"/>
                  </a:moveTo>
                  <a:cubicBezTo>
                    <a:pt x="291" y="1336"/>
                    <a:pt x="0" y="1028"/>
                    <a:pt x="10" y="660"/>
                  </a:cubicBezTo>
                  <a:cubicBezTo>
                    <a:pt x="20" y="291"/>
                    <a:pt x="328" y="0"/>
                    <a:pt x="697" y="10"/>
                  </a:cubicBezTo>
                  <a:cubicBezTo>
                    <a:pt x="1066" y="20"/>
                    <a:pt x="1356" y="328"/>
                    <a:pt x="1346" y="697"/>
                  </a:cubicBezTo>
                  <a:cubicBezTo>
                    <a:pt x="1336" y="1066"/>
                    <a:pt x="1028" y="1356"/>
                    <a:pt x="660" y="1346"/>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78" name="Freeform 6">
              <a:extLst>
                <a:ext uri="{FF2B5EF4-FFF2-40B4-BE49-F238E27FC236}">
                  <a16:creationId xmlns:a16="http://schemas.microsoft.com/office/drawing/2014/main" id="{110C85D9-9914-4EAC-AE8A-37A35FF49B98}"/>
                </a:ext>
              </a:extLst>
            </p:cNvPr>
            <p:cNvSpPr>
              <a:spLocks/>
            </p:cNvSpPr>
            <p:nvPr/>
          </p:nvSpPr>
          <p:spPr bwMode="auto">
            <a:xfrm>
              <a:off x="4902593" y="2733319"/>
              <a:ext cx="2286673" cy="2286672"/>
            </a:xfrm>
            <a:custGeom>
              <a:avLst/>
              <a:gdLst>
                <a:gd name="T0" fmla="*/ 1268 w 1278"/>
                <a:gd name="T1" fmla="*/ 657 h 1278"/>
                <a:gd name="T2" fmla="*/ 622 w 1278"/>
                <a:gd name="T3" fmla="*/ 1269 h 1278"/>
                <a:gd name="T4" fmla="*/ 10 w 1278"/>
                <a:gd name="T5" fmla="*/ 622 h 1278"/>
                <a:gd name="T6" fmla="*/ 657 w 1278"/>
                <a:gd name="T7" fmla="*/ 10 h 1278"/>
                <a:gd name="T8" fmla="*/ 1268 w 1278"/>
                <a:gd name="T9" fmla="*/ 657 h 1278"/>
              </a:gdLst>
              <a:ahLst/>
              <a:cxnLst>
                <a:cxn ang="0">
                  <a:pos x="T0" y="T1"/>
                </a:cxn>
                <a:cxn ang="0">
                  <a:pos x="T2" y="T3"/>
                </a:cxn>
                <a:cxn ang="0">
                  <a:pos x="T4" y="T5"/>
                </a:cxn>
                <a:cxn ang="0">
                  <a:pos x="T6" y="T7"/>
                </a:cxn>
                <a:cxn ang="0">
                  <a:pos x="T8" y="T9"/>
                </a:cxn>
              </a:cxnLst>
              <a:rect l="0" t="0" r="r" b="b"/>
              <a:pathLst>
                <a:path w="1278" h="1278">
                  <a:moveTo>
                    <a:pt x="1268" y="657"/>
                  </a:moveTo>
                  <a:cubicBezTo>
                    <a:pt x="1259" y="1004"/>
                    <a:pt x="969" y="1278"/>
                    <a:pt x="622" y="1269"/>
                  </a:cubicBezTo>
                  <a:cubicBezTo>
                    <a:pt x="274" y="1259"/>
                    <a:pt x="0" y="969"/>
                    <a:pt x="10" y="622"/>
                  </a:cubicBezTo>
                  <a:cubicBezTo>
                    <a:pt x="19" y="274"/>
                    <a:pt x="309" y="0"/>
                    <a:pt x="657" y="10"/>
                  </a:cubicBezTo>
                  <a:cubicBezTo>
                    <a:pt x="1004" y="19"/>
                    <a:pt x="1278" y="309"/>
                    <a:pt x="1268" y="657"/>
                  </a:cubicBezTo>
                  <a:close/>
                </a:path>
              </a:pathLst>
            </a:custGeom>
            <a:solidFill>
              <a:schemeClr val="tx1">
                <a:lumMod val="50000"/>
                <a:lumOff val="50000"/>
              </a:schemeClr>
            </a:solidFill>
            <a:ln>
              <a:noFill/>
            </a:ln>
          </p:spPr>
          <p:txBody>
            <a:bodyPr/>
            <a:lstStyle/>
            <a:p>
              <a:pPr eaLnBrk="1" fontAlgn="auto" hangingPunct="1">
                <a:spcBef>
                  <a:spcPts val="0"/>
                </a:spcBef>
                <a:spcAft>
                  <a:spcPts val="0"/>
                </a:spcAft>
                <a:defRPr/>
              </a:pPr>
              <a:endParaRPr lang="en-US">
                <a:latin typeface="+mn-lt"/>
              </a:endParaRPr>
            </a:p>
          </p:txBody>
        </p:sp>
        <p:sp>
          <p:nvSpPr>
            <p:cNvPr id="75800" name="Freeform 7">
              <a:extLst>
                <a:ext uri="{FF2B5EF4-FFF2-40B4-BE49-F238E27FC236}">
                  <a16:creationId xmlns:a16="http://schemas.microsoft.com/office/drawing/2014/main" id="{454E0AEE-2DBE-4A73-8CDF-CB4CFE4953E0}"/>
                </a:ext>
              </a:extLst>
            </p:cNvPr>
            <p:cNvSpPr>
              <a:spLocks/>
            </p:cNvSpPr>
            <p:nvPr/>
          </p:nvSpPr>
          <p:spPr bwMode="auto">
            <a:xfrm>
              <a:off x="5002311" y="2833037"/>
              <a:ext cx="2087238" cy="2086000"/>
            </a:xfrm>
            <a:custGeom>
              <a:avLst/>
              <a:gdLst>
                <a:gd name="T0" fmla="*/ 2071127 w 1166"/>
                <a:gd name="T1" fmla="*/ 1071624 h 1166"/>
                <a:gd name="T2" fmla="*/ 1014978 w 1166"/>
                <a:gd name="T3" fmla="*/ 2069899 h 1166"/>
                <a:gd name="T4" fmla="*/ 16111 w 1166"/>
                <a:gd name="T5" fmla="*/ 1014376 h 1166"/>
                <a:gd name="T6" fmla="*/ 1072260 w 1166"/>
                <a:gd name="T7" fmla="*/ 16101 h 1166"/>
                <a:gd name="T8" fmla="*/ 2071127 w 1166"/>
                <a:gd name="T9" fmla="*/ 1071624 h 1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6" h="1166">
                  <a:moveTo>
                    <a:pt x="1157" y="599"/>
                  </a:moveTo>
                  <a:cubicBezTo>
                    <a:pt x="1148" y="916"/>
                    <a:pt x="884" y="1166"/>
                    <a:pt x="567" y="1157"/>
                  </a:cubicBezTo>
                  <a:cubicBezTo>
                    <a:pt x="250" y="1148"/>
                    <a:pt x="0" y="884"/>
                    <a:pt x="9" y="567"/>
                  </a:cubicBezTo>
                  <a:cubicBezTo>
                    <a:pt x="18" y="250"/>
                    <a:pt x="282" y="0"/>
                    <a:pt x="599" y="9"/>
                  </a:cubicBezTo>
                  <a:cubicBezTo>
                    <a:pt x="916" y="18"/>
                    <a:pt x="1166" y="282"/>
                    <a:pt x="1157" y="59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sp>
          <p:nvSpPr>
            <p:cNvPr id="181" name="Freeform 9">
              <a:extLst>
                <a:ext uri="{FF2B5EF4-FFF2-40B4-BE49-F238E27FC236}">
                  <a16:creationId xmlns:a16="http://schemas.microsoft.com/office/drawing/2014/main" id="{962024A7-A1B2-431B-9210-7C04479939CE}"/>
                </a:ext>
              </a:extLst>
            </p:cNvPr>
            <p:cNvSpPr>
              <a:spLocks/>
            </p:cNvSpPr>
            <p:nvPr/>
          </p:nvSpPr>
          <p:spPr bwMode="auto">
            <a:xfrm>
              <a:off x="5111948" y="2919953"/>
              <a:ext cx="1197704" cy="1978321"/>
            </a:xfrm>
            <a:custGeom>
              <a:avLst/>
              <a:gdLst>
                <a:gd name="T0" fmla="*/ 144 w 670"/>
                <a:gd name="T1" fmla="*/ 119 h 1106"/>
                <a:gd name="T2" fmla="*/ 24 w 670"/>
                <a:gd name="T3" fmla="*/ 306 h 1106"/>
                <a:gd name="T4" fmla="*/ 2 w 670"/>
                <a:gd name="T5" fmla="*/ 485 h 1106"/>
                <a:gd name="T6" fmla="*/ 50 w 670"/>
                <a:gd name="T7" fmla="*/ 630 h 1106"/>
                <a:gd name="T8" fmla="*/ 130 w 670"/>
                <a:gd name="T9" fmla="*/ 710 h 1106"/>
                <a:gd name="T10" fmla="*/ 206 w 670"/>
                <a:gd name="T11" fmla="*/ 766 h 1106"/>
                <a:gd name="T12" fmla="*/ 292 w 670"/>
                <a:gd name="T13" fmla="*/ 827 h 1106"/>
                <a:gd name="T14" fmla="*/ 300 w 670"/>
                <a:gd name="T15" fmla="*/ 942 h 1106"/>
                <a:gd name="T16" fmla="*/ 412 w 670"/>
                <a:gd name="T17" fmla="*/ 1038 h 1106"/>
                <a:gd name="T18" fmla="*/ 546 w 670"/>
                <a:gd name="T19" fmla="*/ 1072 h 1106"/>
                <a:gd name="T20" fmla="*/ 635 w 670"/>
                <a:gd name="T21" fmla="*/ 981 h 1106"/>
                <a:gd name="T22" fmla="*/ 611 w 670"/>
                <a:gd name="T23" fmla="*/ 908 h 1106"/>
                <a:gd name="T24" fmla="*/ 541 w 670"/>
                <a:gd name="T25" fmla="*/ 867 h 1106"/>
                <a:gd name="T26" fmla="*/ 465 w 670"/>
                <a:gd name="T27" fmla="*/ 819 h 1106"/>
                <a:gd name="T28" fmla="*/ 416 w 670"/>
                <a:gd name="T29" fmla="*/ 778 h 1106"/>
                <a:gd name="T30" fmla="*/ 359 w 670"/>
                <a:gd name="T31" fmla="*/ 764 h 1106"/>
                <a:gd name="T32" fmla="*/ 297 w 670"/>
                <a:gd name="T33" fmla="*/ 792 h 1106"/>
                <a:gd name="T34" fmla="*/ 242 w 670"/>
                <a:gd name="T35" fmla="*/ 748 h 1106"/>
                <a:gd name="T36" fmla="*/ 196 w 670"/>
                <a:gd name="T37" fmla="*/ 688 h 1106"/>
                <a:gd name="T38" fmla="*/ 163 w 670"/>
                <a:gd name="T39" fmla="*/ 661 h 1106"/>
                <a:gd name="T40" fmla="*/ 127 w 670"/>
                <a:gd name="T41" fmla="*/ 577 h 1106"/>
                <a:gd name="T42" fmla="*/ 190 w 670"/>
                <a:gd name="T43" fmla="*/ 554 h 1106"/>
                <a:gd name="T44" fmla="*/ 233 w 670"/>
                <a:gd name="T45" fmla="*/ 601 h 1106"/>
                <a:gd name="T46" fmla="*/ 260 w 670"/>
                <a:gd name="T47" fmla="*/ 578 h 1106"/>
                <a:gd name="T48" fmla="*/ 306 w 670"/>
                <a:gd name="T49" fmla="*/ 464 h 1106"/>
                <a:gd name="T50" fmla="*/ 342 w 670"/>
                <a:gd name="T51" fmla="*/ 417 h 1106"/>
                <a:gd name="T52" fmla="*/ 382 w 670"/>
                <a:gd name="T53" fmla="*/ 372 h 1106"/>
                <a:gd name="T54" fmla="*/ 443 w 670"/>
                <a:gd name="T55" fmla="*/ 354 h 1106"/>
                <a:gd name="T56" fmla="*/ 420 w 670"/>
                <a:gd name="T57" fmla="*/ 342 h 1106"/>
                <a:gd name="T58" fmla="*/ 427 w 670"/>
                <a:gd name="T59" fmla="*/ 301 h 1106"/>
                <a:gd name="T60" fmla="*/ 478 w 670"/>
                <a:gd name="T61" fmla="*/ 269 h 1106"/>
                <a:gd name="T62" fmla="*/ 420 w 670"/>
                <a:gd name="T63" fmla="*/ 174 h 1106"/>
                <a:gd name="T64" fmla="*/ 379 w 670"/>
                <a:gd name="T65" fmla="*/ 145 h 1106"/>
                <a:gd name="T66" fmla="*/ 328 w 670"/>
                <a:gd name="T67" fmla="*/ 221 h 1106"/>
                <a:gd name="T68" fmla="*/ 279 w 670"/>
                <a:gd name="T69" fmla="*/ 171 h 1106"/>
                <a:gd name="T70" fmla="*/ 356 w 670"/>
                <a:gd name="T71" fmla="*/ 134 h 1106"/>
                <a:gd name="T72" fmla="*/ 387 w 670"/>
                <a:gd name="T73" fmla="*/ 89 h 1106"/>
                <a:gd name="T74" fmla="*/ 380 w 670"/>
                <a:gd name="T75" fmla="*/ 112 h 1106"/>
                <a:gd name="T76" fmla="*/ 431 w 670"/>
                <a:gd name="T77" fmla="*/ 146 h 1106"/>
                <a:gd name="T78" fmla="*/ 442 w 670"/>
                <a:gd name="T79" fmla="*/ 79 h 1106"/>
                <a:gd name="T80" fmla="*/ 417 w 670"/>
                <a:gd name="T81" fmla="*/ 35 h 1106"/>
                <a:gd name="T82" fmla="*/ 354 w 670"/>
                <a:gd name="T83" fmla="*/ 22 h 1106"/>
                <a:gd name="T84" fmla="*/ 300 w 670"/>
                <a:gd name="T85" fmla="*/ 38 h 1106"/>
                <a:gd name="T86" fmla="*/ 304 w 670"/>
                <a:gd name="T87"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0" h="1106">
                  <a:moveTo>
                    <a:pt x="114" y="131"/>
                  </a:moveTo>
                  <a:cubicBezTo>
                    <a:pt x="114" y="131"/>
                    <a:pt x="146" y="115"/>
                    <a:pt x="144" y="119"/>
                  </a:cubicBezTo>
                  <a:cubicBezTo>
                    <a:pt x="142" y="124"/>
                    <a:pt x="83" y="191"/>
                    <a:pt x="69" y="226"/>
                  </a:cubicBezTo>
                  <a:cubicBezTo>
                    <a:pt x="56" y="261"/>
                    <a:pt x="31" y="291"/>
                    <a:pt x="24" y="306"/>
                  </a:cubicBezTo>
                  <a:cubicBezTo>
                    <a:pt x="18" y="320"/>
                    <a:pt x="2" y="367"/>
                    <a:pt x="5" y="402"/>
                  </a:cubicBezTo>
                  <a:cubicBezTo>
                    <a:pt x="7" y="436"/>
                    <a:pt x="3" y="473"/>
                    <a:pt x="2" y="485"/>
                  </a:cubicBezTo>
                  <a:cubicBezTo>
                    <a:pt x="0" y="496"/>
                    <a:pt x="10" y="547"/>
                    <a:pt x="23" y="587"/>
                  </a:cubicBezTo>
                  <a:cubicBezTo>
                    <a:pt x="37" y="628"/>
                    <a:pt x="48" y="615"/>
                    <a:pt x="50" y="630"/>
                  </a:cubicBezTo>
                  <a:cubicBezTo>
                    <a:pt x="52" y="644"/>
                    <a:pt x="72" y="656"/>
                    <a:pt x="78" y="673"/>
                  </a:cubicBezTo>
                  <a:cubicBezTo>
                    <a:pt x="83" y="691"/>
                    <a:pt x="107" y="705"/>
                    <a:pt x="130" y="710"/>
                  </a:cubicBezTo>
                  <a:cubicBezTo>
                    <a:pt x="152" y="715"/>
                    <a:pt x="162" y="721"/>
                    <a:pt x="173" y="736"/>
                  </a:cubicBezTo>
                  <a:cubicBezTo>
                    <a:pt x="183" y="751"/>
                    <a:pt x="201" y="743"/>
                    <a:pt x="206" y="766"/>
                  </a:cubicBezTo>
                  <a:cubicBezTo>
                    <a:pt x="212" y="789"/>
                    <a:pt x="243" y="809"/>
                    <a:pt x="254" y="812"/>
                  </a:cubicBezTo>
                  <a:cubicBezTo>
                    <a:pt x="265" y="815"/>
                    <a:pt x="286" y="807"/>
                    <a:pt x="292" y="827"/>
                  </a:cubicBezTo>
                  <a:cubicBezTo>
                    <a:pt x="297" y="847"/>
                    <a:pt x="294" y="866"/>
                    <a:pt x="289" y="875"/>
                  </a:cubicBezTo>
                  <a:cubicBezTo>
                    <a:pt x="284" y="885"/>
                    <a:pt x="288" y="926"/>
                    <a:pt x="300" y="942"/>
                  </a:cubicBezTo>
                  <a:cubicBezTo>
                    <a:pt x="313" y="959"/>
                    <a:pt x="331" y="976"/>
                    <a:pt x="349" y="988"/>
                  </a:cubicBezTo>
                  <a:cubicBezTo>
                    <a:pt x="367" y="999"/>
                    <a:pt x="404" y="1017"/>
                    <a:pt x="412" y="1038"/>
                  </a:cubicBezTo>
                  <a:cubicBezTo>
                    <a:pt x="420" y="1059"/>
                    <a:pt x="427" y="1089"/>
                    <a:pt x="468" y="1097"/>
                  </a:cubicBezTo>
                  <a:cubicBezTo>
                    <a:pt x="508" y="1106"/>
                    <a:pt x="526" y="1087"/>
                    <a:pt x="546" y="1072"/>
                  </a:cubicBezTo>
                  <a:cubicBezTo>
                    <a:pt x="567" y="1058"/>
                    <a:pt x="600" y="1051"/>
                    <a:pt x="606" y="1041"/>
                  </a:cubicBezTo>
                  <a:cubicBezTo>
                    <a:pt x="611" y="1031"/>
                    <a:pt x="624" y="991"/>
                    <a:pt x="635" y="981"/>
                  </a:cubicBezTo>
                  <a:cubicBezTo>
                    <a:pt x="645" y="971"/>
                    <a:pt x="670" y="946"/>
                    <a:pt x="659" y="923"/>
                  </a:cubicBezTo>
                  <a:cubicBezTo>
                    <a:pt x="647" y="899"/>
                    <a:pt x="637" y="909"/>
                    <a:pt x="611" y="908"/>
                  </a:cubicBezTo>
                  <a:cubicBezTo>
                    <a:pt x="586" y="906"/>
                    <a:pt x="586" y="892"/>
                    <a:pt x="577" y="892"/>
                  </a:cubicBezTo>
                  <a:cubicBezTo>
                    <a:pt x="568" y="891"/>
                    <a:pt x="555" y="887"/>
                    <a:pt x="541" y="867"/>
                  </a:cubicBezTo>
                  <a:cubicBezTo>
                    <a:pt x="527" y="847"/>
                    <a:pt x="517" y="840"/>
                    <a:pt x="497" y="837"/>
                  </a:cubicBezTo>
                  <a:cubicBezTo>
                    <a:pt x="476" y="833"/>
                    <a:pt x="475" y="825"/>
                    <a:pt x="465" y="819"/>
                  </a:cubicBezTo>
                  <a:cubicBezTo>
                    <a:pt x="455" y="812"/>
                    <a:pt x="445" y="802"/>
                    <a:pt x="444" y="794"/>
                  </a:cubicBezTo>
                  <a:cubicBezTo>
                    <a:pt x="443" y="785"/>
                    <a:pt x="434" y="775"/>
                    <a:pt x="416" y="778"/>
                  </a:cubicBezTo>
                  <a:cubicBezTo>
                    <a:pt x="399" y="781"/>
                    <a:pt x="395" y="790"/>
                    <a:pt x="384" y="784"/>
                  </a:cubicBezTo>
                  <a:cubicBezTo>
                    <a:pt x="373" y="778"/>
                    <a:pt x="364" y="770"/>
                    <a:pt x="359" y="764"/>
                  </a:cubicBezTo>
                  <a:cubicBezTo>
                    <a:pt x="355" y="758"/>
                    <a:pt x="336" y="753"/>
                    <a:pt x="325" y="763"/>
                  </a:cubicBezTo>
                  <a:cubicBezTo>
                    <a:pt x="315" y="772"/>
                    <a:pt x="300" y="787"/>
                    <a:pt x="297" y="792"/>
                  </a:cubicBezTo>
                  <a:cubicBezTo>
                    <a:pt x="294" y="797"/>
                    <a:pt x="278" y="790"/>
                    <a:pt x="264" y="788"/>
                  </a:cubicBezTo>
                  <a:cubicBezTo>
                    <a:pt x="251" y="786"/>
                    <a:pt x="241" y="767"/>
                    <a:pt x="242" y="748"/>
                  </a:cubicBezTo>
                  <a:cubicBezTo>
                    <a:pt x="243" y="730"/>
                    <a:pt x="242" y="719"/>
                    <a:pt x="233" y="717"/>
                  </a:cubicBezTo>
                  <a:cubicBezTo>
                    <a:pt x="224" y="716"/>
                    <a:pt x="190" y="711"/>
                    <a:pt x="196" y="688"/>
                  </a:cubicBezTo>
                  <a:cubicBezTo>
                    <a:pt x="202" y="664"/>
                    <a:pt x="212" y="648"/>
                    <a:pt x="198" y="644"/>
                  </a:cubicBezTo>
                  <a:cubicBezTo>
                    <a:pt x="185" y="641"/>
                    <a:pt x="172" y="639"/>
                    <a:pt x="163" y="661"/>
                  </a:cubicBezTo>
                  <a:cubicBezTo>
                    <a:pt x="153" y="684"/>
                    <a:pt x="141" y="670"/>
                    <a:pt x="134" y="656"/>
                  </a:cubicBezTo>
                  <a:cubicBezTo>
                    <a:pt x="128" y="642"/>
                    <a:pt x="119" y="599"/>
                    <a:pt x="127" y="577"/>
                  </a:cubicBezTo>
                  <a:cubicBezTo>
                    <a:pt x="135" y="554"/>
                    <a:pt x="151" y="551"/>
                    <a:pt x="167" y="559"/>
                  </a:cubicBezTo>
                  <a:cubicBezTo>
                    <a:pt x="184" y="568"/>
                    <a:pt x="188" y="562"/>
                    <a:pt x="190" y="554"/>
                  </a:cubicBezTo>
                  <a:cubicBezTo>
                    <a:pt x="192" y="547"/>
                    <a:pt x="207" y="534"/>
                    <a:pt x="220" y="559"/>
                  </a:cubicBezTo>
                  <a:cubicBezTo>
                    <a:pt x="234" y="583"/>
                    <a:pt x="233" y="589"/>
                    <a:pt x="233" y="601"/>
                  </a:cubicBezTo>
                  <a:cubicBezTo>
                    <a:pt x="234" y="612"/>
                    <a:pt x="246" y="615"/>
                    <a:pt x="256" y="612"/>
                  </a:cubicBezTo>
                  <a:cubicBezTo>
                    <a:pt x="267" y="609"/>
                    <a:pt x="264" y="594"/>
                    <a:pt x="260" y="578"/>
                  </a:cubicBezTo>
                  <a:cubicBezTo>
                    <a:pt x="257" y="562"/>
                    <a:pt x="259" y="524"/>
                    <a:pt x="284" y="507"/>
                  </a:cubicBezTo>
                  <a:cubicBezTo>
                    <a:pt x="310" y="490"/>
                    <a:pt x="309" y="471"/>
                    <a:pt x="306" y="464"/>
                  </a:cubicBezTo>
                  <a:cubicBezTo>
                    <a:pt x="302" y="457"/>
                    <a:pt x="305" y="448"/>
                    <a:pt x="316" y="440"/>
                  </a:cubicBezTo>
                  <a:cubicBezTo>
                    <a:pt x="326" y="432"/>
                    <a:pt x="330" y="414"/>
                    <a:pt x="342" y="417"/>
                  </a:cubicBezTo>
                  <a:cubicBezTo>
                    <a:pt x="353" y="421"/>
                    <a:pt x="358" y="410"/>
                    <a:pt x="360" y="398"/>
                  </a:cubicBezTo>
                  <a:cubicBezTo>
                    <a:pt x="362" y="386"/>
                    <a:pt x="373" y="367"/>
                    <a:pt x="382" y="372"/>
                  </a:cubicBezTo>
                  <a:cubicBezTo>
                    <a:pt x="391" y="378"/>
                    <a:pt x="385" y="392"/>
                    <a:pt x="396" y="388"/>
                  </a:cubicBezTo>
                  <a:cubicBezTo>
                    <a:pt x="407" y="383"/>
                    <a:pt x="436" y="364"/>
                    <a:pt x="443" y="354"/>
                  </a:cubicBezTo>
                  <a:cubicBezTo>
                    <a:pt x="449" y="343"/>
                    <a:pt x="444" y="333"/>
                    <a:pt x="440" y="333"/>
                  </a:cubicBezTo>
                  <a:cubicBezTo>
                    <a:pt x="435" y="333"/>
                    <a:pt x="434" y="349"/>
                    <a:pt x="420" y="342"/>
                  </a:cubicBezTo>
                  <a:cubicBezTo>
                    <a:pt x="405" y="336"/>
                    <a:pt x="397" y="321"/>
                    <a:pt x="416" y="317"/>
                  </a:cubicBezTo>
                  <a:cubicBezTo>
                    <a:pt x="436" y="313"/>
                    <a:pt x="432" y="300"/>
                    <a:pt x="427" y="301"/>
                  </a:cubicBezTo>
                  <a:cubicBezTo>
                    <a:pt x="422" y="301"/>
                    <a:pt x="429" y="295"/>
                    <a:pt x="440" y="295"/>
                  </a:cubicBezTo>
                  <a:cubicBezTo>
                    <a:pt x="451" y="294"/>
                    <a:pt x="480" y="286"/>
                    <a:pt x="478" y="269"/>
                  </a:cubicBezTo>
                  <a:cubicBezTo>
                    <a:pt x="475" y="253"/>
                    <a:pt x="461" y="243"/>
                    <a:pt x="450" y="219"/>
                  </a:cubicBezTo>
                  <a:cubicBezTo>
                    <a:pt x="439" y="196"/>
                    <a:pt x="434" y="166"/>
                    <a:pt x="420" y="174"/>
                  </a:cubicBezTo>
                  <a:cubicBezTo>
                    <a:pt x="406" y="183"/>
                    <a:pt x="401" y="181"/>
                    <a:pt x="404" y="172"/>
                  </a:cubicBezTo>
                  <a:cubicBezTo>
                    <a:pt x="407" y="163"/>
                    <a:pt x="387" y="146"/>
                    <a:pt x="379" y="145"/>
                  </a:cubicBezTo>
                  <a:cubicBezTo>
                    <a:pt x="370" y="145"/>
                    <a:pt x="345" y="152"/>
                    <a:pt x="344" y="175"/>
                  </a:cubicBezTo>
                  <a:cubicBezTo>
                    <a:pt x="343" y="199"/>
                    <a:pt x="336" y="215"/>
                    <a:pt x="328" y="221"/>
                  </a:cubicBezTo>
                  <a:cubicBezTo>
                    <a:pt x="321" y="228"/>
                    <a:pt x="307" y="220"/>
                    <a:pt x="296" y="208"/>
                  </a:cubicBezTo>
                  <a:cubicBezTo>
                    <a:pt x="285" y="197"/>
                    <a:pt x="260" y="183"/>
                    <a:pt x="279" y="171"/>
                  </a:cubicBezTo>
                  <a:cubicBezTo>
                    <a:pt x="297" y="158"/>
                    <a:pt x="315" y="131"/>
                    <a:pt x="321" y="136"/>
                  </a:cubicBezTo>
                  <a:cubicBezTo>
                    <a:pt x="327" y="141"/>
                    <a:pt x="347" y="146"/>
                    <a:pt x="356" y="134"/>
                  </a:cubicBezTo>
                  <a:cubicBezTo>
                    <a:pt x="365" y="123"/>
                    <a:pt x="358" y="109"/>
                    <a:pt x="365" y="107"/>
                  </a:cubicBezTo>
                  <a:cubicBezTo>
                    <a:pt x="373" y="104"/>
                    <a:pt x="382" y="96"/>
                    <a:pt x="387" y="89"/>
                  </a:cubicBezTo>
                  <a:cubicBezTo>
                    <a:pt x="392" y="82"/>
                    <a:pt x="396" y="75"/>
                    <a:pt x="397" y="89"/>
                  </a:cubicBezTo>
                  <a:cubicBezTo>
                    <a:pt x="397" y="104"/>
                    <a:pt x="394" y="104"/>
                    <a:pt x="380" y="112"/>
                  </a:cubicBezTo>
                  <a:cubicBezTo>
                    <a:pt x="366" y="120"/>
                    <a:pt x="379" y="127"/>
                    <a:pt x="395" y="137"/>
                  </a:cubicBezTo>
                  <a:cubicBezTo>
                    <a:pt x="410" y="148"/>
                    <a:pt x="422" y="156"/>
                    <a:pt x="431" y="146"/>
                  </a:cubicBezTo>
                  <a:cubicBezTo>
                    <a:pt x="440" y="137"/>
                    <a:pt x="445" y="124"/>
                    <a:pt x="450" y="116"/>
                  </a:cubicBezTo>
                  <a:cubicBezTo>
                    <a:pt x="456" y="108"/>
                    <a:pt x="448" y="88"/>
                    <a:pt x="442" y="79"/>
                  </a:cubicBezTo>
                  <a:cubicBezTo>
                    <a:pt x="436" y="71"/>
                    <a:pt x="445" y="70"/>
                    <a:pt x="447" y="59"/>
                  </a:cubicBezTo>
                  <a:cubicBezTo>
                    <a:pt x="448" y="48"/>
                    <a:pt x="432" y="32"/>
                    <a:pt x="417" y="35"/>
                  </a:cubicBezTo>
                  <a:cubicBezTo>
                    <a:pt x="401" y="39"/>
                    <a:pt x="381" y="29"/>
                    <a:pt x="381" y="25"/>
                  </a:cubicBezTo>
                  <a:cubicBezTo>
                    <a:pt x="382" y="21"/>
                    <a:pt x="371" y="15"/>
                    <a:pt x="354" y="22"/>
                  </a:cubicBezTo>
                  <a:cubicBezTo>
                    <a:pt x="336" y="29"/>
                    <a:pt x="322" y="31"/>
                    <a:pt x="318" y="40"/>
                  </a:cubicBezTo>
                  <a:cubicBezTo>
                    <a:pt x="314" y="48"/>
                    <a:pt x="302" y="44"/>
                    <a:pt x="300" y="38"/>
                  </a:cubicBezTo>
                  <a:cubicBezTo>
                    <a:pt x="298" y="32"/>
                    <a:pt x="302" y="26"/>
                    <a:pt x="312" y="24"/>
                  </a:cubicBezTo>
                  <a:cubicBezTo>
                    <a:pt x="322" y="22"/>
                    <a:pt x="313" y="0"/>
                    <a:pt x="304" y="1"/>
                  </a:cubicBezTo>
                  <a:cubicBezTo>
                    <a:pt x="304" y="1"/>
                    <a:pt x="176" y="38"/>
                    <a:pt x="114" y="131"/>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82" name="Freeform 10">
              <a:extLst>
                <a:ext uri="{FF2B5EF4-FFF2-40B4-BE49-F238E27FC236}">
                  <a16:creationId xmlns:a16="http://schemas.microsoft.com/office/drawing/2014/main" id="{20004CC6-FBB6-4BD2-B4FD-C4B671F36B65}"/>
                </a:ext>
              </a:extLst>
            </p:cNvPr>
            <p:cNvSpPr>
              <a:spLocks/>
            </p:cNvSpPr>
            <p:nvPr/>
          </p:nvSpPr>
          <p:spPr bwMode="auto">
            <a:xfrm>
              <a:off x="5814666" y="2851791"/>
              <a:ext cx="415464" cy="384629"/>
            </a:xfrm>
            <a:custGeom>
              <a:avLst/>
              <a:gdLst>
                <a:gd name="T0" fmla="*/ 62 w 232"/>
                <a:gd name="T1" fmla="*/ 27 h 215"/>
                <a:gd name="T2" fmla="*/ 12 w 232"/>
                <a:gd name="T3" fmla="*/ 41 h 215"/>
                <a:gd name="T4" fmla="*/ 52 w 232"/>
                <a:gd name="T5" fmla="*/ 55 h 215"/>
                <a:gd name="T6" fmla="*/ 99 w 232"/>
                <a:gd name="T7" fmla="*/ 64 h 215"/>
                <a:gd name="T8" fmla="*/ 101 w 232"/>
                <a:gd name="T9" fmla="*/ 97 h 215"/>
                <a:gd name="T10" fmla="*/ 111 w 232"/>
                <a:gd name="T11" fmla="*/ 113 h 215"/>
                <a:gd name="T12" fmla="*/ 103 w 232"/>
                <a:gd name="T13" fmla="*/ 137 h 215"/>
                <a:gd name="T14" fmla="*/ 140 w 232"/>
                <a:gd name="T15" fmla="*/ 198 h 215"/>
                <a:gd name="T16" fmla="*/ 174 w 232"/>
                <a:gd name="T17" fmla="*/ 174 h 215"/>
                <a:gd name="T18" fmla="*/ 188 w 232"/>
                <a:gd name="T19" fmla="*/ 141 h 215"/>
                <a:gd name="T20" fmla="*/ 196 w 232"/>
                <a:gd name="T21" fmla="*/ 118 h 215"/>
                <a:gd name="T22" fmla="*/ 209 w 232"/>
                <a:gd name="T23" fmla="*/ 84 h 215"/>
                <a:gd name="T24" fmla="*/ 181 w 232"/>
                <a:gd name="T25" fmla="*/ 63 h 215"/>
                <a:gd name="T26" fmla="*/ 151 w 232"/>
                <a:gd name="T27" fmla="*/ 35 h 215"/>
                <a:gd name="T28" fmla="*/ 178 w 232"/>
                <a:gd name="T29" fmla="*/ 36 h 215"/>
                <a:gd name="T30" fmla="*/ 225 w 232"/>
                <a:gd name="T31" fmla="*/ 31 h 215"/>
                <a:gd name="T32" fmla="*/ 163 w 232"/>
                <a:gd name="T33" fmla="*/ 20 h 215"/>
                <a:gd name="T34" fmla="*/ 113 w 232"/>
                <a:gd name="T35" fmla="*/ 11 h 215"/>
                <a:gd name="T36" fmla="*/ 62 w 232"/>
                <a:gd name="T37" fmla="*/ 2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2" h="215">
                  <a:moveTo>
                    <a:pt x="62" y="27"/>
                  </a:moveTo>
                  <a:cubicBezTo>
                    <a:pt x="62" y="27"/>
                    <a:pt x="25" y="37"/>
                    <a:pt x="12" y="41"/>
                  </a:cubicBezTo>
                  <a:cubicBezTo>
                    <a:pt x="0" y="46"/>
                    <a:pt x="17" y="63"/>
                    <a:pt x="52" y="55"/>
                  </a:cubicBezTo>
                  <a:cubicBezTo>
                    <a:pt x="86" y="48"/>
                    <a:pt x="98" y="49"/>
                    <a:pt x="99" y="64"/>
                  </a:cubicBezTo>
                  <a:cubicBezTo>
                    <a:pt x="99" y="79"/>
                    <a:pt x="105" y="87"/>
                    <a:pt x="101" y="97"/>
                  </a:cubicBezTo>
                  <a:cubicBezTo>
                    <a:pt x="97" y="107"/>
                    <a:pt x="108" y="114"/>
                    <a:pt x="111" y="113"/>
                  </a:cubicBezTo>
                  <a:cubicBezTo>
                    <a:pt x="115" y="112"/>
                    <a:pt x="100" y="124"/>
                    <a:pt x="103" y="137"/>
                  </a:cubicBezTo>
                  <a:cubicBezTo>
                    <a:pt x="105" y="150"/>
                    <a:pt x="114" y="181"/>
                    <a:pt x="140" y="198"/>
                  </a:cubicBezTo>
                  <a:cubicBezTo>
                    <a:pt x="165" y="215"/>
                    <a:pt x="173" y="203"/>
                    <a:pt x="174" y="174"/>
                  </a:cubicBezTo>
                  <a:cubicBezTo>
                    <a:pt x="175" y="144"/>
                    <a:pt x="183" y="146"/>
                    <a:pt x="188" y="141"/>
                  </a:cubicBezTo>
                  <a:cubicBezTo>
                    <a:pt x="194" y="135"/>
                    <a:pt x="189" y="119"/>
                    <a:pt x="196" y="118"/>
                  </a:cubicBezTo>
                  <a:cubicBezTo>
                    <a:pt x="203" y="118"/>
                    <a:pt x="216" y="95"/>
                    <a:pt x="209" y="84"/>
                  </a:cubicBezTo>
                  <a:cubicBezTo>
                    <a:pt x="202" y="74"/>
                    <a:pt x="179" y="75"/>
                    <a:pt x="181" y="63"/>
                  </a:cubicBezTo>
                  <a:cubicBezTo>
                    <a:pt x="184" y="51"/>
                    <a:pt x="159" y="37"/>
                    <a:pt x="151" y="35"/>
                  </a:cubicBezTo>
                  <a:cubicBezTo>
                    <a:pt x="143" y="33"/>
                    <a:pt x="156" y="28"/>
                    <a:pt x="178" y="36"/>
                  </a:cubicBezTo>
                  <a:cubicBezTo>
                    <a:pt x="199" y="44"/>
                    <a:pt x="217" y="36"/>
                    <a:pt x="225" y="31"/>
                  </a:cubicBezTo>
                  <a:cubicBezTo>
                    <a:pt x="232" y="26"/>
                    <a:pt x="182" y="26"/>
                    <a:pt x="163" y="20"/>
                  </a:cubicBezTo>
                  <a:cubicBezTo>
                    <a:pt x="144" y="15"/>
                    <a:pt x="125" y="0"/>
                    <a:pt x="113" y="11"/>
                  </a:cubicBezTo>
                  <a:cubicBezTo>
                    <a:pt x="101" y="22"/>
                    <a:pt x="62" y="27"/>
                    <a:pt x="62" y="27"/>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83" name="Freeform 11">
              <a:extLst>
                <a:ext uri="{FF2B5EF4-FFF2-40B4-BE49-F238E27FC236}">
                  <a16:creationId xmlns:a16="http://schemas.microsoft.com/office/drawing/2014/main" id="{B837B004-AB3A-45D6-BF44-E17A04F32DBF}"/>
                </a:ext>
              </a:extLst>
            </p:cNvPr>
            <p:cNvSpPr>
              <a:spLocks/>
            </p:cNvSpPr>
            <p:nvPr/>
          </p:nvSpPr>
          <p:spPr bwMode="auto">
            <a:xfrm>
              <a:off x="6335618" y="2916707"/>
              <a:ext cx="691358" cy="741668"/>
            </a:xfrm>
            <a:custGeom>
              <a:avLst/>
              <a:gdLst>
                <a:gd name="T0" fmla="*/ 70 w 387"/>
                <a:gd name="T1" fmla="*/ 9 h 414"/>
                <a:gd name="T2" fmla="*/ 11 w 387"/>
                <a:gd name="T3" fmla="*/ 11 h 414"/>
                <a:gd name="T4" fmla="*/ 45 w 387"/>
                <a:gd name="T5" fmla="*/ 43 h 414"/>
                <a:gd name="T6" fmla="*/ 88 w 387"/>
                <a:gd name="T7" fmla="*/ 73 h 414"/>
                <a:gd name="T8" fmla="*/ 155 w 387"/>
                <a:gd name="T9" fmla="*/ 111 h 414"/>
                <a:gd name="T10" fmla="*/ 195 w 387"/>
                <a:gd name="T11" fmla="*/ 144 h 414"/>
                <a:gd name="T12" fmla="*/ 214 w 387"/>
                <a:gd name="T13" fmla="*/ 176 h 414"/>
                <a:gd name="T14" fmla="*/ 213 w 387"/>
                <a:gd name="T15" fmla="*/ 203 h 414"/>
                <a:gd name="T16" fmla="*/ 162 w 387"/>
                <a:gd name="T17" fmla="*/ 159 h 414"/>
                <a:gd name="T18" fmla="*/ 137 w 387"/>
                <a:gd name="T19" fmla="*/ 166 h 414"/>
                <a:gd name="T20" fmla="*/ 147 w 387"/>
                <a:gd name="T21" fmla="*/ 184 h 414"/>
                <a:gd name="T22" fmla="*/ 161 w 387"/>
                <a:gd name="T23" fmla="*/ 204 h 414"/>
                <a:gd name="T24" fmla="*/ 168 w 387"/>
                <a:gd name="T25" fmla="*/ 231 h 414"/>
                <a:gd name="T26" fmla="*/ 180 w 387"/>
                <a:gd name="T27" fmla="*/ 245 h 414"/>
                <a:gd name="T28" fmla="*/ 195 w 387"/>
                <a:gd name="T29" fmla="*/ 251 h 414"/>
                <a:gd name="T30" fmla="*/ 204 w 387"/>
                <a:gd name="T31" fmla="*/ 251 h 414"/>
                <a:gd name="T32" fmla="*/ 229 w 387"/>
                <a:gd name="T33" fmla="*/ 265 h 414"/>
                <a:gd name="T34" fmla="*/ 240 w 387"/>
                <a:gd name="T35" fmla="*/ 279 h 414"/>
                <a:gd name="T36" fmla="*/ 259 w 387"/>
                <a:gd name="T37" fmla="*/ 307 h 414"/>
                <a:gd name="T38" fmla="*/ 236 w 387"/>
                <a:gd name="T39" fmla="*/ 327 h 414"/>
                <a:gd name="T40" fmla="*/ 256 w 387"/>
                <a:gd name="T41" fmla="*/ 383 h 414"/>
                <a:gd name="T42" fmla="*/ 294 w 387"/>
                <a:gd name="T43" fmla="*/ 409 h 414"/>
                <a:gd name="T44" fmla="*/ 311 w 387"/>
                <a:gd name="T45" fmla="*/ 368 h 414"/>
                <a:gd name="T46" fmla="*/ 310 w 387"/>
                <a:gd name="T47" fmla="*/ 319 h 414"/>
                <a:gd name="T48" fmla="*/ 333 w 387"/>
                <a:gd name="T49" fmla="*/ 336 h 414"/>
                <a:gd name="T50" fmla="*/ 387 w 387"/>
                <a:gd name="T51" fmla="*/ 358 h 414"/>
                <a:gd name="T52" fmla="*/ 70 w 387"/>
                <a:gd name="T53" fmla="*/ 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7" h="414">
                  <a:moveTo>
                    <a:pt x="70" y="9"/>
                  </a:moveTo>
                  <a:cubicBezTo>
                    <a:pt x="70" y="9"/>
                    <a:pt x="21" y="0"/>
                    <a:pt x="11" y="11"/>
                  </a:cubicBezTo>
                  <a:cubicBezTo>
                    <a:pt x="0" y="22"/>
                    <a:pt x="40" y="34"/>
                    <a:pt x="45" y="43"/>
                  </a:cubicBezTo>
                  <a:cubicBezTo>
                    <a:pt x="51" y="52"/>
                    <a:pt x="70" y="66"/>
                    <a:pt x="88" y="73"/>
                  </a:cubicBezTo>
                  <a:cubicBezTo>
                    <a:pt x="107" y="80"/>
                    <a:pt x="146" y="98"/>
                    <a:pt x="155" y="111"/>
                  </a:cubicBezTo>
                  <a:cubicBezTo>
                    <a:pt x="164" y="123"/>
                    <a:pt x="193" y="134"/>
                    <a:pt x="195" y="144"/>
                  </a:cubicBezTo>
                  <a:cubicBezTo>
                    <a:pt x="197" y="155"/>
                    <a:pt x="203" y="164"/>
                    <a:pt x="214" y="176"/>
                  </a:cubicBezTo>
                  <a:cubicBezTo>
                    <a:pt x="225" y="187"/>
                    <a:pt x="233" y="215"/>
                    <a:pt x="213" y="203"/>
                  </a:cubicBezTo>
                  <a:cubicBezTo>
                    <a:pt x="194" y="190"/>
                    <a:pt x="180" y="163"/>
                    <a:pt x="162" y="159"/>
                  </a:cubicBezTo>
                  <a:cubicBezTo>
                    <a:pt x="145" y="155"/>
                    <a:pt x="138" y="159"/>
                    <a:pt x="137" y="166"/>
                  </a:cubicBezTo>
                  <a:cubicBezTo>
                    <a:pt x="136" y="172"/>
                    <a:pt x="140" y="184"/>
                    <a:pt x="147" y="184"/>
                  </a:cubicBezTo>
                  <a:cubicBezTo>
                    <a:pt x="154" y="184"/>
                    <a:pt x="166" y="192"/>
                    <a:pt x="161" y="204"/>
                  </a:cubicBezTo>
                  <a:cubicBezTo>
                    <a:pt x="157" y="217"/>
                    <a:pt x="161" y="226"/>
                    <a:pt x="168" y="231"/>
                  </a:cubicBezTo>
                  <a:cubicBezTo>
                    <a:pt x="174" y="235"/>
                    <a:pt x="178" y="236"/>
                    <a:pt x="180" y="245"/>
                  </a:cubicBezTo>
                  <a:cubicBezTo>
                    <a:pt x="183" y="254"/>
                    <a:pt x="189" y="258"/>
                    <a:pt x="195" y="251"/>
                  </a:cubicBezTo>
                  <a:cubicBezTo>
                    <a:pt x="202" y="244"/>
                    <a:pt x="202" y="242"/>
                    <a:pt x="204" y="251"/>
                  </a:cubicBezTo>
                  <a:cubicBezTo>
                    <a:pt x="205" y="260"/>
                    <a:pt x="220" y="272"/>
                    <a:pt x="229" y="265"/>
                  </a:cubicBezTo>
                  <a:cubicBezTo>
                    <a:pt x="229" y="265"/>
                    <a:pt x="241" y="264"/>
                    <a:pt x="240" y="279"/>
                  </a:cubicBezTo>
                  <a:cubicBezTo>
                    <a:pt x="240" y="293"/>
                    <a:pt x="256" y="295"/>
                    <a:pt x="259" y="307"/>
                  </a:cubicBezTo>
                  <a:cubicBezTo>
                    <a:pt x="261" y="318"/>
                    <a:pt x="242" y="317"/>
                    <a:pt x="236" y="327"/>
                  </a:cubicBezTo>
                  <a:cubicBezTo>
                    <a:pt x="230" y="338"/>
                    <a:pt x="248" y="363"/>
                    <a:pt x="256" y="383"/>
                  </a:cubicBezTo>
                  <a:cubicBezTo>
                    <a:pt x="263" y="403"/>
                    <a:pt x="270" y="414"/>
                    <a:pt x="294" y="409"/>
                  </a:cubicBezTo>
                  <a:cubicBezTo>
                    <a:pt x="319" y="404"/>
                    <a:pt x="316" y="386"/>
                    <a:pt x="311" y="368"/>
                  </a:cubicBezTo>
                  <a:cubicBezTo>
                    <a:pt x="307" y="350"/>
                    <a:pt x="301" y="318"/>
                    <a:pt x="310" y="319"/>
                  </a:cubicBezTo>
                  <a:cubicBezTo>
                    <a:pt x="319" y="320"/>
                    <a:pt x="327" y="324"/>
                    <a:pt x="333" y="336"/>
                  </a:cubicBezTo>
                  <a:cubicBezTo>
                    <a:pt x="339" y="347"/>
                    <a:pt x="369" y="379"/>
                    <a:pt x="387" y="358"/>
                  </a:cubicBezTo>
                  <a:cubicBezTo>
                    <a:pt x="387" y="358"/>
                    <a:pt x="359" y="109"/>
                    <a:pt x="70" y="9"/>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sp>
          <p:nvSpPr>
            <p:cNvPr id="184" name="Freeform 12">
              <a:extLst>
                <a:ext uri="{FF2B5EF4-FFF2-40B4-BE49-F238E27FC236}">
                  <a16:creationId xmlns:a16="http://schemas.microsoft.com/office/drawing/2014/main" id="{E68ED3E7-DF55-4A3F-A1D6-730177435CF9}"/>
                </a:ext>
              </a:extLst>
            </p:cNvPr>
            <p:cNvSpPr>
              <a:spLocks/>
            </p:cNvSpPr>
            <p:nvPr/>
          </p:nvSpPr>
          <p:spPr bwMode="auto">
            <a:xfrm>
              <a:off x="6725116" y="3643768"/>
              <a:ext cx="433316" cy="1058134"/>
            </a:xfrm>
            <a:custGeom>
              <a:avLst/>
              <a:gdLst>
                <a:gd name="T0" fmla="*/ 186 w 243"/>
                <a:gd name="T1" fmla="*/ 8 h 592"/>
                <a:gd name="T2" fmla="*/ 167 w 243"/>
                <a:gd name="T3" fmla="*/ 31 h 592"/>
                <a:gd name="T4" fmla="*/ 111 w 243"/>
                <a:gd name="T5" fmla="*/ 11 h 592"/>
                <a:gd name="T6" fmla="*/ 70 w 243"/>
                <a:gd name="T7" fmla="*/ 43 h 592"/>
                <a:gd name="T8" fmla="*/ 65 w 243"/>
                <a:gd name="T9" fmla="*/ 96 h 592"/>
                <a:gd name="T10" fmla="*/ 50 w 243"/>
                <a:gd name="T11" fmla="*/ 142 h 592"/>
                <a:gd name="T12" fmla="*/ 39 w 243"/>
                <a:gd name="T13" fmla="*/ 212 h 592"/>
                <a:gd name="T14" fmla="*/ 31 w 243"/>
                <a:gd name="T15" fmla="*/ 282 h 592"/>
                <a:gd name="T16" fmla="*/ 30 w 243"/>
                <a:gd name="T17" fmla="*/ 333 h 592"/>
                <a:gd name="T18" fmla="*/ 50 w 243"/>
                <a:gd name="T19" fmla="*/ 382 h 592"/>
                <a:gd name="T20" fmla="*/ 76 w 243"/>
                <a:gd name="T21" fmla="*/ 397 h 592"/>
                <a:gd name="T22" fmla="*/ 114 w 243"/>
                <a:gd name="T23" fmla="*/ 363 h 592"/>
                <a:gd name="T24" fmla="*/ 116 w 243"/>
                <a:gd name="T25" fmla="*/ 391 h 592"/>
                <a:gd name="T26" fmla="*/ 63 w 243"/>
                <a:gd name="T27" fmla="*/ 487 h 592"/>
                <a:gd name="T28" fmla="*/ 0 w 243"/>
                <a:gd name="T29" fmla="*/ 561 h 592"/>
                <a:gd name="T30" fmla="*/ 64 w 243"/>
                <a:gd name="T31" fmla="*/ 528 h 592"/>
                <a:gd name="T32" fmla="*/ 190 w 243"/>
                <a:gd name="T33" fmla="*/ 306 h 592"/>
                <a:gd name="T34" fmla="*/ 186 w 243"/>
                <a:gd name="T35" fmla="*/ 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592">
                  <a:moveTo>
                    <a:pt x="186" y="8"/>
                  </a:moveTo>
                  <a:cubicBezTo>
                    <a:pt x="186" y="8"/>
                    <a:pt x="179" y="42"/>
                    <a:pt x="167" y="31"/>
                  </a:cubicBezTo>
                  <a:cubicBezTo>
                    <a:pt x="156" y="19"/>
                    <a:pt x="123" y="0"/>
                    <a:pt x="111" y="11"/>
                  </a:cubicBezTo>
                  <a:cubicBezTo>
                    <a:pt x="99" y="23"/>
                    <a:pt x="78" y="32"/>
                    <a:pt x="70" y="43"/>
                  </a:cubicBezTo>
                  <a:cubicBezTo>
                    <a:pt x="62" y="54"/>
                    <a:pt x="67" y="73"/>
                    <a:pt x="65" y="96"/>
                  </a:cubicBezTo>
                  <a:cubicBezTo>
                    <a:pt x="63" y="119"/>
                    <a:pt x="56" y="129"/>
                    <a:pt x="50" y="142"/>
                  </a:cubicBezTo>
                  <a:cubicBezTo>
                    <a:pt x="45" y="155"/>
                    <a:pt x="40" y="170"/>
                    <a:pt x="39" y="212"/>
                  </a:cubicBezTo>
                  <a:cubicBezTo>
                    <a:pt x="37" y="254"/>
                    <a:pt x="36" y="259"/>
                    <a:pt x="31" y="282"/>
                  </a:cubicBezTo>
                  <a:cubicBezTo>
                    <a:pt x="27" y="306"/>
                    <a:pt x="22" y="320"/>
                    <a:pt x="30" y="333"/>
                  </a:cubicBezTo>
                  <a:cubicBezTo>
                    <a:pt x="38" y="346"/>
                    <a:pt x="48" y="371"/>
                    <a:pt x="50" y="382"/>
                  </a:cubicBezTo>
                  <a:cubicBezTo>
                    <a:pt x="51" y="394"/>
                    <a:pt x="58" y="417"/>
                    <a:pt x="76" y="397"/>
                  </a:cubicBezTo>
                  <a:cubicBezTo>
                    <a:pt x="95" y="377"/>
                    <a:pt x="103" y="363"/>
                    <a:pt x="114" y="363"/>
                  </a:cubicBezTo>
                  <a:cubicBezTo>
                    <a:pt x="125" y="363"/>
                    <a:pt x="129" y="369"/>
                    <a:pt x="116" y="391"/>
                  </a:cubicBezTo>
                  <a:cubicBezTo>
                    <a:pt x="103" y="413"/>
                    <a:pt x="76" y="473"/>
                    <a:pt x="63" y="487"/>
                  </a:cubicBezTo>
                  <a:cubicBezTo>
                    <a:pt x="50" y="501"/>
                    <a:pt x="0" y="561"/>
                    <a:pt x="0" y="561"/>
                  </a:cubicBezTo>
                  <a:cubicBezTo>
                    <a:pt x="0" y="561"/>
                    <a:pt x="4" y="592"/>
                    <a:pt x="64" y="528"/>
                  </a:cubicBezTo>
                  <a:cubicBezTo>
                    <a:pt x="125" y="464"/>
                    <a:pt x="175" y="362"/>
                    <a:pt x="190" y="306"/>
                  </a:cubicBezTo>
                  <a:cubicBezTo>
                    <a:pt x="206" y="249"/>
                    <a:pt x="243" y="41"/>
                    <a:pt x="186" y="8"/>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en-US">
                <a:latin typeface="+mn-lt"/>
              </a:endParaRPr>
            </a:p>
          </p:txBody>
        </p:sp>
      </p:grpSp>
      <p:grpSp>
        <p:nvGrpSpPr>
          <p:cNvPr id="4" name="Group 3">
            <a:extLst>
              <a:ext uri="{FF2B5EF4-FFF2-40B4-BE49-F238E27FC236}">
                <a16:creationId xmlns:a16="http://schemas.microsoft.com/office/drawing/2014/main" id="{C98454B5-F24D-42AF-9ACE-7AAAF2022975}"/>
              </a:ext>
            </a:extLst>
          </p:cNvPr>
          <p:cNvGrpSpPr/>
          <p:nvPr/>
        </p:nvGrpSpPr>
        <p:grpSpPr>
          <a:xfrm>
            <a:off x="2532994" y="2308677"/>
            <a:ext cx="1380823" cy="781780"/>
            <a:chOff x="5341317" y="2470522"/>
            <a:chExt cx="1411700" cy="799262"/>
          </a:xfrm>
          <a:solidFill>
            <a:schemeClr val="accent5"/>
          </a:solidFill>
        </p:grpSpPr>
        <p:grpSp>
          <p:nvGrpSpPr>
            <p:cNvPr id="156" name="Group 155">
              <a:extLst>
                <a:ext uri="{FF2B5EF4-FFF2-40B4-BE49-F238E27FC236}">
                  <a16:creationId xmlns:a16="http://schemas.microsoft.com/office/drawing/2014/main" id="{F33DA585-6594-4836-B0C3-E44368FF953F}"/>
                </a:ext>
              </a:extLst>
            </p:cNvPr>
            <p:cNvGrpSpPr/>
            <p:nvPr/>
          </p:nvGrpSpPr>
          <p:grpSpPr>
            <a:xfrm>
              <a:off x="5341317" y="2470522"/>
              <a:ext cx="1411700" cy="799262"/>
              <a:chOff x="5341317" y="2470522"/>
              <a:chExt cx="1411700" cy="799262"/>
            </a:xfrm>
            <a:grpFill/>
          </p:grpSpPr>
          <p:sp>
            <p:nvSpPr>
              <p:cNvPr id="158" name="Freeform 209">
                <a:extLst>
                  <a:ext uri="{FF2B5EF4-FFF2-40B4-BE49-F238E27FC236}">
                    <a16:creationId xmlns:a16="http://schemas.microsoft.com/office/drawing/2014/main" id="{2AF03423-8712-471A-829B-6EA0D751230E}"/>
                  </a:ext>
                </a:extLst>
              </p:cNvPr>
              <p:cNvSpPr>
                <a:spLocks/>
              </p:cNvSpPr>
              <p:nvPr/>
            </p:nvSpPr>
            <p:spPr bwMode="auto">
              <a:xfrm>
                <a:off x="6040363" y="2552180"/>
                <a:ext cx="59388" cy="288279"/>
              </a:xfrm>
              <a:custGeom>
                <a:avLst/>
                <a:gdLst>
                  <a:gd name="T0" fmla="*/ 33 w 33"/>
                  <a:gd name="T1" fmla="*/ 0 h 161"/>
                  <a:gd name="T2" fmla="*/ 0 w 33"/>
                  <a:gd name="T3" fmla="*/ 161 h 161"/>
                  <a:gd name="T4" fmla="*/ 15 w 33"/>
                  <a:gd name="T5" fmla="*/ 161 h 161"/>
                  <a:gd name="T6" fmla="*/ 33 w 33"/>
                  <a:gd name="T7" fmla="*/ 0 h 161"/>
                </a:gdLst>
                <a:ahLst/>
                <a:cxnLst>
                  <a:cxn ang="0">
                    <a:pos x="T0" y="T1"/>
                  </a:cxn>
                  <a:cxn ang="0">
                    <a:pos x="T2" y="T3"/>
                  </a:cxn>
                  <a:cxn ang="0">
                    <a:pos x="T4" y="T5"/>
                  </a:cxn>
                  <a:cxn ang="0">
                    <a:pos x="T6" y="T7"/>
                  </a:cxn>
                </a:cxnLst>
                <a:rect l="0" t="0" r="r" b="b"/>
                <a:pathLst>
                  <a:path w="33" h="161">
                    <a:moveTo>
                      <a:pt x="33" y="0"/>
                    </a:moveTo>
                    <a:cubicBezTo>
                      <a:pt x="33" y="0"/>
                      <a:pt x="3" y="72"/>
                      <a:pt x="0" y="161"/>
                    </a:cubicBezTo>
                    <a:cubicBezTo>
                      <a:pt x="15" y="161"/>
                      <a:pt x="15" y="161"/>
                      <a:pt x="15" y="161"/>
                    </a:cubicBezTo>
                    <a:cubicBezTo>
                      <a:pt x="15" y="161"/>
                      <a:pt x="4" y="118"/>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9" name="Freeform 210">
                <a:extLst>
                  <a:ext uri="{FF2B5EF4-FFF2-40B4-BE49-F238E27FC236}">
                    <a16:creationId xmlns:a16="http://schemas.microsoft.com/office/drawing/2014/main" id="{04B8B46C-AD9B-4DAC-BD35-29E701A869AA}"/>
                  </a:ext>
                </a:extLst>
              </p:cNvPr>
              <p:cNvSpPr>
                <a:spLocks/>
              </p:cNvSpPr>
              <p:nvPr/>
            </p:nvSpPr>
            <p:spPr bwMode="auto">
              <a:xfrm>
                <a:off x="5766931" y="2507639"/>
                <a:ext cx="309312" cy="258585"/>
              </a:xfrm>
              <a:custGeom>
                <a:avLst/>
                <a:gdLst>
                  <a:gd name="T0" fmla="*/ 165 w 173"/>
                  <a:gd name="T1" fmla="*/ 144 h 144"/>
                  <a:gd name="T2" fmla="*/ 102 w 173"/>
                  <a:gd name="T3" fmla="*/ 132 h 144"/>
                  <a:gd name="T4" fmla="*/ 63 w 173"/>
                  <a:gd name="T5" fmla="*/ 99 h 144"/>
                  <a:gd name="T6" fmla="*/ 39 w 173"/>
                  <a:gd name="T7" fmla="*/ 60 h 144"/>
                  <a:gd name="T8" fmla="*/ 0 w 173"/>
                  <a:gd name="T9" fmla="*/ 21 h 144"/>
                  <a:gd name="T10" fmla="*/ 129 w 173"/>
                  <a:gd name="T11" fmla="*/ 37 h 144"/>
                  <a:gd name="T12" fmla="*/ 165 w 173"/>
                  <a:gd name="T13" fmla="*/ 144 h 144"/>
                </a:gdLst>
                <a:ahLst/>
                <a:cxnLst>
                  <a:cxn ang="0">
                    <a:pos x="T0" y="T1"/>
                  </a:cxn>
                  <a:cxn ang="0">
                    <a:pos x="T2" y="T3"/>
                  </a:cxn>
                  <a:cxn ang="0">
                    <a:pos x="T4" y="T5"/>
                  </a:cxn>
                  <a:cxn ang="0">
                    <a:pos x="T6" y="T7"/>
                  </a:cxn>
                  <a:cxn ang="0">
                    <a:pos x="T8" y="T9"/>
                  </a:cxn>
                  <a:cxn ang="0">
                    <a:pos x="T10" y="T11"/>
                  </a:cxn>
                  <a:cxn ang="0">
                    <a:pos x="T12" y="T13"/>
                  </a:cxn>
                </a:cxnLst>
                <a:rect l="0" t="0" r="r" b="b"/>
                <a:pathLst>
                  <a:path w="173" h="144">
                    <a:moveTo>
                      <a:pt x="165" y="144"/>
                    </a:moveTo>
                    <a:cubicBezTo>
                      <a:pt x="143" y="142"/>
                      <a:pt x="121" y="140"/>
                      <a:pt x="102" y="132"/>
                    </a:cubicBezTo>
                    <a:cubicBezTo>
                      <a:pt x="85" y="125"/>
                      <a:pt x="72" y="113"/>
                      <a:pt x="63" y="99"/>
                    </a:cubicBezTo>
                    <a:cubicBezTo>
                      <a:pt x="54" y="86"/>
                      <a:pt x="48" y="72"/>
                      <a:pt x="39" y="60"/>
                    </a:cubicBezTo>
                    <a:cubicBezTo>
                      <a:pt x="29" y="45"/>
                      <a:pt x="17" y="28"/>
                      <a:pt x="0" y="21"/>
                    </a:cubicBezTo>
                    <a:cubicBezTo>
                      <a:pt x="0" y="21"/>
                      <a:pt x="86" y="0"/>
                      <a:pt x="129" y="37"/>
                    </a:cubicBezTo>
                    <a:cubicBezTo>
                      <a:pt x="173" y="73"/>
                      <a:pt x="165" y="144"/>
                      <a:pt x="165" y="14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0" name="Freeform 211">
                <a:extLst>
                  <a:ext uri="{FF2B5EF4-FFF2-40B4-BE49-F238E27FC236}">
                    <a16:creationId xmlns:a16="http://schemas.microsoft.com/office/drawing/2014/main" id="{891EC4BE-02D1-49F4-862D-35DFC1CD1037}"/>
                  </a:ext>
                </a:extLst>
              </p:cNvPr>
              <p:cNvSpPr>
                <a:spLocks/>
              </p:cNvSpPr>
              <p:nvPr/>
            </p:nvSpPr>
            <p:spPr bwMode="auto">
              <a:xfrm>
                <a:off x="5916638" y="2599196"/>
                <a:ext cx="144758" cy="167028"/>
              </a:xfrm>
              <a:custGeom>
                <a:avLst/>
                <a:gdLst>
                  <a:gd name="T0" fmla="*/ 0 w 81"/>
                  <a:gd name="T1" fmla="*/ 0 h 93"/>
                  <a:gd name="T2" fmla="*/ 73 w 81"/>
                  <a:gd name="T3" fmla="*/ 92 h 93"/>
                  <a:gd name="T4" fmla="*/ 81 w 81"/>
                  <a:gd name="T5" fmla="*/ 93 h 93"/>
                  <a:gd name="T6" fmla="*/ 81 w 81"/>
                  <a:gd name="T7" fmla="*/ 76 h 93"/>
                  <a:gd name="T8" fmla="*/ 0 w 81"/>
                  <a:gd name="T9" fmla="*/ 0 h 93"/>
                </a:gdLst>
                <a:ahLst/>
                <a:cxnLst>
                  <a:cxn ang="0">
                    <a:pos x="T0" y="T1"/>
                  </a:cxn>
                  <a:cxn ang="0">
                    <a:pos x="T2" y="T3"/>
                  </a:cxn>
                  <a:cxn ang="0">
                    <a:pos x="T4" y="T5"/>
                  </a:cxn>
                  <a:cxn ang="0">
                    <a:pos x="T6" y="T7"/>
                  </a:cxn>
                  <a:cxn ang="0">
                    <a:pos x="T8" y="T9"/>
                  </a:cxn>
                </a:cxnLst>
                <a:rect l="0" t="0" r="r" b="b"/>
                <a:pathLst>
                  <a:path w="81" h="93">
                    <a:moveTo>
                      <a:pt x="0" y="0"/>
                    </a:moveTo>
                    <a:cubicBezTo>
                      <a:pt x="0" y="0"/>
                      <a:pt x="58" y="32"/>
                      <a:pt x="73" y="92"/>
                    </a:cubicBezTo>
                    <a:cubicBezTo>
                      <a:pt x="75" y="93"/>
                      <a:pt x="78" y="93"/>
                      <a:pt x="81" y="93"/>
                    </a:cubicBezTo>
                    <a:cubicBezTo>
                      <a:pt x="81" y="93"/>
                      <a:pt x="81" y="86"/>
                      <a:pt x="81" y="76"/>
                    </a:cubicBezTo>
                    <a:cubicBezTo>
                      <a:pt x="73" y="52"/>
                      <a:pt x="52" y="21"/>
                      <a:pt x="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1" name="Freeform 212">
                <a:extLst>
                  <a:ext uri="{FF2B5EF4-FFF2-40B4-BE49-F238E27FC236}">
                    <a16:creationId xmlns:a16="http://schemas.microsoft.com/office/drawing/2014/main" id="{41F3AD53-F243-4588-9168-45D26A671006}"/>
                  </a:ext>
                </a:extLst>
              </p:cNvPr>
              <p:cNvSpPr>
                <a:spLocks/>
              </p:cNvSpPr>
              <p:nvPr/>
            </p:nvSpPr>
            <p:spPr bwMode="auto">
              <a:xfrm>
                <a:off x="6051498" y="2470522"/>
                <a:ext cx="230128" cy="195485"/>
              </a:xfrm>
              <a:custGeom>
                <a:avLst/>
                <a:gdLst>
                  <a:gd name="T0" fmla="*/ 8 w 129"/>
                  <a:gd name="T1" fmla="*/ 109 h 109"/>
                  <a:gd name="T2" fmla="*/ 55 w 129"/>
                  <a:gd name="T3" fmla="*/ 99 h 109"/>
                  <a:gd name="T4" fmla="*/ 83 w 129"/>
                  <a:gd name="T5" fmla="*/ 73 h 109"/>
                  <a:gd name="T6" fmla="*/ 100 w 129"/>
                  <a:gd name="T7" fmla="*/ 43 h 109"/>
                  <a:gd name="T8" fmla="*/ 129 w 129"/>
                  <a:gd name="T9" fmla="*/ 14 h 109"/>
                  <a:gd name="T10" fmla="*/ 32 w 129"/>
                  <a:gd name="T11" fmla="*/ 28 h 109"/>
                  <a:gd name="T12" fmla="*/ 8 w 129"/>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29" h="109">
                    <a:moveTo>
                      <a:pt x="8" y="109"/>
                    </a:moveTo>
                    <a:cubicBezTo>
                      <a:pt x="24" y="107"/>
                      <a:pt x="40" y="106"/>
                      <a:pt x="55" y="99"/>
                    </a:cubicBezTo>
                    <a:cubicBezTo>
                      <a:pt x="67" y="94"/>
                      <a:pt x="76" y="84"/>
                      <a:pt x="83" y="73"/>
                    </a:cubicBezTo>
                    <a:cubicBezTo>
                      <a:pt x="89" y="64"/>
                      <a:pt x="94" y="53"/>
                      <a:pt x="100" y="43"/>
                    </a:cubicBezTo>
                    <a:cubicBezTo>
                      <a:pt x="107" y="32"/>
                      <a:pt x="116" y="20"/>
                      <a:pt x="129" y="14"/>
                    </a:cubicBezTo>
                    <a:cubicBezTo>
                      <a:pt x="129" y="14"/>
                      <a:pt x="64" y="0"/>
                      <a:pt x="32" y="28"/>
                    </a:cubicBezTo>
                    <a:cubicBezTo>
                      <a:pt x="0" y="56"/>
                      <a:pt x="8" y="109"/>
                      <a:pt x="8" y="109"/>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2" name="Freeform 213">
                <a:extLst>
                  <a:ext uri="{FF2B5EF4-FFF2-40B4-BE49-F238E27FC236}">
                    <a16:creationId xmlns:a16="http://schemas.microsoft.com/office/drawing/2014/main" id="{3ABBB16B-B785-4BA1-864E-8CD671FFC323}"/>
                  </a:ext>
                </a:extLst>
              </p:cNvPr>
              <p:cNvSpPr>
                <a:spLocks/>
              </p:cNvSpPr>
              <p:nvPr/>
            </p:nvSpPr>
            <p:spPr bwMode="auto">
              <a:xfrm>
                <a:off x="6063870" y="2538571"/>
                <a:ext cx="105166" cy="127437"/>
              </a:xfrm>
              <a:custGeom>
                <a:avLst/>
                <a:gdLst>
                  <a:gd name="T0" fmla="*/ 59 w 59"/>
                  <a:gd name="T1" fmla="*/ 0 h 71"/>
                  <a:gd name="T2" fmla="*/ 7 w 59"/>
                  <a:gd name="T3" fmla="*/ 70 h 71"/>
                  <a:gd name="T4" fmla="*/ 1 w 59"/>
                  <a:gd name="T5" fmla="*/ 71 h 71"/>
                  <a:gd name="T6" fmla="*/ 0 w 59"/>
                  <a:gd name="T7" fmla="*/ 59 h 71"/>
                  <a:gd name="T8" fmla="*/ 59 w 59"/>
                  <a:gd name="T9" fmla="*/ 0 h 71"/>
                </a:gdLst>
                <a:ahLst/>
                <a:cxnLst>
                  <a:cxn ang="0">
                    <a:pos x="T0" y="T1"/>
                  </a:cxn>
                  <a:cxn ang="0">
                    <a:pos x="T2" y="T3"/>
                  </a:cxn>
                  <a:cxn ang="0">
                    <a:pos x="T4" y="T5"/>
                  </a:cxn>
                  <a:cxn ang="0">
                    <a:pos x="T6" y="T7"/>
                  </a:cxn>
                  <a:cxn ang="0">
                    <a:pos x="T8" y="T9"/>
                  </a:cxn>
                </a:cxnLst>
                <a:rect l="0" t="0" r="r" b="b"/>
                <a:pathLst>
                  <a:path w="59" h="71">
                    <a:moveTo>
                      <a:pt x="59" y="0"/>
                    </a:moveTo>
                    <a:cubicBezTo>
                      <a:pt x="59" y="0"/>
                      <a:pt x="16" y="25"/>
                      <a:pt x="7" y="70"/>
                    </a:cubicBezTo>
                    <a:cubicBezTo>
                      <a:pt x="5" y="71"/>
                      <a:pt x="3" y="71"/>
                      <a:pt x="1" y="71"/>
                    </a:cubicBezTo>
                    <a:cubicBezTo>
                      <a:pt x="1" y="71"/>
                      <a:pt x="0" y="66"/>
                      <a:pt x="0" y="59"/>
                    </a:cubicBezTo>
                    <a:cubicBezTo>
                      <a:pt x="6" y="41"/>
                      <a:pt x="21" y="16"/>
                      <a:pt x="59"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3" name="Freeform 214">
                <a:extLst>
                  <a:ext uri="{FF2B5EF4-FFF2-40B4-BE49-F238E27FC236}">
                    <a16:creationId xmlns:a16="http://schemas.microsoft.com/office/drawing/2014/main" id="{EF3535F9-B641-4186-B58F-16171089A33D}"/>
                  </a:ext>
                </a:extLst>
              </p:cNvPr>
              <p:cNvSpPr>
                <a:spLocks/>
              </p:cNvSpPr>
              <p:nvPr/>
            </p:nvSpPr>
            <p:spPr bwMode="auto">
              <a:xfrm>
                <a:off x="6452366" y="2740242"/>
                <a:ext cx="96505" cy="200434"/>
              </a:xfrm>
              <a:custGeom>
                <a:avLst/>
                <a:gdLst>
                  <a:gd name="T0" fmla="*/ 54 w 54"/>
                  <a:gd name="T1" fmla="*/ 0 h 112"/>
                  <a:gd name="T2" fmla="*/ 0 w 54"/>
                  <a:gd name="T3" fmla="*/ 109 h 112"/>
                  <a:gd name="T4" fmla="*/ 11 w 54"/>
                  <a:gd name="T5" fmla="*/ 112 h 112"/>
                  <a:gd name="T6" fmla="*/ 54 w 54"/>
                  <a:gd name="T7" fmla="*/ 0 h 112"/>
                </a:gdLst>
                <a:ahLst/>
                <a:cxnLst>
                  <a:cxn ang="0">
                    <a:pos x="T0" y="T1"/>
                  </a:cxn>
                  <a:cxn ang="0">
                    <a:pos x="T2" y="T3"/>
                  </a:cxn>
                  <a:cxn ang="0">
                    <a:pos x="T4" y="T5"/>
                  </a:cxn>
                  <a:cxn ang="0">
                    <a:pos x="T6" y="T7"/>
                  </a:cxn>
                </a:cxnLst>
                <a:rect l="0" t="0" r="r" b="b"/>
                <a:pathLst>
                  <a:path w="54" h="112">
                    <a:moveTo>
                      <a:pt x="54" y="0"/>
                    </a:moveTo>
                    <a:cubicBezTo>
                      <a:pt x="54" y="0"/>
                      <a:pt x="19" y="46"/>
                      <a:pt x="0" y="109"/>
                    </a:cubicBezTo>
                    <a:cubicBezTo>
                      <a:pt x="11" y="112"/>
                      <a:pt x="11" y="112"/>
                      <a:pt x="11" y="112"/>
                    </a:cubicBezTo>
                    <a:cubicBezTo>
                      <a:pt x="11" y="112"/>
                      <a:pt x="11" y="79"/>
                      <a:pt x="54"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4" name="Freeform 215">
                <a:extLst>
                  <a:ext uri="{FF2B5EF4-FFF2-40B4-BE49-F238E27FC236}">
                    <a16:creationId xmlns:a16="http://schemas.microsoft.com/office/drawing/2014/main" id="{13F23683-0B52-4C30-AE9A-8D370082E3A0}"/>
                  </a:ext>
                </a:extLst>
              </p:cNvPr>
              <p:cNvSpPr>
                <a:spLocks/>
              </p:cNvSpPr>
              <p:nvPr/>
            </p:nvSpPr>
            <p:spPr bwMode="auto">
              <a:xfrm>
                <a:off x="6312557" y="2672193"/>
                <a:ext cx="204146" cy="212807"/>
              </a:xfrm>
              <a:custGeom>
                <a:avLst/>
                <a:gdLst>
                  <a:gd name="T0" fmla="*/ 94 w 114"/>
                  <a:gd name="T1" fmla="*/ 119 h 119"/>
                  <a:gd name="T2" fmla="*/ 52 w 114"/>
                  <a:gd name="T3" fmla="*/ 99 h 119"/>
                  <a:gd name="T4" fmla="*/ 30 w 114"/>
                  <a:gd name="T5" fmla="*/ 68 h 119"/>
                  <a:gd name="T6" fmla="*/ 21 w 114"/>
                  <a:gd name="T7" fmla="*/ 35 h 119"/>
                  <a:gd name="T8" fmla="*/ 0 w 114"/>
                  <a:gd name="T9" fmla="*/ 0 h 119"/>
                  <a:gd name="T10" fmla="*/ 90 w 114"/>
                  <a:gd name="T11" fmla="*/ 35 h 119"/>
                  <a:gd name="T12" fmla="*/ 94 w 11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114" h="119">
                    <a:moveTo>
                      <a:pt x="94" y="119"/>
                    </a:moveTo>
                    <a:cubicBezTo>
                      <a:pt x="80" y="114"/>
                      <a:pt x="64" y="108"/>
                      <a:pt x="52" y="99"/>
                    </a:cubicBezTo>
                    <a:cubicBezTo>
                      <a:pt x="41" y="91"/>
                      <a:pt x="34" y="80"/>
                      <a:pt x="30" y="68"/>
                    </a:cubicBezTo>
                    <a:cubicBezTo>
                      <a:pt x="26" y="57"/>
                      <a:pt x="24" y="46"/>
                      <a:pt x="21" y="35"/>
                    </a:cubicBezTo>
                    <a:cubicBezTo>
                      <a:pt x="16" y="23"/>
                      <a:pt x="11" y="8"/>
                      <a:pt x="0" y="0"/>
                    </a:cubicBezTo>
                    <a:cubicBezTo>
                      <a:pt x="0" y="0"/>
                      <a:pt x="66" y="1"/>
                      <a:pt x="90" y="35"/>
                    </a:cubicBezTo>
                    <a:cubicBezTo>
                      <a:pt x="114" y="70"/>
                      <a:pt x="94" y="119"/>
                      <a:pt x="94" y="119"/>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5" name="Freeform 216">
                <a:extLst>
                  <a:ext uri="{FF2B5EF4-FFF2-40B4-BE49-F238E27FC236}">
                    <a16:creationId xmlns:a16="http://schemas.microsoft.com/office/drawing/2014/main" id="{9D49A5E8-C64C-4718-A95D-7178C001F90F}"/>
                  </a:ext>
                </a:extLst>
              </p:cNvPr>
              <p:cNvSpPr>
                <a:spLocks/>
              </p:cNvSpPr>
              <p:nvPr/>
            </p:nvSpPr>
            <p:spPr bwMode="auto">
              <a:xfrm>
                <a:off x="6409063" y="2739005"/>
                <a:ext cx="79184" cy="145995"/>
              </a:xfrm>
              <a:custGeom>
                <a:avLst/>
                <a:gdLst>
                  <a:gd name="T0" fmla="*/ 0 w 44"/>
                  <a:gd name="T1" fmla="*/ 0 h 82"/>
                  <a:gd name="T2" fmla="*/ 35 w 44"/>
                  <a:gd name="T3" fmla="*/ 80 h 82"/>
                  <a:gd name="T4" fmla="*/ 40 w 44"/>
                  <a:gd name="T5" fmla="*/ 82 h 82"/>
                  <a:gd name="T6" fmla="*/ 44 w 44"/>
                  <a:gd name="T7" fmla="*/ 70 h 82"/>
                  <a:gd name="T8" fmla="*/ 0 w 44"/>
                  <a:gd name="T9" fmla="*/ 0 h 82"/>
                </a:gdLst>
                <a:ahLst/>
                <a:cxnLst>
                  <a:cxn ang="0">
                    <a:pos x="T0" y="T1"/>
                  </a:cxn>
                  <a:cxn ang="0">
                    <a:pos x="T2" y="T3"/>
                  </a:cxn>
                  <a:cxn ang="0">
                    <a:pos x="T4" y="T5"/>
                  </a:cxn>
                  <a:cxn ang="0">
                    <a:pos x="T6" y="T7"/>
                  </a:cxn>
                  <a:cxn ang="0">
                    <a:pos x="T8" y="T9"/>
                  </a:cxn>
                </a:cxnLst>
                <a:rect l="0" t="0" r="r" b="b"/>
                <a:pathLst>
                  <a:path w="44" h="82">
                    <a:moveTo>
                      <a:pt x="0" y="0"/>
                    </a:moveTo>
                    <a:cubicBezTo>
                      <a:pt x="0" y="0"/>
                      <a:pt x="36" y="34"/>
                      <a:pt x="35" y="80"/>
                    </a:cubicBezTo>
                    <a:cubicBezTo>
                      <a:pt x="37" y="81"/>
                      <a:pt x="39" y="81"/>
                      <a:pt x="40" y="82"/>
                    </a:cubicBezTo>
                    <a:cubicBezTo>
                      <a:pt x="40" y="82"/>
                      <a:pt x="42" y="77"/>
                      <a:pt x="44" y="70"/>
                    </a:cubicBezTo>
                    <a:cubicBezTo>
                      <a:pt x="43" y="52"/>
                      <a:pt x="34" y="25"/>
                      <a:pt x="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6" name="Freeform 217">
                <a:extLst>
                  <a:ext uri="{FF2B5EF4-FFF2-40B4-BE49-F238E27FC236}">
                    <a16:creationId xmlns:a16="http://schemas.microsoft.com/office/drawing/2014/main" id="{7030B6A2-7E65-4AA0-91EF-9276BDAB814B}"/>
                  </a:ext>
                </a:extLst>
              </p:cNvPr>
              <p:cNvSpPr>
                <a:spLocks/>
              </p:cNvSpPr>
              <p:nvPr/>
            </p:nvSpPr>
            <p:spPr bwMode="auto">
              <a:xfrm>
                <a:off x="6504331" y="2694464"/>
                <a:ext cx="185587" cy="126199"/>
              </a:xfrm>
              <a:custGeom>
                <a:avLst/>
                <a:gdLst>
                  <a:gd name="T0" fmla="*/ 0 w 104"/>
                  <a:gd name="T1" fmla="*/ 67 h 71"/>
                  <a:gd name="T2" fmla="*/ 35 w 104"/>
                  <a:gd name="T3" fmla="*/ 69 h 71"/>
                  <a:gd name="T4" fmla="*/ 60 w 104"/>
                  <a:gd name="T5" fmla="*/ 56 h 71"/>
                  <a:gd name="T6" fmla="*/ 78 w 104"/>
                  <a:gd name="T7" fmla="*/ 38 h 71"/>
                  <a:gd name="T8" fmla="*/ 104 w 104"/>
                  <a:gd name="T9" fmla="*/ 22 h 71"/>
                  <a:gd name="T10" fmla="*/ 33 w 104"/>
                  <a:gd name="T11" fmla="*/ 14 h 71"/>
                  <a:gd name="T12" fmla="*/ 0 w 104"/>
                  <a:gd name="T13" fmla="*/ 67 h 71"/>
                </a:gdLst>
                <a:ahLst/>
                <a:cxnLst>
                  <a:cxn ang="0">
                    <a:pos x="T0" y="T1"/>
                  </a:cxn>
                  <a:cxn ang="0">
                    <a:pos x="T2" y="T3"/>
                  </a:cxn>
                  <a:cxn ang="0">
                    <a:pos x="T4" y="T5"/>
                  </a:cxn>
                  <a:cxn ang="0">
                    <a:pos x="T6" y="T7"/>
                  </a:cxn>
                  <a:cxn ang="0">
                    <a:pos x="T8" y="T9"/>
                  </a:cxn>
                  <a:cxn ang="0">
                    <a:pos x="T10" y="T11"/>
                  </a:cxn>
                  <a:cxn ang="0">
                    <a:pos x="T12" y="T13"/>
                  </a:cxn>
                </a:cxnLst>
                <a:rect l="0" t="0" r="r" b="b"/>
                <a:pathLst>
                  <a:path w="104" h="71">
                    <a:moveTo>
                      <a:pt x="0" y="67"/>
                    </a:moveTo>
                    <a:cubicBezTo>
                      <a:pt x="11" y="69"/>
                      <a:pt x="24" y="71"/>
                      <a:pt x="35" y="69"/>
                    </a:cubicBezTo>
                    <a:cubicBezTo>
                      <a:pt x="45" y="68"/>
                      <a:pt x="53" y="63"/>
                      <a:pt x="60" y="56"/>
                    </a:cubicBezTo>
                    <a:cubicBezTo>
                      <a:pt x="67" y="51"/>
                      <a:pt x="72" y="44"/>
                      <a:pt x="78" y="38"/>
                    </a:cubicBezTo>
                    <a:cubicBezTo>
                      <a:pt x="85" y="32"/>
                      <a:pt x="94" y="24"/>
                      <a:pt x="104" y="22"/>
                    </a:cubicBezTo>
                    <a:cubicBezTo>
                      <a:pt x="104" y="22"/>
                      <a:pt x="61" y="0"/>
                      <a:pt x="33" y="14"/>
                    </a:cubicBezTo>
                    <a:cubicBezTo>
                      <a:pt x="4" y="28"/>
                      <a:pt x="0" y="67"/>
                      <a:pt x="0" y="6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7" name="Freeform 218">
                <a:extLst>
                  <a:ext uri="{FF2B5EF4-FFF2-40B4-BE49-F238E27FC236}">
                    <a16:creationId xmlns:a16="http://schemas.microsoft.com/office/drawing/2014/main" id="{4706696E-6334-47BF-B9AB-68F9B64D9DE7}"/>
                  </a:ext>
                </a:extLst>
              </p:cNvPr>
              <p:cNvSpPr>
                <a:spLocks/>
              </p:cNvSpPr>
              <p:nvPr/>
            </p:nvSpPr>
            <p:spPr bwMode="auto">
              <a:xfrm>
                <a:off x="6504331" y="2743954"/>
                <a:ext cx="97743" cy="71760"/>
              </a:xfrm>
              <a:custGeom>
                <a:avLst/>
                <a:gdLst>
                  <a:gd name="T0" fmla="*/ 55 w 55"/>
                  <a:gd name="T1" fmla="*/ 0 h 40"/>
                  <a:gd name="T2" fmla="*/ 4 w 55"/>
                  <a:gd name="T3" fmla="*/ 40 h 40"/>
                  <a:gd name="T4" fmla="*/ 0 w 55"/>
                  <a:gd name="T5" fmla="*/ 39 h 40"/>
                  <a:gd name="T6" fmla="*/ 1 w 55"/>
                  <a:gd name="T7" fmla="*/ 30 h 40"/>
                  <a:gd name="T8" fmla="*/ 55 w 55"/>
                  <a:gd name="T9" fmla="*/ 0 h 40"/>
                </a:gdLst>
                <a:ahLst/>
                <a:cxnLst>
                  <a:cxn ang="0">
                    <a:pos x="T0" y="T1"/>
                  </a:cxn>
                  <a:cxn ang="0">
                    <a:pos x="T2" y="T3"/>
                  </a:cxn>
                  <a:cxn ang="0">
                    <a:pos x="T4" y="T5"/>
                  </a:cxn>
                  <a:cxn ang="0">
                    <a:pos x="T6" y="T7"/>
                  </a:cxn>
                  <a:cxn ang="0">
                    <a:pos x="T8" y="T9"/>
                  </a:cxn>
                </a:cxnLst>
                <a:rect l="0" t="0" r="r" b="b"/>
                <a:pathLst>
                  <a:path w="55" h="40">
                    <a:moveTo>
                      <a:pt x="55" y="0"/>
                    </a:moveTo>
                    <a:cubicBezTo>
                      <a:pt x="55" y="0"/>
                      <a:pt x="20" y="9"/>
                      <a:pt x="4" y="40"/>
                    </a:cubicBezTo>
                    <a:cubicBezTo>
                      <a:pt x="3" y="40"/>
                      <a:pt x="1" y="40"/>
                      <a:pt x="0" y="39"/>
                    </a:cubicBezTo>
                    <a:cubicBezTo>
                      <a:pt x="0" y="39"/>
                      <a:pt x="0" y="36"/>
                      <a:pt x="1" y="30"/>
                    </a:cubicBezTo>
                    <a:cubicBezTo>
                      <a:pt x="9" y="19"/>
                      <a:pt x="24" y="4"/>
                      <a:pt x="55"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8" name="Freeform 219">
                <a:extLst>
                  <a:ext uri="{FF2B5EF4-FFF2-40B4-BE49-F238E27FC236}">
                    <a16:creationId xmlns:a16="http://schemas.microsoft.com/office/drawing/2014/main" id="{65A98E02-5EBC-4C2F-9357-84881765F0A3}"/>
                  </a:ext>
                </a:extLst>
              </p:cNvPr>
              <p:cNvSpPr>
                <a:spLocks/>
              </p:cNvSpPr>
              <p:nvPr/>
            </p:nvSpPr>
            <p:spPr bwMode="auto">
              <a:xfrm>
                <a:off x="5615986" y="2767462"/>
                <a:ext cx="50727" cy="165791"/>
              </a:xfrm>
              <a:custGeom>
                <a:avLst/>
                <a:gdLst>
                  <a:gd name="T0" fmla="*/ 0 w 28"/>
                  <a:gd name="T1" fmla="*/ 0 h 93"/>
                  <a:gd name="T2" fmla="*/ 20 w 28"/>
                  <a:gd name="T3" fmla="*/ 93 h 93"/>
                  <a:gd name="T4" fmla="*/ 28 w 28"/>
                  <a:gd name="T5" fmla="*/ 90 h 93"/>
                  <a:gd name="T6" fmla="*/ 0 w 28"/>
                  <a:gd name="T7" fmla="*/ 0 h 93"/>
                </a:gdLst>
                <a:ahLst/>
                <a:cxnLst>
                  <a:cxn ang="0">
                    <a:pos x="T0" y="T1"/>
                  </a:cxn>
                  <a:cxn ang="0">
                    <a:pos x="T2" y="T3"/>
                  </a:cxn>
                  <a:cxn ang="0">
                    <a:pos x="T4" y="T5"/>
                  </a:cxn>
                  <a:cxn ang="0">
                    <a:pos x="T6" y="T7"/>
                  </a:cxn>
                </a:cxnLst>
                <a:rect l="0" t="0" r="r" b="b"/>
                <a:pathLst>
                  <a:path w="28" h="93">
                    <a:moveTo>
                      <a:pt x="0" y="0"/>
                    </a:moveTo>
                    <a:cubicBezTo>
                      <a:pt x="0" y="0"/>
                      <a:pt x="1" y="45"/>
                      <a:pt x="20" y="93"/>
                    </a:cubicBezTo>
                    <a:cubicBezTo>
                      <a:pt x="28" y="90"/>
                      <a:pt x="28" y="90"/>
                      <a:pt x="28" y="90"/>
                    </a:cubicBezTo>
                    <a:cubicBezTo>
                      <a:pt x="28" y="90"/>
                      <a:pt x="12" y="70"/>
                      <a:pt x="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9" name="Freeform 220">
                <a:extLst>
                  <a:ext uri="{FF2B5EF4-FFF2-40B4-BE49-F238E27FC236}">
                    <a16:creationId xmlns:a16="http://schemas.microsoft.com/office/drawing/2014/main" id="{7DF557BF-C64D-423E-83A9-FF51DE9B74CE}"/>
                  </a:ext>
                </a:extLst>
              </p:cNvPr>
              <p:cNvSpPr>
                <a:spLocks/>
              </p:cNvSpPr>
              <p:nvPr/>
            </p:nvSpPr>
            <p:spPr bwMode="auto">
              <a:xfrm>
                <a:off x="5439060" y="2784783"/>
                <a:ext cx="205383" cy="118776"/>
              </a:xfrm>
              <a:custGeom>
                <a:avLst/>
                <a:gdLst>
                  <a:gd name="T0" fmla="*/ 115 w 115"/>
                  <a:gd name="T1" fmla="*/ 58 h 66"/>
                  <a:gd name="T2" fmla="*/ 79 w 115"/>
                  <a:gd name="T3" fmla="*/ 66 h 66"/>
                  <a:gd name="T4" fmla="*/ 51 w 115"/>
                  <a:gd name="T5" fmla="*/ 58 h 66"/>
                  <a:gd name="T6" fmla="*/ 29 w 115"/>
                  <a:gd name="T7" fmla="*/ 42 h 66"/>
                  <a:gd name="T8" fmla="*/ 0 w 115"/>
                  <a:gd name="T9" fmla="*/ 31 h 66"/>
                  <a:gd name="T10" fmla="*/ 72 w 115"/>
                  <a:gd name="T11" fmla="*/ 9 h 66"/>
                  <a:gd name="T12" fmla="*/ 115 w 115"/>
                  <a:gd name="T13" fmla="*/ 58 h 66"/>
                </a:gdLst>
                <a:ahLst/>
                <a:cxnLst>
                  <a:cxn ang="0">
                    <a:pos x="T0" y="T1"/>
                  </a:cxn>
                  <a:cxn ang="0">
                    <a:pos x="T2" y="T3"/>
                  </a:cxn>
                  <a:cxn ang="0">
                    <a:pos x="T4" y="T5"/>
                  </a:cxn>
                  <a:cxn ang="0">
                    <a:pos x="T6" y="T7"/>
                  </a:cxn>
                  <a:cxn ang="0">
                    <a:pos x="T8" y="T9"/>
                  </a:cxn>
                  <a:cxn ang="0">
                    <a:pos x="T10" y="T11"/>
                  </a:cxn>
                  <a:cxn ang="0">
                    <a:pos x="T12" y="T13"/>
                  </a:cxn>
                </a:cxnLst>
                <a:rect l="0" t="0" r="r" b="b"/>
                <a:pathLst>
                  <a:path w="115" h="66">
                    <a:moveTo>
                      <a:pt x="115" y="58"/>
                    </a:moveTo>
                    <a:cubicBezTo>
                      <a:pt x="103" y="62"/>
                      <a:pt x="91" y="66"/>
                      <a:pt x="79" y="66"/>
                    </a:cubicBezTo>
                    <a:cubicBezTo>
                      <a:pt x="69" y="66"/>
                      <a:pt x="59" y="63"/>
                      <a:pt x="51" y="58"/>
                    </a:cubicBezTo>
                    <a:cubicBezTo>
                      <a:pt x="43" y="53"/>
                      <a:pt x="37" y="47"/>
                      <a:pt x="29" y="42"/>
                    </a:cubicBezTo>
                    <a:cubicBezTo>
                      <a:pt x="21" y="37"/>
                      <a:pt x="11" y="30"/>
                      <a:pt x="0" y="31"/>
                    </a:cubicBezTo>
                    <a:cubicBezTo>
                      <a:pt x="0" y="31"/>
                      <a:pt x="41" y="0"/>
                      <a:pt x="72" y="9"/>
                    </a:cubicBezTo>
                    <a:cubicBezTo>
                      <a:pt x="103" y="19"/>
                      <a:pt x="115" y="58"/>
                      <a:pt x="115" y="5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0" name="Freeform 221">
                <a:extLst>
                  <a:ext uri="{FF2B5EF4-FFF2-40B4-BE49-F238E27FC236}">
                    <a16:creationId xmlns:a16="http://schemas.microsoft.com/office/drawing/2014/main" id="{D8E98211-7BCD-493C-AEFA-31163266FFC1}"/>
                  </a:ext>
                </a:extLst>
              </p:cNvPr>
              <p:cNvSpPr>
                <a:spLocks/>
              </p:cNvSpPr>
              <p:nvPr/>
            </p:nvSpPr>
            <p:spPr bwMode="auto">
              <a:xfrm>
                <a:off x="5530616" y="2831798"/>
                <a:ext cx="113827" cy="60625"/>
              </a:xfrm>
              <a:custGeom>
                <a:avLst/>
                <a:gdLst>
                  <a:gd name="T0" fmla="*/ 0 w 64"/>
                  <a:gd name="T1" fmla="*/ 1 h 34"/>
                  <a:gd name="T2" fmla="*/ 60 w 64"/>
                  <a:gd name="T3" fmla="*/ 34 h 34"/>
                  <a:gd name="T4" fmla="*/ 64 w 64"/>
                  <a:gd name="T5" fmla="*/ 32 h 34"/>
                  <a:gd name="T6" fmla="*/ 61 w 64"/>
                  <a:gd name="T7" fmla="*/ 23 h 34"/>
                  <a:gd name="T8" fmla="*/ 0 w 64"/>
                  <a:gd name="T9" fmla="*/ 1 h 34"/>
                </a:gdLst>
                <a:ahLst/>
                <a:cxnLst>
                  <a:cxn ang="0">
                    <a:pos x="T0" y="T1"/>
                  </a:cxn>
                  <a:cxn ang="0">
                    <a:pos x="T2" y="T3"/>
                  </a:cxn>
                  <a:cxn ang="0">
                    <a:pos x="T4" y="T5"/>
                  </a:cxn>
                  <a:cxn ang="0">
                    <a:pos x="T6" y="T7"/>
                  </a:cxn>
                  <a:cxn ang="0">
                    <a:pos x="T8" y="T9"/>
                  </a:cxn>
                </a:cxnLst>
                <a:rect l="0" t="0" r="r" b="b"/>
                <a:pathLst>
                  <a:path w="64" h="34">
                    <a:moveTo>
                      <a:pt x="0" y="1"/>
                    </a:moveTo>
                    <a:cubicBezTo>
                      <a:pt x="0" y="1"/>
                      <a:pt x="38" y="5"/>
                      <a:pt x="60" y="34"/>
                    </a:cubicBezTo>
                    <a:cubicBezTo>
                      <a:pt x="61" y="33"/>
                      <a:pt x="63" y="33"/>
                      <a:pt x="64" y="32"/>
                    </a:cubicBezTo>
                    <a:cubicBezTo>
                      <a:pt x="64" y="32"/>
                      <a:pt x="63" y="29"/>
                      <a:pt x="61" y="23"/>
                    </a:cubicBezTo>
                    <a:cubicBezTo>
                      <a:pt x="51" y="12"/>
                      <a:pt x="33" y="0"/>
                      <a:pt x="0" y="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1" name="Freeform 222">
                <a:extLst>
                  <a:ext uri="{FF2B5EF4-FFF2-40B4-BE49-F238E27FC236}">
                    <a16:creationId xmlns:a16="http://schemas.microsoft.com/office/drawing/2014/main" id="{34DA62BB-5476-4FF0-8ECC-340452CAACA8}"/>
                  </a:ext>
                </a:extLst>
              </p:cNvPr>
              <p:cNvSpPr>
                <a:spLocks/>
              </p:cNvSpPr>
              <p:nvPr/>
            </p:nvSpPr>
            <p:spPr bwMode="auto">
              <a:xfrm>
                <a:off x="5596191" y="2695701"/>
                <a:ext cx="103929" cy="139809"/>
              </a:xfrm>
              <a:custGeom>
                <a:avLst/>
                <a:gdLst>
                  <a:gd name="T0" fmla="*/ 15 w 58"/>
                  <a:gd name="T1" fmla="*/ 78 h 78"/>
                  <a:gd name="T2" fmla="*/ 38 w 58"/>
                  <a:gd name="T3" fmla="*/ 62 h 78"/>
                  <a:gd name="T4" fmla="*/ 47 w 58"/>
                  <a:gd name="T5" fmla="*/ 42 h 78"/>
                  <a:gd name="T6" fmla="*/ 50 w 58"/>
                  <a:gd name="T7" fmla="*/ 22 h 78"/>
                  <a:gd name="T8" fmla="*/ 58 w 58"/>
                  <a:gd name="T9" fmla="*/ 0 h 78"/>
                  <a:gd name="T10" fmla="*/ 10 w 58"/>
                  <a:gd name="T11" fmla="*/ 30 h 78"/>
                  <a:gd name="T12" fmla="*/ 15 w 58"/>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58" h="78">
                    <a:moveTo>
                      <a:pt x="15" y="78"/>
                    </a:moveTo>
                    <a:cubicBezTo>
                      <a:pt x="24" y="74"/>
                      <a:pt x="32" y="69"/>
                      <a:pt x="38" y="62"/>
                    </a:cubicBezTo>
                    <a:cubicBezTo>
                      <a:pt x="43" y="56"/>
                      <a:pt x="46" y="49"/>
                      <a:pt x="47" y="42"/>
                    </a:cubicBezTo>
                    <a:cubicBezTo>
                      <a:pt x="49" y="35"/>
                      <a:pt x="49" y="29"/>
                      <a:pt x="50" y="22"/>
                    </a:cubicBezTo>
                    <a:cubicBezTo>
                      <a:pt x="51" y="15"/>
                      <a:pt x="52" y="6"/>
                      <a:pt x="58" y="0"/>
                    </a:cubicBezTo>
                    <a:cubicBezTo>
                      <a:pt x="58" y="0"/>
                      <a:pt x="20" y="7"/>
                      <a:pt x="10" y="30"/>
                    </a:cubicBezTo>
                    <a:cubicBezTo>
                      <a:pt x="0" y="52"/>
                      <a:pt x="15" y="78"/>
                      <a:pt x="15" y="7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2" name="Freeform 223">
                <a:extLst>
                  <a:ext uri="{FF2B5EF4-FFF2-40B4-BE49-F238E27FC236}">
                    <a16:creationId xmlns:a16="http://schemas.microsoft.com/office/drawing/2014/main" id="{D6D231B6-54FD-4F0B-8C7A-75564F29C3A8}"/>
                  </a:ext>
                </a:extLst>
              </p:cNvPr>
              <p:cNvSpPr>
                <a:spLocks/>
              </p:cNvSpPr>
              <p:nvPr/>
            </p:nvSpPr>
            <p:spPr bwMode="auto">
              <a:xfrm>
                <a:off x="5615986" y="2743954"/>
                <a:ext cx="35880" cy="91556"/>
              </a:xfrm>
              <a:custGeom>
                <a:avLst/>
                <a:gdLst>
                  <a:gd name="T0" fmla="*/ 20 w 20"/>
                  <a:gd name="T1" fmla="*/ 0 h 51"/>
                  <a:gd name="T2" fmla="*/ 7 w 20"/>
                  <a:gd name="T3" fmla="*/ 49 h 51"/>
                  <a:gd name="T4" fmla="*/ 4 w 20"/>
                  <a:gd name="T5" fmla="*/ 51 h 51"/>
                  <a:gd name="T6" fmla="*/ 1 w 20"/>
                  <a:gd name="T7" fmla="*/ 45 h 51"/>
                  <a:gd name="T8" fmla="*/ 20 w 20"/>
                  <a:gd name="T9" fmla="*/ 0 h 51"/>
                </a:gdLst>
                <a:ahLst/>
                <a:cxnLst>
                  <a:cxn ang="0">
                    <a:pos x="T0" y="T1"/>
                  </a:cxn>
                  <a:cxn ang="0">
                    <a:pos x="T2" y="T3"/>
                  </a:cxn>
                  <a:cxn ang="0">
                    <a:pos x="T4" y="T5"/>
                  </a:cxn>
                  <a:cxn ang="0">
                    <a:pos x="T6" y="T7"/>
                  </a:cxn>
                  <a:cxn ang="0">
                    <a:pos x="T8" y="T9"/>
                  </a:cxn>
                </a:cxnLst>
                <a:rect l="0" t="0" r="r" b="b"/>
                <a:pathLst>
                  <a:path w="20" h="51">
                    <a:moveTo>
                      <a:pt x="20" y="0"/>
                    </a:moveTo>
                    <a:cubicBezTo>
                      <a:pt x="20" y="0"/>
                      <a:pt x="2" y="23"/>
                      <a:pt x="7" y="49"/>
                    </a:cubicBezTo>
                    <a:cubicBezTo>
                      <a:pt x="6" y="50"/>
                      <a:pt x="5" y="51"/>
                      <a:pt x="4" y="51"/>
                    </a:cubicBezTo>
                    <a:cubicBezTo>
                      <a:pt x="4" y="51"/>
                      <a:pt x="3" y="49"/>
                      <a:pt x="1" y="45"/>
                    </a:cubicBezTo>
                    <a:cubicBezTo>
                      <a:pt x="0" y="34"/>
                      <a:pt x="3" y="18"/>
                      <a:pt x="2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3" name="Freeform 224">
                <a:extLst>
                  <a:ext uri="{FF2B5EF4-FFF2-40B4-BE49-F238E27FC236}">
                    <a16:creationId xmlns:a16="http://schemas.microsoft.com/office/drawing/2014/main" id="{A6434160-C655-4D3C-A86A-05107DFEAC56}"/>
                  </a:ext>
                </a:extLst>
              </p:cNvPr>
              <p:cNvSpPr>
                <a:spLocks/>
              </p:cNvSpPr>
              <p:nvPr/>
            </p:nvSpPr>
            <p:spPr bwMode="auto">
              <a:xfrm>
                <a:off x="5463805" y="2792206"/>
                <a:ext cx="1224876" cy="204146"/>
              </a:xfrm>
              <a:custGeom>
                <a:avLst/>
                <a:gdLst>
                  <a:gd name="T0" fmla="*/ 36 w 684"/>
                  <a:gd name="T1" fmla="*/ 86 h 114"/>
                  <a:gd name="T2" fmla="*/ 290 w 684"/>
                  <a:gd name="T3" fmla="*/ 26 h 114"/>
                  <a:gd name="T4" fmla="*/ 324 w 684"/>
                  <a:gd name="T5" fmla="*/ 1 h 114"/>
                  <a:gd name="T6" fmla="*/ 335 w 684"/>
                  <a:gd name="T7" fmla="*/ 0 h 114"/>
                  <a:gd name="T8" fmla="*/ 368 w 684"/>
                  <a:gd name="T9" fmla="*/ 28 h 114"/>
                  <a:gd name="T10" fmla="*/ 684 w 684"/>
                  <a:gd name="T11" fmla="*/ 114 h 114"/>
                  <a:gd name="T12" fmla="*/ 0 w 684"/>
                  <a:gd name="T13" fmla="*/ 111 h 114"/>
                  <a:gd name="T14" fmla="*/ 36 w 684"/>
                  <a:gd name="T15" fmla="*/ 86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4" h="114">
                    <a:moveTo>
                      <a:pt x="36" y="86"/>
                    </a:moveTo>
                    <a:cubicBezTo>
                      <a:pt x="36" y="86"/>
                      <a:pt x="227" y="34"/>
                      <a:pt x="290" y="26"/>
                    </a:cubicBezTo>
                    <a:cubicBezTo>
                      <a:pt x="290" y="26"/>
                      <a:pt x="323" y="20"/>
                      <a:pt x="324" y="1"/>
                    </a:cubicBezTo>
                    <a:cubicBezTo>
                      <a:pt x="335" y="0"/>
                      <a:pt x="335" y="0"/>
                      <a:pt x="335" y="0"/>
                    </a:cubicBezTo>
                    <a:cubicBezTo>
                      <a:pt x="335" y="0"/>
                      <a:pt x="338" y="24"/>
                      <a:pt x="368" y="28"/>
                    </a:cubicBezTo>
                    <a:cubicBezTo>
                      <a:pt x="401" y="32"/>
                      <a:pt x="614" y="67"/>
                      <a:pt x="684" y="114"/>
                    </a:cubicBezTo>
                    <a:cubicBezTo>
                      <a:pt x="0" y="111"/>
                      <a:pt x="0" y="111"/>
                      <a:pt x="0" y="111"/>
                    </a:cubicBezTo>
                    <a:lnTo>
                      <a:pt x="36" y="8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4" name="Freeform 33">
                <a:extLst>
                  <a:ext uri="{FF2B5EF4-FFF2-40B4-BE49-F238E27FC236}">
                    <a16:creationId xmlns:a16="http://schemas.microsoft.com/office/drawing/2014/main" id="{552DE11E-5B0D-4505-BE46-1F91FC4CC140}"/>
                  </a:ext>
                </a:extLst>
              </p:cNvPr>
              <p:cNvSpPr>
                <a:spLocks/>
              </p:cNvSpPr>
              <p:nvPr/>
            </p:nvSpPr>
            <p:spPr bwMode="auto">
              <a:xfrm>
                <a:off x="5341317" y="2860255"/>
                <a:ext cx="1411700" cy="409529"/>
              </a:xfrm>
              <a:custGeom>
                <a:avLst/>
                <a:gdLst>
                  <a:gd name="T0" fmla="*/ 7 w 789"/>
                  <a:gd name="T1" fmla="*/ 115 h 229"/>
                  <a:gd name="T2" fmla="*/ 24 w 789"/>
                  <a:gd name="T3" fmla="*/ 87 h 229"/>
                  <a:gd name="T4" fmla="*/ 60 w 789"/>
                  <a:gd name="T5" fmla="*/ 64 h 229"/>
                  <a:gd name="T6" fmla="*/ 113 w 789"/>
                  <a:gd name="T7" fmla="*/ 45 h 229"/>
                  <a:gd name="T8" fmla="*/ 145 w 789"/>
                  <a:gd name="T9" fmla="*/ 35 h 229"/>
                  <a:gd name="T10" fmla="*/ 181 w 789"/>
                  <a:gd name="T11" fmla="*/ 26 h 229"/>
                  <a:gd name="T12" fmla="*/ 194 w 789"/>
                  <a:gd name="T13" fmla="*/ 23 h 229"/>
                  <a:gd name="T14" fmla="*/ 236 w 789"/>
                  <a:gd name="T15" fmla="*/ 14 h 229"/>
                  <a:gd name="T16" fmla="*/ 297 w 789"/>
                  <a:gd name="T17" fmla="*/ 6 h 229"/>
                  <a:gd name="T18" fmla="*/ 362 w 789"/>
                  <a:gd name="T19" fmla="*/ 1 h 229"/>
                  <a:gd name="T20" fmla="*/ 523 w 789"/>
                  <a:gd name="T21" fmla="*/ 10 h 229"/>
                  <a:gd name="T22" fmla="*/ 553 w 789"/>
                  <a:gd name="T23" fmla="*/ 15 h 229"/>
                  <a:gd name="T24" fmla="*/ 608 w 789"/>
                  <a:gd name="T25" fmla="*/ 26 h 229"/>
                  <a:gd name="T26" fmla="*/ 633 w 789"/>
                  <a:gd name="T27" fmla="*/ 33 h 229"/>
                  <a:gd name="T28" fmla="*/ 737 w 789"/>
                  <a:gd name="T29" fmla="*/ 68 h 229"/>
                  <a:gd name="T30" fmla="*/ 753 w 789"/>
                  <a:gd name="T31" fmla="*/ 76 h 229"/>
                  <a:gd name="T32" fmla="*/ 782 w 789"/>
                  <a:gd name="T33" fmla="*/ 115 h 229"/>
                  <a:gd name="T34" fmla="*/ 730 w 789"/>
                  <a:gd name="T35" fmla="*/ 222 h 229"/>
                  <a:gd name="T36" fmla="*/ 687 w 789"/>
                  <a:gd name="T37" fmla="*/ 228 h 229"/>
                  <a:gd name="T38" fmla="*/ 673 w 789"/>
                  <a:gd name="T39" fmla="*/ 224 h 229"/>
                  <a:gd name="T40" fmla="*/ 589 w 789"/>
                  <a:gd name="T41" fmla="*/ 195 h 229"/>
                  <a:gd name="T42" fmla="*/ 569 w 789"/>
                  <a:gd name="T43" fmla="*/ 190 h 229"/>
                  <a:gd name="T44" fmla="*/ 524 w 789"/>
                  <a:gd name="T45" fmla="*/ 180 h 229"/>
                  <a:gd name="T46" fmla="*/ 499 w 789"/>
                  <a:gd name="T47" fmla="*/ 176 h 229"/>
                  <a:gd name="T48" fmla="*/ 368 w 789"/>
                  <a:gd name="T49" fmla="*/ 169 h 229"/>
                  <a:gd name="T50" fmla="*/ 315 w 789"/>
                  <a:gd name="T51" fmla="*/ 173 h 229"/>
                  <a:gd name="T52" fmla="*/ 266 w 789"/>
                  <a:gd name="T53" fmla="*/ 180 h 229"/>
                  <a:gd name="T54" fmla="*/ 231 w 789"/>
                  <a:gd name="T55" fmla="*/ 187 h 229"/>
                  <a:gd name="T56" fmla="*/ 221 w 789"/>
                  <a:gd name="T57" fmla="*/ 189 h 229"/>
                  <a:gd name="T58" fmla="*/ 191 w 789"/>
                  <a:gd name="T59" fmla="*/ 197 h 229"/>
                  <a:gd name="T60" fmla="*/ 166 w 789"/>
                  <a:gd name="T61" fmla="*/ 205 h 229"/>
                  <a:gd name="T62" fmla="*/ 122 w 789"/>
                  <a:gd name="T63" fmla="*/ 221 h 229"/>
                  <a:gd name="T64" fmla="*/ 88 w 789"/>
                  <a:gd name="T65" fmla="*/ 228 h 229"/>
                  <a:gd name="T66" fmla="*/ 60 w 789"/>
                  <a:gd name="T67" fmla="*/ 22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9" h="229">
                    <a:moveTo>
                      <a:pt x="13" y="178"/>
                    </a:moveTo>
                    <a:cubicBezTo>
                      <a:pt x="2" y="158"/>
                      <a:pt x="0" y="135"/>
                      <a:pt x="7" y="115"/>
                    </a:cubicBezTo>
                    <a:cubicBezTo>
                      <a:pt x="9" y="110"/>
                      <a:pt x="11" y="105"/>
                      <a:pt x="14" y="100"/>
                    </a:cubicBezTo>
                    <a:cubicBezTo>
                      <a:pt x="17" y="95"/>
                      <a:pt x="20" y="91"/>
                      <a:pt x="24" y="87"/>
                    </a:cubicBezTo>
                    <a:cubicBezTo>
                      <a:pt x="32" y="79"/>
                      <a:pt x="41" y="72"/>
                      <a:pt x="52" y="67"/>
                    </a:cubicBezTo>
                    <a:cubicBezTo>
                      <a:pt x="52" y="67"/>
                      <a:pt x="55" y="66"/>
                      <a:pt x="60" y="64"/>
                    </a:cubicBezTo>
                    <a:cubicBezTo>
                      <a:pt x="64" y="63"/>
                      <a:pt x="71" y="60"/>
                      <a:pt x="80" y="57"/>
                    </a:cubicBezTo>
                    <a:cubicBezTo>
                      <a:pt x="90" y="53"/>
                      <a:pt x="100" y="49"/>
                      <a:pt x="113" y="45"/>
                    </a:cubicBezTo>
                    <a:cubicBezTo>
                      <a:pt x="120" y="43"/>
                      <a:pt x="126" y="41"/>
                      <a:pt x="133" y="39"/>
                    </a:cubicBezTo>
                    <a:cubicBezTo>
                      <a:pt x="137" y="38"/>
                      <a:pt x="141" y="36"/>
                      <a:pt x="145" y="35"/>
                    </a:cubicBezTo>
                    <a:cubicBezTo>
                      <a:pt x="148" y="34"/>
                      <a:pt x="152" y="33"/>
                      <a:pt x="156" y="32"/>
                    </a:cubicBezTo>
                    <a:cubicBezTo>
                      <a:pt x="164" y="30"/>
                      <a:pt x="172" y="28"/>
                      <a:pt x="181" y="26"/>
                    </a:cubicBezTo>
                    <a:cubicBezTo>
                      <a:pt x="183" y="25"/>
                      <a:pt x="185" y="25"/>
                      <a:pt x="188" y="24"/>
                    </a:cubicBezTo>
                    <a:cubicBezTo>
                      <a:pt x="190" y="24"/>
                      <a:pt x="192" y="23"/>
                      <a:pt x="194" y="23"/>
                    </a:cubicBezTo>
                    <a:cubicBezTo>
                      <a:pt x="199" y="22"/>
                      <a:pt x="203" y="21"/>
                      <a:pt x="208" y="20"/>
                    </a:cubicBezTo>
                    <a:cubicBezTo>
                      <a:pt x="217" y="18"/>
                      <a:pt x="227" y="16"/>
                      <a:pt x="236" y="14"/>
                    </a:cubicBezTo>
                    <a:cubicBezTo>
                      <a:pt x="246" y="13"/>
                      <a:pt x="256" y="11"/>
                      <a:pt x="266" y="9"/>
                    </a:cubicBezTo>
                    <a:cubicBezTo>
                      <a:pt x="276" y="8"/>
                      <a:pt x="287" y="7"/>
                      <a:pt x="297" y="6"/>
                    </a:cubicBezTo>
                    <a:cubicBezTo>
                      <a:pt x="308" y="5"/>
                      <a:pt x="319" y="3"/>
                      <a:pt x="329" y="3"/>
                    </a:cubicBezTo>
                    <a:cubicBezTo>
                      <a:pt x="340" y="2"/>
                      <a:pt x="351" y="1"/>
                      <a:pt x="362" y="1"/>
                    </a:cubicBezTo>
                    <a:cubicBezTo>
                      <a:pt x="373" y="1"/>
                      <a:pt x="384" y="1"/>
                      <a:pt x="395" y="0"/>
                    </a:cubicBezTo>
                    <a:cubicBezTo>
                      <a:pt x="439" y="1"/>
                      <a:pt x="483" y="3"/>
                      <a:pt x="523" y="10"/>
                    </a:cubicBezTo>
                    <a:cubicBezTo>
                      <a:pt x="528" y="11"/>
                      <a:pt x="534" y="11"/>
                      <a:pt x="539" y="12"/>
                    </a:cubicBezTo>
                    <a:cubicBezTo>
                      <a:pt x="543" y="13"/>
                      <a:pt x="548" y="14"/>
                      <a:pt x="553" y="15"/>
                    </a:cubicBezTo>
                    <a:cubicBezTo>
                      <a:pt x="563" y="17"/>
                      <a:pt x="573" y="18"/>
                      <a:pt x="582" y="20"/>
                    </a:cubicBezTo>
                    <a:cubicBezTo>
                      <a:pt x="591" y="22"/>
                      <a:pt x="600" y="24"/>
                      <a:pt x="608" y="26"/>
                    </a:cubicBezTo>
                    <a:cubicBezTo>
                      <a:pt x="613" y="27"/>
                      <a:pt x="617" y="28"/>
                      <a:pt x="621" y="29"/>
                    </a:cubicBezTo>
                    <a:cubicBezTo>
                      <a:pt x="625" y="30"/>
                      <a:pt x="629" y="32"/>
                      <a:pt x="633" y="33"/>
                    </a:cubicBezTo>
                    <a:cubicBezTo>
                      <a:pt x="665" y="41"/>
                      <a:pt x="691" y="51"/>
                      <a:pt x="709" y="57"/>
                    </a:cubicBezTo>
                    <a:cubicBezTo>
                      <a:pt x="727" y="64"/>
                      <a:pt x="737" y="68"/>
                      <a:pt x="737" y="68"/>
                    </a:cubicBezTo>
                    <a:cubicBezTo>
                      <a:pt x="740" y="69"/>
                      <a:pt x="743" y="70"/>
                      <a:pt x="745" y="72"/>
                    </a:cubicBezTo>
                    <a:cubicBezTo>
                      <a:pt x="748" y="73"/>
                      <a:pt x="750" y="75"/>
                      <a:pt x="753" y="76"/>
                    </a:cubicBezTo>
                    <a:cubicBezTo>
                      <a:pt x="757" y="80"/>
                      <a:pt x="761" y="83"/>
                      <a:pt x="765" y="87"/>
                    </a:cubicBezTo>
                    <a:cubicBezTo>
                      <a:pt x="773" y="96"/>
                      <a:pt x="779" y="105"/>
                      <a:pt x="782" y="115"/>
                    </a:cubicBezTo>
                    <a:cubicBezTo>
                      <a:pt x="789" y="136"/>
                      <a:pt x="787" y="159"/>
                      <a:pt x="776" y="179"/>
                    </a:cubicBezTo>
                    <a:cubicBezTo>
                      <a:pt x="766" y="200"/>
                      <a:pt x="748" y="214"/>
                      <a:pt x="730" y="222"/>
                    </a:cubicBezTo>
                    <a:cubicBezTo>
                      <a:pt x="721" y="226"/>
                      <a:pt x="711" y="228"/>
                      <a:pt x="701" y="229"/>
                    </a:cubicBezTo>
                    <a:cubicBezTo>
                      <a:pt x="697" y="229"/>
                      <a:pt x="692" y="229"/>
                      <a:pt x="687" y="228"/>
                    </a:cubicBezTo>
                    <a:cubicBezTo>
                      <a:pt x="685" y="227"/>
                      <a:pt x="683" y="227"/>
                      <a:pt x="680" y="226"/>
                    </a:cubicBezTo>
                    <a:cubicBezTo>
                      <a:pt x="678" y="225"/>
                      <a:pt x="676" y="225"/>
                      <a:pt x="673" y="224"/>
                    </a:cubicBezTo>
                    <a:cubicBezTo>
                      <a:pt x="673" y="224"/>
                      <a:pt x="665" y="221"/>
                      <a:pt x="651" y="215"/>
                    </a:cubicBezTo>
                    <a:cubicBezTo>
                      <a:pt x="636" y="210"/>
                      <a:pt x="615" y="202"/>
                      <a:pt x="589" y="195"/>
                    </a:cubicBezTo>
                    <a:cubicBezTo>
                      <a:pt x="586" y="194"/>
                      <a:pt x="582" y="193"/>
                      <a:pt x="579" y="192"/>
                    </a:cubicBezTo>
                    <a:cubicBezTo>
                      <a:pt x="576" y="191"/>
                      <a:pt x="572" y="191"/>
                      <a:pt x="569" y="190"/>
                    </a:cubicBezTo>
                    <a:cubicBezTo>
                      <a:pt x="562" y="188"/>
                      <a:pt x="554" y="186"/>
                      <a:pt x="547" y="185"/>
                    </a:cubicBezTo>
                    <a:cubicBezTo>
                      <a:pt x="539" y="183"/>
                      <a:pt x="531" y="182"/>
                      <a:pt x="524" y="180"/>
                    </a:cubicBezTo>
                    <a:cubicBezTo>
                      <a:pt x="520" y="180"/>
                      <a:pt x="516" y="179"/>
                      <a:pt x="512" y="178"/>
                    </a:cubicBezTo>
                    <a:cubicBezTo>
                      <a:pt x="507" y="177"/>
                      <a:pt x="503" y="177"/>
                      <a:pt x="499" y="176"/>
                    </a:cubicBezTo>
                    <a:cubicBezTo>
                      <a:pt x="466" y="171"/>
                      <a:pt x="430" y="169"/>
                      <a:pt x="395" y="169"/>
                    </a:cubicBezTo>
                    <a:cubicBezTo>
                      <a:pt x="386" y="169"/>
                      <a:pt x="377" y="169"/>
                      <a:pt x="368" y="169"/>
                    </a:cubicBezTo>
                    <a:cubicBezTo>
                      <a:pt x="359" y="170"/>
                      <a:pt x="350" y="170"/>
                      <a:pt x="341" y="171"/>
                    </a:cubicBezTo>
                    <a:cubicBezTo>
                      <a:pt x="333" y="171"/>
                      <a:pt x="324" y="172"/>
                      <a:pt x="315" y="173"/>
                    </a:cubicBezTo>
                    <a:cubicBezTo>
                      <a:pt x="307" y="174"/>
                      <a:pt x="298" y="174"/>
                      <a:pt x="290" y="176"/>
                    </a:cubicBezTo>
                    <a:cubicBezTo>
                      <a:pt x="282" y="177"/>
                      <a:pt x="274" y="179"/>
                      <a:pt x="266" y="180"/>
                    </a:cubicBezTo>
                    <a:cubicBezTo>
                      <a:pt x="258" y="181"/>
                      <a:pt x="250" y="183"/>
                      <a:pt x="243" y="184"/>
                    </a:cubicBezTo>
                    <a:cubicBezTo>
                      <a:pt x="239" y="185"/>
                      <a:pt x="235" y="186"/>
                      <a:pt x="231" y="187"/>
                    </a:cubicBezTo>
                    <a:cubicBezTo>
                      <a:pt x="230" y="187"/>
                      <a:pt x="228" y="188"/>
                      <a:pt x="226" y="188"/>
                    </a:cubicBezTo>
                    <a:cubicBezTo>
                      <a:pt x="224" y="188"/>
                      <a:pt x="223" y="189"/>
                      <a:pt x="221" y="189"/>
                    </a:cubicBezTo>
                    <a:cubicBezTo>
                      <a:pt x="214" y="191"/>
                      <a:pt x="207" y="193"/>
                      <a:pt x="201" y="195"/>
                    </a:cubicBezTo>
                    <a:cubicBezTo>
                      <a:pt x="197" y="195"/>
                      <a:pt x="194" y="196"/>
                      <a:pt x="191" y="197"/>
                    </a:cubicBezTo>
                    <a:cubicBezTo>
                      <a:pt x="188" y="198"/>
                      <a:pt x="185" y="199"/>
                      <a:pt x="182" y="200"/>
                    </a:cubicBezTo>
                    <a:cubicBezTo>
                      <a:pt x="176" y="202"/>
                      <a:pt x="171" y="203"/>
                      <a:pt x="166" y="205"/>
                    </a:cubicBezTo>
                    <a:cubicBezTo>
                      <a:pt x="155" y="208"/>
                      <a:pt x="146" y="212"/>
                      <a:pt x="139" y="214"/>
                    </a:cubicBezTo>
                    <a:cubicBezTo>
                      <a:pt x="132" y="217"/>
                      <a:pt x="126" y="219"/>
                      <a:pt x="122" y="221"/>
                    </a:cubicBezTo>
                    <a:cubicBezTo>
                      <a:pt x="118" y="222"/>
                      <a:pt x="116" y="223"/>
                      <a:pt x="116" y="223"/>
                    </a:cubicBezTo>
                    <a:cubicBezTo>
                      <a:pt x="107" y="227"/>
                      <a:pt x="98" y="229"/>
                      <a:pt x="88" y="228"/>
                    </a:cubicBezTo>
                    <a:cubicBezTo>
                      <a:pt x="83" y="228"/>
                      <a:pt x="78" y="227"/>
                      <a:pt x="74" y="226"/>
                    </a:cubicBezTo>
                    <a:cubicBezTo>
                      <a:pt x="69" y="225"/>
                      <a:pt x="64" y="224"/>
                      <a:pt x="60" y="222"/>
                    </a:cubicBezTo>
                    <a:cubicBezTo>
                      <a:pt x="41" y="214"/>
                      <a:pt x="24" y="199"/>
                      <a:pt x="13" y="17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5" name="Freeform 34">
                <a:extLst>
                  <a:ext uri="{FF2B5EF4-FFF2-40B4-BE49-F238E27FC236}">
                    <a16:creationId xmlns:a16="http://schemas.microsoft.com/office/drawing/2014/main" id="{D6DFB31C-4C35-4AC6-BE69-25690E2D7368}"/>
                  </a:ext>
                </a:extLst>
              </p:cNvPr>
              <p:cNvSpPr>
                <a:spLocks/>
              </p:cNvSpPr>
              <p:nvPr/>
            </p:nvSpPr>
            <p:spPr bwMode="auto">
              <a:xfrm>
                <a:off x="5489787" y="2891186"/>
                <a:ext cx="244975" cy="69286"/>
              </a:xfrm>
              <a:custGeom>
                <a:avLst/>
                <a:gdLst>
                  <a:gd name="T0" fmla="*/ 0 w 137"/>
                  <a:gd name="T1" fmla="*/ 39 h 39"/>
                  <a:gd name="T2" fmla="*/ 74 w 137"/>
                  <a:gd name="T3" fmla="*/ 14 h 39"/>
                  <a:gd name="T4" fmla="*/ 84 w 137"/>
                  <a:gd name="T5" fmla="*/ 5 h 39"/>
                  <a:gd name="T6" fmla="*/ 90 w 137"/>
                  <a:gd name="T7" fmla="*/ 3 h 39"/>
                  <a:gd name="T8" fmla="*/ 105 w 137"/>
                  <a:gd name="T9" fmla="*/ 6 h 39"/>
                  <a:gd name="T10" fmla="*/ 137 w 137"/>
                  <a:gd name="T11" fmla="*/ 0 h 39"/>
                  <a:gd name="T12" fmla="*/ 61 w 137"/>
                  <a:gd name="T13" fmla="*/ 20 h 39"/>
                  <a:gd name="T14" fmla="*/ 0 w 137"/>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9">
                    <a:moveTo>
                      <a:pt x="0" y="39"/>
                    </a:moveTo>
                    <a:cubicBezTo>
                      <a:pt x="0" y="39"/>
                      <a:pt x="53" y="19"/>
                      <a:pt x="74" y="14"/>
                    </a:cubicBezTo>
                    <a:cubicBezTo>
                      <a:pt x="74" y="14"/>
                      <a:pt x="86" y="11"/>
                      <a:pt x="84" y="5"/>
                    </a:cubicBezTo>
                    <a:cubicBezTo>
                      <a:pt x="90" y="3"/>
                      <a:pt x="90" y="3"/>
                      <a:pt x="90" y="3"/>
                    </a:cubicBezTo>
                    <a:cubicBezTo>
                      <a:pt x="90" y="3"/>
                      <a:pt x="91" y="8"/>
                      <a:pt x="105" y="6"/>
                    </a:cubicBezTo>
                    <a:cubicBezTo>
                      <a:pt x="119" y="3"/>
                      <a:pt x="137" y="0"/>
                      <a:pt x="137" y="0"/>
                    </a:cubicBezTo>
                    <a:cubicBezTo>
                      <a:pt x="61" y="20"/>
                      <a:pt x="61" y="20"/>
                      <a:pt x="61" y="20"/>
                    </a:cubicBezTo>
                    <a:lnTo>
                      <a:pt x="0" y="3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6" name="Freeform 35">
                <a:extLst>
                  <a:ext uri="{FF2B5EF4-FFF2-40B4-BE49-F238E27FC236}">
                    <a16:creationId xmlns:a16="http://schemas.microsoft.com/office/drawing/2014/main" id="{7448AE13-F3A5-478E-96D0-7130826B1C35}"/>
                  </a:ext>
                </a:extLst>
              </p:cNvPr>
              <p:cNvSpPr>
                <a:spLocks/>
              </p:cNvSpPr>
              <p:nvPr/>
            </p:nvSpPr>
            <p:spPr bwMode="auto">
              <a:xfrm>
                <a:off x="6381843" y="2891186"/>
                <a:ext cx="290753" cy="96505"/>
              </a:xfrm>
              <a:custGeom>
                <a:avLst/>
                <a:gdLst>
                  <a:gd name="T0" fmla="*/ 0 w 162"/>
                  <a:gd name="T1" fmla="*/ 0 h 54"/>
                  <a:gd name="T2" fmla="*/ 47 w 162"/>
                  <a:gd name="T3" fmla="*/ 2 h 54"/>
                  <a:gd name="T4" fmla="*/ 55 w 162"/>
                  <a:gd name="T5" fmla="*/ 3 h 54"/>
                  <a:gd name="T6" fmla="*/ 69 w 162"/>
                  <a:gd name="T7" fmla="*/ 16 h 54"/>
                  <a:gd name="T8" fmla="*/ 162 w 162"/>
                  <a:gd name="T9" fmla="*/ 54 h 54"/>
                  <a:gd name="T10" fmla="*/ 61 w 162"/>
                  <a:gd name="T11" fmla="*/ 18 h 54"/>
                  <a:gd name="T12" fmla="*/ 0 w 16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2" h="54">
                    <a:moveTo>
                      <a:pt x="0" y="0"/>
                    </a:moveTo>
                    <a:cubicBezTo>
                      <a:pt x="0" y="0"/>
                      <a:pt x="44" y="11"/>
                      <a:pt x="47" y="2"/>
                    </a:cubicBezTo>
                    <a:cubicBezTo>
                      <a:pt x="55" y="3"/>
                      <a:pt x="55" y="3"/>
                      <a:pt x="55" y="3"/>
                    </a:cubicBezTo>
                    <a:cubicBezTo>
                      <a:pt x="55" y="3"/>
                      <a:pt x="52" y="10"/>
                      <a:pt x="69" y="16"/>
                    </a:cubicBezTo>
                    <a:cubicBezTo>
                      <a:pt x="87" y="22"/>
                      <a:pt x="147" y="44"/>
                      <a:pt x="162" y="54"/>
                    </a:cubicBezTo>
                    <a:cubicBezTo>
                      <a:pt x="162" y="54"/>
                      <a:pt x="89" y="28"/>
                      <a:pt x="61" y="18"/>
                    </a:cubicBezTo>
                    <a:cubicBezTo>
                      <a:pt x="33" y="9"/>
                      <a:pt x="0" y="0"/>
                      <a:pt x="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157" name="TextBox 156">
              <a:extLst>
                <a:ext uri="{FF2B5EF4-FFF2-40B4-BE49-F238E27FC236}">
                  <a16:creationId xmlns:a16="http://schemas.microsoft.com/office/drawing/2014/main" id="{74BAAC68-B806-421F-A2AB-79EA0BC6BC95}"/>
                </a:ext>
              </a:extLst>
            </p:cNvPr>
            <p:cNvSpPr txBox="1"/>
            <p:nvPr/>
          </p:nvSpPr>
          <p:spPr>
            <a:xfrm>
              <a:off x="5747729" y="2841669"/>
              <a:ext cx="605063" cy="346125"/>
            </a:xfrm>
            <a:prstGeom prst="rect">
              <a:avLst/>
            </a:prstGeom>
            <a:grpFill/>
          </p:spPr>
          <p:txBody>
            <a:bodyPr wrap="none">
              <a:spAutoFit/>
            </a:bodyPr>
            <a:lstStyle/>
            <a:p>
              <a:pPr algn="ctr" eaLnBrk="1" fontAlgn="auto" hangingPunct="1">
                <a:spcBef>
                  <a:spcPts val="0"/>
                </a:spcBef>
                <a:spcAft>
                  <a:spcPts val="0"/>
                </a:spcAft>
                <a:defRPr/>
              </a:pPr>
              <a:r>
                <a:rPr lang="en-US" sz="1600" b="1" dirty="0">
                  <a:solidFill>
                    <a:schemeClr val="bg1"/>
                  </a:solidFill>
                  <a:latin typeface="Source Sans Pro" panose="020B0503030403020204" pitchFamily="34" charset="0"/>
                  <a:ea typeface="Source Sans Pro" panose="020B0503030403020204" pitchFamily="34" charset="0"/>
                </a:rPr>
                <a:t>Tree</a:t>
              </a:r>
            </a:p>
          </p:txBody>
        </p:sp>
      </p:grpSp>
      <p:grpSp>
        <p:nvGrpSpPr>
          <p:cNvPr id="5" name="Group 4">
            <a:extLst>
              <a:ext uri="{FF2B5EF4-FFF2-40B4-BE49-F238E27FC236}">
                <a16:creationId xmlns:a16="http://schemas.microsoft.com/office/drawing/2014/main" id="{AA4F568B-9264-46A5-9530-9AF32AB1910E}"/>
              </a:ext>
            </a:extLst>
          </p:cNvPr>
          <p:cNvGrpSpPr/>
          <p:nvPr/>
        </p:nvGrpSpPr>
        <p:grpSpPr>
          <a:xfrm>
            <a:off x="4180058" y="3203005"/>
            <a:ext cx="1486110" cy="1322734"/>
            <a:chOff x="7025212" y="3384848"/>
            <a:chExt cx="1519341" cy="1352312"/>
          </a:xfrm>
          <a:solidFill>
            <a:schemeClr val="accent1">
              <a:lumMod val="60000"/>
              <a:lumOff val="40000"/>
            </a:schemeClr>
          </a:solidFill>
        </p:grpSpPr>
        <p:grpSp>
          <p:nvGrpSpPr>
            <p:cNvPr id="73" name="Group 72">
              <a:extLst>
                <a:ext uri="{FF2B5EF4-FFF2-40B4-BE49-F238E27FC236}">
                  <a16:creationId xmlns:a16="http://schemas.microsoft.com/office/drawing/2014/main" id="{9854AD36-54E3-464B-934F-EF71F9A7A34C}"/>
                </a:ext>
              </a:extLst>
            </p:cNvPr>
            <p:cNvGrpSpPr/>
            <p:nvPr/>
          </p:nvGrpSpPr>
          <p:grpSpPr>
            <a:xfrm>
              <a:off x="7025212" y="3384848"/>
              <a:ext cx="1519341" cy="1352312"/>
              <a:chOff x="7025212" y="2779835"/>
              <a:chExt cx="1519341" cy="1352312"/>
            </a:xfrm>
            <a:grpFill/>
          </p:grpSpPr>
          <p:sp>
            <p:nvSpPr>
              <p:cNvPr id="75" name="Freeform 32">
                <a:extLst>
                  <a:ext uri="{FF2B5EF4-FFF2-40B4-BE49-F238E27FC236}">
                    <a16:creationId xmlns:a16="http://schemas.microsoft.com/office/drawing/2014/main" id="{5AE225A2-BD8D-4BBA-BC26-FB9DBB2E5501}"/>
                  </a:ext>
                </a:extLst>
              </p:cNvPr>
              <p:cNvSpPr>
                <a:spLocks/>
              </p:cNvSpPr>
              <p:nvPr/>
            </p:nvSpPr>
            <p:spPr bwMode="auto">
              <a:xfrm>
                <a:off x="7025212" y="2779835"/>
                <a:ext cx="642132" cy="1352312"/>
              </a:xfrm>
              <a:custGeom>
                <a:avLst/>
                <a:gdLst>
                  <a:gd name="T0" fmla="*/ 27 w 359"/>
                  <a:gd name="T1" fmla="*/ 26 h 756"/>
                  <a:gd name="T2" fmla="*/ 86 w 359"/>
                  <a:gd name="T3" fmla="*/ 1 h 756"/>
                  <a:gd name="T4" fmla="*/ 118 w 359"/>
                  <a:gd name="T5" fmla="*/ 8 h 756"/>
                  <a:gd name="T6" fmla="*/ 145 w 359"/>
                  <a:gd name="T7" fmla="*/ 29 h 756"/>
                  <a:gd name="T8" fmla="*/ 150 w 359"/>
                  <a:gd name="T9" fmla="*/ 35 h 756"/>
                  <a:gd name="T10" fmla="*/ 164 w 359"/>
                  <a:gd name="T11" fmla="*/ 52 h 756"/>
                  <a:gd name="T12" fmla="*/ 185 w 359"/>
                  <a:gd name="T13" fmla="*/ 80 h 756"/>
                  <a:gd name="T14" fmla="*/ 211 w 359"/>
                  <a:gd name="T15" fmla="*/ 117 h 756"/>
                  <a:gd name="T16" fmla="*/ 266 w 359"/>
                  <a:gd name="T17" fmla="*/ 215 h 756"/>
                  <a:gd name="T18" fmla="*/ 292 w 359"/>
                  <a:gd name="T19" fmla="*/ 272 h 756"/>
                  <a:gd name="T20" fmla="*/ 304 w 359"/>
                  <a:gd name="T21" fmla="*/ 303 h 756"/>
                  <a:gd name="T22" fmla="*/ 310 w 359"/>
                  <a:gd name="T23" fmla="*/ 318 h 756"/>
                  <a:gd name="T24" fmla="*/ 315 w 359"/>
                  <a:gd name="T25" fmla="*/ 334 h 756"/>
                  <a:gd name="T26" fmla="*/ 346 w 359"/>
                  <a:gd name="T27" fmla="*/ 459 h 756"/>
                  <a:gd name="T28" fmla="*/ 350 w 359"/>
                  <a:gd name="T29" fmla="*/ 489 h 756"/>
                  <a:gd name="T30" fmla="*/ 354 w 359"/>
                  <a:gd name="T31" fmla="*/ 518 h 756"/>
                  <a:gd name="T32" fmla="*/ 358 w 359"/>
                  <a:gd name="T33" fmla="*/ 571 h 756"/>
                  <a:gd name="T34" fmla="*/ 358 w 359"/>
                  <a:gd name="T35" fmla="*/ 650 h 756"/>
                  <a:gd name="T36" fmla="*/ 357 w 359"/>
                  <a:gd name="T37" fmla="*/ 673 h 756"/>
                  <a:gd name="T38" fmla="*/ 356 w 359"/>
                  <a:gd name="T39" fmla="*/ 680 h 756"/>
                  <a:gd name="T40" fmla="*/ 347 w 359"/>
                  <a:gd name="T41" fmla="*/ 713 h 756"/>
                  <a:gd name="T42" fmla="*/ 325 w 359"/>
                  <a:gd name="T43" fmla="*/ 738 h 756"/>
                  <a:gd name="T44" fmla="*/ 263 w 359"/>
                  <a:gd name="T45" fmla="*/ 752 h 756"/>
                  <a:gd name="T46" fmla="*/ 207 w 359"/>
                  <a:gd name="T47" fmla="*/ 721 h 756"/>
                  <a:gd name="T48" fmla="*/ 193 w 359"/>
                  <a:gd name="T49" fmla="*/ 696 h 756"/>
                  <a:gd name="T50" fmla="*/ 188 w 359"/>
                  <a:gd name="T51" fmla="*/ 668 h 756"/>
                  <a:gd name="T52" fmla="*/ 189 w 359"/>
                  <a:gd name="T53" fmla="*/ 661 h 756"/>
                  <a:gd name="T54" fmla="*/ 190 w 359"/>
                  <a:gd name="T55" fmla="*/ 643 h 756"/>
                  <a:gd name="T56" fmla="*/ 190 w 359"/>
                  <a:gd name="T57" fmla="*/ 579 h 756"/>
                  <a:gd name="T58" fmla="*/ 186 w 359"/>
                  <a:gd name="T59" fmla="*/ 535 h 756"/>
                  <a:gd name="T60" fmla="*/ 184 w 359"/>
                  <a:gd name="T61" fmla="*/ 512 h 756"/>
                  <a:gd name="T62" fmla="*/ 180 w 359"/>
                  <a:gd name="T63" fmla="*/ 488 h 756"/>
                  <a:gd name="T64" fmla="*/ 155 w 359"/>
                  <a:gd name="T65" fmla="*/ 386 h 756"/>
                  <a:gd name="T66" fmla="*/ 150 w 359"/>
                  <a:gd name="T67" fmla="*/ 373 h 756"/>
                  <a:gd name="T68" fmla="*/ 146 w 359"/>
                  <a:gd name="T69" fmla="*/ 361 h 756"/>
                  <a:gd name="T70" fmla="*/ 136 w 359"/>
                  <a:gd name="T71" fmla="*/ 336 h 756"/>
                  <a:gd name="T72" fmla="*/ 115 w 359"/>
                  <a:gd name="T73" fmla="*/ 289 h 756"/>
                  <a:gd name="T74" fmla="*/ 70 w 359"/>
                  <a:gd name="T75" fmla="*/ 209 h 756"/>
                  <a:gd name="T76" fmla="*/ 49 w 359"/>
                  <a:gd name="T77" fmla="*/ 179 h 756"/>
                  <a:gd name="T78" fmla="*/ 32 w 359"/>
                  <a:gd name="T79" fmla="*/ 157 h 756"/>
                  <a:gd name="T80" fmla="*/ 21 w 359"/>
                  <a:gd name="T81" fmla="*/ 142 h 756"/>
                  <a:gd name="T82" fmla="*/ 17 w 359"/>
                  <a:gd name="T83" fmla="*/ 137 h 756"/>
                  <a:gd name="T84" fmla="*/ 3 w 359"/>
                  <a:gd name="T85" fmla="*/ 112 h 756"/>
                  <a:gd name="T86" fmla="*/ 1 w 359"/>
                  <a:gd name="T87" fmla="*/ 83 h 756"/>
                  <a:gd name="T88" fmla="*/ 27 w 359"/>
                  <a:gd name="T89" fmla="*/ 2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9" h="756">
                    <a:moveTo>
                      <a:pt x="27" y="26"/>
                    </a:moveTo>
                    <a:cubicBezTo>
                      <a:pt x="44" y="9"/>
                      <a:pt x="65" y="0"/>
                      <a:pt x="86" y="1"/>
                    </a:cubicBezTo>
                    <a:cubicBezTo>
                      <a:pt x="97" y="1"/>
                      <a:pt x="108" y="3"/>
                      <a:pt x="118" y="8"/>
                    </a:cubicBezTo>
                    <a:cubicBezTo>
                      <a:pt x="128" y="13"/>
                      <a:pt x="137" y="20"/>
                      <a:pt x="145" y="29"/>
                    </a:cubicBezTo>
                    <a:cubicBezTo>
                      <a:pt x="145" y="29"/>
                      <a:pt x="147" y="31"/>
                      <a:pt x="150" y="35"/>
                    </a:cubicBezTo>
                    <a:cubicBezTo>
                      <a:pt x="154" y="39"/>
                      <a:pt x="158" y="45"/>
                      <a:pt x="164" y="52"/>
                    </a:cubicBezTo>
                    <a:cubicBezTo>
                      <a:pt x="170" y="60"/>
                      <a:pt x="178" y="69"/>
                      <a:pt x="185" y="80"/>
                    </a:cubicBezTo>
                    <a:cubicBezTo>
                      <a:pt x="193" y="91"/>
                      <a:pt x="202" y="103"/>
                      <a:pt x="211" y="117"/>
                    </a:cubicBezTo>
                    <a:cubicBezTo>
                      <a:pt x="228" y="145"/>
                      <a:pt x="248" y="178"/>
                      <a:pt x="266" y="215"/>
                    </a:cubicBezTo>
                    <a:cubicBezTo>
                      <a:pt x="276" y="233"/>
                      <a:pt x="284" y="253"/>
                      <a:pt x="292" y="272"/>
                    </a:cubicBezTo>
                    <a:cubicBezTo>
                      <a:pt x="296" y="282"/>
                      <a:pt x="300" y="293"/>
                      <a:pt x="304" y="303"/>
                    </a:cubicBezTo>
                    <a:cubicBezTo>
                      <a:pt x="306" y="308"/>
                      <a:pt x="308" y="313"/>
                      <a:pt x="310" y="318"/>
                    </a:cubicBezTo>
                    <a:cubicBezTo>
                      <a:pt x="311" y="323"/>
                      <a:pt x="313" y="329"/>
                      <a:pt x="315" y="334"/>
                    </a:cubicBezTo>
                    <a:cubicBezTo>
                      <a:pt x="329" y="376"/>
                      <a:pt x="338" y="419"/>
                      <a:pt x="346" y="459"/>
                    </a:cubicBezTo>
                    <a:cubicBezTo>
                      <a:pt x="347" y="469"/>
                      <a:pt x="349" y="479"/>
                      <a:pt x="350" y="489"/>
                    </a:cubicBezTo>
                    <a:cubicBezTo>
                      <a:pt x="352" y="499"/>
                      <a:pt x="353" y="508"/>
                      <a:pt x="354" y="518"/>
                    </a:cubicBezTo>
                    <a:cubicBezTo>
                      <a:pt x="356" y="537"/>
                      <a:pt x="357" y="554"/>
                      <a:pt x="358" y="571"/>
                    </a:cubicBezTo>
                    <a:cubicBezTo>
                      <a:pt x="359" y="604"/>
                      <a:pt x="359" y="631"/>
                      <a:pt x="358" y="650"/>
                    </a:cubicBezTo>
                    <a:cubicBezTo>
                      <a:pt x="358" y="660"/>
                      <a:pt x="357" y="668"/>
                      <a:pt x="357" y="673"/>
                    </a:cubicBezTo>
                    <a:cubicBezTo>
                      <a:pt x="356" y="678"/>
                      <a:pt x="356" y="680"/>
                      <a:pt x="356" y="680"/>
                    </a:cubicBezTo>
                    <a:cubicBezTo>
                      <a:pt x="355" y="692"/>
                      <a:pt x="352" y="704"/>
                      <a:pt x="347" y="713"/>
                    </a:cubicBezTo>
                    <a:cubicBezTo>
                      <a:pt x="341" y="723"/>
                      <a:pt x="334" y="731"/>
                      <a:pt x="325" y="738"/>
                    </a:cubicBezTo>
                    <a:cubicBezTo>
                      <a:pt x="308" y="751"/>
                      <a:pt x="286" y="756"/>
                      <a:pt x="263" y="752"/>
                    </a:cubicBezTo>
                    <a:cubicBezTo>
                      <a:pt x="240" y="748"/>
                      <a:pt x="221" y="736"/>
                      <a:pt x="207" y="721"/>
                    </a:cubicBezTo>
                    <a:cubicBezTo>
                      <a:pt x="201" y="713"/>
                      <a:pt x="196" y="705"/>
                      <a:pt x="193" y="696"/>
                    </a:cubicBezTo>
                    <a:cubicBezTo>
                      <a:pt x="189" y="687"/>
                      <a:pt x="188" y="678"/>
                      <a:pt x="188" y="668"/>
                    </a:cubicBezTo>
                    <a:cubicBezTo>
                      <a:pt x="188" y="668"/>
                      <a:pt x="189" y="666"/>
                      <a:pt x="189" y="661"/>
                    </a:cubicBezTo>
                    <a:cubicBezTo>
                      <a:pt x="189" y="657"/>
                      <a:pt x="189" y="651"/>
                      <a:pt x="190" y="643"/>
                    </a:cubicBezTo>
                    <a:cubicBezTo>
                      <a:pt x="191" y="628"/>
                      <a:pt x="191" y="605"/>
                      <a:pt x="190" y="579"/>
                    </a:cubicBezTo>
                    <a:cubicBezTo>
                      <a:pt x="189" y="565"/>
                      <a:pt x="188" y="551"/>
                      <a:pt x="186" y="535"/>
                    </a:cubicBezTo>
                    <a:cubicBezTo>
                      <a:pt x="185" y="528"/>
                      <a:pt x="185" y="520"/>
                      <a:pt x="184" y="512"/>
                    </a:cubicBezTo>
                    <a:cubicBezTo>
                      <a:pt x="182" y="504"/>
                      <a:pt x="181" y="496"/>
                      <a:pt x="180" y="488"/>
                    </a:cubicBezTo>
                    <a:cubicBezTo>
                      <a:pt x="174" y="455"/>
                      <a:pt x="166" y="420"/>
                      <a:pt x="155" y="386"/>
                    </a:cubicBezTo>
                    <a:cubicBezTo>
                      <a:pt x="153" y="382"/>
                      <a:pt x="152" y="377"/>
                      <a:pt x="150" y="373"/>
                    </a:cubicBezTo>
                    <a:cubicBezTo>
                      <a:pt x="146" y="361"/>
                      <a:pt x="146" y="361"/>
                      <a:pt x="146" y="361"/>
                    </a:cubicBezTo>
                    <a:cubicBezTo>
                      <a:pt x="143" y="352"/>
                      <a:pt x="140" y="344"/>
                      <a:pt x="136" y="336"/>
                    </a:cubicBezTo>
                    <a:cubicBezTo>
                      <a:pt x="129" y="320"/>
                      <a:pt x="123" y="304"/>
                      <a:pt x="115" y="289"/>
                    </a:cubicBezTo>
                    <a:cubicBezTo>
                      <a:pt x="101" y="258"/>
                      <a:pt x="84" y="232"/>
                      <a:pt x="70" y="209"/>
                    </a:cubicBezTo>
                    <a:cubicBezTo>
                      <a:pt x="63" y="198"/>
                      <a:pt x="55" y="188"/>
                      <a:pt x="49" y="179"/>
                    </a:cubicBezTo>
                    <a:cubicBezTo>
                      <a:pt x="43" y="170"/>
                      <a:pt x="37" y="163"/>
                      <a:pt x="32" y="157"/>
                    </a:cubicBezTo>
                    <a:cubicBezTo>
                      <a:pt x="27" y="150"/>
                      <a:pt x="24" y="145"/>
                      <a:pt x="21" y="142"/>
                    </a:cubicBezTo>
                    <a:cubicBezTo>
                      <a:pt x="18" y="139"/>
                      <a:pt x="17" y="137"/>
                      <a:pt x="17" y="137"/>
                    </a:cubicBezTo>
                    <a:cubicBezTo>
                      <a:pt x="10" y="130"/>
                      <a:pt x="6" y="121"/>
                      <a:pt x="3" y="112"/>
                    </a:cubicBezTo>
                    <a:cubicBezTo>
                      <a:pt x="1" y="103"/>
                      <a:pt x="0" y="93"/>
                      <a:pt x="1" y="83"/>
                    </a:cubicBezTo>
                    <a:cubicBezTo>
                      <a:pt x="3" y="63"/>
                      <a:pt x="11" y="42"/>
                      <a:pt x="27" y="2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6" name="Freeform 127">
                <a:extLst>
                  <a:ext uri="{FF2B5EF4-FFF2-40B4-BE49-F238E27FC236}">
                    <a16:creationId xmlns:a16="http://schemas.microsoft.com/office/drawing/2014/main" id="{7714FDCE-3792-4346-B7A3-2354D7127B46}"/>
                  </a:ext>
                </a:extLst>
              </p:cNvPr>
              <p:cNvSpPr>
                <a:spLocks/>
              </p:cNvSpPr>
              <p:nvPr/>
            </p:nvSpPr>
            <p:spPr bwMode="auto">
              <a:xfrm>
                <a:off x="7643836" y="3228956"/>
                <a:ext cx="92794" cy="240026"/>
              </a:xfrm>
              <a:custGeom>
                <a:avLst/>
                <a:gdLst>
                  <a:gd name="T0" fmla="*/ 43 w 52"/>
                  <a:gd name="T1" fmla="*/ 134 h 134"/>
                  <a:gd name="T2" fmla="*/ 15 w 52"/>
                  <a:gd name="T3" fmla="*/ 71 h 134"/>
                  <a:gd name="T4" fmla="*/ 1 w 52"/>
                  <a:gd name="T5" fmla="*/ 3 h 134"/>
                  <a:gd name="T6" fmla="*/ 9 w 52"/>
                  <a:gd name="T7" fmla="*/ 0 h 134"/>
                  <a:gd name="T8" fmla="*/ 52 w 52"/>
                  <a:gd name="T9" fmla="*/ 131 h 134"/>
                  <a:gd name="T10" fmla="*/ 43 w 52"/>
                  <a:gd name="T11" fmla="*/ 134 h 134"/>
                </a:gdLst>
                <a:ahLst/>
                <a:cxnLst>
                  <a:cxn ang="0">
                    <a:pos x="T0" y="T1"/>
                  </a:cxn>
                  <a:cxn ang="0">
                    <a:pos x="T2" y="T3"/>
                  </a:cxn>
                  <a:cxn ang="0">
                    <a:pos x="T4" y="T5"/>
                  </a:cxn>
                  <a:cxn ang="0">
                    <a:pos x="T6" y="T7"/>
                  </a:cxn>
                  <a:cxn ang="0">
                    <a:pos x="T8" y="T9"/>
                  </a:cxn>
                  <a:cxn ang="0">
                    <a:pos x="T10" y="T11"/>
                  </a:cxn>
                </a:cxnLst>
                <a:rect l="0" t="0" r="r" b="b"/>
                <a:pathLst>
                  <a:path w="52" h="134">
                    <a:moveTo>
                      <a:pt x="43" y="134"/>
                    </a:moveTo>
                    <a:cubicBezTo>
                      <a:pt x="43" y="134"/>
                      <a:pt x="30" y="117"/>
                      <a:pt x="15" y="71"/>
                    </a:cubicBezTo>
                    <a:cubicBezTo>
                      <a:pt x="0" y="24"/>
                      <a:pt x="1" y="3"/>
                      <a:pt x="1" y="3"/>
                    </a:cubicBezTo>
                    <a:cubicBezTo>
                      <a:pt x="9" y="0"/>
                      <a:pt x="9" y="0"/>
                      <a:pt x="9" y="0"/>
                    </a:cubicBezTo>
                    <a:cubicBezTo>
                      <a:pt x="52" y="131"/>
                      <a:pt x="52" y="131"/>
                      <a:pt x="52" y="131"/>
                    </a:cubicBezTo>
                    <a:cubicBezTo>
                      <a:pt x="43" y="134"/>
                      <a:pt x="43" y="134"/>
                      <a:pt x="43" y="134"/>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7" name="Freeform 128">
                <a:extLst>
                  <a:ext uri="{FF2B5EF4-FFF2-40B4-BE49-F238E27FC236}">
                    <a16:creationId xmlns:a16="http://schemas.microsoft.com/office/drawing/2014/main" id="{059719A2-AADF-4FB6-9BAE-1317CF1B3671}"/>
                  </a:ext>
                </a:extLst>
              </p:cNvPr>
              <p:cNvSpPr>
                <a:spLocks/>
              </p:cNvSpPr>
              <p:nvPr/>
            </p:nvSpPr>
            <p:spPr bwMode="auto">
              <a:xfrm>
                <a:off x="7624040" y="3289582"/>
                <a:ext cx="71760" cy="137335"/>
              </a:xfrm>
              <a:custGeom>
                <a:avLst/>
                <a:gdLst>
                  <a:gd name="T0" fmla="*/ 24 w 40"/>
                  <a:gd name="T1" fmla="*/ 77 h 77"/>
                  <a:gd name="T2" fmla="*/ 8 w 40"/>
                  <a:gd name="T3" fmla="*/ 43 h 77"/>
                  <a:gd name="T4" fmla="*/ 0 w 40"/>
                  <a:gd name="T5" fmla="*/ 5 h 77"/>
                  <a:gd name="T6" fmla="*/ 17 w 40"/>
                  <a:gd name="T7" fmla="*/ 0 h 77"/>
                  <a:gd name="T8" fmla="*/ 40 w 40"/>
                  <a:gd name="T9" fmla="*/ 72 h 77"/>
                  <a:gd name="T10" fmla="*/ 24 w 40"/>
                  <a:gd name="T11" fmla="*/ 77 h 77"/>
                </a:gdLst>
                <a:ahLst/>
                <a:cxnLst>
                  <a:cxn ang="0">
                    <a:pos x="T0" y="T1"/>
                  </a:cxn>
                  <a:cxn ang="0">
                    <a:pos x="T2" y="T3"/>
                  </a:cxn>
                  <a:cxn ang="0">
                    <a:pos x="T4" y="T5"/>
                  </a:cxn>
                  <a:cxn ang="0">
                    <a:pos x="T6" y="T7"/>
                  </a:cxn>
                  <a:cxn ang="0">
                    <a:pos x="T8" y="T9"/>
                  </a:cxn>
                  <a:cxn ang="0">
                    <a:pos x="T10" y="T11"/>
                  </a:cxn>
                </a:cxnLst>
                <a:rect l="0" t="0" r="r" b="b"/>
                <a:pathLst>
                  <a:path w="40" h="77">
                    <a:moveTo>
                      <a:pt x="24" y="77"/>
                    </a:moveTo>
                    <a:cubicBezTo>
                      <a:pt x="24" y="77"/>
                      <a:pt x="17" y="68"/>
                      <a:pt x="8" y="43"/>
                    </a:cubicBezTo>
                    <a:cubicBezTo>
                      <a:pt x="0" y="17"/>
                      <a:pt x="0" y="5"/>
                      <a:pt x="0" y="5"/>
                    </a:cubicBezTo>
                    <a:cubicBezTo>
                      <a:pt x="17" y="0"/>
                      <a:pt x="17" y="0"/>
                      <a:pt x="17" y="0"/>
                    </a:cubicBezTo>
                    <a:cubicBezTo>
                      <a:pt x="40" y="72"/>
                      <a:pt x="40" y="72"/>
                      <a:pt x="40" y="72"/>
                    </a:cubicBezTo>
                    <a:lnTo>
                      <a:pt x="24" y="77"/>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8" name="Freeform 129">
                <a:extLst>
                  <a:ext uri="{FF2B5EF4-FFF2-40B4-BE49-F238E27FC236}">
                    <a16:creationId xmlns:a16="http://schemas.microsoft.com/office/drawing/2014/main" id="{9B545E9F-1D4D-419F-BB72-EE34A522F567}"/>
                  </a:ext>
                </a:extLst>
              </p:cNvPr>
              <p:cNvSpPr>
                <a:spLocks/>
              </p:cNvSpPr>
              <p:nvPr/>
            </p:nvSpPr>
            <p:spPr bwMode="auto">
              <a:xfrm>
                <a:off x="7559703" y="3325462"/>
                <a:ext cx="111352" cy="96505"/>
              </a:xfrm>
              <a:custGeom>
                <a:avLst/>
                <a:gdLst>
                  <a:gd name="T0" fmla="*/ 17 w 90"/>
                  <a:gd name="T1" fmla="*/ 78 h 78"/>
                  <a:gd name="T2" fmla="*/ 0 w 90"/>
                  <a:gd name="T3" fmla="*/ 23 h 78"/>
                  <a:gd name="T4" fmla="*/ 72 w 90"/>
                  <a:gd name="T5" fmla="*/ 0 h 78"/>
                  <a:gd name="T6" fmla="*/ 90 w 90"/>
                  <a:gd name="T7" fmla="*/ 55 h 78"/>
                  <a:gd name="T8" fmla="*/ 17 w 90"/>
                  <a:gd name="T9" fmla="*/ 78 h 78"/>
                </a:gdLst>
                <a:ahLst/>
                <a:cxnLst>
                  <a:cxn ang="0">
                    <a:pos x="T0" y="T1"/>
                  </a:cxn>
                  <a:cxn ang="0">
                    <a:pos x="T2" y="T3"/>
                  </a:cxn>
                  <a:cxn ang="0">
                    <a:pos x="T4" y="T5"/>
                  </a:cxn>
                  <a:cxn ang="0">
                    <a:pos x="T6" y="T7"/>
                  </a:cxn>
                  <a:cxn ang="0">
                    <a:pos x="T8" y="T9"/>
                  </a:cxn>
                </a:cxnLst>
                <a:rect l="0" t="0" r="r" b="b"/>
                <a:pathLst>
                  <a:path w="90" h="78">
                    <a:moveTo>
                      <a:pt x="17" y="78"/>
                    </a:moveTo>
                    <a:lnTo>
                      <a:pt x="0" y="23"/>
                    </a:lnTo>
                    <a:lnTo>
                      <a:pt x="72" y="0"/>
                    </a:lnTo>
                    <a:lnTo>
                      <a:pt x="90" y="55"/>
                    </a:lnTo>
                    <a:lnTo>
                      <a:pt x="17" y="7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9" name="Freeform 130">
                <a:extLst>
                  <a:ext uri="{FF2B5EF4-FFF2-40B4-BE49-F238E27FC236}">
                    <a16:creationId xmlns:a16="http://schemas.microsoft.com/office/drawing/2014/main" id="{D6BEAA5D-8FB2-44F7-8FD4-07E60C0EC646}"/>
                  </a:ext>
                </a:extLst>
              </p:cNvPr>
              <p:cNvSpPr>
                <a:spLocks/>
              </p:cNvSpPr>
              <p:nvPr/>
            </p:nvSpPr>
            <p:spPr bwMode="auto">
              <a:xfrm>
                <a:off x="7636413" y="3153484"/>
                <a:ext cx="236314" cy="368700"/>
              </a:xfrm>
              <a:custGeom>
                <a:avLst/>
                <a:gdLst>
                  <a:gd name="T0" fmla="*/ 79 w 132"/>
                  <a:gd name="T1" fmla="*/ 201 h 206"/>
                  <a:gd name="T2" fmla="*/ 53 w 132"/>
                  <a:gd name="T3" fmla="*/ 182 h 206"/>
                  <a:gd name="T4" fmla="*/ 3 w 132"/>
                  <a:gd name="T5" fmla="*/ 30 h 206"/>
                  <a:gd name="T6" fmla="*/ 14 w 132"/>
                  <a:gd name="T7" fmla="*/ 0 h 206"/>
                  <a:gd name="T8" fmla="*/ 69 w 132"/>
                  <a:gd name="T9" fmla="*/ 0 h 206"/>
                  <a:gd name="T10" fmla="*/ 90 w 132"/>
                  <a:gd name="T11" fmla="*/ 23 h 206"/>
                  <a:gd name="T12" fmla="*/ 127 w 132"/>
                  <a:gd name="T13" fmla="*/ 137 h 206"/>
                  <a:gd name="T14" fmla="*/ 124 w 132"/>
                  <a:gd name="T15" fmla="*/ 168 h 206"/>
                  <a:gd name="T16" fmla="*/ 79 w 132"/>
                  <a:gd name="T17" fmla="*/ 20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06">
                    <a:moveTo>
                      <a:pt x="79" y="201"/>
                    </a:moveTo>
                    <a:cubicBezTo>
                      <a:pt x="72" y="206"/>
                      <a:pt x="60" y="198"/>
                      <a:pt x="53" y="182"/>
                    </a:cubicBezTo>
                    <a:cubicBezTo>
                      <a:pt x="32" y="133"/>
                      <a:pt x="16" y="83"/>
                      <a:pt x="3" y="30"/>
                    </a:cubicBezTo>
                    <a:cubicBezTo>
                      <a:pt x="0" y="13"/>
                      <a:pt x="5" y="0"/>
                      <a:pt x="14" y="0"/>
                    </a:cubicBezTo>
                    <a:cubicBezTo>
                      <a:pt x="32" y="0"/>
                      <a:pt x="51" y="0"/>
                      <a:pt x="69" y="0"/>
                    </a:cubicBezTo>
                    <a:cubicBezTo>
                      <a:pt x="78" y="0"/>
                      <a:pt x="87" y="11"/>
                      <a:pt x="90" y="23"/>
                    </a:cubicBezTo>
                    <a:cubicBezTo>
                      <a:pt x="99" y="63"/>
                      <a:pt x="111" y="99"/>
                      <a:pt x="127" y="137"/>
                    </a:cubicBezTo>
                    <a:cubicBezTo>
                      <a:pt x="132" y="149"/>
                      <a:pt x="131" y="162"/>
                      <a:pt x="124" y="168"/>
                    </a:cubicBezTo>
                    <a:cubicBezTo>
                      <a:pt x="109" y="179"/>
                      <a:pt x="94" y="190"/>
                      <a:pt x="79" y="201"/>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0" name="Freeform 131">
                <a:extLst>
                  <a:ext uri="{FF2B5EF4-FFF2-40B4-BE49-F238E27FC236}">
                    <a16:creationId xmlns:a16="http://schemas.microsoft.com/office/drawing/2014/main" id="{811EC95E-CFBB-4477-80CD-4EDCA003A86E}"/>
                  </a:ext>
                </a:extLst>
              </p:cNvPr>
              <p:cNvSpPr>
                <a:spLocks noEditPoints="1"/>
              </p:cNvSpPr>
              <p:nvPr/>
            </p:nvSpPr>
            <p:spPr bwMode="auto">
              <a:xfrm>
                <a:off x="7651260" y="3174517"/>
                <a:ext cx="210332" cy="326633"/>
              </a:xfrm>
              <a:custGeom>
                <a:avLst/>
                <a:gdLst>
                  <a:gd name="T0" fmla="*/ 61 w 118"/>
                  <a:gd name="T1" fmla="*/ 41 h 182"/>
                  <a:gd name="T2" fmla="*/ 56 w 118"/>
                  <a:gd name="T3" fmla="*/ 1 h 182"/>
                  <a:gd name="T4" fmla="*/ 74 w 118"/>
                  <a:gd name="T5" fmla="*/ 6 h 182"/>
                  <a:gd name="T6" fmla="*/ 79 w 118"/>
                  <a:gd name="T7" fmla="*/ 44 h 182"/>
                  <a:gd name="T8" fmla="*/ 95 w 118"/>
                  <a:gd name="T9" fmla="*/ 95 h 182"/>
                  <a:gd name="T10" fmla="*/ 87 w 118"/>
                  <a:gd name="T11" fmla="*/ 57 h 182"/>
                  <a:gd name="T12" fmla="*/ 69 w 118"/>
                  <a:gd name="T13" fmla="*/ 55 h 182"/>
                  <a:gd name="T14" fmla="*/ 77 w 118"/>
                  <a:gd name="T15" fmla="*/ 95 h 182"/>
                  <a:gd name="T16" fmla="*/ 95 w 118"/>
                  <a:gd name="T17" fmla="*/ 95 h 182"/>
                  <a:gd name="T18" fmla="*/ 117 w 118"/>
                  <a:gd name="T19" fmla="*/ 135 h 182"/>
                  <a:gd name="T20" fmla="*/ 98 w 118"/>
                  <a:gd name="T21" fmla="*/ 102 h 182"/>
                  <a:gd name="T22" fmla="*/ 85 w 118"/>
                  <a:gd name="T23" fmla="*/ 116 h 182"/>
                  <a:gd name="T24" fmla="*/ 105 w 118"/>
                  <a:gd name="T25" fmla="*/ 151 h 182"/>
                  <a:gd name="T26" fmla="*/ 53 w 118"/>
                  <a:gd name="T27" fmla="*/ 49 h 182"/>
                  <a:gd name="T28" fmla="*/ 48 w 118"/>
                  <a:gd name="T29" fmla="*/ 8 h 182"/>
                  <a:gd name="T30" fmla="*/ 30 w 118"/>
                  <a:gd name="T31" fmla="*/ 2 h 182"/>
                  <a:gd name="T32" fmla="*/ 35 w 118"/>
                  <a:gd name="T33" fmla="*/ 45 h 182"/>
                  <a:gd name="T34" fmla="*/ 53 w 118"/>
                  <a:gd name="T35" fmla="*/ 49 h 182"/>
                  <a:gd name="T36" fmla="*/ 73 w 118"/>
                  <a:gd name="T37" fmla="*/ 97 h 182"/>
                  <a:gd name="T38" fmla="*/ 56 w 118"/>
                  <a:gd name="T39" fmla="*/ 58 h 182"/>
                  <a:gd name="T40" fmla="*/ 42 w 118"/>
                  <a:gd name="T41" fmla="*/ 69 h 182"/>
                  <a:gd name="T42" fmla="*/ 60 w 118"/>
                  <a:gd name="T43" fmla="*/ 110 h 182"/>
                  <a:gd name="T44" fmla="*/ 94 w 118"/>
                  <a:gd name="T45" fmla="*/ 158 h 182"/>
                  <a:gd name="T46" fmla="*/ 81 w 118"/>
                  <a:gd name="T47" fmla="*/ 118 h 182"/>
                  <a:gd name="T48" fmla="*/ 63 w 118"/>
                  <a:gd name="T49" fmla="*/ 119 h 182"/>
                  <a:gd name="T50" fmla="*/ 77 w 118"/>
                  <a:gd name="T51" fmla="*/ 161 h 182"/>
                  <a:gd name="T52" fmla="*/ 94 w 118"/>
                  <a:gd name="T53" fmla="*/ 158 h 182"/>
                  <a:gd name="T54" fmla="*/ 30 w 118"/>
                  <a:gd name="T55" fmla="*/ 46 h 182"/>
                  <a:gd name="T56" fmla="*/ 16 w 118"/>
                  <a:gd name="T57" fmla="*/ 2 h 182"/>
                  <a:gd name="T58" fmla="*/ 1 w 118"/>
                  <a:gd name="T59" fmla="*/ 11 h 182"/>
                  <a:gd name="T60" fmla="*/ 16 w 118"/>
                  <a:gd name="T61" fmla="*/ 57 h 182"/>
                  <a:gd name="T62" fmla="*/ 48 w 118"/>
                  <a:gd name="T63" fmla="*/ 115 h 182"/>
                  <a:gd name="T64" fmla="*/ 37 w 118"/>
                  <a:gd name="T65" fmla="*/ 70 h 182"/>
                  <a:gd name="T66" fmla="*/ 19 w 118"/>
                  <a:gd name="T67" fmla="*/ 67 h 182"/>
                  <a:gd name="T68" fmla="*/ 29 w 118"/>
                  <a:gd name="T69" fmla="*/ 114 h 182"/>
                  <a:gd name="T70" fmla="*/ 48 w 118"/>
                  <a:gd name="T71" fmla="*/ 115 h 182"/>
                  <a:gd name="T72" fmla="*/ 72 w 118"/>
                  <a:gd name="T73" fmla="*/ 164 h 182"/>
                  <a:gd name="T74" fmla="*/ 51 w 118"/>
                  <a:gd name="T75" fmla="*/ 124 h 182"/>
                  <a:gd name="T76" fmla="*/ 39 w 118"/>
                  <a:gd name="T77" fmla="*/ 139 h 182"/>
                  <a:gd name="T78" fmla="*/ 62 w 118"/>
                  <a:gd name="T79" fmla="*/ 18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82">
                    <a:moveTo>
                      <a:pt x="67" y="47"/>
                    </a:moveTo>
                    <a:cubicBezTo>
                      <a:pt x="64" y="47"/>
                      <a:pt x="62" y="44"/>
                      <a:pt x="61" y="41"/>
                    </a:cubicBezTo>
                    <a:cubicBezTo>
                      <a:pt x="57" y="28"/>
                      <a:pt x="56" y="21"/>
                      <a:pt x="53" y="8"/>
                    </a:cubicBezTo>
                    <a:cubicBezTo>
                      <a:pt x="52" y="4"/>
                      <a:pt x="54" y="1"/>
                      <a:pt x="56" y="1"/>
                    </a:cubicBezTo>
                    <a:cubicBezTo>
                      <a:pt x="61" y="1"/>
                      <a:pt x="64" y="1"/>
                      <a:pt x="69" y="0"/>
                    </a:cubicBezTo>
                    <a:cubicBezTo>
                      <a:pt x="71" y="0"/>
                      <a:pt x="73" y="3"/>
                      <a:pt x="74" y="6"/>
                    </a:cubicBezTo>
                    <a:cubicBezTo>
                      <a:pt x="77" y="19"/>
                      <a:pt x="78" y="25"/>
                      <a:pt x="81" y="37"/>
                    </a:cubicBezTo>
                    <a:cubicBezTo>
                      <a:pt x="82" y="40"/>
                      <a:pt x="81" y="44"/>
                      <a:pt x="79" y="44"/>
                    </a:cubicBezTo>
                    <a:cubicBezTo>
                      <a:pt x="74" y="45"/>
                      <a:pt x="71" y="46"/>
                      <a:pt x="67" y="47"/>
                    </a:cubicBezTo>
                    <a:moveTo>
                      <a:pt x="95" y="95"/>
                    </a:moveTo>
                    <a:cubicBezTo>
                      <a:pt x="97" y="94"/>
                      <a:pt x="98" y="90"/>
                      <a:pt x="97" y="87"/>
                    </a:cubicBezTo>
                    <a:cubicBezTo>
                      <a:pt x="92" y="75"/>
                      <a:pt x="90" y="69"/>
                      <a:pt x="87" y="57"/>
                    </a:cubicBezTo>
                    <a:cubicBezTo>
                      <a:pt x="86" y="54"/>
                      <a:pt x="83" y="51"/>
                      <a:pt x="81" y="52"/>
                    </a:cubicBezTo>
                    <a:cubicBezTo>
                      <a:pt x="76" y="53"/>
                      <a:pt x="74" y="54"/>
                      <a:pt x="69" y="55"/>
                    </a:cubicBezTo>
                    <a:cubicBezTo>
                      <a:pt x="67" y="55"/>
                      <a:pt x="66" y="59"/>
                      <a:pt x="67" y="62"/>
                    </a:cubicBezTo>
                    <a:cubicBezTo>
                      <a:pt x="71" y="75"/>
                      <a:pt x="73" y="82"/>
                      <a:pt x="77" y="95"/>
                    </a:cubicBezTo>
                    <a:cubicBezTo>
                      <a:pt x="79" y="98"/>
                      <a:pt x="82" y="100"/>
                      <a:pt x="84" y="100"/>
                    </a:cubicBezTo>
                    <a:cubicBezTo>
                      <a:pt x="88" y="98"/>
                      <a:pt x="91" y="97"/>
                      <a:pt x="95" y="95"/>
                    </a:cubicBezTo>
                    <a:moveTo>
                      <a:pt x="116" y="143"/>
                    </a:moveTo>
                    <a:cubicBezTo>
                      <a:pt x="118" y="142"/>
                      <a:pt x="118" y="138"/>
                      <a:pt x="117" y="135"/>
                    </a:cubicBezTo>
                    <a:cubicBezTo>
                      <a:pt x="111" y="124"/>
                      <a:pt x="109" y="118"/>
                      <a:pt x="104" y="106"/>
                    </a:cubicBezTo>
                    <a:cubicBezTo>
                      <a:pt x="103" y="103"/>
                      <a:pt x="100" y="101"/>
                      <a:pt x="98" y="102"/>
                    </a:cubicBezTo>
                    <a:cubicBezTo>
                      <a:pt x="93" y="104"/>
                      <a:pt x="91" y="105"/>
                      <a:pt x="87" y="108"/>
                    </a:cubicBezTo>
                    <a:cubicBezTo>
                      <a:pt x="85" y="108"/>
                      <a:pt x="84" y="112"/>
                      <a:pt x="85" y="116"/>
                    </a:cubicBezTo>
                    <a:cubicBezTo>
                      <a:pt x="90" y="128"/>
                      <a:pt x="93" y="135"/>
                      <a:pt x="99" y="147"/>
                    </a:cubicBezTo>
                    <a:cubicBezTo>
                      <a:pt x="100" y="150"/>
                      <a:pt x="103" y="152"/>
                      <a:pt x="105" y="151"/>
                    </a:cubicBezTo>
                    <a:cubicBezTo>
                      <a:pt x="109" y="148"/>
                      <a:pt x="112" y="146"/>
                      <a:pt x="116" y="143"/>
                    </a:cubicBezTo>
                    <a:moveTo>
                      <a:pt x="53" y="49"/>
                    </a:moveTo>
                    <a:cubicBezTo>
                      <a:pt x="56" y="49"/>
                      <a:pt x="57" y="45"/>
                      <a:pt x="56" y="42"/>
                    </a:cubicBezTo>
                    <a:cubicBezTo>
                      <a:pt x="52" y="28"/>
                      <a:pt x="51" y="22"/>
                      <a:pt x="48" y="8"/>
                    </a:cubicBezTo>
                    <a:cubicBezTo>
                      <a:pt x="47" y="4"/>
                      <a:pt x="45" y="1"/>
                      <a:pt x="42" y="1"/>
                    </a:cubicBezTo>
                    <a:cubicBezTo>
                      <a:pt x="37" y="1"/>
                      <a:pt x="35" y="2"/>
                      <a:pt x="30" y="2"/>
                    </a:cubicBezTo>
                    <a:cubicBezTo>
                      <a:pt x="27" y="2"/>
                      <a:pt x="26" y="5"/>
                      <a:pt x="27" y="9"/>
                    </a:cubicBezTo>
                    <a:cubicBezTo>
                      <a:pt x="30" y="24"/>
                      <a:pt x="31" y="31"/>
                      <a:pt x="35" y="45"/>
                    </a:cubicBezTo>
                    <a:cubicBezTo>
                      <a:pt x="36" y="49"/>
                      <a:pt x="39" y="52"/>
                      <a:pt x="41" y="52"/>
                    </a:cubicBezTo>
                    <a:cubicBezTo>
                      <a:pt x="46" y="51"/>
                      <a:pt x="49" y="50"/>
                      <a:pt x="53" y="49"/>
                    </a:cubicBezTo>
                    <a:moveTo>
                      <a:pt x="71" y="105"/>
                    </a:moveTo>
                    <a:cubicBezTo>
                      <a:pt x="73" y="104"/>
                      <a:pt x="74" y="100"/>
                      <a:pt x="73" y="97"/>
                    </a:cubicBezTo>
                    <a:cubicBezTo>
                      <a:pt x="68" y="84"/>
                      <a:pt x="66" y="77"/>
                      <a:pt x="62" y="64"/>
                    </a:cubicBezTo>
                    <a:cubicBezTo>
                      <a:pt x="61" y="60"/>
                      <a:pt x="58" y="57"/>
                      <a:pt x="56" y="58"/>
                    </a:cubicBezTo>
                    <a:cubicBezTo>
                      <a:pt x="51" y="59"/>
                      <a:pt x="49" y="60"/>
                      <a:pt x="44" y="61"/>
                    </a:cubicBezTo>
                    <a:cubicBezTo>
                      <a:pt x="41" y="61"/>
                      <a:pt x="41" y="65"/>
                      <a:pt x="42" y="69"/>
                    </a:cubicBezTo>
                    <a:cubicBezTo>
                      <a:pt x="46" y="83"/>
                      <a:pt x="48" y="90"/>
                      <a:pt x="53" y="104"/>
                    </a:cubicBezTo>
                    <a:cubicBezTo>
                      <a:pt x="55" y="108"/>
                      <a:pt x="58" y="111"/>
                      <a:pt x="60" y="110"/>
                    </a:cubicBezTo>
                    <a:cubicBezTo>
                      <a:pt x="64" y="108"/>
                      <a:pt x="67" y="107"/>
                      <a:pt x="71" y="105"/>
                    </a:cubicBezTo>
                    <a:moveTo>
                      <a:pt x="94" y="158"/>
                    </a:moveTo>
                    <a:cubicBezTo>
                      <a:pt x="96" y="157"/>
                      <a:pt x="96" y="153"/>
                      <a:pt x="94" y="150"/>
                    </a:cubicBezTo>
                    <a:cubicBezTo>
                      <a:pt x="89" y="137"/>
                      <a:pt x="86" y="131"/>
                      <a:pt x="81" y="118"/>
                    </a:cubicBezTo>
                    <a:cubicBezTo>
                      <a:pt x="79" y="114"/>
                      <a:pt x="77" y="112"/>
                      <a:pt x="75" y="113"/>
                    </a:cubicBezTo>
                    <a:cubicBezTo>
                      <a:pt x="70" y="115"/>
                      <a:pt x="68" y="116"/>
                      <a:pt x="63" y="119"/>
                    </a:cubicBezTo>
                    <a:cubicBezTo>
                      <a:pt x="61" y="119"/>
                      <a:pt x="61" y="123"/>
                      <a:pt x="62" y="127"/>
                    </a:cubicBezTo>
                    <a:cubicBezTo>
                      <a:pt x="68" y="141"/>
                      <a:pt x="71" y="148"/>
                      <a:pt x="77" y="161"/>
                    </a:cubicBezTo>
                    <a:cubicBezTo>
                      <a:pt x="79" y="165"/>
                      <a:pt x="82" y="167"/>
                      <a:pt x="83" y="166"/>
                    </a:cubicBezTo>
                    <a:cubicBezTo>
                      <a:pt x="88" y="163"/>
                      <a:pt x="90" y="161"/>
                      <a:pt x="94" y="158"/>
                    </a:cubicBezTo>
                    <a:moveTo>
                      <a:pt x="28" y="54"/>
                    </a:moveTo>
                    <a:cubicBezTo>
                      <a:pt x="30" y="54"/>
                      <a:pt x="31" y="50"/>
                      <a:pt x="30" y="46"/>
                    </a:cubicBezTo>
                    <a:cubicBezTo>
                      <a:pt x="26" y="32"/>
                      <a:pt x="25" y="24"/>
                      <a:pt x="22" y="10"/>
                    </a:cubicBezTo>
                    <a:cubicBezTo>
                      <a:pt x="21" y="5"/>
                      <a:pt x="18" y="2"/>
                      <a:pt x="16" y="2"/>
                    </a:cubicBezTo>
                    <a:cubicBezTo>
                      <a:pt x="11" y="2"/>
                      <a:pt x="8" y="2"/>
                      <a:pt x="3" y="3"/>
                    </a:cubicBezTo>
                    <a:cubicBezTo>
                      <a:pt x="1" y="3"/>
                      <a:pt x="0" y="6"/>
                      <a:pt x="1" y="11"/>
                    </a:cubicBezTo>
                    <a:cubicBezTo>
                      <a:pt x="4" y="27"/>
                      <a:pt x="6" y="34"/>
                      <a:pt x="10" y="50"/>
                    </a:cubicBezTo>
                    <a:cubicBezTo>
                      <a:pt x="11" y="54"/>
                      <a:pt x="14" y="57"/>
                      <a:pt x="16" y="57"/>
                    </a:cubicBezTo>
                    <a:cubicBezTo>
                      <a:pt x="21" y="56"/>
                      <a:pt x="23" y="56"/>
                      <a:pt x="28" y="54"/>
                    </a:cubicBezTo>
                    <a:moveTo>
                      <a:pt x="48" y="115"/>
                    </a:moveTo>
                    <a:cubicBezTo>
                      <a:pt x="50" y="114"/>
                      <a:pt x="50" y="110"/>
                      <a:pt x="49" y="106"/>
                    </a:cubicBezTo>
                    <a:cubicBezTo>
                      <a:pt x="44" y="92"/>
                      <a:pt x="41" y="85"/>
                      <a:pt x="37" y="70"/>
                    </a:cubicBezTo>
                    <a:cubicBezTo>
                      <a:pt x="36" y="66"/>
                      <a:pt x="33" y="63"/>
                      <a:pt x="31" y="64"/>
                    </a:cubicBezTo>
                    <a:cubicBezTo>
                      <a:pt x="26" y="65"/>
                      <a:pt x="23" y="66"/>
                      <a:pt x="19" y="67"/>
                    </a:cubicBezTo>
                    <a:cubicBezTo>
                      <a:pt x="16" y="67"/>
                      <a:pt x="16" y="71"/>
                      <a:pt x="17" y="76"/>
                    </a:cubicBezTo>
                    <a:cubicBezTo>
                      <a:pt x="21" y="91"/>
                      <a:pt x="24" y="99"/>
                      <a:pt x="29" y="114"/>
                    </a:cubicBezTo>
                    <a:cubicBezTo>
                      <a:pt x="31" y="118"/>
                      <a:pt x="34" y="121"/>
                      <a:pt x="36" y="120"/>
                    </a:cubicBezTo>
                    <a:cubicBezTo>
                      <a:pt x="41" y="118"/>
                      <a:pt x="43" y="117"/>
                      <a:pt x="48" y="115"/>
                    </a:cubicBezTo>
                    <a:moveTo>
                      <a:pt x="72" y="173"/>
                    </a:moveTo>
                    <a:cubicBezTo>
                      <a:pt x="74" y="172"/>
                      <a:pt x="74" y="168"/>
                      <a:pt x="72" y="164"/>
                    </a:cubicBezTo>
                    <a:cubicBezTo>
                      <a:pt x="66" y="151"/>
                      <a:pt x="63" y="144"/>
                      <a:pt x="57" y="130"/>
                    </a:cubicBezTo>
                    <a:cubicBezTo>
                      <a:pt x="56" y="126"/>
                      <a:pt x="53" y="123"/>
                      <a:pt x="51" y="124"/>
                    </a:cubicBezTo>
                    <a:cubicBezTo>
                      <a:pt x="46" y="126"/>
                      <a:pt x="44" y="127"/>
                      <a:pt x="40" y="129"/>
                    </a:cubicBezTo>
                    <a:cubicBezTo>
                      <a:pt x="38" y="130"/>
                      <a:pt x="37" y="135"/>
                      <a:pt x="39" y="139"/>
                    </a:cubicBezTo>
                    <a:cubicBezTo>
                      <a:pt x="45" y="154"/>
                      <a:pt x="48" y="161"/>
                      <a:pt x="55" y="176"/>
                    </a:cubicBezTo>
                    <a:cubicBezTo>
                      <a:pt x="57" y="180"/>
                      <a:pt x="60" y="182"/>
                      <a:pt x="62" y="181"/>
                    </a:cubicBezTo>
                    <a:cubicBezTo>
                      <a:pt x="66" y="178"/>
                      <a:pt x="68" y="176"/>
                      <a:pt x="72" y="173"/>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1" name="Freeform 132">
                <a:extLst>
                  <a:ext uri="{FF2B5EF4-FFF2-40B4-BE49-F238E27FC236}">
                    <a16:creationId xmlns:a16="http://schemas.microsoft.com/office/drawing/2014/main" id="{3A983E81-75AA-45D5-875A-0CE624187ED3}"/>
                  </a:ext>
                </a:extLst>
              </p:cNvPr>
              <p:cNvSpPr>
                <a:spLocks/>
              </p:cNvSpPr>
              <p:nvPr/>
            </p:nvSpPr>
            <p:spPr bwMode="auto">
              <a:xfrm>
                <a:off x="7731681" y="3174517"/>
                <a:ext cx="69286" cy="90319"/>
              </a:xfrm>
              <a:custGeom>
                <a:avLst/>
                <a:gdLst>
                  <a:gd name="T0" fmla="*/ 7 w 39"/>
                  <a:gd name="T1" fmla="*/ 0 h 50"/>
                  <a:gd name="T2" fmla="*/ 16 w 39"/>
                  <a:gd name="T3" fmla="*/ 50 h 50"/>
                  <a:gd name="T4" fmla="*/ 39 w 39"/>
                  <a:gd name="T5" fmla="*/ 46 h 50"/>
                  <a:gd name="T6" fmla="*/ 36 w 39"/>
                  <a:gd name="T7" fmla="*/ 41 h 50"/>
                  <a:gd name="T8" fmla="*/ 34 w 39"/>
                  <a:gd name="T9" fmla="*/ 44 h 50"/>
                  <a:gd name="T10" fmla="*/ 22 w 39"/>
                  <a:gd name="T11" fmla="*/ 47 h 50"/>
                  <a:gd name="T12" fmla="*/ 21 w 39"/>
                  <a:gd name="T13" fmla="*/ 47 h 50"/>
                  <a:gd name="T14" fmla="*/ 16 w 39"/>
                  <a:gd name="T15" fmla="*/ 41 h 50"/>
                  <a:gd name="T16" fmla="*/ 8 w 39"/>
                  <a:gd name="T17" fmla="*/ 8 h 50"/>
                  <a:gd name="T18" fmla="*/ 9 w 39"/>
                  <a:gd name="T19" fmla="*/ 2 h 50"/>
                  <a:gd name="T20" fmla="*/ 7 w 3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50">
                    <a:moveTo>
                      <a:pt x="7" y="0"/>
                    </a:moveTo>
                    <a:cubicBezTo>
                      <a:pt x="0" y="8"/>
                      <a:pt x="16" y="50"/>
                      <a:pt x="16" y="50"/>
                    </a:cubicBezTo>
                    <a:cubicBezTo>
                      <a:pt x="39" y="46"/>
                      <a:pt x="39" y="46"/>
                      <a:pt x="39" y="46"/>
                    </a:cubicBezTo>
                    <a:cubicBezTo>
                      <a:pt x="36" y="41"/>
                      <a:pt x="36" y="41"/>
                      <a:pt x="36" y="41"/>
                    </a:cubicBezTo>
                    <a:cubicBezTo>
                      <a:pt x="36" y="43"/>
                      <a:pt x="35" y="44"/>
                      <a:pt x="34" y="44"/>
                    </a:cubicBezTo>
                    <a:cubicBezTo>
                      <a:pt x="29" y="45"/>
                      <a:pt x="26" y="46"/>
                      <a:pt x="22" y="47"/>
                    </a:cubicBezTo>
                    <a:cubicBezTo>
                      <a:pt x="21" y="47"/>
                      <a:pt x="21" y="47"/>
                      <a:pt x="21" y="47"/>
                    </a:cubicBezTo>
                    <a:cubicBezTo>
                      <a:pt x="19" y="47"/>
                      <a:pt x="17" y="44"/>
                      <a:pt x="16" y="41"/>
                    </a:cubicBezTo>
                    <a:cubicBezTo>
                      <a:pt x="12" y="28"/>
                      <a:pt x="11" y="21"/>
                      <a:pt x="8" y="8"/>
                    </a:cubicBezTo>
                    <a:cubicBezTo>
                      <a:pt x="8" y="5"/>
                      <a:pt x="8" y="3"/>
                      <a:pt x="9" y="2"/>
                    </a:cubicBezTo>
                    <a:cubicBezTo>
                      <a:pt x="7" y="0"/>
                      <a:pt x="7" y="0"/>
                      <a:pt x="7"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2" name="Freeform 43">
                <a:extLst>
                  <a:ext uri="{FF2B5EF4-FFF2-40B4-BE49-F238E27FC236}">
                    <a16:creationId xmlns:a16="http://schemas.microsoft.com/office/drawing/2014/main" id="{6D1C1377-2B21-4B8D-9D83-3AC82E06C51F}"/>
                  </a:ext>
                </a:extLst>
              </p:cNvPr>
              <p:cNvSpPr>
                <a:spLocks/>
              </p:cNvSpPr>
              <p:nvPr/>
            </p:nvSpPr>
            <p:spPr bwMode="auto">
              <a:xfrm>
                <a:off x="7763849" y="3273497"/>
                <a:ext cx="65574" cy="87845"/>
              </a:xfrm>
              <a:custGeom>
                <a:avLst/>
                <a:gdLst>
                  <a:gd name="T0" fmla="*/ 2 w 37"/>
                  <a:gd name="T1" fmla="*/ 0 h 49"/>
                  <a:gd name="T2" fmla="*/ 18 w 37"/>
                  <a:gd name="T3" fmla="*/ 49 h 49"/>
                  <a:gd name="T4" fmla="*/ 37 w 37"/>
                  <a:gd name="T5" fmla="*/ 39 h 49"/>
                  <a:gd name="T6" fmla="*/ 34 w 37"/>
                  <a:gd name="T7" fmla="*/ 36 h 49"/>
                  <a:gd name="T8" fmla="*/ 32 w 37"/>
                  <a:gd name="T9" fmla="*/ 40 h 49"/>
                  <a:gd name="T10" fmla="*/ 21 w 37"/>
                  <a:gd name="T11" fmla="*/ 45 h 49"/>
                  <a:gd name="T12" fmla="*/ 20 w 37"/>
                  <a:gd name="T13" fmla="*/ 45 h 49"/>
                  <a:gd name="T14" fmla="*/ 14 w 37"/>
                  <a:gd name="T15" fmla="*/ 40 h 49"/>
                  <a:gd name="T16" fmla="*/ 4 w 37"/>
                  <a:gd name="T17" fmla="*/ 7 h 49"/>
                  <a:gd name="T18" fmla="*/ 4 w 37"/>
                  <a:gd name="T19" fmla="*/ 3 h 49"/>
                  <a:gd name="T20" fmla="*/ 2 w 3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9">
                    <a:moveTo>
                      <a:pt x="2" y="0"/>
                    </a:moveTo>
                    <a:cubicBezTo>
                      <a:pt x="0" y="18"/>
                      <a:pt x="18" y="49"/>
                      <a:pt x="18" y="49"/>
                    </a:cubicBezTo>
                    <a:cubicBezTo>
                      <a:pt x="37" y="39"/>
                      <a:pt x="37" y="39"/>
                      <a:pt x="37" y="39"/>
                    </a:cubicBezTo>
                    <a:cubicBezTo>
                      <a:pt x="34" y="36"/>
                      <a:pt x="34" y="36"/>
                      <a:pt x="34" y="36"/>
                    </a:cubicBezTo>
                    <a:cubicBezTo>
                      <a:pt x="34" y="38"/>
                      <a:pt x="33" y="39"/>
                      <a:pt x="32" y="40"/>
                    </a:cubicBezTo>
                    <a:cubicBezTo>
                      <a:pt x="28" y="42"/>
                      <a:pt x="25" y="43"/>
                      <a:pt x="21" y="45"/>
                    </a:cubicBezTo>
                    <a:cubicBezTo>
                      <a:pt x="20" y="45"/>
                      <a:pt x="20" y="45"/>
                      <a:pt x="20" y="45"/>
                    </a:cubicBezTo>
                    <a:cubicBezTo>
                      <a:pt x="18" y="45"/>
                      <a:pt x="16" y="43"/>
                      <a:pt x="14" y="40"/>
                    </a:cubicBezTo>
                    <a:cubicBezTo>
                      <a:pt x="10" y="27"/>
                      <a:pt x="8" y="20"/>
                      <a:pt x="4" y="7"/>
                    </a:cubicBezTo>
                    <a:cubicBezTo>
                      <a:pt x="3" y="6"/>
                      <a:pt x="3" y="4"/>
                      <a:pt x="4" y="3"/>
                    </a:cubicBezTo>
                    <a:cubicBezTo>
                      <a:pt x="2" y="0"/>
                      <a:pt x="2" y="0"/>
                      <a:pt x="2"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3" name="Freeform 45">
                <a:extLst>
                  <a:ext uri="{FF2B5EF4-FFF2-40B4-BE49-F238E27FC236}">
                    <a16:creationId xmlns:a16="http://schemas.microsoft.com/office/drawing/2014/main" id="{580A7934-C2A0-4E5D-9F3D-375AE6795BCF}"/>
                  </a:ext>
                </a:extLst>
              </p:cNvPr>
              <p:cNvSpPr>
                <a:spLocks/>
              </p:cNvSpPr>
              <p:nvPr/>
            </p:nvSpPr>
            <p:spPr bwMode="auto">
              <a:xfrm>
                <a:off x="7797255" y="3372477"/>
                <a:ext cx="70523" cy="82896"/>
              </a:xfrm>
              <a:custGeom>
                <a:avLst/>
                <a:gdLst>
                  <a:gd name="T0" fmla="*/ 0 w 39"/>
                  <a:gd name="T1" fmla="*/ 0 h 47"/>
                  <a:gd name="T2" fmla="*/ 20 w 39"/>
                  <a:gd name="T3" fmla="*/ 47 h 47"/>
                  <a:gd name="T4" fmla="*/ 27 w 39"/>
                  <a:gd name="T5" fmla="*/ 45 h 47"/>
                  <a:gd name="T6" fmla="*/ 39 w 39"/>
                  <a:gd name="T7" fmla="*/ 31 h 47"/>
                  <a:gd name="T8" fmla="*/ 35 w 39"/>
                  <a:gd name="T9" fmla="*/ 29 h 47"/>
                  <a:gd name="T10" fmla="*/ 34 w 39"/>
                  <a:gd name="T11" fmla="*/ 33 h 47"/>
                  <a:gd name="T12" fmla="*/ 23 w 39"/>
                  <a:gd name="T13" fmla="*/ 41 h 47"/>
                  <a:gd name="T14" fmla="*/ 22 w 39"/>
                  <a:gd name="T15" fmla="*/ 41 h 47"/>
                  <a:gd name="T16" fmla="*/ 17 w 39"/>
                  <a:gd name="T17" fmla="*/ 37 h 47"/>
                  <a:gd name="T18" fmla="*/ 3 w 39"/>
                  <a:gd name="T19" fmla="*/ 6 h 47"/>
                  <a:gd name="T20" fmla="*/ 3 w 39"/>
                  <a:gd name="T21" fmla="*/ 2 h 47"/>
                  <a:gd name="T22" fmla="*/ 0 w 39"/>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7">
                    <a:moveTo>
                      <a:pt x="0" y="0"/>
                    </a:moveTo>
                    <a:cubicBezTo>
                      <a:pt x="20" y="47"/>
                      <a:pt x="20" y="47"/>
                      <a:pt x="20" y="47"/>
                    </a:cubicBezTo>
                    <a:cubicBezTo>
                      <a:pt x="27" y="45"/>
                      <a:pt x="27" y="45"/>
                      <a:pt x="27" y="45"/>
                    </a:cubicBezTo>
                    <a:cubicBezTo>
                      <a:pt x="39" y="31"/>
                      <a:pt x="39" y="31"/>
                      <a:pt x="39" y="31"/>
                    </a:cubicBezTo>
                    <a:cubicBezTo>
                      <a:pt x="35" y="29"/>
                      <a:pt x="35" y="29"/>
                      <a:pt x="35" y="29"/>
                    </a:cubicBezTo>
                    <a:cubicBezTo>
                      <a:pt x="36" y="31"/>
                      <a:pt x="35" y="33"/>
                      <a:pt x="34" y="33"/>
                    </a:cubicBezTo>
                    <a:cubicBezTo>
                      <a:pt x="30" y="36"/>
                      <a:pt x="27" y="38"/>
                      <a:pt x="23" y="41"/>
                    </a:cubicBezTo>
                    <a:cubicBezTo>
                      <a:pt x="23" y="41"/>
                      <a:pt x="22" y="41"/>
                      <a:pt x="22" y="41"/>
                    </a:cubicBezTo>
                    <a:cubicBezTo>
                      <a:pt x="20" y="41"/>
                      <a:pt x="18" y="40"/>
                      <a:pt x="17" y="37"/>
                    </a:cubicBezTo>
                    <a:cubicBezTo>
                      <a:pt x="11" y="25"/>
                      <a:pt x="8" y="18"/>
                      <a:pt x="3" y="6"/>
                    </a:cubicBezTo>
                    <a:cubicBezTo>
                      <a:pt x="3" y="4"/>
                      <a:pt x="3" y="3"/>
                      <a:pt x="3" y="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4" name="Freeform 47">
                <a:extLst>
                  <a:ext uri="{FF2B5EF4-FFF2-40B4-BE49-F238E27FC236}">
                    <a16:creationId xmlns:a16="http://schemas.microsoft.com/office/drawing/2014/main" id="{6FE0ED41-20DB-4992-BB1A-47422014344A}"/>
                  </a:ext>
                </a:extLst>
              </p:cNvPr>
              <p:cNvSpPr>
                <a:spLocks/>
              </p:cNvSpPr>
              <p:nvPr/>
            </p:nvSpPr>
            <p:spPr bwMode="auto">
              <a:xfrm>
                <a:off x="7692089" y="3172043"/>
                <a:ext cx="66811" cy="102692"/>
              </a:xfrm>
              <a:custGeom>
                <a:avLst/>
                <a:gdLst>
                  <a:gd name="T0" fmla="*/ 0 w 37"/>
                  <a:gd name="T1" fmla="*/ 0 h 58"/>
                  <a:gd name="T2" fmla="*/ 11 w 37"/>
                  <a:gd name="T3" fmla="*/ 58 h 58"/>
                  <a:gd name="T4" fmla="*/ 37 w 37"/>
                  <a:gd name="T5" fmla="*/ 52 h 58"/>
                  <a:gd name="T6" fmla="*/ 33 w 37"/>
                  <a:gd name="T7" fmla="*/ 47 h 58"/>
                  <a:gd name="T8" fmla="*/ 30 w 37"/>
                  <a:gd name="T9" fmla="*/ 51 h 58"/>
                  <a:gd name="T10" fmla="*/ 18 w 37"/>
                  <a:gd name="T11" fmla="*/ 54 h 58"/>
                  <a:gd name="T12" fmla="*/ 18 w 37"/>
                  <a:gd name="T13" fmla="*/ 54 h 58"/>
                  <a:gd name="T14" fmla="*/ 12 w 37"/>
                  <a:gd name="T15" fmla="*/ 47 h 58"/>
                  <a:gd name="T16" fmla="*/ 4 w 37"/>
                  <a:gd name="T17" fmla="*/ 11 h 58"/>
                  <a:gd name="T18" fmla="*/ 4 w 37"/>
                  <a:gd name="T19" fmla="*/ 6 h 58"/>
                  <a:gd name="T20" fmla="*/ 0 w 3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8">
                    <a:moveTo>
                      <a:pt x="0" y="0"/>
                    </a:moveTo>
                    <a:cubicBezTo>
                      <a:pt x="11" y="58"/>
                      <a:pt x="11" y="58"/>
                      <a:pt x="11" y="58"/>
                    </a:cubicBezTo>
                    <a:cubicBezTo>
                      <a:pt x="37" y="52"/>
                      <a:pt x="37" y="52"/>
                      <a:pt x="37" y="52"/>
                    </a:cubicBezTo>
                    <a:cubicBezTo>
                      <a:pt x="33" y="47"/>
                      <a:pt x="33" y="47"/>
                      <a:pt x="33" y="47"/>
                    </a:cubicBezTo>
                    <a:cubicBezTo>
                      <a:pt x="33" y="49"/>
                      <a:pt x="32" y="51"/>
                      <a:pt x="30" y="51"/>
                    </a:cubicBezTo>
                    <a:cubicBezTo>
                      <a:pt x="26" y="52"/>
                      <a:pt x="23" y="53"/>
                      <a:pt x="18" y="54"/>
                    </a:cubicBezTo>
                    <a:cubicBezTo>
                      <a:pt x="18" y="54"/>
                      <a:pt x="18" y="54"/>
                      <a:pt x="18" y="54"/>
                    </a:cubicBezTo>
                    <a:cubicBezTo>
                      <a:pt x="16" y="54"/>
                      <a:pt x="13" y="51"/>
                      <a:pt x="12" y="47"/>
                    </a:cubicBezTo>
                    <a:cubicBezTo>
                      <a:pt x="8" y="33"/>
                      <a:pt x="7" y="26"/>
                      <a:pt x="4" y="11"/>
                    </a:cubicBezTo>
                    <a:cubicBezTo>
                      <a:pt x="3" y="9"/>
                      <a:pt x="4" y="7"/>
                      <a:pt x="4" y="6"/>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5" name="Freeform 49">
                <a:extLst>
                  <a:ext uri="{FF2B5EF4-FFF2-40B4-BE49-F238E27FC236}">
                    <a16:creationId xmlns:a16="http://schemas.microsoft.com/office/drawing/2014/main" id="{64A982FF-5A1F-4F84-B1B6-B6EC4E30AA28}"/>
                  </a:ext>
                </a:extLst>
              </p:cNvPr>
              <p:cNvSpPr>
                <a:spLocks/>
              </p:cNvSpPr>
              <p:nvPr/>
            </p:nvSpPr>
            <p:spPr bwMode="auto">
              <a:xfrm>
                <a:off x="7645074" y="3174517"/>
                <a:ext cx="63100" cy="110115"/>
              </a:xfrm>
              <a:custGeom>
                <a:avLst/>
                <a:gdLst>
                  <a:gd name="T0" fmla="*/ 0 w 35"/>
                  <a:gd name="T1" fmla="*/ 0 h 61"/>
                  <a:gd name="T2" fmla="*/ 11 w 35"/>
                  <a:gd name="T3" fmla="*/ 61 h 61"/>
                  <a:gd name="T4" fmla="*/ 35 w 35"/>
                  <a:gd name="T5" fmla="*/ 54 h 61"/>
                  <a:gd name="T6" fmla="*/ 33 w 35"/>
                  <a:gd name="T7" fmla="*/ 51 h 61"/>
                  <a:gd name="T8" fmla="*/ 31 w 35"/>
                  <a:gd name="T9" fmla="*/ 54 h 61"/>
                  <a:gd name="T10" fmla="*/ 19 w 35"/>
                  <a:gd name="T11" fmla="*/ 57 h 61"/>
                  <a:gd name="T12" fmla="*/ 18 w 35"/>
                  <a:gd name="T13" fmla="*/ 57 h 61"/>
                  <a:gd name="T14" fmla="*/ 13 w 35"/>
                  <a:gd name="T15" fmla="*/ 50 h 61"/>
                  <a:gd name="T16" fmla="*/ 4 w 35"/>
                  <a:gd name="T17" fmla="*/ 11 h 61"/>
                  <a:gd name="T18" fmla="*/ 3 w 35"/>
                  <a:gd name="T19" fmla="*/ 6 h 61"/>
                  <a:gd name="T20" fmla="*/ 0 w 3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1">
                    <a:moveTo>
                      <a:pt x="0" y="0"/>
                    </a:moveTo>
                    <a:cubicBezTo>
                      <a:pt x="11" y="61"/>
                      <a:pt x="11" y="61"/>
                      <a:pt x="11" y="61"/>
                    </a:cubicBezTo>
                    <a:cubicBezTo>
                      <a:pt x="35" y="54"/>
                      <a:pt x="35" y="54"/>
                      <a:pt x="35" y="54"/>
                    </a:cubicBezTo>
                    <a:cubicBezTo>
                      <a:pt x="33" y="51"/>
                      <a:pt x="33" y="51"/>
                      <a:pt x="33" y="51"/>
                    </a:cubicBezTo>
                    <a:cubicBezTo>
                      <a:pt x="33" y="53"/>
                      <a:pt x="32" y="54"/>
                      <a:pt x="31" y="54"/>
                    </a:cubicBezTo>
                    <a:cubicBezTo>
                      <a:pt x="26" y="56"/>
                      <a:pt x="24" y="56"/>
                      <a:pt x="19" y="57"/>
                    </a:cubicBezTo>
                    <a:cubicBezTo>
                      <a:pt x="19" y="57"/>
                      <a:pt x="18" y="57"/>
                      <a:pt x="18" y="57"/>
                    </a:cubicBezTo>
                    <a:cubicBezTo>
                      <a:pt x="16" y="57"/>
                      <a:pt x="14" y="54"/>
                      <a:pt x="13" y="50"/>
                    </a:cubicBezTo>
                    <a:cubicBezTo>
                      <a:pt x="9" y="34"/>
                      <a:pt x="7" y="27"/>
                      <a:pt x="4" y="11"/>
                    </a:cubicBezTo>
                    <a:cubicBezTo>
                      <a:pt x="3" y="9"/>
                      <a:pt x="3" y="7"/>
                      <a:pt x="3" y="6"/>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6" name="Freeform 51">
                <a:extLst>
                  <a:ext uri="{FF2B5EF4-FFF2-40B4-BE49-F238E27FC236}">
                    <a16:creationId xmlns:a16="http://schemas.microsoft.com/office/drawing/2014/main" id="{BB719D63-6BC4-47F8-A2A7-910883D3888A}"/>
                  </a:ext>
                </a:extLst>
              </p:cNvPr>
              <p:cNvSpPr>
                <a:spLocks/>
              </p:cNvSpPr>
              <p:nvPr/>
            </p:nvSpPr>
            <p:spPr bwMode="auto">
              <a:xfrm>
                <a:off x="7719308" y="3284633"/>
                <a:ext cx="71760" cy="94031"/>
              </a:xfrm>
              <a:custGeom>
                <a:avLst/>
                <a:gdLst>
                  <a:gd name="T0" fmla="*/ 0 w 40"/>
                  <a:gd name="T1" fmla="*/ 0 h 53"/>
                  <a:gd name="T2" fmla="*/ 16 w 40"/>
                  <a:gd name="T3" fmla="*/ 53 h 53"/>
                  <a:gd name="T4" fmla="*/ 40 w 40"/>
                  <a:gd name="T5" fmla="*/ 44 h 53"/>
                  <a:gd name="T6" fmla="*/ 35 w 40"/>
                  <a:gd name="T7" fmla="*/ 39 h 53"/>
                  <a:gd name="T8" fmla="*/ 33 w 40"/>
                  <a:gd name="T9" fmla="*/ 44 h 53"/>
                  <a:gd name="T10" fmla="*/ 22 w 40"/>
                  <a:gd name="T11" fmla="*/ 49 h 53"/>
                  <a:gd name="T12" fmla="*/ 21 w 40"/>
                  <a:gd name="T13" fmla="*/ 49 h 53"/>
                  <a:gd name="T14" fmla="*/ 15 w 40"/>
                  <a:gd name="T15" fmla="*/ 43 h 53"/>
                  <a:gd name="T16" fmla="*/ 4 w 40"/>
                  <a:gd name="T17" fmla="*/ 8 h 53"/>
                  <a:gd name="T18" fmla="*/ 3 w 40"/>
                  <a:gd name="T19" fmla="*/ 3 h 53"/>
                  <a:gd name="T20" fmla="*/ 0 w 4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3">
                    <a:moveTo>
                      <a:pt x="0" y="0"/>
                    </a:moveTo>
                    <a:cubicBezTo>
                      <a:pt x="16" y="53"/>
                      <a:pt x="16" y="53"/>
                      <a:pt x="16" y="53"/>
                    </a:cubicBezTo>
                    <a:cubicBezTo>
                      <a:pt x="40" y="44"/>
                      <a:pt x="40" y="44"/>
                      <a:pt x="40" y="44"/>
                    </a:cubicBezTo>
                    <a:cubicBezTo>
                      <a:pt x="35" y="39"/>
                      <a:pt x="35" y="39"/>
                      <a:pt x="35" y="39"/>
                    </a:cubicBezTo>
                    <a:cubicBezTo>
                      <a:pt x="35" y="41"/>
                      <a:pt x="35" y="43"/>
                      <a:pt x="33" y="44"/>
                    </a:cubicBezTo>
                    <a:cubicBezTo>
                      <a:pt x="29" y="46"/>
                      <a:pt x="26" y="47"/>
                      <a:pt x="22" y="49"/>
                    </a:cubicBezTo>
                    <a:cubicBezTo>
                      <a:pt x="22" y="49"/>
                      <a:pt x="21" y="49"/>
                      <a:pt x="21" y="49"/>
                    </a:cubicBezTo>
                    <a:cubicBezTo>
                      <a:pt x="19" y="49"/>
                      <a:pt x="17" y="47"/>
                      <a:pt x="15" y="43"/>
                    </a:cubicBezTo>
                    <a:cubicBezTo>
                      <a:pt x="10" y="29"/>
                      <a:pt x="8" y="22"/>
                      <a:pt x="4" y="8"/>
                    </a:cubicBezTo>
                    <a:cubicBezTo>
                      <a:pt x="3" y="6"/>
                      <a:pt x="3" y="5"/>
                      <a:pt x="3" y="3"/>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7" name="Freeform 53">
                <a:extLst>
                  <a:ext uri="{FF2B5EF4-FFF2-40B4-BE49-F238E27FC236}">
                    <a16:creationId xmlns:a16="http://schemas.microsoft.com/office/drawing/2014/main" id="{7E4CD47F-C908-4334-8FD2-62BA89BBD08C}"/>
                  </a:ext>
                </a:extLst>
              </p:cNvPr>
              <p:cNvSpPr>
                <a:spLocks/>
              </p:cNvSpPr>
              <p:nvPr/>
            </p:nvSpPr>
            <p:spPr bwMode="auto">
              <a:xfrm>
                <a:off x="7668581" y="3285870"/>
                <a:ext cx="76709" cy="112590"/>
              </a:xfrm>
              <a:custGeom>
                <a:avLst/>
                <a:gdLst>
                  <a:gd name="T0" fmla="*/ 0 w 43"/>
                  <a:gd name="T1" fmla="*/ 0 h 63"/>
                  <a:gd name="T2" fmla="*/ 19 w 43"/>
                  <a:gd name="T3" fmla="*/ 63 h 63"/>
                  <a:gd name="T4" fmla="*/ 43 w 43"/>
                  <a:gd name="T5" fmla="*/ 54 h 63"/>
                  <a:gd name="T6" fmla="*/ 39 w 43"/>
                  <a:gd name="T7" fmla="*/ 50 h 63"/>
                  <a:gd name="T8" fmla="*/ 38 w 43"/>
                  <a:gd name="T9" fmla="*/ 53 h 63"/>
                  <a:gd name="T10" fmla="*/ 26 w 43"/>
                  <a:gd name="T11" fmla="*/ 58 h 63"/>
                  <a:gd name="T12" fmla="*/ 25 w 43"/>
                  <a:gd name="T13" fmla="*/ 58 h 63"/>
                  <a:gd name="T14" fmla="*/ 19 w 43"/>
                  <a:gd name="T15" fmla="*/ 52 h 63"/>
                  <a:gd name="T16" fmla="*/ 7 w 43"/>
                  <a:gd name="T17" fmla="*/ 14 h 63"/>
                  <a:gd name="T18" fmla="*/ 6 w 43"/>
                  <a:gd name="T19" fmla="*/ 8 h 63"/>
                  <a:gd name="T20" fmla="*/ 0 w 43"/>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0" y="0"/>
                    </a:moveTo>
                    <a:cubicBezTo>
                      <a:pt x="19" y="63"/>
                      <a:pt x="19" y="63"/>
                      <a:pt x="19" y="63"/>
                    </a:cubicBezTo>
                    <a:cubicBezTo>
                      <a:pt x="43" y="54"/>
                      <a:pt x="43" y="54"/>
                      <a:pt x="43" y="54"/>
                    </a:cubicBezTo>
                    <a:cubicBezTo>
                      <a:pt x="39" y="50"/>
                      <a:pt x="39" y="50"/>
                      <a:pt x="39" y="50"/>
                    </a:cubicBezTo>
                    <a:cubicBezTo>
                      <a:pt x="39" y="51"/>
                      <a:pt x="39" y="53"/>
                      <a:pt x="38" y="53"/>
                    </a:cubicBezTo>
                    <a:cubicBezTo>
                      <a:pt x="33" y="55"/>
                      <a:pt x="31" y="56"/>
                      <a:pt x="26" y="58"/>
                    </a:cubicBezTo>
                    <a:cubicBezTo>
                      <a:pt x="26" y="58"/>
                      <a:pt x="25" y="58"/>
                      <a:pt x="25" y="58"/>
                    </a:cubicBezTo>
                    <a:cubicBezTo>
                      <a:pt x="23" y="58"/>
                      <a:pt x="21" y="56"/>
                      <a:pt x="19" y="52"/>
                    </a:cubicBezTo>
                    <a:cubicBezTo>
                      <a:pt x="14" y="37"/>
                      <a:pt x="11" y="29"/>
                      <a:pt x="7" y="14"/>
                    </a:cubicBezTo>
                    <a:cubicBezTo>
                      <a:pt x="6" y="11"/>
                      <a:pt x="6" y="9"/>
                      <a:pt x="6" y="8"/>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8" name="Freeform 55">
                <a:extLst>
                  <a:ext uri="{FF2B5EF4-FFF2-40B4-BE49-F238E27FC236}">
                    <a16:creationId xmlns:a16="http://schemas.microsoft.com/office/drawing/2014/main" id="{14CACCF0-D0E5-4A04-8FB9-940EE8A6F2C7}"/>
                  </a:ext>
                </a:extLst>
              </p:cNvPr>
              <p:cNvSpPr>
                <a:spLocks/>
              </p:cNvSpPr>
              <p:nvPr/>
            </p:nvSpPr>
            <p:spPr bwMode="auto">
              <a:xfrm>
                <a:off x="7755189" y="3386087"/>
                <a:ext cx="74235" cy="96505"/>
              </a:xfrm>
              <a:custGeom>
                <a:avLst/>
                <a:gdLst>
                  <a:gd name="T0" fmla="*/ 0 w 42"/>
                  <a:gd name="T1" fmla="*/ 0 h 54"/>
                  <a:gd name="T2" fmla="*/ 22 w 42"/>
                  <a:gd name="T3" fmla="*/ 54 h 54"/>
                  <a:gd name="T4" fmla="*/ 42 w 42"/>
                  <a:gd name="T5" fmla="*/ 40 h 54"/>
                  <a:gd name="T6" fmla="*/ 38 w 42"/>
                  <a:gd name="T7" fmla="*/ 36 h 54"/>
                  <a:gd name="T8" fmla="*/ 36 w 42"/>
                  <a:gd name="T9" fmla="*/ 40 h 54"/>
                  <a:gd name="T10" fmla="*/ 25 w 42"/>
                  <a:gd name="T11" fmla="*/ 48 h 54"/>
                  <a:gd name="T12" fmla="*/ 24 w 42"/>
                  <a:gd name="T13" fmla="*/ 48 h 54"/>
                  <a:gd name="T14" fmla="*/ 19 w 42"/>
                  <a:gd name="T15" fmla="*/ 43 h 54"/>
                  <a:gd name="T16" fmla="*/ 4 w 42"/>
                  <a:gd name="T17" fmla="*/ 9 h 54"/>
                  <a:gd name="T18" fmla="*/ 3 w 42"/>
                  <a:gd name="T19" fmla="*/ 4 h 54"/>
                  <a:gd name="T20" fmla="*/ 0 w 4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4">
                    <a:moveTo>
                      <a:pt x="0" y="0"/>
                    </a:moveTo>
                    <a:cubicBezTo>
                      <a:pt x="22" y="54"/>
                      <a:pt x="22" y="54"/>
                      <a:pt x="22" y="54"/>
                    </a:cubicBezTo>
                    <a:cubicBezTo>
                      <a:pt x="42" y="40"/>
                      <a:pt x="42" y="40"/>
                      <a:pt x="42" y="40"/>
                    </a:cubicBezTo>
                    <a:cubicBezTo>
                      <a:pt x="38" y="36"/>
                      <a:pt x="38" y="36"/>
                      <a:pt x="38" y="36"/>
                    </a:cubicBezTo>
                    <a:cubicBezTo>
                      <a:pt x="38" y="38"/>
                      <a:pt x="37" y="40"/>
                      <a:pt x="36" y="40"/>
                    </a:cubicBezTo>
                    <a:cubicBezTo>
                      <a:pt x="32" y="43"/>
                      <a:pt x="30" y="45"/>
                      <a:pt x="25" y="48"/>
                    </a:cubicBezTo>
                    <a:cubicBezTo>
                      <a:pt x="25" y="48"/>
                      <a:pt x="25" y="48"/>
                      <a:pt x="24" y="48"/>
                    </a:cubicBezTo>
                    <a:cubicBezTo>
                      <a:pt x="22" y="48"/>
                      <a:pt x="20" y="46"/>
                      <a:pt x="19" y="43"/>
                    </a:cubicBezTo>
                    <a:cubicBezTo>
                      <a:pt x="13" y="30"/>
                      <a:pt x="10" y="23"/>
                      <a:pt x="4" y="9"/>
                    </a:cubicBezTo>
                    <a:cubicBezTo>
                      <a:pt x="3" y="7"/>
                      <a:pt x="3" y="5"/>
                      <a:pt x="3" y="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89" name="Freeform 57">
                <a:extLst>
                  <a:ext uri="{FF2B5EF4-FFF2-40B4-BE49-F238E27FC236}">
                    <a16:creationId xmlns:a16="http://schemas.microsoft.com/office/drawing/2014/main" id="{24BBD9E7-F510-4859-870A-D3EA0E396917}"/>
                  </a:ext>
                </a:extLst>
              </p:cNvPr>
              <p:cNvSpPr>
                <a:spLocks/>
              </p:cNvSpPr>
              <p:nvPr/>
            </p:nvSpPr>
            <p:spPr bwMode="auto">
              <a:xfrm>
                <a:off x="7711885" y="3407120"/>
                <a:ext cx="76709" cy="100217"/>
              </a:xfrm>
              <a:custGeom>
                <a:avLst/>
                <a:gdLst>
                  <a:gd name="T0" fmla="*/ 0 w 43"/>
                  <a:gd name="T1" fmla="*/ 0 h 56"/>
                  <a:gd name="T2" fmla="*/ 12 w 43"/>
                  <a:gd name="T3" fmla="*/ 34 h 56"/>
                  <a:gd name="T4" fmla="*/ 27 w 43"/>
                  <a:gd name="T5" fmla="*/ 56 h 56"/>
                  <a:gd name="T6" fmla="*/ 43 w 43"/>
                  <a:gd name="T7" fmla="*/ 43 h 56"/>
                  <a:gd name="T8" fmla="*/ 40 w 43"/>
                  <a:gd name="T9" fmla="*/ 40 h 56"/>
                  <a:gd name="T10" fmla="*/ 38 w 43"/>
                  <a:gd name="T11" fmla="*/ 43 h 56"/>
                  <a:gd name="T12" fmla="*/ 28 w 43"/>
                  <a:gd name="T13" fmla="*/ 51 h 56"/>
                  <a:gd name="T14" fmla="*/ 26 w 43"/>
                  <a:gd name="T15" fmla="*/ 51 h 56"/>
                  <a:gd name="T16" fmla="*/ 21 w 43"/>
                  <a:gd name="T17" fmla="*/ 46 h 56"/>
                  <a:gd name="T18" fmla="*/ 5 w 43"/>
                  <a:gd name="T19" fmla="*/ 9 h 56"/>
                  <a:gd name="T20" fmla="*/ 4 w 43"/>
                  <a:gd name="T21" fmla="*/ 3 h 56"/>
                  <a:gd name="T22" fmla="*/ 0 w 43"/>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6">
                    <a:moveTo>
                      <a:pt x="0" y="0"/>
                    </a:moveTo>
                    <a:cubicBezTo>
                      <a:pt x="0" y="0"/>
                      <a:pt x="11" y="30"/>
                      <a:pt x="12" y="34"/>
                    </a:cubicBezTo>
                    <a:cubicBezTo>
                      <a:pt x="12" y="38"/>
                      <a:pt x="27" y="56"/>
                      <a:pt x="27" y="56"/>
                    </a:cubicBezTo>
                    <a:cubicBezTo>
                      <a:pt x="43" y="43"/>
                      <a:pt x="43" y="43"/>
                      <a:pt x="43" y="43"/>
                    </a:cubicBezTo>
                    <a:cubicBezTo>
                      <a:pt x="40" y="40"/>
                      <a:pt x="40" y="40"/>
                      <a:pt x="40" y="40"/>
                    </a:cubicBezTo>
                    <a:cubicBezTo>
                      <a:pt x="40" y="41"/>
                      <a:pt x="39" y="43"/>
                      <a:pt x="38" y="43"/>
                    </a:cubicBezTo>
                    <a:cubicBezTo>
                      <a:pt x="34" y="46"/>
                      <a:pt x="32" y="48"/>
                      <a:pt x="28" y="51"/>
                    </a:cubicBezTo>
                    <a:cubicBezTo>
                      <a:pt x="27" y="51"/>
                      <a:pt x="27" y="51"/>
                      <a:pt x="26" y="51"/>
                    </a:cubicBezTo>
                    <a:cubicBezTo>
                      <a:pt x="25" y="51"/>
                      <a:pt x="22" y="49"/>
                      <a:pt x="21" y="46"/>
                    </a:cubicBezTo>
                    <a:cubicBezTo>
                      <a:pt x="14" y="31"/>
                      <a:pt x="11" y="24"/>
                      <a:pt x="5" y="9"/>
                    </a:cubicBezTo>
                    <a:cubicBezTo>
                      <a:pt x="4" y="7"/>
                      <a:pt x="4" y="5"/>
                      <a:pt x="4" y="3"/>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0" name="Freeform 59">
                <a:extLst>
                  <a:ext uri="{FF2B5EF4-FFF2-40B4-BE49-F238E27FC236}">
                    <a16:creationId xmlns:a16="http://schemas.microsoft.com/office/drawing/2014/main" id="{A9CBC381-DEDE-416E-ACB4-5FD9776173C8}"/>
                  </a:ext>
                </a:extLst>
              </p:cNvPr>
              <p:cNvSpPr>
                <a:spLocks/>
              </p:cNvSpPr>
              <p:nvPr/>
            </p:nvSpPr>
            <p:spPr bwMode="auto">
              <a:xfrm>
                <a:off x="7723020" y="3681789"/>
                <a:ext cx="32168" cy="194248"/>
              </a:xfrm>
              <a:custGeom>
                <a:avLst/>
                <a:gdLst>
                  <a:gd name="T0" fmla="*/ 11 w 18"/>
                  <a:gd name="T1" fmla="*/ 109 h 109"/>
                  <a:gd name="T2" fmla="*/ 2 w 18"/>
                  <a:gd name="T3" fmla="*/ 55 h 109"/>
                  <a:gd name="T4" fmla="*/ 5 w 18"/>
                  <a:gd name="T5" fmla="*/ 0 h 109"/>
                  <a:gd name="T6" fmla="*/ 12 w 18"/>
                  <a:gd name="T7" fmla="*/ 0 h 109"/>
                  <a:gd name="T8" fmla="*/ 18 w 18"/>
                  <a:gd name="T9" fmla="*/ 109 h 109"/>
                  <a:gd name="T10" fmla="*/ 11 w 18"/>
                  <a:gd name="T11" fmla="*/ 109 h 109"/>
                </a:gdLst>
                <a:ahLst/>
                <a:cxnLst>
                  <a:cxn ang="0">
                    <a:pos x="T0" y="T1"/>
                  </a:cxn>
                  <a:cxn ang="0">
                    <a:pos x="T2" y="T3"/>
                  </a:cxn>
                  <a:cxn ang="0">
                    <a:pos x="T4" y="T5"/>
                  </a:cxn>
                  <a:cxn ang="0">
                    <a:pos x="T6" y="T7"/>
                  </a:cxn>
                  <a:cxn ang="0">
                    <a:pos x="T8" y="T9"/>
                  </a:cxn>
                  <a:cxn ang="0">
                    <a:pos x="T10" y="T11"/>
                  </a:cxn>
                </a:cxnLst>
                <a:rect l="0" t="0" r="r" b="b"/>
                <a:pathLst>
                  <a:path w="18" h="109">
                    <a:moveTo>
                      <a:pt x="11" y="109"/>
                    </a:moveTo>
                    <a:cubicBezTo>
                      <a:pt x="11" y="109"/>
                      <a:pt x="4" y="94"/>
                      <a:pt x="2" y="55"/>
                    </a:cubicBezTo>
                    <a:cubicBezTo>
                      <a:pt x="0" y="16"/>
                      <a:pt x="5" y="0"/>
                      <a:pt x="5" y="0"/>
                    </a:cubicBezTo>
                    <a:cubicBezTo>
                      <a:pt x="12" y="0"/>
                      <a:pt x="12" y="0"/>
                      <a:pt x="12" y="0"/>
                    </a:cubicBezTo>
                    <a:cubicBezTo>
                      <a:pt x="18" y="109"/>
                      <a:pt x="18" y="109"/>
                      <a:pt x="18" y="109"/>
                    </a:cubicBezTo>
                    <a:cubicBezTo>
                      <a:pt x="11" y="109"/>
                      <a:pt x="11" y="109"/>
                      <a:pt x="11" y="109"/>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1" name="Freeform 60">
                <a:extLst>
                  <a:ext uri="{FF2B5EF4-FFF2-40B4-BE49-F238E27FC236}">
                    <a16:creationId xmlns:a16="http://schemas.microsoft.com/office/drawing/2014/main" id="{C20645FD-0FA6-4EB8-AD48-34CC0095A33E}"/>
                  </a:ext>
                </a:extLst>
              </p:cNvPr>
              <p:cNvSpPr>
                <a:spLocks/>
              </p:cNvSpPr>
              <p:nvPr/>
            </p:nvSpPr>
            <p:spPr bwMode="auto">
              <a:xfrm>
                <a:off x="7699512" y="3726330"/>
                <a:ext cx="33406" cy="107641"/>
              </a:xfrm>
              <a:custGeom>
                <a:avLst/>
                <a:gdLst>
                  <a:gd name="T0" fmla="*/ 5 w 19"/>
                  <a:gd name="T1" fmla="*/ 60 h 60"/>
                  <a:gd name="T2" fmla="*/ 1 w 19"/>
                  <a:gd name="T3" fmla="*/ 31 h 60"/>
                  <a:gd name="T4" fmla="*/ 2 w 19"/>
                  <a:gd name="T5" fmla="*/ 1 h 60"/>
                  <a:gd name="T6" fmla="*/ 16 w 19"/>
                  <a:gd name="T7" fmla="*/ 0 h 60"/>
                  <a:gd name="T8" fmla="*/ 19 w 19"/>
                  <a:gd name="T9" fmla="*/ 60 h 60"/>
                  <a:gd name="T10" fmla="*/ 5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5" y="60"/>
                    </a:moveTo>
                    <a:cubicBezTo>
                      <a:pt x="5" y="60"/>
                      <a:pt x="2" y="52"/>
                      <a:pt x="1" y="31"/>
                    </a:cubicBezTo>
                    <a:cubicBezTo>
                      <a:pt x="0" y="10"/>
                      <a:pt x="2" y="1"/>
                      <a:pt x="2" y="1"/>
                    </a:cubicBezTo>
                    <a:cubicBezTo>
                      <a:pt x="16" y="0"/>
                      <a:pt x="16" y="0"/>
                      <a:pt x="16" y="0"/>
                    </a:cubicBezTo>
                    <a:cubicBezTo>
                      <a:pt x="19" y="60"/>
                      <a:pt x="19" y="60"/>
                      <a:pt x="19" y="60"/>
                    </a:cubicBezTo>
                    <a:lnTo>
                      <a:pt x="5" y="6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2" name="Freeform 61">
                <a:extLst>
                  <a:ext uri="{FF2B5EF4-FFF2-40B4-BE49-F238E27FC236}">
                    <a16:creationId xmlns:a16="http://schemas.microsoft.com/office/drawing/2014/main" id="{0AA5EDED-5699-4F0B-858F-01CA218AF9E2}"/>
                  </a:ext>
                </a:extLst>
              </p:cNvPr>
              <p:cNvSpPr>
                <a:spLocks/>
              </p:cNvSpPr>
              <p:nvPr/>
            </p:nvSpPr>
            <p:spPr bwMode="auto">
              <a:xfrm>
                <a:off x="7642599" y="3751075"/>
                <a:ext cx="76709" cy="60625"/>
              </a:xfrm>
              <a:custGeom>
                <a:avLst/>
                <a:gdLst>
                  <a:gd name="T0" fmla="*/ 1 w 62"/>
                  <a:gd name="T1" fmla="*/ 49 h 49"/>
                  <a:gd name="T2" fmla="*/ 0 w 62"/>
                  <a:gd name="T3" fmla="*/ 3 h 49"/>
                  <a:gd name="T4" fmla="*/ 60 w 62"/>
                  <a:gd name="T5" fmla="*/ 0 h 49"/>
                  <a:gd name="T6" fmla="*/ 62 w 62"/>
                  <a:gd name="T7" fmla="*/ 46 h 49"/>
                  <a:gd name="T8" fmla="*/ 1 w 62"/>
                  <a:gd name="T9" fmla="*/ 49 h 49"/>
                </a:gdLst>
                <a:ahLst/>
                <a:cxnLst>
                  <a:cxn ang="0">
                    <a:pos x="T0" y="T1"/>
                  </a:cxn>
                  <a:cxn ang="0">
                    <a:pos x="T2" y="T3"/>
                  </a:cxn>
                  <a:cxn ang="0">
                    <a:pos x="T4" y="T5"/>
                  </a:cxn>
                  <a:cxn ang="0">
                    <a:pos x="T6" y="T7"/>
                  </a:cxn>
                  <a:cxn ang="0">
                    <a:pos x="T8" y="T9"/>
                  </a:cxn>
                </a:cxnLst>
                <a:rect l="0" t="0" r="r" b="b"/>
                <a:pathLst>
                  <a:path w="62" h="49">
                    <a:moveTo>
                      <a:pt x="1" y="49"/>
                    </a:moveTo>
                    <a:lnTo>
                      <a:pt x="0" y="3"/>
                    </a:lnTo>
                    <a:lnTo>
                      <a:pt x="60" y="0"/>
                    </a:lnTo>
                    <a:lnTo>
                      <a:pt x="62" y="46"/>
                    </a:lnTo>
                    <a:lnTo>
                      <a:pt x="1" y="4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3" name="Freeform 62">
                <a:extLst>
                  <a:ext uri="{FF2B5EF4-FFF2-40B4-BE49-F238E27FC236}">
                    <a16:creationId xmlns:a16="http://schemas.microsoft.com/office/drawing/2014/main" id="{CFFAC04C-4CF8-4068-8CBF-68C408590F01}"/>
                  </a:ext>
                </a:extLst>
              </p:cNvPr>
              <p:cNvSpPr>
                <a:spLocks/>
              </p:cNvSpPr>
              <p:nvPr/>
            </p:nvSpPr>
            <p:spPr bwMode="auto">
              <a:xfrm>
                <a:off x="7732918" y="3618690"/>
                <a:ext cx="136097" cy="309312"/>
              </a:xfrm>
              <a:custGeom>
                <a:avLst/>
                <a:gdLst>
                  <a:gd name="T0" fmla="*/ 24 w 76"/>
                  <a:gd name="T1" fmla="*/ 170 h 173"/>
                  <a:gd name="T2" fmla="*/ 8 w 76"/>
                  <a:gd name="T3" fmla="*/ 150 h 173"/>
                  <a:gd name="T4" fmla="*/ 2 w 76"/>
                  <a:gd name="T5" fmla="*/ 24 h 173"/>
                  <a:gd name="T6" fmla="*/ 16 w 76"/>
                  <a:gd name="T7" fmla="*/ 2 h 173"/>
                  <a:gd name="T8" fmla="*/ 59 w 76"/>
                  <a:gd name="T9" fmla="*/ 14 h 173"/>
                  <a:gd name="T10" fmla="*/ 69 w 76"/>
                  <a:gd name="T11" fmla="*/ 36 h 173"/>
                  <a:gd name="T12" fmla="*/ 74 w 76"/>
                  <a:gd name="T13" fmla="*/ 131 h 173"/>
                  <a:gd name="T14" fmla="*/ 66 w 76"/>
                  <a:gd name="T15" fmla="*/ 154 h 173"/>
                  <a:gd name="T16" fmla="*/ 24 w 76"/>
                  <a:gd name="T17" fmla="*/ 17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73">
                    <a:moveTo>
                      <a:pt x="24" y="170"/>
                    </a:moveTo>
                    <a:cubicBezTo>
                      <a:pt x="18" y="173"/>
                      <a:pt x="10" y="164"/>
                      <a:pt x="8" y="150"/>
                    </a:cubicBezTo>
                    <a:cubicBezTo>
                      <a:pt x="2" y="108"/>
                      <a:pt x="0" y="67"/>
                      <a:pt x="2" y="24"/>
                    </a:cubicBezTo>
                    <a:cubicBezTo>
                      <a:pt x="2" y="10"/>
                      <a:pt x="9" y="0"/>
                      <a:pt x="16" y="2"/>
                    </a:cubicBezTo>
                    <a:cubicBezTo>
                      <a:pt x="30" y="6"/>
                      <a:pt x="44" y="10"/>
                      <a:pt x="59" y="14"/>
                    </a:cubicBezTo>
                    <a:cubicBezTo>
                      <a:pt x="65" y="16"/>
                      <a:pt x="70" y="26"/>
                      <a:pt x="69" y="36"/>
                    </a:cubicBezTo>
                    <a:cubicBezTo>
                      <a:pt x="68" y="69"/>
                      <a:pt x="70" y="99"/>
                      <a:pt x="74" y="131"/>
                    </a:cubicBezTo>
                    <a:cubicBezTo>
                      <a:pt x="76" y="141"/>
                      <a:pt x="72" y="151"/>
                      <a:pt x="66" y="154"/>
                    </a:cubicBezTo>
                    <a:cubicBezTo>
                      <a:pt x="52" y="159"/>
                      <a:pt x="38" y="165"/>
                      <a:pt x="24" y="17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4" name="Freeform 63">
                <a:extLst>
                  <a:ext uri="{FF2B5EF4-FFF2-40B4-BE49-F238E27FC236}">
                    <a16:creationId xmlns:a16="http://schemas.microsoft.com/office/drawing/2014/main" id="{554538B2-EA60-4FA5-9C14-CEA29BB0B72A}"/>
                  </a:ext>
                </a:extLst>
              </p:cNvPr>
              <p:cNvSpPr>
                <a:spLocks noEditPoints="1"/>
              </p:cNvSpPr>
              <p:nvPr/>
            </p:nvSpPr>
            <p:spPr bwMode="auto">
              <a:xfrm>
                <a:off x="7744053" y="3642197"/>
                <a:ext cx="116301" cy="268483"/>
              </a:xfrm>
              <a:custGeom>
                <a:avLst/>
                <a:gdLst>
                  <a:gd name="T0" fmla="*/ 41 w 65"/>
                  <a:gd name="T1" fmla="*/ 41 h 150"/>
                  <a:gd name="T2" fmla="*/ 46 w 65"/>
                  <a:gd name="T3" fmla="*/ 10 h 150"/>
                  <a:gd name="T4" fmla="*/ 58 w 65"/>
                  <a:gd name="T5" fmla="*/ 18 h 150"/>
                  <a:gd name="T6" fmla="*/ 54 w 65"/>
                  <a:gd name="T7" fmla="*/ 48 h 150"/>
                  <a:gd name="T8" fmla="*/ 56 w 65"/>
                  <a:gd name="T9" fmla="*/ 90 h 150"/>
                  <a:gd name="T10" fmla="*/ 58 w 65"/>
                  <a:gd name="T11" fmla="*/ 59 h 150"/>
                  <a:gd name="T12" fmla="*/ 44 w 65"/>
                  <a:gd name="T13" fmla="*/ 54 h 150"/>
                  <a:gd name="T14" fmla="*/ 43 w 65"/>
                  <a:gd name="T15" fmla="*/ 86 h 150"/>
                  <a:gd name="T16" fmla="*/ 56 w 65"/>
                  <a:gd name="T17" fmla="*/ 90 h 150"/>
                  <a:gd name="T18" fmla="*/ 64 w 65"/>
                  <a:gd name="T19" fmla="*/ 126 h 150"/>
                  <a:gd name="T20" fmla="*/ 57 w 65"/>
                  <a:gd name="T21" fmla="*/ 96 h 150"/>
                  <a:gd name="T22" fmla="*/ 44 w 65"/>
                  <a:gd name="T23" fmla="*/ 104 h 150"/>
                  <a:gd name="T24" fmla="*/ 52 w 65"/>
                  <a:gd name="T25" fmla="*/ 135 h 150"/>
                  <a:gd name="T26" fmla="*/ 34 w 65"/>
                  <a:gd name="T27" fmla="*/ 46 h 150"/>
                  <a:gd name="T28" fmla="*/ 38 w 65"/>
                  <a:gd name="T29" fmla="*/ 13 h 150"/>
                  <a:gd name="T30" fmla="*/ 25 w 65"/>
                  <a:gd name="T31" fmla="*/ 5 h 150"/>
                  <a:gd name="T32" fmla="*/ 21 w 65"/>
                  <a:gd name="T33" fmla="*/ 40 h 150"/>
                  <a:gd name="T34" fmla="*/ 34 w 65"/>
                  <a:gd name="T35" fmla="*/ 46 h 150"/>
                  <a:gd name="T36" fmla="*/ 39 w 65"/>
                  <a:gd name="T37" fmla="*/ 87 h 150"/>
                  <a:gd name="T38" fmla="*/ 34 w 65"/>
                  <a:gd name="T39" fmla="*/ 53 h 150"/>
                  <a:gd name="T40" fmla="*/ 21 w 65"/>
                  <a:gd name="T41" fmla="*/ 59 h 150"/>
                  <a:gd name="T42" fmla="*/ 26 w 65"/>
                  <a:gd name="T43" fmla="*/ 94 h 150"/>
                  <a:gd name="T44" fmla="*/ 42 w 65"/>
                  <a:gd name="T45" fmla="*/ 139 h 150"/>
                  <a:gd name="T46" fmla="*/ 40 w 65"/>
                  <a:gd name="T47" fmla="*/ 105 h 150"/>
                  <a:gd name="T48" fmla="*/ 27 w 65"/>
                  <a:gd name="T49" fmla="*/ 101 h 150"/>
                  <a:gd name="T50" fmla="*/ 28 w 65"/>
                  <a:gd name="T51" fmla="*/ 137 h 150"/>
                  <a:gd name="T52" fmla="*/ 42 w 65"/>
                  <a:gd name="T53" fmla="*/ 139 h 150"/>
                  <a:gd name="T54" fmla="*/ 16 w 65"/>
                  <a:gd name="T55" fmla="*/ 39 h 150"/>
                  <a:gd name="T56" fmla="*/ 15 w 65"/>
                  <a:gd name="T57" fmla="*/ 2 h 150"/>
                  <a:gd name="T58" fmla="*/ 1 w 65"/>
                  <a:gd name="T59" fmla="*/ 6 h 150"/>
                  <a:gd name="T60" fmla="*/ 3 w 65"/>
                  <a:gd name="T61" fmla="*/ 44 h 150"/>
                  <a:gd name="T62" fmla="*/ 15 w 65"/>
                  <a:gd name="T63" fmla="*/ 96 h 150"/>
                  <a:gd name="T64" fmla="*/ 17 w 65"/>
                  <a:gd name="T65" fmla="*/ 59 h 150"/>
                  <a:gd name="T66" fmla="*/ 3 w 65"/>
                  <a:gd name="T67" fmla="*/ 52 h 150"/>
                  <a:gd name="T68" fmla="*/ 2 w 65"/>
                  <a:gd name="T69" fmla="*/ 91 h 150"/>
                  <a:gd name="T70" fmla="*/ 15 w 65"/>
                  <a:gd name="T71" fmla="*/ 96 h 150"/>
                  <a:gd name="T72" fmla="*/ 24 w 65"/>
                  <a:gd name="T73" fmla="*/ 138 h 150"/>
                  <a:gd name="T74" fmla="*/ 16 w 65"/>
                  <a:gd name="T75" fmla="*/ 103 h 150"/>
                  <a:gd name="T76" fmla="*/ 4 w 65"/>
                  <a:gd name="T77" fmla="*/ 112 h 150"/>
                  <a:gd name="T78" fmla="*/ 13 w 65"/>
                  <a:gd name="T79"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150">
                    <a:moveTo>
                      <a:pt x="44" y="47"/>
                    </a:moveTo>
                    <a:cubicBezTo>
                      <a:pt x="43" y="47"/>
                      <a:pt x="41" y="44"/>
                      <a:pt x="41" y="41"/>
                    </a:cubicBezTo>
                    <a:cubicBezTo>
                      <a:pt x="41" y="30"/>
                      <a:pt x="41" y="25"/>
                      <a:pt x="42" y="14"/>
                    </a:cubicBezTo>
                    <a:cubicBezTo>
                      <a:pt x="42" y="11"/>
                      <a:pt x="44" y="9"/>
                      <a:pt x="46" y="10"/>
                    </a:cubicBezTo>
                    <a:cubicBezTo>
                      <a:pt x="50" y="11"/>
                      <a:pt x="52" y="11"/>
                      <a:pt x="56" y="12"/>
                    </a:cubicBezTo>
                    <a:cubicBezTo>
                      <a:pt x="57" y="12"/>
                      <a:pt x="59" y="15"/>
                      <a:pt x="58" y="18"/>
                    </a:cubicBezTo>
                    <a:cubicBezTo>
                      <a:pt x="58" y="28"/>
                      <a:pt x="58" y="33"/>
                      <a:pt x="58" y="43"/>
                    </a:cubicBezTo>
                    <a:cubicBezTo>
                      <a:pt x="58" y="46"/>
                      <a:pt x="56" y="48"/>
                      <a:pt x="54" y="48"/>
                    </a:cubicBezTo>
                    <a:cubicBezTo>
                      <a:pt x="50" y="47"/>
                      <a:pt x="48" y="47"/>
                      <a:pt x="44" y="47"/>
                    </a:cubicBezTo>
                    <a:moveTo>
                      <a:pt x="56" y="90"/>
                    </a:moveTo>
                    <a:cubicBezTo>
                      <a:pt x="58" y="90"/>
                      <a:pt x="59" y="87"/>
                      <a:pt x="59" y="84"/>
                    </a:cubicBezTo>
                    <a:cubicBezTo>
                      <a:pt x="58" y="74"/>
                      <a:pt x="58" y="69"/>
                      <a:pt x="58" y="59"/>
                    </a:cubicBezTo>
                    <a:cubicBezTo>
                      <a:pt x="58" y="56"/>
                      <a:pt x="56" y="54"/>
                      <a:pt x="54" y="54"/>
                    </a:cubicBezTo>
                    <a:cubicBezTo>
                      <a:pt x="50" y="54"/>
                      <a:pt x="48" y="54"/>
                      <a:pt x="44" y="54"/>
                    </a:cubicBezTo>
                    <a:cubicBezTo>
                      <a:pt x="43" y="54"/>
                      <a:pt x="41" y="56"/>
                      <a:pt x="41" y="59"/>
                    </a:cubicBezTo>
                    <a:cubicBezTo>
                      <a:pt x="42" y="70"/>
                      <a:pt x="42" y="75"/>
                      <a:pt x="43" y="86"/>
                    </a:cubicBezTo>
                    <a:cubicBezTo>
                      <a:pt x="43" y="89"/>
                      <a:pt x="45" y="91"/>
                      <a:pt x="46" y="91"/>
                    </a:cubicBezTo>
                    <a:cubicBezTo>
                      <a:pt x="50" y="91"/>
                      <a:pt x="52" y="90"/>
                      <a:pt x="56" y="90"/>
                    </a:cubicBezTo>
                    <a:moveTo>
                      <a:pt x="62" y="132"/>
                    </a:moveTo>
                    <a:cubicBezTo>
                      <a:pt x="64" y="131"/>
                      <a:pt x="65" y="128"/>
                      <a:pt x="64" y="126"/>
                    </a:cubicBezTo>
                    <a:cubicBezTo>
                      <a:pt x="62" y="116"/>
                      <a:pt x="62" y="111"/>
                      <a:pt x="61" y="101"/>
                    </a:cubicBezTo>
                    <a:cubicBezTo>
                      <a:pt x="60" y="98"/>
                      <a:pt x="59" y="96"/>
                      <a:pt x="57" y="96"/>
                    </a:cubicBezTo>
                    <a:cubicBezTo>
                      <a:pt x="53" y="97"/>
                      <a:pt x="51" y="97"/>
                      <a:pt x="47" y="98"/>
                    </a:cubicBezTo>
                    <a:cubicBezTo>
                      <a:pt x="45" y="98"/>
                      <a:pt x="44" y="101"/>
                      <a:pt x="44" y="104"/>
                    </a:cubicBezTo>
                    <a:cubicBezTo>
                      <a:pt x="46" y="115"/>
                      <a:pt x="46" y="120"/>
                      <a:pt x="48" y="131"/>
                    </a:cubicBezTo>
                    <a:cubicBezTo>
                      <a:pt x="49" y="134"/>
                      <a:pt x="51" y="136"/>
                      <a:pt x="52" y="135"/>
                    </a:cubicBezTo>
                    <a:cubicBezTo>
                      <a:pt x="56" y="134"/>
                      <a:pt x="58" y="133"/>
                      <a:pt x="62" y="132"/>
                    </a:cubicBezTo>
                    <a:moveTo>
                      <a:pt x="34" y="46"/>
                    </a:moveTo>
                    <a:cubicBezTo>
                      <a:pt x="35" y="46"/>
                      <a:pt x="37" y="44"/>
                      <a:pt x="37" y="41"/>
                    </a:cubicBezTo>
                    <a:cubicBezTo>
                      <a:pt x="37" y="30"/>
                      <a:pt x="37" y="24"/>
                      <a:pt x="38" y="13"/>
                    </a:cubicBezTo>
                    <a:cubicBezTo>
                      <a:pt x="38" y="10"/>
                      <a:pt x="37" y="8"/>
                      <a:pt x="35" y="7"/>
                    </a:cubicBezTo>
                    <a:cubicBezTo>
                      <a:pt x="31" y="6"/>
                      <a:pt x="29" y="6"/>
                      <a:pt x="25" y="5"/>
                    </a:cubicBezTo>
                    <a:cubicBezTo>
                      <a:pt x="23" y="4"/>
                      <a:pt x="22" y="7"/>
                      <a:pt x="22" y="10"/>
                    </a:cubicBezTo>
                    <a:cubicBezTo>
                      <a:pt x="21" y="22"/>
                      <a:pt x="21" y="28"/>
                      <a:pt x="21" y="40"/>
                    </a:cubicBezTo>
                    <a:cubicBezTo>
                      <a:pt x="20" y="43"/>
                      <a:pt x="22" y="46"/>
                      <a:pt x="24" y="46"/>
                    </a:cubicBezTo>
                    <a:cubicBezTo>
                      <a:pt x="28" y="46"/>
                      <a:pt x="30" y="46"/>
                      <a:pt x="34" y="46"/>
                    </a:cubicBezTo>
                    <a:moveTo>
                      <a:pt x="36" y="93"/>
                    </a:moveTo>
                    <a:cubicBezTo>
                      <a:pt x="38" y="92"/>
                      <a:pt x="39" y="90"/>
                      <a:pt x="39" y="87"/>
                    </a:cubicBezTo>
                    <a:cubicBezTo>
                      <a:pt x="38" y="76"/>
                      <a:pt x="37" y="70"/>
                      <a:pt x="37" y="59"/>
                    </a:cubicBezTo>
                    <a:cubicBezTo>
                      <a:pt x="37" y="56"/>
                      <a:pt x="36" y="53"/>
                      <a:pt x="34" y="53"/>
                    </a:cubicBezTo>
                    <a:cubicBezTo>
                      <a:pt x="30" y="53"/>
                      <a:pt x="28" y="53"/>
                      <a:pt x="24" y="53"/>
                    </a:cubicBezTo>
                    <a:cubicBezTo>
                      <a:pt x="22" y="53"/>
                      <a:pt x="21" y="56"/>
                      <a:pt x="21" y="59"/>
                    </a:cubicBezTo>
                    <a:cubicBezTo>
                      <a:pt x="21" y="71"/>
                      <a:pt x="21" y="77"/>
                      <a:pt x="22" y="89"/>
                    </a:cubicBezTo>
                    <a:cubicBezTo>
                      <a:pt x="22" y="92"/>
                      <a:pt x="24" y="94"/>
                      <a:pt x="26" y="94"/>
                    </a:cubicBezTo>
                    <a:cubicBezTo>
                      <a:pt x="30" y="93"/>
                      <a:pt x="32" y="93"/>
                      <a:pt x="36" y="93"/>
                    </a:cubicBezTo>
                    <a:moveTo>
                      <a:pt x="42" y="139"/>
                    </a:moveTo>
                    <a:cubicBezTo>
                      <a:pt x="44" y="138"/>
                      <a:pt x="45" y="135"/>
                      <a:pt x="44" y="132"/>
                    </a:cubicBezTo>
                    <a:cubicBezTo>
                      <a:pt x="42" y="121"/>
                      <a:pt x="42" y="116"/>
                      <a:pt x="40" y="105"/>
                    </a:cubicBezTo>
                    <a:cubicBezTo>
                      <a:pt x="40" y="102"/>
                      <a:pt x="38" y="99"/>
                      <a:pt x="37" y="100"/>
                    </a:cubicBezTo>
                    <a:cubicBezTo>
                      <a:pt x="33" y="100"/>
                      <a:pt x="31" y="101"/>
                      <a:pt x="27" y="101"/>
                    </a:cubicBezTo>
                    <a:cubicBezTo>
                      <a:pt x="25" y="102"/>
                      <a:pt x="24" y="105"/>
                      <a:pt x="24" y="108"/>
                    </a:cubicBezTo>
                    <a:cubicBezTo>
                      <a:pt x="25" y="120"/>
                      <a:pt x="26" y="126"/>
                      <a:pt x="28" y="137"/>
                    </a:cubicBezTo>
                    <a:cubicBezTo>
                      <a:pt x="29" y="140"/>
                      <a:pt x="31" y="143"/>
                      <a:pt x="32" y="142"/>
                    </a:cubicBezTo>
                    <a:cubicBezTo>
                      <a:pt x="36" y="141"/>
                      <a:pt x="38" y="140"/>
                      <a:pt x="42" y="139"/>
                    </a:cubicBezTo>
                    <a:moveTo>
                      <a:pt x="13" y="45"/>
                    </a:moveTo>
                    <a:cubicBezTo>
                      <a:pt x="15" y="45"/>
                      <a:pt x="16" y="42"/>
                      <a:pt x="16" y="39"/>
                    </a:cubicBezTo>
                    <a:cubicBezTo>
                      <a:pt x="17" y="27"/>
                      <a:pt x="17" y="21"/>
                      <a:pt x="18" y="9"/>
                    </a:cubicBezTo>
                    <a:cubicBezTo>
                      <a:pt x="18" y="6"/>
                      <a:pt x="17" y="3"/>
                      <a:pt x="15" y="2"/>
                    </a:cubicBezTo>
                    <a:cubicBezTo>
                      <a:pt x="11" y="1"/>
                      <a:pt x="9" y="1"/>
                      <a:pt x="5" y="0"/>
                    </a:cubicBezTo>
                    <a:cubicBezTo>
                      <a:pt x="3" y="0"/>
                      <a:pt x="1" y="2"/>
                      <a:pt x="1" y="6"/>
                    </a:cubicBezTo>
                    <a:cubicBezTo>
                      <a:pt x="0" y="18"/>
                      <a:pt x="0" y="25"/>
                      <a:pt x="0" y="38"/>
                    </a:cubicBezTo>
                    <a:cubicBezTo>
                      <a:pt x="0" y="41"/>
                      <a:pt x="1" y="44"/>
                      <a:pt x="3" y="44"/>
                    </a:cubicBezTo>
                    <a:cubicBezTo>
                      <a:pt x="7" y="45"/>
                      <a:pt x="9" y="45"/>
                      <a:pt x="13" y="45"/>
                    </a:cubicBezTo>
                    <a:moveTo>
                      <a:pt x="15" y="96"/>
                    </a:moveTo>
                    <a:cubicBezTo>
                      <a:pt x="17" y="95"/>
                      <a:pt x="18" y="92"/>
                      <a:pt x="18" y="89"/>
                    </a:cubicBezTo>
                    <a:cubicBezTo>
                      <a:pt x="17" y="77"/>
                      <a:pt x="17" y="71"/>
                      <a:pt x="17" y="59"/>
                    </a:cubicBezTo>
                    <a:cubicBezTo>
                      <a:pt x="16" y="56"/>
                      <a:pt x="15" y="53"/>
                      <a:pt x="13" y="53"/>
                    </a:cubicBezTo>
                    <a:cubicBezTo>
                      <a:pt x="9" y="53"/>
                      <a:pt x="7" y="53"/>
                      <a:pt x="3" y="52"/>
                    </a:cubicBezTo>
                    <a:cubicBezTo>
                      <a:pt x="1" y="52"/>
                      <a:pt x="0" y="55"/>
                      <a:pt x="0" y="59"/>
                    </a:cubicBezTo>
                    <a:cubicBezTo>
                      <a:pt x="0" y="72"/>
                      <a:pt x="1" y="78"/>
                      <a:pt x="2" y="91"/>
                    </a:cubicBezTo>
                    <a:cubicBezTo>
                      <a:pt x="2" y="95"/>
                      <a:pt x="4" y="97"/>
                      <a:pt x="6" y="97"/>
                    </a:cubicBezTo>
                    <a:cubicBezTo>
                      <a:pt x="9" y="96"/>
                      <a:pt x="11" y="96"/>
                      <a:pt x="15" y="96"/>
                    </a:cubicBezTo>
                    <a:moveTo>
                      <a:pt x="22" y="146"/>
                    </a:moveTo>
                    <a:cubicBezTo>
                      <a:pt x="24" y="145"/>
                      <a:pt x="25" y="142"/>
                      <a:pt x="24" y="138"/>
                    </a:cubicBezTo>
                    <a:cubicBezTo>
                      <a:pt x="22" y="127"/>
                      <a:pt x="21" y="121"/>
                      <a:pt x="20" y="109"/>
                    </a:cubicBezTo>
                    <a:cubicBezTo>
                      <a:pt x="20" y="105"/>
                      <a:pt x="18" y="103"/>
                      <a:pt x="16" y="103"/>
                    </a:cubicBezTo>
                    <a:cubicBezTo>
                      <a:pt x="12" y="104"/>
                      <a:pt x="10" y="104"/>
                      <a:pt x="6" y="105"/>
                    </a:cubicBezTo>
                    <a:cubicBezTo>
                      <a:pt x="5" y="105"/>
                      <a:pt x="3" y="108"/>
                      <a:pt x="4" y="112"/>
                    </a:cubicBezTo>
                    <a:cubicBezTo>
                      <a:pt x="5" y="125"/>
                      <a:pt x="6" y="131"/>
                      <a:pt x="8" y="144"/>
                    </a:cubicBezTo>
                    <a:cubicBezTo>
                      <a:pt x="9" y="147"/>
                      <a:pt x="11" y="150"/>
                      <a:pt x="13" y="149"/>
                    </a:cubicBezTo>
                    <a:cubicBezTo>
                      <a:pt x="16" y="148"/>
                      <a:pt x="18" y="147"/>
                      <a:pt x="22" y="146"/>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5" name="Freeform 64">
                <a:extLst>
                  <a:ext uri="{FF2B5EF4-FFF2-40B4-BE49-F238E27FC236}">
                    <a16:creationId xmlns:a16="http://schemas.microsoft.com/office/drawing/2014/main" id="{3E85B91B-A88B-458C-A1BC-A5A7CE24D0E0}"/>
                  </a:ext>
                </a:extLst>
              </p:cNvPr>
              <p:cNvSpPr>
                <a:spLocks/>
              </p:cNvSpPr>
              <p:nvPr/>
            </p:nvSpPr>
            <p:spPr bwMode="auto">
              <a:xfrm>
                <a:off x="7808390" y="3655807"/>
                <a:ext cx="39592" cy="75472"/>
              </a:xfrm>
              <a:custGeom>
                <a:avLst/>
                <a:gdLst>
                  <a:gd name="T0" fmla="*/ 7 w 22"/>
                  <a:gd name="T1" fmla="*/ 0 h 42"/>
                  <a:gd name="T2" fmla="*/ 3 w 22"/>
                  <a:gd name="T3" fmla="*/ 40 h 42"/>
                  <a:gd name="T4" fmla="*/ 22 w 22"/>
                  <a:gd name="T5" fmla="*/ 42 h 42"/>
                  <a:gd name="T6" fmla="*/ 21 w 22"/>
                  <a:gd name="T7" fmla="*/ 38 h 42"/>
                  <a:gd name="T8" fmla="*/ 18 w 22"/>
                  <a:gd name="T9" fmla="*/ 40 h 42"/>
                  <a:gd name="T10" fmla="*/ 18 w 22"/>
                  <a:gd name="T11" fmla="*/ 40 h 42"/>
                  <a:gd name="T12" fmla="*/ 8 w 22"/>
                  <a:gd name="T13" fmla="*/ 39 h 42"/>
                  <a:gd name="T14" fmla="*/ 5 w 22"/>
                  <a:gd name="T15" fmla="*/ 33 h 42"/>
                  <a:gd name="T16" fmla="*/ 6 w 22"/>
                  <a:gd name="T17" fmla="*/ 6 h 42"/>
                  <a:gd name="T18" fmla="*/ 8 w 22"/>
                  <a:gd name="T19" fmla="*/ 2 h 42"/>
                  <a:gd name="T20" fmla="*/ 7 w 2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2">
                    <a:moveTo>
                      <a:pt x="7" y="0"/>
                    </a:moveTo>
                    <a:cubicBezTo>
                      <a:pt x="0" y="5"/>
                      <a:pt x="3" y="40"/>
                      <a:pt x="3" y="40"/>
                    </a:cubicBezTo>
                    <a:cubicBezTo>
                      <a:pt x="22" y="42"/>
                      <a:pt x="22" y="42"/>
                      <a:pt x="22" y="42"/>
                    </a:cubicBezTo>
                    <a:cubicBezTo>
                      <a:pt x="21" y="38"/>
                      <a:pt x="21" y="38"/>
                      <a:pt x="21" y="38"/>
                    </a:cubicBezTo>
                    <a:cubicBezTo>
                      <a:pt x="20" y="39"/>
                      <a:pt x="19" y="40"/>
                      <a:pt x="18" y="40"/>
                    </a:cubicBezTo>
                    <a:cubicBezTo>
                      <a:pt x="18" y="40"/>
                      <a:pt x="18" y="40"/>
                      <a:pt x="18" y="40"/>
                    </a:cubicBezTo>
                    <a:cubicBezTo>
                      <a:pt x="14" y="39"/>
                      <a:pt x="12" y="39"/>
                      <a:pt x="8" y="39"/>
                    </a:cubicBezTo>
                    <a:cubicBezTo>
                      <a:pt x="7" y="39"/>
                      <a:pt x="5" y="36"/>
                      <a:pt x="5" y="33"/>
                    </a:cubicBezTo>
                    <a:cubicBezTo>
                      <a:pt x="5" y="22"/>
                      <a:pt x="5" y="17"/>
                      <a:pt x="6" y="6"/>
                    </a:cubicBezTo>
                    <a:cubicBezTo>
                      <a:pt x="6" y="4"/>
                      <a:pt x="7" y="3"/>
                      <a:pt x="8" y="2"/>
                    </a:cubicBezTo>
                    <a:cubicBezTo>
                      <a:pt x="7" y="0"/>
                      <a:pt x="7" y="0"/>
                      <a:pt x="7"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6" name="Freeform 66">
                <a:extLst>
                  <a:ext uri="{FF2B5EF4-FFF2-40B4-BE49-F238E27FC236}">
                    <a16:creationId xmlns:a16="http://schemas.microsoft.com/office/drawing/2014/main" id="{5A598DA7-2D6B-4BB5-BD38-EA3EC84B653E}"/>
                  </a:ext>
                </a:extLst>
              </p:cNvPr>
              <p:cNvSpPr>
                <a:spLocks/>
              </p:cNvSpPr>
              <p:nvPr/>
            </p:nvSpPr>
            <p:spPr bwMode="auto">
              <a:xfrm>
                <a:off x="7808390" y="3737465"/>
                <a:ext cx="43304" cy="72998"/>
              </a:xfrm>
              <a:custGeom>
                <a:avLst/>
                <a:gdLst>
                  <a:gd name="T0" fmla="*/ 5 w 24"/>
                  <a:gd name="T1" fmla="*/ 0 h 41"/>
                  <a:gd name="T2" fmla="*/ 7 w 24"/>
                  <a:gd name="T3" fmla="*/ 41 h 41"/>
                  <a:gd name="T4" fmla="*/ 24 w 24"/>
                  <a:gd name="T5" fmla="*/ 38 h 41"/>
                  <a:gd name="T6" fmla="*/ 23 w 24"/>
                  <a:gd name="T7" fmla="*/ 35 h 41"/>
                  <a:gd name="T8" fmla="*/ 20 w 24"/>
                  <a:gd name="T9" fmla="*/ 37 h 41"/>
                  <a:gd name="T10" fmla="*/ 10 w 24"/>
                  <a:gd name="T11" fmla="*/ 38 h 41"/>
                  <a:gd name="T12" fmla="*/ 10 w 24"/>
                  <a:gd name="T13" fmla="*/ 38 h 41"/>
                  <a:gd name="T14" fmla="*/ 7 w 24"/>
                  <a:gd name="T15" fmla="*/ 33 h 41"/>
                  <a:gd name="T16" fmla="*/ 5 w 24"/>
                  <a:gd name="T17" fmla="*/ 6 h 41"/>
                  <a:gd name="T18" fmla="*/ 6 w 24"/>
                  <a:gd name="T19" fmla="*/ 2 h 41"/>
                  <a:gd name="T20" fmla="*/ 5 w 24"/>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1">
                    <a:moveTo>
                      <a:pt x="5" y="0"/>
                    </a:moveTo>
                    <a:cubicBezTo>
                      <a:pt x="0" y="13"/>
                      <a:pt x="7" y="41"/>
                      <a:pt x="7" y="41"/>
                    </a:cubicBezTo>
                    <a:cubicBezTo>
                      <a:pt x="24" y="38"/>
                      <a:pt x="24" y="38"/>
                      <a:pt x="24" y="38"/>
                    </a:cubicBezTo>
                    <a:cubicBezTo>
                      <a:pt x="23" y="35"/>
                      <a:pt x="23" y="35"/>
                      <a:pt x="23" y="35"/>
                    </a:cubicBezTo>
                    <a:cubicBezTo>
                      <a:pt x="22" y="36"/>
                      <a:pt x="21" y="37"/>
                      <a:pt x="20" y="37"/>
                    </a:cubicBezTo>
                    <a:cubicBezTo>
                      <a:pt x="16" y="37"/>
                      <a:pt x="14" y="38"/>
                      <a:pt x="10" y="38"/>
                    </a:cubicBezTo>
                    <a:cubicBezTo>
                      <a:pt x="10" y="38"/>
                      <a:pt x="10" y="38"/>
                      <a:pt x="10" y="38"/>
                    </a:cubicBezTo>
                    <a:cubicBezTo>
                      <a:pt x="8" y="38"/>
                      <a:pt x="7" y="36"/>
                      <a:pt x="7" y="33"/>
                    </a:cubicBezTo>
                    <a:cubicBezTo>
                      <a:pt x="6" y="22"/>
                      <a:pt x="6" y="17"/>
                      <a:pt x="5" y="6"/>
                    </a:cubicBezTo>
                    <a:cubicBezTo>
                      <a:pt x="5" y="5"/>
                      <a:pt x="6" y="3"/>
                      <a:pt x="6" y="2"/>
                    </a:cubicBezTo>
                    <a:cubicBezTo>
                      <a:pt x="5" y="0"/>
                      <a:pt x="5" y="0"/>
                      <a:pt x="5"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7" name="Freeform 68">
                <a:extLst>
                  <a:ext uri="{FF2B5EF4-FFF2-40B4-BE49-F238E27FC236}">
                    <a16:creationId xmlns:a16="http://schemas.microsoft.com/office/drawing/2014/main" id="{930C2C8C-7EB4-4E40-857F-2AB346E9BFB7}"/>
                  </a:ext>
                </a:extLst>
              </p:cNvPr>
              <p:cNvSpPr>
                <a:spLocks/>
              </p:cNvSpPr>
              <p:nvPr/>
            </p:nvSpPr>
            <p:spPr bwMode="auto">
              <a:xfrm>
                <a:off x="7820763" y="3819124"/>
                <a:ext cx="40829" cy="71760"/>
              </a:xfrm>
              <a:custGeom>
                <a:avLst/>
                <a:gdLst>
                  <a:gd name="T0" fmla="*/ 0 w 23"/>
                  <a:gd name="T1" fmla="*/ 0 h 40"/>
                  <a:gd name="T2" fmla="*/ 6 w 23"/>
                  <a:gd name="T3" fmla="*/ 40 h 40"/>
                  <a:gd name="T4" fmla="*/ 11 w 23"/>
                  <a:gd name="T5" fmla="*/ 40 h 40"/>
                  <a:gd name="T6" fmla="*/ 23 w 23"/>
                  <a:gd name="T7" fmla="*/ 32 h 40"/>
                  <a:gd name="T8" fmla="*/ 21 w 23"/>
                  <a:gd name="T9" fmla="*/ 29 h 40"/>
                  <a:gd name="T10" fmla="*/ 19 w 23"/>
                  <a:gd name="T11" fmla="*/ 33 h 40"/>
                  <a:gd name="T12" fmla="*/ 9 w 23"/>
                  <a:gd name="T13" fmla="*/ 36 h 40"/>
                  <a:gd name="T14" fmla="*/ 9 w 23"/>
                  <a:gd name="T15" fmla="*/ 36 h 40"/>
                  <a:gd name="T16" fmla="*/ 5 w 23"/>
                  <a:gd name="T17" fmla="*/ 32 h 40"/>
                  <a:gd name="T18" fmla="*/ 1 w 23"/>
                  <a:gd name="T19" fmla="*/ 5 h 40"/>
                  <a:gd name="T20" fmla="*/ 2 w 23"/>
                  <a:gd name="T21" fmla="*/ 2 h 40"/>
                  <a:gd name="T22" fmla="*/ 0 w 23"/>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0">
                    <a:moveTo>
                      <a:pt x="0" y="0"/>
                    </a:moveTo>
                    <a:cubicBezTo>
                      <a:pt x="6" y="40"/>
                      <a:pt x="6" y="40"/>
                      <a:pt x="6" y="40"/>
                    </a:cubicBezTo>
                    <a:cubicBezTo>
                      <a:pt x="11" y="40"/>
                      <a:pt x="11" y="40"/>
                      <a:pt x="11" y="40"/>
                    </a:cubicBezTo>
                    <a:cubicBezTo>
                      <a:pt x="23" y="32"/>
                      <a:pt x="23" y="32"/>
                      <a:pt x="23" y="32"/>
                    </a:cubicBezTo>
                    <a:cubicBezTo>
                      <a:pt x="21" y="29"/>
                      <a:pt x="21" y="29"/>
                      <a:pt x="21" y="29"/>
                    </a:cubicBezTo>
                    <a:cubicBezTo>
                      <a:pt x="21" y="31"/>
                      <a:pt x="20" y="32"/>
                      <a:pt x="19" y="33"/>
                    </a:cubicBezTo>
                    <a:cubicBezTo>
                      <a:pt x="15" y="34"/>
                      <a:pt x="13" y="35"/>
                      <a:pt x="9" y="36"/>
                    </a:cubicBezTo>
                    <a:cubicBezTo>
                      <a:pt x="9" y="36"/>
                      <a:pt x="9" y="36"/>
                      <a:pt x="9" y="36"/>
                    </a:cubicBezTo>
                    <a:cubicBezTo>
                      <a:pt x="7" y="36"/>
                      <a:pt x="6" y="34"/>
                      <a:pt x="5" y="32"/>
                    </a:cubicBezTo>
                    <a:cubicBezTo>
                      <a:pt x="3" y="21"/>
                      <a:pt x="3" y="16"/>
                      <a:pt x="1" y="5"/>
                    </a:cubicBezTo>
                    <a:cubicBezTo>
                      <a:pt x="1" y="4"/>
                      <a:pt x="1" y="3"/>
                      <a:pt x="2" y="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8" name="Freeform 70">
                <a:extLst>
                  <a:ext uri="{FF2B5EF4-FFF2-40B4-BE49-F238E27FC236}">
                    <a16:creationId xmlns:a16="http://schemas.microsoft.com/office/drawing/2014/main" id="{94E231F0-096B-48B8-B3D1-381B8E326C78}"/>
                  </a:ext>
                </a:extLst>
              </p:cNvPr>
              <p:cNvSpPr>
                <a:spLocks/>
              </p:cNvSpPr>
              <p:nvPr/>
            </p:nvSpPr>
            <p:spPr bwMode="auto">
              <a:xfrm>
                <a:off x="7776222" y="3643434"/>
                <a:ext cx="35880" cy="84133"/>
              </a:xfrm>
              <a:custGeom>
                <a:avLst/>
                <a:gdLst>
                  <a:gd name="T0" fmla="*/ 3 w 20"/>
                  <a:gd name="T1" fmla="*/ 0 h 47"/>
                  <a:gd name="T2" fmla="*/ 0 w 20"/>
                  <a:gd name="T3" fmla="*/ 46 h 47"/>
                  <a:gd name="T4" fmla="*/ 20 w 20"/>
                  <a:gd name="T5" fmla="*/ 47 h 47"/>
                  <a:gd name="T6" fmla="*/ 19 w 20"/>
                  <a:gd name="T7" fmla="*/ 42 h 47"/>
                  <a:gd name="T8" fmla="*/ 16 w 20"/>
                  <a:gd name="T9" fmla="*/ 45 h 47"/>
                  <a:gd name="T10" fmla="*/ 16 w 20"/>
                  <a:gd name="T11" fmla="*/ 45 h 47"/>
                  <a:gd name="T12" fmla="*/ 6 w 20"/>
                  <a:gd name="T13" fmla="*/ 45 h 47"/>
                  <a:gd name="T14" fmla="*/ 3 w 20"/>
                  <a:gd name="T15" fmla="*/ 39 h 47"/>
                  <a:gd name="T16" fmla="*/ 4 w 20"/>
                  <a:gd name="T17" fmla="*/ 9 h 47"/>
                  <a:gd name="T18" fmla="*/ 5 w 20"/>
                  <a:gd name="T19" fmla="*/ 5 h 47"/>
                  <a:gd name="T20" fmla="*/ 3 w 20"/>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7">
                    <a:moveTo>
                      <a:pt x="3" y="0"/>
                    </a:moveTo>
                    <a:cubicBezTo>
                      <a:pt x="0" y="46"/>
                      <a:pt x="0" y="46"/>
                      <a:pt x="0" y="46"/>
                    </a:cubicBezTo>
                    <a:cubicBezTo>
                      <a:pt x="20" y="47"/>
                      <a:pt x="20" y="47"/>
                      <a:pt x="20" y="47"/>
                    </a:cubicBezTo>
                    <a:cubicBezTo>
                      <a:pt x="19" y="42"/>
                      <a:pt x="19" y="42"/>
                      <a:pt x="19" y="42"/>
                    </a:cubicBezTo>
                    <a:cubicBezTo>
                      <a:pt x="18" y="44"/>
                      <a:pt x="17" y="45"/>
                      <a:pt x="16" y="45"/>
                    </a:cubicBezTo>
                    <a:cubicBezTo>
                      <a:pt x="16" y="45"/>
                      <a:pt x="16" y="45"/>
                      <a:pt x="16" y="45"/>
                    </a:cubicBezTo>
                    <a:cubicBezTo>
                      <a:pt x="12" y="45"/>
                      <a:pt x="10" y="45"/>
                      <a:pt x="6" y="45"/>
                    </a:cubicBezTo>
                    <a:cubicBezTo>
                      <a:pt x="4" y="45"/>
                      <a:pt x="2" y="42"/>
                      <a:pt x="3" y="39"/>
                    </a:cubicBezTo>
                    <a:cubicBezTo>
                      <a:pt x="3" y="27"/>
                      <a:pt x="3" y="21"/>
                      <a:pt x="4" y="9"/>
                    </a:cubicBezTo>
                    <a:cubicBezTo>
                      <a:pt x="4" y="7"/>
                      <a:pt x="4" y="6"/>
                      <a:pt x="5" y="5"/>
                    </a:cubicBezTo>
                    <a:cubicBezTo>
                      <a:pt x="3" y="0"/>
                      <a:pt x="3" y="0"/>
                      <a:pt x="3"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9" name="Freeform 72">
                <a:extLst>
                  <a:ext uri="{FF2B5EF4-FFF2-40B4-BE49-F238E27FC236}">
                    <a16:creationId xmlns:a16="http://schemas.microsoft.com/office/drawing/2014/main" id="{EF88AAC2-A6A5-45E0-BA3F-809640530098}"/>
                  </a:ext>
                </a:extLst>
              </p:cNvPr>
              <p:cNvSpPr>
                <a:spLocks/>
              </p:cNvSpPr>
              <p:nvPr/>
            </p:nvSpPr>
            <p:spPr bwMode="auto">
              <a:xfrm>
                <a:off x="7739104" y="3634774"/>
                <a:ext cx="35880" cy="89082"/>
              </a:xfrm>
              <a:custGeom>
                <a:avLst/>
                <a:gdLst>
                  <a:gd name="T0" fmla="*/ 3 w 20"/>
                  <a:gd name="T1" fmla="*/ 0 h 50"/>
                  <a:gd name="T2" fmla="*/ 0 w 20"/>
                  <a:gd name="T3" fmla="*/ 50 h 50"/>
                  <a:gd name="T4" fmla="*/ 20 w 20"/>
                  <a:gd name="T5" fmla="*/ 50 h 50"/>
                  <a:gd name="T6" fmla="*/ 19 w 20"/>
                  <a:gd name="T7" fmla="*/ 47 h 50"/>
                  <a:gd name="T8" fmla="*/ 16 w 20"/>
                  <a:gd name="T9" fmla="*/ 49 h 50"/>
                  <a:gd name="T10" fmla="*/ 16 w 20"/>
                  <a:gd name="T11" fmla="*/ 49 h 50"/>
                  <a:gd name="T12" fmla="*/ 6 w 20"/>
                  <a:gd name="T13" fmla="*/ 48 h 50"/>
                  <a:gd name="T14" fmla="*/ 3 w 20"/>
                  <a:gd name="T15" fmla="*/ 42 h 50"/>
                  <a:gd name="T16" fmla="*/ 4 w 20"/>
                  <a:gd name="T17" fmla="*/ 10 h 50"/>
                  <a:gd name="T18" fmla="*/ 5 w 20"/>
                  <a:gd name="T19" fmla="*/ 6 h 50"/>
                  <a:gd name="T20" fmla="*/ 3 w 20"/>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50">
                    <a:moveTo>
                      <a:pt x="3" y="0"/>
                    </a:moveTo>
                    <a:cubicBezTo>
                      <a:pt x="0" y="50"/>
                      <a:pt x="0" y="50"/>
                      <a:pt x="0" y="50"/>
                    </a:cubicBezTo>
                    <a:cubicBezTo>
                      <a:pt x="20" y="50"/>
                      <a:pt x="20" y="50"/>
                      <a:pt x="20" y="50"/>
                    </a:cubicBezTo>
                    <a:cubicBezTo>
                      <a:pt x="19" y="47"/>
                      <a:pt x="19" y="47"/>
                      <a:pt x="19" y="47"/>
                    </a:cubicBezTo>
                    <a:cubicBezTo>
                      <a:pt x="18" y="48"/>
                      <a:pt x="17" y="49"/>
                      <a:pt x="16" y="49"/>
                    </a:cubicBezTo>
                    <a:cubicBezTo>
                      <a:pt x="16" y="49"/>
                      <a:pt x="16" y="49"/>
                      <a:pt x="16" y="49"/>
                    </a:cubicBezTo>
                    <a:cubicBezTo>
                      <a:pt x="12" y="49"/>
                      <a:pt x="10" y="49"/>
                      <a:pt x="6" y="48"/>
                    </a:cubicBezTo>
                    <a:cubicBezTo>
                      <a:pt x="4" y="48"/>
                      <a:pt x="3" y="45"/>
                      <a:pt x="3" y="42"/>
                    </a:cubicBezTo>
                    <a:cubicBezTo>
                      <a:pt x="3" y="29"/>
                      <a:pt x="3" y="22"/>
                      <a:pt x="4" y="10"/>
                    </a:cubicBezTo>
                    <a:cubicBezTo>
                      <a:pt x="4" y="8"/>
                      <a:pt x="5" y="7"/>
                      <a:pt x="5" y="6"/>
                    </a:cubicBezTo>
                    <a:cubicBezTo>
                      <a:pt x="3" y="0"/>
                      <a:pt x="3" y="0"/>
                      <a:pt x="3"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0" name="Freeform 151">
                <a:extLst>
                  <a:ext uri="{FF2B5EF4-FFF2-40B4-BE49-F238E27FC236}">
                    <a16:creationId xmlns:a16="http://schemas.microsoft.com/office/drawing/2014/main" id="{376661C4-8A9E-41CE-A15E-F138D83C78BC}"/>
                  </a:ext>
                </a:extLst>
              </p:cNvPr>
              <p:cNvSpPr>
                <a:spLocks/>
              </p:cNvSpPr>
              <p:nvPr/>
            </p:nvSpPr>
            <p:spPr bwMode="auto">
              <a:xfrm>
                <a:off x="7779934" y="3734991"/>
                <a:ext cx="37117" cy="79184"/>
              </a:xfrm>
              <a:custGeom>
                <a:avLst/>
                <a:gdLst>
                  <a:gd name="T0" fmla="*/ 0 w 21"/>
                  <a:gd name="T1" fmla="*/ 0 h 44"/>
                  <a:gd name="T2" fmla="*/ 0 w 21"/>
                  <a:gd name="T3" fmla="*/ 44 h 44"/>
                  <a:gd name="T4" fmla="*/ 21 w 21"/>
                  <a:gd name="T5" fmla="*/ 42 h 44"/>
                  <a:gd name="T6" fmla="*/ 18 w 21"/>
                  <a:gd name="T7" fmla="*/ 37 h 44"/>
                  <a:gd name="T8" fmla="*/ 16 w 21"/>
                  <a:gd name="T9" fmla="*/ 41 h 44"/>
                  <a:gd name="T10" fmla="*/ 6 w 21"/>
                  <a:gd name="T11" fmla="*/ 42 h 44"/>
                  <a:gd name="T12" fmla="*/ 6 w 21"/>
                  <a:gd name="T13" fmla="*/ 42 h 44"/>
                  <a:gd name="T14" fmla="*/ 2 w 21"/>
                  <a:gd name="T15" fmla="*/ 37 h 44"/>
                  <a:gd name="T16" fmla="*/ 1 w 21"/>
                  <a:gd name="T17" fmla="*/ 7 h 44"/>
                  <a:gd name="T18" fmla="*/ 1 w 21"/>
                  <a:gd name="T19" fmla="*/ 3 h 44"/>
                  <a:gd name="T20" fmla="*/ 0 w 21"/>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4">
                    <a:moveTo>
                      <a:pt x="0" y="0"/>
                    </a:moveTo>
                    <a:cubicBezTo>
                      <a:pt x="0" y="44"/>
                      <a:pt x="0" y="44"/>
                      <a:pt x="0" y="44"/>
                    </a:cubicBezTo>
                    <a:cubicBezTo>
                      <a:pt x="21" y="42"/>
                      <a:pt x="21" y="42"/>
                      <a:pt x="21" y="42"/>
                    </a:cubicBezTo>
                    <a:cubicBezTo>
                      <a:pt x="18" y="37"/>
                      <a:pt x="18" y="37"/>
                      <a:pt x="18" y="37"/>
                    </a:cubicBezTo>
                    <a:cubicBezTo>
                      <a:pt x="18" y="39"/>
                      <a:pt x="17" y="40"/>
                      <a:pt x="16" y="41"/>
                    </a:cubicBezTo>
                    <a:cubicBezTo>
                      <a:pt x="12" y="41"/>
                      <a:pt x="10" y="41"/>
                      <a:pt x="6" y="42"/>
                    </a:cubicBezTo>
                    <a:cubicBezTo>
                      <a:pt x="6" y="42"/>
                      <a:pt x="6" y="42"/>
                      <a:pt x="6" y="42"/>
                    </a:cubicBezTo>
                    <a:cubicBezTo>
                      <a:pt x="4" y="42"/>
                      <a:pt x="2" y="40"/>
                      <a:pt x="2" y="37"/>
                    </a:cubicBezTo>
                    <a:cubicBezTo>
                      <a:pt x="1" y="25"/>
                      <a:pt x="1" y="19"/>
                      <a:pt x="1" y="7"/>
                    </a:cubicBezTo>
                    <a:cubicBezTo>
                      <a:pt x="1" y="6"/>
                      <a:pt x="1" y="4"/>
                      <a:pt x="1" y="3"/>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1" name="Freeform 76">
                <a:extLst>
                  <a:ext uri="{FF2B5EF4-FFF2-40B4-BE49-F238E27FC236}">
                    <a16:creationId xmlns:a16="http://schemas.microsoft.com/office/drawing/2014/main" id="{5A93463D-238E-451D-9E04-646D74911737}"/>
                  </a:ext>
                </a:extLst>
              </p:cNvPr>
              <p:cNvSpPr>
                <a:spLocks/>
              </p:cNvSpPr>
              <p:nvPr/>
            </p:nvSpPr>
            <p:spPr bwMode="auto">
              <a:xfrm>
                <a:off x="7740342" y="3726330"/>
                <a:ext cx="38355" cy="92794"/>
              </a:xfrm>
              <a:custGeom>
                <a:avLst/>
                <a:gdLst>
                  <a:gd name="T0" fmla="*/ 0 w 21"/>
                  <a:gd name="T1" fmla="*/ 0 h 52"/>
                  <a:gd name="T2" fmla="*/ 1 w 21"/>
                  <a:gd name="T3" fmla="*/ 52 h 52"/>
                  <a:gd name="T4" fmla="*/ 21 w 21"/>
                  <a:gd name="T5" fmla="*/ 51 h 52"/>
                  <a:gd name="T6" fmla="*/ 20 w 21"/>
                  <a:gd name="T7" fmla="*/ 46 h 52"/>
                  <a:gd name="T8" fmla="*/ 17 w 21"/>
                  <a:gd name="T9" fmla="*/ 49 h 52"/>
                  <a:gd name="T10" fmla="*/ 8 w 21"/>
                  <a:gd name="T11" fmla="*/ 50 h 52"/>
                  <a:gd name="T12" fmla="*/ 7 w 21"/>
                  <a:gd name="T13" fmla="*/ 50 h 52"/>
                  <a:gd name="T14" fmla="*/ 4 w 21"/>
                  <a:gd name="T15" fmla="*/ 44 h 52"/>
                  <a:gd name="T16" fmla="*/ 2 w 21"/>
                  <a:gd name="T17" fmla="*/ 12 h 52"/>
                  <a:gd name="T18" fmla="*/ 3 w 21"/>
                  <a:gd name="T19" fmla="*/ 7 h 52"/>
                  <a:gd name="T20" fmla="*/ 0 w 2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52">
                    <a:moveTo>
                      <a:pt x="0" y="0"/>
                    </a:moveTo>
                    <a:cubicBezTo>
                      <a:pt x="1" y="52"/>
                      <a:pt x="1" y="52"/>
                      <a:pt x="1" y="52"/>
                    </a:cubicBezTo>
                    <a:cubicBezTo>
                      <a:pt x="21" y="51"/>
                      <a:pt x="21" y="51"/>
                      <a:pt x="21" y="51"/>
                    </a:cubicBezTo>
                    <a:cubicBezTo>
                      <a:pt x="20" y="46"/>
                      <a:pt x="20" y="46"/>
                      <a:pt x="20" y="46"/>
                    </a:cubicBezTo>
                    <a:cubicBezTo>
                      <a:pt x="19" y="48"/>
                      <a:pt x="18" y="48"/>
                      <a:pt x="17" y="49"/>
                    </a:cubicBezTo>
                    <a:cubicBezTo>
                      <a:pt x="13" y="49"/>
                      <a:pt x="11" y="49"/>
                      <a:pt x="8" y="50"/>
                    </a:cubicBezTo>
                    <a:cubicBezTo>
                      <a:pt x="7" y="50"/>
                      <a:pt x="7" y="50"/>
                      <a:pt x="7" y="50"/>
                    </a:cubicBezTo>
                    <a:cubicBezTo>
                      <a:pt x="6" y="50"/>
                      <a:pt x="4" y="47"/>
                      <a:pt x="4" y="44"/>
                    </a:cubicBezTo>
                    <a:cubicBezTo>
                      <a:pt x="3" y="31"/>
                      <a:pt x="2" y="25"/>
                      <a:pt x="2" y="12"/>
                    </a:cubicBezTo>
                    <a:cubicBezTo>
                      <a:pt x="2" y="10"/>
                      <a:pt x="2" y="8"/>
                      <a:pt x="3" y="7"/>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2" name="Freeform 78">
                <a:extLst>
                  <a:ext uri="{FF2B5EF4-FFF2-40B4-BE49-F238E27FC236}">
                    <a16:creationId xmlns:a16="http://schemas.microsoft.com/office/drawing/2014/main" id="{410D1CC9-B367-498C-B1DA-BECD9A78FA29}"/>
                  </a:ext>
                </a:extLst>
              </p:cNvPr>
              <p:cNvSpPr>
                <a:spLocks/>
              </p:cNvSpPr>
              <p:nvPr/>
            </p:nvSpPr>
            <p:spPr bwMode="auto">
              <a:xfrm>
                <a:off x="7783645" y="3820361"/>
                <a:ext cx="44541" cy="82896"/>
              </a:xfrm>
              <a:custGeom>
                <a:avLst/>
                <a:gdLst>
                  <a:gd name="T0" fmla="*/ 0 w 25"/>
                  <a:gd name="T1" fmla="*/ 0 h 46"/>
                  <a:gd name="T2" fmla="*/ 7 w 25"/>
                  <a:gd name="T3" fmla="*/ 46 h 46"/>
                  <a:gd name="T4" fmla="*/ 25 w 25"/>
                  <a:gd name="T5" fmla="*/ 39 h 46"/>
                  <a:gd name="T6" fmla="*/ 22 w 25"/>
                  <a:gd name="T7" fmla="*/ 35 h 46"/>
                  <a:gd name="T8" fmla="*/ 20 w 25"/>
                  <a:gd name="T9" fmla="*/ 39 h 46"/>
                  <a:gd name="T10" fmla="*/ 10 w 25"/>
                  <a:gd name="T11" fmla="*/ 42 h 46"/>
                  <a:gd name="T12" fmla="*/ 10 w 25"/>
                  <a:gd name="T13" fmla="*/ 42 h 46"/>
                  <a:gd name="T14" fmla="*/ 6 w 25"/>
                  <a:gd name="T15" fmla="*/ 37 h 46"/>
                  <a:gd name="T16" fmla="*/ 2 w 25"/>
                  <a:gd name="T17" fmla="*/ 8 h 46"/>
                  <a:gd name="T18" fmla="*/ 3 w 25"/>
                  <a:gd name="T19" fmla="*/ 4 h 46"/>
                  <a:gd name="T20" fmla="*/ 0 w 25"/>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6">
                    <a:moveTo>
                      <a:pt x="0" y="0"/>
                    </a:moveTo>
                    <a:cubicBezTo>
                      <a:pt x="7" y="46"/>
                      <a:pt x="7" y="46"/>
                      <a:pt x="7" y="46"/>
                    </a:cubicBezTo>
                    <a:cubicBezTo>
                      <a:pt x="25" y="39"/>
                      <a:pt x="25" y="39"/>
                      <a:pt x="25" y="39"/>
                    </a:cubicBezTo>
                    <a:cubicBezTo>
                      <a:pt x="22" y="35"/>
                      <a:pt x="22" y="35"/>
                      <a:pt x="22" y="35"/>
                    </a:cubicBezTo>
                    <a:cubicBezTo>
                      <a:pt x="22" y="37"/>
                      <a:pt x="21" y="38"/>
                      <a:pt x="20" y="39"/>
                    </a:cubicBezTo>
                    <a:cubicBezTo>
                      <a:pt x="16" y="40"/>
                      <a:pt x="14" y="41"/>
                      <a:pt x="10" y="42"/>
                    </a:cubicBezTo>
                    <a:cubicBezTo>
                      <a:pt x="10" y="42"/>
                      <a:pt x="10" y="42"/>
                      <a:pt x="10" y="42"/>
                    </a:cubicBezTo>
                    <a:cubicBezTo>
                      <a:pt x="8" y="42"/>
                      <a:pt x="7" y="40"/>
                      <a:pt x="6" y="37"/>
                    </a:cubicBezTo>
                    <a:cubicBezTo>
                      <a:pt x="4" y="26"/>
                      <a:pt x="3" y="20"/>
                      <a:pt x="2" y="8"/>
                    </a:cubicBezTo>
                    <a:cubicBezTo>
                      <a:pt x="2" y="6"/>
                      <a:pt x="2" y="5"/>
                      <a:pt x="3" y="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3" name="Freeform 80">
                <a:extLst>
                  <a:ext uri="{FF2B5EF4-FFF2-40B4-BE49-F238E27FC236}">
                    <a16:creationId xmlns:a16="http://schemas.microsoft.com/office/drawing/2014/main" id="{993F140B-DB51-46CC-AF65-DDD17A0BD051}"/>
                  </a:ext>
                </a:extLst>
              </p:cNvPr>
              <p:cNvSpPr>
                <a:spLocks/>
              </p:cNvSpPr>
              <p:nvPr/>
            </p:nvSpPr>
            <p:spPr bwMode="auto">
              <a:xfrm>
                <a:off x="7747765" y="3827784"/>
                <a:ext cx="43304" cy="87845"/>
              </a:xfrm>
              <a:custGeom>
                <a:avLst/>
                <a:gdLst>
                  <a:gd name="T0" fmla="*/ 0 w 24"/>
                  <a:gd name="T1" fmla="*/ 0 h 49"/>
                  <a:gd name="T2" fmla="*/ 2 w 24"/>
                  <a:gd name="T3" fmla="*/ 29 h 49"/>
                  <a:gd name="T4" fmla="*/ 9 w 24"/>
                  <a:gd name="T5" fmla="*/ 49 h 49"/>
                  <a:gd name="T6" fmla="*/ 24 w 24"/>
                  <a:gd name="T7" fmla="*/ 42 h 49"/>
                  <a:gd name="T8" fmla="*/ 22 w 24"/>
                  <a:gd name="T9" fmla="*/ 39 h 49"/>
                  <a:gd name="T10" fmla="*/ 20 w 24"/>
                  <a:gd name="T11" fmla="*/ 42 h 49"/>
                  <a:gd name="T12" fmla="*/ 11 w 24"/>
                  <a:gd name="T13" fmla="*/ 45 h 49"/>
                  <a:gd name="T14" fmla="*/ 10 w 24"/>
                  <a:gd name="T15" fmla="*/ 45 h 49"/>
                  <a:gd name="T16" fmla="*/ 6 w 24"/>
                  <a:gd name="T17" fmla="*/ 40 h 49"/>
                  <a:gd name="T18" fmla="*/ 2 w 24"/>
                  <a:gd name="T19" fmla="*/ 8 h 49"/>
                  <a:gd name="T20" fmla="*/ 2 w 24"/>
                  <a:gd name="T21" fmla="*/ 4 h 49"/>
                  <a:gd name="T22" fmla="*/ 0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0" y="0"/>
                    </a:moveTo>
                    <a:cubicBezTo>
                      <a:pt x="0" y="0"/>
                      <a:pt x="2" y="26"/>
                      <a:pt x="2" y="29"/>
                    </a:cubicBezTo>
                    <a:cubicBezTo>
                      <a:pt x="1" y="32"/>
                      <a:pt x="9" y="49"/>
                      <a:pt x="9" y="49"/>
                    </a:cubicBezTo>
                    <a:cubicBezTo>
                      <a:pt x="24" y="42"/>
                      <a:pt x="24" y="42"/>
                      <a:pt x="24" y="42"/>
                    </a:cubicBezTo>
                    <a:cubicBezTo>
                      <a:pt x="22" y="39"/>
                      <a:pt x="22" y="39"/>
                      <a:pt x="22" y="39"/>
                    </a:cubicBezTo>
                    <a:cubicBezTo>
                      <a:pt x="22" y="40"/>
                      <a:pt x="21" y="41"/>
                      <a:pt x="20" y="42"/>
                    </a:cubicBezTo>
                    <a:cubicBezTo>
                      <a:pt x="16" y="43"/>
                      <a:pt x="14" y="44"/>
                      <a:pt x="11" y="45"/>
                    </a:cubicBezTo>
                    <a:cubicBezTo>
                      <a:pt x="10" y="45"/>
                      <a:pt x="10" y="45"/>
                      <a:pt x="10" y="45"/>
                    </a:cubicBezTo>
                    <a:cubicBezTo>
                      <a:pt x="8" y="45"/>
                      <a:pt x="7" y="43"/>
                      <a:pt x="6" y="40"/>
                    </a:cubicBezTo>
                    <a:cubicBezTo>
                      <a:pt x="4" y="27"/>
                      <a:pt x="3" y="21"/>
                      <a:pt x="2" y="8"/>
                    </a:cubicBezTo>
                    <a:cubicBezTo>
                      <a:pt x="2" y="6"/>
                      <a:pt x="2" y="5"/>
                      <a:pt x="2" y="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4" name="Freeform 82">
                <a:extLst>
                  <a:ext uri="{FF2B5EF4-FFF2-40B4-BE49-F238E27FC236}">
                    <a16:creationId xmlns:a16="http://schemas.microsoft.com/office/drawing/2014/main" id="{24C11CAA-CECC-43EB-9E27-0D96260484E0}"/>
                  </a:ext>
                </a:extLst>
              </p:cNvPr>
              <p:cNvSpPr>
                <a:spLocks/>
              </p:cNvSpPr>
              <p:nvPr/>
            </p:nvSpPr>
            <p:spPr bwMode="auto">
              <a:xfrm>
                <a:off x="7418657" y="2875103"/>
                <a:ext cx="117539" cy="169503"/>
              </a:xfrm>
              <a:custGeom>
                <a:avLst/>
                <a:gdLst>
                  <a:gd name="T0" fmla="*/ 60 w 66"/>
                  <a:gd name="T1" fmla="*/ 95 h 95"/>
                  <a:gd name="T2" fmla="*/ 25 w 66"/>
                  <a:gd name="T3" fmla="*/ 52 h 95"/>
                  <a:gd name="T4" fmla="*/ 0 w 66"/>
                  <a:gd name="T5" fmla="*/ 4 h 95"/>
                  <a:gd name="T6" fmla="*/ 5 w 66"/>
                  <a:gd name="T7" fmla="*/ 0 h 95"/>
                  <a:gd name="T8" fmla="*/ 66 w 66"/>
                  <a:gd name="T9" fmla="*/ 91 h 95"/>
                  <a:gd name="T10" fmla="*/ 60 w 66"/>
                  <a:gd name="T11" fmla="*/ 95 h 95"/>
                </a:gdLst>
                <a:ahLst/>
                <a:cxnLst>
                  <a:cxn ang="0">
                    <a:pos x="T0" y="T1"/>
                  </a:cxn>
                  <a:cxn ang="0">
                    <a:pos x="T2" y="T3"/>
                  </a:cxn>
                  <a:cxn ang="0">
                    <a:pos x="T4" y="T5"/>
                  </a:cxn>
                  <a:cxn ang="0">
                    <a:pos x="T6" y="T7"/>
                  </a:cxn>
                  <a:cxn ang="0">
                    <a:pos x="T8" y="T9"/>
                  </a:cxn>
                  <a:cxn ang="0">
                    <a:pos x="T10" y="T11"/>
                  </a:cxn>
                </a:cxnLst>
                <a:rect l="0" t="0" r="r" b="b"/>
                <a:pathLst>
                  <a:path w="66" h="95">
                    <a:moveTo>
                      <a:pt x="60" y="95"/>
                    </a:moveTo>
                    <a:cubicBezTo>
                      <a:pt x="60" y="95"/>
                      <a:pt x="47" y="85"/>
                      <a:pt x="25" y="52"/>
                    </a:cubicBezTo>
                    <a:cubicBezTo>
                      <a:pt x="3" y="20"/>
                      <a:pt x="0" y="4"/>
                      <a:pt x="0" y="4"/>
                    </a:cubicBezTo>
                    <a:cubicBezTo>
                      <a:pt x="5" y="0"/>
                      <a:pt x="5" y="0"/>
                      <a:pt x="5" y="0"/>
                    </a:cubicBezTo>
                    <a:cubicBezTo>
                      <a:pt x="66" y="91"/>
                      <a:pt x="66" y="91"/>
                      <a:pt x="66" y="91"/>
                    </a:cubicBezTo>
                    <a:cubicBezTo>
                      <a:pt x="60" y="95"/>
                      <a:pt x="60" y="95"/>
                      <a:pt x="60" y="95"/>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5" name="Freeform 83">
                <a:extLst>
                  <a:ext uri="{FF2B5EF4-FFF2-40B4-BE49-F238E27FC236}">
                    <a16:creationId xmlns:a16="http://schemas.microsoft.com/office/drawing/2014/main" id="{0E06405A-2C6E-4F19-95B0-ADAE8D80D90C}"/>
                  </a:ext>
                </a:extLst>
              </p:cNvPr>
              <p:cNvSpPr>
                <a:spLocks/>
              </p:cNvSpPr>
              <p:nvPr/>
            </p:nvSpPr>
            <p:spPr bwMode="auto">
              <a:xfrm>
                <a:off x="7416183" y="2920882"/>
                <a:ext cx="79184" cy="103929"/>
              </a:xfrm>
              <a:custGeom>
                <a:avLst/>
                <a:gdLst>
                  <a:gd name="T0" fmla="*/ 33 w 44"/>
                  <a:gd name="T1" fmla="*/ 58 h 58"/>
                  <a:gd name="T2" fmla="*/ 14 w 44"/>
                  <a:gd name="T3" fmla="*/ 35 h 58"/>
                  <a:gd name="T4" fmla="*/ 0 w 44"/>
                  <a:gd name="T5" fmla="*/ 8 h 58"/>
                  <a:gd name="T6" fmla="*/ 11 w 44"/>
                  <a:gd name="T7" fmla="*/ 0 h 58"/>
                  <a:gd name="T8" fmla="*/ 44 w 44"/>
                  <a:gd name="T9" fmla="*/ 50 h 58"/>
                  <a:gd name="T10" fmla="*/ 33 w 44"/>
                  <a:gd name="T11" fmla="*/ 58 h 58"/>
                </a:gdLst>
                <a:ahLst/>
                <a:cxnLst>
                  <a:cxn ang="0">
                    <a:pos x="T0" y="T1"/>
                  </a:cxn>
                  <a:cxn ang="0">
                    <a:pos x="T2" y="T3"/>
                  </a:cxn>
                  <a:cxn ang="0">
                    <a:pos x="T4" y="T5"/>
                  </a:cxn>
                  <a:cxn ang="0">
                    <a:pos x="T6" y="T7"/>
                  </a:cxn>
                  <a:cxn ang="0">
                    <a:pos x="T8" y="T9"/>
                  </a:cxn>
                  <a:cxn ang="0">
                    <a:pos x="T10" y="T11"/>
                  </a:cxn>
                </a:cxnLst>
                <a:rect l="0" t="0" r="r" b="b"/>
                <a:pathLst>
                  <a:path w="44" h="58">
                    <a:moveTo>
                      <a:pt x="33" y="58"/>
                    </a:moveTo>
                    <a:cubicBezTo>
                      <a:pt x="33" y="58"/>
                      <a:pt x="25" y="52"/>
                      <a:pt x="14" y="35"/>
                    </a:cubicBezTo>
                    <a:cubicBezTo>
                      <a:pt x="2" y="17"/>
                      <a:pt x="0" y="8"/>
                      <a:pt x="0" y="8"/>
                    </a:cubicBezTo>
                    <a:cubicBezTo>
                      <a:pt x="11" y="0"/>
                      <a:pt x="11" y="0"/>
                      <a:pt x="11" y="0"/>
                    </a:cubicBezTo>
                    <a:cubicBezTo>
                      <a:pt x="44" y="50"/>
                      <a:pt x="44" y="50"/>
                      <a:pt x="44" y="50"/>
                    </a:cubicBezTo>
                    <a:lnTo>
                      <a:pt x="33" y="5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6" name="Freeform 84">
                <a:extLst>
                  <a:ext uri="{FF2B5EF4-FFF2-40B4-BE49-F238E27FC236}">
                    <a16:creationId xmlns:a16="http://schemas.microsoft.com/office/drawing/2014/main" id="{26AAFA67-59B9-4380-842A-2CDDF49E999E}"/>
                  </a:ext>
                </a:extLst>
              </p:cNvPr>
              <p:cNvSpPr>
                <a:spLocks/>
              </p:cNvSpPr>
              <p:nvPr/>
            </p:nvSpPr>
            <p:spPr bwMode="auto">
              <a:xfrm>
                <a:off x="7377828" y="2949338"/>
                <a:ext cx="94031" cy="90319"/>
              </a:xfrm>
              <a:custGeom>
                <a:avLst/>
                <a:gdLst>
                  <a:gd name="T0" fmla="*/ 26 w 76"/>
                  <a:gd name="T1" fmla="*/ 73 h 73"/>
                  <a:gd name="T2" fmla="*/ 0 w 76"/>
                  <a:gd name="T3" fmla="*/ 33 h 73"/>
                  <a:gd name="T4" fmla="*/ 50 w 76"/>
                  <a:gd name="T5" fmla="*/ 0 h 73"/>
                  <a:gd name="T6" fmla="*/ 76 w 76"/>
                  <a:gd name="T7" fmla="*/ 38 h 73"/>
                  <a:gd name="T8" fmla="*/ 26 w 76"/>
                  <a:gd name="T9" fmla="*/ 73 h 73"/>
                </a:gdLst>
                <a:ahLst/>
                <a:cxnLst>
                  <a:cxn ang="0">
                    <a:pos x="T0" y="T1"/>
                  </a:cxn>
                  <a:cxn ang="0">
                    <a:pos x="T2" y="T3"/>
                  </a:cxn>
                  <a:cxn ang="0">
                    <a:pos x="T4" y="T5"/>
                  </a:cxn>
                  <a:cxn ang="0">
                    <a:pos x="T6" y="T7"/>
                  </a:cxn>
                  <a:cxn ang="0">
                    <a:pos x="T8" y="T9"/>
                  </a:cxn>
                </a:cxnLst>
                <a:rect l="0" t="0" r="r" b="b"/>
                <a:pathLst>
                  <a:path w="76" h="73">
                    <a:moveTo>
                      <a:pt x="26" y="73"/>
                    </a:moveTo>
                    <a:lnTo>
                      <a:pt x="0" y="33"/>
                    </a:lnTo>
                    <a:lnTo>
                      <a:pt x="50" y="0"/>
                    </a:lnTo>
                    <a:lnTo>
                      <a:pt x="76" y="38"/>
                    </a:lnTo>
                    <a:lnTo>
                      <a:pt x="26" y="73"/>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7" name="Freeform 85">
                <a:extLst>
                  <a:ext uri="{FF2B5EF4-FFF2-40B4-BE49-F238E27FC236}">
                    <a16:creationId xmlns:a16="http://schemas.microsoft.com/office/drawing/2014/main" id="{8EAE5210-8EB4-488C-AA55-DB3B2DC348C9}"/>
                  </a:ext>
                </a:extLst>
              </p:cNvPr>
              <p:cNvSpPr>
                <a:spLocks/>
              </p:cNvSpPr>
              <p:nvPr/>
            </p:nvSpPr>
            <p:spPr bwMode="auto">
              <a:xfrm>
                <a:off x="7398861" y="2792208"/>
                <a:ext cx="237552" cy="284567"/>
              </a:xfrm>
              <a:custGeom>
                <a:avLst/>
                <a:gdLst>
                  <a:gd name="T0" fmla="*/ 101 w 133"/>
                  <a:gd name="T1" fmla="*/ 153 h 159"/>
                  <a:gd name="T2" fmla="*/ 77 w 133"/>
                  <a:gd name="T3" fmla="*/ 144 h 159"/>
                  <a:gd name="T4" fmla="*/ 7 w 133"/>
                  <a:gd name="T5" fmla="*/ 39 h 159"/>
                  <a:gd name="T6" fmla="*/ 8 w 133"/>
                  <a:gd name="T7" fmla="*/ 13 h 159"/>
                  <a:gd name="T8" fmla="*/ 51 w 133"/>
                  <a:gd name="T9" fmla="*/ 1 h 159"/>
                  <a:gd name="T10" fmla="*/ 71 w 133"/>
                  <a:gd name="T11" fmla="*/ 15 h 159"/>
                  <a:gd name="T12" fmla="*/ 124 w 133"/>
                  <a:gd name="T13" fmla="*/ 94 h 159"/>
                  <a:gd name="T14" fmla="*/ 128 w 133"/>
                  <a:gd name="T15" fmla="*/ 118 h 159"/>
                  <a:gd name="T16" fmla="*/ 101 w 133"/>
                  <a:gd name="T17"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59">
                    <a:moveTo>
                      <a:pt x="101" y="153"/>
                    </a:moveTo>
                    <a:cubicBezTo>
                      <a:pt x="97" y="159"/>
                      <a:pt x="86" y="155"/>
                      <a:pt x="77" y="144"/>
                    </a:cubicBezTo>
                    <a:cubicBezTo>
                      <a:pt x="50" y="111"/>
                      <a:pt x="27" y="76"/>
                      <a:pt x="7" y="39"/>
                    </a:cubicBezTo>
                    <a:cubicBezTo>
                      <a:pt x="0" y="26"/>
                      <a:pt x="1" y="15"/>
                      <a:pt x="8" y="13"/>
                    </a:cubicBezTo>
                    <a:cubicBezTo>
                      <a:pt x="22" y="9"/>
                      <a:pt x="36" y="5"/>
                      <a:pt x="51" y="1"/>
                    </a:cubicBezTo>
                    <a:cubicBezTo>
                      <a:pt x="58" y="0"/>
                      <a:pt x="67" y="6"/>
                      <a:pt x="71" y="15"/>
                    </a:cubicBezTo>
                    <a:cubicBezTo>
                      <a:pt x="87" y="43"/>
                      <a:pt x="104" y="69"/>
                      <a:pt x="124" y="94"/>
                    </a:cubicBezTo>
                    <a:cubicBezTo>
                      <a:pt x="130" y="102"/>
                      <a:pt x="133" y="113"/>
                      <a:pt x="128" y="118"/>
                    </a:cubicBezTo>
                    <a:cubicBezTo>
                      <a:pt x="119" y="130"/>
                      <a:pt x="110" y="141"/>
                      <a:pt x="101" y="153"/>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8" name="Freeform 86">
                <a:extLst>
                  <a:ext uri="{FF2B5EF4-FFF2-40B4-BE49-F238E27FC236}">
                    <a16:creationId xmlns:a16="http://schemas.microsoft.com/office/drawing/2014/main" id="{B558499B-046B-4E51-A850-7BE278BF2474}"/>
                  </a:ext>
                </a:extLst>
              </p:cNvPr>
              <p:cNvSpPr>
                <a:spLocks noEditPoints="1"/>
              </p:cNvSpPr>
              <p:nvPr/>
            </p:nvSpPr>
            <p:spPr bwMode="auto">
              <a:xfrm>
                <a:off x="7411234" y="2808292"/>
                <a:ext cx="215281" cy="252399"/>
              </a:xfrm>
              <a:custGeom>
                <a:avLst/>
                <a:gdLst>
                  <a:gd name="T0" fmla="*/ 54 w 120"/>
                  <a:gd name="T1" fmla="*/ 33 h 141"/>
                  <a:gd name="T2" fmla="*/ 42 w 120"/>
                  <a:gd name="T3" fmla="*/ 3 h 141"/>
                  <a:gd name="T4" fmla="*/ 57 w 120"/>
                  <a:gd name="T5" fmla="*/ 4 h 141"/>
                  <a:gd name="T6" fmla="*/ 69 w 120"/>
                  <a:gd name="T7" fmla="*/ 31 h 141"/>
                  <a:gd name="T8" fmla="*/ 92 w 120"/>
                  <a:gd name="T9" fmla="*/ 67 h 141"/>
                  <a:gd name="T10" fmla="*/ 78 w 120"/>
                  <a:gd name="T11" fmla="*/ 40 h 141"/>
                  <a:gd name="T12" fmla="*/ 64 w 120"/>
                  <a:gd name="T13" fmla="*/ 42 h 141"/>
                  <a:gd name="T14" fmla="*/ 79 w 120"/>
                  <a:gd name="T15" fmla="*/ 71 h 141"/>
                  <a:gd name="T16" fmla="*/ 92 w 120"/>
                  <a:gd name="T17" fmla="*/ 67 h 141"/>
                  <a:gd name="T18" fmla="*/ 117 w 120"/>
                  <a:gd name="T19" fmla="*/ 93 h 141"/>
                  <a:gd name="T20" fmla="*/ 96 w 120"/>
                  <a:gd name="T21" fmla="*/ 72 h 141"/>
                  <a:gd name="T22" fmla="*/ 89 w 120"/>
                  <a:gd name="T23" fmla="*/ 85 h 141"/>
                  <a:gd name="T24" fmla="*/ 112 w 120"/>
                  <a:gd name="T25" fmla="*/ 108 h 141"/>
                  <a:gd name="T26" fmla="*/ 51 w 120"/>
                  <a:gd name="T27" fmla="*/ 41 h 141"/>
                  <a:gd name="T28" fmla="*/ 38 w 120"/>
                  <a:gd name="T29" fmla="*/ 10 h 141"/>
                  <a:gd name="T30" fmla="*/ 22 w 120"/>
                  <a:gd name="T31" fmla="*/ 10 h 141"/>
                  <a:gd name="T32" fmla="*/ 36 w 120"/>
                  <a:gd name="T33" fmla="*/ 42 h 141"/>
                  <a:gd name="T34" fmla="*/ 51 w 120"/>
                  <a:gd name="T35" fmla="*/ 41 h 141"/>
                  <a:gd name="T36" fmla="*/ 75 w 120"/>
                  <a:gd name="T37" fmla="*/ 73 h 141"/>
                  <a:gd name="T38" fmla="*/ 54 w 120"/>
                  <a:gd name="T39" fmla="*/ 47 h 141"/>
                  <a:gd name="T40" fmla="*/ 46 w 120"/>
                  <a:gd name="T41" fmla="*/ 58 h 141"/>
                  <a:gd name="T42" fmla="*/ 68 w 120"/>
                  <a:gd name="T43" fmla="*/ 86 h 141"/>
                  <a:gd name="T44" fmla="*/ 105 w 120"/>
                  <a:gd name="T45" fmla="*/ 116 h 141"/>
                  <a:gd name="T46" fmla="*/ 86 w 120"/>
                  <a:gd name="T47" fmla="*/ 88 h 141"/>
                  <a:gd name="T48" fmla="*/ 73 w 120"/>
                  <a:gd name="T49" fmla="*/ 92 h 141"/>
                  <a:gd name="T50" fmla="*/ 92 w 120"/>
                  <a:gd name="T51" fmla="*/ 122 h 141"/>
                  <a:gd name="T52" fmla="*/ 105 w 120"/>
                  <a:gd name="T53" fmla="*/ 116 h 141"/>
                  <a:gd name="T54" fmla="*/ 32 w 120"/>
                  <a:gd name="T55" fmla="*/ 44 h 141"/>
                  <a:gd name="T56" fmla="*/ 12 w 120"/>
                  <a:gd name="T57" fmla="*/ 13 h 141"/>
                  <a:gd name="T58" fmla="*/ 2 w 120"/>
                  <a:gd name="T59" fmla="*/ 23 h 141"/>
                  <a:gd name="T60" fmla="*/ 23 w 120"/>
                  <a:gd name="T61" fmla="*/ 55 h 141"/>
                  <a:gd name="T62" fmla="*/ 60 w 120"/>
                  <a:gd name="T63" fmla="*/ 93 h 141"/>
                  <a:gd name="T64" fmla="*/ 42 w 120"/>
                  <a:gd name="T65" fmla="*/ 60 h 141"/>
                  <a:gd name="T66" fmla="*/ 28 w 120"/>
                  <a:gd name="T67" fmla="*/ 62 h 141"/>
                  <a:gd name="T68" fmla="*/ 46 w 120"/>
                  <a:gd name="T69" fmla="*/ 96 h 141"/>
                  <a:gd name="T70" fmla="*/ 60 w 120"/>
                  <a:gd name="T71" fmla="*/ 93 h 141"/>
                  <a:gd name="T72" fmla="*/ 90 w 120"/>
                  <a:gd name="T73" fmla="*/ 125 h 141"/>
                  <a:gd name="T74" fmla="*/ 65 w 120"/>
                  <a:gd name="T75" fmla="*/ 99 h 141"/>
                  <a:gd name="T76" fmla="*/ 58 w 120"/>
                  <a:gd name="T77" fmla="*/ 113 h 141"/>
                  <a:gd name="T78" fmla="*/ 85 w 120"/>
                  <a:gd name="T79"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41">
                    <a:moveTo>
                      <a:pt x="60" y="36"/>
                    </a:moveTo>
                    <a:cubicBezTo>
                      <a:pt x="58" y="37"/>
                      <a:pt x="56" y="35"/>
                      <a:pt x="54" y="33"/>
                    </a:cubicBezTo>
                    <a:cubicBezTo>
                      <a:pt x="49" y="23"/>
                      <a:pt x="46" y="19"/>
                      <a:pt x="41" y="9"/>
                    </a:cubicBezTo>
                    <a:cubicBezTo>
                      <a:pt x="40" y="6"/>
                      <a:pt x="40" y="4"/>
                      <a:pt x="42" y="3"/>
                    </a:cubicBezTo>
                    <a:cubicBezTo>
                      <a:pt x="46" y="2"/>
                      <a:pt x="48" y="1"/>
                      <a:pt x="52" y="0"/>
                    </a:cubicBezTo>
                    <a:cubicBezTo>
                      <a:pt x="54" y="0"/>
                      <a:pt x="56" y="1"/>
                      <a:pt x="57" y="4"/>
                    </a:cubicBezTo>
                    <a:cubicBezTo>
                      <a:pt x="62" y="13"/>
                      <a:pt x="64" y="17"/>
                      <a:pt x="69" y="26"/>
                    </a:cubicBezTo>
                    <a:cubicBezTo>
                      <a:pt x="71" y="28"/>
                      <a:pt x="71" y="31"/>
                      <a:pt x="69" y="31"/>
                    </a:cubicBezTo>
                    <a:cubicBezTo>
                      <a:pt x="65" y="33"/>
                      <a:pt x="64" y="34"/>
                      <a:pt x="60" y="36"/>
                    </a:cubicBezTo>
                    <a:moveTo>
                      <a:pt x="92" y="67"/>
                    </a:moveTo>
                    <a:cubicBezTo>
                      <a:pt x="94" y="66"/>
                      <a:pt x="93" y="63"/>
                      <a:pt x="92" y="61"/>
                    </a:cubicBezTo>
                    <a:cubicBezTo>
                      <a:pt x="86" y="52"/>
                      <a:pt x="83" y="48"/>
                      <a:pt x="78" y="40"/>
                    </a:cubicBezTo>
                    <a:cubicBezTo>
                      <a:pt x="76" y="37"/>
                      <a:pt x="74" y="36"/>
                      <a:pt x="72" y="37"/>
                    </a:cubicBezTo>
                    <a:cubicBezTo>
                      <a:pt x="69" y="39"/>
                      <a:pt x="67" y="40"/>
                      <a:pt x="64" y="42"/>
                    </a:cubicBezTo>
                    <a:cubicBezTo>
                      <a:pt x="62" y="43"/>
                      <a:pt x="62" y="45"/>
                      <a:pt x="64" y="48"/>
                    </a:cubicBezTo>
                    <a:cubicBezTo>
                      <a:pt x="69" y="57"/>
                      <a:pt x="72" y="62"/>
                      <a:pt x="79" y="71"/>
                    </a:cubicBezTo>
                    <a:cubicBezTo>
                      <a:pt x="80" y="73"/>
                      <a:pt x="83" y="74"/>
                      <a:pt x="84" y="73"/>
                    </a:cubicBezTo>
                    <a:cubicBezTo>
                      <a:pt x="88" y="71"/>
                      <a:pt x="89" y="69"/>
                      <a:pt x="92" y="67"/>
                    </a:cubicBezTo>
                    <a:moveTo>
                      <a:pt x="118" y="100"/>
                    </a:moveTo>
                    <a:cubicBezTo>
                      <a:pt x="120" y="98"/>
                      <a:pt x="119" y="96"/>
                      <a:pt x="117" y="93"/>
                    </a:cubicBezTo>
                    <a:cubicBezTo>
                      <a:pt x="111" y="86"/>
                      <a:pt x="108" y="82"/>
                      <a:pt x="102" y="74"/>
                    </a:cubicBezTo>
                    <a:cubicBezTo>
                      <a:pt x="100" y="72"/>
                      <a:pt x="97" y="71"/>
                      <a:pt x="96" y="72"/>
                    </a:cubicBezTo>
                    <a:cubicBezTo>
                      <a:pt x="93" y="75"/>
                      <a:pt x="91" y="76"/>
                      <a:pt x="88" y="79"/>
                    </a:cubicBezTo>
                    <a:cubicBezTo>
                      <a:pt x="87" y="80"/>
                      <a:pt x="87" y="83"/>
                      <a:pt x="89" y="85"/>
                    </a:cubicBezTo>
                    <a:cubicBezTo>
                      <a:pt x="96" y="94"/>
                      <a:pt x="99" y="98"/>
                      <a:pt x="106" y="106"/>
                    </a:cubicBezTo>
                    <a:cubicBezTo>
                      <a:pt x="108" y="108"/>
                      <a:pt x="111" y="109"/>
                      <a:pt x="112" y="108"/>
                    </a:cubicBezTo>
                    <a:cubicBezTo>
                      <a:pt x="114" y="104"/>
                      <a:pt x="116" y="103"/>
                      <a:pt x="118" y="100"/>
                    </a:cubicBezTo>
                    <a:moveTo>
                      <a:pt x="51" y="41"/>
                    </a:moveTo>
                    <a:cubicBezTo>
                      <a:pt x="52" y="40"/>
                      <a:pt x="52" y="37"/>
                      <a:pt x="51" y="35"/>
                    </a:cubicBezTo>
                    <a:cubicBezTo>
                      <a:pt x="45" y="25"/>
                      <a:pt x="43" y="20"/>
                      <a:pt x="38" y="10"/>
                    </a:cubicBezTo>
                    <a:cubicBezTo>
                      <a:pt x="36" y="8"/>
                      <a:pt x="34" y="6"/>
                      <a:pt x="32" y="6"/>
                    </a:cubicBezTo>
                    <a:cubicBezTo>
                      <a:pt x="28" y="8"/>
                      <a:pt x="26" y="8"/>
                      <a:pt x="22" y="10"/>
                    </a:cubicBezTo>
                    <a:cubicBezTo>
                      <a:pt x="20" y="10"/>
                      <a:pt x="20" y="13"/>
                      <a:pt x="22" y="16"/>
                    </a:cubicBezTo>
                    <a:cubicBezTo>
                      <a:pt x="27" y="26"/>
                      <a:pt x="30" y="32"/>
                      <a:pt x="36" y="42"/>
                    </a:cubicBezTo>
                    <a:cubicBezTo>
                      <a:pt x="37" y="45"/>
                      <a:pt x="40" y="46"/>
                      <a:pt x="42" y="45"/>
                    </a:cubicBezTo>
                    <a:cubicBezTo>
                      <a:pt x="45" y="44"/>
                      <a:pt x="47" y="43"/>
                      <a:pt x="51" y="41"/>
                    </a:cubicBezTo>
                    <a:moveTo>
                      <a:pt x="76" y="80"/>
                    </a:moveTo>
                    <a:cubicBezTo>
                      <a:pt x="78" y="79"/>
                      <a:pt x="77" y="76"/>
                      <a:pt x="75" y="73"/>
                    </a:cubicBezTo>
                    <a:cubicBezTo>
                      <a:pt x="69" y="64"/>
                      <a:pt x="66" y="59"/>
                      <a:pt x="60" y="50"/>
                    </a:cubicBezTo>
                    <a:cubicBezTo>
                      <a:pt x="58" y="48"/>
                      <a:pt x="56" y="46"/>
                      <a:pt x="54" y="47"/>
                    </a:cubicBezTo>
                    <a:cubicBezTo>
                      <a:pt x="51" y="49"/>
                      <a:pt x="49" y="50"/>
                      <a:pt x="46" y="52"/>
                    </a:cubicBezTo>
                    <a:cubicBezTo>
                      <a:pt x="44" y="53"/>
                      <a:pt x="44" y="56"/>
                      <a:pt x="46" y="58"/>
                    </a:cubicBezTo>
                    <a:cubicBezTo>
                      <a:pt x="52" y="68"/>
                      <a:pt x="56" y="73"/>
                      <a:pt x="62" y="83"/>
                    </a:cubicBezTo>
                    <a:cubicBezTo>
                      <a:pt x="64" y="86"/>
                      <a:pt x="67" y="87"/>
                      <a:pt x="68" y="86"/>
                    </a:cubicBezTo>
                    <a:cubicBezTo>
                      <a:pt x="71" y="83"/>
                      <a:pt x="73" y="82"/>
                      <a:pt x="76" y="80"/>
                    </a:cubicBezTo>
                    <a:moveTo>
                      <a:pt x="105" y="116"/>
                    </a:moveTo>
                    <a:cubicBezTo>
                      <a:pt x="106" y="115"/>
                      <a:pt x="105" y="112"/>
                      <a:pt x="103" y="109"/>
                    </a:cubicBezTo>
                    <a:cubicBezTo>
                      <a:pt x="96" y="101"/>
                      <a:pt x="93" y="97"/>
                      <a:pt x="86" y="88"/>
                    </a:cubicBezTo>
                    <a:cubicBezTo>
                      <a:pt x="84" y="85"/>
                      <a:pt x="82" y="84"/>
                      <a:pt x="80" y="85"/>
                    </a:cubicBezTo>
                    <a:cubicBezTo>
                      <a:pt x="77" y="88"/>
                      <a:pt x="76" y="89"/>
                      <a:pt x="73" y="92"/>
                    </a:cubicBezTo>
                    <a:cubicBezTo>
                      <a:pt x="71" y="93"/>
                      <a:pt x="72" y="96"/>
                      <a:pt x="74" y="99"/>
                    </a:cubicBezTo>
                    <a:cubicBezTo>
                      <a:pt x="81" y="108"/>
                      <a:pt x="85" y="113"/>
                      <a:pt x="92" y="122"/>
                    </a:cubicBezTo>
                    <a:cubicBezTo>
                      <a:pt x="94" y="124"/>
                      <a:pt x="97" y="125"/>
                      <a:pt x="98" y="124"/>
                    </a:cubicBezTo>
                    <a:cubicBezTo>
                      <a:pt x="101" y="121"/>
                      <a:pt x="102" y="119"/>
                      <a:pt x="105" y="116"/>
                    </a:cubicBezTo>
                    <a:moveTo>
                      <a:pt x="32" y="50"/>
                    </a:moveTo>
                    <a:cubicBezTo>
                      <a:pt x="34" y="49"/>
                      <a:pt x="34" y="46"/>
                      <a:pt x="32" y="44"/>
                    </a:cubicBezTo>
                    <a:cubicBezTo>
                      <a:pt x="26" y="33"/>
                      <a:pt x="23" y="28"/>
                      <a:pt x="18" y="17"/>
                    </a:cubicBezTo>
                    <a:cubicBezTo>
                      <a:pt x="16" y="14"/>
                      <a:pt x="14" y="12"/>
                      <a:pt x="12" y="13"/>
                    </a:cubicBezTo>
                    <a:cubicBezTo>
                      <a:pt x="8" y="14"/>
                      <a:pt x="6" y="15"/>
                      <a:pt x="2" y="16"/>
                    </a:cubicBezTo>
                    <a:cubicBezTo>
                      <a:pt x="0" y="16"/>
                      <a:pt x="0" y="19"/>
                      <a:pt x="2" y="23"/>
                    </a:cubicBezTo>
                    <a:cubicBezTo>
                      <a:pt x="8" y="34"/>
                      <a:pt x="11" y="40"/>
                      <a:pt x="17" y="51"/>
                    </a:cubicBezTo>
                    <a:cubicBezTo>
                      <a:pt x="19" y="54"/>
                      <a:pt x="22" y="56"/>
                      <a:pt x="23" y="55"/>
                    </a:cubicBezTo>
                    <a:cubicBezTo>
                      <a:pt x="27" y="53"/>
                      <a:pt x="29" y="52"/>
                      <a:pt x="32" y="50"/>
                    </a:cubicBezTo>
                    <a:moveTo>
                      <a:pt x="60" y="93"/>
                    </a:moveTo>
                    <a:cubicBezTo>
                      <a:pt x="61" y="91"/>
                      <a:pt x="61" y="88"/>
                      <a:pt x="59" y="86"/>
                    </a:cubicBezTo>
                    <a:cubicBezTo>
                      <a:pt x="52" y="76"/>
                      <a:pt x="49" y="71"/>
                      <a:pt x="42" y="60"/>
                    </a:cubicBezTo>
                    <a:cubicBezTo>
                      <a:pt x="41" y="58"/>
                      <a:pt x="38" y="56"/>
                      <a:pt x="36" y="57"/>
                    </a:cubicBezTo>
                    <a:cubicBezTo>
                      <a:pt x="33" y="59"/>
                      <a:pt x="31" y="60"/>
                      <a:pt x="28" y="62"/>
                    </a:cubicBezTo>
                    <a:cubicBezTo>
                      <a:pt x="26" y="63"/>
                      <a:pt x="26" y="66"/>
                      <a:pt x="28" y="69"/>
                    </a:cubicBezTo>
                    <a:cubicBezTo>
                      <a:pt x="35" y="80"/>
                      <a:pt x="39" y="85"/>
                      <a:pt x="46" y="96"/>
                    </a:cubicBezTo>
                    <a:cubicBezTo>
                      <a:pt x="48" y="98"/>
                      <a:pt x="51" y="100"/>
                      <a:pt x="52" y="99"/>
                    </a:cubicBezTo>
                    <a:cubicBezTo>
                      <a:pt x="55" y="96"/>
                      <a:pt x="57" y="95"/>
                      <a:pt x="60" y="93"/>
                    </a:cubicBezTo>
                    <a:moveTo>
                      <a:pt x="91" y="132"/>
                    </a:moveTo>
                    <a:cubicBezTo>
                      <a:pt x="93" y="131"/>
                      <a:pt x="92" y="127"/>
                      <a:pt x="90" y="125"/>
                    </a:cubicBezTo>
                    <a:cubicBezTo>
                      <a:pt x="82" y="116"/>
                      <a:pt x="78" y="111"/>
                      <a:pt x="71" y="102"/>
                    </a:cubicBezTo>
                    <a:cubicBezTo>
                      <a:pt x="69" y="99"/>
                      <a:pt x="66" y="98"/>
                      <a:pt x="65" y="99"/>
                    </a:cubicBezTo>
                    <a:cubicBezTo>
                      <a:pt x="62" y="101"/>
                      <a:pt x="60" y="103"/>
                      <a:pt x="57" y="105"/>
                    </a:cubicBezTo>
                    <a:cubicBezTo>
                      <a:pt x="56" y="106"/>
                      <a:pt x="56" y="110"/>
                      <a:pt x="58" y="113"/>
                    </a:cubicBezTo>
                    <a:cubicBezTo>
                      <a:pt x="66" y="123"/>
                      <a:pt x="70" y="128"/>
                      <a:pt x="79" y="138"/>
                    </a:cubicBezTo>
                    <a:cubicBezTo>
                      <a:pt x="81" y="140"/>
                      <a:pt x="84" y="141"/>
                      <a:pt x="85" y="140"/>
                    </a:cubicBezTo>
                    <a:cubicBezTo>
                      <a:pt x="87" y="137"/>
                      <a:pt x="89" y="135"/>
                      <a:pt x="91" y="132"/>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09" name="Freeform 87">
                <a:extLst>
                  <a:ext uri="{FF2B5EF4-FFF2-40B4-BE49-F238E27FC236}">
                    <a16:creationId xmlns:a16="http://schemas.microsoft.com/office/drawing/2014/main" id="{538CA634-619E-48AA-8045-0A81C819A5C4}"/>
                  </a:ext>
                </a:extLst>
              </p:cNvPr>
              <p:cNvSpPr>
                <a:spLocks/>
              </p:cNvSpPr>
              <p:nvPr/>
            </p:nvSpPr>
            <p:spPr bwMode="auto">
              <a:xfrm>
                <a:off x="7475571" y="2813241"/>
                <a:ext cx="66811" cy="66811"/>
              </a:xfrm>
              <a:custGeom>
                <a:avLst/>
                <a:gdLst>
                  <a:gd name="T0" fmla="*/ 3 w 37"/>
                  <a:gd name="T1" fmla="*/ 0 h 37"/>
                  <a:gd name="T2" fmla="*/ 20 w 37"/>
                  <a:gd name="T3" fmla="*/ 37 h 37"/>
                  <a:gd name="T4" fmla="*/ 37 w 37"/>
                  <a:gd name="T5" fmla="*/ 29 h 37"/>
                  <a:gd name="T6" fmla="*/ 34 w 37"/>
                  <a:gd name="T7" fmla="*/ 26 h 37"/>
                  <a:gd name="T8" fmla="*/ 33 w 37"/>
                  <a:gd name="T9" fmla="*/ 28 h 37"/>
                  <a:gd name="T10" fmla="*/ 24 w 37"/>
                  <a:gd name="T11" fmla="*/ 33 h 37"/>
                  <a:gd name="T12" fmla="*/ 23 w 37"/>
                  <a:gd name="T13" fmla="*/ 33 h 37"/>
                  <a:gd name="T14" fmla="*/ 18 w 37"/>
                  <a:gd name="T15" fmla="*/ 30 h 37"/>
                  <a:gd name="T16" fmla="*/ 5 w 37"/>
                  <a:gd name="T17" fmla="*/ 6 h 37"/>
                  <a:gd name="T18" fmla="*/ 5 w 37"/>
                  <a:gd name="T19" fmla="*/ 1 h 37"/>
                  <a:gd name="T20" fmla="*/ 3 w 3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3" y="0"/>
                    </a:moveTo>
                    <a:cubicBezTo>
                      <a:pt x="0" y="8"/>
                      <a:pt x="20" y="37"/>
                      <a:pt x="20" y="37"/>
                    </a:cubicBezTo>
                    <a:cubicBezTo>
                      <a:pt x="37" y="29"/>
                      <a:pt x="37" y="29"/>
                      <a:pt x="37" y="29"/>
                    </a:cubicBezTo>
                    <a:cubicBezTo>
                      <a:pt x="34" y="26"/>
                      <a:pt x="34" y="26"/>
                      <a:pt x="34" y="26"/>
                    </a:cubicBezTo>
                    <a:cubicBezTo>
                      <a:pt x="34" y="27"/>
                      <a:pt x="34" y="28"/>
                      <a:pt x="33" y="28"/>
                    </a:cubicBezTo>
                    <a:cubicBezTo>
                      <a:pt x="29" y="30"/>
                      <a:pt x="28" y="31"/>
                      <a:pt x="24" y="33"/>
                    </a:cubicBezTo>
                    <a:cubicBezTo>
                      <a:pt x="24" y="33"/>
                      <a:pt x="23" y="33"/>
                      <a:pt x="23" y="33"/>
                    </a:cubicBezTo>
                    <a:cubicBezTo>
                      <a:pt x="22" y="33"/>
                      <a:pt x="20" y="32"/>
                      <a:pt x="18" y="30"/>
                    </a:cubicBezTo>
                    <a:cubicBezTo>
                      <a:pt x="13" y="20"/>
                      <a:pt x="10" y="16"/>
                      <a:pt x="5" y="6"/>
                    </a:cubicBezTo>
                    <a:cubicBezTo>
                      <a:pt x="5" y="4"/>
                      <a:pt x="4" y="3"/>
                      <a:pt x="5" y="1"/>
                    </a:cubicBezTo>
                    <a:cubicBezTo>
                      <a:pt x="3" y="0"/>
                      <a:pt x="3" y="0"/>
                      <a:pt x="3"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0" name="Freeform 89">
                <a:extLst>
                  <a:ext uri="{FF2B5EF4-FFF2-40B4-BE49-F238E27FC236}">
                    <a16:creationId xmlns:a16="http://schemas.microsoft.com/office/drawing/2014/main" id="{4D07BC4F-A6EE-4E94-8826-C4FC7604F703}"/>
                  </a:ext>
                </a:extLst>
              </p:cNvPr>
              <p:cNvSpPr>
                <a:spLocks/>
              </p:cNvSpPr>
              <p:nvPr/>
            </p:nvSpPr>
            <p:spPr bwMode="auto">
              <a:xfrm>
                <a:off x="7520111" y="2885001"/>
                <a:ext cx="63100" cy="60625"/>
              </a:xfrm>
              <a:custGeom>
                <a:avLst/>
                <a:gdLst>
                  <a:gd name="T0" fmla="*/ 0 w 35"/>
                  <a:gd name="T1" fmla="*/ 0 h 34"/>
                  <a:gd name="T2" fmla="*/ 22 w 35"/>
                  <a:gd name="T3" fmla="*/ 34 h 34"/>
                  <a:gd name="T4" fmla="*/ 35 w 35"/>
                  <a:gd name="T5" fmla="*/ 22 h 34"/>
                  <a:gd name="T6" fmla="*/ 32 w 35"/>
                  <a:gd name="T7" fmla="*/ 21 h 34"/>
                  <a:gd name="T8" fmla="*/ 31 w 35"/>
                  <a:gd name="T9" fmla="*/ 24 h 34"/>
                  <a:gd name="T10" fmla="*/ 23 w 35"/>
                  <a:gd name="T11" fmla="*/ 30 h 34"/>
                  <a:gd name="T12" fmla="*/ 22 w 35"/>
                  <a:gd name="T13" fmla="*/ 30 h 34"/>
                  <a:gd name="T14" fmla="*/ 18 w 35"/>
                  <a:gd name="T15" fmla="*/ 28 h 34"/>
                  <a:gd name="T16" fmla="*/ 3 w 35"/>
                  <a:gd name="T17" fmla="*/ 5 h 34"/>
                  <a:gd name="T18" fmla="*/ 1 w 35"/>
                  <a:gd name="T19" fmla="*/ 1 h 34"/>
                  <a:gd name="T20" fmla="*/ 0 w 3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0" y="0"/>
                    </a:moveTo>
                    <a:cubicBezTo>
                      <a:pt x="2" y="14"/>
                      <a:pt x="22" y="34"/>
                      <a:pt x="22" y="34"/>
                    </a:cubicBezTo>
                    <a:cubicBezTo>
                      <a:pt x="35" y="22"/>
                      <a:pt x="35" y="22"/>
                      <a:pt x="35" y="22"/>
                    </a:cubicBezTo>
                    <a:cubicBezTo>
                      <a:pt x="32" y="21"/>
                      <a:pt x="32" y="21"/>
                      <a:pt x="32" y="21"/>
                    </a:cubicBezTo>
                    <a:cubicBezTo>
                      <a:pt x="32" y="22"/>
                      <a:pt x="32" y="23"/>
                      <a:pt x="31" y="24"/>
                    </a:cubicBezTo>
                    <a:cubicBezTo>
                      <a:pt x="28" y="26"/>
                      <a:pt x="27" y="28"/>
                      <a:pt x="23" y="30"/>
                    </a:cubicBezTo>
                    <a:cubicBezTo>
                      <a:pt x="23" y="30"/>
                      <a:pt x="23" y="30"/>
                      <a:pt x="22" y="30"/>
                    </a:cubicBezTo>
                    <a:cubicBezTo>
                      <a:pt x="21" y="30"/>
                      <a:pt x="19" y="29"/>
                      <a:pt x="18" y="28"/>
                    </a:cubicBezTo>
                    <a:cubicBezTo>
                      <a:pt x="11" y="19"/>
                      <a:pt x="8" y="14"/>
                      <a:pt x="3" y="5"/>
                    </a:cubicBezTo>
                    <a:cubicBezTo>
                      <a:pt x="2" y="4"/>
                      <a:pt x="1" y="3"/>
                      <a:pt x="1" y="1"/>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1" name="Freeform 91">
                <a:extLst>
                  <a:ext uri="{FF2B5EF4-FFF2-40B4-BE49-F238E27FC236}">
                    <a16:creationId xmlns:a16="http://schemas.microsoft.com/office/drawing/2014/main" id="{3FEC5CE3-A380-460F-8298-E2B12259B8EB}"/>
                  </a:ext>
                </a:extLst>
              </p:cNvPr>
              <p:cNvSpPr>
                <a:spLocks/>
              </p:cNvSpPr>
              <p:nvPr/>
            </p:nvSpPr>
            <p:spPr bwMode="auto">
              <a:xfrm>
                <a:off x="7564652" y="2953050"/>
                <a:ext cx="64337" cy="56913"/>
              </a:xfrm>
              <a:custGeom>
                <a:avLst/>
                <a:gdLst>
                  <a:gd name="T0" fmla="*/ 0 w 36"/>
                  <a:gd name="T1" fmla="*/ 0 h 32"/>
                  <a:gd name="T2" fmla="*/ 25 w 36"/>
                  <a:gd name="T3" fmla="*/ 32 h 32"/>
                  <a:gd name="T4" fmla="*/ 29 w 36"/>
                  <a:gd name="T5" fmla="*/ 29 h 32"/>
                  <a:gd name="T6" fmla="*/ 36 w 36"/>
                  <a:gd name="T7" fmla="*/ 16 h 32"/>
                  <a:gd name="T8" fmla="*/ 33 w 36"/>
                  <a:gd name="T9" fmla="*/ 15 h 32"/>
                  <a:gd name="T10" fmla="*/ 32 w 36"/>
                  <a:gd name="T11" fmla="*/ 19 h 32"/>
                  <a:gd name="T12" fmla="*/ 26 w 36"/>
                  <a:gd name="T13" fmla="*/ 27 h 32"/>
                  <a:gd name="T14" fmla="*/ 24 w 36"/>
                  <a:gd name="T15" fmla="*/ 27 h 32"/>
                  <a:gd name="T16" fmla="*/ 20 w 36"/>
                  <a:gd name="T17" fmla="*/ 25 h 32"/>
                  <a:gd name="T18" fmla="*/ 3 w 36"/>
                  <a:gd name="T19" fmla="*/ 4 h 32"/>
                  <a:gd name="T20" fmla="*/ 2 w 36"/>
                  <a:gd name="T21" fmla="*/ 1 h 32"/>
                  <a:gd name="T22" fmla="*/ 0 w 36"/>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2">
                    <a:moveTo>
                      <a:pt x="0" y="0"/>
                    </a:moveTo>
                    <a:cubicBezTo>
                      <a:pt x="25" y="32"/>
                      <a:pt x="25" y="32"/>
                      <a:pt x="25" y="32"/>
                    </a:cubicBezTo>
                    <a:cubicBezTo>
                      <a:pt x="29" y="29"/>
                      <a:pt x="29" y="29"/>
                      <a:pt x="29" y="29"/>
                    </a:cubicBezTo>
                    <a:cubicBezTo>
                      <a:pt x="36" y="16"/>
                      <a:pt x="36" y="16"/>
                      <a:pt x="36" y="16"/>
                    </a:cubicBezTo>
                    <a:cubicBezTo>
                      <a:pt x="33" y="15"/>
                      <a:pt x="33" y="15"/>
                      <a:pt x="33" y="15"/>
                    </a:cubicBezTo>
                    <a:cubicBezTo>
                      <a:pt x="33" y="16"/>
                      <a:pt x="33" y="18"/>
                      <a:pt x="32" y="19"/>
                    </a:cubicBezTo>
                    <a:cubicBezTo>
                      <a:pt x="30" y="22"/>
                      <a:pt x="28" y="23"/>
                      <a:pt x="26" y="27"/>
                    </a:cubicBezTo>
                    <a:cubicBezTo>
                      <a:pt x="25" y="27"/>
                      <a:pt x="25" y="27"/>
                      <a:pt x="24" y="27"/>
                    </a:cubicBezTo>
                    <a:cubicBezTo>
                      <a:pt x="23" y="27"/>
                      <a:pt x="21" y="27"/>
                      <a:pt x="20" y="25"/>
                    </a:cubicBezTo>
                    <a:cubicBezTo>
                      <a:pt x="13" y="17"/>
                      <a:pt x="10" y="13"/>
                      <a:pt x="3" y="4"/>
                    </a:cubicBezTo>
                    <a:cubicBezTo>
                      <a:pt x="3" y="3"/>
                      <a:pt x="2" y="2"/>
                      <a:pt x="2" y="1"/>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2" name="Freeform 93">
                <a:extLst>
                  <a:ext uri="{FF2B5EF4-FFF2-40B4-BE49-F238E27FC236}">
                    <a16:creationId xmlns:a16="http://schemas.microsoft.com/office/drawing/2014/main" id="{2C69B272-C205-48BE-ABB4-55C35A220E8D}"/>
                  </a:ext>
                </a:extLst>
              </p:cNvPr>
              <p:cNvSpPr>
                <a:spLocks/>
              </p:cNvSpPr>
              <p:nvPr/>
            </p:nvSpPr>
            <p:spPr bwMode="auto">
              <a:xfrm>
                <a:off x="7442165" y="2823139"/>
                <a:ext cx="68049" cy="74235"/>
              </a:xfrm>
              <a:custGeom>
                <a:avLst/>
                <a:gdLst>
                  <a:gd name="T0" fmla="*/ 0 w 38"/>
                  <a:gd name="T1" fmla="*/ 0 h 42"/>
                  <a:gd name="T2" fmla="*/ 20 w 38"/>
                  <a:gd name="T3" fmla="*/ 42 h 42"/>
                  <a:gd name="T4" fmla="*/ 38 w 38"/>
                  <a:gd name="T5" fmla="*/ 32 h 42"/>
                  <a:gd name="T6" fmla="*/ 35 w 38"/>
                  <a:gd name="T7" fmla="*/ 29 h 42"/>
                  <a:gd name="T8" fmla="*/ 34 w 38"/>
                  <a:gd name="T9" fmla="*/ 33 h 42"/>
                  <a:gd name="T10" fmla="*/ 25 w 38"/>
                  <a:gd name="T11" fmla="*/ 37 h 42"/>
                  <a:gd name="T12" fmla="*/ 24 w 38"/>
                  <a:gd name="T13" fmla="*/ 38 h 42"/>
                  <a:gd name="T14" fmla="*/ 19 w 38"/>
                  <a:gd name="T15" fmla="*/ 34 h 42"/>
                  <a:gd name="T16" fmla="*/ 5 w 38"/>
                  <a:gd name="T17" fmla="*/ 8 h 42"/>
                  <a:gd name="T18" fmla="*/ 4 w 38"/>
                  <a:gd name="T19" fmla="*/ 4 h 42"/>
                  <a:gd name="T20" fmla="*/ 0 w 3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2">
                    <a:moveTo>
                      <a:pt x="0" y="0"/>
                    </a:moveTo>
                    <a:cubicBezTo>
                      <a:pt x="20" y="42"/>
                      <a:pt x="20" y="42"/>
                      <a:pt x="20" y="42"/>
                    </a:cubicBezTo>
                    <a:cubicBezTo>
                      <a:pt x="38" y="32"/>
                      <a:pt x="38" y="32"/>
                      <a:pt x="38" y="32"/>
                    </a:cubicBezTo>
                    <a:cubicBezTo>
                      <a:pt x="35" y="29"/>
                      <a:pt x="35" y="29"/>
                      <a:pt x="35" y="29"/>
                    </a:cubicBezTo>
                    <a:cubicBezTo>
                      <a:pt x="35" y="31"/>
                      <a:pt x="35" y="32"/>
                      <a:pt x="34" y="33"/>
                    </a:cubicBezTo>
                    <a:cubicBezTo>
                      <a:pt x="30" y="35"/>
                      <a:pt x="28" y="36"/>
                      <a:pt x="25" y="37"/>
                    </a:cubicBezTo>
                    <a:cubicBezTo>
                      <a:pt x="24" y="38"/>
                      <a:pt x="24" y="38"/>
                      <a:pt x="24" y="38"/>
                    </a:cubicBezTo>
                    <a:cubicBezTo>
                      <a:pt x="22" y="38"/>
                      <a:pt x="20" y="36"/>
                      <a:pt x="19" y="34"/>
                    </a:cubicBezTo>
                    <a:cubicBezTo>
                      <a:pt x="13" y="24"/>
                      <a:pt x="10" y="18"/>
                      <a:pt x="5" y="8"/>
                    </a:cubicBezTo>
                    <a:cubicBezTo>
                      <a:pt x="4" y="6"/>
                      <a:pt x="4" y="5"/>
                      <a:pt x="4" y="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3" name="Freeform 97">
                <a:extLst>
                  <a:ext uri="{FF2B5EF4-FFF2-40B4-BE49-F238E27FC236}">
                    <a16:creationId xmlns:a16="http://schemas.microsoft.com/office/drawing/2014/main" id="{32D89B2F-DF62-47AC-9A19-07BD42B9AB8C}"/>
                  </a:ext>
                </a:extLst>
              </p:cNvPr>
              <p:cNvSpPr>
                <a:spLocks/>
              </p:cNvSpPr>
              <p:nvPr/>
            </p:nvSpPr>
            <p:spPr bwMode="auto">
              <a:xfrm>
                <a:off x="7484231" y="2903560"/>
                <a:ext cx="71760" cy="68049"/>
              </a:xfrm>
              <a:custGeom>
                <a:avLst/>
                <a:gdLst>
                  <a:gd name="T0" fmla="*/ 0 w 40"/>
                  <a:gd name="T1" fmla="*/ 0 h 38"/>
                  <a:gd name="T2" fmla="*/ 24 w 40"/>
                  <a:gd name="T3" fmla="*/ 38 h 38"/>
                  <a:gd name="T4" fmla="*/ 40 w 40"/>
                  <a:gd name="T5" fmla="*/ 25 h 38"/>
                  <a:gd name="T6" fmla="*/ 36 w 40"/>
                  <a:gd name="T7" fmla="*/ 23 h 38"/>
                  <a:gd name="T8" fmla="*/ 35 w 40"/>
                  <a:gd name="T9" fmla="*/ 27 h 38"/>
                  <a:gd name="T10" fmla="*/ 27 w 40"/>
                  <a:gd name="T11" fmla="*/ 33 h 38"/>
                  <a:gd name="T12" fmla="*/ 26 w 40"/>
                  <a:gd name="T13" fmla="*/ 33 h 38"/>
                  <a:gd name="T14" fmla="*/ 21 w 40"/>
                  <a:gd name="T15" fmla="*/ 30 h 38"/>
                  <a:gd name="T16" fmla="*/ 5 w 40"/>
                  <a:gd name="T17" fmla="*/ 5 h 38"/>
                  <a:gd name="T18" fmla="*/ 4 w 40"/>
                  <a:gd name="T19" fmla="*/ 2 h 38"/>
                  <a:gd name="T20" fmla="*/ 0 w 40"/>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8">
                    <a:moveTo>
                      <a:pt x="0" y="0"/>
                    </a:moveTo>
                    <a:cubicBezTo>
                      <a:pt x="24" y="38"/>
                      <a:pt x="24" y="38"/>
                      <a:pt x="24" y="38"/>
                    </a:cubicBezTo>
                    <a:cubicBezTo>
                      <a:pt x="40" y="25"/>
                      <a:pt x="40" y="25"/>
                      <a:pt x="40" y="25"/>
                    </a:cubicBezTo>
                    <a:cubicBezTo>
                      <a:pt x="36" y="23"/>
                      <a:pt x="36" y="23"/>
                      <a:pt x="36" y="23"/>
                    </a:cubicBezTo>
                    <a:cubicBezTo>
                      <a:pt x="36" y="24"/>
                      <a:pt x="36" y="26"/>
                      <a:pt x="35" y="27"/>
                    </a:cubicBezTo>
                    <a:cubicBezTo>
                      <a:pt x="32" y="29"/>
                      <a:pt x="30" y="30"/>
                      <a:pt x="27" y="33"/>
                    </a:cubicBezTo>
                    <a:cubicBezTo>
                      <a:pt x="27" y="33"/>
                      <a:pt x="27" y="33"/>
                      <a:pt x="26" y="33"/>
                    </a:cubicBezTo>
                    <a:cubicBezTo>
                      <a:pt x="25" y="33"/>
                      <a:pt x="23" y="32"/>
                      <a:pt x="21" y="30"/>
                    </a:cubicBezTo>
                    <a:cubicBezTo>
                      <a:pt x="15" y="20"/>
                      <a:pt x="11" y="15"/>
                      <a:pt x="5" y="5"/>
                    </a:cubicBezTo>
                    <a:cubicBezTo>
                      <a:pt x="4" y="4"/>
                      <a:pt x="4" y="3"/>
                      <a:pt x="4" y="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4" name="Freeform 99">
                <a:extLst>
                  <a:ext uri="{FF2B5EF4-FFF2-40B4-BE49-F238E27FC236}">
                    <a16:creationId xmlns:a16="http://schemas.microsoft.com/office/drawing/2014/main" id="{18DD8269-DE4E-4E9F-A252-92F4AAAC541E}"/>
                  </a:ext>
                </a:extLst>
              </p:cNvPr>
              <p:cNvSpPr>
                <a:spLocks/>
              </p:cNvSpPr>
              <p:nvPr/>
            </p:nvSpPr>
            <p:spPr bwMode="auto">
              <a:xfrm>
                <a:off x="7447114" y="2913458"/>
                <a:ext cx="79184" cy="80421"/>
              </a:xfrm>
              <a:custGeom>
                <a:avLst/>
                <a:gdLst>
                  <a:gd name="T0" fmla="*/ 0 w 44"/>
                  <a:gd name="T1" fmla="*/ 0 h 45"/>
                  <a:gd name="T2" fmla="*/ 28 w 44"/>
                  <a:gd name="T3" fmla="*/ 45 h 45"/>
                  <a:gd name="T4" fmla="*/ 44 w 44"/>
                  <a:gd name="T5" fmla="*/ 33 h 45"/>
                  <a:gd name="T6" fmla="*/ 41 w 44"/>
                  <a:gd name="T7" fmla="*/ 31 h 45"/>
                  <a:gd name="T8" fmla="*/ 40 w 44"/>
                  <a:gd name="T9" fmla="*/ 34 h 45"/>
                  <a:gd name="T10" fmla="*/ 32 w 44"/>
                  <a:gd name="T11" fmla="*/ 40 h 45"/>
                  <a:gd name="T12" fmla="*/ 31 w 44"/>
                  <a:gd name="T13" fmla="*/ 40 h 45"/>
                  <a:gd name="T14" fmla="*/ 26 w 44"/>
                  <a:gd name="T15" fmla="*/ 37 h 45"/>
                  <a:gd name="T16" fmla="*/ 8 w 44"/>
                  <a:gd name="T17" fmla="*/ 10 h 45"/>
                  <a:gd name="T18" fmla="*/ 7 w 44"/>
                  <a:gd name="T19" fmla="*/ 5 h 45"/>
                  <a:gd name="T20" fmla="*/ 0 w 4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5">
                    <a:moveTo>
                      <a:pt x="0" y="0"/>
                    </a:moveTo>
                    <a:cubicBezTo>
                      <a:pt x="28" y="45"/>
                      <a:pt x="28" y="45"/>
                      <a:pt x="28" y="45"/>
                    </a:cubicBezTo>
                    <a:cubicBezTo>
                      <a:pt x="44" y="33"/>
                      <a:pt x="44" y="33"/>
                      <a:pt x="44" y="33"/>
                    </a:cubicBezTo>
                    <a:cubicBezTo>
                      <a:pt x="41" y="31"/>
                      <a:pt x="41" y="31"/>
                      <a:pt x="41" y="31"/>
                    </a:cubicBezTo>
                    <a:cubicBezTo>
                      <a:pt x="41" y="32"/>
                      <a:pt x="41" y="33"/>
                      <a:pt x="40" y="34"/>
                    </a:cubicBezTo>
                    <a:cubicBezTo>
                      <a:pt x="37" y="36"/>
                      <a:pt x="35" y="37"/>
                      <a:pt x="32" y="40"/>
                    </a:cubicBezTo>
                    <a:cubicBezTo>
                      <a:pt x="32" y="40"/>
                      <a:pt x="32" y="40"/>
                      <a:pt x="31" y="40"/>
                    </a:cubicBezTo>
                    <a:cubicBezTo>
                      <a:pt x="30" y="40"/>
                      <a:pt x="28" y="39"/>
                      <a:pt x="26" y="37"/>
                    </a:cubicBezTo>
                    <a:cubicBezTo>
                      <a:pt x="19" y="26"/>
                      <a:pt x="15" y="21"/>
                      <a:pt x="8" y="10"/>
                    </a:cubicBezTo>
                    <a:cubicBezTo>
                      <a:pt x="7" y="8"/>
                      <a:pt x="7" y="7"/>
                      <a:pt x="7" y="5"/>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5" name="Freeform 101">
                <a:extLst>
                  <a:ext uri="{FF2B5EF4-FFF2-40B4-BE49-F238E27FC236}">
                    <a16:creationId xmlns:a16="http://schemas.microsoft.com/office/drawing/2014/main" id="{6E3FB2F1-11EE-408C-B549-C67060FB8556}"/>
                  </a:ext>
                </a:extLst>
              </p:cNvPr>
              <p:cNvSpPr>
                <a:spLocks/>
              </p:cNvSpPr>
              <p:nvPr/>
            </p:nvSpPr>
            <p:spPr bwMode="auto">
              <a:xfrm>
                <a:off x="7532484" y="2974083"/>
                <a:ext cx="74235" cy="65574"/>
              </a:xfrm>
              <a:custGeom>
                <a:avLst/>
                <a:gdLst>
                  <a:gd name="T0" fmla="*/ 0 w 41"/>
                  <a:gd name="T1" fmla="*/ 0 h 36"/>
                  <a:gd name="T2" fmla="*/ 29 w 41"/>
                  <a:gd name="T3" fmla="*/ 36 h 36"/>
                  <a:gd name="T4" fmla="*/ 41 w 41"/>
                  <a:gd name="T5" fmla="*/ 21 h 36"/>
                  <a:gd name="T6" fmla="*/ 37 w 41"/>
                  <a:gd name="T7" fmla="*/ 19 h 36"/>
                  <a:gd name="T8" fmla="*/ 37 w 41"/>
                  <a:gd name="T9" fmla="*/ 23 h 36"/>
                  <a:gd name="T10" fmla="*/ 30 w 41"/>
                  <a:gd name="T11" fmla="*/ 31 h 36"/>
                  <a:gd name="T12" fmla="*/ 29 w 41"/>
                  <a:gd name="T13" fmla="*/ 31 h 36"/>
                  <a:gd name="T14" fmla="*/ 24 w 41"/>
                  <a:gd name="T15" fmla="*/ 29 h 36"/>
                  <a:gd name="T16" fmla="*/ 6 w 41"/>
                  <a:gd name="T17" fmla="*/ 6 h 36"/>
                  <a:gd name="T18" fmla="*/ 4 w 41"/>
                  <a:gd name="T19" fmla="*/ 2 h 36"/>
                  <a:gd name="T20" fmla="*/ 0 w 41"/>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6">
                    <a:moveTo>
                      <a:pt x="0" y="0"/>
                    </a:moveTo>
                    <a:cubicBezTo>
                      <a:pt x="29" y="36"/>
                      <a:pt x="29" y="36"/>
                      <a:pt x="29" y="36"/>
                    </a:cubicBezTo>
                    <a:cubicBezTo>
                      <a:pt x="41" y="21"/>
                      <a:pt x="41" y="21"/>
                      <a:pt x="41" y="21"/>
                    </a:cubicBezTo>
                    <a:cubicBezTo>
                      <a:pt x="37" y="19"/>
                      <a:pt x="37" y="19"/>
                      <a:pt x="37" y="19"/>
                    </a:cubicBezTo>
                    <a:cubicBezTo>
                      <a:pt x="38" y="21"/>
                      <a:pt x="38" y="22"/>
                      <a:pt x="37" y="23"/>
                    </a:cubicBezTo>
                    <a:cubicBezTo>
                      <a:pt x="34" y="26"/>
                      <a:pt x="33" y="28"/>
                      <a:pt x="30" y="31"/>
                    </a:cubicBezTo>
                    <a:cubicBezTo>
                      <a:pt x="30" y="31"/>
                      <a:pt x="29" y="31"/>
                      <a:pt x="29" y="31"/>
                    </a:cubicBezTo>
                    <a:cubicBezTo>
                      <a:pt x="27" y="31"/>
                      <a:pt x="26" y="30"/>
                      <a:pt x="24" y="29"/>
                    </a:cubicBezTo>
                    <a:cubicBezTo>
                      <a:pt x="17" y="20"/>
                      <a:pt x="13" y="15"/>
                      <a:pt x="6" y="6"/>
                    </a:cubicBezTo>
                    <a:cubicBezTo>
                      <a:pt x="5" y="4"/>
                      <a:pt x="4" y="3"/>
                      <a:pt x="4" y="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6" name="Freeform 103">
                <a:extLst>
                  <a:ext uri="{FF2B5EF4-FFF2-40B4-BE49-F238E27FC236}">
                    <a16:creationId xmlns:a16="http://schemas.microsoft.com/office/drawing/2014/main" id="{C0B3A187-FF9F-474F-9002-AAE7C3236C3D}"/>
                  </a:ext>
                </a:extLst>
              </p:cNvPr>
              <p:cNvSpPr>
                <a:spLocks/>
              </p:cNvSpPr>
              <p:nvPr/>
            </p:nvSpPr>
            <p:spPr bwMode="auto">
              <a:xfrm>
                <a:off x="7506502" y="3000065"/>
                <a:ext cx="74235" cy="65574"/>
              </a:xfrm>
              <a:custGeom>
                <a:avLst/>
                <a:gdLst>
                  <a:gd name="T0" fmla="*/ 0 w 42"/>
                  <a:gd name="T1" fmla="*/ 0 h 37"/>
                  <a:gd name="T2" fmla="*/ 16 w 42"/>
                  <a:gd name="T3" fmla="*/ 24 h 37"/>
                  <a:gd name="T4" fmla="*/ 33 w 42"/>
                  <a:gd name="T5" fmla="*/ 37 h 37"/>
                  <a:gd name="T6" fmla="*/ 42 w 42"/>
                  <a:gd name="T7" fmla="*/ 24 h 37"/>
                  <a:gd name="T8" fmla="*/ 39 w 42"/>
                  <a:gd name="T9" fmla="*/ 22 h 37"/>
                  <a:gd name="T10" fmla="*/ 38 w 42"/>
                  <a:gd name="T11" fmla="*/ 25 h 37"/>
                  <a:gd name="T12" fmla="*/ 32 w 42"/>
                  <a:gd name="T13" fmla="*/ 33 h 37"/>
                  <a:gd name="T14" fmla="*/ 30 w 42"/>
                  <a:gd name="T15" fmla="*/ 34 h 37"/>
                  <a:gd name="T16" fmla="*/ 26 w 42"/>
                  <a:gd name="T17" fmla="*/ 31 h 37"/>
                  <a:gd name="T18" fmla="*/ 5 w 42"/>
                  <a:gd name="T19" fmla="*/ 6 h 37"/>
                  <a:gd name="T20" fmla="*/ 4 w 42"/>
                  <a:gd name="T21" fmla="*/ 2 h 37"/>
                  <a:gd name="T22" fmla="*/ 0 w 42"/>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0" y="0"/>
                    </a:moveTo>
                    <a:cubicBezTo>
                      <a:pt x="0" y="0"/>
                      <a:pt x="15" y="21"/>
                      <a:pt x="16" y="24"/>
                    </a:cubicBezTo>
                    <a:cubicBezTo>
                      <a:pt x="17" y="27"/>
                      <a:pt x="33" y="37"/>
                      <a:pt x="33" y="37"/>
                    </a:cubicBezTo>
                    <a:cubicBezTo>
                      <a:pt x="42" y="24"/>
                      <a:pt x="42" y="24"/>
                      <a:pt x="42" y="24"/>
                    </a:cubicBezTo>
                    <a:cubicBezTo>
                      <a:pt x="39" y="22"/>
                      <a:pt x="39" y="22"/>
                      <a:pt x="39" y="22"/>
                    </a:cubicBezTo>
                    <a:cubicBezTo>
                      <a:pt x="39" y="23"/>
                      <a:pt x="39" y="24"/>
                      <a:pt x="38" y="25"/>
                    </a:cubicBezTo>
                    <a:cubicBezTo>
                      <a:pt x="36" y="28"/>
                      <a:pt x="34" y="30"/>
                      <a:pt x="32" y="33"/>
                    </a:cubicBezTo>
                    <a:cubicBezTo>
                      <a:pt x="32" y="33"/>
                      <a:pt x="31" y="34"/>
                      <a:pt x="30" y="34"/>
                    </a:cubicBezTo>
                    <a:cubicBezTo>
                      <a:pt x="29" y="34"/>
                      <a:pt x="27" y="32"/>
                      <a:pt x="26" y="31"/>
                    </a:cubicBezTo>
                    <a:cubicBezTo>
                      <a:pt x="17" y="21"/>
                      <a:pt x="13" y="16"/>
                      <a:pt x="5" y="6"/>
                    </a:cubicBezTo>
                    <a:cubicBezTo>
                      <a:pt x="4" y="4"/>
                      <a:pt x="4" y="3"/>
                      <a:pt x="4" y="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nvGrpSpPr>
              <p:cNvPr id="117" name="Group 116">
                <a:extLst>
                  <a:ext uri="{FF2B5EF4-FFF2-40B4-BE49-F238E27FC236}">
                    <a16:creationId xmlns:a16="http://schemas.microsoft.com/office/drawing/2014/main" id="{8C9669E8-1DF5-4E82-B844-FCDB405D3C7E}"/>
                  </a:ext>
                </a:extLst>
              </p:cNvPr>
              <p:cNvGrpSpPr/>
              <p:nvPr/>
            </p:nvGrpSpPr>
            <p:grpSpPr>
              <a:xfrm>
                <a:off x="7412471" y="2815716"/>
                <a:ext cx="449121" cy="1092490"/>
                <a:chOff x="7412471" y="2815716"/>
                <a:chExt cx="449121" cy="1092490"/>
              </a:xfrm>
              <a:grpFill/>
            </p:grpSpPr>
            <p:sp>
              <p:nvSpPr>
                <p:cNvPr id="129" name="Freeform 42">
                  <a:extLst>
                    <a:ext uri="{FF2B5EF4-FFF2-40B4-BE49-F238E27FC236}">
                      <a16:creationId xmlns:a16="http://schemas.microsoft.com/office/drawing/2014/main" id="{B696C15A-E1D8-4249-ABF6-B4CFB939BA52}"/>
                    </a:ext>
                  </a:extLst>
                </p:cNvPr>
                <p:cNvSpPr>
                  <a:spLocks/>
                </p:cNvSpPr>
                <p:nvPr/>
              </p:nvSpPr>
              <p:spPr bwMode="auto">
                <a:xfrm>
                  <a:off x="7745291" y="3178229"/>
                  <a:ext cx="50727" cy="80421"/>
                </a:xfrm>
                <a:custGeom>
                  <a:avLst/>
                  <a:gdLst>
                    <a:gd name="T0" fmla="*/ 1 w 28"/>
                    <a:gd name="T1" fmla="*/ 0 h 45"/>
                    <a:gd name="T2" fmla="*/ 0 w 28"/>
                    <a:gd name="T3" fmla="*/ 6 h 45"/>
                    <a:gd name="T4" fmla="*/ 8 w 28"/>
                    <a:gd name="T5" fmla="*/ 39 h 45"/>
                    <a:gd name="T6" fmla="*/ 13 w 28"/>
                    <a:gd name="T7" fmla="*/ 45 h 45"/>
                    <a:gd name="T8" fmla="*/ 14 w 28"/>
                    <a:gd name="T9" fmla="*/ 45 h 45"/>
                    <a:gd name="T10" fmla="*/ 26 w 28"/>
                    <a:gd name="T11" fmla="*/ 42 h 45"/>
                    <a:gd name="T12" fmla="*/ 28 w 28"/>
                    <a:gd name="T13" fmla="*/ 39 h 45"/>
                    <a:gd name="T14" fmla="*/ 1 w 28"/>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5">
                      <a:moveTo>
                        <a:pt x="1" y="0"/>
                      </a:moveTo>
                      <a:cubicBezTo>
                        <a:pt x="0" y="1"/>
                        <a:pt x="0" y="3"/>
                        <a:pt x="0" y="6"/>
                      </a:cubicBezTo>
                      <a:cubicBezTo>
                        <a:pt x="3" y="19"/>
                        <a:pt x="4" y="26"/>
                        <a:pt x="8" y="39"/>
                      </a:cubicBezTo>
                      <a:cubicBezTo>
                        <a:pt x="9" y="42"/>
                        <a:pt x="11" y="45"/>
                        <a:pt x="13" y="45"/>
                      </a:cubicBezTo>
                      <a:cubicBezTo>
                        <a:pt x="13" y="45"/>
                        <a:pt x="13" y="45"/>
                        <a:pt x="14" y="45"/>
                      </a:cubicBezTo>
                      <a:cubicBezTo>
                        <a:pt x="18" y="44"/>
                        <a:pt x="21" y="43"/>
                        <a:pt x="26" y="42"/>
                      </a:cubicBezTo>
                      <a:cubicBezTo>
                        <a:pt x="27" y="42"/>
                        <a:pt x="28" y="41"/>
                        <a:pt x="28" y="39"/>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0" name="Freeform 44">
                  <a:extLst>
                    <a:ext uri="{FF2B5EF4-FFF2-40B4-BE49-F238E27FC236}">
                      <a16:creationId xmlns:a16="http://schemas.microsoft.com/office/drawing/2014/main" id="{FE9042C7-7C50-4AF0-AD80-3EE1DBE78324}"/>
                    </a:ext>
                  </a:extLst>
                </p:cNvPr>
                <p:cNvSpPr>
                  <a:spLocks/>
                </p:cNvSpPr>
                <p:nvPr/>
              </p:nvSpPr>
              <p:spPr bwMode="auto">
                <a:xfrm>
                  <a:off x="7768798" y="3278446"/>
                  <a:ext cx="55676" cy="75472"/>
                </a:xfrm>
                <a:custGeom>
                  <a:avLst/>
                  <a:gdLst>
                    <a:gd name="T0" fmla="*/ 1 w 31"/>
                    <a:gd name="T1" fmla="*/ 0 h 42"/>
                    <a:gd name="T2" fmla="*/ 1 w 31"/>
                    <a:gd name="T3" fmla="*/ 4 h 42"/>
                    <a:gd name="T4" fmla="*/ 11 w 31"/>
                    <a:gd name="T5" fmla="*/ 37 h 42"/>
                    <a:gd name="T6" fmla="*/ 17 w 31"/>
                    <a:gd name="T7" fmla="*/ 42 h 42"/>
                    <a:gd name="T8" fmla="*/ 18 w 31"/>
                    <a:gd name="T9" fmla="*/ 42 h 42"/>
                    <a:gd name="T10" fmla="*/ 29 w 31"/>
                    <a:gd name="T11" fmla="*/ 37 h 42"/>
                    <a:gd name="T12" fmla="*/ 31 w 31"/>
                    <a:gd name="T13" fmla="*/ 33 h 42"/>
                    <a:gd name="T14" fmla="*/ 1 w 3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2">
                      <a:moveTo>
                        <a:pt x="1" y="0"/>
                      </a:moveTo>
                      <a:cubicBezTo>
                        <a:pt x="0" y="1"/>
                        <a:pt x="0" y="3"/>
                        <a:pt x="1" y="4"/>
                      </a:cubicBezTo>
                      <a:cubicBezTo>
                        <a:pt x="5" y="17"/>
                        <a:pt x="7" y="24"/>
                        <a:pt x="11" y="37"/>
                      </a:cubicBezTo>
                      <a:cubicBezTo>
                        <a:pt x="13" y="40"/>
                        <a:pt x="15" y="42"/>
                        <a:pt x="17" y="42"/>
                      </a:cubicBezTo>
                      <a:cubicBezTo>
                        <a:pt x="17" y="42"/>
                        <a:pt x="17" y="42"/>
                        <a:pt x="18" y="42"/>
                      </a:cubicBezTo>
                      <a:cubicBezTo>
                        <a:pt x="22" y="40"/>
                        <a:pt x="25" y="39"/>
                        <a:pt x="29" y="37"/>
                      </a:cubicBezTo>
                      <a:cubicBezTo>
                        <a:pt x="30" y="36"/>
                        <a:pt x="31" y="35"/>
                        <a:pt x="31" y="33"/>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1" name="Freeform 46">
                  <a:extLst>
                    <a:ext uri="{FF2B5EF4-FFF2-40B4-BE49-F238E27FC236}">
                      <a16:creationId xmlns:a16="http://schemas.microsoft.com/office/drawing/2014/main" id="{5B549F7E-DD7C-4B20-8B6A-0D108D9E16BE}"/>
                    </a:ext>
                  </a:extLst>
                </p:cNvPr>
                <p:cNvSpPr>
                  <a:spLocks/>
                </p:cNvSpPr>
                <p:nvPr/>
              </p:nvSpPr>
              <p:spPr bwMode="auto">
                <a:xfrm>
                  <a:off x="7803441" y="3374952"/>
                  <a:ext cx="58151" cy="70523"/>
                </a:xfrm>
                <a:custGeom>
                  <a:avLst/>
                  <a:gdLst>
                    <a:gd name="T0" fmla="*/ 0 w 33"/>
                    <a:gd name="T1" fmla="*/ 0 h 39"/>
                    <a:gd name="T2" fmla="*/ 0 w 33"/>
                    <a:gd name="T3" fmla="*/ 4 h 39"/>
                    <a:gd name="T4" fmla="*/ 14 w 33"/>
                    <a:gd name="T5" fmla="*/ 35 h 39"/>
                    <a:gd name="T6" fmla="*/ 19 w 33"/>
                    <a:gd name="T7" fmla="*/ 39 h 39"/>
                    <a:gd name="T8" fmla="*/ 20 w 33"/>
                    <a:gd name="T9" fmla="*/ 39 h 39"/>
                    <a:gd name="T10" fmla="*/ 31 w 33"/>
                    <a:gd name="T11" fmla="*/ 31 h 39"/>
                    <a:gd name="T12" fmla="*/ 32 w 33"/>
                    <a:gd name="T13" fmla="*/ 27 h 39"/>
                    <a:gd name="T14" fmla="*/ 0 w 3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0" y="0"/>
                      </a:moveTo>
                      <a:cubicBezTo>
                        <a:pt x="0" y="1"/>
                        <a:pt x="0" y="2"/>
                        <a:pt x="0" y="4"/>
                      </a:cubicBezTo>
                      <a:cubicBezTo>
                        <a:pt x="5" y="16"/>
                        <a:pt x="8" y="23"/>
                        <a:pt x="14" y="35"/>
                      </a:cubicBezTo>
                      <a:cubicBezTo>
                        <a:pt x="15" y="38"/>
                        <a:pt x="17" y="39"/>
                        <a:pt x="19" y="39"/>
                      </a:cubicBezTo>
                      <a:cubicBezTo>
                        <a:pt x="19" y="39"/>
                        <a:pt x="20" y="39"/>
                        <a:pt x="20" y="39"/>
                      </a:cubicBezTo>
                      <a:cubicBezTo>
                        <a:pt x="24" y="36"/>
                        <a:pt x="27" y="34"/>
                        <a:pt x="31" y="31"/>
                      </a:cubicBezTo>
                      <a:cubicBezTo>
                        <a:pt x="32" y="31"/>
                        <a:pt x="33" y="29"/>
                        <a:pt x="32" y="27"/>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2" name="Freeform 48">
                  <a:extLst>
                    <a:ext uri="{FF2B5EF4-FFF2-40B4-BE49-F238E27FC236}">
                      <a16:creationId xmlns:a16="http://schemas.microsoft.com/office/drawing/2014/main" id="{7C70C0E0-EEB0-447E-8992-E52F1A50B6CE}"/>
                    </a:ext>
                  </a:extLst>
                </p:cNvPr>
                <p:cNvSpPr>
                  <a:spLocks/>
                </p:cNvSpPr>
                <p:nvPr/>
              </p:nvSpPr>
              <p:spPr bwMode="auto">
                <a:xfrm>
                  <a:off x="7697038" y="3181941"/>
                  <a:ext cx="54439" cy="86607"/>
                </a:xfrm>
                <a:custGeom>
                  <a:avLst/>
                  <a:gdLst>
                    <a:gd name="T0" fmla="*/ 1 w 30"/>
                    <a:gd name="T1" fmla="*/ 0 h 48"/>
                    <a:gd name="T2" fmla="*/ 1 w 30"/>
                    <a:gd name="T3" fmla="*/ 5 h 48"/>
                    <a:gd name="T4" fmla="*/ 9 w 30"/>
                    <a:gd name="T5" fmla="*/ 41 h 48"/>
                    <a:gd name="T6" fmla="*/ 15 w 30"/>
                    <a:gd name="T7" fmla="*/ 48 h 48"/>
                    <a:gd name="T8" fmla="*/ 15 w 30"/>
                    <a:gd name="T9" fmla="*/ 48 h 48"/>
                    <a:gd name="T10" fmla="*/ 27 w 30"/>
                    <a:gd name="T11" fmla="*/ 45 h 48"/>
                    <a:gd name="T12" fmla="*/ 30 w 30"/>
                    <a:gd name="T13" fmla="*/ 41 h 48"/>
                    <a:gd name="T14" fmla="*/ 1 w 30"/>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8">
                      <a:moveTo>
                        <a:pt x="1" y="0"/>
                      </a:moveTo>
                      <a:cubicBezTo>
                        <a:pt x="1" y="1"/>
                        <a:pt x="0" y="3"/>
                        <a:pt x="1" y="5"/>
                      </a:cubicBezTo>
                      <a:cubicBezTo>
                        <a:pt x="4" y="20"/>
                        <a:pt x="5" y="27"/>
                        <a:pt x="9" y="41"/>
                      </a:cubicBezTo>
                      <a:cubicBezTo>
                        <a:pt x="10" y="45"/>
                        <a:pt x="13" y="48"/>
                        <a:pt x="15" y="48"/>
                      </a:cubicBezTo>
                      <a:cubicBezTo>
                        <a:pt x="15" y="48"/>
                        <a:pt x="15" y="48"/>
                        <a:pt x="15" y="48"/>
                      </a:cubicBezTo>
                      <a:cubicBezTo>
                        <a:pt x="20" y="47"/>
                        <a:pt x="23" y="46"/>
                        <a:pt x="27" y="45"/>
                      </a:cubicBezTo>
                      <a:cubicBezTo>
                        <a:pt x="29" y="45"/>
                        <a:pt x="30" y="43"/>
                        <a:pt x="30" y="41"/>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3" name="Freeform 50">
                  <a:extLst>
                    <a:ext uri="{FF2B5EF4-FFF2-40B4-BE49-F238E27FC236}">
                      <a16:creationId xmlns:a16="http://schemas.microsoft.com/office/drawing/2014/main" id="{757D15EF-36FA-4300-BEC4-4DAC88498A99}"/>
                    </a:ext>
                  </a:extLst>
                </p:cNvPr>
                <p:cNvSpPr>
                  <a:spLocks/>
                </p:cNvSpPr>
                <p:nvPr/>
              </p:nvSpPr>
              <p:spPr bwMode="auto">
                <a:xfrm>
                  <a:off x="7651260" y="3185653"/>
                  <a:ext cx="53202" cy="91556"/>
                </a:xfrm>
                <a:custGeom>
                  <a:avLst/>
                  <a:gdLst>
                    <a:gd name="T0" fmla="*/ 0 w 30"/>
                    <a:gd name="T1" fmla="*/ 0 h 51"/>
                    <a:gd name="T2" fmla="*/ 1 w 30"/>
                    <a:gd name="T3" fmla="*/ 5 h 51"/>
                    <a:gd name="T4" fmla="*/ 10 w 30"/>
                    <a:gd name="T5" fmla="*/ 44 h 51"/>
                    <a:gd name="T6" fmla="*/ 15 w 30"/>
                    <a:gd name="T7" fmla="*/ 51 h 51"/>
                    <a:gd name="T8" fmla="*/ 16 w 30"/>
                    <a:gd name="T9" fmla="*/ 51 h 51"/>
                    <a:gd name="T10" fmla="*/ 28 w 30"/>
                    <a:gd name="T11" fmla="*/ 48 h 51"/>
                    <a:gd name="T12" fmla="*/ 30 w 30"/>
                    <a:gd name="T13" fmla="*/ 45 h 51"/>
                    <a:gd name="T14" fmla="*/ 0 w 30"/>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1">
                      <a:moveTo>
                        <a:pt x="0" y="0"/>
                      </a:moveTo>
                      <a:cubicBezTo>
                        <a:pt x="0" y="1"/>
                        <a:pt x="0" y="3"/>
                        <a:pt x="1" y="5"/>
                      </a:cubicBezTo>
                      <a:cubicBezTo>
                        <a:pt x="4" y="21"/>
                        <a:pt x="6" y="28"/>
                        <a:pt x="10" y="44"/>
                      </a:cubicBezTo>
                      <a:cubicBezTo>
                        <a:pt x="11" y="48"/>
                        <a:pt x="13" y="51"/>
                        <a:pt x="15" y="51"/>
                      </a:cubicBezTo>
                      <a:cubicBezTo>
                        <a:pt x="15" y="51"/>
                        <a:pt x="16" y="51"/>
                        <a:pt x="16" y="51"/>
                      </a:cubicBezTo>
                      <a:cubicBezTo>
                        <a:pt x="21" y="50"/>
                        <a:pt x="23" y="50"/>
                        <a:pt x="28" y="48"/>
                      </a:cubicBezTo>
                      <a:cubicBezTo>
                        <a:pt x="29" y="48"/>
                        <a:pt x="30" y="47"/>
                        <a:pt x="30" y="45"/>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4" name="Freeform 52">
                  <a:extLst>
                    <a:ext uri="{FF2B5EF4-FFF2-40B4-BE49-F238E27FC236}">
                      <a16:creationId xmlns:a16="http://schemas.microsoft.com/office/drawing/2014/main" id="{00B121B2-67F0-4F7C-9A65-295359ACA78C}"/>
                    </a:ext>
                  </a:extLst>
                </p:cNvPr>
                <p:cNvSpPr>
                  <a:spLocks/>
                </p:cNvSpPr>
                <p:nvPr/>
              </p:nvSpPr>
              <p:spPr bwMode="auto">
                <a:xfrm>
                  <a:off x="7724257" y="3289582"/>
                  <a:ext cx="56913" cy="82896"/>
                </a:xfrm>
                <a:custGeom>
                  <a:avLst/>
                  <a:gdLst>
                    <a:gd name="T0" fmla="*/ 0 w 32"/>
                    <a:gd name="T1" fmla="*/ 0 h 46"/>
                    <a:gd name="T2" fmla="*/ 1 w 32"/>
                    <a:gd name="T3" fmla="*/ 5 h 46"/>
                    <a:gd name="T4" fmla="*/ 12 w 32"/>
                    <a:gd name="T5" fmla="*/ 40 h 46"/>
                    <a:gd name="T6" fmla="*/ 18 w 32"/>
                    <a:gd name="T7" fmla="*/ 46 h 46"/>
                    <a:gd name="T8" fmla="*/ 19 w 32"/>
                    <a:gd name="T9" fmla="*/ 46 h 46"/>
                    <a:gd name="T10" fmla="*/ 30 w 32"/>
                    <a:gd name="T11" fmla="*/ 41 h 46"/>
                    <a:gd name="T12" fmla="*/ 32 w 32"/>
                    <a:gd name="T13" fmla="*/ 36 h 46"/>
                    <a:gd name="T14" fmla="*/ 0 w 32"/>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0" y="0"/>
                      </a:moveTo>
                      <a:cubicBezTo>
                        <a:pt x="0" y="2"/>
                        <a:pt x="0" y="3"/>
                        <a:pt x="1" y="5"/>
                      </a:cubicBezTo>
                      <a:cubicBezTo>
                        <a:pt x="5" y="19"/>
                        <a:pt x="7" y="26"/>
                        <a:pt x="12" y="40"/>
                      </a:cubicBezTo>
                      <a:cubicBezTo>
                        <a:pt x="14" y="44"/>
                        <a:pt x="16" y="46"/>
                        <a:pt x="18" y="46"/>
                      </a:cubicBezTo>
                      <a:cubicBezTo>
                        <a:pt x="18" y="46"/>
                        <a:pt x="19" y="46"/>
                        <a:pt x="19" y="46"/>
                      </a:cubicBezTo>
                      <a:cubicBezTo>
                        <a:pt x="23" y="44"/>
                        <a:pt x="26" y="43"/>
                        <a:pt x="30" y="41"/>
                      </a:cubicBezTo>
                      <a:cubicBezTo>
                        <a:pt x="32" y="40"/>
                        <a:pt x="32" y="38"/>
                        <a:pt x="32" y="36"/>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5" name="Freeform 54">
                  <a:extLst>
                    <a:ext uri="{FF2B5EF4-FFF2-40B4-BE49-F238E27FC236}">
                      <a16:creationId xmlns:a16="http://schemas.microsoft.com/office/drawing/2014/main" id="{32B9EF1D-C737-47DF-B0AF-84BAA6CF3BF6}"/>
                    </a:ext>
                  </a:extLst>
                </p:cNvPr>
                <p:cNvSpPr>
                  <a:spLocks/>
                </p:cNvSpPr>
                <p:nvPr/>
              </p:nvSpPr>
              <p:spPr bwMode="auto">
                <a:xfrm>
                  <a:off x="7679717" y="3300717"/>
                  <a:ext cx="59388" cy="89082"/>
                </a:xfrm>
                <a:custGeom>
                  <a:avLst/>
                  <a:gdLst>
                    <a:gd name="T0" fmla="*/ 0 w 33"/>
                    <a:gd name="T1" fmla="*/ 0 h 50"/>
                    <a:gd name="T2" fmla="*/ 1 w 33"/>
                    <a:gd name="T3" fmla="*/ 6 h 50"/>
                    <a:gd name="T4" fmla="*/ 13 w 33"/>
                    <a:gd name="T5" fmla="*/ 44 h 50"/>
                    <a:gd name="T6" fmla="*/ 19 w 33"/>
                    <a:gd name="T7" fmla="*/ 50 h 50"/>
                    <a:gd name="T8" fmla="*/ 20 w 33"/>
                    <a:gd name="T9" fmla="*/ 50 h 50"/>
                    <a:gd name="T10" fmla="*/ 32 w 33"/>
                    <a:gd name="T11" fmla="*/ 45 h 50"/>
                    <a:gd name="T12" fmla="*/ 33 w 33"/>
                    <a:gd name="T13" fmla="*/ 42 h 50"/>
                    <a:gd name="T14" fmla="*/ 0 w 33"/>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0">
                      <a:moveTo>
                        <a:pt x="0" y="0"/>
                      </a:moveTo>
                      <a:cubicBezTo>
                        <a:pt x="0" y="1"/>
                        <a:pt x="0" y="3"/>
                        <a:pt x="1" y="6"/>
                      </a:cubicBezTo>
                      <a:cubicBezTo>
                        <a:pt x="5" y="21"/>
                        <a:pt x="8" y="29"/>
                        <a:pt x="13" y="44"/>
                      </a:cubicBezTo>
                      <a:cubicBezTo>
                        <a:pt x="15" y="48"/>
                        <a:pt x="17" y="50"/>
                        <a:pt x="19" y="50"/>
                      </a:cubicBezTo>
                      <a:cubicBezTo>
                        <a:pt x="19" y="50"/>
                        <a:pt x="20" y="50"/>
                        <a:pt x="20" y="50"/>
                      </a:cubicBezTo>
                      <a:cubicBezTo>
                        <a:pt x="25" y="48"/>
                        <a:pt x="27" y="47"/>
                        <a:pt x="32" y="45"/>
                      </a:cubicBezTo>
                      <a:cubicBezTo>
                        <a:pt x="33" y="45"/>
                        <a:pt x="33" y="43"/>
                        <a:pt x="33" y="4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6" name="Freeform 56">
                  <a:extLst>
                    <a:ext uri="{FF2B5EF4-FFF2-40B4-BE49-F238E27FC236}">
                      <a16:creationId xmlns:a16="http://schemas.microsoft.com/office/drawing/2014/main" id="{6D0A27F8-51D8-4E2D-8F73-D07CE0CF5BDF}"/>
                    </a:ext>
                  </a:extLst>
                </p:cNvPr>
                <p:cNvSpPr>
                  <a:spLocks/>
                </p:cNvSpPr>
                <p:nvPr/>
              </p:nvSpPr>
              <p:spPr bwMode="auto">
                <a:xfrm>
                  <a:off x="7760138" y="3393510"/>
                  <a:ext cx="63100" cy="77947"/>
                </a:xfrm>
                <a:custGeom>
                  <a:avLst/>
                  <a:gdLst>
                    <a:gd name="T0" fmla="*/ 0 w 35"/>
                    <a:gd name="T1" fmla="*/ 0 h 44"/>
                    <a:gd name="T2" fmla="*/ 1 w 35"/>
                    <a:gd name="T3" fmla="*/ 5 h 44"/>
                    <a:gd name="T4" fmla="*/ 16 w 35"/>
                    <a:gd name="T5" fmla="*/ 39 h 44"/>
                    <a:gd name="T6" fmla="*/ 21 w 35"/>
                    <a:gd name="T7" fmla="*/ 44 h 44"/>
                    <a:gd name="T8" fmla="*/ 22 w 35"/>
                    <a:gd name="T9" fmla="*/ 44 h 44"/>
                    <a:gd name="T10" fmla="*/ 33 w 35"/>
                    <a:gd name="T11" fmla="*/ 36 h 44"/>
                    <a:gd name="T12" fmla="*/ 35 w 35"/>
                    <a:gd name="T13" fmla="*/ 32 h 44"/>
                    <a:gd name="T14" fmla="*/ 0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0" y="0"/>
                      </a:moveTo>
                      <a:cubicBezTo>
                        <a:pt x="0" y="1"/>
                        <a:pt x="0" y="3"/>
                        <a:pt x="1" y="5"/>
                      </a:cubicBezTo>
                      <a:cubicBezTo>
                        <a:pt x="7" y="19"/>
                        <a:pt x="10" y="26"/>
                        <a:pt x="16" y="39"/>
                      </a:cubicBezTo>
                      <a:cubicBezTo>
                        <a:pt x="17" y="42"/>
                        <a:pt x="19" y="44"/>
                        <a:pt x="21" y="44"/>
                      </a:cubicBezTo>
                      <a:cubicBezTo>
                        <a:pt x="22" y="44"/>
                        <a:pt x="22" y="44"/>
                        <a:pt x="22" y="44"/>
                      </a:cubicBezTo>
                      <a:cubicBezTo>
                        <a:pt x="27" y="41"/>
                        <a:pt x="29" y="39"/>
                        <a:pt x="33" y="36"/>
                      </a:cubicBezTo>
                      <a:cubicBezTo>
                        <a:pt x="34" y="36"/>
                        <a:pt x="35" y="34"/>
                        <a:pt x="35" y="32"/>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7" name="Freeform 58">
                  <a:extLst>
                    <a:ext uri="{FF2B5EF4-FFF2-40B4-BE49-F238E27FC236}">
                      <a16:creationId xmlns:a16="http://schemas.microsoft.com/office/drawing/2014/main" id="{EBD35D9A-E4BE-4C77-B854-8F6D43F9A457}"/>
                    </a:ext>
                  </a:extLst>
                </p:cNvPr>
                <p:cNvSpPr>
                  <a:spLocks/>
                </p:cNvSpPr>
                <p:nvPr/>
              </p:nvSpPr>
              <p:spPr bwMode="auto">
                <a:xfrm>
                  <a:off x="7719308" y="3413306"/>
                  <a:ext cx="64337" cy="85370"/>
                </a:xfrm>
                <a:custGeom>
                  <a:avLst/>
                  <a:gdLst>
                    <a:gd name="T0" fmla="*/ 0 w 36"/>
                    <a:gd name="T1" fmla="*/ 0 h 48"/>
                    <a:gd name="T2" fmla="*/ 1 w 36"/>
                    <a:gd name="T3" fmla="*/ 6 h 48"/>
                    <a:gd name="T4" fmla="*/ 17 w 36"/>
                    <a:gd name="T5" fmla="*/ 43 h 48"/>
                    <a:gd name="T6" fmla="*/ 22 w 36"/>
                    <a:gd name="T7" fmla="*/ 48 h 48"/>
                    <a:gd name="T8" fmla="*/ 24 w 36"/>
                    <a:gd name="T9" fmla="*/ 48 h 48"/>
                    <a:gd name="T10" fmla="*/ 34 w 36"/>
                    <a:gd name="T11" fmla="*/ 40 h 48"/>
                    <a:gd name="T12" fmla="*/ 36 w 36"/>
                    <a:gd name="T13" fmla="*/ 37 h 48"/>
                    <a:gd name="T14" fmla="*/ 0 w 36"/>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8">
                      <a:moveTo>
                        <a:pt x="0" y="0"/>
                      </a:moveTo>
                      <a:cubicBezTo>
                        <a:pt x="0" y="2"/>
                        <a:pt x="0" y="4"/>
                        <a:pt x="1" y="6"/>
                      </a:cubicBezTo>
                      <a:cubicBezTo>
                        <a:pt x="7" y="21"/>
                        <a:pt x="10" y="28"/>
                        <a:pt x="17" y="43"/>
                      </a:cubicBezTo>
                      <a:cubicBezTo>
                        <a:pt x="18" y="46"/>
                        <a:pt x="21" y="48"/>
                        <a:pt x="22" y="48"/>
                      </a:cubicBezTo>
                      <a:cubicBezTo>
                        <a:pt x="23" y="48"/>
                        <a:pt x="23" y="48"/>
                        <a:pt x="24" y="48"/>
                      </a:cubicBezTo>
                      <a:cubicBezTo>
                        <a:pt x="28" y="45"/>
                        <a:pt x="30" y="43"/>
                        <a:pt x="34" y="40"/>
                      </a:cubicBezTo>
                      <a:cubicBezTo>
                        <a:pt x="35" y="40"/>
                        <a:pt x="36" y="38"/>
                        <a:pt x="36" y="37"/>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8" name="Freeform 65">
                  <a:extLst>
                    <a:ext uri="{FF2B5EF4-FFF2-40B4-BE49-F238E27FC236}">
                      <a16:creationId xmlns:a16="http://schemas.microsoft.com/office/drawing/2014/main" id="{C6C254BA-8DE1-4097-882F-2EB9EC561EC2}"/>
                    </a:ext>
                  </a:extLst>
                </p:cNvPr>
                <p:cNvSpPr>
                  <a:spLocks/>
                </p:cNvSpPr>
                <p:nvPr/>
              </p:nvSpPr>
              <p:spPr bwMode="auto">
                <a:xfrm>
                  <a:off x="7817051" y="3659519"/>
                  <a:ext cx="28457" cy="68049"/>
                </a:xfrm>
                <a:custGeom>
                  <a:avLst/>
                  <a:gdLst>
                    <a:gd name="T0" fmla="*/ 3 w 16"/>
                    <a:gd name="T1" fmla="*/ 0 h 38"/>
                    <a:gd name="T2" fmla="*/ 1 w 16"/>
                    <a:gd name="T3" fmla="*/ 4 h 38"/>
                    <a:gd name="T4" fmla="*/ 0 w 16"/>
                    <a:gd name="T5" fmla="*/ 31 h 38"/>
                    <a:gd name="T6" fmla="*/ 3 w 16"/>
                    <a:gd name="T7" fmla="*/ 37 h 38"/>
                    <a:gd name="T8" fmla="*/ 13 w 16"/>
                    <a:gd name="T9" fmla="*/ 38 h 38"/>
                    <a:gd name="T10" fmla="*/ 13 w 16"/>
                    <a:gd name="T11" fmla="*/ 38 h 38"/>
                    <a:gd name="T12" fmla="*/ 16 w 16"/>
                    <a:gd name="T13" fmla="*/ 36 h 38"/>
                    <a:gd name="T14" fmla="*/ 3 w 16"/>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8">
                      <a:moveTo>
                        <a:pt x="3" y="0"/>
                      </a:moveTo>
                      <a:cubicBezTo>
                        <a:pt x="2" y="1"/>
                        <a:pt x="1" y="2"/>
                        <a:pt x="1" y="4"/>
                      </a:cubicBezTo>
                      <a:cubicBezTo>
                        <a:pt x="0" y="15"/>
                        <a:pt x="0" y="20"/>
                        <a:pt x="0" y="31"/>
                      </a:cubicBezTo>
                      <a:cubicBezTo>
                        <a:pt x="0" y="34"/>
                        <a:pt x="2" y="37"/>
                        <a:pt x="3" y="37"/>
                      </a:cubicBezTo>
                      <a:cubicBezTo>
                        <a:pt x="7" y="37"/>
                        <a:pt x="9" y="37"/>
                        <a:pt x="13" y="38"/>
                      </a:cubicBezTo>
                      <a:cubicBezTo>
                        <a:pt x="13" y="38"/>
                        <a:pt x="13" y="38"/>
                        <a:pt x="13" y="38"/>
                      </a:cubicBezTo>
                      <a:cubicBezTo>
                        <a:pt x="14" y="38"/>
                        <a:pt x="15" y="37"/>
                        <a:pt x="16" y="36"/>
                      </a:cubicBezTo>
                      <a:cubicBezTo>
                        <a:pt x="3" y="0"/>
                        <a:pt x="3" y="0"/>
                        <a:pt x="3"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9" name="Freeform 67">
                  <a:extLst>
                    <a:ext uri="{FF2B5EF4-FFF2-40B4-BE49-F238E27FC236}">
                      <a16:creationId xmlns:a16="http://schemas.microsoft.com/office/drawing/2014/main" id="{95AFF01F-5379-4F60-AAFD-D3DF58F337AD}"/>
                    </a:ext>
                  </a:extLst>
                </p:cNvPr>
                <p:cNvSpPr>
                  <a:spLocks/>
                </p:cNvSpPr>
                <p:nvPr/>
              </p:nvSpPr>
              <p:spPr bwMode="auto">
                <a:xfrm>
                  <a:off x="7817051" y="3739940"/>
                  <a:ext cx="32168" cy="64337"/>
                </a:xfrm>
                <a:custGeom>
                  <a:avLst/>
                  <a:gdLst>
                    <a:gd name="T0" fmla="*/ 1 w 18"/>
                    <a:gd name="T1" fmla="*/ 0 h 36"/>
                    <a:gd name="T2" fmla="*/ 0 w 18"/>
                    <a:gd name="T3" fmla="*/ 4 h 36"/>
                    <a:gd name="T4" fmla="*/ 2 w 18"/>
                    <a:gd name="T5" fmla="*/ 31 h 36"/>
                    <a:gd name="T6" fmla="*/ 5 w 18"/>
                    <a:gd name="T7" fmla="*/ 36 h 36"/>
                    <a:gd name="T8" fmla="*/ 5 w 18"/>
                    <a:gd name="T9" fmla="*/ 36 h 36"/>
                    <a:gd name="T10" fmla="*/ 15 w 18"/>
                    <a:gd name="T11" fmla="*/ 35 h 36"/>
                    <a:gd name="T12" fmla="*/ 18 w 18"/>
                    <a:gd name="T13" fmla="*/ 33 h 36"/>
                    <a:gd name="T14" fmla="*/ 1 w 1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6">
                      <a:moveTo>
                        <a:pt x="1" y="0"/>
                      </a:moveTo>
                      <a:cubicBezTo>
                        <a:pt x="1" y="1"/>
                        <a:pt x="0" y="3"/>
                        <a:pt x="0" y="4"/>
                      </a:cubicBezTo>
                      <a:cubicBezTo>
                        <a:pt x="1" y="15"/>
                        <a:pt x="1" y="20"/>
                        <a:pt x="2" y="31"/>
                      </a:cubicBezTo>
                      <a:cubicBezTo>
                        <a:pt x="2" y="34"/>
                        <a:pt x="3" y="36"/>
                        <a:pt x="5" y="36"/>
                      </a:cubicBezTo>
                      <a:cubicBezTo>
                        <a:pt x="5" y="36"/>
                        <a:pt x="5" y="36"/>
                        <a:pt x="5" y="36"/>
                      </a:cubicBezTo>
                      <a:cubicBezTo>
                        <a:pt x="9" y="36"/>
                        <a:pt x="11" y="35"/>
                        <a:pt x="15" y="35"/>
                      </a:cubicBezTo>
                      <a:cubicBezTo>
                        <a:pt x="16" y="35"/>
                        <a:pt x="17" y="34"/>
                        <a:pt x="18" y="33"/>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0" name="Freeform 69">
                  <a:extLst>
                    <a:ext uri="{FF2B5EF4-FFF2-40B4-BE49-F238E27FC236}">
                      <a16:creationId xmlns:a16="http://schemas.microsoft.com/office/drawing/2014/main" id="{F05ECD8C-E89B-4BBA-9D5D-D3D5490DCA33}"/>
                    </a:ext>
                  </a:extLst>
                </p:cNvPr>
                <p:cNvSpPr>
                  <a:spLocks/>
                </p:cNvSpPr>
                <p:nvPr/>
              </p:nvSpPr>
              <p:spPr bwMode="auto">
                <a:xfrm>
                  <a:off x="7823237" y="3822835"/>
                  <a:ext cx="35880" cy="60625"/>
                </a:xfrm>
                <a:custGeom>
                  <a:avLst/>
                  <a:gdLst>
                    <a:gd name="T0" fmla="*/ 1 w 20"/>
                    <a:gd name="T1" fmla="*/ 0 h 34"/>
                    <a:gd name="T2" fmla="*/ 0 w 20"/>
                    <a:gd name="T3" fmla="*/ 3 h 34"/>
                    <a:gd name="T4" fmla="*/ 4 w 20"/>
                    <a:gd name="T5" fmla="*/ 30 h 34"/>
                    <a:gd name="T6" fmla="*/ 8 w 20"/>
                    <a:gd name="T7" fmla="*/ 34 h 34"/>
                    <a:gd name="T8" fmla="*/ 8 w 20"/>
                    <a:gd name="T9" fmla="*/ 34 h 34"/>
                    <a:gd name="T10" fmla="*/ 18 w 20"/>
                    <a:gd name="T11" fmla="*/ 31 h 34"/>
                    <a:gd name="T12" fmla="*/ 20 w 20"/>
                    <a:gd name="T13" fmla="*/ 27 h 34"/>
                    <a:gd name="T14" fmla="*/ 1 w 20"/>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 y="0"/>
                      </a:moveTo>
                      <a:cubicBezTo>
                        <a:pt x="0" y="1"/>
                        <a:pt x="0" y="2"/>
                        <a:pt x="0" y="3"/>
                      </a:cubicBezTo>
                      <a:cubicBezTo>
                        <a:pt x="2" y="14"/>
                        <a:pt x="2" y="19"/>
                        <a:pt x="4" y="30"/>
                      </a:cubicBezTo>
                      <a:cubicBezTo>
                        <a:pt x="5" y="32"/>
                        <a:pt x="6" y="34"/>
                        <a:pt x="8" y="34"/>
                      </a:cubicBezTo>
                      <a:cubicBezTo>
                        <a:pt x="8" y="34"/>
                        <a:pt x="8" y="34"/>
                        <a:pt x="8" y="34"/>
                      </a:cubicBezTo>
                      <a:cubicBezTo>
                        <a:pt x="12" y="33"/>
                        <a:pt x="14" y="32"/>
                        <a:pt x="18" y="31"/>
                      </a:cubicBezTo>
                      <a:cubicBezTo>
                        <a:pt x="19" y="30"/>
                        <a:pt x="20" y="29"/>
                        <a:pt x="20" y="27"/>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1" name="Freeform 71">
                  <a:extLst>
                    <a:ext uri="{FF2B5EF4-FFF2-40B4-BE49-F238E27FC236}">
                      <a16:creationId xmlns:a16="http://schemas.microsoft.com/office/drawing/2014/main" id="{4366D6D4-67F2-40B8-B1A3-A1B48423BA93}"/>
                    </a:ext>
                  </a:extLst>
                </p:cNvPr>
                <p:cNvSpPr>
                  <a:spLocks/>
                </p:cNvSpPr>
                <p:nvPr/>
              </p:nvSpPr>
              <p:spPr bwMode="auto">
                <a:xfrm>
                  <a:off x="7779934" y="3653332"/>
                  <a:ext cx="30931" cy="70523"/>
                </a:xfrm>
                <a:custGeom>
                  <a:avLst/>
                  <a:gdLst>
                    <a:gd name="T0" fmla="*/ 3 w 17"/>
                    <a:gd name="T1" fmla="*/ 0 h 40"/>
                    <a:gd name="T2" fmla="*/ 2 w 17"/>
                    <a:gd name="T3" fmla="*/ 4 h 40"/>
                    <a:gd name="T4" fmla="*/ 1 w 17"/>
                    <a:gd name="T5" fmla="*/ 34 h 40"/>
                    <a:gd name="T6" fmla="*/ 4 w 17"/>
                    <a:gd name="T7" fmla="*/ 40 h 40"/>
                    <a:gd name="T8" fmla="*/ 14 w 17"/>
                    <a:gd name="T9" fmla="*/ 40 h 40"/>
                    <a:gd name="T10" fmla="*/ 14 w 17"/>
                    <a:gd name="T11" fmla="*/ 40 h 40"/>
                    <a:gd name="T12" fmla="*/ 17 w 17"/>
                    <a:gd name="T13" fmla="*/ 37 h 40"/>
                    <a:gd name="T14" fmla="*/ 3 w 17"/>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0">
                      <a:moveTo>
                        <a:pt x="3" y="0"/>
                      </a:moveTo>
                      <a:cubicBezTo>
                        <a:pt x="2" y="1"/>
                        <a:pt x="2" y="2"/>
                        <a:pt x="2" y="4"/>
                      </a:cubicBezTo>
                      <a:cubicBezTo>
                        <a:pt x="1" y="16"/>
                        <a:pt x="1" y="22"/>
                        <a:pt x="1" y="34"/>
                      </a:cubicBezTo>
                      <a:cubicBezTo>
                        <a:pt x="0" y="37"/>
                        <a:pt x="2" y="40"/>
                        <a:pt x="4" y="40"/>
                      </a:cubicBezTo>
                      <a:cubicBezTo>
                        <a:pt x="8" y="40"/>
                        <a:pt x="10" y="40"/>
                        <a:pt x="14" y="40"/>
                      </a:cubicBezTo>
                      <a:cubicBezTo>
                        <a:pt x="14" y="40"/>
                        <a:pt x="14" y="40"/>
                        <a:pt x="14" y="40"/>
                      </a:cubicBezTo>
                      <a:cubicBezTo>
                        <a:pt x="15" y="40"/>
                        <a:pt x="16" y="39"/>
                        <a:pt x="17" y="37"/>
                      </a:cubicBezTo>
                      <a:cubicBezTo>
                        <a:pt x="3" y="0"/>
                        <a:pt x="3" y="0"/>
                        <a:pt x="3"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2" name="Freeform 73">
                  <a:extLst>
                    <a:ext uri="{FF2B5EF4-FFF2-40B4-BE49-F238E27FC236}">
                      <a16:creationId xmlns:a16="http://schemas.microsoft.com/office/drawing/2014/main" id="{27282C70-AB58-4E5D-99C3-9460497176AF}"/>
                    </a:ext>
                  </a:extLst>
                </p:cNvPr>
                <p:cNvSpPr>
                  <a:spLocks/>
                </p:cNvSpPr>
                <p:nvPr/>
              </p:nvSpPr>
              <p:spPr bwMode="auto">
                <a:xfrm>
                  <a:off x="7744053" y="3645909"/>
                  <a:ext cx="28457" cy="76709"/>
                </a:xfrm>
                <a:custGeom>
                  <a:avLst/>
                  <a:gdLst>
                    <a:gd name="T0" fmla="*/ 2 w 16"/>
                    <a:gd name="T1" fmla="*/ 0 h 43"/>
                    <a:gd name="T2" fmla="*/ 1 w 16"/>
                    <a:gd name="T3" fmla="*/ 4 h 43"/>
                    <a:gd name="T4" fmla="*/ 0 w 16"/>
                    <a:gd name="T5" fmla="*/ 36 h 43"/>
                    <a:gd name="T6" fmla="*/ 3 w 16"/>
                    <a:gd name="T7" fmla="*/ 42 h 43"/>
                    <a:gd name="T8" fmla="*/ 13 w 16"/>
                    <a:gd name="T9" fmla="*/ 43 h 43"/>
                    <a:gd name="T10" fmla="*/ 13 w 16"/>
                    <a:gd name="T11" fmla="*/ 43 h 43"/>
                    <a:gd name="T12" fmla="*/ 16 w 16"/>
                    <a:gd name="T13" fmla="*/ 41 h 43"/>
                    <a:gd name="T14" fmla="*/ 2 w 16"/>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3">
                      <a:moveTo>
                        <a:pt x="2" y="0"/>
                      </a:moveTo>
                      <a:cubicBezTo>
                        <a:pt x="2" y="1"/>
                        <a:pt x="1" y="2"/>
                        <a:pt x="1" y="4"/>
                      </a:cubicBezTo>
                      <a:cubicBezTo>
                        <a:pt x="0" y="16"/>
                        <a:pt x="0" y="23"/>
                        <a:pt x="0" y="36"/>
                      </a:cubicBezTo>
                      <a:cubicBezTo>
                        <a:pt x="0" y="39"/>
                        <a:pt x="1" y="42"/>
                        <a:pt x="3" y="42"/>
                      </a:cubicBezTo>
                      <a:cubicBezTo>
                        <a:pt x="7" y="43"/>
                        <a:pt x="9" y="43"/>
                        <a:pt x="13" y="43"/>
                      </a:cubicBezTo>
                      <a:cubicBezTo>
                        <a:pt x="13" y="43"/>
                        <a:pt x="13" y="43"/>
                        <a:pt x="13" y="43"/>
                      </a:cubicBezTo>
                      <a:cubicBezTo>
                        <a:pt x="14" y="43"/>
                        <a:pt x="15" y="42"/>
                        <a:pt x="16" y="41"/>
                      </a:cubicBezTo>
                      <a:cubicBezTo>
                        <a:pt x="2" y="0"/>
                        <a:pt x="2" y="0"/>
                        <a:pt x="2"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3" name="Freeform 75">
                  <a:extLst>
                    <a:ext uri="{FF2B5EF4-FFF2-40B4-BE49-F238E27FC236}">
                      <a16:creationId xmlns:a16="http://schemas.microsoft.com/office/drawing/2014/main" id="{EB47940D-D046-4DF1-8D93-575A9C8AF4E9}"/>
                    </a:ext>
                  </a:extLst>
                </p:cNvPr>
                <p:cNvSpPr>
                  <a:spLocks/>
                </p:cNvSpPr>
                <p:nvPr/>
              </p:nvSpPr>
              <p:spPr bwMode="auto">
                <a:xfrm>
                  <a:off x="7781171" y="3739940"/>
                  <a:ext cx="30931" cy="70523"/>
                </a:xfrm>
                <a:custGeom>
                  <a:avLst/>
                  <a:gdLst>
                    <a:gd name="T0" fmla="*/ 0 w 17"/>
                    <a:gd name="T1" fmla="*/ 0 h 39"/>
                    <a:gd name="T2" fmla="*/ 0 w 17"/>
                    <a:gd name="T3" fmla="*/ 4 h 39"/>
                    <a:gd name="T4" fmla="*/ 1 w 17"/>
                    <a:gd name="T5" fmla="*/ 34 h 39"/>
                    <a:gd name="T6" fmla="*/ 5 w 17"/>
                    <a:gd name="T7" fmla="*/ 39 h 39"/>
                    <a:gd name="T8" fmla="*/ 5 w 17"/>
                    <a:gd name="T9" fmla="*/ 39 h 39"/>
                    <a:gd name="T10" fmla="*/ 15 w 17"/>
                    <a:gd name="T11" fmla="*/ 38 h 39"/>
                    <a:gd name="T12" fmla="*/ 17 w 17"/>
                    <a:gd name="T13" fmla="*/ 34 h 39"/>
                    <a:gd name="T14" fmla="*/ 0 w 17"/>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9">
                      <a:moveTo>
                        <a:pt x="0" y="0"/>
                      </a:moveTo>
                      <a:cubicBezTo>
                        <a:pt x="0" y="1"/>
                        <a:pt x="0" y="3"/>
                        <a:pt x="0" y="4"/>
                      </a:cubicBezTo>
                      <a:cubicBezTo>
                        <a:pt x="0" y="16"/>
                        <a:pt x="0" y="22"/>
                        <a:pt x="1" y="34"/>
                      </a:cubicBezTo>
                      <a:cubicBezTo>
                        <a:pt x="1" y="37"/>
                        <a:pt x="3" y="39"/>
                        <a:pt x="5" y="39"/>
                      </a:cubicBezTo>
                      <a:cubicBezTo>
                        <a:pt x="5" y="39"/>
                        <a:pt x="5" y="39"/>
                        <a:pt x="5" y="39"/>
                      </a:cubicBezTo>
                      <a:cubicBezTo>
                        <a:pt x="9" y="38"/>
                        <a:pt x="11" y="38"/>
                        <a:pt x="15" y="38"/>
                      </a:cubicBezTo>
                      <a:cubicBezTo>
                        <a:pt x="16" y="37"/>
                        <a:pt x="17" y="36"/>
                        <a:pt x="17" y="3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4" name="Freeform 77">
                  <a:extLst>
                    <a:ext uri="{FF2B5EF4-FFF2-40B4-BE49-F238E27FC236}">
                      <a16:creationId xmlns:a16="http://schemas.microsoft.com/office/drawing/2014/main" id="{B2E07AAE-FE5C-4BB3-B12D-718740C23795}"/>
                    </a:ext>
                  </a:extLst>
                </p:cNvPr>
                <p:cNvSpPr>
                  <a:spLocks/>
                </p:cNvSpPr>
                <p:nvPr/>
              </p:nvSpPr>
              <p:spPr bwMode="auto">
                <a:xfrm>
                  <a:off x="7744053" y="3738703"/>
                  <a:ext cx="32168" cy="76709"/>
                </a:xfrm>
                <a:custGeom>
                  <a:avLst/>
                  <a:gdLst>
                    <a:gd name="T0" fmla="*/ 1 w 18"/>
                    <a:gd name="T1" fmla="*/ 0 h 43"/>
                    <a:gd name="T2" fmla="*/ 0 w 18"/>
                    <a:gd name="T3" fmla="*/ 5 h 43"/>
                    <a:gd name="T4" fmla="*/ 2 w 18"/>
                    <a:gd name="T5" fmla="*/ 37 h 43"/>
                    <a:gd name="T6" fmla="*/ 5 w 18"/>
                    <a:gd name="T7" fmla="*/ 43 h 43"/>
                    <a:gd name="T8" fmla="*/ 6 w 18"/>
                    <a:gd name="T9" fmla="*/ 43 h 43"/>
                    <a:gd name="T10" fmla="*/ 15 w 18"/>
                    <a:gd name="T11" fmla="*/ 42 h 43"/>
                    <a:gd name="T12" fmla="*/ 18 w 18"/>
                    <a:gd name="T13" fmla="*/ 39 h 43"/>
                    <a:gd name="T14" fmla="*/ 1 w 18"/>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3">
                      <a:moveTo>
                        <a:pt x="1" y="0"/>
                      </a:moveTo>
                      <a:cubicBezTo>
                        <a:pt x="0" y="1"/>
                        <a:pt x="0" y="3"/>
                        <a:pt x="0" y="5"/>
                      </a:cubicBezTo>
                      <a:cubicBezTo>
                        <a:pt x="0" y="18"/>
                        <a:pt x="1" y="24"/>
                        <a:pt x="2" y="37"/>
                      </a:cubicBezTo>
                      <a:cubicBezTo>
                        <a:pt x="2" y="40"/>
                        <a:pt x="4" y="43"/>
                        <a:pt x="5" y="43"/>
                      </a:cubicBezTo>
                      <a:cubicBezTo>
                        <a:pt x="5" y="43"/>
                        <a:pt x="5" y="43"/>
                        <a:pt x="6" y="43"/>
                      </a:cubicBezTo>
                      <a:cubicBezTo>
                        <a:pt x="9" y="42"/>
                        <a:pt x="11" y="42"/>
                        <a:pt x="15" y="42"/>
                      </a:cubicBezTo>
                      <a:cubicBezTo>
                        <a:pt x="16" y="41"/>
                        <a:pt x="17" y="41"/>
                        <a:pt x="18" y="39"/>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5" name="Freeform 79">
                  <a:extLst>
                    <a:ext uri="{FF2B5EF4-FFF2-40B4-BE49-F238E27FC236}">
                      <a16:creationId xmlns:a16="http://schemas.microsoft.com/office/drawing/2014/main" id="{9CDB9E1F-C1A0-4461-BC0E-E253E9F2E76C}"/>
                    </a:ext>
                  </a:extLst>
                </p:cNvPr>
                <p:cNvSpPr>
                  <a:spLocks/>
                </p:cNvSpPr>
                <p:nvPr/>
              </p:nvSpPr>
              <p:spPr bwMode="auto">
                <a:xfrm>
                  <a:off x="7787357" y="3827784"/>
                  <a:ext cx="35880" cy="68049"/>
                </a:xfrm>
                <a:custGeom>
                  <a:avLst/>
                  <a:gdLst>
                    <a:gd name="T0" fmla="*/ 1 w 20"/>
                    <a:gd name="T1" fmla="*/ 0 h 38"/>
                    <a:gd name="T2" fmla="*/ 0 w 20"/>
                    <a:gd name="T3" fmla="*/ 4 h 38"/>
                    <a:gd name="T4" fmla="*/ 4 w 20"/>
                    <a:gd name="T5" fmla="*/ 33 h 38"/>
                    <a:gd name="T6" fmla="*/ 8 w 20"/>
                    <a:gd name="T7" fmla="*/ 38 h 38"/>
                    <a:gd name="T8" fmla="*/ 8 w 20"/>
                    <a:gd name="T9" fmla="*/ 38 h 38"/>
                    <a:gd name="T10" fmla="*/ 18 w 20"/>
                    <a:gd name="T11" fmla="*/ 35 h 38"/>
                    <a:gd name="T12" fmla="*/ 20 w 20"/>
                    <a:gd name="T13" fmla="*/ 31 h 38"/>
                    <a:gd name="T14" fmla="*/ 1 w 20"/>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8">
                      <a:moveTo>
                        <a:pt x="1" y="0"/>
                      </a:moveTo>
                      <a:cubicBezTo>
                        <a:pt x="0" y="1"/>
                        <a:pt x="0" y="2"/>
                        <a:pt x="0" y="4"/>
                      </a:cubicBezTo>
                      <a:cubicBezTo>
                        <a:pt x="1" y="16"/>
                        <a:pt x="2" y="22"/>
                        <a:pt x="4" y="33"/>
                      </a:cubicBezTo>
                      <a:cubicBezTo>
                        <a:pt x="5" y="36"/>
                        <a:pt x="6" y="38"/>
                        <a:pt x="8" y="38"/>
                      </a:cubicBezTo>
                      <a:cubicBezTo>
                        <a:pt x="8" y="38"/>
                        <a:pt x="8" y="38"/>
                        <a:pt x="8" y="38"/>
                      </a:cubicBezTo>
                      <a:cubicBezTo>
                        <a:pt x="12" y="37"/>
                        <a:pt x="14" y="36"/>
                        <a:pt x="18" y="35"/>
                      </a:cubicBezTo>
                      <a:cubicBezTo>
                        <a:pt x="19" y="34"/>
                        <a:pt x="20" y="33"/>
                        <a:pt x="20" y="31"/>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6" name="Freeform 81">
                  <a:extLst>
                    <a:ext uri="{FF2B5EF4-FFF2-40B4-BE49-F238E27FC236}">
                      <a16:creationId xmlns:a16="http://schemas.microsoft.com/office/drawing/2014/main" id="{9F2228C9-D20F-4E2E-B734-8B756DD78E6B}"/>
                    </a:ext>
                  </a:extLst>
                </p:cNvPr>
                <p:cNvSpPr>
                  <a:spLocks/>
                </p:cNvSpPr>
                <p:nvPr/>
              </p:nvSpPr>
              <p:spPr bwMode="auto">
                <a:xfrm>
                  <a:off x="7751477" y="3835208"/>
                  <a:ext cx="35880" cy="72998"/>
                </a:xfrm>
                <a:custGeom>
                  <a:avLst/>
                  <a:gdLst>
                    <a:gd name="T0" fmla="*/ 0 w 20"/>
                    <a:gd name="T1" fmla="*/ 0 h 41"/>
                    <a:gd name="T2" fmla="*/ 0 w 20"/>
                    <a:gd name="T3" fmla="*/ 4 h 41"/>
                    <a:gd name="T4" fmla="*/ 4 w 20"/>
                    <a:gd name="T5" fmla="*/ 36 h 41"/>
                    <a:gd name="T6" fmla="*/ 8 w 20"/>
                    <a:gd name="T7" fmla="*/ 41 h 41"/>
                    <a:gd name="T8" fmla="*/ 9 w 20"/>
                    <a:gd name="T9" fmla="*/ 41 h 41"/>
                    <a:gd name="T10" fmla="*/ 18 w 20"/>
                    <a:gd name="T11" fmla="*/ 38 h 41"/>
                    <a:gd name="T12" fmla="*/ 20 w 20"/>
                    <a:gd name="T13" fmla="*/ 35 h 41"/>
                    <a:gd name="T14" fmla="*/ 0 w 20"/>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1">
                      <a:moveTo>
                        <a:pt x="0" y="0"/>
                      </a:moveTo>
                      <a:cubicBezTo>
                        <a:pt x="0" y="1"/>
                        <a:pt x="0" y="2"/>
                        <a:pt x="0" y="4"/>
                      </a:cubicBezTo>
                      <a:cubicBezTo>
                        <a:pt x="1" y="17"/>
                        <a:pt x="2" y="23"/>
                        <a:pt x="4" y="36"/>
                      </a:cubicBezTo>
                      <a:cubicBezTo>
                        <a:pt x="5" y="39"/>
                        <a:pt x="6" y="41"/>
                        <a:pt x="8" y="41"/>
                      </a:cubicBezTo>
                      <a:cubicBezTo>
                        <a:pt x="8" y="41"/>
                        <a:pt x="8" y="41"/>
                        <a:pt x="9" y="41"/>
                      </a:cubicBezTo>
                      <a:cubicBezTo>
                        <a:pt x="12" y="40"/>
                        <a:pt x="14" y="39"/>
                        <a:pt x="18" y="38"/>
                      </a:cubicBezTo>
                      <a:cubicBezTo>
                        <a:pt x="19" y="37"/>
                        <a:pt x="20" y="36"/>
                        <a:pt x="20" y="35"/>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7" name="Freeform 88">
                  <a:extLst>
                    <a:ext uri="{FF2B5EF4-FFF2-40B4-BE49-F238E27FC236}">
                      <a16:creationId xmlns:a16="http://schemas.microsoft.com/office/drawing/2014/main" id="{BDB0E044-4FCF-4737-8B9E-FBEF3D511BBD}"/>
                    </a:ext>
                  </a:extLst>
                </p:cNvPr>
                <p:cNvSpPr>
                  <a:spLocks/>
                </p:cNvSpPr>
                <p:nvPr/>
              </p:nvSpPr>
              <p:spPr bwMode="auto">
                <a:xfrm>
                  <a:off x="7482994" y="2815716"/>
                  <a:ext cx="53202" cy="56913"/>
                </a:xfrm>
                <a:custGeom>
                  <a:avLst/>
                  <a:gdLst>
                    <a:gd name="T0" fmla="*/ 1 w 30"/>
                    <a:gd name="T1" fmla="*/ 0 h 32"/>
                    <a:gd name="T2" fmla="*/ 1 w 30"/>
                    <a:gd name="T3" fmla="*/ 5 h 32"/>
                    <a:gd name="T4" fmla="*/ 14 w 30"/>
                    <a:gd name="T5" fmla="*/ 29 h 32"/>
                    <a:gd name="T6" fmla="*/ 19 w 30"/>
                    <a:gd name="T7" fmla="*/ 32 h 32"/>
                    <a:gd name="T8" fmla="*/ 20 w 30"/>
                    <a:gd name="T9" fmla="*/ 32 h 32"/>
                    <a:gd name="T10" fmla="*/ 29 w 30"/>
                    <a:gd name="T11" fmla="*/ 27 h 32"/>
                    <a:gd name="T12" fmla="*/ 30 w 30"/>
                    <a:gd name="T13" fmla="*/ 25 h 32"/>
                    <a:gd name="T14" fmla="*/ 1 w 30"/>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2">
                      <a:moveTo>
                        <a:pt x="1" y="0"/>
                      </a:moveTo>
                      <a:cubicBezTo>
                        <a:pt x="0" y="2"/>
                        <a:pt x="1" y="3"/>
                        <a:pt x="1" y="5"/>
                      </a:cubicBezTo>
                      <a:cubicBezTo>
                        <a:pt x="6" y="15"/>
                        <a:pt x="9" y="19"/>
                        <a:pt x="14" y="29"/>
                      </a:cubicBezTo>
                      <a:cubicBezTo>
                        <a:pt x="16" y="31"/>
                        <a:pt x="18" y="32"/>
                        <a:pt x="19" y="32"/>
                      </a:cubicBezTo>
                      <a:cubicBezTo>
                        <a:pt x="19" y="32"/>
                        <a:pt x="20" y="32"/>
                        <a:pt x="20" y="32"/>
                      </a:cubicBezTo>
                      <a:cubicBezTo>
                        <a:pt x="24" y="30"/>
                        <a:pt x="25" y="29"/>
                        <a:pt x="29" y="27"/>
                      </a:cubicBezTo>
                      <a:cubicBezTo>
                        <a:pt x="30" y="27"/>
                        <a:pt x="30" y="26"/>
                        <a:pt x="30" y="25"/>
                      </a:cubicBezTo>
                      <a:cubicBezTo>
                        <a:pt x="1" y="0"/>
                        <a:pt x="1" y="0"/>
                        <a:pt x="1"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8" name="Freeform 90">
                  <a:extLst>
                    <a:ext uri="{FF2B5EF4-FFF2-40B4-BE49-F238E27FC236}">
                      <a16:creationId xmlns:a16="http://schemas.microsoft.com/office/drawing/2014/main" id="{DE90CEED-5054-4090-9BDB-31611B42CB26}"/>
                    </a:ext>
                  </a:extLst>
                </p:cNvPr>
                <p:cNvSpPr>
                  <a:spLocks/>
                </p:cNvSpPr>
                <p:nvPr/>
              </p:nvSpPr>
              <p:spPr bwMode="auto">
                <a:xfrm>
                  <a:off x="7522586" y="2887476"/>
                  <a:ext cx="55676" cy="51964"/>
                </a:xfrm>
                <a:custGeom>
                  <a:avLst/>
                  <a:gdLst>
                    <a:gd name="T0" fmla="*/ 0 w 31"/>
                    <a:gd name="T1" fmla="*/ 0 h 29"/>
                    <a:gd name="T2" fmla="*/ 2 w 31"/>
                    <a:gd name="T3" fmla="*/ 4 h 29"/>
                    <a:gd name="T4" fmla="*/ 17 w 31"/>
                    <a:gd name="T5" fmla="*/ 27 h 29"/>
                    <a:gd name="T6" fmla="*/ 21 w 31"/>
                    <a:gd name="T7" fmla="*/ 29 h 29"/>
                    <a:gd name="T8" fmla="*/ 22 w 31"/>
                    <a:gd name="T9" fmla="*/ 29 h 29"/>
                    <a:gd name="T10" fmla="*/ 30 w 31"/>
                    <a:gd name="T11" fmla="*/ 23 h 29"/>
                    <a:gd name="T12" fmla="*/ 31 w 31"/>
                    <a:gd name="T13" fmla="*/ 20 h 29"/>
                    <a:gd name="T14" fmla="*/ 0 w 31"/>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9">
                      <a:moveTo>
                        <a:pt x="0" y="0"/>
                      </a:moveTo>
                      <a:cubicBezTo>
                        <a:pt x="0" y="2"/>
                        <a:pt x="1" y="3"/>
                        <a:pt x="2" y="4"/>
                      </a:cubicBezTo>
                      <a:cubicBezTo>
                        <a:pt x="7" y="13"/>
                        <a:pt x="10" y="18"/>
                        <a:pt x="17" y="27"/>
                      </a:cubicBezTo>
                      <a:cubicBezTo>
                        <a:pt x="18" y="28"/>
                        <a:pt x="20" y="29"/>
                        <a:pt x="21" y="29"/>
                      </a:cubicBezTo>
                      <a:cubicBezTo>
                        <a:pt x="22" y="29"/>
                        <a:pt x="22" y="29"/>
                        <a:pt x="22" y="29"/>
                      </a:cubicBezTo>
                      <a:cubicBezTo>
                        <a:pt x="26" y="27"/>
                        <a:pt x="27" y="25"/>
                        <a:pt x="30" y="23"/>
                      </a:cubicBezTo>
                      <a:cubicBezTo>
                        <a:pt x="31" y="22"/>
                        <a:pt x="31" y="21"/>
                        <a:pt x="31" y="20"/>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9" name="Freeform 92">
                  <a:extLst>
                    <a:ext uri="{FF2B5EF4-FFF2-40B4-BE49-F238E27FC236}">
                      <a16:creationId xmlns:a16="http://schemas.microsoft.com/office/drawing/2014/main" id="{4C4D5A22-495A-445B-97B9-EFEB4F694755}"/>
                    </a:ext>
                  </a:extLst>
                </p:cNvPr>
                <p:cNvSpPr>
                  <a:spLocks/>
                </p:cNvSpPr>
                <p:nvPr/>
              </p:nvSpPr>
              <p:spPr bwMode="auto">
                <a:xfrm>
                  <a:off x="7568364" y="2955525"/>
                  <a:ext cx="55676" cy="45778"/>
                </a:xfrm>
                <a:custGeom>
                  <a:avLst/>
                  <a:gdLst>
                    <a:gd name="T0" fmla="*/ 0 w 31"/>
                    <a:gd name="T1" fmla="*/ 0 h 26"/>
                    <a:gd name="T2" fmla="*/ 1 w 31"/>
                    <a:gd name="T3" fmla="*/ 3 h 26"/>
                    <a:gd name="T4" fmla="*/ 18 w 31"/>
                    <a:gd name="T5" fmla="*/ 24 h 26"/>
                    <a:gd name="T6" fmla="*/ 22 w 31"/>
                    <a:gd name="T7" fmla="*/ 26 h 26"/>
                    <a:gd name="T8" fmla="*/ 24 w 31"/>
                    <a:gd name="T9" fmla="*/ 26 h 26"/>
                    <a:gd name="T10" fmla="*/ 30 w 31"/>
                    <a:gd name="T11" fmla="*/ 18 h 26"/>
                    <a:gd name="T12" fmla="*/ 31 w 31"/>
                    <a:gd name="T13" fmla="*/ 14 h 26"/>
                    <a:gd name="T14" fmla="*/ 0 w 3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0" y="0"/>
                      </a:moveTo>
                      <a:cubicBezTo>
                        <a:pt x="0" y="1"/>
                        <a:pt x="1" y="2"/>
                        <a:pt x="1" y="3"/>
                      </a:cubicBezTo>
                      <a:cubicBezTo>
                        <a:pt x="8" y="12"/>
                        <a:pt x="11" y="16"/>
                        <a:pt x="18" y="24"/>
                      </a:cubicBezTo>
                      <a:cubicBezTo>
                        <a:pt x="19" y="26"/>
                        <a:pt x="21" y="26"/>
                        <a:pt x="22" y="26"/>
                      </a:cubicBezTo>
                      <a:cubicBezTo>
                        <a:pt x="23" y="26"/>
                        <a:pt x="23" y="26"/>
                        <a:pt x="24" y="26"/>
                      </a:cubicBezTo>
                      <a:cubicBezTo>
                        <a:pt x="26" y="22"/>
                        <a:pt x="28" y="21"/>
                        <a:pt x="30" y="18"/>
                      </a:cubicBezTo>
                      <a:cubicBezTo>
                        <a:pt x="31" y="17"/>
                        <a:pt x="31" y="15"/>
                        <a:pt x="31" y="14"/>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0" name="Freeform 94">
                  <a:extLst>
                    <a:ext uri="{FF2B5EF4-FFF2-40B4-BE49-F238E27FC236}">
                      <a16:creationId xmlns:a16="http://schemas.microsoft.com/office/drawing/2014/main" id="{046D60E7-A2C9-428B-A62A-06F1EA1DBC9E}"/>
                    </a:ext>
                  </a:extLst>
                </p:cNvPr>
                <p:cNvSpPr>
                  <a:spLocks/>
                </p:cNvSpPr>
                <p:nvPr/>
              </p:nvSpPr>
              <p:spPr bwMode="auto">
                <a:xfrm>
                  <a:off x="7448351" y="2829325"/>
                  <a:ext cx="55676" cy="61862"/>
                </a:xfrm>
                <a:custGeom>
                  <a:avLst/>
                  <a:gdLst>
                    <a:gd name="T0" fmla="*/ 0 w 31"/>
                    <a:gd name="T1" fmla="*/ 0 h 34"/>
                    <a:gd name="T2" fmla="*/ 1 w 31"/>
                    <a:gd name="T3" fmla="*/ 4 h 34"/>
                    <a:gd name="T4" fmla="*/ 15 w 31"/>
                    <a:gd name="T5" fmla="*/ 30 h 34"/>
                    <a:gd name="T6" fmla="*/ 20 w 31"/>
                    <a:gd name="T7" fmla="*/ 34 h 34"/>
                    <a:gd name="T8" fmla="*/ 21 w 31"/>
                    <a:gd name="T9" fmla="*/ 33 h 34"/>
                    <a:gd name="T10" fmla="*/ 30 w 31"/>
                    <a:gd name="T11" fmla="*/ 29 h 34"/>
                    <a:gd name="T12" fmla="*/ 31 w 31"/>
                    <a:gd name="T13" fmla="*/ 25 h 34"/>
                    <a:gd name="T14" fmla="*/ 0 w 31"/>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4">
                      <a:moveTo>
                        <a:pt x="0" y="0"/>
                      </a:moveTo>
                      <a:cubicBezTo>
                        <a:pt x="0" y="1"/>
                        <a:pt x="0" y="2"/>
                        <a:pt x="1" y="4"/>
                      </a:cubicBezTo>
                      <a:cubicBezTo>
                        <a:pt x="6" y="14"/>
                        <a:pt x="9" y="20"/>
                        <a:pt x="15" y="30"/>
                      </a:cubicBezTo>
                      <a:cubicBezTo>
                        <a:pt x="16" y="32"/>
                        <a:pt x="18" y="34"/>
                        <a:pt x="20" y="34"/>
                      </a:cubicBezTo>
                      <a:cubicBezTo>
                        <a:pt x="20" y="34"/>
                        <a:pt x="20" y="34"/>
                        <a:pt x="21" y="33"/>
                      </a:cubicBezTo>
                      <a:cubicBezTo>
                        <a:pt x="24" y="32"/>
                        <a:pt x="26" y="31"/>
                        <a:pt x="30" y="29"/>
                      </a:cubicBezTo>
                      <a:cubicBezTo>
                        <a:pt x="31" y="28"/>
                        <a:pt x="31" y="27"/>
                        <a:pt x="31" y="25"/>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1" name="Freeform 96">
                  <a:extLst>
                    <a:ext uri="{FF2B5EF4-FFF2-40B4-BE49-F238E27FC236}">
                      <a16:creationId xmlns:a16="http://schemas.microsoft.com/office/drawing/2014/main" id="{5A974945-A19C-41F6-9563-92EABEB58ED5}"/>
                    </a:ext>
                  </a:extLst>
                </p:cNvPr>
                <p:cNvSpPr>
                  <a:spLocks/>
                </p:cNvSpPr>
                <p:nvPr/>
              </p:nvSpPr>
              <p:spPr bwMode="auto">
                <a:xfrm>
                  <a:off x="7412471" y="2841698"/>
                  <a:ext cx="59388" cy="65574"/>
                </a:xfrm>
                <a:custGeom>
                  <a:avLst/>
                  <a:gdLst>
                    <a:gd name="T0" fmla="*/ 0 w 33"/>
                    <a:gd name="T1" fmla="*/ 0 h 36"/>
                    <a:gd name="T2" fmla="*/ 1 w 33"/>
                    <a:gd name="T3" fmla="*/ 4 h 36"/>
                    <a:gd name="T4" fmla="*/ 16 w 33"/>
                    <a:gd name="T5" fmla="*/ 32 h 36"/>
                    <a:gd name="T6" fmla="*/ 22 w 33"/>
                    <a:gd name="T7" fmla="*/ 36 h 36"/>
                    <a:gd name="T8" fmla="*/ 22 w 33"/>
                    <a:gd name="T9" fmla="*/ 36 h 36"/>
                    <a:gd name="T10" fmla="*/ 31 w 33"/>
                    <a:gd name="T11" fmla="*/ 31 h 36"/>
                    <a:gd name="T12" fmla="*/ 32 w 33"/>
                    <a:gd name="T13" fmla="*/ 28 h 36"/>
                    <a:gd name="T14" fmla="*/ 0 w 3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6">
                      <a:moveTo>
                        <a:pt x="0" y="0"/>
                      </a:moveTo>
                      <a:cubicBezTo>
                        <a:pt x="0" y="1"/>
                        <a:pt x="0" y="2"/>
                        <a:pt x="1" y="4"/>
                      </a:cubicBezTo>
                      <a:cubicBezTo>
                        <a:pt x="7" y="15"/>
                        <a:pt x="10" y="21"/>
                        <a:pt x="16" y="32"/>
                      </a:cubicBezTo>
                      <a:cubicBezTo>
                        <a:pt x="18" y="34"/>
                        <a:pt x="20" y="36"/>
                        <a:pt x="22" y="36"/>
                      </a:cubicBezTo>
                      <a:cubicBezTo>
                        <a:pt x="22" y="36"/>
                        <a:pt x="22" y="36"/>
                        <a:pt x="22" y="36"/>
                      </a:cubicBezTo>
                      <a:cubicBezTo>
                        <a:pt x="26" y="34"/>
                        <a:pt x="28" y="33"/>
                        <a:pt x="31" y="31"/>
                      </a:cubicBezTo>
                      <a:cubicBezTo>
                        <a:pt x="32" y="31"/>
                        <a:pt x="33" y="30"/>
                        <a:pt x="32" y="28"/>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2" name="Freeform 98">
                  <a:extLst>
                    <a:ext uri="{FF2B5EF4-FFF2-40B4-BE49-F238E27FC236}">
                      <a16:creationId xmlns:a16="http://schemas.microsoft.com/office/drawing/2014/main" id="{C2679018-6755-4410-9504-D3DA85402379}"/>
                    </a:ext>
                  </a:extLst>
                </p:cNvPr>
                <p:cNvSpPr>
                  <a:spLocks/>
                </p:cNvSpPr>
                <p:nvPr/>
              </p:nvSpPr>
              <p:spPr bwMode="auto">
                <a:xfrm>
                  <a:off x="7491655" y="2907272"/>
                  <a:ext cx="56913" cy="54439"/>
                </a:xfrm>
                <a:custGeom>
                  <a:avLst/>
                  <a:gdLst>
                    <a:gd name="T0" fmla="*/ 0 w 32"/>
                    <a:gd name="T1" fmla="*/ 0 h 31"/>
                    <a:gd name="T2" fmla="*/ 1 w 32"/>
                    <a:gd name="T3" fmla="*/ 3 h 31"/>
                    <a:gd name="T4" fmla="*/ 17 w 32"/>
                    <a:gd name="T5" fmla="*/ 28 h 31"/>
                    <a:gd name="T6" fmla="*/ 22 w 32"/>
                    <a:gd name="T7" fmla="*/ 31 h 31"/>
                    <a:gd name="T8" fmla="*/ 23 w 32"/>
                    <a:gd name="T9" fmla="*/ 31 h 31"/>
                    <a:gd name="T10" fmla="*/ 31 w 32"/>
                    <a:gd name="T11" fmla="*/ 25 h 31"/>
                    <a:gd name="T12" fmla="*/ 32 w 32"/>
                    <a:gd name="T13" fmla="*/ 21 h 31"/>
                    <a:gd name="T14" fmla="*/ 0 w 32"/>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1">
                      <a:moveTo>
                        <a:pt x="0" y="0"/>
                      </a:moveTo>
                      <a:cubicBezTo>
                        <a:pt x="0" y="1"/>
                        <a:pt x="0" y="2"/>
                        <a:pt x="1" y="3"/>
                      </a:cubicBezTo>
                      <a:cubicBezTo>
                        <a:pt x="7" y="13"/>
                        <a:pt x="11" y="18"/>
                        <a:pt x="17" y="28"/>
                      </a:cubicBezTo>
                      <a:cubicBezTo>
                        <a:pt x="19" y="30"/>
                        <a:pt x="21" y="31"/>
                        <a:pt x="22" y="31"/>
                      </a:cubicBezTo>
                      <a:cubicBezTo>
                        <a:pt x="23" y="31"/>
                        <a:pt x="23" y="31"/>
                        <a:pt x="23" y="31"/>
                      </a:cubicBezTo>
                      <a:cubicBezTo>
                        <a:pt x="26" y="28"/>
                        <a:pt x="28" y="27"/>
                        <a:pt x="31" y="25"/>
                      </a:cubicBezTo>
                      <a:cubicBezTo>
                        <a:pt x="32" y="24"/>
                        <a:pt x="32" y="22"/>
                        <a:pt x="32" y="21"/>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3" name="Freeform 100">
                  <a:extLst>
                    <a:ext uri="{FF2B5EF4-FFF2-40B4-BE49-F238E27FC236}">
                      <a16:creationId xmlns:a16="http://schemas.microsoft.com/office/drawing/2014/main" id="{4E54FA94-8CC3-4D23-A1CF-2BBF70C3D4E8}"/>
                    </a:ext>
                  </a:extLst>
                </p:cNvPr>
                <p:cNvSpPr>
                  <a:spLocks/>
                </p:cNvSpPr>
                <p:nvPr/>
              </p:nvSpPr>
              <p:spPr bwMode="auto">
                <a:xfrm>
                  <a:off x="7459486" y="2923356"/>
                  <a:ext cx="60625" cy="61862"/>
                </a:xfrm>
                <a:custGeom>
                  <a:avLst/>
                  <a:gdLst>
                    <a:gd name="T0" fmla="*/ 0 w 34"/>
                    <a:gd name="T1" fmla="*/ 0 h 35"/>
                    <a:gd name="T2" fmla="*/ 1 w 34"/>
                    <a:gd name="T3" fmla="*/ 5 h 35"/>
                    <a:gd name="T4" fmla="*/ 19 w 34"/>
                    <a:gd name="T5" fmla="*/ 32 h 35"/>
                    <a:gd name="T6" fmla="*/ 24 w 34"/>
                    <a:gd name="T7" fmla="*/ 35 h 35"/>
                    <a:gd name="T8" fmla="*/ 25 w 34"/>
                    <a:gd name="T9" fmla="*/ 35 h 35"/>
                    <a:gd name="T10" fmla="*/ 33 w 34"/>
                    <a:gd name="T11" fmla="*/ 29 h 35"/>
                    <a:gd name="T12" fmla="*/ 34 w 34"/>
                    <a:gd name="T13" fmla="*/ 26 h 35"/>
                    <a:gd name="T14" fmla="*/ 0 w 34"/>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5">
                      <a:moveTo>
                        <a:pt x="0" y="0"/>
                      </a:moveTo>
                      <a:cubicBezTo>
                        <a:pt x="0" y="2"/>
                        <a:pt x="0" y="3"/>
                        <a:pt x="1" y="5"/>
                      </a:cubicBezTo>
                      <a:cubicBezTo>
                        <a:pt x="8" y="16"/>
                        <a:pt x="12" y="21"/>
                        <a:pt x="19" y="32"/>
                      </a:cubicBezTo>
                      <a:cubicBezTo>
                        <a:pt x="21" y="34"/>
                        <a:pt x="23" y="35"/>
                        <a:pt x="24" y="35"/>
                      </a:cubicBezTo>
                      <a:cubicBezTo>
                        <a:pt x="25" y="35"/>
                        <a:pt x="25" y="35"/>
                        <a:pt x="25" y="35"/>
                      </a:cubicBezTo>
                      <a:cubicBezTo>
                        <a:pt x="28" y="32"/>
                        <a:pt x="30" y="31"/>
                        <a:pt x="33" y="29"/>
                      </a:cubicBezTo>
                      <a:cubicBezTo>
                        <a:pt x="34" y="28"/>
                        <a:pt x="34" y="27"/>
                        <a:pt x="34" y="26"/>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4" name="Freeform 102">
                  <a:extLst>
                    <a:ext uri="{FF2B5EF4-FFF2-40B4-BE49-F238E27FC236}">
                      <a16:creationId xmlns:a16="http://schemas.microsoft.com/office/drawing/2014/main" id="{63E7EB75-226F-4FD5-A45D-073BB0A1D656}"/>
                    </a:ext>
                  </a:extLst>
                </p:cNvPr>
                <p:cNvSpPr>
                  <a:spLocks/>
                </p:cNvSpPr>
                <p:nvPr/>
              </p:nvSpPr>
              <p:spPr bwMode="auto">
                <a:xfrm>
                  <a:off x="7539907" y="2977795"/>
                  <a:ext cx="60625" cy="51964"/>
                </a:xfrm>
                <a:custGeom>
                  <a:avLst/>
                  <a:gdLst>
                    <a:gd name="T0" fmla="*/ 0 w 34"/>
                    <a:gd name="T1" fmla="*/ 0 h 29"/>
                    <a:gd name="T2" fmla="*/ 2 w 34"/>
                    <a:gd name="T3" fmla="*/ 4 h 29"/>
                    <a:gd name="T4" fmla="*/ 20 w 34"/>
                    <a:gd name="T5" fmla="*/ 27 h 29"/>
                    <a:gd name="T6" fmla="*/ 25 w 34"/>
                    <a:gd name="T7" fmla="*/ 29 h 29"/>
                    <a:gd name="T8" fmla="*/ 26 w 34"/>
                    <a:gd name="T9" fmla="*/ 29 h 29"/>
                    <a:gd name="T10" fmla="*/ 33 w 34"/>
                    <a:gd name="T11" fmla="*/ 21 h 29"/>
                    <a:gd name="T12" fmla="*/ 33 w 34"/>
                    <a:gd name="T13" fmla="*/ 17 h 29"/>
                    <a:gd name="T14" fmla="*/ 0 w 34"/>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9">
                      <a:moveTo>
                        <a:pt x="0" y="0"/>
                      </a:moveTo>
                      <a:cubicBezTo>
                        <a:pt x="0" y="1"/>
                        <a:pt x="1" y="2"/>
                        <a:pt x="2" y="4"/>
                      </a:cubicBezTo>
                      <a:cubicBezTo>
                        <a:pt x="9" y="13"/>
                        <a:pt x="13" y="18"/>
                        <a:pt x="20" y="27"/>
                      </a:cubicBezTo>
                      <a:cubicBezTo>
                        <a:pt x="22" y="28"/>
                        <a:pt x="23" y="29"/>
                        <a:pt x="25" y="29"/>
                      </a:cubicBezTo>
                      <a:cubicBezTo>
                        <a:pt x="25" y="29"/>
                        <a:pt x="26" y="29"/>
                        <a:pt x="26" y="29"/>
                      </a:cubicBezTo>
                      <a:cubicBezTo>
                        <a:pt x="29" y="26"/>
                        <a:pt x="30" y="24"/>
                        <a:pt x="33" y="21"/>
                      </a:cubicBezTo>
                      <a:cubicBezTo>
                        <a:pt x="34" y="20"/>
                        <a:pt x="34" y="19"/>
                        <a:pt x="33" y="17"/>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5" name="Freeform 104">
                  <a:extLst>
                    <a:ext uri="{FF2B5EF4-FFF2-40B4-BE49-F238E27FC236}">
                      <a16:creationId xmlns:a16="http://schemas.microsoft.com/office/drawing/2014/main" id="{3D919D93-06B7-4D5D-845A-8ADEE28C41DA}"/>
                    </a:ext>
                  </a:extLst>
                </p:cNvPr>
                <p:cNvSpPr>
                  <a:spLocks/>
                </p:cNvSpPr>
                <p:nvPr/>
              </p:nvSpPr>
              <p:spPr bwMode="auto">
                <a:xfrm>
                  <a:off x="7512688" y="3003777"/>
                  <a:ext cx="63100" cy="56913"/>
                </a:xfrm>
                <a:custGeom>
                  <a:avLst/>
                  <a:gdLst>
                    <a:gd name="T0" fmla="*/ 0 w 35"/>
                    <a:gd name="T1" fmla="*/ 0 h 32"/>
                    <a:gd name="T2" fmla="*/ 1 w 35"/>
                    <a:gd name="T3" fmla="*/ 4 h 32"/>
                    <a:gd name="T4" fmla="*/ 22 w 35"/>
                    <a:gd name="T5" fmla="*/ 29 h 32"/>
                    <a:gd name="T6" fmla="*/ 26 w 35"/>
                    <a:gd name="T7" fmla="*/ 32 h 32"/>
                    <a:gd name="T8" fmla="*/ 28 w 35"/>
                    <a:gd name="T9" fmla="*/ 31 h 32"/>
                    <a:gd name="T10" fmla="*/ 34 w 35"/>
                    <a:gd name="T11" fmla="*/ 23 h 32"/>
                    <a:gd name="T12" fmla="*/ 35 w 35"/>
                    <a:gd name="T13" fmla="*/ 20 h 32"/>
                    <a:gd name="T14" fmla="*/ 0 w 35"/>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2">
                      <a:moveTo>
                        <a:pt x="0" y="0"/>
                      </a:moveTo>
                      <a:cubicBezTo>
                        <a:pt x="0" y="1"/>
                        <a:pt x="0" y="2"/>
                        <a:pt x="1" y="4"/>
                      </a:cubicBezTo>
                      <a:cubicBezTo>
                        <a:pt x="9" y="14"/>
                        <a:pt x="13" y="19"/>
                        <a:pt x="22" y="29"/>
                      </a:cubicBezTo>
                      <a:cubicBezTo>
                        <a:pt x="23" y="30"/>
                        <a:pt x="25" y="32"/>
                        <a:pt x="26" y="32"/>
                      </a:cubicBezTo>
                      <a:cubicBezTo>
                        <a:pt x="27" y="32"/>
                        <a:pt x="28" y="31"/>
                        <a:pt x="28" y="31"/>
                      </a:cubicBezTo>
                      <a:cubicBezTo>
                        <a:pt x="30" y="28"/>
                        <a:pt x="32" y="26"/>
                        <a:pt x="34" y="23"/>
                      </a:cubicBezTo>
                      <a:cubicBezTo>
                        <a:pt x="35" y="22"/>
                        <a:pt x="35" y="21"/>
                        <a:pt x="35" y="20"/>
                      </a:cubicBezTo>
                      <a:cubicBezTo>
                        <a:pt x="0" y="0"/>
                        <a:pt x="0" y="0"/>
                        <a:pt x="0" y="0"/>
                      </a:cubicBezTo>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118" name="Freeform 105">
                <a:extLst>
                  <a:ext uri="{FF2B5EF4-FFF2-40B4-BE49-F238E27FC236}">
                    <a16:creationId xmlns:a16="http://schemas.microsoft.com/office/drawing/2014/main" id="{3DEE5915-C414-4BD7-A806-04C63BA9D5EB}"/>
                  </a:ext>
                </a:extLst>
              </p:cNvPr>
              <p:cNvSpPr>
                <a:spLocks/>
              </p:cNvSpPr>
              <p:nvPr/>
            </p:nvSpPr>
            <p:spPr bwMode="auto">
              <a:xfrm>
                <a:off x="8180802" y="2961711"/>
                <a:ext cx="363751" cy="363751"/>
              </a:xfrm>
              <a:custGeom>
                <a:avLst/>
                <a:gdLst>
                  <a:gd name="T0" fmla="*/ 133 w 203"/>
                  <a:gd name="T1" fmla="*/ 200 h 203"/>
                  <a:gd name="T2" fmla="*/ 79 w 203"/>
                  <a:gd name="T3" fmla="*/ 203 h 203"/>
                  <a:gd name="T4" fmla="*/ 32 w 203"/>
                  <a:gd name="T5" fmla="*/ 179 h 203"/>
                  <a:gd name="T6" fmla="*/ 2 w 203"/>
                  <a:gd name="T7" fmla="*/ 134 h 203"/>
                  <a:gd name="T8" fmla="*/ 0 w 203"/>
                  <a:gd name="T9" fmla="*/ 80 h 203"/>
                  <a:gd name="T10" fmla="*/ 23 w 203"/>
                  <a:gd name="T11" fmla="*/ 33 h 203"/>
                  <a:gd name="T12" fmla="*/ 69 w 203"/>
                  <a:gd name="T13" fmla="*/ 3 h 203"/>
                  <a:gd name="T14" fmla="*/ 123 w 203"/>
                  <a:gd name="T15" fmla="*/ 0 h 203"/>
                  <a:gd name="T16" fmla="*/ 170 w 203"/>
                  <a:gd name="T17" fmla="*/ 24 h 203"/>
                  <a:gd name="T18" fmla="*/ 200 w 203"/>
                  <a:gd name="T19" fmla="*/ 69 h 203"/>
                  <a:gd name="T20" fmla="*/ 203 w 203"/>
                  <a:gd name="T21" fmla="*/ 123 h 203"/>
                  <a:gd name="T22" fmla="*/ 179 w 203"/>
                  <a:gd name="T23" fmla="*/ 170 h 203"/>
                  <a:gd name="T24" fmla="*/ 133 w 203"/>
                  <a:gd name="T25" fmla="*/ 20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203">
                    <a:moveTo>
                      <a:pt x="133" y="200"/>
                    </a:moveTo>
                    <a:cubicBezTo>
                      <a:pt x="111" y="177"/>
                      <a:pt x="98" y="177"/>
                      <a:pt x="79" y="203"/>
                    </a:cubicBezTo>
                    <a:cubicBezTo>
                      <a:pt x="73" y="172"/>
                      <a:pt x="61" y="166"/>
                      <a:pt x="32" y="179"/>
                    </a:cubicBezTo>
                    <a:cubicBezTo>
                      <a:pt x="42" y="149"/>
                      <a:pt x="34" y="138"/>
                      <a:pt x="2" y="134"/>
                    </a:cubicBezTo>
                    <a:cubicBezTo>
                      <a:pt x="26" y="112"/>
                      <a:pt x="25" y="98"/>
                      <a:pt x="0" y="80"/>
                    </a:cubicBezTo>
                    <a:cubicBezTo>
                      <a:pt x="31" y="73"/>
                      <a:pt x="37" y="62"/>
                      <a:pt x="23" y="33"/>
                    </a:cubicBezTo>
                    <a:cubicBezTo>
                      <a:pt x="54" y="42"/>
                      <a:pt x="65" y="35"/>
                      <a:pt x="69" y="3"/>
                    </a:cubicBezTo>
                    <a:cubicBezTo>
                      <a:pt x="91" y="26"/>
                      <a:pt x="104" y="26"/>
                      <a:pt x="123" y="0"/>
                    </a:cubicBezTo>
                    <a:cubicBezTo>
                      <a:pt x="129" y="31"/>
                      <a:pt x="141" y="37"/>
                      <a:pt x="170" y="24"/>
                    </a:cubicBezTo>
                    <a:cubicBezTo>
                      <a:pt x="160" y="54"/>
                      <a:pt x="168" y="65"/>
                      <a:pt x="200" y="69"/>
                    </a:cubicBezTo>
                    <a:cubicBezTo>
                      <a:pt x="176" y="91"/>
                      <a:pt x="177" y="105"/>
                      <a:pt x="203" y="123"/>
                    </a:cubicBezTo>
                    <a:cubicBezTo>
                      <a:pt x="171" y="130"/>
                      <a:pt x="165" y="141"/>
                      <a:pt x="179" y="170"/>
                    </a:cubicBezTo>
                    <a:cubicBezTo>
                      <a:pt x="148" y="161"/>
                      <a:pt x="137" y="168"/>
                      <a:pt x="133" y="20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19" name="Freeform 106">
                <a:extLst>
                  <a:ext uri="{FF2B5EF4-FFF2-40B4-BE49-F238E27FC236}">
                    <a16:creationId xmlns:a16="http://schemas.microsoft.com/office/drawing/2014/main" id="{E64E633F-92BD-4729-8BE0-B1BB3D2F710E}"/>
                  </a:ext>
                </a:extLst>
              </p:cNvPr>
              <p:cNvSpPr>
                <a:spLocks/>
              </p:cNvSpPr>
              <p:nvPr/>
            </p:nvSpPr>
            <p:spPr bwMode="auto">
              <a:xfrm>
                <a:off x="8236478" y="3019861"/>
                <a:ext cx="249924" cy="248687"/>
              </a:xfrm>
              <a:custGeom>
                <a:avLst/>
                <a:gdLst>
                  <a:gd name="T0" fmla="*/ 89 w 140"/>
                  <a:gd name="T1" fmla="*/ 128 h 139"/>
                  <a:gd name="T2" fmla="*/ 11 w 140"/>
                  <a:gd name="T3" fmla="*/ 89 h 139"/>
                  <a:gd name="T4" fmla="*/ 51 w 140"/>
                  <a:gd name="T5" fmla="*/ 11 h 139"/>
                  <a:gd name="T6" fmla="*/ 129 w 140"/>
                  <a:gd name="T7" fmla="*/ 50 h 139"/>
                  <a:gd name="T8" fmla="*/ 89 w 140"/>
                  <a:gd name="T9" fmla="*/ 128 h 139"/>
                </a:gdLst>
                <a:ahLst/>
                <a:cxnLst>
                  <a:cxn ang="0">
                    <a:pos x="T0" y="T1"/>
                  </a:cxn>
                  <a:cxn ang="0">
                    <a:pos x="T2" y="T3"/>
                  </a:cxn>
                  <a:cxn ang="0">
                    <a:pos x="T4" y="T5"/>
                  </a:cxn>
                  <a:cxn ang="0">
                    <a:pos x="T6" y="T7"/>
                  </a:cxn>
                  <a:cxn ang="0">
                    <a:pos x="T8" y="T9"/>
                  </a:cxn>
                </a:cxnLst>
                <a:rect l="0" t="0" r="r" b="b"/>
                <a:pathLst>
                  <a:path w="140" h="139">
                    <a:moveTo>
                      <a:pt x="89" y="128"/>
                    </a:moveTo>
                    <a:cubicBezTo>
                      <a:pt x="57" y="139"/>
                      <a:pt x="22" y="121"/>
                      <a:pt x="11" y="89"/>
                    </a:cubicBezTo>
                    <a:cubicBezTo>
                      <a:pt x="0" y="56"/>
                      <a:pt x="18" y="21"/>
                      <a:pt x="51" y="11"/>
                    </a:cubicBezTo>
                    <a:cubicBezTo>
                      <a:pt x="83" y="0"/>
                      <a:pt x="118" y="18"/>
                      <a:pt x="129" y="50"/>
                    </a:cubicBezTo>
                    <a:cubicBezTo>
                      <a:pt x="140" y="83"/>
                      <a:pt x="122" y="118"/>
                      <a:pt x="89" y="12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0" name="Freeform 107">
                <a:extLst>
                  <a:ext uri="{FF2B5EF4-FFF2-40B4-BE49-F238E27FC236}">
                    <a16:creationId xmlns:a16="http://schemas.microsoft.com/office/drawing/2014/main" id="{7E7033BB-1F23-4D2D-A74F-DB618EB6A2E2}"/>
                  </a:ext>
                </a:extLst>
              </p:cNvPr>
              <p:cNvSpPr>
                <a:spLocks/>
              </p:cNvSpPr>
              <p:nvPr/>
            </p:nvSpPr>
            <p:spPr bwMode="auto">
              <a:xfrm>
                <a:off x="8388660" y="3064402"/>
                <a:ext cx="40829" cy="40829"/>
              </a:xfrm>
              <a:custGeom>
                <a:avLst/>
                <a:gdLst>
                  <a:gd name="T0" fmla="*/ 15 w 23"/>
                  <a:gd name="T1" fmla="*/ 22 h 23"/>
                  <a:gd name="T2" fmla="*/ 2 w 23"/>
                  <a:gd name="T3" fmla="*/ 15 h 23"/>
                  <a:gd name="T4" fmla="*/ 8 w 23"/>
                  <a:gd name="T5" fmla="*/ 2 h 23"/>
                  <a:gd name="T6" fmla="*/ 21 w 23"/>
                  <a:gd name="T7" fmla="*/ 9 h 23"/>
                  <a:gd name="T8" fmla="*/ 15 w 23"/>
                  <a:gd name="T9" fmla="*/ 22 h 23"/>
                </a:gdLst>
                <a:ahLst/>
                <a:cxnLst>
                  <a:cxn ang="0">
                    <a:pos x="T0" y="T1"/>
                  </a:cxn>
                  <a:cxn ang="0">
                    <a:pos x="T2" y="T3"/>
                  </a:cxn>
                  <a:cxn ang="0">
                    <a:pos x="T4" y="T5"/>
                  </a:cxn>
                  <a:cxn ang="0">
                    <a:pos x="T6" y="T7"/>
                  </a:cxn>
                  <a:cxn ang="0">
                    <a:pos x="T8" y="T9"/>
                  </a:cxn>
                </a:cxnLst>
                <a:rect l="0" t="0" r="r" b="b"/>
                <a:pathLst>
                  <a:path w="23" h="23">
                    <a:moveTo>
                      <a:pt x="15" y="22"/>
                    </a:moveTo>
                    <a:cubicBezTo>
                      <a:pt x="9" y="23"/>
                      <a:pt x="4" y="20"/>
                      <a:pt x="2" y="15"/>
                    </a:cubicBezTo>
                    <a:cubicBezTo>
                      <a:pt x="0" y="10"/>
                      <a:pt x="3" y="4"/>
                      <a:pt x="8" y="2"/>
                    </a:cubicBezTo>
                    <a:cubicBezTo>
                      <a:pt x="14" y="0"/>
                      <a:pt x="20" y="3"/>
                      <a:pt x="21" y="9"/>
                    </a:cubicBezTo>
                    <a:cubicBezTo>
                      <a:pt x="23" y="14"/>
                      <a:pt x="20" y="20"/>
                      <a:pt x="15" y="22"/>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1" name="Freeform 108">
                <a:extLst>
                  <a:ext uri="{FF2B5EF4-FFF2-40B4-BE49-F238E27FC236}">
                    <a16:creationId xmlns:a16="http://schemas.microsoft.com/office/drawing/2014/main" id="{C87F2101-BC36-495E-8569-9E18E15D6111}"/>
                  </a:ext>
                </a:extLst>
              </p:cNvPr>
              <p:cNvSpPr>
                <a:spLocks/>
              </p:cNvSpPr>
              <p:nvPr/>
            </p:nvSpPr>
            <p:spPr bwMode="auto">
              <a:xfrm>
                <a:off x="8109042" y="3332885"/>
                <a:ext cx="111352" cy="168266"/>
              </a:xfrm>
              <a:custGeom>
                <a:avLst/>
                <a:gdLst>
                  <a:gd name="T0" fmla="*/ 2 w 62"/>
                  <a:gd name="T1" fmla="*/ 94 h 94"/>
                  <a:gd name="T2" fmla="*/ 1 w 62"/>
                  <a:gd name="T3" fmla="*/ 93 h 94"/>
                  <a:gd name="T4" fmla="*/ 0 w 62"/>
                  <a:gd name="T5" fmla="*/ 90 h 94"/>
                  <a:gd name="T6" fmla="*/ 58 w 62"/>
                  <a:gd name="T7" fmla="*/ 1 h 94"/>
                  <a:gd name="T8" fmla="*/ 61 w 62"/>
                  <a:gd name="T9" fmla="*/ 0 h 94"/>
                  <a:gd name="T10" fmla="*/ 62 w 62"/>
                  <a:gd name="T11" fmla="*/ 3 h 94"/>
                  <a:gd name="T12" fmla="*/ 4 w 62"/>
                  <a:gd name="T13" fmla="*/ 93 h 94"/>
                  <a:gd name="T14" fmla="*/ 2 w 62"/>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4">
                    <a:moveTo>
                      <a:pt x="2" y="94"/>
                    </a:moveTo>
                    <a:cubicBezTo>
                      <a:pt x="2" y="94"/>
                      <a:pt x="1" y="94"/>
                      <a:pt x="1" y="93"/>
                    </a:cubicBezTo>
                    <a:cubicBezTo>
                      <a:pt x="0" y="93"/>
                      <a:pt x="0" y="91"/>
                      <a:pt x="0" y="90"/>
                    </a:cubicBezTo>
                    <a:cubicBezTo>
                      <a:pt x="58" y="1"/>
                      <a:pt x="58" y="1"/>
                      <a:pt x="58" y="1"/>
                    </a:cubicBezTo>
                    <a:cubicBezTo>
                      <a:pt x="59" y="0"/>
                      <a:pt x="60" y="0"/>
                      <a:pt x="61" y="0"/>
                    </a:cubicBezTo>
                    <a:cubicBezTo>
                      <a:pt x="62" y="1"/>
                      <a:pt x="62" y="2"/>
                      <a:pt x="62" y="3"/>
                    </a:cubicBezTo>
                    <a:cubicBezTo>
                      <a:pt x="4" y="93"/>
                      <a:pt x="4" y="93"/>
                      <a:pt x="4" y="93"/>
                    </a:cubicBezTo>
                    <a:cubicBezTo>
                      <a:pt x="4" y="93"/>
                      <a:pt x="3" y="94"/>
                      <a:pt x="2" y="9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2" name="Freeform 109">
                <a:extLst>
                  <a:ext uri="{FF2B5EF4-FFF2-40B4-BE49-F238E27FC236}">
                    <a16:creationId xmlns:a16="http://schemas.microsoft.com/office/drawing/2014/main" id="{FC67ED66-5F8D-4531-8356-86C237DEE3A4}"/>
                  </a:ext>
                </a:extLst>
              </p:cNvPr>
              <p:cNvSpPr>
                <a:spLocks/>
              </p:cNvSpPr>
              <p:nvPr/>
            </p:nvSpPr>
            <p:spPr bwMode="auto">
              <a:xfrm>
                <a:off x="7997689" y="3236380"/>
                <a:ext cx="188062" cy="72998"/>
              </a:xfrm>
              <a:custGeom>
                <a:avLst/>
                <a:gdLst>
                  <a:gd name="T0" fmla="*/ 3 w 105"/>
                  <a:gd name="T1" fmla="*/ 41 h 41"/>
                  <a:gd name="T2" fmla="*/ 1 w 105"/>
                  <a:gd name="T3" fmla="*/ 40 h 41"/>
                  <a:gd name="T4" fmla="*/ 2 w 105"/>
                  <a:gd name="T5" fmla="*/ 37 h 41"/>
                  <a:gd name="T6" fmla="*/ 102 w 105"/>
                  <a:gd name="T7" fmla="*/ 0 h 41"/>
                  <a:gd name="T8" fmla="*/ 105 w 105"/>
                  <a:gd name="T9" fmla="*/ 2 h 41"/>
                  <a:gd name="T10" fmla="*/ 103 w 105"/>
                  <a:gd name="T11" fmla="*/ 5 h 41"/>
                  <a:gd name="T12" fmla="*/ 4 w 105"/>
                  <a:gd name="T13" fmla="*/ 41 h 41"/>
                  <a:gd name="T14" fmla="*/ 3 w 105"/>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41">
                    <a:moveTo>
                      <a:pt x="3" y="41"/>
                    </a:moveTo>
                    <a:cubicBezTo>
                      <a:pt x="2" y="41"/>
                      <a:pt x="1" y="41"/>
                      <a:pt x="1" y="40"/>
                    </a:cubicBezTo>
                    <a:cubicBezTo>
                      <a:pt x="0" y="39"/>
                      <a:pt x="1" y="37"/>
                      <a:pt x="2" y="37"/>
                    </a:cubicBezTo>
                    <a:cubicBezTo>
                      <a:pt x="102" y="0"/>
                      <a:pt x="102" y="0"/>
                      <a:pt x="102" y="0"/>
                    </a:cubicBezTo>
                    <a:cubicBezTo>
                      <a:pt x="103" y="0"/>
                      <a:pt x="104" y="1"/>
                      <a:pt x="105" y="2"/>
                    </a:cubicBezTo>
                    <a:cubicBezTo>
                      <a:pt x="105" y="3"/>
                      <a:pt x="105" y="4"/>
                      <a:pt x="103" y="5"/>
                    </a:cubicBezTo>
                    <a:cubicBezTo>
                      <a:pt x="4" y="41"/>
                      <a:pt x="4" y="41"/>
                      <a:pt x="4" y="41"/>
                    </a:cubicBezTo>
                    <a:lnTo>
                      <a:pt x="3" y="4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3" name="Freeform 110">
                <a:extLst>
                  <a:ext uri="{FF2B5EF4-FFF2-40B4-BE49-F238E27FC236}">
                    <a16:creationId xmlns:a16="http://schemas.microsoft.com/office/drawing/2014/main" id="{243D7C3E-2E10-4BB8-8B38-F46D049BFCA5}"/>
                  </a:ext>
                </a:extLst>
              </p:cNvPr>
              <p:cNvSpPr>
                <a:spLocks/>
              </p:cNvSpPr>
              <p:nvPr/>
            </p:nvSpPr>
            <p:spPr bwMode="auto">
              <a:xfrm>
                <a:off x="7903658" y="3168331"/>
                <a:ext cx="193011" cy="53202"/>
              </a:xfrm>
              <a:custGeom>
                <a:avLst/>
                <a:gdLst>
                  <a:gd name="T0" fmla="*/ 3 w 108"/>
                  <a:gd name="T1" fmla="*/ 30 h 30"/>
                  <a:gd name="T2" fmla="*/ 1 w 108"/>
                  <a:gd name="T3" fmla="*/ 29 h 30"/>
                  <a:gd name="T4" fmla="*/ 2 w 108"/>
                  <a:gd name="T5" fmla="*/ 26 h 30"/>
                  <a:gd name="T6" fmla="*/ 105 w 108"/>
                  <a:gd name="T7" fmla="*/ 0 h 30"/>
                  <a:gd name="T8" fmla="*/ 108 w 108"/>
                  <a:gd name="T9" fmla="*/ 1 h 30"/>
                  <a:gd name="T10" fmla="*/ 106 w 108"/>
                  <a:gd name="T11" fmla="*/ 4 h 30"/>
                  <a:gd name="T12" fmla="*/ 3 w 10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08" h="30">
                    <a:moveTo>
                      <a:pt x="3" y="30"/>
                    </a:moveTo>
                    <a:cubicBezTo>
                      <a:pt x="2" y="30"/>
                      <a:pt x="1" y="30"/>
                      <a:pt x="1" y="29"/>
                    </a:cubicBezTo>
                    <a:cubicBezTo>
                      <a:pt x="0" y="28"/>
                      <a:pt x="1" y="26"/>
                      <a:pt x="2" y="26"/>
                    </a:cubicBezTo>
                    <a:cubicBezTo>
                      <a:pt x="105" y="0"/>
                      <a:pt x="105" y="0"/>
                      <a:pt x="105" y="0"/>
                    </a:cubicBezTo>
                    <a:cubicBezTo>
                      <a:pt x="106" y="0"/>
                      <a:pt x="108" y="0"/>
                      <a:pt x="108" y="1"/>
                    </a:cubicBezTo>
                    <a:cubicBezTo>
                      <a:pt x="108" y="3"/>
                      <a:pt x="107" y="4"/>
                      <a:pt x="106" y="4"/>
                    </a:cubicBezTo>
                    <a:cubicBezTo>
                      <a:pt x="3" y="30"/>
                      <a:pt x="3" y="30"/>
                      <a:pt x="3" y="3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4" name="Freeform 111">
                <a:extLst>
                  <a:ext uri="{FF2B5EF4-FFF2-40B4-BE49-F238E27FC236}">
                    <a16:creationId xmlns:a16="http://schemas.microsoft.com/office/drawing/2014/main" id="{0EE0CB01-7C68-435A-8893-9EAB5FDB8963}"/>
                  </a:ext>
                </a:extLst>
              </p:cNvPr>
              <p:cNvSpPr>
                <a:spLocks/>
              </p:cNvSpPr>
              <p:nvPr/>
            </p:nvSpPr>
            <p:spPr bwMode="auto">
              <a:xfrm>
                <a:off x="7794781" y="2964185"/>
                <a:ext cx="194248" cy="48253"/>
              </a:xfrm>
              <a:custGeom>
                <a:avLst/>
                <a:gdLst>
                  <a:gd name="T0" fmla="*/ 106 w 109"/>
                  <a:gd name="T1" fmla="*/ 27 h 27"/>
                  <a:gd name="T2" fmla="*/ 106 w 109"/>
                  <a:gd name="T3" fmla="*/ 27 h 27"/>
                  <a:gd name="T4" fmla="*/ 2 w 109"/>
                  <a:gd name="T5" fmla="*/ 5 h 27"/>
                  <a:gd name="T6" fmla="*/ 0 w 109"/>
                  <a:gd name="T7" fmla="*/ 2 h 27"/>
                  <a:gd name="T8" fmla="*/ 3 w 109"/>
                  <a:gd name="T9" fmla="*/ 0 h 27"/>
                  <a:gd name="T10" fmla="*/ 107 w 109"/>
                  <a:gd name="T11" fmla="*/ 23 h 27"/>
                  <a:gd name="T12" fmla="*/ 108 w 109"/>
                  <a:gd name="T13" fmla="*/ 26 h 27"/>
                  <a:gd name="T14" fmla="*/ 106 w 10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27">
                    <a:moveTo>
                      <a:pt x="106" y="27"/>
                    </a:moveTo>
                    <a:cubicBezTo>
                      <a:pt x="106" y="27"/>
                      <a:pt x="106" y="27"/>
                      <a:pt x="106" y="27"/>
                    </a:cubicBezTo>
                    <a:cubicBezTo>
                      <a:pt x="2" y="5"/>
                      <a:pt x="2" y="5"/>
                      <a:pt x="2" y="5"/>
                    </a:cubicBezTo>
                    <a:cubicBezTo>
                      <a:pt x="1" y="5"/>
                      <a:pt x="0" y="3"/>
                      <a:pt x="0" y="2"/>
                    </a:cubicBezTo>
                    <a:cubicBezTo>
                      <a:pt x="0" y="1"/>
                      <a:pt x="2" y="0"/>
                      <a:pt x="3" y="0"/>
                    </a:cubicBezTo>
                    <a:cubicBezTo>
                      <a:pt x="107" y="23"/>
                      <a:pt x="107" y="23"/>
                      <a:pt x="107" y="23"/>
                    </a:cubicBezTo>
                    <a:cubicBezTo>
                      <a:pt x="108" y="23"/>
                      <a:pt x="109" y="24"/>
                      <a:pt x="108" y="26"/>
                    </a:cubicBezTo>
                    <a:cubicBezTo>
                      <a:pt x="108" y="27"/>
                      <a:pt x="107" y="27"/>
                      <a:pt x="106" y="2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5" name="Freeform 112">
                <a:extLst>
                  <a:ext uri="{FF2B5EF4-FFF2-40B4-BE49-F238E27FC236}">
                    <a16:creationId xmlns:a16="http://schemas.microsoft.com/office/drawing/2014/main" id="{58352BE9-8B60-46C6-9FB2-EF83D345E63C}"/>
                  </a:ext>
                </a:extLst>
              </p:cNvPr>
              <p:cNvSpPr>
                <a:spLocks/>
              </p:cNvSpPr>
              <p:nvPr/>
            </p:nvSpPr>
            <p:spPr bwMode="auto">
              <a:xfrm>
                <a:off x="7652497" y="2829325"/>
                <a:ext cx="191773" cy="61862"/>
              </a:xfrm>
              <a:custGeom>
                <a:avLst/>
                <a:gdLst>
                  <a:gd name="T0" fmla="*/ 105 w 107"/>
                  <a:gd name="T1" fmla="*/ 34 h 34"/>
                  <a:gd name="T2" fmla="*/ 104 w 107"/>
                  <a:gd name="T3" fmla="*/ 34 h 34"/>
                  <a:gd name="T4" fmla="*/ 2 w 107"/>
                  <a:gd name="T5" fmla="*/ 5 h 34"/>
                  <a:gd name="T6" fmla="*/ 1 w 107"/>
                  <a:gd name="T7" fmla="*/ 2 h 34"/>
                  <a:gd name="T8" fmla="*/ 3 w 107"/>
                  <a:gd name="T9" fmla="*/ 0 h 34"/>
                  <a:gd name="T10" fmla="*/ 105 w 107"/>
                  <a:gd name="T11" fmla="*/ 29 h 34"/>
                  <a:gd name="T12" fmla="*/ 107 w 107"/>
                  <a:gd name="T13" fmla="*/ 32 h 34"/>
                  <a:gd name="T14" fmla="*/ 105 w 107"/>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34">
                    <a:moveTo>
                      <a:pt x="105" y="34"/>
                    </a:moveTo>
                    <a:cubicBezTo>
                      <a:pt x="104" y="34"/>
                      <a:pt x="104" y="34"/>
                      <a:pt x="104" y="34"/>
                    </a:cubicBezTo>
                    <a:cubicBezTo>
                      <a:pt x="2" y="5"/>
                      <a:pt x="2" y="5"/>
                      <a:pt x="2" y="5"/>
                    </a:cubicBezTo>
                    <a:cubicBezTo>
                      <a:pt x="1" y="4"/>
                      <a:pt x="0" y="3"/>
                      <a:pt x="1" y="2"/>
                    </a:cubicBezTo>
                    <a:cubicBezTo>
                      <a:pt x="1" y="1"/>
                      <a:pt x="2" y="0"/>
                      <a:pt x="3" y="0"/>
                    </a:cubicBezTo>
                    <a:cubicBezTo>
                      <a:pt x="105" y="29"/>
                      <a:pt x="105" y="29"/>
                      <a:pt x="105" y="29"/>
                    </a:cubicBezTo>
                    <a:cubicBezTo>
                      <a:pt x="107" y="30"/>
                      <a:pt x="107" y="31"/>
                      <a:pt x="107" y="32"/>
                    </a:cubicBezTo>
                    <a:cubicBezTo>
                      <a:pt x="107" y="33"/>
                      <a:pt x="106" y="34"/>
                      <a:pt x="105" y="3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6" name="Freeform 113">
                <a:extLst>
                  <a:ext uri="{FF2B5EF4-FFF2-40B4-BE49-F238E27FC236}">
                    <a16:creationId xmlns:a16="http://schemas.microsoft.com/office/drawing/2014/main" id="{BA014C05-C793-433E-B812-EAAA76F6777B}"/>
                  </a:ext>
                </a:extLst>
              </p:cNvPr>
              <p:cNvSpPr>
                <a:spLocks/>
              </p:cNvSpPr>
              <p:nvPr/>
            </p:nvSpPr>
            <p:spPr bwMode="auto">
              <a:xfrm>
                <a:off x="8080585" y="3473931"/>
                <a:ext cx="111352" cy="169503"/>
              </a:xfrm>
              <a:custGeom>
                <a:avLst/>
                <a:gdLst>
                  <a:gd name="T0" fmla="*/ 2 w 62"/>
                  <a:gd name="T1" fmla="*/ 95 h 95"/>
                  <a:gd name="T2" fmla="*/ 1 w 62"/>
                  <a:gd name="T3" fmla="*/ 94 h 95"/>
                  <a:gd name="T4" fmla="*/ 1 w 62"/>
                  <a:gd name="T5" fmla="*/ 91 h 95"/>
                  <a:gd name="T6" fmla="*/ 58 w 62"/>
                  <a:gd name="T7" fmla="*/ 2 h 95"/>
                  <a:gd name="T8" fmla="*/ 61 w 62"/>
                  <a:gd name="T9" fmla="*/ 1 h 95"/>
                  <a:gd name="T10" fmla="*/ 62 w 62"/>
                  <a:gd name="T11" fmla="*/ 4 h 95"/>
                  <a:gd name="T12" fmla="*/ 4 w 62"/>
                  <a:gd name="T13" fmla="*/ 93 h 95"/>
                  <a:gd name="T14" fmla="*/ 2 w 62"/>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5">
                    <a:moveTo>
                      <a:pt x="2" y="95"/>
                    </a:moveTo>
                    <a:cubicBezTo>
                      <a:pt x="2" y="95"/>
                      <a:pt x="2" y="94"/>
                      <a:pt x="1" y="94"/>
                    </a:cubicBezTo>
                    <a:cubicBezTo>
                      <a:pt x="0" y="94"/>
                      <a:pt x="0" y="92"/>
                      <a:pt x="1" y="91"/>
                    </a:cubicBezTo>
                    <a:cubicBezTo>
                      <a:pt x="58" y="2"/>
                      <a:pt x="58" y="2"/>
                      <a:pt x="58" y="2"/>
                    </a:cubicBezTo>
                    <a:cubicBezTo>
                      <a:pt x="59" y="1"/>
                      <a:pt x="60" y="0"/>
                      <a:pt x="61" y="1"/>
                    </a:cubicBezTo>
                    <a:cubicBezTo>
                      <a:pt x="62" y="2"/>
                      <a:pt x="62" y="3"/>
                      <a:pt x="62" y="4"/>
                    </a:cubicBezTo>
                    <a:cubicBezTo>
                      <a:pt x="4" y="93"/>
                      <a:pt x="4" y="93"/>
                      <a:pt x="4" y="93"/>
                    </a:cubicBezTo>
                    <a:cubicBezTo>
                      <a:pt x="4" y="94"/>
                      <a:pt x="3" y="95"/>
                      <a:pt x="2" y="95"/>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7" name="Freeform 114">
                <a:extLst>
                  <a:ext uri="{FF2B5EF4-FFF2-40B4-BE49-F238E27FC236}">
                    <a16:creationId xmlns:a16="http://schemas.microsoft.com/office/drawing/2014/main" id="{5BCAB3C6-9E11-4375-A2D0-AD5F6DD6CE71}"/>
                  </a:ext>
                </a:extLst>
              </p:cNvPr>
              <p:cNvSpPr>
                <a:spLocks/>
              </p:cNvSpPr>
              <p:nvPr/>
            </p:nvSpPr>
            <p:spPr bwMode="auto">
              <a:xfrm>
                <a:off x="7977893" y="2955525"/>
                <a:ext cx="174452" cy="40829"/>
              </a:xfrm>
              <a:custGeom>
                <a:avLst/>
                <a:gdLst>
                  <a:gd name="T0" fmla="*/ 95 w 97"/>
                  <a:gd name="T1" fmla="*/ 23 h 23"/>
                  <a:gd name="T2" fmla="*/ 94 w 97"/>
                  <a:gd name="T3" fmla="*/ 23 h 23"/>
                  <a:gd name="T4" fmla="*/ 2 w 97"/>
                  <a:gd name="T5" fmla="*/ 4 h 23"/>
                  <a:gd name="T6" fmla="*/ 0 w 97"/>
                  <a:gd name="T7" fmla="*/ 2 h 23"/>
                  <a:gd name="T8" fmla="*/ 3 w 97"/>
                  <a:gd name="T9" fmla="*/ 1 h 23"/>
                  <a:gd name="T10" fmla="*/ 95 w 97"/>
                  <a:gd name="T11" fmla="*/ 19 h 23"/>
                  <a:gd name="T12" fmla="*/ 97 w 97"/>
                  <a:gd name="T13" fmla="*/ 21 h 23"/>
                  <a:gd name="T14" fmla="*/ 95 w 97"/>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3">
                    <a:moveTo>
                      <a:pt x="95" y="23"/>
                    </a:moveTo>
                    <a:cubicBezTo>
                      <a:pt x="94" y="23"/>
                      <a:pt x="94" y="23"/>
                      <a:pt x="94" y="23"/>
                    </a:cubicBezTo>
                    <a:cubicBezTo>
                      <a:pt x="2" y="4"/>
                      <a:pt x="2" y="4"/>
                      <a:pt x="2" y="4"/>
                    </a:cubicBezTo>
                    <a:cubicBezTo>
                      <a:pt x="1" y="4"/>
                      <a:pt x="0" y="3"/>
                      <a:pt x="0" y="2"/>
                    </a:cubicBezTo>
                    <a:cubicBezTo>
                      <a:pt x="1" y="1"/>
                      <a:pt x="2" y="0"/>
                      <a:pt x="3" y="1"/>
                    </a:cubicBezTo>
                    <a:cubicBezTo>
                      <a:pt x="95" y="19"/>
                      <a:pt x="95" y="19"/>
                      <a:pt x="95" y="19"/>
                    </a:cubicBezTo>
                    <a:cubicBezTo>
                      <a:pt x="96" y="19"/>
                      <a:pt x="97" y="20"/>
                      <a:pt x="97" y="21"/>
                    </a:cubicBezTo>
                    <a:cubicBezTo>
                      <a:pt x="96" y="22"/>
                      <a:pt x="96" y="23"/>
                      <a:pt x="95" y="2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8" name="Freeform 115">
                <a:extLst>
                  <a:ext uri="{FF2B5EF4-FFF2-40B4-BE49-F238E27FC236}">
                    <a16:creationId xmlns:a16="http://schemas.microsoft.com/office/drawing/2014/main" id="{5D3F2C88-8A94-4411-8D9D-E0F61D7738D1}"/>
                  </a:ext>
                </a:extLst>
              </p:cNvPr>
              <p:cNvSpPr>
                <a:spLocks/>
              </p:cNvSpPr>
              <p:nvPr/>
            </p:nvSpPr>
            <p:spPr bwMode="auto">
              <a:xfrm>
                <a:off x="7920980" y="3675603"/>
                <a:ext cx="112590" cy="168266"/>
              </a:xfrm>
              <a:custGeom>
                <a:avLst/>
                <a:gdLst>
                  <a:gd name="T0" fmla="*/ 2 w 63"/>
                  <a:gd name="T1" fmla="*/ 94 h 94"/>
                  <a:gd name="T2" fmla="*/ 1 w 63"/>
                  <a:gd name="T3" fmla="*/ 94 h 94"/>
                  <a:gd name="T4" fmla="*/ 1 w 63"/>
                  <a:gd name="T5" fmla="*/ 91 h 94"/>
                  <a:gd name="T6" fmla="*/ 58 w 63"/>
                  <a:gd name="T7" fmla="*/ 2 h 94"/>
                  <a:gd name="T8" fmla="*/ 61 w 63"/>
                  <a:gd name="T9" fmla="*/ 1 h 94"/>
                  <a:gd name="T10" fmla="*/ 62 w 63"/>
                  <a:gd name="T11" fmla="*/ 4 h 94"/>
                  <a:gd name="T12" fmla="*/ 4 w 63"/>
                  <a:gd name="T13" fmla="*/ 93 h 94"/>
                  <a:gd name="T14" fmla="*/ 2 w 63"/>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94">
                    <a:moveTo>
                      <a:pt x="2" y="94"/>
                    </a:moveTo>
                    <a:cubicBezTo>
                      <a:pt x="2" y="94"/>
                      <a:pt x="2" y="94"/>
                      <a:pt x="1" y="94"/>
                    </a:cubicBezTo>
                    <a:cubicBezTo>
                      <a:pt x="0" y="93"/>
                      <a:pt x="0" y="92"/>
                      <a:pt x="1" y="91"/>
                    </a:cubicBezTo>
                    <a:cubicBezTo>
                      <a:pt x="58" y="2"/>
                      <a:pt x="58" y="2"/>
                      <a:pt x="58" y="2"/>
                    </a:cubicBezTo>
                    <a:cubicBezTo>
                      <a:pt x="59" y="1"/>
                      <a:pt x="60" y="0"/>
                      <a:pt x="61" y="1"/>
                    </a:cubicBezTo>
                    <a:cubicBezTo>
                      <a:pt x="62" y="2"/>
                      <a:pt x="63" y="3"/>
                      <a:pt x="62" y="4"/>
                    </a:cubicBezTo>
                    <a:cubicBezTo>
                      <a:pt x="4" y="93"/>
                      <a:pt x="4" y="93"/>
                      <a:pt x="4" y="93"/>
                    </a:cubicBezTo>
                    <a:cubicBezTo>
                      <a:pt x="4" y="94"/>
                      <a:pt x="3" y="94"/>
                      <a:pt x="2" y="9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74" name="TextBox 73">
              <a:extLst>
                <a:ext uri="{FF2B5EF4-FFF2-40B4-BE49-F238E27FC236}">
                  <a16:creationId xmlns:a16="http://schemas.microsoft.com/office/drawing/2014/main" id="{A907B822-94BE-44F0-9FCA-A95931A60A4D}"/>
                </a:ext>
              </a:extLst>
            </p:cNvPr>
            <p:cNvSpPr txBox="1"/>
            <p:nvPr/>
          </p:nvSpPr>
          <p:spPr>
            <a:xfrm rot="4320000">
              <a:off x="7050957" y="3849154"/>
              <a:ext cx="773864" cy="346124"/>
            </a:xfrm>
            <a:prstGeom prst="rect">
              <a:avLst/>
            </a:prstGeom>
            <a:grpFill/>
          </p:spPr>
          <p:txBody>
            <a:bodyPr wrap="none">
              <a:spAutoFit/>
            </a:bodyPr>
            <a:lstStyle/>
            <a:p>
              <a:pPr algn="ctr" eaLnBrk="1" fontAlgn="auto" hangingPunct="1">
                <a:spcBef>
                  <a:spcPts val="0"/>
                </a:spcBef>
                <a:spcAft>
                  <a:spcPts val="0"/>
                </a:spcAft>
                <a:defRPr/>
              </a:pPr>
              <a:r>
                <a:rPr lang="en-US" sz="1600" b="1" dirty="0">
                  <a:solidFill>
                    <a:schemeClr val="bg1"/>
                  </a:solidFill>
                  <a:latin typeface="Source Sans Pro" panose="020B0503030403020204" pitchFamily="34" charset="0"/>
                  <a:ea typeface="Source Sans Pro" panose="020B0503030403020204" pitchFamily="34" charset="0"/>
                </a:rPr>
                <a:t>Sunny</a:t>
              </a:r>
            </a:p>
          </p:txBody>
        </p:sp>
      </p:grpSp>
      <p:grpSp>
        <p:nvGrpSpPr>
          <p:cNvPr id="6" name="Group 5">
            <a:extLst>
              <a:ext uri="{FF2B5EF4-FFF2-40B4-BE49-F238E27FC236}">
                <a16:creationId xmlns:a16="http://schemas.microsoft.com/office/drawing/2014/main" id="{06058C43-2CD9-46C3-924A-7662D65C6050}"/>
              </a:ext>
            </a:extLst>
          </p:cNvPr>
          <p:cNvGrpSpPr>
            <a:grpSpLocks/>
          </p:cNvGrpSpPr>
          <p:nvPr/>
        </p:nvGrpSpPr>
        <p:grpSpPr bwMode="auto">
          <a:xfrm>
            <a:off x="3424238" y="4894263"/>
            <a:ext cx="1441450" cy="1487487"/>
            <a:chOff x="6251932" y="5113284"/>
            <a:chExt cx="1474799" cy="1521815"/>
          </a:xfrm>
        </p:grpSpPr>
        <p:grpSp>
          <p:nvGrpSpPr>
            <p:cNvPr id="52" name="Group 51">
              <a:extLst>
                <a:ext uri="{FF2B5EF4-FFF2-40B4-BE49-F238E27FC236}">
                  <a16:creationId xmlns:a16="http://schemas.microsoft.com/office/drawing/2014/main" id="{B37A830A-1E09-4A62-A39C-895003F27578}"/>
                </a:ext>
              </a:extLst>
            </p:cNvPr>
            <p:cNvGrpSpPr/>
            <p:nvPr/>
          </p:nvGrpSpPr>
          <p:grpSpPr>
            <a:xfrm>
              <a:off x="6251932" y="5113284"/>
              <a:ext cx="1474799" cy="1521815"/>
              <a:chOff x="6251932" y="4508271"/>
              <a:chExt cx="1474799" cy="1521815"/>
            </a:xfrm>
            <a:solidFill>
              <a:schemeClr val="accent5"/>
            </a:solidFill>
          </p:grpSpPr>
          <p:sp>
            <p:nvSpPr>
              <p:cNvPr id="54" name="Freeform 31">
                <a:extLst>
                  <a:ext uri="{FF2B5EF4-FFF2-40B4-BE49-F238E27FC236}">
                    <a16:creationId xmlns:a16="http://schemas.microsoft.com/office/drawing/2014/main" id="{065154CD-8674-43A1-BBF2-421572B32546}"/>
                  </a:ext>
                </a:extLst>
              </p:cNvPr>
              <p:cNvSpPr>
                <a:spLocks/>
              </p:cNvSpPr>
              <p:nvPr/>
            </p:nvSpPr>
            <p:spPr bwMode="auto">
              <a:xfrm>
                <a:off x="6251932" y="4508271"/>
                <a:ext cx="1192707" cy="946495"/>
              </a:xfrm>
              <a:custGeom>
                <a:avLst/>
                <a:gdLst>
                  <a:gd name="T0" fmla="*/ 621 w 667"/>
                  <a:gd name="T1" fmla="*/ 12 h 529"/>
                  <a:gd name="T2" fmla="*/ 663 w 667"/>
                  <a:gd name="T3" fmla="*/ 60 h 529"/>
                  <a:gd name="T4" fmla="*/ 666 w 667"/>
                  <a:gd name="T5" fmla="*/ 93 h 529"/>
                  <a:gd name="T6" fmla="*/ 655 w 667"/>
                  <a:gd name="T7" fmla="*/ 125 h 529"/>
                  <a:gd name="T8" fmla="*/ 638 w 667"/>
                  <a:gd name="T9" fmla="*/ 150 h 529"/>
                  <a:gd name="T10" fmla="*/ 591 w 667"/>
                  <a:gd name="T11" fmla="*/ 214 h 529"/>
                  <a:gd name="T12" fmla="*/ 417 w 667"/>
                  <a:gd name="T13" fmla="*/ 380 h 529"/>
                  <a:gd name="T14" fmla="*/ 390 w 667"/>
                  <a:gd name="T15" fmla="*/ 399 h 529"/>
                  <a:gd name="T16" fmla="*/ 362 w 667"/>
                  <a:gd name="T17" fmla="*/ 417 h 529"/>
                  <a:gd name="T18" fmla="*/ 349 w 667"/>
                  <a:gd name="T19" fmla="*/ 425 h 529"/>
                  <a:gd name="T20" fmla="*/ 335 w 667"/>
                  <a:gd name="T21" fmla="*/ 433 h 529"/>
                  <a:gd name="T22" fmla="*/ 307 w 667"/>
                  <a:gd name="T23" fmla="*/ 448 h 529"/>
                  <a:gd name="T24" fmla="*/ 280 w 667"/>
                  <a:gd name="T25" fmla="*/ 462 h 529"/>
                  <a:gd name="T26" fmla="*/ 254 w 667"/>
                  <a:gd name="T27" fmla="*/ 474 h 529"/>
                  <a:gd name="T28" fmla="*/ 205 w 667"/>
                  <a:gd name="T29" fmla="*/ 494 h 529"/>
                  <a:gd name="T30" fmla="*/ 183 w 667"/>
                  <a:gd name="T31" fmla="*/ 503 h 529"/>
                  <a:gd name="T32" fmla="*/ 163 w 667"/>
                  <a:gd name="T33" fmla="*/ 509 h 529"/>
                  <a:gd name="T34" fmla="*/ 129 w 667"/>
                  <a:gd name="T35" fmla="*/ 519 h 529"/>
                  <a:gd name="T36" fmla="*/ 100 w 667"/>
                  <a:gd name="T37" fmla="*/ 527 h 529"/>
                  <a:gd name="T38" fmla="*/ 92 w 667"/>
                  <a:gd name="T39" fmla="*/ 529 h 529"/>
                  <a:gd name="T40" fmla="*/ 83 w 667"/>
                  <a:gd name="T41" fmla="*/ 529 h 529"/>
                  <a:gd name="T42" fmla="*/ 66 w 667"/>
                  <a:gd name="T43" fmla="*/ 528 h 529"/>
                  <a:gd name="T44" fmla="*/ 36 w 667"/>
                  <a:gd name="T45" fmla="*/ 515 h 529"/>
                  <a:gd name="T46" fmla="*/ 3 w 667"/>
                  <a:gd name="T47" fmla="*/ 460 h 529"/>
                  <a:gd name="T48" fmla="*/ 16 w 667"/>
                  <a:gd name="T49" fmla="*/ 398 h 529"/>
                  <a:gd name="T50" fmla="*/ 35 w 667"/>
                  <a:gd name="T51" fmla="*/ 376 h 529"/>
                  <a:gd name="T52" fmla="*/ 47 w 667"/>
                  <a:gd name="T53" fmla="*/ 368 h 529"/>
                  <a:gd name="T54" fmla="*/ 53 w 667"/>
                  <a:gd name="T55" fmla="*/ 366 h 529"/>
                  <a:gd name="T56" fmla="*/ 60 w 667"/>
                  <a:gd name="T57" fmla="*/ 364 h 529"/>
                  <a:gd name="T58" fmla="*/ 84 w 667"/>
                  <a:gd name="T59" fmla="*/ 357 h 529"/>
                  <a:gd name="T60" fmla="*/ 111 w 667"/>
                  <a:gd name="T61" fmla="*/ 349 h 529"/>
                  <a:gd name="T62" fmla="*/ 127 w 667"/>
                  <a:gd name="T63" fmla="*/ 344 h 529"/>
                  <a:gd name="T64" fmla="*/ 145 w 667"/>
                  <a:gd name="T65" fmla="*/ 337 h 529"/>
                  <a:gd name="T66" fmla="*/ 185 w 667"/>
                  <a:gd name="T67" fmla="*/ 321 h 529"/>
                  <a:gd name="T68" fmla="*/ 207 w 667"/>
                  <a:gd name="T69" fmla="*/ 310 h 529"/>
                  <a:gd name="T70" fmla="*/ 229 w 667"/>
                  <a:gd name="T71" fmla="*/ 299 h 529"/>
                  <a:gd name="T72" fmla="*/ 251 w 667"/>
                  <a:gd name="T73" fmla="*/ 287 h 529"/>
                  <a:gd name="T74" fmla="*/ 263 w 667"/>
                  <a:gd name="T75" fmla="*/ 281 h 529"/>
                  <a:gd name="T76" fmla="*/ 274 w 667"/>
                  <a:gd name="T77" fmla="*/ 274 h 529"/>
                  <a:gd name="T78" fmla="*/ 296 w 667"/>
                  <a:gd name="T79" fmla="*/ 259 h 529"/>
                  <a:gd name="T80" fmla="*/ 318 w 667"/>
                  <a:gd name="T81" fmla="*/ 244 h 529"/>
                  <a:gd name="T82" fmla="*/ 460 w 667"/>
                  <a:gd name="T83" fmla="*/ 109 h 529"/>
                  <a:gd name="T84" fmla="*/ 498 w 667"/>
                  <a:gd name="T85" fmla="*/ 57 h 529"/>
                  <a:gd name="T86" fmla="*/ 511 w 667"/>
                  <a:gd name="T87" fmla="*/ 36 h 529"/>
                  <a:gd name="T88" fmla="*/ 531 w 667"/>
                  <a:gd name="T89" fmla="*/ 16 h 529"/>
                  <a:gd name="T90" fmla="*/ 558 w 667"/>
                  <a:gd name="T91" fmla="*/ 5 h 529"/>
                  <a:gd name="T92" fmla="*/ 621 w 667"/>
                  <a:gd name="T93" fmla="*/ 1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7" h="529">
                    <a:moveTo>
                      <a:pt x="621" y="12"/>
                    </a:moveTo>
                    <a:cubicBezTo>
                      <a:pt x="642" y="22"/>
                      <a:pt x="657" y="39"/>
                      <a:pt x="663" y="60"/>
                    </a:cubicBezTo>
                    <a:cubicBezTo>
                      <a:pt x="667" y="71"/>
                      <a:pt x="667" y="81"/>
                      <a:pt x="666" y="93"/>
                    </a:cubicBezTo>
                    <a:cubicBezTo>
                      <a:pt x="665" y="104"/>
                      <a:pt x="661" y="115"/>
                      <a:pt x="655" y="125"/>
                    </a:cubicBezTo>
                    <a:cubicBezTo>
                      <a:pt x="655" y="125"/>
                      <a:pt x="649" y="134"/>
                      <a:pt x="638" y="150"/>
                    </a:cubicBezTo>
                    <a:cubicBezTo>
                      <a:pt x="627" y="166"/>
                      <a:pt x="612" y="189"/>
                      <a:pt x="591" y="214"/>
                    </a:cubicBezTo>
                    <a:cubicBezTo>
                      <a:pt x="551" y="266"/>
                      <a:pt x="488" y="329"/>
                      <a:pt x="417" y="380"/>
                    </a:cubicBezTo>
                    <a:cubicBezTo>
                      <a:pt x="408" y="387"/>
                      <a:pt x="399" y="393"/>
                      <a:pt x="390" y="399"/>
                    </a:cubicBezTo>
                    <a:cubicBezTo>
                      <a:pt x="381" y="405"/>
                      <a:pt x="371" y="411"/>
                      <a:pt x="362" y="417"/>
                    </a:cubicBezTo>
                    <a:cubicBezTo>
                      <a:pt x="358" y="420"/>
                      <a:pt x="353" y="422"/>
                      <a:pt x="349" y="425"/>
                    </a:cubicBezTo>
                    <a:cubicBezTo>
                      <a:pt x="344" y="428"/>
                      <a:pt x="339" y="431"/>
                      <a:pt x="335" y="433"/>
                    </a:cubicBezTo>
                    <a:cubicBezTo>
                      <a:pt x="326" y="438"/>
                      <a:pt x="316" y="443"/>
                      <a:pt x="307" y="448"/>
                    </a:cubicBezTo>
                    <a:cubicBezTo>
                      <a:pt x="298" y="453"/>
                      <a:pt x="289" y="457"/>
                      <a:pt x="280" y="462"/>
                    </a:cubicBezTo>
                    <a:cubicBezTo>
                      <a:pt x="271" y="466"/>
                      <a:pt x="263" y="471"/>
                      <a:pt x="254" y="474"/>
                    </a:cubicBezTo>
                    <a:cubicBezTo>
                      <a:pt x="237" y="482"/>
                      <a:pt x="221" y="489"/>
                      <a:pt x="205" y="494"/>
                    </a:cubicBezTo>
                    <a:cubicBezTo>
                      <a:pt x="197" y="497"/>
                      <a:pt x="190" y="500"/>
                      <a:pt x="183" y="503"/>
                    </a:cubicBezTo>
                    <a:cubicBezTo>
                      <a:pt x="176" y="505"/>
                      <a:pt x="169" y="507"/>
                      <a:pt x="163" y="509"/>
                    </a:cubicBezTo>
                    <a:cubicBezTo>
                      <a:pt x="150" y="513"/>
                      <a:pt x="139" y="517"/>
                      <a:pt x="129" y="519"/>
                    </a:cubicBezTo>
                    <a:cubicBezTo>
                      <a:pt x="111" y="524"/>
                      <a:pt x="100" y="527"/>
                      <a:pt x="100" y="527"/>
                    </a:cubicBezTo>
                    <a:cubicBezTo>
                      <a:pt x="97" y="528"/>
                      <a:pt x="94" y="528"/>
                      <a:pt x="92" y="529"/>
                    </a:cubicBezTo>
                    <a:cubicBezTo>
                      <a:pt x="89" y="529"/>
                      <a:pt x="86" y="529"/>
                      <a:pt x="83" y="529"/>
                    </a:cubicBezTo>
                    <a:cubicBezTo>
                      <a:pt x="77" y="529"/>
                      <a:pt x="71" y="529"/>
                      <a:pt x="66" y="528"/>
                    </a:cubicBezTo>
                    <a:cubicBezTo>
                      <a:pt x="55" y="526"/>
                      <a:pt x="45" y="522"/>
                      <a:pt x="36" y="515"/>
                    </a:cubicBezTo>
                    <a:cubicBezTo>
                      <a:pt x="18" y="503"/>
                      <a:pt x="6" y="483"/>
                      <a:pt x="3" y="460"/>
                    </a:cubicBezTo>
                    <a:cubicBezTo>
                      <a:pt x="0" y="437"/>
                      <a:pt x="5" y="415"/>
                      <a:pt x="16" y="398"/>
                    </a:cubicBezTo>
                    <a:cubicBezTo>
                      <a:pt x="21" y="390"/>
                      <a:pt x="27" y="382"/>
                      <a:pt x="35" y="376"/>
                    </a:cubicBezTo>
                    <a:cubicBezTo>
                      <a:pt x="38" y="373"/>
                      <a:pt x="42" y="370"/>
                      <a:pt x="47" y="368"/>
                    </a:cubicBezTo>
                    <a:cubicBezTo>
                      <a:pt x="49" y="367"/>
                      <a:pt x="51" y="367"/>
                      <a:pt x="53" y="366"/>
                    </a:cubicBezTo>
                    <a:cubicBezTo>
                      <a:pt x="56" y="365"/>
                      <a:pt x="58" y="364"/>
                      <a:pt x="60" y="364"/>
                    </a:cubicBezTo>
                    <a:cubicBezTo>
                      <a:pt x="60" y="364"/>
                      <a:pt x="69" y="361"/>
                      <a:pt x="84" y="357"/>
                    </a:cubicBezTo>
                    <a:cubicBezTo>
                      <a:pt x="92" y="355"/>
                      <a:pt x="100" y="352"/>
                      <a:pt x="111" y="349"/>
                    </a:cubicBezTo>
                    <a:cubicBezTo>
                      <a:pt x="116" y="347"/>
                      <a:pt x="122" y="346"/>
                      <a:pt x="127" y="344"/>
                    </a:cubicBezTo>
                    <a:cubicBezTo>
                      <a:pt x="133" y="342"/>
                      <a:pt x="139" y="339"/>
                      <a:pt x="145" y="337"/>
                    </a:cubicBezTo>
                    <a:cubicBezTo>
                      <a:pt x="158" y="333"/>
                      <a:pt x="171" y="327"/>
                      <a:pt x="185" y="321"/>
                    </a:cubicBezTo>
                    <a:cubicBezTo>
                      <a:pt x="193" y="318"/>
                      <a:pt x="200" y="314"/>
                      <a:pt x="207" y="310"/>
                    </a:cubicBezTo>
                    <a:cubicBezTo>
                      <a:pt x="214" y="307"/>
                      <a:pt x="222" y="303"/>
                      <a:pt x="229" y="299"/>
                    </a:cubicBezTo>
                    <a:cubicBezTo>
                      <a:pt x="236" y="295"/>
                      <a:pt x="244" y="291"/>
                      <a:pt x="251" y="287"/>
                    </a:cubicBezTo>
                    <a:cubicBezTo>
                      <a:pt x="255" y="285"/>
                      <a:pt x="259" y="283"/>
                      <a:pt x="263" y="281"/>
                    </a:cubicBezTo>
                    <a:cubicBezTo>
                      <a:pt x="266" y="278"/>
                      <a:pt x="270" y="276"/>
                      <a:pt x="274" y="274"/>
                    </a:cubicBezTo>
                    <a:cubicBezTo>
                      <a:pt x="281" y="269"/>
                      <a:pt x="289" y="264"/>
                      <a:pt x="296" y="259"/>
                    </a:cubicBezTo>
                    <a:cubicBezTo>
                      <a:pt x="303" y="254"/>
                      <a:pt x="311" y="249"/>
                      <a:pt x="318" y="244"/>
                    </a:cubicBezTo>
                    <a:cubicBezTo>
                      <a:pt x="376" y="202"/>
                      <a:pt x="427" y="151"/>
                      <a:pt x="460" y="109"/>
                    </a:cubicBezTo>
                    <a:cubicBezTo>
                      <a:pt x="477" y="88"/>
                      <a:pt x="489" y="70"/>
                      <a:pt x="498" y="57"/>
                    </a:cubicBezTo>
                    <a:cubicBezTo>
                      <a:pt x="507" y="44"/>
                      <a:pt x="511" y="36"/>
                      <a:pt x="511" y="36"/>
                    </a:cubicBezTo>
                    <a:cubicBezTo>
                      <a:pt x="517" y="28"/>
                      <a:pt x="523" y="21"/>
                      <a:pt x="531" y="16"/>
                    </a:cubicBezTo>
                    <a:cubicBezTo>
                      <a:pt x="539" y="11"/>
                      <a:pt x="549" y="7"/>
                      <a:pt x="558" y="5"/>
                    </a:cubicBezTo>
                    <a:cubicBezTo>
                      <a:pt x="578" y="0"/>
                      <a:pt x="600" y="2"/>
                      <a:pt x="621" y="12"/>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5" name="Freeform 116">
                <a:extLst>
                  <a:ext uri="{FF2B5EF4-FFF2-40B4-BE49-F238E27FC236}">
                    <a16:creationId xmlns:a16="http://schemas.microsoft.com/office/drawing/2014/main" id="{809B9923-3228-4E7E-8FF8-1DEF28D04816}"/>
                  </a:ext>
                </a:extLst>
              </p:cNvPr>
              <p:cNvSpPr>
                <a:spLocks/>
              </p:cNvSpPr>
              <p:nvPr/>
            </p:nvSpPr>
            <p:spPr bwMode="auto">
              <a:xfrm>
                <a:off x="7515162" y="5167724"/>
                <a:ext cx="211569" cy="38355"/>
              </a:xfrm>
              <a:custGeom>
                <a:avLst/>
                <a:gdLst>
                  <a:gd name="T0" fmla="*/ 171 w 171"/>
                  <a:gd name="T1" fmla="*/ 31 h 31"/>
                  <a:gd name="T2" fmla="*/ 7 w 171"/>
                  <a:gd name="T3" fmla="*/ 0 h 31"/>
                  <a:gd name="T4" fmla="*/ 0 w 171"/>
                  <a:gd name="T5" fmla="*/ 28 h 31"/>
                  <a:gd name="T6" fmla="*/ 171 w 171"/>
                  <a:gd name="T7" fmla="*/ 31 h 31"/>
                </a:gdLst>
                <a:ahLst/>
                <a:cxnLst>
                  <a:cxn ang="0">
                    <a:pos x="T0" y="T1"/>
                  </a:cxn>
                  <a:cxn ang="0">
                    <a:pos x="T2" y="T3"/>
                  </a:cxn>
                  <a:cxn ang="0">
                    <a:pos x="T4" y="T5"/>
                  </a:cxn>
                  <a:cxn ang="0">
                    <a:pos x="T6" y="T7"/>
                  </a:cxn>
                </a:cxnLst>
                <a:rect l="0" t="0" r="r" b="b"/>
                <a:pathLst>
                  <a:path w="171" h="31">
                    <a:moveTo>
                      <a:pt x="171" y="31"/>
                    </a:moveTo>
                    <a:lnTo>
                      <a:pt x="7" y="0"/>
                    </a:lnTo>
                    <a:lnTo>
                      <a:pt x="0" y="28"/>
                    </a:lnTo>
                    <a:lnTo>
                      <a:pt x="171" y="3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6" name="Freeform 117">
                <a:extLst>
                  <a:ext uri="{FF2B5EF4-FFF2-40B4-BE49-F238E27FC236}">
                    <a16:creationId xmlns:a16="http://schemas.microsoft.com/office/drawing/2014/main" id="{E92D7951-96C0-4618-B4B3-B32C6FD24C50}"/>
                  </a:ext>
                </a:extLst>
              </p:cNvPr>
              <p:cNvSpPr>
                <a:spLocks/>
              </p:cNvSpPr>
              <p:nvPr/>
            </p:nvSpPr>
            <p:spPr bwMode="auto">
              <a:xfrm>
                <a:off x="7460724" y="4945019"/>
                <a:ext cx="51964" cy="202909"/>
              </a:xfrm>
              <a:custGeom>
                <a:avLst/>
                <a:gdLst>
                  <a:gd name="T0" fmla="*/ 0 w 42"/>
                  <a:gd name="T1" fmla="*/ 0 h 164"/>
                  <a:gd name="T2" fmla="*/ 14 w 42"/>
                  <a:gd name="T3" fmla="*/ 164 h 164"/>
                  <a:gd name="T4" fmla="*/ 42 w 42"/>
                  <a:gd name="T5" fmla="*/ 164 h 164"/>
                  <a:gd name="T6" fmla="*/ 0 w 42"/>
                  <a:gd name="T7" fmla="*/ 0 h 164"/>
                </a:gdLst>
                <a:ahLst/>
                <a:cxnLst>
                  <a:cxn ang="0">
                    <a:pos x="T0" y="T1"/>
                  </a:cxn>
                  <a:cxn ang="0">
                    <a:pos x="T2" y="T3"/>
                  </a:cxn>
                  <a:cxn ang="0">
                    <a:pos x="T4" y="T5"/>
                  </a:cxn>
                  <a:cxn ang="0">
                    <a:pos x="T6" y="T7"/>
                  </a:cxn>
                </a:cxnLst>
                <a:rect l="0" t="0" r="r" b="b"/>
                <a:pathLst>
                  <a:path w="42" h="164">
                    <a:moveTo>
                      <a:pt x="0" y="0"/>
                    </a:moveTo>
                    <a:lnTo>
                      <a:pt x="14" y="164"/>
                    </a:lnTo>
                    <a:lnTo>
                      <a:pt x="42" y="164"/>
                    </a:lnTo>
                    <a:lnTo>
                      <a:pt x="0"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7" name="Freeform 118">
                <a:extLst>
                  <a:ext uri="{FF2B5EF4-FFF2-40B4-BE49-F238E27FC236}">
                    <a16:creationId xmlns:a16="http://schemas.microsoft.com/office/drawing/2014/main" id="{C463B4B4-BD90-4BFF-A837-9BEBD148B145}"/>
                  </a:ext>
                </a:extLst>
              </p:cNvPr>
              <p:cNvSpPr>
                <a:spLocks/>
              </p:cNvSpPr>
              <p:nvPr/>
            </p:nvSpPr>
            <p:spPr bwMode="auto">
              <a:xfrm>
                <a:off x="7370404" y="5173910"/>
                <a:ext cx="128674" cy="184350"/>
              </a:xfrm>
              <a:custGeom>
                <a:avLst/>
                <a:gdLst>
                  <a:gd name="T0" fmla="*/ 0 w 104"/>
                  <a:gd name="T1" fmla="*/ 149 h 149"/>
                  <a:gd name="T2" fmla="*/ 104 w 104"/>
                  <a:gd name="T3" fmla="*/ 20 h 149"/>
                  <a:gd name="T4" fmla="*/ 82 w 104"/>
                  <a:gd name="T5" fmla="*/ 0 h 149"/>
                  <a:gd name="T6" fmla="*/ 0 w 104"/>
                  <a:gd name="T7" fmla="*/ 149 h 149"/>
                </a:gdLst>
                <a:ahLst/>
                <a:cxnLst>
                  <a:cxn ang="0">
                    <a:pos x="T0" y="T1"/>
                  </a:cxn>
                  <a:cxn ang="0">
                    <a:pos x="T2" y="T3"/>
                  </a:cxn>
                  <a:cxn ang="0">
                    <a:pos x="T4" y="T5"/>
                  </a:cxn>
                  <a:cxn ang="0">
                    <a:pos x="T6" y="T7"/>
                  </a:cxn>
                </a:cxnLst>
                <a:rect l="0" t="0" r="r" b="b"/>
                <a:pathLst>
                  <a:path w="104" h="149">
                    <a:moveTo>
                      <a:pt x="0" y="149"/>
                    </a:moveTo>
                    <a:lnTo>
                      <a:pt x="104" y="20"/>
                    </a:lnTo>
                    <a:lnTo>
                      <a:pt x="82" y="0"/>
                    </a:lnTo>
                    <a:lnTo>
                      <a:pt x="0" y="14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8" name="Freeform 119">
                <a:extLst>
                  <a:ext uri="{FF2B5EF4-FFF2-40B4-BE49-F238E27FC236}">
                    <a16:creationId xmlns:a16="http://schemas.microsoft.com/office/drawing/2014/main" id="{16E9915A-2994-45E7-A891-8068DB153D19}"/>
                  </a:ext>
                </a:extLst>
              </p:cNvPr>
              <p:cNvSpPr>
                <a:spLocks/>
              </p:cNvSpPr>
              <p:nvPr/>
            </p:nvSpPr>
            <p:spPr bwMode="auto">
              <a:xfrm>
                <a:off x="7458249" y="5134318"/>
                <a:ext cx="85370" cy="85370"/>
              </a:xfrm>
              <a:custGeom>
                <a:avLst/>
                <a:gdLst>
                  <a:gd name="T0" fmla="*/ 18 w 48"/>
                  <a:gd name="T1" fmla="*/ 45 h 48"/>
                  <a:gd name="T2" fmla="*/ 3 w 48"/>
                  <a:gd name="T3" fmla="*/ 18 h 48"/>
                  <a:gd name="T4" fmla="*/ 29 w 48"/>
                  <a:gd name="T5" fmla="*/ 3 h 48"/>
                  <a:gd name="T6" fmla="*/ 45 w 48"/>
                  <a:gd name="T7" fmla="*/ 29 h 48"/>
                  <a:gd name="T8" fmla="*/ 18 w 48"/>
                  <a:gd name="T9" fmla="*/ 45 h 48"/>
                </a:gdLst>
                <a:ahLst/>
                <a:cxnLst>
                  <a:cxn ang="0">
                    <a:pos x="T0" y="T1"/>
                  </a:cxn>
                  <a:cxn ang="0">
                    <a:pos x="T2" y="T3"/>
                  </a:cxn>
                  <a:cxn ang="0">
                    <a:pos x="T4" y="T5"/>
                  </a:cxn>
                  <a:cxn ang="0">
                    <a:pos x="T6" y="T7"/>
                  </a:cxn>
                  <a:cxn ang="0">
                    <a:pos x="T8" y="T9"/>
                  </a:cxn>
                </a:cxnLst>
                <a:rect l="0" t="0" r="r" b="b"/>
                <a:pathLst>
                  <a:path w="48" h="48">
                    <a:moveTo>
                      <a:pt x="18" y="45"/>
                    </a:moveTo>
                    <a:cubicBezTo>
                      <a:pt x="7" y="42"/>
                      <a:pt x="0" y="30"/>
                      <a:pt x="3" y="18"/>
                    </a:cubicBezTo>
                    <a:cubicBezTo>
                      <a:pt x="6" y="7"/>
                      <a:pt x="18" y="0"/>
                      <a:pt x="29" y="3"/>
                    </a:cubicBezTo>
                    <a:cubicBezTo>
                      <a:pt x="41" y="6"/>
                      <a:pt x="48" y="18"/>
                      <a:pt x="45" y="29"/>
                    </a:cubicBezTo>
                    <a:cubicBezTo>
                      <a:pt x="42" y="41"/>
                      <a:pt x="30" y="48"/>
                      <a:pt x="18" y="45"/>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9" name="Freeform 120">
                <a:extLst>
                  <a:ext uri="{FF2B5EF4-FFF2-40B4-BE49-F238E27FC236}">
                    <a16:creationId xmlns:a16="http://schemas.microsoft.com/office/drawing/2014/main" id="{2494F147-2133-4855-8709-8CA449D22E94}"/>
                  </a:ext>
                </a:extLst>
              </p:cNvPr>
              <p:cNvSpPr>
                <a:spLocks/>
              </p:cNvSpPr>
              <p:nvPr/>
            </p:nvSpPr>
            <p:spPr bwMode="auto">
              <a:xfrm>
                <a:off x="7198427" y="4799024"/>
                <a:ext cx="301889" cy="363751"/>
              </a:xfrm>
              <a:custGeom>
                <a:avLst/>
                <a:gdLst>
                  <a:gd name="T0" fmla="*/ 244 w 244"/>
                  <a:gd name="T1" fmla="*/ 280 h 294"/>
                  <a:gd name="T2" fmla="*/ 49 w 244"/>
                  <a:gd name="T3" fmla="*/ 0 h 294"/>
                  <a:gd name="T4" fmla="*/ 0 w 244"/>
                  <a:gd name="T5" fmla="*/ 38 h 294"/>
                  <a:gd name="T6" fmla="*/ 224 w 244"/>
                  <a:gd name="T7" fmla="*/ 294 h 294"/>
                  <a:gd name="T8" fmla="*/ 244 w 244"/>
                  <a:gd name="T9" fmla="*/ 280 h 294"/>
                </a:gdLst>
                <a:ahLst/>
                <a:cxnLst>
                  <a:cxn ang="0">
                    <a:pos x="T0" y="T1"/>
                  </a:cxn>
                  <a:cxn ang="0">
                    <a:pos x="T2" y="T3"/>
                  </a:cxn>
                  <a:cxn ang="0">
                    <a:pos x="T4" y="T5"/>
                  </a:cxn>
                  <a:cxn ang="0">
                    <a:pos x="T6" y="T7"/>
                  </a:cxn>
                  <a:cxn ang="0">
                    <a:pos x="T8" y="T9"/>
                  </a:cxn>
                </a:cxnLst>
                <a:rect l="0" t="0" r="r" b="b"/>
                <a:pathLst>
                  <a:path w="244" h="294">
                    <a:moveTo>
                      <a:pt x="244" y="280"/>
                    </a:moveTo>
                    <a:lnTo>
                      <a:pt x="49" y="0"/>
                    </a:lnTo>
                    <a:lnTo>
                      <a:pt x="0" y="38"/>
                    </a:lnTo>
                    <a:lnTo>
                      <a:pt x="224" y="294"/>
                    </a:lnTo>
                    <a:lnTo>
                      <a:pt x="244" y="28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0" name="Freeform 121">
                <a:extLst>
                  <a:ext uri="{FF2B5EF4-FFF2-40B4-BE49-F238E27FC236}">
                    <a16:creationId xmlns:a16="http://schemas.microsoft.com/office/drawing/2014/main" id="{A514353A-131D-4616-8363-5F95112278D1}"/>
                  </a:ext>
                </a:extLst>
              </p:cNvPr>
              <p:cNvSpPr>
                <a:spLocks/>
              </p:cNvSpPr>
              <p:nvPr/>
            </p:nvSpPr>
            <p:spPr bwMode="auto">
              <a:xfrm>
                <a:off x="6744357" y="5697266"/>
                <a:ext cx="38355" cy="210332"/>
              </a:xfrm>
              <a:custGeom>
                <a:avLst/>
                <a:gdLst>
                  <a:gd name="T0" fmla="*/ 0 w 31"/>
                  <a:gd name="T1" fmla="*/ 170 h 170"/>
                  <a:gd name="T2" fmla="*/ 31 w 31"/>
                  <a:gd name="T3" fmla="*/ 8 h 170"/>
                  <a:gd name="T4" fmla="*/ 4 w 31"/>
                  <a:gd name="T5" fmla="*/ 0 h 170"/>
                  <a:gd name="T6" fmla="*/ 0 w 31"/>
                  <a:gd name="T7" fmla="*/ 170 h 170"/>
                </a:gdLst>
                <a:ahLst/>
                <a:cxnLst>
                  <a:cxn ang="0">
                    <a:pos x="T0" y="T1"/>
                  </a:cxn>
                  <a:cxn ang="0">
                    <a:pos x="T2" y="T3"/>
                  </a:cxn>
                  <a:cxn ang="0">
                    <a:pos x="T4" y="T5"/>
                  </a:cxn>
                  <a:cxn ang="0">
                    <a:pos x="T6" y="T7"/>
                  </a:cxn>
                </a:cxnLst>
                <a:rect l="0" t="0" r="r" b="b"/>
                <a:pathLst>
                  <a:path w="31" h="170">
                    <a:moveTo>
                      <a:pt x="0" y="170"/>
                    </a:moveTo>
                    <a:lnTo>
                      <a:pt x="31" y="8"/>
                    </a:lnTo>
                    <a:lnTo>
                      <a:pt x="4" y="0"/>
                    </a:lnTo>
                    <a:lnTo>
                      <a:pt x="0" y="17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1" name="Freeform 122">
                <a:extLst>
                  <a:ext uri="{FF2B5EF4-FFF2-40B4-BE49-F238E27FC236}">
                    <a16:creationId xmlns:a16="http://schemas.microsoft.com/office/drawing/2014/main" id="{5DC17096-32A6-4BA0-AEAF-3D4EE6762C21}"/>
                  </a:ext>
                </a:extLst>
              </p:cNvPr>
              <p:cNvSpPr>
                <a:spLocks/>
              </p:cNvSpPr>
              <p:nvPr/>
            </p:nvSpPr>
            <p:spPr bwMode="auto">
              <a:xfrm>
                <a:off x="6802508" y="5645302"/>
                <a:ext cx="204146" cy="48253"/>
              </a:xfrm>
              <a:custGeom>
                <a:avLst/>
                <a:gdLst>
                  <a:gd name="T0" fmla="*/ 165 w 165"/>
                  <a:gd name="T1" fmla="*/ 0 h 39"/>
                  <a:gd name="T2" fmla="*/ 0 w 165"/>
                  <a:gd name="T3" fmla="*/ 11 h 39"/>
                  <a:gd name="T4" fmla="*/ 0 w 165"/>
                  <a:gd name="T5" fmla="*/ 39 h 39"/>
                  <a:gd name="T6" fmla="*/ 165 w 165"/>
                  <a:gd name="T7" fmla="*/ 0 h 39"/>
                </a:gdLst>
                <a:ahLst/>
                <a:cxnLst>
                  <a:cxn ang="0">
                    <a:pos x="T0" y="T1"/>
                  </a:cxn>
                  <a:cxn ang="0">
                    <a:pos x="T2" y="T3"/>
                  </a:cxn>
                  <a:cxn ang="0">
                    <a:pos x="T4" y="T5"/>
                  </a:cxn>
                  <a:cxn ang="0">
                    <a:pos x="T6" y="T7"/>
                  </a:cxn>
                </a:cxnLst>
                <a:rect l="0" t="0" r="r" b="b"/>
                <a:pathLst>
                  <a:path w="165" h="39">
                    <a:moveTo>
                      <a:pt x="165" y="0"/>
                    </a:moveTo>
                    <a:lnTo>
                      <a:pt x="0" y="11"/>
                    </a:lnTo>
                    <a:lnTo>
                      <a:pt x="0" y="39"/>
                    </a:lnTo>
                    <a:lnTo>
                      <a:pt x="165"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2" name="Freeform 123">
                <a:extLst>
                  <a:ext uri="{FF2B5EF4-FFF2-40B4-BE49-F238E27FC236}">
                    <a16:creationId xmlns:a16="http://schemas.microsoft.com/office/drawing/2014/main" id="{A3A34A99-3084-498F-B5B7-052E20C87CE7}"/>
                  </a:ext>
                </a:extLst>
              </p:cNvPr>
              <p:cNvSpPr>
                <a:spLocks/>
              </p:cNvSpPr>
              <p:nvPr/>
            </p:nvSpPr>
            <p:spPr bwMode="auto">
              <a:xfrm>
                <a:off x="6594650" y="5548797"/>
                <a:ext cx="183113" cy="131148"/>
              </a:xfrm>
              <a:custGeom>
                <a:avLst/>
                <a:gdLst>
                  <a:gd name="T0" fmla="*/ 0 w 148"/>
                  <a:gd name="T1" fmla="*/ 0 h 106"/>
                  <a:gd name="T2" fmla="*/ 128 w 148"/>
                  <a:gd name="T3" fmla="*/ 106 h 106"/>
                  <a:gd name="T4" fmla="*/ 148 w 148"/>
                  <a:gd name="T5" fmla="*/ 84 h 106"/>
                  <a:gd name="T6" fmla="*/ 0 w 148"/>
                  <a:gd name="T7" fmla="*/ 0 h 106"/>
                </a:gdLst>
                <a:ahLst/>
                <a:cxnLst>
                  <a:cxn ang="0">
                    <a:pos x="T0" y="T1"/>
                  </a:cxn>
                  <a:cxn ang="0">
                    <a:pos x="T2" y="T3"/>
                  </a:cxn>
                  <a:cxn ang="0">
                    <a:pos x="T4" y="T5"/>
                  </a:cxn>
                  <a:cxn ang="0">
                    <a:pos x="T6" y="T7"/>
                  </a:cxn>
                </a:cxnLst>
                <a:rect l="0" t="0" r="r" b="b"/>
                <a:pathLst>
                  <a:path w="148" h="106">
                    <a:moveTo>
                      <a:pt x="0" y="0"/>
                    </a:moveTo>
                    <a:lnTo>
                      <a:pt x="128" y="106"/>
                    </a:lnTo>
                    <a:lnTo>
                      <a:pt x="148" y="84"/>
                    </a:lnTo>
                    <a:lnTo>
                      <a:pt x="0"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3" name="Freeform 124">
                <a:extLst>
                  <a:ext uri="{FF2B5EF4-FFF2-40B4-BE49-F238E27FC236}">
                    <a16:creationId xmlns:a16="http://schemas.microsoft.com/office/drawing/2014/main" id="{41A646E8-2252-451E-90E8-D02E7A4CD5DF}"/>
                  </a:ext>
                </a:extLst>
              </p:cNvPr>
              <p:cNvSpPr>
                <a:spLocks/>
              </p:cNvSpPr>
              <p:nvPr/>
            </p:nvSpPr>
            <p:spPr bwMode="auto">
              <a:xfrm>
                <a:off x="6730747" y="5639116"/>
                <a:ext cx="86607" cy="85370"/>
              </a:xfrm>
              <a:custGeom>
                <a:avLst/>
                <a:gdLst>
                  <a:gd name="T0" fmla="*/ 3 w 48"/>
                  <a:gd name="T1" fmla="*/ 18 h 48"/>
                  <a:gd name="T2" fmla="*/ 30 w 48"/>
                  <a:gd name="T3" fmla="*/ 3 h 48"/>
                  <a:gd name="T4" fmla="*/ 45 w 48"/>
                  <a:gd name="T5" fmla="*/ 30 h 48"/>
                  <a:gd name="T6" fmla="*/ 19 w 48"/>
                  <a:gd name="T7" fmla="*/ 45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7" y="7"/>
                      <a:pt x="18" y="0"/>
                      <a:pt x="30" y="3"/>
                    </a:cubicBezTo>
                    <a:cubicBezTo>
                      <a:pt x="41" y="6"/>
                      <a:pt x="48" y="18"/>
                      <a:pt x="45" y="30"/>
                    </a:cubicBezTo>
                    <a:cubicBezTo>
                      <a:pt x="42" y="41"/>
                      <a:pt x="30" y="48"/>
                      <a:pt x="19" y="45"/>
                    </a:cubicBezTo>
                    <a:cubicBezTo>
                      <a:pt x="7" y="42"/>
                      <a:pt x="0" y="30"/>
                      <a:pt x="3" y="1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4" name="Freeform 125">
                <a:extLst>
                  <a:ext uri="{FF2B5EF4-FFF2-40B4-BE49-F238E27FC236}">
                    <a16:creationId xmlns:a16="http://schemas.microsoft.com/office/drawing/2014/main" id="{CF01B68F-81D0-4C11-8626-FD89011BF1A8}"/>
                  </a:ext>
                </a:extLst>
              </p:cNvPr>
              <p:cNvSpPr>
                <a:spLocks/>
              </p:cNvSpPr>
              <p:nvPr/>
            </p:nvSpPr>
            <p:spPr bwMode="auto">
              <a:xfrm>
                <a:off x="6536499" y="5267941"/>
                <a:ext cx="242501" cy="395919"/>
              </a:xfrm>
              <a:custGeom>
                <a:avLst/>
                <a:gdLst>
                  <a:gd name="T0" fmla="*/ 196 w 196"/>
                  <a:gd name="T1" fmla="*/ 308 h 320"/>
                  <a:gd name="T2" fmla="*/ 53 w 196"/>
                  <a:gd name="T3" fmla="*/ 0 h 320"/>
                  <a:gd name="T4" fmla="*/ 0 w 196"/>
                  <a:gd name="T5" fmla="*/ 29 h 320"/>
                  <a:gd name="T6" fmla="*/ 175 w 196"/>
                  <a:gd name="T7" fmla="*/ 320 h 320"/>
                  <a:gd name="T8" fmla="*/ 196 w 196"/>
                  <a:gd name="T9" fmla="*/ 308 h 320"/>
                </a:gdLst>
                <a:ahLst/>
                <a:cxnLst>
                  <a:cxn ang="0">
                    <a:pos x="T0" y="T1"/>
                  </a:cxn>
                  <a:cxn ang="0">
                    <a:pos x="T2" y="T3"/>
                  </a:cxn>
                  <a:cxn ang="0">
                    <a:pos x="T4" y="T5"/>
                  </a:cxn>
                  <a:cxn ang="0">
                    <a:pos x="T6" y="T7"/>
                  </a:cxn>
                  <a:cxn ang="0">
                    <a:pos x="T8" y="T9"/>
                  </a:cxn>
                </a:cxnLst>
                <a:rect l="0" t="0" r="r" b="b"/>
                <a:pathLst>
                  <a:path w="196" h="320">
                    <a:moveTo>
                      <a:pt x="196" y="308"/>
                    </a:moveTo>
                    <a:lnTo>
                      <a:pt x="53" y="0"/>
                    </a:lnTo>
                    <a:lnTo>
                      <a:pt x="0" y="29"/>
                    </a:lnTo>
                    <a:lnTo>
                      <a:pt x="175" y="320"/>
                    </a:lnTo>
                    <a:lnTo>
                      <a:pt x="196" y="308"/>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5" name="Freeform 126">
                <a:extLst>
                  <a:ext uri="{FF2B5EF4-FFF2-40B4-BE49-F238E27FC236}">
                    <a16:creationId xmlns:a16="http://schemas.microsoft.com/office/drawing/2014/main" id="{E3C050FC-4EAB-42D3-8C22-0DA6898DEC10}"/>
                  </a:ext>
                </a:extLst>
              </p:cNvPr>
              <p:cNvSpPr>
                <a:spLocks/>
              </p:cNvSpPr>
              <p:nvPr/>
            </p:nvSpPr>
            <p:spPr bwMode="auto">
              <a:xfrm>
                <a:off x="7163784" y="5542610"/>
                <a:ext cx="43304" cy="209095"/>
              </a:xfrm>
              <a:custGeom>
                <a:avLst/>
                <a:gdLst>
                  <a:gd name="T0" fmla="*/ 0 w 35"/>
                  <a:gd name="T1" fmla="*/ 169 h 169"/>
                  <a:gd name="T2" fmla="*/ 35 w 35"/>
                  <a:gd name="T3" fmla="*/ 8 h 169"/>
                  <a:gd name="T4" fmla="*/ 8 w 35"/>
                  <a:gd name="T5" fmla="*/ 0 h 169"/>
                  <a:gd name="T6" fmla="*/ 0 w 35"/>
                  <a:gd name="T7" fmla="*/ 169 h 169"/>
                </a:gdLst>
                <a:ahLst/>
                <a:cxnLst>
                  <a:cxn ang="0">
                    <a:pos x="T0" y="T1"/>
                  </a:cxn>
                  <a:cxn ang="0">
                    <a:pos x="T2" y="T3"/>
                  </a:cxn>
                  <a:cxn ang="0">
                    <a:pos x="T4" y="T5"/>
                  </a:cxn>
                  <a:cxn ang="0">
                    <a:pos x="T6" y="T7"/>
                  </a:cxn>
                </a:cxnLst>
                <a:rect l="0" t="0" r="r" b="b"/>
                <a:pathLst>
                  <a:path w="35" h="169">
                    <a:moveTo>
                      <a:pt x="0" y="169"/>
                    </a:moveTo>
                    <a:lnTo>
                      <a:pt x="35" y="8"/>
                    </a:lnTo>
                    <a:lnTo>
                      <a:pt x="8" y="0"/>
                    </a:lnTo>
                    <a:lnTo>
                      <a:pt x="0" y="16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6" name="Freeform 127">
                <a:extLst>
                  <a:ext uri="{FF2B5EF4-FFF2-40B4-BE49-F238E27FC236}">
                    <a16:creationId xmlns:a16="http://schemas.microsoft.com/office/drawing/2014/main" id="{D51E98D3-EFB4-44E3-9442-E03621AE3FA3}"/>
                  </a:ext>
                </a:extLst>
              </p:cNvPr>
              <p:cNvSpPr>
                <a:spLocks/>
              </p:cNvSpPr>
              <p:nvPr/>
            </p:nvSpPr>
            <p:spPr bwMode="auto">
              <a:xfrm>
                <a:off x="7226884" y="5496832"/>
                <a:ext cx="205383" cy="43304"/>
              </a:xfrm>
              <a:custGeom>
                <a:avLst/>
                <a:gdLst>
                  <a:gd name="T0" fmla="*/ 166 w 166"/>
                  <a:gd name="T1" fmla="*/ 0 h 35"/>
                  <a:gd name="T2" fmla="*/ 1 w 166"/>
                  <a:gd name="T3" fmla="*/ 6 h 35"/>
                  <a:gd name="T4" fmla="*/ 0 w 166"/>
                  <a:gd name="T5" fmla="*/ 35 h 35"/>
                  <a:gd name="T6" fmla="*/ 166 w 166"/>
                  <a:gd name="T7" fmla="*/ 0 h 35"/>
                </a:gdLst>
                <a:ahLst/>
                <a:cxnLst>
                  <a:cxn ang="0">
                    <a:pos x="T0" y="T1"/>
                  </a:cxn>
                  <a:cxn ang="0">
                    <a:pos x="T2" y="T3"/>
                  </a:cxn>
                  <a:cxn ang="0">
                    <a:pos x="T4" y="T5"/>
                  </a:cxn>
                  <a:cxn ang="0">
                    <a:pos x="T6" y="T7"/>
                  </a:cxn>
                </a:cxnLst>
                <a:rect l="0" t="0" r="r" b="b"/>
                <a:pathLst>
                  <a:path w="166" h="35">
                    <a:moveTo>
                      <a:pt x="166" y="0"/>
                    </a:moveTo>
                    <a:lnTo>
                      <a:pt x="1" y="6"/>
                    </a:lnTo>
                    <a:lnTo>
                      <a:pt x="0" y="35"/>
                    </a:lnTo>
                    <a:lnTo>
                      <a:pt x="166"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7" name="Freeform 128">
                <a:extLst>
                  <a:ext uri="{FF2B5EF4-FFF2-40B4-BE49-F238E27FC236}">
                    <a16:creationId xmlns:a16="http://schemas.microsoft.com/office/drawing/2014/main" id="{6E64B66C-E3B2-4D7A-BFA4-E09D062F3231}"/>
                  </a:ext>
                </a:extLst>
              </p:cNvPr>
              <p:cNvSpPr>
                <a:spLocks/>
              </p:cNvSpPr>
              <p:nvPr/>
            </p:nvSpPr>
            <p:spPr bwMode="auto">
              <a:xfrm>
                <a:off x="7025212" y="5391666"/>
                <a:ext cx="178164" cy="132386"/>
              </a:xfrm>
              <a:custGeom>
                <a:avLst/>
                <a:gdLst>
                  <a:gd name="T0" fmla="*/ 0 w 144"/>
                  <a:gd name="T1" fmla="*/ 0 h 107"/>
                  <a:gd name="T2" fmla="*/ 124 w 144"/>
                  <a:gd name="T3" fmla="*/ 107 h 107"/>
                  <a:gd name="T4" fmla="*/ 144 w 144"/>
                  <a:gd name="T5" fmla="*/ 87 h 107"/>
                  <a:gd name="T6" fmla="*/ 0 w 144"/>
                  <a:gd name="T7" fmla="*/ 0 h 107"/>
                </a:gdLst>
                <a:ahLst/>
                <a:cxnLst>
                  <a:cxn ang="0">
                    <a:pos x="T0" y="T1"/>
                  </a:cxn>
                  <a:cxn ang="0">
                    <a:pos x="T2" y="T3"/>
                  </a:cxn>
                  <a:cxn ang="0">
                    <a:pos x="T4" y="T5"/>
                  </a:cxn>
                  <a:cxn ang="0">
                    <a:pos x="T6" y="T7"/>
                  </a:cxn>
                </a:cxnLst>
                <a:rect l="0" t="0" r="r" b="b"/>
                <a:pathLst>
                  <a:path w="144" h="107">
                    <a:moveTo>
                      <a:pt x="0" y="0"/>
                    </a:moveTo>
                    <a:lnTo>
                      <a:pt x="124" y="107"/>
                    </a:lnTo>
                    <a:lnTo>
                      <a:pt x="144" y="87"/>
                    </a:lnTo>
                    <a:lnTo>
                      <a:pt x="0"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8" name="Freeform 129">
                <a:extLst>
                  <a:ext uri="{FF2B5EF4-FFF2-40B4-BE49-F238E27FC236}">
                    <a16:creationId xmlns:a16="http://schemas.microsoft.com/office/drawing/2014/main" id="{7B9AD646-151C-488B-9FCC-682D129623DE}"/>
                  </a:ext>
                </a:extLst>
              </p:cNvPr>
              <p:cNvSpPr>
                <a:spLocks/>
              </p:cNvSpPr>
              <p:nvPr/>
            </p:nvSpPr>
            <p:spPr bwMode="auto">
              <a:xfrm>
                <a:off x="7157598" y="5484460"/>
                <a:ext cx="85370" cy="86607"/>
              </a:xfrm>
              <a:custGeom>
                <a:avLst/>
                <a:gdLst>
                  <a:gd name="T0" fmla="*/ 3 w 48"/>
                  <a:gd name="T1" fmla="*/ 18 h 48"/>
                  <a:gd name="T2" fmla="*/ 30 w 48"/>
                  <a:gd name="T3" fmla="*/ 3 h 48"/>
                  <a:gd name="T4" fmla="*/ 45 w 48"/>
                  <a:gd name="T5" fmla="*/ 30 h 48"/>
                  <a:gd name="T6" fmla="*/ 18 w 48"/>
                  <a:gd name="T7" fmla="*/ 4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7" y="6"/>
                      <a:pt x="19" y="0"/>
                      <a:pt x="30" y="3"/>
                    </a:cubicBezTo>
                    <a:cubicBezTo>
                      <a:pt x="42" y="6"/>
                      <a:pt x="48" y="18"/>
                      <a:pt x="45" y="30"/>
                    </a:cubicBezTo>
                    <a:cubicBezTo>
                      <a:pt x="41" y="41"/>
                      <a:pt x="29" y="48"/>
                      <a:pt x="18" y="44"/>
                    </a:cubicBezTo>
                    <a:cubicBezTo>
                      <a:pt x="6" y="41"/>
                      <a:pt x="0" y="29"/>
                      <a:pt x="3" y="1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69" name="Freeform 130">
                <a:extLst>
                  <a:ext uri="{FF2B5EF4-FFF2-40B4-BE49-F238E27FC236}">
                    <a16:creationId xmlns:a16="http://schemas.microsoft.com/office/drawing/2014/main" id="{9043FDD3-F16F-4355-A3B4-5B86AF2893DC}"/>
                  </a:ext>
                </a:extLst>
              </p:cNvPr>
              <p:cNvSpPr>
                <a:spLocks/>
              </p:cNvSpPr>
              <p:nvPr/>
            </p:nvSpPr>
            <p:spPr bwMode="auto">
              <a:xfrm>
                <a:off x="6899013" y="5150403"/>
                <a:ext cx="300651" cy="362514"/>
              </a:xfrm>
              <a:custGeom>
                <a:avLst/>
                <a:gdLst>
                  <a:gd name="T0" fmla="*/ 243 w 243"/>
                  <a:gd name="T1" fmla="*/ 279 h 293"/>
                  <a:gd name="T2" fmla="*/ 48 w 243"/>
                  <a:gd name="T3" fmla="*/ 0 h 293"/>
                  <a:gd name="T4" fmla="*/ 0 w 243"/>
                  <a:gd name="T5" fmla="*/ 37 h 293"/>
                  <a:gd name="T6" fmla="*/ 223 w 243"/>
                  <a:gd name="T7" fmla="*/ 293 h 293"/>
                  <a:gd name="T8" fmla="*/ 243 w 243"/>
                  <a:gd name="T9" fmla="*/ 279 h 293"/>
                </a:gdLst>
                <a:ahLst/>
                <a:cxnLst>
                  <a:cxn ang="0">
                    <a:pos x="T0" y="T1"/>
                  </a:cxn>
                  <a:cxn ang="0">
                    <a:pos x="T2" y="T3"/>
                  </a:cxn>
                  <a:cxn ang="0">
                    <a:pos x="T4" y="T5"/>
                  </a:cxn>
                  <a:cxn ang="0">
                    <a:pos x="T6" y="T7"/>
                  </a:cxn>
                  <a:cxn ang="0">
                    <a:pos x="T8" y="T9"/>
                  </a:cxn>
                </a:cxnLst>
                <a:rect l="0" t="0" r="r" b="b"/>
                <a:pathLst>
                  <a:path w="243" h="293">
                    <a:moveTo>
                      <a:pt x="243" y="279"/>
                    </a:moveTo>
                    <a:lnTo>
                      <a:pt x="48" y="0"/>
                    </a:lnTo>
                    <a:lnTo>
                      <a:pt x="0" y="37"/>
                    </a:lnTo>
                    <a:lnTo>
                      <a:pt x="223" y="293"/>
                    </a:lnTo>
                    <a:lnTo>
                      <a:pt x="243" y="27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0" name="Freeform 131">
                <a:extLst>
                  <a:ext uri="{FF2B5EF4-FFF2-40B4-BE49-F238E27FC236}">
                    <a16:creationId xmlns:a16="http://schemas.microsoft.com/office/drawing/2014/main" id="{25935EE5-B85E-4063-BB4C-273F634F5912}"/>
                  </a:ext>
                </a:extLst>
              </p:cNvPr>
              <p:cNvSpPr>
                <a:spLocks/>
              </p:cNvSpPr>
              <p:nvPr/>
            </p:nvSpPr>
            <p:spPr bwMode="auto">
              <a:xfrm>
                <a:off x="7422369" y="5277839"/>
                <a:ext cx="300651" cy="299414"/>
              </a:xfrm>
              <a:custGeom>
                <a:avLst/>
                <a:gdLst>
                  <a:gd name="T0" fmla="*/ 163 w 168"/>
                  <a:gd name="T1" fmla="*/ 0 h 168"/>
                  <a:gd name="T2" fmla="*/ 0 w 168"/>
                  <a:gd name="T3" fmla="*/ 154 h 168"/>
                  <a:gd name="T4" fmla="*/ 64 w 168"/>
                  <a:gd name="T5" fmla="*/ 110 h 168"/>
                  <a:gd name="T6" fmla="*/ 64 w 168"/>
                  <a:gd name="T7" fmla="*/ 153 h 168"/>
                  <a:gd name="T8" fmla="*/ 127 w 168"/>
                  <a:gd name="T9" fmla="*/ 111 h 168"/>
                  <a:gd name="T10" fmla="*/ 164 w 168"/>
                  <a:gd name="T11" fmla="*/ 71 h 168"/>
                  <a:gd name="T12" fmla="*/ 122 w 168"/>
                  <a:gd name="T13" fmla="*/ 62 h 168"/>
                  <a:gd name="T14" fmla="*/ 163 w 168"/>
                  <a:gd name="T15" fmla="*/ 0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68">
                    <a:moveTo>
                      <a:pt x="163" y="0"/>
                    </a:moveTo>
                    <a:cubicBezTo>
                      <a:pt x="163" y="0"/>
                      <a:pt x="103" y="76"/>
                      <a:pt x="0" y="154"/>
                    </a:cubicBezTo>
                    <a:cubicBezTo>
                      <a:pt x="0" y="154"/>
                      <a:pt x="43" y="127"/>
                      <a:pt x="64" y="110"/>
                    </a:cubicBezTo>
                    <a:cubicBezTo>
                      <a:pt x="64" y="110"/>
                      <a:pt x="49" y="137"/>
                      <a:pt x="64" y="153"/>
                    </a:cubicBezTo>
                    <a:cubicBezTo>
                      <a:pt x="80" y="168"/>
                      <a:pt x="128" y="149"/>
                      <a:pt x="127" y="111"/>
                    </a:cubicBezTo>
                    <a:cubicBezTo>
                      <a:pt x="127" y="111"/>
                      <a:pt x="168" y="105"/>
                      <a:pt x="164" y="71"/>
                    </a:cubicBezTo>
                    <a:cubicBezTo>
                      <a:pt x="159" y="38"/>
                      <a:pt x="122" y="62"/>
                      <a:pt x="122" y="62"/>
                    </a:cubicBezTo>
                    <a:cubicBezTo>
                      <a:pt x="122" y="62"/>
                      <a:pt x="153" y="15"/>
                      <a:pt x="16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1" name="Freeform 132">
                <a:extLst>
                  <a:ext uri="{FF2B5EF4-FFF2-40B4-BE49-F238E27FC236}">
                    <a16:creationId xmlns:a16="http://schemas.microsoft.com/office/drawing/2014/main" id="{99F04F13-6ED8-46D0-B3C2-3189D8186AD7}"/>
                  </a:ext>
                </a:extLst>
              </p:cNvPr>
              <p:cNvSpPr>
                <a:spLocks/>
              </p:cNvSpPr>
              <p:nvPr/>
            </p:nvSpPr>
            <p:spPr bwMode="auto">
              <a:xfrm>
                <a:off x="6870556" y="5729435"/>
                <a:ext cx="407055" cy="300651"/>
              </a:xfrm>
              <a:custGeom>
                <a:avLst/>
                <a:gdLst>
                  <a:gd name="T0" fmla="*/ 227 w 227"/>
                  <a:gd name="T1" fmla="*/ 0 h 168"/>
                  <a:gd name="T2" fmla="*/ 0 w 227"/>
                  <a:gd name="T3" fmla="*/ 116 h 168"/>
                  <a:gd name="T4" fmla="*/ 57 w 227"/>
                  <a:gd name="T5" fmla="*/ 104 h 168"/>
                  <a:gd name="T6" fmla="*/ 45 w 227"/>
                  <a:gd name="T7" fmla="*/ 148 h 168"/>
                  <a:gd name="T8" fmla="*/ 89 w 227"/>
                  <a:gd name="T9" fmla="*/ 126 h 168"/>
                  <a:gd name="T10" fmla="*/ 143 w 227"/>
                  <a:gd name="T11" fmla="*/ 152 h 168"/>
                  <a:gd name="T12" fmla="*/ 156 w 227"/>
                  <a:gd name="T13" fmla="*/ 81 h 168"/>
                  <a:gd name="T14" fmla="*/ 170 w 227"/>
                  <a:gd name="T15" fmla="*/ 80 h 168"/>
                  <a:gd name="T16" fmla="*/ 194 w 227"/>
                  <a:gd name="T17" fmla="*/ 45 h 168"/>
                  <a:gd name="T18" fmla="*/ 187 w 227"/>
                  <a:gd name="T19" fmla="*/ 36 h 168"/>
                  <a:gd name="T20" fmla="*/ 227 w 227"/>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68">
                    <a:moveTo>
                      <a:pt x="227" y="0"/>
                    </a:moveTo>
                    <a:cubicBezTo>
                      <a:pt x="227" y="0"/>
                      <a:pt x="86" y="97"/>
                      <a:pt x="0" y="116"/>
                    </a:cubicBezTo>
                    <a:cubicBezTo>
                      <a:pt x="0" y="116"/>
                      <a:pt x="36" y="111"/>
                      <a:pt x="57" y="104"/>
                    </a:cubicBezTo>
                    <a:cubicBezTo>
                      <a:pt x="57" y="104"/>
                      <a:pt x="39" y="128"/>
                      <a:pt x="45" y="148"/>
                    </a:cubicBezTo>
                    <a:cubicBezTo>
                      <a:pt x="51" y="168"/>
                      <a:pt x="96" y="152"/>
                      <a:pt x="89" y="126"/>
                    </a:cubicBezTo>
                    <a:cubicBezTo>
                      <a:pt x="89" y="126"/>
                      <a:pt x="112" y="162"/>
                      <a:pt x="143" y="152"/>
                    </a:cubicBezTo>
                    <a:cubicBezTo>
                      <a:pt x="173" y="142"/>
                      <a:pt x="182" y="94"/>
                      <a:pt x="156" y="81"/>
                    </a:cubicBezTo>
                    <a:cubicBezTo>
                      <a:pt x="159" y="82"/>
                      <a:pt x="166" y="81"/>
                      <a:pt x="170" y="80"/>
                    </a:cubicBezTo>
                    <a:cubicBezTo>
                      <a:pt x="184" y="76"/>
                      <a:pt x="201" y="61"/>
                      <a:pt x="194" y="45"/>
                    </a:cubicBezTo>
                    <a:cubicBezTo>
                      <a:pt x="194" y="43"/>
                      <a:pt x="188" y="34"/>
                      <a:pt x="187" y="36"/>
                    </a:cubicBezTo>
                    <a:cubicBezTo>
                      <a:pt x="187" y="36"/>
                      <a:pt x="217" y="10"/>
                      <a:pt x="227"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72" name="Freeform 133">
                <a:extLst>
                  <a:ext uri="{FF2B5EF4-FFF2-40B4-BE49-F238E27FC236}">
                    <a16:creationId xmlns:a16="http://schemas.microsoft.com/office/drawing/2014/main" id="{F6787492-B209-484A-B422-179A2512CBB3}"/>
                  </a:ext>
                </a:extLst>
              </p:cNvPr>
              <p:cNvSpPr>
                <a:spLocks/>
              </p:cNvSpPr>
              <p:nvPr/>
            </p:nvSpPr>
            <p:spPr bwMode="auto">
              <a:xfrm>
                <a:off x="7250391" y="5595812"/>
                <a:ext cx="408292" cy="350141"/>
              </a:xfrm>
              <a:custGeom>
                <a:avLst/>
                <a:gdLst>
                  <a:gd name="T0" fmla="*/ 228 w 228"/>
                  <a:gd name="T1" fmla="*/ 0 h 196"/>
                  <a:gd name="T2" fmla="*/ 0 w 228"/>
                  <a:gd name="T3" fmla="*/ 190 h 196"/>
                  <a:gd name="T4" fmla="*/ 95 w 228"/>
                  <a:gd name="T5" fmla="*/ 139 h 196"/>
                  <a:gd name="T6" fmla="*/ 176 w 228"/>
                  <a:gd name="T7" fmla="*/ 155 h 196"/>
                  <a:gd name="T8" fmla="*/ 172 w 228"/>
                  <a:gd name="T9" fmla="*/ 109 h 196"/>
                  <a:gd name="T10" fmla="*/ 194 w 228"/>
                  <a:gd name="T11" fmla="*/ 84 h 196"/>
                  <a:gd name="T12" fmla="*/ 180 w 228"/>
                  <a:gd name="T13" fmla="*/ 79 h 196"/>
                  <a:gd name="T14" fmla="*/ 192 w 228"/>
                  <a:gd name="T15" fmla="*/ 74 h 196"/>
                  <a:gd name="T16" fmla="*/ 216 w 228"/>
                  <a:gd name="T17" fmla="*/ 56 h 196"/>
                  <a:gd name="T18" fmla="*/ 217 w 228"/>
                  <a:gd name="T19" fmla="*/ 47 h 196"/>
                  <a:gd name="T20" fmla="*/ 210 w 228"/>
                  <a:gd name="T21" fmla="*/ 42 h 196"/>
                  <a:gd name="T22" fmla="*/ 206 w 228"/>
                  <a:gd name="T23" fmla="*/ 43 h 196"/>
                  <a:gd name="T24" fmla="*/ 215 w 228"/>
                  <a:gd name="T25" fmla="*/ 25 h 196"/>
                  <a:gd name="T26" fmla="*/ 225 w 228"/>
                  <a:gd name="T27" fmla="*/ 6 h 196"/>
                  <a:gd name="T28" fmla="*/ 228 w 228"/>
                  <a:gd name="T29"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 h="196">
                    <a:moveTo>
                      <a:pt x="228" y="0"/>
                    </a:moveTo>
                    <a:cubicBezTo>
                      <a:pt x="228" y="0"/>
                      <a:pt x="155" y="112"/>
                      <a:pt x="0" y="190"/>
                    </a:cubicBezTo>
                    <a:cubicBezTo>
                      <a:pt x="0" y="190"/>
                      <a:pt x="68" y="160"/>
                      <a:pt x="95" y="139"/>
                    </a:cubicBezTo>
                    <a:cubicBezTo>
                      <a:pt x="95" y="139"/>
                      <a:pt x="132" y="196"/>
                      <a:pt x="176" y="155"/>
                    </a:cubicBezTo>
                    <a:cubicBezTo>
                      <a:pt x="176" y="155"/>
                      <a:pt x="204" y="130"/>
                      <a:pt x="172" y="109"/>
                    </a:cubicBezTo>
                    <a:cubicBezTo>
                      <a:pt x="172" y="109"/>
                      <a:pt x="195" y="99"/>
                      <a:pt x="194" y="84"/>
                    </a:cubicBezTo>
                    <a:cubicBezTo>
                      <a:pt x="194" y="84"/>
                      <a:pt x="194" y="72"/>
                      <a:pt x="180" y="79"/>
                    </a:cubicBezTo>
                    <a:cubicBezTo>
                      <a:pt x="184" y="77"/>
                      <a:pt x="188" y="75"/>
                      <a:pt x="192" y="74"/>
                    </a:cubicBezTo>
                    <a:cubicBezTo>
                      <a:pt x="200" y="70"/>
                      <a:pt x="212" y="65"/>
                      <a:pt x="216" y="56"/>
                    </a:cubicBezTo>
                    <a:cubicBezTo>
                      <a:pt x="217" y="53"/>
                      <a:pt x="218" y="50"/>
                      <a:pt x="217" y="47"/>
                    </a:cubicBezTo>
                    <a:cubicBezTo>
                      <a:pt x="217" y="43"/>
                      <a:pt x="213" y="41"/>
                      <a:pt x="210" y="42"/>
                    </a:cubicBezTo>
                    <a:cubicBezTo>
                      <a:pt x="209" y="42"/>
                      <a:pt x="206" y="42"/>
                      <a:pt x="206" y="43"/>
                    </a:cubicBezTo>
                    <a:cubicBezTo>
                      <a:pt x="209" y="37"/>
                      <a:pt x="212" y="31"/>
                      <a:pt x="215" y="25"/>
                    </a:cubicBezTo>
                    <a:cubicBezTo>
                      <a:pt x="219" y="18"/>
                      <a:pt x="222" y="12"/>
                      <a:pt x="225" y="6"/>
                    </a:cubicBezTo>
                    <a:cubicBezTo>
                      <a:pt x="226" y="4"/>
                      <a:pt x="227" y="2"/>
                      <a:pt x="228"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75797" name="TextBox 52">
              <a:extLst>
                <a:ext uri="{FF2B5EF4-FFF2-40B4-BE49-F238E27FC236}">
                  <a16:creationId xmlns:a16="http://schemas.microsoft.com/office/drawing/2014/main" id="{B74006D1-4206-4998-9ED4-962BF614B0DB}"/>
                </a:ext>
              </a:extLst>
            </p:cNvPr>
            <p:cNvSpPr txBox="1">
              <a:spLocks noChangeArrowheads="1"/>
            </p:cNvSpPr>
            <p:nvPr/>
          </p:nvSpPr>
          <p:spPr bwMode="auto">
            <a:xfrm rot="8640000">
              <a:off x="6581331" y="5490877"/>
              <a:ext cx="655866" cy="346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1600" b="1">
                  <a:solidFill>
                    <a:schemeClr val="bg1"/>
                  </a:solidFill>
                  <a:latin typeface="Source Sans Pro" panose="020B0703030403020204" pitchFamily="34" charset="0"/>
                  <a:ea typeface="Source Sans Pro" panose="020B0703030403020204" pitchFamily="34" charset="0"/>
                  <a:cs typeface="Source Sans Pro" panose="020B0703030403020204" pitchFamily="34" charset="0"/>
                </a:rPr>
                <a:t>Wind</a:t>
              </a:r>
            </a:p>
          </p:txBody>
        </p:sp>
      </p:grpSp>
      <p:grpSp>
        <p:nvGrpSpPr>
          <p:cNvPr id="7" name="Group 6">
            <a:extLst>
              <a:ext uri="{FF2B5EF4-FFF2-40B4-BE49-F238E27FC236}">
                <a16:creationId xmlns:a16="http://schemas.microsoft.com/office/drawing/2014/main" id="{BB058356-3298-41CC-8FA0-B67C020DAF49}"/>
              </a:ext>
            </a:extLst>
          </p:cNvPr>
          <p:cNvGrpSpPr/>
          <p:nvPr/>
        </p:nvGrpSpPr>
        <p:grpSpPr>
          <a:xfrm>
            <a:off x="1805671" y="4891215"/>
            <a:ext cx="1213819" cy="1086749"/>
            <a:chOff x="4597731" y="5110809"/>
            <a:chExt cx="1240961" cy="1111050"/>
          </a:xfrm>
          <a:solidFill>
            <a:schemeClr val="accent2">
              <a:lumMod val="60000"/>
              <a:lumOff val="40000"/>
            </a:schemeClr>
          </a:solidFill>
        </p:grpSpPr>
        <p:grpSp>
          <p:nvGrpSpPr>
            <p:cNvPr id="30" name="Group 29">
              <a:extLst>
                <a:ext uri="{FF2B5EF4-FFF2-40B4-BE49-F238E27FC236}">
                  <a16:creationId xmlns:a16="http://schemas.microsoft.com/office/drawing/2014/main" id="{FFFCEBFD-42F0-4DF4-807B-2190638F1032}"/>
                </a:ext>
              </a:extLst>
            </p:cNvPr>
            <p:cNvGrpSpPr/>
            <p:nvPr/>
          </p:nvGrpSpPr>
          <p:grpSpPr>
            <a:xfrm>
              <a:off x="4597731" y="5110809"/>
              <a:ext cx="1240961" cy="1111050"/>
              <a:chOff x="4597731" y="5110809"/>
              <a:chExt cx="1240961" cy="1111050"/>
            </a:xfrm>
            <a:grpFill/>
          </p:grpSpPr>
          <p:sp>
            <p:nvSpPr>
              <p:cNvPr id="32" name="Freeform 30">
                <a:extLst>
                  <a:ext uri="{FF2B5EF4-FFF2-40B4-BE49-F238E27FC236}">
                    <a16:creationId xmlns:a16="http://schemas.microsoft.com/office/drawing/2014/main" id="{2024E6D4-E30B-4EE9-86CF-A81B7F0AFEBB}"/>
                  </a:ext>
                </a:extLst>
              </p:cNvPr>
              <p:cNvSpPr>
                <a:spLocks/>
              </p:cNvSpPr>
              <p:nvPr/>
            </p:nvSpPr>
            <p:spPr bwMode="auto">
              <a:xfrm>
                <a:off x="4644747" y="5110809"/>
                <a:ext cx="1193945" cy="950207"/>
              </a:xfrm>
              <a:custGeom>
                <a:avLst/>
                <a:gdLst>
                  <a:gd name="T0" fmla="*/ 664 w 667"/>
                  <a:gd name="T1" fmla="*/ 461 h 531"/>
                  <a:gd name="T2" fmla="*/ 631 w 667"/>
                  <a:gd name="T3" fmla="*/ 516 h 531"/>
                  <a:gd name="T4" fmla="*/ 601 w 667"/>
                  <a:gd name="T5" fmla="*/ 529 h 531"/>
                  <a:gd name="T6" fmla="*/ 566 w 667"/>
                  <a:gd name="T7" fmla="*/ 527 h 531"/>
                  <a:gd name="T8" fmla="*/ 559 w 667"/>
                  <a:gd name="T9" fmla="*/ 526 h 531"/>
                  <a:gd name="T10" fmla="*/ 537 w 667"/>
                  <a:gd name="T11" fmla="*/ 520 h 531"/>
                  <a:gd name="T12" fmla="*/ 462 w 667"/>
                  <a:gd name="T13" fmla="*/ 495 h 531"/>
                  <a:gd name="T14" fmla="*/ 413 w 667"/>
                  <a:gd name="T15" fmla="*/ 475 h 531"/>
                  <a:gd name="T16" fmla="*/ 386 w 667"/>
                  <a:gd name="T17" fmla="*/ 462 h 531"/>
                  <a:gd name="T18" fmla="*/ 359 w 667"/>
                  <a:gd name="T19" fmla="*/ 449 h 531"/>
                  <a:gd name="T20" fmla="*/ 353 w 667"/>
                  <a:gd name="T21" fmla="*/ 445 h 531"/>
                  <a:gd name="T22" fmla="*/ 346 w 667"/>
                  <a:gd name="T23" fmla="*/ 441 h 531"/>
                  <a:gd name="T24" fmla="*/ 332 w 667"/>
                  <a:gd name="T25" fmla="*/ 433 h 531"/>
                  <a:gd name="T26" fmla="*/ 304 w 667"/>
                  <a:gd name="T27" fmla="*/ 417 h 531"/>
                  <a:gd name="T28" fmla="*/ 277 w 667"/>
                  <a:gd name="T29" fmla="*/ 399 h 531"/>
                  <a:gd name="T30" fmla="*/ 250 w 667"/>
                  <a:gd name="T31" fmla="*/ 381 h 531"/>
                  <a:gd name="T32" fmla="*/ 76 w 667"/>
                  <a:gd name="T33" fmla="*/ 214 h 531"/>
                  <a:gd name="T34" fmla="*/ 62 w 667"/>
                  <a:gd name="T35" fmla="*/ 196 h 531"/>
                  <a:gd name="T36" fmla="*/ 55 w 667"/>
                  <a:gd name="T37" fmla="*/ 187 h 531"/>
                  <a:gd name="T38" fmla="*/ 49 w 667"/>
                  <a:gd name="T39" fmla="*/ 178 h 531"/>
                  <a:gd name="T40" fmla="*/ 29 w 667"/>
                  <a:gd name="T41" fmla="*/ 150 h 531"/>
                  <a:gd name="T42" fmla="*/ 17 w 667"/>
                  <a:gd name="T43" fmla="*/ 131 h 531"/>
                  <a:gd name="T44" fmla="*/ 13 w 667"/>
                  <a:gd name="T45" fmla="*/ 124 h 531"/>
                  <a:gd name="T46" fmla="*/ 5 w 667"/>
                  <a:gd name="T47" fmla="*/ 109 h 531"/>
                  <a:gd name="T48" fmla="*/ 2 w 667"/>
                  <a:gd name="T49" fmla="*/ 92 h 531"/>
                  <a:gd name="T50" fmla="*/ 4 w 667"/>
                  <a:gd name="T51" fmla="*/ 60 h 531"/>
                  <a:gd name="T52" fmla="*/ 46 w 667"/>
                  <a:gd name="T53" fmla="*/ 12 h 531"/>
                  <a:gd name="T54" fmla="*/ 109 w 667"/>
                  <a:gd name="T55" fmla="*/ 4 h 531"/>
                  <a:gd name="T56" fmla="*/ 136 w 667"/>
                  <a:gd name="T57" fmla="*/ 16 h 531"/>
                  <a:gd name="T58" fmla="*/ 147 w 667"/>
                  <a:gd name="T59" fmla="*/ 25 h 531"/>
                  <a:gd name="T60" fmla="*/ 156 w 667"/>
                  <a:gd name="T61" fmla="*/ 36 h 531"/>
                  <a:gd name="T62" fmla="*/ 169 w 667"/>
                  <a:gd name="T63" fmla="*/ 57 h 531"/>
                  <a:gd name="T64" fmla="*/ 185 w 667"/>
                  <a:gd name="T65" fmla="*/ 80 h 531"/>
                  <a:gd name="T66" fmla="*/ 190 w 667"/>
                  <a:gd name="T67" fmla="*/ 87 h 531"/>
                  <a:gd name="T68" fmla="*/ 196 w 667"/>
                  <a:gd name="T69" fmla="*/ 94 h 531"/>
                  <a:gd name="T70" fmla="*/ 207 w 667"/>
                  <a:gd name="T71" fmla="*/ 109 h 531"/>
                  <a:gd name="T72" fmla="*/ 221 w 667"/>
                  <a:gd name="T73" fmla="*/ 125 h 531"/>
                  <a:gd name="T74" fmla="*/ 235 w 667"/>
                  <a:gd name="T75" fmla="*/ 142 h 531"/>
                  <a:gd name="T76" fmla="*/ 252 w 667"/>
                  <a:gd name="T77" fmla="*/ 159 h 531"/>
                  <a:gd name="T78" fmla="*/ 260 w 667"/>
                  <a:gd name="T79" fmla="*/ 168 h 531"/>
                  <a:gd name="T80" fmla="*/ 269 w 667"/>
                  <a:gd name="T81" fmla="*/ 177 h 531"/>
                  <a:gd name="T82" fmla="*/ 287 w 667"/>
                  <a:gd name="T83" fmla="*/ 194 h 531"/>
                  <a:gd name="T84" fmla="*/ 307 w 667"/>
                  <a:gd name="T85" fmla="*/ 211 h 531"/>
                  <a:gd name="T86" fmla="*/ 328 w 667"/>
                  <a:gd name="T87" fmla="*/ 228 h 531"/>
                  <a:gd name="T88" fmla="*/ 349 w 667"/>
                  <a:gd name="T89" fmla="*/ 244 h 531"/>
                  <a:gd name="T90" fmla="*/ 371 w 667"/>
                  <a:gd name="T91" fmla="*/ 260 h 531"/>
                  <a:gd name="T92" fmla="*/ 393 w 667"/>
                  <a:gd name="T93" fmla="*/ 274 h 531"/>
                  <a:gd name="T94" fmla="*/ 416 w 667"/>
                  <a:gd name="T95" fmla="*/ 287 h 531"/>
                  <a:gd name="T96" fmla="*/ 427 w 667"/>
                  <a:gd name="T97" fmla="*/ 294 h 531"/>
                  <a:gd name="T98" fmla="*/ 432 w 667"/>
                  <a:gd name="T99" fmla="*/ 297 h 531"/>
                  <a:gd name="T100" fmla="*/ 438 w 667"/>
                  <a:gd name="T101" fmla="*/ 300 h 531"/>
                  <a:gd name="T102" fmla="*/ 460 w 667"/>
                  <a:gd name="T103" fmla="*/ 311 h 531"/>
                  <a:gd name="T104" fmla="*/ 482 w 667"/>
                  <a:gd name="T105" fmla="*/ 321 h 531"/>
                  <a:gd name="T106" fmla="*/ 522 w 667"/>
                  <a:gd name="T107" fmla="*/ 337 h 531"/>
                  <a:gd name="T108" fmla="*/ 583 w 667"/>
                  <a:gd name="T109" fmla="*/ 358 h 531"/>
                  <a:gd name="T110" fmla="*/ 601 w 667"/>
                  <a:gd name="T111" fmla="*/ 363 h 531"/>
                  <a:gd name="T112" fmla="*/ 607 w 667"/>
                  <a:gd name="T113" fmla="*/ 364 h 531"/>
                  <a:gd name="T114" fmla="*/ 632 w 667"/>
                  <a:gd name="T115" fmla="*/ 377 h 531"/>
                  <a:gd name="T116" fmla="*/ 651 w 667"/>
                  <a:gd name="T117" fmla="*/ 399 h 531"/>
                  <a:gd name="T118" fmla="*/ 664 w 667"/>
                  <a:gd name="T119" fmla="*/ 46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531">
                    <a:moveTo>
                      <a:pt x="664" y="461"/>
                    </a:moveTo>
                    <a:cubicBezTo>
                      <a:pt x="660" y="484"/>
                      <a:pt x="648" y="504"/>
                      <a:pt x="631" y="516"/>
                    </a:cubicBezTo>
                    <a:cubicBezTo>
                      <a:pt x="622" y="522"/>
                      <a:pt x="612" y="526"/>
                      <a:pt x="601" y="529"/>
                    </a:cubicBezTo>
                    <a:cubicBezTo>
                      <a:pt x="590" y="531"/>
                      <a:pt x="578" y="530"/>
                      <a:pt x="566" y="527"/>
                    </a:cubicBezTo>
                    <a:cubicBezTo>
                      <a:pt x="566" y="527"/>
                      <a:pt x="564" y="527"/>
                      <a:pt x="559" y="526"/>
                    </a:cubicBezTo>
                    <a:cubicBezTo>
                      <a:pt x="554" y="525"/>
                      <a:pt x="547" y="522"/>
                      <a:pt x="537" y="520"/>
                    </a:cubicBezTo>
                    <a:cubicBezTo>
                      <a:pt x="519" y="515"/>
                      <a:pt x="493" y="506"/>
                      <a:pt x="462" y="495"/>
                    </a:cubicBezTo>
                    <a:cubicBezTo>
                      <a:pt x="447" y="489"/>
                      <a:pt x="430" y="483"/>
                      <a:pt x="413" y="475"/>
                    </a:cubicBezTo>
                    <a:cubicBezTo>
                      <a:pt x="404" y="471"/>
                      <a:pt x="395" y="467"/>
                      <a:pt x="386" y="462"/>
                    </a:cubicBezTo>
                    <a:cubicBezTo>
                      <a:pt x="378" y="458"/>
                      <a:pt x="369" y="453"/>
                      <a:pt x="359" y="449"/>
                    </a:cubicBezTo>
                    <a:cubicBezTo>
                      <a:pt x="357" y="447"/>
                      <a:pt x="355" y="446"/>
                      <a:pt x="353" y="445"/>
                    </a:cubicBezTo>
                    <a:cubicBezTo>
                      <a:pt x="350" y="444"/>
                      <a:pt x="348" y="443"/>
                      <a:pt x="346" y="441"/>
                    </a:cubicBezTo>
                    <a:cubicBezTo>
                      <a:pt x="341" y="439"/>
                      <a:pt x="337" y="436"/>
                      <a:pt x="332" y="433"/>
                    </a:cubicBezTo>
                    <a:cubicBezTo>
                      <a:pt x="323" y="428"/>
                      <a:pt x="313" y="423"/>
                      <a:pt x="304" y="417"/>
                    </a:cubicBezTo>
                    <a:cubicBezTo>
                      <a:pt x="295" y="411"/>
                      <a:pt x="286" y="405"/>
                      <a:pt x="277" y="399"/>
                    </a:cubicBezTo>
                    <a:cubicBezTo>
                      <a:pt x="268" y="393"/>
                      <a:pt x="259" y="387"/>
                      <a:pt x="250" y="381"/>
                    </a:cubicBezTo>
                    <a:cubicBezTo>
                      <a:pt x="179" y="329"/>
                      <a:pt x="117" y="266"/>
                      <a:pt x="76" y="214"/>
                    </a:cubicBezTo>
                    <a:cubicBezTo>
                      <a:pt x="71" y="208"/>
                      <a:pt x="66" y="201"/>
                      <a:pt x="62" y="196"/>
                    </a:cubicBezTo>
                    <a:cubicBezTo>
                      <a:pt x="59" y="193"/>
                      <a:pt x="57" y="190"/>
                      <a:pt x="55" y="187"/>
                    </a:cubicBezTo>
                    <a:cubicBezTo>
                      <a:pt x="53" y="184"/>
                      <a:pt x="51" y="181"/>
                      <a:pt x="49" y="178"/>
                    </a:cubicBezTo>
                    <a:cubicBezTo>
                      <a:pt x="41" y="167"/>
                      <a:pt x="34" y="158"/>
                      <a:pt x="29" y="150"/>
                    </a:cubicBezTo>
                    <a:cubicBezTo>
                      <a:pt x="24" y="142"/>
                      <a:pt x="20" y="135"/>
                      <a:pt x="17" y="131"/>
                    </a:cubicBezTo>
                    <a:cubicBezTo>
                      <a:pt x="14" y="127"/>
                      <a:pt x="13" y="124"/>
                      <a:pt x="13" y="124"/>
                    </a:cubicBezTo>
                    <a:cubicBezTo>
                      <a:pt x="10" y="119"/>
                      <a:pt x="7" y="114"/>
                      <a:pt x="5" y="109"/>
                    </a:cubicBezTo>
                    <a:cubicBezTo>
                      <a:pt x="3" y="103"/>
                      <a:pt x="2" y="98"/>
                      <a:pt x="2" y="92"/>
                    </a:cubicBezTo>
                    <a:cubicBezTo>
                      <a:pt x="0" y="81"/>
                      <a:pt x="1" y="70"/>
                      <a:pt x="4" y="60"/>
                    </a:cubicBezTo>
                    <a:cubicBezTo>
                      <a:pt x="11" y="39"/>
                      <a:pt x="26" y="22"/>
                      <a:pt x="46" y="12"/>
                    </a:cubicBezTo>
                    <a:cubicBezTo>
                      <a:pt x="67" y="1"/>
                      <a:pt x="90" y="0"/>
                      <a:pt x="109" y="4"/>
                    </a:cubicBezTo>
                    <a:cubicBezTo>
                      <a:pt x="119" y="7"/>
                      <a:pt x="129" y="10"/>
                      <a:pt x="136" y="16"/>
                    </a:cubicBezTo>
                    <a:cubicBezTo>
                      <a:pt x="140" y="18"/>
                      <a:pt x="144" y="21"/>
                      <a:pt x="147" y="25"/>
                    </a:cubicBezTo>
                    <a:cubicBezTo>
                      <a:pt x="151" y="28"/>
                      <a:pt x="154" y="32"/>
                      <a:pt x="156" y="36"/>
                    </a:cubicBezTo>
                    <a:cubicBezTo>
                      <a:pt x="156" y="36"/>
                      <a:pt x="161" y="44"/>
                      <a:pt x="169" y="57"/>
                    </a:cubicBezTo>
                    <a:cubicBezTo>
                      <a:pt x="174" y="63"/>
                      <a:pt x="179" y="71"/>
                      <a:pt x="185" y="80"/>
                    </a:cubicBezTo>
                    <a:cubicBezTo>
                      <a:pt x="187" y="82"/>
                      <a:pt x="188" y="85"/>
                      <a:pt x="190" y="87"/>
                    </a:cubicBezTo>
                    <a:cubicBezTo>
                      <a:pt x="192" y="89"/>
                      <a:pt x="194" y="92"/>
                      <a:pt x="196" y="94"/>
                    </a:cubicBezTo>
                    <a:cubicBezTo>
                      <a:pt x="199" y="99"/>
                      <a:pt x="203" y="104"/>
                      <a:pt x="207" y="109"/>
                    </a:cubicBezTo>
                    <a:cubicBezTo>
                      <a:pt x="211" y="115"/>
                      <a:pt x="216" y="120"/>
                      <a:pt x="221" y="125"/>
                    </a:cubicBezTo>
                    <a:cubicBezTo>
                      <a:pt x="225" y="131"/>
                      <a:pt x="230" y="136"/>
                      <a:pt x="235" y="142"/>
                    </a:cubicBezTo>
                    <a:cubicBezTo>
                      <a:pt x="241" y="148"/>
                      <a:pt x="246" y="153"/>
                      <a:pt x="252" y="159"/>
                    </a:cubicBezTo>
                    <a:cubicBezTo>
                      <a:pt x="254" y="162"/>
                      <a:pt x="257" y="165"/>
                      <a:pt x="260" y="168"/>
                    </a:cubicBezTo>
                    <a:cubicBezTo>
                      <a:pt x="263" y="171"/>
                      <a:pt x="266" y="174"/>
                      <a:pt x="269" y="177"/>
                    </a:cubicBezTo>
                    <a:cubicBezTo>
                      <a:pt x="275" y="183"/>
                      <a:pt x="281" y="188"/>
                      <a:pt x="287" y="194"/>
                    </a:cubicBezTo>
                    <a:cubicBezTo>
                      <a:pt x="294" y="200"/>
                      <a:pt x="300" y="206"/>
                      <a:pt x="307" y="211"/>
                    </a:cubicBezTo>
                    <a:cubicBezTo>
                      <a:pt x="314" y="217"/>
                      <a:pt x="321" y="223"/>
                      <a:pt x="328" y="228"/>
                    </a:cubicBezTo>
                    <a:cubicBezTo>
                      <a:pt x="335" y="234"/>
                      <a:pt x="342" y="239"/>
                      <a:pt x="349" y="244"/>
                    </a:cubicBezTo>
                    <a:cubicBezTo>
                      <a:pt x="356" y="250"/>
                      <a:pt x="364" y="255"/>
                      <a:pt x="371" y="260"/>
                    </a:cubicBezTo>
                    <a:cubicBezTo>
                      <a:pt x="378" y="265"/>
                      <a:pt x="386" y="269"/>
                      <a:pt x="393" y="274"/>
                    </a:cubicBezTo>
                    <a:cubicBezTo>
                      <a:pt x="401" y="279"/>
                      <a:pt x="408" y="283"/>
                      <a:pt x="416" y="287"/>
                    </a:cubicBezTo>
                    <a:cubicBezTo>
                      <a:pt x="419" y="290"/>
                      <a:pt x="423" y="292"/>
                      <a:pt x="427" y="294"/>
                    </a:cubicBezTo>
                    <a:cubicBezTo>
                      <a:pt x="432" y="297"/>
                      <a:pt x="432" y="297"/>
                      <a:pt x="432" y="297"/>
                    </a:cubicBezTo>
                    <a:cubicBezTo>
                      <a:pt x="434" y="298"/>
                      <a:pt x="436" y="299"/>
                      <a:pt x="438" y="300"/>
                    </a:cubicBezTo>
                    <a:cubicBezTo>
                      <a:pt x="446" y="304"/>
                      <a:pt x="453" y="307"/>
                      <a:pt x="460" y="311"/>
                    </a:cubicBezTo>
                    <a:cubicBezTo>
                      <a:pt x="467" y="315"/>
                      <a:pt x="475" y="318"/>
                      <a:pt x="482" y="321"/>
                    </a:cubicBezTo>
                    <a:cubicBezTo>
                      <a:pt x="495" y="328"/>
                      <a:pt x="509" y="333"/>
                      <a:pt x="522" y="337"/>
                    </a:cubicBezTo>
                    <a:cubicBezTo>
                      <a:pt x="547" y="347"/>
                      <a:pt x="568" y="354"/>
                      <a:pt x="583" y="358"/>
                    </a:cubicBezTo>
                    <a:cubicBezTo>
                      <a:pt x="591" y="360"/>
                      <a:pt x="596" y="362"/>
                      <a:pt x="601" y="363"/>
                    </a:cubicBezTo>
                    <a:cubicBezTo>
                      <a:pt x="605" y="364"/>
                      <a:pt x="607" y="364"/>
                      <a:pt x="607" y="364"/>
                    </a:cubicBezTo>
                    <a:cubicBezTo>
                      <a:pt x="616" y="366"/>
                      <a:pt x="625" y="371"/>
                      <a:pt x="632" y="377"/>
                    </a:cubicBezTo>
                    <a:cubicBezTo>
                      <a:pt x="640" y="382"/>
                      <a:pt x="646" y="390"/>
                      <a:pt x="651" y="399"/>
                    </a:cubicBezTo>
                    <a:cubicBezTo>
                      <a:pt x="662" y="416"/>
                      <a:pt x="667" y="438"/>
                      <a:pt x="664" y="46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3" name="Freeform 134">
                <a:extLst>
                  <a:ext uri="{FF2B5EF4-FFF2-40B4-BE49-F238E27FC236}">
                    <a16:creationId xmlns:a16="http://schemas.microsoft.com/office/drawing/2014/main" id="{18222C04-7A23-452B-B6DE-91E9A49CAEDE}"/>
                  </a:ext>
                </a:extLst>
              </p:cNvPr>
              <p:cNvSpPr>
                <a:spLocks/>
              </p:cNvSpPr>
              <p:nvPr/>
            </p:nvSpPr>
            <p:spPr bwMode="auto">
              <a:xfrm>
                <a:off x="4832808" y="5684892"/>
                <a:ext cx="416953" cy="412004"/>
              </a:xfrm>
              <a:custGeom>
                <a:avLst/>
                <a:gdLst>
                  <a:gd name="T0" fmla="*/ 113 w 337"/>
                  <a:gd name="T1" fmla="*/ 0 h 333"/>
                  <a:gd name="T2" fmla="*/ 0 w 337"/>
                  <a:gd name="T3" fmla="*/ 212 h 333"/>
                  <a:gd name="T4" fmla="*/ 170 w 337"/>
                  <a:gd name="T5" fmla="*/ 333 h 333"/>
                  <a:gd name="T6" fmla="*/ 337 w 337"/>
                  <a:gd name="T7" fmla="*/ 161 h 333"/>
                  <a:gd name="T8" fmla="*/ 113 w 337"/>
                  <a:gd name="T9" fmla="*/ 0 h 333"/>
                </a:gdLst>
                <a:ahLst/>
                <a:cxnLst>
                  <a:cxn ang="0">
                    <a:pos x="T0" y="T1"/>
                  </a:cxn>
                  <a:cxn ang="0">
                    <a:pos x="T2" y="T3"/>
                  </a:cxn>
                  <a:cxn ang="0">
                    <a:pos x="T4" y="T5"/>
                  </a:cxn>
                  <a:cxn ang="0">
                    <a:pos x="T6" y="T7"/>
                  </a:cxn>
                  <a:cxn ang="0">
                    <a:pos x="T8" y="T9"/>
                  </a:cxn>
                </a:cxnLst>
                <a:rect l="0" t="0" r="r" b="b"/>
                <a:pathLst>
                  <a:path w="337" h="333">
                    <a:moveTo>
                      <a:pt x="113" y="0"/>
                    </a:moveTo>
                    <a:lnTo>
                      <a:pt x="0" y="212"/>
                    </a:lnTo>
                    <a:lnTo>
                      <a:pt x="170" y="333"/>
                    </a:lnTo>
                    <a:lnTo>
                      <a:pt x="337" y="161"/>
                    </a:lnTo>
                    <a:lnTo>
                      <a:pt x="113"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4" name="Freeform 139">
                <a:extLst>
                  <a:ext uri="{FF2B5EF4-FFF2-40B4-BE49-F238E27FC236}">
                    <a16:creationId xmlns:a16="http://schemas.microsoft.com/office/drawing/2014/main" id="{B3042A57-278B-4E88-BCAE-0190FD3F4852}"/>
                  </a:ext>
                </a:extLst>
              </p:cNvPr>
              <p:cNvSpPr>
                <a:spLocks/>
              </p:cNvSpPr>
              <p:nvPr/>
            </p:nvSpPr>
            <p:spPr bwMode="auto">
              <a:xfrm>
                <a:off x="4852604" y="5949664"/>
                <a:ext cx="157131" cy="138572"/>
              </a:xfrm>
              <a:custGeom>
                <a:avLst/>
                <a:gdLst>
                  <a:gd name="T0" fmla="*/ 15 w 88"/>
                  <a:gd name="T1" fmla="*/ 0 h 77"/>
                  <a:gd name="T2" fmla="*/ 19 w 88"/>
                  <a:gd name="T3" fmla="*/ 3 h 77"/>
                  <a:gd name="T4" fmla="*/ 28 w 88"/>
                  <a:gd name="T5" fmla="*/ 59 h 77"/>
                  <a:gd name="T6" fmla="*/ 84 w 88"/>
                  <a:gd name="T7" fmla="*/ 50 h 77"/>
                  <a:gd name="T8" fmla="*/ 88 w 88"/>
                  <a:gd name="T9" fmla="*/ 52 h 77"/>
                  <a:gd name="T10" fmla="*/ 25 w 88"/>
                  <a:gd name="T11" fmla="*/ 63 h 77"/>
                  <a:gd name="T12" fmla="*/ 15 w 88"/>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8" h="77">
                    <a:moveTo>
                      <a:pt x="15" y="0"/>
                    </a:moveTo>
                    <a:cubicBezTo>
                      <a:pt x="19" y="3"/>
                      <a:pt x="19" y="3"/>
                      <a:pt x="19" y="3"/>
                    </a:cubicBezTo>
                    <a:cubicBezTo>
                      <a:pt x="6" y="21"/>
                      <a:pt x="10" y="46"/>
                      <a:pt x="28" y="59"/>
                    </a:cubicBezTo>
                    <a:cubicBezTo>
                      <a:pt x="46" y="72"/>
                      <a:pt x="71" y="68"/>
                      <a:pt x="84" y="50"/>
                    </a:cubicBezTo>
                    <a:cubicBezTo>
                      <a:pt x="88" y="52"/>
                      <a:pt x="88" y="52"/>
                      <a:pt x="88" y="52"/>
                    </a:cubicBezTo>
                    <a:cubicBezTo>
                      <a:pt x="73" y="74"/>
                      <a:pt x="45" y="77"/>
                      <a:pt x="25" y="63"/>
                    </a:cubicBezTo>
                    <a:cubicBezTo>
                      <a:pt x="5" y="48"/>
                      <a:pt x="0" y="21"/>
                      <a:pt x="15"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5" name="Freeform 140">
                <a:extLst>
                  <a:ext uri="{FF2B5EF4-FFF2-40B4-BE49-F238E27FC236}">
                    <a16:creationId xmlns:a16="http://schemas.microsoft.com/office/drawing/2014/main" id="{804589F4-9C48-45F8-9329-A13683900237}"/>
                  </a:ext>
                </a:extLst>
              </p:cNvPr>
              <p:cNvSpPr>
                <a:spLocks/>
              </p:cNvSpPr>
              <p:nvPr/>
            </p:nvSpPr>
            <p:spPr bwMode="auto">
              <a:xfrm>
                <a:off x="4597731" y="5434968"/>
                <a:ext cx="327871" cy="325396"/>
              </a:xfrm>
              <a:custGeom>
                <a:avLst/>
                <a:gdLst>
                  <a:gd name="T0" fmla="*/ 125 w 265"/>
                  <a:gd name="T1" fmla="*/ 0 h 263"/>
                  <a:gd name="T2" fmla="*/ 0 w 265"/>
                  <a:gd name="T3" fmla="*/ 139 h 263"/>
                  <a:gd name="T4" fmla="*/ 106 w 265"/>
                  <a:gd name="T5" fmla="*/ 263 h 263"/>
                  <a:gd name="T6" fmla="*/ 265 w 265"/>
                  <a:gd name="T7" fmla="*/ 165 h 263"/>
                  <a:gd name="T8" fmla="*/ 125 w 265"/>
                  <a:gd name="T9" fmla="*/ 0 h 263"/>
                </a:gdLst>
                <a:ahLst/>
                <a:cxnLst>
                  <a:cxn ang="0">
                    <a:pos x="T0" y="T1"/>
                  </a:cxn>
                  <a:cxn ang="0">
                    <a:pos x="T2" y="T3"/>
                  </a:cxn>
                  <a:cxn ang="0">
                    <a:pos x="T4" y="T5"/>
                  </a:cxn>
                  <a:cxn ang="0">
                    <a:pos x="T6" y="T7"/>
                  </a:cxn>
                  <a:cxn ang="0">
                    <a:pos x="T8" y="T9"/>
                  </a:cxn>
                </a:cxnLst>
                <a:rect l="0" t="0" r="r" b="b"/>
                <a:pathLst>
                  <a:path w="265" h="263">
                    <a:moveTo>
                      <a:pt x="125" y="0"/>
                    </a:moveTo>
                    <a:lnTo>
                      <a:pt x="0" y="139"/>
                    </a:lnTo>
                    <a:lnTo>
                      <a:pt x="106" y="263"/>
                    </a:lnTo>
                    <a:lnTo>
                      <a:pt x="265" y="165"/>
                    </a:lnTo>
                    <a:lnTo>
                      <a:pt x="125"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6" name="Freeform 63">
                <a:extLst>
                  <a:ext uri="{FF2B5EF4-FFF2-40B4-BE49-F238E27FC236}">
                    <a16:creationId xmlns:a16="http://schemas.microsoft.com/office/drawing/2014/main" id="{8F5913B1-2AEF-425C-949E-EBD7C840B128}"/>
                  </a:ext>
                </a:extLst>
              </p:cNvPr>
              <p:cNvSpPr>
                <a:spLocks/>
              </p:cNvSpPr>
              <p:nvPr/>
            </p:nvSpPr>
            <p:spPr bwMode="auto">
              <a:xfrm>
                <a:off x="4607629" y="5620556"/>
                <a:ext cx="102692" cy="118776"/>
              </a:xfrm>
              <a:custGeom>
                <a:avLst/>
                <a:gdLst>
                  <a:gd name="T0" fmla="*/ 13 w 58"/>
                  <a:gd name="T1" fmla="*/ 0 h 66"/>
                  <a:gd name="T2" fmla="*/ 15 w 58"/>
                  <a:gd name="T3" fmla="*/ 3 h 66"/>
                  <a:gd name="T4" fmla="*/ 4 w 58"/>
                  <a:gd name="T5" fmla="*/ 24 h 66"/>
                  <a:gd name="T6" fmla="*/ 11 w 58"/>
                  <a:gd name="T7" fmla="*/ 47 h 66"/>
                  <a:gd name="T8" fmla="*/ 56 w 58"/>
                  <a:gd name="T9" fmla="*/ 51 h 66"/>
                  <a:gd name="T10" fmla="*/ 58 w 58"/>
                  <a:gd name="T11" fmla="*/ 53 h 66"/>
                  <a:gd name="T12" fmla="*/ 9 w 58"/>
                  <a:gd name="T13" fmla="*/ 49 h 66"/>
                  <a:gd name="T14" fmla="*/ 0 w 58"/>
                  <a:gd name="T15" fmla="*/ 24 h 66"/>
                  <a:gd name="T16" fmla="*/ 13 w 5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6">
                    <a:moveTo>
                      <a:pt x="13" y="0"/>
                    </a:moveTo>
                    <a:cubicBezTo>
                      <a:pt x="15" y="3"/>
                      <a:pt x="15" y="3"/>
                      <a:pt x="15" y="3"/>
                    </a:cubicBezTo>
                    <a:cubicBezTo>
                      <a:pt x="9" y="8"/>
                      <a:pt x="5" y="16"/>
                      <a:pt x="4" y="24"/>
                    </a:cubicBezTo>
                    <a:cubicBezTo>
                      <a:pt x="3" y="32"/>
                      <a:pt x="6" y="41"/>
                      <a:pt x="11" y="47"/>
                    </a:cubicBezTo>
                    <a:cubicBezTo>
                      <a:pt x="23" y="60"/>
                      <a:pt x="43" y="62"/>
                      <a:pt x="56" y="51"/>
                    </a:cubicBezTo>
                    <a:cubicBezTo>
                      <a:pt x="58" y="53"/>
                      <a:pt x="58" y="53"/>
                      <a:pt x="58" y="53"/>
                    </a:cubicBezTo>
                    <a:cubicBezTo>
                      <a:pt x="43" y="66"/>
                      <a:pt x="21" y="64"/>
                      <a:pt x="9" y="49"/>
                    </a:cubicBezTo>
                    <a:cubicBezTo>
                      <a:pt x="2" y="42"/>
                      <a:pt x="0" y="33"/>
                      <a:pt x="0" y="24"/>
                    </a:cubicBezTo>
                    <a:cubicBezTo>
                      <a:pt x="1" y="14"/>
                      <a:pt x="5" y="6"/>
                      <a:pt x="1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37" name="Freeform 64">
                <a:extLst>
                  <a:ext uri="{FF2B5EF4-FFF2-40B4-BE49-F238E27FC236}">
                    <a16:creationId xmlns:a16="http://schemas.microsoft.com/office/drawing/2014/main" id="{E25DAD9A-2845-4338-9EB6-89B804CFF559}"/>
                  </a:ext>
                </a:extLst>
              </p:cNvPr>
              <p:cNvSpPr>
                <a:spLocks/>
              </p:cNvSpPr>
              <p:nvPr/>
            </p:nvSpPr>
            <p:spPr bwMode="auto">
              <a:xfrm>
                <a:off x="5257185" y="5907597"/>
                <a:ext cx="300651" cy="300651"/>
              </a:xfrm>
              <a:custGeom>
                <a:avLst/>
                <a:gdLst>
                  <a:gd name="T0" fmla="*/ 243 w 243"/>
                  <a:gd name="T1" fmla="*/ 79 h 243"/>
                  <a:gd name="T2" fmla="*/ 151 w 243"/>
                  <a:gd name="T3" fmla="*/ 243 h 243"/>
                  <a:gd name="T4" fmla="*/ 0 w 243"/>
                  <a:gd name="T5" fmla="*/ 182 h 243"/>
                  <a:gd name="T6" fmla="*/ 43 w 243"/>
                  <a:gd name="T7" fmla="*/ 0 h 243"/>
                  <a:gd name="T8" fmla="*/ 243 w 243"/>
                  <a:gd name="T9" fmla="*/ 79 h 243"/>
                </a:gdLst>
                <a:ahLst/>
                <a:cxnLst>
                  <a:cxn ang="0">
                    <a:pos x="T0" y="T1"/>
                  </a:cxn>
                  <a:cxn ang="0">
                    <a:pos x="T2" y="T3"/>
                  </a:cxn>
                  <a:cxn ang="0">
                    <a:pos x="T4" y="T5"/>
                  </a:cxn>
                  <a:cxn ang="0">
                    <a:pos x="T6" y="T7"/>
                  </a:cxn>
                  <a:cxn ang="0">
                    <a:pos x="T8" y="T9"/>
                  </a:cxn>
                </a:cxnLst>
                <a:rect l="0" t="0" r="r" b="b"/>
                <a:pathLst>
                  <a:path w="243" h="243">
                    <a:moveTo>
                      <a:pt x="243" y="79"/>
                    </a:moveTo>
                    <a:lnTo>
                      <a:pt x="151" y="243"/>
                    </a:lnTo>
                    <a:lnTo>
                      <a:pt x="0" y="182"/>
                    </a:lnTo>
                    <a:lnTo>
                      <a:pt x="43" y="0"/>
                    </a:lnTo>
                    <a:lnTo>
                      <a:pt x="243" y="7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nvGrpSpPr>
              <p:cNvPr id="38" name="Group 37">
                <a:extLst>
                  <a:ext uri="{FF2B5EF4-FFF2-40B4-BE49-F238E27FC236}">
                    <a16:creationId xmlns:a16="http://schemas.microsoft.com/office/drawing/2014/main" id="{AF5942AD-A9A9-4255-BA60-1EDBB14D8521}"/>
                  </a:ext>
                </a:extLst>
              </p:cNvPr>
              <p:cNvGrpSpPr/>
              <p:nvPr/>
            </p:nvGrpSpPr>
            <p:grpSpPr>
              <a:xfrm>
                <a:off x="4665780" y="5526525"/>
                <a:ext cx="820296" cy="627285"/>
                <a:chOff x="4665780" y="4921512"/>
                <a:chExt cx="820296" cy="627285"/>
              </a:xfrm>
              <a:grpFill/>
            </p:grpSpPr>
            <p:sp>
              <p:nvSpPr>
                <p:cNvPr id="40" name="Freeform 135">
                  <a:extLst>
                    <a:ext uri="{FF2B5EF4-FFF2-40B4-BE49-F238E27FC236}">
                      <a16:creationId xmlns:a16="http://schemas.microsoft.com/office/drawing/2014/main" id="{6F1AB0C0-4121-44F2-90AE-5962182336B7}"/>
                    </a:ext>
                  </a:extLst>
                </p:cNvPr>
                <p:cNvSpPr>
                  <a:spLocks/>
                </p:cNvSpPr>
                <p:nvPr/>
              </p:nvSpPr>
              <p:spPr bwMode="auto">
                <a:xfrm>
                  <a:off x="5036954" y="5212265"/>
                  <a:ext cx="103929" cy="126199"/>
                </a:xfrm>
                <a:custGeom>
                  <a:avLst/>
                  <a:gdLst>
                    <a:gd name="T0" fmla="*/ 7 w 58"/>
                    <a:gd name="T1" fmla="*/ 0 h 70"/>
                    <a:gd name="T2" fmla="*/ 8 w 58"/>
                    <a:gd name="T3" fmla="*/ 0 h 70"/>
                    <a:gd name="T4" fmla="*/ 9 w 58"/>
                    <a:gd name="T5" fmla="*/ 2 h 70"/>
                    <a:gd name="T6" fmla="*/ 12 w 58"/>
                    <a:gd name="T7" fmla="*/ 3 h 70"/>
                    <a:gd name="T8" fmla="*/ 16 w 58"/>
                    <a:gd name="T9" fmla="*/ 5 h 70"/>
                    <a:gd name="T10" fmla="*/ 24 w 58"/>
                    <a:gd name="T11" fmla="*/ 11 h 70"/>
                    <a:gd name="T12" fmla="*/ 32 w 58"/>
                    <a:gd name="T13" fmla="*/ 20 h 70"/>
                    <a:gd name="T14" fmla="*/ 38 w 58"/>
                    <a:gd name="T15" fmla="*/ 30 h 70"/>
                    <a:gd name="T16" fmla="*/ 42 w 58"/>
                    <a:gd name="T17" fmla="*/ 39 h 70"/>
                    <a:gd name="T18" fmla="*/ 42 w 58"/>
                    <a:gd name="T19" fmla="*/ 41 h 70"/>
                    <a:gd name="T20" fmla="*/ 42 w 58"/>
                    <a:gd name="T21" fmla="*/ 42 h 70"/>
                    <a:gd name="T22" fmla="*/ 43 w 58"/>
                    <a:gd name="T23" fmla="*/ 43 h 70"/>
                    <a:gd name="T24" fmla="*/ 43 w 58"/>
                    <a:gd name="T25" fmla="*/ 45 h 70"/>
                    <a:gd name="T26" fmla="*/ 43 w 58"/>
                    <a:gd name="T27" fmla="*/ 46 h 70"/>
                    <a:gd name="T28" fmla="*/ 43 w 58"/>
                    <a:gd name="T29" fmla="*/ 48 h 70"/>
                    <a:gd name="T30" fmla="*/ 43 w 58"/>
                    <a:gd name="T31" fmla="*/ 49 h 70"/>
                    <a:gd name="T32" fmla="*/ 58 w 58"/>
                    <a:gd name="T33" fmla="*/ 48 h 70"/>
                    <a:gd name="T34" fmla="*/ 57 w 58"/>
                    <a:gd name="T35" fmla="*/ 49 h 70"/>
                    <a:gd name="T36" fmla="*/ 54 w 58"/>
                    <a:gd name="T37" fmla="*/ 52 h 70"/>
                    <a:gd name="T38" fmla="*/ 46 w 58"/>
                    <a:gd name="T39" fmla="*/ 61 h 70"/>
                    <a:gd name="T40" fmla="*/ 36 w 58"/>
                    <a:gd name="T41" fmla="*/ 68 h 70"/>
                    <a:gd name="T42" fmla="*/ 32 w 58"/>
                    <a:gd name="T43" fmla="*/ 69 h 70"/>
                    <a:gd name="T44" fmla="*/ 31 w 58"/>
                    <a:gd name="T45" fmla="*/ 70 h 70"/>
                    <a:gd name="T46" fmla="*/ 30 w 58"/>
                    <a:gd name="T47" fmla="*/ 68 h 70"/>
                    <a:gd name="T48" fmla="*/ 29 w 58"/>
                    <a:gd name="T49" fmla="*/ 66 h 70"/>
                    <a:gd name="T50" fmla="*/ 22 w 58"/>
                    <a:gd name="T51" fmla="*/ 58 h 70"/>
                    <a:gd name="T52" fmla="*/ 14 w 58"/>
                    <a:gd name="T53" fmla="*/ 53 h 70"/>
                    <a:gd name="T54" fmla="*/ 11 w 58"/>
                    <a:gd name="T55" fmla="*/ 52 h 70"/>
                    <a:gd name="T56" fmla="*/ 10 w 58"/>
                    <a:gd name="T57" fmla="*/ 52 h 70"/>
                    <a:gd name="T58" fmla="*/ 25 w 58"/>
                    <a:gd name="T59" fmla="*/ 50 h 70"/>
                    <a:gd name="T60" fmla="*/ 25 w 58"/>
                    <a:gd name="T61" fmla="*/ 50 h 70"/>
                    <a:gd name="T62" fmla="*/ 24 w 58"/>
                    <a:gd name="T63" fmla="*/ 49 h 70"/>
                    <a:gd name="T64" fmla="*/ 24 w 58"/>
                    <a:gd name="T65" fmla="*/ 48 h 70"/>
                    <a:gd name="T66" fmla="*/ 24 w 58"/>
                    <a:gd name="T67" fmla="*/ 47 h 70"/>
                    <a:gd name="T68" fmla="*/ 24 w 58"/>
                    <a:gd name="T69" fmla="*/ 46 h 70"/>
                    <a:gd name="T70" fmla="*/ 24 w 58"/>
                    <a:gd name="T71" fmla="*/ 45 h 70"/>
                    <a:gd name="T72" fmla="*/ 24 w 58"/>
                    <a:gd name="T73" fmla="*/ 44 h 70"/>
                    <a:gd name="T74" fmla="*/ 17 w 58"/>
                    <a:gd name="T75" fmla="*/ 31 h 70"/>
                    <a:gd name="T76" fmla="*/ 12 w 58"/>
                    <a:gd name="T77" fmla="*/ 26 h 70"/>
                    <a:gd name="T78" fmla="*/ 6 w 58"/>
                    <a:gd name="T79" fmla="*/ 22 h 70"/>
                    <a:gd name="T80" fmla="*/ 4 w 58"/>
                    <a:gd name="T81" fmla="*/ 21 h 70"/>
                    <a:gd name="T82" fmla="*/ 2 w 58"/>
                    <a:gd name="T83" fmla="*/ 21 h 70"/>
                    <a:gd name="T84" fmla="*/ 0 w 58"/>
                    <a:gd name="T85" fmla="*/ 21 h 70"/>
                    <a:gd name="T86" fmla="*/ 0 w 58"/>
                    <a:gd name="T87" fmla="*/ 21 h 70"/>
                    <a:gd name="T88" fmla="*/ 7 w 58"/>
                    <a:gd name="T8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70">
                      <a:moveTo>
                        <a:pt x="7" y="0"/>
                      </a:moveTo>
                      <a:cubicBezTo>
                        <a:pt x="7" y="0"/>
                        <a:pt x="7" y="0"/>
                        <a:pt x="8" y="0"/>
                      </a:cubicBezTo>
                      <a:cubicBezTo>
                        <a:pt x="8" y="0"/>
                        <a:pt x="8" y="1"/>
                        <a:pt x="9" y="2"/>
                      </a:cubicBezTo>
                      <a:cubicBezTo>
                        <a:pt x="10" y="2"/>
                        <a:pt x="11" y="3"/>
                        <a:pt x="12" y="3"/>
                      </a:cubicBezTo>
                      <a:cubicBezTo>
                        <a:pt x="13" y="4"/>
                        <a:pt x="14" y="5"/>
                        <a:pt x="16" y="5"/>
                      </a:cubicBezTo>
                      <a:cubicBezTo>
                        <a:pt x="18" y="7"/>
                        <a:pt x="21" y="9"/>
                        <a:pt x="24" y="11"/>
                      </a:cubicBezTo>
                      <a:cubicBezTo>
                        <a:pt x="27" y="14"/>
                        <a:pt x="30" y="16"/>
                        <a:pt x="32" y="20"/>
                      </a:cubicBezTo>
                      <a:cubicBezTo>
                        <a:pt x="34" y="23"/>
                        <a:pt x="37" y="26"/>
                        <a:pt x="38" y="30"/>
                      </a:cubicBezTo>
                      <a:cubicBezTo>
                        <a:pt x="40" y="33"/>
                        <a:pt x="41" y="36"/>
                        <a:pt x="42" y="39"/>
                      </a:cubicBezTo>
                      <a:cubicBezTo>
                        <a:pt x="42" y="40"/>
                        <a:pt x="42" y="40"/>
                        <a:pt x="42" y="41"/>
                      </a:cubicBezTo>
                      <a:cubicBezTo>
                        <a:pt x="42" y="42"/>
                        <a:pt x="42" y="42"/>
                        <a:pt x="42" y="42"/>
                      </a:cubicBezTo>
                      <a:cubicBezTo>
                        <a:pt x="43" y="43"/>
                        <a:pt x="43" y="43"/>
                        <a:pt x="43" y="43"/>
                      </a:cubicBezTo>
                      <a:cubicBezTo>
                        <a:pt x="43" y="44"/>
                        <a:pt x="43" y="44"/>
                        <a:pt x="43" y="45"/>
                      </a:cubicBezTo>
                      <a:cubicBezTo>
                        <a:pt x="43" y="45"/>
                        <a:pt x="43" y="46"/>
                        <a:pt x="43" y="46"/>
                      </a:cubicBezTo>
                      <a:cubicBezTo>
                        <a:pt x="43" y="47"/>
                        <a:pt x="43" y="48"/>
                        <a:pt x="43" y="48"/>
                      </a:cubicBezTo>
                      <a:cubicBezTo>
                        <a:pt x="43" y="49"/>
                        <a:pt x="43" y="49"/>
                        <a:pt x="43" y="49"/>
                      </a:cubicBezTo>
                      <a:cubicBezTo>
                        <a:pt x="58" y="48"/>
                        <a:pt x="58" y="48"/>
                        <a:pt x="58" y="48"/>
                      </a:cubicBezTo>
                      <a:cubicBezTo>
                        <a:pt x="58" y="48"/>
                        <a:pt x="57" y="48"/>
                        <a:pt x="57" y="49"/>
                      </a:cubicBezTo>
                      <a:cubicBezTo>
                        <a:pt x="56" y="50"/>
                        <a:pt x="55" y="51"/>
                        <a:pt x="54" y="52"/>
                      </a:cubicBezTo>
                      <a:cubicBezTo>
                        <a:pt x="52" y="55"/>
                        <a:pt x="49" y="59"/>
                        <a:pt x="46" y="61"/>
                      </a:cubicBezTo>
                      <a:cubicBezTo>
                        <a:pt x="42" y="64"/>
                        <a:pt x="38" y="66"/>
                        <a:pt x="36" y="68"/>
                      </a:cubicBezTo>
                      <a:cubicBezTo>
                        <a:pt x="34" y="68"/>
                        <a:pt x="33" y="69"/>
                        <a:pt x="32" y="69"/>
                      </a:cubicBezTo>
                      <a:cubicBezTo>
                        <a:pt x="32" y="69"/>
                        <a:pt x="31" y="70"/>
                        <a:pt x="31" y="70"/>
                      </a:cubicBezTo>
                      <a:cubicBezTo>
                        <a:pt x="31" y="70"/>
                        <a:pt x="31" y="69"/>
                        <a:pt x="30" y="68"/>
                      </a:cubicBezTo>
                      <a:cubicBezTo>
                        <a:pt x="30" y="68"/>
                        <a:pt x="29" y="67"/>
                        <a:pt x="29" y="66"/>
                      </a:cubicBezTo>
                      <a:cubicBezTo>
                        <a:pt x="27" y="63"/>
                        <a:pt x="25" y="60"/>
                        <a:pt x="22" y="58"/>
                      </a:cubicBezTo>
                      <a:cubicBezTo>
                        <a:pt x="19" y="56"/>
                        <a:pt x="16" y="54"/>
                        <a:pt x="14" y="53"/>
                      </a:cubicBezTo>
                      <a:cubicBezTo>
                        <a:pt x="13" y="53"/>
                        <a:pt x="12" y="52"/>
                        <a:pt x="11" y="52"/>
                      </a:cubicBezTo>
                      <a:cubicBezTo>
                        <a:pt x="11" y="52"/>
                        <a:pt x="10" y="52"/>
                        <a:pt x="10" y="52"/>
                      </a:cubicBezTo>
                      <a:cubicBezTo>
                        <a:pt x="25" y="50"/>
                        <a:pt x="25" y="50"/>
                        <a:pt x="25" y="50"/>
                      </a:cubicBezTo>
                      <a:cubicBezTo>
                        <a:pt x="25" y="50"/>
                        <a:pt x="25" y="50"/>
                        <a:pt x="25" y="50"/>
                      </a:cubicBezTo>
                      <a:cubicBezTo>
                        <a:pt x="25" y="50"/>
                        <a:pt x="25" y="49"/>
                        <a:pt x="24" y="49"/>
                      </a:cubicBezTo>
                      <a:cubicBezTo>
                        <a:pt x="24" y="48"/>
                        <a:pt x="24" y="48"/>
                        <a:pt x="24" y="48"/>
                      </a:cubicBezTo>
                      <a:cubicBezTo>
                        <a:pt x="24" y="47"/>
                        <a:pt x="24" y="47"/>
                        <a:pt x="24" y="47"/>
                      </a:cubicBezTo>
                      <a:cubicBezTo>
                        <a:pt x="24" y="46"/>
                        <a:pt x="24" y="46"/>
                        <a:pt x="24" y="46"/>
                      </a:cubicBezTo>
                      <a:cubicBezTo>
                        <a:pt x="24" y="45"/>
                        <a:pt x="24" y="45"/>
                        <a:pt x="24" y="45"/>
                      </a:cubicBezTo>
                      <a:cubicBezTo>
                        <a:pt x="24" y="45"/>
                        <a:pt x="24" y="44"/>
                        <a:pt x="24" y="44"/>
                      </a:cubicBezTo>
                      <a:cubicBezTo>
                        <a:pt x="23" y="40"/>
                        <a:pt x="20" y="35"/>
                        <a:pt x="17" y="31"/>
                      </a:cubicBezTo>
                      <a:cubicBezTo>
                        <a:pt x="16" y="29"/>
                        <a:pt x="14" y="27"/>
                        <a:pt x="12" y="26"/>
                      </a:cubicBezTo>
                      <a:cubicBezTo>
                        <a:pt x="10" y="24"/>
                        <a:pt x="8" y="23"/>
                        <a:pt x="6" y="22"/>
                      </a:cubicBezTo>
                      <a:cubicBezTo>
                        <a:pt x="5" y="22"/>
                        <a:pt x="5" y="21"/>
                        <a:pt x="4" y="21"/>
                      </a:cubicBezTo>
                      <a:cubicBezTo>
                        <a:pt x="3" y="21"/>
                        <a:pt x="2" y="21"/>
                        <a:pt x="2" y="21"/>
                      </a:cubicBezTo>
                      <a:cubicBezTo>
                        <a:pt x="1" y="20"/>
                        <a:pt x="1" y="21"/>
                        <a:pt x="0" y="21"/>
                      </a:cubicBezTo>
                      <a:cubicBezTo>
                        <a:pt x="0" y="21"/>
                        <a:pt x="0" y="21"/>
                        <a:pt x="0" y="21"/>
                      </a:cubicBezTo>
                      <a:lnTo>
                        <a:pt x="7"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1" name="Freeform 136">
                  <a:extLst>
                    <a:ext uri="{FF2B5EF4-FFF2-40B4-BE49-F238E27FC236}">
                      <a16:creationId xmlns:a16="http://schemas.microsoft.com/office/drawing/2014/main" id="{98BF39BF-00AD-465F-BA19-1258FF4B1207}"/>
                    </a:ext>
                  </a:extLst>
                </p:cNvPr>
                <p:cNvSpPr>
                  <a:spLocks/>
                </p:cNvSpPr>
                <p:nvPr/>
              </p:nvSpPr>
              <p:spPr bwMode="auto">
                <a:xfrm>
                  <a:off x="4952821" y="5343413"/>
                  <a:ext cx="128674" cy="76709"/>
                </a:xfrm>
                <a:custGeom>
                  <a:avLst/>
                  <a:gdLst>
                    <a:gd name="T0" fmla="*/ 72 w 72"/>
                    <a:gd name="T1" fmla="*/ 22 h 43"/>
                    <a:gd name="T2" fmla="*/ 70 w 72"/>
                    <a:gd name="T3" fmla="*/ 23 h 43"/>
                    <a:gd name="T4" fmla="*/ 64 w 72"/>
                    <a:gd name="T5" fmla="*/ 27 h 43"/>
                    <a:gd name="T6" fmla="*/ 55 w 72"/>
                    <a:gd name="T7" fmla="*/ 32 h 43"/>
                    <a:gd name="T8" fmla="*/ 44 w 72"/>
                    <a:gd name="T9" fmla="*/ 35 h 43"/>
                    <a:gd name="T10" fmla="*/ 32 w 72"/>
                    <a:gd name="T11" fmla="*/ 35 h 43"/>
                    <a:gd name="T12" fmla="*/ 22 w 72"/>
                    <a:gd name="T13" fmla="*/ 33 h 43"/>
                    <a:gd name="T14" fmla="*/ 15 w 72"/>
                    <a:gd name="T15" fmla="*/ 31 h 43"/>
                    <a:gd name="T16" fmla="*/ 13 w 72"/>
                    <a:gd name="T17" fmla="*/ 30 h 43"/>
                    <a:gd name="T18" fmla="*/ 13 w 72"/>
                    <a:gd name="T19" fmla="*/ 30 h 43"/>
                    <a:gd name="T20" fmla="*/ 7 w 72"/>
                    <a:gd name="T21" fmla="*/ 43 h 43"/>
                    <a:gd name="T22" fmla="*/ 6 w 72"/>
                    <a:gd name="T23" fmla="*/ 42 h 43"/>
                    <a:gd name="T24" fmla="*/ 5 w 72"/>
                    <a:gd name="T25" fmla="*/ 40 h 43"/>
                    <a:gd name="T26" fmla="*/ 4 w 72"/>
                    <a:gd name="T27" fmla="*/ 38 h 43"/>
                    <a:gd name="T28" fmla="*/ 2 w 72"/>
                    <a:gd name="T29" fmla="*/ 32 h 43"/>
                    <a:gd name="T30" fmla="*/ 1 w 72"/>
                    <a:gd name="T31" fmla="*/ 29 h 43"/>
                    <a:gd name="T32" fmla="*/ 1 w 72"/>
                    <a:gd name="T33" fmla="*/ 25 h 43"/>
                    <a:gd name="T34" fmla="*/ 0 w 72"/>
                    <a:gd name="T35" fmla="*/ 14 h 43"/>
                    <a:gd name="T36" fmla="*/ 1 w 72"/>
                    <a:gd name="T37" fmla="*/ 10 h 43"/>
                    <a:gd name="T38" fmla="*/ 1 w 72"/>
                    <a:gd name="T39" fmla="*/ 9 h 43"/>
                    <a:gd name="T40" fmla="*/ 2 w 72"/>
                    <a:gd name="T41" fmla="*/ 9 h 43"/>
                    <a:gd name="T42" fmla="*/ 6 w 72"/>
                    <a:gd name="T43" fmla="*/ 9 h 43"/>
                    <a:gd name="T44" fmla="*/ 15 w 72"/>
                    <a:gd name="T45" fmla="*/ 7 h 43"/>
                    <a:gd name="T46" fmla="*/ 18 w 72"/>
                    <a:gd name="T47" fmla="*/ 6 h 43"/>
                    <a:gd name="T48" fmla="*/ 20 w 72"/>
                    <a:gd name="T49" fmla="*/ 5 h 43"/>
                    <a:gd name="T50" fmla="*/ 24 w 72"/>
                    <a:gd name="T51" fmla="*/ 2 h 43"/>
                    <a:gd name="T52" fmla="*/ 25 w 72"/>
                    <a:gd name="T53" fmla="*/ 1 h 43"/>
                    <a:gd name="T54" fmla="*/ 26 w 72"/>
                    <a:gd name="T55" fmla="*/ 1 h 43"/>
                    <a:gd name="T56" fmla="*/ 27 w 72"/>
                    <a:gd name="T57" fmla="*/ 0 h 43"/>
                    <a:gd name="T58" fmla="*/ 21 w 72"/>
                    <a:gd name="T59" fmla="*/ 13 h 43"/>
                    <a:gd name="T60" fmla="*/ 21 w 72"/>
                    <a:gd name="T61" fmla="*/ 13 h 43"/>
                    <a:gd name="T62" fmla="*/ 22 w 72"/>
                    <a:gd name="T63" fmla="*/ 14 h 43"/>
                    <a:gd name="T64" fmla="*/ 27 w 72"/>
                    <a:gd name="T65" fmla="*/ 15 h 43"/>
                    <a:gd name="T66" fmla="*/ 33 w 72"/>
                    <a:gd name="T67" fmla="*/ 16 h 43"/>
                    <a:gd name="T68" fmla="*/ 41 w 72"/>
                    <a:gd name="T69" fmla="*/ 16 h 43"/>
                    <a:gd name="T70" fmla="*/ 48 w 72"/>
                    <a:gd name="T71" fmla="*/ 14 h 43"/>
                    <a:gd name="T72" fmla="*/ 54 w 72"/>
                    <a:gd name="T73" fmla="*/ 11 h 43"/>
                    <a:gd name="T74" fmla="*/ 58 w 72"/>
                    <a:gd name="T75" fmla="*/ 9 h 43"/>
                    <a:gd name="T76" fmla="*/ 60 w 72"/>
                    <a:gd name="T77" fmla="*/ 7 h 43"/>
                    <a:gd name="T78" fmla="*/ 72 w 72"/>
                    <a:gd name="T7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43">
                      <a:moveTo>
                        <a:pt x="72" y="22"/>
                      </a:moveTo>
                      <a:cubicBezTo>
                        <a:pt x="72" y="22"/>
                        <a:pt x="71" y="22"/>
                        <a:pt x="70" y="23"/>
                      </a:cubicBezTo>
                      <a:cubicBezTo>
                        <a:pt x="69" y="24"/>
                        <a:pt x="67" y="26"/>
                        <a:pt x="64" y="27"/>
                      </a:cubicBezTo>
                      <a:cubicBezTo>
                        <a:pt x="62" y="29"/>
                        <a:pt x="58" y="31"/>
                        <a:pt x="55" y="32"/>
                      </a:cubicBezTo>
                      <a:cubicBezTo>
                        <a:pt x="51" y="33"/>
                        <a:pt x="48" y="34"/>
                        <a:pt x="44" y="35"/>
                      </a:cubicBezTo>
                      <a:cubicBezTo>
                        <a:pt x="40" y="35"/>
                        <a:pt x="36" y="35"/>
                        <a:pt x="32" y="35"/>
                      </a:cubicBezTo>
                      <a:cubicBezTo>
                        <a:pt x="28" y="35"/>
                        <a:pt x="25" y="34"/>
                        <a:pt x="22" y="33"/>
                      </a:cubicBezTo>
                      <a:cubicBezTo>
                        <a:pt x="19" y="33"/>
                        <a:pt x="17" y="32"/>
                        <a:pt x="15" y="31"/>
                      </a:cubicBezTo>
                      <a:cubicBezTo>
                        <a:pt x="14" y="31"/>
                        <a:pt x="14" y="31"/>
                        <a:pt x="13" y="30"/>
                      </a:cubicBezTo>
                      <a:cubicBezTo>
                        <a:pt x="13" y="30"/>
                        <a:pt x="13" y="30"/>
                        <a:pt x="13" y="30"/>
                      </a:cubicBezTo>
                      <a:cubicBezTo>
                        <a:pt x="7" y="43"/>
                        <a:pt x="7" y="43"/>
                        <a:pt x="7" y="43"/>
                      </a:cubicBezTo>
                      <a:cubicBezTo>
                        <a:pt x="7" y="43"/>
                        <a:pt x="6" y="43"/>
                        <a:pt x="6" y="42"/>
                      </a:cubicBezTo>
                      <a:cubicBezTo>
                        <a:pt x="6" y="41"/>
                        <a:pt x="5" y="40"/>
                        <a:pt x="5" y="40"/>
                      </a:cubicBezTo>
                      <a:cubicBezTo>
                        <a:pt x="5" y="39"/>
                        <a:pt x="4" y="38"/>
                        <a:pt x="4" y="38"/>
                      </a:cubicBezTo>
                      <a:cubicBezTo>
                        <a:pt x="3" y="36"/>
                        <a:pt x="3" y="34"/>
                        <a:pt x="2" y="32"/>
                      </a:cubicBezTo>
                      <a:cubicBezTo>
                        <a:pt x="2" y="31"/>
                        <a:pt x="2" y="30"/>
                        <a:pt x="1" y="29"/>
                      </a:cubicBezTo>
                      <a:cubicBezTo>
                        <a:pt x="1" y="28"/>
                        <a:pt x="1" y="27"/>
                        <a:pt x="1" y="25"/>
                      </a:cubicBezTo>
                      <a:cubicBezTo>
                        <a:pt x="0" y="21"/>
                        <a:pt x="0" y="17"/>
                        <a:pt x="0" y="14"/>
                      </a:cubicBezTo>
                      <a:cubicBezTo>
                        <a:pt x="0" y="12"/>
                        <a:pt x="0" y="11"/>
                        <a:pt x="1" y="10"/>
                      </a:cubicBezTo>
                      <a:cubicBezTo>
                        <a:pt x="1" y="9"/>
                        <a:pt x="1" y="9"/>
                        <a:pt x="1" y="9"/>
                      </a:cubicBezTo>
                      <a:cubicBezTo>
                        <a:pt x="1" y="9"/>
                        <a:pt x="1" y="9"/>
                        <a:pt x="2" y="9"/>
                      </a:cubicBezTo>
                      <a:cubicBezTo>
                        <a:pt x="3" y="9"/>
                        <a:pt x="4" y="9"/>
                        <a:pt x="6" y="9"/>
                      </a:cubicBezTo>
                      <a:cubicBezTo>
                        <a:pt x="8" y="9"/>
                        <a:pt x="12" y="8"/>
                        <a:pt x="15" y="7"/>
                      </a:cubicBezTo>
                      <a:cubicBezTo>
                        <a:pt x="16" y="6"/>
                        <a:pt x="17" y="6"/>
                        <a:pt x="18" y="6"/>
                      </a:cubicBezTo>
                      <a:cubicBezTo>
                        <a:pt x="19" y="5"/>
                        <a:pt x="19" y="5"/>
                        <a:pt x="20" y="5"/>
                      </a:cubicBezTo>
                      <a:cubicBezTo>
                        <a:pt x="21" y="4"/>
                        <a:pt x="23" y="3"/>
                        <a:pt x="24" y="2"/>
                      </a:cubicBezTo>
                      <a:cubicBezTo>
                        <a:pt x="24" y="2"/>
                        <a:pt x="25" y="2"/>
                        <a:pt x="25" y="1"/>
                      </a:cubicBezTo>
                      <a:cubicBezTo>
                        <a:pt x="25" y="1"/>
                        <a:pt x="26" y="1"/>
                        <a:pt x="26" y="1"/>
                      </a:cubicBezTo>
                      <a:cubicBezTo>
                        <a:pt x="27" y="0"/>
                        <a:pt x="27" y="0"/>
                        <a:pt x="27" y="0"/>
                      </a:cubicBezTo>
                      <a:cubicBezTo>
                        <a:pt x="21" y="13"/>
                        <a:pt x="21" y="13"/>
                        <a:pt x="21" y="13"/>
                      </a:cubicBezTo>
                      <a:cubicBezTo>
                        <a:pt x="21" y="13"/>
                        <a:pt x="21" y="13"/>
                        <a:pt x="21" y="13"/>
                      </a:cubicBezTo>
                      <a:cubicBezTo>
                        <a:pt x="21" y="13"/>
                        <a:pt x="22" y="13"/>
                        <a:pt x="22" y="14"/>
                      </a:cubicBezTo>
                      <a:cubicBezTo>
                        <a:pt x="23" y="14"/>
                        <a:pt x="25" y="15"/>
                        <a:pt x="27" y="15"/>
                      </a:cubicBezTo>
                      <a:cubicBezTo>
                        <a:pt x="29" y="16"/>
                        <a:pt x="31" y="16"/>
                        <a:pt x="33" y="16"/>
                      </a:cubicBezTo>
                      <a:cubicBezTo>
                        <a:pt x="36" y="16"/>
                        <a:pt x="38" y="16"/>
                        <a:pt x="41" y="16"/>
                      </a:cubicBezTo>
                      <a:cubicBezTo>
                        <a:pt x="44" y="16"/>
                        <a:pt x="46" y="15"/>
                        <a:pt x="48" y="14"/>
                      </a:cubicBezTo>
                      <a:cubicBezTo>
                        <a:pt x="51" y="13"/>
                        <a:pt x="53" y="12"/>
                        <a:pt x="54" y="11"/>
                      </a:cubicBezTo>
                      <a:cubicBezTo>
                        <a:pt x="56" y="10"/>
                        <a:pt x="57" y="9"/>
                        <a:pt x="58" y="9"/>
                      </a:cubicBezTo>
                      <a:cubicBezTo>
                        <a:pt x="59" y="8"/>
                        <a:pt x="60" y="7"/>
                        <a:pt x="60" y="7"/>
                      </a:cubicBezTo>
                      <a:lnTo>
                        <a:pt x="72" y="2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2" name="Freeform 137">
                  <a:extLst>
                    <a:ext uri="{FF2B5EF4-FFF2-40B4-BE49-F238E27FC236}">
                      <a16:creationId xmlns:a16="http://schemas.microsoft.com/office/drawing/2014/main" id="{5C5C820B-0B30-4B53-BD8C-D8B960564E95}"/>
                    </a:ext>
                  </a:extLst>
                </p:cNvPr>
                <p:cNvSpPr>
                  <a:spLocks/>
                </p:cNvSpPr>
                <p:nvPr/>
              </p:nvSpPr>
              <p:spPr bwMode="auto">
                <a:xfrm>
                  <a:off x="4918178" y="5207316"/>
                  <a:ext cx="86607" cy="120013"/>
                </a:xfrm>
                <a:custGeom>
                  <a:avLst/>
                  <a:gdLst>
                    <a:gd name="T0" fmla="*/ 1 w 48"/>
                    <a:gd name="T1" fmla="*/ 67 h 67"/>
                    <a:gd name="T2" fmla="*/ 1 w 48"/>
                    <a:gd name="T3" fmla="*/ 67 h 67"/>
                    <a:gd name="T4" fmla="*/ 1 w 48"/>
                    <a:gd name="T5" fmla="*/ 65 h 67"/>
                    <a:gd name="T6" fmla="*/ 1 w 48"/>
                    <a:gd name="T7" fmla="*/ 63 h 67"/>
                    <a:gd name="T8" fmla="*/ 0 w 48"/>
                    <a:gd name="T9" fmla="*/ 62 h 67"/>
                    <a:gd name="T10" fmla="*/ 0 w 48"/>
                    <a:gd name="T11" fmla="*/ 61 h 67"/>
                    <a:gd name="T12" fmla="*/ 0 w 48"/>
                    <a:gd name="T13" fmla="*/ 60 h 67"/>
                    <a:gd name="T14" fmla="*/ 0 w 48"/>
                    <a:gd name="T15" fmla="*/ 57 h 67"/>
                    <a:gd name="T16" fmla="*/ 1 w 48"/>
                    <a:gd name="T17" fmla="*/ 47 h 67"/>
                    <a:gd name="T18" fmla="*/ 4 w 48"/>
                    <a:gd name="T19" fmla="*/ 36 h 67"/>
                    <a:gd name="T20" fmla="*/ 10 w 48"/>
                    <a:gd name="T21" fmla="*/ 26 h 67"/>
                    <a:gd name="T22" fmla="*/ 16 w 48"/>
                    <a:gd name="T23" fmla="*/ 18 h 67"/>
                    <a:gd name="T24" fmla="*/ 21 w 48"/>
                    <a:gd name="T25" fmla="*/ 13 h 67"/>
                    <a:gd name="T26" fmla="*/ 23 w 48"/>
                    <a:gd name="T27" fmla="*/ 12 h 67"/>
                    <a:gd name="T28" fmla="*/ 24 w 48"/>
                    <a:gd name="T29" fmla="*/ 12 h 67"/>
                    <a:gd name="T30" fmla="*/ 15 w 48"/>
                    <a:gd name="T31" fmla="*/ 0 h 67"/>
                    <a:gd name="T32" fmla="*/ 16 w 48"/>
                    <a:gd name="T33" fmla="*/ 0 h 67"/>
                    <a:gd name="T34" fmla="*/ 17 w 48"/>
                    <a:gd name="T35" fmla="*/ 0 h 67"/>
                    <a:gd name="T36" fmla="*/ 21 w 48"/>
                    <a:gd name="T37" fmla="*/ 0 h 67"/>
                    <a:gd name="T38" fmla="*/ 34 w 48"/>
                    <a:gd name="T39" fmla="*/ 3 h 67"/>
                    <a:gd name="T40" fmla="*/ 44 w 48"/>
                    <a:gd name="T41" fmla="*/ 9 h 67"/>
                    <a:gd name="T42" fmla="*/ 47 w 48"/>
                    <a:gd name="T43" fmla="*/ 11 h 67"/>
                    <a:gd name="T44" fmla="*/ 48 w 48"/>
                    <a:gd name="T45" fmla="*/ 12 h 67"/>
                    <a:gd name="T46" fmla="*/ 47 w 48"/>
                    <a:gd name="T47" fmla="*/ 13 h 67"/>
                    <a:gd name="T48" fmla="*/ 46 w 48"/>
                    <a:gd name="T49" fmla="*/ 16 h 67"/>
                    <a:gd name="T50" fmla="*/ 42 w 48"/>
                    <a:gd name="T51" fmla="*/ 26 h 67"/>
                    <a:gd name="T52" fmla="*/ 42 w 48"/>
                    <a:gd name="T53" fmla="*/ 35 h 67"/>
                    <a:gd name="T54" fmla="*/ 42 w 48"/>
                    <a:gd name="T55" fmla="*/ 38 h 67"/>
                    <a:gd name="T56" fmla="*/ 43 w 48"/>
                    <a:gd name="T57" fmla="*/ 39 h 67"/>
                    <a:gd name="T58" fmla="*/ 43 w 48"/>
                    <a:gd name="T59" fmla="*/ 39 h 67"/>
                    <a:gd name="T60" fmla="*/ 34 w 48"/>
                    <a:gd name="T61" fmla="*/ 27 h 67"/>
                    <a:gd name="T62" fmla="*/ 33 w 48"/>
                    <a:gd name="T63" fmla="*/ 28 h 67"/>
                    <a:gd name="T64" fmla="*/ 29 w 48"/>
                    <a:gd name="T65" fmla="*/ 31 h 67"/>
                    <a:gd name="T66" fmla="*/ 25 w 48"/>
                    <a:gd name="T67" fmla="*/ 36 h 67"/>
                    <a:gd name="T68" fmla="*/ 22 w 48"/>
                    <a:gd name="T69" fmla="*/ 43 h 67"/>
                    <a:gd name="T70" fmla="*/ 19 w 48"/>
                    <a:gd name="T71" fmla="*/ 50 h 67"/>
                    <a:gd name="T72" fmla="*/ 19 w 48"/>
                    <a:gd name="T73" fmla="*/ 57 h 67"/>
                    <a:gd name="T74" fmla="*/ 19 w 48"/>
                    <a:gd name="T75" fmla="*/ 58 h 67"/>
                    <a:gd name="T76" fmla="*/ 19 w 48"/>
                    <a:gd name="T77" fmla="*/ 60 h 67"/>
                    <a:gd name="T78" fmla="*/ 19 w 48"/>
                    <a:gd name="T79" fmla="*/ 60 h 67"/>
                    <a:gd name="T80" fmla="*/ 19 w 48"/>
                    <a:gd name="T81" fmla="*/ 61 h 67"/>
                    <a:gd name="T82" fmla="*/ 19 w 48"/>
                    <a:gd name="T83" fmla="*/ 62 h 67"/>
                    <a:gd name="T84" fmla="*/ 20 w 48"/>
                    <a:gd name="T85" fmla="*/ 63 h 67"/>
                    <a:gd name="T86" fmla="*/ 20 w 48"/>
                    <a:gd name="T87" fmla="*/ 64 h 67"/>
                    <a:gd name="T88" fmla="*/ 1 w 48"/>
                    <a:gd name="T8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7">
                      <a:moveTo>
                        <a:pt x="1" y="67"/>
                      </a:moveTo>
                      <a:cubicBezTo>
                        <a:pt x="1" y="67"/>
                        <a:pt x="1" y="67"/>
                        <a:pt x="1" y="67"/>
                      </a:cubicBezTo>
                      <a:cubicBezTo>
                        <a:pt x="1" y="66"/>
                        <a:pt x="1" y="65"/>
                        <a:pt x="1" y="65"/>
                      </a:cubicBezTo>
                      <a:cubicBezTo>
                        <a:pt x="1" y="64"/>
                        <a:pt x="1" y="64"/>
                        <a:pt x="1" y="63"/>
                      </a:cubicBezTo>
                      <a:cubicBezTo>
                        <a:pt x="0" y="62"/>
                        <a:pt x="0" y="62"/>
                        <a:pt x="0" y="62"/>
                      </a:cubicBezTo>
                      <a:cubicBezTo>
                        <a:pt x="0" y="61"/>
                        <a:pt x="0" y="61"/>
                        <a:pt x="0" y="61"/>
                      </a:cubicBezTo>
                      <a:cubicBezTo>
                        <a:pt x="0" y="61"/>
                        <a:pt x="0" y="60"/>
                        <a:pt x="0" y="60"/>
                      </a:cubicBezTo>
                      <a:cubicBezTo>
                        <a:pt x="0" y="59"/>
                        <a:pt x="0" y="58"/>
                        <a:pt x="0" y="57"/>
                      </a:cubicBezTo>
                      <a:cubicBezTo>
                        <a:pt x="0" y="54"/>
                        <a:pt x="0" y="51"/>
                        <a:pt x="1" y="47"/>
                      </a:cubicBezTo>
                      <a:cubicBezTo>
                        <a:pt x="2" y="44"/>
                        <a:pt x="3" y="40"/>
                        <a:pt x="4" y="36"/>
                      </a:cubicBezTo>
                      <a:cubicBezTo>
                        <a:pt x="6" y="32"/>
                        <a:pt x="7" y="29"/>
                        <a:pt x="10" y="26"/>
                      </a:cubicBezTo>
                      <a:cubicBezTo>
                        <a:pt x="12" y="23"/>
                        <a:pt x="14" y="20"/>
                        <a:pt x="16" y="18"/>
                      </a:cubicBezTo>
                      <a:cubicBezTo>
                        <a:pt x="18" y="16"/>
                        <a:pt x="20" y="14"/>
                        <a:pt x="21" y="13"/>
                      </a:cubicBezTo>
                      <a:cubicBezTo>
                        <a:pt x="22" y="13"/>
                        <a:pt x="23" y="12"/>
                        <a:pt x="23" y="12"/>
                      </a:cubicBezTo>
                      <a:cubicBezTo>
                        <a:pt x="23" y="12"/>
                        <a:pt x="24" y="12"/>
                        <a:pt x="24" y="12"/>
                      </a:cubicBezTo>
                      <a:cubicBezTo>
                        <a:pt x="15" y="0"/>
                        <a:pt x="15" y="0"/>
                        <a:pt x="15" y="0"/>
                      </a:cubicBezTo>
                      <a:cubicBezTo>
                        <a:pt x="16" y="0"/>
                        <a:pt x="16" y="0"/>
                        <a:pt x="16" y="0"/>
                      </a:cubicBezTo>
                      <a:cubicBezTo>
                        <a:pt x="16" y="0"/>
                        <a:pt x="16" y="0"/>
                        <a:pt x="17" y="0"/>
                      </a:cubicBezTo>
                      <a:cubicBezTo>
                        <a:pt x="18" y="0"/>
                        <a:pt x="20" y="0"/>
                        <a:pt x="21" y="0"/>
                      </a:cubicBezTo>
                      <a:cubicBezTo>
                        <a:pt x="25" y="1"/>
                        <a:pt x="29" y="2"/>
                        <a:pt x="34" y="3"/>
                      </a:cubicBezTo>
                      <a:cubicBezTo>
                        <a:pt x="38" y="5"/>
                        <a:pt x="41" y="7"/>
                        <a:pt x="44" y="9"/>
                      </a:cubicBezTo>
                      <a:cubicBezTo>
                        <a:pt x="45" y="10"/>
                        <a:pt x="46" y="10"/>
                        <a:pt x="47" y="11"/>
                      </a:cubicBezTo>
                      <a:cubicBezTo>
                        <a:pt x="47" y="11"/>
                        <a:pt x="48" y="12"/>
                        <a:pt x="48" y="12"/>
                      </a:cubicBezTo>
                      <a:cubicBezTo>
                        <a:pt x="48" y="12"/>
                        <a:pt x="48" y="12"/>
                        <a:pt x="47" y="13"/>
                      </a:cubicBezTo>
                      <a:cubicBezTo>
                        <a:pt x="47" y="14"/>
                        <a:pt x="46" y="15"/>
                        <a:pt x="46" y="16"/>
                      </a:cubicBezTo>
                      <a:cubicBezTo>
                        <a:pt x="44" y="19"/>
                        <a:pt x="43" y="22"/>
                        <a:pt x="42" y="26"/>
                      </a:cubicBezTo>
                      <a:cubicBezTo>
                        <a:pt x="42" y="29"/>
                        <a:pt x="42" y="32"/>
                        <a:pt x="42" y="35"/>
                      </a:cubicBezTo>
                      <a:cubicBezTo>
                        <a:pt x="42" y="36"/>
                        <a:pt x="42" y="37"/>
                        <a:pt x="42" y="38"/>
                      </a:cubicBezTo>
                      <a:cubicBezTo>
                        <a:pt x="43" y="39"/>
                        <a:pt x="43" y="39"/>
                        <a:pt x="43" y="39"/>
                      </a:cubicBezTo>
                      <a:cubicBezTo>
                        <a:pt x="43" y="39"/>
                        <a:pt x="43" y="39"/>
                        <a:pt x="43" y="39"/>
                      </a:cubicBezTo>
                      <a:cubicBezTo>
                        <a:pt x="34" y="27"/>
                        <a:pt x="34" y="27"/>
                        <a:pt x="34" y="27"/>
                      </a:cubicBezTo>
                      <a:cubicBezTo>
                        <a:pt x="34" y="27"/>
                        <a:pt x="34" y="27"/>
                        <a:pt x="33" y="28"/>
                      </a:cubicBezTo>
                      <a:cubicBezTo>
                        <a:pt x="32" y="29"/>
                        <a:pt x="31" y="30"/>
                        <a:pt x="29" y="31"/>
                      </a:cubicBezTo>
                      <a:cubicBezTo>
                        <a:pt x="28" y="33"/>
                        <a:pt x="27" y="34"/>
                        <a:pt x="25" y="36"/>
                      </a:cubicBezTo>
                      <a:cubicBezTo>
                        <a:pt x="24" y="38"/>
                        <a:pt x="23" y="41"/>
                        <a:pt x="22" y="43"/>
                      </a:cubicBezTo>
                      <a:cubicBezTo>
                        <a:pt x="21" y="45"/>
                        <a:pt x="20" y="48"/>
                        <a:pt x="19" y="50"/>
                      </a:cubicBezTo>
                      <a:cubicBezTo>
                        <a:pt x="19" y="53"/>
                        <a:pt x="19" y="55"/>
                        <a:pt x="19" y="57"/>
                      </a:cubicBezTo>
                      <a:cubicBezTo>
                        <a:pt x="19" y="58"/>
                        <a:pt x="19" y="58"/>
                        <a:pt x="19" y="58"/>
                      </a:cubicBezTo>
                      <a:cubicBezTo>
                        <a:pt x="19" y="59"/>
                        <a:pt x="19" y="59"/>
                        <a:pt x="19" y="60"/>
                      </a:cubicBezTo>
                      <a:cubicBezTo>
                        <a:pt x="19" y="60"/>
                        <a:pt x="19" y="60"/>
                        <a:pt x="19" y="60"/>
                      </a:cubicBezTo>
                      <a:cubicBezTo>
                        <a:pt x="19" y="61"/>
                        <a:pt x="19" y="61"/>
                        <a:pt x="19" y="61"/>
                      </a:cubicBezTo>
                      <a:cubicBezTo>
                        <a:pt x="19" y="62"/>
                        <a:pt x="19" y="62"/>
                        <a:pt x="19" y="62"/>
                      </a:cubicBezTo>
                      <a:cubicBezTo>
                        <a:pt x="19" y="62"/>
                        <a:pt x="20" y="63"/>
                        <a:pt x="20" y="63"/>
                      </a:cubicBezTo>
                      <a:cubicBezTo>
                        <a:pt x="20" y="64"/>
                        <a:pt x="20" y="64"/>
                        <a:pt x="20" y="64"/>
                      </a:cubicBezTo>
                      <a:lnTo>
                        <a:pt x="1" y="67"/>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3" name="Freeform 138">
                  <a:extLst>
                    <a:ext uri="{FF2B5EF4-FFF2-40B4-BE49-F238E27FC236}">
                      <a16:creationId xmlns:a16="http://schemas.microsoft.com/office/drawing/2014/main" id="{159C04DC-3B3B-4F53-A45E-0385FFE069AC}"/>
                    </a:ext>
                  </a:extLst>
                </p:cNvPr>
                <p:cNvSpPr>
                  <a:spLocks/>
                </p:cNvSpPr>
                <p:nvPr/>
              </p:nvSpPr>
              <p:spPr bwMode="auto">
                <a:xfrm>
                  <a:off x="4989939" y="5270416"/>
                  <a:ext cx="55676" cy="65574"/>
                </a:xfrm>
                <a:custGeom>
                  <a:avLst/>
                  <a:gdLst>
                    <a:gd name="T0" fmla="*/ 7 w 31"/>
                    <a:gd name="T1" fmla="*/ 7 h 37"/>
                    <a:gd name="T2" fmla="*/ 24 w 31"/>
                    <a:gd name="T3" fmla="*/ 4 h 37"/>
                    <a:gd name="T4" fmla="*/ 27 w 31"/>
                    <a:gd name="T5" fmla="*/ 21 h 37"/>
                    <a:gd name="T6" fmla="*/ 0 w 31"/>
                    <a:gd name="T7" fmla="*/ 37 h 37"/>
                    <a:gd name="T8" fmla="*/ 7 w 31"/>
                    <a:gd name="T9" fmla="*/ 7 h 37"/>
                  </a:gdLst>
                  <a:ahLst/>
                  <a:cxnLst>
                    <a:cxn ang="0">
                      <a:pos x="T0" y="T1"/>
                    </a:cxn>
                    <a:cxn ang="0">
                      <a:pos x="T2" y="T3"/>
                    </a:cxn>
                    <a:cxn ang="0">
                      <a:pos x="T4" y="T5"/>
                    </a:cxn>
                    <a:cxn ang="0">
                      <a:pos x="T6" y="T7"/>
                    </a:cxn>
                    <a:cxn ang="0">
                      <a:pos x="T8" y="T9"/>
                    </a:cxn>
                  </a:cxnLst>
                  <a:rect l="0" t="0" r="r" b="b"/>
                  <a:pathLst>
                    <a:path w="31" h="37">
                      <a:moveTo>
                        <a:pt x="7" y="7"/>
                      </a:moveTo>
                      <a:cubicBezTo>
                        <a:pt x="11" y="2"/>
                        <a:pt x="19" y="0"/>
                        <a:pt x="24" y="4"/>
                      </a:cubicBezTo>
                      <a:cubicBezTo>
                        <a:pt x="30" y="8"/>
                        <a:pt x="31" y="16"/>
                        <a:pt x="27" y="21"/>
                      </a:cubicBezTo>
                      <a:cubicBezTo>
                        <a:pt x="23" y="26"/>
                        <a:pt x="0" y="37"/>
                        <a:pt x="0" y="37"/>
                      </a:cubicBezTo>
                      <a:cubicBezTo>
                        <a:pt x="0" y="37"/>
                        <a:pt x="4" y="12"/>
                        <a:pt x="7" y="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4" name="Freeform 141">
                  <a:extLst>
                    <a:ext uri="{FF2B5EF4-FFF2-40B4-BE49-F238E27FC236}">
                      <a16:creationId xmlns:a16="http://schemas.microsoft.com/office/drawing/2014/main" id="{956EF5BC-E084-4453-B41E-26D2382D7EA7}"/>
                    </a:ext>
                  </a:extLst>
                </p:cNvPr>
                <p:cNvSpPr>
                  <a:spLocks/>
                </p:cNvSpPr>
                <p:nvPr/>
              </p:nvSpPr>
              <p:spPr bwMode="auto">
                <a:xfrm>
                  <a:off x="4769709" y="4947494"/>
                  <a:ext cx="68049" cy="100217"/>
                </a:xfrm>
                <a:custGeom>
                  <a:avLst/>
                  <a:gdLst>
                    <a:gd name="T0" fmla="*/ 8 w 38"/>
                    <a:gd name="T1" fmla="*/ 0 h 56"/>
                    <a:gd name="T2" fmla="*/ 8 w 38"/>
                    <a:gd name="T3" fmla="*/ 0 h 56"/>
                    <a:gd name="T4" fmla="*/ 10 w 38"/>
                    <a:gd name="T5" fmla="*/ 1 h 56"/>
                    <a:gd name="T6" fmla="*/ 12 w 38"/>
                    <a:gd name="T7" fmla="*/ 2 h 56"/>
                    <a:gd name="T8" fmla="*/ 14 w 38"/>
                    <a:gd name="T9" fmla="*/ 4 h 56"/>
                    <a:gd name="T10" fmla="*/ 19 w 38"/>
                    <a:gd name="T11" fmla="*/ 10 h 56"/>
                    <a:gd name="T12" fmla="*/ 24 w 38"/>
                    <a:gd name="T13" fmla="*/ 18 h 56"/>
                    <a:gd name="T14" fmla="*/ 27 w 38"/>
                    <a:gd name="T15" fmla="*/ 27 h 56"/>
                    <a:gd name="T16" fmla="*/ 28 w 38"/>
                    <a:gd name="T17" fmla="*/ 35 h 56"/>
                    <a:gd name="T18" fmla="*/ 29 w 38"/>
                    <a:gd name="T19" fmla="*/ 37 h 56"/>
                    <a:gd name="T20" fmla="*/ 29 w 38"/>
                    <a:gd name="T21" fmla="*/ 37 h 56"/>
                    <a:gd name="T22" fmla="*/ 28 w 38"/>
                    <a:gd name="T23" fmla="*/ 38 h 56"/>
                    <a:gd name="T24" fmla="*/ 28 w 38"/>
                    <a:gd name="T25" fmla="*/ 39 h 56"/>
                    <a:gd name="T26" fmla="*/ 28 w 38"/>
                    <a:gd name="T27" fmla="*/ 40 h 56"/>
                    <a:gd name="T28" fmla="*/ 27 w 38"/>
                    <a:gd name="T29" fmla="*/ 42 h 56"/>
                    <a:gd name="T30" fmla="*/ 27 w 38"/>
                    <a:gd name="T31" fmla="*/ 43 h 56"/>
                    <a:gd name="T32" fmla="*/ 38 w 38"/>
                    <a:gd name="T33" fmla="*/ 44 h 56"/>
                    <a:gd name="T34" fmla="*/ 37 w 38"/>
                    <a:gd name="T35" fmla="*/ 45 h 56"/>
                    <a:gd name="T36" fmla="*/ 35 w 38"/>
                    <a:gd name="T37" fmla="*/ 47 h 56"/>
                    <a:gd name="T38" fmla="*/ 26 w 38"/>
                    <a:gd name="T39" fmla="*/ 53 h 56"/>
                    <a:gd name="T40" fmla="*/ 18 w 38"/>
                    <a:gd name="T41" fmla="*/ 55 h 56"/>
                    <a:gd name="T42" fmla="*/ 15 w 38"/>
                    <a:gd name="T43" fmla="*/ 56 h 56"/>
                    <a:gd name="T44" fmla="*/ 14 w 38"/>
                    <a:gd name="T45" fmla="*/ 56 h 56"/>
                    <a:gd name="T46" fmla="*/ 14 w 38"/>
                    <a:gd name="T47" fmla="*/ 55 h 56"/>
                    <a:gd name="T48" fmla="*/ 13 w 38"/>
                    <a:gd name="T49" fmla="*/ 52 h 56"/>
                    <a:gd name="T50" fmla="*/ 9 w 38"/>
                    <a:gd name="T51" fmla="*/ 46 h 56"/>
                    <a:gd name="T52" fmla="*/ 4 w 38"/>
                    <a:gd name="T53" fmla="*/ 40 h 56"/>
                    <a:gd name="T54" fmla="*/ 2 w 38"/>
                    <a:gd name="T55" fmla="*/ 39 h 56"/>
                    <a:gd name="T56" fmla="*/ 1 w 38"/>
                    <a:gd name="T57" fmla="*/ 38 h 56"/>
                    <a:gd name="T58" fmla="*/ 13 w 38"/>
                    <a:gd name="T59" fmla="*/ 40 h 56"/>
                    <a:gd name="T60" fmla="*/ 13 w 38"/>
                    <a:gd name="T61" fmla="*/ 40 h 56"/>
                    <a:gd name="T62" fmla="*/ 13 w 38"/>
                    <a:gd name="T63" fmla="*/ 39 h 56"/>
                    <a:gd name="T64" fmla="*/ 13 w 38"/>
                    <a:gd name="T65" fmla="*/ 38 h 56"/>
                    <a:gd name="T66" fmla="*/ 13 w 38"/>
                    <a:gd name="T67" fmla="*/ 37 h 56"/>
                    <a:gd name="T68" fmla="*/ 13 w 38"/>
                    <a:gd name="T69" fmla="*/ 37 h 56"/>
                    <a:gd name="T70" fmla="*/ 13 w 38"/>
                    <a:gd name="T71" fmla="*/ 36 h 56"/>
                    <a:gd name="T72" fmla="*/ 13 w 38"/>
                    <a:gd name="T73" fmla="*/ 35 h 56"/>
                    <a:gd name="T74" fmla="*/ 11 w 38"/>
                    <a:gd name="T75" fmla="*/ 24 h 56"/>
                    <a:gd name="T76" fmla="*/ 8 w 38"/>
                    <a:gd name="T77" fmla="*/ 19 h 56"/>
                    <a:gd name="T78" fmla="*/ 4 w 38"/>
                    <a:gd name="T79" fmla="*/ 15 h 56"/>
                    <a:gd name="T80" fmla="*/ 2 w 38"/>
                    <a:gd name="T81" fmla="*/ 14 h 56"/>
                    <a:gd name="T82" fmla="*/ 1 w 38"/>
                    <a:gd name="T83" fmla="*/ 13 h 56"/>
                    <a:gd name="T84" fmla="*/ 0 w 38"/>
                    <a:gd name="T85" fmla="*/ 12 h 56"/>
                    <a:gd name="T86" fmla="*/ 0 w 38"/>
                    <a:gd name="T87" fmla="*/ 12 h 56"/>
                    <a:gd name="T88" fmla="*/ 8 w 38"/>
                    <a:gd name="T8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56">
                      <a:moveTo>
                        <a:pt x="8" y="0"/>
                      </a:moveTo>
                      <a:cubicBezTo>
                        <a:pt x="8" y="0"/>
                        <a:pt x="8" y="0"/>
                        <a:pt x="8" y="0"/>
                      </a:cubicBezTo>
                      <a:cubicBezTo>
                        <a:pt x="9" y="0"/>
                        <a:pt x="9" y="1"/>
                        <a:pt x="10" y="1"/>
                      </a:cubicBezTo>
                      <a:cubicBezTo>
                        <a:pt x="10" y="1"/>
                        <a:pt x="11" y="2"/>
                        <a:pt x="12" y="2"/>
                      </a:cubicBezTo>
                      <a:cubicBezTo>
                        <a:pt x="12" y="3"/>
                        <a:pt x="13" y="4"/>
                        <a:pt x="14" y="4"/>
                      </a:cubicBezTo>
                      <a:cubicBezTo>
                        <a:pt x="16" y="6"/>
                        <a:pt x="18" y="8"/>
                        <a:pt x="19" y="10"/>
                      </a:cubicBezTo>
                      <a:cubicBezTo>
                        <a:pt x="21" y="13"/>
                        <a:pt x="23" y="15"/>
                        <a:pt x="24" y="18"/>
                      </a:cubicBezTo>
                      <a:cubicBezTo>
                        <a:pt x="25" y="21"/>
                        <a:pt x="26" y="24"/>
                        <a:pt x="27" y="27"/>
                      </a:cubicBezTo>
                      <a:cubicBezTo>
                        <a:pt x="27" y="30"/>
                        <a:pt x="28" y="33"/>
                        <a:pt x="28" y="35"/>
                      </a:cubicBezTo>
                      <a:cubicBezTo>
                        <a:pt x="28" y="35"/>
                        <a:pt x="29" y="36"/>
                        <a:pt x="29" y="37"/>
                      </a:cubicBezTo>
                      <a:cubicBezTo>
                        <a:pt x="29" y="37"/>
                        <a:pt x="29" y="37"/>
                        <a:pt x="29" y="37"/>
                      </a:cubicBezTo>
                      <a:cubicBezTo>
                        <a:pt x="28" y="38"/>
                        <a:pt x="28" y="38"/>
                        <a:pt x="28" y="38"/>
                      </a:cubicBezTo>
                      <a:cubicBezTo>
                        <a:pt x="28" y="38"/>
                        <a:pt x="28" y="39"/>
                        <a:pt x="28" y="39"/>
                      </a:cubicBezTo>
                      <a:cubicBezTo>
                        <a:pt x="28" y="40"/>
                        <a:pt x="28" y="40"/>
                        <a:pt x="28" y="40"/>
                      </a:cubicBezTo>
                      <a:cubicBezTo>
                        <a:pt x="28" y="41"/>
                        <a:pt x="27" y="42"/>
                        <a:pt x="27" y="42"/>
                      </a:cubicBezTo>
                      <a:cubicBezTo>
                        <a:pt x="27" y="43"/>
                        <a:pt x="27" y="43"/>
                        <a:pt x="27" y="43"/>
                      </a:cubicBezTo>
                      <a:cubicBezTo>
                        <a:pt x="38" y="44"/>
                        <a:pt x="38" y="44"/>
                        <a:pt x="38" y="44"/>
                      </a:cubicBezTo>
                      <a:cubicBezTo>
                        <a:pt x="38" y="44"/>
                        <a:pt x="38" y="45"/>
                        <a:pt x="37" y="45"/>
                      </a:cubicBezTo>
                      <a:cubicBezTo>
                        <a:pt x="37" y="46"/>
                        <a:pt x="36" y="47"/>
                        <a:pt x="35" y="47"/>
                      </a:cubicBezTo>
                      <a:cubicBezTo>
                        <a:pt x="33" y="49"/>
                        <a:pt x="30" y="51"/>
                        <a:pt x="26" y="53"/>
                      </a:cubicBezTo>
                      <a:cubicBezTo>
                        <a:pt x="23" y="54"/>
                        <a:pt x="20" y="55"/>
                        <a:pt x="18" y="55"/>
                      </a:cubicBezTo>
                      <a:cubicBezTo>
                        <a:pt x="17" y="56"/>
                        <a:pt x="16" y="56"/>
                        <a:pt x="15" y="56"/>
                      </a:cubicBezTo>
                      <a:cubicBezTo>
                        <a:pt x="14" y="56"/>
                        <a:pt x="14" y="56"/>
                        <a:pt x="14" y="56"/>
                      </a:cubicBezTo>
                      <a:cubicBezTo>
                        <a:pt x="14" y="56"/>
                        <a:pt x="14" y="56"/>
                        <a:pt x="14" y="55"/>
                      </a:cubicBezTo>
                      <a:cubicBezTo>
                        <a:pt x="13" y="54"/>
                        <a:pt x="13" y="53"/>
                        <a:pt x="13" y="52"/>
                      </a:cubicBezTo>
                      <a:cubicBezTo>
                        <a:pt x="12" y="50"/>
                        <a:pt x="11" y="48"/>
                        <a:pt x="9" y="46"/>
                      </a:cubicBezTo>
                      <a:cubicBezTo>
                        <a:pt x="7" y="43"/>
                        <a:pt x="5" y="41"/>
                        <a:pt x="4" y="40"/>
                      </a:cubicBezTo>
                      <a:cubicBezTo>
                        <a:pt x="3" y="40"/>
                        <a:pt x="3" y="39"/>
                        <a:pt x="2" y="39"/>
                      </a:cubicBezTo>
                      <a:cubicBezTo>
                        <a:pt x="2" y="39"/>
                        <a:pt x="1" y="38"/>
                        <a:pt x="1" y="38"/>
                      </a:cubicBezTo>
                      <a:cubicBezTo>
                        <a:pt x="13" y="40"/>
                        <a:pt x="13" y="40"/>
                        <a:pt x="13" y="40"/>
                      </a:cubicBezTo>
                      <a:cubicBezTo>
                        <a:pt x="13" y="40"/>
                        <a:pt x="13" y="40"/>
                        <a:pt x="13" y="40"/>
                      </a:cubicBezTo>
                      <a:cubicBezTo>
                        <a:pt x="13" y="40"/>
                        <a:pt x="13" y="39"/>
                        <a:pt x="13" y="39"/>
                      </a:cubicBezTo>
                      <a:cubicBezTo>
                        <a:pt x="13" y="38"/>
                        <a:pt x="13" y="38"/>
                        <a:pt x="13" y="38"/>
                      </a:cubicBezTo>
                      <a:cubicBezTo>
                        <a:pt x="13" y="37"/>
                        <a:pt x="13" y="37"/>
                        <a:pt x="13" y="37"/>
                      </a:cubicBezTo>
                      <a:cubicBezTo>
                        <a:pt x="13" y="37"/>
                        <a:pt x="13" y="37"/>
                        <a:pt x="13" y="37"/>
                      </a:cubicBezTo>
                      <a:cubicBezTo>
                        <a:pt x="13" y="36"/>
                        <a:pt x="13" y="36"/>
                        <a:pt x="13" y="36"/>
                      </a:cubicBezTo>
                      <a:cubicBezTo>
                        <a:pt x="13" y="36"/>
                        <a:pt x="13" y="36"/>
                        <a:pt x="13" y="35"/>
                      </a:cubicBezTo>
                      <a:cubicBezTo>
                        <a:pt x="13" y="32"/>
                        <a:pt x="12" y="28"/>
                        <a:pt x="11" y="24"/>
                      </a:cubicBezTo>
                      <a:cubicBezTo>
                        <a:pt x="10" y="22"/>
                        <a:pt x="9" y="21"/>
                        <a:pt x="8" y="19"/>
                      </a:cubicBezTo>
                      <a:cubicBezTo>
                        <a:pt x="6" y="18"/>
                        <a:pt x="5" y="16"/>
                        <a:pt x="4" y="15"/>
                      </a:cubicBezTo>
                      <a:cubicBezTo>
                        <a:pt x="3" y="15"/>
                        <a:pt x="3" y="14"/>
                        <a:pt x="2" y="14"/>
                      </a:cubicBezTo>
                      <a:cubicBezTo>
                        <a:pt x="2" y="14"/>
                        <a:pt x="2" y="13"/>
                        <a:pt x="1" y="13"/>
                      </a:cubicBezTo>
                      <a:cubicBezTo>
                        <a:pt x="1" y="13"/>
                        <a:pt x="1" y="12"/>
                        <a:pt x="0" y="12"/>
                      </a:cubicBezTo>
                      <a:cubicBezTo>
                        <a:pt x="0" y="12"/>
                        <a:pt x="0" y="12"/>
                        <a:pt x="0" y="12"/>
                      </a:cubicBezTo>
                      <a:lnTo>
                        <a:pt x="8"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5" name="Freeform 142">
                  <a:extLst>
                    <a:ext uri="{FF2B5EF4-FFF2-40B4-BE49-F238E27FC236}">
                      <a16:creationId xmlns:a16="http://schemas.microsoft.com/office/drawing/2014/main" id="{26B0ADF8-CDAD-4093-84FA-8C0F06AB983F}"/>
                    </a:ext>
                  </a:extLst>
                </p:cNvPr>
                <p:cNvSpPr>
                  <a:spLocks/>
                </p:cNvSpPr>
                <p:nvPr/>
              </p:nvSpPr>
              <p:spPr bwMode="auto">
                <a:xfrm>
                  <a:off x="4680627" y="5035339"/>
                  <a:ext cx="97743" cy="54439"/>
                </a:xfrm>
                <a:custGeom>
                  <a:avLst/>
                  <a:gdLst>
                    <a:gd name="T0" fmla="*/ 55 w 55"/>
                    <a:gd name="T1" fmla="*/ 25 h 30"/>
                    <a:gd name="T2" fmla="*/ 53 w 55"/>
                    <a:gd name="T3" fmla="*/ 26 h 30"/>
                    <a:gd name="T4" fmla="*/ 47 w 55"/>
                    <a:gd name="T5" fmla="*/ 28 h 30"/>
                    <a:gd name="T6" fmla="*/ 40 w 55"/>
                    <a:gd name="T7" fmla="*/ 29 h 30"/>
                    <a:gd name="T8" fmla="*/ 31 w 55"/>
                    <a:gd name="T9" fmla="*/ 29 h 30"/>
                    <a:gd name="T10" fmla="*/ 22 w 55"/>
                    <a:gd name="T11" fmla="*/ 28 h 30"/>
                    <a:gd name="T12" fmla="*/ 14 w 55"/>
                    <a:gd name="T13" fmla="*/ 24 h 30"/>
                    <a:gd name="T14" fmla="*/ 10 w 55"/>
                    <a:gd name="T15" fmla="*/ 21 h 30"/>
                    <a:gd name="T16" fmla="*/ 8 w 55"/>
                    <a:gd name="T17" fmla="*/ 20 h 30"/>
                    <a:gd name="T18" fmla="*/ 8 w 55"/>
                    <a:gd name="T19" fmla="*/ 20 h 30"/>
                    <a:gd name="T20" fmla="*/ 1 w 55"/>
                    <a:gd name="T21" fmla="*/ 29 h 30"/>
                    <a:gd name="T22" fmla="*/ 1 w 55"/>
                    <a:gd name="T23" fmla="*/ 27 h 30"/>
                    <a:gd name="T24" fmla="*/ 0 w 55"/>
                    <a:gd name="T25" fmla="*/ 26 h 30"/>
                    <a:gd name="T26" fmla="*/ 0 w 55"/>
                    <a:gd name="T27" fmla="*/ 24 h 30"/>
                    <a:gd name="T28" fmla="*/ 0 w 55"/>
                    <a:gd name="T29" fmla="*/ 20 h 30"/>
                    <a:gd name="T30" fmla="*/ 0 w 55"/>
                    <a:gd name="T31" fmla="*/ 17 h 30"/>
                    <a:gd name="T32" fmla="*/ 0 w 55"/>
                    <a:gd name="T33" fmla="*/ 14 h 30"/>
                    <a:gd name="T34" fmla="*/ 1 w 55"/>
                    <a:gd name="T35" fmla="*/ 5 h 30"/>
                    <a:gd name="T36" fmla="*/ 2 w 55"/>
                    <a:gd name="T37" fmla="*/ 3 h 30"/>
                    <a:gd name="T38" fmla="*/ 3 w 55"/>
                    <a:gd name="T39" fmla="*/ 2 h 30"/>
                    <a:gd name="T40" fmla="*/ 4 w 55"/>
                    <a:gd name="T41" fmla="*/ 2 h 30"/>
                    <a:gd name="T42" fmla="*/ 7 w 55"/>
                    <a:gd name="T43" fmla="*/ 3 h 30"/>
                    <a:gd name="T44" fmla="*/ 14 w 55"/>
                    <a:gd name="T45" fmla="*/ 3 h 30"/>
                    <a:gd name="T46" fmla="*/ 16 w 55"/>
                    <a:gd name="T47" fmla="*/ 3 h 30"/>
                    <a:gd name="T48" fmla="*/ 18 w 55"/>
                    <a:gd name="T49" fmla="*/ 2 h 30"/>
                    <a:gd name="T50" fmla="*/ 22 w 55"/>
                    <a:gd name="T51" fmla="*/ 1 h 30"/>
                    <a:gd name="T52" fmla="*/ 23 w 55"/>
                    <a:gd name="T53" fmla="*/ 1 h 30"/>
                    <a:gd name="T54" fmla="*/ 24 w 55"/>
                    <a:gd name="T55" fmla="*/ 0 h 30"/>
                    <a:gd name="T56" fmla="*/ 24 w 55"/>
                    <a:gd name="T57" fmla="*/ 0 h 30"/>
                    <a:gd name="T58" fmla="*/ 17 w 55"/>
                    <a:gd name="T59" fmla="*/ 9 h 30"/>
                    <a:gd name="T60" fmla="*/ 17 w 55"/>
                    <a:gd name="T61" fmla="*/ 9 h 30"/>
                    <a:gd name="T62" fmla="*/ 18 w 55"/>
                    <a:gd name="T63" fmla="*/ 9 h 30"/>
                    <a:gd name="T64" fmla="*/ 21 w 55"/>
                    <a:gd name="T65" fmla="*/ 11 h 30"/>
                    <a:gd name="T66" fmla="*/ 26 w 55"/>
                    <a:gd name="T67" fmla="*/ 14 h 30"/>
                    <a:gd name="T68" fmla="*/ 32 w 55"/>
                    <a:gd name="T69" fmla="*/ 15 h 30"/>
                    <a:gd name="T70" fmla="*/ 38 w 55"/>
                    <a:gd name="T71" fmla="*/ 15 h 30"/>
                    <a:gd name="T72" fmla="*/ 43 w 55"/>
                    <a:gd name="T73" fmla="*/ 14 h 30"/>
                    <a:gd name="T74" fmla="*/ 47 w 55"/>
                    <a:gd name="T75" fmla="*/ 12 h 30"/>
                    <a:gd name="T76" fmla="*/ 48 w 55"/>
                    <a:gd name="T77" fmla="*/ 12 h 30"/>
                    <a:gd name="T78" fmla="*/ 55 w 55"/>
                    <a:gd name="T7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0">
                      <a:moveTo>
                        <a:pt x="55" y="25"/>
                      </a:moveTo>
                      <a:cubicBezTo>
                        <a:pt x="55" y="25"/>
                        <a:pt x="54" y="25"/>
                        <a:pt x="53" y="26"/>
                      </a:cubicBezTo>
                      <a:cubicBezTo>
                        <a:pt x="51" y="26"/>
                        <a:pt x="50" y="27"/>
                        <a:pt x="47" y="28"/>
                      </a:cubicBezTo>
                      <a:cubicBezTo>
                        <a:pt x="45" y="28"/>
                        <a:pt x="43" y="29"/>
                        <a:pt x="40" y="29"/>
                      </a:cubicBezTo>
                      <a:cubicBezTo>
                        <a:pt x="37" y="30"/>
                        <a:pt x="34" y="30"/>
                        <a:pt x="31" y="29"/>
                      </a:cubicBezTo>
                      <a:cubicBezTo>
                        <a:pt x="27" y="29"/>
                        <a:pt x="24" y="28"/>
                        <a:pt x="22" y="28"/>
                      </a:cubicBezTo>
                      <a:cubicBezTo>
                        <a:pt x="19" y="27"/>
                        <a:pt x="16" y="26"/>
                        <a:pt x="14" y="24"/>
                      </a:cubicBezTo>
                      <a:cubicBezTo>
                        <a:pt x="12" y="23"/>
                        <a:pt x="11" y="22"/>
                        <a:pt x="10" y="21"/>
                      </a:cubicBezTo>
                      <a:cubicBezTo>
                        <a:pt x="9" y="21"/>
                        <a:pt x="9" y="21"/>
                        <a:pt x="8" y="20"/>
                      </a:cubicBezTo>
                      <a:cubicBezTo>
                        <a:pt x="8" y="20"/>
                        <a:pt x="8" y="20"/>
                        <a:pt x="8" y="20"/>
                      </a:cubicBezTo>
                      <a:cubicBezTo>
                        <a:pt x="1" y="29"/>
                        <a:pt x="1" y="29"/>
                        <a:pt x="1" y="29"/>
                      </a:cubicBezTo>
                      <a:cubicBezTo>
                        <a:pt x="1" y="29"/>
                        <a:pt x="1" y="28"/>
                        <a:pt x="1" y="27"/>
                      </a:cubicBezTo>
                      <a:cubicBezTo>
                        <a:pt x="0" y="27"/>
                        <a:pt x="0" y="27"/>
                        <a:pt x="0" y="26"/>
                      </a:cubicBezTo>
                      <a:cubicBezTo>
                        <a:pt x="0" y="25"/>
                        <a:pt x="0" y="25"/>
                        <a:pt x="0" y="24"/>
                      </a:cubicBezTo>
                      <a:cubicBezTo>
                        <a:pt x="0" y="23"/>
                        <a:pt x="0" y="21"/>
                        <a:pt x="0" y="20"/>
                      </a:cubicBezTo>
                      <a:cubicBezTo>
                        <a:pt x="0" y="19"/>
                        <a:pt x="0" y="18"/>
                        <a:pt x="0" y="17"/>
                      </a:cubicBezTo>
                      <a:cubicBezTo>
                        <a:pt x="0" y="16"/>
                        <a:pt x="0" y="15"/>
                        <a:pt x="0" y="14"/>
                      </a:cubicBezTo>
                      <a:cubicBezTo>
                        <a:pt x="0" y="11"/>
                        <a:pt x="1" y="8"/>
                        <a:pt x="1" y="5"/>
                      </a:cubicBezTo>
                      <a:cubicBezTo>
                        <a:pt x="2" y="4"/>
                        <a:pt x="2" y="3"/>
                        <a:pt x="2" y="3"/>
                      </a:cubicBezTo>
                      <a:cubicBezTo>
                        <a:pt x="3" y="2"/>
                        <a:pt x="3" y="2"/>
                        <a:pt x="3" y="2"/>
                      </a:cubicBezTo>
                      <a:cubicBezTo>
                        <a:pt x="3" y="2"/>
                        <a:pt x="3" y="2"/>
                        <a:pt x="4" y="2"/>
                      </a:cubicBezTo>
                      <a:cubicBezTo>
                        <a:pt x="5" y="2"/>
                        <a:pt x="5" y="2"/>
                        <a:pt x="7" y="3"/>
                      </a:cubicBezTo>
                      <a:cubicBezTo>
                        <a:pt x="9" y="3"/>
                        <a:pt x="12" y="3"/>
                        <a:pt x="14" y="3"/>
                      </a:cubicBezTo>
                      <a:cubicBezTo>
                        <a:pt x="15" y="3"/>
                        <a:pt x="16" y="3"/>
                        <a:pt x="16" y="3"/>
                      </a:cubicBezTo>
                      <a:cubicBezTo>
                        <a:pt x="17" y="2"/>
                        <a:pt x="18" y="2"/>
                        <a:pt x="18" y="2"/>
                      </a:cubicBezTo>
                      <a:cubicBezTo>
                        <a:pt x="20" y="2"/>
                        <a:pt x="21" y="1"/>
                        <a:pt x="22" y="1"/>
                      </a:cubicBezTo>
                      <a:cubicBezTo>
                        <a:pt x="22" y="1"/>
                        <a:pt x="22" y="1"/>
                        <a:pt x="23" y="1"/>
                      </a:cubicBezTo>
                      <a:cubicBezTo>
                        <a:pt x="23" y="0"/>
                        <a:pt x="23" y="0"/>
                        <a:pt x="24" y="0"/>
                      </a:cubicBezTo>
                      <a:cubicBezTo>
                        <a:pt x="24" y="0"/>
                        <a:pt x="24" y="0"/>
                        <a:pt x="24" y="0"/>
                      </a:cubicBezTo>
                      <a:cubicBezTo>
                        <a:pt x="17" y="9"/>
                        <a:pt x="17" y="9"/>
                        <a:pt x="17" y="9"/>
                      </a:cubicBezTo>
                      <a:cubicBezTo>
                        <a:pt x="17" y="9"/>
                        <a:pt x="17" y="9"/>
                        <a:pt x="17" y="9"/>
                      </a:cubicBezTo>
                      <a:cubicBezTo>
                        <a:pt x="18" y="9"/>
                        <a:pt x="18" y="9"/>
                        <a:pt x="18" y="9"/>
                      </a:cubicBezTo>
                      <a:cubicBezTo>
                        <a:pt x="19" y="10"/>
                        <a:pt x="20" y="11"/>
                        <a:pt x="21" y="11"/>
                      </a:cubicBezTo>
                      <a:cubicBezTo>
                        <a:pt x="23" y="12"/>
                        <a:pt x="24" y="13"/>
                        <a:pt x="26" y="14"/>
                      </a:cubicBezTo>
                      <a:cubicBezTo>
                        <a:pt x="28" y="14"/>
                        <a:pt x="30" y="15"/>
                        <a:pt x="32" y="15"/>
                      </a:cubicBezTo>
                      <a:cubicBezTo>
                        <a:pt x="34" y="15"/>
                        <a:pt x="36" y="15"/>
                        <a:pt x="38" y="15"/>
                      </a:cubicBezTo>
                      <a:cubicBezTo>
                        <a:pt x="40" y="15"/>
                        <a:pt x="42" y="14"/>
                        <a:pt x="43" y="14"/>
                      </a:cubicBezTo>
                      <a:cubicBezTo>
                        <a:pt x="45" y="13"/>
                        <a:pt x="46" y="13"/>
                        <a:pt x="47" y="12"/>
                      </a:cubicBezTo>
                      <a:cubicBezTo>
                        <a:pt x="47" y="12"/>
                        <a:pt x="48" y="12"/>
                        <a:pt x="48" y="12"/>
                      </a:cubicBezTo>
                      <a:lnTo>
                        <a:pt x="55" y="2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6" name="Freeform 143">
                  <a:extLst>
                    <a:ext uri="{FF2B5EF4-FFF2-40B4-BE49-F238E27FC236}">
                      <a16:creationId xmlns:a16="http://schemas.microsoft.com/office/drawing/2014/main" id="{B2ED4D6D-A5CF-4DC4-9242-1950E74DE68B}"/>
                    </a:ext>
                  </a:extLst>
                </p:cNvPr>
                <p:cNvSpPr>
                  <a:spLocks/>
                </p:cNvSpPr>
                <p:nvPr/>
              </p:nvSpPr>
              <p:spPr bwMode="auto">
                <a:xfrm>
                  <a:off x="4665780" y="4921512"/>
                  <a:ext cx="82896" cy="89082"/>
                </a:xfrm>
                <a:custGeom>
                  <a:avLst/>
                  <a:gdLst>
                    <a:gd name="T0" fmla="*/ 0 w 46"/>
                    <a:gd name="T1" fmla="*/ 49 h 50"/>
                    <a:gd name="T2" fmla="*/ 0 w 46"/>
                    <a:gd name="T3" fmla="*/ 48 h 50"/>
                    <a:gd name="T4" fmla="*/ 0 w 46"/>
                    <a:gd name="T5" fmla="*/ 47 h 50"/>
                    <a:gd name="T6" fmla="*/ 0 w 46"/>
                    <a:gd name="T7" fmla="*/ 46 h 50"/>
                    <a:gd name="T8" fmla="*/ 0 w 46"/>
                    <a:gd name="T9" fmla="*/ 45 h 50"/>
                    <a:gd name="T10" fmla="*/ 1 w 46"/>
                    <a:gd name="T11" fmla="*/ 44 h 50"/>
                    <a:gd name="T12" fmla="*/ 1 w 46"/>
                    <a:gd name="T13" fmla="*/ 43 h 50"/>
                    <a:gd name="T14" fmla="*/ 1 w 46"/>
                    <a:gd name="T15" fmla="*/ 41 h 50"/>
                    <a:gd name="T16" fmla="*/ 4 w 46"/>
                    <a:gd name="T17" fmla="*/ 34 h 50"/>
                    <a:gd name="T18" fmla="*/ 8 w 46"/>
                    <a:gd name="T19" fmla="*/ 26 h 50"/>
                    <a:gd name="T20" fmla="*/ 14 w 46"/>
                    <a:gd name="T21" fmla="*/ 19 h 50"/>
                    <a:gd name="T22" fmla="*/ 21 w 46"/>
                    <a:gd name="T23" fmla="*/ 14 h 50"/>
                    <a:gd name="T24" fmla="*/ 26 w 46"/>
                    <a:gd name="T25" fmla="*/ 12 h 50"/>
                    <a:gd name="T26" fmla="*/ 27 w 46"/>
                    <a:gd name="T27" fmla="*/ 11 h 50"/>
                    <a:gd name="T28" fmla="*/ 28 w 46"/>
                    <a:gd name="T29" fmla="*/ 11 h 50"/>
                    <a:gd name="T30" fmla="*/ 24 w 46"/>
                    <a:gd name="T31" fmla="*/ 0 h 50"/>
                    <a:gd name="T32" fmla="*/ 24 w 46"/>
                    <a:gd name="T33" fmla="*/ 0 h 50"/>
                    <a:gd name="T34" fmla="*/ 25 w 46"/>
                    <a:gd name="T35" fmla="*/ 1 h 50"/>
                    <a:gd name="T36" fmla="*/ 28 w 46"/>
                    <a:gd name="T37" fmla="*/ 2 h 50"/>
                    <a:gd name="T38" fmla="*/ 37 w 46"/>
                    <a:gd name="T39" fmla="*/ 7 h 50"/>
                    <a:gd name="T40" fmla="*/ 43 w 46"/>
                    <a:gd name="T41" fmla="*/ 13 h 50"/>
                    <a:gd name="T42" fmla="*/ 45 w 46"/>
                    <a:gd name="T43" fmla="*/ 15 h 50"/>
                    <a:gd name="T44" fmla="*/ 46 w 46"/>
                    <a:gd name="T45" fmla="*/ 16 h 50"/>
                    <a:gd name="T46" fmla="*/ 45 w 46"/>
                    <a:gd name="T47" fmla="*/ 16 h 50"/>
                    <a:gd name="T48" fmla="*/ 43 w 46"/>
                    <a:gd name="T49" fmla="*/ 18 h 50"/>
                    <a:gd name="T50" fmla="*/ 39 w 46"/>
                    <a:gd name="T51" fmla="*/ 25 h 50"/>
                    <a:gd name="T52" fmla="*/ 37 w 46"/>
                    <a:gd name="T53" fmla="*/ 32 h 50"/>
                    <a:gd name="T54" fmla="*/ 37 w 46"/>
                    <a:gd name="T55" fmla="*/ 34 h 50"/>
                    <a:gd name="T56" fmla="*/ 37 w 46"/>
                    <a:gd name="T57" fmla="*/ 35 h 50"/>
                    <a:gd name="T58" fmla="*/ 37 w 46"/>
                    <a:gd name="T59" fmla="*/ 35 h 50"/>
                    <a:gd name="T60" fmla="*/ 33 w 46"/>
                    <a:gd name="T61" fmla="*/ 25 h 50"/>
                    <a:gd name="T62" fmla="*/ 32 w 46"/>
                    <a:gd name="T63" fmla="*/ 25 h 50"/>
                    <a:gd name="T64" fmla="*/ 28 w 46"/>
                    <a:gd name="T65" fmla="*/ 27 h 50"/>
                    <a:gd name="T66" fmla="*/ 24 w 46"/>
                    <a:gd name="T67" fmla="*/ 30 h 50"/>
                    <a:gd name="T68" fmla="*/ 20 w 46"/>
                    <a:gd name="T69" fmla="*/ 34 h 50"/>
                    <a:gd name="T70" fmla="*/ 17 w 46"/>
                    <a:gd name="T71" fmla="*/ 40 h 50"/>
                    <a:gd name="T72" fmla="*/ 16 w 46"/>
                    <a:gd name="T73" fmla="*/ 44 h 50"/>
                    <a:gd name="T74" fmla="*/ 15 w 46"/>
                    <a:gd name="T75" fmla="*/ 46 h 50"/>
                    <a:gd name="T76" fmla="*/ 15 w 46"/>
                    <a:gd name="T77" fmla="*/ 47 h 50"/>
                    <a:gd name="T78" fmla="*/ 15 w 46"/>
                    <a:gd name="T79" fmla="*/ 47 h 50"/>
                    <a:gd name="T80" fmla="*/ 15 w 46"/>
                    <a:gd name="T81" fmla="*/ 47 h 50"/>
                    <a:gd name="T82" fmla="*/ 15 w 46"/>
                    <a:gd name="T83" fmla="*/ 48 h 50"/>
                    <a:gd name="T84" fmla="*/ 15 w 46"/>
                    <a:gd name="T85" fmla="*/ 49 h 50"/>
                    <a:gd name="T86" fmla="*/ 15 w 46"/>
                    <a:gd name="T87" fmla="*/ 50 h 50"/>
                    <a:gd name="T88" fmla="*/ 0 w 46"/>
                    <a:gd name="T89"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0">
                      <a:moveTo>
                        <a:pt x="0" y="49"/>
                      </a:moveTo>
                      <a:cubicBezTo>
                        <a:pt x="0" y="48"/>
                        <a:pt x="0" y="48"/>
                        <a:pt x="0" y="48"/>
                      </a:cubicBezTo>
                      <a:cubicBezTo>
                        <a:pt x="0" y="48"/>
                        <a:pt x="0" y="47"/>
                        <a:pt x="0" y="47"/>
                      </a:cubicBezTo>
                      <a:cubicBezTo>
                        <a:pt x="0" y="46"/>
                        <a:pt x="0" y="46"/>
                        <a:pt x="0" y="46"/>
                      </a:cubicBezTo>
                      <a:cubicBezTo>
                        <a:pt x="0" y="45"/>
                        <a:pt x="0" y="45"/>
                        <a:pt x="0" y="45"/>
                      </a:cubicBezTo>
                      <a:cubicBezTo>
                        <a:pt x="1" y="44"/>
                        <a:pt x="1" y="44"/>
                        <a:pt x="1" y="44"/>
                      </a:cubicBezTo>
                      <a:cubicBezTo>
                        <a:pt x="1" y="44"/>
                        <a:pt x="1" y="43"/>
                        <a:pt x="1" y="43"/>
                      </a:cubicBezTo>
                      <a:cubicBezTo>
                        <a:pt x="1" y="42"/>
                        <a:pt x="1" y="42"/>
                        <a:pt x="1" y="41"/>
                      </a:cubicBezTo>
                      <a:cubicBezTo>
                        <a:pt x="2" y="39"/>
                        <a:pt x="2" y="36"/>
                        <a:pt x="4" y="34"/>
                      </a:cubicBezTo>
                      <a:cubicBezTo>
                        <a:pt x="5" y="31"/>
                        <a:pt x="6" y="28"/>
                        <a:pt x="8" y="26"/>
                      </a:cubicBezTo>
                      <a:cubicBezTo>
                        <a:pt x="10" y="23"/>
                        <a:pt x="12" y="21"/>
                        <a:pt x="14" y="19"/>
                      </a:cubicBezTo>
                      <a:cubicBezTo>
                        <a:pt x="16" y="17"/>
                        <a:pt x="19" y="15"/>
                        <a:pt x="21" y="14"/>
                      </a:cubicBezTo>
                      <a:cubicBezTo>
                        <a:pt x="23" y="13"/>
                        <a:pt x="24" y="12"/>
                        <a:pt x="26" y="12"/>
                      </a:cubicBezTo>
                      <a:cubicBezTo>
                        <a:pt x="26" y="11"/>
                        <a:pt x="27" y="11"/>
                        <a:pt x="27" y="11"/>
                      </a:cubicBezTo>
                      <a:cubicBezTo>
                        <a:pt x="28" y="11"/>
                        <a:pt x="28" y="11"/>
                        <a:pt x="28" y="11"/>
                      </a:cubicBezTo>
                      <a:cubicBezTo>
                        <a:pt x="24" y="0"/>
                        <a:pt x="24" y="0"/>
                        <a:pt x="24" y="0"/>
                      </a:cubicBezTo>
                      <a:cubicBezTo>
                        <a:pt x="24" y="0"/>
                        <a:pt x="24" y="0"/>
                        <a:pt x="24" y="0"/>
                      </a:cubicBezTo>
                      <a:cubicBezTo>
                        <a:pt x="24" y="0"/>
                        <a:pt x="24" y="1"/>
                        <a:pt x="25" y="1"/>
                      </a:cubicBezTo>
                      <a:cubicBezTo>
                        <a:pt x="26" y="1"/>
                        <a:pt x="27" y="1"/>
                        <a:pt x="28" y="2"/>
                      </a:cubicBezTo>
                      <a:cubicBezTo>
                        <a:pt x="31" y="3"/>
                        <a:pt x="34" y="5"/>
                        <a:pt x="37" y="7"/>
                      </a:cubicBezTo>
                      <a:cubicBezTo>
                        <a:pt x="40" y="8"/>
                        <a:pt x="42" y="11"/>
                        <a:pt x="43" y="13"/>
                      </a:cubicBezTo>
                      <a:cubicBezTo>
                        <a:pt x="44" y="13"/>
                        <a:pt x="45" y="14"/>
                        <a:pt x="45" y="15"/>
                      </a:cubicBezTo>
                      <a:cubicBezTo>
                        <a:pt x="46" y="15"/>
                        <a:pt x="46" y="16"/>
                        <a:pt x="46" y="16"/>
                      </a:cubicBezTo>
                      <a:cubicBezTo>
                        <a:pt x="46" y="16"/>
                        <a:pt x="46" y="16"/>
                        <a:pt x="45" y="16"/>
                      </a:cubicBezTo>
                      <a:cubicBezTo>
                        <a:pt x="45" y="17"/>
                        <a:pt x="44" y="17"/>
                        <a:pt x="43" y="18"/>
                      </a:cubicBezTo>
                      <a:cubicBezTo>
                        <a:pt x="42" y="20"/>
                        <a:pt x="40" y="23"/>
                        <a:pt x="39" y="25"/>
                      </a:cubicBezTo>
                      <a:cubicBezTo>
                        <a:pt x="38" y="28"/>
                        <a:pt x="37" y="30"/>
                        <a:pt x="37" y="32"/>
                      </a:cubicBezTo>
                      <a:cubicBezTo>
                        <a:pt x="37" y="33"/>
                        <a:pt x="37" y="34"/>
                        <a:pt x="37" y="34"/>
                      </a:cubicBezTo>
                      <a:cubicBezTo>
                        <a:pt x="37" y="35"/>
                        <a:pt x="37" y="35"/>
                        <a:pt x="37" y="35"/>
                      </a:cubicBezTo>
                      <a:cubicBezTo>
                        <a:pt x="37" y="35"/>
                        <a:pt x="37" y="35"/>
                        <a:pt x="37" y="35"/>
                      </a:cubicBezTo>
                      <a:cubicBezTo>
                        <a:pt x="33" y="25"/>
                        <a:pt x="33" y="25"/>
                        <a:pt x="33" y="25"/>
                      </a:cubicBezTo>
                      <a:cubicBezTo>
                        <a:pt x="33" y="25"/>
                        <a:pt x="32" y="25"/>
                        <a:pt x="32" y="25"/>
                      </a:cubicBezTo>
                      <a:cubicBezTo>
                        <a:pt x="31" y="25"/>
                        <a:pt x="30" y="26"/>
                        <a:pt x="28" y="27"/>
                      </a:cubicBezTo>
                      <a:cubicBezTo>
                        <a:pt x="27" y="28"/>
                        <a:pt x="26" y="29"/>
                        <a:pt x="24" y="30"/>
                      </a:cubicBezTo>
                      <a:cubicBezTo>
                        <a:pt x="23" y="31"/>
                        <a:pt x="21" y="33"/>
                        <a:pt x="20" y="34"/>
                      </a:cubicBezTo>
                      <a:cubicBezTo>
                        <a:pt x="19" y="36"/>
                        <a:pt x="18" y="38"/>
                        <a:pt x="17" y="40"/>
                      </a:cubicBezTo>
                      <a:cubicBezTo>
                        <a:pt x="16" y="41"/>
                        <a:pt x="16" y="43"/>
                        <a:pt x="16" y="44"/>
                      </a:cubicBezTo>
                      <a:cubicBezTo>
                        <a:pt x="15" y="45"/>
                        <a:pt x="15" y="45"/>
                        <a:pt x="15" y="46"/>
                      </a:cubicBezTo>
                      <a:cubicBezTo>
                        <a:pt x="15" y="47"/>
                        <a:pt x="15" y="47"/>
                        <a:pt x="15" y="47"/>
                      </a:cubicBezTo>
                      <a:cubicBezTo>
                        <a:pt x="15" y="47"/>
                        <a:pt x="15" y="47"/>
                        <a:pt x="15" y="47"/>
                      </a:cubicBezTo>
                      <a:cubicBezTo>
                        <a:pt x="15" y="47"/>
                        <a:pt x="15" y="47"/>
                        <a:pt x="15" y="47"/>
                      </a:cubicBezTo>
                      <a:cubicBezTo>
                        <a:pt x="15" y="48"/>
                        <a:pt x="15" y="48"/>
                        <a:pt x="15" y="48"/>
                      </a:cubicBezTo>
                      <a:cubicBezTo>
                        <a:pt x="15" y="49"/>
                        <a:pt x="15" y="49"/>
                        <a:pt x="15" y="49"/>
                      </a:cubicBezTo>
                      <a:cubicBezTo>
                        <a:pt x="15" y="50"/>
                        <a:pt x="15" y="50"/>
                        <a:pt x="15" y="50"/>
                      </a:cubicBezTo>
                      <a:lnTo>
                        <a:pt x="0" y="49"/>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7" name="Freeform 144">
                  <a:extLst>
                    <a:ext uri="{FF2B5EF4-FFF2-40B4-BE49-F238E27FC236}">
                      <a16:creationId xmlns:a16="http://schemas.microsoft.com/office/drawing/2014/main" id="{24DDE40F-E032-4ECC-B659-1AF5C8DD6133}"/>
                    </a:ext>
                  </a:extLst>
                </p:cNvPr>
                <p:cNvSpPr>
                  <a:spLocks/>
                </p:cNvSpPr>
                <p:nvPr/>
              </p:nvSpPr>
              <p:spPr bwMode="auto">
                <a:xfrm>
                  <a:off x="4717744" y="4983374"/>
                  <a:ext cx="50727" cy="45778"/>
                </a:xfrm>
                <a:custGeom>
                  <a:avLst/>
                  <a:gdLst>
                    <a:gd name="T0" fmla="*/ 11 w 28"/>
                    <a:gd name="T1" fmla="*/ 3 h 25"/>
                    <a:gd name="T2" fmla="*/ 24 w 28"/>
                    <a:gd name="T3" fmla="*/ 4 h 25"/>
                    <a:gd name="T4" fmla="*/ 23 w 28"/>
                    <a:gd name="T5" fmla="*/ 18 h 25"/>
                    <a:gd name="T6" fmla="*/ 0 w 28"/>
                    <a:gd name="T7" fmla="*/ 25 h 25"/>
                    <a:gd name="T8" fmla="*/ 11 w 28"/>
                    <a:gd name="T9" fmla="*/ 3 h 25"/>
                  </a:gdLst>
                  <a:ahLst/>
                  <a:cxnLst>
                    <a:cxn ang="0">
                      <a:pos x="T0" y="T1"/>
                    </a:cxn>
                    <a:cxn ang="0">
                      <a:pos x="T2" y="T3"/>
                    </a:cxn>
                    <a:cxn ang="0">
                      <a:pos x="T4" y="T5"/>
                    </a:cxn>
                    <a:cxn ang="0">
                      <a:pos x="T6" y="T7"/>
                    </a:cxn>
                    <a:cxn ang="0">
                      <a:pos x="T8" y="T9"/>
                    </a:cxn>
                  </a:cxnLst>
                  <a:rect l="0" t="0" r="r" b="b"/>
                  <a:pathLst>
                    <a:path w="28" h="25">
                      <a:moveTo>
                        <a:pt x="11" y="3"/>
                      </a:moveTo>
                      <a:cubicBezTo>
                        <a:pt x="15" y="0"/>
                        <a:pt x="21" y="0"/>
                        <a:pt x="24" y="4"/>
                      </a:cubicBezTo>
                      <a:cubicBezTo>
                        <a:pt x="28" y="8"/>
                        <a:pt x="27" y="14"/>
                        <a:pt x="23" y="18"/>
                      </a:cubicBezTo>
                      <a:cubicBezTo>
                        <a:pt x="19" y="21"/>
                        <a:pt x="0" y="25"/>
                        <a:pt x="0" y="25"/>
                      </a:cubicBezTo>
                      <a:cubicBezTo>
                        <a:pt x="0" y="25"/>
                        <a:pt x="7" y="7"/>
                        <a:pt x="11" y="3"/>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8" name="Freeform 147">
                  <a:extLst>
                    <a:ext uri="{FF2B5EF4-FFF2-40B4-BE49-F238E27FC236}">
                      <a16:creationId xmlns:a16="http://schemas.microsoft.com/office/drawing/2014/main" id="{517686E9-90C5-4DBA-A357-F7CB8380AE51}"/>
                    </a:ext>
                  </a:extLst>
                </p:cNvPr>
                <p:cNvSpPr>
                  <a:spLocks/>
                </p:cNvSpPr>
                <p:nvPr/>
              </p:nvSpPr>
              <p:spPr bwMode="auto">
                <a:xfrm>
                  <a:off x="5335131" y="5380531"/>
                  <a:ext cx="102692" cy="61862"/>
                </a:xfrm>
                <a:custGeom>
                  <a:avLst/>
                  <a:gdLst>
                    <a:gd name="T0" fmla="*/ 57 w 57"/>
                    <a:gd name="T1" fmla="*/ 15 h 34"/>
                    <a:gd name="T2" fmla="*/ 56 w 57"/>
                    <a:gd name="T3" fmla="*/ 15 h 34"/>
                    <a:gd name="T4" fmla="*/ 55 w 57"/>
                    <a:gd name="T5" fmla="*/ 14 h 34"/>
                    <a:gd name="T6" fmla="*/ 53 w 57"/>
                    <a:gd name="T7" fmla="*/ 12 h 34"/>
                    <a:gd name="T8" fmla="*/ 50 w 57"/>
                    <a:gd name="T9" fmla="*/ 11 h 34"/>
                    <a:gd name="T10" fmla="*/ 43 w 57"/>
                    <a:gd name="T11" fmla="*/ 8 h 34"/>
                    <a:gd name="T12" fmla="*/ 34 w 57"/>
                    <a:gd name="T13" fmla="*/ 6 h 34"/>
                    <a:gd name="T14" fmla="*/ 25 w 57"/>
                    <a:gd name="T15" fmla="*/ 6 h 34"/>
                    <a:gd name="T16" fmla="*/ 17 w 57"/>
                    <a:gd name="T17" fmla="*/ 7 h 34"/>
                    <a:gd name="T18" fmla="*/ 16 w 57"/>
                    <a:gd name="T19" fmla="*/ 8 h 34"/>
                    <a:gd name="T20" fmla="*/ 15 w 57"/>
                    <a:gd name="T21" fmla="*/ 8 h 34"/>
                    <a:gd name="T22" fmla="*/ 14 w 57"/>
                    <a:gd name="T23" fmla="*/ 8 h 34"/>
                    <a:gd name="T24" fmla="*/ 13 w 57"/>
                    <a:gd name="T25" fmla="*/ 9 h 34"/>
                    <a:gd name="T26" fmla="*/ 12 w 57"/>
                    <a:gd name="T27" fmla="*/ 9 h 34"/>
                    <a:gd name="T28" fmla="*/ 10 w 57"/>
                    <a:gd name="T29" fmla="*/ 10 h 34"/>
                    <a:gd name="T30" fmla="*/ 10 w 57"/>
                    <a:gd name="T31" fmla="*/ 10 h 34"/>
                    <a:gd name="T32" fmla="*/ 5 w 57"/>
                    <a:gd name="T33" fmla="*/ 0 h 34"/>
                    <a:gd name="T34" fmla="*/ 4 w 57"/>
                    <a:gd name="T35" fmla="*/ 2 h 34"/>
                    <a:gd name="T36" fmla="*/ 3 w 57"/>
                    <a:gd name="T37" fmla="*/ 5 h 34"/>
                    <a:gd name="T38" fmla="*/ 1 w 57"/>
                    <a:gd name="T39" fmla="*/ 14 h 34"/>
                    <a:gd name="T40" fmla="*/ 1 w 57"/>
                    <a:gd name="T41" fmla="*/ 23 h 34"/>
                    <a:gd name="T42" fmla="*/ 1 w 57"/>
                    <a:gd name="T43" fmla="*/ 26 h 34"/>
                    <a:gd name="T44" fmla="*/ 1 w 57"/>
                    <a:gd name="T45" fmla="*/ 27 h 34"/>
                    <a:gd name="T46" fmla="*/ 2 w 57"/>
                    <a:gd name="T47" fmla="*/ 27 h 34"/>
                    <a:gd name="T48" fmla="*/ 5 w 57"/>
                    <a:gd name="T49" fmla="*/ 27 h 34"/>
                    <a:gd name="T50" fmla="*/ 13 w 57"/>
                    <a:gd name="T51" fmla="*/ 29 h 34"/>
                    <a:gd name="T52" fmla="*/ 20 w 57"/>
                    <a:gd name="T53" fmla="*/ 32 h 34"/>
                    <a:gd name="T54" fmla="*/ 21 w 57"/>
                    <a:gd name="T55" fmla="*/ 33 h 34"/>
                    <a:gd name="T56" fmla="*/ 22 w 57"/>
                    <a:gd name="T57" fmla="*/ 34 h 34"/>
                    <a:gd name="T58" fmla="*/ 17 w 57"/>
                    <a:gd name="T59" fmla="*/ 23 h 34"/>
                    <a:gd name="T60" fmla="*/ 17 w 57"/>
                    <a:gd name="T61" fmla="*/ 23 h 34"/>
                    <a:gd name="T62" fmla="*/ 18 w 57"/>
                    <a:gd name="T63" fmla="*/ 23 h 34"/>
                    <a:gd name="T64" fmla="*/ 19 w 57"/>
                    <a:gd name="T65" fmla="*/ 23 h 34"/>
                    <a:gd name="T66" fmla="*/ 20 w 57"/>
                    <a:gd name="T67" fmla="*/ 22 h 34"/>
                    <a:gd name="T68" fmla="*/ 20 w 57"/>
                    <a:gd name="T69" fmla="*/ 22 h 34"/>
                    <a:gd name="T70" fmla="*/ 20 w 57"/>
                    <a:gd name="T71" fmla="*/ 22 h 34"/>
                    <a:gd name="T72" fmla="*/ 22 w 57"/>
                    <a:gd name="T73" fmla="*/ 21 h 34"/>
                    <a:gd name="T74" fmla="*/ 33 w 57"/>
                    <a:gd name="T75" fmla="*/ 20 h 34"/>
                    <a:gd name="T76" fmla="*/ 38 w 57"/>
                    <a:gd name="T77" fmla="*/ 22 h 34"/>
                    <a:gd name="T78" fmla="*/ 43 w 57"/>
                    <a:gd name="T79" fmla="*/ 24 h 34"/>
                    <a:gd name="T80" fmla="*/ 45 w 57"/>
                    <a:gd name="T81" fmla="*/ 25 h 34"/>
                    <a:gd name="T82" fmla="*/ 46 w 57"/>
                    <a:gd name="T83" fmla="*/ 26 h 34"/>
                    <a:gd name="T84" fmla="*/ 47 w 57"/>
                    <a:gd name="T85" fmla="*/ 26 h 34"/>
                    <a:gd name="T86" fmla="*/ 47 w 57"/>
                    <a:gd name="T87" fmla="*/ 26 h 34"/>
                    <a:gd name="T88" fmla="*/ 57 w 57"/>
                    <a:gd name="T8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 h="34">
                      <a:moveTo>
                        <a:pt x="57" y="15"/>
                      </a:moveTo>
                      <a:cubicBezTo>
                        <a:pt x="56" y="15"/>
                        <a:pt x="56" y="15"/>
                        <a:pt x="56" y="15"/>
                      </a:cubicBezTo>
                      <a:cubicBezTo>
                        <a:pt x="56" y="14"/>
                        <a:pt x="56" y="14"/>
                        <a:pt x="55" y="14"/>
                      </a:cubicBezTo>
                      <a:cubicBezTo>
                        <a:pt x="54" y="13"/>
                        <a:pt x="54" y="13"/>
                        <a:pt x="53" y="12"/>
                      </a:cubicBezTo>
                      <a:cubicBezTo>
                        <a:pt x="52" y="12"/>
                        <a:pt x="51" y="11"/>
                        <a:pt x="50" y="11"/>
                      </a:cubicBezTo>
                      <a:cubicBezTo>
                        <a:pt x="48" y="10"/>
                        <a:pt x="46" y="8"/>
                        <a:pt x="43" y="8"/>
                      </a:cubicBezTo>
                      <a:cubicBezTo>
                        <a:pt x="40" y="7"/>
                        <a:pt x="37" y="6"/>
                        <a:pt x="34" y="6"/>
                      </a:cubicBezTo>
                      <a:cubicBezTo>
                        <a:pt x="31" y="5"/>
                        <a:pt x="28" y="5"/>
                        <a:pt x="25" y="6"/>
                      </a:cubicBezTo>
                      <a:cubicBezTo>
                        <a:pt x="22" y="6"/>
                        <a:pt x="19" y="7"/>
                        <a:pt x="17" y="7"/>
                      </a:cubicBezTo>
                      <a:cubicBezTo>
                        <a:pt x="17" y="8"/>
                        <a:pt x="16" y="8"/>
                        <a:pt x="16" y="8"/>
                      </a:cubicBezTo>
                      <a:cubicBezTo>
                        <a:pt x="15" y="8"/>
                        <a:pt x="15" y="8"/>
                        <a:pt x="15" y="8"/>
                      </a:cubicBezTo>
                      <a:cubicBezTo>
                        <a:pt x="14" y="8"/>
                        <a:pt x="14" y="8"/>
                        <a:pt x="14" y="8"/>
                      </a:cubicBezTo>
                      <a:cubicBezTo>
                        <a:pt x="14" y="9"/>
                        <a:pt x="13" y="9"/>
                        <a:pt x="13" y="9"/>
                      </a:cubicBezTo>
                      <a:cubicBezTo>
                        <a:pt x="13" y="9"/>
                        <a:pt x="12" y="9"/>
                        <a:pt x="12" y="9"/>
                      </a:cubicBezTo>
                      <a:cubicBezTo>
                        <a:pt x="11" y="10"/>
                        <a:pt x="11" y="10"/>
                        <a:pt x="10" y="10"/>
                      </a:cubicBezTo>
                      <a:cubicBezTo>
                        <a:pt x="10" y="10"/>
                        <a:pt x="10" y="10"/>
                        <a:pt x="10" y="10"/>
                      </a:cubicBezTo>
                      <a:cubicBezTo>
                        <a:pt x="5" y="0"/>
                        <a:pt x="5" y="0"/>
                        <a:pt x="5" y="0"/>
                      </a:cubicBezTo>
                      <a:cubicBezTo>
                        <a:pt x="5" y="0"/>
                        <a:pt x="5" y="1"/>
                        <a:pt x="4" y="2"/>
                      </a:cubicBezTo>
                      <a:cubicBezTo>
                        <a:pt x="4" y="2"/>
                        <a:pt x="4" y="3"/>
                        <a:pt x="3" y="5"/>
                      </a:cubicBezTo>
                      <a:cubicBezTo>
                        <a:pt x="2" y="7"/>
                        <a:pt x="1" y="11"/>
                        <a:pt x="1" y="14"/>
                      </a:cubicBezTo>
                      <a:cubicBezTo>
                        <a:pt x="0" y="18"/>
                        <a:pt x="0" y="21"/>
                        <a:pt x="1" y="23"/>
                      </a:cubicBezTo>
                      <a:cubicBezTo>
                        <a:pt x="1" y="25"/>
                        <a:pt x="1" y="26"/>
                        <a:pt x="1" y="26"/>
                      </a:cubicBezTo>
                      <a:cubicBezTo>
                        <a:pt x="1" y="27"/>
                        <a:pt x="1" y="27"/>
                        <a:pt x="1" y="27"/>
                      </a:cubicBezTo>
                      <a:cubicBezTo>
                        <a:pt x="1" y="27"/>
                        <a:pt x="2" y="27"/>
                        <a:pt x="2" y="27"/>
                      </a:cubicBezTo>
                      <a:cubicBezTo>
                        <a:pt x="3" y="27"/>
                        <a:pt x="4" y="27"/>
                        <a:pt x="5" y="27"/>
                      </a:cubicBezTo>
                      <a:cubicBezTo>
                        <a:pt x="7" y="27"/>
                        <a:pt x="10" y="28"/>
                        <a:pt x="13" y="29"/>
                      </a:cubicBezTo>
                      <a:cubicBezTo>
                        <a:pt x="16" y="29"/>
                        <a:pt x="18" y="31"/>
                        <a:pt x="20" y="32"/>
                      </a:cubicBezTo>
                      <a:cubicBezTo>
                        <a:pt x="20" y="32"/>
                        <a:pt x="21" y="33"/>
                        <a:pt x="21" y="33"/>
                      </a:cubicBezTo>
                      <a:cubicBezTo>
                        <a:pt x="22" y="33"/>
                        <a:pt x="22" y="34"/>
                        <a:pt x="22" y="34"/>
                      </a:cubicBezTo>
                      <a:cubicBezTo>
                        <a:pt x="17" y="23"/>
                        <a:pt x="17" y="23"/>
                        <a:pt x="17" y="23"/>
                      </a:cubicBezTo>
                      <a:cubicBezTo>
                        <a:pt x="17" y="23"/>
                        <a:pt x="17" y="23"/>
                        <a:pt x="17" y="23"/>
                      </a:cubicBezTo>
                      <a:cubicBezTo>
                        <a:pt x="17" y="23"/>
                        <a:pt x="18" y="23"/>
                        <a:pt x="18" y="23"/>
                      </a:cubicBezTo>
                      <a:cubicBezTo>
                        <a:pt x="19" y="23"/>
                        <a:pt x="19" y="23"/>
                        <a:pt x="19" y="23"/>
                      </a:cubicBezTo>
                      <a:cubicBezTo>
                        <a:pt x="20" y="22"/>
                        <a:pt x="20" y="22"/>
                        <a:pt x="20" y="22"/>
                      </a:cubicBezTo>
                      <a:cubicBezTo>
                        <a:pt x="20" y="22"/>
                        <a:pt x="20" y="22"/>
                        <a:pt x="20" y="22"/>
                      </a:cubicBezTo>
                      <a:cubicBezTo>
                        <a:pt x="20" y="22"/>
                        <a:pt x="20" y="22"/>
                        <a:pt x="20" y="22"/>
                      </a:cubicBezTo>
                      <a:cubicBezTo>
                        <a:pt x="21" y="22"/>
                        <a:pt x="21" y="22"/>
                        <a:pt x="22" y="21"/>
                      </a:cubicBezTo>
                      <a:cubicBezTo>
                        <a:pt x="24" y="21"/>
                        <a:pt x="29" y="20"/>
                        <a:pt x="33" y="20"/>
                      </a:cubicBezTo>
                      <a:cubicBezTo>
                        <a:pt x="35" y="21"/>
                        <a:pt x="37" y="21"/>
                        <a:pt x="38" y="22"/>
                      </a:cubicBezTo>
                      <a:cubicBezTo>
                        <a:pt x="40" y="22"/>
                        <a:pt x="42" y="23"/>
                        <a:pt x="43" y="24"/>
                      </a:cubicBezTo>
                      <a:cubicBezTo>
                        <a:pt x="44" y="24"/>
                        <a:pt x="44" y="24"/>
                        <a:pt x="45" y="25"/>
                      </a:cubicBezTo>
                      <a:cubicBezTo>
                        <a:pt x="46" y="25"/>
                        <a:pt x="46" y="25"/>
                        <a:pt x="46" y="26"/>
                      </a:cubicBezTo>
                      <a:cubicBezTo>
                        <a:pt x="47" y="26"/>
                        <a:pt x="47" y="26"/>
                        <a:pt x="47" y="26"/>
                      </a:cubicBezTo>
                      <a:cubicBezTo>
                        <a:pt x="47" y="26"/>
                        <a:pt x="47" y="26"/>
                        <a:pt x="47" y="26"/>
                      </a:cubicBezTo>
                      <a:lnTo>
                        <a:pt x="57" y="1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49" name="Freeform 148">
                  <a:extLst>
                    <a:ext uri="{FF2B5EF4-FFF2-40B4-BE49-F238E27FC236}">
                      <a16:creationId xmlns:a16="http://schemas.microsoft.com/office/drawing/2014/main" id="{0867CD59-AA81-43F3-8D3C-9481D687B897}"/>
                    </a:ext>
                  </a:extLst>
                </p:cNvPr>
                <p:cNvSpPr>
                  <a:spLocks/>
                </p:cNvSpPr>
                <p:nvPr/>
              </p:nvSpPr>
              <p:spPr bwMode="auto">
                <a:xfrm>
                  <a:off x="5311623" y="5456003"/>
                  <a:ext cx="70523" cy="92794"/>
                </a:xfrm>
                <a:custGeom>
                  <a:avLst/>
                  <a:gdLst>
                    <a:gd name="T0" fmla="*/ 0 w 39"/>
                    <a:gd name="T1" fmla="*/ 0 h 52"/>
                    <a:gd name="T2" fmla="*/ 0 w 39"/>
                    <a:gd name="T3" fmla="*/ 2 h 52"/>
                    <a:gd name="T4" fmla="*/ 0 w 39"/>
                    <a:gd name="T5" fmla="*/ 7 h 52"/>
                    <a:gd name="T6" fmla="*/ 1 w 39"/>
                    <a:gd name="T7" fmla="*/ 15 h 52"/>
                    <a:gd name="T8" fmla="*/ 4 w 39"/>
                    <a:gd name="T9" fmla="*/ 24 h 52"/>
                    <a:gd name="T10" fmla="*/ 8 w 39"/>
                    <a:gd name="T11" fmla="*/ 32 h 52"/>
                    <a:gd name="T12" fmla="*/ 14 w 39"/>
                    <a:gd name="T13" fmla="*/ 38 h 52"/>
                    <a:gd name="T14" fmla="*/ 18 w 39"/>
                    <a:gd name="T15" fmla="*/ 41 h 52"/>
                    <a:gd name="T16" fmla="*/ 19 w 39"/>
                    <a:gd name="T17" fmla="*/ 42 h 52"/>
                    <a:gd name="T18" fmla="*/ 20 w 39"/>
                    <a:gd name="T19" fmla="*/ 42 h 52"/>
                    <a:gd name="T20" fmla="*/ 14 w 39"/>
                    <a:gd name="T21" fmla="*/ 52 h 52"/>
                    <a:gd name="T22" fmla="*/ 15 w 39"/>
                    <a:gd name="T23" fmla="*/ 52 h 52"/>
                    <a:gd name="T24" fmla="*/ 17 w 39"/>
                    <a:gd name="T25" fmla="*/ 52 h 52"/>
                    <a:gd name="T26" fmla="*/ 18 w 39"/>
                    <a:gd name="T27" fmla="*/ 51 h 52"/>
                    <a:gd name="T28" fmla="*/ 23 w 39"/>
                    <a:gd name="T29" fmla="*/ 50 h 52"/>
                    <a:gd name="T30" fmla="*/ 25 w 39"/>
                    <a:gd name="T31" fmla="*/ 49 h 52"/>
                    <a:gd name="T32" fmla="*/ 28 w 39"/>
                    <a:gd name="T33" fmla="*/ 48 h 52"/>
                    <a:gd name="T34" fmla="*/ 36 w 39"/>
                    <a:gd name="T35" fmla="*/ 44 h 52"/>
                    <a:gd name="T36" fmla="*/ 38 w 39"/>
                    <a:gd name="T37" fmla="*/ 42 h 52"/>
                    <a:gd name="T38" fmla="*/ 39 w 39"/>
                    <a:gd name="T39" fmla="*/ 41 h 52"/>
                    <a:gd name="T40" fmla="*/ 38 w 39"/>
                    <a:gd name="T41" fmla="*/ 41 h 52"/>
                    <a:gd name="T42" fmla="*/ 37 w 39"/>
                    <a:gd name="T43" fmla="*/ 38 h 52"/>
                    <a:gd name="T44" fmla="*/ 34 w 39"/>
                    <a:gd name="T45" fmla="*/ 31 h 52"/>
                    <a:gd name="T46" fmla="*/ 34 w 39"/>
                    <a:gd name="T47" fmla="*/ 29 h 52"/>
                    <a:gd name="T48" fmla="*/ 34 w 39"/>
                    <a:gd name="T49" fmla="*/ 27 h 52"/>
                    <a:gd name="T50" fmla="*/ 33 w 39"/>
                    <a:gd name="T51" fmla="*/ 24 h 52"/>
                    <a:gd name="T52" fmla="*/ 34 w 39"/>
                    <a:gd name="T53" fmla="*/ 22 h 52"/>
                    <a:gd name="T54" fmla="*/ 34 w 39"/>
                    <a:gd name="T55" fmla="*/ 21 h 52"/>
                    <a:gd name="T56" fmla="*/ 34 w 39"/>
                    <a:gd name="T57" fmla="*/ 20 h 52"/>
                    <a:gd name="T58" fmla="*/ 28 w 39"/>
                    <a:gd name="T59" fmla="*/ 30 h 52"/>
                    <a:gd name="T60" fmla="*/ 27 w 39"/>
                    <a:gd name="T61" fmla="*/ 30 h 52"/>
                    <a:gd name="T62" fmla="*/ 27 w 39"/>
                    <a:gd name="T63" fmla="*/ 29 h 52"/>
                    <a:gd name="T64" fmla="*/ 24 w 39"/>
                    <a:gd name="T65" fmla="*/ 27 h 52"/>
                    <a:gd name="T66" fmla="*/ 20 w 39"/>
                    <a:gd name="T67" fmla="*/ 23 h 52"/>
                    <a:gd name="T68" fmla="*/ 17 w 39"/>
                    <a:gd name="T69" fmla="*/ 18 h 52"/>
                    <a:gd name="T70" fmla="*/ 15 w 39"/>
                    <a:gd name="T71" fmla="*/ 12 h 52"/>
                    <a:gd name="T72" fmla="*/ 15 w 39"/>
                    <a:gd name="T73" fmla="*/ 7 h 52"/>
                    <a:gd name="T74" fmla="*/ 15 w 39"/>
                    <a:gd name="T75" fmla="*/ 3 h 52"/>
                    <a:gd name="T76" fmla="*/ 15 w 39"/>
                    <a:gd name="T77" fmla="*/ 2 h 52"/>
                    <a:gd name="T78" fmla="*/ 0 w 39"/>
                    <a:gd name="T7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52">
                      <a:moveTo>
                        <a:pt x="0" y="0"/>
                      </a:moveTo>
                      <a:cubicBezTo>
                        <a:pt x="0" y="0"/>
                        <a:pt x="0" y="0"/>
                        <a:pt x="0" y="2"/>
                      </a:cubicBezTo>
                      <a:cubicBezTo>
                        <a:pt x="0" y="3"/>
                        <a:pt x="0" y="5"/>
                        <a:pt x="0" y="7"/>
                      </a:cubicBezTo>
                      <a:cubicBezTo>
                        <a:pt x="0" y="10"/>
                        <a:pt x="0" y="12"/>
                        <a:pt x="1" y="15"/>
                      </a:cubicBezTo>
                      <a:cubicBezTo>
                        <a:pt x="2" y="18"/>
                        <a:pt x="2" y="21"/>
                        <a:pt x="4" y="24"/>
                      </a:cubicBezTo>
                      <a:cubicBezTo>
                        <a:pt x="5" y="27"/>
                        <a:pt x="7" y="29"/>
                        <a:pt x="8" y="32"/>
                      </a:cubicBezTo>
                      <a:cubicBezTo>
                        <a:pt x="10" y="34"/>
                        <a:pt x="12" y="36"/>
                        <a:pt x="14" y="38"/>
                      </a:cubicBezTo>
                      <a:cubicBezTo>
                        <a:pt x="15" y="39"/>
                        <a:pt x="17" y="41"/>
                        <a:pt x="18" y="41"/>
                      </a:cubicBezTo>
                      <a:cubicBezTo>
                        <a:pt x="19" y="42"/>
                        <a:pt x="19" y="42"/>
                        <a:pt x="19" y="42"/>
                      </a:cubicBezTo>
                      <a:cubicBezTo>
                        <a:pt x="20" y="42"/>
                        <a:pt x="20" y="42"/>
                        <a:pt x="20" y="42"/>
                      </a:cubicBezTo>
                      <a:cubicBezTo>
                        <a:pt x="14" y="52"/>
                        <a:pt x="14" y="52"/>
                        <a:pt x="14" y="52"/>
                      </a:cubicBezTo>
                      <a:cubicBezTo>
                        <a:pt x="14" y="52"/>
                        <a:pt x="14" y="52"/>
                        <a:pt x="15" y="52"/>
                      </a:cubicBezTo>
                      <a:cubicBezTo>
                        <a:pt x="16" y="52"/>
                        <a:pt x="16" y="52"/>
                        <a:pt x="17" y="52"/>
                      </a:cubicBezTo>
                      <a:cubicBezTo>
                        <a:pt x="17" y="52"/>
                        <a:pt x="18" y="51"/>
                        <a:pt x="18" y="51"/>
                      </a:cubicBezTo>
                      <a:cubicBezTo>
                        <a:pt x="20" y="51"/>
                        <a:pt x="21" y="51"/>
                        <a:pt x="23" y="50"/>
                      </a:cubicBezTo>
                      <a:cubicBezTo>
                        <a:pt x="24" y="50"/>
                        <a:pt x="25" y="50"/>
                        <a:pt x="25" y="49"/>
                      </a:cubicBezTo>
                      <a:cubicBezTo>
                        <a:pt x="26" y="49"/>
                        <a:pt x="27" y="49"/>
                        <a:pt x="28" y="48"/>
                      </a:cubicBezTo>
                      <a:cubicBezTo>
                        <a:pt x="31" y="47"/>
                        <a:pt x="34" y="45"/>
                        <a:pt x="36" y="44"/>
                      </a:cubicBezTo>
                      <a:cubicBezTo>
                        <a:pt x="37" y="43"/>
                        <a:pt x="37" y="43"/>
                        <a:pt x="38" y="42"/>
                      </a:cubicBezTo>
                      <a:cubicBezTo>
                        <a:pt x="38" y="42"/>
                        <a:pt x="39" y="41"/>
                        <a:pt x="39" y="41"/>
                      </a:cubicBezTo>
                      <a:cubicBezTo>
                        <a:pt x="39" y="41"/>
                        <a:pt x="39" y="41"/>
                        <a:pt x="38" y="41"/>
                      </a:cubicBezTo>
                      <a:cubicBezTo>
                        <a:pt x="38" y="40"/>
                        <a:pt x="37" y="39"/>
                        <a:pt x="37" y="38"/>
                      </a:cubicBezTo>
                      <a:cubicBezTo>
                        <a:pt x="36" y="36"/>
                        <a:pt x="35" y="34"/>
                        <a:pt x="34" y="31"/>
                      </a:cubicBezTo>
                      <a:cubicBezTo>
                        <a:pt x="34" y="30"/>
                        <a:pt x="34" y="30"/>
                        <a:pt x="34" y="29"/>
                      </a:cubicBezTo>
                      <a:cubicBezTo>
                        <a:pt x="34" y="28"/>
                        <a:pt x="34" y="28"/>
                        <a:pt x="34" y="27"/>
                      </a:cubicBezTo>
                      <a:cubicBezTo>
                        <a:pt x="33" y="26"/>
                        <a:pt x="33" y="25"/>
                        <a:pt x="33" y="24"/>
                      </a:cubicBezTo>
                      <a:cubicBezTo>
                        <a:pt x="33" y="23"/>
                        <a:pt x="34" y="23"/>
                        <a:pt x="34" y="22"/>
                      </a:cubicBezTo>
                      <a:cubicBezTo>
                        <a:pt x="34" y="22"/>
                        <a:pt x="34" y="22"/>
                        <a:pt x="34" y="21"/>
                      </a:cubicBezTo>
                      <a:cubicBezTo>
                        <a:pt x="34" y="21"/>
                        <a:pt x="34" y="20"/>
                        <a:pt x="34" y="20"/>
                      </a:cubicBezTo>
                      <a:cubicBezTo>
                        <a:pt x="28" y="30"/>
                        <a:pt x="28" y="30"/>
                        <a:pt x="28" y="30"/>
                      </a:cubicBezTo>
                      <a:cubicBezTo>
                        <a:pt x="27" y="30"/>
                        <a:pt x="27" y="30"/>
                        <a:pt x="27" y="30"/>
                      </a:cubicBezTo>
                      <a:cubicBezTo>
                        <a:pt x="27" y="30"/>
                        <a:pt x="27" y="30"/>
                        <a:pt x="27" y="29"/>
                      </a:cubicBezTo>
                      <a:cubicBezTo>
                        <a:pt x="26" y="29"/>
                        <a:pt x="25" y="28"/>
                        <a:pt x="24" y="27"/>
                      </a:cubicBezTo>
                      <a:cubicBezTo>
                        <a:pt x="23" y="26"/>
                        <a:pt x="21" y="25"/>
                        <a:pt x="20" y="23"/>
                      </a:cubicBezTo>
                      <a:cubicBezTo>
                        <a:pt x="19" y="22"/>
                        <a:pt x="18" y="20"/>
                        <a:pt x="17" y="18"/>
                      </a:cubicBezTo>
                      <a:cubicBezTo>
                        <a:pt x="16" y="16"/>
                        <a:pt x="16" y="14"/>
                        <a:pt x="15" y="12"/>
                      </a:cubicBezTo>
                      <a:cubicBezTo>
                        <a:pt x="15" y="10"/>
                        <a:pt x="15" y="9"/>
                        <a:pt x="15" y="7"/>
                      </a:cubicBezTo>
                      <a:cubicBezTo>
                        <a:pt x="15" y="6"/>
                        <a:pt x="15" y="4"/>
                        <a:pt x="15" y="3"/>
                      </a:cubicBezTo>
                      <a:cubicBezTo>
                        <a:pt x="15" y="2"/>
                        <a:pt x="15" y="2"/>
                        <a:pt x="15" y="2"/>
                      </a:cubicBezTo>
                      <a:lnTo>
                        <a:pt x="0" y="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0" name="Freeform 149">
                  <a:extLst>
                    <a:ext uri="{FF2B5EF4-FFF2-40B4-BE49-F238E27FC236}">
                      <a16:creationId xmlns:a16="http://schemas.microsoft.com/office/drawing/2014/main" id="{0EDC0A63-25B8-4300-ACB3-C809E2210E56}"/>
                    </a:ext>
                  </a:extLst>
                </p:cNvPr>
                <p:cNvSpPr>
                  <a:spLocks/>
                </p:cNvSpPr>
                <p:nvPr/>
              </p:nvSpPr>
              <p:spPr bwMode="auto">
                <a:xfrm>
                  <a:off x="5406892" y="5442393"/>
                  <a:ext cx="79184" cy="96505"/>
                </a:xfrm>
                <a:custGeom>
                  <a:avLst/>
                  <a:gdLst>
                    <a:gd name="T0" fmla="*/ 5 w 44"/>
                    <a:gd name="T1" fmla="*/ 54 h 54"/>
                    <a:gd name="T2" fmla="*/ 6 w 44"/>
                    <a:gd name="T3" fmla="*/ 54 h 54"/>
                    <a:gd name="T4" fmla="*/ 7 w 44"/>
                    <a:gd name="T5" fmla="*/ 53 h 54"/>
                    <a:gd name="T6" fmla="*/ 8 w 44"/>
                    <a:gd name="T7" fmla="*/ 53 h 54"/>
                    <a:gd name="T8" fmla="*/ 9 w 44"/>
                    <a:gd name="T9" fmla="*/ 53 h 54"/>
                    <a:gd name="T10" fmla="*/ 9 w 44"/>
                    <a:gd name="T11" fmla="*/ 52 h 54"/>
                    <a:gd name="T12" fmla="*/ 11 w 44"/>
                    <a:gd name="T13" fmla="*/ 52 h 54"/>
                    <a:gd name="T14" fmla="*/ 12 w 44"/>
                    <a:gd name="T15" fmla="*/ 51 h 54"/>
                    <a:gd name="T16" fmla="*/ 19 w 44"/>
                    <a:gd name="T17" fmla="*/ 46 h 54"/>
                    <a:gd name="T18" fmla="*/ 25 w 44"/>
                    <a:gd name="T19" fmla="*/ 39 h 54"/>
                    <a:gd name="T20" fmla="*/ 29 w 44"/>
                    <a:gd name="T21" fmla="*/ 31 h 54"/>
                    <a:gd name="T22" fmla="*/ 32 w 44"/>
                    <a:gd name="T23" fmla="*/ 24 h 54"/>
                    <a:gd name="T24" fmla="*/ 32 w 44"/>
                    <a:gd name="T25" fmla="*/ 18 h 54"/>
                    <a:gd name="T26" fmla="*/ 33 w 44"/>
                    <a:gd name="T27" fmla="*/ 17 h 54"/>
                    <a:gd name="T28" fmla="*/ 33 w 44"/>
                    <a:gd name="T29" fmla="*/ 16 h 54"/>
                    <a:gd name="T30" fmla="*/ 44 w 44"/>
                    <a:gd name="T31" fmla="*/ 17 h 54"/>
                    <a:gd name="T32" fmla="*/ 44 w 44"/>
                    <a:gd name="T33" fmla="*/ 16 h 54"/>
                    <a:gd name="T34" fmla="*/ 43 w 44"/>
                    <a:gd name="T35" fmla="*/ 16 h 54"/>
                    <a:gd name="T36" fmla="*/ 41 w 44"/>
                    <a:gd name="T37" fmla="*/ 13 h 54"/>
                    <a:gd name="T38" fmla="*/ 34 w 44"/>
                    <a:gd name="T39" fmla="*/ 6 h 54"/>
                    <a:gd name="T40" fmla="*/ 26 w 44"/>
                    <a:gd name="T41" fmla="*/ 2 h 54"/>
                    <a:gd name="T42" fmla="*/ 23 w 44"/>
                    <a:gd name="T43" fmla="*/ 1 h 54"/>
                    <a:gd name="T44" fmla="*/ 22 w 44"/>
                    <a:gd name="T45" fmla="*/ 0 h 54"/>
                    <a:gd name="T46" fmla="*/ 22 w 44"/>
                    <a:gd name="T47" fmla="*/ 1 h 54"/>
                    <a:gd name="T48" fmla="*/ 20 w 44"/>
                    <a:gd name="T49" fmla="*/ 4 h 54"/>
                    <a:gd name="T50" fmla="*/ 15 w 44"/>
                    <a:gd name="T51" fmla="*/ 10 h 54"/>
                    <a:gd name="T52" fmla="*/ 9 w 44"/>
                    <a:gd name="T53" fmla="*/ 14 h 54"/>
                    <a:gd name="T54" fmla="*/ 7 w 44"/>
                    <a:gd name="T55" fmla="*/ 15 h 54"/>
                    <a:gd name="T56" fmla="*/ 7 w 44"/>
                    <a:gd name="T57" fmla="*/ 15 h 54"/>
                    <a:gd name="T58" fmla="*/ 6 w 44"/>
                    <a:gd name="T59" fmla="*/ 15 h 54"/>
                    <a:gd name="T60" fmla="*/ 18 w 44"/>
                    <a:gd name="T61" fmla="*/ 16 h 54"/>
                    <a:gd name="T62" fmla="*/ 18 w 44"/>
                    <a:gd name="T63" fmla="*/ 17 h 54"/>
                    <a:gd name="T64" fmla="*/ 17 w 44"/>
                    <a:gd name="T65" fmla="*/ 21 h 54"/>
                    <a:gd name="T66" fmla="*/ 16 w 44"/>
                    <a:gd name="T67" fmla="*/ 26 h 54"/>
                    <a:gd name="T68" fmla="*/ 13 w 44"/>
                    <a:gd name="T69" fmla="*/ 31 h 54"/>
                    <a:gd name="T70" fmla="*/ 9 w 44"/>
                    <a:gd name="T71" fmla="*/ 35 h 54"/>
                    <a:gd name="T72" fmla="*/ 4 w 44"/>
                    <a:gd name="T73" fmla="*/ 38 h 54"/>
                    <a:gd name="T74" fmla="*/ 4 w 44"/>
                    <a:gd name="T75" fmla="*/ 39 h 54"/>
                    <a:gd name="T76" fmla="*/ 3 w 44"/>
                    <a:gd name="T77" fmla="*/ 39 h 54"/>
                    <a:gd name="T78" fmla="*/ 2 w 44"/>
                    <a:gd name="T79" fmla="*/ 40 h 54"/>
                    <a:gd name="T80" fmla="*/ 2 w 44"/>
                    <a:gd name="T81" fmla="*/ 40 h 54"/>
                    <a:gd name="T82" fmla="*/ 1 w 44"/>
                    <a:gd name="T83" fmla="*/ 40 h 54"/>
                    <a:gd name="T84" fmla="*/ 0 w 44"/>
                    <a:gd name="T85" fmla="*/ 40 h 54"/>
                    <a:gd name="T86" fmla="*/ 0 w 44"/>
                    <a:gd name="T87" fmla="*/ 41 h 54"/>
                    <a:gd name="T88" fmla="*/ 5 w 44"/>
                    <a:gd name="T8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54">
                      <a:moveTo>
                        <a:pt x="5" y="54"/>
                      </a:moveTo>
                      <a:cubicBezTo>
                        <a:pt x="6" y="54"/>
                        <a:pt x="6" y="54"/>
                        <a:pt x="6" y="54"/>
                      </a:cubicBezTo>
                      <a:cubicBezTo>
                        <a:pt x="6" y="54"/>
                        <a:pt x="7" y="54"/>
                        <a:pt x="7" y="53"/>
                      </a:cubicBezTo>
                      <a:cubicBezTo>
                        <a:pt x="7" y="53"/>
                        <a:pt x="8" y="53"/>
                        <a:pt x="8" y="53"/>
                      </a:cubicBezTo>
                      <a:cubicBezTo>
                        <a:pt x="9" y="53"/>
                        <a:pt x="9" y="53"/>
                        <a:pt x="9" y="53"/>
                      </a:cubicBezTo>
                      <a:cubicBezTo>
                        <a:pt x="9" y="52"/>
                        <a:pt x="9" y="52"/>
                        <a:pt x="9" y="52"/>
                      </a:cubicBezTo>
                      <a:cubicBezTo>
                        <a:pt x="10" y="52"/>
                        <a:pt x="10" y="52"/>
                        <a:pt x="11" y="52"/>
                      </a:cubicBezTo>
                      <a:cubicBezTo>
                        <a:pt x="11" y="51"/>
                        <a:pt x="12" y="51"/>
                        <a:pt x="12" y="51"/>
                      </a:cubicBezTo>
                      <a:cubicBezTo>
                        <a:pt x="14" y="50"/>
                        <a:pt x="16" y="48"/>
                        <a:pt x="19" y="46"/>
                      </a:cubicBezTo>
                      <a:cubicBezTo>
                        <a:pt x="21" y="44"/>
                        <a:pt x="23" y="42"/>
                        <a:pt x="25" y="39"/>
                      </a:cubicBezTo>
                      <a:cubicBezTo>
                        <a:pt x="26" y="37"/>
                        <a:pt x="28" y="34"/>
                        <a:pt x="29" y="31"/>
                      </a:cubicBezTo>
                      <a:cubicBezTo>
                        <a:pt x="30" y="29"/>
                        <a:pt x="31" y="26"/>
                        <a:pt x="32" y="24"/>
                      </a:cubicBezTo>
                      <a:cubicBezTo>
                        <a:pt x="32" y="22"/>
                        <a:pt x="32" y="20"/>
                        <a:pt x="32" y="18"/>
                      </a:cubicBezTo>
                      <a:cubicBezTo>
                        <a:pt x="33" y="18"/>
                        <a:pt x="33" y="17"/>
                        <a:pt x="33" y="17"/>
                      </a:cubicBezTo>
                      <a:cubicBezTo>
                        <a:pt x="33" y="16"/>
                        <a:pt x="33" y="16"/>
                        <a:pt x="33" y="16"/>
                      </a:cubicBezTo>
                      <a:cubicBezTo>
                        <a:pt x="44" y="17"/>
                        <a:pt x="44" y="17"/>
                        <a:pt x="44" y="17"/>
                      </a:cubicBezTo>
                      <a:cubicBezTo>
                        <a:pt x="44" y="16"/>
                        <a:pt x="44" y="16"/>
                        <a:pt x="44" y="16"/>
                      </a:cubicBezTo>
                      <a:cubicBezTo>
                        <a:pt x="43" y="16"/>
                        <a:pt x="43" y="16"/>
                        <a:pt x="43" y="16"/>
                      </a:cubicBezTo>
                      <a:cubicBezTo>
                        <a:pt x="43" y="15"/>
                        <a:pt x="42" y="14"/>
                        <a:pt x="41" y="13"/>
                      </a:cubicBezTo>
                      <a:cubicBezTo>
                        <a:pt x="39" y="11"/>
                        <a:pt x="37" y="8"/>
                        <a:pt x="34" y="6"/>
                      </a:cubicBezTo>
                      <a:cubicBezTo>
                        <a:pt x="31" y="4"/>
                        <a:pt x="28" y="3"/>
                        <a:pt x="26" y="2"/>
                      </a:cubicBezTo>
                      <a:cubicBezTo>
                        <a:pt x="25" y="1"/>
                        <a:pt x="24" y="1"/>
                        <a:pt x="23" y="1"/>
                      </a:cubicBezTo>
                      <a:cubicBezTo>
                        <a:pt x="23" y="1"/>
                        <a:pt x="22" y="0"/>
                        <a:pt x="22" y="0"/>
                      </a:cubicBezTo>
                      <a:cubicBezTo>
                        <a:pt x="22" y="0"/>
                        <a:pt x="22" y="1"/>
                        <a:pt x="22" y="1"/>
                      </a:cubicBezTo>
                      <a:cubicBezTo>
                        <a:pt x="21" y="2"/>
                        <a:pt x="21" y="3"/>
                        <a:pt x="20" y="4"/>
                      </a:cubicBezTo>
                      <a:cubicBezTo>
                        <a:pt x="19" y="6"/>
                        <a:pt x="17" y="8"/>
                        <a:pt x="15" y="10"/>
                      </a:cubicBezTo>
                      <a:cubicBezTo>
                        <a:pt x="13" y="12"/>
                        <a:pt x="11" y="13"/>
                        <a:pt x="9" y="14"/>
                      </a:cubicBezTo>
                      <a:cubicBezTo>
                        <a:pt x="9" y="14"/>
                        <a:pt x="8" y="15"/>
                        <a:pt x="7" y="15"/>
                      </a:cubicBezTo>
                      <a:cubicBezTo>
                        <a:pt x="7" y="15"/>
                        <a:pt x="7" y="15"/>
                        <a:pt x="7" y="15"/>
                      </a:cubicBezTo>
                      <a:cubicBezTo>
                        <a:pt x="6" y="15"/>
                        <a:pt x="6" y="15"/>
                        <a:pt x="6" y="15"/>
                      </a:cubicBezTo>
                      <a:cubicBezTo>
                        <a:pt x="18" y="16"/>
                        <a:pt x="18" y="16"/>
                        <a:pt x="18" y="16"/>
                      </a:cubicBezTo>
                      <a:cubicBezTo>
                        <a:pt x="18" y="16"/>
                        <a:pt x="18" y="16"/>
                        <a:pt x="18" y="17"/>
                      </a:cubicBezTo>
                      <a:cubicBezTo>
                        <a:pt x="18" y="18"/>
                        <a:pt x="18" y="19"/>
                        <a:pt x="17" y="21"/>
                      </a:cubicBezTo>
                      <a:cubicBezTo>
                        <a:pt x="17" y="22"/>
                        <a:pt x="16" y="24"/>
                        <a:pt x="16" y="26"/>
                      </a:cubicBezTo>
                      <a:cubicBezTo>
                        <a:pt x="15" y="27"/>
                        <a:pt x="14" y="29"/>
                        <a:pt x="13" y="31"/>
                      </a:cubicBezTo>
                      <a:cubicBezTo>
                        <a:pt x="11" y="32"/>
                        <a:pt x="10" y="34"/>
                        <a:pt x="9" y="35"/>
                      </a:cubicBezTo>
                      <a:cubicBezTo>
                        <a:pt x="7" y="36"/>
                        <a:pt x="6" y="38"/>
                        <a:pt x="4" y="38"/>
                      </a:cubicBezTo>
                      <a:cubicBezTo>
                        <a:pt x="4" y="39"/>
                        <a:pt x="4" y="39"/>
                        <a:pt x="4" y="39"/>
                      </a:cubicBezTo>
                      <a:cubicBezTo>
                        <a:pt x="3" y="39"/>
                        <a:pt x="3" y="39"/>
                        <a:pt x="3" y="39"/>
                      </a:cubicBezTo>
                      <a:cubicBezTo>
                        <a:pt x="2" y="40"/>
                        <a:pt x="2" y="40"/>
                        <a:pt x="2" y="40"/>
                      </a:cubicBezTo>
                      <a:cubicBezTo>
                        <a:pt x="2" y="40"/>
                        <a:pt x="2" y="40"/>
                        <a:pt x="2" y="40"/>
                      </a:cubicBezTo>
                      <a:cubicBezTo>
                        <a:pt x="1" y="40"/>
                        <a:pt x="1" y="40"/>
                        <a:pt x="1" y="40"/>
                      </a:cubicBezTo>
                      <a:cubicBezTo>
                        <a:pt x="1" y="40"/>
                        <a:pt x="0" y="40"/>
                        <a:pt x="0" y="40"/>
                      </a:cubicBezTo>
                      <a:cubicBezTo>
                        <a:pt x="0" y="41"/>
                        <a:pt x="0" y="41"/>
                        <a:pt x="0" y="41"/>
                      </a:cubicBezTo>
                      <a:lnTo>
                        <a:pt x="5" y="54"/>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1" name="Freeform 150">
                  <a:extLst>
                    <a:ext uri="{FF2B5EF4-FFF2-40B4-BE49-F238E27FC236}">
                      <a16:creationId xmlns:a16="http://schemas.microsoft.com/office/drawing/2014/main" id="{B9183800-DF7C-4DDF-9094-886702627460}"/>
                    </a:ext>
                  </a:extLst>
                </p:cNvPr>
                <p:cNvSpPr>
                  <a:spLocks/>
                </p:cNvSpPr>
                <p:nvPr/>
              </p:nvSpPr>
              <p:spPr bwMode="auto">
                <a:xfrm>
                  <a:off x="5375960" y="5439919"/>
                  <a:ext cx="38355" cy="56913"/>
                </a:xfrm>
                <a:custGeom>
                  <a:avLst/>
                  <a:gdLst>
                    <a:gd name="T0" fmla="*/ 20 w 21"/>
                    <a:gd name="T1" fmla="*/ 14 h 32"/>
                    <a:gd name="T2" fmla="*/ 14 w 21"/>
                    <a:gd name="T3" fmla="*/ 2 h 32"/>
                    <a:gd name="T4" fmla="*/ 2 w 21"/>
                    <a:gd name="T5" fmla="*/ 7 h 32"/>
                    <a:gd name="T6" fmla="*/ 2 w 21"/>
                    <a:gd name="T7" fmla="*/ 32 h 32"/>
                    <a:gd name="T8" fmla="*/ 20 w 21"/>
                    <a:gd name="T9" fmla="*/ 14 h 32"/>
                  </a:gdLst>
                  <a:ahLst/>
                  <a:cxnLst>
                    <a:cxn ang="0">
                      <a:pos x="T0" y="T1"/>
                    </a:cxn>
                    <a:cxn ang="0">
                      <a:pos x="T2" y="T3"/>
                    </a:cxn>
                    <a:cxn ang="0">
                      <a:pos x="T4" y="T5"/>
                    </a:cxn>
                    <a:cxn ang="0">
                      <a:pos x="T6" y="T7"/>
                    </a:cxn>
                    <a:cxn ang="0">
                      <a:pos x="T8" y="T9"/>
                    </a:cxn>
                  </a:cxnLst>
                  <a:rect l="0" t="0" r="r" b="b"/>
                  <a:pathLst>
                    <a:path w="21" h="32">
                      <a:moveTo>
                        <a:pt x="20" y="14"/>
                      </a:moveTo>
                      <a:cubicBezTo>
                        <a:pt x="21" y="9"/>
                        <a:pt x="19" y="4"/>
                        <a:pt x="14" y="2"/>
                      </a:cubicBezTo>
                      <a:cubicBezTo>
                        <a:pt x="9" y="0"/>
                        <a:pt x="4" y="2"/>
                        <a:pt x="2" y="7"/>
                      </a:cubicBezTo>
                      <a:cubicBezTo>
                        <a:pt x="0" y="12"/>
                        <a:pt x="2" y="32"/>
                        <a:pt x="2" y="32"/>
                      </a:cubicBezTo>
                      <a:cubicBezTo>
                        <a:pt x="2" y="32"/>
                        <a:pt x="18" y="19"/>
                        <a:pt x="20" y="1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39" name="Freeform 151">
                <a:extLst>
                  <a:ext uri="{FF2B5EF4-FFF2-40B4-BE49-F238E27FC236}">
                    <a16:creationId xmlns:a16="http://schemas.microsoft.com/office/drawing/2014/main" id="{9865893F-B95B-4695-A703-00BFAB5EF4B1}"/>
                  </a:ext>
                </a:extLst>
              </p:cNvPr>
              <p:cNvSpPr>
                <a:spLocks/>
              </p:cNvSpPr>
              <p:nvPr/>
            </p:nvSpPr>
            <p:spPr bwMode="auto">
              <a:xfrm>
                <a:off x="5290590" y="6134014"/>
                <a:ext cx="131148" cy="87845"/>
              </a:xfrm>
              <a:custGeom>
                <a:avLst/>
                <a:gdLst>
                  <a:gd name="T0" fmla="*/ 73 w 73"/>
                  <a:gd name="T1" fmla="*/ 26 h 49"/>
                  <a:gd name="T2" fmla="*/ 54 w 73"/>
                  <a:gd name="T3" fmla="*/ 45 h 49"/>
                  <a:gd name="T4" fmla="*/ 27 w 73"/>
                  <a:gd name="T5" fmla="*/ 46 h 49"/>
                  <a:gd name="T6" fmla="*/ 8 w 73"/>
                  <a:gd name="T7" fmla="*/ 0 h 49"/>
                  <a:gd name="T8" fmla="*/ 11 w 73"/>
                  <a:gd name="T9" fmla="*/ 1 h 49"/>
                  <a:gd name="T10" fmla="*/ 29 w 73"/>
                  <a:gd name="T11" fmla="*/ 42 h 49"/>
                  <a:gd name="T12" fmla="*/ 53 w 73"/>
                  <a:gd name="T13" fmla="*/ 42 h 49"/>
                  <a:gd name="T14" fmla="*/ 70 w 73"/>
                  <a:gd name="T15" fmla="*/ 25 h 49"/>
                  <a:gd name="T16" fmla="*/ 73 w 73"/>
                  <a:gd name="T17"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9">
                    <a:moveTo>
                      <a:pt x="73" y="26"/>
                    </a:moveTo>
                    <a:cubicBezTo>
                      <a:pt x="69" y="35"/>
                      <a:pt x="63" y="42"/>
                      <a:pt x="54" y="45"/>
                    </a:cubicBezTo>
                    <a:cubicBezTo>
                      <a:pt x="46" y="49"/>
                      <a:pt x="36" y="49"/>
                      <a:pt x="27" y="46"/>
                    </a:cubicBezTo>
                    <a:cubicBezTo>
                      <a:pt x="9" y="38"/>
                      <a:pt x="0" y="18"/>
                      <a:pt x="8" y="0"/>
                    </a:cubicBezTo>
                    <a:cubicBezTo>
                      <a:pt x="11" y="1"/>
                      <a:pt x="11" y="1"/>
                      <a:pt x="11" y="1"/>
                    </a:cubicBezTo>
                    <a:cubicBezTo>
                      <a:pt x="5" y="17"/>
                      <a:pt x="13" y="36"/>
                      <a:pt x="29" y="42"/>
                    </a:cubicBezTo>
                    <a:cubicBezTo>
                      <a:pt x="36" y="45"/>
                      <a:pt x="45" y="45"/>
                      <a:pt x="53" y="42"/>
                    </a:cubicBezTo>
                    <a:cubicBezTo>
                      <a:pt x="60" y="38"/>
                      <a:pt x="66" y="32"/>
                      <a:pt x="70" y="25"/>
                    </a:cubicBezTo>
                    <a:lnTo>
                      <a:pt x="73" y="2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31" name="TextBox 30">
              <a:extLst>
                <a:ext uri="{FF2B5EF4-FFF2-40B4-BE49-F238E27FC236}">
                  <a16:creationId xmlns:a16="http://schemas.microsoft.com/office/drawing/2014/main" id="{8A0B9E22-7D1B-4F1A-978C-F86EB71A254B}"/>
                </a:ext>
              </a:extLst>
            </p:cNvPr>
            <p:cNvSpPr txBox="1"/>
            <p:nvPr/>
          </p:nvSpPr>
          <p:spPr>
            <a:xfrm rot="12960000">
              <a:off x="4732921" y="5497683"/>
              <a:ext cx="900055" cy="346124"/>
            </a:xfrm>
            <a:prstGeom prst="rect">
              <a:avLst/>
            </a:prstGeom>
            <a:grpFill/>
          </p:spPr>
          <p:txBody>
            <a:bodyPr wrap="none">
              <a:spAutoFit/>
            </a:bodyPr>
            <a:lstStyle/>
            <a:p>
              <a:pPr algn="ctr" eaLnBrk="1" fontAlgn="auto" hangingPunct="1">
                <a:spcBef>
                  <a:spcPts val="0"/>
                </a:spcBef>
                <a:spcAft>
                  <a:spcPts val="0"/>
                </a:spcAft>
                <a:defRPr/>
              </a:pPr>
              <a:r>
                <a:rPr lang="en-US" sz="1600" b="1" dirty="0">
                  <a:solidFill>
                    <a:schemeClr val="bg1"/>
                  </a:solidFill>
                  <a:latin typeface="Source Sans Pro" panose="020B0503030403020204" pitchFamily="34" charset="0"/>
                  <a:ea typeface="Source Sans Pro" panose="020B0503030403020204" pitchFamily="34" charset="0"/>
                </a:rPr>
                <a:t>Recycle</a:t>
              </a:r>
            </a:p>
          </p:txBody>
        </p:sp>
      </p:grpSp>
      <p:grpSp>
        <p:nvGrpSpPr>
          <p:cNvPr id="8" name="Group 7">
            <a:extLst>
              <a:ext uri="{FF2B5EF4-FFF2-40B4-BE49-F238E27FC236}">
                <a16:creationId xmlns:a16="http://schemas.microsoft.com/office/drawing/2014/main" id="{E76D64F2-9B44-4F48-A9B4-76557012AEEF}"/>
              </a:ext>
            </a:extLst>
          </p:cNvPr>
          <p:cNvGrpSpPr/>
          <p:nvPr/>
        </p:nvGrpSpPr>
        <p:grpSpPr>
          <a:xfrm>
            <a:off x="1102553" y="3167910"/>
            <a:ext cx="1164199" cy="1356619"/>
            <a:chOff x="3878890" y="3348968"/>
            <a:chExt cx="1190232" cy="1386955"/>
          </a:xfrm>
          <a:solidFill>
            <a:schemeClr val="accent4"/>
          </a:solidFill>
        </p:grpSpPr>
        <p:grpSp>
          <p:nvGrpSpPr>
            <p:cNvPr id="9" name="Group 8">
              <a:extLst>
                <a:ext uri="{FF2B5EF4-FFF2-40B4-BE49-F238E27FC236}">
                  <a16:creationId xmlns:a16="http://schemas.microsoft.com/office/drawing/2014/main" id="{47DBE926-5EF3-4F0C-B9F0-634320AE371A}"/>
                </a:ext>
              </a:extLst>
            </p:cNvPr>
            <p:cNvGrpSpPr/>
            <p:nvPr/>
          </p:nvGrpSpPr>
          <p:grpSpPr>
            <a:xfrm>
              <a:off x="3878890" y="3348968"/>
              <a:ext cx="1190232" cy="1386955"/>
              <a:chOff x="3878890" y="2743955"/>
              <a:chExt cx="1190232" cy="1386955"/>
            </a:xfrm>
            <a:grpFill/>
          </p:grpSpPr>
          <p:sp>
            <p:nvSpPr>
              <p:cNvPr id="11" name="Freeform 29">
                <a:extLst>
                  <a:ext uri="{FF2B5EF4-FFF2-40B4-BE49-F238E27FC236}">
                    <a16:creationId xmlns:a16="http://schemas.microsoft.com/office/drawing/2014/main" id="{E47E9601-699B-455A-ADCD-7B0AB13B4B72}"/>
                  </a:ext>
                </a:extLst>
              </p:cNvPr>
              <p:cNvSpPr>
                <a:spLocks/>
              </p:cNvSpPr>
              <p:nvPr/>
            </p:nvSpPr>
            <p:spPr bwMode="auto">
              <a:xfrm>
                <a:off x="4424516" y="2777361"/>
                <a:ext cx="644606" cy="1353549"/>
              </a:xfrm>
              <a:custGeom>
                <a:avLst/>
                <a:gdLst>
                  <a:gd name="T0" fmla="*/ 96 w 360"/>
                  <a:gd name="T1" fmla="*/ 752 h 756"/>
                  <a:gd name="T2" fmla="*/ 34 w 360"/>
                  <a:gd name="T3" fmla="*/ 737 h 756"/>
                  <a:gd name="T4" fmla="*/ 12 w 360"/>
                  <a:gd name="T5" fmla="*/ 713 h 756"/>
                  <a:gd name="T6" fmla="*/ 6 w 360"/>
                  <a:gd name="T7" fmla="*/ 697 h 756"/>
                  <a:gd name="T8" fmla="*/ 4 w 360"/>
                  <a:gd name="T9" fmla="*/ 689 h 756"/>
                  <a:gd name="T10" fmla="*/ 3 w 360"/>
                  <a:gd name="T11" fmla="*/ 680 h 756"/>
                  <a:gd name="T12" fmla="*/ 1 w 360"/>
                  <a:gd name="T13" fmla="*/ 650 h 756"/>
                  <a:gd name="T14" fmla="*/ 0 w 360"/>
                  <a:gd name="T15" fmla="*/ 615 h 756"/>
                  <a:gd name="T16" fmla="*/ 1 w 360"/>
                  <a:gd name="T17" fmla="*/ 570 h 756"/>
                  <a:gd name="T18" fmla="*/ 45 w 360"/>
                  <a:gd name="T19" fmla="*/ 334 h 756"/>
                  <a:gd name="T20" fmla="*/ 56 w 360"/>
                  <a:gd name="T21" fmla="*/ 302 h 756"/>
                  <a:gd name="T22" fmla="*/ 68 w 360"/>
                  <a:gd name="T23" fmla="*/ 272 h 756"/>
                  <a:gd name="T24" fmla="*/ 80 w 360"/>
                  <a:gd name="T25" fmla="*/ 243 h 756"/>
                  <a:gd name="T26" fmla="*/ 93 w 360"/>
                  <a:gd name="T27" fmla="*/ 214 h 756"/>
                  <a:gd name="T28" fmla="*/ 107 w 360"/>
                  <a:gd name="T29" fmla="*/ 187 h 756"/>
                  <a:gd name="T30" fmla="*/ 121 w 360"/>
                  <a:gd name="T31" fmla="*/ 162 h 756"/>
                  <a:gd name="T32" fmla="*/ 149 w 360"/>
                  <a:gd name="T33" fmla="*/ 117 h 756"/>
                  <a:gd name="T34" fmla="*/ 162 w 360"/>
                  <a:gd name="T35" fmla="*/ 97 h 756"/>
                  <a:gd name="T36" fmla="*/ 175 w 360"/>
                  <a:gd name="T37" fmla="*/ 80 h 756"/>
                  <a:gd name="T38" fmla="*/ 186 w 360"/>
                  <a:gd name="T39" fmla="*/ 65 h 756"/>
                  <a:gd name="T40" fmla="*/ 196 w 360"/>
                  <a:gd name="T41" fmla="*/ 52 h 756"/>
                  <a:gd name="T42" fmla="*/ 210 w 360"/>
                  <a:gd name="T43" fmla="*/ 35 h 756"/>
                  <a:gd name="T44" fmla="*/ 215 w 360"/>
                  <a:gd name="T45" fmla="*/ 29 h 756"/>
                  <a:gd name="T46" fmla="*/ 242 w 360"/>
                  <a:gd name="T47" fmla="*/ 8 h 756"/>
                  <a:gd name="T48" fmla="*/ 274 w 360"/>
                  <a:gd name="T49" fmla="*/ 1 h 756"/>
                  <a:gd name="T50" fmla="*/ 333 w 360"/>
                  <a:gd name="T51" fmla="*/ 26 h 756"/>
                  <a:gd name="T52" fmla="*/ 359 w 360"/>
                  <a:gd name="T53" fmla="*/ 83 h 756"/>
                  <a:gd name="T54" fmla="*/ 356 w 360"/>
                  <a:gd name="T55" fmla="*/ 112 h 756"/>
                  <a:gd name="T56" fmla="*/ 343 w 360"/>
                  <a:gd name="T57" fmla="*/ 138 h 756"/>
                  <a:gd name="T58" fmla="*/ 339 w 360"/>
                  <a:gd name="T59" fmla="*/ 142 h 756"/>
                  <a:gd name="T60" fmla="*/ 328 w 360"/>
                  <a:gd name="T61" fmla="*/ 157 h 756"/>
                  <a:gd name="T62" fmla="*/ 320 w 360"/>
                  <a:gd name="T63" fmla="*/ 167 h 756"/>
                  <a:gd name="T64" fmla="*/ 311 w 360"/>
                  <a:gd name="T65" fmla="*/ 179 h 756"/>
                  <a:gd name="T66" fmla="*/ 301 w 360"/>
                  <a:gd name="T67" fmla="*/ 193 h 756"/>
                  <a:gd name="T68" fmla="*/ 290 w 360"/>
                  <a:gd name="T69" fmla="*/ 209 h 756"/>
                  <a:gd name="T70" fmla="*/ 267 w 360"/>
                  <a:gd name="T71" fmla="*/ 246 h 756"/>
                  <a:gd name="T72" fmla="*/ 256 w 360"/>
                  <a:gd name="T73" fmla="*/ 267 h 756"/>
                  <a:gd name="T74" fmla="*/ 245 w 360"/>
                  <a:gd name="T75" fmla="*/ 288 h 756"/>
                  <a:gd name="T76" fmla="*/ 234 w 360"/>
                  <a:gd name="T77" fmla="*/ 312 h 756"/>
                  <a:gd name="T78" fmla="*/ 223 w 360"/>
                  <a:gd name="T79" fmla="*/ 336 h 756"/>
                  <a:gd name="T80" fmla="*/ 214 w 360"/>
                  <a:gd name="T81" fmla="*/ 360 h 756"/>
                  <a:gd name="T82" fmla="*/ 205 w 360"/>
                  <a:gd name="T83" fmla="*/ 386 h 756"/>
                  <a:gd name="T84" fmla="*/ 170 w 360"/>
                  <a:gd name="T85" fmla="*/ 579 h 756"/>
                  <a:gd name="T86" fmla="*/ 169 w 360"/>
                  <a:gd name="T87" fmla="*/ 615 h 756"/>
                  <a:gd name="T88" fmla="*/ 169 w 360"/>
                  <a:gd name="T89" fmla="*/ 643 h 756"/>
                  <a:gd name="T90" fmla="*/ 171 w 360"/>
                  <a:gd name="T91" fmla="*/ 668 h 756"/>
                  <a:gd name="T92" fmla="*/ 171 w 360"/>
                  <a:gd name="T93" fmla="*/ 675 h 756"/>
                  <a:gd name="T94" fmla="*/ 170 w 360"/>
                  <a:gd name="T95" fmla="*/ 682 h 756"/>
                  <a:gd name="T96" fmla="*/ 167 w 360"/>
                  <a:gd name="T97" fmla="*/ 696 h 756"/>
                  <a:gd name="T98" fmla="*/ 151 w 360"/>
                  <a:gd name="T99" fmla="*/ 721 h 756"/>
                  <a:gd name="T100" fmla="*/ 96 w 360"/>
                  <a:gd name="T101" fmla="*/ 75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0" h="756">
                    <a:moveTo>
                      <a:pt x="96" y="752"/>
                    </a:moveTo>
                    <a:cubicBezTo>
                      <a:pt x="73" y="756"/>
                      <a:pt x="51" y="750"/>
                      <a:pt x="34" y="737"/>
                    </a:cubicBezTo>
                    <a:cubicBezTo>
                      <a:pt x="25" y="731"/>
                      <a:pt x="18" y="723"/>
                      <a:pt x="12" y="713"/>
                    </a:cubicBezTo>
                    <a:cubicBezTo>
                      <a:pt x="10" y="708"/>
                      <a:pt x="7" y="703"/>
                      <a:pt x="6" y="697"/>
                    </a:cubicBezTo>
                    <a:cubicBezTo>
                      <a:pt x="5" y="694"/>
                      <a:pt x="4" y="692"/>
                      <a:pt x="4" y="689"/>
                    </a:cubicBezTo>
                    <a:cubicBezTo>
                      <a:pt x="3" y="686"/>
                      <a:pt x="3" y="683"/>
                      <a:pt x="3" y="680"/>
                    </a:cubicBezTo>
                    <a:cubicBezTo>
                      <a:pt x="3" y="680"/>
                      <a:pt x="2" y="669"/>
                      <a:pt x="1" y="650"/>
                    </a:cubicBezTo>
                    <a:cubicBezTo>
                      <a:pt x="0" y="640"/>
                      <a:pt x="1" y="628"/>
                      <a:pt x="0" y="615"/>
                    </a:cubicBezTo>
                    <a:cubicBezTo>
                      <a:pt x="0" y="602"/>
                      <a:pt x="1" y="587"/>
                      <a:pt x="1" y="570"/>
                    </a:cubicBezTo>
                    <a:cubicBezTo>
                      <a:pt x="4" y="504"/>
                      <a:pt x="18" y="417"/>
                      <a:pt x="45" y="334"/>
                    </a:cubicBezTo>
                    <a:cubicBezTo>
                      <a:pt x="49" y="323"/>
                      <a:pt x="52" y="313"/>
                      <a:pt x="56" y="302"/>
                    </a:cubicBezTo>
                    <a:cubicBezTo>
                      <a:pt x="60" y="292"/>
                      <a:pt x="64" y="282"/>
                      <a:pt x="68" y="272"/>
                    </a:cubicBezTo>
                    <a:cubicBezTo>
                      <a:pt x="71" y="262"/>
                      <a:pt x="76" y="252"/>
                      <a:pt x="80" y="243"/>
                    </a:cubicBezTo>
                    <a:cubicBezTo>
                      <a:pt x="85" y="233"/>
                      <a:pt x="89" y="223"/>
                      <a:pt x="93" y="214"/>
                    </a:cubicBezTo>
                    <a:cubicBezTo>
                      <a:pt x="98" y="205"/>
                      <a:pt x="103" y="196"/>
                      <a:pt x="107" y="187"/>
                    </a:cubicBezTo>
                    <a:cubicBezTo>
                      <a:pt x="112" y="179"/>
                      <a:pt x="117" y="170"/>
                      <a:pt x="121" y="162"/>
                    </a:cubicBezTo>
                    <a:cubicBezTo>
                      <a:pt x="130" y="145"/>
                      <a:pt x="140" y="131"/>
                      <a:pt x="149" y="117"/>
                    </a:cubicBezTo>
                    <a:cubicBezTo>
                      <a:pt x="153" y="110"/>
                      <a:pt x="158" y="103"/>
                      <a:pt x="162" y="97"/>
                    </a:cubicBezTo>
                    <a:cubicBezTo>
                      <a:pt x="167" y="91"/>
                      <a:pt x="171" y="85"/>
                      <a:pt x="175" y="80"/>
                    </a:cubicBezTo>
                    <a:cubicBezTo>
                      <a:pt x="179" y="74"/>
                      <a:pt x="182" y="69"/>
                      <a:pt x="186" y="65"/>
                    </a:cubicBezTo>
                    <a:cubicBezTo>
                      <a:pt x="190" y="60"/>
                      <a:pt x="193" y="56"/>
                      <a:pt x="196" y="52"/>
                    </a:cubicBezTo>
                    <a:cubicBezTo>
                      <a:pt x="202" y="45"/>
                      <a:pt x="206" y="39"/>
                      <a:pt x="210" y="35"/>
                    </a:cubicBezTo>
                    <a:cubicBezTo>
                      <a:pt x="213" y="31"/>
                      <a:pt x="215" y="29"/>
                      <a:pt x="215" y="29"/>
                    </a:cubicBezTo>
                    <a:cubicBezTo>
                      <a:pt x="223" y="20"/>
                      <a:pt x="232" y="13"/>
                      <a:pt x="242" y="8"/>
                    </a:cubicBezTo>
                    <a:cubicBezTo>
                      <a:pt x="252" y="3"/>
                      <a:pt x="263" y="1"/>
                      <a:pt x="274" y="1"/>
                    </a:cubicBezTo>
                    <a:cubicBezTo>
                      <a:pt x="295" y="0"/>
                      <a:pt x="317" y="9"/>
                      <a:pt x="333" y="26"/>
                    </a:cubicBezTo>
                    <a:cubicBezTo>
                      <a:pt x="349" y="42"/>
                      <a:pt x="357" y="63"/>
                      <a:pt x="359" y="83"/>
                    </a:cubicBezTo>
                    <a:cubicBezTo>
                      <a:pt x="360" y="94"/>
                      <a:pt x="359" y="103"/>
                      <a:pt x="356" y="112"/>
                    </a:cubicBezTo>
                    <a:cubicBezTo>
                      <a:pt x="354" y="122"/>
                      <a:pt x="350" y="130"/>
                      <a:pt x="343" y="138"/>
                    </a:cubicBezTo>
                    <a:cubicBezTo>
                      <a:pt x="343" y="138"/>
                      <a:pt x="342" y="139"/>
                      <a:pt x="339" y="142"/>
                    </a:cubicBezTo>
                    <a:cubicBezTo>
                      <a:pt x="336" y="145"/>
                      <a:pt x="333" y="150"/>
                      <a:pt x="328" y="157"/>
                    </a:cubicBezTo>
                    <a:cubicBezTo>
                      <a:pt x="325" y="160"/>
                      <a:pt x="323" y="163"/>
                      <a:pt x="320" y="167"/>
                    </a:cubicBezTo>
                    <a:cubicBezTo>
                      <a:pt x="317" y="170"/>
                      <a:pt x="314" y="174"/>
                      <a:pt x="311" y="179"/>
                    </a:cubicBezTo>
                    <a:cubicBezTo>
                      <a:pt x="308" y="183"/>
                      <a:pt x="304" y="188"/>
                      <a:pt x="301" y="193"/>
                    </a:cubicBezTo>
                    <a:cubicBezTo>
                      <a:pt x="297" y="198"/>
                      <a:pt x="293" y="203"/>
                      <a:pt x="290" y="209"/>
                    </a:cubicBezTo>
                    <a:cubicBezTo>
                      <a:pt x="283" y="220"/>
                      <a:pt x="275" y="232"/>
                      <a:pt x="267" y="246"/>
                    </a:cubicBezTo>
                    <a:cubicBezTo>
                      <a:pt x="264" y="253"/>
                      <a:pt x="259" y="259"/>
                      <a:pt x="256" y="267"/>
                    </a:cubicBezTo>
                    <a:cubicBezTo>
                      <a:pt x="252" y="274"/>
                      <a:pt x="248" y="281"/>
                      <a:pt x="245" y="288"/>
                    </a:cubicBezTo>
                    <a:cubicBezTo>
                      <a:pt x="241" y="296"/>
                      <a:pt x="237" y="304"/>
                      <a:pt x="234" y="312"/>
                    </a:cubicBezTo>
                    <a:cubicBezTo>
                      <a:pt x="230" y="320"/>
                      <a:pt x="226" y="327"/>
                      <a:pt x="223" y="336"/>
                    </a:cubicBezTo>
                    <a:cubicBezTo>
                      <a:pt x="220" y="344"/>
                      <a:pt x="217" y="352"/>
                      <a:pt x="214" y="360"/>
                    </a:cubicBezTo>
                    <a:cubicBezTo>
                      <a:pt x="211" y="369"/>
                      <a:pt x="208" y="377"/>
                      <a:pt x="205" y="386"/>
                    </a:cubicBezTo>
                    <a:cubicBezTo>
                      <a:pt x="183" y="454"/>
                      <a:pt x="172" y="525"/>
                      <a:pt x="170" y="579"/>
                    </a:cubicBezTo>
                    <a:cubicBezTo>
                      <a:pt x="169" y="592"/>
                      <a:pt x="168" y="604"/>
                      <a:pt x="169" y="615"/>
                    </a:cubicBezTo>
                    <a:cubicBezTo>
                      <a:pt x="169" y="626"/>
                      <a:pt x="169" y="635"/>
                      <a:pt x="169" y="643"/>
                    </a:cubicBezTo>
                    <a:cubicBezTo>
                      <a:pt x="170" y="659"/>
                      <a:pt x="171" y="668"/>
                      <a:pt x="171" y="668"/>
                    </a:cubicBezTo>
                    <a:cubicBezTo>
                      <a:pt x="171" y="670"/>
                      <a:pt x="171" y="673"/>
                      <a:pt x="171" y="675"/>
                    </a:cubicBezTo>
                    <a:cubicBezTo>
                      <a:pt x="170" y="677"/>
                      <a:pt x="170" y="680"/>
                      <a:pt x="170" y="682"/>
                    </a:cubicBezTo>
                    <a:cubicBezTo>
                      <a:pt x="169" y="687"/>
                      <a:pt x="168" y="691"/>
                      <a:pt x="167" y="696"/>
                    </a:cubicBezTo>
                    <a:cubicBezTo>
                      <a:pt x="163" y="705"/>
                      <a:pt x="158" y="713"/>
                      <a:pt x="151" y="721"/>
                    </a:cubicBezTo>
                    <a:cubicBezTo>
                      <a:pt x="138" y="736"/>
                      <a:pt x="119" y="748"/>
                      <a:pt x="96" y="752"/>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2" name="Freeform 152">
                <a:extLst>
                  <a:ext uri="{FF2B5EF4-FFF2-40B4-BE49-F238E27FC236}">
                    <a16:creationId xmlns:a16="http://schemas.microsoft.com/office/drawing/2014/main" id="{4326EF38-4B25-4608-8423-F42024EABE0B}"/>
                  </a:ext>
                </a:extLst>
              </p:cNvPr>
              <p:cNvSpPr>
                <a:spLocks noEditPoints="1"/>
              </p:cNvSpPr>
              <p:nvPr/>
            </p:nvSpPr>
            <p:spPr bwMode="auto">
              <a:xfrm>
                <a:off x="4361417" y="3103994"/>
                <a:ext cx="214044" cy="210332"/>
              </a:xfrm>
              <a:custGeom>
                <a:avLst/>
                <a:gdLst>
                  <a:gd name="T0" fmla="*/ 110 w 119"/>
                  <a:gd name="T1" fmla="*/ 75 h 118"/>
                  <a:gd name="T2" fmla="*/ 43 w 119"/>
                  <a:gd name="T3" fmla="*/ 109 h 118"/>
                  <a:gd name="T4" fmla="*/ 9 w 119"/>
                  <a:gd name="T5" fmla="*/ 42 h 118"/>
                  <a:gd name="T6" fmla="*/ 76 w 119"/>
                  <a:gd name="T7" fmla="*/ 9 h 118"/>
                  <a:gd name="T8" fmla="*/ 110 w 119"/>
                  <a:gd name="T9" fmla="*/ 75 h 118"/>
                  <a:gd name="T10" fmla="*/ 19 w 119"/>
                  <a:gd name="T11" fmla="*/ 46 h 118"/>
                  <a:gd name="T12" fmla="*/ 46 w 119"/>
                  <a:gd name="T13" fmla="*/ 99 h 118"/>
                  <a:gd name="T14" fmla="*/ 100 w 119"/>
                  <a:gd name="T15" fmla="*/ 72 h 118"/>
                  <a:gd name="T16" fmla="*/ 73 w 119"/>
                  <a:gd name="T17" fmla="*/ 19 h 118"/>
                  <a:gd name="T18" fmla="*/ 19 w 119"/>
                  <a:gd name="T19" fmla="*/ 4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8">
                    <a:moveTo>
                      <a:pt x="110" y="75"/>
                    </a:moveTo>
                    <a:cubicBezTo>
                      <a:pt x="101" y="103"/>
                      <a:pt x="71" y="118"/>
                      <a:pt x="43" y="109"/>
                    </a:cubicBezTo>
                    <a:cubicBezTo>
                      <a:pt x="15" y="100"/>
                      <a:pt x="0" y="70"/>
                      <a:pt x="9" y="42"/>
                    </a:cubicBezTo>
                    <a:cubicBezTo>
                      <a:pt x="18" y="15"/>
                      <a:pt x="48" y="0"/>
                      <a:pt x="76" y="9"/>
                    </a:cubicBezTo>
                    <a:cubicBezTo>
                      <a:pt x="104" y="18"/>
                      <a:pt x="119" y="48"/>
                      <a:pt x="110" y="75"/>
                    </a:cubicBezTo>
                    <a:close/>
                    <a:moveTo>
                      <a:pt x="19" y="46"/>
                    </a:moveTo>
                    <a:cubicBezTo>
                      <a:pt x="12" y="68"/>
                      <a:pt x="24" y="92"/>
                      <a:pt x="46" y="99"/>
                    </a:cubicBezTo>
                    <a:cubicBezTo>
                      <a:pt x="68" y="106"/>
                      <a:pt x="92" y="94"/>
                      <a:pt x="100" y="72"/>
                    </a:cubicBezTo>
                    <a:cubicBezTo>
                      <a:pt x="107" y="50"/>
                      <a:pt x="95" y="26"/>
                      <a:pt x="73" y="19"/>
                    </a:cubicBezTo>
                    <a:cubicBezTo>
                      <a:pt x="50" y="12"/>
                      <a:pt x="27" y="24"/>
                      <a:pt x="19" y="4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3" name="Freeform 153">
                <a:extLst>
                  <a:ext uri="{FF2B5EF4-FFF2-40B4-BE49-F238E27FC236}">
                    <a16:creationId xmlns:a16="http://schemas.microsoft.com/office/drawing/2014/main" id="{5A11337B-C95E-4835-AA00-14EA91DCA944}"/>
                  </a:ext>
                </a:extLst>
              </p:cNvPr>
              <p:cNvSpPr>
                <a:spLocks noEditPoints="1"/>
              </p:cNvSpPr>
              <p:nvPr/>
            </p:nvSpPr>
            <p:spPr bwMode="auto">
              <a:xfrm>
                <a:off x="4284707" y="3339071"/>
                <a:ext cx="211569" cy="214044"/>
              </a:xfrm>
              <a:custGeom>
                <a:avLst/>
                <a:gdLst>
                  <a:gd name="T0" fmla="*/ 109 w 118"/>
                  <a:gd name="T1" fmla="*/ 76 h 119"/>
                  <a:gd name="T2" fmla="*/ 43 w 118"/>
                  <a:gd name="T3" fmla="*/ 110 h 119"/>
                  <a:gd name="T4" fmla="*/ 9 w 118"/>
                  <a:gd name="T5" fmla="*/ 43 h 119"/>
                  <a:gd name="T6" fmla="*/ 76 w 118"/>
                  <a:gd name="T7" fmla="*/ 9 h 119"/>
                  <a:gd name="T8" fmla="*/ 109 w 118"/>
                  <a:gd name="T9" fmla="*/ 76 h 119"/>
                  <a:gd name="T10" fmla="*/ 19 w 118"/>
                  <a:gd name="T11" fmla="*/ 46 h 119"/>
                  <a:gd name="T12" fmla="*/ 46 w 118"/>
                  <a:gd name="T13" fmla="*/ 99 h 119"/>
                  <a:gd name="T14" fmla="*/ 99 w 118"/>
                  <a:gd name="T15" fmla="*/ 72 h 119"/>
                  <a:gd name="T16" fmla="*/ 72 w 118"/>
                  <a:gd name="T17" fmla="*/ 19 h 119"/>
                  <a:gd name="T18" fmla="*/ 19 w 118"/>
                  <a:gd name="T19" fmla="*/ 4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19">
                    <a:moveTo>
                      <a:pt x="109" y="76"/>
                    </a:moveTo>
                    <a:cubicBezTo>
                      <a:pt x="100" y="104"/>
                      <a:pt x="70" y="119"/>
                      <a:pt x="43" y="110"/>
                    </a:cubicBezTo>
                    <a:cubicBezTo>
                      <a:pt x="15" y="100"/>
                      <a:pt x="0" y="71"/>
                      <a:pt x="9" y="43"/>
                    </a:cubicBezTo>
                    <a:cubicBezTo>
                      <a:pt x="18" y="15"/>
                      <a:pt x="48" y="0"/>
                      <a:pt x="76" y="9"/>
                    </a:cubicBezTo>
                    <a:cubicBezTo>
                      <a:pt x="103" y="18"/>
                      <a:pt x="118" y="48"/>
                      <a:pt x="109" y="76"/>
                    </a:cubicBezTo>
                    <a:close/>
                    <a:moveTo>
                      <a:pt x="19" y="46"/>
                    </a:moveTo>
                    <a:cubicBezTo>
                      <a:pt x="12" y="68"/>
                      <a:pt x="24" y="92"/>
                      <a:pt x="46" y="99"/>
                    </a:cubicBezTo>
                    <a:cubicBezTo>
                      <a:pt x="68" y="107"/>
                      <a:pt x="92" y="95"/>
                      <a:pt x="99" y="72"/>
                    </a:cubicBezTo>
                    <a:cubicBezTo>
                      <a:pt x="106" y="50"/>
                      <a:pt x="94" y="26"/>
                      <a:pt x="72" y="19"/>
                    </a:cubicBezTo>
                    <a:cubicBezTo>
                      <a:pt x="50" y="12"/>
                      <a:pt x="26" y="24"/>
                      <a:pt x="19" y="4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4" name="Freeform 154">
                <a:extLst>
                  <a:ext uri="{FF2B5EF4-FFF2-40B4-BE49-F238E27FC236}">
                    <a16:creationId xmlns:a16="http://schemas.microsoft.com/office/drawing/2014/main" id="{4F0C71E1-032F-4869-BA8B-0D269500189F}"/>
                  </a:ext>
                </a:extLst>
              </p:cNvPr>
              <p:cNvSpPr>
                <a:spLocks/>
              </p:cNvSpPr>
              <p:nvPr/>
            </p:nvSpPr>
            <p:spPr bwMode="auto">
              <a:xfrm>
                <a:off x="4199337" y="3293293"/>
                <a:ext cx="200434" cy="168266"/>
              </a:xfrm>
              <a:custGeom>
                <a:avLst/>
                <a:gdLst>
                  <a:gd name="T0" fmla="*/ 111 w 112"/>
                  <a:gd name="T1" fmla="*/ 89 h 94"/>
                  <a:gd name="T2" fmla="*/ 110 w 112"/>
                  <a:gd name="T3" fmla="*/ 91 h 94"/>
                  <a:gd name="T4" fmla="*/ 103 w 112"/>
                  <a:gd name="T5" fmla="*/ 92 h 94"/>
                  <a:gd name="T6" fmla="*/ 44 w 112"/>
                  <a:gd name="T7" fmla="*/ 45 h 94"/>
                  <a:gd name="T8" fmla="*/ 6 w 112"/>
                  <a:gd name="T9" fmla="*/ 36 h 94"/>
                  <a:gd name="T10" fmla="*/ 2 w 112"/>
                  <a:gd name="T11" fmla="*/ 33 h 94"/>
                  <a:gd name="T12" fmla="*/ 0 w 112"/>
                  <a:gd name="T13" fmla="*/ 28 h 94"/>
                  <a:gd name="T14" fmla="*/ 8 w 112"/>
                  <a:gd name="T15" fmla="*/ 3 h 94"/>
                  <a:gd name="T16" fmla="*/ 16 w 112"/>
                  <a:gd name="T17" fmla="*/ 0 h 94"/>
                  <a:gd name="T18" fmla="*/ 21 w 112"/>
                  <a:gd name="T19" fmla="*/ 8 h 94"/>
                  <a:gd name="T20" fmla="*/ 15 w 112"/>
                  <a:gd name="T21" fmla="*/ 27 h 94"/>
                  <a:gd name="T22" fmla="*/ 48 w 112"/>
                  <a:gd name="T23" fmla="*/ 35 h 94"/>
                  <a:gd name="T24" fmla="*/ 50 w 112"/>
                  <a:gd name="T25" fmla="*/ 36 h 94"/>
                  <a:gd name="T26" fmla="*/ 109 w 112"/>
                  <a:gd name="T27" fmla="*/ 84 h 94"/>
                  <a:gd name="T28" fmla="*/ 111 w 112"/>
                  <a:gd name="T2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94">
                    <a:moveTo>
                      <a:pt x="111" y="89"/>
                    </a:moveTo>
                    <a:cubicBezTo>
                      <a:pt x="111" y="90"/>
                      <a:pt x="111" y="91"/>
                      <a:pt x="110" y="91"/>
                    </a:cubicBezTo>
                    <a:cubicBezTo>
                      <a:pt x="108" y="93"/>
                      <a:pt x="105" y="94"/>
                      <a:pt x="103" y="92"/>
                    </a:cubicBezTo>
                    <a:cubicBezTo>
                      <a:pt x="44" y="45"/>
                      <a:pt x="44" y="45"/>
                      <a:pt x="44" y="45"/>
                    </a:cubicBezTo>
                    <a:cubicBezTo>
                      <a:pt x="6" y="36"/>
                      <a:pt x="6" y="36"/>
                      <a:pt x="6" y="36"/>
                    </a:cubicBezTo>
                    <a:cubicBezTo>
                      <a:pt x="4" y="35"/>
                      <a:pt x="2" y="34"/>
                      <a:pt x="2" y="33"/>
                    </a:cubicBezTo>
                    <a:cubicBezTo>
                      <a:pt x="1" y="32"/>
                      <a:pt x="0" y="30"/>
                      <a:pt x="0" y="28"/>
                    </a:cubicBezTo>
                    <a:cubicBezTo>
                      <a:pt x="8" y="3"/>
                      <a:pt x="8" y="3"/>
                      <a:pt x="8" y="3"/>
                    </a:cubicBezTo>
                    <a:cubicBezTo>
                      <a:pt x="9" y="1"/>
                      <a:pt x="14" y="0"/>
                      <a:pt x="16" y="0"/>
                    </a:cubicBezTo>
                    <a:cubicBezTo>
                      <a:pt x="19" y="1"/>
                      <a:pt x="22" y="5"/>
                      <a:pt x="21" y="8"/>
                    </a:cubicBezTo>
                    <a:cubicBezTo>
                      <a:pt x="15" y="27"/>
                      <a:pt x="15" y="27"/>
                      <a:pt x="15" y="27"/>
                    </a:cubicBezTo>
                    <a:cubicBezTo>
                      <a:pt x="48" y="35"/>
                      <a:pt x="48" y="35"/>
                      <a:pt x="48" y="35"/>
                    </a:cubicBezTo>
                    <a:cubicBezTo>
                      <a:pt x="48" y="35"/>
                      <a:pt x="49" y="36"/>
                      <a:pt x="50" y="36"/>
                    </a:cubicBezTo>
                    <a:cubicBezTo>
                      <a:pt x="109" y="84"/>
                      <a:pt x="109" y="84"/>
                      <a:pt x="109" y="84"/>
                    </a:cubicBezTo>
                    <a:cubicBezTo>
                      <a:pt x="111" y="85"/>
                      <a:pt x="112" y="87"/>
                      <a:pt x="111" y="89"/>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5" name="Freeform 155">
                <a:extLst>
                  <a:ext uri="{FF2B5EF4-FFF2-40B4-BE49-F238E27FC236}">
                    <a16:creationId xmlns:a16="http://schemas.microsoft.com/office/drawing/2014/main" id="{3D5940FE-00E6-4737-9AB9-8EEBBA46E408}"/>
                  </a:ext>
                </a:extLst>
              </p:cNvPr>
              <p:cNvSpPr>
                <a:spLocks noEditPoints="1"/>
              </p:cNvSpPr>
              <p:nvPr/>
            </p:nvSpPr>
            <p:spPr bwMode="auto">
              <a:xfrm>
                <a:off x="4274809" y="3204211"/>
                <a:ext cx="201671" cy="170740"/>
              </a:xfrm>
              <a:custGeom>
                <a:avLst/>
                <a:gdLst>
                  <a:gd name="T0" fmla="*/ 112 w 113"/>
                  <a:gd name="T1" fmla="*/ 7 h 96"/>
                  <a:gd name="T2" fmla="*/ 112 w 113"/>
                  <a:gd name="T3" fmla="*/ 7 h 96"/>
                  <a:gd name="T4" fmla="*/ 91 w 113"/>
                  <a:gd name="T5" fmla="*/ 70 h 96"/>
                  <a:gd name="T6" fmla="*/ 88 w 113"/>
                  <a:gd name="T7" fmla="*/ 74 h 96"/>
                  <a:gd name="T8" fmla="*/ 6 w 113"/>
                  <a:gd name="T9" fmla="*/ 96 h 96"/>
                  <a:gd name="T10" fmla="*/ 2 w 113"/>
                  <a:gd name="T11" fmla="*/ 94 h 96"/>
                  <a:gd name="T12" fmla="*/ 1 w 113"/>
                  <a:gd name="T13" fmla="*/ 89 h 96"/>
                  <a:gd name="T14" fmla="*/ 23 w 113"/>
                  <a:gd name="T15" fmla="*/ 21 h 96"/>
                  <a:gd name="T16" fmla="*/ 27 w 113"/>
                  <a:gd name="T17" fmla="*/ 18 h 96"/>
                  <a:gd name="T18" fmla="*/ 107 w 113"/>
                  <a:gd name="T19" fmla="*/ 0 h 96"/>
                  <a:gd name="T20" fmla="*/ 109 w 113"/>
                  <a:gd name="T21" fmla="*/ 0 h 96"/>
                  <a:gd name="T22" fmla="*/ 112 w 113"/>
                  <a:gd name="T23" fmla="*/ 7 h 96"/>
                  <a:gd name="T24" fmla="*/ 84 w 113"/>
                  <a:gd name="T25" fmla="*/ 65 h 96"/>
                  <a:gd name="T26" fmla="*/ 101 w 113"/>
                  <a:gd name="T27" fmla="*/ 13 h 96"/>
                  <a:gd name="T28" fmla="*/ 31 w 113"/>
                  <a:gd name="T29" fmla="*/ 27 h 96"/>
                  <a:gd name="T30" fmla="*/ 13 w 113"/>
                  <a:gd name="T31" fmla="*/ 83 h 96"/>
                  <a:gd name="T32" fmla="*/ 84 w 113"/>
                  <a:gd name="T33"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96">
                    <a:moveTo>
                      <a:pt x="112" y="7"/>
                    </a:moveTo>
                    <a:cubicBezTo>
                      <a:pt x="112" y="7"/>
                      <a:pt x="112" y="7"/>
                      <a:pt x="112" y="7"/>
                    </a:cubicBezTo>
                    <a:cubicBezTo>
                      <a:pt x="91" y="70"/>
                      <a:pt x="91" y="70"/>
                      <a:pt x="91" y="70"/>
                    </a:cubicBezTo>
                    <a:cubicBezTo>
                      <a:pt x="91" y="72"/>
                      <a:pt x="90" y="73"/>
                      <a:pt x="88" y="74"/>
                    </a:cubicBezTo>
                    <a:cubicBezTo>
                      <a:pt x="6" y="96"/>
                      <a:pt x="6" y="96"/>
                      <a:pt x="6" y="96"/>
                    </a:cubicBezTo>
                    <a:cubicBezTo>
                      <a:pt x="4" y="96"/>
                      <a:pt x="3" y="96"/>
                      <a:pt x="2" y="94"/>
                    </a:cubicBezTo>
                    <a:cubicBezTo>
                      <a:pt x="0" y="93"/>
                      <a:pt x="1" y="91"/>
                      <a:pt x="1" y="89"/>
                    </a:cubicBezTo>
                    <a:cubicBezTo>
                      <a:pt x="23" y="21"/>
                      <a:pt x="23" y="21"/>
                      <a:pt x="23" y="21"/>
                    </a:cubicBezTo>
                    <a:cubicBezTo>
                      <a:pt x="24" y="20"/>
                      <a:pt x="25" y="18"/>
                      <a:pt x="27" y="18"/>
                    </a:cubicBezTo>
                    <a:cubicBezTo>
                      <a:pt x="107" y="0"/>
                      <a:pt x="107" y="0"/>
                      <a:pt x="107" y="0"/>
                    </a:cubicBezTo>
                    <a:cubicBezTo>
                      <a:pt x="108" y="0"/>
                      <a:pt x="108" y="0"/>
                      <a:pt x="109" y="0"/>
                    </a:cubicBezTo>
                    <a:cubicBezTo>
                      <a:pt x="112" y="1"/>
                      <a:pt x="113" y="4"/>
                      <a:pt x="112" y="7"/>
                    </a:cubicBezTo>
                    <a:close/>
                    <a:moveTo>
                      <a:pt x="84" y="65"/>
                    </a:moveTo>
                    <a:cubicBezTo>
                      <a:pt x="101" y="13"/>
                      <a:pt x="101" y="13"/>
                      <a:pt x="101" y="13"/>
                    </a:cubicBezTo>
                    <a:cubicBezTo>
                      <a:pt x="31" y="27"/>
                      <a:pt x="31" y="27"/>
                      <a:pt x="31" y="27"/>
                    </a:cubicBezTo>
                    <a:cubicBezTo>
                      <a:pt x="13" y="83"/>
                      <a:pt x="13" y="83"/>
                      <a:pt x="13" y="83"/>
                    </a:cubicBezTo>
                    <a:lnTo>
                      <a:pt x="84" y="65"/>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156">
                <a:extLst>
                  <a:ext uri="{FF2B5EF4-FFF2-40B4-BE49-F238E27FC236}">
                    <a16:creationId xmlns:a16="http://schemas.microsoft.com/office/drawing/2014/main" id="{8078A546-1804-46F6-8986-4FF4A66D4BE1}"/>
                  </a:ext>
                </a:extLst>
              </p:cNvPr>
              <p:cNvSpPr>
                <a:spLocks/>
              </p:cNvSpPr>
              <p:nvPr/>
            </p:nvSpPr>
            <p:spPr bwMode="auto">
              <a:xfrm>
                <a:off x="4280996" y="3174517"/>
                <a:ext cx="50727" cy="86607"/>
              </a:xfrm>
              <a:custGeom>
                <a:avLst/>
                <a:gdLst>
                  <a:gd name="T0" fmla="*/ 27 w 28"/>
                  <a:gd name="T1" fmla="*/ 44 h 48"/>
                  <a:gd name="T2" fmla="*/ 26 w 28"/>
                  <a:gd name="T3" fmla="*/ 46 h 48"/>
                  <a:gd name="T4" fmla="*/ 18 w 28"/>
                  <a:gd name="T5" fmla="*/ 46 h 48"/>
                  <a:gd name="T6" fmla="*/ 2 w 28"/>
                  <a:gd name="T7" fmla="*/ 31 h 48"/>
                  <a:gd name="T8" fmla="*/ 0 w 28"/>
                  <a:gd name="T9" fmla="*/ 25 h 48"/>
                  <a:gd name="T10" fmla="*/ 7 w 28"/>
                  <a:gd name="T11" fmla="*/ 3 h 48"/>
                  <a:gd name="T12" fmla="*/ 15 w 28"/>
                  <a:gd name="T13" fmla="*/ 0 h 48"/>
                  <a:gd name="T14" fmla="*/ 20 w 28"/>
                  <a:gd name="T15" fmla="*/ 8 h 48"/>
                  <a:gd name="T16" fmla="*/ 14 w 28"/>
                  <a:gd name="T17" fmla="*/ 26 h 48"/>
                  <a:gd name="T18" fmla="*/ 26 w 28"/>
                  <a:gd name="T19" fmla="*/ 38 h 48"/>
                  <a:gd name="T20" fmla="*/ 27 w 28"/>
                  <a:gd name="T2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8">
                    <a:moveTo>
                      <a:pt x="27" y="44"/>
                    </a:moveTo>
                    <a:cubicBezTo>
                      <a:pt x="27" y="44"/>
                      <a:pt x="26" y="45"/>
                      <a:pt x="26" y="46"/>
                    </a:cubicBezTo>
                    <a:cubicBezTo>
                      <a:pt x="23" y="48"/>
                      <a:pt x="20" y="48"/>
                      <a:pt x="18" y="46"/>
                    </a:cubicBezTo>
                    <a:cubicBezTo>
                      <a:pt x="2" y="31"/>
                      <a:pt x="2" y="31"/>
                      <a:pt x="2" y="31"/>
                    </a:cubicBezTo>
                    <a:cubicBezTo>
                      <a:pt x="1" y="29"/>
                      <a:pt x="0" y="27"/>
                      <a:pt x="0" y="25"/>
                    </a:cubicBezTo>
                    <a:cubicBezTo>
                      <a:pt x="7" y="3"/>
                      <a:pt x="7" y="3"/>
                      <a:pt x="7" y="3"/>
                    </a:cubicBezTo>
                    <a:cubicBezTo>
                      <a:pt x="8" y="1"/>
                      <a:pt x="12" y="0"/>
                      <a:pt x="15" y="0"/>
                    </a:cubicBezTo>
                    <a:cubicBezTo>
                      <a:pt x="18" y="1"/>
                      <a:pt x="21" y="5"/>
                      <a:pt x="20" y="8"/>
                    </a:cubicBezTo>
                    <a:cubicBezTo>
                      <a:pt x="14" y="26"/>
                      <a:pt x="14" y="26"/>
                      <a:pt x="14" y="26"/>
                    </a:cubicBezTo>
                    <a:cubicBezTo>
                      <a:pt x="26" y="38"/>
                      <a:pt x="26" y="38"/>
                      <a:pt x="26" y="38"/>
                    </a:cubicBezTo>
                    <a:cubicBezTo>
                      <a:pt x="28" y="40"/>
                      <a:pt x="27" y="42"/>
                      <a:pt x="27" y="44"/>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7" name="Freeform 157">
                <a:extLst>
                  <a:ext uri="{FF2B5EF4-FFF2-40B4-BE49-F238E27FC236}">
                    <a16:creationId xmlns:a16="http://schemas.microsoft.com/office/drawing/2014/main" id="{0AAFDDDD-8A8B-43DC-B299-AE08B1104A75}"/>
                  </a:ext>
                </a:extLst>
              </p:cNvPr>
              <p:cNvSpPr>
                <a:spLocks noEditPoints="1"/>
              </p:cNvSpPr>
              <p:nvPr/>
            </p:nvSpPr>
            <p:spPr bwMode="auto">
              <a:xfrm>
                <a:off x="4620002" y="2861494"/>
                <a:ext cx="116301" cy="118776"/>
              </a:xfrm>
              <a:custGeom>
                <a:avLst/>
                <a:gdLst>
                  <a:gd name="T0" fmla="*/ 57 w 65"/>
                  <a:gd name="T1" fmla="*/ 48 h 66"/>
                  <a:gd name="T2" fmla="*/ 17 w 65"/>
                  <a:gd name="T3" fmla="*/ 57 h 66"/>
                  <a:gd name="T4" fmla="*/ 8 w 65"/>
                  <a:gd name="T5" fmla="*/ 18 h 66"/>
                  <a:gd name="T6" fmla="*/ 47 w 65"/>
                  <a:gd name="T7" fmla="*/ 9 h 66"/>
                  <a:gd name="T8" fmla="*/ 57 w 65"/>
                  <a:gd name="T9" fmla="*/ 48 h 66"/>
                  <a:gd name="T10" fmla="*/ 13 w 65"/>
                  <a:gd name="T11" fmla="*/ 21 h 66"/>
                  <a:gd name="T12" fmla="*/ 20 w 65"/>
                  <a:gd name="T13" fmla="*/ 52 h 66"/>
                  <a:gd name="T14" fmla="*/ 52 w 65"/>
                  <a:gd name="T15" fmla="*/ 45 h 66"/>
                  <a:gd name="T16" fmla="*/ 44 w 65"/>
                  <a:gd name="T17" fmla="*/ 14 h 66"/>
                  <a:gd name="T18" fmla="*/ 13 w 65"/>
                  <a:gd name="T19" fmla="*/ 2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57" y="48"/>
                    </a:moveTo>
                    <a:cubicBezTo>
                      <a:pt x="48" y="61"/>
                      <a:pt x="31" y="66"/>
                      <a:pt x="17" y="57"/>
                    </a:cubicBezTo>
                    <a:cubicBezTo>
                      <a:pt x="4" y="49"/>
                      <a:pt x="0" y="31"/>
                      <a:pt x="8" y="18"/>
                    </a:cubicBezTo>
                    <a:cubicBezTo>
                      <a:pt x="16" y="5"/>
                      <a:pt x="34" y="0"/>
                      <a:pt x="47" y="9"/>
                    </a:cubicBezTo>
                    <a:cubicBezTo>
                      <a:pt x="61" y="17"/>
                      <a:pt x="65" y="35"/>
                      <a:pt x="57" y="48"/>
                    </a:cubicBezTo>
                    <a:close/>
                    <a:moveTo>
                      <a:pt x="13" y="21"/>
                    </a:moveTo>
                    <a:cubicBezTo>
                      <a:pt x="6" y="32"/>
                      <a:pt x="10" y="46"/>
                      <a:pt x="20" y="52"/>
                    </a:cubicBezTo>
                    <a:cubicBezTo>
                      <a:pt x="31" y="59"/>
                      <a:pt x="45" y="56"/>
                      <a:pt x="52" y="45"/>
                    </a:cubicBezTo>
                    <a:cubicBezTo>
                      <a:pt x="58" y="34"/>
                      <a:pt x="55" y="20"/>
                      <a:pt x="44" y="14"/>
                    </a:cubicBezTo>
                    <a:cubicBezTo>
                      <a:pt x="34" y="7"/>
                      <a:pt x="20" y="10"/>
                      <a:pt x="1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8" name="Freeform 158">
                <a:extLst>
                  <a:ext uri="{FF2B5EF4-FFF2-40B4-BE49-F238E27FC236}">
                    <a16:creationId xmlns:a16="http://schemas.microsoft.com/office/drawing/2014/main" id="{CD0ECC38-489B-428C-AA98-C85A2AF4064C}"/>
                  </a:ext>
                </a:extLst>
              </p:cNvPr>
              <p:cNvSpPr>
                <a:spLocks noEditPoints="1"/>
              </p:cNvSpPr>
              <p:nvPr/>
            </p:nvSpPr>
            <p:spPr bwMode="auto">
              <a:xfrm>
                <a:off x="4548241" y="2976558"/>
                <a:ext cx="116301" cy="116301"/>
              </a:xfrm>
              <a:custGeom>
                <a:avLst/>
                <a:gdLst>
                  <a:gd name="T0" fmla="*/ 57 w 65"/>
                  <a:gd name="T1" fmla="*/ 48 h 65"/>
                  <a:gd name="T2" fmla="*/ 18 w 65"/>
                  <a:gd name="T3" fmla="*/ 57 h 65"/>
                  <a:gd name="T4" fmla="*/ 9 w 65"/>
                  <a:gd name="T5" fmla="*/ 18 h 65"/>
                  <a:gd name="T6" fmla="*/ 48 w 65"/>
                  <a:gd name="T7" fmla="*/ 9 h 65"/>
                  <a:gd name="T8" fmla="*/ 57 w 65"/>
                  <a:gd name="T9" fmla="*/ 48 h 65"/>
                  <a:gd name="T10" fmla="*/ 13 w 65"/>
                  <a:gd name="T11" fmla="*/ 21 h 65"/>
                  <a:gd name="T12" fmla="*/ 21 w 65"/>
                  <a:gd name="T13" fmla="*/ 52 h 65"/>
                  <a:gd name="T14" fmla="*/ 52 w 65"/>
                  <a:gd name="T15" fmla="*/ 45 h 65"/>
                  <a:gd name="T16" fmla="*/ 45 w 65"/>
                  <a:gd name="T17" fmla="*/ 13 h 65"/>
                  <a:gd name="T18" fmla="*/ 13 w 65"/>
                  <a:gd name="T19" fmla="*/ 2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57" y="48"/>
                    </a:moveTo>
                    <a:cubicBezTo>
                      <a:pt x="49" y="61"/>
                      <a:pt x="31" y="65"/>
                      <a:pt x="18" y="57"/>
                    </a:cubicBezTo>
                    <a:cubicBezTo>
                      <a:pt x="4" y="49"/>
                      <a:pt x="0" y="31"/>
                      <a:pt x="9" y="18"/>
                    </a:cubicBezTo>
                    <a:cubicBezTo>
                      <a:pt x="17" y="4"/>
                      <a:pt x="34" y="0"/>
                      <a:pt x="48" y="9"/>
                    </a:cubicBezTo>
                    <a:cubicBezTo>
                      <a:pt x="61" y="17"/>
                      <a:pt x="65" y="34"/>
                      <a:pt x="57" y="48"/>
                    </a:cubicBezTo>
                    <a:close/>
                    <a:moveTo>
                      <a:pt x="13" y="21"/>
                    </a:moveTo>
                    <a:cubicBezTo>
                      <a:pt x="7" y="31"/>
                      <a:pt x="10" y="46"/>
                      <a:pt x="21" y="52"/>
                    </a:cubicBezTo>
                    <a:cubicBezTo>
                      <a:pt x="32" y="59"/>
                      <a:pt x="46" y="55"/>
                      <a:pt x="52" y="45"/>
                    </a:cubicBezTo>
                    <a:cubicBezTo>
                      <a:pt x="59" y="34"/>
                      <a:pt x="55" y="20"/>
                      <a:pt x="45" y="13"/>
                    </a:cubicBezTo>
                    <a:cubicBezTo>
                      <a:pt x="34" y="7"/>
                      <a:pt x="20" y="10"/>
                      <a:pt x="13" y="21"/>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9" name="Freeform 159">
                <a:extLst>
                  <a:ext uri="{FF2B5EF4-FFF2-40B4-BE49-F238E27FC236}">
                    <a16:creationId xmlns:a16="http://schemas.microsoft.com/office/drawing/2014/main" id="{ED6E0745-B2DD-4A63-A108-272AC6056381}"/>
                  </a:ext>
                </a:extLst>
              </p:cNvPr>
              <p:cNvSpPr>
                <a:spLocks/>
              </p:cNvSpPr>
              <p:nvPr/>
            </p:nvSpPr>
            <p:spPr bwMode="auto">
              <a:xfrm>
                <a:off x="4519785" y="2933254"/>
                <a:ext cx="90319" cy="108878"/>
              </a:xfrm>
              <a:custGeom>
                <a:avLst/>
                <a:gdLst>
                  <a:gd name="T0" fmla="*/ 50 w 51"/>
                  <a:gd name="T1" fmla="*/ 59 h 61"/>
                  <a:gd name="T2" fmla="*/ 50 w 51"/>
                  <a:gd name="T3" fmla="*/ 60 h 61"/>
                  <a:gd name="T4" fmla="*/ 46 w 51"/>
                  <a:gd name="T5" fmla="*/ 60 h 61"/>
                  <a:gd name="T6" fmla="*/ 21 w 51"/>
                  <a:gd name="T7" fmla="*/ 28 h 61"/>
                  <a:gd name="T8" fmla="*/ 2 w 51"/>
                  <a:gd name="T9" fmla="*/ 18 h 61"/>
                  <a:gd name="T10" fmla="*/ 0 w 51"/>
                  <a:gd name="T11" fmla="*/ 16 h 61"/>
                  <a:gd name="T12" fmla="*/ 0 w 51"/>
                  <a:gd name="T13" fmla="*/ 13 h 61"/>
                  <a:gd name="T14" fmla="*/ 8 w 51"/>
                  <a:gd name="T15" fmla="*/ 1 h 61"/>
                  <a:gd name="T16" fmla="*/ 12 w 51"/>
                  <a:gd name="T17" fmla="*/ 1 h 61"/>
                  <a:gd name="T18" fmla="*/ 14 w 51"/>
                  <a:gd name="T19" fmla="*/ 5 h 61"/>
                  <a:gd name="T20" fmla="*/ 8 w 51"/>
                  <a:gd name="T21" fmla="*/ 15 h 61"/>
                  <a:gd name="T22" fmla="*/ 24 w 51"/>
                  <a:gd name="T23" fmla="*/ 23 h 61"/>
                  <a:gd name="T24" fmla="*/ 25 w 51"/>
                  <a:gd name="T25" fmla="*/ 24 h 61"/>
                  <a:gd name="T26" fmla="*/ 50 w 51"/>
                  <a:gd name="T27" fmla="*/ 56 h 61"/>
                  <a:gd name="T28" fmla="*/ 50 w 51"/>
                  <a:gd name="T29"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61">
                    <a:moveTo>
                      <a:pt x="50" y="59"/>
                    </a:moveTo>
                    <a:cubicBezTo>
                      <a:pt x="50" y="60"/>
                      <a:pt x="50" y="60"/>
                      <a:pt x="50" y="60"/>
                    </a:cubicBezTo>
                    <a:cubicBezTo>
                      <a:pt x="48" y="61"/>
                      <a:pt x="47" y="61"/>
                      <a:pt x="46" y="60"/>
                    </a:cubicBezTo>
                    <a:cubicBezTo>
                      <a:pt x="21" y="28"/>
                      <a:pt x="21" y="28"/>
                      <a:pt x="21" y="28"/>
                    </a:cubicBezTo>
                    <a:cubicBezTo>
                      <a:pt x="2" y="18"/>
                      <a:pt x="2" y="18"/>
                      <a:pt x="2" y="18"/>
                    </a:cubicBezTo>
                    <a:cubicBezTo>
                      <a:pt x="1" y="18"/>
                      <a:pt x="0" y="17"/>
                      <a:pt x="0" y="16"/>
                    </a:cubicBezTo>
                    <a:cubicBezTo>
                      <a:pt x="0" y="15"/>
                      <a:pt x="0" y="14"/>
                      <a:pt x="0" y="13"/>
                    </a:cubicBezTo>
                    <a:cubicBezTo>
                      <a:pt x="8" y="1"/>
                      <a:pt x="8" y="1"/>
                      <a:pt x="8" y="1"/>
                    </a:cubicBezTo>
                    <a:cubicBezTo>
                      <a:pt x="8" y="0"/>
                      <a:pt x="11" y="0"/>
                      <a:pt x="12" y="1"/>
                    </a:cubicBezTo>
                    <a:cubicBezTo>
                      <a:pt x="13" y="2"/>
                      <a:pt x="14" y="4"/>
                      <a:pt x="14" y="5"/>
                    </a:cubicBezTo>
                    <a:cubicBezTo>
                      <a:pt x="8" y="15"/>
                      <a:pt x="8" y="15"/>
                      <a:pt x="8" y="15"/>
                    </a:cubicBezTo>
                    <a:cubicBezTo>
                      <a:pt x="24" y="23"/>
                      <a:pt x="24" y="23"/>
                      <a:pt x="24" y="23"/>
                    </a:cubicBezTo>
                    <a:cubicBezTo>
                      <a:pt x="24" y="23"/>
                      <a:pt x="25" y="24"/>
                      <a:pt x="25" y="24"/>
                    </a:cubicBezTo>
                    <a:cubicBezTo>
                      <a:pt x="50" y="56"/>
                      <a:pt x="50" y="56"/>
                      <a:pt x="50" y="56"/>
                    </a:cubicBezTo>
                    <a:cubicBezTo>
                      <a:pt x="51" y="57"/>
                      <a:pt x="51" y="58"/>
                      <a:pt x="50" y="59"/>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160">
                <a:extLst>
                  <a:ext uri="{FF2B5EF4-FFF2-40B4-BE49-F238E27FC236}">
                    <a16:creationId xmlns:a16="http://schemas.microsoft.com/office/drawing/2014/main" id="{0F9631CE-0C13-45BB-89AF-B0E1C9343990}"/>
                  </a:ext>
                </a:extLst>
              </p:cNvPr>
              <p:cNvSpPr>
                <a:spLocks noEditPoints="1"/>
              </p:cNvSpPr>
              <p:nvPr/>
            </p:nvSpPr>
            <p:spPr bwMode="auto">
              <a:xfrm>
                <a:off x="4555665" y="2915933"/>
                <a:ext cx="124962" cy="69286"/>
              </a:xfrm>
              <a:custGeom>
                <a:avLst/>
                <a:gdLst>
                  <a:gd name="T0" fmla="*/ 69 w 70"/>
                  <a:gd name="T1" fmla="*/ 6 h 39"/>
                  <a:gd name="T2" fmla="*/ 69 w 70"/>
                  <a:gd name="T3" fmla="*/ 6 h 39"/>
                  <a:gd name="T4" fmla="*/ 51 w 70"/>
                  <a:gd name="T5" fmla="*/ 36 h 39"/>
                  <a:gd name="T6" fmla="*/ 49 w 70"/>
                  <a:gd name="T7" fmla="*/ 38 h 39"/>
                  <a:gd name="T8" fmla="*/ 3 w 70"/>
                  <a:gd name="T9" fmla="*/ 39 h 39"/>
                  <a:gd name="T10" fmla="*/ 1 w 70"/>
                  <a:gd name="T11" fmla="*/ 37 h 39"/>
                  <a:gd name="T12" fmla="*/ 1 w 70"/>
                  <a:gd name="T13" fmla="*/ 35 h 39"/>
                  <a:gd name="T14" fmla="*/ 21 w 70"/>
                  <a:gd name="T15" fmla="*/ 2 h 39"/>
                  <a:gd name="T16" fmla="*/ 24 w 70"/>
                  <a:gd name="T17" fmla="*/ 0 h 39"/>
                  <a:gd name="T18" fmla="*/ 68 w 70"/>
                  <a:gd name="T19" fmla="*/ 1 h 39"/>
                  <a:gd name="T20" fmla="*/ 69 w 70"/>
                  <a:gd name="T21" fmla="*/ 2 h 39"/>
                  <a:gd name="T22" fmla="*/ 69 w 70"/>
                  <a:gd name="T23" fmla="*/ 6 h 39"/>
                  <a:gd name="T24" fmla="*/ 48 w 70"/>
                  <a:gd name="T25" fmla="*/ 32 h 39"/>
                  <a:gd name="T26" fmla="*/ 63 w 70"/>
                  <a:gd name="T27" fmla="*/ 7 h 39"/>
                  <a:gd name="T28" fmla="*/ 25 w 70"/>
                  <a:gd name="T29" fmla="*/ 6 h 39"/>
                  <a:gd name="T30" fmla="*/ 8 w 70"/>
                  <a:gd name="T31" fmla="*/ 33 h 39"/>
                  <a:gd name="T32" fmla="*/ 48 w 70"/>
                  <a:gd name="T3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39">
                    <a:moveTo>
                      <a:pt x="69" y="6"/>
                    </a:moveTo>
                    <a:cubicBezTo>
                      <a:pt x="69" y="6"/>
                      <a:pt x="69" y="6"/>
                      <a:pt x="69" y="6"/>
                    </a:cubicBezTo>
                    <a:cubicBezTo>
                      <a:pt x="51" y="36"/>
                      <a:pt x="51" y="36"/>
                      <a:pt x="51" y="36"/>
                    </a:cubicBezTo>
                    <a:cubicBezTo>
                      <a:pt x="50" y="37"/>
                      <a:pt x="50" y="38"/>
                      <a:pt x="49" y="38"/>
                    </a:cubicBezTo>
                    <a:cubicBezTo>
                      <a:pt x="3" y="39"/>
                      <a:pt x="3" y="39"/>
                      <a:pt x="3" y="39"/>
                    </a:cubicBezTo>
                    <a:cubicBezTo>
                      <a:pt x="2" y="39"/>
                      <a:pt x="1" y="38"/>
                      <a:pt x="1" y="37"/>
                    </a:cubicBezTo>
                    <a:cubicBezTo>
                      <a:pt x="0" y="36"/>
                      <a:pt x="1" y="36"/>
                      <a:pt x="1" y="35"/>
                    </a:cubicBezTo>
                    <a:cubicBezTo>
                      <a:pt x="21" y="2"/>
                      <a:pt x="21" y="2"/>
                      <a:pt x="21" y="2"/>
                    </a:cubicBezTo>
                    <a:cubicBezTo>
                      <a:pt x="22" y="1"/>
                      <a:pt x="23" y="0"/>
                      <a:pt x="24" y="0"/>
                    </a:cubicBezTo>
                    <a:cubicBezTo>
                      <a:pt x="68" y="1"/>
                      <a:pt x="68" y="1"/>
                      <a:pt x="68" y="1"/>
                    </a:cubicBezTo>
                    <a:cubicBezTo>
                      <a:pt x="68" y="1"/>
                      <a:pt x="68" y="1"/>
                      <a:pt x="69" y="2"/>
                    </a:cubicBezTo>
                    <a:cubicBezTo>
                      <a:pt x="70" y="3"/>
                      <a:pt x="69" y="3"/>
                      <a:pt x="69" y="6"/>
                    </a:cubicBezTo>
                    <a:close/>
                    <a:moveTo>
                      <a:pt x="48" y="32"/>
                    </a:moveTo>
                    <a:cubicBezTo>
                      <a:pt x="63" y="7"/>
                      <a:pt x="63" y="7"/>
                      <a:pt x="63" y="7"/>
                    </a:cubicBezTo>
                    <a:cubicBezTo>
                      <a:pt x="25" y="6"/>
                      <a:pt x="25" y="6"/>
                      <a:pt x="25" y="6"/>
                    </a:cubicBezTo>
                    <a:cubicBezTo>
                      <a:pt x="8" y="33"/>
                      <a:pt x="8" y="33"/>
                      <a:pt x="8" y="33"/>
                    </a:cubicBezTo>
                    <a:lnTo>
                      <a:pt x="48" y="3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161">
                <a:extLst>
                  <a:ext uri="{FF2B5EF4-FFF2-40B4-BE49-F238E27FC236}">
                    <a16:creationId xmlns:a16="http://schemas.microsoft.com/office/drawing/2014/main" id="{50307423-0724-46FE-97A0-77B47BFA3DB5}"/>
                  </a:ext>
                </a:extLst>
              </p:cNvPr>
              <p:cNvSpPr>
                <a:spLocks/>
              </p:cNvSpPr>
              <p:nvPr/>
            </p:nvSpPr>
            <p:spPr bwMode="auto">
              <a:xfrm>
                <a:off x="4576698" y="2881290"/>
                <a:ext cx="24745" cy="48253"/>
              </a:xfrm>
              <a:custGeom>
                <a:avLst/>
                <a:gdLst>
                  <a:gd name="T0" fmla="*/ 13 w 14"/>
                  <a:gd name="T1" fmla="*/ 25 h 27"/>
                  <a:gd name="T2" fmla="*/ 12 w 14"/>
                  <a:gd name="T3" fmla="*/ 26 h 27"/>
                  <a:gd name="T4" fmla="*/ 8 w 14"/>
                  <a:gd name="T5" fmla="*/ 25 h 27"/>
                  <a:gd name="T6" fmla="*/ 1 w 14"/>
                  <a:gd name="T7" fmla="*/ 15 h 27"/>
                  <a:gd name="T8" fmla="*/ 1 w 14"/>
                  <a:gd name="T9" fmla="*/ 12 h 27"/>
                  <a:gd name="T10" fmla="*/ 7 w 14"/>
                  <a:gd name="T11" fmla="*/ 2 h 27"/>
                  <a:gd name="T12" fmla="*/ 12 w 14"/>
                  <a:gd name="T13" fmla="*/ 1 h 27"/>
                  <a:gd name="T14" fmla="*/ 13 w 14"/>
                  <a:gd name="T15" fmla="*/ 5 h 27"/>
                  <a:gd name="T16" fmla="*/ 8 w 14"/>
                  <a:gd name="T17" fmla="*/ 14 h 27"/>
                  <a:gd name="T18" fmla="*/ 13 w 14"/>
                  <a:gd name="T19" fmla="*/ 22 h 27"/>
                  <a:gd name="T20" fmla="*/ 13 w 14"/>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7">
                    <a:moveTo>
                      <a:pt x="13" y="25"/>
                    </a:moveTo>
                    <a:cubicBezTo>
                      <a:pt x="12" y="25"/>
                      <a:pt x="12" y="26"/>
                      <a:pt x="12" y="26"/>
                    </a:cubicBezTo>
                    <a:cubicBezTo>
                      <a:pt x="10" y="27"/>
                      <a:pt x="8" y="26"/>
                      <a:pt x="8" y="25"/>
                    </a:cubicBezTo>
                    <a:cubicBezTo>
                      <a:pt x="1" y="15"/>
                      <a:pt x="1" y="15"/>
                      <a:pt x="1" y="15"/>
                    </a:cubicBezTo>
                    <a:cubicBezTo>
                      <a:pt x="1" y="14"/>
                      <a:pt x="0" y="13"/>
                      <a:pt x="1" y="12"/>
                    </a:cubicBezTo>
                    <a:cubicBezTo>
                      <a:pt x="7" y="2"/>
                      <a:pt x="7" y="2"/>
                      <a:pt x="7" y="2"/>
                    </a:cubicBezTo>
                    <a:cubicBezTo>
                      <a:pt x="8" y="0"/>
                      <a:pt x="11" y="0"/>
                      <a:pt x="12" y="1"/>
                    </a:cubicBezTo>
                    <a:cubicBezTo>
                      <a:pt x="13" y="2"/>
                      <a:pt x="14" y="4"/>
                      <a:pt x="13" y="5"/>
                    </a:cubicBezTo>
                    <a:cubicBezTo>
                      <a:pt x="8" y="14"/>
                      <a:pt x="8" y="14"/>
                      <a:pt x="8" y="14"/>
                    </a:cubicBezTo>
                    <a:cubicBezTo>
                      <a:pt x="13" y="22"/>
                      <a:pt x="13" y="22"/>
                      <a:pt x="13" y="22"/>
                    </a:cubicBezTo>
                    <a:cubicBezTo>
                      <a:pt x="13" y="23"/>
                      <a:pt x="13" y="24"/>
                      <a:pt x="13" y="25"/>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162">
                <a:extLst>
                  <a:ext uri="{FF2B5EF4-FFF2-40B4-BE49-F238E27FC236}">
                    <a16:creationId xmlns:a16="http://schemas.microsoft.com/office/drawing/2014/main" id="{23F0D602-2FD7-4E7B-9A6D-A2FA13ADCBF9}"/>
                  </a:ext>
                </a:extLst>
              </p:cNvPr>
              <p:cNvSpPr>
                <a:spLocks noEditPoints="1"/>
              </p:cNvSpPr>
              <p:nvPr/>
            </p:nvSpPr>
            <p:spPr bwMode="auto">
              <a:xfrm>
                <a:off x="4342858" y="3621164"/>
                <a:ext cx="106403" cy="106403"/>
              </a:xfrm>
              <a:custGeom>
                <a:avLst/>
                <a:gdLst>
                  <a:gd name="T0" fmla="*/ 58 w 60"/>
                  <a:gd name="T1" fmla="*/ 33 h 60"/>
                  <a:gd name="T2" fmla="*/ 27 w 60"/>
                  <a:gd name="T3" fmla="*/ 59 h 60"/>
                  <a:gd name="T4" fmla="*/ 2 w 60"/>
                  <a:gd name="T5" fmla="*/ 27 h 60"/>
                  <a:gd name="T6" fmla="*/ 33 w 60"/>
                  <a:gd name="T7" fmla="*/ 2 h 60"/>
                  <a:gd name="T8" fmla="*/ 58 w 60"/>
                  <a:gd name="T9" fmla="*/ 33 h 60"/>
                  <a:gd name="T10" fmla="*/ 7 w 60"/>
                  <a:gd name="T11" fmla="*/ 28 h 60"/>
                  <a:gd name="T12" fmla="*/ 28 w 60"/>
                  <a:gd name="T13" fmla="*/ 53 h 60"/>
                  <a:gd name="T14" fmla="*/ 53 w 60"/>
                  <a:gd name="T15" fmla="*/ 33 h 60"/>
                  <a:gd name="T16" fmla="*/ 32 w 60"/>
                  <a:gd name="T17" fmla="*/ 8 h 60"/>
                  <a:gd name="T18" fmla="*/ 7 w 60"/>
                  <a:gd name="T19"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8" y="33"/>
                    </a:moveTo>
                    <a:cubicBezTo>
                      <a:pt x="57" y="49"/>
                      <a:pt x="43" y="60"/>
                      <a:pt x="27" y="59"/>
                    </a:cubicBezTo>
                    <a:cubicBezTo>
                      <a:pt x="11" y="57"/>
                      <a:pt x="0" y="43"/>
                      <a:pt x="2" y="27"/>
                    </a:cubicBezTo>
                    <a:cubicBezTo>
                      <a:pt x="3" y="12"/>
                      <a:pt x="17" y="0"/>
                      <a:pt x="33" y="2"/>
                    </a:cubicBezTo>
                    <a:cubicBezTo>
                      <a:pt x="49" y="3"/>
                      <a:pt x="60" y="18"/>
                      <a:pt x="58" y="33"/>
                    </a:cubicBezTo>
                    <a:close/>
                    <a:moveTo>
                      <a:pt x="7" y="28"/>
                    </a:moveTo>
                    <a:cubicBezTo>
                      <a:pt x="6" y="40"/>
                      <a:pt x="15" y="52"/>
                      <a:pt x="28" y="53"/>
                    </a:cubicBezTo>
                    <a:cubicBezTo>
                      <a:pt x="40" y="54"/>
                      <a:pt x="51" y="45"/>
                      <a:pt x="53" y="33"/>
                    </a:cubicBezTo>
                    <a:cubicBezTo>
                      <a:pt x="54" y="20"/>
                      <a:pt x="45" y="9"/>
                      <a:pt x="32" y="8"/>
                    </a:cubicBezTo>
                    <a:cubicBezTo>
                      <a:pt x="20" y="6"/>
                      <a:pt x="9" y="15"/>
                      <a:pt x="7" y="2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3" name="Freeform 163">
                <a:extLst>
                  <a:ext uri="{FF2B5EF4-FFF2-40B4-BE49-F238E27FC236}">
                    <a16:creationId xmlns:a16="http://schemas.microsoft.com/office/drawing/2014/main" id="{06252C27-EB24-470C-AE26-30A1E7CE9605}"/>
                  </a:ext>
                </a:extLst>
              </p:cNvPr>
              <p:cNvSpPr>
                <a:spLocks noEditPoints="1"/>
              </p:cNvSpPr>
              <p:nvPr/>
            </p:nvSpPr>
            <p:spPr bwMode="auto">
              <a:xfrm>
                <a:off x="4328011" y="3754787"/>
                <a:ext cx="107641" cy="107641"/>
              </a:xfrm>
              <a:custGeom>
                <a:avLst/>
                <a:gdLst>
                  <a:gd name="T0" fmla="*/ 59 w 60"/>
                  <a:gd name="T1" fmla="*/ 33 h 60"/>
                  <a:gd name="T2" fmla="*/ 27 w 60"/>
                  <a:gd name="T3" fmla="*/ 58 h 60"/>
                  <a:gd name="T4" fmla="*/ 2 w 60"/>
                  <a:gd name="T5" fmla="*/ 27 h 60"/>
                  <a:gd name="T6" fmla="*/ 33 w 60"/>
                  <a:gd name="T7" fmla="*/ 1 h 60"/>
                  <a:gd name="T8" fmla="*/ 59 w 60"/>
                  <a:gd name="T9" fmla="*/ 33 h 60"/>
                  <a:gd name="T10" fmla="*/ 8 w 60"/>
                  <a:gd name="T11" fmla="*/ 27 h 60"/>
                  <a:gd name="T12" fmla="*/ 28 w 60"/>
                  <a:gd name="T13" fmla="*/ 52 h 60"/>
                  <a:gd name="T14" fmla="*/ 53 w 60"/>
                  <a:gd name="T15" fmla="*/ 32 h 60"/>
                  <a:gd name="T16" fmla="*/ 33 w 60"/>
                  <a:gd name="T17" fmla="*/ 7 h 60"/>
                  <a:gd name="T18" fmla="*/ 8 w 60"/>
                  <a:gd name="T1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3"/>
                    </a:moveTo>
                    <a:cubicBezTo>
                      <a:pt x="57" y="48"/>
                      <a:pt x="43" y="60"/>
                      <a:pt x="27" y="58"/>
                    </a:cubicBezTo>
                    <a:cubicBezTo>
                      <a:pt x="12" y="56"/>
                      <a:pt x="0" y="42"/>
                      <a:pt x="2" y="27"/>
                    </a:cubicBezTo>
                    <a:cubicBezTo>
                      <a:pt x="3" y="11"/>
                      <a:pt x="18" y="0"/>
                      <a:pt x="33" y="1"/>
                    </a:cubicBezTo>
                    <a:cubicBezTo>
                      <a:pt x="49" y="3"/>
                      <a:pt x="60" y="17"/>
                      <a:pt x="59" y="33"/>
                    </a:cubicBezTo>
                    <a:close/>
                    <a:moveTo>
                      <a:pt x="8" y="27"/>
                    </a:moveTo>
                    <a:cubicBezTo>
                      <a:pt x="6" y="40"/>
                      <a:pt x="15" y="51"/>
                      <a:pt x="28" y="52"/>
                    </a:cubicBezTo>
                    <a:cubicBezTo>
                      <a:pt x="40" y="54"/>
                      <a:pt x="51" y="45"/>
                      <a:pt x="53" y="32"/>
                    </a:cubicBezTo>
                    <a:cubicBezTo>
                      <a:pt x="54" y="20"/>
                      <a:pt x="45" y="8"/>
                      <a:pt x="33" y="7"/>
                    </a:cubicBezTo>
                    <a:cubicBezTo>
                      <a:pt x="20" y="6"/>
                      <a:pt x="9" y="15"/>
                      <a:pt x="8" y="27"/>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164">
                <a:extLst>
                  <a:ext uri="{FF2B5EF4-FFF2-40B4-BE49-F238E27FC236}">
                    <a16:creationId xmlns:a16="http://schemas.microsoft.com/office/drawing/2014/main" id="{2D3A119E-76AB-4382-8BE8-4B27B96564CC}"/>
                  </a:ext>
                </a:extLst>
              </p:cNvPr>
              <p:cNvSpPr>
                <a:spLocks/>
              </p:cNvSpPr>
              <p:nvPr/>
            </p:nvSpPr>
            <p:spPr bwMode="auto">
              <a:xfrm>
                <a:off x="4268623" y="3746126"/>
                <a:ext cx="118776" cy="69286"/>
              </a:xfrm>
              <a:custGeom>
                <a:avLst/>
                <a:gdLst>
                  <a:gd name="T0" fmla="*/ 66 w 66"/>
                  <a:gd name="T1" fmla="*/ 36 h 39"/>
                  <a:gd name="T2" fmla="*/ 65 w 66"/>
                  <a:gd name="T3" fmla="*/ 37 h 39"/>
                  <a:gd name="T4" fmla="*/ 62 w 66"/>
                  <a:gd name="T5" fmla="*/ 39 h 39"/>
                  <a:gd name="T6" fmla="*/ 25 w 66"/>
                  <a:gd name="T7" fmla="*/ 21 h 39"/>
                  <a:gd name="T8" fmla="*/ 4 w 66"/>
                  <a:gd name="T9" fmla="*/ 20 h 39"/>
                  <a:gd name="T10" fmla="*/ 2 w 66"/>
                  <a:gd name="T11" fmla="*/ 19 h 39"/>
                  <a:gd name="T12" fmla="*/ 0 w 66"/>
                  <a:gd name="T13" fmla="*/ 17 h 39"/>
                  <a:gd name="T14" fmla="*/ 2 w 66"/>
                  <a:gd name="T15" fmla="*/ 3 h 39"/>
                  <a:gd name="T16" fmla="*/ 6 w 66"/>
                  <a:gd name="T17" fmla="*/ 0 h 39"/>
                  <a:gd name="T18" fmla="*/ 9 w 66"/>
                  <a:gd name="T19" fmla="*/ 4 h 39"/>
                  <a:gd name="T20" fmla="*/ 8 w 66"/>
                  <a:gd name="T21" fmla="*/ 15 h 39"/>
                  <a:gd name="T22" fmla="*/ 26 w 66"/>
                  <a:gd name="T23" fmla="*/ 15 h 39"/>
                  <a:gd name="T24" fmla="*/ 27 w 66"/>
                  <a:gd name="T25" fmla="*/ 15 h 39"/>
                  <a:gd name="T26" fmla="*/ 64 w 66"/>
                  <a:gd name="T27" fmla="*/ 34 h 39"/>
                  <a:gd name="T28" fmla="*/ 66 w 66"/>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39">
                    <a:moveTo>
                      <a:pt x="66" y="36"/>
                    </a:moveTo>
                    <a:cubicBezTo>
                      <a:pt x="65" y="37"/>
                      <a:pt x="65" y="37"/>
                      <a:pt x="65" y="37"/>
                    </a:cubicBezTo>
                    <a:cubicBezTo>
                      <a:pt x="65" y="39"/>
                      <a:pt x="63" y="39"/>
                      <a:pt x="62" y="39"/>
                    </a:cubicBezTo>
                    <a:cubicBezTo>
                      <a:pt x="25" y="21"/>
                      <a:pt x="25" y="21"/>
                      <a:pt x="25" y="21"/>
                    </a:cubicBezTo>
                    <a:cubicBezTo>
                      <a:pt x="4" y="20"/>
                      <a:pt x="4" y="20"/>
                      <a:pt x="4" y="20"/>
                    </a:cubicBezTo>
                    <a:cubicBezTo>
                      <a:pt x="4" y="20"/>
                      <a:pt x="2" y="20"/>
                      <a:pt x="2" y="19"/>
                    </a:cubicBezTo>
                    <a:cubicBezTo>
                      <a:pt x="1" y="19"/>
                      <a:pt x="0" y="18"/>
                      <a:pt x="0" y="17"/>
                    </a:cubicBezTo>
                    <a:cubicBezTo>
                      <a:pt x="2" y="3"/>
                      <a:pt x="2" y="3"/>
                      <a:pt x="2" y="3"/>
                    </a:cubicBezTo>
                    <a:cubicBezTo>
                      <a:pt x="2" y="1"/>
                      <a:pt x="4" y="0"/>
                      <a:pt x="6" y="0"/>
                    </a:cubicBezTo>
                    <a:cubicBezTo>
                      <a:pt x="7" y="1"/>
                      <a:pt x="9" y="2"/>
                      <a:pt x="9" y="4"/>
                    </a:cubicBezTo>
                    <a:cubicBezTo>
                      <a:pt x="8" y="15"/>
                      <a:pt x="8" y="15"/>
                      <a:pt x="8" y="15"/>
                    </a:cubicBezTo>
                    <a:cubicBezTo>
                      <a:pt x="26" y="15"/>
                      <a:pt x="26" y="15"/>
                      <a:pt x="26" y="15"/>
                    </a:cubicBezTo>
                    <a:cubicBezTo>
                      <a:pt x="27" y="15"/>
                      <a:pt x="27" y="15"/>
                      <a:pt x="27" y="15"/>
                    </a:cubicBezTo>
                    <a:cubicBezTo>
                      <a:pt x="64" y="34"/>
                      <a:pt x="64" y="34"/>
                      <a:pt x="64" y="34"/>
                    </a:cubicBezTo>
                    <a:cubicBezTo>
                      <a:pt x="65" y="34"/>
                      <a:pt x="66" y="35"/>
                      <a:pt x="66" y="3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165">
                <a:extLst>
                  <a:ext uri="{FF2B5EF4-FFF2-40B4-BE49-F238E27FC236}">
                    <a16:creationId xmlns:a16="http://schemas.microsoft.com/office/drawing/2014/main" id="{1F523B9A-EE83-4822-A26B-71170A282685}"/>
                  </a:ext>
                </a:extLst>
              </p:cNvPr>
              <p:cNvSpPr>
                <a:spLocks noEditPoints="1"/>
              </p:cNvSpPr>
              <p:nvPr/>
            </p:nvSpPr>
            <p:spPr bwMode="auto">
              <a:xfrm>
                <a:off x="4311927" y="3671891"/>
                <a:ext cx="84133" cy="111352"/>
              </a:xfrm>
              <a:custGeom>
                <a:avLst/>
                <a:gdLst>
                  <a:gd name="T0" fmla="*/ 45 w 47"/>
                  <a:gd name="T1" fmla="*/ 3 h 62"/>
                  <a:gd name="T2" fmla="*/ 45 w 47"/>
                  <a:gd name="T3" fmla="*/ 3 h 62"/>
                  <a:gd name="T4" fmla="*/ 43 w 47"/>
                  <a:gd name="T5" fmla="*/ 38 h 62"/>
                  <a:gd name="T6" fmla="*/ 43 w 47"/>
                  <a:gd name="T7" fmla="*/ 41 h 62"/>
                  <a:gd name="T8" fmla="*/ 3 w 47"/>
                  <a:gd name="T9" fmla="*/ 62 h 62"/>
                  <a:gd name="T10" fmla="*/ 1 w 47"/>
                  <a:gd name="T11" fmla="*/ 61 h 62"/>
                  <a:gd name="T12" fmla="*/ 0 w 47"/>
                  <a:gd name="T13" fmla="*/ 59 h 62"/>
                  <a:gd name="T14" fmla="*/ 4 w 47"/>
                  <a:gd name="T15" fmla="*/ 21 h 62"/>
                  <a:gd name="T16" fmla="*/ 6 w 47"/>
                  <a:gd name="T17" fmla="*/ 18 h 62"/>
                  <a:gd name="T18" fmla="*/ 46 w 47"/>
                  <a:gd name="T19" fmla="*/ 0 h 62"/>
                  <a:gd name="T20" fmla="*/ 45 w 47"/>
                  <a:gd name="T21" fmla="*/ 0 h 62"/>
                  <a:gd name="T22" fmla="*/ 45 w 47"/>
                  <a:gd name="T23" fmla="*/ 3 h 62"/>
                  <a:gd name="T24" fmla="*/ 41 w 47"/>
                  <a:gd name="T25" fmla="*/ 36 h 62"/>
                  <a:gd name="T26" fmla="*/ 44 w 47"/>
                  <a:gd name="T27" fmla="*/ 7 h 62"/>
                  <a:gd name="T28" fmla="*/ 9 w 47"/>
                  <a:gd name="T29" fmla="*/ 23 h 62"/>
                  <a:gd name="T30" fmla="*/ 6 w 47"/>
                  <a:gd name="T31" fmla="*/ 54 h 62"/>
                  <a:gd name="T32" fmla="*/ 41 w 47"/>
                  <a:gd name="T33" fmla="*/ 3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2">
                    <a:moveTo>
                      <a:pt x="45" y="3"/>
                    </a:moveTo>
                    <a:cubicBezTo>
                      <a:pt x="45" y="3"/>
                      <a:pt x="45" y="3"/>
                      <a:pt x="45" y="3"/>
                    </a:cubicBezTo>
                    <a:cubicBezTo>
                      <a:pt x="43" y="38"/>
                      <a:pt x="43" y="38"/>
                      <a:pt x="43" y="38"/>
                    </a:cubicBezTo>
                    <a:cubicBezTo>
                      <a:pt x="43" y="39"/>
                      <a:pt x="44" y="40"/>
                      <a:pt x="43" y="41"/>
                    </a:cubicBezTo>
                    <a:cubicBezTo>
                      <a:pt x="3" y="62"/>
                      <a:pt x="3" y="62"/>
                      <a:pt x="3" y="62"/>
                    </a:cubicBezTo>
                    <a:cubicBezTo>
                      <a:pt x="2" y="62"/>
                      <a:pt x="2" y="62"/>
                      <a:pt x="1" y="61"/>
                    </a:cubicBezTo>
                    <a:cubicBezTo>
                      <a:pt x="0" y="61"/>
                      <a:pt x="0" y="60"/>
                      <a:pt x="0" y="59"/>
                    </a:cubicBezTo>
                    <a:cubicBezTo>
                      <a:pt x="4" y="21"/>
                      <a:pt x="4" y="21"/>
                      <a:pt x="4" y="21"/>
                    </a:cubicBezTo>
                    <a:cubicBezTo>
                      <a:pt x="4" y="20"/>
                      <a:pt x="5" y="19"/>
                      <a:pt x="6" y="18"/>
                    </a:cubicBezTo>
                    <a:cubicBezTo>
                      <a:pt x="46" y="0"/>
                      <a:pt x="46" y="0"/>
                      <a:pt x="46" y="0"/>
                    </a:cubicBezTo>
                    <a:cubicBezTo>
                      <a:pt x="46" y="0"/>
                      <a:pt x="44" y="0"/>
                      <a:pt x="45" y="0"/>
                    </a:cubicBezTo>
                    <a:cubicBezTo>
                      <a:pt x="47" y="0"/>
                      <a:pt x="45" y="1"/>
                      <a:pt x="45" y="3"/>
                    </a:cubicBezTo>
                    <a:close/>
                    <a:moveTo>
                      <a:pt x="41" y="36"/>
                    </a:moveTo>
                    <a:cubicBezTo>
                      <a:pt x="44" y="7"/>
                      <a:pt x="44" y="7"/>
                      <a:pt x="44" y="7"/>
                    </a:cubicBezTo>
                    <a:cubicBezTo>
                      <a:pt x="9" y="23"/>
                      <a:pt x="9" y="23"/>
                      <a:pt x="9" y="23"/>
                    </a:cubicBezTo>
                    <a:cubicBezTo>
                      <a:pt x="6" y="54"/>
                      <a:pt x="6" y="54"/>
                      <a:pt x="6" y="54"/>
                    </a:cubicBezTo>
                    <a:lnTo>
                      <a:pt x="41" y="3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166">
                <a:extLst>
                  <a:ext uri="{FF2B5EF4-FFF2-40B4-BE49-F238E27FC236}">
                    <a16:creationId xmlns:a16="http://schemas.microsoft.com/office/drawing/2014/main" id="{3E04B183-84CC-44A2-8406-232BED96C0E6}"/>
                  </a:ext>
                </a:extLst>
              </p:cNvPr>
              <p:cNvSpPr>
                <a:spLocks/>
              </p:cNvSpPr>
              <p:nvPr/>
            </p:nvSpPr>
            <p:spPr bwMode="auto">
              <a:xfrm>
                <a:off x="4299554" y="3674366"/>
                <a:ext cx="28457" cy="44541"/>
              </a:xfrm>
              <a:custGeom>
                <a:avLst/>
                <a:gdLst>
                  <a:gd name="T0" fmla="*/ 16 w 16"/>
                  <a:gd name="T1" fmla="*/ 22 h 25"/>
                  <a:gd name="T2" fmla="*/ 16 w 16"/>
                  <a:gd name="T3" fmla="*/ 23 h 25"/>
                  <a:gd name="T4" fmla="*/ 12 w 16"/>
                  <a:gd name="T5" fmla="*/ 24 h 25"/>
                  <a:gd name="T6" fmla="*/ 2 w 16"/>
                  <a:gd name="T7" fmla="*/ 18 h 25"/>
                  <a:gd name="T8" fmla="*/ 0 w 16"/>
                  <a:gd name="T9" fmla="*/ 15 h 25"/>
                  <a:gd name="T10" fmla="*/ 1 w 16"/>
                  <a:gd name="T11" fmla="*/ 3 h 25"/>
                  <a:gd name="T12" fmla="*/ 5 w 16"/>
                  <a:gd name="T13" fmla="*/ 1 h 25"/>
                  <a:gd name="T14" fmla="*/ 8 w 16"/>
                  <a:gd name="T15" fmla="*/ 4 h 25"/>
                  <a:gd name="T16" fmla="*/ 7 w 16"/>
                  <a:gd name="T17" fmla="*/ 14 h 25"/>
                  <a:gd name="T18" fmla="*/ 15 w 16"/>
                  <a:gd name="T19" fmla="*/ 19 h 25"/>
                  <a:gd name="T20" fmla="*/ 16 w 16"/>
                  <a:gd name="T2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5">
                    <a:moveTo>
                      <a:pt x="16" y="22"/>
                    </a:moveTo>
                    <a:cubicBezTo>
                      <a:pt x="16" y="22"/>
                      <a:pt x="16" y="23"/>
                      <a:pt x="16" y="23"/>
                    </a:cubicBezTo>
                    <a:cubicBezTo>
                      <a:pt x="15" y="25"/>
                      <a:pt x="13" y="25"/>
                      <a:pt x="12" y="24"/>
                    </a:cubicBezTo>
                    <a:cubicBezTo>
                      <a:pt x="2" y="18"/>
                      <a:pt x="2" y="18"/>
                      <a:pt x="2" y="18"/>
                    </a:cubicBezTo>
                    <a:cubicBezTo>
                      <a:pt x="1" y="17"/>
                      <a:pt x="0" y="16"/>
                      <a:pt x="0" y="15"/>
                    </a:cubicBezTo>
                    <a:cubicBezTo>
                      <a:pt x="1" y="3"/>
                      <a:pt x="1" y="3"/>
                      <a:pt x="1" y="3"/>
                    </a:cubicBezTo>
                    <a:cubicBezTo>
                      <a:pt x="1" y="1"/>
                      <a:pt x="3" y="0"/>
                      <a:pt x="5" y="1"/>
                    </a:cubicBezTo>
                    <a:cubicBezTo>
                      <a:pt x="7" y="1"/>
                      <a:pt x="8" y="2"/>
                      <a:pt x="8" y="4"/>
                    </a:cubicBezTo>
                    <a:cubicBezTo>
                      <a:pt x="7" y="14"/>
                      <a:pt x="7" y="14"/>
                      <a:pt x="7" y="14"/>
                    </a:cubicBezTo>
                    <a:cubicBezTo>
                      <a:pt x="15" y="19"/>
                      <a:pt x="15" y="19"/>
                      <a:pt x="15" y="19"/>
                    </a:cubicBezTo>
                    <a:cubicBezTo>
                      <a:pt x="16" y="20"/>
                      <a:pt x="16" y="21"/>
                      <a:pt x="16" y="22"/>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7" name="Freeform 167">
                <a:extLst>
                  <a:ext uri="{FF2B5EF4-FFF2-40B4-BE49-F238E27FC236}">
                    <a16:creationId xmlns:a16="http://schemas.microsoft.com/office/drawing/2014/main" id="{AC181021-6E54-4BF3-A16B-E9E8B57F17E2}"/>
                  </a:ext>
                </a:extLst>
              </p:cNvPr>
              <p:cNvSpPr>
                <a:spLocks/>
              </p:cNvSpPr>
              <p:nvPr/>
            </p:nvSpPr>
            <p:spPr bwMode="auto">
              <a:xfrm>
                <a:off x="3996429" y="3436814"/>
                <a:ext cx="196722" cy="390970"/>
              </a:xfrm>
              <a:custGeom>
                <a:avLst/>
                <a:gdLst>
                  <a:gd name="T0" fmla="*/ 64 w 110"/>
                  <a:gd name="T1" fmla="*/ 219 h 219"/>
                  <a:gd name="T2" fmla="*/ 110 w 110"/>
                  <a:gd name="T3" fmla="*/ 0 h 219"/>
                  <a:gd name="T4" fmla="*/ 83 w 110"/>
                  <a:gd name="T5" fmla="*/ 73 h 219"/>
                  <a:gd name="T6" fmla="*/ 58 w 110"/>
                  <a:gd name="T7" fmla="*/ 38 h 219"/>
                  <a:gd name="T8" fmla="*/ 30 w 110"/>
                  <a:gd name="T9" fmla="*/ 109 h 219"/>
                  <a:gd name="T10" fmla="*/ 23 w 110"/>
                  <a:gd name="T11" fmla="*/ 162 h 219"/>
                  <a:gd name="T12" fmla="*/ 63 w 110"/>
                  <a:gd name="T13" fmla="*/ 145 h 219"/>
                  <a:gd name="T14" fmla="*/ 64 w 110"/>
                  <a:gd name="T15" fmla="*/ 219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19">
                    <a:moveTo>
                      <a:pt x="64" y="219"/>
                    </a:moveTo>
                    <a:cubicBezTo>
                      <a:pt x="64" y="219"/>
                      <a:pt x="70" y="123"/>
                      <a:pt x="110" y="0"/>
                    </a:cubicBezTo>
                    <a:cubicBezTo>
                      <a:pt x="110" y="0"/>
                      <a:pt x="90" y="47"/>
                      <a:pt x="83" y="73"/>
                    </a:cubicBezTo>
                    <a:cubicBezTo>
                      <a:pt x="83" y="73"/>
                      <a:pt x="80" y="42"/>
                      <a:pt x="58" y="38"/>
                    </a:cubicBezTo>
                    <a:cubicBezTo>
                      <a:pt x="36" y="34"/>
                      <a:pt x="8" y="77"/>
                      <a:pt x="30" y="109"/>
                    </a:cubicBezTo>
                    <a:cubicBezTo>
                      <a:pt x="30" y="109"/>
                      <a:pt x="0" y="137"/>
                      <a:pt x="23" y="162"/>
                    </a:cubicBezTo>
                    <a:cubicBezTo>
                      <a:pt x="46" y="187"/>
                      <a:pt x="63" y="145"/>
                      <a:pt x="63" y="145"/>
                    </a:cubicBezTo>
                    <a:cubicBezTo>
                      <a:pt x="63" y="145"/>
                      <a:pt x="63" y="202"/>
                      <a:pt x="64" y="219"/>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8" name="Freeform 168">
                <a:extLst>
                  <a:ext uri="{FF2B5EF4-FFF2-40B4-BE49-F238E27FC236}">
                    <a16:creationId xmlns:a16="http://schemas.microsoft.com/office/drawing/2014/main" id="{C8F56FC1-1B7B-448E-8D2C-B5B946682B51}"/>
                  </a:ext>
                </a:extLst>
              </p:cNvPr>
              <p:cNvSpPr>
                <a:spLocks/>
              </p:cNvSpPr>
              <p:nvPr/>
            </p:nvSpPr>
            <p:spPr bwMode="auto">
              <a:xfrm>
                <a:off x="4212947" y="2743955"/>
                <a:ext cx="254873" cy="353853"/>
              </a:xfrm>
              <a:custGeom>
                <a:avLst/>
                <a:gdLst>
                  <a:gd name="T0" fmla="*/ 39 w 142"/>
                  <a:gd name="T1" fmla="*/ 198 h 198"/>
                  <a:gd name="T2" fmla="*/ 142 w 142"/>
                  <a:gd name="T3" fmla="*/ 0 h 198"/>
                  <a:gd name="T4" fmla="*/ 96 w 142"/>
                  <a:gd name="T5" fmla="*/ 63 h 198"/>
                  <a:gd name="T6" fmla="*/ 82 w 142"/>
                  <a:gd name="T7" fmla="*/ 22 h 198"/>
                  <a:gd name="T8" fmla="*/ 36 w 142"/>
                  <a:gd name="T9" fmla="*/ 82 h 198"/>
                  <a:gd name="T10" fmla="*/ 15 w 142"/>
                  <a:gd name="T11" fmla="*/ 131 h 198"/>
                  <a:gd name="T12" fmla="*/ 58 w 142"/>
                  <a:gd name="T13" fmla="*/ 126 h 198"/>
                  <a:gd name="T14" fmla="*/ 39 w 142"/>
                  <a:gd name="T15" fmla="*/ 198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198">
                    <a:moveTo>
                      <a:pt x="39" y="198"/>
                    </a:moveTo>
                    <a:cubicBezTo>
                      <a:pt x="39" y="198"/>
                      <a:pt x="71" y="107"/>
                      <a:pt x="142" y="0"/>
                    </a:cubicBezTo>
                    <a:cubicBezTo>
                      <a:pt x="142" y="0"/>
                      <a:pt x="111" y="39"/>
                      <a:pt x="96" y="63"/>
                    </a:cubicBezTo>
                    <a:cubicBezTo>
                      <a:pt x="96" y="63"/>
                      <a:pt x="102" y="32"/>
                      <a:pt x="82" y="22"/>
                    </a:cubicBezTo>
                    <a:cubicBezTo>
                      <a:pt x="62" y="12"/>
                      <a:pt x="24" y="46"/>
                      <a:pt x="36" y="82"/>
                    </a:cubicBezTo>
                    <a:cubicBezTo>
                      <a:pt x="36" y="82"/>
                      <a:pt x="0" y="101"/>
                      <a:pt x="15" y="131"/>
                    </a:cubicBezTo>
                    <a:cubicBezTo>
                      <a:pt x="30" y="162"/>
                      <a:pt x="58" y="126"/>
                      <a:pt x="58" y="126"/>
                    </a:cubicBezTo>
                    <a:cubicBezTo>
                      <a:pt x="58" y="126"/>
                      <a:pt x="43" y="181"/>
                      <a:pt x="39" y="198"/>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9" name="Freeform 169">
                <a:extLst>
                  <a:ext uri="{FF2B5EF4-FFF2-40B4-BE49-F238E27FC236}">
                    <a16:creationId xmlns:a16="http://schemas.microsoft.com/office/drawing/2014/main" id="{AC8F7AA0-1B74-44AA-A176-ABCA9E3832F3}"/>
                  </a:ext>
                </a:extLst>
              </p:cNvPr>
              <p:cNvSpPr>
                <a:spLocks/>
              </p:cNvSpPr>
              <p:nvPr/>
            </p:nvSpPr>
            <p:spPr bwMode="auto">
              <a:xfrm>
                <a:off x="3878890" y="3024810"/>
                <a:ext cx="236314" cy="512221"/>
              </a:xfrm>
              <a:custGeom>
                <a:avLst/>
                <a:gdLst>
                  <a:gd name="T0" fmla="*/ 54 w 132"/>
                  <a:gd name="T1" fmla="*/ 286 h 286"/>
                  <a:gd name="T2" fmla="*/ 132 w 132"/>
                  <a:gd name="T3" fmla="*/ 0 h 286"/>
                  <a:gd name="T4" fmla="*/ 84 w 132"/>
                  <a:gd name="T5" fmla="*/ 95 h 286"/>
                  <a:gd name="T6" fmla="*/ 8 w 132"/>
                  <a:gd name="T7" fmla="*/ 129 h 286"/>
                  <a:gd name="T8" fmla="*/ 37 w 132"/>
                  <a:gd name="T9" fmla="*/ 165 h 286"/>
                  <a:gd name="T10" fmla="*/ 34 w 132"/>
                  <a:gd name="T11" fmla="*/ 198 h 286"/>
                  <a:gd name="T12" fmla="*/ 49 w 132"/>
                  <a:gd name="T13" fmla="*/ 194 h 286"/>
                  <a:gd name="T14" fmla="*/ 42 w 132"/>
                  <a:gd name="T15" fmla="*/ 205 h 286"/>
                  <a:gd name="T16" fmla="*/ 32 w 132"/>
                  <a:gd name="T17" fmla="*/ 233 h 286"/>
                  <a:gd name="T18" fmla="*/ 36 w 132"/>
                  <a:gd name="T19" fmla="*/ 241 h 286"/>
                  <a:gd name="T20" fmla="*/ 45 w 132"/>
                  <a:gd name="T21" fmla="*/ 241 h 286"/>
                  <a:gd name="T22" fmla="*/ 48 w 132"/>
                  <a:gd name="T23" fmla="*/ 238 h 286"/>
                  <a:gd name="T24" fmla="*/ 50 w 132"/>
                  <a:gd name="T25" fmla="*/ 258 h 286"/>
                  <a:gd name="T26" fmla="*/ 53 w 132"/>
                  <a:gd name="T27" fmla="*/ 279 h 286"/>
                  <a:gd name="T28" fmla="*/ 54 w 132"/>
                  <a:gd name="T29"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286">
                    <a:moveTo>
                      <a:pt x="54" y="286"/>
                    </a:moveTo>
                    <a:cubicBezTo>
                      <a:pt x="54" y="286"/>
                      <a:pt x="50" y="152"/>
                      <a:pt x="132" y="0"/>
                    </a:cubicBezTo>
                    <a:cubicBezTo>
                      <a:pt x="132" y="0"/>
                      <a:pt x="94" y="63"/>
                      <a:pt x="84" y="95"/>
                    </a:cubicBezTo>
                    <a:cubicBezTo>
                      <a:pt x="84" y="95"/>
                      <a:pt x="21" y="70"/>
                      <a:pt x="8" y="129"/>
                    </a:cubicBezTo>
                    <a:cubicBezTo>
                      <a:pt x="8" y="129"/>
                      <a:pt x="0" y="165"/>
                      <a:pt x="37" y="165"/>
                    </a:cubicBezTo>
                    <a:cubicBezTo>
                      <a:pt x="37" y="165"/>
                      <a:pt x="24" y="186"/>
                      <a:pt x="34" y="198"/>
                    </a:cubicBezTo>
                    <a:cubicBezTo>
                      <a:pt x="34" y="198"/>
                      <a:pt x="40" y="207"/>
                      <a:pt x="49" y="194"/>
                    </a:cubicBezTo>
                    <a:cubicBezTo>
                      <a:pt x="46" y="197"/>
                      <a:pt x="44" y="201"/>
                      <a:pt x="42" y="205"/>
                    </a:cubicBezTo>
                    <a:cubicBezTo>
                      <a:pt x="37" y="213"/>
                      <a:pt x="30" y="223"/>
                      <a:pt x="32" y="233"/>
                    </a:cubicBezTo>
                    <a:cubicBezTo>
                      <a:pt x="33" y="236"/>
                      <a:pt x="34" y="239"/>
                      <a:pt x="36" y="241"/>
                    </a:cubicBezTo>
                    <a:cubicBezTo>
                      <a:pt x="38" y="244"/>
                      <a:pt x="43" y="243"/>
                      <a:pt x="45" y="241"/>
                    </a:cubicBezTo>
                    <a:cubicBezTo>
                      <a:pt x="46" y="241"/>
                      <a:pt x="48" y="239"/>
                      <a:pt x="48" y="238"/>
                    </a:cubicBezTo>
                    <a:cubicBezTo>
                      <a:pt x="49" y="245"/>
                      <a:pt x="49" y="252"/>
                      <a:pt x="50" y="258"/>
                    </a:cubicBezTo>
                    <a:cubicBezTo>
                      <a:pt x="51" y="265"/>
                      <a:pt x="52" y="272"/>
                      <a:pt x="53" y="279"/>
                    </a:cubicBezTo>
                    <a:cubicBezTo>
                      <a:pt x="53" y="282"/>
                      <a:pt x="54" y="284"/>
                      <a:pt x="54" y="286"/>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sp>
          <p:nvSpPr>
            <p:cNvPr id="10" name="TextBox 9">
              <a:extLst>
                <a:ext uri="{FF2B5EF4-FFF2-40B4-BE49-F238E27FC236}">
                  <a16:creationId xmlns:a16="http://schemas.microsoft.com/office/drawing/2014/main" id="{4EBBF8AD-DB8E-4BA3-A325-21F647D35285}"/>
                </a:ext>
              </a:extLst>
            </p:cNvPr>
            <p:cNvSpPr txBox="1"/>
            <p:nvPr/>
          </p:nvSpPr>
          <p:spPr>
            <a:xfrm rot="17280000">
              <a:off x="4221538" y="3843000"/>
              <a:ext cx="867278" cy="346125"/>
            </a:xfrm>
            <a:prstGeom prst="rect">
              <a:avLst/>
            </a:prstGeom>
            <a:grpFill/>
          </p:spPr>
          <p:txBody>
            <a:bodyPr wrap="none">
              <a:spAutoFit/>
            </a:bodyPr>
            <a:lstStyle/>
            <a:p>
              <a:pPr algn="ctr" eaLnBrk="1" fontAlgn="auto" hangingPunct="1">
                <a:spcBef>
                  <a:spcPts val="0"/>
                </a:spcBef>
                <a:spcAft>
                  <a:spcPts val="0"/>
                </a:spcAft>
                <a:defRPr/>
              </a:pPr>
              <a:r>
                <a:rPr lang="en-US" sz="1600" b="1" dirty="0">
                  <a:solidFill>
                    <a:schemeClr val="bg1"/>
                  </a:solidFill>
                  <a:latin typeface="Source Sans Pro" panose="020B0503030403020204" pitchFamily="34" charset="0"/>
                  <a:ea typeface="Source Sans Pro" panose="020B0503030403020204" pitchFamily="34" charset="0"/>
                </a:rPr>
                <a:t>Cycling</a:t>
              </a:r>
            </a:p>
          </p:txBody>
        </p:sp>
      </p:grpSp>
      <p:sp>
        <p:nvSpPr>
          <p:cNvPr id="185" name="TextBox 184">
            <a:extLst>
              <a:ext uri="{FF2B5EF4-FFF2-40B4-BE49-F238E27FC236}">
                <a16:creationId xmlns:a16="http://schemas.microsoft.com/office/drawing/2014/main" id="{02DDDC6E-E81B-45CF-B254-93EC40BB4EF5}"/>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186" name="Straight Connector 185">
            <a:extLst>
              <a:ext uri="{FF2B5EF4-FFF2-40B4-BE49-F238E27FC236}">
                <a16:creationId xmlns:a16="http://schemas.microsoft.com/office/drawing/2014/main" id="{E8618CF8-7593-4CA7-A371-5A08FFF1668D}"/>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D631922F-41B2-4FDB-BC5E-6517465A65BA}"/>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grpSp>
        <p:nvGrpSpPr>
          <p:cNvPr id="239" name="Group 238">
            <a:extLst>
              <a:ext uri="{FF2B5EF4-FFF2-40B4-BE49-F238E27FC236}">
                <a16:creationId xmlns:a16="http://schemas.microsoft.com/office/drawing/2014/main" id="{8EC6AE58-0ABB-4CAB-91BE-08EF0DF7C915}"/>
              </a:ext>
            </a:extLst>
          </p:cNvPr>
          <p:cNvGrpSpPr>
            <a:grpSpLocks noChangeAspect="1"/>
          </p:cNvGrpSpPr>
          <p:nvPr/>
        </p:nvGrpSpPr>
        <p:grpSpPr>
          <a:xfrm>
            <a:off x="5905131" y="2466300"/>
            <a:ext cx="1188000" cy="1188314"/>
            <a:chOff x="9158380" y="3435910"/>
            <a:chExt cx="2288589" cy="2289185"/>
          </a:xfrm>
          <a:solidFill>
            <a:schemeClr val="accent2">
              <a:lumMod val="60000"/>
              <a:lumOff val="40000"/>
            </a:schemeClr>
          </a:solidFill>
        </p:grpSpPr>
        <p:sp>
          <p:nvSpPr>
            <p:cNvPr id="240" name="Freeform 2">
              <a:extLst>
                <a:ext uri="{FF2B5EF4-FFF2-40B4-BE49-F238E27FC236}">
                  <a16:creationId xmlns:a16="http://schemas.microsoft.com/office/drawing/2014/main" id="{79733E94-15E6-41CE-B701-32A9FB96D6A0}"/>
                </a:ext>
              </a:extLst>
            </p:cNvPr>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mn-lt"/>
              </a:endParaRPr>
            </a:p>
          </p:txBody>
        </p:sp>
        <p:grpSp>
          <p:nvGrpSpPr>
            <p:cNvPr id="241" name="Group 240">
              <a:extLst>
                <a:ext uri="{FF2B5EF4-FFF2-40B4-BE49-F238E27FC236}">
                  <a16:creationId xmlns:a16="http://schemas.microsoft.com/office/drawing/2014/main" id="{B34C50E2-C7BC-4963-AD6E-33DA211C061E}"/>
                </a:ext>
              </a:extLst>
            </p:cNvPr>
            <p:cNvGrpSpPr/>
            <p:nvPr/>
          </p:nvGrpSpPr>
          <p:grpSpPr>
            <a:xfrm>
              <a:off x="9158380" y="3435910"/>
              <a:ext cx="2288589" cy="2289185"/>
              <a:chOff x="1119258" y="2257147"/>
              <a:chExt cx="1868076" cy="1868076"/>
            </a:xfrm>
            <a:grpFill/>
          </p:grpSpPr>
          <p:sp>
            <p:nvSpPr>
              <p:cNvPr id="242" name="Freeform 6">
                <a:extLst>
                  <a:ext uri="{FF2B5EF4-FFF2-40B4-BE49-F238E27FC236}">
                    <a16:creationId xmlns:a16="http://schemas.microsoft.com/office/drawing/2014/main" id="{971EB1B8-239F-463C-A19F-54142D7C311F}"/>
                  </a:ext>
                </a:extLst>
              </p:cNvPr>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3" name="Freeform 7">
                <a:extLst>
                  <a:ext uri="{FF2B5EF4-FFF2-40B4-BE49-F238E27FC236}">
                    <a16:creationId xmlns:a16="http://schemas.microsoft.com/office/drawing/2014/main" id="{CFBC9119-7255-4EE2-99BD-587FAB77231E}"/>
                  </a:ext>
                </a:extLst>
              </p:cNvPr>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4" name="Freeform 8">
                <a:extLst>
                  <a:ext uri="{FF2B5EF4-FFF2-40B4-BE49-F238E27FC236}">
                    <a16:creationId xmlns:a16="http://schemas.microsoft.com/office/drawing/2014/main" id="{3E3E29F0-F6D6-402E-8F41-0F05A07A0799}"/>
                  </a:ext>
                </a:extLst>
              </p:cNvPr>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5" name="Freeform 9">
                <a:extLst>
                  <a:ext uri="{FF2B5EF4-FFF2-40B4-BE49-F238E27FC236}">
                    <a16:creationId xmlns:a16="http://schemas.microsoft.com/office/drawing/2014/main" id="{42306E3C-2598-43D5-8C1A-FA5CAD264878}"/>
                  </a:ext>
                </a:extLst>
              </p:cNvPr>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6" name="Freeform 10">
                <a:extLst>
                  <a:ext uri="{FF2B5EF4-FFF2-40B4-BE49-F238E27FC236}">
                    <a16:creationId xmlns:a16="http://schemas.microsoft.com/office/drawing/2014/main" id="{E3B32787-9E9C-461D-99FF-C7D334EBBEB7}"/>
                  </a:ext>
                </a:extLst>
              </p:cNvPr>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7" name="Freeform 11">
                <a:extLst>
                  <a:ext uri="{FF2B5EF4-FFF2-40B4-BE49-F238E27FC236}">
                    <a16:creationId xmlns:a16="http://schemas.microsoft.com/office/drawing/2014/main" id="{318FAAE0-3DF0-47B2-8A48-A331B844F97B}"/>
                  </a:ext>
                </a:extLst>
              </p:cNvPr>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8" name="Freeform 12">
                <a:extLst>
                  <a:ext uri="{FF2B5EF4-FFF2-40B4-BE49-F238E27FC236}">
                    <a16:creationId xmlns:a16="http://schemas.microsoft.com/office/drawing/2014/main" id="{8A7A704D-1C2F-4942-8942-B8BF3DD9E60A}"/>
                  </a:ext>
                </a:extLst>
              </p:cNvPr>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49" name="Freeform 13">
                <a:extLst>
                  <a:ext uri="{FF2B5EF4-FFF2-40B4-BE49-F238E27FC236}">
                    <a16:creationId xmlns:a16="http://schemas.microsoft.com/office/drawing/2014/main" id="{292A20BB-39A0-4CE9-8928-2160D13125D1}"/>
                  </a:ext>
                </a:extLst>
              </p:cNvPr>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50" name="Freeform 14">
                <a:extLst>
                  <a:ext uri="{FF2B5EF4-FFF2-40B4-BE49-F238E27FC236}">
                    <a16:creationId xmlns:a16="http://schemas.microsoft.com/office/drawing/2014/main" id="{412BFF7B-41E5-49FF-B241-9911F4AC9A29}"/>
                  </a:ext>
                </a:extLst>
              </p:cNvPr>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51" name="Freeform 15">
                <a:extLst>
                  <a:ext uri="{FF2B5EF4-FFF2-40B4-BE49-F238E27FC236}">
                    <a16:creationId xmlns:a16="http://schemas.microsoft.com/office/drawing/2014/main" id="{69C93CBF-8191-40F9-ABE8-2D64AFF27F53}"/>
                  </a:ext>
                </a:extLst>
              </p:cNvPr>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52" name="Freeform 16">
                <a:extLst>
                  <a:ext uri="{FF2B5EF4-FFF2-40B4-BE49-F238E27FC236}">
                    <a16:creationId xmlns:a16="http://schemas.microsoft.com/office/drawing/2014/main" id="{51533828-74B1-4ADA-9BFA-6FF6EA901ED3}"/>
                  </a:ext>
                </a:extLst>
              </p:cNvPr>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53" name="Freeform 17">
                <a:extLst>
                  <a:ext uri="{FF2B5EF4-FFF2-40B4-BE49-F238E27FC236}">
                    <a16:creationId xmlns:a16="http://schemas.microsoft.com/office/drawing/2014/main" id="{EFA7A965-686C-425B-AEB2-CE632550C21D}"/>
                  </a:ext>
                </a:extLst>
              </p:cNvPr>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grpSp>
      </p:grpSp>
      <p:sp>
        <p:nvSpPr>
          <p:cNvPr id="254" name="TextBox 253">
            <a:extLst>
              <a:ext uri="{FF2B5EF4-FFF2-40B4-BE49-F238E27FC236}">
                <a16:creationId xmlns:a16="http://schemas.microsoft.com/office/drawing/2014/main" id="{2A546D6E-CB97-44FD-B201-BE0ED95CBD2D}"/>
              </a:ext>
            </a:extLst>
          </p:cNvPr>
          <p:cNvSpPr txBox="1">
            <a:spLocks noChangeArrowheads="1"/>
          </p:cNvSpPr>
          <p:nvPr/>
        </p:nvSpPr>
        <p:spPr bwMode="auto">
          <a:xfrm>
            <a:off x="5741988" y="2741613"/>
            <a:ext cx="1598612"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44" tIns="121869" rIns="243744" bIns="121869">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sz="2800">
                <a:solidFill>
                  <a:schemeClr val="bg1"/>
                </a:solidFill>
                <a:ea typeface="Lato Regular" panose="020F0502020204030203" pitchFamily="34" charset="0"/>
                <a:cs typeface="Lato Regular" panose="020F0502020204030203" pitchFamily="34" charset="0"/>
              </a:rPr>
              <a:t>50%</a:t>
            </a:r>
          </a:p>
        </p:txBody>
      </p:sp>
      <p:grpSp>
        <p:nvGrpSpPr>
          <p:cNvPr id="255" name="Group 254">
            <a:extLst>
              <a:ext uri="{FF2B5EF4-FFF2-40B4-BE49-F238E27FC236}">
                <a16:creationId xmlns:a16="http://schemas.microsoft.com/office/drawing/2014/main" id="{348AEAC3-271A-459E-9431-1BA571807B32}"/>
              </a:ext>
            </a:extLst>
          </p:cNvPr>
          <p:cNvGrpSpPr>
            <a:grpSpLocks noChangeAspect="1"/>
          </p:cNvGrpSpPr>
          <p:nvPr/>
        </p:nvGrpSpPr>
        <p:grpSpPr>
          <a:xfrm>
            <a:off x="5898217" y="3828334"/>
            <a:ext cx="1188000" cy="1188314"/>
            <a:chOff x="9158380" y="3435910"/>
            <a:chExt cx="2288589" cy="2289185"/>
          </a:xfrm>
          <a:solidFill>
            <a:schemeClr val="accent4"/>
          </a:solidFill>
        </p:grpSpPr>
        <p:sp>
          <p:nvSpPr>
            <p:cNvPr id="256" name="Freeform 2">
              <a:extLst>
                <a:ext uri="{FF2B5EF4-FFF2-40B4-BE49-F238E27FC236}">
                  <a16:creationId xmlns:a16="http://schemas.microsoft.com/office/drawing/2014/main" id="{168EC28C-7F3C-47A1-8B51-D80E2F8F39D6}"/>
                </a:ext>
              </a:extLst>
            </p:cNvPr>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mn-lt"/>
              </a:endParaRPr>
            </a:p>
          </p:txBody>
        </p:sp>
        <p:grpSp>
          <p:nvGrpSpPr>
            <p:cNvPr id="257" name="Group 256">
              <a:extLst>
                <a:ext uri="{FF2B5EF4-FFF2-40B4-BE49-F238E27FC236}">
                  <a16:creationId xmlns:a16="http://schemas.microsoft.com/office/drawing/2014/main" id="{E47682E8-B96C-4AAC-9266-0FCDC9D6A886}"/>
                </a:ext>
              </a:extLst>
            </p:cNvPr>
            <p:cNvGrpSpPr/>
            <p:nvPr/>
          </p:nvGrpSpPr>
          <p:grpSpPr>
            <a:xfrm>
              <a:off x="9158380" y="3435910"/>
              <a:ext cx="2288589" cy="2289185"/>
              <a:chOff x="1119258" y="2257147"/>
              <a:chExt cx="1868076" cy="1868076"/>
            </a:xfrm>
            <a:grpFill/>
          </p:grpSpPr>
          <p:sp>
            <p:nvSpPr>
              <p:cNvPr id="258" name="Freeform 6">
                <a:extLst>
                  <a:ext uri="{FF2B5EF4-FFF2-40B4-BE49-F238E27FC236}">
                    <a16:creationId xmlns:a16="http://schemas.microsoft.com/office/drawing/2014/main" id="{DECCF0C4-2CE3-43FE-B226-A406C1A7A4B2}"/>
                  </a:ext>
                </a:extLst>
              </p:cNvPr>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59" name="Freeform 7">
                <a:extLst>
                  <a:ext uri="{FF2B5EF4-FFF2-40B4-BE49-F238E27FC236}">
                    <a16:creationId xmlns:a16="http://schemas.microsoft.com/office/drawing/2014/main" id="{71834AA7-DEC8-42A1-9BEE-C1BF4D43BB4D}"/>
                  </a:ext>
                </a:extLst>
              </p:cNvPr>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0" name="Freeform 8">
                <a:extLst>
                  <a:ext uri="{FF2B5EF4-FFF2-40B4-BE49-F238E27FC236}">
                    <a16:creationId xmlns:a16="http://schemas.microsoft.com/office/drawing/2014/main" id="{5B3BA0F4-BDBF-4F2A-923B-126D0DE423B5}"/>
                  </a:ext>
                </a:extLst>
              </p:cNvPr>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1" name="Freeform 9">
                <a:extLst>
                  <a:ext uri="{FF2B5EF4-FFF2-40B4-BE49-F238E27FC236}">
                    <a16:creationId xmlns:a16="http://schemas.microsoft.com/office/drawing/2014/main" id="{AC5D02ED-9BA5-4A3D-BE14-72A1D9370B55}"/>
                  </a:ext>
                </a:extLst>
              </p:cNvPr>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2" name="Freeform 10">
                <a:extLst>
                  <a:ext uri="{FF2B5EF4-FFF2-40B4-BE49-F238E27FC236}">
                    <a16:creationId xmlns:a16="http://schemas.microsoft.com/office/drawing/2014/main" id="{B6DE2C78-974A-4FF2-A531-C5C524FE06D5}"/>
                  </a:ext>
                </a:extLst>
              </p:cNvPr>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3" name="Freeform 11">
                <a:extLst>
                  <a:ext uri="{FF2B5EF4-FFF2-40B4-BE49-F238E27FC236}">
                    <a16:creationId xmlns:a16="http://schemas.microsoft.com/office/drawing/2014/main" id="{28C25257-341C-4365-9DD0-C3D0E6DDBC57}"/>
                  </a:ext>
                </a:extLst>
              </p:cNvPr>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4" name="Freeform 12">
                <a:extLst>
                  <a:ext uri="{FF2B5EF4-FFF2-40B4-BE49-F238E27FC236}">
                    <a16:creationId xmlns:a16="http://schemas.microsoft.com/office/drawing/2014/main" id="{05130008-530F-4D8B-AF19-042577E5449B}"/>
                  </a:ext>
                </a:extLst>
              </p:cNvPr>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5" name="Freeform 13">
                <a:extLst>
                  <a:ext uri="{FF2B5EF4-FFF2-40B4-BE49-F238E27FC236}">
                    <a16:creationId xmlns:a16="http://schemas.microsoft.com/office/drawing/2014/main" id="{6D70730B-4FA5-431D-8FFE-1ACDE5DF1B07}"/>
                  </a:ext>
                </a:extLst>
              </p:cNvPr>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6" name="Freeform 14">
                <a:extLst>
                  <a:ext uri="{FF2B5EF4-FFF2-40B4-BE49-F238E27FC236}">
                    <a16:creationId xmlns:a16="http://schemas.microsoft.com/office/drawing/2014/main" id="{984288F9-0397-4FD6-9332-E3D413094E54}"/>
                  </a:ext>
                </a:extLst>
              </p:cNvPr>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7" name="Freeform 15">
                <a:extLst>
                  <a:ext uri="{FF2B5EF4-FFF2-40B4-BE49-F238E27FC236}">
                    <a16:creationId xmlns:a16="http://schemas.microsoft.com/office/drawing/2014/main" id="{305F1040-9D1F-4005-8C51-D35DC89840D1}"/>
                  </a:ext>
                </a:extLst>
              </p:cNvPr>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8" name="Freeform 16">
                <a:extLst>
                  <a:ext uri="{FF2B5EF4-FFF2-40B4-BE49-F238E27FC236}">
                    <a16:creationId xmlns:a16="http://schemas.microsoft.com/office/drawing/2014/main" id="{B11B1832-068F-4F5E-B92E-D29678585362}"/>
                  </a:ext>
                </a:extLst>
              </p:cNvPr>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69" name="Freeform 17">
                <a:extLst>
                  <a:ext uri="{FF2B5EF4-FFF2-40B4-BE49-F238E27FC236}">
                    <a16:creationId xmlns:a16="http://schemas.microsoft.com/office/drawing/2014/main" id="{94247808-926F-461D-B70C-CEAD66E45435}"/>
                  </a:ext>
                </a:extLst>
              </p:cNvPr>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grpSp>
      </p:grpSp>
      <p:grpSp>
        <p:nvGrpSpPr>
          <p:cNvPr id="270" name="Group 269">
            <a:extLst>
              <a:ext uri="{FF2B5EF4-FFF2-40B4-BE49-F238E27FC236}">
                <a16:creationId xmlns:a16="http://schemas.microsoft.com/office/drawing/2014/main" id="{E77E9977-D1D1-4BC8-AE96-F8D35856AE75}"/>
              </a:ext>
            </a:extLst>
          </p:cNvPr>
          <p:cNvGrpSpPr>
            <a:grpSpLocks noChangeAspect="1"/>
          </p:cNvGrpSpPr>
          <p:nvPr/>
        </p:nvGrpSpPr>
        <p:grpSpPr>
          <a:xfrm>
            <a:off x="5888179" y="5217760"/>
            <a:ext cx="1188000" cy="1188314"/>
            <a:chOff x="9158380" y="3435910"/>
            <a:chExt cx="2288589" cy="2289185"/>
          </a:xfrm>
          <a:solidFill>
            <a:schemeClr val="accent1">
              <a:lumMod val="60000"/>
              <a:lumOff val="40000"/>
            </a:schemeClr>
          </a:solidFill>
        </p:grpSpPr>
        <p:sp>
          <p:nvSpPr>
            <p:cNvPr id="271" name="Freeform 2">
              <a:extLst>
                <a:ext uri="{FF2B5EF4-FFF2-40B4-BE49-F238E27FC236}">
                  <a16:creationId xmlns:a16="http://schemas.microsoft.com/office/drawing/2014/main" id="{B5186F50-81B6-4D77-925E-81F0516BE2A8}"/>
                </a:ext>
              </a:extLst>
            </p:cNvPr>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grpFill/>
            <a:ln>
              <a:noFill/>
            </a:ln>
            <a:effectLst/>
          </p:spPr>
          <p:txBody>
            <a:bodyPr wrap="none" anchor="ctr"/>
            <a:lstStyle/>
            <a:p>
              <a:pPr eaLnBrk="1" fontAlgn="auto" hangingPunct="1">
                <a:spcBef>
                  <a:spcPts val="0"/>
                </a:spcBef>
                <a:spcAft>
                  <a:spcPts val="0"/>
                </a:spcAft>
                <a:defRPr/>
              </a:pPr>
              <a:endParaRPr lang="en-US" dirty="0">
                <a:latin typeface="+mn-lt"/>
              </a:endParaRPr>
            </a:p>
          </p:txBody>
        </p:sp>
        <p:grpSp>
          <p:nvGrpSpPr>
            <p:cNvPr id="272" name="Group 271">
              <a:extLst>
                <a:ext uri="{FF2B5EF4-FFF2-40B4-BE49-F238E27FC236}">
                  <a16:creationId xmlns:a16="http://schemas.microsoft.com/office/drawing/2014/main" id="{94380C75-B151-49BF-B17A-DDE63405AA8D}"/>
                </a:ext>
              </a:extLst>
            </p:cNvPr>
            <p:cNvGrpSpPr/>
            <p:nvPr/>
          </p:nvGrpSpPr>
          <p:grpSpPr>
            <a:xfrm>
              <a:off x="9158380" y="3435910"/>
              <a:ext cx="2288589" cy="2289185"/>
              <a:chOff x="1119258" y="2257147"/>
              <a:chExt cx="1868076" cy="1868076"/>
            </a:xfrm>
            <a:grpFill/>
          </p:grpSpPr>
          <p:sp>
            <p:nvSpPr>
              <p:cNvPr id="273" name="Freeform 6">
                <a:extLst>
                  <a:ext uri="{FF2B5EF4-FFF2-40B4-BE49-F238E27FC236}">
                    <a16:creationId xmlns:a16="http://schemas.microsoft.com/office/drawing/2014/main" id="{16CDC5FE-DA57-4C08-8B56-BE60F502A714}"/>
                  </a:ext>
                </a:extLst>
              </p:cNvPr>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4" name="Freeform 7">
                <a:extLst>
                  <a:ext uri="{FF2B5EF4-FFF2-40B4-BE49-F238E27FC236}">
                    <a16:creationId xmlns:a16="http://schemas.microsoft.com/office/drawing/2014/main" id="{638150B1-6ED3-40CA-A1E1-1D652D5AF8C5}"/>
                  </a:ext>
                </a:extLst>
              </p:cNvPr>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5" name="Freeform 8">
                <a:extLst>
                  <a:ext uri="{FF2B5EF4-FFF2-40B4-BE49-F238E27FC236}">
                    <a16:creationId xmlns:a16="http://schemas.microsoft.com/office/drawing/2014/main" id="{F559E246-24DA-41B8-8F04-2DB60579C3D2}"/>
                  </a:ext>
                </a:extLst>
              </p:cNvPr>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6" name="Freeform 9">
                <a:extLst>
                  <a:ext uri="{FF2B5EF4-FFF2-40B4-BE49-F238E27FC236}">
                    <a16:creationId xmlns:a16="http://schemas.microsoft.com/office/drawing/2014/main" id="{07EF009C-39B8-462D-BB14-ADB77B66CC2E}"/>
                  </a:ext>
                </a:extLst>
              </p:cNvPr>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7" name="Freeform 10">
                <a:extLst>
                  <a:ext uri="{FF2B5EF4-FFF2-40B4-BE49-F238E27FC236}">
                    <a16:creationId xmlns:a16="http://schemas.microsoft.com/office/drawing/2014/main" id="{64C43514-18AC-463F-8719-5EDEE2C9C415}"/>
                  </a:ext>
                </a:extLst>
              </p:cNvPr>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8" name="Freeform 11">
                <a:extLst>
                  <a:ext uri="{FF2B5EF4-FFF2-40B4-BE49-F238E27FC236}">
                    <a16:creationId xmlns:a16="http://schemas.microsoft.com/office/drawing/2014/main" id="{2FFB4CBA-423E-4330-9036-87D119157703}"/>
                  </a:ext>
                </a:extLst>
              </p:cNvPr>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79" name="Freeform 12">
                <a:extLst>
                  <a:ext uri="{FF2B5EF4-FFF2-40B4-BE49-F238E27FC236}">
                    <a16:creationId xmlns:a16="http://schemas.microsoft.com/office/drawing/2014/main" id="{B4A4651A-2CFA-4B75-8D5A-F02E54517EAC}"/>
                  </a:ext>
                </a:extLst>
              </p:cNvPr>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80" name="Freeform 13">
                <a:extLst>
                  <a:ext uri="{FF2B5EF4-FFF2-40B4-BE49-F238E27FC236}">
                    <a16:creationId xmlns:a16="http://schemas.microsoft.com/office/drawing/2014/main" id="{16DC7EA7-7A18-48E9-A932-B7E0D35B3B1E}"/>
                  </a:ext>
                </a:extLst>
              </p:cNvPr>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81" name="Freeform 14">
                <a:extLst>
                  <a:ext uri="{FF2B5EF4-FFF2-40B4-BE49-F238E27FC236}">
                    <a16:creationId xmlns:a16="http://schemas.microsoft.com/office/drawing/2014/main" id="{245D7530-ED64-4715-B1B4-307DBC030A09}"/>
                  </a:ext>
                </a:extLst>
              </p:cNvPr>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82" name="Freeform 15">
                <a:extLst>
                  <a:ext uri="{FF2B5EF4-FFF2-40B4-BE49-F238E27FC236}">
                    <a16:creationId xmlns:a16="http://schemas.microsoft.com/office/drawing/2014/main" id="{2EA4C2FF-D458-4360-B7EA-06549F141031}"/>
                  </a:ext>
                </a:extLst>
              </p:cNvPr>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83" name="Freeform 16">
                <a:extLst>
                  <a:ext uri="{FF2B5EF4-FFF2-40B4-BE49-F238E27FC236}">
                    <a16:creationId xmlns:a16="http://schemas.microsoft.com/office/drawing/2014/main" id="{97F45785-537B-4EA0-9D78-20C62ACE6CE4}"/>
                  </a:ext>
                </a:extLst>
              </p:cNvPr>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sp>
            <p:nvSpPr>
              <p:cNvPr id="284" name="Freeform 17">
                <a:extLst>
                  <a:ext uri="{FF2B5EF4-FFF2-40B4-BE49-F238E27FC236}">
                    <a16:creationId xmlns:a16="http://schemas.microsoft.com/office/drawing/2014/main" id="{7698CBC9-4E4F-4BF8-9FC3-FDFCF062B829}"/>
                  </a:ext>
                </a:extLst>
              </p:cNvPr>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a:lstStyle/>
              <a:p>
                <a:pPr eaLnBrk="1" fontAlgn="auto" hangingPunct="1">
                  <a:spcBef>
                    <a:spcPts val="0"/>
                  </a:spcBef>
                  <a:spcAft>
                    <a:spcPts val="0"/>
                  </a:spcAft>
                  <a:defRPr/>
                </a:pPr>
                <a:endParaRPr lang="id-ID" dirty="0">
                  <a:latin typeface="Lato Light"/>
                </a:endParaRPr>
              </a:p>
            </p:txBody>
          </p:sp>
        </p:grpSp>
      </p:grpSp>
      <p:sp>
        <p:nvSpPr>
          <p:cNvPr id="285" name="TextBox 284">
            <a:extLst>
              <a:ext uri="{FF2B5EF4-FFF2-40B4-BE49-F238E27FC236}">
                <a16:creationId xmlns:a16="http://schemas.microsoft.com/office/drawing/2014/main" id="{C9E7D92E-9D6C-4A6F-8374-106B4BE3CEE4}"/>
              </a:ext>
            </a:extLst>
          </p:cNvPr>
          <p:cNvSpPr txBox="1">
            <a:spLocks noChangeArrowheads="1"/>
          </p:cNvSpPr>
          <p:nvPr/>
        </p:nvSpPr>
        <p:spPr bwMode="auto">
          <a:xfrm>
            <a:off x="5759450" y="4090988"/>
            <a:ext cx="159861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44" tIns="121869" rIns="243744" bIns="121869">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2800">
                <a:solidFill>
                  <a:schemeClr val="bg1"/>
                </a:solidFill>
                <a:ea typeface="Lato Regular" panose="020F0502020204030203" pitchFamily="34" charset="0"/>
                <a:cs typeface="Lato Regular" panose="020F0502020204030203" pitchFamily="34" charset="0"/>
              </a:rPr>
              <a:t>7</a:t>
            </a:r>
            <a:r>
              <a:rPr lang="en-US" altLang="en-US" sz="2800">
                <a:solidFill>
                  <a:schemeClr val="bg1"/>
                </a:solidFill>
                <a:ea typeface="Lato Regular" panose="020F0502020204030203" pitchFamily="34" charset="0"/>
                <a:cs typeface="Lato Regular" panose="020F0502020204030203" pitchFamily="34" charset="0"/>
              </a:rPr>
              <a:t>0%</a:t>
            </a:r>
          </a:p>
        </p:txBody>
      </p:sp>
      <p:sp>
        <p:nvSpPr>
          <p:cNvPr id="286" name="Rectangle 285">
            <a:extLst>
              <a:ext uri="{FF2B5EF4-FFF2-40B4-BE49-F238E27FC236}">
                <a16:creationId xmlns:a16="http://schemas.microsoft.com/office/drawing/2014/main" id="{89706C35-8DF2-4011-9C59-1C05FCAF6AF9}"/>
              </a:ext>
            </a:extLst>
          </p:cNvPr>
          <p:cNvSpPr/>
          <p:nvPr/>
        </p:nvSpPr>
        <p:spPr>
          <a:xfrm>
            <a:off x="7285038" y="2597150"/>
            <a:ext cx="3884612" cy="904875"/>
          </a:xfrm>
          <a:prstGeom prst="rect">
            <a:avLst/>
          </a:prstGeom>
        </p:spPr>
        <p:txBody>
          <a:bodyPr>
            <a:spAutoFit/>
          </a:bodyPr>
          <a:lstStyle/>
          <a:p>
            <a:pPr algn="just"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87" name="Rectangle 286">
            <a:extLst>
              <a:ext uri="{FF2B5EF4-FFF2-40B4-BE49-F238E27FC236}">
                <a16:creationId xmlns:a16="http://schemas.microsoft.com/office/drawing/2014/main" id="{AAB13BC3-119D-4DC6-AA7F-85D11FA7E4BB}"/>
              </a:ext>
            </a:extLst>
          </p:cNvPr>
          <p:cNvSpPr/>
          <p:nvPr/>
        </p:nvSpPr>
        <p:spPr>
          <a:xfrm>
            <a:off x="7342188" y="3916363"/>
            <a:ext cx="3886200" cy="903287"/>
          </a:xfrm>
          <a:prstGeom prst="rect">
            <a:avLst/>
          </a:prstGeom>
        </p:spPr>
        <p:txBody>
          <a:bodyPr>
            <a:spAutoFit/>
          </a:bodyPr>
          <a:lstStyle/>
          <a:p>
            <a:pPr algn="just"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88" name="Rectangle 287">
            <a:extLst>
              <a:ext uri="{FF2B5EF4-FFF2-40B4-BE49-F238E27FC236}">
                <a16:creationId xmlns:a16="http://schemas.microsoft.com/office/drawing/2014/main" id="{0680B9EE-3DE0-4558-93B1-8F9D2C8C3274}"/>
              </a:ext>
            </a:extLst>
          </p:cNvPr>
          <p:cNvSpPr/>
          <p:nvPr/>
        </p:nvSpPr>
        <p:spPr>
          <a:xfrm>
            <a:off x="7345363" y="5260975"/>
            <a:ext cx="3886200" cy="903288"/>
          </a:xfrm>
          <a:prstGeom prst="rect">
            <a:avLst/>
          </a:prstGeom>
        </p:spPr>
        <p:txBody>
          <a:bodyPr>
            <a:spAutoFit/>
          </a:bodyPr>
          <a:lstStyle/>
          <a:p>
            <a:pPr algn="just"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289" name="TextBox 288">
            <a:extLst>
              <a:ext uri="{FF2B5EF4-FFF2-40B4-BE49-F238E27FC236}">
                <a16:creationId xmlns:a16="http://schemas.microsoft.com/office/drawing/2014/main" id="{EEAE535B-86CB-457D-A3B7-0AC4C9EFDA29}"/>
              </a:ext>
            </a:extLst>
          </p:cNvPr>
          <p:cNvSpPr txBox="1">
            <a:spLocks noChangeArrowheads="1"/>
          </p:cNvSpPr>
          <p:nvPr/>
        </p:nvSpPr>
        <p:spPr bwMode="auto">
          <a:xfrm>
            <a:off x="5738813" y="5467350"/>
            <a:ext cx="1598612"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44" tIns="121869" rIns="243744" bIns="121869">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2800">
                <a:solidFill>
                  <a:schemeClr val="bg1"/>
                </a:solidFill>
                <a:ea typeface="Lato Regular" panose="020F0502020204030203" pitchFamily="34" charset="0"/>
                <a:cs typeface="Lato Regular" panose="020F0502020204030203" pitchFamily="34" charset="0"/>
              </a:rPr>
              <a:t>7</a:t>
            </a:r>
            <a:r>
              <a:rPr lang="en-US" altLang="en-US" sz="2800">
                <a:solidFill>
                  <a:schemeClr val="bg1"/>
                </a:solidFill>
                <a:ea typeface="Lato Regular" panose="020F0502020204030203" pitchFamily="34" charset="0"/>
                <a:cs typeface="Lato Regular" panose="020F0502020204030203" pitchFamily="34" charset="0"/>
              </a:rPr>
              <a:t>0%</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5"/>
                                        </p:tgtEl>
                                        <p:attrNameLst>
                                          <p:attrName>style.visibility</p:attrName>
                                        </p:attrNameLst>
                                      </p:cBhvr>
                                      <p:to>
                                        <p:strVal val="visible"/>
                                      </p:to>
                                    </p:set>
                                    <p:animEffect transition="in" filter="wipe(up)">
                                      <p:cBhvr>
                                        <p:cTn id="7" dur="500"/>
                                        <p:tgtEl>
                                          <p:spTgt spid="185"/>
                                        </p:tgtEl>
                                      </p:cBhvr>
                                    </p:animEffect>
                                  </p:childTnLst>
                                </p:cTn>
                              </p:par>
                              <p:par>
                                <p:cTn id="8" presetID="16" presetClass="entr" presetSubtype="37" fill="hold" nodeType="withEffect">
                                  <p:stCondLst>
                                    <p:cond delay="0"/>
                                  </p:stCondLst>
                                  <p:childTnLst>
                                    <p:set>
                                      <p:cBhvr>
                                        <p:cTn id="9" dur="1" fill="hold">
                                          <p:stCondLst>
                                            <p:cond delay="0"/>
                                          </p:stCondLst>
                                        </p:cTn>
                                        <p:tgtEl>
                                          <p:spTgt spid="186"/>
                                        </p:tgtEl>
                                        <p:attrNameLst>
                                          <p:attrName>style.visibility</p:attrName>
                                        </p:attrNameLst>
                                      </p:cBhvr>
                                      <p:to>
                                        <p:strVal val="visible"/>
                                      </p:to>
                                    </p:set>
                                    <p:animEffect transition="in" filter="barn(outVertical)">
                                      <p:cBhvr>
                                        <p:cTn id="10" dur="500"/>
                                        <p:tgtEl>
                                          <p:spTgt spid="186"/>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187"/>
                                        </p:tgtEl>
                                        <p:attrNameLst>
                                          <p:attrName>style.visibility</p:attrName>
                                        </p:attrNameLst>
                                      </p:cBhvr>
                                      <p:to>
                                        <p:strVal val="visible"/>
                                      </p:to>
                                    </p:set>
                                    <p:animEffect transition="in" filter="fade">
                                      <p:cBhvr>
                                        <p:cTn id="13" dur="1000"/>
                                        <p:tgtEl>
                                          <p:spTgt spid="187"/>
                                        </p:tgtEl>
                                      </p:cBhvr>
                                    </p:animEffect>
                                    <p:anim calcmode="lin" valueType="num">
                                      <p:cBhvr>
                                        <p:cTn id="14" dur="1000" fill="hold"/>
                                        <p:tgtEl>
                                          <p:spTgt spid="187"/>
                                        </p:tgtEl>
                                        <p:attrNameLst>
                                          <p:attrName>ppt_x</p:attrName>
                                        </p:attrNameLst>
                                      </p:cBhvr>
                                      <p:tavLst>
                                        <p:tav tm="0">
                                          <p:val>
                                            <p:strVal val="#ppt_x"/>
                                          </p:val>
                                        </p:tav>
                                        <p:tav tm="100000">
                                          <p:val>
                                            <p:strVal val="#ppt_x"/>
                                          </p:val>
                                        </p:tav>
                                      </p:tavLst>
                                    </p:anim>
                                    <p:anim calcmode="lin" valueType="num">
                                      <p:cBhvr>
                                        <p:cTn id="15" dur="900" decel="100000" fill="hold"/>
                                        <p:tgtEl>
                                          <p:spTgt spid="18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87"/>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 calcmode="lin" valueType="num">
                                      <p:cBhvr>
                                        <p:cTn id="22" dur="500" fill="hold"/>
                                        <p:tgtEl>
                                          <p:spTgt spid="3"/>
                                        </p:tgtEl>
                                        <p:attrNameLst>
                                          <p:attrName>style.rotation</p:attrName>
                                        </p:attrNameLst>
                                      </p:cBhvr>
                                      <p:tavLst>
                                        <p:tav tm="0">
                                          <p:val>
                                            <p:fltVal val="360"/>
                                          </p:val>
                                        </p:tav>
                                        <p:tav tm="100000">
                                          <p:val>
                                            <p:fltVal val="0"/>
                                          </p:val>
                                        </p:tav>
                                      </p:tavLst>
                                    </p:anim>
                                    <p:animEffect transition="in" filter="fade">
                                      <p:cBhvr>
                                        <p:cTn id="23" dur="500"/>
                                        <p:tgtEl>
                                          <p:spTgt spid="3"/>
                                        </p:tgtEl>
                                      </p:cBhvr>
                                    </p:animEffect>
                                  </p:childTnLst>
                                </p:cTn>
                              </p:par>
                            </p:childTnLst>
                          </p:cTn>
                        </p:par>
                        <p:par>
                          <p:cTn id="24" fill="hold" nodeType="afterGroup">
                            <p:stCondLst>
                              <p:cond delay="1500"/>
                            </p:stCondLst>
                            <p:childTnLst>
                              <p:par>
                                <p:cTn id="25" presetID="53" presetClass="entr" presetSubtype="16"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Effect transition="in" filter="fade">
                                      <p:cBhvr>
                                        <p:cTn id="34" dur="500"/>
                                        <p:tgtEl>
                                          <p:spTgt spid="5"/>
                                        </p:tgtEl>
                                      </p:cBhvr>
                                    </p:animEffect>
                                  </p:childTnLst>
                                </p:cTn>
                              </p:par>
                              <p:par>
                                <p:cTn id="35" presetID="53" presetClass="entr" presetSubtype="16"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par>
                                <p:cTn id="40" presetID="53" presetClass="entr" presetSubtype="16" fill="hold" nodeType="with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p:cTn id="42" dur="500" fill="hold"/>
                                        <p:tgtEl>
                                          <p:spTgt spid="7"/>
                                        </p:tgtEl>
                                        <p:attrNameLst>
                                          <p:attrName>ppt_w</p:attrName>
                                        </p:attrNameLst>
                                      </p:cBhvr>
                                      <p:tavLst>
                                        <p:tav tm="0">
                                          <p:val>
                                            <p:fltVal val="0"/>
                                          </p:val>
                                        </p:tav>
                                        <p:tav tm="100000">
                                          <p:val>
                                            <p:strVal val="#ppt_w"/>
                                          </p:val>
                                        </p:tav>
                                      </p:tavLst>
                                    </p:anim>
                                    <p:anim calcmode="lin" valueType="num">
                                      <p:cBhvr>
                                        <p:cTn id="43" dur="500" fill="hold"/>
                                        <p:tgtEl>
                                          <p:spTgt spid="7"/>
                                        </p:tgtEl>
                                        <p:attrNameLst>
                                          <p:attrName>ppt_h</p:attrName>
                                        </p:attrNameLst>
                                      </p:cBhvr>
                                      <p:tavLst>
                                        <p:tav tm="0">
                                          <p:val>
                                            <p:fltVal val="0"/>
                                          </p:val>
                                        </p:tav>
                                        <p:tav tm="100000">
                                          <p:val>
                                            <p:strVal val="#ppt_h"/>
                                          </p:val>
                                        </p:tav>
                                      </p:tavLst>
                                    </p:anim>
                                    <p:animEffect transition="in" filter="fade">
                                      <p:cBhvr>
                                        <p:cTn id="44" dur="500"/>
                                        <p:tgtEl>
                                          <p:spTgt spid="7"/>
                                        </p:tgtEl>
                                      </p:cBhvr>
                                    </p:animEffect>
                                  </p:childTnLst>
                                </p:cTn>
                              </p:par>
                              <p:par>
                                <p:cTn id="45" presetID="53" presetClass="entr" presetSubtype="16" fill="hold" nodeType="with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nodeType="afterGroup">
                            <p:stCondLst>
                              <p:cond delay="2000"/>
                            </p:stCondLst>
                            <p:childTnLst>
                              <p:par>
                                <p:cTn id="51" presetID="53" presetClass="entr" presetSubtype="16" fill="hold" nodeType="afterEffect">
                                  <p:stCondLst>
                                    <p:cond delay="0"/>
                                  </p:stCondLst>
                                  <p:childTnLst>
                                    <p:set>
                                      <p:cBhvr>
                                        <p:cTn id="52" dur="1" fill="hold">
                                          <p:stCondLst>
                                            <p:cond delay="0"/>
                                          </p:stCondLst>
                                        </p:cTn>
                                        <p:tgtEl>
                                          <p:spTgt spid="239"/>
                                        </p:tgtEl>
                                        <p:attrNameLst>
                                          <p:attrName>style.visibility</p:attrName>
                                        </p:attrNameLst>
                                      </p:cBhvr>
                                      <p:to>
                                        <p:strVal val="visible"/>
                                      </p:to>
                                    </p:set>
                                    <p:anim calcmode="lin" valueType="num">
                                      <p:cBhvr>
                                        <p:cTn id="53" dur="500" fill="hold"/>
                                        <p:tgtEl>
                                          <p:spTgt spid="239"/>
                                        </p:tgtEl>
                                        <p:attrNameLst>
                                          <p:attrName>ppt_w</p:attrName>
                                        </p:attrNameLst>
                                      </p:cBhvr>
                                      <p:tavLst>
                                        <p:tav tm="0">
                                          <p:val>
                                            <p:fltVal val="0"/>
                                          </p:val>
                                        </p:tav>
                                        <p:tav tm="100000">
                                          <p:val>
                                            <p:strVal val="#ppt_w"/>
                                          </p:val>
                                        </p:tav>
                                      </p:tavLst>
                                    </p:anim>
                                    <p:anim calcmode="lin" valueType="num">
                                      <p:cBhvr>
                                        <p:cTn id="54" dur="500" fill="hold"/>
                                        <p:tgtEl>
                                          <p:spTgt spid="239"/>
                                        </p:tgtEl>
                                        <p:attrNameLst>
                                          <p:attrName>ppt_h</p:attrName>
                                        </p:attrNameLst>
                                      </p:cBhvr>
                                      <p:tavLst>
                                        <p:tav tm="0">
                                          <p:val>
                                            <p:fltVal val="0"/>
                                          </p:val>
                                        </p:tav>
                                        <p:tav tm="100000">
                                          <p:val>
                                            <p:strVal val="#ppt_h"/>
                                          </p:val>
                                        </p:tav>
                                      </p:tavLst>
                                    </p:anim>
                                    <p:animEffect transition="in" filter="fade">
                                      <p:cBhvr>
                                        <p:cTn id="55" dur="500"/>
                                        <p:tgtEl>
                                          <p:spTgt spid="23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4"/>
                                        </p:tgtEl>
                                        <p:attrNameLst>
                                          <p:attrName>style.visibility</p:attrName>
                                        </p:attrNameLst>
                                      </p:cBhvr>
                                      <p:to>
                                        <p:strVal val="visible"/>
                                      </p:to>
                                    </p:set>
                                    <p:anim calcmode="lin" valueType="num">
                                      <p:cBhvr>
                                        <p:cTn id="58" dur="500" fill="hold"/>
                                        <p:tgtEl>
                                          <p:spTgt spid="254"/>
                                        </p:tgtEl>
                                        <p:attrNameLst>
                                          <p:attrName>ppt_w</p:attrName>
                                        </p:attrNameLst>
                                      </p:cBhvr>
                                      <p:tavLst>
                                        <p:tav tm="0">
                                          <p:val>
                                            <p:fltVal val="0"/>
                                          </p:val>
                                        </p:tav>
                                        <p:tav tm="100000">
                                          <p:val>
                                            <p:strVal val="#ppt_w"/>
                                          </p:val>
                                        </p:tav>
                                      </p:tavLst>
                                    </p:anim>
                                    <p:anim calcmode="lin" valueType="num">
                                      <p:cBhvr>
                                        <p:cTn id="59" dur="500" fill="hold"/>
                                        <p:tgtEl>
                                          <p:spTgt spid="254"/>
                                        </p:tgtEl>
                                        <p:attrNameLst>
                                          <p:attrName>ppt_h</p:attrName>
                                        </p:attrNameLst>
                                      </p:cBhvr>
                                      <p:tavLst>
                                        <p:tav tm="0">
                                          <p:val>
                                            <p:fltVal val="0"/>
                                          </p:val>
                                        </p:tav>
                                        <p:tav tm="100000">
                                          <p:val>
                                            <p:strVal val="#ppt_h"/>
                                          </p:val>
                                        </p:tav>
                                      </p:tavLst>
                                    </p:anim>
                                    <p:animEffect transition="in" filter="fade">
                                      <p:cBhvr>
                                        <p:cTn id="60" dur="500"/>
                                        <p:tgtEl>
                                          <p:spTgt spid="2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86"/>
                                        </p:tgtEl>
                                        <p:attrNameLst>
                                          <p:attrName>style.visibility</p:attrName>
                                        </p:attrNameLst>
                                      </p:cBhvr>
                                      <p:to>
                                        <p:strVal val="visible"/>
                                      </p:to>
                                    </p:set>
                                    <p:animEffect transition="in" filter="wipe(left)">
                                      <p:cBhvr>
                                        <p:cTn id="63" dur="500"/>
                                        <p:tgtEl>
                                          <p:spTgt spid="286"/>
                                        </p:tgtEl>
                                      </p:cBhvr>
                                    </p:animEffect>
                                  </p:childTnLst>
                                </p:cTn>
                              </p:par>
                            </p:childTnLst>
                          </p:cTn>
                        </p:par>
                        <p:par>
                          <p:cTn id="64" fill="hold" nodeType="afterGroup">
                            <p:stCondLst>
                              <p:cond delay="2500"/>
                            </p:stCondLst>
                            <p:childTnLst>
                              <p:par>
                                <p:cTn id="65" presetID="53" presetClass="entr" presetSubtype="16" fill="hold" nodeType="afterEffect">
                                  <p:stCondLst>
                                    <p:cond delay="0"/>
                                  </p:stCondLst>
                                  <p:childTnLst>
                                    <p:set>
                                      <p:cBhvr>
                                        <p:cTn id="66" dur="1" fill="hold">
                                          <p:stCondLst>
                                            <p:cond delay="0"/>
                                          </p:stCondLst>
                                        </p:cTn>
                                        <p:tgtEl>
                                          <p:spTgt spid="255"/>
                                        </p:tgtEl>
                                        <p:attrNameLst>
                                          <p:attrName>style.visibility</p:attrName>
                                        </p:attrNameLst>
                                      </p:cBhvr>
                                      <p:to>
                                        <p:strVal val="visible"/>
                                      </p:to>
                                    </p:set>
                                    <p:anim calcmode="lin" valueType="num">
                                      <p:cBhvr>
                                        <p:cTn id="67" dur="500" fill="hold"/>
                                        <p:tgtEl>
                                          <p:spTgt spid="255"/>
                                        </p:tgtEl>
                                        <p:attrNameLst>
                                          <p:attrName>ppt_w</p:attrName>
                                        </p:attrNameLst>
                                      </p:cBhvr>
                                      <p:tavLst>
                                        <p:tav tm="0">
                                          <p:val>
                                            <p:fltVal val="0"/>
                                          </p:val>
                                        </p:tav>
                                        <p:tav tm="100000">
                                          <p:val>
                                            <p:strVal val="#ppt_w"/>
                                          </p:val>
                                        </p:tav>
                                      </p:tavLst>
                                    </p:anim>
                                    <p:anim calcmode="lin" valueType="num">
                                      <p:cBhvr>
                                        <p:cTn id="68" dur="500" fill="hold"/>
                                        <p:tgtEl>
                                          <p:spTgt spid="255"/>
                                        </p:tgtEl>
                                        <p:attrNameLst>
                                          <p:attrName>ppt_h</p:attrName>
                                        </p:attrNameLst>
                                      </p:cBhvr>
                                      <p:tavLst>
                                        <p:tav tm="0">
                                          <p:val>
                                            <p:fltVal val="0"/>
                                          </p:val>
                                        </p:tav>
                                        <p:tav tm="100000">
                                          <p:val>
                                            <p:strVal val="#ppt_h"/>
                                          </p:val>
                                        </p:tav>
                                      </p:tavLst>
                                    </p:anim>
                                    <p:animEffect transition="in" filter="fade">
                                      <p:cBhvr>
                                        <p:cTn id="69" dur="500"/>
                                        <p:tgtEl>
                                          <p:spTgt spid="255"/>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85"/>
                                        </p:tgtEl>
                                        <p:attrNameLst>
                                          <p:attrName>style.visibility</p:attrName>
                                        </p:attrNameLst>
                                      </p:cBhvr>
                                      <p:to>
                                        <p:strVal val="visible"/>
                                      </p:to>
                                    </p:set>
                                    <p:anim calcmode="lin" valueType="num">
                                      <p:cBhvr>
                                        <p:cTn id="72" dur="500" fill="hold"/>
                                        <p:tgtEl>
                                          <p:spTgt spid="285"/>
                                        </p:tgtEl>
                                        <p:attrNameLst>
                                          <p:attrName>ppt_w</p:attrName>
                                        </p:attrNameLst>
                                      </p:cBhvr>
                                      <p:tavLst>
                                        <p:tav tm="0">
                                          <p:val>
                                            <p:fltVal val="0"/>
                                          </p:val>
                                        </p:tav>
                                        <p:tav tm="100000">
                                          <p:val>
                                            <p:strVal val="#ppt_w"/>
                                          </p:val>
                                        </p:tav>
                                      </p:tavLst>
                                    </p:anim>
                                    <p:anim calcmode="lin" valueType="num">
                                      <p:cBhvr>
                                        <p:cTn id="73" dur="500" fill="hold"/>
                                        <p:tgtEl>
                                          <p:spTgt spid="285"/>
                                        </p:tgtEl>
                                        <p:attrNameLst>
                                          <p:attrName>ppt_h</p:attrName>
                                        </p:attrNameLst>
                                      </p:cBhvr>
                                      <p:tavLst>
                                        <p:tav tm="0">
                                          <p:val>
                                            <p:fltVal val="0"/>
                                          </p:val>
                                        </p:tav>
                                        <p:tav tm="100000">
                                          <p:val>
                                            <p:strVal val="#ppt_h"/>
                                          </p:val>
                                        </p:tav>
                                      </p:tavLst>
                                    </p:anim>
                                    <p:animEffect transition="in" filter="fade">
                                      <p:cBhvr>
                                        <p:cTn id="74" dur="500"/>
                                        <p:tgtEl>
                                          <p:spTgt spid="285"/>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287"/>
                                        </p:tgtEl>
                                        <p:attrNameLst>
                                          <p:attrName>style.visibility</p:attrName>
                                        </p:attrNameLst>
                                      </p:cBhvr>
                                      <p:to>
                                        <p:strVal val="visible"/>
                                      </p:to>
                                    </p:set>
                                    <p:animEffect transition="in" filter="wipe(left)">
                                      <p:cBhvr>
                                        <p:cTn id="77" dur="500"/>
                                        <p:tgtEl>
                                          <p:spTgt spid="287"/>
                                        </p:tgtEl>
                                      </p:cBhvr>
                                    </p:animEffect>
                                  </p:childTnLst>
                                </p:cTn>
                              </p:par>
                            </p:childTnLst>
                          </p:cTn>
                        </p:par>
                        <p:par>
                          <p:cTn id="78" fill="hold" nodeType="afterGroup">
                            <p:stCondLst>
                              <p:cond delay="3000"/>
                            </p:stCondLst>
                            <p:childTnLst>
                              <p:par>
                                <p:cTn id="79" presetID="53" presetClass="entr" presetSubtype="16" fill="hold" nodeType="afterEffect">
                                  <p:stCondLst>
                                    <p:cond delay="0"/>
                                  </p:stCondLst>
                                  <p:childTnLst>
                                    <p:set>
                                      <p:cBhvr>
                                        <p:cTn id="80" dur="1" fill="hold">
                                          <p:stCondLst>
                                            <p:cond delay="0"/>
                                          </p:stCondLst>
                                        </p:cTn>
                                        <p:tgtEl>
                                          <p:spTgt spid="270"/>
                                        </p:tgtEl>
                                        <p:attrNameLst>
                                          <p:attrName>style.visibility</p:attrName>
                                        </p:attrNameLst>
                                      </p:cBhvr>
                                      <p:to>
                                        <p:strVal val="visible"/>
                                      </p:to>
                                    </p:set>
                                    <p:anim calcmode="lin" valueType="num">
                                      <p:cBhvr>
                                        <p:cTn id="81" dur="500" fill="hold"/>
                                        <p:tgtEl>
                                          <p:spTgt spid="270"/>
                                        </p:tgtEl>
                                        <p:attrNameLst>
                                          <p:attrName>ppt_w</p:attrName>
                                        </p:attrNameLst>
                                      </p:cBhvr>
                                      <p:tavLst>
                                        <p:tav tm="0">
                                          <p:val>
                                            <p:fltVal val="0"/>
                                          </p:val>
                                        </p:tav>
                                        <p:tav tm="100000">
                                          <p:val>
                                            <p:strVal val="#ppt_w"/>
                                          </p:val>
                                        </p:tav>
                                      </p:tavLst>
                                    </p:anim>
                                    <p:anim calcmode="lin" valueType="num">
                                      <p:cBhvr>
                                        <p:cTn id="82" dur="500" fill="hold"/>
                                        <p:tgtEl>
                                          <p:spTgt spid="270"/>
                                        </p:tgtEl>
                                        <p:attrNameLst>
                                          <p:attrName>ppt_h</p:attrName>
                                        </p:attrNameLst>
                                      </p:cBhvr>
                                      <p:tavLst>
                                        <p:tav tm="0">
                                          <p:val>
                                            <p:fltVal val="0"/>
                                          </p:val>
                                        </p:tav>
                                        <p:tav tm="100000">
                                          <p:val>
                                            <p:strVal val="#ppt_h"/>
                                          </p:val>
                                        </p:tav>
                                      </p:tavLst>
                                    </p:anim>
                                    <p:animEffect transition="in" filter="fade">
                                      <p:cBhvr>
                                        <p:cTn id="83" dur="500"/>
                                        <p:tgtEl>
                                          <p:spTgt spid="27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9"/>
                                        </p:tgtEl>
                                        <p:attrNameLst>
                                          <p:attrName>style.visibility</p:attrName>
                                        </p:attrNameLst>
                                      </p:cBhvr>
                                      <p:to>
                                        <p:strVal val="visible"/>
                                      </p:to>
                                    </p:set>
                                    <p:anim calcmode="lin" valueType="num">
                                      <p:cBhvr>
                                        <p:cTn id="86" dur="500" fill="hold"/>
                                        <p:tgtEl>
                                          <p:spTgt spid="289"/>
                                        </p:tgtEl>
                                        <p:attrNameLst>
                                          <p:attrName>ppt_w</p:attrName>
                                        </p:attrNameLst>
                                      </p:cBhvr>
                                      <p:tavLst>
                                        <p:tav tm="0">
                                          <p:val>
                                            <p:fltVal val="0"/>
                                          </p:val>
                                        </p:tav>
                                        <p:tav tm="100000">
                                          <p:val>
                                            <p:strVal val="#ppt_w"/>
                                          </p:val>
                                        </p:tav>
                                      </p:tavLst>
                                    </p:anim>
                                    <p:anim calcmode="lin" valueType="num">
                                      <p:cBhvr>
                                        <p:cTn id="87" dur="500" fill="hold"/>
                                        <p:tgtEl>
                                          <p:spTgt spid="289"/>
                                        </p:tgtEl>
                                        <p:attrNameLst>
                                          <p:attrName>ppt_h</p:attrName>
                                        </p:attrNameLst>
                                      </p:cBhvr>
                                      <p:tavLst>
                                        <p:tav tm="0">
                                          <p:val>
                                            <p:fltVal val="0"/>
                                          </p:val>
                                        </p:tav>
                                        <p:tav tm="100000">
                                          <p:val>
                                            <p:strVal val="#ppt_h"/>
                                          </p:val>
                                        </p:tav>
                                      </p:tavLst>
                                    </p:anim>
                                    <p:animEffect transition="in" filter="fade">
                                      <p:cBhvr>
                                        <p:cTn id="88" dur="500"/>
                                        <p:tgtEl>
                                          <p:spTgt spid="289"/>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88"/>
                                        </p:tgtEl>
                                        <p:attrNameLst>
                                          <p:attrName>style.visibility</p:attrName>
                                        </p:attrNameLst>
                                      </p:cBhvr>
                                      <p:to>
                                        <p:strVal val="visible"/>
                                      </p:to>
                                    </p:set>
                                    <p:animEffect transition="in" filter="wipe(left)">
                                      <p:cBhvr>
                                        <p:cTn id="91" dur="500"/>
                                        <p:tgtEl>
                                          <p:spTgt spid="288"/>
                                        </p:tgtEl>
                                      </p:cBhvr>
                                    </p:animEffect>
                                  </p:childTnLst>
                                </p:cTn>
                              </p:par>
                            </p:childTnLst>
                          </p:cTn>
                        </p:par>
                        <p:par>
                          <p:cTn id="92" fill="hold" nodeType="afterGroup">
                            <p:stCondLst>
                              <p:cond delay="3500"/>
                            </p:stCondLst>
                            <p:childTnLst>
                              <p:par>
                                <p:cTn id="93" presetID="2" presetClass="exit" presetSubtype="1" fill="hold" grpId="1" nodeType="afterEffect">
                                  <p:stCondLst>
                                    <p:cond delay="100"/>
                                  </p:stCondLst>
                                  <p:childTnLst>
                                    <p:anim calcmode="lin" valueType="num">
                                      <p:cBhvr additive="base">
                                        <p:cTn id="94" dur="500"/>
                                        <p:tgtEl>
                                          <p:spTgt spid="185"/>
                                        </p:tgtEl>
                                        <p:attrNameLst>
                                          <p:attrName>ppt_x</p:attrName>
                                        </p:attrNameLst>
                                      </p:cBhvr>
                                      <p:tavLst>
                                        <p:tav tm="0">
                                          <p:val>
                                            <p:strVal val="ppt_x"/>
                                          </p:val>
                                        </p:tav>
                                        <p:tav tm="100000">
                                          <p:val>
                                            <p:strVal val="ppt_x"/>
                                          </p:val>
                                        </p:tav>
                                      </p:tavLst>
                                    </p:anim>
                                    <p:anim calcmode="lin" valueType="num">
                                      <p:cBhvr additive="base">
                                        <p:cTn id="95" dur="500"/>
                                        <p:tgtEl>
                                          <p:spTgt spid="185"/>
                                        </p:tgtEl>
                                        <p:attrNameLst>
                                          <p:attrName>ppt_y</p:attrName>
                                        </p:attrNameLst>
                                      </p:cBhvr>
                                      <p:tavLst>
                                        <p:tav tm="0">
                                          <p:val>
                                            <p:strVal val="ppt_y"/>
                                          </p:val>
                                        </p:tav>
                                        <p:tav tm="100000">
                                          <p:val>
                                            <p:strVal val="0-ppt_h/2"/>
                                          </p:val>
                                        </p:tav>
                                      </p:tavLst>
                                    </p:anim>
                                    <p:set>
                                      <p:cBhvr>
                                        <p:cTn id="96" dur="1" fill="hold">
                                          <p:stCondLst>
                                            <p:cond delay="499"/>
                                          </p:stCondLst>
                                        </p:cTn>
                                        <p:tgtEl>
                                          <p:spTgt spid="185"/>
                                        </p:tgtEl>
                                        <p:attrNameLst>
                                          <p:attrName>style.visibility</p:attrName>
                                        </p:attrNameLst>
                                      </p:cBhvr>
                                      <p:to>
                                        <p:strVal val="hidden"/>
                                      </p:to>
                                    </p:set>
                                  </p:childTnLst>
                                </p:cTn>
                              </p:par>
                              <p:par>
                                <p:cTn id="97" presetID="2" presetClass="exit" presetSubtype="1" fill="hold" nodeType="withEffect">
                                  <p:stCondLst>
                                    <p:cond delay="100"/>
                                  </p:stCondLst>
                                  <p:childTnLst>
                                    <p:anim calcmode="lin" valueType="num">
                                      <p:cBhvr additive="base">
                                        <p:cTn id="98" dur="500"/>
                                        <p:tgtEl>
                                          <p:spTgt spid="186"/>
                                        </p:tgtEl>
                                        <p:attrNameLst>
                                          <p:attrName>ppt_x</p:attrName>
                                        </p:attrNameLst>
                                      </p:cBhvr>
                                      <p:tavLst>
                                        <p:tav tm="0">
                                          <p:val>
                                            <p:strVal val="ppt_x"/>
                                          </p:val>
                                        </p:tav>
                                        <p:tav tm="100000">
                                          <p:val>
                                            <p:strVal val="ppt_x"/>
                                          </p:val>
                                        </p:tav>
                                      </p:tavLst>
                                    </p:anim>
                                    <p:anim calcmode="lin" valueType="num">
                                      <p:cBhvr additive="base">
                                        <p:cTn id="99" dur="500"/>
                                        <p:tgtEl>
                                          <p:spTgt spid="186"/>
                                        </p:tgtEl>
                                        <p:attrNameLst>
                                          <p:attrName>ppt_y</p:attrName>
                                        </p:attrNameLst>
                                      </p:cBhvr>
                                      <p:tavLst>
                                        <p:tav tm="0">
                                          <p:val>
                                            <p:strVal val="ppt_y"/>
                                          </p:val>
                                        </p:tav>
                                        <p:tav tm="100000">
                                          <p:val>
                                            <p:strVal val="0-ppt_h/2"/>
                                          </p:val>
                                        </p:tav>
                                      </p:tavLst>
                                    </p:anim>
                                    <p:set>
                                      <p:cBhvr>
                                        <p:cTn id="100" dur="1" fill="hold">
                                          <p:stCondLst>
                                            <p:cond delay="499"/>
                                          </p:stCondLst>
                                        </p:cTn>
                                        <p:tgtEl>
                                          <p:spTgt spid="186"/>
                                        </p:tgtEl>
                                        <p:attrNameLst>
                                          <p:attrName>style.visibility</p:attrName>
                                        </p:attrNameLst>
                                      </p:cBhvr>
                                      <p:to>
                                        <p:strVal val="hidden"/>
                                      </p:to>
                                    </p:set>
                                  </p:childTnLst>
                                </p:cTn>
                              </p:par>
                              <p:par>
                                <p:cTn id="101" presetID="2" presetClass="exit" presetSubtype="1" fill="hold" grpId="1" nodeType="withEffect">
                                  <p:stCondLst>
                                    <p:cond delay="100"/>
                                  </p:stCondLst>
                                  <p:childTnLst>
                                    <p:anim calcmode="lin" valueType="num">
                                      <p:cBhvr additive="base">
                                        <p:cTn id="102" dur="500"/>
                                        <p:tgtEl>
                                          <p:spTgt spid="187"/>
                                        </p:tgtEl>
                                        <p:attrNameLst>
                                          <p:attrName>ppt_x</p:attrName>
                                        </p:attrNameLst>
                                      </p:cBhvr>
                                      <p:tavLst>
                                        <p:tav tm="0">
                                          <p:val>
                                            <p:strVal val="ppt_x"/>
                                          </p:val>
                                        </p:tav>
                                        <p:tav tm="100000">
                                          <p:val>
                                            <p:strVal val="ppt_x"/>
                                          </p:val>
                                        </p:tav>
                                      </p:tavLst>
                                    </p:anim>
                                    <p:anim calcmode="lin" valueType="num">
                                      <p:cBhvr additive="base">
                                        <p:cTn id="103" dur="500"/>
                                        <p:tgtEl>
                                          <p:spTgt spid="187"/>
                                        </p:tgtEl>
                                        <p:attrNameLst>
                                          <p:attrName>ppt_y</p:attrName>
                                        </p:attrNameLst>
                                      </p:cBhvr>
                                      <p:tavLst>
                                        <p:tav tm="0">
                                          <p:val>
                                            <p:strVal val="ppt_y"/>
                                          </p:val>
                                        </p:tav>
                                        <p:tav tm="100000">
                                          <p:val>
                                            <p:strVal val="0-ppt_h/2"/>
                                          </p:val>
                                        </p:tav>
                                      </p:tavLst>
                                    </p:anim>
                                    <p:set>
                                      <p:cBhvr>
                                        <p:cTn id="104" dur="1" fill="hold">
                                          <p:stCondLst>
                                            <p:cond delay="499"/>
                                          </p:stCondLst>
                                        </p:cTn>
                                        <p:tgtEl>
                                          <p:spTgt spid="187"/>
                                        </p:tgtEl>
                                        <p:attrNameLst>
                                          <p:attrName>style.visibility</p:attrName>
                                        </p:attrNameLst>
                                      </p:cBhvr>
                                      <p:to>
                                        <p:strVal val="hidden"/>
                                      </p:to>
                                    </p:set>
                                  </p:childTnLst>
                                </p:cTn>
                              </p:par>
                              <p:par>
                                <p:cTn id="105" presetID="2" presetClass="exit" presetSubtype="1" fill="hold" nodeType="withEffect">
                                  <p:stCondLst>
                                    <p:cond delay="100"/>
                                  </p:stCondLst>
                                  <p:childTnLst>
                                    <p:anim calcmode="lin" valueType="num">
                                      <p:cBhvr additive="base">
                                        <p:cTn id="106" dur="500"/>
                                        <p:tgtEl>
                                          <p:spTgt spid="3"/>
                                        </p:tgtEl>
                                        <p:attrNameLst>
                                          <p:attrName>ppt_x</p:attrName>
                                        </p:attrNameLst>
                                      </p:cBhvr>
                                      <p:tavLst>
                                        <p:tav tm="0">
                                          <p:val>
                                            <p:strVal val="ppt_x"/>
                                          </p:val>
                                        </p:tav>
                                        <p:tav tm="100000">
                                          <p:val>
                                            <p:strVal val="ppt_x"/>
                                          </p:val>
                                        </p:tav>
                                      </p:tavLst>
                                    </p:anim>
                                    <p:anim calcmode="lin" valueType="num">
                                      <p:cBhvr additive="base">
                                        <p:cTn id="107" dur="500"/>
                                        <p:tgtEl>
                                          <p:spTgt spid="3"/>
                                        </p:tgtEl>
                                        <p:attrNameLst>
                                          <p:attrName>ppt_y</p:attrName>
                                        </p:attrNameLst>
                                      </p:cBhvr>
                                      <p:tavLst>
                                        <p:tav tm="0">
                                          <p:val>
                                            <p:strVal val="ppt_y"/>
                                          </p:val>
                                        </p:tav>
                                        <p:tav tm="100000">
                                          <p:val>
                                            <p:strVal val="0-ppt_h/2"/>
                                          </p:val>
                                        </p:tav>
                                      </p:tavLst>
                                    </p:anim>
                                    <p:set>
                                      <p:cBhvr>
                                        <p:cTn id="108" dur="1" fill="hold">
                                          <p:stCondLst>
                                            <p:cond delay="499"/>
                                          </p:stCondLst>
                                        </p:cTn>
                                        <p:tgtEl>
                                          <p:spTgt spid="3"/>
                                        </p:tgtEl>
                                        <p:attrNameLst>
                                          <p:attrName>style.visibility</p:attrName>
                                        </p:attrNameLst>
                                      </p:cBhvr>
                                      <p:to>
                                        <p:strVal val="hidden"/>
                                      </p:to>
                                    </p:set>
                                  </p:childTnLst>
                                </p:cTn>
                              </p:par>
                              <p:par>
                                <p:cTn id="109" presetID="2" presetClass="exit" presetSubtype="1" fill="hold" nodeType="withEffect">
                                  <p:stCondLst>
                                    <p:cond delay="100"/>
                                  </p:stCondLst>
                                  <p:childTnLst>
                                    <p:anim calcmode="lin" valueType="num">
                                      <p:cBhvr additive="base">
                                        <p:cTn id="110" dur="500"/>
                                        <p:tgtEl>
                                          <p:spTgt spid="4"/>
                                        </p:tgtEl>
                                        <p:attrNameLst>
                                          <p:attrName>ppt_x</p:attrName>
                                        </p:attrNameLst>
                                      </p:cBhvr>
                                      <p:tavLst>
                                        <p:tav tm="0">
                                          <p:val>
                                            <p:strVal val="ppt_x"/>
                                          </p:val>
                                        </p:tav>
                                        <p:tav tm="100000">
                                          <p:val>
                                            <p:strVal val="ppt_x"/>
                                          </p:val>
                                        </p:tav>
                                      </p:tavLst>
                                    </p:anim>
                                    <p:anim calcmode="lin" valueType="num">
                                      <p:cBhvr additive="base">
                                        <p:cTn id="111" dur="500"/>
                                        <p:tgtEl>
                                          <p:spTgt spid="4"/>
                                        </p:tgtEl>
                                        <p:attrNameLst>
                                          <p:attrName>ppt_y</p:attrName>
                                        </p:attrNameLst>
                                      </p:cBhvr>
                                      <p:tavLst>
                                        <p:tav tm="0">
                                          <p:val>
                                            <p:strVal val="ppt_y"/>
                                          </p:val>
                                        </p:tav>
                                        <p:tav tm="100000">
                                          <p:val>
                                            <p:strVal val="0-ppt_h/2"/>
                                          </p:val>
                                        </p:tav>
                                      </p:tavLst>
                                    </p:anim>
                                    <p:set>
                                      <p:cBhvr>
                                        <p:cTn id="112" dur="1" fill="hold">
                                          <p:stCondLst>
                                            <p:cond delay="499"/>
                                          </p:stCondLst>
                                        </p:cTn>
                                        <p:tgtEl>
                                          <p:spTgt spid="4"/>
                                        </p:tgtEl>
                                        <p:attrNameLst>
                                          <p:attrName>style.visibility</p:attrName>
                                        </p:attrNameLst>
                                      </p:cBhvr>
                                      <p:to>
                                        <p:strVal val="hidden"/>
                                      </p:to>
                                    </p:set>
                                  </p:childTnLst>
                                </p:cTn>
                              </p:par>
                              <p:par>
                                <p:cTn id="113" presetID="2" presetClass="exit" presetSubtype="1" fill="hold" nodeType="withEffect">
                                  <p:stCondLst>
                                    <p:cond delay="100"/>
                                  </p:stCondLst>
                                  <p:childTnLst>
                                    <p:anim calcmode="lin" valueType="num">
                                      <p:cBhvr additive="base">
                                        <p:cTn id="114" dur="500"/>
                                        <p:tgtEl>
                                          <p:spTgt spid="5"/>
                                        </p:tgtEl>
                                        <p:attrNameLst>
                                          <p:attrName>ppt_x</p:attrName>
                                        </p:attrNameLst>
                                      </p:cBhvr>
                                      <p:tavLst>
                                        <p:tav tm="0">
                                          <p:val>
                                            <p:strVal val="ppt_x"/>
                                          </p:val>
                                        </p:tav>
                                        <p:tav tm="100000">
                                          <p:val>
                                            <p:strVal val="ppt_x"/>
                                          </p:val>
                                        </p:tav>
                                      </p:tavLst>
                                    </p:anim>
                                    <p:anim calcmode="lin" valueType="num">
                                      <p:cBhvr additive="base">
                                        <p:cTn id="115" dur="500"/>
                                        <p:tgtEl>
                                          <p:spTgt spid="5"/>
                                        </p:tgtEl>
                                        <p:attrNameLst>
                                          <p:attrName>ppt_y</p:attrName>
                                        </p:attrNameLst>
                                      </p:cBhvr>
                                      <p:tavLst>
                                        <p:tav tm="0">
                                          <p:val>
                                            <p:strVal val="ppt_y"/>
                                          </p:val>
                                        </p:tav>
                                        <p:tav tm="100000">
                                          <p:val>
                                            <p:strVal val="0-ppt_h/2"/>
                                          </p:val>
                                        </p:tav>
                                      </p:tavLst>
                                    </p:anim>
                                    <p:set>
                                      <p:cBhvr>
                                        <p:cTn id="116" dur="1" fill="hold">
                                          <p:stCondLst>
                                            <p:cond delay="499"/>
                                          </p:stCondLst>
                                        </p:cTn>
                                        <p:tgtEl>
                                          <p:spTgt spid="5"/>
                                        </p:tgtEl>
                                        <p:attrNameLst>
                                          <p:attrName>style.visibility</p:attrName>
                                        </p:attrNameLst>
                                      </p:cBhvr>
                                      <p:to>
                                        <p:strVal val="hidden"/>
                                      </p:to>
                                    </p:set>
                                  </p:childTnLst>
                                </p:cTn>
                              </p:par>
                              <p:par>
                                <p:cTn id="117" presetID="2" presetClass="exit" presetSubtype="1" fill="hold" nodeType="withEffect">
                                  <p:stCondLst>
                                    <p:cond delay="100"/>
                                  </p:stCondLst>
                                  <p:childTnLst>
                                    <p:anim calcmode="lin" valueType="num">
                                      <p:cBhvr additive="base">
                                        <p:cTn id="118" dur="500"/>
                                        <p:tgtEl>
                                          <p:spTgt spid="6"/>
                                        </p:tgtEl>
                                        <p:attrNameLst>
                                          <p:attrName>ppt_x</p:attrName>
                                        </p:attrNameLst>
                                      </p:cBhvr>
                                      <p:tavLst>
                                        <p:tav tm="0">
                                          <p:val>
                                            <p:strVal val="ppt_x"/>
                                          </p:val>
                                        </p:tav>
                                        <p:tav tm="100000">
                                          <p:val>
                                            <p:strVal val="ppt_x"/>
                                          </p:val>
                                        </p:tav>
                                      </p:tavLst>
                                    </p:anim>
                                    <p:anim calcmode="lin" valueType="num">
                                      <p:cBhvr additive="base">
                                        <p:cTn id="119" dur="500"/>
                                        <p:tgtEl>
                                          <p:spTgt spid="6"/>
                                        </p:tgtEl>
                                        <p:attrNameLst>
                                          <p:attrName>ppt_y</p:attrName>
                                        </p:attrNameLst>
                                      </p:cBhvr>
                                      <p:tavLst>
                                        <p:tav tm="0">
                                          <p:val>
                                            <p:strVal val="ppt_y"/>
                                          </p:val>
                                        </p:tav>
                                        <p:tav tm="100000">
                                          <p:val>
                                            <p:strVal val="0-ppt_h/2"/>
                                          </p:val>
                                        </p:tav>
                                      </p:tavLst>
                                    </p:anim>
                                    <p:set>
                                      <p:cBhvr>
                                        <p:cTn id="120" dur="1" fill="hold">
                                          <p:stCondLst>
                                            <p:cond delay="499"/>
                                          </p:stCondLst>
                                        </p:cTn>
                                        <p:tgtEl>
                                          <p:spTgt spid="6"/>
                                        </p:tgtEl>
                                        <p:attrNameLst>
                                          <p:attrName>style.visibility</p:attrName>
                                        </p:attrNameLst>
                                      </p:cBhvr>
                                      <p:to>
                                        <p:strVal val="hidden"/>
                                      </p:to>
                                    </p:set>
                                  </p:childTnLst>
                                </p:cTn>
                              </p:par>
                              <p:par>
                                <p:cTn id="121" presetID="2" presetClass="exit" presetSubtype="1" fill="hold" nodeType="withEffect">
                                  <p:stCondLst>
                                    <p:cond delay="100"/>
                                  </p:stCondLst>
                                  <p:childTnLst>
                                    <p:anim calcmode="lin" valueType="num">
                                      <p:cBhvr additive="base">
                                        <p:cTn id="122" dur="500"/>
                                        <p:tgtEl>
                                          <p:spTgt spid="7"/>
                                        </p:tgtEl>
                                        <p:attrNameLst>
                                          <p:attrName>ppt_x</p:attrName>
                                        </p:attrNameLst>
                                      </p:cBhvr>
                                      <p:tavLst>
                                        <p:tav tm="0">
                                          <p:val>
                                            <p:strVal val="ppt_x"/>
                                          </p:val>
                                        </p:tav>
                                        <p:tav tm="100000">
                                          <p:val>
                                            <p:strVal val="ppt_x"/>
                                          </p:val>
                                        </p:tav>
                                      </p:tavLst>
                                    </p:anim>
                                    <p:anim calcmode="lin" valueType="num">
                                      <p:cBhvr additive="base">
                                        <p:cTn id="123" dur="500"/>
                                        <p:tgtEl>
                                          <p:spTgt spid="7"/>
                                        </p:tgtEl>
                                        <p:attrNameLst>
                                          <p:attrName>ppt_y</p:attrName>
                                        </p:attrNameLst>
                                      </p:cBhvr>
                                      <p:tavLst>
                                        <p:tav tm="0">
                                          <p:val>
                                            <p:strVal val="ppt_y"/>
                                          </p:val>
                                        </p:tav>
                                        <p:tav tm="100000">
                                          <p:val>
                                            <p:strVal val="0-ppt_h/2"/>
                                          </p:val>
                                        </p:tav>
                                      </p:tavLst>
                                    </p:anim>
                                    <p:set>
                                      <p:cBhvr>
                                        <p:cTn id="124" dur="1" fill="hold">
                                          <p:stCondLst>
                                            <p:cond delay="499"/>
                                          </p:stCondLst>
                                        </p:cTn>
                                        <p:tgtEl>
                                          <p:spTgt spid="7"/>
                                        </p:tgtEl>
                                        <p:attrNameLst>
                                          <p:attrName>style.visibility</p:attrName>
                                        </p:attrNameLst>
                                      </p:cBhvr>
                                      <p:to>
                                        <p:strVal val="hidden"/>
                                      </p:to>
                                    </p:set>
                                  </p:childTnLst>
                                </p:cTn>
                              </p:par>
                              <p:par>
                                <p:cTn id="125" presetID="2" presetClass="exit" presetSubtype="1" fill="hold" nodeType="withEffect">
                                  <p:stCondLst>
                                    <p:cond delay="100"/>
                                  </p:stCondLst>
                                  <p:childTnLst>
                                    <p:anim calcmode="lin" valueType="num">
                                      <p:cBhvr additive="base">
                                        <p:cTn id="126" dur="500"/>
                                        <p:tgtEl>
                                          <p:spTgt spid="8"/>
                                        </p:tgtEl>
                                        <p:attrNameLst>
                                          <p:attrName>ppt_x</p:attrName>
                                        </p:attrNameLst>
                                      </p:cBhvr>
                                      <p:tavLst>
                                        <p:tav tm="0">
                                          <p:val>
                                            <p:strVal val="ppt_x"/>
                                          </p:val>
                                        </p:tav>
                                        <p:tav tm="100000">
                                          <p:val>
                                            <p:strVal val="ppt_x"/>
                                          </p:val>
                                        </p:tav>
                                      </p:tavLst>
                                    </p:anim>
                                    <p:anim calcmode="lin" valueType="num">
                                      <p:cBhvr additive="base">
                                        <p:cTn id="127" dur="500"/>
                                        <p:tgtEl>
                                          <p:spTgt spid="8"/>
                                        </p:tgtEl>
                                        <p:attrNameLst>
                                          <p:attrName>ppt_y</p:attrName>
                                        </p:attrNameLst>
                                      </p:cBhvr>
                                      <p:tavLst>
                                        <p:tav tm="0">
                                          <p:val>
                                            <p:strVal val="ppt_y"/>
                                          </p:val>
                                        </p:tav>
                                        <p:tav tm="100000">
                                          <p:val>
                                            <p:strVal val="0-ppt_h/2"/>
                                          </p:val>
                                        </p:tav>
                                      </p:tavLst>
                                    </p:anim>
                                    <p:set>
                                      <p:cBhvr>
                                        <p:cTn id="128" dur="1" fill="hold">
                                          <p:stCondLst>
                                            <p:cond delay="499"/>
                                          </p:stCondLst>
                                        </p:cTn>
                                        <p:tgtEl>
                                          <p:spTgt spid="8"/>
                                        </p:tgtEl>
                                        <p:attrNameLst>
                                          <p:attrName>style.visibility</p:attrName>
                                        </p:attrNameLst>
                                      </p:cBhvr>
                                      <p:to>
                                        <p:strVal val="hidden"/>
                                      </p:to>
                                    </p:set>
                                  </p:childTnLst>
                                </p:cTn>
                              </p:par>
                              <p:par>
                                <p:cTn id="129" presetID="2" presetClass="exit" presetSubtype="1" fill="hold" nodeType="withEffect">
                                  <p:stCondLst>
                                    <p:cond delay="100"/>
                                  </p:stCondLst>
                                  <p:childTnLst>
                                    <p:anim calcmode="lin" valueType="num">
                                      <p:cBhvr additive="base">
                                        <p:cTn id="130" dur="500"/>
                                        <p:tgtEl>
                                          <p:spTgt spid="239"/>
                                        </p:tgtEl>
                                        <p:attrNameLst>
                                          <p:attrName>ppt_x</p:attrName>
                                        </p:attrNameLst>
                                      </p:cBhvr>
                                      <p:tavLst>
                                        <p:tav tm="0">
                                          <p:val>
                                            <p:strVal val="ppt_x"/>
                                          </p:val>
                                        </p:tav>
                                        <p:tav tm="100000">
                                          <p:val>
                                            <p:strVal val="ppt_x"/>
                                          </p:val>
                                        </p:tav>
                                      </p:tavLst>
                                    </p:anim>
                                    <p:anim calcmode="lin" valueType="num">
                                      <p:cBhvr additive="base">
                                        <p:cTn id="131" dur="500"/>
                                        <p:tgtEl>
                                          <p:spTgt spid="239"/>
                                        </p:tgtEl>
                                        <p:attrNameLst>
                                          <p:attrName>ppt_y</p:attrName>
                                        </p:attrNameLst>
                                      </p:cBhvr>
                                      <p:tavLst>
                                        <p:tav tm="0">
                                          <p:val>
                                            <p:strVal val="ppt_y"/>
                                          </p:val>
                                        </p:tav>
                                        <p:tav tm="100000">
                                          <p:val>
                                            <p:strVal val="0-ppt_h/2"/>
                                          </p:val>
                                        </p:tav>
                                      </p:tavLst>
                                    </p:anim>
                                    <p:set>
                                      <p:cBhvr>
                                        <p:cTn id="132" dur="1" fill="hold">
                                          <p:stCondLst>
                                            <p:cond delay="499"/>
                                          </p:stCondLst>
                                        </p:cTn>
                                        <p:tgtEl>
                                          <p:spTgt spid="239"/>
                                        </p:tgtEl>
                                        <p:attrNameLst>
                                          <p:attrName>style.visibility</p:attrName>
                                        </p:attrNameLst>
                                      </p:cBhvr>
                                      <p:to>
                                        <p:strVal val="hidden"/>
                                      </p:to>
                                    </p:set>
                                  </p:childTnLst>
                                </p:cTn>
                              </p:par>
                              <p:par>
                                <p:cTn id="133" presetID="2" presetClass="exit" presetSubtype="1" fill="hold" grpId="1" nodeType="withEffect">
                                  <p:stCondLst>
                                    <p:cond delay="100"/>
                                  </p:stCondLst>
                                  <p:childTnLst>
                                    <p:anim calcmode="lin" valueType="num">
                                      <p:cBhvr additive="base">
                                        <p:cTn id="134" dur="500"/>
                                        <p:tgtEl>
                                          <p:spTgt spid="254"/>
                                        </p:tgtEl>
                                        <p:attrNameLst>
                                          <p:attrName>ppt_x</p:attrName>
                                        </p:attrNameLst>
                                      </p:cBhvr>
                                      <p:tavLst>
                                        <p:tav tm="0">
                                          <p:val>
                                            <p:strVal val="ppt_x"/>
                                          </p:val>
                                        </p:tav>
                                        <p:tav tm="100000">
                                          <p:val>
                                            <p:strVal val="ppt_x"/>
                                          </p:val>
                                        </p:tav>
                                      </p:tavLst>
                                    </p:anim>
                                    <p:anim calcmode="lin" valueType="num">
                                      <p:cBhvr additive="base">
                                        <p:cTn id="135" dur="500"/>
                                        <p:tgtEl>
                                          <p:spTgt spid="254"/>
                                        </p:tgtEl>
                                        <p:attrNameLst>
                                          <p:attrName>ppt_y</p:attrName>
                                        </p:attrNameLst>
                                      </p:cBhvr>
                                      <p:tavLst>
                                        <p:tav tm="0">
                                          <p:val>
                                            <p:strVal val="ppt_y"/>
                                          </p:val>
                                        </p:tav>
                                        <p:tav tm="100000">
                                          <p:val>
                                            <p:strVal val="0-ppt_h/2"/>
                                          </p:val>
                                        </p:tav>
                                      </p:tavLst>
                                    </p:anim>
                                    <p:set>
                                      <p:cBhvr>
                                        <p:cTn id="136" dur="1" fill="hold">
                                          <p:stCondLst>
                                            <p:cond delay="499"/>
                                          </p:stCondLst>
                                        </p:cTn>
                                        <p:tgtEl>
                                          <p:spTgt spid="254"/>
                                        </p:tgtEl>
                                        <p:attrNameLst>
                                          <p:attrName>style.visibility</p:attrName>
                                        </p:attrNameLst>
                                      </p:cBhvr>
                                      <p:to>
                                        <p:strVal val="hidden"/>
                                      </p:to>
                                    </p:set>
                                  </p:childTnLst>
                                </p:cTn>
                              </p:par>
                              <p:par>
                                <p:cTn id="137" presetID="2" presetClass="exit" presetSubtype="1" fill="hold" grpId="1" nodeType="withEffect">
                                  <p:stCondLst>
                                    <p:cond delay="100"/>
                                  </p:stCondLst>
                                  <p:childTnLst>
                                    <p:anim calcmode="lin" valueType="num">
                                      <p:cBhvr additive="base">
                                        <p:cTn id="138" dur="500"/>
                                        <p:tgtEl>
                                          <p:spTgt spid="286"/>
                                        </p:tgtEl>
                                        <p:attrNameLst>
                                          <p:attrName>ppt_x</p:attrName>
                                        </p:attrNameLst>
                                      </p:cBhvr>
                                      <p:tavLst>
                                        <p:tav tm="0">
                                          <p:val>
                                            <p:strVal val="ppt_x"/>
                                          </p:val>
                                        </p:tav>
                                        <p:tav tm="100000">
                                          <p:val>
                                            <p:strVal val="ppt_x"/>
                                          </p:val>
                                        </p:tav>
                                      </p:tavLst>
                                    </p:anim>
                                    <p:anim calcmode="lin" valueType="num">
                                      <p:cBhvr additive="base">
                                        <p:cTn id="139" dur="500"/>
                                        <p:tgtEl>
                                          <p:spTgt spid="286"/>
                                        </p:tgtEl>
                                        <p:attrNameLst>
                                          <p:attrName>ppt_y</p:attrName>
                                        </p:attrNameLst>
                                      </p:cBhvr>
                                      <p:tavLst>
                                        <p:tav tm="0">
                                          <p:val>
                                            <p:strVal val="ppt_y"/>
                                          </p:val>
                                        </p:tav>
                                        <p:tav tm="100000">
                                          <p:val>
                                            <p:strVal val="0-ppt_h/2"/>
                                          </p:val>
                                        </p:tav>
                                      </p:tavLst>
                                    </p:anim>
                                    <p:set>
                                      <p:cBhvr>
                                        <p:cTn id="140" dur="1" fill="hold">
                                          <p:stCondLst>
                                            <p:cond delay="499"/>
                                          </p:stCondLst>
                                        </p:cTn>
                                        <p:tgtEl>
                                          <p:spTgt spid="286"/>
                                        </p:tgtEl>
                                        <p:attrNameLst>
                                          <p:attrName>style.visibility</p:attrName>
                                        </p:attrNameLst>
                                      </p:cBhvr>
                                      <p:to>
                                        <p:strVal val="hidden"/>
                                      </p:to>
                                    </p:set>
                                  </p:childTnLst>
                                </p:cTn>
                              </p:par>
                              <p:par>
                                <p:cTn id="141" presetID="2" presetClass="exit" presetSubtype="1" fill="hold" nodeType="withEffect">
                                  <p:stCondLst>
                                    <p:cond delay="100"/>
                                  </p:stCondLst>
                                  <p:childTnLst>
                                    <p:anim calcmode="lin" valueType="num">
                                      <p:cBhvr additive="base">
                                        <p:cTn id="142" dur="500"/>
                                        <p:tgtEl>
                                          <p:spTgt spid="255"/>
                                        </p:tgtEl>
                                        <p:attrNameLst>
                                          <p:attrName>ppt_x</p:attrName>
                                        </p:attrNameLst>
                                      </p:cBhvr>
                                      <p:tavLst>
                                        <p:tav tm="0">
                                          <p:val>
                                            <p:strVal val="ppt_x"/>
                                          </p:val>
                                        </p:tav>
                                        <p:tav tm="100000">
                                          <p:val>
                                            <p:strVal val="ppt_x"/>
                                          </p:val>
                                        </p:tav>
                                      </p:tavLst>
                                    </p:anim>
                                    <p:anim calcmode="lin" valueType="num">
                                      <p:cBhvr additive="base">
                                        <p:cTn id="143" dur="500"/>
                                        <p:tgtEl>
                                          <p:spTgt spid="255"/>
                                        </p:tgtEl>
                                        <p:attrNameLst>
                                          <p:attrName>ppt_y</p:attrName>
                                        </p:attrNameLst>
                                      </p:cBhvr>
                                      <p:tavLst>
                                        <p:tav tm="0">
                                          <p:val>
                                            <p:strVal val="ppt_y"/>
                                          </p:val>
                                        </p:tav>
                                        <p:tav tm="100000">
                                          <p:val>
                                            <p:strVal val="0-ppt_h/2"/>
                                          </p:val>
                                        </p:tav>
                                      </p:tavLst>
                                    </p:anim>
                                    <p:set>
                                      <p:cBhvr>
                                        <p:cTn id="144" dur="1" fill="hold">
                                          <p:stCondLst>
                                            <p:cond delay="499"/>
                                          </p:stCondLst>
                                        </p:cTn>
                                        <p:tgtEl>
                                          <p:spTgt spid="255"/>
                                        </p:tgtEl>
                                        <p:attrNameLst>
                                          <p:attrName>style.visibility</p:attrName>
                                        </p:attrNameLst>
                                      </p:cBhvr>
                                      <p:to>
                                        <p:strVal val="hidden"/>
                                      </p:to>
                                    </p:set>
                                  </p:childTnLst>
                                </p:cTn>
                              </p:par>
                              <p:par>
                                <p:cTn id="145" presetID="2" presetClass="exit" presetSubtype="1" fill="hold" grpId="1" nodeType="withEffect">
                                  <p:stCondLst>
                                    <p:cond delay="100"/>
                                  </p:stCondLst>
                                  <p:childTnLst>
                                    <p:anim calcmode="lin" valueType="num">
                                      <p:cBhvr additive="base">
                                        <p:cTn id="146" dur="500"/>
                                        <p:tgtEl>
                                          <p:spTgt spid="285"/>
                                        </p:tgtEl>
                                        <p:attrNameLst>
                                          <p:attrName>ppt_x</p:attrName>
                                        </p:attrNameLst>
                                      </p:cBhvr>
                                      <p:tavLst>
                                        <p:tav tm="0">
                                          <p:val>
                                            <p:strVal val="ppt_x"/>
                                          </p:val>
                                        </p:tav>
                                        <p:tav tm="100000">
                                          <p:val>
                                            <p:strVal val="ppt_x"/>
                                          </p:val>
                                        </p:tav>
                                      </p:tavLst>
                                    </p:anim>
                                    <p:anim calcmode="lin" valueType="num">
                                      <p:cBhvr additive="base">
                                        <p:cTn id="147" dur="500"/>
                                        <p:tgtEl>
                                          <p:spTgt spid="285"/>
                                        </p:tgtEl>
                                        <p:attrNameLst>
                                          <p:attrName>ppt_y</p:attrName>
                                        </p:attrNameLst>
                                      </p:cBhvr>
                                      <p:tavLst>
                                        <p:tav tm="0">
                                          <p:val>
                                            <p:strVal val="ppt_y"/>
                                          </p:val>
                                        </p:tav>
                                        <p:tav tm="100000">
                                          <p:val>
                                            <p:strVal val="0-ppt_h/2"/>
                                          </p:val>
                                        </p:tav>
                                      </p:tavLst>
                                    </p:anim>
                                    <p:set>
                                      <p:cBhvr>
                                        <p:cTn id="148" dur="1" fill="hold">
                                          <p:stCondLst>
                                            <p:cond delay="499"/>
                                          </p:stCondLst>
                                        </p:cTn>
                                        <p:tgtEl>
                                          <p:spTgt spid="285"/>
                                        </p:tgtEl>
                                        <p:attrNameLst>
                                          <p:attrName>style.visibility</p:attrName>
                                        </p:attrNameLst>
                                      </p:cBhvr>
                                      <p:to>
                                        <p:strVal val="hidden"/>
                                      </p:to>
                                    </p:set>
                                  </p:childTnLst>
                                </p:cTn>
                              </p:par>
                              <p:par>
                                <p:cTn id="149" presetID="2" presetClass="exit" presetSubtype="1" fill="hold" grpId="1" nodeType="withEffect">
                                  <p:stCondLst>
                                    <p:cond delay="100"/>
                                  </p:stCondLst>
                                  <p:childTnLst>
                                    <p:anim calcmode="lin" valueType="num">
                                      <p:cBhvr additive="base">
                                        <p:cTn id="150" dur="500"/>
                                        <p:tgtEl>
                                          <p:spTgt spid="287"/>
                                        </p:tgtEl>
                                        <p:attrNameLst>
                                          <p:attrName>ppt_x</p:attrName>
                                        </p:attrNameLst>
                                      </p:cBhvr>
                                      <p:tavLst>
                                        <p:tav tm="0">
                                          <p:val>
                                            <p:strVal val="ppt_x"/>
                                          </p:val>
                                        </p:tav>
                                        <p:tav tm="100000">
                                          <p:val>
                                            <p:strVal val="ppt_x"/>
                                          </p:val>
                                        </p:tav>
                                      </p:tavLst>
                                    </p:anim>
                                    <p:anim calcmode="lin" valueType="num">
                                      <p:cBhvr additive="base">
                                        <p:cTn id="151" dur="500"/>
                                        <p:tgtEl>
                                          <p:spTgt spid="287"/>
                                        </p:tgtEl>
                                        <p:attrNameLst>
                                          <p:attrName>ppt_y</p:attrName>
                                        </p:attrNameLst>
                                      </p:cBhvr>
                                      <p:tavLst>
                                        <p:tav tm="0">
                                          <p:val>
                                            <p:strVal val="ppt_y"/>
                                          </p:val>
                                        </p:tav>
                                        <p:tav tm="100000">
                                          <p:val>
                                            <p:strVal val="0-ppt_h/2"/>
                                          </p:val>
                                        </p:tav>
                                      </p:tavLst>
                                    </p:anim>
                                    <p:set>
                                      <p:cBhvr>
                                        <p:cTn id="152" dur="1" fill="hold">
                                          <p:stCondLst>
                                            <p:cond delay="499"/>
                                          </p:stCondLst>
                                        </p:cTn>
                                        <p:tgtEl>
                                          <p:spTgt spid="287"/>
                                        </p:tgtEl>
                                        <p:attrNameLst>
                                          <p:attrName>style.visibility</p:attrName>
                                        </p:attrNameLst>
                                      </p:cBhvr>
                                      <p:to>
                                        <p:strVal val="hidden"/>
                                      </p:to>
                                    </p:set>
                                  </p:childTnLst>
                                </p:cTn>
                              </p:par>
                              <p:par>
                                <p:cTn id="153" presetID="2" presetClass="exit" presetSubtype="1" fill="hold" nodeType="withEffect">
                                  <p:stCondLst>
                                    <p:cond delay="100"/>
                                  </p:stCondLst>
                                  <p:childTnLst>
                                    <p:anim calcmode="lin" valueType="num">
                                      <p:cBhvr additive="base">
                                        <p:cTn id="154" dur="500"/>
                                        <p:tgtEl>
                                          <p:spTgt spid="270"/>
                                        </p:tgtEl>
                                        <p:attrNameLst>
                                          <p:attrName>ppt_x</p:attrName>
                                        </p:attrNameLst>
                                      </p:cBhvr>
                                      <p:tavLst>
                                        <p:tav tm="0">
                                          <p:val>
                                            <p:strVal val="ppt_x"/>
                                          </p:val>
                                        </p:tav>
                                        <p:tav tm="100000">
                                          <p:val>
                                            <p:strVal val="ppt_x"/>
                                          </p:val>
                                        </p:tav>
                                      </p:tavLst>
                                    </p:anim>
                                    <p:anim calcmode="lin" valueType="num">
                                      <p:cBhvr additive="base">
                                        <p:cTn id="155" dur="500"/>
                                        <p:tgtEl>
                                          <p:spTgt spid="270"/>
                                        </p:tgtEl>
                                        <p:attrNameLst>
                                          <p:attrName>ppt_y</p:attrName>
                                        </p:attrNameLst>
                                      </p:cBhvr>
                                      <p:tavLst>
                                        <p:tav tm="0">
                                          <p:val>
                                            <p:strVal val="ppt_y"/>
                                          </p:val>
                                        </p:tav>
                                        <p:tav tm="100000">
                                          <p:val>
                                            <p:strVal val="0-ppt_h/2"/>
                                          </p:val>
                                        </p:tav>
                                      </p:tavLst>
                                    </p:anim>
                                    <p:set>
                                      <p:cBhvr>
                                        <p:cTn id="156" dur="1" fill="hold">
                                          <p:stCondLst>
                                            <p:cond delay="499"/>
                                          </p:stCondLst>
                                        </p:cTn>
                                        <p:tgtEl>
                                          <p:spTgt spid="270"/>
                                        </p:tgtEl>
                                        <p:attrNameLst>
                                          <p:attrName>style.visibility</p:attrName>
                                        </p:attrNameLst>
                                      </p:cBhvr>
                                      <p:to>
                                        <p:strVal val="hidden"/>
                                      </p:to>
                                    </p:set>
                                  </p:childTnLst>
                                </p:cTn>
                              </p:par>
                              <p:par>
                                <p:cTn id="157" presetID="2" presetClass="exit" presetSubtype="1" fill="hold" grpId="1" nodeType="withEffect">
                                  <p:stCondLst>
                                    <p:cond delay="100"/>
                                  </p:stCondLst>
                                  <p:childTnLst>
                                    <p:anim calcmode="lin" valueType="num">
                                      <p:cBhvr additive="base">
                                        <p:cTn id="158" dur="500"/>
                                        <p:tgtEl>
                                          <p:spTgt spid="289"/>
                                        </p:tgtEl>
                                        <p:attrNameLst>
                                          <p:attrName>ppt_x</p:attrName>
                                        </p:attrNameLst>
                                      </p:cBhvr>
                                      <p:tavLst>
                                        <p:tav tm="0">
                                          <p:val>
                                            <p:strVal val="ppt_x"/>
                                          </p:val>
                                        </p:tav>
                                        <p:tav tm="100000">
                                          <p:val>
                                            <p:strVal val="ppt_x"/>
                                          </p:val>
                                        </p:tav>
                                      </p:tavLst>
                                    </p:anim>
                                    <p:anim calcmode="lin" valueType="num">
                                      <p:cBhvr additive="base">
                                        <p:cTn id="159" dur="500"/>
                                        <p:tgtEl>
                                          <p:spTgt spid="289"/>
                                        </p:tgtEl>
                                        <p:attrNameLst>
                                          <p:attrName>ppt_y</p:attrName>
                                        </p:attrNameLst>
                                      </p:cBhvr>
                                      <p:tavLst>
                                        <p:tav tm="0">
                                          <p:val>
                                            <p:strVal val="ppt_y"/>
                                          </p:val>
                                        </p:tav>
                                        <p:tav tm="100000">
                                          <p:val>
                                            <p:strVal val="0-ppt_h/2"/>
                                          </p:val>
                                        </p:tav>
                                      </p:tavLst>
                                    </p:anim>
                                    <p:set>
                                      <p:cBhvr>
                                        <p:cTn id="160" dur="1" fill="hold">
                                          <p:stCondLst>
                                            <p:cond delay="499"/>
                                          </p:stCondLst>
                                        </p:cTn>
                                        <p:tgtEl>
                                          <p:spTgt spid="289"/>
                                        </p:tgtEl>
                                        <p:attrNameLst>
                                          <p:attrName>style.visibility</p:attrName>
                                        </p:attrNameLst>
                                      </p:cBhvr>
                                      <p:to>
                                        <p:strVal val="hidden"/>
                                      </p:to>
                                    </p:set>
                                  </p:childTnLst>
                                </p:cTn>
                              </p:par>
                              <p:par>
                                <p:cTn id="161" presetID="2" presetClass="exit" presetSubtype="1" fill="hold" grpId="1" nodeType="withEffect">
                                  <p:stCondLst>
                                    <p:cond delay="100"/>
                                  </p:stCondLst>
                                  <p:childTnLst>
                                    <p:anim calcmode="lin" valueType="num">
                                      <p:cBhvr additive="base">
                                        <p:cTn id="162" dur="500"/>
                                        <p:tgtEl>
                                          <p:spTgt spid="288"/>
                                        </p:tgtEl>
                                        <p:attrNameLst>
                                          <p:attrName>ppt_x</p:attrName>
                                        </p:attrNameLst>
                                      </p:cBhvr>
                                      <p:tavLst>
                                        <p:tav tm="0">
                                          <p:val>
                                            <p:strVal val="ppt_x"/>
                                          </p:val>
                                        </p:tav>
                                        <p:tav tm="100000">
                                          <p:val>
                                            <p:strVal val="ppt_x"/>
                                          </p:val>
                                        </p:tav>
                                      </p:tavLst>
                                    </p:anim>
                                    <p:anim calcmode="lin" valueType="num">
                                      <p:cBhvr additive="base">
                                        <p:cTn id="163" dur="500"/>
                                        <p:tgtEl>
                                          <p:spTgt spid="288"/>
                                        </p:tgtEl>
                                        <p:attrNameLst>
                                          <p:attrName>ppt_y</p:attrName>
                                        </p:attrNameLst>
                                      </p:cBhvr>
                                      <p:tavLst>
                                        <p:tav tm="0">
                                          <p:val>
                                            <p:strVal val="ppt_y"/>
                                          </p:val>
                                        </p:tav>
                                        <p:tav tm="100000">
                                          <p:val>
                                            <p:strVal val="0-ppt_h/2"/>
                                          </p:val>
                                        </p:tav>
                                      </p:tavLst>
                                    </p:anim>
                                    <p:set>
                                      <p:cBhvr>
                                        <p:cTn id="164" dur="1" fill="hold">
                                          <p:stCondLst>
                                            <p:cond delay="499"/>
                                          </p:stCondLst>
                                        </p:cTn>
                                        <p:tgtEl>
                                          <p:spTgt spid="2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p:bldP spid="185" grpId="1"/>
      <p:bldP spid="187" grpId="0"/>
      <p:bldP spid="187" grpId="1"/>
      <p:bldP spid="254" grpId="0"/>
      <p:bldP spid="254" grpId="1"/>
      <p:bldP spid="285" grpId="0"/>
      <p:bldP spid="285" grpId="1"/>
      <p:bldP spid="286" grpId="0"/>
      <p:bldP spid="286" grpId="1"/>
      <p:bldP spid="287" grpId="0"/>
      <p:bldP spid="287" grpId="1"/>
      <p:bldP spid="288" grpId="0"/>
      <p:bldP spid="288" grpId="1"/>
      <p:bldP spid="289" grpId="0"/>
      <p:bldP spid="289" grpId="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117EB32-A7F8-4D52-A3F3-D59CD4903939}"/>
              </a:ext>
            </a:extLst>
          </p:cNvPr>
          <p:cNvGrpSpPr>
            <a:grpSpLocks/>
          </p:cNvGrpSpPr>
          <p:nvPr/>
        </p:nvGrpSpPr>
        <p:grpSpPr bwMode="auto">
          <a:xfrm>
            <a:off x="1625600" y="2598738"/>
            <a:ext cx="3149600" cy="3625850"/>
            <a:chOff x="3089166" y="1695030"/>
            <a:chExt cx="2965668" cy="3413688"/>
          </a:xfrm>
        </p:grpSpPr>
        <p:grpSp>
          <p:nvGrpSpPr>
            <p:cNvPr id="3" name="Group 2">
              <a:extLst>
                <a:ext uri="{FF2B5EF4-FFF2-40B4-BE49-F238E27FC236}">
                  <a16:creationId xmlns:a16="http://schemas.microsoft.com/office/drawing/2014/main" id="{AF997177-FAB8-4F5E-AE93-65DF397FAEF9}"/>
                </a:ext>
              </a:extLst>
            </p:cNvPr>
            <p:cNvGrpSpPr>
              <a:grpSpLocks noChangeAspect="1"/>
            </p:cNvGrpSpPr>
            <p:nvPr/>
          </p:nvGrpSpPr>
          <p:grpSpPr bwMode="auto">
            <a:xfrm>
              <a:off x="3136273" y="1695030"/>
              <a:ext cx="2871455" cy="2855291"/>
              <a:chOff x="2331" y="878"/>
              <a:chExt cx="3020" cy="3003"/>
            </a:xfrm>
            <a:solidFill>
              <a:schemeClr val="bg1">
                <a:lumMod val="65000"/>
                <a:alpha val="50000"/>
              </a:schemeClr>
            </a:solidFill>
          </p:grpSpPr>
          <p:sp>
            <p:nvSpPr>
              <p:cNvPr id="28" name="Freeform 13">
                <a:extLst>
                  <a:ext uri="{FF2B5EF4-FFF2-40B4-BE49-F238E27FC236}">
                    <a16:creationId xmlns:a16="http://schemas.microsoft.com/office/drawing/2014/main" id="{C11500CA-DF31-4CA2-B28B-4B765FDAE11E}"/>
                  </a:ext>
                </a:extLst>
              </p:cNvPr>
              <p:cNvSpPr>
                <a:spLocks/>
              </p:cNvSpPr>
              <p:nvPr/>
            </p:nvSpPr>
            <p:spPr bwMode="auto">
              <a:xfrm>
                <a:off x="3827" y="928"/>
                <a:ext cx="1524" cy="1515"/>
              </a:xfrm>
              <a:custGeom>
                <a:avLst/>
                <a:gdLst>
                  <a:gd name="T0" fmla="*/ 644 w 644"/>
                  <a:gd name="T1" fmla="*/ 599 h 640"/>
                  <a:gd name="T2" fmla="*/ 619 w 644"/>
                  <a:gd name="T3" fmla="*/ 600 h 640"/>
                  <a:gd name="T4" fmla="*/ 6 w 644"/>
                  <a:gd name="T5" fmla="*/ 0 h 640"/>
                  <a:gd name="T6" fmla="*/ 0 w 644"/>
                  <a:gd name="T7" fmla="*/ 0 h 640"/>
                  <a:gd name="T8" fmla="*/ 0 w 644"/>
                  <a:gd name="T9" fmla="*/ 38 h 640"/>
                  <a:gd name="T10" fmla="*/ 6 w 644"/>
                  <a:gd name="T11" fmla="*/ 38 h 640"/>
                  <a:gd name="T12" fmla="*/ 581 w 644"/>
                  <a:gd name="T13" fmla="*/ 601 h 640"/>
                  <a:gd name="T14" fmla="*/ 556 w 644"/>
                  <a:gd name="T15" fmla="*/ 601 h 640"/>
                  <a:gd name="T16" fmla="*/ 599 w 644"/>
                  <a:gd name="T17" fmla="*/ 640 h 640"/>
                  <a:gd name="T18" fmla="*/ 599 w 644"/>
                  <a:gd name="T19" fmla="*/ 640 h 640"/>
                  <a:gd name="T20" fmla="*/ 599 w 644"/>
                  <a:gd name="T21" fmla="*/ 640 h 640"/>
                  <a:gd name="T22" fmla="*/ 644 w 644"/>
                  <a:gd name="T23" fmla="*/ 599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4" h="640">
                    <a:moveTo>
                      <a:pt x="644" y="599"/>
                    </a:moveTo>
                    <a:cubicBezTo>
                      <a:pt x="619" y="600"/>
                      <a:pt x="619" y="600"/>
                      <a:pt x="619" y="600"/>
                    </a:cubicBezTo>
                    <a:cubicBezTo>
                      <a:pt x="612" y="268"/>
                      <a:pt x="340" y="0"/>
                      <a:pt x="6" y="0"/>
                    </a:cubicBezTo>
                    <a:cubicBezTo>
                      <a:pt x="4" y="0"/>
                      <a:pt x="2" y="0"/>
                      <a:pt x="0" y="0"/>
                    </a:cubicBezTo>
                    <a:cubicBezTo>
                      <a:pt x="0" y="38"/>
                      <a:pt x="0" y="38"/>
                      <a:pt x="0" y="38"/>
                    </a:cubicBezTo>
                    <a:cubicBezTo>
                      <a:pt x="2" y="38"/>
                      <a:pt x="4" y="38"/>
                      <a:pt x="6" y="38"/>
                    </a:cubicBezTo>
                    <a:cubicBezTo>
                      <a:pt x="319" y="38"/>
                      <a:pt x="574" y="289"/>
                      <a:pt x="581" y="601"/>
                    </a:cubicBezTo>
                    <a:cubicBezTo>
                      <a:pt x="556" y="601"/>
                      <a:pt x="556" y="601"/>
                      <a:pt x="556" y="601"/>
                    </a:cubicBezTo>
                    <a:cubicBezTo>
                      <a:pt x="599" y="640"/>
                      <a:pt x="599" y="640"/>
                      <a:pt x="599" y="640"/>
                    </a:cubicBezTo>
                    <a:cubicBezTo>
                      <a:pt x="599" y="640"/>
                      <a:pt x="599" y="640"/>
                      <a:pt x="599" y="640"/>
                    </a:cubicBezTo>
                    <a:cubicBezTo>
                      <a:pt x="599" y="640"/>
                      <a:pt x="599" y="640"/>
                      <a:pt x="599" y="640"/>
                    </a:cubicBezTo>
                    <a:lnTo>
                      <a:pt x="644" y="599"/>
                    </a:ln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 name="Freeform 14">
                <a:extLst>
                  <a:ext uri="{FF2B5EF4-FFF2-40B4-BE49-F238E27FC236}">
                    <a16:creationId xmlns:a16="http://schemas.microsoft.com/office/drawing/2014/main" id="{373BF6C6-0A02-419F-98C4-F8DF4AFCA7C7}"/>
                  </a:ext>
                </a:extLst>
              </p:cNvPr>
              <p:cNvSpPr>
                <a:spLocks/>
              </p:cNvSpPr>
              <p:nvPr/>
            </p:nvSpPr>
            <p:spPr bwMode="auto">
              <a:xfrm>
                <a:off x="2395" y="878"/>
                <a:ext cx="1380" cy="1390"/>
              </a:xfrm>
              <a:custGeom>
                <a:avLst/>
                <a:gdLst>
                  <a:gd name="T0" fmla="*/ 583 w 583"/>
                  <a:gd name="T1" fmla="*/ 41 h 587"/>
                  <a:gd name="T2" fmla="*/ 538 w 583"/>
                  <a:gd name="T3" fmla="*/ 0 h 587"/>
                  <a:gd name="T4" fmla="*/ 541 w 583"/>
                  <a:gd name="T5" fmla="*/ 25 h 587"/>
                  <a:gd name="T6" fmla="*/ 0 w 583"/>
                  <a:gd name="T7" fmla="*/ 584 h 587"/>
                  <a:gd name="T8" fmla="*/ 38 w 583"/>
                  <a:gd name="T9" fmla="*/ 587 h 587"/>
                  <a:gd name="T10" fmla="*/ 546 w 583"/>
                  <a:gd name="T11" fmla="*/ 63 h 587"/>
                  <a:gd name="T12" fmla="*/ 548 w 583"/>
                  <a:gd name="T13" fmla="*/ 88 h 587"/>
                  <a:gd name="T14" fmla="*/ 583 w 583"/>
                  <a:gd name="T15" fmla="*/ 41 h 5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587">
                    <a:moveTo>
                      <a:pt x="583" y="41"/>
                    </a:moveTo>
                    <a:cubicBezTo>
                      <a:pt x="538" y="0"/>
                      <a:pt x="538" y="0"/>
                      <a:pt x="538" y="0"/>
                    </a:cubicBezTo>
                    <a:cubicBezTo>
                      <a:pt x="541" y="25"/>
                      <a:pt x="541" y="25"/>
                      <a:pt x="541" y="25"/>
                    </a:cubicBezTo>
                    <a:cubicBezTo>
                      <a:pt x="252" y="58"/>
                      <a:pt x="24" y="292"/>
                      <a:pt x="0" y="584"/>
                    </a:cubicBezTo>
                    <a:cubicBezTo>
                      <a:pt x="38" y="587"/>
                      <a:pt x="38" y="587"/>
                      <a:pt x="38" y="587"/>
                    </a:cubicBezTo>
                    <a:cubicBezTo>
                      <a:pt x="61" y="313"/>
                      <a:pt x="275" y="94"/>
                      <a:pt x="546" y="63"/>
                    </a:cubicBezTo>
                    <a:cubicBezTo>
                      <a:pt x="548" y="88"/>
                      <a:pt x="548" y="88"/>
                      <a:pt x="548" y="88"/>
                    </a:cubicBezTo>
                    <a:lnTo>
                      <a:pt x="583" y="41"/>
                    </a:ln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 name="Freeform 15">
                <a:extLst>
                  <a:ext uri="{FF2B5EF4-FFF2-40B4-BE49-F238E27FC236}">
                    <a16:creationId xmlns:a16="http://schemas.microsoft.com/office/drawing/2014/main" id="{6A6D234A-5AED-4D47-91CA-0E2D8BF53AE2}"/>
                  </a:ext>
                </a:extLst>
              </p:cNvPr>
              <p:cNvSpPr>
                <a:spLocks/>
              </p:cNvSpPr>
              <p:nvPr/>
            </p:nvSpPr>
            <p:spPr bwMode="auto">
              <a:xfrm>
                <a:off x="2331" y="2315"/>
                <a:ext cx="1524" cy="1516"/>
              </a:xfrm>
              <a:custGeom>
                <a:avLst/>
                <a:gdLst>
                  <a:gd name="T0" fmla="*/ 644 w 644"/>
                  <a:gd name="T1" fmla="*/ 602 h 640"/>
                  <a:gd name="T2" fmla="*/ 638 w 644"/>
                  <a:gd name="T3" fmla="*/ 602 h 640"/>
                  <a:gd name="T4" fmla="*/ 64 w 644"/>
                  <a:gd name="T5" fmla="*/ 39 h 640"/>
                  <a:gd name="T6" fmla="*/ 89 w 644"/>
                  <a:gd name="T7" fmla="*/ 39 h 640"/>
                  <a:gd name="T8" fmla="*/ 45 w 644"/>
                  <a:gd name="T9" fmla="*/ 0 h 640"/>
                  <a:gd name="T10" fmla="*/ 0 w 644"/>
                  <a:gd name="T11" fmla="*/ 41 h 640"/>
                  <a:gd name="T12" fmla="*/ 25 w 644"/>
                  <a:gd name="T13" fmla="*/ 40 h 640"/>
                  <a:gd name="T14" fmla="*/ 638 w 644"/>
                  <a:gd name="T15" fmla="*/ 640 h 640"/>
                  <a:gd name="T16" fmla="*/ 644 w 644"/>
                  <a:gd name="T17" fmla="*/ 640 h 640"/>
                  <a:gd name="T18" fmla="*/ 644 w 644"/>
                  <a:gd name="T19" fmla="*/ 602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4" h="640">
                    <a:moveTo>
                      <a:pt x="644" y="602"/>
                    </a:moveTo>
                    <a:cubicBezTo>
                      <a:pt x="642" y="602"/>
                      <a:pt x="640" y="602"/>
                      <a:pt x="638" y="602"/>
                    </a:cubicBezTo>
                    <a:cubicBezTo>
                      <a:pt x="325" y="602"/>
                      <a:pt x="70" y="351"/>
                      <a:pt x="64" y="39"/>
                    </a:cubicBezTo>
                    <a:cubicBezTo>
                      <a:pt x="89" y="39"/>
                      <a:pt x="89" y="39"/>
                      <a:pt x="89" y="39"/>
                    </a:cubicBezTo>
                    <a:cubicBezTo>
                      <a:pt x="45" y="0"/>
                      <a:pt x="45" y="0"/>
                      <a:pt x="45" y="0"/>
                    </a:cubicBezTo>
                    <a:cubicBezTo>
                      <a:pt x="0" y="41"/>
                      <a:pt x="0" y="41"/>
                      <a:pt x="0" y="41"/>
                    </a:cubicBezTo>
                    <a:cubicBezTo>
                      <a:pt x="25" y="40"/>
                      <a:pt x="25" y="40"/>
                      <a:pt x="25" y="40"/>
                    </a:cubicBezTo>
                    <a:cubicBezTo>
                      <a:pt x="32" y="372"/>
                      <a:pt x="304" y="640"/>
                      <a:pt x="638" y="640"/>
                    </a:cubicBezTo>
                    <a:cubicBezTo>
                      <a:pt x="640" y="640"/>
                      <a:pt x="642" y="640"/>
                      <a:pt x="644" y="640"/>
                    </a:cubicBezTo>
                    <a:lnTo>
                      <a:pt x="644" y="602"/>
                    </a:ln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 name="Freeform 16">
                <a:extLst>
                  <a:ext uri="{FF2B5EF4-FFF2-40B4-BE49-F238E27FC236}">
                    <a16:creationId xmlns:a16="http://schemas.microsoft.com/office/drawing/2014/main" id="{C2AEA3D2-CE73-47F3-87A5-75CDA9052A36}"/>
                  </a:ext>
                </a:extLst>
              </p:cNvPr>
              <p:cNvSpPr>
                <a:spLocks/>
              </p:cNvSpPr>
              <p:nvPr/>
            </p:nvSpPr>
            <p:spPr bwMode="auto">
              <a:xfrm>
                <a:off x="3908" y="2491"/>
                <a:ext cx="1380" cy="1390"/>
              </a:xfrm>
              <a:custGeom>
                <a:avLst/>
                <a:gdLst>
                  <a:gd name="T0" fmla="*/ 583 w 583"/>
                  <a:gd name="T1" fmla="*/ 3 h 587"/>
                  <a:gd name="T2" fmla="*/ 545 w 583"/>
                  <a:gd name="T3" fmla="*/ 0 h 587"/>
                  <a:gd name="T4" fmla="*/ 38 w 583"/>
                  <a:gd name="T5" fmla="*/ 524 h 587"/>
                  <a:gd name="T6" fmla="*/ 35 w 583"/>
                  <a:gd name="T7" fmla="*/ 499 h 587"/>
                  <a:gd name="T8" fmla="*/ 0 w 583"/>
                  <a:gd name="T9" fmla="*/ 546 h 587"/>
                  <a:gd name="T10" fmla="*/ 45 w 583"/>
                  <a:gd name="T11" fmla="*/ 587 h 587"/>
                  <a:gd name="T12" fmla="*/ 42 w 583"/>
                  <a:gd name="T13" fmla="*/ 562 h 587"/>
                  <a:gd name="T14" fmla="*/ 583 w 583"/>
                  <a:gd name="T15" fmla="*/ 3 h 5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587">
                    <a:moveTo>
                      <a:pt x="583" y="3"/>
                    </a:moveTo>
                    <a:cubicBezTo>
                      <a:pt x="545" y="0"/>
                      <a:pt x="545" y="0"/>
                      <a:pt x="545" y="0"/>
                    </a:cubicBezTo>
                    <a:cubicBezTo>
                      <a:pt x="523" y="273"/>
                      <a:pt x="308" y="493"/>
                      <a:pt x="38" y="524"/>
                    </a:cubicBezTo>
                    <a:cubicBezTo>
                      <a:pt x="35" y="499"/>
                      <a:pt x="35" y="499"/>
                      <a:pt x="35" y="499"/>
                    </a:cubicBezTo>
                    <a:cubicBezTo>
                      <a:pt x="0" y="546"/>
                      <a:pt x="0" y="546"/>
                      <a:pt x="0" y="546"/>
                    </a:cubicBezTo>
                    <a:cubicBezTo>
                      <a:pt x="45" y="587"/>
                      <a:pt x="45" y="587"/>
                      <a:pt x="45" y="587"/>
                    </a:cubicBezTo>
                    <a:cubicBezTo>
                      <a:pt x="42" y="562"/>
                      <a:pt x="42" y="562"/>
                      <a:pt x="42" y="562"/>
                    </a:cubicBezTo>
                    <a:cubicBezTo>
                      <a:pt x="331" y="529"/>
                      <a:pt x="559" y="295"/>
                      <a:pt x="583" y="3"/>
                    </a:cubicBezTo>
                    <a:close/>
                  </a:path>
                </a:pathLst>
              </a:custGeom>
              <a:grp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4" name="Oval 3">
              <a:extLst>
                <a:ext uri="{FF2B5EF4-FFF2-40B4-BE49-F238E27FC236}">
                  <a16:creationId xmlns:a16="http://schemas.microsoft.com/office/drawing/2014/main" id="{EFF980D8-8B6F-4540-BBFE-6FC159DB4255}"/>
                </a:ext>
              </a:extLst>
            </p:cNvPr>
            <p:cNvSpPr/>
            <p:nvPr/>
          </p:nvSpPr>
          <p:spPr>
            <a:xfrm>
              <a:off x="3385135" y="1935662"/>
              <a:ext cx="2373730" cy="2373440"/>
            </a:xfrm>
            <a:prstGeom prst="ellipse">
              <a:avLst/>
            </a:prstGeom>
            <a:solidFill>
              <a:schemeClr val="bg1">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013"/>
            </a:p>
          </p:txBody>
        </p:sp>
        <p:grpSp>
          <p:nvGrpSpPr>
            <p:cNvPr id="76828" name="Group 4">
              <a:extLst>
                <a:ext uri="{FF2B5EF4-FFF2-40B4-BE49-F238E27FC236}">
                  <a16:creationId xmlns:a16="http://schemas.microsoft.com/office/drawing/2014/main" id="{4648878C-754A-49E7-B77D-2C97D4E380C7}"/>
                </a:ext>
              </a:extLst>
            </p:cNvPr>
            <p:cNvGrpSpPr>
              <a:grpSpLocks/>
            </p:cNvGrpSpPr>
            <p:nvPr/>
          </p:nvGrpSpPr>
          <p:grpSpPr bwMode="auto">
            <a:xfrm>
              <a:off x="4095943" y="4297761"/>
              <a:ext cx="952114" cy="810957"/>
              <a:chOff x="5870577" y="4591051"/>
              <a:chExt cx="1092200" cy="930275"/>
            </a:xfrm>
          </p:grpSpPr>
          <p:sp>
            <p:nvSpPr>
              <p:cNvPr id="12" name="Rectangle 6">
                <a:extLst>
                  <a:ext uri="{FF2B5EF4-FFF2-40B4-BE49-F238E27FC236}">
                    <a16:creationId xmlns:a16="http://schemas.microsoft.com/office/drawing/2014/main" id="{FDC8E454-7FF8-4385-8C21-CB936F7E496D}"/>
                  </a:ext>
                </a:extLst>
              </p:cNvPr>
              <p:cNvSpPr>
                <a:spLocks noChangeArrowheads="1"/>
              </p:cNvSpPr>
              <p:nvPr/>
            </p:nvSpPr>
            <p:spPr bwMode="auto">
              <a:xfrm>
                <a:off x="5965705" y="4595488"/>
                <a:ext cx="901944" cy="788677"/>
              </a:xfrm>
              <a:prstGeom prst="rect">
                <a:avLst/>
              </a:pr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 name="Freeform 7">
                <a:extLst>
                  <a:ext uri="{FF2B5EF4-FFF2-40B4-BE49-F238E27FC236}">
                    <a16:creationId xmlns:a16="http://schemas.microsoft.com/office/drawing/2014/main" id="{85CDE56A-B856-4F79-A591-6FAA1CACA3C2}"/>
                  </a:ext>
                </a:extLst>
              </p:cNvPr>
              <p:cNvSpPr>
                <a:spLocks/>
              </p:cNvSpPr>
              <p:nvPr/>
            </p:nvSpPr>
            <p:spPr bwMode="auto">
              <a:xfrm>
                <a:off x="5965705" y="5384165"/>
                <a:ext cx="901944" cy="99442"/>
              </a:xfrm>
              <a:custGeom>
                <a:avLst/>
                <a:gdLst>
                  <a:gd name="T0" fmla="*/ 0 w 570"/>
                  <a:gd name="T1" fmla="*/ 0 h 62"/>
                  <a:gd name="T2" fmla="*/ 570 w 570"/>
                  <a:gd name="T3" fmla="*/ 0 h 62"/>
                  <a:gd name="T4" fmla="*/ 527 w 570"/>
                  <a:gd name="T5" fmla="*/ 62 h 62"/>
                  <a:gd name="T6" fmla="*/ 43 w 570"/>
                  <a:gd name="T7" fmla="*/ 62 h 62"/>
                  <a:gd name="T8" fmla="*/ 0 w 570"/>
                  <a:gd name="T9" fmla="*/ 0 h 62"/>
                </a:gdLst>
                <a:ahLst/>
                <a:cxnLst>
                  <a:cxn ang="0">
                    <a:pos x="T0" y="T1"/>
                  </a:cxn>
                  <a:cxn ang="0">
                    <a:pos x="T2" y="T3"/>
                  </a:cxn>
                  <a:cxn ang="0">
                    <a:pos x="T4" y="T5"/>
                  </a:cxn>
                  <a:cxn ang="0">
                    <a:pos x="T6" y="T7"/>
                  </a:cxn>
                  <a:cxn ang="0">
                    <a:pos x="T8" y="T9"/>
                  </a:cxn>
                </a:cxnLst>
                <a:rect l="0" t="0" r="r" b="b"/>
                <a:pathLst>
                  <a:path w="570" h="62">
                    <a:moveTo>
                      <a:pt x="0" y="0"/>
                    </a:moveTo>
                    <a:lnTo>
                      <a:pt x="570" y="0"/>
                    </a:lnTo>
                    <a:lnTo>
                      <a:pt x="527" y="62"/>
                    </a:lnTo>
                    <a:lnTo>
                      <a:pt x="43" y="62"/>
                    </a:lnTo>
                    <a:lnTo>
                      <a:pt x="0" y="0"/>
                    </a:lnTo>
                    <a:close/>
                  </a:path>
                </a:pathLst>
              </a:custGeom>
              <a:solidFill>
                <a:schemeClr val="bg1">
                  <a:lumMod val="5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 name="Freeform 8">
                <a:extLst>
                  <a:ext uri="{FF2B5EF4-FFF2-40B4-BE49-F238E27FC236}">
                    <a16:creationId xmlns:a16="http://schemas.microsoft.com/office/drawing/2014/main" id="{893A9DDF-37D9-4FDB-BC53-9E3442897283}"/>
                  </a:ext>
                </a:extLst>
              </p:cNvPr>
              <p:cNvSpPr>
                <a:spLocks/>
              </p:cNvSpPr>
              <p:nvPr/>
            </p:nvSpPr>
            <p:spPr bwMode="auto">
              <a:xfrm>
                <a:off x="5871395" y="4590344"/>
                <a:ext cx="1090564" cy="200599"/>
              </a:xfrm>
              <a:custGeom>
                <a:avLst/>
                <a:gdLst>
                  <a:gd name="T0" fmla="*/ 290 w 290"/>
                  <a:gd name="T1" fmla="*/ 20 h 53"/>
                  <a:gd name="T2" fmla="*/ 267 w 290"/>
                  <a:gd name="T3" fmla="*/ 41 h 53"/>
                  <a:gd name="T4" fmla="*/ 23 w 290"/>
                  <a:gd name="T5" fmla="*/ 52 h 53"/>
                  <a:gd name="T6" fmla="*/ 0 w 290"/>
                  <a:gd name="T7" fmla="*/ 33 h 53"/>
                  <a:gd name="T8" fmla="*/ 0 w 290"/>
                  <a:gd name="T9" fmla="*/ 33 h 53"/>
                  <a:gd name="T10" fmla="*/ 23 w 290"/>
                  <a:gd name="T11" fmla="*/ 12 h 53"/>
                  <a:gd name="T12" fmla="*/ 267 w 290"/>
                  <a:gd name="T13" fmla="*/ 1 h 53"/>
                  <a:gd name="T14" fmla="*/ 290 w 290"/>
                  <a:gd name="T15" fmla="*/ 2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53">
                    <a:moveTo>
                      <a:pt x="290" y="20"/>
                    </a:moveTo>
                    <a:cubicBezTo>
                      <a:pt x="290" y="31"/>
                      <a:pt x="280" y="40"/>
                      <a:pt x="267" y="41"/>
                    </a:cubicBezTo>
                    <a:cubicBezTo>
                      <a:pt x="23" y="52"/>
                      <a:pt x="23" y="52"/>
                      <a:pt x="23" y="52"/>
                    </a:cubicBezTo>
                    <a:cubicBezTo>
                      <a:pt x="10" y="53"/>
                      <a:pt x="0" y="44"/>
                      <a:pt x="0" y="33"/>
                    </a:cubicBezTo>
                    <a:cubicBezTo>
                      <a:pt x="0" y="33"/>
                      <a:pt x="0" y="33"/>
                      <a:pt x="0" y="33"/>
                    </a:cubicBezTo>
                    <a:cubicBezTo>
                      <a:pt x="0" y="22"/>
                      <a:pt x="10" y="13"/>
                      <a:pt x="23" y="12"/>
                    </a:cubicBezTo>
                    <a:cubicBezTo>
                      <a:pt x="267" y="1"/>
                      <a:pt x="267" y="1"/>
                      <a:pt x="267" y="1"/>
                    </a:cubicBezTo>
                    <a:cubicBezTo>
                      <a:pt x="280" y="0"/>
                      <a:pt x="290" y="9"/>
                      <a:pt x="290" y="20"/>
                    </a:cubicBezTo>
                    <a:close/>
                  </a:path>
                </a:pathLst>
              </a:custGeom>
              <a:solidFill>
                <a:schemeClr val="bg1">
                  <a:lumMod val="7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 name="Freeform 9">
                <a:extLst>
                  <a:ext uri="{FF2B5EF4-FFF2-40B4-BE49-F238E27FC236}">
                    <a16:creationId xmlns:a16="http://schemas.microsoft.com/office/drawing/2014/main" id="{28EE8F6B-C0F9-449E-84DA-0D78A53D7CDA}"/>
                  </a:ext>
                </a:extLst>
              </p:cNvPr>
              <p:cNvSpPr>
                <a:spLocks/>
              </p:cNvSpPr>
              <p:nvPr/>
            </p:nvSpPr>
            <p:spPr bwMode="auto">
              <a:xfrm>
                <a:off x="5871395" y="4790942"/>
                <a:ext cx="1090564" cy="195455"/>
              </a:xfrm>
              <a:custGeom>
                <a:avLst/>
                <a:gdLst>
                  <a:gd name="T0" fmla="*/ 290 w 290"/>
                  <a:gd name="T1" fmla="*/ 19 h 52"/>
                  <a:gd name="T2" fmla="*/ 267 w 290"/>
                  <a:gd name="T3" fmla="*/ 40 h 52"/>
                  <a:gd name="T4" fmla="*/ 23 w 290"/>
                  <a:gd name="T5" fmla="*/ 52 h 52"/>
                  <a:gd name="T6" fmla="*/ 0 w 290"/>
                  <a:gd name="T7" fmla="*/ 33 h 52"/>
                  <a:gd name="T8" fmla="*/ 0 w 290"/>
                  <a:gd name="T9" fmla="*/ 33 h 52"/>
                  <a:gd name="T10" fmla="*/ 23 w 290"/>
                  <a:gd name="T11" fmla="*/ 12 h 52"/>
                  <a:gd name="T12" fmla="*/ 267 w 290"/>
                  <a:gd name="T13" fmla="*/ 0 h 52"/>
                  <a:gd name="T14" fmla="*/ 290 w 290"/>
                  <a:gd name="T15" fmla="*/ 1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52">
                    <a:moveTo>
                      <a:pt x="290" y="19"/>
                    </a:moveTo>
                    <a:cubicBezTo>
                      <a:pt x="290" y="30"/>
                      <a:pt x="280" y="40"/>
                      <a:pt x="267" y="40"/>
                    </a:cubicBezTo>
                    <a:cubicBezTo>
                      <a:pt x="23" y="52"/>
                      <a:pt x="23" y="52"/>
                      <a:pt x="23" y="52"/>
                    </a:cubicBezTo>
                    <a:cubicBezTo>
                      <a:pt x="10" y="52"/>
                      <a:pt x="0" y="44"/>
                      <a:pt x="0" y="33"/>
                    </a:cubicBezTo>
                    <a:cubicBezTo>
                      <a:pt x="0" y="33"/>
                      <a:pt x="0" y="33"/>
                      <a:pt x="0" y="33"/>
                    </a:cubicBezTo>
                    <a:cubicBezTo>
                      <a:pt x="0" y="22"/>
                      <a:pt x="10" y="12"/>
                      <a:pt x="23" y="12"/>
                    </a:cubicBezTo>
                    <a:cubicBezTo>
                      <a:pt x="267" y="0"/>
                      <a:pt x="267" y="0"/>
                      <a:pt x="267" y="0"/>
                    </a:cubicBezTo>
                    <a:cubicBezTo>
                      <a:pt x="280" y="0"/>
                      <a:pt x="290" y="8"/>
                      <a:pt x="290" y="19"/>
                    </a:cubicBezTo>
                    <a:close/>
                  </a:path>
                </a:pathLst>
              </a:custGeom>
              <a:solidFill>
                <a:schemeClr val="bg1">
                  <a:lumMod val="7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 name="Freeform 10">
                <a:extLst>
                  <a:ext uri="{FF2B5EF4-FFF2-40B4-BE49-F238E27FC236}">
                    <a16:creationId xmlns:a16="http://schemas.microsoft.com/office/drawing/2014/main" id="{B84FF317-5780-4B9E-A47F-C6D3DE56984E}"/>
                  </a:ext>
                </a:extLst>
              </p:cNvPr>
              <p:cNvSpPr>
                <a:spLocks/>
              </p:cNvSpPr>
              <p:nvPr/>
            </p:nvSpPr>
            <p:spPr bwMode="auto">
              <a:xfrm>
                <a:off x="5871395" y="4986397"/>
                <a:ext cx="1090564" cy="198884"/>
              </a:xfrm>
              <a:custGeom>
                <a:avLst/>
                <a:gdLst>
                  <a:gd name="T0" fmla="*/ 290 w 290"/>
                  <a:gd name="T1" fmla="*/ 20 h 53"/>
                  <a:gd name="T2" fmla="*/ 267 w 290"/>
                  <a:gd name="T3" fmla="*/ 41 h 53"/>
                  <a:gd name="T4" fmla="*/ 23 w 290"/>
                  <a:gd name="T5" fmla="*/ 52 h 53"/>
                  <a:gd name="T6" fmla="*/ 0 w 290"/>
                  <a:gd name="T7" fmla="*/ 33 h 53"/>
                  <a:gd name="T8" fmla="*/ 0 w 290"/>
                  <a:gd name="T9" fmla="*/ 33 h 53"/>
                  <a:gd name="T10" fmla="*/ 23 w 290"/>
                  <a:gd name="T11" fmla="*/ 12 h 53"/>
                  <a:gd name="T12" fmla="*/ 267 w 290"/>
                  <a:gd name="T13" fmla="*/ 1 h 53"/>
                  <a:gd name="T14" fmla="*/ 290 w 290"/>
                  <a:gd name="T15" fmla="*/ 2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53">
                    <a:moveTo>
                      <a:pt x="290" y="20"/>
                    </a:moveTo>
                    <a:cubicBezTo>
                      <a:pt x="290" y="31"/>
                      <a:pt x="280" y="40"/>
                      <a:pt x="267" y="41"/>
                    </a:cubicBezTo>
                    <a:cubicBezTo>
                      <a:pt x="23" y="52"/>
                      <a:pt x="23" y="52"/>
                      <a:pt x="23" y="52"/>
                    </a:cubicBezTo>
                    <a:cubicBezTo>
                      <a:pt x="10" y="53"/>
                      <a:pt x="0" y="44"/>
                      <a:pt x="0" y="33"/>
                    </a:cubicBezTo>
                    <a:cubicBezTo>
                      <a:pt x="0" y="33"/>
                      <a:pt x="0" y="33"/>
                      <a:pt x="0" y="33"/>
                    </a:cubicBezTo>
                    <a:cubicBezTo>
                      <a:pt x="0" y="22"/>
                      <a:pt x="10" y="13"/>
                      <a:pt x="23" y="12"/>
                    </a:cubicBezTo>
                    <a:cubicBezTo>
                      <a:pt x="267" y="1"/>
                      <a:pt x="267" y="1"/>
                      <a:pt x="267" y="1"/>
                    </a:cubicBezTo>
                    <a:cubicBezTo>
                      <a:pt x="280" y="0"/>
                      <a:pt x="290" y="9"/>
                      <a:pt x="290" y="20"/>
                    </a:cubicBezTo>
                    <a:close/>
                  </a:path>
                </a:pathLst>
              </a:custGeom>
              <a:solidFill>
                <a:schemeClr val="bg1">
                  <a:lumMod val="7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 name="Freeform 11">
                <a:extLst>
                  <a:ext uri="{FF2B5EF4-FFF2-40B4-BE49-F238E27FC236}">
                    <a16:creationId xmlns:a16="http://schemas.microsoft.com/office/drawing/2014/main" id="{E545102D-10C7-4EEB-A543-88AD82C54C70}"/>
                  </a:ext>
                </a:extLst>
              </p:cNvPr>
              <p:cNvSpPr>
                <a:spLocks/>
              </p:cNvSpPr>
              <p:nvPr/>
            </p:nvSpPr>
            <p:spPr bwMode="auto">
              <a:xfrm>
                <a:off x="5871395" y="5185281"/>
                <a:ext cx="1090564" cy="198884"/>
              </a:xfrm>
              <a:custGeom>
                <a:avLst/>
                <a:gdLst>
                  <a:gd name="T0" fmla="*/ 290 w 290"/>
                  <a:gd name="T1" fmla="*/ 20 h 53"/>
                  <a:gd name="T2" fmla="*/ 267 w 290"/>
                  <a:gd name="T3" fmla="*/ 41 h 53"/>
                  <a:gd name="T4" fmla="*/ 23 w 290"/>
                  <a:gd name="T5" fmla="*/ 52 h 53"/>
                  <a:gd name="T6" fmla="*/ 0 w 290"/>
                  <a:gd name="T7" fmla="*/ 33 h 53"/>
                  <a:gd name="T8" fmla="*/ 0 w 290"/>
                  <a:gd name="T9" fmla="*/ 33 h 53"/>
                  <a:gd name="T10" fmla="*/ 23 w 290"/>
                  <a:gd name="T11" fmla="*/ 12 h 53"/>
                  <a:gd name="T12" fmla="*/ 267 w 290"/>
                  <a:gd name="T13" fmla="*/ 1 h 53"/>
                  <a:gd name="T14" fmla="*/ 290 w 290"/>
                  <a:gd name="T15" fmla="*/ 2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53">
                    <a:moveTo>
                      <a:pt x="290" y="20"/>
                    </a:moveTo>
                    <a:cubicBezTo>
                      <a:pt x="290" y="31"/>
                      <a:pt x="280" y="40"/>
                      <a:pt x="267" y="41"/>
                    </a:cubicBezTo>
                    <a:cubicBezTo>
                      <a:pt x="23" y="52"/>
                      <a:pt x="23" y="52"/>
                      <a:pt x="23" y="52"/>
                    </a:cubicBezTo>
                    <a:cubicBezTo>
                      <a:pt x="10" y="53"/>
                      <a:pt x="0" y="44"/>
                      <a:pt x="0" y="33"/>
                    </a:cubicBezTo>
                    <a:cubicBezTo>
                      <a:pt x="0" y="33"/>
                      <a:pt x="0" y="33"/>
                      <a:pt x="0" y="33"/>
                    </a:cubicBezTo>
                    <a:cubicBezTo>
                      <a:pt x="0" y="22"/>
                      <a:pt x="10" y="13"/>
                      <a:pt x="23" y="12"/>
                    </a:cubicBezTo>
                    <a:cubicBezTo>
                      <a:pt x="267" y="1"/>
                      <a:pt x="267" y="1"/>
                      <a:pt x="267" y="1"/>
                    </a:cubicBezTo>
                    <a:cubicBezTo>
                      <a:pt x="280" y="0"/>
                      <a:pt x="290" y="9"/>
                      <a:pt x="290" y="20"/>
                    </a:cubicBezTo>
                    <a:close/>
                  </a:path>
                </a:pathLst>
              </a:custGeom>
              <a:solidFill>
                <a:schemeClr val="bg1">
                  <a:lumMod val="7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 name="Freeform 12">
                <a:extLst>
                  <a:ext uri="{FF2B5EF4-FFF2-40B4-BE49-F238E27FC236}">
                    <a16:creationId xmlns:a16="http://schemas.microsoft.com/office/drawing/2014/main" id="{01F05F8E-8644-464D-B90F-F8A85096C7E5}"/>
                  </a:ext>
                </a:extLst>
              </p:cNvPr>
              <p:cNvSpPr>
                <a:spLocks/>
              </p:cNvSpPr>
              <p:nvPr/>
            </p:nvSpPr>
            <p:spPr bwMode="auto">
              <a:xfrm>
                <a:off x="6360091" y="4590344"/>
                <a:ext cx="601867" cy="178310"/>
              </a:xfrm>
              <a:custGeom>
                <a:avLst/>
                <a:gdLst>
                  <a:gd name="T0" fmla="*/ 137 w 160"/>
                  <a:gd name="T1" fmla="*/ 1 h 47"/>
                  <a:gd name="T2" fmla="*/ 0 w 160"/>
                  <a:gd name="T3" fmla="*/ 7 h 47"/>
                  <a:gd name="T4" fmla="*/ 15 w 160"/>
                  <a:gd name="T5" fmla="*/ 26 h 47"/>
                  <a:gd name="T6" fmla="*/ 0 w 160"/>
                  <a:gd name="T7" fmla="*/ 47 h 47"/>
                  <a:gd name="T8" fmla="*/ 137 w 160"/>
                  <a:gd name="T9" fmla="*/ 41 h 47"/>
                  <a:gd name="T10" fmla="*/ 160 w 160"/>
                  <a:gd name="T11" fmla="*/ 20 h 47"/>
                  <a:gd name="T12" fmla="*/ 137 w 160"/>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60" h="47">
                    <a:moveTo>
                      <a:pt x="137" y="1"/>
                    </a:moveTo>
                    <a:cubicBezTo>
                      <a:pt x="0" y="7"/>
                      <a:pt x="0" y="7"/>
                      <a:pt x="0" y="7"/>
                    </a:cubicBezTo>
                    <a:cubicBezTo>
                      <a:pt x="8" y="7"/>
                      <a:pt x="15" y="15"/>
                      <a:pt x="15" y="26"/>
                    </a:cubicBezTo>
                    <a:cubicBezTo>
                      <a:pt x="15" y="37"/>
                      <a:pt x="8" y="47"/>
                      <a:pt x="0" y="47"/>
                    </a:cubicBezTo>
                    <a:cubicBezTo>
                      <a:pt x="137" y="41"/>
                      <a:pt x="137" y="41"/>
                      <a:pt x="137" y="41"/>
                    </a:cubicBezTo>
                    <a:cubicBezTo>
                      <a:pt x="150" y="40"/>
                      <a:pt x="160" y="31"/>
                      <a:pt x="160" y="20"/>
                    </a:cubicBezTo>
                    <a:cubicBezTo>
                      <a:pt x="160" y="9"/>
                      <a:pt x="150" y="0"/>
                      <a:pt x="137" y="1"/>
                    </a:cubicBez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 name="Freeform 13">
                <a:extLst>
                  <a:ext uri="{FF2B5EF4-FFF2-40B4-BE49-F238E27FC236}">
                    <a16:creationId xmlns:a16="http://schemas.microsoft.com/office/drawing/2014/main" id="{52DBE3E0-1B06-4053-8753-38FF5CC06E19}"/>
                  </a:ext>
                </a:extLst>
              </p:cNvPr>
              <p:cNvSpPr>
                <a:spLocks/>
              </p:cNvSpPr>
              <p:nvPr/>
            </p:nvSpPr>
            <p:spPr bwMode="auto">
              <a:xfrm>
                <a:off x="6360091" y="4790942"/>
                <a:ext cx="601867" cy="176595"/>
              </a:xfrm>
              <a:custGeom>
                <a:avLst/>
                <a:gdLst>
                  <a:gd name="T0" fmla="*/ 137 w 160"/>
                  <a:gd name="T1" fmla="*/ 0 h 47"/>
                  <a:gd name="T2" fmla="*/ 0 w 160"/>
                  <a:gd name="T3" fmla="*/ 7 h 47"/>
                  <a:gd name="T4" fmla="*/ 15 w 160"/>
                  <a:gd name="T5" fmla="*/ 26 h 47"/>
                  <a:gd name="T6" fmla="*/ 0 w 160"/>
                  <a:gd name="T7" fmla="*/ 47 h 47"/>
                  <a:gd name="T8" fmla="*/ 137 w 160"/>
                  <a:gd name="T9" fmla="*/ 40 h 47"/>
                  <a:gd name="T10" fmla="*/ 160 w 160"/>
                  <a:gd name="T11" fmla="*/ 19 h 47"/>
                  <a:gd name="T12" fmla="*/ 137 w 16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0" h="47">
                    <a:moveTo>
                      <a:pt x="137" y="0"/>
                    </a:moveTo>
                    <a:cubicBezTo>
                      <a:pt x="0" y="7"/>
                      <a:pt x="0" y="7"/>
                      <a:pt x="0" y="7"/>
                    </a:cubicBezTo>
                    <a:cubicBezTo>
                      <a:pt x="8" y="6"/>
                      <a:pt x="15" y="15"/>
                      <a:pt x="15" y="26"/>
                    </a:cubicBezTo>
                    <a:cubicBezTo>
                      <a:pt x="15" y="37"/>
                      <a:pt x="8" y="46"/>
                      <a:pt x="0" y="47"/>
                    </a:cubicBezTo>
                    <a:cubicBezTo>
                      <a:pt x="137" y="40"/>
                      <a:pt x="137" y="40"/>
                      <a:pt x="137" y="40"/>
                    </a:cubicBezTo>
                    <a:cubicBezTo>
                      <a:pt x="150" y="40"/>
                      <a:pt x="160" y="30"/>
                      <a:pt x="160" y="19"/>
                    </a:cubicBezTo>
                    <a:cubicBezTo>
                      <a:pt x="160" y="8"/>
                      <a:pt x="150" y="0"/>
                      <a:pt x="137" y="0"/>
                    </a:cubicBez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 name="Freeform 14">
                <a:extLst>
                  <a:ext uri="{FF2B5EF4-FFF2-40B4-BE49-F238E27FC236}">
                    <a16:creationId xmlns:a16="http://schemas.microsoft.com/office/drawing/2014/main" id="{8970EB30-CC78-4141-BBEB-17630399126F}"/>
                  </a:ext>
                </a:extLst>
              </p:cNvPr>
              <p:cNvSpPr>
                <a:spLocks/>
              </p:cNvSpPr>
              <p:nvPr/>
            </p:nvSpPr>
            <p:spPr bwMode="auto">
              <a:xfrm>
                <a:off x="6360091" y="4986397"/>
                <a:ext cx="601867" cy="176595"/>
              </a:xfrm>
              <a:custGeom>
                <a:avLst/>
                <a:gdLst>
                  <a:gd name="T0" fmla="*/ 137 w 160"/>
                  <a:gd name="T1" fmla="*/ 1 h 47"/>
                  <a:gd name="T2" fmla="*/ 0 w 160"/>
                  <a:gd name="T3" fmla="*/ 7 h 47"/>
                  <a:gd name="T4" fmla="*/ 15 w 160"/>
                  <a:gd name="T5" fmla="*/ 27 h 47"/>
                  <a:gd name="T6" fmla="*/ 0 w 160"/>
                  <a:gd name="T7" fmla="*/ 47 h 47"/>
                  <a:gd name="T8" fmla="*/ 137 w 160"/>
                  <a:gd name="T9" fmla="*/ 41 h 47"/>
                  <a:gd name="T10" fmla="*/ 160 w 160"/>
                  <a:gd name="T11" fmla="*/ 20 h 47"/>
                  <a:gd name="T12" fmla="*/ 137 w 160"/>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60" h="47">
                    <a:moveTo>
                      <a:pt x="137" y="1"/>
                    </a:moveTo>
                    <a:cubicBezTo>
                      <a:pt x="0" y="7"/>
                      <a:pt x="0" y="7"/>
                      <a:pt x="0" y="7"/>
                    </a:cubicBezTo>
                    <a:cubicBezTo>
                      <a:pt x="8" y="7"/>
                      <a:pt x="15" y="16"/>
                      <a:pt x="15" y="27"/>
                    </a:cubicBezTo>
                    <a:cubicBezTo>
                      <a:pt x="15" y="38"/>
                      <a:pt x="8" y="47"/>
                      <a:pt x="0" y="47"/>
                    </a:cubicBezTo>
                    <a:cubicBezTo>
                      <a:pt x="137" y="41"/>
                      <a:pt x="137" y="41"/>
                      <a:pt x="137" y="41"/>
                    </a:cubicBezTo>
                    <a:cubicBezTo>
                      <a:pt x="150" y="40"/>
                      <a:pt x="160" y="31"/>
                      <a:pt x="160" y="20"/>
                    </a:cubicBezTo>
                    <a:cubicBezTo>
                      <a:pt x="160" y="9"/>
                      <a:pt x="150" y="0"/>
                      <a:pt x="137" y="1"/>
                    </a:cubicBez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 name="Freeform 15">
                <a:extLst>
                  <a:ext uri="{FF2B5EF4-FFF2-40B4-BE49-F238E27FC236}">
                    <a16:creationId xmlns:a16="http://schemas.microsoft.com/office/drawing/2014/main" id="{56DD4CFE-19B0-4D25-A386-674C243546A3}"/>
                  </a:ext>
                </a:extLst>
              </p:cNvPr>
              <p:cNvSpPr>
                <a:spLocks/>
              </p:cNvSpPr>
              <p:nvPr/>
            </p:nvSpPr>
            <p:spPr bwMode="auto">
              <a:xfrm>
                <a:off x="6360091" y="5185281"/>
                <a:ext cx="601867" cy="176595"/>
              </a:xfrm>
              <a:custGeom>
                <a:avLst/>
                <a:gdLst>
                  <a:gd name="T0" fmla="*/ 137 w 160"/>
                  <a:gd name="T1" fmla="*/ 1 h 47"/>
                  <a:gd name="T2" fmla="*/ 0 w 160"/>
                  <a:gd name="T3" fmla="*/ 7 h 47"/>
                  <a:gd name="T4" fmla="*/ 15 w 160"/>
                  <a:gd name="T5" fmla="*/ 26 h 47"/>
                  <a:gd name="T6" fmla="*/ 0 w 160"/>
                  <a:gd name="T7" fmla="*/ 47 h 47"/>
                  <a:gd name="T8" fmla="*/ 137 w 160"/>
                  <a:gd name="T9" fmla="*/ 41 h 47"/>
                  <a:gd name="T10" fmla="*/ 160 w 160"/>
                  <a:gd name="T11" fmla="*/ 20 h 47"/>
                  <a:gd name="T12" fmla="*/ 137 w 160"/>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60" h="47">
                    <a:moveTo>
                      <a:pt x="137" y="1"/>
                    </a:moveTo>
                    <a:cubicBezTo>
                      <a:pt x="0" y="7"/>
                      <a:pt x="0" y="7"/>
                      <a:pt x="0" y="7"/>
                    </a:cubicBezTo>
                    <a:cubicBezTo>
                      <a:pt x="8" y="7"/>
                      <a:pt x="15" y="15"/>
                      <a:pt x="15" y="26"/>
                    </a:cubicBezTo>
                    <a:cubicBezTo>
                      <a:pt x="15" y="37"/>
                      <a:pt x="8" y="47"/>
                      <a:pt x="0" y="47"/>
                    </a:cubicBezTo>
                    <a:cubicBezTo>
                      <a:pt x="137" y="41"/>
                      <a:pt x="137" y="41"/>
                      <a:pt x="137" y="41"/>
                    </a:cubicBezTo>
                    <a:cubicBezTo>
                      <a:pt x="150" y="40"/>
                      <a:pt x="160" y="31"/>
                      <a:pt x="160" y="20"/>
                    </a:cubicBezTo>
                    <a:cubicBezTo>
                      <a:pt x="160" y="9"/>
                      <a:pt x="150" y="0"/>
                      <a:pt x="137" y="1"/>
                    </a:cubicBez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 name="Freeform 16">
                <a:extLst>
                  <a:ext uri="{FF2B5EF4-FFF2-40B4-BE49-F238E27FC236}">
                    <a16:creationId xmlns:a16="http://schemas.microsoft.com/office/drawing/2014/main" id="{DDFBAEED-4DC3-4146-9CCF-8C3FA4FF65C0}"/>
                  </a:ext>
                </a:extLst>
              </p:cNvPr>
              <p:cNvSpPr>
                <a:spLocks/>
              </p:cNvSpPr>
              <p:nvPr/>
            </p:nvSpPr>
            <p:spPr bwMode="auto">
              <a:xfrm>
                <a:off x="6360091" y="5339587"/>
                <a:ext cx="507558" cy="44577"/>
              </a:xfrm>
              <a:custGeom>
                <a:avLst/>
                <a:gdLst>
                  <a:gd name="T0" fmla="*/ 0 w 321"/>
                  <a:gd name="T1" fmla="*/ 28 h 28"/>
                  <a:gd name="T2" fmla="*/ 321 w 321"/>
                  <a:gd name="T3" fmla="*/ 28 h 28"/>
                  <a:gd name="T4" fmla="*/ 321 w 321"/>
                  <a:gd name="T5" fmla="*/ 0 h 28"/>
                  <a:gd name="T6" fmla="*/ 0 w 321"/>
                  <a:gd name="T7" fmla="*/ 14 h 28"/>
                  <a:gd name="T8" fmla="*/ 0 w 321"/>
                  <a:gd name="T9" fmla="*/ 28 h 28"/>
                </a:gdLst>
                <a:ahLst/>
                <a:cxnLst>
                  <a:cxn ang="0">
                    <a:pos x="T0" y="T1"/>
                  </a:cxn>
                  <a:cxn ang="0">
                    <a:pos x="T2" y="T3"/>
                  </a:cxn>
                  <a:cxn ang="0">
                    <a:pos x="T4" y="T5"/>
                  </a:cxn>
                  <a:cxn ang="0">
                    <a:pos x="T6" y="T7"/>
                  </a:cxn>
                  <a:cxn ang="0">
                    <a:pos x="T8" y="T9"/>
                  </a:cxn>
                </a:cxnLst>
                <a:rect l="0" t="0" r="r" b="b"/>
                <a:pathLst>
                  <a:path w="321" h="28">
                    <a:moveTo>
                      <a:pt x="0" y="28"/>
                    </a:moveTo>
                    <a:lnTo>
                      <a:pt x="321" y="28"/>
                    </a:lnTo>
                    <a:lnTo>
                      <a:pt x="321" y="0"/>
                    </a:lnTo>
                    <a:lnTo>
                      <a:pt x="0" y="14"/>
                    </a:lnTo>
                    <a:lnTo>
                      <a:pt x="0" y="28"/>
                    </a:lnTo>
                    <a:close/>
                  </a:path>
                </a:pathLst>
              </a:custGeom>
              <a:solidFill>
                <a:schemeClr val="bg1">
                  <a:lumMod val="5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 name="Freeform 17">
                <a:extLst>
                  <a:ext uri="{FF2B5EF4-FFF2-40B4-BE49-F238E27FC236}">
                    <a16:creationId xmlns:a16="http://schemas.microsoft.com/office/drawing/2014/main" id="{BDC81903-9DF7-4880-819F-D048510F9BD8}"/>
                  </a:ext>
                </a:extLst>
              </p:cNvPr>
              <p:cNvSpPr>
                <a:spLocks/>
              </p:cNvSpPr>
              <p:nvPr/>
            </p:nvSpPr>
            <p:spPr bwMode="auto">
              <a:xfrm>
                <a:off x="6360091" y="5140704"/>
                <a:ext cx="507558" cy="70295"/>
              </a:xfrm>
              <a:custGeom>
                <a:avLst/>
                <a:gdLst>
                  <a:gd name="T0" fmla="*/ 0 w 321"/>
                  <a:gd name="T1" fmla="*/ 45 h 45"/>
                  <a:gd name="T2" fmla="*/ 321 w 321"/>
                  <a:gd name="T3" fmla="*/ 31 h 45"/>
                  <a:gd name="T4" fmla="*/ 321 w 321"/>
                  <a:gd name="T5" fmla="*/ 0 h 45"/>
                  <a:gd name="T6" fmla="*/ 0 w 321"/>
                  <a:gd name="T7" fmla="*/ 17 h 45"/>
                  <a:gd name="T8" fmla="*/ 0 w 321"/>
                  <a:gd name="T9" fmla="*/ 45 h 45"/>
                </a:gdLst>
                <a:ahLst/>
                <a:cxnLst>
                  <a:cxn ang="0">
                    <a:pos x="T0" y="T1"/>
                  </a:cxn>
                  <a:cxn ang="0">
                    <a:pos x="T2" y="T3"/>
                  </a:cxn>
                  <a:cxn ang="0">
                    <a:pos x="T4" y="T5"/>
                  </a:cxn>
                  <a:cxn ang="0">
                    <a:pos x="T6" y="T7"/>
                  </a:cxn>
                  <a:cxn ang="0">
                    <a:pos x="T8" y="T9"/>
                  </a:cxn>
                </a:cxnLst>
                <a:rect l="0" t="0" r="r" b="b"/>
                <a:pathLst>
                  <a:path w="321" h="45">
                    <a:moveTo>
                      <a:pt x="0" y="45"/>
                    </a:moveTo>
                    <a:lnTo>
                      <a:pt x="321" y="31"/>
                    </a:lnTo>
                    <a:lnTo>
                      <a:pt x="321" y="0"/>
                    </a:lnTo>
                    <a:lnTo>
                      <a:pt x="0" y="17"/>
                    </a:lnTo>
                    <a:lnTo>
                      <a:pt x="0" y="45"/>
                    </a:lnTo>
                    <a:close/>
                  </a:path>
                </a:pathLst>
              </a:custGeom>
              <a:solidFill>
                <a:schemeClr val="bg1">
                  <a:lumMod val="5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 name="Freeform 18">
                <a:extLst>
                  <a:ext uri="{FF2B5EF4-FFF2-40B4-BE49-F238E27FC236}">
                    <a16:creationId xmlns:a16="http://schemas.microsoft.com/office/drawing/2014/main" id="{387EACD2-A4CA-4772-B73D-4B9B68EF07C2}"/>
                  </a:ext>
                </a:extLst>
              </p:cNvPr>
              <p:cNvSpPr>
                <a:spLocks/>
              </p:cNvSpPr>
              <p:nvPr/>
            </p:nvSpPr>
            <p:spPr bwMode="auto">
              <a:xfrm>
                <a:off x="6360091" y="4744650"/>
                <a:ext cx="507558" cy="72010"/>
              </a:xfrm>
              <a:custGeom>
                <a:avLst/>
                <a:gdLst>
                  <a:gd name="T0" fmla="*/ 0 w 321"/>
                  <a:gd name="T1" fmla="*/ 15 h 45"/>
                  <a:gd name="T2" fmla="*/ 0 w 321"/>
                  <a:gd name="T3" fmla="*/ 45 h 45"/>
                  <a:gd name="T4" fmla="*/ 321 w 321"/>
                  <a:gd name="T5" fmla="*/ 29 h 45"/>
                  <a:gd name="T6" fmla="*/ 321 w 321"/>
                  <a:gd name="T7" fmla="*/ 0 h 45"/>
                  <a:gd name="T8" fmla="*/ 0 w 321"/>
                  <a:gd name="T9" fmla="*/ 15 h 45"/>
                </a:gdLst>
                <a:ahLst/>
                <a:cxnLst>
                  <a:cxn ang="0">
                    <a:pos x="T0" y="T1"/>
                  </a:cxn>
                  <a:cxn ang="0">
                    <a:pos x="T2" y="T3"/>
                  </a:cxn>
                  <a:cxn ang="0">
                    <a:pos x="T4" y="T5"/>
                  </a:cxn>
                  <a:cxn ang="0">
                    <a:pos x="T6" y="T7"/>
                  </a:cxn>
                  <a:cxn ang="0">
                    <a:pos x="T8" y="T9"/>
                  </a:cxn>
                </a:cxnLst>
                <a:rect l="0" t="0" r="r" b="b"/>
                <a:pathLst>
                  <a:path w="321" h="45">
                    <a:moveTo>
                      <a:pt x="0" y="15"/>
                    </a:moveTo>
                    <a:lnTo>
                      <a:pt x="0" y="45"/>
                    </a:lnTo>
                    <a:lnTo>
                      <a:pt x="321" y="29"/>
                    </a:lnTo>
                    <a:lnTo>
                      <a:pt x="321" y="0"/>
                    </a:lnTo>
                    <a:lnTo>
                      <a:pt x="0" y="15"/>
                    </a:lnTo>
                    <a:close/>
                  </a:path>
                </a:pathLst>
              </a:custGeom>
              <a:solidFill>
                <a:schemeClr val="bg1">
                  <a:lumMod val="5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 name="Freeform 19">
                <a:extLst>
                  <a:ext uri="{FF2B5EF4-FFF2-40B4-BE49-F238E27FC236}">
                    <a16:creationId xmlns:a16="http://schemas.microsoft.com/office/drawing/2014/main" id="{415A0F1A-2403-45FA-AA6E-DC034CDC2338}"/>
                  </a:ext>
                </a:extLst>
              </p:cNvPr>
              <p:cNvSpPr>
                <a:spLocks/>
              </p:cNvSpPr>
              <p:nvPr/>
            </p:nvSpPr>
            <p:spPr bwMode="auto">
              <a:xfrm>
                <a:off x="6360091" y="4945249"/>
                <a:ext cx="507558" cy="66866"/>
              </a:xfrm>
              <a:custGeom>
                <a:avLst/>
                <a:gdLst>
                  <a:gd name="T0" fmla="*/ 0 w 321"/>
                  <a:gd name="T1" fmla="*/ 43 h 43"/>
                  <a:gd name="T2" fmla="*/ 321 w 321"/>
                  <a:gd name="T3" fmla="*/ 28 h 43"/>
                  <a:gd name="T4" fmla="*/ 321 w 321"/>
                  <a:gd name="T5" fmla="*/ 0 h 43"/>
                  <a:gd name="T6" fmla="*/ 0 w 321"/>
                  <a:gd name="T7" fmla="*/ 14 h 43"/>
                  <a:gd name="T8" fmla="*/ 0 w 321"/>
                  <a:gd name="T9" fmla="*/ 43 h 43"/>
                </a:gdLst>
                <a:ahLst/>
                <a:cxnLst>
                  <a:cxn ang="0">
                    <a:pos x="T0" y="T1"/>
                  </a:cxn>
                  <a:cxn ang="0">
                    <a:pos x="T2" y="T3"/>
                  </a:cxn>
                  <a:cxn ang="0">
                    <a:pos x="T4" y="T5"/>
                  </a:cxn>
                  <a:cxn ang="0">
                    <a:pos x="T6" y="T7"/>
                  </a:cxn>
                  <a:cxn ang="0">
                    <a:pos x="T8" y="T9"/>
                  </a:cxn>
                </a:cxnLst>
                <a:rect l="0" t="0" r="r" b="b"/>
                <a:pathLst>
                  <a:path w="321" h="43">
                    <a:moveTo>
                      <a:pt x="0" y="43"/>
                    </a:moveTo>
                    <a:lnTo>
                      <a:pt x="321" y="28"/>
                    </a:lnTo>
                    <a:lnTo>
                      <a:pt x="321" y="0"/>
                    </a:lnTo>
                    <a:lnTo>
                      <a:pt x="0" y="14"/>
                    </a:lnTo>
                    <a:lnTo>
                      <a:pt x="0" y="43"/>
                    </a:lnTo>
                    <a:close/>
                  </a:path>
                </a:pathLst>
              </a:custGeom>
              <a:solidFill>
                <a:schemeClr val="bg1">
                  <a:lumMod val="5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 name="Freeform 20">
                <a:extLst>
                  <a:ext uri="{FF2B5EF4-FFF2-40B4-BE49-F238E27FC236}">
                    <a16:creationId xmlns:a16="http://schemas.microsoft.com/office/drawing/2014/main" id="{A0EF3128-1F6B-4D9C-85E0-C503ECFCDCE4}"/>
                  </a:ext>
                </a:extLst>
              </p:cNvPr>
              <p:cNvSpPr>
                <a:spLocks/>
              </p:cNvSpPr>
              <p:nvPr/>
            </p:nvSpPr>
            <p:spPr bwMode="auto">
              <a:xfrm>
                <a:off x="6066873" y="5483607"/>
                <a:ext cx="696177" cy="37719"/>
              </a:xfrm>
              <a:custGeom>
                <a:avLst/>
                <a:gdLst>
                  <a:gd name="T0" fmla="*/ 0 w 185"/>
                  <a:gd name="T1" fmla="*/ 0 h 10"/>
                  <a:gd name="T2" fmla="*/ 0 w 185"/>
                  <a:gd name="T3" fmla="*/ 0 h 10"/>
                  <a:gd name="T4" fmla="*/ 46 w 185"/>
                  <a:gd name="T5" fmla="*/ 10 h 10"/>
                  <a:gd name="T6" fmla="*/ 140 w 185"/>
                  <a:gd name="T7" fmla="*/ 10 h 10"/>
                  <a:gd name="T8" fmla="*/ 185 w 185"/>
                  <a:gd name="T9" fmla="*/ 0 h 10"/>
                  <a:gd name="T10" fmla="*/ 185 w 185"/>
                  <a:gd name="T11" fmla="*/ 0 h 10"/>
                  <a:gd name="T12" fmla="*/ 0 w 18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85" h="10">
                    <a:moveTo>
                      <a:pt x="0" y="0"/>
                    </a:moveTo>
                    <a:cubicBezTo>
                      <a:pt x="0" y="0"/>
                      <a:pt x="0" y="0"/>
                      <a:pt x="0" y="0"/>
                    </a:cubicBezTo>
                    <a:cubicBezTo>
                      <a:pt x="0" y="5"/>
                      <a:pt x="21" y="10"/>
                      <a:pt x="46" y="10"/>
                    </a:cubicBezTo>
                    <a:cubicBezTo>
                      <a:pt x="140" y="10"/>
                      <a:pt x="140" y="10"/>
                      <a:pt x="140" y="10"/>
                    </a:cubicBezTo>
                    <a:cubicBezTo>
                      <a:pt x="165" y="10"/>
                      <a:pt x="185" y="5"/>
                      <a:pt x="185" y="0"/>
                    </a:cubicBezTo>
                    <a:cubicBezTo>
                      <a:pt x="185" y="0"/>
                      <a:pt x="185" y="0"/>
                      <a:pt x="185" y="0"/>
                    </a:cubicBezTo>
                    <a:lnTo>
                      <a:pt x="0" y="0"/>
                    </a:ln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 name="Freeform 21">
                <a:extLst>
                  <a:ext uri="{FF2B5EF4-FFF2-40B4-BE49-F238E27FC236}">
                    <a16:creationId xmlns:a16="http://schemas.microsoft.com/office/drawing/2014/main" id="{305BAD93-0825-4834-93C5-A279F825DEB6}"/>
                  </a:ext>
                </a:extLst>
              </p:cNvPr>
              <p:cNvSpPr>
                <a:spLocks/>
              </p:cNvSpPr>
              <p:nvPr/>
            </p:nvSpPr>
            <p:spPr bwMode="auto">
              <a:xfrm>
                <a:off x="6360091" y="5384165"/>
                <a:ext cx="507558" cy="99442"/>
              </a:xfrm>
              <a:custGeom>
                <a:avLst/>
                <a:gdLst>
                  <a:gd name="T0" fmla="*/ 0 w 321"/>
                  <a:gd name="T1" fmla="*/ 62 h 62"/>
                  <a:gd name="T2" fmla="*/ 278 w 321"/>
                  <a:gd name="T3" fmla="*/ 62 h 62"/>
                  <a:gd name="T4" fmla="*/ 321 w 321"/>
                  <a:gd name="T5" fmla="*/ 0 h 62"/>
                  <a:gd name="T6" fmla="*/ 0 w 321"/>
                  <a:gd name="T7" fmla="*/ 0 h 62"/>
                  <a:gd name="T8" fmla="*/ 0 w 321"/>
                  <a:gd name="T9" fmla="*/ 62 h 62"/>
                </a:gdLst>
                <a:ahLst/>
                <a:cxnLst>
                  <a:cxn ang="0">
                    <a:pos x="T0" y="T1"/>
                  </a:cxn>
                  <a:cxn ang="0">
                    <a:pos x="T2" y="T3"/>
                  </a:cxn>
                  <a:cxn ang="0">
                    <a:pos x="T4" y="T5"/>
                  </a:cxn>
                  <a:cxn ang="0">
                    <a:pos x="T6" y="T7"/>
                  </a:cxn>
                  <a:cxn ang="0">
                    <a:pos x="T8" y="T9"/>
                  </a:cxn>
                </a:cxnLst>
                <a:rect l="0" t="0" r="r" b="b"/>
                <a:pathLst>
                  <a:path w="321" h="62">
                    <a:moveTo>
                      <a:pt x="0" y="62"/>
                    </a:moveTo>
                    <a:lnTo>
                      <a:pt x="278" y="62"/>
                    </a:lnTo>
                    <a:lnTo>
                      <a:pt x="321" y="0"/>
                    </a:lnTo>
                    <a:lnTo>
                      <a:pt x="0" y="0"/>
                    </a:lnTo>
                    <a:lnTo>
                      <a:pt x="0" y="62"/>
                    </a:lnTo>
                    <a:close/>
                  </a:path>
                </a:pathLst>
              </a:custGeom>
              <a:solidFill>
                <a:srgbClr val="404040"/>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6" name="Freeform 22">
              <a:extLst>
                <a:ext uri="{FF2B5EF4-FFF2-40B4-BE49-F238E27FC236}">
                  <a16:creationId xmlns:a16="http://schemas.microsoft.com/office/drawing/2014/main" id="{741ACD25-6F19-45E4-BDD0-7417C435D50E}"/>
                </a:ext>
              </a:extLst>
            </p:cNvPr>
            <p:cNvSpPr>
              <a:spLocks/>
            </p:cNvSpPr>
            <p:nvPr/>
          </p:nvSpPr>
          <p:spPr bwMode="auto">
            <a:xfrm>
              <a:off x="4640760" y="2651580"/>
              <a:ext cx="1414074" cy="947582"/>
            </a:xfrm>
            <a:custGeom>
              <a:avLst/>
              <a:gdLst>
                <a:gd name="T0" fmla="*/ 184 w 431"/>
                <a:gd name="T1" fmla="*/ 258 h 289"/>
                <a:gd name="T2" fmla="*/ 258 w 431"/>
                <a:gd name="T3" fmla="*/ 266 h 289"/>
                <a:gd name="T4" fmla="*/ 268 w 431"/>
                <a:gd name="T5" fmla="*/ 265 h 289"/>
                <a:gd name="T6" fmla="*/ 329 w 431"/>
                <a:gd name="T7" fmla="*/ 237 h 289"/>
                <a:gd name="T8" fmla="*/ 356 w 431"/>
                <a:gd name="T9" fmla="*/ 215 h 289"/>
                <a:gd name="T10" fmla="*/ 321 w 431"/>
                <a:gd name="T11" fmla="*/ 221 h 289"/>
                <a:gd name="T12" fmla="*/ 403 w 431"/>
                <a:gd name="T13" fmla="*/ 131 h 289"/>
                <a:gd name="T14" fmla="*/ 431 w 431"/>
                <a:gd name="T15" fmla="*/ 6 h 289"/>
                <a:gd name="T16" fmla="*/ 365 w 431"/>
                <a:gd name="T17" fmla="*/ 36 h 289"/>
                <a:gd name="T18" fmla="*/ 130 w 431"/>
                <a:gd name="T19" fmla="*/ 49 h 289"/>
                <a:gd name="T20" fmla="*/ 71 w 431"/>
                <a:gd name="T21" fmla="*/ 102 h 289"/>
                <a:gd name="T22" fmla="*/ 73 w 431"/>
                <a:gd name="T23" fmla="*/ 84 h 289"/>
                <a:gd name="T24" fmla="*/ 3 w 431"/>
                <a:gd name="T25" fmla="*/ 286 h 289"/>
                <a:gd name="T26" fmla="*/ 81 w 431"/>
                <a:gd name="T27" fmla="*/ 172 h 289"/>
                <a:gd name="T28" fmla="*/ 279 w 431"/>
                <a:gd name="T29" fmla="*/ 104 h 289"/>
                <a:gd name="T30" fmla="*/ 89 w 431"/>
                <a:gd name="T31" fmla="*/ 180 h 289"/>
                <a:gd name="T32" fmla="*/ 20 w 431"/>
                <a:gd name="T33" fmla="*/ 289 h 289"/>
                <a:gd name="T34" fmla="*/ 63 w 431"/>
                <a:gd name="T35" fmla="*/ 265 h 289"/>
                <a:gd name="T36" fmla="*/ 223 w 431"/>
                <a:gd name="T37" fmla="*/ 279 h 289"/>
                <a:gd name="T38" fmla="*/ 184 w 431"/>
                <a:gd name="T39" fmla="*/ 25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1" h="289">
                  <a:moveTo>
                    <a:pt x="184" y="258"/>
                  </a:moveTo>
                  <a:cubicBezTo>
                    <a:pt x="184" y="258"/>
                    <a:pt x="225" y="270"/>
                    <a:pt x="258" y="266"/>
                  </a:cubicBezTo>
                  <a:cubicBezTo>
                    <a:pt x="261" y="266"/>
                    <a:pt x="265" y="265"/>
                    <a:pt x="268" y="265"/>
                  </a:cubicBezTo>
                  <a:cubicBezTo>
                    <a:pt x="289" y="259"/>
                    <a:pt x="309" y="251"/>
                    <a:pt x="329" y="237"/>
                  </a:cubicBezTo>
                  <a:cubicBezTo>
                    <a:pt x="339" y="231"/>
                    <a:pt x="348" y="223"/>
                    <a:pt x="356" y="215"/>
                  </a:cubicBezTo>
                  <a:cubicBezTo>
                    <a:pt x="336" y="219"/>
                    <a:pt x="321" y="221"/>
                    <a:pt x="321" y="221"/>
                  </a:cubicBezTo>
                  <a:cubicBezTo>
                    <a:pt x="321" y="221"/>
                    <a:pt x="362" y="212"/>
                    <a:pt x="403" y="131"/>
                  </a:cubicBezTo>
                  <a:cubicBezTo>
                    <a:pt x="429" y="81"/>
                    <a:pt x="431" y="6"/>
                    <a:pt x="431" y="6"/>
                  </a:cubicBezTo>
                  <a:cubicBezTo>
                    <a:pt x="431" y="6"/>
                    <a:pt x="419" y="29"/>
                    <a:pt x="365" y="36"/>
                  </a:cubicBezTo>
                  <a:cubicBezTo>
                    <a:pt x="320" y="42"/>
                    <a:pt x="223" y="0"/>
                    <a:pt x="130" y="49"/>
                  </a:cubicBezTo>
                  <a:cubicBezTo>
                    <a:pt x="87" y="72"/>
                    <a:pt x="71" y="102"/>
                    <a:pt x="71" y="102"/>
                  </a:cubicBezTo>
                  <a:cubicBezTo>
                    <a:pt x="71" y="102"/>
                    <a:pt x="68" y="97"/>
                    <a:pt x="73" y="84"/>
                  </a:cubicBezTo>
                  <a:cubicBezTo>
                    <a:pt x="0" y="154"/>
                    <a:pt x="3" y="286"/>
                    <a:pt x="3" y="286"/>
                  </a:cubicBezTo>
                  <a:cubicBezTo>
                    <a:pt x="3" y="286"/>
                    <a:pt x="9" y="238"/>
                    <a:pt x="81" y="172"/>
                  </a:cubicBezTo>
                  <a:cubicBezTo>
                    <a:pt x="159" y="101"/>
                    <a:pt x="279" y="104"/>
                    <a:pt x="279" y="104"/>
                  </a:cubicBezTo>
                  <a:cubicBezTo>
                    <a:pt x="279" y="104"/>
                    <a:pt x="158" y="111"/>
                    <a:pt x="89" y="180"/>
                  </a:cubicBezTo>
                  <a:cubicBezTo>
                    <a:pt x="42" y="226"/>
                    <a:pt x="25" y="272"/>
                    <a:pt x="20" y="289"/>
                  </a:cubicBezTo>
                  <a:cubicBezTo>
                    <a:pt x="24" y="282"/>
                    <a:pt x="34" y="271"/>
                    <a:pt x="63" y="265"/>
                  </a:cubicBezTo>
                  <a:cubicBezTo>
                    <a:pt x="106" y="255"/>
                    <a:pt x="159" y="281"/>
                    <a:pt x="223" y="279"/>
                  </a:cubicBezTo>
                  <a:cubicBezTo>
                    <a:pt x="200" y="270"/>
                    <a:pt x="184" y="258"/>
                    <a:pt x="184" y="258"/>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 name="Freeform 23">
              <a:extLst>
                <a:ext uri="{FF2B5EF4-FFF2-40B4-BE49-F238E27FC236}">
                  <a16:creationId xmlns:a16="http://schemas.microsoft.com/office/drawing/2014/main" id="{6FAB6DF3-3B9F-4CD2-BD4C-D08907490AA8}"/>
                </a:ext>
              </a:extLst>
            </p:cNvPr>
            <p:cNvSpPr>
              <a:spLocks/>
            </p:cNvSpPr>
            <p:nvPr/>
          </p:nvSpPr>
          <p:spPr bwMode="auto">
            <a:xfrm>
              <a:off x="4673646" y="3655958"/>
              <a:ext cx="1062798" cy="590370"/>
            </a:xfrm>
            <a:custGeom>
              <a:avLst/>
              <a:gdLst>
                <a:gd name="T0" fmla="*/ 122 w 324"/>
                <a:gd name="T1" fmla="*/ 160 h 180"/>
                <a:gd name="T2" fmla="*/ 169 w 324"/>
                <a:gd name="T3" fmla="*/ 178 h 180"/>
                <a:gd name="T4" fmla="*/ 175 w 324"/>
                <a:gd name="T5" fmla="*/ 179 h 180"/>
                <a:gd name="T6" fmla="*/ 220 w 324"/>
                <a:gd name="T7" fmla="*/ 171 h 180"/>
                <a:gd name="T8" fmla="*/ 240 w 324"/>
                <a:gd name="T9" fmla="*/ 161 h 180"/>
                <a:gd name="T10" fmla="*/ 217 w 324"/>
                <a:gd name="T11" fmla="*/ 159 h 180"/>
                <a:gd name="T12" fmla="*/ 285 w 324"/>
                <a:gd name="T13" fmla="*/ 115 h 180"/>
                <a:gd name="T14" fmla="*/ 324 w 324"/>
                <a:gd name="T15" fmla="*/ 38 h 180"/>
                <a:gd name="T16" fmla="*/ 276 w 324"/>
                <a:gd name="T17" fmla="*/ 47 h 180"/>
                <a:gd name="T18" fmla="*/ 122 w 324"/>
                <a:gd name="T19" fmla="*/ 16 h 180"/>
                <a:gd name="T20" fmla="*/ 75 w 324"/>
                <a:gd name="T21" fmla="*/ 40 h 180"/>
                <a:gd name="T22" fmla="*/ 79 w 324"/>
                <a:gd name="T23" fmla="*/ 29 h 180"/>
                <a:gd name="T24" fmla="*/ 0 w 324"/>
                <a:gd name="T25" fmla="*/ 148 h 180"/>
                <a:gd name="T26" fmla="*/ 70 w 324"/>
                <a:gd name="T27" fmla="*/ 87 h 180"/>
                <a:gd name="T28" fmla="*/ 209 w 324"/>
                <a:gd name="T29" fmla="*/ 76 h 180"/>
                <a:gd name="T30" fmla="*/ 73 w 324"/>
                <a:gd name="T31" fmla="*/ 93 h 180"/>
                <a:gd name="T32" fmla="*/ 11 w 324"/>
                <a:gd name="T33" fmla="*/ 153 h 180"/>
                <a:gd name="T34" fmla="*/ 42 w 324"/>
                <a:gd name="T35" fmla="*/ 144 h 180"/>
                <a:gd name="T36" fmla="*/ 143 w 324"/>
                <a:gd name="T37" fmla="*/ 180 h 180"/>
                <a:gd name="T38" fmla="*/ 122 w 324"/>
                <a:gd name="T39" fmla="*/ 16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180">
                  <a:moveTo>
                    <a:pt x="122" y="160"/>
                  </a:moveTo>
                  <a:cubicBezTo>
                    <a:pt x="122" y="160"/>
                    <a:pt x="146" y="175"/>
                    <a:pt x="169" y="178"/>
                  </a:cubicBezTo>
                  <a:cubicBezTo>
                    <a:pt x="171" y="178"/>
                    <a:pt x="173" y="178"/>
                    <a:pt x="175" y="179"/>
                  </a:cubicBezTo>
                  <a:cubicBezTo>
                    <a:pt x="190" y="179"/>
                    <a:pt x="204" y="176"/>
                    <a:pt x="220" y="171"/>
                  </a:cubicBezTo>
                  <a:cubicBezTo>
                    <a:pt x="227" y="168"/>
                    <a:pt x="234" y="165"/>
                    <a:pt x="240" y="161"/>
                  </a:cubicBezTo>
                  <a:cubicBezTo>
                    <a:pt x="227" y="161"/>
                    <a:pt x="217" y="159"/>
                    <a:pt x="217" y="159"/>
                  </a:cubicBezTo>
                  <a:cubicBezTo>
                    <a:pt x="217" y="159"/>
                    <a:pt x="245" y="160"/>
                    <a:pt x="285" y="115"/>
                  </a:cubicBezTo>
                  <a:cubicBezTo>
                    <a:pt x="310" y="86"/>
                    <a:pt x="324" y="38"/>
                    <a:pt x="324" y="38"/>
                  </a:cubicBezTo>
                  <a:cubicBezTo>
                    <a:pt x="324" y="38"/>
                    <a:pt x="312" y="51"/>
                    <a:pt x="276" y="47"/>
                  </a:cubicBezTo>
                  <a:cubicBezTo>
                    <a:pt x="246" y="43"/>
                    <a:pt x="190" y="0"/>
                    <a:pt x="122" y="16"/>
                  </a:cubicBezTo>
                  <a:cubicBezTo>
                    <a:pt x="90" y="23"/>
                    <a:pt x="75" y="40"/>
                    <a:pt x="75" y="40"/>
                  </a:cubicBezTo>
                  <a:cubicBezTo>
                    <a:pt x="75" y="40"/>
                    <a:pt x="74" y="37"/>
                    <a:pt x="79" y="29"/>
                  </a:cubicBezTo>
                  <a:cubicBezTo>
                    <a:pt x="20" y="62"/>
                    <a:pt x="0" y="148"/>
                    <a:pt x="0" y="148"/>
                  </a:cubicBezTo>
                  <a:cubicBezTo>
                    <a:pt x="0" y="148"/>
                    <a:pt x="12" y="118"/>
                    <a:pt x="70" y="87"/>
                  </a:cubicBezTo>
                  <a:cubicBezTo>
                    <a:pt x="132" y="54"/>
                    <a:pt x="209" y="76"/>
                    <a:pt x="209" y="76"/>
                  </a:cubicBezTo>
                  <a:cubicBezTo>
                    <a:pt x="209" y="76"/>
                    <a:pt x="130" y="61"/>
                    <a:pt x="73" y="93"/>
                  </a:cubicBezTo>
                  <a:cubicBezTo>
                    <a:pt x="35" y="116"/>
                    <a:pt x="17" y="143"/>
                    <a:pt x="11" y="153"/>
                  </a:cubicBezTo>
                  <a:cubicBezTo>
                    <a:pt x="14" y="149"/>
                    <a:pt x="23" y="143"/>
                    <a:pt x="42" y="144"/>
                  </a:cubicBezTo>
                  <a:cubicBezTo>
                    <a:pt x="72" y="145"/>
                    <a:pt x="102" y="171"/>
                    <a:pt x="143" y="180"/>
                  </a:cubicBezTo>
                  <a:cubicBezTo>
                    <a:pt x="130" y="170"/>
                    <a:pt x="122" y="160"/>
                    <a:pt x="122" y="160"/>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 name="Freeform 24">
              <a:extLst>
                <a:ext uri="{FF2B5EF4-FFF2-40B4-BE49-F238E27FC236}">
                  <a16:creationId xmlns:a16="http://schemas.microsoft.com/office/drawing/2014/main" id="{CE60BD65-43C6-4BC3-8553-34B36751F645}"/>
                </a:ext>
              </a:extLst>
            </p:cNvPr>
            <p:cNvSpPr>
              <a:spLocks/>
            </p:cNvSpPr>
            <p:nvPr/>
          </p:nvSpPr>
          <p:spPr bwMode="auto">
            <a:xfrm>
              <a:off x="3429979" y="3667914"/>
              <a:ext cx="1062798" cy="578413"/>
            </a:xfrm>
            <a:custGeom>
              <a:avLst/>
              <a:gdLst>
                <a:gd name="T0" fmla="*/ 202 w 324"/>
                <a:gd name="T1" fmla="*/ 156 h 176"/>
                <a:gd name="T2" fmla="*/ 156 w 324"/>
                <a:gd name="T3" fmla="*/ 174 h 176"/>
                <a:gd name="T4" fmla="*/ 149 w 324"/>
                <a:gd name="T5" fmla="*/ 175 h 176"/>
                <a:gd name="T6" fmla="*/ 105 w 324"/>
                <a:gd name="T7" fmla="*/ 167 h 176"/>
                <a:gd name="T8" fmla="*/ 84 w 324"/>
                <a:gd name="T9" fmla="*/ 157 h 176"/>
                <a:gd name="T10" fmla="*/ 108 w 324"/>
                <a:gd name="T11" fmla="*/ 155 h 176"/>
                <a:gd name="T12" fmla="*/ 39 w 324"/>
                <a:gd name="T13" fmla="*/ 111 h 176"/>
                <a:gd name="T14" fmla="*/ 0 w 324"/>
                <a:gd name="T15" fmla="*/ 34 h 176"/>
                <a:gd name="T16" fmla="*/ 48 w 324"/>
                <a:gd name="T17" fmla="*/ 43 h 176"/>
                <a:gd name="T18" fmla="*/ 202 w 324"/>
                <a:gd name="T19" fmla="*/ 12 h 176"/>
                <a:gd name="T20" fmla="*/ 324 w 324"/>
                <a:gd name="T21" fmla="*/ 144 h 176"/>
                <a:gd name="T22" fmla="*/ 255 w 324"/>
                <a:gd name="T23" fmla="*/ 83 h 176"/>
                <a:gd name="T24" fmla="*/ 115 w 324"/>
                <a:gd name="T25" fmla="*/ 72 h 176"/>
                <a:gd name="T26" fmla="*/ 251 w 324"/>
                <a:gd name="T27" fmla="*/ 89 h 176"/>
                <a:gd name="T28" fmla="*/ 314 w 324"/>
                <a:gd name="T29" fmla="*/ 149 h 176"/>
                <a:gd name="T30" fmla="*/ 282 w 324"/>
                <a:gd name="T31" fmla="*/ 140 h 176"/>
                <a:gd name="T32" fmla="*/ 181 w 324"/>
                <a:gd name="T33" fmla="*/ 176 h 176"/>
                <a:gd name="T34" fmla="*/ 202 w 324"/>
                <a:gd name="T35" fmla="*/ 1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176">
                  <a:moveTo>
                    <a:pt x="202" y="156"/>
                  </a:moveTo>
                  <a:cubicBezTo>
                    <a:pt x="202" y="156"/>
                    <a:pt x="178" y="171"/>
                    <a:pt x="156" y="174"/>
                  </a:cubicBezTo>
                  <a:cubicBezTo>
                    <a:pt x="154" y="174"/>
                    <a:pt x="151" y="174"/>
                    <a:pt x="149" y="175"/>
                  </a:cubicBezTo>
                  <a:cubicBezTo>
                    <a:pt x="135" y="175"/>
                    <a:pt x="120" y="172"/>
                    <a:pt x="105" y="167"/>
                  </a:cubicBezTo>
                  <a:cubicBezTo>
                    <a:pt x="98" y="164"/>
                    <a:pt x="91" y="161"/>
                    <a:pt x="84" y="157"/>
                  </a:cubicBezTo>
                  <a:cubicBezTo>
                    <a:pt x="97" y="157"/>
                    <a:pt x="108" y="155"/>
                    <a:pt x="108" y="155"/>
                  </a:cubicBezTo>
                  <a:cubicBezTo>
                    <a:pt x="108" y="155"/>
                    <a:pt x="80" y="156"/>
                    <a:pt x="39" y="111"/>
                  </a:cubicBezTo>
                  <a:cubicBezTo>
                    <a:pt x="14" y="82"/>
                    <a:pt x="0" y="34"/>
                    <a:pt x="0" y="34"/>
                  </a:cubicBezTo>
                  <a:cubicBezTo>
                    <a:pt x="0" y="34"/>
                    <a:pt x="12" y="47"/>
                    <a:pt x="48" y="43"/>
                  </a:cubicBezTo>
                  <a:cubicBezTo>
                    <a:pt x="78" y="39"/>
                    <a:pt x="133" y="0"/>
                    <a:pt x="202" y="12"/>
                  </a:cubicBezTo>
                  <a:cubicBezTo>
                    <a:pt x="306" y="30"/>
                    <a:pt x="324" y="144"/>
                    <a:pt x="324" y="144"/>
                  </a:cubicBezTo>
                  <a:cubicBezTo>
                    <a:pt x="324" y="144"/>
                    <a:pt x="313" y="114"/>
                    <a:pt x="255" y="83"/>
                  </a:cubicBezTo>
                  <a:cubicBezTo>
                    <a:pt x="192" y="50"/>
                    <a:pt x="115" y="72"/>
                    <a:pt x="115" y="72"/>
                  </a:cubicBezTo>
                  <a:cubicBezTo>
                    <a:pt x="115" y="72"/>
                    <a:pt x="195" y="57"/>
                    <a:pt x="251" y="89"/>
                  </a:cubicBezTo>
                  <a:cubicBezTo>
                    <a:pt x="289" y="112"/>
                    <a:pt x="307" y="139"/>
                    <a:pt x="314" y="149"/>
                  </a:cubicBezTo>
                  <a:cubicBezTo>
                    <a:pt x="310" y="145"/>
                    <a:pt x="302" y="139"/>
                    <a:pt x="282" y="140"/>
                  </a:cubicBezTo>
                  <a:cubicBezTo>
                    <a:pt x="253" y="141"/>
                    <a:pt x="223" y="167"/>
                    <a:pt x="181" y="176"/>
                  </a:cubicBezTo>
                  <a:cubicBezTo>
                    <a:pt x="194" y="166"/>
                    <a:pt x="202" y="156"/>
                    <a:pt x="202" y="15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 name="Freeform 25">
              <a:extLst>
                <a:ext uri="{FF2B5EF4-FFF2-40B4-BE49-F238E27FC236}">
                  <a16:creationId xmlns:a16="http://schemas.microsoft.com/office/drawing/2014/main" id="{758935D8-CA32-4578-96D9-91F4A36E641B}"/>
                </a:ext>
              </a:extLst>
            </p:cNvPr>
            <p:cNvSpPr>
              <a:spLocks/>
            </p:cNvSpPr>
            <p:nvPr/>
          </p:nvSpPr>
          <p:spPr bwMode="auto">
            <a:xfrm>
              <a:off x="4594422" y="1787696"/>
              <a:ext cx="831105" cy="1040248"/>
            </a:xfrm>
            <a:custGeom>
              <a:avLst/>
              <a:gdLst>
                <a:gd name="T0" fmla="*/ 196 w 253"/>
                <a:gd name="T1" fmla="*/ 236 h 317"/>
                <a:gd name="T2" fmla="*/ 237 w 253"/>
                <a:gd name="T3" fmla="*/ 196 h 317"/>
                <a:gd name="T4" fmla="*/ 252 w 253"/>
                <a:gd name="T5" fmla="*/ 139 h 317"/>
                <a:gd name="T6" fmla="*/ 236 w 253"/>
                <a:gd name="T7" fmla="*/ 154 h 317"/>
                <a:gd name="T8" fmla="*/ 239 w 253"/>
                <a:gd name="T9" fmla="*/ 81 h 317"/>
                <a:gd name="T10" fmla="*/ 215 w 253"/>
                <a:gd name="T11" fmla="*/ 23 h 317"/>
                <a:gd name="T12" fmla="*/ 198 w 253"/>
                <a:gd name="T13" fmla="*/ 0 h 317"/>
                <a:gd name="T14" fmla="*/ 184 w 253"/>
                <a:gd name="T15" fmla="*/ 44 h 317"/>
                <a:gd name="T16" fmla="*/ 64 w 253"/>
                <a:gd name="T17" fmla="*/ 116 h 317"/>
                <a:gd name="T18" fmla="*/ 23 w 253"/>
                <a:gd name="T19" fmla="*/ 270 h 317"/>
                <a:gd name="T20" fmla="*/ 31 w 253"/>
                <a:gd name="T21" fmla="*/ 317 h 317"/>
                <a:gd name="T22" fmla="*/ 55 w 253"/>
                <a:gd name="T23" fmla="*/ 225 h 317"/>
                <a:gd name="T24" fmla="*/ 141 w 253"/>
                <a:gd name="T25" fmla="*/ 153 h 317"/>
                <a:gd name="T26" fmla="*/ 65 w 253"/>
                <a:gd name="T27" fmla="*/ 240 h 317"/>
                <a:gd name="T28" fmla="*/ 51 w 253"/>
                <a:gd name="T29" fmla="*/ 317 h 317"/>
                <a:gd name="T30" fmla="*/ 152 w 253"/>
                <a:gd name="T31" fmla="*/ 278 h 317"/>
                <a:gd name="T32" fmla="*/ 224 w 253"/>
                <a:gd name="T33" fmla="*/ 233 h 317"/>
                <a:gd name="T34" fmla="*/ 196 w 253"/>
                <a:gd name="T35" fmla="*/ 23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17">
                  <a:moveTo>
                    <a:pt x="196" y="236"/>
                  </a:moveTo>
                  <a:cubicBezTo>
                    <a:pt x="196" y="236"/>
                    <a:pt x="221" y="224"/>
                    <a:pt x="237" y="196"/>
                  </a:cubicBezTo>
                  <a:cubicBezTo>
                    <a:pt x="253" y="167"/>
                    <a:pt x="252" y="139"/>
                    <a:pt x="252" y="139"/>
                  </a:cubicBezTo>
                  <a:cubicBezTo>
                    <a:pt x="236" y="154"/>
                    <a:pt x="236" y="154"/>
                    <a:pt x="236" y="154"/>
                  </a:cubicBezTo>
                  <a:cubicBezTo>
                    <a:pt x="236" y="154"/>
                    <a:pt x="248" y="131"/>
                    <a:pt x="239" y="81"/>
                  </a:cubicBezTo>
                  <a:cubicBezTo>
                    <a:pt x="235" y="58"/>
                    <a:pt x="225" y="37"/>
                    <a:pt x="215" y="23"/>
                  </a:cubicBezTo>
                  <a:cubicBezTo>
                    <a:pt x="206" y="9"/>
                    <a:pt x="198" y="0"/>
                    <a:pt x="198" y="0"/>
                  </a:cubicBezTo>
                  <a:cubicBezTo>
                    <a:pt x="198" y="0"/>
                    <a:pt x="204" y="18"/>
                    <a:pt x="184" y="44"/>
                  </a:cubicBezTo>
                  <a:cubicBezTo>
                    <a:pt x="152" y="86"/>
                    <a:pt x="123" y="74"/>
                    <a:pt x="64" y="116"/>
                  </a:cubicBezTo>
                  <a:cubicBezTo>
                    <a:pt x="0" y="161"/>
                    <a:pt x="13" y="236"/>
                    <a:pt x="23" y="270"/>
                  </a:cubicBezTo>
                  <a:cubicBezTo>
                    <a:pt x="30" y="295"/>
                    <a:pt x="31" y="311"/>
                    <a:pt x="31" y="317"/>
                  </a:cubicBezTo>
                  <a:cubicBezTo>
                    <a:pt x="32" y="306"/>
                    <a:pt x="36" y="269"/>
                    <a:pt x="55" y="225"/>
                  </a:cubicBezTo>
                  <a:cubicBezTo>
                    <a:pt x="78" y="172"/>
                    <a:pt x="141" y="153"/>
                    <a:pt x="141" y="153"/>
                  </a:cubicBezTo>
                  <a:cubicBezTo>
                    <a:pt x="141" y="153"/>
                    <a:pt x="84" y="176"/>
                    <a:pt x="65" y="240"/>
                  </a:cubicBezTo>
                  <a:cubicBezTo>
                    <a:pt x="54" y="279"/>
                    <a:pt x="51" y="317"/>
                    <a:pt x="51" y="317"/>
                  </a:cubicBezTo>
                  <a:cubicBezTo>
                    <a:pt x="51" y="317"/>
                    <a:pt x="74" y="297"/>
                    <a:pt x="152" y="278"/>
                  </a:cubicBezTo>
                  <a:cubicBezTo>
                    <a:pt x="177" y="271"/>
                    <a:pt x="204" y="255"/>
                    <a:pt x="224" y="233"/>
                  </a:cubicBezTo>
                  <a:cubicBezTo>
                    <a:pt x="202" y="241"/>
                    <a:pt x="196" y="236"/>
                    <a:pt x="196" y="236"/>
                  </a:cubicBez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 name="Freeform 26">
              <a:extLst>
                <a:ext uri="{FF2B5EF4-FFF2-40B4-BE49-F238E27FC236}">
                  <a16:creationId xmlns:a16="http://schemas.microsoft.com/office/drawing/2014/main" id="{9F189D34-FC6B-4DF7-9752-71FCB7ABEDA6}"/>
                </a:ext>
              </a:extLst>
            </p:cNvPr>
            <p:cNvSpPr>
              <a:spLocks/>
            </p:cNvSpPr>
            <p:nvPr/>
          </p:nvSpPr>
          <p:spPr bwMode="auto">
            <a:xfrm>
              <a:off x="3669145" y="1928189"/>
              <a:ext cx="829610" cy="899755"/>
            </a:xfrm>
            <a:custGeom>
              <a:avLst/>
              <a:gdLst>
                <a:gd name="T0" fmla="*/ 108 w 253"/>
                <a:gd name="T1" fmla="*/ 47 h 274"/>
                <a:gd name="T2" fmla="*/ 124 w 253"/>
                <a:gd name="T3" fmla="*/ 66 h 274"/>
                <a:gd name="T4" fmla="*/ 94 w 253"/>
                <a:gd name="T5" fmla="*/ 58 h 274"/>
                <a:gd name="T6" fmla="*/ 34 w 253"/>
                <a:gd name="T7" fmla="*/ 0 h 274"/>
                <a:gd name="T8" fmla="*/ 21 w 253"/>
                <a:gd name="T9" fmla="*/ 138 h 274"/>
                <a:gd name="T10" fmla="*/ 65 w 253"/>
                <a:gd name="T11" fmla="*/ 211 h 274"/>
                <a:gd name="T12" fmla="*/ 52 w 253"/>
                <a:gd name="T13" fmla="*/ 210 h 274"/>
                <a:gd name="T14" fmla="*/ 149 w 253"/>
                <a:gd name="T15" fmla="*/ 250 h 274"/>
                <a:gd name="T16" fmla="*/ 238 w 253"/>
                <a:gd name="T17" fmla="*/ 274 h 274"/>
                <a:gd name="T18" fmla="*/ 239 w 253"/>
                <a:gd name="T19" fmla="*/ 273 h 274"/>
                <a:gd name="T20" fmla="*/ 222 w 253"/>
                <a:gd name="T21" fmla="*/ 224 h 274"/>
                <a:gd name="T22" fmla="*/ 131 w 253"/>
                <a:gd name="T23" fmla="*/ 135 h 274"/>
                <a:gd name="T24" fmla="*/ 213 w 253"/>
                <a:gd name="T25" fmla="*/ 184 h 274"/>
                <a:gd name="T26" fmla="*/ 249 w 253"/>
                <a:gd name="T27" fmla="*/ 238 h 274"/>
                <a:gd name="T28" fmla="*/ 240 w 253"/>
                <a:gd name="T29" fmla="*/ 153 h 274"/>
                <a:gd name="T30" fmla="*/ 237 w 253"/>
                <a:gd name="T31" fmla="*/ 144 h 274"/>
                <a:gd name="T32" fmla="*/ 108 w 253"/>
                <a:gd name="T33" fmla="*/ 4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274">
                  <a:moveTo>
                    <a:pt x="108" y="47"/>
                  </a:moveTo>
                  <a:cubicBezTo>
                    <a:pt x="124" y="66"/>
                    <a:pt x="124" y="66"/>
                    <a:pt x="124" y="66"/>
                  </a:cubicBezTo>
                  <a:cubicBezTo>
                    <a:pt x="113" y="63"/>
                    <a:pt x="102" y="61"/>
                    <a:pt x="94" y="58"/>
                  </a:cubicBezTo>
                  <a:cubicBezTo>
                    <a:pt x="55" y="47"/>
                    <a:pt x="34" y="0"/>
                    <a:pt x="34" y="0"/>
                  </a:cubicBezTo>
                  <a:cubicBezTo>
                    <a:pt x="34" y="0"/>
                    <a:pt x="0" y="69"/>
                    <a:pt x="21" y="138"/>
                  </a:cubicBezTo>
                  <a:cubicBezTo>
                    <a:pt x="31" y="168"/>
                    <a:pt x="46" y="192"/>
                    <a:pt x="65" y="211"/>
                  </a:cubicBezTo>
                  <a:cubicBezTo>
                    <a:pt x="61" y="211"/>
                    <a:pt x="57" y="210"/>
                    <a:pt x="52" y="210"/>
                  </a:cubicBezTo>
                  <a:cubicBezTo>
                    <a:pt x="77" y="239"/>
                    <a:pt x="116" y="247"/>
                    <a:pt x="149" y="250"/>
                  </a:cubicBezTo>
                  <a:cubicBezTo>
                    <a:pt x="209" y="254"/>
                    <a:pt x="238" y="274"/>
                    <a:pt x="238" y="274"/>
                  </a:cubicBezTo>
                  <a:cubicBezTo>
                    <a:pt x="238" y="274"/>
                    <a:pt x="239" y="274"/>
                    <a:pt x="239" y="273"/>
                  </a:cubicBezTo>
                  <a:cubicBezTo>
                    <a:pt x="235" y="259"/>
                    <a:pt x="230" y="243"/>
                    <a:pt x="222" y="224"/>
                  </a:cubicBezTo>
                  <a:cubicBezTo>
                    <a:pt x="194" y="161"/>
                    <a:pt x="131" y="135"/>
                    <a:pt x="131" y="135"/>
                  </a:cubicBezTo>
                  <a:cubicBezTo>
                    <a:pt x="131" y="135"/>
                    <a:pt x="176" y="149"/>
                    <a:pt x="213" y="184"/>
                  </a:cubicBezTo>
                  <a:cubicBezTo>
                    <a:pt x="227" y="197"/>
                    <a:pt x="239" y="217"/>
                    <a:pt x="249" y="238"/>
                  </a:cubicBezTo>
                  <a:cubicBezTo>
                    <a:pt x="253" y="216"/>
                    <a:pt x="253" y="186"/>
                    <a:pt x="240" y="153"/>
                  </a:cubicBezTo>
                  <a:cubicBezTo>
                    <a:pt x="239" y="150"/>
                    <a:pt x="238" y="147"/>
                    <a:pt x="237" y="144"/>
                  </a:cubicBezTo>
                  <a:cubicBezTo>
                    <a:pt x="209" y="82"/>
                    <a:pt x="146" y="58"/>
                    <a:pt x="108" y="47"/>
                  </a:cubicBezTo>
                  <a:close/>
                </a:path>
              </a:pathLst>
            </a:custGeom>
            <a:solidFill>
              <a:schemeClr val="accent2">
                <a:lumMod val="60000"/>
                <a:lumOff val="40000"/>
              </a:schemeClr>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 name="Freeform 27">
              <a:extLst>
                <a:ext uri="{FF2B5EF4-FFF2-40B4-BE49-F238E27FC236}">
                  <a16:creationId xmlns:a16="http://schemas.microsoft.com/office/drawing/2014/main" id="{684FC3CC-3EA8-4057-A4FD-A501DEE9F8F2}"/>
                </a:ext>
              </a:extLst>
            </p:cNvPr>
            <p:cNvSpPr>
              <a:spLocks/>
            </p:cNvSpPr>
            <p:nvPr/>
          </p:nvSpPr>
          <p:spPr bwMode="auto">
            <a:xfrm>
              <a:off x="3089166" y="2671010"/>
              <a:ext cx="1414074" cy="928153"/>
            </a:xfrm>
            <a:custGeom>
              <a:avLst/>
              <a:gdLst>
                <a:gd name="T0" fmla="*/ 350 w 431"/>
                <a:gd name="T1" fmla="*/ 166 h 283"/>
                <a:gd name="T2" fmla="*/ 428 w 431"/>
                <a:gd name="T3" fmla="*/ 280 h 283"/>
                <a:gd name="T4" fmla="*/ 358 w 431"/>
                <a:gd name="T5" fmla="*/ 78 h 283"/>
                <a:gd name="T6" fmla="*/ 360 w 431"/>
                <a:gd name="T7" fmla="*/ 96 h 283"/>
                <a:gd name="T8" fmla="*/ 288 w 431"/>
                <a:gd name="T9" fmla="*/ 35 h 283"/>
                <a:gd name="T10" fmla="*/ 148 w 431"/>
                <a:gd name="T11" fmla="*/ 13 h 283"/>
                <a:gd name="T12" fmla="*/ 165 w 431"/>
                <a:gd name="T13" fmla="*/ 24 h 283"/>
                <a:gd name="T14" fmla="*/ 66 w 431"/>
                <a:gd name="T15" fmla="*/ 30 h 283"/>
                <a:gd name="T16" fmla="*/ 0 w 431"/>
                <a:gd name="T17" fmla="*/ 0 h 283"/>
                <a:gd name="T18" fmla="*/ 28 w 431"/>
                <a:gd name="T19" fmla="*/ 125 h 283"/>
                <a:gd name="T20" fmla="*/ 111 w 431"/>
                <a:gd name="T21" fmla="*/ 215 h 283"/>
                <a:gd name="T22" fmla="*/ 76 w 431"/>
                <a:gd name="T23" fmla="*/ 209 h 283"/>
                <a:gd name="T24" fmla="*/ 102 w 431"/>
                <a:gd name="T25" fmla="*/ 231 h 283"/>
                <a:gd name="T26" fmla="*/ 209 w 431"/>
                <a:gd name="T27" fmla="*/ 273 h 283"/>
                <a:gd name="T28" fmla="*/ 369 w 431"/>
                <a:gd name="T29" fmla="*/ 259 h 283"/>
                <a:gd name="T30" fmla="*/ 411 w 431"/>
                <a:gd name="T31" fmla="*/ 283 h 283"/>
                <a:gd name="T32" fmla="*/ 343 w 431"/>
                <a:gd name="T33" fmla="*/ 174 h 283"/>
                <a:gd name="T34" fmla="*/ 152 w 431"/>
                <a:gd name="T35" fmla="*/ 98 h 283"/>
                <a:gd name="T36" fmla="*/ 350 w 431"/>
                <a:gd name="T37" fmla="*/ 16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1" h="283">
                  <a:moveTo>
                    <a:pt x="350" y="166"/>
                  </a:moveTo>
                  <a:cubicBezTo>
                    <a:pt x="423" y="232"/>
                    <a:pt x="428" y="280"/>
                    <a:pt x="428" y="280"/>
                  </a:cubicBezTo>
                  <a:cubicBezTo>
                    <a:pt x="428" y="280"/>
                    <a:pt x="431" y="148"/>
                    <a:pt x="358" y="78"/>
                  </a:cubicBezTo>
                  <a:cubicBezTo>
                    <a:pt x="363" y="91"/>
                    <a:pt x="360" y="96"/>
                    <a:pt x="360" y="96"/>
                  </a:cubicBezTo>
                  <a:cubicBezTo>
                    <a:pt x="360" y="96"/>
                    <a:pt x="331" y="54"/>
                    <a:pt x="288" y="35"/>
                  </a:cubicBezTo>
                  <a:cubicBezTo>
                    <a:pt x="211" y="1"/>
                    <a:pt x="148" y="13"/>
                    <a:pt x="148" y="13"/>
                  </a:cubicBezTo>
                  <a:cubicBezTo>
                    <a:pt x="165" y="24"/>
                    <a:pt x="165" y="24"/>
                    <a:pt x="165" y="24"/>
                  </a:cubicBezTo>
                  <a:cubicBezTo>
                    <a:pt x="134" y="29"/>
                    <a:pt x="103" y="34"/>
                    <a:pt x="66" y="30"/>
                  </a:cubicBezTo>
                  <a:cubicBezTo>
                    <a:pt x="12" y="24"/>
                    <a:pt x="0" y="0"/>
                    <a:pt x="0" y="0"/>
                  </a:cubicBezTo>
                  <a:cubicBezTo>
                    <a:pt x="0" y="0"/>
                    <a:pt x="2" y="75"/>
                    <a:pt x="28" y="125"/>
                  </a:cubicBezTo>
                  <a:cubicBezTo>
                    <a:pt x="70" y="206"/>
                    <a:pt x="111" y="215"/>
                    <a:pt x="111" y="215"/>
                  </a:cubicBezTo>
                  <a:cubicBezTo>
                    <a:pt x="111" y="215"/>
                    <a:pt x="95" y="213"/>
                    <a:pt x="76" y="209"/>
                  </a:cubicBezTo>
                  <a:cubicBezTo>
                    <a:pt x="83" y="217"/>
                    <a:pt x="92" y="225"/>
                    <a:pt x="102" y="231"/>
                  </a:cubicBezTo>
                  <a:cubicBezTo>
                    <a:pt x="122" y="245"/>
                    <a:pt x="175" y="271"/>
                    <a:pt x="209" y="273"/>
                  </a:cubicBezTo>
                  <a:cubicBezTo>
                    <a:pt x="266" y="278"/>
                    <a:pt x="325" y="249"/>
                    <a:pt x="369" y="259"/>
                  </a:cubicBezTo>
                  <a:cubicBezTo>
                    <a:pt x="397" y="265"/>
                    <a:pt x="407" y="276"/>
                    <a:pt x="411" y="283"/>
                  </a:cubicBezTo>
                  <a:cubicBezTo>
                    <a:pt x="406" y="266"/>
                    <a:pt x="390" y="220"/>
                    <a:pt x="343" y="174"/>
                  </a:cubicBezTo>
                  <a:cubicBezTo>
                    <a:pt x="273" y="105"/>
                    <a:pt x="152" y="98"/>
                    <a:pt x="152" y="98"/>
                  </a:cubicBezTo>
                  <a:cubicBezTo>
                    <a:pt x="152" y="98"/>
                    <a:pt x="272" y="95"/>
                    <a:pt x="350" y="166"/>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32" name="TextBox 31">
            <a:extLst>
              <a:ext uri="{FF2B5EF4-FFF2-40B4-BE49-F238E27FC236}">
                <a16:creationId xmlns:a16="http://schemas.microsoft.com/office/drawing/2014/main" id="{82151C2A-3807-4FEE-AD48-AF3F82ADF01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3" name="Straight Connector 32">
            <a:extLst>
              <a:ext uri="{FF2B5EF4-FFF2-40B4-BE49-F238E27FC236}">
                <a16:creationId xmlns:a16="http://schemas.microsoft.com/office/drawing/2014/main" id="{A0524ED5-FCF8-45D4-B681-52C2C198184E}"/>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2520C8F5-E8DA-4082-904E-E785BE4CD8B9}"/>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35" name="Straight Connector 34">
            <a:extLst>
              <a:ext uri="{FF2B5EF4-FFF2-40B4-BE49-F238E27FC236}">
                <a16:creationId xmlns:a16="http://schemas.microsoft.com/office/drawing/2014/main" id="{560B6CD8-BB2F-481D-8020-CC31F8FD8F29}"/>
              </a:ext>
            </a:extLst>
          </p:cNvPr>
          <p:cNvCxnSpPr/>
          <p:nvPr/>
        </p:nvCxnSpPr>
        <p:spPr>
          <a:xfrm>
            <a:off x="5972175" y="2805113"/>
            <a:ext cx="0" cy="581025"/>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36" name="Group 35">
            <a:extLst>
              <a:ext uri="{FF2B5EF4-FFF2-40B4-BE49-F238E27FC236}">
                <a16:creationId xmlns:a16="http://schemas.microsoft.com/office/drawing/2014/main" id="{BE3F932C-708F-4D8F-9B99-09B61577830E}"/>
              </a:ext>
            </a:extLst>
          </p:cNvPr>
          <p:cNvGrpSpPr>
            <a:grpSpLocks/>
          </p:cNvGrpSpPr>
          <p:nvPr/>
        </p:nvGrpSpPr>
        <p:grpSpPr bwMode="auto">
          <a:xfrm>
            <a:off x="6096000" y="2747963"/>
            <a:ext cx="4978400" cy="722312"/>
            <a:chOff x="6518159" y="2650753"/>
            <a:chExt cx="4979075" cy="722644"/>
          </a:xfrm>
        </p:grpSpPr>
        <p:sp>
          <p:nvSpPr>
            <p:cNvPr id="37" name="TextBox 36">
              <a:extLst>
                <a:ext uri="{FF2B5EF4-FFF2-40B4-BE49-F238E27FC236}">
                  <a16:creationId xmlns:a16="http://schemas.microsoft.com/office/drawing/2014/main" id="{9C034FA3-BA70-427D-BCA9-631215D2259B}"/>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38" name="TextBox 37">
              <a:extLst>
                <a:ext uri="{FF2B5EF4-FFF2-40B4-BE49-F238E27FC236}">
                  <a16:creationId xmlns:a16="http://schemas.microsoft.com/office/drawing/2014/main" id="{AC653C70-4ED4-4904-8674-7B62FE9987EF}"/>
                </a:ext>
              </a:extLst>
            </p:cNvPr>
            <p:cNvSpPr txBox="1"/>
            <p:nvPr/>
          </p:nvSpPr>
          <p:spPr>
            <a:xfrm>
              <a:off x="6526098" y="2650753"/>
              <a:ext cx="897059"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Pre Order</a:t>
              </a:r>
              <a:endParaRPr lang="id-ID" sz="1400" b="1" dirty="0">
                <a:latin typeface="+mj-lt"/>
                <a:cs typeface="Lato" panose="020F0502020204030203" pitchFamily="34" charset="0"/>
              </a:endParaRPr>
            </a:p>
          </p:txBody>
        </p:sp>
      </p:grpSp>
      <p:grpSp>
        <p:nvGrpSpPr>
          <p:cNvPr id="39" name="Group 38">
            <a:extLst>
              <a:ext uri="{FF2B5EF4-FFF2-40B4-BE49-F238E27FC236}">
                <a16:creationId xmlns:a16="http://schemas.microsoft.com/office/drawing/2014/main" id="{6E912643-1BDC-4754-B208-B3FE351DD572}"/>
              </a:ext>
            </a:extLst>
          </p:cNvPr>
          <p:cNvGrpSpPr>
            <a:grpSpLocks/>
          </p:cNvGrpSpPr>
          <p:nvPr/>
        </p:nvGrpSpPr>
        <p:grpSpPr bwMode="auto">
          <a:xfrm>
            <a:off x="6103938" y="3605213"/>
            <a:ext cx="4979987" cy="722312"/>
            <a:chOff x="6518159" y="2650753"/>
            <a:chExt cx="4979075" cy="722644"/>
          </a:xfrm>
        </p:grpSpPr>
        <p:sp>
          <p:nvSpPr>
            <p:cNvPr id="40" name="TextBox 39">
              <a:extLst>
                <a:ext uri="{FF2B5EF4-FFF2-40B4-BE49-F238E27FC236}">
                  <a16:creationId xmlns:a16="http://schemas.microsoft.com/office/drawing/2014/main" id="{7E0830ED-E2B5-4552-B112-49E8E1155907}"/>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1" name="TextBox 40">
              <a:extLst>
                <a:ext uri="{FF2B5EF4-FFF2-40B4-BE49-F238E27FC236}">
                  <a16:creationId xmlns:a16="http://schemas.microsoft.com/office/drawing/2014/main" id="{77093213-1552-4A00-A232-5EFE3AA4E61E}"/>
                </a:ext>
              </a:extLst>
            </p:cNvPr>
            <p:cNvSpPr txBox="1"/>
            <p:nvPr/>
          </p:nvSpPr>
          <p:spPr>
            <a:xfrm>
              <a:off x="6526095" y="2650753"/>
              <a:ext cx="1493564"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Ergonomy Design</a:t>
              </a:r>
              <a:endParaRPr lang="id-ID" sz="1400" b="1" dirty="0">
                <a:latin typeface="+mj-lt"/>
                <a:cs typeface="Lato" panose="020F0502020204030203" pitchFamily="34" charset="0"/>
              </a:endParaRPr>
            </a:p>
          </p:txBody>
        </p:sp>
      </p:grpSp>
      <p:grpSp>
        <p:nvGrpSpPr>
          <p:cNvPr id="42" name="Group 41">
            <a:extLst>
              <a:ext uri="{FF2B5EF4-FFF2-40B4-BE49-F238E27FC236}">
                <a16:creationId xmlns:a16="http://schemas.microsoft.com/office/drawing/2014/main" id="{C73AB22D-A1C8-4840-9D7C-A72A0B4EB001}"/>
              </a:ext>
            </a:extLst>
          </p:cNvPr>
          <p:cNvGrpSpPr>
            <a:grpSpLocks/>
          </p:cNvGrpSpPr>
          <p:nvPr/>
        </p:nvGrpSpPr>
        <p:grpSpPr bwMode="auto">
          <a:xfrm>
            <a:off x="6111875" y="4537075"/>
            <a:ext cx="4979988" cy="723900"/>
            <a:chOff x="6518159" y="2650753"/>
            <a:chExt cx="4979075" cy="722644"/>
          </a:xfrm>
        </p:grpSpPr>
        <p:sp>
          <p:nvSpPr>
            <p:cNvPr id="43" name="TextBox 42">
              <a:extLst>
                <a:ext uri="{FF2B5EF4-FFF2-40B4-BE49-F238E27FC236}">
                  <a16:creationId xmlns:a16="http://schemas.microsoft.com/office/drawing/2014/main" id="{873340D6-D515-42FA-82AA-970EBFDE4E8D}"/>
                </a:ext>
              </a:extLst>
            </p:cNvPr>
            <p:cNvSpPr txBox="1"/>
            <p:nvPr/>
          </p:nvSpPr>
          <p:spPr>
            <a:xfrm>
              <a:off x="6518159" y="2859939"/>
              <a:ext cx="4979075" cy="513458"/>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4" name="TextBox 43">
              <a:extLst>
                <a:ext uri="{FF2B5EF4-FFF2-40B4-BE49-F238E27FC236}">
                  <a16:creationId xmlns:a16="http://schemas.microsoft.com/office/drawing/2014/main" id="{8B37BA13-7BCE-45AA-AE00-7D05673E8097}"/>
                </a:ext>
              </a:extLst>
            </p:cNvPr>
            <p:cNvSpPr txBox="1"/>
            <p:nvPr/>
          </p:nvSpPr>
          <p:spPr>
            <a:xfrm>
              <a:off x="6526096" y="2650753"/>
              <a:ext cx="1414203" cy="285254"/>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Product Division</a:t>
              </a:r>
              <a:endParaRPr lang="id-ID" sz="1400" b="1" dirty="0">
                <a:latin typeface="+mj-lt"/>
                <a:cs typeface="Lato" panose="020F0502020204030203" pitchFamily="34" charset="0"/>
              </a:endParaRPr>
            </a:p>
          </p:txBody>
        </p:sp>
      </p:grpSp>
      <p:grpSp>
        <p:nvGrpSpPr>
          <p:cNvPr id="45" name="Group 44">
            <a:extLst>
              <a:ext uri="{FF2B5EF4-FFF2-40B4-BE49-F238E27FC236}">
                <a16:creationId xmlns:a16="http://schemas.microsoft.com/office/drawing/2014/main" id="{E6ED7D59-CA94-4654-8D00-E2C9A38FA5D8}"/>
              </a:ext>
            </a:extLst>
          </p:cNvPr>
          <p:cNvGrpSpPr>
            <a:grpSpLocks/>
          </p:cNvGrpSpPr>
          <p:nvPr/>
        </p:nvGrpSpPr>
        <p:grpSpPr bwMode="auto">
          <a:xfrm>
            <a:off x="6096000" y="5548313"/>
            <a:ext cx="4978400" cy="722312"/>
            <a:chOff x="6518159" y="2650753"/>
            <a:chExt cx="4979075" cy="722644"/>
          </a:xfrm>
        </p:grpSpPr>
        <p:sp>
          <p:nvSpPr>
            <p:cNvPr id="46" name="TextBox 45">
              <a:extLst>
                <a:ext uri="{FF2B5EF4-FFF2-40B4-BE49-F238E27FC236}">
                  <a16:creationId xmlns:a16="http://schemas.microsoft.com/office/drawing/2014/main" id="{5F2C3728-0782-4C06-9C96-0CE8AD552EFF}"/>
                </a:ext>
              </a:extLst>
            </p:cNvPr>
            <p:cNvSpPr txBox="1"/>
            <p:nvPr/>
          </p:nvSpPr>
          <p:spPr>
            <a:xfrm>
              <a:off x="6518159" y="2858811"/>
              <a:ext cx="4979075" cy="514586"/>
            </a:xfrm>
            <a:prstGeom prst="rect">
              <a:avLst/>
            </a:prstGeom>
            <a:noFill/>
          </p:spPr>
          <p:txBody>
            <a:bodyPr lIns="82282" tIns="41141" rIns="82282" bIns="41141">
              <a:spAutoFit/>
            </a:bodyPr>
            <a:lstStyle/>
            <a:p>
              <a:pPr eaLnBrk="1" fontAlgn="auto" hangingPunct="1">
                <a:spcBef>
                  <a:spcPts val="0"/>
                </a:spcBef>
                <a:spcAft>
                  <a:spcPts val="0"/>
                </a:spcAft>
                <a:defRPr/>
              </a:pPr>
              <a:r>
                <a:rPr lang="en-US" sz="1400" dirty="0">
                  <a:solidFill>
                    <a:schemeClr val="tx1">
                      <a:lumMod val="50000"/>
                      <a:lumOff val="50000"/>
                    </a:schemeClr>
                  </a:solidFill>
                  <a:latin typeface="+mn-lt"/>
                  <a:ea typeface="Open Sans Light" panose="020B0306030504020204" pitchFamily="34" charset="0"/>
                  <a:cs typeface="Open Sans Light" panose="020B0306030504020204" pitchFamily="34" charset="0"/>
                </a:rPr>
                <a:t>Lorem Ipsum has two main data statistical this methodologies important</a:t>
              </a:r>
            </a:p>
          </p:txBody>
        </p:sp>
        <p:sp>
          <p:nvSpPr>
            <p:cNvPr id="47" name="TextBox 46">
              <a:extLst>
                <a:ext uri="{FF2B5EF4-FFF2-40B4-BE49-F238E27FC236}">
                  <a16:creationId xmlns:a16="http://schemas.microsoft.com/office/drawing/2014/main" id="{0EAD528A-6699-402E-B2EF-F3E54F101E96}"/>
                </a:ext>
              </a:extLst>
            </p:cNvPr>
            <p:cNvSpPr txBox="1"/>
            <p:nvPr/>
          </p:nvSpPr>
          <p:spPr>
            <a:xfrm>
              <a:off x="6526098" y="2650753"/>
              <a:ext cx="720823" cy="284293"/>
            </a:xfrm>
            <a:prstGeom prst="rect">
              <a:avLst/>
            </a:prstGeom>
            <a:noFill/>
          </p:spPr>
          <p:txBody>
            <a:bodyPr wrap="none" lIns="68566" tIns="34283" rIns="68566" bIns="34283">
              <a:spAutoFit/>
            </a:bodyPr>
            <a:lstStyle/>
            <a:p>
              <a:pPr eaLnBrk="1" fontAlgn="auto" hangingPunct="1">
                <a:spcBef>
                  <a:spcPts val="0"/>
                </a:spcBef>
                <a:spcAft>
                  <a:spcPts val="0"/>
                </a:spcAft>
                <a:defRPr/>
              </a:pPr>
              <a:r>
                <a:rPr lang="id-ID" sz="1400" b="1">
                  <a:latin typeface="+mj-lt"/>
                  <a:cs typeface="Lato" panose="020F0502020204030203" pitchFamily="34" charset="0"/>
                </a:rPr>
                <a:t>Finalize</a:t>
              </a:r>
              <a:endParaRPr lang="id-ID" sz="1400" b="1" dirty="0">
                <a:latin typeface="+mj-lt"/>
                <a:cs typeface="Lato" panose="020F0502020204030203" pitchFamily="34" charset="0"/>
              </a:endParaRPr>
            </a:p>
          </p:txBody>
        </p:sp>
      </p:grpSp>
      <p:cxnSp>
        <p:nvCxnSpPr>
          <p:cNvPr id="48" name="Straight Connector 47">
            <a:extLst>
              <a:ext uri="{FF2B5EF4-FFF2-40B4-BE49-F238E27FC236}">
                <a16:creationId xmlns:a16="http://schemas.microsoft.com/office/drawing/2014/main" id="{DB1AC5AF-4BFF-4636-8559-4B6376226A5B}"/>
              </a:ext>
            </a:extLst>
          </p:cNvPr>
          <p:cNvCxnSpPr/>
          <p:nvPr/>
        </p:nvCxnSpPr>
        <p:spPr>
          <a:xfrm>
            <a:off x="5972175" y="3665538"/>
            <a:ext cx="0" cy="579437"/>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90AE436-82C7-45A2-BF60-991C5B97B6D8}"/>
              </a:ext>
            </a:extLst>
          </p:cNvPr>
          <p:cNvCxnSpPr/>
          <p:nvPr/>
        </p:nvCxnSpPr>
        <p:spPr>
          <a:xfrm>
            <a:off x="5972175" y="5572125"/>
            <a:ext cx="0" cy="581025"/>
          </a:xfrm>
          <a:prstGeom prst="line">
            <a:avLst/>
          </a:prstGeom>
          <a:ln w="5715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CF03165F-E665-4432-A85B-D07AF5D0D889}"/>
              </a:ext>
            </a:extLst>
          </p:cNvPr>
          <p:cNvCxnSpPr/>
          <p:nvPr/>
        </p:nvCxnSpPr>
        <p:spPr>
          <a:xfrm>
            <a:off x="5972175" y="4589463"/>
            <a:ext cx="0" cy="581025"/>
          </a:xfrm>
          <a:prstGeom prst="line">
            <a:avLst/>
          </a:prstGeom>
          <a:ln w="571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08B392C-49F3-4702-8E70-05E1092C8F8F}"/>
              </a:ext>
            </a:extLst>
          </p:cNvPr>
          <p:cNvSpPr txBox="1">
            <a:spLocks noChangeArrowheads="1"/>
          </p:cNvSpPr>
          <p:nvPr/>
        </p:nvSpPr>
        <p:spPr bwMode="auto">
          <a:xfrm>
            <a:off x="5299075" y="2838450"/>
            <a:ext cx="541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01</a:t>
            </a:r>
          </a:p>
        </p:txBody>
      </p:sp>
      <p:sp>
        <p:nvSpPr>
          <p:cNvPr id="52" name="TextBox 51">
            <a:extLst>
              <a:ext uri="{FF2B5EF4-FFF2-40B4-BE49-F238E27FC236}">
                <a16:creationId xmlns:a16="http://schemas.microsoft.com/office/drawing/2014/main" id="{79FF6F93-01A8-45BF-A24B-4875661F6C21}"/>
              </a:ext>
            </a:extLst>
          </p:cNvPr>
          <p:cNvSpPr txBox="1">
            <a:spLocks noChangeArrowheads="1"/>
          </p:cNvSpPr>
          <p:nvPr/>
        </p:nvSpPr>
        <p:spPr bwMode="auto">
          <a:xfrm>
            <a:off x="5302250" y="3703638"/>
            <a:ext cx="5349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02</a:t>
            </a:r>
          </a:p>
        </p:txBody>
      </p:sp>
      <p:sp>
        <p:nvSpPr>
          <p:cNvPr id="53" name="TextBox 52">
            <a:extLst>
              <a:ext uri="{FF2B5EF4-FFF2-40B4-BE49-F238E27FC236}">
                <a16:creationId xmlns:a16="http://schemas.microsoft.com/office/drawing/2014/main" id="{5DFBAC89-4CC8-48E7-AF2F-D9E1F8C039F8}"/>
              </a:ext>
            </a:extLst>
          </p:cNvPr>
          <p:cNvSpPr txBox="1">
            <a:spLocks noChangeArrowheads="1"/>
          </p:cNvSpPr>
          <p:nvPr/>
        </p:nvSpPr>
        <p:spPr bwMode="auto">
          <a:xfrm>
            <a:off x="5308600" y="4648200"/>
            <a:ext cx="533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03</a:t>
            </a:r>
          </a:p>
        </p:txBody>
      </p:sp>
      <p:sp>
        <p:nvSpPr>
          <p:cNvPr id="54" name="TextBox 53">
            <a:extLst>
              <a:ext uri="{FF2B5EF4-FFF2-40B4-BE49-F238E27FC236}">
                <a16:creationId xmlns:a16="http://schemas.microsoft.com/office/drawing/2014/main" id="{2502F291-EFDD-4ECB-86A4-873DC7AB4C33}"/>
              </a:ext>
            </a:extLst>
          </p:cNvPr>
          <p:cNvSpPr txBox="1">
            <a:spLocks noChangeArrowheads="1"/>
          </p:cNvSpPr>
          <p:nvPr/>
        </p:nvSpPr>
        <p:spPr bwMode="auto">
          <a:xfrm>
            <a:off x="5308600" y="5575300"/>
            <a:ext cx="533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id-ID" altLang="en-US" sz="2400" b="1">
                <a:cs typeface="Lato Light" pitchFamily="34" charset="0"/>
              </a:rPr>
              <a:t>04</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1000"/>
                            </p:stCondLst>
                            <p:childTnLst>
                              <p:par>
                                <p:cTn id="5" presetID="22" presetClass="entr" presetSubtype="1"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up)">
                                      <p:cBhvr>
                                        <p:cTn id="7" dur="500"/>
                                        <p:tgtEl>
                                          <p:spTgt spid="32"/>
                                        </p:tgtEl>
                                      </p:cBhvr>
                                    </p:animEffect>
                                  </p:childTnLst>
                                </p:cTn>
                              </p:par>
                              <p:par>
                                <p:cTn id="8" presetID="16" presetClass="entr" presetSubtype="37"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outVertical)">
                                      <p:cBhvr>
                                        <p:cTn id="10" dur="500"/>
                                        <p:tgtEl>
                                          <p:spTgt spid="33"/>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1000"/>
                                        <p:tgtEl>
                                          <p:spTgt spid="34"/>
                                        </p:tgtEl>
                                      </p:cBhvr>
                                    </p:animEffect>
                                    <p:anim calcmode="lin" valueType="num">
                                      <p:cBhvr>
                                        <p:cTn id="14" dur="1000" fill="hold"/>
                                        <p:tgtEl>
                                          <p:spTgt spid="34"/>
                                        </p:tgtEl>
                                        <p:attrNameLst>
                                          <p:attrName>ppt_x</p:attrName>
                                        </p:attrNameLst>
                                      </p:cBhvr>
                                      <p:tavLst>
                                        <p:tav tm="0">
                                          <p:val>
                                            <p:strVal val="#ppt_x"/>
                                          </p:val>
                                        </p:tav>
                                        <p:tav tm="100000">
                                          <p:val>
                                            <p:strVal val="#ppt_x"/>
                                          </p:val>
                                        </p:tav>
                                      </p:tavLst>
                                    </p:anim>
                                    <p:anim calcmode="lin" valueType="num">
                                      <p:cBhvr>
                                        <p:cTn id="15" dur="900" decel="100000" fill="hold"/>
                                        <p:tgtEl>
                                          <p:spTgt spid="3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2000"/>
                            </p:stCondLst>
                            <p:childTnLst>
                              <p:par>
                                <p:cTn id="18" presetID="37"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900" decel="100000" fill="hold"/>
                                        <p:tgtEl>
                                          <p:spTgt spid="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4" fill="hold" nodeType="afterGroup">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500"/>
                                        <p:tgtEl>
                                          <p:spTgt spid="51"/>
                                        </p:tgtEl>
                                      </p:cBhvr>
                                    </p:animEffect>
                                  </p:childTnLst>
                                </p:cTn>
                              </p:par>
                              <p:par>
                                <p:cTn id="28" presetID="16" presetClass="entr" presetSubtype="42"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barn(outHorizontal)">
                                      <p:cBhvr>
                                        <p:cTn id="30" dur="500"/>
                                        <p:tgtEl>
                                          <p:spTgt spid="35"/>
                                        </p:tgtEl>
                                      </p:cBhvr>
                                    </p:animEffect>
                                  </p:childTnLst>
                                </p:cTn>
                              </p:par>
                              <p:par>
                                <p:cTn id="31" presetID="22" presetClass="entr" presetSubtype="8" fill="hold"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ipe(left)">
                                      <p:cBhvr>
                                        <p:cTn id="33" dur="500"/>
                                        <p:tgtEl>
                                          <p:spTgt spid="36"/>
                                        </p:tgtEl>
                                      </p:cBhvr>
                                    </p:animEffect>
                                  </p:childTnLst>
                                </p:cTn>
                              </p:par>
                            </p:childTnLst>
                          </p:cTn>
                        </p:par>
                        <p:par>
                          <p:cTn id="34" fill="hold" nodeType="afterGroup">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fade">
                                      <p:cBhvr>
                                        <p:cTn id="37" dur="500"/>
                                        <p:tgtEl>
                                          <p:spTgt spid="52"/>
                                        </p:tgtEl>
                                      </p:cBhvr>
                                    </p:animEffect>
                                  </p:childTnLst>
                                </p:cTn>
                              </p:par>
                              <p:par>
                                <p:cTn id="38" presetID="16" presetClass="entr" presetSubtype="42" fill="hold"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barn(outHorizontal)">
                                      <p:cBhvr>
                                        <p:cTn id="40" dur="500"/>
                                        <p:tgtEl>
                                          <p:spTgt spid="48"/>
                                        </p:tgtEl>
                                      </p:cBhvr>
                                    </p:animEffect>
                                  </p:childTnLst>
                                </p:cTn>
                              </p:par>
                              <p:par>
                                <p:cTn id="41" presetID="22" presetClass="entr" presetSubtype="8" fill="hold"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childTnLst>
                          </p:cTn>
                        </p:par>
                        <p:par>
                          <p:cTn id="44" fill="hold" nodeType="afterGroup">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par>
                                <p:cTn id="48" presetID="16" presetClass="entr" presetSubtype="42" fill="hold" nodeType="withEffect">
                                  <p:stCondLst>
                                    <p:cond delay="0"/>
                                  </p:stCondLst>
                                  <p:childTnLst>
                                    <p:set>
                                      <p:cBhvr>
                                        <p:cTn id="49" dur="1" fill="hold">
                                          <p:stCondLst>
                                            <p:cond delay="0"/>
                                          </p:stCondLst>
                                        </p:cTn>
                                        <p:tgtEl>
                                          <p:spTgt spid="50"/>
                                        </p:tgtEl>
                                        <p:attrNameLst>
                                          <p:attrName>style.visibility</p:attrName>
                                        </p:attrNameLst>
                                      </p:cBhvr>
                                      <p:to>
                                        <p:strVal val="visible"/>
                                      </p:to>
                                    </p:set>
                                    <p:animEffect transition="in" filter="barn(outHorizontal)">
                                      <p:cBhvr>
                                        <p:cTn id="50" dur="500"/>
                                        <p:tgtEl>
                                          <p:spTgt spid="50"/>
                                        </p:tgtEl>
                                      </p:cBhvr>
                                    </p:animEffect>
                                  </p:childTnLst>
                                </p:cTn>
                              </p:par>
                              <p:par>
                                <p:cTn id="51" presetID="22" presetClass="entr" presetSubtype="8"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500"/>
                                        <p:tgtEl>
                                          <p:spTgt spid="42"/>
                                        </p:tgtEl>
                                      </p:cBhvr>
                                    </p:animEffect>
                                  </p:childTnLst>
                                </p:cTn>
                              </p:par>
                            </p:childTnLst>
                          </p:cTn>
                        </p:par>
                        <p:par>
                          <p:cTn id="54" fill="hold" nodeType="afterGroup">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500"/>
                                        <p:tgtEl>
                                          <p:spTgt spid="54"/>
                                        </p:tgtEl>
                                      </p:cBhvr>
                                    </p:animEffect>
                                  </p:childTnLst>
                                </p:cTn>
                              </p:par>
                              <p:par>
                                <p:cTn id="58" presetID="16" presetClass="entr" presetSubtype="42" fill="hold" nodeType="withEffect">
                                  <p:stCondLst>
                                    <p:cond delay="0"/>
                                  </p:stCondLst>
                                  <p:childTnLst>
                                    <p:set>
                                      <p:cBhvr>
                                        <p:cTn id="59" dur="1" fill="hold">
                                          <p:stCondLst>
                                            <p:cond delay="0"/>
                                          </p:stCondLst>
                                        </p:cTn>
                                        <p:tgtEl>
                                          <p:spTgt spid="49"/>
                                        </p:tgtEl>
                                        <p:attrNameLst>
                                          <p:attrName>style.visibility</p:attrName>
                                        </p:attrNameLst>
                                      </p:cBhvr>
                                      <p:to>
                                        <p:strVal val="visible"/>
                                      </p:to>
                                    </p:set>
                                    <p:animEffect transition="in" filter="barn(outHorizontal)">
                                      <p:cBhvr>
                                        <p:cTn id="60" dur="500"/>
                                        <p:tgtEl>
                                          <p:spTgt spid="49"/>
                                        </p:tgtEl>
                                      </p:cBhvr>
                                    </p:animEffect>
                                  </p:childTnLst>
                                </p:cTn>
                              </p:par>
                              <p:par>
                                <p:cTn id="61" presetID="22" presetClass="entr" presetSubtype="8"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wipe(left)">
                                      <p:cBhvr>
                                        <p:cTn id="63" dur="500"/>
                                        <p:tgtEl>
                                          <p:spTgt spid="45"/>
                                        </p:tgtEl>
                                      </p:cBhvr>
                                    </p:animEffect>
                                  </p:childTnLst>
                                </p:cTn>
                              </p:par>
                            </p:childTnLst>
                          </p:cTn>
                        </p:par>
                        <p:par>
                          <p:cTn id="64" fill="hold" nodeType="afterGroup">
                            <p:stCondLst>
                              <p:cond delay="5000"/>
                            </p:stCondLst>
                            <p:childTnLst>
                              <p:par>
                                <p:cTn id="65" presetID="2" presetClass="exit" presetSubtype="1" fill="hold" grpId="1" nodeType="afterEffect">
                                  <p:stCondLst>
                                    <p:cond delay="250"/>
                                  </p:stCondLst>
                                  <p:childTnLst>
                                    <p:anim calcmode="lin" valueType="num">
                                      <p:cBhvr additive="base">
                                        <p:cTn id="66" dur="500"/>
                                        <p:tgtEl>
                                          <p:spTgt spid="32"/>
                                        </p:tgtEl>
                                        <p:attrNameLst>
                                          <p:attrName>ppt_x</p:attrName>
                                        </p:attrNameLst>
                                      </p:cBhvr>
                                      <p:tavLst>
                                        <p:tav tm="0">
                                          <p:val>
                                            <p:strVal val="ppt_x"/>
                                          </p:val>
                                        </p:tav>
                                        <p:tav tm="100000">
                                          <p:val>
                                            <p:strVal val="ppt_x"/>
                                          </p:val>
                                        </p:tav>
                                      </p:tavLst>
                                    </p:anim>
                                    <p:anim calcmode="lin" valueType="num">
                                      <p:cBhvr additive="base">
                                        <p:cTn id="67" dur="500"/>
                                        <p:tgtEl>
                                          <p:spTgt spid="32"/>
                                        </p:tgtEl>
                                        <p:attrNameLst>
                                          <p:attrName>ppt_y</p:attrName>
                                        </p:attrNameLst>
                                      </p:cBhvr>
                                      <p:tavLst>
                                        <p:tav tm="0">
                                          <p:val>
                                            <p:strVal val="ppt_y"/>
                                          </p:val>
                                        </p:tav>
                                        <p:tav tm="100000">
                                          <p:val>
                                            <p:strVal val="0-ppt_h/2"/>
                                          </p:val>
                                        </p:tav>
                                      </p:tavLst>
                                    </p:anim>
                                    <p:set>
                                      <p:cBhvr>
                                        <p:cTn id="68" dur="1" fill="hold">
                                          <p:stCondLst>
                                            <p:cond delay="499"/>
                                          </p:stCondLst>
                                        </p:cTn>
                                        <p:tgtEl>
                                          <p:spTgt spid="32"/>
                                        </p:tgtEl>
                                        <p:attrNameLst>
                                          <p:attrName>style.visibility</p:attrName>
                                        </p:attrNameLst>
                                      </p:cBhvr>
                                      <p:to>
                                        <p:strVal val="hidden"/>
                                      </p:to>
                                    </p:set>
                                  </p:childTnLst>
                                </p:cTn>
                              </p:par>
                              <p:par>
                                <p:cTn id="69" presetID="2" presetClass="exit" presetSubtype="1" fill="hold" nodeType="withEffect">
                                  <p:stCondLst>
                                    <p:cond delay="250"/>
                                  </p:stCondLst>
                                  <p:childTnLst>
                                    <p:anim calcmode="lin" valueType="num">
                                      <p:cBhvr additive="base">
                                        <p:cTn id="70" dur="500"/>
                                        <p:tgtEl>
                                          <p:spTgt spid="33"/>
                                        </p:tgtEl>
                                        <p:attrNameLst>
                                          <p:attrName>ppt_x</p:attrName>
                                        </p:attrNameLst>
                                      </p:cBhvr>
                                      <p:tavLst>
                                        <p:tav tm="0">
                                          <p:val>
                                            <p:strVal val="ppt_x"/>
                                          </p:val>
                                        </p:tav>
                                        <p:tav tm="100000">
                                          <p:val>
                                            <p:strVal val="ppt_x"/>
                                          </p:val>
                                        </p:tav>
                                      </p:tavLst>
                                    </p:anim>
                                    <p:anim calcmode="lin" valueType="num">
                                      <p:cBhvr additive="base">
                                        <p:cTn id="71" dur="500"/>
                                        <p:tgtEl>
                                          <p:spTgt spid="33"/>
                                        </p:tgtEl>
                                        <p:attrNameLst>
                                          <p:attrName>ppt_y</p:attrName>
                                        </p:attrNameLst>
                                      </p:cBhvr>
                                      <p:tavLst>
                                        <p:tav tm="0">
                                          <p:val>
                                            <p:strVal val="ppt_y"/>
                                          </p:val>
                                        </p:tav>
                                        <p:tav tm="100000">
                                          <p:val>
                                            <p:strVal val="0-ppt_h/2"/>
                                          </p:val>
                                        </p:tav>
                                      </p:tavLst>
                                    </p:anim>
                                    <p:set>
                                      <p:cBhvr>
                                        <p:cTn id="72" dur="1" fill="hold">
                                          <p:stCondLst>
                                            <p:cond delay="499"/>
                                          </p:stCondLst>
                                        </p:cTn>
                                        <p:tgtEl>
                                          <p:spTgt spid="33"/>
                                        </p:tgtEl>
                                        <p:attrNameLst>
                                          <p:attrName>style.visibility</p:attrName>
                                        </p:attrNameLst>
                                      </p:cBhvr>
                                      <p:to>
                                        <p:strVal val="hidden"/>
                                      </p:to>
                                    </p:set>
                                  </p:childTnLst>
                                </p:cTn>
                              </p:par>
                              <p:par>
                                <p:cTn id="73" presetID="2" presetClass="exit" presetSubtype="1" fill="hold" grpId="1" nodeType="withEffect">
                                  <p:stCondLst>
                                    <p:cond delay="250"/>
                                  </p:stCondLst>
                                  <p:childTnLst>
                                    <p:anim calcmode="lin" valueType="num">
                                      <p:cBhvr additive="base">
                                        <p:cTn id="74" dur="500"/>
                                        <p:tgtEl>
                                          <p:spTgt spid="34"/>
                                        </p:tgtEl>
                                        <p:attrNameLst>
                                          <p:attrName>ppt_x</p:attrName>
                                        </p:attrNameLst>
                                      </p:cBhvr>
                                      <p:tavLst>
                                        <p:tav tm="0">
                                          <p:val>
                                            <p:strVal val="ppt_x"/>
                                          </p:val>
                                        </p:tav>
                                        <p:tav tm="100000">
                                          <p:val>
                                            <p:strVal val="ppt_x"/>
                                          </p:val>
                                        </p:tav>
                                      </p:tavLst>
                                    </p:anim>
                                    <p:anim calcmode="lin" valueType="num">
                                      <p:cBhvr additive="base">
                                        <p:cTn id="75" dur="500"/>
                                        <p:tgtEl>
                                          <p:spTgt spid="34"/>
                                        </p:tgtEl>
                                        <p:attrNameLst>
                                          <p:attrName>ppt_y</p:attrName>
                                        </p:attrNameLst>
                                      </p:cBhvr>
                                      <p:tavLst>
                                        <p:tav tm="0">
                                          <p:val>
                                            <p:strVal val="ppt_y"/>
                                          </p:val>
                                        </p:tav>
                                        <p:tav tm="100000">
                                          <p:val>
                                            <p:strVal val="0-ppt_h/2"/>
                                          </p:val>
                                        </p:tav>
                                      </p:tavLst>
                                    </p:anim>
                                    <p:set>
                                      <p:cBhvr>
                                        <p:cTn id="76" dur="1" fill="hold">
                                          <p:stCondLst>
                                            <p:cond delay="499"/>
                                          </p:stCondLst>
                                        </p:cTn>
                                        <p:tgtEl>
                                          <p:spTgt spid="34"/>
                                        </p:tgtEl>
                                        <p:attrNameLst>
                                          <p:attrName>style.visibility</p:attrName>
                                        </p:attrNameLst>
                                      </p:cBhvr>
                                      <p:to>
                                        <p:strVal val="hidden"/>
                                      </p:to>
                                    </p:set>
                                  </p:childTnLst>
                                </p:cTn>
                              </p:par>
                              <p:par>
                                <p:cTn id="77" presetID="2" presetClass="exit" presetSubtype="1" fill="hold" nodeType="withEffect">
                                  <p:stCondLst>
                                    <p:cond delay="250"/>
                                  </p:stCondLst>
                                  <p:childTnLst>
                                    <p:anim calcmode="lin" valueType="num">
                                      <p:cBhvr additive="base">
                                        <p:cTn id="78" dur="500"/>
                                        <p:tgtEl>
                                          <p:spTgt spid="2"/>
                                        </p:tgtEl>
                                        <p:attrNameLst>
                                          <p:attrName>ppt_x</p:attrName>
                                        </p:attrNameLst>
                                      </p:cBhvr>
                                      <p:tavLst>
                                        <p:tav tm="0">
                                          <p:val>
                                            <p:strVal val="ppt_x"/>
                                          </p:val>
                                        </p:tav>
                                        <p:tav tm="100000">
                                          <p:val>
                                            <p:strVal val="ppt_x"/>
                                          </p:val>
                                        </p:tav>
                                      </p:tavLst>
                                    </p:anim>
                                    <p:anim calcmode="lin" valueType="num">
                                      <p:cBhvr additive="base">
                                        <p:cTn id="79" dur="500"/>
                                        <p:tgtEl>
                                          <p:spTgt spid="2"/>
                                        </p:tgtEl>
                                        <p:attrNameLst>
                                          <p:attrName>ppt_y</p:attrName>
                                        </p:attrNameLst>
                                      </p:cBhvr>
                                      <p:tavLst>
                                        <p:tav tm="0">
                                          <p:val>
                                            <p:strVal val="ppt_y"/>
                                          </p:val>
                                        </p:tav>
                                        <p:tav tm="100000">
                                          <p:val>
                                            <p:strVal val="0-ppt_h/2"/>
                                          </p:val>
                                        </p:tav>
                                      </p:tavLst>
                                    </p:anim>
                                    <p:set>
                                      <p:cBhvr>
                                        <p:cTn id="80" dur="1" fill="hold">
                                          <p:stCondLst>
                                            <p:cond delay="499"/>
                                          </p:stCondLst>
                                        </p:cTn>
                                        <p:tgtEl>
                                          <p:spTgt spid="2"/>
                                        </p:tgtEl>
                                        <p:attrNameLst>
                                          <p:attrName>style.visibility</p:attrName>
                                        </p:attrNameLst>
                                      </p:cBhvr>
                                      <p:to>
                                        <p:strVal val="hidden"/>
                                      </p:to>
                                    </p:set>
                                  </p:childTnLst>
                                </p:cTn>
                              </p:par>
                              <p:par>
                                <p:cTn id="81" presetID="2" presetClass="exit" presetSubtype="1" fill="hold" grpId="1" nodeType="withEffect">
                                  <p:stCondLst>
                                    <p:cond delay="250"/>
                                  </p:stCondLst>
                                  <p:childTnLst>
                                    <p:anim calcmode="lin" valueType="num">
                                      <p:cBhvr additive="base">
                                        <p:cTn id="82" dur="500"/>
                                        <p:tgtEl>
                                          <p:spTgt spid="51"/>
                                        </p:tgtEl>
                                        <p:attrNameLst>
                                          <p:attrName>ppt_x</p:attrName>
                                        </p:attrNameLst>
                                      </p:cBhvr>
                                      <p:tavLst>
                                        <p:tav tm="0">
                                          <p:val>
                                            <p:strVal val="ppt_x"/>
                                          </p:val>
                                        </p:tav>
                                        <p:tav tm="100000">
                                          <p:val>
                                            <p:strVal val="ppt_x"/>
                                          </p:val>
                                        </p:tav>
                                      </p:tavLst>
                                    </p:anim>
                                    <p:anim calcmode="lin" valueType="num">
                                      <p:cBhvr additive="base">
                                        <p:cTn id="83" dur="500"/>
                                        <p:tgtEl>
                                          <p:spTgt spid="51"/>
                                        </p:tgtEl>
                                        <p:attrNameLst>
                                          <p:attrName>ppt_y</p:attrName>
                                        </p:attrNameLst>
                                      </p:cBhvr>
                                      <p:tavLst>
                                        <p:tav tm="0">
                                          <p:val>
                                            <p:strVal val="ppt_y"/>
                                          </p:val>
                                        </p:tav>
                                        <p:tav tm="100000">
                                          <p:val>
                                            <p:strVal val="0-ppt_h/2"/>
                                          </p:val>
                                        </p:tav>
                                      </p:tavLst>
                                    </p:anim>
                                    <p:set>
                                      <p:cBhvr>
                                        <p:cTn id="84" dur="1" fill="hold">
                                          <p:stCondLst>
                                            <p:cond delay="499"/>
                                          </p:stCondLst>
                                        </p:cTn>
                                        <p:tgtEl>
                                          <p:spTgt spid="51"/>
                                        </p:tgtEl>
                                        <p:attrNameLst>
                                          <p:attrName>style.visibility</p:attrName>
                                        </p:attrNameLst>
                                      </p:cBhvr>
                                      <p:to>
                                        <p:strVal val="hidden"/>
                                      </p:to>
                                    </p:set>
                                  </p:childTnLst>
                                </p:cTn>
                              </p:par>
                              <p:par>
                                <p:cTn id="85" presetID="2" presetClass="exit" presetSubtype="1" fill="hold" nodeType="withEffect">
                                  <p:stCondLst>
                                    <p:cond delay="250"/>
                                  </p:stCondLst>
                                  <p:childTnLst>
                                    <p:anim calcmode="lin" valueType="num">
                                      <p:cBhvr additive="base">
                                        <p:cTn id="86" dur="500"/>
                                        <p:tgtEl>
                                          <p:spTgt spid="35"/>
                                        </p:tgtEl>
                                        <p:attrNameLst>
                                          <p:attrName>ppt_x</p:attrName>
                                        </p:attrNameLst>
                                      </p:cBhvr>
                                      <p:tavLst>
                                        <p:tav tm="0">
                                          <p:val>
                                            <p:strVal val="ppt_x"/>
                                          </p:val>
                                        </p:tav>
                                        <p:tav tm="100000">
                                          <p:val>
                                            <p:strVal val="ppt_x"/>
                                          </p:val>
                                        </p:tav>
                                      </p:tavLst>
                                    </p:anim>
                                    <p:anim calcmode="lin" valueType="num">
                                      <p:cBhvr additive="base">
                                        <p:cTn id="87" dur="500"/>
                                        <p:tgtEl>
                                          <p:spTgt spid="35"/>
                                        </p:tgtEl>
                                        <p:attrNameLst>
                                          <p:attrName>ppt_y</p:attrName>
                                        </p:attrNameLst>
                                      </p:cBhvr>
                                      <p:tavLst>
                                        <p:tav tm="0">
                                          <p:val>
                                            <p:strVal val="ppt_y"/>
                                          </p:val>
                                        </p:tav>
                                        <p:tav tm="100000">
                                          <p:val>
                                            <p:strVal val="0-ppt_h/2"/>
                                          </p:val>
                                        </p:tav>
                                      </p:tavLst>
                                    </p:anim>
                                    <p:set>
                                      <p:cBhvr>
                                        <p:cTn id="88" dur="1" fill="hold">
                                          <p:stCondLst>
                                            <p:cond delay="499"/>
                                          </p:stCondLst>
                                        </p:cTn>
                                        <p:tgtEl>
                                          <p:spTgt spid="35"/>
                                        </p:tgtEl>
                                        <p:attrNameLst>
                                          <p:attrName>style.visibility</p:attrName>
                                        </p:attrNameLst>
                                      </p:cBhvr>
                                      <p:to>
                                        <p:strVal val="hidden"/>
                                      </p:to>
                                    </p:set>
                                  </p:childTnLst>
                                </p:cTn>
                              </p:par>
                              <p:par>
                                <p:cTn id="89" presetID="2" presetClass="exit" presetSubtype="1" fill="hold" nodeType="withEffect">
                                  <p:stCondLst>
                                    <p:cond delay="250"/>
                                  </p:stCondLst>
                                  <p:childTnLst>
                                    <p:anim calcmode="lin" valueType="num">
                                      <p:cBhvr additive="base">
                                        <p:cTn id="90" dur="500"/>
                                        <p:tgtEl>
                                          <p:spTgt spid="36"/>
                                        </p:tgtEl>
                                        <p:attrNameLst>
                                          <p:attrName>ppt_x</p:attrName>
                                        </p:attrNameLst>
                                      </p:cBhvr>
                                      <p:tavLst>
                                        <p:tav tm="0">
                                          <p:val>
                                            <p:strVal val="ppt_x"/>
                                          </p:val>
                                        </p:tav>
                                        <p:tav tm="100000">
                                          <p:val>
                                            <p:strVal val="ppt_x"/>
                                          </p:val>
                                        </p:tav>
                                      </p:tavLst>
                                    </p:anim>
                                    <p:anim calcmode="lin" valueType="num">
                                      <p:cBhvr additive="base">
                                        <p:cTn id="91" dur="500"/>
                                        <p:tgtEl>
                                          <p:spTgt spid="36"/>
                                        </p:tgtEl>
                                        <p:attrNameLst>
                                          <p:attrName>ppt_y</p:attrName>
                                        </p:attrNameLst>
                                      </p:cBhvr>
                                      <p:tavLst>
                                        <p:tav tm="0">
                                          <p:val>
                                            <p:strVal val="ppt_y"/>
                                          </p:val>
                                        </p:tav>
                                        <p:tav tm="100000">
                                          <p:val>
                                            <p:strVal val="0-ppt_h/2"/>
                                          </p:val>
                                        </p:tav>
                                      </p:tavLst>
                                    </p:anim>
                                    <p:set>
                                      <p:cBhvr>
                                        <p:cTn id="92" dur="1" fill="hold">
                                          <p:stCondLst>
                                            <p:cond delay="499"/>
                                          </p:stCondLst>
                                        </p:cTn>
                                        <p:tgtEl>
                                          <p:spTgt spid="36"/>
                                        </p:tgtEl>
                                        <p:attrNameLst>
                                          <p:attrName>style.visibility</p:attrName>
                                        </p:attrNameLst>
                                      </p:cBhvr>
                                      <p:to>
                                        <p:strVal val="hidden"/>
                                      </p:to>
                                    </p:set>
                                  </p:childTnLst>
                                </p:cTn>
                              </p:par>
                              <p:par>
                                <p:cTn id="93" presetID="2" presetClass="exit" presetSubtype="1" fill="hold" grpId="1" nodeType="withEffect">
                                  <p:stCondLst>
                                    <p:cond delay="250"/>
                                  </p:stCondLst>
                                  <p:childTnLst>
                                    <p:anim calcmode="lin" valueType="num">
                                      <p:cBhvr additive="base">
                                        <p:cTn id="94" dur="500"/>
                                        <p:tgtEl>
                                          <p:spTgt spid="52"/>
                                        </p:tgtEl>
                                        <p:attrNameLst>
                                          <p:attrName>ppt_x</p:attrName>
                                        </p:attrNameLst>
                                      </p:cBhvr>
                                      <p:tavLst>
                                        <p:tav tm="0">
                                          <p:val>
                                            <p:strVal val="ppt_x"/>
                                          </p:val>
                                        </p:tav>
                                        <p:tav tm="100000">
                                          <p:val>
                                            <p:strVal val="ppt_x"/>
                                          </p:val>
                                        </p:tav>
                                      </p:tavLst>
                                    </p:anim>
                                    <p:anim calcmode="lin" valueType="num">
                                      <p:cBhvr additive="base">
                                        <p:cTn id="95" dur="500"/>
                                        <p:tgtEl>
                                          <p:spTgt spid="52"/>
                                        </p:tgtEl>
                                        <p:attrNameLst>
                                          <p:attrName>ppt_y</p:attrName>
                                        </p:attrNameLst>
                                      </p:cBhvr>
                                      <p:tavLst>
                                        <p:tav tm="0">
                                          <p:val>
                                            <p:strVal val="ppt_y"/>
                                          </p:val>
                                        </p:tav>
                                        <p:tav tm="100000">
                                          <p:val>
                                            <p:strVal val="0-ppt_h/2"/>
                                          </p:val>
                                        </p:tav>
                                      </p:tavLst>
                                    </p:anim>
                                    <p:set>
                                      <p:cBhvr>
                                        <p:cTn id="96" dur="1" fill="hold">
                                          <p:stCondLst>
                                            <p:cond delay="499"/>
                                          </p:stCondLst>
                                        </p:cTn>
                                        <p:tgtEl>
                                          <p:spTgt spid="52"/>
                                        </p:tgtEl>
                                        <p:attrNameLst>
                                          <p:attrName>style.visibility</p:attrName>
                                        </p:attrNameLst>
                                      </p:cBhvr>
                                      <p:to>
                                        <p:strVal val="hidden"/>
                                      </p:to>
                                    </p:set>
                                  </p:childTnLst>
                                </p:cTn>
                              </p:par>
                              <p:par>
                                <p:cTn id="97" presetID="2" presetClass="exit" presetSubtype="1" fill="hold" nodeType="withEffect">
                                  <p:stCondLst>
                                    <p:cond delay="250"/>
                                  </p:stCondLst>
                                  <p:childTnLst>
                                    <p:anim calcmode="lin" valueType="num">
                                      <p:cBhvr additive="base">
                                        <p:cTn id="98" dur="500"/>
                                        <p:tgtEl>
                                          <p:spTgt spid="48"/>
                                        </p:tgtEl>
                                        <p:attrNameLst>
                                          <p:attrName>ppt_x</p:attrName>
                                        </p:attrNameLst>
                                      </p:cBhvr>
                                      <p:tavLst>
                                        <p:tav tm="0">
                                          <p:val>
                                            <p:strVal val="ppt_x"/>
                                          </p:val>
                                        </p:tav>
                                        <p:tav tm="100000">
                                          <p:val>
                                            <p:strVal val="ppt_x"/>
                                          </p:val>
                                        </p:tav>
                                      </p:tavLst>
                                    </p:anim>
                                    <p:anim calcmode="lin" valueType="num">
                                      <p:cBhvr additive="base">
                                        <p:cTn id="99" dur="500"/>
                                        <p:tgtEl>
                                          <p:spTgt spid="48"/>
                                        </p:tgtEl>
                                        <p:attrNameLst>
                                          <p:attrName>ppt_y</p:attrName>
                                        </p:attrNameLst>
                                      </p:cBhvr>
                                      <p:tavLst>
                                        <p:tav tm="0">
                                          <p:val>
                                            <p:strVal val="ppt_y"/>
                                          </p:val>
                                        </p:tav>
                                        <p:tav tm="100000">
                                          <p:val>
                                            <p:strVal val="0-ppt_h/2"/>
                                          </p:val>
                                        </p:tav>
                                      </p:tavLst>
                                    </p:anim>
                                    <p:set>
                                      <p:cBhvr>
                                        <p:cTn id="100" dur="1" fill="hold">
                                          <p:stCondLst>
                                            <p:cond delay="499"/>
                                          </p:stCondLst>
                                        </p:cTn>
                                        <p:tgtEl>
                                          <p:spTgt spid="48"/>
                                        </p:tgtEl>
                                        <p:attrNameLst>
                                          <p:attrName>style.visibility</p:attrName>
                                        </p:attrNameLst>
                                      </p:cBhvr>
                                      <p:to>
                                        <p:strVal val="hidden"/>
                                      </p:to>
                                    </p:set>
                                  </p:childTnLst>
                                </p:cTn>
                              </p:par>
                              <p:par>
                                <p:cTn id="101" presetID="2" presetClass="exit" presetSubtype="1" fill="hold" nodeType="withEffect">
                                  <p:stCondLst>
                                    <p:cond delay="250"/>
                                  </p:stCondLst>
                                  <p:childTnLst>
                                    <p:anim calcmode="lin" valueType="num">
                                      <p:cBhvr additive="base">
                                        <p:cTn id="102" dur="500"/>
                                        <p:tgtEl>
                                          <p:spTgt spid="39"/>
                                        </p:tgtEl>
                                        <p:attrNameLst>
                                          <p:attrName>ppt_x</p:attrName>
                                        </p:attrNameLst>
                                      </p:cBhvr>
                                      <p:tavLst>
                                        <p:tav tm="0">
                                          <p:val>
                                            <p:strVal val="ppt_x"/>
                                          </p:val>
                                        </p:tav>
                                        <p:tav tm="100000">
                                          <p:val>
                                            <p:strVal val="ppt_x"/>
                                          </p:val>
                                        </p:tav>
                                      </p:tavLst>
                                    </p:anim>
                                    <p:anim calcmode="lin" valueType="num">
                                      <p:cBhvr additive="base">
                                        <p:cTn id="103" dur="500"/>
                                        <p:tgtEl>
                                          <p:spTgt spid="39"/>
                                        </p:tgtEl>
                                        <p:attrNameLst>
                                          <p:attrName>ppt_y</p:attrName>
                                        </p:attrNameLst>
                                      </p:cBhvr>
                                      <p:tavLst>
                                        <p:tav tm="0">
                                          <p:val>
                                            <p:strVal val="ppt_y"/>
                                          </p:val>
                                        </p:tav>
                                        <p:tav tm="100000">
                                          <p:val>
                                            <p:strVal val="0-ppt_h/2"/>
                                          </p:val>
                                        </p:tav>
                                      </p:tavLst>
                                    </p:anim>
                                    <p:set>
                                      <p:cBhvr>
                                        <p:cTn id="104" dur="1" fill="hold">
                                          <p:stCondLst>
                                            <p:cond delay="499"/>
                                          </p:stCondLst>
                                        </p:cTn>
                                        <p:tgtEl>
                                          <p:spTgt spid="39"/>
                                        </p:tgtEl>
                                        <p:attrNameLst>
                                          <p:attrName>style.visibility</p:attrName>
                                        </p:attrNameLst>
                                      </p:cBhvr>
                                      <p:to>
                                        <p:strVal val="hidden"/>
                                      </p:to>
                                    </p:set>
                                  </p:childTnLst>
                                </p:cTn>
                              </p:par>
                              <p:par>
                                <p:cTn id="105" presetID="2" presetClass="exit" presetSubtype="1" fill="hold" grpId="1" nodeType="withEffect">
                                  <p:stCondLst>
                                    <p:cond delay="250"/>
                                  </p:stCondLst>
                                  <p:childTnLst>
                                    <p:anim calcmode="lin" valueType="num">
                                      <p:cBhvr additive="base">
                                        <p:cTn id="106" dur="500"/>
                                        <p:tgtEl>
                                          <p:spTgt spid="53"/>
                                        </p:tgtEl>
                                        <p:attrNameLst>
                                          <p:attrName>ppt_x</p:attrName>
                                        </p:attrNameLst>
                                      </p:cBhvr>
                                      <p:tavLst>
                                        <p:tav tm="0">
                                          <p:val>
                                            <p:strVal val="ppt_x"/>
                                          </p:val>
                                        </p:tav>
                                        <p:tav tm="100000">
                                          <p:val>
                                            <p:strVal val="ppt_x"/>
                                          </p:val>
                                        </p:tav>
                                      </p:tavLst>
                                    </p:anim>
                                    <p:anim calcmode="lin" valueType="num">
                                      <p:cBhvr additive="base">
                                        <p:cTn id="107" dur="500"/>
                                        <p:tgtEl>
                                          <p:spTgt spid="53"/>
                                        </p:tgtEl>
                                        <p:attrNameLst>
                                          <p:attrName>ppt_y</p:attrName>
                                        </p:attrNameLst>
                                      </p:cBhvr>
                                      <p:tavLst>
                                        <p:tav tm="0">
                                          <p:val>
                                            <p:strVal val="ppt_y"/>
                                          </p:val>
                                        </p:tav>
                                        <p:tav tm="100000">
                                          <p:val>
                                            <p:strVal val="0-ppt_h/2"/>
                                          </p:val>
                                        </p:tav>
                                      </p:tavLst>
                                    </p:anim>
                                    <p:set>
                                      <p:cBhvr>
                                        <p:cTn id="108" dur="1" fill="hold">
                                          <p:stCondLst>
                                            <p:cond delay="499"/>
                                          </p:stCondLst>
                                        </p:cTn>
                                        <p:tgtEl>
                                          <p:spTgt spid="53"/>
                                        </p:tgtEl>
                                        <p:attrNameLst>
                                          <p:attrName>style.visibility</p:attrName>
                                        </p:attrNameLst>
                                      </p:cBhvr>
                                      <p:to>
                                        <p:strVal val="hidden"/>
                                      </p:to>
                                    </p:set>
                                  </p:childTnLst>
                                </p:cTn>
                              </p:par>
                              <p:par>
                                <p:cTn id="109" presetID="2" presetClass="exit" presetSubtype="1" fill="hold" nodeType="withEffect">
                                  <p:stCondLst>
                                    <p:cond delay="250"/>
                                  </p:stCondLst>
                                  <p:childTnLst>
                                    <p:anim calcmode="lin" valueType="num">
                                      <p:cBhvr additive="base">
                                        <p:cTn id="110" dur="500"/>
                                        <p:tgtEl>
                                          <p:spTgt spid="50"/>
                                        </p:tgtEl>
                                        <p:attrNameLst>
                                          <p:attrName>ppt_x</p:attrName>
                                        </p:attrNameLst>
                                      </p:cBhvr>
                                      <p:tavLst>
                                        <p:tav tm="0">
                                          <p:val>
                                            <p:strVal val="ppt_x"/>
                                          </p:val>
                                        </p:tav>
                                        <p:tav tm="100000">
                                          <p:val>
                                            <p:strVal val="ppt_x"/>
                                          </p:val>
                                        </p:tav>
                                      </p:tavLst>
                                    </p:anim>
                                    <p:anim calcmode="lin" valueType="num">
                                      <p:cBhvr additive="base">
                                        <p:cTn id="111" dur="500"/>
                                        <p:tgtEl>
                                          <p:spTgt spid="50"/>
                                        </p:tgtEl>
                                        <p:attrNameLst>
                                          <p:attrName>ppt_y</p:attrName>
                                        </p:attrNameLst>
                                      </p:cBhvr>
                                      <p:tavLst>
                                        <p:tav tm="0">
                                          <p:val>
                                            <p:strVal val="ppt_y"/>
                                          </p:val>
                                        </p:tav>
                                        <p:tav tm="100000">
                                          <p:val>
                                            <p:strVal val="0-ppt_h/2"/>
                                          </p:val>
                                        </p:tav>
                                      </p:tavLst>
                                    </p:anim>
                                    <p:set>
                                      <p:cBhvr>
                                        <p:cTn id="112" dur="1" fill="hold">
                                          <p:stCondLst>
                                            <p:cond delay="499"/>
                                          </p:stCondLst>
                                        </p:cTn>
                                        <p:tgtEl>
                                          <p:spTgt spid="50"/>
                                        </p:tgtEl>
                                        <p:attrNameLst>
                                          <p:attrName>style.visibility</p:attrName>
                                        </p:attrNameLst>
                                      </p:cBhvr>
                                      <p:to>
                                        <p:strVal val="hidden"/>
                                      </p:to>
                                    </p:set>
                                  </p:childTnLst>
                                </p:cTn>
                              </p:par>
                              <p:par>
                                <p:cTn id="113" presetID="2" presetClass="exit" presetSubtype="1" fill="hold" nodeType="withEffect">
                                  <p:stCondLst>
                                    <p:cond delay="250"/>
                                  </p:stCondLst>
                                  <p:childTnLst>
                                    <p:anim calcmode="lin" valueType="num">
                                      <p:cBhvr additive="base">
                                        <p:cTn id="114" dur="500"/>
                                        <p:tgtEl>
                                          <p:spTgt spid="42"/>
                                        </p:tgtEl>
                                        <p:attrNameLst>
                                          <p:attrName>ppt_x</p:attrName>
                                        </p:attrNameLst>
                                      </p:cBhvr>
                                      <p:tavLst>
                                        <p:tav tm="0">
                                          <p:val>
                                            <p:strVal val="ppt_x"/>
                                          </p:val>
                                        </p:tav>
                                        <p:tav tm="100000">
                                          <p:val>
                                            <p:strVal val="ppt_x"/>
                                          </p:val>
                                        </p:tav>
                                      </p:tavLst>
                                    </p:anim>
                                    <p:anim calcmode="lin" valueType="num">
                                      <p:cBhvr additive="base">
                                        <p:cTn id="115" dur="500"/>
                                        <p:tgtEl>
                                          <p:spTgt spid="42"/>
                                        </p:tgtEl>
                                        <p:attrNameLst>
                                          <p:attrName>ppt_y</p:attrName>
                                        </p:attrNameLst>
                                      </p:cBhvr>
                                      <p:tavLst>
                                        <p:tav tm="0">
                                          <p:val>
                                            <p:strVal val="ppt_y"/>
                                          </p:val>
                                        </p:tav>
                                        <p:tav tm="100000">
                                          <p:val>
                                            <p:strVal val="0-ppt_h/2"/>
                                          </p:val>
                                        </p:tav>
                                      </p:tavLst>
                                    </p:anim>
                                    <p:set>
                                      <p:cBhvr>
                                        <p:cTn id="116" dur="1" fill="hold">
                                          <p:stCondLst>
                                            <p:cond delay="499"/>
                                          </p:stCondLst>
                                        </p:cTn>
                                        <p:tgtEl>
                                          <p:spTgt spid="42"/>
                                        </p:tgtEl>
                                        <p:attrNameLst>
                                          <p:attrName>style.visibility</p:attrName>
                                        </p:attrNameLst>
                                      </p:cBhvr>
                                      <p:to>
                                        <p:strVal val="hidden"/>
                                      </p:to>
                                    </p:set>
                                  </p:childTnLst>
                                </p:cTn>
                              </p:par>
                              <p:par>
                                <p:cTn id="117" presetID="2" presetClass="exit" presetSubtype="1" fill="hold" grpId="1" nodeType="withEffect">
                                  <p:stCondLst>
                                    <p:cond delay="250"/>
                                  </p:stCondLst>
                                  <p:childTnLst>
                                    <p:anim calcmode="lin" valueType="num">
                                      <p:cBhvr additive="base">
                                        <p:cTn id="118" dur="500"/>
                                        <p:tgtEl>
                                          <p:spTgt spid="54"/>
                                        </p:tgtEl>
                                        <p:attrNameLst>
                                          <p:attrName>ppt_x</p:attrName>
                                        </p:attrNameLst>
                                      </p:cBhvr>
                                      <p:tavLst>
                                        <p:tav tm="0">
                                          <p:val>
                                            <p:strVal val="ppt_x"/>
                                          </p:val>
                                        </p:tav>
                                        <p:tav tm="100000">
                                          <p:val>
                                            <p:strVal val="ppt_x"/>
                                          </p:val>
                                        </p:tav>
                                      </p:tavLst>
                                    </p:anim>
                                    <p:anim calcmode="lin" valueType="num">
                                      <p:cBhvr additive="base">
                                        <p:cTn id="119" dur="500"/>
                                        <p:tgtEl>
                                          <p:spTgt spid="54"/>
                                        </p:tgtEl>
                                        <p:attrNameLst>
                                          <p:attrName>ppt_y</p:attrName>
                                        </p:attrNameLst>
                                      </p:cBhvr>
                                      <p:tavLst>
                                        <p:tav tm="0">
                                          <p:val>
                                            <p:strVal val="ppt_y"/>
                                          </p:val>
                                        </p:tav>
                                        <p:tav tm="100000">
                                          <p:val>
                                            <p:strVal val="0-ppt_h/2"/>
                                          </p:val>
                                        </p:tav>
                                      </p:tavLst>
                                    </p:anim>
                                    <p:set>
                                      <p:cBhvr>
                                        <p:cTn id="120" dur="1" fill="hold">
                                          <p:stCondLst>
                                            <p:cond delay="499"/>
                                          </p:stCondLst>
                                        </p:cTn>
                                        <p:tgtEl>
                                          <p:spTgt spid="54"/>
                                        </p:tgtEl>
                                        <p:attrNameLst>
                                          <p:attrName>style.visibility</p:attrName>
                                        </p:attrNameLst>
                                      </p:cBhvr>
                                      <p:to>
                                        <p:strVal val="hidden"/>
                                      </p:to>
                                    </p:set>
                                  </p:childTnLst>
                                </p:cTn>
                              </p:par>
                              <p:par>
                                <p:cTn id="121" presetID="2" presetClass="exit" presetSubtype="1" fill="hold" nodeType="withEffect">
                                  <p:stCondLst>
                                    <p:cond delay="250"/>
                                  </p:stCondLst>
                                  <p:childTnLst>
                                    <p:anim calcmode="lin" valueType="num">
                                      <p:cBhvr additive="base">
                                        <p:cTn id="122" dur="500"/>
                                        <p:tgtEl>
                                          <p:spTgt spid="49"/>
                                        </p:tgtEl>
                                        <p:attrNameLst>
                                          <p:attrName>ppt_x</p:attrName>
                                        </p:attrNameLst>
                                      </p:cBhvr>
                                      <p:tavLst>
                                        <p:tav tm="0">
                                          <p:val>
                                            <p:strVal val="ppt_x"/>
                                          </p:val>
                                        </p:tav>
                                        <p:tav tm="100000">
                                          <p:val>
                                            <p:strVal val="ppt_x"/>
                                          </p:val>
                                        </p:tav>
                                      </p:tavLst>
                                    </p:anim>
                                    <p:anim calcmode="lin" valueType="num">
                                      <p:cBhvr additive="base">
                                        <p:cTn id="123" dur="500"/>
                                        <p:tgtEl>
                                          <p:spTgt spid="49"/>
                                        </p:tgtEl>
                                        <p:attrNameLst>
                                          <p:attrName>ppt_y</p:attrName>
                                        </p:attrNameLst>
                                      </p:cBhvr>
                                      <p:tavLst>
                                        <p:tav tm="0">
                                          <p:val>
                                            <p:strVal val="ppt_y"/>
                                          </p:val>
                                        </p:tav>
                                        <p:tav tm="100000">
                                          <p:val>
                                            <p:strVal val="0-ppt_h/2"/>
                                          </p:val>
                                        </p:tav>
                                      </p:tavLst>
                                    </p:anim>
                                    <p:set>
                                      <p:cBhvr>
                                        <p:cTn id="124" dur="1" fill="hold">
                                          <p:stCondLst>
                                            <p:cond delay="499"/>
                                          </p:stCondLst>
                                        </p:cTn>
                                        <p:tgtEl>
                                          <p:spTgt spid="49"/>
                                        </p:tgtEl>
                                        <p:attrNameLst>
                                          <p:attrName>style.visibility</p:attrName>
                                        </p:attrNameLst>
                                      </p:cBhvr>
                                      <p:to>
                                        <p:strVal val="hidden"/>
                                      </p:to>
                                    </p:set>
                                  </p:childTnLst>
                                </p:cTn>
                              </p:par>
                              <p:par>
                                <p:cTn id="125" presetID="2" presetClass="exit" presetSubtype="1" fill="hold" nodeType="withEffect">
                                  <p:stCondLst>
                                    <p:cond delay="250"/>
                                  </p:stCondLst>
                                  <p:childTnLst>
                                    <p:anim calcmode="lin" valueType="num">
                                      <p:cBhvr additive="base">
                                        <p:cTn id="126" dur="500"/>
                                        <p:tgtEl>
                                          <p:spTgt spid="45"/>
                                        </p:tgtEl>
                                        <p:attrNameLst>
                                          <p:attrName>ppt_x</p:attrName>
                                        </p:attrNameLst>
                                      </p:cBhvr>
                                      <p:tavLst>
                                        <p:tav tm="0">
                                          <p:val>
                                            <p:strVal val="ppt_x"/>
                                          </p:val>
                                        </p:tav>
                                        <p:tav tm="100000">
                                          <p:val>
                                            <p:strVal val="ppt_x"/>
                                          </p:val>
                                        </p:tav>
                                      </p:tavLst>
                                    </p:anim>
                                    <p:anim calcmode="lin" valueType="num">
                                      <p:cBhvr additive="base">
                                        <p:cTn id="127" dur="500"/>
                                        <p:tgtEl>
                                          <p:spTgt spid="45"/>
                                        </p:tgtEl>
                                        <p:attrNameLst>
                                          <p:attrName>ppt_y</p:attrName>
                                        </p:attrNameLst>
                                      </p:cBhvr>
                                      <p:tavLst>
                                        <p:tav tm="0">
                                          <p:val>
                                            <p:strVal val="ppt_y"/>
                                          </p:val>
                                        </p:tav>
                                        <p:tav tm="100000">
                                          <p:val>
                                            <p:strVal val="0-ppt_h/2"/>
                                          </p:val>
                                        </p:tav>
                                      </p:tavLst>
                                    </p:anim>
                                    <p:set>
                                      <p:cBhvr>
                                        <p:cTn id="128" dur="1" fill="hold">
                                          <p:stCondLst>
                                            <p:cond delay="499"/>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2" grpId="1"/>
      <p:bldP spid="34" grpId="0"/>
      <p:bldP spid="34" grpId="1"/>
      <p:bldP spid="51" grpId="0"/>
      <p:bldP spid="51" grpId="1"/>
      <p:bldP spid="52" grpId="0"/>
      <p:bldP spid="52" grpId="1"/>
      <p:bldP spid="53" grpId="0"/>
      <p:bldP spid="53" grpId="1"/>
      <p:bldP spid="54" grpId="0"/>
      <p:bldP spid="54" grpId="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530381E-78EE-4D20-BC16-FFDBCEAB67B0}"/>
              </a:ext>
            </a:extLst>
          </p:cNvPr>
          <p:cNvGrpSpPr>
            <a:grpSpLocks/>
          </p:cNvGrpSpPr>
          <p:nvPr/>
        </p:nvGrpSpPr>
        <p:grpSpPr bwMode="auto">
          <a:xfrm>
            <a:off x="1404938" y="2484438"/>
            <a:ext cx="3727450" cy="3768725"/>
            <a:chOff x="1468264" y="1270571"/>
            <a:chExt cx="4269490" cy="4316858"/>
          </a:xfrm>
        </p:grpSpPr>
        <p:sp>
          <p:nvSpPr>
            <p:cNvPr id="3" name="Freeform 2">
              <a:extLst>
                <a:ext uri="{FF2B5EF4-FFF2-40B4-BE49-F238E27FC236}">
                  <a16:creationId xmlns:a16="http://schemas.microsoft.com/office/drawing/2014/main" id="{AFA5AD24-9875-4BB2-AC1C-FE521227DD6D}"/>
                </a:ext>
              </a:extLst>
            </p:cNvPr>
            <p:cNvSpPr>
              <a:spLocks noChangeArrowheads="1"/>
            </p:cNvSpPr>
            <p:nvPr/>
          </p:nvSpPr>
          <p:spPr bwMode="auto">
            <a:xfrm>
              <a:off x="1475537" y="1270571"/>
              <a:ext cx="3153022" cy="1782022"/>
            </a:xfrm>
            <a:custGeom>
              <a:avLst/>
              <a:gdLst>
                <a:gd name="T0" fmla="*/ 8804 w 8805"/>
                <a:gd name="T1" fmla="*/ 4978 h 4979"/>
                <a:gd name="T2" fmla="*/ 8699 w 8805"/>
                <a:gd name="T3" fmla="*/ 3666 h 4979"/>
                <a:gd name="T4" fmla="*/ 8407 w 8805"/>
                <a:gd name="T5" fmla="*/ 4000 h 4979"/>
                <a:gd name="T6" fmla="*/ 8336 w 8805"/>
                <a:gd name="T7" fmla="*/ 3824 h 4979"/>
                <a:gd name="T8" fmla="*/ 4394 w 8805"/>
                <a:gd name="T9" fmla="*/ 1985 h 4979"/>
                <a:gd name="T10" fmla="*/ 2203 w 8805"/>
                <a:gd name="T11" fmla="*/ 0 h 4979"/>
                <a:gd name="T12" fmla="*/ 0 w 8805"/>
                <a:gd name="T13" fmla="*/ 2202 h 4979"/>
                <a:gd name="T14" fmla="*/ 1595 w 8805"/>
                <a:gd name="T15" fmla="*/ 4319 h 4979"/>
                <a:gd name="T16" fmla="*/ 1594 w 8805"/>
                <a:gd name="T17" fmla="*/ 4320 h 4979"/>
                <a:gd name="T18" fmla="*/ 1767 w 8805"/>
                <a:gd name="T19" fmla="*/ 4362 h 4979"/>
                <a:gd name="T20" fmla="*/ 1768 w 8805"/>
                <a:gd name="T21" fmla="*/ 4361 h 4979"/>
                <a:gd name="T22" fmla="*/ 1773 w 8805"/>
                <a:gd name="T23" fmla="*/ 4362 h 4979"/>
                <a:gd name="T24" fmla="*/ 3608 w 8805"/>
                <a:gd name="T25" fmla="*/ 2600 h 4979"/>
                <a:gd name="T26" fmla="*/ 4423 w 8805"/>
                <a:gd name="T27" fmla="*/ 2317 h 4979"/>
                <a:gd name="T28" fmla="*/ 8332 w 8805"/>
                <a:gd name="T29" fmla="*/ 4031 h 4979"/>
                <a:gd name="T30" fmla="*/ 7880 w 8805"/>
                <a:gd name="T31" fmla="*/ 4040 h 4979"/>
                <a:gd name="T32" fmla="*/ 8804 w 8805"/>
                <a:gd name="T33" fmla="*/ 4978 h 4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05" h="4979">
                  <a:moveTo>
                    <a:pt x="8804" y="4978"/>
                  </a:moveTo>
                  <a:lnTo>
                    <a:pt x="8699" y="3666"/>
                  </a:lnTo>
                  <a:lnTo>
                    <a:pt x="8407" y="4000"/>
                  </a:lnTo>
                  <a:cubicBezTo>
                    <a:pt x="8378" y="3922"/>
                    <a:pt x="8372" y="3901"/>
                    <a:pt x="8336" y="3824"/>
                  </a:cubicBezTo>
                  <a:cubicBezTo>
                    <a:pt x="7665" y="2367"/>
                    <a:pt x="6004" y="1643"/>
                    <a:pt x="4394" y="1985"/>
                  </a:cubicBezTo>
                  <a:cubicBezTo>
                    <a:pt x="4285" y="871"/>
                    <a:pt x="3346" y="0"/>
                    <a:pt x="2203" y="0"/>
                  </a:cubicBezTo>
                  <a:cubicBezTo>
                    <a:pt x="986" y="0"/>
                    <a:pt x="0" y="986"/>
                    <a:pt x="0" y="2202"/>
                  </a:cubicBezTo>
                  <a:cubicBezTo>
                    <a:pt x="0" y="3207"/>
                    <a:pt x="674" y="4055"/>
                    <a:pt x="1595" y="4319"/>
                  </a:cubicBezTo>
                  <a:lnTo>
                    <a:pt x="1594" y="4320"/>
                  </a:lnTo>
                  <a:cubicBezTo>
                    <a:pt x="1651" y="4336"/>
                    <a:pt x="1709" y="4351"/>
                    <a:pt x="1767" y="4362"/>
                  </a:cubicBezTo>
                  <a:cubicBezTo>
                    <a:pt x="1768" y="4362"/>
                    <a:pt x="1768" y="4361"/>
                    <a:pt x="1768" y="4361"/>
                  </a:cubicBezTo>
                  <a:cubicBezTo>
                    <a:pt x="1770" y="4361"/>
                    <a:pt x="1772" y="4362"/>
                    <a:pt x="1773" y="4362"/>
                  </a:cubicBezTo>
                  <a:cubicBezTo>
                    <a:pt x="2141" y="3622"/>
                    <a:pt x="2773" y="2985"/>
                    <a:pt x="3608" y="2600"/>
                  </a:cubicBezTo>
                  <a:cubicBezTo>
                    <a:pt x="4091" y="2373"/>
                    <a:pt x="4416" y="2319"/>
                    <a:pt x="4423" y="2317"/>
                  </a:cubicBezTo>
                  <a:cubicBezTo>
                    <a:pt x="6019" y="1961"/>
                    <a:pt x="7633" y="2611"/>
                    <a:pt x="8332" y="4031"/>
                  </a:cubicBezTo>
                  <a:lnTo>
                    <a:pt x="7880" y="4040"/>
                  </a:lnTo>
                  <a:lnTo>
                    <a:pt x="8804" y="4978"/>
                  </a:ln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633" dirty="0">
                <a:latin typeface="+mn-lt"/>
              </a:endParaRPr>
            </a:p>
          </p:txBody>
        </p:sp>
        <p:sp>
          <p:nvSpPr>
            <p:cNvPr id="4" name="Freeform 3">
              <a:extLst>
                <a:ext uri="{FF2B5EF4-FFF2-40B4-BE49-F238E27FC236}">
                  <a16:creationId xmlns:a16="http://schemas.microsoft.com/office/drawing/2014/main" id="{992846BA-5BD5-4A6E-A76B-FE5CB6CB330F}"/>
                </a:ext>
              </a:extLst>
            </p:cNvPr>
            <p:cNvSpPr>
              <a:spLocks noChangeArrowheads="1"/>
            </p:cNvSpPr>
            <p:nvPr/>
          </p:nvSpPr>
          <p:spPr bwMode="auto">
            <a:xfrm>
              <a:off x="3932130" y="1299665"/>
              <a:ext cx="1781985" cy="3154906"/>
            </a:xfrm>
            <a:custGeom>
              <a:avLst/>
              <a:gdLst>
                <a:gd name="T0" fmla="*/ 0 w 4974"/>
                <a:gd name="T1" fmla="*/ 8808 h 8809"/>
                <a:gd name="T2" fmla="*/ 1312 w 4974"/>
                <a:gd name="T3" fmla="*/ 8701 h 8809"/>
                <a:gd name="T4" fmla="*/ 978 w 4974"/>
                <a:gd name="T5" fmla="*/ 8410 h 8809"/>
                <a:gd name="T6" fmla="*/ 1154 w 4974"/>
                <a:gd name="T7" fmla="*/ 8339 h 8809"/>
                <a:gd name="T8" fmla="*/ 2989 w 4974"/>
                <a:gd name="T9" fmla="*/ 4395 h 8809"/>
                <a:gd name="T10" fmla="*/ 4972 w 4974"/>
                <a:gd name="T11" fmla="*/ 2201 h 8809"/>
                <a:gd name="T12" fmla="*/ 2767 w 4974"/>
                <a:gd name="T13" fmla="*/ 2 h 8809"/>
                <a:gd name="T14" fmla="*/ 652 w 4974"/>
                <a:gd name="T15" fmla="*/ 1598 h 8809"/>
                <a:gd name="T16" fmla="*/ 651 w 4974"/>
                <a:gd name="T17" fmla="*/ 1597 h 8809"/>
                <a:gd name="T18" fmla="*/ 609 w 4974"/>
                <a:gd name="T19" fmla="*/ 1771 h 8809"/>
                <a:gd name="T20" fmla="*/ 610 w 4974"/>
                <a:gd name="T21" fmla="*/ 1771 h 8809"/>
                <a:gd name="T22" fmla="*/ 609 w 4974"/>
                <a:gd name="T23" fmla="*/ 1777 h 8809"/>
                <a:gd name="T24" fmla="*/ 2373 w 4974"/>
                <a:gd name="T25" fmla="*/ 3609 h 8809"/>
                <a:gd name="T26" fmla="*/ 2656 w 4974"/>
                <a:gd name="T27" fmla="*/ 4424 h 8809"/>
                <a:gd name="T28" fmla="*/ 947 w 4974"/>
                <a:gd name="T29" fmla="*/ 8334 h 8809"/>
                <a:gd name="T30" fmla="*/ 937 w 4974"/>
                <a:gd name="T31" fmla="*/ 7883 h 8809"/>
                <a:gd name="T32" fmla="*/ 0 w 4974"/>
                <a:gd name="T33" fmla="*/ 8808 h 8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74" h="8809">
                  <a:moveTo>
                    <a:pt x="0" y="8808"/>
                  </a:moveTo>
                  <a:lnTo>
                    <a:pt x="1312" y="8701"/>
                  </a:lnTo>
                  <a:lnTo>
                    <a:pt x="978" y="8410"/>
                  </a:lnTo>
                  <a:cubicBezTo>
                    <a:pt x="1056" y="8381"/>
                    <a:pt x="1077" y="8374"/>
                    <a:pt x="1154" y="8339"/>
                  </a:cubicBezTo>
                  <a:cubicBezTo>
                    <a:pt x="2610" y="7666"/>
                    <a:pt x="3333" y="6004"/>
                    <a:pt x="2989" y="4395"/>
                  </a:cubicBezTo>
                  <a:cubicBezTo>
                    <a:pt x="4103" y="4284"/>
                    <a:pt x="4973" y="3344"/>
                    <a:pt x="4972" y="2201"/>
                  </a:cubicBezTo>
                  <a:cubicBezTo>
                    <a:pt x="4970" y="985"/>
                    <a:pt x="3984" y="0"/>
                    <a:pt x="2767" y="2"/>
                  </a:cubicBezTo>
                  <a:cubicBezTo>
                    <a:pt x="1762" y="3"/>
                    <a:pt x="915" y="677"/>
                    <a:pt x="652" y="1598"/>
                  </a:cubicBezTo>
                  <a:cubicBezTo>
                    <a:pt x="652" y="1598"/>
                    <a:pt x="651" y="1598"/>
                    <a:pt x="651" y="1597"/>
                  </a:cubicBezTo>
                  <a:cubicBezTo>
                    <a:pt x="635" y="1654"/>
                    <a:pt x="621" y="1712"/>
                    <a:pt x="609" y="1771"/>
                  </a:cubicBezTo>
                  <a:lnTo>
                    <a:pt x="610" y="1771"/>
                  </a:lnTo>
                  <a:cubicBezTo>
                    <a:pt x="610" y="1773"/>
                    <a:pt x="609" y="1775"/>
                    <a:pt x="609" y="1777"/>
                  </a:cubicBezTo>
                  <a:cubicBezTo>
                    <a:pt x="1350" y="2144"/>
                    <a:pt x="1987" y="2775"/>
                    <a:pt x="2373" y="3609"/>
                  </a:cubicBezTo>
                  <a:cubicBezTo>
                    <a:pt x="2600" y="4092"/>
                    <a:pt x="2655" y="4417"/>
                    <a:pt x="2656" y="4424"/>
                  </a:cubicBezTo>
                  <a:cubicBezTo>
                    <a:pt x="3015" y="6019"/>
                    <a:pt x="2366" y="7634"/>
                    <a:pt x="947" y="8334"/>
                  </a:cubicBezTo>
                  <a:lnTo>
                    <a:pt x="937" y="7883"/>
                  </a:lnTo>
                  <a:lnTo>
                    <a:pt x="0" y="8808"/>
                  </a:ln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633" dirty="0">
                <a:latin typeface="+mn-lt"/>
              </a:endParaRPr>
            </a:p>
          </p:txBody>
        </p:sp>
        <p:sp>
          <p:nvSpPr>
            <p:cNvPr id="5" name="Freeform 4">
              <a:extLst>
                <a:ext uri="{FF2B5EF4-FFF2-40B4-BE49-F238E27FC236}">
                  <a16:creationId xmlns:a16="http://schemas.microsoft.com/office/drawing/2014/main" id="{4DF18BF2-6525-4DA5-9A6E-164FC7E96812}"/>
                </a:ext>
              </a:extLst>
            </p:cNvPr>
            <p:cNvSpPr>
              <a:spLocks noChangeArrowheads="1"/>
            </p:cNvSpPr>
            <p:nvPr/>
          </p:nvSpPr>
          <p:spPr bwMode="auto">
            <a:xfrm>
              <a:off x="2530181" y="3807225"/>
              <a:ext cx="3207573" cy="1700195"/>
            </a:xfrm>
            <a:custGeom>
              <a:avLst/>
              <a:gdLst>
                <a:gd name="T0" fmla="*/ 0 w 8962"/>
                <a:gd name="T1" fmla="*/ 0 h 4750"/>
                <a:gd name="T2" fmla="*/ 160 w 8962"/>
                <a:gd name="T3" fmla="*/ 1307 h 4750"/>
                <a:gd name="T4" fmla="*/ 437 w 8962"/>
                <a:gd name="T5" fmla="*/ 961 h 4750"/>
                <a:gd name="T6" fmla="*/ 515 w 8962"/>
                <a:gd name="T7" fmla="*/ 1135 h 4750"/>
                <a:gd name="T8" fmla="*/ 4530 w 8962"/>
                <a:gd name="T9" fmla="*/ 2810 h 4750"/>
                <a:gd name="T10" fmla="*/ 6801 w 8962"/>
                <a:gd name="T11" fmla="*/ 4702 h 4750"/>
                <a:gd name="T12" fmla="*/ 8911 w 8962"/>
                <a:gd name="T13" fmla="*/ 2411 h 4750"/>
                <a:gd name="T14" fmla="*/ 7231 w 8962"/>
                <a:gd name="T15" fmla="*/ 362 h 4750"/>
                <a:gd name="T16" fmla="*/ 7231 w 8962"/>
                <a:gd name="T17" fmla="*/ 361 h 4750"/>
                <a:gd name="T18" fmla="*/ 7056 w 8962"/>
                <a:gd name="T19" fmla="*/ 326 h 4750"/>
                <a:gd name="T20" fmla="*/ 7056 w 8962"/>
                <a:gd name="T21" fmla="*/ 327 h 4750"/>
                <a:gd name="T22" fmla="*/ 7050 w 8962"/>
                <a:gd name="T23" fmla="*/ 326 h 4750"/>
                <a:gd name="T24" fmla="*/ 5290 w 8962"/>
                <a:gd name="T25" fmla="*/ 2162 h 4750"/>
                <a:gd name="T26" fmla="*/ 4487 w 8962"/>
                <a:gd name="T27" fmla="*/ 2478 h 4750"/>
                <a:gd name="T28" fmla="*/ 511 w 8962"/>
                <a:gd name="T29" fmla="*/ 928 h 4750"/>
                <a:gd name="T30" fmla="*/ 962 w 8962"/>
                <a:gd name="T31" fmla="*/ 900 h 4750"/>
                <a:gd name="T32" fmla="*/ 0 w 8962"/>
                <a:gd name="T33" fmla="*/ 0 h 4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62" h="4750">
                  <a:moveTo>
                    <a:pt x="0" y="0"/>
                  </a:moveTo>
                  <a:lnTo>
                    <a:pt x="160" y="1307"/>
                  </a:lnTo>
                  <a:lnTo>
                    <a:pt x="437" y="961"/>
                  </a:lnTo>
                  <a:cubicBezTo>
                    <a:pt x="470" y="1038"/>
                    <a:pt x="477" y="1059"/>
                    <a:pt x="515" y="1135"/>
                  </a:cubicBezTo>
                  <a:cubicBezTo>
                    <a:pt x="1246" y="2562"/>
                    <a:pt x="2935" y="3217"/>
                    <a:pt x="4530" y="2810"/>
                  </a:cubicBezTo>
                  <a:cubicBezTo>
                    <a:pt x="4685" y="3918"/>
                    <a:pt x="5659" y="4749"/>
                    <a:pt x="6801" y="4702"/>
                  </a:cubicBezTo>
                  <a:cubicBezTo>
                    <a:pt x="8017" y="4652"/>
                    <a:pt x="8961" y="3626"/>
                    <a:pt x="8911" y="2411"/>
                  </a:cubicBezTo>
                  <a:cubicBezTo>
                    <a:pt x="8869" y="1407"/>
                    <a:pt x="8161" y="588"/>
                    <a:pt x="7231" y="362"/>
                  </a:cubicBezTo>
                  <a:cubicBezTo>
                    <a:pt x="7231" y="361"/>
                    <a:pt x="7231" y="361"/>
                    <a:pt x="7231" y="361"/>
                  </a:cubicBezTo>
                  <a:cubicBezTo>
                    <a:pt x="7174" y="347"/>
                    <a:pt x="7115" y="335"/>
                    <a:pt x="7056" y="326"/>
                  </a:cubicBezTo>
                  <a:lnTo>
                    <a:pt x="7056" y="327"/>
                  </a:lnTo>
                  <a:cubicBezTo>
                    <a:pt x="7054" y="327"/>
                    <a:pt x="7052" y="326"/>
                    <a:pt x="7050" y="326"/>
                  </a:cubicBezTo>
                  <a:cubicBezTo>
                    <a:pt x="6713" y="1081"/>
                    <a:pt x="6108" y="1743"/>
                    <a:pt x="5290" y="2162"/>
                  </a:cubicBezTo>
                  <a:cubicBezTo>
                    <a:pt x="4817" y="2409"/>
                    <a:pt x="4494" y="2476"/>
                    <a:pt x="4487" y="2478"/>
                  </a:cubicBezTo>
                  <a:cubicBezTo>
                    <a:pt x="2908" y="2901"/>
                    <a:pt x="1268" y="2317"/>
                    <a:pt x="511" y="928"/>
                  </a:cubicBezTo>
                  <a:lnTo>
                    <a:pt x="962" y="900"/>
                  </a:lnTo>
                  <a:lnTo>
                    <a:pt x="0" y="0"/>
                  </a:ln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633" dirty="0">
                <a:latin typeface="+mn-lt"/>
              </a:endParaRPr>
            </a:p>
          </p:txBody>
        </p:sp>
        <p:sp>
          <p:nvSpPr>
            <p:cNvPr id="6" name="Freeform 5">
              <a:extLst>
                <a:ext uri="{FF2B5EF4-FFF2-40B4-BE49-F238E27FC236}">
                  <a16:creationId xmlns:a16="http://schemas.microsoft.com/office/drawing/2014/main" id="{934C3EDD-646C-480D-B36E-E92FE8651CF2}"/>
                </a:ext>
              </a:extLst>
            </p:cNvPr>
            <p:cNvSpPr>
              <a:spLocks noChangeArrowheads="1"/>
            </p:cNvSpPr>
            <p:nvPr/>
          </p:nvSpPr>
          <p:spPr bwMode="auto">
            <a:xfrm>
              <a:off x="1468264" y="2377970"/>
              <a:ext cx="1698341" cy="3209459"/>
            </a:xfrm>
            <a:custGeom>
              <a:avLst/>
              <a:gdLst>
                <a:gd name="T0" fmla="*/ 4743 w 4744"/>
                <a:gd name="T1" fmla="*/ 0 h 8965"/>
                <a:gd name="T2" fmla="*/ 3437 w 4744"/>
                <a:gd name="T3" fmla="*/ 161 h 8965"/>
                <a:gd name="T4" fmla="*/ 3783 w 4744"/>
                <a:gd name="T5" fmla="*/ 438 h 8965"/>
                <a:gd name="T6" fmla="*/ 3609 w 4744"/>
                <a:gd name="T7" fmla="*/ 516 h 8965"/>
                <a:gd name="T8" fmla="*/ 1939 w 4744"/>
                <a:gd name="T9" fmla="*/ 4533 h 8965"/>
                <a:gd name="T10" fmla="*/ 48 w 4744"/>
                <a:gd name="T11" fmla="*/ 6806 h 8965"/>
                <a:gd name="T12" fmla="*/ 2342 w 4744"/>
                <a:gd name="T13" fmla="*/ 8913 h 8965"/>
                <a:gd name="T14" fmla="*/ 4389 w 4744"/>
                <a:gd name="T15" fmla="*/ 7231 h 8965"/>
                <a:gd name="T16" fmla="*/ 4390 w 4744"/>
                <a:gd name="T17" fmla="*/ 7231 h 8965"/>
                <a:gd name="T18" fmla="*/ 4425 w 4744"/>
                <a:gd name="T19" fmla="*/ 7056 h 8965"/>
                <a:gd name="T20" fmla="*/ 4424 w 4744"/>
                <a:gd name="T21" fmla="*/ 7056 h 8965"/>
                <a:gd name="T22" fmla="*/ 4425 w 4744"/>
                <a:gd name="T23" fmla="*/ 7050 h 8965"/>
                <a:gd name="T24" fmla="*/ 2587 w 4744"/>
                <a:gd name="T25" fmla="*/ 5292 h 8965"/>
                <a:gd name="T26" fmla="*/ 2270 w 4744"/>
                <a:gd name="T27" fmla="*/ 4490 h 8965"/>
                <a:gd name="T28" fmla="*/ 3816 w 4744"/>
                <a:gd name="T29" fmla="*/ 512 h 8965"/>
                <a:gd name="T30" fmla="*/ 3845 w 4744"/>
                <a:gd name="T31" fmla="*/ 963 h 8965"/>
                <a:gd name="T32" fmla="*/ 4743 w 4744"/>
                <a:gd name="T33" fmla="*/ 0 h 8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44" h="8965">
                  <a:moveTo>
                    <a:pt x="4743" y="0"/>
                  </a:moveTo>
                  <a:lnTo>
                    <a:pt x="3437" y="161"/>
                  </a:lnTo>
                  <a:lnTo>
                    <a:pt x="3783" y="438"/>
                  </a:lnTo>
                  <a:cubicBezTo>
                    <a:pt x="3706" y="471"/>
                    <a:pt x="3685" y="478"/>
                    <a:pt x="3609" y="516"/>
                  </a:cubicBezTo>
                  <a:cubicBezTo>
                    <a:pt x="2182" y="1249"/>
                    <a:pt x="1529" y="2937"/>
                    <a:pt x="1939" y="4533"/>
                  </a:cubicBezTo>
                  <a:cubicBezTo>
                    <a:pt x="830" y="4689"/>
                    <a:pt x="0" y="5664"/>
                    <a:pt x="48" y="6806"/>
                  </a:cubicBezTo>
                  <a:cubicBezTo>
                    <a:pt x="100" y="8021"/>
                    <a:pt x="1126" y="8964"/>
                    <a:pt x="2342" y="8913"/>
                  </a:cubicBezTo>
                  <a:cubicBezTo>
                    <a:pt x="3346" y="8871"/>
                    <a:pt x="4164" y="8162"/>
                    <a:pt x="4389" y="7231"/>
                  </a:cubicBezTo>
                  <a:lnTo>
                    <a:pt x="4390" y="7231"/>
                  </a:lnTo>
                  <a:cubicBezTo>
                    <a:pt x="4404" y="7174"/>
                    <a:pt x="4416" y="7116"/>
                    <a:pt x="4425" y="7056"/>
                  </a:cubicBezTo>
                  <a:lnTo>
                    <a:pt x="4424" y="7056"/>
                  </a:lnTo>
                  <a:cubicBezTo>
                    <a:pt x="4424" y="7054"/>
                    <a:pt x="4424" y="7052"/>
                    <a:pt x="4425" y="7050"/>
                  </a:cubicBezTo>
                  <a:cubicBezTo>
                    <a:pt x="3669" y="6714"/>
                    <a:pt x="3006" y="6110"/>
                    <a:pt x="2587" y="5292"/>
                  </a:cubicBezTo>
                  <a:cubicBezTo>
                    <a:pt x="2340" y="4819"/>
                    <a:pt x="2272" y="4497"/>
                    <a:pt x="2270" y="4490"/>
                  </a:cubicBezTo>
                  <a:cubicBezTo>
                    <a:pt x="1846" y="2910"/>
                    <a:pt x="2428" y="1270"/>
                    <a:pt x="3816" y="512"/>
                  </a:cubicBezTo>
                  <a:lnTo>
                    <a:pt x="3845" y="963"/>
                  </a:lnTo>
                  <a:lnTo>
                    <a:pt x="4743" y="0"/>
                  </a:ln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633" dirty="0">
                <a:latin typeface="+mn-lt"/>
              </a:endParaRPr>
            </a:p>
          </p:txBody>
        </p:sp>
        <p:sp>
          <p:nvSpPr>
            <p:cNvPr id="77875" name="Freeform 67">
              <a:extLst>
                <a:ext uri="{FF2B5EF4-FFF2-40B4-BE49-F238E27FC236}">
                  <a16:creationId xmlns:a16="http://schemas.microsoft.com/office/drawing/2014/main" id="{58124664-4FE0-4960-858F-1FCA993EF9B4}"/>
                </a:ext>
              </a:extLst>
            </p:cNvPr>
            <p:cNvSpPr>
              <a:spLocks/>
            </p:cNvSpPr>
            <p:nvPr/>
          </p:nvSpPr>
          <p:spPr bwMode="auto">
            <a:xfrm>
              <a:off x="4874377" y="1766884"/>
              <a:ext cx="359866" cy="359866"/>
            </a:xfrm>
            <a:custGeom>
              <a:avLst/>
              <a:gdLst>
                <a:gd name="T0" fmla="*/ 326566 w 1286"/>
                <a:gd name="T1" fmla="*/ 261644 h 1286"/>
                <a:gd name="T2" fmla="*/ 326566 w 1286"/>
                <a:gd name="T3" fmla="*/ 33020 h 1286"/>
                <a:gd name="T4" fmla="*/ 97942 w 1286"/>
                <a:gd name="T5" fmla="*/ 33020 h 1286"/>
                <a:gd name="T6" fmla="*/ 97942 w 1286"/>
                <a:gd name="T7" fmla="*/ 261644 h 1286"/>
                <a:gd name="T8" fmla="*/ 326566 w 1286"/>
                <a:gd name="T9" fmla="*/ 261644 h 1286"/>
                <a:gd name="T10" fmla="*/ 326566 w 1286"/>
                <a:gd name="T11" fmla="*/ 0 h 1286"/>
                <a:gd name="T12" fmla="*/ 359586 w 1286"/>
                <a:gd name="T13" fmla="*/ 33020 h 1286"/>
                <a:gd name="T14" fmla="*/ 359586 w 1286"/>
                <a:gd name="T15" fmla="*/ 261644 h 1286"/>
                <a:gd name="T16" fmla="*/ 326566 w 1286"/>
                <a:gd name="T17" fmla="*/ 293825 h 1286"/>
                <a:gd name="T18" fmla="*/ 97942 w 1286"/>
                <a:gd name="T19" fmla="*/ 293825 h 1286"/>
                <a:gd name="T20" fmla="*/ 65761 w 1286"/>
                <a:gd name="T21" fmla="*/ 261644 h 1286"/>
                <a:gd name="T22" fmla="*/ 65761 w 1286"/>
                <a:gd name="T23" fmla="*/ 33020 h 1286"/>
                <a:gd name="T24" fmla="*/ 97942 w 1286"/>
                <a:gd name="T25" fmla="*/ 0 h 1286"/>
                <a:gd name="T26" fmla="*/ 326566 w 1286"/>
                <a:gd name="T27" fmla="*/ 0 h 1286"/>
                <a:gd name="T28" fmla="*/ 228624 w 1286"/>
                <a:gd name="T29" fmla="*/ 228904 h 1286"/>
                <a:gd name="T30" fmla="*/ 228624 w 1286"/>
                <a:gd name="T31" fmla="*/ 163703 h 1286"/>
                <a:gd name="T32" fmla="*/ 163703 w 1286"/>
                <a:gd name="T33" fmla="*/ 163703 h 1286"/>
                <a:gd name="T34" fmla="*/ 163703 w 1286"/>
                <a:gd name="T35" fmla="*/ 65761 h 1286"/>
                <a:gd name="T36" fmla="*/ 195884 w 1286"/>
                <a:gd name="T37" fmla="*/ 65761 h 1286"/>
                <a:gd name="T38" fmla="*/ 195884 w 1286"/>
                <a:gd name="T39" fmla="*/ 130962 h 1286"/>
                <a:gd name="T40" fmla="*/ 228624 w 1286"/>
                <a:gd name="T41" fmla="*/ 130962 h 1286"/>
                <a:gd name="T42" fmla="*/ 228624 w 1286"/>
                <a:gd name="T43" fmla="*/ 65761 h 1286"/>
                <a:gd name="T44" fmla="*/ 261644 w 1286"/>
                <a:gd name="T45" fmla="*/ 65761 h 1286"/>
                <a:gd name="T46" fmla="*/ 261644 w 1286"/>
                <a:gd name="T47" fmla="*/ 228904 h 1286"/>
                <a:gd name="T48" fmla="*/ 228624 w 1286"/>
                <a:gd name="T49" fmla="*/ 228904 h 1286"/>
                <a:gd name="T50" fmla="*/ 32741 w 1286"/>
                <a:gd name="T51" fmla="*/ 65761 h 1286"/>
                <a:gd name="T52" fmla="*/ 32741 w 1286"/>
                <a:gd name="T53" fmla="*/ 326846 h 1286"/>
                <a:gd name="T54" fmla="*/ 293825 w 1286"/>
                <a:gd name="T55" fmla="*/ 326846 h 1286"/>
                <a:gd name="T56" fmla="*/ 293825 w 1286"/>
                <a:gd name="T57" fmla="*/ 359586 h 1286"/>
                <a:gd name="T58" fmla="*/ 32741 w 1286"/>
                <a:gd name="T59" fmla="*/ 359586 h 1286"/>
                <a:gd name="T60" fmla="*/ 0 w 1286"/>
                <a:gd name="T61" fmla="*/ 326846 h 1286"/>
                <a:gd name="T62" fmla="*/ 0 w 1286"/>
                <a:gd name="T63" fmla="*/ 65761 h 1286"/>
                <a:gd name="T64" fmla="*/ 32741 w 1286"/>
                <a:gd name="T65" fmla="*/ 65761 h 1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6" h="1286">
                  <a:moveTo>
                    <a:pt x="1167" y="935"/>
                  </a:moveTo>
                  <a:lnTo>
                    <a:pt x="1167" y="118"/>
                  </a:lnTo>
                  <a:lnTo>
                    <a:pt x="350" y="118"/>
                  </a:lnTo>
                  <a:lnTo>
                    <a:pt x="350" y="935"/>
                  </a:lnTo>
                  <a:lnTo>
                    <a:pt x="1167" y="935"/>
                  </a:lnTo>
                  <a:close/>
                  <a:moveTo>
                    <a:pt x="1167" y="0"/>
                  </a:moveTo>
                  <a:cubicBezTo>
                    <a:pt x="1230" y="0"/>
                    <a:pt x="1285" y="55"/>
                    <a:pt x="1285" y="118"/>
                  </a:cubicBezTo>
                  <a:lnTo>
                    <a:pt x="1285" y="935"/>
                  </a:lnTo>
                  <a:cubicBezTo>
                    <a:pt x="1285" y="998"/>
                    <a:pt x="1230" y="1050"/>
                    <a:pt x="1167" y="1050"/>
                  </a:cubicBezTo>
                  <a:lnTo>
                    <a:pt x="350" y="1050"/>
                  </a:lnTo>
                  <a:cubicBezTo>
                    <a:pt x="287" y="1050"/>
                    <a:pt x="235" y="998"/>
                    <a:pt x="235" y="935"/>
                  </a:cubicBezTo>
                  <a:lnTo>
                    <a:pt x="235" y="118"/>
                  </a:lnTo>
                  <a:cubicBezTo>
                    <a:pt x="235" y="55"/>
                    <a:pt x="287" y="0"/>
                    <a:pt x="350" y="0"/>
                  </a:cubicBezTo>
                  <a:lnTo>
                    <a:pt x="1167" y="0"/>
                  </a:lnTo>
                  <a:close/>
                  <a:moveTo>
                    <a:pt x="817" y="818"/>
                  </a:moveTo>
                  <a:lnTo>
                    <a:pt x="817" y="585"/>
                  </a:lnTo>
                  <a:lnTo>
                    <a:pt x="585" y="585"/>
                  </a:lnTo>
                  <a:lnTo>
                    <a:pt x="585" y="235"/>
                  </a:lnTo>
                  <a:lnTo>
                    <a:pt x="700" y="235"/>
                  </a:lnTo>
                  <a:lnTo>
                    <a:pt x="700" y="468"/>
                  </a:lnTo>
                  <a:lnTo>
                    <a:pt x="817" y="468"/>
                  </a:lnTo>
                  <a:lnTo>
                    <a:pt x="817" y="235"/>
                  </a:lnTo>
                  <a:lnTo>
                    <a:pt x="935" y="235"/>
                  </a:lnTo>
                  <a:lnTo>
                    <a:pt x="935" y="818"/>
                  </a:lnTo>
                  <a:lnTo>
                    <a:pt x="817" y="818"/>
                  </a:lnTo>
                  <a:close/>
                  <a:moveTo>
                    <a:pt x="117" y="235"/>
                  </a:moveTo>
                  <a:lnTo>
                    <a:pt x="117" y="1168"/>
                  </a:lnTo>
                  <a:lnTo>
                    <a:pt x="1050" y="1168"/>
                  </a:lnTo>
                  <a:lnTo>
                    <a:pt x="1050" y="1285"/>
                  </a:lnTo>
                  <a:lnTo>
                    <a:pt x="117" y="1285"/>
                  </a:lnTo>
                  <a:cubicBezTo>
                    <a:pt x="54" y="1285"/>
                    <a:pt x="0" y="1231"/>
                    <a:pt x="0" y="1168"/>
                  </a:cubicBezTo>
                  <a:lnTo>
                    <a:pt x="0" y="235"/>
                  </a:lnTo>
                  <a:lnTo>
                    <a:pt x="117" y="2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7876" name="Freeform 68">
              <a:extLst>
                <a:ext uri="{FF2B5EF4-FFF2-40B4-BE49-F238E27FC236}">
                  <a16:creationId xmlns:a16="http://schemas.microsoft.com/office/drawing/2014/main" id="{5B841579-C01A-43BF-AD58-F63BC595C824}"/>
                </a:ext>
              </a:extLst>
            </p:cNvPr>
            <p:cNvSpPr>
              <a:spLocks/>
            </p:cNvSpPr>
            <p:nvPr/>
          </p:nvSpPr>
          <p:spPr bwMode="auto">
            <a:xfrm>
              <a:off x="2003449" y="1766884"/>
              <a:ext cx="359866" cy="359866"/>
            </a:xfrm>
            <a:custGeom>
              <a:avLst/>
              <a:gdLst>
                <a:gd name="T0" fmla="*/ 261644 w 1286"/>
                <a:gd name="T1" fmla="*/ 195884 h 1286"/>
                <a:gd name="T2" fmla="*/ 228904 w 1286"/>
                <a:gd name="T3" fmla="*/ 228904 h 1286"/>
                <a:gd name="T4" fmla="*/ 163703 w 1286"/>
                <a:gd name="T5" fmla="*/ 228904 h 1286"/>
                <a:gd name="T6" fmla="*/ 163703 w 1286"/>
                <a:gd name="T7" fmla="*/ 195884 h 1286"/>
                <a:gd name="T8" fmla="*/ 228904 w 1286"/>
                <a:gd name="T9" fmla="*/ 195884 h 1286"/>
                <a:gd name="T10" fmla="*/ 228904 w 1286"/>
                <a:gd name="T11" fmla="*/ 163703 h 1286"/>
                <a:gd name="T12" fmla="*/ 195884 w 1286"/>
                <a:gd name="T13" fmla="*/ 163703 h 1286"/>
                <a:gd name="T14" fmla="*/ 195884 w 1286"/>
                <a:gd name="T15" fmla="*/ 130962 h 1286"/>
                <a:gd name="T16" fmla="*/ 228904 w 1286"/>
                <a:gd name="T17" fmla="*/ 130962 h 1286"/>
                <a:gd name="T18" fmla="*/ 228904 w 1286"/>
                <a:gd name="T19" fmla="*/ 97942 h 1286"/>
                <a:gd name="T20" fmla="*/ 163703 w 1286"/>
                <a:gd name="T21" fmla="*/ 97942 h 1286"/>
                <a:gd name="T22" fmla="*/ 163703 w 1286"/>
                <a:gd name="T23" fmla="*/ 66041 h 1286"/>
                <a:gd name="T24" fmla="*/ 228904 w 1286"/>
                <a:gd name="T25" fmla="*/ 66041 h 1286"/>
                <a:gd name="T26" fmla="*/ 261644 w 1286"/>
                <a:gd name="T27" fmla="*/ 97942 h 1286"/>
                <a:gd name="T28" fmla="*/ 261644 w 1286"/>
                <a:gd name="T29" fmla="*/ 122567 h 1286"/>
                <a:gd name="T30" fmla="*/ 237299 w 1286"/>
                <a:gd name="T31" fmla="*/ 146913 h 1286"/>
                <a:gd name="T32" fmla="*/ 261644 w 1286"/>
                <a:gd name="T33" fmla="*/ 171538 h 1286"/>
                <a:gd name="T34" fmla="*/ 261644 w 1286"/>
                <a:gd name="T35" fmla="*/ 195884 h 1286"/>
                <a:gd name="T36" fmla="*/ 33020 w 1286"/>
                <a:gd name="T37" fmla="*/ 65761 h 1286"/>
                <a:gd name="T38" fmla="*/ 33020 w 1286"/>
                <a:gd name="T39" fmla="*/ 326846 h 1286"/>
                <a:gd name="T40" fmla="*/ 293825 w 1286"/>
                <a:gd name="T41" fmla="*/ 326846 h 1286"/>
                <a:gd name="T42" fmla="*/ 293825 w 1286"/>
                <a:gd name="T43" fmla="*/ 359586 h 1286"/>
                <a:gd name="T44" fmla="*/ 33020 w 1286"/>
                <a:gd name="T45" fmla="*/ 359586 h 1286"/>
                <a:gd name="T46" fmla="*/ 0 w 1286"/>
                <a:gd name="T47" fmla="*/ 326846 h 1286"/>
                <a:gd name="T48" fmla="*/ 0 w 1286"/>
                <a:gd name="T49" fmla="*/ 65761 h 1286"/>
                <a:gd name="T50" fmla="*/ 33020 w 1286"/>
                <a:gd name="T51" fmla="*/ 65761 h 1286"/>
                <a:gd name="T52" fmla="*/ 326846 w 1286"/>
                <a:gd name="T53" fmla="*/ 261644 h 1286"/>
                <a:gd name="T54" fmla="*/ 326846 w 1286"/>
                <a:gd name="T55" fmla="*/ 33020 h 1286"/>
                <a:gd name="T56" fmla="*/ 97942 w 1286"/>
                <a:gd name="T57" fmla="*/ 33020 h 1286"/>
                <a:gd name="T58" fmla="*/ 97942 w 1286"/>
                <a:gd name="T59" fmla="*/ 261644 h 1286"/>
                <a:gd name="T60" fmla="*/ 326846 w 1286"/>
                <a:gd name="T61" fmla="*/ 261644 h 1286"/>
                <a:gd name="T62" fmla="*/ 326846 w 1286"/>
                <a:gd name="T63" fmla="*/ 0 h 1286"/>
                <a:gd name="T64" fmla="*/ 359586 w 1286"/>
                <a:gd name="T65" fmla="*/ 33020 h 1286"/>
                <a:gd name="T66" fmla="*/ 359586 w 1286"/>
                <a:gd name="T67" fmla="*/ 261644 h 1286"/>
                <a:gd name="T68" fmla="*/ 326846 w 1286"/>
                <a:gd name="T69" fmla="*/ 293825 h 1286"/>
                <a:gd name="T70" fmla="*/ 97942 w 1286"/>
                <a:gd name="T71" fmla="*/ 293825 h 1286"/>
                <a:gd name="T72" fmla="*/ 65761 w 1286"/>
                <a:gd name="T73" fmla="*/ 261644 h 1286"/>
                <a:gd name="T74" fmla="*/ 65761 w 1286"/>
                <a:gd name="T75" fmla="*/ 33020 h 1286"/>
                <a:gd name="T76" fmla="*/ 97942 w 1286"/>
                <a:gd name="T77" fmla="*/ 0 h 1286"/>
                <a:gd name="T78" fmla="*/ 326846 w 1286"/>
                <a:gd name="T79" fmla="*/ 0 h 12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86" h="1286">
                  <a:moveTo>
                    <a:pt x="935" y="700"/>
                  </a:moveTo>
                  <a:cubicBezTo>
                    <a:pt x="935" y="766"/>
                    <a:pt x="881" y="818"/>
                    <a:pt x="818" y="818"/>
                  </a:cubicBezTo>
                  <a:lnTo>
                    <a:pt x="585" y="818"/>
                  </a:lnTo>
                  <a:lnTo>
                    <a:pt x="585" y="700"/>
                  </a:lnTo>
                  <a:lnTo>
                    <a:pt x="818" y="700"/>
                  </a:lnTo>
                  <a:lnTo>
                    <a:pt x="818" y="585"/>
                  </a:lnTo>
                  <a:lnTo>
                    <a:pt x="700" y="585"/>
                  </a:lnTo>
                  <a:lnTo>
                    <a:pt x="700" y="468"/>
                  </a:lnTo>
                  <a:lnTo>
                    <a:pt x="818" y="468"/>
                  </a:lnTo>
                  <a:lnTo>
                    <a:pt x="818" y="350"/>
                  </a:lnTo>
                  <a:lnTo>
                    <a:pt x="585" y="350"/>
                  </a:lnTo>
                  <a:lnTo>
                    <a:pt x="585" y="236"/>
                  </a:lnTo>
                  <a:lnTo>
                    <a:pt x="818" y="236"/>
                  </a:lnTo>
                  <a:cubicBezTo>
                    <a:pt x="881" y="236"/>
                    <a:pt x="935" y="285"/>
                    <a:pt x="935" y="350"/>
                  </a:cubicBezTo>
                  <a:lnTo>
                    <a:pt x="935" y="438"/>
                  </a:lnTo>
                  <a:cubicBezTo>
                    <a:pt x="935" y="487"/>
                    <a:pt x="897" y="525"/>
                    <a:pt x="848" y="525"/>
                  </a:cubicBezTo>
                  <a:cubicBezTo>
                    <a:pt x="897" y="525"/>
                    <a:pt x="935" y="564"/>
                    <a:pt x="935" y="613"/>
                  </a:cubicBezTo>
                  <a:lnTo>
                    <a:pt x="935" y="700"/>
                  </a:lnTo>
                  <a:close/>
                  <a:moveTo>
                    <a:pt x="118" y="235"/>
                  </a:moveTo>
                  <a:lnTo>
                    <a:pt x="118" y="1168"/>
                  </a:lnTo>
                  <a:lnTo>
                    <a:pt x="1050" y="1168"/>
                  </a:lnTo>
                  <a:lnTo>
                    <a:pt x="1050" y="1285"/>
                  </a:lnTo>
                  <a:lnTo>
                    <a:pt x="118" y="1285"/>
                  </a:lnTo>
                  <a:cubicBezTo>
                    <a:pt x="55" y="1285"/>
                    <a:pt x="0" y="1231"/>
                    <a:pt x="0" y="1168"/>
                  </a:cubicBezTo>
                  <a:lnTo>
                    <a:pt x="0" y="235"/>
                  </a:lnTo>
                  <a:lnTo>
                    <a:pt x="118" y="235"/>
                  </a:lnTo>
                  <a:close/>
                  <a:moveTo>
                    <a:pt x="1168" y="935"/>
                  </a:moveTo>
                  <a:lnTo>
                    <a:pt x="1168" y="118"/>
                  </a:lnTo>
                  <a:lnTo>
                    <a:pt x="350" y="118"/>
                  </a:lnTo>
                  <a:lnTo>
                    <a:pt x="350" y="935"/>
                  </a:lnTo>
                  <a:lnTo>
                    <a:pt x="1168" y="935"/>
                  </a:lnTo>
                  <a:close/>
                  <a:moveTo>
                    <a:pt x="1168" y="0"/>
                  </a:moveTo>
                  <a:cubicBezTo>
                    <a:pt x="1231" y="0"/>
                    <a:pt x="1285" y="55"/>
                    <a:pt x="1285" y="118"/>
                  </a:cubicBezTo>
                  <a:lnTo>
                    <a:pt x="1285" y="935"/>
                  </a:lnTo>
                  <a:cubicBezTo>
                    <a:pt x="1285" y="998"/>
                    <a:pt x="1231" y="1050"/>
                    <a:pt x="1168" y="1050"/>
                  </a:cubicBezTo>
                  <a:lnTo>
                    <a:pt x="350" y="1050"/>
                  </a:lnTo>
                  <a:cubicBezTo>
                    <a:pt x="287" y="1050"/>
                    <a:pt x="235" y="998"/>
                    <a:pt x="235" y="935"/>
                  </a:cubicBezTo>
                  <a:lnTo>
                    <a:pt x="235" y="118"/>
                  </a:lnTo>
                  <a:cubicBezTo>
                    <a:pt x="235" y="55"/>
                    <a:pt x="287" y="0"/>
                    <a:pt x="350" y="0"/>
                  </a:cubicBezTo>
                  <a:lnTo>
                    <a:pt x="116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7877" name="Freeform 69">
              <a:extLst>
                <a:ext uri="{FF2B5EF4-FFF2-40B4-BE49-F238E27FC236}">
                  <a16:creationId xmlns:a16="http://schemas.microsoft.com/office/drawing/2014/main" id="{AC8CCCF4-0A1A-4F2F-A3B6-66305869C343}"/>
                </a:ext>
              </a:extLst>
            </p:cNvPr>
            <p:cNvSpPr>
              <a:spLocks/>
            </p:cNvSpPr>
            <p:nvPr/>
          </p:nvSpPr>
          <p:spPr bwMode="auto">
            <a:xfrm>
              <a:off x="2003449" y="4628381"/>
              <a:ext cx="359866" cy="359866"/>
            </a:xfrm>
            <a:custGeom>
              <a:avLst/>
              <a:gdLst>
                <a:gd name="T0" fmla="*/ 261644 w 1286"/>
                <a:gd name="T1" fmla="*/ 195884 h 1286"/>
                <a:gd name="T2" fmla="*/ 261644 w 1286"/>
                <a:gd name="T3" fmla="*/ 228904 h 1286"/>
                <a:gd name="T4" fmla="*/ 163703 w 1286"/>
                <a:gd name="T5" fmla="*/ 228904 h 1286"/>
                <a:gd name="T6" fmla="*/ 163703 w 1286"/>
                <a:gd name="T7" fmla="*/ 163703 h 1286"/>
                <a:gd name="T8" fmla="*/ 195884 w 1286"/>
                <a:gd name="T9" fmla="*/ 130962 h 1286"/>
                <a:gd name="T10" fmla="*/ 228624 w 1286"/>
                <a:gd name="T11" fmla="*/ 130962 h 1286"/>
                <a:gd name="T12" fmla="*/ 228624 w 1286"/>
                <a:gd name="T13" fmla="*/ 97942 h 1286"/>
                <a:gd name="T14" fmla="*/ 163703 w 1286"/>
                <a:gd name="T15" fmla="*/ 97942 h 1286"/>
                <a:gd name="T16" fmla="*/ 163703 w 1286"/>
                <a:gd name="T17" fmla="*/ 66041 h 1286"/>
                <a:gd name="T18" fmla="*/ 228624 w 1286"/>
                <a:gd name="T19" fmla="*/ 66041 h 1286"/>
                <a:gd name="T20" fmla="*/ 261644 w 1286"/>
                <a:gd name="T21" fmla="*/ 97942 h 1286"/>
                <a:gd name="T22" fmla="*/ 261644 w 1286"/>
                <a:gd name="T23" fmla="*/ 130962 h 1286"/>
                <a:gd name="T24" fmla="*/ 228624 w 1286"/>
                <a:gd name="T25" fmla="*/ 163703 h 1286"/>
                <a:gd name="T26" fmla="*/ 195884 w 1286"/>
                <a:gd name="T27" fmla="*/ 163703 h 1286"/>
                <a:gd name="T28" fmla="*/ 195884 w 1286"/>
                <a:gd name="T29" fmla="*/ 195884 h 1286"/>
                <a:gd name="T30" fmla="*/ 261644 w 1286"/>
                <a:gd name="T31" fmla="*/ 195884 h 1286"/>
                <a:gd name="T32" fmla="*/ 326566 w 1286"/>
                <a:gd name="T33" fmla="*/ 261644 h 1286"/>
                <a:gd name="T34" fmla="*/ 326566 w 1286"/>
                <a:gd name="T35" fmla="*/ 33020 h 1286"/>
                <a:gd name="T36" fmla="*/ 97942 w 1286"/>
                <a:gd name="T37" fmla="*/ 33020 h 1286"/>
                <a:gd name="T38" fmla="*/ 97942 w 1286"/>
                <a:gd name="T39" fmla="*/ 261644 h 1286"/>
                <a:gd name="T40" fmla="*/ 326566 w 1286"/>
                <a:gd name="T41" fmla="*/ 261644 h 1286"/>
                <a:gd name="T42" fmla="*/ 326566 w 1286"/>
                <a:gd name="T43" fmla="*/ 0 h 1286"/>
                <a:gd name="T44" fmla="*/ 359586 w 1286"/>
                <a:gd name="T45" fmla="*/ 33020 h 1286"/>
                <a:gd name="T46" fmla="*/ 359586 w 1286"/>
                <a:gd name="T47" fmla="*/ 261644 h 1286"/>
                <a:gd name="T48" fmla="*/ 326566 w 1286"/>
                <a:gd name="T49" fmla="*/ 293825 h 1286"/>
                <a:gd name="T50" fmla="*/ 97942 w 1286"/>
                <a:gd name="T51" fmla="*/ 293825 h 1286"/>
                <a:gd name="T52" fmla="*/ 65761 w 1286"/>
                <a:gd name="T53" fmla="*/ 261644 h 1286"/>
                <a:gd name="T54" fmla="*/ 65761 w 1286"/>
                <a:gd name="T55" fmla="*/ 33020 h 1286"/>
                <a:gd name="T56" fmla="*/ 97942 w 1286"/>
                <a:gd name="T57" fmla="*/ 0 h 1286"/>
                <a:gd name="T58" fmla="*/ 326566 w 1286"/>
                <a:gd name="T59" fmla="*/ 0 h 1286"/>
                <a:gd name="T60" fmla="*/ 32741 w 1286"/>
                <a:gd name="T61" fmla="*/ 65761 h 1286"/>
                <a:gd name="T62" fmla="*/ 32741 w 1286"/>
                <a:gd name="T63" fmla="*/ 326846 h 1286"/>
                <a:gd name="T64" fmla="*/ 293825 w 1286"/>
                <a:gd name="T65" fmla="*/ 326846 h 1286"/>
                <a:gd name="T66" fmla="*/ 293825 w 1286"/>
                <a:gd name="T67" fmla="*/ 359586 h 1286"/>
                <a:gd name="T68" fmla="*/ 32741 w 1286"/>
                <a:gd name="T69" fmla="*/ 359586 h 1286"/>
                <a:gd name="T70" fmla="*/ 0 w 1286"/>
                <a:gd name="T71" fmla="*/ 326846 h 1286"/>
                <a:gd name="T72" fmla="*/ 0 w 1286"/>
                <a:gd name="T73" fmla="*/ 65761 h 1286"/>
                <a:gd name="T74" fmla="*/ 32741 w 1286"/>
                <a:gd name="T75" fmla="*/ 65761 h 12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6" h="1286">
                  <a:moveTo>
                    <a:pt x="935" y="700"/>
                  </a:moveTo>
                  <a:lnTo>
                    <a:pt x="935" y="818"/>
                  </a:lnTo>
                  <a:lnTo>
                    <a:pt x="585" y="818"/>
                  </a:lnTo>
                  <a:lnTo>
                    <a:pt x="585" y="585"/>
                  </a:lnTo>
                  <a:cubicBezTo>
                    <a:pt x="585" y="520"/>
                    <a:pt x="637" y="468"/>
                    <a:pt x="700" y="468"/>
                  </a:cubicBezTo>
                  <a:lnTo>
                    <a:pt x="817" y="468"/>
                  </a:lnTo>
                  <a:lnTo>
                    <a:pt x="817" y="350"/>
                  </a:lnTo>
                  <a:lnTo>
                    <a:pt x="585" y="350"/>
                  </a:lnTo>
                  <a:lnTo>
                    <a:pt x="585" y="236"/>
                  </a:lnTo>
                  <a:lnTo>
                    <a:pt x="817" y="236"/>
                  </a:lnTo>
                  <a:cubicBezTo>
                    <a:pt x="880" y="236"/>
                    <a:pt x="935" y="285"/>
                    <a:pt x="935" y="350"/>
                  </a:cubicBezTo>
                  <a:lnTo>
                    <a:pt x="935" y="468"/>
                  </a:lnTo>
                  <a:cubicBezTo>
                    <a:pt x="935" y="534"/>
                    <a:pt x="880" y="585"/>
                    <a:pt x="817" y="585"/>
                  </a:cubicBezTo>
                  <a:lnTo>
                    <a:pt x="700" y="585"/>
                  </a:lnTo>
                  <a:lnTo>
                    <a:pt x="700" y="700"/>
                  </a:lnTo>
                  <a:lnTo>
                    <a:pt x="935" y="700"/>
                  </a:lnTo>
                  <a:close/>
                  <a:moveTo>
                    <a:pt x="1167" y="935"/>
                  </a:moveTo>
                  <a:lnTo>
                    <a:pt x="1167" y="118"/>
                  </a:lnTo>
                  <a:lnTo>
                    <a:pt x="350" y="118"/>
                  </a:lnTo>
                  <a:lnTo>
                    <a:pt x="350" y="935"/>
                  </a:lnTo>
                  <a:lnTo>
                    <a:pt x="1167" y="935"/>
                  </a:lnTo>
                  <a:close/>
                  <a:moveTo>
                    <a:pt x="1167" y="0"/>
                  </a:moveTo>
                  <a:cubicBezTo>
                    <a:pt x="1230" y="0"/>
                    <a:pt x="1285" y="55"/>
                    <a:pt x="1285" y="118"/>
                  </a:cubicBezTo>
                  <a:lnTo>
                    <a:pt x="1285" y="935"/>
                  </a:lnTo>
                  <a:cubicBezTo>
                    <a:pt x="1285" y="998"/>
                    <a:pt x="1230" y="1050"/>
                    <a:pt x="1167" y="1050"/>
                  </a:cubicBezTo>
                  <a:lnTo>
                    <a:pt x="350" y="1050"/>
                  </a:lnTo>
                  <a:cubicBezTo>
                    <a:pt x="287" y="1050"/>
                    <a:pt x="235" y="998"/>
                    <a:pt x="235" y="935"/>
                  </a:cubicBezTo>
                  <a:lnTo>
                    <a:pt x="235" y="118"/>
                  </a:lnTo>
                  <a:cubicBezTo>
                    <a:pt x="235" y="55"/>
                    <a:pt x="287" y="0"/>
                    <a:pt x="350" y="0"/>
                  </a:cubicBezTo>
                  <a:lnTo>
                    <a:pt x="1167" y="0"/>
                  </a:lnTo>
                  <a:close/>
                  <a:moveTo>
                    <a:pt x="117" y="235"/>
                  </a:moveTo>
                  <a:lnTo>
                    <a:pt x="117" y="1168"/>
                  </a:lnTo>
                  <a:lnTo>
                    <a:pt x="1050" y="1168"/>
                  </a:lnTo>
                  <a:lnTo>
                    <a:pt x="1050" y="1285"/>
                  </a:lnTo>
                  <a:lnTo>
                    <a:pt x="117" y="1285"/>
                  </a:lnTo>
                  <a:cubicBezTo>
                    <a:pt x="54" y="1285"/>
                    <a:pt x="0" y="1231"/>
                    <a:pt x="0" y="1168"/>
                  </a:cubicBezTo>
                  <a:lnTo>
                    <a:pt x="0" y="235"/>
                  </a:lnTo>
                  <a:lnTo>
                    <a:pt x="117" y="2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7878" name="Freeform 70">
              <a:extLst>
                <a:ext uri="{FF2B5EF4-FFF2-40B4-BE49-F238E27FC236}">
                  <a16:creationId xmlns:a16="http://schemas.microsoft.com/office/drawing/2014/main" id="{92210846-17B8-4016-946A-03DF0DD88D27}"/>
                </a:ext>
              </a:extLst>
            </p:cNvPr>
            <p:cNvSpPr>
              <a:spLocks/>
            </p:cNvSpPr>
            <p:nvPr/>
          </p:nvSpPr>
          <p:spPr bwMode="auto">
            <a:xfrm>
              <a:off x="4874377" y="4628381"/>
              <a:ext cx="359866" cy="359866"/>
            </a:xfrm>
            <a:custGeom>
              <a:avLst/>
              <a:gdLst>
                <a:gd name="T0" fmla="*/ 326846 w 1286"/>
                <a:gd name="T1" fmla="*/ 261644 h 1286"/>
                <a:gd name="T2" fmla="*/ 326846 w 1286"/>
                <a:gd name="T3" fmla="*/ 33020 h 1286"/>
                <a:gd name="T4" fmla="*/ 97942 w 1286"/>
                <a:gd name="T5" fmla="*/ 33020 h 1286"/>
                <a:gd name="T6" fmla="*/ 97942 w 1286"/>
                <a:gd name="T7" fmla="*/ 261644 h 1286"/>
                <a:gd name="T8" fmla="*/ 326846 w 1286"/>
                <a:gd name="T9" fmla="*/ 261644 h 1286"/>
                <a:gd name="T10" fmla="*/ 326846 w 1286"/>
                <a:gd name="T11" fmla="*/ 0 h 1286"/>
                <a:gd name="T12" fmla="*/ 359586 w 1286"/>
                <a:gd name="T13" fmla="*/ 33020 h 1286"/>
                <a:gd name="T14" fmla="*/ 359586 w 1286"/>
                <a:gd name="T15" fmla="*/ 261644 h 1286"/>
                <a:gd name="T16" fmla="*/ 326846 w 1286"/>
                <a:gd name="T17" fmla="*/ 293825 h 1286"/>
                <a:gd name="T18" fmla="*/ 97942 w 1286"/>
                <a:gd name="T19" fmla="*/ 293825 h 1286"/>
                <a:gd name="T20" fmla="*/ 65761 w 1286"/>
                <a:gd name="T21" fmla="*/ 261644 h 1286"/>
                <a:gd name="T22" fmla="*/ 65761 w 1286"/>
                <a:gd name="T23" fmla="*/ 33020 h 1286"/>
                <a:gd name="T24" fmla="*/ 97942 w 1286"/>
                <a:gd name="T25" fmla="*/ 0 h 1286"/>
                <a:gd name="T26" fmla="*/ 326846 w 1286"/>
                <a:gd name="T27" fmla="*/ 0 h 1286"/>
                <a:gd name="T28" fmla="*/ 212674 w 1286"/>
                <a:gd name="T29" fmla="*/ 228904 h 1286"/>
                <a:gd name="T30" fmla="*/ 212674 w 1286"/>
                <a:gd name="T31" fmla="*/ 97942 h 1286"/>
                <a:gd name="T32" fmla="*/ 179933 w 1286"/>
                <a:gd name="T33" fmla="*/ 97942 h 1286"/>
                <a:gd name="T34" fmla="*/ 179933 w 1286"/>
                <a:gd name="T35" fmla="*/ 65761 h 1286"/>
                <a:gd name="T36" fmla="*/ 244854 w 1286"/>
                <a:gd name="T37" fmla="*/ 65761 h 1286"/>
                <a:gd name="T38" fmla="*/ 244854 w 1286"/>
                <a:gd name="T39" fmla="*/ 228904 h 1286"/>
                <a:gd name="T40" fmla="*/ 212674 w 1286"/>
                <a:gd name="T41" fmla="*/ 228904 h 1286"/>
                <a:gd name="T42" fmla="*/ 33020 w 1286"/>
                <a:gd name="T43" fmla="*/ 65761 h 1286"/>
                <a:gd name="T44" fmla="*/ 33020 w 1286"/>
                <a:gd name="T45" fmla="*/ 326846 h 1286"/>
                <a:gd name="T46" fmla="*/ 293825 w 1286"/>
                <a:gd name="T47" fmla="*/ 326846 h 1286"/>
                <a:gd name="T48" fmla="*/ 293825 w 1286"/>
                <a:gd name="T49" fmla="*/ 359586 h 1286"/>
                <a:gd name="T50" fmla="*/ 33020 w 1286"/>
                <a:gd name="T51" fmla="*/ 359586 h 1286"/>
                <a:gd name="T52" fmla="*/ 0 w 1286"/>
                <a:gd name="T53" fmla="*/ 326846 h 1286"/>
                <a:gd name="T54" fmla="*/ 0 w 1286"/>
                <a:gd name="T55" fmla="*/ 65761 h 1286"/>
                <a:gd name="T56" fmla="*/ 33020 w 1286"/>
                <a:gd name="T57" fmla="*/ 65761 h 12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86" h="1286">
                  <a:moveTo>
                    <a:pt x="1168" y="935"/>
                  </a:moveTo>
                  <a:lnTo>
                    <a:pt x="1168" y="118"/>
                  </a:lnTo>
                  <a:lnTo>
                    <a:pt x="350" y="118"/>
                  </a:lnTo>
                  <a:lnTo>
                    <a:pt x="350" y="935"/>
                  </a:lnTo>
                  <a:lnTo>
                    <a:pt x="1168" y="935"/>
                  </a:lnTo>
                  <a:close/>
                  <a:moveTo>
                    <a:pt x="1168" y="0"/>
                  </a:moveTo>
                  <a:cubicBezTo>
                    <a:pt x="1231" y="0"/>
                    <a:pt x="1285" y="55"/>
                    <a:pt x="1285" y="118"/>
                  </a:cubicBezTo>
                  <a:lnTo>
                    <a:pt x="1285" y="935"/>
                  </a:lnTo>
                  <a:cubicBezTo>
                    <a:pt x="1285" y="998"/>
                    <a:pt x="1231" y="1050"/>
                    <a:pt x="1168" y="1050"/>
                  </a:cubicBezTo>
                  <a:lnTo>
                    <a:pt x="350" y="1050"/>
                  </a:lnTo>
                  <a:cubicBezTo>
                    <a:pt x="287" y="1050"/>
                    <a:pt x="235" y="998"/>
                    <a:pt x="235" y="935"/>
                  </a:cubicBezTo>
                  <a:lnTo>
                    <a:pt x="235" y="118"/>
                  </a:lnTo>
                  <a:cubicBezTo>
                    <a:pt x="235" y="55"/>
                    <a:pt x="287" y="0"/>
                    <a:pt x="350" y="0"/>
                  </a:cubicBezTo>
                  <a:lnTo>
                    <a:pt x="1168" y="0"/>
                  </a:lnTo>
                  <a:close/>
                  <a:moveTo>
                    <a:pt x="760" y="818"/>
                  </a:moveTo>
                  <a:lnTo>
                    <a:pt x="760" y="350"/>
                  </a:lnTo>
                  <a:lnTo>
                    <a:pt x="643" y="350"/>
                  </a:lnTo>
                  <a:lnTo>
                    <a:pt x="643" y="235"/>
                  </a:lnTo>
                  <a:lnTo>
                    <a:pt x="875" y="235"/>
                  </a:lnTo>
                  <a:lnTo>
                    <a:pt x="875" y="818"/>
                  </a:lnTo>
                  <a:lnTo>
                    <a:pt x="760" y="818"/>
                  </a:lnTo>
                  <a:close/>
                  <a:moveTo>
                    <a:pt x="118" y="235"/>
                  </a:moveTo>
                  <a:lnTo>
                    <a:pt x="118" y="1168"/>
                  </a:lnTo>
                  <a:lnTo>
                    <a:pt x="1050" y="1168"/>
                  </a:lnTo>
                  <a:lnTo>
                    <a:pt x="1050" y="1285"/>
                  </a:lnTo>
                  <a:lnTo>
                    <a:pt x="118" y="1285"/>
                  </a:lnTo>
                  <a:cubicBezTo>
                    <a:pt x="55" y="1285"/>
                    <a:pt x="0" y="1231"/>
                    <a:pt x="0" y="1168"/>
                  </a:cubicBezTo>
                  <a:lnTo>
                    <a:pt x="0" y="235"/>
                  </a:lnTo>
                  <a:lnTo>
                    <a:pt x="118" y="2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grpSp>
      <p:grpSp>
        <p:nvGrpSpPr>
          <p:cNvPr id="11" name="Group 10">
            <a:extLst>
              <a:ext uri="{FF2B5EF4-FFF2-40B4-BE49-F238E27FC236}">
                <a16:creationId xmlns:a16="http://schemas.microsoft.com/office/drawing/2014/main" id="{BF09B3ED-EF8E-4C31-A37F-E9C29A0DF4C0}"/>
              </a:ext>
            </a:extLst>
          </p:cNvPr>
          <p:cNvGrpSpPr>
            <a:grpSpLocks/>
          </p:cNvGrpSpPr>
          <p:nvPr/>
        </p:nvGrpSpPr>
        <p:grpSpPr bwMode="auto">
          <a:xfrm>
            <a:off x="2925763" y="3941763"/>
            <a:ext cx="684212" cy="854075"/>
            <a:chOff x="7751763" y="4622800"/>
            <a:chExt cx="565150" cy="704850"/>
          </a:xfrm>
        </p:grpSpPr>
        <p:sp>
          <p:nvSpPr>
            <p:cNvPr id="12" name="Freeform 10">
              <a:extLst>
                <a:ext uri="{FF2B5EF4-FFF2-40B4-BE49-F238E27FC236}">
                  <a16:creationId xmlns:a16="http://schemas.microsoft.com/office/drawing/2014/main" id="{61548275-07CF-4924-AB42-0029F5A46FF3}"/>
                </a:ext>
              </a:extLst>
            </p:cNvPr>
            <p:cNvSpPr>
              <a:spLocks noChangeArrowheads="1"/>
            </p:cNvSpPr>
            <p:nvPr/>
          </p:nvSpPr>
          <p:spPr bwMode="auto">
            <a:xfrm>
              <a:off x="7751763" y="4622800"/>
              <a:ext cx="565150" cy="704850"/>
            </a:xfrm>
            <a:custGeom>
              <a:avLst/>
              <a:gdLst>
                <a:gd name="T0" fmla="*/ 785 w 1571"/>
                <a:gd name="T1" fmla="*/ 1955 h 1956"/>
                <a:gd name="T2" fmla="*/ 0 w 1571"/>
                <a:gd name="T3" fmla="*/ 1955 h 1956"/>
                <a:gd name="T4" fmla="*/ 0 w 1571"/>
                <a:gd name="T5" fmla="*/ 0 h 1956"/>
                <a:gd name="T6" fmla="*/ 1570 w 1571"/>
                <a:gd name="T7" fmla="*/ 0 h 1956"/>
                <a:gd name="T8" fmla="*/ 1570 w 1571"/>
                <a:gd name="T9" fmla="*/ 1955 h 1956"/>
                <a:gd name="T10" fmla="*/ 785 w 1571"/>
                <a:gd name="T11" fmla="*/ 1955 h 1956"/>
              </a:gdLst>
              <a:ahLst/>
              <a:cxnLst>
                <a:cxn ang="0">
                  <a:pos x="T0" y="T1"/>
                </a:cxn>
                <a:cxn ang="0">
                  <a:pos x="T2" y="T3"/>
                </a:cxn>
                <a:cxn ang="0">
                  <a:pos x="T4" y="T5"/>
                </a:cxn>
                <a:cxn ang="0">
                  <a:pos x="T6" y="T7"/>
                </a:cxn>
                <a:cxn ang="0">
                  <a:pos x="T8" y="T9"/>
                </a:cxn>
                <a:cxn ang="0">
                  <a:pos x="T10" y="T11"/>
                </a:cxn>
              </a:cxnLst>
              <a:rect l="0" t="0" r="r" b="b"/>
              <a:pathLst>
                <a:path w="1571" h="1956">
                  <a:moveTo>
                    <a:pt x="785" y="1955"/>
                  </a:moveTo>
                  <a:lnTo>
                    <a:pt x="0" y="1955"/>
                  </a:lnTo>
                  <a:lnTo>
                    <a:pt x="0" y="0"/>
                  </a:lnTo>
                  <a:lnTo>
                    <a:pt x="1570" y="0"/>
                  </a:lnTo>
                  <a:lnTo>
                    <a:pt x="1570" y="1955"/>
                  </a:lnTo>
                  <a:lnTo>
                    <a:pt x="785" y="1955"/>
                  </a:lnTo>
                </a:path>
              </a:pathLst>
            </a:custGeom>
            <a:solidFill>
              <a:schemeClr val="bg1">
                <a:lumMod val="7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3" name="Freeform 11">
              <a:extLst>
                <a:ext uri="{FF2B5EF4-FFF2-40B4-BE49-F238E27FC236}">
                  <a16:creationId xmlns:a16="http://schemas.microsoft.com/office/drawing/2014/main" id="{DCB10CF3-C1E2-4B4E-8295-598AC44D4B6A}"/>
                </a:ext>
              </a:extLst>
            </p:cNvPr>
            <p:cNvSpPr>
              <a:spLocks noChangeArrowheads="1"/>
            </p:cNvSpPr>
            <p:nvPr/>
          </p:nvSpPr>
          <p:spPr bwMode="auto">
            <a:xfrm>
              <a:off x="7789789" y="4684376"/>
              <a:ext cx="490409" cy="150665"/>
            </a:xfrm>
            <a:custGeom>
              <a:avLst/>
              <a:gdLst>
                <a:gd name="T0" fmla="*/ 681 w 1363"/>
                <a:gd name="T1" fmla="*/ 419 h 420"/>
                <a:gd name="T2" fmla="*/ 0 w 1363"/>
                <a:gd name="T3" fmla="*/ 419 h 420"/>
                <a:gd name="T4" fmla="*/ 0 w 1363"/>
                <a:gd name="T5" fmla="*/ 0 h 420"/>
                <a:gd name="T6" fmla="*/ 1362 w 1363"/>
                <a:gd name="T7" fmla="*/ 0 h 420"/>
                <a:gd name="T8" fmla="*/ 1362 w 1363"/>
                <a:gd name="T9" fmla="*/ 419 h 420"/>
                <a:gd name="T10" fmla="*/ 681 w 1363"/>
                <a:gd name="T11" fmla="*/ 419 h 420"/>
              </a:gdLst>
              <a:ahLst/>
              <a:cxnLst>
                <a:cxn ang="0">
                  <a:pos x="T0" y="T1"/>
                </a:cxn>
                <a:cxn ang="0">
                  <a:pos x="T2" y="T3"/>
                </a:cxn>
                <a:cxn ang="0">
                  <a:pos x="T4" y="T5"/>
                </a:cxn>
                <a:cxn ang="0">
                  <a:pos x="T6" y="T7"/>
                </a:cxn>
                <a:cxn ang="0">
                  <a:pos x="T8" y="T9"/>
                </a:cxn>
                <a:cxn ang="0">
                  <a:pos x="T10" y="T11"/>
                </a:cxn>
              </a:cxnLst>
              <a:rect l="0" t="0" r="r" b="b"/>
              <a:pathLst>
                <a:path w="1363" h="420">
                  <a:moveTo>
                    <a:pt x="681" y="419"/>
                  </a:moveTo>
                  <a:lnTo>
                    <a:pt x="0" y="419"/>
                  </a:lnTo>
                  <a:lnTo>
                    <a:pt x="0" y="0"/>
                  </a:lnTo>
                  <a:lnTo>
                    <a:pt x="1362" y="0"/>
                  </a:lnTo>
                  <a:lnTo>
                    <a:pt x="1362" y="419"/>
                  </a:lnTo>
                  <a:lnTo>
                    <a:pt x="681" y="419"/>
                  </a:lnTo>
                </a:path>
              </a:pathLst>
            </a:custGeom>
            <a:solidFill>
              <a:schemeClr val="bg1">
                <a:lumMod val="8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4" name="Freeform 12">
              <a:extLst>
                <a:ext uri="{FF2B5EF4-FFF2-40B4-BE49-F238E27FC236}">
                  <a16:creationId xmlns:a16="http://schemas.microsoft.com/office/drawing/2014/main" id="{A2EE6D53-7109-4B10-B6AF-7B6FE054C9E9}"/>
                </a:ext>
              </a:extLst>
            </p:cNvPr>
            <p:cNvSpPr>
              <a:spLocks noChangeArrowheads="1"/>
            </p:cNvSpPr>
            <p:nvPr/>
          </p:nvSpPr>
          <p:spPr bwMode="auto">
            <a:xfrm>
              <a:off x="8166119" y="5025010"/>
              <a:ext cx="114079" cy="251545"/>
            </a:xfrm>
            <a:custGeom>
              <a:avLst/>
              <a:gdLst>
                <a:gd name="T0" fmla="*/ 158 w 316"/>
                <a:gd name="T1" fmla="*/ 698 h 699"/>
                <a:gd name="T2" fmla="*/ 0 w 316"/>
                <a:gd name="T3" fmla="*/ 698 h 699"/>
                <a:gd name="T4" fmla="*/ 0 w 316"/>
                <a:gd name="T5" fmla="*/ 0 h 699"/>
                <a:gd name="T6" fmla="*/ 315 w 316"/>
                <a:gd name="T7" fmla="*/ 0 h 699"/>
                <a:gd name="T8" fmla="*/ 315 w 316"/>
                <a:gd name="T9" fmla="*/ 698 h 699"/>
                <a:gd name="T10" fmla="*/ 158 w 316"/>
                <a:gd name="T11" fmla="*/ 698 h 699"/>
              </a:gdLst>
              <a:ahLst/>
              <a:cxnLst>
                <a:cxn ang="0">
                  <a:pos x="T0" y="T1"/>
                </a:cxn>
                <a:cxn ang="0">
                  <a:pos x="T2" y="T3"/>
                </a:cxn>
                <a:cxn ang="0">
                  <a:pos x="T4" y="T5"/>
                </a:cxn>
                <a:cxn ang="0">
                  <a:pos x="T6" y="T7"/>
                </a:cxn>
                <a:cxn ang="0">
                  <a:pos x="T8" y="T9"/>
                </a:cxn>
                <a:cxn ang="0">
                  <a:pos x="T10" y="T11"/>
                </a:cxn>
              </a:cxnLst>
              <a:rect l="0" t="0" r="r" b="b"/>
              <a:pathLst>
                <a:path w="316" h="699">
                  <a:moveTo>
                    <a:pt x="158" y="698"/>
                  </a:moveTo>
                  <a:lnTo>
                    <a:pt x="0" y="698"/>
                  </a:lnTo>
                  <a:lnTo>
                    <a:pt x="0" y="0"/>
                  </a:lnTo>
                  <a:lnTo>
                    <a:pt x="315" y="0"/>
                  </a:lnTo>
                  <a:lnTo>
                    <a:pt x="315" y="698"/>
                  </a:lnTo>
                  <a:lnTo>
                    <a:pt x="158" y="698"/>
                  </a:lnTo>
                </a:path>
              </a:pathLst>
            </a:custGeom>
            <a:solidFill>
              <a:schemeClr val="accent5">
                <a:lumMod val="20000"/>
                <a:lumOff val="80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5" name="Freeform 13">
              <a:extLst>
                <a:ext uri="{FF2B5EF4-FFF2-40B4-BE49-F238E27FC236}">
                  <a16:creationId xmlns:a16="http://schemas.microsoft.com/office/drawing/2014/main" id="{3F991900-7662-4FB6-86C3-B9C759E8A61E}"/>
                </a:ext>
              </a:extLst>
            </p:cNvPr>
            <p:cNvSpPr>
              <a:spLocks noChangeArrowheads="1"/>
            </p:cNvSpPr>
            <p:nvPr/>
          </p:nvSpPr>
          <p:spPr bwMode="auto">
            <a:xfrm>
              <a:off x="7789789" y="4886136"/>
              <a:ext cx="99655"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6" name="Freeform 14">
              <a:extLst>
                <a:ext uri="{FF2B5EF4-FFF2-40B4-BE49-F238E27FC236}">
                  <a16:creationId xmlns:a16="http://schemas.microsoft.com/office/drawing/2014/main" id="{76C6ECEC-3F94-4DFD-97F8-6078538D2139}"/>
                </a:ext>
              </a:extLst>
            </p:cNvPr>
            <p:cNvSpPr>
              <a:spLocks noChangeArrowheads="1"/>
            </p:cNvSpPr>
            <p:nvPr/>
          </p:nvSpPr>
          <p:spPr bwMode="auto">
            <a:xfrm>
              <a:off x="7915669" y="4886136"/>
              <a:ext cx="100967" cy="112671"/>
            </a:xfrm>
            <a:custGeom>
              <a:avLst/>
              <a:gdLst>
                <a:gd name="T0" fmla="*/ 140 w 281"/>
                <a:gd name="T1" fmla="*/ 314 h 315"/>
                <a:gd name="T2" fmla="*/ 0 w 281"/>
                <a:gd name="T3" fmla="*/ 314 h 315"/>
                <a:gd name="T4" fmla="*/ 0 w 281"/>
                <a:gd name="T5" fmla="*/ 0 h 315"/>
                <a:gd name="T6" fmla="*/ 280 w 281"/>
                <a:gd name="T7" fmla="*/ 0 h 315"/>
                <a:gd name="T8" fmla="*/ 280 w 281"/>
                <a:gd name="T9" fmla="*/ 314 h 315"/>
                <a:gd name="T10" fmla="*/ 140 w 281"/>
                <a:gd name="T11" fmla="*/ 314 h 315"/>
              </a:gdLst>
              <a:ahLst/>
              <a:cxnLst>
                <a:cxn ang="0">
                  <a:pos x="T0" y="T1"/>
                </a:cxn>
                <a:cxn ang="0">
                  <a:pos x="T2" y="T3"/>
                </a:cxn>
                <a:cxn ang="0">
                  <a:pos x="T4" y="T5"/>
                </a:cxn>
                <a:cxn ang="0">
                  <a:pos x="T6" y="T7"/>
                </a:cxn>
                <a:cxn ang="0">
                  <a:pos x="T8" y="T9"/>
                </a:cxn>
                <a:cxn ang="0">
                  <a:pos x="T10" y="T11"/>
                </a:cxn>
              </a:cxnLst>
              <a:rect l="0" t="0" r="r" b="b"/>
              <a:pathLst>
                <a:path w="281" h="315">
                  <a:moveTo>
                    <a:pt x="140" y="314"/>
                  </a:moveTo>
                  <a:lnTo>
                    <a:pt x="0" y="314"/>
                  </a:lnTo>
                  <a:lnTo>
                    <a:pt x="0" y="0"/>
                  </a:lnTo>
                  <a:lnTo>
                    <a:pt x="280" y="0"/>
                  </a:lnTo>
                  <a:lnTo>
                    <a:pt x="280"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7" name="Freeform 15">
              <a:extLst>
                <a:ext uri="{FF2B5EF4-FFF2-40B4-BE49-F238E27FC236}">
                  <a16:creationId xmlns:a16="http://schemas.microsoft.com/office/drawing/2014/main" id="{F865A9A3-6AAD-4871-A693-8EFC74D36A2D}"/>
                </a:ext>
              </a:extLst>
            </p:cNvPr>
            <p:cNvSpPr>
              <a:spLocks noChangeArrowheads="1"/>
            </p:cNvSpPr>
            <p:nvPr/>
          </p:nvSpPr>
          <p:spPr bwMode="auto">
            <a:xfrm>
              <a:off x="8040239" y="4886136"/>
              <a:ext cx="100966"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8" name="Freeform 16">
              <a:extLst>
                <a:ext uri="{FF2B5EF4-FFF2-40B4-BE49-F238E27FC236}">
                  <a16:creationId xmlns:a16="http://schemas.microsoft.com/office/drawing/2014/main" id="{85D9A7B7-DE8F-48FF-B4E8-5B21B3FBB094}"/>
                </a:ext>
              </a:extLst>
            </p:cNvPr>
            <p:cNvSpPr>
              <a:spLocks noChangeArrowheads="1"/>
            </p:cNvSpPr>
            <p:nvPr/>
          </p:nvSpPr>
          <p:spPr bwMode="auto">
            <a:xfrm>
              <a:off x="8166119" y="4886136"/>
              <a:ext cx="114079" cy="112671"/>
            </a:xfrm>
            <a:custGeom>
              <a:avLst/>
              <a:gdLst>
                <a:gd name="T0" fmla="*/ 158 w 316"/>
                <a:gd name="T1" fmla="*/ 314 h 315"/>
                <a:gd name="T2" fmla="*/ 0 w 316"/>
                <a:gd name="T3" fmla="*/ 314 h 315"/>
                <a:gd name="T4" fmla="*/ 0 w 316"/>
                <a:gd name="T5" fmla="*/ 0 h 315"/>
                <a:gd name="T6" fmla="*/ 315 w 316"/>
                <a:gd name="T7" fmla="*/ 0 h 315"/>
                <a:gd name="T8" fmla="*/ 315 w 316"/>
                <a:gd name="T9" fmla="*/ 314 h 315"/>
                <a:gd name="T10" fmla="*/ 158 w 316"/>
                <a:gd name="T11" fmla="*/ 314 h 315"/>
              </a:gdLst>
              <a:ahLst/>
              <a:cxnLst>
                <a:cxn ang="0">
                  <a:pos x="T0" y="T1"/>
                </a:cxn>
                <a:cxn ang="0">
                  <a:pos x="T2" y="T3"/>
                </a:cxn>
                <a:cxn ang="0">
                  <a:pos x="T4" y="T5"/>
                </a:cxn>
                <a:cxn ang="0">
                  <a:pos x="T6" y="T7"/>
                </a:cxn>
                <a:cxn ang="0">
                  <a:pos x="T8" y="T9"/>
                </a:cxn>
                <a:cxn ang="0">
                  <a:pos x="T10" y="T11"/>
                </a:cxn>
              </a:cxnLst>
              <a:rect l="0" t="0" r="r" b="b"/>
              <a:pathLst>
                <a:path w="316" h="315">
                  <a:moveTo>
                    <a:pt x="158" y="314"/>
                  </a:moveTo>
                  <a:lnTo>
                    <a:pt x="0" y="314"/>
                  </a:lnTo>
                  <a:lnTo>
                    <a:pt x="0" y="0"/>
                  </a:lnTo>
                  <a:lnTo>
                    <a:pt x="315" y="0"/>
                  </a:lnTo>
                  <a:lnTo>
                    <a:pt x="315" y="314"/>
                  </a:lnTo>
                  <a:lnTo>
                    <a:pt x="158" y="314"/>
                  </a:lnTo>
                </a:path>
              </a:pathLst>
            </a:custGeom>
            <a:solidFill>
              <a:schemeClr val="bg1"/>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19" name="Freeform 17">
              <a:extLst>
                <a:ext uri="{FF2B5EF4-FFF2-40B4-BE49-F238E27FC236}">
                  <a16:creationId xmlns:a16="http://schemas.microsoft.com/office/drawing/2014/main" id="{577035F7-25A8-4AED-9467-EA4E8F8E89EC}"/>
                </a:ext>
              </a:extLst>
            </p:cNvPr>
            <p:cNvSpPr>
              <a:spLocks noChangeArrowheads="1"/>
            </p:cNvSpPr>
            <p:nvPr/>
          </p:nvSpPr>
          <p:spPr bwMode="auto">
            <a:xfrm>
              <a:off x="7789789" y="5025010"/>
              <a:ext cx="99655"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0" name="Freeform 18">
              <a:extLst>
                <a:ext uri="{FF2B5EF4-FFF2-40B4-BE49-F238E27FC236}">
                  <a16:creationId xmlns:a16="http://schemas.microsoft.com/office/drawing/2014/main" id="{C1ECC0C3-9A09-475D-ABA3-FABA3C05919E}"/>
                </a:ext>
              </a:extLst>
            </p:cNvPr>
            <p:cNvSpPr>
              <a:spLocks noChangeArrowheads="1"/>
            </p:cNvSpPr>
            <p:nvPr/>
          </p:nvSpPr>
          <p:spPr bwMode="auto">
            <a:xfrm>
              <a:off x="7915669" y="5025010"/>
              <a:ext cx="100967" cy="112671"/>
            </a:xfrm>
            <a:custGeom>
              <a:avLst/>
              <a:gdLst>
                <a:gd name="T0" fmla="*/ 140 w 281"/>
                <a:gd name="T1" fmla="*/ 314 h 315"/>
                <a:gd name="T2" fmla="*/ 0 w 281"/>
                <a:gd name="T3" fmla="*/ 314 h 315"/>
                <a:gd name="T4" fmla="*/ 0 w 281"/>
                <a:gd name="T5" fmla="*/ 0 h 315"/>
                <a:gd name="T6" fmla="*/ 280 w 281"/>
                <a:gd name="T7" fmla="*/ 0 h 315"/>
                <a:gd name="T8" fmla="*/ 280 w 281"/>
                <a:gd name="T9" fmla="*/ 314 h 315"/>
                <a:gd name="T10" fmla="*/ 140 w 281"/>
                <a:gd name="T11" fmla="*/ 314 h 315"/>
              </a:gdLst>
              <a:ahLst/>
              <a:cxnLst>
                <a:cxn ang="0">
                  <a:pos x="T0" y="T1"/>
                </a:cxn>
                <a:cxn ang="0">
                  <a:pos x="T2" y="T3"/>
                </a:cxn>
                <a:cxn ang="0">
                  <a:pos x="T4" y="T5"/>
                </a:cxn>
                <a:cxn ang="0">
                  <a:pos x="T6" y="T7"/>
                </a:cxn>
                <a:cxn ang="0">
                  <a:pos x="T8" y="T9"/>
                </a:cxn>
                <a:cxn ang="0">
                  <a:pos x="T10" y="T11"/>
                </a:cxn>
              </a:cxnLst>
              <a:rect l="0" t="0" r="r" b="b"/>
              <a:pathLst>
                <a:path w="281" h="315">
                  <a:moveTo>
                    <a:pt x="140" y="314"/>
                  </a:moveTo>
                  <a:lnTo>
                    <a:pt x="0" y="314"/>
                  </a:lnTo>
                  <a:lnTo>
                    <a:pt x="0" y="0"/>
                  </a:lnTo>
                  <a:lnTo>
                    <a:pt x="280" y="0"/>
                  </a:lnTo>
                  <a:lnTo>
                    <a:pt x="280"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1" name="Freeform 19">
              <a:extLst>
                <a:ext uri="{FF2B5EF4-FFF2-40B4-BE49-F238E27FC236}">
                  <a16:creationId xmlns:a16="http://schemas.microsoft.com/office/drawing/2014/main" id="{E7625F63-9FF6-4B5F-AA40-16E00AEF8635}"/>
                </a:ext>
              </a:extLst>
            </p:cNvPr>
            <p:cNvSpPr>
              <a:spLocks noChangeArrowheads="1"/>
            </p:cNvSpPr>
            <p:nvPr/>
          </p:nvSpPr>
          <p:spPr bwMode="auto">
            <a:xfrm>
              <a:off x="8040239" y="5025010"/>
              <a:ext cx="100966"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2" name="Freeform 20">
              <a:extLst>
                <a:ext uri="{FF2B5EF4-FFF2-40B4-BE49-F238E27FC236}">
                  <a16:creationId xmlns:a16="http://schemas.microsoft.com/office/drawing/2014/main" id="{321045E4-EBB4-4682-A69C-9867F9A4BA66}"/>
                </a:ext>
              </a:extLst>
            </p:cNvPr>
            <p:cNvSpPr>
              <a:spLocks noChangeArrowheads="1"/>
            </p:cNvSpPr>
            <p:nvPr/>
          </p:nvSpPr>
          <p:spPr bwMode="auto">
            <a:xfrm>
              <a:off x="7789789" y="5162574"/>
              <a:ext cx="99655"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3" name="Freeform 21">
              <a:extLst>
                <a:ext uri="{FF2B5EF4-FFF2-40B4-BE49-F238E27FC236}">
                  <a16:creationId xmlns:a16="http://schemas.microsoft.com/office/drawing/2014/main" id="{87B021A4-640B-4470-B336-AA65D8FDFEE9}"/>
                </a:ext>
              </a:extLst>
            </p:cNvPr>
            <p:cNvSpPr>
              <a:spLocks noChangeArrowheads="1"/>
            </p:cNvSpPr>
            <p:nvPr/>
          </p:nvSpPr>
          <p:spPr bwMode="auto">
            <a:xfrm>
              <a:off x="7915669" y="5162574"/>
              <a:ext cx="100967" cy="112671"/>
            </a:xfrm>
            <a:custGeom>
              <a:avLst/>
              <a:gdLst>
                <a:gd name="T0" fmla="*/ 140 w 281"/>
                <a:gd name="T1" fmla="*/ 314 h 315"/>
                <a:gd name="T2" fmla="*/ 0 w 281"/>
                <a:gd name="T3" fmla="*/ 314 h 315"/>
                <a:gd name="T4" fmla="*/ 0 w 281"/>
                <a:gd name="T5" fmla="*/ 0 h 315"/>
                <a:gd name="T6" fmla="*/ 280 w 281"/>
                <a:gd name="T7" fmla="*/ 0 h 315"/>
                <a:gd name="T8" fmla="*/ 280 w 281"/>
                <a:gd name="T9" fmla="*/ 314 h 315"/>
                <a:gd name="T10" fmla="*/ 140 w 281"/>
                <a:gd name="T11" fmla="*/ 314 h 315"/>
              </a:gdLst>
              <a:ahLst/>
              <a:cxnLst>
                <a:cxn ang="0">
                  <a:pos x="T0" y="T1"/>
                </a:cxn>
                <a:cxn ang="0">
                  <a:pos x="T2" y="T3"/>
                </a:cxn>
                <a:cxn ang="0">
                  <a:pos x="T4" y="T5"/>
                </a:cxn>
                <a:cxn ang="0">
                  <a:pos x="T6" y="T7"/>
                </a:cxn>
                <a:cxn ang="0">
                  <a:pos x="T8" y="T9"/>
                </a:cxn>
                <a:cxn ang="0">
                  <a:pos x="T10" y="T11"/>
                </a:cxn>
              </a:cxnLst>
              <a:rect l="0" t="0" r="r" b="b"/>
              <a:pathLst>
                <a:path w="281" h="315">
                  <a:moveTo>
                    <a:pt x="140" y="314"/>
                  </a:moveTo>
                  <a:lnTo>
                    <a:pt x="0" y="314"/>
                  </a:lnTo>
                  <a:lnTo>
                    <a:pt x="0" y="0"/>
                  </a:lnTo>
                  <a:lnTo>
                    <a:pt x="280" y="0"/>
                  </a:lnTo>
                  <a:lnTo>
                    <a:pt x="280"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4" name="Freeform 22">
              <a:extLst>
                <a:ext uri="{FF2B5EF4-FFF2-40B4-BE49-F238E27FC236}">
                  <a16:creationId xmlns:a16="http://schemas.microsoft.com/office/drawing/2014/main" id="{BECDA478-A363-4695-9DD5-A1162ABCCED2}"/>
                </a:ext>
              </a:extLst>
            </p:cNvPr>
            <p:cNvSpPr>
              <a:spLocks noChangeArrowheads="1"/>
            </p:cNvSpPr>
            <p:nvPr/>
          </p:nvSpPr>
          <p:spPr bwMode="auto">
            <a:xfrm>
              <a:off x="8040239" y="5162574"/>
              <a:ext cx="100966" cy="112671"/>
            </a:xfrm>
            <a:custGeom>
              <a:avLst/>
              <a:gdLst>
                <a:gd name="T0" fmla="*/ 140 w 280"/>
                <a:gd name="T1" fmla="*/ 314 h 315"/>
                <a:gd name="T2" fmla="*/ 0 w 280"/>
                <a:gd name="T3" fmla="*/ 314 h 315"/>
                <a:gd name="T4" fmla="*/ 0 w 280"/>
                <a:gd name="T5" fmla="*/ 0 h 315"/>
                <a:gd name="T6" fmla="*/ 279 w 280"/>
                <a:gd name="T7" fmla="*/ 0 h 315"/>
                <a:gd name="T8" fmla="*/ 279 w 280"/>
                <a:gd name="T9" fmla="*/ 314 h 315"/>
                <a:gd name="T10" fmla="*/ 140 w 280"/>
                <a:gd name="T11" fmla="*/ 314 h 315"/>
              </a:gdLst>
              <a:ahLst/>
              <a:cxnLst>
                <a:cxn ang="0">
                  <a:pos x="T0" y="T1"/>
                </a:cxn>
                <a:cxn ang="0">
                  <a:pos x="T2" y="T3"/>
                </a:cxn>
                <a:cxn ang="0">
                  <a:pos x="T4" y="T5"/>
                </a:cxn>
                <a:cxn ang="0">
                  <a:pos x="T6" y="T7"/>
                </a:cxn>
                <a:cxn ang="0">
                  <a:pos x="T8" y="T9"/>
                </a:cxn>
                <a:cxn ang="0">
                  <a:pos x="T10" y="T11"/>
                </a:cxn>
              </a:cxnLst>
              <a:rect l="0" t="0" r="r" b="b"/>
              <a:pathLst>
                <a:path w="280" h="315">
                  <a:moveTo>
                    <a:pt x="140" y="314"/>
                  </a:moveTo>
                  <a:lnTo>
                    <a:pt x="0" y="314"/>
                  </a:lnTo>
                  <a:lnTo>
                    <a:pt x="0" y="0"/>
                  </a:lnTo>
                  <a:lnTo>
                    <a:pt x="279" y="0"/>
                  </a:lnTo>
                  <a:lnTo>
                    <a:pt x="279" y="314"/>
                  </a:lnTo>
                  <a:lnTo>
                    <a:pt x="140" y="314"/>
                  </a:lnTo>
                </a:path>
              </a:pathLst>
            </a:custGeom>
            <a:solidFill>
              <a:schemeClr val="tx1">
                <a:lumMod val="75000"/>
                <a:lumOff val="25000"/>
              </a:schemeClr>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5" name="Freeform 23">
              <a:extLst>
                <a:ext uri="{FF2B5EF4-FFF2-40B4-BE49-F238E27FC236}">
                  <a16:creationId xmlns:a16="http://schemas.microsoft.com/office/drawing/2014/main" id="{579C1C88-CF4B-46B6-9354-596AB550F0A8}"/>
                </a:ext>
              </a:extLst>
            </p:cNvPr>
            <p:cNvSpPr>
              <a:spLocks noChangeArrowheads="1"/>
            </p:cNvSpPr>
            <p:nvPr/>
          </p:nvSpPr>
          <p:spPr bwMode="auto">
            <a:xfrm>
              <a:off x="8153007" y="4715819"/>
              <a:ext cx="40648" cy="89089"/>
            </a:xfrm>
            <a:custGeom>
              <a:avLst/>
              <a:gdLst>
                <a:gd name="T0" fmla="*/ 87 w 109"/>
                <a:gd name="T1" fmla="*/ 3 h 246"/>
                <a:gd name="T2" fmla="*/ 60 w 109"/>
                <a:gd name="T3" fmla="*/ 3 h 246"/>
                <a:gd name="T4" fmla="*/ 49 w 109"/>
                <a:gd name="T5" fmla="*/ 11 h 246"/>
                <a:gd name="T6" fmla="*/ 14 w 109"/>
                <a:gd name="T7" fmla="*/ 46 h 246"/>
                <a:gd name="T8" fmla="*/ 14 w 109"/>
                <a:gd name="T9" fmla="*/ 95 h 246"/>
                <a:gd name="T10" fmla="*/ 38 w 109"/>
                <a:gd name="T11" fmla="*/ 105 h 246"/>
                <a:gd name="T12" fmla="*/ 38 w 109"/>
                <a:gd name="T13" fmla="*/ 210 h 246"/>
                <a:gd name="T14" fmla="*/ 73 w 109"/>
                <a:gd name="T15" fmla="*/ 245 h 246"/>
                <a:gd name="T16" fmla="*/ 108 w 109"/>
                <a:gd name="T17" fmla="*/ 210 h 246"/>
                <a:gd name="T18" fmla="*/ 108 w 109"/>
                <a:gd name="T19" fmla="*/ 36 h 246"/>
                <a:gd name="T20" fmla="*/ 106 w 109"/>
                <a:gd name="T21" fmla="*/ 22 h 246"/>
                <a:gd name="T22" fmla="*/ 87 w 109"/>
                <a:gd name="T23" fmla="*/ 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87" y="3"/>
                  </a:moveTo>
                  <a:cubicBezTo>
                    <a:pt x="78" y="0"/>
                    <a:pt x="68" y="0"/>
                    <a:pt x="60" y="3"/>
                  </a:cubicBezTo>
                  <a:cubicBezTo>
                    <a:pt x="56" y="5"/>
                    <a:pt x="52" y="8"/>
                    <a:pt x="49" y="11"/>
                  </a:cubicBezTo>
                  <a:lnTo>
                    <a:pt x="14" y="46"/>
                  </a:lnTo>
                  <a:cubicBezTo>
                    <a:pt x="0" y="59"/>
                    <a:pt x="0" y="81"/>
                    <a:pt x="14" y="95"/>
                  </a:cubicBezTo>
                  <a:cubicBezTo>
                    <a:pt x="21" y="102"/>
                    <a:pt x="30" y="105"/>
                    <a:pt x="38" y="105"/>
                  </a:cubicBezTo>
                  <a:lnTo>
                    <a:pt x="38" y="210"/>
                  </a:lnTo>
                  <a:cubicBezTo>
                    <a:pt x="38" y="229"/>
                    <a:pt x="54" y="245"/>
                    <a:pt x="73" y="245"/>
                  </a:cubicBezTo>
                  <a:cubicBezTo>
                    <a:pt x="93" y="245"/>
                    <a:pt x="108" y="229"/>
                    <a:pt x="108" y="210"/>
                  </a:cubicBezTo>
                  <a:lnTo>
                    <a:pt x="108" y="36"/>
                  </a:lnTo>
                  <a:cubicBezTo>
                    <a:pt x="108" y="31"/>
                    <a:pt x="107" y="27"/>
                    <a:pt x="106" y="22"/>
                  </a:cubicBezTo>
                  <a:cubicBezTo>
                    <a:pt x="102" y="14"/>
                    <a:pt x="95" y="7"/>
                    <a:pt x="87" y="3"/>
                  </a:cubicBezTo>
                </a:path>
              </a:pathLst>
            </a:custGeom>
            <a:solidFill>
              <a:schemeClr val="accent6"/>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sp>
          <p:nvSpPr>
            <p:cNvPr id="26" name="Freeform 24">
              <a:extLst>
                <a:ext uri="{FF2B5EF4-FFF2-40B4-BE49-F238E27FC236}">
                  <a16:creationId xmlns:a16="http://schemas.microsoft.com/office/drawing/2014/main" id="{A3660FAF-4998-41FC-8336-CFE86D1F1724}"/>
                </a:ext>
              </a:extLst>
            </p:cNvPr>
            <p:cNvSpPr>
              <a:spLocks noChangeArrowheads="1"/>
            </p:cNvSpPr>
            <p:nvPr/>
          </p:nvSpPr>
          <p:spPr bwMode="auto">
            <a:xfrm>
              <a:off x="8202834" y="4715819"/>
              <a:ext cx="39338" cy="89089"/>
            </a:xfrm>
            <a:custGeom>
              <a:avLst/>
              <a:gdLst>
                <a:gd name="T0" fmla="*/ 105 w 109"/>
                <a:gd name="T1" fmla="*/ 22 h 246"/>
                <a:gd name="T2" fmla="*/ 86 w 109"/>
                <a:gd name="T3" fmla="*/ 3 h 246"/>
                <a:gd name="T4" fmla="*/ 60 w 109"/>
                <a:gd name="T5" fmla="*/ 3 h 246"/>
                <a:gd name="T6" fmla="*/ 48 w 109"/>
                <a:gd name="T7" fmla="*/ 11 h 246"/>
                <a:gd name="T8" fmla="*/ 13 w 109"/>
                <a:gd name="T9" fmla="*/ 46 h 246"/>
                <a:gd name="T10" fmla="*/ 13 w 109"/>
                <a:gd name="T11" fmla="*/ 95 h 246"/>
                <a:gd name="T12" fmla="*/ 38 w 109"/>
                <a:gd name="T13" fmla="*/ 105 h 246"/>
                <a:gd name="T14" fmla="*/ 38 w 109"/>
                <a:gd name="T15" fmla="*/ 210 h 246"/>
                <a:gd name="T16" fmla="*/ 73 w 109"/>
                <a:gd name="T17" fmla="*/ 245 h 246"/>
                <a:gd name="T18" fmla="*/ 108 w 109"/>
                <a:gd name="T19" fmla="*/ 210 h 246"/>
                <a:gd name="T20" fmla="*/ 108 w 109"/>
                <a:gd name="T21" fmla="*/ 36 h 246"/>
                <a:gd name="T22" fmla="*/ 105 w 109"/>
                <a:gd name="T23" fmla="*/ 2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105" y="22"/>
                  </a:moveTo>
                  <a:cubicBezTo>
                    <a:pt x="102" y="14"/>
                    <a:pt x="95" y="7"/>
                    <a:pt x="86" y="3"/>
                  </a:cubicBezTo>
                  <a:cubicBezTo>
                    <a:pt x="78" y="0"/>
                    <a:pt x="68" y="0"/>
                    <a:pt x="60" y="3"/>
                  </a:cubicBezTo>
                  <a:cubicBezTo>
                    <a:pt x="55" y="5"/>
                    <a:pt x="51" y="8"/>
                    <a:pt x="48" y="11"/>
                  </a:cubicBezTo>
                  <a:lnTo>
                    <a:pt x="13" y="46"/>
                  </a:lnTo>
                  <a:cubicBezTo>
                    <a:pt x="0" y="59"/>
                    <a:pt x="0" y="81"/>
                    <a:pt x="13" y="95"/>
                  </a:cubicBezTo>
                  <a:cubicBezTo>
                    <a:pt x="20" y="102"/>
                    <a:pt x="29" y="105"/>
                    <a:pt x="38" y="105"/>
                  </a:cubicBezTo>
                  <a:lnTo>
                    <a:pt x="38" y="210"/>
                  </a:lnTo>
                  <a:cubicBezTo>
                    <a:pt x="38" y="229"/>
                    <a:pt x="54" y="245"/>
                    <a:pt x="73" y="245"/>
                  </a:cubicBezTo>
                  <a:cubicBezTo>
                    <a:pt x="92" y="245"/>
                    <a:pt x="108" y="229"/>
                    <a:pt x="108" y="210"/>
                  </a:cubicBezTo>
                  <a:lnTo>
                    <a:pt x="108" y="36"/>
                  </a:lnTo>
                  <a:cubicBezTo>
                    <a:pt x="108" y="31"/>
                    <a:pt x="107" y="27"/>
                    <a:pt x="105" y="22"/>
                  </a:cubicBezTo>
                </a:path>
              </a:pathLst>
            </a:custGeom>
            <a:solidFill>
              <a:schemeClr val="accent6"/>
            </a:solidFill>
            <a:ln>
              <a:noFill/>
            </a:ln>
            <a:effectLst/>
          </p:spPr>
          <p:txBody>
            <a:bodyPr wrap="none" anchor="ctr"/>
            <a:lstStyle/>
            <a:p>
              <a:pPr eaLnBrk="1" fontAlgn="auto" hangingPunct="1">
                <a:spcBef>
                  <a:spcPts val="0"/>
                </a:spcBef>
                <a:spcAft>
                  <a:spcPts val="0"/>
                </a:spcAft>
                <a:defRPr/>
              </a:pPr>
              <a:endParaRPr lang="en-US" dirty="0">
                <a:latin typeface="+mn-lt"/>
              </a:endParaRPr>
            </a:p>
          </p:txBody>
        </p:sp>
      </p:grpSp>
      <p:sp>
        <p:nvSpPr>
          <p:cNvPr id="27" name="TextBox 26">
            <a:extLst>
              <a:ext uri="{FF2B5EF4-FFF2-40B4-BE49-F238E27FC236}">
                <a16:creationId xmlns:a16="http://schemas.microsoft.com/office/drawing/2014/main" id="{B845E17C-4FBA-417C-9644-8CA1F55BD2A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8" name="Straight Connector 27">
            <a:extLst>
              <a:ext uri="{FF2B5EF4-FFF2-40B4-BE49-F238E27FC236}">
                <a16:creationId xmlns:a16="http://schemas.microsoft.com/office/drawing/2014/main" id="{B8247DFD-09A7-427C-B880-A3846F991B3A}"/>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59546A6-0221-40FC-A274-890B8B7887AD}"/>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50" name="Rectangle 49">
            <a:extLst>
              <a:ext uri="{FF2B5EF4-FFF2-40B4-BE49-F238E27FC236}">
                <a16:creationId xmlns:a16="http://schemas.microsoft.com/office/drawing/2014/main" id="{3CE56879-181A-47A7-BB64-31F5F80F7BC4}"/>
              </a:ext>
            </a:extLst>
          </p:cNvPr>
          <p:cNvSpPr/>
          <p:nvPr/>
        </p:nvSpPr>
        <p:spPr>
          <a:xfrm>
            <a:off x="5634038" y="2819400"/>
            <a:ext cx="5178425" cy="696913"/>
          </a:xfrm>
          <a:prstGeom prst="rect">
            <a:avLst/>
          </a:prstGeom>
        </p:spPr>
        <p:txBody>
          <a:bodyPr>
            <a:spAutoFit/>
          </a:bodyPr>
          <a:lstStyle/>
          <a:p>
            <a:pP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cs typeface="Poppins" panose="00000500000000000000" pitchFamily="2" charset="0"/>
              </a:rPr>
              <a:t>The outline prepared by the creative team of an advertising agency for the launching of an advertising campaign or message. </a:t>
            </a:r>
            <a:r>
              <a:rPr lang="en-US" sz="900" b="1" dirty="0">
                <a:solidFill>
                  <a:schemeClr val="tx1">
                    <a:lumMod val="50000"/>
                    <a:lumOff val="50000"/>
                  </a:schemeClr>
                </a:solidFill>
                <a:latin typeface="Poppins" panose="00000500000000000000" pitchFamily="2" charset="0"/>
                <a:cs typeface="Poppins" panose="00000500000000000000" pitchFamily="2" charset="0"/>
              </a:rPr>
              <a:t>The creative strategy generally</a:t>
            </a:r>
            <a:r>
              <a:rPr lang="en-US" sz="900" dirty="0">
                <a:solidFill>
                  <a:schemeClr val="tx1">
                    <a:lumMod val="50000"/>
                    <a:lumOff val="50000"/>
                  </a:schemeClr>
                </a:solidFill>
                <a:latin typeface="Poppins" panose="00000500000000000000" pitchFamily="2" charset="0"/>
                <a:cs typeface="Poppins" panose="00000500000000000000" pitchFamily="2" charset="0"/>
              </a:rPr>
              <a:t> explains how the advertising campaign will meet the advertising objectives of the business.</a:t>
            </a:r>
            <a:endParaRPr lang="id-ID" sz="900" dirty="0">
              <a:solidFill>
                <a:schemeClr val="tx1">
                  <a:lumMod val="50000"/>
                  <a:lumOff val="50000"/>
                </a:schemeClr>
              </a:solidFill>
              <a:latin typeface="Poppins" panose="00000500000000000000" pitchFamily="2" charset="0"/>
              <a:cs typeface="Poppins" panose="00000500000000000000" pitchFamily="2" charset="0"/>
            </a:endParaRPr>
          </a:p>
        </p:txBody>
      </p:sp>
      <p:grpSp>
        <p:nvGrpSpPr>
          <p:cNvPr id="51" name="Group 50">
            <a:extLst>
              <a:ext uri="{FF2B5EF4-FFF2-40B4-BE49-F238E27FC236}">
                <a16:creationId xmlns:a16="http://schemas.microsoft.com/office/drawing/2014/main" id="{932C449E-55D8-4713-9932-0F30681C6245}"/>
              </a:ext>
            </a:extLst>
          </p:cNvPr>
          <p:cNvGrpSpPr>
            <a:grpSpLocks/>
          </p:cNvGrpSpPr>
          <p:nvPr/>
        </p:nvGrpSpPr>
        <p:grpSpPr bwMode="auto">
          <a:xfrm>
            <a:off x="6400800" y="3878263"/>
            <a:ext cx="2219325" cy="811212"/>
            <a:chOff x="8027893" y="2583618"/>
            <a:chExt cx="2218765" cy="810399"/>
          </a:xfrm>
        </p:grpSpPr>
        <p:sp>
          <p:nvSpPr>
            <p:cNvPr id="77854" name="Text Placeholder 5">
              <a:extLst>
                <a:ext uri="{FF2B5EF4-FFF2-40B4-BE49-F238E27FC236}">
                  <a16:creationId xmlns:a16="http://schemas.microsoft.com/office/drawing/2014/main" id="{52DF3851-5616-4D98-ACC9-9E09858CB4C4}"/>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7855" name="TextBox 52">
              <a:extLst>
                <a:ext uri="{FF2B5EF4-FFF2-40B4-BE49-F238E27FC236}">
                  <a16:creationId xmlns:a16="http://schemas.microsoft.com/office/drawing/2014/main" id="{F257A599-D0C2-4E36-9C8F-488C49938C3E}"/>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54" name="Group 53">
            <a:extLst>
              <a:ext uri="{FF2B5EF4-FFF2-40B4-BE49-F238E27FC236}">
                <a16:creationId xmlns:a16="http://schemas.microsoft.com/office/drawing/2014/main" id="{8E719417-AA03-4269-BCFE-9DB82E23EC3B}"/>
              </a:ext>
            </a:extLst>
          </p:cNvPr>
          <p:cNvGrpSpPr>
            <a:grpSpLocks/>
          </p:cNvGrpSpPr>
          <p:nvPr/>
        </p:nvGrpSpPr>
        <p:grpSpPr bwMode="auto">
          <a:xfrm>
            <a:off x="6400800" y="5130800"/>
            <a:ext cx="2219325" cy="763588"/>
            <a:chOff x="8027893" y="2583618"/>
            <a:chExt cx="2218765" cy="763946"/>
          </a:xfrm>
        </p:grpSpPr>
        <p:sp>
          <p:nvSpPr>
            <p:cNvPr id="77852" name="Text Placeholder 5">
              <a:extLst>
                <a:ext uri="{FF2B5EF4-FFF2-40B4-BE49-F238E27FC236}">
                  <a16:creationId xmlns:a16="http://schemas.microsoft.com/office/drawing/2014/main" id="{C4F81556-063D-4387-ADC7-A8135E888F7E}"/>
                </a:ext>
              </a:extLst>
            </p:cNvPr>
            <p:cNvSpPr txBox="1">
              <a:spLocks noChangeArrowheads="1"/>
            </p:cNvSpPr>
            <p:nvPr/>
          </p:nvSpPr>
          <p:spPr bwMode="auto">
            <a:xfrm>
              <a:off x="8041342" y="2846037"/>
              <a:ext cx="1663842"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7853" name="TextBox 55">
              <a:extLst>
                <a:ext uri="{FF2B5EF4-FFF2-40B4-BE49-F238E27FC236}">
                  <a16:creationId xmlns:a16="http://schemas.microsoft.com/office/drawing/2014/main" id="{E80E8C79-107C-4886-95DD-22CDA4AC969E}"/>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57" name="Group 56">
            <a:extLst>
              <a:ext uri="{FF2B5EF4-FFF2-40B4-BE49-F238E27FC236}">
                <a16:creationId xmlns:a16="http://schemas.microsoft.com/office/drawing/2014/main" id="{664FB55A-C7AE-4F33-B1AF-EB23EAD663F2}"/>
              </a:ext>
            </a:extLst>
          </p:cNvPr>
          <p:cNvGrpSpPr>
            <a:grpSpLocks/>
          </p:cNvGrpSpPr>
          <p:nvPr/>
        </p:nvGrpSpPr>
        <p:grpSpPr bwMode="auto">
          <a:xfrm>
            <a:off x="9583738" y="3878263"/>
            <a:ext cx="2219325" cy="811212"/>
            <a:chOff x="8027893" y="2583618"/>
            <a:chExt cx="2218765" cy="810399"/>
          </a:xfrm>
        </p:grpSpPr>
        <p:sp>
          <p:nvSpPr>
            <p:cNvPr id="77850" name="Text Placeholder 5">
              <a:extLst>
                <a:ext uri="{FF2B5EF4-FFF2-40B4-BE49-F238E27FC236}">
                  <a16:creationId xmlns:a16="http://schemas.microsoft.com/office/drawing/2014/main" id="{8E28BFF7-25BD-4CE5-8B2E-8289C2E05F99}"/>
                </a:ext>
              </a:extLst>
            </p:cNvPr>
            <p:cNvSpPr txBox="1">
              <a:spLocks noChangeArrowheads="1"/>
            </p:cNvSpPr>
            <p:nvPr/>
          </p:nvSpPr>
          <p:spPr bwMode="auto">
            <a:xfrm>
              <a:off x="8041342" y="2846037"/>
              <a:ext cx="1649930" cy="547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7851" name="TextBox 58">
              <a:extLst>
                <a:ext uri="{FF2B5EF4-FFF2-40B4-BE49-F238E27FC236}">
                  <a16:creationId xmlns:a16="http://schemas.microsoft.com/office/drawing/2014/main" id="{119E60EB-0908-42D8-B303-ACE434F7019F}"/>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60" name="Group 59">
            <a:extLst>
              <a:ext uri="{FF2B5EF4-FFF2-40B4-BE49-F238E27FC236}">
                <a16:creationId xmlns:a16="http://schemas.microsoft.com/office/drawing/2014/main" id="{FB573AE6-C8BE-445A-846F-B42358E3E3FD}"/>
              </a:ext>
            </a:extLst>
          </p:cNvPr>
          <p:cNvGrpSpPr>
            <a:grpSpLocks/>
          </p:cNvGrpSpPr>
          <p:nvPr/>
        </p:nvGrpSpPr>
        <p:grpSpPr bwMode="auto">
          <a:xfrm>
            <a:off x="9583738" y="5130800"/>
            <a:ext cx="2219325" cy="763588"/>
            <a:chOff x="8027893" y="2583618"/>
            <a:chExt cx="2218765" cy="763946"/>
          </a:xfrm>
        </p:grpSpPr>
        <p:sp>
          <p:nvSpPr>
            <p:cNvPr id="77848" name="Text Placeholder 5">
              <a:extLst>
                <a:ext uri="{FF2B5EF4-FFF2-40B4-BE49-F238E27FC236}">
                  <a16:creationId xmlns:a16="http://schemas.microsoft.com/office/drawing/2014/main" id="{DCFD229C-EC07-4439-BBBD-31557C16B97B}"/>
                </a:ext>
              </a:extLst>
            </p:cNvPr>
            <p:cNvSpPr txBox="1">
              <a:spLocks noChangeArrowheads="1"/>
            </p:cNvSpPr>
            <p:nvPr/>
          </p:nvSpPr>
          <p:spPr bwMode="auto">
            <a:xfrm>
              <a:off x="8041341" y="2846037"/>
              <a:ext cx="1649931" cy="50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10000"/>
                </a:lnSpc>
                <a:spcBef>
                  <a:spcPct val="0"/>
                </a:spcBef>
                <a:buFont typeface="Arial" panose="020B0604020202020204" pitchFamily="34" charset="0"/>
                <a:buNone/>
              </a:pPr>
              <a:r>
                <a:rPr lang="en-US" altLang="en-US" sz="900">
                  <a:cs typeface="Open Sans Light" panose="020B0306030504020204" pitchFamily="34" charset="0"/>
                </a:rPr>
                <a:t>Lorem ipsum dolor sit </a:t>
              </a:r>
              <a:r>
                <a:rPr lang="id-ID" altLang="en-US" sz="900">
                  <a:cs typeface="Open Sans Light" panose="020B0306030504020204" pitchFamily="34" charset="0"/>
                </a:rPr>
                <a:t>dudu </a:t>
              </a:r>
              <a:r>
                <a:rPr lang="en-US" altLang="en-US" sz="900">
                  <a:cs typeface="Open Sans Light" panose="020B0306030504020204" pitchFamily="34" charset="0"/>
                </a:rPr>
                <a:t>amet, consectetur adipiscing elit. </a:t>
              </a:r>
              <a:endParaRPr lang="id-ID" altLang="en-US" sz="900"/>
            </a:p>
          </p:txBody>
        </p:sp>
        <p:sp>
          <p:nvSpPr>
            <p:cNvPr id="77849" name="TextBox 61">
              <a:extLst>
                <a:ext uri="{FF2B5EF4-FFF2-40B4-BE49-F238E27FC236}">
                  <a16:creationId xmlns:a16="http://schemas.microsoft.com/office/drawing/2014/main" id="{4EE6DF55-AB04-4647-8C84-589F2378A046}"/>
                </a:ext>
              </a:extLst>
            </p:cNvPr>
            <p:cNvSpPr txBox="1">
              <a:spLocks noChangeArrowheads="1"/>
            </p:cNvSpPr>
            <p:nvPr/>
          </p:nvSpPr>
          <p:spPr bwMode="auto">
            <a:xfrm>
              <a:off x="8027893" y="2583618"/>
              <a:ext cx="22187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id-ID" altLang="en-US" sz="1000" b="1">
                  <a:latin typeface="Poppins" panose="00000500000000000000" pitchFamily="50" charset="0"/>
                  <a:cs typeface="Poppins" panose="00000500000000000000" pitchFamily="50" charset="0"/>
                </a:rPr>
                <a:t>Text sample here</a:t>
              </a:r>
            </a:p>
          </p:txBody>
        </p:sp>
      </p:grpSp>
      <p:grpSp>
        <p:nvGrpSpPr>
          <p:cNvPr id="63" name="Group 62">
            <a:extLst>
              <a:ext uri="{FF2B5EF4-FFF2-40B4-BE49-F238E27FC236}">
                <a16:creationId xmlns:a16="http://schemas.microsoft.com/office/drawing/2014/main" id="{A70ADEEB-D62B-4877-8351-C12403D3D652}"/>
              </a:ext>
            </a:extLst>
          </p:cNvPr>
          <p:cNvGrpSpPr>
            <a:grpSpLocks/>
          </p:cNvGrpSpPr>
          <p:nvPr/>
        </p:nvGrpSpPr>
        <p:grpSpPr bwMode="auto">
          <a:xfrm>
            <a:off x="5684838" y="3984625"/>
            <a:ext cx="555625" cy="550863"/>
            <a:chOff x="5656500" y="3822918"/>
            <a:chExt cx="555387" cy="550931"/>
          </a:xfrm>
        </p:grpSpPr>
        <p:sp>
          <p:nvSpPr>
            <p:cNvPr id="64" name="Rounded Rectangle 26">
              <a:extLst>
                <a:ext uri="{FF2B5EF4-FFF2-40B4-BE49-F238E27FC236}">
                  <a16:creationId xmlns:a16="http://schemas.microsoft.com/office/drawing/2014/main" id="{D059C13E-D6EB-449C-B1FB-CF27A3752ECC}"/>
                </a:ext>
              </a:extLst>
            </p:cNvPr>
            <p:cNvSpPr/>
            <p:nvPr/>
          </p:nvSpPr>
          <p:spPr>
            <a:xfrm>
              <a:off x="5656500" y="382291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7847" name="Freeform 107">
              <a:extLst>
                <a:ext uri="{FF2B5EF4-FFF2-40B4-BE49-F238E27FC236}">
                  <a16:creationId xmlns:a16="http://schemas.microsoft.com/office/drawing/2014/main" id="{3ACD7A85-94BC-4DA1-929D-B339656BAD4B}"/>
                </a:ext>
              </a:extLst>
            </p:cNvPr>
            <p:cNvSpPr>
              <a:spLocks noEditPoints="1"/>
            </p:cNvSpPr>
            <p:nvPr/>
          </p:nvSpPr>
          <p:spPr bwMode="auto">
            <a:xfrm>
              <a:off x="5782982" y="3956272"/>
              <a:ext cx="339725" cy="296863"/>
            </a:xfrm>
            <a:custGeom>
              <a:avLst/>
              <a:gdLst>
                <a:gd name="T0" fmla="*/ 232145 w 300"/>
                <a:gd name="T1" fmla="*/ 0 h 262"/>
                <a:gd name="T2" fmla="*/ 125698 w 300"/>
                <a:gd name="T3" fmla="*/ 106508 h 262"/>
                <a:gd name="T4" fmla="*/ 139287 w 300"/>
                <a:gd name="T5" fmla="*/ 159762 h 262"/>
                <a:gd name="T6" fmla="*/ 91726 w 300"/>
                <a:gd name="T7" fmla="*/ 198286 h 262"/>
                <a:gd name="T8" fmla="*/ 81534 w 300"/>
                <a:gd name="T9" fmla="*/ 199419 h 262"/>
                <a:gd name="T10" fmla="*/ 77004 w 300"/>
                <a:gd name="T11" fmla="*/ 208484 h 262"/>
                <a:gd name="T12" fmla="*/ 67945 w 300"/>
                <a:gd name="T13" fmla="*/ 210750 h 262"/>
                <a:gd name="T14" fmla="*/ 64548 w 300"/>
                <a:gd name="T15" fmla="*/ 220948 h 262"/>
                <a:gd name="T16" fmla="*/ 6795 w 300"/>
                <a:gd name="T17" fmla="*/ 268536 h 262"/>
                <a:gd name="T18" fmla="*/ 5662 w 300"/>
                <a:gd name="T19" fmla="*/ 287798 h 262"/>
                <a:gd name="T20" fmla="*/ 9059 w 300"/>
                <a:gd name="T21" fmla="*/ 292331 h 262"/>
                <a:gd name="T22" fmla="*/ 18119 w 300"/>
                <a:gd name="T23" fmla="*/ 296863 h 262"/>
                <a:gd name="T24" fmla="*/ 20384 w 300"/>
                <a:gd name="T25" fmla="*/ 296863 h 262"/>
                <a:gd name="T26" fmla="*/ 28310 w 300"/>
                <a:gd name="T27" fmla="*/ 294597 h 262"/>
                <a:gd name="T28" fmla="*/ 86064 w 300"/>
                <a:gd name="T29" fmla="*/ 247008 h 262"/>
                <a:gd name="T30" fmla="*/ 96255 w 300"/>
                <a:gd name="T31" fmla="*/ 244742 h 262"/>
                <a:gd name="T32" fmla="*/ 100785 w 300"/>
                <a:gd name="T33" fmla="*/ 236811 h 262"/>
                <a:gd name="T34" fmla="*/ 109844 w 300"/>
                <a:gd name="T35" fmla="*/ 234544 h 262"/>
                <a:gd name="T36" fmla="*/ 113242 w 300"/>
                <a:gd name="T37" fmla="*/ 226613 h 262"/>
                <a:gd name="T38" fmla="*/ 113242 w 300"/>
                <a:gd name="T39" fmla="*/ 224347 h 262"/>
                <a:gd name="T40" fmla="*/ 159671 w 300"/>
                <a:gd name="T41" fmla="*/ 185823 h 262"/>
                <a:gd name="T42" fmla="*/ 232145 w 300"/>
                <a:gd name="T43" fmla="*/ 214149 h 262"/>
                <a:gd name="T44" fmla="*/ 339725 w 300"/>
                <a:gd name="T45" fmla="*/ 106508 h 262"/>
                <a:gd name="T46" fmla="*/ 232145 w 300"/>
                <a:gd name="T47" fmla="*/ 0 h 262"/>
                <a:gd name="T48" fmla="*/ 87196 w 300"/>
                <a:gd name="T49" fmla="*/ 209617 h 262"/>
                <a:gd name="T50" fmla="*/ 87196 w 300"/>
                <a:gd name="T51" fmla="*/ 206218 h 262"/>
                <a:gd name="T52" fmla="*/ 88329 w 300"/>
                <a:gd name="T53" fmla="*/ 206218 h 262"/>
                <a:gd name="T54" fmla="*/ 89461 w 300"/>
                <a:gd name="T55" fmla="*/ 207351 h 262"/>
                <a:gd name="T56" fmla="*/ 104182 w 300"/>
                <a:gd name="T57" fmla="*/ 224347 h 262"/>
                <a:gd name="T58" fmla="*/ 104182 w 300"/>
                <a:gd name="T59" fmla="*/ 225480 h 262"/>
                <a:gd name="T60" fmla="*/ 104182 w 300"/>
                <a:gd name="T61" fmla="*/ 226613 h 262"/>
                <a:gd name="T62" fmla="*/ 100785 w 300"/>
                <a:gd name="T63" fmla="*/ 226613 h 262"/>
                <a:gd name="T64" fmla="*/ 87196 w 300"/>
                <a:gd name="T65" fmla="*/ 209617 h 262"/>
                <a:gd name="T66" fmla="*/ 98520 w 300"/>
                <a:gd name="T67" fmla="*/ 203952 h 262"/>
                <a:gd name="T68" fmla="*/ 143817 w 300"/>
                <a:gd name="T69" fmla="*/ 166561 h 262"/>
                <a:gd name="T70" fmla="*/ 154009 w 300"/>
                <a:gd name="T71" fmla="*/ 179024 h 262"/>
                <a:gd name="T72" fmla="*/ 108712 w 300"/>
                <a:gd name="T73" fmla="*/ 216415 h 262"/>
                <a:gd name="T74" fmla="*/ 98520 w 300"/>
                <a:gd name="T75" fmla="*/ 203952 h 262"/>
                <a:gd name="T76" fmla="*/ 134758 w 300"/>
                <a:gd name="T77" fmla="*/ 106508 h 262"/>
                <a:gd name="T78" fmla="*/ 232145 w 300"/>
                <a:gd name="T79" fmla="*/ 9065 h 262"/>
                <a:gd name="T80" fmla="*/ 330666 w 300"/>
                <a:gd name="T81" fmla="*/ 106508 h 262"/>
                <a:gd name="T82" fmla="*/ 232145 w 300"/>
                <a:gd name="T83" fmla="*/ 205085 h 262"/>
                <a:gd name="T84" fmla="*/ 134758 w 300"/>
                <a:gd name="T85" fmla="*/ 106508 h 262"/>
                <a:gd name="T86" fmla="*/ 12457 w 300"/>
                <a:gd name="T87" fmla="*/ 275335 h 262"/>
                <a:gd name="T88" fmla="*/ 69077 w 300"/>
                <a:gd name="T89" fmla="*/ 228879 h 262"/>
                <a:gd name="T90" fmla="*/ 79269 w 300"/>
                <a:gd name="T91" fmla="*/ 240210 h 262"/>
                <a:gd name="T92" fmla="*/ 22648 w 300"/>
                <a:gd name="T93" fmla="*/ 286665 h 262"/>
                <a:gd name="T94" fmla="*/ 19251 w 300"/>
                <a:gd name="T95" fmla="*/ 287798 h 262"/>
                <a:gd name="T96" fmla="*/ 15854 w 300"/>
                <a:gd name="T97" fmla="*/ 286665 h 262"/>
                <a:gd name="T98" fmla="*/ 12457 w 300"/>
                <a:gd name="T99" fmla="*/ 281000 h 262"/>
                <a:gd name="T100" fmla="*/ 12457 w 300"/>
                <a:gd name="T101" fmla="*/ 275335 h 262"/>
                <a:gd name="T102" fmla="*/ 90593 w 300"/>
                <a:gd name="T103" fmla="*/ 235677 h 262"/>
                <a:gd name="T104" fmla="*/ 90593 w 300"/>
                <a:gd name="T105" fmla="*/ 237944 h 262"/>
                <a:gd name="T106" fmla="*/ 88329 w 300"/>
                <a:gd name="T107" fmla="*/ 237944 h 262"/>
                <a:gd name="T108" fmla="*/ 73607 w 300"/>
                <a:gd name="T109" fmla="*/ 219815 h 262"/>
                <a:gd name="T110" fmla="*/ 73607 w 300"/>
                <a:gd name="T111" fmla="*/ 217548 h 262"/>
                <a:gd name="T112" fmla="*/ 74740 w 300"/>
                <a:gd name="T113" fmla="*/ 216415 h 262"/>
                <a:gd name="T114" fmla="*/ 77004 w 300"/>
                <a:gd name="T115" fmla="*/ 217548 h 262"/>
                <a:gd name="T116" fmla="*/ 90593 w 300"/>
                <a:gd name="T117" fmla="*/ 235677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0" h="262">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6" name="Group 65">
            <a:extLst>
              <a:ext uri="{FF2B5EF4-FFF2-40B4-BE49-F238E27FC236}">
                <a16:creationId xmlns:a16="http://schemas.microsoft.com/office/drawing/2014/main" id="{27BFB493-FBC7-4727-ADFF-755281DAC38B}"/>
              </a:ext>
            </a:extLst>
          </p:cNvPr>
          <p:cNvGrpSpPr>
            <a:grpSpLocks/>
          </p:cNvGrpSpPr>
          <p:nvPr/>
        </p:nvGrpSpPr>
        <p:grpSpPr bwMode="auto">
          <a:xfrm>
            <a:off x="5684838" y="5226050"/>
            <a:ext cx="555625" cy="550863"/>
            <a:chOff x="5656500" y="5064527"/>
            <a:chExt cx="555387" cy="550931"/>
          </a:xfrm>
        </p:grpSpPr>
        <p:sp>
          <p:nvSpPr>
            <p:cNvPr id="67" name="Rounded Rectangle 27">
              <a:extLst>
                <a:ext uri="{FF2B5EF4-FFF2-40B4-BE49-F238E27FC236}">
                  <a16:creationId xmlns:a16="http://schemas.microsoft.com/office/drawing/2014/main" id="{1C8B62B6-B2F3-4E86-80B9-D7CBFFCB613D}"/>
                </a:ext>
              </a:extLst>
            </p:cNvPr>
            <p:cNvSpPr/>
            <p:nvPr/>
          </p:nvSpPr>
          <p:spPr>
            <a:xfrm>
              <a:off x="5656500" y="5064527"/>
              <a:ext cx="555387" cy="550931"/>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7845" name="Freeform 181">
              <a:extLst>
                <a:ext uri="{FF2B5EF4-FFF2-40B4-BE49-F238E27FC236}">
                  <a16:creationId xmlns:a16="http://schemas.microsoft.com/office/drawing/2014/main" id="{D2A6C1FC-AC13-4C21-BA90-88489DD74B85}"/>
                </a:ext>
              </a:extLst>
            </p:cNvPr>
            <p:cNvSpPr>
              <a:spLocks noEditPoints="1"/>
            </p:cNvSpPr>
            <p:nvPr/>
          </p:nvSpPr>
          <p:spPr bwMode="auto">
            <a:xfrm>
              <a:off x="5748804" y="5191171"/>
              <a:ext cx="387350" cy="338138"/>
            </a:xfrm>
            <a:custGeom>
              <a:avLst/>
              <a:gdLst>
                <a:gd name="T0" fmla="*/ 325954 w 347"/>
                <a:gd name="T1" fmla="*/ 166844 h 304"/>
                <a:gd name="T2" fmla="*/ 225489 w 347"/>
                <a:gd name="T3" fmla="*/ 126802 h 304"/>
                <a:gd name="T4" fmla="*/ 226605 w 347"/>
                <a:gd name="T5" fmla="*/ 115679 h 304"/>
                <a:gd name="T6" fmla="*/ 160745 w 347"/>
                <a:gd name="T7" fmla="*/ 175743 h 304"/>
                <a:gd name="T8" fmla="*/ 181954 w 347"/>
                <a:gd name="T9" fmla="*/ 87871 h 304"/>
                <a:gd name="T10" fmla="*/ 240001 w 347"/>
                <a:gd name="T11" fmla="*/ 80085 h 304"/>
                <a:gd name="T12" fmla="*/ 325954 w 347"/>
                <a:gd name="T13" fmla="*/ 21134 h 304"/>
                <a:gd name="T14" fmla="*/ 241117 w 347"/>
                <a:gd name="T15" fmla="*/ 67850 h 304"/>
                <a:gd name="T16" fmla="*/ 118326 w 347"/>
                <a:gd name="T17" fmla="*/ 45604 h 304"/>
                <a:gd name="T18" fmla="*/ 75907 w 347"/>
                <a:gd name="T19" fmla="*/ 8898 h 304"/>
                <a:gd name="T20" fmla="*/ 165210 w 347"/>
                <a:gd name="T21" fmla="*/ 68962 h 304"/>
                <a:gd name="T22" fmla="*/ 173024 w 347"/>
                <a:gd name="T23" fmla="*/ 81198 h 304"/>
                <a:gd name="T24" fmla="*/ 140652 w 347"/>
                <a:gd name="T25" fmla="*/ 167957 h 304"/>
                <a:gd name="T26" fmla="*/ 177489 w 347"/>
                <a:gd name="T27" fmla="*/ 174630 h 304"/>
                <a:gd name="T28" fmla="*/ 215443 w 347"/>
                <a:gd name="T29" fmla="*/ 133476 h 304"/>
                <a:gd name="T30" fmla="*/ 303629 w 347"/>
                <a:gd name="T31" fmla="*/ 224684 h 304"/>
                <a:gd name="T32" fmla="*/ 285768 w 347"/>
                <a:gd name="T33" fmla="*/ 242481 h 304"/>
                <a:gd name="T34" fmla="*/ 270140 w 347"/>
                <a:gd name="T35" fmla="*/ 226908 h 304"/>
                <a:gd name="T36" fmla="*/ 276838 w 347"/>
                <a:gd name="T37" fmla="*/ 250267 h 304"/>
                <a:gd name="T38" fmla="*/ 247815 w 347"/>
                <a:gd name="T39" fmla="*/ 258053 h 304"/>
                <a:gd name="T40" fmla="*/ 254512 w 347"/>
                <a:gd name="T41" fmla="*/ 281411 h 304"/>
                <a:gd name="T42" fmla="*/ 235536 w 347"/>
                <a:gd name="T43" fmla="*/ 301432 h 304"/>
                <a:gd name="T44" fmla="*/ 212094 w 347"/>
                <a:gd name="T45" fmla="*/ 285860 h 304"/>
                <a:gd name="T46" fmla="*/ 227722 w 347"/>
                <a:gd name="T47" fmla="*/ 310331 h 304"/>
                <a:gd name="T48" fmla="*/ 189768 w 347"/>
                <a:gd name="T49" fmla="*/ 308106 h 304"/>
                <a:gd name="T50" fmla="*/ 198698 w 347"/>
                <a:gd name="T51" fmla="*/ 269176 h 304"/>
                <a:gd name="T52" fmla="*/ 175256 w 347"/>
                <a:gd name="T53" fmla="*/ 245817 h 304"/>
                <a:gd name="T54" fmla="*/ 151814 w 347"/>
                <a:gd name="T55" fmla="*/ 222459 h 304"/>
                <a:gd name="T56" fmla="*/ 135070 w 347"/>
                <a:gd name="T57" fmla="*/ 214673 h 304"/>
                <a:gd name="T58" fmla="*/ 112745 w 347"/>
                <a:gd name="T59" fmla="*/ 192427 h 304"/>
                <a:gd name="T60" fmla="*/ 10047 w 347"/>
                <a:gd name="T61" fmla="*/ 115679 h 304"/>
                <a:gd name="T62" fmla="*/ 83721 w 347"/>
                <a:gd name="T63" fmla="*/ 212449 h 304"/>
                <a:gd name="T64" fmla="*/ 82605 w 347"/>
                <a:gd name="T65" fmla="*/ 244705 h 304"/>
                <a:gd name="T66" fmla="*/ 99349 w 347"/>
                <a:gd name="T67" fmla="*/ 252491 h 304"/>
                <a:gd name="T68" fmla="*/ 122791 w 347"/>
                <a:gd name="T69" fmla="*/ 274737 h 304"/>
                <a:gd name="T70" fmla="*/ 145117 w 347"/>
                <a:gd name="T71" fmla="*/ 298095 h 304"/>
                <a:gd name="T72" fmla="*/ 151814 w 347"/>
                <a:gd name="T73" fmla="*/ 314780 h 304"/>
                <a:gd name="T74" fmla="*/ 197582 w 347"/>
                <a:gd name="T75" fmla="*/ 330352 h 304"/>
                <a:gd name="T76" fmla="*/ 240001 w 347"/>
                <a:gd name="T77" fmla="*/ 315892 h 304"/>
                <a:gd name="T78" fmla="*/ 269024 w 347"/>
                <a:gd name="T79" fmla="*/ 288085 h 304"/>
                <a:gd name="T80" fmla="*/ 294699 w 347"/>
                <a:gd name="T81" fmla="*/ 258053 h 304"/>
                <a:gd name="T82" fmla="*/ 311443 w 347"/>
                <a:gd name="T83" fmla="*/ 216898 h 304"/>
                <a:gd name="T84" fmla="*/ 372838 w 347"/>
                <a:gd name="T85" fmla="*/ 131251 h 304"/>
                <a:gd name="T86" fmla="*/ 378420 w 347"/>
                <a:gd name="T87" fmla="*/ 114566 h 304"/>
                <a:gd name="T88" fmla="*/ 90419 w 347"/>
                <a:gd name="T89" fmla="*/ 221347 h 304"/>
                <a:gd name="T90" fmla="*/ 120559 w 347"/>
                <a:gd name="T91" fmla="*/ 206887 h 304"/>
                <a:gd name="T92" fmla="*/ 120559 w 347"/>
                <a:gd name="T93" fmla="*/ 222459 h 304"/>
                <a:gd name="T94" fmla="*/ 113861 w 347"/>
                <a:gd name="T95" fmla="*/ 260277 h 304"/>
                <a:gd name="T96" fmla="*/ 128372 w 347"/>
                <a:gd name="T97" fmla="*/ 230245 h 304"/>
                <a:gd name="T98" fmla="*/ 144000 w 347"/>
                <a:gd name="T99" fmla="*/ 245817 h 304"/>
                <a:gd name="T100" fmla="*/ 137303 w 347"/>
                <a:gd name="T101" fmla="*/ 283635 h 304"/>
                <a:gd name="T102" fmla="*/ 151814 w 347"/>
                <a:gd name="T103" fmla="*/ 253604 h 304"/>
                <a:gd name="T104" fmla="*/ 170791 w 347"/>
                <a:gd name="T105" fmla="*/ 261390 h 304"/>
                <a:gd name="T106" fmla="*/ 137303 w 347"/>
                <a:gd name="T107" fmla="*/ 283635 h 304"/>
                <a:gd name="T108" fmla="*/ 160745 w 347"/>
                <a:gd name="T109" fmla="*/ 291422 h 304"/>
                <a:gd name="T110" fmla="*/ 190884 w 347"/>
                <a:gd name="T111" fmla="*/ 276962 h 304"/>
                <a:gd name="T112" fmla="*/ 177489 w 347"/>
                <a:gd name="T113" fmla="*/ 304769 h 304"/>
                <a:gd name="T114" fmla="*/ 175256 w 347"/>
                <a:gd name="T115" fmla="*/ 306994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7" h="304">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69" name="Group 68">
            <a:extLst>
              <a:ext uri="{FF2B5EF4-FFF2-40B4-BE49-F238E27FC236}">
                <a16:creationId xmlns:a16="http://schemas.microsoft.com/office/drawing/2014/main" id="{CDC65476-2DF8-4036-A9B4-EE044A38853A}"/>
              </a:ext>
            </a:extLst>
          </p:cNvPr>
          <p:cNvGrpSpPr>
            <a:grpSpLocks/>
          </p:cNvGrpSpPr>
          <p:nvPr/>
        </p:nvGrpSpPr>
        <p:grpSpPr bwMode="auto">
          <a:xfrm>
            <a:off x="8867775" y="3984625"/>
            <a:ext cx="555625" cy="550863"/>
            <a:chOff x="8839255" y="3822918"/>
            <a:chExt cx="555387" cy="550931"/>
          </a:xfrm>
        </p:grpSpPr>
        <p:sp>
          <p:nvSpPr>
            <p:cNvPr id="70" name="Rounded Rectangle 36">
              <a:extLst>
                <a:ext uri="{FF2B5EF4-FFF2-40B4-BE49-F238E27FC236}">
                  <a16:creationId xmlns:a16="http://schemas.microsoft.com/office/drawing/2014/main" id="{4EFDE2B9-0B6E-4D86-AD98-4A7683082634}"/>
                </a:ext>
              </a:extLst>
            </p:cNvPr>
            <p:cNvSpPr/>
            <p:nvPr/>
          </p:nvSpPr>
          <p:spPr>
            <a:xfrm>
              <a:off x="8839255" y="3822918"/>
              <a:ext cx="555387" cy="550931"/>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7843" name="Freeform 301">
              <a:extLst>
                <a:ext uri="{FF2B5EF4-FFF2-40B4-BE49-F238E27FC236}">
                  <a16:creationId xmlns:a16="http://schemas.microsoft.com/office/drawing/2014/main" id="{F8CF0B58-C474-47E8-8603-8A0A76671CE1}"/>
                </a:ext>
              </a:extLst>
            </p:cNvPr>
            <p:cNvSpPr>
              <a:spLocks noEditPoints="1"/>
            </p:cNvSpPr>
            <p:nvPr/>
          </p:nvSpPr>
          <p:spPr bwMode="auto">
            <a:xfrm>
              <a:off x="8946601" y="3992814"/>
              <a:ext cx="377825" cy="211137"/>
            </a:xfrm>
            <a:custGeom>
              <a:avLst/>
              <a:gdLst>
                <a:gd name="T0" fmla="*/ 320775 w 351"/>
                <a:gd name="T1" fmla="*/ 94796 h 196"/>
                <a:gd name="T2" fmla="*/ 304628 w 351"/>
                <a:gd name="T3" fmla="*/ 71097 h 196"/>
                <a:gd name="T4" fmla="*/ 181916 w 351"/>
                <a:gd name="T5" fmla="*/ 0 h 196"/>
                <a:gd name="T6" fmla="*/ 134553 w 351"/>
                <a:gd name="T7" fmla="*/ 2154 h 196"/>
                <a:gd name="T8" fmla="*/ 53821 w 351"/>
                <a:gd name="T9" fmla="*/ 43089 h 196"/>
                <a:gd name="T10" fmla="*/ 18299 w 351"/>
                <a:gd name="T11" fmla="*/ 70020 h 196"/>
                <a:gd name="T12" fmla="*/ 81808 w 351"/>
                <a:gd name="T13" fmla="*/ 204674 h 196"/>
                <a:gd name="T14" fmla="*/ 173304 w 351"/>
                <a:gd name="T15" fmla="*/ 203596 h 196"/>
                <a:gd name="T16" fmla="*/ 186221 w 351"/>
                <a:gd name="T17" fmla="*/ 207905 h 196"/>
                <a:gd name="T18" fmla="*/ 273412 w 351"/>
                <a:gd name="T19" fmla="*/ 203596 h 196"/>
                <a:gd name="T20" fmla="*/ 285252 w 351"/>
                <a:gd name="T21" fmla="*/ 207905 h 196"/>
                <a:gd name="T22" fmla="*/ 373519 w 351"/>
                <a:gd name="T23" fmla="*/ 203596 h 196"/>
                <a:gd name="T24" fmla="*/ 299246 w 351"/>
                <a:gd name="T25" fmla="*/ 159430 h 196"/>
                <a:gd name="T26" fmla="*/ 365984 w 351"/>
                <a:gd name="T27" fmla="*/ 190670 h 196"/>
                <a:gd name="T28" fmla="*/ 291711 w 351"/>
                <a:gd name="T29" fmla="*/ 199287 h 196"/>
                <a:gd name="T30" fmla="*/ 259418 w 351"/>
                <a:gd name="T31" fmla="*/ 200365 h 196"/>
                <a:gd name="T32" fmla="*/ 188374 w 351"/>
                <a:gd name="T33" fmla="*/ 189592 h 196"/>
                <a:gd name="T34" fmla="*/ 258342 w 351"/>
                <a:gd name="T35" fmla="*/ 159430 h 196"/>
                <a:gd name="T36" fmla="*/ 103337 w 351"/>
                <a:gd name="T37" fmla="*/ 143272 h 196"/>
                <a:gd name="T38" fmla="*/ 31216 w 351"/>
                <a:gd name="T39" fmla="*/ 76483 h 196"/>
                <a:gd name="T40" fmla="*/ 134553 w 351"/>
                <a:gd name="T41" fmla="*/ 138963 h 196"/>
                <a:gd name="T42" fmla="*/ 142088 w 351"/>
                <a:gd name="T43" fmla="*/ 89410 h 196"/>
                <a:gd name="T44" fmla="*/ 74273 w 351"/>
                <a:gd name="T45" fmla="*/ 15081 h 196"/>
                <a:gd name="T46" fmla="*/ 235737 w 351"/>
                <a:gd name="T47" fmla="*/ 140040 h 196"/>
                <a:gd name="T48" fmla="*/ 223896 w 351"/>
                <a:gd name="T49" fmla="*/ 137885 h 196"/>
                <a:gd name="T50" fmla="*/ 200215 w 351"/>
                <a:gd name="T51" fmla="*/ 144349 h 196"/>
                <a:gd name="T52" fmla="*/ 218514 w 351"/>
                <a:gd name="T53" fmla="*/ 123881 h 196"/>
                <a:gd name="T54" fmla="*/ 147470 w 351"/>
                <a:gd name="T55" fmla="*/ 133576 h 196"/>
                <a:gd name="T56" fmla="*/ 142088 w 351"/>
                <a:gd name="T57" fmla="*/ 127113 h 196"/>
                <a:gd name="T58" fmla="*/ 155005 w 351"/>
                <a:gd name="T59" fmla="*/ 88333 h 196"/>
                <a:gd name="T60" fmla="*/ 209903 w 351"/>
                <a:gd name="T61" fmla="*/ 91565 h 196"/>
                <a:gd name="T62" fmla="*/ 246501 w 351"/>
                <a:gd name="T63" fmla="*/ 133576 h 196"/>
                <a:gd name="T64" fmla="*/ 240043 w 351"/>
                <a:gd name="T65" fmla="*/ 127113 h 196"/>
                <a:gd name="T66" fmla="*/ 258342 w 351"/>
                <a:gd name="T67" fmla="*/ 87256 h 196"/>
                <a:gd name="T68" fmla="*/ 303552 w 351"/>
                <a:gd name="T69" fmla="*/ 88333 h 196"/>
                <a:gd name="T70" fmla="*/ 311087 w 351"/>
                <a:gd name="T71" fmla="*/ 98028 h 196"/>
                <a:gd name="T72" fmla="*/ 258342 w 351"/>
                <a:gd name="T73" fmla="*/ 77561 h 196"/>
                <a:gd name="T74" fmla="*/ 229278 w 351"/>
                <a:gd name="T75" fmla="*/ 10772 h 196"/>
                <a:gd name="T76" fmla="*/ 242196 w 351"/>
                <a:gd name="T77" fmla="*/ 89410 h 196"/>
                <a:gd name="T78" fmla="*/ 218514 w 351"/>
                <a:gd name="T79" fmla="*/ 87256 h 196"/>
                <a:gd name="T80" fmla="*/ 175457 w 351"/>
                <a:gd name="T81" fmla="*/ 12927 h 196"/>
                <a:gd name="T82" fmla="*/ 152852 w 351"/>
                <a:gd name="T83" fmla="*/ 78638 h 196"/>
                <a:gd name="T84" fmla="*/ 195909 w 351"/>
                <a:gd name="T85" fmla="*/ 77561 h 196"/>
                <a:gd name="T86" fmla="*/ 99031 w 351"/>
                <a:gd name="T87" fmla="*/ 158353 h 196"/>
                <a:gd name="T88" fmla="*/ 156082 w 351"/>
                <a:gd name="T89" fmla="*/ 156198 h 196"/>
                <a:gd name="T90" fmla="*/ 164693 w 351"/>
                <a:gd name="T91" fmla="*/ 197133 h 196"/>
                <a:gd name="T92" fmla="*/ 88267 w 351"/>
                <a:gd name="T93" fmla="*/ 192824 h 196"/>
                <a:gd name="T94" fmla="*/ 189451 w 351"/>
                <a:gd name="T95" fmla="*/ 156198 h 196"/>
                <a:gd name="T96" fmla="*/ 167922 w 351"/>
                <a:gd name="T97" fmla="*/ 157276 h 196"/>
                <a:gd name="T98" fmla="*/ 258342 w 351"/>
                <a:gd name="T99" fmla="*/ 144349 h 196"/>
                <a:gd name="T100" fmla="*/ 278794 w 351"/>
                <a:gd name="T101" fmla="*/ 186361 h 196"/>
                <a:gd name="T102" fmla="*/ 258342 w 351"/>
                <a:gd name="T103" fmla="*/ 144349 h 196"/>
                <a:gd name="T104" fmla="*/ 343379 w 351"/>
                <a:gd name="T105" fmla="*/ 143272 h 196"/>
                <a:gd name="T106" fmla="*/ 301399 w 351"/>
                <a:gd name="T107" fmla="*/ 144349 h 196"/>
                <a:gd name="T108" fmla="*/ 90420 w 351"/>
                <a:gd name="T109" fmla="*/ 150812 h 196"/>
                <a:gd name="T110" fmla="*/ 12917 w 351"/>
                <a:gd name="T111" fmla="*/ 120650 h 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196">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72" name="Group 71">
            <a:extLst>
              <a:ext uri="{FF2B5EF4-FFF2-40B4-BE49-F238E27FC236}">
                <a16:creationId xmlns:a16="http://schemas.microsoft.com/office/drawing/2014/main" id="{3B2030D7-F058-49BD-9CDD-898BB2096B9C}"/>
              </a:ext>
            </a:extLst>
          </p:cNvPr>
          <p:cNvGrpSpPr>
            <a:grpSpLocks/>
          </p:cNvGrpSpPr>
          <p:nvPr/>
        </p:nvGrpSpPr>
        <p:grpSpPr bwMode="auto">
          <a:xfrm>
            <a:off x="8867775" y="5226050"/>
            <a:ext cx="555625" cy="550863"/>
            <a:chOff x="8839255" y="5064527"/>
            <a:chExt cx="555387" cy="550931"/>
          </a:xfrm>
        </p:grpSpPr>
        <p:sp>
          <p:nvSpPr>
            <p:cNvPr id="73" name="Rounded Rectangle 37">
              <a:extLst>
                <a:ext uri="{FF2B5EF4-FFF2-40B4-BE49-F238E27FC236}">
                  <a16:creationId xmlns:a16="http://schemas.microsoft.com/office/drawing/2014/main" id="{93AE3D0A-4BBD-4FE2-A31D-9D302CC23E3C}"/>
                </a:ext>
              </a:extLst>
            </p:cNvPr>
            <p:cNvSpPr/>
            <p:nvPr/>
          </p:nvSpPr>
          <p:spPr>
            <a:xfrm>
              <a:off x="8839255" y="5064527"/>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900">
                <a:solidFill>
                  <a:schemeClr val="tx1"/>
                </a:solidFill>
                <a:latin typeface="Poppins" panose="00000500000000000000" pitchFamily="2" charset="0"/>
                <a:cs typeface="Poppins" panose="00000500000000000000" pitchFamily="2" charset="0"/>
              </a:endParaRPr>
            </a:p>
          </p:txBody>
        </p:sp>
        <p:sp>
          <p:nvSpPr>
            <p:cNvPr id="77841" name="Freeform 69">
              <a:extLst>
                <a:ext uri="{FF2B5EF4-FFF2-40B4-BE49-F238E27FC236}">
                  <a16:creationId xmlns:a16="http://schemas.microsoft.com/office/drawing/2014/main" id="{963F9F7F-9363-43D4-A815-EEF3079EDF83}"/>
                </a:ext>
              </a:extLst>
            </p:cNvPr>
            <p:cNvSpPr>
              <a:spLocks noEditPoints="1"/>
            </p:cNvSpPr>
            <p:nvPr/>
          </p:nvSpPr>
          <p:spPr bwMode="auto">
            <a:xfrm>
              <a:off x="8925676" y="5165118"/>
              <a:ext cx="361950" cy="323850"/>
            </a:xfrm>
            <a:custGeom>
              <a:avLst/>
              <a:gdLst>
                <a:gd name="T0" fmla="*/ 70020 w 336"/>
                <a:gd name="T1" fmla="*/ 263398 h 300"/>
                <a:gd name="T2" fmla="*/ 84024 w 336"/>
                <a:gd name="T3" fmla="*/ 323850 h 300"/>
                <a:gd name="T4" fmla="*/ 361950 w 336"/>
                <a:gd name="T5" fmla="*/ 309817 h 300"/>
                <a:gd name="T6" fmla="*/ 347946 w 336"/>
                <a:gd name="T7" fmla="*/ 161925 h 300"/>
                <a:gd name="T8" fmla="*/ 317783 w 336"/>
                <a:gd name="T9" fmla="*/ 148971 h 300"/>
                <a:gd name="T10" fmla="*/ 324247 w 336"/>
                <a:gd name="T11" fmla="*/ 130620 h 300"/>
                <a:gd name="T12" fmla="*/ 248841 w 336"/>
                <a:gd name="T13" fmla="*/ 3239 h 300"/>
                <a:gd name="T14" fmla="*/ 3232 w 336"/>
                <a:gd name="T15" fmla="*/ 134938 h 300"/>
                <a:gd name="T16" fmla="*/ 351178 w 336"/>
                <a:gd name="T17" fmla="*/ 309817 h 300"/>
                <a:gd name="T18" fmla="*/ 84024 w 336"/>
                <a:gd name="T19" fmla="*/ 313055 h 300"/>
                <a:gd name="T20" fmla="*/ 80792 w 336"/>
                <a:gd name="T21" fmla="*/ 227775 h 300"/>
                <a:gd name="T22" fmla="*/ 351178 w 336"/>
                <a:gd name="T23" fmla="*/ 309817 h 300"/>
                <a:gd name="T24" fmla="*/ 80792 w 336"/>
                <a:gd name="T25" fmla="*/ 216980 h 300"/>
                <a:gd name="T26" fmla="*/ 351178 w 336"/>
                <a:gd name="T27" fmla="*/ 201867 h 300"/>
                <a:gd name="T28" fmla="*/ 347946 w 336"/>
                <a:gd name="T29" fmla="*/ 172720 h 300"/>
                <a:gd name="T30" fmla="*/ 351178 w 336"/>
                <a:gd name="T31" fmla="*/ 191072 h 300"/>
                <a:gd name="T32" fmla="*/ 80792 w 336"/>
                <a:gd name="T33" fmla="*/ 175959 h 300"/>
                <a:gd name="T34" fmla="*/ 347946 w 336"/>
                <a:gd name="T35" fmla="*/ 172720 h 300"/>
                <a:gd name="T36" fmla="*/ 314552 w 336"/>
                <a:gd name="T37" fmla="*/ 137097 h 300"/>
                <a:gd name="T38" fmla="*/ 264999 w 336"/>
                <a:gd name="T39" fmla="*/ 161925 h 300"/>
                <a:gd name="T40" fmla="*/ 138963 w 336"/>
                <a:gd name="T41" fmla="*/ 150051 h 300"/>
                <a:gd name="T42" fmla="*/ 134654 w 336"/>
                <a:gd name="T43" fmla="*/ 140335 h 300"/>
                <a:gd name="T44" fmla="*/ 102337 w 336"/>
                <a:gd name="T45" fmla="*/ 161925 h 300"/>
                <a:gd name="T46" fmla="*/ 84024 w 336"/>
                <a:gd name="T47" fmla="*/ 161925 h 300"/>
                <a:gd name="T48" fmla="*/ 52784 w 336"/>
                <a:gd name="T49" fmla="*/ 179197 h 300"/>
                <a:gd name="T50" fmla="*/ 54939 w 336"/>
                <a:gd name="T51" fmla="*/ 189992 h 300"/>
                <a:gd name="T52" fmla="*/ 70020 w 336"/>
                <a:gd name="T53" fmla="*/ 183515 h 300"/>
                <a:gd name="T54" fmla="*/ 29085 w 336"/>
                <a:gd name="T55" fmla="*/ 165164 h 300"/>
                <a:gd name="T56" fmla="*/ 314552 w 336"/>
                <a:gd name="T57" fmla="*/ 134938 h 300"/>
                <a:gd name="T58" fmla="*/ 253150 w 336"/>
                <a:gd name="T59" fmla="*/ 12954 h 300"/>
                <a:gd name="T60" fmla="*/ 269308 w 336"/>
                <a:gd name="T61" fmla="*/ 38862 h 300"/>
                <a:gd name="T62" fmla="*/ 12927 w 336"/>
                <a:gd name="T63" fmla="*/ 130620 h 3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36" h="300">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6" presetClass="entr" presetSubtype="37"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outVertical)">
                                      <p:cBhvr>
                                        <p:cTn id="10" dur="500"/>
                                        <p:tgtEl>
                                          <p:spTgt spid="2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900" decel="100000" fill="hold"/>
                                        <p:tgtEl>
                                          <p:spTgt spid="2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35"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style.rotation</p:attrName>
                                        </p:attrNameLst>
                                      </p:cBhvr>
                                      <p:tavLst>
                                        <p:tav tm="0">
                                          <p:val>
                                            <p:fltVal val="720"/>
                                          </p:val>
                                        </p:tav>
                                        <p:tav tm="100000">
                                          <p:val>
                                            <p:fltVal val="0"/>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 calcmode="lin" valueType="num">
                                      <p:cBhvr>
                                        <p:cTn id="23" dur="1000" fill="hold"/>
                                        <p:tgtEl>
                                          <p:spTgt spid="2"/>
                                        </p:tgtEl>
                                        <p:attrNameLst>
                                          <p:attrName>ppt_w</p:attrName>
                                        </p:attrNameLst>
                                      </p:cBhvr>
                                      <p:tavLst>
                                        <p:tav tm="0">
                                          <p:val>
                                            <p:fltVal val="0"/>
                                          </p:val>
                                        </p:tav>
                                        <p:tav tm="100000">
                                          <p:val>
                                            <p:strVal val="#ppt_w"/>
                                          </p:val>
                                        </p:tav>
                                      </p:tavLst>
                                    </p:anim>
                                  </p:childTnLst>
                                </p:cTn>
                              </p:par>
                              <p:par>
                                <p:cTn id="24" presetID="23" presetClass="entr" presetSubtype="16" fill="hold" nodeType="withEffect">
                                  <p:stCondLst>
                                    <p:cond delay="250"/>
                                  </p:stCondLst>
                                  <p:childTnLst>
                                    <p:set>
                                      <p:cBhvr>
                                        <p:cTn id="25" dur="1" fill="hold">
                                          <p:stCondLst>
                                            <p:cond delay="0"/>
                                          </p:stCondLst>
                                        </p:cTn>
                                        <p:tgtEl>
                                          <p:spTgt spid="11"/>
                                        </p:tgtEl>
                                        <p:attrNameLst>
                                          <p:attrName>style.visibility</p:attrName>
                                        </p:attrNameLst>
                                      </p:cBhvr>
                                      <p:to>
                                        <p:strVal val="visible"/>
                                      </p:to>
                                    </p:set>
                                    <p:anim calcmode="lin" valueType="num">
                                      <p:cBhvr>
                                        <p:cTn id="26" dur="750" fill="hold"/>
                                        <p:tgtEl>
                                          <p:spTgt spid="11"/>
                                        </p:tgtEl>
                                        <p:attrNameLst>
                                          <p:attrName>ppt_w</p:attrName>
                                        </p:attrNameLst>
                                      </p:cBhvr>
                                      <p:tavLst>
                                        <p:tav tm="0">
                                          <p:val>
                                            <p:fltVal val="0"/>
                                          </p:val>
                                        </p:tav>
                                        <p:tav tm="100000">
                                          <p:val>
                                            <p:strVal val="#ppt_w"/>
                                          </p:val>
                                        </p:tav>
                                      </p:tavLst>
                                    </p:anim>
                                    <p:anim calcmode="lin" valueType="num">
                                      <p:cBhvr>
                                        <p:cTn id="27" dur="750" fill="hold"/>
                                        <p:tgtEl>
                                          <p:spTgt spid="11"/>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000"/>
                            </p:stCondLst>
                            <p:childTnLst>
                              <p:par>
                                <p:cTn id="29" presetID="22" presetClass="entr" presetSubtype="1" fill="hold" grpId="0" nodeType="after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wipe(up)">
                                      <p:cBhvr>
                                        <p:cTn id="31" dur="500"/>
                                        <p:tgtEl>
                                          <p:spTgt spid="50"/>
                                        </p:tgtEl>
                                      </p:cBhvr>
                                    </p:animEffect>
                                  </p:childTnLst>
                                </p:cTn>
                              </p:par>
                            </p:childTnLst>
                          </p:cTn>
                        </p:par>
                        <p:par>
                          <p:cTn id="32" fill="hold" nodeType="afterGroup">
                            <p:stCondLst>
                              <p:cond delay="2500"/>
                            </p:stCondLst>
                            <p:childTnLst>
                              <p:par>
                                <p:cTn id="33" presetID="53" presetClass="entr" presetSubtype="16"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par>
                                <p:cTn id="38" presetID="10" presetClass="entr" presetSubtype="0" fill="hold" nodeType="with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500"/>
                                        <p:tgtEl>
                                          <p:spTgt spid="51"/>
                                        </p:tgtEl>
                                      </p:cBhvr>
                                    </p:animEffect>
                                  </p:childTnLst>
                                </p:cTn>
                              </p:par>
                            </p:childTnLst>
                          </p:cTn>
                        </p:par>
                        <p:par>
                          <p:cTn id="41" fill="hold" nodeType="afterGroup">
                            <p:stCondLst>
                              <p:cond delay="3000"/>
                            </p:stCondLst>
                            <p:childTnLst>
                              <p:par>
                                <p:cTn id="42" presetID="53" presetClass="entr" presetSubtype="16" fill="hold" nodeType="after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par>
                                <p:cTn id="47" presetID="10" presetClass="entr" presetSubtype="0" fill="hold"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childTnLst>
                          </p:cTn>
                        </p:par>
                        <p:par>
                          <p:cTn id="50" fill="hold" nodeType="afterGroup">
                            <p:stCondLst>
                              <p:cond delay="3500"/>
                            </p:stCondLst>
                            <p:childTnLst>
                              <p:par>
                                <p:cTn id="51" presetID="53" presetClass="entr" presetSubtype="16" fill="hold" nodeType="afterEffect">
                                  <p:stCondLst>
                                    <p:cond delay="0"/>
                                  </p:stCondLst>
                                  <p:childTnLst>
                                    <p:set>
                                      <p:cBhvr>
                                        <p:cTn id="52" dur="1" fill="hold">
                                          <p:stCondLst>
                                            <p:cond delay="0"/>
                                          </p:stCondLst>
                                        </p:cTn>
                                        <p:tgtEl>
                                          <p:spTgt spid="69"/>
                                        </p:tgtEl>
                                        <p:attrNameLst>
                                          <p:attrName>style.visibility</p:attrName>
                                        </p:attrNameLst>
                                      </p:cBhvr>
                                      <p:to>
                                        <p:strVal val="visible"/>
                                      </p:to>
                                    </p:set>
                                    <p:anim calcmode="lin" valueType="num">
                                      <p:cBhvr>
                                        <p:cTn id="53" dur="500" fill="hold"/>
                                        <p:tgtEl>
                                          <p:spTgt spid="69"/>
                                        </p:tgtEl>
                                        <p:attrNameLst>
                                          <p:attrName>ppt_w</p:attrName>
                                        </p:attrNameLst>
                                      </p:cBhvr>
                                      <p:tavLst>
                                        <p:tav tm="0">
                                          <p:val>
                                            <p:fltVal val="0"/>
                                          </p:val>
                                        </p:tav>
                                        <p:tav tm="100000">
                                          <p:val>
                                            <p:strVal val="#ppt_w"/>
                                          </p:val>
                                        </p:tav>
                                      </p:tavLst>
                                    </p:anim>
                                    <p:anim calcmode="lin" valueType="num">
                                      <p:cBhvr>
                                        <p:cTn id="54" dur="500" fill="hold"/>
                                        <p:tgtEl>
                                          <p:spTgt spid="69"/>
                                        </p:tgtEl>
                                        <p:attrNameLst>
                                          <p:attrName>ppt_h</p:attrName>
                                        </p:attrNameLst>
                                      </p:cBhvr>
                                      <p:tavLst>
                                        <p:tav tm="0">
                                          <p:val>
                                            <p:fltVal val="0"/>
                                          </p:val>
                                        </p:tav>
                                        <p:tav tm="100000">
                                          <p:val>
                                            <p:strVal val="#ppt_h"/>
                                          </p:val>
                                        </p:tav>
                                      </p:tavLst>
                                    </p:anim>
                                    <p:animEffect transition="in" filter="fade">
                                      <p:cBhvr>
                                        <p:cTn id="55" dur="500"/>
                                        <p:tgtEl>
                                          <p:spTgt spid="69"/>
                                        </p:tgtEl>
                                      </p:cBhvr>
                                    </p:animEffect>
                                  </p:childTnLst>
                                </p:cTn>
                              </p:par>
                              <p:par>
                                <p:cTn id="56" presetID="10" presetClass="entr" presetSubtype="0" fill="hold" nodeType="with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500"/>
                                        <p:tgtEl>
                                          <p:spTgt spid="57"/>
                                        </p:tgtEl>
                                      </p:cBhvr>
                                    </p:animEffect>
                                  </p:childTnLst>
                                </p:cTn>
                              </p:par>
                            </p:childTnLst>
                          </p:cTn>
                        </p:par>
                        <p:par>
                          <p:cTn id="59" fill="hold" nodeType="afterGroup">
                            <p:stCondLst>
                              <p:cond delay="4000"/>
                            </p:stCondLst>
                            <p:childTnLst>
                              <p:par>
                                <p:cTn id="60" presetID="53" presetClass="entr" presetSubtype="16"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p:cTn id="62" dur="500" fill="hold"/>
                                        <p:tgtEl>
                                          <p:spTgt spid="72"/>
                                        </p:tgtEl>
                                        <p:attrNameLst>
                                          <p:attrName>ppt_w</p:attrName>
                                        </p:attrNameLst>
                                      </p:cBhvr>
                                      <p:tavLst>
                                        <p:tav tm="0">
                                          <p:val>
                                            <p:fltVal val="0"/>
                                          </p:val>
                                        </p:tav>
                                        <p:tav tm="100000">
                                          <p:val>
                                            <p:strVal val="#ppt_w"/>
                                          </p:val>
                                        </p:tav>
                                      </p:tavLst>
                                    </p:anim>
                                    <p:anim calcmode="lin" valueType="num">
                                      <p:cBhvr>
                                        <p:cTn id="63" dur="500" fill="hold"/>
                                        <p:tgtEl>
                                          <p:spTgt spid="72"/>
                                        </p:tgtEl>
                                        <p:attrNameLst>
                                          <p:attrName>ppt_h</p:attrName>
                                        </p:attrNameLst>
                                      </p:cBhvr>
                                      <p:tavLst>
                                        <p:tav tm="0">
                                          <p:val>
                                            <p:fltVal val="0"/>
                                          </p:val>
                                        </p:tav>
                                        <p:tav tm="100000">
                                          <p:val>
                                            <p:strVal val="#ppt_h"/>
                                          </p:val>
                                        </p:tav>
                                      </p:tavLst>
                                    </p:anim>
                                    <p:animEffect transition="in" filter="fade">
                                      <p:cBhvr>
                                        <p:cTn id="64" dur="500"/>
                                        <p:tgtEl>
                                          <p:spTgt spid="72"/>
                                        </p:tgtEl>
                                      </p:cBhvr>
                                    </p:animEffect>
                                  </p:childTnLst>
                                </p:cTn>
                              </p:par>
                              <p:par>
                                <p:cTn id="65" presetID="10" presetClass="entr" presetSubtype="0" fill="hold" nodeType="withEffect">
                                  <p:stCondLst>
                                    <p:cond delay="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500"/>
                                        <p:tgtEl>
                                          <p:spTgt spid="60"/>
                                        </p:tgtEl>
                                      </p:cBhvr>
                                    </p:animEffect>
                                  </p:childTnLst>
                                </p:cTn>
                              </p:par>
                            </p:childTnLst>
                          </p:cTn>
                        </p:par>
                        <p:par>
                          <p:cTn id="68" fill="hold" nodeType="afterGroup">
                            <p:stCondLst>
                              <p:cond delay="4500"/>
                            </p:stCondLst>
                            <p:childTnLst>
                              <p:par>
                                <p:cTn id="69" presetID="2" presetClass="exit" presetSubtype="1" fill="hold" grpId="1" nodeType="afterEffect">
                                  <p:stCondLst>
                                    <p:cond delay="0"/>
                                  </p:stCondLst>
                                  <p:childTnLst>
                                    <p:anim calcmode="lin" valueType="num">
                                      <p:cBhvr additive="base">
                                        <p:cTn id="70" dur="500"/>
                                        <p:tgtEl>
                                          <p:spTgt spid="27"/>
                                        </p:tgtEl>
                                        <p:attrNameLst>
                                          <p:attrName>ppt_x</p:attrName>
                                        </p:attrNameLst>
                                      </p:cBhvr>
                                      <p:tavLst>
                                        <p:tav tm="0">
                                          <p:val>
                                            <p:strVal val="ppt_x"/>
                                          </p:val>
                                        </p:tav>
                                        <p:tav tm="100000">
                                          <p:val>
                                            <p:strVal val="ppt_x"/>
                                          </p:val>
                                        </p:tav>
                                      </p:tavLst>
                                    </p:anim>
                                    <p:anim calcmode="lin" valueType="num">
                                      <p:cBhvr additive="base">
                                        <p:cTn id="71" dur="500"/>
                                        <p:tgtEl>
                                          <p:spTgt spid="27"/>
                                        </p:tgtEl>
                                        <p:attrNameLst>
                                          <p:attrName>ppt_y</p:attrName>
                                        </p:attrNameLst>
                                      </p:cBhvr>
                                      <p:tavLst>
                                        <p:tav tm="0">
                                          <p:val>
                                            <p:strVal val="ppt_y"/>
                                          </p:val>
                                        </p:tav>
                                        <p:tav tm="100000">
                                          <p:val>
                                            <p:strVal val="0-ppt_h/2"/>
                                          </p:val>
                                        </p:tav>
                                      </p:tavLst>
                                    </p:anim>
                                    <p:set>
                                      <p:cBhvr>
                                        <p:cTn id="72" dur="1" fill="hold">
                                          <p:stCondLst>
                                            <p:cond delay="499"/>
                                          </p:stCondLst>
                                        </p:cTn>
                                        <p:tgtEl>
                                          <p:spTgt spid="27"/>
                                        </p:tgtEl>
                                        <p:attrNameLst>
                                          <p:attrName>style.visibility</p:attrName>
                                        </p:attrNameLst>
                                      </p:cBhvr>
                                      <p:to>
                                        <p:strVal val="hidden"/>
                                      </p:to>
                                    </p:set>
                                  </p:childTnLst>
                                </p:cTn>
                              </p:par>
                              <p:par>
                                <p:cTn id="73" presetID="2" presetClass="exit" presetSubtype="1" fill="hold" nodeType="withEffect">
                                  <p:stCondLst>
                                    <p:cond delay="0"/>
                                  </p:stCondLst>
                                  <p:childTnLst>
                                    <p:anim calcmode="lin" valueType="num">
                                      <p:cBhvr additive="base">
                                        <p:cTn id="74" dur="500"/>
                                        <p:tgtEl>
                                          <p:spTgt spid="28"/>
                                        </p:tgtEl>
                                        <p:attrNameLst>
                                          <p:attrName>ppt_x</p:attrName>
                                        </p:attrNameLst>
                                      </p:cBhvr>
                                      <p:tavLst>
                                        <p:tav tm="0">
                                          <p:val>
                                            <p:strVal val="ppt_x"/>
                                          </p:val>
                                        </p:tav>
                                        <p:tav tm="100000">
                                          <p:val>
                                            <p:strVal val="ppt_x"/>
                                          </p:val>
                                        </p:tav>
                                      </p:tavLst>
                                    </p:anim>
                                    <p:anim calcmode="lin" valueType="num">
                                      <p:cBhvr additive="base">
                                        <p:cTn id="75" dur="500"/>
                                        <p:tgtEl>
                                          <p:spTgt spid="28"/>
                                        </p:tgtEl>
                                        <p:attrNameLst>
                                          <p:attrName>ppt_y</p:attrName>
                                        </p:attrNameLst>
                                      </p:cBhvr>
                                      <p:tavLst>
                                        <p:tav tm="0">
                                          <p:val>
                                            <p:strVal val="ppt_y"/>
                                          </p:val>
                                        </p:tav>
                                        <p:tav tm="100000">
                                          <p:val>
                                            <p:strVal val="0-ppt_h/2"/>
                                          </p:val>
                                        </p:tav>
                                      </p:tavLst>
                                    </p:anim>
                                    <p:set>
                                      <p:cBhvr>
                                        <p:cTn id="76" dur="1" fill="hold">
                                          <p:stCondLst>
                                            <p:cond delay="499"/>
                                          </p:stCondLst>
                                        </p:cTn>
                                        <p:tgtEl>
                                          <p:spTgt spid="28"/>
                                        </p:tgtEl>
                                        <p:attrNameLst>
                                          <p:attrName>style.visibility</p:attrName>
                                        </p:attrNameLst>
                                      </p:cBhvr>
                                      <p:to>
                                        <p:strVal val="hidden"/>
                                      </p:to>
                                    </p:set>
                                  </p:childTnLst>
                                </p:cTn>
                              </p:par>
                              <p:par>
                                <p:cTn id="77" presetID="2" presetClass="exit" presetSubtype="1" fill="hold" grpId="1" nodeType="withEffect">
                                  <p:stCondLst>
                                    <p:cond delay="0"/>
                                  </p:stCondLst>
                                  <p:childTnLst>
                                    <p:anim calcmode="lin" valueType="num">
                                      <p:cBhvr additive="base">
                                        <p:cTn id="78" dur="500"/>
                                        <p:tgtEl>
                                          <p:spTgt spid="29"/>
                                        </p:tgtEl>
                                        <p:attrNameLst>
                                          <p:attrName>ppt_x</p:attrName>
                                        </p:attrNameLst>
                                      </p:cBhvr>
                                      <p:tavLst>
                                        <p:tav tm="0">
                                          <p:val>
                                            <p:strVal val="ppt_x"/>
                                          </p:val>
                                        </p:tav>
                                        <p:tav tm="100000">
                                          <p:val>
                                            <p:strVal val="ppt_x"/>
                                          </p:val>
                                        </p:tav>
                                      </p:tavLst>
                                    </p:anim>
                                    <p:anim calcmode="lin" valueType="num">
                                      <p:cBhvr additive="base">
                                        <p:cTn id="79" dur="500"/>
                                        <p:tgtEl>
                                          <p:spTgt spid="29"/>
                                        </p:tgtEl>
                                        <p:attrNameLst>
                                          <p:attrName>ppt_y</p:attrName>
                                        </p:attrNameLst>
                                      </p:cBhvr>
                                      <p:tavLst>
                                        <p:tav tm="0">
                                          <p:val>
                                            <p:strVal val="ppt_y"/>
                                          </p:val>
                                        </p:tav>
                                        <p:tav tm="100000">
                                          <p:val>
                                            <p:strVal val="0-ppt_h/2"/>
                                          </p:val>
                                        </p:tav>
                                      </p:tavLst>
                                    </p:anim>
                                    <p:set>
                                      <p:cBhvr>
                                        <p:cTn id="80" dur="1" fill="hold">
                                          <p:stCondLst>
                                            <p:cond delay="499"/>
                                          </p:stCondLst>
                                        </p:cTn>
                                        <p:tgtEl>
                                          <p:spTgt spid="29"/>
                                        </p:tgtEl>
                                        <p:attrNameLst>
                                          <p:attrName>style.visibility</p:attrName>
                                        </p:attrNameLst>
                                      </p:cBhvr>
                                      <p:to>
                                        <p:strVal val="hidden"/>
                                      </p:to>
                                    </p:set>
                                  </p:childTnLst>
                                </p:cTn>
                              </p:par>
                              <p:par>
                                <p:cTn id="81" presetID="2" presetClass="exit" presetSubtype="1" fill="hold" nodeType="withEffect">
                                  <p:stCondLst>
                                    <p:cond delay="0"/>
                                  </p:stCondLst>
                                  <p:childTnLst>
                                    <p:anim calcmode="lin" valueType="num">
                                      <p:cBhvr additive="base">
                                        <p:cTn id="82" dur="500"/>
                                        <p:tgtEl>
                                          <p:spTgt spid="2"/>
                                        </p:tgtEl>
                                        <p:attrNameLst>
                                          <p:attrName>ppt_x</p:attrName>
                                        </p:attrNameLst>
                                      </p:cBhvr>
                                      <p:tavLst>
                                        <p:tav tm="0">
                                          <p:val>
                                            <p:strVal val="ppt_x"/>
                                          </p:val>
                                        </p:tav>
                                        <p:tav tm="100000">
                                          <p:val>
                                            <p:strVal val="ppt_x"/>
                                          </p:val>
                                        </p:tav>
                                      </p:tavLst>
                                    </p:anim>
                                    <p:anim calcmode="lin" valueType="num">
                                      <p:cBhvr additive="base">
                                        <p:cTn id="83" dur="500"/>
                                        <p:tgtEl>
                                          <p:spTgt spid="2"/>
                                        </p:tgtEl>
                                        <p:attrNameLst>
                                          <p:attrName>ppt_y</p:attrName>
                                        </p:attrNameLst>
                                      </p:cBhvr>
                                      <p:tavLst>
                                        <p:tav tm="0">
                                          <p:val>
                                            <p:strVal val="ppt_y"/>
                                          </p:val>
                                        </p:tav>
                                        <p:tav tm="100000">
                                          <p:val>
                                            <p:strVal val="0-ppt_h/2"/>
                                          </p:val>
                                        </p:tav>
                                      </p:tavLst>
                                    </p:anim>
                                    <p:set>
                                      <p:cBhvr>
                                        <p:cTn id="84" dur="1" fill="hold">
                                          <p:stCondLst>
                                            <p:cond delay="499"/>
                                          </p:stCondLst>
                                        </p:cTn>
                                        <p:tgtEl>
                                          <p:spTgt spid="2"/>
                                        </p:tgtEl>
                                        <p:attrNameLst>
                                          <p:attrName>style.visibility</p:attrName>
                                        </p:attrNameLst>
                                      </p:cBhvr>
                                      <p:to>
                                        <p:strVal val="hidden"/>
                                      </p:to>
                                    </p:set>
                                  </p:childTnLst>
                                </p:cTn>
                              </p:par>
                              <p:par>
                                <p:cTn id="85" presetID="2" presetClass="exit" presetSubtype="1" fill="hold" nodeType="withEffect">
                                  <p:stCondLst>
                                    <p:cond delay="0"/>
                                  </p:stCondLst>
                                  <p:childTnLst>
                                    <p:anim calcmode="lin" valueType="num">
                                      <p:cBhvr additive="base">
                                        <p:cTn id="86" dur="500"/>
                                        <p:tgtEl>
                                          <p:spTgt spid="11"/>
                                        </p:tgtEl>
                                        <p:attrNameLst>
                                          <p:attrName>ppt_x</p:attrName>
                                        </p:attrNameLst>
                                      </p:cBhvr>
                                      <p:tavLst>
                                        <p:tav tm="0">
                                          <p:val>
                                            <p:strVal val="ppt_x"/>
                                          </p:val>
                                        </p:tav>
                                        <p:tav tm="100000">
                                          <p:val>
                                            <p:strVal val="ppt_x"/>
                                          </p:val>
                                        </p:tav>
                                      </p:tavLst>
                                    </p:anim>
                                    <p:anim calcmode="lin" valueType="num">
                                      <p:cBhvr additive="base">
                                        <p:cTn id="87" dur="500"/>
                                        <p:tgtEl>
                                          <p:spTgt spid="11"/>
                                        </p:tgtEl>
                                        <p:attrNameLst>
                                          <p:attrName>ppt_y</p:attrName>
                                        </p:attrNameLst>
                                      </p:cBhvr>
                                      <p:tavLst>
                                        <p:tav tm="0">
                                          <p:val>
                                            <p:strVal val="ppt_y"/>
                                          </p:val>
                                        </p:tav>
                                        <p:tav tm="100000">
                                          <p:val>
                                            <p:strVal val="0-ppt_h/2"/>
                                          </p:val>
                                        </p:tav>
                                      </p:tavLst>
                                    </p:anim>
                                    <p:set>
                                      <p:cBhvr>
                                        <p:cTn id="88" dur="1" fill="hold">
                                          <p:stCondLst>
                                            <p:cond delay="499"/>
                                          </p:stCondLst>
                                        </p:cTn>
                                        <p:tgtEl>
                                          <p:spTgt spid="11"/>
                                        </p:tgtEl>
                                        <p:attrNameLst>
                                          <p:attrName>style.visibility</p:attrName>
                                        </p:attrNameLst>
                                      </p:cBhvr>
                                      <p:to>
                                        <p:strVal val="hidden"/>
                                      </p:to>
                                    </p:set>
                                  </p:childTnLst>
                                </p:cTn>
                              </p:par>
                              <p:par>
                                <p:cTn id="89" presetID="2" presetClass="exit" presetSubtype="1" fill="hold" grpId="1" nodeType="withEffect">
                                  <p:stCondLst>
                                    <p:cond delay="0"/>
                                  </p:stCondLst>
                                  <p:childTnLst>
                                    <p:anim calcmode="lin" valueType="num">
                                      <p:cBhvr additive="base">
                                        <p:cTn id="90" dur="500"/>
                                        <p:tgtEl>
                                          <p:spTgt spid="50"/>
                                        </p:tgtEl>
                                        <p:attrNameLst>
                                          <p:attrName>ppt_x</p:attrName>
                                        </p:attrNameLst>
                                      </p:cBhvr>
                                      <p:tavLst>
                                        <p:tav tm="0">
                                          <p:val>
                                            <p:strVal val="ppt_x"/>
                                          </p:val>
                                        </p:tav>
                                        <p:tav tm="100000">
                                          <p:val>
                                            <p:strVal val="ppt_x"/>
                                          </p:val>
                                        </p:tav>
                                      </p:tavLst>
                                    </p:anim>
                                    <p:anim calcmode="lin" valueType="num">
                                      <p:cBhvr additive="base">
                                        <p:cTn id="91" dur="500"/>
                                        <p:tgtEl>
                                          <p:spTgt spid="50"/>
                                        </p:tgtEl>
                                        <p:attrNameLst>
                                          <p:attrName>ppt_y</p:attrName>
                                        </p:attrNameLst>
                                      </p:cBhvr>
                                      <p:tavLst>
                                        <p:tav tm="0">
                                          <p:val>
                                            <p:strVal val="ppt_y"/>
                                          </p:val>
                                        </p:tav>
                                        <p:tav tm="100000">
                                          <p:val>
                                            <p:strVal val="0-ppt_h/2"/>
                                          </p:val>
                                        </p:tav>
                                      </p:tavLst>
                                    </p:anim>
                                    <p:set>
                                      <p:cBhvr>
                                        <p:cTn id="92" dur="1" fill="hold">
                                          <p:stCondLst>
                                            <p:cond delay="499"/>
                                          </p:stCondLst>
                                        </p:cTn>
                                        <p:tgtEl>
                                          <p:spTgt spid="50"/>
                                        </p:tgtEl>
                                        <p:attrNameLst>
                                          <p:attrName>style.visibility</p:attrName>
                                        </p:attrNameLst>
                                      </p:cBhvr>
                                      <p:to>
                                        <p:strVal val="hidden"/>
                                      </p:to>
                                    </p:set>
                                  </p:childTnLst>
                                </p:cTn>
                              </p:par>
                              <p:par>
                                <p:cTn id="93" presetID="2" presetClass="exit" presetSubtype="1" fill="hold" nodeType="withEffect">
                                  <p:stCondLst>
                                    <p:cond delay="0"/>
                                  </p:stCondLst>
                                  <p:childTnLst>
                                    <p:anim calcmode="lin" valueType="num">
                                      <p:cBhvr additive="base">
                                        <p:cTn id="94" dur="500"/>
                                        <p:tgtEl>
                                          <p:spTgt spid="63"/>
                                        </p:tgtEl>
                                        <p:attrNameLst>
                                          <p:attrName>ppt_x</p:attrName>
                                        </p:attrNameLst>
                                      </p:cBhvr>
                                      <p:tavLst>
                                        <p:tav tm="0">
                                          <p:val>
                                            <p:strVal val="ppt_x"/>
                                          </p:val>
                                        </p:tav>
                                        <p:tav tm="100000">
                                          <p:val>
                                            <p:strVal val="ppt_x"/>
                                          </p:val>
                                        </p:tav>
                                      </p:tavLst>
                                    </p:anim>
                                    <p:anim calcmode="lin" valueType="num">
                                      <p:cBhvr additive="base">
                                        <p:cTn id="95" dur="500"/>
                                        <p:tgtEl>
                                          <p:spTgt spid="63"/>
                                        </p:tgtEl>
                                        <p:attrNameLst>
                                          <p:attrName>ppt_y</p:attrName>
                                        </p:attrNameLst>
                                      </p:cBhvr>
                                      <p:tavLst>
                                        <p:tav tm="0">
                                          <p:val>
                                            <p:strVal val="ppt_y"/>
                                          </p:val>
                                        </p:tav>
                                        <p:tav tm="100000">
                                          <p:val>
                                            <p:strVal val="0-ppt_h/2"/>
                                          </p:val>
                                        </p:tav>
                                      </p:tavLst>
                                    </p:anim>
                                    <p:set>
                                      <p:cBhvr>
                                        <p:cTn id="96" dur="1" fill="hold">
                                          <p:stCondLst>
                                            <p:cond delay="499"/>
                                          </p:stCondLst>
                                        </p:cTn>
                                        <p:tgtEl>
                                          <p:spTgt spid="63"/>
                                        </p:tgtEl>
                                        <p:attrNameLst>
                                          <p:attrName>style.visibility</p:attrName>
                                        </p:attrNameLst>
                                      </p:cBhvr>
                                      <p:to>
                                        <p:strVal val="hidden"/>
                                      </p:to>
                                    </p:set>
                                  </p:childTnLst>
                                </p:cTn>
                              </p:par>
                              <p:par>
                                <p:cTn id="97" presetID="2" presetClass="exit" presetSubtype="1" fill="hold" nodeType="withEffect">
                                  <p:stCondLst>
                                    <p:cond delay="0"/>
                                  </p:stCondLst>
                                  <p:childTnLst>
                                    <p:anim calcmode="lin" valueType="num">
                                      <p:cBhvr additive="base">
                                        <p:cTn id="98" dur="500"/>
                                        <p:tgtEl>
                                          <p:spTgt spid="51"/>
                                        </p:tgtEl>
                                        <p:attrNameLst>
                                          <p:attrName>ppt_x</p:attrName>
                                        </p:attrNameLst>
                                      </p:cBhvr>
                                      <p:tavLst>
                                        <p:tav tm="0">
                                          <p:val>
                                            <p:strVal val="ppt_x"/>
                                          </p:val>
                                        </p:tav>
                                        <p:tav tm="100000">
                                          <p:val>
                                            <p:strVal val="ppt_x"/>
                                          </p:val>
                                        </p:tav>
                                      </p:tavLst>
                                    </p:anim>
                                    <p:anim calcmode="lin" valueType="num">
                                      <p:cBhvr additive="base">
                                        <p:cTn id="99" dur="500"/>
                                        <p:tgtEl>
                                          <p:spTgt spid="51"/>
                                        </p:tgtEl>
                                        <p:attrNameLst>
                                          <p:attrName>ppt_y</p:attrName>
                                        </p:attrNameLst>
                                      </p:cBhvr>
                                      <p:tavLst>
                                        <p:tav tm="0">
                                          <p:val>
                                            <p:strVal val="ppt_y"/>
                                          </p:val>
                                        </p:tav>
                                        <p:tav tm="100000">
                                          <p:val>
                                            <p:strVal val="0-ppt_h/2"/>
                                          </p:val>
                                        </p:tav>
                                      </p:tavLst>
                                    </p:anim>
                                    <p:set>
                                      <p:cBhvr>
                                        <p:cTn id="100" dur="1" fill="hold">
                                          <p:stCondLst>
                                            <p:cond delay="499"/>
                                          </p:stCondLst>
                                        </p:cTn>
                                        <p:tgtEl>
                                          <p:spTgt spid="51"/>
                                        </p:tgtEl>
                                        <p:attrNameLst>
                                          <p:attrName>style.visibility</p:attrName>
                                        </p:attrNameLst>
                                      </p:cBhvr>
                                      <p:to>
                                        <p:strVal val="hidden"/>
                                      </p:to>
                                    </p:set>
                                  </p:childTnLst>
                                </p:cTn>
                              </p:par>
                              <p:par>
                                <p:cTn id="101" presetID="2" presetClass="exit" presetSubtype="1" fill="hold" nodeType="withEffect">
                                  <p:stCondLst>
                                    <p:cond delay="0"/>
                                  </p:stCondLst>
                                  <p:childTnLst>
                                    <p:anim calcmode="lin" valueType="num">
                                      <p:cBhvr additive="base">
                                        <p:cTn id="102" dur="500"/>
                                        <p:tgtEl>
                                          <p:spTgt spid="66"/>
                                        </p:tgtEl>
                                        <p:attrNameLst>
                                          <p:attrName>ppt_x</p:attrName>
                                        </p:attrNameLst>
                                      </p:cBhvr>
                                      <p:tavLst>
                                        <p:tav tm="0">
                                          <p:val>
                                            <p:strVal val="ppt_x"/>
                                          </p:val>
                                        </p:tav>
                                        <p:tav tm="100000">
                                          <p:val>
                                            <p:strVal val="ppt_x"/>
                                          </p:val>
                                        </p:tav>
                                      </p:tavLst>
                                    </p:anim>
                                    <p:anim calcmode="lin" valueType="num">
                                      <p:cBhvr additive="base">
                                        <p:cTn id="103" dur="500"/>
                                        <p:tgtEl>
                                          <p:spTgt spid="66"/>
                                        </p:tgtEl>
                                        <p:attrNameLst>
                                          <p:attrName>ppt_y</p:attrName>
                                        </p:attrNameLst>
                                      </p:cBhvr>
                                      <p:tavLst>
                                        <p:tav tm="0">
                                          <p:val>
                                            <p:strVal val="ppt_y"/>
                                          </p:val>
                                        </p:tav>
                                        <p:tav tm="100000">
                                          <p:val>
                                            <p:strVal val="0-ppt_h/2"/>
                                          </p:val>
                                        </p:tav>
                                      </p:tavLst>
                                    </p:anim>
                                    <p:set>
                                      <p:cBhvr>
                                        <p:cTn id="104" dur="1" fill="hold">
                                          <p:stCondLst>
                                            <p:cond delay="499"/>
                                          </p:stCondLst>
                                        </p:cTn>
                                        <p:tgtEl>
                                          <p:spTgt spid="66"/>
                                        </p:tgtEl>
                                        <p:attrNameLst>
                                          <p:attrName>style.visibility</p:attrName>
                                        </p:attrNameLst>
                                      </p:cBhvr>
                                      <p:to>
                                        <p:strVal val="hidden"/>
                                      </p:to>
                                    </p:set>
                                  </p:childTnLst>
                                </p:cTn>
                              </p:par>
                              <p:par>
                                <p:cTn id="105" presetID="2" presetClass="exit" presetSubtype="1" fill="hold" nodeType="withEffect">
                                  <p:stCondLst>
                                    <p:cond delay="0"/>
                                  </p:stCondLst>
                                  <p:childTnLst>
                                    <p:anim calcmode="lin" valueType="num">
                                      <p:cBhvr additive="base">
                                        <p:cTn id="106" dur="500"/>
                                        <p:tgtEl>
                                          <p:spTgt spid="54"/>
                                        </p:tgtEl>
                                        <p:attrNameLst>
                                          <p:attrName>ppt_x</p:attrName>
                                        </p:attrNameLst>
                                      </p:cBhvr>
                                      <p:tavLst>
                                        <p:tav tm="0">
                                          <p:val>
                                            <p:strVal val="ppt_x"/>
                                          </p:val>
                                        </p:tav>
                                        <p:tav tm="100000">
                                          <p:val>
                                            <p:strVal val="ppt_x"/>
                                          </p:val>
                                        </p:tav>
                                      </p:tavLst>
                                    </p:anim>
                                    <p:anim calcmode="lin" valueType="num">
                                      <p:cBhvr additive="base">
                                        <p:cTn id="107" dur="500"/>
                                        <p:tgtEl>
                                          <p:spTgt spid="54"/>
                                        </p:tgtEl>
                                        <p:attrNameLst>
                                          <p:attrName>ppt_y</p:attrName>
                                        </p:attrNameLst>
                                      </p:cBhvr>
                                      <p:tavLst>
                                        <p:tav tm="0">
                                          <p:val>
                                            <p:strVal val="ppt_y"/>
                                          </p:val>
                                        </p:tav>
                                        <p:tav tm="100000">
                                          <p:val>
                                            <p:strVal val="0-ppt_h/2"/>
                                          </p:val>
                                        </p:tav>
                                      </p:tavLst>
                                    </p:anim>
                                    <p:set>
                                      <p:cBhvr>
                                        <p:cTn id="108" dur="1" fill="hold">
                                          <p:stCondLst>
                                            <p:cond delay="499"/>
                                          </p:stCondLst>
                                        </p:cTn>
                                        <p:tgtEl>
                                          <p:spTgt spid="54"/>
                                        </p:tgtEl>
                                        <p:attrNameLst>
                                          <p:attrName>style.visibility</p:attrName>
                                        </p:attrNameLst>
                                      </p:cBhvr>
                                      <p:to>
                                        <p:strVal val="hidden"/>
                                      </p:to>
                                    </p:set>
                                  </p:childTnLst>
                                </p:cTn>
                              </p:par>
                              <p:par>
                                <p:cTn id="109" presetID="2" presetClass="exit" presetSubtype="1" fill="hold" nodeType="withEffect">
                                  <p:stCondLst>
                                    <p:cond delay="0"/>
                                  </p:stCondLst>
                                  <p:childTnLst>
                                    <p:anim calcmode="lin" valueType="num">
                                      <p:cBhvr additive="base">
                                        <p:cTn id="110" dur="500"/>
                                        <p:tgtEl>
                                          <p:spTgt spid="69"/>
                                        </p:tgtEl>
                                        <p:attrNameLst>
                                          <p:attrName>ppt_x</p:attrName>
                                        </p:attrNameLst>
                                      </p:cBhvr>
                                      <p:tavLst>
                                        <p:tav tm="0">
                                          <p:val>
                                            <p:strVal val="ppt_x"/>
                                          </p:val>
                                        </p:tav>
                                        <p:tav tm="100000">
                                          <p:val>
                                            <p:strVal val="ppt_x"/>
                                          </p:val>
                                        </p:tav>
                                      </p:tavLst>
                                    </p:anim>
                                    <p:anim calcmode="lin" valueType="num">
                                      <p:cBhvr additive="base">
                                        <p:cTn id="111" dur="500"/>
                                        <p:tgtEl>
                                          <p:spTgt spid="69"/>
                                        </p:tgtEl>
                                        <p:attrNameLst>
                                          <p:attrName>ppt_y</p:attrName>
                                        </p:attrNameLst>
                                      </p:cBhvr>
                                      <p:tavLst>
                                        <p:tav tm="0">
                                          <p:val>
                                            <p:strVal val="ppt_y"/>
                                          </p:val>
                                        </p:tav>
                                        <p:tav tm="100000">
                                          <p:val>
                                            <p:strVal val="0-ppt_h/2"/>
                                          </p:val>
                                        </p:tav>
                                      </p:tavLst>
                                    </p:anim>
                                    <p:set>
                                      <p:cBhvr>
                                        <p:cTn id="112" dur="1" fill="hold">
                                          <p:stCondLst>
                                            <p:cond delay="499"/>
                                          </p:stCondLst>
                                        </p:cTn>
                                        <p:tgtEl>
                                          <p:spTgt spid="69"/>
                                        </p:tgtEl>
                                        <p:attrNameLst>
                                          <p:attrName>style.visibility</p:attrName>
                                        </p:attrNameLst>
                                      </p:cBhvr>
                                      <p:to>
                                        <p:strVal val="hidden"/>
                                      </p:to>
                                    </p:set>
                                  </p:childTnLst>
                                </p:cTn>
                              </p:par>
                              <p:par>
                                <p:cTn id="113" presetID="2" presetClass="exit" presetSubtype="1" fill="hold" nodeType="withEffect">
                                  <p:stCondLst>
                                    <p:cond delay="0"/>
                                  </p:stCondLst>
                                  <p:childTnLst>
                                    <p:anim calcmode="lin" valueType="num">
                                      <p:cBhvr additive="base">
                                        <p:cTn id="114" dur="500"/>
                                        <p:tgtEl>
                                          <p:spTgt spid="57"/>
                                        </p:tgtEl>
                                        <p:attrNameLst>
                                          <p:attrName>ppt_x</p:attrName>
                                        </p:attrNameLst>
                                      </p:cBhvr>
                                      <p:tavLst>
                                        <p:tav tm="0">
                                          <p:val>
                                            <p:strVal val="ppt_x"/>
                                          </p:val>
                                        </p:tav>
                                        <p:tav tm="100000">
                                          <p:val>
                                            <p:strVal val="ppt_x"/>
                                          </p:val>
                                        </p:tav>
                                      </p:tavLst>
                                    </p:anim>
                                    <p:anim calcmode="lin" valueType="num">
                                      <p:cBhvr additive="base">
                                        <p:cTn id="115" dur="500"/>
                                        <p:tgtEl>
                                          <p:spTgt spid="57"/>
                                        </p:tgtEl>
                                        <p:attrNameLst>
                                          <p:attrName>ppt_y</p:attrName>
                                        </p:attrNameLst>
                                      </p:cBhvr>
                                      <p:tavLst>
                                        <p:tav tm="0">
                                          <p:val>
                                            <p:strVal val="ppt_y"/>
                                          </p:val>
                                        </p:tav>
                                        <p:tav tm="100000">
                                          <p:val>
                                            <p:strVal val="0-ppt_h/2"/>
                                          </p:val>
                                        </p:tav>
                                      </p:tavLst>
                                    </p:anim>
                                    <p:set>
                                      <p:cBhvr>
                                        <p:cTn id="116" dur="1" fill="hold">
                                          <p:stCondLst>
                                            <p:cond delay="499"/>
                                          </p:stCondLst>
                                        </p:cTn>
                                        <p:tgtEl>
                                          <p:spTgt spid="57"/>
                                        </p:tgtEl>
                                        <p:attrNameLst>
                                          <p:attrName>style.visibility</p:attrName>
                                        </p:attrNameLst>
                                      </p:cBhvr>
                                      <p:to>
                                        <p:strVal val="hidden"/>
                                      </p:to>
                                    </p:set>
                                  </p:childTnLst>
                                </p:cTn>
                              </p:par>
                              <p:par>
                                <p:cTn id="117" presetID="2" presetClass="exit" presetSubtype="1" fill="hold" nodeType="withEffect">
                                  <p:stCondLst>
                                    <p:cond delay="0"/>
                                  </p:stCondLst>
                                  <p:childTnLst>
                                    <p:anim calcmode="lin" valueType="num">
                                      <p:cBhvr additive="base">
                                        <p:cTn id="118" dur="500"/>
                                        <p:tgtEl>
                                          <p:spTgt spid="72"/>
                                        </p:tgtEl>
                                        <p:attrNameLst>
                                          <p:attrName>ppt_x</p:attrName>
                                        </p:attrNameLst>
                                      </p:cBhvr>
                                      <p:tavLst>
                                        <p:tav tm="0">
                                          <p:val>
                                            <p:strVal val="ppt_x"/>
                                          </p:val>
                                        </p:tav>
                                        <p:tav tm="100000">
                                          <p:val>
                                            <p:strVal val="ppt_x"/>
                                          </p:val>
                                        </p:tav>
                                      </p:tavLst>
                                    </p:anim>
                                    <p:anim calcmode="lin" valueType="num">
                                      <p:cBhvr additive="base">
                                        <p:cTn id="119" dur="500"/>
                                        <p:tgtEl>
                                          <p:spTgt spid="72"/>
                                        </p:tgtEl>
                                        <p:attrNameLst>
                                          <p:attrName>ppt_y</p:attrName>
                                        </p:attrNameLst>
                                      </p:cBhvr>
                                      <p:tavLst>
                                        <p:tav tm="0">
                                          <p:val>
                                            <p:strVal val="ppt_y"/>
                                          </p:val>
                                        </p:tav>
                                        <p:tav tm="100000">
                                          <p:val>
                                            <p:strVal val="0-ppt_h/2"/>
                                          </p:val>
                                        </p:tav>
                                      </p:tavLst>
                                    </p:anim>
                                    <p:set>
                                      <p:cBhvr>
                                        <p:cTn id="120" dur="1" fill="hold">
                                          <p:stCondLst>
                                            <p:cond delay="499"/>
                                          </p:stCondLst>
                                        </p:cTn>
                                        <p:tgtEl>
                                          <p:spTgt spid="72"/>
                                        </p:tgtEl>
                                        <p:attrNameLst>
                                          <p:attrName>style.visibility</p:attrName>
                                        </p:attrNameLst>
                                      </p:cBhvr>
                                      <p:to>
                                        <p:strVal val="hidden"/>
                                      </p:to>
                                    </p:set>
                                  </p:childTnLst>
                                </p:cTn>
                              </p:par>
                              <p:par>
                                <p:cTn id="121" presetID="2" presetClass="exit" presetSubtype="1" fill="hold" nodeType="withEffect">
                                  <p:stCondLst>
                                    <p:cond delay="0"/>
                                  </p:stCondLst>
                                  <p:childTnLst>
                                    <p:anim calcmode="lin" valueType="num">
                                      <p:cBhvr additive="base">
                                        <p:cTn id="122" dur="500"/>
                                        <p:tgtEl>
                                          <p:spTgt spid="60"/>
                                        </p:tgtEl>
                                        <p:attrNameLst>
                                          <p:attrName>ppt_x</p:attrName>
                                        </p:attrNameLst>
                                      </p:cBhvr>
                                      <p:tavLst>
                                        <p:tav tm="0">
                                          <p:val>
                                            <p:strVal val="ppt_x"/>
                                          </p:val>
                                        </p:tav>
                                        <p:tav tm="100000">
                                          <p:val>
                                            <p:strVal val="ppt_x"/>
                                          </p:val>
                                        </p:tav>
                                      </p:tavLst>
                                    </p:anim>
                                    <p:anim calcmode="lin" valueType="num">
                                      <p:cBhvr additive="base">
                                        <p:cTn id="123" dur="500"/>
                                        <p:tgtEl>
                                          <p:spTgt spid="60"/>
                                        </p:tgtEl>
                                        <p:attrNameLst>
                                          <p:attrName>ppt_y</p:attrName>
                                        </p:attrNameLst>
                                      </p:cBhvr>
                                      <p:tavLst>
                                        <p:tav tm="0">
                                          <p:val>
                                            <p:strVal val="ppt_y"/>
                                          </p:val>
                                        </p:tav>
                                        <p:tav tm="100000">
                                          <p:val>
                                            <p:strVal val="0-ppt_h/2"/>
                                          </p:val>
                                        </p:tav>
                                      </p:tavLst>
                                    </p:anim>
                                    <p:set>
                                      <p:cBhvr>
                                        <p:cTn id="124" dur="1" fill="hold">
                                          <p:stCondLst>
                                            <p:cond delay="499"/>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9" grpId="0"/>
      <p:bldP spid="29" grpId="1"/>
      <p:bldP spid="50" grpId="0"/>
      <p:bldP spid="50" grpId="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66E1491E-D363-454D-BCEB-BF6106A82D56}"/>
              </a:ext>
            </a:extLst>
          </p:cNvPr>
          <p:cNvGrpSpPr>
            <a:grpSpLocks/>
          </p:cNvGrpSpPr>
          <p:nvPr/>
        </p:nvGrpSpPr>
        <p:grpSpPr bwMode="auto">
          <a:xfrm>
            <a:off x="1563688" y="2360613"/>
            <a:ext cx="3990975" cy="3989387"/>
            <a:chOff x="3798481" y="1771088"/>
            <a:chExt cx="4600479" cy="4598714"/>
          </a:xfrm>
        </p:grpSpPr>
        <p:sp>
          <p:nvSpPr>
            <p:cNvPr id="2" name="Freeform 1">
              <a:extLst>
                <a:ext uri="{FF2B5EF4-FFF2-40B4-BE49-F238E27FC236}">
                  <a16:creationId xmlns:a16="http://schemas.microsoft.com/office/drawing/2014/main" id="{E04EC820-F855-4AE6-A244-4DDC50CA1BA9}"/>
                </a:ext>
              </a:extLst>
            </p:cNvPr>
            <p:cNvSpPr>
              <a:spLocks noChangeArrowheads="1"/>
            </p:cNvSpPr>
            <p:nvPr/>
          </p:nvSpPr>
          <p:spPr bwMode="auto">
            <a:xfrm>
              <a:off x="4711622" y="1771088"/>
              <a:ext cx="2772366" cy="1542664"/>
            </a:xfrm>
            <a:custGeom>
              <a:avLst/>
              <a:gdLst>
                <a:gd name="T0" fmla="*/ 2151 w 6929"/>
                <a:gd name="T1" fmla="*/ 3857 h 3858"/>
                <a:gd name="T2" fmla="*/ 4777 w 6929"/>
                <a:gd name="T3" fmla="*/ 3857 h 3858"/>
                <a:gd name="T4" fmla="*/ 6928 w 6929"/>
                <a:gd name="T5" fmla="*/ 1707 h 3858"/>
                <a:gd name="T6" fmla="*/ 0 w 6929"/>
                <a:gd name="T7" fmla="*/ 1707 h 3858"/>
                <a:gd name="T8" fmla="*/ 2151 w 6929"/>
                <a:gd name="T9" fmla="*/ 3857 h 3858"/>
              </a:gdLst>
              <a:ahLst/>
              <a:cxnLst>
                <a:cxn ang="0">
                  <a:pos x="T0" y="T1"/>
                </a:cxn>
                <a:cxn ang="0">
                  <a:pos x="T2" y="T3"/>
                </a:cxn>
                <a:cxn ang="0">
                  <a:pos x="T4" y="T5"/>
                </a:cxn>
                <a:cxn ang="0">
                  <a:pos x="T6" y="T7"/>
                </a:cxn>
                <a:cxn ang="0">
                  <a:pos x="T8" y="T9"/>
                </a:cxn>
              </a:cxnLst>
              <a:rect l="0" t="0" r="r" b="b"/>
              <a:pathLst>
                <a:path w="6929" h="3858">
                  <a:moveTo>
                    <a:pt x="2151" y="3857"/>
                  </a:moveTo>
                  <a:cubicBezTo>
                    <a:pt x="2938" y="3310"/>
                    <a:pt x="3990" y="3310"/>
                    <a:pt x="4777" y="3857"/>
                  </a:cubicBezTo>
                  <a:lnTo>
                    <a:pt x="6928" y="1707"/>
                  </a:lnTo>
                  <a:cubicBezTo>
                    <a:pt x="4938" y="0"/>
                    <a:pt x="1987" y="0"/>
                    <a:pt x="0" y="1707"/>
                  </a:cubicBezTo>
                  <a:lnTo>
                    <a:pt x="2151" y="3857"/>
                  </a:lnTo>
                </a:path>
              </a:pathLst>
            </a:custGeom>
            <a:solidFill>
              <a:schemeClr val="accent1">
                <a:lumMod val="60000"/>
                <a:lumOff val="40000"/>
              </a:schemeClr>
            </a:solidFill>
            <a:ln>
              <a:noFill/>
            </a:ln>
            <a:effectLst/>
          </p:spPr>
          <p:txBody>
            <a:bodyPr wrap="none" anchor="ctr"/>
            <a:lstStyle/>
            <a:p>
              <a:pPr eaLnBrk="1" fontAlgn="auto" hangingPunct="1">
                <a:spcBef>
                  <a:spcPts val="0"/>
                </a:spcBef>
                <a:spcAft>
                  <a:spcPts val="0"/>
                </a:spcAft>
                <a:defRPr/>
              </a:pPr>
              <a:endParaRPr lang="en-US" sz="1633">
                <a:latin typeface="+mn-lt"/>
              </a:endParaRPr>
            </a:p>
          </p:txBody>
        </p:sp>
        <p:sp>
          <p:nvSpPr>
            <p:cNvPr id="3" name="Freeform 2">
              <a:extLst>
                <a:ext uri="{FF2B5EF4-FFF2-40B4-BE49-F238E27FC236}">
                  <a16:creationId xmlns:a16="http://schemas.microsoft.com/office/drawing/2014/main" id="{21440B2B-4547-4F5A-A745-B696884CADC0}"/>
                </a:ext>
              </a:extLst>
            </p:cNvPr>
            <p:cNvSpPr>
              <a:spLocks noChangeArrowheads="1"/>
            </p:cNvSpPr>
            <p:nvPr/>
          </p:nvSpPr>
          <p:spPr bwMode="auto">
            <a:xfrm>
              <a:off x="3798481" y="2684242"/>
              <a:ext cx="1542642" cy="2772405"/>
            </a:xfrm>
            <a:custGeom>
              <a:avLst/>
              <a:gdLst>
                <a:gd name="T0" fmla="*/ 3858 w 3859"/>
                <a:gd name="T1" fmla="*/ 4776 h 6928"/>
                <a:gd name="T2" fmla="*/ 3858 w 3859"/>
                <a:gd name="T3" fmla="*/ 2150 h 6928"/>
                <a:gd name="T4" fmla="*/ 1708 w 3859"/>
                <a:gd name="T5" fmla="*/ 0 h 6928"/>
                <a:gd name="T6" fmla="*/ 1708 w 3859"/>
                <a:gd name="T7" fmla="*/ 6927 h 6928"/>
                <a:gd name="T8" fmla="*/ 3858 w 3859"/>
                <a:gd name="T9" fmla="*/ 4776 h 6928"/>
              </a:gdLst>
              <a:ahLst/>
              <a:cxnLst>
                <a:cxn ang="0">
                  <a:pos x="T0" y="T1"/>
                </a:cxn>
                <a:cxn ang="0">
                  <a:pos x="T2" y="T3"/>
                </a:cxn>
                <a:cxn ang="0">
                  <a:pos x="T4" y="T5"/>
                </a:cxn>
                <a:cxn ang="0">
                  <a:pos x="T6" y="T7"/>
                </a:cxn>
                <a:cxn ang="0">
                  <a:pos x="T8" y="T9"/>
                </a:cxn>
              </a:cxnLst>
              <a:rect l="0" t="0" r="r" b="b"/>
              <a:pathLst>
                <a:path w="3859" h="6928">
                  <a:moveTo>
                    <a:pt x="3858" y="4776"/>
                  </a:moveTo>
                  <a:cubicBezTo>
                    <a:pt x="3311" y="3989"/>
                    <a:pt x="3311" y="2937"/>
                    <a:pt x="3858" y="2150"/>
                  </a:cubicBezTo>
                  <a:lnTo>
                    <a:pt x="1708" y="0"/>
                  </a:lnTo>
                  <a:cubicBezTo>
                    <a:pt x="0" y="1989"/>
                    <a:pt x="0" y="4940"/>
                    <a:pt x="1708" y="6927"/>
                  </a:cubicBezTo>
                  <a:lnTo>
                    <a:pt x="3858" y="4776"/>
                  </a:lnTo>
                </a:path>
              </a:pathLst>
            </a:custGeom>
            <a:solidFill>
              <a:schemeClr val="accent5"/>
            </a:solidFill>
            <a:ln>
              <a:noFill/>
            </a:ln>
            <a:effectLst/>
          </p:spPr>
          <p:txBody>
            <a:bodyPr wrap="none" anchor="ctr"/>
            <a:lstStyle/>
            <a:p>
              <a:pPr eaLnBrk="1" fontAlgn="auto" hangingPunct="1">
                <a:spcBef>
                  <a:spcPts val="0"/>
                </a:spcBef>
                <a:spcAft>
                  <a:spcPts val="0"/>
                </a:spcAft>
                <a:defRPr/>
              </a:pPr>
              <a:endParaRPr lang="en-US" sz="1633">
                <a:latin typeface="+mn-lt"/>
              </a:endParaRPr>
            </a:p>
          </p:txBody>
        </p:sp>
        <p:sp>
          <p:nvSpPr>
            <p:cNvPr id="4" name="Freeform 3">
              <a:extLst>
                <a:ext uri="{FF2B5EF4-FFF2-40B4-BE49-F238E27FC236}">
                  <a16:creationId xmlns:a16="http://schemas.microsoft.com/office/drawing/2014/main" id="{F1164482-2CFF-4984-8EA0-B40E2B0A653F}"/>
                </a:ext>
              </a:extLst>
            </p:cNvPr>
            <p:cNvSpPr>
              <a:spLocks noChangeArrowheads="1"/>
            </p:cNvSpPr>
            <p:nvPr/>
          </p:nvSpPr>
          <p:spPr bwMode="auto">
            <a:xfrm>
              <a:off x="6856317" y="2684242"/>
              <a:ext cx="1542643" cy="2772405"/>
            </a:xfrm>
            <a:custGeom>
              <a:avLst/>
              <a:gdLst>
                <a:gd name="T0" fmla="*/ 0 w 3858"/>
                <a:gd name="T1" fmla="*/ 2150 h 6928"/>
                <a:gd name="T2" fmla="*/ 0 w 3858"/>
                <a:gd name="T3" fmla="*/ 4776 h 6928"/>
                <a:gd name="T4" fmla="*/ 2150 w 3858"/>
                <a:gd name="T5" fmla="*/ 6927 h 6928"/>
                <a:gd name="T6" fmla="*/ 2150 w 3858"/>
                <a:gd name="T7" fmla="*/ 0 h 6928"/>
                <a:gd name="T8" fmla="*/ 0 w 3858"/>
                <a:gd name="T9" fmla="*/ 2150 h 6928"/>
              </a:gdLst>
              <a:ahLst/>
              <a:cxnLst>
                <a:cxn ang="0">
                  <a:pos x="T0" y="T1"/>
                </a:cxn>
                <a:cxn ang="0">
                  <a:pos x="T2" y="T3"/>
                </a:cxn>
                <a:cxn ang="0">
                  <a:pos x="T4" y="T5"/>
                </a:cxn>
                <a:cxn ang="0">
                  <a:pos x="T6" y="T7"/>
                </a:cxn>
                <a:cxn ang="0">
                  <a:pos x="T8" y="T9"/>
                </a:cxn>
              </a:cxnLst>
              <a:rect l="0" t="0" r="r" b="b"/>
              <a:pathLst>
                <a:path w="3858" h="6928">
                  <a:moveTo>
                    <a:pt x="0" y="2150"/>
                  </a:moveTo>
                  <a:cubicBezTo>
                    <a:pt x="547" y="2937"/>
                    <a:pt x="547" y="3989"/>
                    <a:pt x="0" y="4776"/>
                  </a:cubicBezTo>
                  <a:lnTo>
                    <a:pt x="2150" y="6927"/>
                  </a:lnTo>
                  <a:cubicBezTo>
                    <a:pt x="3857" y="4937"/>
                    <a:pt x="3857" y="1986"/>
                    <a:pt x="2150" y="0"/>
                  </a:cubicBezTo>
                  <a:lnTo>
                    <a:pt x="0" y="2150"/>
                  </a:lnTo>
                </a:path>
              </a:pathLst>
            </a:custGeom>
            <a:solidFill>
              <a:schemeClr val="accent4"/>
            </a:solidFill>
            <a:ln>
              <a:noFill/>
            </a:ln>
            <a:effectLst/>
          </p:spPr>
          <p:txBody>
            <a:bodyPr wrap="none" anchor="ctr"/>
            <a:lstStyle/>
            <a:p>
              <a:pPr eaLnBrk="1" fontAlgn="auto" hangingPunct="1">
                <a:spcBef>
                  <a:spcPts val="0"/>
                </a:spcBef>
                <a:spcAft>
                  <a:spcPts val="0"/>
                </a:spcAft>
                <a:defRPr/>
              </a:pPr>
              <a:endParaRPr lang="en-US" sz="1633">
                <a:latin typeface="+mn-lt"/>
              </a:endParaRPr>
            </a:p>
          </p:txBody>
        </p:sp>
        <p:sp>
          <p:nvSpPr>
            <p:cNvPr id="5" name="Freeform 4">
              <a:extLst>
                <a:ext uri="{FF2B5EF4-FFF2-40B4-BE49-F238E27FC236}">
                  <a16:creationId xmlns:a16="http://schemas.microsoft.com/office/drawing/2014/main" id="{752971E7-674B-43FD-B6B0-DDFB21E14D8B}"/>
                </a:ext>
              </a:extLst>
            </p:cNvPr>
            <p:cNvSpPr>
              <a:spLocks noChangeArrowheads="1"/>
            </p:cNvSpPr>
            <p:nvPr/>
          </p:nvSpPr>
          <p:spPr bwMode="auto">
            <a:xfrm>
              <a:off x="4713453" y="4827138"/>
              <a:ext cx="2772364" cy="1542664"/>
            </a:xfrm>
            <a:custGeom>
              <a:avLst/>
              <a:gdLst>
                <a:gd name="T0" fmla="*/ 4777 w 6928"/>
                <a:gd name="T1" fmla="*/ 0 h 3858"/>
                <a:gd name="T2" fmla="*/ 2151 w 6928"/>
                <a:gd name="T3" fmla="*/ 0 h 3858"/>
                <a:gd name="T4" fmla="*/ 0 w 6928"/>
                <a:gd name="T5" fmla="*/ 2150 h 3858"/>
                <a:gd name="T6" fmla="*/ 6927 w 6928"/>
                <a:gd name="T7" fmla="*/ 2150 h 3858"/>
                <a:gd name="T8" fmla="*/ 4777 w 6928"/>
                <a:gd name="T9" fmla="*/ 0 h 3858"/>
              </a:gdLst>
              <a:ahLst/>
              <a:cxnLst>
                <a:cxn ang="0">
                  <a:pos x="T0" y="T1"/>
                </a:cxn>
                <a:cxn ang="0">
                  <a:pos x="T2" y="T3"/>
                </a:cxn>
                <a:cxn ang="0">
                  <a:pos x="T4" y="T5"/>
                </a:cxn>
                <a:cxn ang="0">
                  <a:pos x="T6" y="T7"/>
                </a:cxn>
                <a:cxn ang="0">
                  <a:pos x="T8" y="T9"/>
                </a:cxn>
              </a:cxnLst>
              <a:rect l="0" t="0" r="r" b="b"/>
              <a:pathLst>
                <a:path w="6928" h="3858">
                  <a:moveTo>
                    <a:pt x="4777" y="0"/>
                  </a:moveTo>
                  <a:cubicBezTo>
                    <a:pt x="3990" y="547"/>
                    <a:pt x="2938" y="547"/>
                    <a:pt x="2151" y="0"/>
                  </a:cubicBezTo>
                  <a:lnTo>
                    <a:pt x="0" y="2150"/>
                  </a:lnTo>
                  <a:cubicBezTo>
                    <a:pt x="1990" y="3857"/>
                    <a:pt x="4941" y="3857"/>
                    <a:pt x="6927" y="2150"/>
                  </a:cubicBezTo>
                  <a:lnTo>
                    <a:pt x="4777" y="0"/>
                  </a:lnTo>
                </a:path>
              </a:pathLst>
            </a:custGeom>
            <a:solidFill>
              <a:schemeClr val="accent2">
                <a:lumMod val="60000"/>
                <a:lumOff val="40000"/>
              </a:schemeClr>
            </a:solidFill>
            <a:ln>
              <a:noFill/>
            </a:ln>
            <a:effectLst/>
          </p:spPr>
          <p:txBody>
            <a:bodyPr wrap="none" anchor="ctr"/>
            <a:lstStyle/>
            <a:p>
              <a:pPr eaLnBrk="1" fontAlgn="auto" hangingPunct="1">
                <a:spcBef>
                  <a:spcPts val="0"/>
                </a:spcBef>
                <a:spcAft>
                  <a:spcPts val="0"/>
                </a:spcAft>
                <a:defRPr/>
              </a:pPr>
              <a:endParaRPr lang="en-US" sz="1633">
                <a:latin typeface="+mn-lt"/>
              </a:endParaRPr>
            </a:p>
          </p:txBody>
        </p:sp>
        <p:sp>
          <p:nvSpPr>
            <p:cNvPr id="78875" name="Freeform 42">
              <a:extLst>
                <a:ext uri="{FF2B5EF4-FFF2-40B4-BE49-F238E27FC236}">
                  <a16:creationId xmlns:a16="http://schemas.microsoft.com/office/drawing/2014/main" id="{7E1BA24C-6E7F-4031-93D6-25387784A660}"/>
                </a:ext>
              </a:extLst>
            </p:cNvPr>
            <p:cNvSpPr>
              <a:spLocks/>
            </p:cNvSpPr>
            <p:nvPr/>
          </p:nvSpPr>
          <p:spPr bwMode="auto">
            <a:xfrm>
              <a:off x="7449736" y="3892406"/>
              <a:ext cx="354959" cy="356076"/>
            </a:xfrm>
            <a:custGeom>
              <a:avLst/>
              <a:gdLst>
                <a:gd name="T0" fmla="*/ 0 w 1401"/>
                <a:gd name="T1" fmla="*/ 296814 h 1406"/>
                <a:gd name="T2" fmla="*/ 354706 w 1401"/>
                <a:gd name="T3" fmla="*/ 296814 h 1406"/>
                <a:gd name="T4" fmla="*/ 354706 w 1401"/>
                <a:gd name="T5" fmla="*/ 355823 h 1406"/>
                <a:gd name="T6" fmla="*/ 0 w 1401"/>
                <a:gd name="T7" fmla="*/ 355823 h 1406"/>
                <a:gd name="T8" fmla="*/ 0 w 1401"/>
                <a:gd name="T9" fmla="*/ 296814 h 1406"/>
                <a:gd name="T10" fmla="*/ 306314 w 1401"/>
                <a:gd name="T11" fmla="*/ 60781 h 1406"/>
                <a:gd name="T12" fmla="*/ 277177 w 1401"/>
                <a:gd name="T13" fmla="*/ 89905 h 1406"/>
                <a:gd name="T14" fmla="*/ 221691 w 1401"/>
                <a:gd name="T15" fmla="*/ 34443 h 1406"/>
                <a:gd name="T16" fmla="*/ 250828 w 1401"/>
                <a:gd name="T17" fmla="*/ 5318 h 1406"/>
                <a:gd name="T18" fmla="*/ 271603 w 1401"/>
                <a:gd name="T19" fmla="*/ 5318 h 1406"/>
                <a:gd name="T20" fmla="*/ 306314 w 1401"/>
                <a:gd name="T21" fmla="*/ 40014 h 1406"/>
                <a:gd name="T22" fmla="*/ 306314 w 1401"/>
                <a:gd name="T23" fmla="*/ 60781 h 1406"/>
                <a:gd name="T24" fmla="*/ 262482 w 1401"/>
                <a:gd name="T25" fmla="*/ 104341 h 1406"/>
                <a:gd name="T26" fmla="*/ 114266 w 1401"/>
                <a:gd name="T27" fmla="*/ 252495 h 1406"/>
                <a:gd name="T28" fmla="*/ 58780 w 1401"/>
                <a:gd name="T29" fmla="*/ 252495 h 1406"/>
                <a:gd name="T30" fmla="*/ 58780 w 1401"/>
                <a:gd name="T31" fmla="*/ 197285 h 1406"/>
                <a:gd name="T32" fmla="*/ 207249 w 1401"/>
                <a:gd name="T33" fmla="*/ 49131 h 1406"/>
                <a:gd name="T34" fmla="*/ 262482 w 1401"/>
                <a:gd name="T35" fmla="*/ 104341 h 14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01" h="1406">
                  <a:moveTo>
                    <a:pt x="0" y="1172"/>
                  </a:moveTo>
                  <a:lnTo>
                    <a:pt x="1400" y="1172"/>
                  </a:lnTo>
                  <a:lnTo>
                    <a:pt x="1400" y="1405"/>
                  </a:lnTo>
                  <a:lnTo>
                    <a:pt x="0" y="1405"/>
                  </a:lnTo>
                  <a:lnTo>
                    <a:pt x="0" y="1172"/>
                  </a:lnTo>
                  <a:close/>
                  <a:moveTo>
                    <a:pt x="1209" y="240"/>
                  </a:moveTo>
                  <a:lnTo>
                    <a:pt x="1094" y="355"/>
                  </a:lnTo>
                  <a:lnTo>
                    <a:pt x="875" y="136"/>
                  </a:lnTo>
                  <a:lnTo>
                    <a:pt x="990" y="21"/>
                  </a:lnTo>
                  <a:cubicBezTo>
                    <a:pt x="1012" y="0"/>
                    <a:pt x="1050" y="0"/>
                    <a:pt x="1072" y="21"/>
                  </a:cubicBezTo>
                  <a:lnTo>
                    <a:pt x="1209" y="158"/>
                  </a:lnTo>
                  <a:cubicBezTo>
                    <a:pt x="1230" y="180"/>
                    <a:pt x="1230" y="218"/>
                    <a:pt x="1209" y="240"/>
                  </a:cubicBezTo>
                  <a:close/>
                  <a:moveTo>
                    <a:pt x="1036" y="412"/>
                  </a:moveTo>
                  <a:lnTo>
                    <a:pt x="451" y="997"/>
                  </a:lnTo>
                  <a:lnTo>
                    <a:pt x="232" y="997"/>
                  </a:lnTo>
                  <a:lnTo>
                    <a:pt x="232" y="779"/>
                  </a:lnTo>
                  <a:lnTo>
                    <a:pt x="818" y="194"/>
                  </a:lnTo>
                  <a:lnTo>
                    <a:pt x="1036" y="4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8876" name="Freeform 43">
              <a:extLst>
                <a:ext uri="{FF2B5EF4-FFF2-40B4-BE49-F238E27FC236}">
                  <a16:creationId xmlns:a16="http://schemas.microsoft.com/office/drawing/2014/main" id="{7FAB5321-FDC6-4E41-AA03-A3C3FA8100CB}"/>
                </a:ext>
              </a:extLst>
            </p:cNvPr>
            <p:cNvSpPr>
              <a:spLocks/>
            </p:cNvSpPr>
            <p:nvPr/>
          </p:nvSpPr>
          <p:spPr bwMode="auto">
            <a:xfrm>
              <a:off x="5956636" y="2409443"/>
              <a:ext cx="282404" cy="266778"/>
            </a:xfrm>
            <a:custGeom>
              <a:avLst/>
              <a:gdLst>
                <a:gd name="T0" fmla="*/ 276573 w 1114"/>
                <a:gd name="T1" fmla="*/ 25540 h 1055"/>
                <a:gd name="T2" fmla="*/ 276573 w 1114"/>
                <a:gd name="T3" fmla="*/ 46275 h 1055"/>
                <a:gd name="T4" fmla="*/ 144244 w 1114"/>
                <a:gd name="T5" fmla="*/ 178021 h 1055"/>
                <a:gd name="T6" fmla="*/ 103176 w 1114"/>
                <a:gd name="T7" fmla="*/ 137308 h 1055"/>
                <a:gd name="T8" fmla="*/ 235759 w 1114"/>
                <a:gd name="T9" fmla="*/ 5310 h 1055"/>
                <a:gd name="T10" fmla="*/ 256547 w 1114"/>
                <a:gd name="T11" fmla="*/ 5310 h 1055"/>
                <a:gd name="T12" fmla="*/ 276573 w 1114"/>
                <a:gd name="T13" fmla="*/ 25540 h 1055"/>
                <a:gd name="T14" fmla="*/ 73516 w 1114"/>
                <a:gd name="T15" fmla="*/ 163607 h 1055"/>
                <a:gd name="T16" fmla="*/ 117880 w 1114"/>
                <a:gd name="T17" fmla="*/ 207859 h 1055"/>
                <a:gd name="T18" fmla="*/ 58813 w 1114"/>
                <a:gd name="T19" fmla="*/ 266525 h 1055"/>
                <a:gd name="T20" fmla="*/ 0 w 1114"/>
                <a:gd name="T21" fmla="*/ 236686 h 1055"/>
                <a:gd name="T22" fmla="*/ 29153 w 1114"/>
                <a:gd name="T23" fmla="*/ 207859 h 1055"/>
                <a:gd name="T24" fmla="*/ 73516 w 1114"/>
                <a:gd name="T25" fmla="*/ 163607 h 10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14" h="1055">
                  <a:moveTo>
                    <a:pt x="1091" y="101"/>
                  </a:moveTo>
                  <a:cubicBezTo>
                    <a:pt x="1113" y="123"/>
                    <a:pt x="1113" y="161"/>
                    <a:pt x="1091" y="183"/>
                  </a:cubicBezTo>
                  <a:lnTo>
                    <a:pt x="569" y="704"/>
                  </a:lnTo>
                  <a:lnTo>
                    <a:pt x="407" y="543"/>
                  </a:lnTo>
                  <a:lnTo>
                    <a:pt x="930" y="21"/>
                  </a:lnTo>
                  <a:cubicBezTo>
                    <a:pt x="952" y="0"/>
                    <a:pt x="990" y="0"/>
                    <a:pt x="1012" y="21"/>
                  </a:cubicBezTo>
                  <a:lnTo>
                    <a:pt x="1091" y="101"/>
                  </a:lnTo>
                  <a:close/>
                  <a:moveTo>
                    <a:pt x="290" y="647"/>
                  </a:moveTo>
                  <a:cubicBezTo>
                    <a:pt x="386" y="647"/>
                    <a:pt x="465" y="726"/>
                    <a:pt x="465" y="822"/>
                  </a:cubicBezTo>
                  <a:cubicBezTo>
                    <a:pt x="465" y="950"/>
                    <a:pt x="361" y="1054"/>
                    <a:pt x="232" y="1054"/>
                  </a:cubicBezTo>
                  <a:cubicBezTo>
                    <a:pt x="145" y="1054"/>
                    <a:pt x="55" y="1007"/>
                    <a:pt x="0" y="936"/>
                  </a:cubicBezTo>
                  <a:cubicBezTo>
                    <a:pt x="49" y="936"/>
                    <a:pt x="115" y="898"/>
                    <a:pt x="115" y="822"/>
                  </a:cubicBezTo>
                  <a:cubicBezTo>
                    <a:pt x="115" y="726"/>
                    <a:pt x="194" y="647"/>
                    <a:pt x="290" y="6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8877" name="Freeform 44">
              <a:extLst>
                <a:ext uri="{FF2B5EF4-FFF2-40B4-BE49-F238E27FC236}">
                  <a16:creationId xmlns:a16="http://schemas.microsoft.com/office/drawing/2014/main" id="{5D32EF6D-C288-4945-9828-DDC4870D893B}"/>
                </a:ext>
              </a:extLst>
            </p:cNvPr>
            <p:cNvSpPr>
              <a:spLocks/>
            </p:cNvSpPr>
            <p:nvPr/>
          </p:nvSpPr>
          <p:spPr bwMode="auto">
            <a:xfrm>
              <a:off x="5952262" y="5450717"/>
              <a:ext cx="294683" cy="294683"/>
            </a:xfrm>
            <a:custGeom>
              <a:avLst/>
              <a:gdLst>
                <a:gd name="T0" fmla="*/ 265366 w 1166"/>
                <a:gd name="T1" fmla="*/ 117620 h 1165"/>
                <a:gd name="T2" fmla="*/ 265366 w 1166"/>
                <a:gd name="T3" fmla="*/ 29089 h 1165"/>
                <a:gd name="T4" fmla="*/ 29064 w 1166"/>
                <a:gd name="T5" fmla="*/ 29089 h 1165"/>
                <a:gd name="T6" fmla="*/ 29064 w 1166"/>
                <a:gd name="T7" fmla="*/ 117620 h 1165"/>
                <a:gd name="T8" fmla="*/ 265366 w 1166"/>
                <a:gd name="T9" fmla="*/ 117620 h 1165"/>
                <a:gd name="T10" fmla="*/ 265366 w 1166"/>
                <a:gd name="T11" fmla="*/ 191481 h 1165"/>
                <a:gd name="T12" fmla="*/ 265366 w 1166"/>
                <a:gd name="T13" fmla="*/ 161633 h 1165"/>
                <a:gd name="T14" fmla="*/ 29064 w 1166"/>
                <a:gd name="T15" fmla="*/ 161633 h 1165"/>
                <a:gd name="T16" fmla="*/ 29064 w 1166"/>
                <a:gd name="T17" fmla="*/ 191481 h 1165"/>
                <a:gd name="T18" fmla="*/ 265366 w 1166"/>
                <a:gd name="T19" fmla="*/ 191481 h 1165"/>
                <a:gd name="T20" fmla="*/ 265366 w 1166"/>
                <a:gd name="T21" fmla="*/ 0 h 1165"/>
                <a:gd name="T22" fmla="*/ 294430 w 1166"/>
                <a:gd name="T23" fmla="*/ 29089 h 1165"/>
                <a:gd name="T24" fmla="*/ 294430 w 1166"/>
                <a:gd name="T25" fmla="*/ 191481 h 1165"/>
                <a:gd name="T26" fmla="*/ 265366 w 1166"/>
                <a:gd name="T27" fmla="*/ 221328 h 1165"/>
                <a:gd name="T28" fmla="*/ 205975 w 1166"/>
                <a:gd name="T29" fmla="*/ 221328 h 1165"/>
                <a:gd name="T30" fmla="*/ 205975 w 1166"/>
                <a:gd name="T31" fmla="*/ 294430 h 1165"/>
                <a:gd name="T32" fmla="*/ 147342 w 1166"/>
                <a:gd name="T33" fmla="*/ 265594 h 1165"/>
                <a:gd name="T34" fmla="*/ 88455 w 1166"/>
                <a:gd name="T35" fmla="*/ 294430 h 1165"/>
                <a:gd name="T36" fmla="*/ 88455 w 1166"/>
                <a:gd name="T37" fmla="*/ 221328 h 1165"/>
                <a:gd name="T38" fmla="*/ 29064 w 1166"/>
                <a:gd name="T39" fmla="*/ 221328 h 1165"/>
                <a:gd name="T40" fmla="*/ 0 w 1166"/>
                <a:gd name="T41" fmla="*/ 191481 h 1165"/>
                <a:gd name="T42" fmla="*/ 0 w 1166"/>
                <a:gd name="T43" fmla="*/ 29089 h 1165"/>
                <a:gd name="T44" fmla="*/ 29064 w 1166"/>
                <a:gd name="T45" fmla="*/ 0 h 1165"/>
                <a:gd name="T46" fmla="*/ 265366 w 1166"/>
                <a:gd name="T47" fmla="*/ 0 h 1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6" h="1165">
                  <a:moveTo>
                    <a:pt x="1050" y="465"/>
                  </a:moveTo>
                  <a:lnTo>
                    <a:pt x="1050" y="115"/>
                  </a:lnTo>
                  <a:lnTo>
                    <a:pt x="115" y="115"/>
                  </a:lnTo>
                  <a:lnTo>
                    <a:pt x="115" y="465"/>
                  </a:lnTo>
                  <a:lnTo>
                    <a:pt x="1050" y="465"/>
                  </a:lnTo>
                  <a:close/>
                  <a:moveTo>
                    <a:pt x="1050" y="757"/>
                  </a:moveTo>
                  <a:lnTo>
                    <a:pt x="1050" y="639"/>
                  </a:lnTo>
                  <a:lnTo>
                    <a:pt x="115" y="639"/>
                  </a:lnTo>
                  <a:lnTo>
                    <a:pt x="115" y="757"/>
                  </a:lnTo>
                  <a:lnTo>
                    <a:pt x="1050" y="757"/>
                  </a:lnTo>
                  <a:close/>
                  <a:moveTo>
                    <a:pt x="1050" y="0"/>
                  </a:moveTo>
                  <a:cubicBezTo>
                    <a:pt x="1116" y="0"/>
                    <a:pt x="1165" y="49"/>
                    <a:pt x="1165" y="115"/>
                  </a:cubicBezTo>
                  <a:lnTo>
                    <a:pt x="1165" y="757"/>
                  </a:lnTo>
                  <a:cubicBezTo>
                    <a:pt x="1165" y="823"/>
                    <a:pt x="1116" y="875"/>
                    <a:pt x="1050" y="875"/>
                  </a:cubicBezTo>
                  <a:lnTo>
                    <a:pt x="815" y="875"/>
                  </a:lnTo>
                  <a:lnTo>
                    <a:pt x="815" y="1164"/>
                  </a:lnTo>
                  <a:lnTo>
                    <a:pt x="583" y="1050"/>
                  </a:lnTo>
                  <a:lnTo>
                    <a:pt x="350" y="1164"/>
                  </a:lnTo>
                  <a:lnTo>
                    <a:pt x="350" y="875"/>
                  </a:lnTo>
                  <a:lnTo>
                    <a:pt x="115" y="875"/>
                  </a:lnTo>
                  <a:cubicBezTo>
                    <a:pt x="49" y="875"/>
                    <a:pt x="0" y="823"/>
                    <a:pt x="0" y="757"/>
                  </a:cubicBezTo>
                  <a:lnTo>
                    <a:pt x="0" y="115"/>
                  </a:lnTo>
                  <a:cubicBezTo>
                    <a:pt x="0" y="49"/>
                    <a:pt x="49" y="0"/>
                    <a:pt x="115" y="0"/>
                  </a:cubicBezTo>
                  <a:lnTo>
                    <a:pt x="10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78878" name="Freeform 45">
              <a:extLst>
                <a:ext uri="{FF2B5EF4-FFF2-40B4-BE49-F238E27FC236}">
                  <a16:creationId xmlns:a16="http://schemas.microsoft.com/office/drawing/2014/main" id="{02B436BC-B448-4EFD-B0AB-2DAB77F7C5A1}"/>
                </a:ext>
              </a:extLst>
            </p:cNvPr>
            <p:cNvSpPr>
              <a:spLocks/>
            </p:cNvSpPr>
            <p:nvPr/>
          </p:nvSpPr>
          <p:spPr bwMode="auto">
            <a:xfrm>
              <a:off x="4407257" y="3944869"/>
              <a:ext cx="325937" cy="251150"/>
            </a:xfrm>
            <a:custGeom>
              <a:avLst/>
              <a:gdLst>
                <a:gd name="T0" fmla="*/ 296030 w 1286"/>
                <a:gd name="T1" fmla="*/ 221083 h 994"/>
                <a:gd name="T2" fmla="*/ 296030 w 1286"/>
                <a:gd name="T3" fmla="*/ 29815 h 994"/>
                <a:gd name="T4" fmla="*/ 162969 w 1286"/>
                <a:gd name="T5" fmla="*/ 29815 h 994"/>
                <a:gd name="T6" fmla="*/ 162969 w 1286"/>
                <a:gd name="T7" fmla="*/ 221083 h 994"/>
                <a:gd name="T8" fmla="*/ 296030 w 1286"/>
                <a:gd name="T9" fmla="*/ 221083 h 994"/>
                <a:gd name="T10" fmla="*/ 296030 w 1286"/>
                <a:gd name="T11" fmla="*/ 0 h 994"/>
                <a:gd name="T12" fmla="*/ 325684 w 1286"/>
                <a:gd name="T13" fmla="*/ 29815 h 994"/>
                <a:gd name="T14" fmla="*/ 325684 w 1286"/>
                <a:gd name="T15" fmla="*/ 221083 h 994"/>
                <a:gd name="T16" fmla="*/ 296030 w 1286"/>
                <a:gd name="T17" fmla="*/ 250897 h 994"/>
                <a:gd name="T18" fmla="*/ 29907 w 1286"/>
                <a:gd name="T19" fmla="*/ 250897 h 994"/>
                <a:gd name="T20" fmla="*/ 0 w 1286"/>
                <a:gd name="T21" fmla="*/ 221083 h 994"/>
                <a:gd name="T22" fmla="*/ 0 w 1286"/>
                <a:gd name="T23" fmla="*/ 29815 h 994"/>
                <a:gd name="T24" fmla="*/ 29907 w 1286"/>
                <a:gd name="T25" fmla="*/ 0 h 994"/>
                <a:gd name="T26" fmla="*/ 296030 w 1286"/>
                <a:gd name="T27" fmla="*/ 0 h 994"/>
                <a:gd name="T28" fmla="*/ 177415 w 1286"/>
                <a:gd name="T29" fmla="*/ 154884 h 994"/>
                <a:gd name="T30" fmla="*/ 281330 w 1286"/>
                <a:gd name="T31" fmla="*/ 154884 h 994"/>
                <a:gd name="T32" fmla="*/ 281330 w 1286"/>
                <a:gd name="T33" fmla="*/ 176866 h 994"/>
                <a:gd name="T34" fmla="*/ 177415 w 1286"/>
                <a:gd name="T35" fmla="*/ 176866 h 994"/>
                <a:gd name="T36" fmla="*/ 177415 w 1286"/>
                <a:gd name="T37" fmla="*/ 154884 h 994"/>
                <a:gd name="T38" fmla="*/ 177415 w 1286"/>
                <a:gd name="T39" fmla="*/ 81611 h 994"/>
                <a:gd name="T40" fmla="*/ 281330 w 1286"/>
                <a:gd name="T41" fmla="*/ 81611 h 994"/>
                <a:gd name="T42" fmla="*/ 281330 w 1286"/>
                <a:gd name="T43" fmla="*/ 103593 h 994"/>
                <a:gd name="T44" fmla="*/ 177415 w 1286"/>
                <a:gd name="T45" fmla="*/ 103593 h 994"/>
                <a:gd name="T46" fmla="*/ 177415 w 1286"/>
                <a:gd name="T47" fmla="*/ 81611 h 994"/>
                <a:gd name="T48" fmla="*/ 177415 w 1286"/>
                <a:gd name="T49" fmla="*/ 118248 h 994"/>
                <a:gd name="T50" fmla="*/ 281330 w 1286"/>
                <a:gd name="T51" fmla="*/ 118248 h 994"/>
                <a:gd name="T52" fmla="*/ 281330 w 1286"/>
                <a:gd name="T53" fmla="*/ 140230 h 994"/>
                <a:gd name="T54" fmla="*/ 177415 w 1286"/>
                <a:gd name="T55" fmla="*/ 140230 h 994"/>
                <a:gd name="T56" fmla="*/ 177415 w 1286"/>
                <a:gd name="T57" fmla="*/ 118248 h 99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86" h="994">
                  <a:moveTo>
                    <a:pt x="1168" y="875"/>
                  </a:moveTo>
                  <a:lnTo>
                    <a:pt x="1168" y="118"/>
                  </a:lnTo>
                  <a:lnTo>
                    <a:pt x="643" y="118"/>
                  </a:lnTo>
                  <a:lnTo>
                    <a:pt x="643" y="875"/>
                  </a:lnTo>
                  <a:lnTo>
                    <a:pt x="1168" y="875"/>
                  </a:lnTo>
                  <a:close/>
                  <a:moveTo>
                    <a:pt x="1168" y="0"/>
                  </a:moveTo>
                  <a:cubicBezTo>
                    <a:pt x="1230" y="0"/>
                    <a:pt x="1285" y="55"/>
                    <a:pt x="1285" y="118"/>
                  </a:cubicBezTo>
                  <a:lnTo>
                    <a:pt x="1285" y="875"/>
                  </a:lnTo>
                  <a:cubicBezTo>
                    <a:pt x="1285" y="938"/>
                    <a:pt x="1230" y="993"/>
                    <a:pt x="1168" y="993"/>
                  </a:cubicBezTo>
                  <a:lnTo>
                    <a:pt x="118" y="993"/>
                  </a:lnTo>
                  <a:cubicBezTo>
                    <a:pt x="55" y="993"/>
                    <a:pt x="0" y="938"/>
                    <a:pt x="0" y="875"/>
                  </a:cubicBezTo>
                  <a:lnTo>
                    <a:pt x="0" y="118"/>
                  </a:lnTo>
                  <a:cubicBezTo>
                    <a:pt x="0" y="55"/>
                    <a:pt x="55" y="0"/>
                    <a:pt x="118" y="0"/>
                  </a:cubicBezTo>
                  <a:lnTo>
                    <a:pt x="1168" y="0"/>
                  </a:lnTo>
                  <a:close/>
                  <a:moveTo>
                    <a:pt x="700" y="613"/>
                  </a:moveTo>
                  <a:lnTo>
                    <a:pt x="1110" y="613"/>
                  </a:lnTo>
                  <a:lnTo>
                    <a:pt x="1110" y="700"/>
                  </a:lnTo>
                  <a:lnTo>
                    <a:pt x="700" y="700"/>
                  </a:lnTo>
                  <a:lnTo>
                    <a:pt x="700" y="613"/>
                  </a:lnTo>
                  <a:close/>
                  <a:moveTo>
                    <a:pt x="700" y="323"/>
                  </a:moveTo>
                  <a:lnTo>
                    <a:pt x="1110" y="323"/>
                  </a:lnTo>
                  <a:lnTo>
                    <a:pt x="1110" y="410"/>
                  </a:lnTo>
                  <a:lnTo>
                    <a:pt x="700" y="410"/>
                  </a:lnTo>
                  <a:lnTo>
                    <a:pt x="700" y="323"/>
                  </a:lnTo>
                  <a:close/>
                  <a:moveTo>
                    <a:pt x="700" y="468"/>
                  </a:moveTo>
                  <a:lnTo>
                    <a:pt x="1110" y="468"/>
                  </a:lnTo>
                  <a:lnTo>
                    <a:pt x="1110" y="555"/>
                  </a:lnTo>
                  <a:lnTo>
                    <a:pt x="700" y="555"/>
                  </a:lnTo>
                  <a:lnTo>
                    <a:pt x="700"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ID"/>
            </a:p>
          </p:txBody>
        </p:sp>
        <p:sp>
          <p:nvSpPr>
            <p:cNvPr id="27" name="Freeform 296">
              <a:extLst>
                <a:ext uri="{FF2B5EF4-FFF2-40B4-BE49-F238E27FC236}">
                  <a16:creationId xmlns:a16="http://schemas.microsoft.com/office/drawing/2014/main" id="{463FBF56-14B1-4A68-BEF9-C29C08E2A411}"/>
                </a:ext>
              </a:extLst>
            </p:cNvPr>
            <p:cNvSpPr>
              <a:spLocks noEditPoints="1"/>
            </p:cNvSpPr>
            <p:nvPr/>
          </p:nvSpPr>
          <p:spPr bwMode="auto">
            <a:xfrm rot="19719230">
              <a:off x="5756521" y="3633997"/>
              <a:ext cx="684399" cy="753948"/>
            </a:xfrm>
            <a:custGeom>
              <a:avLst/>
              <a:gdLst>
                <a:gd name="T0" fmla="*/ 221 w 243"/>
                <a:gd name="T1" fmla="*/ 183 h 267"/>
                <a:gd name="T2" fmla="*/ 221 w 243"/>
                <a:gd name="T3" fmla="*/ 143 h 267"/>
                <a:gd name="T4" fmla="*/ 187 w 243"/>
                <a:gd name="T5" fmla="*/ 67 h 267"/>
                <a:gd name="T6" fmla="*/ 120 w 243"/>
                <a:gd name="T7" fmla="*/ 36 h 267"/>
                <a:gd name="T8" fmla="*/ 35 w 243"/>
                <a:gd name="T9" fmla="*/ 68 h 267"/>
                <a:gd name="T10" fmla="*/ 53 w 243"/>
                <a:gd name="T11" fmla="*/ 155 h 267"/>
                <a:gd name="T12" fmla="*/ 63 w 243"/>
                <a:gd name="T13" fmla="*/ 208 h 267"/>
                <a:gd name="T14" fmla="*/ 34 w 243"/>
                <a:gd name="T15" fmla="*/ 257 h 267"/>
                <a:gd name="T16" fmla="*/ 53 w 243"/>
                <a:gd name="T17" fmla="*/ 267 h 267"/>
                <a:gd name="T18" fmla="*/ 79 w 243"/>
                <a:gd name="T19" fmla="*/ 223 h 267"/>
                <a:gd name="T20" fmla="*/ 110 w 243"/>
                <a:gd name="T21" fmla="*/ 208 h 267"/>
                <a:gd name="T22" fmla="*/ 125 w 243"/>
                <a:gd name="T23" fmla="*/ 207 h 267"/>
                <a:gd name="T24" fmla="*/ 180 w 243"/>
                <a:gd name="T25" fmla="*/ 210 h 267"/>
                <a:gd name="T26" fmla="*/ 221 w 243"/>
                <a:gd name="T27" fmla="*/ 183 h 267"/>
                <a:gd name="T28" fmla="*/ 62 w 243"/>
                <a:gd name="T29" fmla="*/ 189 h 267"/>
                <a:gd name="T30" fmla="*/ 55 w 243"/>
                <a:gd name="T31" fmla="*/ 155 h 267"/>
                <a:gd name="T32" fmla="*/ 60 w 243"/>
                <a:gd name="T33" fmla="*/ 155 h 267"/>
                <a:gd name="T34" fmla="*/ 75 w 243"/>
                <a:gd name="T35" fmla="*/ 177 h 267"/>
                <a:gd name="T36" fmla="*/ 67 w 243"/>
                <a:gd name="T37" fmla="*/ 199 h 267"/>
                <a:gd name="T38" fmla="*/ 62 w 243"/>
                <a:gd name="T39" fmla="*/ 189 h 267"/>
                <a:gd name="T40" fmla="*/ 89 w 243"/>
                <a:gd name="T41" fmla="*/ 201 h 267"/>
                <a:gd name="T42" fmla="*/ 95 w 243"/>
                <a:gd name="T43" fmla="*/ 183 h 267"/>
                <a:gd name="T44" fmla="*/ 102 w 243"/>
                <a:gd name="T45" fmla="*/ 183 h 267"/>
                <a:gd name="T46" fmla="*/ 114 w 243"/>
                <a:gd name="T47" fmla="*/ 199 h 267"/>
                <a:gd name="T48" fmla="*/ 89 w 243"/>
                <a:gd name="T49" fmla="*/ 20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3" h="267">
                  <a:moveTo>
                    <a:pt x="221" y="183"/>
                  </a:moveTo>
                  <a:cubicBezTo>
                    <a:pt x="227" y="170"/>
                    <a:pt x="227" y="155"/>
                    <a:pt x="221" y="143"/>
                  </a:cubicBezTo>
                  <a:cubicBezTo>
                    <a:pt x="243" y="113"/>
                    <a:pt x="224" y="69"/>
                    <a:pt x="187" y="67"/>
                  </a:cubicBezTo>
                  <a:cubicBezTo>
                    <a:pt x="179" y="38"/>
                    <a:pt x="146" y="22"/>
                    <a:pt x="120" y="36"/>
                  </a:cubicBezTo>
                  <a:cubicBezTo>
                    <a:pt x="91" y="0"/>
                    <a:pt x="31" y="22"/>
                    <a:pt x="35" y="68"/>
                  </a:cubicBezTo>
                  <a:cubicBezTo>
                    <a:pt x="0" y="92"/>
                    <a:pt x="12" y="148"/>
                    <a:pt x="53" y="155"/>
                  </a:cubicBezTo>
                  <a:cubicBezTo>
                    <a:pt x="54" y="174"/>
                    <a:pt x="55" y="191"/>
                    <a:pt x="63" y="208"/>
                  </a:cubicBezTo>
                  <a:cubicBezTo>
                    <a:pt x="54" y="225"/>
                    <a:pt x="42" y="240"/>
                    <a:pt x="34" y="257"/>
                  </a:cubicBezTo>
                  <a:cubicBezTo>
                    <a:pt x="53" y="267"/>
                    <a:pt x="53" y="267"/>
                    <a:pt x="53" y="267"/>
                  </a:cubicBezTo>
                  <a:cubicBezTo>
                    <a:pt x="58" y="251"/>
                    <a:pt x="71" y="238"/>
                    <a:pt x="79" y="223"/>
                  </a:cubicBezTo>
                  <a:cubicBezTo>
                    <a:pt x="85" y="217"/>
                    <a:pt x="89" y="210"/>
                    <a:pt x="110" y="208"/>
                  </a:cubicBezTo>
                  <a:cubicBezTo>
                    <a:pt x="115" y="207"/>
                    <a:pt x="120" y="208"/>
                    <a:pt x="125" y="207"/>
                  </a:cubicBezTo>
                  <a:cubicBezTo>
                    <a:pt x="141" y="216"/>
                    <a:pt x="163" y="220"/>
                    <a:pt x="180" y="210"/>
                  </a:cubicBezTo>
                  <a:cubicBezTo>
                    <a:pt x="197" y="210"/>
                    <a:pt x="213" y="200"/>
                    <a:pt x="221" y="183"/>
                  </a:cubicBezTo>
                  <a:close/>
                  <a:moveTo>
                    <a:pt x="62" y="189"/>
                  </a:moveTo>
                  <a:cubicBezTo>
                    <a:pt x="58" y="180"/>
                    <a:pt x="57" y="166"/>
                    <a:pt x="55" y="155"/>
                  </a:cubicBezTo>
                  <a:cubicBezTo>
                    <a:pt x="57" y="155"/>
                    <a:pt x="58" y="155"/>
                    <a:pt x="60" y="155"/>
                  </a:cubicBezTo>
                  <a:cubicBezTo>
                    <a:pt x="62" y="164"/>
                    <a:pt x="67" y="172"/>
                    <a:pt x="75" y="177"/>
                  </a:cubicBezTo>
                  <a:cubicBezTo>
                    <a:pt x="73" y="184"/>
                    <a:pt x="71" y="192"/>
                    <a:pt x="67" y="199"/>
                  </a:cubicBezTo>
                  <a:cubicBezTo>
                    <a:pt x="66" y="196"/>
                    <a:pt x="64" y="193"/>
                    <a:pt x="62" y="189"/>
                  </a:cubicBezTo>
                  <a:close/>
                  <a:moveTo>
                    <a:pt x="89" y="201"/>
                  </a:moveTo>
                  <a:cubicBezTo>
                    <a:pt x="91" y="195"/>
                    <a:pt x="93" y="189"/>
                    <a:pt x="95" y="183"/>
                  </a:cubicBezTo>
                  <a:cubicBezTo>
                    <a:pt x="97" y="183"/>
                    <a:pt x="100" y="183"/>
                    <a:pt x="102" y="183"/>
                  </a:cubicBezTo>
                  <a:cubicBezTo>
                    <a:pt x="105" y="189"/>
                    <a:pt x="109" y="194"/>
                    <a:pt x="114" y="199"/>
                  </a:cubicBezTo>
                  <a:cubicBezTo>
                    <a:pt x="106" y="198"/>
                    <a:pt x="97" y="198"/>
                    <a:pt x="89" y="201"/>
                  </a:cubicBezTo>
                  <a:close/>
                </a:path>
              </a:pathLst>
            </a:custGeom>
            <a:solidFill>
              <a:schemeClr val="bg1">
                <a:lumMod val="75000"/>
              </a:schemeClr>
            </a:solidFill>
            <a:ln>
              <a:noFill/>
            </a:ln>
          </p:spPr>
          <p:txBody>
            <a:bodyPr/>
            <a:lstStyle/>
            <a:p>
              <a:pPr eaLnBrk="1" fontAlgn="auto" hangingPunct="1">
                <a:spcBef>
                  <a:spcPts val="0"/>
                </a:spcBef>
                <a:spcAft>
                  <a:spcPts val="0"/>
                </a:spcAft>
                <a:defRPr/>
              </a:pPr>
              <a:endParaRPr lang="ru-RU">
                <a:latin typeface="+mn-lt"/>
              </a:endParaRPr>
            </a:p>
          </p:txBody>
        </p:sp>
      </p:grpSp>
      <p:sp>
        <p:nvSpPr>
          <p:cNvPr id="29" name="TextBox 28">
            <a:extLst>
              <a:ext uri="{FF2B5EF4-FFF2-40B4-BE49-F238E27FC236}">
                <a16:creationId xmlns:a16="http://schemas.microsoft.com/office/drawing/2014/main" id="{8EE373C5-D83F-443E-BD78-E8B5B0D54AFF}"/>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30" name="Straight Connector 29">
            <a:extLst>
              <a:ext uri="{FF2B5EF4-FFF2-40B4-BE49-F238E27FC236}">
                <a16:creationId xmlns:a16="http://schemas.microsoft.com/office/drawing/2014/main" id="{AF3D5B10-9610-484D-BA95-47FEDA0E136F}"/>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E9F7D411-ACAD-49F6-95C8-65DCB98E8E7F}"/>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
        <p:nvSpPr>
          <p:cNvPr id="32" name="Text Placeholder 5">
            <a:extLst>
              <a:ext uri="{FF2B5EF4-FFF2-40B4-BE49-F238E27FC236}">
                <a16:creationId xmlns:a16="http://schemas.microsoft.com/office/drawing/2014/main" id="{94F590AC-D588-4112-A347-B5A9779E8343}"/>
              </a:ext>
            </a:extLst>
          </p:cNvPr>
          <p:cNvSpPr txBox="1">
            <a:spLocks noChangeArrowheads="1"/>
          </p:cNvSpPr>
          <p:nvPr/>
        </p:nvSpPr>
        <p:spPr bwMode="auto">
          <a:xfrm>
            <a:off x="5786438" y="2754313"/>
            <a:ext cx="4856162"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Poppins" panose="00000500000000000000" pitchFamily="50" charset="0"/>
                <a:cs typeface="Poppins" panose="00000500000000000000" pitchFamily="50" charset="0"/>
              </a:defRPr>
            </a:lvl1pPr>
            <a:lvl2pPr marL="685800" indent="-228600">
              <a:lnSpc>
                <a:spcPct val="90000"/>
              </a:lnSpc>
              <a:spcBef>
                <a:spcPts val="500"/>
              </a:spcBef>
              <a:buFont typeface="Arial" panose="020B0604020202020204" pitchFamily="34" charset="0"/>
              <a:buChar char="•"/>
              <a:defRPr sz="2400">
                <a:solidFill>
                  <a:schemeClr val="tx1"/>
                </a:solidFill>
                <a:latin typeface="Poppins" panose="00000500000000000000" pitchFamily="50" charset="0"/>
                <a:cs typeface="Poppins" panose="00000500000000000000" pitchFamily="50" charset="0"/>
              </a:defRPr>
            </a:lvl2pPr>
            <a:lvl3pPr marL="1143000" indent="-228600">
              <a:lnSpc>
                <a:spcPct val="90000"/>
              </a:lnSpc>
              <a:spcBef>
                <a:spcPts val="500"/>
              </a:spcBef>
              <a:buFont typeface="Arial" panose="020B0604020202020204" pitchFamily="34" charset="0"/>
              <a:buChar char="•"/>
              <a:defRPr sz="2000">
                <a:solidFill>
                  <a:schemeClr val="tx1"/>
                </a:solidFill>
                <a:latin typeface="Poppins" panose="00000500000000000000" pitchFamily="50" charset="0"/>
                <a:cs typeface="Poppins" panose="00000500000000000000" pitchFamily="50" charset="0"/>
              </a:defRPr>
            </a:lvl3pPr>
            <a:lvl4pPr marL="16002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4pPr>
            <a:lvl5pPr marL="2057400" indent="-228600">
              <a:lnSpc>
                <a:spcPct val="90000"/>
              </a:lnSpc>
              <a:spcBef>
                <a:spcPts val="500"/>
              </a:spcBef>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Poppins" panose="00000500000000000000" pitchFamily="50" charset="0"/>
                <a:cs typeface="Poppins" panose="00000500000000000000" pitchFamily="50" charset="0"/>
              </a:defRPr>
            </a:lvl9pPr>
          </a:lstStyle>
          <a:p>
            <a:pPr eaLnBrk="1" hangingPunct="1">
              <a:lnSpc>
                <a:spcPct val="160000"/>
              </a:lnSpc>
              <a:spcAft>
                <a:spcPts val="700"/>
              </a:spcAft>
              <a:buFont typeface="Arial" panose="020B0604020202020204" pitchFamily="34" charset="0"/>
              <a:buNone/>
            </a:pPr>
            <a:r>
              <a:rPr lang="en-US" altLang="en-US" sz="900">
                <a:cs typeface="Open Sans Light" panose="020B0306030504020204" pitchFamily="34" charset="0"/>
              </a:rPr>
              <a:t>Lorem ipsum dolor sit amet, consectetur adipiscing elit. Sed efficitur pulvinar dolor auctor. Pellentesque vitae nisl varius, eso pretium eros ac, suscipit dui. Pelle osso  ntesque a odio commodo, porttitor nulla vel, pulvinar purus. Aliquam era volutpat.</a:t>
            </a:r>
          </a:p>
        </p:txBody>
      </p:sp>
      <p:sp>
        <p:nvSpPr>
          <p:cNvPr id="33" name="Rectangle 32">
            <a:extLst>
              <a:ext uri="{FF2B5EF4-FFF2-40B4-BE49-F238E27FC236}">
                <a16:creationId xmlns:a16="http://schemas.microsoft.com/office/drawing/2014/main" id="{D1011FFA-30CB-4C08-ABFD-260BE5505671}"/>
              </a:ext>
            </a:extLst>
          </p:cNvPr>
          <p:cNvSpPr>
            <a:spLocks noChangeArrowheads="1"/>
          </p:cNvSpPr>
          <p:nvPr/>
        </p:nvSpPr>
        <p:spPr bwMode="auto">
          <a:xfrm>
            <a:off x="5916613" y="4025900"/>
            <a:ext cx="166687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Management</a:t>
            </a:r>
            <a:endParaRPr lang="en-US" altLang="en-US" sz="900">
              <a:latin typeface="Poppins" panose="00000500000000000000" pitchFamily="50" charset="0"/>
              <a:cs typeface="Poppins" panose="00000500000000000000" pitchFamily="50" charset="0"/>
            </a:endParaRPr>
          </a:p>
        </p:txBody>
      </p:sp>
      <p:sp>
        <p:nvSpPr>
          <p:cNvPr id="34" name="Rounded Rectangle 39">
            <a:extLst>
              <a:ext uri="{FF2B5EF4-FFF2-40B4-BE49-F238E27FC236}">
                <a16:creationId xmlns:a16="http://schemas.microsoft.com/office/drawing/2014/main" id="{29231935-7413-40EB-B828-7447CED727B1}"/>
              </a:ext>
            </a:extLst>
          </p:cNvPr>
          <p:cNvSpPr/>
          <p:nvPr/>
        </p:nvSpPr>
        <p:spPr>
          <a:xfrm rot="5400000">
            <a:off x="8104981" y="2186782"/>
            <a:ext cx="73025"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35" name="Rounded Rectangle 40">
            <a:extLst>
              <a:ext uri="{FF2B5EF4-FFF2-40B4-BE49-F238E27FC236}">
                <a16:creationId xmlns:a16="http://schemas.microsoft.com/office/drawing/2014/main" id="{DB4E7D68-81E4-46EE-B9AA-89C0ED76F4E5}"/>
              </a:ext>
            </a:extLst>
          </p:cNvPr>
          <p:cNvSpPr/>
          <p:nvPr/>
        </p:nvSpPr>
        <p:spPr>
          <a:xfrm>
            <a:off x="5929313" y="4348163"/>
            <a:ext cx="3387725" cy="107950"/>
          </a:xfrm>
          <a:prstGeom prst="roundRect">
            <a:avLst>
              <a:gd name="adj" fmla="val 50000"/>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36" name="Rectangle 35">
            <a:extLst>
              <a:ext uri="{FF2B5EF4-FFF2-40B4-BE49-F238E27FC236}">
                <a16:creationId xmlns:a16="http://schemas.microsoft.com/office/drawing/2014/main" id="{30512D59-8CF5-4585-BAE5-92EE438287DC}"/>
              </a:ext>
            </a:extLst>
          </p:cNvPr>
          <p:cNvSpPr>
            <a:spLocks noChangeArrowheads="1"/>
          </p:cNvSpPr>
          <p:nvPr/>
        </p:nvSpPr>
        <p:spPr bwMode="auto">
          <a:xfrm>
            <a:off x="10302875" y="4291013"/>
            <a:ext cx="681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70%</a:t>
            </a:r>
            <a:endParaRPr lang="en-US" altLang="en-US" sz="900">
              <a:latin typeface="Poppins" panose="00000500000000000000" pitchFamily="50" charset="0"/>
              <a:cs typeface="Poppins" panose="00000500000000000000" pitchFamily="50" charset="0"/>
            </a:endParaRPr>
          </a:p>
        </p:txBody>
      </p:sp>
      <p:sp>
        <p:nvSpPr>
          <p:cNvPr id="37" name="Rectangle 36">
            <a:extLst>
              <a:ext uri="{FF2B5EF4-FFF2-40B4-BE49-F238E27FC236}">
                <a16:creationId xmlns:a16="http://schemas.microsoft.com/office/drawing/2014/main" id="{5A548E1E-90FE-4F43-A7CB-A99A00CD8159}"/>
              </a:ext>
            </a:extLst>
          </p:cNvPr>
          <p:cNvSpPr>
            <a:spLocks noChangeArrowheads="1"/>
          </p:cNvSpPr>
          <p:nvPr/>
        </p:nvSpPr>
        <p:spPr bwMode="auto">
          <a:xfrm>
            <a:off x="5916613" y="4592638"/>
            <a:ext cx="166687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Negotiation</a:t>
            </a:r>
            <a:endParaRPr lang="en-US" altLang="en-US" sz="900">
              <a:latin typeface="Poppins" panose="00000500000000000000" pitchFamily="50" charset="0"/>
              <a:cs typeface="Poppins" panose="00000500000000000000" pitchFamily="50" charset="0"/>
            </a:endParaRPr>
          </a:p>
        </p:txBody>
      </p:sp>
      <p:sp>
        <p:nvSpPr>
          <p:cNvPr id="38" name="Rounded Rectangle 43">
            <a:extLst>
              <a:ext uri="{FF2B5EF4-FFF2-40B4-BE49-F238E27FC236}">
                <a16:creationId xmlns:a16="http://schemas.microsoft.com/office/drawing/2014/main" id="{413348AB-DD71-42BC-BA92-B965D5CE5B6A}"/>
              </a:ext>
            </a:extLst>
          </p:cNvPr>
          <p:cNvSpPr/>
          <p:nvPr/>
        </p:nvSpPr>
        <p:spPr>
          <a:xfrm rot="5400000">
            <a:off x="8104981" y="2737645"/>
            <a:ext cx="73025"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39" name="Rounded Rectangle 44">
            <a:extLst>
              <a:ext uri="{FF2B5EF4-FFF2-40B4-BE49-F238E27FC236}">
                <a16:creationId xmlns:a16="http://schemas.microsoft.com/office/drawing/2014/main" id="{0CE972F6-8033-4DA9-8CEA-EAA727D72F36}"/>
              </a:ext>
            </a:extLst>
          </p:cNvPr>
          <p:cNvSpPr/>
          <p:nvPr/>
        </p:nvSpPr>
        <p:spPr>
          <a:xfrm>
            <a:off x="5929313" y="4899025"/>
            <a:ext cx="2833687" cy="107950"/>
          </a:xfrm>
          <a:prstGeom prst="roundRect">
            <a:avLst>
              <a:gd name="adj" fmla="val 50000"/>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40" name="Rectangle 39">
            <a:extLst>
              <a:ext uri="{FF2B5EF4-FFF2-40B4-BE49-F238E27FC236}">
                <a16:creationId xmlns:a16="http://schemas.microsoft.com/office/drawing/2014/main" id="{EF16FD86-8B12-4882-A719-9599398DC218}"/>
              </a:ext>
            </a:extLst>
          </p:cNvPr>
          <p:cNvSpPr>
            <a:spLocks noChangeArrowheads="1"/>
          </p:cNvSpPr>
          <p:nvPr/>
        </p:nvSpPr>
        <p:spPr bwMode="auto">
          <a:xfrm>
            <a:off x="10302875" y="4856163"/>
            <a:ext cx="681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60%</a:t>
            </a:r>
            <a:endParaRPr lang="en-US" altLang="en-US" sz="900">
              <a:latin typeface="Poppins" panose="00000500000000000000" pitchFamily="50" charset="0"/>
              <a:cs typeface="Poppins" panose="00000500000000000000" pitchFamily="50" charset="0"/>
            </a:endParaRPr>
          </a:p>
        </p:txBody>
      </p:sp>
      <p:sp>
        <p:nvSpPr>
          <p:cNvPr id="41" name="Rectangle 40">
            <a:extLst>
              <a:ext uri="{FF2B5EF4-FFF2-40B4-BE49-F238E27FC236}">
                <a16:creationId xmlns:a16="http://schemas.microsoft.com/office/drawing/2014/main" id="{35F40FC9-39FF-40A2-8783-FC20A9D9D8B5}"/>
              </a:ext>
            </a:extLst>
          </p:cNvPr>
          <p:cNvSpPr>
            <a:spLocks noChangeArrowheads="1"/>
          </p:cNvSpPr>
          <p:nvPr/>
        </p:nvSpPr>
        <p:spPr bwMode="auto">
          <a:xfrm>
            <a:off x="5916613" y="5157788"/>
            <a:ext cx="166687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Presentation</a:t>
            </a:r>
            <a:endParaRPr lang="en-US" altLang="en-US" sz="900">
              <a:latin typeface="Poppins" panose="00000500000000000000" pitchFamily="50" charset="0"/>
              <a:cs typeface="Poppins" panose="00000500000000000000" pitchFamily="50" charset="0"/>
            </a:endParaRPr>
          </a:p>
        </p:txBody>
      </p:sp>
      <p:sp>
        <p:nvSpPr>
          <p:cNvPr id="42" name="Rounded Rectangle 47">
            <a:extLst>
              <a:ext uri="{FF2B5EF4-FFF2-40B4-BE49-F238E27FC236}">
                <a16:creationId xmlns:a16="http://schemas.microsoft.com/office/drawing/2014/main" id="{8C1B35F8-076B-40A2-8C87-A4068F18CC7B}"/>
              </a:ext>
            </a:extLst>
          </p:cNvPr>
          <p:cNvSpPr/>
          <p:nvPr/>
        </p:nvSpPr>
        <p:spPr>
          <a:xfrm rot="5400000">
            <a:off x="8105775" y="3317876"/>
            <a:ext cx="71437"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43" name="Rounded Rectangle 48">
            <a:extLst>
              <a:ext uri="{FF2B5EF4-FFF2-40B4-BE49-F238E27FC236}">
                <a16:creationId xmlns:a16="http://schemas.microsoft.com/office/drawing/2014/main" id="{BD159B09-5BAA-4182-955E-0EAA4D1152BE}"/>
              </a:ext>
            </a:extLst>
          </p:cNvPr>
          <p:cNvSpPr/>
          <p:nvPr/>
        </p:nvSpPr>
        <p:spPr>
          <a:xfrm>
            <a:off x="5929313" y="5480050"/>
            <a:ext cx="3817937" cy="10795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44" name="Rectangle 43">
            <a:extLst>
              <a:ext uri="{FF2B5EF4-FFF2-40B4-BE49-F238E27FC236}">
                <a16:creationId xmlns:a16="http://schemas.microsoft.com/office/drawing/2014/main" id="{FF8C4C64-BC8D-4174-BD72-983FB0A7E0EA}"/>
              </a:ext>
            </a:extLst>
          </p:cNvPr>
          <p:cNvSpPr>
            <a:spLocks noChangeArrowheads="1"/>
          </p:cNvSpPr>
          <p:nvPr/>
        </p:nvSpPr>
        <p:spPr bwMode="auto">
          <a:xfrm>
            <a:off x="10302875" y="5421313"/>
            <a:ext cx="681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90%</a:t>
            </a:r>
            <a:endParaRPr lang="en-US" altLang="en-US" sz="900">
              <a:latin typeface="Poppins" panose="00000500000000000000" pitchFamily="50" charset="0"/>
              <a:cs typeface="Poppins" panose="00000500000000000000" pitchFamily="50" charset="0"/>
            </a:endParaRPr>
          </a:p>
        </p:txBody>
      </p:sp>
      <p:sp>
        <p:nvSpPr>
          <p:cNvPr id="45" name="Rectangle 44">
            <a:extLst>
              <a:ext uri="{FF2B5EF4-FFF2-40B4-BE49-F238E27FC236}">
                <a16:creationId xmlns:a16="http://schemas.microsoft.com/office/drawing/2014/main" id="{79B5E6D6-039F-47F0-AD62-AA8BF1F428A5}"/>
              </a:ext>
            </a:extLst>
          </p:cNvPr>
          <p:cNvSpPr>
            <a:spLocks noChangeArrowheads="1"/>
          </p:cNvSpPr>
          <p:nvPr/>
        </p:nvSpPr>
        <p:spPr bwMode="auto">
          <a:xfrm>
            <a:off x="5916613" y="5764213"/>
            <a:ext cx="166687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Design</a:t>
            </a:r>
            <a:endParaRPr lang="en-US" altLang="en-US" sz="900">
              <a:latin typeface="Poppins" panose="00000500000000000000" pitchFamily="50" charset="0"/>
              <a:cs typeface="Poppins" panose="00000500000000000000" pitchFamily="50" charset="0"/>
            </a:endParaRPr>
          </a:p>
        </p:txBody>
      </p:sp>
      <p:sp>
        <p:nvSpPr>
          <p:cNvPr id="46" name="Rounded Rectangle 47">
            <a:extLst>
              <a:ext uri="{FF2B5EF4-FFF2-40B4-BE49-F238E27FC236}">
                <a16:creationId xmlns:a16="http://schemas.microsoft.com/office/drawing/2014/main" id="{D3F07B20-B16A-4234-8E9F-4C1C1C1D3EAD}"/>
              </a:ext>
            </a:extLst>
          </p:cNvPr>
          <p:cNvSpPr/>
          <p:nvPr/>
        </p:nvSpPr>
        <p:spPr>
          <a:xfrm rot="5400000">
            <a:off x="8105775" y="3924301"/>
            <a:ext cx="71437" cy="4424362"/>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47" name="Rounded Rectangle 48">
            <a:extLst>
              <a:ext uri="{FF2B5EF4-FFF2-40B4-BE49-F238E27FC236}">
                <a16:creationId xmlns:a16="http://schemas.microsoft.com/office/drawing/2014/main" id="{F5D6B1E5-BB8F-464E-ABF3-DCC3776944B6}"/>
              </a:ext>
            </a:extLst>
          </p:cNvPr>
          <p:cNvSpPr/>
          <p:nvPr/>
        </p:nvSpPr>
        <p:spPr>
          <a:xfrm>
            <a:off x="5929313" y="6086475"/>
            <a:ext cx="3817937" cy="10795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anchor="ctr"/>
          <a:lstStyle/>
          <a:p>
            <a:pPr eaLnBrk="1" fontAlgn="auto" hangingPunct="1">
              <a:spcBef>
                <a:spcPts val="0"/>
              </a:spcBef>
              <a:spcAft>
                <a:spcPts val="0"/>
              </a:spcAft>
              <a:defRPr/>
            </a:pPr>
            <a:endParaRPr lang="en-US" sz="900" dirty="0">
              <a:solidFill>
                <a:schemeClr val="tx1"/>
              </a:solidFill>
              <a:latin typeface="Poppins" panose="00000500000000000000" pitchFamily="2" charset="0"/>
              <a:cs typeface="Poppins" panose="00000500000000000000" pitchFamily="2" charset="0"/>
            </a:endParaRPr>
          </a:p>
        </p:txBody>
      </p:sp>
      <p:sp>
        <p:nvSpPr>
          <p:cNvPr id="48" name="Rectangle 47">
            <a:extLst>
              <a:ext uri="{FF2B5EF4-FFF2-40B4-BE49-F238E27FC236}">
                <a16:creationId xmlns:a16="http://schemas.microsoft.com/office/drawing/2014/main" id="{BE0662FF-676F-446F-9E29-E88BDE673367}"/>
              </a:ext>
            </a:extLst>
          </p:cNvPr>
          <p:cNvSpPr>
            <a:spLocks noChangeArrowheads="1"/>
          </p:cNvSpPr>
          <p:nvPr/>
        </p:nvSpPr>
        <p:spPr bwMode="auto">
          <a:xfrm>
            <a:off x="10302875" y="6027738"/>
            <a:ext cx="681038" cy="25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95000"/>
              </a:lnSpc>
            </a:pPr>
            <a:r>
              <a:rPr lang="id-ID" altLang="en-US" sz="900">
                <a:latin typeface="Poppins" panose="00000500000000000000" pitchFamily="50" charset="0"/>
                <a:cs typeface="Poppins" panose="00000500000000000000" pitchFamily="50" charset="0"/>
              </a:rPr>
              <a:t>90%</a:t>
            </a:r>
            <a:endParaRPr lang="en-US" altLang="en-US" sz="900">
              <a:latin typeface="Poppins" panose="00000500000000000000" pitchFamily="50" charset="0"/>
              <a:cs typeface="Poppins" panose="00000500000000000000" pitchFamily="50"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par>
                                <p:cTn id="8" presetID="16" presetClass="entr" presetSubtype="37" fill="hold"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barn(outVertical)">
                                      <p:cBhvr>
                                        <p:cTn id="10" dur="500"/>
                                        <p:tgtEl>
                                          <p:spTgt spid="30"/>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1000"/>
                                        <p:tgtEl>
                                          <p:spTgt spid="31"/>
                                        </p:tgtEl>
                                      </p:cBhvr>
                                    </p:animEffect>
                                    <p:anim calcmode="lin" valueType="num">
                                      <p:cBhvr>
                                        <p:cTn id="14" dur="1000" fill="hold"/>
                                        <p:tgtEl>
                                          <p:spTgt spid="31"/>
                                        </p:tgtEl>
                                        <p:attrNameLst>
                                          <p:attrName>ppt_x</p:attrName>
                                        </p:attrNameLst>
                                      </p:cBhvr>
                                      <p:tavLst>
                                        <p:tav tm="0">
                                          <p:val>
                                            <p:strVal val="#ppt_x"/>
                                          </p:val>
                                        </p:tav>
                                        <p:tav tm="100000">
                                          <p:val>
                                            <p:strVal val="#ppt_x"/>
                                          </p:val>
                                        </p:tav>
                                      </p:tavLst>
                                    </p:anim>
                                    <p:anim calcmode="lin" valueType="num">
                                      <p:cBhvr>
                                        <p:cTn id="15" dur="900" decel="100000" fill="hold"/>
                                        <p:tgtEl>
                                          <p:spTgt spid="3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 calcmode="lin" valueType="num">
                                      <p:cBhvr>
                                        <p:cTn id="20" dur="500" fill="hold"/>
                                        <p:tgtEl>
                                          <p:spTgt spid="28"/>
                                        </p:tgtEl>
                                        <p:attrNameLst>
                                          <p:attrName>ppt_w</p:attrName>
                                        </p:attrNameLst>
                                      </p:cBhvr>
                                      <p:tavLst>
                                        <p:tav tm="0">
                                          <p:val>
                                            <p:fltVal val="0"/>
                                          </p:val>
                                        </p:tav>
                                        <p:tav tm="100000">
                                          <p:val>
                                            <p:strVal val="#ppt_w"/>
                                          </p:val>
                                        </p:tav>
                                      </p:tavLst>
                                    </p:anim>
                                    <p:anim calcmode="lin" valueType="num">
                                      <p:cBhvr>
                                        <p:cTn id="21" dur="500" fill="hold"/>
                                        <p:tgtEl>
                                          <p:spTgt spid="28"/>
                                        </p:tgtEl>
                                        <p:attrNameLst>
                                          <p:attrName>ppt_h</p:attrName>
                                        </p:attrNameLst>
                                      </p:cBhvr>
                                      <p:tavLst>
                                        <p:tav tm="0">
                                          <p:val>
                                            <p:fltVal val="0"/>
                                          </p:val>
                                        </p:tav>
                                        <p:tav tm="100000">
                                          <p:val>
                                            <p:strVal val="#ppt_h"/>
                                          </p:val>
                                        </p:tav>
                                      </p:tavLst>
                                    </p:anim>
                                    <p:anim calcmode="lin" valueType="num">
                                      <p:cBhvr>
                                        <p:cTn id="22" dur="500" fill="hold"/>
                                        <p:tgtEl>
                                          <p:spTgt spid="28"/>
                                        </p:tgtEl>
                                        <p:attrNameLst>
                                          <p:attrName>style.rotation</p:attrName>
                                        </p:attrNameLst>
                                      </p:cBhvr>
                                      <p:tavLst>
                                        <p:tav tm="0">
                                          <p:val>
                                            <p:fltVal val="360"/>
                                          </p:val>
                                        </p:tav>
                                        <p:tav tm="100000">
                                          <p:val>
                                            <p:fltVal val="0"/>
                                          </p:val>
                                        </p:tav>
                                      </p:tavLst>
                                    </p:anim>
                                    <p:animEffect transition="in" filter="fade">
                                      <p:cBhvr>
                                        <p:cTn id="23" dur="500"/>
                                        <p:tgtEl>
                                          <p:spTgt spid="28"/>
                                        </p:tgtEl>
                                      </p:cBhvr>
                                    </p:animEffect>
                                  </p:childTnLst>
                                </p:cTn>
                              </p:par>
                            </p:childTnLst>
                          </p:cTn>
                        </p:par>
                        <p:par>
                          <p:cTn id="24" fill="hold" nodeType="afterGroup">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up)">
                                      <p:cBhvr>
                                        <p:cTn id="27" dur="500"/>
                                        <p:tgtEl>
                                          <p:spTgt spid="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wipe(left)">
                                      <p:cBhvr>
                                        <p:cTn id="36" dur="500"/>
                                        <p:tgtEl>
                                          <p:spTgt spid="3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fade">
                                      <p:cBhvr>
                                        <p:cTn id="39" dur="500"/>
                                        <p:tgtEl>
                                          <p:spTgt spid="36"/>
                                        </p:tgtEl>
                                      </p:cBhvr>
                                    </p:animEffect>
                                  </p:childTnLst>
                                </p:cTn>
                              </p:par>
                            </p:childTnLst>
                          </p:cTn>
                        </p:par>
                        <p:par>
                          <p:cTn id="40" fill="hold" nodeType="afterGroup">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wipe(left)">
                                      <p:cBhvr>
                                        <p:cTn id="46" dur="500"/>
                                        <p:tgtEl>
                                          <p:spTgt spid="3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500"/>
                                        <p:tgtEl>
                                          <p:spTgt spid="3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0"/>
                                        </p:tgtEl>
                                        <p:attrNameLst>
                                          <p:attrName>style.visibility</p:attrName>
                                        </p:attrNameLst>
                                      </p:cBhvr>
                                      <p:to>
                                        <p:strVal val="visible"/>
                                      </p:to>
                                    </p:set>
                                    <p:animEffect transition="in" filter="fade">
                                      <p:cBhvr>
                                        <p:cTn id="52" dur="500"/>
                                        <p:tgtEl>
                                          <p:spTgt spid="40"/>
                                        </p:tgtEl>
                                      </p:cBhvr>
                                    </p:animEffect>
                                  </p:childTnLst>
                                </p:cTn>
                              </p:par>
                            </p:childTnLst>
                          </p:cTn>
                        </p:par>
                        <p:par>
                          <p:cTn id="53" fill="hold" nodeType="afterGroup">
                            <p:stCondLst>
                              <p:cond delay="2500"/>
                            </p:stCondLst>
                            <p:childTnLst>
                              <p:par>
                                <p:cTn id="54" presetID="10" presetClass="entr" presetSubtype="0" fill="hold" grpId="0" nodeType="after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fade">
                                      <p:cBhvr>
                                        <p:cTn id="56" dur="500"/>
                                        <p:tgtEl>
                                          <p:spTgt spid="41"/>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wipe(left)">
                                      <p:cBhvr>
                                        <p:cTn id="59" dur="500"/>
                                        <p:tgtEl>
                                          <p:spTgt spid="4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fade">
                                      <p:cBhvr>
                                        <p:cTn id="62" dur="500"/>
                                        <p:tgtEl>
                                          <p:spTgt spid="4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4"/>
                                        </p:tgtEl>
                                        <p:attrNameLst>
                                          <p:attrName>style.visibility</p:attrName>
                                        </p:attrNameLst>
                                      </p:cBhvr>
                                      <p:to>
                                        <p:strVal val="visible"/>
                                      </p:to>
                                    </p:set>
                                    <p:animEffect transition="in" filter="fade">
                                      <p:cBhvr>
                                        <p:cTn id="65" dur="500"/>
                                        <p:tgtEl>
                                          <p:spTgt spid="44"/>
                                        </p:tgtEl>
                                      </p:cBhvr>
                                    </p:animEffect>
                                  </p:childTnLst>
                                </p:cTn>
                              </p:par>
                            </p:childTnLst>
                          </p:cTn>
                        </p:par>
                        <p:par>
                          <p:cTn id="66" fill="hold" nodeType="afterGroup">
                            <p:stCondLst>
                              <p:cond delay="3000"/>
                            </p:stCondLst>
                            <p:childTnLst>
                              <p:par>
                                <p:cTn id="67" presetID="10" presetClass="entr" presetSubtype="0" fill="hold" grpId="0" nodeType="after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7"/>
                                        </p:tgtEl>
                                        <p:attrNameLst>
                                          <p:attrName>style.visibility</p:attrName>
                                        </p:attrNameLst>
                                      </p:cBhvr>
                                      <p:to>
                                        <p:strVal val="visible"/>
                                      </p:to>
                                    </p:set>
                                    <p:animEffect transition="in" filter="wipe(left)">
                                      <p:cBhvr>
                                        <p:cTn id="72" dur="500"/>
                                        <p:tgtEl>
                                          <p:spTgt spid="4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down)">
                                      <p:cBhvr>
                                        <p:cTn id="75" dur="500"/>
                                        <p:tgtEl>
                                          <p:spTgt spid="4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8"/>
                                        </p:tgtEl>
                                        <p:attrNameLst>
                                          <p:attrName>style.visibility</p:attrName>
                                        </p:attrNameLst>
                                      </p:cBhvr>
                                      <p:to>
                                        <p:strVal val="visible"/>
                                      </p:to>
                                    </p:set>
                                    <p:animEffect transition="in" filter="fade">
                                      <p:cBhvr>
                                        <p:cTn id="78" dur="500"/>
                                        <p:tgtEl>
                                          <p:spTgt spid="48"/>
                                        </p:tgtEl>
                                      </p:cBhvr>
                                    </p:animEffect>
                                  </p:childTnLst>
                                </p:cTn>
                              </p:par>
                            </p:childTnLst>
                          </p:cTn>
                        </p:par>
                        <p:par>
                          <p:cTn id="79" fill="hold" nodeType="afterGroup">
                            <p:stCondLst>
                              <p:cond delay="3500"/>
                            </p:stCondLst>
                            <p:childTnLst>
                              <p:par>
                                <p:cTn id="80" presetID="2" presetClass="exit" presetSubtype="1" fill="hold" grpId="1" nodeType="afterEffect">
                                  <p:stCondLst>
                                    <p:cond delay="250"/>
                                  </p:stCondLst>
                                  <p:childTnLst>
                                    <p:anim calcmode="lin" valueType="num">
                                      <p:cBhvr additive="base">
                                        <p:cTn id="81" dur="500"/>
                                        <p:tgtEl>
                                          <p:spTgt spid="29"/>
                                        </p:tgtEl>
                                        <p:attrNameLst>
                                          <p:attrName>ppt_x</p:attrName>
                                        </p:attrNameLst>
                                      </p:cBhvr>
                                      <p:tavLst>
                                        <p:tav tm="0">
                                          <p:val>
                                            <p:strVal val="ppt_x"/>
                                          </p:val>
                                        </p:tav>
                                        <p:tav tm="100000">
                                          <p:val>
                                            <p:strVal val="ppt_x"/>
                                          </p:val>
                                        </p:tav>
                                      </p:tavLst>
                                    </p:anim>
                                    <p:anim calcmode="lin" valueType="num">
                                      <p:cBhvr additive="base">
                                        <p:cTn id="82" dur="500"/>
                                        <p:tgtEl>
                                          <p:spTgt spid="29"/>
                                        </p:tgtEl>
                                        <p:attrNameLst>
                                          <p:attrName>ppt_y</p:attrName>
                                        </p:attrNameLst>
                                      </p:cBhvr>
                                      <p:tavLst>
                                        <p:tav tm="0">
                                          <p:val>
                                            <p:strVal val="ppt_y"/>
                                          </p:val>
                                        </p:tav>
                                        <p:tav tm="100000">
                                          <p:val>
                                            <p:strVal val="0-ppt_h/2"/>
                                          </p:val>
                                        </p:tav>
                                      </p:tavLst>
                                    </p:anim>
                                    <p:set>
                                      <p:cBhvr>
                                        <p:cTn id="83" dur="1" fill="hold">
                                          <p:stCondLst>
                                            <p:cond delay="499"/>
                                          </p:stCondLst>
                                        </p:cTn>
                                        <p:tgtEl>
                                          <p:spTgt spid="29"/>
                                        </p:tgtEl>
                                        <p:attrNameLst>
                                          <p:attrName>style.visibility</p:attrName>
                                        </p:attrNameLst>
                                      </p:cBhvr>
                                      <p:to>
                                        <p:strVal val="hidden"/>
                                      </p:to>
                                    </p:set>
                                  </p:childTnLst>
                                </p:cTn>
                              </p:par>
                              <p:par>
                                <p:cTn id="84" presetID="2" presetClass="exit" presetSubtype="1" fill="hold" nodeType="withEffect">
                                  <p:stCondLst>
                                    <p:cond delay="250"/>
                                  </p:stCondLst>
                                  <p:childTnLst>
                                    <p:anim calcmode="lin" valueType="num">
                                      <p:cBhvr additive="base">
                                        <p:cTn id="85" dur="500"/>
                                        <p:tgtEl>
                                          <p:spTgt spid="30"/>
                                        </p:tgtEl>
                                        <p:attrNameLst>
                                          <p:attrName>ppt_x</p:attrName>
                                        </p:attrNameLst>
                                      </p:cBhvr>
                                      <p:tavLst>
                                        <p:tav tm="0">
                                          <p:val>
                                            <p:strVal val="ppt_x"/>
                                          </p:val>
                                        </p:tav>
                                        <p:tav tm="100000">
                                          <p:val>
                                            <p:strVal val="ppt_x"/>
                                          </p:val>
                                        </p:tav>
                                      </p:tavLst>
                                    </p:anim>
                                    <p:anim calcmode="lin" valueType="num">
                                      <p:cBhvr additive="base">
                                        <p:cTn id="86" dur="500"/>
                                        <p:tgtEl>
                                          <p:spTgt spid="30"/>
                                        </p:tgtEl>
                                        <p:attrNameLst>
                                          <p:attrName>ppt_y</p:attrName>
                                        </p:attrNameLst>
                                      </p:cBhvr>
                                      <p:tavLst>
                                        <p:tav tm="0">
                                          <p:val>
                                            <p:strVal val="ppt_y"/>
                                          </p:val>
                                        </p:tav>
                                        <p:tav tm="100000">
                                          <p:val>
                                            <p:strVal val="0-ppt_h/2"/>
                                          </p:val>
                                        </p:tav>
                                      </p:tavLst>
                                    </p:anim>
                                    <p:set>
                                      <p:cBhvr>
                                        <p:cTn id="87" dur="1" fill="hold">
                                          <p:stCondLst>
                                            <p:cond delay="499"/>
                                          </p:stCondLst>
                                        </p:cTn>
                                        <p:tgtEl>
                                          <p:spTgt spid="30"/>
                                        </p:tgtEl>
                                        <p:attrNameLst>
                                          <p:attrName>style.visibility</p:attrName>
                                        </p:attrNameLst>
                                      </p:cBhvr>
                                      <p:to>
                                        <p:strVal val="hidden"/>
                                      </p:to>
                                    </p:set>
                                  </p:childTnLst>
                                </p:cTn>
                              </p:par>
                              <p:par>
                                <p:cTn id="88" presetID="2" presetClass="exit" presetSubtype="1" fill="hold" grpId="1" nodeType="withEffect">
                                  <p:stCondLst>
                                    <p:cond delay="250"/>
                                  </p:stCondLst>
                                  <p:childTnLst>
                                    <p:anim calcmode="lin" valueType="num">
                                      <p:cBhvr additive="base">
                                        <p:cTn id="89" dur="500"/>
                                        <p:tgtEl>
                                          <p:spTgt spid="31"/>
                                        </p:tgtEl>
                                        <p:attrNameLst>
                                          <p:attrName>ppt_x</p:attrName>
                                        </p:attrNameLst>
                                      </p:cBhvr>
                                      <p:tavLst>
                                        <p:tav tm="0">
                                          <p:val>
                                            <p:strVal val="ppt_x"/>
                                          </p:val>
                                        </p:tav>
                                        <p:tav tm="100000">
                                          <p:val>
                                            <p:strVal val="ppt_x"/>
                                          </p:val>
                                        </p:tav>
                                      </p:tavLst>
                                    </p:anim>
                                    <p:anim calcmode="lin" valueType="num">
                                      <p:cBhvr additive="base">
                                        <p:cTn id="90" dur="500"/>
                                        <p:tgtEl>
                                          <p:spTgt spid="31"/>
                                        </p:tgtEl>
                                        <p:attrNameLst>
                                          <p:attrName>ppt_y</p:attrName>
                                        </p:attrNameLst>
                                      </p:cBhvr>
                                      <p:tavLst>
                                        <p:tav tm="0">
                                          <p:val>
                                            <p:strVal val="ppt_y"/>
                                          </p:val>
                                        </p:tav>
                                        <p:tav tm="100000">
                                          <p:val>
                                            <p:strVal val="0-ppt_h/2"/>
                                          </p:val>
                                        </p:tav>
                                      </p:tavLst>
                                    </p:anim>
                                    <p:set>
                                      <p:cBhvr>
                                        <p:cTn id="91" dur="1" fill="hold">
                                          <p:stCondLst>
                                            <p:cond delay="499"/>
                                          </p:stCondLst>
                                        </p:cTn>
                                        <p:tgtEl>
                                          <p:spTgt spid="31"/>
                                        </p:tgtEl>
                                        <p:attrNameLst>
                                          <p:attrName>style.visibility</p:attrName>
                                        </p:attrNameLst>
                                      </p:cBhvr>
                                      <p:to>
                                        <p:strVal val="hidden"/>
                                      </p:to>
                                    </p:set>
                                  </p:childTnLst>
                                </p:cTn>
                              </p:par>
                              <p:par>
                                <p:cTn id="92" presetID="2" presetClass="exit" presetSubtype="1" fill="hold" nodeType="withEffect">
                                  <p:stCondLst>
                                    <p:cond delay="250"/>
                                  </p:stCondLst>
                                  <p:childTnLst>
                                    <p:anim calcmode="lin" valueType="num">
                                      <p:cBhvr additive="base">
                                        <p:cTn id="93" dur="500"/>
                                        <p:tgtEl>
                                          <p:spTgt spid="28"/>
                                        </p:tgtEl>
                                        <p:attrNameLst>
                                          <p:attrName>ppt_x</p:attrName>
                                        </p:attrNameLst>
                                      </p:cBhvr>
                                      <p:tavLst>
                                        <p:tav tm="0">
                                          <p:val>
                                            <p:strVal val="ppt_x"/>
                                          </p:val>
                                        </p:tav>
                                        <p:tav tm="100000">
                                          <p:val>
                                            <p:strVal val="ppt_x"/>
                                          </p:val>
                                        </p:tav>
                                      </p:tavLst>
                                    </p:anim>
                                    <p:anim calcmode="lin" valueType="num">
                                      <p:cBhvr additive="base">
                                        <p:cTn id="94" dur="500"/>
                                        <p:tgtEl>
                                          <p:spTgt spid="28"/>
                                        </p:tgtEl>
                                        <p:attrNameLst>
                                          <p:attrName>ppt_y</p:attrName>
                                        </p:attrNameLst>
                                      </p:cBhvr>
                                      <p:tavLst>
                                        <p:tav tm="0">
                                          <p:val>
                                            <p:strVal val="ppt_y"/>
                                          </p:val>
                                        </p:tav>
                                        <p:tav tm="100000">
                                          <p:val>
                                            <p:strVal val="0-ppt_h/2"/>
                                          </p:val>
                                        </p:tav>
                                      </p:tavLst>
                                    </p:anim>
                                    <p:set>
                                      <p:cBhvr>
                                        <p:cTn id="95" dur="1" fill="hold">
                                          <p:stCondLst>
                                            <p:cond delay="499"/>
                                          </p:stCondLst>
                                        </p:cTn>
                                        <p:tgtEl>
                                          <p:spTgt spid="28"/>
                                        </p:tgtEl>
                                        <p:attrNameLst>
                                          <p:attrName>style.visibility</p:attrName>
                                        </p:attrNameLst>
                                      </p:cBhvr>
                                      <p:to>
                                        <p:strVal val="hidden"/>
                                      </p:to>
                                    </p:set>
                                  </p:childTnLst>
                                </p:cTn>
                              </p:par>
                              <p:par>
                                <p:cTn id="96" presetID="2" presetClass="exit" presetSubtype="1" fill="hold" grpId="1" nodeType="withEffect">
                                  <p:stCondLst>
                                    <p:cond delay="250"/>
                                  </p:stCondLst>
                                  <p:childTnLst>
                                    <p:anim calcmode="lin" valueType="num">
                                      <p:cBhvr additive="base">
                                        <p:cTn id="97" dur="500"/>
                                        <p:tgtEl>
                                          <p:spTgt spid="32"/>
                                        </p:tgtEl>
                                        <p:attrNameLst>
                                          <p:attrName>ppt_x</p:attrName>
                                        </p:attrNameLst>
                                      </p:cBhvr>
                                      <p:tavLst>
                                        <p:tav tm="0">
                                          <p:val>
                                            <p:strVal val="ppt_x"/>
                                          </p:val>
                                        </p:tav>
                                        <p:tav tm="100000">
                                          <p:val>
                                            <p:strVal val="ppt_x"/>
                                          </p:val>
                                        </p:tav>
                                      </p:tavLst>
                                    </p:anim>
                                    <p:anim calcmode="lin" valueType="num">
                                      <p:cBhvr additive="base">
                                        <p:cTn id="98" dur="500"/>
                                        <p:tgtEl>
                                          <p:spTgt spid="32"/>
                                        </p:tgtEl>
                                        <p:attrNameLst>
                                          <p:attrName>ppt_y</p:attrName>
                                        </p:attrNameLst>
                                      </p:cBhvr>
                                      <p:tavLst>
                                        <p:tav tm="0">
                                          <p:val>
                                            <p:strVal val="ppt_y"/>
                                          </p:val>
                                        </p:tav>
                                        <p:tav tm="100000">
                                          <p:val>
                                            <p:strVal val="0-ppt_h/2"/>
                                          </p:val>
                                        </p:tav>
                                      </p:tavLst>
                                    </p:anim>
                                    <p:set>
                                      <p:cBhvr>
                                        <p:cTn id="99" dur="1" fill="hold">
                                          <p:stCondLst>
                                            <p:cond delay="499"/>
                                          </p:stCondLst>
                                        </p:cTn>
                                        <p:tgtEl>
                                          <p:spTgt spid="32"/>
                                        </p:tgtEl>
                                        <p:attrNameLst>
                                          <p:attrName>style.visibility</p:attrName>
                                        </p:attrNameLst>
                                      </p:cBhvr>
                                      <p:to>
                                        <p:strVal val="hidden"/>
                                      </p:to>
                                    </p:set>
                                  </p:childTnLst>
                                </p:cTn>
                              </p:par>
                              <p:par>
                                <p:cTn id="100" presetID="2" presetClass="exit" presetSubtype="1" fill="hold" grpId="1" nodeType="withEffect">
                                  <p:stCondLst>
                                    <p:cond delay="250"/>
                                  </p:stCondLst>
                                  <p:childTnLst>
                                    <p:anim calcmode="lin" valueType="num">
                                      <p:cBhvr additive="base">
                                        <p:cTn id="101" dur="500"/>
                                        <p:tgtEl>
                                          <p:spTgt spid="33"/>
                                        </p:tgtEl>
                                        <p:attrNameLst>
                                          <p:attrName>ppt_x</p:attrName>
                                        </p:attrNameLst>
                                      </p:cBhvr>
                                      <p:tavLst>
                                        <p:tav tm="0">
                                          <p:val>
                                            <p:strVal val="ppt_x"/>
                                          </p:val>
                                        </p:tav>
                                        <p:tav tm="100000">
                                          <p:val>
                                            <p:strVal val="ppt_x"/>
                                          </p:val>
                                        </p:tav>
                                      </p:tavLst>
                                    </p:anim>
                                    <p:anim calcmode="lin" valueType="num">
                                      <p:cBhvr additive="base">
                                        <p:cTn id="102" dur="500"/>
                                        <p:tgtEl>
                                          <p:spTgt spid="33"/>
                                        </p:tgtEl>
                                        <p:attrNameLst>
                                          <p:attrName>ppt_y</p:attrName>
                                        </p:attrNameLst>
                                      </p:cBhvr>
                                      <p:tavLst>
                                        <p:tav tm="0">
                                          <p:val>
                                            <p:strVal val="ppt_y"/>
                                          </p:val>
                                        </p:tav>
                                        <p:tav tm="100000">
                                          <p:val>
                                            <p:strVal val="0-ppt_h/2"/>
                                          </p:val>
                                        </p:tav>
                                      </p:tavLst>
                                    </p:anim>
                                    <p:set>
                                      <p:cBhvr>
                                        <p:cTn id="103" dur="1" fill="hold">
                                          <p:stCondLst>
                                            <p:cond delay="499"/>
                                          </p:stCondLst>
                                        </p:cTn>
                                        <p:tgtEl>
                                          <p:spTgt spid="33"/>
                                        </p:tgtEl>
                                        <p:attrNameLst>
                                          <p:attrName>style.visibility</p:attrName>
                                        </p:attrNameLst>
                                      </p:cBhvr>
                                      <p:to>
                                        <p:strVal val="hidden"/>
                                      </p:to>
                                    </p:set>
                                  </p:childTnLst>
                                </p:cTn>
                              </p:par>
                              <p:par>
                                <p:cTn id="104" presetID="2" presetClass="exit" presetSubtype="1" fill="hold" grpId="1" nodeType="withEffect">
                                  <p:stCondLst>
                                    <p:cond delay="250"/>
                                  </p:stCondLst>
                                  <p:childTnLst>
                                    <p:anim calcmode="lin" valueType="num">
                                      <p:cBhvr additive="base">
                                        <p:cTn id="105" dur="500"/>
                                        <p:tgtEl>
                                          <p:spTgt spid="34"/>
                                        </p:tgtEl>
                                        <p:attrNameLst>
                                          <p:attrName>ppt_x</p:attrName>
                                        </p:attrNameLst>
                                      </p:cBhvr>
                                      <p:tavLst>
                                        <p:tav tm="0">
                                          <p:val>
                                            <p:strVal val="ppt_x"/>
                                          </p:val>
                                        </p:tav>
                                        <p:tav tm="100000">
                                          <p:val>
                                            <p:strVal val="ppt_x"/>
                                          </p:val>
                                        </p:tav>
                                      </p:tavLst>
                                    </p:anim>
                                    <p:anim calcmode="lin" valueType="num">
                                      <p:cBhvr additive="base">
                                        <p:cTn id="106" dur="500"/>
                                        <p:tgtEl>
                                          <p:spTgt spid="34"/>
                                        </p:tgtEl>
                                        <p:attrNameLst>
                                          <p:attrName>ppt_y</p:attrName>
                                        </p:attrNameLst>
                                      </p:cBhvr>
                                      <p:tavLst>
                                        <p:tav tm="0">
                                          <p:val>
                                            <p:strVal val="ppt_y"/>
                                          </p:val>
                                        </p:tav>
                                        <p:tav tm="100000">
                                          <p:val>
                                            <p:strVal val="0-ppt_h/2"/>
                                          </p:val>
                                        </p:tav>
                                      </p:tavLst>
                                    </p:anim>
                                    <p:set>
                                      <p:cBhvr>
                                        <p:cTn id="107" dur="1" fill="hold">
                                          <p:stCondLst>
                                            <p:cond delay="499"/>
                                          </p:stCondLst>
                                        </p:cTn>
                                        <p:tgtEl>
                                          <p:spTgt spid="34"/>
                                        </p:tgtEl>
                                        <p:attrNameLst>
                                          <p:attrName>style.visibility</p:attrName>
                                        </p:attrNameLst>
                                      </p:cBhvr>
                                      <p:to>
                                        <p:strVal val="hidden"/>
                                      </p:to>
                                    </p:set>
                                  </p:childTnLst>
                                </p:cTn>
                              </p:par>
                              <p:par>
                                <p:cTn id="108" presetID="2" presetClass="exit" presetSubtype="1" fill="hold" grpId="1" nodeType="withEffect">
                                  <p:stCondLst>
                                    <p:cond delay="250"/>
                                  </p:stCondLst>
                                  <p:childTnLst>
                                    <p:anim calcmode="lin" valueType="num">
                                      <p:cBhvr additive="base">
                                        <p:cTn id="109" dur="500"/>
                                        <p:tgtEl>
                                          <p:spTgt spid="35"/>
                                        </p:tgtEl>
                                        <p:attrNameLst>
                                          <p:attrName>ppt_x</p:attrName>
                                        </p:attrNameLst>
                                      </p:cBhvr>
                                      <p:tavLst>
                                        <p:tav tm="0">
                                          <p:val>
                                            <p:strVal val="ppt_x"/>
                                          </p:val>
                                        </p:tav>
                                        <p:tav tm="100000">
                                          <p:val>
                                            <p:strVal val="ppt_x"/>
                                          </p:val>
                                        </p:tav>
                                      </p:tavLst>
                                    </p:anim>
                                    <p:anim calcmode="lin" valueType="num">
                                      <p:cBhvr additive="base">
                                        <p:cTn id="110" dur="500"/>
                                        <p:tgtEl>
                                          <p:spTgt spid="35"/>
                                        </p:tgtEl>
                                        <p:attrNameLst>
                                          <p:attrName>ppt_y</p:attrName>
                                        </p:attrNameLst>
                                      </p:cBhvr>
                                      <p:tavLst>
                                        <p:tav tm="0">
                                          <p:val>
                                            <p:strVal val="ppt_y"/>
                                          </p:val>
                                        </p:tav>
                                        <p:tav tm="100000">
                                          <p:val>
                                            <p:strVal val="0-ppt_h/2"/>
                                          </p:val>
                                        </p:tav>
                                      </p:tavLst>
                                    </p:anim>
                                    <p:set>
                                      <p:cBhvr>
                                        <p:cTn id="111" dur="1" fill="hold">
                                          <p:stCondLst>
                                            <p:cond delay="499"/>
                                          </p:stCondLst>
                                        </p:cTn>
                                        <p:tgtEl>
                                          <p:spTgt spid="35"/>
                                        </p:tgtEl>
                                        <p:attrNameLst>
                                          <p:attrName>style.visibility</p:attrName>
                                        </p:attrNameLst>
                                      </p:cBhvr>
                                      <p:to>
                                        <p:strVal val="hidden"/>
                                      </p:to>
                                    </p:set>
                                  </p:childTnLst>
                                </p:cTn>
                              </p:par>
                              <p:par>
                                <p:cTn id="112" presetID="2" presetClass="exit" presetSubtype="1" fill="hold" grpId="1" nodeType="withEffect">
                                  <p:stCondLst>
                                    <p:cond delay="250"/>
                                  </p:stCondLst>
                                  <p:childTnLst>
                                    <p:anim calcmode="lin" valueType="num">
                                      <p:cBhvr additive="base">
                                        <p:cTn id="113" dur="500"/>
                                        <p:tgtEl>
                                          <p:spTgt spid="36"/>
                                        </p:tgtEl>
                                        <p:attrNameLst>
                                          <p:attrName>ppt_x</p:attrName>
                                        </p:attrNameLst>
                                      </p:cBhvr>
                                      <p:tavLst>
                                        <p:tav tm="0">
                                          <p:val>
                                            <p:strVal val="ppt_x"/>
                                          </p:val>
                                        </p:tav>
                                        <p:tav tm="100000">
                                          <p:val>
                                            <p:strVal val="ppt_x"/>
                                          </p:val>
                                        </p:tav>
                                      </p:tavLst>
                                    </p:anim>
                                    <p:anim calcmode="lin" valueType="num">
                                      <p:cBhvr additive="base">
                                        <p:cTn id="114" dur="500"/>
                                        <p:tgtEl>
                                          <p:spTgt spid="36"/>
                                        </p:tgtEl>
                                        <p:attrNameLst>
                                          <p:attrName>ppt_y</p:attrName>
                                        </p:attrNameLst>
                                      </p:cBhvr>
                                      <p:tavLst>
                                        <p:tav tm="0">
                                          <p:val>
                                            <p:strVal val="ppt_y"/>
                                          </p:val>
                                        </p:tav>
                                        <p:tav tm="100000">
                                          <p:val>
                                            <p:strVal val="0-ppt_h/2"/>
                                          </p:val>
                                        </p:tav>
                                      </p:tavLst>
                                    </p:anim>
                                    <p:set>
                                      <p:cBhvr>
                                        <p:cTn id="115" dur="1" fill="hold">
                                          <p:stCondLst>
                                            <p:cond delay="499"/>
                                          </p:stCondLst>
                                        </p:cTn>
                                        <p:tgtEl>
                                          <p:spTgt spid="36"/>
                                        </p:tgtEl>
                                        <p:attrNameLst>
                                          <p:attrName>style.visibility</p:attrName>
                                        </p:attrNameLst>
                                      </p:cBhvr>
                                      <p:to>
                                        <p:strVal val="hidden"/>
                                      </p:to>
                                    </p:set>
                                  </p:childTnLst>
                                </p:cTn>
                              </p:par>
                              <p:par>
                                <p:cTn id="116" presetID="2" presetClass="exit" presetSubtype="1" fill="hold" grpId="1" nodeType="withEffect">
                                  <p:stCondLst>
                                    <p:cond delay="250"/>
                                  </p:stCondLst>
                                  <p:childTnLst>
                                    <p:anim calcmode="lin" valueType="num">
                                      <p:cBhvr additive="base">
                                        <p:cTn id="117" dur="500"/>
                                        <p:tgtEl>
                                          <p:spTgt spid="37"/>
                                        </p:tgtEl>
                                        <p:attrNameLst>
                                          <p:attrName>ppt_x</p:attrName>
                                        </p:attrNameLst>
                                      </p:cBhvr>
                                      <p:tavLst>
                                        <p:tav tm="0">
                                          <p:val>
                                            <p:strVal val="ppt_x"/>
                                          </p:val>
                                        </p:tav>
                                        <p:tav tm="100000">
                                          <p:val>
                                            <p:strVal val="ppt_x"/>
                                          </p:val>
                                        </p:tav>
                                      </p:tavLst>
                                    </p:anim>
                                    <p:anim calcmode="lin" valueType="num">
                                      <p:cBhvr additive="base">
                                        <p:cTn id="118" dur="500"/>
                                        <p:tgtEl>
                                          <p:spTgt spid="37"/>
                                        </p:tgtEl>
                                        <p:attrNameLst>
                                          <p:attrName>ppt_y</p:attrName>
                                        </p:attrNameLst>
                                      </p:cBhvr>
                                      <p:tavLst>
                                        <p:tav tm="0">
                                          <p:val>
                                            <p:strVal val="ppt_y"/>
                                          </p:val>
                                        </p:tav>
                                        <p:tav tm="100000">
                                          <p:val>
                                            <p:strVal val="0-ppt_h/2"/>
                                          </p:val>
                                        </p:tav>
                                      </p:tavLst>
                                    </p:anim>
                                    <p:set>
                                      <p:cBhvr>
                                        <p:cTn id="119" dur="1" fill="hold">
                                          <p:stCondLst>
                                            <p:cond delay="499"/>
                                          </p:stCondLst>
                                        </p:cTn>
                                        <p:tgtEl>
                                          <p:spTgt spid="37"/>
                                        </p:tgtEl>
                                        <p:attrNameLst>
                                          <p:attrName>style.visibility</p:attrName>
                                        </p:attrNameLst>
                                      </p:cBhvr>
                                      <p:to>
                                        <p:strVal val="hidden"/>
                                      </p:to>
                                    </p:set>
                                  </p:childTnLst>
                                </p:cTn>
                              </p:par>
                              <p:par>
                                <p:cTn id="120" presetID="2" presetClass="exit" presetSubtype="1" fill="hold" grpId="1" nodeType="withEffect">
                                  <p:stCondLst>
                                    <p:cond delay="250"/>
                                  </p:stCondLst>
                                  <p:childTnLst>
                                    <p:anim calcmode="lin" valueType="num">
                                      <p:cBhvr additive="base">
                                        <p:cTn id="121" dur="500"/>
                                        <p:tgtEl>
                                          <p:spTgt spid="39"/>
                                        </p:tgtEl>
                                        <p:attrNameLst>
                                          <p:attrName>ppt_x</p:attrName>
                                        </p:attrNameLst>
                                      </p:cBhvr>
                                      <p:tavLst>
                                        <p:tav tm="0">
                                          <p:val>
                                            <p:strVal val="ppt_x"/>
                                          </p:val>
                                        </p:tav>
                                        <p:tav tm="100000">
                                          <p:val>
                                            <p:strVal val="ppt_x"/>
                                          </p:val>
                                        </p:tav>
                                      </p:tavLst>
                                    </p:anim>
                                    <p:anim calcmode="lin" valueType="num">
                                      <p:cBhvr additive="base">
                                        <p:cTn id="122" dur="500"/>
                                        <p:tgtEl>
                                          <p:spTgt spid="39"/>
                                        </p:tgtEl>
                                        <p:attrNameLst>
                                          <p:attrName>ppt_y</p:attrName>
                                        </p:attrNameLst>
                                      </p:cBhvr>
                                      <p:tavLst>
                                        <p:tav tm="0">
                                          <p:val>
                                            <p:strVal val="ppt_y"/>
                                          </p:val>
                                        </p:tav>
                                        <p:tav tm="100000">
                                          <p:val>
                                            <p:strVal val="0-ppt_h/2"/>
                                          </p:val>
                                        </p:tav>
                                      </p:tavLst>
                                    </p:anim>
                                    <p:set>
                                      <p:cBhvr>
                                        <p:cTn id="123" dur="1" fill="hold">
                                          <p:stCondLst>
                                            <p:cond delay="499"/>
                                          </p:stCondLst>
                                        </p:cTn>
                                        <p:tgtEl>
                                          <p:spTgt spid="39"/>
                                        </p:tgtEl>
                                        <p:attrNameLst>
                                          <p:attrName>style.visibility</p:attrName>
                                        </p:attrNameLst>
                                      </p:cBhvr>
                                      <p:to>
                                        <p:strVal val="hidden"/>
                                      </p:to>
                                    </p:set>
                                  </p:childTnLst>
                                </p:cTn>
                              </p:par>
                              <p:par>
                                <p:cTn id="124" presetID="2" presetClass="exit" presetSubtype="1" fill="hold" grpId="1" nodeType="withEffect">
                                  <p:stCondLst>
                                    <p:cond delay="250"/>
                                  </p:stCondLst>
                                  <p:childTnLst>
                                    <p:anim calcmode="lin" valueType="num">
                                      <p:cBhvr additive="base">
                                        <p:cTn id="125" dur="500"/>
                                        <p:tgtEl>
                                          <p:spTgt spid="38"/>
                                        </p:tgtEl>
                                        <p:attrNameLst>
                                          <p:attrName>ppt_x</p:attrName>
                                        </p:attrNameLst>
                                      </p:cBhvr>
                                      <p:tavLst>
                                        <p:tav tm="0">
                                          <p:val>
                                            <p:strVal val="ppt_x"/>
                                          </p:val>
                                        </p:tav>
                                        <p:tav tm="100000">
                                          <p:val>
                                            <p:strVal val="ppt_x"/>
                                          </p:val>
                                        </p:tav>
                                      </p:tavLst>
                                    </p:anim>
                                    <p:anim calcmode="lin" valueType="num">
                                      <p:cBhvr additive="base">
                                        <p:cTn id="126" dur="500"/>
                                        <p:tgtEl>
                                          <p:spTgt spid="38"/>
                                        </p:tgtEl>
                                        <p:attrNameLst>
                                          <p:attrName>ppt_y</p:attrName>
                                        </p:attrNameLst>
                                      </p:cBhvr>
                                      <p:tavLst>
                                        <p:tav tm="0">
                                          <p:val>
                                            <p:strVal val="ppt_y"/>
                                          </p:val>
                                        </p:tav>
                                        <p:tav tm="100000">
                                          <p:val>
                                            <p:strVal val="0-ppt_h/2"/>
                                          </p:val>
                                        </p:tav>
                                      </p:tavLst>
                                    </p:anim>
                                    <p:set>
                                      <p:cBhvr>
                                        <p:cTn id="127" dur="1" fill="hold">
                                          <p:stCondLst>
                                            <p:cond delay="499"/>
                                          </p:stCondLst>
                                        </p:cTn>
                                        <p:tgtEl>
                                          <p:spTgt spid="38"/>
                                        </p:tgtEl>
                                        <p:attrNameLst>
                                          <p:attrName>style.visibility</p:attrName>
                                        </p:attrNameLst>
                                      </p:cBhvr>
                                      <p:to>
                                        <p:strVal val="hidden"/>
                                      </p:to>
                                    </p:set>
                                  </p:childTnLst>
                                </p:cTn>
                              </p:par>
                              <p:par>
                                <p:cTn id="128" presetID="2" presetClass="exit" presetSubtype="1" fill="hold" grpId="1" nodeType="withEffect">
                                  <p:stCondLst>
                                    <p:cond delay="250"/>
                                  </p:stCondLst>
                                  <p:childTnLst>
                                    <p:anim calcmode="lin" valueType="num">
                                      <p:cBhvr additive="base">
                                        <p:cTn id="129" dur="500"/>
                                        <p:tgtEl>
                                          <p:spTgt spid="40"/>
                                        </p:tgtEl>
                                        <p:attrNameLst>
                                          <p:attrName>ppt_x</p:attrName>
                                        </p:attrNameLst>
                                      </p:cBhvr>
                                      <p:tavLst>
                                        <p:tav tm="0">
                                          <p:val>
                                            <p:strVal val="ppt_x"/>
                                          </p:val>
                                        </p:tav>
                                        <p:tav tm="100000">
                                          <p:val>
                                            <p:strVal val="ppt_x"/>
                                          </p:val>
                                        </p:tav>
                                      </p:tavLst>
                                    </p:anim>
                                    <p:anim calcmode="lin" valueType="num">
                                      <p:cBhvr additive="base">
                                        <p:cTn id="130" dur="500"/>
                                        <p:tgtEl>
                                          <p:spTgt spid="40"/>
                                        </p:tgtEl>
                                        <p:attrNameLst>
                                          <p:attrName>ppt_y</p:attrName>
                                        </p:attrNameLst>
                                      </p:cBhvr>
                                      <p:tavLst>
                                        <p:tav tm="0">
                                          <p:val>
                                            <p:strVal val="ppt_y"/>
                                          </p:val>
                                        </p:tav>
                                        <p:tav tm="100000">
                                          <p:val>
                                            <p:strVal val="0-ppt_h/2"/>
                                          </p:val>
                                        </p:tav>
                                      </p:tavLst>
                                    </p:anim>
                                    <p:set>
                                      <p:cBhvr>
                                        <p:cTn id="131" dur="1" fill="hold">
                                          <p:stCondLst>
                                            <p:cond delay="499"/>
                                          </p:stCondLst>
                                        </p:cTn>
                                        <p:tgtEl>
                                          <p:spTgt spid="40"/>
                                        </p:tgtEl>
                                        <p:attrNameLst>
                                          <p:attrName>style.visibility</p:attrName>
                                        </p:attrNameLst>
                                      </p:cBhvr>
                                      <p:to>
                                        <p:strVal val="hidden"/>
                                      </p:to>
                                    </p:set>
                                  </p:childTnLst>
                                </p:cTn>
                              </p:par>
                              <p:par>
                                <p:cTn id="132" presetID="2" presetClass="exit" presetSubtype="1" fill="hold" grpId="1" nodeType="withEffect">
                                  <p:stCondLst>
                                    <p:cond delay="250"/>
                                  </p:stCondLst>
                                  <p:childTnLst>
                                    <p:anim calcmode="lin" valueType="num">
                                      <p:cBhvr additive="base">
                                        <p:cTn id="133" dur="500"/>
                                        <p:tgtEl>
                                          <p:spTgt spid="41"/>
                                        </p:tgtEl>
                                        <p:attrNameLst>
                                          <p:attrName>ppt_x</p:attrName>
                                        </p:attrNameLst>
                                      </p:cBhvr>
                                      <p:tavLst>
                                        <p:tav tm="0">
                                          <p:val>
                                            <p:strVal val="ppt_x"/>
                                          </p:val>
                                        </p:tav>
                                        <p:tav tm="100000">
                                          <p:val>
                                            <p:strVal val="ppt_x"/>
                                          </p:val>
                                        </p:tav>
                                      </p:tavLst>
                                    </p:anim>
                                    <p:anim calcmode="lin" valueType="num">
                                      <p:cBhvr additive="base">
                                        <p:cTn id="134" dur="500"/>
                                        <p:tgtEl>
                                          <p:spTgt spid="41"/>
                                        </p:tgtEl>
                                        <p:attrNameLst>
                                          <p:attrName>ppt_y</p:attrName>
                                        </p:attrNameLst>
                                      </p:cBhvr>
                                      <p:tavLst>
                                        <p:tav tm="0">
                                          <p:val>
                                            <p:strVal val="ppt_y"/>
                                          </p:val>
                                        </p:tav>
                                        <p:tav tm="100000">
                                          <p:val>
                                            <p:strVal val="0-ppt_h/2"/>
                                          </p:val>
                                        </p:tav>
                                      </p:tavLst>
                                    </p:anim>
                                    <p:set>
                                      <p:cBhvr>
                                        <p:cTn id="135" dur="1" fill="hold">
                                          <p:stCondLst>
                                            <p:cond delay="499"/>
                                          </p:stCondLst>
                                        </p:cTn>
                                        <p:tgtEl>
                                          <p:spTgt spid="41"/>
                                        </p:tgtEl>
                                        <p:attrNameLst>
                                          <p:attrName>style.visibility</p:attrName>
                                        </p:attrNameLst>
                                      </p:cBhvr>
                                      <p:to>
                                        <p:strVal val="hidden"/>
                                      </p:to>
                                    </p:set>
                                  </p:childTnLst>
                                </p:cTn>
                              </p:par>
                              <p:par>
                                <p:cTn id="136" presetID="2" presetClass="exit" presetSubtype="1" fill="hold" grpId="1" nodeType="withEffect">
                                  <p:stCondLst>
                                    <p:cond delay="250"/>
                                  </p:stCondLst>
                                  <p:childTnLst>
                                    <p:anim calcmode="lin" valueType="num">
                                      <p:cBhvr additive="base">
                                        <p:cTn id="137" dur="500"/>
                                        <p:tgtEl>
                                          <p:spTgt spid="43"/>
                                        </p:tgtEl>
                                        <p:attrNameLst>
                                          <p:attrName>ppt_x</p:attrName>
                                        </p:attrNameLst>
                                      </p:cBhvr>
                                      <p:tavLst>
                                        <p:tav tm="0">
                                          <p:val>
                                            <p:strVal val="ppt_x"/>
                                          </p:val>
                                        </p:tav>
                                        <p:tav tm="100000">
                                          <p:val>
                                            <p:strVal val="ppt_x"/>
                                          </p:val>
                                        </p:tav>
                                      </p:tavLst>
                                    </p:anim>
                                    <p:anim calcmode="lin" valueType="num">
                                      <p:cBhvr additive="base">
                                        <p:cTn id="138" dur="500"/>
                                        <p:tgtEl>
                                          <p:spTgt spid="43"/>
                                        </p:tgtEl>
                                        <p:attrNameLst>
                                          <p:attrName>ppt_y</p:attrName>
                                        </p:attrNameLst>
                                      </p:cBhvr>
                                      <p:tavLst>
                                        <p:tav tm="0">
                                          <p:val>
                                            <p:strVal val="ppt_y"/>
                                          </p:val>
                                        </p:tav>
                                        <p:tav tm="100000">
                                          <p:val>
                                            <p:strVal val="0-ppt_h/2"/>
                                          </p:val>
                                        </p:tav>
                                      </p:tavLst>
                                    </p:anim>
                                    <p:set>
                                      <p:cBhvr>
                                        <p:cTn id="139" dur="1" fill="hold">
                                          <p:stCondLst>
                                            <p:cond delay="499"/>
                                          </p:stCondLst>
                                        </p:cTn>
                                        <p:tgtEl>
                                          <p:spTgt spid="43"/>
                                        </p:tgtEl>
                                        <p:attrNameLst>
                                          <p:attrName>style.visibility</p:attrName>
                                        </p:attrNameLst>
                                      </p:cBhvr>
                                      <p:to>
                                        <p:strVal val="hidden"/>
                                      </p:to>
                                    </p:set>
                                  </p:childTnLst>
                                </p:cTn>
                              </p:par>
                              <p:par>
                                <p:cTn id="140" presetID="2" presetClass="exit" presetSubtype="1" fill="hold" grpId="1" nodeType="withEffect">
                                  <p:stCondLst>
                                    <p:cond delay="250"/>
                                  </p:stCondLst>
                                  <p:childTnLst>
                                    <p:anim calcmode="lin" valueType="num">
                                      <p:cBhvr additive="base">
                                        <p:cTn id="141" dur="500"/>
                                        <p:tgtEl>
                                          <p:spTgt spid="42"/>
                                        </p:tgtEl>
                                        <p:attrNameLst>
                                          <p:attrName>ppt_x</p:attrName>
                                        </p:attrNameLst>
                                      </p:cBhvr>
                                      <p:tavLst>
                                        <p:tav tm="0">
                                          <p:val>
                                            <p:strVal val="ppt_x"/>
                                          </p:val>
                                        </p:tav>
                                        <p:tav tm="100000">
                                          <p:val>
                                            <p:strVal val="ppt_x"/>
                                          </p:val>
                                        </p:tav>
                                      </p:tavLst>
                                    </p:anim>
                                    <p:anim calcmode="lin" valueType="num">
                                      <p:cBhvr additive="base">
                                        <p:cTn id="142" dur="500"/>
                                        <p:tgtEl>
                                          <p:spTgt spid="42"/>
                                        </p:tgtEl>
                                        <p:attrNameLst>
                                          <p:attrName>ppt_y</p:attrName>
                                        </p:attrNameLst>
                                      </p:cBhvr>
                                      <p:tavLst>
                                        <p:tav tm="0">
                                          <p:val>
                                            <p:strVal val="ppt_y"/>
                                          </p:val>
                                        </p:tav>
                                        <p:tav tm="100000">
                                          <p:val>
                                            <p:strVal val="0-ppt_h/2"/>
                                          </p:val>
                                        </p:tav>
                                      </p:tavLst>
                                    </p:anim>
                                    <p:set>
                                      <p:cBhvr>
                                        <p:cTn id="143" dur="1" fill="hold">
                                          <p:stCondLst>
                                            <p:cond delay="499"/>
                                          </p:stCondLst>
                                        </p:cTn>
                                        <p:tgtEl>
                                          <p:spTgt spid="42"/>
                                        </p:tgtEl>
                                        <p:attrNameLst>
                                          <p:attrName>style.visibility</p:attrName>
                                        </p:attrNameLst>
                                      </p:cBhvr>
                                      <p:to>
                                        <p:strVal val="hidden"/>
                                      </p:to>
                                    </p:set>
                                  </p:childTnLst>
                                </p:cTn>
                              </p:par>
                              <p:par>
                                <p:cTn id="144" presetID="2" presetClass="exit" presetSubtype="1" fill="hold" grpId="1" nodeType="withEffect">
                                  <p:stCondLst>
                                    <p:cond delay="250"/>
                                  </p:stCondLst>
                                  <p:childTnLst>
                                    <p:anim calcmode="lin" valueType="num">
                                      <p:cBhvr additive="base">
                                        <p:cTn id="145" dur="500"/>
                                        <p:tgtEl>
                                          <p:spTgt spid="44"/>
                                        </p:tgtEl>
                                        <p:attrNameLst>
                                          <p:attrName>ppt_x</p:attrName>
                                        </p:attrNameLst>
                                      </p:cBhvr>
                                      <p:tavLst>
                                        <p:tav tm="0">
                                          <p:val>
                                            <p:strVal val="ppt_x"/>
                                          </p:val>
                                        </p:tav>
                                        <p:tav tm="100000">
                                          <p:val>
                                            <p:strVal val="ppt_x"/>
                                          </p:val>
                                        </p:tav>
                                      </p:tavLst>
                                    </p:anim>
                                    <p:anim calcmode="lin" valueType="num">
                                      <p:cBhvr additive="base">
                                        <p:cTn id="146" dur="500"/>
                                        <p:tgtEl>
                                          <p:spTgt spid="44"/>
                                        </p:tgtEl>
                                        <p:attrNameLst>
                                          <p:attrName>ppt_y</p:attrName>
                                        </p:attrNameLst>
                                      </p:cBhvr>
                                      <p:tavLst>
                                        <p:tav tm="0">
                                          <p:val>
                                            <p:strVal val="ppt_y"/>
                                          </p:val>
                                        </p:tav>
                                        <p:tav tm="100000">
                                          <p:val>
                                            <p:strVal val="0-ppt_h/2"/>
                                          </p:val>
                                        </p:tav>
                                      </p:tavLst>
                                    </p:anim>
                                    <p:set>
                                      <p:cBhvr>
                                        <p:cTn id="147" dur="1" fill="hold">
                                          <p:stCondLst>
                                            <p:cond delay="499"/>
                                          </p:stCondLst>
                                        </p:cTn>
                                        <p:tgtEl>
                                          <p:spTgt spid="44"/>
                                        </p:tgtEl>
                                        <p:attrNameLst>
                                          <p:attrName>style.visibility</p:attrName>
                                        </p:attrNameLst>
                                      </p:cBhvr>
                                      <p:to>
                                        <p:strVal val="hidden"/>
                                      </p:to>
                                    </p:set>
                                  </p:childTnLst>
                                </p:cTn>
                              </p:par>
                              <p:par>
                                <p:cTn id="148" presetID="2" presetClass="exit" presetSubtype="1" fill="hold" grpId="1" nodeType="withEffect">
                                  <p:stCondLst>
                                    <p:cond delay="250"/>
                                  </p:stCondLst>
                                  <p:childTnLst>
                                    <p:anim calcmode="lin" valueType="num">
                                      <p:cBhvr additive="base">
                                        <p:cTn id="149" dur="500"/>
                                        <p:tgtEl>
                                          <p:spTgt spid="45"/>
                                        </p:tgtEl>
                                        <p:attrNameLst>
                                          <p:attrName>ppt_x</p:attrName>
                                        </p:attrNameLst>
                                      </p:cBhvr>
                                      <p:tavLst>
                                        <p:tav tm="0">
                                          <p:val>
                                            <p:strVal val="ppt_x"/>
                                          </p:val>
                                        </p:tav>
                                        <p:tav tm="100000">
                                          <p:val>
                                            <p:strVal val="ppt_x"/>
                                          </p:val>
                                        </p:tav>
                                      </p:tavLst>
                                    </p:anim>
                                    <p:anim calcmode="lin" valueType="num">
                                      <p:cBhvr additive="base">
                                        <p:cTn id="150" dur="500"/>
                                        <p:tgtEl>
                                          <p:spTgt spid="45"/>
                                        </p:tgtEl>
                                        <p:attrNameLst>
                                          <p:attrName>ppt_y</p:attrName>
                                        </p:attrNameLst>
                                      </p:cBhvr>
                                      <p:tavLst>
                                        <p:tav tm="0">
                                          <p:val>
                                            <p:strVal val="ppt_y"/>
                                          </p:val>
                                        </p:tav>
                                        <p:tav tm="100000">
                                          <p:val>
                                            <p:strVal val="0-ppt_h/2"/>
                                          </p:val>
                                        </p:tav>
                                      </p:tavLst>
                                    </p:anim>
                                    <p:set>
                                      <p:cBhvr>
                                        <p:cTn id="151" dur="1" fill="hold">
                                          <p:stCondLst>
                                            <p:cond delay="499"/>
                                          </p:stCondLst>
                                        </p:cTn>
                                        <p:tgtEl>
                                          <p:spTgt spid="45"/>
                                        </p:tgtEl>
                                        <p:attrNameLst>
                                          <p:attrName>style.visibility</p:attrName>
                                        </p:attrNameLst>
                                      </p:cBhvr>
                                      <p:to>
                                        <p:strVal val="hidden"/>
                                      </p:to>
                                    </p:set>
                                  </p:childTnLst>
                                </p:cTn>
                              </p:par>
                              <p:par>
                                <p:cTn id="152" presetID="2" presetClass="exit" presetSubtype="1" fill="hold" grpId="1" nodeType="withEffect">
                                  <p:stCondLst>
                                    <p:cond delay="250"/>
                                  </p:stCondLst>
                                  <p:childTnLst>
                                    <p:anim calcmode="lin" valueType="num">
                                      <p:cBhvr additive="base">
                                        <p:cTn id="153" dur="500"/>
                                        <p:tgtEl>
                                          <p:spTgt spid="47"/>
                                        </p:tgtEl>
                                        <p:attrNameLst>
                                          <p:attrName>ppt_x</p:attrName>
                                        </p:attrNameLst>
                                      </p:cBhvr>
                                      <p:tavLst>
                                        <p:tav tm="0">
                                          <p:val>
                                            <p:strVal val="ppt_x"/>
                                          </p:val>
                                        </p:tav>
                                        <p:tav tm="100000">
                                          <p:val>
                                            <p:strVal val="ppt_x"/>
                                          </p:val>
                                        </p:tav>
                                      </p:tavLst>
                                    </p:anim>
                                    <p:anim calcmode="lin" valueType="num">
                                      <p:cBhvr additive="base">
                                        <p:cTn id="154" dur="500"/>
                                        <p:tgtEl>
                                          <p:spTgt spid="47"/>
                                        </p:tgtEl>
                                        <p:attrNameLst>
                                          <p:attrName>ppt_y</p:attrName>
                                        </p:attrNameLst>
                                      </p:cBhvr>
                                      <p:tavLst>
                                        <p:tav tm="0">
                                          <p:val>
                                            <p:strVal val="ppt_y"/>
                                          </p:val>
                                        </p:tav>
                                        <p:tav tm="100000">
                                          <p:val>
                                            <p:strVal val="0-ppt_h/2"/>
                                          </p:val>
                                        </p:tav>
                                      </p:tavLst>
                                    </p:anim>
                                    <p:set>
                                      <p:cBhvr>
                                        <p:cTn id="155" dur="1" fill="hold">
                                          <p:stCondLst>
                                            <p:cond delay="499"/>
                                          </p:stCondLst>
                                        </p:cTn>
                                        <p:tgtEl>
                                          <p:spTgt spid="47"/>
                                        </p:tgtEl>
                                        <p:attrNameLst>
                                          <p:attrName>style.visibility</p:attrName>
                                        </p:attrNameLst>
                                      </p:cBhvr>
                                      <p:to>
                                        <p:strVal val="hidden"/>
                                      </p:to>
                                    </p:set>
                                  </p:childTnLst>
                                </p:cTn>
                              </p:par>
                              <p:par>
                                <p:cTn id="156" presetID="2" presetClass="exit" presetSubtype="1" fill="hold" grpId="1" nodeType="withEffect">
                                  <p:stCondLst>
                                    <p:cond delay="250"/>
                                  </p:stCondLst>
                                  <p:childTnLst>
                                    <p:anim calcmode="lin" valueType="num">
                                      <p:cBhvr additive="base">
                                        <p:cTn id="157" dur="500"/>
                                        <p:tgtEl>
                                          <p:spTgt spid="46"/>
                                        </p:tgtEl>
                                        <p:attrNameLst>
                                          <p:attrName>ppt_x</p:attrName>
                                        </p:attrNameLst>
                                      </p:cBhvr>
                                      <p:tavLst>
                                        <p:tav tm="0">
                                          <p:val>
                                            <p:strVal val="ppt_x"/>
                                          </p:val>
                                        </p:tav>
                                        <p:tav tm="100000">
                                          <p:val>
                                            <p:strVal val="ppt_x"/>
                                          </p:val>
                                        </p:tav>
                                      </p:tavLst>
                                    </p:anim>
                                    <p:anim calcmode="lin" valueType="num">
                                      <p:cBhvr additive="base">
                                        <p:cTn id="158" dur="500"/>
                                        <p:tgtEl>
                                          <p:spTgt spid="46"/>
                                        </p:tgtEl>
                                        <p:attrNameLst>
                                          <p:attrName>ppt_y</p:attrName>
                                        </p:attrNameLst>
                                      </p:cBhvr>
                                      <p:tavLst>
                                        <p:tav tm="0">
                                          <p:val>
                                            <p:strVal val="ppt_y"/>
                                          </p:val>
                                        </p:tav>
                                        <p:tav tm="100000">
                                          <p:val>
                                            <p:strVal val="0-ppt_h/2"/>
                                          </p:val>
                                        </p:tav>
                                      </p:tavLst>
                                    </p:anim>
                                    <p:set>
                                      <p:cBhvr>
                                        <p:cTn id="159" dur="1" fill="hold">
                                          <p:stCondLst>
                                            <p:cond delay="499"/>
                                          </p:stCondLst>
                                        </p:cTn>
                                        <p:tgtEl>
                                          <p:spTgt spid="46"/>
                                        </p:tgtEl>
                                        <p:attrNameLst>
                                          <p:attrName>style.visibility</p:attrName>
                                        </p:attrNameLst>
                                      </p:cBhvr>
                                      <p:to>
                                        <p:strVal val="hidden"/>
                                      </p:to>
                                    </p:set>
                                  </p:childTnLst>
                                </p:cTn>
                              </p:par>
                              <p:par>
                                <p:cTn id="160" presetID="2" presetClass="exit" presetSubtype="1" fill="hold" grpId="1" nodeType="withEffect">
                                  <p:stCondLst>
                                    <p:cond delay="250"/>
                                  </p:stCondLst>
                                  <p:childTnLst>
                                    <p:anim calcmode="lin" valueType="num">
                                      <p:cBhvr additive="base">
                                        <p:cTn id="161" dur="500"/>
                                        <p:tgtEl>
                                          <p:spTgt spid="48"/>
                                        </p:tgtEl>
                                        <p:attrNameLst>
                                          <p:attrName>ppt_x</p:attrName>
                                        </p:attrNameLst>
                                      </p:cBhvr>
                                      <p:tavLst>
                                        <p:tav tm="0">
                                          <p:val>
                                            <p:strVal val="ppt_x"/>
                                          </p:val>
                                        </p:tav>
                                        <p:tav tm="100000">
                                          <p:val>
                                            <p:strVal val="ppt_x"/>
                                          </p:val>
                                        </p:tav>
                                      </p:tavLst>
                                    </p:anim>
                                    <p:anim calcmode="lin" valueType="num">
                                      <p:cBhvr additive="base">
                                        <p:cTn id="162" dur="500"/>
                                        <p:tgtEl>
                                          <p:spTgt spid="48"/>
                                        </p:tgtEl>
                                        <p:attrNameLst>
                                          <p:attrName>ppt_y</p:attrName>
                                        </p:attrNameLst>
                                      </p:cBhvr>
                                      <p:tavLst>
                                        <p:tav tm="0">
                                          <p:val>
                                            <p:strVal val="ppt_y"/>
                                          </p:val>
                                        </p:tav>
                                        <p:tav tm="100000">
                                          <p:val>
                                            <p:strVal val="0-ppt_h/2"/>
                                          </p:val>
                                        </p:tav>
                                      </p:tavLst>
                                    </p:anim>
                                    <p:set>
                                      <p:cBhvr>
                                        <p:cTn id="163" dur="1" fill="hold">
                                          <p:stCondLst>
                                            <p:cond delay="499"/>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9" grpId="1"/>
      <p:bldP spid="31" grpId="0"/>
      <p:bldP spid="31" grpId="1"/>
      <p:bldP spid="32" grpId="0"/>
      <p:bldP spid="32" grpId="1"/>
      <p:bldP spid="33" grpId="0"/>
      <p:bldP spid="33" grpId="1"/>
      <p:bldP spid="34" grpId="0" animBg="1"/>
      <p:bldP spid="34" grpId="1" animBg="1"/>
      <p:bldP spid="35" grpId="0" animBg="1"/>
      <p:bldP spid="35" grpId="1" animBg="1"/>
      <p:bldP spid="36" grpId="0"/>
      <p:bldP spid="36" grpId="1"/>
      <p:bldP spid="37" grpId="0"/>
      <p:bldP spid="37" grpId="1"/>
      <p:bldP spid="38" grpId="0" animBg="1"/>
      <p:bldP spid="38" grpId="1" animBg="1"/>
      <p:bldP spid="39" grpId="0" animBg="1"/>
      <p:bldP spid="39" grpId="1" animBg="1"/>
      <p:bldP spid="40" grpId="0"/>
      <p:bldP spid="40" grpId="1"/>
      <p:bldP spid="41" grpId="0"/>
      <p:bldP spid="41" grpId="1"/>
      <p:bldP spid="42" grpId="0" animBg="1"/>
      <p:bldP spid="42" grpId="1" animBg="1"/>
      <p:bldP spid="43" grpId="0" animBg="1"/>
      <p:bldP spid="43" grpId="1" animBg="1"/>
      <p:bldP spid="44" grpId="0"/>
      <p:bldP spid="44" grpId="1"/>
      <p:bldP spid="45" grpId="0"/>
      <p:bldP spid="45" grpId="1"/>
      <p:bldP spid="46" grpId="0" animBg="1"/>
      <p:bldP spid="46" grpId="1" animBg="1"/>
      <p:bldP spid="47" grpId="0" animBg="1"/>
      <p:bldP spid="47" grpId="1" animBg="1"/>
      <p:bldP spid="48" grpId="0"/>
      <p:bldP spid="48" grpId="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7BE1833-7396-4901-8E39-1A419E859A36}"/>
              </a:ext>
            </a:extLst>
          </p:cNvPr>
          <p:cNvGrpSpPr>
            <a:grpSpLocks/>
          </p:cNvGrpSpPr>
          <p:nvPr/>
        </p:nvGrpSpPr>
        <p:grpSpPr bwMode="auto">
          <a:xfrm>
            <a:off x="3832225" y="2679700"/>
            <a:ext cx="4527550" cy="2511425"/>
            <a:chOff x="3148601" y="1663443"/>
            <a:chExt cx="5834633" cy="3235539"/>
          </a:xfrm>
        </p:grpSpPr>
        <p:sp>
          <p:nvSpPr>
            <p:cNvPr id="79893" name="Shape 2158">
              <a:extLst>
                <a:ext uri="{FF2B5EF4-FFF2-40B4-BE49-F238E27FC236}">
                  <a16:creationId xmlns:a16="http://schemas.microsoft.com/office/drawing/2014/main" id="{CCF721F4-C4C8-4B1C-A5D2-C0F723945E1B}"/>
                </a:ext>
              </a:extLst>
            </p:cNvPr>
            <p:cNvSpPr>
              <a:spLocks/>
            </p:cNvSpPr>
            <p:nvPr/>
          </p:nvSpPr>
          <p:spPr bwMode="auto">
            <a:xfrm>
              <a:off x="3317517" y="1663443"/>
              <a:ext cx="5529983" cy="3092240"/>
            </a:xfrm>
            <a:custGeom>
              <a:avLst/>
              <a:gdLst>
                <a:gd name="T0" fmla="*/ 91681 w 120000"/>
                <a:gd name="T1" fmla="*/ 42393 h 120000"/>
                <a:gd name="T2" fmla="*/ 80431 w 120000"/>
                <a:gd name="T3" fmla="*/ 0 h 120000"/>
                <a:gd name="T4" fmla="*/ 67370 w 120000"/>
                <a:gd name="T5" fmla="*/ 3938 h 120000"/>
                <a:gd name="T6" fmla="*/ 78879 w 120000"/>
                <a:gd name="T7" fmla="*/ 8108 h 120000"/>
                <a:gd name="T8" fmla="*/ 42543 w 120000"/>
                <a:gd name="T9" fmla="*/ 18764 h 120000"/>
                <a:gd name="T10" fmla="*/ 49655 w 120000"/>
                <a:gd name="T11" fmla="*/ 10888 h 120000"/>
                <a:gd name="T12" fmla="*/ 49655 w 120000"/>
                <a:gd name="T13" fmla="*/ 4864 h 120000"/>
                <a:gd name="T14" fmla="*/ 32715 w 120000"/>
                <a:gd name="T15" fmla="*/ 7876 h 120000"/>
                <a:gd name="T16" fmla="*/ 35689 w 120000"/>
                <a:gd name="T17" fmla="*/ 13667 h 120000"/>
                <a:gd name="T18" fmla="*/ 31163 w 120000"/>
                <a:gd name="T19" fmla="*/ 44478 h 120000"/>
                <a:gd name="T20" fmla="*/ 0 w 120000"/>
                <a:gd name="T21" fmla="*/ 80386 h 120000"/>
                <a:gd name="T22" fmla="*/ 43965 w 120000"/>
                <a:gd name="T23" fmla="*/ 84555 h 120000"/>
                <a:gd name="T24" fmla="*/ 57931 w 120000"/>
                <a:gd name="T25" fmla="*/ 98918 h 120000"/>
                <a:gd name="T26" fmla="*/ 53922 w 120000"/>
                <a:gd name="T27" fmla="*/ 101003 h 120000"/>
                <a:gd name="T28" fmla="*/ 59094 w 120000"/>
                <a:gd name="T29" fmla="*/ 103088 h 120000"/>
                <a:gd name="T30" fmla="*/ 60258 w 120000"/>
                <a:gd name="T31" fmla="*/ 84092 h 120000"/>
                <a:gd name="T32" fmla="*/ 60387 w 120000"/>
                <a:gd name="T33" fmla="*/ 83861 h 120000"/>
                <a:gd name="T34" fmla="*/ 60905 w 120000"/>
                <a:gd name="T35" fmla="*/ 82934 h 120000"/>
                <a:gd name="T36" fmla="*/ 60905 w 120000"/>
                <a:gd name="T37" fmla="*/ 82934 h 120000"/>
                <a:gd name="T38" fmla="*/ 83922 w 120000"/>
                <a:gd name="T39" fmla="*/ 30579 h 120000"/>
                <a:gd name="T40" fmla="*/ 75775 w 120000"/>
                <a:gd name="T41" fmla="*/ 80386 h 120000"/>
                <a:gd name="T42" fmla="*/ 120000 w 120000"/>
                <a:gd name="T43" fmla="*/ 80386 h 120000"/>
                <a:gd name="T44" fmla="*/ 40991 w 120000"/>
                <a:gd name="T45" fmla="*/ 30579 h 120000"/>
                <a:gd name="T46" fmla="*/ 43965 w 120000"/>
                <a:gd name="T47" fmla="*/ 76216 h 120000"/>
                <a:gd name="T48" fmla="*/ 40991 w 120000"/>
                <a:gd name="T49" fmla="*/ 30579 h 120000"/>
                <a:gd name="T50" fmla="*/ 26120 w 120000"/>
                <a:gd name="T51" fmla="*/ 76216 h 120000"/>
                <a:gd name="T52" fmla="*/ 39310 w 120000"/>
                <a:gd name="T53" fmla="*/ 76216 h 120000"/>
                <a:gd name="T54" fmla="*/ 4525 w 120000"/>
                <a:gd name="T55" fmla="*/ 80386 h 120000"/>
                <a:gd name="T56" fmla="*/ 28836 w 120000"/>
                <a:gd name="T57" fmla="*/ 51660 h 120000"/>
                <a:gd name="T58" fmla="*/ 20043 w 120000"/>
                <a:gd name="T59" fmla="*/ 82471 h 120000"/>
                <a:gd name="T60" fmla="*/ 39310 w 120000"/>
                <a:gd name="T61" fmla="*/ 84555 h 120000"/>
                <a:gd name="T62" fmla="*/ 60258 w 120000"/>
                <a:gd name="T63" fmla="*/ 71351 h 120000"/>
                <a:gd name="T64" fmla="*/ 63103 w 120000"/>
                <a:gd name="T65" fmla="*/ 61853 h 120000"/>
                <a:gd name="T66" fmla="*/ 63103 w 120000"/>
                <a:gd name="T67" fmla="*/ 57683 h 120000"/>
                <a:gd name="T68" fmla="*/ 57931 w 120000"/>
                <a:gd name="T69" fmla="*/ 59768 h 120000"/>
                <a:gd name="T70" fmla="*/ 45129 w 120000"/>
                <a:gd name="T71" fmla="*/ 27104 h 120000"/>
                <a:gd name="T72" fmla="*/ 60258 w 120000"/>
                <a:gd name="T73" fmla="*/ 71351 h 120000"/>
                <a:gd name="T74" fmla="*/ 80431 w 120000"/>
                <a:gd name="T75" fmla="*/ 80386 h 120000"/>
                <a:gd name="T76" fmla="*/ 95689 w 120000"/>
                <a:gd name="T77" fmla="*/ 82007 h 120000"/>
                <a:gd name="T78" fmla="*/ 99956 w 120000"/>
                <a:gd name="T79" fmla="*/ 78764 h 120000"/>
                <a:gd name="T80" fmla="*/ 97887 w 120000"/>
                <a:gd name="T81" fmla="*/ 49111 h 120000"/>
                <a:gd name="T82" fmla="*/ 97887 w 120000"/>
                <a:gd name="T83" fmla="*/ 111660 h 120000"/>
                <a:gd name="T84" fmla="*/ 0 w 120000"/>
                <a:gd name="T85" fmla="*/ 0 h 120000"/>
                <a:gd name="T86" fmla="*/ 120000 w 120000"/>
                <a:gd name="T87" fmla="*/ 120000 h 1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T84" t="T85" r="T86" b="T87"/>
              <a:pathLst>
                <a:path w="120000" h="120000" extrusionOk="0">
                  <a:moveTo>
                    <a:pt x="97887" y="40772"/>
                  </a:moveTo>
                  <a:cubicBezTo>
                    <a:pt x="95689" y="40772"/>
                    <a:pt x="93620" y="41467"/>
                    <a:pt x="91681" y="42393"/>
                  </a:cubicBezTo>
                  <a:cubicBezTo>
                    <a:pt x="82500" y="2548"/>
                    <a:pt x="82500" y="2548"/>
                    <a:pt x="82500" y="2548"/>
                  </a:cubicBezTo>
                  <a:cubicBezTo>
                    <a:pt x="82112" y="926"/>
                    <a:pt x="81336" y="0"/>
                    <a:pt x="80431" y="0"/>
                  </a:cubicBezTo>
                  <a:cubicBezTo>
                    <a:pt x="69568" y="0"/>
                    <a:pt x="69568" y="0"/>
                    <a:pt x="69568" y="0"/>
                  </a:cubicBezTo>
                  <a:cubicBezTo>
                    <a:pt x="68405" y="0"/>
                    <a:pt x="67370" y="1853"/>
                    <a:pt x="67370" y="3938"/>
                  </a:cubicBezTo>
                  <a:cubicBezTo>
                    <a:pt x="67370" y="6254"/>
                    <a:pt x="68405" y="8108"/>
                    <a:pt x="69568" y="8108"/>
                  </a:cubicBezTo>
                  <a:cubicBezTo>
                    <a:pt x="69568" y="8108"/>
                    <a:pt x="76551" y="8108"/>
                    <a:pt x="78879" y="8108"/>
                  </a:cubicBezTo>
                  <a:cubicBezTo>
                    <a:pt x="79137" y="9266"/>
                    <a:pt x="80043" y="13204"/>
                    <a:pt x="81336" y="18764"/>
                  </a:cubicBezTo>
                  <a:cubicBezTo>
                    <a:pt x="42543" y="18764"/>
                    <a:pt x="42543" y="18764"/>
                    <a:pt x="42543" y="18764"/>
                  </a:cubicBezTo>
                  <a:cubicBezTo>
                    <a:pt x="40732" y="12741"/>
                    <a:pt x="40732" y="12741"/>
                    <a:pt x="40732" y="12741"/>
                  </a:cubicBezTo>
                  <a:cubicBezTo>
                    <a:pt x="49655" y="10888"/>
                    <a:pt x="49655" y="10888"/>
                    <a:pt x="49655" y="10888"/>
                  </a:cubicBezTo>
                  <a:cubicBezTo>
                    <a:pt x="50689" y="10888"/>
                    <a:pt x="51336" y="9498"/>
                    <a:pt x="51336" y="7876"/>
                  </a:cubicBezTo>
                  <a:cubicBezTo>
                    <a:pt x="51336" y="6254"/>
                    <a:pt x="50689" y="4864"/>
                    <a:pt x="49655" y="4864"/>
                  </a:cubicBezTo>
                  <a:cubicBezTo>
                    <a:pt x="34396" y="4864"/>
                    <a:pt x="34396" y="4864"/>
                    <a:pt x="34396" y="4864"/>
                  </a:cubicBezTo>
                  <a:cubicBezTo>
                    <a:pt x="33491" y="4864"/>
                    <a:pt x="32715" y="6254"/>
                    <a:pt x="32715" y="7876"/>
                  </a:cubicBezTo>
                  <a:cubicBezTo>
                    <a:pt x="32715" y="9498"/>
                    <a:pt x="32456" y="14362"/>
                    <a:pt x="35301" y="13899"/>
                  </a:cubicBezTo>
                  <a:cubicBezTo>
                    <a:pt x="35689" y="13667"/>
                    <a:pt x="35689" y="13667"/>
                    <a:pt x="35689" y="13667"/>
                  </a:cubicBezTo>
                  <a:cubicBezTo>
                    <a:pt x="38405" y="22239"/>
                    <a:pt x="38405" y="22239"/>
                    <a:pt x="38405" y="22239"/>
                  </a:cubicBezTo>
                  <a:cubicBezTo>
                    <a:pt x="31163" y="44478"/>
                    <a:pt x="31163" y="44478"/>
                    <a:pt x="31163" y="44478"/>
                  </a:cubicBezTo>
                  <a:cubicBezTo>
                    <a:pt x="28318" y="42162"/>
                    <a:pt x="25344" y="40772"/>
                    <a:pt x="21982" y="40772"/>
                  </a:cubicBezTo>
                  <a:cubicBezTo>
                    <a:pt x="9827" y="40772"/>
                    <a:pt x="0" y="58610"/>
                    <a:pt x="0" y="80386"/>
                  </a:cubicBezTo>
                  <a:cubicBezTo>
                    <a:pt x="0" y="102162"/>
                    <a:pt x="9827" y="120000"/>
                    <a:pt x="21982" y="120000"/>
                  </a:cubicBezTo>
                  <a:cubicBezTo>
                    <a:pt x="33491" y="120000"/>
                    <a:pt x="42801" y="104478"/>
                    <a:pt x="43965" y="84555"/>
                  </a:cubicBezTo>
                  <a:cubicBezTo>
                    <a:pt x="57931" y="84555"/>
                    <a:pt x="57931" y="84555"/>
                    <a:pt x="57931" y="84555"/>
                  </a:cubicBezTo>
                  <a:cubicBezTo>
                    <a:pt x="57931" y="91505"/>
                    <a:pt x="57931" y="97528"/>
                    <a:pt x="57931" y="98918"/>
                  </a:cubicBezTo>
                  <a:cubicBezTo>
                    <a:pt x="56767" y="98918"/>
                    <a:pt x="55086" y="98918"/>
                    <a:pt x="55086" y="98918"/>
                  </a:cubicBezTo>
                  <a:cubicBezTo>
                    <a:pt x="54439" y="98918"/>
                    <a:pt x="53922" y="99845"/>
                    <a:pt x="53922" y="101003"/>
                  </a:cubicBezTo>
                  <a:cubicBezTo>
                    <a:pt x="53922" y="102162"/>
                    <a:pt x="54439" y="103088"/>
                    <a:pt x="55086" y="103088"/>
                  </a:cubicBezTo>
                  <a:cubicBezTo>
                    <a:pt x="59094" y="103088"/>
                    <a:pt x="59094" y="103088"/>
                    <a:pt x="59094" y="103088"/>
                  </a:cubicBezTo>
                  <a:cubicBezTo>
                    <a:pt x="59741" y="103088"/>
                    <a:pt x="60258" y="102162"/>
                    <a:pt x="60258" y="101003"/>
                  </a:cubicBezTo>
                  <a:cubicBezTo>
                    <a:pt x="60258" y="101003"/>
                    <a:pt x="60258" y="92895"/>
                    <a:pt x="60258" y="84092"/>
                  </a:cubicBezTo>
                  <a:cubicBezTo>
                    <a:pt x="60258" y="84092"/>
                    <a:pt x="60258" y="84092"/>
                    <a:pt x="60258" y="84092"/>
                  </a:cubicBezTo>
                  <a:cubicBezTo>
                    <a:pt x="60258" y="83861"/>
                    <a:pt x="60387" y="83861"/>
                    <a:pt x="60387" y="83861"/>
                  </a:cubicBezTo>
                  <a:cubicBezTo>
                    <a:pt x="60517" y="83629"/>
                    <a:pt x="60517" y="83629"/>
                    <a:pt x="60646" y="83629"/>
                  </a:cubicBezTo>
                  <a:cubicBezTo>
                    <a:pt x="60646" y="83397"/>
                    <a:pt x="60775" y="83166"/>
                    <a:pt x="60905" y="82934"/>
                  </a:cubicBezTo>
                  <a:cubicBezTo>
                    <a:pt x="60905" y="82934"/>
                    <a:pt x="60905" y="82934"/>
                    <a:pt x="60905" y="82934"/>
                  </a:cubicBezTo>
                  <a:cubicBezTo>
                    <a:pt x="60905" y="82934"/>
                    <a:pt x="60905" y="82934"/>
                    <a:pt x="60905" y="82934"/>
                  </a:cubicBezTo>
                  <a:cubicBezTo>
                    <a:pt x="60905" y="82934"/>
                    <a:pt x="60905" y="82934"/>
                    <a:pt x="60905" y="82934"/>
                  </a:cubicBezTo>
                  <a:cubicBezTo>
                    <a:pt x="83922" y="30579"/>
                    <a:pt x="83922" y="30579"/>
                    <a:pt x="83922" y="30579"/>
                  </a:cubicBezTo>
                  <a:cubicBezTo>
                    <a:pt x="85086" y="35444"/>
                    <a:pt x="86250" y="40540"/>
                    <a:pt x="87413" y="45637"/>
                  </a:cubicBezTo>
                  <a:cubicBezTo>
                    <a:pt x="80431" y="52355"/>
                    <a:pt x="75775" y="65328"/>
                    <a:pt x="75775" y="80386"/>
                  </a:cubicBezTo>
                  <a:cubicBezTo>
                    <a:pt x="75775" y="102162"/>
                    <a:pt x="85732" y="120000"/>
                    <a:pt x="97887" y="120000"/>
                  </a:cubicBezTo>
                  <a:cubicBezTo>
                    <a:pt x="110043" y="120000"/>
                    <a:pt x="120000" y="102162"/>
                    <a:pt x="120000" y="80386"/>
                  </a:cubicBezTo>
                  <a:cubicBezTo>
                    <a:pt x="120000" y="58610"/>
                    <a:pt x="110043" y="40772"/>
                    <a:pt x="97887" y="40772"/>
                  </a:cubicBezTo>
                  <a:close/>
                  <a:moveTo>
                    <a:pt x="40991" y="30579"/>
                  </a:moveTo>
                  <a:cubicBezTo>
                    <a:pt x="55215" y="76216"/>
                    <a:pt x="55215" y="76216"/>
                    <a:pt x="55215" y="76216"/>
                  </a:cubicBezTo>
                  <a:cubicBezTo>
                    <a:pt x="52500" y="76216"/>
                    <a:pt x="48362" y="76216"/>
                    <a:pt x="43965" y="76216"/>
                  </a:cubicBezTo>
                  <a:cubicBezTo>
                    <a:pt x="43318" y="64864"/>
                    <a:pt x="39956" y="55135"/>
                    <a:pt x="35043" y="48648"/>
                  </a:cubicBezTo>
                  <a:cubicBezTo>
                    <a:pt x="37500" y="41467"/>
                    <a:pt x="39698" y="34749"/>
                    <a:pt x="40991" y="30579"/>
                  </a:cubicBezTo>
                  <a:close/>
                  <a:moveTo>
                    <a:pt x="39310" y="76216"/>
                  </a:moveTo>
                  <a:cubicBezTo>
                    <a:pt x="33750" y="76216"/>
                    <a:pt x="28577" y="76216"/>
                    <a:pt x="26120" y="76216"/>
                  </a:cubicBezTo>
                  <a:cubicBezTo>
                    <a:pt x="27284" y="72509"/>
                    <a:pt x="30000" y="64401"/>
                    <a:pt x="32715" y="55830"/>
                  </a:cubicBezTo>
                  <a:cubicBezTo>
                    <a:pt x="36336" y="60694"/>
                    <a:pt x="38793" y="67876"/>
                    <a:pt x="39310" y="76216"/>
                  </a:cubicBezTo>
                  <a:close/>
                  <a:moveTo>
                    <a:pt x="21982" y="111660"/>
                  </a:moveTo>
                  <a:cubicBezTo>
                    <a:pt x="12413" y="111660"/>
                    <a:pt x="4525" y="97760"/>
                    <a:pt x="4525" y="80386"/>
                  </a:cubicBezTo>
                  <a:cubicBezTo>
                    <a:pt x="4525" y="63243"/>
                    <a:pt x="12413" y="49111"/>
                    <a:pt x="21982" y="49111"/>
                  </a:cubicBezTo>
                  <a:cubicBezTo>
                    <a:pt x="24439" y="49111"/>
                    <a:pt x="26767" y="50038"/>
                    <a:pt x="28836" y="51660"/>
                  </a:cubicBezTo>
                  <a:cubicBezTo>
                    <a:pt x="20043" y="78301"/>
                    <a:pt x="20043" y="78301"/>
                    <a:pt x="20043" y="78301"/>
                  </a:cubicBezTo>
                  <a:cubicBezTo>
                    <a:pt x="19655" y="79691"/>
                    <a:pt x="19655" y="81312"/>
                    <a:pt x="20043" y="82471"/>
                  </a:cubicBezTo>
                  <a:cubicBezTo>
                    <a:pt x="20431" y="83861"/>
                    <a:pt x="21206" y="84555"/>
                    <a:pt x="21982" y="84555"/>
                  </a:cubicBezTo>
                  <a:cubicBezTo>
                    <a:pt x="39310" y="84555"/>
                    <a:pt x="39310" y="84555"/>
                    <a:pt x="39310" y="84555"/>
                  </a:cubicBezTo>
                  <a:cubicBezTo>
                    <a:pt x="38275" y="99845"/>
                    <a:pt x="30905" y="111660"/>
                    <a:pt x="21982" y="111660"/>
                  </a:cubicBezTo>
                  <a:close/>
                  <a:moveTo>
                    <a:pt x="60258" y="71351"/>
                  </a:moveTo>
                  <a:cubicBezTo>
                    <a:pt x="60258" y="66486"/>
                    <a:pt x="60258" y="63011"/>
                    <a:pt x="60258" y="61853"/>
                  </a:cubicBezTo>
                  <a:cubicBezTo>
                    <a:pt x="61422" y="61853"/>
                    <a:pt x="63103" y="61853"/>
                    <a:pt x="63103" y="61853"/>
                  </a:cubicBezTo>
                  <a:cubicBezTo>
                    <a:pt x="63750" y="61853"/>
                    <a:pt x="64267" y="60926"/>
                    <a:pt x="64267" y="59768"/>
                  </a:cubicBezTo>
                  <a:cubicBezTo>
                    <a:pt x="64267" y="58610"/>
                    <a:pt x="63750" y="57683"/>
                    <a:pt x="63103" y="57683"/>
                  </a:cubicBezTo>
                  <a:cubicBezTo>
                    <a:pt x="59094" y="57683"/>
                    <a:pt x="59094" y="57683"/>
                    <a:pt x="59094" y="57683"/>
                  </a:cubicBezTo>
                  <a:cubicBezTo>
                    <a:pt x="58448" y="57683"/>
                    <a:pt x="57931" y="58610"/>
                    <a:pt x="57931" y="59768"/>
                  </a:cubicBezTo>
                  <a:cubicBezTo>
                    <a:pt x="57931" y="59768"/>
                    <a:pt x="57931" y="63243"/>
                    <a:pt x="57931" y="68108"/>
                  </a:cubicBezTo>
                  <a:cubicBezTo>
                    <a:pt x="45129" y="27104"/>
                    <a:pt x="45129" y="27104"/>
                    <a:pt x="45129" y="27104"/>
                  </a:cubicBezTo>
                  <a:cubicBezTo>
                    <a:pt x="53017" y="27104"/>
                    <a:pt x="73577" y="27104"/>
                    <a:pt x="79655" y="27104"/>
                  </a:cubicBezTo>
                  <a:cubicBezTo>
                    <a:pt x="76034" y="35212"/>
                    <a:pt x="65043" y="60231"/>
                    <a:pt x="60258" y="71351"/>
                  </a:cubicBezTo>
                  <a:close/>
                  <a:moveTo>
                    <a:pt x="97887" y="111660"/>
                  </a:moveTo>
                  <a:cubicBezTo>
                    <a:pt x="88189" y="111660"/>
                    <a:pt x="80431" y="97760"/>
                    <a:pt x="80431" y="80386"/>
                  </a:cubicBezTo>
                  <a:cubicBezTo>
                    <a:pt x="80431" y="68803"/>
                    <a:pt x="83922" y="58610"/>
                    <a:pt x="89224" y="53281"/>
                  </a:cubicBezTo>
                  <a:cubicBezTo>
                    <a:pt x="92715" y="68571"/>
                    <a:pt x="95689" y="82007"/>
                    <a:pt x="95689" y="82007"/>
                  </a:cubicBezTo>
                  <a:cubicBezTo>
                    <a:pt x="96206" y="84092"/>
                    <a:pt x="97629" y="85019"/>
                    <a:pt x="98793" y="84324"/>
                  </a:cubicBezTo>
                  <a:cubicBezTo>
                    <a:pt x="99956" y="83397"/>
                    <a:pt x="100474" y="81081"/>
                    <a:pt x="99956" y="78764"/>
                  </a:cubicBezTo>
                  <a:cubicBezTo>
                    <a:pt x="93491" y="50270"/>
                    <a:pt x="93491" y="50270"/>
                    <a:pt x="93491" y="50270"/>
                  </a:cubicBezTo>
                  <a:cubicBezTo>
                    <a:pt x="94913" y="49575"/>
                    <a:pt x="96336" y="49111"/>
                    <a:pt x="97887" y="49111"/>
                  </a:cubicBezTo>
                  <a:cubicBezTo>
                    <a:pt x="107456" y="49111"/>
                    <a:pt x="115344" y="63243"/>
                    <a:pt x="115344" y="80386"/>
                  </a:cubicBezTo>
                  <a:cubicBezTo>
                    <a:pt x="115344" y="97760"/>
                    <a:pt x="107456" y="111660"/>
                    <a:pt x="97887" y="111660"/>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lIns="91419" tIns="45710" rIns="91419" bIns="45710"/>
            <a:lstStyle/>
            <a:p>
              <a:endParaRPr lang="en-ID"/>
            </a:p>
          </p:txBody>
        </p:sp>
        <p:sp>
          <p:nvSpPr>
            <p:cNvPr id="4" name="Shape 2159">
              <a:extLst>
                <a:ext uri="{FF2B5EF4-FFF2-40B4-BE49-F238E27FC236}">
                  <a16:creationId xmlns:a16="http://schemas.microsoft.com/office/drawing/2014/main" id="{3C4EA66F-B49B-457B-90B5-3186BBEED924}"/>
                </a:ext>
              </a:extLst>
            </p:cNvPr>
            <p:cNvSpPr/>
            <p:nvPr/>
          </p:nvSpPr>
          <p:spPr>
            <a:xfrm>
              <a:off x="7117461" y="2575611"/>
              <a:ext cx="1395238" cy="494943"/>
            </a:xfrm>
            <a:custGeom>
              <a:avLst/>
              <a:gdLst/>
              <a:ahLst/>
              <a:cxnLst/>
              <a:rect l="0" t="0" r="0" b="0"/>
              <a:pathLst>
                <a:path w="120000" h="120000" extrusionOk="0">
                  <a:moveTo>
                    <a:pt x="8717" y="63614"/>
                  </a:moveTo>
                  <a:cubicBezTo>
                    <a:pt x="42564" y="0"/>
                    <a:pt x="87692" y="4337"/>
                    <a:pt x="120000" y="78072"/>
                  </a:cubicBezTo>
                  <a:cubicBezTo>
                    <a:pt x="107179" y="112771"/>
                    <a:pt x="107179" y="112771"/>
                    <a:pt x="107179" y="112771"/>
                  </a:cubicBezTo>
                  <a:cubicBezTo>
                    <a:pt x="82564" y="57831"/>
                    <a:pt x="47692" y="53493"/>
                    <a:pt x="21025" y="99759"/>
                  </a:cubicBezTo>
                  <a:cubicBezTo>
                    <a:pt x="28205" y="119999"/>
                    <a:pt x="28205" y="119999"/>
                    <a:pt x="28205" y="119999"/>
                  </a:cubicBezTo>
                  <a:cubicBezTo>
                    <a:pt x="0" y="118554"/>
                    <a:pt x="0" y="118554"/>
                    <a:pt x="0" y="118554"/>
                  </a:cubicBezTo>
                  <a:cubicBezTo>
                    <a:pt x="0" y="39036"/>
                    <a:pt x="0" y="39036"/>
                    <a:pt x="0" y="39036"/>
                  </a:cubicBezTo>
                  <a:cubicBezTo>
                    <a:pt x="8717" y="63614"/>
                    <a:pt x="8717" y="63614"/>
                    <a:pt x="8717" y="63614"/>
                  </a:cubicBezTo>
                  <a:close/>
                </a:path>
              </a:pathLst>
            </a:custGeom>
            <a:solidFill>
              <a:schemeClr val="accent2">
                <a:lumMod val="60000"/>
                <a:lumOff val="40000"/>
              </a:schemeClr>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5" name="Shape 2160">
              <a:extLst>
                <a:ext uri="{FF2B5EF4-FFF2-40B4-BE49-F238E27FC236}">
                  <a16:creationId xmlns:a16="http://schemas.microsoft.com/office/drawing/2014/main" id="{C26A6301-A9E8-4C1A-B638-F141E22DF369}"/>
                </a:ext>
              </a:extLst>
            </p:cNvPr>
            <p:cNvSpPr/>
            <p:nvPr/>
          </p:nvSpPr>
          <p:spPr>
            <a:xfrm>
              <a:off x="8508607" y="3054193"/>
              <a:ext cx="474627" cy="1362117"/>
            </a:xfrm>
            <a:custGeom>
              <a:avLst/>
              <a:gdLst/>
              <a:ahLst/>
              <a:cxnLst/>
              <a:rect l="0" t="0" r="0" b="0"/>
              <a:pathLst>
                <a:path w="120000" h="120000" extrusionOk="0">
                  <a:moveTo>
                    <a:pt x="0" y="29473"/>
                  </a:moveTo>
                  <a:cubicBezTo>
                    <a:pt x="21000" y="22105"/>
                    <a:pt x="21000" y="22105"/>
                    <a:pt x="21000" y="22105"/>
                  </a:cubicBezTo>
                  <a:cubicBezTo>
                    <a:pt x="64500" y="48947"/>
                    <a:pt x="58500" y="82631"/>
                    <a:pt x="4500" y="107368"/>
                  </a:cubicBezTo>
                  <a:cubicBezTo>
                    <a:pt x="42000" y="119999"/>
                    <a:pt x="42000" y="119999"/>
                    <a:pt x="42000" y="119999"/>
                  </a:cubicBezTo>
                  <a:cubicBezTo>
                    <a:pt x="114000" y="87894"/>
                    <a:pt x="120000" y="43157"/>
                    <a:pt x="58500" y="8947"/>
                  </a:cubicBezTo>
                  <a:cubicBezTo>
                    <a:pt x="84000" y="0"/>
                    <a:pt x="84000" y="0"/>
                    <a:pt x="84000" y="0"/>
                  </a:cubicBezTo>
                  <a:cubicBezTo>
                    <a:pt x="0" y="0"/>
                    <a:pt x="0" y="0"/>
                    <a:pt x="0" y="0"/>
                  </a:cubicBezTo>
                  <a:cubicBezTo>
                    <a:pt x="0" y="29473"/>
                    <a:pt x="0" y="29473"/>
                    <a:pt x="0" y="29473"/>
                  </a:cubicBezTo>
                  <a:close/>
                </a:path>
              </a:pathLst>
            </a:custGeom>
            <a:solidFill>
              <a:schemeClr val="accent1">
                <a:lumMod val="60000"/>
                <a:lumOff val="40000"/>
              </a:schemeClr>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6" name="Shape 2161">
              <a:extLst>
                <a:ext uri="{FF2B5EF4-FFF2-40B4-BE49-F238E27FC236}">
                  <a16:creationId xmlns:a16="http://schemas.microsoft.com/office/drawing/2014/main" id="{7B8041C9-9584-40FB-83BD-24EA0DF2EDE4}"/>
                </a:ext>
              </a:extLst>
            </p:cNvPr>
            <p:cNvSpPr/>
            <p:nvPr/>
          </p:nvSpPr>
          <p:spPr>
            <a:xfrm>
              <a:off x="7156332" y="4420400"/>
              <a:ext cx="1362505" cy="478582"/>
            </a:xfrm>
            <a:custGeom>
              <a:avLst/>
              <a:gdLst/>
              <a:ahLst/>
              <a:cxnLst/>
              <a:rect l="0" t="0" r="0" b="0"/>
              <a:pathLst>
                <a:path w="120000" h="120000" extrusionOk="0">
                  <a:moveTo>
                    <a:pt x="119999" y="84000"/>
                  </a:moveTo>
                  <a:cubicBezTo>
                    <a:pt x="110567" y="57000"/>
                    <a:pt x="110567" y="57000"/>
                    <a:pt x="110567" y="57000"/>
                  </a:cubicBezTo>
                  <a:cubicBezTo>
                    <a:pt x="77030" y="120000"/>
                    <a:pt x="32489" y="115500"/>
                    <a:pt x="0" y="43500"/>
                  </a:cubicBezTo>
                  <a:cubicBezTo>
                    <a:pt x="12576" y="6000"/>
                    <a:pt x="12576" y="6000"/>
                    <a:pt x="12576" y="6000"/>
                  </a:cubicBezTo>
                  <a:cubicBezTo>
                    <a:pt x="37729" y="60000"/>
                    <a:pt x="71266" y="64500"/>
                    <a:pt x="97991" y="19500"/>
                  </a:cubicBezTo>
                  <a:cubicBezTo>
                    <a:pt x="91179" y="0"/>
                    <a:pt x="91179" y="0"/>
                    <a:pt x="91179" y="0"/>
                  </a:cubicBezTo>
                  <a:cubicBezTo>
                    <a:pt x="119999" y="0"/>
                    <a:pt x="119999" y="0"/>
                    <a:pt x="119999" y="0"/>
                  </a:cubicBezTo>
                  <a:cubicBezTo>
                    <a:pt x="119999" y="84000"/>
                    <a:pt x="119999" y="84000"/>
                    <a:pt x="119999" y="84000"/>
                  </a:cubicBezTo>
                  <a:close/>
                </a:path>
              </a:pathLst>
            </a:custGeom>
            <a:solidFill>
              <a:schemeClr val="accent5"/>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7" name="Shape 2162">
              <a:extLst>
                <a:ext uri="{FF2B5EF4-FFF2-40B4-BE49-F238E27FC236}">
                  <a16:creationId xmlns:a16="http://schemas.microsoft.com/office/drawing/2014/main" id="{568EB12C-810E-496A-A5EF-67E2F52592BA}"/>
                </a:ext>
              </a:extLst>
            </p:cNvPr>
            <p:cNvSpPr/>
            <p:nvPr/>
          </p:nvSpPr>
          <p:spPr>
            <a:xfrm>
              <a:off x="6665339" y="3066464"/>
              <a:ext cx="482810" cy="1380525"/>
            </a:xfrm>
            <a:custGeom>
              <a:avLst/>
              <a:gdLst/>
              <a:ahLst/>
              <a:cxnLst/>
              <a:rect l="0" t="0" r="0" b="0"/>
              <a:pathLst>
                <a:path w="120000" h="120000" extrusionOk="0">
                  <a:moveTo>
                    <a:pt x="38518" y="119999"/>
                  </a:moveTo>
                  <a:cubicBezTo>
                    <a:pt x="63703" y="110649"/>
                    <a:pt x="63703" y="110649"/>
                    <a:pt x="63703" y="110649"/>
                  </a:cubicBezTo>
                  <a:cubicBezTo>
                    <a:pt x="0" y="76883"/>
                    <a:pt x="4444" y="32207"/>
                    <a:pt x="77037" y="0"/>
                  </a:cubicBezTo>
                  <a:cubicBezTo>
                    <a:pt x="114074" y="12467"/>
                    <a:pt x="114074" y="12467"/>
                    <a:pt x="114074" y="12467"/>
                  </a:cubicBezTo>
                  <a:cubicBezTo>
                    <a:pt x="59259" y="37402"/>
                    <a:pt x="54814" y="71688"/>
                    <a:pt x="100740" y="98181"/>
                  </a:cubicBezTo>
                  <a:cubicBezTo>
                    <a:pt x="120000" y="90909"/>
                    <a:pt x="120000" y="90909"/>
                    <a:pt x="120000" y="90909"/>
                  </a:cubicBezTo>
                  <a:cubicBezTo>
                    <a:pt x="120000" y="119999"/>
                    <a:pt x="120000" y="119999"/>
                    <a:pt x="120000" y="119999"/>
                  </a:cubicBezTo>
                  <a:lnTo>
                    <a:pt x="38518" y="119999"/>
                  </a:lnTo>
                  <a:close/>
                </a:path>
              </a:pathLst>
            </a:custGeom>
            <a:solidFill>
              <a:schemeClr val="accent4"/>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8" name="Shape 2163">
              <a:extLst>
                <a:ext uri="{FF2B5EF4-FFF2-40B4-BE49-F238E27FC236}">
                  <a16:creationId xmlns:a16="http://schemas.microsoft.com/office/drawing/2014/main" id="{DCD62687-7325-4E64-805B-0DEA44EAAE26}"/>
                </a:ext>
              </a:extLst>
            </p:cNvPr>
            <p:cNvSpPr/>
            <p:nvPr/>
          </p:nvSpPr>
          <p:spPr>
            <a:xfrm>
              <a:off x="3600724" y="2575611"/>
              <a:ext cx="1395238" cy="494943"/>
            </a:xfrm>
            <a:custGeom>
              <a:avLst/>
              <a:gdLst/>
              <a:ahLst/>
              <a:cxnLst/>
              <a:rect l="0" t="0" r="0" b="0"/>
              <a:pathLst>
                <a:path w="120000" h="120000" extrusionOk="0">
                  <a:moveTo>
                    <a:pt x="8717" y="63614"/>
                  </a:moveTo>
                  <a:cubicBezTo>
                    <a:pt x="42564" y="0"/>
                    <a:pt x="87692" y="4337"/>
                    <a:pt x="120000" y="78072"/>
                  </a:cubicBezTo>
                  <a:cubicBezTo>
                    <a:pt x="107179" y="112771"/>
                    <a:pt x="107179" y="112771"/>
                    <a:pt x="107179" y="112771"/>
                  </a:cubicBezTo>
                  <a:cubicBezTo>
                    <a:pt x="82564" y="57831"/>
                    <a:pt x="47692" y="53493"/>
                    <a:pt x="21025" y="99759"/>
                  </a:cubicBezTo>
                  <a:cubicBezTo>
                    <a:pt x="28205" y="119999"/>
                    <a:pt x="28205" y="119999"/>
                    <a:pt x="28205" y="119999"/>
                  </a:cubicBezTo>
                  <a:cubicBezTo>
                    <a:pt x="0" y="118554"/>
                    <a:pt x="0" y="118554"/>
                    <a:pt x="0" y="118554"/>
                  </a:cubicBezTo>
                  <a:cubicBezTo>
                    <a:pt x="0" y="39036"/>
                    <a:pt x="0" y="39036"/>
                    <a:pt x="0" y="39036"/>
                  </a:cubicBezTo>
                  <a:cubicBezTo>
                    <a:pt x="8717" y="63614"/>
                    <a:pt x="8717" y="63614"/>
                    <a:pt x="8717" y="63614"/>
                  </a:cubicBezTo>
                  <a:close/>
                </a:path>
              </a:pathLst>
            </a:custGeom>
            <a:solidFill>
              <a:schemeClr val="accent2">
                <a:lumMod val="60000"/>
                <a:lumOff val="40000"/>
              </a:schemeClr>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9" name="Shape 2164">
              <a:extLst>
                <a:ext uri="{FF2B5EF4-FFF2-40B4-BE49-F238E27FC236}">
                  <a16:creationId xmlns:a16="http://schemas.microsoft.com/office/drawing/2014/main" id="{B06CA2CF-2FAF-404F-AC3D-2A4AD7A3D1D5}"/>
                </a:ext>
              </a:extLst>
            </p:cNvPr>
            <p:cNvSpPr/>
            <p:nvPr/>
          </p:nvSpPr>
          <p:spPr>
            <a:xfrm>
              <a:off x="4991871" y="3054193"/>
              <a:ext cx="474627" cy="1362117"/>
            </a:xfrm>
            <a:custGeom>
              <a:avLst/>
              <a:gdLst/>
              <a:ahLst/>
              <a:cxnLst/>
              <a:rect l="0" t="0" r="0" b="0"/>
              <a:pathLst>
                <a:path w="120000" h="120000" extrusionOk="0">
                  <a:moveTo>
                    <a:pt x="0" y="29473"/>
                  </a:moveTo>
                  <a:cubicBezTo>
                    <a:pt x="21000" y="22105"/>
                    <a:pt x="21000" y="22105"/>
                    <a:pt x="21000" y="22105"/>
                  </a:cubicBezTo>
                  <a:cubicBezTo>
                    <a:pt x="64500" y="48947"/>
                    <a:pt x="58500" y="82631"/>
                    <a:pt x="4500" y="107368"/>
                  </a:cubicBezTo>
                  <a:cubicBezTo>
                    <a:pt x="42000" y="119999"/>
                    <a:pt x="42000" y="119999"/>
                    <a:pt x="42000" y="119999"/>
                  </a:cubicBezTo>
                  <a:cubicBezTo>
                    <a:pt x="114000" y="87894"/>
                    <a:pt x="120000" y="43157"/>
                    <a:pt x="58500" y="8947"/>
                  </a:cubicBezTo>
                  <a:cubicBezTo>
                    <a:pt x="84000" y="0"/>
                    <a:pt x="84000" y="0"/>
                    <a:pt x="84000" y="0"/>
                  </a:cubicBezTo>
                  <a:cubicBezTo>
                    <a:pt x="0" y="0"/>
                    <a:pt x="0" y="0"/>
                    <a:pt x="0" y="0"/>
                  </a:cubicBezTo>
                  <a:cubicBezTo>
                    <a:pt x="0" y="29473"/>
                    <a:pt x="0" y="29473"/>
                    <a:pt x="0" y="29473"/>
                  </a:cubicBezTo>
                  <a:close/>
                </a:path>
              </a:pathLst>
            </a:custGeom>
            <a:solidFill>
              <a:schemeClr val="accent1">
                <a:lumMod val="60000"/>
                <a:lumOff val="40000"/>
              </a:schemeClr>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10" name="Shape 2165">
              <a:extLst>
                <a:ext uri="{FF2B5EF4-FFF2-40B4-BE49-F238E27FC236}">
                  <a16:creationId xmlns:a16="http://schemas.microsoft.com/office/drawing/2014/main" id="{6A7AD8C1-C3CC-45F7-BF00-30DFED3DCBAA}"/>
                </a:ext>
              </a:extLst>
            </p:cNvPr>
            <p:cNvSpPr/>
            <p:nvPr/>
          </p:nvSpPr>
          <p:spPr>
            <a:xfrm>
              <a:off x="3639594" y="4420400"/>
              <a:ext cx="1362505" cy="478582"/>
            </a:xfrm>
            <a:custGeom>
              <a:avLst/>
              <a:gdLst/>
              <a:ahLst/>
              <a:cxnLst/>
              <a:rect l="0" t="0" r="0" b="0"/>
              <a:pathLst>
                <a:path w="120000" h="120000" extrusionOk="0">
                  <a:moveTo>
                    <a:pt x="119999" y="84000"/>
                  </a:moveTo>
                  <a:cubicBezTo>
                    <a:pt x="110567" y="57000"/>
                    <a:pt x="110567" y="57000"/>
                    <a:pt x="110567" y="57000"/>
                  </a:cubicBezTo>
                  <a:cubicBezTo>
                    <a:pt x="77030" y="120000"/>
                    <a:pt x="32489" y="115500"/>
                    <a:pt x="0" y="43500"/>
                  </a:cubicBezTo>
                  <a:cubicBezTo>
                    <a:pt x="12576" y="6000"/>
                    <a:pt x="12576" y="6000"/>
                    <a:pt x="12576" y="6000"/>
                  </a:cubicBezTo>
                  <a:cubicBezTo>
                    <a:pt x="37729" y="60000"/>
                    <a:pt x="71266" y="64500"/>
                    <a:pt x="97991" y="19500"/>
                  </a:cubicBezTo>
                  <a:cubicBezTo>
                    <a:pt x="91179" y="0"/>
                    <a:pt x="91179" y="0"/>
                    <a:pt x="91179" y="0"/>
                  </a:cubicBezTo>
                  <a:cubicBezTo>
                    <a:pt x="119999" y="0"/>
                    <a:pt x="119999" y="0"/>
                    <a:pt x="119999" y="0"/>
                  </a:cubicBezTo>
                  <a:cubicBezTo>
                    <a:pt x="119999" y="84000"/>
                    <a:pt x="119999" y="84000"/>
                    <a:pt x="119999" y="84000"/>
                  </a:cubicBezTo>
                  <a:close/>
                </a:path>
              </a:pathLst>
            </a:custGeom>
            <a:solidFill>
              <a:schemeClr val="accent5"/>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sp>
          <p:nvSpPr>
            <p:cNvPr id="11" name="Shape 2166">
              <a:extLst>
                <a:ext uri="{FF2B5EF4-FFF2-40B4-BE49-F238E27FC236}">
                  <a16:creationId xmlns:a16="http://schemas.microsoft.com/office/drawing/2014/main" id="{2FF411F9-45B3-40A8-A971-D05F4E864F8C}"/>
                </a:ext>
              </a:extLst>
            </p:cNvPr>
            <p:cNvSpPr/>
            <p:nvPr/>
          </p:nvSpPr>
          <p:spPr>
            <a:xfrm>
              <a:off x="3148601" y="3066464"/>
              <a:ext cx="482810" cy="1380525"/>
            </a:xfrm>
            <a:custGeom>
              <a:avLst/>
              <a:gdLst/>
              <a:ahLst/>
              <a:cxnLst/>
              <a:rect l="0" t="0" r="0" b="0"/>
              <a:pathLst>
                <a:path w="120000" h="120000" extrusionOk="0">
                  <a:moveTo>
                    <a:pt x="38518" y="119999"/>
                  </a:moveTo>
                  <a:cubicBezTo>
                    <a:pt x="63703" y="110649"/>
                    <a:pt x="63703" y="110649"/>
                    <a:pt x="63703" y="110649"/>
                  </a:cubicBezTo>
                  <a:cubicBezTo>
                    <a:pt x="0" y="76883"/>
                    <a:pt x="4444" y="32207"/>
                    <a:pt x="77037" y="0"/>
                  </a:cubicBezTo>
                  <a:cubicBezTo>
                    <a:pt x="114074" y="12467"/>
                    <a:pt x="114074" y="12467"/>
                    <a:pt x="114074" y="12467"/>
                  </a:cubicBezTo>
                  <a:cubicBezTo>
                    <a:pt x="59259" y="37402"/>
                    <a:pt x="54814" y="71688"/>
                    <a:pt x="100740" y="98181"/>
                  </a:cubicBezTo>
                  <a:cubicBezTo>
                    <a:pt x="120000" y="90909"/>
                    <a:pt x="120000" y="90909"/>
                    <a:pt x="120000" y="90909"/>
                  </a:cubicBezTo>
                  <a:cubicBezTo>
                    <a:pt x="120000" y="119999"/>
                    <a:pt x="120000" y="119999"/>
                    <a:pt x="120000" y="119999"/>
                  </a:cubicBezTo>
                  <a:lnTo>
                    <a:pt x="38518" y="119999"/>
                  </a:lnTo>
                  <a:close/>
                </a:path>
              </a:pathLst>
            </a:custGeom>
            <a:solidFill>
              <a:schemeClr val="accent4"/>
            </a:solidFill>
            <a:ln>
              <a:noFill/>
            </a:ln>
          </p:spPr>
          <p:txBody>
            <a:bodyPr lIns="60941" tIns="30462" rIns="60941" bIns="30462"/>
            <a:lstStyle/>
            <a:p>
              <a:pPr eaLnBrk="1" fontAlgn="auto" hangingPunct="1">
                <a:spcBef>
                  <a:spcPts val="0"/>
                </a:spcBef>
                <a:spcAft>
                  <a:spcPts val="0"/>
                </a:spcAft>
                <a:buClr>
                  <a:srgbClr val="000000"/>
                </a:buClr>
                <a:defRPr/>
              </a:pPr>
              <a:endParaRPr sz="1200">
                <a:solidFill>
                  <a:schemeClr val="dk1"/>
                </a:solidFill>
                <a:latin typeface="Arial"/>
                <a:ea typeface="Arial"/>
                <a:cs typeface="Arial"/>
                <a:sym typeface="Arial"/>
              </a:endParaRPr>
            </a:p>
          </p:txBody>
        </p:sp>
      </p:grpSp>
      <p:grpSp>
        <p:nvGrpSpPr>
          <p:cNvPr id="12" name="Group 11">
            <a:extLst>
              <a:ext uri="{FF2B5EF4-FFF2-40B4-BE49-F238E27FC236}">
                <a16:creationId xmlns:a16="http://schemas.microsoft.com/office/drawing/2014/main" id="{E9C5CEE8-F5C9-45B6-BA1C-1BAF7B43ECB2}"/>
              </a:ext>
            </a:extLst>
          </p:cNvPr>
          <p:cNvGrpSpPr>
            <a:grpSpLocks/>
          </p:cNvGrpSpPr>
          <p:nvPr/>
        </p:nvGrpSpPr>
        <p:grpSpPr bwMode="auto">
          <a:xfrm>
            <a:off x="2036763" y="5491163"/>
            <a:ext cx="1466850" cy="631825"/>
            <a:chOff x="2194602" y="2009322"/>
            <a:chExt cx="1573731" cy="678552"/>
          </a:xfrm>
        </p:grpSpPr>
        <p:sp>
          <p:nvSpPr>
            <p:cNvPr id="79891" name="Rectangle 12">
              <a:extLst>
                <a:ext uri="{FF2B5EF4-FFF2-40B4-BE49-F238E27FC236}">
                  <a16:creationId xmlns:a16="http://schemas.microsoft.com/office/drawing/2014/main" id="{D1E194B0-E38A-46C5-B2C9-E3A35C599154}"/>
                </a:ext>
              </a:extLst>
            </p:cNvPr>
            <p:cNvSpPr>
              <a:spLocks noChangeArrowheads="1"/>
            </p:cNvSpPr>
            <p:nvPr/>
          </p:nvSpPr>
          <p:spPr bwMode="auto">
            <a:xfrm>
              <a:off x="2540742" y="2009322"/>
              <a:ext cx="1227591" cy="6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30000"/>
                </a:lnSpc>
              </a:pPr>
              <a:r>
                <a:rPr lang="en-US" altLang="en-US" sz="900">
                  <a:latin typeface="Source Sans Pro Light" panose="020B0403030403020204" pitchFamily="34" charset="0"/>
                </a:rPr>
                <a:t>Synth chartreuse XOXO, tacos brooklyn VHS plaid.</a:t>
              </a:r>
              <a:endParaRPr lang="en-US" altLang="en-US" sz="900">
                <a:latin typeface="Source Sans Pro Light" panose="020B0403030403020204" pitchFamily="34" charset="0"/>
                <a:cs typeface="Open Sans" panose="020B0606030504020204" pitchFamily="34" charset="0"/>
              </a:endParaRPr>
            </a:p>
          </p:txBody>
        </p:sp>
        <p:sp>
          <p:nvSpPr>
            <p:cNvPr id="14" name="Shape 2778">
              <a:extLst>
                <a:ext uri="{FF2B5EF4-FFF2-40B4-BE49-F238E27FC236}">
                  <a16:creationId xmlns:a16="http://schemas.microsoft.com/office/drawing/2014/main" id="{2A670786-4ADA-4F7E-863F-471F2A2A5D2B}"/>
                </a:ext>
              </a:extLst>
            </p:cNvPr>
            <p:cNvSpPr/>
            <p:nvPr/>
          </p:nvSpPr>
          <p:spPr>
            <a:xfrm>
              <a:off x="2194602" y="2164468"/>
              <a:ext cx="279320" cy="279604"/>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accent5"/>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solidFill>
                  <a:srgbClr val="FFFFFF"/>
                </a:solidFill>
                <a:effectLst>
                  <a:outerShdw blurRad="38100" dist="12700" dir="5400000" rotWithShape="0">
                    <a:srgbClr val="000000">
                      <a:alpha val="50000"/>
                    </a:srgbClr>
                  </a:outerShdw>
                </a:effectLst>
                <a:latin typeface="Source Sans Pro Light" charset="0"/>
                <a:ea typeface="Source Sans Pro Light" charset="0"/>
                <a:cs typeface="Source Sans Pro Light" charset="0"/>
                <a:sym typeface="Gill Sans"/>
              </a:endParaRPr>
            </a:p>
          </p:txBody>
        </p:sp>
      </p:grpSp>
      <p:grpSp>
        <p:nvGrpSpPr>
          <p:cNvPr id="15" name="Group 14">
            <a:extLst>
              <a:ext uri="{FF2B5EF4-FFF2-40B4-BE49-F238E27FC236}">
                <a16:creationId xmlns:a16="http://schemas.microsoft.com/office/drawing/2014/main" id="{40F721D9-CC2C-4355-B4C1-0DA45D843EBE}"/>
              </a:ext>
            </a:extLst>
          </p:cNvPr>
          <p:cNvGrpSpPr>
            <a:grpSpLocks/>
          </p:cNvGrpSpPr>
          <p:nvPr/>
        </p:nvGrpSpPr>
        <p:grpSpPr bwMode="auto">
          <a:xfrm>
            <a:off x="3675063" y="5494338"/>
            <a:ext cx="1468437" cy="631825"/>
            <a:chOff x="4129724" y="2015877"/>
            <a:chExt cx="1575004" cy="678552"/>
          </a:xfrm>
        </p:grpSpPr>
        <p:sp>
          <p:nvSpPr>
            <p:cNvPr id="79889" name="Rectangle 15">
              <a:extLst>
                <a:ext uri="{FF2B5EF4-FFF2-40B4-BE49-F238E27FC236}">
                  <a16:creationId xmlns:a16="http://schemas.microsoft.com/office/drawing/2014/main" id="{1D3E28F8-B94D-4AC2-9769-AE546DAE1BF0}"/>
                </a:ext>
              </a:extLst>
            </p:cNvPr>
            <p:cNvSpPr>
              <a:spLocks noChangeArrowheads="1"/>
            </p:cNvSpPr>
            <p:nvPr/>
          </p:nvSpPr>
          <p:spPr bwMode="auto">
            <a:xfrm>
              <a:off x="4477137" y="2015877"/>
              <a:ext cx="1227591" cy="6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30000"/>
                </a:lnSpc>
              </a:pPr>
              <a:r>
                <a:rPr lang="en-US" altLang="en-US" sz="900">
                  <a:latin typeface="Source Sans Pro Light" panose="020B0403030403020204" pitchFamily="34" charset="0"/>
                </a:rPr>
                <a:t>Synth chartreuse XOXO, tacos brooklyn VHS plaid.</a:t>
              </a:r>
              <a:endParaRPr lang="en-US" altLang="en-US" sz="900">
                <a:latin typeface="Source Sans Pro Light" panose="020B0403030403020204" pitchFamily="34" charset="0"/>
                <a:cs typeface="Open Sans" panose="020B0606030504020204" pitchFamily="34" charset="0"/>
              </a:endParaRPr>
            </a:p>
          </p:txBody>
        </p:sp>
        <p:sp>
          <p:nvSpPr>
            <p:cNvPr id="17" name="Shape 2748">
              <a:extLst>
                <a:ext uri="{FF2B5EF4-FFF2-40B4-BE49-F238E27FC236}">
                  <a16:creationId xmlns:a16="http://schemas.microsoft.com/office/drawing/2014/main" id="{3621C6F8-B021-4305-B7D2-82C86551B566}"/>
                </a:ext>
              </a:extLst>
            </p:cNvPr>
            <p:cNvSpPr/>
            <p:nvPr/>
          </p:nvSpPr>
          <p:spPr>
            <a:xfrm>
              <a:off x="4129724" y="2143744"/>
              <a:ext cx="279244" cy="2779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2">
                <a:lumMod val="60000"/>
                <a:lumOff val="40000"/>
              </a:schemeClr>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Source Sans Pro Light" charset="0"/>
                <a:ea typeface="Source Sans Pro Light" charset="0"/>
                <a:cs typeface="Source Sans Pro Light" charset="0"/>
                <a:sym typeface="Gill Sans"/>
              </a:endParaRPr>
            </a:p>
          </p:txBody>
        </p:sp>
      </p:grpSp>
      <p:grpSp>
        <p:nvGrpSpPr>
          <p:cNvPr id="18" name="Group 17">
            <a:extLst>
              <a:ext uri="{FF2B5EF4-FFF2-40B4-BE49-F238E27FC236}">
                <a16:creationId xmlns:a16="http://schemas.microsoft.com/office/drawing/2014/main" id="{34B84FE0-1F0D-47CE-9C7C-26965222E026}"/>
              </a:ext>
            </a:extLst>
          </p:cNvPr>
          <p:cNvGrpSpPr>
            <a:grpSpLocks/>
          </p:cNvGrpSpPr>
          <p:nvPr/>
        </p:nvGrpSpPr>
        <p:grpSpPr bwMode="auto">
          <a:xfrm>
            <a:off x="5372100" y="5494338"/>
            <a:ext cx="1470025" cy="631825"/>
            <a:chOff x="6064846" y="2015877"/>
            <a:chExt cx="1576277" cy="678552"/>
          </a:xfrm>
        </p:grpSpPr>
        <p:sp>
          <p:nvSpPr>
            <p:cNvPr id="79887" name="Rectangle 18">
              <a:extLst>
                <a:ext uri="{FF2B5EF4-FFF2-40B4-BE49-F238E27FC236}">
                  <a16:creationId xmlns:a16="http://schemas.microsoft.com/office/drawing/2014/main" id="{E711600C-3A96-4FCC-B340-84A8714765BD}"/>
                </a:ext>
              </a:extLst>
            </p:cNvPr>
            <p:cNvSpPr>
              <a:spLocks noChangeArrowheads="1"/>
            </p:cNvSpPr>
            <p:nvPr/>
          </p:nvSpPr>
          <p:spPr bwMode="auto">
            <a:xfrm>
              <a:off x="6413532" y="2015877"/>
              <a:ext cx="1227591" cy="6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30000"/>
                </a:lnSpc>
              </a:pPr>
              <a:r>
                <a:rPr lang="en-US" altLang="en-US" sz="900">
                  <a:latin typeface="Source Sans Pro Light" panose="020B0403030403020204" pitchFamily="34" charset="0"/>
                </a:rPr>
                <a:t>Synth chartreuse XOXO, tacos brooklyn VHS plaid.</a:t>
              </a:r>
              <a:endParaRPr lang="en-US" altLang="en-US" sz="900">
                <a:latin typeface="Source Sans Pro Light" panose="020B0403030403020204" pitchFamily="34" charset="0"/>
                <a:cs typeface="Open Sans" panose="020B0606030504020204" pitchFamily="34" charset="0"/>
              </a:endParaRPr>
            </a:p>
          </p:txBody>
        </p:sp>
        <p:sp>
          <p:nvSpPr>
            <p:cNvPr id="20" name="Shape 2774">
              <a:extLst>
                <a:ext uri="{FF2B5EF4-FFF2-40B4-BE49-F238E27FC236}">
                  <a16:creationId xmlns:a16="http://schemas.microsoft.com/office/drawing/2014/main" id="{C949D5D6-6205-4E7A-9785-1E24E094E0FA}"/>
                </a:ext>
              </a:extLst>
            </p:cNvPr>
            <p:cNvSpPr/>
            <p:nvPr/>
          </p:nvSpPr>
          <p:spPr>
            <a:xfrm>
              <a:off x="6064846" y="2162499"/>
              <a:ext cx="279168" cy="27960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accent4"/>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solidFill>
                  <a:srgbClr val="FFFFFF"/>
                </a:solidFill>
                <a:effectLst>
                  <a:outerShdw blurRad="38100" dist="12700" dir="5400000" rotWithShape="0">
                    <a:srgbClr val="000000">
                      <a:alpha val="50000"/>
                    </a:srgbClr>
                  </a:outerShdw>
                </a:effectLst>
                <a:latin typeface="Source Sans Pro Light" charset="0"/>
                <a:ea typeface="Source Sans Pro Light" charset="0"/>
                <a:cs typeface="Source Sans Pro Light" charset="0"/>
                <a:sym typeface="Gill Sans"/>
              </a:endParaRPr>
            </a:p>
          </p:txBody>
        </p:sp>
      </p:grpSp>
      <p:grpSp>
        <p:nvGrpSpPr>
          <p:cNvPr id="21" name="Group 20">
            <a:extLst>
              <a:ext uri="{FF2B5EF4-FFF2-40B4-BE49-F238E27FC236}">
                <a16:creationId xmlns:a16="http://schemas.microsoft.com/office/drawing/2014/main" id="{D93673CE-C467-4F50-8755-7974EE544B7B}"/>
              </a:ext>
            </a:extLst>
          </p:cNvPr>
          <p:cNvGrpSpPr>
            <a:grpSpLocks/>
          </p:cNvGrpSpPr>
          <p:nvPr/>
        </p:nvGrpSpPr>
        <p:grpSpPr bwMode="auto">
          <a:xfrm>
            <a:off x="8772525" y="5491163"/>
            <a:ext cx="1468438" cy="631825"/>
            <a:chOff x="8002514" y="2015877"/>
            <a:chExt cx="1575004" cy="678552"/>
          </a:xfrm>
        </p:grpSpPr>
        <p:sp>
          <p:nvSpPr>
            <p:cNvPr id="79885" name="Rectangle 21">
              <a:extLst>
                <a:ext uri="{FF2B5EF4-FFF2-40B4-BE49-F238E27FC236}">
                  <a16:creationId xmlns:a16="http://schemas.microsoft.com/office/drawing/2014/main" id="{0D1084D1-8D53-4B00-B748-C6780521837E}"/>
                </a:ext>
              </a:extLst>
            </p:cNvPr>
            <p:cNvSpPr>
              <a:spLocks noChangeArrowheads="1"/>
            </p:cNvSpPr>
            <p:nvPr/>
          </p:nvSpPr>
          <p:spPr bwMode="auto">
            <a:xfrm>
              <a:off x="8349927" y="2015877"/>
              <a:ext cx="1227591" cy="6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30000"/>
                </a:lnSpc>
              </a:pPr>
              <a:r>
                <a:rPr lang="en-US" altLang="en-US" sz="900">
                  <a:latin typeface="Source Sans Pro Light" panose="020B0403030403020204" pitchFamily="34" charset="0"/>
                </a:rPr>
                <a:t>Synth chartreuse XOXO, tacos brooklyn VHS plaid.</a:t>
              </a:r>
              <a:endParaRPr lang="en-US" altLang="en-US" sz="900">
                <a:latin typeface="Source Sans Pro Light" panose="020B0403030403020204" pitchFamily="34" charset="0"/>
                <a:cs typeface="Open Sans" panose="020B0606030504020204" pitchFamily="34" charset="0"/>
              </a:endParaRPr>
            </a:p>
          </p:txBody>
        </p:sp>
        <p:sp>
          <p:nvSpPr>
            <p:cNvPr id="23" name="Shape 2784">
              <a:extLst>
                <a:ext uri="{FF2B5EF4-FFF2-40B4-BE49-F238E27FC236}">
                  <a16:creationId xmlns:a16="http://schemas.microsoft.com/office/drawing/2014/main" id="{02EDFCA1-E262-4FAB-BAA4-297C539455F6}"/>
                </a:ext>
              </a:extLst>
            </p:cNvPr>
            <p:cNvSpPr/>
            <p:nvPr/>
          </p:nvSpPr>
          <p:spPr>
            <a:xfrm>
              <a:off x="8002514" y="2167613"/>
              <a:ext cx="279244" cy="279604"/>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5"/>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solidFill>
                  <a:srgbClr val="FFFFFF"/>
                </a:solidFill>
                <a:effectLst>
                  <a:outerShdw blurRad="38100" dist="12700" dir="5400000" rotWithShape="0">
                    <a:srgbClr val="000000">
                      <a:alpha val="50000"/>
                    </a:srgbClr>
                  </a:outerShdw>
                </a:effectLst>
                <a:latin typeface="Source Sans Pro Light" charset="0"/>
                <a:ea typeface="Source Sans Pro Light" charset="0"/>
                <a:cs typeface="Source Sans Pro Light" charset="0"/>
                <a:sym typeface="Gill Sans"/>
              </a:endParaRPr>
            </a:p>
          </p:txBody>
        </p:sp>
      </p:grpSp>
      <p:grpSp>
        <p:nvGrpSpPr>
          <p:cNvPr id="24" name="Group 23">
            <a:extLst>
              <a:ext uri="{FF2B5EF4-FFF2-40B4-BE49-F238E27FC236}">
                <a16:creationId xmlns:a16="http://schemas.microsoft.com/office/drawing/2014/main" id="{2A8F61D4-8BD6-48D8-B731-9CF46DAED271}"/>
              </a:ext>
            </a:extLst>
          </p:cNvPr>
          <p:cNvGrpSpPr>
            <a:grpSpLocks/>
          </p:cNvGrpSpPr>
          <p:nvPr/>
        </p:nvGrpSpPr>
        <p:grpSpPr bwMode="auto">
          <a:xfrm>
            <a:off x="7069138" y="5494338"/>
            <a:ext cx="1530350" cy="633412"/>
            <a:chOff x="5107857" y="5455401"/>
            <a:chExt cx="1641337" cy="678552"/>
          </a:xfrm>
        </p:grpSpPr>
        <p:sp>
          <p:nvSpPr>
            <p:cNvPr id="79883" name="Rectangle 24">
              <a:extLst>
                <a:ext uri="{FF2B5EF4-FFF2-40B4-BE49-F238E27FC236}">
                  <a16:creationId xmlns:a16="http://schemas.microsoft.com/office/drawing/2014/main" id="{7FD4E51D-37EA-4829-BB2C-FE949CE1E492}"/>
                </a:ext>
              </a:extLst>
            </p:cNvPr>
            <p:cNvSpPr>
              <a:spLocks noChangeArrowheads="1"/>
            </p:cNvSpPr>
            <p:nvPr/>
          </p:nvSpPr>
          <p:spPr bwMode="auto">
            <a:xfrm>
              <a:off x="5521603" y="5455401"/>
              <a:ext cx="1227591" cy="6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lnSpc>
                  <a:spcPct val="130000"/>
                </a:lnSpc>
              </a:pPr>
              <a:r>
                <a:rPr lang="en-US" altLang="en-US" sz="900">
                  <a:latin typeface="Source Sans Pro Light" panose="020B0403030403020204" pitchFamily="34" charset="0"/>
                </a:rPr>
                <a:t>Synth chartreuse XOXO, tacos brooklyn VHS plaid.</a:t>
              </a:r>
              <a:endParaRPr lang="en-US" altLang="en-US" sz="900">
                <a:latin typeface="Source Sans Pro Light" panose="020B0403030403020204" pitchFamily="34" charset="0"/>
                <a:cs typeface="Open Sans" panose="020B0606030504020204" pitchFamily="34" charset="0"/>
              </a:endParaRPr>
            </a:p>
          </p:txBody>
        </p:sp>
        <p:sp>
          <p:nvSpPr>
            <p:cNvPr id="26" name="Shape 2543">
              <a:extLst>
                <a:ext uri="{FF2B5EF4-FFF2-40B4-BE49-F238E27FC236}">
                  <a16:creationId xmlns:a16="http://schemas.microsoft.com/office/drawing/2014/main" id="{EB4863BD-F6A4-407B-AC69-D4819DBF81D9}"/>
                </a:ext>
              </a:extLst>
            </p:cNvPr>
            <p:cNvSpPr/>
            <p:nvPr/>
          </p:nvSpPr>
          <p:spPr>
            <a:xfrm>
              <a:off x="5107857" y="5586349"/>
              <a:ext cx="279232" cy="28060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chemeClr val="accent1">
                <a:lumMod val="60000"/>
                <a:lumOff val="40000"/>
              </a:schemeClr>
            </a:solidFill>
            <a:ln w="12700">
              <a:miter lim="400000"/>
            </a:ln>
          </p:spPr>
          <p:txBody>
            <a:bodyPr lIns="19045" tIns="19045" rIns="19045" bIns="19045" anchor="ct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FFFFFF"/>
                </a:solidFill>
                <a:effectLst>
                  <a:outerShdw blurRad="38100" dist="12700" dir="5400000" rotWithShape="0">
                    <a:srgbClr val="000000">
                      <a:alpha val="50000"/>
                    </a:srgbClr>
                  </a:outerShdw>
                </a:effectLst>
                <a:latin typeface="Source Sans Pro Light" charset="0"/>
                <a:ea typeface="Source Sans Pro Light" charset="0"/>
                <a:cs typeface="Source Sans Pro Light" charset="0"/>
                <a:sym typeface="Gill Sans"/>
              </a:endParaRPr>
            </a:p>
          </p:txBody>
        </p:sp>
      </p:grpSp>
      <p:sp>
        <p:nvSpPr>
          <p:cNvPr id="27" name="TextBox 26">
            <a:extLst>
              <a:ext uri="{FF2B5EF4-FFF2-40B4-BE49-F238E27FC236}">
                <a16:creationId xmlns:a16="http://schemas.microsoft.com/office/drawing/2014/main" id="{0C4F4A64-2360-4B51-8D30-2246376BDC0B}"/>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8" name="Straight Connector 27">
            <a:extLst>
              <a:ext uri="{FF2B5EF4-FFF2-40B4-BE49-F238E27FC236}">
                <a16:creationId xmlns:a16="http://schemas.microsoft.com/office/drawing/2014/main" id="{59FBB8D1-4C39-454F-9FE1-69CF1AC97C5D}"/>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10D10D82-84B0-4B58-A326-80C5B0E5D8DB}"/>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6" presetClass="entr" presetSubtype="37"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outVertical)">
                                      <p:cBhvr>
                                        <p:cTn id="10" dur="500"/>
                                        <p:tgtEl>
                                          <p:spTgt spid="2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900" decel="100000" fill="hold"/>
                                        <p:tgtEl>
                                          <p:spTgt spid="2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3" presetClass="entr" presetSubtype="1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linds(horizontal)">
                                      <p:cBhvr>
                                        <p:cTn id="20" dur="500"/>
                                        <p:tgtEl>
                                          <p:spTgt spid="2"/>
                                        </p:tgtEl>
                                      </p:cBhvr>
                                    </p:animEffect>
                                  </p:childTnLst>
                                </p:cTn>
                              </p:par>
                            </p:childTnLst>
                          </p:cTn>
                        </p:par>
                        <p:par>
                          <p:cTn id="21" fill="hold" nodeType="afterGroup">
                            <p:stCondLst>
                              <p:cond delay="1500"/>
                            </p:stCondLst>
                            <p:childTnLst>
                              <p:par>
                                <p:cTn id="22" presetID="2" presetClass="entr" presetSubtype="4"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par>
                          <p:cTn id="26" fill="hold" nodeType="afterGroup">
                            <p:stCondLst>
                              <p:cond delay="2000"/>
                            </p:stCondLst>
                            <p:childTnLst>
                              <p:par>
                                <p:cTn id="27" presetID="2" presetClass="entr" presetSubtype="4"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2500"/>
                            </p:stCondLst>
                            <p:childTnLst>
                              <p:par>
                                <p:cTn id="32" presetID="2" presetClass="entr" presetSubtype="4"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nodeType="afterGroup">
                            <p:stCondLst>
                              <p:cond delay="3000"/>
                            </p:stCondLst>
                            <p:childTnLst>
                              <p:par>
                                <p:cTn id="37" presetID="2" presetClass="entr" presetSubtype="4" fill="hold"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500" fill="hold"/>
                                        <p:tgtEl>
                                          <p:spTgt spid="24"/>
                                        </p:tgtEl>
                                        <p:attrNameLst>
                                          <p:attrName>ppt_x</p:attrName>
                                        </p:attrNameLst>
                                      </p:cBhvr>
                                      <p:tavLst>
                                        <p:tav tm="0">
                                          <p:val>
                                            <p:strVal val="#ppt_x"/>
                                          </p:val>
                                        </p:tav>
                                        <p:tav tm="100000">
                                          <p:val>
                                            <p:strVal val="#ppt_x"/>
                                          </p:val>
                                        </p:tav>
                                      </p:tavLst>
                                    </p:anim>
                                    <p:anim calcmode="lin" valueType="num">
                                      <p:cBhvr additive="base">
                                        <p:cTn id="40" dur="500" fill="hold"/>
                                        <p:tgtEl>
                                          <p:spTgt spid="24"/>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3500"/>
                            </p:stCondLst>
                            <p:childTnLst>
                              <p:par>
                                <p:cTn id="42" presetID="2" presetClass="entr" presetSubtype="4"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additive="base">
                                        <p:cTn id="44" dur="500" fill="hold"/>
                                        <p:tgtEl>
                                          <p:spTgt spid="21"/>
                                        </p:tgtEl>
                                        <p:attrNameLst>
                                          <p:attrName>ppt_x</p:attrName>
                                        </p:attrNameLst>
                                      </p:cBhvr>
                                      <p:tavLst>
                                        <p:tav tm="0">
                                          <p:val>
                                            <p:strVal val="#ppt_x"/>
                                          </p:val>
                                        </p:tav>
                                        <p:tav tm="100000">
                                          <p:val>
                                            <p:strVal val="#ppt_x"/>
                                          </p:val>
                                        </p:tav>
                                      </p:tavLst>
                                    </p:anim>
                                    <p:anim calcmode="lin" valueType="num">
                                      <p:cBhvr additive="base">
                                        <p:cTn id="45" dur="500" fill="hold"/>
                                        <p:tgtEl>
                                          <p:spTgt spid="21"/>
                                        </p:tgtEl>
                                        <p:attrNameLst>
                                          <p:attrName>ppt_y</p:attrName>
                                        </p:attrNameLst>
                                      </p:cBhvr>
                                      <p:tavLst>
                                        <p:tav tm="0">
                                          <p:val>
                                            <p:strVal val="1+#ppt_h/2"/>
                                          </p:val>
                                        </p:tav>
                                        <p:tav tm="100000">
                                          <p:val>
                                            <p:strVal val="#ppt_y"/>
                                          </p:val>
                                        </p:tav>
                                      </p:tavLst>
                                    </p:anim>
                                  </p:childTnLst>
                                </p:cTn>
                              </p:par>
                            </p:childTnLst>
                          </p:cTn>
                        </p:par>
                        <p:par>
                          <p:cTn id="46" fill="hold" nodeType="afterGroup">
                            <p:stCondLst>
                              <p:cond delay="4000"/>
                            </p:stCondLst>
                            <p:childTnLst>
                              <p:par>
                                <p:cTn id="47" presetID="2" presetClass="exit" presetSubtype="1" fill="hold" grpId="1" nodeType="afterEffect">
                                  <p:stCondLst>
                                    <p:cond delay="0"/>
                                  </p:stCondLst>
                                  <p:childTnLst>
                                    <p:anim calcmode="lin" valueType="num">
                                      <p:cBhvr additive="base">
                                        <p:cTn id="48" dur="500"/>
                                        <p:tgtEl>
                                          <p:spTgt spid="27"/>
                                        </p:tgtEl>
                                        <p:attrNameLst>
                                          <p:attrName>ppt_x</p:attrName>
                                        </p:attrNameLst>
                                      </p:cBhvr>
                                      <p:tavLst>
                                        <p:tav tm="0">
                                          <p:val>
                                            <p:strVal val="ppt_x"/>
                                          </p:val>
                                        </p:tav>
                                        <p:tav tm="100000">
                                          <p:val>
                                            <p:strVal val="ppt_x"/>
                                          </p:val>
                                        </p:tav>
                                      </p:tavLst>
                                    </p:anim>
                                    <p:anim calcmode="lin" valueType="num">
                                      <p:cBhvr additive="base">
                                        <p:cTn id="49" dur="500"/>
                                        <p:tgtEl>
                                          <p:spTgt spid="27"/>
                                        </p:tgtEl>
                                        <p:attrNameLst>
                                          <p:attrName>ppt_y</p:attrName>
                                        </p:attrNameLst>
                                      </p:cBhvr>
                                      <p:tavLst>
                                        <p:tav tm="0">
                                          <p:val>
                                            <p:strVal val="ppt_y"/>
                                          </p:val>
                                        </p:tav>
                                        <p:tav tm="100000">
                                          <p:val>
                                            <p:strVal val="0-ppt_h/2"/>
                                          </p:val>
                                        </p:tav>
                                      </p:tavLst>
                                    </p:anim>
                                    <p:set>
                                      <p:cBhvr>
                                        <p:cTn id="50" dur="1" fill="hold">
                                          <p:stCondLst>
                                            <p:cond delay="499"/>
                                          </p:stCondLst>
                                        </p:cTn>
                                        <p:tgtEl>
                                          <p:spTgt spid="27"/>
                                        </p:tgtEl>
                                        <p:attrNameLst>
                                          <p:attrName>style.visibility</p:attrName>
                                        </p:attrNameLst>
                                      </p:cBhvr>
                                      <p:to>
                                        <p:strVal val="hidden"/>
                                      </p:to>
                                    </p:set>
                                  </p:childTnLst>
                                </p:cTn>
                              </p:par>
                              <p:par>
                                <p:cTn id="51" presetID="2" presetClass="exit" presetSubtype="1" fill="hold" nodeType="withEffect">
                                  <p:stCondLst>
                                    <p:cond delay="0"/>
                                  </p:stCondLst>
                                  <p:childTnLst>
                                    <p:anim calcmode="lin" valueType="num">
                                      <p:cBhvr additive="base">
                                        <p:cTn id="52" dur="500"/>
                                        <p:tgtEl>
                                          <p:spTgt spid="28"/>
                                        </p:tgtEl>
                                        <p:attrNameLst>
                                          <p:attrName>ppt_x</p:attrName>
                                        </p:attrNameLst>
                                      </p:cBhvr>
                                      <p:tavLst>
                                        <p:tav tm="0">
                                          <p:val>
                                            <p:strVal val="ppt_x"/>
                                          </p:val>
                                        </p:tav>
                                        <p:tav tm="100000">
                                          <p:val>
                                            <p:strVal val="ppt_x"/>
                                          </p:val>
                                        </p:tav>
                                      </p:tavLst>
                                    </p:anim>
                                    <p:anim calcmode="lin" valueType="num">
                                      <p:cBhvr additive="base">
                                        <p:cTn id="53" dur="500"/>
                                        <p:tgtEl>
                                          <p:spTgt spid="28"/>
                                        </p:tgtEl>
                                        <p:attrNameLst>
                                          <p:attrName>ppt_y</p:attrName>
                                        </p:attrNameLst>
                                      </p:cBhvr>
                                      <p:tavLst>
                                        <p:tav tm="0">
                                          <p:val>
                                            <p:strVal val="ppt_y"/>
                                          </p:val>
                                        </p:tav>
                                        <p:tav tm="100000">
                                          <p:val>
                                            <p:strVal val="0-ppt_h/2"/>
                                          </p:val>
                                        </p:tav>
                                      </p:tavLst>
                                    </p:anim>
                                    <p:set>
                                      <p:cBhvr>
                                        <p:cTn id="54" dur="1" fill="hold">
                                          <p:stCondLst>
                                            <p:cond delay="499"/>
                                          </p:stCondLst>
                                        </p:cTn>
                                        <p:tgtEl>
                                          <p:spTgt spid="28"/>
                                        </p:tgtEl>
                                        <p:attrNameLst>
                                          <p:attrName>style.visibility</p:attrName>
                                        </p:attrNameLst>
                                      </p:cBhvr>
                                      <p:to>
                                        <p:strVal val="hidden"/>
                                      </p:to>
                                    </p:set>
                                  </p:childTnLst>
                                </p:cTn>
                              </p:par>
                              <p:par>
                                <p:cTn id="55" presetID="2" presetClass="exit" presetSubtype="1" fill="hold" grpId="1" nodeType="withEffect">
                                  <p:stCondLst>
                                    <p:cond delay="0"/>
                                  </p:stCondLst>
                                  <p:childTnLst>
                                    <p:anim calcmode="lin" valueType="num">
                                      <p:cBhvr additive="base">
                                        <p:cTn id="56" dur="500"/>
                                        <p:tgtEl>
                                          <p:spTgt spid="29"/>
                                        </p:tgtEl>
                                        <p:attrNameLst>
                                          <p:attrName>ppt_x</p:attrName>
                                        </p:attrNameLst>
                                      </p:cBhvr>
                                      <p:tavLst>
                                        <p:tav tm="0">
                                          <p:val>
                                            <p:strVal val="ppt_x"/>
                                          </p:val>
                                        </p:tav>
                                        <p:tav tm="100000">
                                          <p:val>
                                            <p:strVal val="ppt_x"/>
                                          </p:val>
                                        </p:tav>
                                      </p:tavLst>
                                    </p:anim>
                                    <p:anim calcmode="lin" valueType="num">
                                      <p:cBhvr additive="base">
                                        <p:cTn id="57" dur="500"/>
                                        <p:tgtEl>
                                          <p:spTgt spid="29"/>
                                        </p:tgtEl>
                                        <p:attrNameLst>
                                          <p:attrName>ppt_y</p:attrName>
                                        </p:attrNameLst>
                                      </p:cBhvr>
                                      <p:tavLst>
                                        <p:tav tm="0">
                                          <p:val>
                                            <p:strVal val="ppt_y"/>
                                          </p:val>
                                        </p:tav>
                                        <p:tav tm="100000">
                                          <p:val>
                                            <p:strVal val="0-ppt_h/2"/>
                                          </p:val>
                                        </p:tav>
                                      </p:tavLst>
                                    </p:anim>
                                    <p:set>
                                      <p:cBhvr>
                                        <p:cTn id="58" dur="1" fill="hold">
                                          <p:stCondLst>
                                            <p:cond delay="499"/>
                                          </p:stCondLst>
                                        </p:cTn>
                                        <p:tgtEl>
                                          <p:spTgt spid="29"/>
                                        </p:tgtEl>
                                        <p:attrNameLst>
                                          <p:attrName>style.visibility</p:attrName>
                                        </p:attrNameLst>
                                      </p:cBhvr>
                                      <p:to>
                                        <p:strVal val="hidden"/>
                                      </p:to>
                                    </p:set>
                                  </p:childTnLst>
                                </p:cTn>
                              </p:par>
                              <p:par>
                                <p:cTn id="59" presetID="2" presetClass="exit" presetSubtype="1" fill="hold" nodeType="withEffect">
                                  <p:stCondLst>
                                    <p:cond delay="0"/>
                                  </p:stCondLst>
                                  <p:childTnLst>
                                    <p:anim calcmode="lin" valueType="num">
                                      <p:cBhvr additive="base">
                                        <p:cTn id="60" dur="500"/>
                                        <p:tgtEl>
                                          <p:spTgt spid="2"/>
                                        </p:tgtEl>
                                        <p:attrNameLst>
                                          <p:attrName>ppt_x</p:attrName>
                                        </p:attrNameLst>
                                      </p:cBhvr>
                                      <p:tavLst>
                                        <p:tav tm="0">
                                          <p:val>
                                            <p:strVal val="ppt_x"/>
                                          </p:val>
                                        </p:tav>
                                        <p:tav tm="100000">
                                          <p:val>
                                            <p:strVal val="ppt_x"/>
                                          </p:val>
                                        </p:tav>
                                      </p:tavLst>
                                    </p:anim>
                                    <p:anim calcmode="lin" valueType="num">
                                      <p:cBhvr additive="base">
                                        <p:cTn id="61" dur="500"/>
                                        <p:tgtEl>
                                          <p:spTgt spid="2"/>
                                        </p:tgtEl>
                                        <p:attrNameLst>
                                          <p:attrName>ppt_y</p:attrName>
                                        </p:attrNameLst>
                                      </p:cBhvr>
                                      <p:tavLst>
                                        <p:tav tm="0">
                                          <p:val>
                                            <p:strVal val="ppt_y"/>
                                          </p:val>
                                        </p:tav>
                                        <p:tav tm="100000">
                                          <p:val>
                                            <p:strVal val="0-ppt_h/2"/>
                                          </p:val>
                                        </p:tav>
                                      </p:tavLst>
                                    </p:anim>
                                    <p:set>
                                      <p:cBhvr>
                                        <p:cTn id="62" dur="1" fill="hold">
                                          <p:stCondLst>
                                            <p:cond delay="499"/>
                                          </p:stCondLst>
                                        </p:cTn>
                                        <p:tgtEl>
                                          <p:spTgt spid="2"/>
                                        </p:tgtEl>
                                        <p:attrNameLst>
                                          <p:attrName>style.visibility</p:attrName>
                                        </p:attrNameLst>
                                      </p:cBhvr>
                                      <p:to>
                                        <p:strVal val="hidden"/>
                                      </p:to>
                                    </p:set>
                                  </p:childTnLst>
                                </p:cTn>
                              </p:par>
                              <p:par>
                                <p:cTn id="63" presetID="2" presetClass="exit" presetSubtype="1" fill="hold" nodeType="withEffect">
                                  <p:stCondLst>
                                    <p:cond delay="0"/>
                                  </p:stCondLst>
                                  <p:childTnLst>
                                    <p:anim calcmode="lin" valueType="num">
                                      <p:cBhvr additive="base">
                                        <p:cTn id="64" dur="500"/>
                                        <p:tgtEl>
                                          <p:spTgt spid="12"/>
                                        </p:tgtEl>
                                        <p:attrNameLst>
                                          <p:attrName>ppt_x</p:attrName>
                                        </p:attrNameLst>
                                      </p:cBhvr>
                                      <p:tavLst>
                                        <p:tav tm="0">
                                          <p:val>
                                            <p:strVal val="ppt_x"/>
                                          </p:val>
                                        </p:tav>
                                        <p:tav tm="100000">
                                          <p:val>
                                            <p:strVal val="ppt_x"/>
                                          </p:val>
                                        </p:tav>
                                      </p:tavLst>
                                    </p:anim>
                                    <p:anim calcmode="lin" valueType="num">
                                      <p:cBhvr additive="base">
                                        <p:cTn id="65" dur="500"/>
                                        <p:tgtEl>
                                          <p:spTgt spid="12"/>
                                        </p:tgtEl>
                                        <p:attrNameLst>
                                          <p:attrName>ppt_y</p:attrName>
                                        </p:attrNameLst>
                                      </p:cBhvr>
                                      <p:tavLst>
                                        <p:tav tm="0">
                                          <p:val>
                                            <p:strVal val="ppt_y"/>
                                          </p:val>
                                        </p:tav>
                                        <p:tav tm="100000">
                                          <p:val>
                                            <p:strVal val="0-ppt_h/2"/>
                                          </p:val>
                                        </p:tav>
                                      </p:tavLst>
                                    </p:anim>
                                    <p:set>
                                      <p:cBhvr>
                                        <p:cTn id="66" dur="1" fill="hold">
                                          <p:stCondLst>
                                            <p:cond delay="499"/>
                                          </p:stCondLst>
                                        </p:cTn>
                                        <p:tgtEl>
                                          <p:spTgt spid="12"/>
                                        </p:tgtEl>
                                        <p:attrNameLst>
                                          <p:attrName>style.visibility</p:attrName>
                                        </p:attrNameLst>
                                      </p:cBhvr>
                                      <p:to>
                                        <p:strVal val="hidden"/>
                                      </p:to>
                                    </p:set>
                                  </p:childTnLst>
                                </p:cTn>
                              </p:par>
                              <p:par>
                                <p:cTn id="67" presetID="2" presetClass="exit" presetSubtype="1" fill="hold" nodeType="withEffect">
                                  <p:stCondLst>
                                    <p:cond delay="0"/>
                                  </p:stCondLst>
                                  <p:childTnLst>
                                    <p:anim calcmode="lin" valueType="num">
                                      <p:cBhvr additive="base">
                                        <p:cTn id="68" dur="500"/>
                                        <p:tgtEl>
                                          <p:spTgt spid="15"/>
                                        </p:tgtEl>
                                        <p:attrNameLst>
                                          <p:attrName>ppt_x</p:attrName>
                                        </p:attrNameLst>
                                      </p:cBhvr>
                                      <p:tavLst>
                                        <p:tav tm="0">
                                          <p:val>
                                            <p:strVal val="ppt_x"/>
                                          </p:val>
                                        </p:tav>
                                        <p:tav tm="100000">
                                          <p:val>
                                            <p:strVal val="ppt_x"/>
                                          </p:val>
                                        </p:tav>
                                      </p:tavLst>
                                    </p:anim>
                                    <p:anim calcmode="lin" valueType="num">
                                      <p:cBhvr additive="base">
                                        <p:cTn id="69" dur="500"/>
                                        <p:tgtEl>
                                          <p:spTgt spid="15"/>
                                        </p:tgtEl>
                                        <p:attrNameLst>
                                          <p:attrName>ppt_y</p:attrName>
                                        </p:attrNameLst>
                                      </p:cBhvr>
                                      <p:tavLst>
                                        <p:tav tm="0">
                                          <p:val>
                                            <p:strVal val="ppt_y"/>
                                          </p:val>
                                        </p:tav>
                                        <p:tav tm="100000">
                                          <p:val>
                                            <p:strVal val="0-ppt_h/2"/>
                                          </p:val>
                                        </p:tav>
                                      </p:tavLst>
                                    </p:anim>
                                    <p:set>
                                      <p:cBhvr>
                                        <p:cTn id="70" dur="1" fill="hold">
                                          <p:stCondLst>
                                            <p:cond delay="499"/>
                                          </p:stCondLst>
                                        </p:cTn>
                                        <p:tgtEl>
                                          <p:spTgt spid="15"/>
                                        </p:tgtEl>
                                        <p:attrNameLst>
                                          <p:attrName>style.visibility</p:attrName>
                                        </p:attrNameLst>
                                      </p:cBhvr>
                                      <p:to>
                                        <p:strVal val="hidden"/>
                                      </p:to>
                                    </p:set>
                                  </p:childTnLst>
                                </p:cTn>
                              </p:par>
                              <p:par>
                                <p:cTn id="71" presetID="2" presetClass="exit" presetSubtype="1" fill="hold" nodeType="withEffect">
                                  <p:stCondLst>
                                    <p:cond delay="0"/>
                                  </p:stCondLst>
                                  <p:childTnLst>
                                    <p:anim calcmode="lin" valueType="num">
                                      <p:cBhvr additive="base">
                                        <p:cTn id="72" dur="500"/>
                                        <p:tgtEl>
                                          <p:spTgt spid="18"/>
                                        </p:tgtEl>
                                        <p:attrNameLst>
                                          <p:attrName>ppt_x</p:attrName>
                                        </p:attrNameLst>
                                      </p:cBhvr>
                                      <p:tavLst>
                                        <p:tav tm="0">
                                          <p:val>
                                            <p:strVal val="ppt_x"/>
                                          </p:val>
                                        </p:tav>
                                        <p:tav tm="100000">
                                          <p:val>
                                            <p:strVal val="ppt_x"/>
                                          </p:val>
                                        </p:tav>
                                      </p:tavLst>
                                    </p:anim>
                                    <p:anim calcmode="lin" valueType="num">
                                      <p:cBhvr additive="base">
                                        <p:cTn id="73" dur="500"/>
                                        <p:tgtEl>
                                          <p:spTgt spid="18"/>
                                        </p:tgtEl>
                                        <p:attrNameLst>
                                          <p:attrName>ppt_y</p:attrName>
                                        </p:attrNameLst>
                                      </p:cBhvr>
                                      <p:tavLst>
                                        <p:tav tm="0">
                                          <p:val>
                                            <p:strVal val="ppt_y"/>
                                          </p:val>
                                        </p:tav>
                                        <p:tav tm="100000">
                                          <p:val>
                                            <p:strVal val="0-ppt_h/2"/>
                                          </p:val>
                                        </p:tav>
                                      </p:tavLst>
                                    </p:anim>
                                    <p:set>
                                      <p:cBhvr>
                                        <p:cTn id="74" dur="1" fill="hold">
                                          <p:stCondLst>
                                            <p:cond delay="499"/>
                                          </p:stCondLst>
                                        </p:cTn>
                                        <p:tgtEl>
                                          <p:spTgt spid="18"/>
                                        </p:tgtEl>
                                        <p:attrNameLst>
                                          <p:attrName>style.visibility</p:attrName>
                                        </p:attrNameLst>
                                      </p:cBhvr>
                                      <p:to>
                                        <p:strVal val="hidden"/>
                                      </p:to>
                                    </p:set>
                                  </p:childTnLst>
                                </p:cTn>
                              </p:par>
                              <p:par>
                                <p:cTn id="75" presetID="2" presetClass="exit" presetSubtype="1" fill="hold" nodeType="withEffect">
                                  <p:stCondLst>
                                    <p:cond delay="0"/>
                                  </p:stCondLst>
                                  <p:childTnLst>
                                    <p:anim calcmode="lin" valueType="num">
                                      <p:cBhvr additive="base">
                                        <p:cTn id="76" dur="500"/>
                                        <p:tgtEl>
                                          <p:spTgt spid="24"/>
                                        </p:tgtEl>
                                        <p:attrNameLst>
                                          <p:attrName>ppt_x</p:attrName>
                                        </p:attrNameLst>
                                      </p:cBhvr>
                                      <p:tavLst>
                                        <p:tav tm="0">
                                          <p:val>
                                            <p:strVal val="ppt_x"/>
                                          </p:val>
                                        </p:tav>
                                        <p:tav tm="100000">
                                          <p:val>
                                            <p:strVal val="ppt_x"/>
                                          </p:val>
                                        </p:tav>
                                      </p:tavLst>
                                    </p:anim>
                                    <p:anim calcmode="lin" valueType="num">
                                      <p:cBhvr additive="base">
                                        <p:cTn id="77" dur="500"/>
                                        <p:tgtEl>
                                          <p:spTgt spid="24"/>
                                        </p:tgtEl>
                                        <p:attrNameLst>
                                          <p:attrName>ppt_y</p:attrName>
                                        </p:attrNameLst>
                                      </p:cBhvr>
                                      <p:tavLst>
                                        <p:tav tm="0">
                                          <p:val>
                                            <p:strVal val="ppt_y"/>
                                          </p:val>
                                        </p:tav>
                                        <p:tav tm="100000">
                                          <p:val>
                                            <p:strVal val="0-ppt_h/2"/>
                                          </p:val>
                                        </p:tav>
                                      </p:tavLst>
                                    </p:anim>
                                    <p:set>
                                      <p:cBhvr>
                                        <p:cTn id="78" dur="1" fill="hold">
                                          <p:stCondLst>
                                            <p:cond delay="499"/>
                                          </p:stCondLst>
                                        </p:cTn>
                                        <p:tgtEl>
                                          <p:spTgt spid="24"/>
                                        </p:tgtEl>
                                        <p:attrNameLst>
                                          <p:attrName>style.visibility</p:attrName>
                                        </p:attrNameLst>
                                      </p:cBhvr>
                                      <p:to>
                                        <p:strVal val="hidden"/>
                                      </p:to>
                                    </p:set>
                                  </p:childTnLst>
                                </p:cTn>
                              </p:par>
                              <p:par>
                                <p:cTn id="79" presetID="2" presetClass="exit" presetSubtype="1" fill="hold" nodeType="withEffect">
                                  <p:stCondLst>
                                    <p:cond delay="0"/>
                                  </p:stCondLst>
                                  <p:childTnLst>
                                    <p:anim calcmode="lin" valueType="num">
                                      <p:cBhvr additive="base">
                                        <p:cTn id="80" dur="500"/>
                                        <p:tgtEl>
                                          <p:spTgt spid="21"/>
                                        </p:tgtEl>
                                        <p:attrNameLst>
                                          <p:attrName>ppt_x</p:attrName>
                                        </p:attrNameLst>
                                      </p:cBhvr>
                                      <p:tavLst>
                                        <p:tav tm="0">
                                          <p:val>
                                            <p:strVal val="ppt_x"/>
                                          </p:val>
                                        </p:tav>
                                        <p:tav tm="100000">
                                          <p:val>
                                            <p:strVal val="ppt_x"/>
                                          </p:val>
                                        </p:tav>
                                      </p:tavLst>
                                    </p:anim>
                                    <p:anim calcmode="lin" valueType="num">
                                      <p:cBhvr additive="base">
                                        <p:cTn id="81" dur="500"/>
                                        <p:tgtEl>
                                          <p:spTgt spid="21"/>
                                        </p:tgtEl>
                                        <p:attrNameLst>
                                          <p:attrName>ppt_y</p:attrName>
                                        </p:attrNameLst>
                                      </p:cBhvr>
                                      <p:tavLst>
                                        <p:tav tm="0">
                                          <p:val>
                                            <p:strVal val="ppt_y"/>
                                          </p:val>
                                        </p:tav>
                                        <p:tav tm="100000">
                                          <p:val>
                                            <p:strVal val="0-ppt_h/2"/>
                                          </p:val>
                                        </p:tav>
                                      </p:tavLst>
                                    </p:anim>
                                    <p:set>
                                      <p:cBhvr>
                                        <p:cTn id="82"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9" grpId="0"/>
      <p:bldP spid="29" grpId="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662">
            <a:extLst>
              <a:ext uri="{FF2B5EF4-FFF2-40B4-BE49-F238E27FC236}">
                <a16:creationId xmlns:a16="http://schemas.microsoft.com/office/drawing/2014/main" id="{B3C947EF-F306-4E54-86B4-3DE7D92195DB}"/>
              </a:ext>
            </a:extLst>
          </p:cNvPr>
          <p:cNvGrpSpPr/>
          <p:nvPr/>
        </p:nvGrpSpPr>
        <p:grpSpPr>
          <a:xfrm>
            <a:off x="6462908" y="2434243"/>
            <a:ext cx="1877735" cy="2797886"/>
            <a:chOff x="0" y="0"/>
            <a:chExt cx="3652517" cy="5442368"/>
          </a:xfrm>
          <a:solidFill>
            <a:schemeClr val="accent2">
              <a:lumMod val="60000"/>
              <a:lumOff val="40000"/>
            </a:schemeClr>
          </a:solidFill>
        </p:grpSpPr>
        <p:sp>
          <p:nvSpPr>
            <p:cNvPr id="11" name="Shape 653">
              <a:extLst>
                <a:ext uri="{FF2B5EF4-FFF2-40B4-BE49-F238E27FC236}">
                  <a16:creationId xmlns:a16="http://schemas.microsoft.com/office/drawing/2014/main" id="{1C9FD7E9-12D5-4F89-9634-65D4A3CE4DE7}"/>
                </a:ext>
              </a:extLst>
            </p:cNvPr>
            <p:cNvSpPr/>
            <p:nvPr/>
          </p:nvSpPr>
          <p:spPr>
            <a:xfrm>
              <a:off x="1022384" y="5168864"/>
              <a:ext cx="1291983" cy="2735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pFill/>
            <a:ln w="12700" cap="flat">
              <a:noFill/>
              <a:miter lim="400000"/>
            </a:ln>
            <a:effectLst/>
          </p:spPr>
          <p:txBody>
            <a:bodyPr lIns="67733" tIns="67733" rIns="67733" bIns="67733" anchor="ctr"/>
            <a:lstStyle/>
            <a:p>
              <a:pPr eaLnBrk="1" fontAlgn="auto" hangingPunct="1">
                <a:spcBef>
                  <a:spcPts val="0"/>
                </a:spcBef>
                <a:spcAft>
                  <a:spcPts val="0"/>
                </a:spcAft>
                <a:defRPr sz="3200">
                  <a:solidFill>
                    <a:srgbClr val="FFFFFF"/>
                  </a:solidFill>
                </a:defRPr>
              </a:pPr>
              <a:endParaRPr sz="4267">
                <a:solidFill>
                  <a:schemeClr val="tx1">
                    <a:lumMod val="50000"/>
                    <a:lumOff val="50000"/>
                  </a:schemeClr>
                </a:solidFill>
                <a:latin typeface="+mn-lt"/>
              </a:endParaRPr>
            </a:p>
          </p:txBody>
        </p:sp>
        <p:sp>
          <p:nvSpPr>
            <p:cNvPr id="12" name="Shape 654">
              <a:extLst>
                <a:ext uri="{FF2B5EF4-FFF2-40B4-BE49-F238E27FC236}">
                  <a16:creationId xmlns:a16="http://schemas.microsoft.com/office/drawing/2014/main" id="{7079CF79-78B2-4CB1-BABD-2DF4D3C9DAE6}"/>
                </a:ext>
              </a:extLst>
            </p:cNvPr>
            <p:cNvSpPr/>
            <p:nvPr/>
          </p:nvSpPr>
          <p:spPr>
            <a:xfrm>
              <a:off x="1605475" y="2980350"/>
              <a:ext cx="124628" cy="2361786"/>
            </a:xfrm>
            <a:custGeom>
              <a:avLst/>
              <a:gdLst/>
              <a:ahLst/>
              <a:cxnLst>
                <a:cxn ang="0">
                  <a:pos x="wd2" y="hd2"/>
                </a:cxn>
                <a:cxn ang="5400000">
                  <a:pos x="wd2" y="hd2"/>
                </a:cxn>
                <a:cxn ang="10800000">
                  <a:pos x="wd2" y="hd2"/>
                </a:cxn>
                <a:cxn ang="16200000">
                  <a:pos x="wd2" y="hd2"/>
                </a:cxn>
              </a:cxnLst>
              <a:rect l="0" t="0" r="r" b="b"/>
              <a:pathLst>
                <a:path w="19460" h="21600" extrusionOk="0">
                  <a:moveTo>
                    <a:pt x="9775" y="0"/>
                  </a:moveTo>
                  <a:cubicBezTo>
                    <a:pt x="18916" y="3066"/>
                    <a:pt x="21600" y="6186"/>
                    <a:pt x="17768" y="9291"/>
                  </a:cubicBezTo>
                  <a:cubicBezTo>
                    <a:pt x="13700" y="12586"/>
                    <a:pt x="2266" y="15856"/>
                    <a:pt x="3600" y="19171"/>
                  </a:cubicBezTo>
                  <a:cubicBezTo>
                    <a:pt x="3695" y="19405"/>
                    <a:pt x="3852" y="19639"/>
                    <a:pt x="3818" y="19872"/>
                  </a:cubicBezTo>
                  <a:cubicBezTo>
                    <a:pt x="3731" y="20455"/>
                    <a:pt x="2449" y="21035"/>
                    <a:pt x="0" y="21600"/>
                  </a:cubicBezTo>
                </a:path>
              </a:pathLst>
            </a:custGeom>
            <a:grpFill/>
            <a:ln w="76200" cap="flat">
              <a:solidFill>
                <a:schemeClr val="accent2">
                  <a:lumMod val="60000"/>
                  <a:lumOff val="40000"/>
                </a:schemeClr>
              </a:solidFill>
              <a:prstDash val="solid"/>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nvGrpSpPr>
            <p:cNvPr id="13" name="Group 657">
              <a:extLst>
                <a:ext uri="{FF2B5EF4-FFF2-40B4-BE49-F238E27FC236}">
                  <a16:creationId xmlns:a16="http://schemas.microsoft.com/office/drawing/2014/main" id="{F480437F-2229-4453-B5DD-BCA8FC0ADD0B}"/>
                </a:ext>
              </a:extLst>
            </p:cNvPr>
            <p:cNvGrpSpPr/>
            <p:nvPr/>
          </p:nvGrpSpPr>
          <p:grpSpPr>
            <a:xfrm rot="19138440">
              <a:off x="462139" y="2406127"/>
              <a:ext cx="1056655" cy="1803440"/>
              <a:chOff x="0" y="0"/>
              <a:chExt cx="1056654" cy="1803439"/>
            </a:xfrm>
            <a:grpFill/>
          </p:grpSpPr>
          <p:sp>
            <p:nvSpPr>
              <p:cNvPr id="18" name="Shape 655">
                <a:extLst>
                  <a:ext uri="{FF2B5EF4-FFF2-40B4-BE49-F238E27FC236}">
                    <a16:creationId xmlns:a16="http://schemas.microsoft.com/office/drawing/2014/main" id="{DCB54735-23D6-4E1F-8CC3-38433929F2E0}"/>
                  </a:ext>
                </a:extLst>
              </p:cNvPr>
              <p:cNvSpPr/>
              <p:nvPr/>
            </p:nvSpPr>
            <p:spPr>
              <a:xfrm rot="21300000" flipH="1">
                <a:off x="73693" y="36330"/>
                <a:ext cx="909268" cy="1730779"/>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19" name="Shape 656">
                <a:extLst>
                  <a:ext uri="{FF2B5EF4-FFF2-40B4-BE49-F238E27FC236}">
                    <a16:creationId xmlns:a16="http://schemas.microsoft.com/office/drawing/2014/main" id="{983FE2B7-7050-4C7F-9F22-554F5173F423}"/>
                  </a:ext>
                </a:extLst>
              </p:cNvPr>
              <p:cNvSpPr/>
              <p:nvPr/>
            </p:nvSpPr>
            <p:spPr>
              <a:xfrm>
                <a:off x="590065" y="25055"/>
                <a:ext cx="397908" cy="1722438"/>
              </a:xfrm>
              <a:custGeom>
                <a:avLst/>
                <a:gdLst/>
                <a:ahLst/>
                <a:cxnLst>
                  <a:cxn ang="0">
                    <a:pos x="wd2" y="hd2"/>
                  </a:cxn>
                  <a:cxn ang="5400000">
                    <a:pos x="wd2" y="hd2"/>
                  </a:cxn>
                  <a:cxn ang="10800000">
                    <a:pos x="wd2" y="hd2"/>
                  </a:cxn>
                  <a:cxn ang="16200000">
                    <a:pos x="wd2" y="hd2"/>
                  </a:cxn>
                </a:cxnLst>
                <a:rect l="0" t="0" r="r" b="b"/>
                <a:pathLst>
                  <a:path w="20182" h="21600" extrusionOk="0">
                    <a:moveTo>
                      <a:pt x="1571" y="0"/>
                    </a:moveTo>
                    <a:cubicBezTo>
                      <a:pt x="1295" y="39"/>
                      <a:pt x="1058" y="85"/>
                      <a:pt x="786" y="124"/>
                    </a:cubicBezTo>
                    <a:cubicBezTo>
                      <a:pt x="-136" y="2929"/>
                      <a:pt x="-261" y="5746"/>
                      <a:pt x="484" y="8555"/>
                    </a:cubicBezTo>
                    <a:cubicBezTo>
                      <a:pt x="1656" y="12978"/>
                      <a:pt x="4882" y="17351"/>
                      <a:pt x="10106" y="21590"/>
                    </a:cubicBezTo>
                    <a:cubicBezTo>
                      <a:pt x="10141" y="21593"/>
                      <a:pt x="10171" y="21597"/>
                      <a:pt x="10206" y="21600"/>
                    </a:cubicBezTo>
                    <a:lnTo>
                      <a:pt x="10528" y="21411"/>
                    </a:lnTo>
                    <a:cubicBezTo>
                      <a:pt x="18148" y="17918"/>
                      <a:pt x="21339" y="14136"/>
                      <a:pt x="19808" y="10407"/>
                    </a:cubicBezTo>
                    <a:cubicBezTo>
                      <a:pt x="18267" y="6654"/>
                      <a:pt x="11994" y="3077"/>
                      <a:pt x="1571" y="0"/>
                    </a:cubicBez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sp>
          <p:nvSpPr>
            <p:cNvPr id="14" name="Shape 658">
              <a:extLst>
                <a:ext uri="{FF2B5EF4-FFF2-40B4-BE49-F238E27FC236}">
                  <a16:creationId xmlns:a16="http://schemas.microsoft.com/office/drawing/2014/main" id="{E02A7210-16AA-4A66-B183-72C8AD3258A7}"/>
                </a:ext>
              </a:extLst>
            </p:cNvPr>
            <p:cNvSpPr/>
            <p:nvPr/>
          </p:nvSpPr>
          <p:spPr>
            <a:xfrm rot="1980000">
              <a:off x="1749007" y="4122296"/>
              <a:ext cx="323936" cy="759616"/>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nvGrpSpPr>
            <p:cNvPr id="15" name="Group 661">
              <a:extLst>
                <a:ext uri="{FF2B5EF4-FFF2-40B4-BE49-F238E27FC236}">
                  <a16:creationId xmlns:a16="http://schemas.microsoft.com/office/drawing/2014/main" id="{D65488DB-3A5D-4C70-8194-F58841B7812F}"/>
                </a:ext>
              </a:extLst>
            </p:cNvPr>
            <p:cNvGrpSpPr/>
            <p:nvPr/>
          </p:nvGrpSpPr>
          <p:grpSpPr>
            <a:xfrm rot="1975701">
              <a:off x="1212830" y="237524"/>
              <a:ext cx="1763341" cy="3009572"/>
              <a:chOff x="0" y="0"/>
              <a:chExt cx="1763340" cy="3009571"/>
            </a:xfrm>
            <a:grpFill/>
          </p:grpSpPr>
          <p:sp>
            <p:nvSpPr>
              <p:cNvPr id="16" name="Shape 659">
                <a:extLst>
                  <a:ext uri="{FF2B5EF4-FFF2-40B4-BE49-F238E27FC236}">
                    <a16:creationId xmlns:a16="http://schemas.microsoft.com/office/drawing/2014/main" id="{1E7E5134-54F9-4E5A-B753-E51FA14DA92C}"/>
                  </a:ext>
                </a:extLst>
              </p:cNvPr>
              <p:cNvSpPr/>
              <p:nvPr/>
            </p:nvSpPr>
            <p:spPr>
              <a:xfrm rot="21300000" flipH="1">
                <a:off x="122979" y="60628"/>
                <a:ext cx="1517382" cy="2888315"/>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17" name="Shape 660">
                <a:extLst>
                  <a:ext uri="{FF2B5EF4-FFF2-40B4-BE49-F238E27FC236}">
                    <a16:creationId xmlns:a16="http://schemas.microsoft.com/office/drawing/2014/main" id="{4B7C41FB-0080-40F9-8048-083FFF263D5F}"/>
                  </a:ext>
                </a:extLst>
              </p:cNvPr>
              <p:cNvSpPr/>
              <p:nvPr/>
            </p:nvSpPr>
            <p:spPr>
              <a:xfrm>
                <a:off x="984698" y="41812"/>
                <a:ext cx="664027" cy="2874397"/>
              </a:xfrm>
              <a:custGeom>
                <a:avLst/>
                <a:gdLst/>
                <a:ahLst/>
                <a:cxnLst>
                  <a:cxn ang="0">
                    <a:pos x="wd2" y="hd2"/>
                  </a:cxn>
                  <a:cxn ang="5400000">
                    <a:pos x="wd2" y="hd2"/>
                  </a:cxn>
                  <a:cxn ang="10800000">
                    <a:pos x="wd2" y="hd2"/>
                  </a:cxn>
                  <a:cxn ang="16200000">
                    <a:pos x="wd2" y="hd2"/>
                  </a:cxn>
                </a:cxnLst>
                <a:rect l="0" t="0" r="r" b="b"/>
                <a:pathLst>
                  <a:path w="20182" h="21600" extrusionOk="0">
                    <a:moveTo>
                      <a:pt x="1571" y="0"/>
                    </a:moveTo>
                    <a:cubicBezTo>
                      <a:pt x="1295" y="39"/>
                      <a:pt x="1058" y="85"/>
                      <a:pt x="786" y="124"/>
                    </a:cubicBezTo>
                    <a:cubicBezTo>
                      <a:pt x="-136" y="2929"/>
                      <a:pt x="-261" y="5746"/>
                      <a:pt x="484" y="8555"/>
                    </a:cubicBezTo>
                    <a:cubicBezTo>
                      <a:pt x="1656" y="12978"/>
                      <a:pt x="4882" y="17351"/>
                      <a:pt x="10106" y="21590"/>
                    </a:cubicBezTo>
                    <a:cubicBezTo>
                      <a:pt x="10141" y="21593"/>
                      <a:pt x="10171" y="21597"/>
                      <a:pt x="10206" y="21600"/>
                    </a:cubicBezTo>
                    <a:lnTo>
                      <a:pt x="10528" y="21411"/>
                    </a:lnTo>
                    <a:cubicBezTo>
                      <a:pt x="18148" y="17918"/>
                      <a:pt x="21339" y="14136"/>
                      <a:pt x="19808" y="10407"/>
                    </a:cubicBezTo>
                    <a:cubicBezTo>
                      <a:pt x="18267" y="6654"/>
                      <a:pt x="11994" y="3077"/>
                      <a:pt x="1571" y="0"/>
                    </a:cubicBez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grpSp>
      <p:grpSp>
        <p:nvGrpSpPr>
          <p:cNvPr id="56" name="Group 55">
            <a:extLst>
              <a:ext uri="{FF2B5EF4-FFF2-40B4-BE49-F238E27FC236}">
                <a16:creationId xmlns:a16="http://schemas.microsoft.com/office/drawing/2014/main" id="{F6E2A31E-07E6-4D4C-9396-60B6D8E3EAD5}"/>
              </a:ext>
            </a:extLst>
          </p:cNvPr>
          <p:cNvGrpSpPr>
            <a:grpSpLocks/>
          </p:cNvGrpSpPr>
          <p:nvPr/>
        </p:nvGrpSpPr>
        <p:grpSpPr bwMode="auto">
          <a:xfrm>
            <a:off x="6346825" y="5402263"/>
            <a:ext cx="1946275" cy="842962"/>
            <a:chOff x="6347296" y="5402607"/>
            <a:chExt cx="1946022" cy="842335"/>
          </a:xfrm>
        </p:grpSpPr>
        <p:sp>
          <p:nvSpPr>
            <p:cNvPr id="9" name="TextBox 8">
              <a:extLst>
                <a:ext uri="{FF2B5EF4-FFF2-40B4-BE49-F238E27FC236}">
                  <a16:creationId xmlns:a16="http://schemas.microsoft.com/office/drawing/2014/main" id="{3FDE72FE-5E05-480F-AF9F-5F345C388013}"/>
                </a:ext>
              </a:extLst>
            </p:cNvPr>
            <p:cNvSpPr txBox="1"/>
            <p:nvPr/>
          </p:nvSpPr>
          <p:spPr>
            <a:xfrm>
              <a:off x="6347296" y="5672281"/>
              <a:ext cx="1946022" cy="572661"/>
            </a:xfrm>
            <a:prstGeom prst="rect">
              <a:avLst/>
            </a:prstGeom>
            <a:noFill/>
          </p:spPr>
          <p:txBody>
            <a:bodyPr>
              <a:spAutoFit/>
            </a:bodyPr>
            <a:lstStyle/>
            <a:p>
              <a:pPr algn="ctr" eaLnBrk="1" fontAlgn="auto" hangingPunct="1">
                <a:lnSpc>
                  <a:spcPct val="130000"/>
                </a:lnSpc>
                <a:spcBef>
                  <a:spcPts val="0"/>
                </a:spcBef>
                <a:spcAft>
                  <a:spcPts val="0"/>
                </a:spcAft>
                <a:defRPr/>
              </a:pPr>
              <a:r>
                <a:rPr lang="en-US" sz="1200" dirty="0">
                  <a:solidFill>
                    <a:schemeClr val="tx1">
                      <a:lumMod val="50000"/>
                      <a:lumOff val="50000"/>
                    </a:schemeClr>
                  </a:solidFill>
                  <a:latin typeface="Source Sans Pro Light" panose="020B0403030403020204" pitchFamily="34" charset="0"/>
                </a:rPr>
                <a:t>Synth chartreuse XOXO, tacos </a:t>
              </a:r>
              <a:r>
                <a:rPr lang="en-US" sz="1200" dirty="0" err="1">
                  <a:solidFill>
                    <a:schemeClr val="tx1">
                      <a:lumMod val="50000"/>
                      <a:lumOff val="50000"/>
                    </a:schemeClr>
                  </a:solidFill>
                  <a:latin typeface="Source Sans Pro Light" panose="020B0403030403020204" pitchFamily="34" charset="0"/>
                </a:rPr>
                <a:t>brooklyn</a:t>
              </a:r>
              <a:r>
                <a:rPr lang="en-US" sz="1200" dirty="0">
                  <a:solidFill>
                    <a:schemeClr val="tx1">
                      <a:lumMod val="50000"/>
                      <a:lumOff val="50000"/>
                    </a:schemeClr>
                  </a:solidFill>
                  <a:latin typeface="Source Sans Pro Light" panose="020B0403030403020204" pitchFamily="34" charset="0"/>
                </a:rPr>
                <a:t> VHS plaid.</a:t>
              </a:r>
              <a:endParaRPr lang="en-US" sz="1200" dirty="0">
                <a:solidFill>
                  <a:schemeClr val="tx1">
                    <a:lumMod val="50000"/>
                    <a:lumOff val="50000"/>
                  </a:schemeClr>
                </a:solidFill>
                <a:latin typeface="Source Sans Pro Light" panose="020B0403030403020204" pitchFamily="34" charset="0"/>
                <a:ea typeface="Open Sans" panose="020B0606030504020204" pitchFamily="34" charset="0"/>
                <a:cs typeface="Open Sans" panose="020B0606030504020204" pitchFamily="34" charset="0"/>
              </a:endParaRPr>
            </a:p>
          </p:txBody>
        </p:sp>
        <p:sp>
          <p:nvSpPr>
            <p:cNvPr id="10" name="Rectangle 9">
              <a:extLst>
                <a:ext uri="{FF2B5EF4-FFF2-40B4-BE49-F238E27FC236}">
                  <a16:creationId xmlns:a16="http://schemas.microsoft.com/office/drawing/2014/main" id="{2F3F0E68-0B94-4B38-BEA1-4D4550C12EF1}"/>
                </a:ext>
              </a:extLst>
            </p:cNvPr>
            <p:cNvSpPr/>
            <p:nvPr/>
          </p:nvSpPr>
          <p:spPr>
            <a:xfrm>
              <a:off x="6536184" y="5402607"/>
              <a:ext cx="1598404" cy="307746"/>
            </a:xfrm>
            <a:prstGeom prst="rect">
              <a:avLst/>
            </a:prstGeom>
          </p:spPr>
          <p:txBody>
            <a:bodyPr>
              <a:spAutoFit/>
            </a:bodyPr>
            <a:lstStyle/>
            <a:p>
              <a:pPr algn="ctr" eaLnBrk="1" fontAlgn="auto" hangingPunct="1">
                <a:spcBef>
                  <a:spcPts val="0"/>
                </a:spcBef>
                <a:spcAft>
                  <a:spcPts val="0"/>
                </a:spcAft>
                <a:defRPr/>
              </a:pPr>
              <a:r>
                <a:rPr lang="en-US" sz="1400" b="1" dirty="0">
                  <a:solidFill>
                    <a:schemeClr val="tx1">
                      <a:lumMod val="50000"/>
                      <a:lumOff val="50000"/>
                    </a:schemeClr>
                  </a:solidFill>
                  <a:latin typeface="Source Sans Pro" panose="020B0503030403020204" pitchFamily="34" charset="0"/>
                  <a:ea typeface="Roboto" panose="02000000000000000000" pitchFamily="2" charset="0"/>
                  <a:cs typeface="Roboto" panose="02000000000000000000" pitchFamily="2" charset="0"/>
                </a:rPr>
                <a:t>Analysis 03</a:t>
              </a:r>
            </a:p>
          </p:txBody>
        </p:sp>
      </p:grpSp>
      <p:grpSp>
        <p:nvGrpSpPr>
          <p:cNvPr id="21" name="Group 675">
            <a:extLst>
              <a:ext uri="{FF2B5EF4-FFF2-40B4-BE49-F238E27FC236}">
                <a16:creationId xmlns:a16="http://schemas.microsoft.com/office/drawing/2014/main" id="{73C0E021-7666-4D84-9096-1A40D5515E17}"/>
              </a:ext>
            </a:extLst>
          </p:cNvPr>
          <p:cNvGrpSpPr/>
          <p:nvPr/>
        </p:nvGrpSpPr>
        <p:grpSpPr>
          <a:xfrm>
            <a:off x="9330174" y="2044145"/>
            <a:ext cx="1524388" cy="3284673"/>
            <a:chOff x="345638" y="156591"/>
            <a:chExt cx="2962323" cy="6383063"/>
          </a:xfrm>
          <a:solidFill>
            <a:schemeClr val="accent1">
              <a:lumMod val="60000"/>
              <a:lumOff val="40000"/>
            </a:schemeClr>
          </a:solidFill>
        </p:grpSpPr>
        <p:sp>
          <p:nvSpPr>
            <p:cNvPr id="24" name="Shape 664">
              <a:extLst>
                <a:ext uri="{FF2B5EF4-FFF2-40B4-BE49-F238E27FC236}">
                  <a16:creationId xmlns:a16="http://schemas.microsoft.com/office/drawing/2014/main" id="{82FC9664-ACF1-4A2B-93DB-B1782BB11D2D}"/>
                </a:ext>
              </a:extLst>
            </p:cNvPr>
            <p:cNvSpPr/>
            <p:nvPr/>
          </p:nvSpPr>
          <p:spPr>
            <a:xfrm>
              <a:off x="976850" y="6266149"/>
              <a:ext cx="1291984" cy="2735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pFill/>
            <a:ln w="12700" cap="flat">
              <a:noFill/>
              <a:miter lim="400000"/>
            </a:ln>
            <a:effectLst/>
          </p:spPr>
          <p:txBody>
            <a:bodyPr lIns="67733" tIns="67733" rIns="67733" bIns="67733" anchor="ctr"/>
            <a:lstStyle/>
            <a:p>
              <a:pPr eaLnBrk="1" fontAlgn="auto" hangingPunct="1">
                <a:spcBef>
                  <a:spcPts val="0"/>
                </a:spcBef>
                <a:spcAft>
                  <a:spcPts val="0"/>
                </a:spcAft>
                <a:defRPr sz="3200">
                  <a:solidFill>
                    <a:srgbClr val="FFFFFF"/>
                  </a:solidFill>
                </a:defRPr>
              </a:pPr>
              <a:endParaRPr sz="4267">
                <a:solidFill>
                  <a:schemeClr val="tx1">
                    <a:lumMod val="50000"/>
                    <a:lumOff val="50000"/>
                  </a:schemeClr>
                </a:solidFill>
                <a:latin typeface="+mn-lt"/>
              </a:endParaRPr>
            </a:p>
          </p:txBody>
        </p:sp>
        <p:sp>
          <p:nvSpPr>
            <p:cNvPr id="25" name="Shape 665">
              <a:extLst>
                <a:ext uri="{FF2B5EF4-FFF2-40B4-BE49-F238E27FC236}">
                  <a16:creationId xmlns:a16="http://schemas.microsoft.com/office/drawing/2014/main" id="{4BEC3C92-4AA2-4C4E-9A8D-4EF694F63B3B}"/>
                </a:ext>
              </a:extLst>
            </p:cNvPr>
            <p:cNvSpPr/>
            <p:nvPr/>
          </p:nvSpPr>
          <p:spPr>
            <a:xfrm>
              <a:off x="1605475" y="3274714"/>
              <a:ext cx="160567" cy="3164707"/>
            </a:xfrm>
            <a:custGeom>
              <a:avLst/>
              <a:gdLst/>
              <a:ahLst/>
              <a:cxnLst>
                <a:cxn ang="0">
                  <a:pos x="wd2" y="hd2"/>
                </a:cxn>
                <a:cxn ang="5400000">
                  <a:pos x="wd2" y="hd2"/>
                </a:cxn>
                <a:cxn ang="10800000">
                  <a:pos x="wd2" y="hd2"/>
                </a:cxn>
                <a:cxn ang="16200000">
                  <a:pos x="wd2" y="hd2"/>
                </a:cxn>
              </a:cxnLst>
              <a:rect l="0" t="0" r="r" b="b"/>
              <a:pathLst>
                <a:path w="19488" h="21600" extrusionOk="0">
                  <a:moveTo>
                    <a:pt x="13136" y="0"/>
                  </a:moveTo>
                  <a:cubicBezTo>
                    <a:pt x="21373" y="4124"/>
                    <a:pt x="21600" y="8287"/>
                    <a:pt x="13811" y="12414"/>
                  </a:cubicBezTo>
                  <a:cubicBezTo>
                    <a:pt x="9182" y="14867"/>
                    <a:pt x="1701" y="17314"/>
                    <a:pt x="2799" y="19787"/>
                  </a:cubicBezTo>
                  <a:cubicBezTo>
                    <a:pt x="2876" y="19962"/>
                    <a:pt x="2996" y="20136"/>
                    <a:pt x="2967" y="20311"/>
                  </a:cubicBezTo>
                  <a:cubicBezTo>
                    <a:pt x="2895" y="20746"/>
                    <a:pt x="1899" y="21178"/>
                    <a:pt x="0" y="21600"/>
                  </a:cubicBezTo>
                </a:path>
              </a:pathLst>
            </a:custGeom>
            <a:grpFill/>
            <a:ln w="76200" cap="flat">
              <a:solidFill>
                <a:schemeClr val="accent1">
                  <a:lumMod val="60000"/>
                  <a:lumOff val="40000"/>
                </a:schemeClr>
              </a:solidFill>
              <a:prstDash val="solid"/>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26" name="Shape 666">
              <a:extLst>
                <a:ext uri="{FF2B5EF4-FFF2-40B4-BE49-F238E27FC236}">
                  <a16:creationId xmlns:a16="http://schemas.microsoft.com/office/drawing/2014/main" id="{8E38DD4E-D5B3-4B53-9DA1-B613255F7DFA}"/>
                </a:ext>
              </a:extLst>
            </p:cNvPr>
            <p:cNvSpPr/>
            <p:nvPr/>
          </p:nvSpPr>
          <p:spPr>
            <a:xfrm rot="1980000">
              <a:off x="1749007" y="5219581"/>
              <a:ext cx="323935" cy="759616"/>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nvGrpSpPr>
            <p:cNvPr id="27" name="Group 669">
              <a:extLst>
                <a:ext uri="{FF2B5EF4-FFF2-40B4-BE49-F238E27FC236}">
                  <a16:creationId xmlns:a16="http://schemas.microsoft.com/office/drawing/2014/main" id="{82E66DA8-451F-4D0A-8C1F-23B200773639}"/>
                </a:ext>
              </a:extLst>
            </p:cNvPr>
            <p:cNvGrpSpPr/>
            <p:nvPr/>
          </p:nvGrpSpPr>
          <p:grpSpPr>
            <a:xfrm rot="322341">
              <a:off x="345638" y="156591"/>
              <a:ext cx="2021604" cy="3851932"/>
              <a:chOff x="162949" y="55399"/>
              <a:chExt cx="2021603" cy="3851930"/>
            </a:xfrm>
            <a:grpFill/>
          </p:grpSpPr>
          <p:sp>
            <p:nvSpPr>
              <p:cNvPr id="33" name="Shape 667">
                <a:extLst>
                  <a:ext uri="{FF2B5EF4-FFF2-40B4-BE49-F238E27FC236}">
                    <a16:creationId xmlns:a16="http://schemas.microsoft.com/office/drawing/2014/main" id="{B2E6FF84-E970-4C13-A9F3-008FF1B9FC02}"/>
                  </a:ext>
                </a:extLst>
              </p:cNvPr>
              <p:cNvSpPr/>
              <p:nvPr/>
            </p:nvSpPr>
            <p:spPr>
              <a:xfrm rot="21300000" flipH="1">
                <a:off x="162949" y="80330"/>
                <a:ext cx="2010523" cy="3826999"/>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34" name="Shape 668">
                <a:extLst>
                  <a:ext uri="{FF2B5EF4-FFF2-40B4-BE49-F238E27FC236}">
                    <a16:creationId xmlns:a16="http://schemas.microsoft.com/office/drawing/2014/main" id="{99AB85CC-B5E8-49E7-8C24-C5DBDBFA96B0}"/>
                  </a:ext>
                </a:extLst>
              </p:cNvPr>
              <p:cNvSpPr/>
              <p:nvPr/>
            </p:nvSpPr>
            <p:spPr>
              <a:xfrm>
                <a:off x="1304720" y="55399"/>
                <a:ext cx="879832" cy="3808562"/>
              </a:xfrm>
              <a:custGeom>
                <a:avLst/>
                <a:gdLst/>
                <a:ahLst/>
                <a:cxnLst>
                  <a:cxn ang="0">
                    <a:pos x="wd2" y="hd2"/>
                  </a:cxn>
                  <a:cxn ang="5400000">
                    <a:pos x="wd2" y="hd2"/>
                  </a:cxn>
                  <a:cxn ang="10800000">
                    <a:pos x="wd2" y="hd2"/>
                  </a:cxn>
                  <a:cxn ang="16200000">
                    <a:pos x="wd2" y="hd2"/>
                  </a:cxn>
                </a:cxnLst>
                <a:rect l="0" t="0" r="r" b="b"/>
                <a:pathLst>
                  <a:path w="20182" h="21600" extrusionOk="0">
                    <a:moveTo>
                      <a:pt x="1571" y="0"/>
                    </a:moveTo>
                    <a:cubicBezTo>
                      <a:pt x="1295" y="39"/>
                      <a:pt x="1058" y="85"/>
                      <a:pt x="786" y="124"/>
                    </a:cubicBezTo>
                    <a:cubicBezTo>
                      <a:pt x="-136" y="2929"/>
                      <a:pt x="-261" y="5746"/>
                      <a:pt x="484" y="8555"/>
                    </a:cubicBezTo>
                    <a:cubicBezTo>
                      <a:pt x="1656" y="12978"/>
                      <a:pt x="4882" y="17351"/>
                      <a:pt x="10106" y="21590"/>
                    </a:cubicBezTo>
                    <a:cubicBezTo>
                      <a:pt x="10141" y="21593"/>
                      <a:pt x="10171" y="21597"/>
                      <a:pt x="10206" y="21600"/>
                    </a:cubicBezTo>
                    <a:lnTo>
                      <a:pt x="10528" y="21411"/>
                    </a:lnTo>
                    <a:cubicBezTo>
                      <a:pt x="18148" y="17918"/>
                      <a:pt x="21339" y="14136"/>
                      <a:pt x="19808" y="10407"/>
                    </a:cubicBezTo>
                    <a:cubicBezTo>
                      <a:pt x="18267" y="6654"/>
                      <a:pt x="11994" y="3077"/>
                      <a:pt x="1571" y="0"/>
                    </a:cubicBez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grpSp>
          <p:nvGrpSpPr>
            <p:cNvPr id="28" name="Group 672">
              <a:extLst>
                <a:ext uri="{FF2B5EF4-FFF2-40B4-BE49-F238E27FC236}">
                  <a16:creationId xmlns:a16="http://schemas.microsoft.com/office/drawing/2014/main" id="{3E15D74E-857B-495C-B10E-0D044B8C3EC5}"/>
                </a:ext>
              </a:extLst>
            </p:cNvPr>
            <p:cNvGrpSpPr/>
            <p:nvPr/>
          </p:nvGrpSpPr>
          <p:grpSpPr>
            <a:xfrm rot="3973889">
              <a:off x="1877913" y="3503412"/>
              <a:ext cx="1056655" cy="1803440"/>
              <a:chOff x="0" y="0"/>
              <a:chExt cx="1056654" cy="1803439"/>
            </a:xfrm>
            <a:grpFill/>
          </p:grpSpPr>
          <p:sp>
            <p:nvSpPr>
              <p:cNvPr id="31" name="Shape 670">
                <a:extLst>
                  <a:ext uri="{FF2B5EF4-FFF2-40B4-BE49-F238E27FC236}">
                    <a16:creationId xmlns:a16="http://schemas.microsoft.com/office/drawing/2014/main" id="{EA4AF3F0-C665-4C46-8C3C-7FEEAA5359AB}"/>
                  </a:ext>
                </a:extLst>
              </p:cNvPr>
              <p:cNvSpPr/>
              <p:nvPr/>
            </p:nvSpPr>
            <p:spPr>
              <a:xfrm rot="21300000" flipH="1">
                <a:off x="73693" y="36330"/>
                <a:ext cx="909268" cy="1730779"/>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32" name="Shape 671">
                <a:extLst>
                  <a:ext uri="{FF2B5EF4-FFF2-40B4-BE49-F238E27FC236}">
                    <a16:creationId xmlns:a16="http://schemas.microsoft.com/office/drawing/2014/main" id="{AC068318-13ED-4462-9227-C09EBDF69BE0}"/>
                  </a:ext>
                </a:extLst>
              </p:cNvPr>
              <p:cNvSpPr/>
              <p:nvPr/>
            </p:nvSpPr>
            <p:spPr>
              <a:xfrm>
                <a:off x="590065" y="25055"/>
                <a:ext cx="397908" cy="1722438"/>
              </a:xfrm>
              <a:custGeom>
                <a:avLst/>
                <a:gdLst/>
                <a:ahLst/>
                <a:cxnLst>
                  <a:cxn ang="0">
                    <a:pos x="wd2" y="hd2"/>
                  </a:cxn>
                  <a:cxn ang="5400000">
                    <a:pos x="wd2" y="hd2"/>
                  </a:cxn>
                  <a:cxn ang="10800000">
                    <a:pos x="wd2" y="hd2"/>
                  </a:cxn>
                  <a:cxn ang="16200000">
                    <a:pos x="wd2" y="hd2"/>
                  </a:cxn>
                </a:cxnLst>
                <a:rect l="0" t="0" r="r" b="b"/>
                <a:pathLst>
                  <a:path w="20182" h="21600" extrusionOk="0">
                    <a:moveTo>
                      <a:pt x="1571" y="0"/>
                    </a:moveTo>
                    <a:cubicBezTo>
                      <a:pt x="1295" y="39"/>
                      <a:pt x="1058" y="85"/>
                      <a:pt x="786" y="124"/>
                    </a:cubicBezTo>
                    <a:cubicBezTo>
                      <a:pt x="-136" y="2929"/>
                      <a:pt x="-261" y="5746"/>
                      <a:pt x="484" y="8555"/>
                    </a:cubicBezTo>
                    <a:cubicBezTo>
                      <a:pt x="1656" y="12978"/>
                      <a:pt x="4882" y="17351"/>
                      <a:pt x="10106" y="21590"/>
                    </a:cubicBezTo>
                    <a:cubicBezTo>
                      <a:pt x="10141" y="21593"/>
                      <a:pt x="10171" y="21597"/>
                      <a:pt x="10206" y="21600"/>
                    </a:cubicBezTo>
                    <a:lnTo>
                      <a:pt x="10528" y="21411"/>
                    </a:lnTo>
                    <a:cubicBezTo>
                      <a:pt x="18148" y="17918"/>
                      <a:pt x="21339" y="14136"/>
                      <a:pt x="19808" y="10407"/>
                    </a:cubicBezTo>
                    <a:cubicBezTo>
                      <a:pt x="18267" y="6654"/>
                      <a:pt x="11994" y="3077"/>
                      <a:pt x="1571" y="0"/>
                    </a:cubicBez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sp>
          <p:nvSpPr>
            <p:cNvPr id="29" name="Shape 673">
              <a:extLst>
                <a:ext uri="{FF2B5EF4-FFF2-40B4-BE49-F238E27FC236}">
                  <a16:creationId xmlns:a16="http://schemas.microsoft.com/office/drawing/2014/main" id="{ED4C878C-7892-40E2-A754-3652E14E29BF}"/>
                </a:ext>
              </a:extLst>
            </p:cNvPr>
            <p:cNvSpPr/>
            <p:nvPr/>
          </p:nvSpPr>
          <p:spPr>
            <a:xfrm rot="6663929">
              <a:off x="1164929" y="5072296"/>
              <a:ext cx="323935" cy="759617"/>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30" name="Shape 674">
              <a:extLst>
                <a:ext uri="{FF2B5EF4-FFF2-40B4-BE49-F238E27FC236}">
                  <a16:creationId xmlns:a16="http://schemas.microsoft.com/office/drawing/2014/main" id="{8CB6FC1B-7D24-4333-B100-44FD062E5918}"/>
                </a:ext>
              </a:extLst>
            </p:cNvPr>
            <p:cNvSpPr/>
            <p:nvPr/>
          </p:nvSpPr>
          <p:spPr>
            <a:xfrm rot="6663929">
              <a:off x="921566" y="3996443"/>
              <a:ext cx="495994" cy="1163090"/>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grpSp>
        <p:nvGrpSpPr>
          <p:cNvPr id="57" name="Group 56">
            <a:extLst>
              <a:ext uri="{FF2B5EF4-FFF2-40B4-BE49-F238E27FC236}">
                <a16:creationId xmlns:a16="http://schemas.microsoft.com/office/drawing/2014/main" id="{B7E82577-7F5D-4134-AFDD-1640589659CB}"/>
              </a:ext>
            </a:extLst>
          </p:cNvPr>
          <p:cNvGrpSpPr>
            <a:grpSpLocks/>
          </p:cNvGrpSpPr>
          <p:nvPr/>
        </p:nvGrpSpPr>
        <p:grpSpPr bwMode="auto">
          <a:xfrm>
            <a:off x="9159875" y="5489575"/>
            <a:ext cx="1746250" cy="806450"/>
            <a:chOff x="9159615" y="5490257"/>
            <a:chExt cx="1746475" cy="806220"/>
          </a:xfrm>
        </p:grpSpPr>
        <p:sp>
          <p:nvSpPr>
            <p:cNvPr id="22" name="Rectangle 21">
              <a:extLst>
                <a:ext uri="{FF2B5EF4-FFF2-40B4-BE49-F238E27FC236}">
                  <a16:creationId xmlns:a16="http://schemas.microsoft.com/office/drawing/2014/main" id="{A3DC03F6-D63C-4E21-886B-939817D317B4}"/>
                </a:ext>
              </a:extLst>
            </p:cNvPr>
            <p:cNvSpPr/>
            <p:nvPr/>
          </p:nvSpPr>
          <p:spPr>
            <a:xfrm>
              <a:off x="9315210" y="5490257"/>
              <a:ext cx="1435285" cy="307887"/>
            </a:xfrm>
            <a:prstGeom prst="rect">
              <a:avLst/>
            </a:prstGeom>
          </p:spPr>
          <p:txBody>
            <a:bodyPr>
              <a:spAutoFit/>
            </a:bodyPr>
            <a:lstStyle/>
            <a:p>
              <a:pPr algn="ctr" eaLnBrk="1" fontAlgn="auto" hangingPunct="1">
                <a:spcBef>
                  <a:spcPts val="0"/>
                </a:spcBef>
                <a:spcAft>
                  <a:spcPts val="0"/>
                </a:spcAft>
                <a:defRPr/>
              </a:pPr>
              <a:r>
                <a:rPr lang="en-US" sz="1400" b="1" dirty="0">
                  <a:solidFill>
                    <a:schemeClr val="tx1">
                      <a:lumMod val="50000"/>
                      <a:lumOff val="50000"/>
                    </a:schemeClr>
                  </a:solidFill>
                  <a:latin typeface="Source Sans Pro" panose="020B0503030403020204" pitchFamily="34" charset="0"/>
                  <a:ea typeface="Roboto" panose="02000000000000000000" pitchFamily="2" charset="0"/>
                  <a:cs typeface="Roboto" panose="02000000000000000000" pitchFamily="2" charset="0"/>
                </a:rPr>
                <a:t>Analysis 04</a:t>
              </a:r>
            </a:p>
          </p:txBody>
        </p:sp>
        <p:sp>
          <p:nvSpPr>
            <p:cNvPr id="23" name="TextBox 22">
              <a:extLst>
                <a:ext uri="{FF2B5EF4-FFF2-40B4-BE49-F238E27FC236}">
                  <a16:creationId xmlns:a16="http://schemas.microsoft.com/office/drawing/2014/main" id="{D2DC45CE-01CE-4D8B-BFF6-45F020E5239D}"/>
                </a:ext>
              </a:extLst>
            </p:cNvPr>
            <p:cNvSpPr txBox="1"/>
            <p:nvPr/>
          </p:nvSpPr>
          <p:spPr>
            <a:xfrm>
              <a:off x="9159615" y="5723553"/>
              <a:ext cx="1746475" cy="572924"/>
            </a:xfrm>
            <a:prstGeom prst="rect">
              <a:avLst/>
            </a:prstGeom>
            <a:noFill/>
          </p:spPr>
          <p:txBody>
            <a:bodyPr>
              <a:spAutoFit/>
            </a:bodyPr>
            <a:lstStyle/>
            <a:p>
              <a:pPr algn="ctr" eaLnBrk="1" fontAlgn="auto" hangingPunct="1">
                <a:lnSpc>
                  <a:spcPct val="130000"/>
                </a:lnSpc>
                <a:spcBef>
                  <a:spcPts val="0"/>
                </a:spcBef>
                <a:spcAft>
                  <a:spcPts val="0"/>
                </a:spcAft>
                <a:defRPr/>
              </a:pPr>
              <a:r>
                <a:rPr lang="en-US" sz="1200" dirty="0">
                  <a:solidFill>
                    <a:schemeClr val="tx1">
                      <a:lumMod val="50000"/>
                      <a:lumOff val="50000"/>
                    </a:schemeClr>
                  </a:solidFill>
                  <a:latin typeface="Source Sans Pro Light" panose="020B0403030403020204" pitchFamily="34" charset="0"/>
                </a:rPr>
                <a:t>Synth chartreuse XOXO, tacos </a:t>
              </a:r>
              <a:r>
                <a:rPr lang="en-US" sz="1200" dirty="0" err="1">
                  <a:solidFill>
                    <a:schemeClr val="tx1">
                      <a:lumMod val="50000"/>
                      <a:lumOff val="50000"/>
                    </a:schemeClr>
                  </a:solidFill>
                  <a:latin typeface="Source Sans Pro Light" panose="020B0403030403020204" pitchFamily="34" charset="0"/>
                </a:rPr>
                <a:t>brooklyn</a:t>
              </a:r>
              <a:r>
                <a:rPr lang="en-US" sz="1200" dirty="0">
                  <a:solidFill>
                    <a:schemeClr val="tx1">
                      <a:lumMod val="50000"/>
                      <a:lumOff val="50000"/>
                    </a:schemeClr>
                  </a:solidFill>
                  <a:latin typeface="Source Sans Pro Light" panose="020B0403030403020204" pitchFamily="34" charset="0"/>
                </a:rPr>
                <a:t> VHS plaid.</a:t>
              </a:r>
              <a:endParaRPr lang="en-US" sz="1200" dirty="0">
                <a:solidFill>
                  <a:schemeClr val="tx1">
                    <a:lumMod val="50000"/>
                    <a:lumOff val="50000"/>
                  </a:schemeClr>
                </a:solidFill>
                <a:latin typeface="Source Sans Pro Light" panose="020B0403030403020204" pitchFamily="34" charset="0"/>
                <a:ea typeface="Open Sans" panose="020B0606030504020204" pitchFamily="34" charset="0"/>
                <a:cs typeface="Open Sans" panose="020B0606030504020204" pitchFamily="34" charset="0"/>
              </a:endParaRPr>
            </a:p>
          </p:txBody>
        </p:sp>
      </p:grpSp>
      <p:grpSp>
        <p:nvGrpSpPr>
          <p:cNvPr id="36" name="Group 651">
            <a:extLst>
              <a:ext uri="{FF2B5EF4-FFF2-40B4-BE49-F238E27FC236}">
                <a16:creationId xmlns:a16="http://schemas.microsoft.com/office/drawing/2014/main" id="{9AA563C6-1C96-4125-8C87-2A1036840F84}"/>
              </a:ext>
            </a:extLst>
          </p:cNvPr>
          <p:cNvGrpSpPr/>
          <p:nvPr/>
        </p:nvGrpSpPr>
        <p:grpSpPr>
          <a:xfrm>
            <a:off x="4242639" y="3647221"/>
            <a:ext cx="664200" cy="1584908"/>
            <a:chOff x="0" y="103589"/>
            <a:chExt cx="1291983" cy="3082916"/>
          </a:xfrm>
          <a:solidFill>
            <a:schemeClr val="accent4"/>
          </a:solidFill>
        </p:grpSpPr>
        <p:sp>
          <p:nvSpPr>
            <p:cNvPr id="39" name="Shape 646">
              <a:extLst>
                <a:ext uri="{FF2B5EF4-FFF2-40B4-BE49-F238E27FC236}">
                  <a16:creationId xmlns:a16="http://schemas.microsoft.com/office/drawing/2014/main" id="{4F97625D-1677-4F10-93EE-202E4B75E1F2}"/>
                </a:ext>
              </a:extLst>
            </p:cNvPr>
            <p:cNvSpPr/>
            <p:nvPr/>
          </p:nvSpPr>
          <p:spPr>
            <a:xfrm>
              <a:off x="0" y="2913000"/>
              <a:ext cx="1291983" cy="2735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pFill/>
            <a:ln w="12700" cap="flat">
              <a:noFill/>
              <a:miter lim="400000"/>
            </a:ln>
            <a:effectLst/>
          </p:spPr>
          <p:txBody>
            <a:bodyPr lIns="67733" tIns="67733" rIns="67733" bIns="67733" anchor="ctr"/>
            <a:lstStyle/>
            <a:p>
              <a:pPr eaLnBrk="1" fontAlgn="auto" hangingPunct="1">
                <a:spcBef>
                  <a:spcPts val="0"/>
                </a:spcBef>
                <a:spcAft>
                  <a:spcPts val="0"/>
                </a:spcAft>
                <a:defRPr sz="3200">
                  <a:solidFill>
                    <a:srgbClr val="FFFFFF"/>
                  </a:solidFill>
                </a:defRPr>
              </a:pPr>
              <a:endParaRPr sz="4267">
                <a:solidFill>
                  <a:schemeClr val="tx1">
                    <a:lumMod val="50000"/>
                    <a:lumOff val="50000"/>
                  </a:schemeClr>
                </a:solidFill>
                <a:latin typeface="+mn-lt"/>
              </a:endParaRPr>
            </a:p>
          </p:txBody>
        </p:sp>
        <p:sp>
          <p:nvSpPr>
            <p:cNvPr id="40" name="Shape 647">
              <a:extLst>
                <a:ext uri="{FF2B5EF4-FFF2-40B4-BE49-F238E27FC236}">
                  <a16:creationId xmlns:a16="http://schemas.microsoft.com/office/drawing/2014/main" id="{08FB0495-668C-4CF4-ACFD-8111245CA122}"/>
                </a:ext>
              </a:extLst>
            </p:cNvPr>
            <p:cNvSpPr/>
            <p:nvPr/>
          </p:nvSpPr>
          <p:spPr>
            <a:xfrm rot="21300000" flipH="1">
              <a:off x="131787" y="114866"/>
              <a:ext cx="909269" cy="1730779"/>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41" name="Shape 648">
              <a:extLst>
                <a:ext uri="{FF2B5EF4-FFF2-40B4-BE49-F238E27FC236}">
                  <a16:creationId xmlns:a16="http://schemas.microsoft.com/office/drawing/2014/main" id="{7ADE9339-A3C9-4780-AFBC-FA49ED30DAFF}"/>
                </a:ext>
              </a:extLst>
            </p:cNvPr>
            <p:cNvSpPr/>
            <p:nvPr/>
          </p:nvSpPr>
          <p:spPr>
            <a:xfrm>
              <a:off x="651434" y="1588306"/>
              <a:ext cx="169479" cy="1497966"/>
            </a:xfrm>
            <a:custGeom>
              <a:avLst/>
              <a:gdLst/>
              <a:ahLst/>
              <a:cxnLst>
                <a:cxn ang="0">
                  <a:pos x="wd2" y="hd2"/>
                </a:cxn>
                <a:cxn ang="5400000">
                  <a:pos x="wd2" y="hd2"/>
                </a:cxn>
                <a:cxn ang="10800000">
                  <a:pos x="wd2" y="hd2"/>
                </a:cxn>
                <a:cxn ang="16200000">
                  <a:pos x="wd2" y="hd2"/>
                </a:cxn>
              </a:cxnLst>
              <a:rect l="0" t="0" r="r" b="b"/>
              <a:pathLst>
                <a:path w="20627" h="21600" extrusionOk="0">
                  <a:moveTo>
                    <a:pt x="20627" y="0"/>
                  </a:moveTo>
                  <a:cubicBezTo>
                    <a:pt x="10371" y="2560"/>
                    <a:pt x="3973" y="5305"/>
                    <a:pt x="1661" y="8112"/>
                  </a:cubicBezTo>
                  <a:cubicBezTo>
                    <a:pt x="-973" y="11309"/>
                    <a:pt x="1760" y="14535"/>
                    <a:pt x="2807" y="17770"/>
                  </a:cubicBezTo>
                  <a:cubicBezTo>
                    <a:pt x="2926" y="18139"/>
                    <a:pt x="3022" y="18507"/>
                    <a:pt x="2976" y="18876"/>
                  </a:cubicBezTo>
                  <a:cubicBezTo>
                    <a:pt x="2861" y="19795"/>
                    <a:pt x="1863" y="20708"/>
                    <a:pt x="0" y="21600"/>
                  </a:cubicBezTo>
                </a:path>
              </a:pathLst>
            </a:custGeom>
            <a:grpFill/>
            <a:ln w="76200" cap="flat">
              <a:solidFill>
                <a:schemeClr val="accent4"/>
              </a:solidFill>
              <a:prstDash val="solid"/>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42" name="Shape 649">
              <a:extLst>
                <a:ext uri="{FF2B5EF4-FFF2-40B4-BE49-F238E27FC236}">
                  <a16:creationId xmlns:a16="http://schemas.microsoft.com/office/drawing/2014/main" id="{5C9B5391-1F58-46C1-BA4E-5DF60B83F2F2}"/>
                </a:ext>
              </a:extLst>
            </p:cNvPr>
            <p:cNvSpPr/>
            <p:nvPr/>
          </p:nvSpPr>
          <p:spPr>
            <a:xfrm>
              <a:off x="648160" y="103589"/>
              <a:ext cx="397909" cy="1722438"/>
            </a:xfrm>
            <a:custGeom>
              <a:avLst/>
              <a:gdLst/>
              <a:ahLst/>
              <a:cxnLst>
                <a:cxn ang="0">
                  <a:pos x="wd2" y="hd2"/>
                </a:cxn>
                <a:cxn ang="5400000">
                  <a:pos x="wd2" y="hd2"/>
                </a:cxn>
                <a:cxn ang="10800000">
                  <a:pos x="wd2" y="hd2"/>
                </a:cxn>
                <a:cxn ang="16200000">
                  <a:pos x="wd2" y="hd2"/>
                </a:cxn>
              </a:cxnLst>
              <a:rect l="0" t="0" r="r" b="b"/>
              <a:pathLst>
                <a:path w="20182" h="21600" extrusionOk="0">
                  <a:moveTo>
                    <a:pt x="1571" y="0"/>
                  </a:moveTo>
                  <a:cubicBezTo>
                    <a:pt x="1295" y="39"/>
                    <a:pt x="1058" y="85"/>
                    <a:pt x="786" y="124"/>
                  </a:cubicBezTo>
                  <a:cubicBezTo>
                    <a:pt x="-136" y="2929"/>
                    <a:pt x="-261" y="5746"/>
                    <a:pt x="484" y="8555"/>
                  </a:cubicBezTo>
                  <a:cubicBezTo>
                    <a:pt x="1656" y="12978"/>
                    <a:pt x="4882" y="17351"/>
                    <a:pt x="10106" y="21590"/>
                  </a:cubicBezTo>
                  <a:cubicBezTo>
                    <a:pt x="10141" y="21593"/>
                    <a:pt x="10171" y="21597"/>
                    <a:pt x="10206" y="21600"/>
                  </a:cubicBezTo>
                  <a:lnTo>
                    <a:pt x="10528" y="21411"/>
                  </a:lnTo>
                  <a:cubicBezTo>
                    <a:pt x="18148" y="17918"/>
                    <a:pt x="21339" y="14136"/>
                    <a:pt x="19808" y="10407"/>
                  </a:cubicBezTo>
                  <a:cubicBezTo>
                    <a:pt x="18267" y="6654"/>
                    <a:pt x="11994" y="3077"/>
                    <a:pt x="1571" y="0"/>
                  </a:cubicBez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43" name="Shape 650">
              <a:extLst>
                <a:ext uri="{FF2B5EF4-FFF2-40B4-BE49-F238E27FC236}">
                  <a16:creationId xmlns:a16="http://schemas.microsoft.com/office/drawing/2014/main" id="{C327C7E2-6092-4F30-AFF3-D626D1BA7965}"/>
                </a:ext>
              </a:extLst>
            </p:cNvPr>
            <p:cNvSpPr/>
            <p:nvPr/>
          </p:nvSpPr>
          <p:spPr>
            <a:xfrm rot="1980000">
              <a:off x="774748" y="1866432"/>
              <a:ext cx="323935" cy="759616"/>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grpSp>
        <p:nvGrpSpPr>
          <p:cNvPr id="55" name="Group 54">
            <a:extLst>
              <a:ext uri="{FF2B5EF4-FFF2-40B4-BE49-F238E27FC236}">
                <a16:creationId xmlns:a16="http://schemas.microsoft.com/office/drawing/2014/main" id="{2145B1EC-01DD-43AC-BF78-2E1219C1BB0D}"/>
              </a:ext>
            </a:extLst>
          </p:cNvPr>
          <p:cNvGrpSpPr>
            <a:grpSpLocks/>
          </p:cNvGrpSpPr>
          <p:nvPr/>
        </p:nvGrpSpPr>
        <p:grpSpPr bwMode="auto">
          <a:xfrm>
            <a:off x="3605213" y="5402263"/>
            <a:ext cx="1944687" cy="842962"/>
            <a:chOff x="3604526" y="5402370"/>
            <a:chExt cx="1946021" cy="842572"/>
          </a:xfrm>
        </p:grpSpPr>
        <p:sp>
          <p:nvSpPr>
            <p:cNvPr id="37" name="Rectangle 36">
              <a:extLst>
                <a:ext uri="{FF2B5EF4-FFF2-40B4-BE49-F238E27FC236}">
                  <a16:creationId xmlns:a16="http://schemas.microsoft.com/office/drawing/2014/main" id="{8E5E0621-71B8-4B25-9988-A44E8ECA1798}"/>
                </a:ext>
              </a:extLst>
            </p:cNvPr>
            <p:cNvSpPr/>
            <p:nvPr/>
          </p:nvSpPr>
          <p:spPr>
            <a:xfrm>
              <a:off x="3777682" y="5402370"/>
              <a:ext cx="1599710" cy="307833"/>
            </a:xfrm>
            <a:prstGeom prst="rect">
              <a:avLst/>
            </a:prstGeom>
          </p:spPr>
          <p:txBody>
            <a:bodyPr>
              <a:spAutoFit/>
            </a:bodyPr>
            <a:lstStyle/>
            <a:p>
              <a:pPr algn="ctr" eaLnBrk="1" fontAlgn="auto" hangingPunct="1">
                <a:spcBef>
                  <a:spcPts val="0"/>
                </a:spcBef>
                <a:spcAft>
                  <a:spcPts val="0"/>
                </a:spcAft>
                <a:defRPr/>
              </a:pPr>
              <a:r>
                <a:rPr lang="en-US" sz="1400" b="1" dirty="0">
                  <a:solidFill>
                    <a:schemeClr val="tx1">
                      <a:lumMod val="50000"/>
                      <a:lumOff val="50000"/>
                    </a:schemeClr>
                  </a:solidFill>
                  <a:latin typeface="Source Sans Pro" panose="020B0503030403020204" pitchFamily="34" charset="0"/>
                  <a:ea typeface="Roboto" panose="02000000000000000000" pitchFamily="2" charset="0"/>
                  <a:cs typeface="Roboto" panose="02000000000000000000" pitchFamily="2" charset="0"/>
                </a:rPr>
                <a:t>Analysis 02</a:t>
              </a:r>
            </a:p>
          </p:txBody>
        </p:sp>
        <p:sp>
          <p:nvSpPr>
            <p:cNvPr id="38" name="TextBox 37">
              <a:extLst>
                <a:ext uri="{FF2B5EF4-FFF2-40B4-BE49-F238E27FC236}">
                  <a16:creationId xmlns:a16="http://schemas.microsoft.com/office/drawing/2014/main" id="{D6267068-A234-49C7-A8DC-02AD9D957857}"/>
                </a:ext>
              </a:extLst>
            </p:cNvPr>
            <p:cNvSpPr txBox="1"/>
            <p:nvPr/>
          </p:nvSpPr>
          <p:spPr>
            <a:xfrm>
              <a:off x="3604526" y="5672120"/>
              <a:ext cx="1946021" cy="572822"/>
            </a:xfrm>
            <a:prstGeom prst="rect">
              <a:avLst/>
            </a:prstGeom>
            <a:noFill/>
          </p:spPr>
          <p:txBody>
            <a:bodyPr>
              <a:spAutoFit/>
            </a:bodyPr>
            <a:lstStyle/>
            <a:p>
              <a:pPr algn="ctr" eaLnBrk="1" fontAlgn="auto" hangingPunct="1">
                <a:lnSpc>
                  <a:spcPct val="130000"/>
                </a:lnSpc>
                <a:spcBef>
                  <a:spcPts val="0"/>
                </a:spcBef>
                <a:spcAft>
                  <a:spcPts val="0"/>
                </a:spcAft>
                <a:defRPr/>
              </a:pPr>
              <a:r>
                <a:rPr lang="en-US" sz="1200" dirty="0">
                  <a:solidFill>
                    <a:schemeClr val="tx1">
                      <a:lumMod val="50000"/>
                      <a:lumOff val="50000"/>
                    </a:schemeClr>
                  </a:solidFill>
                  <a:latin typeface="Source Sans Pro Light" panose="020B0403030403020204" pitchFamily="34" charset="0"/>
                </a:rPr>
                <a:t>Synth chartreuse XOXO, tacos </a:t>
              </a:r>
              <a:r>
                <a:rPr lang="en-US" sz="1200" dirty="0" err="1">
                  <a:solidFill>
                    <a:schemeClr val="tx1">
                      <a:lumMod val="50000"/>
                      <a:lumOff val="50000"/>
                    </a:schemeClr>
                  </a:solidFill>
                  <a:latin typeface="Source Sans Pro Light" panose="020B0403030403020204" pitchFamily="34" charset="0"/>
                </a:rPr>
                <a:t>brooklyn</a:t>
              </a:r>
              <a:r>
                <a:rPr lang="en-US" sz="1200" dirty="0">
                  <a:solidFill>
                    <a:schemeClr val="tx1">
                      <a:lumMod val="50000"/>
                      <a:lumOff val="50000"/>
                    </a:schemeClr>
                  </a:solidFill>
                  <a:latin typeface="Source Sans Pro Light" panose="020B0403030403020204" pitchFamily="34" charset="0"/>
                </a:rPr>
                <a:t> VHS plaid.</a:t>
              </a:r>
              <a:endParaRPr lang="en-US" sz="1200" dirty="0">
                <a:solidFill>
                  <a:schemeClr val="tx1">
                    <a:lumMod val="50000"/>
                    <a:lumOff val="50000"/>
                  </a:schemeClr>
                </a:solidFill>
                <a:latin typeface="Source Sans Pro Light" panose="020B0403030403020204" pitchFamily="34" charset="0"/>
                <a:ea typeface="Open Sans" panose="020B0606030504020204" pitchFamily="34" charset="0"/>
                <a:cs typeface="Open Sans" panose="020B0606030504020204" pitchFamily="34" charset="0"/>
              </a:endParaRPr>
            </a:p>
          </p:txBody>
        </p:sp>
      </p:grpSp>
      <p:grpSp>
        <p:nvGrpSpPr>
          <p:cNvPr id="45" name="Group 644">
            <a:extLst>
              <a:ext uri="{FF2B5EF4-FFF2-40B4-BE49-F238E27FC236}">
                <a16:creationId xmlns:a16="http://schemas.microsoft.com/office/drawing/2014/main" id="{2F69C814-C116-446E-9E0D-E2E267FA6E62}"/>
              </a:ext>
            </a:extLst>
          </p:cNvPr>
          <p:cNvGrpSpPr/>
          <p:nvPr/>
        </p:nvGrpSpPr>
        <p:grpSpPr>
          <a:xfrm>
            <a:off x="1510023" y="4344277"/>
            <a:ext cx="664199" cy="887852"/>
            <a:chOff x="0" y="15707"/>
            <a:chExt cx="1291983" cy="1727025"/>
          </a:xfrm>
          <a:solidFill>
            <a:schemeClr val="accent5"/>
          </a:solidFill>
        </p:grpSpPr>
        <p:sp>
          <p:nvSpPr>
            <p:cNvPr id="48" name="Shape 641">
              <a:extLst>
                <a:ext uri="{FF2B5EF4-FFF2-40B4-BE49-F238E27FC236}">
                  <a16:creationId xmlns:a16="http://schemas.microsoft.com/office/drawing/2014/main" id="{96DBB667-FCB3-470B-BD1E-1E603A11661D}"/>
                </a:ext>
              </a:extLst>
            </p:cNvPr>
            <p:cNvSpPr/>
            <p:nvPr/>
          </p:nvSpPr>
          <p:spPr>
            <a:xfrm>
              <a:off x="0" y="1469226"/>
              <a:ext cx="1291983" cy="2735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pFill/>
            <a:ln w="12700" cap="flat">
              <a:noFill/>
              <a:miter lim="400000"/>
            </a:ln>
            <a:effectLst/>
          </p:spPr>
          <p:txBody>
            <a:bodyPr lIns="67733" tIns="67733" rIns="67733" bIns="67733" anchor="ctr"/>
            <a:lstStyle/>
            <a:p>
              <a:pPr eaLnBrk="1" fontAlgn="auto" hangingPunct="1">
                <a:spcBef>
                  <a:spcPts val="0"/>
                </a:spcBef>
                <a:spcAft>
                  <a:spcPts val="0"/>
                </a:spcAft>
                <a:defRPr sz="3200">
                  <a:solidFill>
                    <a:srgbClr val="FFFFFF"/>
                  </a:solidFill>
                </a:defRPr>
              </a:pPr>
              <a:endParaRPr sz="4267">
                <a:solidFill>
                  <a:schemeClr val="tx1">
                    <a:lumMod val="50000"/>
                    <a:lumOff val="50000"/>
                  </a:schemeClr>
                </a:solidFill>
                <a:latin typeface="+mn-lt"/>
              </a:endParaRPr>
            </a:p>
          </p:txBody>
        </p:sp>
        <p:sp>
          <p:nvSpPr>
            <p:cNvPr id="49" name="Shape 642">
              <a:extLst>
                <a:ext uri="{FF2B5EF4-FFF2-40B4-BE49-F238E27FC236}">
                  <a16:creationId xmlns:a16="http://schemas.microsoft.com/office/drawing/2014/main" id="{72B27266-E5E8-4BB4-ADBA-6E2F4672A034}"/>
                </a:ext>
              </a:extLst>
            </p:cNvPr>
            <p:cNvSpPr/>
            <p:nvPr/>
          </p:nvSpPr>
          <p:spPr>
            <a:xfrm>
              <a:off x="453078" y="15707"/>
              <a:ext cx="548337" cy="1285831"/>
            </a:xfrm>
            <a:custGeom>
              <a:avLst/>
              <a:gdLst/>
              <a:ahLst/>
              <a:cxnLst>
                <a:cxn ang="0">
                  <a:pos x="wd2" y="hd2"/>
                </a:cxn>
                <a:cxn ang="5400000">
                  <a:pos x="wd2" y="hd2"/>
                </a:cxn>
                <a:cxn ang="10800000">
                  <a:pos x="wd2" y="hd2"/>
                </a:cxn>
                <a:cxn ang="16200000">
                  <a:pos x="wd2" y="hd2"/>
                </a:cxn>
              </a:cxnLst>
              <a:rect l="0" t="0" r="r" b="b"/>
              <a:pathLst>
                <a:path w="21334" h="21600" extrusionOk="0">
                  <a:moveTo>
                    <a:pt x="6073" y="21422"/>
                  </a:moveTo>
                  <a:cubicBezTo>
                    <a:pt x="1992" y="18123"/>
                    <a:pt x="-94" y="14441"/>
                    <a:pt x="3" y="10711"/>
                  </a:cubicBezTo>
                  <a:cubicBezTo>
                    <a:pt x="101" y="6957"/>
                    <a:pt x="2407" y="3275"/>
                    <a:pt x="6709" y="0"/>
                  </a:cubicBezTo>
                  <a:cubicBezTo>
                    <a:pt x="15604" y="2159"/>
                    <a:pt x="21164" y="6163"/>
                    <a:pt x="21331" y="10528"/>
                  </a:cubicBezTo>
                  <a:cubicBezTo>
                    <a:pt x="21506" y="15126"/>
                    <a:pt x="15701" y="19388"/>
                    <a:pt x="6249" y="21600"/>
                  </a:cubicBezTo>
                  <a:lnTo>
                    <a:pt x="6073" y="21422"/>
                  </a:lnTo>
                  <a:close/>
                </a:path>
              </a:pathLst>
            </a:custGeom>
            <a:grpFill/>
            <a:ln w="12700" cap="flat">
              <a:noFill/>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sp>
          <p:nvSpPr>
            <p:cNvPr id="50" name="Shape 643">
              <a:extLst>
                <a:ext uri="{FF2B5EF4-FFF2-40B4-BE49-F238E27FC236}">
                  <a16:creationId xmlns:a16="http://schemas.microsoft.com/office/drawing/2014/main" id="{C6FC3406-A62A-4A77-A3F3-7789ABA9D861}"/>
                </a:ext>
              </a:extLst>
            </p:cNvPr>
            <p:cNvSpPr/>
            <p:nvPr/>
          </p:nvSpPr>
          <p:spPr>
            <a:xfrm>
              <a:off x="631684" y="1181195"/>
              <a:ext cx="29484" cy="414184"/>
            </a:xfrm>
            <a:custGeom>
              <a:avLst/>
              <a:gdLst/>
              <a:ahLst/>
              <a:cxnLst>
                <a:cxn ang="0">
                  <a:pos x="wd2" y="hd2"/>
                </a:cxn>
                <a:cxn ang="5400000">
                  <a:pos x="wd2" y="hd2"/>
                </a:cxn>
                <a:cxn ang="10800000">
                  <a:pos x="wd2" y="hd2"/>
                </a:cxn>
                <a:cxn ang="16200000">
                  <a:pos x="wd2" y="hd2"/>
                </a:cxn>
              </a:cxnLst>
              <a:rect l="0" t="0" r="r" b="b"/>
              <a:pathLst>
                <a:path w="20324" h="21600" extrusionOk="0">
                  <a:moveTo>
                    <a:pt x="20324" y="0"/>
                  </a:moveTo>
                  <a:cubicBezTo>
                    <a:pt x="10102" y="3555"/>
                    <a:pt x="3708" y="7167"/>
                    <a:pt x="1205" y="10800"/>
                  </a:cubicBezTo>
                  <a:cubicBezTo>
                    <a:pt x="-1276" y="14402"/>
                    <a:pt x="76" y="18014"/>
                    <a:pt x="5249" y="21600"/>
                  </a:cubicBezTo>
                </a:path>
              </a:pathLst>
            </a:custGeom>
            <a:solidFill>
              <a:schemeClr val="accent5"/>
            </a:solidFill>
            <a:ln w="76200" cap="flat">
              <a:solidFill>
                <a:schemeClr val="accent5"/>
              </a:solidFill>
              <a:prstDash val="solid"/>
              <a:miter lim="400000"/>
            </a:ln>
            <a:effectLst/>
          </p:spPr>
          <p:txBody>
            <a:bodyPr lIns="0" tIns="0" rIns="0" bIns="0" anchor="ctr"/>
            <a:lstStyle/>
            <a:p>
              <a:pPr eaLnBrk="1" fontAlgn="auto" hangingPunct="1">
                <a:spcBef>
                  <a:spcPts val="0"/>
                </a:spcBef>
                <a:spcAft>
                  <a:spcPts val="0"/>
                </a:spcAft>
                <a:defRPr sz="3200"/>
              </a:pPr>
              <a:endParaRPr sz="4267">
                <a:solidFill>
                  <a:schemeClr val="tx1">
                    <a:lumMod val="50000"/>
                    <a:lumOff val="50000"/>
                  </a:schemeClr>
                </a:solidFill>
                <a:latin typeface="+mn-lt"/>
              </a:endParaRPr>
            </a:p>
          </p:txBody>
        </p:sp>
      </p:grpSp>
      <p:grpSp>
        <p:nvGrpSpPr>
          <p:cNvPr id="54" name="Group 53">
            <a:extLst>
              <a:ext uri="{FF2B5EF4-FFF2-40B4-BE49-F238E27FC236}">
                <a16:creationId xmlns:a16="http://schemas.microsoft.com/office/drawing/2014/main" id="{14567EE2-0E9D-4C40-B21F-5BC62F97328F}"/>
              </a:ext>
            </a:extLst>
          </p:cNvPr>
          <p:cNvGrpSpPr>
            <a:grpSpLocks/>
          </p:cNvGrpSpPr>
          <p:nvPr/>
        </p:nvGrpSpPr>
        <p:grpSpPr bwMode="auto">
          <a:xfrm>
            <a:off x="862013" y="5397500"/>
            <a:ext cx="1946275" cy="847725"/>
            <a:chOff x="861755" y="5398046"/>
            <a:chExt cx="1946021" cy="846896"/>
          </a:xfrm>
        </p:grpSpPr>
        <p:sp>
          <p:nvSpPr>
            <p:cNvPr id="46" name="Rectangle 45">
              <a:extLst>
                <a:ext uri="{FF2B5EF4-FFF2-40B4-BE49-F238E27FC236}">
                  <a16:creationId xmlns:a16="http://schemas.microsoft.com/office/drawing/2014/main" id="{0476D3FC-6033-4EE7-99D7-FE74B3516115}"/>
                </a:ext>
              </a:extLst>
            </p:cNvPr>
            <p:cNvSpPr/>
            <p:nvPr/>
          </p:nvSpPr>
          <p:spPr>
            <a:xfrm>
              <a:off x="1034769" y="5398046"/>
              <a:ext cx="1599991" cy="307674"/>
            </a:xfrm>
            <a:prstGeom prst="rect">
              <a:avLst/>
            </a:prstGeom>
          </p:spPr>
          <p:txBody>
            <a:bodyPr>
              <a:spAutoFit/>
            </a:bodyPr>
            <a:lstStyle/>
            <a:p>
              <a:pPr algn="ctr" eaLnBrk="1" fontAlgn="auto" hangingPunct="1">
                <a:spcBef>
                  <a:spcPts val="0"/>
                </a:spcBef>
                <a:spcAft>
                  <a:spcPts val="0"/>
                </a:spcAft>
                <a:defRPr/>
              </a:pPr>
              <a:r>
                <a:rPr lang="en-US" sz="1400" b="1" dirty="0">
                  <a:solidFill>
                    <a:schemeClr val="tx1">
                      <a:lumMod val="50000"/>
                      <a:lumOff val="50000"/>
                    </a:schemeClr>
                  </a:solidFill>
                  <a:latin typeface="Source Sans Pro" panose="020B0503030403020204" pitchFamily="34" charset="0"/>
                  <a:ea typeface="Roboto" panose="02000000000000000000" pitchFamily="2" charset="0"/>
                  <a:cs typeface="Roboto" panose="02000000000000000000" pitchFamily="2" charset="0"/>
                </a:rPr>
                <a:t>Analysis 01</a:t>
              </a:r>
            </a:p>
          </p:txBody>
        </p:sp>
        <p:sp>
          <p:nvSpPr>
            <p:cNvPr id="47" name="TextBox 46">
              <a:extLst>
                <a:ext uri="{FF2B5EF4-FFF2-40B4-BE49-F238E27FC236}">
                  <a16:creationId xmlns:a16="http://schemas.microsoft.com/office/drawing/2014/main" id="{16E44D95-4EDB-47E9-AD6A-467D4E00AAE5}"/>
                </a:ext>
              </a:extLst>
            </p:cNvPr>
            <p:cNvSpPr txBox="1"/>
            <p:nvPr/>
          </p:nvSpPr>
          <p:spPr>
            <a:xfrm>
              <a:off x="861755" y="5672415"/>
              <a:ext cx="1946021" cy="572527"/>
            </a:xfrm>
            <a:prstGeom prst="rect">
              <a:avLst/>
            </a:prstGeom>
            <a:noFill/>
          </p:spPr>
          <p:txBody>
            <a:bodyPr>
              <a:spAutoFit/>
            </a:bodyPr>
            <a:lstStyle/>
            <a:p>
              <a:pPr algn="ctr" eaLnBrk="1" fontAlgn="auto" hangingPunct="1">
                <a:lnSpc>
                  <a:spcPct val="130000"/>
                </a:lnSpc>
                <a:spcBef>
                  <a:spcPts val="0"/>
                </a:spcBef>
                <a:spcAft>
                  <a:spcPts val="0"/>
                </a:spcAft>
                <a:defRPr/>
              </a:pPr>
              <a:r>
                <a:rPr lang="en-US" sz="1200" dirty="0">
                  <a:solidFill>
                    <a:schemeClr val="tx1">
                      <a:lumMod val="50000"/>
                      <a:lumOff val="50000"/>
                    </a:schemeClr>
                  </a:solidFill>
                  <a:latin typeface="Source Sans Pro Light" panose="020B0403030403020204" pitchFamily="34" charset="0"/>
                </a:rPr>
                <a:t>Synth chartreuse XOXO, tacos </a:t>
              </a:r>
              <a:r>
                <a:rPr lang="en-US" sz="1200" dirty="0" err="1">
                  <a:solidFill>
                    <a:schemeClr val="tx1">
                      <a:lumMod val="50000"/>
                      <a:lumOff val="50000"/>
                    </a:schemeClr>
                  </a:solidFill>
                  <a:latin typeface="Source Sans Pro Light" panose="020B0403030403020204" pitchFamily="34" charset="0"/>
                </a:rPr>
                <a:t>brooklyn</a:t>
              </a:r>
              <a:r>
                <a:rPr lang="en-US" sz="1200" dirty="0">
                  <a:solidFill>
                    <a:schemeClr val="tx1">
                      <a:lumMod val="50000"/>
                      <a:lumOff val="50000"/>
                    </a:schemeClr>
                  </a:solidFill>
                  <a:latin typeface="Source Sans Pro Light" panose="020B0403030403020204" pitchFamily="34" charset="0"/>
                </a:rPr>
                <a:t> VHS plaid.</a:t>
              </a:r>
              <a:endParaRPr lang="en-US" sz="1200" dirty="0">
                <a:solidFill>
                  <a:schemeClr val="tx1">
                    <a:lumMod val="50000"/>
                    <a:lumOff val="50000"/>
                  </a:schemeClr>
                </a:solidFill>
                <a:latin typeface="Source Sans Pro Light" panose="020B0403030403020204" pitchFamily="34" charset="0"/>
                <a:ea typeface="Open Sans" panose="020B0606030504020204" pitchFamily="34" charset="0"/>
                <a:cs typeface="Open Sans" panose="020B0606030504020204" pitchFamily="34" charset="0"/>
              </a:endParaRPr>
            </a:p>
          </p:txBody>
        </p:sp>
      </p:grpSp>
      <p:sp>
        <p:nvSpPr>
          <p:cNvPr id="51" name="TextBox 50">
            <a:extLst>
              <a:ext uri="{FF2B5EF4-FFF2-40B4-BE49-F238E27FC236}">
                <a16:creationId xmlns:a16="http://schemas.microsoft.com/office/drawing/2014/main" id="{6C2347EE-3E6C-413A-A562-0228339EF9F2}"/>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52" name="Straight Connector 51">
            <a:extLst>
              <a:ext uri="{FF2B5EF4-FFF2-40B4-BE49-F238E27FC236}">
                <a16:creationId xmlns:a16="http://schemas.microsoft.com/office/drawing/2014/main" id="{BFA2BDD2-3DCC-465E-9F91-77214E4BB767}"/>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7C53712-8AB1-47F6-812F-E9B7E56BBDD4}"/>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up)">
                                      <p:cBhvr>
                                        <p:cTn id="7" dur="500"/>
                                        <p:tgtEl>
                                          <p:spTgt spid="51"/>
                                        </p:tgtEl>
                                      </p:cBhvr>
                                    </p:animEffect>
                                  </p:childTnLst>
                                </p:cTn>
                              </p:par>
                              <p:par>
                                <p:cTn id="8" presetID="16" presetClass="entr" presetSubtype="37"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barn(outVertical)">
                                      <p:cBhvr>
                                        <p:cTn id="10" dur="500"/>
                                        <p:tgtEl>
                                          <p:spTgt spid="5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1000"/>
                                        <p:tgtEl>
                                          <p:spTgt spid="53"/>
                                        </p:tgtEl>
                                      </p:cBhvr>
                                    </p:animEffect>
                                    <p:anim calcmode="lin" valueType="num">
                                      <p:cBhvr>
                                        <p:cTn id="14" dur="1000" fill="hold"/>
                                        <p:tgtEl>
                                          <p:spTgt spid="53"/>
                                        </p:tgtEl>
                                        <p:attrNameLst>
                                          <p:attrName>ppt_x</p:attrName>
                                        </p:attrNameLst>
                                      </p:cBhvr>
                                      <p:tavLst>
                                        <p:tav tm="0">
                                          <p:val>
                                            <p:strVal val="#ppt_x"/>
                                          </p:val>
                                        </p:tav>
                                        <p:tav tm="100000">
                                          <p:val>
                                            <p:strVal val="#ppt_x"/>
                                          </p:val>
                                        </p:tav>
                                      </p:tavLst>
                                    </p:anim>
                                    <p:anim calcmode="lin" valueType="num">
                                      <p:cBhvr>
                                        <p:cTn id="15" dur="900" decel="100000" fill="hold"/>
                                        <p:tgtEl>
                                          <p:spTgt spid="5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2" presetClass="entr" presetSubtype="4" fill="hold"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wipe(down)">
                                      <p:cBhvr>
                                        <p:cTn id="20" dur="500"/>
                                        <p:tgtEl>
                                          <p:spTgt spid="45"/>
                                        </p:tgtEl>
                                      </p:cBhvr>
                                    </p:animEffect>
                                  </p:childTnLst>
                                </p:cTn>
                              </p:par>
                              <p:par>
                                <p:cTn id="21" presetID="22" presetClass="entr" presetSubtype="4"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wipe(down)">
                                      <p:cBhvr>
                                        <p:cTn id="23" dur="500"/>
                                        <p:tgtEl>
                                          <p:spTgt spid="36"/>
                                        </p:tgtEl>
                                      </p:cBhvr>
                                    </p:animEffect>
                                  </p:childTnLst>
                                </p:cTn>
                              </p:par>
                              <p:par>
                                <p:cTn id="24" presetID="22" presetClass="entr" presetSubtype="4"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22" presetClass="entr" presetSubtype="4"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down)">
                                      <p:cBhvr>
                                        <p:cTn id="29" dur="500"/>
                                        <p:tgtEl>
                                          <p:spTgt spid="21"/>
                                        </p:tgtEl>
                                      </p:cBhvr>
                                    </p:animEffect>
                                  </p:childTnLst>
                                </p:cTn>
                              </p:par>
                              <p:par>
                                <p:cTn id="30" presetID="53" presetClass="entr" presetSubtype="16" fill="hold" nodeType="withEffect">
                                  <p:stCondLst>
                                    <p:cond delay="25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animEffect transition="in" filter="fade">
                                      <p:cBhvr>
                                        <p:cTn id="34" dur="500"/>
                                        <p:tgtEl>
                                          <p:spTgt spid="54"/>
                                        </p:tgtEl>
                                      </p:cBhvr>
                                    </p:animEffect>
                                  </p:childTnLst>
                                </p:cTn>
                              </p:par>
                              <p:par>
                                <p:cTn id="35" presetID="53" presetClass="entr" presetSubtype="16" fill="hold" nodeType="withEffect">
                                  <p:stCondLst>
                                    <p:cond delay="250"/>
                                  </p:stCondLst>
                                  <p:childTnLst>
                                    <p:set>
                                      <p:cBhvr>
                                        <p:cTn id="36" dur="1" fill="hold">
                                          <p:stCondLst>
                                            <p:cond delay="0"/>
                                          </p:stCondLst>
                                        </p:cTn>
                                        <p:tgtEl>
                                          <p:spTgt spid="55"/>
                                        </p:tgtEl>
                                        <p:attrNameLst>
                                          <p:attrName>style.visibility</p:attrName>
                                        </p:attrNameLst>
                                      </p:cBhvr>
                                      <p:to>
                                        <p:strVal val="visible"/>
                                      </p:to>
                                    </p:set>
                                    <p:anim calcmode="lin" valueType="num">
                                      <p:cBhvr>
                                        <p:cTn id="37" dur="500" fill="hold"/>
                                        <p:tgtEl>
                                          <p:spTgt spid="55"/>
                                        </p:tgtEl>
                                        <p:attrNameLst>
                                          <p:attrName>ppt_w</p:attrName>
                                        </p:attrNameLst>
                                      </p:cBhvr>
                                      <p:tavLst>
                                        <p:tav tm="0">
                                          <p:val>
                                            <p:fltVal val="0"/>
                                          </p:val>
                                        </p:tav>
                                        <p:tav tm="100000">
                                          <p:val>
                                            <p:strVal val="#ppt_w"/>
                                          </p:val>
                                        </p:tav>
                                      </p:tavLst>
                                    </p:anim>
                                    <p:anim calcmode="lin" valueType="num">
                                      <p:cBhvr>
                                        <p:cTn id="38" dur="500" fill="hold"/>
                                        <p:tgtEl>
                                          <p:spTgt spid="55"/>
                                        </p:tgtEl>
                                        <p:attrNameLst>
                                          <p:attrName>ppt_h</p:attrName>
                                        </p:attrNameLst>
                                      </p:cBhvr>
                                      <p:tavLst>
                                        <p:tav tm="0">
                                          <p:val>
                                            <p:fltVal val="0"/>
                                          </p:val>
                                        </p:tav>
                                        <p:tav tm="100000">
                                          <p:val>
                                            <p:strVal val="#ppt_h"/>
                                          </p:val>
                                        </p:tav>
                                      </p:tavLst>
                                    </p:anim>
                                    <p:animEffect transition="in" filter="fade">
                                      <p:cBhvr>
                                        <p:cTn id="39" dur="500"/>
                                        <p:tgtEl>
                                          <p:spTgt spid="55"/>
                                        </p:tgtEl>
                                      </p:cBhvr>
                                    </p:animEffect>
                                  </p:childTnLst>
                                </p:cTn>
                              </p:par>
                              <p:par>
                                <p:cTn id="40" presetID="53" presetClass="entr" presetSubtype="16" fill="hold" nodeType="withEffect">
                                  <p:stCondLst>
                                    <p:cond delay="250"/>
                                  </p:stCondLst>
                                  <p:childTnLst>
                                    <p:set>
                                      <p:cBhvr>
                                        <p:cTn id="41" dur="1" fill="hold">
                                          <p:stCondLst>
                                            <p:cond delay="0"/>
                                          </p:stCondLst>
                                        </p:cTn>
                                        <p:tgtEl>
                                          <p:spTgt spid="56"/>
                                        </p:tgtEl>
                                        <p:attrNameLst>
                                          <p:attrName>style.visibility</p:attrName>
                                        </p:attrNameLst>
                                      </p:cBhvr>
                                      <p:to>
                                        <p:strVal val="visible"/>
                                      </p:to>
                                    </p:set>
                                    <p:anim calcmode="lin" valueType="num">
                                      <p:cBhvr>
                                        <p:cTn id="42" dur="500" fill="hold"/>
                                        <p:tgtEl>
                                          <p:spTgt spid="56"/>
                                        </p:tgtEl>
                                        <p:attrNameLst>
                                          <p:attrName>ppt_w</p:attrName>
                                        </p:attrNameLst>
                                      </p:cBhvr>
                                      <p:tavLst>
                                        <p:tav tm="0">
                                          <p:val>
                                            <p:fltVal val="0"/>
                                          </p:val>
                                        </p:tav>
                                        <p:tav tm="100000">
                                          <p:val>
                                            <p:strVal val="#ppt_w"/>
                                          </p:val>
                                        </p:tav>
                                      </p:tavLst>
                                    </p:anim>
                                    <p:anim calcmode="lin" valueType="num">
                                      <p:cBhvr>
                                        <p:cTn id="43" dur="500" fill="hold"/>
                                        <p:tgtEl>
                                          <p:spTgt spid="56"/>
                                        </p:tgtEl>
                                        <p:attrNameLst>
                                          <p:attrName>ppt_h</p:attrName>
                                        </p:attrNameLst>
                                      </p:cBhvr>
                                      <p:tavLst>
                                        <p:tav tm="0">
                                          <p:val>
                                            <p:fltVal val="0"/>
                                          </p:val>
                                        </p:tav>
                                        <p:tav tm="100000">
                                          <p:val>
                                            <p:strVal val="#ppt_h"/>
                                          </p:val>
                                        </p:tav>
                                      </p:tavLst>
                                    </p:anim>
                                    <p:animEffect transition="in" filter="fade">
                                      <p:cBhvr>
                                        <p:cTn id="44" dur="500"/>
                                        <p:tgtEl>
                                          <p:spTgt spid="56"/>
                                        </p:tgtEl>
                                      </p:cBhvr>
                                    </p:animEffect>
                                  </p:childTnLst>
                                </p:cTn>
                              </p:par>
                              <p:par>
                                <p:cTn id="45" presetID="53" presetClass="entr" presetSubtype="16" fill="hold" nodeType="withEffect">
                                  <p:stCondLst>
                                    <p:cond delay="250"/>
                                  </p:stCondLst>
                                  <p:childTnLst>
                                    <p:set>
                                      <p:cBhvr>
                                        <p:cTn id="46" dur="1" fill="hold">
                                          <p:stCondLst>
                                            <p:cond delay="0"/>
                                          </p:stCondLst>
                                        </p:cTn>
                                        <p:tgtEl>
                                          <p:spTgt spid="57"/>
                                        </p:tgtEl>
                                        <p:attrNameLst>
                                          <p:attrName>style.visibility</p:attrName>
                                        </p:attrNameLst>
                                      </p:cBhvr>
                                      <p:to>
                                        <p:strVal val="visible"/>
                                      </p:to>
                                    </p:set>
                                    <p:anim calcmode="lin" valueType="num">
                                      <p:cBhvr>
                                        <p:cTn id="47" dur="500" fill="hold"/>
                                        <p:tgtEl>
                                          <p:spTgt spid="57"/>
                                        </p:tgtEl>
                                        <p:attrNameLst>
                                          <p:attrName>ppt_w</p:attrName>
                                        </p:attrNameLst>
                                      </p:cBhvr>
                                      <p:tavLst>
                                        <p:tav tm="0">
                                          <p:val>
                                            <p:fltVal val="0"/>
                                          </p:val>
                                        </p:tav>
                                        <p:tav tm="100000">
                                          <p:val>
                                            <p:strVal val="#ppt_w"/>
                                          </p:val>
                                        </p:tav>
                                      </p:tavLst>
                                    </p:anim>
                                    <p:anim calcmode="lin" valueType="num">
                                      <p:cBhvr>
                                        <p:cTn id="48" dur="500" fill="hold"/>
                                        <p:tgtEl>
                                          <p:spTgt spid="57"/>
                                        </p:tgtEl>
                                        <p:attrNameLst>
                                          <p:attrName>ppt_h</p:attrName>
                                        </p:attrNameLst>
                                      </p:cBhvr>
                                      <p:tavLst>
                                        <p:tav tm="0">
                                          <p:val>
                                            <p:fltVal val="0"/>
                                          </p:val>
                                        </p:tav>
                                        <p:tav tm="100000">
                                          <p:val>
                                            <p:strVal val="#ppt_h"/>
                                          </p:val>
                                        </p:tav>
                                      </p:tavLst>
                                    </p:anim>
                                    <p:animEffect transition="in" filter="fade">
                                      <p:cBhvr>
                                        <p:cTn id="49" dur="500"/>
                                        <p:tgtEl>
                                          <p:spTgt spid="57"/>
                                        </p:tgtEl>
                                      </p:cBhvr>
                                    </p:animEffect>
                                  </p:childTnLst>
                                </p:cTn>
                              </p:par>
                            </p:childTnLst>
                          </p:cTn>
                        </p:par>
                        <p:par>
                          <p:cTn id="50" fill="hold" nodeType="afterGroup">
                            <p:stCondLst>
                              <p:cond delay="1750"/>
                            </p:stCondLst>
                            <p:childTnLst>
                              <p:par>
                                <p:cTn id="51" presetID="2" presetClass="exit" presetSubtype="1" fill="hold" grpId="1" nodeType="afterEffect">
                                  <p:stCondLst>
                                    <p:cond delay="250"/>
                                  </p:stCondLst>
                                  <p:childTnLst>
                                    <p:anim calcmode="lin" valueType="num">
                                      <p:cBhvr additive="base">
                                        <p:cTn id="52" dur="500"/>
                                        <p:tgtEl>
                                          <p:spTgt spid="51"/>
                                        </p:tgtEl>
                                        <p:attrNameLst>
                                          <p:attrName>ppt_x</p:attrName>
                                        </p:attrNameLst>
                                      </p:cBhvr>
                                      <p:tavLst>
                                        <p:tav tm="0">
                                          <p:val>
                                            <p:strVal val="ppt_x"/>
                                          </p:val>
                                        </p:tav>
                                        <p:tav tm="100000">
                                          <p:val>
                                            <p:strVal val="ppt_x"/>
                                          </p:val>
                                        </p:tav>
                                      </p:tavLst>
                                    </p:anim>
                                    <p:anim calcmode="lin" valueType="num">
                                      <p:cBhvr additive="base">
                                        <p:cTn id="53" dur="500"/>
                                        <p:tgtEl>
                                          <p:spTgt spid="51"/>
                                        </p:tgtEl>
                                        <p:attrNameLst>
                                          <p:attrName>ppt_y</p:attrName>
                                        </p:attrNameLst>
                                      </p:cBhvr>
                                      <p:tavLst>
                                        <p:tav tm="0">
                                          <p:val>
                                            <p:strVal val="ppt_y"/>
                                          </p:val>
                                        </p:tav>
                                        <p:tav tm="100000">
                                          <p:val>
                                            <p:strVal val="0-ppt_h/2"/>
                                          </p:val>
                                        </p:tav>
                                      </p:tavLst>
                                    </p:anim>
                                    <p:set>
                                      <p:cBhvr>
                                        <p:cTn id="54" dur="1" fill="hold">
                                          <p:stCondLst>
                                            <p:cond delay="499"/>
                                          </p:stCondLst>
                                        </p:cTn>
                                        <p:tgtEl>
                                          <p:spTgt spid="51"/>
                                        </p:tgtEl>
                                        <p:attrNameLst>
                                          <p:attrName>style.visibility</p:attrName>
                                        </p:attrNameLst>
                                      </p:cBhvr>
                                      <p:to>
                                        <p:strVal val="hidden"/>
                                      </p:to>
                                    </p:set>
                                  </p:childTnLst>
                                </p:cTn>
                              </p:par>
                              <p:par>
                                <p:cTn id="55" presetID="2" presetClass="exit" presetSubtype="1" fill="hold" nodeType="withEffect">
                                  <p:stCondLst>
                                    <p:cond delay="250"/>
                                  </p:stCondLst>
                                  <p:childTnLst>
                                    <p:anim calcmode="lin" valueType="num">
                                      <p:cBhvr additive="base">
                                        <p:cTn id="56" dur="500"/>
                                        <p:tgtEl>
                                          <p:spTgt spid="52"/>
                                        </p:tgtEl>
                                        <p:attrNameLst>
                                          <p:attrName>ppt_x</p:attrName>
                                        </p:attrNameLst>
                                      </p:cBhvr>
                                      <p:tavLst>
                                        <p:tav tm="0">
                                          <p:val>
                                            <p:strVal val="ppt_x"/>
                                          </p:val>
                                        </p:tav>
                                        <p:tav tm="100000">
                                          <p:val>
                                            <p:strVal val="ppt_x"/>
                                          </p:val>
                                        </p:tav>
                                      </p:tavLst>
                                    </p:anim>
                                    <p:anim calcmode="lin" valueType="num">
                                      <p:cBhvr additive="base">
                                        <p:cTn id="57" dur="500"/>
                                        <p:tgtEl>
                                          <p:spTgt spid="52"/>
                                        </p:tgtEl>
                                        <p:attrNameLst>
                                          <p:attrName>ppt_y</p:attrName>
                                        </p:attrNameLst>
                                      </p:cBhvr>
                                      <p:tavLst>
                                        <p:tav tm="0">
                                          <p:val>
                                            <p:strVal val="ppt_y"/>
                                          </p:val>
                                        </p:tav>
                                        <p:tav tm="100000">
                                          <p:val>
                                            <p:strVal val="0-ppt_h/2"/>
                                          </p:val>
                                        </p:tav>
                                      </p:tavLst>
                                    </p:anim>
                                    <p:set>
                                      <p:cBhvr>
                                        <p:cTn id="58" dur="1" fill="hold">
                                          <p:stCondLst>
                                            <p:cond delay="499"/>
                                          </p:stCondLst>
                                        </p:cTn>
                                        <p:tgtEl>
                                          <p:spTgt spid="52"/>
                                        </p:tgtEl>
                                        <p:attrNameLst>
                                          <p:attrName>style.visibility</p:attrName>
                                        </p:attrNameLst>
                                      </p:cBhvr>
                                      <p:to>
                                        <p:strVal val="hidden"/>
                                      </p:to>
                                    </p:set>
                                  </p:childTnLst>
                                </p:cTn>
                              </p:par>
                              <p:par>
                                <p:cTn id="59" presetID="2" presetClass="exit" presetSubtype="1" fill="hold" grpId="1" nodeType="withEffect">
                                  <p:stCondLst>
                                    <p:cond delay="250"/>
                                  </p:stCondLst>
                                  <p:childTnLst>
                                    <p:anim calcmode="lin" valueType="num">
                                      <p:cBhvr additive="base">
                                        <p:cTn id="60" dur="500"/>
                                        <p:tgtEl>
                                          <p:spTgt spid="53"/>
                                        </p:tgtEl>
                                        <p:attrNameLst>
                                          <p:attrName>ppt_x</p:attrName>
                                        </p:attrNameLst>
                                      </p:cBhvr>
                                      <p:tavLst>
                                        <p:tav tm="0">
                                          <p:val>
                                            <p:strVal val="ppt_x"/>
                                          </p:val>
                                        </p:tav>
                                        <p:tav tm="100000">
                                          <p:val>
                                            <p:strVal val="ppt_x"/>
                                          </p:val>
                                        </p:tav>
                                      </p:tavLst>
                                    </p:anim>
                                    <p:anim calcmode="lin" valueType="num">
                                      <p:cBhvr additive="base">
                                        <p:cTn id="61" dur="500"/>
                                        <p:tgtEl>
                                          <p:spTgt spid="53"/>
                                        </p:tgtEl>
                                        <p:attrNameLst>
                                          <p:attrName>ppt_y</p:attrName>
                                        </p:attrNameLst>
                                      </p:cBhvr>
                                      <p:tavLst>
                                        <p:tav tm="0">
                                          <p:val>
                                            <p:strVal val="ppt_y"/>
                                          </p:val>
                                        </p:tav>
                                        <p:tav tm="100000">
                                          <p:val>
                                            <p:strVal val="0-ppt_h/2"/>
                                          </p:val>
                                        </p:tav>
                                      </p:tavLst>
                                    </p:anim>
                                    <p:set>
                                      <p:cBhvr>
                                        <p:cTn id="62" dur="1" fill="hold">
                                          <p:stCondLst>
                                            <p:cond delay="499"/>
                                          </p:stCondLst>
                                        </p:cTn>
                                        <p:tgtEl>
                                          <p:spTgt spid="53"/>
                                        </p:tgtEl>
                                        <p:attrNameLst>
                                          <p:attrName>style.visibility</p:attrName>
                                        </p:attrNameLst>
                                      </p:cBhvr>
                                      <p:to>
                                        <p:strVal val="hidden"/>
                                      </p:to>
                                    </p:set>
                                  </p:childTnLst>
                                </p:cTn>
                              </p:par>
                              <p:par>
                                <p:cTn id="63" presetID="2" presetClass="exit" presetSubtype="1" fill="hold" nodeType="withEffect">
                                  <p:stCondLst>
                                    <p:cond delay="250"/>
                                  </p:stCondLst>
                                  <p:childTnLst>
                                    <p:anim calcmode="lin" valueType="num">
                                      <p:cBhvr additive="base">
                                        <p:cTn id="64" dur="500"/>
                                        <p:tgtEl>
                                          <p:spTgt spid="45"/>
                                        </p:tgtEl>
                                        <p:attrNameLst>
                                          <p:attrName>ppt_x</p:attrName>
                                        </p:attrNameLst>
                                      </p:cBhvr>
                                      <p:tavLst>
                                        <p:tav tm="0">
                                          <p:val>
                                            <p:strVal val="ppt_x"/>
                                          </p:val>
                                        </p:tav>
                                        <p:tav tm="100000">
                                          <p:val>
                                            <p:strVal val="ppt_x"/>
                                          </p:val>
                                        </p:tav>
                                      </p:tavLst>
                                    </p:anim>
                                    <p:anim calcmode="lin" valueType="num">
                                      <p:cBhvr additive="base">
                                        <p:cTn id="65" dur="500"/>
                                        <p:tgtEl>
                                          <p:spTgt spid="45"/>
                                        </p:tgtEl>
                                        <p:attrNameLst>
                                          <p:attrName>ppt_y</p:attrName>
                                        </p:attrNameLst>
                                      </p:cBhvr>
                                      <p:tavLst>
                                        <p:tav tm="0">
                                          <p:val>
                                            <p:strVal val="ppt_y"/>
                                          </p:val>
                                        </p:tav>
                                        <p:tav tm="100000">
                                          <p:val>
                                            <p:strVal val="0-ppt_h/2"/>
                                          </p:val>
                                        </p:tav>
                                      </p:tavLst>
                                    </p:anim>
                                    <p:set>
                                      <p:cBhvr>
                                        <p:cTn id="66" dur="1" fill="hold">
                                          <p:stCondLst>
                                            <p:cond delay="499"/>
                                          </p:stCondLst>
                                        </p:cTn>
                                        <p:tgtEl>
                                          <p:spTgt spid="45"/>
                                        </p:tgtEl>
                                        <p:attrNameLst>
                                          <p:attrName>style.visibility</p:attrName>
                                        </p:attrNameLst>
                                      </p:cBhvr>
                                      <p:to>
                                        <p:strVal val="hidden"/>
                                      </p:to>
                                    </p:set>
                                  </p:childTnLst>
                                </p:cTn>
                              </p:par>
                              <p:par>
                                <p:cTn id="67" presetID="2" presetClass="exit" presetSubtype="1" fill="hold" nodeType="withEffect">
                                  <p:stCondLst>
                                    <p:cond delay="250"/>
                                  </p:stCondLst>
                                  <p:childTnLst>
                                    <p:anim calcmode="lin" valueType="num">
                                      <p:cBhvr additive="base">
                                        <p:cTn id="68" dur="500"/>
                                        <p:tgtEl>
                                          <p:spTgt spid="36"/>
                                        </p:tgtEl>
                                        <p:attrNameLst>
                                          <p:attrName>ppt_x</p:attrName>
                                        </p:attrNameLst>
                                      </p:cBhvr>
                                      <p:tavLst>
                                        <p:tav tm="0">
                                          <p:val>
                                            <p:strVal val="ppt_x"/>
                                          </p:val>
                                        </p:tav>
                                        <p:tav tm="100000">
                                          <p:val>
                                            <p:strVal val="ppt_x"/>
                                          </p:val>
                                        </p:tav>
                                      </p:tavLst>
                                    </p:anim>
                                    <p:anim calcmode="lin" valueType="num">
                                      <p:cBhvr additive="base">
                                        <p:cTn id="69" dur="500"/>
                                        <p:tgtEl>
                                          <p:spTgt spid="36"/>
                                        </p:tgtEl>
                                        <p:attrNameLst>
                                          <p:attrName>ppt_y</p:attrName>
                                        </p:attrNameLst>
                                      </p:cBhvr>
                                      <p:tavLst>
                                        <p:tav tm="0">
                                          <p:val>
                                            <p:strVal val="ppt_y"/>
                                          </p:val>
                                        </p:tav>
                                        <p:tav tm="100000">
                                          <p:val>
                                            <p:strVal val="0-ppt_h/2"/>
                                          </p:val>
                                        </p:tav>
                                      </p:tavLst>
                                    </p:anim>
                                    <p:set>
                                      <p:cBhvr>
                                        <p:cTn id="70" dur="1" fill="hold">
                                          <p:stCondLst>
                                            <p:cond delay="499"/>
                                          </p:stCondLst>
                                        </p:cTn>
                                        <p:tgtEl>
                                          <p:spTgt spid="36"/>
                                        </p:tgtEl>
                                        <p:attrNameLst>
                                          <p:attrName>style.visibility</p:attrName>
                                        </p:attrNameLst>
                                      </p:cBhvr>
                                      <p:to>
                                        <p:strVal val="hidden"/>
                                      </p:to>
                                    </p:set>
                                  </p:childTnLst>
                                </p:cTn>
                              </p:par>
                              <p:par>
                                <p:cTn id="71" presetID="2" presetClass="exit" presetSubtype="1" fill="hold" nodeType="withEffect">
                                  <p:stCondLst>
                                    <p:cond delay="250"/>
                                  </p:stCondLst>
                                  <p:childTnLst>
                                    <p:anim calcmode="lin" valueType="num">
                                      <p:cBhvr additive="base">
                                        <p:cTn id="72" dur="500"/>
                                        <p:tgtEl>
                                          <p:spTgt spid="8"/>
                                        </p:tgtEl>
                                        <p:attrNameLst>
                                          <p:attrName>ppt_x</p:attrName>
                                        </p:attrNameLst>
                                      </p:cBhvr>
                                      <p:tavLst>
                                        <p:tav tm="0">
                                          <p:val>
                                            <p:strVal val="ppt_x"/>
                                          </p:val>
                                        </p:tav>
                                        <p:tav tm="100000">
                                          <p:val>
                                            <p:strVal val="ppt_x"/>
                                          </p:val>
                                        </p:tav>
                                      </p:tavLst>
                                    </p:anim>
                                    <p:anim calcmode="lin" valueType="num">
                                      <p:cBhvr additive="base">
                                        <p:cTn id="73" dur="500"/>
                                        <p:tgtEl>
                                          <p:spTgt spid="8"/>
                                        </p:tgtEl>
                                        <p:attrNameLst>
                                          <p:attrName>ppt_y</p:attrName>
                                        </p:attrNameLst>
                                      </p:cBhvr>
                                      <p:tavLst>
                                        <p:tav tm="0">
                                          <p:val>
                                            <p:strVal val="ppt_y"/>
                                          </p:val>
                                        </p:tav>
                                        <p:tav tm="100000">
                                          <p:val>
                                            <p:strVal val="0-ppt_h/2"/>
                                          </p:val>
                                        </p:tav>
                                      </p:tavLst>
                                    </p:anim>
                                    <p:set>
                                      <p:cBhvr>
                                        <p:cTn id="74" dur="1" fill="hold">
                                          <p:stCondLst>
                                            <p:cond delay="499"/>
                                          </p:stCondLst>
                                        </p:cTn>
                                        <p:tgtEl>
                                          <p:spTgt spid="8"/>
                                        </p:tgtEl>
                                        <p:attrNameLst>
                                          <p:attrName>style.visibility</p:attrName>
                                        </p:attrNameLst>
                                      </p:cBhvr>
                                      <p:to>
                                        <p:strVal val="hidden"/>
                                      </p:to>
                                    </p:set>
                                  </p:childTnLst>
                                </p:cTn>
                              </p:par>
                              <p:par>
                                <p:cTn id="75" presetID="2" presetClass="exit" presetSubtype="1" fill="hold" nodeType="withEffect">
                                  <p:stCondLst>
                                    <p:cond delay="250"/>
                                  </p:stCondLst>
                                  <p:childTnLst>
                                    <p:anim calcmode="lin" valueType="num">
                                      <p:cBhvr additive="base">
                                        <p:cTn id="76" dur="500"/>
                                        <p:tgtEl>
                                          <p:spTgt spid="21"/>
                                        </p:tgtEl>
                                        <p:attrNameLst>
                                          <p:attrName>ppt_x</p:attrName>
                                        </p:attrNameLst>
                                      </p:cBhvr>
                                      <p:tavLst>
                                        <p:tav tm="0">
                                          <p:val>
                                            <p:strVal val="ppt_x"/>
                                          </p:val>
                                        </p:tav>
                                        <p:tav tm="100000">
                                          <p:val>
                                            <p:strVal val="ppt_x"/>
                                          </p:val>
                                        </p:tav>
                                      </p:tavLst>
                                    </p:anim>
                                    <p:anim calcmode="lin" valueType="num">
                                      <p:cBhvr additive="base">
                                        <p:cTn id="77" dur="500"/>
                                        <p:tgtEl>
                                          <p:spTgt spid="21"/>
                                        </p:tgtEl>
                                        <p:attrNameLst>
                                          <p:attrName>ppt_y</p:attrName>
                                        </p:attrNameLst>
                                      </p:cBhvr>
                                      <p:tavLst>
                                        <p:tav tm="0">
                                          <p:val>
                                            <p:strVal val="ppt_y"/>
                                          </p:val>
                                        </p:tav>
                                        <p:tav tm="100000">
                                          <p:val>
                                            <p:strVal val="0-ppt_h/2"/>
                                          </p:val>
                                        </p:tav>
                                      </p:tavLst>
                                    </p:anim>
                                    <p:set>
                                      <p:cBhvr>
                                        <p:cTn id="78" dur="1" fill="hold">
                                          <p:stCondLst>
                                            <p:cond delay="499"/>
                                          </p:stCondLst>
                                        </p:cTn>
                                        <p:tgtEl>
                                          <p:spTgt spid="21"/>
                                        </p:tgtEl>
                                        <p:attrNameLst>
                                          <p:attrName>style.visibility</p:attrName>
                                        </p:attrNameLst>
                                      </p:cBhvr>
                                      <p:to>
                                        <p:strVal val="hidden"/>
                                      </p:to>
                                    </p:set>
                                  </p:childTnLst>
                                </p:cTn>
                              </p:par>
                              <p:par>
                                <p:cTn id="79" presetID="2" presetClass="exit" presetSubtype="1" fill="hold" nodeType="withEffect">
                                  <p:stCondLst>
                                    <p:cond delay="250"/>
                                  </p:stCondLst>
                                  <p:childTnLst>
                                    <p:anim calcmode="lin" valueType="num">
                                      <p:cBhvr additive="base">
                                        <p:cTn id="80" dur="500"/>
                                        <p:tgtEl>
                                          <p:spTgt spid="54"/>
                                        </p:tgtEl>
                                        <p:attrNameLst>
                                          <p:attrName>ppt_x</p:attrName>
                                        </p:attrNameLst>
                                      </p:cBhvr>
                                      <p:tavLst>
                                        <p:tav tm="0">
                                          <p:val>
                                            <p:strVal val="ppt_x"/>
                                          </p:val>
                                        </p:tav>
                                        <p:tav tm="100000">
                                          <p:val>
                                            <p:strVal val="ppt_x"/>
                                          </p:val>
                                        </p:tav>
                                      </p:tavLst>
                                    </p:anim>
                                    <p:anim calcmode="lin" valueType="num">
                                      <p:cBhvr additive="base">
                                        <p:cTn id="81" dur="500"/>
                                        <p:tgtEl>
                                          <p:spTgt spid="54"/>
                                        </p:tgtEl>
                                        <p:attrNameLst>
                                          <p:attrName>ppt_y</p:attrName>
                                        </p:attrNameLst>
                                      </p:cBhvr>
                                      <p:tavLst>
                                        <p:tav tm="0">
                                          <p:val>
                                            <p:strVal val="ppt_y"/>
                                          </p:val>
                                        </p:tav>
                                        <p:tav tm="100000">
                                          <p:val>
                                            <p:strVal val="0-ppt_h/2"/>
                                          </p:val>
                                        </p:tav>
                                      </p:tavLst>
                                    </p:anim>
                                    <p:set>
                                      <p:cBhvr>
                                        <p:cTn id="82" dur="1" fill="hold">
                                          <p:stCondLst>
                                            <p:cond delay="499"/>
                                          </p:stCondLst>
                                        </p:cTn>
                                        <p:tgtEl>
                                          <p:spTgt spid="54"/>
                                        </p:tgtEl>
                                        <p:attrNameLst>
                                          <p:attrName>style.visibility</p:attrName>
                                        </p:attrNameLst>
                                      </p:cBhvr>
                                      <p:to>
                                        <p:strVal val="hidden"/>
                                      </p:to>
                                    </p:set>
                                  </p:childTnLst>
                                </p:cTn>
                              </p:par>
                              <p:par>
                                <p:cTn id="83" presetID="2" presetClass="exit" presetSubtype="1" fill="hold" nodeType="withEffect">
                                  <p:stCondLst>
                                    <p:cond delay="250"/>
                                  </p:stCondLst>
                                  <p:childTnLst>
                                    <p:anim calcmode="lin" valueType="num">
                                      <p:cBhvr additive="base">
                                        <p:cTn id="84" dur="500"/>
                                        <p:tgtEl>
                                          <p:spTgt spid="55"/>
                                        </p:tgtEl>
                                        <p:attrNameLst>
                                          <p:attrName>ppt_x</p:attrName>
                                        </p:attrNameLst>
                                      </p:cBhvr>
                                      <p:tavLst>
                                        <p:tav tm="0">
                                          <p:val>
                                            <p:strVal val="ppt_x"/>
                                          </p:val>
                                        </p:tav>
                                        <p:tav tm="100000">
                                          <p:val>
                                            <p:strVal val="ppt_x"/>
                                          </p:val>
                                        </p:tav>
                                      </p:tavLst>
                                    </p:anim>
                                    <p:anim calcmode="lin" valueType="num">
                                      <p:cBhvr additive="base">
                                        <p:cTn id="85" dur="500"/>
                                        <p:tgtEl>
                                          <p:spTgt spid="55"/>
                                        </p:tgtEl>
                                        <p:attrNameLst>
                                          <p:attrName>ppt_y</p:attrName>
                                        </p:attrNameLst>
                                      </p:cBhvr>
                                      <p:tavLst>
                                        <p:tav tm="0">
                                          <p:val>
                                            <p:strVal val="ppt_y"/>
                                          </p:val>
                                        </p:tav>
                                        <p:tav tm="100000">
                                          <p:val>
                                            <p:strVal val="0-ppt_h/2"/>
                                          </p:val>
                                        </p:tav>
                                      </p:tavLst>
                                    </p:anim>
                                    <p:set>
                                      <p:cBhvr>
                                        <p:cTn id="86" dur="1" fill="hold">
                                          <p:stCondLst>
                                            <p:cond delay="499"/>
                                          </p:stCondLst>
                                        </p:cTn>
                                        <p:tgtEl>
                                          <p:spTgt spid="55"/>
                                        </p:tgtEl>
                                        <p:attrNameLst>
                                          <p:attrName>style.visibility</p:attrName>
                                        </p:attrNameLst>
                                      </p:cBhvr>
                                      <p:to>
                                        <p:strVal val="hidden"/>
                                      </p:to>
                                    </p:set>
                                  </p:childTnLst>
                                </p:cTn>
                              </p:par>
                              <p:par>
                                <p:cTn id="87" presetID="2" presetClass="exit" presetSubtype="1" fill="hold" nodeType="withEffect">
                                  <p:stCondLst>
                                    <p:cond delay="250"/>
                                  </p:stCondLst>
                                  <p:childTnLst>
                                    <p:anim calcmode="lin" valueType="num">
                                      <p:cBhvr additive="base">
                                        <p:cTn id="88" dur="500"/>
                                        <p:tgtEl>
                                          <p:spTgt spid="56"/>
                                        </p:tgtEl>
                                        <p:attrNameLst>
                                          <p:attrName>ppt_x</p:attrName>
                                        </p:attrNameLst>
                                      </p:cBhvr>
                                      <p:tavLst>
                                        <p:tav tm="0">
                                          <p:val>
                                            <p:strVal val="ppt_x"/>
                                          </p:val>
                                        </p:tav>
                                        <p:tav tm="100000">
                                          <p:val>
                                            <p:strVal val="ppt_x"/>
                                          </p:val>
                                        </p:tav>
                                      </p:tavLst>
                                    </p:anim>
                                    <p:anim calcmode="lin" valueType="num">
                                      <p:cBhvr additive="base">
                                        <p:cTn id="89" dur="500"/>
                                        <p:tgtEl>
                                          <p:spTgt spid="56"/>
                                        </p:tgtEl>
                                        <p:attrNameLst>
                                          <p:attrName>ppt_y</p:attrName>
                                        </p:attrNameLst>
                                      </p:cBhvr>
                                      <p:tavLst>
                                        <p:tav tm="0">
                                          <p:val>
                                            <p:strVal val="ppt_y"/>
                                          </p:val>
                                        </p:tav>
                                        <p:tav tm="100000">
                                          <p:val>
                                            <p:strVal val="0-ppt_h/2"/>
                                          </p:val>
                                        </p:tav>
                                      </p:tavLst>
                                    </p:anim>
                                    <p:set>
                                      <p:cBhvr>
                                        <p:cTn id="90" dur="1" fill="hold">
                                          <p:stCondLst>
                                            <p:cond delay="499"/>
                                          </p:stCondLst>
                                        </p:cTn>
                                        <p:tgtEl>
                                          <p:spTgt spid="56"/>
                                        </p:tgtEl>
                                        <p:attrNameLst>
                                          <p:attrName>style.visibility</p:attrName>
                                        </p:attrNameLst>
                                      </p:cBhvr>
                                      <p:to>
                                        <p:strVal val="hidden"/>
                                      </p:to>
                                    </p:set>
                                  </p:childTnLst>
                                </p:cTn>
                              </p:par>
                              <p:par>
                                <p:cTn id="91" presetID="2" presetClass="exit" presetSubtype="1" fill="hold" nodeType="withEffect">
                                  <p:stCondLst>
                                    <p:cond delay="250"/>
                                  </p:stCondLst>
                                  <p:childTnLst>
                                    <p:anim calcmode="lin" valueType="num">
                                      <p:cBhvr additive="base">
                                        <p:cTn id="92" dur="500"/>
                                        <p:tgtEl>
                                          <p:spTgt spid="57"/>
                                        </p:tgtEl>
                                        <p:attrNameLst>
                                          <p:attrName>ppt_x</p:attrName>
                                        </p:attrNameLst>
                                      </p:cBhvr>
                                      <p:tavLst>
                                        <p:tav tm="0">
                                          <p:val>
                                            <p:strVal val="ppt_x"/>
                                          </p:val>
                                        </p:tav>
                                        <p:tav tm="100000">
                                          <p:val>
                                            <p:strVal val="ppt_x"/>
                                          </p:val>
                                        </p:tav>
                                      </p:tavLst>
                                    </p:anim>
                                    <p:anim calcmode="lin" valueType="num">
                                      <p:cBhvr additive="base">
                                        <p:cTn id="93" dur="500"/>
                                        <p:tgtEl>
                                          <p:spTgt spid="57"/>
                                        </p:tgtEl>
                                        <p:attrNameLst>
                                          <p:attrName>ppt_y</p:attrName>
                                        </p:attrNameLst>
                                      </p:cBhvr>
                                      <p:tavLst>
                                        <p:tav tm="0">
                                          <p:val>
                                            <p:strVal val="ppt_y"/>
                                          </p:val>
                                        </p:tav>
                                        <p:tav tm="100000">
                                          <p:val>
                                            <p:strVal val="0-ppt_h/2"/>
                                          </p:val>
                                        </p:tav>
                                      </p:tavLst>
                                    </p:anim>
                                    <p:set>
                                      <p:cBhvr>
                                        <p:cTn id="94"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1" grpId="1"/>
      <p:bldP spid="53" grpId="0"/>
      <p:bldP spid="53" grpId="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E379EEBC-AE0A-462A-BF68-944B04BA5905}"/>
              </a:ext>
            </a:extLst>
          </p:cNvPr>
          <p:cNvSpPr>
            <a:spLocks/>
          </p:cNvSpPr>
          <p:nvPr/>
        </p:nvSpPr>
        <p:spPr bwMode="auto">
          <a:xfrm>
            <a:off x="5221288" y="3033713"/>
            <a:ext cx="2151062" cy="2187575"/>
          </a:xfrm>
          <a:custGeom>
            <a:avLst/>
            <a:gdLst>
              <a:gd name="T0" fmla="*/ 56 w 132"/>
              <a:gd name="T1" fmla="*/ 3 h 133"/>
              <a:gd name="T2" fmla="*/ 129 w 132"/>
              <a:gd name="T3" fmla="*/ 79 h 133"/>
              <a:gd name="T4" fmla="*/ 129 w 132"/>
              <a:gd name="T5" fmla="*/ 89 h 133"/>
              <a:gd name="T6" fmla="*/ 87 w 132"/>
              <a:gd name="T7" fmla="*/ 130 h 133"/>
              <a:gd name="T8" fmla="*/ 77 w 132"/>
              <a:gd name="T9" fmla="*/ 130 h 133"/>
              <a:gd name="T10" fmla="*/ 3 w 132"/>
              <a:gd name="T11" fmla="*/ 54 h 133"/>
              <a:gd name="T12" fmla="*/ 3 w 132"/>
              <a:gd name="T13" fmla="*/ 44 h 133"/>
              <a:gd name="T14" fmla="*/ 45 w 132"/>
              <a:gd name="T15" fmla="*/ 3 h 133"/>
              <a:gd name="T16" fmla="*/ 56 w 132"/>
              <a:gd name="T1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3">
                <a:moveTo>
                  <a:pt x="56" y="3"/>
                </a:moveTo>
                <a:cubicBezTo>
                  <a:pt x="129" y="79"/>
                  <a:pt x="129" y="79"/>
                  <a:pt x="129" y="79"/>
                </a:cubicBezTo>
                <a:cubicBezTo>
                  <a:pt x="132" y="82"/>
                  <a:pt x="132" y="86"/>
                  <a:pt x="129" y="89"/>
                </a:cubicBezTo>
                <a:cubicBezTo>
                  <a:pt x="87" y="130"/>
                  <a:pt x="87" y="130"/>
                  <a:pt x="87" y="130"/>
                </a:cubicBezTo>
                <a:cubicBezTo>
                  <a:pt x="84" y="133"/>
                  <a:pt x="80" y="133"/>
                  <a:pt x="77" y="130"/>
                </a:cubicBezTo>
                <a:cubicBezTo>
                  <a:pt x="3" y="54"/>
                  <a:pt x="3" y="54"/>
                  <a:pt x="3" y="54"/>
                </a:cubicBezTo>
                <a:cubicBezTo>
                  <a:pt x="0" y="51"/>
                  <a:pt x="0" y="47"/>
                  <a:pt x="3" y="44"/>
                </a:cubicBezTo>
                <a:cubicBezTo>
                  <a:pt x="45" y="3"/>
                  <a:pt x="45" y="3"/>
                  <a:pt x="45" y="3"/>
                </a:cubicBezTo>
                <a:cubicBezTo>
                  <a:pt x="48" y="0"/>
                  <a:pt x="53" y="0"/>
                  <a:pt x="56" y="3"/>
                </a:cubicBez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6" name="Freeform 7">
            <a:extLst>
              <a:ext uri="{FF2B5EF4-FFF2-40B4-BE49-F238E27FC236}">
                <a16:creationId xmlns:a16="http://schemas.microsoft.com/office/drawing/2014/main" id="{F79EAF57-2531-4FE8-BAB1-97FCA1264705}"/>
              </a:ext>
            </a:extLst>
          </p:cNvPr>
          <p:cNvSpPr>
            <a:spLocks/>
          </p:cNvSpPr>
          <p:nvPr/>
        </p:nvSpPr>
        <p:spPr bwMode="auto">
          <a:xfrm>
            <a:off x="3789363" y="3979863"/>
            <a:ext cx="2133600" cy="2185987"/>
          </a:xfrm>
          <a:custGeom>
            <a:avLst/>
            <a:gdLst>
              <a:gd name="T0" fmla="*/ 76 w 131"/>
              <a:gd name="T1" fmla="*/ 3 h 133"/>
              <a:gd name="T2" fmla="*/ 2 w 131"/>
              <a:gd name="T3" fmla="*/ 79 h 133"/>
              <a:gd name="T4" fmla="*/ 3 w 131"/>
              <a:gd name="T5" fmla="*/ 89 h 133"/>
              <a:gd name="T6" fmla="*/ 45 w 131"/>
              <a:gd name="T7" fmla="*/ 130 h 133"/>
              <a:gd name="T8" fmla="*/ 55 w 131"/>
              <a:gd name="T9" fmla="*/ 130 h 133"/>
              <a:gd name="T10" fmla="*/ 128 w 131"/>
              <a:gd name="T11" fmla="*/ 54 h 133"/>
              <a:gd name="T12" fmla="*/ 128 w 131"/>
              <a:gd name="T13" fmla="*/ 44 h 133"/>
              <a:gd name="T14" fmla="*/ 86 w 131"/>
              <a:gd name="T15" fmla="*/ 3 h 133"/>
              <a:gd name="T16" fmla="*/ 76 w 131"/>
              <a:gd name="T1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33">
                <a:moveTo>
                  <a:pt x="76" y="3"/>
                </a:moveTo>
                <a:cubicBezTo>
                  <a:pt x="2" y="79"/>
                  <a:pt x="2" y="79"/>
                  <a:pt x="2" y="79"/>
                </a:cubicBezTo>
                <a:cubicBezTo>
                  <a:pt x="0" y="82"/>
                  <a:pt x="0" y="86"/>
                  <a:pt x="3" y="89"/>
                </a:cubicBezTo>
                <a:cubicBezTo>
                  <a:pt x="45" y="130"/>
                  <a:pt x="45" y="130"/>
                  <a:pt x="45" y="130"/>
                </a:cubicBezTo>
                <a:cubicBezTo>
                  <a:pt x="48" y="133"/>
                  <a:pt x="52" y="133"/>
                  <a:pt x="55" y="130"/>
                </a:cubicBezTo>
                <a:cubicBezTo>
                  <a:pt x="128" y="54"/>
                  <a:pt x="128" y="54"/>
                  <a:pt x="128" y="54"/>
                </a:cubicBezTo>
                <a:cubicBezTo>
                  <a:pt x="131" y="51"/>
                  <a:pt x="131" y="47"/>
                  <a:pt x="128" y="44"/>
                </a:cubicBezTo>
                <a:cubicBezTo>
                  <a:pt x="86" y="3"/>
                  <a:pt x="86" y="3"/>
                  <a:pt x="86" y="3"/>
                </a:cubicBezTo>
                <a:cubicBezTo>
                  <a:pt x="83" y="0"/>
                  <a:pt x="79" y="0"/>
                  <a:pt x="76" y="3"/>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1" name="Freeform 8">
            <a:extLst>
              <a:ext uri="{FF2B5EF4-FFF2-40B4-BE49-F238E27FC236}">
                <a16:creationId xmlns:a16="http://schemas.microsoft.com/office/drawing/2014/main" id="{59593EDA-74A0-4156-9959-7CD17252E622}"/>
              </a:ext>
            </a:extLst>
          </p:cNvPr>
          <p:cNvSpPr>
            <a:spLocks/>
          </p:cNvSpPr>
          <p:nvPr/>
        </p:nvSpPr>
        <p:spPr bwMode="auto">
          <a:xfrm>
            <a:off x="6704013" y="3937000"/>
            <a:ext cx="2133600" cy="2185988"/>
          </a:xfrm>
          <a:custGeom>
            <a:avLst/>
            <a:gdLst>
              <a:gd name="T0" fmla="*/ 76 w 131"/>
              <a:gd name="T1" fmla="*/ 3 h 133"/>
              <a:gd name="T2" fmla="*/ 3 w 131"/>
              <a:gd name="T3" fmla="*/ 79 h 133"/>
              <a:gd name="T4" fmla="*/ 3 w 131"/>
              <a:gd name="T5" fmla="*/ 89 h 133"/>
              <a:gd name="T6" fmla="*/ 45 w 131"/>
              <a:gd name="T7" fmla="*/ 130 h 133"/>
              <a:gd name="T8" fmla="*/ 55 w 131"/>
              <a:gd name="T9" fmla="*/ 130 h 133"/>
              <a:gd name="T10" fmla="*/ 129 w 131"/>
              <a:gd name="T11" fmla="*/ 54 h 133"/>
              <a:gd name="T12" fmla="*/ 128 w 131"/>
              <a:gd name="T13" fmla="*/ 44 h 133"/>
              <a:gd name="T14" fmla="*/ 86 w 131"/>
              <a:gd name="T15" fmla="*/ 3 h 133"/>
              <a:gd name="T16" fmla="*/ 76 w 131"/>
              <a:gd name="T1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33">
                <a:moveTo>
                  <a:pt x="76" y="3"/>
                </a:moveTo>
                <a:cubicBezTo>
                  <a:pt x="3" y="79"/>
                  <a:pt x="3" y="79"/>
                  <a:pt x="3" y="79"/>
                </a:cubicBezTo>
                <a:cubicBezTo>
                  <a:pt x="0" y="82"/>
                  <a:pt x="0" y="86"/>
                  <a:pt x="3" y="89"/>
                </a:cubicBezTo>
                <a:cubicBezTo>
                  <a:pt x="45" y="130"/>
                  <a:pt x="45" y="130"/>
                  <a:pt x="45" y="130"/>
                </a:cubicBezTo>
                <a:cubicBezTo>
                  <a:pt x="48" y="133"/>
                  <a:pt x="52" y="133"/>
                  <a:pt x="55" y="130"/>
                </a:cubicBezTo>
                <a:cubicBezTo>
                  <a:pt x="129" y="54"/>
                  <a:pt x="129" y="54"/>
                  <a:pt x="129" y="54"/>
                </a:cubicBezTo>
                <a:cubicBezTo>
                  <a:pt x="131" y="51"/>
                  <a:pt x="131" y="47"/>
                  <a:pt x="128" y="44"/>
                </a:cubicBezTo>
                <a:cubicBezTo>
                  <a:pt x="86" y="3"/>
                  <a:pt x="86" y="3"/>
                  <a:pt x="86" y="3"/>
                </a:cubicBezTo>
                <a:cubicBezTo>
                  <a:pt x="83" y="0"/>
                  <a:pt x="79" y="0"/>
                  <a:pt x="76" y="3"/>
                </a:cubicBez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3" name="Freeform 5">
            <a:extLst>
              <a:ext uri="{FF2B5EF4-FFF2-40B4-BE49-F238E27FC236}">
                <a16:creationId xmlns:a16="http://schemas.microsoft.com/office/drawing/2014/main" id="{664914B8-03A0-45DB-A300-E728E0C07BB9}"/>
              </a:ext>
            </a:extLst>
          </p:cNvPr>
          <p:cNvSpPr>
            <a:spLocks/>
          </p:cNvSpPr>
          <p:nvPr/>
        </p:nvSpPr>
        <p:spPr bwMode="auto">
          <a:xfrm>
            <a:off x="2371725" y="3033713"/>
            <a:ext cx="2133600" cy="2187575"/>
          </a:xfrm>
          <a:custGeom>
            <a:avLst/>
            <a:gdLst>
              <a:gd name="T0" fmla="*/ 55 w 131"/>
              <a:gd name="T1" fmla="*/ 3 h 133"/>
              <a:gd name="T2" fmla="*/ 129 w 131"/>
              <a:gd name="T3" fmla="*/ 79 h 133"/>
              <a:gd name="T4" fmla="*/ 128 w 131"/>
              <a:gd name="T5" fmla="*/ 89 h 133"/>
              <a:gd name="T6" fmla="*/ 86 w 131"/>
              <a:gd name="T7" fmla="*/ 130 h 133"/>
              <a:gd name="T8" fmla="*/ 76 w 131"/>
              <a:gd name="T9" fmla="*/ 130 h 133"/>
              <a:gd name="T10" fmla="*/ 3 w 131"/>
              <a:gd name="T11" fmla="*/ 54 h 133"/>
              <a:gd name="T12" fmla="*/ 3 w 131"/>
              <a:gd name="T13" fmla="*/ 44 h 133"/>
              <a:gd name="T14" fmla="*/ 45 w 131"/>
              <a:gd name="T15" fmla="*/ 3 h 133"/>
              <a:gd name="T16" fmla="*/ 55 w 131"/>
              <a:gd name="T1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33">
                <a:moveTo>
                  <a:pt x="55" y="3"/>
                </a:moveTo>
                <a:cubicBezTo>
                  <a:pt x="129" y="79"/>
                  <a:pt x="129" y="79"/>
                  <a:pt x="129" y="79"/>
                </a:cubicBezTo>
                <a:cubicBezTo>
                  <a:pt x="131" y="82"/>
                  <a:pt x="131" y="86"/>
                  <a:pt x="128" y="89"/>
                </a:cubicBezTo>
                <a:cubicBezTo>
                  <a:pt x="86" y="130"/>
                  <a:pt x="86" y="130"/>
                  <a:pt x="86" y="130"/>
                </a:cubicBezTo>
                <a:cubicBezTo>
                  <a:pt x="83" y="133"/>
                  <a:pt x="79" y="133"/>
                  <a:pt x="76" y="130"/>
                </a:cubicBezTo>
                <a:cubicBezTo>
                  <a:pt x="3" y="54"/>
                  <a:pt x="3" y="54"/>
                  <a:pt x="3" y="54"/>
                </a:cubicBezTo>
                <a:cubicBezTo>
                  <a:pt x="0" y="51"/>
                  <a:pt x="0" y="47"/>
                  <a:pt x="3" y="44"/>
                </a:cubicBezTo>
                <a:cubicBezTo>
                  <a:pt x="45" y="3"/>
                  <a:pt x="45" y="3"/>
                  <a:pt x="45" y="3"/>
                </a:cubicBezTo>
                <a:cubicBezTo>
                  <a:pt x="48" y="0"/>
                  <a:pt x="52" y="0"/>
                  <a:pt x="55" y="3"/>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sp>
        <p:nvSpPr>
          <p:cNvPr id="17" name="Freeform 9">
            <a:extLst>
              <a:ext uri="{FF2B5EF4-FFF2-40B4-BE49-F238E27FC236}">
                <a16:creationId xmlns:a16="http://schemas.microsoft.com/office/drawing/2014/main" id="{4A49D837-F349-45F9-B62A-B4D04C574FCF}"/>
              </a:ext>
            </a:extLst>
          </p:cNvPr>
          <p:cNvSpPr>
            <a:spLocks/>
          </p:cNvSpPr>
          <p:nvPr/>
        </p:nvSpPr>
        <p:spPr bwMode="auto">
          <a:xfrm>
            <a:off x="8120063" y="2981325"/>
            <a:ext cx="1646237" cy="1660525"/>
          </a:xfrm>
          <a:custGeom>
            <a:avLst/>
            <a:gdLst>
              <a:gd name="T0" fmla="*/ 37 w 101"/>
              <a:gd name="T1" fmla="*/ 11 h 101"/>
              <a:gd name="T2" fmla="*/ 3 w 101"/>
              <a:gd name="T3" fmla="*/ 47 h 101"/>
              <a:gd name="T4" fmla="*/ 3 w 101"/>
              <a:gd name="T5" fmla="*/ 58 h 101"/>
              <a:gd name="T6" fmla="*/ 46 w 101"/>
              <a:gd name="T7" fmla="*/ 98 h 101"/>
              <a:gd name="T8" fmla="*/ 56 w 101"/>
              <a:gd name="T9" fmla="*/ 98 h 101"/>
              <a:gd name="T10" fmla="*/ 90 w 101"/>
              <a:gd name="T11" fmla="*/ 62 h 101"/>
              <a:gd name="T12" fmla="*/ 99 w 101"/>
              <a:gd name="T13" fmla="*/ 71 h 101"/>
              <a:gd name="T14" fmla="*/ 101 w 101"/>
              <a:gd name="T15" fmla="*/ 66 h 101"/>
              <a:gd name="T16" fmla="*/ 100 w 101"/>
              <a:gd name="T17" fmla="*/ 7 h 101"/>
              <a:gd name="T18" fmla="*/ 92 w 101"/>
              <a:gd name="T19" fmla="*/ 0 h 101"/>
              <a:gd name="T20" fmla="*/ 34 w 101"/>
              <a:gd name="T21" fmla="*/ 1 h 101"/>
              <a:gd name="T22" fmla="*/ 28 w 101"/>
              <a:gd name="T23" fmla="*/ 4 h 101"/>
              <a:gd name="T24" fmla="*/ 37 w 101"/>
              <a:gd name="T25"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01">
                <a:moveTo>
                  <a:pt x="37" y="11"/>
                </a:moveTo>
                <a:cubicBezTo>
                  <a:pt x="3" y="47"/>
                  <a:pt x="3" y="47"/>
                  <a:pt x="3" y="47"/>
                </a:cubicBezTo>
                <a:cubicBezTo>
                  <a:pt x="0" y="50"/>
                  <a:pt x="0" y="55"/>
                  <a:pt x="3" y="58"/>
                </a:cubicBezTo>
                <a:cubicBezTo>
                  <a:pt x="46" y="98"/>
                  <a:pt x="46" y="98"/>
                  <a:pt x="46" y="98"/>
                </a:cubicBezTo>
                <a:cubicBezTo>
                  <a:pt x="49" y="101"/>
                  <a:pt x="53" y="101"/>
                  <a:pt x="56" y="98"/>
                </a:cubicBezTo>
                <a:cubicBezTo>
                  <a:pt x="90" y="62"/>
                  <a:pt x="90" y="62"/>
                  <a:pt x="90" y="62"/>
                </a:cubicBezTo>
                <a:cubicBezTo>
                  <a:pt x="99" y="71"/>
                  <a:pt x="99" y="71"/>
                  <a:pt x="99" y="71"/>
                </a:cubicBezTo>
                <a:cubicBezTo>
                  <a:pt x="101" y="69"/>
                  <a:pt x="101" y="67"/>
                  <a:pt x="101" y="66"/>
                </a:cubicBezTo>
                <a:cubicBezTo>
                  <a:pt x="100" y="7"/>
                  <a:pt x="100" y="7"/>
                  <a:pt x="100" y="7"/>
                </a:cubicBezTo>
                <a:cubicBezTo>
                  <a:pt x="100" y="3"/>
                  <a:pt x="96" y="0"/>
                  <a:pt x="92" y="0"/>
                </a:cubicBezTo>
                <a:cubicBezTo>
                  <a:pt x="34" y="1"/>
                  <a:pt x="34" y="1"/>
                  <a:pt x="34" y="1"/>
                </a:cubicBezTo>
                <a:cubicBezTo>
                  <a:pt x="32" y="1"/>
                  <a:pt x="30" y="2"/>
                  <a:pt x="28" y="4"/>
                </a:cubicBezTo>
                <a:lnTo>
                  <a:pt x="37" y="11"/>
                </a:ln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en-US">
              <a:latin typeface="+mn-lt"/>
            </a:endParaRPr>
          </a:p>
        </p:txBody>
      </p:sp>
      <p:grpSp>
        <p:nvGrpSpPr>
          <p:cNvPr id="31" name="Group 30">
            <a:extLst>
              <a:ext uri="{FF2B5EF4-FFF2-40B4-BE49-F238E27FC236}">
                <a16:creationId xmlns:a16="http://schemas.microsoft.com/office/drawing/2014/main" id="{06A7869E-28D9-4618-A89F-CFAC086FE968}"/>
              </a:ext>
            </a:extLst>
          </p:cNvPr>
          <p:cNvGrpSpPr>
            <a:grpSpLocks/>
          </p:cNvGrpSpPr>
          <p:nvPr/>
        </p:nvGrpSpPr>
        <p:grpSpPr bwMode="auto">
          <a:xfrm>
            <a:off x="3101975" y="3511550"/>
            <a:ext cx="6138863" cy="1870075"/>
            <a:chOff x="3101979" y="3512126"/>
            <a:chExt cx="6138170" cy="1869439"/>
          </a:xfrm>
        </p:grpSpPr>
        <p:grpSp>
          <p:nvGrpSpPr>
            <p:cNvPr id="3" name="Group 2">
              <a:extLst>
                <a:ext uri="{FF2B5EF4-FFF2-40B4-BE49-F238E27FC236}">
                  <a16:creationId xmlns:a16="http://schemas.microsoft.com/office/drawing/2014/main" id="{EE6B5A43-6122-4756-9ACA-EA3250A1048F}"/>
                </a:ext>
              </a:extLst>
            </p:cNvPr>
            <p:cNvGrpSpPr/>
            <p:nvPr/>
          </p:nvGrpSpPr>
          <p:grpSpPr>
            <a:xfrm>
              <a:off x="5874148" y="3806955"/>
              <a:ext cx="752899" cy="537387"/>
              <a:chOff x="5099051" y="4389438"/>
              <a:chExt cx="427038" cy="304801"/>
            </a:xfrm>
            <a:solidFill>
              <a:schemeClr val="bg1"/>
            </a:solidFill>
          </p:grpSpPr>
          <p:sp>
            <p:nvSpPr>
              <p:cNvPr id="4" name="Freeform 11">
                <a:extLst>
                  <a:ext uri="{FF2B5EF4-FFF2-40B4-BE49-F238E27FC236}">
                    <a16:creationId xmlns:a16="http://schemas.microsoft.com/office/drawing/2014/main" id="{F8917376-08FD-49D0-9CB7-7D1854FF8975}"/>
                  </a:ext>
                </a:extLst>
              </p:cNvPr>
              <p:cNvSpPr>
                <a:spLocks noEditPoints="1"/>
              </p:cNvSpPr>
              <p:nvPr/>
            </p:nvSpPr>
            <p:spPr bwMode="auto">
              <a:xfrm>
                <a:off x="5151438" y="4389438"/>
                <a:ext cx="322263" cy="241300"/>
              </a:xfrm>
              <a:custGeom>
                <a:avLst/>
                <a:gdLst>
                  <a:gd name="T0" fmla="*/ 203 w 203"/>
                  <a:gd name="T1" fmla="*/ 0 h 152"/>
                  <a:gd name="T2" fmla="*/ 0 w 203"/>
                  <a:gd name="T3" fmla="*/ 0 h 152"/>
                  <a:gd name="T4" fmla="*/ 0 w 203"/>
                  <a:gd name="T5" fmla="*/ 152 h 152"/>
                  <a:gd name="T6" fmla="*/ 203 w 203"/>
                  <a:gd name="T7" fmla="*/ 152 h 152"/>
                  <a:gd name="T8" fmla="*/ 203 w 203"/>
                  <a:gd name="T9" fmla="*/ 0 h 152"/>
                  <a:gd name="T10" fmla="*/ 192 w 203"/>
                  <a:gd name="T11" fmla="*/ 140 h 152"/>
                  <a:gd name="T12" fmla="*/ 12 w 203"/>
                  <a:gd name="T13" fmla="*/ 140 h 152"/>
                  <a:gd name="T14" fmla="*/ 12 w 203"/>
                  <a:gd name="T15" fmla="*/ 12 h 152"/>
                  <a:gd name="T16" fmla="*/ 192 w 203"/>
                  <a:gd name="T17" fmla="*/ 12 h 152"/>
                  <a:gd name="T18" fmla="*/ 192 w 203"/>
                  <a:gd name="T19" fmla="*/ 1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152">
                    <a:moveTo>
                      <a:pt x="203" y="0"/>
                    </a:moveTo>
                    <a:lnTo>
                      <a:pt x="0" y="0"/>
                    </a:lnTo>
                    <a:lnTo>
                      <a:pt x="0" y="152"/>
                    </a:lnTo>
                    <a:lnTo>
                      <a:pt x="203" y="152"/>
                    </a:lnTo>
                    <a:lnTo>
                      <a:pt x="203" y="0"/>
                    </a:lnTo>
                    <a:close/>
                    <a:moveTo>
                      <a:pt x="192" y="140"/>
                    </a:moveTo>
                    <a:lnTo>
                      <a:pt x="12" y="140"/>
                    </a:lnTo>
                    <a:lnTo>
                      <a:pt x="12" y="12"/>
                    </a:lnTo>
                    <a:lnTo>
                      <a:pt x="192" y="12"/>
                    </a:lnTo>
                    <a:lnTo>
                      <a:pt x="192" y="140"/>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5" name="Freeform 12">
                <a:extLst>
                  <a:ext uri="{FF2B5EF4-FFF2-40B4-BE49-F238E27FC236}">
                    <a16:creationId xmlns:a16="http://schemas.microsoft.com/office/drawing/2014/main" id="{AC1123FC-CCF3-463F-99E6-5A5B19E21CBD}"/>
                  </a:ext>
                </a:extLst>
              </p:cNvPr>
              <p:cNvSpPr>
                <a:spLocks noEditPoints="1"/>
              </p:cNvSpPr>
              <p:nvPr/>
            </p:nvSpPr>
            <p:spPr bwMode="auto">
              <a:xfrm>
                <a:off x="5099051" y="4641851"/>
                <a:ext cx="427038" cy="52388"/>
              </a:xfrm>
              <a:custGeom>
                <a:avLst/>
                <a:gdLst>
                  <a:gd name="T0" fmla="*/ 100 w 114"/>
                  <a:gd name="T1" fmla="*/ 0 h 14"/>
                  <a:gd name="T2" fmla="*/ 57 w 114"/>
                  <a:gd name="T3" fmla="*/ 0 h 14"/>
                  <a:gd name="T4" fmla="*/ 14 w 114"/>
                  <a:gd name="T5" fmla="*/ 0 h 14"/>
                  <a:gd name="T6" fmla="*/ 0 w 114"/>
                  <a:gd name="T7" fmla="*/ 5 h 14"/>
                  <a:gd name="T8" fmla="*/ 0 w 114"/>
                  <a:gd name="T9" fmla="*/ 10 h 14"/>
                  <a:gd name="T10" fmla="*/ 10 w 114"/>
                  <a:gd name="T11" fmla="*/ 14 h 14"/>
                  <a:gd name="T12" fmla="*/ 41 w 114"/>
                  <a:gd name="T13" fmla="*/ 14 h 14"/>
                  <a:gd name="T14" fmla="*/ 73 w 114"/>
                  <a:gd name="T15" fmla="*/ 14 h 14"/>
                  <a:gd name="T16" fmla="*/ 104 w 114"/>
                  <a:gd name="T17" fmla="*/ 14 h 14"/>
                  <a:gd name="T18" fmla="*/ 114 w 114"/>
                  <a:gd name="T19" fmla="*/ 10 h 14"/>
                  <a:gd name="T20" fmla="*/ 114 w 114"/>
                  <a:gd name="T21" fmla="*/ 5 h 14"/>
                  <a:gd name="T22" fmla="*/ 100 w 114"/>
                  <a:gd name="T23" fmla="*/ 0 h 14"/>
                  <a:gd name="T24" fmla="*/ 64 w 114"/>
                  <a:gd name="T25" fmla="*/ 11 h 14"/>
                  <a:gd name="T26" fmla="*/ 52 w 114"/>
                  <a:gd name="T27" fmla="*/ 11 h 14"/>
                  <a:gd name="T28" fmla="*/ 51 w 114"/>
                  <a:gd name="T29" fmla="*/ 10 h 14"/>
                  <a:gd name="T30" fmla="*/ 52 w 114"/>
                  <a:gd name="T31" fmla="*/ 9 h 14"/>
                  <a:gd name="T32" fmla="*/ 52 w 114"/>
                  <a:gd name="T33" fmla="*/ 9 h 14"/>
                  <a:gd name="T34" fmla="*/ 64 w 114"/>
                  <a:gd name="T35" fmla="*/ 9 h 14"/>
                  <a:gd name="T36" fmla="*/ 65 w 114"/>
                  <a:gd name="T37" fmla="*/ 10 h 14"/>
                  <a:gd name="T38" fmla="*/ 64 w 114"/>
                  <a:gd name="T39" fmla="*/ 11 h 14"/>
                  <a:gd name="T40" fmla="*/ 14 w 114"/>
                  <a:gd name="T41" fmla="*/ 3 h 14"/>
                  <a:gd name="T42" fmla="*/ 17 w 114"/>
                  <a:gd name="T43" fmla="*/ 2 h 14"/>
                  <a:gd name="T44" fmla="*/ 98 w 114"/>
                  <a:gd name="T45" fmla="*/ 2 h 14"/>
                  <a:gd name="T46" fmla="*/ 102 w 114"/>
                  <a:gd name="T47" fmla="*/ 3 h 14"/>
                  <a:gd name="T48" fmla="*/ 14 w 114"/>
                  <a:gd name="T4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14">
                    <a:moveTo>
                      <a:pt x="100" y="0"/>
                    </a:moveTo>
                    <a:cubicBezTo>
                      <a:pt x="57" y="0"/>
                      <a:pt x="57" y="0"/>
                      <a:pt x="57" y="0"/>
                    </a:cubicBezTo>
                    <a:cubicBezTo>
                      <a:pt x="14" y="0"/>
                      <a:pt x="14" y="0"/>
                      <a:pt x="14" y="0"/>
                    </a:cubicBezTo>
                    <a:cubicBezTo>
                      <a:pt x="0" y="5"/>
                      <a:pt x="0" y="5"/>
                      <a:pt x="0" y="5"/>
                    </a:cubicBezTo>
                    <a:cubicBezTo>
                      <a:pt x="0" y="10"/>
                      <a:pt x="0" y="10"/>
                      <a:pt x="0" y="10"/>
                    </a:cubicBezTo>
                    <a:cubicBezTo>
                      <a:pt x="0" y="10"/>
                      <a:pt x="2" y="14"/>
                      <a:pt x="10" y="14"/>
                    </a:cubicBezTo>
                    <a:cubicBezTo>
                      <a:pt x="18" y="14"/>
                      <a:pt x="41" y="14"/>
                      <a:pt x="41" y="14"/>
                    </a:cubicBezTo>
                    <a:cubicBezTo>
                      <a:pt x="73" y="14"/>
                      <a:pt x="73" y="14"/>
                      <a:pt x="73" y="14"/>
                    </a:cubicBezTo>
                    <a:cubicBezTo>
                      <a:pt x="73" y="14"/>
                      <a:pt x="96" y="14"/>
                      <a:pt x="104" y="14"/>
                    </a:cubicBezTo>
                    <a:cubicBezTo>
                      <a:pt x="112" y="14"/>
                      <a:pt x="114" y="10"/>
                      <a:pt x="114" y="10"/>
                    </a:cubicBezTo>
                    <a:cubicBezTo>
                      <a:pt x="114" y="5"/>
                      <a:pt x="114" y="5"/>
                      <a:pt x="114" y="5"/>
                    </a:cubicBezTo>
                    <a:lnTo>
                      <a:pt x="100" y="0"/>
                    </a:lnTo>
                    <a:close/>
                    <a:moveTo>
                      <a:pt x="64" y="11"/>
                    </a:moveTo>
                    <a:cubicBezTo>
                      <a:pt x="52" y="11"/>
                      <a:pt x="52" y="11"/>
                      <a:pt x="52" y="11"/>
                    </a:cubicBezTo>
                    <a:cubicBezTo>
                      <a:pt x="52" y="11"/>
                      <a:pt x="51" y="10"/>
                      <a:pt x="51" y="10"/>
                    </a:cubicBezTo>
                    <a:cubicBezTo>
                      <a:pt x="51" y="9"/>
                      <a:pt x="51" y="9"/>
                      <a:pt x="52" y="9"/>
                    </a:cubicBezTo>
                    <a:cubicBezTo>
                      <a:pt x="52" y="9"/>
                      <a:pt x="52" y="9"/>
                      <a:pt x="52" y="9"/>
                    </a:cubicBezTo>
                    <a:cubicBezTo>
                      <a:pt x="64" y="9"/>
                      <a:pt x="64" y="9"/>
                      <a:pt x="64" y="9"/>
                    </a:cubicBezTo>
                    <a:cubicBezTo>
                      <a:pt x="64" y="9"/>
                      <a:pt x="65" y="9"/>
                      <a:pt x="65" y="10"/>
                    </a:cubicBezTo>
                    <a:cubicBezTo>
                      <a:pt x="65" y="10"/>
                      <a:pt x="64" y="11"/>
                      <a:pt x="64" y="11"/>
                    </a:cubicBezTo>
                    <a:close/>
                    <a:moveTo>
                      <a:pt x="14" y="3"/>
                    </a:moveTo>
                    <a:cubicBezTo>
                      <a:pt x="17" y="2"/>
                      <a:pt x="17" y="2"/>
                      <a:pt x="17" y="2"/>
                    </a:cubicBezTo>
                    <a:cubicBezTo>
                      <a:pt x="98" y="2"/>
                      <a:pt x="98" y="2"/>
                      <a:pt x="98" y="2"/>
                    </a:cubicBezTo>
                    <a:cubicBezTo>
                      <a:pt x="102" y="3"/>
                      <a:pt x="102" y="3"/>
                      <a:pt x="102" y="3"/>
                    </a:cubicBezTo>
                    <a:lnTo>
                      <a:pt x="14" y="3"/>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7" name="Group 6">
              <a:extLst>
                <a:ext uri="{FF2B5EF4-FFF2-40B4-BE49-F238E27FC236}">
                  <a16:creationId xmlns:a16="http://schemas.microsoft.com/office/drawing/2014/main" id="{3FEA3DAF-4BBD-4C69-8AE3-A39A28CBF547}"/>
                </a:ext>
              </a:extLst>
            </p:cNvPr>
            <p:cNvGrpSpPr/>
            <p:nvPr/>
          </p:nvGrpSpPr>
          <p:grpSpPr>
            <a:xfrm>
              <a:off x="4503224" y="4944810"/>
              <a:ext cx="621351" cy="319072"/>
              <a:chOff x="7991476" y="3906838"/>
              <a:chExt cx="352425" cy="180975"/>
            </a:xfrm>
            <a:solidFill>
              <a:schemeClr val="bg1"/>
            </a:solidFill>
          </p:grpSpPr>
          <p:sp>
            <p:nvSpPr>
              <p:cNvPr id="8" name="Freeform 48">
                <a:extLst>
                  <a:ext uri="{FF2B5EF4-FFF2-40B4-BE49-F238E27FC236}">
                    <a16:creationId xmlns:a16="http://schemas.microsoft.com/office/drawing/2014/main" id="{935BF44F-8503-4AC6-9B77-D0EC0DB480A7}"/>
                  </a:ext>
                </a:extLst>
              </p:cNvPr>
              <p:cNvSpPr>
                <a:spLocks noEditPoints="1"/>
              </p:cNvSpPr>
              <p:nvPr/>
            </p:nvSpPr>
            <p:spPr bwMode="auto">
              <a:xfrm>
                <a:off x="7991476" y="3906838"/>
                <a:ext cx="352425" cy="180975"/>
              </a:xfrm>
              <a:custGeom>
                <a:avLst/>
                <a:gdLst>
                  <a:gd name="T0" fmla="*/ 88 w 94"/>
                  <a:gd name="T1" fmla="*/ 0 h 48"/>
                  <a:gd name="T2" fmla="*/ 13 w 94"/>
                  <a:gd name="T3" fmla="*/ 0 h 48"/>
                  <a:gd name="T4" fmla="*/ 7 w 94"/>
                  <a:gd name="T5" fmla="*/ 5 h 48"/>
                  <a:gd name="T6" fmla="*/ 7 w 94"/>
                  <a:gd name="T7" fmla="*/ 15 h 48"/>
                  <a:gd name="T8" fmla="*/ 0 w 94"/>
                  <a:gd name="T9" fmla="*/ 15 h 48"/>
                  <a:gd name="T10" fmla="*/ 0 w 94"/>
                  <a:gd name="T11" fmla="*/ 33 h 48"/>
                  <a:gd name="T12" fmla="*/ 7 w 94"/>
                  <a:gd name="T13" fmla="*/ 33 h 48"/>
                  <a:gd name="T14" fmla="*/ 7 w 94"/>
                  <a:gd name="T15" fmla="*/ 43 h 48"/>
                  <a:gd name="T16" fmla="*/ 13 w 94"/>
                  <a:gd name="T17" fmla="*/ 48 h 48"/>
                  <a:gd name="T18" fmla="*/ 88 w 94"/>
                  <a:gd name="T19" fmla="*/ 48 h 48"/>
                  <a:gd name="T20" fmla="*/ 94 w 94"/>
                  <a:gd name="T21" fmla="*/ 43 h 48"/>
                  <a:gd name="T22" fmla="*/ 94 w 94"/>
                  <a:gd name="T23" fmla="*/ 5 h 48"/>
                  <a:gd name="T24" fmla="*/ 88 w 94"/>
                  <a:gd name="T25" fmla="*/ 0 h 48"/>
                  <a:gd name="T26" fmla="*/ 88 w 94"/>
                  <a:gd name="T27" fmla="*/ 42 h 48"/>
                  <a:gd name="T28" fmla="*/ 87 w 94"/>
                  <a:gd name="T29" fmla="*/ 43 h 48"/>
                  <a:gd name="T30" fmla="*/ 13 w 94"/>
                  <a:gd name="T31" fmla="*/ 43 h 48"/>
                  <a:gd name="T32" fmla="*/ 12 w 94"/>
                  <a:gd name="T33" fmla="*/ 42 h 48"/>
                  <a:gd name="T34" fmla="*/ 12 w 94"/>
                  <a:gd name="T35" fmla="*/ 5 h 48"/>
                  <a:gd name="T36" fmla="*/ 13 w 94"/>
                  <a:gd name="T37" fmla="*/ 4 h 48"/>
                  <a:gd name="T38" fmla="*/ 87 w 94"/>
                  <a:gd name="T39" fmla="*/ 4 h 48"/>
                  <a:gd name="T40" fmla="*/ 88 w 94"/>
                  <a:gd name="T41" fmla="*/ 5 h 48"/>
                  <a:gd name="T42" fmla="*/ 88 w 94"/>
                  <a:gd name="T4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48">
                    <a:moveTo>
                      <a:pt x="88" y="0"/>
                    </a:moveTo>
                    <a:cubicBezTo>
                      <a:pt x="13" y="0"/>
                      <a:pt x="13" y="0"/>
                      <a:pt x="13" y="0"/>
                    </a:cubicBezTo>
                    <a:cubicBezTo>
                      <a:pt x="10" y="0"/>
                      <a:pt x="7" y="2"/>
                      <a:pt x="7" y="5"/>
                    </a:cubicBezTo>
                    <a:cubicBezTo>
                      <a:pt x="7" y="15"/>
                      <a:pt x="7" y="15"/>
                      <a:pt x="7" y="15"/>
                    </a:cubicBezTo>
                    <a:cubicBezTo>
                      <a:pt x="0" y="15"/>
                      <a:pt x="0" y="15"/>
                      <a:pt x="0" y="15"/>
                    </a:cubicBezTo>
                    <a:cubicBezTo>
                      <a:pt x="0" y="33"/>
                      <a:pt x="0" y="33"/>
                      <a:pt x="0" y="33"/>
                    </a:cubicBezTo>
                    <a:cubicBezTo>
                      <a:pt x="7" y="33"/>
                      <a:pt x="7" y="33"/>
                      <a:pt x="7" y="33"/>
                    </a:cubicBezTo>
                    <a:cubicBezTo>
                      <a:pt x="7" y="43"/>
                      <a:pt x="7" y="43"/>
                      <a:pt x="7" y="43"/>
                    </a:cubicBezTo>
                    <a:cubicBezTo>
                      <a:pt x="7" y="46"/>
                      <a:pt x="10" y="48"/>
                      <a:pt x="13" y="48"/>
                    </a:cubicBezTo>
                    <a:cubicBezTo>
                      <a:pt x="88" y="48"/>
                      <a:pt x="88" y="48"/>
                      <a:pt x="88" y="48"/>
                    </a:cubicBezTo>
                    <a:cubicBezTo>
                      <a:pt x="91" y="48"/>
                      <a:pt x="94" y="46"/>
                      <a:pt x="94" y="43"/>
                    </a:cubicBezTo>
                    <a:cubicBezTo>
                      <a:pt x="94" y="5"/>
                      <a:pt x="94" y="5"/>
                      <a:pt x="94" y="5"/>
                    </a:cubicBezTo>
                    <a:cubicBezTo>
                      <a:pt x="94" y="2"/>
                      <a:pt x="91" y="0"/>
                      <a:pt x="88" y="0"/>
                    </a:cubicBezTo>
                    <a:close/>
                    <a:moveTo>
                      <a:pt x="88" y="42"/>
                    </a:moveTo>
                    <a:cubicBezTo>
                      <a:pt x="88" y="43"/>
                      <a:pt x="88" y="43"/>
                      <a:pt x="87" y="43"/>
                    </a:cubicBezTo>
                    <a:cubicBezTo>
                      <a:pt x="13" y="43"/>
                      <a:pt x="13" y="43"/>
                      <a:pt x="13" y="43"/>
                    </a:cubicBezTo>
                    <a:cubicBezTo>
                      <a:pt x="13" y="43"/>
                      <a:pt x="12" y="43"/>
                      <a:pt x="12" y="42"/>
                    </a:cubicBezTo>
                    <a:cubicBezTo>
                      <a:pt x="12" y="5"/>
                      <a:pt x="12" y="5"/>
                      <a:pt x="12" y="5"/>
                    </a:cubicBezTo>
                    <a:cubicBezTo>
                      <a:pt x="12" y="5"/>
                      <a:pt x="13" y="4"/>
                      <a:pt x="13" y="4"/>
                    </a:cubicBezTo>
                    <a:cubicBezTo>
                      <a:pt x="87" y="4"/>
                      <a:pt x="87" y="4"/>
                      <a:pt x="87" y="4"/>
                    </a:cubicBezTo>
                    <a:cubicBezTo>
                      <a:pt x="88" y="4"/>
                      <a:pt x="88" y="5"/>
                      <a:pt x="88" y="5"/>
                    </a:cubicBezTo>
                    <a:lnTo>
                      <a:pt x="88" y="42"/>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9" name="Rectangle 49">
                <a:extLst>
                  <a:ext uri="{FF2B5EF4-FFF2-40B4-BE49-F238E27FC236}">
                    <a16:creationId xmlns:a16="http://schemas.microsoft.com/office/drawing/2014/main" id="{9D723B98-174F-4AA2-80E2-7E4C5EDBC444}"/>
                  </a:ext>
                </a:extLst>
              </p:cNvPr>
              <p:cNvSpPr>
                <a:spLocks noChangeArrowheads="1"/>
              </p:cNvSpPr>
              <p:nvPr/>
            </p:nvSpPr>
            <p:spPr bwMode="auto">
              <a:xfrm>
                <a:off x="8145463" y="3937001"/>
                <a:ext cx="71438" cy="117475"/>
              </a:xfrm>
              <a:prstGeom prst="rect">
                <a:avLst/>
              </a:prstGeom>
              <a:grpFill/>
              <a:ln>
                <a:noFill/>
              </a:ln>
            </p:spPr>
            <p:txBody>
              <a:bodyPr/>
              <a:lstStyle/>
              <a:p>
                <a:pPr eaLnBrk="1" fontAlgn="auto" hangingPunct="1">
                  <a:spcBef>
                    <a:spcPts val="0"/>
                  </a:spcBef>
                  <a:spcAft>
                    <a:spcPts val="0"/>
                  </a:spcAft>
                  <a:defRPr/>
                </a:pPr>
                <a:endParaRPr lang="en-US">
                  <a:latin typeface="+mn-lt"/>
                </a:endParaRPr>
              </a:p>
            </p:txBody>
          </p:sp>
          <p:sp>
            <p:nvSpPr>
              <p:cNvPr id="10" name="Rectangle 50">
                <a:extLst>
                  <a:ext uri="{FF2B5EF4-FFF2-40B4-BE49-F238E27FC236}">
                    <a16:creationId xmlns:a16="http://schemas.microsoft.com/office/drawing/2014/main" id="{9BEB825A-E687-4030-B380-FD35000E6F2F}"/>
                  </a:ext>
                </a:extLst>
              </p:cNvPr>
              <p:cNvSpPr>
                <a:spLocks noChangeArrowheads="1"/>
              </p:cNvSpPr>
              <p:nvPr/>
            </p:nvSpPr>
            <p:spPr bwMode="auto">
              <a:xfrm>
                <a:off x="8231188" y="3937001"/>
                <a:ext cx="71438" cy="117475"/>
              </a:xfrm>
              <a:prstGeom prst="rect">
                <a:avLst/>
              </a:prstGeom>
              <a:grpFill/>
              <a:ln>
                <a:noFill/>
              </a:ln>
            </p:spPr>
            <p:txBody>
              <a:bodyPr/>
              <a:lstStyle/>
              <a:p>
                <a:pPr eaLnBrk="1" fontAlgn="auto" hangingPunct="1">
                  <a:spcBef>
                    <a:spcPts val="0"/>
                  </a:spcBef>
                  <a:spcAft>
                    <a:spcPts val="0"/>
                  </a:spcAft>
                  <a:defRPr/>
                </a:pPr>
                <a:endParaRPr lang="en-US">
                  <a:latin typeface="+mn-lt"/>
                </a:endParaRPr>
              </a:p>
            </p:txBody>
          </p:sp>
        </p:grpSp>
        <p:sp>
          <p:nvSpPr>
            <p:cNvPr id="81933" name="Freeform 82">
              <a:extLst>
                <a:ext uri="{FF2B5EF4-FFF2-40B4-BE49-F238E27FC236}">
                  <a16:creationId xmlns:a16="http://schemas.microsoft.com/office/drawing/2014/main" id="{42B59D7E-F599-4EDE-AD2F-A42A5A9DB916}"/>
                </a:ext>
              </a:extLst>
            </p:cNvPr>
            <p:cNvSpPr>
              <a:spLocks noEditPoints="1"/>
            </p:cNvSpPr>
            <p:nvPr/>
          </p:nvSpPr>
          <p:spPr bwMode="auto">
            <a:xfrm>
              <a:off x="7404505" y="4737823"/>
              <a:ext cx="733306" cy="643742"/>
            </a:xfrm>
            <a:custGeom>
              <a:avLst/>
              <a:gdLst>
                <a:gd name="T0" fmla="*/ 726700 w 111"/>
                <a:gd name="T1" fmla="*/ 86275 h 97"/>
                <a:gd name="T2" fmla="*/ 667242 w 111"/>
                <a:gd name="T3" fmla="*/ 19910 h 97"/>
                <a:gd name="T4" fmla="*/ 634211 w 111"/>
                <a:gd name="T5" fmla="*/ 19910 h 97"/>
                <a:gd name="T6" fmla="*/ 627604 w 111"/>
                <a:gd name="T7" fmla="*/ 33183 h 97"/>
                <a:gd name="T8" fmla="*/ 607785 w 111"/>
                <a:gd name="T9" fmla="*/ 39819 h 97"/>
                <a:gd name="T10" fmla="*/ 607785 w 111"/>
                <a:gd name="T11" fmla="*/ 39819 h 97"/>
                <a:gd name="T12" fmla="*/ 442626 w 111"/>
                <a:gd name="T13" fmla="*/ 212368 h 97"/>
                <a:gd name="T14" fmla="*/ 436020 w 111"/>
                <a:gd name="T15" fmla="*/ 245551 h 97"/>
                <a:gd name="T16" fmla="*/ 449233 w 111"/>
                <a:gd name="T17" fmla="*/ 272097 h 97"/>
                <a:gd name="T18" fmla="*/ 449233 w 111"/>
                <a:gd name="T19" fmla="*/ 272097 h 97"/>
                <a:gd name="T20" fmla="*/ 455839 w 111"/>
                <a:gd name="T21" fmla="*/ 272097 h 97"/>
                <a:gd name="T22" fmla="*/ 416201 w 111"/>
                <a:gd name="T23" fmla="*/ 305280 h 97"/>
                <a:gd name="T24" fmla="*/ 297286 w 111"/>
                <a:gd name="T25" fmla="*/ 185822 h 97"/>
                <a:gd name="T26" fmla="*/ 257648 w 111"/>
                <a:gd name="T27" fmla="*/ 46456 h 97"/>
                <a:gd name="T28" fmla="*/ 118914 w 111"/>
                <a:gd name="T29" fmla="*/ 6637 h 97"/>
                <a:gd name="T30" fmla="*/ 198191 w 111"/>
                <a:gd name="T31" fmla="*/ 92911 h 97"/>
                <a:gd name="T32" fmla="*/ 178372 w 111"/>
                <a:gd name="T33" fmla="*/ 172549 h 97"/>
                <a:gd name="T34" fmla="*/ 99095 w 111"/>
                <a:gd name="T35" fmla="*/ 192459 h 97"/>
                <a:gd name="T36" fmla="*/ 19819 w 111"/>
                <a:gd name="T37" fmla="*/ 112821 h 97"/>
                <a:gd name="T38" fmla="*/ 59457 w 111"/>
                <a:gd name="T39" fmla="*/ 245551 h 97"/>
                <a:gd name="T40" fmla="*/ 204797 w 111"/>
                <a:gd name="T41" fmla="*/ 285370 h 97"/>
                <a:gd name="T42" fmla="*/ 204797 w 111"/>
                <a:gd name="T43" fmla="*/ 285370 h 97"/>
                <a:gd name="T44" fmla="*/ 317105 w 111"/>
                <a:gd name="T45" fmla="*/ 398191 h 97"/>
                <a:gd name="T46" fmla="*/ 211404 w 111"/>
                <a:gd name="T47" fmla="*/ 517648 h 97"/>
                <a:gd name="T48" fmla="*/ 204797 w 111"/>
                <a:gd name="T49" fmla="*/ 511012 h 97"/>
                <a:gd name="T50" fmla="*/ 171765 w 111"/>
                <a:gd name="T51" fmla="*/ 530921 h 97"/>
                <a:gd name="T52" fmla="*/ 118914 w 111"/>
                <a:gd name="T53" fmla="*/ 617196 h 97"/>
                <a:gd name="T54" fmla="*/ 132127 w 111"/>
                <a:gd name="T55" fmla="*/ 630469 h 97"/>
                <a:gd name="T56" fmla="*/ 218010 w 111"/>
                <a:gd name="T57" fmla="*/ 577377 h 97"/>
                <a:gd name="T58" fmla="*/ 244435 w 111"/>
                <a:gd name="T59" fmla="*/ 550831 h 97"/>
                <a:gd name="T60" fmla="*/ 231223 w 111"/>
                <a:gd name="T61" fmla="*/ 544194 h 97"/>
                <a:gd name="T62" fmla="*/ 350137 w 111"/>
                <a:gd name="T63" fmla="*/ 424737 h 97"/>
                <a:gd name="T64" fmla="*/ 541722 w 111"/>
                <a:gd name="T65" fmla="*/ 617196 h 97"/>
                <a:gd name="T66" fmla="*/ 587966 w 111"/>
                <a:gd name="T67" fmla="*/ 643742 h 97"/>
                <a:gd name="T68" fmla="*/ 634211 w 111"/>
                <a:gd name="T69" fmla="*/ 617196 h 97"/>
                <a:gd name="T70" fmla="*/ 634211 w 111"/>
                <a:gd name="T71" fmla="*/ 524285 h 97"/>
                <a:gd name="T72" fmla="*/ 442626 w 111"/>
                <a:gd name="T73" fmla="*/ 331826 h 97"/>
                <a:gd name="T74" fmla="*/ 475658 w 111"/>
                <a:gd name="T75" fmla="*/ 298643 h 97"/>
                <a:gd name="T76" fmla="*/ 495477 w 111"/>
                <a:gd name="T77" fmla="*/ 311916 h 97"/>
                <a:gd name="T78" fmla="*/ 541722 w 111"/>
                <a:gd name="T79" fmla="*/ 305280 h 97"/>
                <a:gd name="T80" fmla="*/ 700274 w 111"/>
                <a:gd name="T81" fmla="*/ 139367 h 97"/>
                <a:gd name="T82" fmla="*/ 700274 w 111"/>
                <a:gd name="T83" fmla="*/ 132730 h 97"/>
                <a:gd name="T84" fmla="*/ 700274 w 111"/>
                <a:gd name="T85" fmla="*/ 132730 h 97"/>
                <a:gd name="T86" fmla="*/ 706881 w 111"/>
                <a:gd name="T87" fmla="*/ 119457 h 97"/>
                <a:gd name="T88" fmla="*/ 726700 w 111"/>
                <a:gd name="T89" fmla="*/ 119457 h 97"/>
                <a:gd name="T90" fmla="*/ 726700 w 111"/>
                <a:gd name="T91" fmla="*/ 86275 h 97"/>
                <a:gd name="T92" fmla="*/ 594572 w 111"/>
                <a:gd name="T93" fmla="*/ 557467 h 97"/>
                <a:gd name="T94" fmla="*/ 620998 w 111"/>
                <a:gd name="T95" fmla="*/ 577377 h 97"/>
                <a:gd name="T96" fmla="*/ 594572 w 111"/>
                <a:gd name="T97" fmla="*/ 610559 h 97"/>
                <a:gd name="T98" fmla="*/ 568147 w 111"/>
                <a:gd name="T99" fmla="*/ 577377 h 97"/>
                <a:gd name="T100" fmla="*/ 594572 w 111"/>
                <a:gd name="T101" fmla="*/ 557467 h 97"/>
                <a:gd name="T102" fmla="*/ 502083 w 111"/>
                <a:gd name="T103" fmla="*/ 212368 h 97"/>
                <a:gd name="T104" fmla="*/ 488871 w 111"/>
                <a:gd name="T105" fmla="*/ 205732 h 97"/>
                <a:gd name="T106" fmla="*/ 614392 w 111"/>
                <a:gd name="T107" fmla="*/ 86275 h 97"/>
                <a:gd name="T108" fmla="*/ 627604 w 111"/>
                <a:gd name="T109" fmla="*/ 92911 h 97"/>
                <a:gd name="T110" fmla="*/ 502083 w 111"/>
                <a:gd name="T111" fmla="*/ 212368 h 97"/>
                <a:gd name="T112" fmla="*/ 502083 w 111"/>
                <a:gd name="T113" fmla="*/ 212368 h 97"/>
                <a:gd name="T114" fmla="*/ 541722 w 111"/>
                <a:gd name="T115" fmla="*/ 258824 h 97"/>
                <a:gd name="T116" fmla="*/ 528509 w 111"/>
                <a:gd name="T117" fmla="*/ 245551 h 97"/>
                <a:gd name="T118" fmla="*/ 654030 w 111"/>
                <a:gd name="T119" fmla="*/ 119457 h 97"/>
                <a:gd name="T120" fmla="*/ 667242 w 111"/>
                <a:gd name="T121" fmla="*/ 132730 h 97"/>
                <a:gd name="T122" fmla="*/ 541722 w 111"/>
                <a:gd name="T123" fmla="*/ 258824 h 97"/>
                <a:gd name="T124" fmla="*/ 541722 w 111"/>
                <a:gd name="T125" fmla="*/ 258824 h 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 h="97">
                  <a:moveTo>
                    <a:pt x="110" y="13"/>
                  </a:moveTo>
                  <a:cubicBezTo>
                    <a:pt x="101" y="3"/>
                    <a:pt x="101" y="3"/>
                    <a:pt x="101" y="3"/>
                  </a:cubicBezTo>
                  <a:cubicBezTo>
                    <a:pt x="99" y="1"/>
                    <a:pt x="97" y="1"/>
                    <a:pt x="96" y="3"/>
                  </a:cubicBezTo>
                  <a:cubicBezTo>
                    <a:pt x="95" y="4"/>
                    <a:pt x="95" y="4"/>
                    <a:pt x="95" y="5"/>
                  </a:cubicBezTo>
                  <a:cubicBezTo>
                    <a:pt x="94" y="5"/>
                    <a:pt x="93" y="6"/>
                    <a:pt x="92" y="6"/>
                  </a:cubicBezTo>
                  <a:cubicBezTo>
                    <a:pt x="92" y="6"/>
                    <a:pt x="92" y="6"/>
                    <a:pt x="92" y="6"/>
                  </a:cubicBezTo>
                  <a:cubicBezTo>
                    <a:pt x="67" y="32"/>
                    <a:pt x="67" y="32"/>
                    <a:pt x="67" y="32"/>
                  </a:cubicBezTo>
                  <a:cubicBezTo>
                    <a:pt x="67" y="33"/>
                    <a:pt x="67" y="36"/>
                    <a:pt x="66" y="37"/>
                  </a:cubicBezTo>
                  <a:cubicBezTo>
                    <a:pt x="68" y="41"/>
                    <a:pt x="68" y="41"/>
                    <a:pt x="68" y="41"/>
                  </a:cubicBezTo>
                  <a:cubicBezTo>
                    <a:pt x="68" y="41"/>
                    <a:pt x="68" y="41"/>
                    <a:pt x="68" y="41"/>
                  </a:cubicBezTo>
                  <a:cubicBezTo>
                    <a:pt x="69" y="41"/>
                    <a:pt x="69" y="41"/>
                    <a:pt x="69" y="41"/>
                  </a:cubicBezTo>
                  <a:cubicBezTo>
                    <a:pt x="63" y="46"/>
                    <a:pt x="63" y="46"/>
                    <a:pt x="63" y="46"/>
                  </a:cubicBezTo>
                  <a:cubicBezTo>
                    <a:pt x="45" y="28"/>
                    <a:pt x="45" y="28"/>
                    <a:pt x="45" y="28"/>
                  </a:cubicBezTo>
                  <a:cubicBezTo>
                    <a:pt x="47" y="21"/>
                    <a:pt x="45" y="13"/>
                    <a:pt x="39" y="7"/>
                  </a:cubicBezTo>
                  <a:cubicBezTo>
                    <a:pt x="34" y="1"/>
                    <a:pt x="25" y="0"/>
                    <a:pt x="18" y="1"/>
                  </a:cubicBezTo>
                  <a:cubicBezTo>
                    <a:pt x="30" y="14"/>
                    <a:pt x="30" y="14"/>
                    <a:pt x="30" y="14"/>
                  </a:cubicBezTo>
                  <a:cubicBezTo>
                    <a:pt x="27" y="26"/>
                    <a:pt x="27" y="26"/>
                    <a:pt x="27" y="26"/>
                  </a:cubicBezTo>
                  <a:cubicBezTo>
                    <a:pt x="15" y="29"/>
                    <a:pt x="15" y="29"/>
                    <a:pt x="15" y="29"/>
                  </a:cubicBezTo>
                  <a:cubicBezTo>
                    <a:pt x="3" y="17"/>
                    <a:pt x="3" y="17"/>
                    <a:pt x="3" y="17"/>
                  </a:cubicBezTo>
                  <a:cubicBezTo>
                    <a:pt x="0" y="23"/>
                    <a:pt x="3" y="32"/>
                    <a:pt x="9" y="37"/>
                  </a:cubicBezTo>
                  <a:cubicBezTo>
                    <a:pt x="14" y="43"/>
                    <a:pt x="23" y="46"/>
                    <a:pt x="31" y="43"/>
                  </a:cubicBezTo>
                  <a:cubicBezTo>
                    <a:pt x="31" y="43"/>
                    <a:pt x="31" y="43"/>
                    <a:pt x="31" y="43"/>
                  </a:cubicBezTo>
                  <a:cubicBezTo>
                    <a:pt x="48" y="60"/>
                    <a:pt x="48" y="60"/>
                    <a:pt x="48" y="60"/>
                  </a:cubicBezTo>
                  <a:cubicBezTo>
                    <a:pt x="32" y="78"/>
                    <a:pt x="32" y="78"/>
                    <a:pt x="32" y="78"/>
                  </a:cubicBezTo>
                  <a:cubicBezTo>
                    <a:pt x="31" y="77"/>
                    <a:pt x="31" y="77"/>
                    <a:pt x="31" y="77"/>
                  </a:cubicBezTo>
                  <a:cubicBezTo>
                    <a:pt x="26" y="80"/>
                    <a:pt x="26" y="80"/>
                    <a:pt x="26" y="80"/>
                  </a:cubicBezTo>
                  <a:cubicBezTo>
                    <a:pt x="18" y="93"/>
                    <a:pt x="18" y="93"/>
                    <a:pt x="18" y="93"/>
                  </a:cubicBezTo>
                  <a:cubicBezTo>
                    <a:pt x="20" y="95"/>
                    <a:pt x="20" y="95"/>
                    <a:pt x="20" y="95"/>
                  </a:cubicBezTo>
                  <a:cubicBezTo>
                    <a:pt x="33" y="87"/>
                    <a:pt x="33" y="87"/>
                    <a:pt x="33" y="87"/>
                  </a:cubicBezTo>
                  <a:cubicBezTo>
                    <a:pt x="37" y="83"/>
                    <a:pt x="37" y="83"/>
                    <a:pt x="37" y="83"/>
                  </a:cubicBezTo>
                  <a:cubicBezTo>
                    <a:pt x="35" y="82"/>
                    <a:pt x="35" y="82"/>
                    <a:pt x="35" y="82"/>
                  </a:cubicBezTo>
                  <a:cubicBezTo>
                    <a:pt x="53" y="64"/>
                    <a:pt x="53" y="64"/>
                    <a:pt x="53" y="64"/>
                  </a:cubicBezTo>
                  <a:cubicBezTo>
                    <a:pt x="82" y="93"/>
                    <a:pt x="82" y="93"/>
                    <a:pt x="82" y="93"/>
                  </a:cubicBezTo>
                  <a:cubicBezTo>
                    <a:pt x="84" y="96"/>
                    <a:pt x="86" y="97"/>
                    <a:pt x="89" y="97"/>
                  </a:cubicBezTo>
                  <a:cubicBezTo>
                    <a:pt x="91" y="97"/>
                    <a:pt x="94" y="96"/>
                    <a:pt x="96" y="93"/>
                  </a:cubicBezTo>
                  <a:cubicBezTo>
                    <a:pt x="101" y="89"/>
                    <a:pt x="101" y="83"/>
                    <a:pt x="96" y="79"/>
                  </a:cubicBezTo>
                  <a:cubicBezTo>
                    <a:pt x="67" y="50"/>
                    <a:pt x="67" y="50"/>
                    <a:pt x="67" y="50"/>
                  </a:cubicBezTo>
                  <a:cubicBezTo>
                    <a:pt x="72" y="45"/>
                    <a:pt x="72" y="45"/>
                    <a:pt x="72" y="45"/>
                  </a:cubicBezTo>
                  <a:cubicBezTo>
                    <a:pt x="75" y="47"/>
                    <a:pt x="75" y="47"/>
                    <a:pt x="75" y="47"/>
                  </a:cubicBezTo>
                  <a:cubicBezTo>
                    <a:pt x="77" y="46"/>
                    <a:pt x="79" y="46"/>
                    <a:pt x="82" y="46"/>
                  </a:cubicBezTo>
                  <a:cubicBezTo>
                    <a:pt x="106" y="21"/>
                    <a:pt x="106" y="21"/>
                    <a:pt x="106" y="21"/>
                  </a:cubicBezTo>
                  <a:cubicBezTo>
                    <a:pt x="106" y="20"/>
                    <a:pt x="106" y="20"/>
                    <a:pt x="106" y="20"/>
                  </a:cubicBezTo>
                  <a:cubicBezTo>
                    <a:pt x="106" y="20"/>
                    <a:pt x="106" y="20"/>
                    <a:pt x="106" y="20"/>
                  </a:cubicBezTo>
                  <a:cubicBezTo>
                    <a:pt x="107" y="19"/>
                    <a:pt x="107" y="19"/>
                    <a:pt x="107" y="18"/>
                  </a:cubicBezTo>
                  <a:cubicBezTo>
                    <a:pt x="109" y="18"/>
                    <a:pt x="110" y="18"/>
                    <a:pt x="110" y="18"/>
                  </a:cubicBezTo>
                  <a:cubicBezTo>
                    <a:pt x="111" y="16"/>
                    <a:pt x="111" y="14"/>
                    <a:pt x="110" y="13"/>
                  </a:cubicBezTo>
                  <a:close/>
                  <a:moveTo>
                    <a:pt x="90" y="84"/>
                  </a:moveTo>
                  <a:cubicBezTo>
                    <a:pt x="92" y="84"/>
                    <a:pt x="94" y="86"/>
                    <a:pt x="94" y="87"/>
                  </a:cubicBezTo>
                  <a:cubicBezTo>
                    <a:pt x="94" y="90"/>
                    <a:pt x="92" y="92"/>
                    <a:pt x="90" y="92"/>
                  </a:cubicBezTo>
                  <a:cubicBezTo>
                    <a:pt x="87" y="92"/>
                    <a:pt x="86" y="90"/>
                    <a:pt x="86" y="87"/>
                  </a:cubicBezTo>
                  <a:cubicBezTo>
                    <a:pt x="86" y="86"/>
                    <a:pt x="87" y="84"/>
                    <a:pt x="90" y="84"/>
                  </a:cubicBezTo>
                  <a:close/>
                  <a:moveTo>
                    <a:pt x="76" y="32"/>
                  </a:moveTo>
                  <a:cubicBezTo>
                    <a:pt x="74" y="31"/>
                    <a:pt x="74" y="31"/>
                    <a:pt x="74" y="31"/>
                  </a:cubicBezTo>
                  <a:cubicBezTo>
                    <a:pt x="93" y="13"/>
                    <a:pt x="93" y="13"/>
                    <a:pt x="93" y="13"/>
                  </a:cubicBezTo>
                  <a:cubicBezTo>
                    <a:pt x="95" y="14"/>
                    <a:pt x="95" y="14"/>
                    <a:pt x="95" y="14"/>
                  </a:cubicBezTo>
                  <a:cubicBezTo>
                    <a:pt x="76" y="32"/>
                    <a:pt x="76" y="32"/>
                    <a:pt x="76" y="32"/>
                  </a:cubicBezTo>
                  <a:cubicBezTo>
                    <a:pt x="76" y="32"/>
                    <a:pt x="76" y="32"/>
                    <a:pt x="76" y="32"/>
                  </a:cubicBezTo>
                  <a:close/>
                  <a:moveTo>
                    <a:pt x="82" y="39"/>
                  </a:moveTo>
                  <a:cubicBezTo>
                    <a:pt x="80" y="37"/>
                    <a:pt x="80" y="37"/>
                    <a:pt x="80" y="37"/>
                  </a:cubicBezTo>
                  <a:cubicBezTo>
                    <a:pt x="99" y="18"/>
                    <a:pt x="99" y="18"/>
                    <a:pt x="99" y="18"/>
                  </a:cubicBezTo>
                  <a:cubicBezTo>
                    <a:pt x="101" y="20"/>
                    <a:pt x="101" y="20"/>
                    <a:pt x="101" y="20"/>
                  </a:cubicBezTo>
                  <a:cubicBezTo>
                    <a:pt x="82" y="39"/>
                    <a:pt x="82" y="39"/>
                    <a:pt x="82" y="39"/>
                  </a:cubicBezTo>
                  <a:cubicBezTo>
                    <a:pt x="82" y="39"/>
                    <a:pt x="82"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nvGrpSpPr>
            <p:cNvPr id="14" name="Group 13">
              <a:extLst>
                <a:ext uri="{FF2B5EF4-FFF2-40B4-BE49-F238E27FC236}">
                  <a16:creationId xmlns:a16="http://schemas.microsoft.com/office/drawing/2014/main" id="{1B425260-45AB-4DA8-9C54-4D8678696C59}"/>
                </a:ext>
              </a:extLst>
            </p:cNvPr>
            <p:cNvGrpSpPr/>
            <p:nvPr/>
          </p:nvGrpSpPr>
          <p:grpSpPr>
            <a:xfrm>
              <a:off x="3101979" y="3796144"/>
              <a:ext cx="702519" cy="582167"/>
              <a:chOff x="7964488" y="4356101"/>
              <a:chExt cx="398463" cy="330200"/>
            </a:xfrm>
            <a:solidFill>
              <a:schemeClr val="bg1"/>
            </a:solidFill>
          </p:grpSpPr>
          <p:sp>
            <p:nvSpPr>
              <p:cNvPr id="15" name="Freeform 95">
                <a:extLst>
                  <a:ext uri="{FF2B5EF4-FFF2-40B4-BE49-F238E27FC236}">
                    <a16:creationId xmlns:a16="http://schemas.microsoft.com/office/drawing/2014/main" id="{D7145652-7F62-4B01-B126-F4ECC0AFC007}"/>
                  </a:ext>
                </a:extLst>
              </p:cNvPr>
              <p:cNvSpPr>
                <a:spLocks/>
              </p:cNvSpPr>
              <p:nvPr/>
            </p:nvSpPr>
            <p:spPr bwMode="auto">
              <a:xfrm>
                <a:off x="8085138" y="4356101"/>
                <a:ext cx="277813" cy="307975"/>
              </a:xfrm>
              <a:custGeom>
                <a:avLst/>
                <a:gdLst>
                  <a:gd name="T0" fmla="*/ 33 w 74"/>
                  <a:gd name="T1" fmla="*/ 0 h 82"/>
                  <a:gd name="T2" fmla="*/ 0 w 74"/>
                  <a:gd name="T3" fmla="*/ 14 h 82"/>
                  <a:gd name="T4" fmla="*/ 3 w 74"/>
                  <a:gd name="T5" fmla="*/ 14 h 82"/>
                  <a:gd name="T6" fmla="*/ 6 w 74"/>
                  <a:gd name="T7" fmla="*/ 14 h 82"/>
                  <a:gd name="T8" fmla="*/ 33 w 74"/>
                  <a:gd name="T9" fmla="*/ 4 h 82"/>
                  <a:gd name="T10" fmla="*/ 69 w 74"/>
                  <a:gd name="T11" fmla="*/ 32 h 82"/>
                  <a:gd name="T12" fmla="*/ 43 w 74"/>
                  <a:gd name="T13" fmla="*/ 60 h 82"/>
                  <a:gd name="T14" fmla="*/ 40 w 74"/>
                  <a:gd name="T15" fmla="*/ 64 h 82"/>
                  <a:gd name="T16" fmla="*/ 47 w 74"/>
                  <a:gd name="T17" fmla="*/ 63 h 82"/>
                  <a:gd name="T18" fmla="*/ 55 w 74"/>
                  <a:gd name="T19" fmla="*/ 82 h 82"/>
                  <a:gd name="T20" fmla="*/ 59 w 74"/>
                  <a:gd name="T21" fmla="*/ 82 h 82"/>
                  <a:gd name="T22" fmla="*/ 59 w 74"/>
                  <a:gd name="T23" fmla="*/ 58 h 82"/>
                  <a:gd name="T24" fmla="*/ 74 w 74"/>
                  <a:gd name="T25" fmla="*/ 32 h 82"/>
                  <a:gd name="T26" fmla="*/ 33 w 74"/>
                  <a:gd name="T2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82">
                    <a:moveTo>
                      <a:pt x="33" y="0"/>
                    </a:moveTo>
                    <a:cubicBezTo>
                      <a:pt x="19" y="0"/>
                      <a:pt x="7" y="6"/>
                      <a:pt x="0" y="14"/>
                    </a:cubicBezTo>
                    <a:cubicBezTo>
                      <a:pt x="1" y="14"/>
                      <a:pt x="2" y="14"/>
                      <a:pt x="3" y="14"/>
                    </a:cubicBezTo>
                    <a:cubicBezTo>
                      <a:pt x="4" y="14"/>
                      <a:pt x="5" y="14"/>
                      <a:pt x="6" y="14"/>
                    </a:cubicBezTo>
                    <a:cubicBezTo>
                      <a:pt x="13" y="8"/>
                      <a:pt x="22" y="4"/>
                      <a:pt x="33" y="4"/>
                    </a:cubicBezTo>
                    <a:cubicBezTo>
                      <a:pt x="53" y="4"/>
                      <a:pt x="69" y="17"/>
                      <a:pt x="69" y="32"/>
                    </a:cubicBezTo>
                    <a:cubicBezTo>
                      <a:pt x="69" y="46"/>
                      <a:pt x="58" y="57"/>
                      <a:pt x="43" y="60"/>
                    </a:cubicBezTo>
                    <a:cubicBezTo>
                      <a:pt x="42" y="61"/>
                      <a:pt x="41" y="63"/>
                      <a:pt x="40" y="64"/>
                    </a:cubicBezTo>
                    <a:cubicBezTo>
                      <a:pt x="42" y="64"/>
                      <a:pt x="45" y="64"/>
                      <a:pt x="47" y="63"/>
                    </a:cubicBezTo>
                    <a:cubicBezTo>
                      <a:pt x="55" y="82"/>
                      <a:pt x="55" y="82"/>
                      <a:pt x="55" y="82"/>
                    </a:cubicBezTo>
                    <a:cubicBezTo>
                      <a:pt x="59" y="82"/>
                      <a:pt x="59" y="82"/>
                      <a:pt x="59" y="82"/>
                    </a:cubicBezTo>
                    <a:cubicBezTo>
                      <a:pt x="59" y="58"/>
                      <a:pt x="59" y="58"/>
                      <a:pt x="59" y="58"/>
                    </a:cubicBezTo>
                    <a:cubicBezTo>
                      <a:pt x="68" y="52"/>
                      <a:pt x="74" y="43"/>
                      <a:pt x="74" y="32"/>
                    </a:cubicBezTo>
                    <a:cubicBezTo>
                      <a:pt x="74" y="15"/>
                      <a:pt x="56"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16" name="Freeform 96">
                <a:extLst>
                  <a:ext uri="{FF2B5EF4-FFF2-40B4-BE49-F238E27FC236}">
                    <a16:creationId xmlns:a16="http://schemas.microsoft.com/office/drawing/2014/main" id="{DEE55C0D-0133-48CE-91F0-7CAA6FEBD63A}"/>
                  </a:ext>
                </a:extLst>
              </p:cNvPr>
              <p:cNvSpPr>
                <a:spLocks/>
              </p:cNvSpPr>
              <p:nvPr/>
            </p:nvSpPr>
            <p:spPr bwMode="auto">
              <a:xfrm>
                <a:off x="7964488" y="4427538"/>
                <a:ext cx="271463" cy="258763"/>
              </a:xfrm>
              <a:custGeom>
                <a:avLst/>
                <a:gdLst>
                  <a:gd name="T0" fmla="*/ 36 w 72"/>
                  <a:gd name="T1" fmla="*/ 0 h 69"/>
                  <a:gd name="T2" fmla="*/ 0 w 72"/>
                  <a:gd name="T3" fmla="*/ 28 h 69"/>
                  <a:gd name="T4" fmla="*/ 12 w 72"/>
                  <a:gd name="T5" fmla="*/ 50 h 69"/>
                  <a:gd name="T6" fmla="*/ 9 w 72"/>
                  <a:gd name="T7" fmla="*/ 69 h 69"/>
                  <a:gd name="T8" fmla="*/ 12 w 72"/>
                  <a:gd name="T9" fmla="*/ 69 h 69"/>
                  <a:gd name="T10" fmla="*/ 23 w 72"/>
                  <a:gd name="T11" fmla="*/ 55 h 69"/>
                  <a:gd name="T12" fmla="*/ 36 w 72"/>
                  <a:gd name="T13" fmla="*/ 57 h 69"/>
                  <a:gd name="T14" fmla="*/ 72 w 72"/>
                  <a:gd name="T15" fmla="*/ 28 h 69"/>
                  <a:gd name="T16" fmla="*/ 36 w 72"/>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9">
                    <a:moveTo>
                      <a:pt x="36" y="0"/>
                    </a:moveTo>
                    <a:cubicBezTo>
                      <a:pt x="16" y="0"/>
                      <a:pt x="0" y="13"/>
                      <a:pt x="0" y="28"/>
                    </a:cubicBezTo>
                    <a:cubicBezTo>
                      <a:pt x="0" y="37"/>
                      <a:pt x="5" y="45"/>
                      <a:pt x="12" y="50"/>
                    </a:cubicBezTo>
                    <a:cubicBezTo>
                      <a:pt x="9" y="69"/>
                      <a:pt x="9" y="69"/>
                      <a:pt x="9" y="69"/>
                    </a:cubicBezTo>
                    <a:cubicBezTo>
                      <a:pt x="12" y="69"/>
                      <a:pt x="12" y="69"/>
                      <a:pt x="12" y="69"/>
                    </a:cubicBezTo>
                    <a:cubicBezTo>
                      <a:pt x="23" y="55"/>
                      <a:pt x="23" y="55"/>
                      <a:pt x="23" y="55"/>
                    </a:cubicBezTo>
                    <a:cubicBezTo>
                      <a:pt x="27" y="57"/>
                      <a:pt x="31" y="57"/>
                      <a:pt x="36" y="57"/>
                    </a:cubicBezTo>
                    <a:cubicBezTo>
                      <a:pt x="56" y="57"/>
                      <a:pt x="72" y="44"/>
                      <a:pt x="72" y="28"/>
                    </a:cubicBezTo>
                    <a:cubicBezTo>
                      <a:pt x="72" y="13"/>
                      <a:pt x="56" y="0"/>
                      <a:pt x="36"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nvGrpSpPr>
            <p:cNvPr id="18" name="Group 17">
              <a:extLst>
                <a:ext uri="{FF2B5EF4-FFF2-40B4-BE49-F238E27FC236}">
                  <a16:creationId xmlns:a16="http://schemas.microsoft.com/office/drawing/2014/main" id="{93D13210-7954-41FA-91CC-1A20EA25767F}"/>
                </a:ext>
              </a:extLst>
            </p:cNvPr>
            <p:cNvGrpSpPr/>
            <p:nvPr/>
          </p:nvGrpSpPr>
          <p:grpSpPr>
            <a:xfrm>
              <a:off x="8809122" y="3512126"/>
              <a:ext cx="431027" cy="570971"/>
              <a:chOff x="8235951" y="2905126"/>
              <a:chExt cx="244475" cy="323850"/>
            </a:xfrm>
            <a:solidFill>
              <a:schemeClr val="bg1"/>
            </a:solidFill>
          </p:grpSpPr>
          <p:sp>
            <p:nvSpPr>
              <p:cNvPr id="19" name="Freeform 121">
                <a:extLst>
                  <a:ext uri="{FF2B5EF4-FFF2-40B4-BE49-F238E27FC236}">
                    <a16:creationId xmlns:a16="http://schemas.microsoft.com/office/drawing/2014/main" id="{63C4383D-0FE9-407D-8328-9CC7CF6E2CD4}"/>
                  </a:ext>
                </a:extLst>
              </p:cNvPr>
              <p:cNvSpPr>
                <a:spLocks/>
              </p:cNvSpPr>
              <p:nvPr/>
            </p:nvSpPr>
            <p:spPr bwMode="auto">
              <a:xfrm>
                <a:off x="8291513" y="3022601"/>
                <a:ext cx="131763" cy="11113"/>
              </a:xfrm>
              <a:custGeom>
                <a:avLst/>
                <a:gdLst>
                  <a:gd name="T0" fmla="*/ 33 w 35"/>
                  <a:gd name="T1" fmla="*/ 0 h 3"/>
                  <a:gd name="T2" fmla="*/ 1 w 35"/>
                  <a:gd name="T3" fmla="*/ 0 h 3"/>
                  <a:gd name="T4" fmla="*/ 0 w 35"/>
                  <a:gd name="T5" fmla="*/ 1 h 3"/>
                  <a:gd name="T6" fmla="*/ 1 w 35"/>
                  <a:gd name="T7" fmla="*/ 3 h 3"/>
                  <a:gd name="T8" fmla="*/ 33 w 35"/>
                  <a:gd name="T9" fmla="*/ 3 h 3"/>
                  <a:gd name="T10" fmla="*/ 35 w 35"/>
                  <a:gd name="T11" fmla="*/ 1 h 3"/>
                  <a:gd name="T12" fmla="*/ 33 w 3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33" y="0"/>
                    </a:moveTo>
                    <a:cubicBezTo>
                      <a:pt x="1" y="0"/>
                      <a:pt x="1" y="0"/>
                      <a:pt x="1" y="0"/>
                    </a:cubicBezTo>
                    <a:cubicBezTo>
                      <a:pt x="1" y="0"/>
                      <a:pt x="0" y="0"/>
                      <a:pt x="0" y="1"/>
                    </a:cubicBezTo>
                    <a:cubicBezTo>
                      <a:pt x="0" y="2"/>
                      <a:pt x="1" y="3"/>
                      <a:pt x="1" y="3"/>
                    </a:cubicBezTo>
                    <a:cubicBezTo>
                      <a:pt x="33" y="3"/>
                      <a:pt x="33" y="3"/>
                      <a:pt x="33" y="3"/>
                    </a:cubicBezTo>
                    <a:cubicBezTo>
                      <a:pt x="34" y="3"/>
                      <a:pt x="35" y="2"/>
                      <a:pt x="35" y="1"/>
                    </a:cubicBezTo>
                    <a:cubicBezTo>
                      <a:pt x="35" y="0"/>
                      <a:pt x="34"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0" name="Freeform 122">
                <a:extLst>
                  <a:ext uri="{FF2B5EF4-FFF2-40B4-BE49-F238E27FC236}">
                    <a16:creationId xmlns:a16="http://schemas.microsoft.com/office/drawing/2014/main" id="{878645C5-9986-4E9B-8461-74D969A9C857}"/>
                  </a:ext>
                </a:extLst>
              </p:cNvPr>
              <p:cNvSpPr>
                <a:spLocks/>
              </p:cNvSpPr>
              <p:nvPr/>
            </p:nvSpPr>
            <p:spPr bwMode="auto">
              <a:xfrm>
                <a:off x="8291513" y="3060701"/>
                <a:ext cx="131763" cy="11113"/>
              </a:xfrm>
              <a:custGeom>
                <a:avLst/>
                <a:gdLst>
                  <a:gd name="T0" fmla="*/ 33 w 35"/>
                  <a:gd name="T1" fmla="*/ 0 h 3"/>
                  <a:gd name="T2" fmla="*/ 1 w 35"/>
                  <a:gd name="T3" fmla="*/ 0 h 3"/>
                  <a:gd name="T4" fmla="*/ 0 w 35"/>
                  <a:gd name="T5" fmla="*/ 1 h 3"/>
                  <a:gd name="T6" fmla="*/ 1 w 35"/>
                  <a:gd name="T7" fmla="*/ 3 h 3"/>
                  <a:gd name="T8" fmla="*/ 33 w 35"/>
                  <a:gd name="T9" fmla="*/ 3 h 3"/>
                  <a:gd name="T10" fmla="*/ 35 w 35"/>
                  <a:gd name="T11" fmla="*/ 1 h 3"/>
                  <a:gd name="T12" fmla="*/ 33 w 3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33" y="0"/>
                    </a:moveTo>
                    <a:cubicBezTo>
                      <a:pt x="1" y="0"/>
                      <a:pt x="1" y="0"/>
                      <a:pt x="1" y="0"/>
                    </a:cubicBezTo>
                    <a:cubicBezTo>
                      <a:pt x="1" y="0"/>
                      <a:pt x="0" y="0"/>
                      <a:pt x="0" y="1"/>
                    </a:cubicBezTo>
                    <a:cubicBezTo>
                      <a:pt x="0" y="2"/>
                      <a:pt x="1" y="3"/>
                      <a:pt x="1" y="3"/>
                    </a:cubicBezTo>
                    <a:cubicBezTo>
                      <a:pt x="33" y="3"/>
                      <a:pt x="33" y="3"/>
                      <a:pt x="33" y="3"/>
                    </a:cubicBezTo>
                    <a:cubicBezTo>
                      <a:pt x="34" y="3"/>
                      <a:pt x="35" y="2"/>
                      <a:pt x="35" y="1"/>
                    </a:cubicBezTo>
                    <a:cubicBezTo>
                      <a:pt x="35" y="0"/>
                      <a:pt x="34"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1" name="Freeform 123">
                <a:extLst>
                  <a:ext uri="{FF2B5EF4-FFF2-40B4-BE49-F238E27FC236}">
                    <a16:creationId xmlns:a16="http://schemas.microsoft.com/office/drawing/2014/main" id="{2F66FB7F-D028-4F61-B56E-A3A05E5DBE17}"/>
                  </a:ext>
                </a:extLst>
              </p:cNvPr>
              <p:cNvSpPr>
                <a:spLocks/>
              </p:cNvSpPr>
              <p:nvPr/>
            </p:nvSpPr>
            <p:spPr bwMode="auto">
              <a:xfrm>
                <a:off x="8291513" y="3094038"/>
                <a:ext cx="131763" cy="14288"/>
              </a:xfrm>
              <a:custGeom>
                <a:avLst/>
                <a:gdLst>
                  <a:gd name="T0" fmla="*/ 33 w 35"/>
                  <a:gd name="T1" fmla="*/ 0 h 4"/>
                  <a:gd name="T2" fmla="*/ 1 w 35"/>
                  <a:gd name="T3" fmla="*/ 0 h 4"/>
                  <a:gd name="T4" fmla="*/ 0 w 35"/>
                  <a:gd name="T5" fmla="*/ 2 h 4"/>
                  <a:gd name="T6" fmla="*/ 1 w 35"/>
                  <a:gd name="T7" fmla="*/ 4 h 4"/>
                  <a:gd name="T8" fmla="*/ 33 w 35"/>
                  <a:gd name="T9" fmla="*/ 4 h 4"/>
                  <a:gd name="T10" fmla="*/ 35 w 35"/>
                  <a:gd name="T11" fmla="*/ 2 h 4"/>
                  <a:gd name="T12" fmla="*/ 33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3" y="0"/>
                    </a:moveTo>
                    <a:cubicBezTo>
                      <a:pt x="1" y="0"/>
                      <a:pt x="1" y="0"/>
                      <a:pt x="1" y="0"/>
                    </a:cubicBezTo>
                    <a:cubicBezTo>
                      <a:pt x="1" y="0"/>
                      <a:pt x="0" y="1"/>
                      <a:pt x="0" y="2"/>
                    </a:cubicBezTo>
                    <a:cubicBezTo>
                      <a:pt x="0" y="3"/>
                      <a:pt x="1" y="4"/>
                      <a:pt x="1" y="4"/>
                    </a:cubicBezTo>
                    <a:cubicBezTo>
                      <a:pt x="33" y="4"/>
                      <a:pt x="33" y="4"/>
                      <a:pt x="33" y="4"/>
                    </a:cubicBezTo>
                    <a:cubicBezTo>
                      <a:pt x="34" y="4"/>
                      <a:pt x="35" y="3"/>
                      <a:pt x="35" y="2"/>
                    </a:cubicBezTo>
                    <a:cubicBezTo>
                      <a:pt x="35" y="1"/>
                      <a:pt x="34"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2" name="Freeform 124">
                <a:extLst>
                  <a:ext uri="{FF2B5EF4-FFF2-40B4-BE49-F238E27FC236}">
                    <a16:creationId xmlns:a16="http://schemas.microsoft.com/office/drawing/2014/main" id="{BC1E7437-10C6-4B89-937D-2786EA5F34BB}"/>
                  </a:ext>
                </a:extLst>
              </p:cNvPr>
              <p:cNvSpPr>
                <a:spLocks/>
              </p:cNvSpPr>
              <p:nvPr/>
            </p:nvSpPr>
            <p:spPr bwMode="auto">
              <a:xfrm>
                <a:off x="8291513" y="3132138"/>
                <a:ext cx="131763" cy="14288"/>
              </a:xfrm>
              <a:custGeom>
                <a:avLst/>
                <a:gdLst>
                  <a:gd name="T0" fmla="*/ 33 w 35"/>
                  <a:gd name="T1" fmla="*/ 0 h 4"/>
                  <a:gd name="T2" fmla="*/ 1 w 35"/>
                  <a:gd name="T3" fmla="*/ 0 h 4"/>
                  <a:gd name="T4" fmla="*/ 0 w 35"/>
                  <a:gd name="T5" fmla="*/ 2 h 4"/>
                  <a:gd name="T6" fmla="*/ 1 w 35"/>
                  <a:gd name="T7" fmla="*/ 4 h 4"/>
                  <a:gd name="T8" fmla="*/ 33 w 35"/>
                  <a:gd name="T9" fmla="*/ 4 h 4"/>
                  <a:gd name="T10" fmla="*/ 35 w 35"/>
                  <a:gd name="T11" fmla="*/ 2 h 4"/>
                  <a:gd name="T12" fmla="*/ 33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3" y="0"/>
                    </a:moveTo>
                    <a:cubicBezTo>
                      <a:pt x="1" y="0"/>
                      <a:pt x="1" y="0"/>
                      <a:pt x="1" y="0"/>
                    </a:cubicBezTo>
                    <a:cubicBezTo>
                      <a:pt x="1" y="0"/>
                      <a:pt x="0" y="1"/>
                      <a:pt x="0" y="2"/>
                    </a:cubicBezTo>
                    <a:cubicBezTo>
                      <a:pt x="0" y="3"/>
                      <a:pt x="1" y="4"/>
                      <a:pt x="1" y="4"/>
                    </a:cubicBezTo>
                    <a:cubicBezTo>
                      <a:pt x="33" y="4"/>
                      <a:pt x="33" y="4"/>
                      <a:pt x="33" y="4"/>
                    </a:cubicBezTo>
                    <a:cubicBezTo>
                      <a:pt x="34" y="4"/>
                      <a:pt x="35" y="3"/>
                      <a:pt x="35" y="2"/>
                    </a:cubicBezTo>
                    <a:cubicBezTo>
                      <a:pt x="35" y="1"/>
                      <a:pt x="34"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3" name="Freeform 125">
                <a:extLst>
                  <a:ext uri="{FF2B5EF4-FFF2-40B4-BE49-F238E27FC236}">
                    <a16:creationId xmlns:a16="http://schemas.microsoft.com/office/drawing/2014/main" id="{C978CAEE-EDD7-4570-A75B-5FE4130C734D}"/>
                  </a:ext>
                </a:extLst>
              </p:cNvPr>
              <p:cNvSpPr>
                <a:spLocks/>
              </p:cNvSpPr>
              <p:nvPr/>
            </p:nvSpPr>
            <p:spPr bwMode="auto">
              <a:xfrm>
                <a:off x="8235951" y="2916238"/>
                <a:ext cx="244475" cy="312738"/>
              </a:xfrm>
              <a:custGeom>
                <a:avLst/>
                <a:gdLst>
                  <a:gd name="T0" fmla="*/ 60 w 65"/>
                  <a:gd name="T1" fmla="*/ 0 h 83"/>
                  <a:gd name="T2" fmla="*/ 46 w 65"/>
                  <a:gd name="T3" fmla="*/ 0 h 83"/>
                  <a:gd name="T4" fmla="*/ 46 w 65"/>
                  <a:gd name="T5" fmla="*/ 8 h 83"/>
                  <a:gd name="T6" fmla="*/ 57 w 65"/>
                  <a:gd name="T7" fmla="*/ 8 h 83"/>
                  <a:gd name="T8" fmla="*/ 57 w 65"/>
                  <a:gd name="T9" fmla="*/ 14 h 83"/>
                  <a:gd name="T10" fmla="*/ 57 w 65"/>
                  <a:gd name="T11" fmla="*/ 75 h 83"/>
                  <a:gd name="T12" fmla="*/ 8 w 65"/>
                  <a:gd name="T13" fmla="*/ 75 h 83"/>
                  <a:gd name="T14" fmla="*/ 8 w 65"/>
                  <a:gd name="T15" fmla="*/ 8 h 83"/>
                  <a:gd name="T16" fmla="*/ 19 w 65"/>
                  <a:gd name="T17" fmla="*/ 8 h 83"/>
                  <a:gd name="T18" fmla="*/ 19 w 65"/>
                  <a:gd name="T19" fmla="*/ 0 h 83"/>
                  <a:gd name="T20" fmla="*/ 5 w 65"/>
                  <a:gd name="T21" fmla="*/ 0 h 83"/>
                  <a:gd name="T22" fmla="*/ 0 w 65"/>
                  <a:gd name="T23" fmla="*/ 4 h 83"/>
                  <a:gd name="T24" fmla="*/ 0 w 65"/>
                  <a:gd name="T25" fmla="*/ 79 h 83"/>
                  <a:gd name="T26" fmla="*/ 5 w 65"/>
                  <a:gd name="T27" fmla="*/ 83 h 83"/>
                  <a:gd name="T28" fmla="*/ 60 w 65"/>
                  <a:gd name="T29" fmla="*/ 83 h 83"/>
                  <a:gd name="T30" fmla="*/ 65 w 65"/>
                  <a:gd name="T31" fmla="*/ 79 h 83"/>
                  <a:gd name="T32" fmla="*/ 65 w 65"/>
                  <a:gd name="T33" fmla="*/ 4 h 83"/>
                  <a:gd name="T34" fmla="*/ 60 w 65"/>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83">
                    <a:moveTo>
                      <a:pt x="60" y="0"/>
                    </a:moveTo>
                    <a:cubicBezTo>
                      <a:pt x="46" y="0"/>
                      <a:pt x="46" y="0"/>
                      <a:pt x="46" y="0"/>
                    </a:cubicBezTo>
                    <a:cubicBezTo>
                      <a:pt x="46" y="8"/>
                      <a:pt x="46" y="8"/>
                      <a:pt x="46" y="8"/>
                    </a:cubicBezTo>
                    <a:cubicBezTo>
                      <a:pt x="57" y="8"/>
                      <a:pt x="57" y="8"/>
                      <a:pt x="57" y="8"/>
                    </a:cubicBezTo>
                    <a:cubicBezTo>
                      <a:pt x="57" y="14"/>
                      <a:pt x="57" y="14"/>
                      <a:pt x="57" y="14"/>
                    </a:cubicBezTo>
                    <a:cubicBezTo>
                      <a:pt x="57" y="75"/>
                      <a:pt x="57" y="75"/>
                      <a:pt x="57" y="75"/>
                    </a:cubicBezTo>
                    <a:cubicBezTo>
                      <a:pt x="8" y="75"/>
                      <a:pt x="8" y="75"/>
                      <a:pt x="8" y="75"/>
                    </a:cubicBezTo>
                    <a:cubicBezTo>
                      <a:pt x="8" y="8"/>
                      <a:pt x="8" y="8"/>
                      <a:pt x="8" y="8"/>
                    </a:cubicBezTo>
                    <a:cubicBezTo>
                      <a:pt x="19" y="8"/>
                      <a:pt x="19" y="8"/>
                      <a:pt x="19" y="8"/>
                    </a:cubicBezTo>
                    <a:cubicBezTo>
                      <a:pt x="19" y="0"/>
                      <a:pt x="19" y="0"/>
                      <a:pt x="19" y="0"/>
                    </a:cubicBezTo>
                    <a:cubicBezTo>
                      <a:pt x="5" y="0"/>
                      <a:pt x="5" y="0"/>
                      <a:pt x="5" y="0"/>
                    </a:cubicBezTo>
                    <a:cubicBezTo>
                      <a:pt x="2" y="0"/>
                      <a:pt x="0" y="2"/>
                      <a:pt x="0" y="4"/>
                    </a:cubicBezTo>
                    <a:cubicBezTo>
                      <a:pt x="0" y="79"/>
                      <a:pt x="0" y="79"/>
                      <a:pt x="0" y="79"/>
                    </a:cubicBezTo>
                    <a:cubicBezTo>
                      <a:pt x="0" y="81"/>
                      <a:pt x="2" y="83"/>
                      <a:pt x="5" y="83"/>
                    </a:cubicBezTo>
                    <a:cubicBezTo>
                      <a:pt x="60" y="83"/>
                      <a:pt x="60" y="83"/>
                      <a:pt x="60" y="83"/>
                    </a:cubicBezTo>
                    <a:cubicBezTo>
                      <a:pt x="63" y="83"/>
                      <a:pt x="65" y="81"/>
                      <a:pt x="65" y="79"/>
                    </a:cubicBezTo>
                    <a:cubicBezTo>
                      <a:pt x="65" y="4"/>
                      <a:pt x="65" y="4"/>
                      <a:pt x="65" y="4"/>
                    </a:cubicBezTo>
                    <a:cubicBezTo>
                      <a:pt x="65" y="2"/>
                      <a:pt x="63" y="0"/>
                      <a:pt x="60"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4" name="Freeform 126">
                <a:extLst>
                  <a:ext uri="{FF2B5EF4-FFF2-40B4-BE49-F238E27FC236}">
                    <a16:creationId xmlns:a16="http://schemas.microsoft.com/office/drawing/2014/main" id="{7B0E36D4-125C-4AD2-A12B-7790C2BCE61E}"/>
                  </a:ext>
                </a:extLst>
              </p:cNvPr>
              <p:cNvSpPr>
                <a:spLocks/>
              </p:cNvSpPr>
              <p:nvPr/>
            </p:nvSpPr>
            <p:spPr bwMode="auto">
              <a:xfrm>
                <a:off x="8329613" y="2924176"/>
                <a:ext cx="55563" cy="22225"/>
              </a:xfrm>
              <a:custGeom>
                <a:avLst/>
                <a:gdLst>
                  <a:gd name="T0" fmla="*/ 15 w 15"/>
                  <a:gd name="T1" fmla="*/ 1 h 6"/>
                  <a:gd name="T2" fmla="*/ 15 w 15"/>
                  <a:gd name="T3" fmla="*/ 0 h 6"/>
                  <a:gd name="T4" fmla="*/ 14 w 15"/>
                  <a:gd name="T5" fmla="*/ 0 h 6"/>
                  <a:gd name="T6" fmla="*/ 1 w 15"/>
                  <a:gd name="T7" fmla="*/ 0 h 6"/>
                  <a:gd name="T8" fmla="*/ 0 w 15"/>
                  <a:gd name="T9" fmla="*/ 0 h 6"/>
                  <a:gd name="T10" fmla="*/ 0 w 15"/>
                  <a:gd name="T11" fmla="*/ 1 h 6"/>
                  <a:gd name="T12" fmla="*/ 0 w 15"/>
                  <a:gd name="T13" fmla="*/ 6 h 6"/>
                  <a:gd name="T14" fmla="*/ 15 w 15"/>
                  <a:gd name="T15" fmla="*/ 6 h 6"/>
                  <a:gd name="T16" fmla="*/ 15 w 15"/>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6">
                    <a:moveTo>
                      <a:pt x="15" y="1"/>
                    </a:moveTo>
                    <a:cubicBezTo>
                      <a:pt x="15" y="1"/>
                      <a:pt x="15" y="0"/>
                      <a:pt x="15" y="0"/>
                    </a:cubicBezTo>
                    <a:cubicBezTo>
                      <a:pt x="15" y="0"/>
                      <a:pt x="14" y="0"/>
                      <a:pt x="14" y="0"/>
                    </a:cubicBezTo>
                    <a:cubicBezTo>
                      <a:pt x="1" y="0"/>
                      <a:pt x="1" y="0"/>
                      <a:pt x="1" y="0"/>
                    </a:cubicBezTo>
                    <a:cubicBezTo>
                      <a:pt x="1" y="0"/>
                      <a:pt x="0" y="0"/>
                      <a:pt x="0" y="0"/>
                    </a:cubicBezTo>
                    <a:cubicBezTo>
                      <a:pt x="0" y="0"/>
                      <a:pt x="0" y="1"/>
                      <a:pt x="0" y="1"/>
                    </a:cubicBezTo>
                    <a:cubicBezTo>
                      <a:pt x="0" y="6"/>
                      <a:pt x="0" y="6"/>
                      <a:pt x="0" y="6"/>
                    </a:cubicBezTo>
                    <a:cubicBezTo>
                      <a:pt x="15" y="6"/>
                      <a:pt x="15" y="6"/>
                      <a:pt x="15" y="6"/>
                    </a:cubicBezTo>
                    <a:lnTo>
                      <a:pt x="15" y="1"/>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5" name="Freeform 127">
                <a:extLst>
                  <a:ext uri="{FF2B5EF4-FFF2-40B4-BE49-F238E27FC236}">
                    <a16:creationId xmlns:a16="http://schemas.microsoft.com/office/drawing/2014/main" id="{9CD76E7B-8439-4068-9A6D-A8EBD45B75EE}"/>
                  </a:ext>
                </a:extLst>
              </p:cNvPr>
              <p:cNvSpPr>
                <a:spLocks noEditPoints="1"/>
              </p:cNvSpPr>
              <p:nvPr/>
            </p:nvSpPr>
            <p:spPr bwMode="auto">
              <a:xfrm>
                <a:off x="8310563" y="2905126"/>
                <a:ext cx="93663" cy="60325"/>
              </a:xfrm>
              <a:custGeom>
                <a:avLst/>
                <a:gdLst>
                  <a:gd name="T0" fmla="*/ 4 w 25"/>
                  <a:gd name="T1" fmla="*/ 16 h 16"/>
                  <a:gd name="T2" fmla="*/ 21 w 25"/>
                  <a:gd name="T3" fmla="*/ 16 h 16"/>
                  <a:gd name="T4" fmla="*/ 24 w 25"/>
                  <a:gd name="T5" fmla="*/ 15 h 16"/>
                  <a:gd name="T6" fmla="*/ 25 w 25"/>
                  <a:gd name="T7" fmla="*/ 13 h 16"/>
                  <a:gd name="T8" fmla="*/ 25 w 25"/>
                  <a:gd name="T9" fmla="*/ 2 h 16"/>
                  <a:gd name="T10" fmla="*/ 24 w 25"/>
                  <a:gd name="T11" fmla="*/ 1 h 16"/>
                  <a:gd name="T12" fmla="*/ 21 w 25"/>
                  <a:gd name="T13" fmla="*/ 0 h 16"/>
                  <a:gd name="T14" fmla="*/ 4 w 25"/>
                  <a:gd name="T15" fmla="*/ 0 h 16"/>
                  <a:gd name="T16" fmla="*/ 1 w 25"/>
                  <a:gd name="T17" fmla="*/ 1 h 16"/>
                  <a:gd name="T18" fmla="*/ 0 w 25"/>
                  <a:gd name="T19" fmla="*/ 2 h 16"/>
                  <a:gd name="T20" fmla="*/ 0 w 25"/>
                  <a:gd name="T21" fmla="*/ 13 h 16"/>
                  <a:gd name="T22" fmla="*/ 1 w 25"/>
                  <a:gd name="T23" fmla="*/ 15 h 16"/>
                  <a:gd name="T24" fmla="*/ 4 w 25"/>
                  <a:gd name="T25" fmla="*/ 16 h 16"/>
                  <a:gd name="T26" fmla="*/ 3 w 25"/>
                  <a:gd name="T27" fmla="*/ 6 h 16"/>
                  <a:gd name="T28" fmla="*/ 4 w 25"/>
                  <a:gd name="T29" fmla="*/ 4 h 16"/>
                  <a:gd name="T30" fmla="*/ 4 w 25"/>
                  <a:gd name="T31" fmla="*/ 4 h 16"/>
                  <a:gd name="T32" fmla="*/ 6 w 25"/>
                  <a:gd name="T33" fmla="*/ 3 h 16"/>
                  <a:gd name="T34" fmla="*/ 19 w 25"/>
                  <a:gd name="T35" fmla="*/ 3 h 16"/>
                  <a:gd name="T36" fmla="*/ 21 w 25"/>
                  <a:gd name="T37" fmla="*/ 4 h 16"/>
                  <a:gd name="T38" fmla="*/ 21 w 25"/>
                  <a:gd name="T39" fmla="*/ 4 h 16"/>
                  <a:gd name="T40" fmla="*/ 22 w 25"/>
                  <a:gd name="T41" fmla="*/ 6 h 16"/>
                  <a:gd name="T42" fmla="*/ 22 w 25"/>
                  <a:gd name="T43" fmla="*/ 9 h 16"/>
                  <a:gd name="T44" fmla="*/ 21 w 25"/>
                  <a:gd name="T45" fmla="*/ 11 h 16"/>
                  <a:gd name="T46" fmla="*/ 19 w 25"/>
                  <a:gd name="T47" fmla="*/ 12 h 16"/>
                  <a:gd name="T48" fmla="*/ 6 w 25"/>
                  <a:gd name="T49" fmla="*/ 12 h 16"/>
                  <a:gd name="T50" fmla="*/ 4 w 25"/>
                  <a:gd name="T51" fmla="*/ 11 h 16"/>
                  <a:gd name="T52" fmla="*/ 3 w 25"/>
                  <a:gd name="T53" fmla="*/ 9 h 16"/>
                  <a:gd name="T54" fmla="*/ 3 w 25"/>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6">
                    <a:moveTo>
                      <a:pt x="4" y="16"/>
                    </a:moveTo>
                    <a:cubicBezTo>
                      <a:pt x="21" y="16"/>
                      <a:pt x="21" y="16"/>
                      <a:pt x="21" y="16"/>
                    </a:cubicBezTo>
                    <a:cubicBezTo>
                      <a:pt x="22" y="16"/>
                      <a:pt x="23" y="16"/>
                      <a:pt x="24" y="15"/>
                    </a:cubicBezTo>
                    <a:cubicBezTo>
                      <a:pt x="24" y="15"/>
                      <a:pt x="25" y="14"/>
                      <a:pt x="25" y="13"/>
                    </a:cubicBezTo>
                    <a:cubicBezTo>
                      <a:pt x="25" y="2"/>
                      <a:pt x="25" y="2"/>
                      <a:pt x="25" y="2"/>
                    </a:cubicBezTo>
                    <a:cubicBezTo>
                      <a:pt x="25" y="2"/>
                      <a:pt x="24" y="1"/>
                      <a:pt x="24" y="1"/>
                    </a:cubicBezTo>
                    <a:cubicBezTo>
                      <a:pt x="23" y="0"/>
                      <a:pt x="22" y="0"/>
                      <a:pt x="21" y="0"/>
                    </a:cubicBezTo>
                    <a:cubicBezTo>
                      <a:pt x="4" y="0"/>
                      <a:pt x="4" y="0"/>
                      <a:pt x="4" y="0"/>
                    </a:cubicBezTo>
                    <a:cubicBezTo>
                      <a:pt x="3" y="0"/>
                      <a:pt x="2" y="0"/>
                      <a:pt x="1" y="1"/>
                    </a:cubicBezTo>
                    <a:cubicBezTo>
                      <a:pt x="1" y="1"/>
                      <a:pt x="0" y="2"/>
                      <a:pt x="0" y="2"/>
                    </a:cubicBezTo>
                    <a:cubicBezTo>
                      <a:pt x="0" y="13"/>
                      <a:pt x="0" y="13"/>
                      <a:pt x="0" y="13"/>
                    </a:cubicBezTo>
                    <a:cubicBezTo>
                      <a:pt x="0" y="14"/>
                      <a:pt x="1" y="15"/>
                      <a:pt x="1" y="15"/>
                    </a:cubicBezTo>
                    <a:cubicBezTo>
                      <a:pt x="2" y="16"/>
                      <a:pt x="3" y="16"/>
                      <a:pt x="4" y="16"/>
                    </a:cubicBezTo>
                    <a:close/>
                    <a:moveTo>
                      <a:pt x="3" y="6"/>
                    </a:moveTo>
                    <a:cubicBezTo>
                      <a:pt x="3" y="5"/>
                      <a:pt x="3" y="4"/>
                      <a:pt x="4" y="4"/>
                    </a:cubicBezTo>
                    <a:cubicBezTo>
                      <a:pt x="4" y="4"/>
                      <a:pt x="4" y="4"/>
                      <a:pt x="4" y="4"/>
                    </a:cubicBezTo>
                    <a:cubicBezTo>
                      <a:pt x="5" y="4"/>
                      <a:pt x="5" y="3"/>
                      <a:pt x="6" y="3"/>
                    </a:cubicBezTo>
                    <a:cubicBezTo>
                      <a:pt x="19" y="3"/>
                      <a:pt x="19" y="3"/>
                      <a:pt x="19" y="3"/>
                    </a:cubicBezTo>
                    <a:cubicBezTo>
                      <a:pt x="20" y="3"/>
                      <a:pt x="20" y="4"/>
                      <a:pt x="21" y="4"/>
                    </a:cubicBezTo>
                    <a:cubicBezTo>
                      <a:pt x="21" y="4"/>
                      <a:pt x="21" y="4"/>
                      <a:pt x="21" y="4"/>
                    </a:cubicBezTo>
                    <a:cubicBezTo>
                      <a:pt x="21" y="4"/>
                      <a:pt x="22" y="5"/>
                      <a:pt x="22" y="6"/>
                    </a:cubicBezTo>
                    <a:cubicBezTo>
                      <a:pt x="22" y="9"/>
                      <a:pt x="22" y="9"/>
                      <a:pt x="22" y="9"/>
                    </a:cubicBezTo>
                    <a:cubicBezTo>
                      <a:pt x="22" y="10"/>
                      <a:pt x="21" y="11"/>
                      <a:pt x="21" y="11"/>
                    </a:cubicBezTo>
                    <a:cubicBezTo>
                      <a:pt x="20" y="12"/>
                      <a:pt x="20" y="12"/>
                      <a:pt x="19" y="12"/>
                    </a:cubicBezTo>
                    <a:cubicBezTo>
                      <a:pt x="6" y="12"/>
                      <a:pt x="6" y="12"/>
                      <a:pt x="6" y="12"/>
                    </a:cubicBezTo>
                    <a:cubicBezTo>
                      <a:pt x="5" y="12"/>
                      <a:pt x="5" y="12"/>
                      <a:pt x="4" y="11"/>
                    </a:cubicBezTo>
                    <a:cubicBezTo>
                      <a:pt x="4" y="11"/>
                      <a:pt x="3" y="10"/>
                      <a:pt x="3" y="9"/>
                    </a:cubicBezTo>
                    <a:lnTo>
                      <a:pt x="3" y="6"/>
                    </a:lnTo>
                    <a:close/>
                  </a:path>
                </a:pathLst>
              </a:custGeom>
              <a:grpFill/>
              <a:ln>
                <a:noFill/>
              </a:ln>
            </p:spPr>
            <p:txBody>
              <a:bodyPr/>
              <a:lstStyle/>
              <a:p>
                <a:pPr eaLnBrk="1" fontAlgn="auto" hangingPunct="1">
                  <a:spcBef>
                    <a:spcPts val="0"/>
                  </a:spcBef>
                  <a:spcAft>
                    <a:spcPts val="0"/>
                  </a:spcAft>
                  <a:defRPr/>
                </a:pPr>
                <a:endParaRPr lang="en-US">
                  <a:latin typeface="+mn-lt"/>
                </a:endParaRPr>
              </a:p>
            </p:txBody>
          </p:sp>
          <p:sp>
            <p:nvSpPr>
              <p:cNvPr id="26" name="Freeform 128">
                <a:extLst>
                  <a:ext uri="{FF2B5EF4-FFF2-40B4-BE49-F238E27FC236}">
                    <a16:creationId xmlns:a16="http://schemas.microsoft.com/office/drawing/2014/main" id="{96E72915-0684-46E9-83D9-09AC39471913}"/>
                  </a:ext>
                </a:extLst>
              </p:cNvPr>
              <p:cNvSpPr>
                <a:spLocks/>
              </p:cNvSpPr>
              <p:nvPr/>
            </p:nvSpPr>
            <p:spPr bwMode="auto">
              <a:xfrm>
                <a:off x="8291513" y="3165476"/>
                <a:ext cx="131763" cy="11113"/>
              </a:xfrm>
              <a:custGeom>
                <a:avLst/>
                <a:gdLst>
                  <a:gd name="T0" fmla="*/ 33 w 35"/>
                  <a:gd name="T1" fmla="*/ 0 h 3"/>
                  <a:gd name="T2" fmla="*/ 1 w 35"/>
                  <a:gd name="T3" fmla="*/ 0 h 3"/>
                  <a:gd name="T4" fmla="*/ 0 w 35"/>
                  <a:gd name="T5" fmla="*/ 2 h 3"/>
                  <a:gd name="T6" fmla="*/ 1 w 35"/>
                  <a:gd name="T7" fmla="*/ 3 h 3"/>
                  <a:gd name="T8" fmla="*/ 33 w 35"/>
                  <a:gd name="T9" fmla="*/ 3 h 3"/>
                  <a:gd name="T10" fmla="*/ 35 w 35"/>
                  <a:gd name="T11" fmla="*/ 2 h 3"/>
                  <a:gd name="T12" fmla="*/ 33 w 3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33" y="0"/>
                    </a:moveTo>
                    <a:cubicBezTo>
                      <a:pt x="1" y="0"/>
                      <a:pt x="1" y="0"/>
                      <a:pt x="1" y="0"/>
                    </a:cubicBezTo>
                    <a:cubicBezTo>
                      <a:pt x="1" y="0"/>
                      <a:pt x="0" y="1"/>
                      <a:pt x="0" y="2"/>
                    </a:cubicBezTo>
                    <a:cubicBezTo>
                      <a:pt x="0" y="3"/>
                      <a:pt x="1" y="3"/>
                      <a:pt x="1" y="3"/>
                    </a:cubicBezTo>
                    <a:cubicBezTo>
                      <a:pt x="33" y="3"/>
                      <a:pt x="33" y="3"/>
                      <a:pt x="33" y="3"/>
                    </a:cubicBezTo>
                    <a:cubicBezTo>
                      <a:pt x="34" y="3"/>
                      <a:pt x="35" y="3"/>
                      <a:pt x="35" y="2"/>
                    </a:cubicBezTo>
                    <a:cubicBezTo>
                      <a:pt x="35" y="1"/>
                      <a:pt x="34" y="0"/>
                      <a:pt x="33" y="0"/>
                    </a:cubicBezTo>
                    <a:close/>
                  </a:path>
                </a:pathLst>
              </a:custGeom>
              <a:grpFill/>
              <a:ln>
                <a:noFill/>
              </a:ln>
            </p:spPr>
            <p:txBody>
              <a:bodyPr/>
              <a:lstStyle/>
              <a:p>
                <a:pPr eaLnBrk="1" fontAlgn="auto" hangingPunct="1">
                  <a:spcBef>
                    <a:spcPts val="0"/>
                  </a:spcBef>
                  <a:spcAft>
                    <a:spcPts val="0"/>
                  </a:spcAft>
                  <a:defRPr/>
                </a:pPr>
                <a:endParaRPr lang="en-US">
                  <a:latin typeface="+mn-lt"/>
                </a:endParaRPr>
              </a:p>
            </p:txBody>
          </p:sp>
        </p:grpSp>
      </p:grpSp>
      <p:sp>
        <p:nvSpPr>
          <p:cNvPr id="27" name="TextBox 26">
            <a:extLst>
              <a:ext uri="{FF2B5EF4-FFF2-40B4-BE49-F238E27FC236}">
                <a16:creationId xmlns:a16="http://schemas.microsoft.com/office/drawing/2014/main" id="{ADB5556D-DEDA-4829-85FF-F4B46FA687B4}"/>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cxnSp>
        <p:nvCxnSpPr>
          <p:cNvPr id="28" name="Straight Connector 27">
            <a:extLst>
              <a:ext uri="{FF2B5EF4-FFF2-40B4-BE49-F238E27FC236}">
                <a16:creationId xmlns:a16="http://schemas.microsoft.com/office/drawing/2014/main" id="{2FF9CEDC-2822-480B-BCC7-7DC5BE5B6E8C}"/>
              </a:ext>
            </a:extLst>
          </p:cNvPr>
          <p:cNvCxnSpPr/>
          <p:nvPr/>
        </p:nvCxnSpPr>
        <p:spPr>
          <a:xfrm>
            <a:off x="695325" y="6646863"/>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CBE794E-308B-4A9B-94C4-B74F9B8B98D3}"/>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6" presetClass="entr" presetSubtype="37"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outVertical)">
                                      <p:cBhvr>
                                        <p:cTn id="10" dur="500"/>
                                        <p:tgtEl>
                                          <p:spTgt spid="28"/>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900" decel="100000" fill="hold"/>
                                        <p:tgtEl>
                                          <p:spTgt spid="2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9"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500" fill="hold"/>
                                        <p:tgtEl>
                                          <p:spTgt spid="13"/>
                                        </p:tgtEl>
                                        <p:attrNameLst>
                                          <p:attrName>ppt_x</p:attrName>
                                        </p:attrNameLst>
                                      </p:cBhvr>
                                      <p:tavLst>
                                        <p:tav tm="0">
                                          <p:val>
                                            <p:strVal val="0-#ppt_w/2"/>
                                          </p:val>
                                        </p:tav>
                                        <p:tav tm="100000">
                                          <p:val>
                                            <p:strVal val="#ppt_x"/>
                                          </p:val>
                                        </p:tav>
                                      </p:tavLst>
                                    </p:anim>
                                    <p:anim calcmode="lin" valueType="num">
                                      <p:cBhvr additive="base">
                                        <p:cTn id="21" dur="50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2"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0-#ppt_w/2"/>
                                          </p:val>
                                        </p:tav>
                                        <p:tav tm="100000">
                                          <p:val>
                                            <p:strVal val="#ppt_x"/>
                                          </p:val>
                                        </p:tav>
                                      </p:tavLst>
                                    </p:anim>
                                    <p:anim calcmode="lin" valueType="num">
                                      <p:cBhvr additive="base">
                                        <p:cTn id="25" dur="500" fill="hold"/>
                                        <p:tgtEl>
                                          <p:spTgt spid="6"/>
                                        </p:tgtEl>
                                        <p:attrNameLst>
                                          <p:attrName>ppt_y</p:attrName>
                                        </p:attrNameLst>
                                      </p:cBhvr>
                                      <p:tavLst>
                                        <p:tav tm="0">
                                          <p:val>
                                            <p:strVal val="1+#ppt_h/2"/>
                                          </p:val>
                                        </p:tav>
                                        <p:tav tm="100000">
                                          <p:val>
                                            <p:strVal val="#ppt_y"/>
                                          </p:val>
                                        </p:tav>
                                      </p:tavLst>
                                    </p:anim>
                                  </p:childTnLst>
                                </p:cTn>
                              </p:par>
                              <p:par>
                                <p:cTn id="26" presetID="2" presetClass="entr" presetSubtype="9" fill="hold" nodeType="with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0-#ppt_w/2"/>
                                          </p:val>
                                        </p:tav>
                                        <p:tav tm="100000">
                                          <p:val>
                                            <p:strVal val="#ppt_x"/>
                                          </p:val>
                                        </p:tav>
                                      </p:tavLst>
                                    </p:anim>
                                    <p:anim calcmode="lin" valueType="num">
                                      <p:cBhvr additive="base">
                                        <p:cTn id="29" dur="500" fill="hold"/>
                                        <p:tgtEl>
                                          <p:spTgt spid="2"/>
                                        </p:tgtEl>
                                        <p:attrNameLst>
                                          <p:attrName>ppt_y</p:attrName>
                                        </p:attrNameLst>
                                      </p:cBhvr>
                                      <p:tavLst>
                                        <p:tav tm="0">
                                          <p:val>
                                            <p:strVal val="0-#ppt_h/2"/>
                                          </p:val>
                                        </p:tav>
                                        <p:tav tm="100000">
                                          <p:val>
                                            <p:strVal val="#ppt_y"/>
                                          </p:val>
                                        </p:tav>
                                      </p:tavLst>
                                    </p:anim>
                                  </p:childTnLst>
                                </p:cTn>
                              </p:par>
                              <p:par>
                                <p:cTn id="30" presetID="2" presetClass="entr" presetSubtype="12"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0-#ppt_w/2"/>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par>
                                <p:cTn id="34" presetID="2" presetClass="entr" presetSubtype="12"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 calcmode="lin" valueType="num">
                                      <p:cBhvr additive="base">
                                        <p:cTn id="36" dur="500" fill="hold"/>
                                        <p:tgtEl>
                                          <p:spTgt spid="17"/>
                                        </p:tgtEl>
                                        <p:attrNameLst>
                                          <p:attrName>ppt_x</p:attrName>
                                        </p:attrNameLst>
                                      </p:cBhvr>
                                      <p:tavLst>
                                        <p:tav tm="0">
                                          <p:val>
                                            <p:strVal val="0-#ppt_w/2"/>
                                          </p:val>
                                        </p:tav>
                                        <p:tav tm="100000">
                                          <p:val>
                                            <p:strVal val="#ppt_x"/>
                                          </p:val>
                                        </p:tav>
                                      </p:tavLst>
                                    </p:anim>
                                    <p:anim calcmode="lin" valueType="num">
                                      <p:cBhvr additive="base">
                                        <p:cTn id="37" dur="500" fill="hold"/>
                                        <p:tgtEl>
                                          <p:spTgt spid="17"/>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15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nodeType="afterGroup">
                            <p:stCondLst>
                              <p:cond delay="2000"/>
                            </p:stCondLst>
                            <p:childTnLst>
                              <p:par>
                                <p:cTn id="45" presetID="2" presetClass="exit" presetSubtype="1" fill="hold" grpId="1" nodeType="afterEffect">
                                  <p:stCondLst>
                                    <p:cond delay="250"/>
                                  </p:stCondLst>
                                  <p:childTnLst>
                                    <p:anim calcmode="lin" valueType="num">
                                      <p:cBhvr additive="base">
                                        <p:cTn id="46" dur="500"/>
                                        <p:tgtEl>
                                          <p:spTgt spid="27"/>
                                        </p:tgtEl>
                                        <p:attrNameLst>
                                          <p:attrName>ppt_x</p:attrName>
                                        </p:attrNameLst>
                                      </p:cBhvr>
                                      <p:tavLst>
                                        <p:tav tm="0">
                                          <p:val>
                                            <p:strVal val="ppt_x"/>
                                          </p:val>
                                        </p:tav>
                                        <p:tav tm="100000">
                                          <p:val>
                                            <p:strVal val="ppt_x"/>
                                          </p:val>
                                        </p:tav>
                                      </p:tavLst>
                                    </p:anim>
                                    <p:anim calcmode="lin" valueType="num">
                                      <p:cBhvr additive="base">
                                        <p:cTn id="47" dur="500"/>
                                        <p:tgtEl>
                                          <p:spTgt spid="27"/>
                                        </p:tgtEl>
                                        <p:attrNameLst>
                                          <p:attrName>ppt_y</p:attrName>
                                        </p:attrNameLst>
                                      </p:cBhvr>
                                      <p:tavLst>
                                        <p:tav tm="0">
                                          <p:val>
                                            <p:strVal val="ppt_y"/>
                                          </p:val>
                                        </p:tav>
                                        <p:tav tm="100000">
                                          <p:val>
                                            <p:strVal val="0-ppt_h/2"/>
                                          </p:val>
                                        </p:tav>
                                      </p:tavLst>
                                    </p:anim>
                                    <p:set>
                                      <p:cBhvr>
                                        <p:cTn id="48" dur="1" fill="hold">
                                          <p:stCondLst>
                                            <p:cond delay="499"/>
                                          </p:stCondLst>
                                        </p:cTn>
                                        <p:tgtEl>
                                          <p:spTgt spid="27"/>
                                        </p:tgtEl>
                                        <p:attrNameLst>
                                          <p:attrName>style.visibility</p:attrName>
                                        </p:attrNameLst>
                                      </p:cBhvr>
                                      <p:to>
                                        <p:strVal val="hidden"/>
                                      </p:to>
                                    </p:set>
                                  </p:childTnLst>
                                </p:cTn>
                              </p:par>
                              <p:par>
                                <p:cTn id="49" presetID="2" presetClass="exit" presetSubtype="1" fill="hold" nodeType="withEffect">
                                  <p:stCondLst>
                                    <p:cond delay="250"/>
                                  </p:stCondLst>
                                  <p:childTnLst>
                                    <p:anim calcmode="lin" valueType="num">
                                      <p:cBhvr additive="base">
                                        <p:cTn id="50" dur="500"/>
                                        <p:tgtEl>
                                          <p:spTgt spid="28"/>
                                        </p:tgtEl>
                                        <p:attrNameLst>
                                          <p:attrName>ppt_x</p:attrName>
                                        </p:attrNameLst>
                                      </p:cBhvr>
                                      <p:tavLst>
                                        <p:tav tm="0">
                                          <p:val>
                                            <p:strVal val="ppt_x"/>
                                          </p:val>
                                        </p:tav>
                                        <p:tav tm="100000">
                                          <p:val>
                                            <p:strVal val="ppt_x"/>
                                          </p:val>
                                        </p:tav>
                                      </p:tavLst>
                                    </p:anim>
                                    <p:anim calcmode="lin" valueType="num">
                                      <p:cBhvr additive="base">
                                        <p:cTn id="51" dur="500"/>
                                        <p:tgtEl>
                                          <p:spTgt spid="28"/>
                                        </p:tgtEl>
                                        <p:attrNameLst>
                                          <p:attrName>ppt_y</p:attrName>
                                        </p:attrNameLst>
                                      </p:cBhvr>
                                      <p:tavLst>
                                        <p:tav tm="0">
                                          <p:val>
                                            <p:strVal val="ppt_y"/>
                                          </p:val>
                                        </p:tav>
                                        <p:tav tm="100000">
                                          <p:val>
                                            <p:strVal val="0-ppt_h/2"/>
                                          </p:val>
                                        </p:tav>
                                      </p:tavLst>
                                    </p:anim>
                                    <p:set>
                                      <p:cBhvr>
                                        <p:cTn id="52" dur="1" fill="hold">
                                          <p:stCondLst>
                                            <p:cond delay="499"/>
                                          </p:stCondLst>
                                        </p:cTn>
                                        <p:tgtEl>
                                          <p:spTgt spid="28"/>
                                        </p:tgtEl>
                                        <p:attrNameLst>
                                          <p:attrName>style.visibility</p:attrName>
                                        </p:attrNameLst>
                                      </p:cBhvr>
                                      <p:to>
                                        <p:strVal val="hidden"/>
                                      </p:to>
                                    </p:set>
                                  </p:childTnLst>
                                </p:cTn>
                              </p:par>
                              <p:par>
                                <p:cTn id="53" presetID="2" presetClass="exit" presetSubtype="1" fill="hold" grpId="1" nodeType="withEffect">
                                  <p:stCondLst>
                                    <p:cond delay="250"/>
                                  </p:stCondLst>
                                  <p:childTnLst>
                                    <p:anim calcmode="lin" valueType="num">
                                      <p:cBhvr additive="base">
                                        <p:cTn id="54" dur="500"/>
                                        <p:tgtEl>
                                          <p:spTgt spid="29"/>
                                        </p:tgtEl>
                                        <p:attrNameLst>
                                          <p:attrName>ppt_x</p:attrName>
                                        </p:attrNameLst>
                                      </p:cBhvr>
                                      <p:tavLst>
                                        <p:tav tm="0">
                                          <p:val>
                                            <p:strVal val="ppt_x"/>
                                          </p:val>
                                        </p:tav>
                                        <p:tav tm="100000">
                                          <p:val>
                                            <p:strVal val="ppt_x"/>
                                          </p:val>
                                        </p:tav>
                                      </p:tavLst>
                                    </p:anim>
                                    <p:anim calcmode="lin" valueType="num">
                                      <p:cBhvr additive="base">
                                        <p:cTn id="55" dur="500"/>
                                        <p:tgtEl>
                                          <p:spTgt spid="29"/>
                                        </p:tgtEl>
                                        <p:attrNameLst>
                                          <p:attrName>ppt_y</p:attrName>
                                        </p:attrNameLst>
                                      </p:cBhvr>
                                      <p:tavLst>
                                        <p:tav tm="0">
                                          <p:val>
                                            <p:strVal val="ppt_y"/>
                                          </p:val>
                                        </p:tav>
                                        <p:tav tm="100000">
                                          <p:val>
                                            <p:strVal val="0-ppt_h/2"/>
                                          </p:val>
                                        </p:tav>
                                      </p:tavLst>
                                    </p:anim>
                                    <p:set>
                                      <p:cBhvr>
                                        <p:cTn id="56" dur="1" fill="hold">
                                          <p:stCondLst>
                                            <p:cond delay="499"/>
                                          </p:stCondLst>
                                        </p:cTn>
                                        <p:tgtEl>
                                          <p:spTgt spid="29"/>
                                        </p:tgtEl>
                                        <p:attrNameLst>
                                          <p:attrName>style.visibility</p:attrName>
                                        </p:attrNameLst>
                                      </p:cBhvr>
                                      <p:to>
                                        <p:strVal val="hidden"/>
                                      </p:to>
                                    </p:set>
                                  </p:childTnLst>
                                </p:cTn>
                              </p:par>
                              <p:par>
                                <p:cTn id="57" presetID="2" presetClass="exit" presetSubtype="1" fill="hold" nodeType="withEffect">
                                  <p:stCondLst>
                                    <p:cond delay="250"/>
                                  </p:stCondLst>
                                  <p:childTnLst>
                                    <p:anim calcmode="lin" valueType="num">
                                      <p:cBhvr additive="base">
                                        <p:cTn id="58" dur="500"/>
                                        <p:tgtEl>
                                          <p:spTgt spid="13"/>
                                        </p:tgtEl>
                                        <p:attrNameLst>
                                          <p:attrName>ppt_x</p:attrName>
                                        </p:attrNameLst>
                                      </p:cBhvr>
                                      <p:tavLst>
                                        <p:tav tm="0">
                                          <p:val>
                                            <p:strVal val="ppt_x"/>
                                          </p:val>
                                        </p:tav>
                                        <p:tav tm="100000">
                                          <p:val>
                                            <p:strVal val="ppt_x"/>
                                          </p:val>
                                        </p:tav>
                                      </p:tavLst>
                                    </p:anim>
                                    <p:anim calcmode="lin" valueType="num">
                                      <p:cBhvr additive="base">
                                        <p:cTn id="59" dur="500"/>
                                        <p:tgtEl>
                                          <p:spTgt spid="13"/>
                                        </p:tgtEl>
                                        <p:attrNameLst>
                                          <p:attrName>ppt_y</p:attrName>
                                        </p:attrNameLst>
                                      </p:cBhvr>
                                      <p:tavLst>
                                        <p:tav tm="0">
                                          <p:val>
                                            <p:strVal val="ppt_y"/>
                                          </p:val>
                                        </p:tav>
                                        <p:tav tm="100000">
                                          <p:val>
                                            <p:strVal val="0-ppt_h/2"/>
                                          </p:val>
                                        </p:tav>
                                      </p:tavLst>
                                    </p:anim>
                                    <p:set>
                                      <p:cBhvr>
                                        <p:cTn id="60" dur="1" fill="hold">
                                          <p:stCondLst>
                                            <p:cond delay="499"/>
                                          </p:stCondLst>
                                        </p:cTn>
                                        <p:tgtEl>
                                          <p:spTgt spid="13"/>
                                        </p:tgtEl>
                                        <p:attrNameLst>
                                          <p:attrName>style.visibility</p:attrName>
                                        </p:attrNameLst>
                                      </p:cBhvr>
                                      <p:to>
                                        <p:strVal val="hidden"/>
                                      </p:to>
                                    </p:set>
                                  </p:childTnLst>
                                </p:cTn>
                              </p:par>
                              <p:par>
                                <p:cTn id="61" presetID="2" presetClass="exit" presetSubtype="1" fill="hold" nodeType="withEffect">
                                  <p:stCondLst>
                                    <p:cond delay="250"/>
                                  </p:stCondLst>
                                  <p:childTnLst>
                                    <p:anim calcmode="lin" valueType="num">
                                      <p:cBhvr additive="base">
                                        <p:cTn id="62" dur="500"/>
                                        <p:tgtEl>
                                          <p:spTgt spid="6"/>
                                        </p:tgtEl>
                                        <p:attrNameLst>
                                          <p:attrName>ppt_x</p:attrName>
                                        </p:attrNameLst>
                                      </p:cBhvr>
                                      <p:tavLst>
                                        <p:tav tm="0">
                                          <p:val>
                                            <p:strVal val="ppt_x"/>
                                          </p:val>
                                        </p:tav>
                                        <p:tav tm="100000">
                                          <p:val>
                                            <p:strVal val="ppt_x"/>
                                          </p:val>
                                        </p:tav>
                                      </p:tavLst>
                                    </p:anim>
                                    <p:anim calcmode="lin" valueType="num">
                                      <p:cBhvr additive="base">
                                        <p:cTn id="63" dur="500"/>
                                        <p:tgtEl>
                                          <p:spTgt spid="6"/>
                                        </p:tgtEl>
                                        <p:attrNameLst>
                                          <p:attrName>ppt_y</p:attrName>
                                        </p:attrNameLst>
                                      </p:cBhvr>
                                      <p:tavLst>
                                        <p:tav tm="0">
                                          <p:val>
                                            <p:strVal val="ppt_y"/>
                                          </p:val>
                                        </p:tav>
                                        <p:tav tm="100000">
                                          <p:val>
                                            <p:strVal val="0-ppt_h/2"/>
                                          </p:val>
                                        </p:tav>
                                      </p:tavLst>
                                    </p:anim>
                                    <p:set>
                                      <p:cBhvr>
                                        <p:cTn id="64" dur="1" fill="hold">
                                          <p:stCondLst>
                                            <p:cond delay="499"/>
                                          </p:stCondLst>
                                        </p:cTn>
                                        <p:tgtEl>
                                          <p:spTgt spid="6"/>
                                        </p:tgtEl>
                                        <p:attrNameLst>
                                          <p:attrName>style.visibility</p:attrName>
                                        </p:attrNameLst>
                                      </p:cBhvr>
                                      <p:to>
                                        <p:strVal val="hidden"/>
                                      </p:to>
                                    </p:set>
                                  </p:childTnLst>
                                </p:cTn>
                              </p:par>
                              <p:par>
                                <p:cTn id="65" presetID="2" presetClass="exit" presetSubtype="1" fill="hold" nodeType="withEffect">
                                  <p:stCondLst>
                                    <p:cond delay="250"/>
                                  </p:stCondLst>
                                  <p:childTnLst>
                                    <p:anim calcmode="lin" valueType="num">
                                      <p:cBhvr additive="base">
                                        <p:cTn id="66" dur="500"/>
                                        <p:tgtEl>
                                          <p:spTgt spid="2"/>
                                        </p:tgtEl>
                                        <p:attrNameLst>
                                          <p:attrName>ppt_x</p:attrName>
                                        </p:attrNameLst>
                                      </p:cBhvr>
                                      <p:tavLst>
                                        <p:tav tm="0">
                                          <p:val>
                                            <p:strVal val="ppt_x"/>
                                          </p:val>
                                        </p:tav>
                                        <p:tav tm="100000">
                                          <p:val>
                                            <p:strVal val="ppt_x"/>
                                          </p:val>
                                        </p:tav>
                                      </p:tavLst>
                                    </p:anim>
                                    <p:anim calcmode="lin" valueType="num">
                                      <p:cBhvr additive="base">
                                        <p:cTn id="67" dur="500"/>
                                        <p:tgtEl>
                                          <p:spTgt spid="2"/>
                                        </p:tgtEl>
                                        <p:attrNameLst>
                                          <p:attrName>ppt_y</p:attrName>
                                        </p:attrNameLst>
                                      </p:cBhvr>
                                      <p:tavLst>
                                        <p:tav tm="0">
                                          <p:val>
                                            <p:strVal val="ppt_y"/>
                                          </p:val>
                                        </p:tav>
                                        <p:tav tm="100000">
                                          <p:val>
                                            <p:strVal val="0-ppt_h/2"/>
                                          </p:val>
                                        </p:tav>
                                      </p:tavLst>
                                    </p:anim>
                                    <p:set>
                                      <p:cBhvr>
                                        <p:cTn id="68" dur="1" fill="hold">
                                          <p:stCondLst>
                                            <p:cond delay="499"/>
                                          </p:stCondLst>
                                        </p:cTn>
                                        <p:tgtEl>
                                          <p:spTgt spid="2"/>
                                        </p:tgtEl>
                                        <p:attrNameLst>
                                          <p:attrName>style.visibility</p:attrName>
                                        </p:attrNameLst>
                                      </p:cBhvr>
                                      <p:to>
                                        <p:strVal val="hidden"/>
                                      </p:to>
                                    </p:set>
                                  </p:childTnLst>
                                </p:cTn>
                              </p:par>
                              <p:par>
                                <p:cTn id="69" presetID="2" presetClass="exit" presetSubtype="1" fill="hold" nodeType="withEffect">
                                  <p:stCondLst>
                                    <p:cond delay="250"/>
                                  </p:stCondLst>
                                  <p:childTnLst>
                                    <p:anim calcmode="lin" valueType="num">
                                      <p:cBhvr additive="base">
                                        <p:cTn id="70" dur="500"/>
                                        <p:tgtEl>
                                          <p:spTgt spid="11"/>
                                        </p:tgtEl>
                                        <p:attrNameLst>
                                          <p:attrName>ppt_x</p:attrName>
                                        </p:attrNameLst>
                                      </p:cBhvr>
                                      <p:tavLst>
                                        <p:tav tm="0">
                                          <p:val>
                                            <p:strVal val="ppt_x"/>
                                          </p:val>
                                        </p:tav>
                                        <p:tav tm="100000">
                                          <p:val>
                                            <p:strVal val="ppt_x"/>
                                          </p:val>
                                        </p:tav>
                                      </p:tavLst>
                                    </p:anim>
                                    <p:anim calcmode="lin" valueType="num">
                                      <p:cBhvr additive="base">
                                        <p:cTn id="71" dur="500"/>
                                        <p:tgtEl>
                                          <p:spTgt spid="11"/>
                                        </p:tgtEl>
                                        <p:attrNameLst>
                                          <p:attrName>ppt_y</p:attrName>
                                        </p:attrNameLst>
                                      </p:cBhvr>
                                      <p:tavLst>
                                        <p:tav tm="0">
                                          <p:val>
                                            <p:strVal val="ppt_y"/>
                                          </p:val>
                                        </p:tav>
                                        <p:tav tm="100000">
                                          <p:val>
                                            <p:strVal val="0-ppt_h/2"/>
                                          </p:val>
                                        </p:tav>
                                      </p:tavLst>
                                    </p:anim>
                                    <p:set>
                                      <p:cBhvr>
                                        <p:cTn id="72" dur="1" fill="hold">
                                          <p:stCondLst>
                                            <p:cond delay="499"/>
                                          </p:stCondLst>
                                        </p:cTn>
                                        <p:tgtEl>
                                          <p:spTgt spid="11"/>
                                        </p:tgtEl>
                                        <p:attrNameLst>
                                          <p:attrName>style.visibility</p:attrName>
                                        </p:attrNameLst>
                                      </p:cBhvr>
                                      <p:to>
                                        <p:strVal val="hidden"/>
                                      </p:to>
                                    </p:set>
                                  </p:childTnLst>
                                </p:cTn>
                              </p:par>
                              <p:par>
                                <p:cTn id="73" presetID="2" presetClass="exit" presetSubtype="1" fill="hold" nodeType="withEffect">
                                  <p:stCondLst>
                                    <p:cond delay="250"/>
                                  </p:stCondLst>
                                  <p:childTnLst>
                                    <p:anim calcmode="lin" valueType="num">
                                      <p:cBhvr additive="base">
                                        <p:cTn id="74" dur="500"/>
                                        <p:tgtEl>
                                          <p:spTgt spid="17"/>
                                        </p:tgtEl>
                                        <p:attrNameLst>
                                          <p:attrName>ppt_x</p:attrName>
                                        </p:attrNameLst>
                                      </p:cBhvr>
                                      <p:tavLst>
                                        <p:tav tm="0">
                                          <p:val>
                                            <p:strVal val="ppt_x"/>
                                          </p:val>
                                        </p:tav>
                                        <p:tav tm="100000">
                                          <p:val>
                                            <p:strVal val="ppt_x"/>
                                          </p:val>
                                        </p:tav>
                                      </p:tavLst>
                                    </p:anim>
                                    <p:anim calcmode="lin" valueType="num">
                                      <p:cBhvr additive="base">
                                        <p:cTn id="75" dur="500"/>
                                        <p:tgtEl>
                                          <p:spTgt spid="17"/>
                                        </p:tgtEl>
                                        <p:attrNameLst>
                                          <p:attrName>ppt_y</p:attrName>
                                        </p:attrNameLst>
                                      </p:cBhvr>
                                      <p:tavLst>
                                        <p:tav tm="0">
                                          <p:val>
                                            <p:strVal val="ppt_y"/>
                                          </p:val>
                                        </p:tav>
                                        <p:tav tm="100000">
                                          <p:val>
                                            <p:strVal val="0-ppt_h/2"/>
                                          </p:val>
                                        </p:tav>
                                      </p:tavLst>
                                    </p:anim>
                                    <p:set>
                                      <p:cBhvr>
                                        <p:cTn id="76" dur="1" fill="hold">
                                          <p:stCondLst>
                                            <p:cond delay="499"/>
                                          </p:stCondLst>
                                        </p:cTn>
                                        <p:tgtEl>
                                          <p:spTgt spid="17"/>
                                        </p:tgtEl>
                                        <p:attrNameLst>
                                          <p:attrName>style.visibility</p:attrName>
                                        </p:attrNameLst>
                                      </p:cBhvr>
                                      <p:to>
                                        <p:strVal val="hidden"/>
                                      </p:to>
                                    </p:set>
                                  </p:childTnLst>
                                </p:cTn>
                              </p:par>
                              <p:par>
                                <p:cTn id="77" presetID="2" presetClass="exit" presetSubtype="1" fill="hold" nodeType="withEffect">
                                  <p:stCondLst>
                                    <p:cond delay="250"/>
                                  </p:stCondLst>
                                  <p:childTnLst>
                                    <p:anim calcmode="lin" valueType="num">
                                      <p:cBhvr additive="base">
                                        <p:cTn id="78" dur="500"/>
                                        <p:tgtEl>
                                          <p:spTgt spid="31"/>
                                        </p:tgtEl>
                                        <p:attrNameLst>
                                          <p:attrName>ppt_x</p:attrName>
                                        </p:attrNameLst>
                                      </p:cBhvr>
                                      <p:tavLst>
                                        <p:tav tm="0">
                                          <p:val>
                                            <p:strVal val="ppt_x"/>
                                          </p:val>
                                        </p:tav>
                                        <p:tav tm="100000">
                                          <p:val>
                                            <p:strVal val="ppt_x"/>
                                          </p:val>
                                        </p:tav>
                                      </p:tavLst>
                                    </p:anim>
                                    <p:anim calcmode="lin" valueType="num">
                                      <p:cBhvr additive="base">
                                        <p:cTn id="79" dur="500"/>
                                        <p:tgtEl>
                                          <p:spTgt spid="31"/>
                                        </p:tgtEl>
                                        <p:attrNameLst>
                                          <p:attrName>ppt_y</p:attrName>
                                        </p:attrNameLst>
                                      </p:cBhvr>
                                      <p:tavLst>
                                        <p:tav tm="0">
                                          <p:val>
                                            <p:strVal val="ppt_y"/>
                                          </p:val>
                                        </p:tav>
                                        <p:tav tm="100000">
                                          <p:val>
                                            <p:strVal val="0-ppt_h/2"/>
                                          </p:val>
                                        </p:tav>
                                      </p:tavLst>
                                    </p:anim>
                                    <p:set>
                                      <p:cBhvr>
                                        <p:cTn id="80" dur="1" fill="hold">
                                          <p:stCondLst>
                                            <p:cond delay="4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9" grpId="0"/>
      <p:bldP spid="29"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884E6F8-DF17-4255-86F0-73B936BA63AB}"/>
              </a:ext>
            </a:extLst>
          </p:cNvPr>
          <p:cNvGrpSpPr>
            <a:grpSpLocks/>
          </p:cNvGrpSpPr>
          <p:nvPr/>
        </p:nvGrpSpPr>
        <p:grpSpPr bwMode="auto">
          <a:xfrm>
            <a:off x="1274763" y="2667000"/>
            <a:ext cx="1911350" cy="1836738"/>
            <a:chOff x="1274763" y="2822576"/>
            <a:chExt cx="1911350" cy="1836738"/>
          </a:xfrm>
        </p:grpSpPr>
        <p:sp>
          <p:nvSpPr>
            <p:cNvPr id="3" name="Freeform 6">
              <a:extLst>
                <a:ext uri="{FF2B5EF4-FFF2-40B4-BE49-F238E27FC236}">
                  <a16:creationId xmlns:a16="http://schemas.microsoft.com/office/drawing/2014/main" id="{BBE1B041-AC96-419B-8327-3997079C3B42}"/>
                </a:ext>
              </a:extLst>
            </p:cNvPr>
            <p:cNvSpPr>
              <a:spLocks/>
            </p:cNvSpPr>
            <p:nvPr/>
          </p:nvSpPr>
          <p:spPr bwMode="auto">
            <a:xfrm>
              <a:off x="1274763" y="2855914"/>
              <a:ext cx="617537" cy="454025"/>
            </a:xfrm>
            <a:custGeom>
              <a:avLst/>
              <a:gdLst>
                <a:gd name="T0" fmla="*/ 81 w 162"/>
                <a:gd name="T1" fmla="*/ 0 h 119"/>
                <a:gd name="T2" fmla="*/ 0 w 162"/>
                <a:gd name="T3" fmla="*/ 119 h 119"/>
                <a:gd name="T4" fmla="*/ 162 w 162"/>
                <a:gd name="T5" fmla="*/ 119 h 119"/>
                <a:gd name="T6" fmla="*/ 81 w 162"/>
                <a:gd name="T7" fmla="*/ 0 h 119"/>
              </a:gdLst>
              <a:ahLst/>
              <a:cxnLst>
                <a:cxn ang="0">
                  <a:pos x="T0" y="T1"/>
                </a:cxn>
                <a:cxn ang="0">
                  <a:pos x="T2" y="T3"/>
                </a:cxn>
                <a:cxn ang="0">
                  <a:pos x="T4" y="T5"/>
                </a:cxn>
                <a:cxn ang="0">
                  <a:pos x="T6" y="T7"/>
                </a:cxn>
              </a:cxnLst>
              <a:rect l="0" t="0" r="r" b="b"/>
              <a:pathLst>
                <a:path w="162" h="119">
                  <a:moveTo>
                    <a:pt x="81" y="0"/>
                  </a:moveTo>
                  <a:cubicBezTo>
                    <a:pt x="34" y="18"/>
                    <a:pt x="0" y="65"/>
                    <a:pt x="0" y="119"/>
                  </a:cubicBezTo>
                  <a:cubicBezTo>
                    <a:pt x="162" y="119"/>
                    <a:pt x="162" y="119"/>
                    <a:pt x="162" y="119"/>
                  </a:cubicBezTo>
                  <a:cubicBezTo>
                    <a:pt x="162" y="65"/>
                    <a:pt x="129" y="19"/>
                    <a:pt x="81" y="0"/>
                  </a:cubicBez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ru-RU">
                <a:latin typeface="+mn-lt"/>
              </a:endParaRPr>
            </a:p>
          </p:txBody>
        </p:sp>
        <p:sp>
          <p:nvSpPr>
            <p:cNvPr id="4" name="Freeform 7">
              <a:extLst>
                <a:ext uri="{FF2B5EF4-FFF2-40B4-BE49-F238E27FC236}">
                  <a16:creationId xmlns:a16="http://schemas.microsoft.com/office/drawing/2014/main" id="{427F6573-5B4F-4156-A57B-347F6F6A1240}"/>
                </a:ext>
              </a:extLst>
            </p:cNvPr>
            <p:cNvSpPr>
              <a:spLocks/>
            </p:cNvSpPr>
            <p:nvPr/>
          </p:nvSpPr>
          <p:spPr bwMode="auto">
            <a:xfrm>
              <a:off x="1431925" y="2822576"/>
              <a:ext cx="1754188" cy="1836738"/>
            </a:xfrm>
            <a:custGeom>
              <a:avLst/>
              <a:gdLst>
                <a:gd name="T0" fmla="*/ 332 w 461"/>
                <a:gd name="T1" fmla="*/ 0 h 482"/>
                <a:gd name="T2" fmla="*/ 88 w 461"/>
                <a:gd name="T3" fmla="*/ 0 h 482"/>
                <a:gd name="T4" fmla="*/ 40 w 461"/>
                <a:gd name="T5" fmla="*/ 9 h 482"/>
                <a:gd name="T6" fmla="*/ 0 w 461"/>
                <a:gd name="T7" fmla="*/ 35 h 482"/>
                <a:gd name="T8" fmla="*/ 81 w 461"/>
                <a:gd name="T9" fmla="*/ 35 h 482"/>
                <a:gd name="T10" fmla="*/ 121 w 461"/>
                <a:gd name="T11" fmla="*/ 128 h 482"/>
                <a:gd name="T12" fmla="*/ 121 w 461"/>
                <a:gd name="T13" fmla="*/ 311 h 482"/>
                <a:gd name="T14" fmla="*/ 121 w 461"/>
                <a:gd name="T15" fmla="*/ 312 h 482"/>
                <a:gd name="T16" fmla="*/ 291 w 461"/>
                <a:gd name="T17" fmla="*/ 482 h 482"/>
                <a:gd name="T18" fmla="*/ 461 w 461"/>
                <a:gd name="T19" fmla="*/ 312 h 482"/>
                <a:gd name="T20" fmla="*/ 461 w 461"/>
                <a:gd name="T21" fmla="*/ 312 h 482"/>
                <a:gd name="T22" fmla="*/ 461 w 461"/>
                <a:gd name="T23" fmla="*/ 128 h 482"/>
                <a:gd name="T24" fmla="*/ 332 w 461"/>
                <a:gd name="T2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82">
                  <a:moveTo>
                    <a:pt x="332" y="0"/>
                  </a:moveTo>
                  <a:cubicBezTo>
                    <a:pt x="88" y="0"/>
                    <a:pt x="88" y="0"/>
                    <a:pt x="88" y="0"/>
                  </a:cubicBezTo>
                  <a:cubicBezTo>
                    <a:pt x="71" y="0"/>
                    <a:pt x="55" y="3"/>
                    <a:pt x="40" y="9"/>
                  </a:cubicBezTo>
                  <a:cubicBezTo>
                    <a:pt x="25" y="15"/>
                    <a:pt x="11" y="24"/>
                    <a:pt x="0" y="35"/>
                  </a:cubicBezTo>
                  <a:cubicBezTo>
                    <a:pt x="22" y="13"/>
                    <a:pt x="58" y="13"/>
                    <a:pt x="81" y="35"/>
                  </a:cubicBezTo>
                  <a:cubicBezTo>
                    <a:pt x="106" y="58"/>
                    <a:pt x="121" y="91"/>
                    <a:pt x="121" y="128"/>
                  </a:cubicBezTo>
                  <a:cubicBezTo>
                    <a:pt x="121" y="311"/>
                    <a:pt x="121" y="311"/>
                    <a:pt x="121" y="311"/>
                  </a:cubicBezTo>
                  <a:cubicBezTo>
                    <a:pt x="121" y="311"/>
                    <a:pt x="121" y="311"/>
                    <a:pt x="121" y="312"/>
                  </a:cubicBezTo>
                  <a:cubicBezTo>
                    <a:pt x="121" y="405"/>
                    <a:pt x="197" y="482"/>
                    <a:pt x="291" y="482"/>
                  </a:cubicBezTo>
                  <a:cubicBezTo>
                    <a:pt x="385" y="482"/>
                    <a:pt x="461" y="405"/>
                    <a:pt x="461" y="312"/>
                  </a:cubicBezTo>
                  <a:cubicBezTo>
                    <a:pt x="461" y="312"/>
                    <a:pt x="461" y="312"/>
                    <a:pt x="461" y="312"/>
                  </a:cubicBezTo>
                  <a:cubicBezTo>
                    <a:pt x="461" y="128"/>
                    <a:pt x="461" y="128"/>
                    <a:pt x="461" y="128"/>
                  </a:cubicBezTo>
                  <a:cubicBezTo>
                    <a:pt x="461" y="57"/>
                    <a:pt x="403" y="0"/>
                    <a:pt x="332" y="0"/>
                  </a:cubicBezTo>
                  <a:close/>
                </a:path>
              </a:pathLst>
            </a:custGeom>
            <a:solidFill>
              <a:schemeClr val="accent1">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9249" name="Oval 8">
              <a:extLst>
                <a:ext uri="{FF2B5EF4-FFF2-40B4-BE49-F238E27FC236}">
                  <a16:creationId xmlns:a16="http://schemas.microsoft.com/office/drawing/2014/main" id="{56766532-E535-4B56-8F25-6D71D0AE2EC6}"/>
                </a:ext>
              </a:extLst>
            </p:cNvPr>
            <p:cNvSpPr>
              <a:spLocks noChangeArrowheads="1"/>
            </p:cNvSpPr>
            <p:nvPr/>
          </p:nvSpPr>
          <p:spPr bwMode="auto">
            <a:xfrm>
              <a:off x="1998663" y="3470276"/>
              <a:ext cx="1081088" cy="107791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6" name="Group 5">
            <a:extLst>
              <a:ext uri="{FF2B5EF4-FFF2-40B4-BE49-F238E27FC236}">
                <a16:creationId xmlns:a16="http://schemas.microsoft.com/office/drawing/2014/main" id="{9C2AF2AA-4E9D-4D93-B5C9-A24D5C314445}"/>
              </a:ext>
            </a:extLst>
          </p:cNvPr>
          <p:cNvGrpSpPr>
            <a:grpSpLocks/>
          </p:cNvGrpSpPr>
          <p:nvPr/>
        </p:nvGrpSpPr>
        <p:grpSpPr bwMode="auto">
          <a:xfrm>
            <a:off x="3703638" y="2667000"/>
            <a:ext cx="1912937" cy="1836738"/>
            <a:chOff x="3703638" y="2822576"/>
            <a:chExt cx="1912937" cy="1836738"/>
          </a:xfrm>
        </p:grpSpPr>
        <p:sp>
          <p:nvSpPr>
            <p:cNvPr id="7" name="Freeform 9">
              <a:extLst>
                <a:ext uri="{FF2B5EF4-FFF2-40B4-BE49-F238E27FC236}">
                  <a16:creationId xmlns:a16="http://schemas.microsoft.com/office/drawing/2014/main" id="{EEDABA67-B23B-4E3F-A851-FCE9B4F93897}"/>
                </a:ext>
              </a:extLst>
            </p:cNvPr>
            <p:cNvSpPr>
              <a:spLocks/>
            </p:cNvSpPr>
            <p:nvPr/>
          </p:nvSpPr>
          <p:spPr bwMode="auto">
            <a:xfrm>
              <a:off x="3703638" y="2855914"/>
              <a:ext cx="617537" cy="454025"/>
            </a:xfrm>
            <a:custGeom>
              <a:avLst/>
              <a:gdLst>
                <a:gd name="T0" fmla="*/ 81 w 162"/>
                <a:gd name="T1" fmla="*/ 0 h 119"/>
                <a:gd name="T2" fmla="*/ 0 w 162"/>
                <a:gd name="T3" fmla="*/ 119 h 119"/>
                <a:gd name="T4" fmla="*/ 162 w 162"/>
                <a:gd name="T5" fmla="*/ 119 h 119"/>
                <a:gd name="T6" fmla="*/ 81 w 162"/>
                <a:gd name="T7" fmla="*/ 0 h 119"/>
              </a:gdLst>
              <a:ahLst/>
              <a:cxnLst>
                <a:cxn ang="0">
                  <a:pos x="T0" y="T1"/>
                </a:cxn>
                <a:cxn ang="0">
                  <a:pos x="T2" y="T3"/>
                </a:cxn>
                <a:cxn ang="0">
                  <a:pos x="T4" y="T5"/>
                </a:cxn>
                <a:cxn ang="0">
                  <a:pos x="T6" y="T7"/>
                </a:cxn>
              </a:cxnLst>
              <a:rect l="0" t="0" r="r" b="b"/>
              <a:pathLst>
                <a:path w="162" h="119">
                  <a:moveTo>
                    <a:pt x="81" y="0"/>
                  </a:moveTo>
                  <a:cubicBezTo>
                    <a:pt x="34" y="18"/>
                    <a:pt x="0" y="65"/>
                    <a:pt x="0" y="119"/>
                  </a:cubicBezTo>
                  <a:cubicBezTo>
                    <a:pt x="162" y="119"/>
                    <a:pt x="162" y="119"/>
                    <a:pt x="162" y="119"/>
                  </a:cubicBezTo>
                  <a:cubicBezTo>
                    <a:pt x="162" y="65"/>
                    <a:pt x="129" y="19"/>
                    <a:pt x="81" y="0"/>
                  </a:cubicBezTo>
                  <a:close/>
                </a:path>
              </a:pathLst>
            </a:custGeom>
            <a:solidFill>
              <a:schemeClr val="accent2">
                <a:lumMod val="75000"/>
              </a:schemeClr>
            </a:solidFill>
            <a:ln>
              <a:noFill/>
            </a:ln>
          </p:spPr>
          <p:txBody>
            <a:bodyPr/>
            <a:lstStyle/>
            <a:p>
              <a:pPr eaLnBrk="1" fontAlgn="auto" hangingPunct="1">
                <a:spcBef>
                  <a:spcPts val="0"/>
                </a:spcBef>
                <a:spcAft>
                  <a:spcPts val="0"/>
                </a:spcAft>
                <a:defRPr/>
              </a:pPr>
              <a:endParaRPr lang="ru-RU">
                <a:latin typeface="+mn-lt"/>
              </a:endParaRPr>
            </a:p>
          </p:txBody>
        </p:sp>
        <p:sp>
          <p:nvSpPr>
            <p:cNvPr id="8" name="Freeform 10">
              <a:extLst>
                <a:ext uri="{FF2B5EF4-FFF2-40B4-BE49-F238E27FC236}">
                  <a16:creationId xmlns:a16="http://schemas.microsoft.com/office/drawing/2014/main" id="{97F9CC8E-81A6-40A1-B430-9A167718F051}"/>
                </a:ext>
              </a:extLst>
            </p:cNvPr>
            <p:cNvSpPr>
              <a:spLocks/>
            </p:cNvSpPr>
            <p:nvPr/>
          </p:nvSpPr>
          <p:spPr bwMode="auto">
            <a:xfrm>
              <a:off x="3860800" y="2822576"/>
              <a:ext cx="1755775" cy="1836738"/>
            </a:xfrm>
            <a:custGeom>
              <a:avLst/>
              <a:gdLst>
                <a:gd name="T0" fmla="*/ 332 w 461"/>
                <a:gd name="T1" fmla="*/ 0 h 482"/>
                <a:gd name="T2" fmla="*/ 88 w 461"/>
                <a:gd name="T3" fmla="*/ 0 h 482"/>
                <a:gd name="T4" fmla="*/ 40 w 461"/>
                <a:gd name="T5" fmla="*/ 9 h 482"/>
                <a:gd name="T6" fmla="*/ 0 w 461"/>
                <a:gd name="T7" fmla="*/ 35 h 482"/>
                <a:gd name="T8" fmla="*/ 81 w 461"/>
                <a:gd name="T9" fmla="*/ 35 h 482"/>
                <a:gd name="T10" fmla="*/ 121 w 461"/>
                <a:gd name="T11" fmla="*/ 128 h 482"/>
                <a:gd name="T12" fmla="*/ 121 w 461"/>
                <a:gd name="T13" fmla="*/ 311 h 482"/>
                <a:gd name="T14" fmla="*/ 121 w 461"/>
                <a:gd name="T15" fmla="*/ 312 h 482"/>
                <a:gd name="T16" fmla="*/ 291 w 461"/>
                <a:gd name="T17" fmla="*/ 482 h 482"/>
                <a:gd name="T18" fmla="*/ 461 w 461"/>
                <a:gd name="T19" fmla="*/ 312 h 482"/>
                <a:gd name="T20" fmla="*/ 461 w 461"/>
                <a:gd name="T21" fmla="*/ 312 h 482"/>
                <a:gd name="T22" fmla="*/ 461 w 461"/>
                <a:gd name="T23" fmla="*/ 128 h 482"/>
                <a:gd name="T24" fmla="*/ 332 w 461"/>
                <a:gd name="T2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82">
                  <a:moveTo>
                    <a:pt x="332" y="0"/>
                  </a:moveTo>
                  <a:cubicBezTo>
                    <a:pt x="88" y="0"/>
                    <a:pt x="88" y="0"/>
                    <a:pt x="88" y="0"/>
                  </a:cubicBezTo>
                  <a:cubicBezTo>
                    <a:pt x="71" y="0"/>
                    <a:pt x="55" y="3"/>
                    <a:pt x="40" y="9"/>
                  </a:cubicBezTo>
                  <a:cubicBezTo>
                    <a:pt x="25" y="15"/>
                    <a:pt x="11" y="24"/>
                    <a:pt x="0" y="35"/>
                  </a:cubicBezTo>
                  <a:cubicBezTo>
                    <a:pt x="22" y="13"/>
                    <a:pt x="58" y="13"/>
                    <a:pt x="81" y="35"/>
                  </a:cubicBezTo>
                  <a:cubicBezTo>
                    <a:pt x="106" y="58"/>
                    <a:pt x="121" y="91"/>
                    <a:pt x="121" y="128"/>
                  </a:cubicBezTo>
                  <a:cubicBezTo>
                    <a:pt x="121" y="311"/>
                    <a:pt x="121" y="311"/>
                    <a:pt x="121" y="311"/>
                  </a:cubicBezTo>
                  <a:cubicBezTo>
                    <a:pt x="121" y="311"/>
                    <a:pt x="121" y="311"/>
                    <a:pt x="121" y="312"/>
                  </a:cubicBezTo>
                  <a:cubicBezTo>
                    <a:pt x="121" y="405"/>
                    <a:pt x="197" y="482"/>
                    <a:pt x="291" y="482"/>
                  </a:cubicBezTo>
                  <a:cubicBezTo>
                    <a:pt x="385" y="482"/>
                    <a:pt x="461" y="405"/>
                    <a:pt x="461" y="312"/>
                  </a:cubicBezTo>
                  <a:cubicBezTo>
                    <a:pt x="461" y="312"/>
                    <a:pt x="461" y="312"/>
                    <a:pt x="461" y="312"/>
                  </a:cubicBezTo>
                  <a:cubicBezTo>
                    <a:pt x="461" y="128"/>
                    <a:pt x="461" y="128"/>
                    <a:pt x="461" y="128"/>
                  </a:cubicBezTo>
                  <a:cubicBezTo>
                    <a:pt x="461" y="57"/>
                    <a:pt x="403" y="0"/>
                    <a:pt x="332" y="0"/>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9246" name="Oval 11">
              <a:extLst>
                <a:ext uri="{FF2B5EF4-FFF2-40B4-BE49-F238E27FC236}">
                  <a16:creationId xmlns:a16="http://schemas.microsoft.com/office/drawing/2014/main" id="{279236C8-211E-41A9-9B9F-E5149A1F4F45}"/>
                </a:ext>
              </a:extLst>
            </p:cNvPr>
            <p:cNvSpPr>
              <a:spLocks noChangeArrowheads="1"/>
            </p:cNvSpPr>
            <p:nvPr/>
          </p:nvSpPr>
          <p:spPr bwMode="auto">
            <a:xfrm>
              <a:off x="4427538" y="3470276"/>
              <a:ext cx="1081088" cy="107791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0" name="Group 9">
            <a:extLst>
              <a:ext uri="{FF2B5EF4-FFF2-40B4-BE49-F238E27FC236}">
                <a16:creationId xmlns:a16="http://schemas.microsoft.com/office/drawing/2014/main" id="{67B5964D-0E59-415D-8C56-EADFAAD26CE9}"/>
              </a:ext>
            </a:extLst>
          </p:cNvPr>
          <p:cNvGrpSpPr>
            <a:grpSpLocks/>
          </p:cNvGrpSpPr>
          <p:nvPr/>
        </p:nvGrpSpPr>
        <p:grpSpPr bwMode="auto">
          <a:xfrm>
            <a:off x="6134100" y="2667000"/>
            <a:ext cx="1911350" cy="1836738"/>
            <a:chOff x="6134100" y="2822576"/>
            <a:chExt cx="1911350" cy="1836738"/>
          </a:xfrm>
        </p:grpSpPr>
        <p:sp>
          <p:nvSpPr>
            <p:cNvPr id="11" name="Freeform 12">
              <a:extLst>
                <a:ext uri="{FF2B5EF4-FFF2-40B4-BE49-F238E27FC236}">
                  <a16:creationId xmlns:a16="http://schemas.microsoft.com/office/drawing/2014/main" id="{8D64B9BD-C358-46DD-82DC-93F4839D0DDE}"/>
                </a:ext>
              </a:extLst>
            </p:cNvPr>
            <p:cNvSpPr>
              <a:spLocks/>
            </p:cNvSpPr>
            <p:nvPr/>
          </p:nvSpPr>
          <p:spPr bwMode="auto">
            <a:xfrm>
              <a:off x="6134100" y="2855914"/>
              <a:ext cx="615950" cy="454025"/>
            </a:xfrm>
            <a:custGeom>
              <a:avLst/>
              <a:gdLst>
                <a:gd name="T0" fmla="*/ 81 w 162"/>
                <a:gd name="T1" fmla="*/ 0 h 119"/>
                <a:gd name="T2" fmla="*/ 0 w 162"/>
                <a:gd name="T3" fmla="*/ 119 h 119"/>
                <a:gd name="T4" fmla="*/ 162 w 162"/>
                <a:gd name="T5" fmla="*/ 119 h 119"/>
                <a:gd name="T6" fmla="*/ 81 w 162"/>
                <a:gd name="T7" fmla="*/ 0 h 119"/>
              </a:gdLst>
              <a:ahLst/>
              <a:cxnLst>
                <a:cxn ang="0">
                  <a:pos x="T0" y="T1"/>
                </a:cxn>
                <a:cxn ang="0">
                  <a:pos x="T2" y="T3"/>
                </a:cxn>
                <a:cxn ang="0">
                  <a:pos x="T4" y="T5"/>
                </a:cxn>
                <a:cxn ang="0">
                  <a:pos x="T6" y="T7"/>
                </a:cxn>
              </a:cxnLst>
              <a:rect l="0" t="0" r="r" b="b"/>
              <a:pathLst>
                <a:path w="162" h="119">
                  <a:moveTo>
                    <a:pt x="81" y="0"/>
                  </a:moveTo>
                  <a:cubicBezTo>
                    <a:pt x="34" y="18"/>
                    <a:pt x="0" y="65"/>
                    <a:pt x="0" y="119"/>
                  </a:cubicBezTo>
                  <a:cubicBezTo>
                    <a:pt x="162" y="119"/>
                    <a:pt x="162" y="119"/>
                    <a:pt x="162" y="119"/>
                  </a:cubicBezTo>
                  <a:cubicBezTo>
                    <a:pt x="162" y="65"/>
                    <a:pt x="129" y="19"/>
                    <a:pt x="81" y="0"/>
                  </a:cubicBezTo>
                  <a:close/>
                </a:path>
              </a:pathLst>
            </a:custGeom>
            <a:solidFill>
              <a:schemeClr val="accent4">
                <a:lumMod val="75000"/>
                <a:lumOff val="25000"/>
              </a:schemeClr>
            </a:solidFill>
            <a:ln>
              <a:noFill/>
            </a:ln>
          </p:spPr>
          <p:txBody>
            <a:bodyPr/>
            <a:lstStyle/>
            <a:p>
              <a:pPr eaLnBrk="1" fontAlgn="auto" hangingPunct="1">
                <a:spcBef>
                  <a:spcPts val="0"/>
                </a:spcBef>
                <a:spcAft>
                  <a:spcPts val="0"/>
                </a:spcAft>
                <a:defRPr/>
              </a:pPr>
              <a:endParaRPr lang="ru-RU">
                <a:latin typeface="+mn-lt"/>
              </a:endParaRPr>
            </a:p>
          </p:txBody>
        </p:sp>
        <p:sp>
          <p:nvSpPr>
            <p:cNvPr id="12" name="Freeform 13">
              <a:extLst>
                <a:ext uri="{FF2B5EF4-FFF2-40B4-BE49-F238E27FC236}">
                  <a16:creationId xmlns:a16="http://schemas.microsoft.com/office/drawing/2014/main" id="{D08AD6F2-3FE5-47FE-BA20-2A509E2C0FB0}"/>
                </a:ext>
              </a:extLst>
            </p:cNvPr>
            <p:cNvSpPr>
              <a:spLocks/>
            </p:cNvSpPr>
            <p:nvPr/>
          </p:nvSpPr>
          <p:spPr bwMode="auto">
            <a:xfrm>
              <a:off x="6289675" y="2822576"/>
              <a:ext cx="1755775" cy="1836738"/>
            </a:xfrm>
            <a:custGeom>
              <a:avLst/>
              <a:gdLst>
                <a:gd name="T0" fmla="*/ 332 w 461"/>
                <a:gd name="T1" fmla="*/ 0 h 482"/>
                <a:gd name="T2" fmla="*/ 88 w 461"/>
                <a:gd name="T3" fmla="*/ 0 h 482"/>
                <a:gd name="T4" fmla="*/ 40 w 461"/>
                <a:gd name="T5" fmla="*/ 9 h 482"/>
                <a:gd name="T6" fmla="*/ 0 w 461"/>
                <a:gd name="T7" fmla="*/ 35 h 482"/>
                <a:gd name="T8" fmla="*/ 81 w 461"/>
                <a:gd name="T9" fmla="*/ 35 h 482"/>
                <a:gd name="T10" fmla="*/ 121 w 461"/>
                <a:gd name="T11" fmla="*/ 128 h 482"/>
                <a:gd name="T12" fmla="*/ 121 w 461"/>
                <a:gd name="T13" fmla="*/ 311 h 482"/>
                <a:gd name="T14" fmla="*/ 121 w 461"/>
                <a:gd name="T15" fmla="*/ 312 h 482"/>
                <a:gd name="T16" fmla="*/ 291 w 461"/>
                <a:gd name="T17" fmla="*/ 482 h 482"/>
                <a:gd name="T18" fmla="*/ 461 w 461"/>
                <a:gd name="T19" fmla="*/ 312 h 482"/>
                <a:gd name="T20" fmla="*/ 461 w 461"/>
                <a:gd name="T21" fmla="*/ 312 h 482"/>
                <a:gd name="T22" fmla="*/ 461 w 461"/>
                <a:gd name="T23" fmla="*/ 128 h 482"/>
                <a:gd name="T24" fmla="*/ 332 w 461"/>
                <a:gd name="T2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82">
                  <a:moveTo>
                    <a:pt x="332" y="0"/>
                  </a:moveTo>
                  <a:cubicBezTo>
                    <a:pt x="88" y="0"/>
                    <a:pt x="88" y="0"/>
                    <a:pt x="88" y="0"/>
                  </a:cubicBezTo>
                  <a:cubicBezTo>
                    <a:pt x="71" y="0"/>
                    <a:pt x="55" y="3"/>
                    <a:pt x="40" y="9"/>
                  </a:cubicBezTo>
                  <a:cubicBezTo>
                    <a:pt x="25" y="15"/>
                    <a:pt x="11" y="24"/>
                    <a:pt x="0" y="35"/>
                  </a:cubicBezTo>
                  <a:cubicBezTo>
                    <a:pt x="22" y="13"/>
                    <a:pt x="58" y="13"/>
                    <a:pt x="81" y="35"/>
                  </a:cubicBezTo>
                  <a:cubicBezTo>
                    <a:pt x="106" y="58"/>
                    <a:pt x="121" y="91"/>
                    <a:pt x="121" y="128"/>
                  </a:cubicBezTo>
                  <a:cubicBezTo>
                    <a:pt x="121" y="311"/>
                    <a:pt x="121" y="311"/>
                    <a:pt x="121" y="311"/>
                  </a:cubicBezTo>
                  <a:cubicBezTo>
                    <a:pt x="121" y="311"/>
                    <a:pt x="121" y="311"/>
                    <a:pt x="121" y="312"/>
                  </a:cubicBezTo>
                  <a:cubicBezTo>
                    <a:pt x="121" y="405"/>
                    <a:pt x="197" y="482"/>
                    <a:pt x="291" y="482"/>
                  </a:cubicBezTo>
                  <a:cubicBezTo>
                    <a:pt x="385" y="482"/>
                    <a:pt x="461" y="405"/>
                    <a:pt x="461" y="312"/>
                  </a:cubicBezTo>
                  <a:cubicBezTo>
                    <a:pt x="461" y="312"/>
                    <a:pt x="461" y="312"/>
                    <a:pt x="461" y="312"/>
                  </a:cubicBezTo>
                  <a:cubicBezTo>
                    <a:pt x="461" y="128"/>
                    <a:pt x="461" y="128"/>
                    <a:pt x="461" y="128"/>
                  </a:cubicBezTo>
                  <a:cubicBezTo>
                    <a:pt x="461" y="57"/>
                    <a:pt x="403" y="0"/>
                    <a:pt x="332" y="0"/>
                  </a:cubicBezTo>
                  <a:close/>
                </a:path>
              </a:pathLst>
            </a:custGeom>
            <a:solidFill>
              <a:schemeClr val="accent4"/>
            </a:solidFill>
            <a:ln>
              <a:noFill/>
            </a:ln>
          </p:spPr>
          <p:txBody>
            <a:bodyPr/>
            <a:lstStyle/>
            <a:p>
              <a:pPr eaLnBrk="1" fontAlgn="auto" hangingPunct="1">
                <a:spcBef>
                  <a:spcPts val="0"/>
                </a:spcBef>
                <a:spcAft>
                  <a:spcPts val="0"/>
                </a:spcAft>
                <a:defRPr/>
              </a:pPr>
              <a:endParaRPr lang="ru-RU">
                <a:latin typeface="+mn-lt"/>
              </a:endParaRPr>
            </a:p>
          </p:txBody>
        </p:sp>
        <p:sp>
          <p:nvSpPr>
            <p:cNvPr id="9243" name="Oval 14">
              <a:extLst>
                <a:ext uri="{FF2B5EF4-FFF2-40B4-BE49-F238E27FC236}">
                  <a16:creationId xmlns:a16="http://schemas.microsoft.com/office/drawing/2014/main" id="{910CC8E3-F7E0-498B-88BE-CB3355DA3FCC}"/>
                </a:ext>
              </a:extLst>
            </p:cNvPr>
            <p:cNvSpPr>
              <a:spLocks noChangeArrowheads="1"/>
            </p:cNvSpPr>
            <p:nvPr/>
          </p:nvSpPr>
          <p:spPr bwMode="auto">
            <a:xfrm>
              <a:off x="6858000" y="3470276"/>
              <a:ext cx="1081088" cy="107791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4" name="Group 13">
            <a:extLst>
              <a:ext uri="{FF2B5EF4-FFF2-40B4-BE49-F238E27FC236}">
                <a16:creationId xmlns:a16="http://schemas.microsoft.com/office/drawing/2014/main" id="{C52B91A9-C33A-48B0-A447-33583C19C4CF}"/>
              </a:ext>
            </a:extLst>
          </p:cNvPr>
          <p:cNvGrpSpPr>
            <a:grpSpLocks/>
          </p:cNvGrpSpPr>
          <p:nvPr/>
        </p:nvGrpSpPr>
        <p:grpSpPr bwMode="auto">
          <a:xfrm>
            <a:off x="8562975" y="2667000"/>
            <a:ext cx="1911350" cy="1836738"/>
            <a:chOff x="8562975" y="2822576"/>
            <a:chExt cx="1911350" cy="1836738"/>
          </a:xfrm>
        </p:grpSpPr>
        <p:sp>
          <p:nvSpPr>
            <p:cNvPr id="15" name="Freeform 15">
              <a:extLst>
                <a:ext uri="{FF2B5EF4-FFF2-40B4-BE49-F238E27FC236}">
                  <a16:creationId xmlns:a16="http://schemas.microsoft.com/office/drawing/2014/main" id="{EF64A266-BF87-4792-8A38-455E74CCEFD9}"/>
                </a:ext>
              </a:extLst>
            </p:cNvPr>
            <p:cNvSpPr>
              <a:spLocks/>
            </p:cNvSpPr>
            <p:nvPr/>
          </p:nvSpPr>
          <p:spPr bwMode="auto">
            <a:xfrm>
              <a:off x="8562975" y="2855914"/>
              <a:ext cx="617538" cy="454025"/>
            </a:xfrm>
            <a:custGeom>
              <a:avLst/>
              <a:gdLst>
                <a:gd name="T0" fmla="*/ 81 w 162"/>
                <a:gd name="T1" fmla="*/ 0 h 119"/>
                <a:gd name="T2" fmla="*/ 0 w 162"/>
                <a:gd name="T3" fmla="*/ 119 h 119"/>
                <a:gd name="T4" fmla="*/ 162 w 162"/>
                <a:gd name="T5" fmla="*/ 119 h 119"/>
                <a:gd name="T6" fmla="*/ 81 w 162"/>
                <a:gd name="T7" fmla="*/ 0 h 119"/>
              </a:gdLst>
              <a:ahLst/>
              <a:cxnLst>
                <a:cxn ang="0">
                  <a:pos x="T0" y="T1"/>
                </a:cxn>
                <a:cxn ang="0">
                  <a:pos x="T2" y="T3"/>
                </a:cxn>
                <a:cxn ang="0">
                  <a:pos x="T4" y="T5"/>
                </a:cxn>
                <a:cxn ang="0">
                  <a:pos x="T6" y="T7"/>
                </a:cxn>
              </a:cxnLst>
              <a:rect l="0" t="0" r="r" b="b"/>
              <a:pathLst>
                <a:path w="162" h="119">
                  <a:moveTo>
                    <a:pt x="81" y="0"/>
                  </a:moveTo>
                  <a:cubicBezTo>
                    <a:pt x="34" y="18"/>
                    <a:pt x="0" y="65"/>
                    <a:pt x="0" y="119"/>
                  </a:cubicBezTo>
                  <a:cubicBezTo>
                    <a:pt x="162" y="119"/>
                    <a:pt x="162" y="119"/>
                    <a:pt x="162" y="119"/>
                  </a:cubicBezTo>
                  <a:cubicBezTo>
                    <a:pt x="162" y="65"/>
                    <a:pt x="129" y="19"/>
                    <a:pt x="81" y="0"/>
                  </a:cubicBezTo>
                  <a:close/>
                </a:path>
              </a:pathLst>
            </a:custGeom>
            <a:solidFill>
              <a:schemeClr val="accent5">
                <a:lumMod val="75000"/>
              </a:schemeClr>
            </a:solidFill>
            <a:ln>
              <a:noFill/>
            </a:ln>
          </p:spPr>
          <p:txBody>
            <a:bodyPr/>
            <a:lstStyle/>
            <a:p>
              <a:pPr eaLnBrk="1" fontAlgn="auto" hangingPunct="1">
                <a:spcBef>
                  <a:spcPts val="0"/>
                </a:spcBef>
                <a:spcAft>
                  <a:spcPts val="0"/>
                </a:spcAft>
                <a:defRPr/>
              </a:pPr>
              <a:endParaRPr lang="ru-RU">
                <a:latin typeface="+mn-lt"/>
              </a:endParaRPr>
            </a:p>
          </p:txBody>
        </p:sp>
        <p:sp>
          <p:nvSpPr>
            <p:cNvPr id="16" name="Freeform 16">
              <a:extLst>
                <a:ext uri="{FF2B5EF4-FFF2-40B4-BE49-F238E27FC236}">
                  <a16:creationId xmlns:a16="http://schemas.microsoft.com/office/drawing/2014/main" id="{6B47F163-5142-48CB-8235-22AF0B648F2F}"/>
                </a:ext>
              </a:extLst>
            </p:cNvPr>
            <p:cNvSpPr>
              <a:spLocks/>
            </p:cNvSpPr>
            <p:nvPr/>
          </p:nvSpPr>
          <p:spPr bwMode="auto">
            <a:xfrm>
              <a:off x="8718550" y="2822576"/>
              <a:ext cx="1755775" cy="1836738"/>
            </a:xfrm>
            <a:custGeom>
              <a:avLst/>
              <a:gdLst>
                <a:gd name="T0" fmla="*/ 332 w 461"/>
                <a:gd name="T1" fmla="*/ 0 h 482"/>
                <a:gd name="T2" fmla="*/ 88 w 461"/>
                <a:gd name="T3" fmla="*/ 0 h 482"/>
                <a:gd name="T4" fmla="*/ 40 w 461"/>
                <a:gd name="T5" fmla="*/ 9 h 482"/>
                <a:gd name="T6" fmla="*/ 0 w 461"/>
                <a:gd name="T7" fmla="*/ 35 h 482"/>
                <a:gd name="T8" fmla="*/ 81 w 461"/>
                <a:gd name="T9" fmla="*/ 35 h 482"/>
                <a:gd name="T10" fmla="*/ 121 w 461"/>
                <a:gd name="T11" fmla="*/ 128 h 482"/>
                <a:gd name="T12" fmla="*/ 121 w 461"/>
                <a:gd name="T13" fmla="*/ 311 h 482"/>
                <a:gd name="T14" fmla="*/ 121 w 461"/>
                <a:gd name="T15" fmla="*/ 312 h 482"/>
                <a:gd name="T16" fmla="*/ 291 w 461"/>
                <a:gd name="T17" fmla="*/ 482 h 482"/>
                <a:gd name="T18" fmla="*/ 461 w 461"/>
                <a:gd name="T19" fmla="*/ 312 h 482"/>
                <a:gd name="T20" fmla="*/ 461 w 461"/>
                <a:gd name="T21" fmla="*/ 312 h 482"/>
                <a:gd name="T22" fmla="*/ 461 w 461"/>
                <a:gd name="T23" fmla="*/ 128 h 482"/>
                <a:gd name="T24" fmla="*/ 332 w 461"/>
                <a:gd name="T2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82">
                  <a:moveTo>
                    <a:pt x="332" y="0"/>
                  </a:moveTo>
                  <a:cubicBezTo>
                    <a:pt x="88" y="0"/>
                    <a:pt x="88" y="0"/>
                    <a:pt x="88" y="0"/>
                  </a:cubicBezTo>
                  <a:cubicBezTo>
                    <a:pt x="71" y="0"/>
                    <a:pt x="55" y="3"/>
                    <a:pt x="40" y="9"/>
                  </a:cubicBezTo>
                  <a:cubicBezTo>
                    <a:pt x="25" y="15"/>
                    <a:pt x="11" y="24"/>
                    <a:pt x="0" y="35"/>
                  </a:cubicBezTo>
                  <a:cubicBezTo>
                    <a:pt x="22" y="13"/>
                    <a:pt x="58" y="13"/>
                    <a:pt x="81" y="35"/>
                  </a:cubicBezTo>
                  <a:cubicBezTo>
                    <a:pt x="106" y="58"/>
                    <a:pt x="121" y="91"/>
                    <a:pt x="121" y="128"/>
                  </a:cubicBezTo>
                  <a:cubicBezTo>
                    <a:pt x="121" y="311"/>
                    <a:pt x="121" y="311"/>
                    <a:pt x="121" y="311"/>
                  </a:cubicBezTo>
                  <a:cubicBezTo>
                    <a:pt x="121" y="311"/>
                    <a:pt x="121" y="311"/>
                    <a:pt x="121" y="312"/>
                  </a:cubicBezTo>
                  <a:cubicBezTo>
                    <a:pt x="121" y="405"/>
                    <a:pt x="197" y="482"/>
                    <a:pt x="291" y="482"/>
                  </a:cubicBezTo>
                  <a:cubicBezTo>
                    <a:pt x="385" y="482"/>
                    <a:pt x="461" y="405"/>
                    <a:pt x="461" y="312"/>
                  </a:cubicBezTo>
                  <a:cubicBezTo>
                    <a:pt x="461" y="312"/>
                    <a:pt x="461" y="312"/>
                    <a:pt x="461" y="312"/>
                  </a:cubicBezTo>
                  <a:cubicBezTo>
                    <a:pt x="461" y="128"/>
                    <a:pt x="461" y="128"/>
                    <a:pt x="461" y="128"/>
                  </a:cubicBezTo>
                  <a:cubicBezTo>
                    <a:pt x="461" y="57"/>
                    <a:pt x="403" y="0"/>
                    <a:pt x="332" y="0"/>
                  </a:cubicBezTo>
                  <a:close/>
                </a:path>
              </a:pathLst>
            </a:custGeom>
            <a:solidFill>
              <a:schemeClr val="accent5"/>
            </a:solidFill>
            <a:ln>
              <a:noFill/>
            </a:ln>
          </p:spPr>
          <p:txBody>
            <a:bodyPr/>
            <a:lstStyle/>
            <a:p>
              <a:pPr eaLnBrk="1" fontAlgn="auto" hangingPunct="1">
                <a:spcBef>
                  <a:spcPts val="0"/>
                </a:spcBef>
                <a:spcAft>
                  <a:spcPts val="0"/>
                </a:spcAft>
                <a:defRPr/>
              </a:pPr>
              <a:endParaRPr lang="ru-RU">
                <a:latin typeface="+mn-lt"/>
              </a:endParaRPr>
            </a:p>
          </p:txBody>
        </p:sp>
        <p:sp>
          <p:nvSpPr>
            <p:cNvPr id="9240" name="Oval 17">
              <a:extLst>
                <a:ext uri="{FF2B5EF4-FFF2-40B4-BE49-F238E27FC236}">
                  <a16:creationId xmlns:a16="http://schemas.microsoft.com/office/drawing/2014/main" id="{915AFE7A-BF20-4F2E-96FD-B63151A6BCE7}"/>
                </a:ext>
              </a:extLst>
            </p:cNvPr>
            <p:cNvSpPr>
              <a:spLocks noChangeArrowheads="1"/>
            </p:cNvSpPr>
            <p:nvPr/>
          </p:nvSpPr>
          <p:spPr bwMode="auto">
            <a:xfrm>
              <a:off x="9286875" y="3470276"/>
              <a:ext cx="1081088" cy="107791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endParaRPr lang="ru-RU" altLang="en-US"/>
            </a:p>
          </p:txBody>
        </p:sp>
      </p:grpSp>
      <p:grpSp>
        <p:nvGrpSpPr>
          <p:cNvPr id="18" name="Icons">
            <a:extLst>
              <a:ext uri="{FF2B5EF4-FFF2-40B4-BE49-F238E27FC236}">
                <a16:creationId xmlns:a16="http://schemas.microsoft.com/office/drawing/2014/main" id="{8E71C3B3-104D-4656-8990-9E58B5F115F3}"/>
              </a:ext>
            </a:extLst>
          </p:cNvPr>
          <p:cNvGrpSpPr>
            <a:grpSpLocks/>
          </p:cNvGrpSpPr>
          <p:nvPr/>
        </p:nvGrpSpPr>
        <p:grpSpPr bwMode="auto">
          <a:xfrm>
            <a:off x="2295525" y="3578225"/>
            <a:ext cx="7778750" cy="552450"/>
            <a:chOff x="2295525" y="3733801"/>
            <a:chExt cx="7778751" cy="552450"/>
          </a:xfrm>
        </p:grpSpPr>
        <p:sp>
          <p:nvSpPr>
            <p:cNvPr id="9234" name="Freeform 18">
              <a:extLst>
                <a:ext uri="{FF2B5EF4-FFF2-40B4-BE49-F238E27FC236}">
                  <a16:creationId xmlns:a16="http://schemas.microsoft.com/office/drawing/2014/main" id="{84788637-6481-4A7F-A650-0B30F757A271}"/>
                </a:ext>
              </a:extLst>
            </p:cNvPr>
            <p:cNvSpPr>
              <a:spLocks noEditPoints="1"/>
            </p:cNvSpPr>
            <p:nvPr/>
          </p:nvSpPr>
          <p:spPr bwMode="auto">
            <a:xfrm>
              <a:off x="2295525" y="3733801"/>
              <a:ext cx="487363" cy="552450"/>
            </a:xfrm>
            <a:custGeom>
              <a:avLst/>
              <a:gdLst>
                <a:gd name="T0" fmla="*/ 156108 w 128"/>
                <a:gd name="T1" fmla="*/ 430530 h 145"/>
                <a:gd name="T2" fmla="*/ 118033 w 128"/>
                <a:gd name="T3" fmla="*/ 331470 h 145"/>
                <a:gd name="T4" fmla="*/ 91381 w 128"/>
                <a:gd name="T5" fmla="*/ 247650 h 145"/>
                <a:gd name="T6" fmla="*/ 243682 w 128"/>
                <a:gd name="T7" fmla="*/ 95250 h 145"/>
                <a:gd name="T8" fmla="*/ 395982 w 128"/>
                <a:gd name="T9" fmla="*/ 247650 h 145"/>
                <a:gd name="T10" fmla="*/ 373137 w 128"/>
                <a:gd name="T11" fmla="*/ 331470 h 145"/>
                <a:gd name="T12" fmla="*/ 331255 w 128"/>
                <a:gd name="T13" fmla="*/ 415290 h 145"/>
                <a:gd name="T14" fmla="*/ 243682 w 128"/>
                <a:gd name="T15" fmla="*/ 152400 h 145"/>
                <a:gd name="T16" fmla="*/ 152301 w 128"/>
                <a:gd name="T17" fmla="*/ 247650 h 145"/>
                <a:gd name="T18" fmla="*/ 243682 w 128"/>
                <a:gd name="T19" fmla="*/ 339090 h 145"/>
                <a:gd name="T20" fmla="*/ 335062 w 128"/>
                <a:gd name="T21" fmla="*/ 247650 h 145"/>
                <a:gd name="T22" fmla="*/ 243682 w 128"/>
                <a:gd name="T23" fmla="*/ 152400 h 145"/>
                <a:gd name="T24" fmla="*/ 209414 w 128"/>
                <a:gd name="T25" fmla="*/ 259080 h 145"/>
                <a:gd name="T26" fmla="*/ 236066 w 128"/>
                <a:gd name="T27" fmla="*/ 293370 h 145"/>
                <a:gd name="T28" fmla="*/ 277949 w 128"/>
                <a:gd name="T29" fmla="*/ 217170 h 145"/>
                <a:gd name="T30" fmla="*/ 243682 w 128"/>
                <a:gd name="T31" fmla="*/ 49530 h 145"/>
                <a:gd name="T32" fmla="*/ 243682 w 128"/>
                <a:gd name="T33" fmla="*/ 0 h 145"/>
                <a:gd name="T34" fmla="*/ 144686 w 128"/>
                <a:gd name="T35" fmla="*/ 76200 h 145"/>
                <a:gd name="T36" fmla="*/ 121841 w 128"/>
                <a:gd name="T37" fmla="*/ 34290 h 145"/>
                <a:gd name="T38" fmla="*/ 34268 w 128"/>
                <a:gd name="T39" fmla="*/ 121920 h 145"/>
                <a:gd name="T40" fmla="*/ 76150 w 128"/>
                <a:gd name="T41" fmla="*/ 148590 h 145"/>
                <a:gd name="T42" fmla="*/ 0 w 128"/>
                <a:gd name="T43" fmla="*/ 247650 h 145"/>
                <a:gd name="T44" fmla="*/ 49498 w 128"/>
                <a:gd name="T45" fmla="*/ 247650 h 145"/>
                <a:gd name="T46" fmla="*/ 365522 w 128"/>
                <a:gd name="T47" fmla="*/ 34290 h 145"/>
                <a:gd name="T48" fmla="*/ 342677 w 128"/>
                <a:gd name="T49" fmla="*/ 76200 h 145"/>
                <a:gd name="T50" fmla="*/ 456903 w 128"/>
                <a:gd name="T51" fmla="*/ 121920 h 145"/>
                <a:gd name="T52" fmla="*/ 415020 w 128"/>
                <a:gd name="T53" fmla="*/ 148590 h 145"/>
                <a:gd name="T54" fmla="*/ 441673 w 128"/>
                <a:gd name="T55" fmla="*/ 247650 h 145"/>
                <a:gd name="T56" fmla="*/ 487363 w 128"/>
                <a:gd name="T57" fmla="*/ 247650 h 145"/>
                <a:gd name="T58" fmla="*/ 300794 w 128"/>
                <a:gd name="T59" fmla="*/ 445770 h 145"/>
                <a:gd name="T60" fmla="*/ 178954 w 128"/>
                <a:gd name="T61" fmla="*/ 476250 h 145"/>
                <a:gd name="T62" fmla="*/ 163724 w 128"/>
                <a:gd name="T63" fmla="*/ 499110 h 145"/>
                <a:gd name="T64" fmla="*/ 186569 w 128"/>
                <a:gd name="T65" fmla="*/ 518160 h 145"/>
                <a:gd name="T66" fmla="*/ 194184 w 128"/>
                <a:gd name="T67" fmla="*/ 514350 h 145"/>
                <a:gd name="T68" fmla="*/ 296987 w 128"/>
                <a:gd name="T69" fmla="*/ 487680 h 145"/>
                <a:gd name="T70" fmla="*/ 300794 w 128"/>
                <a:gd name="T71" fmla="*/ 487680 h 145"/>
                <a:gd name="T72" fmla="*/ 304602 w 128"/>
                <a:gd name="T73" fmla="*/ 483870 h 145"/>
                <a:gd name="T74" fmla="*/ 323639 w 128"/>
                <a:gd name="T75" fmla="*/ 506730 h 145"/>
                <a:gd name="T76" fmla="*/ 312217 w 128"/>
                <a:gd name="T77" fmla="*/ 525780 h 145"/>
                <a:gd name="T78" fmla="*/ 209414 w 128"/>
                <a:gd name="T79" fmla="*/ 552450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8" h="145">
                  <a:moveTo>
                    <a:pt x="41" y="113"/>
                  </a:moveTo>
                  <a:cubicBezTo>
                    <a:pt x="42" y="107"/>
                    <a:pt x="39" y="100"/>
                    <a:pt x="31" y="87"/>
                  </a:cubicBezTo>
                  <a:cubicBezTo>
                    <a:pt x="27" y="81"/>
                    <a:pt x="24" y="73"/>
                    <a:pt x="24" y="65"/>
                  </a:cubicBezTo>
                  <a:cubicBezTo>
                    <a:pt x="24" y="43"/>
                    <a:pt x="42" y="25"/>
                    <a:pt x="64" y="25"/>
                  </a:cubicBezTo>
                  <a:cubicBezTo>
                    <a:pt x="86" y="25"/>
                    <a:pt x="104" y="43"/>
                    <a:pt x="104" y="65"/>
                  </a:cubicBezTo>
                  <a:cubicBezTo>
                    <a:pt x="104" y="73"/>
                    <a:pt x="102" y="81"/>
                    <a:pt x="98" y="87"/>
                  </a:cubicBezTo>
                  <a:cubicBezTo>
                    <a:pt x="91" y="97"/>
                    <a:pt x="88" y="103"/>
                    <a:pt x="87" y="109"/>
                  </a:cubicBezTo>
                  <a:moveTo>
                    <a:pt x="64" y="40"/>
                  </a:moveTo>
                  <a:cubicBezTo>
                    <a:pt x="51" y="40"/>
                    <a:pt x="40" y="51"/>
                    <a:pt x="40" y="65"/>
                  </a:cubicBezTo>
                  <a:cubicBezTo>
                    <a:pt x="40" y="78"/>
                    <a:pt x="51" y="89"/>
                    <a:pt x="64" y="89"/>
                  </a:cubicBezTo>
                  <a:cubicBezTo>
                    <a:pt x="77" y="89"/>
                    <a:pt x="88" y="78"/>
                    <a:pt x="88" y="65"/>
                  </a:cubicBezTo>
                  <a:cubicBezTo>
                    <a:pt x="88" y="51"/>
                    <a:pt x="77" y="40"/>
                    <a:pt x="64" y="40"/>
                  </a:cubicBezTo>
                  <a:close/>
                  <a:moveTo>
                    <a:pt x="55" y="68"/>
                  </a:moveTo>
                  <a:cubicBezTo>
                    <a:pt x="62" y="77"/>
                    <a:pt x="62" y="77"/>
                    <a:pt x="62" y="77"/>
                  </a:cubicBezTo>
                  <a:cubicBezTo>
                    <a:pt x="73" y="57"/>
                    <a:pt x="73" y="57"/>
                    <a:pt x="73" y="57"/>
                  </a:cubicBezTo>
                  <a:moveTo>
                    <a:pt x="64" y="13"/>
                  </a:moveTo>
                  <a:cubicBezTo>
                    <a:pt x="64" y="0"/>
                    <a:pt x="64" y="0"/>
                    <a:pt x="64" y="0"/>
                  </a:cubicBezTo>
                  <a:moveTo>
                    <a:pt x="38" y="20"/>
                  </a:moveTo>
                  <a:cubicBezTo>
                    <a:pt x="32" y="9"/>
                    <a:pt x="32" y="9"/>
                    <a:pt x="32" y="9"/>
                  </a:cubicBezTo>
                  <a:moveTo>
                    <a:pt x="9" y="32"/>
                  </a:moveTo>
                  <a:cubicBezTo>
                    <a:pt x="20" y="39"/>
                    <a:pt x="20" y="39"/>
                    <a:pt x="20" y="39"/>
                  </a:cubicBezTo>
                  <a:moveTo>
                    <a:pt x="0" y="65"/>
                  </a:moveTo>
                  <a:cubicBezTo>
                    <a:pt x="13" y="65"/>
                    <a:pt x="13" y="65"/>
                    <a:pt x="13" y="65"/>
                  </a:cubicBezTo>
                  <a:moveTo>
                    <a:pt x="96" y="9"/>
                  </a:moveTo>
                  <a:cubicBezTo>
                    <a:pt x="90" y="20"/>
                    <a:pt x="90" y="20"/>
                    <a:pt x="90" y="20"/>
                  </a:cubicBezTo>
                  <a:moveTo>
                    <a:pt x="120" y="32"/>
                  </a:moveTo>
                  <a:cubicBezTo>
                    <a:pt x="109" y="39"/>
                    <a:pt x="109" y="39"/>
                    <a:pt x="109" y="39"/>
                  </a:cubicBezTo>
                  <a:moveTo>
                    <a:pt x="116" y="65"/>
                  </a:moveTo>
                  <a:cubicBezTo>
                    <a:pt x="128" y="65"/>
                    <a:pt x="128" y="65"/>
                    <a:pt x="128" y="65"/>
                  </a:cubicBezTo>
                  <a:moveTo>
                    <a:pt x="79" y="117"/>
                  </a:moveTo>
                  <a:cubicBezTo>
                    <a:pt x="79" y="117"/>
                    <a:pt x="47" y="125"/>
                    <a:pt x="47" y="125"/>
                  </a:cubicBezTo>
                  <a:cubicBezTo>
                    <a:pt x="45" y="126"/>
                    <a:pt x="43" y="128"/>
                    <a:pt x="43" y="131"/>
                  </a:cubicBezTo>
                  <a:cubicBezTo>
                    <a:pt x="43" y="133"/>
                    <a:pt x="46" y="136"/>
                    <a:pt x="49" y="136"/>
                  </a:cubicBezTo>
                  <a:cubicBezTo>
                    <a:pt x="49" y="136"/>
                    <a:pt x="51" y="135"/>
                    <a:pt x="51" y="135"/>
                  </a:cubicBezTo>
                  <a:cubicBezTo>
                    <a:pt x="78" y="128"/>
                    <a:pt x="78" y="128"/>
                    <a:pt x="78" y="128"/>
                  </a:cubicBezTo>
                  <a:cubicBezTo>
                    <a:pt x="79" y="128"/>
                    <a:pt x="79" y="128"/>
                    <a:pt x="79" y="128"/>
                  </a:cubicBezTo>
                  <a:cubicBezTo>
                    <a:pt x="79" y="127"/>
                    <a:pt x="79" y="127"/>
                    <a:pt x="80" y="127"/>
                  </a:cubicBezTo>
                  <a:cubicBezTo>
                    <a:pt x="83" y="127"/>
                    <a:pt x="85" y="130"/>
                    <a:pt x="85" y="133"/>
                  </a:cubicBezTo>
                  <a:cubicBezTo>
                    <a:pt x="85" y="135"/>
                    <a:pt x="84" y="137"/>
                    <a:pt x="82" y="138"/>
                  </a:cubicBezTo>
                  <a:cubicBezTo>
                    <a:pt x="55" y="145"/>
                    <a:pt x="55" y="145"/>
                    <a:pt x="55" y="145"/>
                  </a:cubicBezTo>
                </a:path>
              </a:pathLst>
            </a:custGeom>
            <a:noFill/>
            <a:ln w="2222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20" name="Freeform 19">
              <a:extLst>
                <a:ext uri="{FF2B5EF4-FFF2-40B4-BE49-F238E27FC236}">
                  <a16:creationId xmlns:a16="http://schemas.microsoft.com/office/drawing/2014/main" id="{DA23A327-F45E-4AB3-B54F-8E24F706468E}"/>
                </a:ext>
              </a:extLst>
            </p:cNvPr>
            <p:cNvSpPr>
              <a:spLocks noEditPoints="1"/>
            </p:cNvSpPr>
            <p:nvPr/>
          </p:nvSpPr>
          <p:spPr bwMode="auto">
            <a:xfrm>
              <a:off x="9580564" y="3763964"/>
              <a:ext cx="493712" cy="495300"/>
            </a:xfrm>
            <a:custGeom>
              <a:avLst/>
              <a:gdLst>
                <a:gd name="T0" fmla="*/ 112 w 130"/>
                <a:gd name="T1" fmla="*/ 35 h 130"/>
                <a:gd name="T2" fmla="*/ 122 w 130"/>
                <a:gd name="T3" fmla="*/ 69 h 130"/>
                <a:gd name="T4" fmla="*/ 61 w 130"/>
                <a:gd name="T5" fmla="*/ 130 h 130"/>
                <a:gd name="T6" fmla="*/ 0 w 130"/>
                <a:gd name="T7" fmla="*/ 69 h 130"/>
                <a:gd name="T8" fmla="*/ 61 w 130"/>
                <a:gd name="T9" fmla="*/ 8 h 130"/>
                <a:gd name="T10" fmla="*/ 94 w 130"/>
                <a:gd name="T11" fmla="*/ 18 h 130"/>
                <a:gd name="T12" fmla="*/ 84 w 130"/>
                <a:gd name="T13" fmla="*/ 29 h 130"/>
                <a:gd name="T14" fmla="*/ 61 w 130"/>
                <a:gd name="T15" fmla="*/ 23 h 130"/>
                <a:gd name="T16" fmla="*/ 15 w 130"/>
                <a:gd name="T17" fmla="*/ 69 h 130"/>
                <a:gd name="T18" fmla="*/ 61 w 130"/>
                <a:gd name="T19" fmla="*/ 115 h 130"/>
                <a:gd name="T20" fmla="*/ 107 w 130"/>
                <a:gd name="T21" fmla="*/ 69 h 130"/>
                <a:gd name="T22" fmla="*/ 100 w 130"/>
                <a:gd name="T23" fmla="*/ 46 h 130"/>
                <a:gd name="T24" fmla="*/ 72 w 130"/>
                <a:gd name="T25" fmla="*/ 41 h 130"/>
                <a:gd name="T26" fmla="*/ 61 w 130"/>
                <a:gd name="T27" fmla="*/ 39 h 130"/>
                <a:gd name="T28" fmla="*/ 31 w 130"/>
                <a:gd name="T29" fmla="*/ 69 h 130"/>
                <a:gd name="T30" fmla="*/ 61 w 130"/>
                <a:gd name="T31" fmla="*/ 99 h 130"/>
                <a:gd name="T32" fmla="*/ 91 w 130"/>
                <a:gd name="T33" fmla="*/ 69 h 130"/>
                <a:gd name="T34" fmla="*/ 88 w 130"/>
                <a:gd name="T35" fmla="*/ 56 h 130"/>
                <a:gd name="T36" fmla="*/ 61 w 130"/>
                <a:gd name="T37" fmla="*/ 69 h 130"/>
                <a:gd name="T38" fmla="*/ 127 w 130"/>
                <a:gd name="T39" fmla="*/ 3 h 130"/>
                <a:gd name="T40" fmla="*/ 111 w 130"/>
                <a:gd name="T41" fmla="*/ 0 h 130"/>
                <a:gd name="T42" fmla="*/ 111 w 130"/>
                <a:gd name="T43" fmla="*/ 19 h 130"/>
                <a:gd name="T44" fmla="*/ 130 w 130"/>
                <a:gd name="T45" fmla="*/ 19 h 130"/>
                <a:gd name="T46" fmla="*/ 11 w 130"/>
                <a:gd name="T47" fmla="*/ 130 h 130"/>
                <a:gd name="T48" fmla="*/ 23 w 130"/>
                <a:gd name="T49" fmla="*/ 116 h 130"/>
                <a:gd name="T50" fmla="*/ 99 w 130"/>
                <a:gd name="T51" fmla="*/ 116 h 130"/>
                <a:gd name="T52" fmla="*/ 111 w 130"/>
                <a:gd name="T5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30">
                  <a:moveTo>
                    <a:pt x="112" y="35"/>
                  </a:moveTo>
                  <a:cubicBezTo>
                    <a:pt x="118" y="45"/>
                    <a:pt x="122" y="56"/>
                    <a:pt x="122" y="69"/>
                  </a:cubicBezTo>
                  <a:cubicBezTo>
                    <a:pt x="122" y="102"/>
                    <a:pt x="94" y="130"/>
                    <a:pt x="61" y="130"/>
                  </a:cubicBezTo>
                  <a:cubicBezTo>
                    <a:pt x="28" y="130"/>
                    <a:pt x="0" y="102"/>
                    <a:pt x="0" y="69"/>
                  </a:cubicBezTo>
                  <a:cubicBezTo>
                    <a:pt x="0" y="35"/>
                    <a:pt x="28" y="8"/>
                    <a:pt x="61" y="8"/>
                  </a:cubicBezTo>
                  <a:cubicBezTo>
                    <a:pt x="73" y="8"/>
                    <a:pt x="85" y="12"/>
                    <a:pt x="94" y="18"/>
                  </a:cubicBezTo>
                  <a:moveTo>
                    <a:pt x="84" y="29"/>
                  </a:moveTo>
                  <a:cubicBezTo>
                    <a:pt x="77" y="25"/>
                    <a:pt x="69" y="23"/>
                    <a:pt x="61" y="23"/>
                  </a:cubicBezTo>
                  <a:cubicBezTo>
                    <a:pt x="36" y="23"/>
                    <a:pt x="15" y="43"/>
                    <a:pt x="15" y="69"/>
                  </a:cubicBezTo>
                  <a:cubicBezTo>
                    <a:pt x="15" y="94"/>
                    <a:pt x="36" y="115"/>
                    <a:pt x="61" y="115"/>
                  </a:cubicBezTo>
                  <a:cubicBezTo>
                    <a:pt x="86" y="115"/>
                    <a:pt x="107" y="94"/>
                    <a:pt x="107" y="69"/>
                  </a:cubicBezTo>
                  <a:cubicBezTo>
                    <a:pt x="107" y="60"/>
                    <a:pt x="104" y="52"/>
                    <a:pt x="100" y="46"/>
                  </a:cubicBezTo>
                  <a:moveTo>
                    <a:pt x="72" y="41"/>
                  </a:moveTo>
                  <a:cubicBezTo>
                    <a:pt x="69" y="40"/>
                    <a:pt x="65" y="39"/>
                    <a:pt x="61" y="39"/>
                  </a:cubicBezTo>
                  <a:cubicBezTo>
                    <a:pt x="45" y="39"/>
                    <a:pt x="31" y="52"/>
                    <a:pt x="31" y="69"/>
                  </a:cubicBezTo>
                  <a:cubicBezTo>
                    <a:pt x="31" y="85"/>
                    <a:pt x="45" y="99"/>
                    <a:pt x="61" y="99"/>
                  </a:cubicBezTo>
                  <a:cubicBezTo>
                    <a:pt x="77" y="99"/>
                    <a:pt x="91" y="85"/>
                    <a:pt x="91" y="69"/>
                  </a:cubicBezTo>
                  <a:cubicBezTo>
                    <a:pt x="91" y="64"/>
                    <a:pt x="90" y="60"/>
                    <a:pt x="88" y="56"/>
                  </a:cubicBezTo>
                  <a:moveTo>
                    <a:pt x="61" y="69"/>
                  </a:moveTo>
                  <a:cubicBezTo>
                    <a:pt x="127" y="3"/>
                    <a:pt x="127" y="3"/>
                    <a:pt x="127" y="3"/>
                  </a:cubicBezTo>
                  <a:moveTo>
                    <a:pt x="111" y="0"/>
                  </a:moveTo>
                  <a:cubicBezTo>
                    <a:pt x="111" y="19"/>
                    <a:pt x="111" y="19"/>
                    <a:pt x="111" y="19"/>
                  </a:cubicBezTo>
                  <a:cubicBezTo>
                    <a:pt x="130" y="19"/>
                    <a:pt x="130" y="19"/>
                    <a:pt x="130" y="19"/>
                  </a:cubicBezTo>
                  <a:moveTo>
                    <a:pt x="11" y="130"/>
                  </a:moveTo>
                  <a:cubicBezTo>
                    <a:pt x="23" y="116"/>
                    <a:pt x="23" y="116"/>
                    <a:pt x="23" y="116"/>
                  </a:cubicBezTo>
                  <a:moveTo>
                    <a:pt x="99" y="116"/>
                  </a:moveTo>
                  <a:cubicBezTo>
                    <a:pt x="111" y="130"/>
                    <a:pt x="111" y="130"/>
                    <a:pt x="111" y="130"/>
                  </a:cubicBezTo>
                </a:path>
              </a:pathLst>
            </a:custGeom>
            <a:noFill/>
            <a:ln w="22225" cap="rnd">
              <a:solidFill>
                <a:schemeClr val="accent5"/>
              </a:solidFill>
              <a:prstDash val="solid"/>
              <a:round/>
              <a:headEnd/>
              <a:tailEnd/>
            </a:ln>
          </p:spPr>
          <p:txBody>
            <a:bodyPr/>
            <a:lstStyle/>
            <a:p>
              <a:pPr eaLnBrk="1" fontAlgn="auto" hangingPunct="1">
                <a:spcBef>
                  <a:spcPts val="0"/>
                </a:spcBef>
                <a:spcAft>
                  <a:spcPts val="0"/>
                </a:spcAft>
                <a:defRPr/>
              </a:pPr>
              <a:endParaRPr lang="ru-RU">
                <a:latin typeface="+mn-lt"/>
              </a:endParaRPr>
            </a:p>
          </p:txBody>
        </p:sp>
        <p:sp>
          <p:nvSpPr>
            <p:cNvPr id="9236" name="Freeform 20">
              <a:extLst>
                <a:ext uri="{FF2B5EF4-FFF2-40B4-BE49-F238E27FC236}">
                  <a16:creationId xmlns:a16="http://schemas.microsoft.com/office/drawing/2014/main" id="{12BF31B2-919D-42A7-A1B0-A4E56CDE789B}"/>
                </a:ext>
              </a:extLst>
            </p:cNvPr>
            <p:cNvSpPr>
              <a:spLocks noEditPoints="1"/>
            </p:cNvSpPr>
            <p:nvPr/>
          </p:nvSpPr>
          <p:spPr bwMode="auto">
            <a:xfrm>
              <a:off x="4694238" y="3771901"/>
              <a:ext cx="549275" cy="479425"/>
            </a:xfrm>
            <a:custGeom>
              <a:avLst/>
              <a:gdLst>
                <a:gd name="T0" fmla="*/ 91546 w 144"/>
                <a:gd name="T1" fmla="*/ 258737 h 126"/>
                <a:gd name="T2" fmla="*/ 57216 w 144"/>
                <a:gd name="T3" fmla="*/ 209273 h 126"/>
                <a:gd name="T4" fmla="*/ 64845 w 144"/>
                <a:gd name="T5" fmla="*/ 178833 h 126"/>
                <a:gd name="T6" fmla="*/ 72474 w 144"/>
                <a:gd name="T7" fmla="*/ 175028 h 126"/>
                <a:gd name="T8" fmla="*/ 102989 w 144"/>
                <a:gd name="T9" fmla="*/ 178833 h 126"/>
                <a:gd name="T10" fmla="*/ 179277 w 144"/>
                <a:gd name="T11" fmla="*/ 304397 h 126"/>
                <a:gd name="T12" fmla="*/ 179277 w 144"/>
                <a:gd name="T13" fmla="*/ 399521 h 126"/>
                <a:gd name="T14" fmla="*/ 91546 w 144"/>
                <a:gd name="T15" fmla="*/ 399521 h 126"/>
                <a:gd name="T16" fmla="*/ 91546 w 144"/>
                <a:gd name="T17" fmla="*/ 365276 h 126"/>
                <a:gd name="T18" fmla="*/ 0 w 144"/>
                <a:gd name="T19" fmla="*/ 270152 h 126"/>
                <a:gd name="T20" fmla="*/ 0 w 144"/>
                <a:gd name="T21" fmla="*/ 79904 h 126"/>
                <a:gd name="T22" fmla="*/ 22886 w 144"/>
                <a:gd name="T23" fmla="*/ 57074 h 126"/>
                <a:gd name="T24" fmla="*/ 22886 w 144"/>
                <a:gd name="T25" fmla="*/ 57074 h 126"/>
                <a:gd name="T26" fmla="*/ 45773 w 144"/>
                <a:gd name="T27" fmla="*/ 79904 h 126"/>
                <a:gd name="T28" fmla="*/ 45773 w 144"/>
                <a:gd name="T29" fmla="*/ 156003 h 126"/>
                <a:gd name="T30" fmla="*/ 205978 w 144"/>
                <a:gd name="T31" fmla="*/ 479425 h 126"/>
                <a:gd name="T32" fmla="*/ 205978 w 144"/>
                <a:gd name="T33" fmla="*/ 399521 h 126"/>
                <a:gd name="T34" fmla="*/ 64845 w 144"/>
                <a:gd name="T35" fmla="*/ 399521 h 126"/>
                <a:gd name="T36" fmla="*/ 64845 w 144"/>
                <a:gd name="T37" fmla="*/ 479425 h 126"/>
                <a:gd name="T38" fmla="*/ 461544 w 144"/>
                <a:gd name="T39" fmla="*/ 258737 h 126"/>
                <a:gd name="T40" fmla="*/ 492059 w 144"/>
                <a:gd name="T41" fmla="*/ 209273 h 126"/>
                <a:gd name="T42" fmla="*/ 484430 w 144"/>
                <a:gd name="T43" fmla="*/ 178833 h 126"/>
                <a:gd name="T44" fmla="*/ 480616 w 144"/>
                <a:gd name="T45" fmla="*/ 175028 h 126"/>
                <a:gd name="T46" fmla="*/ 450100 w 144"/>
                <a:gd name="T47" fmla="*/ 178833 h 126"/>
                <a:gd name="T48" fmla="*/ 369998 w 144"/>
                <a:gd name="T49" fmla="*/ 304397 h 126"/>
                <a:gd name="T50" fmla="*/ 369998 w 144"/>
                <a:gd name="T51" fmla="*/ 399521 h 126"/>
                <a:gd name="T52" fmla="*/ 461544 w 144"/>
                <a:gd name="T53" fmla="*/ 399521 h 126"/>
                <a:gd name="T54" fmla="*/ 461544 w 144"/>
                <a:gd name="T55" fmla="*/ 365276 h 126"/>
                <a:gd name="T56" fmla="*/ 549275 w 144"/>
                <a:gd name="T57" fmla="*/ 270152 h 126"/>
                <a:gd name="T58" fmla="*/ 549275 w 144"/>
                <a:gd name="T59" fmla="*/ 79904 h 126"/>
                <a:gd name="T60" fmla="*/ 526389 w 144"/>
                <a:gd name="T61" fmla="*/ 57074 h 126"/>
                <a:gd name="T62" fmla="*/ 526389 w 144"/>
                <a:gd name="T63" fmla="*/ 57074 h 126"/>
                <a:gd name="T64" fmla="*/ 507316 w 144"/>
                <a:gd name="T65" fmla="*/ 79904 h 126"/>
                <a:gd name="T66" fmla="*/ 507316 w 144"/>
                <a:gd name="T67" fmla="*/ 156003 h 126"/>
                <a:gd name="T68" fmla="*/ 484430 w 144"/>
                <a:gd name="T69" fmla="*/ 479425 h 126"/>
                <a:gd name="T70" fmla="*/ 484430 w 144"/>
                <a:gd name="T71" fmla="*/ 399521 h 126"/>
                <a:gd name="T72" fmla="*/ 343297 w 144"/>
                <a:gd name="T73" fmla="*/ 399521 h 126"/>
                <a:gd name="T74" fmla="*/ 343297 w 144"/>
                <a:gd name="T75" fmla="*/ 479425 h 126"/>
                <a:gd name="T76" fmla="*/ 274638 w 144"/>
                <a:gd name="T77" fmla="*/ 0 h 126"/>
                <a:gd name="T78" fmla="*/ 152576 w 144"/>
                <a:gd name="T79" fmla="*/ 121759 h 126"/>
                <a:gd name="T80" fmla="*/ 274638 w 144"/>
                <a:gd name="T81" fmla="*/ 247322 h 126"/>
                <a:gd name="T82" fmla="*/ 400513 w 144"/>
                <a:gd name="T83" fmla="*/ 121759 h 126"/>
                <a:gd name="T84" fmla="*/ 274638 w 144"/>
                <a:gd name="T85" fmla="*/ 0 h 126"/>
                <a:gd name="T86" fmla="*/ 244122 w 144"/>
                <a:gd name="T87" fmla="*/ 163613 h 126"/>
                <a:gd name="T88" fmla="*/ 274638 w 144"/>
                <a:gd name="T89" fmla="*/ 186443 h 126"/>
                <a:gd name="T90" fmla="*/ 308967 w 144"/>
                <a:gd name="T91" fmla="*/ 156003 h 126"/>
                <a:gd name="T92" fmla="*/ 274638 w 144"/>
                <a:gd name="T93" fmla="*/ 121759 h 126"/>
                <a:gd name="T94" fmla="*/ 240308 w 144"/>
                <a:gd name="T95" fmla="*/ 91319 h 126"/>
                <a:gd name="T96" fmla="*/ 274638 w 144"/>
                <a:gd name="T97" fmla="*/ 60879 h 126"/>
                <a:gd name="T98" fmla="*/ 308967 w 144"/>
                <a:gd name="T99" fmla="*/ 83709 h 126"/>
                <a:gd name="T100" fmla="*/ 274638 w 144"/>
                <a:gd name="T101" fmla="*/ 60879 h 126"/>
                <a:gd name="T102" fmla="*/ 274638 w 144"/>
                <a:gd name="T103" fmla="*/ 45660 h 126"/>
                <a:gd name="T104" fmla="*/ 274638 w 144"/>
                <a:gd name="T105" fmla="*/ 201663 h 126"/>
                <a:gd name="T106" fmla="*/ 274638 w 144"/>
                <a:gd name="T107" fmla="*/ 186443 h 1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4" h="126">
                  <a:moveTo>
                    <a:pt x="24" y="68"/>
                  </a:moveTo>
                  <a:cubicBezTo>
                    <a:pt x="15" y="55"/>
                    <a:pt x="15" y="55"/>
                    <a:pt x="15" y="55"/>
                  </a:cubicBezTo>
                  <a:cubicBezTo>
                    <a:pt x="14" y="52"/>
                    <a:pt x="14" y="49"/>
                    <a:pt x="17" y="47"/>
                  </a:cubicBezTo>
                  <a:cubicBezTo>
                    <a:pt x="19" y="46"/>
                    <a:pt x="19" y="46"/>
                    <a:pt x="19" y="46"/>
                  </a:cubicBezTo>
                  <a:cubicBezTo>
                    <a:pt x="21" y="44"/>
                    <a:pt x="25" y="45"/>
                    <a:pt x="27" y="47"/>
                  </a:cubicBezTo>
                  <a:cubicBezTo>
                    <a:pt x="47" y="80"/>
                    <a:pt x="47" y="80"/>
                    <a:pt x="47" y="80"/>
                  </a:cubicBezTo>
                  <a:cubicBezTo>
                    <a:pt x="47" y="105"/>
                    <a:pt x="47" y="105"/>
                    <a:pt x="47" y="105"/>
                  </a:cubicBezTo>
                  <a:cubicBezTo>
                    <a:pt x="24" y="105"/>
                    <a:pt x="24" y="105"/>
                    <a:pt x="24" y="105"/>
                  </a:cubicBezTo>
                  <a:cubicBezTo>
                    <a:pt x="24" y="96"/>
                    <a:pt x="24" y="96"/>
                    <a:pt x="24" y="96"/>
                  </a:cubicBezTo>
                  <a:cubicBezTo>
                    <a:pt x="0" y="71"/>
                    <a:pt x="0" y="71"/>
                    <a:pt x="0" y="71"/>
                  </a:cubicBezTo>
                  <a:cubicBezTo>
                    <a:pt x="0" y="21"/>
                    <a:pt x="0" y="21"/>
                    <a:pt x="0" y="21"/>
                  </a:cubicBezTo>
                  <a:cubicBezTo>
                    <a:pt x="0" y="18"/>
                    <a:pt x="3" y="15"/>
                    <a:pt x="6" y="15"/>
                  </a:cubicBezTo>
                  <a:cubicBezTo>
                    <a:pt x="6" y="15"/>
                    <a:pt x="6" y="15"/>
                    <a:pt x="6" y="15"/>
                  </a:cubicBezTo>
                  <a:cubicBezTo>
                    <a:pt x="9" y="15"/>
                    <a:pt x="12" y="18"/>
                    <a:pt x="12" y="21"/>
                  </a:cubicBezTo>
                  <a:cubicBezTo>
                    <a:pt x="12" y="41"/>
                    <a:pt x="12" y="41"/>
                    <a:pt x="12" y="41"/>
                  </a:cubicBezTo>
                  <a:moveTo>
                    <a:pt x="54" y="126"/>
                  </a:moveTo>
                  <a:cubicBezTo>
                    <a:pt x="54" y="105"/>
                    <a:pt x="54" y="105"/>
                    <a:pt x="54" y="105"/>
                  </a:cubicBezTo>
                  <a:cubicBezTo>
                    <a:pt x="17" y="105"/>
                    <a:pt x="17" y="105"/>
                    <a:pt x="17" y="105"/>
                  </a:cubicBezTo>
                  <a:cubicBezTo>
                    <a:pt x="17" y="126"/>
                    <a:pt x="17" y="126"/>
                    <a:pt x="17" y="126"/>
                  </a:cubicBezTo>
                  <a:moveTo>
                    <a:pt x="121" y="68"/>
                  </a:moveTo>
                  <a:cubicBezTo>
                    <a:pt x="129" y="55"/>
                    <a:pt x="129" y="55"/>
                    <a:pt x="129" y="55"/>
                  </a:cubicBezTo>
                  <a:cubicBezTo>
                    <a:pt x="131" y="52"/>
                    <a:pt x="130" y="49"/>
                    <a:pt x="127" y="47"/>
                  </a:cubicBezTo>
                  <a:cubicBezTo>
                    <a:pt x="126" y="46"/>
                    <a:pt x="126" y="46"/>
                    <a:pt x="126" y="46"/>
                  </a:cubicBezTo>
                  <a:cubicBezTo>
                    <a:pt x="123" y="44"/>
                    <a:pt x="119" y="45"/>
                    <a:pt x="118" y="47"/>
                  </a:cubicBezTo>
                  <a:cubicBezTo>
                    <a:pt x="97" y="80"/>
                    <a:pt x="97" y="80"/>
                    <a:pt x="97" y="80"/>
                  </a:cubicBezTo>
                  <a:cubicBezTo>
                    <a:pt x="97" y="105"/>
                    <a:pt x="97" y="105"/>
                    <a:pt x="97" y="105"/>
                  </a:cubicBezTo>
                  <a:cubicBezTo>
                    <a:pt x="121" y="105"/>
                    <a:pt x="121" y="105"/>
                    <a:pt x="121" y="105"/>
                  </a:cubicBezTo>
                  <a:cubicBezTo>
                    <a:pt x="121" y="96"/>
                    <a:pt x="121" y="96"/>
                    <a:pt x="121" y="96"/>
                  </a:cubicBezTo>
                  <a:cubicBezTo>
                    <a:pt x="144" y="71"/>
                    <a:pt x="144" y="71"/>
                    <a:pt x="144" y="71"/>
                  </a:cubicBezTo>
                  <a:cubicBezTo>
                    <a:pt x="144" y="21"/>
                    <a:pt x="144" y="21"/>
                    <a:pt x="144" y="21"/>
                  </a:cubicBezTo>
                  <a:cubicBezTo>
                    <a:pt x="144" y="18"/>
                    <a:pt x="142" y="15"/>
                    <a:pt x="138" y="15"/>
                  </a:cubicBezTo>
                  <a:cubicBezTo>
                    <a:pt x="138" y="15"/>
                    <a:pt x="138" y="15"/>
                    <a:pt x="138" y="15"/>
                  </a:cubicBezTo>
                  <a:cubicBezTo>
                    <a:pt x="135" y="15"/>
                    <a:pt x="133" y="18"/>
                    <a:pt x="133" y="21"/>
                  </a:cubicBezTo>
                  <a:cubicBezTo>
                    <a:pt x="133" y="41"/>
                    <a:pt x="133" y="41"/>
                    <a:pt x="133" y="41"/>
                  </a:cubicBezTo>
                  <a:moveTo>
                    <a:pt x="127" y="126"/>
                  </a:moveTo>
                  <a:cubicBezTo>
                    <a:pt x="127" y="105"/>
                    <a:pt x="127" y="105"/>
                    <a:pt x="127" y="105"/>
                  </a:cubicBezTo>
                  <a:cubicBezTo>
                    <a:pt x="90" y="105"/>
                    <a:pt x="90" y="105"/>
                    <a:pt x="90" y="105"/>
                  </a:cubicBezTo>
                  <a:cubicBezTo>
                    <a:pt x="90" y="126"/>
                    <a:pt x="90" y="126"/>
                    <a:pt x="90" y="126"/>
                  </a:cubicBezTo>
                  <a:moveTo>
                    <a:pt x="72" y="0"/>
                  </a:moveTo>
                  <a:cubicBezTo>
                    <a:pt x="54" y="0"/>
                    <a:pt x="40" y="14"/>
                    <a:pt x="40" y="32"/>
                  </a:cubicBezTo>
                  <a:cubicBezTo>
                    <a:pt x="40" y="51"/>
                    <a:pt x="54" y="65"/>
                    <a:pt x="72" y="65"/>
                  </a:cubicBezTo>
                  <a:cubicBezTo>
                    <a:pt x="90" y="65"/>
                    <a:pt x="105" y="51"/>
                    <a:pt x="105" y="32"/>
                  </a:cubicBezTo>
                  <a:cubicBezTo>
                    <a:pt x="105" y="14"/>
                    <a:pt x="90" y="0"/>
                    <a:pt x="72" y="0"/>
                  </a:cubicBezTo>
                  <a:close/>
                  <a:moveTo>
                    <a:pt x="64" y="43"/>
                  </a:moveTo>
                  <a:cubicBezTo>
                    <a:pt x="65" y="46"/>
                    <a:pt x="68" y="49"/>
                    <a:pt x="72" y="49"/>
                  </a:cubicBezTo>
                  <a:cubicBezTo>
                    <a:pt x="77" y="49"/>
                    <a:pt x="81" y="45"/>
                    <a:pt x="81" y="41"/>
                  </a:cubicBezTo>
                  <a:cubicBezTo>
                    <a:pt x="81" y="36"/>
                    <a:pt x="77" y="33"/>
                    <a:pt x="72" y="32"/>
                  </a:cubicBezTo>
                  <a:cubicBezTo>
                    <a:pt x="67" y="32"/>
                    <a:pt x="63" y="29"/>
                    <a:pt x="63" y="24"/>
                  </a:cubicBezTo>
                  <a:cubicBezTo>
                    <a:pt x="63" y="20"/>
                    <a:pt x="67" y="16"/>
                    <a:pt x="72" y="16"/>
                  </a:cubicBezTo>
                  <a:cubicBezTo>
                    <a:pt x="76" y="16"/>
                    <a:pt x="80" y="19"/>
                    <a:pt x="81" y="22"/>
                  </a:cubicBezTo>
                  <a:moveTo>
                    <a:pt x="72" y="16"/>
                  </a:moveTo>
                  <a:cubicBezTo>
                    <a:pt x="72" y="12"/>
                    <a:pt x="72" y="12"/>
                    <a:pt x="72" y="12"/>
                  </a:cubicBezTo>
                  <a:moveTo>
                    <a:pt x="72" y="53"/>
                  </a:moveTo>
                  <a:cubicBezTo>
                    <a:pt x="72" y="49"/>
                    <a:pt x="72" y="49"/>
                    <a:pt x="72" y="49"/>
                  </a:cubicBezTo>
                </a:path>
              </a:pathLst>
            </a:custGeom>
            <a:noFill/>
            <a:ln w="2222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D"/>
            </a:p>
          </p:txBody>
        </p:sp>
        <p:sp>
          <p:nvSpPr>
            <p:cNvPr id="22" name="Freeform 21">
              <a:extLst>
                <a:ext uri="{FF2B5EF4-FFF2-40B4-BE49-F238E27FC236}">
                  <a16:creationId xmlns:a16="http://schemas.microsoft.com/office/drawing/2014/main" id="{A2918202-064C-4B13-ADD2-8BE4B0B2CD59}"/>
                </a:ext>
              </a:extLst>
            </p:cNvPr>
            <p:cNvSpPr>
              <a:spLocks noEditPoints="1"/>
            </p:cNvSpPr>
            <p:nvPr/>
          </p:nvSpPr>
          <p:spPr bwMode="auto">
            <a:xfrm>
              <a:off x="7032626" y="3832226"/>
              <a:ext cx="730250" cy="411163"/>
            </a:xfrm>
            <a:custGeom>
              <a:avLst/>
              <a:gdLst>
                <a:gd name="T0" fmla="*/ 45 w 192"/>
                <a:gd name="T1" fmla="*/ 88 h 108"/>
                <a:gd name="T2" fmla="*/ 45 w 192"/>
                <a:gd name="T3" fmla="*/ 80 h 108"/>
                <a:gd name="T4" fmla="*/ 56 w 192"/>
                <a:gd name="T5" fmla="*/ 70 h 108"/>
                <a:gd name="T6" fmla="*/ 62 w 192"/>
                <a:gd name="T7" fmla="*/ 75 h 108"/>
                <a:gd name="T8" fmla="*/ 54 w 192"/>
                <a:gd name="T9" fmla="*/ 88 h 108"/>
                <a:gd name="T10" fmla="*/ 117 w 192"/>
                <a:gd name="T11" fmla="*/ 78 h 108"/>
                <a:gd name="T12" fmla="*/ 140 w 192"/>
                <a:gd name="T13" fmla="*/ 88 h 108"/>
                <a:gd name="T14" fmla="*/ 141 w 192"/>
                <a:gd name="T15" fmla="*/ 78 h 108"/>
                <a:gd name="T16" fmla="*/ 118 w 192"/>
                <a:gd name="T17" fmla="*/ 96 h 108"/>
                <a:gd name="T18" fmla="*/ 128 w 192"/>
                <a:gd name="T19" fmla="*/ 97 h 108"/>
                <a:gd name="T20" fmla="*/ 130 w 192"/>
                <a:gd name="T21" fmla="*/ 88 h 108"/>
                <a:gd name="T22" fmla="*/ 105 w 192"/>
                <a:gd name="T23" fmla="*/ 104 h 108"/>
                <a:gd name="T24" fmla="*/ 115 w 192"/>
                <a:gd name="T25" fmla="*/ 104 h 108"/>
                <a:gd name="T26" fmla="*/ 118 w 192"/>
                <a:gd name="T27" fmla="*/ 96 h 108"/>
                <a:gd name="T28" fmla="*/ 90 w 192"/>
                <a:gd name="T29" fmla="*/ 106 h 108"/>
                <a:gd name="T30" fmla="*/ 102 w 192"/>
                <a:gd name="T31" fmla="*/ 105 h 108"/>
                <a:gd name="T32" fmla="*/ 61 w 192"/>
                <a:gd name="T33" fmla="*/ 96 h 108"/>
                <a:gd name="T34" fmla="*/ 74 w 192"/>
                <a:gd name="T35" fmla="*/ 73 h 108"/>
                <a:gd name="T36" fmla="*/ 66 w 192"/>
                <a:gd name="T37" fmla="*/ 74 h 108"/>
                <a:gd name="T38" fmla="*/ 53 w 192"/>
                <a:gd name="T39" fmla="*/ 97 h 108"/>
                <a:gd name="T40" fmla="*/ 61 w 192"/>
                <a:gd name="T41" fmla="*/ 96 h 108"/>
                <a:gd name="T42" fmla="*/ 84 w 192"/>
                <a:gd name="T43" fmla="*/ 88 h 108"/>
                <a:gd name="T44" fmla="*/ 79 w 192"/>
                <a:gd name="T45" fmla="*/ 78 h 108"/>
                <a:gd name="T46" fmla="*/ 64 w 192"/>
                <a:gd name="T47" fmla="*/ 94 h 108"/>
                <a:gd name="T48" fmla="*/ 69 w 192"/>
                <a:gd name="T49" fmla="*/ 103 h 108"/>
                <a:gd name="T50" fmla="*/ 89 w 192"/>
                <a:gd name="T51" fmla="*/ 100 h 108"/>
                <a:gd name="T52" fmla="*/ 90 w 192"/>
                <a:gd name="T53" fmla="*/ 90 h 108"/>
                <a:gd name="T54" fmla="*/ 82 w 192"/>
                <a:gd name="T55" fmla="*/ 90 h 108"/>
                <a:gd name="T56" fmla="*/ 75 w 192"/>
                <a:gd name="T57" fmla="*/ 106 h 108"/>
                <a:gd name="T58" fmla="*/ 83 w 192"/>
                <a:gd name="T59" fmla="*/ 106 h 108"/>
                <a:gd name="T60" fmla="*/ 165 w 192"/>
                <a:gd name="T61" fmla="*/ 0 h 108"/>
                <a:gd name="T62" fmla="*/ 160 w 192"/>
                <a:gd name="T63" fmla="*/ 64 h 108"/>
                <a:gd name="T64" fmla="*/ 192 w 192"/>
                <a:gd name="T65" fmla="*/ 51 h 108"/>
                <a:gd name="T66" fmla="*/ 104 w 192"/>
                <a:gd name="T67" fmla="*/ 28 h 108"/>
                <a:gd name="T68" fmla="*/ 95 w 192"/>
                <a:gd name="T69" fmla="*/ 28 h 108"/>
                <a:gd name="T70" fmla="*/ 66 w 192"/>
                <a:gd name="T71" fmla="*/ 42 h 108"/>
                <a:gd name="T72" fmla="*/ 91 w 192"/>
                <a:gd name="T73" fmla="*/ 48 h 108"/>
                <a:gd name="T74" fmla="*/ 141 w 192"/>
                <a:gd name="T75" fmla="*/ 78 h 108"/>
                <a:gd name="T76" fmla="*/ 149 w 192"/>
                <a:gd name="T77" fmla="*/ 68 h 108"/>
                <a:gd name="T78" fmla="*/ 141 w 192"/>
                <a:gd name="T79" fmla="*/ 78 h 108"/>
                <a:gd name="T80" fmla="*/ 49 w 192"/>
                <a:gd name="T81" fmla="*/ 77 h 108"/>
                <a:gd name="T82" fmla="*/ 28 w 192"/>
                <a:gd name="T83" fmla="*/ 71 h 108"/>
                <a:gd name="T84" fmla="*/ 40 w 192"/>
                <a:gd name="T85" fmla="*/ 0 h 108"/>
                <a:gd name="T86" fmla="*/ 46 w 192"/>
                <a:gd name="T87" fmla="*/ 78 h 108"/>
                <a:gd name="T88" fmla="*/ 64 w 192"/>
                <a:gd name="T89"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108">
                  <a:moveTo>
                    <a:pt x="50" y="89"/>
                  </a:moveTo>
                  <a:cubicBezTo>
                    <a:pt x="48" y="90"/>
                    <a:pt x="47" y="89"/>
                    <a:pt x="45" y="88"/>
                  </a:cubicBezTo>
                  <a:cubicBezTo>
                    <a:pt x="44" y="87"/>
                    <a:pt x="44" y="86"/>
                    <a:pt x="44" y="84"/>
                  </a:cubicBezTo>
                  <a:cubicBezTo>
                    <a:pt x="43" y="82"/>
                    <a:pt x="44" y="81"/>
                    <a:pt x="45" y="80"/>
                  </a:cubicBezTo>
                  <a:cubicBezTo>
                    <a:pt x="52" y="72"/>
                    <a:pt x="52" y="72"/>
                    <a:pt x="52" y="72"/>
                  </a:cubicBezTo>
                  <a:cubicBezTo>
                    <a:pt x="53" y="71"/>
                    <a:pt x="55" y="70"/>
                    <a:pt x="56" y="70"/>
                  </a:cubicBezTo>
                  <a:cubicBezTo>
                    <a:pt x="58" y="69"/>
                    <a:pt x="59" y="70"/>
                    <a:pt x="61" y="71"/>
                  </a:cubicBezTo>
                  <a:cubicBezTo>
                    <a:pt x="62" y="72"/>
                    <a:pt x="62" y="74"/>
                    <a:pt x="62" y="75"/>
                  </a:cubicBezTo>
                  <a:cubicBezTo>
                    <a:pt x="63" y="77"/>
                    <a:pt x="62" y="78"/>
                    <a:pt x="61" y="79"/>
                  </a:cubicBezTo>
                  <a:cubicBezTo>
                    <a:pt x="54" y="88"/>
                    <a:pt x="54" y="88"/>
                    <a:pt x="54" y="88"/>
                  </a:cubicBezTo>
                  <a:cubicBezTo>
                    <a:pt x="53" y="89"/>
                    <a:pt x="51" y="89"/>
                    <a:pt x="50" y="89"/>
                  </a:cubicBezTo>
                  <a:close/>
                  <a:moveTo>
                    <a:pt x="117" y="78"/>
                  </a:moveTo>
                  <a:cubicBezTo>
                    <a:pt x="117" y="78"/>
                    <a:pt x="131" y="90"/>
                    <a:pt x="135" y="90"/>
                  </a:cubicBezTo>
                  <a:cubicBezTo>
                    <a:pt x="137" y="91"/>
                    <a:pt x="139" y="90"/>
                    <a:pt x="140" y="88"/>
                  </a:cubicBezTo>
                  <a:cubicBezTo>
                    <a:pt x="142" y="87"/>
                    <a:pt x="143" y="85"/>
                    <a:pt x="143" y="82"/>
                  </a:cubicBezTo>
                  <a:cubicBezTo>
                    <a:pt x="143" y="81"/>
                    <a:pt x="142" y="79"/>
                    <a:pt x="141" y="78"/>
                  </a:cubicBezTo>
                  <a:moveTo>
                    <a:pt x="106" y="86"/>
                  </a:moveTo>
                  <a:cubicBezTo>
                    <a:pt x="118" y="96"/>
                    <a:pt x="118" y="96"/>
                    <a:pt x="118" y="96"/>
                  </a:cubicBezTo>
                  <a:cubicBezTo>
                    <a:pt x="119" y="97"/>
                    <a:pt x="121" y="98"/>
                    <a:pt x="123" y="98"/>
                  </a:cubicBezTo>
                  <a:cubicBezTo>
                    <a:pt x="125" y="99"/>
                    <a:pt x="127" y="98"/>
                    <a:pt x="128" y="97"/>
                  </a:cubicBezTo>
                  <a:cubicBezTo>
                    <a:pt x="130" y="95"/>
                    <a:pt x="131" y="93"/>
                    <a:pt x="131" y="91"/>
                  </a:cubicBezTo>
                  <a:cubicBezTo>
                    <a:pt x="131" y="90"/>
                    <a:pt x="130" y="89"/>
                    <a:pt x="130" y="88"/>
                  </a:cubicBezTo>
                  <a:moveTo>
                    <a:pt x="99" y="98"/>
                  </a:moveTo>
                  <a:cubicBezTo>
                    <a:pt x="105" y="104"/>
                    <a:pt x="105" y="104"/>
                    <a:pt x="105" y="104"/>
                  </a:cubicBezTo>
                  <a:cubicBezTo>
                    <a:pt x="106" y="105"/>
                    <a:pt x="108" y="106"/>
                    <a:pt x="110" y="106"/>
                  </a:cubicBezTo>
                  <a:cubicBezTo>
                    <a:pt x="112" y="106"/>
                    <a:pt x="114" y="105"/>
                    <a:pt x="115" y="104"/>
                  </a:cubicBezTo>
                  <a:cubicBezTo>
                    <a:pt x="117" y="103"/>
                    <a:pt x="118" y="100"/>
                    <a:pt x="118" y="98"/>
                  </a:cubicBezTo>
                  <a:cubicBezTo>
                    <a:pt x="118" y="97"/>
                    <a:pt x="118" y="97"/>
                    <a:pt x="118" y="96"/>
                  </a:cubicBezTo>
                  <a:moveTo>
                    <a:pt x="86" y="103"/>
                  </a:moveTo>
                  <a:cubicBezTo>
                    <a:pt x="90" y="106"/>
                    <a:pt x="90" y="106"/>
                    <a:pt x="90" y="106"/>
                  </a:cubicBezTo>
                  <a:cubicBezTo>
                    <a:pt x="91" y="106"/>
                    <a:pt x="94" y="107"/>
                    <a:pt x="97" y="106"/>
                  </a:cubicBezTo>
                  <a:cubicBezTo>
                    <a:pt x="99" y="106"/>
                    <a:pt x="101" y="106"/>
                    <a:pt x="102" y="105"/>
                  </a:cubicBezTo>
                  <a:cubicBezTo>
                    <a:pt x="103" y="104"/>
                    <a:pt x="103" y="103"/>
                    <a:pt x="104" y="103"/>
                  </a:cubicBezTo>
                  <a:moveTo>
                    <a:pt x="61" y="96"/>
                  </a:moveTo>
                  <a:cubicBezTo>
                    <a:pt x="74" y="82"/>
                    <a:pt x="74" y="82"/>
                    <a:pt x="74" y="82"/>
                  </a:cubicBezTo>
                  <a:cubicBezTo>
                    <a:pt x="76" y="79"/>
                    <a:pt x="76" y="76"/>
                    <a:pt x="74" y="73"/>
                  </a:cubicBezTo>
                  <a:cubicBezTo>
                    <a:pt x="73" y="72"/>
                    <a:pt x="71" y="72"/>
                    <a:pt x="69" y="72"/>
                  </a:cubicBezTo>
                  <a:cubicBezTo>
                    <a:pt x="68" y="72"/>
                    <a:pt x="67" y="73"/>
                    <a:pt x="66" y="74"/>
                  </a:cubicBezTo>
                  <a:cubicBezTo>
                    <a:pt x="53" y="89"/>
                    <a:pt x="53" y="89"/>
                    <a:pt x="53" y="89"/>
                  </a:cubicBezTo>
                  <a:cubicBezTo>
                    <a:pt x="51" y="91"/>
                    <a:pt x="51" y="95"/>
                    <a:pt x="53" y="97"/>
                  </a:cubicBezTo>
                  <a:cubicBezTo>
                    <a:pt x="54" y="98"/>
                    <a:pt x="56" y="98"/>
                    <a:pt x="58" y="98"/>
                  </a:cubicBezTo>
                  <a:cubicBezTo>
                    <a:pt x="59" y="98"/>
                    <a:pt x="60" y="97"/>
                    <a:pt x="61" y="96"/>
                  </a:cubicBezTo>
                  <a:close/>
                  <a:moveTo>
                    <a:pt x="72" y="101"/>
                  </a:moveTo>
                  <a:cubicBezTo>
                    <a:pt x="84" y="88"/>
                    <a:pt x="84" y="88"/>
                    <a:pt x="84" y="88"/>
                  </a:cubicBezTo>
                  <a:cubicBezTo>
                    <a:pt x="86" y="86"/>
                    <a:pt x="86" y="82"/>
                    <a:pt x="84" y="80"/>
                  </a:cubicBezTo>
                  <a:cubicBezTo>
                    <a:pt x="82" y="79"/>
                    <a:pt x="81" y="78"/>
                    <a:pt x="79" y="78"/>
                  </a:cubicBezTo>
                  <a:cubicBezTo>
                    <a:pt x="78" y="79"/>
                    <a:pt x="77" y="79"/>
                    <a:pt x="76" y="80"/>
                  </a:cubicBezTo>
                  <a:cubicBezTo>
                    <a:pt x="64" y="94"/>
                    <a:pt x="64" y="94"/>
                    <a:pt x="64" y="94"/>
                  </a:cubicBezTo>
                  <a:cubicBezTo>
                    <a:pt x="61" y="96"/>
                    <a:pt x="62" y="100"/>
                    <a:pt x="64" y="102"/>
                  </a:cubicBezTo>
                  <a:cubicBezTo>
                    <a:pt x="65" y="103"/>
                    <a:pt x="67" y="104"/>
                    <a:pt x="69" y="103"/>
                  </a:cubicBezTo>
                  <a:cubicBezTo>
                    <a:pt x="70" y="103"/>
                    <a:pt x="71" y="102"/>
                    <a:pt x="72" y="101"/>
                  </a:cubicBezTo>
                  <a:close/>
                  <a:moveTo>
                    <a:pt x="89" y="100"/>
                  </a:moveTo>
                  <a:cubicBezTo>
                    <a:pt x="90" y="98"/>
                    <a:pt x="90" y="98"/>
                    <a:pt x="90" y="98"/>
                  </a:cubicBezTo>
                  <a:cubicBezTo>
                    <a:pt x="93" y="96"/>
                    <a:pt x="92" y="92"/>
                    <a:pt x="90" y="90"/>
                  </a:cubicBezTo>
                  <a:cubicBezTo>
                    <a:pt x="89" y="89"/>
                    <a:pt x="87" y="88"/>
                    <a:pt x="85" y="89"/>
                  </a:cubicBezTo>
                  <a:cubicBezTo>
                    <a:pt x="84" y="89"/>
                    <a:pt x="83" y="89"/>
                    <a:pt x="82" y="90"/>
                  </a:cubicBezTo>
                  <a:cubicBezTo>
                    <a:pt x="75" y="98"/>
                    <a:pt x="75" y="98"/>
                    <a:pt x="75" y="98"/>
                  </a:cubicBezTo>
                  <a:cubicBezTo>
                    <a:pt x="73" y="101"/>
                    <a:pt x="73" y="104"/>
                    <a:pt x="75" y="106"/>
                  </a:cubicBezTo>
                  <a:cubicBezTo>
                    <a:pt x="77" y="108"/>
                    <a:pt x="78" y="108"/>
                    <a:pt x="80" y="108"/>
                  </a:cubicBezTo>
                  <a:cubicBezTo>
                    <a:pt x="81" y="108"/>
                    <a:pt x="83" y="107"/>
                    <a:pt x="83" y="106"/>
                  </a:cubicBezTo>
                  <a:lnTo>
                    <a:pt x="89" y="100"/>
                  </a:lnTo>
                  <a:close/>
                  <a:moveTo>
                    <a:pt x="165" y="0"/>
                  </a:moveTo>
                  <a:cubicBezTo>
                    <a:pt x="153" y="7"/>
                    <a:pt x="135" y="16"/>
                    <a:pt x="132" y="18"/>
                  </a:cubicBezTo>
                  <a:cubicBezTo>
                    <a:pt x="135" y="22"/>
                    <a:pt x="146" y="41"/>
                    <a:pt x="160" y="64"/>
                  </a:cubicBezTo>
                  <a:cubicBezTo>
                    <a:pt x="161" y="67"/>
                    <a:pt x="161" y="67"/>
                    <a:pt x="161" y="67"/>
                  </a:cubicBezTo>
                  <a:cubicBezTo>
                    <a:pt x="192" y="51"/>
                    <a:pt x="192" y="51"/>
                    <a:pt x="192" y="51"/>
                  </a:cubicBezTo>
                  <a:moveTo>
                    <a:pt x="136" y="25"/>
                  </a:moveTo>
                  <a:cubicBezTo>
                    <a:pt x="121" y="19"/>
                    <a:pt x="113" y="28"/>
                    <a:pt x="104" y="28"/>
                  </a:cubicBezTo>
                  <a:cubicBezTo>
                    <a:pt x="100" y="28"/>
                    <a:pt x="97" y="28"/>
                    <a:pt x="95" y="28"/>
                  </a:cubicBezTo>
                  <a:cubicBezTo>
                    <a:pt x="95" y="28"/>
                    <a:pt x="95" y="28"/>
                    <a:pt x="95" y="28"/>
                  </a:cubicBezTo>
                  <a:cubicBezTo>
                    <a:pt x="94" y="28"/>
                    <a:pt x="93" y="28"/>
                    <a:pt x="92" y="29"/>
                  </a:cubicBezTo>
                  <a:cubicBezTo>
                    <a:pt x="66" y="42"/>
                    <a:pt x="66" y="42"/>
                    <a:pt x="66" y="42"/>
                  </a:cubicBezTo>
                  <a:cubicBezTo>
                    <a:pt x="54" y="48"/>
                    <a:pt x="66" y="57"/>
                    <a:pt x="70" y="56"/>
                  </a:cubicBezTo>
                  <a:cubicBezTo>
                    <a:pt x="74" y="55"/>
                    <a:pt x="84" y="51"/>
                    <a:pt x="91" y="48"/>
                  </a:cubicBezTo>
                  <a:cubicBezTo>
                    <a:pt x="95" y="47"/>
                    <a:pt x="100" y="47"/>
                    <a:pt x="104" y="50"/>
                  </a:cubicBezTo>
                  <a:cubicBezTo>
                    <a:pt x="115" y="58"/>
                    <a:pt x="139" y="76"/>
                    <a:pt x="141" y="78"/>
                  </a:cubicBezTo>
                  <a:moveTo>
                    <a:pt x="158" y="62"/>
                  </a:moveTo>
                  <a:cubicBezTo>
                    <a:pt x="156" y="63"/>
                    <a:pt x="151" y="66"/>
                    <a:pt x="149" y="68"/>
                  </a:cubicBezTo>
                  <a:cubicBezTo>
                    <a:pt x="149" y="68"/>
                    <a:pt x="148" y="70"/>
                    <a:pt x="147" y="71"/>
                  </a:cubicBezTo>
                  <a:cubicBezTo>
                    <a:pt x="145" y="74"/>
                    <a:pt x="143" y="77"/>
                    <a:pt x="141" y="78"/>
                  </a:cubicBezTo>
                  <a:moveTo>
                    <a:pt x="49" y="77"/>
                  </a:moveTo>
                  <a:cubicBezTo>
                    <a:pt x="49" y="77"/>
                    <a:pt x="49" y="77"/>
                    <a:pt x="49" y="77"/>
                  </a:cubicBezTo>
                  <a:moveTo>
                    <a:pt x="0" y="49"/>
                  </a:moveTo>
                  <a:cubicBezTo>
                    <a:pt x="28" y="71"/>
                    <a:pt x="28" y="71"/>
                    <a:pt x="28" y="71"/>
                  </a:cubicBezTo>
                  <a:cubicBezTo>
                    <a:pt x="67" y="22"/>
                    <a:pt x="67" y="22"/>
                    <a:pt x="67" y="22"/>
                  </a:cubicBezTo>
                  <a:cubicBezTo>
                    <a:pt x="40" y="0"/>
                    <a:pt x="40" y="0"/>
                    <a:pt x="40" y="0"/>
                  </a:cubicBezTo>
                  <a:moveTo>
                    <a:pt x="31" y="68"/>
                  </a:moveTo>
                  <a:cubicBezTo>
                    <a:pt x="39" y="74"/>
                    <a:pt x="46" y="78"/>
                    <a:pt x="46" y="78"/>
                  </a:cubicBezTo>
                  <a:moveTo>
                    <a:pt x="83" y="33"/>
                  </a:moveTo>
                  <a:cubicBezTo>
                    <a:pt x="79" y="32"/>
                    <a:pt x="71" y="28"/>
                    <a:pt x="64" y="26"/>
                  </a:cubicBezTo>
                </a:path>
              </a:pathLst>
            </a:custGeom>
            <a:noFill/>
            <a:ln w="22225" cap="rnd">
              <a:solidFill>
                <a:schemeClr val="accent4"/>
              </a:solidFill>
              <a:prstDash val="solid"/>
              <a:round/>
              <a:headEnd/>
              <a:tailEnd/>
            </a:ln>
          </p:spPr>
          <p:txBody>
            <a:bodyPr/>
            <a:lstStyle/>
            <a:p>
              <a:pPr eaLnBrk="1" fontAlgn="auto" hangingPunct="1">
                <a:spcBef>
                  <a:spcPts val="0"/>
                </a:spcBef>
                <a:spcAft>
                  <a:spcPts val="0"/>
                </a:spcAft>
                <a:defRPr/>
              </a:pPr>
              <a:endParaRPr lang="ru-RU">
                <a:latin typeface="+mn-lt"/>
              </a:endParaRPr>
            </a:p>
          </p:txBody>
        </p:sp>
      </p:grpSp>
      <p:sp>
        <p:nvSpPr>
          <p:cNvPr id="31" name="TextBox 30">
            <a:extLst>
              <a:ext uri="{FF2B5EF4-FFF2-40B4-BE49-F238E27FC236}">
                <a16:creationId xmlns:a16="http://schemas.microsoft.com/office/drawing/2014/main" id="{ECDAF316-0FE6-47A7-8434-82B454C3A618}"/>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32" name="Rectangle 31">
            <a:extLst>
              <a:ext uri="{FF2B5EF4-FFF2-40B4-BE49-F238E27FC236}">
                <a16:creationId xmlns:a16="http://schemas.microsoft.com/office/drawing/2014/main" id="{181F5B9B-6265-44DC-8C6B-8DC4968B2B8B}"/>
              </a:ext>
            </a:extLst>
          </p:cNvPr>
          <p:cNvSpPr/>
          <p:nvPr/>
        </p:nvSpPr>
        <p:spPr>
          <a:xfrm>
            <a:off x="1762125" y="14033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33" name="Straight Connector 32">
            <a:extLst>
              <a:ext uri="{FF2B5EF4-FFF2-40B4-BE49-F238E27FC236}">
                <a16:creationId xmlns:a16="http://schemas.microsoft.com/office/drawing/2014/main" id="{F611A36F-6202-4B1D-9C81-F0CC22F66000}"/>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33992517-A5C0-4845-9B99-7162DB7AD06E}"/>
              </a:ext>
            </a:extLst>
          </p:cNvPr>
          <p:cNvSpPr txBox="1">
            <a:spLocks noChangeArrowheads="1"/>
          </p:cNvSpPr>
          <p:nvPr/>
        </p:nvSpPr>
        <p:spPr bwMode="auto">
          <a:xfrm>
            <a:off x="1936750" y="4983163"/>
            <a:ext cx="1090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Print Design</a:t>
            </a:r>
          </a:p>
        </p:txBody>
      </p:sp>
      <p:sp>
        <p:nvSpPr>
          <p:cNvPr id="35" name="Rectangle 34">
            <a:extLst>
              <a:ext uri="{FF2B5EF4-FFF2-40B4-BE49-F238E27FC236}">
                <a16:creationId xmlns:a16="http://schemas.microsoft.com/office/drawing/2014/main" id="{A8FFC8DD-B35C-4D20-8D92-9EE25A041987}"/>
              </a:ext>
            </a:extLst>
          </p:cNvPr>
          <p:cNvSpPr/>
          <p:nvPr/>
        </p:nvSpPr>
        <p:spPr>
          <a:xfrm>
            <a:off x="1431925" y="5221288"/>
            <a:ext cx="2122488"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36" name="TextBox 35">
            <a:extLst>
              <a:ext uri="{FF2B5EF4-FFF2-40B4-BE49-F238E27FC236}">
                <a16:creationId xmlns:a16="http://schemas.microsoft.com/office/drawing/2014/main" id="{36DC287C-AFA3-4095-9225-260D04AF6284}"/>
              </a:ext>
            </a:extLst>
          </p:cNvPr>
          <p:cNvSpPr txBox="1">
            <a:spLocks noChangeArrowheads="1"/>
          </p:cNvSpPr>
          <p:nvPr/>
        </p:nvSpPr>
        <p:spPr bwMode="auto">
          <a:xfrm>
            <a:off x="4216400" y="4978400"/>
            <a:ext cx="1501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Streaming Media</a:t>
            </a:r>
          </a:p>
        </p:txBody>
      </p:sp>
      <p:sp>
        <p:nvSpPr>
          <p:cNvPr id="37" name="Rectangle 36">
            <a:extLst>
              <a:ext uri="{FF2B5EF4-FFF2-40B4-BE49-F238E27FC236}">
                <a16:creationId xmlns:a16="http://schemas.microsoft.com/office/drawing/2014/main" id="{60BFFDE1-38CC-42A4-B359-E19D7E17BFB4}"/>
              </a:ext>
            </a:extLst>
          </p:cNvPr>
          <p:cNvSpPr/>
          <p:nvPr/>
        </p:nvSpPr>
        <p:spPr>
          <a:xfrm>
            <a:off x="3956050" y="5221288"/>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38" name="TextBox 37">
            <a:extLst>
              <a:ext uri="{FF2B5EF4-FFF2-40B4-BE49-F238E27FC236}">
                <a16:creationId xmlns:a16="http://schemas.microsoft.com/office/drawing/2014/main" id="{AB9E3357-E263-4F7E-8B2D-E0B3916FAD87}"/>
              </a:ext>
            </a:extLst>
          </p:cNvPr>
          <p:cNvSpPr txBox="1">
            <a:spLocks noChangeArrowheads="1"/>
          </p:cNvSpPr>
          <p:nvPr/>
        </p:nvSpPr>
        <p:spPr bwMode="auto">
          <a:xfrm>
            <a:off x="6764338" y="4976813"/>
            <a:ext cx="13160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Bundle Packed</a:t>
            </a:r>
          </a:p>
        </p:txBody>
      </p:sp>
      <p:sp>
        <p:nvSpPr>
          <p:cNvPr id="39" name="Rectangle 38">
            <a:extLst>
              <a:ext uri="{FF2B5EF4-FFF2-40B4-BE49-F238E27FC236}">
                <a16:creationId xmlns:a16="http://schemas.microsoft.com/office/drawing/2014/main" id="{FFC9D009-3CF5-465D-9946-5E2C65FDB6E6}"/>
              </a:ext>
            </a:extLst>
          </p:cNvPr>
          <p:cNvSpPr/>
          <p:nvPr/>
        </p:nvSpPr>
        <p:spPr>
          <a:xfrm>
            <a:off x="6383338" y="5221288"/>
            <a:ext cx="203200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
        <p:nvSpPr>
          <p:cNvPr id="40" name="TextBox 39">
            <a:extLst>
              <a:ext uri="{FF2B5EF4-FFF2-40B4-BE49-F238E27FC236}">
                <a16:creationId xmlns:a16="http://schemas.microsoft.com/office/drawing/2014/main" id="{8FD5921E-717D-4EBF-9036-B9AA6344996D}"/>
              </a:ext>
            </a:extLst>
          </p:cNvPr>
          <p:cNvSpPr txBox="1">
            <a:spLocks noChangeArrowheads="1"/>
          </p:cNvSpPr>
          <p:nvPr/>
        </p:nvSpPr>
        <p:spPr bwMode="auto">
          <a:xfrm>
            <a:off x="9359900" y="4976813"/>
            <a:ext cx="10191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en-US" sz="1200">
                <a:latin typeface="Poppins" panose="00000500000000000000" pitchFamily="50" charset="0"/>
                <a:cs typeface="Poppins" panose="00000500000000000000" pitchFamily="50" charset="0"/>
              </a:rPr>
              <a:t>Mail Server</a:t>
            </a:r>
          </a:p>
        </p:txBody>
      </p:sp>
      <p:sp>
        <p:nvSpPr>
          <p:cNvPr id="41" name="Rectangle 40">
            <a:extLst>
              <a:ext uri="{FF2B5EF4-FFF2-40B4-BE49-F238E27FC236}">
                <a16:creationId xmlns:a16="http://schemas.microsoft.com/office/drawing/2014/main" id="{B54178A5-75A9-4DCB-80A0-CCC9DC031AF0}"/>
              </a:ext>
            </a:extLst>
          </p:cNvPr>
          <p:cNvSpPr/>
          <p:nvPr/>
        </p:nvSpPr>
        <p:spPr>
          <a:xfrm>
            <a:off x="8793163" y="5221288"/>
            <a:ext cx="2152650" cy="508000"/>
          </a:xfrm>
          <a:prstGeom prst="rect">
            <a:avLst/>
          </a:prstGeom>
        </p:spPr>
        <p:txBody>
          <a:bodyPr>
            <a:spAutoFit/>
          </a:bodyPr>
          <a:lstStyle/>
          <a:p>
            <a:pPr algn="ctr" eaLnBrk="1" fontAlgn="auto" hangingPunct="1">
              <a:spcBef>
                <a:spcPts val="0"/>
              </a:spcBef>
              <a:spcAft>
                <a:spcPts val="0"/>
              </a:spcAft>
              <a:defRPr/>
            </a:pPr>
            <a:r>
              <a:rPr lang="id-ID" sz="900" dirty="0">
                <a:solidFill>
                  <a:schemeClr val="bg1">
                    <a:lumMod val="50000"/>
                  </a:schemeClr>
                </a:solidFill>
                <a:latin typeface="Poppins" panose="00000500000000000000" pitchFamily="2" charset="0"/>
                <a:cs typeface="Poppins" panose="00000500000000000000" pitchFamily="2" charset="0"/>
              </a:rPr>
              <a:t>Suitable for all categories business and personal presentation</a:t>
            </a: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up)">
                                      <p:cBhvr>
                                        <p:cTn id="7" dur="500"/>
                                        <p:tgtEl>
                                          <p:spTgt spid="31"/>
                                        </p:tgtEl>
                                      </p:cBhvr>
                                    </p:animEffect>
                                  </p:childTnLst>
                                </p:cTn>
                              </p:par>
                              <p:par>
                                <p:cTn id="8" presetID="37"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1000"/>
                                        <p:tgtEl>
                                          <p:spTgt spid="32"/>
                                        </p:tgtEl>
                                      </p:cBhvr>
                                    </p:animEffect>
                                    <p:anim calcmode="lin" valueType="num">
                                      <p:cBhvr>
                                        <p:cTn id="11" dur="1000" fill="hold"/>
                                        <p:tgtEl>
                                          <p:spTgt spid="32"/>
                                        </p:tgtEl>
                                        <p:attrNameLst>
                                          <p:attrName>ppt_x</p:attrName>
                                        </p:attrNameLst>
                                      </p:cBhvr>
                                      <p:tavLst>
                                        <p:tav tm="0">
                                          <p:val>
                                            <p:strVal val="#ppt_x"/>
                                          </p:val>
                                        </p:tav>
                                        <p:tav tm="100000">
                                          <p:val>
                                            <p:strVal val="#ppt_x"/>
                                          </p:val>
                                        </p:tav>
                                      </p:tavLst>
                                    </p:anim>
                                    <p:anim calcmode="lin" valueType="num">
                                      <p:cBhvr>
                                        <p:cTn id="12" dur="900" decel="100000" fill="hold"/>
                                        <p:tgtEl>
                                          <p:spTgt spid="32"/>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par>
                                <p:cTn id="14" presetID="16" presetClass="entr" presetSubtype="37" fill="hold" nodeType="with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barn(outVertical)">
                                      <p:cBhvr>
                                        <p:cTn id="16" dur="500"/>
                                        <p:tgtEl>
                                          <p:spTgt spid="33"/>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up)">
                                      <p:cBhvr>
                                        <p:cTn id="20" dur="500"/>
                                        <p:tgtEl>
                                          <p:spTgt spid="2"/>
                                        </p:tgtEl>
                                      </p:cBhvr>
                                    </p:animEffect>
                                  </p:childTnLst>
                                </p:cTn>
                              </p:par>
                            </p:childTnLst>
                          </p:cTn>
                        </p:par>
                        <p:par>
                          <p:cTn id="21" fill="hold" nodeType="afterGroup">
                            <p:stCondLst>
                              <p:cond delay="1500"/>
                            </p:stCondLst>
                            <p:childTnLst>
                              <p:par>
                                <p:cTn id="22" presetID="22" presetClass="entr" presetSubtype="1"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up)">
                                      <p:cBhvr>
                                        <p:cTn id="24" dur="500"/>
                                        <p:tgtEl>
                                          <p:spTgt spid="6"/>
                                        </p:tgtEl>
                                      </p:cBhvr>
                                    </p:animEffect>
                                  </p:childTnLst>
                                </p:cTn>
                              </p:par>
                            </p:childTnLst>
                          </p:cTn>
                        </p:par>
                        <p:par>
                          <p:cTn id="25" fill="hold" nodeType="afterGroup">
                            <p:stCondLst>
                              <p:cond delay="2000"/>
                            </p:stCondLst>
                            <p:childTnLst>
                              <p:par>
                                <p:cTn id="26" presetID="22" presetClass="entr" presetSubtype="1"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up)">
                                      <p:cBhvr>
                                        <p:cTn id="28" dur="500"/>
                                        <p:tgtEl>
                                          <p:spTgt spid="10"/>
                                        </p:tgtEl>
                                      </p:cBhvr>
                                    </p:animEffect>
                                  </p:childTnLst>
                                </p:cTn>
                              </p:par>
                            </p:childTnLst>
                          </p:cTn>
                        </p:par>
                        <p:par>
                          <p:cTn id="29" fill="hold" nodeType="afterGroup">
                            <p:stCondLst>
                              <p:cond delay="2500"/>
                            </p:stCondLst>
                            <p:childTnLst>
                              <p:par>
                                <p:cTn id="30" presetID="22" presetClass="entr" presetSubtype="1"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up)">
                                      <p:cBhvr>
                                        <p:cTn id="32" dur="500"/>
                                        <p:tgtEl>
                                          <p:spTgt spid="14"/>
                                        </p:tgtEl>
                                      </p:cBhvr>
                                    </p:animEffect>
                                  </p:childTnLst>
                                </p:cTn>
                              </p:par>
                            </p:childTnLst>
                          </p:cTn>
                        </p:par>
                        <p:par>
                          <p:cTn id="33" fill="hold" nodeType="afterGroup">
                            <p:stCondLst>
                              <p:cond delay="3000"/>
                            </p:stCondLst>
                            <p:childTnLst>
                              <p:par>
                                <p:cTn id="34" presetID="53" presetClass="entr" presetSubtype="16"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childTnLst>
                          </p:cTn>
                        </p:par>
                        <p:par>
                          <p:cTn id="39" fill="hold" nodeType="afterGroup">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childTnLst>
                          </p:cTn>
                        </p:par>
                        <p:par>
                          <p:cTn id="46" fill="hold" nodeType="afterGroup">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fade">
                                      <p:cBhvr>
                                        <p:cTn id="52" dur="500"/>
                                        <p:tgtEl>
                                          <p:spTgt spid="37"/>
                                        </p:tgtEl>
                                      </p:cBhvr>
                                    </p:animEffect>
                                  </p:childTnLst>
                                </p:cTn>
                              </p:par>
                            </p:childTnLst>
                          </p:cTn>
                        </p:par>
                        <p:par>
                          <p:cTn id="53" fill="hold" nodeType="afterGroup">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par>
                          <p:cTn id="60" fill="hold" nodeType="afterGroup">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fade">
                                      <p:cBhvr>
                                        <p:cTn id="66" dur="500"/>
                                        <p:tgtEl>
                                          <p:spTgt spid="41"/>
                                        </p:tgtEl>
                                      </p:cBhvr>
                                    </p:animEffect>
                                  </p:childTnLst>
                                </p:cTn>
                              </p:par>
                            </p:childTnLst>
                          </p:cTn>
                        </p:par>
                        <p:par>
                          <p:cTn id="67" fill="hold" nodeType="afterGroup">
                            <p:stCondLst>
                              <p:cond delay="5500"/>
                            </p:stCondLst>
                            <p:childTnLst>
                              <p:par>
                                <p:cTn id="68" presetID="2" presetClass="exit" presetSubtype="1" fill="hold" grpId="1" nodeType="afterEffect">
                                  <p:stCondLst>
                                    <p:cond delay="0"/>
                                  </p:stCondLst>
                                  <p:childTnLst>
                                    <p:anim calcmode="lin" valueType="num">
                                      <p:cBhvr additive="base">
                                        <p:cTn id="69" dur="500"/>
                                        <p:tgtEl>
                                          <p:spTgt spid="31"/>
                                        </p:tgtEl>
                                        <p:attrNameLst>
                                          <p:attrName>ppt_x</p:attrName>
                                        </p:attrNameLst>
                                      </p:cBhvr>
                                      <p:tavLst>
                                        <p:tav tm="0">
                                          <p:val>
                                            <p:strVal val="ppt_x"/>
                                          </p:val>
                                        </p:tav>
                                        <p:tav tm="100000">
                                          <p:val>
                                            <p:strVal val="ppt_x"/>
                                          </p:val>
                                        </p:tav>
                                      </p:tavLst>
                                    </p:anim>
                                    <p:anim calcmode="lin" valueType="num">
                                      <p:cBhvr additive="base">
                                        <p:cTn id="70" dur="500"/>
                                        <p:tgtEl>
                                          <p:spTgt spid="31"/>
                                        </p:tgtEl>
                                        <p:attrNameLst>
                                          <p:attrName>ppt_y</p:attrName>
                                        </p:attrNameLst>
                                      </p:cBhvr>
                                      <p:tavLst>
                                        <p:tav tm="0">
                                          <p:val>
                                            <p:strVal val="ppt_y"/>
                                          </p:val>
                                        </p:tav>
                                        <p:tav tm="100000">
                                          <p:val>
                                            <p:strVal val="0-ppt_h/2"/>
                                          </p:val>
                                        </p:tav>
                                      </p:tavLst>
                                    </p:anim>
                                    <p:set>
                                      <p:cBhvr>
                                        <p:cTn id="71" dur="1" fill="hold">
                                          <p:stCondLst>
                                            <p:cond delay="499"/>
                                          </p:stCondLst>
                                        </p:cTn>
                                        <p:tgtEl>
                                          <p:spTgt spid="31"/>
                                        </p:tgtEl>
                                        <p:attrNameLst>
                                          <p:attrName>style.visibility</p:attrName>
                                        </p:attrNameLst>
                                      </p:cBhvr>
                                      <p:to>
                                        <p:strVal val="hidden"/>
                                      </p:to>
                                    </p:set>
                                  </p:childTnLst>
                                </p:cTn>
                              </p:par>
                              <p:par>
                                <p:cTn id="72" presetID="2" presetClass="exit" presetSubtype="1" fill="hold" grpId="1" nodeType="withEffect">
                                  <p:stCondLst>
                                    <p:cond delay="250"/>
                                  </p:stCondLst>
                                  <p:childTnLst>
                                    <p:anim calcmode="lin" valueType="num">
                                      <p:cBhvr additive="base">
                                        <p:cTn id="73" dur="500"/>
                                        <p:tgtEl>
                                          <p:spTgt spid="32"/>
                                        </p:tgtEl>
                                        <p:attrNameLst>
                                          <p:attrName>ppt_x</p:attrName>
                                        </p:attrNameLst>
                                      </p:cBhvr>
                                      <p:tavLst>
                                        <p:tav tm="0">
                                          <p:val>
                                            <p:strVal val="ppt_x"/>
                                          </p:val>
                                        </p:tav>
                                        <p:tav tm="100000">
                                          <p:val>
                                            <p:strVal val="ppt_x"/>
                                          </p:val>
                                        </p:tav>
                                      </p:tavLst>
                                    </p:anim>
                                    <p:anim calcmode="lin" valueType="num">
                                      <p:cBhvr additive="base">
                                        <p:cTn id="74" dur="500"/>
                                        <p:tgtEl>
                                          <p:spTgt spid="32"/>
                                        </p:tgtEl>
                                        <p:attrNameLst>
                                          <p:attrName>ppt_y</p:attrName>
                                        </p:attrNameLst>
                                      </p:cBhvr>
                                      <p:tavLst>
                                        <p:tav tm="0">
                                          <p:val>
                                            <p:strVal val="ppt_y"/>
                                          </p:val>
                                        </p:tav>
                                        <p:tav tm="100000">
                                          <p:val>
                                            <p:strVal val="0-ppt_h/2"/>
                                          </p:val>
                                        </p:tav>
                                      </p:tavLst>
                                    </p:anim>
                                    <p:set>
                                      <p:cBhvr>
                                        <p:cTn id="75" dur="1" fill="hold">
                                          <p:stCondLst>
                                            <p:cond delay="499"/>
                                          </p:stCondLst>
                                        </p:cTn>
                                        <p:tgtEl>
                                          <p:spTgt spid="32"/>
                                        </p:tgtEl>
                                        <p:attrNameLst>
                                          <p:attrName>style.visibility</p:attrName>
                                        </p:attrNameLst>
                                      </p:cBhvr>
                                      <p:to>
                                        <p:strVal val="hidden"/>
                                      </p:to>
                                    </p:set>
                                  </p:childTnLst>
                                </p:cTn>
                              </p:par>
                              <p:par>
                                <p:cTn id="76" presetID="2" presetClass="exit" presetSubtype="1" fill="hold" nodeType="withEffect">
                                  <p:stCondLst>
                                    <p:cond delay="250"/>
                                  </p:stCondLst>
                                  <p:childTnLst>
                                    <p:anim calcmode="lin" valueType="num">
                                      <p:cBhvr additive="base">
                                        <p:cTn id="77" dur="500"/>
                                        <p:tgtEl>
                                          <p:spTgt spid="33"/>
                                        </p:tgtEl>
                                        <p:attrNameLst>
                                          <p:attrName>ppt_x</p:attrName>
                                        </p:attrNameLst>
                                      </p:cBhvr>
                                      <p:tavLst>
                                        <p:tav tm="0">
                                          <p:val>
                                            <p:strVal val="ppt_x"/>
                                          </p:val>
                                        </p:tav>
                                        <p:tav tm="100000">
                                          <p:val>
                                            <p:strVal val="ppt_x"/>
                                          </p:val>
                                        </p:tav>
                                      </p:tavLst>
                                    </p:anim>
                                    <p:anim calcmode="lin" valueType="num">
                                      <p:cBhvr additive="base">
                                        <p:cTn id="78" dur="500"/>
                                        <p:tgtEl>
                                          <p:spTgt spid="33"/>
                                        </p:tgtEl>
                                        <p:attrNameLst>
                                          <p:attrName>ppt_y</p:attrName>
                                        </p:attrNameLst>
                                      </p:cBhvr>
                                      <p:tavLst>
                                        <p:tav tm="0">
                                          <p:val>
                                            <p:strVal val="ppt_y"/>
                                          </p:val>
                                        </p:tav>
                                        <p:tav tm="100000">
                                          <p:val>
                                            <p:strVal val="0-ppt_h/2"/>
                                          </p:val>
                                        </p:tav>
                                      </p:tavLst>
                                    </p:anim>
                                    <p:set>
                                      <p:cBhvr>
                                        <p:cTn id="79" dur="1" fill="hold">
                                          <p:stCondLst>
                                            <p:cond delay="499"/>
                                          </p:stCondLst>
                                        </p:cTn>
                                        <p:tgtEl>
                                          <p:spTgt spid="33"/>
                                        </p:tgtEl>
                                        <p:attrNameLst>
                                          <p:attrName>style.visibility</p:attrName>
                                        </p:attrNameLst>
                                      </p:cBhvr>
                                      <p:to>
                                        <p:strVal val="hidden"/>
                                      </p:to>
                                    </p:set>
                                  </p:childTnLst>
                                </p:cTn>
                              </p:par>
                              <p:par>
                                <p:cTn id="80" presetID="2" presetClass="exit" presetSubtype="1" fill="hold" nodeType="withEffect">
                                  <p:stCondLst>
                                    <p:cond delay="250"/>
                                  </p:stCondLst>
                                  <p:childTnLst>
                                    <p:anim calcmode="lin" valueType="num">
                                      <p:cBhvr additive="base">
                                        <p:cTn id="81" dur="500"/>
                                        <p:tgtEl>
                                          <p:spTgt spid="2"/>
                                        </p:tgtEl>
                                        <p:attrNameLst>
                                          <p:attrName>ppt_x</p:attrName>
                                        </p:attrNameLst>
                                      </p:cBhvr>
                                      <p:tavLst>
                                        <p:tav tm="0">
                                          <p:val>
                                            <p:strVal val="ppt_x"/>
                                          </p:val>
                                        </p:tav>
                                        <p:tav tm="100000">
                                          <p:val>
                                            <p:strVal val="ppt_x"/>
                                          </p:val>
                                        </p:tav>
                                      </p:tavLst>
                                    </p:anim>
                                    <p:anim calcmode="lin" valueType="num">
                                      <p:cBhvr additive="base">
                                        <p:cTn id="82" dur="500"/>
                                        <p:tgtEl>
                                          <p:spTgt spid="2"/>
                                        </p:tgtEl>
                                        <p:attrNameLst>
                                          <p:attrName>ppt_y</p:attrName>
                                        </p:attrNameLst>
                                      </p:cBhvr>
                                      <p:tavLst>
                                        <p:tav tm="0">
                                          <p:val>
                                            <p:strVal val="ppt_y"/>
                                          </p:val>
                                        </p:tav>
                                        <p:tav tm="100000">
                                          <p:val>
                                            <p:strVal val="0-ppt_h/2"/>
                                          </p:val>
                                        </p:tav>
                                      </p:tavLst>
                                    </p:anim>
                                    <p:set>
                                      <p:cBhvr>
                                        <p:cTn id="83" dur="1" fill="hold">
                                          <p:stCondLst>
                                            <p:cond delay="499"/>
                                          </p:stCondLst>
                                        </p:cTn>
                                        <p:tgtEl>
                                          <p:spTgt spid="2"/>
                                        </p:tgtEl>
                                        <p:attrNameLst>
                                          <p:attrName>style.visibility</p:attrName>
                                        </p:attrNameLst>
                                      </p:cBhvr>
                                      <p:to>
                                        <p:strVal val="hidden"/>
                                      </p:to>
                                    </p:set>
                                  </p:childTnLst>
                                </p:cTn>
                              </p:par>
                              <p:par>
                                <p:cTn id="84" presetID="2" presetClass="exit" presetSubtype="1" fill="hold" nodeType="withEffect">
                                  <p:stCondLst>
                                    <p:cond delay="250"/>
                                  </p:stCondLst>
                                  <p:childTnLst>
                                    <p:anim calcmode="lin" valueType="num">
                                      <p:cBhvr additive="base">
                                        <p:cTn id="85" dur="500"/>
                                        <p:tgtEl>
                                          <p:spTgt spid="6"/>
                                        </p:tgtEl>
                                        <p:attrNameLst>
                                          <p:attrName>ppt_x</p:attrName>
                                        </p:attrNameLst>
                                      </p:cBhvr>
                                      <p:tavLst>
                                        <p:tav tm="0">
                                          <p:val>
                                            <p:strVal val="ppt_x"/>
                                          </p:val>
                                        </p:tav>
                                        <p:tav tm="100000">
                                          <p:val>
                                            <p:strVal val="ppt_x"/>
                                          </p:val>
                                        </p:tav>
                                      </p:tavLst>
                                    </p:anim>
                                    <p:anim calcmode="lin" valueType="num">
                                      <p:cBhvr additive="base">
                                        <p:cTn id="86" dur="500"/>
                                        <p:tgtEl>
                                          <p:spTgt spid="6"/>
                                        </p:tgtEl>
                                        <p:attrNameLst>
                                          <p:attrName>ppt_y</p:attrName>
                                        </p:attrNameLst>
                                      </p:cBhvr>
                                      <p:tavLst>
                                        <p:tav tm="0">
                                          <p:val>
                                            <p:strVal val="ppt_y"/>
                                          </p:val>
                                        </p:tav>
                                        <p:tav tm="100000">
                                          <p:val>
                                            <p:strVal val="0-ppt_h/2"/>
                                          </p:val>
                                        </p:tav>
                                      </p:tavLst>
                                    </p:anim>
                                    <p:set>
                                      <p:cBhvr>
                                        <p:cTn id="87" dur="1" fill="hold">
                                          <p:stCondLst>
                                            <p:cond delay="499"/>
                                          </p:stCondLst>
                                        </p:cTn>
                                        <p:tgtEl>
                                          <p:spTgt spid="6"/>
                                        </p:tgtEl>
                                        <p:attrNameLst>
                                          <p:attrName>style.visibility</p:attrName>
                                        </p:attrNameLst>
                                      </p:cBhvr>
                                      <p:to>
                                        <p:strVal val="hidden"/>
                                      </p:to>
                                    </p:set>
                                  </p:childTnLst>
                                </p:cTn>
                              </p:par>
                              <p:par>
                                <p:cTn id="88" presetID="2" presetClass="exit" presetSubtype="1" fill="hold" nodeType="withEffect">
                                  <p:stCondLst>
                                    <p:cond delay="250"/>
                                  </p:stCondLst>
                                  <p:childTnLst>
                                    <p:anim calcmode="lin" valueType="num">
                                      <p:cBhvr additive="base">
                                        <p:cTn id="89" dur="500"/>
                                        <p:tgtEl>
                                          <p:spTgt spid="10"/>
                                        </p:tgtEl>
                                        <p:attrNameLst>
                                          <p:attrName>ppt_x</p:attrName>
                                        </p:attrNameLst>
                                      </p:cBhvr>
                                      <p:tavLst>
                                        <p:tav tm="0">
                                          <p:val>
                                            <p:strVal val="ppt_x"/>
                                          </p:val>
                                        </p:tav>
                                        <p:tav tm="100000">
                                          <p:val>
                                            <p:strVal val="ppt_x"/>
                                          </p:val>
                                        </p:tav>
                                      </p:tavLst>
                                    </p:anim>
                                    <p:anim calcmode="lin" valueType="num">
                                      <p:cBhvr additive="base">
                                        <p:cTn id="90" dur="500"/>
                                        <p:tgtEl>
                                          <p:spTgt spid="10"/>
                                        </p:tgtEl>
                                        <p:attrNameLst>
                                          <p:attrName>ppt_y</p:attrName>
                                        </p:attrNameLst>
                                      </p:cBhvr>
                                      <p:tavLst>
                                        <p:tav tm="0">
                                          <p:val>
                                            <p:strVal val="ppt_y"/>
                                          </p:val>
                                        </p:tav>
                                        <p:tav tm="100000">
                                          <p:val>
                                            <p:strVal val="0-ppt_h/2"/>
                                          </p:val>
                                        </p:tav>
                                      </p:tavLst>
                                    </p:anim>
                                    <p:set>
                                      <p:cBhvr>
                                        <p:cTn id="91" dur="1" fill="hold">
                                          <p:stCondLst>
                                            <p:cond delay="499"/>
                                          </p:stCondLst>
                                        </p:cTn>
                                        <p:tgtEl>
                                          <p:spTgt spid="10"/>
                                        </p:tgtEl>
                                        <p:attrNameLst>
                                          <p:attrName>style.visibility</p:attrName>
                                        </p:attrNameLst>
                                      </p:cBhvr>
                                      <p:to>
                                        <p:strVal val="hidden"/>
                                      </p:to>
                                    </p:set>
                                  </p:childTnLst>
                                </p:cTn>
                              </p:par>
                              <p:par>
                                <p:cTn id="92" presetID="2" presetClass="exit" presetSubtype="1" fill="hold" nodeType="withEffect">
                                  <p:stCondLst>
                                    <p:cond delay="250"/>
                                  </p:stCondLst>
                                  <p:childTnLst>
                                    <p:anim calcmode="lin" valueType="num">
                                      <p:cBhvr additive="base">
                                        <p:cTn id="93" dur="500"/>
                                        <p:tgtEl>
                                          <p:spTgt spid="14"/>
                                        </p:tgtEl>
                                        <p:attrNameLst>
                                          <p:attrName>ppt_x</p:attrName>
                                        </p:attrNameLst>
                                      </p:cBhvr>
                                      <p:tavLst>
                                        <p:tav tm="0">
                                          <p:val>
                                            <p:strVal val="ppt_x"/>
                                          </p:val>
                                        </p:tav>
                                        <p:tav tm="100000">
                                          <p:val>
                                            <p:strVal val="ppt_x"/>
                                          </p:val>
                                        </p:tav>
                                      </p:tavLst>
                                    </p:anim>
                                    <p:anim calcmode="lin" valueType="num">
                                      <p:cBhvr additive="base">
                                        <p:cTn id="94" dur="500"/>
                                        <p:tgtEl>
                                          <p:spTgt spid="14"/>
                                        </p:tgtEl>
                                        <p:attrNameLst>
                                          <p:attrName>ppt_y</p:attrName>
                                        </p:attrNameLst>
                                      </p:cBhvr>
                                      <p:tavLst>
                                        <p:tav tm="0">
                                          <p:val>
                                            <p:strVal val="ppt_y"/>
                                          </p:val>
                                        </p:tav>
                                        <p:tav tm="100000">
                                          <p:val>
                                            <p:strVal val="0-ppt_h/2"/>
                                          </p:val>
                                        </p:tav>
                                      </p:tavLst>
                                    </p:anim>
                                    <p:set>
                                      <p:cBhvr>
                                        <p:cTn id="95" dur="1" fill="hold">
                                          <p:stCondLst>
                                            <p:cond delay="499"/>
                                          </p:stCondLst>
                                        </p:cTn>
                                        <p:tgtEl>
                                          <p:spTgt spid="14"/>
                                        </p:tgtEl>
                                        <p:attrNameLst>
                                          <p:attrName>style.visibility</p:attrName>
                                        </p:attrNameLst>
                                      </p:cBhvr>
                                      <p:to>
                                        <p:strVal val="hidden"/>
                                      </p:to>
                                    </p:set>
                                  </p:childTnLst>
                                </p:cTn>
                              </p:par>
                              <p:par>
                                <p:cTn id="96" presetID="2" presetClass="exit" presetSubtype="1" fill="hold" nodeType="withEffect">
                                  <p:stCondLst>
                                    <p:cond delay="250"/>
                                  </p:stCondLst>
                                  <p:childTnLst>
                                    <p:anim calcmode="lin" valueType="num">
                                      <p:cBhvr additive="base">
                                        <p:cTn id="97" dur="500"/>
                                        <p:tgtEl>
                                          <p:spTgt spid="18"/>
                                        </p:tgtEl>
                                        <p:attrNameLst>
                                          <p:attrName>ppt_x</p:attrName>
                                        </p:attrNameLst>
                                      </p:cBhvr>
                                      <p:tavLst>
                                        <p:tav tm="0">
                                          <p:val>
                                            <p:strVal val="ppt_x"/>
                                          </p:val>
                                        </p:tav>
                                        <p:tav tm="100000">
                                          <p:val>
                                            <p:strVal val="ppt_x"/>
                                          </p:val>
                                        </p:tav>
                                      </p:tavLst>
                                    </p:anim>
                                    <p:anim calcmode="lin" valueType="num">
                                      <p:cBhvr additive="base">
                                        <p:cTn id="98" dur="500"/>
                                        <p:tgtEl>
                                          <p:spTgt spid="18"/>
                                        </p:tgtEl>
                                        <p:attrNameLst>
                                          <p:attrName>ppt_y</p:attrName>
                                        </p:attrNameLst>
                                      </p:cBhvr>
                                      <p:tavLst>
                                        <p:tav tm="0">
                                          <p:val>
                                            <p:strVal val="ppt_y"/>
                                          </p:val>
                                        </p:tav>
                                        <p:tav tm="100000">
                                          <p:val>
                                            <p:strVal val="0-ppt_h/2"/>
                                          </p:val>
                                        </p:tav>
                                      </p:tavLst>
                                    </p:anim>
                                    <p:set>
                                      <p:cBhvr>
                                        <p:cTn id="99" dur="1" fill="hold">
                                          <p:stCondLst>
                                            <p:cond delay="499"/>
                                          </p:stCondLst>
                                        </p:cTn>
                                        <p:tgtEl>
                                          <p:spTgt spid="18"/>
                                        </p:tgtEl>
                                        <p:attrNameLst>
                                          <p:attrName>style.visibility</p:attrName>
                                        </p:attrNameLst>
                                      </p:cBhvr>
                                      <p:to>
                                        <p:strVal val="hidden"/>
                                      </p:to>
                                    </p:set>
                                  </p:childTnLst>
                                </p:cTn>
                              </p:par>
                              <p:par>
                                <p:cTn id="100" presetID="2" presetClass="exit" presetSubtype="1" fill="hold" grpId="1" nodeType="withEffect">
                                  <p:stCondLst>
                                    <p:cond delay="250"/>
                                  </p:stCondLst>
                                  <p:childTnLst>
                                    <p:anim calcmode="lin" valueType="num">
                                      <p:cBhvr additive="base">
                                        <p:cTn id="101" dur="500"/>
                                        <p:tgtEl>
                                          <p:spTgt spid="34"/>
                                        </p:tgtEl>
                                        <p:attrNameLst>
                                          <p:attrName>ppt_x</p:attrName>
                                        </p:attrNameLst>
                                      </p:cBhvr>
                                      <p:tavLst>
                                        <p:tav tm="0">
                                          <p:val>
                                            <p:strVal val="ppt_x"/>
                                          </p:val>
                                        </p:tav>
                                        <p:tav tm="100000">
                                          <p:val>
                                            <p:strVal val="ppt_x"/>
                                          </p:val>
                                        </p:tav>
                                      </p:tavLst>
                                    </p:anim>
                                    <p:anim calcmode="lin" valueType="num">
                                      <p:cBhvr additive="base">
                                        <p:cTn id="102" dur="500"/>
                                        <p:tgtEl>
                                          <p:spTgt spid="34"/>
                                        </p:tgtEl>
                                        <p:attrNameLst>
                                          <p:attrName>ppt_y</p:attrName>
                                        </p:attrNameLst>
                                      </p:cBhvr>
                                      <p:tavLst>
                                        <p:tav tm="0">
                                          <p:val>
                                            <p:strVal val="ppt_y"/>
                                          </p:val>
                                        </p:tav>
                                        <p:tav tm="100000">
                                          <p:val>
                                            <p:strVal val="0-ppt_h/2"/>
                                          </p:val>
                                        </p:tav>
                                      </p:tavLst>
                                    </p:anim>
                                    <p:set>
                                      <p:cBhvr>
                                        <p:cTn id="103" dur="1" fill="hold">
                                          <p:stCondLst>
                                            <p:cond delay="499"/>
                                          </p:stCondLst>
                                        </p:cTn>
                                        <p:tgtEl>
                                          <p:spTgt spid="34"/>
                                        </p:tgtEl>
                                        <p:attrNameLst>
                                          <p:attrName>style.visibility</p:attrName>
                                        </p:attrNameLst>
                                      </p:cBhvr>
                                      <p:to>
                                        <p:strVal val="hidden"/>
                                      </p:to>
                                    </p:set>
                                  </p:childTnLst>
                                </p:cTn>
                              </p:par>
                              <p:par>
                                <p:cTn id="104" presetID="2" presetClass="exit" presetSubtype="1" fill="hold" grpId="1" nodeType="withEffect">
                                  <p:stCondLst>
                                    <p:cond delay="250"/>
                                  </p:stCondLst>
                                  <p:childTnLst>
                                    <p:anim calcmode="lin" valueType="num">
                                      <p:cBhvr additive="base">
                                        <p:cTn id="105" dur="500"/>
                                        <p:tgtEl>
                                          <p:spTgt spid="35"/>
                                        </p:tgtEl>
                                        <p:attrNameLst>
                                          <p:attrName>ppt_x</p:attrName>
                                        </p:attrNameLst>
                                      </p:cBhvr>
                                      <p:tavLst>
                                        <p:tav tm="0">
                                          <p:val>
                                            <p:strVal val="ppt_x"/>
                                          </p:val>
                                        </p:tav>
                                        <p:tav tm="100000">
                                          <p:val>
                                            <p:strVal val="ppt_x"/>
                                          </p:val>
                                        </p:tav>
                                      </p:tavLst>
                                    </p:anim>
                                    <p:anim calcmode="lin" valueType="num">
                                      <p:cBhvr additive="base">
                                        <p:cTn id="106" dur="500"/>
                                        <p:tgtEl>
                                          <p:spTgt spid="35"/>
                                        </p:tgtEl>
                                        <p:attrNameLst>
                                          <p:attrName>ppt_y</p:attrName>
                                        </p:attrNameLst>
                                      </p:cBhvr>
                                      <p:tavLst>
                                        <p:tav tm="0">
                                          <p:val>
                                            <p:strVal val="ppt_y"/>
                                          </p:val>
                                        </p:tav>
                                        <p:tav tm="100000">
                                          <p:val>
                                            <p:strVal val="0-ppt_h/2"/>
                                          </p:val>
                                        </p:tav>
                                      </p:tavLst>
                                    </p:anim>
                                    <p:set>
                                      <p:cBhvr>
                                        <p:cTn id="107" dur="1" fill="hold">
                                          <p:stCondLst>
                                            <p:cond delay="499"/>
                                          </p:stCondLst>
                                        </p:cTn>
                                        <p:tgtEl>
                                          <p:spTgt spid="35"/>
                                        </p:tgtEl>
                                        <p:attrNameLst>
                                          <p:attrName>style.visibility</p:attrName>
                                        </p:attrNameLst>
                                      </p:cBhvr>
                                      <p:to>
                                        <p:strVal val="hidden"/>
                                      </p:to>
                                    </p:set>
                                  </p:childTnLst>
                                </p:cTn>
                              </p:par>
                              <p:par>
                                <p:cTn id="108" presetID="2" presetClass="exit" presetSubtype="1" fill="hold" grpId="1" nodeType="withEffect">
                                  <p:stCondLst>
                                    <p:cond delay="250"/>
                                  </p:stCondLst>
                                  <p:childTnLst>
                                    <p:anim calcmode="lin" valueType="num">
                                      <p:cBhvr additive="base">
                                        <p:cTn id="109" dur="500"/>
                                        <p:tgtEl>
                                          <p:spTgt spid="36"/>
                                        </p:tgtEl>
                                        <p:attrNameLst>
                                          <p:attrName>ppt_x</p:attrName>
                                        </p:attrNameLst>
                                      </p:cBhvr>
                                      <p:tavLst>
                                        <p:tav tm="0">
                                          <p:val>
                                            <p:strVal val="ppt_x"/>
                                          </p:val>
                                        </p:tav>
                                        <p:tav tm="100000">
                                          <p:val>
                                            <p:strVal val="ppt_x"/>
                                          </p:val>
                                        </p:tav>
                                      </p:tavLst>
                                    </p:anim>
                                    <p:anim calcmode="lin" valueType="num">
                                      <p:cBhvr additive="base">
                                        <p:cTn id="110" dur="500"/>
                                        <p:tgtEl>
                                          <p:spTgt spid="36"/>
                                        </p:tgtEl>
                                        <p:attrNameLst>
                                          <p:attrName>ppt_y</p:attrName>
                                        </p:attrNameLst>
                                      </p:cBhvr>
                                      <p:tavLst>
                                        <p:tav tm="0">
                                          <p:val>
                                            <p:strVal val="ppt_y"/>
                                          </p:val>
                                        </p:tav>
                                        <p:tav tm="100000">
                                          <p:val>
                                            <p:strVal val="0-ppt_h/2"/>
                                          </p:val>
                                        </p:tav>
                                      </p:tavLst>
                                    </p:anim>
                                    <p:set>
                                      <p:cBhvr>
                                        <p:cTn id="111" dur="1" fill="hold">
                                          <p:stCondLst>
                                            <p:cond delay="499"/>
                                          </p:stCondLst>
                                        </p:cTn>
                                        <p:tgtEl>
                                          <p:spTgt spid="36"/>
                                        </p:tgtEl>
                                        <p:attrNameLst>
                                          <p:attrName>style.visibility</p:attrName>
                                        </p:attrNameLst>
                                      </p:cBhvr>
                                      <p:to>
                                        <p:strVal val="hidden"/>
                                      </p:to>
                                    </p:set>
                                  </p:childTnLst>
                                </p:cTn>
                              </p:par>
                              <p:par>
                                <p:cTn id="112" presetID="2" presetClass="exit" presetSubtype="1" fill="hold" grpId="1" nodeType="withEffect">
                                  <p:stCondLst>
                                    <p:cond delay="250"/>
                                  </p:stCondLst>
                                  <p:childTnLst>
                                    <p:anim calcmode="lin" valueType="num">
                                      <p:cBhvr additive="base">
                                        <p:cTn id="113" dur="500"/>
                                        <p:tgtEl>
                                          <p:spTgt spid="37"/>
                                        </p:tgtEl>
                                        <p:attrNameLst>
                                          <p:attrName>ppt_x</p:attrName>
                                        </p:attrNameLst>
                                      </p:cBhvr>
                                      <p:tavLst>
                                        <p:tav tm="0">
                                          <p:val>
                                            <p:strVal val="ppt_x"/>
                                          </p:val>
                                        </p:tav>
                                        <p:tav tm="100000">
                                          <p:val>
                                            <p:strVal val="ppt_x"/>
                                          </p:val>
                                        </p:tav>
                                      </p:tavLst>
                                    </p:anim>
                                    <p:anim calcmode="lin" valueType="num">
                                      <p:cBhvr additive="base">
                                        <p:cTn id="114" dur="500"/>
                                        <p:tgtEl>
                                          <p:spTgt spid="37"/>
                                        </p:tgtEl>
                                        <p:attrNameLst>
                                          <p:attrName>ppt_y</p:attrName>
                                        </p:attrNameLst>
                                      </p:cBhvr>
                                      <p:tavLst>
                                        <p:tav tm="0">
                                          <p:val>
                                            <p:strVal val="ppt_y"/>
                                          </p:val>
                                        </p:tav>
                                        <p:tav tm="100000">
                                          <p:val>
                                            <p:strVal val="0-ppt_h/2"/>
                                          </p:val>
                                        </p:tav>
                                      </p:tavLst>
                                    </p:anim>
                                    <p:set>
                                      <p:cBhvr>
                                        <p:cTn id="115" dur="1" fill="hold">
                                          <p:stCondLst>
                                            <p:cond delay="499"/>
                                          </p:stCondLst>
                                        </p:cTn>
                                        <p:tgtEl>
                                          <p:spTgt spid="37"/>
                                        </p:tgtEl>
                                        <p:attrNameLst>
                                          <p:attrName>style.visibility</p:attrName>
                                        </p:attrNameLst>
                                      </p:cBhvr>
                                      <p:to>
                                        <p:strVal val="hidden"/>
                                      </p:to>
                                    </p:set>
                                  </p:childTnLst>
                                </p:cTn>
                              </p:par>
                              <p:par>
                                <p:cTn id="116" presetID="2" presetClass="exit" presetSubtype="1" fill="hold" grpId="1" nodeType="withEffect">
                                  <p:stCondLst>
                                    <p:cond delay="250"/>
                                  </p:stCondLst>
                                  <p:childTnLst>
                                    <p:anim calcmode="lin" valueType="num">
                                      <p:cBhvr additive="base">
                                        <p:cTn id="117" dur="500"/>
                                        <p:tgtEl>
                                          <p:spTgt spid="38"/>
                                        </p:tgtEl>
                                        <p:attrNameLst>
                                          <p:attrName>ppt_x</p:attrName>
                                        </p:attrNameLst>
                                      </p:cBhvr>
                                      <p:tavLst>
                                        <p:tav tm="0">
                                          <p:val>
                                            <p:strVal val="ppt_x"/>
                                          </p:val>
                                        </p:tav>
                                        <p:tav tm="100000">
                                          <p:val>
                                            <p:strVal val="ppt_x"/>
                                          </p:val>
                                        </p:tav>
                                      </p:tavLst>
                                    </p:anim>
                                    <p:anim calcmode="lin" valueType="num">
                                      <p:cBhvr additive="base">
                                        <p:cTn id="118" dur="500"/>
                                        <p:tgtEl>
                                          <p:spTgt spid="38"/>
                                        </p:tgtEl>
                                        <p:attrNameLst>
                                          <p:attrName>ppt_y</p:attrName>
                                        </p:attrNameLst>
                                      </p:cBhvr>
                                      <p:tavLst>
                                        <p:tav tm="0">
                                          <p:val>
                                            <p:strVal val="ppt_y"/>
                                          </p:val>
                                        </p:tav>
                                        <p:tav tm="100000">
                                          <p:val>
                                            <p:strVal val="0-ppt_h/2"/>
                                          </p:val>
                                        </p:tav>
                                      </p:tavLst>
                                    </p:anim>
                                    <p:set>
                                      <p:cBhvr>
                                        <p:cTn id="119" dur="1" fill="hold">
                                          <p:stCondLst>
                                            <p:cond delay="499"/>
                                          </p:stCondLst>
                                        </p:cTn>
                                        <p:tgtEl>
                                          <p:spTgt spid="38"/>
                                        </p:tgtEl>
                                        <p:attrNameLst>
                                          <p:attrName>style.visibility</p:attrName>
                                        </p:attrNameLst>
                                      </p:cBhvr>
                                      <p:to>
                                        <p:strVal val="hidden"/>
                                      </p:to>
                                    </p:set>
                                  </p:childTnLst>
                                </p:cTn>
                              </p:par>
                              <p:par>
                                <p:cTn id="120" presetID="2" presetClass="exit" presetSubtype="1" fill="hold" grpId="1" nodeType="withEffect">
                                  <p:stCondLst>
                                    <p:cond delay="250"/>
                                  </p:stCondLst>
                                  <p:childTnLst>
                                    <p:anim calcmode="lin" valueType="num">
                                      <p:cBhvr additive="base">
                                        <p:cTn id="121" dur="500"/>
                                        <p:tgtEl>
                                          <p:spTgt spid="39"/>
                                        </p:tgtEl>
                                        <p:attrNameLst>
                                          <p:attrName>ppt_x</p:attrName>
                                        </p:attrNameLst>
                                      </p:cBhvr>
                                      <p:tavLst>
                                        <p:tav tm="0">
                                          <p:val>
                                            <p:strVal val="ppt_x"/>
                                          </p:val>
                                        </p:tav>
                                        <p:tav tm="100000">
                                          <p:val>
                                            <p:strVal val="ppt_x"/>
                                          </p:val>
                                        </p:tav>
                                      </p:tavLst>
                                    </p:anim>
                                    <p:anim calcmode="lin" valueType="num">
                                      <p:cBhvr additive="base">
                                        <p:cTn id="122" dur="500"/>
                                        <p:tgtEl>
                                          <p:spTgt spid="39"/>
                                        </p:tgtEl>
                                        <p:attrNameLst>
                                          <p:attrName>ppt_y</p:attrName>
                                        </p:attrNameLst>
                                      </p:cBhvr>
                                      <p:tavLst>
                                        <p:tav tm="0">
                                          <p:val>
                                            <p:strVal val="ppt_y"/>
                                          </p:val>
                                        </p:tav>
                                        <p:tav tm="100000">
                                          <p:val>
                                            <p:strVal val="0-ppt_h/2"/>
                                          </p:val>
                                        </p:tav>
                                      </p:tavLst>
                                    </p:anim>
                                    <p:set>
                                      <p:cBhvr>
                                        <p:cTn id="123" dur="1" fill="hold">
                                          <p:stCondLst>
                                            <p:cond delay="499"/>
                                          </p:stCondLst>
                                        </p:cTn>
                                        <p:tgtEl>
                                          <p:spTgt spid="39"/>
                                        </p:tgtEl>
                                        <p:attrNameLst>
                                          <p:attrName>style.visibility</p:attrName>
                                        </p:attrNameLst>
                                      </p:cBhvr>
                                      <p:to>
                                        <p:strVal val="hidden"/>
                                      </p:to>
                                    </p:set>
                                  </p:childTnLst>
                                </p:cTn>
                              </p:par>
                              <p:par>
                                <p:cTn id="124" presetID="2" presetClass="exit" presetSubtype="1" fill="hold" grpId="1" nodeType="withEffect">
                                  <p:stCondLst>
                                    <p:cond delay="250"/>
                                  </p:stCondLst>
                                  <p:childTnLst>
                                    <p:anim calcmode="lin" valueType="num">
                                      <p:cBhvr additive="base">
                                        <p:cTn id="125" dur="500"/>
                                        <p:tgtEl>
                                          <p:spTgt spid="40"/>
                                        </p:tgtEl>
                                        <p:attrNameLst>
                                          <p:attrName>ppt_x</p:attrName>
                                        </p:attrNameLst>
                                      </p:cBhvr>
                                      <p:tavLst>
                                        <p:tav tm="0">
                                          <p:val>
                                            <p:strVal val="ppt_x"/>
                                          </p:val>
                                        </p:tav>
                                        <p:tav tm="100000">
                                          <p:val>
                                            <p:strVal val="ppt_x"/>
                                          </p:val>
                                        </p:tav>
                                      </p:tavLst>
                                    </p:anim>
                                    <p:anim calcmode="lin" valueType="num">
                                      <p:cBhvr additive="base">
                                        <p:cTn id="126" dur="500"/>
                                        <p:tgtEl>
                                          <p:spTgt spid="40"/>
                                        </p:tgtEl>
                                        <p:attrNameLst>
                                          <p:attrName>ppt_y</p:attrName>
                                        </p:attrNameLst>
                                      </p:cBhvr>
                                      <p:tavLst>
                                        <p:tav tm="0">
                                          <p:val>
                                            <p:strVal val="ppt_y"/>
                                          </p:val>
                                        </p:tav>
                                        <p:tav tm="100000">
                                          <p:val>
                                            <p:strVal val="0-ppt_h/2"/>
                                          </p:val>
                                        </p:tav>
                                      </p:tavLst>
                                    </p:anim>
                                    <p:set>
                                      <p:cBhvr>
                                        <p:cTn id="127" dur="1" fill="hold">
                                          <p:stCondLst>
                                            <p:cond delay="499"/>
                                          </p:stCondLst>
                                        </p:cTn>
                                        <p:tgtEl>
                                          <p:spTgt spid="40"/>
                                        </p:tgtEl>
                                        <p:attrNameLst>
                                          <p:attrName>style.visibility</p:attrName>
                                        </p:attrNameLst>
                                      </p:cBhvr>
                                      <p:to>
                                        <p:strVal val="hidden"/>
                                      </p:to>
                                    </p:set>
                                  </p:childTnLst>
                                </p:cTn>
                              </p:par>
                              <p:par>
                                <p:cTn id="128" presetID="2" presetClass="exit" presetSubtype="1" fill="hold" grpId="1" nodeType="withEffect">
                                  <p:stCondLst>
                                    <p:cond delay="250"/>
                                  </p:stCondLst>
                                  <p:childTnLst>
                                    <p:anim calcmode="lin" valueType="num">
                                      <p:cBhvr additive="base">
                                        <p:cTn id="129" dur="500"/>
                                        <p:tgtEl>
                                          <p:spTgt spid="41"/>
                                        </p:tgtEl>
                                        <p:attrNameLst>
                                          <p:attrName>ppt_x</p:attrName>
                                        </p:attrNameLst>
                                      </p:cBhvr>
                                      <p:tavLst>
                                        <p:tav tm="0">
                                          <p:val>
                                            <p:strVal val="ppt_x"/>
                                          </p:val>
                                        </p:tav>
                                        <p:tav tm="100000">
                                          <p:val>
                                            <p:strVal val="ppt_x"/>
                                          </p:val>
                                        </p:tav>
                                      </p:tavLst>
                                    </p:anim>
                                    <p:anim calcmode="lin" valueType="num">
                                      <p:cBhvr additive="base">
                                        <p:cTn id="130" dur="500"/>
                                        <p:tgtEl>
                                          <p:spTgt spid="41"/>
                                        </p:tgtEl>
                                        <p:attrNameLst>
                                          <p:attrName>ppt_y</p:attrName>
                                        </p:attrNameLst>
                                      </p:cBhvr>
                                      <p:tavLst>
                                        <p:tav tm="0">
                                          <p:val>
                                            <p:strVal val="ppt_y"/>
                                          </p:val>
                                        </p:tav>
                                        <p:tav tm="100000">
                                          <p:val>
                                            <p:strVal val="0-ppt_h/2"/>
                                          </p:val>
                                        </p:tav>
                                      </p:tavLst>
                                    </p:anim>
                                    <p:set>
                                      <p:cBhvr>
                                        <p:cTn id="131"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1" grpId="1"/>
      <p:bldP spid="32" grpId="0"/>
      <p:bldP spid="32"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AF4EB0D-DA48-49B3-A1C3-2BA1B8A533ED}"/>
              </a:ext>
            </a:extLst>
          </p:cNvPr>
          <p:cNvSpPr txBox="1"/>
          <p:nvPr/>
        </p:nvSpPr>
        <p:spPr>
          <a:xfrm>
            <a:off x="1560513" y="2705100"/>
            <a:ext cx="9070975" cy="1447800"/>
          </a:xfrm>
          <a:prstGeom prst="rect">
            <a:avLst/>
          </a:prstGeom>
          <a:noFill/>
        </p:spPr>
        <p:txBody>
          <a:bodyPr wrap="none">
            <a:spAutoFit/>
          </a:bodyPr>
          <a:lstStyle/>
          <a:p>
            <a:pPr algn="ctr" eaLnBrk="1" fontAlgn="auto" hangingPunct="1">
              <a:spcBef>
                <a:spcPts val="0"/>
              </a:spcBef>
              <a:spcAft>
                <a:spcPts val="0"/>
              </a:spcAft>
              <a:defRPr/>
            </a:pPr>
            <a:r>
              <a:rPr lang="id-ID" sz="8800" b="1" spc="100" dirty="0">
                <a:solidFill>
                  <a:schemeClr val="bg1">
                    <a:lumMod val="65000"/>
                  </a:schemeClr>
                </a:solidFill>
                <a:latin typeface="Poppins" panose="00000500000000000000" pitchFamily="2" charset="0"/>
                <a:cs typeface="Poppins" panose="00000500000000000000" pitchFamily="2" charset="0"/>
              </a:rPr>
              <a:t>THANK YOU ALL</a:t>
            </a:r>
          </a:p>
        </p:txBody>
      </p:sp>
      <p:cxnSp>
        <p:nvCxnSpPr>
          <p:cNvPr id="6" name="Straight Connector 5">
            <a:extLst>
              <a:ext uri="{FF2B5EF4-FFF2-40B4-BE49-F238E27FC236}">
                <a16:creationId xmlns:a16="http://schemas.microsoft.com/office/drawing/2014/main" id="{8E62D30F-EDC3-4BC5-9646-9FAFF30CCC6A}"/>
              </a:ext>
            </a:extLst>
          </p:cNvPr>
          <p:cNvCxnSpPr/>
          <p:nvPr/>
        </p:nvCxnSpPr>
        <p:spPr>
          <a:xfrm>
            <a:off x="1244600" y="4364038"/>
            <a:ext cx="4851400" cy="0"/>
          </a:xfrm>
          <a:prstGeom prst="line">
            <a:avLst/>
          </a:prstGeom>
          <a:ln w="5715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5BC7BED-BAB0-4F93-A4D2-3D79E0BFDCDD}"/>
              </a:ext>
            </a:extLst>
          </p:cNvPr>
          <p:cNvCxnSpPr/>
          <p:nvPr/>
        </p:nvCxnSpPr>
        <p:spPr>
          <a:xfrm>
            <a:off x="6096000" y="2373313"/>
            <a:ext cx="4851400" cy="0"/>
          </a:xfrm>
          <a:prstGeom prst="line">
            <a:avLst/>
          </a:prstGeom>
          <a:ln w="571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7E9C812A-C770-4424-B118-202E64ADDCEE}"/>
              </a:ext>
            </a:extLst>
          </p:cNvPr>
          <p:cNvSpPr/>
          <p:nvPr/>
        </p:nvSpPr>
        <p:spPr>
          <a:xfrm>
            <a:off x="0" y="0"/>
            <a:ext cx="2044700" cy="14462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0" name="Rectangle 9">
            <a:extLst>
              <a:ext uri="{FF2B5EF4-FFF2-40B4-BE49-F238E27FC236}">
                <a16:creationId xmlns:a16="http://schemas.microsoft.com/office/drawing/2014/main" id="{68D39B6E-2EB1-4213-9C71-ACD503DE7FCA}"/>
              </a:ext>
            </a:extLst>
          </p:cNvPr>
          <p:cNvSpPr/>
          <p:nvPr/>
        </p:nvSpPr>
        <p:spPr>
          <a:xfrm>
            <a:off x="10147300" y="5411788"/>
            <a:ext cx="2044700" cy="144621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Tree>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right)">
                                      <p:cBhvr>
                                        <p:cTn id="10" dur="750"/>
                                        <p:tgtEl>
                                          <p:spTgt spid="10"/>
                                        </p:tgtEl>
                                      </p:cBhvr>
                                    </p:animEffect>
                                  </p:childTnLst>
                                </p:cTn>
                              </p:par>
                              <p:par>
                                <p:cTn id="11" presetID="2" presetClass="entr" presetSubtype="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750" fill="hold"/>
                                        <p:tgtEl>
                                          <p:spTgt spid="7"/>
                                        </p:tgtEl>
                                        <p:attrNameLst>
                                          <p:attrName>ppt_x</p:attrName>
                                        </p:attrNameLst>
                                      </p:cBhvr>
                                      <p:tavLst>
                                        <p:tav tm="0">
                                          <p:val>
                                            <p:strVal val="#ppt_x"/>
                                          </p:val>
                                        </p:tav>
                                        <p:tav tm="100000">
                                          <p:val>
                                            <p:strVal val="#ppt_x"/>
                                          </p:val>
                                        </p:tav>
                                      </p:tavLst>
                                    </p:anim>
                                    <p:anim calcmode="lin" valueType="num">
                                      <p:cBhvr additive="base">
                                        <p:cTn id="14" dur="750" fill="hold"/>
                                        <p:tgtEl>
                                          <p:spTgt spid="7"/>
                                        </p:tgtEl>
                                        <p:attrNameLst>
                                          <p:attrName>ppt_y</p:attrName>
                                        </p:attrNameLst>
                                      </p:cBhvr>
                                      <p:tavLst>
                                        <p:tav tm="0">
                                          <p:val>
                                            <p:strVal val="0-#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750" fill="hold"/>
                                        <p:tgtEl>
                                          <p:spTgt spid="6"/>
                                        </p:tgtEl>
                                        <p:attrNameLst>
                                          <p:attrName>ppt_x</p:attrName>
                                        </p:attrNameLst>
                                      </p:cBhvr>
                                      <p:tavLst>
                                        <p:tav tm="0">
                                          <p:val>
                                            <p:strVal val="#ppt_x"/>
                                          </p:val>
                                        </p:tav>
                                        <p:tav tm="100000">
                                          <p:val>
                                            <p:strVal val="#ppt_x"/>
                                          </p:val>
                                        </p:tav>
                                      </p:tavLst>
                                    </p:anim>
                                    <p:anim calcmode="lin" valueType="num">
                                      <p:cBhvr additive="base">
                                        <p:cTn id="18" dur="750" fill="hold"/>
                                        <p:tgtEl>
                                          <p:spTgt spid="6"/>
                                        </p:tgtEl>
                                        <p:attrNameLst>
                                          <p:attrName>ppt_y</p:attrName>
                                        </p:attrNameLst>
                                      </p:cBhvr>
                                      <p:tavLst>
                                        <p:tav tm="0">
                                          <p:val>
                                            <p:strVal val="1+#ppt_h/2"/>
                                          </p:val>
                                        </p:tav>
                                        <p:tav tm="100000">
                                          <p:val>
                                            <p:strVal val="#ppt_y"/>
                                          </p:val>
                                        </p:tav>
                                      </p:tavLst>
                                    </p:anim>
                                  </p:childTnLst>
                                </p:cTn>
                              </p:par>
                              <p:par>
                                <p:cTn id="19" presetID="16" presetClass="entr" presetSubtype="37"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outVertical)">
                                      <p:cBhvr>
                                        <p:cTn id="21"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2700F2E-FAF8-4276-9E9F-98D609941DB6}"/>
              </a:ext>
            </a:extLst>
          </p:cNvPr>
          <p:cNvGrpSpPr>
            <a:grpSpLocks/>
          </p:cNvGrpSpPr>
          <p:nvPr/>
        </p:nvGrpSpPr>
        <p:grpSpPr bwMode="auto">
          <a:xfrm>
            <a:off x="2405063" y="2635250"/>
            <a:ext cx="2020887" cy="2019300"/>
            <a:chOff x="2405426" y="2634482"/>
            <a:chExt cx="2020681" cy="2019463"/>
          </a:xfrm>
        </p:grpSpPr>
        <p:sp>
          <p:nvSpPr>
            <p:cNvPr id="2" name="Oval 249">
              <a:extLst>
                <a:ext uri="{FF2B5EF4-FFF2-40B4-BE49-F238E27FC236}">
                  <a16:creationId xmlns:a16="http://schemas.microsoft.com/office/drawing/2014/main" id="{D9C0EF6C-A788-43EB-B2E8-99D854A0E99D}"/>
                </a:ext>
              </a:extLst>
            </p:cNvPr>
            <p:cNvSpPr>
              <a:spLocks noChangeArrowheads="1"/>
            </p:cNvSpPr>
            <p:nvPr/>
          </p:nvSpPr>
          <p:spPr bwMode="auto">
            <a:xfrm>
              <a:off x="2405426" y="2634482"/>
              <a:ext cx="2020681" cy="2019463"/>
            </a:xfrm>
            <a:prstGeom prst="ellipse">
              <a:avLst/>
            </a:prstGeom>
            <a:solidFill>
              <a:schemeClr val="accent1">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10257" name="01">
              <a:extLst>
                <a:ext uri="{FF2B5EF4-FFF2-40B4-BE49-F238E27FC236}">
                  <a16:creationId xmlns:a16="http://schemas.microsoft.com/office/drawing/2014/main" id="{A79953B1-2AEA-48D5-9E21-C77EEE36D3CA}"/>
                </a:ext>
              </a:extLst>
            </p:cNvPr>
            <p:cNvSpPr>
              <a:spLocks noEditPoints="1"/>
            </p:cNvSpPr>
            <p:nvPr/>
          </p:nvSpPr>
          <p:spPr bwMode="auto">
            <a:xfrm>
              <a:off x="3013213" y="3347018"/>
              <a:ext cx="694266" cy="538361"/>
            </a:xfrm>
            <a:custGeom>
              <a:avLst/>
              <a:gdLst>
                <a:gd name="T0" fmla="*/ 495904 w 238"/>
                <a:gd name="T1" fmla="*/ 251625 h 184"/>
                <a:gd name="T2" fmla="*/ 612588 w 238"/>
                <a:gd name="T3" fmla="*/ 149220 h 184"/>
                <a:gd name="T4" fmla="*/ 612588 w 238"/>
                <a:gd name="T5" fmla="*/ 538361 h 184"/>
                <a:gd name="T6" fmla="*/ 495904 w 238"/>
                <a:gd name="T7" fmla="*/ 538361 h 184"/>
                <a:gd name="T8" fmla="*/ 495904 w 238"/>
                <a:gd name="T9" fmla="*/ 251625 h 184"/>
                <a:gd name="T10" fmla="*/ 347133 w 238"/>
                <a:gd name="T11" fmla="*/ 538361 h 184"/>
                <a:gd name="T12" fmla="*/ 463816 w 238"/>
                <a:gd name="T13" fmla="*/ 538361 h 184"/>
                <a:gd name="T14" fmla="*/ 463816 w 238"/>
                <a:gd name="T15" fmla="*/ 277958 h 184"/>
                <a:gd name="T16" fmla="*/ 347133 w 238"/>
                <a:gd name="T17" fmla="*/ 380364 h 184"/>
                <a:gd name="T18" fmla="*/ 347133 w 238"/>
                <a:gd name="T19" fmla="*/ 538361 h 184"/>
                <a:gd name="T20" fmla="*/ 198362 w 238"/>
                <a:gd name="T21" fmla="*/ 538361 h 184"/>
                <a:gd name="T22" fmla="*/ 315045 w 238"/>
                <a:gd name="T23" fmla="*/ 538361 h 184"/>
                <a:gd name="T24" fmla="*/ 315045 w 238"/>
                <a:gd name="T25" fmla="*/ 380364 h 184"/>
                <a:gd name="T26" fmla="*/ 198362 w 238"/>
                <a:gd name="T27" fmla="*/ 254551 h 184"/>
                <a:gd name="T28" fmla="*/ 198362 w 238"/>
                <a:gd name="T29" fmla="*/ 538361 h 184"/>
                <a:gd name="T30" fmla="*/ 49590 w 238"/>
                <a:gd name="T31" fmla="*/ 538361 h 184"/>
                <a:gd name="T32" fmla="*/ 169191 w 238"/>
                <a:gd name="T33" fmla="*/ 538361 h 184"/>
                <a:gd name="T34" fmla="*/ 169191 w 238"/>
                <a:gd name="T35" fmla="*/ 239922 h 184"/>
                <a:gd name="T36" fmla="*/ 49590 w 238"/>
                <a:gd name="T37" fmla="*/ 333550 h 184"/>
                <a:gd name="T38" fmla="*/ 49590 w 238"/>
                <a:gd name="T39" fmla="*/ 538361 h 184"/>
                <a:gd name="T40" fmla="*/ 682598 w 238"/>
                <a:gd name="T41" fmla="*/ 0 h 184"/>
                <a:gd name="T42" fmla="*/ 568831 w 238"/>
                <a:gd name="T43" fmla="*/ 0 h 184"/>
                <a:gd name="T44" fmla="*/ 560080 w 238"/>
                <a:gd name="T45" fmla="*/ 20481 h 184"/>
                <a:gd name="T46" fmla="*/ 595085 w 238"/>
                <a:gd name="T47" fmla="*/ 58518 h 184"/>
                <a:gd name="T48" fmla="*/ 332548 w 238"/>
                <a:gd name="T49" fmla="*/ 286736 h 184"/>
                <a:gd name="T50" fmla="*/ 195445 w 238"/>
                <a:gd name="T51" fmla="*/ 140442 h 184"/>
                <a:gd name="T52" fmla="*/ 166274 w 238"/>
                <a:gd name="T53" fmla="*/ 137516 h 184"/>
                <a:gd name="T54" fmla="*/ 11668 w 238"/>
                <a:gd name="T55" fmla="*/ 263329 h 184"/>
                <a:gd name="T56" fmla="*/ 8751 w 238"/>
                <a:gd name="T57" fmla="*/ 292588 h 184"/>
                <a:gd name="T58" fmla="*/ 40839 w 238"/>
                <a:gd name="T59" fmla="*/ 298439 h 184"/>
                <a:gd name="T60" fmla="*/ 177942 w 238"/>
                <a:gd name="T61" fmla="*/ 184330 h 184"/>
                <a:gd name="T62" fmla="*/ 315045 w 238"/>
                <a:gd name="T63" fmla="*/ 333550 h 184"/>
                <a:gd name="T64" fmla="*/ 332548 w 238"/>
                <a:gd name="T65" fmla="*/ 339402 h 184"/>
                <a:gd name="T66" fmla="*/ 344216 w 238"/>
                <a:gd name="T67" fmla="*/ 333550 h 184"/>
                <a:gd name="T68" fmla="*/ 624256 w 238"/>
                <a:gd name="T69" fmla="*/ 93628 h 184"/>
                <a:gd name="T70" fmla="*/ 659261 w 238"/>
                <a:gd name="T71" fmla="*/ 131664 h 184"/>
                <a:gd name="T72" fmla="*/ 679681 w 238"/>
                <a:gd name="T73" fmla="*/ 125813 h 184"/>
                <a:gd name="T74" fmla="*/ 694266 w 238"/>
                <a:gd name="T75" fmla="*/ 14629 h 184"/>
                <a:gd name="T76" fmla="*/ 682598 w 238"/>
                <a:gd name="T77" fmla="*/ 0 h 1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8" h="184">
                  <a:moveTo>
                    <a:pt x="170" y="86"/>
                  </a:moveTo>
                  <a:cubicBezTo>
                    <a:pt x="210" y="51"/>
                    <a:pt x="210" y="51"/>
                    <a:pt x="210" y="51"/>
                  </a:cubicBezTo>
                  <a:cubicBezTo>
                    <a:pt x="210" y="184"/>
                    <a:pt x="210" y="184"/>
                    <a:pt x="210" y="184"/>
                  </a:cubicBezTo>
                  <a:cubicBezTo>
                    <a:pt x="170" y="184"/>
                    <a:pt x="170" y="184"/>
                    <a:pt x="170" y="184"/>
                  </a:cubicBezTo>
                  <a:lnTo>
                    <a:pt x="170" y="86"/>
                  </a:lnTo>
                  <a:close/>
                  <a:moveTo>
                    <a:pt x="119" y="184"/>
                  </a:moveTo>
                  <a:cubicBezTo>
                    <a:pt x="159" y="184"/>
                    <a:pt x="159" y="184"/>
                    <a:pt x="159" y="184"/>
                  </a:cubicBezTo>
                  <a:cubicBezTo>
                    <a:pt x="159" y="95"/>
                    <a:pt x="159" y="95"/>
                    <a:pt x="159" y="95"/>
                  </a:cubicBezTo>
                  <a:cubicBezTo>
                    <a:pt x="119" y="130"/>
                    <a:pt x="119" y="130"/>
                    <a:pt x="119" y="130"/>
                  </a:cubicBezTo>
                  <a:lnTo>
                    <a:pt x="119" y="184"/>
                  </a:lnTo>
                  <a:close/>
                  <a:moveTo>
                    <a:pt x="68" y="184"/>
                  </a:moveTo>
                  <a:cubicBezTo>
                    <a:pt x="108" y="184"/>
                    <a:pt x="108" y="184"/>
                    <a:pt x="108" y="184"/>
                  </a:cubicBezTo>
                  <a:cubicBezTo>
                    <a:pt x="108" y="130"/>
                    <a:pt x="108" y="130"/>
                    <a:pt x="108" y="130"/>
                  </a:cubicBezTo>
                  <a:cubicBezTo>
                    <a:pt x="68" y="87"/>
                    <a:pt x="68" y="87"/>
                    <a:pt x="68" y="87"/>
                  </a:cubicBezTo>
                  <a:lnTo>
                    <a:pt x="68" y="184"/>
                  </a:lnTo>
                  <a:close/>
                  <a:moveTo>
                    <a:pt x="17" y="184"/>
                  </a:moveTo>
                  <a:cubicBezTo>
                    <a:pt x="58" y="184"/>
                    <a:pt x="58" y="184"/>
                    <a:pt x="58" y="184"/>
                  </a:cubicBezTo>
                  <a:cubicBezTo>
                    <a:pt x="58" y="82"/>
                    <a:pt x="58" y="82"/>
                    <a:pt x="58" y="82"/>
                  </a:cubicBezTo>
                  <a:cubicBezTo>
                    <a:pt x="17" y="114"/>
                    <a:pt x="17" y="114"/>
                    <a:pt x="17" y="114"/>
                  </a:cubicBezTo>
                  <a:lnTo>
                    <a:pt x="17" y="184"/>
                  </a:lnTo>
                  <a:close/>
                  <a:moveTo>
                    <a:pt x="234" y="0"/>
                  </a:moveTo>
                  <a:cubicBezTo>
                    <a:pt x="195" y="0"/>
                    <a:pt x="195" y="0"/>
                    <a:pt x="195" y="0"/>
                  </a:cubicBezTo>
                  <a:cubicBezTo>
                    <a:pt x="192" y="0"/>
                    <a:pt x="190" y="4"/>
                    <a:pt x="192" y="7"/>
                  </a:cubicBezTo>
                  <a:cubicBezTo>
                    <a:pt x="204" y="20"/>
                    <a:pt x="204" y="20"/>
                    <a:pt x="204" y="20"/>
                  </a:cubicBezTo>
                  <a:cubicBezTo>
                    <a:pt x="114" y="98"/>
                    <a:pt x="114" y="98"/>
                    <a:pt x="114" y="98"/>
                  </a:cubicBezTo>
                  <a:cubicBezTo>
                    <a:pt x="67" y="48"/>
                    <a:pt x="67" y="48"/>
                    <a:pt x="67" y="48"/>
                  </a:cubicBezTo>
                  <a:cubicBezTo>
                    <a:pt x="64" y="45"/>
                    <a:pt x="60" y="45"/>
                    <a:pt x="57" y="47"/>
                  </a:cubicBezTo>
                  <a:cubicBezTo>
                    <a:pt x="4" y="90"/>
                    <a:pt x="4" y="90"/>
                    <a:pt x="4" y="90"/>
                  </a:cubicBezTo>
                  <a:cubicBezTo>
                    <a:pt x="1" y="93"/>
                    <a:pt x="0" y="97"/>
                    <a:pt x="3" y="100"/>
                  </a:cubicBezTo>
                  <a:cubicBezTo>
                    <a:pt x="6" y="104"/>
                    <a:pt x="10" y="104"/>
                    <a:pt x="14" y="102"/>
                  </a:cubicBezTo>
                  <a:cubicBezTo>
                    <a:pt x="61" y="63"/>
                    <a:pt x="61" y="63"/>
                    <a:pt x="61" y="63"/>
                  </a:cubicBezTo>
                  <a:cubicBezTo>
                    <a:pt x="108" y="114"/>
                    <a:pt x="108" y="114"/>
                    <a:pt x="108" y="114"/>
                  </a:cubicBezTo>
                  <a:cubicBezTo>
                    <a:pt x="110" y="115"/>
                    <a:pt x="112" y="116"/>
                    <a:pt x="114" y="116"/>
                  </a:cubicBezTo>
                  <a:cubicBezTo>
                    <a:pt x="115" y="116"/>
                    <a:pt x="117" y="115"/>
                    <a:pt x="118" y="114"/>
                  </a:cubicBezTo>
                  <a:cubicBezTo>
                    <a:pt x="214" y="32"/>
                    <a:pt x="214" y="32"/>
                    <a:pt x="214" y="32"/>
                  </a:cubicBezTo>
                  <a:cubicBezTo>
                    <a:pt x="226" y="45"/>
                    <a:pt x="226" y="45"/>
                    <a:pt x="226" y="45"/>
                  </a:cubicBezTo>
                  <a:cubicBezTo>
                    <a:pt x="228" y="48"/>
                    <a:pt x="233" y="47"/>
                    <a:pt x="233" y="43"/>
                  </a:cubicBezTo>
                  <a:cubicBezTo>
                    <a:pt x="238" y="5"/>
                    <a:pt x="238" y="5"/>
                    <a:pt x="238" y="5"/>
                  </a:cubicBezTo>
                  <a:cubicBezTo>
                    <a:pt x="238" y="3"/>
                    <a:pt x="236" y="0"/>
                    <a:pt x="234"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24" name="Group 23">
            <a:extLst>
              <a:ext uri="{FF2B5EF4-FFF2-40B4-BE49-F238E27FC236}">
                <a16:creationId xmlns:a16="http://schemas.microsoft.com/office/drawing/2014/main" id="{4A0FDC77-CCA7-4A95-9D62-F708A993E96B}"/>
              </a:ext>
            </a:extLst>
          </p:cNvPr>
          <p:cNvGrpSpPr>
            <a:grpSpLocks/>
          </p:cNvGrpSpPr>
          <p:nvPr/>
        </p:nvGrpSpPr>
        <p:grpSpPr bwMode="auto">
          <a:xfrm>
            <a:off x="3900488" y="2635250"/>
            <a:ext cx="2312987" cy="2019300"/>
            <a:chOff x="3899925" y="2634482"/>
            <a:chExt cx="2313004" cy="2019463"/>
          </a:xfrm>
        </p:grpSpPr>
        <p:sp>
          <p:nvSpPr>
            <p:cNvPr id="3" name="Freeform 250">
              <a:extLst>
                <a:ext uri="{FF2B5EF4-FFF2-40B4-BE49-F238E27FC236}">
                  <a16:creationId xmlns:a16="http://schemas.microsoft.com/office/drawing/2014/main" id="{3A8BE1E1-2930-4C1E-A198-7288F1B9C911}"/>
                </a:ext>
              </a:extLst>
            </p:cNvPr>
            <p:cNvSpPr>
              <a:spLocks noEditPoints="1"/>
            </p:cNvSpPr>
            <p:nvPr/>
          </p:nvSpPr>
          <p:spPr bwMode="auto">
            <a:xfrm>
              <a:off x="3899925" y="2634482"/>
              <a:ext cx="2313004" cy="2019463"/>
            </a:xfrm>
            <a:custGeom>
              <a:avLst/>
              <a:gdLst>
                <a:gd name="T0" fmla="*/ 8 w 792"/>
                <a:gd name="T1" fmla="*/ 300 h 691"/>
                <a:gd name="T2" fmla="*/ 31 w 792"/>
                <a:gd name="T3" fmla="*/ 277 h 691"/>
                <a:gd name="T4" fmla="*/ 54 w 792"/>
                <a:gd name="T5" fmla="*/ 300 h 691"/>
                <a:gd name="T6" fmla="*/ 31 w 792"/>
                <a:gd name="T7" fmla="*/ 323 h 691"/>
                <a:gd name="T8" fmla="*/ 8 w 792"/>
                <a:gd name="T9" fmla="*/ 300 h 691"/>
                <a:gd name="T10" fmla="*/ 792 w 792"/>
                <a:gd name="T11" fmla="*/ 346 h 691"/>
                <a:gd name="T12" fmla="*/ 446 w 792"/>
                <a:gd name="T13" fmla="*/ 691 h 691"/>
                <a:gd name="T14" fmla="*/ 140 w 792"/>
                <a:gd name="T15" fmla="*/ 506 h 691"/>
                <a:gd name="T16" fmla="*/ 23 w 792"/>
                <a:gd name="T17" fmla="*/ 506 h 691"/>
                <a:gd name="T18" fmla="*/ 0 w 792"/>
                <a:gd name="T19" fmla="*/ 483 h 691"/>
                <a:gd name="T20" fmla="*/ 23 w 792"/>
                <a:gd name="T21" fmla="*/ 460 h 691"/>
                <a:gd name="T22" fmla="*/ 98 w 792"/>
                <a:gd name="T23" fmla="*/ 460 h 691"/>
                <a:gd name="T24" fmla="*/ 121 w 792"/>
                <a:gd name="T25" fmla="*/ 437 h 691"/>
                <a:gd name="T26" fmla="*/ 98 w 792"/>
                <a:gd name="T27" fmla="*/ 414 h 691"/>
                <a:gd name="T28" fmla="*/ 84 w 792"/>
                <a:gd name="T29" fmla="*/ 414 h 691"/>
                <a:gd name="T30" fmla="*/ 61 w 792"/>
                <a:gd name="T31" fmla="*/ 392 h 691"/>
                <a:gd name="T32" fmla="*/ 84 w 792"/>
                <a:gd name="T33" fmla="*/ 369 h 691"/>
                <a:gd name="T34" fmla="*/ 157 w 792"/>
                <a:gd name="T35" fmla="*/ 369 h 691"/>
                <a:gd name="T36" fmla="*/ 180 w 792"/>
                <a:gd name="T37" fmla="*/ 346 h 691"/>
                <a:gd name="T38" fmla="*/ 157 w 792"/>
                <a:gd name="T39" fmla="*/ 323 h 691"/>
                <a:gd name="T40" fmla="*/ 98 w 792"/>
                <a:gd name="T41" fmla="*/ 323 h 691"/>
                <a:gd name="T42" fmla="*/ 75 w 792"/>
                <a:gd name="T43" fmla="*/ 300 h 691"/>
                <a:gd name="T44" fmla="*/ 98 w 792"/>
                <a:gd name="T45" fmla="*/ 277 h 691"/>
                <a:gd name="T46" fmla="*/ 134 w 792"/>
                <a:gd name="T47" fmla="*/ 277 h 691"/>
                <a:gd name="T48" fmla="*/ 157 w 792"/>
                <a:gd name="T49" fmla="*/ 254 h 691"/>
                <a:gd name="T50" fmla="*/ 134 w 792"/>
                <a:gd name="T51" fmla="*/ 231 h 691"/>
                <a:gd name="T52" fmla="*/ 62 w 792"/>
                <a:gd name="T53" fmla="*/ 231 h 691"/>
                <a:gd name="T54" fmla="*/ 39 w 792"/>
                <a:gd name="T55" fmla="*/ 209 h 691"/>
                <a:gd name="T56" fmla="*/ 62 w 792"/>
                <a:gd name="T57" fmla="*/ 186 h 691"/>
                <a:gd name="T58" fmla="*/ 140 w 792"/>
                <a:gd name="T59" fmla="*/ 186 h 691"/>
                <a:gd name="T60" fmla="*/ 446 w 792"/>
                <a:gd name="T61" fmla="*/ 0 h 691"/>
                <a:gd name="T62" fmla="*/ 792 w 792"/>
                <a:gd name="T63" fmla="*/ 34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2" h="691">
                  <a:moveTo>
                    <a:pt x="8" y="300"/>
                  </a:moveTo>
                  <a:cubicBezTo>
                    <a:pt x="8" y="287"/>
                    <a:pt x="18" y="277"/>
                    <a:pt x="31" y="277"/>
                  </a:cubicBezTo>
                  <a:cubicBezTo>
                    <a:pt x="43" y="277"/>
                    <a:pt x="54" y="287"/>
                    <a:pt x="54" y="300"/>
                  </a:cubicBezTo>
                  <a:cubicBezTo>
                    <a:pt x="54" y="313"/>
                    <a:pt x="43" y="323"/>
                    <a:pt x="31" y="323"/>
                  </a:cubicBezTo>
                  <a:cubicBezTo>
                    <a:pt x="18" y="323"/>
                    <a:pt x="8" y="313"/>
                    <a:pt x="8" y="300"/>
                  </a:cubicBezTo>
                  <a:close/>
                  <a:moveTo>
                    <a:pt x="792" y="346"/>
                  </a:moveTo>
                  <a:cubicBezTo>
                    <a:pt x="792" y="537"/>
                    <a:pt x="637" y="691"/>
                    <a:pt x="446" y="691"/>
                  </a:cubicBezTo>
                  <a:cubicBezTo>
                    <a:pt x="313" y="691"/>
                    <a:pt x="198" y="616"/>
                    <a:pt x="140" y="506"/>
                  </a:cubicBezTo>
                  <a:cubicBezTo>
                    <a:pt x="23" y="506"/>
                    <a:pt x="23" y="506"/>
                    <a:pt x="23" y="506"/>
                  </a:cubicBezTo>
                  <a:cubicBezTo>
                    <a:pt x="10" y="506"/>
                    <a:pt x="0" y="496"/>
                    <a:pt x="0" y="483"/>
                  </a:cubicBezTo>
                  <a:cubicBezTo>
                    <a:pt x="0" y="470"/>
                    <a:pt x="10" y="460"/>
                    <a:pt x="23" y="460"/>
                  </a:cubicBezTo>
                  <a:cubicBezTo>
                    <a:pt x="98" y="460"/>
                    <a:pt x="98" y="460"/>
                    <a:pt x="98" y="460"/>
                  </a:cubicBezTo>
                  <a:cubicBezTo>
                    <a:pt x="110" y="460"/>
                    <a:pt x="121" y="450"/>
                    <a:pt x="121" y="437"/>
                  </a:cubicBezTo>
                  <a:cubicBezTo>
                    <a:pt x="121" y="425"/>
                    <a:pt x="110" y="414"/>
                    <a:pt x="98" y="414"/>
                  </a:cubicBezTo>
                  <a:cubicBezTo>
                    <a:pt x="84" y="414"/>
                    <a:pt x="84" y="414"/>
                    <a:pt x="84" y="414"/>
                  </a:cubicBezTo>
                  <a:cubicBezTo>
                    <a:pt x="71" y="414"/>
                    <a:pt x="61" y="404"/>
                    <a:pt x="61" y="392"/>
                  </a:cubicBezTo>
                  <a:cubicBezTo>
                    <a:pt x="61" y="379"/>
                    <a:pt x="71" y="369"/>
                    <a:pt x="84" y="369"/>
                  </a:cubicBezTo>
                  <a:cubicBezTo>
                    <a:pt x="157" y="369"/>
                    <a:pt x="157" y="369"/>
                    <a:pt x="157" y="369"/>
                  </a:cubicBezTo>
                  <a:cubicBezTo>
                    <a:pt x="169" y="369"/>
                    <a:pt x="180" y="358"/>
                    <a:pt x="180" y="346"/>
                  </a:cubicBezTo>
                  <a:cubicBezTo>
                    <a:pt x="180" y="333"/>
                    <a:pt x="169" y="323"/>
                    <a:pt x="157" y="323"/>
                  </a:cubicBezTo>
                  <a:cubicBezTo>
                    <a:pt x="98" y="323"/>
                    <a:pt x="98" y="323"/>
                    <a:pt x="98" y="323"/>
                  </a:cubicBezTo>
                  <a:cubicBezTo>
                    <a:pt x="86" y="323"/>
                    <a:pt x="75" y="313"/>
                    <a:pt x="75" y="300"/>
                  </a:cubicBezTo>
                  <a:cubicBezTo>
                    <a:pt x="75" y="287"/>
                    <a:pt x="86" y="277"/>
                    <a:pt x="98" y="277"/>
                  </a:cubicBezTo>
                  <a:cubicBezTo>
                    <a:pt x="134" y="277"/>
                    <a:pt x="134" y="277"/>
                    <a:pt x="134" y="277"/>
                  </a:cubicBezTo>
                  <a:cubicBezTo>
                    <a:pt x="146" y="277"/>
                    <a:pt x="157" y="267"/>
                    <a:pt x="157" y="254"/>
                  </a:cubicBezTo>
                  <a:cubicBezTo>
                    <a:pt x="157" y="242"/>
                    <a:pt x="146" y="231"/>
                    <a:pt x="134" y="231"/>
                  </a:cubicBezTo>
                  <a:cubicBezTo>
                    <a:pt x="62" y="231"/>
                    <a:pt x="62" y="231"/>
                    <a:pt x="62" y="231"/>
                  </a:cubicBezTo>
                  <a:cubicBezTo>
                    <a:pt x="49" y="231"/>
                    <a:pt x="39" y="221"/>
                    <a:pt x="39" y="209"/>
                  </a:cubicBezTo>
                  <a:cubicBezTo>
                    <a:pt x="39" y="196"/>
                    <a:pt x="49" y="186"/>
                    <a:pt x="62" y="186"/>
                  </a:cubicBezTo>
                  <a:cubicBezTo>
                    <a:pt x="62" y="186"/>
                    <a:pt x="140" y="186"/>
                    <a:pt x="140" y="186"/>
                  </a:cubicBezTo>
                  <a:cubicBezTo>
                    <a:pt x="198" y="75"/>
                    <a:pt x="313" y="0"/>
                    <a:pt x="446" y="0"/>
                  </a:cubicBezTo>
                  <a:cubicBezTo>
                    <a:pt x="637" y="0"/>
                    <a:pt x="792" y="155"/>
                    <a:pt x="792" y="346"/>
                  </a:cubicBezTo>
                  <a:close/>
                </a:path>
              </a:pathLst>
            </a:custGeom>
            <a:solidFill>
              <a:schemeClr val="accent2">
                <a:lumMod val="60000"/>
                <a:lumOff val="40000"/>
              </a:schemeClr>
            </a:solidFill>
            <a:ln>
              <a:noFill/>
            </a:ln>
          </p:spPr>
          <p:txBody>
            <a:bodyPr/>
            <a:lstStyle/>
            <a:p>
              <a:pPr eaLnBrk="1" fontAlgn="auto" hangingPunct="1">
                <a:spcBef>
                  <a:spcPts val="0"/>
                </a:spcBef>
                <a:spcAft>
                  <a:spcPts val="0"/>
                </a:spcAft>
                <a:defRPr/>
              </a:pPr>
              <a:endParaRPr lang="ru-RU">
                <a:latin typeface="+mn-lt"/>
              </a:endParaRPr>
            </a:p>
          </p:txBody>
        </p:sp>
        <p:sp>
          <p:nvSpPr>
            <p:cNvPr id="10255" name="02">
              <a:extLst>
                <a:ext uri="{FF2B5EF4-FFF2-40B4-BE49-F238E27FC236}">
                  <a16:creationId xmlns:a16="http://schemas.microsoft.com/office/drawing/2014/main" id="{1852CD44-CD07-4FD2-A4ED-345222C72215}"/>
                </a:ext>
              </a:extLst>
            </p:cNvPr>
            <p:cNvSpPr>
              <a:spLocks noEditPoints="1"/>
            </p:cNvSpPr>
            <p:nvPr/>
          </p:nvSpPr>
          <p:spPr bwMode="auto">
            <a:xfrm>
              <a:off x="4840230" y="3286118"/>
              <a:ext cx="662598" cy="660162"/>
            </a:xfrm>
            <a:custGeom>
              <a:avLst/>
              <a:gdLst>
                <a:gd name="T0" fmla="*/ 259785 w 227"/>
                <a:gd name="T1" fmla="*/ 137290 h 226"/>
                <a:gd name="T2" fmla="*/ 332758 w 227"/>
                <a:gd name="T3" fmla="*/ 64264 h 226"/>
                <a:gd name="T4" fmla="*/ 405732 w 227"/>
                <a:gd name="T5" fmla="*/ 137290 h 226"/>
                <a:gd name="T6" fmla="*/ 332758 w 227"/>
                <a:gd name="T7" fmla="*/ 213238 h 226"/>
                <a:gd name="T8" fmla="*/ 259785 w 227"/>
                <a:gd name="T9" fmla="*/ 137290 h 226"/>
                <a:gd name="T10" fmla="*/ 429083 w 227"/>
                <a:gd name="T11" fmla="*/ 242449 h 226"/>
                <a:gd name="T12" fmla="*/ 236434 w 227"/>
                <a:gd name="T13" fmla="*/ 242449 h 226"/>
                <a:gd name="T14" fmla="*/ 210163 w 227"/>
                <a:gd name="T15" fmla="*/ 268739 h 226"/>
                <a:gd name="T16" fmla="*/ 210163 w 227"/>
                <a:gd name="T17" fmla="*/ 435240 h 226"/>
                <a:gd name="T18" fmla="*/ 236434 w 227"/>
                <a:gd name="T19" fmla="*/ 461529 h 226"/>
                <a:gd name="T20" fmla="*/ 259785 w 227"/>
                <a:gd name="T21" fmla="*/ 461529 h 226"/>
                <a:gd name="T22" fmla="*/ 259785 w 227"/>
                <a:gd name="T23" fmla="*/ 633872 h 226"/>
                <a:gd name="T24" fmla="*/ 283137 w 227"/>
                <a:gd name="T25" fmla="*/ 660162 h 226"/>
                <a:gd name="T26" fmla="*/ 382380 w 227"/>
                <a:gd name="T27" fmla="*/ 660162 h 226"/>
                <a:gd name="T28" fmla="*/ 405732 w 227"/>
                <a:gd name="T29" fmla="*/ 633872 h 226"/>
                <a:gd name="T30" fmla="*/ 405732 w 227"/>
                <a:gd name="T31" fmla="*/ 461529 h 226"/>
                <a:gd name="T32" fmla="*/ 429083 w 227"/>
                <a:gd name="T33" fmla="*/ 461529 h 226"/>
                <a:gd name="T34" fmla="*/ 455354 w 227"/>
                <a:gd name="T35" fmla="*/ 435240 h 226"/>
                <a:gd name="T36" fmla="*/ 455354 w 227"/>
                <a:gd name="T37" fmla="*/ 268739 h 226"/>
                <a:gd name="T38" fmla="*/ 429083 w 227"/>
                <a:gd name="T39" fmla="*/ 242449 h 226"/>
                <a:gd name="T40" fmla="*/ 548760 w 227"/>
                <a:gd name="T41" fmla="*/ 140211 h 226"/>
                <a:gd name="T42" fmla="*/ 618814 w 227"/>
                <a:gd name="T43" fmla="*/ 70106 h 226"/>
                <a:gd name="T44" fmla="*/ 548760 w 227"/>
                <a:gd name="T45" fmla="*/ 0 h 226"/>
                <a:gd name="T46" fmla="*/ 481624 w 227"/>
                <a:gd name="T47" fmla="*/ 70106 h 226"/>
                <a:gd name="T48" fmla="*/ 548760 w 227"/>
                <a:gd name="T49" fmla="*/ 140211 h 226"/>
                <a:gd name="T50" fmla="*/ 639247 w 227"/>
                <a:gd name="T51" fmla="*/ 166501 h 226"/>
                <a:gd name="T52" fmla="*/ 461192 w 227"/>
                <a:gd name="T53" fmla="*/ 166501 h 226"/>
                <a:gd name="T54" fmla="*/ 437840 w 227"/>
                <a:gd name="T55" fmla="*/ 189870 h 226"/>
                <a:gd name="T56" fmla="*/ 437840 w 227"/>
                <a:gd name="T57" fmla="*/ 192791 h 226"/>
                <a:gd name="T58" fmla="*/ 504976 w 227"/>
                <a:gd name="T59" fmla="*/ 268739 h 226"/>
                <a:gd name="T60" fmla="*/ 504976 w 227"/>
                <a:gd name="T61" fmla="*/ 435240 h 226"/>
                <a:gd name="T62" fmla="*/ 481624 w 227"/>
                <a:gd name="T63" fmla="*/ 490740 h 226"/>
                <a:gd name="T64" fmla="*/ 481624 w 227"/>
                <a:gd name="T65" fmla="*/ 531635 h 226"/>
                <a:gd name="T66" fmla="*/ 504976 w 227"/>
                <a:gd name="T67" fmla="*/ 555003 h 226"/>
                <a:gd name="T68" fmla="*/ 595463 w 227"/>
                <a:gd name="T69" fmla="*/ 555003 h 226"/>
                <a:gd name="T70" fmla="*/ 618814 w 227"/>
                <a:gd name="T71" fmla="*/ 531635 h 226"/>
                <a:gd name="T72" fmla="*/ 618814 w 227"/>
                <a:gd name="T73" fmla="*/ 370976 h 226"/>
                <a:gd name="T74" fmla="*/ 639247 w 227"/>
                <a:gd name="T75" fmla="*/ 370976 h 226"/>
                <a:gd name="T76" fmla="*/ 662598 w 227"/>
                <a:gd name="T77" fmla="*/ 347607 h 226"/>
                <a:gd name="T78" fmla="*/ 662598 w 227"/>
                <a:gd name="T79" fmla="*/ 189870 h 226"/>
                <a:gd name="T80" fmla="*/ 639247 w 227"/>
                <a:gd name="T81" fmla="*/ 166501 h 226"/>
                <a:gd name="T82" fmla="*/ 183893 w 227"/>
                <a:gd name="T83" fmla="*/ 70106 h 226"/>
                <a:gd name="T84" fmla="*/ 113838 w 227"/>
                <a:gd name="T85" fmla="*/ 0 h 226"/>
                <a:gd name="T86" fmla="*/ 46703 w 227"/>
                <a:gd name="T87" fmla="*/ 70106 h 226"/>
                <a:gd name="T88" fmla="*/ 113838 w 227"/>
                <a:gd name="T89" fmla="*/ 140211 h 226"/>
                <a:gd name="T90" fmla="*/ 183893 w 227"/>
                <a:gd name="T91" fmla="*/ 70106 h 226"/>
                <a:gd name="T92" fmla="*/ 0 w 227"/>
                <a:gd name="T93" fmla="*/ 189870 h 226"/>
                <a:gd name="T94" fmla="*/ 0 w 227"/>
                <a:gd name="T95" fmla="*/ 347607 h 226"/>
                <a:gd name="T96" fmla="*/ 23351 w 227"/>
                <a:gd name="T97" fmla="*/ 370976 h 226"/>
                <a:gd name="T98" fmla="*/ 46703 w 227"/>
                <a:gd name="T99" fmla="*/ 370976 h 226"/>
                <a:gd name="T100" fmla="*/ 46703 w 227"/>
                <a:gd name="T101" fmla="*/ 531635 h 226"/>
                <a:gd name="T102" fmla="*/ 70054 w 227"/>
                <a:gd name="T103" fmla="*/ 555003 h 226"/>
                <a:gd name="T104" fmla="*/ 160541 w 227"/>
                <a:gd name="T105" fmla="*/ 555003 h 226"/>
                <a:gd name="T106" fmla="*/ 183893 w 227"/>
                <a:gd name="T107" fmla="*/ 531635 h 226"/>
                <a:gd name="T108" fmla="*/ 183893 w 227"/>
                <a:gd name="T109" fmla="*/ 490740 h 226"/>
                <a:gd name="T110" fmla="*/ 157622 w 227"/>
                <a:gd name="T111" fmla="*/ 435240 h 226"/>
                <a:gd name="T112" fmla="*/ 157622 w 227"/>
                <a:gd name="T113" fmla="*/ 268739 h 226"/>
                <a:gd name="T114" fmla="*/ 227677 w 227"/>
                <a:gd name="T115" fmla="*/ 192791 h 226"/>
                <a:gd name="T116" fmla="*/ 227677 w 227"/>
                <a:gd name="T117" fmla="*/ 189870 h 226"/>
                <a:gd name="T118" fmla="*/ 204325 w 227"/>
                <a:gd name="T119" fmla="*/ 166501 h 226"/>
                <a:gd name="T120" fmla="*/ 23351 w 227"/>
                <a:gd name="T121" fmla="*/ 166501 h 226"/>
                <a:gd name="T122" fmla="*/ 0 w 227"/>
                <a:gd name="T123" fmla="*/ 189870 h 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7" h="226">
                  <a:moveTo>
                    <a:pt x="89" y="47"/>
                  </a:moveTo>
                  <a:cubicBezTo>
                    <a:pt x="89" y="34"/>
                    <a:pt x="100" y="22"/>
                    <a:pt x="114" y="22"/>
                  </a:cubicBezTo>
                  <a:cubicBezTo>
                    <a:pt x="128" y="22"/>
                    <a:pt x="139" y="34"/>
                    <a:pt x="139" y="47"/>
                  </a:cubicBezTo>
                  <a:cubicBezTo>
                    <a:pt x="139" y="61"/>
                    <a:pt x="128" y="73"/>
                    <a:pt x="114" y="73"/>
                  </a:cubicBezTo>
                  <a:cubicBezTo>
                    <a:pt x="100" y="73"/>
                    <a:pt x="89" y="61"/>
                    <a:pt x="89" y="47"/>
                  </a:cubicBezTo>
                  <a:close/>
                  <a:moveTo>
                    <a:pt x="147" y="83"/>
                  </a:moveTo>
                  <a:cubicBezTo>
                    <a:pt x="81" y="83"/>
                    <a:pt x="81" y="83"/>
                    <a:pt x="81" y="83"/>
                  </a:cubicBezTo>
                  <a:cubicBezTo>
                    <a:pt x="76" y="83"/>
                    <a:pt x="72" y="87"/>
                    <a:pt x="72" y="92"/>
                  </a:cubicBezTo>
                  <a:cubicBezTo>
                    <a:pt x="72" y="149"/>
                    <a:pt x="72" y="149"/>
                    <a:pt x="72" y="149"/>
                  </a:cubicBezTo>
                  <a:cubicBezTo>
                    <a:pt x="72" y="154"/>
                    <a:pt x="76" y="158"/>
                    <a:pt x="81" y="158"/>
                  </a:cubicBezTo>
                  <a:cubicBezTo>
                    <a:pt x="89" y="158"/>
                    <a:pt x="89" y="158"/>
                    <a:pt x="89" y="158"/>
                  </a:cubicBezTo>
                  <a:cubicBezTo>
                    <a:pt x="89" y="217"/>
                    <a:pt x="89" y="217"/>
                    <a:pt x="89" y="217"/>
                  </a:cubicBezTo>
                  <a:cubicBezTo>
                    <a:pt x="89" y="222"/>
                    <a:pt x="93" y="226"/>
                    <a:pt x="97" y="226"/>
                  </a:cubicBezTo>
                  <a:cubicBezTo>
                    <a:pt x="131" y="226"/>
                    <a:pt x="131" y="226"/>
                    <a:pt x="131" y="226"/>
                  </a:cubicBezTo>
                  <a:cubicBezTo>
                    <a:pt x="135" y="226"/>
                    <a:pt x="139" y="222"/>
                    <a:pt x="139" y="217"/>
                  </a:cubicBezTo>
                  <a:cubicBezTo>
                    <a:pt x="139" y="158"/>
                    <a:pt x="139" y="158"/>
                    <a:pt x="139" y="158"/>
                  </a:cubicBezTo>
                  <a:cubicBezTo>
                    <a:pt x="147" y="158"/>
                    <a:pt x="147" y="158"/>
                    <a:pt x="147" y="158"/>
                  </a:cubicBezTo>
                  <a:cubicBezTo>
                    <a:pt x="152" y="158"/>
                    <a:pt x="156" y="154"/>
                    <a:pt x="156" y="149"/>
                  </a:cubicBezTo>
                  <a:cubicBezTo>
                    <a:pt x="156" y="92"/>
                    <a:pt x="156" y="92"/>
                    <a:pt x="156" y="92"/>
                  </a:cubicBezTo>
                  <a:cubicBezTo>
                    <a:pt x="156" y="87"/>
                    <a:pt x="152" y="83"/>
                    <a:pt x="147" y="83"/>
                  </a:cubicBezTo>
                  <a:close/>
                  <a:moveTo>
                    <a:pt x="188" y="48"/>
                  </a:moveTo>
                  <a:cubicBezTo>
                    <a:pt x="201" y="48"/>
                    <a:pt x="212" y="37"/>
                    <a:pt x="212" y="24"/>
                  </a:cubicBezTo>
                  <a:cubicBezTo>
                    <a:pt x="212" y="11"/>
                    <a:pt x="201" y="0"/>
                    <a:pt x="188" y="0"/>
                  </a:cubicBezTo>
                  <a:cubicBezTo>
                    <a:pt x="175" y="0"/>
                    <a:pt x="165" y="11"/>
                    <a:pt x="165" y="24"/>
                  </a:cubicBezTo>
                  <a:cubicBezTo>
                    <a:pt x="165" y="37"/>
                    <a:pt x="175" y="48"/>
                    <a:pt x="188" y="48"/>
                  </a:cubicBezTo>
                  <a:close/>
                  <a:moveTo>
                    <a:pt x="219" y="57"/>
                  </a:moveTo>
                  <a:cubicBezTo>
                    <a:pt x="158" y="57"/>
                    <a:pt x="158" y="57"/>
                    <a:pt x="158" y="57"/>
                  </a:cubicBezTo>
                  <a:cubicBezTo>
                    <a:pt x="153" y="57"/>
                    <a:pt x="150" y="61"/>
                    <a:pt x="150" y="65"/>
                  </a:cubicBezTo>
                  <a:cubicBezTo>
                    <a:pt x="150" y="66"/>
                    <a:pt x="150" y="66"/>
                    <a:pt x="150" y="66"/>
                  </a:cubicBezTo>
                  <a:cubicBezTo>
                    <a:pt x="163" y="68"/>
                    <a:pt x="173" y="79"/>
                    <a:pt x="173" y="92"/>
                  </a:cubicBezTo>
                  <a:cubicBezTo>
                    <a:pt x="173" y="149"/>
                    <a:pt x="173" y="149"/>
                    <a:pt x="173" y="149"/>
                  </a:cubicBezTo>
                  <a:cubicBezTo>
                    <a:pt x="173" y="156"/>
                    <a:pt x="170" y="163"/>
                    <a:pt x="165" y="168"/>
                  </a:cubicBezTo>
                  <a:cubicBezTo>
                    <a:pt x="165" y="182"/>
                    <a:pt x="165" y="182"/>
                    <a:pt x="165" y="182"/>
                  </a:cubicBezTo>
                  <a:cubicBezTo>
                    <a:pt x="165" y="187"/>
                    <a:pt x="169" y="190"/>
                    <a:pt x="173" y="190"/>
                  </a:cubicBezTo>
                  <a:cubicBezTo>
                    <a:pt x="204" y="190"/>
                    <a:pt x="204" y="190"/>
                    <a:pt x="204" y="190"/>
                  </a:cubicBezTo>
                  <a:cubicBezTo>
                    <a:pt x="208" y="190"/>
                    <a:pt x="212" y="187"/>
                    <a:pt x="212" y="182"/>
                  </a:cubicBezTo>
                  <a:cubicBezTo>
                    <a:pt x="212" y="127"/>
                    <a:pt x="212" y="127"/>
                    <a:pt x="212" y="127"/>
                  </a:cubicBezTo>
                  <a:cubicBezTo>
                    <a:pt x="219" y="127"/>
                    <a:pt x="219" y="127"/>
                    <a:pt x="219" y="127"/>
                  </a:cubicBezTo>
                  <a:cubicBezTo>
                    <a:pt x="224" y="127"/>
                    <a:pt x="227" y="123"/>
                    <a:pt x="227" y="119"/>
                  </a:cubicBezTo>
                  <a:cubicBezTo>
                    <a:pt x="227" y="65"/>
                    <a:pt x="227" y="65"/>
                    <a:pt x="227" y="65"/>
                  </a:cubicBezTo>
                  <a:cubicBezTo>
                    <a:pt x="227" y="61"/>
                    <a:pt x="224" y="57"/>
                    <a:pt x="219" y="57"/>
                  </a:cubicBezTo>
                  <a:close/>
                  <a:moveTo>
                    <a:pt x="63" y="24"/>
                  </a:moveTo>
                  <a:cubicBezTo>
                    <a:pt x="63" y="11"/>
                    <a:pt x="52" y="0"/>
                    <a:pt x="39" y="0"/>
                  </a:cubicBezTo>
                  <a:cubicBezTo>
                    <a:pt x="26" y="0"/>
                    <a:pt x="16" y="11"/>
                    <a:pt x="16" y="24"/>
                  </a:cubicBezTo>
                  <a:cubicBezTo>
                    <a:pt x="16" y="37"/>
                    <a:pt x="26" y="48"/>
                    <a:pt x="39" y="48"/>
                  </a:cubicBezTo>
                  <a:cubicBezTo>
                    <a:pt x="52" y="48"/>
                    <a:pt x="63" y="37"/>
                    <a:pt x="63" y="24"/>
                  </a:cubicBezTo>
                  <a:close/>
                  <a:moveTo>
                    <a:pt x="0" y="65"/>
                  </a:moveTo>
                  <a:cubicBezTo>
                    <a:pt x="0" y="119"/>
                    <a:pt x="0" y="119"/>
                    <a:pt x="0" y="119"/>
                  </a:cubicBezTo>
                  <a:cubicBezTo>
                    <a:pt x="0" y="123"/>
                    <a:pt x="4" y="127"/>
                    <a:pt x="8" y="127"/>
                  </a:cubicBezTo>
                  <a:cubicBezTo>
                    <a:pt x="16" y="127"/>
                    <a:pt x="16" y="127"/>
                    <a:pt x="16" y="127"/>
                  </a:cubicBezTo>
                  <a:cubicBezTo>
                    <a:pt x="16" y="182"/>
                    <a:pt x="16" y="182"/>
                    <a:pt x="16" y="182"/>
                  </a:cubicBezTo>
                  <a:cubicBezTo>
                    <a:pt x="16" y="187"/>
                    <a:pt x="19" y="190"/>
                    <a:pt x="24" y="190"/>
                  </a:cubicBezTo>
                  <a:cubicBezTo>
                    <a:pt x="55" y="190"/>
                    <a:pt x="55" y="190"/>
                    <a:pt x="55" y="190"/>
                  </a:cubicBezTo>
                  <a:cubicBezTo>
                    <a:pt x="59" y="190"/>
                    <a:pt x="63" y="187"/>
                    <a:pt x="63" y="182"/>
                  </a:cubicBezTo>
                  <a:cubicBezTo>
                    <a:pt x="63" y="168"/>
                    <a:pt x="63" y="168"/>
                    <a:pt x="63" y="168"/>
                  </a:cubicBezTo>
                  <a:cubicBezTo>
                    <a:pt x="58" y="163"/>
                    <a:pt x="54" y="156"/>
                    <a:pt x="54" y="149"/>
                  </a:cubicBezTo>
                  <a:cubicBezTo>
                    <a:pt x="54" y="92"/>
                    <a:pt x="54" y="92"/>
                    <a:pt x="54" y="92"/>
                  </a:cubicBezTo>
                  <a:cubicBezTo>
                    <a:pt x="54" y="79"/>
                    <a:pt x="65" y="68"/>
                    <a:pt x="78" y="66"/>
                  </a:cubicBezTo>
                  <a:cubicBezTo>
                    <a:pt x="78" y="65"/>
                    <a:pt x="78" y="65"/>
                    <a:pt x="78" y="65"/>
                  </a:cubicBezTo>
                  <a:cubicBezTo>
                    <a:pt x="78" y="61"/>
                    <a:pt x="74" y="57"/>
                    <a:pt x="70" y="57"/>
                  </a:cubicBezTo>
                  <a:cubicBezTo>
                    <a:pt x="8" y="57"/>
                    <a:pt x="8" y="57"/>
                    <a:pt x="8" y="57"/>
                  </a:cubicBezTo>
                  <a:cubicBezTo>
                    <a:pt x="4" y="57"/>
                    <a:pt x="0" y="61"/>
                    <a:pt x="0" y="6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25" name="Group 24">
            <a:extLst>
              <a:ext uri="{FF2B5EF4-FFF2-40B4-BE49-F238E27FC236}">
                <a16:creationId xmlns:a16="http://schemas.microsoft.com/office/drawing/2014/main" id="{D2D94B23-049F-490A-A718-B2253719476A}"/>
              </a:ext>
            </a:extLst>
          </p:cNvPr>
          <p:cNvGrpSpPr>
            <a:grpSpLocks/>
          </p:cNvGrpSpPr>
          <p:nvPr/>
        </p:nvGrpSpPr>
        <p:grpSpPr bwMode="auto">
          <a:xfrm>
            <a:off x="5684838" y="2635250"/>
            <a:ext cx="2312987" cy="2019300"/>
            <a:chOff x="5684312" y="2634482"/>
            <a:chExt cx="2313004" cy="2019463"/>
          </a:xfrm>
        </p:grpSpPr>
        <p:sp>
          <p:nvSpPr>
            <p:cNvPr id="4" name="Freeform 251">
              <a:extLst>
                <a:ext uri="{FF2B5EF4-FFF2-40B4-BE49-F238E27FC236}">
                  <a16:creationId xmlns:a16="http://schemas.microsoft.com/office/drawing/2014/main" id="{77ABD5C9-887B-44E1-9C99-FC5C41269932}"/>
                </a:ext>
              </a:extLst>
            </p:cNvPr>
            <p:cNvSpPr>
              <a:spLocks noEditPoints="1"/>
            </p:cNvSpPr>
            <p:nvPr/>
          </p:nvSpPr>
          <p:spPr bwMode="auto">
            <a:xfrm>
              <a:off x="5684312" y="2634482"/>
              <a:ext cx="2313004" cy="2019463"/>
            </a:xfrm>
            <a:custGeom>
              <a:avLst/>
              <a:gdLst>
                <a:gd name="T0" fmla="*/ 31 w 792"/>
                <a:gd name="T1" fmla="*/ 369 h 691"/>
                <a:gd name="T2" fmla="*/ 54 w 792"/>
                <a:gd name="T3" fmla="*/ 392 h 691"/>
                <a:gd name="T4" fmla="*/ 31 w 792"/>
                <a:gd name="T5" fmla="*/ 414 h 691"/>
                <a:gd name="T6" fmla="*/ 8 w 792"/>
                <a:gd name="T7" fmla="*/ 392 h 691"/>
                <a:gd name="T8" fmla="*/ 31 w 792"/>
                <a:gd name="T9" fmla="*/ 369 h 691"/>
                <a:gd name="T10" fmla="*/ 446 w 792"/>
                <a:gd name="T11" fmla="*/ 691 h 691"/>
                <a:gd name="T12" fmla="*/ 140 w 792"/>
                <a:gd name="T13" fmla="*/ 506 h 691"/>
                <a:gd name="T14" fmla="*/ 62 w 792"/>
                <a:gd name="T15" fmla="*/ 506 h 691"/>
                <a:gd name="T16" fmla="*/ 39 w 792"/>
                <a:gd name="T17" fmla="*/ 483 h 691"/>
                <a:gd name="T18" fmla="*/ 62 w 792"/>
                <a:gd name="T19" fmla="*/ 460 h 691"/>
                <a:gd name="T20" fmla="*/ 134 w 792"/>
                <a:gd name="T21" fmla="*/ 460 h 691"/>
                <a:gd name="T22" fmla="*/ 157 w 792"/>
                <a:gd name="T23" fmla="*/ 437 h 691"/>
                <a:gd name="T24" fmla="*/ 134 w 792"/>
                <a:gd name="T25" fmla="*/ 414 h 691"/>
                <a:gd name="T26" fmla="*/ 98 w 792"/>
                <a:gd name="T27" fmla="*/ 414 h 691"/>
                <a:gd name="T28" fmla="*/ 75 w 792"/>
                <a:gd name="T29" fmla="*/ 392 h 691"/>
                <a:gd name="T30" fmla="*/ 98 w 792"/>
                <a:gd name="T31" fmla="*/ 369 h 691"/>
                <a:gd name="T32" fmla="*/ 157 w 792"/>
                <a:gd name="T33" fmla="*/ 369 h 691"/>
                <a:gd name="T34" fmla="*/ 180 w 792"/>
                <a:gd name="T35" fmla="*/ 346 h 691"/>
                <a:gd name="T36" fmla="*/ 157 w 792"/>
                <a:gd name="T37" fmla="*/ 323 h 691"/>
                <a:gd name="T38" fmla="*/ 84 w 792"/>
                <a:gd name="T39" fmla="*/ 323 h 691"/>
                <a:gd name="T40" fmla="*/ 61 w 792"/>
                <a:gd name="T41" fmla="*/ 300 h 691"/>
                <a:gd name="T42" fmla="*/ 84 w 792"/>
                <a:gd name="T43" fmla="*/ 277 h 691"/>
                <a:gd name="T44" fmla="*/ 98 w 792"/>
                <a:gd name="T45" fmla="*/ 277 h 691"/>
                <a:gd name="T46" fmla="*/ 121 w 792"/>
                <a:gd name="T47" fmla="*/ 254 h 691"/>
                <a:gd name="T48" fmla="*/ 98 w 792"/>
                <a:gd name="T49" fmla="*/ 231 h 691"/>
                <a:gd name="T50" fmla="*/ 23 w 792"/>
                <a:gd name="T51" fmla="*/ 231 h 691"/>
                <a:gd name="T52" fmla="*/ 0 w 792"/>
                <a:gd name="T53" fmla="*/ 209 h 691"/>
                <a:gd name="T54" fmla="*/ 23 w 792"/>
                <a:gd name="T55" fmla="*/ 186 h 691"/>
                <a:gd name="T56" fmla="*/ 140 w 792"/>
                <a:gd name="T57" fmla="*/ 186 h 691"/>
                <a:gd name="T58" fmla="*/ 446 w 792"/>
                <a:gd name="T59" fmla="*/ 0 h 691"/>
                <a:gd name="T60" fmla="*/ 792 w 792"/>
                <a:gd name="T61" fmla="*/ 346 h 691"/>
                <a:gd name="T62" fmla="*/ 446 w 792"/>
                <a:gd name="T63" fmla="*/ 691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2" h="691">
                  <a:moveTo>
                    <a:pt x="31" y="369"/>
                  </a:moveTo>
                  <a:cubicBezTo>
                    <a:pt x="43" y="369"/>
                    <a:pt x="54" y="379"/>
                    <a:pt x="54" y="392"/>
                  </a:cubicBezTo>
                  <a:cubicBezTo>
                    <a:pt x="54" y="404"/>
                    <a:pt x="43" y="414"/>
                    <a:pt x="31" y="414"/>
                  </a:cubicBezTo>
                  <a:cubicBezTo>
                    <a:pt x="18" y="414"/>
                    <a:pt x="8" y="404"/>
                    <a:pt x="8" y="392"/>
                  </a:cubicBezTo>
                  <a:cubicBezTo>
                    <a:pt x="8" y="379"/>
                    <a:pt x="18" y="369"/>
                    <a:pt x="31" y="369"/>
                  </a:cubicBezTo>
                  <a:close/>
                  <a:moveTo>
                    <a:pt x="446" y="691"/>
                  </a:moveTo>
                  <a:cubicBezTo>
                    <a:pt x="313" y="691"/>
                    <a:pt x="198" y="616"/>
                    <a:pt x="140" y="506"/>
                  </a:cubicBezTo>
                  <a:cubicBezTo>
                    <a:pt x="62" y="506"/>
                    <a:pt x="62" y="506"/>
                    <a:pt x="62" y="506"/>
                  </a:cubicBezTo>
                  <a:cubicBezTo>
                    <a:pt x="50" y="506"/>
                    <a:pt x="39" y="496"/>
                    <a:pt x="39" y="483"/>
                  </a:cubicBezTo>
                  <a:cubicBezTo>
                    <a:pt x="39" y="470"/>
                    <a:pt x="50" y="460"/>
                    <a:pt x="62" y="460"/>
                  </a:cubicBezTo>
                  <a:cubicBezTo>
                    <a:pt x="134" y="460"/>
                    <a:pt x="134" y="460"/>
                    <a:pt x="134" y="460"/>
                  </a:cubicBezTo>
                  <a:cubicBezTo>
                    <a:pt x="147" y="460"/>
                    <a:pt x="157" y="450"/>
                    <a:pt x="157" y="437"/>
                  </a:cubicBezTo>
                  <a:cubicBezTo>
                    <a:pt x="157" y="425"/>
                    <a:pt x="147" y="414"/>
                    <a:pt x="134" y="414"/>
                  </a:cubicBezTo>
                  <a:cubicBezTo>
                    <a:pt x="98" y="414"/>
                    <a:pt x="98" y="414"/>
                    <a:pt x="98" y="414"/>
                  </a:cubicBezTo>
                  <a:cubicBezTo>
                    <a:pt x="86" y="414"/>
                    <a:pt x="75" y="404"/>
                    <a:pt x="75" y="392"/>
                  </a:cubicBezTo>
                  <a:cubicBezTo>
                    <a:pt x="75" y="379"/>
                    <a:pt x="86" y="369"/>
                    <a:pt x="98" y="369"/>
                  </a:cubicBezTo>
                  <a:cubicBezTo>
                    <a:pt x="157" y="369"/>
                    <a:pt x="157" y="369"/>
                    <a:pt x="157" y="369"/>
                  </a:cubicBezTo>
                  <a:cubicBezTo>
                    <a:pt x="169" y="369"/>
                    <a:pt x="180" y="358"/>
                    <a:pt x="180" y="346"/>
                  </a:cubicBezTo>
                  <a:cubicBezTo>
                    <a:pt x="180" y="333"/>
                    <a:pt x="169" y="323"/>
                    <a:pt x="157" y="323"/>
                  </a:cubicBezTo>
                  <a:cubicBezTo>
                    <a:pt x="84" y="323"/>
                    <a:pt x="84" y="323"/>
                    <a:pt x="84" y="323"/>
                  </a:cubicBezTo>
                  <a:cubicBezTo>
                    <a:pt x="71" y="323"/>
                    <a:pt x="61" y="313"/>
                    <a:pt x="61" y="300"/>
                  </a:cubicBezTo>
                  <a:cubicBezTo>
                    <a:pt x="61" y="287"/>
                    <a:pt x="71" y="277"/>
                    <a:pt x="84" y="277"/>
                  </a:cubicBezTo>
                  <a:cubicBezTo>
                    <a:pt x="98" y="277"/>
                    <a:pt x="98" y="277"/>
                    <a:pt x="98" y="277"/>
                  </a:cubicBezTo>
                  <a:cubicBezTo>
                    <a:pt x="111" y="277"/>
                    <a:pt x="121" y="267"/>
                    <a:pt x="121" y="254"/>
                  </a:cubicBezTo>
                  <a:cubicBezTo>
                    <a:pt x="121" y="242"/>
                    <a:pt x="111" y="232"/>
                    <a:pt x="98" y="231"/>
                  </a:cubicBezTo>
                  <a:cubicBezTo>
                    <a:pt x="23" y="231"/>
                    <a:pt x="23" y="231"/>
                    <a:pt x="23" y="231"/>
                  </a:cubicBezTo>
                  <a:cubicBezTo>
                    <a:pt x="10" y="231"/>
                    <a:pt x="0" y="221"/>
                    <a:pt x="0" y="209"/>
                  </a:cubicBezTo>
                  <a:cubicBezTo>
                    <a:pt x="0" y="196"/>
                    <a:pt x="10" y="186"/>
                    <a:pt x="23" y="186"/>
                  </a:cubicBezTo>
                  <a:cubicBezTo>
                    <a:pt x="23" y="186"/>
                    <a:pt x="140" y="186"/>
                    <a:pt x="140" y="186"/>
                  </a:cubicBezTo>
                  <a:cubicBezTo>
                    <a:pt x="198" y="75"/>
                    <a:pt x="313" y="0"/>
                    <a:pt x="446" y="0"/>
                  </a:cubicBezTo>
                  <a:cubicBezTo>
                    <a:pt x="637" y="0"/>
                    <a:pt x="792" y="155"/>
                    <a:pt x="792" y="346"/>
                  </a:cubicBezTo>
                  <a:cubicBezTo>
                    <a:pt x="792" y="537"/>
                    <a:pt x="637" y="691"/>
                    <a:pt x="446" y="691"/>
                  </a:cubicBezTo>
                  <a:close/>
                </a:path>
              </a:pathLst>
            </a:custGeom>
            <a:solidFill>
              <a:schemeClr val="accent4"/>
            </a:solidFill>
            <a:ln>
              <a:noFill/>
            </a:ln>
          </p:spPr>
          <p:txBody>
            <a:bodyPr/>
            <a:lstStyle/>
            <a:p>
              <a:pPr eaLnBrk="1" fontAlgn="auto" hangingPunct="1">
                <a:spcBef>
                  <a:spcPts val="0"/>
                </a:spcBef>
                <a:spcAft>
                  <a:spcPts val="0"/>
                </a:spcAft>
                <a:defRPr/>
              </a:pPr>
              <a:endParaRPr lang="ru-RU">
                <a:latin typeface="+mn-lt"/>
              </a:endParaRPr>
            </a:p>
          </p:txBody>
        </p:sp>
        <p:sp>
          <p:nvSpPr>
            <p:cNvPr id="10253" name="03">
              <a:extLst>
                <a:ext uri="{FF2B5EF4-FFF2-40B4-BE49-F238E27FC236}">
                  <a16:creationId xmlns:a16="http://schemas.microsoft.com/office/drawing/2014/main" id="{3B3FED4A-2898-4D52-93A0-4732207B9683}"/>
                </a:ext>
              </a:extLst>
            </p:cNvPr>
            <p:cNvSpPr>
              <a:spLocks noEditPoints="1"/>
            </p:cNvSpPr>
            <p:nvPr/>
          </p:nvSpPr>
          <p:spPr bwMode="auto">
            <a:xfrm>
              <a:off x="6723275" y="3256885"/>
              <a:ext cx="494513" cy="718627"/>
            </a:xfrm>
            <a:custGeom>
              <a:avLst/>
              <a:gdLst>
                <a:gd name="T0" fmla="*/ 225311 w 169"/>
                <a:gd name="T1" fmla="*/ 353471 h 246"/>
                <a:gd name="T2" fmla="*/ 269202 w 169"/>
                <a:gd name="T3" fmla="*/ 353471 h 246"/>
                <a:gd name="T4" fmla="*/ 269202 w 169"/>
                <a:gd name="T5" fmla="*/ 569643 h 246"/>
                <a:gd name="T6" fmla="*/ 225311 w 169"/>
                <a:gd name="T7" fmla="*/ 569643 h 246"/>
                <a:gd name="T8" fmla="*/ 225311 w 169"/>
                <a:gd name="T9" fmla="*/ 353471 h 246"/>
                <a:gd name="T10" fmla="*/ 245793 w 169"/>
                <a:gd name="T11" fmla="*/ 0 h 246"/>
                <a:gd name="T12" fmla="*/ 0 w 169"/>
                <a:gd name="T13" fmla="*/ 251227 h 246"/>
                <a:gd name="T14" fmla="*/ 49744 w 169"/>
                <a:gd name="T15" fmla="*/ 403132 h 246"/>
                <a:gd name="T16" fmla="*/ 108266 w 169"/>
                <a:gd name="T17" fmla="*/ 519982 h 246"/>
                <a:gd name="T18" fmla="*/ 158010 w 169"/>
                <a:gd name="T19" fmla="*/ 569643 h 246"/>
                <a:gd name="T20" fmla="*/ 187271 w 169"/>
                <a:gd name="T21" fmla="*/ 569643 h 246"/>
                <a:gd name="T22" fmla="*/ 187271 w 169"/>
                <a:gd name="T23" fmla="*/ 353471 h 246"/>
                <a:gd name="T24" fmla="*/ 149232 w 169"/>
                <a:gd name="T25" fmla="*/ 353471 h 246"/>
                <a:gd name="T26" fmla="*/ 76079 w 169"/>
                <a:gd name="T27" fmla="*/ 280440 h 246"/>
                <a:gd name="T28" fmla="*/ 149232 w 169"/>
                <a:gd name="T29" fmla="*/ 207409 h 246"/>
                <a:gd name="T30" fmla="*/ 222385 w 169"/>
                <a:gd name="T31" fmla="*/ 280440 h 246"/>
                <a:gd name="T32" fmla="*/ 213606 w 169"/>
                <a:gd name="T33" fmla="*/ 315495 h 246"/>
                <a:gd name="T34" fmla="*/ 280907 w 169"/>
                <a:gd name="T35" fmla="*/ 315495 h 246"/>
                <a:gd name="T36" fmla="*/ 272128 w 169"/>
                <a:gd name="T37" fmla="*/ 280440 h 246"/>
                <a:gd name="T38" fmla="*/ 345281 w 169"/>
                <a:gd name="T39" fmla="*/ 207409 h 246"/>
                <a:gd name="T40" fmla="*/ 418434 w 169"/>
                <a:gd name="T41" fmla="*/ 280440 h 246"/>
                <a:gd name="T42" fmla="*/ 345281 w 169"/>
                <a:gd name="T43" fmla="*/ 353471 h 246"/>
                <a:gd name="T44" fmla="*/ 307242 w 169"/>
                <a:gd name="T45" fmla="*/ 353471 h 246"/>
                <a:gd name="T46" fmla="*/ 307242 w 169"/>
                <a:gd name="T47" fmla="*/ 569643 h 246"/>
                <a:gd name="T48" fmla="*/ 336503 w 169"/>
                <a:gd name="T49" fmla="*/ 569643 h 246"/>
                <a:gd name="T50" fmla="*/ 386247 w 169"/>
                <a:gd name="T51" fmla="*/ 519982 h 246"/>
                <a:gd name="T52" fmla="*/ 444769 w 169"/>
                <a:gd name="T53" fmla="*/ 403132 h 246"/>
                <a:gd name="T54" fmla="*/ 494513 w 169"/>
                <a:gd name="T55" fmla="*/ 251227 h 246"/>
                <a:gd name="T56" fmla="*/ 245793 w 169"/>
                <a:gd name="T57" fmla="*/ 0 h 246"/>
                <a:gd name="T58" fmla="*/ 117044 w 169"/>
                <a:gd name="T59" fmla="*/ 280440 h 246"/>
                <a:gd name="T60" fmla="*/ 149232 w 169"/>
                <a:gd name="T61" fmla="*/ 315495 h 246"/>
                <a:gd name="T62" fmla="*/ 184345 w 169"/>
                <a:gd name="T63" fmla="*/ 280440 h 246"/>
                <a:gd name="T64" fmla="*/ 149232 w 169"/>
                <a:gd name="T65" fmla="*/ 248306 h 246"/>
                <a:gd name="T66" fmla="*/ 117044 w 169"/>
                <a:gd name="T67" fmla="*/ 280440 h 246"/>
                <a:gd name="T68" fmla="*/ 377469 w 169"/>
                <a:gd name="T69" fmla="*/ 280440 h 246"/>
                <a:gd name="T70" fmla="*/ 345281 w 169"/>
                <a:gd name="T71" fmla="*/ 248306 h 246"/>
                <a:gd name="T72" fmla="*/ 310168 w 169"/>
                <a:gd name="T73" fmla="*/ 280440 h 246"/>
                <a:gd name="T74" fmla="*/ 345281 w 169"/>
                <a:gd name="T75" fmla="*/ 315495 h 246"/>
                <a:gd name="T76" fmla="*/ 377469 w 169"/>
                <a:gd name="T77" fmla="*/ 280440 h 246"/>
                <a:gd name="T78" fmla="*/ 362838 w 169"/>
                <a:gd name="T79" fmla="*/ 628068 h 246"/>
                <a:gd name="T80" fmla="*/ 345281 w 169"/>
                <a:gd name="T81" fmla="*/ 607620 h 246"/>
                <a:gd name="T82" fmla="*/ 149232 w 169"/>
                <a:gd name="T83" fmla="*/ 607620 h 246"/>
                <a:gd name="T84" fmla="*/ 131675 w 169"/>
                <a:gd name="T85" fmla="*/ 628068 h 246"/>
                <a:gd name="T86" fmla="*/ 149232 w 169"/>
                <a:gd name="T87" fmla="*/ 648517 h 246"/>
                <a:gd name="T88" fmla="*/ 345281 w 169"/>
                <a:gd name="T89" fmla="*/ 648517 h 246"/>
                <a:gd name="T90" fmla="*/ 362838 w 169"/>
                <a:gd name="T91" fmla="*/ 628068 h 246"/>
                <a:gd name="T92" fmla="*/ 339429 w 169"/>
                <a:gd name="T93" fmla="*/ 698178 h 246"/>
                <a:gd name="T94" fmla="*/ 318946 w 169"/>
                <a:gd name="T95" fmla="*/ 680651 h 246"/>
                <a:gd name="T96" fmla="*/ 172641 w 169"/>
                <a:gd name="T97" fmla="*/ 680651 h 246"/>
                <a:gd name="T98" fmla="*/ 155084 w 169"/>
                <a:gd name="T99" fmla="*/ 698178 h 246"/>
                <a:gd name="T100" fmla="*/ 172641 w 169"/>
                <a:gd name="T101" fmla="*/ 718627 h 246"/>
                <a:gd name="T102" fmla="*/ 318946 w 169"/>
                <a:gd name="T103" fmla="*/ 718627 h 246"/>
                <a:gd name="T104" fmla="*/ 339429 w 169"/>
                <a:gd name="T105" fmla="*/ 698178 h 2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9" h="246">
                  <a:moveTo>
                    <a:pt x="77" y="121"/>
                  </a:moveTo>
                  <a:cubicBezTo>
                    <a:pt x="92" y="121"/>
                    <a:pt x="92" y="121"/>
                    <a:pt x="92" y="121"/>
                  </a:cubicBezTo>
                  <a:cubicBezTo>
                    <a:pt x="92" y="195"/>
                    <a:pt x="92" y="195"/>
                    <a:pt x="92" y="195"/>
                  </a:cubicBezTo>
                  <a:cubicBezTo>
                    <a:pt x="77" y="195"/>
                    <a:pt x="77" y="195"/>
                    <a:pt x="77" y="195"/>
                  </a:cubicBezTo>
                  <a:lnTo>
                    <a:pt x="77" y="121"/>
                  </a:lnTo>
                  <a:close/>
                  <a:moveTo>
                    <a:pt x="84" y="0"/>
                  </a:moveTo>
                  <a:cubicBezTo>
                    <a:pt x="37" y="1"/>
                    <a:pt x="0" y="39"/>
                    <a:pt x="0" y="86"/>
                  </a:cubicBezTo>
                  <a:cubicBezTo>
                    <a:pt x="0" y="106"/>
                    <a:pt x="6" y="123"/>
                    <a:pt x="17" y="138"/>
                  </a:cubicBezTo>
                  <a:cubicBezTo>
                    <a:pt x="32" y="158"/>
                    <a:pt x="37" y="167"/>
                    <a:pt x="37" y="178"/>
                  </a:cubicBezTo>
                  <a:cubicBezTo>
                    <a:pt x="37" y="187"/>
                    <a:pt x="44" y="195"/>
                    <a:pt x="54" y="195"/>
                  </a:cubicBezTo>
                  <a:cubicBezTo>
                    <a:pt x="64" y="195"/>
                    <a:pt x="64" y="195"/>
                    <a:pt x="64" y="195"/>
                  </a:cubicBezTo>
                  <a:cubicBezTo>
                    <a:pt x="64" y="121"/>
                    <a:pt x="64" y="121"/>
                    <a:pt x="64" y="121"/>
                  </a:cubicBezTo>
                  <a:cubicBezTo>
                    <a:pt x="51" y="121"/>
                    <a:pt x="51" y="121"/>
                    <a:pt x="51" y="121"/>
                  </a:cubicBezTo>
                  <a:cubicBezTo>
                    <a:pt x="37" y="121"/>
                    <a:pt x="26" y="110"/>
                    <a:pt x="26" y="96"/>
                  </a:cubicBezTo>
                  <a:cubicBezTo>
                    <a:pt x="26" y="83"/>
                    <a:pt x="37" y="71"/>
                    <a:pt x="51" y="71"/>
                  </a:cubicBezTo>
                  <a:cubicBezTo>
                    <a:pt x="65" y="71"/>
                    <a:pt x="76" y="83"/>
                    <a:pt x="76" y="96"/>
                  </a:cubicBezTo>
                  <a:cubicBezTo>
                    <a:pt x="76" y="100"/>
                    <a:pt x="75" y="104"/>
                    <a:pt x="73" y="108"/>
                  </a:cubicBezTo>
                  <a:cubicBezTo>
                    <a:pt x="96" y="108"/>
                    <a:pt x="96" y="108"/>
                    <a:pt x="96" y="108"/>
                  </a:cubicBezTo>
                  <a:cubicBezTo>
                    <a:pt x="94" y="104"/>
                    <a:pt x="93" y="100"/>
                    <a:pt x="93" y="96"/>
                  </a:cubicBezTo>
                  <a:cubicBezTo>
                    <a:pt x="93" y="83"/>
                    <a:pt x="104" y="71"/>
                    <a:pt x="118" y="71"/>
                  </a:cubicBezTo>
                  <a:cubicBezTo>
                    <a:pt x="131" y="71"/>
                    <a:pt x="143" y="83"/>
                    <a:pt x="143" y="96"/>
                  </a:cubicBezTo>
                  <a:cubicBezTo>
                    <a:pt x="143" y="110"/>
                    <a:pt x="131" y="121"/>
                    <a:pt x="118" y="121"/>
                  </a:cubicBezTo>
                  <a:cubicBezTo>
                    <a:pt x="105" y="121"/>
                    <a:pt x="105" y="121"/>
                    <a:pt x="105" y="121"/>
                  </a:cubicBezTo>
                  <a:cubicBezTo>
                    <a:pt x="105" y="195"/>
                    <a:pt x="105" y="195"/>
                    <a:pt x="105" y="195"/>
                  </a:cubicBezTo>
                  <a:cubicBezTo>
                    <a:pt x="115" y="195"/>
                    <a:pt x="115" y="195"/>
                    <a:pt x="115" y="195"/>
                  </a:cubicBezTo>
                  <a:cubicBezTo>
                    <a:pt x="124" y="195"/>
                    <a:pt x="132" y="187"/>
                    <a:pt x="132" y="178"/>
                  </a:cubicBezTo>
                  <a:cubicBezTo>
                    <a:pt x="132" y="167"/>
                    <a:pt x="137" y="158"/>
                    <a:pt x="152" y="138"/>
                  </a:cubicBezTo>
                  <a:cubicBezTo>
                    <a:pt x="163" y="123"/>
                    <a:pt x="169" y="106"/>
                    <a:pt x="169" y="86"/>
                  </a:cubicBezTo>
                  <a:cubicBezTo>
                    <a:pt x="169" y="39"/>
                    <a:pt x="131" y="1"/>
                    <a:pt x="84" y="0"/>
                  </a:cubicBezTo>
                  <a:close/>
                  <a:moveTo>
                    <a:pt x="40" y="96"/>
                  </a:moveTo>
                  <a:cubicBezTo>
                    <a:pt x="40" y="103"/>
                    <a:pt x="45" y="108"/>
                    <a:pt x="51" y="108"/>
                  </a:cubicBezTo>
                  <a:cubicBezTo>
                    <a:pt x="58" y="108"/>
                    <a:pt x="63" y="103"/>
                    <a:pt x="63" y="96"/>
                  </a:cubicBezTo>
                  <a:cubicBezTo>
                    <a:pt x="63" y="90"/>
                    <a:pt x="58" y="85"/>
                    <a:pt x="51" y="85"/>
                  </a:cubicBezTo>
                  <a:cubicBezTo>
                    <a:pt x="45" y="85"/>
                    <a:pt x="40" y="90"/>
                    <a:pt x="40" y="96"/>
                  </a:cubicBezTo>
                  <a:close/>
                  <a:moveTo>
                    <a:pt x="129" y="96"/>
                  </a:moveTo>
                  <a:cubicBezTo>
                    <a:pt x="129" y="90"/>
                    <a:pt x="124" y="85"/>
                    <a:pt x="118" y="85"/>
                  </a:cubicBezTo>
                  <a:cubicBezTo>
                    <a:pt x="111" y="85"/>
                    <a:pt x="106" y="90"/>
                    <a:pt x="106" y="96"/>
                  </a:cubicBezTo>
                  <a:cubicBezTo>
                    <a:pt x="106" y="103"/>
                    <a:pt x="111" y="108"/>
                    <a:pt x="118" y="108"/>
                  </a:cubicBezTo>
                  <a:cubicBezTo>
                    <a:pt x="124" y="108"/>
                    <a:pt x="129" y="103"/>
                    <a:pt x="129" y="96"/>
                  </a:cubicBezTo>
                  <a:close/>
                  <a:moveTo>
                    <a:pt x="124" y="215"/>
                  </a:moveTo>
                  <a:cubicBezTo>
                    <a:pt x="124" y="211"/>
                    <a:pt x="121" y="208"/>
                    <a:pt x="118" y="208"/>
                  </a:cubicBezTo>
                  <a:cubicBezTo>
                    <a:pt x="51" y="208"/>
                    <a:pt x="51" y="208"/>
                    <a:pt x="51" y="208"/>
                  </a:cubicBezTo>
                  <a:cubicBezTo>
                    <a:pt x="47" y="208"/>
                    <a:pt x="45" y="211"/>
                    <a:pt x="45" y="215"/>
                  </a:cubicBezTo>
                  <a:cubicBezTo>
                    <a:pt x="45" y="219"/>
                    <a:pt x="47" y="222"/>
                    <a:pt x="51" y="222"/>
                  </a:cubicBezTo>
                  <a:cubicBezTo>
                    <a:pt x="118" y="222"/>
                    <a:pt x="118" y="222"/>
                    <a:pt x="118" y="222"/>
                  </a:cubicBezTo>
                  <a:cubicBezTo>
                    <a:pt x="121" y="222"/>
                    <a:pt x="124" y="219"/>
                    <a:pt x="124" y="215"/>
                  </a:cubicBezTo>
                  <a:close/>
                  <a:moveTo>
                    <a:pt x="116" y="239"/>
                  </a:moveTo>
                  <a:cubicBezTo>
                    <a:pt x="116" y="236"/>
                    <a:pt x="113" y="233"/>
                    <a:pt x="109" y="233"/>
                  </a:cubicBezTo>
                  <a:cubicBezTo>
                    <a:pt x="59" y="233"/>
                    <a:pt x="59" y="233"/>
                    <a:pt x="59" y="233"/>
                  </a:cubicBezTo>
                  <a:cubicBezTo>
                    <a:pt x="56" y="233"/>
                    <a:pt x="53" y="236"/>
                    <a:pt x="53" y="239"/>
                  </a:cubicBezTo>
                  <a:cubicBezTo>
                    <a:pt x="53" y="243"/>
                    <a:pt x="56" y="246"/>
                    <a:pt x="59" y="246"/>
                  </a:cubicBezTo>
                  <a:cubicBezTo>
                    <a:pt x="109" y="246"/>
                    <a:pt x="109" y="246"/>
                    <a:pt x="109" y="246"/>
                  </a:cubicBezTo>
                  <a:cubicBezTo>
                    <a:pt x="113" y="246"/>
                    <a:pt x="116" y="243"/>
                    <a:pt x="116" y="2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grpSp>
        <p:nvGrpSpPr>
          <p:cNvPr id="26" name="Group 25">
            <a:extLst>
              <a:ext uri="{FF2B5EF4-FFF2-40B4-BE49-F238E27FC236}">
                <a16:creationId xmlns:a16="http://schemas.microsoft.com/office/drawing/2014/main" id="{7C7889F9-4903-4D34-937A-3C92B477848D}"/>
              </a:ext>
            </a:extLst>
          </p:cNvPr>
          <p:cNvGrpSpPr>
            <a:grpSpLocks/>
          </p:cNvGrpSpPr>
          <p:nvPr/>
        </p:nvGrpSpPr>
        <p:grpSpPr bwMode="auto">
          <a:xfrm>
            <a:off x="7410450" y="2635250"/>
            <a:ext cx="2376488" cy="2019300"/>
            <a:chOff x="7410234" y="2634482"/>
            <a:chExt cx="2376340" cy="2019463"/>
          </a:xfrm>
        </p:grpSpPr>
        <p:sp>
          <p:nvSpPr>
            <p:cNvPr id="5" name="Freeform 252">
              <a:extLst>
                <a:ext uri="{FF2B5EF4-FFF2-40B4-BE49-F238E27FC236}">
                  <a16:creationId xmlns:a16="http://schemas.microsoft.com/office/drawing/2014/main" id="{15405A5D-5BD5-4574-9850-95D500046366}"/>
                </a:ext>
              </a:extLst>
            </p:cNvPr>
            <p:cNvSpPr>
              <a:spLocks noEditPoints="1"/>
            </p:cNvSpPr>
            <p:nvPr/>
          </p:nvSpPr>
          <p:spPr bwMode="auto">
            <a:xfrm>
              <a:off x="7410234" y="2634482"/>
              <a:ext cx="2376340" cy="2019463"/>
            </a:xfrm>
            <a:custGeom>
              <a:avLst/>
              <a:gdLst>
                <a:gd name="T0" fmla="*/ 0 w 814"/>
                <a:gd name="T1" fmla="*/ 300 h 691"/>
                <a:gd name="T2" fmla="*/ 23 w 814"/>
                <a:gd name="T3" fmla="*/ 277 h 691"/>
                <a:gd name="T4" fmla="*/ 45 w 814"/>
                <a:gd name="T5" fmla="*/ 300 h 691"/>
                <a:gd name="T6" fmla="*/ 23 w 814"/>
                <a:gd name="T7" fmla="*/ 323 h 691"/>
                <a:gd name="T8" fmla="*/ 0 w 814"/>
                <a:gd name="T9" fmla="*/ 300 h 691"/>
                <a:gd name="T10" fmla="*/ 814 w 814"/>
                <a:gd name="T11" fmla="*/ 346 h 691"/>
                <a:gd name="T12" fmla="*/ 468 w 814"/>
                <a:gd name="T13" fmla="*/ 691 h 691"/>
                <a:gd name="T14" fmla="*/ 162 w 814"/>
                <a:gd name="T15" fmla="*/ 506 h 691"/>
                <a:gd name="T16" fmla="*/ 101 w 814"/>
                <a:gd name="T17" fmla="*/ 506 h 691"/>
                <a:gd name="T18" fmla="*/ 78 w 814"/>
                <a:gd name="T19" fmla="*/ 483 h 691"/>
                <a:gd name="T20" fmla="*/ 101 w 814"/>
                <a:gd name="T21" fmla="*/ 460 h 691"/>
                <a:gd name="T22" fmla="*/ 119 w 814"/>
                <a:gd name="T23" fmla="*/ 460 h 691"/>
                <a:gd name="T24" fmla="*/ 142 w 814"/>
                <a:gd name="T25" fmla="*/ 437 h 691"/>
                <a:gd name="T26" fmla="*/ 119 w 814"/>
                <a:gd name="T27" fmla="*/ 414 h 691"/>
                <a:gd name="T28" fmla="*/ 52 w 814"/>
                <a:gd name="T29" fmla="*/ 414 h 691"/>
                <a:gd name="T30" fmla="*/ 29 w 814"/>
                <a:gd name="T31" fmla="*/ 392 h 691"/>
                <a:gd name="T32" fmla="*/ 52 w 814"/>
                <a:gd name="T33" fmla="*/ 369 h 691"/>
                <a:gd name="T34" fmla="*/ 162 w 814"/>
                <a:gd name="T35" fmla="*/ 369 h 691"/>
                <a:gd name="T36" fmla="*/ 185 w 814"/>
                <a:gd name="T37" fmla="*/ 346 h 691"/>
                <a:gd name="T38" fmla="*/ 162 w 814"/>
                <a:gd name="T39" fmla="*/ 323 h 691"/>
                <a:gd name="T40" fmla="*/ 90 w 814"/>
                <a:gd name="T41" fmla="*/ 323 h 691"/>
                <a:gd name="T42" fmla="*/ 67 w 814"/>
                <a:gd name="T43" fmla="*/ 300 h 691"/>
                <a:gd name="T44" fmla="*/ 90 w 814"/>
                <a:gd name="T45" fmla="*/ 277 h 691"/>
                <a:gd name="T46" fmla="*/ 155 w 814"/>
                <a:gd name="T47" fmla="*/ 277 h 691"/>
                <a:gd name="T48" fmla="*/ 178 w 814"/>
                <a:gd name="T49" fmla="*/ 254 h 691"/>
                <a:gd name="T50" fmla="*/ 155 w 814"/>
                <a:gd name="T51" fmla="*/ 231 h 691"/>
                <a:gd name="T52" fmla="*/ 134 w 814"/>
                <a:gd name="T53" fmla="*/ 231 h 691"/>
                <a:gd name="T54" fmla="*/ 111 w 814"/>
                <a:gd name="T55" fmla="*/ 209 h 691"/>
                <a:gd name="T56" fmla="*/ 134 w 814"/>
                <a:gd name="T57" fmla="*/ 186 h 691"/>
                <a:gd name="T58" fmla="*/ 162 w 814"/>
                <a:gd name="T59" fmla="*/ 186 h 691"/>
                <a:gd name="T60" fmla="*/ 468 w 814"/>
                <a:gd name="T61" fmla="*/ 0 h 691"/>
                <a:gd name="T62" fmla="*/ 814 w 814"/>
                <a:gd name="T63" fmla="*/ 34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4" h="691">
                  <a:moveTo>
                    <a:pt x="0" y="300"/>
                  </a:moveTo>
                  <a:cubicBezTo>
                    <a:pt x="0" y="287"/>
                    <a:pt x="10" y="277"/>
                    <a:pt x="23" y="277"/>
                  </a:cubicBezTo>
                  <a:cubicBezTo>
                    <a:pt x="35" y="277"/>
                    <a:pt x="45" y="287"/>
                    <a:pt x="45" y="300"/>
                  </a:cubicBezTo>
                  <a:cubicBezTo>
                    <a:pt x="45" y="313"/>
                    <a:pt x="35" y="323"/>
                    <a:pt x="23" y="323"/>
                  </a:cubicBezTo>
                  <a:cubicBezTo>
                    <a:pt x="10" y="323"/>
                    <a:pt x="0" y="313"/>
                    <a:pt x="0" y="300"/>
                  </a:cubicBezTo>
                  <a:close/>
                  <a:moveTo>
                    <a:pt x="814" y="346"/>
                  </a:moveTo>
                  <a:cubicBezTo>
                    <a:pt x="814" y="537"/>
                    <a:pt x="659" y="691"/>
                    <a:pt x="468" y="691"/>
                  </a:cubicBezTo>
                  <a:cubicBezTo>
                    <a:pt x="335" y="691"/>
                    <a:pt x="220" y="616"/>
                    <a:pt x="162" y="506"/>
                  </a:cubicBezTo>
                  <a:cubicBezTo>
                    <a:pt x="101" y="506"/>
                    <a:pt x="101" y="506"/>
                    <a:pt x="101" y="506"/>
                  </a:cubicBezTo>
                  <a:cubicBezTo>
                    <a:pt x="88" y="506"/>
                    <a:pt x="78" y="496"/>
                    <a:pt x="78" y="483"/>
                  </a:cubicBezTo>
                  <a:cubicBezTo>
                    <a:pt x="78" y="470"/>
                    <a:pt x="88" y="460"/>
                    <a:pt x="101" y="460"/>
                  </a:cubicBezTo>
                  <a:cubicBezTo>
                    <a:pt x="119" y="460"/>
                    <a:pt x="119" y="460"/>
                    <a:pt x="119" y="460"/>
                  </a:cubicBezTo>
                  <a:cubicBezTo>
                    <a:pt x="132" y="460"/>
                    <a:pt x="142" y="450"/>
                    <a:pt x="142" y="437"/>
                  </a:cubicBezTo>
                  <a:cubicBezTo>
                    <a:pt x="142" y="425"/>
                    <a:pt x="132" y="414"/>
                    <a:pt x="119" y="414"/>
                  </a:cubicBezTo>
                  <a:cubicBezTo>
                    <a:pt x="52" y="414"/>
                    <a:pt x="52" y="414"/>
                    <a:pt x="52" y="414"/>
                  </a:cubicBezTo>
                  <a:cubicBezTo>
                    <a:pt x="40" y="414"/>
                    <a:pt x="29" y="404"/>
                    <a:pt x="29" y="392"/>
                  </a:cubicBezTo>
                  <a:cubicBezTo>
                    <a:pt x="29" y="379"/>
                    <a:pt x="40" y="369"/>
                    <a:pt x="52" y="369"/>
                  </a:cubicBezTo>
                  <a:cubicBezTo>
                    <a:pt x="162" y="369"/>
                    <a:pt x="162" y="369"/>
                    <a:pt x="162" y="369"/>
                  </a:cubicBezTo>
                  <a:cubicBezTo>
                    <a:pt x="175" y="369"/>
                    <a:pt x="185" y="358"/>
                    <a:pt x="185" y="346"/>
                  </a:cubicBezTo>
                  <a:cubicBezTo>
                    <a:pt x="185" y="333"/>
                    <a:pt x="175" y="323"/>
                    <a:pt x="162" y="323"/>
                  </a:cubicBezTo>
                  <a:cubicBezTo>
                    <a:pt x="90" y="323"/>
                    <a:pt x="90" y="323"/>
                    <a:pt x="90" y="323"/>
                  </a:cubicBezTo>
                  <a:cubicBezTo>
                    <a:pt x="77" y="323"/>
                    <a:pt x="67" y="313"/>
                    <a:pt x="67" y="300"/>
                  </a:cubicBezTo>
                  <a:cubicBezTo>
                    <a:pt x="67" y="287"/>
                    <a:pt x="77" y="277"/>
                    <a:pt x="90" y="277"/>
                  </a:cubicBezTo>
                  <a:cubicBezTo>
                    <a:pt x="155" y="277"/>
                    <a:pt x="155" y="277"/>
                    <a:pt x="155" y="277"/>
                  </a:cubicBezTo>
                  <a:cubicBezTo>
                    <a:pt x="168" y="277"/>
                    <a:pt x="178" y="267"/>
                    <a:pt x="178" y="254"/>
                  </a:cubicBezTo>
                  <a:cubicBezTo>
                    <a:pt x="178" y="242"/>
                    <a:pt x="168" y="231"/>
                    <a:pt x="155" y="231"/>
                  </a:cubicBezTo>
                  <a:cubicBezTo>
                    <a:pt x="134" y="231"/>
                    <a:pt x="134" y="231"/>
                    <a:pt x="134" y="231"/>
                  </a:cubicBezTo>
                  <a:cubicBezTo>
                    <a:pt x="121" y="231"/>
                    <a:pt x="111" y="221"/>
                    <a:pt x="111" y="209"/>
                  </a:cubicBezTo>
                  <a:cubicBezTo>
                    <a:pt x="111" y="196"/>
                    <a:pt x="121" y="186"/>
                    <a:pt x="134" y="186"/>
                  </a:cubicBezTo>
                  <a:cubicBezTo>
                    <a:pt x="134" y="186"/>
                    <a:pt x="162" y="186"/>
                    <a:pt x="162" y="186"/>
                  </a:cubicBezTo>
                  <a:cubicBezTo>
                    <a:pt x="220" y="75"/>
                    <a:pt x="335" y="0"/>
                    <a:pt x="468" y="0"/>
                  </a:cubicBezTo>
                  <a:cubicBezTo>
                    <a:pt x="659" y="0"/>
                    <a:pt x="814" y="155"/>
                    <a:pt x="814" y="346"/>
                  </a:cubicBezTo>
                  <a:close/>
                </a:path>
              </a:pathLst>
            </a:custGeom>
            <a:solidFill>
              <a:schemeClr val="accent5"/>
            </a:solidFill>
            <a:ln>
              <a:noFill/>
            </a:ln>
          </p:spPr>
          <p:txBody>
            <a:bodyPr/>
            <a:lstStyle/>
            <a:p>
              <a:pPr eaLnBrk="1" fontAlgn="auto" hangingPunct="1">
                <a:spcBef>
                  <a:spcPts val="0"/>
                </a:spcBef>
                <a:spcAft>
                  <a:spcPts val="0"/>
                </a:spcAft>
                <a:defRPr/>
              </a:pPr>
              <a:endParaRPr lang="ru-RU">
                <a:latin typeface="+mn-lt"/>
              </a:endParaRPr>
            </a:p>
          </p:txBody>
        </p:sp>
        <p:sp>
          <p:nvSpPr>
            <p:cNvPr id="10251" name="04">
              <a:extLst>
                <a:ext uri="{FF2B5EF4-FFF2-40B4-BE49-F238E27FC236}">
                  <a16:creationId xmlns:a16="http://schemas.microsoft.com/office/drawing/2014/main" id="{A22C98C9-8F81-44AA-8161-4D98337E11B1}"/>
                </a:ext>
              </a:extLst>
            </p:cNvPr>
            <p:cNvSpPr>
              <a:spLocks noEditPoints="1"/>
            </p:cNvSpPr>
            <p:nvPr/>
          </p:nvSpPr>
          <p:spPr bwMode="auto">
            <a:xfrm>
              <a:off x="8344449" y="3379905"/>
              <a:ext cx="901328" cy="531053"/>
            </a:xfrm>
            <a:custGeom>
              <a:avLst/>
              <a:gdLst>
                <a:gd name="T0" fmla="*/ 189600 w 309"/>
                <a:gd name="T1" fmla="*/ 338473 h 182"/>
                <a:gd name="T2" fmla="*/ 192517 w 309"/>
                <a:gd name="T3" fmla="*/ 306377 h 182"/>
                <a:gd name="T4" fmla="*/ 288775 w 309"/>
                <a:gd name="T5" fmla="*/ 233430 h 182"/>
                <a:gd name="T6" fmla="*/ 315027 w 309"/>
                <a:gd name="T7" fmla="*/ 259691 h 182"/>
                <a:gd name="T8" fmla="*/ 224603 w 309"/>
                <a:gd name="T9" fmla="*/ 341391 h 182"/>
                <a:gd name="T10" fmla="*/ 271273 w 309"/>
                <a:gd name="T11" fmla="*/ 408502 h 182"/>
                <a:gd name="T12" fmla="*/ 376283 w 309"/>
                <a:gd name="T13" fmla="*/ 288869 h 182"/>
                <a:gd name="T14" fmla="*/ 344196 w 309"/>
                <a:gd name="T15" fmla="*/ 285952 h 182"/>
                <a:gd name="T16" fmla="*/ 236270 w 309"/>
                <a:gd name="T17" fmla="*/ 405584 h 182"/>
                <a:gd name="T18" fmla="*/ 271273 w 309"/>
                <a:gd name="T19" fmla="*/ 408502 h 182"/>
                <a:gd name="T20" fmla="*/ 402535 w 309"/>
                <a:gd name="T21" fmla="*/ 402667 h 182"/>
                <a:gd name="T22" fmla="*/ 387950 w 309"/>
                <a:gd name="T23" fmla="*/ 361816 h 182"/>
                <a:gd name="T24" fmla="*/ 297526 w 309"/>
                <a:gd name="T25" fmla="*/ 428927 h 182"/>
                <a:gd name="T26" fmla="*/ 312110 w 309"/>
                <a:gd name="T27" fmla="*/ 472696 h 182"/>
                <a:gd name="T28" fmla="*/ 382116 w 309"/>
                <a:gd name="T29" fmla="*/ 525217 h 182"/>
                <a:gd name="T30" fmla="*/ 428787 w 309"/>
                <a:gd name="T31" fmla="*/ 455188 h 182"/>
                <a:gd name="T32" fmla="*/ 396701 w 309"/>
                <a:gd name="T33" fmla="*/ 452270 h 182"/>
                <a:gd name="T34" fmla="*/ 350030 w 309"/>
                <a:gd name="T35" fmla="*/ 522299 h 182"/>
                <a:gd name="T36" fmla="*/ 382116 w 309"/>
                <a:gd name="T37" fmla="*/ 525217 h 182"/>
                <a:gd name="T38" fmla="*/ 901328 w 309"/>
                <a:gd name="T39" fmla="*/ 160483 h 182"/>
                <a:gd name="T40" fmla="*/ 717562 w 309"/>
                <a:gd name="T41" fmla="*/ 75865 h 182"/>
                <a:gd name="T42" fmla="*/ 799236 w 309"/>
                <a:gd name="T43" fmla="*/ 215923 h 182"/>
                <a:gd name="T44" fmla="*/ 723396 w 309"/>
                <a:gd name="T45" fmla="*/ 250937 h 182"/>
                <a:gd name="T46" fmla="*/ 688393 w 309"/>
                <a:gd name="T47" fmla="*/ 87536 h 182"/>
                <a:gd name="T48" fmla="*/ 434621 w 309"/>
                <a:gd name="T49" fmla="*/ 49604 h 182"/>
                <a:gd name="T50" fmla="*/ 422953 w 309"/>
                <a:gd name="T51" fmla="*/ 52522 h 182"/>
                <a:gd name="T52" fmla="*/ 271273 w 309"/>
                <a:gd name="T53" fmla="*/ 137140 h 182"/>
                <a:gd name="T54" fmla="*/ 294609 w 309"/>
                <a:gd name="T55" fmla="*/ 169237 h 182"/>
                <a:gd name="T56" fmla="*/ 446289 w 309"/>
                <a:gd name="T57" fmla="*/ 96290 h 182"/>
                <a:gd name="T58" fmla="*/ 452122 w 309"/>
                <a:gd name="T59" fmla="*/ 96290 h 182"/>
                <a:gd name="T60" fmla="*/ 708811 w 309"/>
                <a:gd name="T61" fmla="*/ 271362 h 182"/>
                <a:gd name="T62" fmla="*/ 484209 w 309"/>
                <a:gd name="T63" fmla="*/ 490203 h 182"/>
                <a:gd name="T64" fmla="*/ 446289 w 309"/>
                <a:gd name="T65" fmla="*/ 510628 h 182"/>
                <a:gd name="T66" fmla="*/ 463790 w 309"/>
                <a:gd name="T67" fmla="*/ 525217 h 182"/>
                <a:gd name="T68" fmla="*/ 548381 w 309"/>
                <a:gd name="T69" fmla="*/ 484367 h 182"/>
                <a:gd name="T70" fmla="*/ 557132 w 309"/>
                <a:gd name="T71" fmla="*/ 452270 h 182"/>
                <a:gd name="T72" fmla="*/ 530879 w 309"/>
                <a:gd name="T73" fmla="*/ 376406 h 182"/>
                <a:gd name="T74" fmla="*/ 597968 w 309"/>
                <a:gd name="T75" fmla="*/ 443517 h 182"/>
                <a:gd name="T76" fmla="*/ 627138 w 309"/>
                <a:gd name="T77" fmla="*/ 449353 h 182"/>
                <a:gd name="T78" fmla="*/ 632971 w 309"/>
                <a:gd name="T79" fmla="*/ 414338 h 182"/>
                <a:gd name="T80" fmla="*/ 597968 w 309"/>
                <a:gd name="T81" fmla="*/ 326802 h 182"/>
                <a:gd name="T82" fmla="*/ 665058 w 309"/>
                <a:gd name="T83" fmla="*/ 396831 h 182"/>
                <a:gd name="T84" fmla="*/ 697144 w 309"/>
                <a:gd name="T85" fmla="*/ 405584 h 182"/>
                <a:gd name="T86" fmla="*/ 647556 w 309"/>
                <a:gd name="T87" fmla="*/ 312212 h 182"/>
                <a:gd name="T88" fmla="*/ 317944 w 309"/>
                <a:gd name="T89" fmla="*/ 195498 h 182"/>
                <a:gd name="T90" fmla="*/ 247938 w 309"/>
                <a:gd name="T91" fmla="*/ 177990 h 182"/>
                <a:gd name="T92" fmla="*/ 268357 w 309"/>
                <a:gd name="T93" fmla="*/ 96290 h 182"/>
                <a:gd name="T94" fmla="*/ 218769 w 309"/>
                <a:gd name="T95" fmla="*/ 93372 h 182"/>
                <a:gd name="T96" fmla="*/ 175015 w 309"/>
                <a:gd name="T97" fmla="*/ 283034 h 182"/>
                <a:gd name="T98" fmla="*/ 288775 w 309"/>
                <a:gd name="T99" fmla="*/ 201333 h 182"/>
                <a:gd name="T100" fmla="*/ 344196 w 309"/>
                <a:gd name="T101" fmla="*/ 250937 h 182"/>
                <a:gd name="T102" fmla="*/ 402535 w 309"/>
                <a:gd name="T103" fmla="*/ 268444 h 182"/>
                <a:gd name="T104" fmla="*/ 431704 w 309"/>
                <a:gd name="T105" fmla="*/ 350145 h 182"/>
                <a:gd name="T106" fmla="*/ 452122 w 309"/>
                <a:gd name="T107" fmla="*/ 434763 h 182"/>
                <a:gd name="T108" fmla="*/ 513378 w 309"/>
                <a:gd name="T109" fmla="*/ 472696 h 182"/>
                <a:gd name="T110" fmla="*/ 536713 w 309"/>
                <a:gd name="T111" fmla="*/ 487285 h 182"/>
                <a:gd name="T112" fmla="*/ 78757 w 309"/>
                <a:gd name="T113" fmla="*/ 192580 h 182"/>
                <a:gd name="T114" fmla="*/ 116677 w 309"/>
                <a:gd name="T115" fmla="*/ 0 h 182"/>
                <a:gd name="T116" fmla="*/ 78757 w 309"/>
                <a:gd name="T117" fmla="*/ 192580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9" h="182">
                  <a:moveTo>
                    <a:pt x="72" y="119"/>
                  </a:moveTo>
                  <a:cubicBezTo>
                    <a:pt x="69" y="119"/>
                    <a:pt x="67" y="118"/>
                    <a:pt x="65" y="116"/>
                  </a:cubicBezTo>
                  <a:cubicBezTo>
                    <a:pt x="64" y="115"/>
                    <a:pt x="63" y="112"/>
                    <a:pt x="63" y="110"/>
                  </a:cubicBezTo>
                  <a:cubicBezTo>
                    <a:pt x="64" y="108"/>
                    <a:pt x="65" y="106"/>
                    <a:pt x="66" y="105"/>
                  </a:cubicBezTo>
                  <a:cubicBezTo>
                    <a:pt x="94" y="82"/>
                    <a:pt x="94" y="82"/>
                    <a:pt x="94" y="82"/>
                  </a:cubicBezTo>
                  <a:cubicBezTo>
                    <a:pt x="96" y="80"/>
                    <a:pt x="98" y="80"/>
                    <a:pt x="99" y="80"/>
                  </a:cubicBezTo>
                  <a:cubicBezTo>
                    <a:pt x="102" y="80"/>
                    <a:pt x="104" y="81"/>
                    <a:pt x="106" y="83"/>
                  </a:cubicBezTo>
                  <a:cubicBezTo>
                    <a:pt x="107" y="84"/>
                    <a:pt x="108" y="87"/>
                    <a:pt x="108" y="89"/>
                  </a:cubicBezTo>
                  <a:cubicBezTo>
                    <a:pt x="108" y="91"/>
                    <a:pt x="107" y="93"/>
                    <a:pt x="105" y="94"/>
                  </a:cubicBezTo>
                  <a:cubicBezTo>
                    <a:pt x="77" y="117"/>
                    <a:pt x="77" y="117"/>
                    <a:pt x="77" y="117"/>
                  </a:cubicBezTo>
                  <a:cubicBezTo>
                    <a:pt x="76" y="119"/>
                    <a:pt x="74" y="119"/>
                    <a:pt x="72" y="119"/>
                  </a:cubicBezTo>
                  <a:close/>
                  <a:moveTo>
                    <a:pt x="93" y="140"/>
                  </a:moveTo>
                  <a:cubicBezTo>
                    <a:pt x="128" y="111"/>
                    <a:pt x="128" y="111"/>
                    <a:pt x="128" y="111"/>
                  </a:cubicBezTo>
                  <a:cubicBezTo>
                    <a:pt x="132" y="108"/>
                    <a:pt x="132" y="103"/>
                    <a:pt x="129" y="99"/>
                  </a:cubicBezTo>
                  <a:cubicBezTo>
                    <a:pt x="128" y="97"/>
                    <a:pt x="125" y="96"/>
                    <a:pt x="123" y="96"/>
                  </a:cubicBezTo>
                  <a:cubicBezTo>
                    <a:pt x="121" y="96"/>
                    <a:pt x="119" y="97"/>
                    <a:pt x="118" y="98"/>
                  </a:cubicBezTo>
                  <a:cubicBezTo>
                    <a:pt x="82" y="127"/>
                    <a:pt x="82" y="127"/>
                    <a:pt x="82" y="127"/>
                  </a:cubicBezTo>
                  <a:cubicBezTo>
                    <a:pt x="79" y="130"/>
                    <a:pt x="78" y="136"/>
                    <a:pt x="81" y="139"/>
                  </a:cubicBezTo>
                  <a:cubicBezTo>
                    <a:pt x="83" y="141"/>
                    <a:pt x="85" y="142"/>
                    <a:pt x="87" y="142"/>
                  </a:cubicBezTo>
                  <a:cubicBezTo>
                    <a:pt x="89" y="142"/>
                    <a:pt x="91" y="142"/>
                    <a:pt x="93" y="140"/>
                  </a:cubicBezTo>
                  <a:close/>
                  <a:moveTo>
                    <a:pt x="113" y="160"/>
                  </a:moveTo>
                  <a:cubicBezTo>
                    <a:pt x="138" y="138"/>
                    <a:pt x="138" y="138"/>
                    <a:pt x="138" y="138"/>
                  </a:cubicBezTo>
                  <a:cubicBezTo>
                    <a:pt x="142" y="135"/>
                    <a:pt x="142" y="130"/>
                    <a:pt x="140" y="127"/>
                  </a:cubicBezTo>
                  <a:cubicBezTo>
                    <a:pt x="138" y="125"/>
                    <a:pt x="136" y="124"/>
                    <a:pt x="133" y="124"/>
                  </a:cubicBezTo>
                  <a:cubicBezTo>
                    <a:pt x="131" y="124"/>
                    <a:pt x="129" y="124"/>
                    <a:pt x="128" y="126"/>
                  </a:cubicBezTo>
                  <a:cubicBezTo>
                    <a:pt x="102" y="147"/>
                    <a:pt x="102" y="147"/>
                    <a:pt x="102" y="147"/>
                  </a:cubicBezTo>
                  <a:cubicBezTo>
                    <a:pt x="99" y="150"/>
                    <a:pt x="98" y="155"/>
                    <a:pt x="101" y="158"/>
                  </a:cubicBezTo>
                  <a:cubicBezTo>
                    <a:pt x="103" y="160"/>
                    <a:pt x="105" y="162"/>
                    <a:pt x="107" y="162"/>
                  </a:cubicBezTo>
                  <a:cubicBezTo>
                    <a:pt x="109" y="162"/>
                    <a:pt x="111" y="161"/>
                    <a:pt x="113" y="160"/>
                  </a:cubicBezTo>
                  <a:close/>
                  <a:moveTo>
                    <a:pt x="131" y="180"/>
                  </a:moveTo>
                  <a:cubicBezTo>
                    <a:pt x="146" y="168"/>
                    <a:pt x="146" y="168"/>
                    <a:pt x="146" y="168"/>
                  </a:cubicBezTo>
                  <a:cubicBezTo>
                    <a:pt x="150" y="165"/>
                    <a:pt x="150" y="160"/>
                    <a:pt x="147" y="156"/>
                  </a:cubicBezTo>
                  <a:cubicBezTo>
                    <a:pt x="146" y="154"/>
                    <a:pt x="143" y="153"/>
                    <a:pt x="141" y="153"/>
                  </a:cubicBezTo>
                  <a:cubicBezTo>
                    <a:pt x="139" y="153"/>
                    <a:pt x="137" y="154"/>
                    <a:pt x="136" y="155"/>
                  </a:cubicBezTo>
                  <a:cubicBezTo>
                    <a:pt x="121" y="167"/>
                    <a:pt x="121" y="167"/>
                    <a:pt x="121" y="167"/>
                  </a:cubicBezTo>
                  <a:cubicBezTo>
                    <a:pt x="117" y="170"/>
                    <a:pt x="117" y="175"/>
                    <a:pt x="120" y="179"/>
                  </a:cubicBezTo>
                  <a:cubicBezTo>
                    <a:pt x="121" y="181"/>
                    <a:pt x="124" y="182"/>
                    <a:pt x="126" y="182"/>
                  </a:cubicBezTo>
                  <a:cubicBezTo>
                    <a:pt x="128" y="182"/>
                    <a:pt x="130" y="181"/>
                    <a:pt x="131" y="180"/>
                  </a:cubicBezTo>
                  <a:close/>
                  <a:moveTo>
                    <a:pt x="274" y="74"/>
                  </a:moveTo>
                  <a:cubicBezTo>
                    <a:pt x="309" y="55"/>
                    <a:pt x="309" y="55"/>
                    <a:pt x="309" y="55"/>
                  </a:cubicBezTo>
                  <a:cubicBezTo>
                    <a:pt x="283" y="6"/>
                    <a:pt x="283" y="6"/>
                    <a:pt x="283" y="6"/>
                  </a:cubicBezTo>
                  <a:cubicBezTo>
                    <a:pt x="269" y="14"/>
                    <a:pt x="252" y="23"/>
                    <a:pt x="246" y="26"/>
                  </a:cubicBezTo>
                  <a:cubicBezTo>
                    <a:pt x="250" y="32"/>
                    <a:pt x="257" y="45"/>
                    <a:pt x="273" y="72"/>
                  </a:cubicBezTo>
                  <a:lnTo>
                    <a:pt x="274" y="74"/>
                  </a:lnTo>
                  <a:close/>
                  <a:moveTo>
                    <a:pt x="243" y="93"/>
                  </a:moveTo>
                  <a:cubicBezTo>
                    <a:pt x="245" y="90"/>
                    <a:pt x="246" y="87"/>
                    <a:pt x="248" y="86"/>
                  </a:cubicBezTo>
                  <a:cubicBezTo>
                    <a:pt x="250" y="84"/>
                    <a:pt x="258" y="79"/>
                    <a:pt x="263" y="76"/>
                  </a:cubicBezTo>
                  <a:cubicBezTo>
                    <a:pt x="258" y="68"/>
                    <a:pt x="242" y="40"/>
                    <a:pt x="236" y="30"/>
                  </a:cubicBezTo>
                  <a:cubicBezTo>
                    <a:pt x="208" y="19"/>
                    <a:pt x="182" y="17"/>
                    <a:pt x="165" y="17"/>
                  </a:cubicBezTo>
                  <a:cubicBezTo>
                    <a:pt x="160" y="17"/>
                    <a:pt x="154" y="17"/>
                    <a:pt x="149" y="17"/>
                  </a:cubicBezTo>
                  <a:cubicBezTo>
                    <a:pt x="148" y="17"/>
                    <a:pt x="148" y="17"/>
                    <a:pt x="148" y="17"/>
                  </a:cubicBezTo>
                  <a:cubicBezTo>
                    <a:pt x="147" y="17"/>
                    <a:pt x="146" y="18"/>
                    <a:pt x="145" y="18"/>
                  </a:cubicBezTo>
                  <a:cubicBezTo>
                    <a:pt x="97" y="42"/>
                    <a:pt x="97" y="42"/>
                    <a:pt x="97" y="42"/>
                  </a:cubicBezTo>
                  <a:cubicBezTo>
                    <a:pt x="95" y="43"/>
                    <a:pt x="93" y="45"/>
                    <a:pt x="93" y="47"/>
                  </a:cubicBezTo>
                  <a:cubicBezTo>
                    <a:pt x="92" y="49"/>
                    <a:pt x="92" y="51"/>
                    <a:pt x="93" y="53"/>
                  </a:cubicBezTo>
                  <a:cubicBezTo>
                    <a:pt x="95" y="56"/>
                    <a:pt x="97" y="58"/>
                    <a:pt x="101" y="58"/>
                  </a:cubicBezTo>
                  <a:cubicBezTo>
                    <a:pt x="102" y="58"/>
                    <a:pt x="103" y="58"/>
                    <a:pt x="104" y="57"/>
                  </a:cubicBezTo>
                  <a:cubicBezTo>
                    <a:pt x="153" y="33"/>
                    <a:pt x="153" y="33"/>
                    <a:pt x="153" y="33"/>
                  </a:cubicBezTo>
                  <a:cubicBezTo>
                    <a:pt x="154" y="33"/>
                    <a:pt x="154" y="33"/>
                    <a:pt x="154" y="33"/>
                  </a:cubicBezTo>
                  <a:cubicBezTo>
                    <a:pt x="155" y="33"/>
                    <a:pt x="155" y="33"/>
                    <a:pt x="155" y="33"/>
                  </a:cubicBezTo>
                  <a:cubicBezTo>
                    <a:pt x="186" y="55"/>
                    <a:pt x="226" y="95"/>
                    <a:pt x="234" y="104"/>
                  </a:cubicBezTo>
                  <a:cubicBezTo>
                    <a:pt x="237" y="102"/>
                    <a:pt x="241" y="97"/>
                    <a:pt x="243" y="93"/>
                  </a:cubicBezTo>
                  <a:close/>
                  <a:moveTo>
                    <a:pt x="162" y="179"/>
                  </a:moveTo>
                  <a:cubicBezTo>
                    <a:pt x="166" y="177"/>
                    <a:pt x="168" y="172"/>
                    <a:pt x="166" y="168"/>
                  </a:cubicBezTo>
                  <a:cubicBezTo>
                    <a:pt x="160" y="162"/>
                    <a:pt x="160" y="162"/>
                    <a:pt x="160" y="162"/>
                  </a:cubicBezTo>
                  <a:cubicBezTo>
                    <a:pt x="159" y="167"/>
                    <a:pt x="157" y="172"/>
                    <a:pt x="153" y="175"/>
                  </a:cubicBezTo>
                  <a:cubicBezTo>
                    <a:pt x="152" y="175"/>
                    <a:pt x="152" y="175"/>
                    <a:pt x="152" y="175"/>
                  </a:cubicBezTo>
                  <a:cubicBezTo>
                    <a:pt x="155" y="178"/>
                    <a:pt x="158" y="180"/>
                    <a:pt x="159" y="180"/>
                  </a:cubicBezTo>
                  <a:cubicBezTo>
                    <a:pt x="160" y="180"/>
                    <a:pt x="161" y="180"/>
                    <a:pt x="162" y="179"/>
                  </a:cubicBezTo>
                  <a:close/>
                  <a:moveTo>
                    <a:pt x="188" y="166"/>
                  </a:moveTo>
                  <a:cubicBezTo>
                    <a:pt x="192" y="164"/>
                    <a:pt x="193" y="160"/>
                    <a:pt x="192" y="156"/>
                  </a:cubicBezTo>
                  <a:cubicBezTo>
                    <a:pt x="192" y="156"/>
                    <a:pt x="192" y="155"/>
                    <a:pt x="191" y="155"/>
                  </a:cubicBezTo>
                  <a:cubicBezTo>
                    <a:pt x="173" y="136"/>
                    <a:pt x="173" y="136"/>
                    <a:pt x="173" y="136"/>
                  </a:cubicBezTo>
                  <a:cubicBezTo>
                    <a:pt x="182" y="129"/>
                    <a:pt x="182" y="129"/>
                    <a:pt x="182" y="129"/>
                  </a:cubicBezTo>
                  <a:cubicBezTo>
                    <a:pt x="203" y="150"/>
                    <a:pt x="203" y="150"/>
                    <a:pt x="203" y="150"/>
                  </a:cubicBezTo>
                  <a:cubicBezTo>
                    <a:pt x="205" y="152"/>
                    <a:pt x="205" y="152"/>
                    <a:pt x="205" y="152"/>
                  </a:cubicBezTo>
                  <a:cubicBezTo>
                    <a:pt x="208" y="154"/>
                    <a:pt x="209" y="155"/>
                    <a:pt x="211" y="155"/>
                  </a:cubicBezTo>
                  <a:cubicBezTo>
                    <a:pt x="212" y="155"/>
                    <a:pt x="214" y="155"/>
                    <a:pt x="215" y="154"/>
                  </a:cubicBezTo>
                  <a:cubicBezTo>
                    <a:pt x="217" y="153"/>
                    <a:pt x="219" y="150"/>
                    <a:pt x="219" y="147"/>
                  </a:cubicBezTo>
                  <a:cubicBezTo>
                    <a:pt x="219" y="145"/>
                    <a:pt x="218" y="144"/>
                    <a:pt x="217" y="142"/>
                  </a:cubicBezTo>
                  <a:cubicBezTo>
                    <a:pt x="196" y="119"/>
                    <a:pt x="196" y="119"/>
                    <a:pt x="196" y="119"/>
                  </a:cubicBezTo>
                  <a:cubicBezTo>
                    <a:pt x="205" y="112"/>
                    <a:pt x="205" y="112"/>
                    <a:pt x="205" y="112"/>
                  </a:cubicBezTo>
                  <a:cubicBezTo>
                    <a:pt x="227" y="135"/>
                    <a:pt x="227" y="135"/>
                    <a:pt x="227" y="135"/>
                  </a:cubicBezTo>
                  <a:cubicBezTo>
                    <a:pt x="228" y="136"/>
                    <a:pt x="228" y="136"/>
                    <a:pt x="228" y="136"/>
                  </a:cubicBezTo>
                  <a:cubicBezTo>
                    <a:pt x="231" y="139"/>
                    <a:pt x="232" y="140"/>
                    <a:pt x="235" y="140"/>
                  </a:cubicBezTo>
                  <a:cubicBezTo>
                    <a:pt x="236" y="140"/>
                    <a:pt x="237" y="140"/>
                    <a:pt x="239" y="139"/>
                  </a:cubicBezTo>
                  <a:cubicBezTo>
                    <a:pt x="242" y="137"/>
                    <a:pt x="244" y="132"/>
                    <a:pt x="242" y="128"/>
                  </a:cubicBezTo>
                  <a:cubicBezTo>
                    <a:pt x="222" y="107"/>
                    <a:pt x="222" y="107"/>
                    <a:pt x="222" y="107"/>
                  </a:cubicBezTo>
                  <a:cubicBezTo>
                    <a:pt x="210" y="94"/>
                    <a:pt x="179" y="63"/>
                    <a:pt x="153" y="45"/>
                  </a:cubicBezTo>
                  <a:cubicBezTo>
                    <a:pt x="109" y="67"/>
                    <a:pt x="109" y="67"/>
                    <a:pt x="109" y="67"/>
                  </a:cubicBezTo>
                  <a:cubicBezTo>
                    <a:pt x="106" y="68"/>
                    <a:pt x="104" y="69"/>
                    <a:pt x="100" y="69"/>
                  </a:cubicBezTo>
                  <a:cubicBezTo>
                    <a:pt x="94" y="68"/>
                    <a:pt x="89" y="66"/>
                    <a:pt x="85" y="61"/>
                  </a:cubicBezTo>
                  <a:cubicBezTo>
                    <a:pt x="82" y="56"/>
                    <a:pt x="81" y="51"/>
                    <a:pt x="82" y="45"/>
                  </a:cubicBezTo>
                  <a:cubicBezTo>
                    <a:pt x="84" y="40"/>
                    <a:pt x="87" y="35"/>
                    <a:pt x="92" y="33"/>
                  </a:cubicBezTo>
                  <a:cubicBezTo>
                    <a:pt x="97" y="31"/>
                    <a:pt x="97" y="31"/>
                    <a:pt x="97" y="31"/>
                  </a:cubicBezTo>
                  <a:cubicBezTo>
                    <a:pt x="75" y="32"/>
                    <a:pt x="75" y="32"/>
                    <a:pt x="75" y="32"/>
                  </a:cubicBezTo>
                  <a:cubicBezTo>
                    <a:pt x="37" y="71"/>
                    <a:pt x="37" y="71"/>
                    <a:pt x="37" y="71"/>
                  </a:cubicBezTo>
                  <a:cubicBezTo>
                    <a:pt x="60" y="97"/>
                    <a:pt x="60" y="97"/>
                    <a:pt x="60" y="97"/>
                  </a:cubicBezTo>
                  <a:cubicBezTo>
                    <a:pt x="60" y="97"/>
                    <a:pt x="87" y="74"/>
                    <a:pt x="87" y="74"/>
                  </a:cubicBezTo>
                  <a:cubicBezTo>
                    <a:pt x="91" y="71"/>
                    <a:pt x="95" y="69"/>
                    <a:pt x="99" y="69"/>
                  </a:cubicBezTo>
                  <a:cubicBezTo>
                    <a:pt x="105" y="69"/>
                    <a:pt x="110" y="72"/>
                    <a:pt x="114" y="76"/>
                  </a:cubicBezTo>
                  <a:cubicBezTo>
                    <a:pt x="116" y="79"/>
                    <a:pt x="118" y="82"/>
                    <a:pt x="118" y="86"/>
                  </a:cubicBezTo>
                  <a:cubicBezTo>
                    <a:pt x="120" y="86"/>
                    <a:pt x="121" y="86"/>
                    <a:pt x="123" y="86"/>
                  </a:cubicBezTo>
                  <a:cubicBezTo>
                    <a:pt x="129" y="86"/>
                    <a:pt x="134" y="88"/>
                    <a:pt x="138" y="92"/>
                  </a:cubicBezTo>
                  <a:cubicBezTo>
                    <a:pt x="143" y="99"/>
                    <a:pt x="143" y="107"/>
                    <a:pt x="139" y="114"/>
                  </a:cubicBezTo>
                  <a:cubicBezTo>
                    <a:pt x="142" y="115"/>
                    <a:pt x="145" y="117"/>
                    <a:pt x="148" y="120"/>
                  </a:cubicBezTo>
                  <a:cubicBezTo>
                    <a:pt x="153" y="127"/>
                    <a:pt x="153" y="137"/>
                    <a:pt x="148" y="144"/>
                  </a:cubicBezTo>
                  <a:cubicBezTo>
                    <a:pt x="151" y="145"/>
                    <a:pt x="153" y="147"/>
                    <a:pt x="155" y="149"/>
                  </a:cubicBezTo>
                  <a:cubicBezTo>
                    <a:pt x="159" y="146"/>
                    <a:pt x="159" y="146"/>
                    <a:pt x="159" y="146"/>
                  </a:cubicBezTo>
                  <a:cubicBezTo>
                    <a:pt x="176" y="162"/>
                    <a:pt x="176" y="162"/>
                    <a:pt x="176" y="162"/>
                  </a:cubicBezTo>
                  <a:cubicBezTo>
                    <a:pt x="177" y="162"/>
                    <a:pt x="178" y="163"/>
                    <a:pt x="179" y="164"/>
                  </a:cubicBezTo>
                  <a:cubicBezTo>
                    <a:pt x="182" y="166"/>
                    <a:pt x="182" y="167"/>
                    <a:pt x="184" y="167"/>
                  </a:cubicBezTo>
                  <a:cubicBezTo>
                    <a:pt x="186" y="167"/>
                    <a:pt x="187" y="167"/>
                    <a:pt x="188" y="166"/>
                  </a:cubicBezTo>
                  <a:close/>
                  <a:moveTo>
                    <a:pt x="27" y="66"/>
                  </a:moveTo>
                  <a:cubicBezTo>
                    <a:pt x="66" y="26"/>
                    <a:pt x="66" y="26"/>
                    <a:pt x="66" y="26"/>
                  </a:cubicBezTo>
                  <a:cubicBezTo>
                    <a:pt x="40" y="0"/>
                    <a:pt x="40" y="0"/>
                    <a:pt x="40" y="0"/>
                  </a:cubicBezTo>
                  <a:cubicBezTo>
                    <a:pt x="0" y="40"/>
                    <a:pt x="0" y="40"/>
                    <a:pt x="0" y="40"/>
                  </a:cubicBezTo>
                  <a:lnTo>
                    <a:pt x="27" y="6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ID"/>
            </a:p>
          </p:txBody>
        </p:sp>
      </p:grpSp>
      <p:sp>
        <p:nvSpPr>
          <p:cNvPr id="10" name="TextBox 9">
            <a:extLst>
              <a:ext uri="{FF2B5EF4-FFF2-40B4-BE49-F238E27FC236}">
                <a16:creationId xmlns:a16="http://schemas.microsoft.com/office/drawing/2014/main" id="{7DB1F19A-65C9-4626-90E5-C6E33638B93E}"/>
              </a:ext>
            </a:extLst>
          </p:cNvPr>
          <p:cNvSpPr txBox="1"/>
          <p:nvPr/>
        </p:nvSpPr>
        <p:spPr>
          <a:xfrm>
            <a:off x="3384550" y="561975"/>
            <a:ext cx="5422900" cy="768350"/>
          </a:xfrm>
          <a:prstGeom prst="rect">
            <a:avLst/>
          </a:prstGeom>
          <a:noFill/>
        </p:spPr>
        <p:txBody>
          <a:bodyPr wrap="none">
            <a:spAutoFit/>
          </a:bodyPr>
          <a:lstStyle/>
          <a:p>
            <a:pPr algn="ctr" eaLnBrk="1" fontAlgn="auto" hangingPunct="1">
              <a:spcBef>
                <a:spcPts val="0"/>
              </a:spcBef>
              <a:spcAft>
                <a:spcPts val="0"/>
              </a:spcAft>
              <a:defRPr/>
            </a:pPr>
            <a:r>
              <a:rPr lang="id-ID" sz="4400" b="1" spc="100" dirty="0">
                <a:latin typeface="Poppins" panose="00000500000000000000" pitchFamily="2" charset="0"/>
                <a:cs typeface="Poppins" panose="00000500000000000000" pitchFamily="2" charset="0"/>
              </a:rPr>
              <a:t>THE INFOGRAPHIC</a:t>
            </a:r>
          </a:p>
        </p:txBody>
      </p:sp>
      <p:sp>
        <p:nvSpPr>
          <p:cNvPr id="11" name="Rectangle 10">
            <a:extLst>
              <a:ext uri="{FF2B5EF4-FFF2-40B4-BE49-F238E27FC236}">
                <a16:creationId xmlns:a16="http://schemas.microsoft.com/office/drawing/2014/main" id="{E3767386-3918-43E0-8012-7F4290896666}"/>
              </a:ext>
            </a:extLst>
          </p:cNvPr>
          <p:cNvSpPr/>
          <p:nvPr/>
        </p:nvSpPr>
        <p:spPr>
          <a:xfrm>
            <a:off x="1762125" y="5302250"/>
            <a:ext cx="8667750" cy="487363"/>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cxnSp>
        <p:nvCxnSpPr>
          <p:cNvPr id="12" name="Straight Connector 11">
            <a:extLst>
              <a:ext uri="{FF2B5EF4-FFF2-40B4-BE49-F238E27FC236}">
                <a16:creationId xmlns:a16="http://schemas.microsoft.com/office/drawing/2014/main" id="{8D7C7785-0C9F-4269-BCA3-0718BC8D0A50}"/>
              </a:ext>
            </a:extLst>
          </p:cNvPr>
          <p:cNvCxnSpPr/>
          <p:nvPr/>
        </p:nvCxnSpPr>
        <p:spPr>
          <a:xfrm>
            <a:off x="695325" y="6516688"/>
            <a:ext cx="10801350" cy="0"/>
          </a:xfrm>
          <a:prstGeom prst="line">
            <a:avLst/>
          </a:prstGeom>
          <a:ln>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051A94CB-9022-493D-A247-4504E6CFE12F}"/>
              </a:ext>
            </a:extLst>
          </p:cNvPr>
          <p:cNvSpPr/>
          <p:nvPr/>
        </p:nvSpPr>
        <p:spPr>
          <a:xfrm>
            <a:off x="1914525" y="1555750"/>
            <a:ext cx="8667750" cy="488950"/>
          </a:xfrm>
          <a:prstGeom prst="rect">
            <a:avLst/>
          </a:prstGeom>
        </p:spPr>
        <p:txBody>
          <a:bodyPr>
            <a:spAutoFit/>
          </a:bodyPr>
          <a:lstStyle/>
          <a:p>
            <a:pPr algn="ctr" eaLnBrk="1" fontAlgn="auto" hangingPunct="1">
              <a:lnSpc>
                <a:spcPct val="150000"/>
              </a:lnSpc>
              <a:spcBef>
                <a:spcPts val="0"/>
              </a:spcBef>
              <a:spcAft>
                <a:spcPts val="0"/>
              </a:spcAft>
              <a:defRPr/>
            </a:pPr>
            <a:r>
              <a:rPr lang="en-US" sz="900" dirty="0">
                <a:solidFill>
                  <a:schemeClr val="tx1">
                    <a:lumMod val="50000"/>
                    <a:lumOff val="50000"/>
                  </a:schemeClr>
                </a:solidFill>
                <a:latin typeface="Poppins" panose="00000500000000000000" pitchFamily="2" charset="0"/>
                <a:ea typeface="Roboto" panose="02000000000000000000" pitchFamily="2" charset="0"/>
                <a:cs typeface="Poppins" panose="00000500000000000000" pitchFamily="2" charset="0"/>
              </a:rPr>
              <a:t>A wonderful serenity has taken possession of my entire soul, like these sweet mornings of spring which I enjoy with my whole heart. I am alone, and feel the charm </a:t>
            </a:r>
            <a:r>
              <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of existence in this spot, which was created for the bliss of souls like mine.</a:t>
            </a:r>
            <a:r>
              <a:rPr lang="id-ID"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rPr>
              <a:t> </a:t>
            </a:r>
            <a:endParaRPr lang="en-US" sz="900" b="1" dirty="0">
              <a:solidFill>
                <a:sysClr val="windowText" lastClr="000000"/>
              </a:solidFill>
              <a:latin typeface="Poppins" panose="00000500000000000000" pitchFamily="2" charset="0"/>
              <a:ea typeface="Roboto" panose="02000000000000000000" pitchFamily="2" charset="0"/>
              <a:cs typeface="Poppins" panose="00000500000000000000" pitchFamily="2" charset="0"/>
            </a:endParaRPr>
          </a:p>
        </p:txBody>
      </p:sp>
    </p:spTree>
  </p:cSld>
  <p:clrMapOvr>
    <a:masterClrMapping/>
  </p:clrMapOvr>
  <p:transition spd="med" advClick="0" advTm="0">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par>
                                <p:cTn id="8" presetID="16" presetClass="entr" presetSubtype="37"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outVertical)">
                                      <p:cBhvr>
                                        <p:cTn id="10" dur="500"/>
                                        <p:tgtEl>
                                          <p:spTgt spid="12"/>
                                        </p:tgtEl>
                                      </p:cBhvr>
                                    </p:animEffect>
                                  </p:childTnLst>
                                </p:cTn>
                              </p:par>
                              <p:par>
                                <p:cTn id="11" presetID="37"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1000"/>
                                        <p:tgtEl>
                                          <p:spTgt spid="22"/>
                                        </p:tgtEl>
                                      </p:cBhvr>
                                    </p:animEffect>
                                    <p:anim calcmode="lin" valueType="num">
                                      <p:cBhvr>
                                        <p:cTn id="14" dur="1000" fill="hold"/>
                                        <p:tgtEl>
                                          <p:spTgt spid="22"/>
                                        </p:tgtEl>
                                        <p:attrNameLst>
                                          <p:attrName>ppt_x</p:attrName>
                                        </p:attrNameLst>
                                      </p:cBhvr>
                                      <p:tavLst>
                                        <p:tav tm="0">
                                          <p:val>
                                            <p:strVal val="#ppt_x"/>
                                          </p:val>
                                        </p:tav>
                                        <p:tav tm="100000">
                                          <p:val>
                                            <p:strVal val="#ppt_x"/>
                                          </p:val>
                                        </p:tav>
                                      </p:tavLst>
                                    </p:anim>
                                    <p:anim calcmode="lin" valueType="num">
                                      <p:cBhvr>
                                        <p:cTn id="15" dur="900" decel="100000" fill="hold"/>
                                        <p:tgtEl>
                                          <p:spTgt spid="2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1000"/>
                            </p:stCondLst>
                            <p:childTnLst>
                              <p:par>
                                <p:cTn id="18" presetID="2" presetClass="entr" presetSubtype="8"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additive="base">
                                        <p:cTn id="20" dur="500" fill="hold"/>
                                        <p:tgtEl>
                                          <p:spTgt spid="23"/>
                                        </p:tgtEl>
                                        <p:attrNameLst>
                                          <p:attrName>ppt_x</p:attrName>
                                        </p:attrNameLst>
                                      </p:cBhvr>
                                      <p:tavLst>
                                        <p:tav tm="0">
                                          <p:val>
                                            <p:strVal val="0-#ppt_w/2"/>
                                          </p:val>
                                        </p:tav>
                                        <p:tav tm="100000">
                                          <p:val>
                                            <p:strVal val="#ppt_x"/>
                                          </p:val>
                                        </p:tav>
                                      </p:tavLst>
                                    </p:anim>
                                    <p:anim calcmode="lin" valueType="num">
                                      <p:cBhvr additive="base">
                                        <p:cTn id="21" dur="500" fill="hold"/>
                                        <p:tgtEl>
                                          <p:spTgt spid="23"/>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1+#ppt_w/2"/>
                                          </p:val>
                                        </p:tav>
                                        <p:tav tm="100000">
                                          <p:val>
                                            <p:strVal val="#ppt_x"/>
                                          </p:val>
                                        </p:tav>
                                      </p:tavLst>
                                    </p:anim>
                                    <p:anim calcmode="lin" valueType="num">
                                      <p:cBhvr additive="base">
                                        <p:cTn id="25" dur="500" fill="hold"/>
                                        <p:tgtEl>
                                          <p:spTgt spid="24"/>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500"/>
                            </p:stCondLst>
                            <p:childTnLst>
                              <p:par>
                                <p:cTn id="27" presetID="2" presetClass="entr" presetSubtype="2" fill="hold"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1+#ppt_w/2"/>
                                          </p:val>
                                        </p:tav>
                                        <p:tav tm="100000">
                                          <p:val>
                                            <p:strVal val="#ppt_x"/>
                                          </p:val>
                                        </p:tav>
                                      </p:tavLst>
                                    </p:anim>
                                    <p:anim calcmode="lin" valueType="num">
                                      <p:cBhvr additive="base">
                                        <p:cTn id="30" dur="500" fill="hold"/>
                                        <p:tgtEl>
                                          <p:spTgt spid="25"/>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2000"/>
                            </p:stCondLst>
                            <p:childTnLst>
                              <p:par>
                                <p:cTn id="32" presetID="2" presetClass="entr" presetSubtype="2"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1+#ppt_w/2"/>
                                          </p:val>
                                        </p:tav>
                                        <p:tav tm="100000">
                                          <p:val>
                                            <p:strVal val="#ppt_x"/>
                                          </p:val>
                                        </p:tav>
                                      </p:tavLst>
                                    </p:anim>
                                    <p:anim calcmode="lin" valueType="num">
                                      <p:cBhvr additive="base">
                                        <p:cTn id="35" dur="500" fill="hold"/>
                                        <p:tgtEl>
                                          <p:spTgt spid="26"/>
                                        </p:tgtEl>
                                        <p:attrNameLst>
                                          <p:attrName>ppt_y</p:attrName>
                                        </p:attrNameLst>
                                      </p:cBhvr>
                                      <p:tavLst>
                                        <p:tav tm="0">
                                          <p:val>
                                            <p:strVal val="#ppt_y"/>
                                          </p:val>
                                        </p:tav>
                                        <p:tav tm="100000">
                                          <p:val>
                                            <p:strVal val="#ppt_y"/>
                                          </p:val>
                                        </p:tav>
                                      </p:tavLst>
                                    </p:anim>
                                  </p:childTnLst>
                                </p:cTn>
                              </p:par>
                              <p:par>
                                <p:cTn id="36" presetID="41" presetClass="entr" presetSubtype="0" fill="hold" grpId="0" nodeType="withEffect">
                                  <p:stCondLst>
                                    <p:cond delay="0"/>
                                  </p:stCondLst>
                                  <p:iterate type="lt">
                                    <p:tmPct val="10000"/>
                                  </p:iterate>
                                  <p:childTnLst>
                                    <p:set>
                                      <p:cBhvr>
                                        <p:cTn id="37" dur="1" fill="hold">
                                          <p:stCondLst>
                                            <p:cond delay="0"/>
                                          </p:stCondLst>
                                        </p:cTn>
                                        <p:tgtEl>
                                          <p:spTgt spid="11"/>
                                        </p:tgtEl>
                                        <p:attrNameLst>
                                          <p:attrName>style.visibility</p:attrName>
                                        </p:attrNameLst>
                                      </p:cBhvr>
                                      <p:to>
                                        <p:strVal val="visible"/>
                                      </p:to>
                                    </p:set>
                                    <p:anim calcmode="lin" valueType="num">
                                      <p:cBhvr>
                                        <p:cTn id="38" dur="5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39" dur="50" fill="hold"/>
                                        <p:tgtEl>
                                          <p:spTgt spid="11"/>
                                        </p:tgtEl>
                                        <p:attrNameLst>
                                          <p:attrName>ppt_y</p:attrName>
                                        </p:attrNameLst>
                                      </p:cBhvr>
                                      <p:tavLst>
                                        <p:tav tm="0">
                                          <p:val>
                                            <p:strVal val="#ppt_y"/>
                                          </p:val>
                                        </p:tav>
                                        <p:tav tm="100000">
                                          <p:val>
                                            <p:strVal val="#ppt_y"/>
                                          </p:val>
                                        </p:tav>
                                      </p:tavLst>
                                    </p:anim>
                                    <p:anim calcmode="lin" valueType="num">
                                      <p:cBhvr>
                                        <p:cTn id="40" dur="5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41" dur="5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 tmFilter="0,0; .5, 1; 1, 1"/>
                                        <p:tgtEl>
                                          <p:spTgt spid="11"/>
                                        </p:tgtEl>
                                      </p:cBhvr>
                                    </p:animEffect>
                                  </p:childTnLst>
                                </p:cTn>
                              </p:par>
                            </p:childTnLst>
                          </p:cTn>
                        </p:par>
                        <p:par>
                          <p:cTn id="43" fill="hold" nodeType="afterGroup">
                            <p:stCondLst>
                              <p:cond delay="3030"/>
                            </p:stCondLst>
                            <p:childTnLst>
                              <p:par>
                                <p:cTn id="44" presetID="2" presetClass="exit" presetSubtype="1" fill="hold" grpId="1" nodeType="afterEffect">
                                  <p:stCondLst>
                                    <p:cond delay="0"/>
                                  </p:stCondLst>
                                  <p:childTnLst>
                                    <p:anim calcmode="lin" valueType="num">
                                      <p:cBhvr additive="base">
                                        <p:cTn id="45" dur="500"/>
                                        <p:tgtEl>
                                          <p:spTgt spid="10"/>
                                        </p:tgtEl>
                                        <p:attrNameLst>
                                          <p:attrName>ppt_x</p:attrName>
                                        </p:attrNameLst>
                                      </p:cBhvr>
                                      <p:tavLst>
                                        <p:tav tm="0">
                                          <p:val>
                                            <p:strVal val="ppt_x"/>
                                          </p:val>
                                        </p:tav>
                                        <p:tav tm="100000">
                                          <p:val>
                                            <p:strVal val="ppt_x"/>
                                          </p:val>
                                        </p:tav>
                                      </p:tavLst>
                                    </p:anim>
                                    <p:anim calcmode="lin" valueType="num">
                                      <p:cBhvr additive="base">
                                        <p:cTn id="46" dur="500"/>
                                        <p:tgtEl>
                                          <p:spTgt spid="10"/>
                                        </p:tgtEl>
                                        <p:attrNameLst>
                                          <p:attrName>ppt_y</p:attrName>
                                        </p:attrNameLst>
                                      </p:cBhvr>
                                      <p:tavLst>
                                        <p:tav tm="0">
                                          <p:val>
                                            <p:strVal val="ppt_y"/>
                                          </p:val>
                                        </p:tav>
                                        <p:tav tm="100000">
                                          <p:val>
                                            <p:strVal val="0-ppt_h/2"/>
                                          </p:val>
                                        </p:tav>
                                      </p:tavLst>
                                    </p:anim>
                                    <p:set>
                                      <p:cBhvr>
                                        <p:cTn id="47" dur="1" fill="hold">
                                          <p:stCondLst>
                                            <p:cond delay="499"/>
                                          </p:stCondLst>
                                        </p:cTn>
                                        <p:tgtEl>
                                          <p:spTgt spid="10"/>
                                        </p:tgtEl>
                                        <p:attrNameLst>
                                          <p:attrName>style.visibility</p:attrName>
                                        </p:attrNameLst>
                                      </p:cBhvr>
                                      <p:to>
                                        <p:strVal val="hidden"/>
                                      </p:to>
                                    </p:set>
                                  </p:childTnLst>
                                </p:cTn>
                              </p:par>
                              <p:par>
                                <p:cTn id="48" presetID="2" presetClass="exit" presetSubtype="1" fill="hold" nodeType="withEffect">
                                  <p:stCondLst>
                                    <p:cond delay="250"/>
                                  </p:stCondLst>
                                  <p:childTnLst>
                                    <p:anim calcmode="lin" valueType="num">
                                      <p:cBhvr additive="base">
                                        <p:cTn id="49" dur="500"/>
                                        <p:tgtEl>
                                          <p:spTgt spid="12"/>
                                        </p:tgtEl>
                                        <p:attrNameLst>
                                          <p:attrName>ppt_x</p:attrName>
                                        </p:attrNameLst>
                                      </p:cBhvr>
                                      <p:tavLst>
                                        <p:tav tm="0">
                                          <p:val>
                                            <p:strVal val="ppt_x"/>
                                          </p:val>
                                        </p:tav>
                                        <p:tav tm="100000">
                                          <p:val>
                                            <p:strVal val="ppt_x"/>
                                          </p:val>
                                        </p:tav>
                                      </p:tavLst>
                                    </p:anim>
                                    <p:anim calcmode="lin" valueType="num">
                                      <p:cBhvr additive="base">
                                        <p:cTn id="50" dur="500"/>
                                        <p:tgtEl>
                                          <p:spTgt spid="12"/>
                                        </p:tgtEl>
                                        <p:attrNameLst>
                                          <p:attrName>ppt_y</p:attrName>
                                        </p:attrNameLst>
                                      </p:cBhvr>
                                      <p:tavLst>
                                        <p:tav tm="0">
                                          <p:val>
                                            <p:strVal val="ppt_y"/>
                                          </p:val>
                                        </p:tav>
                                        <p:tav tm="100000">
                                          <p:val>
                                            <p:strVal val="0-ppt_h/2"/>
                                          </p:val>
                                        </p:tav>
                                      </p:tavLst>
                                    </p:anim>
                                    <p:set>
                                      <p:cBhvr>
                                        <p:cTn id="51" dur="1" fill="hold">
                                          <p:stCondLst>
                                            <p:cond delay="499"/>
                                          </p:stCondLst>
                                        </p:cTn>
                                        <p:tgtEl>
                                          <p:spTgt spid="12"/>
                                        </p:tgtEl>
                                        <p:attrNameLst>
                                          <p:attrName>style.visibility</p:attrName>
                                        </p:attrNameLst>
                                      </p:cBhvr>
                                      <p:to>
                                        <p:strVal val="hidden"/>
                                      </p:to>
                                    </p:set>
                                  </p:childTnLst>
                                </p:cTn>
                              </p:par>
                              <p:par>
                                <p:cTn id="52" presetID="2" presetClass="exit" presetSubtype="1" fill="hold" grpId="1" nodeType="withEffect">
                                  <p:stCondLst>
                                    <p:cond delay="250"/>
                                  </p:stCondLst>
                                  <p:childTnLst>
                                    <p:anim calcmode="lin" valueType="num">
                                      <p:cBhvr additive="base">
                                        <p:cTn id="53" dur="500"/>
                                        <p:tgtEl>
                                          <p:spTgt spid="22"/>
                                        </p:tgtEl>
                                        <p:attrNameLst>
                                          <p:attrName>ppt_x</p:attrName>
                                        </p:attrNameLst>
                                      </p:cBhvr>
                                      <p:tavLst>
                                        <p:tav tm="0">
                                          <p:val>
                                            <p:strVal val="ppt_x"/>
                                          </p:val>
                                        </p:tav>
                                        <p:tav tm="100000">
                                          <p:val>
                                            <p:strVal val="ppt_x"/>
                                          </p:val>
                                        </p:tav>
                                      </p:tavLst>
                                    </p:anim>
                                    <p:anim calcmode="lin" valueType="num">
                                      <p:cBhvr additive="base">
                                        <p:cTn id="54" dur="500"/>
                                        <p:tgtEl>
                                          <p:spTgt spid="22"/>
                                        </p:tgtEl>
                                        <p:attrNameLst>
                                          <p:attrName>ppt_y</p:attrName>
                                        </p:attrNameLst>
                                      </p:cBhvr>
                                      <p:tavLst>
                                        <p:tav tm="0">
                                          <p:val>
                                            <p:strVal val="ppt_y"/>
                                          </p:val>
                                        </p:tav>
                                        <p:tav tm="100000">
                                          <p:val>
                                            <p:strVal val="0-ppt_h/2"/>
                                          </p:val>
                                        </p:tav>
                                      </p:tavLst>
                                    </p:anim>
                                    <p:set>
                                      <p:cBhvr>
                                        <p:cTn id="55" dur="1" fill="hold">
                                          <p:stCondLst>
                                            <p:cond delay="499"/>
                                          </p:stCondLst>
                                        </p:cTn>
                                        <p:tgtEl>
                                          <p:spTgt spid="22"/>
                                        </p:tgtEl>
                                        <p:attrNameLst>
                                          <p:attrName>style.visibility</p:attrName>
                                        </p:attrNameLst>
                                      </p:cBhvr>
                                      <p:to>
                                        <p:strVal val="hidden"/>
                                      </p:to>
                                    </p:set>
                                  </p:childTnLst>
                                </p:cTn>
                              </p:par>
                              <p:par>
                                <p:cTn id="56" presetID="2" presetClass="exit" presetSubtype="1" fill="hold" nodeType="withEffect">
                                  <p:stCondLst>
                                    <p:cond delay="250"/>
                                  </p:stCondLst>
                                  <p:childTnLst>
                                    <p:anim calcmode="lin" valueType="num">
                                      <p:cBhvr additive="base">
                                        <p:cTn id="57" dur="500"/>
                                        <p:tgtEl>
                                          <p:spTgt spid="23"/>
                                        </p:tgtEl>
                                        <p:attrNameLst>
                                          <p:attrName>ppt_x</p:attrName>
                                        </p:attrNameLst>
                                      </p:cBhvr>
                                      <p:tavLst>
                                        <p:tav tm="0">
                                          <p:val>
                                            <p:strVal val="ppt_x"/>
                                          </p:val>
                                        </p:tav>
                                        <p:tav tm="100000">
                                          <p:val>
                                            <p:strVal val="ppt_x"/>
                                          </p:val>
                                        </p:tav>
                                      </p:tavLst>
                                    </p:anim>
                                    <p:anim calcmode="lin" valueType="num">
                                      <p:cBhvr additive="base">
                                        <p:cTn id="58" dur="500"/>
                                        <p:tgtEl>
                                          <p:spTgt spid="23"/>
                                        </p:tgtEl>
                                        <p:attrNameLst>
                                          <p:attrName>ppt_y</p:attrName>
                                        </p:attrNameLst>
                                      </p:cBhvr>
                                      <p:tavLst>
                                        <p:tav tm="0">
                                          <p:val>
                                            <p:strVal val="ppt_y"/>
                                          </p:val>
                                        </p:tav>
                                        <p:tav tm="100000">
                                          <p:val>
                                            <p:strVal val="0-ppt_h/2"/>
                                          </p:val>
                                        </p:tav>
                                      </p:tavLst>
                                    </p:anim>
                                    <p:set>
                                      <p:cBhvr>
                                        <p:cTn id="59" dur="1" fill="hold">
                                          <p:stCondLst>
                                            <p:cond delay="499"/>
                                          </p:stCondLst>
                                        </p:cTn>
                                        <p:tgtEl>
                                          <p:spTgt spid="23"/>
                                        </p:tgtEl>
                                        <p:attrNameLst>
                                          <p:attrName>style.visibility</p:attrName>
                                        </p:attrNameLst>
                                      </p:cBhvr>
                                      <p:to>
                                        <p:strVal val="hidden"/>
                                      </p:to>
                                    </p:set>
                                  </p:childTnLst>
                                </p:cTn>
                              </p:par>
                              <p:par>
                                <p:cTn id="60" presetID="2" presetClass="exit" presetSubtype="1" fill="hold" nodeType="withEffect">
                                  <p:stCondLst>
                                    <p:cond delay="250"/>
                                  </p:stCondLst>
                                  <p:childTnLst>
                                    <p:anim calcmode="lin" valueType="num">
                                      <p:cBhvr additive="base">
                                        <p:cTn id="61" dur="500"/>
                                        <p:tgtEl>
                                          <p:spTgt spid="24"/>
                                        </p:tgtEl>
                                        <p:attrNameLst>
                                          <p:attrName>ppt_x</p:attrName>
                                        </p:attrNameLst>
                                      </p:cBhvr>
                                      <p:tavLst>
                                        <p:tav tm="0">
                                          <p:val>
                                            <p:strVal val="ppt_x"/>
                                          </p:val>
                                        </p:tav>
                                        <p:tav tm="100000">
                                          <p:val>
                                            <p:strVal val="ppt_x"/>
                                          </p:val>
                                        </p:tav>
                                      </p:tavLst>
                                    </p:anim>
                                    <p:anim calcmode="lin" valueType="num">
                                      <p:cBhvr additive="base">
                                        <p:cTn id="62" dur="500"/>
                                        <p:tgtEl>
                                          <p:spTgt spid="24"/>
                                        </p:tgtEl>
                                        <p:attrNameLst>
                                          <p:attrName>ppt_y</p:attrName>
                                        </p:attrNameLst>
                                      </p:cBhvr>
                                      <p:tavLst>
                                        <p:tav tm="0">
                                          <p:val>
                                            <p:strVal val="ppt_y"/>
                                          </p:val>
                                        </p:tav>
                                        <p:tav tm="100000">
                                          <p:val>
                                            <p:strVal val="0-ppt_h/2"/>
                                          </p:val>
                                        </p:tav>
                                      </p:tavLst>
                                    </p:anim>
                                    <p:set>
                                      <p:cBhvr>
                                        <p:cTn id="63" dur="1" fill="hold">
                                          <p:stCondLst>
                                            <p:cond delay="499"/>
                                          </p:stCondLst>
                                        </p:cTn>
                                        <p:tgtEl>
                                          <p:spTgt spid="24"/>
                                        </p:tgtEl>
                                        <p:attrNameLst>
                                          <p:attrName>style.visibility</p:attrName>
                                        </p:attrNameLst>
                                      </p:cBhvr>
                                      <p:to>
                                        <p:strVal val="hidden"/>
                                      </p:to>
                                    </p:set>
                                  </p:childTnLst>
                                </p:cTn>
                              </p:par>
                              <p:par>
                                <p:cTn id="64" presetID="2" presetClass="exit" presetSubtype="1" fill="hold" nodeType="withEffect">
                                  <p:stCondLst>
                                    <p:cond delay="250"/>
                                  </p:stCondLst>
                                  <p:childTnLst>
                                    <p:anim calcmode="lin" valueType="num">
                                      <p:cBhvr additive="base">
                                        <p:cTn id="65" dur="500"/>
                                        <p:tgtEl>
                                          <p:spTgt spid="25"/>
                                        </p:tgtEl>
                                        <p:attrNameLst>
                                          <p:attrName>ppt_x</p:attrName>
                                        </p:attrNameLst>
                                      </p:cBhvr>
                                      <p:tavLst>
                                        <p:tav tm="0">
                                          <p:val>
                                            <p:strVal val="ppt_x"/>
                                          </p:val>
                                        </p:tav>
                                        <p:tav tm="100000">
                                          <p:val>
                                            <p:strVal val="ppt_x"/>
                                          </p:val>
                                        </p:tav>
                                      </p:tavLst>
                                    </p:anim>
                                    <p:anim calcmode="lin" valueType="num">
                                      <p:cBhvr additive="base">
                                        <p:cTn id="66" dur="500"/>
                                        <p:tgtEl>
                                          <p:spTgt spid="25"/>
                                        </p:tgtEl>
                                        <p:attrNameLst>
                                          <p:attrName>ppt_y</p:attrName>
                                        </p:attrNameLst>
                                      </p:cBhvr>
                                      <p:tavLst>
                                        <p:tav tm="0">
                                          <p:val>
                                            <p:strVal val="ppt_y"/>
                                          </p:val>
                                        </p:tav>
                                        <p:tav tm="100000">
                                          <p:val>
                                            <p:strVal val="0-ppt_h/2"/>
                                          </p:val>
                                        </p:tav>
                                      </p:tavLst>
                                    </p:anim>
                                    <p:set>
                                      <p:cBhvr>
                                        <p:cTn id="67" dur="1" fill="hold">
                                          <p:stCondLst>
                                            <p:cond delay="499"/>
                                          </p:stCondLst>
                                        </p:cTn>
                                        <p:tgtEl>
                                          <p:spTgt spid="25"/>
                                        </p:tgtEl>
                                        <p:attrNameLst>
                                          <p:attrName>style.visibility</p:attrName>
                                        </p:attrNameLst>
                                      </p:cBhvr>
                                      <p:to>
                                        <p:strVal val="hidden"/>
                                      </p:to>
                                    </p:set>
                                  </p:childTnLst>
                                </p:cTn>
                              </p:par>
                              <p:par>
                                <p:cTn id="68" presetID="2" presetClass="exit" presetSubtype="1" fill="hold" nodeType="withEffect">
                                  <p:stCondLst>
                                    <p:cond delay="250"/>
                                  </p:stCondLst>
                                  <p:childTnLst>
                                    <p:anim calcmode="lin" valueType="num">
                                      <p:cBhvr additive="base">
                                        <p:cTn id="69" dur="500"/>
                                        <p:tgtEl>
                                          <p:spTgt spid="26"/>
                                        </p:tgtEl>
                                        <p:attrNameLst>
                                          <p:attrName>ppt_x</p:attrName>
                                        </p:attrNameLst>
                                      </p:cBhvr>
                                      <p:tavLst>
                                        <p:tav tm="0">
                                          <p:val>
                                            <p:strVal val="ppt_x"/>
                                          </p:val>
                                        </p:tav>
                                        <p:tav tm="100000">
                                          <p:val>
                                            <p:strVal val="ppt_x"/>
                                          </p:val>
                                        </p:tav>
                                      </p:tavLst>
                                    </p:anim>
                                    <p:anim calcmode="lin" valueType="num">
                                      <p:cBhvr additive="base">
                                        <p:cTn id="70" dur="500"/>
                                        <p:tgtEl>
                                          <p:spTgt spid="26"/>
                                        </p:tgtEl>
                                        <p:attrNameLst>
                                          <p:attrName>ppt_y</p:attrName>
                                        </p:attrNameLst>
                                      </p:cBhvr>
                                      <p:tavLst>
                                        <p:tav tm="0">
                                          <p:val>
                                            <p:strVal val="ppt_y"/>
                                          </p:val>
                                        </p:tav>
                                        <p:tav tm="100000">
                                          <p:val>
                                            <p:strVal val="0-ppt_h/2"/>
                                          </p:val>
                                        </p:tav>
                                      </p:tavLst>
                                    </p:anim>
                                    <p:set>
                                      <p:cBhvr>
                                        <p:cTn id="71" dur="1" fill="hold">
                                          <p:stCondLst>
                                            <p:cond delay="499"/>
                                          </p:stCondLst>
                                        </p:cTn>
                                        <p:tgtEl>
                                          <p:spTgt spid="26"/>
                                        </p:tgtEl>
                                        <p:attrNameLst>
                                          <p:attrName>style.visibility</p:attrName>
                                        </p:attrNameLst>
                                      </p:cBhvr>
                                      <p:to>
                                        <p:strVal val="hidden"/>
                                      </p:to>
                                    </p:set>
                                  </p:childTnLst>
                                </p:cTn>
                              </p:par>
                              <p:par>
                                <p:cTn id="72" presetID="2" presetClass="exit" presetSubtype="1" fill="hold" grpId="1" nodeType="withEffect">
                                  <p:stCondLst>
                                    <p:cond delay="250"/>
                                  </p:stCondLst>
                                  <p:iterate type="lt">
                                    <p:tmPct val="0"/>
                                  </p:iterate>
                                  <p:childTnLst>
                                    <p:anim calcmode="lin" valueType="num">
                                      <p:cBhvr additive="base">
                                        <p:cTn id="73" dur="500"/>
                                        <p:tgtEl>
                                          <p:spTgt spid="11"/>
                                        </p:tgtEl>
                                        <p:attrNameLst>
                                          <p:attrName>ppt_x</p:attrName>
                                        </p:attrNameLst>
                                      </p:cBhvr>
                                      <p:tavLst>
                                        <p:tav tm="0">
                                          <p:val>
                                            <p:strVal val="ppt_x"/>
                                          </p:val>
                                        </p:tav>
                                        <p:tav tm="100000">
                                          <p:val>
                                            <p:strVal val="ppt_x"/>
                                          </p:val>
                                        </p:tav>
                                      </p:tavLst>
                                    </p:anim>
                                    <p:anim calcmode="lin" valueType="num">
                                      <p:cBhvr additive="base">
                                        <p:cTn id="74" dur="500"/>
                                        <p:tgtEl>
                                          <p:spTgt spid="11"/>
                                        </p:tgtEl>
                                        <p:attrNameLst>
                                          <p:attrName>ppt_y</p:attrName>
                                        </p:attrNameLst>
                                      </p:cBhvr>
                                      <p:tavLst>
                                        <p:tav tm="0">
                                          <p:val>
                                            <p:strVal val="ppt_y"/>
                                          </p:val>
                                        </p:tav>
                                        <p:tav tm="100000">
                                          <p:val>
                                            <p:strVal val="0-ppt_h/2"/>
                                          </p:val>
                                        </p:tav>
                                      </p:tavLst>
                                    </p:anim>
                                    <p:set>
                                      <p:cBhvr>
                                        <p:cTn id="75"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1" grpId="0"/>
      <p:bldP spid="11" grpId="1"/>
      <p:bldP spid="22" grpId="0"/>
      <p:bldP spid="22" grpId="1"/>
    </p:bldLst>
  </p:timing>
</p:sld>
</file>

<file path=ppt/theme/theme1.xml><?xml version="1.0" encoding="utf-8"?>
<a:theme xmlns:a="http://schemas.openxmlformats.org/drawingml/2006/main" name="Office Theme">
  <a:themeElements>
    <a:clrScheme name="red selective">
      <a:dk1>
        <a:sysClr val="windowText" lastClr="000000"/>
      </a:dk1>
      <a:lt1>
        <a:sysClr val="window" lastClr="FFFFFF"/>
      </a:lt1>
      <a:dk2>
        <a:srgbClr val="FFFFFF"/>
      </a:dk2>
      <a:lt2>
        <a:srgbClr val="FFFFFF"/>
      </a:lt2>
      <a:accent1>
        <a:srgbClr val="895B1E"/>
      </a:accent1>
      <a:accent2>
        <a:srgbClr val="994636"/>
      </a:accent2>
      <a:accent3>
        <a:srgbClr val="EAF4D3"/>
      </a:accent3>
      <a:accent4>
        <a:srgbClr val="0F0C03"/>
      </a:accent4>
      <a:accent5>
        <a:srgbClr val="BCAF8D"/>
      </a:accent5>
      <a:accent6>
        <a:srgbClr val="F8E5D6"/>
      </a:accent6>
      <a:hlink>
        <a:srgbClr val="768485"/>
      </a:hlink>
      <a:folHlink>
        <a:srgbClr val="FFFFF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2502</TotalTime>
  <Words>8525</Words>
  <Application>Microsoft Office PowerPoint</Application>
  <PresentationFormat>Widescreen</PresentationFormat>
  <Paragraphs>860</Paragraphs>
  <Slides>80</Slides>
  <Notes>0</Notes>
  <HiddenSlides>0</HiddenSlides>
  <MMClips>0</MMClips>
  <ScaleCrop>false</ScaleCrop>
  <HeadingPairs>
    <vt:vector size="6" baseType="variant">
      <vt:variant>
        <vt:lpstr>Fonts Used</vt:lpstr>
      </vt:variant>
      <vt:variant>
        <vt:i4>23</vt:i4>
      </vt:variant>
      <vt:variant>
        <vt:lpstr>Theme</vt:lpstr>
      </vt:variant>
      <vt:variant>
        <vt:i4>1</vt:i4>
      </vt:variant>
      <vt:variant>
        <vt:lpstr>Slide Titles</vt:lpstr>
      </vt:variant>
      <vt:variant>
        <vt:i4>80</vt:i4>
      </vt:variant>
    </vt:vector>
  </HeadingPairs>
  <TitlesOfParts>
    <vt:vector size="104" baseType="lpstr">
      <vt:lpstr>Calibri</vt:lpstr>
      <vt:lpstr>Arial</vt:lpstr>
      <vt:lpstr>Poppins</vt:lpstr>
      <vt:lpstr>Roboto</vt:lpstr>
      <vt:lpstr>Roboto Cn</vt:lpstr>
      <vt:lpstr>Calibri Light</vt:lpstr>
      <vt:lpstr>Lato Light</vt:lpstr>
      <vt:lpstr>Open Sans Light</vt:lpstr>
      <vt:lpstr>Open Sans</vt:lpstr>
      <vt:lpstr>Roboto Light</vt:lpstr>
      <vt:lpstr>Bebas Neue</vt:lpstr>
      <vt:lpstr>Malgun Gothic</vt:lpstr>
      <vt:lpstr>Montserrat</vt:lpstr>
      <vt:lpstr>Times New Roman</vt:lpstr>
      <vt:lpstr>Gill Sans</vt:lpstr>
      <vt:lpstr>Helvetica Light</vt:lpstr>
      <vt:lpstr>Raleway</vt:lpstr>
      <vt:lpstr>Lato</vt:lpstr>
      <vt:lpstr>Roboto Thin</vt:lpstr>
      <vt:lpstr>Roboto condensed</vt:lpstr>
      <vt:lpstr>Source Sans Pro</vt:lpstr>
      <vt:lpstr>Lato Regular</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rizky fauzan</dc:creator>
  <cp:lastModifiedBy>Muhammad Ilham</cp:lastModifiedBy>
  <cp:revision>140</cp:revision>
  <dcterms:created xsi:type="dcterms:W3CDTF">2021-07-04T18:30:40Z</dcterms:created>
  <dcterms:modified xsi:type="dcterms:W3CDTF">2021-08-15T06:22:00Z</dcterms:modified>
</cp:coreProperties>
</file>